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58" r:id="rId6"/>
    <p:sldId id="259" r:id="rId7"/>
    <p:sldId id="261" r:id="rId8"/>
    <p:sldId id="262" r:id="rId9"/>
    <p:sldId id="260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>
      <p:cViewPr varScale="1">
        <p:scale>
          <a:sx n="67" d="100"/>
          <a:sy n="67" d="100"/>
        </p:scale>
        <p:origin x="5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rtha\Downloads\FinalReport%20(1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Partha\Downloads\FinalReport%20(1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[FinalReport (1).xlsx]q5_region and income grp!PivotTable9</c:name>
    <c:fmtId val="5"/>
  </c:pivotSource>
  <c:chart>
    <c:autoTitleDeleted val="1"/>
    <c:pivotFmts>
      <c:pivotFmt>
        <c:idx val="0"/>
      </c:pivotFmt>
      <c:pivotFmt>
        <c:idx val="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6.0566161948650381E-2"/>
              <c:y val="-1.7757016041784587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2.6333113890717481E-2"/>
              <c:y val="4.731574158325737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no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4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2.8966425279789335E-2"/>
              <c:y val="-9.9738488102999855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5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6.7853384686361207E-2"/>
              <c:y val="-1.4875083289748018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6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7.8999341672152737E-3"/>
              <c:y val="-4.731574158325751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7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3.4233048057932799E-2"/>
              <c:y val="-3.44401854226820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4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5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8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9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0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1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4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5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6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7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5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0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1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2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3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5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6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7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8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69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2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3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4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5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8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79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0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1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4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5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6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7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8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0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1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2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3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5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6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7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8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99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2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3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4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5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8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09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0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1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4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5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6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7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19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0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1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2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3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5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6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7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8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29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1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2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3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4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5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7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8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39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0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1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3"/>
        <c:spPr>
          <a:solidFill>
            <a:schemeClr val="accent5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4"/>
        <c:spPr>
          <a:solidFill>
            <a:schemeClr val="accent4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5"/>
        <c:spPr>
          <a:solidFill>
            <a:schemeClr val="accent6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6"/>
        <c:spPr>
          <a:solidFill>
            <a:schemeClr val="accent5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7"/>
        <c:spPr>
          <a:solidFill>
            <a:schemeClr val="accent4">
              <a:lumMod val="60000"/>
            </a:schemeClr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4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4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6.0566161948650381E-2"/>
              <c:y val="-1.7757016041784587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2.6333113890717481E-2"/>
              <c:y val="4.731574158325737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2.8966425279789335E-2"/>
              <c:y val="-9.9738488102999855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6.7853384686361207E-2"/>
              <c:y val="-1.4875083289748018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7.8999341672152737E-3"/>
              <c:y val="-4.731574158325751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3.4233048057932799E-2"/>
              <c:y val="-3.44401854226820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5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5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5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5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6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7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8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19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0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1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2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3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4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5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6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7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8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29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9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6.0566161948650381E-2"/>
              <c:y val="-1.7757016041784587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9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2.6333113890717481E-2"/>
              <c:y val="4.731574158325737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9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2.8966425279789335E-2"/>
              <c:y val="-9.9738488102999855E-3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9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-6.7853384686361207E-2"/>
              <c:y val="-1.4875083289748018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0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7.8999341672152737E-3"/>
              <c:y val="-4.7315741583257513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0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dLbl>
          <c:idx val="0"/>
          <c:layout>
            <c:manualLayout>
              <c:x val="3.4233048057932799E-2"/>
              <c:y val="-3.444018542268204E-2"/>
            </c:manualLayout>
          </c:layout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30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0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1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2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3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4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5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6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7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8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39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0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1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2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2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3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4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5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6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7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8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39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40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  <c:pivotFmt>
        <c:idx val="441"/>
        <c:spPr>
          <a:solidFill>
            <a:schemeClr val="accent6"/>
          </a:solidFill>
          <a:ln>
            <a:noFill/>
          </a:ln>
          <a:effectLst/>
          <a:scene3d>
            <a:camera prst="orthographicFront"/>
            <a:lightRig rig="brightRoom" dir="t"/>
          </a:scene3d>
          <a:sp3d prstMaterial="flat">
            <a:bevelT w="50800" h="101600" prst="angle"/>
            <a:contourClr>
              <a:srgbClr val="000000"/>
            </a:contourClr>
          </a:sp3d>
        </c:spPr>
      </c:pivotFmt>
    </c:pivotFmts>
    <c:plotArea>
      <c:layout/>
      <c:pieChart>
        <c:varyColors val="1"/>
        <c:ser>
          <c:idx val="0"/>
          <c:order val="0"/>
          <c:tx>
            <c:strRef>
              <c:f>'q5_region and income grp'!$B$3</c:f>
              <c:strCache>
                <c:ptCount val="1"/>
                <c:pt idx="0">
                  <c:v>Sum of sum_2002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D159-4976-B3CC-47A0C552036A}"/>
              </c:ext>
            </c:extLst>
          </c:dPt>
          <c:dLbls>
            <c:dLbl>
              <c:idx val="0"/>
              <c:layout>
                <c:manualLayout>
                  <c:x val="6.0566161948650381E-2"/>
                  <c:y val="-1.7757016041784587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159-4976-B3CC-47A0C552036A}"/>
                </c:ext>
              </c:extLst>
            </c:dLbl>
            <c:dLbl>
              <c:idx val="1"/>
              <c:layout>
                <c:manualLayout>
                  <c:x val="2.6333113890717481E-2"/>
                  <c:y val="4.7315741583257374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159-4976-B3CC-47A0C552036A}"/>
                </c:ext>
              </c:extLst>
            </c:dLbl>
            <c:dLbl>
              <c:idx val="2"/>
              <c:layout>
                <c:manualLayout>
                  <c:x val="-2.8966425279789335E-2"/>
                  <c:y val="-9.9738488102999855E-3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159-4976-B3CC-47A0C552036A}"/>
                </c:ext>
              </c:extLst>
            </c:dLbl>
            <c:dLbl>
              <c:idx val="3"/>
              <c:layout>
                <c:manualLayout>
                  <c:x val="-6.7853384686361207E-2"/>
                  <c:y val="-1.4875083289748018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159-4976-B3CC-47A0C552036A}"/>
                </c:ext>
              </c:extLst>
            </c:dLbl>
            <c:dLbl>
              <c:idx val="4"/>
              <c:layout>
                <c:manualLayout>
                  <c:x val="7.8999341672152737E-3"/>
                  <c:y val="-4.7315741583257513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159-4976-B3CC-47A0C552036A}"/>
                </c:ext>
              </c:extLst>
            </c:dLbl>
            <c:dLbl>
              <c:idx val="5"/>
              <c:layout>
                <c:manualLayout>
                  <c:x val="3.4233048057932799E-2"/>
                  <c:y val="-3.444018542268204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D159-4976-B3CC-47A0C552036A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grp'!$B$4:$B$10</c:f>
              <c:numCache>
                <c:formatCode>General</c:formatCode>
                <c:ptCount val="6"/>
                <c:pt idx="0">
                  <c:v>1.51901507377625</c:v>
                </c:pt>
                <c:pt idx="1">
                  <c:v>105.228412628174</c:v>
                </c:pt>
                <c:pt idx="2">
                  <c:v>15.361813545227101</c:v>
                </c:pt>
                <c:pt idx="3">
                  <c:v>0</c:v>
                </c:pt>
                <c:pt idx="4">
                  <c:v>0</c:v>
                </c:pt>
                <c:pt idx="5">
                  <c:v>5.4862647056579599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159-4976-B3CC-47A0C552036A}"/>
            </c:ext>
          </c:extLst>
        </c:ser>
        <c:ser>
          <c:idx val="1"/>
          <c:order val="1"/>
          <c:tx>
            <c:strRef>
              <c:f>'q5_region and income grp'!$C$3</c:f>
              <c:strCache>
                <c:ptCount val="1"/>
                <c:pt idx="0">
                  <c:v>Sum of sum_2003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E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0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2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4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6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8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grp'!$C$4:$C$10</c:f>
              <c:numCache>
                <c:formatCode>General</c:formatCode>
                <c:ptCount val="6"/>
                <c:pt idx="0">
                  <c:v>2.2683179378509499</c:v>
                </c:pt>
                <c:pt idx="1">
                  <c:v>93.587602615356403</c:v>
                </c:pt>
                <c:pt idx="2">
                  <c:v>16.333509922027599</c:v>
                </c:pt>
                <c:pt idx="3">
                  <c:v>0</c:v>
                </c:pt>
                <c:pt idx="4">
                  <c:v>0</c:v>
                </c:pt>
                <c:pt idx="5">
                  <c:v>5.4759392738342303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9-D159-4976-B3CC-47A0C552036A}"/>
            </c:ext>
          </c:extLst>
        </c:ser>
        <c:ser>
          <c:idx val="2"/>
          <c:order val="2"/>
          <c:tx>
            <c:strRef>
              <c:f>'q5_region and income grp'!$D$3</c:f>
              <c:strCache>
                <c:ptCount val="1"/>
                <c:pt idx="0">
                  <c:v>Sum of sum_2004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B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D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1F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1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3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5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grp'!$D$4:$D$10</c:f>
              <c:numCache>
                <c:formatCode>General</c:formatCode>
                <c:ptCount val="6"/>
                <c:pt idx="0">
                  <c:v>2.2903995513915998</c:v>
                </c:pt>
                <c:pt idx="1">
                  <c:v>92.652760505676298</c:v>
                </c:pt>
                <c:pt idx="2">
                  <c:v>14.7225937843323</c:v>
                </c:pt>
                <c:pt idx="3">
                  <c:v>0</c:v>
                </c:pt>
                <c:pt idx="4">
                  <c:v>0</c:v>
                </c:pt>
                <c:pt idx="5">
                  <c:v>5.5472545623779297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6-D159-4976-B3CC-47A0C552036A}"/>
            </c:ext>
          </c:extLst>
        </c:ser>
        <c:ser>
          <c:idx val="3"/>
          <c:order val="3"/>
          <c:tx>
            <c:strRef>
              <c:f>'q5_region and income grp'!$E$3</c:f>
              <c:strCache>
                <c:ptCount val="1"/>
                <c:pt idx="0">
                  <c:v>Sum of sum_2005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8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A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C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2E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0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2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grp'!$E$4:$E$10</c:f>
              <c:numCache>
                <c:formatCode>General</c:formatCode>
                <c:ptCount val="6"/>
                <c:pt idx="0">
                  <c:v>2.1231243610382098</c:v>
                </c:pt>
                <c:pt idx="1">
                  <c:v>101.127261161804</c:v>
                </c:pt>
                <c:pt idx="2">
                  <c:v>13.2692205905914</c:v>
                </c:pt>
                <c:pt idx="3">
                  <c:v>0</c:v>
                </c:pt>
                <c:pt idx="4">
                  <c:v>0</c:v>
                </c:pt>
                <c:pt idx="5">
                  <c:v>4.6654686927795401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33-D159-4976-B3CC-47A0C552036A}"/>
            </c:ext>
          </c:extLst>
        </c:ser>
        <c:ser>
          <c:idx val="4"/>
          <c:order val="4"/>
          <c:tx>
            <c:strRef>
              <c:f>'q5_region and income grp'!$F$3</c:f>
              <c:strCache>
                <c:ptCount val="1"/>
                <c:pt idx="0">
                  <c:v>Sum of sum_2006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5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7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9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B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D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3F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grp'!$F$4:$F$10</c:f>
              <c:numCache>
                <c:formatCode>General</c:formatCode>
                <c:ptCount val="6"/>
                <c:pt idx="0">
                  <c:v>1.9136036634445199</c:v>
                </c:pt>
                <c:pt idx="1">
                  <c:v>103.017002105713</c:v>
                </c:pt>
                <c:pt idx="2">
                  <c:v>14.6914632320404</c:v>
                </c:pt>
                <c:pt idx="3">
                  <c:v>0</c:v>
                </c:pt>
                <c:pt idx="4">
                  <c:v>0</c:v>
                </c:pt>
                <c:pt idx="5">
                  <c:v>3.9967949390411399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40-D159-4976-B3CC-47A0C552036A}"/>
            </c:ext>
          </c:extLst>
        </c:ser>
        <c:ser>
          <c:idx val="5"/>
          <c:order val="5"/>
          <c:tx>
            <c:strRef>
              <c:f>'q5_region and income grp'!$G$3</c:f>
              <c:strCache>
                <c:ptCount val="1"/>
                <c:pt idx="0">
                  <c:v>Sum of sum_2007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2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4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6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8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A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C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grp'!$G$4:$G$10</c:f>
              <c:numCache>
                <c:formatCode>General</c:formatCode>
                <c:ptCount val="6"/>
                <c:pt idx="0">
                  <c:v>1.8931741714477499</c:v>
                </c:pt>
                <c:pt idx="1">
                  <c:v>93.181612014770494</c:v>
                </c:pt>
                <c:pt idx="2">
                  <c:v>13.4215860366821</c:v>
                </c:pt>
                <c:pt idx="3">
                  <c:v>0</c:v>
                </c:pt>
                <c:pt idx="4">
                  <c:v>0</c:v>
                </c:pt>
                <c:pt idx="5">
                  <c:v>4.34433794021606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4D-D159-4976-B3CC-47A0C552036A}"/>
            </c:ext>
          </c:extLst>
        </c:ser>
        <c:ser>
          <c:idx val="6"/>
          <c:order val="6"/>
          <c:tx>
            <c:strRef>
              <c:f>'q5_region and income grp'!$H$3</c:f>
              <c:strCache>
                <c:ptCount val="1"/>
                <c:pt idx="0">
                  <c:v>Sum of sum_2008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4F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1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3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5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7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9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grp'!$H$4:$H$10</c:f>
              <c:numCache>
                <c:formatCode>General</c:formatCode>
                <c:ptCount val="6"/>
                <c:pt idx="0">
                  <c:v>1.9726089239120499</c:v>
                </c:pt>
                <c:pt idx="1">
                  <c:v>93.716807365417495</c:v>
                </c:pt>
                <c:pt idx="2">
                  <c:v>12.684735298156699</c:v>
                </c:pt>
                <c:pt idx="3">
                  <c:v>0</c:v>
                </c:pt>
                <c:pt idx="4">
                  <c:v>0</c:v>
                </c:pt>
                <c:pt idx="5">
                  <c:v>5.0892496109008798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5A-D159-4976-B3CC-47A0C552036A}"/>
            </c:ext>
          </c:extLst>
        </c:ser>
        <c:ser>
          <c:idx val="7"/>
          <c:order val="7"/>
          <c:tx>
            <c:strRef>
              <c:f>'q5_region and income grp'!$I$3</c:f>
              <c:strCache>
                <c:ptCount val="1"/>
                <c:pt idx="0">
                  <c:v>Sum of sum_2009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C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5E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0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2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4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6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grp'!$I$4:$I$10</c:f>
              <c:numCache>
                <c:formatCode>General</c:formatCode>
                <c:ptCount val="6"/>
                <c:pt idx="0">
                  <c:v>1.88782906532288</c:v>
                </c:pt>
                <c:pt idx="1">
                  <c:v>96.498279571533203</c:v>
                </c:pt>
                <c:pt idx="2">
                  <c:v>13.395422458648699</c:v>
                </c:pt>
                <c:pt idx="3">
                  <c:v>0</c:v>
                </c:pt>
                <c:pt idx="4">
                  <c:v>0</c:v>
                </c:pt>
                <c:pt idx="5">
                  <c:v>5.1885013580322301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7-D159-4976-B3CC-47A0C552036A}"/>
            </c:ext>
          </c:extLst>
        </c:ser>
        <c:ser>
          <c:idx val="8"/>
          <c:order val="8"/>
          <c:tx>
            <c:strRef>
              <c:f>'q5_region and income grp'!$J$3</c:f>
              <c:strCache>
                <c:ptCount val="1"/>
                <c:pt idx="0">
                  <c:v>Sum of sum_2010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9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B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D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6F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1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3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grp'!$J$4:$J$10</c:f>
              <c:numCache>
                <c:formatCode>General</c:formatCode>
                <c:ptCount val="6"/>
                <c:pt idx="0">
                  <c:v>1.76021945476532</c:v>
                </c:pt>
                <c:pt idx="1">
                  <c:v>87.946041107177706</c:v>
                </c:pt>
                <c:pt idx="2">
                  <c:v>10.674333572387701</c:v>
                </c:pt>
                <c:pt idx="3">
                  <c:v>0</c:v>
                </c:pt>
                <c:pt idx="4">
                  <c:v>0</c:v>
                </c:pt>
                <c:pt idx="5">
                  <c:v>4.7142391204834002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74-D159-4976-B3CC-47A0C552036A}"/>
            </c:ext>
          </c:extLst>
        </c:ser>
        <c:ser>
          <c:idx val="9"/>
          <c:order val="9"/>
          <c:tx>
            <c:strRef>
              <c:f>'q5_region and income grp'!$K$3</c:f>
              <c:strCache>
                <c:ptCount val="1"/>
                <c:pt idx="0">
                  <c:v>Sum of sum_2011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6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8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A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C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7E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0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grp'!$K$4:$K$10</c:f>
              <c:numCache>
                <c:formatCode>General</c:formatCode>
                <c:ptCount val="6"/>
                <c:pt idx="0">
                  <c:v>1.8353358507156401</c:v>
                </c:pt>
                <c:pt idx="1">
                  <c:v>83.330034255981403</c:v>
                </c:pt>
                <c:pt idx="2">
                  <c:v>11.194810152053799</c:v>
                </c:pt>
                <c:pt idx="3">
                  <c:v>0</c:v>
                </c:pt>
                <c:pt idx="4">
                  <c:v>0</c:v>
                </c:pt>
                <c:pt idx="5">
                  <c:v>5.20155954360962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81-D159-4976-B3CC-47A0C552036A}"/>
            </c:ext>
          </c:extLst>
        </c:ser>
        <c:ser>
          <c:idx val="10"/>
          <c:order val="10"/>
          <c:tx>
            <c:strRef>
              <c:f>'q5_region and income grp'!$L$3</c:f>
              <c:strCache>
                <c:ptCount val="1"/>
                <c:pt idx="0">
                  <c:v>Sum of sum_2012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3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5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7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9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B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8D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grp'!$L$4:$L$10</c:f>
              <c:numCache>
                <c:formatCode>General</c:formatCode>
                <c:ptCount val="6"/>
                <c:pt idx="0">
                  <c:v>1.95384621620178</c:v>
                </c:pt>
                <c:pt idx="1">
                  <c:v>79.249372482299805</c:v>
                </c:pt>
                <c:pt idx="2">
                  <c:v>10.471849441528301</c:v>
                </c:pt>
                <c:pt idx="3">
                  <c:v>0</c:v>
                </c:pt>
                <c:pt idx="4">
                  <c:v>0</c:v>
                </c:pt>
                <c:pt idx="5">
                  <c:v>4.6894431114196804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8E-D159-4976-B3CC-47A0C552036A}"/>
            </c:ext>
          </c:extLst>
        </c:ser>
        <c:ser>
          <c:idx val="11"/>
          <c:order val="11"/>
          <c:tx>
            <c:strRef>
              <c:f>'q5_region and income grp'!$M$3</c:f>
              <c:strCache>
                <c:ptCount val="1"/>
                <c:pt idx="0">
                  <c:v>Sum of sum_2013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0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2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4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6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8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A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grp'!$M$4:$M$10</c:f>
              <c:numCache>
                <c:formatCode>General</c:formatCode>
                <c:ptCount val="6"/>
                <c:pt idx="0">
                  <c:v>2.0530052185058598</c:v>
                </c:pt>
                <c:pt idx="1">
                  <c:v>79.824052810668903</c:v>
                </c:pt>
                <c:pt idx="2">
                  <c:v>11.1369953155518</c:v>
                </c:pt>
                <c:pt idx="3">
                  <c:v>0</c:v>
                </c:pt>
                <c:pt idx="4">
                  <c:v>0</c:v>
                </c:pt>
                <c:pt idx="5">
                  <c:v>5.5712661743164098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9B-D159-4976-B3CC-47A0C552036A}"/>
            </c:ext>
          </c:extLst>
        </c:ser>
        <c:ser>
          <c:idx val="12"/>
          <c:order val="12"/>
          <c:tx>
            <c:strRef>
              <c:f>'q5_region and income grp'!$N$3</c:f>
              <c:strCache>
                <c:ptCount val="1"/>
                <c:pt idx="0">
                  <c:v>Sum of sum_2014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D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9F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1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3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5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7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grp'!$N$4:$N$10</c:f>
              <c:numCache>
                <c:formatCode>General</c:formatCode>
                <c:ptCount val="6"/>
                <c:pt idx="0">
                  <c:v>2.3392863273620601</c:v>
                </c:pt>
                <c:pt idx="1">
                  <c:v>82.633642196655302</c:v>
                </c:pt>
                <c:pt idx="2">
                  <c:v>9.9799561500549299</c:v>
                </c:pt>
                <c:pt idx="3">
                  <c:v>0</c:v>
                </c:pt>
                <c:pt idx="4">
                  <c:v>0</c:v>
                </c:pt>
                <c:pt idx="5">
                  <c:v>5.5293002128601101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A8-D159-4976-B3CC-47A0C552036A}"/>
            </c:ext>
          </c:extLst>
        </c:ser>
        <c:ser>
          <c:idx val="13"/>
          <c:order val="13"/>
          <c:tx>
            <c:strRef>
              <c:f>'q5_region and income grp'!$O$3</c:f>
              <c:strCache>
                <c:ptCount val="1"/>
                <c:pt idx="0">
                  <c:v>Sum of sum_2015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A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C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AE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0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2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4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grp'!$O$4:$O$10</c:f>
              <c:numCache>
                <c:formatCode>General</c:formatCode>
                <c:ptCount val="6"/>
                <c:pt idx="0">
                  <c:v>2.0453684329986599</c:v>
                </c:pt>
                <c:pt idx="1">
                  <c:v>81.259275436401396</c:v>
                </c:pt>
                <c:pt idx="2">
                  <c:v>10.695902585983299</c:v>
                </c:pt>
                <c:pt idx="3">
                  <c:v>0</c:v>
                </c:pt>
                <c:pt idx="4">
                  <c:v>0</c:v>
                </c:pt>
                <c:pt idx="5">
                  <c:v>5.2478923797607404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B5-D159-4976-B3CC-47A0C552036A}"/>
            </c:ext>
          </c:extLst>
        </c:ser>
        <c:ser>
          <c:idx val="14"/>
          <c:order val="14"/>
          <c:tx>
            <c:strRef>
              <c:f>'q5_region and income grp'!$P$3</c:f>
              <c:strCache>
                <c:ptCount val="1"/>
                <c:pt idx="0">
                  <c:v>Sum of sum_2016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7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9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B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D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BF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1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grp'!$P$4:$P$10</c:f>
              <c:numCache>
                <c:formatCode>General</c:formatCode>
                <c:ptCount val="6"/>
                <c:pt idx="0">
                  <c:v>2.0978765487670898</c:v>
                </c:pt>
                <c:pt idx="1">
                  <c:v>80.741584777832003</c:v>
                </c:pt>
                <c:pt idx="2">
                  <c:v>10.571176290512099</c:v>
                </c:pt>
                <c:pt idx="3">
                  <c:v>0</c:v>
                </c:pt>
                <c:pt idx="4">
                  <c:v>0</c:v>
                </c:pt>
                <c:pt idx="5">
                  <c:v>5.2594752311706499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C2-D159-4976-B3CC-47A0C552036A}"/>
            </c:ext>
          </c:extLst>
        </c:ser>
        <c:ser>
          <c:idx val="15"/>
          <c:order val="15"/>
          <c:tx>
            <c:strRef>
              <c:f>'q5_region and income grp'!$Q$3</c:f>
              <c:strCache>
                <c:ptCount val="1"/>
                <c:pt idx="0">
                  <c:v>Sum of sum_2017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4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6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8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A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C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CE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grp'!$Q$4:$Q$10</c:f>
              <c:numCache>
                <c:formatCode>General</c:formatCode>
                <c:ptCount val="6"/>
                <c:pt idx="0">
                  <c:v>2.1338841915130602</c:v>
                </c:pt>
                <c:pt idx="1">
                  <c:v>81.114639282226605</c:v>
                </c:pt>
                <c:pt idx="2">
                  <c:v>10.5960075855255</c:v>
                </c:pt>
                <c:pt idx="3">
                  <c:v>0</c:v>
                </c:pt>
                <c:pt idx="4">
                  <c:v>0</c:v>
                </c:pt>
                <c:pt idx="5">
                  <c:v>5.4019832611084002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CF-D159-4976-B3CC-47A0C552036A}"/>
            </c:ext>
          </c:extLst>
        </c:ser>
        <c:ser>
          <c:idx val="16"/>
          <c:order val="16"/>
          <c:tx>
            <c:strRef>
              <c:f>'q5_region and income grp'!$R$3</c:f>
              <c:strCache>
                <c:ptCount val="1"/>
                <c:pt idx="0">
                  <c:v>Sum of sum_2018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1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3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5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7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9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B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grp'!$R$4:$R$10</c:f>
              <c:numCache>
                <c:formatCode>General</c:formatCode>
                <c:ptCount val="6"/>
                <c:pt idx="0">
                  <c:v>2.15410375595093</c:v>
                </c:pt>
                <c:pt idx="1">
                  <c:v>81.437284469604506</c:v>
                </c:pt>
                <c:pt idx="2">
                  <c:v>10.4607605934143</c:v>
                </c:pt>
                <c:pt idx="3">
                  <c:v>0</c:v>
                </c:pt>
                <c:pt idx="4">
                  <c:v>0</c:v>
                </c:pt>
                <c:pt idx="5">
                  <c:v>5.3596625328064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DC-D159-4976-B3CC-47A0C552036A}"/>
            </c:ext>
          </c:extLst>
        </c:ser>
        <c:ser>
          <c:idx val="17"/>
          <c:order val="17"/>
          <c:tx>
            <c:strRef>
              <c:f>'q5_region and income grp'!$S$3</c:f>
              <c:strCache>
                <c:ptCount val="1"/>
                <c:pt idx="0">
                  <c:v>Sum of sum_2019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DE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0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2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4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6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8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grp'!$S$4:$S$10</c:f>
              <c:numCache>
                <c:formatCode>General</c:formatCode>
                <c:ptCount val="6"/>
                <c:pt idx="0">
                  <c:v>2.1078081130981401</c:v>
                </c:pt>
                <c:pt idx="1">
                  <c:v>81.138196945190401</c:v>
                </c:pt>
                <c:pt idx="2">
                  <c:v>10.5809617042542</c:v>
                </c:pt>
                <c:pt idx="3">
                  <c:v>0</c:v>
                </c:pt>
                <c:pt idx="4">
                  <c:v>0</c:v>
                </c:pt>
                <c:pt idx="5">
                  <c:v>5.3172535896301296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E9-D159-4976-B3CC-47A0C552036A}"/>
            </c:ext>
          </c:extLst>
        </c:ser>
        <c:ser>
          <c:idx val="18"/>
          <c:order val="18"/>
          <c:tx>
            <c:strRef>
              <c:f>'q5_region and income grp'!$T$3</c:f>
              <c:strCache>
                <c:ptCount val="1"/>
                <c:pt idx="0">
                  <c:v>Sum of sum_2020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B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D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EF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1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3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5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grp'!$T$4:$T$10</c:f>
              <c:numCache>
                <c:formatCode>General</c:formatCode>
                <c:ptCount val="6"/>
                <c:pt idx="0">
                  <c:v>2.1234180927276598</c:v>
                </c:pt>
                <c:pt idx="1">
                  <c:v>81.107927322387695</c:v>
                </c:pt>
                <c:pt idx="2">
                  <c:v>10.552226543426499</c:v>
                </c:pt>
                <c:pt idx="3">
                  <c:v>0</c:v>
                </c:pt>
                <c:pt idx="4">
                  <c:v>0</c:v>
                </c:pt>
                <c:pt idx="5">
                  <c:v>5.33459377288818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F6-D159-4976-B3CC-47A0C552036A}"/>
            </c:ext>
          </c:extLst>
        </c:ser>
        <c:ser>
          <c:idx val="19"/>
          <c:order val="19"/>
          <c:tx>
            <c:strRef>
              <c:f>'q5_region and income grp'!$U$3</c:f>
              <c:strCache>
                <c:ptCount val="1"/>
                <c:pt idx="0">
                  <c:v>Sum of sum_2021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8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A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C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FE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0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2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grp'!$U$4:$U$10</c:f>
              <c:numCache>
                <c:formatCode>General</c:formatCode>
                <c:ptCount val="6"/>
                <c:pt idx="0">
                  <c:v>2.1298036575317401</c:v>
                </c:pt>
                <c:pt idx="1">
                  <c:v>81.199512481689496</c:v>
                </c:pt>
                <c:pt idx="2">
                  <c:v>10.547488927841201</c:v>
                </c:pt>
                <c:pt idx="3">
                  <c:v>0</c:v>
                </c:pt>
                <c:pt idx="4">
                  <c:v>0</c:v>
                </c:pt>
                <c:pt idx="5">
                  <c:v>5.3533735275268599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103-D159-4976-B3CC-47A0C552036A}"/>
            </c:ext>
          </c:extLst>
        </c:ser>
        <c:ser>
          <c:idx val="20"/>
          <c:order val="20"/>
          <c:tx>
            <c:strRef>
              <c:f>'q5_region and income grp'!$V$3</c:f>
              <c:strCache>
                <c:ptCount val="1"/>
                <c:pt idx="0">
                  <c:v>Sum of sum_2001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5-D159-4976-B3CC-47A0C552036A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7-D159-4976-B3CC-47A0C552036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9-D159-4976-B3CC-47A0C552036A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B-D159-4976-B3CC-47A0C552036A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D-D159-4976-B3CC-47A0C552036A}"/>
              </c:ext>
            </c:extLst>
          </c:dPt>
          <c:dPt>
            <c:idx val="5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10F-D159-4976-B3CC-47A0C552036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'q5_region and income grp'!$A$4:$A$10</c:f>
              <c:strCache>
                <c:ptCount val="6"/>
                <c:pt idx="0">
                  <c:v>East Asia &amp; Pacific</c:v>
                </c:pt>
                <c:pt idx="1">
                  <c:v>Europe &amp; Central Asia</c:v>
                </c:pt>
                <c:pt idx="2">
                  <c:v>Latin America &amp; Caribbean</c:v>
                </c:pt>
                <c:pt idx="3">
                  <c:v>Middle East &amp; North Africa</c:v>
                </c:pt>
                <c:pt idx="4">
                  <c:v>South Asia</c:v>
                </c:pt>
                <c:pt idx="5">
                  <c:v>Sub-Saharan Africa</c:v>
                </c:pt>
              </c:strCache>
            </c:strRef>
          </c:cat>
          <c:val>
            <c:numRef>
              <c:f>'q5_region and income grp'!$V$4:$V$10</c:f>
              <c:numCache>
                <c:formatCode>General</c:formatCode>
                <c:ptCount val="6"/>
                <c:pt idx="0">
                  <c:v>1.1797840595245399</c:v>
                </c:pt>
                <c:pt idx="1">
                  <c:v>94.898409843444796</c:v>
                </c:pt>
                <c:pt idx="2">
                  <c:v>16.257744312286398</c:v>
                </c:pt>
                <c:pt idx="3">
                  <c:v>0</c:v>
                </c:pt>
                <c:pt idx="4">
                  <c:v>0</c:v>
                </c:pt>
                <c:pt idx="5">
                  <c:v>5.1490826606750497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110-D159-4976-B3CC-47A0C55203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8657595144356951"/>
          <c:y val="0.23641381831733066"/>
          <c:w val="0.20717404855643046"/>
          <c:h val="0.4957998198813701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'Q1'!$A$2:$A$266</cx:f>
        <cx:nf>'Q1'!$A$1</cx:nf>
        <cx:lvl ptCount="265" name="COUNTRY_NAME">
          <cx:pt idx="0">Afghanistan</cx:pt>
          <cx:pt idx="1">Africa Eastern and Southern</cx:pt>
          <cx:pt idx="2">Africa Western and Central</cx:pt>
          <cx:pt idx="3">Albania</cx:pt>
          <cx:pt idx="4">Algeria</cx:pt>
          <cx:pt idx="5">American Samoa</cx:pt>
          <cx:pt idx="6">Andorra</cx:pt>
          <cx:pt idx="7">Angola</cx:pt>
          <cx:pt idx="8">Antigua and Barbuda</cx:pt>
          <cx:pt idx="9">Arab World</cx:pt>
          <cx:pt idx="10">Argentina</cx:pt>
          <cx:pt idx="11">Armenia</cx:pt>
          <cx:pt idx="12">Aruba</cx:pt>
          <cx:pt idx="13">Australia</cx:pt>
          <cx:pt idx="14">Austria</cx:pt>
          <cx:pt idx="15">Azerbaijan</cx:pt>
          <cx:pt idx="16">Bahamas, The</cx:pt>
          <cx:pt idx="17">Bahrain</cx:pt>
          <cx:pt idx="18">Bangladesh</cx:pt>
          <cx:pt idx="19">Barbados</cx:pt>
          <cx:pt idx="20">Belarus</cx:pt>
          <cx:pt idx="21">Belgium</cx:pt>
          <cx:pt idx="22">Belize</cx:pt>
          <cx:pt idx="23">Benin</cx:pt>
          <cx:pt idx="24">Bermuda</cx:pt>
          <cx:pt idx="25">Bhutan</cx:pt>
          <cx:pt idx="26">Bolivia</cx:pt>
          <cx:pt idx="27">Bosnia and Herzegovina</cx:pt>
          <cx:pt idx="28">Botswana</cx:pt>
          <cx:pt idx="29">Brazil</cx:pt>
          <cx:pt idx="30">British Virgin Islands</cx:pt>
          <cx:pt idx="31">Brunei Darussalam</cx:pt>
          <cx:pt idx="32">Bulgaria</cx:pt>
          <cx:pt idx="33">Burkina Faso</cx:pt>
          <cx:pt idx="34">Burundi</cx:pt>
          <cx:pt idx="35">Cabo Verde</cx:pt>
          <cx:pt idx="36">Cambodia</cx:pt>
          <cx:pt idx="37">Cameroon</cx:pt>
          <cx:pt idx="38">Canada</cx:pt>
          <cx:pt idx="39">Caribbean small states</cx:pt>
          <cx:pt idx="40">Cayman Islands</cx:pt>
          <cx:pt idx="41">Central African Republic</cx:pt>
          <cx:pt idx="42">Central Europe and the Baltics</cx:pt>
          <cx:pt idx="43">Chad</cx:pt>
          <cx:pt idx="44">Channel Islands</cx:pt>
          <cx:pt idx="45">Chile</cx:pt>
          <cx:pt idx="46">China</cx:pt>
          <cx:pt idx="47">Colombia</cx:pt>
          <cx:pt idx="48">Comoros</cx:pt>
          <cx:pt idx="49">Congo, Dem. Rep.</cx:pt>
          <cx:pt idx="50">Congo, Rep.</cx:pt>
          <cx:pt idx="51">Costa Rica</cx:pt>
          <cx:pt idx="52">Cote d'Ivoire</cx:pt>
          <cx:pt idx="53">Croatia</cx:pt>
          <cx:pt idx="54">Cuba</cx:pt>
          <cx:pt idx="55">Curacao</cx:pt>
          <cx:pt idx="56">Cyprus</cx:pt>
          <cx:pt idx="57">Czech Republic</cx:pt>
          <cx:pt idx="58">Denmark</cx:pt>
          <cx:pt idx="59">Djibouti</cx:pt>
          <cx:pt idx="60">Dominica</cx:pt>
          <cx:pt idx="61">Dominican Republic</cx:pt>
          <cx:pt idx="62">Early-demographic dividend</cx:pt>
          <cx:pt idx="63">East Asia &amp; Pacific</cx:pt>
          <cx:pt idx="64">East Asia &amp; Pacific (excluding high income)</cx:pt>
          <cx:pt idx="65">East Asia &amp; Pacific (IDA &amp; IBRD countries)</cx:pt>
          <cx:pt idx="66">Ecuador</cx:pt>
          <cx:pt idx="67">Egypt, Arab Rep.</cx:pt>
          <cx:pt idx="68">El Salvador</cx:pt>
          <cx:pt idx="69">Equatorial Guinea</cx:pt>
          <cx:pt idx="70">Eritrea</cx:pt>
          <cx:pt idx="71">Estonia</cx:pt>
          <cx:pt idx="72">Eswatini</cx:pt>
          <cx:pt idx="73">Ethiopia</cx:pt>
          <cx:pt idx="74">Euro area</cx:pt>
          <cx:pt idx="75">Europe &amp; Central Asia</cx:pt>
          <cx:pt idx="76">Europe &amp; Central Asia (excluding high income)</cx:pt>
          <cx:pt idx="77">Europe &amp; Central Asia (IDA &amp; IBRD countries)</cx:pt>
          <cx:pt idx="78">European Union</cx:pt>
          <cx:pt idx="79">Faroe Islands</cx:pt>
          <cx:pt idx="80">Fiji</cx:pt>
          <cx:pt idx="81">Finland</cx:pt>
          <cx:pt idx="82">Fragile and conflict affected situations</cx:pt>
          <cx:pt idx="83">France</cx:pt>
          <cx:pt idx="84">French Polynesia</cx:pt>
          <cx:pt idx="85">Gabon</cx:pt>
          <cx:pt idx="86">Gambia, The</cx:pt>
          <cx:pt idx="87">Georgia</cx:pt>
          <cx:pt idx="88">Germany</cx:pt>
          <cx:pt idx="89">Ghana</cx:pt>
          <cx:pt idx="90">Gibraltar</cx:pt>
          <cx:pt idx="91">Greece</cx:pt>
          <cx:pt idx="92">Greenland</cx:pt>
          <cx:pt idx="93">Grenada</cx:pt>
          <cx:pt idx="94">Guam</cx:pt>
          <cx:pt idx="95">Guatemala</cx:pt>
          <cx:pt idx="96">Guinea</cx:pt>
          <cx:pt idx="97">Guinea-Bissau</cx:pt>
          <cx:pt idx="98">Guyana</cx:pt>
          <cx:pt idx="99">Haiti</cx:pt>
          <cx:pt idx="100">Heavily indebted poor countries (HIPC)</cx:pt>
          <cx:pt idx="101">High income</cx:pt>
          <cx:pt idx="102">Honduras</cx:pt>
          <cx:pt idx="103">Hong Kong SAR, China</cx:pt>
          <cx:pt idx="104">Hungary</cx:pt>
          <cx:pt idx="105">IBRD only</cx:pt>
          <cx:pt idx="106">Iceland</cx:pt>
          <cx:pt idx="107">IDA &amp; IBRD total</cx:pt>
          <cx:pt idx="108">IDA blend</cx:pt>
          <cx:pt idx="109">IDA only</cx:pt>
          <cx:pt idx="110">IDA total</cx:pt>
          <cx:pt idx="111">India</cx:pt>
          <cx:pt idx="112">Indonesia</cx:pt>
          <cx:pt idx="113">Iran, Islamic Rep.</cx:pt>
          <cx:pt idx="114">Iraq</cx:pt>
          <cx:pt idx="115">Ireland</cx:pt>
          <cx:pt idx="116">Isle of Man</cx:pt>
          <cx:pt idx="117">Israel</cx:pt>
          <cx:pt idx="118">Italy</cx:pt>
          <cx:pt idx="119">Jamaica</cx:pt>
          <cx:pt idx="120">Japan</cx:pt>
          <cx:pt idx="121">Jordan</cx:pt>
          <cx:pt idx="122">Kazakhstan</cx:pt>
          <cx:pt idx="123">Kenya</cx:pt>
          <cx:pt idx="124">Kiribati</cx:pt>
          <cx:pt idx="125">Korea, Dem. People's Rep.</cx:pt>
          <cx:pt idx="126">Korea, Rep.</cx:pt>
          <cx:pt idx="127">Kosovo</cx:pt>
          <cx:pt idx="128">Kuwait</cx:pt>
          <cx:pt idx="129">Kyrgyz Republic</cx:pt>
          <cx:pt idx="130">Lao PDR</cx:pt>
          <cx:pt idx="131">Late-demographic dividend</cx:pt>
          <cx:pt idx="132">Latin America &amp; Caribbean</cx:pt>
          <cx:pt idx="133">Latin America &amp; Caribbean (excluding high income)</cx:pt>
          <cx:pt idx="134">Latin America &amp; the Caribbean (IDA &amp; IBRD countries)</cx:pt>
          <cx:pt idx="135">Latvia</cx:pt>
          <cx:pt idx="136">Least developed countries: UN classification</cx:pt>
          <cx:pt idx="137">Lebanon</cx:pt>
          <cx:pt idx="138">Lesotho</cx:pt>
          <cx:pt idx="139">Liberia</cx:pt>
          <cx:pt idx="140">Libya</cx:pt>
          <cx:pt idx="141">Liechtenstein</cx:pt>
          <cx:pt idx="142">Lithuania</cx:pt>
          <cx:pt idx="143">Low &amp; middle income</cx:pt>
          <cx:pt idx="144">Low income</cx:pt>
          <cx:pt idx="145">Lower middle income</cx:pt>
          <cx:pt idx="146">Luxembourg</cx:pt>
          <cx:pt idx="147">Macao SAR, China</cx:pt>
          <cx:pt idx="148">Madagascar</cx:pt>
          <cx:pt idx="149">Malawi</cx:pt>
          <cx:pt idx="150">Malaysia</cx:pt>
          <cx:pt idx="151">Maldives</cx:pt>
          <cx:pt idx="152">Mali</cx:pt>
          <cx:pt idx="153">Malta</cx:pt>
          <cx:pt idx="154">Marshall Islands</cx:pt>
          <cx:pt idx="155">Mauritania</cx:pt>
          <cx:pt idx="156">Mauritius</cx:pt>
          <cx:pt idx="157">Mexico</cx:pt>
          <cx:pt idx="158">Micronesia, Fed. Sts.</cx:pt>
          <cx:pt idx="159">Middle East &amp; North Africa</cx:pt>
          <cx:pt idx="160">Middle East &amp; North Africa (excluding high income)</cx:pt>
          <cx:pt idx="161">Middle East &amp; North Africa (IDA &amp; IBRD countries)</cx:pt>
          <cx:pt idx="162">Middle income</cx:pt>
          <cx:pt idx="163">Moldova</cx:pt>
          <cx:pt idx="164">Monaco</cx:pt>
          <cx:pt idx="165">Mongolia</cx:pt>
          <cx:pt idx="166">Montenegro</cx:pt>
          <cx:pt idx="167">Morocco</cx:pt>
          <cx:pt idx="168">Mozambique</cx:pt>
          <cx:pt idx="169">Myanmar</cx:pt>
          <cx:pt idx="170">Namibia</cx:pt>
          <cx:pt idx="171">Nauru</cx:pt>
          <cx:pt idx="172">Nepal</cx:pt>
          <cx:pt idx="173">Netherlands</cx:pt>
          <cx:pt idx="174">New Caledonia</cx:pt>
          <cx:pt idx="175">New Zealand</cx:pt>
          <cx:pt idx="176">Nicaragua</cx:pt>
          <cx:pt idx="177">Niger</cx:pt>
          <cx:pt idx="178">Nigeria</cx:pt>
          <cx:pt idx="179">North America</cx:pt>
          <cx:pt idx="180">North Macedonia</cx:pt>
          <cx:pt idx="181">Northern Mariana Islands</cx:pt>
          <cx:pt idx="182">Norway</cx:pt>
          <cx:pt idx="183">OECD members</cx:pt>
          <cx:pt idx="184">Oman</cx:pt>
          <cx:pt idx="185">Other small states</cx:pt>
          <cx:pt idx="186">Pacific island small states</cx:pt>
          <cx:pt idx="187">Pakistan</cx:pt>
          <cx:pt idx="188">Palau</cx:pt>
          <cx:pt idx="189">Panama</cx:pt>
          <cx:pt idx="190">Papua New Guinea</cx:pt>
          <cx:pt idx="191">Paraguay</cx:pt>
          <cx:pt idx="192">Peru</cx:pt>
          <cx:pt idx="193">Philippines</cx:pt>
          <cx:pt idx="194">Poland</cx:pt>
          <cx:pt idx="195">Portugal</cx:pt>
          <cx:pt idx="196">Post-demographic dividend</cx:pt>
          <cx:pt idx="197">Pre-demographic dividend</cx:pt>
          <cx:pt idx="198">Puerto Rico</cx:pt>
          <cx:pt idx="199">Qatar</cx:pt>
          <cx:pt idx="200">Romania</cx:pt>
          <cx:pt idx="201">Russian Federation</cx:pt>
          <cx:pt idx="202">Rwanda</cx:pt>
          <cx:pt idx="203">Samoa</cx:pt>
          <cx:pt idx="204">San Marino</cx:pt>
          <cx:pt idx="205">Sao Tome and Principe</cx:pt>
          <cx:pt idx="206">Saudi Arabia</cx:pt>
          <cx:pt idx="207">Senegal</cx:pt>
          <cx:pt idx="208">Serbia</cx:pt>
          <cx:pt idx="209">Seychelles</cx:pt>
          <cx:pt idx="210">Sierra Leone</cx:pt>
          <cx:pt idx="211">Singapore</cx:pt>
          <cx:pt idx="212">Sint Maarten (Dutch part)</cx:pt>
          <cx:pt idx="213">Slovak Republic</cx:pt>
          <cx:pt idx="214">Slovenia</cx:pt>
          <cx:pt idx="215">Small states</cx:pt>
          <cx:pt idx="216">Solomon Islands</cx:pt>
          <cx:pt idx="217">Somalia</cx:pt>
          <cx:pt idx="218">South Africa</cx:pt>
          <cx:pt idx="219">South Asia</cx:pt>
          <cx:pt idx="220">South Asia (IDA &amp; IBRD)</cx:pt>
          <cx:pt idx="221">South Sudan</cx:pt>
          <cx:pt idx="222">Spain</cx:pt>
          <cx:pt idx="223">Sri Lanka</cx:pt>
          <cx:pt idx="224">St. Kitts and Nevis</cx:pt>
          <cx:pt idx="225">St. Lucia</cx:pt>
          <cx:pt idx="226">St. Martin (French part)</cx:pt>
          <cx:pt idx="227">St. Vincent and the Grenadines</cx:pt>
          <cx:pt idx="228">Sub-Saharan Africa</cx:pt>
          <cx:pt idx="229">Sub-Saharan Africa (excluding high income)</cx:pt>
          <cx:pt idx="230">Sub-Saharan Africa (IDA &amp; IBRD countries)</cx:pt>
          <cx:pt idx="231">Sudan</cx:pt>
          <cx:pt idx="232">Suriname</cx:pt>
          <cx:pt idx="233">Sweden</cx:pt>
          <cx:pt idx="234">Switzerland</cx:pt>
          <cx:pt idx="235">Syrian Arab Republic</cx:pt>
          <cx:pt idx="236">Tajikistan</cx:pt>
          <cx:pt idx="237">Tanzania</cx:pt>
          <cx:pt idx="238">Thailand</cx:pt>
          <cx:pt idx="239">Timor-Leste</cx:pt>
          <cx:pt idx="240">Togo</cx:pt>
          <cx:pt idx="241">Tonga</cx:pt>
          <cx:pt idx="242">Trinidad and Tobago</cx:pt>
          <cx:pt idx="243">Tunisia</cx:pt>
          <cx:pt idx="244">Turkiye</cx:pt>
          <cx:pt idx="245">Turkmenistan</cx:pt>
          <cx:pt idx="246">Turks and Caicos Islands</cx:pt>
          <cx:pt idx="247">Tuvalu</cx:pt>
          <cx:pt idx="248">Uganda</cx:pt>
          <cx:pt idx="249">Ukraine</cx:pt>
          <cx:pt idx="250">United Arab Emirates</cx:pt>
          <cx:pt idx="251">United Kingdom</cx:pt>
          <cx:pt idx="252">United States</cx:pt>
          <cx:pt idx="253">Upper middle income</cx:pt>
          <cx:pt idx="254">Uruguay</cx:pt>
          <cx:pt idx="255">Uzbekistan</cx:pt>
          <cx:pt idx="256">Vanuatu</cx:pt>
          <cx:pt idx="257">Venezuela, RB</cx:pt>
          <cx:pt idx="258">Vietnam</cx:pt>
          <cx:pt idx="259">Virgin Islands (U.S.)</cx:pt>
          <cx:pt idx="260">West Bank and Gaza</cx:pt>
          <cx:pt idx="261">World</cx:pt>
          <cx:pt idx="262">Yemen, Rep.</cx:pt>
          <cx:pt idx="263">Zambia</cx:pt>
          <cx:pt idx="264">Zimbabwe</cx:pt>
        </cx:lvl>
      </cx:strDim>
      <cx:numDim type="colorVal">
        <cx:f>'Q1'!$B$2:$B$266</cx:f>
        <cx:nf>'Q1'!$B$1</cx:nf>
        <cx:lvl ptCount="265" formatCode="General" name="AVG_OF_ELECTRICITY_BY_YEARS">
          <cx:pt idx="0">50.923618203117698</cx:pt>
          <cx:pt idx="1">28.4141053699312</cx:pt>
          <cx:pt idx="2">43.067804790678501</cx:pt>
          <cx:pt idx="3">99.982200985863102</cx:pt>
          <cx:pt idx="4">98.986361549014106</cx:pt>
          <cx:pt idx="5">0</cx:pt>
          <cx:pt idx="6">100</cx:pt>
          <cx:pt idx="7">34.131792431785897</cx:pt>
          <cx:pt idx="8">98.933795747302796</cx:pt>
          <cx:pt idx="9">85.9810158865792</cx:pt>
          <cx:pt idx="10">98.344205583844897</cx:pt>
          <cx:pt idx="11">99.505549839564694</cx:pt>
          <cx:pt idx="12">99.683632986886195</cx:pt>
          <cx:pt idx="13">100</cx:pt>
          <cx:pt idx="14">100</cx:pt>
          <cx:pt idx="15">99.726238432384704</cx:pt>
          <cx:pt idx="16">100</cx:pt>
          <cx:pt idx="17">100</cx:pt>
          <cx:pt idx="18">56.702714829217797</cx:pt>
          <cx:pt idx="19">99.998914082845005</cx:pt>
          <cx:pt idx="20">100</cx:pt>
          <cx:pt idx="21">100</cx:pt>
          <cx:pt idx="22">88.278801690964499</cx:pt>
          <cx:pt idx="23">30.600852512178001</cx:pt>
          <cx:pt idx="24">100</cx:pt>
          <cx:pt idx="25">75.276852199009497</cx:pt>
          <cx:pt idx="26">83.728656223842094</cx:pt>
          <cx:pt idx="27">99.741940089634497</cx:pt>
          <cx:pt idx="28">48.940511794317302</cx:pt>
          <cx:pt idx="29">98.611439659482002</cx:pt>
          <cx:pt idx="30">98.652574085053899</cx:pt>
          <cx:pt idx="31">100</cx:pt>
          <cx:pt idx="32">100</cx:pt>
          <cx:pt idx="33">14.1049195698329</cx:pt>
          <cx:pt idx="34">5.6580059074220204</cx:pt>
          <cx:pt idx="35">76.886975424630293</cx:pt>
          <cx:pt idx="36">43.143994331359899</cx:pt>
          <cx:pt idx="37">52.616915021623903</cx:pt>
          <cx:pt idx="38">100</cx:pt>
          <cx:pt idx="39">92.995043073381694</cx:pt>
          <cx:pt idx="40">100</cx:pt>
          <cx:pt idx="41">9.77689940588815</cx:pt>
          <cx:pt idx="42">100</cx:pt>
          <cx:pt idx="43">6.5891482375916999</cx:pt>
          <cx:pt idx="44">100</cx:pt>
          <cx:pt idx="45">99.1030749366397</cx:pt>
          <cx:pt idx="46">99.216950916108601</cx:pt>
          <cx:pt idx="47">96.984293256487206</cx:pt>
          <cx:pt idx="48">62.824150993710496</cx:pt>
          <cx:pt idx="49">12.5530688876197</cx:pt>
          <cx:pt idx="50">38.913364047095897</cx:pt>
          <cx:pt idx="51">99.200041271391399</cx:pt>
          <cx:pt idx="52">58.139358702160102</cx:pt>
          <cx:pt idx="53">100</cx:pt>
          <cx:pt idx="54">97.585010710216693</cx:pt>
          <cx:pt idx="55">99.996972583589098</cx:pt>
          <cx:pt idx="56">100</cx:pt>
          <cx:pt idx="57">100</cx:pt>
          <cx:pt idx="58">100</cx:pt>
          <cx:pt idx="59">56.020462036132798</cx:pt>
          <cx:pt idx="60">93.842734563918299</cx:pt>
          <cx:pt idx="61">95.781750270298502</cx:pt>
          <cx:pt idx="62">77.940593174525702</cx:pt>
          <cx:pt idx="63">95.568925766717797</cx:pt>
          <cx:pt idx="64">95.072816031319803</cx:pt>
          <cx:pt idx="65">95.541685558500703</cx:pt>
          <cx:pt idx="66">97.105856032598595</cx:pt>
          <cx:pt idx="67">99.160043262299993</cx:pt>
          <cx:pt idx="68">92.023336864653103</cx:pt>
          <cx:pt idx="69">65.783773513067302</cx:pt>
          <cx:pt idx="70">39.995741707938102</cx:pt>
          <cx:pt idx="71">100</cx:pt>
          <cx:pt idx="72">48.161008471534402</cx:pt>
          <cx:pt idx="73">23.161955969674199</cx:pt>
          <cx:pt idx="74">100</cx:pt>
          <cx:pt idx="75">99.859495617094495</cx:pt>
          <cx:pt idx="76">99.672857375372004</cx:pt>
          <cx:pt idx="77">99.718200320289199</cx:pt>
          <cx:pt idx="78">100</cx:pt>
          <cx:pt idx="79">100</cx:pt>
          <cx:pt idx="80">88.444050743466306</cx:pt>
          <cx:pt idx="81">100</cx:pt>
          <cx:pt idx="82">47.014965239025301</cx:pt>
          <cx:pt idx="83">100</cx:pt>
          <cx:pt idx="84">100</cx:pt>
          <cx:pt idx="85">84.429096403576096</cx:pt>
          <cx:pt idx="86">44.642918541317897</cx:pt>
          <cx:pt idx="87">99.884303864978605</cx:pt>
          <cx:pt idx="88">100</cx:pt>
          <cx:pt idx="89">62.325199672154</cx:pt>
          <cx:pt idx="90">100</cx:pt>
          <cx:pt idx="91">100</cx:pt>
          <cx:pt idx="92">100</cx:pt>
          <cx:pt idx="93">89.326231820242697</cx:pt>
          <cx:pt idx="94">100</cx:pt>
          <cx:pt idx="95">83.953923543294295</cx:pt>
          <cx:pt idx="96">27.2530877249581</cx:pt>
          <cx:pt idx="97">11.6033754008157</cx:pt>
          <cx:pt idx="98">82.119700113932296</cx:pt>
          <cx:pt idx="99">36.968860717046802</cx:pt>
          <cx:pt idx="100">28.877790178571399</cx:pt>
          <cx:pt idx="101">99.945741199311797</cx:pt>
          <cx:pt idx="102">79.519441877092603</cx:pt>
          <cx:pt idx="103">100</cx:pt>
          <cx:pt idx="104">100</cx:pt>
          <cx:pt idx="105">90.962493896484403</cx:pt>
          <cx:pt idx="106">100</cx:pt>
          <cx:pt idx="107">80.281390598842094</cx:pt>
          <cx:pt idx="108">59.447026570638002</cx:pt>
          <cx:pt idx="109">38.151683716546898</cx:pt>
          <cx:pt idx="110">45.295893351236998</cx:pt>
          <cx:pt idx="111">75.512072245279995</cx:pt>
          <cx:pt idx="112">93.411044892810594</cx:pt>
          <cx:pt idx="113">99.297405424572204</cx:pt>
          <cx:pt idx="114">98.3943615867978</cx:pt>
          <cx:pt idx="115">100</cx:pt>
          <cx:pt idx="116">100</cx:pt>
          <cx:pt idx="117">100</cx:pt>
          <cx:pt idx="118">100</cx:pt>
          <cx:pt idx="119">91.438487461635006</cx:pt>
          <cx:pt idx="120">100</cx:pt>
          <cx:pt idx="121">99.575252351306702</cx:pt>
          <cx:pt idx="122">99.9478102184477</cx:pt>
          <cx:pt idx="123">31.0957680656796</cx:pt>
          <cx:pt idx="124">73.871878851027702</cx:pt>
          <cx:pt idx="125">22.1090635572161</cx:pt>
          <cx:pt idx="126">100</cx:pt>
          <cx:pt idx="127">99.793092273530505</cx:pt>
          <cx:pt idx="128">100</cx:pt>
          <cx:pt idx="129">99.294842311314198</cx:pt>
          <cx:pt idx="130">69.922588530040898</cx:pt>
          <cx:pt idx="131">98.219979422432999</cx:pt>
          <cx:pt idx="132">95.517261686779193</cx:pt>
          <cx:pt idx="133">95.178948175339499</cx:pt>
          <cx:pt idx="134">95.436669485909604</cx:pt>
          <cx:pt idx="135">100</cx:pt>
          <cx:pt idx="136">33.786305836268802</cx:pt>
          <cx:pt idx="137">99.422115507580003</cx:pt>
          <cx:pt idx="138">18.9614019848052</cx:pt>
          <cx:pt idx="139">6.1070017246972901</cx:pt>
          <cx:pt idx="140">82.300793965657505</cx:pt>
          <cx:pt idx="141">100</cx:pt>
          <cx:pt idx="142">100</cx:pt>
          <cx:pt idx="143">79.813281831287199</cx:pt>
          <cx:pt idx="144">26.204690842401401</cx:pt>
          <cx:pt idx="145">74.310970124744202</cx:pt>
          <cx:pt idx="146">100</cx:pt>
          <cx:pt idx="147">100</cx:pt>
          <cx:pt idx="148">17.792051451546801</cx:pt>
          <cx:pt idx="149">8.3427935554867698</cx:pt>
          <cx:pt idx="150">99.451276870000896</cx:pt>
          <cx:pt idx="151">96.157015119280103</cx:pt>
          <cx:pt idx="152">26.106834729512499</cx:pt>
          <cx:pt idx="153">100</cx:pt>
          <cx:pt idx="154">84.395169939313604</cx:pt>
          <cx:pt idx="155">32.497004463559101</cx:pt>
          <cx:pt idx="156">99.317660377139106</cx:pt>
          <cx:pt idx="157">98.732556297665596</cx:pt>
          <cx:pt idx="158">64.080867404029505</cx:pt>
          <cx:pt idx="159">95.289026169549899</cx:pt>
          <cx:pt idx="160">94.573021298363102</cx:pt>
          <cx:pt idx="161">94.515108744303404</cx:pt>
          <cx:pt idx="162">85.075475056966098</cx:pt>
          <cx:pt idx="163">99.842856997535307</cx:pt>
          <cx:pt idx="164">100</cx:pt>
          <cx:pt idx="165">81.129837036132798</cx:pt>
          <cx:pt idx="166">99.604719252813396</cx:pt>
          <cx:pt idx="167">88.636206853957404</cx:pt>
          <cx:pt idx="168">17.7094432285854</cx:pt>
          <cx:pt idx="169">52.108181181408099</cx:pt>
          <cx:pt idx="170">44.632471357073101</cx:pt>
          <cx:pt idx="171">99.250052679152702</cx:pt>
          <cx:pt idx="172">64.124235698155005</cx:pt>
          <cx:pt idx="173">100</cx:pt>
          <cx:pt idx="174">100</cx:pt>
          <cx:pt idx="175">100</cx:pt>
          <cx:pt idx="176">78.5879789079939</cx:pt>
          <cx:pt idx="177">12.9750584420704</cx:pt>
          <cx:pt idx="178">51.107822599865102</cx:pt>
          <cx:pt idx="179">100</cx:pt>
          <cx:pt idx="180">99.835531325567302</cx:pt>
          <cx:pt idx="181">99.980147952125193</cx:pt>
          <cx:pt idx="182">100</cx:pt>
          <cx:pt idx="183">99.769401550292997</cx:pt>
          <cx:pt idx="184">100</cx:pt>
          <cx:pt idx="185">65.696671077183296</cx:pt>
          <cx:pt idx="186">69.203507559640101</cx:pt>
          <cx:pt idx="187">70.869799296061203</cx:pt>
          <cx:pt idx="188">98.812010265531995</cx:pt>
          <cx:pt idx="189">88.062613351004501</cx:pt>
          <cx:pt idx="190">28.562274433317601</cx:pt>
          <cx:pt idx="191">96.893256777808801</cx:pt>
          <cx:pt idx="192">86.289808364141606</cx:pt>
          <cx:pt idx="193">84.978440420968198</cx:pt>
          <cx:pt idx="194">100</cx:pt>
          <cx:pt idx="195">100</cx:pt>
          <cx:pt idx="196">99.972324189685594</cx:pt>
          <cx:pt idx="197">34.594722384498198</cx:pt>
          <cx:pt idx="198">100</cx:pt>
          <cx:pt idx="199">100</cx:pt>
          <cx:pt idx="200">100</cx:pt>
          <cx:pt idx="201">99.316493443080404</cx:pt>
          <cx:pt idx="202">13.821835699535599</cx:pt>
          <cx:pt idx="203">95.6250519525437</cx:pt>
          <cx:pt idx="204">100</cx:pt>
          <cx:pt idx="205">60.861722128731898</cx:pt>
          <cx:pt idx="206">100</cx:pt>
          <cx:pt idx="207">52.746010553269201</cx:pt>
          <cx:pt idx="208">99.902658371698294</cx:pt>
          <cx:pt idx="209">97.749497549874405</cx:pt>
          <cx:pt idx="210">14.6835230872745</cx:pt>
          <cx:pt idx="211">100</cx:pt>
          <cx:pt idx="212">99.996972583589098</cx:pt>
          <cx:pt idx="213">100</cx:pt>
          <cx:pt idx="214">100</cx:pt>
          <cx:pt idx="215">71.427357809884199</cx:pt>
          <cx:pt idx="216">33.769137723105302</cx:pt>
          <cx:pt idx="217">35.7193165506635</cx:pt>
          <cx:pt idx="218">82.645161220005605</cx:pt>
          <cx:pt idx="219">72.788261776878699</cx:pt>
          <cx:pt idx="220">72.788261776878699</cx:pt>
          <cx:pt idx="221">2.3858104064351</cx:pt>
          <cx:pt idx="222">100</cx:pt>
          <cx:pt idx="223">85.512454441615503</cx:pt>
          <cx:pt idx="224">98.4218117850167</cx:pt>
          <cx:pt idx="225">94.1971435546875</cx:pt>
          <cx:pt idx="226">99.996972583589098</cx:pt>
          <cx:pt idx="227">92.568513052804093</cx:pt>
          <cx:pt idx="228">34.322397050403403</cx:pt>
          <cx:pt idx="229">34.315864018031498</cx:pt>
          <cx:pt idx="230">34.322397050403403</cx:pt>
          <cx:pt idx="231">37.302547182355603</cx:pt>
          <cx:pt idx="232">94.365514846075101</cx:pt>
          <cx:pt idx="233">100</cx:pt>
          <cx:pt idx="234">100</cx:pt>
          <cx:pt idx="235">91.219339279901405</cx:pt>
          <cx:pt idx="236">98.779617309570298</cx:pt>
          <cx:pt idx="237">16.741839863005101</cx:pt>
          <cx:pt idx="238">97.099662054152702</cx:pt>
          <cx:pt idx="239">48.351830073765299</cx:pt>
          <cx:pt idx="240">35.257596787952203</cx:pt>
          <cx:pt idx="241">93.033441452752996</cx:pt>
          <cx:pt idx="242">99.310985020228799</cx:pt>
          <cx:pt idx="243">99.337037222725996</cx:pt>
          <cx:pt idx="244">99.980983552478605</cx:pt>
          <cx:pt idx="245">99.8301707676479</cx:pt>
          <cx:pt idx="246">97.872252328055197</cx:pt>
          <cx:pt idx="247">96.742663792201498</cx:pt>
          <cx:pt idx="248">14.603895414443199</cx:pt>
          <cx:pt idx="249">99.974297296433207</cx:pt>
          <cx:pt idx="250">100</cx:pt>
          <cx:pt idx="251">100</cx:pt>
          <cx:pt idx="252">100</cx:pt>
          <cx:pt idx="253">98.223936535063203</cx:pt>
          <cx:pt idx="254">99.046878633044997</cx:pt>
          <cx:pt idx="255">99.867797488258006</cx:pt>
          <cx:pt idx="256">38.334269024076903</cx:pt>
          <cx:pt idx="257">99.2494779314314</cx:pt>
          <cx:pt idx="258">96.230563935779401</cx:pt>
          <cx:pt idx="259">100</cx:pt>
          <cx:pt idx="260">99.674610682896201</cx:pt>
          <cx:pt idx="261">83.283778962634898</cx:pt>
          <cx:pt idx="262">60.755155472528401</cx:pt>
          <cx:pt idx="263">25.7308321453276</cx:pt>
          <cx:pt idx="264">36.805931091308601</cx:pt>
        </cx:lvl>
      </cx:numDim>
    </cx:data>
  </cx:chartData>
  <cx:chart>
    <cx:plotArea>
      <cx:plotAreaRegion>
        <cx:series layoutId="regionMap" uniqueId="{665D094D-6F78-4650-8C1D-93654DD99917}">
          <cx:tx>
            <cx:txData>
              <cx:f>'Q1'!$B$1</cx:f>
              <cx:v>AVG_OF_ELECTRICITY_BY_YEARS</cx:v>
            </cx:txData>
          </cx:tx>
          <cx:dataId val="0"/>
          <cx:layoutPr>
            <cx:regionLabelLayout val="showAll"/>
            <cx:geography projectionType="mercator" viewedRegionType="dataOnly" cultureLanguage="en-US" cultureRegion="IN" attribution="Powered by Bing">
              <cx:geoCache provider="{E9337A44-BEBE-4D9F-B70C-5C5E7DAFC167}">
                <cx:binary>7H3LcuNIku2v0HIxXW1WZOH96OlqM5FSKpWSslSilHmrNjJIQpJIgQAFkqLI35nVLGY3y7urH7sn
AAQIOAICVAk1YdeKbdYzHcFQOo97eHh4+OOfd8//uPNdJ+o9z/xg8Y+755/fTZfL+T9++mlxN3Vn
zmIw8+6icBF+XQ7uwtlP4dev3p37033krL1g8pMiydpPd1MnWrrP7/71T/y1iRuehXfO0guDX1du
tLl0Fyt/uXhhTjjVuwtXwZItn+Av/fzuYOZG3p0T9MbOLHTe9dxg6S03V5u5+/O7wlff9X6if7D0
j/d80Ldc3WNtX9YGim3KimrL73p+GEyyCVMamLIq65Kk8H/vkzPDmua0xJQ49/eRu1j00v9bXl+g
vzztLcJRAsYoZCQfjOPf+FMR7H/9kwzgV5ORHD8oRHVTJXZ8nUydwFssnYBj8/28UNWBaViSpKuG
HX/MAkcMY6Coli5LspJM6/yfTtnSjKYKnuQXU4bk50rceL9/boxWkXPnhByO7+eErAxkW1MMWQfG
+U1hWAPbVExDlQwp/hAeNKBEjH+2kGCfjVPcR1/2j/vBV6aTel/cxdKNgp4T3PdGUEyR49ex4g13
5mqxjLwWNaRmDnTLlExJK25HKE5Zk2zLUqEh2Qf6M9HK6XasJ0QsCgd8IRGFbJyKwsHV/kXhwgmc
WYuoWwNdxk7TzUTV2bZV3IiWNJAsS9c1FQqTfchGrKdHDD5fR7DnwxT6i4P9Q/8JezByJqsW0Yf+
szRN1RUTR39e/1n6QFJlW5etlC9GUegb0SJGPreUgJ+bofh/Otk//kd3K+c+jDgQ33/69OWBqtqm
YdipbDPVkueCaQ9UA9O2oiTCj/m86mlAkZgH2ULCgWyc4n802j/+Q9d3otWCQ/D9+OvqQNdkW9Xs
osZXrIGk2ZqhKhjP492AAjHe2UKCdzZO8R7+tn+801P/yNmd+uNwtZzCBOCwVPHg7Y79q8gLvHvn
vseMkKvw1pm0aQ7iJqRhv0nm7qjP70dDxmGkSZKpEHX4SqrEQiL8I0RghN+hwnPVATvhwJ/gItvi
UcU2JT4KU4fJp6ArlQEbtGCvp7M2l9HUSqunR8yV7IcQTmTjFP3D3zuwdf1b3FpbRF+TB7Jq25pO
7DMF5pmhS7jOpnfVEuy1hFTBni4swZ6OU9gPzvYP+8iJvNtbF96bxczx/R7cBku39sB6O2U5XPkT
kNSmHCgDU7dk3TagBuP9WNyFOlwXEAdZTu15WPOFA7QBQWJ52P0UIhC7CSoRw+P9S8QB3Hew2OPT
auhEt6v7FpkhmwPJNBXLNIr2Sx/nFPBXNNVWEy6pRTa8kioxR4R/hDBH+B3Kp4MO8IkZOb2Dhef0
/sOZzf+zd+HceXAAc9j+/XbO9QQGTpuyMtBVVSVuLlUZKLJh6Lae2jtETuqJEIsGX0ekgQ9TAbju
gAAM3cCrNWuLnuiX3O32QFdwsTC19OImwWDMWZLAXcfFW7LNZH9Sn1ItNWLc02UE9nSUoj782AX1
iAt11KKYawqudIDe1lPNJxdwlwe6qWuKydiRP5cOglo6xIhnCwnm2ThF/eCwC6hPQr9F0PuyPLBM
U4cVKEYdnlXDlhVNkVPjnKJfR08V+Mm6EvbJcAn6X/YP/Xh12x87eEeEjZjcrzkU//4j5tyJFlNm
pp4sfBw2tXZqc+0HuwTKDy+NqXaTcK7ktJ9s4jahSKoqWck3sEnzu/E1hIklo/wXiIyUv0Cl5fzD
/qXlIFrdtrhP4e3VJVk1lAp3o2EPbEO2ND217empVEuOmBnpMsKBdJTCfvBl/7CPQlzcepdwt3O5
rNqczbcEoDXhS7f4xcguGgR9C69McLfrCmcOeYtvRpOYAfm1hAv5KcqK0eX+WXEQObe9L2Hk39ex
4u1u0QfRhGmnoEVp6Ksa/FWGBnmQkiOR3uAwb+Bqp8vp+zOxzBvRJJaG3FIiDLkZKgsHHZCFYbQK
XK936OARYOH4zqxOJJrvTm2gQfOpOLVSA6W4O2W8ARuKbZl4D+P/aOJWTGjiYyI1IWYCX0c4wIcp
/MNPXdiKM9yRWtwEGrzthm3Ao5uahcU9oAFzE89fuCWJnRhRLT1i7A/4QgJ+Nk7RPzjfP/rD6arV
GCTFHGiypmpWUdJtaaCpsqTp/P5ELkr1ZIgx5+sI5HyYIj7swAtG2VTv/XByeJA6iE6Gl4dpsJjn
Lv7+kgZggXpveDqxKBLHb3Nj9hV9gLNHllRDKxruOLY0W5ItKz2VZP67c6EwdbSIBSQOekmWEhnJ
zVAxObje/8Y82LrRreN9azNAEJoRrlsEn9k7N3ru/oRIJdNCzIyki8MCmpFUwYfcz6GMyE2VONGB
R69DN5g50QMXSdFh/LqYWd1AEIxmIQxT6NZAcIZsIz5Q5U9fxGRvQI+YB9lCwoBsnKJ/eLr/fTB2
vGDZO/WWS0QA423+k/vktehSwFsHYmUsVcGmiD8kTszAw5ShG4jfSy+3RDW9mjwxayr+DGFUxbco
2047YNUN4YxC9PuPvaup297OUbSBCdtNRxRN4QDpm8krvq5qqW8INl/e9QMqeilJfEK0j8XMKSwm
LCnMUUYMx/vfP/jVEbbQS7/6ddpLMQYIa4bXFe87gh2jS3gR0jTY3umGITfMBvSIuZAtJBzIxkvo
d8DTNnSCie/cu4tpiwxQ4RXXoK90fqss7AWY2opuKPAKpTGW9GrZiKQqHux+TokNu6kSJw73vw/G
m1YDFmCx4gYpW8yYij/FS6Zqx6F+iFfgcUOc/4lFW0uNGP90GYE+HaWojzsQ63fmuXfTpRsg1K9N
HQRLVdbg6tcsaJecBYvnUV2xwBii/huTIYadLCfwk1nKhrOT/Qs/CxFBjHGbdpOKU0Biby27l+Yc
I/o6e6nWYcNKOyWVP5CbUCRmxm4l4cNugrJgOOwAC1bRA3y9vffOos3IUgWhOvCpmBbyF/L4ywPD
siQop/RGTd9chg3JqeBBYTXlQ2GyxIv3++fF2AkR4ztz4wvFBSJ/77x5i1YqDmDV1pjgizeHMTAk
RVIQ85gcHezNJr83xn/8V0zfH/+dEvjH/9RSKOZT9V8iPKv+IuXfuAMuNIS3T7xVi356GK3MH6wb
VuoYKZ7mOOsNGY8m2FHJh9q09fSI+ZP9EMKObJyiPzza/+4ZbeatpkuwNysL9288IGfo5lQZslpl
TccjCn+yIjfwenLE2PN1BHo+TJEfdcCaglh42xYVFZwfuKbhzqym8WKANod837IGpmTjIYVf9YhZ
VU+PGHq+jkDPhyn0ww44AYduNGs1yJbFSOKQQDZ2eo22i9gbcHVYpswuctmuyB8SDQiqAj/9JSX0
0/ES/F14pgp976nVtwgW5Ax9b9h6eoEr428jtkwxiPd1WE9JBe58IcWdj5dw70BcWZqOncaUBb1L
d7669esDmJs/kYMNcL7CSuVna1EHyQhwQTSDospE9/wZysSMqf5LhFPVX6SsG3XAyD0PA+euxauG
huoS4BSCFdIbXdFTzt59TVvTsuA8ckzXkyPmDl9HeMGHKfLno/0bSCeI+g1cBP1zs17kan6d07Uv
4aRG5A6/TLOLQ+G8YKEkEjSZaSu4CeYPikbUiLHPLSXw52YoB0464OwbhguElMS3pw9utHUn4VOr
cVaIIZFZULKmFd8hcKjgJi4jRQbcyTPh9QSJOVL1dwh7qr5GeTU82P9uGYbLxRrVHzhgLWwWBVcG
AyGRlr6LJ8jZtXhF0m2kN2k6vcc1IKWKL/xHlDjBJ0rYf9k/9nBGe7et6ilAryAfCMfALiY/Bz17
bsVZLkt6etwT66oBQWIGZAsJ/tk4hf9TF0Q/crZeba2b5rZUX0aAR/xhJbdysPdRkiC5XJvpjiC4
D2spEcPO1xHU+TAFfXi5f5m/CKPlalJfYqg57HjsQZ4yys3oRbdR30SwrQVFk4V/Ehu2CSli3Hcr
CfK7CYr9RQccd2fhOo1zm3n3977bg+sVftg61f92UW6H37xb1J7w6ihoLgwsZwn+KpbwkNzb5cJO
RCIZEiFQToBbcuR1tglBYpHYrSQisZugInHYgVS9YeQtvcW099mLJl7Qfs6QbA005I4jNQ+HfV4l
wsFiwAeP8GzOfJwVKA/4eoLE/Kj6O4Q7VV+jvPp8vH/VOYpCFH5s0VLTdFYDDbkpSJ2MP8XNIhvg
nSXjkRHjeXO6ASFipmQLCReycQr7hw6cWNfRCrn+Gw5BCwYynI+4xyMYmwl/flOw0ETUJIWC0pK3
KaKeGpAiBj5bSIDPxinw17/tX97PNw4L/WwPeAUJinFCK8oBCuTdNlC1DlW78BaSTJOHwQb0iNHP
FhL0s3GK/nkHfL7vkcx6V2sbND+ZNby7KpqFB42imaYMNN1STfji0+dYcnevp0MMOl9HMOfDFPL3
HdA0oy3Cdd7AyavZ8B3azHko9B3KOq4t8B6aRN5jcl4+b8TQZwsJ9tk4BX/UgSemKxY3sWlR4FUU
m7VsJJ+ZwldtVUdODm7jupwqI2IIXf3xf2sJEsO/W0nw301QBlx1Qfqnzn17uh5CDdsSb6tpMjqz
YXJHLR42cM4aspl7ey2YODXEiJEfxasI6slgCfEu+GlXyL28b/H21VdhMRp4hZD4qyqUeQ51Bc9J
qoJwAuolRzxUHSVixLOFBPRsnOI+PNm/YTNybsPeZze6b1HbQN4l1DJWkcclsm368Azi+DXgl+Xn
LN9ryb1r5MzdeprETMivJXzIT1FWjD7vnxXHKxiZbV6p4F9AIQy8BSVcIDUy+rqFUCd4x3nuEZvP
6516esQs4OsI/HyYQn/82/6hHzmz2/D+Zfvidc90qISBGnWoc6EoBbWDzNeBLZu6geIlRbib0CAG
fLeSQL6boKCffugA6GgREf7IbMwBR6LqQvt2bj9A5EZh2GJWDJxJOFN0lD1LLxHF13GZhUurePRg
JfXy260JJZX8T39Dmf/pBOX/qAO3uhG0XZsF6JCgp7NyaCZPxCgC38ed2pBMG+G26Z0aL7ZFBtTR
UwV/sq4EfjJcgv6gA1vP2cxQH6r1skwwZVXZUmB18YzVgvLrW/JAYdUWUMgrOZNKLGhKVxUriutL
LClOU9acduEogkgi2753tIpCmEEs0XUZpyz6S+9uwSX2368orwNv6d734nI5RzMvalJ3trlHBg/x
EAhFM21urRcEB4+WUKZIlOYGI3VGvpI4sfSIfyKRIfGXqCQdHHVgk6OvUOA2Lr72dmdsKspJ3dMs
dI6VQu1iuYvR1PNbvAz1VZTKxfVfRbOf1CAoiHYfpeqgM000yKI+rzpCxFKc0k/ENh2lcjrqQE3r
IyfyN/17dxZOImc+9e5694jwvXeDWhfM24ks4GrzKqbCna/D+4ZWUCIZQB0UFL1W0SaCXMFqyagU
AUZ9WQTYaEkEOlAj4DCcoelCm9Xw4IPQZPScgy+/uN1QuRplAxBmrKQmCIG8CSli1HcrCfC7CYr9
YQfMcFZxKAz8zf5Mi1Hoh7NWg89gTWCf4QYG5uZ8fn0TTRzQ7AnO2DQkg6rcBpSImb/7DYT5uwnK
/FEHovrPYMZ1TfWGszBqM0G5D18MEsTxuMGSC9inqBIQwqug7Ava8eweRwr3wnqCqmQi/SUlkUjH
qUScdkAdjFotCAtXL+rBYr8lwFPo+2i+BugtM6tSSTdkDTUVwMerKOrxIIV8dL1/Q/0cVcnqtG/z
qxRCZdhD0u4xryjtfZZtxq5aErl711EhhjpZRaBOBinU5x2wNUeJz/HQnQ327XgMl27v/m8nT6EX
tXjdQKCpZbOXRO6AKUY49HUUSkdyDqLd0h1JzJ/RH//bkC6xPND1RDLoNJWR0cn+t+N4Oeidre5a
fQ1AoR7UwNAQ8JnATvakIaF4M2pk5AuV5o+gpNxXLVFilhQWE34U5igzzkb7Zwa3nd8i4ZA9vNuI
9kFvUGImInheQplsxL5l7Mqz43VEibki+huEOaKvUB4ddsCIrGht0/vBfb7zV/fobt6bepNpGuL9
97qj7u1u9Wxnf0agOXiZOVaPIxd+eg9ZenV0veIIRo6FjtBvVL8VXfdZ9yS0PUXqC68LgjfCvHwl
u/LPUSqWtvq/SGSvfgGVxM8d0BaVktjBsrpHk818+WPiUN/vG+iR3xs7/lO7rWfxzokkYdZblihX
lJKwUHgeAU+pq5+8gzakRiznhcVEpAtzVHrHHQgA+c1FvfF9P4hfb2/dBw/tKdp8EofPTVHxLqsJ
g50NvO6gWBtihuizTiNaxJKQ/x1EEPJTVA6uOxD+efS4cpYhihT6veMVTiaHnw5Vr36vOJlYJKJs
KqzJec4xhmxBFvuplvJgX0WKmBGCP0H4IfgGZcvxr/s3Ra+mjsfaGLXIDSS9gBuWrQgD5VARBt4T
BKTzedwa8mZCE4LEPNmtJKzYTVAOXH3YPweOkCEWtboddGge+EoUBdfg3H5QcY3GJy73HN8AiIHW
gBAx8NlCgns2TmE/6kA09NFiGbbal4NFHlq47LJYkPhTNBHQHABCjySAijpfDeipQJ//EIo+Hy+h
f7R/ob9aBV6rFURQRs1C9CFKoxaF3h7gtosCYDxclJZObUCIGPZsIYE9G6ewX3XgSfIIpSjQkqlF
x2wf9bJRjpnlHRWBR4QAkmHYSUBN4QY0iCHfUU8w301Q0MddsHyWUy+ct+p5QwlOGR1o0ay4qOGh
ghCjibLNu+Ts/Nl61ICSCuizlRT6bIJCf3S1fzXDgnR6ToPT9e3cM5VxQtzsqbJ/346kXZpSIhxV
FDS3wP9KxXKjzaW7WPnLeP9M3PAsvIOqDYNfV5iiUSuVQtE992JCKuJqESNYH1H+dkL73olCt/3g
XsRX4yEXN/hcHcqczYwaJ5Kswe+JAq7JhxjNjckS61WynChXMks17PsOuMnHqBraolMFZd5Yh2/0
+C7e5ZHYhppL6DbAuoHGH64+k+yqWjLE8KfLCOzpKIV7fLj/A+29961N4w31qpDThlJiaBIUf4rZ
BbDdUOIH3DB58ngR9TpqxKAnqwjmySCF/H0HKri894J2HSSozIIaeqiTgFzC+EMuigYidxQTsMOg
zltvDQipAjz9BSXM0/ES7B14sEYdgQliluMnrbsw+IqqrHjf+vrVvWMR+wtvCXciDqQFx6jKiHnD
EwmPbCgncBH6m7bLYWJfGqap4eARv7XJqDiAIFBZgkOBA5AowvevIKpCWkp/gYpN6QtUfi7e719T
HiMHuMWDCRVK2cmTuvrjbVs8oVAYC1mn7Avi7oK19Ii5kS4jLEhHKe7HB13AnUW9ttwYDe9uzEYz
UK86UZlwGuetNBYYDWWqoeZlcTuw/mXHyIN9+fYthj6/luCfnyoxoQPxjsduiHJjDseiSjc2v+Ch
rhsKviHICh1v4k/R2YPiybqEknBZjwNiJTegR8yDbCFhQDZeQr8Dzs1jFNN3gk176Ot4MrFV9KRj
6dU5uWf1MC3om9gPlDcVGlBQhXdKegnvdJzifdgFvJET1qKso9ciLnuInuY1DBFTmgO9D2bAvaag
kBXncHL0HteRUQF5sowCnoxSuI878GB1hvZCF4d4wmnLe8RqGKK0Ou4YPL6zAHicSISsB4RUE2MH
lLxo/4kBT1YRvJNBCvdZFw5U7xaps8s267QhcwuJefBrIHpBoM0RT4tcElOyWAu0+EPVeROSxOAf
75YSDuRmKBuOTzpg10Su22a5NrhMZbyaoDBYGo5ZPFGRY8DCR9BplGJfS0cF8Ok6ino6XIIc+7vc
gL3UkX1RGon9nS+4Ql+Yol7SNCt5vGw3LRv1jBGVrBtZu4Hi/btvs9JVKFKo2GliNknfaEyWmBFk
OeEHmaVsuR7vny0ILnVbdomY6AakI4FRypVQyB+5GntMRNtdZHhkfqqCvdOEJDE7cr+GsCI3Q9lw
3IGsjyTGt0W7BxllOBUk1bSExzAL8DVsBI8rvPVxWTP9uVoj2S8pM0BcbeS4A57Y45Uza9EEwgWX
iTarIxJ/5KIJhHQ+9GmXEWKanBaYLsh/DTEVoh+voqDHgyWBv96/3imkdbRme/6VxJJ/qHzF6YwN
sHRnjt+mBkJNSdRKkQyDXLnQ9JvVOEe3vvRIplevJrRUbgL+M8o7gc+UtsPV/rcDspxRUP4Alb5Q
YyBtOzByIu/21q1/kXs7r3jrwb3SwGRt6pBPW1CJrBkIrih4vTJ31XWKOrEuyrhKIJJ1JWlIhkui
0IGwrgTz/tBbLJwVPxm+3+nHDAIcRux5PLG6it6nPh5r2WmlyLrO/9HUExIHeDeg5yUOZMuFjMhm
S/z4sv+t+cFB0wcOSQt8sGGYgQN6KaVPidWiDSdgwiDCh1o6xPinywju6SjF+0MHVOEH13ny/A1y
8e7dW/Y8OA/DKL1Neu6i98OHk4vR3+sY8nY68cMuUXCPRITB/SpyXnSYvbIcqIYEYBTYhnIuqmYL
MaFo1QfVkVqzUN151fyhASkVopmtpNKZTZQEtAMKeuwgYzTOimvzUQb15WScjAjfKJpLuCzoKCuH
0nJpsAyxlppSI2ZBcTVhQ3GSsmJ80AHdjGIJvVP2X+ODyx97tcWoBF6wFl1cH1bBxIk2fHt8/1mh
oec1YoAtNVdUMOdJQXa4JivI00VRwuTD/+nk5G5Aj1gqsoVEILJxKgsfOnCjPBleHu65TNTJndt6
dBE6rCBODg9U8aeoG/p4bNFZEB18y4mngXhxGhAkloBsIZGAbJxKwEkHfJkkhXoZLus7572dncCo
ufX3WiOQkbBnFC6irlXvQjvgVs9tZrbHMcW7m2tOR5uoN2yoBrq7pgmUxKqvpaZifyY/gu7OZLS0
NztgNJ2gQdKPccT3DOUz91tNALQ88pPy+w9pJKtJuM2hPhhYm+M867tsaugTpO4q6uTt5joqKhgf
0075Hg+W2P7r/g20MXINzuHHCtpt7o5LMtoh8lrLsIhzuMPRoRnom4IPZ3JiDjWjRQx7fi0BPz9F
WTDuQPjYSdSyUYJS14glR0QN71hdfOzux2/hcOSlrxuI9CvyoQFBYiZkCwkHsnEK/8nR/nfA77UB
i6+7pzNHnc5q8yhq8aKumKjga9mWxRxLeUVTT4EYbr6OoM2HKdi/d0HWFwgyD79C5bQYLayj+qZi
wmWtEJcpGIEkZQQX8EBian03o0aMPjof7H4KYUFhjvLhpBN8iBy3xWbhKgK2ETGJkjypb7So8lX4
rnTcgtNEWbiqijvgZFFHThUPknUl+JPhEvIdCCQ4wZ2nTQ8EYoHRKkaX+AVTpmdtXCMJvqnk/onp
vOqppaYC9+RHUNiT0RLqHfBZj/F06vdQkmhZX6Tt7W6cH52Z026JcmugJBWJhXebPjLKcLmxbQhH
5p7Is78BQWIByBYSEcjGqRB87IDS++jM2zx2ENdp6Bqe43DuJJ/i1mMVYBBGgr7gxT1XS0YV5DH1
JcDj0RLcF/s3rD6GUavZqqhxgSoMpqTJ5HAxBjaa0Cmofpp8yOFST0cF4Cn9FPF0uAR5B/KDT52t
8zBtufIarguSrNi6lro4i5EBhjHAXYMVXkvRJ9LejCQxB/JrCRfyU5QTpx0oQ3LqBhuH7/vv92HI
CFiTbWQEcT1ftHQR3qyhRDqyh8X152upqcA/+REU+mS0hHoH7nKnHiJyEKnTJvAWPEdoCZdmYpHC
/31ZZ0csawyQFqgnBlYTiirAz34LxT+bKLHgZP9a/zREAZgfe3F59As3nPvu3xZ7diemJO3Xp3ka
LsKnNp1saFVoyQa724qsDwUXMhQFRDfDNOmEymUtORVSma6jMpkO7zuJIevJnli53694/2o2X0xb
FRbYOV2tEYPVntJF/REkS6lw2vOkwIJljVd3uO3hTmAp4OxD/Gn15FTIdvozqGynwyVt+6UD2nYT
TTZbpl9Xt6jZ0B4LkAMCnwKyQHgtkqLNzVJIWOlFtOFMWECtvpiuOkO0gg25tZQVuakSO473z47P
HhLBs6aovR+uB+PB39tjCqIJVDg6URJbuC/6qHXCOlbJOg9FgpWYv+5fj1G7Pk8hnxbpSTFzBH+C
8EjwDcqqzx2wU14M6O5eYTARuaypaxaD3slGmONwtZz2DgR9Omt3xdt54QDlU5sBBroB5zarD4P/
ij/k2QebUjGRZcFjwMimrCdHvBP5OrL9+DDdc2cdqE5/5jqLZe/efXJ9NCa+38UM/6N3/al35zuL
hfcVDlJWaugl1fS2UYJn7q0T1BNQtIuQmlsc6Pn4GcvVvfvzOwQg2IqCAt0GWJ97CFdRpNhGI3cU
EU0OUSoZ9YRUiAZfSGWDj5eEY7j/s/PMXYTLaYs3pD7MSCRYYvMZuPzkcFdwjCLmAzf61KNVwr2W
kirc04Ul3NPxEu7jDuDu3SKpqUVflT5AVA0qb6OmQfIhMZEs4Eq3dISyp1JP4a8nqAJ+vpDCz8dL
8F92Av42HYUoEG0pyN2GO1x0GMGCRFwCS2wVvweeebcvU1OJPFtWxp2NllD/bf+oj/3wyXl4i3uT
hTw5U0O9QTH+iAi3UIjCoDE3CUHei9tQjP1uJYF/N0E5MD7dPwfOvOV05bTbEwCVVCDbCMhPhZsY
YjiGJfTHRqm/ZGvI3MZIws8aUSTmQW4pYUJuhnLhrAPv4mfhOu2pxrEQXQXf2N4K127Um3n39wio
QWu1cObuj5ixG9WUr3tdNBjrDKxiuysIh4w/RT8K3LSo8oZKBKnEsueF/I29nhyxQPJ1RBr5MBXF
yy7YIatnd3YbrqIJh6BKFIuG9kuWN/PewkuI025XySRnCBoIDFZUdNFLQ78p+meNSBJzIL+WcCE/
RTlxdr1/1Xzu3KHoWBcSts6de2fiLO7aLMfFcnJsSATi/WF45qRBM9gjq4E6Xbuyl/m92IwYsTTk
1xJpyE9RaTjvgE/zIlwsO9bf/VMYwfcVJZHrqEbYfqF6lDiVUTIaqQFCTysac6I1ITR31iOZ66zE
lPgzBIoFp/ovETGq/mJJqDoQG4T23s7a46B9v6Lvo2atYiACWMKLaPzBQZrb28wFo+IpA8a30NVS
T4+YPXwdYQYfLkHfgScjRtum3W5QcLMoGn8JYvgWsJcREI+oLZg4Bkk0aEJKNe7JjxAgn0yUsO/A
tXMYrQK3RbHX8BCKbowoV5tKNQDOST1D3kABMRP5CHyvJQqqnhAx7nwdQZ0PU8yHHUhsg5Dde0/1
Yb/NrUpUJ4fxgEs+772MqiwF3E2WcQarMusMRV5Hm5Akxn+3knBgN0F5cN4Bxz+oW77o2njdpYo5
zi0Lnbf4TR4Rn3mxx7ZA4Tzk4GC8aMHVkFEJOqO+jDgbLcHdgVv9ubNCm8t2nSu4qaI/AqtXWNQx
fcRqQPsoRhr/Fu+FIuhNiKlCfre2BP9uqsSDDvh1L9fo89qizKMQNsI78fLPymWLLBxpILEuJrot
vr3U0yNmAV9H4OfDFPrLTlg4TDS81YLv/hbsSyb+lopqHjAjBegjClTHiweegNOQJJhA5U1QQ5KY
AclmjpcSHuRmKBvOO+BGGP/xX2HvKpz98d9xW5mL6I//Ce68ea1zr/lBDJ6wJqRQPwlP0Hu0cBAg
QQOvfPC8caYQ+/PPUChmUvVfIjyr/iJl4bgLB4n77N21+CTL6mzj6dVGwefEYC16Q1FlEFGtkm2w
/5ANVEuJmDHn6TrCBj5MQT//Px1wv3l3URj3OPqx9969H/TGy8WAo1Glyt4uXOY8ccwfsdCN/3Bm
8//sxa6G3sFXVgqzq3R1L4LrZRw7Gb6VkrzvN5nz0L/Hc22dqDU/NxBAjGNBkbPQ+aLDAvEhmsF6
uvMGVDhVCod5PT0VyogvpNqIj5fU0WEH1BGqt4X+yy/Tr7u+wdEOUwpXBp4sbhZObdaBBM2PkNNs
pG9mFP56gqrw5ytLDOATJQ50wYMRBks3cCdRiycxWkzhJmeZu7DEIg9wq0MBdJu1TUw+JR40IKmS
C9naMh+yqRInjrqwF6Lwrk2DiOW0onIFYgN3OOc8GWiIi4gGBZ4mHiFI7xVhLUFVTEgXljiQjpfg
P9g//BfOfOX0PrnrXtt1r9GEx0A2FdQOD1qDzs8xQmbv+LjbSbIKZZU/DF5Dk5gV5b9AeFL+AmXO
xfH+mfPJm7gRx6bKTG1+RqMpp8mK3ZKiXQgeVFSLJ7Xh2kfO5loqxDxIlxHg01GK9qdOaKItq1v0
uGrxOt1HvVK8aKJuEferFjcBqrjY2Ai2qZLXhPOwCTFi5PNrCfz5KcqD8w7keF+tooeZG3h1aU6v
s47QMElFTToUGRc2f9QxjfAF+DRSTUV83E2JEnOjuJrwozhJOXLVgQofn+D4XrWng/DQg+I6ilrc
BihCAS8G6tex7Dj2oSqojggx9CntBPN0lIL9qQMe7k/uvL58a3OFj1sX+s3aCvq0FY5ei/mMcFXA
aZBYosQzVEtGBdwJ9RTuZLQEdwdCJj65LOaFlS9u0a+tKzBrdEPLWslCm+TMHlhFKGxsIGScb6o0
vqUZLVXI535ICf/cXIkLHSjfxYzPkeO792Groct9BT3XWKqtpFNlg2bLFuqrKDynk3KiIT1VvCgs
L3GjMFvix2j/Vudnz10GbfcGU5B7jpIfyYfwQ4KaQjdDWElE7TegRMyDbCFBPxunuH/ugE+C7YPf
XYQSBfdcIL/f5u/HWecSiglx26cYV4GrMvMcaTKqPfF/lSukRuSIGVD4LYQJhTnKiE8dMELjO0qb
3jmWNAffp45KW8lHLxwJKGqGTzG7K38fbkBPBRfY/ZH9EMoBPl5CvwuXXhaJytuCcZGs2ghv90aT
vMggbrvtcwkbEtKA+pKoPpV8CsKAU8tE8DwKe6azxD31CroqhCLGN/fDqHDQeSok5x1IdQIKa2dT
Jx3NLWUDncI0GaHJvGR90WhjGxgKEsV/UqZQ462WnEpexD+jzIJ4mCL/6Zf9Wwe/HI0OezOklbjR
og7/t9udF85Dyz4CZDYzf7GpWamVUjRSDAvVeHVVtRAaGn+IqdKEILEM7FYSKdhNUDm46MAO/GXW
ZuFPaD2GqmLx/VdEH7FAOD8NFqHIZS4xUuqoEEOerCJwJ4MU6l864IL5hV3geotZF+rtXjh3rJ4E
YjSZndoZovw220Yi8AwHtGGjA1n6KZzQMpy26PWN24qaqAoikxcw4V/0mImFMl1GpDIdpWJ58WX/
J8GFEzmTVZuncB/BTCq6f9kq4gi4ls35Tvo6cu0N+Ah1FjGbN5Gb0FIFO/8VJeT5RAn83zoAvtuq
VxbhAyjcAZFP87glrSDyfVMfSEBdV3j8AOYL+NeQU4F9vIriHg+WMD/qAOZTz/fmc7TRrbV8mlue
SItD2T1t90xaPPnQ626gKfCP452UQN6Mmgrk84spA/JzJT586AAfwnZ9JPDYotGCgddq4fMQazko
SRpy4ajSqaWjAvx0HcU9HS5B3gEf7cXKjZZh77LV0FVkDSNgTLVQzl2o7fEoBCe6IuOgzeYLSqcZ
URVMyC+mnMjPldjRgXeiX51lm/nbCqvyoUL785aL8Dnkjl1dRjMYVNWS1JQP5PZbS42YA+kygn06
SlH/9WD/eucyxJ2nTb8gUp5Zp0vDxNtz/EEgTA53tMfFgQxT0ySANyBEDHm2kICejVPYLzvgcbhc
oYYdeqohcNuNGhWya376GnDGwSsLs6boFrdtpBuigSF6UQhVT0ITP5BF3skKBsS/peSQ5X+uBP/1
/qV+7MxC56Vf+rpYDJZWjhAkC2VuiY3JniI0zURGUPpUQQyeWkLEkKfLiMSnoxTwL+MOAM4CU9sM
A0DKsoZOHoakwYDJ6RfWVk1DZSeECIir9o3rKanAnC+kqPNxivu4A+9vY3dzN3V9v03rvo9scQg6
uhnzXh5FPaPjKZoVOkVvR77FEsdWM2Kq0N/9kBIDdlMlHoz2L/vX83mHCld5bhQ5vTMXqUOcOyJV
/zoFaA0MXCdULSteS9WgPGC38PJ1Y9yQnAqhKKymYlGYLAlGBy4gYw995udohNEeIxAeggMepw1/
lcV5k9OOLGcCQSJojaTALMvfOxrRUsWF7GeUWJDNlPDvwKssfvMSLSadCMkEvR8OV8u7aW+O//V3
Dk3Vxni7NyBWjBGhoi3aJsiiQX9dNEFQU89v0R7HcWkpcBHgqsR/daqsG1BSIQ/ZSioO2URJGk72
r6bHoR/OwqwqP0ejSgaa2+MofYAbP2KBeOFv1tYyvykNCR5gFAbHAzl3EBe2ZnPCKhhC/wDlC50v
sWfYBfbgrajNjYHqzigCiv/wtnx6gSuoCYgAI9yVsqxwLhHp/sDFuYaeKm6kC0tcSMdL6HfgvjpO
KvQ3yuV9xc5AMC889HhyMosmJJw3kmWin5ZNfPJN6aiCPu4zkP6KEv75ScqE3w+6sAViChsU5XrD
AyoWhPGq1ZaNZvxSg9Z0/KWGSAMUKEtALIXQJ9JQS8xLwpAuFspCOkdFYdyF+/Tc8QKukL7/iNIk
BIqwE4j3rysyoI/uwbqm4s7HdSXJ7BnXkVPBgmQZBT8ZpbAfdQH2yOudOcFDi/YZ6/auI0fE4tAW
/RkWKv8imdBSFWqfNSGlAvbdUgr9bobCf9aB+JzxctA79ZbLRVwp5pP75C3a2wPIJEQ8N4BGnbz4
U8wv6SOcjrXpRdn21O2Bq1XBTMOOXL6GvArmiP8MZZT4W5Rpp11wQYFp57hVoeHVD+8jN+jAJWt1
2x87U4R6BGl5ku6VARmjNlXg1Jc4b25saXE0KMqCpYW/yC2kj/5EkmnK8i6JnMh3A4oqRDpbSaU4
m6CCO77sgLm1xuNMi4csFAjaH+PGoe3eXwrXQDREwXskS9rk+qegX2rJqUA/XUexT4dLyB91AXlv
uU2S2LgMtmDjIB4IDaqZnZM8fxVv4Xi3h+KHgudF3mECFeFvRFMVD3KLS4zIzVFujDoQmjLeIN8C
mjJybt+gEwoCD+E7Rg1UfuwW/VNIc0YzDqTymBXPOYw4zimRkFQwJFlGWZGMUiaMOxAbd5praZmI
pejHvs5r/1fzTtZBLm5Ve+kuVv4ylpWJG56FSXM5YRfbK+eb13agPhqzG4rF4oZ2UUG5o8FEl2YZ
MRNZAWdy/WpGkngn5NeS7ZCfonvi6uP+j4krJ9i2G7zSN5DJr5mImeOlIosPWagobFomi1/Z3RHy
h0QTiqrYwH9LiQl8osSCDqQVXnmzMOqjJ9+yxUesPppjIW5LyYpK2cWrmAz3IEr0owYAOaMbUlPB
gfxPoUzIz5X40IGnxKtw0mLVL+CPO66Ch8TEUiJXBeS14C0J7U/S0FIaxVtHTAX+8U+gwMeDJcQ7
8Hh4hXp3LxoerzuLWWY/bByE5Oo8H6/wHNFHn5GBDK2EAtpph1hu9STvEbX0VKEe/4wS7PFoCfcO
vEQI+ka3ZQ/91TcbMcKbF0yhF6ZoOjYrApS46UYOAqwX7ffeYUnFCLXWoKWKO8VET3pdgQbjcY7k
DenPkFaxeSp/JN1PlV8sbbFRB+yq1ZPjr7h6+f57BsoT4gqH12256NuWTZi9LCFN5k1h+L+ZqrRa
OqrYktBfYkIyXIL88/4hv36I4NFt0YZiz9fwZCDtrIg5KkmqiIzERYPYTg0oEKOdLSRwZ+MU7+uD
DuAdeEt0Fj9FBNZ9OONi9/2irrMqVHgiQIBkYjoB5dxFro+65TIUU+ZkoqbTdWO6KphB1lOekGnK
muPh/lnz2QlWzrJN9YN0NEWT2bWumAPCKrShF5hpous6F4FE8zSgQYx/tpAAn41TxD9fdwBxRDBv
V67v/Ni7hAC8bE69XWjBF9wie0O8rsave8fOtkXzGmrPRnyBjAznwobEhR5lmkwLd81sv+Yv9BlN
L8EiFoXcUiIMuZmf/vVPAmhpAI1LyVfqPFavMNO+hJF//9JvY7eYt/vnf/dmt87tusVzj7Xt1NiD
um4VOY1aGLAVEfqqYTzP4iY0iDm8W0kYvJug2/33L/vf7ldTF9ts6sycBUfi+w8+5HWZpmoAeGqN
W3EVDB2hdMkOg38/D39DasQcKCwmTCjMUT4Mx/vnw8iZu73PbnTfovjjqEPUIhxn/JFLLqg7VowA
dcJZWjCvA1HkRjOaxMzIryW8yE9RVow6YH6P/vjfpdu7/9vJU+i1GY6PKmgW6iAjGS950rWLj1so
J47Dx8aDb+5NPr85mtNVwRLyuyhbyHSJNR0Iyz5zwhbVFDsdbLg1kY6XcqSwP1h+BB4aVVWxYCrm
OVFHhhj/ZBVBPRmkWJ914FbEVOYxqxfeouWF1EgW1s4i4BP9TzQSNBbrao9yEXoR8WbEiHHPryXo
56coD447UBhpHEd2fUYzHYhfbAkvGVcQOOXct1ylA72QdbSo1tBkJfkU9kIfecTojSnDh5A+hpFL
0vdQKmZb/V8kzKxfQFn8ebT/g59nRif65fttr78Svv9R92jP8qpQXq9FvabhkYw19zXFnh5WYMXS
LATbwf+WP0iaUFKxO7LfQHdBNkGlfdyBoN3cbbctgf//9zZffdWGGyCJ9TxEnZSjYOktNzk/wMuz
FUtTuRQqoIRVJ/c/v1Njhbn7twvSfPB1MkUIRr61RbrGRSPAn9+ZSC+0cCFBPxA8bdqodviut4af
5+d3SHrT8aaJEsGoB4LoLwUzASvTin+RGWk4d5AVhPbM2Ea4Ui5Y3snP71hFSwSp4skAaVu4b6rq
O/7jLkJ/MwmDDIn0f/eC1ewiRGj24ud3uIS+682T7zEyWXUY3dTRQwOhN7KC9wlYffM75xJuYXxd
/vGbLm2khdG/OQqiaLsYzZ7V/nroh9JDcDTVn/re49Hzartd+8fT9VrytndzZaEunoY3oWzd3M3w
rDEfKY+P8/nVt1Xo+78Zj9J0A2i3k8eRH8wkaRhFzzfGcDO314sPz5OHb0+jZWj6y/XhtP8sacO+
3Q+fv9rWN8O4jJ5u9OmFjQRfbxhYN6b0u/qMSJRLQ7p5DPHNQJ4d3Swfw2Doq4Gsfdz0NWvxy2xp
WUNpJn+1V9uJHuIf1IYPpr2IrrdPs2n/ZBqZT9ZQ3i5U5Wi17gfSULlZRI+HN5tn3x56uhTORzd2
tLU/Bhttu/0l6M/94Iv6bGvIXZa8qTcZboPJ6vncXHjr54/+vD/zR5FvacGnB21tfLswHjVpfST1
zXD+q4+b6WY41cI1/v/ZdDv9OJ/K3uwQcbHr6L3fV1b2ka/fTPyhJ1mLyVGgR4vN0FaeJiP122S2
Pp5Ntbl+qMoPkfWrKXmycr6eTicjX5Om/UMjmE4efvtmhDfL4/DpuT9zt+p26Z3daAvD+8WYWbPt
4cZcP0/eW2srMH55wtpv4ydrqq8OLSD68H66MmbPw+mTJ98/riJdPtTlJ1t670/8dTDyTGnqHz9/
20ZOGBlT7ddQmjz0z6RwKkkfw2WwXJ34kjTxRsZSCvzhzLT8pyMzWj/PhkG0XT4dRQD867q/uLk5
nE3moTEdKp5i/D7dLJ63h4vVVF3Oh95iq2xHD9KT/Hj01O/fTA/B70AdPeiIOTqdRN7zcrjqq5vJ
obdeBbNfNptguTwMIX2LD+bDo7EY6usHOTpGjfTH6e2DvlktzNFEV83oAwJmrLU0ROEZ7elQfVS3
poPqr4E38r89LLQPa0UJrx+C5cPk2I/WC+lj9LxUnkdGfypfopCe/DRUHoHdCM2EbvyR8bhVjJHn
K970SN0E8voYGM2N4Rb4RofG8+bhcSg/GZL+69Pkmy8d2Z42HwV+8PT0fg5j/8kfPkaTeTTyjJub
Lwt9vTGOwm0YBEeROd2ujgFd9Pss2E4fPhibUD41Ii/yRpFkr6RLO3hYhL/OltLm5lC7QWzoSfSg
WfL72VKdRsc3T5K5Ony8kW6Mc8m+CRfvJ8r623TkL1fe/GIeoA/wyIimT/NDbT55wPjzPLrw/PXz
4nCh29P5B3sePYTH0eN2M35arLXnU2seYd/o/lbrH8/1uRQOESb67J1M9I10pmh2/9tICR6XV/JN
uDWG/b7/8Hj4+Ohb1ikYJT18fZyql9upbPkjgOM/HOqr9c3D8Juyjm6OvZv/R9l3bVcKa1t+EWMg
Mi/9IMFOTmW7HF8YDlUSQgElBHx9L597+txzO43uR2/vBCzNNcPaCCAQu7BkxduqR97ipNHMXtJM
RN1VFcrno1+rEIhv0sITlDJFf1O/1X/2GJfxqQC1igRmcK89WIh2Whdi1E6zg0xrVuNhresEF0jF
4TadjGNksnux4FKto7kTtlliv8+ocAdIBAd08G50022zb8GTam/QRPZo2/dZOMWxMK4ZsFA+XY9y
qLOld3Ce96vUV9H2jZgWdVh8Hqa+rrXOu8mp8rYsdjpiy2Imz2oULmA/JoF3tgRw70pXpQ5vVTXX
GEA6SpKEbSiJmymluCqX2JANMHPqGzXB8yUdBCXZvNXFVUTlNt+M0+Z0P7ct3R982zj7Mtt97Etn
grzlE42fS5KOT2jj0WOb0qLGdi3qszJJ/VXMhfquxEy/M4fmL8NLU3cTYHjb8zRlHhsWGnMoltVt
15ktlOmhU1FO6jiZt5zDoCDmUJvi2lYKTm6xDgPFmQ56Oo65WDecN65sSDGHkWPAK/tudFU0eKtl
IY5NJoMiMSIncS3Wit60cZ3pA7fV7h8CC/p6afM1krRB63KTydzDe8VU5XiIjfPdOAW2PHoAPKlx
pG3MM7yJzOyYMlqZc97SWJG02jgnKwDa8jdfk52uhI4VVxvenI3VIx9ok90uJZLosFE1sQmvQRYS
gN0jdPKep/HO7HGd7kOE36KdbGvb7JLuufP9bESZdWsxjvsDszEfcC4TTw+ji+l6KcWEhlPWrrEd
caKkHzpVhdpAk/GJgis8JbI9cytMBDBUcyCy2jNYBfsSX/fSrfIyNwDid9KxidRsjh2PGc1xOwaN
MPxCuOj4VnkPrUKMvHOb0Yzkalodzm2QArewrOghS/KwYW5CiQ6AXHVCFJUCULdCHOGaidkc0whC
mBSpYmNXJ+Ved06Uc3ucK2TmD/jlAN96kycqdlJ79JQgHjXWTG7yWCi10mMeol2uSlhs5lpSFNnZ
jcAbiAu2eB4k1Z/rVjcGjzLEiOvRWfu5zDFhWIypzEjC7FyTxZfNTHQm9dhbwVl+w4dsnC4lcmNu
iUr4hD71gCRgTUsnenB5Cu+C9zgHq7HPZm04Dhka1Gkah9EeykJafSyjXwscM7+VPVTu3nTl4Ivh
EMwWXtZ5tg+5H01LSklrx/C8V9uK58YITxgUpz+afGXqDD1dxgNfxtlhXZsRfVKfRXGXOd9O5zLJ
6uUMWyTm8eISXbv3Fp4CZMe29XRWekrFn1EZwU+N2PTWjXWrxktcopw6g2IVz2ka8vYUWJLQmypD
W3uXj7SxXdLyzF7MHgb/Inadm8sc1mQQcAWM0yc10ZR1WV6YeifFVOvXVQ0bu61zXvhThhK0PQaa
J1Bn3iGfdnOb5o3FjR/3diJCV6Wn2KdsMW+eNgaqRaZL5R/Xlpcz1i5xyWFDQjiOmxkN7HGc0w11
Chn4KtQX6fLgkja2J27y33ScnD170Uz8bKppgZbYqnk3vcrmCRpImTbW3Q+LynechRSKdbdhKm8W
N0fdLxXL2uexTTeJ04aqBCdxdw91w9r9Trt62i6NRXJTOC0KOAOm3kp12FSF2jvnVu/xpJJEYRVR
Xh312MLBiJ+taFosdpuzPikyQy+Aqr69Q34y7KwqOyFo7QVLTi5QUZ4Mg7c+q7Ki6qvJFqMXaJs5
13iBhVacZr2H0OvKlPq2ZEklCY+pFKeFN8FCqUAN9arZ+IBV5WfUtZVo4AOEzF505RzvR9Gq5sa5
Ic3wzNVgD7D+dLhtBxWaYwHvuxFpomy6NFM0f5EpIM95zwYujrqWiD9qXeYZw0aw2XzXLRznS7q7
6Fps661Jul2u5XrdDE1d39pYq2HGc2xMQ1Tl2HqJJXWho2LMmetWMbfyNsnFou84FcAau7Drahi7
vFKTfQjIBn4IeontT7OVKzoPUyhXha1epHga53HK5YOCPZi2G51Iao5TJQO7T0Xr/aGFSzdc2h2a
/lGpLQtQN6u17VWuYrOYZ1smbJV/WZXuCb9ut8pUw0eb1rzOD6nJ2unw767Vf1E6X3oGOkKZ/w/h
868//9vNz/7wTv/1/8hv//PxHxn5n3/dzX/Uo7d//vibj/l/fuaPGv3XU+H9/6lOfxTof/njf5Gj
/0OT/W+16v/hn/9vahRE2v9Njz7+sf/mXv9ovH+84D/EKIRfafqzmTeCPYsR3On8X2IUYoEG/XMS
DW478Q/F+U8x+nP/nBZupQsqtS7gzsUpSMR/ilHYHDn72RGtBXoMm43CJsn/P2IUdmYAa+jf1ChM
MzboZwcvBIMqKWjS8uf//6ZGgw9qnwdjSN3ehCLzpAjZimEDgSvbaNN5wa5CPSucyWnuZn/JLV9O
pVTHZQ97l+lkOyT7yrDMVAdCB5rJbL/pZkaSjnmJBZIKL+2Ed+0MZmP1AgsYGCCn6gSJ4d0U3ULs
+ABNO+vb66atjiZb1vM4n5SnCc7aHFDcCoETWz22XLSkUeKk5BDJ7veEOG87WTQKs+l9X4UmaKcz
qZqVJHT4U3r+VKZL6NkgTxKEUwesR3dqaG4kb/ZTuafHVKy3wwrawqLtO4baEjMvO15T+9DKWpLg
h51kQ9YlcW1wsky/hUr3vqJFCQ/Nc6d2RVZoqOcGoAnuQC1wU84Iq7G+KuAnaESfEmuKQ50WAcM8
tgAoHeo+GXLWDSDkxERDD2v1BPXTT3t7HAH0+1IiS6T6o2dzZ5O6Pm3Z6MgOxBBoK3sfSi77MVQj
2cO6dmEWiKiYRzIV9NpVg8S0iuEQt2Tsh938sdOWHFEbTqNfxDFVl8rFSzvzl3Z9TkZ06yi/arf4
PcETAf6mjyGxFMepehdGSayLVWA/ictuoAmMRfZXLoPBhfQ99IYSx2K4bWxEmMIFkpWdidjz95g8
xrIJOBRuxMXMCoyq4VTN7YyDnyRuF3OQuf40Wzlhe81o5KQw64JZ6xC8OQfUtQVo3wGk6aL7TA4f
Q3kwHuAFoBTnTsIJB3VB1uEmRAQSLxxAQt3My98BpSexsOewFALD2TrnIGYKN3VqUY6gaGTvkv0j
hXfYWAv9YpjO47A8blm8naWU+Od1VPDjXu5vnC8eQ+dzeFHoNo5/3Vhdp0nxnvjkO+bs5KnooZQN
oTpqstmMYpHkz+epHDc8AZSSWVqDjaMFzsubIWlu/AJseOgq2sLpC8Hg2lQfid6fNxg0IatrOOZx
wL5NbpsxXleK3quyuYXtr17LyOD6ZvJulAUBPfnIrA0YfujLcD0sZ6OWvwqx8xom0sx7i/9xyIUM
DzblWKPlaJG/rfL60aL67LO/nsrPatrulCif6Dpcz4u7y5OPqtqOkcaN5CV7qVi834B8B4ppCcQB
pI2lw5Eqfwpc3BTzeFjZUxFNDyfvalPmwZvxHJZrORQFlruBg1U261xa3dgR/aZVdZ6GYAiICopn
kb2CeH+AS02yt7qaPzM+w9JowArKffKVN+MrdQq6Ldhb7irQEgyoZXhviinixINMQleJGpfOu70D
qQR83URIefOz38KvkaNzbuWC0xL7yn4kC/oqi+UteqjYoSbDDJDUltWvWWfnNtlP8wByAPlLRaEY
8zRcM5nc27jspJ7qqyydnjlSxFaJxkxsAWfA2IFer2/SVN1Kd2DfWShIs06fp2pXFVSqfx25eGmb
YSTTlOFqnTu9FI+jqIYfrc7xyCaH471FOSi8bGHd2mZnULQOSyhDwtb1xRbb7ZIqhUNKn6vNzEDy
88+VbQegkCn2bPptKuFxpfn3DszV868g53NSFDetnG7rZQfBWDa/RmO7FOwjXDH2EIDkY+HKUzs1
Ew4A/JmvfyutXsbYVnhd411BkOs8cnD6QT6Tsm7e833Jce34j214og4dueXuUGt6Mxby4rLxKqZw
UKIUKx58fjOY6R528zy7EL5zq3NMl8LhactHrCVUwUwHkphtxi5Nrijw8j5HyzMYHJ9jxWyHIh37
FDSIt/X92nzSnwdFm7261rwOWf6yrc7jEj4etr9hePXldZ3Mx/DzHZpx7esElq0HJbJ5dL805qqk
Y9kDouZ4XMWDqVNSLVWXlvQd8WkDOMa1RgOphKjxKvOmi4U9GPe17bn84ZArXkAzknJ/WcC/ISwp
Fc6nhBHHzcu21wFW8ApHumA6Zk+mSN7t/tImN0Ks3wOtboop75MAcmtH59oEj1tVfYyydXhw5lj5
/VU34DmBKrmRC+/BaCKjHp+aafuIBWiEArzCEYA5W5ME26oB0NGTx2vevrBJzofV5aLLBzBD6NVc
N7/LraRYc/U9MdaClxw4rudwHWMDyOyr02TqDNNVMTzkyOIAZmPSqBHvaczwwlugru0rGDF/JaO9
i7oiakg3vEsBevUepE2E2sifl3K784MrD6qcFlzV6n7gyTNong1Xbaj7SJtf2xwZ8WN23HfksS9r
0Y90fDO+SHpXNeA80u8mOaN5p5hlo+/Cpu5h9fY8q1THJuhteRAnUTpHphAULNTkK5PrU70P54wP
HXPLBPCdVFguGhHRxB0X4cyh5A8JWn9xBZcl9awkNk5dvZhLqPhGGm5eRzevRLT1e4bMI1rE0zqM
p71dFdFL1uDGXlYlZhI4dSTNAeqjGEmzCfCuoAsWo6n6YLjEBW2uUhTtcc33PqGjIvXI4UulIQUL
M2NdAKdmHgB9oHOSgqIZt/u1y+oc4C1RXdFP5QrOyTKCao6+96whMqtuF5kYPK3Z39qtp7SeX1YN
HiptNR5EdQ1C+UElZdFl45doLCPGpQcwl9GBepn3bTJ8pskMC3hFbVcCM6iVbk75OICTMwS8TTyH
QzSoByO0y0GiOGqAc2w/wpUvV6keVsJa9KHXtjd0O7F5B1ZAJ4QZ/+mYw+9kAUVUWP+SrMLiTY8J
0XxtscnFMUlVDYiT5SSXE8Vcp9BNgya7loxwMGE5TQ9Jmr8CH5pwZRjq1SIuCOxy0ti1Js1eEmYg
JWkAcqHjBZLrCH1QG7y30MfbH6655sVNIlKwQgrcCmWxpv5LUbWTMsMDStZuE8NX4YY/0PbPa4P6
gJIFT7vYDuPibs0uL1DFmFX0VKzpeLCSQc8xkDFkQ932yNrkCsylPjNpfkrt3NUpGA2DBxBroHHb
pb2d2XJ06fbJSrj4IgLtGP74NZ7nYT4CIQAzY0APm5gPTV6DcKdpRuhOO+CQV3YXrjO7ZngS9tGD
NdEtwr75Acw89nei491uh+eVyi/Kyruag43Qrr/Ln+JKwEggW8nea/RrXUDlJes8AozZe2DV51ml
kmxr+c3Httd+/uUkq0iOVM/nNiE/nVCBtYlRysVJ5tV5m9IVnCFwBErwA1Qji07lAsE1q75ahp5h
95NjO5dPUPkTRqXNSDXP96YRv2dZchzHUWOD7I0X8iNV1oOzA65DEway6AzI6gaYxcblt6HTLxBQ
UH5G025qns1afdmStUDgbb9AN73wAvVO8v2GjRECIvjONvrb1pn8JFevu2xKfq9mf9i3LRK2bwiP
ZimwKuVfPsw3vhbikJUGzDqEwY2xJw7EEIXN4GTy7/UAcAnNtyvUJg+thYBC+HXFEDpxImkJNhjP
OLEbKvCQRsBc2AGxV7Q+LIoNZHJDhpWDHIhBCoEL7rCLvCRgy7UEsZSwaV/BKxHz0a36i+8D8Bd0
ruz3NkzgRGxAAHwCBQ9OEAGzTh6iUerklnnBfhZ5R/UwEeXzgaSx4EdNc4ic2vm+5WkDPWRSXcat
Om30jc9i6JscXG6XAHC4uNOTy7bOA9E+onH4PQCPP0jkEpKq8aqcnLwxsFsR5moGTqjFuV3tZdxK
TiqI0ABmgTKzotvWEaqJzhEeVn9WVAMm5TerzyEiZOkXWBaGIOkdgHP9ABo06QcJGdaeHILMv9Ws
T21Eh1Alp4S38rqpC9CKU7aRPWegIcvwF40lUJsk42B0Qz5kpuKliiS6KKC5ZbZvs2ztgCo5ktf5
dE76cl76coO/E/1zgLgcUYBOX3jMczhxSseB5MedtxVZ5PzHl+4ybUtyzMX2NoxZQUSeHJdt30Gv
7mmf03jcbF2ekFIB80IP/dyXsV2xKe0p7kAFwFCqSTukpE1AHSKe3uq6fEur2PSlUo/JxN5nGwH0
BAMCEvnj5tDvPeUKV25rSEiA1tWvYEiN0Mjs1jfBHZcMsUsGKdtopz7ju76lLDrCH6bI9aP2+X1V
TO5SpyoSKmew9dv8bNXW4sxGXCb6VzqDO16v/tu1Rb8pVnfGW97B7XfvVuix3RyUJzzTUF88Q3gV
A+geNneDbprrujbQ79NYXQqxvqVuBz9uK+qDpAEayo/6QEOCmQJsB/LdHJAI4OFRe9pZzoFloisu
E0e0TutLbIo7G/QjpENXDKKaM822xy3V4uh5DosbJX1VBX2V1VTjwow1Fqv5CDRUR78kD2BD8Jva
gH7djbpCJb82rAWpN/xt4cc0F73FZwb2Li5n8CIgjQNtuoQRo5bqYxHtjmUB78tkKUA0ACYnrj4H
avpsBSphCn2poLrIrKyGvt1pCV2wLbMMYIrCugdgqrJREDHliMCesymW7om17w2bhx8Sofrdg1CS
p1CCX5/GBEtYamCr751Z9wyiwQQWZtEIWC7pr22ZHgZRHoDjF+BAH6wZmyOS+YzXRCSkaeaGsBBv
Et5kPW9Ax1e5uNihAE5J124okhTPa37TqAD5K6DLVLrfSqKWpLaaSYP03y0UI1mylpPEJodiVCsO
ZXQY7pB/0tCWCWqXqjcseYbYbh5LCwYj8JZthKjAC4DnYK5iUzESxNQAuLeUmNpuGIH4AU0b8EAB
koZ6+1Z7DWshgejDb0kn4PZ4uEltS8yqI3HNvByU1K+yBmUJ+0Jtva4RGAnLk0j82hkpgHlK2teM
F2SC71Uj0Ezwi5krGEvwBO6MlJGDzgvdgYxNcFlXr5CkHRW8NmMUWjqzOYFuSZYczky604WIyHFR
zzmOyVKfRrAMeLsVOG31JfFAOotV3a8T+hNDO3XzthoM0nQahCIQCcIcA4U8C/zkKzfkvzJ6Wmz9
Ktf5L1iiCEult37OfFeME3bgJh32iiMi2+pNKEXkVl6kea7a5bVaBnllRZzA69G3fF7FSS85FN+c
aTInLWSa7ANomVbDiifYERdP8/DFy+w4i/g0FDlwbJG5jgb2q0jr3/8wJTxE6cKMqjcViBhvk5MK
8+Ma8hQso17y+qmRnPVir0osxVqQWMNHjqhxBPDwUM3ZZff8PrP6T71f16k+AdQWpCyNJeWy0D4M
09USrMVgcrXzVGARG7AHakgzvHvOxy0juQhTV8ULa6c/jMUEZEcCUjetT9oxMCnYjjBEgB9pc70M
fCXzi285g67UPqHJf20IMcikNfR+uhwsc+8uNLRrI60w6yAfpTjViAJsj1BkZdKVlajg8xQj6z30
XljyaHgJmQSBir7STXw2IknJmqbfU8v6Ik+gKIDEA6bFo0GwpiHkmDqrTxUD+NodCBc0V6RI4FV1
WUIr4IBVQau30JbHRZZTJ5VtyLAPkCPpLlbZQ6PFe26Kt3y693vxAiS9JpHa78jtExIbhFLZ+ORg
ziUvASjk+meU/rUGToinnIOEMY8w5HEnU/7XZ+lnnCYM999cQNGrr2xjJ6XEAfaNWnGWUQhAp3iV
+/KroBkwpfT3vuUPYaT9qIHKQ2hx0iYlMMkBKXCZFOAKFcdWu8cm5y+pbSj+x/M2qT5tgV5TwHcM
m2YcVJoDooUmYh7oaY1AYrIkWBA/xanhILh0IsCNhQEhCOogERTFGexO7Llvcc4mTcaFe2I5lMO6
7b0rupmF7LoBM2XIu30EmB8oNNY6HhT3GvhiG6B1dos2z2aE2Zjdm36HLci6EQoeuCHk/nR/G7cG
1MJS9rV+MQNEgLRYADzj/ZRNA6nTAMmpeeSCfkLg/z6X+V00E55dgJkTHV2XAt5BzCrwymeIG3X2
Y7BuV9J9pSqD1bXQDCfl9DWCtNho87hH9NhqConnAno3acZuSMGVW0Npu2wRXZruzVXD+2bIvhbn
3s0EfdTu9YTZAApehPGCNjDX1MaAxpX0klWMdlv4dBVYh2s2+74wM5gD+bUFh4W6XGILrR8vcHZN
tOdZ0lunjym4k3vcO7D5D/PP/8sk/RwgkMq28Hv284ml6tiYusVhTcEVDiVMF3EHJvzeAQsagXMX
fyNchxJ6fRs9nOuMRzARn5grnqS3JWnBLiXz6F4TMPbxrB3FNuo32/C3evvYfXwNZR9gUq1LJcya
jCMD8xoc6Miq3zrlabc06LImFTiCmQe/jELrLNLDOKkWdJWFVc7av3D7+g/jlgsFu2LYNXQoBhdj
y0OXrfmnYVaQDAEEL9kpoj3vgFWtBE1119JwGqIBcQrhMS6tuhdqfS1gbEOkAAWhSe9m1Ppznfus
02q7lFN7gfAfZFobSwwi/80XMFQ1gMbOeU5cDlx5SyDlp+l8562/QTLkXaivJ1+OvYL2TmrpyTIV
JU7yyZNpvG6gZx2qwL63dnwODr7s4puaWOhtPxKenUudDmBMx7VH7ioJS34cIFI8NgEQR2uYeEpg
wUHE/WvnKT2ACQNeIxgX8wJpgfH+IxHVvaiZv6Ah7+O+AwUVSOFNhW++gmk0V9lMvJ1Gouf0vdDV
U61D6KR1PSwRgPhsAp29SuAczQijMx4Y3nSTDnnRj0tje5i9uc2HbSBuQL8lTNOAnBvu0wUu/z6E
222dSqJ3yE/cS5XSh3UCnyUzKIVpFgwrAGFtlCY6TiPQJaVxAxwK1MIxLS07FLwrtiQ5NS6hwIxu
0xomCIeRmwMUVLfuzU4E2l6qEUk8qqC6YUpMNwZ5SErowa4u7uZQjthsCvJlzl7ELDsxFB+itWAq
AWARoMFvHk0fNN9Qv+7Jk4ffxJI5955AhJrDd4/A4Rjvw6retEzvV2eBL8MuY31wDUwUqekMyPkM
doVpinDZQ8kI5TD2NTGF5zpdyIg8PwY9Ajstx0c1F5+bgJGL0izzQS8hgr+TACjtyuHKlqJjMAng
q/JPDlM/oN0EI5kErdiwmmTZpk4chlnwvAB1dmYFF4RpmO8DJaNg8gzrcpWHhZrn1KYWZpHg3A+D
2a+q5Hs09KggVcbRgwuQcdXB/GHVtY345Vv/OUKyZiDUYgL8w42pGnwFbckMw4H9km4v21TBsKJ3
mJUx9oVQEKVsSS9gUoCUaL5kUmYdzAeNY7iZYiyOwyAbYOUIV+DtdOCzpmSp9PeQfNjp13gwCwzs
6GIS14jnT6LOukCHDAKlYoV8ZsywbfbxkN+4Biywdh++972+NTAic2bTi4dRM6BAKzjdLUir3OYA
2exagUsP8jIdcZbQGteb6WEoA+EymBXwA71LiAU3mCCE6ItpEubpN0/aX0MSn2Ksnief/mRsMD8D
3gwZIcMH4c7XQymP05jLC+DKunkC+4r0axZ8n+czMELDv2BEFafDm4OMILXsKYftE4i0+d918J9o
SAXUku5yvQ+YUUB8mPJkYN+UKUlNe11UaoCWtrwUQHWBOhT30cBBJT/lXVoIodzg/ztzZ9Ljuo4l
4V8kQAMlUVtbkuc5ndOGyLx5LzWLGkiR+vUdutUNVBW6Fr1r4AHvvZxsyyJ5TsQXx6hL0FwFGZPr
aIBUUozhTnT9yvWhEZIo0OuuylNnkDfqwcliJmxW3QLFumJI6mzfAOhYDw4aCFr4IG/ZvskdHvNe
gMHQzd61LGCgUZSo/lckzAfVoogtERL4oFBjC9feUBLlcetPSAsG48oN6zO25j8gO6zYZp+mQYE+
uNBaQUj8Rv3miNGPcUg5a86Hr1ko9Ba1fAF28bucp60um48orP0VCuYsEQTqiqZeouqaHUt5M3L6
EF2dbU1vwr2e1TbnvFiBm3X2QfQV1vOaZkQdiik8Fjz/LBvJ0baUuFDBaG38CkUWjfJ9HmIVOmHt
om+odYpGMWmJKuOB7h1vPMo6fGTVocGm3du4Ws00umtU5V0sUEyZsvZWwuSQ7MxHHxKQY4AwYW5G
OG9d90DY9FLO2e8oyh00LgPKaoFF14P/XPk1/S4IfA8AYW84EaekDPDgc2Nfa9FvrXkmW1APXwyn
Wspk/Wf2oGy7swNBZ6ABJDvwdtLrrE1j+nNosl9yQCvcKjyK8qNbGLR6RUqOE9M1W9lxCyRXMONI
vwgWHUUD8m5EJwy1wjWQx917VMLO0J0fxLK0V9nwK7Cil15G10oFEHna8ujC5goAwip+smzTJBJe
bpJV6qTn4JV3lrNm6N6jIbKTmYdyFfpErpmHO8tHYduBaklkaY1rNxihAc5B7Lj0k7nlWydVfgZr
9Vpk9hb4ebCmOfVWqDQ+St/5TVqcIai9cBLjfAshYVdTPcUGxy86sm7vz9lFhnWwx9m4aTJ0YbK2
wX3C4XBtKOx2DZq3WeROkoweiNmoLA60GvotoyWaOk/whNMZC6GrfmpKP2VsiwbSocthYs/e0fNw
ofxS1klRqc+2SwYFlW4k7W+nDled5hCWO/DltzAMJtxJqj+iT12N0sikYPouefbdejmM+DlKo5D8
yhpvl1H/RKKUgYyPXctBdZovDuN6KIf3oidYS2H19BooWUOnik8OenzNbL9LtSRVahf8EpRe7BJm
nXWZJxplYiIWzcvVpk4Cp81jSsQuzyNz75xok41i3rdEpBiz0hzskMT1iOVLZzftXAJJsLy1rAlv
xc6Yskpb2z/6s7mHgVNv0K8C9EUb5n772PDTIoPGxY3AxTPopAcLdQuo9iqV4/iTA2HaO/5E96YK
Tn7ehau8UiBWB30kOfFWygq6fab4uFGsPWs2n7ktI/SDaowj5kOf1CGb92Tg37TRAAtD6wOIUpxl
Vhb7YFjjMiw+AziAXeCtc21lSa0L+DSqgrNvJoN6EQd6McP+HIcjbxp6xM64UoD9NmgddkAh2jjE
mxVXE3hdO1pxwfF2B0+nEHHUD/ldWEGwBhtbtY86klk8CViLvZ5SHnG4l5xTCOYnxTUoNZo5IuGV
BTnFJ8266D0RT4XcVtyUkNx9b9tom6INhRorZWgdWu3eylxNq0hWGh5eU+LSDlMSjRGPM42CfnLq
bNW4p1xM9lVNEuyvW864xvKJNn/GHnD0fFlAuMJuPgt/Y0cd3kOsMHhY62GmburC2Yql13xVFkDm
eowDRvJklkGWcO+1osGuIr08hNZUborCXeUTjjNaQwUOgnlXtsVr4w7Bmku0RSTsy9VUhVPsRvRT
BHQ64oBfVeMCiEjTQ5HpwlM55p8BJvXB4hbrUPVBXEbdZ1MXPdYgCh3fLzdV7e/6bG5WM52KPS/8
g/BdMDlV8JbbfcpDb6PnLNypaoTxUQdTQomJ4lk60CB8s/F4g79deWuNdmYTzQPqAAhiHPjz2KlN
Ns9op8jwp4RjNst22MgcFero1E8nQgTFdCNa+bHBj9c9mLUIb4KjAf+4nQaj28t30TRxk9nzI6Rt
sQbp8xp1E7ZJW5wVa67Y996BSeGEpDAEg0lATOv2neM/BCIEK2/u/mBwTr32m3A72dPX2JhtM3fZ
2kSAQXhrfvv4mzFDqx071mL0hrbY2l71CvzVXQ2B88vtILkjE3Mhffdaov6NvSrcWnJGSkHTo5vj
dmz8IVzJGa9ogPyW1rTf9n1IV10ti8TyKwoRFceZCl8bih3XYtaztUHBKyCfqykGLTAcddlXcUuj
asfG/TBqDxUIKx516BztwLp0VfSbmtrsVDTnACj6d+QBfrHAWvs5q/bC3qoabQuzNxWQbDy1ac+C
8Za1w164aJu04zS7cQo2dWjaFVjtPDY9TOCu63ZFK+dEWzg5Q6ty10Y0N6VzvkY1OGGdRIjelMNH
SIcgzlq3iA32kbESJ5RdP/6rw6Zxz0CrI4PwNgbwdnyc9au8jM4GwYwEowNQTYXtqRjZFz5dERvF
ZG1lNAEw1Pm3GKOfktZ/ct9C49HNj9by0srXb7IGuehhVflVC0sa20082eUPIhwrK59/syGfdxLb
dqyIggNIrq0dkEPpTddJw/6Uow+ptZq/M/SptIXQMvPh2k0FziGET2JrhGVtaL8sWoZFC3TbpfhS
qRueVqi7AK7O+VF59S/WjVbcO4rHQU8PPSQI1jhfdT/Oa0+2YmW/geQyK7FhvBM73eMSLW6l5OUW
63kxM7M962Gib+epTOfOgzecV5CcpvJeSW+bDxW48To41zYOHrcZ2QaBHtURANgZqBXqOF8ojWC+
zwayxFa7BuargbcfhtlHjx2wQy8K27ZAqqsKmxiREdtmdjz20bvTinhs3XWjCgiagPir2cRhqbaD
jZ6k5FYOyYA6x9nTHtTm/qVrEQaw4ZGvXV2QlRAT2frsjo9BuPNex1qCDeaBnE9u28aaansFIlZx
AoQneIStvZ366b2dGhx4bvRT9eUWx/R2ZjMAPT+PNTMP2Th/bFSJlBUXhZhWwrv8VvXts8tZhnWP
rh6pgdOknHGLjelkF0eckgrCrvbXyJhA8Bf5q58JFK6lTuDlw+M/F1z+mAL8nInwEyJiOq4Lr11X
1gBw/5fqYJ044JxXuQQ1Xnhut7debX9qd2E77gu/bGHU1iYd0SAWvfMbhHmZGLe7IfhhoTpCBk4o
nRR63NfTIuVao7eumRfGrChRZM3hEWE/dOtRg+uH7jjqWAeqqBkQzrL6VT7XSJ0QtBULlZQZKU5d
hl3Z0w8Co7LgvwK3+ASxjSBZ1bCYs2HHOIQoJVmzz0t0iVoOiavy7u4XzRYBrt9e1NTfpJ7vYSPt
H7+Vu7BqPgac0bcKtSQq56k5RtZKc20n48Cv8BHabY6uA7duiAZ0EOJ1zL0dsemrW+P2NVaggTk3
+56b4quzqptGaG8VCIn0iz+0aad9L4FiB09/vo7VtYlsfpBd9w1ULXYr6u9hQ+B8M9nvXPu73An7
84KXMe+TlbNatTPaKY2xiVTotyZ0yh2WNF2V2E03Q1DacTuSJw8Mmg0BZWeYsX5zQe0dduQ3Xwkr
jQr54pTtvFLYvHcMK1CzobzkcOiLEfJab3oILzMza0giYaichEelC+2wiqHlyS+HoZ+F10sjvbFl
d2rqbDiExBqx5hAMrKW09mwYkKOZMrMW8Gl367b31Jmq5loFQRtDbjKHOYdiZ7nl17BExYCi/+TM
+yPd7nXZyYp2a4ztpI6Xu8BUqm8gALJTkNhRfEHQTsuuyeAEmhWvBy8BijBJilcaVSc6QcI2dvcV
tnCAkDI0W4pmwbj9vOnmgIB1kh9D2XKce0VzdhXZ9L6/gSTxq3HtpC0DWHJUrmFhrCCj8hWFqLDO
PHaIgg4BAfUFWGnxdOHiSVA7q6EWSe2EDez7HheigmU8Y7viXn4elLuaLdYfu3Yw8Ln6BK4+9oli
m88BTeuWAlFq6jPCKXSDgNHJ86cnsastOETc5NxDPYeKbjIZdPT+SXAIrPraeOB0+L3l3YfxL82k
yNpuQduh3jxK0Rw71GCz8LaugAAcCUQP6wmipwCdd5R+d+wMtuysD1Ma9BakKJRyudUd6Qg4rKfI
IuBoi4MMMmxpOrkuIOD6ITwrS+d7HUVp13TunubzduwXoyBfHIGFD+TOGqFeuOudjw6iV2bVWP29
KwG8LIHC5bM5sCWHN8nHbWWFJzLZO7BbiT2Ep8FjO5wu5jBoVEEdkCUkbNd5SVI3EBTNdYjyzQA3
KdrsR8ltL28INZ5qSI6WDRZIl/RW4m3uOJSRAnJHB2+DMYI+mr/ocmNQAoBAkfgrlqErjAnDsADu
7EbyqxBjD1y0hHVlOIgTGDmTfLpFfY1c/bM8SRbUaRCW10o4bx5hD0P5iwFFigN3J7L51vLsJRuj
pyL0GBi+a5FjK5vspSJ/IiO3ZM7uJDdP7WSvXsWe9eA/tLUKiX7jHT1XuX5WTXBk4wNyw07P5ZU5
9FxE/dmU3mEenAPE353F4UqE6Cf6YJvJ8movR4qLJzoNTuzVXz2792I4IoudWL24WDzaZqx8x6da
JRiKl5gAtm+98oPpgu5/ryroauLJwvLbrRGDAwWooNR6cFqw/vIOLWuWoZoh8t56W7+AmxkpnJlZ
W+Hez6wTyuwXD5GosYfyXJm1yrYsrPBaUe+6wB8hAO3Q+b/3VnHTRD6WjOCyIcCQ7Jx16CElWn0X
FfvEmfInKHHoTkS+Bjm/ABCB6RA2AIfaA4GCXXIsVg8rpLPnvRbmNBjrLsr20HRT0pkdQp0rSoa1
BCGnoxOquKD/nvyDxb13S8gz6XiixBKKmcGpzRutEXiigPzy4ehiO85aKLLKa06UW0d0bCVxrhWR
n0VU7REkfWvF/BoV81FpCdFP/8E4ye8+cE4D8kR+7j1QWvfzQXh6y238Jm8PUc/Wfkt++wupaflH
TQso0/ptotbdas0er43EQTfCm2xOQzkeuIgr+13l9rUbSoHUW/DByuwtE+NXOZ49Mt0BzHzV6PfK
AtSxKO/zxzw3v5tWXGSWamSSEelNPFwULMGE8iL1R/QbvEnaiL8aDhyhUPdcRPta5DeMTt7MiCd2
CznD03BkiICL4d46OQKru26Up1mEx2BUqR+ZLfK1O6Y9JOpAzoVdwoZbiCJq1CFKzB6cybzPoGQ2
db/JF1v6y26jM07CxFZxVyHAINzsy0AMWGVOkNi+hPTmvMHivyLXCCV9fvgeTcrK2XZGPZC5vA6d
9UTk6KzhfOD7b9Q3bxRNmIW3UWv1jMw1Mt25Nd6bgwW5LECwahfpDknglmnF1N0NzVtTNlcd/OP7
EWAptpdjfdRu9+FfJOG3qGmujSnuqphehzI/q7LduZF8oBtZTy4AHBoee2d4gMe7Z838rEZ2M7Ar
BnK2DBwogL+NLZ9Wab/ZRUICebK5fbUbAPLVYtMEx0rnd5PhyRt1Bsd1zuFkeXJIVW89pJfdsz46
2xX9WLYRqgKYGc5qefZariuRP/Mpuy87SUR17HhrEsY0eJ/Elffl6+TXez6kkq6RCHsOf+YIkIlZ
cywN1MHVdDbtdXDUCWw9Ha5+80QTc5ryNu6hOpWBnoHsQHLoU52boy3gnJbFVcvi3lmInxlAfUX+
2nLnmjny3En60UMzo2LYOQRrChZkdrUu1ZyGjhdTae7LNrf8KLytFzhAT0+pZwc0pJr8E9Ij926o
rzBu7oGd3wMQY1zxV9G/T/l0dgLsjGP+Bgf5KlV4rqr8tYjIiXQ/lZTnLGuuKjTXxrP+vrBhyO6e
RZ5OC//XOi/PJ1qup4JOiaqsmR5D1ew9BZtpqq5T+6hYdvSKr8z0+9FE52zIXzFt4IzI6cvyUD5e
AeYvJK04z3NxYoH35mt5HjPrsbwBy9+vveFkqU3g8TtIogM4tOfk6bcuz48aBx0bi3dE9l91ANYY
p95nHgQfvj89ljvKUfSkw19GVFc0zfexJhdi+J2CsI/qGlWguqP5R/MB6gg3X26LVQGdOmT65lF5
tykeSwbn5XsVYduu/+plA3Y5fzX5/Fa18215UTPJr2jfBrfbeGa+wXLESAr5AKH78ffQscMP151Q
wsIYzl6Bhj7yMPzo8uzu94nvyauR7XfT633oskc/uZuMqsSBcg31z0TLfIfuE8F9sMk/XqHSOqpQ
uWcvy1Ooy2pLx6Ny2MeyonCtzo503pSaXiq5KVRxdh1zEN1t8NRj6sl3mDdXVFIPeAN3fy62ktmp
AT/197ax1XO5e7mvd40LfAEKLiXWIRLjA0zP+zyre2HZb0BqPloEN3VYX7uKfADXwOgGP8WdiQMC
8XvDnm5bX2ss0OWcnAhSvMgnlFiRophubFQvcszvPv+tsCUTj78Sy99TG/Ei/BqMz7/HK2KnL9Ie
z1Nfn5yWrOucb3RXfhOv/Ozf6NzfWMoK9uzrP4apCwrdB9HWLWPDOZ/w6L58wjw8L3AfjK1BGODZ
zSmk6mG7xbvEkrNIcOzNRUbqafX6jna3hdGW6b9lyPK0/r6NEWjQAZEkD2QZyFo8Pr4Rsde/zzNw
95Z64bP9k3X8DgEBdd7n8iqCsXnHDnwjwT6i/AwT/6E5fylI+e5mNiKX4UevA9De8jlKhsDIfJiA
zERxNQxPErqXHvtWtxiMpYkemtqHOksBuG9pj98IUWN5AaiRJrXx7bB9Ep49l8PLdZcuK/H65nsU
wy+n5rFC/xSgo4J5xF+92k8ldlDuWfdBN+kA1qwNV7haqG+HTd3OpzAKUs+yTx2RiR/xbdHkmwI1
aYiOvfDlsQytF4AVuzpsD7A/jr4zp5FVrfOsRlVZ3paTvY/qbVQMvzKJvHUebqaAvzoWoCnLIRfm
92su6pMXLkmWsb1OzftUOD+yslAnudgWxYsmzbff69faC38Pk7rU1UVb0T1g2cYOkNEn6qVwsduW
9Cg8hFqRWI9gWjj8jtERK4z1iFkQbsOuepem3c6d3hk67XOQlbVEvbxiyJ85kdhSOw41JC85byng
InAsG0S3j6rGLwB1ChsTd767jg3wypwZ7A1k3UTyOFfN1eOL9BUcw8I58XY8mmLXhxiwMfsXG0ae
rtLsikMiP0NA3VZMHhH2OepQJSOE6tE+5Pa4YpkPQPVHFEtQUN0r/w2rPr90eUpQDw9gU2jAj4R3
h5FjHME8Jb2NPL1rdhlgGRuypAnQ+5lXzvPj1NZrKHXnBf9j1IU3zzA6AwayW4OWQnaxivvuNzxU
lJd+PHGUMGA9bbvdd7m91+AtEL9et6VOl+u8VJTAEu2IH8G171ukZlwVYTswe1+VZ46ag/rfRTTc
A5nfZWFuCBsAeRWbyMeeBiNciUvVlFcKCBH5MJg5M6jODM+Ew0oAJ7EmAUAi9YvjLnIL7EhSPdtR
PTwLWGQxIEg+LECzC9WjuPEK2w0ernyvjVXjzUCOy8o3QpuTyprtTECIXcKPnGPMBBWHDtKWDqLf
ZGj2PrSJwHc2BgJai0BSFP2Ex6Vw5QWHAU03LrYzZf8uBnpc6Mox3BTRyfWB5gTZbtQIscOkBKcB
KYGtI6xEF4MxrOVZ4uuYhrEqqnrVFZi9IHSs1E3W5XoM9RZO8NoZcXvhyXDkREr3ieQ2qCEKUBPu
K3r9sIYyxqcUf3UdpKVyU48Fu9zkkLDp3rOabebMJwXxlg10h5CUNuvBuIkbknQ0iASVUGYYcta9
W8XDRRQqobmJe2ZizFs4MMxDCbm1Fpruuc/6NXER0FG7trYvCIjt56neeV22wXSHGEM/tlNW7Uan
TYhJJeg9EKZJ2bnwFYEdDgmZi7R3kcvxkFTCeA37h6IH97GAME0EZzFO7h8PiCtIAdynQF0jL6Hm
TslpuQL4r6VeXt6FmhOI/308GgyKGNidhvrVKocNPon8FEUsaRNtR/t89lOoCjkE0fyOkUJby2s2
6Po/mmxp1bJbXZKPgt0LoEyqJftQum/6wkJ9Bdn/wSCYo8sSygZnk4b2wcfSn1tz6gf9ApbsSHl9
VaALRG/DAnyrumpXFMNmuQsq2zphvykQEfo1BZBqfBdcDjE3APIwqdHyLM5osERHTLzc3xFKzrKN
9suBN4LB5IYlXIe7voRgP1npxPpNj7sw6++0FHB0ivrEHZx8k3uxh/wc0nJddPoXsyMYy2bv4Fm3
wxqfDA6LuUaH7sc9oi0O2tVIlVskPJC5vXRsesAwuTqlhS3QPvliAqRK1mBwVw12Jw+JnaU07TgE
jjlF2vg0+X66fBsneuwXdBdKHGuIv9QhdtOapwYJDDMRJAjRKOD/89rZsB5vYzNhAg1JgmIriHVC
R7IqjhNLasxLAhVx1sG8AUed9EKnzERbnECJp6wEOaklJYT0cFINVWzVJl6+PONiWyHbYGme4aUr
bAYLch6Y74WpMAAZkQveLAehzsubUfXVDOSoWz/VUXawoPdlNygCe0MuXAEWbIHwD/Rck3BbOOKS
F97Fpf3GZtGmyB4CDq7HU5+nSNAly9gua7hP7DIbdIO+2Bhr3gRz9yE8fhM49vJ+V2b+EYAnFDSD
PpjuGotvenxrECcXVzUIp7UVYGvNkblUGMtUmFgBDPWKPh4szErSKvHq4BjAGJ9qAnVrSlyr3FEb
BKvOjgUuQTQhM222weTHiO29igJvHAq8HIj80s2hY4mLKHzA0n/L53IvCUiR7+Wmol207wBEu/6O
6vpksnxDgKNgWsvvotpNNsw57SZ2I7aO9tK/3SEZHxytTFl5752wD2OebSzng7EMU0eaRPjQ8dyj
wa3SoEmkSDj76qv2rdMg4QD11akKmm23s0vv6rtIIBN/61nYYaRK8Yv1dhoRWsO2E7J6oZl2YR1t
6o7ulss0/inOlZVYIS6eu4qQNfx7yfFYA5ljBlMO2mIsi2UyS7w8SWMBIC6iDRSHFe6VT4mveWW2
0YhUQqBOWe8iEoUiAP8ucpa4k05p+1F5LA1autMWv7nEuww2SWmmbpiJdOyQOYRCtsbeCgeBpDkh
OOOe1gwSIzOxztotKJmVXCJ50oaUINJlY1ZSbbN8ix4S16Q7/N2rbbzpkb2poe412k8hzScyA0OL
qVe4GqaQQDabdAqyoy9wB6t8Y4XBbuTTllIQSrnEzCP7UI3huWyqfemqp4ANV87NLnTlrkSrjJA+
jmv3kDECYjjaMAewjTMgLqAxisQ/V7DGwSoeh1yl2TD/jD1moEw1FJn8bbmTyyFfMjaXWVSnSVi3
IEKtRQDSglwZ+uw4K9x0jYtRUsEWxNjK4eLgDu/uBKtKDZvGEXGdfYfo6zB5oLJZXNBDI5oU/PQG
SlK8vNFdCHQjr7cYj7KvbjNqkrJ64ZhG0vjkYlteAgBqH/Z0I1p1bsJqj1kD297YG5Yjq8ZojNkA
h67rL0C7L6w69W17zfNmV+T1vub6IUo0PQLjB/Jo15NqB172WFt5XHh4JEA2M3KdFdAKG2+DBpPq
znRrGlimKLnpfBxNuzMzgt9DBWqLdOSncgtvA8KoLUQHVMVGLOraF40Cy8+enmsts2e8IT0wTTF2
bRYwiGt0AgxM/f99QMhLW+Off5/58c8jP/7zDJH/h5NBPMxWx4dV/IdBlSs0xb/z/xnF+ndG5fJB
BH+HVDqYQQ1QjXiB7fmYuuFiEvU/hlQ6DsGHojuhjY/tjjB10sUI5P+eC+Ljc4l9gk+Mxvx2x8Xn
SmCYyP/MBcGYEc+mGJtMQrr8wf/TkMp/GwoSOctngmOMvBt4+FQzPNi/DgWpK2SIGcvrnTU0h8hr
Dl5QH/wIQy0sIB7/dE3+e2zMPw/EXF7pP08g+ftg+CBmzFFC6ebhFf7rg3VDgcEFtax3o83eMgLU
SLvHumVRirB9PGbBzUXgeRJ6zyY0L4IBMEcw4FiXoKwKFGeWw5FvsP4ov3jz3aAFQwR8cgCU2dM/
kQL/JyjHVAvXe8XALfaP2/of7+n/8vx9G1f9316ASwPiYrIHwmd4F/5toKdA0gVhzMja8shud60n
E2f0EL6FUB1HdrHVCAPEwogaNUPC8PqgaJVyLGK/jUyiwGScYZckoPDL9ZTrq1/k2aGLmuI4+Bi6
Aj/m2bjlBDOsNGCHZ7pyK4wUABKVFhQud4MHUw0mQOSdxjS1fHjmFYKhZuB3rpfhaRSU7qxBqYAq
JzeipnNQ7Tvtdbsp9IaEecWm4e6vRururDSmG+QkujQu/qJjs5uPxiKii1He6XNTjh+aBtuxPRNE
zkDpgPMbelQu9fyGSizftQCF1qQBzhFypzu0DlDQYtb7JjMZAqGuuE5z2yeybry0nXpMSwJsAr6v
TJrZ35HIDIimoM3PuNpoH12uNCYJuPjKLEwKDMvh02btVvndhIEp9Q+hboGYmPicMcYTUIdTr0fA
P4xP0L13LQLKvfGrI/ERfZ8QkiFB/9laYkinbNZrWkcNyhTvXCG3cixzKztG5UeVVcVKwwe2Ffhv
F8MQsf2uLCGyi6ZABDEvbV5Rt3kQ4UJ4DcDFW3O3J2Wzdd3qw27mHeXISOQksUyVbRAheacOgFLc
JmZN/B7YAylS4WO6hfRRn+oQOEg0JCC33BS7xpqF4klbSLK2k500rZFityy5gRTT323EqBqvc1c2
Jt+NgRSvoVQSGY1AA8rG1JbaomB+eAgnUKmVHO5+BqQiQBx19iVyIf2xQYtz6NoSUoxamxktG2Wv
Deaa4DTCYgl+sr47V8PWrlA6hG9dN06psafPrC59kKS1OvmVSjVbnGp8vuiqHu/zyGwwQxGiFxMG
vnYecB7o4r3uCzCCJNyEDCU6hjQUkgqcQRN+q6tkHBY6oUEO40GhP2ymT+R5MGDMjO9Fi0gnz9Cy
wtpGygMEUNMJQOWuDjCZxnuZ/oT+mCHOk7ebunD3+YIQOFF+CyqEVmsCHnYQN9pbiPjp+ScokONz
3An0EwHwU6X9uJeDwViEVm3BK6CXw4hbrK0FiQkpRrxGlyKs0o57cFOn7zoPnl7tHvXsP5VokmaA
hTQ8MQEBQFNdfwYke3dgEdAQQKQFug/HqoOsYhEhxINxARUo3LDIvzpevRXO9I1yFGNyxAvP5jrm
M8YBr3AajAe7Oaoekd9SoEQZCGtjMtfs0Ez+xcsojYlP0ZD2eEJS1scqasVJdtPL0c5tchXsbcqz
6oE02zmHtA/oEV2sPbr/xdx5LEeOc236ivgHvdnMIp2kpJRSlVRVUm0YKkfvPa9+Htb/GQktMiNy
NrNsdTeQAHEOgIPXvGaa801PVSjYHQ9zYB2IOvBbsh1/NzP9C5BSCQSw861kFtArsY9lkjyGfs9T
ny6l2z7znwuzvLIQ3hhZhVrc3sttXew4JM8ofD/aOJF2mygRyJp62Da19Q1UDXeCdtjlkBtvlLra
SrE27sfAlp9H/ZdcPwOEN14QSpYOXRfDo60Vnlu94UUbOAEGKWkpzJ58Jfts+1R7cseoTmFcwF5W
rEMLSO5GL9Xo2u+gXE16BNy+6ppj2AHCZhcFJ6xchZKSfjea6c6seDp1WuWlT7KTHkK1m8IiuLMl
mc/Nd90kujpdZcMEjl9p9YNUWifZ9NqrxlFLqNd++aXZdxrvxPBAToglokXRj+iwxZF18iWY1onc
ofvSyTdNmKafp6jw9o7p8cxFfTPr5eIhyPPmBvnQn1NmlCdPDfLDvB+hdPLH0XzZtSFrhgpgmLjz
H2peMHjdDh2Oz8ER5pd59EMCrogUnpQVjshmDqA+qKhA1vH4h60wpDgBdSSKeQ0fJY3iL3xWrs/1
LfAAbcvaRzWnLwMedriWhFJ6MJSE22EZhzsOgtPWTMtPnPWHXZA59j4poz8pPDHbo+CqZamr2Vxi
qXJDoA2lOw1Mi5neeWpUfpajSL5L4ukVivajzYN6No4dIEt4inMCnPyp3SmNtU8SXpbBfk2N+cUn
5d3YABKdygY34jnWSYl2ptrwiA9DFdnPT14OUmOw0ShBHZcKcTnwaoJeaaDH11KhfuVual/JUm3v
zA7gTdsEbD+5CeDihDiwcWxHydVip97xCJdCOTA+qeH42ex4xELVuMqn52wwi01M9WNfZhoPRt59
5828uEH9AVVoZg8a9RZo7aMcDZtMaW6cIn/OiuKebcu5KlE9tlrPBCk/3OSqdaMkyj36qIAOQW4N
aHvAGGgPasHDIy+UHEHgG9leUdwqCboCvCpz4TNhYE6dCuZO4uocWBnsJ7DZlY5sdF4Oz7aXPRt5
MWyatDjmdX3I+Op5oe1CC1QIiiW00f8YuulW1xuITSUQD2t6rs0ous4UqloFG4YPMXmHdJcudeq+
tkF9NqX1rfD/TGgXUchyeOoFtG1N917fGTdyFbseuiF6NBup/ecI/MFxSVP+ed7DowANdkNTNZOM
Jpz3Csglg4OaLZEQsPXI6DKVmvcZkaYDLF31k9HkNZVIc6PYarxpdPvZlgMIbJ56skz1vsn9lFpq
F9y1Eaj2Ch5iH5ApKTnGJ6O0eRRVXmp0Rh5K3Xr0WOmqBwlKtcf6thsd1xqhZeiqz25bjywVzS+v
LUWHJqw5+SGXuoNnR7sAasMWIM2uymR/n4/+gYUCrAGRVc+zHrPRhw87ughiwy2KbpAu7q81jZqH
BRfLqjmygB76hWSoF1GzHOCPIHYgh25sdrcjZOmjpQScQUrpCf2vLYqo1m4Yg4QKbfBNB2Vr9+EP
yFlcGRvY+qSrB/TXH9F7vfZMAypwBeTQ/p3UPF+QNdl0q32qJs9GB+JM69JTm7ZbE7yipmb3ztB1
N1B5Xm01uYunVL8tI50jYAC/f4ZB6HX/IBVQN5CThGJw05T6BE8a3FDY2z/L2LDuJQvxhza91nwE
PeadGDGi+yCdrjM55DFtgpkiycPNfA4zekRO/OyqleZb+wBX3ralfZ8jaRJJ4VZCJAegtP4HfefP
AZCuvcJLHRoX0YY3G4rFNW8TRviQR7K0AVPJc/5w5yccyFrYQrCt7zQvLQ/2OIC2Qc+z57VmI2NA
tmkpLZUWIMUXKe2+z93Ehe52BtoAcnttWpyyKdEXtnblaM5PtgvIW0b0vS7j733D5bqBsJfepy36
n7MkNI/iHJsURrDrItdo/WdvkK+NJjyVhf+sTfJtV8Orr3jDRlTkiOARmlsTikXt0VaaK6kyv2Vh
ibAemLAyGOq931mfEocyjAqLE62p2ntQjQmctsypo9KNT43VXYHeSfcArn70I4fD2KydjdInux55
2w0+AbziZGRDdYy+T50CXCpxgSt/kb36B74A0UHJ5B+qlZ14FKEs3VmgTIP0uoxm1o5kow8AkB9U
2z1ky4KrAG8C+yzOf3Jrsm7AX6HmNUw/APH+8gOPCmpg8rUppKcTtDywLqOiwYc0Zt1uR/8N14kT
fcAugiT8lsJfv9OVn0jePfiKUp36vHqSpha8bQd+fgBQZObT5wxF9k0EVfPQpA+6CQ+h8+EEBnX9
yeiolWf90F2VZneD2lfyRfK/cQBQrTC45Z54Xecp1UTVpp4cwXw0g2ab+KqxTfvwgaOpyVfmh/Z+
dPJr82FMS2tbqD08rdr7mveWt8On+M5zotNQM6pwFh1LDOcZIwHU1IESqoEe7GL+VTVTUWy7fkzs
+jMn9xZYhcpVwupdewQV2xbS90RGrsxQf2dl+EdDHmObz9rvyIS8xO0JiE1MRKIjFusVAsSFcmc1
dzkIxUMbyhbkvnCmbPGyohXhDytFCkovtIcscQfYWruaa8nQmU9TFoU7TebylyXgA/VjmVfhwesK
LjPZUdIL7g3N5wKs+04ewCGbXfyztvoro3SM/Xrino2zhWsuRQEVuqWOqD/ao7OvxRul0KmQ5EBX
eDbJrNf5XOwr44/U4iYKR/mpCc1qM8gRB6+RZGsxDop5EFMAuCfec1oG2W6aitPoRN/P/C7qIeLv
sqhVcPE2dVkGkf7+d1nYWYwwVpObWHF+mh3iLOhR/0g6CJNJuKuufcRIbOA+u8oCbBoOyMKB6lv/
ER/MzbvfIJQAJMhEHP1HatB8IBhS6q0+2J+A4XPqsu1P651RNFobsCW/H3ALQz2JK3Z29Bl+DEV5
ymrpFRntdrJ+JVxS/vY2V9NwMPrXji0I+Qr/+H/+X8p274p7V7/z2e24FiuA/x/W9tTZJ/s/J5tZ
VfhfasH/a9f8AEE7LIq39mh/pX/n/+tfJT7V/B9TpjogK3gysTZZNP8u8Zn/46Bci+OfYuuGJeN3
868Snypj5m2i/GvqCnU+y+Jf/afEZyqGhWuarNmmY852gf8uPb77iv/9qm/LbvMp678uNJKqIC1s
kl+FKFYqU6k8J+PkbYbO82DmvGLbOqAp1UQn6c2M/KvPt328d7r5bx+M4W2m8OI6lv247G7zFALo
s2+8rrf7Ptr+2+6cCd5koGFWEWmHwHYlrEi2U9AcsiS+GQCzmRFM1PVOliaI7/m2k3R2hkHOI7y1
PMTXSgcMjY6i7V5vxof1HpaGIcQvWud1UWqFRVV1hB+qPnqhRenK0L9INgWb9U7eJ4v/zJUhZKRO
Q8TEaT3majIRf3luEXEyEA9Wqt9GlW7XO3lfAf1vJ0LqnSLFlqxEtd0YdSi/dGZcAQWeV51rs1Ry
uNce1ztaWFHGPMo3X97UppZLYWO7VmE2hymmlmYXbXVmrpZanz/Um9Ybp61xC6F1jgjBVRjY9Y59
/+f6T19YT8b89zeNR62mTlNlWRwhK15ty69aASUwzm4va16I566ncilh+eLqVnmfAI/h/PBJKvL/
dWl7twm8DeWlXy+Ecl2D+4law3TxVzrVNQ/WKDtuSqc4rP98ZQ6rD/KRIcS0VDtIEEEcceVxa/Ak
mhIWHVqiHBmeBuWq+9rfhPfrfS2tViGyIyphPVrdphtga7CDY/9sh8194Hmf60BFrk2zN4FdXRbk
hhDkIFwoZhae4RqeUyAF0P60uuKzmjHMpvCP6yNaCHJdCHIE25xSi+kEGICbwcFH60O5VXoFeQ5D
2ykFPPX1nhZyli5EOu4KfYLHEMPRoNphDsjLrM0rNqyYu6mW/6z3shCIuhDmClze3s7ppdExbEHQ
B4lgBJsua1yIcvbVhrI2K80k+wL6QprF4IZ9pvWFQBFfsRodreog4qcnHRo1IMo01BELrInWf/zS
/Ath7iRAUeQCwvCsZmpaFKioeAbPnPUP6x0s/X4h0B1H69VsJI9kuR5cq10Na2jokYxDrud0SReq
mAkDRFhy7MJsdCNQiwtNNK6d0pgJSheNQTWESdJqVMimzhtcX+e1nDIFojNxiaLdpElnvsPH0wSi
8302t6valzTDHtyoVveNOu2DWf5v0q/Wp+jjgFbFbBiPYR9npmEfbUxs9gg/QMyKOumYxYqyG8Kp
uEHX91zuXRqLkA/1pB2cUp7FOhBYCdhSg+A5leMzM/VxtlXFBBimaJLXVoOtQHmda65RwDKJEYyn
GO4NjluhHbc+ZwvDEJOg3dYwWNvKPsIqgpdrlWDbtRdl4iFivYOPYw8Ezftv7vBMgNRPPUG1+znW
XwqDJ0b1JjTOJPGFLVDV1fftT7NhZV9lkaunvfcjV+X0xVRU/0tipnF+KHJbLYAaGPmj3KevvADZ
+yaYKCFE8r/ueou7/NIIhZWQFM1IVYUptDRYe1AI/Tujf20Bvq7P4ByA/9zkVV3YDB1TSrK8lvlE
quEiZPmUQU1ab3ohYjRhCwwRDkUk3bCOPVyzVuEpKviKWBuFwvvQ184kd2X+oR8MQBO3P2lI46yj
UAn1+5M0KjdlC6XpudES8Lsw7+0DcEYbwt/6oBaW9AwzeXtmRPqgd2aTzeMwDMfRCtwmLn5bXfBr
vfmFz63Nf39zJI15VIqLgjlrUyrt6BtaSMl5061pPa13sPRR5nG96cBEf2bKC39yI8p0PW8+yeNk
3k8dYt/B7/UuFtKLNi+1N12EtZlyIyhZslnHncNsjyDOgFWEL5WcnNi5vtVyeuYQvDRfQgKoqLeo
uZTbx8lOdER8eND0yoNiwjPravnMGlv65kIWCAZJt/xaGt3QOXnJja9/npIzZ9GlpoXwBpOAOYMW
Ty61UnVbOzyEYtDQ6v3r+reY5/yj6BDCG6VWVON87FxhD45PcWVJ1zKeQmfy48KvV4UIx8LTT0qZ
2Zdaz4Wq/tqp6bNRV3frP37h484GTW8XUgYOZBarGF0TRtqN2QOxb5HV2Mhaph9bNHIvHIYQ03mH
TCfiIxOImHZDqX07Oeh9ooZ22TCEmDZ5c4dOTUyncYW0MnEN2DfliQCBsct6mL/P24iTRxvpGOD0
YWNBK0L5H4k1w3iKnK/rHSx9aCGkLQWoZG2Z1jExre++3X+FQHM/eVw1LmtfiDDFKiq02k0Dxz8A
zJWk32VIW6N/H1lnelgIBFUItDQbFBVLAPPIE+aTh84LROHLYlgVYgxlvsGQaz1zZ88jibMUuv+7
Nnu+aGoUIcYQoPBlq+5aN2pMeZfKYeHWBlZOCBaoV5d1IcQZFr/YqeIaC3Xq5BhfPP+1PlcXXJh2
RQit0UFpIQai5vpdiTlghtREqzaX3Vr+Pou8Wfa8dHRQZmGUxOonOfuRFCd1PLPg59n9IG/+fSl/
0zTGN6Y6hZHJMpnutSE6yUP6lJZQBmVb37cFflkdXA4Dc8bLvoEQYZ6V+mERJwC6PeBOTuFBgHNm
QXotOFNjEVCd/y4JqoqwV+JQ2ilGjkZvPzQR+AFkIEro9SgXtPHXuOj8P2No/HYoQx/9IdCOGEYg
H9B13i6PLQB5RaNfj4XpHHm5D0+GX4ClN3BPDSfV/IXFNRZcCp48I1CUB2MEYZdiss3rfuXv6i5x
ntYn6uNNQXGEVIE8ioTTSGAdi1xB4Rm39QwfXYDymV8U3+IRBt5lHQkZo3bYOEM79rA5QYMXacQa
rRsPeyE/vnAoQuIwY+KhKSTFDRCfmpDSRcH2aEMltKIfl4xBVYTJQo4cp4LRHl21RYszhEeO3Eyv
vxrqt/UOFjaGvxenN3GiWLnfp3ISuV7R/JCg6mEwhXS4hrTIfr2HpQP+37+/6aIOogQtW310s8pq
dgXr9mAguYflE2OCXx6zp9rJHrZBeIxrJTgoaRieicq/E/XPPKDwsPNuZ41HKIHZOFhHc4q/5Lr0
ZNdYE/hKfZ3M8kMO3I2gwPEMbZTjGFSvMM2emro8k/sXsqcIX54APIaO2WEIgAccZgH4AskeWlnr
M7uQ4/6Cp99ObJ0XFqTL0q3NZ3RbkPYK7pD5DgB2KShbYQ6CyvGZhbiwTmRhH+gduwvkSDOOM3sx
A45VGx1qSeOZHWxposQjFhbVkwlg8RiasL0lvy/QRR4u22bkeUxv5inwc6cqcFpyDeR3Zi3LwqEc
DWxo/TN8nNBUeR7Tm+arAk/esWj4DLxY7pAwN7eWga0ictXZDnWPw2XdCNm/NSNL8VtI7VYpb7zY
38nxbWB+q6VzrIGlTyzkmhIKQYZCLoghrDG773ECRC/8s/7jl9oWcjESTE4MIApuHUdnDOWQr/4x
A2bWW5/POf8MclUW8rDdG0iKN8ilYBDmbWJlQv05N0Kk00AHXzeO1qBJLmmfUsdLz1xtPl6wcEne
f3TF0EPFqRznqOsT+i2VVRwi2at26wP6OLIVRzjQVTkg7qaOvCPUW/RWNISX2YJfcDDaoi4YBABE
z53clwYiBHaj+kU1+YZ+jKbxoSmCYIcg+7ni1Mehwav7+1kaqLVEUkDjQRbs9FG9DbJTb/THFuu3
9Zmaf+Y/P73iCLHtKBH+rFWYuyUqF/dqXO4NH/eOPIfmUGPzvEnN5ExXSzM1//1NnMdRpmiONRVu
pWtuUEhHxSzONL2wRyqOGNz20OKsx9Nipf7x8uQ6aDBPR8svxM6x4wW7CjuIrFYDlfLb+sR9HJEg
Zd6PRhobs1MinFakyZsNwbAX2GrSJNcgZgvl02WdCIuLa3nstMBuXc8HY5t/B1WDov6ZnLLwPWxh
cTlJr8iSnVSuphovrTx+58x/JqEsNS2sKi3Q5dxyKuuoWT8H+VMkfV2fj6V2hSWEH0mAVy03zbjX
YMGEG7k+8zkX4sAWFlAn6akHq8A84oXzPa38BOxjj0doqGyaPvwN/eZw2RCEXSJPlVaLHDbT0A5O
vTy78cZojF7WuLBNKNTpzJg7IcIU4+9KL/842bntcyGl2sIegfk8DsYSddPCqa4LZXB1+O1pJkPY
0U4cRXf9WO2leDwT0QvhZQn7gx8XWqjXEQoslo4W01PeaogUfFmfpqXGhdgtY2/CTosTdRN9t6hH
IZq7AQZ55jyz1LoQtLU6SNZY2KnbI8YInGlna0iqtT63p8t+vhC4hZlkmN5wlqSQvR2ULw5nAh+7
7ctan4f1Jk0P1YTCjVKhIxN/63EsKeznejy3oS0EsCUEsBeMKNAmde6iDMgzvdZ/K2J/v/7DF0J4
hqe9/eF+I0X4rkS5K6nqs4dO+qH31RBDLQw4YIiMuXW13tHSpcgSYpjr1RBlslO4IZ7jD0hDoDSi
T3jrmEGLIFIrZYemqyix6Q1+O2nWQoe2PTw/bOln7tTtZWcoVZjMpu/U0UjHxpWK7HveQRI063M1
26UPJWSSIsLjbjA1+5hl5Uycdz1b+rU+fUtNC5kkCTq1ik1eX7uk+zl6zjaM8B9fb3sOgQ+OM6aQ
NmD7D07YW85xhqjniNMVeftSBiiGgtc/08dCfIug3iRshsYAg3ys9WrAexMXttGGU1M4aIZeNgwh
hfAKZrStrOrHUHkKZeg6Ns6T9VNtn0MSLs2TkEKcIU88rWC7C2dPIP/bVIU7ZfwUNg/rA5gz6Uff
QUgiZiZPSsnqdyE/5gd/VOpD3g7tUda74RcBwj1vtMIb1EesM6tq6avMq+1N2lLwDG70hhGZeJrn
zh/ZwYxhuvB7CKkFrRG7wLpLP8rYImBVG+NDhLyNNLtHoOawW5+0pSGo74dg6rAbZGV+BOgDVGh7
dKit8DaT1eyy1G6KQR0okUo9hbejvDjUZnJbmc61ObaH9d+/ENimENh4x8OdA/N17MvpVMJJatry
TMpdmBoRMuqUTpR2TlZSKYQXhUlfC78sRr1p/ZcvNS8cCKqwSJvQmfSjp+BQ3eWY3XU7X/58WetC
NPvypGtOwi3OD5+r+o8Cudw/d+Kb2/gg0AwhkEfbKy1K9LAvNGTPzW2RmXsv/16Nr7mcPl32++dZ
exNahpcloTpYg5tY/nXbI/ebo3wCUupMfWlh3YjYqCCihpp1suI2mvIDDQE4hJ11poC59GWFyM3z
yPNGGUCzFST3WL5A00+jo+3j+7o+OX9fDz76AkLUjnCXaicJMndMY3wOlWBAz9bJdzn+StvWt41N
gPnZrtMkJO7QqOjQ/baNW14PontcTKI9dIn43K/5MO8i/SAMtwZtEslx3rpejGZa4AeHEpKop/cv
Vm3iqow/cjgor+tD/3Bu6UwYeZB1XRVPU+qGsDjVAuMe7TeCv/v11j+8cNC6kKxsiIB56gUtZvXH
svqD89oGHwekjytMVIKDn9wVeBGs97U0EiFzKTbyFFlOX2PxIzGvdB9vC+3MAln4JGLqgkHnp7pR
0LYBY/I1R6ykBX0J/a2Asndm61iYLENIYL6jUxZHPBb7yR9e+EdttacKq7khGe+rotuhcLVp6unM
l1kakZDPMB9QikEZW9fJmmLj1RrqEW3wM3U6auYhxhG6fhdn4Zns82GGU20xw0V9WDa1prVAow1u
O6hht4jrSZg/yy2+Es5lS0BEgPaZWThpXGSgWLW9UsvX1mCi56hdkuMYxZz73uRQfNt6HYX41tWj
4aVFjAwmzSXbLk0LMT9mUlLxmN+6WjnZj7rSwgas29w7c8tYiA0R9zmAKQTmpaSuim9cNXnXlRfc
FVJ54a8XwrxQLaTSNK9x61G76gtr16EAf1FUizDPACSU46R+7zoDEuQq71h7nurkQw8F6Myb8sLi
FAGeUdXkylRjm9v7zdYaUqysKrj4mJ8hNaF/Wx/Hh/sj2kpCcMdDguRBFqQuon3XRua8GHWXnslO
S20LsUzs6tMYxhQrytPUUFDTzuW9+QTyj32RXy2cTBAic/ChC8l7VWtdpb3UP5WhA1E9boPrMG/P
LaCF9Smi28feUmrwm42rGXl5h3tO/ISFh+d2hRlfr3+ApaEIwcvrRdYYndO4SBl9UjEzy+QIiX4/
+5w4/pkwW/oQQhQ7cJmjUfESF+EOTM2aJzvvfq3//KWmhX1axUp0aO2gd9Gl35htuanPnWyXWhaC
V8HJYhxLWo4QH/Dx61W1y2JXhOXmNh4Uedt0rhS3xwqvkdxDML0ebi6akn9Acyt0jvtEZtFgeAxZ
/Nnw0nOXxYWcIAJyEUGbz5xR59ppcBUPmAvg2CBBdzGlp+ki3AGcZyFuzbyCB571rWsjWmgH47WR
V9/jyj+z4heC6h8wXOwsA7/GZ9NQK8xpUeNFHWTQ7cs2W23u9s1uqCH0kHQhZ6LICeVdiWMB/t/a
SfZC88Ie5hX7poe2kVAIqCcfTZfqJffH63jA/FV3yqf1BbSQEjQhXKsGPkqTMwIjGh8hut0DizgE
ZfIHW7aX9S4WgksTwtaOzbGoeBh3O/RCErwpq/ZqveWFA5wmhG3YKnWoqrQ8YOfQRPKhtLvPtT9h
g6GdJMU62gYPIOt9LZxMNeFonUDeiQNf7VwlwLpz7MYriPocfrXwngeKY16gj1TjY7spSkyw1/tc
WL0iLNepGmfA7ZvxyTiEDp3fbzQPl70+xx12vYu/RdYPtjcRmxtLQFL6qardgn3uziil8U7Ru9nq
OHTybwO3YywhPw3AFZED70xU1SPHru79sjFiHhvgVWylzDcxWImT5srPkGMY2rBXd0XXx68he/59
J6Nngga2mQfbSJs48pqlGR71FEzkxsY5/bA+loW1rAq5BKkZB9SI2blaiNAXYf889d5r1yFfWKVn
+lhYzOrc95t4rAdFQ8eUPgz/ZGXHIPq1/tuXPrWQSVSvsYuxNDq3bG4NZhOGlam9rre9NC/zWN78
ZnQwKztDyNW1KGIWG2SlUdUIPdRJKH7UJuYxeXXh9AjpBIG8RNGssXNjgAlZ88cE6bQ+iKWJF7MI
kEe/VGi5L38P6kt9rrCy1K6YQyS4eHHZE9dTtJe1wc1980zxeGnehZQRalLZVzgQusFQsHO22gO0
neuU1bNT/HPaIQudiLBivOnw+Z2AiGRhdlVBfVUV+T6IrOvYuXDqZ0nUd+sn69NCD/3ITWpvwgq0
V3ldbs5d+f/+0g8ykAgtDjUHh5Cq5Qtg/HXd2Wl7FYLQ3U+y0mw6BHsBaWmI0oSxkmwRdi8PxdiF
O0NPixtFQVKvVAuUT3wJ1XS4v9nGK1JpC9kDz0bL1E91M45njlsLUSoClYOwKHVnqjrXQd3xixPD
pB6LWrrGy964LIJEwHIWhFVchn5zrFKspJLclq8lecrPDGBptYipYEQDuQqGzpXn6nCfDbdB6HwN
+lDZeXXXnYnVpV6ELKAliFNJete5VfxdTb+GyHHj09Glny9KBSIYFg6PU2kSCyYeXovuVw276rKG
hVxQzv6Og0bDBVZoKMUG6Kqut7w0I0IqyMa28tRy6tyuVh9VeegR6nLugqA+dXinrvexkMlEkGnu
YMArIxHlOmr/hKn2ba50T+tNL6x7EWGqhrEfWTZJsvCrT4rhXBXYV5WJeWa9LJytRFDphH5nnUxy
7qpy8zXQHLf0vFOszAzmMn8OQOyi5fpL7XCQXR/P0lTNn+nNjojFZmg53JxcuTyl/h/NVi5seJ7A
Nw1XjTyWZt3QcPBoyr8d3PbWf/HCAhLBpUoVVDMYqXfxW9/EAKb78AS4f2fHZypAS1MixKzXVAN7
N788LT8j6+p0xZlfvnCNlNX3U5KMzpBOep+7UfK9HdNtDMggx0A6KiTuMRcxlFVcJ9/3knVO4Dt1
3bs6CDMgBAo+GMjFrU/+0twI0RtRuSq0pu7cbCyBin9rzuHAPp4bhIeEX60HUu8kSueiTHysyTYQ
LzZB/1oneDh79kWLEhGt9704VTVIGrZ/rl72j1UH9lytzqyav5e4f27eBM37tm2t6Yto7Bp4Ax7W
yEZdp1trbH3s4HtjG6DSv+uyxtr1Zkb1gGp6feVjZ7WP/RIFSLVQrh0/r13VMaad1OHOMlaNcexb
yXsqW/Q7QcqVmLOrJf9x6t/YQWL9HqoEIWHeOg+Yujk3k2dYd2S+4qpOuI21RYy/tD+qAOtKf4tq
+O/1VfBxCFq2sJABjZmq55AE0QThZVXtbkYQ/eo0vPptd2Z//jjRWrawjItaVjqpIlj6UPuKXPAr
fMbnMG3OJNqF9SaC33Qc2zCcmRJX9jIdXVDj0edY56nxoxQGaJwBLl2fq48jxhJhb2huxUPa8LSC
H/EhbccrBNSfL2taWM1Ak3H7CLmIJ325a5QX2fux3vDC97WEpaxmeT9NqsRtO7O54tvJgM9mYbRH
P6qCx7QtjE/rHS18ZFH6Hx9nxGB1q3WHNtjJ0nBdF+0udV7WW/97bv4gJMWSI9a6Y61aNu8oeguz
Tc/jXYRxN1ZMZbCRja44KPVsfe00/lODtO7V1OrZgxVi66IZeNx4Sj9sk15Nt5OiT/uuDXp8Y/zs
smkWseCZ0wDBjOrGNexMQ+SyfqyL+qmZlH03FJeFkYgGJz/II0i1mj7qgxd3d1ZYfJXU7pwg1EIc
OfOyf7PN23bp6ZJZUtUdmKtKj/X9FCrytkeRRtnEgaZE2y6GbtZ6DRi6KbcOIZWiHyFvTzdp0AeI
YGMy3U5G8ujXaX5jNjwJZ5BPN6AuzX3Vd/4nRND7L0o0Nfve7BC2bJGoRwkBEzCz1G4ai3tHMWrF
iffD6l7l3v3V84MAYelByf4YdeNRy8NRqcn77i6dnJhilY06bAtHYedVpnlQ8lDbGAHOP+m3SMYN
Zuc3HdbvsVoetEnDRxdl1pvOy4Nwk2Qa6pPAodKv0UxlTPogQ8+VOottJs4+9f0Er6K8fvBDub23
PcyGz5wfFqLFEs5q5qBTD0k5OqPZux/r9DCr7heacSZTfYx7UC1r7vfNt+xGczRDmRJ60ctI7+M0
aWNOnhVHZ+qtKyXV5B2XUx7q7TY7WUoXPaidNV05Xi59qiLDvjOTvP26HrtL60o4hJmBU1Nd5KCR
hwVK7qX0agSZulW8WwU52yFXzvSzkJ5F7qUpS044Kb1zTNQH2/rq8ZK/PoCl2XSEDcyKNQlpmM45
9mjd/MLeEnu8+Hf9EiL+fopfNJRp0k14JpUsDUM4l+VNO2ZqQWdO8TJEj805TsTCTiCSBXtPlyHY
JuwE1TWSU5uK8mU5fEON9sw+PJ/vPkjRIunCziMpalUt4ZHeue+NBn8p/08V1DIK+frO9+ObupTu
wDae2XEWJsoWtjYn9DyvDTkBtsp9oXzxLgOcsakIwSljZtRjd8edU4rj63bmG6jG0N54ZfV7fUUt
fQshPMuego8e2LGbJtOxM9LJbcqh/mOA4r8zUoS717tZmqH572+ygNcFk2ybQ+42abSnEHudGs7j
etPzL/3oYwtBXShOGakKky+3hXdlcZsIYR2WCPdPTovO83ovH84TsqPq+wFkKWTJFKFzN1fH7AqM
VrIJDQu/C1WOrir7XDb+cJ7oRohvdgmtQ7TMch0PWzvb/5zIRXBmCB9OFG0L4RxVmBz6YWm5Q1zv
cjjV6Arjc69ZztX6HC10IL6WqukUVHntW27o5Z84YX8ppYoXuzo9A9Kbj6D/+NK6Kb6YBhJa/ukk
4VUQpBu17e4Cs7oaRm/XGd2p8PyNPv5eH8nCZxCfTS0VDxA1xxVBUVNp01cQ3LCHP/OEv7CUxEfT
LtIKxewd063qfpMWxddpaJKNVUHv4XJy2ccWn06lphgnKbNMd5KNr15VPg+t8TrVaOKtz9DStxYC
esyj3m/RAHbD5pZj1qbU653eTdfrrS9NkRDTQY1MgmGYJlBSTG/C+76VsV70N5ZXbtd7WPr9QjzH
sZ2bcsfvt5TqVVU95NbyMnwySSIX9iCE8tT2GqYYfIE8gLxQaxn6EN2g7gZPOTeID88zBIQQ0boj
13ivM4gk+gxjZiMl5aZS0w26Pzs1yncXTZX4TFrxujLqJo4fuFsqV5XpaVeaP3sQmHF95kKxQJVB
Gfp9evW1ppFaHZcrj9QNQqrPD1NWYlBbp1nwkk9e/zLKdXmXeGlX7h0n4ujjyCPS/L0d2vcOD7nn
fsrHKwPluvc/JbWiLlelDBr7xjiQH3fh/vMD7lObGgtfThBX0ZkFonycZQzxqja2Mfb1IT0hoeQ8
Jy/xcfJ29oO1r39qf8xwg3sOdjL+j/XP+Pc96Z/p0xBvbUoFWSf36c6+s+79E0Y05a5Tt/6m2/yM
TuNOPfjM/FbbB9fD9/U+l0YoZAm8qTDQzPMRSdHi0fC7pwH1wfWmBTOWf8u0GCKXVwkxu1YR/HTL
ffzZ3KZ72O6beJtttO3/5ey6luTUoeAXUSWCCK8iTN7oDd4XapPJAgQS4etvj5988c5S5fKL7/gW
AoWjE/p0g7I+RFjhu+H3Y319zujSn+e6IVw6VKAHGbWrvnFuJpBrxH3/bLtNOPTg6vt+nEtbb2Ey
ClFPduwVEyCaybXVNg9ATt8rk9Qrzz8LMH51g/5Vwo+Jq8e8q4+Cm3M4OwlABkPdFbPfNgZPGQQS
oVzjOGPhMKAWjHozcK7t2sbyTiOaX2+gWuyx2HFbhP1Wypw59ZIACaP2BnXL6lAPDYGUSSxC9Bt0
LeRJHe3YqLYbVs7MBRdgiQ/gnhoF+hjFsU9NnviNnbYmc4XUnqlhQuh+5NzDD0PvpMwSlV2vuDZf
X0gQif2/UWhIPc+QmBsPlf3c1C9tL8OWmnu0pK1ssd8sWH+fzt9qmn96yBBGTUAly9FsgwpsDn4R
c4QkcWtsZ3MInA7qu653UpjtIs33mnnqE6ifAUwERo+NGN57b9oUuIczW7sbueTMBeXQyrb5eltC
iOb/H58BfeWqPiuPidLVvrdauhtNyzrmlbbamW9e2Jnn3/8IEMAjX5BCa8oj8fKmvxriXEv8rHTI
zoYuTR5wjxYAZg1mf6XlqdwOcyIHpjBBj5Aam09OqRv7QVPy1z8dxWWMWqSkcxSulYMAD9RZWsl9
HiEQ9/3DL/AQ0GWAChS5BrBlNh2kkv1POAmNYG1mOSfT6NUVLqARoudOsRNxl27aFCKibSPSFYz5
peU8G4c/pjqNoWsATFpxpFzqIBvtu80cG2Uoa7lWof4a9mTZf9HIga5JmUAeHFORFC88kY0DaUBZ
fxpOW77gnySrpB6HaQ0hZBULEqHwzzeOJZBmo+24t8y5+7RrkLuwiWgpsAelRDNEIk361MsmRx2n
Kegh8VzztiYifua2AP9Fo/TOT71+Wpmr39CDv48lXcKTIZbpNuk4jwdyC0G8LIh/lT+tB+NnW7OY
WYg0oV8GnZ2eaTttxQO5cGkukcpdasvYyjAkN/OoH6+BHFixnpeevDjInjlntUGn8TC6DmCat7R8
+35DX3rw4vQOkL/N+xTd/pyqUEvfQJ38TzEfXcbdLbhNktgyQIgtroBQZnF7VVfKV8brCHZkV6zw
o36NkoFE8eLqnbopbVIgBw5Qft0bYRnwKA+0O7CQhPWx2uXbLMpPzq4N3TBeMfmXJm1xp5iq7y0u
LNwp0CeFFRjilWX++rKyl0SLCXVBIGvigJfi2uwrFP5+pfWNN6yxoH/94vYSEyVd0pHMqoojRPgs
3y4N+yS0qVmpeV56+jIUALnYLAEPgYRoD4YZpwwbc5Vx5MvMoGUvwVC0EEPT67w+InSNzIqwrITj
6IhQmNfUfYYsFczUP8bgSzgTSuXIrbhVfUzssyhrG3LNZbU0Vm6Rr71SewllguyEA3haA2dObFNy
7LPjaG17tHy088f3x/rrdDOm67xGf1wV0NMd+x7zdaysmb4OM203ym7QaBfP2pZqRvtcOh6y55Ou
+YNrlZCgcM1DDyGpDQRg6w1vRbUSSlzY1L9f8c9XmQDUbqnFj6Rvt9Iqb6o6f0WXyw1oqdYcnd/X
09/WHhTl//9eF8qONJWiPg4+xDqjdgPHI7JCJ9KD2neD0Y8ZKjYbtREnJAGDJPh+nn8H7F+Nu7A+
MQSNYOPgl/fBFNLoTWdy0/pQbfQ/FXs6Hq9M//XhfmBpSJhgBrv/+JArxuKCN7CkDRQtmA+9Oq+P
kBU+ZlwJNM4Vt7qhou+/7cJxXsKm4rGJTTKO+RE1n+bVAJFA1EO0b8VYXNgVS+SU3ZAYHhNMUWM/
xMZe9KmftgWTIIf8/vUvTM8SO1VCswJ0cBhAagP3S0uCtZ7rSAcaEGn9fohL33D+/Y+dnc6tU5sC
Qwx0Qltb4ptjFfbiZpA3/zbA+dv+GEChWdLu3LI4dslJChDLdwBxGjq0qo2VDXzpExZ2ghCtqHsD
n0AJFBwrnennxlVkaWMovX7/EZf20cLFENQm0IOV/Oi69e3s6FutrFbe/oIhXUKohtRTdWpAIUhz
JysoB5FvkjwHSiZsUjcEVkZb8SYv3D5LFFWH0AnSx1l+VH27a6AoXpVAuYAqQh8hLUpqv26McDDn
NX6QC3GGvWTsS6p0TAHrzY/wq49WZwSzZ/iycANd5hvQwLAegq0a+phTmq9M5u9cwt+2jC5BV87k
8CTxkCzpA4jrhGWUhVWodoBiXpfBvH0vGcEWCfpXWBq//4TMKpN+7sdh6f/boaVLRFYfS8WL6ZzC
49NVRUmYV/2W19pKMuDrrUiX5b5pKswuHxEbto6s77tWdTvhTGsyPJeevjAHhVsZpitBo1C4ivXG
m5n3K6b+0pMXdiA2dceZUYU79C7UlbKXynr9/mx+bSRBavN/A2OhSw6Km3D/k/Yzbjl4Vd414/77
Z399OOmScU24ZqnxvvQOTUkAV2vQonOYis6HaijKASv1hkuDLO99cPGPeYzAyEZX9wR2e6GuqFdF
kIkHq9hazeTSKItbvp57E44z0nsu4lnPe6/cBorEKhCEhsZQr6BnLo2yCCsg50CnfMb+0RttB5BL
hdxedxRF88FBvVa2w1q28mujD13H/6+66jruJEqB4g26JW7T7Ieujqw484u1i+vChnUWoYBsi3yk
HR0PnSgCdDYDV7Oyq367jV9YqSUaTaWKN0mD4MvaxL8gYzCc6lMXqND71f1wD/X9mvrcpcByia8p
ZJ66TYeB0l1vsCGcj05k+zzgwcj0jXOKr+m++nCjNuKbNbWPC+UUugTd4JBLQ2bYAw21wzaJt702
b+Op2jU5oHDlJrG7yDAgzFLRHbSQ78348fvTenFeF6agTO2KaAk+F/wbc2QGeWTvyC7ZYQcylAH8
tUL5BZOzZHHTjUHmxYSt4SUU4pBRm8W4yFbu6QvpK7pkblNTbbpjN4wHaQotYwKAPx9pmOxYmnm8
m6EmWMBLs7InQbUxUko6uzHpZEQmywtAFQ1EXxurE7gJm51TxwX+VtJzpDxsKmBDjwZQ+H4CMe/A
m4wSB8isAkMorQIWpsnW4s8L6X665GSweUFVZ2ExVDT5fNfs3A2YeTZlUOxxKW8KvwuGAPLlody5
Wx42m2EtnXLh5NKFqSOzNxuNh7RNWzLtubkZTsWDsZuui52zL36W++xeDSuO4aUtt+RvkLGKqajR
WmZvsq36QU75vY0d5z672/oa/me6+X5vX/imJYmDAf153YvxTXFeBCrlgLGtlgIv2NIld8Mw5drk
pnh2ehwje0Ofi625TfbuMduh7XYnd9Qvrr3g+w+5cHaWGoVU8rRJUkxYkp00/VXYkUg/vn/0BfEE
6iwW3kJVhs8zziVlfOfejs/xbXVl791NzVK/9VM0m107V4rNPgmKn33H7Ejbdz9wEa5sh98Zu68s
++L+m0lq9KikwH9ioFMKUl9jz+UOTRHs+kd4t8vYWxnx65Ftjj9fp0D3YZgIe7051w7P8X2OIDuL
tMAN1xb3wr5Zkg0WTg1h065DCjk+CvWOhuoVf+5CuoIuKQarQoJVysanatsuHAON0W2Neq7mf8I3
wnXWhy6SBUUAEA4M7yoP13ktv5hh++x5/BFPEi4nyBfDrAz+HMkQRPJHgK0iE3+mcPIHf8KffNcH
NfMYhHZCGkhmYgE6prMS9fTab7b9Xr57L/mV/R570F9n6GYI1xKgF4ppCG///4aplYjRqPGGAjtA
PyYHHtW+44twwJxkx2TThDYSKT3GTII0D7/f/BcOsX0+b3/MS9s4uasRiYUu9qN2yDqX6SDqqNfC
uUsb6fz7H8/vNdua4CtCuVH8jPuNMazkB35XT79aUPP/D85jaWhzgQer9+QRhRp23ktmIK+ybbx5
aVnGklAx5YOg9Je5Py/WfjjmrDl1K/73b5zHV2+wdMCFw4vYxRtQjB1vjLDYpijpJ2G/jY/x0fHb
QITeiUQ57qk81IIYiXigtCPpA1y9cp5+Ext89RYL4zU4LXdUggBpuJ3CYdNcx3t1nAMdRqTEBgIM
M6R3xs7YNVvOXhuf++keyPHrZt9dG1vu0xsafL+VjPPUf/UqCyvWtmrMOw0T4rTBCPuV3Dnwps45
wX7bbAucrBftBcz+6RVoRZkXdAftR7tdG/7rviOLLtnIhOIIbfl5RwSW/yzZwFD68t1N+pHfJFuq
2HRlHsZD9hBH7nV3VK9WVAV1BGFirA5aDUKDacHaulwCyixpy8Z8PkvT4jijpK1d9z8azuYn+8Z5
SOC4H7tr/tm96SuH4aI7sbBuwFd7cPUw2Hzt3PMb7a06OX4TThHdG0es8goK8FJgsCQsM5Q1lLZ+
3mz75shv2qthU2+cO0zovbOBKuuW+oTlYbmhu3+T/6BL8rIxtzvdFljVImv9LiP+WK81CF6wfXRh
m6ZWzxpCzktkojPMRqvL89igoyFd49685Fks+cuIIzixBa5REfGaTalv3NJdu02uqq15aB/awHgv
aWRdd5EX9m/FyWIclzk/pZ/mz+8P5Zf21/yrOtAMbdEhvZEd6jg7aIPzw4V7/2+PXlie2QZ/XUYR
kc2xfszMcl+jdeD7R3+ZD8BbLywJ0drM5nwe90X1VLVHIT8dNPV72YfnriGLLwyxzPEnGc3BJ0eb
Q+vdJ2c9EIBmBTLAGTmq0lm5Xb9OZpr2Mtff2FKWpDOtPdBRfgmmKua4YMQcRycSZE5YrMx9o6sm
aLk8KoeuLM2XOxvDLuxB77R2TPM03velcALXgOJF3Xpj6IpWCzPTqTbfr9M5qfGXxcc4C59FxQUq
F7K39sox1L2b2ghkLH26NoVpBa2ZCHR8cHKmXrNfvx/xnKj5asSFv9L3JQZ0HXOPFIsx+x6n7nYg
KQ8KYdUbrwEvfaZKC1UVx3wH6YNa+dKLK7kwFqi3znzyGmM/t/GP3kOSzRqykEObgw0xMrZF/KjV
5g4kEFWotd3j9597aZcuvZw2M8FV0RFkhdUcTHLgwFQVhMkpR3RglUUoKmc1DLkwtwuHhlCpmwqz
u7f6/lgVFEBWYyXB93UHInbKwljIkVtlauBDMsDG07CUoXxIQii/BJViyYebseaqvhmvyjC5nles
yKXdubAi8wjiM7AfiMPQZGUkyhK98ZMNImFPQLA4qzWf2FCxhaLtGi3KeRf+vTv/qiMYWWN1oqE1
6OhytbOrzD3qJpohwPqyRub59dH+q06Q8ZgMGjH1fZnbEN2lyTZzU0j9ml0EpeQ1Sc1LH7IwICnU
5fSZY7n08kWf73j33q0lSC89emEz0EAIDdDRmg+uJkx/zrokqngpg5isMjJ9HWSaf8GGqd1JveJ2
e+BG2aVo/q+mN8em/DEvFdphRsf2mOZN1uzP7kfSk/Y9nauAZ0g6W2Yjozx3SQO6Kve+cY32hUIt
KGfaUMUII2RsB3LMEW2bkDpuyqaLvj/rFyZmWaKRPBFpQUp9LzQ3ZlOHIXOPGIzTdA1Gd2HzLHuz
wAhIK8OgMzKds6/4HLSgjqDtq12sYUIvfcT59z/ivZmiz3N2MhfbU6rzmXuz57iLhJX8k0aBSZc9
98IiqeNWELIswb7GhIUEcVNcgdtnxWO69AULS9VZvTV1HsikGqfLd5pXpJHRatI33WENOfq1U0aX
vcI6JHdgmFpyKOr5Cdyej5Oh/9smWiLMISleul7q6Ptz/Zx1qG95pnsbD/8GrMXRWlwSStdIa5J5
PngZ9fuyDiZA/sd8jdTkwuwvm0UJesjG3E3IYQBst0v0DW/6grV28o/zs7gTzGF2JOqg82Gkd0P7
WtafY/H+b+f37LL8sfULY0yTVnFykElrHG0rFpvBKafASwx9JQD72vv5C4Ob673X9bU4S8tldlBD
vQ749wES4J2j5YNflw8FLgRC9AnNTYW3dnmft/4X19qSI6IWcVybPaRHEM5sx3HazcS5o5Xtlwky
HF7nT7XFAIg96XQsGAjoV5IbFz53Wa2juK0tVKrJ3ogNyuKkuso8fkpyGc1WD9Y07bbtcIFTY60J
VyfkyyQGzMvCz+PgRnBGWmEVa90MczB035LJ9OLrWaXOzxp4eiSbgFCcIw6q8CiFPHrpO6k9Zsys
LVIyTBRiYM6hz9Nwjn8EvYb0s5Zvc6soQtsV93M72mwwCu3A81ruadkXBzu1Uwa4fs8GUxgBJBtE
KIv0ZvBi6jtuDdifU3xKCCGEDaifj01ZNn6u8zwEGPqHmc13fatB60ykUdw2N9SVH56gRtBKMTMQ
Yc6+HPIBciuOHrSEPhuxA7+c0BKhRxxwY9rbHWqKdKzKAOxxPOjH6pS26Y881R+hDQJScstULO30
XYFryjep/YGMJVoniuxkGZaOEtPcsyp1z+o03sikPFOWTLe2V2ZhpqmDwQt3aykHWkJ6eZdbUPNV
/byLm673UXl6R8BnsUpNd3o7zuADUi0bplFFqTm4O6top5MrFdKxA7on7Xk0A2Dckx0ZwAYjZmsz
C3FTS+cDon9glbGSd5l7v4ZZJsyU1YvQC7HJHKdlJTQgt3oFKBRIVVRUlmhk7KyiAs2/BJCtmitf
m8u9bvUH6SobtfTE2rbcPKD4elOSGZtvmmsGBa+OmVNBWU41SEcX9XvaDM+ygDRCn9XgpivxNz64
J7OwzQAMi5+V7lmnKssPcDtPMdUmVs7pGGV5qqHNrsrCNAEV7TB1OhCXpRa0veUxs0I2DSx7qQ9l
m/siziNpIVfhgbCKtRoWghtqYrUzjoFZNJTVs4tmOgs6Ljo0lMCJXD53tPnQ5+GpMntM5rzvm/wq
9ownXQHC09N2l7fZ3TgZSLkT9StBCwoDmxK2b27fE9W/eWo6yhJN77nrvkxWf8tpfW2MGT/kcZn4
tSRoX+kg5963WSQ1bWNB4SwosuHOTOgv6G2jZoueiCK9G1SuoFE8n/hU34M351nJDtn/KplCD5ke
v8mqR3vAxKBLLpgSudMN+01k+a2lyJZ2BWhCqaGHaCwo2Fxoz3Y55cxTCdnBjUz8mKP3zGwmI3LK
dIeC3kOZdCLwshpZc7O7lvjys/T2zOgMIsGUJteG5h3RNuFbeeOEUPbZQDmoYnovGqan+oPMxKHV
tJmNCvPtuNp91U1kTzJDglnQRPuiMXuh2YMai0AvEwdNizIOv6EoM7UBoLn+4YANkJllSVllkAb9
yyNEhk3u+YDB1iFvaYHu/hqJSt50yOvHKLVbSR5aNsgLc69/s6r5fRAIkIy6BPtMTw9W5v2c6n4L
ZnCHxVM6Ba5FP8aS1qFF1d5oi6fUmW45GCCTThdIbVTXBl4lpE7n+WBU3mVFts3r+S7RALFyh5+6
6HUGSe9j19nCN1R+XRvdKTblDlx0RmAVUkbT5BJA+4XLZN86DG0rY4T5PPBivDEHZE5i1yabOu0e
42wYQMQnjW0pB1AVYqqrDjpx6TBEI2kJs2pyTZW5m3VAE5vZlegCLVPmgkyXuU6asnPywqclhCoc
MV6LMUEhfoRRsMdpo4wu80vTPUFurfNtpZtMb4na8sp+xFZEY0jj7EkNcbrO00kUx0MD4FDS+qhX
Jmi9tIz96FooZ5cl5NHn+kqbaf4M8aNtU4zxD25haUkywGXVtVCVPQ1dC2TXtZpZKayDcl0tqGg3
/LALfec55Aa9dPeuhgoZyeTOsXoo1snkKR6hbYRve5h0984z5o7VST346Pu5Lg298G1KT5Vpv+iV
ca+X/GPU0iNH+4wGkloGlH1/yIj91lRFGcLWYcsNLiqqefxMHNKCREa1W/BcOLAZpuGDAcnderbU
Wddmc2QNirJOdFdGChpMK63fugRd2lpf3BczdqljzihxyfxXG5sWw267hw53HQl0JTGjMh7NSjw4
pYUgxHV+zsp6lnBmWC7EtdMNSD6I8VdVVIWPJqvPMTWcqJrQVgL5eXWdq3hm+QAMYqOfW5CEd20g
Ps16jYfdOBchzzItsFxOg1lDOR/eGCi7uqMpJm8P3Iy1lbE7BI0z7uIsPeZ6/Th79TVJiGRgjf4s
uvETPJJv89jdU9KLQO/zPbBhb2OmNRs9jTt/iN3QmJPJR734RhvKV1VUL42dvKK1H+hBMmx414ZZ
bnyoub+KSfLUV/KHngoOGPF4MIn0GJkhDKzXuob9aAQUQqhMQhcrUMp5HHOa+dOU7WmmgVZMG3mA
6xcYCg5iQhe2gnYwM1NvXHm4vkLR8WxTprhWVT7uTX0c2aQ3yi9Ui4yOO96lGq1ZYhQvrdItbFX+
lMxxAp9KPJh1qwXNWadWtSD0mZwHjzSPKcQFmekMm4m7e7NRirXE3qm5Bo61GZ9tJwYzjf0w2MZD
MSL12POrpOx+mgaMal9X1G8LaO4aBel8ED4NDIJ+NUTktDpAOwwgH4O7b0ZN9+2kQbUons9tfXdG
RlSE3eNttGw2EA2VH1oxl/7o4r/ahDvMQWlgNwJedSKeOfpE4vYCKVfOWpiIUAhXO6QDbs6sHpHy
oTX8EBc1hFFyv9A1XHweP+g5wfVZpbsMjxFDdevE1Iu6NjVCdEgha64mhYZJ+x1X9JOpV+Co0txg
QN2JgbWUGXx8AiHtQyoLM1AAEQWOMm5ncD0zYy5u9KF5n8jAN7Ve8xMIaydfOtI50NRE2rBJOXOy
wb2pStFvFfwJH0g+clOIPPYrt272xoC6r+jFCdYMlNtddmUkw11WtA9WkxZ7lL6gGYNGdpCM53GQ
ACAdID9uhTryD77b2I+x6w6QXi11AjZIkdyAd6nejVY83WRDbjCnEXxkpZxuS9Rz7iqSUSiBpXw3
c0u+F1zb8m7sjlCVMuC3NCrq+rn85I7l5QwSkVYkjEz6wOzV70ZKen9IlThpXTc9pVwiGZIU4HoZ
NOcmUYn3ZOvao9KG+caOFY19ZRvthsh62pkpGHpiu3mUTr0ljpwiPhZelKN1+aouagCFRsycMZD5
6HkG+mY1TqK6kwYYdulwj9SLglNpEyB3YRbccbytJgrVN6N7HOuqZnB6ph16/b1g0jIdgsbo6OWO
K8McyWNmtXXm1/CSx6a3Tjqn+nZQ7mfutjQUcn4V2UBZ75XwzNoOwPNel5GT9w82aXJspCaO7NjO
Qqsl7vmlbD8Gn/kund2ZxZJwn8OXjmK3pxFvddfXMtHv67T1Im0WfQDichrEdVL4Ok5hMDmUbvJh
wh2obJzlBi3unaZlQZfqYsu1Wn9pkNs72oYivqVBtckxk/LI7UF/oN2YbC3Igvol1ekVJFRQk3ZI
GrSGW75WpVf0m0LI5klvqccsy3FYC+aiX7yHiyMse0IkoP8qTcCBIOvagF4FLUV9lXQIu5vMt7Mq
D3THQvENLCbQ1NMBBXHKz3Ro0SDPrWQPloU3C0zu8GSqNrTppH+YnJjXllO8Qws4Y2M9gTQrxrar
o0mIDkZRAXuXlfDDNb2BCzuWPtHzYptncRF49fiSaxb3BzGNO+gb4uIxFdghplIDCzM1gzrJ25OX
A2nmGla1HSdpMS+fB1YYqcNUPA1QUNLaUFUCxGXtBBtNqAjRl5BHIPp4pl5221TghB+wu3xeKsRa
cMujuseeSK3h1ZFaGyTzeCMQ+bCq72+sFicABmpXjEKHYlN/38skxfVaVWEJGq4gy9v7giC0SWqt
C916yI4mbZEb8cSdnTn1KRknXEYGfbdy0wu13hkD7iZp2JdwTIZmyJgVa8+kEu+Thze2lfVDz5XL
nLxC/De3MvIkUvJl4o4BJR5iNxV/1qlrwvl28P+X+hRBAQh1f72rQ+R9YKuK7qfrGbXfdcmvSkka
4VOQYaTlDmw0Wtj36NstWi0N0rLTb4EaLPypgytbGU5xcJTbE1A1ZjwAOTGaOgn4M/BK6JIwxvzW
i4eENcUEzrgm6w/TnGf+rLnttbCHLHBhRk9j3BCfei0ubQT2YT+D3ciCli/TDUvcwFzHoMAZTkLC
UEFUcWJ50j52UJ1XDKnPImxrQqJiMEhU1eaRJLIIaa2ZUabGX9y0KALLtA9BKIeDLcUT/Bexsb2k
iuqp8UCSD0sLHSnJsr76aDhEzee4MKGygiJprPr7sR3chlmkt9EXa71ojjVeK6oj1J1xhVF84JNU
5X0LEDfLm7EJHJ1jpApNVbZXpT4ph502xRUk0cf7nDRJUJopdJBRk8eCWkNgDb3aJB4H7BvYL6aD
gvkmTXAtda5zQw3YZAdBqzGCXkCa4A51sv6x9eLbYY7vzXwa/YHnP8Ab92pXiP0cpQ9nnvH6js+g
SOTDlCGpCgh21qg3r6xrf2yIB0tVA3Nceo6PTYz72jPTm9zUyL4pbBCaFjniXan9aiUSzuk8bXoH
ofqQklPXIzMuuPg1EnnKSPnGTaAoWr1Ogty0uw9QsJ510NKeCVlUV40xzn5d5VhXaDj5E2IBXwOb
XWSAzSKkxLJ8TTTob7BAEcRFIoFJT/VIyQaoBKeNGYhSX6RowK8K5bjQbkzL5yQ5b6L8kXRuC6WA
oTVBHJnSV5mU2TYzyjzqQGfNih5hrDaP2qazzeGEnmltK0o0h4CB9dEAPdKTKIb83pptsrXt3g1B
jDDBE+wL8FPBKS1tKz1V44hePBA/wwYXetSYpHvgdqI7vifQUM91UUYgdB+xy5z4VCO18oJUfA5s
lPJcPxN1fCRNlXzORKofemWNPtJwuMxpkoLgHPiBZyE0IzIwjfd6x1E7HFUXcZJmz0mXZ8eCCPuu
1TIXGG4xbUg807s8FumxpKTYznXR/ILcWTb7/Wh1Pp29au8onvk8d61A73osCyfl1u28ZtMa0g3n
ohebtEIuQyVVs5dFdqYqTZE/m2rH3KYSUm96R419nnbcY6ormpap3k0aBkdiBlrGG6zb77OUF0oA
S3z6VE6mGApkKV3a7fuC75wELcrwYXaDST++H+NCfnsJVK97d54n7Pn9ZMETblV+V1pe+G/PPn/X
H1nWBnrENRhkyb4ezMdWODCmBteD7x9+Ifu8xKC3XpYiQGu9vQGyiMDT3W5XnduNssHuVt7/0hCL
/GKr3MSwdU72akbuBFEtckfKfEZG/R8HWJSMWwDBwaftOvtJOjwqaJdvdZvnD0gR1SsdjBfWd9nf
YulVadUIGQ+W0F4y3XiHaPTKo78ueP+FYq9wZ5gaxfLCmj/kZX09D9axmJsX3bRPczN/fr/QX5eG
/4L8Kt5OPXw2Z++h1Daku0K8xGSbwA8zEIlMhK+UGy6dtkW5IYH0DPjqlb43jJqN+ntXjfsaQo/z
tNa7dmGEJVLXTgjeukNWjzQ92JGAadM+Xb3aFnm6sqEujXCewz9OXDWobK6rVj8k5ZMhX0Yn3VBu
MCXMFWzFhcVYYnPRBiHmqkrMvUOzPIznJg2aufhlx+SH1qm9pmBEkP5YQ2Vd2GJLoO1UlUVKexRR
kiHmh5a6G2lVgS3gDTQjuTYnYa3M3KWR6P9nDlRnKId6k77nI3osAAegPogH4NkgAR7WUuaQkp7W
DOOlZVoYlrJv0NBmUyTk/uPsOpYjt7XoF7GKIBiALdmZytJIGm1QmiBGMILx69/pWcl4YrNKG7s8
tolGugDuPWFwZ7+DGDqYePUTy8rJhzjZCqZiqUtadDETZnFSROKExE5RMd9O1X4ENWzq243Zrmmx
LLWiFRnhWKGMYcir0M4+6vh1cO+YesI9bVijtZ1n4IuKlu7AKypE4FwZMoT642mCaCXq7ZDH7By1
QsdZakDb+ObEm3oyHXIaKWtRjhDPCh7rkTOu2dwvDJGOdnUKSP9xC3WqdIyAU0dVJUshv+zV4Zyl
kBFXKwF5oSM6jrUwIAo45vNZPwGZw3JoH2aSHlFQXnNuXzhMnHMHP4UXC5c96Q4W6vnEKI8dS88V
PqR6Lgf6pWE675ZPX496ZN/xTDdPox35UPCFOt1rm1ZB3L0xK9lcbmRpjM5//qmRquCGwwuTnZTo
b3vWvuKNEPnu7K7c2Za+r21tTuvUcRgsAPDYPJ0LTN453wcm1vd+vranW5JZpJsJyqyDF7DeRhko
2nR0Di5/fqGKqzO6LHMWeWXN7OTw0t4BizWckrntgho5qqDop1svqnYJ3nh+ORb58XKjS/OuoThw
Se+FGCd24v1jCRBp5G4cRN4pq3w5rp0kS/OibXJr6upyrgCYm5EWSpE8r6q/NSpSl7vwNaobOvvn
Af20rJoIHL3csoDHc+ixlO6+6IxAuu7PwlFXJtTU3ZRv0xhcliJ9H4Z570i1G8Y/l5s/L64vQqRO
7+IdSAXVZJNT6sDSooueUI9ZA98unFU6m2ts5j5HRp6d4qz5MdpyjzTpkSVg/9gra3ph/nUNLA6V
/4rBszBMLHODZxpwEhYqM4ZjHssGhQmkS9ZUHpY6o+3+BDkANSkxh6bd7Ewo4nqsDZj3IeR3WzhP
0aeF0A0ZvCFqOw2Zl+1SK/Ph1+WDSeVX0ePlyV5YybYWAorMBhSecPOUiU4hZVDGqFYOnj9bRK6E
gaUmtDO9G3CtH5NxCpEpzLeWldyXk2OBRrUG0V1qQNvy0izhm8Ch9MNq41Tl4ytLvZ2l1vR9lz6v
bXZ7pl1RdUC2jY59lVu881HegQ6y83F5ChZWrK5EDVG52URtuAkhsLqJPMW3VeU8Fg1/jEcBB80C
2mGXW1roia5JHQF5MtVMqhAlFTibeKdZOa8ile+XP/+1/hx16LmHn5YrXmtIkxelAvRMdEFs4WKV
GTw+eGV/bAZz7xnlM6yg/3hdty3wgoTv2Yay6DaxBVKdyA7x6bEpq4fLP+cfjfOLQKZrV5uNmeEW
njinrGfdYXTAye97nESlLSQovTS5bmlf7fmQ54es43mQty7B44DWb0gJ0Qer8RSKCMo8udBBPuTE
K26dbvQOoxzTWwUjViBM8vHGyVqIg3TIDhpI2tyW0Lk6NpnrBbMXVwc2yuiBy8Y8CG8qbwc80a/s
scEWyxzEpdYV11wSe8vrETJiY9/scLIMOygF8x+uO8qgAzxnm1fFsE+iBkxV1FS2KBaqoAUnJ2ig
klcEUZ/YSL0DYO0x1p6Ah7AfazYPmzaZuoPhMm+DuoizceiQ7GwFj+XUkHjvuhw63rZURx7ZXcDj
JAvEUBc/imRoXsRAvEOJ9Nim5261c8g8biwA4M9VIbYBwKbb2SgIbS9P19LiPP/5p8VjMcGQbKxM
eJ7XIYlg5CDBUY/T3fc+r4VSOaGAOnoANtfmG2nD1Hwb+xVw3tcMTqx7LYiCakOMHEz6sDvZ++oq
SwKk+p0r7yBBgSsOFpjk4hYVseam3I3X8rZbYa4vRQ4tsnK8+6ImtVA9zZC636Aimm86swIfixUj
ip4W3VoZG9Yo+gsXg39MxE8zBPNmFM94XIRDW7/jHfBuGMjnX56epa5oQdaF+jvPkBU6TX1aPeQ1
PEJmy1ZBB6Pja5gxokQdqe57h54uEk6V3XHA1QByH7P5DYXhvvBlkxXBxOro5Rsdwj1Nu8PF8dwa
NAIMF65GwHIVqPhwP83uUuBoRvg2X25lSSdbD+mmGxnKPfP8m838mrxHN9YpORQ7Eho33ha2Icfo
Ln5oboqTWHnfLlEB9SB/tiRjXgNCvnhrElCzfPLkvMj78of4GXUb8NK39W5y9yK0rgDFO6xJnS/x
fvVo7tmy790IPc186TviFiCkzbBtjnRzpt5mwbAbNvFN9ZEdAQx/56fiwYKq9pmT+E1NBd2mQM6s
KNwSUwpN31fkrW7AgloJfvTLvYXlooUnGqMIkqGAA4HweosyGoQA2v1wDfCQ32zenmIwevOd8wuP
/Wu2KcIWWgAg//vN33yLxM8Wf93yu/z6m6JUekRDvcyVkwVQTA/xBdTWoFZt1WeEjbu/vHC/jPbo
rxa6ImOWZaagG1tP78N4MtnvOF2Jikt0ZD1O5aWDcJJihXYB7L5vycYJq914BJDhdjy4mwrcbHKa
sDiK6+kgb91DA7HU73VLC2PJVIFpN2IaBxdnu/lDGu/ltILGXhiy/4tas1KdO5xZq4RuohRgOYCJ
JCAUl3/6EnFZtzWAT3sEaCB+O9RFX5sn+9m8zh9xK92p5+SP9zzFPvl5uakvg73t6MrulpC5O6do
qRHJJokqYAjgIxC9eQYFjpivqPHa50H/v/sfmjm/2z6dV560BCrVWAevVvBG/HTz9Had+dAMuP6V
nHa/Sn+X+A/xBvoTuT8GfO9C18j0P1DfBBf3I3y+z4Pnyx1e2N3/aMKffklCR8Z4B8HepAR9z3Hr
7WAbK7furzlP6KYWOhKAB+ZkwsfLbflBAcwC0gppzR/Vo/fA34qb9giNdlgMOPfjCWXgAJY039vE
/zbgp25NJouLusY8OhUUU1Tjj/R+suyVd+PSSfNPKejT54VIXdw5EW/FjykwtyiBn9JbcRRXBof6
CbSb9+aVtSnAOc8hRfpweaqWdpn2mHSAdnVpCXU1ae2t6AluWX5PViLTkg3Evwvkpx5VQMMb+YQB
63fGbX/lhMm9/MGuxlN9hzk6JbfQTl/Jfy4suX+D+qmpMaryOXXOg8croGoA8c7+XB6h8w3mi22l
W8CDEtWNWX7uRPJQlO+2cZdY6UYNzjazpd8Vf921msOSNJiugJynVd/UHpoab+ntdKqO3AcYF+Ie
5i3QZ78v9+drhq/t6NLHfABArZ0w5VXVQ+3yxqodPyEiIJQeyQxYdhIf0kIeeP6txCtaPC++T5Pj
FEgblxlabOPrir475HoenlZ6c16oX02PFg5mNsh+xlMtLLAvc0Cg3ddJ/K4s5WfCRu71Vx63geC/
23llxyyOn/b8AQYcTqJiHENLQXijMPy+h4dQ2gQOgTeuYRxsIGl4/K6ApL/cyYVNqksfGzK28lIi
5BEk9wV9kcZtSX9c/vbSxtECQMEMYnEPc5OUcRrYmXpsjfzue9/WrgdRU4s0sQp2dKoche7x1aDp
yjGw8LN1WYOJTnk1lso78gp+H6Rg7Y1DqFz54WzhLNX1DASDNmNPLO+oqEGuJgPZAo+kRjC7qDLG
NYv/dsZk7pg9MliBCvNFwgZk1+WVcWuMJHqKinO+2htr+2jFbbRtbdHezgaFsK9hx/hHku1M2DDs
ogkYeQnvyIe2GJNXiOiKByWIF9bFaBztOK5uMi9ptiZvySZ3o+bIWtM8wzehgNkOMkjSItmKTmQv
SjHkNQnnh7auzTuMfvQ0Zn0HgF/iHXoK30t/nmvll2Z0as+wlTZh7lEmmfniVPWMi0A3AJOVSrhx
20DOPuQtnW7cNk/3gJZ719Ncp3deY1pPRm7MwWTiTZBmcs42JGauP1MGyBX4QsamKQZjM8x1fcD4
QYtH9E2/S4AqxYVHdsnd5HVAe1IGYdZe1Y3yYWc4vClIuOG1I23krEZOYP6Z5/PV5JXqHiYn483Q
9NkuHs3m9fLyXLiX6eoRY9VaBmYIa8ieNzLNA9n9dJG3SJ2nOVtL0C/sXVO7lbmZKKJecnZskIK7
ddy8uaNdVfkMuOCVs2+pH1p4daGUgLsy4UfhKm9Xu3F7MOs03Y+sBJ1XUKA3ZTOuXIK+rtbYgNH9
N5gDCw+5AUN6x7gkPXCGDXM3yunHW9NNxNEdGiusugIY3WSCnFw/QsqhrYcCpiKwJX5OQGGzfZBL
spVnwnkcv4j///iNn84WyxscM/JycWxLcK5y5O/8RkSvkMc/1JlcM4xbCjfWfzsNMmqKjKnH4Xue
bS01HjOarsSapQWiBWAAm+NySmJxhMHU0XS72o96+rdizsqELQ2QFoSJO7dlNebsGOV0hLOIE2ZF
c9+DqzlU8crb4+s+2LqudO4J2SbIuh7hqbBtiICVc3cgwJle3qhfd8H+P83oMoKunVGKY1cAOD10
Wfmcdy6cLazKfPBA0l2Ziq9n2dbt5VzbbTwj5/xIy+JORs7eEs3K7X5phLQwAN0YJwFLnR0FyrN7
XFfPSkwu3fcmW8tXsi93gq17yEHKIqrrjHGcEEPN/QIQ9iuSDiWYgCWoSBBKFTCtynogCot4JQGw
NDNaMHDNuXHKyfCOBJctAWgqJz04orZfGc+X537hEWHrTP/ecAqbAFd5BAtMHDIGEGQ8gC3glxV3
bkXZEaBBIP5Dge7kI/JItVMfCjNVfWB4UCGCjUgDPSIqyXgNqSV3JegurBW92j+2MT4muRmKZjJv
MuHJIy/NdnO510tzqcWbgsFCDexTdrS89t4FFCkwhHsoa/Uy1/P1ZFhJ0Izz6+XGltamFoFynqfQ
3mgQIQC3yBv4afTjdU2/JdVgw/jyv7HTpU7ECjyejxLUH+X9dSMRlMCNXP7xC/Ogm4FxXstIZdw7
wqbyNenVRslpTUV7YWB0KzCnSsuSKyHgOA9YPYD5oYrB1WS2t2KcstTA+UT/dHh5KvISwGONI5Vp
MJoQQikTH51ZGZulz2tBJwY7tJ6pA2ukCUwnCqU+MCfA6AAP5XvXG5udm/7Ug1wWap4ho3xMB+Pe
jPu3vHHuVWStpM4W4gvT4otqqdFLT8LmEEivQFS182CXA4CGUd29eu1crxySXz/yQQH5bzfAY7dR
yoUoO5PNK5ieYCPH9WYwJViOBdhSAlztYQADg1fZWrxemh1tj3s8lgDk4eZSNXkZFONoBqDgQUWx
i763sZm2seNmcElcjwTLFlpsAEqe7XgqGn3vTPv3ePo092kTtZMHMlmYmS6owsrxLRXf0rb49a2t
rctimNGY1FVXK6AjDSg2WFUUmKx7uPzxhdHX+QH9FDfQPLLqMPJe20L6fRVOw8qZ9S9l9/+XUjDa
tOXk8kFFdUHCfmjlMWqmfgymDNoGqPkVW0fY7c5lxvTRysm4SSEoERSwlswB/FTxHQXz6m6yoNUc
ANxcndTAh51hG5Zf5bK/LV0+dUHEz+FC2QPhQdMynLh4SQK4eHlwFraDLoxvEBDyZ1bBA5GBf0iL
fjeD3CWK4kAcAH9iZv4Rkfg59d7KaUrOS/KrEdPiiGnwIsewYMSgbQEzS1E8SRpX3GeTWT9w4jmQ
LoauAdRlkWLxIYmLN5TgOdvGneutRIF/k//Vr9DDTd5ENrOLORQeJDn8qE28szAGUAUb0UaO7adW
8zGBQPbLjWgL1pxHql3BG3HlDFN/sOZm9MHo67dj7nUnVo1/GW+868EDlhGhzAZ3PLaDRBJ1PYxu
8g6JsOy9i+EraXjO+AZimO1DVqqAYobTVaE5pXxAcZ2Ulk/O1jMmJv3kClFDuZ4AVGIKF9dhJZ9h
EimvaoubGwIdoRfblNmhj1vTz7oaNLA8TbZ9akApP+G53EsiX5RVnBXCWqg+VZW1h2WKc2og4ri1
TLsKZDXw/YCO79rEEgG4dc2maBWU9a3WhgSEIzd2qYoHHC8pBZc+Bx5/7r3rouN8B9026+iAIrVv
sonCJq4cwrRsy3v4a+B5UM4DxDTiFKWBKnbyKagqWVTHup4M5AXb5B6mmknhu4XlEL8AQuT35UW9
cJY4WjQcY6GcnHck5EX1CLwsoomb3JsyfuTO98zp8Tr+78bn8Pfou7TowgrKlCfIrYBrSnHfudyD
pZilnVKq4kbdATMeeg7oqNDbAYetcmpcus3v6WTbnnYo2SqDz3DTN2FjTm+K1Sfkkwo/aaePlHsr
l9uFifgHYPp0bvDeYlU0dlAcIT8b8MThvMfIB6i8K9Fr4fLsaZMA84d2rtyzKl4ODYse0dMdlQfZ
Cu9UZAdVsKe5Ll8uT8lCX3RairCmbDCZZEdPsSAiaZAnt3l1k3TZWkz6OjD+n478bHCVQaMpVDhc
AzspdgJIQhk3e1lCwAHqtL8u92RhcensFA4VgXoEsTYEA/OHm2UHpFB2Tr5mQ7b0+fMAfpp0pIGG
FEm8MUT4TDeeTOfjZAKd1tXVmgH1wlNAxxErg+JJPXZdWM78GJX8ijvG9vLgLHxal49XJUjI8O1R
sCFj3p+0LOKHHAqtKzmspa+f//zT2EC+1YUxizrn4NnPsXE3RKTfy8y4WsjgoOyayGaT0InSOwI5
s5ZDM7tZewUvzaoWLhQR8+T1TROS5B1aRgHpr2gxr+zjpb2lBWyWx81sFQ1FML2P+8cK0jmm9xuM
n5Xvn29jX5z2rhYn8LCY22JuFeJQrTbChmUCIC7gfliHKiF3RrP2ilmYX53DYtmgzTYmTp6G0o3r
Jie3Yyv4pIU+6LQVCrWpEokIFco+glIYtaCNYvAkqMa42tZx+sbyYtpd3gQLcVVnsGBi674knICK
U9+PkeJ+SZDuyWdosBuu3FDL/d1w8ny5taWeaQGjgXgQsTObhGaZmPeA6fNNzuI3mw/kAKlxKLI3
rbm53NbSBJ2X96cNqKqkt+xYkZCZ1rUwc5TC25fLn17YIY62t0taQ//VwwZMaVceIBg0Hz2jNq5B
7l+Tyl0aKW2Pl00mIjJPJByH8Vq0YOUDinzM3BHm8/EDN921fMJCQzpVIoXCTk6augk7SM/FLNvn
JVQ+WgeYYmfrzisH0cIy00kT4ERx1jd5E9LJ/ijVVG49Mt7B7/2oSlhjt9AVg/CcsRIEFuZHJ1CA
oy4KGFyQsKwgUhXDDiqrgKyz7GTl0rY0aNraMr0qQQ6JkRCiCptS3YKVuTVxBOI5EXAz+14csLVl
Nmcjw8BR0N3NW080UDgChC2+mZ2fYOev4DmWJkZbZ7EwJT7mQDIyi6FGmUKiJIFMm1OTd5oiu1DH
Btxj8jUG/8KmtK3/bspUGWXuDrwJS5JelR07xE23krZe+rR2skQtGA5xPpCzMO12iIF9AIro8n5f
OLT+obM+hRIrIXU6U+z3orw27GSTE+mb8u/UfVz+/sJ61YG2BRtGmkAsKLTNKYxY9yil9YfH0/fu
CzrAtp8m2cXcwueVFVhT/aiyeN8l0QrLcmHgdTRtGYMxaJadCpWof2aeBegzFJovj8zC8tQRs7So
RFNzVofN7ELaMgoy9irtwS9auRX0o2m/l7TVcbGoEsVyqHFtQN3jqchcqPGk40vE2BrKeWmQzn/+
aQk5dmt2Wd1OYdLJW8rlHgSZ98tjtPRpbQv3sBieoTJIQtFaP0aRXvHOWYkOSwtT265mOlGjgfZS
mEL5EOc2klm/CiSbL//whW2lg1yrPhbQqZ6gFohcLfF7mXaHQbrQF5GleYi9RK6EhqVVpF0KwcBI
Wy+bQKjL7EPjlgEU+PAALpLe/yfb5dQjgH/JGqZwYUJ0lGtrQCjLHEQN+5xiI8fan+a16sVCT3SA
azVBvCXmSEKWBiTdFAJ0Z6hnNgK2QiHEM5SGiXJMtbIrFnABto5ybY2UtS08tsLRxbs0tTq7hOCQ
5b67Z4QObCzgzS4AXclRjPgDlVVzGymhtqbsoYlVOiD5uHx+vrxalkb1vIo+7aBeETZVNjLT0NC9
sdv2CdJxm+99WjvOe1qZHcPlFJBnyAQLNk53o9Wt+rfhB37xJNHBrXlky6bvKxX2NZRDn5E4Xtk/
C7tTx64qTpPOrPFh00xCtzd3VTXc1A3bXh6VpbWmbX7PiyYou1ASQhJ2gnjg3FYoAwOtI8cN4Rkk
zlbuOQtx4B8q+NPMNpCO7F3IMYfSie7NySI+9cYIYsfsN+NroWypES0GgCfO85iCOOhULgs82QK/
mjTRxskHeJq1TbQSMhfa0UGrFAJadjOiwDGMxtsc/ZxSBiXJ+sisX5enZamB83R9Gi2QV3DOdjhu
W2FDty+2+Ws3dlkYt1W+Je1quXqpnfPd91M7pZvDIwQ4rtBM6i7yewg/Q1ATCUMDEmsnKNCsQWQX
LtM6dhXUbLw9keIOoxZiu8w5VvyljqHE6v7GMb+7PGoL0UOHq2a9SyFxiAO+h1w4DLPJT5Qb5Pc2
4j86wqehiu0clcyxpWHnma+0at6zcXoFp/fx8m9f2Of/ovOnz/cmkGsYeStENu+DWBkY4FN3axTT
N3kTtg5GlbkDheI2p6Ft5fIKDlZ0C221elOa0GjPrX48NNDvP4BIMx7L1hzuYi69TZNU8s2BINwr
a8h04pzTb86WdpfP2xLvHmOiII1HT6pAqcR11sCxS+taCwTNDAZqOvQ0nMb0byvarcjs17offnvw
gro8YQtN6EBWDrlNBQlxGsJL/oOkUdDhLdra5k9IZK8cWQubRgezdnDhGIlZOWGcv5USsnx9tI+L
34SDZkVXIs3CutOxlDwjbT3L3gpBGob+XWC0k1+teT4vdeA8dp8WderaZhS7ygpzU9z39nyfF8av
grvHqa5AC3bWyp4LG988d+5TOwYE3czSETSMXMDj5h4C28Lo+u9tTR04qUrR9Wnn2qEHIlMUJ5vp
/PekXpnlpRnQrvaM2zHkq4kN121UPSAgyCFmL6KtYyTj984rUz/lM8vhphQ2tNBblPVuIKi6Mfkh
Llfy4EvzrG1lOLjYLE+kDGeWGLsoqvqtbWbxtTcodaAo4O3gS6G+GYlNfXO3fS2QmLFDILL9Lvob
5W/RvCZq8vVSojoiEoVghYxc3KJUB6KtDePKUDjW92B3VAdEMjZaEZsR5esBChlFHP1Vafxatc4f
s5+/NdlUB0P2oiEDp3gqqjwGpaG8JwAxBm5Hg0oY5Urw/jr6Ua7tbHgMwFubN1M4OO4DjwD0hh60
Oyenrqu/taioDou0lCEmy5XI9VR35oSnabqHAIif9H/X7Fu+3nlUtzlittu1aQnhOOKo5Nh1IC2i
Lset15Z26Y/Lx8RSG9ruTrzOJSY1axhxTVDY85i5HxLvpZZ5u3IQLbWgbW4sKaP0kFwPkaKGIqp3
7F2xqyGJcLkDX0NKqG54VAwO8EIZnUNXNSYkksvchxHYFa7x1xkxf0K+Eb65ZnrflXxtXr5+lFAd
eEj68/23A5pjhtvDPePnhHg7khjiW55646qa76qxxROiYhX7e7mbC23qcESnzUcLxlpzOHVEXCeK
s6sIZfTXZATbNIDWhty6MQzqAzG27lqKeWHqdJzizFqC6Gj18PhkwL/ioeKGrt2t7NGvozLV/dqM
eVaZQQVSLypNQXib9yO8Dxrov+LtVd7PUbnytlvqhhYMXC8qqqbtobnnsivRJ3/BOtmjY2up2aWO
nNv9dLxHBXdGj3rGqbDKx8iI/xhF/yC85yRBLqmzuu3lJbDUjfOR8KkZr5dFO4wDPwEdVYn7bHyc
nZfLn14IlzpMMW7MBI+f2ThJfjPxqx7X+zy5L/KVS9zS57UQIEfDMqZsEqccv9y8kgbU4cmtpVz/
8s9fOBR1PKJb24AszAkmICE/K0GhipQaLLj88YVh18mTWQ2QigNPrrBMCHzKvQqOl1b+pzDWsD30
H+T8/7MzVAc8wieoEGUr0pAgGh+rYmo3JRM0SPMhuoddxgObcMBATfqHgLp/UJqowba5VewtqxJ7
zskAD54G4t8GoMUHlJ5f4EBAYdljPI9INxxpBbhZnplXdjGRs2mShLtJAccZCuX2SNgfdVp3vmM3
92VEy2Pq5nEoILy/QTraAi3NOUPW6Huc5uCeFf0ve4jASky580oVfB6zWuXBACltSLrDDws4pbL2
C9Xg/7cgZA4rNcvd4j9COVfZMGiGG8HsVjgrmwTawCWDeM4cE0h7zA0cnSc+BmPMJzgQuK1fTNCD
y8smOeXwvdinRvMhzQ5Kkz2Ld7AGETuHttCH8fAQtUzuQhDP7SXkCSFOBGHgcXiQvHUeRsMwZCB6
G7xtdxDXY2cKGCrUbe0LBeFXV2XwM5rO9rAziGWT8O7H3E3f5sGM72ZeD/t+ZlmY1+3oC6zfTUNa
/uR2iXWXQVj+aYDouY+SgwGDlLxGAasGv+C2EQZVfkdq79VKeHvKugqXztibfWqM04l6yGhFGZcB
NSR030sQ7mhvByDSNmdlN+rX9RncxuiGU/uGW+mpmuGb5tQfqeie+rPdcsrylzGDscGQdy30NxPv
tfQUvEcSCGF7EAsMCCPRTjm2OJIse4ThBQ8sWdG9ZOo3ZFxhMtkXzyaISD5JrEcH8osbipQpRPkT
sOi6BCx+1jtBBq8sn9sRFtIY1X5pUTB6WTn6kKj+aKm6ZZFMAserQUEbiypw6+Qvd8HcELW6rWX3
Z+Dy0A1QIK3pDC+avHqF79dHjOof7E/KbMtIBeeiWc5pulVUNHcmg9Pypmuj4WfWwdPLMV26zVTR
wQDIUffCSCYwEuNiO/XU21qp122rpBp9BtzfVvD+5wBPBiAmo2yLEG0GIk/n05Ahe0iS6S2tmiG0
jd7ejZCH3xQlwJHMEuYp6mA1M1CoDw0Uez11yn7vVMYNzcsoIHM6wNuhQKq+nzO/h0TtZi5wfDk2
mCM8xWUDOlLAcyp4CLS1wB6b+uvcKJ7hSPLYu2MNdSiY08RG5fiVM753Ck5WLR3TrVt604tnnvWN
oq67Ns3G2CI9UL4XJIY6se3BIcerssBqiRM4LWlhfmPWu8ya1GORWld8iOAD11r3Skno8AgTao1K
/bHSwroHDgWmS9ClB3+4LXfK8H7CChG46pa+MKYg/55xdIvBcqEqHqZzrg34xcrnRgwVuOEpdpIX
10zrwEMX8dniF6P10exEcyVyXm86J7MCY5TtsIUOG7LyBLr8eyfpAQgCF3SIg0ba07TpYXDRbjkh
XrorqpRjKmAgBm0u+PxdiYnOxxk5vnozkdJ98UAn2sdMlg94TLHQVN1Z0i2Dp0EaI1+aJy791bpe
ceCxm987MzgV22qm1RGcTwuePli/2zZuBextiugEEhF9dLtR3Xf9yG66GRy+zsrpoemhKubDBQ6M
61xRQp/JJO17eBRa+cYjThzWCICwSEkDQbCGnRbSQ+BG8gcHh8Fvgjxov3EnDx43yvntFnN65akq
PyJywL0jsrr+Voim2YuW5dvYs/g2s2S8rfIkeyZen82BWQCW5fU03Q241z2NZ63/Bomtn14/wdKv
ReJwGxdno4mWNtWRCpvuY4N1wASLfH5mEiVhu0bYknABszeGCdi/PVlZ4IyiBCC4uwdQC5be4DHD
w8BhwYB8c+R3qClH20FK+twYBTwk5jg5xcRF+IuHcZtm2VvE2oNTsZtxMBt/gOb31oBN1InZhton
akj9xjqL2o5xe7SANA6c2mMBcUtno+B/g0GtnmLQjDEDBpwmpuxaDLbYg6+b+kwUP6AeRU+xcOog
LuVDDcTxnpiGC9OhpNv0Sf6CQRl+ZEbpnAhC6Wb0ptc4KkH27UA/S0b2Atxt4Y9dav7qytp85hZg
Nm55ZmiVCRwYEQ3M1IVrIw7G3VBk8gSDkQiGbjWBzFviBn1a13Cl6JsPlk34t14WXXlz6uK867LX
b10gdNA+1lV3rn2jFBc9uJBSgbYlolHp/vje57XbLaBydnEm6kKN0H6OGPyiYgX7SNRNV3TZFsSx
qK7qb9nRrFLLg0zrLZYBLDWfp3cLpjrXyY/x3nizXtnr8KTu1TVqYg+XO7VwY/S0u25cu6UdJ4yd
SFylmzaH8qDvZjDQ8G1YEwZdnJGV693C5V0ng6hawh56toxT3f1SrvIjuNbJRIL2AL3j6pt3d50V
kpswy1LDADidcuNd1jn8yTRaZfm58T0YOvW0lzycyyakdwU7SanuKgLz0XR8o6p7gL3DSpV/4Sqs
g7hVRShEkyCom6THtHwt8r+zsSZjvfRtLUfXjxGBYgzSjCweDpYbb+24h4XLWnl1aUFpSbmxrovY
c/splBPk1hDIITas4LsJJYnXtl/TrVoglVIdtk3pDOSSB4JLZdQwRyua45kclwu6qSxn45nFM1RQ
w7kT9yOTjxRa+aDOOsqfI4rbpJf7Tf89BDnVAd48HtuaNnaOMr10drBBmrd5m+f3hpLZjudRvfK6
Xnh86fjuzktqIALw+oV3pnVNoAYRlBFZ02FZ+roW3fB0nyHEQntsHLg+yI/aW0lLLX34vA4/vaa7
OZLYgLk4oRIV3fUQ2N6MPBl2l+PXwmp2tfjVc5HWxtR0oRSDgmmXyIag7QxxPdtyerzcxlIPtA0P
ZCzFxSgakdV2+n3aOMXxf5xdSXOkOrP9RUQIhEBsgZpdZbdn94bovtcNQgxiFOLXv1Pfqi+vcUX0
yhFeFCAppVTmGXB6t//+3a8v7uxW0taNY2MlexD1f8ga5e3QKil+/d2vL6J9RsVhVpWD0XdwgIty
vDAru2XpsTb4i1jnRdJA9RVGX1PpJTFsf+FyDJvLTTUZeaOIvfKIJfK6EDrRuaXw/mqOwIWMbciK
9OrGPrtS7FuCrxluvhUZPHwA/CJDH8lZ6E7Bnd+mLAQZ4aeAoTgM77ob0KS1j7kejb+FgvQsmN4I
NNQT5UblqDdF/eQ1avf1VK/svGwRwRBXHesCniEnmk2RVz0qHxeTJJx0ceMBa69//f9vr29JDVMj
Jx/QPVIRBXsxLZE9lj+/fv2VKFvirGc1QW+iDfRJTLKBd5pXvCSWjxn5+ufXRmcRxNISUvY5SmM+
eVXmV4DrTd/DoXS68ftrg7MIY5b7NeVqQO1T0XfTkW/Cu5qBwMn36/dfG55FICuMTdpZQXKEg5y6
zJ2eNxbpbxEn10ZnEcnWyLjvumhtVoWFstTwAmvFoy6tmPTzx9cfsPKIJbln4BRa1gSlTzLfd+Td
bWCdln+ynG2//v2V/HKJbXddBshYAB3mmRYV3NPyywwuSA+gttPAsbxUz18/Z2Uiluh2KOP4wvEp
knTjodJVM+cbHLXF/utfX1lGSzR7K2ifACCJGIO7o+xIlKtPmt/CfqyN0SKCu0RIx887dExRuiX9
v3IE4fNHlb3D+f3GOl1pEy1x7H3KYPZgYY+rQciPSO130WD87p4w+FjGfl5PZ1CFcYfvgMCN4Rl+
qznwPyTc/y/ukmWbowQwatBKgf/WWu1h7MZpCzsSt4kl/Lp3eRBkL8rHTf9xdpz5Ecxs9KlAN5vc
WKJP2oU5dGvgileCVloVKmK66kzUapfXsa/s4eD1WbDjqAx8L8EygZNQ0+mP3OcosgGzk9Sbv1kB
hF/j57dd1qFwHMhE6Z6y/KVRPxGVoSduxOCfzzuyFHvQYCJWvc7cU5qNsY+6mg09gaB70xPbd+yH
nfz6u2+4xs5v31DKJEknrd1TgRoN7ndEU9irtzfuyX+OEbK8SZrWL1TZkwpcPpQ3XGtDYIVWT9ON
CVgZpOUVkoDI3SGfwctDewaNYRRe/cjNv9v2ycgiJrg8fD1Kf95JyLJeAeLa6Amsv5NvKFglw50e
bwEx1oZosYiSALV4z9beaTAo20CqjcAGs+lvJMT2ioQihuS/E+y4IPT7VspOTW+ncWos7yHpoUoH
CSl+ENw1/+pyIh/A1csCADxoIYRasOShsi28z2hROL7P3s6MMDqaHBhzu20AwD8ar9NOzeMcuxA+
QtWrdGZY+gKajyXkVluRZRzZsXaPBj4NZxjb5nBMRasDVcb0R9ELs7GDqtsJiSZCqGvuPbLAqbZj
UHmhhavi0zRObNu6qDPOxvV38LJA2ZLM9abnVb9NBjUcxkmYQ2fQp2hBWIlbnkCqdtL+xUYvB3bQ
5RSVOZ+PEE4ujl7rgs1mEid0pRriouwNaje59Vnk/Ssq2voD7tDpDhksjQyDHXaivfLoGg91YJTE
1B0uL1OcsfHqkW3ohqf2uCH+NFz8fmjGSOXSv/S26p7c9mp7O7h4/bKsNj2r3ZOoxktKvgczOaSW
SGKi4QINgqiM56aYVUiZl9yhLfFryJv04s6QD4mHQHfxNMx003uQyHZ9msQZKqhPFVjK3zKphR0B
wDxcpQK096NLebqx8lE8N7Jo65C2njBhwtppQ1G5JvFIlA2zH3eKde9Z0di7JHQDWT7wrMg9sDLn
Lo0tP5C3XEHWFt/y7t+PQ1eoTtFT5o0cMSmgNwH5hvcS5s80tiBwoXdIHN1vjUV4GlawvXrJ7cB3
bmwQ1yD6w0GzRICmXsMJ7rEApOQ6SuU/YrDDej5l2S3s0doDFrlqUcOy2h6xA03CvW8Nv+S+/ITn
RoUunXfjKPhzKkCWKFDHb6H3TwH4ZvTRS99TtGFIDjsgxKeqbiB31r5jkbN2c8eYmLHBwVYQbt0z
TLTtq/VjZItbQ/W/7vCfJmORuWZ9OrI29d2TbQ3uAeRGsc14m36vIIcK+koyfLNa2zuaVvfRJIGX
l4UPU0hkA+TIRaZOV7xg6JJufkEDrQobT5YHoqfpLw+rxVEoa7sfSc6Hk48W5961CT/BOMXZmrq5
pXq3ttkvlovV5ZWbK78+TXS0ISbT51Hao/uYD3Dj/vqoWlkty4JkYKnJ421Sn2w+bmy/eJ28ksEY
3RKRMyUH/9pb/fpJax+zWDPKh6WFEEABOEFPDnPdBg+dyQBRtvn89vUjVpblUl4icAdfB3U/nBqg
JWLpFgH8Yfv+sXNcftfD8Ofn189ZOd+XhUHsqZlCh1edmsGglA7zOC75LbTEykcsq4HcswLsfLY6
QdnlAczRf7uBj9CHQuu+am4l82tfcH34b3mcZ+bas9DpOw1pfprt9MCzv9MpIUtBhi7DCQ+iNn5a
jk9ejnv44FTgoieob6ajjP9uChbR50/UEwPMnU91DRQSVBpirvmvv/vtRdgJbfc2ZUJBFLt0Nlz0
7dYfOudGtZdeN7A/bGye89+xb51rNaScnRMkg1oJscTefashL/8Jo8553+AAv0ymGu9ZxdIoaZp/
ZiAF4hTcw2+WmN24q3rnEyrBDaDcNXtqwYsLKfXHZ3Xt/LlaTOcWTjKXtJLkM3AGP/R8JLsdyclh
aDUQ4NAGi+qEMRr1Dox1Q8BzoCOVpvJGHK6trkWoC1VUpZ0N3Ql3tX9GpzuzhN+4Rv/ZS8slS2kI
yBiNVknm7gSB4AtjTgFtiK62s1C1nMIr27EgcucNvyAYCmZIQWV3ttuAfG/BUrwrABPZ+RJ0CD5I
A1UYuL7bbc0+GFC6ZyUh3azajB6rwCRbW9WNhHw4gJe945Yf/ZyXcdo5U0SRId6TrIKD5IC2YWkL
vZtTo2KrHnD3khrWA8KB+m5Sl2rj9WN14Kxxw74uppPbyPzoYgd54KA0vkqgVGCYa2A+lvUUFoSe
Hdu0yo49H+cX6rZ5NCZwEOzR5A15H7R7blp58LK0OsucJ/uCQQKbgNJ1qCkbQwc+Y69XyBVmXaeb
Ii+bahcgJ9hoYmD1XXeDKSKPBf6bO7SER7Iuh/ww9UBe4sY4NDzsszoAlIW82hMy069j6s+5HeDE
yzWRqQEOhdQABF8McQOfiJ3pyRRDdds/DKy1o8AV027M0mSf9I76VqLteyPkVg65Za056WE9VQa+
PpXVL7/9GHUWCqByjBhwE2A3kse1h1xvnb9tqU7lpOjyGn3FGsMDJzX6njWifsZV6R9TXxXglFWM
h6+HcyXCloIfUL502zlp9ClNc8CF2GC/jL4pb8TvykV5WXD2jDZUSZ+clPa/kSbYu7k4Vkn7qH2x
6wv+yxBz40PWRu2aLfw2alWrEmCXIIRIyYOZeDjWMsphUVzwN9nJG52qlSN1WYFus5lPU45UckrI
x9SXD6aCE7JmdcjkTZHflfyGLU4NOqZ2J1NAfVvaAtXxMsJrTTs3wmftxxdnRsMET02ObkkB/IBy
oRRPofMBXMbfLadFcCYqSDw3gyE5jmoXzUe+cSxAwL7+8f8tyj8ceEvptYnWuVO24LrYeqYiBIbL
RA1MDOOimOg7A0M07mfEfiFaZ2MzPRcRx5V5b80gyTRUkzpMXlmYuKHjImJH6kbFr9y4kKFPpNko
08A4nSHn30CTiEcj5IO2RVpMOyfwyGMLaB3SnHbYTMkG7hDjRadztcv6ov8Jr9E5Ks1YxcCKFfBK
hFenHuArElWNUu+pcO2PQcj8W8oZu/Ok5R7aXMu3KU/Su4zNUBwtqtbbObzuwmkaOtSjm5bced0E
qViA24dvJbGqw2inIwQ4PJK89/0YbPucW/dznShyY4xXPJPIsgjfAbNjBupZRzpWm1JJ6JmUGxRG
tq44Eou9+MlbKmC7o07Cf8lpE0LPNObsRoCtbBjLEv1UJ1ml6/a6PKdPmzRxPogtBPB2VTM8u62I
LOBpvl5NKxvGskrvJegMDxRhNpt801jZpirhTZb9lLYBqOnz64eshNuyWA/tKYB/igbNSQIpSZdH
xpIhFbdYAWvfcH3sb5uew+kEYXxiwRIcdc6iDeE7Hlp2BaTfcW7IjQvXyq63LNjbwFagU4iPUNYR
QqYxE89UjrEFX9e/G6XFjjdkrGQ459wTWoc/SNnqEDauD8m1/P53D1jseoUjRj5J4L4GJcLGb0Kn
6qLqluPw2qJdbHpe71qZDS+9I4dpelTweT7IITuhSfmdUP1cWeOD07U3jtS1FbWoZhBFWCE7D+wT
L7ira/mA8sGR6Fvk4pVvWWrPuHbn6CwFuaXOpo3MG0D7iqgCMhKCsFENyj/0RG8E4ErqsdShsVRT
4z4BupANJxE2+lFxiw+29svXcPktLK6w35IRVK446nxM1k8JuyXnvfbTi/subtD1XCVDc8rL7s0p
/DeJqvSNAVmJs6XqTEdcxxI95NASXhCUTlScQbFqP7UJ29B+evirWFj6Mjoqq1hg+c2pzGFQ2Fcy
Abuk64AZHtn+60esDdIinhm3aFcnujqhzv0xNvahCMyNn15Z/kuXRcktpzUDIE61+tdy+hCa8wQu
4n/33otAdm3DCKcVnDZnuCl0R3++tVGvvfYians2wCi+k8ERldv0JRl6dma0kv+mqsz+bmSWMjNw
eFJd63rB8Zo2On0Rp/PrbI9/t4MulWbINNjap1lylP4IG6AizNDUVDy4MfIrS3+pLNPAK7sAQSU4
MqsIYTWCjtAjTZ6ajN54/5UluXROpH5ldxm8907pFdoMEoHZNq0rblw+1n79Ou2/bTgeDTJVQ470
WE1znHoe8kwG0PfXq3Jl7SwFY5qRQpGbM34ksguJ8z46JLx9IVhJIf7XK//t1fugKZSsM36sJfQW
IV09l/0GdIgDWGeeeP67T3D+Oz49epgJul9Xe/a5Pboisa/tpzrO7dK9UUVfm4JF7ApilV7jaHMi
9n01n8v5n7979UXkzp1wUXupABlHTxly5PC4CKaLpLc6ICsH7lIghkNnI4EEKhBfBAwe7pYbUBCe
dNnvBpNvW4ciyS5vcbFXeyHXt/httm1Po0oFnM1pfMeFpf0I3oB4tcrQu6No2YXqQp6n70/qG5pi
89PXA/i/GP7Dre1/7/LbM2GtPc+Gpu3J63qQUobaxeUM6cQQ5j5gh7U/ta8+nYJfRZ2Y7+5UI/Gw
Rv8xm2Am0mbdsM2red40TQBSkq8lmomWaJpfzVRdO6mSfiaOS8NeN3UfBVr292Ui0GLswNsgJzjR
s0tmggG1TexdY9RwaFTd2Lb+OHlghS/iHkxBmzGWmdPoNdtKAB+fV96PSYsuooH8Bi3NHSguN3pl
f17h1KX/nTs+pQUgMeDO1p7ZUehlJqb8q/ikSx1GNfA5V16XHIPBuhOmysI0S7sQCkm7rxfB2rsv
ohNwz1FVFuDqYLOfB8/5mcvpht7gn7dH6i4CtBmyyp0bS5746LDIVJ0Vey77JWf0Cb5++ZUnLHPi
UXaBPQnNj0nyRtgY5bOKU3mrZPLnDZgu02Ag0hrZZz0/Oqr+B3ykUHhPJckizy7R7PC7GzOw9hHX
x/8WhTA8yVg/4DGp0+/mIH+qa7XvjL6x/a59xSIvrkcOgXoOUBebH4rg6HtlqKsXN/heuOxGsP05
R6DL9NjSiiE5ZslxKOxt4sPWICEw2ei6N3gK3iq+rj3kuoB/G6Z6cMDi8THXZixDLs6CdzsOPI/I
bn3G2kQswrgAE9ZtU4sfx+SngdNG68AA9pZG7EqcLdPj0u7A9oL4/tF3YF5sDfb7SPvPr8Pgz5V3
F53//44NSsV5UemRH7262KuuzMOgt0TYjyCrm2YHXF9EWH5KCwlIRXOL87T2SYv4zudeySqoUBxw
qphfpwUU8FtXrjVC1TJrBi1Xzjn26JODmtuuQ4fnYDzXPBesyzZZ2rdwjMy6rWx4dccLZm8hfmtt
bR/NMJxH5Q79N3vrMU512Dag6FFa4gRH9RYQwSr9u4sJaD3/HXmHTxYMQx33hH4RjXRf1m9JbvN/
v57YlRFeJt8maViiFLJXDeR8KjnY17cOyJVwWqbdeTfbigCsdBoc+aP18lPVdzr0m3pT0er169df
CailFTnJMygG9YDb1rCzMK8UZbzevZG8/PGAd+ky9w4sgtIxAabaHX62bRbjj9uPIZxhtgN71eON
T1ibgcWeIOthaFmWJEcRDO+mgW/zdKtLvDYDi9SbSlCq08kNjp7VQsuAGBVNeTFvWElTkElVcQsJ
sHICLGUb05wI8GuUe0rIGEq7+NZxc66vXjFGH8xcbL+e7bXvWWwHtgbRHc/CcTlAoqSDq2ZYBCUL
URj/TASLv37KyoQss3IwoVmmW3yM7bnbYip39uzd6CGu/fQiluu2taWGDccxB2ImrF2tIbDV3EI7
rQTDUj0RlbtxGhycX2nu3NMiuKeJOBBfbr4el7Wfv/7/t+PRgtENsFIoD/YFuTfluHWoOMAB6PHr
nw/wM///qgCK4X9/viYObSsKgeGEC+iMEoiHNElEmmyDKyq4KoRUcW/Qv8kDemOmqbtiCQVa+X+f
Ws0jo2pW80nbIDsWxk5fG292DxXu8LtxzA0KobI4eVKnH73I0X81fvkB5aFgk1TN2IZeO17tuxR7
rmYxwukP5rkhm4fpe5BCLVXWsr0f4AsM8wzR2vds9qa7GR6nUQrXuZPvl+ZcmDbY+xMrtyORyTPN
xmHnTK3YlSjVxWNaAyQ/l/zZC+p0m/NW3SUMdX9ua9AznQx7ql3wSyWhyGh8UmcR0YNC371M7ChP
O3kGzxz+ThMEFYQ05kGZvmvRSAp6ML5d1z5mbquPY2+yPWQnUIApG2e+uIaPlwTmYDC5Su1XM/D6
MBbCfkQ1qOFRo1N4h81lMYYGiO79tRf3UGb9sFeyyDfGa+136EeonVP6kONycx3PdQe2/mRDoCLx
PHgIA4BppRvRqXoDaRU4M9NSRjDMhUiVp0Hm6iAGV6O8cgCuAComgWNeoOY/vsCbU+xk0otH0Za1
hOtt7sTKpRAxcwsWlRpdwap+amzxWYA2vatI+2rnjrgUrDg5bVvAGqqj4WQgBVBYnbroGTD+pKsi
kWSHOoWEVAYz8GIcD9Ug1Ivr1GYD7EEe4WZGowK3JbQd5bz1G+unJS1rE8x1sxlY/UwtkYZBSx/n
wN94uO0AWFz3WwBnP6FY8AtWgPMTCZTc45HzMSWEhAOB1QLPnbM1DT9YUvBoUOOTM3Pgit0XEkgo
MhnvrnVwehaeXYVjrs6doNucFjufd9+ASL7qgKY9dkNg3mVZfFdTC8PWFkyKFOW7CCAtfyeD7jL6
AWzoFOn2vi2y2J4kMG1jByNpXyjnzVQTO47ADUXQtYngfDpuof1aRQ7uQKEvpP9sww52V2NvmXLC
vlNfwSBtLmCvIoPi1CgIVAG3ZV3HaYAsXlFCCCbwdkXR6gjemn0Vw5UY3Ph06gfgjK3Co7GwmmJD
GFzouKmzo54Se1dxbzo0WQuFQCTNm5bn056ksxMnWetFXdIUQGHKZp9OqjySqm4PYGKTzeRCMSZv
Ru8V6KvRhL1xrF3XoanU1tTZJ4lIwrZVdQUUTdM9QhSNx2VZBicGL6kNbZ3iLLkYH3gVvI/XkoIl
VQuRpDY2gr7YuaQxfI6e7UZuLFse68x+mSbIPEDO5FddFuSZNjZUKQhP4pF6v0xdHa0u+c4rSBC2
GYw6AEkuztceqqTpFvfszxotvHtnrp6BQB4inqNoUJtq71KCd/STTd6Ue6KqD7etzt1IY5MluyJr
LhDkOcFg8gi08dnN08eMBj9gOffUk+BBZqaIW232KnOBRTLTvBmp2dO2yy5WOpxNUm8VUei2TZup
6p4A1r+bnfRdD+MO9nQxzawszKrqiPQtCMFWu4Nl/X6a6jtXFCck/4eBskOr4MVN/TRumXxL0wlo
H8eLkhRG61ZmPcL29DwZ58CT+dGGLo3fe69IbrdDzoCDt2EmaraVn//So/VN0GlvCXrv+tZTTd0p
sklyHjv/Ac37bWKnD4MtZKx9QKhbOzuXkKuQRbVH1XWbTOm+LiFmMcMWlmK/CZFK9XsfuMpJJf/m
FdQzbPkien6BtfkD1vcG/nT7unagcSKeIVQD4XdsVlCVtTocMljcZbItx+YyFM6/zO9OovRh5qyz
rSHSC2FPn0W+3yVhDh4usFQmjeFPGxOjfyoy3VnudK6r9khFV0QY+ghj8Ozw9IxsWKBC4T9ABCMu
5/LNckG+qGT75hnrpWTWu63UeeLYFSXdZj77nqjqkjO7Cd2ef5aOecon+1lBKwWcU6xbOJJtVN0+
pABhpcxskbbc1UyTTZdC0ZjnQUSNVUSNxQB5DmKBNgy3ulOVdjGkhh556e9yiIeGluXtiQUrYiCl
eiIenFm9sWCGfh/R/3gBlAVQ4LqgOXXKiHmrSw6PUTU9FLp7gI8k9M9+ZBxnRtPwB13Z28xR+zEv
7uaKXWSZ3nnQkUozfIUpiQx56r2UbnNmBX/JUnqG3QVY99im0C3XoZHuW+CgTld7/F+f0pP2nQt0
d1zocLEn0gy/psl7TrFziNKTkKxKPgJX3eVcJ6Hn6vva5Y+FcxWprZ5gST+FOcxrct2chD3cS1q+
ZJb9EDR8OwdYwzyBM2h/N5fyHvkxkDCkek9moB29+cHT1ZnO1aHBCXxV/No0rtoSvFlWwy7A9O19
4oz7KSWnjIozDAbfUFpxokDwHWAwDk5QASer5t6uqkuZjMWdA+UYaPKDAYpGk39h1O+PHsuarZuh
IotOaLOFcTKJhrZ4gnLpay9QZIIS88WG8B92L3VyBB7mFm9jAFm4BqYzsSO7bwzhYzpZbaqfCsLW
37iAOLMvc2evU+5sO/T79pPvX0oPKlUoD6SxKfJXex6HO2htmT387cpd3qPqV3omxyngqwg6TnM4
ut4QQlvzrGbxxIxr4BNKPr0SK4+kUPkaSlGEzHfuCe2f4La4t0FfhopC9dwWuQk73R5h6Xqegjzu
WR6hqP02euqIVoAbzoqREOqyIoLKya7t2yqyWwy0VeS7LJ+/WeM0R4L0rzOpjoEu7nGNeQYf4Q0q
ZM8D0HHG7zcu9BP6SuBsKz9YBd2sTpfvpmweZt+6Y1DxAn1HnevZV4CxZGmcB4Az9nZ+ZmmzyaGX
EFJv2E3oA8kZNCRJzF53UDFi/NNvWIx93dniUijDXMnTyEh2EldcnpoPjS8uQtoQwfL0zskJiQJU
NDPoxYV8zA5uUp0mKFRFPsgTbuVvWsv6RLIHOqhpXpQU70E6P6fUse4HwnwsL3Otw7MH1y/3KW3u
ggY7bgMRtpHnYMg13bypoIlwRN6Fgz1/kdo8tLN/LIvyoCfx0gleRSS1Lx4WQzrZW6FhoqZU872e
2xcffoKzXezHxvpQWsXIWZAH0irdcHCSjrbf7GnT7TKlT6gy74vUO9PUh5RW0B61o0+OHTzLYfw2
khIpB8kKlPEdcZKj8MMho9ukAwGKFC9t3hzzqjeHLFPJ90Jb+t+Wd9WHatPtMJgSjMixi53Ausg8
2FXM2yZlegL88A3IH9CxGplEs4/gbKsA1riev/fTQTxnHSkPXGU+SBn6iqet6MYwjh0jyNllgmIa
LJwhQ1QQ5cS50/nwm4T+HHX5UXb2kzUx+9BUnhtCG8p5SNOufbBVPkfoG8xog2PNj5M3xqIjU1Rk
KfTJdGOFenb+ARlj2E+FAo6QNmTDhi6L5kG/JqTxoW7WfTjMxaW9dMLBa4sYKoEinoTVR06NWC/y
pIrttkcGY2F5ufmMI1QVF+Ime0KnOczg9BsWQHMAE9SqUKqrqWH9MVPdbnjW/khS/klGZ8KQmXLD
K2sO+96Bl2aisfkT96T8Jo0af/rWZtjqIA/9xqh8HSiWzIhgClKYTQ80e+iJo7dl6WUI7NG/U2TG
ylLeBxS/niszQjNwaIMwK7wHagt6gtkYfcd1Rw1IFIFsHlHONYM5sqJ6yeocBUsXxTi7ST8G1W2k
Gg950UWQyAPzYwZGCJpaNt97fL4LymADRbNdlScZtJ+KzayKGDXbEED4rdSINQ8E0xIVXWglxhRS
iSM8dCuv/KXtGRy2ejiyUe08Y16B59sFjn5jHtTVYK38ko8ezG3odqi9ixXY5wEwFWz9uyCzzz4X
L36ZsBj53onTFlQ9hq8xRb1zqgaMvgGbHC+ZgaVVAZ03j7z1yf8c4JHAyL7Y2x74kLSAgUrXsg10
ie41GvihxPxAJA/maLYe30Ti/wxo8cPRcHZOtNmAXmx/1DMawHUj8ljr3NtOc+vHtjd6h0SO7if8
eC2ILLrpQTVWvzeJXe/8buoPxkohot/x7hQ4MHIPWSOrB5KY/nMiLtQZDeZoy0vibV1O0hfhwXAl
1taAm6Ea2r3F++Yu8cv2NEqrjPu66nEDC+bdAFfUGCm8gyotPlphD4w0h2tSo02+Q97MniBNUF8c
Ggy7DkD4vV9aBmzcFJvsmNdxY9JyPze92UEuGrYyg6i9GKpr7fMMl7hDyTh/gsVB+ZT2cop66HHE
hTVYMe/Q4uW1Q17Y7GZPcF/sNl5S1e9JM/snTxcMsKJCO999WydR1jtmO7Pe3xLLHoewHHvnkPdJ
++wT3t/R3CFn37dJrID1RXz1wEGyYTwLZ+rjsW/0mQ4eGle2pM8N0vsLMh21hSDO/IHblXePUwe1
orEZydkexXzkw9xEnTOYcOyIE+E63e17iv4X8tkqZq0GabtwOPowrnMtpQds0yMPPIzSD54GjJc7
pdNxgMglmJWyfTLuUDqRD9wxSJhd3981aEvci6K293mV13c972Ezn/De3tpYRA9IK1KIksPGJrKd
LDuAh94/QFKcQjpG6CAUQK09WxniXuC2dMLdDBc81flnQ7IOqvLjQLoNmB24WY0J3QhPlMd8ZEk8
uVLuSqjoRNJR+lhoD1iQiSVRmwSoQHR+sfMsx9tyZfH9jDvS1tWmexWJaDfAyI3PgVv9YPWgQ66F
9dSBSwpwEFhWo++bO2TUcwzklhd2Y05jxif30fgie0FVvggtX/Y77NtJSE09blK4AF98x9MbgO7m
0B85MOZOyR/H1hme0rp3kD9lBEM+VicNM/ifxUCtyBRK7eyyknVc2yCJXqPOewgIRaskTzWSEj9V
+LmsdqJhygTUnRwPcmQYhomNKAtmdVZBsLTXFoT4GA2hd2I/6aJn70jdShcxMCAtAGbj/SpZeobu
XdzNxkH4JvcBS+4nP/3ZuNarAJVlEzjye1ZWsBiuSw2WsbqAC/FCtb9zQKYD3jjCrOx15TnR1Hdw
sQ/K6t7qdBO5k32tYLg6ZjkWG2X+voLQpI1lFVq9f/atvtl51WAfatWeSUE3VuNDsK9t+Sm1CoZU
heofXiswTIajFVF79aWyoNHupPMcO12OE5GoHpSVIWpr8lyL4Mdctm2EDmi6gWxNj7pI24JIApEF
1FQmnJP5ezACKWpSfRy4+dFKRKYJNqbTdZz5KLkAqfQQVJPew1XpH3RFYJfaTt4WAogCJ0Rxycj0
XTi4zeFqGCVdiTgZehHl/8fRmSzHiWxh+ImIgGTeAjWqSqW5JW0I27IhgWRK5qe/X91dd0S3LVVB
5jn/OGUcpjUezjUwvtS0zsTLkv8n/elRmNmQyJSE7iw7msqyEklxSeSo9JY5eTLI4DRwymJqfWO8
o7nMTjKmh5iZ7Z36Nb7Kxb6Dvem3tuW+bhStxRVho/N//Wi8mWP5teqNTal1Ad5ko6ejrs1PL2sS
3XkP3WYmG3HnUe2kN8/bhoiI6AKN6XYZPfvTrtZfpb8eu00+LF35jN3luVrZ1lvjPox36X9O71aR
twRPbtpvEcqF6W0kTerWs5dkMcJtymq2ud7ZAd6ckC3dyIJr2OhgT3Bt/Qhz88MWYvweUj0nNdG9
l6p3tji013o/h6v5zP3XnQ13nk7N5Pm3tmrGI+5UXm1+18ioRRi7Mp2ePZI2E479P5O1HEZjPuUO
48m0Hrclj3Vj7gtD/Z1r89kzvQMhrWVUj8RWbl5x7Q23S+ipfGt1/p85VY9gEed164+L3ZFUMY1q
55rW35lmVGeR+7Utn2QbbDuzECsBn9mj5eSKLF19rR0exckidHTwaYR1FGDjBFZb9dTFBqWbRukI
RGvXjXWwMs0XYg0XzSSym+5C0q1gcba6ykOAVZqx7II5AQ+id0DeYzQ3w9r2od0272uKOMhvMp/E
ze5D+2sYLYF/7f3gO5O87wTTdtFk1M3zPLvkL5QSFmC03Ei3tMa64fzdN6WMGjLuwZ52yixOZtG+
Ybf81abZL+WFv80F5LDpLcCotv0wVPfHoYXuOsyC2E7XObqTwvDcBvumcZ6N2ngNLYwDs0NnX5nF
W1jzgHkzVLfb8TWMR9FzQuQV6v22A3Zfnc+RnG2io2cSTqfV/ikCyBDheB64oPS9qO2cgIDYkrPd
7WyfUBpn0NE0Oc3FYJU7k0UwxLx99QdpmdB/mUofpLkCVFbL8F8t7SlJGWzAXwbj2oyqfOT6q49+
apk402Q5AqNMxsipFRRTvHmGtqJ5NMleTksGmSIgs3fADnLzRjHtVS+cD2vG1rBTrOBAVUHePITD
5r6NiLYCjAgifXShTOk1zZz1T6Gq8UtROPNvNNzil0kEaE8wbUlQa6Xbt7RM66M3tWlS25V3013V
HUKSn99cOTTk0/nVlahVI/F9Lz3aE8bqaOoJiYjuK6sfDZ25vW1rS/OQmITcWZKc4TjPvS7bL2Zp
JAztzvsiXEBM6a7/KJqvEoeysM9y7KpXDAwqjRklxW3LdG5FmTTKS2OM3TvzBphDK1Kej9xUv0y7
sRywK1X+2SQd1yvI+8le+g40xO5unl/0R1PPxt+adT/uXRWKqPHN7CRmo8f4FyzfecMJZbbK3tUE
JrxWhaFPRm8HQ9QhR56SKc0cUHXX9c1j6VdjkUjXcNdHbaTFLiUfiBzjquhfDa87jgxhH8AunSTg
p1OH1ZXFWy0CbUZNwH4ndDCppOkrL+E2dPb8jmbiWb1xcXL028ijwrKPTeYvfiSC9T58qIS9hcHk
kbTjboiGLRcEE7fO8rz05XqYDJH+1aXf/VJ9mwNxMwclrpXzVlViPTCZZkCaZGjH5EkXD6rpga20
Yh2Ry7ByqzidzPZ2NVY7gSUVA4Vpb+dRuh31q5Z7nK00jX3dWddg7MtLyxX1u1k2WPe8cW56KZZd
59b1dR3y7WgYeuKrHYJDXw1jQo8rvsmyx4fNVbeDAJ+wXa1e7MjGejDJPIzL3AsOQuvw6szG+guN
G+tNWdRKRsFq9HtDyea5C0Kxc2Z/8uIxDcpname5YdcSaV+na/HUdYqYC467qOpoD4i81BvQ8fv9
DwRIe1rH3qBRACA+rxk4Z1Vv78z4AQILabysXc4UHxbZkoyDChJ6crNDWpMgMGxjfeho1Hrj4Q0/
tTbzF8RWpEdrfgIyo3FwRJkZWFVsFSSngScbn5nb+5/TZi+JdFriq1stas5RMY87CjjzpxYv4I/o
ZskHmLcvc2CHLH+LH+daMt1JjQOBGrVHqpxr6qbmMPj0W9/eb3Jdz1bWdf9JXfd/2taUx4YwlQOS
2/lgUvGd1CAK+7nxNgSgxvDb9FeMXMR6BKfU6vOjO2fTJc8t5yhpTotNaTI0sjgfcntZLotPNnAU
BFK8W+Y4/xrIp/6VMsDwTz0m5MLT0+vIX3aYytXfE0wPnFtVbvAfprH8oAOitIVZ0zfUhtt/NEiW
Z6Nrt7dyMTsrotl0QHdR+haBAliq65fGht9KUKLImpujtYB5Cqt4r9a2nQgOFyw6WtgVcw1FjnMe
tupYiRYbmBMa4pPYwDnYz65jEAjloDp0la6SdNbZz2wU8stMl/7WWeXwtnY4bqN8Hn4LlXX7oCEY
3dVlRSIL6bumV2A8m6z7hBj639U6wxFqo13lTtcYwG+BJ6fhVQBY5l95b+Avy4caHHdR02vYyRYU
6Q6B4OuooiWscP4uvRF7YJu7osiD3dIaY540FH2eUmHdo2r5vQGl0rR6cKr7JAgRFcFBGe9hYC3x
aE7+WXddT5z9XHc8eVXI2lTYt7TlgIgN0gWzHREWG/dD5Y92lE1y+c2pt17JIO/2Uzj+DiyvTxRi
8h0f2BwZOSmaiVv6OsDXZ0tiVHJgUSMon8ZJq8/Cnp1HsxqMe2qsfX+vxM1IK0aSQS9PuVKE9Uyb
q7x7BQyco2FkL9gc0ckMmPV4nd4W7t6jm4qfJVsJ0lSfHZLPRE7geyFekbivrEM5NE+LhgKa7KPr
T5fM3gCupWQ2nL+mxTiUipEqVUcOYuLgA/ttW5oJPKF8NMjeu5Ztvh1KUJMYAOPZ6EKVlJP/Ca+2
09J4MPktos0ZZUKseR2HVYMeVf91HAbmKc1LhFrhlqxj+m8kfRAAyN8HdUvifUZi+eYMBQgqvsoV
RQKLvedyxJZ1Ups1PSpVdeRP15EQ+cXsuwdRiYyVYOt3xGI/pUsecAxMJP1Ywto5Ep+b32x/JrIC
J0jmuFzn17XldMoM47nwuoJvTnwH2n+wwG9Z64j1Hhfzp/ImdoEcTEtt4XfGzseqkXJ4SiOL2e64
MhojjdfM+q9VFd2Hk0OOT54zBncfU+Cct9ywY1TyU8Lb+Bv+rYqyEHJDBceJBPuoC7gLsraW0bbR
c4AAg13dxAltNv2fhSs0QqNqRD3HCrAX/RZDP9ICUqbTcTXG99Bv8oPpII3yVueksvKFWKWrk4mr
3WW/e+LHIstiOGTLp/thfHCcid4Kb9M9VkzTOvIFZ08b7/KTnRXuycKFfvTIdImMlVGps+tnneX0
ojHl7ERulAc/B5N1LOdJFn6iLZw1Wb/0iVDi4ihwrdTJkKtJ/gTHC/+Yi+XHCztlspliP4ZbHzmb
ec7vvC/36U6vYRNDQHuwlVonCrNd5Kr6h82cZX7a6AbBgw/RARC+AoJFQzgl2nRJHva9nyYXN0zk
44O3FOFblup0R3FATZfy8OF3C5QIaoKikn/W0PD2BYnbp0ZLKyrMUUGiN92pWo0ibg341Fo1wY0O
CWLnwgm3nx9OUZN1f/lfyyhsMQTi8ikjfiFKAJb/d3+Mxd4qe5kYvIi0ylj+Hv2yEbf56sY2GfI7
rvRzRWvRcd3M1zEo/V1Bt8hVBzZIrFvestF7r9diOJrNYp/qevkv7QxO2jYfE8gPN5HCbbnyQWCl
wHsiOnNOyEodYsnZu7OW9k2UklpggmFRV9bWLpdCJ3Xe1DstupqoripgR+6vvsDdWrLFRkuqnWeu
rMSRKiRkwDNOjciJwFILLEcbkK/u1pdia6CoTZ5KMYo0DppUnxRW3IfBbsYot1AiFM7mH728+G7z
Hnmn4x1au6lJ0PPzo6cyAUGauQldFCIuTAKAiG4P4zlvD6mTzvHS1F8d0QzRZG9rtIUtDOVKNv/Y
jwBDLSllEKN/KEfN4Cf1c5BTmsmbVL+GG1Sgp/vffEVGpP3AAqvBPe4QbjgNvh03dvPHSy0n6Qpj
ibSuXkQ5vq9D40QSnixec79JvHaBvc9HEVfpCHq+oIHJ3JL49ZzXzLX5PDYfKpdp5J1NqHxwjLT5
w2p6cbf6c5ud+85p0yxTh8FTW8BHD+WutQPjmLrOsCvCFrhHw/DDpm9EtsIGiHIJd0uwfQWtqS4b
MQGnTGTDb8MfuXv8oIg5DYuzmTos+WblxTzUNMcEy39M3008CdqjGt+duZP1zWpSxW3Y3LpiywGW
eK/SjYLoxcLcKxwC601LJrbZUC6iGHFVa/m8uuYv5p/mimt2fJKsE7G20LoANX0ogxfcwVKAVmj+
af2tf2zqYj1UJsAXHUSXCbc+/6X/jzxz5zZlDEa2KGzmBMlevsJPdb1twvHwVZMVxnowTEPiDk0f
Lyagh8tmyblzPyG8jPWsMafDisxlt/n1bxwGXsyT843targMIanJFVCoVKVKCmP854uWJ8XjwarH
ng1An9p+uua8aNwe3bCrOFAgq0T9UTfQysqx8mQbsvd8cq6jWKkk1+jvXcf5O3uElDv8eFRnvJEh
vw8q9VDXWGPNlEsf+ORd5fQPrltpRKXr/uGj+O1VvNFBwLYtpfrT0ueVZhQ9OeVf/AkAgZ3x0W69
jsjzhsVbxE9orTs5tPPOnpb8UDrtoztV/J3muDdG99nM0oeKeoq4qlq5JxFTJB7zAJk5CprF4iXH
O/dvtYd/+bJdOjwtCU0IA9qA1i4XYgWl9RfKfWA3N8Mij0TTi7cgSwn9M2bX2vEniFvjam+/1gNL
PZUpibsxhBu4Kw+ml1nN3soLrlZbo3Hi/OiXlY4XprTELzfrwkzZPMhxzPYeLPUbHRbbRWaNf8QS
lx9808x2OnQKendy/csXYrqYGyI56VbD61qq8dw1DGKMUCnS4rKb/XMvx4Dm0S6ovhd7dP4aYz9Q
TtSgEDCsmQudcM8idj2QL93yvHMRkg1mzsNPTbTdHE++k33zbvT7da5U+lqA4YNsFbI6Dou7fQ91
CsEwuXo8hZboqkQV/XgIW+qIIU8HYuHVnyJ3/YdZuCppR1Nc/UqRCKC0+AmKrn4G59K7wCuQ/PS2
+g2nOx/HFfdMXwYdYTGrdbTAdcgjTNeoZDBMQMeIDHCalG9YU5LThKn/mRndcoSVLGlDbbKD0wzD
3l+H7TAXrf2z9NN2ln2R3zZDjweACZxKg7S/Nu6CPzJY839jb8OuDHO7W2ZDHMclaI7SqJ1X+uo0
YZgK5K5G0RKFHbLolOIXJjxLZ7HSft4mgbcZ0HFpd6zJFILmQAVQRq2SHQoI7D5Y6aTcV3dojd/J
2PuhVNcxyPo1KpaGmLimDbLHnrRHGsGk3ltai6+ubtOJjJ3QjsOeyig2ru0Flrgiq5PDEkytc8XB
Nvp+fDZhngjBnvAQdbpR9JGuSONUP2KJMq024CGQNSNPtWZnWCzj22/qjiw811ivqFmINhzC/DWU
8G2ldv6hCh/+8ZSuEejxktB5RINXhx8plAIct5qbuL6HSjuFdx9F6Gm3AzV+eirN48rW834AZHsL
y6ym6MZGs5fL4hpOQfm6MGhfg5B+YrZu51j0WsbK9etDNQfGBTVmcUCAEMZm3iQ2F6bdOjpPWpe2
nxWV1w3syYDsdj3nOM2N+PA6Dw5S99BLVwQF4R0xX1BPu0AZ6g7jdGvEGyZBOHV6mkIfkEFv1c4t
lumQ2QxKFiBFMlNBjQugzP1Tls7hyVG6/WP0jt6txchBUZndh/Cn9nkQuTg1Tjh+OMu8PJU+ELo/
WUip0x4oE1f7HK9j6xzcXDWM+lO+89qOOrS5QTA0j950MrnYibKyix+S64iFsk3rUlqWflPBnCcL
z+iuWBtxbJa6T/Q4WZSIDUc9NW0ye4WKMYPnsVHVyw5p0frKlIgQsfX7gUZrCZK8Zn7sAQc8tiUX
TNRhef2XKjy6G+KmJcp8ZIqubfJbSSWeaKkX4A5Ztg+twrgEa+qCJBpD8ea53niectkfcAbo0zIN
cywzJEbS7uZHj9C0g00k6EHiBH4ViniSaS37necONVXbbf9Nk6bFtRCqR3fNxY4FpdqPAMFRYE8F
N8+Iqg6RUNRZRppYIWz5HHTVkcqHZu+go/glOSmvYmXL5lXPHmqAjL3D3/mEsEtzDAckOM1cc2Mj
+jahgspLAl9OhM6TmjL2+fI9iIyKrGWmHQsUN8kDh0z33gBuytypT8rMmdyIN5TxeXNMjjX2jF9B
V6hLHgLjtGtOUPLA8oiSbzViK0M9DPtzz0+hbQgjxdLGtSpYEMpQnjbeukvdZcWLPTgOgwx5mZJ+
OtjkoTrrUq4JPRrOjfVGw/v3ikCSoPwK0VQ8lEFKfxCFbNj/Bgmx7TosITBE2zjlv0GIOGnztc+f
WZ7Lx0WpIkyooqSbrhxoV6rc+bQUYx/zwfOxznN9AEtDyVOW48HnvHoIncY5j/nSHly/b76Vgm20
+nW+WA6KyMgfcnmTPpu6GbrDSZTh8r7qzG4Tb1Xq6iEK++staDPhDmmB8+ebVYYTckCQYUSrSwmn
R/mZCBi37XFPQwoJFZUVlwsalNVOAgfrQZuGzwaDyCzruEhbznELcPs+5i59uw/N8lEH2XCoB+NA
k8pzEU4HHpOEU5tNoJtQiUIDCk3QzNLvxmU5+0j9tqxMyPI4ZyVkdTXs+jE42zPY2iqggrdzupaX
Lje7g1kYd2W0YlptT9lk0y8VqGQp7Mdw4KT2TYNoW8lo56vyGT8b06D0nviG7oVzN5EKXj0q/crM
VpFFuG/ZVk/5bMaWMb2WefucblAc7fDU2Wwqbt8+hhS7IkWSzslVGU2Gagz2sggf1Sr6B59DbDfT
/Hqq4Irj1MipzasOpZTXsnPnOEUHZ9v5lbQ1K2rM9L9pHvamHfTJMgNiQRxSUude0e9mp9SpyICB
CgwRvcHb2kePuRedZ9w6zTtxa+Zltg3rTLh+tjfLyeI4CUv2xzJ4b5fGf/EGyz81zVY8L4uy3wc3
NcMkmNbuh+gr66FDNiT39ki3PLthuyyAJoh/+XzK4MmvO3eHUNGKGNlmenCyMR7QLMf0o/r7toTX
o8W0PxMyXcULL0+y2DUrtjuUbYJAzz/Yvl/thzZzzsoh9k0I34+VSo1DocM5yVxYSbMquRsVSpbc
gpCsurvtLPCC5Til3hIDdTj7olvaS1+gcrVZZi5rp2bu3NIGki3KNzGs3y3lTOggUM+hV/feU3ts
XwNXLI/dhg6hJ4bzJBnfz9PkrWetclSUAN87y2LwnpTrfMFQj6cs8MeDMPzqN6z6vTr7jqroAp8V
9hr7ZKFwAz901r0GPrs5geaXYSfEjxo472SYBruO/dqCGV3HwyYrj/nIIR16oSgzXqWYDuB7jJwe
mdFHq5saZJXsSBHsQj89V7gXfsK1s54LafUwyp66yFEgPvGm8lclF/9FNWJ8CENV4WPzhyYRTabs
SBaDz8gXGJUfqV47iddnvIs+QRHXzswaqgpDZ7fWloKZya4BTAPwjbuevRw6Wlrqn0hDymdKpX+N
gFj7dFMfwoLahiJ9CoOSLg4N8RGE03a1C5ezovbaft8jeObwJ3SndabmbEiopGjZ1uUF1Ks8rHKj
A6Nb6RrmQt8RcJUnc8phW9UQcjpcghuX3d1MKpzmWku2Ai1KrLJdCK4xrWMscwXcyLYlCBsZjMfa
1v3fgDsbDdCYHpy2ak+2o6lhG5HY0Heayse+Cuo9YuMmmkm8+R6oQMdt6x3A8UOJ7bOY39FpFj9C
bMRHSbpltw3+t7TH7JzX/j883S/8bMVROvW3DBsF5luFl5Un5dYRh8rHYCNzIRJ6aIhO9tcPgKcn
6fgzpbgj64Eem+PWG9052O5RvF7AvpQHGaOfM+5w5la7pZyX/Zrm2bHYpnVXzfUA+BxWpy2gbg91
sI28a8u5xhHwUpyXv3HAdOgC1u5k0Zl0Dgd+WNbnbifnuv0Ya23uZmtdzmnmNSdjXT78KXT3in3h
gKG9ilFavgHWI7YPGG1D01SPqrzLPjY3fUYEPt26cqn/rQI1V1kMXjx325z0vhsc6rrhwMgxm9SM
pbGnFVKdPHMR95NfY8uVUAaTBk04e+/VGCXG7BAbcuNC9mv2j3Gkd5oRR9BPuJaPTWmRx6l1F7vT
6AJ0Oja4w9bBt9/Topes99nLa7kj4pbPwsvCP53sfODv8i/jLENFL9z+tHjrdHF0iygBHOYVQhC5
aNvXCdokdTQcik6NacYy7qr8ya+2gLi93o8nALSPPg/GF793zKNpBcW1/QNO7O1Fy1sR9KAgXi7s
Sw/D+OKO2RINbftAcKMLp7RWnAZw+4adQ2mYmlxH3+VH7egQmhvUWyV1apZD0eZQzAgD2tl6ye6T
ulugtzIVr7q7Wu+IA/eN6F6MTX/JfH32av+5VR7G5wXsoqrOJcppa2vfOwMtN7jRo/Y9kwRmuzku
nmnuaov2z+BOxrJ+WDtPh2dbW0/uOFtAW+m/uQv3io8pGjMeKN+8Q5yDfeDhe6mM/M2tCmgjCL+p
lA3HLkP/qG33muEX3Q0OYkBPyelqL4w6trMd68BA5ti6R0ZBlcD65kfbG16zacHeZnKapwTKx6W/
vPmt/TdT9euE4z0jgNP04Ew2uL77kQeRvw3PnuV6yVgt+dFCJp9ARdZ3BxGEp1y83cjLjuxKPGco
tS3l7dyqU5FoRZFsXvVl0kkWSQMUxIfhI9oS+iCjmE0LwXszvhrwlVFaDPme8LRq160FLEEd+AnA
lh1ZdvaLKNMRbKPNo7mo0x36XJhwXttuDMn4twNi4W2DA6SFVZinAXCXbHsIg2X9HOth2C1S0MqS
rl84aNcH1MEqnvo75dbn9YEI+jYutZvuJyLDgBp9lFI19hbLy9r7m4w8n1vsOufGfPQ1AoUOH9aR
FaE5+rX9xF2NGBmNAR9mcCVW9a41zYzLmKdyr7IAETsUJame5X9iGDqQCfvD0JJYbj2e00D8V0hU
L521/mgx/HJNjHuMudgOEPjsGGC8k9/WXORCTc+Fr97SxvvMyBCJmmZCRCr8kyOyx82gvzOtRf44
LH29K5fOhdbna3BzzJPefL9L7iNZpkmw9Aokkz1T0LnNByNCk/AvrRyePPSKCSrPjdmhSKNBo6+d
S/mYFjmI/IB+y5zsLoY0N2Myn6CkWhlE1tI/1072Sm3Wo2G43/konyknuTuK0gsd1j3zAWB3ZyEF
vTuJXBwPl4AmvRvz/WPrGHHjlZ9b2X1xJnWATL2zb2i6v0gvIClMzS9jhf5TlOlyFLaZMavby40n
8qsYi12+em8639CQeG927z6GG+cGLyh60HJ96Nf6RObuCd3Gq6j9C2ISfhwNDDuWcLli0UVSLsUX
4rQj+kY7EbNbJ00+PRa6gx9gZNiHoQmIKufTZm8COcGC2I10RW2CrZJF6cYD3yL8SsPyHfS73l7+
dEsKm2Iu+TfvqT5QbvQPJfh+noOPlSw0CKv8ZjjuvEfwUkSCtS5StvPOg/BOyPZ8rMzl1YKzSv0c
Bll7L0azvaE5TndQGok3WiiTrWCkBLVP5tD96M36mg4IoduGHzG1qnyPL4xn3q+JMrFgMcps4xfN
uBfTmzOWRURfZRGHIn+dM2qRLQrgrDHxhPEuBqT7XrP3ECM4gGKxv6lfLWmG8+bs2Js52Eo8OkPj
v+f3XI8q4MJOEeog3effuuCmcKohrFmYK6r2ybP8pxRfApG6e3Mkuddc5riw3M9wyQ55qI84s5Ih
d04oIDkHzPWzsVLUpvRBxNOWBQzx6bUfQzaarTk0kHtnqGXGDo0Q2EcP8oBU9h2SEnx2eSai5Xvz
CFCeMOnw4lf/zBHlwWTaYJNd9UG+3Q0CGguoDRqZdVSgL1V+5jX/6a3psFjL/UJHpMwlhwXIy5La
RehYIUbdFcKDBO9Yqts241IV9MwidY6KhiG3Wu0+RlQQIJtbQL1HZVyLouXuLPmynOCGKH8ANPP+
6ycEbj6T5NU0muWWzi6cDJHUO9/RxikPBBCDCk3UIuOwr9XAgaOC8DcaGeso0wHNFT2Jikjd8zTz
GevQb3dbKP4zugJQOB2bc7jCX5ZAuyfVgsdYdC/vtTSh89rur2ep2YlUWKU3Y5O87xmYhrYrlNGM
bQOv/OgaN90Dr1nFMlzxV7zMimZsI4QHRPj1USjRfPeQXCeY8Prcp9a37HEwDlsqEpKjea9Ut+wQ
oFg/Y2OgR2rhIFhCabQGUf+vsMu9ZuAb2u26tWwdHfIj4a/P9kLxVOgkjsEDZlIYHwH4va2GtQ8Q
OB3WWVtnQBfzUm+re94sJtJ6AkgS1BjuQA/tuE7XcWeh+BWtPiDDeu385tSp9bmq4Q11ylxnL/jY
pDE+Kss+GyxKO0SFf3sDw2aYZW9j7/wWBlBgOeAsGv1l3Qta4CPTGL5y4uMTAUce531HmVUri9gL
MHnmrv5FMxdArwR31WloHyyzhmVf3oDky3j1OSughhjjFqjqFuXbHtghGfNtjlVZUTnvQTlhrKCF
XGTtOaztE1zTir8iW+JgE95hgJTaGxgcyLq6aVf+tu59M949UW40ewPcBJFd2ObWv7yd77A31teM
3nDqXLJ+ly34ZfGIA6vRSk6LHj1ijmmh+6R97XmW/MOoD2U9Pq3V4j3NOHsilTtm7IIbJROC/EOI
0eCtcUb7bNK7vGtwVkeuMC4kj5xWJhrDm0WyLljXvA4VvN+lB2bux2aSzq70tmtjL8/E9+Vnr9Sf
AXnThp+fyFG6C6hOIdLkJa12HqH/beNkiQmJxSFmoFIIvDfOypcqdF5yk7povhMKQ2z77yjcz7Xt
igR4/bZY9ocCLNlDx/yrs40hVvFeI76XTfPKhvVUBtYlCIH8G47EiFDafdYTgOYBlkeiGCa+nP4L
bxzfQYt4KqCG2LRYJjdzeyrKBuSklRdWiuvQm2uiHXFCsvPPn2fwmOYvrCqi/InrrJP9ax4ObaQa
5mRrlkcEf0OklftgjtMP0PrdGJQ5AC/Zi2/A3Pvt8p5N/KpFcyAs5Oq5PLGlB8BgXDcv+PI1lDSJ
bWA42oiyEU1qZpiXwlyea7IYyHBrLuu4nI2SvGD62WG8/fAsc8YjskKxwaQE8TeDGZem/2PJ8au+
f4MihZ3CmixW51lWiM1mMRwtXpK434xX0Zi3wbfeEKS8LeEKG2+tqE+H810gGVlN97Bt4rJu9JVl
8kwo96Veagv7k38cwYAwuV8t767yr+h5ts8rhy+dKegExvnB7CagtFqhTQNLcki3j0QnX4th+8Eg
+aadBidXvTyOqfdHe+E7tQTM+WHzmHlmE/upeS2qDETFv/tnHntflMl6v7eU72dxacOgixoyKhjd
M73SyCmHuUZ9bxXSfemQSuxJzJmPRuFbUW17+sMr/fbWZgU2L3RVCN8yxG6rn7MRuWq3VAieHY1K
fUAP+AHPoS+eV/yPs/NojlNbo+gfelQdMkw7q5HakpVsTyjJgZwzv/6t9kjmNk2VBrd8SwNo4MTv
7L22/MVwRfpHKrMG9BHLaezK51v3uRzfxqMZ3SvM/j+lZCy+yh2LLb1PpF9V27TwhzvO+BIamJal
xlZqXQ5M65RKcRX5d42Krxk2M1ZqA0f7TVvozU2FjntnBqqecABvSruxBXxuqCWxTNSoUx/f76o6
9dnZasx6hSp08HXkyO2sz/Z2bZGra0yB/akSJme2oYZnaxRljT0+GnRuMfyRh4C1jCYnThbm8vF/
eWq1luHrjeNxlvW7TBFCrRAgMNyGvzEEnULXfqsN01ygMc3gPqbpQJEZFbFpJSSeJbaxErb/qxNa
tg5Q+3GMDX+9c5+vQyHmgBkT7FBAfEkaNiN3wnfopc23sMMYff3aMzQReUITKStZtjtmNCfIWeUh
BQ5iJnYOemgxw15nK7qALZkBZ4gz8eIDOCNUZcvyOmjTjfuYDreF+6ULFwBofzkVF6gZYkIU6bsx
kq3eOlOYKkeqql07hmiyVWUdxPkmDIojddoVioq9Sta27LPA9u/Rp71ff4dzjzYhi4G4GMs81u2j
nzyX5mMpKJn8+tylz5/tw1vrVSmuOHaIHJ8RviSkzi5/Yuj43McXE5iJ20uWqUaw8L1YOcZ07yLE
wtc+FPLX6z9/pnWJCc4kx66adF7gOab8WzV+mYW5hsqStk/XLz/TBcWEW9LIkSHqvoidseB4vmnk
dSyag6l4O92w0HyLVF9/7k7Kv98BXBksnMD3nIHcCwptNZUNt0JDFLM5rg7XbzLXjib93OjKTFbP
8b4FPq06vqPSvbIzaeFjz4wiYtLTi6HBr9XVEHj7fgezYqtpS8HolyFRij3p20gs9SzydWKVo+ak
hskvwqPIaGGmwXnRMD8j1UdCuRThcLlVKfaku6M0s1Cuj7VjyN/l4ouGryOtXsauWvjYl98UApZ/
PzYFSxn1WUkErDaOd75RUiNH//12/SvPXX3Spb0akSKrVOuYuPbW0NoHO+w/ReFV7El/7lvET3Y4
AhEeLdgM+VZKzc9BeBX7/DgfRqKs0DhEBupxtFy2EVpLKp7iNltWrU/X38vl1q/Yk85cFulogZ9r
HLURyQqHJ0pLPUlWeWjdX7/DZbiSYk87sY33DKN24rjD4LOUdP1H3LL+T4PC3V5QxPhqh0Z5n425
dTdmVMwXet5ce532a7Qe7WjAZ7MGqqRCkU4ZVDg0p0W7SbrFZvt3zv7vNKjYkx5eeWVdIS5wj70i
sYSK9qqb3kqihws3fvNQ3cpq/GJnwbbEErHQV/7m4l64qTXp+6ggUkViX+3YJImdgqrLn+tWL9me
o6Mh87GLjy6HCgeXst9TAL1sR34ZAl2s5+u4yVQcBgpJ8kbfbVPk31/0SAIOI9tYhlku5BsBPU9Q
num679gvlF2UhxzwUtyndG/WvYyseZCeUM+Pt7ktlycLkTvCqNJzWBFTR6ixfGt93e803FYnZXSH
x6TLompts+Td+yijtlrTvdZDpDy2TYdiXRcsIbuu+DZahYQnvLOoAvYkZKLmk3X/FlUAZRC9i7ZN
jSW+7yX7WFFXf+fAQEOqrerybT56SDVVdvyepH23NBSlduKXr3ojjKM9KufD59jcZn6lrZDyiG1S
ieHGHrrgplOzfNWBAl5nJgpJeCPegVw5PBRyl9/gbJAOEjkwRDWaTb611NS41Qy1Rm6tYRSjB91q
sYdpLqDVJSvW5ryPBJn1XqP0tfO0SLmzoG9Um+udaqbbTgNL/B6JRV3iHBxtNF9U4LHheV9Haru7
6ze4PMkr05gSJKqJUop2ZLSPvw6cW5MPE2vPkWT8NBS2/dfvMtNHrcmcoqrEoELhsY/wbSkTxGs1
/i1Yb0Xy8/UbzAz71mRSaYXXWgW8qyMH6iD7/WB49HXJXxj5537++e8fRucmC0ob8gAjf/s65JAW
wK+0+bsSfbv+62e+8jQVW5LyHKga9Hhdbu7HkYQhHFurQTEePnf9yexil5BqrJ7fn1gJxKBxe9b3
4tL53NUnU0uVAWMDogBdMnmtIHaUyYuvLVxb/su6vjQCTqYVRKgCdj+ywDHn8FJO1OZL1w47G+08
EJ6kRfhjK6dOL3v89MP4GrVt7UhN7O5K0sGes1FL9qNaF+92Rw+OzuiLhBrBpkEUD2zKcPdh25a3
rndWCqTeYDzYauaucNVVR1DmHE8bMFw6s082VHG0m5adKfvkMrAPIO0JMyTSnkK0JB4QukAer4Xx
W2MgPIk8THZyexbij7K7trNM3ReRnG3AlbdOquDqLc8kPLWmMOMJP19rFodwuILCO5PiKUcbdR+D
mMLNbSqNdJbhuXt09FiUvCo8ulx1z3lODxzDeKpDGVxfatqgo3N8dIpibzTAnG/4pkgQiUIt3wPv
cr8p1JkclM/6s+zG8Zc+thA6dvlwklVRHmQYB7cj5ccYeX+h7jOED4/dyMiPXBMJN255VDly/0rB
S/smRXZ5Mjw/Lla4PtKD5ZP36iOk+1KkNmW0odAhZzTZVzOuBeWCoh6fLE0bU1ylgnIHYPo9arvx
qzYE5VEpZIU6rKsczSF+x5jlohA25BxyhJQcQnSfL0otZ3dGmscJBzrIiVEsgspqZIBzSYGlTEGt
VrlSuJEUu8HcK9mIYkRn7yrUFmf9SYLoqcTZCbOFM0nkDLoWRFs0z1TBpR4OhRqSaFqpIf7JgbqP
q7gxgc40H1WOGwp1gY+1dbBv6gb12dDYuVPXnOLbSSav9SaAYpW64tbLLIAHEuUZ2dL8WzxQ1Vk2
WZBqaMJ+NhvkRSNZQXVcqUss3Jn1lzYZpDA8RdEIttCRouc8Tddl9N1THhVxH4mT3HwZAnN/vb/P
jLVTKr2M/cx0wQ46A6zMVStgime+9/36xf8GQ1zo79M0qKzQEc3q0II1jiQPqTQkSLVNiFhkpg9Y
3YRxGzV9+tWNfWOL/Dzf6VJR3+WIntGL4OCxTNRPHsk/e9YW7s9Gw9SbyjnOlyjJ+j1F5PCWE3Bx
QGcrS+tSGsCZKFpVyp+c7CYL0oyoqcQDZXI0kBe5pgQayUdXCx/AXED1z81Hk6WobveDPiADO2rt
cxh1q4Y9Q0xxvXEXHkE+/9YLX8GcrDtjQy9Gmrl1lPXuqa3kN+GrB6TXPyVBBLvCoe8mb/MbK5X/
NHTKTWAGh+sNYKZ1TQNDOL+qNRcjqQOgQuHcBWNkQgzs9YvPTLR/Ea0fJnJ0MsUgpaSRFKxDakwR
KWfvIJkWXtvc5SerEEwuNX5kZsImfk2w+pnFSWmXLj77TSYdfBiluvMjoFOZlXwJvOCLXHKaiOrq
e92hcJC1YoN+eVvUGRKQ8MYq3M99EvP8uB/emh4hSqio6YPMrfubVMq9Q0/taQHtL898cXOyOgEX
mmBpku2jS3iUoypt9IoX1X/K/HNF2vfZzDVxrqwTC28axhhQfW5ICKKMQdhDvvMdWVO7zdTAdT7X
SiYLGhLQxk5NzmcmkbLi2GKVIdaJFkvbMwO1OVnRUPr1yXMkBqoLu3qLcKDfdrHMBDGgb0oKWdsL
feiOlVQax1oUVbHQOmdGDXMyLrH2R5VdWdbRUJ5AWtUpJgHrmCrdJ68/GZWyoeo1Ur4YM0T5apXo
eH3fUYoQGmP3uS9jTIYl3ZMbq0MLduTIdWMVOXtu9DNnC+71Lz/ziqaB6YOScIY5GubRzaU8XROs
3D5Q7C7ecg4g8WQgEVoYic5DwoUB1pgMFYVtVKTYU6cCSwQ54ltilqvU5z/vi01Z5nOPMxkxCqUJ
xi6jNOK2bzroEEivm6oGQcxG+vodzhu4S48xHRr0uMcxK4NLl7N3DfBsZSfFLsmZryMN7q5lDOsw
bRfY5jPjqzEZKQytQSoae6ozttAHS4nkUBenQgJKYuGNzd1h0vW1IbJ8FQqD06HQaYd+h2UbJdvT
9bc117yUfwdSdHocmIPzONYQKpPsrbPePP3WCpdWHnO/ftLDIxXDZMeRxhEo8SEe0IKDE9iPcbdQ
4pv7/ZMePkp+hEKL929Io7rlrbe3FuipVev5Bcf72I2vv6eZ55jmYA9hgmpHVvAKRA04ZtAVWBDK
fqkCPXf5c2P+MJ91RdUBsgj5yD4gOKPt32vL+xZygHz958/0bX3Stw04iWMZKsS1ARtjmxoSfG55
b9n420wWVoDquUFe6Hj6pGubvqGPIgJmZcSZ+GqR+3Pn4Vpfhci9bvVGMm/80FRxrWPEAW9uEBwq
ILP4rK22fivrGxJ7cEJJkjiEISLsxjeT02BXQIDSIl3XCtaCIWmerVIfYF7iNWklnOR+4EmrNvXk
g64LcIhIyzd6oxkbhKHRqcC+d8gC1/4RNR7Fo6BKRPCpngmw5N+PBsSjZWNQFY6FJk/XSjzByn5I
xs31b3a5aQtr0rRTdjRWJ/noJCFV4XNf9UWz00cK5ItHRJdvIeuTJ1BdqDpeIhKn135l2qPa2MjK
/4zS0sHN5WYn65NHwHVBLddzNQfzIluCh5yVS6skZwzlqqLmdv1FXe488jTAuQe64+cesCgAJZRj
0FPpq0BfWAvOvKJpubPyOi0Ich5BLY8xHBL5VETvZfd+/afPXX3SL4euGCIKCAxf1VeYd3DNV6gx
+vT5+uXn3sz5th+GlVRO28CXXMNxg/g+sfxTO7bFyvWLm89d/3zfD9cvkzLsY5WXEwBUlYAjNtZb
JCmfSiGTp/vuUfhlE6uh5tig+Zm713J20lGSXf/tM21zGi6XSZg86nxQHKA4J3W0fiVxHYFAkO2d
MNQQac3SdmLuTpM5VpQdpG2l1B1C1VYp3JTcVv92gzOOudDerj/P3Lee9GWyJoLQVwwDYPNwAMts
7mrJRMs2mgvd7Lyk+e/4LmuTzkw4oY658PwY3hsc5gj06Kd++TRtLh9izzcp7TsBXJGbKlPjXame
Uz7ixN9ev8XMUZk83cPXGvUuji5zJ2YB/auEboe8k8j6vOl+j1IhoH5LSlqsS3wsX9BxAsiXxwar
2vX7z/Tz/0TeyQZuSK3TnEJC815qMgEYRfGA04X6Uf/n+k1mWoA6GUwSKcw9Ra50Jw0BCiOGqvAg
+PbSUm6mGauTwSRCYObWelY6viebDxK+wnsEC8FNLyOvRl0duBs906SFNzb3MOe/fxhacsgyPdgr
04Eptqoy4+DitEqrJX3HXIOYhkILBePjKJkApXFA1NAMSrHPcbw1LVVv5H3w4g2THBN7aXs1U1Rg
G/jvE4WqobmaX5uOh8B1NN8t+S1vldXgPo71Sa1+Cus+DV5F8aUH26xKrwZ8/+sNQ577dJMRCPd3
pLgULh0NG7MIkUTWyUs04qgS2a+ijsCkVU6M5DVLq58AULqNolhPOVj3zKx3URXto1F9sTjGvf6D
5n7PZKzS6kbKXK0grtzHVt353wI9uPHSdK8owZ5Y24Ul6cyIpU5GrFb0Qd9Eqe7QdoiASG8sWVvY
N800z2mKXhyOasqS1nCIgVjlLdYn3Azp1+uvZ+7ik92AFKVuJiU1oVASEVCNtRo6QnCkJWXH3/zI
CyP5NP4OqLMKvqdIHJvEgC+mBjAkCxXYf6FhbCg3YEyuwuAGsl3xZGc1MIUqhvGc1zWS6QjnU6A3
MYZfgUUhDtH+qjWELHK+1F/dEGPOglixjTVfPKaEZL6M8CHeDVlC4tkponxuOVn/qsWm/C0II3Rc
dqi9VnYu9jCS5C8SfNgdivYzvMsnXMYNDXiLPYarJQnkTOtTJr2h1ivbKJUhd+RUUu/gfkkQSBIr
/jZ6gXqP0SgGncru43ONXZk09lQrhGmqdu2ckRBMyslNysnNupFcx815fCl9uN5s5sY0ZdLevaFG
2lnliuPqkX3y6groat+oJ7mKxU3rFWeRf4V4Smhnp3lGBABMj9ZfaldzzXYyQYiwk7vKzYSTq+AA
DVX89jLvlxp8shQiK5M5QSm1ztRLS3eqqlknDQkUqrYSnzs0Rgb77/g8RuZIoxQduQ5Gg1QlwKhH
ghX+TNNbHIpnFgJ/Uzk/TGtST0JyFUa5M/gDZUJcgb1k/BnbM4KUeXVhwJ8Z+P7OAx/ukndjYoEp
V5xyDEFn5u+pIS2Jm2Z6zzRvD+9U6rdd3DmSihNBVXB3STm+Gcjg2aB8C4tme705zz3E9GtXeRvE
lt86wGaJk1E3pbdUzblc75b/TtEf3o8ui4rTaWNwMqsDcPdGkgvTHzEI6gsHV9uygwATFQvPcf69
F0bbadhem2l5WKqh6nAOS9CB+wU2/k/DROt5/T3NPcxkOPPzWKS1l6sOTEZ3LUPj01d9ktnb3AaD
pQECBSnp+6AQlWbl1ga5K9dvPNeWJwNbYhhxpSfx2Whxqo0tgO8nLNkHmU91/QZzb24yntmaRowL
WCTHLmCU34OgwxmwULe/XCaWp/L0AXajlWmZ4tR6vrdb/RU0LM5jdE111PxUx/wHLsr3688x05Kn
cvU2AdGV9z7bZDm/hal6XmUuPcffw/QLzUuc++mHtjyQza2EfqA5ePeatWIEmJZaTbnTC2k8eH7v
rhEQpJuiiuBTVGfDhRu+uBGWwLpsowdX732w9efqlYHqg78RkxFmBp7cEgwB2K0b2LzipnSzZmM3
SY0Czcy2g1YDtNHRKOgG8YUq4UurdIhxnhnSC+p4cYOD7tRVADqCQnwnDfFHmA9iZ2ruLZlgdOYo
EgdseL9Hgg3WiV28dIlL3oOaeyuNMKFdSJTDpm/JErz+ES6PW2Iq8k2LEUwG4BvHCoh925pdXT9V
VVi+JLJd3QLALPd2nSb763e73HSFPZkLrSwJGs+j6SqqikyG2CoWiNWwsLCdu/r57x+/uVeMlglv
FumsfNILdE6eDYIjfbn+4y93bDDr/16+qRK1cLu6cMr2sTi7kyCsVNipSd+6foPLHUJMpb+J3eIS
MDAQFz18R39wfym+WCrszLhDZDF5910Gm7XLPdxscQQCCiwf0FcJ5YOKggffu6jWoVnYX30sxPe1
lEs7rw6kjTDy+tnqW2ldoYn6ev1J516l8u+rdEusyvAwhKMNMQxgoztYoq3PLrSnvioXxrK55jAZ
iIE2j6AsStkJrefI0rCmvXjoAa8/weXpRUxFxgJ4kzyQXehURASdyd5EkGhgudrmJLXPSdI8Rvnh
+q1mnuM/0mJ9JDghl+k0jfEnL6Ofsl8fyzG1F1bil8d8MdV8pmeTbVmOBkk8ZgXtL3uta/vOttut
lPs5jsvqt9Hl79cfZua9WZPtvtHWae75ifa3GmOghujBq4VA+fP+kBFXWdirc9TF9ZvNDG7WpJnl
Xu+SiyWpTisi0m+zm8ozHUlC7yFlK45QFiqyl/utPPUPKUnudujb0Aq6urEKSQBZ6/bi9mXu6ue/
fxjVgqCuW9VvVcfOs9u8gTwrB+geVbeIboIMIGURn1wt/c0+c9da+nveV93KU2qyxGIQm7JdPH7m
bQK8+PeHFDGUx5SUN4fgFihQxW0NVUOpoYQVWfFe6KQ2XL/R5dFBFpPPZqvkBVdlXTqSpUO/NtIj
TvEnaUAgX2j1wrbwcq+SxWR00COC58PaLhwjJJl27BSC7exNKi0dMsx9tskqzevDyIvVSHYMlqGr
QdXu6h7cy/U39Lce99/ljZhajezcEERmFsLBMwBNZE0aCxSHXfKgvxY/CLhziSuqqFes5Xf8QTfa
Jrktbsgw3EJVxhqdfU2bTeSvgsf0mX/K5wCoxWpJX3L51YqpMSmIA8A2Vq06sWbGjzJenDtoj6qD
FmTMFwati11b1ZVJMWgQhZFalqocAW9b+8T29Y2tMkZqtd7fGIYfPHHAY99ff91zNzv//UMXVIdG
j3pLoGMOn2V4EHLPUvjHyHb+nFtw/R4XGz0PNJmey9IC/BWm6tEYQeP5RqXt6XDFCkTXj8Fm+v3c
bc7f7MOjaMkQtURRyEeS0d6EygBsWi1AGfErQyh6/R4Xx3geZTJiNQXpO215ttiRzoP/ZUUG1MFW
f8Ae6c9wXeiATfoppRE3m4xKJpZgNxgkfBElUBZmlhd9zJ984lQXPszF1swNJqORPhqB6ZVhTvNN
993ot2sjVX4WdfXj+tuau/5kICLGtQyJT0cjauG74HAv/ArNPN1IabMkB7k4FvEI07Eoi0MbHoc4
to3rkWNUvpNJt+A6nvn50/pQ65IxpBOpchSGiG4I3IBpA5BxTSZStXCLiwsUbEOTvk7KYuw1RSWO
eWN/r1Nln2UNZwUFrywx6nWsVTsXyvHC957p7NMqEchzgpRaQWJLpX0NrfYXgux3rOa7sbIflKBe
OEGfu82kv3elZVWRBvpQE+rJZRfKac5LUTeHKBfr2iOW/HrzuqxG5e1Nejz846AP4S0d+76AeEXp
I4M+T7JvWe0Ck5yyKt8ovnkfJ+2mrqIFBdhf//9/ZihuOxkE0AURxVRECpToAZpfJz+7LdmqvSKQ
QA8B0c3E4K2USs/fvcBnt60irKsM+VgIOVwY7Gba/bTGlAIzKVVFLZy2KjZA8Fg+fGarydNNBgWw
40mjdFrhZEH3x8BHYeM36MyFtjEzF/z9lB8G6QHzn1fogXKEtxvsRswrflvBvjTLP9ko/bzeMOY6
7mRQgHiraRBfMmfQ8q+N0X3vkvwg+d3C+mrmGaaVpLDJtCiwAiTWPlgMFh1VPYDlRSTeLMzKMw8w
rR9plmU3QyPXzhi1/ZpiUnqTDSZBaEWjL4w8c7eYTPxcmOgukJZAWcLm5MUg73oV/L2rIq7/1GeY
bssVdO5jC1j+mNbfVAO8kiE2DfDuz1190vk5RSeyzC1yxwAnWCtkOQ6EqHn97nOXn3TyzmiGAvm/
cVT7eOt56s8YTL4uAdi+fv2Zkf8/W44WelkXRPoxDuE2uumNDJIJzK/nqJr2M9WCW8aThW89MyBP
dx2jN7SqDQPdATEHXlcmqk2R7+vQfB7y8Y9nLW08Zgal6cZjGHILhLOROVqnPmlm8jDGysK4Mddc
J106l0iKsko1c5oRww/xWjeswuHoErm10Fov/3htuu8QHkrorjdGpwjLfSi3N5HiHa5/68s/Xpvu
GqpyCHptZLDmJHI19IQEJbhKyoUffrkladM6p9fgXMZczNWrBoNgXL+oYfZArQtAJkvFlGa26qpx
YQU89yyTyV3EBBIQLiRgB8OltTxS58XRlsVCt5i7/PnvH+aHqMcu78WVcEpeVe07oW6x4/tUP9Cm
Zc4M33IcmZxXdlmwkr0fVlvsfevRJ8qFyIiFgeNyZ2Pz9+8TmGauKF2tq0fL1+6bIKcmzua4MY1m
kwuGkhgp0PVmNbMQ0f6DO+hiSx5jqsG28nOU0y0m8Sdw5gc/+Za45o3k2XuoeneJGtxrJLJoYf+p
hb1mTxb2bVhGqUGipGMIc93p1loBTUW0xub6g12eYLVpBTLx8QprKlw3P3DFCaM9EcMZWaVaK/U7
Ti7c/fX7zDS2afkxUt22NOwS7q1tPxnChb6NIAjZ1kJTmBlSpuXHmvCbrmpIiCTmEMbpD/D213/4
zAuaWs1HtSkDM5RQZinF96TzLZQU9h1A1naj9JS8r99lrn1Z59t/6IyFHRhmkrOOks1oYyaKtG07
UvsG0rMPvVCsmNBin3DLJHS3JDwYK0VUybYcNTb4tVosQYxmXuPUCFgPVjX2cM0dEsfuuio4hr67
8IVmxs6pGU9WRtLle8bOwEKM1XTfA0OgJYYGPEj2pte1mGSOYGHjMNPczOmSKy7BSCaxCsTKPnRA
69bESdyxDn66/r1mRp6phT+JGYwAUWQOIasZUQW992S5o3piQx/cpLlcbfNI7xf6zlwTPH+sD20j
kn0l8MQgHw1PJBt50NufTQo8hltXOyPU0oX7zHyhaVUdG0PoKWNK9BGRJKjY1hVmJbnNAbt2u+yM
gAedf/39zXyfaU3da9hQhlEinKx9kw17L7G0RxS8cPW5FzYZM+069jow1MIZhAD0XK1suHet+xgQ
+/G53z9ZI7GajFVN+IUzZPbgNJAJ7trCHx+J9pQXVjIzTcycjAi9X6kuuTDysYbSu0ok/DBhpD9S
1L5NkijfQht9v/4wc3eaLAQ4WS5AxkAta8mr78ZNkH4xw37Vgu5u4m/X7zHzwaeuz4D0aFjg1EPw
Pv4IzOqEzsWRM4jy168/88nNyVJAIL0ICEMajmWSweAmjKV9Ia2V+KCFeWDuAZR/O6HcA1XuIjdw
opL88VR9DbqYTE8vbnfXn2Bu6J00WlKYDTdMyvGoUErVwuigQ/G5fum5lzNprbTJhtqzJR+TSHci
QrDM6p7RayfhsL1+h5kmNHVq+qSzZaSGV5hdykNXdw+oP+4Ur7zBpfS9SQh4/tx9zkPXh6HQtxVP
ZN5YQcfW17H8KkstHO4a28X7aC2piWe+xNSsqUdjgvKGturm9U+5dL/krbkwL12WEaqQi/99AFOt
z0suhbpg0gNy7m9YhO8BqhBt5mUnOsTaz2WnD8xupQEnX3htM+U7zZh0cTeGXSFUTzn6VXgfhe6B
3PKNoT0GUrzWEqI38vwwxMoOOOsq1pfOnOde5PnvH74WCBqlqH2VTl/4p7EevnoEV11vCH8Vnv+t
DAJl+vfarldFuTVy8gYEothrIguPWRX34ZZs6/COHIgwXo2JHebQW624XOuj1jqFVctb18yY27Iy
lKLNGEbmS67VpbUZQoMYSWQ7MaG9tRI+1HVJ7jPQYIoeeTNG67SOh4Wt3UyPNCY9kmgbF40UbybW
COEqTwrw+157kIaF4fZv4fzC65l6Kts+c6MejM1Rasgu8/KYbmmRS15WpJhwWNNsROo2LzZlKSC8
NSlQaaL0O9l04xuXQv9DUhPkqca5u+lMIkpLSSQ70yQgr6sV5SZ1tWrhp/490LnwU9XpwBfFHpmI
LhifQ7sb1u5ebP11slUPPTFrdxzJbMb1bXebn+pTfEgflFeSY3dL/ra5DvkfHbvn15lqn+/erIBP
eNEq6rZSvwWCb630fGX+ut5gZ+aPqagdZ6ahM8LXjmafCmj73jY1Np+79GRQTAko79tGqlFD5Ouz
S4RQZ2KaFr7PzA83JhOflKiwujNTHDOleuhJa1y1MdFVTfL9+q+f6wqTz58KVA59xzpHZGkPzcYj
bCFqjEOmGxXxcpJ/f/0+M4PRVJgfl0qaWSEfoO6Cl8QTa6v1FoodM4+gTz4A7Mi8aKOeBMHAPo34
aaFGEd032EdSR3fXf/7MZ5i6jEkS8OzUDkkOI84z1SkCiNp6rippoX3OvJ6pw9gOsRNYY64diTJ+
hK5BqGf0GWWLqumTyce2e8aWisPVxO+LH7XVKqcmqxlUPvdmzk/0YZYJql7yyLAiuK8MH2th3rZh
91jq4cLCb+7jTiYabxQZ6W5VhzXvBzApwuzuiw46OFFo13//uZVcGP/0SQez0tRrtdZLnFz/VUHi
UiGiR827Yd1KxMNRGl1oQcpfa/ClO026mhaSIKI2Q+0UiXZQR5sK5m2jJDtdI744Jf4z3co+sYnf
1WDrxj/zMSS6pt9CblypY3HA7a0FcI2SJ+SqcCj3qvUUhfE+6V/JJSLcGdd48Rq2/tH2q4Oq7atS
v+3aR1cjkI6qBqlCZfzmF8fcMFZUlnKRb87MLL/e8fz3btEzCeUc8WCjhaU+AH6QT612CAo0vYKS
m7cid22FiGKVl68ZyTku/+u+YD23oMQUf0JxyoXMpR8IC66SZDdquzGF4DkeAEya+sHlhNJqnzrv
j56NDya5PboHNB4mJEk/Y9WT0XHr1vmu7f7k1k7uu11I3IA4G7j/EGV545JqLuJ4Yw/WRpdXfoFG
r3s5x0t0JtnP322xiYK7gKRTzd7kHfFd+RZhCdjOfjiXh1/EeIiCpygr1p33vXjxJVYgKy/fBCjk
VLKAyxLsOzy3uCJBR1nhMDlILj4lsFhGu0+sg4btkHzMdThuGwFxlYRbDIJQggt1gwZ4Vbg7OXn0
iCIZ9FuR3KUwweQnnSVyKMH4lPZBV5IJS1ZR7pRmvRb9mxLKuwgLvJQ/EFVQrhRvlYQmX23nGwfq
tV63UpV9Kfp14TmBcZMFwGTVDUuIIIME1W1IejQ4DpbzO1athKmvM+9+IFgkiQR2zIJUHByZyKMK
jcQ/sCTjqpHfK/2uNIwdGLMVmXGbLtBJZUzXfiV27BnA9T/n+RMx1+A+uk0Oh04eU9IVCFcx1+bw
XUt2QSpt4eiuS1ZRxW0Bpz/pbt3+h5SpRCN+LZRtZpsrbdyR3wID9LnzCQh8pC8T8dStEsE0TLwc
W4ddafL0/Q+ru9cpScUa2S4dp8pqRyWRkBViVLLxrlZXAE/yX1q8j6OV/43489T+k0u/5eA3p9Ed
TjgQtKGvbq8PCzNbqqmUp8hCcnnDpHZEOb6btvVE0ne3JqbzrR3Kh0CW3q7fZ27gnyxFq1HGnQPt
1sFEC2lWJMl9qhbqQmFz5upTfkClFYWF15Ehp+nCg18Ilwjf3Dxc/+0zk+IUIAAOBoucZ5K4afyS
WcABDzmnWmw+d/Xzl/kwsfR+7I94cCKnIaw1oim7+d7Sm4TCqLak27msctKmGL8yUrWYyaV2Si8L
d5h/iaiTW/W7pwbZCQVtcCzYNKGxE0lNYoYrfb3+bHPr3qnfix2OipwDnkAYjYFHWBsxpKvUrd3V
GATiQBlwfNNUNfrmN4q0Uf2KnD+FMKKFSU/WzpPOfyYjckQn03ZSKJ4caUGDUa/0HShj7q3qlv5j
3Xv6N+LdRyfVOHusdS95CTShvaRlWb1bsYkXOum1vCUQDqzAyta95s5VOR5D9u7eFvSSbeH3/UZL
oDabQ2U5jR1RB2TnsxfmKKMWFq5129bl0Kx6ryKmKiC/L6yL4mdIxnm+lkRLhq9rBVthltaqA9p1
G5IWfpsOyGM9lmL3BJ/VD0OT4JxpdPEj7Tnl3xSBaUarXpaYHeps+O5ndnlf54G+hbDcvfgKB8+r
ocysV6qp1jofe7Efx65k9Kn88uB1HmLA3rJJDa/OUag+u3K/z/o33xXNYxX6tpOKwr8nJY9kzmTE
uqlh2oldL/3iDrW1SvWg5VqDe0cOM7NP0VI1FKlqrvImYuZOw2ifoAnBFlC+pV5ePTAUylszs/I3
rS2KrRuSGMyQgMVUwZCaZpF9b+W15PRWUbMkr4jqatUc6QKS/1jI0a6vR+3VL3zvzbZT6+b/nF3Z
jqS4tv0iJMCA4ZUhJiLnseoFVVZWAWY2thm+/q6o+5KHThIppZaOlH0awsbe3t57DRx+kCFHKPH1
pk12vYJWoTEk8K3nsG62CczEDdcZdmkOfI6j8eExJwVuLRyOvSaz8D0H02PRYM5TlAxooZu0tSM4
FJcPegvMxAT/2yBFrwQv1thRMguii2DHBqoy86csMZpIecS8hYG6uaPID8I65UZUQnM3Irp6hZFx
syeQ9wrHKmt3NSCSt/pYsRMbM3YzGPAVc9FuDZOkgOQYkz8HdxA3AlLnvtE15N3lTfkqigR2vPrQ
RS0KKwSGWnLrPvppRMOuWGSb08BVkhadintxvli1wcLQR7q5kSp/Go3x9EWqSTLT5botFLQ8f4/G
nTs+fx1N1n71IrHsS0omY6rLOPfm9JBpuRF2Wqa/DXDD3aphrf32xTnV8Eoa8PkB1df6IZF8GfOW
7Po/uO8noWhZvSRT0fWTEiLuo3nHj+qYx80JujHDVVn71ZMbolbmq6g/quvpYXxST9abDv/LP+mN
dkyi541J/PQoMOlSjW5IzKkwtVIAH3w22R9cO0KthWknjH5xpTT010l+S10Jr1qcbEaaFrD+clSM
DibI78yHEz2E3bdoLf/geZ9N6OUu9eHkZCX3aGlTTCiRXSQMV38dUwnFKTg1hvCJZJGYoGjTAbwX
ATgxQeIx0cIagBOkvMP8NMKtaQ+TzS0c4ae5FMZ7Wbcffo+En4xKDSJiF95TvLmr4S/eFLBSLh/d
SmwcaWsvWRxog2n3UIHqMejMwaS+QRMobHsEtPwNW25jB39+bmMoiwABb24TlpMaag2J7I616Po9
SktzwJjq95BV0XbGBCtiExoz17PEHa/P5RZndG2Ei/BxUc4WSZUjWeH1tVH1TYAeNVSVOEzB4Jt1
qpwm/DqgrGx2ZxFQ3NSdJlhyqVjZmZ/UrZ8Pf75+8toYlmEk4xNJIAARk6YYr6hRFtBsy8dA0IIH
BRZoxOa+3MitV+Lisgo762auJO0wYc6Y36WNgkDJbJoxsCruRgq8Mp5l7alitZg66MfDTMeBjvls
ZVdez7Wbzq6rHfB68CnNqq1K48pnWRahBkII71pPQUpPz3HXcrTDaA9btgFrs7WIGkVpVHWtuIoN
Tm/1CQSuzulOyhZbR8jaCy5//xAGJneCb3E9eifXvBPkSdBXjTx8a1nZi82fka5W5VyLePCGMGV/
hfo7tHfEhCAVSTcCzNrsL7Z+B3dAG/B4HBAQAgkk59UxNfNsYwRrk7PY3Fwjbg4DEtzUnDp0Ldsv
YPyLrGrjx6+cbks5vJILA6ZC+PG8kDDaFuregwyK45gHUsDXD71D6qe8uy3r5ltoPZP+K4N9+Nxa
xzsAPcGoc3CC+3KI5jmao/xmU31g5YMsL7dGx4dW9amI2wqmuLgiGuz96+X0aU0Q0oyXv3/46djL
FTJBxL9M1+NKTfs87w5Va4r9pKgdMhifdMO4cUdf+fJLU5AhmyGdoWHt1mYTdtNdO1IIzm2MZC0X
+M8NV686JpqLk2ACO9NKk6Dp5p4416Tvj8i/VUA7lgY8h8wNR7Z/owOOtkO7sgsnWaoIItf2Y+dZ
W2jgz6FWmNtFFKB26uJm6fUxrvKQuKTzCYTyg4UUyBcdex9zb9d4XqChfpiV1l5Rb/bdXvuWHCle
f1lMHz4tXElhbEMueaz74GiwsnjzpruvV83ah1wEiNxx7NIrseC99kc3AMcOq90NGOIlBn+S0VmL
6OBY9TQlJJHxKDku3vDEzH93thE4owq//vGX8X/yhqVSndSpTXK3hWsJv215FabSjb5+8sq0LAXi
TCw8CtcAKPTPLZqdTR81BX2bYSP09fNXNutSG64Xej7WxuVWJVMZDIxZYe/le9u2buHZCeMLZ/jV
Uu3v12/7XHDMpEutODBCexieIgtLHGKF+jjL62ay20iZRX0Cyo6fe4/38EOdK4iMO6gUmA7ZMb0e
oeljQv6MOMNL4c56POJA3wtbmDfwwpg2ZmNlpfwTxvqwvjupuqb3mIpLZcszXOlhnGaVEYQ0VEBm
svGWlTlfEsa4K4CRvPQ8VVjUEYwpKWxhoRIGG92NA2tlPS75YsJlcMXScCmE99N1zrtjpnsbC3Ll
xy/18Qj460LXkejQ7L6rBIRPCxjUgGqd3rguD2s4Mn+9VlbGQBYBoTd1OGmPmCWrPPEhdLbUqP7R
Fj/brItwYIEo58E6TMQyANTxWNynsXo0wjosd9lO+U4IwOARTl6P1tmN+R7a6htR4h8j87M3L24G
sK8qk3H0RJydyY27F0d71+5wUc987Tq/gpnLDlnR7XBmcR2ZcXZKIu+x2UBtGP+K75+9fXF7KHDT
QnzNyhgS2DoJxgTd8LkTJpx04e3rE8NwHzPHrW+BDUbJSPXobftNZWvXzBm6V0/NthPMBZtuYC7d
nasmpyRqUIaFU40YhyxMWm2Cy7JZASjXVrnvDh6AxpWWvNvGAOsPLszIBlLYV7nj7gpH2PvxwrnL
iaxDmBi0QcXgozZDgguXXbc/1Z2nX2x23CCDtfrtSHv6FypTE/RHWvI6uRnbWaS0blOLZrFNUrS8
UkX8cvKyO91E9wZOeBbaJeCEHLg1ak91C2/5zjGyXQf5v1BzYSvkGDWkjUcFjnoOC5d9xmwLj0Cr
qyeNtPxZF8W7x+ssrAyeHV02VugA9vZwW9hE+5VonJ7NDi2jFC4w0Ec0xfPc11U0uA57z2tLg4tY
rZ7kaKtrFOpSn/WWgwbh4AUV7YoHkCAzv6hhBWWUqTgVarpgdhzOQgrztwNcebzD3LTiDBPKpIUh
eprsyy5X912jAU/dNc6NxLRd6TggAt3JzHtrsDkUYMAQB087L1+npPR8VImKHTcNbc/6UouzSk93
8DoyYx0EoiCDd90x1zQ4v1Y2fEBqIS34Mzc9ARCJJy+ZTOfC74RXHpIpG1sfhWNQalp3GqOkaoYr
zSTFY+tdHPJIWZYx6buXhKEG3LbCe9MvRjMxMhLiN5AaDlPgqbfQ8/+C2ifreklX7fDbbO5VLCYG
6Qd/QoG9CLG48FNyJ60fet1G5WQAmMuOlD7bvyrineCExAGVyl8qyQ5AiaRvuV4YQNvW02NvFcMB
ft7QDnDF6H8rnC0xNHQApCLrAeG4tJLN/rUTD18/eCVDWOoA2OnYuBzWCaeOYWGWc/EGR/cSgub0
+L0XXG7vHw5F4CnqZOg5OVkeqqSstkx4ws9sgpGyRb6li2TSZceQttVcZ3MjYob+YP5QwnFK29La
WSkzLNtFGeaF2hkWiCnPI5kDE9lEWmkHZhZ7NlW7jWm6RPFP1uGS9J9pdMwbji88AEj/OEx5fm6T
yjhCZ087uF43p4ixqFtK1zBPuazN+9novdceHmXhZHGg0+yOASediBvFGQ8hokbCNE2qva611QHu
cuBUdKWzM6DgFbTV1DxC3gueTZClO4ospbs2d/u94p4IoC0EZVAH6aL0cncnrKm5SiWMTOuhMI+m
Sti+UGV9BXsNcdfjuha3SZYGCWTxo7of02tCO/sEepsbIkIP19Tutd1kdg7c7Ac9GqB3cjAhTY8e
DBkjpGdFaHjAPmxM5cpMLo5+BniEGJsSWgAufdc1fmcp/Wny7LevH7+SWSz1DGSNvisg6ega86sq
ezan318/d20nLo73sgB+IGMFi+F6HLqp2A+ER0n3LWtHbJHF+U2nyTQqgNhix9F9S0HSj5PQrOkO
KtUba/jTmbH0pYaj0+SGopIXcQUnljIzrqvS2VJsWXv2ZdY+hJHE0YeqLFQXVxKawlx/SfNp41rx
6Qa39CXTumwMBSASpKg6kb5IwDeOFYftatlQoFO0VN4VGjbfNz4y3nXJiz8MIx9dqN3CgQ1meoM/
qtGfShmWWxWHT5cQnr6ItZmZeBnakEasgBgx6iZE71jZW0W4tadfrj0ffvuUQEnIgRBQXCha7k1P
yajTrWHPTSU2VtCn1wMMYPGVa7cFIJxLK9ac6dYSgCwzjmsOBYwmyenvzsj3SrM3Euq18VyW2ofx
tJXS1Jy5Q9xqffkMt6V8J7kcK1/35LxRYFpZtksCtqZNaWnNF9fZ+UiQDTTwwfzeSjL/99cDV1ip
OgeyW9F37j729c9sePz60WsbYhGJJqZzklvtFBeG2HuAmvhVDTcUViWA5s05BqFtbeu1b7CISoat
9Gkm+AY8R8HLkWB39g2AYU42biQ4n34BUCwvVdkPX1kCpgVcJx3iPJV/8lyLGdKo4OuJ+vTX49mL
3czLBpVK5L0n2KkCQ90I3MU8m9X31MqcLaHntQEsNnVKXNjyUotBgmCMIKF5S1R29/Xv//wyiwEs
tnRe1srJYMQeE71LrlwmYKyoLiXdZs7mPZHOFEKMIHmawfouQziq60EFZM4N12x15LWaI4F67Wud
J9WpaZwuZC6BHqhdzdKXQC0cifLY/dg37Z6VMguE55ivX//2tblfnPIWADOa0EZ4G3la4bsjzOWq
pqVoHGf2xtL5tHCP2VlssZzojsdmsNwSKl9kYjMfAo8zkqDqnHrIbwYITZnueGs5kMD+elSXif9P
FohXLreexXQJxKd70thPe3TgdfiatDcFoJpfP//zJipesNhwQwpEmpPZ9ORaaVBmdpBqfcR10zeT
ZzJ1ES1LdOteASz53oiW9Oda1DknNl5omV1kaD8a3dqxBAiPDc2GlRlb0p8NWbQJ04c51tvruayP
c2Kh7xdT5WwQl9ZesNh/JM/6wrRYjfbN+YK6asyX1jV8a0sWcO35l79/CFDQ0GOw2K3dE80tn5O3
yfbg0vpmwcLu62/+aTgn3pKxa3SCJU1d1HFd/Ez7Jy2B3B20glJ9DF30n75+ycp2dC/R68MoptRi
VqawV1rnN3IoP7HeXRwcXz/807QAI1js9apLqlIndIpNdnLEb9H3O56NgEs/cghZafnvr1+zNlGL
/S54D/2P1DVimbZHdQnmkJLbU5r+hK43jAq0emNJre7Cyyx+mC1c1SBAoYY6nmlphXme/6VDA7gr
/Q1t+9ey1h/StI7TdPqBuvqWrOAKFc5bKlMouNNDUniAqSR0tWXj7CdpBZCOj3rUbIwEThDMzasw
L5mzs+WYZWhLyo1EaG2VLwKbS7mRJKCj43bz4EJWs8hpwCbqj2yr4ru2AheRzS7turAodBDqmgIu
b9siENpwbiZVbGyklTcsJQK6aUwHil70aYboamBp2rh3+9a5hjtCvvGK/7cO+uQEWIoF1LPuQMcw
o+DvZw7u0HUfOl4/heibketRnyxfKplGc4dyYgBYbBO7k0f2DDzXg04gzV7QjLwyXYN5nKrkSRnw
dq2cKkeyXmew7gazQqtkETLewQo8t5MoFSMKJj3N55t8cJVvDXUSKjI6scXbPBhRXjjWo6ToGOb1
uXccaB5zL3mcYfR2U01dd9BVKx6lpMn9ZEIOLWOuHQmPZseqbbx9Dj9F4Em7PHCUOQDorvUh1/K3
hJoi9LqaHWf0SQEP9dxo9IwhEmldxGWagxTHe/nkNdocFWZfn1CqLXZZMWpBPqrpua/rLAKHe9w1
rZHuaSWTowG9pqOT0ALKJBWeymtaXAM/ar7I0kvfxOwyz29n2/sjCqM4Wt6Q7lWFny8IdTO/Spps
B1lYtTNpNQboEJfPOpvVrpJSR2/Wqc+SG1lEeKE/5lAeDGlW2XdZb/b3qVPTqFCtdygHXr9Ix/ur
GYYITK2zA42XLGSp40Fjca4PDjEo0qEBEs5WTQIbVMvj5LbOSz5R/guwluwZXEU7VCxlvjfpN9CP
KX34ohW70pbmQfbsT+fCnrDMhupQWx78iqteBC5BCb4w8+mQAx4T8p4YEWq004OYBL43NJcNPy9Y
H1nVzDdYTitxc4kxS50mm2hjt/HomAPajC5GCrf0YedJKz1SAJquDR2Eho3TYGUbLs1RB6/icp5t
C03N9IQ69cFRtg9x+o3Hr41mcdjAgdNMeK5ZiJI5P2Umamnow09Bp6kmqKmyIpP17OHrI2dtLIsj
xxSZDf4nmeKR/s6V8t0JFh7txkhWYu5SCkRRfS7E5UymqQmak9F2fmePDy1DmU509jeP/qVcQzdw
Th00xmP0bW7h+HybKv4MWs3u6ylaG8Vl6j6clSWg3H1HBbQm2uue3tY91IDdn5n7/PXjLwnKZ/F2
kbh4UjI+ZK0DdiG9bYzikajk7XuPXqykVvZZadrUPs2Y67I+8XQLxbr2oxfLpiBTgkwlaWP0Zh6k
1V2Tqd84qFdWJF0c1NBkNxlyjilO2wm+7l3QG2AfmRtTsvb05SEtCzkZrppiAWlbF9IndEzDMfE2
VvzK45dwZjEXhpybuYlnC+dmlkE0Cs3y0U+gY7RxQq8sxyVWuZpgJVu3tQPJkCrxs3T6axnDIysV
OGtad/h65ayN4xKbPqx5pRW84PByiS0CdZ17XAFHuvF9V5bOUoah7dy8qyqjiVWbVTdukUBqoU+M
eeMDr9yZl/R+YTMhqjLjcdIn7GGi1IlwP7d3je356czGnZN14jSyke6btjU2BrUyX0u0aVp6+TBO
Es474n4abibw9Gx7I1lfe/aiyEPcZKgrUTknM6cHSeo3qKFdF80WcmnluFkCS1lZVFIzsSOq8Qkt
JRSF30uYY5T5gw5W6beW05LhLGoL0kkdb+Iud24AifnlNd25t+yNe9PaDF3+/mG1FsYMD8Kq6WKg
jc5QyIaZQyv80R7fv/75K0t2iTAlrsrxDxr3adZeF5b9ZDDt8etHr/30RYhuDF4qOC5XMTe4b9Cf
AuzbTt+Yl7XfvYjSCtzmxqrMKdYlGESJE7CEf3NRLqI056kyXJje48x1/L6e/SwTgWNtFZfXfvki
TKe5tB2uLHpKpqq6Mqp8PhYk0zZO9JXr/BI8yoyWW2BCVvHUGo5vT9qBpNnLVLCT4TWRB1FJ2ASN
0be+8BJPiuq13g+pV8WsA9+5pAE6xb5RbVVnV7bvfxCkPR16pyzB8NfNAGjKgIyJn0ggIfoWfixT
8L1RXE6jD1uss7zeKeSo4hweL0f4xzW3no2ktPRo9+t7r7ishQ+vqGDNo8OipobrwDNRt830wPjT
149em6TFLjNwL2hLx2jjbtB/9SVqXPBJ9LsUsLi8P0ur3sqLVrbzEqtpCKLJefQgBpzxu2wkT1Lj
EanI/utxfG5xSbx/jM4PczRLXAQSEN9jUG29uNWZ8J0W4gBuPbTIZWqv9LvOMMLR01CNzKxB+Loc
6QOdDP3F012hIelxnPtBs6wdzHv53poMaUSNAEVnD+mx+leWg5t6pCPc2POkZleJS9OoKhjD1bin
Pzxow597Iyn3g0tBwrZM/gdyPVokbUWPhUbUb5GyKuoI8c5ZUuqAcuj04evxr33HRVgo7Lxzm7KY
4ry0YzMZ7ruZ/YLzW+Dy5KFr3I3lspJiLfGw81QUHq5gDSo5+fM4JgcJJFiTsHut2RJNWwlwS2Bs
N9RpMncmVFea7pjo2qEgmz3elRRoCYp1U5jHyGSEZrQ3ZYcuz66dnpwErW7QUDlUM8xHFT/lotlq
Kq/N1yI4QBgcHhJpiZSOv5LyzCcvYGCOjMmfrz/7yq5a4lqHxJrQ4QHYixiqD9lkdE+ex6ej6mxz
I4FbG8Ii+KBonam6GOE2CAHGvnqW2bvhsiBJePi9MSxC0IWikqd5bcRWliU+qly3fIQqFwqcGxF6
RcwJeOL/jZ9pMeFaVlY8rstg3OXX5skKwBQO4UAG6RSfT0EfaldA9e8S//SQhsl19YIy7Mbr1xb0
IiGwsmk0yxLebUDYTE8TDPsOpUPMLUzNys5fakVBvQmVzr7oYkMjvnjV3deZ3IxJGQ7vX3+fz19A
lm0c2iS5k9VWe/KSjh5Y1iS7omXqVm8tBFXTAEViBMzyW8uNLKVt07GEtxAoAyegeRU04JIuBUNT
2UdtTAikVsj3lKbJUtx21FVl56XDoU7P5B4c+iZMLS0PJW2+pwRBlu0d0LpLozd0fnJgxe1B7sPK
w4oPaUgKUmx18T4PARB4/d/FrRfkUjlM+QmWw8/2YB7BvL8U2Z2N7fn5/ifLDs9UChhW2VZ3kioP
kgswvLQCgMJn7/nr9bU2gMXu5D1ltGoIP5X82M1P0MfzSbt1v1r79YvNV8FSHiIfNT/pXN501FJH
o0njujFAPsjSrfbD52kzcRenLyyKZyj0Deo0JgUMyl4hhBLgf0T6gzo6sgNv41usTNWyzeG5ElaN
Y6VODfwhcKlQPbTJBECxYH19K1qRJdd/SFxwaJmwj7Qz8yA3tTpqB7PZaAlfFuV/S3pkyfW3qnSG
6/zETjIxZx/SwTpwxNkW7XTt6YuPrZTuQWeiqE4kKZJQA+H7aoRO3EZkWmkNErr4ypYrFE0Vo0fC
x3c+jravD8M1PBXeZAnHqXHeFYV6VLP3zjSg07+1O5Z1M2L1QKOjanJy9SLq8/Q4E3bswc343uMX
JRQwcVATQmnoVHmTczM2A/mrwBePqU7djXlbWbRLXr8Cs3myKYToMvtPd2kmZfHAHr/38y/b/kPW
3ygA1ROitbFVzCwCXAluiyYvbriD1trXr1hZVMsWCuD8WcOl18Z1hlaPyfeVWWxQN1aC05J+msIn
WIi04DF8aOPRlijmwnO1KkKdbvXnV379km5aME3TigHucbaB9pICPh/ckGljN6982WW1QKFg3GhU
wmhwAGay6yYZGuVF3BRlxo173dorFusTkhCzcAUKWN2Y7/IkB5fBQaO6OX79cdf29LJIQElKPZW4
bUwr7zrJ5pNOr7UCFBc23tbDe+pN8EdRzzXbOOzoP7zQJyFw2SMjHO29QlTAQJe5gdRJF95DU3SD
8kVjdrdS2MAemA4EYTiAvP48TpDnESbgX51hpjGUDswfrt4ReWUx5TS+pbdFf6i8tq/9NFX15E8m
pNd02+lgOuAYA/4T075uYO5Z+rpdT6c+H6DIoySvD0XDIA1hZ5AvQ9sf12QIzFSzIA+GljejPwzT
fHLcQdu3HvrQF/DY0e2kfk0SyzrCvzn1G5Tzd5ODHJoZMD6Gw9hdBUXqACZS4wuBjuZuGkh9zcHM
eizS3H1FQpeWQWu3oJzQKh2CwrEbqPO44wtlxRD2kM7164zcOFZ2j0LdGKB6fN/PbhmonGhRT7Ms
wjC13dh6cIZsBhcCc80UzlBFPmAWlN+MEG3zsqrfdbhL+pMq0WPLyLx3C1Pf6ZoLBT4NIn+aje53
VVdeaDeue9AotHem8pTJsrzPXfnHJk0LMb7pWmiQXdMn6LqNDprDc12/DBZ71oYR7XLQ8C6SE/3e
LLOfQNHhDuNJpACJeyyqZITSEKT46hZ4a8Iluk2d82CU5jkbLebbWTOeQTCGeTeUHtzClT6Vbrpr
E+OosLvQ6+dVlAn9ya31nxrDz6gh8ATkS7EfTAt6mw0GmOsujSpg3WCuWLKd2XePbEzfZVv89Xhz
Nm3nUQdcYe9m+lmq9Kkapn1l5cCN2ij2EGskgemKM7t4vCYd10NICwGJxJLdLNr6xMoSaoYyGeZH
PUfLZrATEKXRGjeyLmwgDOUpqBQCmvtoMidyCx56mXbUcu/dNvO7qraUn1/EA9M81ULZu60/o/vj
QfMnUDbcvzsr2w1Je6hSmgQZfCKhwwJ9GW+4hfVDBaHC+gESEvLaVBJ4V80boa4nf3isYQeXXvSb
5pOmM3dXF+nkF7ScdlJAJDD1fg60uCJF4/p9X75egqzlOT/zOf+Rlm2x6+YMAv8EfgJU9HUI+f8y
TMzyuhoNUFGTZx0KTMIeosYlfcS8ZO9YoCH10s12dlnPAakkMLGMOyE1UbUUebdD4ofEA/cx3zGN
FrVSZgLrQX4Vo/e3rOwfNsitWNzpWzk7N63ngKnH+JUQzTnp8iueZ5cGieNX5XhsITyrFLnvcy+e
S/Jn5OWbiQrGkbQXfRxH3Ludfi4tdmNa5ftY8h+2p58xh0gOrTagmWWHLSPzUSbywStAnxvTqfDN
OjnbbfPLaeg1mR349+TNbza4xoFaPb6e69WHChAKCOomL42DBdnMJvd1U9CgoNBUaT3rR17/k2gD
t7Ak0L0s0iqwoJ9n5nqUSFtEWmq+6ZXzwItxn3nZVS+da9Mj54Ql9W/QTqCb2YJTp5PhN8/rdse6
qvOZrl+xVIOFUUa4b44E74LXNzSV3Meq1i4UVPajLbGQmtw2/RkGeGEu+g4NGRp6ivzM0O3zZLtP
+nGXMBeOEbQMXNf2IiK14VhaTR550K/CyhYNILPtGKaVHeXuEIieBTl1X3pLa14qrSa+x+0ECp7e
kz2Dak94wn7JvMmCcjb1vVKwInAarG5I4BaRgfqhT5jhBTqM5mGXEzc27OAgM2ViRfTF3kvSZ2nJ
1J9r54/i5u1QglaJzkwa9SXEi+3UuZnoaIVaUb20VX8FrDsgbiaYO+1An+zM+l3BijusEs/E3YvS
nYHuRTBRzwoHVb4nZDjaGVfRjJo6qN32wYBTqNAaHvA58W4NrZ0iODbcsGn4pVdFHXrwVPZF0Wa+
mGctNBJ6ElZ1gxD4QBkzImL3jW8PaFsg3ONoSsuoqArpawNIhaCKXo0tyIJ1D4AvNFsbv1TiVdM4
ADndfeHI29acNUhRtjxgFWPBWAEbQFn36MjOhuAd+d2O03NKL7WwtISIX+6Gmi1+QjwvbKzWCm27
hWYqdx8E4TsgjXgMsOeZWPJqnNL7om7OLjT2/GQADtpprB+WHF9qWBGHQwvCnO3CpVMYP6B1A2RO
h/9jw+zHKfF+1t3wM6HiaCW65wvNrH0vN3/kidbux2n4OadGC4k3gHBG0asjVG/DqXdORt0F6awi
4vQnrvflLpn0CjOHQUER+gbKbTeA2nSBk02g/HbeDVwlPBy2xbGdoXqqu0UVTgSuX5NZRhDcobCY
qYcI0Og/rgcROFM1Pfio4xzabnqaWvETaDkQa8f8Lw4cqM7KIVZea/koKejB6HVVigylta+mViZh
L6w05K4577tRxlPhBnaOiyEO28BtshskgM6OuvblZip3c1L8tTMWcQn51hoFnaaSOYTovSCpoT5B
9Ednovgxo3nCwXCGvqHlV6R5neY52zmWLAL4osJqitvNQZ+g1I8CpwaseQErrapmgaZZF9kRnOEN
r0Uwa9qbKHXolMGcLACD0wY812kB8xrBSssga0ts/a5OiR5WDdQcvdq5Q23d9LnOQyRE6R4NXoJ1
3YsQB3X+0wLD1AcuZAyJsB9KUZn+6FQjXldcFgZoktfjIOQtaXVwVaChHzR0LG4Y7NBwTPUHxvpr
0M8zLIt8fARU7UprNYDL0FULZ2n+FX1yb6USxci8vdKH5qabYUUgG3C6XTfHASvcoE+ct5o449G0
oS+Lf29gLRAKiVkKV2Br6iMtyYuQGwbOZrOXO2+wzLu2d9kNa40iMgc9CVqnaV4knEEuB1gaduo0
NK1fWSWcuvPqnGmorIspM7EfnjrxF+4PERCOsFwSM+rH7UE57A5ND1+nPSjKPNFOQ5Huu37AYU6a
n4VUfeB1+KTCDOeivytJ8tjbJYSFoSuViHfpEsDNxuu67YA/HPcmxHD8SnbQz6IkaKW4zos8FHMW
2S17TPkZ9Q2/1AeQFmvQxRMrbl2yr40m6FrjDaiOQzkbe8Bxb0lfnIrajNrRPU1ZHSfogRjmcC4F
jPUs9F1IEsyd+2qJ9jxM/GdBustmmgKXAstl0jS0dcRcHFdZwB1t79HZRRKXXplau0tdgOM1/lIP
4Ig36QEJStix5LaBC5ENXWhwHX7kg3NXub97hDBq5LflpAV0bHWgHIorlcrzbNoaqDIFIJfOXcOK
/+PszJrj1LUo/ItUBUKAeIWePQ+x47xQTuKAGMQgQEi//q7OUw7X3V3ll3PvcdWhGxpNe6/1LbB7
sSx7I+JlWPBtREbl2neCVQBx4b6qxKrN2puyjVaGeD/cAt+KCAXD8/yRZ4VMfLhODXWuhGhjAgey
dBUgcli9isH50WOvW2NpUnQtQMpZjaR7oiIAarLesS7tVkC8ZLEPqI5uzYGUR5tKap9zNYMNqhI2
SsT6zbHveQ+Fh/K4zxusSEzFwIWBOs2w/E6iQTLaq9+/0sm5ZlO+anIvWg8VOkxocYMVXaVVd2h8
t9k6nb/piq7atF0UrnhH9/PY+tugc/h2VMrdRopcj7LM/0BtXd3UgVcdmqks46iob0ako218yHg2
UzrtAkoxTUzdDuwDCHrsxBCdNukySV2CPIthVmvZVt/6cNqAGn1My5bvZaT3kIyxWBT8xqb5WrPc
ib0BT26Y3MOI+b7NHDCN5+pNQ4a5Smv67gH37BpQNxsXTyRjHuB9Eg+Mss7dGJAKIuCWI6/f+2Em
HrRjPGws6irJBz/Eoo5JuPMAEaaqgesuH1jctg22VS3L3nij1XPnmTAJAOCJ674d3iVin+4cpJv9
xHvZ7FuOW7Idyfb5WNs7r5TFdUE851oUebHNIq4wpdrOA5lq8ESi5jZ7iHLsaEETUBu/yPHz9kGb
eTsXerM1ao7Incl0hFXfk36b7sdZte9li9Yo3OOyuFVgVm7GjlZ+jCVMXJeVY4f7cgibaa2BXY52
F46+x/rqJwfRZVdkJEFJ+gmnd+B1QTXY9mUCFMK34A1b2djzV4H5WgFomaWRInEFuyCJMkFYJyL1
tz7BJgVMkfM3cqKKsmyA2H44bvGz/gqq/bU2GNAzPkUBBvSlJAVv6fB3oyOzYkINpe/AltAt3jSO
86aZsETnAvP++fs4UepY+v0lL8Mg1yg09ZjaoFKObQ7hmn06f/UTXZxl0kQ9Dk6BTQsKKekT2tDY
fH40xeOx4SEv4ZtPfcSiGAe8sT/qKIDM310NULSK4J6IV6d+9sHaP38Xp57R8e//1PvC43B2Gjc6
aFOvIVaPZf9RtxfE0qcufqyh/XvxGRCPwkdcfTSJ1xTT+rqh/hs6h936/Lc/EYCDfO7/foJ00k4r
3qX7olfggIylm+1mj8HRNUYzCmfAtoTAvXNQk3UvyhscvZBDC3rfo2Hwd2I/EOJYkNcE2xMI73kw
yt/Mxam3D8MZOwPIc3Kl06897KVnObRwpIxOjoSubvCPC7OHI+/wkDZfixqHZ++/j0No4CBb2tGD
HoZ4JC8sewcd4GvfPlg8a+iKHKcoTHoo1GRX7lxmiQmyD8RYsq9NPMFxYv3nfTEKnv1ZyvSQ9/PW
bewPEEqCRJbjr7S62Lz+XLLgLaGjuvAmvyFw1rfsA5np277wcQw08YizoczKJPDK2Ljfzr+gJ0bw
UiLKICcj0MVhppsSc9PTRBQrO+/C6cIAONEnW4pBdSBElkFvevCwL687hl+EIakBOFD6Z3LdXa3V
5vydnKp7L+rG3GaZwJbkGL2KU3eTrnKAb89f+sR6s5SFIu4SzlJWdVdVI++nDtuWel6jCvvdgl59
/iNOffvFwDBqaDRjaXel+hcfyJH5z/nrnpjhlqE3Fm4ymULmi3NecQvv0rZUxXMAn+z5y594fZZq
UKgs5iZoENRahajilHd5aVe2q6BT/8nC9MLjP3UPy3HtTtEA3H53NdNrTV7adN2OF3iCpx77YkBL
ljcFtbh0nt+7wfeLC6Pr/p0zP9lsscW37sdOZ2NnUujACP1OotpdUxKRfTFP2TaDMRqRoEMDpgJt
N84QRjN4LP6wb2RXbxytQMZyI3NLIgDxE4FD70PZw8qpJ7isJz8q7mvoDDbELQdQ/qxYT0EWvvll
ON7CLYjcyZo4NzmSph5nCqRbMHk4tZVUH6gv2Ab4LqS8yOqu9AZ3xaB4RsaYsUDopPlOmahKio6F
6yA8QqBKXYU07ibmftRRaX6NNhSbHjY7nOCGPDFi6O7aGvpoyTkWjKq0I/JnpEVjFBaze+L25XPq
8M6NQ9aYHwy8XlRL+BiuMnjeEWYThgcxd+Z9qFmZoDfs/JSoK2KGaKZN6s3hh0MtKmomqJyEzrLd
ReGQ7aKgdze0osgklxVNcHA+liSVpfFYNvZW55Fco6rcP/EhQsycYV1iVdjsUSJT2xEu8Vuc9sKf
zJg+6ewwbjrUetbcgsktYR7AZmxCaYSA/fObBCiflIEubxDkZ99YCN0CJ7LPoPYVzvVAw9TFNx2K
LM572mybse/u8w4DAGlf47gKYQ+5zY2I8IDd4tFUqH0oxUQQiyEs7kJY5X+org5uQr/qf3Qeamhu
BHBVFE04x4JsjFTJfPpFo6re0hKhCx3SkZ9NFBnE0WQRjuxBdzM3g39f5rlN8PzrbRRp71te9RaG
8gFKMb/GF/O1zfA2OTCircoWEEYHNsH1TNIMvDZuE8VR4uNu1G46gi8Be4LzzTNeEOtOpLephPW9
d0kA9Nux8unU8nsRRCKhPQlfcrxUK+j+xe3MPaQRo+M1bTUyDXHIQymfw8O4nVqPxcgDdLZmyOjV
IF2DoJRmjPlA+52aI7RovIChoo6lIn8H4iA6rq78ext4CB9Rim/9CHGeCEGV604ULzJy6Mss8Z9x
OT7PVNT3LC0kLh8OMYeaOe4z4t2UsrZrjIsjjcmsuBgqWABLi5AKP+uuW7fHCa6v55Ud0EFg/D4q
x594CsNBgz5zfHe8XU09stFdTV58Osx3TWjAiY1kGocYy9/wBiKxipipiKeS1E0SCu1IEPNUmQDf
NcYsqP2ndtbRrZg8dqWyMrtiwZSvB8A24pSyKFYT2lKc9qj/OGO+RiKWTAp8xEuB8gzsfBGymzJK
9A/JR1SLIjq+pl0U7UGT5tjci2IDd4T3OrQquoW9OEUdVmR3SstujV3dCO3FiI3uGMgtyrf5tRNg
WxTZudjOpWliYV0A1zoZ3lWlB4Ylmdv6xc0z8hQSBv2PgyJFtfGhqrrTU8hiT43zd+IMfRKGPcyw
vTsdzNBUSB9x1BWAg00MGmmzYSN6VvA3OyuusFci81SiOiDUuoJztoXTGXjQUoOz32gfWOGOm/Vo
NL3L8roGITDNE8Qi+odM4f76AQhlPXO5oeWcrwuu1R06OhQFRuyNDKxA26B1zRqVzz6JpKu3zJPV
uo46sXF8TGhlyp11SLo2kSTw9yb0hw3ST/gqmzOy9TplQepD73O2Xb6zg9P/pLCBrCytzZvCEv2m
kcXx6GSg0oWqkNeRM833ri7Lg9DoCuSIgj1yGO/DSM3blKDkHINYi+6al4mrFvWDmLmgPaUUJUXb
oxecVvxPXxr+7opmQPwBcIY5w0Ew9KpoS+dipyN2xdA3u+q93t7NtRdsQ98l63xErxf9Db7NO9Vv
yQyIAMcPGReBfM2P7YwcneFVTSYM6DpFfgRmvN8Zg7AWXwNAkJCG12MDvTOkV9x8s8xU71DOOKha
O+ihdB1aE22oNjJoxb63AI9iKVI7bFEyGYMq2XUgJwb8MUpL/tF4vk44SpfvTlOSrawQ3wyiIttk
npX7UHroB/a9uy27yiap4M5z2TcdkLRKFTtG2maVR2gk+qAkJ87opztdE4oZtWLfh2EqNmM7+G8j
2p/rdhqmb2Wepi9ycpt9muMxFH3pwSPv4nDYjg3mHFShJ18hsBNdm50rvGJFNdbSjqJ0abFn285I
WFnlFSxvBVVI7GHCYjk0Oi5LeZ06+LvN3buiqOUum1BT7Kbc2zbKxURVGINYr+wXBYV4VTPdro3q
KSbZSFy5DpojdgQkwMVG4R7jxqBbgAosAkyRhjaa4NgBeu15/p0SDtizKuqtHGDQcvFTgjdBoFaH
o+l3b2q9HZxMxUUV/u40UJO8auYEie6AL01Bd533+JJ5QfPYOKUPIBMOO3UzIwwsF+4jbdgvdGjv
s7bbjegQxT6IkisIBPDfTPMU99zQPaegAxMQFVd9M8kkQFNvbRoKXmnvNiB+9mSrnGlI8rFBR32s
+seit8GGZcgMgqYVfPlytlgPIoWBlI0r+PC2c0Sdm6DHrCA8tQ1M612NYfkE15m97VVE1gD4FTEt
kS3oY5VIGjJ81zX6BMM83CNeqI7LJqxipNo/g5bXroGfeI+m+qVooM7v2E85w7aJOQwrLxih2CLY
DxkGXcwIfy0MektTbtGEHaYgzq0aoNUPo82MpRqNneFnOeS//QlQKa0w0FxB6TpLvT+lpx/CKEQm
WxTuWBUiLZrecJdiFQLB76qv8Y2wn3lpeofvUFh1d02EJwRGjUwgHDCrDnkpaOVnVRyg8PWtouS1
I6CTmAyJKX1qGigelE1QMW1i20VHWKv6oQfzPe1bLxmwSK4DOPSTIhB3GQm+o1z8Nk/8dabtdzdw
613qT2YtaoMp0FiBjLvO+egCla8CL3hOG8xiEabe25bN0XsZUBTfGxTOgV25Rzw4BhfrHoMg/V7m
XrtiGZp6jCC/rsAstYGsQyX9Ef/tIxmpDPlvMyLgBZhS8HSUuosoE7EsEP+iwui38fAqYsapUY1G
9kx4NFUY5KaiseiaeJ5RUEdiUQhQufBjX/r3ohYfCMIEGCSEZmXuZnfV2/YWGOZx5RGwmP2eo44B
HmEsctHsMSJwiiCtu3VLgZaem/+pTPqHw6yP5qKLRW1CU2Ls7bGpEH5DiPWOt0GNfL30lU3VU8Cw
c5wd2u39Y6OCuqDs45V7b8cKkW8hIElo1j7mroJaGi3QJFIjolGi8aOz3EvgIMVOtyFBIlpoK7w5
QvZAq9lq7kF2zZvppWWOXrsw/CeFwJaFAJ+7w3yBvXBB//jIHTpAO/1Wz5mzKefWoug5N7tQpi+1
w+s41P28JiT7Zhx89ogKHXyqg0gmxL+g0+Lo1YT09ZUL3UPiYisYjNSJZQfBBxSzN1k1j9up5KgK
R0cARNOhOyW899lDM6TmQ9zb+Yl54U/SczTdQr9BOCM2ydxAhAJjOObtyr130RM8tOhpJhX493Eg
iiDREcyOppmhjo/sT2Lrce1qF9lCSJTF9lr8qbwecq8ge28o8fHxkLzQySI6CzNJ3Bo1r0OYDhHf
FoHLlKKE5jt1QgyWPoP5Zj0rnCCEY/xNiviqj1xE2ZpQ37nGHKx3FAvHpnUL9PQL+qT8qVuJ0UKX
TQf90WiKbUKo0BuD5MffZHWlnrXor+FYHeO+hnal8aVFWMf4yoW9LUDejUWHUlo3euSpRmjwkyYl
eVIcL7qoWArONX8KGc1vAc2tISIyYgMMxt5mcFCkx7ZL2YhNq3mGuEhpN14aVBuU73HvI9kJi8aR
KtTPDiLBVQX2a1sEwZq5xQMiVfixXnaT1djuoO5H9wgFRDDYNL10leuCrzL9EBPoZKjuuPhv0+gK
ur8i8dES46y91Q3K/k15ZwuL7gLYo5DrZA9SqnGFamGNumD6k+dhgHUAvcsuK7Ae4qSUlIp841Q+
0TLHgjNi/CFtG0moo/TjoG5K/EP9xDan2iPYL4wrXf1sW3U71wQ7StAt1gBzyo0YUsSxkiEDTLl5
QurRFZiIyA+NGPIwfW1Qi4QYxvTkWuQ8XZPC+eGhjb5p+/nOqHJMSApYrS/Rco06N9sobPXiyYV/
Vsu5SKBtg7RqqG/6abIbaUH28bx875fSSTKE562Zqn9HtgWYDPv5pCkLilnRlZspS4MVjjMSFdIm
RS+nnBKJavBqkpZhCsKyT6hz3UYgNc8clZnIs+0+RHTaFmu0WOVzgInEpjRWwvtOwFhF1wqkFUIj
KBQkyNhBh+1Lzbsixl4O52GWvs+pvLdDA2kAYho21DN3BdM0IfD3ADZTkTjQRNzTyYdyLfT4LhsK
LEza/6FqZAkWgTLJMLrTtp3wheoJCJnc8+zGV3WXVPXItyaEX80F8xpBVOEbON7gjhT196GZI/Se
KaYDnFVHSHq2M9zCMBFAnOe2OICpuuEJ8g2BWAHtP5k7fgOZCnJjgwpS0jJCByHHpFlKpFeItkpG
JMfhH1WUqIiBv9qot3Dq1Z1sRvFWibrY+qlkSV429T1qFhNC9ZrqqZkYEP3Y58VTAyEO7WZvDU6t
XVVuILamDdl+gnZvW1E9rqEbm9cj0DfrwPQHOBefajjmk8iXb6k199XAbTyMIDcb7Dn2IfLvtG2e
+IyepZ565x7Elx4LOqDXfU/6OK+qGejagux82U6PXg41XasIFkmOxmuFgF60QVH3YMqSrWnQdwha
pd+gL3c2jRZYt7Cbx2CrCwgywiM/rx22nusD8JmazWDAUwBW4bcc9ZFug58XeZPlTQFFxAuD+HTf
4vyFDBXRrnUxQ9pWQcZTmuEqYoFY+dXwohtGY7gKugei2+LJ0SFSFEfnyVhdAJ2OzbdXEoRF9Ry+
QWJmWGgQVQGYDJgiiGGMpbAI0nXLn8VcvAUeIlzV4Ibfpl7f9/04JO0MUAxG2wuy5tAjpChGgC0B
lHlxNCIOLN1r479a3qLYliOVzwlFvUEEFr12tROiy9jlq7zJZJZokWbNruI+QRJicRQetSKdAAJX
aKpnQKfhrMncJ0S8evfaM/a6amd6B4TbcBPkDRZZnGAlcpApshmR9N2w/DB7MNKsxpnM38QUiu9O
YOpdISe5qRHYeOv0fQ7t43ootoI4r6HTYnyVErhmXnmJnINqyz0cW0xJdFLNQ3kXZbS9lrNKN8QH
LQLpeoi2xWqyKeYy2AruN9so11DHOtRfO4pX4PCE/W0EfSnObRVDt9sAcmPRL9m4JPNWY6Ax02ET
seH9cWHTPDr2zPNw23YNfdCD46HTryRqAG0GhYOlxRWppXengIPd9NDBH1JMEPvKSR1g2OlxLSbD
aqqHcheSDEfLwOIYo8BBL0xbvpKqTDH2hQRPAY3+NGT9FcM7v2r9Jt/VtddufXPsodtq2rIoR2Gt
yCBq45xNCYX5aYUFakRks9M+8hy62bgZuHyZQylQhxH2mrsVv7XYGq2zdiqTrlD5oZM2euSD8Q6k
ajocb7PmFeuPTmAIAqvQ9nn+Dheae9cwiFDSqNOQO1FxAF43hIAPRul4UDXddZ4Y9oHfQcZUhlN3
Y2UlH5iMmpWkPHh0sbG7Fv4xVGgMAKLmyi9vKRDx+PdiOEwjjsfGz9yPYjLNQ0FQsAr4sdgyQ3Lr
Y1iuhRMBARYJIjbBUPC3VKRmi4m8hvQNxSrW8hy7MORjG09UUPwWrPWTehrSFWui4muNvqUXOWOi
plFKW7BssahifsL/SPH7fBH8RH16aURGsl3lKMdrr6x4RDdPZ6DWjl8rsLOFAwUGasA/j9cOm7sW
wHMC1P+BBu8MDP/z3/5ECXxp8G0a6gxsirorwFQO6EffMJT/zl/6xINZGnvdCr4+OxAYFdm1IY/I
uuaXLIqnvvWxIfFPJ85aBcoWKdNDqoprmw6v3CHfz3/rEy2rZbCN6DqQ1WbGD1MuvoH1v58beq+6
sYpHTncNZPCs5l9CR3hLNy+HoN8g37kHvzzDWRK9DZWEEN+cv5MTfatlwIvv177ROAEfCuwuzCRW
qAes4HKCevnp/Cec+oUXTQ7TTI1ROY0O6DJVcQYFUDh7N5Vnf33p+n9Zuf/8zNDTOnNZjd5B4QgT
egPq6+Dll97XHhBd2Mc6StvIUO4e0KMc9r2vcdpyAnc9iTk9cIN416/dxmIUl06GVVs1/kFCtshQ
OT7OwT74F+cvf+J3XqYQocHnFZ3x6KFLX7l+DAsVK+dJlF/rTS4jiKoi5NkoZoadHVSUaVfukEL9
dv6rn3iB3MU49l3TNJEZ6WGgc9zrALLzGbWCSw/+xDSxpOAjQxNZ0zawhy6o79ATeOSkXJ//5qcu
fbyjf17NI7lat0e3DOqvT0GHvVd76fc8denj3/+5dDjCOIAyMj2EwFeMSDTB5pj8Pv+1T70rixGL
hD2wW11KD0CJxW3xpsQtkhlG7/1rl6f//erO6FUZc/CuhPUPBaqxcj9MpGLNLmm/Tr0wiyFbwhEL
L5NLD7JC+8YIFLZ/InTowkA90c/+axr758l7URaWJh3ZIXJhOAiq7oetp+cG9E2dortnHJSWzz+o
E7/xMugg421qGHftQabvtQ5wQiMX7uHEL7yMNUB3FtlHkU8PjpsOmzJH/TCq6XTnTtpf16CDX8ox
PfVBi9+aIUQJkmZMO0r96uktDbGpx1k+uzA1nPgtnMUvPRg2wz2c0gOie9aWQQfNfkxzu+rHX8YM
q/M/w6kPWczMretiL04EPcCcFqvseVb6ing2LgoUvml6Yfv5d7v2/2IAugTfK0+OU8+Q49OSEuYj
NnmHPEvna1dF1T26k/QBoTYzXEtoq+9kA09EAGzoNZSz2t1MRrM7B2yjeM6Ju3P7xoXPTEZXaA2X
K1R65mtfBvMTcjP07YCD34duKw6jU6TrW5kde3RpG7Q3XgsMKOWkWLVTO/UJzkWo7M9tyXd+WoxA
zw4Md059tAQl+kbT2GY4PggPdHmaTxu3msp9VDGcIlHKTy9stz7/BeiS2+9Qb4aToYC9KLTbwHob
a6KtklBCVG1sAu9LzlUaHT/+n5Fdqh6tAQvsUdPeksBDQxZtw+nj/Fv0+WCm0XGE/HNxLlE8Rqu9
veIMjg30LVTfXlhmPp/vaHT8+z+XLsNMkaAoOrg7Ho+mOw1ryzRfeC9PXfx4P/9cPJNNBYmG6K40
eS3GecWKGmWKL+3dYPb678XDjoErHMFo69aoljflNjzKusnH+Ud+6qsvJh9rbNSOprIHi40nT9tE
T0+9vrTK/N0gfDZgF5OPUQbCD275XkD/XSUiQOmZVBly7UL0yvxyON6WnL+Ps3Fs7Nbp+Ft4PpKu
DHyxTZY3N+hL8VVbugW6FVmzVj4RF5aOE7e+RMlmUwsfRtM4h4J7V16qn/IoA9G/fj7/ZE8MyCVC
NqilliHcOgci8+spR8aZ9cUjDqEVMuicD9UOXxuS4fH+/nn7IF4tozxnzoEXclw3+DXXeUQOMLRe
cNufelCL19uMBThGPrEHL5+c1ZxxH93LBo6gSDXb8w/rxEcsIxw6r+5VV2jnYDP7oyphEoRHc0tS
xKZ86QOWkQ26Qr6LyyJ6qIQBDeIJUcWxafmFq5+YuJakHz20TJERuykQtLfayX+JyvvqN1/MuHOO
onFbKHrwwyKW8mH0PiqRf/GLL2fcTA6MTHgsEVRbcdj7dy4S1S8MsM83NnRJ8ckGGk5hDxm0z6vf
dCjR183r34aAhRQV66/9rot3M6QE3pYOx4cKIAUfHT6iYR0LL51sTwxivph8Vd2iKIlm5UHbAUKS
IU77Jq4hymGosk/tl3b7lC8mYa2gdeCIjTt4/OdkyxXNoH/oeygRogtD+ASuAWfx/04SE2dlr7An
QaQNuklppn5AIJJdk1DDXm/6TD5GPhD2tip6fx2Vdf6oEVp+YXR/XgqiS8rPUI9oPA6Fc2DabIDo
BR4BC4371LFgXTpPqXcBSnFiGP4f5WcOqXWhITsYdMtQ8o2H/OlLr9kywSCVhFaY7twDiD7Tmqjg
3YcuJCRheOERfTpWaLg8YSNpJIWfbUZ3xNyysIu1Rd27PDa3X87fwafPBh+wWCV06w/dJBHxZ8cu
NuShnjdfu/BiBMLVV7eei2TlMXP37mCfwbX9EgUQX3ox/MYuH+Yxg7Nn7u88/w44jpj0oBjUl6Cw
px77YuRB79NFuvLEFbSfT5Xy/kAKtst7BA+X7oVX59SDX4y8Vs8wJymvANbWM2v4bL01E5N/Yf47
dQOLg9fsRgKNRdkdRMTA1EQDLIngk38Gr4F+s6HbfWWLS8PlObsgUJUaMg6IseVQ/T0PDZSrwVd8
Yrj4cd74Zwcz0ZRSlyIDPUNPO0Yj5tlNs2ew+Tb6iAA5/55+usXAhyzWUaDNkaAJbNAV7TeD5Gh2
wkcdPXzt4sef5587yBybOSE6AFdD5MGLPY4EfHZIwlgrLqwRp77+YvzSjtu85T0miMCulAHkBqeA
6uX81z/xFjmLMUxJYF007oer1mxCC3XUSoPvUmzOX/3ECFgGBuq6M2UeYG6bRJoophD6emHCP/W9
F8O3dXnl+NQdrmT3wMN7J/gJi1h5aTn5dPHHG7MYuZ4aBE5GJV5LovvNX/37GPXtoakyiTMeYpIL
01+qoHy6RuLDFgNZW6qngeEheb1pVwVobOvcp79hZfSusynzf3uNkuuwr70LI/rzXyVY1lK8sqib
iVvcnWhvcwT+iTD7im+VBstaRFNNqW4BSLvqRbsTyt9Aybq18tKc9/lmBtdfDGVELZMOU9twlepV
i02LjIenoNmo60FtIMnO3OT8i/v5mAuW9QjwZzMtuhr5xYXJ4hpLsgUXIMgvPKYIk8P/HY5xG8sh
7TeNanXXHOa6zQ5VRtr9IHxnG0nImvICQVYsAyzImZrmEHi2udAs++vv/exzF6MdLHIPiaoyu+JZ
yvIjM9J88DrIn9PBc5oYdTNxlSuFSlWR5rfEUTiQI8B5XPu1IgfLZQgFsgM2dNbVv5w5RRVR4f16
B7IRIr1mALodnCJzAJ5BvA5ymt6h223fEMyowCwitbjxPXhJGtKQpPLC6RuwMqG41T7U0ax3xYWK
2OeTQ7Dcu4MHNrEhM+Fe58MDaijAmP8wkXtdqQtT8onfb7ltp1w1Uwc1/n72A74jmoXg1cCXN+S5
m+C0We4zT3ff4Wlk+GHb8df5t/LEfS0LQjC0B6p3oQByrHW2DBHFcGz0aGTDtUe/GeMNFx7g5/Mf
NLf/XdQKJ3N92Lejfdlr+dp3EVkZR/AnNfGWxDUU05C0DqH8Sh2DBsuUljkA6LyYA77PXKkPKQIw
ptifYHBlWRdcOqn/Nel/8vIvqYQSZC2Tu0O4txOsdulPaJOAtwCkIAhAF1inPnRA7h9AdJCTRRIa
vbuFThwfZEEYPnof9ogr0d/w6Il227pok258Sdl6lHsDETnz7wqELnTyua1e4WaCPwA6QXvh9/h8
iQjY8YX4Z5OhB5K2I1By13Og90zPvzjEb0kxBiJxC7b3TcU3qXV+nn/NTk1+i9UvKiBY9H1XHlA6
5Q9dT921lVCtWnCNvvaLL6s+yCpurOp5cSjbFnJzegSBuE4O80tKgwsP7cRtLAs/apiQY4uAJUCY
83cKuilHNzDWQ1VcWCROjJJl7acwijs+z/m+aPjeEciHYcmAnKE6e0FY3YUPOTHml3Bnl5fVXI8+
Gh/cvS5pHY+BWjVljsWIX1iN/h6qPhkZS65zAJsYtNgZbsQaKBkrjoZHpU2xG7PhaAEPyutQOpDp
9467cUdItAAF8TadAKyHpKpcMR54v8+/fCc2J/9XOtIo5wBPGu7rwdxNQwagwKVSyKkXYrH6NUoE
qnJzf+9F5iGdG5sAY41mObiV57/7qQ9YDJx0mrsJfEm+T+ca9glIbStA16CJOH/5U6/CYqMIlRFi
TLoajMSwgIbjJhrJ9QTdMSv8r33CsoySY6eWZmPF97a0Dz44YW4Y3Il03KQzVJLn7+LED7wsqGTY
vknJBd/rIrqXY3/ndNPL+UufeP7Lun4J28zsq8jbZxwehnpaixT/l6++dvXFJFyMckg1EFAY7pDy
g7JXhzcwFFy4+l8xyCeDcFnMFx5Xhc9Ltke8CGiFOfK4yYYXHKwlNiLzcF0F0oVjKh+qvQ8Xz33D
c9fdRNlYDvFEbQWSXpS2cBERiG9VWWBRg0sog0t5RVTvb0ajsgsP+tRvePz7P+tRyhUIiTnz9rBo
vOQO8JTGHx/PP+YTs+qSph0AbyFl5XugjtONM4skSt/AVNx2kLv67bevfQj97w3McJHlGafeng0U
5hEPYC08QFn490Q2eYxMzEtF/FO3sxi0SF3kuYewrX0Pn/p3W5lhn7bNuKqiPvvVWGTS183Ffs2J
GWJJvmbE72DkgrScTwCzwuSHYqgZGHpunl1hY39pwThOaJ+8q8vYuG4gBe8I8fa6B0kTLnGVw4QR
wMeOfe8sIW2V2V1UKz8O4RgtoEdqmo0X+HBYQD6xPv8bnrrZ4xP/5yXMgFmZrUAJuZ79hz4KtgU1
G+QtbDt5Cb5x6iOOf//nI5D6pgjcaxjynd/G2lW/hsa4ca7hMbB+8XD+Rj6PMqbBkm9coDkqHN8N
9nQOYcalXR788ibnf5xdyXLbOhD8IlYBBAkCV1GSJdF24iWx4wsrK/cF3MGvf62cHDxTrNLVVSYE
YGYwGPR0A62no3TCdYmjq7MGkKGZ+27LWKKealDLxBsPdJd6JS4vBE+T/GUcWCkisLAfK/ArP4Gf
1AInbFpuB8B+366cqOF2seCV5dQjnEF7NwCObDLGdnbW3aT15yaH1s9DNfTbtK9+KpWtVDuW9tA4
lCvcl5rSIpATcqfHWHevVKBdCeyLm1yuaZMurZ3h5LpAG0s3CO84dCSQOeS10wjIKuC3/lxeuYUB
TBYYe0BdxdLdcGvTk4xuBzfovJWkZSGWu+c7xzsb96YC6ptUDbelfqpqtF1VbOVIW/rRhoN2FIxt
RYQf7fSPajppct9Yh8vrsbCppgagLHtQq1rtcNuC9DX1PnGRowcLSAF0XFw3wnlS75YlCmMkKeDM
u2V4up9/tQmko9ufCQl3l7//F4H7QQw1mV9CCppZ16qG2zyrQbkbf1as/VkRfeiKEYmj8p00uXOm
2u8mdC/KceN5SGpyse3xCDniAZtScTOi74pS289b52GOip1detuZrQkp2Gf7/eg3sn8XwYuKRnhJ
Pd6iMW56HZR0wYtZgZ2mQEkvrlAocicnAx0wmk1qpcn3uQJPWphyB2Eq18M9RHTn51Cicr2pYpf5
oq/yr7ZbdWgy80L0i03ckTdOK+Tz5WVdqhC6RogBFRMU0uKzp9id/Baikgcyzog89/g5kMrL0OeB
vhFLvnUNCg2brhlH35kmuuKoS4ZpRJs4CSu0AMNsbFelP3MBYRwLYMutl9fxvROH44r5LKQV/xMp
6KPYino4QK3HH2E+PeZokwHnsP4GolR0KSLpu7ygC07snEtg7/2gZBrNorG+HWmTgLGg7NDenmcH
DpD0yhDU+djMTFVDohNg+aiabqPK0fOug2LPkzUm9l1GxAx1rni4h2CaCHSS0tfKZfYfSh19249p
IcBmX5JHXMSR6woKmsQV/19YYFPlQIwp6LBCqW/BCwLGZxhU6aEDsrSiB3fKX+qYryRTH06eSZMq
sXOVjbLs5AQkn3caLOZpJVceSZY+bYT2yIZC09SndtA6zVNc2I+KjNcEYPxqI7aDCZjmgAzYQZWS
p0FA/W0o0ZyfuujTA2OfWql+fLgLGObsZu+sDzEFdMFi0uB76SLolAj5okCo/wZ9BLR7zon841KE
zytMHYMZIR99U44UxcCCFGRxWfI769H9O14TGPDx8x69m0k3FLGd9KDctK3Ud3QNgCz4R/hLUaxs
9l+D+V+wxghGsIaICy1Di8GQfMcXX8c7t9sUX7rN5/nU7DK/OdjfOvT5P5E9OseO1rf+BbztP8jj
lG68rXfM/fzKdTRCsBiqDFxysRMUUIpFofKsIDncWWiyXgl+S3ZtBNkOZwYo5TkLVCSre9HzCQ34
vbNi2ktfN5I5dJmCdHWI8POZPKKt5Q0wqcfLFrbwabPPRA81tWYrdQBzlQK0Ls7wzKkOrxQMNftM
qDu4du+6LCjG9CQ98Vu46hfxrqqfMWm2moDQYULOgn1tQXThQuUiZApvVP3+8uJ8eNLg84avg6+q
mFNgk0C36u49+sOKR7/WV2pkmigYVVIw4oCcINCp+6sh/Ngn7c11P9xwbZmXkGJjlQuADQpDIwGf
A8p/ak2PaGldDL9unFKVOmvB9mWxTx33duC6kLsmR1fsdb/f9FcXjDlpCoqsYUQ7q4LAQaHSe6bT
b5e/vxDE/15734W+tKVgqiDUCybP1ZCkcE647n6ubPRCWdVU+lllXXeWmt0noLXBkRQ2LrStGMjs
GrCYDyq65qLEpAmEcUVKZvDiD8GUjtuxwhbLaHt5hc4H8geh24TBdFMzKrCJ9UE3dEe7YxAsGVHg
d17tST2qMXyZwrUT9exNHw113qR3mxFJrwH3zugGYzSLr1q6oBkDjdpW6DzfNmgEWonRHz8qYLkM
d86bgoRxzL3AhV8fM9XNIBMq+E6WLD2AZ5Yfo473B4AR7Dt0KtCtx9L2YIsaNGhWz75EFBrjl5d3
wQDJ2bPezZlP2VyUQsLAXe3tY28Aq9o8ZDdK0+JNTyS7sUUyrdjg0gIb0aBq4hIUX5kT9G0CbRjX
t+tyk3Vy381X5aZYWiMizLmnG+mlQ0B6vo3BbwyNkhvhWX4q/njpz+sWzYgKGZmh+jMg2tdQWEur
Vwskik7iN6DI0kSuhJ6FA9EE2igwvHFQ1LlBznvuM54nGx6qFbjDogkaJ/kEBkkddXArAvIqf3Tn
7qEq4uIx6wb7DsSLFlg7ge+4A7GCd1MUntgnPMlOnmrVHfinZnBFQPhlJQp+PFVhom5aAQWmcXTB
Rjfkd9OEa3E+rGzVxycEyBj+tW/tuEWlssYOYqYABgALQdBC1GJXghFqpYq29OuNsGGFKZDoDPl+
Hg/6EM+dt68n4q5UQJcmYMQKIXimLAWDrqCiZIXfmuIPoBSby4b8sUOCA/bf1Sm7LO1CngzB0Oe7
probQKrUNL8ke7nu+4bDD+BlqfIKjhKrZ6iFpWNxQ9Bsx1y1vW4Aw91BnVxaYMxB1uj1x96DAhef
+6e5Sba2C4qjy4NIrMb/zwVhQj5q7oAAsAFZYh6GoPErPBBSDUfXYjie89t6AElQxmIXfCbO/vKI
S5tuZPFVFVK3kRhRTKDC5cQ7ccv7lRbT4+XvL+274f1AWlepV2PZEMlQedJgy6tD8QSKj33Duuer
BjFBBmEGSpku4k5QRcNv6yyXMXF0JHQHpq+TjBQmzKDETQ8sfpgHJGjAnKgg2wMCQnftzXfBs02A
QT4mhLcFhN7SrH2haAdQDlLYy6uzEIHhx//6XgfRrt6tEfQ03oY8y/qu8vF1ctwBsjmIu30oNhmn
r2DDPUJZah/K4klOIC5Dh8LKT1ianuH9FEpnzBVnK0P2/yrqSX07Pxqt2PCCjZlK0iUSwslpkPqn
tX4C4RyYZ1hycLuE+olcg30tTcHw/7LPq4rNOCQlICBO1972brKS036cGQkTyJY0bdTKHlRidv21
HO8hfLRR0WNCUN9ak5P+OLcVZv9J6Wk3LcfIDYa4eSh7qCKAgrVP5T1J6Ke40J8szVeccSGimN0m
ZC5t9J5ndZDhPQN6WUm8zVPR78+6VpcNemErTIBEz7sxarOBYyt+FN6X0b0GBw8Fd+MEb6KwHCs3
I2gVgLSb7j3AL+IMnEyiAStxVqjD5d+/sEImQgLESjKZFX6/hatqg/K9hDzQmrLwgjGZfY+tBK3j
VI484JBHoyD41DNwfKEC09cTSZvd5Sl8/FqKtTI8Ok7bPEwirwio9BiY5SJ614Fa8xGv6m4Ayqe4
2EEqMM82/QBlv5S0LWT/QihnRhMaSa8LK97ZQN5dKQp3COc5HLoAD6VvXMY/PJCwX57gQkzxDHcX
bpGOjGIZNSSBe3Bv6/vUe1JgPL78/SUbtv/96XheypJ8wvczqNPnbr2x9a/LX16yLuNE723IvCdZ
bge0TAqsfOfu57yt/aor1hiRlmzMONQrFddeo8MuSAqgLROQYlbsyeb6WIy3U9is7O7CFvwPRzGE
tGfQ/wsqCyyfFOx1VG06Ym1ovLLJfyWKPsi3TAjFpOoph+aVG9RbTODE/eLUfvF+yKA+tjv3M0gS
d9kuf0oexDfyJO8gmXGbHvKH/K184/bO2l7esQVbMIXGizLqi6Rx68Al5XPD+EH3w4qZLRgDP6/t
Ow9pqxr3+47YgYK440wkXnTCLe6TK798cQGNMNAXPbhElKBBF4EsX3tzue1AUfDY52AKduyKO37T
CTChWqr6DMbu4rblI7haZD7duZkzgz0tq8EU2zenOI74rscr5hv+Y4QMbwowVT0r6FK2QANJHGo+
c/ruLXOqcW/Nablz5fk50dHU9QHIxONzp8any3uyZHznvXq3cOMEQNwQhjSwQIpn76C7sK2nb/F0
7cYY8aUGU/TMxw5eGoMVI9V7nscow9CVW/eSSRnhpUJvQ+im1IZCe1zsuTerm7Qicn95cZasyggx
RY5n3bniDRS6ye8671JfFPqedOTn5e8vXIO4EV90rhWIz/MejGtC+B4v0yO1Kdt5aW1vk9q5CbsI
Uq9SQ6+rmb5eHnRhyUx0h2Io/o3gr4WgIQX/afSLJmtusrBeJroDn60KB5quwRyB/D33FNnJosjA
VVk2N5d//dIQ51D9zl7Biz1AwyK2Ay+d7mJuf3Jrdjd209vlzy9EfBPqUVKIlBMNP/cYObUZf+Q0
/sla/jqO0Sf8/bpM2DXCSUQVi8C/CSI5SpMt5xJM7+0IvDikP/KpeqGyWCkELa2X4d8dPEJQbo2B
U/eP6K7ctlGxH4tkpZayED5cw72p4hYd7XkKJJk2rTgzTn4TFnTsi6twPUyYEIu6A/oGuiHnHXE7
iGG7v4kYrL1Oc3nd+esaXu5ZiaNljRG6Lh8CVDv7bJsJ1wUte6lPsmqh+XnZupY2w/D3lqgK4vaF
E0g6Di9zKaBD47QhWD7d6OXyEEsJqwmhcG3Q8+a6ohD1aOubgpTztuENebHRlYpGlLzckKmxjyle
dLYjDyNkGlqg0Bqzx8u/YMEkTHxFmFRJz2s5B46rX+joPaCRS236zPqcVGthf+GaZ+IlUogBaLtJ
YBRzw/eAcAz7tuni7TBqUPHaRf8sooHsZkbmlTvT36e7D1IosysmIjKqlFSotIMp5gjC/OKVkjL9
JGjSnlz0MnyhDf+mZZMgB9FDAUriQt6Xcdzc5Zn0HlLwuR70BF7oJmT2ShxZMCjHiCMizyIrnQX0
wizoQqQMXScQvx2fL+/kQjB0jNiRdV3RKDrQIGd/LKv3wRmxsTvsJf/OwjVmjY8xVADbGCEkTzuS
9SycAiGTJ+hEqG3uJYe66R9sG1KkOEiKJr+pGvorBpPt8fLUlhbOyBvApVXboeppwGIOtp9afMZt
G83UU96v5NxLIxhRpe3ryhn5MAfQHh+r7xa4T67dFyOMzKhreHNtTehLZTd9ldx0k9raXfW95dBZ
cqGmcXmRPvZkasJuOoaWQmheRCfiBtCXtkGOr9GgWo0rmcjH9kVNvE0P0Yq2lHl0sp0I5NBkfOmh
j07C5oBug32d91chZhkegP9NGroIbyxkdPITSUuQyOviOdXzL5lDM+DySn2cU1ETb5NoKMKAyi0/
iUzeeEXxmTvhSuBZ2gTDPRLIGwMTPkanKpy+RHZn3zc6g+7WnNR+35Tp9vIMloYxHCJpSK0bXqF/
zYNY4vw8TPEN1XgX/XH5+0srZLhD03nZWVgkOk3Zm0v0BlrAK2v/saPRv3DSdxkhJAvycdL4sqS/
8/BBVl+ps+LDCwZqImggFRGVrVTRiVe/+Cy2lswPRNywNLkvs5UQvrAwJoyGgQEffWFFdALtLBQ1
qM/RnXh5zT++XlATQmNTr62jfkDfY6XLeAMFPgKJZx0dIsnbJ2dq+G1Y6vBhjOQInZhWFCs2uzSn
s5G925IS7EVgsxziUz1X6i6ELrqfsSjaX57WwoYT01THabKtRscnW0JAnfJ70b2mI328/PW/ZM7/
P+ip+Uo8VZB/6icGh2sKBG2R/IGISg3VgboGLY/otiEasF10LW/BRYyOBZCx6spSu+asTZGN9SfA
/33K5KOO59FvQFezcTV/TNrmtk5ydBiCHrmpj/HUOFB9Yc3GKdzHTKSv7jycoBcy+SpxblWa/C74
tNUU8ngDA1nSDOY60UFr4/I8F1bRhCjVbQ2WklREp9kjIB2Y6oeph6yP266pci8c7ADJ/msFjQsG
Teny5BTbv4RNtrJhflEAQs7oPo6KO+n0z3HRg39v5a6zZHZGqBwAsh4R5pNTy5OgHYt9RNZepJdc
ybA5qVMthghz6aCPxzICzaABUh/hlqLp0rHID86LmynMrtwcI1rWHc5e0bDkVA7WAcrF+wKt4bG+
DlwEcbN/d4agkqEKB5/PRLh3VYxzhf25bFYLe2DilsZwKJTn6eREpu9d8zKS656MqYlaghZrXcVA
hZ/sDO92FF2prh+hNN/BM3r5SQLAN2wyoF6hl2LNQdJmBdlentPCMWBS+jTUIwrQ/ejUNcB9Dzmb
/ElHt7E13jEFNjOoLcUrG7+0fEbkJK7Fa9CHYmeKcFOl0BtzEe5WPr7g8iYyCa0VKcqOc3zi6POS
TX9DB4jE1StQpKVVOk/pXdAfk84quKphs4JtlTfcohA/b2qozlQNuuBJT1+v2w7DzUtr6kCf3lhH
OgZZ9hsVZYhsJ+i2gIBMN6zs+d9D8qNjwPAR2jsNjygWy23KAgxvbrxtx7Mu3ijT+3GAVA/lo9zG
JEqhxeX85s78A+SMz3EDITvIPcpPQ2pF22xiTzkUTjZZ7axRTH280sQE99Q6ctk4KiwACA5RWe7r
ByvT2UlYAlImuuifIs3JyiPexxZJTLhPCBVCRgcSn2jR3/VZf9RDv2IxH9sjhEX+tZiEk8Htcnxa
Qu23qB7n5lfurSENlhbJ8CS7TOMxpcgSoFlpz9DYmsetS7+EfeQrGd9cNsWlxTnP7J3Ne5DlTLTI
odMipvmpn1uo7EGdkqzcUpfmYLgUNKWgkshwoDXNQwzgdhk+UFFuHAadL7T9XZ7D0iCGO4mEW7lr
zwisjfecoaKRh1mD5XLuapc9JfF1/LHExPxYgrWpl2Gc2v6cnGXUgB6bSLWSFJ639f/uSqRxYoLJ
XqRJ2eLsd7pfbP4RD0W0wcZQstaftjSCERAK6AIPtp7O2UVz5PHvqeR7Bnwi69ZQ4ws7YcJ7smwC
JBbN9ifeDy3EcKX40k7pFNQ5Zc868iDcyMtyLdFdmI+J9InyJK8BWUpOfViflf2OclTfWQxPnDK1
YlsL/mHCfWQ6Z1LNFGp9ZUMSpK9D+olpmqxs+tLnz1N7536odeoutkfr6MTZbxpNrwlBffOyWywE
J5MaxEkySJu7XngEUvgt5eHPkaX3kxwfL39+6acbrg1NLWeebR4eUSnd2hkNNC9WPr30yw2HbqGg
13g2ZMdKx92eNROdSfuyZisxb8lu7H8X3aalSoZCYGEicReV/d7J5mxnVXhzLYbhytU33HlSlgsZ
cis8ht2PHLKelfpErlOpISZwp8oh3oC28/CIPBECCJUYnlRa4XWyn8IVw1zYAhO5k9aqkLh8WMcm
cY/Z3IDNWj7IZK3V7mP6DgaJs3/3ANDFmDII66DexMpPutfZ0a5cZ69w4frUzRi4DaF8NkzQXYT4
PEO+qr1vRNE83NDOGjbUytgBPB+g5YOi1HHknghArwHu5FTGfIV3acHGzYeVntU6hKBRfeoUWjFa
GxTAObO/XHagj58AiNmTKvEkX8WlW56K0PP2UKqERnnikGNKrO4TiVWzn/sGsnkx2MpX8ueFIU08
k5hCyJqHYQz2dn5bJgT9bZ16o1H1Mw+jzxON7/tCP1ye3pIFGaFt5FUBMvEJJZTiLUrKg8qdvUVW
gGVLHz///V3cnCIocvAUNPTYnnQ7iKE5TaQubjwoXK6Uzj6+MBMTsjR3PcMDZ2QdMwpylQholph0
PzDAyZHs29hVhwZtBHa8JrywEJVMHNOoGjcHNDI8Ts1hDpHu1W+seOHDuLL3S0tmRL1WcsB0+Flm
MBPIu4vMn+PyBD2Q75f3e+HsN1npIF4Qua6H86BwgOl1R1Y9WMOoDmhSjg4jHtQ2uRrWGEcXHNPU
10tCTu2sKEhgtf1DLcgDxDTX7ukLC2XK6wGdBi1BSXEDH6E6iEovciQfINzrDgbHyMJqm1DW5F4Z
dFXru/lriEaUDhe0y7uw8ONNdT2UwNtCQMLp1ENvOBTjJ6Hj3TRFK0fnklMYP76omNWEAg8ezG4e
k0JAP9FmD0Q3n4mdfs+K+TMYbb47FLJjl+ez4BUmtIzPdSR1W1nHCp7wyB3FTlBK9aB9iwbhbU4g
53x5oIWFMwFm4IXqQMJqI+fIkyPPQe/J4+ibp+Tu8veXJnJ2m3cRa4aWNGkZDY8dlN9Eq15je3b8
MgHdjxMO9pXLZQTdgWZTmkk8ggjxFFevU9fvS/6EZ7ArZ3FevXezqKdQoucOTxVtOPhzdxBtc39m
Pe1rZ+XG+Fes8YN7kMnug67ZjimC0t7ov0ZB+xievD343W2QUEPLbpdvq5t4n+8dsDq/ZKf5IP3B
p3792H4mz/I3XgVezlXsbXMqT8PkF0/1jQ7Iy9odaqEmjK7pf1cgJSwu2wpXHBBHxccuzCI/dxJI
RHl28VXORf4JkuX9z7KK6LCJSgWtI6toV8A9C0bqGkZExkZZpC7Do+U8Un5H6ufOvQqHRkzcEPiZ
ZQmyEjwa2HHsu2JIf0Z85F+vsn4TLjQ4MaDZjg6P1dBlm64Mq808z/fhGP+Y5/jn5UGWVse4keTO
MBcOqXHCFXbzJYYywEvkQkkXjDeJXDnllsYwtp9XNpSDlRZHPiQH2b6gVcLnudxensFCkDChQg4h
ZYIaAIfyuj4krP8xqe6rZMWT06xxdC1MgNv/2u/oxc0Q9ihvU6ikcMc65OpzadcrUfRjmh4G7cp/
P49LYTrM88ROY64JYKGhA/FJ2kODHj0q6iCGGXJF4Ai5DXVYHgvZFHeJF7kHWsTtl4yMrm/xXp0q
kvefp6GctiiD2Wi5jQa/5V0J5fXkRw2v2xcsjQM9dtfJKxITyVipFA89oDE6AQD4I8pB5Cll+fny
ti6suQlYrHuHDg70H05Ojd7QSPiife4zvZLYLRnNOdl/F5P7FGZTK9c6lqT4YYOx/zBVXQMeSp69
hXPlrdjmUsp1TgneDaNaNttdHBYnG8rydxGa3w51TNaWfyGxMDFXSeWmbWLZiNme7poNRESKO1xu
6U1TqGlbCKCHwYiUv3V9qcEyXI8rN7yFrNXEYXVNT5w0b/kJvR4kIJaGLnYY298sNNYd0qafjl49
kt1lO1gazDidIYg4VopTfhq5PNY5WLD5lo7JzmM5aJVXXHBpn85G+G6fynJUYchTHTDmsbsCAuh+
1bjlyvG8YGwmosqah9rxLEWCqSK7pP5BhqcZ9A0ya1aseWmNjAALIPrU9pM7B4Uu0AGP3FjOG+Cn
TqqCkD1duT9+PA1hpsm6JH3KuoQEHf8unM+6nW6ILrdh9np5pz/2eGEqUXNia+DaIqAVXP3soZlH
l+1zm6916C81CjIjEYgyqFGJGQKA/ZC4W8rc4ihnCNdDNzG6bVJ058dtx/5AymhE4xgUwnhajEFU
qG4jCIkOKSv0ir0tTdUw6irkU95wmgWcymbTzOfKPnc2YKv+cnktl/bKMOgpVTgIJMkCaFPeVE67
Z6n3yuYBDU322p3vY6cRpnK14HgFd9B7FdgZlF4hKrsl87SGTPo4tglmmHQBDtoaSppzUHMo0ybe
JrEe64LtmX6eLG9TNdM2X6vAL+2GcbxT3clQ1GQOSDJC4zXe1vabvSaCvvRx43BXtmN5Ijm33fX9
zhscv7KS7eTFu8sbvfR543LJS6d2PabnwLVjf2Rg4M38bFw5g5dcxiQOS9Dr3zrQTg7iKOFfPBQV
m81YJlHsi1SCYqBonR0rLBAHV3q4EZMjt1kGfsRWh/GuTcmwtZ32uvDwt0nnXYymkMeVVhUTaJg8
2HGKYuati2rnVctogh6jsox4WwG+bM/9JmvfzsoAfXHlLze8HeLoc9SJkgRRF6OxIxrlXT9J7wTZ
GnpVoiFMrGMBUTf0jeIEyMphC+GpTaOq6yzMRDmiC6kSZQik7qzjLZ5ajo3QgTV4+8sr/7c2+P+7
KwiR/z17uygDA1PHx0CGif5Fu1Y2vj2XrfajrrVRh3HEt9lpZQZqZuj8bHo0lzg+wKNx0KLKlG1Y
30DBwcVj/T4MvfmkeTruoLwV3qHKTwgYbAt7V3qe8uXMki9pL6biJg87cY8UswUCNSIQWij1gfJB
7NLUdu7yZBTfQycMvzmqCR9FPLW7srT5cchVAb7rUR7YAFqhmrB+23mtjDZNN9PcnwrX89VQhbkv
aDd+zZ3YOvRNjLoe1G0PdTqEW6sDZFRbVf0oh077qqufazwc7OrW06fOq8KvAxuaI3Dnid/K0cLZ
IONbVROyhc6LdXDrLPvlpXa/50UuTx2kZf7Mok5DX5KqvRFVXYMSrdZ3vPbST8hmq6AGIOH75OVn
eaQihJ5hHisNCBqggug+Scqny3u5cOr8veC8c1FZOJbE68IcxDk0qmriZn6SMcgNZmnqA0f1eHmY
hYPHNkJqo2lD0fE/gXNFRT5voLibF8NKuWBpDmZAnStAqXt8HJ3e+1A/oxPsJtGjD0WMq369CS+F
OkBaKQoQ+gg+LNzwmv62Bv5vpSSxcG6awNI0pABhspEGaiY9SA6iYTfrxN5HSvIgcppyy5KseRbA
i3SbBG2uv66blZFcxcz16HgmEOgytGDkyq59yGinK+8KCztu8rYxBolEsH6rIM9R07K89kEpb+WQ
+xvIPghAJiYSzJhRnbeNCtg4DCA98+jnpOnnz3ZM46+8dpy3LBPObpRx8TmHwKhP4nq4JxDEPTRg
CUw2qgF+Ja2h6GJ5FtrgJFI5F5xP9w2tmy2noXMIR+Xeoz40HsFz2kPfa7Kx/FB+XNn2hTTARMe2
GhT9lottn93HwoVYqfo6Z2tYkQWXMLGxirHeA/M6rhdJ/IaD/l7EwKnxsriNq6uY1tHDbbqdhGZD
Us/IwQC49DPiND7BW9FTqGu5K11iXQeP9kwY1TzSitctDuO0Sk5Ri7JJliIqSsufXEZRK2kPQllv
Vj+twKIFzrGPzOts0++CoubuzBtwTwV5G6lN1ucE1MqVBa7l+pTkZbuxIQ+9Qb6+veyJC6bwN5d7
N17BnKYpud0jZxtHPOx29ylqR34GBfHrBjDS5bjHmaTwtBwkyuq3bi9sv2lC/i2lHc03141hhPgO
79xETPEQyPTR1bPP5cFDI8rljy/tiGFrePuuqmYYQ0CUO+w6BCzce7vf4QFjM3Q/k/a609AExdo1
UMmN6LIgF3qDKuuGJMmmSCFAlF/H2yhMeKw3kzEf9ChODtISt7m18nsyrpxTS15vRHQbbRAJND+m
ACYUpPGNoHrYcqfqfAflpMs7sWCrJoFfAUWSyLFs4GC6yi8rHije+SFU1a77/HnYd66gbDT9SLTp
BFn44vBxYyG5T5wv133c8Ou0cN2qZowGTS3vk4Y5GzW4X7mbrLUXLW0A+/fXd1rFQBlSJ/A8aJNo
2T+zFCjMwuv6rS0nvuLOC72jnon1bG08DnJBFSp51Hub66mSYPnOvHuuC+jJT1NVfpljrwX138j8
aHR3Ti6zndtP151engkJ9YTMCGo/U1BC+LoiER6ufmT2vGJkH6+jZwotMiC2k/m8UapQ33Hlonfu
qGvQyk/iZzTFayFraRjD2NBSosYEJJpBDu7yXdZuGguny4AqcwATX2uc/NhjPGlYXaGoZYnIpUGM
R9BYdTsu2o1kbGWtlj5v2FyZ4J2SVIU4QZrvkEE4d+OFpdwCcUdWIvvSMhmnRy9o7vJWeCfajkDN
PrEaiCU084cr5rw0A+PkSKehGdDHLU9Yqn0kyvtakpuuz1dCysf5tWeqyoHR14mnAhEXbHzK97pM
Hzs0JKAJwWLWYSQqu4nyycEtlf9qSmatrNrCrEyQqGVNtKvGTp6ycn5B5vXkzNUnKvuny7FsYVNM
VKgOadk7E+AbXO7q2NkwuzhYUNUc01XA8dIMjOOkbFpwGAOBAhpOwMJUk+tDq4sIHQLxvJL5LM3i
/Pd34b4qC17OaSpOVsxeoR6kfCrrfkuVd6B1/efyUi08ZoOh599RIK2TwL4alG+GTQudan0Dra4q
2egCz3A+dhwOeXmos0//P3P0TOa3uqBjHLsKNei0/1Qlw52YvYfLn15aKsPPx1inc9S2yOEgJljF
DCpgbyzq/Cp1r9wMw89rJ+JcjCgV5dU3SuNt407HXN8l6XUoF88kfRv1UDl1EWtQVoIKc2wTtimb
vkLTBvHxlLOGCF7aBCNZBDgkd6MhxGNXgnQaPIPRZnKix8vbsOAUJmK0GgrPFn0dnmb5iTjlJgfr
banXmOSWvn7Of9/5Q4hbVBWNkzh12ZeExod5AhWiXAtJCyZk4iJtkkw0i+FtxCHhIxfRfFJeyCCT
rMhBpGBiurxG5wDxgReYlG916NC4jpQ48Xo4Onb5O3+pXMsvJ3UDRpjrSDo8k/GNzBaZZjRmBnHh
RTdZOAMNM+R6P6TzlWerCY5MC0u5NrpiT9WZpYri+M7mncWilaP741uNZ2IhUSId7GzWWCdH70fv
1kuBsrDvo+4uh2qGHa9cZxf8wTP8OgW1CK0khpmi8AbicvdF5Xy7bqeNo1tEWVhVQukgHEj6kMxd
cgBZb/LoDIiz6Ijzbjw8nH29PNjCQe4Zfg3Zl6FR5ShPcZ0+xm4Z5KO4Dev51QP+EmwmePQb0FsG
5NlKyF2wYxOVp/PEyjV4QrH9oBS0IW+sm9nPbOXDHr5MUKVdcZiFHTJReXMIpqSmTueAtlblJ177
B1zsL5dXbenbxikOEeCwGzT4LUYGuW3N6A9oOKwU+RbClcnm1mTKjRlAT8GQWd/c+D/OrqQ3bp3Z
/iIClESR0lZDj57teMiGsJNYM0XNon79O31XefrcbiCbC9wkkJpUkSxWnWH8MOn0UpnsQonsawsg
R6zNmRdhprZX3XxMVG7h7u/2N6Wjxg/V0/7Ghb/MlTcUfsSS3L3yYS9yUCnizi4Gc5VARTZK8iaN
eaIvmYCcWbBr0B6xaZrC87RCHaWB1TwpPdj+1PpXN7h50FG7vnVGNHYiHwjSC6FxZs9eA/FkI8G9
osw7uMtLWqOj0vKggUcez6oL2JBzb1htDwMXeIet86NRel/27ClzCWr0nN/VNCu330fhuaW02ijG
1oeiTpGgWGjXQauuYSmwabPrBgayvvfn+3eci8bV/pApTbjPcgdohOXGtCUUSsoPy7EvsCDPfPw1
vKkr3an12swcBRHlHbTZfDsoXOmgrLr0UU7L4rmVyn3Jysnxgu+HdGbLWwu1jSJdqnEZMygJu1do
dhYRkdHST6GT3dsVOmM+5ACR6lxKnc7Ewhp5mcNNNnGgh3AsaBbVSRoo/eiiumv5l7rf50Z0evNf
Gc4kQDODU0l+rIE7hwdopsEGW9oOpi6k14H0CnE9dgr9Slc1H7Zr+gubyZl9cI3NTATcJVopDQx8
8gNqCodk7p6+/0pf12NsiKL//0ElnT0D9tmnR62HXQUkH/RNcbvgUe+ge5yLG0hMbUuzL5NPKMPs
/vGtp5H+NZUAkBVpO5v0qGA7bC98D82ywILBdCXKA4xQQ0+jt5hOUSduPebeXXjtl0sZg11dROgA
U4G6gNf4LBRq8IA0WnKX28aiUZ2S5iUboHE/gbWQRQW+bB73JWdvCaTUfiddjibx5LNs3GWUTIe6
t8ibY5Kxj6E/PN3AcONS0+7MbuCuZidfSmcs/A4X5NnfjXO/dySKcJZzIak6t1JWsyAbJtnUoyjS
KaQEQF9jvi3vNen+rSiyxsgmS6thXcnFwRbeXZM6sdN4kcWsS8Fz2t2/yNHXnK96ttp8tDOF5TDf
JkV6kyXDhmh9mxZqA2z3UzLYbTB71V46ALMOpHlrh/7C5H0ZQo5Yc8IAR2ntDhzjo4Q2613Besjb
2srd9G6WBrOND9YptDwvBOzpk3wx1LXSHoNutpUb5L85+LlbL5n6fZ+jxETKSgW+pbzrvuy6iBpk
ea1PnIhmbbWZJThJSwaUfQIRtUsawudqEWsEKHRpalWf8BilS+7bITtC/kK+1gzCtAqgxsDnWm55
Y7fxUBV2lCeze+GTnzm/1hhQIJFlOvXEHCF54M1OkM/PDvUDdDgPY/eRqEuaKGdWxv8I8JG6HwdV
Lsd2FGVgMojhOuWcBNxvjk1WXcjNz71lteXWkwXrnh43Zae5H+lvNeWBk0Mfx79wszn3/NX2wVHg
dsCUwaWJZ4EkmKfEBUUKTlXk8/u4PD3pq7Bc7SCpK4c8SQfvkCXm1hdoYg59/P2jz33qVUrXdxNR
YhCQ3Sjt5Y2PdXYPyByNoDvhvS6kU++2IuOB2wswJd+/8tx8rRK8juRo0eW2d2hpE+bm2e8+dWeC
crnUBT6zZ6wJZZbMPIb2Fop4E+sg5Qy/js5qQ+lkm5yIIpS+nDffj+XM9K1hs27T9DYD7vRY+S/F
Mt/y1kQLm0MBJEOTgG3TXQKB/QeZ+iII1ghaiq3JBvQbJRmi52gcoCGT5WYO4Qlbbby0TbeM8hIm
5nAYHVWqjhx2S1eorRRAAeXDziZW+TondhmaboLyI10G2IUyP6Ccq6t2yvy4HMm4HSmpQC5O8zhV
6fDy/TydieA1PLer2azsEREMFMZj02mYF6X/ZhcpnFOc/ZXcTBn0OsSMa2uFrlVQASk2ZtYeuoDi
UsCeOQH/0xX76w2dHqDOX1TmCN9o960Esy9wOsLvi2rKQqFhWZxzxW9dBkvbNtcyShZxu4zodYl5
mbGW3DH2eWZtIQsHZZuBkGCc7SaG32IRWUOW3Dptr9/HSuIvHIW/QMsxlJ6d/ay5x/YLL9oN6BiA
0dW1CjubkKhqATLJR7Ct5EK9AB41EIFXgM3CRIYHpim8OOna7n4CkS+GB7OGO04qAgfs8hCCuHbY
DUu6xb/wfzgkPVUne75rs5Skgev2KmYp8GRphRwugHBnGti2Ax9p36vvGDCaZWV+gXI6/VSSzr+1
sKwpSCWxAsuhQzypgoeUde184QucydDWaGRVtaltRFMfXfSVFO8D7ajIu6iqdy46V/vrWJhGVqSG
0o5TjijdscxcNWlVPP5b8J/C6q/wYVAAcUU68YNVJDdQx3wBYe4SfOfcT19tpsIr2mJME/tIvKbf
dA5a7NSYi4Jv5yJ/dVGmECWgDjTAj15dXlcF3Q95f8inZj8M+XHhvoHXCO6VxtANTsBd1/ht5JFL
7jhndtc1MqwC8CxdTAPicT0daG3qXd8XZdzo5MbmDviWC7mmRLDtP32n/wFEu9ryuJnEgSi4Ghq+
7ElTXkhCzkTwGuCsOz8boO1qjr2bBpl1Im99DuU/tkvWCOdeshwQtVQc9Ohk1+jpT3DPWMB+qFz/
Qbqqjr6foXOjWG21qRxG2O2hPSbmxx63b/mSkH/LotYgZ6K8EUjqDof2Agfo6SNNnMgfyhBeRf/4
409L6O9lSClUQmaKZdh416Ivn3NJIMRYXKhwnlmJ/wN17nmrhYtyROe0m0YCkltmv/9t2lcbCK0A
DdYdN8dJ3g3ljc9eM/X6/aPPFFnWcNsS7R0AGc1wrBmNJkJjXZWR6+wc3O1yx48NwtVc0ic6Fz6r
3aQYR5epCoUVTlVwIi+OWRt485/vhwIeytd58hp9i00cdt9eOx5tP20ximzZzgtVJgLCnfxpO04e
aZN1PKpsO1EhJSeRZWj278ux0D99tqRHJ9sv82JvK1Drlsq3rztBnK3v2qAqSa8bjmCjAjhBSirm
gExuZsWZA0uMgJddoYOkceobXpP5qpY02U629t58OtjQKSuKpwKEyg33u2STAUO7yaciiT1/9G45
bywZNCyDgBZu8/gtrqzCukzmJ0mIPpUm3xa4wj3D5x3nd+tJKM+N47R8NsrPruY2ozey8MeQeejz
moGWVwNjetMlqPOg5FTscDmst1Bstd7a2tFhRsGEkQPJd1AMBaLctL+sqvM2wDzYW8deut1M7d/F
wuqgtLo6gEVhsR8U+TkINt+PtZg3DgLncbHJixwbFiekUJ+1kkh7W1LHDqq4t06d4f8rs1RHaWqA
SgdMYpcgLTapIe9OWebBIAoTZ23dRhXopcHCJY1tkZqognpJPPTUC8slnR6H0v4JnKW/N7borlkK
p2FKOIzI1aD2LYzcw9L0SMYyakKzcBNauvoNfmQSzRbA0MkIcq+VQNWoc8C3hvCqyYOpZhXgp+BY
lo2o0UYD0TgP/LGDaXS1GP82NTW0QN0ONlC6y/1NlTsQwJgYnGKqiYVsLt8ZqBmR43ZsDMqpZHbo
nhCnpWbtLq0b85InTMQO1F733AFsnmm72ZB+ApKgVrA3WSg2aMYqZE4eEq7bgvRZwNpG3o7lbG2m
FryiRZfVzZAMr72YzH7OtHomsrY29VR0D00/TVvdiEkHyO/nj2Jicxe42nMCj7EhRtpWxNBAX37m
ZPp0Sl7fuW0ywXVBAlkPJoQTc4H0NPNgGSCXdo5HI5cNY5DCaTy3S0NDZnGXNEN+Q/WoHxsFEdiN
CzsAzETqfmjWzdiwC1kdNXHHtyoDkQvGicgH687a1Xn7Ws4CTAZdyzs2WbbaLk463RqiTZTo04TP
4BZXY9ldQd0v2xDY/oQelV2Ijo33Y8wWaGpI3OBPXqttcTMteX+XelX5NiUw2yncCf6y7WB3oWjm
aqfrzEMhtXvnbvOmp0GFeVXLUPVgU8gJxMOsYNa2RLHTC4kExam2uxQ57sD8CmLNvvXUI35UkM6z
eMgydFRCe7LLKbIWSGs2brvhSdVGAxZopMWjHiyy9VuZI2Goq/LeS2qxoWWtcbpkT5Wm/RT0eaKL
WPk43BCyechgMx0maSvuinp6gWTYwiMv7ZLbpdIuLI4IbsJk4bTHWpKOe8X8BkqVHavSiBUwXAq/
3y/P7ZanP//rPOxRtWM1aoXo7A92UCcdOmY2sAQXnSHPvWB14E5M2M3QdBaSx+G9UOlWebYdGGVf
yNfOPX+VtpumtAeWEffgJLUJlDv5t3D3GW9z15r/7VC3VidvNRveJMuUH9NCi1+9TBZQe3vTR//2
CVbZe0Ytr5kzqz42rLBjWTG26aHlgpqF86+vWJ25g+La4ZNwDwMUMxsBQur4wcklc8Yzn2ANg4b7
tzeXlcsOJWpfqXzL0iHQ7ELR4NzDT9eCvwJ00TD7tL1CHpjo+B2u+U0JpiiUx0c/dT+//wLi65Rh
LQTsqAT1LYrige0usEzPW6AjTTEHJud20FXM4NSq6YW+4Ncv42swLs/dOvEgQHhgrq0Pdq0fJarr
4ZBxGSd0eqq9S9/l3M1pPXWpGkaVt6isEm5F+ey95sT4AYPctV2Io90lu4IOF/plXw9LrEXpx3YZ
qO2O3iEpprAef/IiiZT/ODYdttVLbeFzwbC6evh+TxkmigBa2u6UNc+ox3e/QBR7+rdAOL33r2BD
HtJL0qHGA1iV2HDqlRtIUeePdVkth0pPxc5D9XX3/cu+bgM6gq62xo47aVlBJ+joCk9uvcG2kf94
NCCewgrNrMwPcjjr/vCXNr2anW7cIu79aGzbS2qVZyJk7QFvZn+BmedwQqe9+/2j3Xn3NowBfY5z
vUzuVceC78d67kWrLdROSla1M05fW3p1UA2QMBk7+m4mHfVLAh6++6PqO3nhbefCZLWjQj9wkLPj
4FAjdIomF+cy8ZMkoKnVxN8P6PSNvijE/g+bSXF0M0GRPhBhRUNX7r35EvnxFMz/+2i+5i851Zyn
ssZcJXn/YIh9zYi5kkK95Fb6T91Cvobj5zPcQSFHIw9271zZibVzOi9y3eUCROTryQE79f8vI1wD
soy3AKH4SxondnvP23/rs/C1Dzuq0SgvjZZ/8BY046AKC+PpkNObJL/Qazz321eLkvkJ3J3Bwzlo
zWLfZL9Fp6wLcXnGbIr7q2TFszvLLXHtOlhoHIawsrZv3KRwIsdURbTk4r2BPPmV28IRDXR1GXaF
RHu+YXYkicy2tbTlrmBNHS18vqSCfy7cVkszG5XVNKePlTkgPs7yYLR5T1Jz04MOHX2/Wr5ekHyt
4lx1p8aFdsRhbHDlKuGXEdG+eumovnD6fF3B4GvQPupEnTW2mQejjeWpmeDJWU/6ZkizTZKMN8kI
2QejzGNhF7++H9F/yd8Xq3SN1x9st7G6BW+cIV+3yfxxU5X4Qon7Wpwuf9wfoWwyXINRcwsgEOQl
57tUyktUlDMTuobz86E1pIHH1UH3HAIwqfY3JaRbwsaaL32zrw907p3+/K+z0O851gJE3Y6Wpa6c
2XuoFu8naUnc+d7PytKXlB/PxN/a3b1zLDizjCXOoA4eZNPcP4nCRX+rOeKi5VxYeecGc5rHvwbj
EWGoqX0NP1FI5RJm2t8oxopIW072DJbueA1aV/p6ITbof5DPr6JjtYvkDRXQ1Z8SkLTh0AuuCCwH
t5pzxw0noCcGKL5V40s1DJUf1Fbbw72qkOrVgXTXXQ5RRwgwW/0Rnzh/qIFj3NZVb/bITunzMrj0
M8M3eNK+Lp/rpAELGLuBrQLXSv1n4hbGAx2GFvfKgzE32FDFTS1Y1QdpUr/NNshlsYSJ2Ra1KnU9
yCfC3l27vtKjisfaj7L550l+IdHLgS0wLu2m2IGbDRpRoSp/9IIEqB9EavwzJw3i/dD68LWFf0YL
C7Guda49jdfZIUmrQKFvpLw2SPxfIDBFxfAqoOpC5mwLoYJ48ayotvtn3eRmmxTsMdH1LwjVB3n1
MeYM2fetzPdyfDspdmiBKcqLo+t9Fm61o6UbcQeFpMaK0ykJXPsXkIIxP7Uz4dcbZLnYGq/d+9DE
DbidLTC3czZ5793a0xt1yHG0rXCBVGGb+LFI2x+dY7YCuRa3nX3VkoPI1VGSKUCh8gmQi0dPvKgC
ShM0SufXvNTXkGreQOpz08PyJlCTfkSvbFMUJiicutqMxZuAXIObv8Eq+OAaIBuGcvm11M69gHtQ
P0+7UrtgHJR3fmM/9GzIN4BDx2qZN8P47Ft1RAZg+TOUVZoRYAiab5l6p6hElQpe6HCkEeSmtu+b
TgW4Age9dqHYssT1fF2w92SuAmrDTUxDDPqk3hMU6UGVBM6JsBlD0XO+G6o8gLEh9cFYNjzI8MvH
GeWkm6IC82w7N37gNWK/gDJbDCwsT1NUbMSSRlPxWM8ikqkfGLJcNaLZtaMd51USQW4jrLncaHQ9
R28I0ynbZnwJ5jaFY5LaFiIjcWsOrfOZOTQN5HOj33V+peckhM2jLo6qvrWLG1Fa1+ZjKAPrZZ7Q
nKZBdoPaDzvY19ZOO88GNzX85GCxPRJCRjG0fltT/mm1w1EuTzXoYJKEGcLUJU5QHlAdpcU2zWLY
OVHnRS2B7Ybyuc1u3DzWctfcpmpr6avZP4wk1E9c7aqHLAfvM0KDGo/H8Cw7EHvW3ED/CF6Mmjz2
8FuBK/EIXZBweSTQk1X3hvURClFShHVzo+ywme7rNtBdlDIK85A8kFBXWVDi7J7Fi4DSBxZKpooo
F96GbQHeeRZDkLD0RvA2sl4H/Dd1b1M4bO48/9med+bgsigf3ADmKCV7MZ8E6vi0m3/2LiKjzEE/
bua9kyVjAE3mTVEdFLmHHERooKsilQMRFazIjUh4YKlnOj2my7W8tXgTLAoOm0Ue48axRTVTvXWA
caKOav1CYWym7s6pROTwOmxqEWMRdcsBdgKV2MPg4yQ8q0+38sj4MbYTNmCaAurdKHoHrbgmeaTq
amEbX+iwtJ+kc2NDiW96FNVuqG97L4srHZIq6MqbvokgAMzptqxe5/KqBpmoze6XJa5mO0DE5eQW
8ZTO0CEMUNc12ZaSzbJjfgiyVoOydY5wjvsH0ITK+sqfovKgrE1ON3kzbMn8MY5bC4P8nZ8c012G
DGtH39Nl11qxep9rQMBDIKbZe/spsSW2EckCgfXi3fjiN35bMW9MH1Tkrh8OlL8m5GagscfhsRVU
fTg+p16sxisIfvTAZCSb/CRquCf8hacbK8uDkT1wGkp2vYxewJfrdtjVy35KWxQY7pIlHvWBVpGL
Fr3AwsfJDjIBrZqYZeEkAvXkaMi8K3T8UcuEd6ZdBCK7mcswdxKYMFx5cDAaebwQ1NDtqCCxqCZ8
q9gZwgzyCql50fnPht/LqY0kxAlEgX0ahX14wdxqau896uzSagyo7kIlsbyro6n+kPap1u+dYEEv
H0ogwRb7D62u0+E3na1gTjNkHU7oV1nQjektAVy2FC96KrfFiJWfwyH8z1RDEsFro9F+m52dQjup
sl8c2cdT4QS0hbZGYsK26iNvunMXgzL4j762Q2t5K7Mm8vS1AoantH4I77lnLBhVg9bGwwQPBMme
W/WcNfuebhOXh5BFC936BohTiPTII7JO/DKU68wta0WQQ68aDcagBE+KqyIocxP45KNM9qT8LVJo
p2Uh7fpQi51CI6fu0zBpaeRmTwNK4T3xdrUL0DF+OCNX0kXsUfSf0XFIp7ht+4gPDzBIqqD/WAwd
UtAskjREcyBMXTDv5ltFy8hgFfrknbdyD03FjVRbp0eYVpvGqkMO1yE3fyhNEdXlLvO9SEM3qNPA
Y6QqVlk8chPARSRgM70GYTRoLefBgfaO19/NgO5OkMqHNL4OuSlDIAMVyhiZCzM4aF8Fi2kDyppt
5z8y9N+MXYdMPKLAH7aQLiw7e9sn433PeQitiiqYiisxTtc1jj0bnlu+24W9629Z1ThBm9s79OUD
MEUeOSyuQ5EnD6U0Eek+hakBRhwjhQ5lMWAtm9BZwLNxUETvvC0fWIy8B1OSBi19XWizNwjhEtLF
Nf2J5iyC/jPzXtMy2VIInTTjgzPeu/5HrkkwGIFm8BQP5Ec/eUE6JnFvnRjlBTZdEXfinuJoSuiV
pNWVU6ujU7m7maMvgCL6J7WqOJEQXe2e4Yviwnut9cbnZSb3UIKCtJO+LdWV3+ZRgv1NYXKruxx5
ErIHGzvXrK5qS4atFUnvGRT3gI2GhYUVM89smesFve/QYJntPcuRXHmhPb4lOXpCeds+5L15pLke
Qh+yVkEPH48Q4XRVChkv3bCVwG7i7ncvbHzlll1XaqqDotL3fvlG0yyCLUQwtJ8uxGecBIeR0mFS
XGfymbp2VMsbkt25Ei6+xZ2D9+u2u0VtKZDcC432NqNoDgUUbWxZvrU8vcdcR9P44i88WFqsr2aC
uXIfJ0t/NGP/u+j0K3S/I3QB0IYC6Mj2NwkAky2dY0H/1CqBJm2xm4UXVyfM/9h/9tVrlrpW6EMx
QM48HEd+1K4VQ/kE41Q3vVbX6At+OKPZF8rpkNmIeKzmayLHiOTdg9t1m8pQtEAcoD7HrcJGnXf1
bVFOO9KXG+7ofW9VBRSNyH7qSAit+B11sY8N2W5ssP+mTnXXcWCxVMp/of/kxKW3vPmMocep+GcC
Eb1gGUYbMDl8O6tc1EZz8YtWfbqdKXE36NiyAOcpDbzFDDcLs3AJRz5cPIq5+ZA+9guWGqh6d0i3
3Dmm/fKRU6QApQzh2xuMGi1hAkIH0swwBxIm9BMDe06ebxNozgwJ205J+6g5AfgQSQLuBWln7vOF
IJUdb8D3HuPRQ1pWWHIOLGu8Kx3xm/stVrvUSZSpLAK2y0JqLv2QwxOj7GS4YGuty3mIc6lwVpGK
xEWDUwyg+xohw6cNpMM/GQ6bwmVFgAvdLmNpHRZVd+1Ag2UP6/I/85TYIS1MGSSZK0OaFPqYYhgR
hftIXHWdE3UFeaYWxGz4gCKhdIaYneztZUk3fQsTFKZ/FNNyJWr+miLZXFqRRxN06Ici/0XTZVtV
7iP36id4BR1dIwNd4TJs4FQZncr7ActxfqtSQZbVGR98bQk0xeW4dTjkWrFcnmuUZGP4r8yH2nL+
QPlGB20KdeS2TSBOC/MXGKYh4014KV+r0bEDkGEoWpKjCIp5/OVYyc08nxhtBfwLwIrCPjtT0EjG
tIv8EqP08gpXghxycxDdPc6Vtc8ZMhwj5jRojHvVVMktijc7x+E4vqrmmJqRbQzmOoKF07tvaIhr
1G/pLTG0h8OmWaLeL4+z6m6qYohEzrfuJELnJOvgVCA0N7hYh2iNbbIJ5kxqrOEdis1CNPcGe95o
y83glmiHzrt5KMkuqWYSCbh5sGT0Q0jR2Y8Nbx/8Rl7XsK0yXrdptI6XGqcB5IjQzew1zqwlPzgi
xdbAKOpZ0ykzknpfNFkTdovWUdYiDpcm18Es+VU1oI5hFTDmAV4aFfZ+a1qMS5hf6ZBuy7S/65b2
2YF8NTAVQeaMIDNQ9eC0cmMP8rMhiC6YT+6azgw7n4zplWvpFF0h45a71i28aAC+Z8+WSry4WM87
SGh4V+3c6m1jJ96+b6vkmM8al8aeV2mCXrlo733P6YZ4WLL0CA4dO2gPTm+lW6dvqeMnT8VEnR+N
B5sieFgX8GUFwhLu8SUD37pNijJ0WWptHKL4NZMoM8N1qMImrlLyMc++/kWIqa8TzsAR7ClAlVM+
IAsoxyiF4Na76TsVSzezQ2HlaHU3XXYN5AaFdUs3v6XwJ7nFQb/ceX5lti0ayVAaSuqbxvfEYzl2
ycNczLJ6H+tO57ixzehk15rbL9/XGs6UK9ec0xnUJ4czTY8wTuivej/LryGHQi7U7c6U1dZEU5ew
nuUefOjTzA1H8SrzD1i8BGzARmnjYJisE835wsvO1LT4quC0VEnv47QCy6N3Am3faFRqRhA8vp+o
/zBkX5Rk1uTTaumrfkYr/si2cpvt5sf60N9OuE/CajEUsEtYQntjrvgGgXqALdVObYcdj3n8/fvP
jW5VgXKz0hVoATVHP30fnfe+gW3aJYTmmerWmmc6zqVC82RojspvcFfMQsfKYQQxy4cGUn38lKt8
P4hz0baqX7s29AbcpqRH+CTHc8Lv3Nrff//oM/PjrR89ligCAh5xJEtzNM1DArmi/pKg2ZkJ8lY1
bsiyL7InDVyxfO9WJ+W+QLFinKtbJLp3ZScevx/Df83OL2JsrVghq7mHZ6gojxUaXrtClM6HqkcG
jpJwNvD5Ez9gYi9ikTTQHDAjYGU7CBP6U1ASmDSWVPvvSVbDrrlE4xaUwDn3ndDGkaXC0Xj0Eqvo
zHSs3Q5U0UCINYGCTuritpl89LhfCtVHYNzC9PiS4N+ZL7o2PaCDVxHtoSMsyHKLBCQPFt3faa5/
fj/bZ4LRW4EaINLjwZDG646F240A1J/qAlZxoTl7Zudb63Zgt168xMzdMZkMYCUNrpJFe2VT/Qhz
1oNGqRLUK4nuwiU1lTOztbZ+Q2I86AxOo+DgtKgTOBjLz36i4fdzde7pq73VgLkDVZ52OEjhx41M
GuBMxLYB6fHCznCmir/W8Mg9lXHTNx1Q2p19VDgVUSlSOf8huKo/hZiL7b+N5DTCvyr5MxEJEVmq
j2p2FdIU8pgR51A35ebfnn+Ktr+eX7QpEo8SW0U7z9vaQKyOvhTikhHVmZhdS3j0NqesGqHX2xIX
ZSYxvnVDcQFYcu4brzY50S4CXB2cMKnpH4VMICicbtBtuNDUPfeFV0311vg+MTBoPXSFGUJvaUaU
t/27zqofR/sileHcW1aLOvO6Cot6qo/o1xynTO474/223fndqtyHf/rCfPUKKTtghH0B4XnvN/GG
wIB87QMs+k9PX9P+C6fTtAIE/DgjXa+Q7cPXZ/5RC3nhM3yNpOBrij9ptHG82gEdQt5o5m9GwI6F
ePJ9E/W4lKvhwnvOnBFran9TjRDbwsFzXMqfMnH2qrg2DVIlcz+3l6TW7NOUf3Feuqco+GuxmZmP
o2cV3kFy/TRmjgyw/txrq0mcPz6hxctC/fbWkrjvmsFv4iEHOB3EUD+cSns+0KWnm4bVwx0VhbDQ
BkMlF6hsfs/YgrsUKg8vxKH/2KlcSwIIT7SV6iYL1uHdk7/MMbHNJtXiqgcY/PvoORP+axa6yZ1M
NhS7D/TgYgUB/IINj7lLftqkef+3V6wSrSJnHCLiEMJvhjb0shaSV5192wixA8b6Eqn3DG+Zr/no
ci4yQ+e+h13g8JIIjuaO6N5NnX0UgBk0ef9kFerW6pNtSim7sAOeWxurLcpzS2bJBiR4iJy954C2
KXTIKq1zCCtUV+h8flSaX4DQnNnJ15z0hnogpeuux1mnflBx6vT2/9jdZ6ek5K9lUVjU7qDoO+DZ
qO4wk7z20N3ufNT7v4+BMxO1ZpUPiU8BB2ztQ0Ovm+ou5da+EHGfQ2Zds2jU84XN8MwkrTnk+aJl
D1TrqZjkXjPFDkaS398P4cz+tKaNF7lGHVoDs7nkjb0fDVF7WifyhXdZvemEWuL/4+xMeivFoSj8
i5DwgIEtbybzUJVUbawaUmDm2eBf3+fVKkWHhxT1oqV0Cx6efe8934FElj5dftnCaXAO7PBoZhIZ
lTakl5791Mq2AMiiysWwUQ4B8dv2pickuluDyLk2aYCA/ZpvBT1v3x+skXNvoc51ZOwg5hgiJv9g
lJu85n3i7hTACxuL5NWWuvUEcQapFEwBkFwthinb9wkQQ+No1I4BVH7ocBbwAji4sCtushI47Ahh
+djU3Skdfe/KTuryRx9Z/JoS4JIvt9rCYjYXbHK7t4STQvJYUbLh2e8WXgi2dddOK0NgYXTNHWQY
HKkGhO9M6ORyCOkASiPcCdZqphfmCDv3x7tJSCGZzcnoixAeOPsW6UZJX1L+yHBxB34Lx/M1rNvC
uY3NVq0MkBPCABeFJE0jy146MIjzJ3HqY0iwPtUTcwZLaWRT8AKrsVYvOSpFqOdAOdsjgrq2oiz0
9dx6lsiuwL1XnF1qakQXPQWRMX/CLoATg/fJDXjuQeuMMrPcurVDxSUBZDtBfM+R3d44PVJs4POu
rO1LHzM7IUYVy8su0naYkmgL+cvJT9RRtUNgHHZ/uUeW6sfm0IACt/muHXoSFvnwCMjHM+3G3SQI
zERGN3lkakCAtqy6fTYM/d5XjN4z43rbEnK5le1yaeCdR/67EW6lHaL7fURCruVvF1VeTlXD1ANn
qsvfuLBEz/X+GtHT0ooigIA7simaZ4GnM+jTFPIQydB+8ivOnfjuKzIEvXGKh2sQmGSB7xwpdOy2
WKkGXWqi89/fPdwYN616FMiGKs3Lra/ybudUTbpzLW9tnVl6xWywldEErWjsjGFWfZOm2ngWaoii
cmUN/iuT/mD7mOuZJdUZyrAIAFkqysU5QVS8KOqZHzlzfHvbFl79s9T+OAV1P3JUu7AEOjSDhFaD
lJrj3pWpS99SSvgOlWXkxetbqOOVseWKumbh++ei6KZhzlhVOQ8jpCaR9spekEY5jOO0uzwKl55/
Hp3vurCAA0Oq62IKU85eaKcVKP0Ayrnk6+XnLywWdDb+sMX2lm0PCdDmd3DlPEzYGHC03nkyWvmC
hZ1oropGPhg0bSXUVUGBcK+nPYIgMhgHlEWYOg8mnkBXxszK2/4ayXw0Ys7b7bsGg8W7lBXA4KHW
yUlrd1fUzsFxfmCTgr7yumD5XeZhXR/cTWpQ2oS8+0i/xuMJdqyPwAIENftu2XRlei817+y6gooN
j6J0eAwTWDntY1t1x5oItovOyXS4tsSfHIaz7d5QO7HiiZgw6dShwfyjPeSYlrVyEl5YC/8nsVao
fIQBIAud4ckSb7jXg2D3PTUEYGm9MteXRvpsJclwIq4yjZyjTjpYV5VpVOzpQLneWGPprQyPhQ+Z
y6tJyi2Ih6cxVPENM/KugPsgyF850rdnlsjlObXwJXOPI2pHlS4GrkNpjB16oMUdJBkHuA6BOPG5
V8yWhcnYoEeYCMwjt9fPcMuyehRcKdS9YMXoV5IaC4N3zq7ookiTipbtFYef/Q5+NK8jrMoCbVDC
EVsrjbXUI+dGfDdf63RKvVjUI5StjF/ZOYTCEPO2R6sFcNaMKAp1UO/8ubDQX/Tqu5dVDfRBVYLp
iKvpXjsoMYMOAwTdMk92rfV6uW+Wvmg254ss62MyVgr0zwfPebKqGjU0WVBEdRB1a5bPH98ekID5
t9ng0QWYsuyiKzE4oSPYV96Na7vux+OXurPFxCcodKrTSIee1x5zwbei4zewKViZg39vUP9foqk7
uzLYZVXixgabt8aAwzamE6q8uprtkGKUZpvElkDNVtePj1NdTzs/zXtgNAbrGSyvfE+grz8CaOA9
G56gntmgqmXjdmW+QdSsOUSFFF9dryQ3KH/jJ7jkij+iLtKjiltyY+XRdIMCaVQXwRayu+vAAP0J
vT4yW6qdflTjuQYxTTz/i/bcAUuD8n9FhgGWdHloLLTsnG/rRPgO34qakIwaRXvW3qr/gGO5v/z0
j+/5GMr/jgkvHaQePFaHZ5WpwMjWqgtb3v7GF907foeM9/CnjvjXy6/7eJzTeYasrSrfAtCrDlGY
FpZOei/BaOVwBky78UAkXFouv2dhqM8j3kmnE09Wsgl7G8Bt39wjBPD2qUfPw91Ej3VJmdNA6tUf
YbxoBx3G18rvXujseax7ypErIQlrQjutf8Ar9qa06z1oiGs1AUvPP/fLu8Ws0zVzIevvQiuZfNQ+
tYXe+RGOv1PZ0E+tZXQe4iZAE7mcRnmY6yx9bQjc5bAFjMdUe8PVODnRlSNovSKDWhhQc+S5BBBB
UsduQwXoHUo0rDsIV1NAIWqYCjm3qspXXrTQcvOyk3IEp5H3TRcamty7cXfTTv6+Iu3vy6Pq4xMv
ndedDHXU922HWa6sHlKuPMUeU/D7uihDxtVPYNTSLUgnK7v0QqvNC0+cisbAtDVDOCTsYRLuFxgk
VfD0zMDGSKfvfBjjlfVlqdnO54R3A26E9SnNO7sOu2yIti6m5aZhqKh2Yn9lf16a6uc3v3sDAdoG
uDa0nJji4pZVIn4E3tp7vNwvS08///3d05M4sQpj/DoEDA4Cl/TkIr/4yck+++WonpyKwdgZgI1u
s00RyQScmHp7WMF/zgaazrMrhA6jnUD6fhLV19h68PtxCyr/5/rWmZ0nStRx2N5Q1iGnKNKLSzuH
PzLKG1GynDxcbv6F7WmeVNF+Ups8c1PI3wFUBlSnFI+D5/ooprS6XQ/Jdge1RFts6Bh3iFaRyl95
88LAneN/eSZSCRNq9wTGyo9qyr7IpsE0jFZG7dLjZzcXGNRS7IQ6D0cHRXyJjqaD7aPcJfaTtbzs
wtCd51Qsp8U53yudU2ETlDpLoQ+tbtfsS88T+IMD2TyhMpZ1H/cgd5+ywoM0404i6Wh5Fc4QKzNv
6QWzrSoD2nlsclbBtmtsc6zoTP8q3Nb77RAhD1DVq8PlMbbUTrMlauI9GdhAMpixQCpgUemgKBR6
3c89fTbJdTFyylG5GU5JK8B4cpEYILpeucMv/fbz398tT42mMkI9bBZ2XXSbCv3MXXfl/r7U/rPZ
7UNM1iVDk4d2wZ5Jn7DriMD2gA0cyhhHr0SFF+bBPIoOj0RYWfnJEPYNChNkK79HcfpaRd5KAy3s
q/MAeju4lRMlnhW2ndLfPTivHqrJqF+15ulNifvjrShIA+1e1a2LYRemxmxu16bgXt9XAzyKoP3u
Jeyzu2j8zaEstjz4pAwtFBrGCmGc8qtjxddPDbR5eB11/sLxfRyt276Gs1b63IhyZSouNOKcwUum
HGXONiQVJWvTTa4IMHZOdGPa6Wtm3G9mMNd50qwEoBfOJvMYeg4nKl17VQN0VrxLWgeCw+LgK77L
pkcCi7XPbb5zfC7yzV1PygGv8Zuvkct+RHnykEvITC93x9JnzOb9EFfKdnqrCWMg2KYCCB8osWB+
AqbcM5Gfs06k84SjNQ0ucCb4CncoHqibAXqcFI+OEn8+9xWzRSCZWJQkcYtWcpFrtAvv3vLJPSHi
uhvOfOlmLXO6sA7Mc499DtZ3x9HrU+FWhySfULoPnvGeqSxaiasuvWIWQiiac4kj53UYw8IWwVz7
d8Mg45uyz3b5bN4LLVNiMTQWj2oU5vfW18HN99xAyAiFezC23soUWfiSeYajyjIPIX7cblvyUIsX
n3zLs+fLHb4QC6fz5ERq6SyznHIIvahNbzJgOnQgpkHs4VzU/xkYUBwdLbpHqAXZqwRy8MVJGrEb
OYiife56x544A6LWPt8BWwTRdgyn4Mi10itg6tjvy79yYUGag19lYYoINVII2Pv9STEBTqD1zNLu
OrPlptLiBqDFNU+4pcaeHQ+4mEYXFc40zJk45AlUNEYc+mbN4HHp8ee/v9vBO8+za3iIWKe8b56y
PP7qwHIXaIE1l4+FbfyvQ/y75/ueIcKDAubU0DfXfYRfDKSnd3T83KSa41+9CkXaCSskRNG3Tvac
kQdXf7vcyUu/nP7bMjKS2JN9Kk8aBfhb2wy3pkCkIiP+gxX3a+G1pbfMVoU0JwUtaIL2HyA5VnIb
dz9rBXxS8uvyZyx18GxV6CuCGJcR1skf/FvHsiD8BHCgtQAIuPyCBRMwOk9QiMKx7Kk38gSobX1l
aQbCkYrhOOxW4LLkKEuDvJMnv/pcm32BMbaDdCo91fCieTADvI+VMvnBtXj1ucvNPJmhUop8CUGb
9tmLOWvnbuo12u1CmR2dU9egRWKS9r0FnkgCsRev+gAb1A0oqiewxtug9fjNNBZ2kIFrBNOfmq81
83nP++DGM09tjNwyMUqtMNTTDP5VRefDnyT3z1VH2qvu21LyU8yF+1IWHrSsDUkFzAjsLXCe/gtM
McUTr51h5dKyMGz/8pbeTeuo9FOanPtccHObZeyuzeyvgEkfyrg5Xh5XS6+Y3S1GNnlx5KAXZaUC
QD7hp/BUtV9Q/bdyBFs4IpFzQ7/7Bm4NDlw9iDx1Prl1p9/cEsh4DDsbGWvxyRPMHGXZVjDq4nUN
dEVqXgYCE0k/SdMDzCRuMzNc1bVrVj5nYaL/hd69+5zER4lh4YMPg4MMRJPDsNGiy/cJo9Xuco+c
W/6jEThbSgonhVOJpzCvUqc5KQmpceFmn7zRz6GWCAcS7TAmT1PzsxFvUtKAkvtSr8WeF7rbPm/m
79qngq1YQqSQpzjtn+IIEBkwUSsI+MeftmKhLethf7mdFnpiTrdMXbBymU6tEyLRwArAaxXMvdYO
yAQN9uVXLJxA7POkefcxLmQB1ag5iAYpWHukzZ/zdLgZDeAPQ/xYRCgqKtfqOZYa7vyZ796lNMQl
ZYuGy1i86VmP9eaXU7xFaR5w+uXy9yxM9jmZ0RRO5+AWhM0205sCWt10M5GzjadeWT6X+mQ22Vnu
Mx8rinci7okhCtzmqODkw8rTF2aGPTsrJGnS173Bzy96enJ6gJ0TvhJBWGr92QGB0aZIvCjyTxDn
dsfcS7YiEbciyZ5av+lhy0FWumCphWaze3SrUkwFlkNaTtnz6Fiw52RN/gLfXutTcX8yBy3GRZP6
hVurMPWflPOUl+WJ9T8U/YkCh5Vd4+OILZnDXiMbfjcsoSqc4v6rA8+3Oi+OnABclbt94AkKy6Ox
O1q++zkjHPI/tGNcTEqfIQkgqnWQNXMgWlYH1sedQuZgRyiAWDVpOw7z+rdBUR/pf0IUvTJqP550
ZI52rGDAB8h7o8IqQww43XMozy0lgrJaK8L5eJki/mwPl4w0utc4JlAftwo/cr/YzPnR6/inKek9
cdFWqV/dX15DltpqNsXdwVPGR+XtiUxPUNwFJjvF1uPnnj2b4BrRGeOQSZ5gweHbYNjUvxX5efnZ
H89wMmc1RpAhAkAfWbgi/YmGPuDZz8ZJNrnfQmdEd5dfstQ4s9mNYuTSdZvz6aB9zXIS5Gl7DUL8
0+Wnf7z+gVTw7xbhZ7UN00isE0bSg504+4is8UcXfvgcvNjZdlk6590HpqM3ntLRxiP0YchQ0nr5
ty+M0Tl2MSXKAE7veifZXLdVFMAJaouQU+Db4wYWAdsGUIfLb1ro6Dl4MSvJ4DAARk8xIPNWAvCY
RjebEcyFMigStTKtlzrj3JLv9mtw9OGNAT3LqbKL2ymPr7ykWFnAF1YMbzafle6MkgjanFBqQjcJ
TZ6TFvliOK6fwEVceclSj8/mcSKZVwH1KU9SjUGaKpBnvAAc8k82z2wqK84zOxbnez2jj3nXhI79
OVo2mavR3XQUJaolcDmMxPfa6VHlAwnfpilRKH15CC317Wwa81q7SY2YZNhCDLW3+wRkMztrVs4a
C90712CTPme4j4CTxXvr4GAO9Py+zAB/sslK3y694TwJ343NLstTaeB+c4o8wKmaH37abVN6i4F0
uX0WJrN7nnrvnp8o5ThFhXNx1yS3MWt+pVl3R3J2AxgJknb6JWVrOqGlTzn//d2rnMiDhhXFsqdq
FCG1poPOo8dh9B+cdq2ef2EmuLOZzG1zPujjWJkb0IJAUTSAynnol8uNtTCY3NlsrvzaM3wa8tDT
dNh1Qqpd7SBSfPnpS+0zm8Yovi0z3vXAAdoR8g8lEuT7SIjfkzeS68Shn7s3knnE2KoK3WeNxJSw
ajDj0sk0L4Ir58BbKCwITBn17vIXfTy4+FyU5oDh0IspkWFukgMMQyRIei1UYvW1KdA5xThy4HTT
b5ff9jcO8f/rNp/r0MqEn4vM2+GqSeUUuDVUAB3zX5idPYnKnsCOdb8Rxb5GvnuMDL1ROWoEFUiN
djl+v/wbPh6AfC5jkhWA3yL2/LA5Szo9K9CghzWk3V5+/MdDhM+zrxmrfdmConwFH46vkrhbf7RP
hNsHmvorVccfj3E+T8C6cBqLGI27K9bRY940N7YzrgWQln7+bDHOVQo3lzLrrsrU37TN19H4h5Hc
OasemwvRRj5PqsJDyredqUED1VTuKmW+9X13auJqH+MeS3qzk6neWjkJc6tYye4sfNU82+rE0JKV
POmu2h6cUGCMJRzmgXPSk/WNgNW4MpkWhtY8z6pAK4nGKOqu3OY5liZosVs2ZbEysha6fZ5eLZvB
Ur3A02vvdYqKwJJ/Lg/ZpQefP+fdqm8BiYWKE9VdpZP8YYi6445ZGapLDX9+5ftHo8TPkxQ+aqlv
v5Zj9diZfAqaAg5JcFR6vfz7Pz6D8rmEEw4YSUNhnXalwFqtMZCGFtDfsdxE/C3WnwrA83k2dSp8
v0rquAcNtAmSimxTOKQOkVrZWRao/ihg+belfAc4Swru3GkihB8B4RDg2WU5e7RJnN2a2qIhkwAL
13UBN8myBoueimFfZvX4tWlsu9nZXj+8YAyaLxL8yO3ltl3YH+bJKF1UxLMiFF4IWsaBm7lXRYLo
eG+9jBb7kqBOIZAV7Mguv+2vkuWD/eGvfvndeEnrXlopTLBOnQvYMczsnEc2VhS4VLOBGWkNgzfw
JflolQo2Tdkf2PFBvSmO/WTu+fBYtz45CiLEFwRd7WeXMxPozM6/dJPf3Kq8kruiStYcKnx0zQc/
dh4HJ0BMegxaotDrjIbTQRLfd6UBttnQ6TqG39MBlknNH9bx5lm63D9ebqS/JaUfvHduG2LZKoJX
O29CiE+KY1Fr71ijyBHErrHp0/3ENWW788zbVEYOv8gAH7MI5s7XnajK73Zt+SG0gZmF+1lCf3uO
Zz/UHswARwrUoh45e+A5CHpeapW/nGqCjXrrVrYK6g55osC0Y2/vy0ih6qrEeSHxBAITTVY10MPx
M6aVFMeUUAtQa5K0R93a6o1zlYHqw5PXMlaJDuDVTgEvBCBx6zrGP062aA9KNtwEAmXU4Dro6Zfr
wxZhY4PJBJg4ESeB6vYD94mVBZVq9Zc84mYLD19AQL2qfNIVGe+hSM9BKKyAw4zyZpO6Ot2wCvLu
AuSub1Gc6K1DJMiDQKkhbdu01ReB0t0tDlYg07rEvkJgjX9u9ZvrtQYRU3+y7D50W9CJUdGOtTWB
t0JD+k9Oz9l2PWWxy0iG4va69a481d5K7cPucfD3yo5PdQpzVb7m97KwFMxzorX089iMZRsOOM7s
Kk+/yn567PzucdLW0bHA8lEGiOLLo3zBpZzPM54E1lwl1PnRlZTOMG0iU7fxDjY80x8PBax6I2H7
+aebvMgNooSk36Bice91VFbPgKSmRxETOBg4rt2jeNara8RAePOmOtUfPY9lD3Ap1zcUPtvf6JS3
O/AJ+a9euOZXWcNWe2Wqnhfv/89UDP9/F3VWCHGGURahcar0RGDsgQo1Wa90/sebK5vTK2A2Lfwo
k9UVUe7+TJmVbr5NEUSa6pfLnbDw++e3g8HPRt+to/oq1ckTak9uHGpeLz/647MSm98E4obB6zIe
6qua+kB7xu1VrqdrO/qczJ/Pk9qtBQNdu3X6MDUxec79odqailq3U91FR6E0XdmyPu4ELA7/drHC
USAe3B4bpEj4Lp06ENGIA6sIk+hNnEnry+X2+rgr+Dw7zeJI9JAbNmGEA9BdN6DowTNZ9etzT58N
1JGJ3BbI94SZccS+KVxgdQjCbJefvnBAm2el82bKfMQIUSYmqhjAOEafSDokx3Kk2NZhKhvkbBxW
7phLy9QsuaT7OoWIDItul3unJoEpQKka+LzLDP7V9s/R8R+N169Elz4exfzvJefdeaWq0Gq8Ig3a
rSXH2Af82E+idus2Su0uN97C98xzyH3k5TVJUSnaTYkqwLwurftpqqw/ijIYacAO2L4fS6uU+6Iu
mj+XX7ow2uaJ5bzJHNHCCB6GmFYDkoivYbdL7z/38FlAa4okDIgHiCa7hm20iTftaviH/F0//r/k
8nkWOapiqhMHD7/6bgWvMD8I8uC3u/U2euMENzfb7yrY18HN69XV9maPf+5Op/1pf7Pd3tw83z3m
myg4PQa/Doe3w+Pb6W0I3rrd9f3hdAoOp+dTcHq79oLN7pAFu9sw3O12X45H/Otb+LQ5hofbcIPn
bLdXxw3+n90m3Byvbrb7/ev24fy/bTbb1+32uH09wsxnZflZmFr2eWC+G4CuG2k2agzApEyznzAI
6u4kblbwLEm6bezX4ivkCslavcHCcJ+ntBm6LlawJTp1MMPoDNkDnHLIrTXS00LZFZ9bCbYaQvMp
Fe6phCnOqCwAieorneU7aerjBCB4PN7DoGsDeVWr0kcNf2HVw9G5XmnNhcV8nvNmheGDnhA/FyJz
7kbXml4rYuU4E6TdUWmbHC7PgKV2nK1R9gR1z9i57knVKGsQoV/+KdbWv4+nLpsnpJUaYxpXCUZE
3Kj7FFz0XQ+n8ZUF7+MWYvNctBhaG+lV7Z4c9liTO+XVWz96MMhoXG6ZhQghm6eegU0niTdUzmn0
69skKba42+9S1W1YDpOBqUSUHciqs8t3ye6jBlVjNCXbKZefO7LNs9O1mkq7zRGJOht2y+YuiV8u
f9nHM5XNM9OTTTTPKcqxxWQXB65NubPFqL8A0ZZcR43ksCub9P7yy8h5JP1/GWRzEmwsgETpE4js
eMZ/xZXc6Nre66HYs57+MriyB7apkIrqcoDpc/g2JINas4xdGiOzwwR4lQZUINgGjVAOfvNIUd+3
gCHBSCftn5OiZNvLH/nxLEKty79rnxYjMiGucU8Q9NbDT4WsYxU9XX724jik/z587IzsS7dOYY4H
d3fIydx8PIIr2sPiinVeIHtTw9OnIFkZ2DKFUq72CBJj45TVb1RBaNFVgz4Q4co15eHCCJonguyh
yiKg3xPEG9h1S+LvsZqKYGjjxxFVAvDdRln45a9faNk5iLc1oxDEnqowMe2hdECbNy6cFogo/1x+
wdKnnF/8btsSLoeN3dglYUmjaodYQPZMCwAhphhit852i4d4GJu1pNDC2/5XjdDpgRWtyMJk8Mp9
NCXprwnRI3vj0zLdicQbEdXr9OHyty0N/9mdfEwbuL5LLJHpNB1FV13bMXtwEHoSulib3gtfNC9O
GKbUNkXVwTgLlT8w5RqE+ln7JT1q0YgHwKXah97N8jBxqvEhz107CbwRLm4RfKhPY+kU9qaTbgoU
QZMdhrQR1wXiV5ucO/pT4m7wUf/t4b6fBp8I0CFjlR2iPtt61h2t05Wc69L0nJ9EoggJ9MmVUzhO
yW2k7oApQbzdpLtCOij64TueNSdCzQ1t4KHTN4H2f9jVmixlYX7Mzyl9qgBQI5TCKRTy7oxuDDoh
gufTZ0YQmZM/8hz3JTZUUejUpxoo5uYlGWDE46xkwP7KVf+/OZA5+cPAmxzsoCYKX1/vTtbu7kY9
8gM/XOlAblBCukEae1MGV3Lz2wlQth/A4ewQb8SGbVUwBkPQbtstALah+VqecN29BjmyCqrNk7WF
LVLw+3IjLCSKyJxDUHmg7g6VRClXnPphMpUtjOmiOtqjxHkIpW07uyqeEhIQy4GDntA1FgzUqYqV
MfbxPCb/wxOYIQYHFK2UJdde8VOQ+5F2gTu1K7388RyGZOTfGeLpttY95M9h3tdHXUF+Qfv0HvSo
vdPLm7SD+9vlllx60fnv7xZbbLuY1tRKwqh37TaQrJlORBbQ/THlURihUHVAUZv7cvl1Hx9AyZxw
XE/SRk1iG4Vlr+9Lvw+HuBhXNqaFZ8/9N6yorfq0GaJQO9GjDZuiMdUPl3/2x/dsImYLlhSoZEoS
V4Wytbp9YYtsE+V94OZRv+8I/AqZN24S1PitrOEfryEIKv/bKxWB0apqMLx7390l6huJadjAJ/Xy
1yxcpQAz+/fxfedrGhs83njeTsT1JuvdNxK1MNor+BTkibtHVNoOalvAcAbgrczLfyD2/7toWATH
0ub18g9Z6rHZOQq0ubSKB67CGsiEVslwYNbKNy6N69ktaiRqUjE8UDAYBjCd8qBCVA9X/4AbB35g
a/mWpY6a7efG1znMUTMFYIId9qN+sFX7JgazcuFY2MrInH4D/LBNSeNh4DVwK8y+Jxm99uB5l8AM
UbL0e949UwuOm2O16aYe1pj9lVgVWC583JyOI1QL7GVtoQ3LCQzvbzRzTulqEHah8+f8dxekjzZ1
iAqbYnojNZwwAV65PK4WVuc5EmeyM89DRCwNIUvw9jAsjjcAu9K7uI3ZyTeSrQwywhYoq2RO/HAJ
jCBbx4Ctazn+N78dp0dba/WYUS3MxnbS/JdLRNQEtEaNwcbLGg/FwRBCbxJuV/3eAi1CHXnT1V/K
rmgMKLOJ2TJw5h+yiCFWHLPEuUZ8LT1FfVpde6NHIDJDvQ8MQSO3fVJNKyzYpLr5r5ym3W7MQMkN
TCTocSwHeYgTan7mcOq6ywsP+0hLVLHnfhUjpeWbcstqCVtHX1tjCxda9rVjVbLLCxp90SyCQxUf
6j2FG8++bgUMmou4O7RdOWxcj9oHAQO5wB+TZm8a6v1267NZqcWK7eRYegiYK9V122bmyndxfe0y
HcEncUJkr+o1PVHuDM+myvNDWkQwb+kL8OKl54QKGcdfqPrIcfc19vchKkXYM9081Emf/ZBcRFf+
6CL36Po5ObgekCGeqsjO+AN4N0nSI5Oba7Jx67LesVgKExC/lTD+LWSyYVJEMO3to/6m8erqXggX
A6TutP/GB0Jvvdj6U9ZWjcozvALG9Ti6dD2/tWNk9U01DMihGMizPeGKF+kl7FfvgR24kTQb7z1D
hzfoV72wz/zp1LCa7ft49OEVEMXNAW5k8QmVVvFtWkV6O9nlAMik41TRBjYw+YN0vXRDrVY8qhHQ
u5QV1XfulMVeksh9HXXfZVsc2NOtWxf5MZFt+tP3YreDyJQjUAojXthgkxTEgLRzbAQRKrrBJMjr
wNJV/kBFMWyqzim2QqcFzOmauMUfpwqbvD14yA5J03+xUMT+pUQd2bZhU3bCMG37QMFFHXa8gG/t
2qaeHnAlyO/hfRj/VqmwgUb34SVDZQkWZAeO25Z3KoblFQb1q5qQ7ohgMpRurIKIO5LJEV6LyBZ6
VprdAuLbiSDuC4wYN1bo9BwuHQEDs7gKcogBUBHblf2Pth3KA4AtMJQmoiXYlaY2uSsjrZ4nmJSD
N63rFM6uaFOowTVckz3ttrjHZRyykUbfSP9sCToBJB3vekvmbCdhaTrtRhRMosra4x2sF1P3CGVI
/2zSbPxZjTAGdqKueWu0rYugaNBsgV860dFNShZ0DssqKHeiAf/NHuReSfhtRn2pr2LjJEgtee41
DOKa+0T4ooUoo2jUHjXK1Y+ucs97KUqq/sA2Bxl04rn2HpIzHnKLOjsInuQTtU0EE9eo+K4iPRyT
gnxL2qJAiicfjqmVOQ8TPCXvG4Re7xpkk4+sGZHe71p2qtqs3MeYV9sC2P0tT5lzHEqAb/nZjQG1
c/YptdQAVhjsKTMyTNtBFOJ2HJzDoGFxsZd5AaCXPTS/vbTQ25E48qniME1pQUHZAfBrAG9xvG84
R5R7p83VTU7rCTbPHlxf+3jrd8PWQ/bZ73kZkrJDzp/3fneQbIDzuUAVyyZux8HfskH7N7bfV7vB
Jk813LOCTEKe4SlX770811s5ddyF2yyMqmCGXVk7O9H97pzSHpXq32Al6BwjWv2p/TO3dWpzfZTw
H9xZHszW65GjcsGFmi9AcaT3EPcevc2Jxf/UMJE4QGU6nuqG1v1mat3uWvdR9eaDuPLVm1h/xeMk
v1JuZQ6uUyc7nJwQ1IR7bpiVdXVd2JrcFBXDcXBCyKAiPo0gkhX0rpBptbdQE3p0hPAeGZ/sZ+4w
+8iTHP7AXQVDU0uWqCWXvbWHmTHsBKKYu3tYkcB53gbfPIZXZ+Cxs4aBUX6l8tba9cCrUHimunmy
HzWqFGEuI1CnpjL7iz+O6U2sKNxGvUG+EAzVmzju6X+cXcmSpLiy/SLMBBICtkDMkfNYtcGyJgmQ
QAwCwde/E3fVL6yz06y21W0ZmQFyuR8/wxGL7+7WLEt8XDv0+LbovDy2i9iOgpiN1rK+NV7TZd0Q
YTYmS/lu4oocF07ttsDm77yGgiPFHfSEbIz7Ml9swLExNeosRoQVWkpQe0jh04cJpIY9ryWMfbiE
Z6SJQEhC6nduQfdIF0HbD3xmhOzIIalvGlTU74n06oeQiQivzQJT5h5I2TNTAzhOXCKq21add4yb
zj61ld8dZNSLrS5IvQ25AJ+GDcmrmJh+7FA2HrzBJRCbDsk24s67WQJwVUAH8ZAiLWHmrqJofJvk
igRLV9oq81k0/FyiwDv6YRW/TVrAQMJW4m2eFXTGIRItnXDVDWJfixMWbe1+hhHz3pF1eknUrG/F
KDnoI233u6CmvA1YW36DuqE+etMc4BoV/m5Bk3NQs6RpMfsTCIZLuR/gE2DTznP2Rs6V3sUeCb9T
hJaMWw+kmi4NDSluRtjafEcDZnbxXHltvooi+l3B6Hdf0jXJtPKrW1c3vUyN4e2D78YEudSIQfNN
K15JLOH13qsxfnTOuBOsY8Lvlk3r66wRO+qXDqGgkiP1HVYpaw5OyDznZRdhFAxU9R5hhYNUSjlv
A+rIJmlAhKhho4XUCy88WI/KXSE9pPN6jpFtArlvPsfBL0DFHYK2L+qeGAgzXwfvZ9HjqpujZZ1h
ylHWWcWtRkI8MGXeIPJcei30idKg5JsWqdArgkdXr6WgLbjxWLfCbIVp5BuDDPyoEad7kM1c5cvA
um0YBf0OS28/iwPdbasWZrQGrczdCuhrG89IoIGPbHsDAzBnt3KABWYZQgUbo0YflxFZwFb23QaX
3+ql0IehPegQlLYiF3JCaJMs/POCi2ozY218wtOFcKWw/nCC4Q/uWHQSy50/eKiOlM/ZpSV5dALG
7YVNENXr+qRHE8HbexbHMoev9bipZV39ATUK4VC+7E+BoPhSem5g/eFRQEW+X6RxrMtb5KomAY7f
PAQ/dTmsu7gybscHw7Hs6vgdI4PFVwf7137so4NYmEKBEdO+5X6s8j6a/F9W1MOdJgqnM5hZsvGG
BSEmSIF778LxUhfCWm0G4Cgk8wmMXyTh0RYtR/UYTVKrjXN9y7YYzoZ8Ccp2ExBgymuBu0c7GrZp
G0p3MkvZsAwsK4SMj+Fs3idWww+gQPmSaR1iEzMs6DPDsEeJXZHuSdOya9dfiJMUt1p6iPYejYpT
WCbgbh3iym2UKstbZGDUBibnvt6hyer1xdQF0RgjFiHJyTCZeRbzKuwo81F2YaaGOt4r04g2CzAu
6xwCYeq2RQk0YGsM+qp0ba0U+cp1kBV1VO/AKyhvRccTSDJJ8QvIWptHNbJNdUDtA2QbZB9fIJd2
JQYkAboEdy0GlhvKRL1Zo2qC2/vo4/n5K3b7Hq/JbYnXhmUEdf+9qeb4ySd9cmwC1T+LCgplfAuV
3MFNt8zRUXZIhqyjk4WWrMnRKkevJPCw+jHNVL5fhEck5yHSEpPajIcF8Wt3sVrNb2ZJA96/b/zf
o5347VJM7eXvt97ZpxWa9L5ifpeyYQhxk8oEjg3R2u7CBbLKbvLohrKG7BIim1OULDKXKIj5qJGp
jG4Yk3Ii/BGLs7K949yBKVthOTWmA5udxo9b6W+jx/qsYHmVUMHyVvj+HXx4wDqGkCnEC2/Zi5Bz
UJ+IP0GWvyrLckIDfQfvXm/X9hgmJPPh6W3gXAjWZsxext4H9mCPEv4m+270knf4AJs6NV21Pghn
onfVcTD9/YjuesR4ZqZtyseoG9sTSaT7FmJqaoHHIEa+Y6X7xqH0aNLSLesv9EZuSgnmge8McWPf
nFdVPKW4h+88Be8OMvrLox7mZod88eBxZiU5Sh1WXV5zYMhykeieWYnQ+gGsxxtQtKpbil3BxvTu
ElG/i+jQ3nq+F98mST3sPMvAecSZo8hkj0QO7dUI8qnX3kRqWt/wMrCNwDlBXjCs5lfbLSBSTDxH
V91kMOIatlC6u82Ame1s3VDkzC3R6zzZ5V7F4HNA0DUdVDKLvLclsIymbjNMm8ERqYUC+b9a5Zok
IusxUGSA/U1marVs9UqowcDE2V6g1L/0s4KFnV71Yy1YkgeOLSekhtsNyq/cIs6gTVdol15h6Rqc
8LIXp5rb5L3va3FMQp7k6C+6Y8Kq/oEqLLPaiRfHKmlZjmQxmynEUx8QnSO+RdIbnroGpi9pQqne
jysG4wF8zF0S9v6PSBpBwCIJxiiLh7ZHSlszn2gQTHfoh3iSUsmtj4wqIOhkxjCqOO0QVtp7cQrr
W/S3Tta8zhCjMe1k2WtkJCj/jGBQ0gGS0/5dDMbnhuD8vIZOMvg5z8PPsaHihx0bzAPYRrSvJi4F
dqxVOOPzXGQ3eCnk2ZG+vStd1ewReVyg9/SB92wKcGZnjPaXCdefOrnTA96CMpnckhMnxqzpwMXp
fWp/VIjxfOU2MOjZYsSVpo1f9hePOkRDb3oMZr8QRugemW5UtRsivXZobVr6ivdvfXVR2CLJO+kd
4t9RiDvM3LbIOg8xO+D7yzRuZI9VeGhRfWez8xz+x8DCizmdprU9chMth64RMwqATrzzsJglX+I2
QGx8Yd60aYIU0U49GhNGLk5gSPDMcD21H5PyEU2Akp6VHBTCIOLhpsI1MyAz2673iq3+vSJIjrUX
qNAGCKuKlnK6c1XZu6ynTbvBrbp+FK2tbqKxYntSxuyO+H78MaB6QhNl7a2ap9FktpjbbSJ7yeHC
tKK/QKgrZljtU+h/ArA30fYRWCPUNvJ+0LJ2cIX3SnkAboF7OSgRWZNGDZ5RZhO3fucqRtLI5PcT
VgHY+WQTEBeCvJap79KAt7cOYwWIRbE6TKILU8tNfZypJLuprfTe1Gz5gHQrTjGwwUh/odhvsqgy
23hSeg+yxPITfrqRSOHgG51E76tNiFTb3K1xt+2tn+woisBWRsPyXji0QaiTakjhGhmcsZC2m9IH
TA2jHMv3RKwIJKmrYbhD29pmSEkL8giAQmZlVN833MYSQ4n0gowOBf2QeEsz9LVtNl6sMCoWdQfl
QdSWVqSWZ1Woae/XpdorEthHusCxH7YcxTNSWGvgC4w3G9Ly99jJdhfpodrSOQLHOgnoLkioX2TE
08NByn7C9VQjXSmoOuTqdFO5bQrR3wdNW+5IqcrXKtTsZODFsW+FsK8JQn4yHaFKtwsgKPC3QLue
5+VoiIPHMQtZmWNALM/CwG8XQ3eX62oMs5mO5k8SBaVIJ1mU29pCQZ/6A+YMJ4oaGMEksLdHIOUN
G0ry4MxEb0uLqgj25NJ9Czs3PWDrTUExH6XO+nJSN0bZKddlkGwsBnfYQLUAlMZGHGBcW+dlPLGs
xTy1tUnS/rD24h2kyyp67oqQItt6Zi9RFTUABULU0KEVmdRVmDfMrr9Z0UBlQYzuzxrKhz3aq2Cb
WK/e43S73DiI18qa2jdZl/ypkSA2pG1FoxwqU5LHMPU7laOTt9UQ8QyCyugpRLLaAfhU/MaXsLvl
tRBH3/blA/ej9ruHdIe3NYz43ukJHz91cW565oUp0Ld1a5tLByyJ3FAbTsh0LhbxGvXaHo1X6RdZ
B/q5n5n5sUaBO0STq/eQ80D0WLHwZNfIfwxB6czVHPeHplv0nlQGuhXb+mcahuy2hxYup6OVdz7y
pE+BdihaSadu49mhb2iVUN9xpIvbBRh1rjlp2rTjPQbyJKpPGmlSOD9q2BZCmk0NM+R9hLFnOxl0
jbBo/c0vAewekMNb0Ti6Y3XEchWU3bcE0/QWKSDDnzrEvdv1XrcFy7jE2A52ZlUt6o7CvjnvbGl/
eIm0D6qPkDHH42UvSYFmbF0Y0BPkD43I7GzJY9LY+I4qYNm9v0RDis5cbhWCfl/BjtD7JVr4Y2eb
MNOzZiaFYL2RqXZrSzJZ2eKpxXD1p5SNfvQA+N9j6JYZVmfmNXJwvAdIGWSzxnRXA4HbFtM47HRX
FX4KX77wyMq+hkkGmDYnptrpsGBSrbNyWrsbLvxqF3W83AdhjS/OxclT45C5pwXOuuk0Zj/VFA2w
3hFR8VVIXtaJ9T4qI2CuLNI0vqeXoEskNvgnTXx6JITOoGSE3kHisWwpPJr3xvXyGKoQA6u/4Bmv
vG8OvHTTzVJEHD2PE1OKMk5y5EHiDjJdjPwQdDt9F+vDNIMiMHNKvrUL2EJh2c25UkL/6tqImHRc
a/YSdzzeNIBy8nEYm/tmWcU9YChS7xA6Lo6w//Qg3+ZFeoFc/ZQ6a5u0CuY1J2Hl57OsojeQasyN
7ypvB+H96GXKCZb6AkTWIEjkcu45docpcBAFR7WY7GBFPu1ApMHl23nxkhlXmg1O4poGUzx8p7xq
3maHtth1gfheaGmfyzkRwOI8c2OtfynvooBAhPs3pprsE243iVk/UocZYMw5wojcp3XbNSNgRdeg
MWuC/Ri2BqlFwm37AMA3fHaKbRj7mAHB7vhBJoXmx45VWjS6hDtcnTwWkZFPHKTWOI2D2j41S+/I
Le1NtxsT6IJtwZHFxrjffnMsap6dh3Pdjp0+gx8ljsihJvehdfLZG4PqzngsOYSRV25dSKeNRkDk
BiEdDR5J04BtZ+YdBB8SLmXG35lk9h97wLivTW1JFuvAvmlvxSP3KFt3Oprq34GHVhqTb7wHWjOc
hwb9VWQlFFzhujwAp4brTgAIZy3qAjb8a7kL4mndqp7ZHaS6wY86LtadtT1g1yU2Bzf0RY6Jq3qs
4LN/FsgFu6UQFuW4vL3Xag7cfVl6zdbhecsdjTVX24RFKJDWtGhZDQa9m5Dgja16v+QbNLjRj7gt
rMrC0fJvmkQRuWcaX3AGM8Hi1Z+b7gTTyPodGMwCI5QGc8hO4QLkW4p75j1cKDc4yFPCMoQBT+9+
UfPnEqkSoLo4Vf0A5hh+4PGJl5g0UuBpq+guSKzd471gLxUoxlgHGElfCXPTyXQ9bLoaSl6LFRaz
teEwUEOnB15G3O6HapIQRZD1Bgma3paaOjgsRaD/WAQHn5qaqTIPymI4DCvFQhLnmO4T6DWe2zh0
T60DqwCvkvc2WYjThqGLIPYDI+ohRlryHvaY9S9BJo1U3TVe0bMOAaYbrNLVRpi+vE/A8P3GED2z
r8vZ/4M8E5CbEbP2xWb6s9Xa1ep4WiGYhwKgOpI4vKMLFNhjkbQpTm6UOuq+sun8dPF5tRoGxkIQ
MeUBRpqpPTq0k6AKBOoOklmHVZSP2EIdq03BEy/1217mVdV6aAql2S+4B2GYrL/a8f6P+vIvlJhr
b/plQhxzuCJho5pI/OT1HV5lwuV2WqoQjU45hjotPD69VWXXPXh2GV8Nc/2NWKbgeaDSv4ULSrSr
8IJtW5O026Ve6SbiusqmZgixwhi9E4oMFoOY6HABswUDLKHfasXVWcPY+BKG5av90on+ZiFFG+yq
AFBRGsP/odm0mDDgBgCOEaaMAeUSoYLBd0yDPt5N9D/3ohpifOgzH+eRHaNKzPWuUyFgEIl1f43l
a2p169IKDNv9IqT3Vtqy3a1LrfeIVvQ2MWXDplnL5EKpas7OyejIh0K9QU3VP1tk6mWGYegJ6wm7
gCoguGHUfLaNn9yJ0MMOZSnEtuYI1x6xQdt3C60eODyB90jc4JnnzTJXuEUzEa1feTF9wgC4zk8G
1ANQGerlYwMp4mH1qcoLryixyGAzWIWU5IvRX5Hu/l3u6f+PTfUPGs2CKCzESFTqSOkQsGxdRZRL
y+M7gHFA/mJBynwCDk3StojaZwUbisf/3nV/toG+TgawHQFoggDhowjpzgzg7EJ0dNmCbvX81jR0
JyoP22dywsycxUz/8rn7gs3zCUHgOn15iJUWReiqIxuD6WGYom9k9eihbin7otx89gmXMvSP73UO
/ckFDMCVBzvDPVKe0LvhPhQbUlTFV2FanzARrpVsoyod9YA4w3Qs6HIeDf0ea9r15b8f0Gc//fLv
//gTcGbDBQ7h7RHpdSJDFgF/JIG2f0Wl9K8dKwzvsSWy2BH52CbWMsowGJbkK6+oT5Tn/rVjRe9H
SUumsT0Gxah/aGxJbkPt9G8dd/GbrmJ6kEg2y9xQxXdWxsUJwsMuL5Gnt638oYf6s1HbIabrIfKk
+UIy9tlhu+L22CgggYwA4AfDerMk0Z868p7nsv4NtfAW3++LG1DbZniM7f77EX72Fl6zfOC870co
ddgSISE9gLVGFjczEtDKqc//6iOunS9EN/SyCVFAakAZ4Ct6f5isv9NEfaHN+J/m8F8usWubi5Uz
gD5CiqOhgv+Osa0/90mMPV7VTxBuF+Cl8HApAZ/i9kxIlCB5nPobr2xgYgzub5mVgBaAR62LfUzk
MB0muG79lYGCf22OQaMkEl6n4WmDsWsempS132TzBRvok6d37Y0BLEwpdBHqCPxWpyWv3Ydla3BT
J8lXkaafnHF6+eh/nHEQT53VcG0/AFS4w0Lk1HbdXwni/OvIgdkLTGwMTmAH1Hqh9+1XwQ+fcWiv
rTFsJGsp1NAckTAB0X7YzEeGiPP9HPbjA7fATFI7L126OrRcgxrYsY6U/1eFnVy/jpU0M+AJsKSV
XDbDjDVaUvVAgb6KU/l3xia5fqOark5qN8AYA/4izgDUY42a3ot5daeuHZrcV5etAMII9BdF6ZPG
+NoDxIYUfWIFZqsFc6hptjwEr5ydB/7VAb502P92gK+qHriMQYH+zxznxsMuq4DrZwaPQAIC1hrx
nSqoRWg8Vx3LnaAGOOzclNW+gPXnKQJm8oEUtGo+VRQWC/9dsz77k6/KopHQtLqoao7L5O/qyv/e
oQ8A5u7zdPbtV16zn3zKdfpCSGdeTx5uOFVgnAMKL4k7tN7dbL+Saf97p0iuC0TdLkQEK/fR3HKX
hjT5JoHGLiDPTeYklSu++L4++5yrKhH2shjt2CJdflRvpUIIT8xPCRiK4JkdlunvGg5yXTGwA4Ft
RiMoGGhFnwq/3hW8+qLb/PdCR65rRlL38zRz053WqQMVwIg1DSPf/+Id//dKjZXg/y+jukQH0dYU
X5BabzAX5z1Z7gov+oJN+9kvf3WCuOfH7Vrb8oRgpe06xqc+8L6o0p/95ldHgRBwGJCt5I792LyY
fs6AudwU8Vcdzye1mlwfAsCguo5kOB+Fo31Kq2mXNPTPGukGpuHN7Uhwswnkv6ZhB8Kr9L4oap+8
sddecxZGp10Dx6Cj731wBOpI8+Sz90scc6fWL5or/tmHXP79H5fnYgisYaDKP3YiQrQJSFGgXxRJ
DcLXOkO8s6g/oRyaHShcbldZMu3BlAzParbuefF0kqmkWeFBlCRp1Nsxb2B0v6/dJD5mgg7mkmJx
qAgJHobSL7cd+GP7WDkMy0NT96BzTPRBRKHMxqCOd/WKK86/oFWccW8zUp/ngfLhHtIXwaaNuwoo
WbkBhfLnIhO3DVUs7sGAcGUKf8S+yPCv1W52Tr9Dj0cuc/oEbqnysU7tHADgaRZvJB6SveoSP7dW
rdsIsogcmNaS+2vLd0mBEaEZafQWEI62i2Jz1c0zzcqx6sDTjKtNVPrwYVTxBF7GOhisTzGkU0z3
Nx4xePFIwTZ/U+PJtceThVZjSYxzx86JlyGSp86YJ0Sy3jrWPPz3R3xydq59ncJh0WNpnDwVE8sn
ynb+oEDuEF901p+enatjH7eWCiUiezJgtJaVHs8t2DJZUoMkNviHdVS3vLR/Kh9rKV9hA/nff9Zn
r/XlPvvHa916xCW8QEkomuDUF5QiNJGEKZwn2pRrWm61HL/K3/3ssy5f7T8+q4SNCe1cYE/FzH7o
he60kW0a+3DCahW2GgsSY774qz57Wpfi+s+PQjBzEpSjPPVOKLiag2mdRRVIh4jQpXstsOCB/LTb
rlUZ/o6JK4CaR2KX1DWKoh96zwPyh/dCG38PN8nuLug6cOn8OL6v7OhisLNje59MEjv/BIsjSGdB
QS+3fhvEm2Wpo5THiABZeG3zCiviHPmg9b2wwbqJesb2Ie6sNfXoFOzUEtdnEHLqbRLX0ZG5Gcwj
OKltGV+x1KaG3Ghsq3SWdPW8ifl8WEFUiSMvB91e31aeL05YvpX7eHV1bssVjGO/mvdLAOzf6rHa
YEFRp6oe3BFyxvYeuC/bMqdAmC+nb5VaQeynRfteVKrdYccMKk1D2aF3fZPrudE57Fpa8GPJlBPc
TSloIHE6Oivu0Jf3G9bFQw5wWIBJVhjsK2EP/N8P8ZOLMLi6rQbKPQm2enkqgc/1ANPJX4aek2sj
qNHVRSPqcT4pbJQoeYEL3hfn6ZNf+trziZgeHknI9jnZUd7PUjdZMzHxhQzusx9+dQclReU7Mwzz
KQG/2TS5nb5Kgf/kvFx7AI1EBp4XBfJU8e6hLst9PVLYcBR/13hcW/8owWBg3KF4zoR9zKAbzSRW
KRmHr2w9Pikt/9OQ/eO8j56EaMBLplNbiAcH79e2WobUKP2C/Va7g2HB3wnLsar8/5WFLGMwDBWT
Jzc1b93q7Vsv2Hcy+Lvu73/46T/+kMAjAxFTL09E8WE79IblidfxL3C4f59SwGT5/788h+lvVIMP
eYKeONf2u2puK1Q8gznsv8/sZ+/R1ZlF4eKBlHj92/aPbuHkB57zknxxtqJP9i3k2klI1u0YdgMr
jhwLYujeSe/dT0NS7EfeNPfzgC0oWGCy3oLD1/1Rs2fJYfAS9ws0cIgfIpaAtYwbyPym8+LeZTOM
A1I34eqXYh9Svi8gWnyHWQI5uSausf2uODg24GznHohbqQiRgZdOPWH3pPKi7dIGwT7qOrPhtA/O
Yh3dfYO94P0Y++VJ4aV8MbQGLFFTcR+xWGznhWuAV8R7j0LSftRTr1I+QlaAG3AR900BWdM0ufFV
KjDrUtewSqVgIw+3SR2WOVsivSv9ftkkUnpbBqAP1bGsvmFNgrg9BCZuCzO5NlUeb3ZlsPYnuNEs
YGTWILJ5i/o9F1Cxd5O/3MM0tjoqW/Yb2qkEJtaFd2oWxh58z4Lf0lawoG7hBIUZpJtvK6JAjZO6
X7f+XOgtX8b6ztM22MyC6TNfLNbCI0jgBEz9P8EyBGeq+lfsNafdIJdDUA830PwLqBpnklfeavKB
VKDwIUUlQ/qCztc2voVU7AwuV5MWZH0PXMhz1Y1PrbEmm7q2BK/dAX6Jw+noBzU2VMuI4DROoDcW
7VnpRae9wDJIrgfwVPYqtAcdBj6czNZf7RzeSNe9DL0qt/SCe1TSgn9bwBUC2zoPXXnwpClU8N5E
SdrXDJQ5mdzrpMVmM0reOdM/iR8222YwLI27QGZkKR88FdHUb/SSVaJ57asRkgjWnUgdVRmsohfs
k1mJ8RN0jxaylxQZXSDFm+WnD9bEGvS/RxF+46K7j4RBCgp447iukJosykMQsCDnCbFZMHkfI1Kk
0nru1hzyJZzZFYj26iu0Eax2eSm7u1CvLBeeIXfhVCCxYoGJZluG28W1d4C4+zOKLpxT6guH5L7p
TJFb5fCfq+ADO+EzyOzPbGDtY0XCD3gDgH3fKZAYYbWAkzaS7dLQ6A/pQWvhcI2lwQwpF+l9KAuM
h+8YezcRMQT4SC8rlsamfOJd3lr71K2jxNa9OVBsXvazmiI0mMkfB1Q8ZaJ9jBrve8sDh0I0nnko
PpJQPTpqsoGNLzIWr7UNf40JPHEXMpz9JvrlCKR42L4nmSxH/DTCIIyxkPpZ8MyaGAT5kKlz0YJJ
7TP4afYlBLbgnP+sF/DSEDKWhhp0EbC7b5EUcwhZ/ejNkEzUCvIKA8mF7beiS260Wu/hIvKt0evN
wDwHi5Lp2FA85JjVZwoeYgq2a7ABt6zPp0jQHI1sn1PJbjshf8Rh+Oh48GwEOwxhdI++s80aQm84
mAwId/HLFN70B2SjQzHU3gVN9xiM6w1HfJcBnTwN7bIv1xi2pO656+hpbJJNMfY3cbW8BBX6CoJI
CegsxRG0uQcxuL0nMakVbKvW+teIuyQLh3YbmE6mdCDPeiR/hsp/7x3Cs1te04zGYFb6U33TR22/
R5wvDkI4F6nQyHbr+mrKbBDcEZFkRVmt575I7JYny5ATS3MW8ScdR3kDwVg6431CTfM3ahTrpiL6
l5b6HBTkFq9qky6zjjIkrb4JXeSQD22TWnRp65sdhBfpGgT38dK/t9bBIykuQTQ2NI8YlBvu0lKz
9hccrD566XZ1j7XJUIpchdixFyvZrz0w5xG5erBfD5G4lo7jjFxamG4BL2P3LET+J1z0Hhohed5g
vMEosOxN2P7sqPqxwsktg3mBzGrWf4Da91KBDpbCHcODZs59IJ4MpDWoWC+AhthG0dqkMSkwzorl
LvHlASz/HQRYIYyNV3+vCmwmira4KcFoQpTPenCzXm6iBm77KhjvC7OAh54s6Uz4q/HwAukmme+7
JUyXYLn3yEVlluBbX2AEMj6NNPhedx59GrD/+9ANxfMpBUmHoCpTNsN8cpI/Xe0eC451Ox8zg5n0
YPvi3eIFSculu3EokLhJ3B+PKFC5gpfZ9/ssDIrdkmDgnyPw5Xh4MgUHxdfpLeiMoDfy9qVcEElT
dytJx05p6FT8b37v3djSh7c6pKTg9Gx52yfngNXrxi9Rt0cRbcyK6RialrvOX/s81OIgBnARRAuD
TGTugYiCTX5lcfutyTFevW+2988Ti3+tvrh3Kzug4PyoO4N3rFM/Ytu/JhY7WxZ2G1bYnWTVC3IO
jzD3D3YsBt1/IPYurB3J6io8UAMoMeyX/YjbOW26ftpFyMVNwbPBA1jobTDI05qAmCwv3F82P3Uk
qXLs+g99P9wnbQfTrHJ4D+ZuxFMARZ1q/g4K+gEtBfyjJ3ImCYoeJ5bkYV9DMFyp3xSrxYybeQQP
88JTsMlvv6cITIPjKI/KXR2v59grflUIZ04nAmjfVvHTFMoHmHs+9MgyTQVo/L3p29yAkJlVpaIn
WBIn2UUjlK+quBN4W6CgFRQ0ZvkjnED2WQfc8EsMdQq+fIY8xvVhriD5mWzzDsFU9ewtDGa6cr4z
mr2HK8R+wXRo8V65AOS+AtyjFFJrvNUGMM9E6iorgyZO9Vq8jT0u1/6yjJrB8AngPi3m9kZVuNH6
9lEatYHB7R6kegi7ynVfyTDa1xpUIS/kH1EZPkfwI9Iaa/0BmhkI/yk0H6WAcAgaaF8XjzrhxxkH
OGOk9OF+0N6O2AtAYbDCB6Enc0b9AQ5jxraI4glADy/APxsSs27x8sDEZRFw8GYnNg4bMyUkA2Xh
YUFzYTr2i0/uUYGSnE5YsF5Y9w0ed/+8Vsjd6XH4ADz8H2nfthw3rmT7KxP9zj0gQILgien9wEtV
qai7ZMn2C0O2Zd7vd379WaXpmS5BxeJpnYgdHeHdbaIAJBKJzFxrAVzda0iy4CIJgRywWpFtKx1V
gWJmT2Wo/ig07pVN8ZD3MB+0yaJ1rtvRhCMvB0WBEbJ76M+sAN/QmR0gszWg+9Xyg9kj6HNGmyuo
2xuQagUduwqKLrB4Dfy0mnSZ25fFeDUpPL2Oqkm1Ir8VbqPrzKVddJ371U86mRH0XYzqgB0HlkaH
CKNTDUEdw8bL6MFHS58xcOSgWnQaDNG1bhibMOueWci/Vin0DaN5vurb4bns6APogHOgEPx7VcuE
3WvDFyHMbzGLQEFMUqcAbBCouAYbFWcK7vUa1GqV+TKPzVWeIQj22WXM+Z7WLYIN9BGBuFjjG65m
eQ/qdD0HK3SeV3e5ryYeT3IYh8iaLUql5Q0FrcBghQ3cZZsAQQFYSqVZLXobf+ZMhJkTVxn68Ooc
6x5OaNFDd7dW3AC52KaWntcxdKxHAFWKQZ29uCQasZsuIrPNEQWglRoh/rPoDLQ1cz1BfOAP6Bqf
AKi4S/U+Azsyi+4TtFVfIe1TPISVBhS/ooMsSEVSwYpQJABfkGIAM6AlxLxN0R//3IPQ65KwGLlX
hoAF7JCsu401c/iFxmezdMKCdpUdIhLbqbVaX6SVguZDos4+9ww80NHzRnzjBiIhoRek0OVGW880
6A+sgSqKXeDyfIr80LSrWbDRSmelV622hk1AZRjtrGji5hCxFf6B+LyZu2u/Qm3TmjI+3M74pc96
1Zo/P/Vck0lSWQdW86YqUBBI9Sc0BSPAyqNvI0/XiPQW3uWy6GauA3qcRFnlFXgQxVQDQGy4xzvl
xkR7oVIDsXV+IguZESKlMcENMGeQGRn3g0ru+lbbZjFpVr69UKQlh7fu0ZM8MEBeqyC7tgekDans
3MytIUIHwKiq32GR+6mavhZ6v5K6XHhBy7RgNKxFaRjRsB+0R1iQbZAbc1WEbOnjUvLC9yHvwbUh
B0g0TxLLTNLwmSGmjqy6r6KVcszSIFJ9bJrCWW3MfNyDms6Jg8tS6e08LdzzO72QwiBSCiOoWBQV
YVJ5Zhrn13yEiAzNZuCG/PGOpma6kod5U43/WMgmskRBiYZ7pcXjxCN35cVNUdo36MUDgb99A5Zk
uHcvu+DgEessMP5Ztvr6wJ8fkoeHeOuvTPSk2aEsdOgrOjK7knUz5V1cejk0WGbgKsRlhWdy6j8k
CDNGP1xJ2ZxcUIxzGP9oHDPMQcEP4QRP0McJji9Jdj20cvRZfHIAKWuptki4FGNVeq15FY9IH2j2
pF8WaEf9hEVgAtLZDwu0aYZliZ1KquK3MJBHaIOovdEK3L5Zp8yfnMfB3o8WSoSUgiozLZAb+tab
yjXD3dsl39F88nx+IicPDiZycG5HA/g6OGj0cM49vSI7RTMQYdW1YfW0Xu2UO+mPMYTkAFqj78sW
6DQPqAp/H9I6AySdIKmPi/PaMEIgok0OdcV0FM7UxgC8x8qmS6rANXkx7ZS3eGEuMnsUhXmZZKl2
rYVa43xuASTPgeSn0fXBkHk90X5zWDtayo1fg9Hdn//+wpES0uzTcYhU9OkPuKahyt7H1AJ55z3J
GlBkJF9yhPZprawpGi7sppAmgzgNXLmAhXhxHvYvFVIND1FJU7dC7/Pm/HxO3noUeNb3BsOVQRAU
B1NPmVHVqhl+exUhs3X+6+yNv+uDD4S1SL5WQeULrdJq7dVxlz3UjPPrwY+r0qr8abqfsx7YUkSF
bNtUagfgaTE0mxwomG+oIdOHVlfnEpFj3e/bziQ3xSEYG8zK18D9M7GXgAMO5KDJDTWYMCQJip0B
sIFDVdEv0EkhwBmroroe5mq2QTo1PpSNNrWOCUQkdEBp2YIZCFzOHPjOvgOovgJM0cz0/p7hzXlX
mkZux0Y3TwhmJ5i4wHujAQpfNTOrgqIL4PZZuFG0vLRZpJHvOHvie2R22VOf681zipn/8k3gJQBV
U57qGZ3ZdTtCCbaHBuxmLglBFQMQ6DBQMmhiKBVYr4zSI2i3vzbmUrsESi8DtzPtQGyTjb2BNAYK
8mDnoWYLiL3JNLsaCMIUsOtMPyuIkO4bvUjtfOqbyx6Mp0gK8zTE0zVMS3QVK+OF8ENyH3Xh9Jga
VHUoONd2pjC/MgNPI2A4+9ccuuZXRauZW6RJxtssmR/AtPU8oO9rDyVvEzQOeP7koCzxSMAUhwbd
BbDpCfJ34CjweR7ZPhYCf4S6TvWGdwUeepOYUWqbc95vsri4TomOiAcEMdqg3M00r11uDvckNBAU
ZQRPkyBmV2oCAifVBL9mlZcOmC1VQA+FYYe9KhyikoPn8b+Dppw6VaxGLrjPGJJpogVZTFa4KBbX
ljKVWOCZPSu5UViB0l6BXVe5VHpwR7Qau541MW2h0epbWVZXUMY2JxtImclq4Dht/B2AToAsdlAk
HTZdVSERqIhfOcBl1tjpbxNUXuc2B6+RYmj2YEb7COAm5MdC3YobvbUKA23qObAVhTXViJMGpOGv
0dfLAEwTt2nVt2gFUfwtF4pww0j9hUag7HtsoIUVIW66LbMxGIANHMVNpKjzA22wNWPBlUsAe7Lr
GW3/uzzS+i0hwWucQWUvaMGX4ms3WTmgLm4qd2GLenIENgfkmzXoZQZIMEKXPdmiHTe0uJEZ26Yh
PYDWsBsBOGGKhPoAap5Y5/2+7EjqamY24qdn96zhV9iOxi5ARH411yWHOKEWPBeq8oB04LibMqW5
NRICFYgw0PZK0ZW1PRL/Z4LGV5RzDlqOQpleejJ+bdAsfTGlgn6J5gzVbiTBrDwbTRdlftT0cfg0
O+7U0jbx9r5TdLyYSd12dsvBp9T0aQpopDnvQk0Bq4mpIU+v4iqZtHa+aMZRt2jIn/MkjR0/6pkF
oa4n0AwhTQYS//spQ9qKmdW8Z3zKHBZkybY2CxV356w6lZ4+N3j6bymCGyuMivQhhguys57jHyJs
gd9qiJUO0WtR+feKWTQ7dLBGdpfGgK1OAoRcB44OVS+fJr/6xpOK73yIHlkjV/DspA1oGvXSuJom
H1ntZEQmFkBmt65BE8m5UZEtZOIqdG/ohq3HegNwn6o9sQrQeV6AShgFh+yuCJiGFBLIYHLfMPdG
NtWbHHiZXEcpqOVNDCazEi4kKdDxCutHGT4BzPlKgJwCFSeh/RhQEQPPW5/YGsg40VBQ1G4wTznI
jqLhJS+RK8nTJN2HRo9+g1QDm7A6ZfFdo40dtQFpQydhG6gdzjzg1fnUmU7HIFSgGMPvcETrJqGY
c5wEmQ03bthUG1RgzCvIkvS18nMSZnoDNpPEnWo/3g+ofqDoMSIrZsdTpD9o4GbOd7ov+usonZAa
KlCHuxnSNn4YVQrijMxMim3UCt9h5Rw+taNiuCG0G9HWWIATGsQ72xYwfoeBJum16RW1sLt5CBur
Kimy2TONLAXdQLseSMMXoF1HpOxQ9XjMah1ot14bQcCSN6LdMa6mpRuKBuU0tVDyy6LhBCzLupnb
Jh6O+EfQ37KWIxvEDG4EdkFj8Fb1/jDh0OM5UyNpHLAbFDfN78QY12TGF65wUyqYIhFZNzXKLEBW
jXczq1BJm+7O399vwnsnrm+ZYjtMexNQRDxh+F19CToni9ubxrrAefrGcYc77G7eG3tlm7sP4X6H
fpXkeVyRq1wKfqRHRV6hNAuujdxT1BF66fsyv85WtcGXPi49KKa4brIZjLygMqX3Deu+itr30oz/
Pr9uJ4Eb1BRSVOW3DddAelB6o9a6wNvbImHXw5BtTB05+b69m7rBmvnl+dEWDEAcJnkU9CtqaeJ5
hJVq6wHOr55RIk01sRIhLkW8h1GPvi4oHYowVCGw5YMVjBPQ5twOKrv1J3DWz6k1TNn2/DyWRpJi
RdaBHgotgiDNS6v7oU9uIDz/hHDbzeoEjG75riLVShh/2IhTdi2dGbADgdokR4qkgqCjqX9hvgZX
nsI7zSuh78IIhvT2juaJAxev9HuaDYYd+BUFA2G/783xC/RR1xqcFh5jHxQuegDnoyCd9mZdWjEu
AKjAlGWAOv5P0Crvzu/L0lSkw6ICE0q0wR/3TS32DGnamuqoJxd7vZhXTHhpiMP/f2xkFTf9dtRj
bwYBf5mELjoEnBk8Pln/en4Sb41CJ7bckE5JrCIJWwFj6tVf2dfqen4EHUrs4vLrvo4vzc3e/KZl
Fllhl19wALLmXW0CtFCrpPFGH1lkC73rCASRIaK7KDfizQQ29y1TTHQ1p2x4e9GN3YrPXvAGhvRC
FUU0RgOpjH3GuouIs51P6cv5NVyyNuk9qgaMaqE5cIB0v4L3ovmeo5+gTL2m/UyTFzXfgMlHZjDR
ig1VN6NQkE+4m/NX2quJFVT+5+4UQzr2fgtmiBix8J733/sOsLk2Kvhupnq3krhc2HeZLn8mLZDK
fhN5yawY275T63umVPld2QW9B56CCNWzgqLZcerQHmkmzvmNWfCcMot+bSogjm2hoeRrpa0FlQ2d
ANwzICmNQjxNG8vga92+Cyf1rbn9aIsCpEsFGmFCYAsUWC+amkBSihaSGS0fe97y4cf5KS3c0DLJ
fR5lXTzF2ognJ159yQA+jc7t0M78uc9L3iCB+zfLfMxB7hP9HonyFZQXD5SvoRyX7EC6NCPaaZlC
qtBLwWyUtv5esOR2aMctWhDuoix286DeVj5fOZhLmyKdeZDIQstxImjBjmoHBGCgKQhAiQZ6GCjK
nl+wBbfCpbMfoO0vVbJi2hvFhPJda2xAHrwGTFpyzly6+icBZ6UHDCFMH2abKhLJvgqHFtE9WK9q
wcDvAELhFCXviILGSxxiwmEiJnNqcI4/t3jtXjB2eLsZlfaVahqqqufnvXC0dNlQYvCRgK0/99KQ
bobcR4VcseowtMdCvcD9N/fd5w6xzLAOimkTrIik80zeuiovQb+ruSFe+KBD38eteO5QzFyZ1cLp
0iWDUdI+4wWIm73Of66b7dzcowvl/IItGIouGUrT6wS5MuTqjSi9BOXd8wjd+U/+bMlMxtjMBZkj
fT+04WMb9fckCn9p/RpubekYSddDNPK2r6cm97TS+J2HEeDCSXerAHeOdGX2en59lgzq4DKOHKhW
GBRJvKz0YlW10T2BVBqSRx3YSwibNzMTHqq054da2uXDTzgaSk9BisHmQwEqbR0W31favKnGlXks
7bMUFQq88kFVIHIPiIcO3VR96kzgkDv/y09jWZCXlrZC6EYjsokLcNfS/lLn6AGpQU3kIiNInRB8
WA/ajMZa0SuKaxTtBMK3vNqdH3zBDGSOCzQKZJo/Kmzfpj3o8Vo0kt1NaKXLq0/1OFNTprKY+x58
QnOt7Ss0MIExTkOLT2K0G1zi0Yo3WZqEtD2R2qZtBjK9fdOJ/aE8K/gFnTWXogHk/DItRIOy8rIf
oHiQEZ2Br6ZDqmUE8MUxkCu6R4NyATrCfrQC2vUrL4QFW/7AXTHXhY6e6MKrSzBMdJ1r9vxKGZpP
7vnByo+OyhyjMhcCjrinil9BRMMMLudAqOikrqdtgqLLyjW6tGiS4w1ViCfroDnfswLcgFlBoEXo
P5qDdtH6xR0P02FlQksDSW4YfcLIoIOYbN+BttVqDd/uY4QdSfqbZHSrpGKtxrM0kOSTA2hEgGO/
Z/uyUO4qvNRBWmFnSfwy5tMTCdZKwEv7LzkEDkpwsCsWxCuDFxGCuQEVTbAnr1wsC85MZqUYwGfV
zirCwToCWXCigp28X9mIhR8uEwCUvZp2CsVGlCJ8Aomkbkdd/sSGYC1uWBrgsDFHpiv6sII8RkM8
1ptWAmW7hiFxvgL3WPr4wb0cfZybrAAZHxu9oAECetS2OgQJOr7mpRbiZJlPYgIlcwzS7MKDBekg
yW4rT0EvTBnm4ANUJ91hkZluQPYTbIFJCFcmteAbZeB43KFUOELSYQ+ixN0IPJzWQaQBVRd0PIJK
+rx7XBpEOukMjXigNBtrz4cOjR+hBTEyulvkf37qrbHy3FwyW+mQIy1dtU3fFF6MHj2OjsBkjD4X
OzDpWOuhMAQRnbn3WQGrIlaSEdT417zG0gXPpPMMJs0UuqE98ZQw+jKyFPo5VfraokO3B7c7CCFd
pUwvzKnbRRHdnt+SBWOWweWoKTZR2hizN0IOLG45yKPSXcZWWyMOy34ixSSjyGnaJiC8gnNX5tzf
B70a7nrWpXeTwbQbEff1Axsr/aoEESwy5UZoPI4FJU9EydPbbiT5CsmMWPgZkkMYTJQZEZtVXhuO
ADHULtjV7AKdozFAC3k4OuDAXokB6GG7Tk1Z8g8d6UpTyQd1z1ATnxT0WoLtXAe5RIHEWoYqS8Ld
bIg2pIHmTg+li+Ei00y8624o7nHRES9EgzJ2OkS3bbbWy7dw9ujBAI68VuAHIOzXGhBd1Aaq9xXn
9AniR8LOMiBPcZdopfs5k5LiBkZatEcD2e9pGRqARVO5oNr8hn6Tz90eMiy9aYwGlGYgnijn2nAI
ieN70SI3WlWiXEmKLTgRGZbe+uDrB0kpIsUELe2TPlxA9neF6GLpYU8lN9LkSgdIV+bvh0l/rUpl
Eys3rPw6gzmPC2ZPY3wB6lU3aIijTqDPhpRLm2jbMmm3SZs55zdpyRwkX1MqYOYPlWn2QCXo0G60
hbhpWOlCHGLF2S8EQTIaWM9TRe1UKHQSFRTZ3LCAI7Qp/w0aVktTu82n5iEjgwfwpJM8GtX9EI2u
DnhO1aU3QP/cgKU4Xlmrt20/caJVyXuAV6MA7kivvQA5y9Cpilp1M7VlraW2CagPFVCl/y74KF6b
sILm6Rhm+3wYwns9z8fUypNh2EA9kl1oZodfCiTkYzbMA0CTc5J/N4wuuQlMP43tiSsaNA4SQNTR
2vL7/BKddvFgonh/8iHPgMxbNKFahb4paL5DKAuyO/cUtPgrLu+0MQlZwjyuSShiJRsAfNSHm96Y
0f6VJBPoFhXxxTcjurIRS+McjuuRD/MDQ5R5XFfeyJgXkeiSgtq+StBvxMOV8OG01Qq5lW9uxhmI
rBi9vCYYZovWZaS4q1n5SKDkAGLpn+f35PQwYAh4P5OuM3IIA4ytB3mpvVZC4UQBaY+Z4cZIwwOd
NyHb8yMd1uaU7Up+3+/NbGhasNGYQdRf11Exb+Pez1Z2/rRtmTJCPI1bpnAUpTygPneB8B/zmELJ
s/x6/sef3nDzAyw8RFYuyNraa2ntmhloQiASdgBOAhJ7foSlCUjhohp0KpJzLdlTCB6OKnwICCdi
SAee//zS6ku+fuD4PCc9BbJWT26gPWi6aP6MVqKapa9LTlzEUKAxQXztjaGpXUQirK6NkcR353/7
adpAasq48BqSDgA2jWRvmD0aTtAL4LBsrDZA0msuH7X4utAhuBAqI78IGy29oH6WQgxErSwyKqWj
pdAWTvs8uzpgO58aqDE8nv9pC8dHRligvE/7nFOyHxEtx6VpmVCM95tNB/04nq7Mf8E0ZJSFCuU0
bqiQ9xzQT/ItbEnvgYup92iIjsDPzUNyAzUorINsHBovKW8Tg0FnHWolKqQSSshvqSs2uLRYh/kd
eU1I+4LYBj1Je6gsglr8VzkBQIBcumhAIt/3KwdpaZSDjR6NMk40LKAaSvfoHDqAtYcrFk93ShVt
6gqN0UL7dn7JlnaFvR9Hh/wZQeG98aDtdWkKci04EMZ6vfIOXvq85A96Q68RunYADXJlM4SpZ0LR
FAprm/O/fmmVJH+QizkMTRXp9LTVHVKWvwDdxnWc9r8oCAIADOQrJ2QpZpGRFsDBKVkPeKhHv7df
xw3fb8aLbquCJchqf/BH7YHfBLfk0vfo7iG9Cr+s6e+eXkAhAyw0iDgRSI4gKQme9vQ2gsxLM4/u
+eU77fCEjKogGpLQWtWA6ygon3xGAWzNVnZm6dOHHTuyXzpCxGxmSHeRtLpBN/lD0JZrqbTTr09h
SkZFkiLRQ/AU7Iuy93KTvgxQRIXEhHYHcKsD8bLEAaU3WQm832Lfj1e+kBvMzdE0UtbluBYGCMLG
9W0xRqiujhCp04A7nK+rbHQUWiPc7PYDQlYbYovWKHQ7QbNwEge2AWW6GlBWYrBPLq90VeVDU0SB
MpbQ3At2Wk7RQTmtfHrB4uSGvABiVl0FCUaPzCXEPtgN5PP2vtDuz9vc0ucPm3pkGIEWDFrTzZ2X
t2jEAavKlymD3liYfYpojwohWR6IVTNmgPTDy42fTYxdoegl1OONP6FTUvkcIEnI/XfhkARqjtYo
hFLDT5ZoT0NZozeq/zqHaxuxcITkpju0rXPqa0rpTcW0AU8JVEXylThzITcmxGHMo12grZb3Cak7
r2DNz3qOvLCNviAjByUsIa6qdrpjQfsIxOtGK5Jy5SQtbb101yhxGJtgWc28zpgcXoKTIykvCJ8+
lWUAT/v7OSkRtG1GMKWAvwkcYVkz2RDBJSsrtvTbpZumgc5iqkxtB8qs+xJa1rT4lmkv54/EG7PR
CQ8jpNMM2rUI/Zxw8l3HlATsKMTct3Weu5CXm5wC8mvWoOTssmr60C7jOLzpyjz/lbV6uhL6LkxP
7irSfZQLhwjPGj8GNVrd5JBiBM2CBXzEmh9dMGe5g8jPoBZNx6rzKBmuJ872IJX7nGHJHUNmBnBN
NquDNyuPkLex5vAiQRPH+d1ZuG3kNiEtC+ehV5vME0ppiYKgmPqiaYrNzEu93Ud6ufJUXlqfw9Yc
HckuhdBOnZqQSE4BFM8HdwSI5fwU3lLeJwyMS8ddiaA72wJR4s1q3DlJnCaAO+DRDyQNyI07Rb2E
QviwM4yJ7Y3KYLtkADWRQE/9BbA/wq3Mut1CEnxGpjVQfoQdodBh06MrbegOGj1Z+0By6OH0EITc
MdUAU4zhk4s28VNIakCBqoohfKuHRrmZweVp1WPE73WDrPFenlZuoELuhS3CLipjUuNZLl666K6M
brkYLmkcWCpRN9DnuY7KdF8gT9bzH4StvRgXbENujp0U1MDzARy+0MkFQ4NvlRU0Ons3A1YJ1KtB
PKy0vJwOdIUhXWqRIRj0QnN4iGRQDzptidvrCvsJKWF9P8eBYuM2alZ83YIlGvy9JY5pW/ZJD5jY
VPmQ/zJtUq3lBw6fOGGIcotsx80UgTk+XVaPafwti69DkDGBkGflpy99XzL0DnA5vAERq6lVor8o
vUF2eoSme/Bsxg5FGXllPxb8pdwCm4JOlo4Z7s+w4PtUhVMIY3eoR+f8gV3aAekqA+csCHRbFIrL
HvKMkeqGTfF8/tNLv1y6yIoKhbwYcnoe19i2ays37ukXYbS7858/XW4Vcv9rEqkjWgwOdzx4KzYQ
h3R8cE1AXBAC5zOq972hbBM/hKplUv+VGv/Pn+P/CV6L2/+2n+bf/4U//yzKCTwsYSv98d+PRYb/
/dfh7/zvf/P+b/x7+1pcv2Svjfwfvfs7+O5f4zov7cu7P7h5GyEA6l7r6f616dL27fv4hYf/8v/1
X/7H69tXAFZ//fOPn0WXt4evBVGR//HXv7r49ecfB7Dsfx5//q9/d/j9f/5hdz8QYfz3h/7nv359
ado//wAO8F8qo1wHHJaqaFI8HLTh9e1fCe1fpg6VLa4zRsHafChd5UXdhn/+Qdm/IEDKNUiE6cSE
FCmGbwqQgP75h2r+S1CuQbySG4TrEEf5n5/1bl/+3qf/yLvstojytsE03p1+oWkG4yZsA36M61B+
l2wQlM5D1ZtRsslLYSezZmUE8tTdioW/9wEfR5EOkYBXAWY0Bs+isp+ZE2xBT2wF8/3Rkv81t+O5
vOVk/3Zlfw1jGgzIZkxJlduG/K4mzRhXyYZOtr81N9DfBgkhfZzt8am5CUH2ZSmOv+Lf3juGt0Ex
lkBZTmdQIZS7K4OBITKDCOemDo3bMAfbA6TXz0/s/Z32cQjJldIOlI0R5BY3rAFZTAm0nJK4AapN
4GR3M/Kg8bvzA67N6WA1RwEQBV9Jzv3DgCGgMpBim7uVl8FbLVDaq3fLdjCZoyEMyqEmC+TfJo2s
5J7bwxd/z0In8PKNch1c+g9D6wa9nV0iP7tP3WGnXYPy+fw0pULlx4WV7vIJfKAaHvDJpnLFNr0N
bd3LcyvZB25kTxvoxAxu6IqV3Xwrqn2YOsW5x9FmwpAL1kXbQSS+wqgDlP6sBjjx3gKZkl1sfeUC
dF2D013gCtsNv0Ds/s9PokGoJqBtZoB8XU4p9D5UkfsM7NEVyS7LqP9CSmIZReGaJV2Jnk+4FoPo
OigFwDsJOSvJteDpnzd+0yWb0NipeN6aL3GxcuJP+JV3Q0h+BWsYhjRv4VdI6HAQC2TK7ziBwqS5
kpM9eQKP5sLeWyvk5ox6YtiyrOPf6zpzukrdzQAA1wowZcAa7ViwxoF08hAejSmd+jFE5dQ8TC6Z
qJ0Pt+Bsdc7b/9oI0jGHsAvJ1ASzggy5VUXf02gl9FgbQDrkvl9PZs4xhX58VoZrMC6sneDDCf1w
ljjlhqkiI/tBYykqVJA+arDnQyK4u+5md7qGVLwd2eYVJCZBNWa313riQECu+ox9Hw19sJkjD6bn
7TCzGUPXVeu7nDAnr/vvU6yuPXdPuynOccOoHPGDzCiV5RwsZ/UEyneld5JEsYv5saeFDTj0dph/
0vQXY3h2pLcoJIJjIbSCNLOVKnFFvqZnISVG/nKZR79F2lKRZSOkKMdko1aOtsdd7ipgs3PIBimS
G2PFQE+6kKPBJP9sxH05g0U12WhNbZsC7JCQiyrFP2sz/TgnaSd7YzSVssH6tuBCQCOcXWeak5Rr
uM1Tp0ElRANtNHDwqpxFnOKiKcHshuM2NKDVD1xQBK84xFN+6ngIaXcoLbmhQ4RqE4KgQIvBptkD
KZ4Bl05dirbgsUhWjvipLToeUdqito9CPoIgf2MaPzoFFB/1XURWZnXqkKtMUIS70AKksj7PUOng
UB+wPwRc11ZYRxdpqCF1oTcOLeNHM0Qr03nPeOpiOR7xsJVHZzttzSCoIfu+SSBuqfteGGM4cC2m
t+fHOWkSRzOTPHBQtH7GUDJBqFpdoPl214De+vwQJzfoaAjJJECTbUBjFxvkx60dgBokaL61sO//
v1EkMwhCaM5nPgwvjjvwQNdgmfg2C3NlW055H2EwqnOKU6Sb8hGivmomHUg6NqlR7xCi7khFHJoV
t3r5ELXRds4hky0UO060u8Jfyy19XEpEMeohZjOBQoNY/Hur6BNagXEU1LZBAqhlUE+4aaqhv2sJ
B5XNP13Qw1gIDkG6RQSVAzV4ilKv/RJjgR5bBX8p0x4BX1wxjo/2h1GYIQwQfoIAxJS2La/LSChj
lW1ANmNNqoaEbYTGh09MBdEuIk6q6h+Pb5HwKEubbJM2odPzV7D0ViLZnh/ko+fTiC40Hd/H24HJ
0nhNMaNVKwzzDURYYssU6bMBZJ0phKNTcQX8yHehGa/nxzxlD5zjoXmQciSa7JdAwzrEpY6O7xLZ
zKxTwT90BzSje36Uj75II+CAAVe8gUVU5YJABSJ0pqFXctMX+jc2kC8dzb5AXv4BpLcrWelT5nA0
lJwyUuop8tEUj0XUi6e0yC9LM1hpDj2xZhquPkgNmDrjRH4VmP2AzOMU1hvQBf+YjNJFa74Lonmk
V/43/XIqF3B6HJTIUJQ2NCQ53p/VrtZwR+h+tUme9K+zA4bC2Mm+CKdxIPpcgADKUZxZsbLn8+Me
Dsz7eFTTNZUSpCBUBiuUDtQMQS1QJw/5hnbhfdFmlhGWgFL4lyPK+msI4BNzfDeYFLf4QdLUVdDn
m9iflasckd8mpaG/mUJ1Dfd1eii0WBqYGByT9ACCiFGqi27M4Xh/8GkLxQTa/3PLwGz+HkLyriSJ
ymKOMQSas1yWdHeZzrwWOgLnd0gqtB6ivcMW/T3OYapHd3vVtXWqVTPELEkYgLi++V6QeKuUEbiz
eXzRRuy+pcoTSKY35tB9XRn98Or9aCB/jy5dx4jNujDRJ6BEKGRtQDk+VZFbTC9FdE3SYkPabxw0
yQ2Ae2Pwen7sE6f73cQl2xzKIcVtBdvU518JWuMF+We9yn8t7eGtjzSYJjQhPfmbUR+B3yawfnCd
0jlySvVHN48bGlfO+bmcPGdHI9H3m9jlaACaNYxUpP6VoZSbYZheAz26HQZ+lfM1iocTt4uO2xEc
m6ZuUlyW0nBULfxs0LBrIRj9OBk2wZxc+GZx1ZhZDZUH3aGan69cnKc2DDlZwSHaAfCVfOhqPihq
FGLUfOh/hiVQinq5O7+OJy4XpH2xJ2jPIAaXd0xMEVjTfAyhZequ7TkUAFQIX6NmZqyEuieys5oO
AQvGOEU4imDj/Rri8T7HJYrqm8YdnbgEuZddboJ9YqPu2WyqW4ioXMXb89M7PSin4CTFpWNi/PeD
jmqaG6qOg+V/101L7MeLbB873Ekuk0c9c6gVOatjHnyhfMQPaT0VntLQuBy6mVmkB6VfFJvaMX6q
1NK+IGWbbHt7dNvcMV+BdlsJ407tIioLsE8MyT7sojHyGNi9ugDhyBA4Rexf8MantkKmx7ZJVhoT
TgyGKARvPohPIv0hTw8aG6CaLKpig6pHbZEw9nKt+hZqs2sWfbxinyfuHeNwf4PdksFE5RBLBck4
7w1WbjIQRPAQ/G24tDuyxqVyahgEIwIFGlREDLk5HtwgHSTyknKjmpoNyko7TRPAEYOVA30ik6Oh
Pqwenv+gidPkMxBDoM4QoN1DTs+a7Poic+edYoO6Yw/BFye+Zq5yUfzjPBXkhpA2YqD4Ywxg+vdH
oDdpMM1jWW4aSpzOGA7Ei3YSrnFfnVhCUP+ixMVhgEKVl1AJR6UajBrD9MWWhR7SHZZK/3nKUsM5
RkYZboQQXXaJk1K3IKVBhHogGuT5lzpae628fUI6vu+GkOKQCaCopsoQoQ724CooiXOr22ZXpTuj
ixnEf3AZa3muU27q3ZiSm6rAEkPB31lvQHDrEpu4B8MQF60121BKcTVvDfr+cbd0Q+A2E+LwlmYy
VIuGoHUs2ASBjyTaU4iUQxTEy/w1ju3/y9mVLcetK8kvYgQBbsAr1961S5ZeGJIX7iRIAuDy9ZN9
ZmKu3VK449wnPzhsNEmgUJWVlfnVMqAqg/rHccnAO+vPvQdF09pweNnCYA3CncscWroKRSqvhPnP
IclBSf6fZS6yAcxVam/o8cmIDDrnTkyZL9XBvWoXcEFqQYKDjW2bnFJGEPrcy9ZNCUsGmmXzENtH
FTnxmOQxejdvS9iEGK64EtU/70SshpKZm8TD9fUp6c5WnAQrg4WYjvn3ZtMHTVAFAEDfaTgEbXCt
k/npYzGcXtTQqF1QzCKy//mxYPXXQoe46GKolvkplBBMZDbySjT6HALPq6DjjUrCoVBBu9gSsDmC
NJ5Dz7cju2tvi/30swvc23QzBzRWtzDcK67iyBeE4fN3+3PRiw2yauRRQ+50yD0q14eXJHRhUQ8G
9V5HqU9988VzfP5LBkWY3g/xlSTkyxf72yNfFE9zOgmddljd8XU4Qg45hGVKDei8/si9EB0K6KZG
FtjD939f+Nq6F5FscMfRWipQ/Pvuee2rAHK4vr7Wg/scu/BuCQ6Fw8BTwJ8X98vsqowgA+nOh896
oDsaVbvC9vm7yX0zlgHdGOHVo/EpIWfAeTjKDNPzmP3ptjl/TJ4SnPhlRwM7MCsfENnsi4/lhwmf
5SMJrKiF1HPo3BptcK318ykxBwHDQrzB0fQ8IBkXj9ypwSpKDNLGht28L+O4JxXMj/71x8O+BXjh
WNSjnzKftrahGN3yIVYD2Zznt0aUxZD2vbI5v9gjOPGmYwJgAgvlMiNRjTVNEEQZ4gbuTC4yE8Mu
YBTZX1FyOb+RPy7VfzL+/1/mk8TP0mGHiFLGDh/780jgTW2OfViN3Q4+fFnYZ8XLf/H+uMVBlGHn
fPWi3LBrTSFaJOD5lk/B2NV7b+oPGcTzruR0n+4ePJkDFJAzwICY7T+/4N/ghKly+wYOi3M8zTfG
BKFwo4lgLR7Aw/O/eIe/r3T+Jb+tRPq2zY2ikvHc15GCgHLdZzHXpe/qJaDXBAW+uH3+fLCLTd67
csqh8yNjOKP+IH79kD6OYfWY+m0EKv8+v1JWfLURHQ9nCfi6Y+Ns/fl0vMhYWwh7iA2HbgYYcNqp
r70l+vuuuJga+ucmQKYFMNWkACH5ZUbiljCYHDv3nN2tsXoewuxkI2S1D27ixHWYhyyEDOESkKC9
hw3aG+rD/+Jg//4LLu4irkbVC8cZYkh5h6xXvjOh7jCv3bNnpvrlift9mYtLZ9Tr2LIWD1puNYpe
uZliGkMWYndNOevrjYJYzFBnM/tTqyItTMjlcW+IzWSOzQggSWhv6XYOjATti5j8ayDhfOL+s96l
BrbVjAYrejxZe2A7vu+CNIQSe7gGUOGOy+j6bfPlEcfGpMARKKh8FyeBN9r2Wo5Q7EzzEe7KsZHB
TjIV9055jfRxjkqXXw2FDZAS4qHGvkwwhTmtLvJcLAXFjLwYDiyrtybTN5UzBg5MsAAzxY717+SE
/vdU/L7sRWgxMW9gTzWecIV2RnVyYey3iCsB+Ysrm/2+xsVbnO0mUxz09ViqNun7p2yFLQdP8j5R
jRlQsl45Z5+BXuyT3xe8yGfLsnRrdb5B0Qh08jpKYY0F3ws332rnDQ6dvgNi+tL9O0/0z+/y4uIZ
5qyvF4Jlawf+j2INF/7dQV/y74Hsi3DJka07NnpdwOMv41hrICtzO2OMtagS28MUgWKJfZV78sXW
xzKYR6SWibv0EuwRlp0P5ZLJOM+f6HBbriQePUjlq/+i+Ph9octDjYEkQVhZzzHLjgxWG7kC3gOn
l3//1tDxhO+fiWlN77Ir1E/FZKmum+MKo8lgH3aQi7HjDP2AKwv9k15cHGRUimg2uFDF+0xMyjKb
pWfWdFxvp2c7MOAf81Dt+ye9B1ZsBDYqezN0PwbnBH1wGEZeK/C/qrPwA8CLQsxCknppcWcaGVyQ
KTKuAeWjS5J0NwLFsIag/KWW2NnxXRdPG+dae+WL1PiPZS9Ouemscp2HAstm3Za10xY88yuZwmcC
JYOMIrY3TG+wLfklGg9zB8oyCEHiDhcHGmSbtfC9eN3YtwVS/+J2focralInV5mbX9ypWJg5AOk8
ZP7/lEK/ZWDoT/GucGsZG90KstX8vrga2t4dLeA41A1+mxWwIWH1cqdXDhfv5loK+JkA8c+j/+cX
XGSb2k4LF1REABDJEsUfdQgbkwi+JZtrKPaX3/G3R724EZgAhA3/8xm0kcznC5x7G3Uln/0qceA2
ajiYyBHEzcvaA9oOU2mXeJ3uNEICGJbn5tnQiHmQohnz6cDd7MMroDytOkH8NTVpSJkEeNn2W4+l
17buVyEVKaF9ZtmhsLy8ewcqB6VqC3evKRIj9e67YnxBjzf+eww6n4BPkeG3ZS7e7DzTocDUFtKX
tLtJBYznSLubSRqtUxY7Lr//+3KfP6RFbIbKDqmLg3mviwNZDWWP/nM5xQCmu8RNifatijdX8urP
7w6vjDLA57gkHPzKP7N3bQ2Z2S4eAJb6pUM4g0t0sHbvf3+ULxdxQIml4PjjYS5SWvgFgd8miIxF
OQYoajcj9LzHwr6yL79aBrQbQFTAsTGDcVGJTB3KWFI7Mh5l6vjWUpDQ6+CCgLyFbf/+RF98HAeU
ThTeSGjZp16KOacGzVWlYp4DbOuz+VUPsKX9+yKf7/BzQxZQAtzviIfn+vPbwEqH6N7WKiYNVQE6
Ey1YCV4R9M5yL/jPvy/2+YnAwwEfFzQfNAKwKf5cDJjpMDKn17ESKwyycPPVH39f4QsQ9s8lzj/h
tyhce3VlQ4lUIwZasbdpH8CQKhJwAWNAlyJ2rxygL2Lun+ud98tv66XKGAuRFT3WK2+nRG8wuvhM
fRGAU3ItZ/0cHP5c6yI4LLnpDori2fKDvYPttzVGhvKLDdmw2xTWVCywVQBHTPIExuXtteU/7/z/
zRhg0Ybj82k7sq4chWSDjuksArbkG1HITUrSK1/wqz1yTkz+b5nLXG+YuAZlE8uUkj+5bDmYmEv9
+yb56kkA0KGZRwk8zC7VHznXhoNJKx33mKkra32gavqx9tfca756EgDzUBAiHD3mSyDQzOrKmUcs
QxcVFUJt4Dn1+Pcn+WoJAKvonmDgC8zHi2gkK6OTvTfq2MTIflAx+Oy1rXklDn3xus4pFcU38Uyg
gReXhDwzk6se2Xdv3GZyCStr8L3immDeF1Ax0LjflrmoyIZCTzOtzkn+UR76UxvncVWG0tcRZuvD
4Qk2stfI818cqD+WvLiY6qyY2DAJGdPpw9HUhwooLOPWMDN/ps5w7fhShII/73Y0TkycHgzV0TPE
9Geo6GFSZ68rsl+l15Po5wRS/mbogAxbL2kghQqtZdrMYv0gquHRavNN2s0Pf98xnwvtc0MPrViI
vKF1dLljeN7YLeFnrNXKfQcqPAJdBtN8qcW72WZIr9S1x7a+emzQVM9DRRbhl7d/u8689BigwimA
TEWgEueDAZMpT1nQhKL3ryWnX2xXC3QYILsY8kPWcXEm9CqNSo/I1FDPgzI1HlY0mof2moqza/4z
BX3xQUGrQL8ZFSNqjctcQKyYFp0JDDzPIqtk462zGTdzl+Feq3Kex0s2ZT/bAtl/5E4W9nFWNeh7
o7x8gfWevQbe0NQ7FwyGTWNa5ka6tbVjTpfFxehgYsSp1Ia3pIP/ESe+O05WIMDxjDXaDnBtdOcI
tV25YTCXCYrca24dKupHcCepCFIwhB0fA1zmVrVLusmUhGmdXYCSijl7t2gjXonpZ4rOMvdbBZJI
wEHVl5sVYWtj252AKG4BtnNs1Jhir4gL3XBqlNuFef0e7pVmIrQm75AmpFHvTcXG06MZrDN+mumu
cOt0GDDabMyTLG/TA6ax0EDOMSWJ0ft2gExKXnZIBXXBy6AiXh+JUVEd14unk3Km5YNRNQoeoFRg
Cq5gx7WbjUBm5neIonyf4P3pZWqTl/lm4mV6drS3AgvcFj2r3kcDu440K8az9yPcJzPyrN3uhMzw
mxLkG6wKYfda6sBo5qQ12keRmg8UhmyczJ5vjuUTrBdv26mOKk0S5q3BaPQ5vFqHp26s43Gw73VR
JnkOC9QKWjIZtPr7ZTrRtvsJtcmTHMhhMarbVRkvbVM9pKWTuNn6PjVy65QGVELEXJ2mjtxkk33I
hfvQVObJ1d0xc/obvUKCmsPa1lcjTZy+6UJz7gGZ6qKCY7yNkztiHBflR9VU21rav2D7BhvaLr2V
ZbWv7eZEpffLrpagI+YWr6cNVDEnQ5q9tfNyA1m3rWv0t26R3axQIPezzngb69LcrW6dhUNDQ/hh
YvOWITfgTs5z1z1QM4ONqiH3WvBtC9xnaypp+fBwXn1ig3VTDA+N2Xo3s5F5YVU0NBi4XfspZuSj
1FBsW1LT9u0WHqFSEhG2xIZ0+3kowOgdyC653SGd1qepWV8X5i7g2UBSpcY3ge0CmhjNADbRIk8D
97KQt0t/Fg17bQTpN3Ra0i2Svieqp2Ejq/ZHmcKFoKiNItKywcSyzMsYhEDHV/Ng+YPZS/xrCX4v
Ul/sfUEgD5rFHc/elavfZ2P8yMiCSqhBNwrDrg+iEs2uz5jyzbXKfTkg67KH+dfi2hFJ8YqmJo0m
EyfGFrAO85h+tgAu+tIZVaAJwCre23sG/nnf1uHKPR3YFSgqixSvRKX7dqnANRNcBEttP06ClEmR
CqBq5W0/Ya7JG3YdP9vSsTfM/DkYx6wMNMWEt81XVW5JP8OvjtZHAYmQyG70m8vks3ZYyFjzTJX7
6BguBJDTe772t54wtrCkumvLbtt0/U0x49WC9gTRlB4Gli3t3IiY1X6EQJ+/rNqEZR1ZDrWATW2X
8x71Nro+6RiKptutdrPNqAP7ckyk1sUPUDy179oCx9AIddcc7ZX/xCv6lQ9z66etPlYu7D8N9TxN
kIzFjNwvV0+7pZnvoQYR44DEtdDfJ2e+7yrjCPOvzTo5Dx2j3zDB4ca5ck8IdAgeTfVCNExgV4q5
oi4v34tVJpZkT8vsWv7YpcKH7nrla+q+2JgzDCoB19/BnHbodR7VAqveZnwoZbPr8raEuUd1l5tk
hDWfOYQk1dtRL69V377K2fpJZa78ceH1jo+q8EVK84iqpktMNSJ69unD0ORPpldJnykK50XWCZ/X
TO1SJdLE62sWu6y5X2sLFHM2bpqq/3DnCRuKywIfVjQht1YSuFOW+0DnmsAk4iFD3Bgz90Po9sF2
YD5rTrlOOrtEIU2SbHXvlG6eF2b5JtH361LfmlTfoWq9xwBvsFRFQs+kTRNMc+R2z9YsXqqc+KPd
hDPPN6RPS3/KzeOa8wf4ku0XukDG17a/jaUOzXFNCqinKbuFkW9zXAHML3kO+T4ap2pJLG3FgueP
Mxc3jZdFigBnyrNIAxZist0I046bhUYDOESWQfaZW4W4pEq/rtKkgLWt0cF7T7F7zsUJHz6LKDyH
fZrlt64yX+u6P5iEnjWoNllH3tOpEP66rgpi4t7tAJ0QbKNCBCRP4WxcDUGeOe89q28HqwZxW6Qb
JLMPMx4ZaRCMxIets66vDhnCpoDBroYbnrOEg0H3zCnvlYnLiSMQWCUqj6qhEFVGu8h17sXADiXt
o3lYD5nj7fO5DVtDnFLCtiA2vRTeDPeJdJMCDA/ImP5ARxk+xnp7JvKxGfbBNg8c1wjnBs7j0sO1
6+6ndgybbv62lvBxQoQ5Sa9o4AqAEZtKO50P3OFsJ19CcQEq2UvODmtePTSGul87dWNI7ydEgsKG
tLFVzreeJNs+a+EEvYaFl31IJ406iwlfQpzYb+SYBqmRQ2t3hpQHtO5uMtjtakYKf6HZ1stgk9Wl
td/b4xZE6ce0bN963j31fXFfL5qEQwaWRGmoNcRQgfBbmhawlptLX5j6Np3kc0UMDmafm7i8h6TQ
Ut+vNspfyn46g7VBEhpkdd5DYq/dLTnI84N+Qcf/SKh75AxorDfsKQzH/cZWNy4df3qCQ7IX0btc
HuoWhuisuHG8PLTacb+u1pvlLYm3iE3qygCY1higkQNSkteYcYWPPUBjJ2z5+Ci9Dp++N6Iur0To
jhaoPaPxM2PdlpcjCEZjNTxQWGKHdsZecs52NGWtf3Y5DQa8pMBpUFBxzne0nw+9Y35bBnEs1bBb
a07hDVMasHV0dADdTysiyKpgLD3OkW66KpBDhi3VrPFcjZ5vCBk1jO1Rwx+XvtkW2gngCb4pNYzN
GZtdBFgDTm38rJhfD8eGdx9e576YyHp8i0yvhdXeQGkuGab6laXMvS9gBh4ANn2oG9ipr41GC5CT
D1P0JFiHlQVjBXUw1ZE6KEz9Mncm2VPgVafzGrW/tM73JsdOWYciPxYDbx54uk4QibKrYDK8Uyay
dUcldFwkq9m9giZ8sZ0AsUKmGRoF9x40KR9Xkheuv2SaHw14ie8HV61sm1am+eqWOUu40gqq+3Sc
PWhLpSC2llWrQSKHnOmDZg3lgaQmkspU29GIefOnzCqWnT2s3U7bOS5vmY12shbavOkdw7xZesp9
3B19MjuAH1hliA8PcSPCuPOzGhRJoCtwU6Xk5KkmbNR0ytvmkSuYY7fOGkkj+1De/B10/bjKvcNk
jH5nwPkZrB28p6x9McvpWyPMX7VbxrRvd6m2opwU75CGQUy05dGtDZTbDcCDlKtwlrjwy058p0N3
Y63TCfh+OEzFrgbcFikzN324I77aqnkzShC7sn5wwiEfjCT3KO4UjrunLa29UC7CbAviW5YfPQK7
UFttzT471QUkoPs2j0xdhDbmd1yavRXeuG07c7OW07SFCEzSw7lWUjYH4PMenF4+Cdv7gewNg0wQ
LE5Mr6AQ+JJdSIh8cjC76g+rGH3m5DuzrbpIuKbc5W2WdB0OgUS1ASLjHZmapF3XZF2m0oeTG+bm
W7n3tEwyx0gKLIyEDoHThfG27ocThjruTZsXUQr3Eb+Eo3tSpjZ4c3M94EJz6sAanLdiGo5dX3Sh
zfvMd70avfkBKoBZnt0NpnssK/mE+bCndgVyB/m8rmz7e0e3u2xwDrq2blyLfmMe3Gdg4tGHkiLW
iMZ79NKSgKnapgEfQeShJXzVS15JRF3XSqbS3Ro2WwLsstZ3i3nrqXx9cK3F+5BMmyEmBEP37DlY
1RIiSFW2E0ad4CJ9mD2pA4es1fvcTD+zUjyV3nxHC4TUrBM3tkuKUM8YPi6JskOZIZaqrPgw0+mR
aCgbOk4WWGm3Lai+MZRwfY8AEAKR+Ec5yDBF9eafbShK296A5nkyIbqpjexQpt5T0bMd3A87eA2q
rS6Kp2HMNqZXfyhlfxsW8zmn63tXeq2/TkUKs9/xxhnmNYKXen7OF5ESMfz3ukP/11P60W0x84g5
34g29uAXuoMDgoeQR6R37JG5IBseinhiRG/NMTX9ssidQPRq1xtGnJWo2lroQdNpRrIOQmbtzWHd
ojXjjVXp4yRvwVBIKlRValJHYsiNUN4vQT2N1Jvc98hr7M48dCXmc8s+rocpzFzv0Vryp7LLX2nL
Y7IA4kY0OJeG6jRyiqui33cjDFRKXOwLY48DK3HVoh8yS0iwQHu56pG7FP2DNWByZDaW76iQ2nAt
F1RJ4rbvu/PG5QGc9V4XzYLCGB8tjljUlCPeirppp+IdLt3nLhNGXcSRav4K/uCp48WrnMz7eSzQ
qiQqsaYif+qV4W5Ke8RceTVY75S1vwa+er7Q2TOZOzdGEcH9GrOMt0MtswOSpykkDOnL2MwvvWye
DMwG10v3HQ3DLISU/JFj+q/R0552Im4tF/vTK7/Nrq59yymfUExFa6YjZBBQgBmSphxm30aXxq3E
UwYAJFzr7rbI0wTs3R/DNP1gjXvXVetx9bx7p7fv3KVNipX9og18Xwr8l3rhGP5w7+dGH3NQmn1Z
INvP6LI30jSAcC8ug8KKUfkPIZRSn5RHDxJ/qwnZom5N6qo/zTmkR/Im40GPeZDAY/Pt0HuPtdOa
m3lBWGi9Ba26On3K5fS2jNW9kauoa6wkHcizh3PqECTTVr0SH023p6Ydbkkpompekd50gbG4cT3x
t0rkS6AQze2yepZDeWCtPMq6fnJrurVnWFzjRwkYOfm2Mf0kZN4BZDuRgidFIR6XyXzH/fMjFeDC
pcsKp7h2x0rAly5xwq7jTwTRyXfWeoNhoNqHzMahgl97ZTva70tkpa67GXERWb13xzVSd4kpBq8H
bjXN+1oXp3oskOF3SW61cYMt41t5vmsID+osS5Sx7lTvHejqbcGEemuE9sJ+ZrFgFXvmYrDuRWVB
MEPyGadwzYKJyofeVnccdkQh7dPM92SZDMQO3B6j82XBfjIXwclKgVd683YB1BVMbivDlVSu8OE6
80PN1Q+WVt9XYvwkrftgptULUIt4bOonY2RHLbOwLVfmqyp7pE5/7LVw/MrGB7ZwLQgpkdTq4tCO
ywvrbBqRvDmgsg9bbzpUE5tDzx08v2qtI87GrRwGEbSjudGKL9Fq4vd0qgK66KT+xNpNWjlRYYMH
79AXCQQg7OT4vanGm9U0oVnVk9J3sv525WdvEMFuTEwr+SCEmoEtMdgu6cmYoNjiFAk0g2E+tniP
qUxPaer6sjNORt+9kKW6w7u+IbVIRt18IDk5Otl5pKUNGgr/27pd73PAIVlGoqm1Hrp5/uHRIckL
y19q7zDXPQ2nDFCEV1l7G4k7ms97LwcFzy28rRDFi92R7x2tHq0CEd7UZZjzYWe48pUv4AsxS90I
1HS+cNPvnetGA+1VIAS1omKc9qaXPeRUVhAFErE2ke0wHitOnimGBCEfoZ+bFO+st+STXUuQvlPv
EfXfvhzq56ItE41CnGXibiimjYLMSjDp/kY6XdAr64aXTphbHGNDtrgzJOIkhFZlkC8Lgg7eECrl
JDfs7epU953bxMNiHCzYrEGF8WgXa1RIXQd5n6UBAPG9W6eo7KpksXApCJrgwG8NXLcT617nIn0Q
jRHNrfg1wRShL2tUBIt+KjWmetZ+B/+brTvVddQA5fbtFNpLduad2vOPYnO28yDLSub0VRLoPNO0
BcmmUTSoOwMomxDGzyUXc2AWU5vUNtnrvKqCdHGB09iVE7jN9GNsC7qZjBm+5sJDmuGoW3NJsXMs
shsm7+TYYLM3vXebKv6huPU0WOajSumNIyE1ma93Y9M/1ZlxGrs2wOw8tsSM0K/fyEDeWEvfSySZ
PmZRdhNioTQFNtvkw/Z4wzR5MYb2O3CFU2crtCVytXOr5mga6J9Oy7PIxRbzkoGr2sACTRoqQAAU
ZijaFdEiDNT4I6o46JlxO9ZLfexbI5LC2SNV32T0J+q71L51mxzFQ7VHmvZQCX60eOobCvoOcD9l
2V7Uto9Jtco3vDOAdj+5Gu5ZDCZja5Tlgz96Y4QA49czScacgWfSQ0RWxQvc7ufbRh7YOEarNyUM
nXhp3g6yuSsd+UsuOd9a5grC0ZRDQU6DPy+JnqBy0m9SLWjAclqERPVvA0bWW5rtzMk4MVb+Aisc
Bs2T9agMOHqhNLp3NUsjo4bTGCGQcYN+GCRG0jr1c+FFazvelIBJvbZq4ds6JsiSo6a17mawZNIe
yEk5+nM5vTUL0KZ+CWwj25SiAMWRb2YAjriGDyiln3q3Sgw3i5kzb7DfUfcAYiy5e5rWbgPzjXgm
1XOXVTctzW8NRyc0nyDZC62Joknkegczxl1J5nsxAr0yBbCQW9tFQT7Xu7WjgXLcQC7ifhjyoEON
xezRV0D7CpjBAnSMXMjBZQu/J4A3gpR+66bxkC9dIo365Do/lAPE37WyoDfyh46vGw3yPJyWD+1q
n6zV3iJt8VfaJGrRQQvZNTw32QDDvO3n7JuLjM1BKca9N8mdj6ptNyY2bpLT97nI4xWCElKQUz6L
PKpLD7VxH/Ki2JLhhYnujav+VjnsddY/xNDC5mqKRNZ+cDd9Bkz/y53mDQJ8XAMInLUVKK8JRI6j
vto3UztvNSg184LNdK5OK2NjpXOQavdRA1efYeeJjSMfiIufPM6PYmIbm5d3nTMcnbW1gp42ODv5
Zi7KuDUmv5wfuv5XiexP0luzsnwL2b+aEHmpSFGgP5Z17/eE+TIdwgFnRpTkcMai1Qxg3XE3wwge
k3htaRVqs4ycugxtMu0k3jtYZKehmxN3kqEjvbBg8s4pp2CwyVHnbgjsMuQeeC31BPgPPd6V6L1V
iv2YblXVBwvoYaYEoxy5jt9hdlTa6uAgL649M2HWEHJoX3Jw6OFmhJJm2I1rucVYyysROjJ0ApKX
r+w3Iavb3I4g8uV30EvL1rvCXUITdaCFpyZ5uCxrNNbUZ9WReUNw1oRphzddmEHBXslC/Ob8jAML
JPSBR4/AuLMCgqmSwrX2PSgt2eBFi1dtm8ZCHMnCckLF3mO6Rc8Rd+7n5RfL8kDVXUIK+9w68Avo
0CCO+kRpQK/ZSRVeaINCNQNV7wz7FyJESAd86XQqt6i943H+PjjWDZC8wJyO8HzRWgL/s4FwVtu8
M7a0nn09kXcj/QaIP1I9ZDLwagqM1+TLGLgS3ZOB4Epa/WrGYMUKGB4ijcikdA1gqLSTdJQBhj12
jQdlQ1HcKVWEciQY0Pkoy9bPTYVWWRdq6yh6vYEqET72rdPcd7PyK3fIgBwYLxNvblRV9khYRYhS
6Wbgli9t61i1H66aH8dlCIb0zXTNw4yrGvmV3+QcKPPig4oU6AV0EA3MuolabiUeJgJx/gyAqeqF
O5uF42uhSVNCGmso812/kDBT35yOh+bgbUujPbbd+CrMKaqMdtuWJlpZP2BIvnUBtNrjCqdFunGm
2wwiYZPLfCM3APVboT3ZO3f4UTdGkpp3gzA3Xf4jL/qTlSGxBZ7WZhD2N+x97WkIozM/xdXSZfUG
IGU33zdl9rLSEjKpMui7OzZLUJUnVAgmLkFVR2IyfdsyX6BxGJUYRi1YF/C1435GnIcR9QQCMauP
Y/liwF7RlZhZdeG71X9frTveGT4UIPzR7B8tuRnFBBcYhPLqO2gBobcWmzEf32G8G8qOB8Psnqgr
sSdL4+BWLBTmAvy1wRDnuu+ovXHyMSHrSbk7GMX53Evmxrhds59GDW8HclMK/J4sGeAWjo5bMJk/
IPkammCeamc2AT2Qw7iaKqiq6hvPJnSXdD3uOaAtJLo5zcH9NfG1WL5ZbG37luxZuIjmARWN7edZ
8Wh1+bb20EVCt6gACOW9gT9o4Q5fb4y6D1jHow4qXsFIyybgtf0Bw6NH9OC2qchQF3kbHPqdNcqw
Z+3WGYYAPfMdPM1DVfwPR+e1HCmSheEnIgJvbjHlpZKXem4IWSCxiUvg6fervduJnVG3pKzMc36b
HgG5IzOQUdOlP7PcQnQmDDKIS80AqPbFLFW4GR5pasNrmcld46xRU1Q7A+yBN2e4bduAvWb3LZ0i
0Z2c5027pNVnzmtoAucwykwtbokyja0RpNvdjXnDS7LtNQ+0CizDUyKxWnBqWo9nP0t6tuVsXr7T
EReyZoaVvewoUuWhmuLcTC+m1SeKhyK0K+OxJzvVL1kgG/ePstuzMYqjByq09fmDfztDGiX0tTBe
/bQ9WV2W+H2O6dOL9Mk+5b7c0479Ccj/1GZPpAr61nJn81D6tb3LU+tIAFs8p1s8S86yq1g3fYkf
CXmSXvGWiOUpKJaz0kuy6/HXLA2mqLF40OR4ogLua1TVARF24pt9CoLMg1kHuKWe/Go+tEb5ItmF
c5NKQVOcSMiLxgDM2+geS5/dwUpBYNc0/9is/ILk8YoWI9FTEfnjT2DIiLam96Z179Ot3NH8GTvV
dOwMQgq1vbE4seGqF9OlRd5pIsdan7zGesonVUeL7/23rsVRtuj2QbTFlp9LsxzCsr2XbRvX5AGY
mkNmyviqfG6VHv6S6x/EOQtFpg7AWJEa5rha7NC0Nz7jdWSV357JK6zsO9Ms7knwcle8OIqGKu2Z
pcKsDn3Nj49nyZ6KRJMnMWIZ6O/wftz2DWt5DHL7cSvavTaCUZLZYhQ+gz9Z+k0a594/jk6cFnlc
mt1uHJGaa25SzXa85CR+myMb3nRoNbphzWPbP/tGfswbtMPWHpYz2WrxOs35iT36OKxjvE7aTpvZ
7NQYlSl3e6W/qkodJ3/9XaHt4FJ3riz2ur6dUiGPo3okfSXsBiMy5fcAktgDeddCPQGBs4irg+E2
x24C/s/sOKhIGi+0k7twwgUIkHSM69rn93aNuoLtmypbvuySZOPoR20w1Xx2GyrTs5Zr0r5Z1Jvf
ImiPc7V+IACJ00btHat4xRWXVF7J4Nnr+4mCWaJ89po9fgB6+JGVZ3eOUQ1JVeX/2K6IY7K6AEus
nt4vblfX4WCw61S/Up/1X8PLy4MXiLeUCI/IFOpLdnrSB9m+EuZTOsyvfY+gZmAzANhd9roWnEcR
sCMhdLBq+BZj1vk4zX+1ho1f2eHYVGAPnVUgOygLx3xaSjldW8so9g1f91BNAyy5pSbg22owzFuJ
ppG4M/ONWyRTJsKtPRO2E7VVS66nHqnin4tehBqIc1Bcm/7fwp9xwo20Cxo7av1vjTVM2+bQXuj8
65lla4eZ9bc258uN8hbyezFhEyzIceQbKXl9fXsv5Nfm3YGmxE2u30vHOTYAnbUKYm2ELqfPmrdi
bs2dX9iRRbtSZvnvCGPCxn8kLXrvSkQpwKMDehwu1c4pj4GGz9lcgYKmQwNbIs0MiLCOxPTWBK9y
ZIAoh10Fwcv1bEULVRY7o9f8GH0p/LZH653fyTERyPzuGqOHkdJaRAvD8KdnW/ecBkPNnWRMsV24
EM1VL3ejxhS7tM2JLKXQHoPffE6Du8xzglh43nZMt3y5a6kkikWWYjLJJfRiM3enShRVrBH+R50p
fG9eF3acMkeG/LXG2Foq/6Gl2OTB7Xv9Uk0LudgZsHsEdT0d1GyrvenX/gU5gUWSrvNp1OV/WdH9
ykL/j8YqJ5o2clvtrV2TInPNqJXlI7rv4bQMOpuQw4UMo7Ie5q0u98WyDceKPNjHWucVslKGHX8w
1aUfyywRa/1XAAk8Dlxu+64pybR/BHMKVzXFaubcresSRM00RrWv/nllvrd6+S6H4eKODLwj7aIy
ZQ9gv6iW9NB7WRpXvf5OUGAaOo2VzKZ5djNz53b9EYNyYlmASaK0jHg2unshAP5IlfjbClM79BUF
G2nwHeg7uf56yozWQtD+rJEiP+/nKrhqxkbfem3pMbjVHWhnRJRtHdaWeyr4gUcZ4hjEdEfVy71a
KYfe+r2fEg6UuvGGH9RpCRYdufTJ5U6bB3sCEucGNluSOIDAzSUP+84EXlpiOaojQRRxNWQ7zW8f
pTfe5Rsjoj3v5agnCKagIwCNBRoPrdPj0fDOwTocGN2jwrui32Dlso5Oxo3Lv3rD3YJCB/h5Kdpv
GC5ga0DwwTq47tWZvJ1vyJOznP1SEmf0K8fsz9KnS0Opglm4LMZ81oZsb7TzARTzYjn5wayYW+zp
w8uDMVz8PClZSDhoF1l3e8UHTXIUUJmFq0CvwgedRPv4xh0oW/sUurGfsjUe3PVYi/XQZf0Z0UCi
agehq8OTlp8cBjQtKA7B1FzltOxoJAaqzy/dYF7n3ti7wIB6Du484M+35QewdYq+J33ihB1ba9pX
gSXDfraf22m51wz3v2lOudt+SEvjDx/eqYsI0Rfi0UUK4bwDLOy47E69v+6WKUuUBs3ddn3s5g3P
aHrcti9a2KU5nTtoeTkETETDiznbZ1tWH0HFsiev+RzEcsviwnaPbq7+M1p5FqJ/FEb5b6qmV8yZ
+6y60S6+88G7H3dDnbT+RaN+k0XjxNtPnC46B/sspL8zLYRpLbRVW+OMFuznARenvvPU/AtJdpd6
36RrhWPGYrU9bnrRgrPgaabCrcm6EAYPXR3UagnGNYa2DeewOH24WSNZX0YWls7vrF0aPrCSn4q3
2XGl1KWoh3drFiIcBtpCFYC5rn0sLaB0z7kqbQoIGh6H8tCUfVI4bI7UYQrfRnVbnYbiFCzDvvI3
ssy6pwqNhTJRB/jlu7NNh1JuP2bhJ1Wrs+kAtczv7qof3BpsbqgvOhOcwaHufS30u/wyMrEuFnCn
FQZjHyodwMmnuDQnQoQUpar70Pnc6t3nND8GHiZnYcSGZ/BufqomMXjciyxZ++bUpdPdwqwpAAIk
IhNlHorufgDAyxUyGeSKGoOmeByH/0zLAYbCo7Nsn/6KFGlxKRruQVq1cwAiWnxbGwzNxPi5kuTM
9zabsQ8pITLzKObi2BTaY+elZ9sBJm26gGVYRIOc40nrogDYxrAeNi0AqdPWfUW9dw3Jxq6EokTd
BxvS5aw7Ox50oG3ElodVsf30m2VfmXA/Tahn+X21Dn/c5qfMB1vculj2yFhspuHmJNrilAXilfkz
Qvw0ha1nXzvWTv8Gqa4ZFRsXPljXmrkK5D7ShQXCcb9gG2cLJVYQ/siKyoUojxTSqmO3taddP3He
LTCJKjuNKRELGwEuzfrmN1/+mkUwC8CDB209C532iGEPShT2abl3h541sIvXvn0oLX5yilUyvTfb
K9h8OIxHMVg8t3WsFloSrN/q9tswxz0vcGQ1ZZSBThlfW/6x+COQlBXPXcvYCZ+JtL9zPiyhUAzp
oemIv77jAbBfEAjGppdje3Fit+BGGYPY1bbHPp+/29I69pba984USmk9W6DQlmtBY/GCdgVqKwms
sR4DhCpt3ZMNduyr+og/EfdtuUMt6sTDqLnxIoJD2zCxWhZKFjQ9/npO8XR5uThqaRDPg0gQoyD4
gnpaQMgK60/Vd2x696U0eJMXDjLqE5LOmdEPueGfhDfEvPtv2Uhzgo2vf/jNmS+LFH2aFhyzBdbX
4Hn0t1v7NFjJn+d9pHUe190YqY1MlL4ICSGLZiaXgCG3a4IDjhoIZu9n6/XvrMYwmT4bQQsEwQBf
LVSOcU3TSlz2wWlBdTbOKGoHn3aOae9ZTFkAiqt0fD40BRBDENV5GrsZAOdgPPtwKWtu91Ha2qds
a2PhGwfHlZcSJDm0SxOx4vLPyoY7vEMosWRkW+W9ponYALPd0+oFP9C+okg5e5PLnDPFK/97hqyv
N5euPRsoyUpSlxeh+xBiOdcQPKvxYecmlcdGrEkvFosVtg0ORjjOtTiPsLsVF//qM440VLu74mTY
XqKv9WHD+46Al80GlUY09HzoqrUJFzqJc4OHVE77QG9i9tPEG1ukMjX/3wfiFcAeWKbybAMfmjai
u62Pq3Ha3cov8o0nhLF/G9qYHOyLNaQk8pnPs7kJoOHukE88bswR6YQwR3dZPfJosekSENV97fUJ
JRcxGEIMLb+vQcZtfovcKGGgcxsX/+Ua2Pm6HAq0j32mHyg+YsQI/hnNl2UTw9cFV9uCGMoedCUj
PM7JGLx3nOh1fiurJ0NXFwF+UJLs0amD3TH2a3V/VJ4dq1L8G12kkxKJRMd/oZloBckhEBBl5U/G
l80zStsMQDp3S1xGXKdH0109+8tlWURCMyYg6BzfuFowqh0lRy/a8ihbK0oDlwZTe4cjJMkcHkTg
/II2q9zz66Ovm6/S1h80Xbzo9nxXE4Q2l1Dvy2j9dqljHaXyr45jY0iZNCtZ/WavA+GaixfPNuaD
zAqLQNuNt5qazDE5spiRPVs9OLmGUoaXqAEkH0zXDJdZ++wd/eiV5Q8P7sMm9PZWbVbsUJyfRDp9
+UZzP4v6fh3ZWrO+6UK7bkBDsv4zB/2lWiUG+kqaSn9w5RX1zYlQ3KTKxoPhI+AUavtyayMBNN55
PeGrFcdGl+eRMZvn/CADlZggGqandjCppG1WkR2MADW1DLdbHILDPCDL7L6x++d8zB90kSeTJ+8y
YX7lwxCOvDV58G6v9pMBs91l9VVIouO6/qAH/Pq6Zm+LAsqsg6Iv0ZyZD+54L6z5WeuCs1f7ieZ+
kDJ+ygNKUuY6MtaHvL0jGeXUDuwXtCwELNtoTs4TrxFtGoeeV79BCDfAM49iBZKubxqGvTa4P8bC
89eBx7FyjbeFqHlPS7VfBYkOk0+LgntcZH6ulBmvOSfTP02Z9tzYUzjPObTEvIPAieamiLPgI1im
J98b/rXgYB3yxoXfQYGQacrmqOhROVJOUg5bDD8SVf1/is2muBE/g0arTR4rLWWqnM/k4UTAzWHQ
E4K1BYlbyLcgmxEjqrAw6ij3qsNkqaidq7tKsyPJWNBJYFx3WU4I32nVnZZDS6WbsplVG8AlmLCo
aaiE4EZNG/GwevJYerheXDLGZWaTAU6xe0o8oCL+uZDkVEoizpftgAwozuwh3pirKM9B+t9f0FjG
StwbU36fZlQ8N23+ygV4rGo7TN3HuS5OZr3u4fTREo6XhqjIFLVTkz8gENm3gmXAIjStL4LQGcVL
U/t3Rd1fvRTUt/5uPe0wakU8SPUHOHHJt+o9lcHVnC6jFC5BPsVDCVnnBu0UoXqYeT7FyZkQugY6
XRSNr12Cmb0yIMS0u2IKOhHRcygDpNb6gsBY/lplA+EAY0LxFcoxNFr53oeyWbtEMuy2TnXWOYg5
eOLsOxc3wEveGW/LVO016UdYVq4qtb/qZnzI1/law/OP+nSoZ/E82cN9b80xZqTnYCg+ST6/ptXw
iBE3DXUdxazaDBjv+VAwxQmkW6Pn3Y1cBq6ArCmYbdLKrA9tmf2XcRMwb/4Rrn6ZTUhsw+pBvfNl
C/V2kocRQwB6Q1OP8mVE2QqSrBnp3WLnj87YPeXOjW30vX1qIIwdPXgPs+A7ya6mRfRpOTMUdSe8
MGGwmVHn0frUOSkgvBZJtcSD8zY3QOAdV6fqMYLlzUfDVmkphweyf3EL9ZaWzafS6xdf28I6E4/B
Uhxa5VGAtceUYIkChhcyTV/Dm3NRMi7mtUrmNH9zLIMF9A4MaT9g1EnxJgSz9dTONxYMKaTqoypd
3ykXSO+aTHyTJ/wgCJRHQdkApvuPYFscHwtuY6xe1DgcV2+7N8ul/udOfBayalOhr9R+8s0x2ibz
3lizb4sFrpj9f5kHIKP8zIwR2DIIDNlx7jmXNxxIX3wBRJXKUxm0nh62dt4eTUTakdYYbrRs+vju
DplzP3LH7e16JUZCs9PngoYR4vR1/bJu2zXT6rNnpjur6X4ra7xUvj7F6SJGcCXjyXC0WBMouPo8
OHBXDVEFhAa4Rsv8hjkLdoO/g8a936Yc8LzpTqPwT5xXlh3XbhJ9EQVr6ezznkiXZUa0OziLDeF9
UR49vlA4sLJE3pB+TeZyAbjgw9I2x9n1fxvf2m3e3DL4WT68FJi1ud3Abt9eo5X9i6BaFZrjlAR2
t+sb6yG1A9wKKSJbKVG9idkmRaibGBXT4metcUlAxp42DHQv7mbUB13RJ+qpgVMRlP9h9Xib1TyG
dKTG2cpV7GzWXW5khzSb3lbWkslkIhCW+EBF/zEvaBnoRbdq73mdupamFDL8Je9qoBGUAR0becXG
dl+wBzoGyYFaioJeC3y5U0Z+tYj5Ohl4nlC5DRdNVDxViKGxviIILgih8PtzU+aIXI21iFcn/9D8
mwqi+LeB52Anu1p4W9gI5InRkmmozf6Ix9cvtH5qb1rmO9iOUPpqrT4csNFgciDMcIdPlxsIYPvZ
00b14LX+lKDfk9HUL/1FNTzPYVNbYkrq0tD5+oYufwa9EHeesCc+m8DZY4loUQT4lBBSFuAsEnWv
t/FvTxu5+dDa/aPb2OBi4KBWZIwT3/0is7ygY6FMZ8ad6rSUtrmRuWnDC1Zzkx3L7NYl7gjrDeER
O4mpJMaANO2wDdnA40Rz/TQO86QmvOlxkKn/zdRr7NvS178CZrnzkDvOXrSInTnLw90txYt9x0gv
anTcsKZApw+nxua2mJdhPhmyd09+CjaPX2pAiq109JpzsHdvGvFsMZcfHGvivzFHR6a8NbhO9ajH
6DL5R30zDo0Njl93Tr6vewbgW8fIX2X0I7rDEuK37usnlKUi6QuMWSpth9/S1nB2YixgH8mn9Z5u
c1YAkRPqFOX0Z5x1uSD0VIN3ahZDw3ShbShGSj8rYxeb7X3r1PbjXJbOs9SVd8g6w7inVdrLIIyr
vo7Ubf3UEbIffLQ9TNxr8Lypyk0TJqcNTb/QIgyegeB5v4k0U0vbyS1Id+WarbzjfRu3VZ3uJlw3
KNl8XhxS1542ZeN14y8XF6kxJrd4A+xIPZ1Zg+ySVSuwFg8Y8nqI4NBCRg8hXpxSJa2H2adUvXay
NBnrmxjU8eWDILjvaC1le2hH1E6WZMka/dU7+GPGiV8YXSOimlPwSIW2olBqfl4Gvs+YKTU7uLLN
rta8+M8eIx8cJjSg4jWw1UdeBuN18dzm2ay9pY/mVNt+88Ze71IHkseTRY5aqhcPwneGS6e5KkmD
es32EkXxzlabd894bB47PVcP1iSzvZmaiEGVP8Uul2qYYQQ6CLo22E4A0rGZ/Fqr9VCs5faIfB2C
KO+zJ89HA93D2bzM8+zP5EWNcBGlGdz0kBoiZK8X/4puQamDgtEwoMCxYY5C0xJj2OxHF3n2c94Z
P2IFWCyafnuqMXMnlKQAk+NqOnJyqB7Q6Bk0vUaygaxNZE7lJ5IrI+JiOPPbMVgcELsob/5e5YA3
UOIzhbi6b7LWjINg+MRoyo8/SJfE4FDs67rfrq7eYHJumCAwAer/TPrKD3VtY/bpVHsaSWlgOEO5
0psGAURzXbrcIt3yQSIjEFKqa/k/W8vbL8tv6ogbf9oblvPQ+d6K3YguvIyZqn1R+cR7VdseU78H
kb9sRVL2swoRw6wHkMV0nxZaepKeC9251DBufECiKnAHInsmArel6rwnnilEN+SGoJMtA/2pcs0q
GcVkQzeY2bsylXbAHdU+Fdrmw2oIna1dQ2RzYzom6FBPevmH2kpxh2KFQFettBCwp/opQ3S8hwwn
HKgZxNFXBmKcaVKghGh2EhG0kpUL919oe0t61VO57lJv6a4IlsclYhuSedyWo/222RMzMtBE/cWz
1fIrVmmf6Lr2psZxpzeOxblcLlwk/zd8ky1vQeM1yKXuDOjMyybn4bN0GoI36hFJhClQnuhebSZD
n7uJZptLTCCZHo7WUKhQt8XwPXbdU02I8xO8lX3XKtu/s3AdhKPyVB7WRSAR789qC4O5yD7loJuf
ztSjFEJqcKgIfCFnf53/rdId7hvpOv8GFzjR7pbmorXKf2g6b2bL3YKIZNclLKDkHvO5GXGMlP6j
TXvwrg7WYN9VmrE3K/9HVqZGfrPL83qjSYj7tuJ1m4Kw7mp1xYwOhDz67dl0Rj0cGplxM6c1rTWl
yYjh2Dz7WXdQptsmw7IaZpxZ3vK0ZYZ4daZ8dJEKY92Ty8pFmfMHYLBjfFCrum1kIu4mRfn5gKBA
q4N5P7gsOtkMHpZLte2XzVcnYxzMV1OqYNdrjhN7w2InpdTwEo+ucU/VAQtXG9wbAUgAyDStqkZU
VvUI6xS0n6XCOhls5YrJoelR9GTmFcEyg2pvIIkuluYkMdo+TD2ulJj/1nmy8HY8Gn0z/Cnbm56w
3+YLyeSyeKtsNb70qW3gMFllFQp/1F8xYObAE8p/brBAnglXU9G6DDAkJvHqCFl9J1lomko4ruPB
JMBxb2teee0dwzpktW3f1fjHkOg0zCP+bAMkbAZ+oNSotx/6FT5xs5kiIpWi6cNK04KXaSjMo8s1
h9gZ2jGq5Bzs8E5B0crUuptSZd0Zaw5xhhjVGfdIzDJI5k5tb52eoqXxg5lbY3Ki3HKLyNoCcW+n
k4HAQonlGzm8eMgU9sdxMURx9le3PfbIDnZVqdOnujlaEaaZQGjXYWdyyZpN6rlpLkWDQZElA1gj
69P5Q24eAmJTh6ehB2a76X7VbrUKZSRb3tr/dTaRYrGnDTQPWgVrb3P7V/vFG168vh4/vHEbcA/Q
zuOGiwesHubL7GAP1V33ayIheoBK3Zr7msEEB++iZKJvJKm6fVBiiu0AJj1dkj06VYDFUzF+OWPF
KUbWryJ9gRkOJx0VG8nABpEKaYl1DhsbbhOh7YoVEIjXT7dNyHAQT+cGVRV+xsC8zqt4CXpVnYrA
TkVMAwz0Tarcc23N2t7JCRhynVqcvRZo3tlci4ugtI+jviyPYmuRr4pbVU09WCkqhKaoP013Aqfr
SyRXdbf1SO5HZCoF6oR9NqQg6yliHlgKpNHVPLbIBw37M9Ms47+14qZtYKUjwLjplXUtvzgpTW14
6ctjn6XDSXdY7pallZ/kI9WPWTu3r6uOpdwmnAhgcGmjTM/t2Oqt7FohjTyV+MKPljb/1CQTvOaD
Xn4Oi2k1d6tT6lczEAeLieLmxA1W58d8XMreecgHRrze0HOY9GKX1+LJGuf2PNUN4y65C5Ggzvm8
VuyF0zJ2J4em1UYjM3Ian0wR3DuN8RBY3Tlr2ztdzO0N7nj27AWjgPlQCAAY4eUXQ9+SvlMADtB8
xFT99hsIxNCX9w5mypDwYZBip7yOqX5si/xYMwuEq1uwqA5Okk/Oj10x4TnTX9tab+7oHKvbsVTO
iy+nYxFMUC9uG+eLfe8q5yPAbBQZRftTCXkGdj95hA2ywBGfth69zanDrbdv8qCO1JPNeRmZb1ic
hlcoyqu3EGwwSG0FUuJFGiiTIsghLSATcT7nq40+PDUfh7wqT6RPwG0W9e1x1j/Lda2jTZnXtneO
vGGI1HQA3WKZ9ohYLo4x3NCg+Wn1IC9k16aorKpzyWJ/3BSLvYJp51wu09EaoTULpz7UXrmFacd5
HevmoDqUhp0GlOL43X6SzT1RsMmqlycPbnkajed6yelAq19Vmz7i6cBx0x+tyeNLB8+y9c8dl5g9
B+9+jvCO7vMiVKZ3Ll1v7y/ipR0yZEkmN5vnkZWpXOtgIY1bO+3Ad/u3lf6umryjnfMHzqUWFpY8
MlYf17LaO7X6Axo6iml6XBfQ0HXhWna9R7Nsv30PijntYNtxPkea8383+r0gM6MyBC7hYnuzi+B5
bBj4wYMva+UCIpo8Ul6dGJO6enMvQ8Iv0OikFZSrDQ7Teb8jYqqodI2dg8Y2rbInEaQPfl6BZ9b2
zSLNiJf5OKCcbmaz1v1PtnVEmmz5H8Nq92e/Erst570lbSMEmvTj1vPn05wF582ss/OijFNZVdhh
MBBhwo+GiSCR0T8LNn17zM6DYSewSh/NVn5B2Z4wH17rzTpAGN8XqJLRbboZ6iksFG7Q/5o4p29m
xCdtYUsV6HAJtkhfFQWK0sREYCz1U9X3T0BaTdhtGRbl2fsqhPpupXvU8yrb0TLDcREBW+B476vM
DlfPvfOM4IUyiQB1MbK41D9bRf5RTRCGw7b8CC27S12cMWuJGkWCdgLxBNb4vDnVfwbLVSh5BmSt
HdKUoSgbXtCBvKadfmRLizBoXBwdPZJlMhzoGkZwY+T3IxFJ1Pz2ciNaec1sdztXgYGaeNC6o8Zg
gdN7TooUSWkxcSIQgN5yYg6WlA/oubW9jQUv7CefB4nOsXhi6E0qR//JSAgHQ0I7XmSvmequBJmQ
Tj4Xe1WY/3lG9+KUFbMEXMqc/dioP4iA0I+EwzyxH+6CKi+iwhIQMJMuAROw/hveSvzJkj3JWwwV
O3dW6nwLtJuwaOkvtt/cr8EWuV23t9PgZCzu44i/r+ZFCFNzeW9n/b2T6YGY/cgcxAOduP9aMpSE
tSWVj3J6688G3JDVVrHI+z03DjRc/uS201FZzss8BB+FB/I2Ds5pnRHfy36+rna+u8WtLHBelVd8
c9Pf0Yf+3mrYnosBfhMZ9rHRUnu3tuphc7wr6kC4odmFXwzYVNGXuOgOUrjztEax3/5MA4sJkoxU
nGv/y0T50JGUkBe/sv8Yg/mud/9bxNHEDGZnQVL3Lg87bpklZZL6czv9LOfHlp8yWrTUfS/9Z+Uy
raHfZQC/TC0IA0o5vdEeUYyGfUW0qBNP6Z8p2WxTEgLWZHL55aCZkuITnjjekGBnKUDB7S0wEsAi
l5LQNvOivJmiun/O9C6Za3rYqceRbn1YU1BQdCFNBfkc3B7KAvKZLWP8LHn6c29H/3E0uuQ2IEoj
W2EFZJ6hUydtfZCVBEpBahf4j6tCLeD9Z7b+3u/NhK60/5zSObtwefn8V6UXoyxjjP5O/zDNoMrO
Wy2Nk2e+aPNfo6PIDvCYUWFQIwQC2W9ID2kRu06iho7+Gnu1w42L4u27I/oF/3wu/J1jvjS4aJwe
QQ7JKhaQ9xKgy2bDbqG4hxwWHhWhSZanhXXG0l+yAZFb+tUVrPSGhSuZ4VO17cVDlRkoqLV+A/X/
yLXufOubZut4zSA+Si0N/axoYnciTQOy8MaGFGbzN8HP+zVFotCZLYWi+hgF1lcJ6yxdpGZI30HX
HNJjBClDQcHsVdL6AThoik8PoXOhTVdyX9GQEDjw21bVue/enXHCJKzHdm3cCevaIOPI850ZXEbn
w5hRj1kfK6YPRMM3RRuQG6tR6aOUuHmlkVX6gca9dyxwJa45ApJAJIPxgLM70m0XuaJ9Ep3ab+pa
Vo/SyI5y0cLNf2tXJxYc5i7DDX+DY8gIKPLp2WZuy2frxbNgTjOCHRZx3bIbLJryBd9TM0j4FH52
s3ZHGFRS1tlpsPxrMYw7m59HZ2JUm580DFGuiTizGpBV0/GTXRX4l8sb2qHzNurdZDtQFy0KtxE0
FAl1ue4LOTw0NrK6fDsU+f9IO5PluHUlTL9QM4IgwGlbc0kqzbJkbRiWZHOeZz59f7yLvlK5QhXX
vTgrxxEKIJBIZP5DcNM4d237Uhi/KKVcwXyAItJvCMVIKTzL6nUKDoH2YQ3PhZjW0kIzEz5zMmOL
au+2j0tIS/nStNEYqIGxD4LEhRr0GEW8BPqVA27X84aV216W7V0cSiTBfwbpddeah5b27OjTKfIO
jm6u0uG6Sx5RklpyYVLy+eHoHlQBsXbye5esb+rltd8CW40C4yZS8rpDmKPxHFSePYqh8dKZLisT
2m767MunbrqJxb1DWbmyYTAbrzGV7EQP3t3hp8e7Mkl2OtW63oiXuZ1sLN6WaX8/GKgZFw+Jni4K
77kMwAKbAI0tdJYrCsg0D+k0w+nDmhgcvpbivGjdpKlFcvUM+G8pU3YoKqlWtsRtAwgWbIYhW6jq
ybFv2vCD8tKyZi9Uw0c6XDYCZh/JML07PbnpRm/dKXfpEVw89NaUuJ9hP34i1xWSjZNGw9GIb00H
+c0OhwPnVpkmRShnYZniXdcUqbxa1BWZXpmtSXgWDWJdgvJphu5MnawyYOCloH3hvWfyPS0R7squ
E9n+aIv7orsfUEeoOGVSc7mS97lLVpaj7QzADxEUao9jejfa747xPs19Lu67sboStUVrUrtK54uK
B4Bd/p5EAzAj2boTiWc40W+MEJQwNoMvroVUi54iwURYyQKxy0dnR8FzY1OqCYHoV/kP+N/AsinR
PlrFIaM3ERFzqdGUoXM3pPVL1SIoUo5Q6l88NM4Gvo3mgyfRXzQT6qAxrgOSlZrmRT7yxQn2ZQWN
YbwT4ziDElZZ/KBRA86QGahQh5HGbdBcd6W21xtyehh2o/uSmO+gKNbgF5b6iExM/7ODLlfpj4bY
QxFcR3mPuku4GgzIHkYWLATocdXXxcXoYotNlg0iSp+uKre+b2ii7/Iqeiv+oySZ7WiHrWo7vusr
9ahZxq+pckJYxvmHqXu/QIqCzPH6N12vX5MhXleJ4BaO92Zm7RLzZ+WhUMo3nZKnIvnhSWjDCAJ2
NZsEogVG6ova+i2x9chewuynB4RXN6jS2vcAsIE6HnI4RvQsVqJ7SvUOtQUbQaDrtrru4VOlYbcW
xUFOT8P4MgwwxUxwf8YEmSW56qP6qlYIOdso/gwxmp6asylBbzZhfIGERL4aY3YBBS5KLpT5xoqA
P5XDQgOvWtCkCWN313JPl365zof0eUy0WyNwr+kH/sk9mtKldzVKi90xGagt9UD8zMNkeZuAIlem
+7dhlt/a0rvuAuclLhS0lVLtEj3cC1tfwRTZyMp5gyWAh6BzQ5+L7dy+p5X/QJ+HMm63rYb6Wkvz
y8zPVkoPD3riL9vBWdtT/2RIiAhZq9dLW6RUekKuJMo34ar3pltb9FwsdUvCaa59Ul3Ofve76dNL
ERQTK6KufUFE6GX3HFAUWDRGDw5Vo8yJDB7KWEG1brRgKzB/B4q8NlXPk4jcpejkRdOy0+ph11Y5
eARbvhd+EGxB6yyV7d72Bm+P0rQBeI6othnyKQ54P8LWdWponGMdPKWN9cN3xQOqVx/UR0lZ+22s
R/hxG5tARRcyHSl2OX23Grz4amy7fTTWhzQCCRZpd1GT3waTvI7G/FFF077MeEDKTpF+DuFjIrK9
loTkbD4FDnbqNuzjvciDu7KDAxgGNwiXweTg0ZV25r3K7bvKr+9y5b8jr/Zr8qOHksOv4Fv7fnwd
5+kfINGARm1xnYXljduAzYRpGraxt9a17E8kvPe+G0KECWjBm+b4Zhc4EXdunax5mN1O0qADVEJK
NVFHmfAdwlGPfr8wgxXPWRhDcs8S72J9RjGlaAQY4j1N0icwGHSSsqZe9AIhxNxTj2UzfMAxp2ip
StDwhnhNZyQwcg07uwpRhYJy7duk9lVhcXpCywLPx8NRtjAJ4qALwYPWN0ILrnvZ9lhtzIVgwFkL
kbRvQ6g9ojQDvDvxaWU6iHMX6FT8qnJyx5XWwniiafsSJj4tG0jV5ivtZuNQ4Jd50zZwjkNgDTuq
msGlJwVAtyKiZAd0cT2VEPyIGLG4CaI230aU6EDqY3nWcHGhA/Lg18OvKQ2hRuQXrYx/I3R/x18C
1sm7r5+yF72vbwKnuQQQ3cHTkPyh/BBFCYzNTHvUeURuoDIYVxWGbuvKGd5qXV5hbVItpIGIndBs
B0Rr99syqRQ7TezgMSKMdReb+ygduJPt9Jlm08AqAejUo7hfC1uJZV457cbsgQaVDilSaPSrfszv
BPpjVVW/d0BZaqe+1xLDPwQGFrKWbSBUnEtEaLrmEtj7z3BIrweJfkImAeOJEFVHQaHHM8GbTsPL
oECTBap9MrH9XDWUtJZOyT3cBTl1AR80j4iLcZWpCXRvon4kjfbEsfgZQg6OPBOFboM2dFlBgjTt
gYZgH2kHs4/Dq9xH9QB2XpushCaMG0T6wDU4Pl3h2rFXgda/WrqtrbFHBsNWieo9MEs6rr4mzOEm
Q/hfHeoxI7nk8QihJ1fboJfNBZWr7M2wphYZiyq+qGTqHsoqDx+JFtoqKKCpN0GoqNLXYHBqpGeK
tgQVpmqsb3XoIhrx7bqVIYlh4wMGC4zxUTWRnzFB/QNj1XYudobmH5k0A5YpRQTCRARz7u9R1d5A
AydANJNjlreawp8G2+gOaYWmSIgwvajHjWvWfbGPHRBqgCqLlisY5MAKB9dyQiRrilpYU7DD+7wE
kl4R9T4SfQjAYQ0teLQMjj8s7uxSxU12AOac3tMNomNQ1fkuBE+wpLJc7IBqIjkEJu/ZboLpdsyt
4rWsM7mhHAyFF+wORBQfcqzn12/p2Ly7aYSZTgAuUTaocHpzQ5kgscPpHkZLW/Cm9n6X03DonRAV
pZjal+Y+B6G9qztKZZHaGWn/pHfTrjV58Xk0ElZFkTbrhoC/rz1w9hQQq4UfIl9ihvYFNW5gQpxk
Y7oJKvvKA2VkqJrIz+Eg4VIHybMnntLHUYs2ogKFxfmtRb+3A20rDeNg2AkmeoUJN8Fy+utQD3/Z
MdQDb5qeaVFuzS699+Z7PJMBNQcXvBWtuCtwMhdBR2O282rYR9GQPDvclRce/eBxIVLXgaSqHg0a
0TyImh9Z55IKG9lKSwA2dcZVa5LMeG3wCqYcYrK6wKoWmaRwXSThVeW8OCUPstb56AWGnu5o8Tg3
ghU0uJUGoHlF+IfHnBeEUHN48gbzvaToG2TTQ+OHP6RJYUcHmwBo2GnT5wIFBNpUl5k23BA7Abjb
xib0y3EtJ0vbucL2YRFDRJJw5XYTAjCLSg3JCqz7Q9R297XlveQxGBJvOEjNu02SPl44VQMaMwD3
PVXuL+6kB1/GP0FDqDzdRJmxTZthBy67R8i12lRWFi6Fph/MsKdoxP9fZsOtA7pFmQbl1CLdW0Mi
bmqtzTYhURZaBhTEoE0EOOaeXh/8h6GBsj6GVy65VYWErhsnH9UQLxFE2wZ+da0K6IVWLWEVjesx
C362Qv5GWYmaR3jpTZA/LRx5Q3oLaFW04XYIfqRAde0uIbjo275zXqwhu6lN5PRzPa2h8GnQmJtf
GgJYRu2tYLhf6kJttcGjQWeMG1pBK62adnOZQBbafaKwhC5g75YG10YJCCJNNR7ZHwbgPLMsw0PD
dW508slSAE3nyk2jx4ewjBHv0MBucxc+lUHxVPY8feukuG0sepoAQm7MEARMikbHwnOiq0lPNwY4
Y2JodNUX1bWgILrIEmNFw9YBpOW9xlp3jaB0uUbSK1t16VU7i5zZ8oAa06Wo3I2f5btipDGgzOkq
1p1LdyK3DN1NYqebPLWemjB/lSDJFlQTbvFnX0ZQoMQ4vUxetygkfU13vIxRRtSK7oK+9FagQJvm
Fl1TCWFl2te6NeMDtYM/2lsbrS1JXbvUYVdwEkrzUreQ/63ombu0ICGRp/G0KuS4acpqj9ko9GQH
nkYYC3/TqOhe+MlD1gXjos9rCa6ivqlTyMg4ErCiPJUMb52V9VbGLXVE5P3ZQ6O2oLUMEMG4rWxr
b2TgvFu8wvv2CnbzdSX6NUqbiw5BN9PsLpsievQ9ez3Ujtzb5TTfKtuyi9NlKNDLnQzu7gr2diV/
l6N2rUCBa6CfAaDzfvFHkKd1bT9FZvkrs91fXTXd5aK/0/MA1Z80fRsy6yeptFoWwHgXKfTZtY3+
BMewgh4Q1eOCxlW/BE9C8Sacria3vNYoz6GSOB7sOunIpSsDYH1P4Qya3BIUxsEc0QhKpnZaBnq+
Vp7zo/Xxj2r7fZPWF1YS053W86eMh27mzwxoP6b0UzwUot5VpoVIRwkvBinZO6ElD40XIHmW5Ksk
kJde690ghMijQu/N64ra69ayobn3aE3BpKEBqo3xjes398Jud5of9r/gHVsUJrAl7Uv3p5pKiapS
KIEqpjFdEePVc0eUAaNuMfXFz66MH2MvA9lkisfAHrVlOrX2wjT6+4be4K2KNXsb9R6cDDRU3QEt
GSPTDpmTUnTyrGyL1oR4HowaBWwELoLFGJpzry2dwMRRUY+GZeFr6qb20vJicEouTV1zb43JNwvK
janQLvoylDwrbD17C7q55WYiMzv80POJDe5FilJ71wPUQpU5Rd3MnUu2cOAM1FAxEECaErrQizQH
OVwPYhLg6DzB/1ShHfczTRIX+qXfWCs9bS3k45Ba/JgmrdslNOt/Rh4II2Tn7PRNlxHUIEK6HtEi
j7yXKsj0P7VZusVFLGZlA1yYdLoAHjhQ006edH+AP6JBR0rw3IHGRcI3Zdl8tNHC7ZoIqeRx0Fvv
QGu+THcxqiH7uiqhDFqBWKBQTg5tQ/SdBoSU0HfKdhnZAiJQcO2h0yarNB7BZNS0s7dBmNzTenS2
CLo4l35h6GseKohizkhuCqfJdkCX4tmHHPZqIMW8cRvK2xWEhMMwKYBUHTIGdpgikCGNaA8CxXxL
p0HNibi+zJvutx80S0d6PFkF5kJXpkHnr7L14rcZjVAu/CLdqahoLklpUMZMtvHUv3TkUugSW8Oj
R6WAp3X8HjfxU92417YNTao0QuQKcokoSucfiih9jAbvPfIbtfaNHrXEsfB5qZZ/yEOfwBM7Bz1o
aNzmWb+ELEx+3GBjhyqgvkr9tF1jvTvzQUBuQEKntepn1q9E5yIvWe2VYiPvIMokcECQaECDHuXs
JMuvLeB+1D/jiZYBciZ5mPN2CiRmIxpVKUOr3oq0vKlKLvlw4GD4BlwZ3uofqBbrewhBdwYc+H3Z
GD+o7iLRrdMVyinvKGRkm7QBXIboLHj3ot66Lr5x9uCGkPbLeI1pBq0Uxz2MEvmvThOoNXN4N8kI
9c2sQlirbo18kuYszTH7AZRaoiqpqNQUESoEYfgj7NEBqWV3qYI+gKdThjCAZ8sBB0Xagtt9DFFy
DIv0NRyCtz6j3d1ObrpzhlmtQMGLLWLYo7WeI+lRBc8yoercNR2sDgmEcVHDo14jZJ/toGPLp4pj
AoorN9slpp6SxHhGMLpj8hLgJDeuExWNF0EN66YQdr6zwhzUsZ1U97RfR9Z7cm5HSzsonui7sZie
EXjPdrHoultSO/e9NlxazkaJCWnRGyX6LciR0d0ZxnefCom1Ae8D1gCX3gJ1VfiyQz2j07JYT9J1
KfoqvQyRAnhN+hG2jK1KciCRGPEFpR02VNM7aJo61E6NdHb2GAUPwKilhh+SjnrNBQJYkKsRgwVw
g0a7NaMyyOW2ZLl0JEGwI/uBBLkqYHWINLTIh6w3MLARnb/hvcxmKay6Z9Howho2QYGgR4HKyJBs
a2R1AQ6S7wreatG2UcglCHzK6XlpxzIorv0KeXrXS7LLrvax8qGlq1Kr3NBdp6sYICbuW8WLMiLq
PLW25yNRWalzXIwat4TRihZ7BtRi1gejcaKhqFGk8aOJGAKEpfkCJjgtO1+RteSgf+tOEYpt6wPV
GaTvxfAUN/zFxrQfRB1Z6NTnCFw5Q31jl7G+KBXgAS7sl6BPq6Wvqg/XNjlWExiaxNIKSEnTC5lS
zKvDggtfqz+DlkBxG6ZrClXPkYRJbRrqts4NXtQxLBZQoptYFP5b78US/DKlYU+ANRV0CVcisB9D
zST2l/UfurESWWaV/3Yzjgvq6P4BwfpoOxWQYbtIH5ZplttrjqzJ31XhVeD4L2iWYQugG7+90XV4
iSHnI0aUIXkHoUGGotRKphYA1Eihso5MWr6mbjKRZ0Px1AdkJrJuwIxAVPVrXzgVEnpAQGcQbrWy
qZhwVTdEjSFORxiVQ2ttvJLaa2AiA2DNqO/I0gPIy6C5kavpjdu878aLWAcd4tc2PSO/oECIOgyi
127sHGKaHq8AO9vLyCx0hLNsgHfKbnZ5VyQHgRTbD1OIgVKtZj36OIz9NDGloBrWRsAXmmQ3OcrY
VHnhPPujzHZdAG5HRPSS1Zhp11JPqb1yBH53lT9dORPfo/Dq6lDHLkQ4q3bv1YBOUhgksKd8zyWT
rcrH3srtC16d5UUOx/i+qnA+ww/J8oCCaKiZIYc4a0AN9n2VJM1FOnrTwW0rKMp6Rml9zCs6hcnY
prOkbYtxheZKaxMGEvxYjooPXKxMymFr0A559fBmoXZe9nLbCauCSeE2P0IDXPWyqMFBUnKESeBp
EcVuyj89FShrqc2ARkTQ6XakjTE3yZRbXCtfq7khEAxXBts3sEhsUEWnjum3myJWcFoTQK3CRt/D
E7Nyicqb3EbEKBH8W1XYu6oJXrpU015jQfm9S8A2UXrDzwbVMsv/aALqkHrjlWs12vYqtyrvTkgw
j3gRFMs6kPV20IDgK6p1T00/Geu+5XnuDWm4NIqx3Tal6cLZncIXc/SQZxFuRvMwtDqIXh6BEJ0E
71UU4/S7a/oYuaIg7Ene0a3oPTMDnB7r92FWGg+R6sedZY/JHxWZNbQ4yc5b9lVoXbqBjC/aSYQ7
YDbGlRaXPdJImXuX22UBXaxW8JaRDaMijW5gn9FGJ3nEM4g+/Qi/D61asHj1MC671onArYzk9iC0
njpbqDtkAc1fAxBt1PJzv6BvV9i5vB6Son5JVI1yCxKEBjeVNt2ajWPsmqxAqgWwld9QZE7EbY9M
4towGvUgjI4ccjRpIbA3ioIGlO89qyjLPJxc8vmsO9Zd51ikNCHyCFppBNfNlFYrB4HKtV6r7kXq
s+603enNXWgK+8AC+itfy614LXRfXlStr3uodJYANeORYEOhLDMv+iCBQ26UXNG86ruesUVYouiQ
GOSQQLrFRUqvbRPmgic3WcetR7CmjZSWFSTwUjOXSOYVv9OU/Gld5Fk2bnxrkPkiCQRgFkM2cgaA
yHUdJfYGKsn4qsXA8mxs7BdTOuOj/Uxdwzis9socZqAjEjRT6xWH3p9QsoMg4QN2m8JNl7YZINNB
3IY2slZeGCa7mncCGL/Rqn64msrl6v9QwBJJkCA94xibrJJLzUMPMuK1j8SoRKJNQwSDZwJuAqt8
UHs1s2dtyMJQTefw7aH86kmyKV55YXgfIQQnjEenRg7KIIYMq+8NlE4YU1KeNx1b4mdkYLB7ZIcF
mNQPU+7rTbVSd+LG28JModO9Vze0ew/hg31mQOOEb5TtOhaFJl4c+CgeGRrRo1B+KsARUyZe0WJa
xEglLYY3116U/R2xXy3sLeKPy2bbIJ1C33HlRlssUIx0cWbuJ/zGHCDFwkH11tTFscmiPZUqMxp+
Sr0eVmqZkBteoznrPZBvmBfZGkbpiJjKGc/F2YbryGfJ4bpwDcu0oFY7R8ZZxuhGOh0xHKQ0VHJb
v9gYiXi39HEfFvVjrOp9XoybbOiuv5/uCXuwL+Me+e3JAJfeAGHBjVFlD7zOzMVUwxBp/4N7tS+s
LL74fsATZowOO4vj7jrKto6/NMbvmof6GV868X7EmXtD52AVZ81LhTbQ90Od8AH7MtS86T75FoYZ
jJc6MprNWA4h2kvDXtT0wrIuu5l5vHQcZ0HlMjrjz37CnOvLsLNZ2KdhPWd0dU1j2Cx8ihGYcG7G
3j+zS09t0s+rOP/7pzGQ+VFGSHd0M2XjQ9i0O6uOz1jinRviaEfmqY9qb8yHak33jTf2Rx6aq+8/
0LmVOtp8vCFHRHMRMUVl4hKvlB8anCTaAmd9907uBKx2HdfFCFaJo3jmJshlI94KAuVQwcJHgTNY
tQgcr7ONs5d36CZgDJrau+Q6WsQrlIzPRZWTi+nayPhgK2kAI/r6vYYkdw1JVriBxbENvGKJo+/6
+8U8GUE+DXG0mHmhCrNqLDK9OOWKF8hyAl2Lwuea6gRPnZsSrkIU5ZffDytOr+1/p3a0tr2MtLHq
yPvn0A0NrF54PyiZqKdp56y6pbPwf06H8qGwl/HmnA/euWWdf9unYzDVaYbcEWNHqBS3kb5Vmb39
fn4n9+inZT3yT6xTq/Xs1m42jvwpa1gc3mvXnzH0PhkT/zuGO9tuf5rG4FX6QCaAmG8lPoyJRwTy
pQFgmSqV799P58yKuUcXbV63hqbpbESfdsjYH2KMLr8f4dSNYglnPmVY7nLgvk6mLw0r8xKXrZ5Y
vydTwdy3Ox5xzrUW8riX7j8sHpemIW1lCfMvh8LKdkZyB404ZcjtrAURRwY9v6cCKb3vZ3Zq7T6P
dHSfJNBjh6JnJLMoZrwg3IoIXMj3g4j5r3zNBEyh65ZS0rTmED//ik+bocEup25dG7VtNJjjaLjq
8hhVGwtDrCsTx6A2D/e0Se8m2mA+TkPDOU/X/0TD737BUbAqIf6z5912Y6TOQ1h3OEH0F1Lv9lOM
90yIMoMNmGy0nlJo/jlUpny6KXihqBaCeDkh2IJdg67OJA5/H8Sv63IU3wKg30Wd8atoNKOTi5AA
gPsKpMv36//3R/46zFE4E2A4zLxjGGYAe/MqAsf9/Qh/n/avIxwFrSGoQHoVw7iR4zA9Q3h6Csz0
Zqq86dJy6jPh+e/TOA/mYtNlSjSgjePz3jVBCbeg22Q6WJ7/KDtlS5T+YQXpi67zlt/P7dxwR0ck
QASVogtKHQ6oLh422BMVyxzes53dllRKvx9NzrHkeKcattA5a9C/8B/+elZq13Q9v8SoaHRBnSZX
wKrBAM3Fr2cKd7sU/ehOtheG7GFLorunZnkIMDcgNiP7sjfG/Qz+KTDYHG/i+AlbEUNhp1X9jpAX
SPUGCVprqaOiWer2yquaJZU4uo7Y2+BsIOjDfT8f49QeN2zbcXArd2YH3a/zmQz4VLgHdpswhT0w
4yZilOj3hf1kCSSYmoesBdLYxpcVRgHo+NO0Rl8dtUU33ofoZQhal6WPmkxLQS1eiKJBPB6FiETf
Ul68bnT//vtffO4HHx1KtHQHaaYZuqgTUO4HWaBPdmYIMW/Ro49sIJmgwz7hwWDpRx9ZNSbtkdHv
N1PYI+6JbpkWUinuBOUf3Pdo5NGecpBLSEeqmKb4UCI9c4pOHFl+AspQJq5M/Iyj7+KlbooPgouq
UPfkNjDC9JVD29QJzTM7+sR6fhnoaD3DsHNZUA3dY1HfIh4FaVyAbqnPXDLnhjkKcmiOjUqbhxk8
0uC2GH/pMXwxZ5I//uf98WU+R7FOsyCTJyUDeY6+9rz3xvoZ41T6vw9C/kk5VZeuSbT7emrwyQwS
u85huKSY7G1doa5Bx515KJ/aArYrhXJdi4BzXBYwXB+F2qTpARJ0Kz/NViAYEbilrpeIf9gEjs4u
IxAYpnH8WsHmLvV9QHmbwZX3jYeLR5w9+qb8nxOn2Tr6v8McfRvTzQu31Qfqd+3b2L6CccZY4yPG
//L7z3Nq5RwlDFOarqKcdHR4HOSgkL4Y+00RXbXlfSzthzxFqtapt98PdOLyYRP8d6D5h3zKnPos
G8oU2eVNNwW4FN4qitzBxP0D5QASwfeDncgTDMdyAP5JorVxvOm0QiZdLhAas6CYKAymh+nl+xFO
rhsW5qZtMK2/Hq0oUFOCq0EzDsZV0fKSim5tb1z1yeP345ycyadxjvYBQL1oQCm62wjIlCAC0Fk/
c3ZOfhiEcnl868aJ12+FdFA8h8+6olNXFZCRDqntYP9+N+Zn0sSTq8YZtcz5qHJ6vm4Ch9Q4RQG6
R8XxfgTFkQNisUwDwni//od1+zSS8XWkqmvQSNCIbZ3zpmt/6unP93//VJCmYPH/ZnL0kJrcsVNt
zUyA8e/1nCp0BDJ9PFN4PLde8+74dGhA1zoS8Yl+M3eL8CcxwYWTOpTxv1xtn6dzFAaQIZbpUDGQ
gzpo4XxUuYku+8f3ayZOLZoLFcmWOh0P6ziD0oMC8686wtth6d7oP8bX4D1YWT+DZ/eVC47q7R3K
P5M8EwxOjgoBREdbkRTh+M07kMlXVHZgzwixdMerTIO1+b/XkPjTnwY5+lIxDT+EYiE49VZ9rSBw
V6324/vlO3VQXUUebTkEazSavm4Gy/CsOAPgtHGj2PiALRIcusjE0b0B4Rs7KgYAAl76+0FPxR9y
XYGyg8ENbh7t8z5Q06ilMSd2wF7X1i+zOjwzxBzCjlNIEmpd15WFJ/LxOwH362iEKg5v3Yn/RDF+
jX0N6zd4Q63pAATpPkEQ6l/2xH/HPC7qNJMn0Gfgc40+mMAJEfZDkT39y9L9v3kdV3MiKn5KKMao
sxqO5sbUHr4f4OTG/jSJoxhHWS/tQlB3CPyrZRb9lE6/6qwzBfOTGT6x2gEPL2z517MHUCTgsqLu
N5qsbnqs10JnhkDgKleFT/2U7Dnpe8jx+7HJH2SHFNr3szwVAz+PP//7pxgYao4FinOmSA/epjSv
UV9YDdqtdq5cefJ4fZrn0fFCJKoqA4d5mjZGG9cIIuYBlBfLXfrv38/oxHeTugDWQBdLV/p/Hs6f
ZoRAdtb5Ftkq0BcvW8eATvh0Z3a4mBPro2P1ZZSjiKSaUCJfQaKa/pHv8f1w5V/G62YX7v199FzC
P18Oy2ndbfEwNaOFPBPrT6wmo7uuoQypDKUf3fQySP0EdwLc23qcNeCheeNLgdtB7uFvjUz99yt6
IkpJ1tGiY8UbkNbo1z0ClgQ7RIhmm2nQWlrm1UuZeWdylxNtUFPqZJMOtRo+3HFzjNJsNsYOgwAr
xfhxNQsTLowLuapLLIYWSIk/IKeyghOw8TbTclxBHNjkz/8w008/4ujM+wC1CvzayNclCoxNjOVu
/i+L+WmIo8XMbOBq+djz6dJwhZTMXV0hFPD9NE6lAl8W82h3xn4XqQbt2Y390K/L6/7AIqJGeQj3
xovaVEvwET2aG2eumpP75NPU5pP56eS1pdMD+WFULBjyWqGZ2J2JVuJEuPoysaNwVcd2Hus2Qziv
yWN7PT51b95H8Gwf2pW2LS7UZfhQvoFy+n49Tx526jCm6ZLFO8ev0roE/2k0EyGFznwJkioHR9eW
xiIrbrKxxAM4WfUAu78f9WQgQ6iLV5DjKss8CplpqEkj8RVvugrPch+nDSg61Zn3yalvJnRYkqiw
WdI4jpaANcEs+jqHasQH0sn/0Kk4t+VPRSuhmw4mANgVW8fRymtVlY/g2zf+0HzEhX2lg9PB7nR4
cbGclOG5u+bUwglD6jzwlct/R9GxwXJYjZLxalP7XQUxKkTokPu+fuYDndqMn8c5ihahFih7yOe1
89EnV9CSFwDnfllD+FSi5HxmE55I5OALWrYCmkIqd1yFsao0V0XBrHgwAxJBvWr2+VWtC22bu0b1
qCSozfdbUJzcHkpaoDPo0gJX+3qkQ1UEHY65/QbUzca/TCCm7vEuWYJthwW4BBz5s/v5/Zgnh7S4
2ChrmxQYjrZ9wnOiCluwVaXYC/yAU5Gf+W7nRjh69avaSoAtm0RHlbxLvd569FLPfK2TIdiADUQ7
y3Bc3v9fVy5HndNDeWXYoErZrUAMttvZUnUBygrKNHIMKxx818nSWv/vyzfXTFxlCJfdcrQpXRT5
QFqiPJWo2Qqk3U/l+C939ecxjubWGxiitPqsbrX2ttYWv6VxPey1zbBBP2YHAHrprSDv23vMnqHL
rpGDvD83zxOHz0ZqVEiDsCz+SkoIyTYkDHampDeAB8B1YWFZKaPXoDDPnYITAeXLWPOG+nSxaXBd
enMkEpuLfj2tgmW5nASKH6twCfh9BywMNtXWPPM2ODlDcFj0dbl0/ir+R4auUKNghrZGcb92f4VS
Q6/Qv/GQ0/p+05ycoMWu0XXaDK59fOZaYeK9wIkwqnegtltoxfBhzj0L/xOijpJmOjwm0cRVJgJy
R8O45P9ZVjtUdzfjOl0HG6Qf8FKGCrdGhgAayMp//n5iJ9fw04hHR70IZStVzogpHj16KxcVG7Lw
/afWf/t+pJNLSELuirmeaB4/5UU1oAMY+Ggz4aqaFc9p8TJi8/H/N8jRRswCOU5phwidD49Q1QCZ
MdnI7IfvRzkRHyGdkOvYjmVL+PNH2x2NOKw8EURp2mfZfGSgc78f4FSjnxGAV8u5aE18/DoC/GSl
R1mIQ9W2/1H9xA3pLTQWYukTErN8qc4kOae+Df4YjOgAk/grk/KAY2S5GQzIJPkfEkTjVKid1WT/
8HWoirumOUMZubq+zipGWXgYZTxsZFovZW+B89uOwNW/X7xTX+fzKPOW/xSMxgApX5BHXCypCbYE
gbCk+Id6G6wjKnZUEi3jr47PoHe2nDQur2aCxQ5XPQUs/P005rN+HAvoWJmKeEOI++u9F0yTnMaM
LSBz549nY55so168LTAIhusCzDtCs/wf4tyMBpgBrtIB6/p17fxEoWjZMa/ciEFA3yZQznpzWn8/
tVPbzeXad8l5Gew4FBhc/XFe1cOm1FDLjXE9M3L9dkrK+sw5mn/uX2v4aaB5q3zaCuWQ1X5eVVy7
qKj4fvUnLZzbqi0hiSOt2Yz25RRDjBHnGoKntuDnCR5tdMjtCo8yXMpU612BqMA65lzmeWII3gpg
gi1kbWyixNepVU1rhaEthk0L9Terb9Ft+f4jnVg7QoKBeZxQ4BKPm1ihUbYusmLkSUgCx555wK/X
xmf0/5L2ZcuNI8myXwQzrLm8YiUpitRS2uoFVlKpsO97fv111LlnmoJgxO25/TBmbbLpYCYiIyMj
PNzrj4GDSLGjXgidmUawrcfkWskPlrlBUW1mKm7Cr0ur1LwDZyI8P3omh9yO7hMPnMq28qzutl5C
a/n7F1uLYFF2aBjUNWz9X3A5JgtNyYJuNwivTNmEnIztb2zs2i3PZJTegOpDlxU58Nf1TeCCByka
tJMGq7eH02DYoQvEsZM+TD9KK8fg5r9PlGBQ4xrqp4R8a3yMctJIVJ71DvO7ACNhGass0rVOpu2v
+8xKNsEAKIKCA/BpMgoRX1dG/FgqW4wIAWUCedBogBCZLENGcDScLOg3YpW68uD7Ym3x7QpZr2TV
h7XWRtZ5bO9Se7yhO+izQGzc8z3qVrf6nfwx2OMp3MUP8Q5Qqk8Mqu6GF/Vly5W21r74qg0N8j4W
oGDItcyOtfSzp/EOrI+QgCLVv79Iv6x8kbXlzG9i3mHlvOhN3N3gKPJquvlEW1uSpmCYyUCZH6F6
sSQN1aScTlDTHqzgJGd2epc5qR0cuNU64IhBSxgc+ZZkdxtvw7XQc2l3sbwmw5Q25g/n7KfdN167
G1zdVXdbSJctM/PfL26HOoMwBpB8s5n4ztj1u87N7lqv210/FBtmyBLBq0LII9FhJt23e2XX7kCm
60LTcsPM6nG42DWyuBGQp1KKAu3o9m6wg7qe0njFCVy5j+AtAKm3sqvwmPipvJMfqCHvSgv8hhUI
F1Swt0Ik1YIS3E/oaUAGzLu+/rWXPiYNkVeiVodwt3zpg36nyyqfjG5Wmw2eh8BOPuFtKMcOx/Ow
+gHqSsenUNjZOCWzey5u/y92F7d/qBWYJOcG0owWUutN7nQDP8r5E15f85jj6/Vlrn5m3UB3dG4D
4G7+6k0Ec8xBDd1rV/QpVCwakO5CTRZjz25B8icQ/1SmDuIc8Mz0nXvd9N934beVGipeVQRvBWPZ
m83YVGhZHoDPCLTFLshl/Xt/gkJZG7L8oQjBL9TweofxcVTUh/5dGSCKqhsfXdgISDJNw6HLIYRk
tInkMbCLn9FT487137j6MS5+4uJMFwqvWtpKEAxUP1WlvgfHCMbWnEyq7Yq1G4X21WtdY0ibNXBH
oNW1+BiY85YwdzCfOdDk4BEYFhaFxqLWKMd4qDAz3KqPGTQElAkXAY8HDL+KvYBcC4gqNMx5dNP+
+vLX0jUUDwgejQR38PJBh6sZBOqEja4EQZR0fGbx1pNkbYN19POAa9Fw+S6DdTTFaQeartENIb0H
znvoBeaeoUDSK++9rPv3L0amQ19NA2wYZeQllqINqqITAzwujI9VtOuyt0x7ur5ls0csnRpAdyS5
sgwbZBGeDWi9o4mdTO7UgXW18IsfmZEfKMZEaWWAt56dqkz0G1fPWt+SXVili2hdQA1OK9t0+puc
lXv/0N1L0O3bTeDv9mQ3d0BhxW6Q2LQWNLTsrWnHtShyaX7huEDyBRRD/GDuUQSoL2pp3yigZeUq
CAs06aRE2ZsBkiHRALt2fbvXLTMd8GKqo1w4+9fFbVhNaWf0CtRcR8x1ZwPUxfpIOxdpf+JleUsG
ZS8NhacLom9tubb6of+xvAgNMYWiRZYVk0vuFVfY8oBhW0fdg9bXhm5MYWEOGHPe11e7Mppk4Dv/
Y3ThXTrkjJBAYbnhnnnT81yTxaC5qpnB08fcRw3AVWF27/QHYrd93fZaWnVhWl+6GNp+UNHD4PE0
kX1VGj/LUJuZet1y3Iq6q6Z0Q1MJx/gsOiNfP2qTkAgjBXAnkHolQWFl4CYqwcZON5xnNfhc2Flc
tRN42AuoXWFJvv4Bzo8f/eg7fssPfjw8GNAl2/p86prPXBhcvDSUNh1akEFMfyvsEBs4JIUVecke
Ure7rjWl39c/2Wr4xqmYr9e/Nbmv++hTvYFwKLyFQiNiHM8zN/N1C6vH78LCvOCL45dPCkqXBDuI
wNohSQARZFANd5i/dTiUovSZx0+aMNJc1tV/cTXrF6YXTqJJQZxrgMu7OgQXm4hDpsj4K2huBM+Q
Htn6dKtx/cLcwle6lNekh9qnazxOYKUEWt+SncYqz8Y7xFOegiPkr1Cu6e5wAIddtbu+z+sn4p8v
uXCcKeIDmquwrhXxbRamT6j32/0ETAjSuo2N3bI1//3im4KnJquhXjG5kQxSgaJxdWg6g7vPaprH
66ta6/ujO/HPshbRG6RlPdhT52vr0HcWtjTbpXYERm6UwE0B9hnoAu5rD4g2MNpsfNF5y75d1Be2
F/G700JFRtUVrls9jw2Ix0cFvc+t5siqFWB2OWOoSX2rR9VD2+i4miZXQE1Av8mUwCRbKcda3R1X
wn+MKIvQ7BspJcYcVuJ9tGsq93+fay0F+5IJDY3/Zusu7C2uewFRlKKZ44o8PCmgfxrBryuNG0ZW
3fDCiPrVDanWhV1SY+dSHQR4KOzm0++m3hG53qi8bxlaBBJDFXRoVRiK0vJmlIybGi2E1vCPRbrV
3VwNyBdrWgQRDmG2gE3YuHjmwJiE9NLU/v76odqysQgVhTFFkSpjOSOS9QpEEwTqCddNrN6bF8tY
RAjeg+ifzEdHgAwxyR8zsJWT6rOqcrMptuDv60ECb0RNnzuZxrKLGXMuACqBd1cO5lR2uV08ay4u
T8hOmDGmVq3yAXqHwExsPBZWn2Ng7f+P4UWEyPqu4qBNnpMtcoBOGt3FLrkD0RUYFfftCTJPyKqN
39f3dv3z/WN0meFpRtjyOfomY3tulXGvjvkWkGzDBlvEizEgE5Xnq5PQ1yGEuGsfb+QF62fqP6tY
vmTLOI2mqoAFEMNaabc3MD9f8SdV//X/tVtsESREAE0DKuMTKbIEIVbZYaWwr5tYS3FQttMMHbMe
AHws7qg8gRBVoc/nqQEfnPIjrs9++YTWvhmAqCkA5HXouo1KwNoHMlD4AlEPIGLfKtJRnElKOOBt
EQapafQfIJve+EBr99KlhcURriBFpCnAZrpGqIP27VSC5q9ON4YMV5+ll1YWexcU/7uO/+lT5Lbx
ys/Nr+aBvgMU8Jkc62cKQlu8/B+lO9+5/uFWNxEYEiBmFAW44cUtBZLKWNeTenLBNQVygLAA17j6
dt3G2jaSGWiN2Vai02XrQEomBrI35L+YBPPTmyCInEnbLJSt5Z6XVhYfK2Z4aA5zTUHyfynhXY7R
3UG90fr9KJ80dF7C8VxiFFlEiinkFFIGEPYRn3JyigrwyYOxnA+bkM21Y3H5mxafNo6jRJ/ZGF3f
IMeC1jeq9CuqwcLpZ9AlgiBHqDvUkCxSZJBC8c1cPMQN5MujcxsdCu2PinEcZnDPN8r99W+yWrm9
/GmLuM3rjIRQd5tQUiZeCXIrV5jJJ3XIIyKem30ktgQ+1o07cc3bKLpIHH1vEAEtG49cV8BaPMFo
A/5xGoNLMd7a8zVnuzCxTPM0tVFyVYeJwHjjjQS2n1dl2goM6hz8l3nxpZXFsaF6ByLVHCGVPjLP
cDPHeAnuc9+GAIbpn/kh3oH+71ztQLjh5t7WdP9qm/HS/CKiG4JNgqtYZLj3vemUutGT4TSu4YU7
9Sb9FHfXnWVrTxfJX1OCrlaNYU7Rj9TXwY0ucI5q97qVtcNCgTEGIAIB/RvIs8AQfKj8/XLIxyW+
y8lPcOX5yJziU1Iy+MvHdYNrGRqdkZ0y5mG/s49B0LapeICPWDLaWkpbG1YFesv3sQzSs2j0zmM9
2CCuG/3rgN9cB7eVooINC+XPRUxgco0HFWjGXRWi0SOYSZW6NovqdWKKWajQqhkbK2e1G3UbX3Fl
f6Eyj31FuqYB0jr//eLJqlWQvP17R9epcRsk8YH3vlmTc6T/7mVIw/kxBNq2uA1WXOfSqLbIogSr
5AisenCdZIAIuTbKzsAVqEf1huZs7Ox86BY7+8XW4lAqddSGULqd3C54LbjkGCWmCzpImpCnBm/j
SYnBCq0efJ1C9UPeCqgr9w8yETI3AjCLjvHNr9sbtDLJoLyJFxLmEx1WdzdFM5gUiHk0IwLtHHcj
BMeinW/c0+EsaLSf/J+D/m6MMiYGZlrjzz5sNxrpq9sP1waKRMfdu+xcyZEq6n6CGkYYPUzNLwjL
3IiWbRhZe1pz+cLKIhyJpm1CKmAF8iDgbQdxo+3b/Fdn+2ZV2aHDtr70yj3yxeAiIAmNQVeuh0G0
yT+EDaWZn4mX76Dq84zpMXAEmludTm1rJ+efdHF66rRMSa9BJr0kvw0Bsdx8asFFo0C6CNXdHjo1
kmp1bYVLE1eA/N7V4G/EwxISXUCq9SZLS6vs3xR5V4ne6yF+Cu6qBFweZQkderk0x9A3Q/5IRWYp
+anOX9v2CWORCdQya0sJH4ZsMMN8C464taz57xfLgqYPdIezFjupCy/BaEdVxCcm2xtHczX2XHjI
Ijnrgw4EOz3MdKD+Exg2hwiwV8SA4wzBMaEnWgWOEkKlyXgNwuBe0X8WIXjs6a8uhapz/xqRCW88
Dn2j/6I3AlcCSzL+h2DIYBGO5bTB1E45oEyTl5DWbkxQSuwScKbpFVg/KabLCGaw1A0PXg0WF1YX
2ZdPGyY4+2v1JhgMl0jJq9xAb1yg8ySIC8nvDYtrOQPGlIEigMqlDCjo4ktPcklw44F/CGBxGxXv
fRDdsojclsWsQ+mf4vKMOx4iddUND/hLIaPYv1FEWuvMfPkNCzfIK7kDTReWDT5aj4NeuUqngx6g
QFID2JuXoGsvZWjZQ5ymPWUAwPTqi9FDN1q/SwPfM3J5r8SEmlHHnjY8dCWjw08DggpThQBJLtsp
4EZry9zA+eZFZtG8/lVpk5XK/jHv6v0IEXSJf+jTPh203XXLK1kIx9trRuHohLHlvRGCwT3DEAWq
AL2xU6XHgXOLh/c0qE3GNlKs+Rsvb8hLW4v9pz0AzzPux23pOdU7qxk/E0NsJPlbRhYnSqmHSu8y
GEnkW10Rps4PLN/qLK7dAJjIBMsfULrytzclxtWTQC6myWWoOxVPCjRUrn+WVV+9tLDYq0b0Ks98
nBfdm8ce1AOc0+o8MENxCCfakB102DtI/tsKZbWt0tBaPY9fWl9sYl5zaZA7rE+/n5lxNZu/Eqvy
/Dv5nO2BdzM1HQjGrfblqi9e7OoiLBX+mPpdjTUDQGVFOHiyeK1nFlz5UdRkw/HXSodf1rhISNU+
T3MmYG2wQLn7PIQ7A7T+4AeZi4eyi2yc3mrTYWvQdcvu8okILT+/Lmff0b3+GFqglA93PuZZWgca
FhC2Lt1t3Nuqv4KKFM1aDElgzOTrPduTsMl66Ne6IEu3Qgo2sk1y2LU7VsXwsKKhkqMpS1CF1I8i
bEkmIFxRgaKog2QX+DhZvu8IVI9k4fDhrNLAuX5O1k47nqLoneDRBpWMxcIkI0v1qEdID0VjosFi
+pJuJciFrptZvb4u7Sxck2phQOQGdrTz4LR7bQeE4m1/KI6623rxrbKRzq99r0tzC9+E5hHLu7Kf
3KJQ0UPcd9EWynuOH8tY/I8FAGG+egTAAWFQqLBAMi82MnMsAVcQvoOJ0a292zK1eBgh4E9ROOc4
kJU86SjRRz91NCMwp6Ydot/Dvr+dTPrmN1shdM77ry1x/vtFconh7jho/A7Xjd0DGhha4oY7utk7
EFDx2EYnYtURAZjXQCcBsezlNG8Va52sTTjVDT+x4I9WfwTp/YYTrm7khY3Zay4W1EStxqEtOJd9
wN4uQKfom+Qzf/TvqEM9yC0IyVGBLQeyfOMbrvrjheV59ReWkR/X0E0VaIpBMMgbgN1PlEp2N9a3
ZWVe/4UVLR0D2QgQkaFVT6AhuOvPkSM9THfyY/qc/Rgep3dtoyqxetOB9QCzAPhomLlaBBA/qSHt
2skz3ENxAY2ATCevvZrc1i8YjsO0bfEbmoZj+QuaQRubunbdYUTAAKiOMRnT5l+XK4aIqqwExaKA
NoWAwlUYxk5oALZYqPek/XN9d9fi86W1hfNESh340gBBvEr9QX3ogx2zrDk2Rm/xEsRlBoYDaL5x
KNYc9tLm0m26wIdOD2zSZj8L5YKTBlLmyvR6fWl/x+KWJx3lXFTSQPdGjeXdw9FBqItQR9VV5sKs
pglbWLjaBBWMWdKsnixB0MCQugMZx9tKUFcj3X7EnJ0GNY2c13bcltxGO+wWgPVdGEdokoZAUKnp
Bv3dWuGbMwzIo1tFGcU/Xz/6pM5CUQVD1pGAgAVUYSlu4qKBwlaB23k0bGmkoRkLyB0n5XsNmayU
QuFHK/CvLQTGt8DdazMx+EHAjYKDgOAULLwQMBIIi2j+3LqFOqCduuWLfzQ83ZV3kbwRktcOOMCd
qHbOO/Ct3dNNCuZWFKQhKR0sTUswbRZuBZHvLynQHIDuALUwA4drWWfsqIJx/TwR8DngonNuob8F
7mBuEsDWZeWPlOaWVD9x6eO6E3739S92l6XGvh+ZITGsLR8BaOQvVMVbeoDCrBxsnKqVmAVTOoIW
xirpLN7w1Ye6fCzoqGOJxR+M+QhAnLKfeWsGHii0QDdGTPVDd2MHHbWtkLWSB301Pe/CRYjmDYn7
aDY9WLKVPBiuAtEMtle89EH7jGy2ESK/B62v5hanJTKkQAWUSrg1ksq0IuaQwE0hIK7Gg1WFnS0X
6o6lnXf9W67k6F/tLtK9sZKnWtPzeZmDo1vQCQt3LQRP7cpGMPuTdCb6dxC9um72ew4Bq0gdQO4I
tPU3TGUMDRgR+YgDsdTbTfoxGjcZ1O2uG1n3ngsri4uAFM2Ya20p3OlgQK96n7uZJ7z+TzWAhs80
HCifexBM6t2tcZWV2Pd1fQu/pRGm70gEy6lmzfMKVncyXiSLOtCZgtaaf1ac5lGyN19c3xPBr3YX
TktjX4Zp2GW39T5zmk+ldOgJxF9e7TXlYbM+vBoKLnZ44bVGGYJlaf6Oc04Bmc3ccMjzXJRuTfYI
RSs5s2KQ2fw/PNxXz8uF5YXfhphXkNCtFa4SM1OenvisuC7dy9B85/4pkd7GcIuSdKVS8XV3F2+V
vvEHDWKlwh0/WAghrhvo/oKsoXqofva74BiLnaqi+7wTyU53C/R1t/qR6vdr5csvWGJlMHYByckc
HPAzKQaozRz/LZdRyzNNaI7eoIat7NJ3yZn5P4SDuEi8AbJgL6NkBls33LqPo8KJyhCqad/AhA2I
ehnqdwKPjuTU/kic2NYNCwqauj3Ysh07wBDzHHrDG1fryj2OTfjH8LKs0HAIx7Phr+HeLn8bN/0u
OUoeBFe3CzUroJGvxhZPuqYsSK8S7DgFnOF1eM7fjB2oqQuvdFSo5d1WWCyJzOquPNSf047/3ohh
Gq6ZrwnfV/uLp53Pc1VSO9iP96Ditmjkot/mhL/AsOUVQDN9/lcX0cXuzj/o4t5jegnhsahF6EpB
KPs0xXfMcNLhSGrJ9m+gWGNvrHD1JF8YXERpprOsp/Jfn1ZcyDW/ZLuoMXPMSfp7zWOaBTYNDPs5
pTW1pn/aYsBaGfz6usOLWJ1JRTr0yuxO3DRUq/+o/kwOsVJ3fFd/A0iaDrb4I9vkZtu7Vo/zxdIX
4RpToylk2GC6lJ7G5IUGG32Ara1dhOc6r6YqMvDfH/kvORoiYI4KGxMobLiZxDFPeiAM9B/Xv+f8
3/zmsChTUbxPwOe9JCYwhqEognhAIgPBRztqhrt6HG6joX1NfPpbkbdwKCtNUQIsA1Au6LXI30fB
9TCfGijziLkp+jtzggNYgczwQbUzROCtevHaF8MUCMrcaO6g/bzY0Ql9Z3CKyAITYqUVMKg3dtJW
2rJ25FWwk0MbDqIL3/B29cCjQBU9drBkUN38FWGePs7A9PIrrk5FS20ufrEjGqBob44bD8y1r4en
BEi4/lb7l5QIPeTmmSHw9YzyHhLQbX6Ixp1Id5Gx0cteyxwuDS3imlYngtU1DA0j5mohOJuOb34A
9B97u+6Pq9fFpaVFQKu4JjDtOQq3a1OoLMf7DEydEv0p+/dqCMRuCOQaG3aGciiCfANzuHYAL20v
YlsRJqDL9rFKVcj2EP72GzvyfxlMMusAXSdzYltTRKsOCnZhCuAJphiXx4+Swc9pCOch7bSD7p+r
lRtrWsvdwaD5HwuLNelNU2hp2CHzSs9QCrVzckpD1b7+1baWsQjKHTROqp7jUIftwUBBDIoU1w2s
rgKNyHngY27EzF/u4prTKloUJMWXGSlxc2Pw2qi3Gfl53cqal4Mpm6g6SNLkb1CgNop8lkQMx0kT
HvB4D1nePCs0edrar7XloB0BSgyqYD52GZe6qC4UkLJhvwyAiwqT8mPb/7i+mDmlXkb2SxuLlDtr
6TTgHGExvLDauvSEbuzyQZhdBPaZKHfkpNpfN7mafl3aXHwmTFOHRtnDpvKYRqbxgSF88hkd2pvS
EZZsqzsgqyRnVq6cJ0n//WgJxCL/s6uo5Hx1EuC3CAS8sKtsOHN1x5VbHn1cX+H6h8NNObMFwdoi
OvEymLKWq0i3jCayoGf7lobFL9EmZMPhV0qH82L+sbQ4txGRhVZzHfpRRfZzGqtbVkHZNNeSm9RH
47N+KfV+X2b+c9r1R90m4il7R0XmjBT4qDbNuR2hN6bQF2gC1aZWo185BRunfm0zdB0sB2jfYdRh
SZ1UGTo4nFEacIuMWxXmGYR4Y11iXd/y1ZoH6n8zwwpg9N84tKK4qgdNQc0j3eeZpYNGyy1GM7R7
c64G1r0tYzB5U0xvtaJ0aXaR7bW8TFIq/pZa2D2eSZayS56Y3TrhTjxFm6nK2maCSgH8hRgxR9Vz
kao0g15C8RSelYxPvZzYBSi2xL8X0UDx8cLIIiaUSqr0eTK7bybdTRSl/RkB6NcCtYBB2zgra9H0
0tgiGIC7oTPSGu5BYnFoK/4noGMI0d76vm+3VNrWbP1lbcGcj0bpkgkkjfDzUT7H0ecvIXsAkt3S
k6fW2II/rF10l3YWeZA8UEh1SwRPgDS21OK2r583vH2OIMuwDVpc5MggQyTAOnwNYoOGcVQ+4A6i
j/UReLrGCm1md3YAx0fU/O9KmWxm155b1bC5cLzJqELfkH0BxDs7NF6/0wCXrr0tpODqebq0s/A9
0cVRp+qwM1doIWpsdQBC/pXEBHNsaIK5odyIoasVoEuTi72UR1mMLJFwBaLuM1dLO+OkD7fZaGZe
ZY+OamslMi+TCLv8zNXtGLJ2qC9+wLIAhBIUEcWEH9C+ognqKnZyGIZdiHobMj1HlqzhDBjoRsBU
Vw/DP190ObwyAEguAsFRSCW2pphFaoalWZ+7yhQv6Zk7raNYw4/ZlzqTgG8WKuJ2W1pqarXPmpVt
1lfXDg0YFqBmASouhPBFUaanep/SpJHdqvxsAPyV/gv5IVBxo2+jqoBagEJtYUEyFEieg33flYJj
EZ0wgr/hSitbCvTIrJmLHpHyLf+MEvTp+KDJbhtJNlpTTpwHdgHGTR5vFcxWduvS1FIpozC4iGkK
U7HsBgm/zfJso7c8u/0ixCigxwWiDwn1d2wndBFDUG/HCiABer/LhdK95kqhe91I3ws/CN1qDD/L
lHbOmOtiq0m0EuCAQwBDzaznCdKgZbxpUeVQRlqjAICWsuqIm8RSz/mzYoFA/TG/3ToOaxUHFZkU
SCWBM/pe+RxzyhIji2a4xeCEmj1XqnSUXDGtMfxO3K0q+8qZx0MOJJaQXJoVyxZBR/Q1HmM+uucp
+gqW0T63QfRAIoS4jZtixVEwpQH6+fldpOBZ9PWmiBWFdlkIHXQQsI2p8xOUAojenctDq6GZPaGi
Em2ubqXiAMlofSYaItD1Vhdfr80mn+Wy34HTFgXkKXB6lI2S7CQ3+V3DtlSc15YI3Spc6OAOhGDn
7EsXz766aGLm80hAfjRNnGCSJTfI9XjjibxyuMHVhXONKRtQKC2jh95BB51TdEiTQE2g7VI0B8Cy
NQud+8ytRbPVCl7bQzz2sXkMvEjfqG4rKqWg5EbzsP+b3nOQI4ROSyWzwMSmxDcyir9vksVxR20B
WJK5e4cBjMUn6yq8FIIAXR89DQDYDVGB28dBX9m63P32+0p+66vJMJVuTE59lCtWpURTb0uhaEO7
6KeqNznnHQDZkraLRINmgQSeL1TayUlKmDjwQlHcHhN6Dlrc8amgTWdFsRH/ZOMEQcU6KuVdWnbD
p1pEvLIimbfnugvboyqDR5hE0NlqlRgXoaL/+zkbZDWozuGlhp77N5owIoBU7ecXvYxqkiJjAAIP
YCP594pXMAMCfgDXUDz4dsNNQcZJUmfz9ZAE5pA393gKo84iv14/8yuxBV8SHVjGIIryjYOK8dFP
WJDLUKGf7Dh4SzMA84PH60b+R1R54TFQXkG9dBYoBP5icewa3zCaWA9k1ydN4GgR6Eq06VPi45+h
BkO3NClOwVsOPdb6aVS13Zhy3ZQH/j50/q9olPf5NPr3hd9lllbLP1jfB3ZLR9/khuJNmnhKGgq5
0jC7gS4YNZUKo/hhn8xwCPkzH+szZyVE/uS7PCYQUtZSt49KV9f8w8DDP9I4AmwsqW9jMRxpH6VO
FU9ekkn3Yhx/RNNwbqbyNVHaV8WfMG0SjdC6LeH5wJbu9I7teFo35iCU50rEz3XK3gZgC1noH3xV
nFU9V2xSsLci0mUrKAbcShBZcoMwksw8IDe5T86h2jd7oaJfmvSJOLOuyU1KY8UivFZtIwy9qYVU
6dgPx66tZVtW494J+9BiSZwD6BQTO8zAq1OE5ROlWmNhJK43my48iEi704vslqnRDRcGt1Ko8Hgg
wKJWVSqjOajdn1Jjjcs7DCgAAZ7e1BUDfXUT45iWKAQog2YNCvtdqd1ZjbQQJczKUnVyytXcqlEV
MmvNP7I4P2WhHlkko46YqaMxGJzGkpMZ6p9aCU5+qJqCGBgL64+E9LYSQN61bbI/kYDAn9z/bkWV
QXOidkD6F1tljZmyCFTaKbHChqanJC90U0rkR6J0bt3WhxZY9Ayi9LVCD2SCUrXeF24V1g9A/7t5
IllaOnmlXJgGpnr9/jFkBTDyf0DOdzton0NPP3jJ76ehDaxuQOUZcrDgzHzr9OYgqQLIi+SOhdSR
izRxEaXe1cY/ST5mmMsqNVHM23VMhg2+V8r4WShAFsTpe9sKT1U+AzU99uFRqXKPEckGhMcBP5sJ
5etjWgUg5AXqD716b0ohst3IHyB9t7LpbiDxTg7SgzYimcdeYroEMyMQvwxTW88lV4rGJ5T3jloa
HGoRu2WJFaY1OLdOfldYtfET4+dWWj+GTemFmvLJAnroCswBgU6kNBMRYQKG7tXBsKSGWmBNtyrQ
Ehsdc4Jq9MaxOvZRaPkxTs4EBho/fa9L/kGq8dBink4oHxMBAplljYsiUWdIbz1jPwoZsP2g3Ze9
9oIYgx6wj+OcWIoKaKN+SmrthofESeInkYABdWIe6MXhC4pn8PQXaEigqaB5fQ8qo6zLzbT8UfX4
2/A58Xaf6Oi25pNdh8ob6YpPICcnUCbr99nY7qSSvMgBfFoddmNbHEaFOVOT3pZlZxfkhDzNCVX6
gPFTjppS05igbQzRBQv3epFgBkfGEzUrbgUtobcwEmywLh2Yj/KPiE4IWAdVcCvWxC0b6Ss4GXKz
G7RDqvAODhUY0FYCyXtSsqNsaABbxQMgt4Y6mlPGHiAoOFlJq6J4rTg8EaXJC7TgAt3wrSxABxfS
T76qP6phg14j98+pOiZWHZI7vYf4ijRCNCQeoesNIVetbG4MHZREUto0VszS+xQACAiyiJuetA9D
qt02nJ/qJnzupmI6lIrimzQRx6hhNzEFaWg7JrVd61HiQQioQgwzZDOkJejMOAFonT2AJ0/22lh9
KNT2l5LKHH9GFSdo+dMgBcADDYXbMEkylamOLC1SX+M6PabzMJUydMeqRWDNR+AeoQ/8R5pk31TL
cp9KhZPJTJh5KFKzSaXXtNcfuih/CSZh1wWGxpViOurTeO5B2gLY71EJ1M6UQvqmq2gL0Zah5EvH
yRFI2xw/TXWvFgaztKrN3EFRn1GhfRwKqFVD0BtXsSw/SLS71bPmXmaNpUThLykzQIeVqrI5sFp3
cqlipjrRp4yVr7VcgYpBbyB0o5/ilL5OvZbsElkrTTVVj9HgR5gWpJmjjdEnSyWrLvD/7oExiQ3x
gynDD8rjY6CWt6BJLUzIz3m0mF7UWHw2NX5rNHXI2Wn+ImlDZdGqPEZJOpqiIH8UPcTVrvqfZcgP
Uzx94JPWGIvrnqKu2Q9d9Ane8o9QqeeIh+XlHTTYcsMSgeKUbXA3Spi/REKLTuco9pJI30me7MvE
IBZaDLakREeiTede4HKKegouADwvmZRaMo0fZNGkOIoo5WJk8KaoxnewQoZOKTPdVNrokY0ys5mW
QVuxM2IkaME9mYjrRyS1jDTmzgCuFltLhtYjyNpB6lbET0muqJaeglEyi7lsV1C8NXlUSOZEitce
kKjnVg5vslRjbsJxvURaeRrK/rlN848ppZJL6hRDaKT7gRdPswur4L7SotsM+QGiJQJsOaLqL1GE
lBS9PKTxStDflky7nzRy22iRYuHxaQdhZezIlN6HEpCXMe2RMtb6AbmiC5ITMFTE7GacwFHRy76F
e/FZwsp5Pz3zsr8lUfVbmkI3RVAr+xygkg7tV8hjlZOM923+OpSNhSmN8yTAGqJOII5u/McK+HsQ
hTVvbTZYSGbv+6aG2Gb00CXEd2gLYL6Pn5EGDSooiTGY8Qg0bFZUT9yA3iLhAgeLhp1ZUjKaVUZ+
R1w9kxBDLDIPrB4S8CmmS8Bd64Sy9Kg0+o2axMSKfK7YcpI+j4D6StQ/kNq/i0h7UKpbFaiNrot2
Qlcep2g4RtWnYbwj8FkThl+dIgBuRaf0oTU0K51OQY0zqGkgNRajJweTZk4yic1ZWTpD+JGLAbNJ
8V2tll5BVYsk3BZ16A2zXhllpWaNHD7W4St1/KhFVFiZ0e6qnvwfzr5rWW5cCfKLGEGCAM0rXZvj
vaQXxjky9J6g+/pNaveOunG4jdFMXDMRiplqgIVCoSor80G31aOl0qOCirSb0NhyodRluaEW+TTR
d7aeOwlrdlGfBCF9nhP1MFPmtTMyFBxcVvR+skRvRhxB50dvnMQY3vKI3diA1mLuKZiq6TDGnTcV
jT8hy31UxvE+BJrSHdskdMs52Q/UPiQogoDboL9WcHs4SWS6iMAHFXEWAwbzM6HaHUsqJ0mmL5wj
m+hqowP4sc68mQCozKZht0zarslAFAMUM9X1a62fm+OglNd5jDzJrn088G4UgBFABm34COxepby1
mF+eQUFQDZlv9QuKVSwghuXVYMrtOitI9H4/GN11TLubKVcf0u414a+UfITFVzvqjqv6llYY10Nv
7DjijKp0BxLS2wUX9dLzg2GhxkK+QQgFhFc5KIgVxQM7UIlMub6O7fkrELRXjTrcDaa9V7P2Nlyu
jDC+UubuWPYNMODxAbiGF9LWr2qDM4wqUaTuU06xo+tLypqubRbPDo3hL5keO0bRfsxN+wERTLRp
pvuBlbhuWzP3aaf9xEG9nWt2pcWJ26XNj7zJI7wF7V/Mjl/bdDjSrNrH1QA2iPGo1+HVPMxXPRhE
QqI4cVP+TJPWRIBEaGqMuXLsQenBJ6CC4ohVtTOP+W3SplD+s8Dn0mY349jd6Iu6Z830EtX9gxKW
r0DuQhjT6u7mpoSb1tWVXVhgk59aN52Su7ga3d4sFUftmjfJW+dzKQyPQkBEUIda+y7rg+ukwFCM
U8PMuFUBECmBMmjdxngcx59FXzuNjBtxLXCLryoGnAhYyUH380lXL5ujMuGDgiKlkQdmrWQuN8yd
wVNv0gKlMl45Lf3Ly9t6L0IQCywH+F8o7QklonFiXUm7WEP6F3pFZ4FNoXEGmTzbVmnfAOk03qSg
MkLzSii/DmahKgWqepjCCa+4MbhpWjqVtXzRphKj7dmhyJoAUks4hbMzsfG6qr+TUVLn2PwVEJJS
USfC90QL7fxb8p5PDP06FcxyPgbtUPaefeSJOxsjDM8Y8oI4qKypsVGfWvmt12YN5hTAWnJuMsLM
RD6DgyswWKw43ZhryGj+A4jpzIjQc1rKkIDFm6gBZbx2lETzyADixMuesoUPPbMivPnTCVW/HCxm
KMvqQZ46VgN5OryzYpD3FAflWHwHa1llOTLw9fpVhFMB8NnK4Y4O1Gdkh8VbfRpsnIq6+JqA68kC
zXM7vPD0LsbV2IFPfpBgmbYgRsYKQFsBb2BbEt2118OKa2GlBXHMXmY6+2pY6Tul469FAwUNjonN
Nowg5JaWVxAyd6FmsL+82xtESaj8ITlDFZ5iMNUS4o6dRvXcKlxDM6y95g3KxD5B2oOGlFfBYcnd
8gvXLFtcjBQYHB0aqKS4MsfaqHvirEJRBwUrBsk84ZM3nWqgWIMf0WocxNPJ8LGEIR7pvD2Gufr9
8pJlxtajdBJpMRtCxizvEOniF02HmK9CnKyYXQMPjcuWtlAoZ+sSNxfcmEuuY11kt2Bo7VYZnPqJ
/1Qe26voYO96F6xm5Foljv6b4jSQ4VA2uIzwdU82dt2Lk7Xi+p/TNO+1QJ0B5TYhKEW6/Rz9VIb3
EG/3Lv6GErBnmhLmv41of2ZWKPTOXdhCkxbrbrrEN4gZLCnyYVOmOrp1Yk9XJzRy60VV6zTEl6Q7
61gGw771x+t+Jx0A2wqup3aEeE4NlHYqpChoTOvBXPllgLbb4ikv8aPuNkE7OSw6ykb9N+PgiVVR
u8RghRJ2Cqy2kDfF3CVa8PkAldNst7Kz4zjG43X3JD+MW8BmfD0LKnvQV/vcFegBLKDd6rX6U3k9
ee1hvG3vQHeHMRRmuguMZ1+Hm/xmkvU2t/f5H8Niw5GHkDLWQnhrP6W9k4bZ+ISAYH1cPpUbTQ/0
OkAjgkF8tIHFLkQ78SFfYmQ6jdFjtCZJrisrxLBh92OcOh2tEPJfAg7UGsDur+IsirOXrClmA11b
LchQmkyHDhUsEAaVk2dMRIIb3Ew9MOL5P1uihEKjcG6UXa0Flj76LSVOpMRXRvoyUlS3jdsxfF1I
6Y0Q5uCR7lrILtX0+fL+bnzFs5r9+ucnMadMMlSdGKAG0YiHCybQtEzSJtsIL2cWhLBaFBnXtBXM
0KZxgXlZfm8ndK+liaRDvG0HWFhUr0FBJyZVrV7WvIvRfRjsG1p/VMZ3qv59pMRALkba8OwDxku8
+bIQJXZW12qgAc3jNovWH0hn6z7mVGTyGht+D1MMa9ExSo0p0vPvAiEgEDitL4zCNtGo6Ly6713S
fwkxJs/scnfZC7beGKfWhFwxG+yqw0SZGpA8dOpZc/XlaVG4a6YgaQnfjaXxLhvc/FgnDyhheQge
4GDPge1gGVot7eL0eocTIItRMjPCukxUosOaYheNqNjleQ6KMXZbqLZ7eTWbh+hkNUJGpCVqHi8j
zDQZkmArux8V0MlftrFxfZ49OYWDWsSlNlsTbIStctuGts/aCsRP+o2h5k86Kw8Dm/ZciyUfasMz
0LD/E6KED9XnXUS1HEkvGDL3PDeBCMLfZLpxbPTivjWTI+mlw0Iyo8JnY8Y4p8WEuEgf0FrJf6AY
7tl++YvdVqkDNP/yAOaGfXqEWBE0iPQfl3d6w2nOlix8zYbMFRQzSqRhy3PSoyVxg3kCydfcwunC
CJ5OKoCbaDMLSZdiNBmEZPD2XWmKURFxk8wx6iB5iD39Fit9IEHhdTGked3QR/8CYyhO8nZ5oRtu
i8c3xImAJwDQX3zQZND4jPt4wLc1IORSfuW57Mm0mb2fWBA+ZD0yPVYjWOh8NNG4Gz5Ee22/yka2
v66TZ/vY3qp7GZJmY1mrFidbcZB4ZIsXQY0nqTUs8B5whnYtCMfBDoguTzxJguYWwvjMkLA6RUk6
AIhgqP9evK6sVt1N8pK+UWfGKG4VkA9pbqturY2CoXuV00UxTMROk77S9NaatSDv0m9mtOIv0nTM
XIhJtrue52PmTVxNv0R1tdzPBgW5TwUu/siYvtCK9n5E89ZdKU29RtfB0mSNGjpxlDtjPH0f6s7L
mXXH6XwVtwxaX6ntoqbOb6aFxn5iGZ2HgRSKf6IDBxLJWh9w88zB8++Loi73U4MiOmvyB8xxQSKF
7jHUj1tf/Z5V+tUKs9hlxvxY1ciNTQqSdhB8/qoVGgBIEyMxQLlJj5+S1gi9ao4MtzQnzOuUDE3K
BOKNnfaCMdX3yoRq5Dglt+pSv4dZ8VZVJRhfuxFw9Ritlrzg6LlUKOXO1TMrNMOdo9RHjR+IgKXV
nTEaFje1+9zVuvFjCOcDwCiDXyQx983WQjlyqe+A/4BulZZfN3b7iPbftRpl6ICx6MsqXuczkK+O
CUhnm7h5tRkq1lSpmwCvYAW9K8sFEvfYsmVyG8su/DHNG9Ts6q+LXv8wC/Q06MgzD+2ur02poL8/
6z5rRuJpJJfN727EMshIA8qCqQDsuIiaGzEKMPaxga0t6sppy+w4K0PvFOr4dDmWyAwJr7uI21bM
DFMLJjaBzrjQb1KFPPMstySRc+sEYBZZg6SRhZkbcUVKaKITBLhEwMyfZmUeekOVRK2tpYDBBgYA
/gEASrjyCKDNitX34CEF+M4w0EaNypXI8T8sBMSIUJvF/B8AM+vPOMm8e65MysI5CTjI/foYrWij
sWRFq62K0crLAgE6DUKFnzA5tdbEQ5UNBCNWaumumDWf6qONM2WCTTWz7u1xmnYlJW8D/sbF899L
E/owt7VftoYH3mbXVA204dL5LofitZMrOiRe4tEEBEQ2s7Fx75/92PXbn2yJOeq8aVv82GnJf9Cl
D9Qwc9XUDhqGqwInz4GIgKzus3FHARcFWJQJuuIVGXluNO/KYlKHiQR9w1K/aJI7WtlBC6o3J6nJ
x98fkxNj4osPXaIwjGYYq7sbjR2TAZBByXtr61V5uiBT8N8qi7MiymGD7uoD4Ovgu3cz13BWpOzw
kv9UJK+irRN5uibhGhzL/9kjw/VA8FgIJSdl60Cu+GxQ/eEvTeRaLfWWRaM+k2DOmvdYGX5aZfic
Ad8hsbPpCSd2hPqbpcwWT6CUjDp2z/2V/uwZHICcOBCsyDy1A1NacNkd1ixPqGIDiIHhjxUzB8ZS
4VMZy9yOEKIlQTvm/XcV3TU/Kklz2yu9BbhEVwGwU/4H1CEa4ODaAaHDalgIPEuZEiDYCAk6gBpr
bcEV/6rU75dXtuUUp0aEvVyKyepLBUYKjCyiDxs9zDmTVUy3suizpQhZtA2NxTnSYQXa9LM/XINw
uL0vg/IpOgKi5nTPyb1x111b++wJ//0a+7JOztYHBN8s1FOh+YG+gPBWMHnZWqjHwzV5teuaMQB2
0Kex6RQLxGFqyaT/1kE4tSbEx2hsJ1Ub4KBh1F1BAembEqf7CVhMyUGQ2RE8BIDgNkzQLgu0iuCN
aV7bRQqMAMr+EkNbJw5IIeiUoYtjoo55HnvtEbyNEYCxgVHzN1XrAO9i/pKld4pie5cdcntNoCpD
DwcDtGLmXLZ12VUhTjAGycbke4axlkqTtcMI2TjQtvaPFSbMkoZlCQkxjIFChMjhMVTriVt6+V0d
6Nd5UL1Q7CJ4C6Kvi+V2hyKoqQOpOVd2Lra98s+vELY1A4GcxSOG1MJakds024HnMbDqcHSGNgEF
m8YkH3Jzd4mGaR00qdexgvMPmUeJPc0YNsCKfnY2/rNPZFRzW8nBSqj8PxNChjl1kAisOEzEmv1a
EogHsWb4VrHwKibWvlOnnyTrJBXazShmr+1pvCfBUSYcBGa2gK1OFgkWDD/bIZCBNm4Jyd5tGAGp
oKZj4gtSY5+GhHLSR0YRQ9mUd1FgaIM7xDIMwVZrCZ186NPrKGqjqijEqRrpW1/aCRoii/WmcPZG
FT1E0W147zJoZob6vqnY21TgBNrG61+fPDRNCWY6LQbJQPGQL1A/TowIlbEmmvDR9ORbrRojxEGT
j8uGPrs9nuMYyEAgxrsft+q5E9aGRscuTVC6rzrH5s80GvzZbAHx67wUGNrL1jYGhFCcha+rGIaC
j4itCRUQvDiyMA/VYkZP9e0rK3XIEzsyt3Xrm+JNYm79ROe5wrk5wf8VvFAHUqzjV/6qRcfe6h7s
Zp1HA7Jv3kopRdBGS+vcoLCdWVorYZ9mGojVRp+41s/UU9BiBtWjl+6roHbtgyLJhzbI3GCTAYsB
7W/k47bgp+ZUTnpawiZ5KN4BC2uOubc2YBe0ZJ0BY4Y5BCmi2NG/SnZ3y3dODQtXa6mWtC4nGObH
+Jm44bG4jd3ca0FGFJDvC6J17wKV/SJjIJTZFSIMyAIi4Oxy+Ow075aeOGPCvblbfJ1jWLyXCVRI
N1jIy9IqrBnlWKeytx7sL9TPveWjfVMPhpPe6q8V9EXyF+X58u5+jnDnX3XdhJN3HaZKCzMCzAxT
UT/N5a4uJAdf9u8Xjka+1JTVZC0gqdzRy9vK/uvE63wBwlFY4nDSoRYP6AcYrAqEFJWUKEDI0qHL
68B1cL5P+hTXPXRhtaDoPhp6W5iPl7/D51saZwq9K7xxIF1ExMpoXyiY2eYoWAIg+GsZq6fSGL8B
qv1w2cxmZASFEBq26+DrpxstGkaSkglNg8af3XC3Uu1nL6uCpe4Xd6mEgnZzUX+MiX3oucYLjVMY
S/Jj1H7LKygkmqF3eUmfE9U1Gv2zIlvIqHKijFPUYucyDKktJndbA9hrku6IIuP2WX1JiPPoLBL0
80EWglxSiAhUsaDeASBgYGfUt4sI2H/jDpj0g84ewka5LsLlBrIdkkf8BukgrmgMMKySJgTIKsHF
Ia8bAide6r8bEsQFmNy3H5cPfmPup+fuW+MWEEXDWxFDJhB+Ik7plzv9fgRDi2z+fmOvT3+JyDwL
vtmywZSSHiTTt7Z4sciPpHvKVMk085aTrncMYci7gPoTr5q8NOJ8QOKH+3TG9ALEKCzM944eHVAM
d5JABpvaONxn9tY/PwmCJIEkoQkSmGCYAM5WsnpHa0X2tpcZEZynK+qhMIvViB6ilvWVZ7rkJMgs
CBfIWBrwyQIqTZRbXmLHnp3JEuKNE42dwtiuinnolYHqfKcA+6c0BeIhSIE6B2AcrED5uFe17O/f
uSZBwr3GRCi5qWL5RZt6U+tzhQQQl7uZhtdJ+4aBCEk5eWvDTo2Q89VMcdlTMsJIsVAPFX4/lRUh
Ni3g0Qm1HUzqfnql6CWJw1ZDgm1zupunzonnyL0c/7Y+CSrhgD8SDahgsc7RVtakTx2iQ6Fbb3Os
XCUp+FgiGZXh7/exEPwIXnhUW1WXEeSEOMvsPjWhPowoRMb2MNR2/xJhQDJgfVE8AKDQOplNMe4V
M2T4E2RPdVqBGarrtSuisnAHWLjpJVWWHFhLMH9RM4BnUjUC/8lYQkbZXtTsR1GGCwBh6L/0xgRi
zyLUQQZkNl5YJhM4NkjdPhcVJgsgWgwoZW5DhCBO7dFBapruqoU0z1Ndty+VVqi3RRRB2ahnxdVs
DtFjXRS5hnkkzEC3akIPfBoNL1dYg5mPvDioVtQ/RlWJSdQcsy9zXdbX4N6Jb1UV2PkOLwqZXMVW
NF3JzyzQhunwdiEi9EaiLErU6MCsZE4yoxTcjl4XYdgHQ9SXnWQjl4U2noHXv6qb6FAKybtByzwM
E64HramOX4o8I+5oz6VbmaXlDhSc7/DgMLhsdMszUcgEIBZQYLSDhNwyC5tCG5QJ66vzYxxGMK7v
CO0lGeDWGTs1I6SYsVpn+jzAjF3XaF+qpoPyy8vlpWx+qpOlCHHPVKyxGCrY0JfANrX7cLgqc+b3
MZPs2aYhG18J3CcqCFCEU6anywAso6oHFZiqQzQlHKOLr9mM0kZt1fvLq9p6R6JhDb9YuUNQ7BOW
RdUmx9yorgO0XL2OPuYzcw89VH85jl7lNc+RK6cN2lrhiU0xKYxJVfG8gM0u70f0fPvJLTBjdwNY
K+SS+yGTuMeGF+IKQd0BZQDQTojNvK4uQ1A7ZRTyM/NrGmkPI33lsqmTDR88M7Iu+iSDyGJM2McE
RuyWOWb1RlUJhE5mQDhLUa1jTGCEATXdF+CubHRZh2/bGXCt4y9A9T4xKwCrwAcO/XE4Q32YAgwS
ugjnAQoLhzGI99aHnM11682LdPqPTeHslmOTADXP4Aw+UMF36BDcrQJVPLCc7F736ZXigUZKkl9u
eMSZUcHrp3GxwpbA6GSaO6uhx4zqXmaNkqO80e1DcP+zOCq8GTut6XOQyuhBed22XnRVemmQAWDD
Ch/05EG9k2mcbybOpxaF6DEBYBP263ayu1X/CC+DG7CyB+1tFUSerKK+gco/X5+QPvVchaIjVBgD
zP4c1df8MGGR+t7y5jvDG47M50Fx6A7GHsQJMlT3xnk421vhQuvDOQaCCSut5vfJfMbgqyOJjZtx
6uTrrb/g5EhPdkdboMRQ+z1yf/EiwE/c0DOuJ3f2dIggKbuV35j9uGx29T0xyzr9gqvvnljVh7hS
jA57Wlrxi9pko0O1AsjfZq8a0S7Tbae32Z2+VJL6w7azGrgF1sKAimfmuWEryfOKRRYORX1Itfp7
FiWWk5d8F2Pqecnv4zzyapPtsvF7ZSxQyOBObpsyn9r8rCe/Qtj02ahHVA3wK+hc/0yY9qMv2F83
Dkwd7wkAhQFVwTrFSDppiprYESJpAxK1EVSTrVrIpCE3AGirFUzvQnCV4cIWviPPoNmYqyn9HdhA
ig0pEae9GtzqYAQrU2rysUii2gY33rlJ4Q5a1HJs2ykGgeaUkTdriXQfIFAQpxtgPkrqyfpF5lB1
SlAGBPXcsNxVeFFd9Qx6aR34IX6aNMwcVdE7hygZBvKzhgc16B5fQLsn87eND41+H7oeK70OBPWE
/Zm1Ugln4N4CK3roW8z2RTJ47MZJgjMDwLkCINbb/9yhY7yEjSa28VQ9JHvA/3Zsp/npUQb824Dx
mGd2hG0H8a/ezQns/N/if3lXuRq0JxYHk9wgYnExwOuWD8oB4/50cTrcaLLyxXpJCjHj7BcIHl0k
dZywCb+AYSqymVxQBPsKq0EAejPY1DcqWWzc+ninWyvc2iMpUV8Euj6IEozT9I8JkIaXw+BWYnC2
JuGODkmlzmoFE+pxrXhBESe9K25W3SF2015Rx3JA0HKFye/LdiUrE5PTDEI8gEaYetATMnt0ivbL
pMhe7JvBQTPXugYwVQCYCdd0CzQkDQ0srv/S/WoP3S7yo12YeK0/e8QBQYp5oP8lfzwxKdzVIZmM
ompDJHdz8nPu+6vKTiT5znqgPrnhiQnhBqmyqJuggwjQKEqEeHfn9+lErhaQSPj/4SOdGBIuCaVa
OiUE2C1Io+lmxfbPK271so1tBzx5Ngg+Dhg9NesZCfdKbmqCmIM7JvHKYE1PGQZaS5+UTtlgttKR
n+hNDwHibaU5sykipOAhQ02iRcvxuRpgZ7wc3ER+emet3KogYsNMqftvtBX+P1bRDAb/MzSaxeHy
KYUkVD/A6ipjidLKqteUuOBEUXbrvGro1zeyPG7LaQjYFv6fSU3IkVsrjwFGWkNJDgJVTXdIpzmW
LXHNrQh5akXYTjxqaGgD/BHQgseBaXDFBpWXbhzwEB0eOB/Sm6pX9COPRyJ5fm4lVuh7/1mhcPKm
xlJbjLivzyo7d5N9jhcVxKLTD4jA++p+gbqYDGa4/ivFk3hqUjiJkZqyyJ5hcj5aO+pP+95pvOqw
crTLtSU3T8qpNeE4gllJxdPxt9dEjxQvxnXaOf+wC6ffrxqoTZDcYTwYZB6SI7q5TIDzAAUGzgtA
hvMbnta6DbQc9GpHl7QO8TVI5dZgIcIU8L86Hpu+emJPCAka66I10qw53exr3iH1RsVZpZ50iGy5
yR2+7sflJW767YlF4RZsIzYW3QKLuVEbgM3rBwA2fE1huceA7XTMsYfqF5S3LptdU5ZP/gNwOrR6
gX75xL3dA6BYgV6RBk3B1Hsw9vSeXinr9LoCfrwmfrtsbushiXoXyKrBpIHII5ZoevBZgOcByXI6
o97v1B63XOtouGlgeRWaeo+z/nufEfxS59/oDGxHvpNfICRxRk77Uh/xC3rkS79HoGtfKT1b9QeM
6TIXaTN1inJ/eeGbDnViVXBge9aLQsfIZRCr2vXYpChE32BmS7a963H/9DlPzAh+a0Q61DE4Fhe3
YDh2VX8t64BajAdqtPt3wg2bWTEqYhheWgl60Ss6P5vZEPZmH+IxMgJpN/vZPkrBlfSl2ynAxYxe
HD1jZnKPTmUGimDzPfZlF8tWJgc6ZORqaJ0CYy/EwLicwAdEsGjWw5ls6qqTLEfY+nzYOnR1gJ0y
P1VPZzzwlAF8aEGqA7CPwe60c0dVEgJWHxA/Hkr2mv2buFMVz8aU2t2QaA0Noq5JXyeaauipRLmX
JdnsptUIeAiZR0kA2Nw8UDmvIu6YPhPRCF3dAmZqdPh6Zv04aM1bYsrwe1uhDSq6NrRSgB7HCPm5
g6gpMfMlm2kwldkV+MecsPlg9p6Ej1A/copWf/j7s0YBBgMHKmb6sKxzezXr27rNGD5Wzxyd7isM
9KS65ObdCpyUYmwN8G0KgU0hz5iWboTbLSgDgx+qsxPuA9R5rS05CPtK8nx5RVsPXGQuYOnB8Mjn
YTpmjm0dTiqFQDYIDKuaPJdG6XG9/qrl7KEGUyjGY/LrgilfLhveWCVlNoW6LipVnxGLHOP3Bu9t
GoAU9l0FLuYd5Me1q4Co9HYymMTaVgIFcyZe8fCVFdV3/uUWTJQtqDPiEjwkk/GNBWWgQGTShwZz
kbwzN/XTn7In9cYBOLO5ph4nZTjc86SpMIgU5K11UOf+YFT7y5u4deWcmRAOANikO8DLYII5qjuH
8Q3Yvl0F9I1YGAV7nOplwDQ5zPsPdiG4h745DoL2iUEK2VSr6QW+nnqkhrKDru6+/+id3kcW6y38
ESQuXvgo29CtCwEvin/Miok+EhnMm4a/lwvRSL4cGBJCuxlcHf8/v4Lr1O8/Gg+sGGDFy1pcEvnw
oPntDhKfsh+z1eo4+zGCS5WTFddZij1A5ohp6erH713AeOjiDtXyVuoP6y7wNxmkUGpY8KsqC41W
r2CY7kJuP9htdsUCvgPPJqhoA7rwfbjYL6t4p3kvXfX6lhKuEmqAYhq3oYXBQyLcyZFNYlVPEAKV
YmFOO82Tk6V5UCrsqtQX42h09Qziz/pYLPpb2yuykX+yEfMpgFM2sM5IIUEOdX6qptgoojoK19XX
IEb12BgPq/7CUw9w5Rh6S6Luy6p8r0O+A8Gh2/wEzWUw2xOQTYoShKMd5LdzR57CGeTKpCwqgOZJ
53XzE3HANh5JPYVtxTqwWQGFsnbEPjXFOEj1KG/wkztziH9lhEN9ujLKK7uP+wCV6uzAIR7VOJMG
Um4nG8B33tptspsyVXtOMKzqZ01Fo6uCGzbemKD6NJNxcmsMVV0XywQtU7MmmmOCr3UGbKLNfNUM
zcYdTasBoa3WDLfp3JDXUK2N95BhiLgF8Z3l0CmE7K49L34JRt1bMM1gSBUlC8carBjcgU3ldi01
HsGoOv1cjLEGMaUF8GxF7XfezWtCX4VO1CkTRjVHEEZaSpteK2MY7xZDCdFfZOriDbwYoLRS9Nl9
YraT35MyeWpjZfZGDtzEnHw39Lr9fjlCbXgJ4PB4USJ9W8W/BDdN6JSEes8Ypv4iVyvQiWYfPfk2
Tt/xqHWk2hlbgfjMnpD7L3YeqVZlMDzrVlGo3zI2ir/izXSXQ97INb/K5uC3GnVnNoVspMkBWY1G
yvBCR/usdtaiQO9wD56OrHgnjTtrXBGO/pm9dc9P7jOQhDd5OmFPpwB0OW4CIkzUsRZ3VbEl4X/p
zjFw6DEAxTDfTMRCUkrGFBMh2NIw/hWDy5q0eXDZSTYu6FML4nUCBY4oXRU7AtBIe8k47NI88f+L
CeQ5wOZgcEF8wqjG3HYckPgAzO9BDwZgTCVlslHjjTcE1vHHiOB8PK1V9GwJQ+zv7s2i9FBLeQYM
UWZne7/+2BEczoTmQ0VSOICuFW85GhFKC27Zyxu2ESvBhgOcEYgGoM8qpvQaUwrarl89pT8GzPvZ
4OYoESt05edlQxtvojND62JPvLnkesTLeT2x9Q8wMQF5GxsvaqS6Y6xLXkKb3+dkTeufn5gKC94N
FZ654Eu2HAOMpaChc0a7lGydzIzgBhAC7M0uhpm+b7ys5ejADWCVluzbVmQ9/UCCE6QWbpW5M1kQ
m99BTOwQXgRxae7U7qGzil3NK8myZB9KCDtLnE9NkcAgCOzdWr2LwdY8R9crSMZWYomxzT1EA9sy
14HFT4NuzTQN5hKunwqUxpCmaKrB7UBAf9n3NrgmzXUY/R8zwprw25t6mrGm2QyDqRuIY5gKP4YZ
JAY6zUSvfnIJJA6doaPjYQzT1yr8e7ar898gJFJDFJJYm2y4C1SQzeZNBZKqZbLJwc2Y8Welv1P6
E98vkSZCWRQbGluzg5F4K36/vJcbAWPVZV3pUtAs/6SQaEVx1WghsuGehV9TtX+xoMfx0M3eZTMb
bk+tFd5mwBJC0+o4J+tQ57Kp5nJCXNLmX1oe1U4fNbcmH/a1Hg5gdouuU64Hl41ubB6MrgQfGqC/
mLU4N1pD86IbtZmBRotNjpFl9w3SYsnKZEbWPz9ZWQE+U6sN15WBzCNdmXp//fUqQLyLTB11BrS5
xU4lKlqDXua4AyF88mOm7NDHkaTluuEEK7cvZhDxtl9BeudrSDrFaHtU2IKOqk4G5XlwbTp1Pzth
9vfjKGeWhJPbdoTrDag4grJ+NjA1XTbf01iyYRtFmTMbwslMWqzHLGEjGewDz94SqFxk42NOWi8j
3/UYWg+TjCZjK/BhIgXVcxTs0QoRXK3N+3pQa3hBYnd7TBAPeIeAeKjr691lb9iMfcD+UzBPmxQn
Vng3Z3Nq8JghW5mPzW3xu7FkONXzii6TvlbXX/0pZT2xRc79YuyZQqsSrje6EIm+Lr3mxbyd7/Nf
M4QWIa7yH6D6AM//WZuwi8ROjBhlRzzHcf0CBrAPDW1/ef82AtGZCeG4JiodhwqY8qBT8KCKAKDn
w22RjqNTT8gsrSh94FZeSyLR71z4806ilmRiRGAdFTjfyR6aXVO6JrJh3i6uPeffux5VlaSiaUC0
0s91YDyX5BGJ6DXLpCzpWwf85MIUY0gX18tUVLisdCt0Eiu/ntPapU0PJnjmXt7grZMApVXMg2GU
Gsx4wjccOIfAUhiyoIFATNqmQRlDWJxWh8tmxBVhKgkyrpgKN0GgBoYgwUwHCFkzc8hx2toUFPk9
SN951OwKJmMW/KT0tlrCekxEX6TVn4t1gFIshCQQvpgKjAg8Q7bZGwrbGdkM4tHiaQjzB1QukIso
e7WfvVm7BlXkUGdHq0y9JEmCLqqDOspxXohDFmuvQGqFTvS6CxWwmFqOhZQs5nTFFdpuBlBYX1u7
cOSOHWlXYVHvLLWSfCVdvLaEVYmPt4oT8G4V4AOdW/ZuQb3IASbZyfsri/4i+uyq8Y436c1sd8eO
ZW/D1O5B452RFDzpETQ0alRatO9T3qNS2LUH8DHfNDNYkayvffg+gvBt6t0I1Dp2DF2kLnW5ihuY
z1jv4rTEfuyGfF8NoOv8e7fAe9dEZQux8ZOstY6ZMTCPQTMuQg4aPeVW6NXs62LEkhR0y/1O7ax/
fnLrg2cpTIoednr7fYHyJW92WmU6TJENvX4qU/z+UCcrEiIHePz4hJwdzJaU/eSJemVGpupCSNvr
WXOE/BkwIrSOnFlLcofn0a7KOgWVRZX/7c2z/hJI5GFaAYkczoPwS3pgqSA8VYHMPgVpDcdYTpT3
R4WPBNonIeQHkuPYNHeGOT7llX2Ip3SR7PqnOtH6E2wUppBEgpbxE00JRjC6ock4NuMbQw8p2ut7
xW/9PttbzU27ynP2LgRUJIdFTCgEqyJtiTHbatqHoGOdk/B6pNUPlCT2Fa523gCXHy2AktbLvdFZ
vcSbP132vy2jDAd6MgaFUPHagEwnXgA51mve1Qfdi47Uo18w5eWVrmyRnzAkoi0hNYuqNplmFbbG
4+RRd4RiDNtTG/qnq7jx7FnhDhBoauzqnaxRvP1dT9YppGyjFfLSSlfbQHphqmwFzAzO5FaDAx1r
j1zJpeFl6xWfViwvehvsy6s2AyQCoCtmFu7w1EAZnAKoM2gHlXgtSo//wvSaN51mA7+32obe64qN
/UycEnGtGGg1gCm57ylUPcPeAavDflGTe00P3SYtP8Ar+xjF3WMxJfgRMe6asSxGyZHeugRAdAX0
LwW90Ke5Rb1OO2SSI1SR/w9pV9bcuM1sfxGruC+vXCVZlrx7xi8sz8ad4L79+nvg5MYMxAhfMpWa
vKjKzQa6G41G9znyrxyAGR0PPJ8ngMm2Ri3PkVFNol+CXUpSDhYmYq8H/IvM6o+1/NSB5iOrSFwK
Zm9iEAFQ0P23uhkOMgp4JNwv02kOBfBHtm6SgqysVTm+ySaSkIsHXw1dT1g9OCdjsqU6i/kcgxgl
yi0njDCY0LqLXnttLh209EdtmBxNN9ZyLZCNQnU3Erk2QcA1A7wFiUcbOVphlB0n2LH524deCsgY
cWtGhY8d/Lb6uUJvqo711GV3SBS8Dkry105AgnV952T2DDXBuIp3ErgBKJ3RZsmsoNoVyVJloo7B
XHsCZ7Vybo5m7WS0Or6gj6x2tfv+SLseczsLBmf51b3g6ee9ueePn1+8jTIfw+ZDoZ6H6VDKOkZN
wlsMm/jlj8wz8DCrKnYUgIzBFYL2zgqGIHOB7PJ0fS0uHiVZ8eytTopSq64hfvoS38lgZUj9Zrfs
LMC0jThd7PTe2vM4vFmDYmXSKLXyHEyo52jIkHRfRL9eU/0kA2cc4uKxkZXAJOnRGFVhImCHWw8w
Sl4dDO7gz87s0b6y0G2fpxvrwXDAOYrm1iaYAuUgeYVLsXNq0ebhfl3Aj7GfQxdkpXA2VuoElDXd
199ER3JbB9xr+/BOB7CBbi/eMfKqV/1I9sSdb0KcQwHo6Tj7TPdxHfnZT2CiVSZNVR7P+AR60EnH
/NztCoyjyP/DSALryKwoJkWtqi7pCdU2X0pwcL5VDeCteGMIHB9mE5SkwGum0S+6D2rS22x+j2sY
bC7shPzl+srxjJXJTpZubHHxgIMoGS5M2nGKeC7IZnnsejHhqG4wfRkXMFbpu3moD5JbA1fdOA3O
5MWnwUbft00bXYSv/Q3h9CxdzA0xstlcRB9QW+q6D7MAXrYbBqBledNdkNw+VN7kSE66m3faPj1K
vAcjjtZsZaBE0bYCCy2CwKwchRTQLVXpDWP40IJyi6gAlAqzHYlE9/p2fhjGFUf48NWVLzZFiZd4
kCtC29EDTrFvHuiIVrMDfr0T3YLy0c+92Is59ceLTiZ2pZmQNA4Yb54w9oIbhBksRzprnTnIGr4o
TheUAbeExvHCD2CZlZ4qePxiqYOeowP0Z98MgIPukFvL6TztF2a7Hf7kAk8kE2PmSheAkQOfnACq
vTxU6tdR53XUs30s7DIywYUQEzs4YhlL0Ova9GZS7uKH7Cv/bvBhgReWYuLap+MZG81YjF8KUz6J
ogrPtx7zO+nYEbs4jcH0+uccSNC8YzoiuUt3/V3mjsDLt3bXbZXea698AJt4zW2RDGINXRcQfPYF
ICMrUBEsx8k6lyonEvC01ZhEoMuImeK5hh6ZYARAEWP3B9Ta9E1wyl9FkDmgzLQC8N0CB82pJjt3
lP3v6cvkBTWYYpZCwieMyWMJulygIYEm9BZ49O5YTbxAwObRH5b0ub1svbDuBiGWYkjTb9VA+C6/
aDd0FIscY7ezaZ9y/5TvmkBwuSMa1NWv7Ss9clauqbcp0CRgdnDNwaWggf1zdItEwEFl6mxxq+k8
RRm3NMqxMgfMNPlCnh8zTIaG1bSTwsktpxIYyoOnJcvj9Z28KB6xi8u4qYGXkLkYPlSc3MWVbLTz
71W33g+IdTy72U5iV1vJFIisWhmMjsZWNej25Tk9TwR7CNh0v3E0J/ZANOyMhGdAmyfYSiqTGSQl
IGUqmhk0bv7UuZOLrN2mUb1Biz1wDNx2/+fJveeZ0PatYSWbiU1ThkG4YoHG8V49gNcs2tGkEpFp
X3n1Pgsqr3cXD4BZNC6pO+P3PJWlVVP0KQKBBcSn8bfC6mwFjJL9mZiZbbU557p2US9hbIltrJbj
uelyvPuDOY6OE7S4o2VBfBYc1e6PpRf5JkapeC9C204DFAFZVVDwZ/NLs+9HoqGJzpeW6XYpRBA0
dJ5YNL5SdWirVj1RiTmKbqa0IPX5f5GMPc2KIIQZ2Bp8lUT20u+V6NiAcbCpHjjOuR1/PgUxxjPO
YkI6GuqtXbmXvcrP3cLRPPWLiOAOSCbnurzNtOBTr4sc09L7JQcqq18qkpONRyl5RbGVd8Ghh8Nl
UP1LKTafBIKRKQ0LNqw8Vk/kEO57f8ZQ7eLJduLGz9dVuqiP/mGTn9KYo2oAVBSGd6CTZsuHbp+7
sRvdagG9UPF87aJGycqi27k6Lqx++fM+NTqhZtNuZZQogA1hA7fKLfx+V3InM/8hon7qxxxRSamQ
GVhHtCoRP0nH+lRCQwDL7csbpbFlV32NXIVza+fZCXNOlb3Vgq4R8TTBzKsZxzZREjsG9TRn7zjm
/1EeWq1nnopaUrSQowYEQCnkgNLrWd6XL80JncRvxg+OPE4okZnTSVEAyEaorZRHE+eTeoi/dncg
Zn3GeuK20e9HVJzfCp//fsA1UzakABQ8i2kGmb30L8PjdENPxaF2Oqdy9AeOntQmrnkgE1YEvRil
lK6rZifv6q/6AV7hG55xj2K6cGic3zdTFpNyXlQ0T/d0K98mH+C5duWnbvac4WjI3xdPv/n3s2V/
eCOe0/H8i2Z2Flqiwuy8ZAIRzicW6JtFULBwr8bbjvApgkmeqsoQ6qFDwiZ3D5q2n7LHdH7ibBZP
BmOU7ZJPaMCHGulxwKOLXNvEEYC9BFJUewJLVuXw2zo2HQF9KmgowkPeBaW3bBWC0AAqEVx5oIEw
XutE8yLtWxxF3jjOdjfK/+Xk+RTIIjqMqpXWbYuFbNEEbati+9KB3c2e8UDICyqb9bWVKOb6pGPG
LC9H6FYew6ABDgi1QdCm38nc1GQzT1iJYs6esY56E/M9yDvz2YnVwp6FzO7CG30ydhwr4WnFHD0i
XnyLukH8oOTA4i2FsOr9dt8/8osH1OAuosdKK+bEmWJpNMIBrmyqN7FylywSsHmQT1aFDYRGznbR
UHRNGHPUmDIQeyEBcVGK3MIUf8lxC0Jgofs5Ygyl7VGOUlvzS2QovK7Y7TrQSk/GueekGElMQ1b9
K3ro9nhHppTA9+FZcejdiPfCuRmUV+IYPzfzschiWu4S9MGbzMoVjZ/XjWT7LrISwRwysQX83AmN
cb5yBtInUASzW/mQ7SQRoEeAMLQnr/QwQ93apg8Uc6flbeZ2grT6AObgkesMnRfUIehsPkW1Hm7U
u9rtgcEv7qw98XggctfNB7y2f8/IDCNKZDWH+ZhgkO7azibiWdCfJfnbaMx2DM2JZHBMlmM4BjuX
ixmjpTMb6iC3eAp/ouSb2km7pwgE+i7xeYaz+YZC5zgUNFWBn4LtzQSKahmrFRLq8NY8LH6IAmJ1
JieQbSS78hy7mSMFIf6vBRUg5qpAQx0TbRBBGtnyjfWV1yawFR/Wn8NYmdkO6ALpdATY+HkMQ0dQ
AU0CTNG8xhvSuL9u01teg8l1jNfK6OjB2NzfN3jJq2ExCU7HLC0x/fWCIvl/OJro7AcKiB/YB0xk
LUNJiULLRBgwRtnLxMZ0ysFAo9NcjN51ZTazwLUsJrSGRajV4WSgjkgWMEEuxn1TJHe1KoJHbgCV
leWa1nRrANm5U2QPPQK87nyZasPG2/UXMOs5JGlKugSbNx8ACG+5i7YTKnc+tW+Jl90CjgCjT1+i
ryZQ5yZbUu2OOEVqDxQfIH3jXe03Nxes7CCzENEIweJYp7nYqdGEpQdFlNeb5GDUIQdxafP+JFOM
OQUwieAEZbY3D/tKTQY0rmmRu/i0AEYmuwjaFLNlwu0IpKfRtCPXKDlmtanbSi6z1ZUyLKFktIY/
pWbjiCR8NqWZC265lcgBnlbDZDZaR/FY/3f3KAghUT/CoPI9EKzsNuhu1IOxiynCpQeOVeB2Sk7k
dM8tr0q9Vf5fS2Zyn6VppKVKLdSCvoT3FcDdtF1zTO8KL9yDw8YT7kPfCIyX8qQe0wOv6rZZ1UQX
Gno/dUzS4t/f9U6zRZHGNjL8JC1wNY3IwZILb1hi9F/qt7kV/Roy/W2c+9KJ86bF3ET/Nhf5t+v+
TKWwzqQAyQDjExZaQC5GGrI866cJXyGLpT2U91aq29a/pYen15y1ECZNMYEGGdYphKS6jCNOtpXl
bLYxx1w3Xx3WYpj0JIo7rHIDMQ1e46L37ih7wPf2QDUbyF9bV4RFTU50R0F9ytu+s3m1qS1/Wctn
TpWsNutRDSG/iAs3XvZ09uD3dotJTvSur8Z0hIR6JEEoB7OGqJaM7nUpHD1YAsssjkkaUilDV0sH
DAQnjhq1Jsf9OJZnMH4/GSmJhyyG5aUHOYnsAbA12cCLnVuHxWpPDMbHc6NWwfOdwPQAKqs6yk0W
TAfRV/BmmbihU3GWbiuxWItjQrWUJ8lAwA3oK4U0en1FbkW1D3KteOwG/WGMWs7MC28R6Vauyk/w
56LU0UvrWzJgcKLHogeVcsl5bt7KUNdKMZFKUgyyqFlK17DbS6iXjz4d9+13181u6yq6FsNECa2J
hw49zobfmT9i4TQNKKCBHV2zfl6Xw4sTLJx8LYrjHE8QJOyqfejgKfSp2g/7GDDHABXyF6c/4pK6
V2gG+j804m6e52tFmTix1LKRhDlssnPrF8um8Mop2jVpFjwDH1t/LR3eCz5vbZnAUcYdEZQZKhdx
VgZzEcV7IwJd2tw3sjdVCW9obfN000DRBqh0QORezHvFIcaDwdhEbWZwJTf3u1fl1Hn5g7wD1/3X
6zvKlcZ4+SiFg6HhP5QWol3mRfexaMcv6GoE3lb+LIq8k2YrZ9HRNAnNcIJfvOb34yIORkxw0nzJ
9933wRW9BShuFNIxdOefuDaiAVdD180CPt7GkQHSTY5CkHtV5Fgu73a1FQRWX8M+7XfZUCpKja+p
E/kglZNvCAoo32PCqalv3o3XgpiQbQyTiS7+gm6q/Gs8pTBZigpeHwHo4HS3/DoOJ/KYzN24bwtT
AVoVTiI/2pX+sFMC1S98HvTupv1gygdN+WhPvyTNisZcTassR4ZtD250MwaxO9jWrRAg7d3x8s6L
WZyPdGgljbHWWLfmPmsz+L+fy/aMCYCH2tODeK8HIMXzxpfpaOAZLXumzeMgJzmpX0AAaNdHA4sN
Yg9/MFzaUppx7+mbx9fqy5jjK1+WPtc1fFkYFTeTbN2MUfxYTrjZGIZXLQnntNxMNFbimNPLbBVw
xw8QVxFBtKUhAeVhPnGcdcs71nvLnF7lIqulHGFvQ70LQvUBzSDubN5zIhBdmYs8eqUKc3j1sWJk
UQzXaL3J7ek1hl5gKPYHuQP2B7/9nrd2TLJrRVVm6CFco+6mxjak9KAXw/N1rXhLxxxUeY3RcEGC
jGRK3Db+AR6cYKp5PegXze+sPzCHExgvMClDVZl8/VDBy+nLQQj8Eu7rJw1QV3aJ7Y+eRXPSFgkn
L4gU9hQpakCnnm7PR35hnbM/H3WUVWZWZEs5pOmHbefnpIi/EUPxfmt7PqLaSkQoThXpRIgwULPX
5h9m1QKMdv97QpiQQIQaNLw6NgccVxjwA+xj3uenRLP+y3Xg04E+zp6VMlGYY6jUhDJq9bPuz334
LGWc82vzNMEsALgYJGQDLGqUjNGDbCLlH1mC8j/nsdtB9C8x7PVJ0a1wsICG4ddNTweAOwnkAMV9
2mLCahGBUA/00et79NFAcmHXwJQC/S90uxjjUFN9LpR0oJqh2c6LzwDhEgxbHJ3iZ3ic/XSX3qdA
hFrcZtgrPzjSt8IERV4A6aSBSVZ2BILoo5iM+kLzWXrHakEjSBuIOpzWIzJoEtuWS145QrdceSWU
deVFI22slaLx0femgoE7fgx3FspFic/rJdhy5bUoNu3J1EFJY+gX5fmdMgC/Vh1NTqjdrMiDONkC
coGE+dyPLV7Zf4NUpy4wrujL9+H9x0gg6HKSY0tsCu4cOvPD9QXc3LSVPCa2C10EsFwMSAKTI35J
lMxyWwHPf1Pa/4cAgt4POjGug+6NrV6KsimMXakih1NllGN7Jy4OssnDvdm64Kyl0D1cLZ8Ghoyp
mSElCR+HatkJ5mlKwCFs/FuOeXpYrXNgJnnLpsQS8PnYpz7ye6ux20QMtI5XZ9/anrUYJuxO5WCO
IgzCb8YZ48fEFoFwmI+8ZbtATGbVYdZN0axyjgyooz1iflD2tF3+SLN6EBSDI3NP5wYipwAsA+8J
ZmvD1grSBVhtmNyETdHUEAy28kM/vjZtaudRjeeXr//e0NeCmMxsbuamsRLcjkQJVNp4bpKFIMl5
IyS8/WLSsWEqjBaPHSj8LIqrjpFvaMlNZP68rsvmRWWtDOO1fV82RmX8mWaSB0Q9FCrUs4WrJRiz
eehyvD2iB+pqj/IiUfuxQOos9w9iHNl7c7JsQeCcHxwpF/2fS5WkHdijfTkvfXOQnYg8zpoREDn3
OMvH2SWdieS5rhSzPsMWKFxn8pDcgNjKoVMM7bEFqn3qRS5vXmvr8FjtmM7Ei0iUSEsS2HlrpE45
pZ6i88ZBeCKYWFEaox6CnQ71rCbF9LwRzzbGOnk5xlb2tFaEiRRpVcWdrFLTw6DCu/G9Pc0n8XbZ
6S5YLNIT7uWudVB39b7BENx/eWZbC6cbu7LEqDDbVM4hPEZ11QVTM0XkaoLfNA8mVJiR1S15SfcK
JHKACIV3JbWt39GXKPR+7pJzK9r6fylRr3VjQkc4gxssR/zw48RuX6Jd7EivVmuPKETWT+A8eOQ+
PfG2kokiAG7De3QONxgwyiN63bF9iHYiwLLvi6B2jUPWuO0x3TX3MphSQTO3v77OPC9kwsrYNpki
LlhmUFe+4uJ8BB4REFcJD12FFy3ZTHxo4xJw9VjZdF89UZShygvP0kfDYuTy8JDpNrE5+Gob2feM
aJDLvqbGk3aKoybwQeVnH78R6Qg6FJ4zUpe+JoyJKughn+RQg7DsJb5LMGPb7UJ/OSyYUuiCyOft
2Oar/1o5JsTUbdJqGMLAFb0SXgH0V84u6EhsWT0NQHjBM8RO1Q5z17pFxGFZ4y0rE3bKpVB6AwDX
frfcxEi3hvZWk8HiIN8LICm/bpiblYi1mkyY6SpFH1sdB56Ygisv+ZhoccoytNGR51Sz4Rj998wo
3HTg5XubXQ1r0UzsSdtOF8YWK6wGOdhHQhvNvRHYzOzSbU/5R2l58JbSq++02qEgxc1DdRhuR5uX
mHFOE/Z1JEsSwGXRxIxIbym506cXziJz3N9gok+XAR7Lou7feqM33GX3oAZ0gT7wOLrprj0D/x2k
dtdl0j95zV2YiLNYhpFXC/ZVivO9DnDqMQHS8WMWnnur81TCeyDgrCFbt05B4ZpGBXVPQAnFieoN
ScVRiRPDWQQ1qyLmIsjwi3RPTn2QBaDYO6FhinMmcjbLZALNCHDcoh6wck2KSc+83Cm5LAOQVfSu
7xBvxZgAU+XlANgjyFGF19EiIKvkvZLwJNDfVynEFDbLOLSQIJgAhhesHlNcAw9Bj+fGbEf3hEHA
KQeI0kdZQnZkrznSIQvLs27oXAftQJB9ZEhOeYpvqkMTWO7M2bLNahAo4vEsBW69S5i2CISFsyJW
tB6z+IrqYYzNTd0Op1/2NPqiPx3afYeHDZ6tbD5sAl0JDDwSZXQwaSxfLTFg6UxSo+PclwPLsq3v
VHMKR20Ede/k7xSEPw0KTuFw+/rwKZQJJ0KtoQhqQqhJOjdDLmqEuEkm4rE2fv0XG/2UxEQRU1xI
a7TowxIL2U5zpGjAtLgugqMM22RuNSohbQtlhKa0ABMMYvsxBgek/IVEUu9fF7btEX/pYzG3oWwK
hUom0KcyklfVmp6MMWs4Cv3DkfophA0gaLXNlQRChJb4Juoz8q3Yoa0pdhUldSay17qHDmwVv6ca
E04A2VNqoE2m5SAZuCtxeELnWuxeF7J9qnyqxkQUssy6lAo0NTHnuzmvXuZFcCMVvWN9eZpBv+uW
Oa/BZDsef8qkv69cLBL0aYppLyBZDAu8q8MjscLj1Ie8ZiaeIGqpK0EpQbo3pbDEtBrQB1HkAMeo
7pckf7++iNvn2KdCTMyQ5KaspxFyrB5smdogvqLXEvx5mOwdtZ0J3DBAStb7zpQ51v8Pr9mfkpnA
Yc4hMaQIS6mcJYCiUY7yj/gs3E8v8Q7Di5gFva4rz+GYADJbVT9JKQzGrMHSMqBBP+UGf+q0l6nO
/2uls+3kdZXM4fJHDA6DCjO8A24FCvogEpd3K9gMVh9AoICKRcBnnSwrW6tP0B9qyOjsqBt76t5F
VMej+Ov1dducCtBXkhhP61Qdla+4oSlj+iS/AyETEAL9PU2LVXf+gim/Hxqm0MbX4hv/UXzbUFbS
GZ/T4kysdQ2GMjrJSVn87keCpkID43ZGf0SHELgQed5Hrf5iF1ciGe/TZi2Z1A83bzO7Eb8D/jE0
j0r3ngDu9Pribp/aK1mMB6pSGkklqopofhg92shSYVryECIlx8uo298BAbh0eK6w+d6x3lLG+2LF
TExdxaJizH6wYyf3px0tO4vgY6FgWQ6vELcZaFZqMs4XV3iAnRQIFA/Jrg6a3ezTlxWeYhwxbDVT
A71JiL5JmpebB+W12wED4iY98GAKOL7HVjLDUTNmC8VgX2pGOxJRxQSLbJGcUnRSXrePzaD1uW5s
AdPMwz8PcKuvcnsEsxASzJfrMjYPm5UMJpJIkSERU4M21XLTK6ltGoe84wQRngwmhizdJKZ5hGiV
mOMRLyvn0Fo8Iqq766psl0pWujDRYjSlViHUsCk4luzETnKfBAYow7MzN+He6mBfOZHOhIm2EEOd
gFoINo2ehjO16XFf4U7Bcx6VJ4kJEmVaKFpCj2lgK7kN+tV/qO9/HZjB+DR5xInuF1c/qA4+xU3s
7mbCaLmtepK9APmuQT/9GGJsa3kuzlFKnfw2v4093prwtpmJK8VYlVoRY/nrpvK1RH5V+sIjjcCx
Jp7/MdGkMMGMC+haWBMeLeroUZXRGFHezDMPC5gTT9gaphDqsZV0MNsPOBI/C5QAOHM7bgvcZt7w
abZs+bJQCiFWlg9TGvbtfewD/H3f76dnPkgrZ4vYnuwIb46YeYBKQJknRmPnxSOmIThha/visVKI
iSnlqM7KQGiELJ4yMfFVcD5Vy09Tviuyk6j+6rrSlUKO9/N2iwkyxZAP6Pz5iP54acRuNV675zcX
cdIDg4kxUpRVAFGmMWbQAWVNTktW7YHCWtqLNu+SUOA10W3ipqwijcFEmqmpiayaVKIzuc3T9KP5
UfrLzji1bnQnoNi9byIAiHKrkbzshC1Hht1YYqQKgQep3938S37RjvLkZPeU/lUEEa0NTPMu4LnD
5gKDC1MGtaFqXcwrVlYTzXGOhpphNI/zIus2COd0d4yL74LR3xl1+nz92NgWCLI2EUi2msECli5D
PxsdPc9hQrdE6YNQR5FbGw9xoR2KtuKEr23vUD7lMYZaERCyJgXkgSKPeIo0T4CIMVJbjHUQ+849
OMZrTboRhqiyYz1pHZR8eJXm7cQazCZgbxUBgMA2sMlRDfLKYqJGVR21R+nLMgCFLfULxzzWKLFM
LvG5PYCb0WcllIkLZiHVSxRha8VAeDTRL9XUXvGsY8I3u9N3817/Ztzxjs/N3V3JZFZ7qfpOGWoo
aoXAcV+kY5qgL7zs3dFqXlXZuP89Y2LCQy9JOem1Dod1VnzBK9i5MsLbwVwmp83at1zN99fl0c+/
uK38pd4F/U5a1oCctEbca5PQG433lovQyZPAnOpGCPSFKJ3hj/KdhApLGv78PRVoYF+VO1qrXOKh
wg6Vs+ZiWNGpLO+6hM2j4a9FgqP/XYJSNItB4OW4GChg6qRdrjWOBp59X18pi53sVsgYTZmMvQDe
lN3lkgtwTM6NkWPNIlPS06d2jkuUa/x6UFt7EItTkrelE4293yzEE5uYI5CnE+OyYqo3vTJCpzjM
UO+aA3Cn8VyUWtA/2zDi0d+3p+niBPRBtIVyoI/RWeFnxnwaJPPRACVxIskHvftPjx4rk2D8VMyy
UIkyGB3gYULX1KPcieaF45z0j1xTjDm5sxT43v2CxWuXvnYSnfhC3Q5OYVacQvz2lX6lDrWblQ8p
s26GdQ0LHw/LF1x+d6Er3k331i2d2Rh3C++5lqcZExR0BVDzoQx5pJA8Ev9olPlAZB68/Gamv9KK
iQxZg5F+Icf6ZQP5gYaocxiHb21Y6XZU6JwYwT0RmSARk14sZWrpGEQhoBgBPEIbJEGyt+4Bnr94
FGmV9zDGWcaPC+1q28yyigVtxDLW4/yUFmjCV+RvdS98ux7/LpDS/8Bk10UFNO1IqdiSRSfLYw02
DLDK+LNHj3mzfB9EG0xMnR29KYOfa0DiEw0PJT0f0KCADTKeutTNZR/IvVHmyN0pLznl54seEfar
mGAGimNt7kONkjbowQI4bRLoe/pkVQK41+T1+rChk5XGRLJYSEOMawKXXovtHAUiY5fjYc546ys8
9jjdN1pULL30TRJs4Alc34CLd0FWOBvitLEppREbMAIRzSkBG0YBJpVb5YHCFVOuaHBFAFnL4gyp
Xlg1K5ha4MrCMtJWk5JDa/Th7Be3OqsASaZg1ABJ/tqeR7Q3c1Sl67gOelSiJKKTWqG89mhz/rvE
ITLmfpmxq7SmKaC8OJB96FJWcM3BTGlRc+sO7PH+IRFAqxLlMwNvD71fr3TMVQVM1ACBxT0dMAZ4
j0fBA/f0f1ve+BCDPnHKG2VpF4xRVkfqoRxzyW/xBpl3pwplv6l6vr58bERghTCGEi9VOU1KJvm9
KNjZJDo6zHVpBM4VnT3WWTGMWUipJMngDZfQM/tzBAU3n/bq4khiRTCHX2T0sdr3BURI9uw0++as
A+mmtdEmKdsUuDpCnuReX72LuzIrlDkHsW1dmOXQC9zsB5BnAXE42Ykm3gxogds6EAyC1MDGrKsD
z9W24oukA52W0kViiIARHaWpBYCrUvLT0RjsYliOXaahrTAmT2IW3qSS3vJcbXMXLdCImpYGKjMW
2qcqGgzu6T3Vtsjg3dZyTIHu2HihgnenvAq6CO8HvIHm7Z1diWUOf1ONwmLGbA0uzIKdWOQHmGre
klF0a2munanWMjdt8rvKSGMnG1rikLoANLzUOVZTBNd3XGaLZx87vvoYJtw0pTYnRMHH1L+07+Vd
jHnu+Gw0zhhgpNxJ0D6qEoq7f9AOuVec86DgrgebpjCfwL475JKWDpGJT1CB5wRcuu5HF9spnqNt
+a7yij0Qle7Vyi0yhxeSeJKZyCcWILOuZaq8hlhUd3ZlgKMyTb2aW4baNO/PdWbfIvSQxLVVwNa0
utwLkfSY991tGgrenCYvo6nWv2ncOj1nVlG9VZVoGsF0BKB9wAW/0JFByxEf6ZtqupN3kS9wzkqO
N+n095XAMZnynlBvKiz9FEfDPpHK83Vr3TyOpdUqMnG36+a5TBXIaD39ULrjc/LzD3A1oAg55Ny3
Tr3jiNw8j1cimTjcyIDylGfYSCO54duY2+Eho6yfh1i/mZB2INXyrovcPI9XEplIKBRl0sQJlEQQ
BhEFvW4Lwb8vFFK3k0HjpuimiTIWm9RKNUiBP9ZSRbzVtROxYk8pFq9tH+aFxxz3wbPApjVraUyy
qrZipcj1QHcuOcmO/jPE/il2kdtmQBb7gwvGte4jFYBJQMzzJm/uvNRLXJWTyG75/PpDGL8YBWnQ
AaMv+cv8Gk8vI0FIE9IjN4/bcvi1HMYdLFz2oyGHnOQFKWtBPEp1YTnLwUDhgc5e2RQVPfyGt3/R
XhROgrJ5yKzFM55SlhVgptMRU/nA2s088iym3oAzvMHzVfNMOnvm4Q/Sv3hthxlHwRgHqBIt7HBY
/RBiyzHmQzt8v+4avM1jXCOPp7ntqRUp02MKoLQUrCzl6M9p/Xxd0FYwWy8fc0YXxaLLTQRBcnyf
t3g8RjH5uoTN5QLfswx8qQ1cQRHtlmTWYR9t/qonnS21302M218Xsm0GKymMHoCliZJFgJR8P790
lQ2atNTudth+MAinip9w7+Sb11Io9ZdiTEbRx9mYxiosb/ApJkTmDTf5De0dVXf57b9tJvgIYp/C
2Nwh6keJ6BqEScD1zNSDhpSq7A1AU3CQhDjbxUbLVK2sYqkhKFPv2+pZnm4klDmu79am0a2Ukf9+
gpa6HLUlmSXfMEcnq+4N68t1AVtKKAol7DVNXbdU+vvqiG5KNN6miin6pEntOowfzQ5s5urddSlb
59daChMI9F4rwj60UA5oZkdJpXcj7yPbVJvMVpvEVcL2mGXLObOaJbgueWsB15KZ8DCLab2MDSQb
+jtRjubCCT8XT3rU3BRVMhVAUsJrP9xttYCLakbq0kc0qi5gTNKd3PLpzOng6RgiK876rjhbT9eV
2nSotVCq9UqohfZPtErHyAfeckCnU27OategZ81DrZ+LlLt1bq2lMTZSydZgDA1UTDEqJz4bHcij
z0t8L8+8xaSxhz0w1pIYO2l7pMMAa0MEnMEeoMSe+G7doP6AwlIIEJvchp0eZV8Qz13wb98a2I1k
LKUXi6gdZqxpTpBvFJETyd5/2jZNxkiaAvIMdsxByxOrUBKoR5mnKI6UdZLBxgA8nF39KvgcaWyX
yx8KfUpjYke66KZuCgJa5OXyV6J1gVTlKBvljWXni3Y2LTmz22YwwBuc/BLNhXf6XzQPsR/A5FWi
0g2pEkPduvCqfeWDzG+n1y66a9z4wEuRNx3dtCwVT9xb2I9JoilqXqH5tUzOjdh6shbxyqtbYQwo
AsAuRSVOxSH9d7cz86gZRRkFGCNVSGCG4vygJ1aOF5ZJyK07NEnXxmEaa/lRXSTzkI5W8WAWqeBq
5u0C4NwfmTWagPzP06LfqwIpwV7ekMYf+qhzhq5dDoqlROPuuiHQr2KdCvMLCq0iyoDTYAw7qoY8
K3ucIaNaugvJndi6sYTgupCtGLEWwmQVEvAeqlaFkFgOv7Yjhr7Ee1GyfHFB/YJXGNoKE4CoBXjs
Jh7b1JjplAohhIX6ITHS12KxglJSPSVXjs3YvCWi+fLv9VuLZJwJONqGaIgQuQBjThJf0E3uamrm
dh0J0FvgXJe2tWVraYznmNNUmIsCaY1y7OeDZr7muBJcl7GZCK6FMIdILIYAYa4gJDebh7StTTcF
6yDqS4bpLLm6H2O8sytIDtN4vpEm5Qa30H1iheiGC0WLo/HmPX79NYxv6cIgkaIUsMDnztW0B5Fy
NlFEtmbfCYBtoJN0vGfS7WUGnAcFIsaMEZOXZmlWj2AMlv1ZPETSW03e65jXuqVQy2DdT1dEFWuH
2r0ss4opBFcfEYq16NvqQQ83TM1B7lS31DrXWCpv7EZXMn4A7NWJWtUV9VPTVbclAjeqlO4sZ2eh
ROkEWAJhJR/M5BXPaodEn5zeGD1Vao4lIHfnUbfhCU5aAXhUxDMbKYMl0h3Jmjh2s+XpumIAIEeX
QPfOpr2g/BSAzRRh8IuMdv9/pF3XjtxIsv0iAjRJ90pbrn2rjV4IqSXRe8+vvydrcKfZWdzKmd0H
QYAGmKhIRkRGhjknVSwsJaNqT+GzH5Q45d1iW3F9LY5xvGrMpUXLIS6JLfAaYgcNA93+2Dnyk2Ep
tvRtAm60k3K9Y+Oz4YoG2zIl4ga8EhM1ozHPU1HEe4iQ3Eaj5G6W7qSh8WXll5F/z5afWVXaWQqe
GiVGqvBx3Tk3tP4inQ2nZjUrcwLpWgaG9wU8X3uSBS2n8LFxn0EK8P8pYTbovJgwM+d5IGG7SPFK
bJHWurgbC81qFRHbKoUlxJ2dyeGjafJQZ8444oxLEMB/q6KIrFkEPtDXe5QYLckJTMfrJil3pbqt
90HR4zGQFFhaxmBjJT1HQDd7C4ZoTOyu1ye7i7C/Xxnm0ZiBMRr/yaXAPEbiXLqpbrRWkBOvS023
7hYrrAVXAcbC97yJk0NTzokDN5cx/iYadrUowrswK60VKlNvwwS4WyubHw9TbzoeBoDmUljTKcMR
ReRS8TIxtYUud+rC9AqhnXdSHBSWhIhjReN3IxFytzaMl7oYXptw+qFmyZ9lkDlFWJozfz1sXQKX
t04TI2CXsoddlr2O7SeoH9S/Kv27npe2qCPpA0HPv7XZr4IYT0WWOQ3DCEF5/jGGrqLWHAEX+6ga
cq+1Koy91q02SLE6yZ4+ZkBxHHaRkexEPHjMh6a/GcbbDtEuad6nCCwzWIdFpdaZ9dGaBwzhmcQf
5tZa5PxOFGMLgwIW2inPsoT575yXKV7eLPSXmpJuEryqL9DZxkXoa1XGWVSgBi2t4U59jZzqdTok
PyRbOIRvaKO9yo/XPwBHKDtdXejyOE/qiMjcN8F9OKOVUBKiPrW9Lr1dF7VtVH/rxw5YNzMYAJNq
gU/NDRRE/6LLbOwgWKLBmxm/9CYcpSprAIND7g2v+hoslFTuhTEXZS/FC6XTe6vseFtDm9qoeL4D
BJfgrmaiLYkTzOQl0CaST2paAx0QFbFSsUbuftLmJ1pJYjKOwcBasUIlxcWfJcBKtRrZROJ5IkfK
eV52VR5YUiUQtQxSlA5XNECY8/e25FjAZRpAP8vfZ8YO2pRyFM5AOoIvSqdUeGkDcIDrxj6vBivu
Gk6X5/Ki+iqMCS2pnCiLEcIGkuqZhHdTip0MxQ/E/iggBzKzzJbS0Llu4jwFmWBTZGKv4dmEcDb9
zHNz12FRJIt/9e271mq8yLZtgejq6qjDEU1nhOnRmJWFCQUB1rMH85J5B+S8m8hXLeNBBgghhWMW
kYn/XPxZcpQbEBx+CH7uCPt+92/ZNs9RVv38LdQhV9YD8GVVxvoqsmJT6hyzEARnUfTal0uDOGER
lt71g+bpTq15Ja9I6kQRE0n2Ojl+iOaPYajdRZzsQuWkO9uR5FMx+kNWghAZM1JFOGSDlu9NoLFH
HBLuczJ/cdlqskkrBGAHIkxmMzcDxvgAZ+OBQMddugc56n9gUe9PEReOWLbonBMHxfC9OFQgeFPs
th2sMmj3uLsfBMDdd/Ngq/j3mKR2DsTLVBPsLCY7WXytC82WW1LT9Ma+/gU2D0bTgI9Hk3oMr389
mKETxKbHYgDgE/c96CW1/vW6gI1SEBz4UwIbkQIBs9olwdEHxUvY/kBHwJXSt9j0iYR1i+IwZ89Z
dCNnnBI9RzE2SOmgKpJLAsUoOIYc3QpcxtjNULtSjIlMWVzNxmIiStCSXlQB4EbSD4KrPRMLFz2o
i1yN7DN74fWKeJoxAcMcsUtV6ZCr1JXV5+9zzTHljQf5109Gf8HKW4pEbZHY4Ow6EJDMC9hH4viA
CQy6XEDzJ80xUyxKW7wJzs1wsDpRJhzgAWAGI02dpjQHrevT2JluoZfWFPJmPbbzyZUoJiAoDVhr
TAPeWsgIBk3rBCpxmn5xZGwXSE1gA30ORHj64xAjSxSzYW+0ohONgIXVk7cGptv13amXMH84gsQN
9KHz3O17vXLjFrzapswZSt48Gl3TNLyd8Cg9f7LVJ4lR+JzbCV7UZ+CCiSfLWBavFHo7KP99BYpi
rYDqWBJFHaULJpBNRUCAzEDgOVNnRRWOJOnx0q9cTmCgdsoEzC9yGP/B3pcYGxnkVG9xDRdanPwh
cnRXQBM8xvueP+SwcYhfJDKeky2lkMkGldg+axqYvorYqoE5DcB2zq1O08ZrujEepA7xBMYmSGrB
SClixiFsbQXMRMV8APy0G0sjx2c3goKMJBmFJlPDCIfGuI6ohOIYhri5J63PAE+L1WZVSrrn699s
Ixn7IoXxGrWOhLDTERiGUt3Phf6eljaZ0GIIMZyXyBhdaH/W9dN1oVtfba0a8wpIxCKq85Taozkf
6ia4Nc3sWJi5q4bat+ui6Cmxn42gLoJ9OTw4cJN/DXwzkOhybdAwqJ3t5OkAxmfEgsy5LmSjb6jj
FD+lMMYhBG0Mfht8q9FGNrI46a7/HX7HtLaLxOu5vsvv+AwUPM0Y+9AqLZOSBIc4Fa2dNUcC7KiK
cL7U1sXxRTPGPgIh7YOJmn34AnLEPzR5JfvkhTiDK58SV3B4Y2YbleyvZ8kYBxb8RuRbOMvspB3M
42IJ9sdkx/cqnYnlgv1ue9nnl2NeiwPoo8wcoRibGpFvZkJs5WWScmLHRov3q05MTmYYRZzTqh1m
Jhb0CrGe/iTY8wewXLzoG29VY+Ots/5k54X51cVixmhJBSpM3mzG56Vv7kMZN72itDeRAF4hteOp
t+3O4MgzQCKJVyRzvaThoBZRiy9miO91kNhLndp1pdhlzNvv2nY0VVdAq4xvprNNuzqRyQBaTNmT
7sJHvKWs3k/ucnt67NwAoNDdDZ99e1O7lUjGA6ZEBMngCJHgtbBq5UZFrU3R3pSWAye5aYkrOYzd
x/WiN3Fhyp62PBMpsiSBNzPK04Sx9SzHg2WZIUHISsNCYfMxFwcvrqSnWZm86yFxMzqttGEsPhPQ
AgIgPby4qSyzv11Uw2oHHgLIphTYAUCFwFJ+sXMgK2Zj9gm+jZBjlKCXXmpdsueW9xLcjkkrOWx8
J0E9CZhsB3/f5NBVnHCyUntAVBLpXoqv/rp+ett2vhLIBPfBFPq5zSAQrLS+koPZwko8MkJo6+V7
M7NqGbMhUc3faqc52sWFuZLMmLsg922wgD4LwB3Vns6iAGjXK/fg9AGYEG+Kkvf9GJtXzLgZc8OQ
PbnsdpgpeiRC6pi1yTvOTd9aKcVYvpaoFSZVYCfEFz66ZzqqOb9Ph3Iv2SU+4PyqPXI+IM0rLo+R
yBLqZGhss7WDqG7NsVcgsT90Tndeu1FvyVPvRLvKz2wez9ima2uf4uhXXcX8TAPZ+zlI1c14q3YN
3njkez81L2XJA0Xf/GY6QREX4VdW2SGzOGkHkKFAs0qNRisz5MXOp8zwaMv33z+R0LDTsSal6Sa2
8JnkDf/XKMXykuLhjn6TRNNXlno3NZEbK8PP6x9s8wANgEMi0UbFh53mUUgbddUEbmBAVFqZcl93
mQPjtEqt3V+XtHl+BsHQEFVLI0xkFOZMIIKCbqDaqf4QhD/SMThWycC5TjazALiOLgJpDXcy41qm
GsxC0kaKl+tvkpQAd33AbOi3on6U8QC8rtKme61kMe5VDnhymgQqzUJj1WjfZji96yI2T83EKxkW
B6UuEN2CqZzBYq94UTfu9UF/7PPQTyIeiOGWJqqIvhoh2Bm6GCJY2i7pUApXPDQwPDPPb6W4fLmu
yaYIGeNUWIbCtcW+68ZUVsBfnCveoj0Oc4IHFm8SYsuWYcTQA9t42kUnuOhRTQDtg+KZXeRqw3gf
LV1shVMOxrYRFYDr+myVA2WUMSl3EWiSARPyNfYY4zD1JICX5oJ20iLszGphBUKG9ikb06NEMFFQ
mslDFaFhl2HU0VLThdOi27IOVVMMzJygEQ3Mv68/QZRJ3NUlet+TFOBOzBF2W2DDzeqf67puysGY
kobRNMQJ1qlKoWlVSavx7aLZjavldm5jvzRiTqVzU4wJOhdVx+raBS+7HIglwGw7WKG21+RDsIiW
rhccj9oKEOj4iGjCSRIiOfPZFKPP67htFMCfYtaqHh70Urrtckxg1HFzaknoXT87GgTYGxH72SoI
tRGNCNsVAS9wVgRyD6sMDmLe2+k0eonxPRfITUKOU6Lb1+VtHeJaHvXD1ZU4deVAAaIxDxH0btU9
oTplx9HAs/7NY6Qh1sS1gXueibMwOz1PBZgEFl+AxfOIxbqb+Hf2GqKqelt6hZ9ii1jH7DCv4Lmp
30owE3TNti8wSQPBcfDah6+d/NyXHDu84OBByiSjbPa3coyN9INotvMCGb3dOahCVc/qh/xSeKVd
/RRe6rfkR3Vr7KKD+V48tLvr328riq1kn5E3V99PkssUbgDZiiCgVzLbfXI3kOeg5/WkN7P7tSTm
/WrirdJGQoUJFkeks7yn/DDsiAVMQexJA53U/C/q/etjlZlsrdeBNRCdj3XKraR97AOOr3Fs41wr
X51dLMxNEQQ4u1IAPpJBeRASK295rXaeGMbFpDZLzXqGmCzuscn7Kwx+ytOv/80M6G9YqaLPjSYn
BGEKCA1WmLwt2vtUvwgLb011Mzx9mvoZI2IlJ5D1WtNqyBENcBVWiV1ngTWld4Ar2hnjaDU6bwKG
ns5FQFxJZCLHHBudEXQ4vSUYnECsLSF6u352Ek8p+t9XSi1jb2DgH5bdusLdDHi0e2k3HBdQmtvy
x/IHJRonO2i75kZNrImzJrL5hl27FRM8xHYcA41GxhQFkw/hrfJiVzEd7Rnk89ntuBeP2TfzeebV
BLaPFdsvYBtEKsBmirVuYvQ0aaEzZvpqOiTGZePYtvtPEYzdC2BzGxsNtlIFd0X7NAn3M28rhKcF
Y/ZDLZr1YkAE0BzpKo9lYB7nunVs3FwYI1dpTo1hGYN9olbKnJUYrCKeqvwqlPsuaa1Eu6uFB5nL
QbaVIyqEYDpRV0RJ1Njh3MIII2xYFVCnbm1Bx9h6t+wiATtq4oMk+3qk7aXe8KuKOHrBCYbnfjTj
aIoOU9CAuUFM87wjv/KCdqwbVTATAkzC/E3TBItEaMQns20E0V4I8v1MyO1SVLctb6ts4ysqBt54
iOc46gu1p9KspZaocHETfSlNBgXWw/WPuAHpgCmTTxEsLn8c9ZmkRwq8rB4SrxMm4lUEI5bxKKmW
VBDRnpec7ERdqL0FGZ+ljpnsAuI78YA2Vx0QgprbMlGK72Elmu8CyWbekPHGiKiOaWm8R/AJRFo3
+BqGCjr3O+oKGICcYt/sMW8uWcldcq84wGl0498R1rv9AQQyiZv5JcCPg1d519ToGFLeM91p/H53
/dg2PsyXX8Rc+Z2RzksZ4heV9Ucyv0wD91W04V1fJDB3vBJk9GEOCdmpvAWDlfBKscH7995Z3OG7
gW1J+RjeFT7vHqNRlTH2L3KZp9ACg9B07LQD0abZ0+1yyf8nOJ8bk/BfvykTA+tU0CvQg9FvSsGE
Fad/IYDKDt4peg5YPTDvDygvf7IKL/J0uwRy0WRTuK2itsrXxk6fzBG5FW/xi6c+GzfzCs3Mif4s
RbABxQFEYMlSBNEe09gaghuxOM0acf+9NaEdoUmKhJHDy+JEEslFUqqaV43F/UzCGzmKOC/crdsU
/RWEMRNjZYgkTLZQyuos5ImGdPipOtWLSzlMNGJFhSXeCzdzdVe4Q2nzSZc2DvSLXCaFmJSwLFQg
7HshGJ+6JD2WRQyyqfiYxDfz9CsEdq2UfPzr81QAb4p2ErhZsZ3F2LCoTm2QLwZKZNGjEoTOlP9r
1Fi8bL6IYMzXJPkglrNJM6NqPx6S3q72QGP2E2xq38aNA75eT9iHT//FQMwXuYx9CmEhG8sIubr8
a4yfBgIosWmnx5zpuK2+7Rc59HW1uvNMPaoDLPZQ/UZXs+GOvySfkrBV9mz1Vvx6/Ytt3bG0v07r
wVhr09iqFrqKolG3C/GmubAXXOwG0FqXAZMt3UEqUqtMF28Ov9cKZ5h0yy8I4C0wEI+/VJXtCCZF
10hZU+Nyt8ERkO3UyE9dwe0simeUBlZaWWPj8rkXtm4Q7JOg3AQYL8zwMDfIoDZx2ZWx5ilmfiML
00cziTyf35KBpRVc8GgjXB7q2M7QLC5BIvFS7evH1KVMgZ3VuVhswhQKlqh4DZmttzDdk/lbJGM3
ddN2cZVC5GhjGumRct53gGAbfmATCQ0gXqmSK48Ja0odZL1BVWwwmIYtWjBRNUfNmWzaG8983rLh
lp1+0Y8JZ3M11ZVQQB7xw13vG/vRkygJCR+2nHryxUW8Oknm+aNNA6irhUIDmm+2T2/HFzo7YThA
pX6uKXV26pkOb02YbGYdn0LZTEudl2FQ8rN61XPgikfdGW3SWOlix4/TCRQMGHwObsw37Jnb2Wl8
6N6ywZI+EiBD1TZlmQmfp0P/np+azEoeQ7t2Qtmp0f0jtoxj+hgxziU1FvES13R4X2fjrll/HHYR
YQD++hCW+PWUoaLwkC55oDHhLodvjWN8kcPkZsVSmWUV4NNgQNvD/B/QqNBiPWLtFAMtPA7cTTug
m0O4z0xVZ2vTTScGWTvPmrcogPdbSkvvfywFN9+kv/nC3FZimAst6tt2qYJFo/icTniUdiVyr85K
bmVH/Mnbz+bpxN5iaS2YYwxh0jw/aOopLKonTIxxKbp4cphopMxqUo0D5EyeYQPmCgGQjnvM94Nt
WIFVHPpX3gXNE8kEJLNLROzd4HNlGp2VjPbtOLgEaMWcC5P3vZhARHQiL20iIvAFIHh6SeUbAWuX
Y+uTeS9Md7izZONdVY9yUXAK49vmr2NY0YQQ9eI9bBaRDKgAiA7Cmyl7Q2MNnHGn4JC1r2qr2y3K
NMotyb6HIyev246+K8mM45VZFipADqEO3u2Vo7HH6D464qmXcCrX1DAuvGEliMkg0zyXA0GB4YAm
PDjGS5jfG+S2wQygGM97zqfcNJmVMMb1WgwVtnBzjcLH2osT2cuRZlym3XoarHS8iz3lnSNz03xW
MhkPrPOpXlr6DYeP4TyRUtyl3xS/fJZu/kFWcIk+gcfeShrjh3XfxXOOug5uzW5fwQMHS3+IduJO
4RUNeXox7kcKEmCnBpK0B/QbsCl9MO3ea2XUAnKHP/63nX+sNGPcMCpAGVRTzWSAozZ3JUARM+hG
8eYw2GPLj9e/2+b9jA4YOnsSxjXYOligp2E0FJLm1cFYHmbdEB1hUmYnaszIIYbWeZnJ5bW9ICnD
Y2ddE2CBMPGESwYi41EMBt/77peyi7zxW+R8KA/BW+sYSEYaPzaszK5ALccrSJy7GRe++Fn9UZkj
FrOqMQj6TOcMXf4xnBSn9vVbbEH5lF+XJnuSPfnFo2xprwi6ocP7CZt59OoXMKlYo4gTaKmhfyB9
H0BbpnW859ZmvPmUwOJUZfUiAjMLEpaPwB/2wQuWgb/RCoiID2onR8rFZjqle92atiP5SizzCCEJ
YnlHC2vpC5Yq5m+1L9jiPrqVvWWyhL3BuTk2gLK/GNIFyiXY0EWQBtNIJ3wEDyS1QOTqKE76UPrF
HYhPfOExteN9et8cqm/oO6kHkLXb5n3k8u7prRfu2qhZAMx4MRchyM5GTXt2rW8+Ko/kjvJZVb5y
L+wlTmzaDPOrw2bDvFEoY0S9qJSf46Vxor6xtYALtLMZAVdimMgOdiBZbwSIGZHx/LUuGDmBR2G/
C5+3HsjTiQns6mSGWt0iHi2ZgnpkM2uWgaUU7FDM/0VP8sv3YiK73mKMXGyhVywkNniwdlo2OsPA
G2vYKoh/kcOEm74Vkw7oqDS5B7ymgwfzqzha01HcU9MAVhHKWIKV+Tzn4IUANsgQZKoKDe16T8f+
sjnfg4s+DoPInsOl5bk+e5MgZIKF8JOhhjGTYeibJRUoHv/T4okvlQfsP+ExeCZP2YtkH1S7fGpf
lV/XAw4bSFmhjLm0AggaWqDngNF4tkj1HRi3/5sAxkjGLglSnZKdBGVVYTlccYI5/nZdxkXJiNWC
sRDDiMgQhtBiPqS3Aug0juPv8qbZUVRSEll162iv1W/evAbv7Fj7mMsAcKFQrTFjEP+q2XteNzuO
ajSvXd+1Z9Uwgg8gDlXSLyqnS20aJlYzwUbjBX5ktzdgDCH71qn3uSeAL+nAu1o3zXAlkAmKQ9nH
CqhxwQ6F9nye4m7NDsskYy9WAwDIv0S/YLVjbL5SmmwxqoUSXgAmPUQbGZjOCeBtI6Hg+Bfrzawo
xtIbANoGaSWBRW+5A3iu1AVW3dwFqIRc/2L0q1/7YIzBq72gZOiYgpg8j2yh6P0Mu/eL1DoKuqKx
G0Y/Wv35ukieaoz560nXaQaahl4q3sjDs5QoQC6obXn8fV3OxQ3NniFj8VWhZ1IdQLfWVT9m7Jyi
/nU/HAasagB4/cB/p3A0YzdfUKvVdQx3Uvq+wo7SxtXEj1R4BRiNz1GN42ds77w0YyUJsWyJ7tfg
qKdlp4GdI7Urt9wbu4pw92gvJrGYsyQ0a1jV88taKqqwwUeTfckLj+pu2Y03yy64L3aiJzrlXfG7
s+fzMgIPg/XiRmVlM4/pWKxSMhlnZVGjPRWO8U7x/8Ib+nbADMlT8lBwwyUnsBA2sExTF08dhEoD
eI6wljXd1MNTkYNT1uC94M/F+iteyM60V83/u8T4kL8Yh/6R1mpj7LNbzVHPLcAqNm7+rIB3Bcjq
TnIDwqAkcTg2xSZ+7DEzIadsm6yaqcazDy6SfXggTn2S7MSie2+8uH3xdGClMYFnFCI9TgVIGw/F
c7oL8c7GyvQH0KP/ibRtf8H8tgYOQfS9mYdKYOhLhkuLUoypnorapLLL7c4qAdcDsHqSW7zE9j8E
n0+JjMNoqrGUcg2JKsBH61vQOKPGm7yaD4FVOqkTerzngbxtsZ8SGTeJZgPdGhVpBa735DmfLRMU
aobbHzCuhi44La+rLrknaKcIv2v8ms7KMgvkSXSHiE+epNDb8NKoP38P40FxXBlVGuC2bBy6dJhh
dal4695qLA/tklOxNz0KRIKRbadylUN6mr3GjV0BQUx5bNEATY6UZz52mn8Qqansa7+NucmbNDSk
XsBvm+XwoIzhKZfI/ro/nYccr8lg/CmPzSbVFXwPkGIB1t+H4qIvz3Z0Ou/o0iUgvFUlp38Ln00Q
WTUqwFtRZPL+NcfAX772+SUYX8tSrFw0M34J8RUwEGd3xq94r1nFY2JFbmDXvDfkBRo/K5C54oN0
DPUwpKEEXbzK6V3Va/3cLirXTK35fdiZLkksyQcCrwNS5vtctIrRBpWO8ahywhrPCpkkIAwTXaor
/JQwbIDNdapw+IbEqb9wzOlcd17djn3bjGTqISRXU5QdphshSTjr+ApbA2XO9DzitpJBxirVFxpQ
AC/5Uv5oHPkg/1HvQs2qb1Mw6FTP5wRnH9uaidHv4G4+gVzFA5vPchheFJQT+TvgvCh3jvKrH6UA
LWkcaIpFF4uDP/pu2qmufrOgfSpb3U14x703aKS+4lVsO0uXK2xLm9Srbprn3k9vGrd8Lh0RuI1c
Wdv53N9+c9Z+pd00a3laime/qfbSKUMzegJvPYohD/XzeTJ7n/ijzknJOXH8/HxcSZXBLPuX88it
cVSzh3nR3FIXHKN/AkkZR9jFZCRrVkyUStMob8RzNp5p37NpcMa5kixsO7lth22FWh6fpx6cknU7
3sR5vE+K+fV6oKTB4NoXZaKTEjRjG6ewoRHT6JUAe9Zkp2jrXa/cxeMroA04OvO8lYlOoNhOc5Ua
LUCycAG21asWCRwZ/yGl+7QdJu5ISzZXcw4h8ezSOlqyn93KW069L7ixHd3i0YNO9+JnL/PJ+Dnu
JM71c95nuXKs7P5CIsdz2usw3nT4Vg4nsd+N4aGKTp2+B9xrEfoaus2Sq8+eACpuw0p1K5jdYLLn
4qTp37QUryXjzzz9XGIRg+gDZke9JPVTYLRGTlm7pvgHrDXaa6/vzGxnSNYIXhV9v+i7Zj7O+TEU
3BH/3ruN6SmYYRe+58Ne6o7l9KSMpxHYU4ZUW1ryUUlubRJbkCu7Le6C9DSkv9X0qJReGc62oN2X
yA0aP8Xi1m9heA3SXVF/r/tvZPlpGpwXPv0q1w6NyRPjStOJYODQhgSsa+EbkW/TacCOXOkH9dMY
HWeVtyfEyxPYbYx0boIxSJCL0ElGYHe4xmglBhCmdnR4UgIv31wAW2ByU/wBVZYbPGqPpOHDQG1e
lcAbA8o7hT7XGJOVhSJrsliGI0YPqiQfla4AnBaPRGHziD+lsCMimZD08hJCSoQhixYTML1nHhr/
vyp3rcQwX7IJE3xCAQ/WbKobO5FMQCMrvEWa83bVhb2spMiwp1Wsjpa2DYoUyiw9WhHYdMVufu7L
e1CrUSYs0JL6mCg+gsTJvh40eafIJPtNow9CNUM9Okek7LrdiOQxOfBO8aI/eb4eVgrSWLpSUO6E
IjEnKNi6s0ts9QhEt7/4KQNL21U1/+G0eemuJDKp+ZRO3SJFkNjbBtqF9YHOZGV3gQPKHxTQm5v0
A+8CznFu3kErocwtKOjd2Eo1jjM2CxCqLpE1zeapjapDlQcObMmKmuTP9U+4eQ2tZDL3HgmAFgy6
KN2bhuIwFfeZ0XOq2dvp2UoEc9OVGIWXhBZn2SC0iKCIip5q7PkAOULwlW/ZjfrOzZmoxV/zCCaI
mFrV9mMDkX/NUAXIRyc7QJnmXLn43z6bQXPmlXUKSWa2DY1YTXdDElR9B9WOy9SKpEOVYWzGCHgn
Sv3qinrsnn5aJCQNA3y0xgEwhpMfEKw7VGfA12oXD2Fk8UbqLlAgGQ80mBDTAhdVUFpI1O/qH8Sd
D82eTiIBA+Q7sOR2kw63oLPC7c4EWRxejx7m7S0+cQvndjCYiAO0gCaKSpy1Mr3Ghu4U5ikAAMP/
5BMGE27y1owWDQDpYOJOwJleAhwVCHa/rwvhxE6DiTBjUsliR28gUz5F82+BiBbBoniqgdoeVKjF
e2jIHEO9mDxivyITYEIyxXFLFRMPFDZI2pH97GEa2uetrV7s3LGS2LAiCalCqE9kYBWOTWuSf7ap
Cewl9SSTH2Z/ME3ByYCsbATf07j6g8XdKm0ssemwGDXtwla3yoKHALj9zPiMRAYTiWKzlbq8x69q
kQ33t/FBul1sYA158443xcmJ5eyMS7+Y+oLlPORw4BkVe6y9lII1h/dZ9TiI3zNj4PTl6YFeCQns
BpQgL7Ve008bR2C9yo9ZZy/Tz6H9bkYv1w2XGsk1SUxOEwDRAdOIkDSExV5Tpv08taiqTPG7PAlv
12VxTtFkwg4JBqlQ6TU8hcu9FpaZk9bd3hBijH5HAFOqu/IkmC1vrIJzKZpMlNHDLCgn6puqmPoh
wXpJHwZP11XjHSMTZArSjhrgiFGdiiO/B6C/JObHThqdPEy866J4p8iEGkxzhkFARan1QxSeuqS2
0gagp6qxH1LDkbkTjjyBVPfVjSjWUSbq1ESAXudPjoBIo2OB81D7pl3NdrhXDwrmU+LAKV/l/6YK
9unj7IrQqE56IdB39TTei8Mxl7lDxps1MKBFU1wAEQAVjHUMFVnAX4ynklTl9igPt4P4KIwCFlQB
NncIs8dWfCBC/nz9I26/0MDgTLk7sG3BXvp1O+QtsA5o8I53mDE6p8LtNymxs59YI8V62bngddRK
R3jGRA4lmMl87q7C5g28+hmMS47zMOfjhPOlY+PLXgT3Yfp7vld8OkFXHNLCMgD4fV13nkzmxGND
Bnq0osCApRMZbwrpYeC9uTddfqUW444G6guhkVGXV4HdDCjQuR1+Xddi+xmzksH4oQ7wF1lYIKND
nRIAan54wManTcdjtR3GYzmnxpXHuKHZqtEc0LEE1ZrtwJecAkOrMUY7R2fe859pmxnNSj3mzpfj
segBV0Ffg90+84x9upfc5F/Top1Ti5UYGnxWwSXPuzTs6Ws3VdNHSc2wrWHKqnv9W3G9jSq7kmIG
YgTcAIQwmiqQF3SzUAV6a39ITnOHmtTeOKkP00OMYkhQWv198SD/zG54D8Ltp9OnruytvghqmeUx
foX4kP6YMGNYPEVPnZWesPukuGhSerxOxXYxYSWSud6TRpU6jMGhx/49fJnt5Nd8C1LtR/Ks7ZdD
8WN2kt3wTXA0Ttjezs1Wcpm4UsUjiWLarSlOsk33cEq7Oeb7c3b6LxHVGAtir/dK6rMaG3wQJQ6P
eiD51SDsBmDc2yhIlQ7HkjiRxWQiSyhW4dBjKMOL/6C3lL5ImBkNDrT9G94YJ20f+v2b/lAcpYfo
cT7lDp1vDG55eKjbre7V+TLBpy3qitQjlG7eihP2DlCtMb/1juD/E37N7fx/JY0JPUINQt5cgrT8
j/4Bhqun+BA4xVG4BYx8ZSl+heuJ/NTA7jVZPNSI7WfOSjgTiIoFKKJmAq8ZbdHu9rVPC1MSphZ4
hSnOvWQyoag367STChpgO0DWy09T8ysReFAe25N6K3WYUITOS020EeoMH+2f6Bdt4tNxDFs5qH9U
f3LpUmLLcZHN58TfMnWRqWmospF1oJZBg0sB8WQflj96mfh10b+r2eLLYjZyAu71o0RF6Gu8lZIq
7ALaqSiyk968DnphxQXPCeTNxHSlFhNklCRNS4O+ysydeKh3I4p7FN2zF6zwgDfMriyt31i2uG09
jKzvYjQOO08+ao+KhV91zytT8XRm0hqEhTBPUAf3JAy4iUcNLErl7nr04TgiMJW+nqsZy60404Zt
/ILNYDfzNBs7Tk5pA3Svdehk+nJT4R7B9pHPEU0P8+KhuDpsqv7qCp1UFQATCdQr0uY+E9TnXsgb
W8rql0SWnU4yJiuc1btlwjLCIgbOUjVPUrFwmin/4ULTgTOIkE5HQr/+DD0A68I4qKgFnkzgJWsg
NAbwhqc/FjtMZ96Op/JcAlF52RcNcZfqf8plQmBEwHiXjJA7ffR/gFcAuli6WCPtUh/Y/NmP9H68
45fkt23qUyoT+5LUzOMQw/Oe3r6R4EWY7zoeU9aWEyEi6ATTtdjfOR/46rsmymAkSw/F0gajO5Fa
uEme+oOMq0zFupA4EsypqT851rR9nP///AGg59fP2E6NYIDt5a93Rx5a2AP3i1fhm3ogXuGmjn6v
P0UHXiWAk4GBEfWr2NrMO7kJIZZu1i+YH1p2+TfMLFmmn9HN4nvuA+t6vqCz1F01CUexpznf4IFy
I5Kd4dyuLY5i6JKP2VFe5FduvY6Gmktj/Txd5o6R5UEbBzqg8lf7Dw7i/B9p39Uct650+4tYRZBg
emUYzoyyZMuyXliOBHOOv/4u6NxjjTDcg2/7vOjFrmkCaHQ3Oqw17q23p4mOiYtG4l7e6r4X5L25
8BMdSlYrqWML25peZ7fjIf+pBY0XH837g/2pDW7BOhNYOf6obvJU/I+qJDax4Ak2YewCi/3PSzoL
jR3ZM4ylj0d1twZcankzy4rxkggMnMsfVWm07Qy4wRCr7Ktb42reJ96CqmPqwv7+ayLYjzHu2cB1
bQ4a6xYIyzFnr8a/zArAca0M1EjyxLTE5hTaR0478qh93NnhfIBjCbMwv+oQV+bo23ZlxAjbHQ3v
TkXsS2FjPUQV92fRZzNc/dLvPldu7QPA5DrZk6v2qncdA7gQaQAOusiVx3yScAwTjB+P0VHVcur7
N4ugHYfn5SbdgRt6r92ZLoC0d0X5f5jd49fv0nURrNAypo0S61g1L7SCPT5s0VQlX9u26fnjPERU
Zo2g/aEhJoyd/mCT39b4cNmIS5yTIUSVuV1a8xxRvArY7Hbd4BYRDOlSeJfFbO/Wn2UYQiy5xCUp
Z25c1KOx06+S8C36v5IFOLLVCPfZGieWD6kFMRFybXGDIdbVZZF0/n/b870vRwgTF3Mh1lxh18Yf
zjW7tkNYTT86OB1qfh14kn0U2jClK3NEsuUJkWNLG5WBrgOJAHK089sqOs6LRB/+wbu+L41/w4kb
KJHHhcvFSRlPQJn20dwVFN76OAMpa/qE6qE05N5u4weyy/+PBg3h9gIjudX1DCreviyG214DiA0Z
zOLGrF0rc8F7RTwAe1yl8umFf3h8vIsWL3Hb1jXrsKEKAxmEm8FevDVqZGQHpLpPUxgdUPYPjFvn
lU9ep0fzcboihzFAFi1YvsR+8eXyPfkHj/T+RcL7tdK0moBgHvf9aB6b47pXvN5VbpSwD0tpMuts
bvY/LuldmhBjJPEwjU2MuJEdht/2kQbrFR99nkKnQ1e4/nhvBOBh88dwuapQPs5RISgf6pu9DLv/
H5zWnw8R55RtfaHEVvAhTaB67acaGCu9W1w7wLnFCLh09ltiVUXisbqnw2DkOPeu/dVOnwtHcosk
9kGcR57NqNUmHo8PZnxc9XJ1LRX8M2R+crTkIFEZiVUQB45RL7Iw+oj7ozLPRl4ZsFrNZ71wV8ur
f6so9AZj6BzMxY++XZb8DyHj+6kJ9sjpKKGswTLHF549t67QDctz6J+HG57VNu8mf34mN/Uxu7Nv
Ze9o2RkKhirqVc2yRiy77h6AQOdatszMyzZWMEytnqageMFdzMvSzYYba/ihFI+X91C2CtECTRRQ
6DlWQZ0gr35UiaxzQvbYNgWLAi0s2cDNaxOYoeoprnUVIcD9oh6c1+ZaD+j30nOunadKEtNLtUMw
Lito0/WIv/LnF8elSNug5fMTR2B0gN7UfmMciMRfPQyJ7dJXWSQg82NiO6E5zHPa8o21nsxjts99
XiL4AbDFyTcA2VGGsvVKTlIEiWrNOVmSAtpStL9smrjO+nJZVSQxlCUEN6WiqnWDRlSMB/OIM7n5
v2VQ/yFX++dWi8VUNRmtDpPqXA7ZIUMSRvv/8OzIMDEl98sSzEfNbBNACdgxKzFin6lR59GG5KFe
6bJ6uyzIsERrMWm1MjNsXhfYIXlKD+wnzKRX3NCvxk36bL9EV6r8Dc+P5PyR8L6VggWJMBmsIfGC
YOpu3WnBulfvOahI7GHqWT6WINNAwZZMHQUzsIJEU/uiLW6KtHSGFH82AnSwOkRg2vjBjpo0Fy6T
KtiXuevHegWuDDoL4sdsv1uvHE+7qw5fUcXwJgC9Xb4F/1CVet9TwawYNmO9RqE1WhiF9W7ej0ce
JvAXuywbLFma2EY4oemT9RGUpu9fMJGsKp8ka9nO8fxZi9hA0Kr/9TDjDoiYj/0TB3wzP63Qkf6h
yLwouCxQtiDBhGgxcK60Agta1/sq7t1ElRh9yZUWmwEVOhutZcB2qJ29q1bYWjvaFctfTae/PxnE
dsCMkgp4GlzngNeVHXkxCYNFV9IcHL8x4v09zasKum0hFh+RwOdWgx7J0+gXtx3HI9wZwfjd8opr
u3LzffYk667YbO48FSwouanUNQarIbjfpZ/I9fI5Oc777lcW1kHxyOe5UPpFoxzx7Kvyl+4C9uZo
ZL5yL9XQrc6akw95c/Inz0FH7y2j4TbaWZ6WKvbpaLtK++hkw7WT/ygGc8esJ6Mkkqm2M3Am/jI5
lSskDIhSGunAXybOfghM2+MP7NlNwm6XBXHAvlshOofRzRp59ApYdZhhk03qbrnb0y8Q7kpTjUOC
DA9y6lEcEmqBn2qKgRdr+mOzev3cel2Tf14LVfJ22HRVp4KF5MK6qrZdmzh7Gxx7/CnM0OJeNFi8
EgxABY09+3v5K5Hc3M0n2KlYbjtOTlolKylAWczzzVOgAHzzKr4xES0BJOpmDOXuSnK33q7AibyC
aUtkN5Dn9K2rxRYGrkI7+RGrz9Eq4yzeMkunaxP8sJFo6RjzSoWp0AdiWMCqLZPAbPLdZfvK7cEF
e/E2in2yphlyVJLyo4tf9ETbzw3KSsm+6WPQZt6mvQwWl3/3uTw8jSkqP5yX6eOZxfm0mlaGW9KD
Iil2/FYN0cqq2GV4eV1bfgN27o8cYf9icILEiQ6/0bDWnYabppN4ws3HwqkEIXZZemNo+xKZO6Wf
4ucYdUMvArQ4xtCy2IvzDCAk7ZqCg7Gprwug1dke5i9T05udSvOdPgeqcm+aHrhQlUOWgkg9Tebs
eUxnTLj1NfNjUukBqLhMGc4zNwPnRwD4MZWi1kXEzMVkMD1ZePhT/Z4C1HSPtg42zDboQS4SAL5X
FpNsZoiQgfsjULCMIx0tLebvuQ6pkv4tP2U9UszF5wHL5AAfWyHKqTjBDI5OpVclf2bHzxag3TkA
heJRcDoBHqAP4ztpg9W2XXhfn2D+7LEbAVsNgRj8BvLf9XjNW4/QF3tcH8EfiWTUHPBUnOzFuK2C
nGAP/CymY4v94SgilACSsvnGpvcDQM5GDelAsk9C/XuM/lzPCDHdW7rKMfPZcbqSrnzT47x/gNha
FqtFHpcN7oCvE7db3Ox3D0zCdV9fYTp+xbBMu29eBpCejiHgwv4iNARaOJhIdIOa5pk5zo2hZCZg
oNRhemgs9ADV5Y//zYoI0dRKI0zIYFByt9afev3zML5c/v3Nl+uJrooUO4lNMs68gwcl+d33hzbV
/ZS9tt1VnwOMtA1q82u9xp5E6rZz+aOwhuA4Kz1pGwS9GIC5o0eefUN0pkBd6qB9hqIGtYfubukz
SGJ3DMH0W6ueMsoftFWwgCOA+M2N9cgx2EEx8fnf0pL8Jxp7X6Jg/xU+mdmpENaWxS/EJvuuNJ4l
27jtO99liB7AsijL+DZOnnOneRqm0mbgCTF/dKtrnm/PQ17BTKTY8puNpadqI+hlq2RpvUSQTMOl
8brH6QYkML1rBAXzGxBQAdPZ8LIduWEPlm/ezIPn7DsUUqUV4s1C5umXCGF/QUZq1PxL1HAB4xtH
67XRLJeEpttdc+TX7I5Kujw3ze3JvReO1tBn2IME975GW6tnMS0AZPgNrXKUA/X4LnHoF8lBb0uk
NlhmEE86Yq9nZ2YTBfIpDzTJbjz0d91nEDvxdCB/0OiJV9wld/3nvyvAg+/+j2DhohpT2uhRgTYO
qx/2Vm0HaCf2Vlnb+qY50GwAbuqqBmhVwT9rUQbOPhBO7aLURNofuRflG7B83cu7yI/lLOxAuAFq
C8sklsiS2Q0ZugmQnt7ZVgo+G9r5szkec1pXbqnIOpA3wz/dICpAklQQqYpXcwRrH16ByOQifZQC
s9+YZaZ7c9d0BLFU03QbJKYfI1mkCmonBjvnrn8xMGHfuTMglqm/Hqmym/z1GRlbD3BM69PlbdxE
pAGpxB+5gvqrpWVTheHGWU/NEqy6Z0V3an50RrdDj6oRpo/a6M6NZ6Gw8rMPgIpkJihL7rUdv45y
4GfZPghbbSuWNaMkgFdR1ActecwZWieoDINoW3veVy1YPAqGJGov3J4nhkefM/tb8SnO/2oK/nRz
BXM2jaxjKbgHdhGGGxCSf1r9FHyPDzNGjcsWHVsLECMGvOQLP/Gl4dSmQ6HgJQI3kWUC5fijSg2k
12qmQKVomD06O4j9NPxSbqk/+N0hvao95b566h/A9eRfVqrtEP1EsmBomigZ1S6D5KaubhS71aA+
68OE7Jibp9XLQJFI6fSReB1Bp+uygke8vl9qjC1IPmRTm04+RLhVepJaS77i4uaJm6zeDAIGcIt8
HXRwHbvmkxJmPzLftDAFKZG8aTFOBAvXitbEmWIdO6AthVvGk7dQCY/4dr6CGiA9JhYxQI398XhJ
bzXow0a0PKK6tB5KFI35xJV9lyESQgt9G8pC5E3HdSKRh2Qnr/sc6BQDqxw0B4+WzyIAc2lQY92N
lKukkA0p/MP6bBt0zph8METUDZLYbWPxoZooMY6Jo0RunRpfG2utXRBRAYxTGXdjNKTuyLuUO+Ol
7xqwoqS65ZKeSUL37dDaAHG3TYhDkCr5uPYx0heQ0cFi5Pb0U++sW5JNfm2AwG+0vKkCf1+UdpEL
WtQdOOMl0/U6P8szb3ciXbBXlZkNRskvFJqtEm9vXyWIvTjSlfrgPKke9crBrUInmL30NszvstBk
bkTc5kD3wPT8xNmlYn/VJUq+fUQnnyXYN0ZYmxS8jYDDKHCuuWZ2I59TPC1+/5pJSbo2H4iGgyQD
J200xcpc1GVdHPNKf18UcFAzpuDHqIyvJ7NinmMBscg1zK77MpSaFgyKMVDZirmKnx0EHoeOCepI
nq/5qAbGRNvVzt/eyO3Bpq7+PUOjhhVqvpUhNJfa8E07ciJPvHJOVFcGUAWQC40epls0pAYtwG+A
BYUxJF5Ek6X8ZQIFp9G15lhg7BCme3pdsp+xlnmXbfJ2muFkSYJzAGOFvuJaoyboToHjYnYEoCK1
j+nwlgGa2FWR9wg0AODFWgDWgUHzKjQnKdKZHNlKBd+wrssYpYwf5aK7a3yDvmqJtmx6n5OVCk5A
z2N7UHh2MkE2FHQxZd+7YyKDUJCtQ7BMOlXx/Fb4pZjmnWU5P/XVur98ZrKFCOYnbgurLWKIaGaw
VxaJO4+J31ePl6XIFiJYkxEFcFuBR9vh5u1o4bjNKKUU3zSk70citnuma4ORWn6fOD6w4nYuzy6h
uu8ve1n9ZLNQa4FoWYdvhtdUhfUoTGlno1KQdFdnT5mALZbfqNaVnbtmOXgk/T23P8Ye1HGlbHLx
jNj1LV/xLlrsZS8yuzFpCdH63fD8qh+ursZdfTC9Fck83ki/TB5wUlBGKg75frmyEQH5vTcHALWV
T91sn+uffRB727N4npsKIeoujaiXqKu/WA+XNWdbP98lCFYyrke1sRtIMKo7xzwy5J6L4fdlGdvO
7mRPBcs4WGPDLKgP2kIad0azV+UVHnU5XGjrMVdmiP9BfRxqWsjF6pYl3GuGiRa1Kbl9mqYHZ02f
lGwFvBkh3jqsN2TBiJKmpi90yMCKmWlBxKIvkiVv+lvQaf/3E4R7bxIFpT6GJbcA1iF+EmiTy4Dq
82X+6aguZ6WzHhbfjNwx9rQCGB/u3PuXv4Gv8szh4nnP2Rw1Hgl+dLjwtTWhMT5hSqvSM6JpZ7at
P+Tqs1mve7tQZUZ7+5xPJApWG0pa2FnLbMwPZI/FN961YgXtgkogpz3O7mR5d/57l1YonHMFagVt
bhJ7V6x3Whk0+X09ZG6rSvzu+R2BFlHbQVaGDxKLCYZhzmm+RiZGe5PuQKwizKwsrJY1vHxeG4Hy
RznC9qEZEzUn1YhD7t4xdP+UhAUfun+Q7dtGshCSMLGn8xyaCtK0j6pRLrWdmS2K05iEd36s/npI
AvZUfscoW/JpDcx9cWcXrgzC4NyafZQq3AnVRj9ArUGqbaugZDtWq+z5vHlSJ+sS/EbSlWAjjCFh
sUBCO5qupl1Hzl8E76cLQV7r4/bpqQo4uQZiovyNI7rxctstDDwgiceuVuo60u7uc3vyUaQQPfdF
ngIkDCJpwVwWAzwuoe7srG7p1G5qDO5aGQGs3GWVvHxiYDv/uFBi18xMLEi1os9dd9fNssf+ts7/
OTEwzwoSxnFS+wESWDKoGE3WvAxTJLPVPxidGhBmXRdx/RqDfmOqqaQAu706R7NU0N3atniv53JJ
9aWPWYgppOeonffVLJtw+of1vcsQ7vScjH1VV5Bhq4PhmQ15ZjH66SIz8RuS7ili97rqbuZmvqkm
S3J8G9kkrjXv0oV7HlGSLorBWNj6LWACePyi3fPez/mm9GTlZdl2Ctd7ncspw7uWhabylBRf50rm
X/jXfjT3H1cj3O6KwNaD85yFhaWEVf+zsb8MEw2G3PDGpZYYfclqxCbgRY+bMTOxmqmYvHZ5rpPV
v3y5zr0XlgMOQlSMEZYj3/9R9XUj01uFq8Y65kHfgSOTvGTOk5HJMI74xp/t24kgvtST5NNQFgnT
G+xbU5ksQOO9HeTanLuxyZCPz6xyP6yr9lAqnXr4myWaBPDZiD9MMdFmINvTFRM2cR6j5XZBnHKV
aQx49Zge8Ua2ysiCNg/NfJcn2CtaJ+0Qt9jS1h6uyezct7W5v7ykTRdzIkI4NRJ3uUHLlIW98aud
f9P+qKyq+7/JEA4s7yPajQaWEfWmn6wvi9bt5lmaY5ftlhAg5nY0tbkNMTmI9rzpGQ32vvO43qoY
5UPc8UZiIUPSk8kU7KFdasYIX8bC1PxZpkciG0Lb/H1Lx7PRRtCL7sKPuq6zeZkaXYnD2Fy+VPr6
WjYyisJNEUihGYhX8Ed8nHZFMSVzmbPQ6uwbjUUecEH9ywqwMXkB2/AuQ3yFYnITb/oVMv47wZ0t
YfvUA1Jb2Wv32YHu1D1Jr2K6HzAi++my9E17cSJciDV0qynbqIVws453VQqCbTyYqHmNFKKnk72y
vFyWJ9nQNy92Yp8S9GhlqgadMId4p1Trc5fZTHKlZDKEa9sBemnVnIyFo9GPbp+n+6q3yf8ohH/E
yULGBOmKhGLjwMT9aZ7pIY5SydnI1iHcWYDGmVG/cOVzCl+ZNG+uJRAbstMXbigByUo765BAtSPp
X1LnFUAD4ays4BihgersLh++TJxwYdWuiSdGIG5aEfvVqz8RkDdPSbTCP1nFbipqzxzXr5elbsdl
JzrOP+vkqIq+nnungNjEtN10nf05+qLEt4WGing0ecX00wQVaIM2MongTf9xIlgIYorC6DqwI+Bm
7wAkAuqUGoBKBCPnM5JIZdBpATAO5Q0Mm3rj8MYCSzU0Q0wGLF06AGa4gtj8miY/APkj0f3NczwR
IKiNObVmuVQlCx2lf0oYpmJHQkLApgQVBRLDnB2bxJA0oGzHtydCBeWZ1ThLhhlCs2HOQtvR+p8Y
F498xajVe9ASq2ExNcY+7ZLUc0q19SOWxbvanDBUkzDjy+Wz5UcnxlloPwCJJcGLRhNrLEpRmWOF
jtGQxKN+G5vlT5LN1hysbDW+tQ5RdjpQXGun7r61sR0/Xpa+dcLU1vCUUdFqQd6SMycanarMyCez
wUtDScgO3iX2q6jvJdd18+IgF4K0mgOCYzThfLw4I5iHDdTHWWjorH1Yc3P+XBdldazXJbvD7Hy5
R+dstDfiJkLLQ1HkbsVk38CPVdxoYKypBB0WxDbFdstxAR6GPSOgRW26eDYaP7lVg9LHbMVtCbTl
xaN4iKNJ4AHZ2b9JMZzIFjstC7sfmnGEbAUTU8im6eybrZVTODepEl4+0S1TYRAd7aSW7Rjgtf+4
1R0bi3gyYCqGJHY8pagH14qSym1XQ1Il3ZYEFFSDE2xaYl+VaY9GshawDqy9GwlM/8DngQeZ7dtS
UUOnhgrMU3CmiS+e2m6XTkkLOGHMLNkYZZvdBUOlYJRevy0VeNPo3jkQ2TZuDISgFH4iln/Wyc2Y
c4fGCYNYGiaPxpN1x352QG4qnZ0SKL+QS6G7Fo25yj1alNpv7RtdnCGpA20MlX78COEw0aDOHMbX
3uoeReUuQptSvovwHtejwJr88hH+3Dd+XlYh2Y4LVll3mqQwK0glAwtSBnBSVWaDz+tCHxcm2OBl
ZkUNnjgWcnwOICp9offGwxueya9CAjTEv1a89yYxHROwLNQ86/QqBlq2YznAiZk98VmfwcCSwAaT
y7zU2f7y1m3diVNhwtZN5RobXQNhtEr2MHP3Q6u62RhJ/OZmLpZ35PM0rE3Peo2aPHYM1ozYPzRu
1gegAXvJMb7hPOvVJ9675hxkYCAbBRKku05kCjdi6asZfAoTPzOs7a7dB2OAkYMraT/T5iaeCBK0
Ps71dYoSCGptUNvOnbtE3/r8+S9OSrPQzehocL1iu4tT2vZUaBBi15hUrQtXax9GInsunzkdWH2A
zpkOUWGMz3Lm6TRrZWLD8dlW87u2ypfZTH7kvfW5rCMUmmQQaWe6zsWhdMVTJxqiNuHBkrWVmeOx
zMJ4raa7OBvMkCK/vW/LYfLz3Gp3lzdxU56DCQbNsgl1xPDBTiloe00NOYf4pjfsG4V8LYcfkxlJ
rtWWHIQIfEmqDtZMwVwUqdPHSR5hXTXCRLRIr9kxQb8CkOElks5NLrbwVBQPWU/s/urkQ6bXCrf7
gEi9SoB/u7N9BCQH+47tVTRO/JLlQM8jUkGmEB7NzGkUbcDyeA0HVXIPgAkZQJqbQ3mMAeV9+dDO
rhekUWIQG1GQgQYFQUm6aOw6w66SEBfjygDpGPDDl8aRmHj9zIu8iUFYC8gKBzZRSAhUNdgIIgu6
YcTqep2tfevXsTM/mevQ3GDYUr1Py77zZtIpuUsmwC37Oh4DRwyi6kGUxvQA2k4U8vV+PpCWxj+a
vJ6ui5LWod3NBZjgxnbZdVlJKreKLDOM87z9qrekvO4KdD6qKRr1EHYav/OiWHJ3pET/PRh61npR
Qypviknr5YU675AeTnZTPlgSK81V5YPnwQ4YuBUw0LyLT3w+VawFaZ/aJiFrlhcL0VGe99dR01+3
anIblUXtKqT6i8M1gJmk2Rbyw9j8j+o75jQ1tahOQi2farcoswGFnuiqX2SgmltaZCD408F7guv/
htJ2ck8GuzVpbAxJGCtI8PQPeXJX5bl/WVW37j2iS3Sdm2hsV8WYncVp3E3pBFVly4tpT/BrQ/1t
AhsaBYaY5Li2VmQRTJUY8AcWFXvNipUTdVc4rpIitrNAF6p8thJTsiSZFO3jAaXdUpgzfE6Y6qQE
Xhg13IwCyKus0Bb173cPeHwEI0h4CpzlHPNKy5PUgSg0ZvtOgtlQm0xgHY3QsmlW8K1/I45P2yNK
ByaooHpNQ+o+GTrsn/ZriqDcM27v8KiWEhO9pRQWeZcjWGgnGh20xvZYVgXE2Nb2qjk55CYaJLL0
b5akQRXAnwgPLvq3NUoUtF41SZgZaCSvyjQ0yASX2lNvYevz5f3b1AygkvGqBygexEdyqpY0AZwc
ri5x9v3QBwp61itWHS6L2bJKaJInOCMVw3fiDG+iOmrTLtg+vTfCrLX8KckmoJGZk1s40Y2e099O
3UvMEt0whbaKeikaenViiaZQA8BAVJa4yATU3l6cEbA+27HxF8dla6qpoQ2b9zELGpjVaWYlypKE
rbKCe6BSFrdBlcrtDOeWpp2sO3VzUYaNCRKK+RpNLAVnQ6c1SQeFtwFfRjMauU6H5vbLxyUTwm/D
iZ0FYI1TTdWYoDtBLd0uB2q7WUp89Xl+Bp4KntrGYkyU3MQ3NmAM12ytcTwpsqo7nWoYRlWzyu2H
+jAyDdNSa3eNamQwVepn1KP9y2vcutGIRTSHQh/pGSt6ly8RSgcz1mio95ztVe8wwpDjXcMkeWqu
AaJLRmpEp+hJREZTtFFlvGDsJyfQw/JuspKrpX9toy/EAd7c9PsvFoXiJIFGapjUFsIss1O0gi4G
ICRIFZpr/MK0/Hbp1GNGY4nl2NQRx8EQDUE39hkvTLqigpkxiFL0nzHeMATjw5cXc5al5ApyIkH7
qIUjMlYOiyGBln3mjvP0Yx6tMB2GXWFmj1NZ3iMi+aFrrSw23jowNKPBKBFDRRO4EBr3KIjUhQnB
AGEuPJJFrdeu5l2sFXVgj+RLncreNFub6ajQRpPA8mNHPy61Y22nW7EJZTSvWszRZXom2czNN8ap
CMGDFZHiZH0KEf8hYZs1QIz8Mm7YYwsc/+RpIFIgni3fcipR2MYCxkm1FGzjUNpHHTTnmWbeU022
MsnevfWinxgre3b0VNMhBs+10s/0/HuvVV8vq+K2DOgimJeQLxf9V64qCRDe7SSc+/Q+LturJYol
VmLLHjm4tYDwQJ/s2WT+zJa47zUsw8mUxKtLu3eR7PyqMKd10ZpzkCxoc0XUQmHYJup5MqeuItbZ
yHiEbWqV3mymVzPB1J/a5g8sz57qdR2A4TxXh2oAA/cIxvqI6aXfN/Sqb/FU7JviZ7t2SPTOtPN0
GnvAebqyrOZbklu6i7bSxU0APeorZWk9qGUx+fbUF9fAxGf+MK5xACxjTPGMAwl74CH4E2tiD2M5
T6zTmBf3IF0GmfxDYbLvgzGBvp6hxKcl+m5s5/s8zW/ncb4rqX2nxqDNluzOucVG6g7vDM1AFHbW
ljunw5gOSZ2F4DC4W6bqhVEjvCxi47g/iBCuozWDajyt2iwkaxr0CewnI+5CvhRNt7ssacOafZAk
XMPFiMayTyBJKSuXFt87dkOGNFzot5i2/mVZm1feMrS3FhpE44IdszXFUaMCRoY40f24EDdqtGAh
qgQ5aWNJGHhEPyiBi9MxsPvRXFZRnjB1TtOwHTE0gg7H7+us39oJeDSUMftmtV397xf2QSI/zhMj
E7OOANs8T8PBrl1QtAUZerkMGfrhxvZ9kCJsH1Q8Z0MKKbVdme6a3sRK8mhO0cO/PiVHQ/pR5380
RCUfF6PrqFkDLzMNp5QAWQH/F+N9Ve9ONutllZSNyB9YIzoG6tBi7pylPKMZcBgDndNQezVrjyOo
ln7yOmV+3YGVYgLuveYWT9a31QQIrqx9eMPIIZ+kWzqsnOOcqeOStySNU5KGdkt/5I3+GehektZM
fnuE4A4i8DREFIQHjvjIWFApKip1TZGNVNWgqDq2i7UEPeQdWLxcVsTDcSojICks00AeUIkj+39/
mLqOxzYiB9VAxerjYSIoaRZFsdKQNHPY9+SJ6MVd7FCJmLfQUVzoqRzxBjQLyeIccnijD/WAAs6r
Uo2v7Vjh9gBBjKW8qTxavSRSuA4lUHJmW4VItOBhkId5FrKUfgKU7soffyV3sorpW5h1SaBglJfO
ZHpkG1zghFmIxmtY4ipBG/Airf3d+JYG5U3ceTbiQMlF2VLV0+0VrPSIIeaRVGYaxkseu3n/cyhk
+AMb1sXRdbg1JM7w5jlL1Cs5oljHhqaUkTfnyo4ZuP2VKfE359huhvpBDl/qia1EbqiyU+rwvIVr
5Z7NPAPdI5FPyj31Zy++Z52LXq0M81gyjO23fNnZCVo6BkcdMBgZIjpOnq9TV5kRtHSYR8XrImY9
du2g3DQZqfZg1qOtV3REaV2z7eKvSbrmgD8pgASeRZ1b1126U1elfdUqvKI8wAdEn5uoWoEh0NJD
07FiV03wO0ajGt2+b5TeM5Jxvi/GjB6npuowjZv3ynGZFtwOZc4ey4lcD9McvVbo998ZtGlfS/zM
XlNsM4itKsXTrB9e0VOk+TNxWr9yapL5dg9k6xiraVw1Aqn3ZZuxZbRO4hsR87NvZ+xp2qARJXIC
2K9witi3cdEOymQ8KdF0b6dt6hqt83hZLrcR4umcyhXS86uB9CBFATRUy/VG0wD/MoD9hL6uo6wx
dWuFiB+Jhqy0ib5yQVLSp1VaDUoapgfgeb0xsZn/B7KpzSuFUoNDkfqGIMFC2W0xrZnDsnDOyY3W
NYFGyoNGZVdqa990R7XR/I88HK7wxxs1VrHWmWMCipOIHcw1XFUr0IF7XrxcPp9NI3QiR7i5VhaX
oP/Os3BalNekAD92Msj6G7e2DGlAJCgcDsMlnoyjskXXqzgLneKrEn3Oiq9Z8fnyMmQitI/bRZwh
0gcFh981ladHn2yHehNC7MtSuDM4U+aThQiHUhNFtQquYlbehWU8hpHVfY86cqMWzT7RnZ1aFxIn
LBMpnM+0LkVbUoh00My7LN111Za/jSZ/1irlWkvq0kW7YHh5mZvmHHRbKFkjxEDHlqDjekRoGVnQ
cRraxxxQDE8EtHXG7YLpDPqlfzV3mpvsZL74HLAKXuRULN+LEy+CPHRfryl0nvti6q0H80g964pc
Va1X78iVE2TXWeEVL5PPUWrqzG8btwAlj2TP3xTy7JxP1i945iShIGNO8CEtMEPLyG06d5rd6jO+
DJ17vhXigZ7vW8/x18ntjtahfig9WXiwVa493Q4RgjFNAMw4ckszZRq9amZNd6upjV30S75aI8os
jNpuNVuNl0xNUAyT5jJH+aSoo0wftkzrycGINVawy0eTyfVh/pErbnQzA6L2a46etgTYVotfoupZ
gygI6M5e/pr/WiX9SVzdLhyHSDtBaL8sVId4ePgXNYt711QMILgWy97IpruysWUD5ZsSTfQBoI3e
QDsPNzcnmjhPoAt0nBR8XdMAGuOyDEZ7Wd01QxOHRqrc6+o+luzypgmzUYAEDBJxzjAo+knpB2eG
p8zesit3TVyAE1P2XN+y9wiV/kgRDKUaV13VVFUWapTd5nnzoK+1xBbLRAhWkqXxgNkaEPWpa3TT
LwRKWtLIv2yjZLsl2EW7TBtmFny3it+F8mwmr3Xz7X8TIShBM6h1HTOI0NbXdqDhvH5qyn89aAWb
Z6GPEvk4jl8gphlnDZk1ZnZIClV3S6WBLBNkYuQ+JoMkRt86lVNBPOA4UWljUDSyjBBktOWjYyPA
nJpB0gO3dW1OZfB/P5GB7lNGWpBshk33g02FPxS5lyEgI0BDWKlE2JYGWBoKYur/I+3KlhvXleQX
MQIkwe2VqyTLu93u9gvDvXHfd379JHzi3pYgjjB9xq8d0aUCC4VCIStTldFD5asKokwNyfI+C1JD
t+Ge09Ffskm860Gwdf7izQqkfiY6T3Du3CVg7mvFaoYsiLqEPPamhPfSLoSinlxDnnpRtJupn7+j
s1o+Xze89ViGxjMAr7jWsMlurp6d8cxI+0RD1tMGQMbCmy6vwFCQFvspGt7TCsJmxGxdcw2fpgyb
7Lr5rfrTVIFSAAX4xhS2NqO00WPMkgO57ZtrkKQaLo7SLhp/XTe0FZeY9ZYBFqIbg644V9a2iqws
KNrxJspC17Tap+smtsLy1AQX+mouQzG+MnF8dY2LmVOnHQq7U0qn6xvbSkRXre2l++MRtwvKVW0t
FINZAAblD1IM3jSBYCFSzcSNR2FXH/F3fjaiAaVQRZYNLCKeVrn4TMw1Ty0YkzGeooR+H4qYfTaq
wXMT3PJpjGG8y7F86XFh2OChcbIP4nUB/dZ8rXK/eYl3+k36LtS1ZXvrmm/cQkaLkpnDECIB3+pA
yfX30+Amt9QdveYl+lpXjqh5ePnlmKfARBhgK7UuWgmk0Kws7CUY7AZn0lWH0OHrSPIXs9AFh8tl
Xjk3xZ1fazv0VkRgSu1BUNhasa1GYNXtbkornR06gdHOqpzr++AyY57b5GLFaHuajQTrqc6xn2Xz
fSplvpQqfwvY12AGORknGhqeFxfxFq8ohiHBTNlpLgodJ7XkmySxBBnqclczMxTPNbqGnjYP2poM
KD5bSZIH4G14bYn8lhrKb5CD3YUmyYFgIJ3A4OYn03ArQkKm0O7mbgXLXJtWZcCglZu4EKxo2mHI
7aFdSj8i3e9KTt5y6IYJrG5+NA2jFoD4mUDrcJtAXgoouU55HqRpgTEEFbpxY/08ldq/CY4TO8z7
k7Ob5KOxdHmWB6FWP60UX0xvPSX5ewwGvhreVD/TPZ7b2J4/MZPk6zJpXZkHYOu2hzzxlvGGzpNt
mq3Aoc//6iJ94OhGL0hXcfJz30vLkyxLRmyxxIpAApYqVUecWVvX5yhZBpdVpkeJtv3jCqUfl9Ap
tWUMuLsUZT7YSVt13A8mrpdW1Eq7gY7zzz5Lw328oJmZlCOoUObSstM2WY60jIgzLBqoVZtVs7Vm
AWF1lcsPQJyABLSgkFiRMvBehXMJFFQiaZZXo5mwM3K9qwBLVcrH63v98liVKaCMAOURRgzMnwsy
TepFzYs8iBvz1pjxABgq3v/PBHcu5GsC7a4akakloBpJusemGQRebAX/qRdc8INdbZbMBNGSzPLv
loZ7c8SLtTJmwXVXNu2AoBd7DDTQkDU4j8o5Vdq5kbFamQ4xTL3BOEDmUWMVhOTmR0FhgBYSxS7g
93I/d12H92W4o6elr4boTHdpQwWwgk0rusZ6h4xtgG/6JyRdrdCasJMXwy4HCE7mL9eXiy0Hv7NQ
GQLsqQOtCObk8+VaVmWO4nzOMcheBUAfebMF3H+l3FBt3kv9LFi2za/zx9xnpXySMyYSxv0yrnmw
hPN9G2M2y5K+d0okOJK3Tn80XAggi0D1XRwopjpqS43x16Cl0FADG7y6lEG84tGp7/7F1rF04BOB
UmF4GS7elKicoLgDUxHI5D5MvcSwWZ3FIqLcy0jADQKXfVMGzQrQ2hwXUBGPqVKEWoXROR2TJ1bx
HUMJIiOXzaFzI/J5MKhFhRcV04CenpV+aSqyl3TrrkbGm9ThQ4GyMyVjjenpWDTVyxvWATyHOAsk
YgDFxJbionBYuqQ0WlP3ozCGUBYoC/xRWVrXlxNo7E6Vmu0a2ap2+SiLbu0C0/zCRnlIughjTP5I
+huihUcpiX/LaXu3Ajxm5EG+fBhA5v3lPuActriVLuZJnfMRVkmWuUW++JH2qzZT9/rmvug78mYU
7oNqVZoAYqX7+u3qD3fJIfRbb3IBVndiT9T05fc2b0w9N1Y1A45cPIxBLDHbGWQ64qLpAt4tqKL4
vc2bYTvlJIWMlmkUXQufVq393uMIjkHCBbrZwBp6ATxg0yPwCSMtEjaSxe1to7GSfKhD3R+UzlOy
1ieddK9h3Pv6Z+Kr0U+PTsxw9VqWWuHcmZLuq9LqDDq1VxBtKYNs5+pN17zMpeBUuUAT8ga57Va1
RaH3NQxOINzunpqgCKCFaxMwxlcuWMddESXb5ib7r4cAyZ1/s9RUqjGb8M3qubons9bbcSd5Rboe
S7P6XprDzaJqu0nR/1WwnBjm9tkYQRVgKODpmHbOIIcOCUcva+/DXgSI5hP0+ZoaPIdZruhR25aw
RIMcLPJMhC+5bb4Sn6nAQRLkTsReej04MeV2vqYJnrKtpYggi6HNtpI3HwaA5baUi8apRd+O228E
E+fJnMMOVSK3/DEURzBKvxSxsYs08wcpOsAR8JRxfUuIVpM5f7LJpQIHxThhNYk0Pi9D+t7OhgCG
JjLB1bwAEBQQw8XmzuX0VirolzknX697cdH444OCSyA0ZgQjCksgrbyLY+OejvVDl+X7ZK1xRRnN
32No/JaH1l0rIqCf3/IPg1YMjYrJTpmnKKrAxd0sFmyrtZotHh3BnGGnMwWH83UvmROnJSRzUgf0
hM2uWci+XCBCOzzNlDkGzb30jhldSENJT4Vm4Lk7P8yaqFewlSyBUVQxpQTaXrCMnEcGUL4IBymD
2leJq946EbwbamS127K/zSXymA3zryUyvOs+XoCLmJMY/MVrIRC+l8Qm8mDVKMtyCIz47R6ok9vE
9Ir39B4zMD30dxg5L2CLEvCM1NWfrhvf2umntrlIjYvBkqYFtjXjaQHThQxgsQi8KG+u64mDfKiG
Rq7lFta1d1c/xlCurQHz/ZrDqbsGIthgzv+l6k5l4sJsT0Ih040gAouuorLqVoNcCHckETbZGQ0L
0yWMA1X6GCXdbTXiRM190YtwjRspDcbQS6B4BUA/gYuhjI7Q7FvBip9o4y5XUr+YM3CY/1Qyag/0
R6oEafHjr7/hmUnuG9aGNRjSCJ2LsA/dqXsl0hoYkiBQNra8yTDomHpgwyp8R0Zbp1FuQKnis4FZ
c2x+0JQIOoIiE+zfTxIzpvTWcsRQP5qNgyuPtdtmgq22Ee1o8OAWgFhgk1Lcx0m1OJVJD2bsVfuR
Do/RWjqG/pfP0NjNsAFsuGURWOAhOUmn1WPbhQiAbpH2oRW5aOkvbloB/AzKHBPt96wW+LUR4bDJ
oLsY1QM6gitFOkVt6DzAphWXj4sEBICxuoX2lpg/JyJ6uNiIcJStwDRhlBjcu3yDEzLso54zCn/0
5UK7BAOVQ7XhOTKGh7FJfapO35JFX22zagWF0FaAANwtY4Ib04IXLYuqtBZt0kEHXXaD9n0l9epM
kiaysnEJwCPeHytcGJrDqkqNCiudXtcYUpXvqDndQ6Czs6su+/tKAcbAA4RPh4c0vkeidgVg2Ab4
n2mT5XZKk10WF4Jl24oOGeQcbBQWWmc89n4s9HTKwaXtW2U/vYYDxh2VZVnvJz1Hr9HsxvzBnJL+
X3hGgecCOAh5A4MG57sZNF4FjcsBjOktAcGvNPdqa3dNKIIhbQUFZUQMMgEG4+LQrs0w16xkMn1T
b2/xpOYPtBGVIRdsI9jUaGOBbxpNGPRi+IJnzOW2MvJEh2zF4jDA8bqj+8VXvTpodtez+VZhd2aL
naYnabA213KOathqJPmAQX2vCCMMjb7m5mBn8mzTBndSubTlVDSivXWnPzPNfTNlADlB28P0SL12
X/pFQGvbwvVtRo0HGP7fagpxy0q5u1spDwl0MWO4Wi+2WuTHikIoC5j4EPxCdSXybyNULHw8vI9Q
jFBfYGekglRau8qav9S6uyqVl3Sxc/3rbZwwZyaU84/X6hbEaSKYSCBHHqtON0oujRaBlY0dfWaF
K4vx6D5FY080vw0xnBEOXigB5WYSu5gORig4+TeqtzNjXD4MrTIN2wYuzVaBkcAoflDK4amV2swl
0ei1WYyOQqwL0sf2ljv5WNxZvVKlSfFep/lKrR26qfqSlRGA/lD8sQFT3s9qX9u12d20Y78jE8gw
tVpQj2x9SyinYUAF6G/Wwz7/lvlATSkCiY3f5OMvtSavDdUKWyfF2/WYufyamO0BigwZGojkC/BI
lVjZqrAORqZ2HhrWe3Cz2lF6G/a5q7PnoL83h+oHWwB0GZdHToxCYiWkgjyIFtoLcuVcrrsufI2n
2on/lu9Kx7vSiTG+KV8UDTgMTdwv+ql8WHDRVkh41/cyhoMnEQ/V5fY+t8VVQWQKI6mL4ZgkJW9I
K/vQFOmFXobEuQluexdgdRmzjplYZLe2fiiTthsnwQlwWYDACIDjQCyxIUweTDRlxUiHrkWB1Sdu
nwHzIt2WBk6e4df1SLjc2eeGuJ3dxqNSJwUMtehgldJg9+t3E4P2MXhMze6hWr5ft3eh/vQZDSee
cXt6JqhS06KGGMy+ugtv22NMneoJqGFvSW1wNpd2/NF/WUK7uwe5iht+uNd/wMWsEv8DuKuS0kyG
lMX4AZMj3aPW8mpiY3b3MHsQoGrsyBfF/2WxfL7EbO+fHOZhveSqPGOJyfpqVW/jGttD+qoviV0i
/lWVeGkmWOXNbfB53wUUTQcE4dykUuh6pRk9uhhVERgQ8EwqkSTqRqHA3GJ36n9scPtgtuRyBukO
5Gm82WXaMHQCCSIQKT5m9X6JWrwX2CJ8NrxT40LFxqzRhuEycYaeEVlKfLYeHRKzsYfbeafd9bYa
EB9w4qB4yL3waRbVCxsb8dQsT6DfGKDeCiPmZfaMG4E70NpNZ8XJJRHB48YRcGaJ+2aZFE3FPMDB
pb4pzGc1rPem+sUihRPNIhqZjRx2Zov7dmqdgIinadBTy5I9RpiOat4ctVjEXCAyw9UoS63EU7tg
8XBu2115aGfqDJkl2NEXIPzP0DBU3DNkEMJesKUn6kSg0jywSJR9+joEySNmAfdRBeXD/mD2AWsv
FX4eoCnaA37/3h1UwY1/azcw/ON/fwNXsRttAsSehR1nFe9Fb7pRc5SrLw2ltrkE0tQHpXa3YgZg
0k0vhNrz9aS2udAn1rnNAbreVI9qrECUSHch5uemZtpjYEe00gI7fLFulYaVpBAehR4UPViJPY1u
qDsSsaUnAjq69A5NDrt2mCqHZg83feOPt8qb7LVO4ouIOES/hdsvvQSRnGnFb8nlxpkwTtjNN9DE
EpTZIivcTrGkcuqbZISVcHUz2thjflNlwgkOthPOm9zIbn8+IOV2ihwPdWqOcAbF+1fZ1W5St3B+
zE4N8R8sqPl0PV42sxoeHRUFD49gL+SOpJF0XZXV8GqK+0eMIN9NCvilo+rHNFuiV//NzA22KnQd
ID51CTBq2maS4hbGoDOA4eDqfcZYRvmEl/d6B+GmR80pQNryPk8OEbh5MSfEMgP6HeBpI+itXFD+
9ZaE8bwRfSqzdtIX6Wvtp+54AwYcH2jNQ31DH/AaiuQATWaX3KBpJr1EvujjbpU8Z7+CiyFgD7rO
qPArevD//Wajw+POeu0rV0udcqciPYFo1iX2cgPsxfwN/L2VAAG/0VA4XwguvtJaUrQKYEtUXQqE
WkFWGahBvGsD0UTUVmSdrjirTE6KnSRXhnbIYWhGH780elsx72dM1DL6hesxvHE7PPeJbd0TU53a
l2DGhFxkWAAM0ITvXV7vzAGdikryYrn3a4N8lL0CIaY13cVWsr/+AzaKrLPPyheSKNy7jMDVDEqs
fYE2suiOv5V8TheT26akCvWm6dlXg3CiLjd21dR2qApgCFsV8Zkj3Nml9mQ0hwlm2DSdDmFIULyZ
bo8prchJUJn7g0jbedsxdASBfUB5yiMfLHUqi9GAtCEG+N2yfqisd0Oo2Lz9ff4Y4dwCtKJWJYy6
f0p9ZtIdYL6JF+5rr2wcxdr3Dlh0gOzfXY8KkWvcUTy3PfJtBinK3uxqsL0Ru1zIrzRORc2R6+6B
S/o8/LWhnJUugqH8qB9G1WU03COm7OYPKC8/aOzEDa679r8ksv+sKBiwzk32eDWrwXQETMDXyYPA
8qvFFjUynPDBcjpXPYStW3rxo/zRPEML+a4VAbk2FxePzSj/cTW+ILhLInT+R3Cr+oa03vdzdJxJ
4pNFdPu+YLP+PDdO7HBbewYuswGRvOlL+k4/rHsmu2zRAJrxM0ZBIHBRBmptR8+imoaFJF8GAIH8
X/+4DQ/Vp27oe7w7VBWUj9W4DOoyd5Io9sMcECEMSild93H9q27GEZOPV3CXgyI9dzS0BYb9Vegg
+yAVvCckdprO8K+b2DwUTkywn3CSqfNkqmMpwguH3M27OYVa/FjfZFbu5SV9u25qO5md2GIhdGIL
7xlx3zF3NHtEc/JRd2LihvvRGT3ML2jz/wGZtvnVTkxy0dK0ZUIzLTX9fJx9Ot5T87cFvdBROjIk
avbXLUkceyfWuBhRS3TNYiYXWib5cUl7Ox3T4yxSnN94sGdmTBNKwgZeb/jOp6LWuQZcOJ7AcL1X
vNTtZadJHzKH7ltM8d7FB9NJj6mj3JnZY+hc/4qbVzrwk6NkhKfAfnBOyv1U5HNRIigDDHjjBN9r
b2vJMAPaG5OdXXzqM96/IPm27NdXCIRHrmiq6CJqAb8GyBuTI9DnIMDnnUdSCthRXiuJ5Icoz3Hs
Lo9alh1NOX61okF0I7/YhZ/GcBKyNgdALpzDqWwacxFnkj9HyzNZh69dKCKYF5ngzsN17IFX11LJ
VyRcEMfntfnbyRAc56AZwqs3mCjAG8ufDys65YPcgjwGo1PuGjf+PPwCu9KX68FxcQgwK8CrY4qN
Mbnw3wVQxpguciX5ZZkc+rm4HXVoD0fR+OO6nY31YoS0Jl5m2SMV/0lk4Mcx1NlgvdLErpabdvp2
3cBlVY6bCXixQdyBMgh3MS7CMlPLm6IxJN/M0/u0U/ZmGboYJLcTguH9+AlxcOjAJzRBxva66Q3f
Ti3zPXm1NKWmTWA56i3IRDV2H4mwkZeZ+Ny7z/r9JBOna5kvialLn22ZOXGneceY63sveoAim2Ic
xOKdl9BT2ASfGG7SOMyAwuCy/5Klapm2pgTtZqnzIjCb4wnTAJ+Qoxivi1v8LNysdkVvmBuZ4swq
dwC0C/6ANpH8FuCthTzJC3VXTMxZEMS+/t02Yh+MMkCzo60L1jLev6GbzRjAtwgEKZm1z9exsaXC
KF3lb0d2sJVBfAvycZA/K3j15qqCRipTPKiXEAfGbvPKtVBsI1sEG2ArCgFKAC+ZLDNOda6eNNZm
MuW6iIIS2qFjnYEd/+f19brsyzE/FCwWZuI0U+NhMf2cV1UdV1FQpXsWC4wijOTOAK1IYOoSX3Ry
sS17VsFx9ri7vtRWrUZ72JPHtPHLAiQkuP3KysdIGi8hGOHqcmgfj30piIyLIgR04KAGAH4Qdfnl
LI82aBgYGuYoSGc1tnuqQgKJArhbPqCKNBjHfyNoKlyMzekYGSOIRA0TPhjj5GPEaqs0pSm0ZaxS
2Vtr8rjozyNkUq25s2lZOWSSdylecta6+JrPeNGfarccV5wOoz2GmZ+UhW2QCL9WJk6R/aakCVbT
cCwlPtZV+wY5BUfprNuIDM+ylen2RCZigxxzVyTjkzYbHgEFb29Ee0HQfN6dzr8i8wwvsdAGs+QL
HiJ5ogNoC5myDDX6owaCa1CvNam3tE3ijPNqgOdOHaLfJKLd4K1dnxd2Xoble6rIvTtKUG8pQCC9
b5Q23i1mWTptJ78w0R8HiPQYHAcKQNVgdHSqvE/suZAB5C4rkKI1v6upeYYY0FtRdC+YJXzAahEn
w1C4PZjVfWdBv0ctMr+YyM1gqD4pYogwk1h90aKl9ExZ2y2dhd+MrlIslY6ygkkVdGeDoxYYG8Ix
9KKMQ+qm2qjZVlYDPDChZwx1IHWZvXnMd108yW4ULzdFrh0LAnUTqyayA7my1SFa2+1WtIHdoSpe
lzXfW11t+phANuxhbmJPIpgFDVuvs+onC4icckZ20mLrm9QYd20U3etj/mZpU3cvlwV146GdPFQU
36p5bffhYP4E2aTBnqvKYzu9ytHskR6qPuWPuYtuaKemNm3b2KVm1h61ME/Rm7C+KkvuVtHa+EYt
F7dyX8UOJv+OSogXvV4EZb1M9iAOMxHx+AO4T+cyY5ZLeijh/SRQDQD+gZxyp3W403GbgXjc6/VI
vMwmjKQMc6mIQYAPeJxdFJPFXHvYwpEwY/IrWZc7yGhUv81VDSHxGP4kZFB3dTxP9xgYFXW4Nlxl
47fQbsNRoF5UWvEKaiOrhxgfpquOqXxnyqAYioBImAUjIwJD/CubPAIxKDFDcf2y6h6VkUdulVxw
c7o8bjDmCl1BE3pEnzpL5wV9DTUIEGxDoyoxrVtzrT6aRhN8sMssfGaCd6SRMx0irUgcpUT3fdy5
oYrGU2b+kEvryzij9wwBGkHmF7hlcKdosRgY1Q/hVt1rpW2mzTOZekGu37IBeCn4gPDoS8ENe750
WVuYkCSGtF5mrre4SRzoKlRy3gh2IEX+2OCOzjgCfZkhQ3gyN+qbpaY2uhLuSoK+GzA+DxJkEFKD
K9q9vsUuKyqc2LhlGqbChCB5dvVi1saoKWF1NXZTlDgxpmHV9+s2NqoQ1KSA1cngAgB2kFdyWcNp
TaMG6N/OYx1WEGKVePxQg+mYH3IHQ+3X7W1sJwY7RkkFMhjUPNxlMiqbiEpMMqqnyi4ODScDlm7S
LXdOckFgXLbK4NOpLe5WaUQUcj51BJEQDSqVvVujyIpNG9ONI0p97Teb+AIlwSToEGxstDOzLJhO
LhfTOMv9GCXIjHgu0WYd/PGq0z6sauWY7bdUFWlLbtxmzvz87I2eGFSWJiOU+QkCjsUpnkq/crTI
ZoNtpi39FvMTi1aW33NDLCVtmcFi+RVaoCgi3RKkuiu9xSCn5QzusG8D1foimrPc2OqnK6tw23Ba
RiM1OpitjV0MecuyHwXhKbLAnaCtyiSyQMgfEGOyM3MHihOBBeHXYj/h5GuFZt7U8wATXWuDoBUx
aT2Nh/am9xR/vl1uRIu2tcPPVo2lmRODdVHVRUtgcAlmn7GKtt/lRx2anIVvuYoAzb2RKc+Msf1/
Ykyqs6lbIhhjd5oB45WDbxz6YNhdTyOi78SlETBOVMaoIo1M630L0uhpWAUWhDHOZQ99kRatTuFJ
78q+7Kb+2N9FGA5i1NHtE9kZbqvaWuWH6PBcd+7y+fA8cfG1lazmYWO2MD0dLJs6sp26dD+BtzI9
iKJDkI9V7qkmbnu9hQ4VTM1eZFlfS9K74Wi4iSqcSN38ZrquoUnAplz4O9maaTQZaIzqVLonxRMB
ykywbgqCi7sbndW/XCmAA6cu5ww1KQ30xaZeFaC58qweNGd8jVzRfXrTn5Nqm/2ak1BX1bjHhGOK
AJGfdCNDZ6wXObT5dTB4pxiYZUGNzYV5P4VKV9ICW7d2yGKvxyayGwcMapmj3jaaJ70v90aguHWQ
Vv6/WcwT21z8A8o8R4VUssKg3deKA3iCrbxYQeW31C7uRY+TG/0xdqH44yt/bGrLoOJqngTsdUTB
U+8nbC817MkHO6c37QyMu8yiFd4Mmf9aBd74/CMmVGvqJISXyuPimAfdGSFu7siBFbSHVkzOtVHS
MSg1+mOYdwHihDtfcHi1WoHx22DqnjTzsMbtziL5XvDpWFjw+wB8d+BlR3+J4oJ07tSahgt6CFkS
gF6qtyFhdrNoa2/LaIQ46krfG7xg2DqNv7eLojigm3obwuK5TpeHuVzuGpq4EHn9oacSHooiwU3n
cp4Uye30x/HbZsR8s2Fi29Cg3TeHxonxzO5lsmveLy5DFA03uCRnho25EtGW3UzqKl4LNRkjkPQC
NG/1JWjKZWSIfrDrPfXm3WjYEeiAca+3jUD1wMYa7sboIHo+3Tz2VbQrTUh/QUSexzXRPprKqoBi
4uTkAL3uGuSm3q6O3RHF4b/BoLFlhpKzjGlPRAI/6NeCT4UkMuyBDMzOyvg2W+fbbl5FRTaL2ItY
O7HDlTOaPi6LVkHYLfkyu9BXCBKWnbqv2uP8+RhNiKC83l7JE4tcPaPOUZMVKRIFU3QgXg7sGyzO
juyQYx/kgfoi2E4iF7maJu8h3zlMWEry2LvtC2Aov2K3gsbhfnhhHNKFKO9vnSyn345L+002mOCB
h0FFuQXBl6P1k3fdp808dLKGXHJvG9zMIx1yl7px15B7BVtdin5dt6Fu1YIQMSEaYDQg0eMb3HIr
ga81hSJkjJFjza5XLXL0eR29WUlXD9IDaEVqk3wwaxBTlx1o2gq0dJxR73QnqcfZKdeRzdQYFPOH
reamStk8QLp8fgiX6CsgY6qHHfVC9FB1ozKWPH2Cwk1ZdulzpxgydMVz3ZZA82Rb5kwcFUQDLYp7
NH2bwc4x1O5gUrPxcsnQ/UobRg9y5BgtYFJ0zoCW46semvrz9UXZWngD012MkhwDuJTLfmUPfjrw
0iQBVDNc1sDUtNGWF5GOgLy19owDUmMNOnAxs5g+KU4gNh2RfDagk/VVb+3mrnsyvpZu6pqu9i6/
q4+gW9lXONBdsotfQbF13cvNPHtqnssKlVpPhd7BPMM9g4gKrKU37GK4uNCxwGP5fgKG5OFv1Y7Q
9f8kvvyP02zxT5we8D5V1pAqDAjmhmjyw5DeQjUX5Z+t3QngAQZfwUqFrhxXqPRW2uWNJf3jW594
VWdru8gb7ewIUs8RDXHUY6I6ffMWd2JV4woVs6uiyTRgFU8OnlwY8jFJikNl9k8kwoCUWTokK46s
dJd7YALSqshw4I/06fqXFTiv8aXFJFfyjCZzECnEhpKiTecv/8YCWE6Al2eQAy75JVIjIfVBrKSO
B48MizPJVPAJNzeh8ccEl/2MVjEH1YyhKFNREOJUH3obFUiAS3Ddlc+GxMXhiH0AbQqDwZj4UMnz
JEqY8PPkVLZq2WFhf5F8MGlAstNPU7/fKc/FdDN61Ce7jNh4TP8tqjy2nAXz8n9+A3/Dw7OzNRUy
NGzR3NjTTvlmVv3vihqiRuJWZOBqx0ShIT95MerQlBHVB2tkvhIHNEA2AhDxwfj1B5e4lWxLqf1v
+gB4V0SdC9plwCG4HY9DtJ06OkG4LWpcCrSCFXnXv+FWLQ09cjDQMfXaCzx61aSdUZtwC/zRev0M
dVmnHTHLoR1lJRLE5eYmPzXGBebaIOU0Koy17gIhp8Sr80fL6b3VgzJXtU+6/69BLkBBoT61TYj1
+0etonOyXyMuXIqfe5JbvV1fyq0IOfGOl++pWpq1csuWEjM3uTo4RBXxpW5dmIG+AbcF3pkZF+b5
CZDNjaWkw4qbj4ZediN95KvmLHPrjX0rYprYvLEy0VM8Q+F+LvNd0LBVQrBQwNh/Fi/K7gxnnNzw
XnYqf9rV7pgI+muba3hik6sfmrW3QqOETVDo2WXWgXZVVGCzIOOT1qlb6vkayo2sVsNA0NydYlcp
zKBuDkaZ2kv2uuKBuMSV/HpcbC4kilE8a7MHvYvO0BxX6tA30DSWdgueo3flCyMRg/IjGgGDE32r
3DIQBaPQKFvpk2KhTOQY1AUwSgNLdbTBoY3zT4UEUU+mKOq2QBfuREjlrQgFT40K+WY4THn4IFWS
YZVLBb7iZSAum9c6iQ7selbHe8GybmX+U1NcNqnjZYBMhopYyXzIO3nrrr5p60P6xvRO5NfuIfYs
kBYLEuZmEjMoCKoo4JGoPLkD3JKTUkkViM6SzjBtcHUWzjjoryAw3g11ghmS4ZaqNfDL411B5N1S
de8xNFgFzm/lbbDxg1kE6gqX+oJlHOVqqOr4FUF4232ZX4pHRPO+Oo4H4pe45xO3cCUh3mqzd3tq
l7ssUsjg6Sl7T0v3YbC66s7cs0EeclR2oWClRS5yCw35eNAslCh3k+wwL6OrDbKzQhMjNieAAmVB
OH2mMz4vnHrGhZO1TpZZJPCsrtChUxM7/iFhSghnBg54/ciowGQvcyM3vUkfVQzWaakNOTbBd2Un
0rVfwZ1YWVMvdMzxKwbNBtVIewRBaqA/4CTBaHii+JLTes1ebW3VyVxpsmfJFnayN+u6k6XgMYq5
MiYQ5sKPYAqPTFRy8SQbhCS/2iMFyT8BM5tT3+Q2foZhOuoX/BIIES/u9bXYOgtOfwVXiyPBFHjg
ZEuxKu4oAz1mioo6luuvrPbnXj9NkkAz1T0EloPlEL8onrwbbc3TAsUP7RZsmaL+3KZHJ7djziNr
0PVozpA6qsTY64X1qklU4BKfFAEaB8gCyBVMMijojnJRTMJamUINJFvT+Krjmgh2OdusF8HW5B3h
rXBRirm+ZlIVWJkNhMgMppVUpFMjMMFfCBdA4DXIxWHGa8RcL9F2Sm4JvODPKs6Li8teojeVTjHz
MRLTs/RbEgUQeC9lM7geyBftAt4QV9VQEkfVzIZa0HjxJvBmQaa1tnO3CBp3hoy303Vu9yx+wrnI
1rxhrtbRqyyKtA6GWZ9C+ZW60hOge2BOGivh+BWfrnlb7IOe7KUqVDA7NMMWQLlOP6G73XQexes5
GeO96Jl5OzoAxgUHGtQDLvo/bQRRnArzUOrSYPjjpzILZ0e3o+OPCc4fMtAp0woMOZrv9R6jo3ii
MR0rxxxt7ECPpv4ZfwuD0o08VOOBRfYqBoafR9xl/i+6exdd4X9WF311cJFbuAtyqaPNpJV0KRzu
vOFLOjpoCR5qL3kpRowKMmbff7fCfwxyMYvykUwLdLF8LDOESCo8Tolm57cj5o8JLjpHraS07jFT
NinrxxJRVyGZQ6rSBt/0fiQibM6mORMIKhlFuIFXkvMATQuaNgYbfZzkx2z9yKsvaoRdWIEgIW8F
qeXiGejze/0xxqevLFwgdwUAkL/mGO1cXdlev4/2SpwKCdMxbQJwDnQrMMXzLn8TpBuBo3xey7Oh
LLQan245pA/FR/OlBx/DrgsAYblrQQOHQuKnfFsH042oGSOyzAVNOWsgpgLRvB+Gy2IvRve0kMix
xsEzY/k2lXIBelHZ3KQny8yFUKvmZVRKcHWCiLnxtdgNgeprxxTfFYAGG9Wi9dTb2Z4cjaB7SB+1
vf4WPQP40tmZL7wasE14Wk7wH51LGapGQpKwuVfWI0p2+TNO+iObca8DEXXsxf2Ot8UKgZN0q0w0
UlpIZWCunFHiSYAJQ/4SdN+zozrTC43tLLbxpiyILfbfXnORq/8nDFdoBUTdMdor+0uCB7H4uerd
CVNhhQ+hzR3a32h+i/rDbG9eM8sC78TbUpX0dWHzr8vBPMi7/ibb64ztJhC4t3munMQTVz5huEWC
NtLnF4Qux4vsyjvzf0j7ru64daXZX8S1mMMrMycrWbJfuCRbYs6Zv/4Wxuez5kDjwb77POhVGBCN
6kZ3dbVdeYYFcV6rO4nPrBVZBkyBEvTPFshTACd0cXFzDbIA2bAd5QPPij1ZBkOPKm3TZYLeMLmb
T+tDHcCBRHja/AxzqDCQUa142FiMr0lu341Toytk8ygtPdwZtLQ2eFG5hLi3oJ0Rrbyi23udALES
xorXz09FZQidi1/5l2vE16IWoSEUA1B3iVkfSctiBZ6/c3jFK8VeGVj75an0+xp+LkgZTKcL+agI
iHoGPJVEEho4akDG4Jbbwmv9DgLLZBIv70/+gtIclLVYe75+Iz9/AWVBstxVc1PDgopm2a5D9msN
lb2+iIyHxZcWdGqnNA2z5DDlGNQC3Y2+oev9gbBp2+Psr/ezlZ1Q4rerHSE4EEX8fzB3mHiOr6b0
Z5d0MnJtUozT6rB6murmIqS2uE6o7r7MWWx341tY7hLxPspLP8d4j1js7QSKYopyMsofJVo8Rhlq
XAlndvy2FRJ3DoGNJR/ctj6G8Z1t5QKkjLqYjTWHLcTQxVkEdMZmDHP70htMHwLl72YIFIoQPCIB
PQk+V3/0tT2RCiVK3qvD+5iMY2d2abEM/bpn//z+lGuT5VCoF9Ifn0mLPUNSZKgh+VWYaL/2pJRV
6SS35tZpU86tT/VcxFZ1N0E/X60OJlix9pxuquGB17+nIUt7nnVylFdLoSs4zhWsKyxOEYKIgTUh
jlzCWxui/JeeSI2yYBwNamP6pnRHMNA5T/Q1hgVe9yafp0ShUV73xiyueDQbSv8xGFGE/EzYmXPS
QNxVebht7l8yobQxkk1f2DufqpyQtPhqCciiQeGEtmoXL2NrkvqKEXCMYI+xObrSJy5R+PuBGTXi
JosGq2v9SZVsjWsYboQBqRL12FIwBg79EsQcJtnE7HWk2HoLzWSsYIrc1i9WAf0Qop0G6Qm6nAP6
Ize2M6wi3dVBuCFSjLrd2M0u9v/JI/KqleMRDsKEZiBtTG0rhbC2WotwjoZgmFmfOmHZO7dt4qqd
XyxBPQD6JM1XHipdGJZCXhy9j6FPfuay2JRXD+hiGQoGuULNZIXDAbVQ+FVDDRgxmmkp2rd3cz1m
uliHQr1OKZJuEvDFyt24W4PKKizDGjdEuEo0xe2wZb26r9+pixUp5BtReEbfGXYWQ9GdDw0Xf2+K
rGyzjnfjSdrG3eA2o+EuyrRfstif+pahSsT6uBQYaiWXGzKHTaMNYckzM2yDSXy7/WVZdkLh4Rw3
vdCSG8al0NMuXyJ1Fyk7GY2e4XCSIIWijd9vr/glv39Gq4svS2HjmqNxalmxrWGTB7xTbZQHjGvB
gxFZMTzJk0cDCRVuPyHLX9j/oE/h+mX/vH0UWsZp3qXTgPVHlyQEOmtFlCjbmlee3TYrLLyKlp/b
pdFSb4S8w4REnGIFMaQKdU3DHJJXqX66/V2vuuqLdShQUcY2LTSJGGwhmJVQoKk1tNb6o+feFa0B
h0b/d6j550NKFMaIM6T1phwfklQnhlcJqm6xHT8ThuR8iO9YzdaM60BzmqeuUtKYw4fUVBSJo8Qp
Ot1vVMm5/R1ZN1+isGbshKJqiX1M1oLpXTKk4nR0RUx2a+YbVqDAOjWy6QvXvRhlYaQjNjXwQRO/
i8gJRZiMJ2NIKNrF5yXc3N7debjHV1f3eWgUqKBnWReSAmbyh0yAcEHwsz3Y/tohfeYcUkZU8SzE
BO79tE2eBz/+Mfic+z/+EAp5jEjDMDvyQiQRNJeYK4b+kMWLQAC6r3juEzmvZI8vv+ut9G7aQooN
safNUrO+XhW4uDkUIE0FfL9MnFiVm9Uh85O7eov8vIVs8kdvxRu0su6ZWW3Co7t1DhQKoV9vHvgG
2yf0dHTeuPVp7KGxxVkTEpWQ6ZBeW6veh5bqaMd2z7I7lpXTOqYtalJqBcXNsx3gPWZV75wzWqTv
Ynlm6QgxAh6ZwiajVUfBaLFYHMXvaMz0S0zpum1PDJilCa+SPkGrg0QIXK2bDbrzMQHSMtTtUgiM
oPR6CeDTXmilUr7JDXWWsBR0DuzmEJNmVlcOSBek8I33/12G8WI9CpCmXFCjhhwVFF2O845rnPjI
WfJR2BirBTWXBy01Wdfzi2Qp5aVlGphSbmjKBcA0u6HXv4x2/D1HjUU9yb8617ir71W/fjJ+3T7E
61mci61S6FSFst532fnTosSN5hxUdfbjkcR7SAAGs9+53S71hT34akHl1O/KI+MXMO6lTMESVwiR
kPbYNznc4SB6oSeDJKRD3q8IRMEc7OKRiN8p9vyCs2bQrlhYRJeNJ4zRrTGLm8BCH6je4kg7yecO
XGeqD7zbW0NtT754f3vTjCCQLsiUij5pEt76/3kscI7knSXMvdvLsDZH12LUii+NgUR+k5UdRlf1
FBebI+0pFXxOBz3KxGUNkmE5PLoIY+jggonjeXNIl50kd90JjyjCOun3wiFjOeND8Qheg6V49aG+
L+wGUajH5hyIxHJuIL5ChUtTnKWD8Tvu1DedUxwM0SwQAkf+HGRO5kt+7GqEw7qrX5dd+DwFs1c8
8rbsQ3P9f4zdFOrhloyYiFpgdC0UiQU3gtZybMuP8zkDndmY4mwzjp61eQrDanQ7/35nCMfFwcXe
oxt/3zxxTmbFr02gWPJbciz3rNNnPRwVCsbEAmOsIJmC1MjrbMdocY0c6dA7eNiTZihm7Z3lGxQK
wDquzaGaifs7ouXacHMXvGSkn2c4VojzpxazmsB4zdA8v7DqJDkusME0WECHrl0ShK8H1DB80O4C
1muGdY50rBR1ccRl2J+SQ5rmFbUvSzSsRo7MNqsYkfj1TPenN1CoGEks22RoiGhm70JIyIFMEGkr
Vyt3NGX7t2w1aeRLbHm7PHA2y2gZsEgXapIhEat0waddNpJbI1cYBZzXe6xQjLUMFRzhCTVXaoVl
aoGzy/ShKL+VyWyuRGl9+FGHh5U1y4hcthtIpFJI1OlKXMUyvqtYoT+/4s2xYngU1tHREkEl8ltR
QjbF+aub+PUjUR7OoDo+bjkLOfKNYQmb1Oe3emRKATNkYtwKlYKb2TDmiSd6pJ2zED1nj7wkSn8g
g7k9/cCq9LOOkEKZeY7EviCOrdyFGwlD0dBLvGs9Vhh9nUb0eSFUCl0mbtTxysftixASaK/1+iuc
nxs1dVb9bihRPNSsSog9gVNZ/oJlMgQXLt6pk4pRvnyKHY4ub7UBSk4YzrTXIP0RmrMH3Tq2aDxr
SQpquDxXmjLBktBTt0ujtaewdG+7JaaZUghjVO24RORhQprPM2fdjm+9XzixGz2RdhLIJdrG9+wo
biNXCxbGJWE5C1oqSeGkqmoIdneOupEtxZ+3EORHiCk45WbZsh66xDpuXHtaJSnumpJHh4nugt3v
JXlkVyESHFlrqgrrw7JCPY2CmKkaJC0kW+vtMoB6rebPfoIQy5ErswR7N/e+3d0+S4ZnokWcpzKJ
65XHilHZQdsVJPv1W21sawmK4Mb77bVYr2eNwheukGoMdSTbA+O9dmcfwqUgJqC+DBVels+9+jEh
9q1jnKioal+4/EZa5VzKozxRaCjyYUbwuM6WnseGqUqTwydQqB/r0CqF6aQrw2HqeLvXkq3aLM48
RT3GsYsMPBCvXc7Ln0RdzgX/P0xmQm8Fq0q2avhlqbP4vdiY6nu0kW3Si4WRLw4mUQJ04213VJ+7
kU31Yf0Q6gYPedyquYAfslhlwGFqlyW9id9/Li7GN773d+yo4Oqtvdg6HRaMGNVulCVOg5CLalBT
SMQlHBQP3VNm+oNFTLmKUZfrUfEBBmdIWTai1CyZxrH+Kd93jlaZ6aPiTvsYYhmQBJkkK0abzoEw
ENmPhXOZjQaOy19AXWY+7sVlbPGNSaoutoYnkqbKH2p/+oYZoLvcnreyHd117mphkglponEVq/+m
uim6u7RfXCBNaMVlXMFraHb5o6gXDFcJ1VhJ+FG9vXw0C6ojkLCB7pUdfpeDxubUbfdIkiPCv0g0
Xa5LXf0yLnURKSx8DFnfND2RmktONae4miwy3NNVlsHlWlRcIbVR+5veTbRKtBfRye5KEaMGVHu2
Zkd6qg8k/uVOKA4xze5aCHW5Nvn+Fx5/FJYJEpMw8zJBfGjOSITHDtKRe1JhBonDQaIWmui6LcIQ
ZJPz+Md/wORj/Qoq7hCyOWxU8iumje4JO3LVenNwkxM4U2gBYb2LCWzdsnQK1uaxqYdZBIcnKxYQ
icTBhTSeZSSR2xlrYQp8uUeAxTJl1qoUhkVy1cfyhFXJ/epPGvTdlXsM2fw5W03QIxchlRaZIMUu
hv0FXOBW0AONAUFfZoGneoy6N2ICRK6eZCOqix+QWzRHR8MjfdyKQe8MQYGB6tbSm6EzRAxP8hcb
//wFtJ21baJUJPs+vugkIbTVCrNzizvjkFjVjvhUdE9EtgwprOb5NoaQ7/r1tD+XpoyrVjDXDpq2
ursKyLKngllEd3yyjSHIM0OBayxP7cqIUq5GDjpq/v/3wSkLq6Uy00RS9uBBxROdxIE0N8lIYP6R
3/Qma0YhQYhbW6RMi8OokBDiUXAei2HONWjx82sX/qua2cWu6CInBMy0AUQGBF+HcVciHlq9IiC1
eRLpMeOhaznay9Uoj2hkWYjSBVZLA5BQoVqGFItDRjmx2r6/yNOTLPjlSpTnq6dBFVQOvhf5hwPp
sZO8Lqj+JXnwciHKm8VtWA4LofCkKaQA9ZwH3aoqNknF/7xt8ywDpMubM0rRaUgMkGQe5ffYzSz9
KLoRBkgmLvMhTo7ihv1JlAfr9aYV1RX7WjbqBs/wAOhtcx4ZkcfKozBMXaKAJA+jGqVNbEyWHyMO
rZdqi85vFvuSnPitDVGYMWcTRCljrJJ8y15Hl+jmLR/YHNL1pdtvQ3dxlbtuh2hQMTMM5EzvYoay
1VnN4dZPoCBEh/bIqJITlDEZpH1UgjyQ8XysNvDKVhUsT4IfQh6zQ0sTLqCLUXPmZEfWuI+d0Yse
WGmys8Xc+j0UxtSNspLaPCkVtUGLsgnJloGPbmeYjwRlRq/x+m3lqaBYKFbqJMfUGVwVjZOi2UMv
b7Diux7ePLeYfQDXHwd/wJYucsrVuqwyycuQCS7qK9iEBajWiFI3kqX6oGe+s8Kmv7wOPpeksKlJ
hrzBeF/gu1cGiltskFPwFScJlE25wTT0x9vX+WrjxQVw0HXPuMtLqSHGMOH9M9ud2XiYbSJtC7Sr
Qn950zqDYolHIk5YHZe3zpeOUsAFyXNUmhqDGPiXV+Hn5ikUC8eO4+IV+SnS5jb/yja8ahqu4IKN
vYk8+XvqqnbyGBt4JtSzibKlvlVw8oadMTz7l7GHFHDLVJRuhMl/HBK/UdzBi93mviPSgs/lqUc5
UQ9qPwlGZ9mNP/q97vPP0mQxLyoD/Ogaqr40Y9iTmnTjVL52DL0a3HAzeQJ1BeNGtoNreEsANnzQ
HDlb+c7uHSNgdONmyhQkRjG3ABSBvlG03CPAnGzFyI+D2gb8LL7O/Hh32xqZ1k+hY9dOgtZp8Jfj
C0qX9qib1b5F2nWxgQ7o1fNY35js4NYOKSwsuK6rU1Lf4fMPQ/6BgWjmlBQYK83YGWsdCuNaLpFr
ldQCxHKrJ5HTQrohQeM58jWMS8QISukiKai1nRKR4EbP6qATy7c5Ge0lEf0C7Zy6MHpzgwmW6v/v
vGzqwtBl0kSfKr6tcXUnbTSho2/KBcNvXaUUXEAVXQAl+jpaRM4Kc9z2BBw7L/NLVB5bDEEVNlUQ
F7AQlntihAV0pZMbEeJL5H2RY0JgKDd2y+81VmqVFSgqFN5E2oCxgClmhRkNyikTuuDEn8ZoR5Cj
j7jYnOYHfhHNqWRNgmIB3ZcCp6bIqUi2R/rA2lP+M7uvf0HWxJNPiMF3w47oT5QeBlEdCKOyt7hA
YTajMQJyuuq5IMqTqoZUBZGn6APBV88ywvmGxTe+2s4JRUlMQUciVBZouckigfx9TtyrqOJhLAx+
MUyPRYIR9pK6QdOzJU/klEernLInKIs+J0O/GbjRatDJypmihhLsPDOCwuuwd/GrqNPva2nVZAL0
8Y7HbNn5V+KMPol049Uc97nHSlNcLQRdfgYqrB6LUq4WCR9cSO7T9oFrN0l8Z0iRGxUnbRpAfDIw
DPrUFxzruX71Ol1slXIpa9r+h2c1gRu52jkGC4L+hHCTMCQjK/+BeX/eba/CWpJyKk3eZa3R4m7V
2lteLhiTtJgcZqrcXuX6w+hiZ5QrGeVwSBUD35T4LsgCb/RHTBY8tFCgWHwWYFxlQV+eIOVQ1Ezg
uaaEyUjH7BDv4scxqH5AYsPl3XZbvQhIoetHHdW11pq2k2ayZFauhgZ/dovpa3CsF+k9eexCDVES
CrSVMGImTnRYuXyTarmnZ/I3uVMZadPbh/hlMF7UCU09kVCkEvfSeh+uz6rMcDDXw8+LPVGvdVFp
hFQhDiY9O5dx2+HNHp4Gb3jnIGRN7LNwkY+AAn7uQHi/cmNHPzBfHaytUlHwkGn/ibpGV3LFDTEm
qPDuE9A6iQZveRB9Fi6ylqQAaC2kZlQIaw0yLa6qfCgab0UFq5n+zOj+Em1dfGDyMy6MBmyadBUg
LIrHBnSTPfF8TWo3DKY931jNJnULa95oKPQ3iPMFC2MySSti7Ezbys5cCLEuW8wvEresZ9f1PObF
L6NgqYpTVW9JW6JiYi4v2j95kDUKs41N0nhqPEHB3M6dWMWzr7ZUyU+f/hUT5/NGizwFU1EIFdcz
LZQ8fiQI+beAEhSRJZREpjd0gGuPDMS66nYvNk0hVoYBgKDj4NRJk4+ynU3OyoIhEH1WsYUFFjRY
ie3UhzMuViVWThGHtix9S1Z4gPBglPeMXRFbvWFkX0SPeImPItLJi111oAY6yyupOYWkqINzHTap
gwQt9+v2sleppxfHd3a5F7adZHJfLDUsSN/P0Og+Io7aGQ+zHW0lv7ASK0FYjA6Aw/iNuwMqI7PJ
biG+Sle7/BEUgrVVxaE5DCfaOOuLBEXbah/+UvZESSxBgkTcsoDjevr904bOoc3FtvVq5DHiCism
udlt+pfwjgyCiO76N3CQ6m0SrACs6sTHJs8cGcJwglBJ+m88UcG9SETi2UkHSYzucNCpDZQAIDTk
RfCFpL8L3+LhwN0JaM5hdZRcfWpd7J2CsyLqy04n3aZ5QILW3lc8MvuCBU5X344Xy1DYlK9ZNKoT
PnGbYhyhcFyn9xbjesMptm7bMCOEgYrof39PJePXMFVQLVOOZDr56gOKcYCkVpawaQnEj926qDT8
VJVmcAZQoXNqe3Ain+Qdaz8DS+6fdE1efz9efEcKhYZUUzg+xHfUn1CQLO6zbRuQpI5ud26cYp/t
oTrG70yaDsO5nn3PxRXpxV7M04Fcyo/Z1lwEhoGxTypLg8QHcW9qB1pnz1SgI3f9xuc9X56LZXnw
WKqcfF4SacsWsADFT6IqKJHZ68Ft02GALt0yv2hon5gJbxWS4qYstGY0v99egYVt55fsxX7qdpAx
ChP7Ucw80PerW56yDdQ/P9A48YKEoBd7jBWv5t8+DeYcL16sWJVCqYyk+NC+hJ5qRZv8DVzzQLSX
Z1aWgRUa0YXULoq6XFgAZdXHeuockJ4wFkYPziWPTYgGEfFB/EWmV/WgujdBam4IBRlTKHzpFB5q
dDUZNusDXKWcX7iTc/L44gPIkMMfQxIgdI7kcrvJGnKzeNaCAbliCNaQGWwFzFjaGgfo1Q8QNexR
+TU2xrfwbdqyep5YNkahkx5qLacThtbKC5FZxXVuDlHJMGQGposUKMUtXgCrgi2TBorfjc+ktMry
m9cxQSYjIWVUzWlFlXwo5wKwAEoWtP+7vDeX1TDz/OdtC74ed32uQoUDY1qMk0jY1t2cOVW4E5N7
tcRXQyEDuSb79mKsLVHPFtxNY0LjId4QC6bbx4LZdPsqZK3yFxj43BPl88Mi75qOL3ApUSkikfqE
xt/Q1jDQXnBqELaY5eLrQPq5Itn4xS1IqkhZmxAbGzZQJ/FLMPKj3YDqWGHHDgsIrpP1hM/VKG+/
RkOfhxzZn5scVnt9TBw9WH3U41z+RdyBqqPfM7fIOjvqas2DFiY5ScDFO3kTW+1D4WNggLVCd8Iz
NqnZowGB+WGvxzWfO6WummQkaaGU+K5NaVhaAX5B9asTDi2mPd+2zOvA8bkQ5fgVtdD6DiNE3QK1
8TR09JIlNPGXMPjPEl+ouMlSZmmMU5sseaPecUdpVz7Etr7DmOz0o8QUOw1Fa5IJqhVG1MbYHU3L
HZVaziFXg0yQ8lMqUR9aWIJ7jIOiybhtnP/n+5U9pg12v4bwaU4e+enl9jGxrjZNwZ2NvA47+Yy9
1aFO0Fqfu9leRvUZavaYqnxcMM2OsSbD8mkmrpFM09ydE+8P3bf8lGP2CCiRThQo3gxSTWZnR1Y8
zzQWClAw3DaOBiLMsKB9C71cZG6ek21iG33Ld/nhPGgJbVvxHXO311/8n2ZKgcsS9rM+CLAVEV3D
A+gUKO/uiNYTc48M0KTnSCVlFQ4dWWl2dQ8p7QeiztC5nNd8Z6tK/eXh8rkvCkowlGfmEEARoZfm
OM3+XARtceqm70tYQ1r5cc4fRqQpxaH0OuX1tgmxLIhCl7FpZ4AXrr4yP2NGrWUsIhqaGItcD0v+
bJCeSaCIa95hRjdJTf5+amJGBmZx/I9hCa1OGoac/NvVacZrKz0t4odRMXbCiEl0KiZRVyHJB3LJ
lyTQ5cdhgBy3suXDNxmNYLdP5i/5gc+vRoUkct9ghvyMr6YhEQMhBicMMIvGGyK8+pKncCdDTy6y
JBnDsdAv+aadKoa8+1+yQp+/gIpWurIWul6HcfR2vdMx9St7Nh74HDTz+lh4/Ek7yA/jt9YxvPTA
eSSgYFEZGO6B1iYC/XVaMuJl56xGWHanMRNurBOlQAXPllnUeaww/oxPM+R1msPkEb7OYK/O4qJu
mfq5z771rDtBBS2NUGvxQErOKZho0raHFhch8XWMM2Tcb53CFoiG5PysEyMSINRbvk3CbPKYkHPb
Vv+Snfi0FApGQoTqkkKUPOKgeEXHi/quPHfgRTuEh4WGrGkn7sofbAovY3sGVcgxeqGppgwWmi7R
cc3ybzLP3euzend7fwwzNIT/DqL7TNMngSQI9OZn37/zrHFMLBdgULhSTlquRIQ79DuDD0GKvWH9
JKo8ifuvWCOChnll0GbHkFjqrNq45SrDIBYvCFYiBnGDitdRNX7e/mbXL9afZWhWrFjJktJjsokr
RpnFDd8GrTO5+a4uXAgi3l7qLxXhz7Wo80lUMRsM4q9JLaDaVOC5JVBSQU8g+h1vr3X93n4uRZ1U
L+vxkGglluINPzQ+evFe537q0hNPBoMLpzRZWJeL/MuvubDPJSlHoPBV18cFdodeFyfadk/xWb0U
DOMdJH3/x/1RmD9qjTJHxFf/TiFg+gJepmyN2+tR+eeeqChSUyQxEkh+T173Q7PjZM3M1+9F9nj7
tP4SlX+uQ8F7WRvVUKW4WCRm7Cw4UGvgTO0ssMX73M4IWBqVf3kDfy5JIbtWJYnKlTB8TFjlN/kj
B439FHU46Ue4yzCKdDwsPstVX8fBzzUpmFc7MasSokbV6C9iv9ghRjxGKUOS7S8o9bkKhRwCB0FM
vsHOMuRI7DFo9vojodeSThwEIQ7j7MitvWH3NIE1j6t5mSWY4sDtKmEwtSFQqxel5M2yziyta614
yUw1e6p0FsfkL8HXn63Soj0TGb5WlrCbzkHayYu2RH0ffA+72Yun0EUHotmd2n2+kRweLxBWKHve
2629UzAzqui+V6PzNYRkMVbtt9FGPP0E+Q7ptslcjriX1rQzDpk1/eydxQa5ycZU32fRmz6qLRnb
2rr5j9BpbUgH4D22UU6Nw8qcM64xrQbUNBPPceQzxVpvFanmrMpkpvNzmg+McJhY8K0PQuFSpnJ9
VhIlEzXbZMtIODCmAmnRJv02QoK2YjFiGDeKpq9yGIq46g0OQGnuOOMujF7X7BvDwBnATjNUMfMO
xrxgT2lQo6+MNAkTrQzS1sbu7vpLjPZp0hQuQapyLPUOt1d56Hfz+U1BDFp8RO7REqEQL5rtE8uQ
WZ+RAqaq5+ROI59RkN9lTGLNlI+Q1cn0Fwba584oXJrRnZ9w4/my1I/NHerjUErHQOZf0NRBnxwr
lc9aj2ap6pPBFSt5mRkDmtWypx6dY3n1vQTDXIP49SFXM3eaX5XYlTLRFBUGSZZ1kjRdVRYEpRJI
CqZB2yco3uRpiDfZgxGZuq0/oAtiN2cAA5WFyIyYjiaxktnxzUg+NIRs7nUPPXvejHlnWQYJSeIG
yLii7lg/sQhj1+PvPwdM01i7dRjLknhxfTlqRWNhJgoryGIgGc1hxaQIWSnRHuQW37IDCo7vJKXF
TyZG6Lbo78yd2gO09U/MXNP1rNbn3sgNukjQl02FigDJ/oydZC2ZZiWRN8+Pk4TeruYUKq0VVu9N
/fK/YQ/NWl0bEEw5DTbUNaekKkxp9Ff+ELYF3CxmkSDXsPh5/jBgZDsnsb72deLu5xuEFu5pcylP
6wFYJHvqhnvJv4d3zQEyEGcMbCQr/5gIfXQ+ZPbih5b2oG4jUEAY34DhUxQKnOQ+y7iFvLoGq0BE
U1jL07jj9xW4H2+kCzTW7ez7uE/c7uFfqkJh8u7/vcNogZ+wbvoB/H0SYhDSjfiR/5Ih3B+eSAtq
tdMx37ItbX7LKowyIJlu4efGSZXTEd9ezDtTnI5dPpqlxnhG/IWr/Gd3dI2wU8R65Ge8kwghjExZ
RZcWOqYLK/ISjHA2PkqntiD2+O9aaj8/K63vU2jGWPGEB6nuiXpd+zD3Zg8mXIlENYdmIP6FtNUW
D6lq9ZVVvTFsiuHTae2fONHLQsb0GdRSfgvsIvTfy7YBEjraXBgPXwZo0Uo/YdYN3RhjNNKYdZbR
Rr426FbTar9CaWA851lvbJXCqVCp0W2SnDe2gObdmdJz7wsbfkeeUbc/IstCybYvIBFqmUo4kirp
kD0k0L9J5tIqovx/hHyVCojQnJnGKtG/Eb1xN62wj9gevhNxAdKYBBFNzDCYgD63N8dIIKgU6CRC
1UoCaRgs1wbTcZ7krDdbtJxI/Au2O/X+nGiMJRnuU6XiI1mI+GmI8D3bIj5OabitYtG7vSvGEnQJ
cc2GOYkJJWDUfkbyr0EObv9/VsxFFwp1ro4SjvCQMObHSfzpPbYTCDDppvRKZGdYD2pWjEWXDWcZ
tWytwDcjIlohWnQgnjdqJv+z26lu7enOjHRMuzceGftkXGm6jKjlq86jHIsPCYnI5kCG5WaNGaIC
K4LGVp7pbFzArK0xYIuuJC58qy1JjPPrnC6H0pyAsG71Jugx/hM2218Yy3+8g0aBiRhGGE1G6Ba4
ejbvoIPlUfUgqBKUQeanR3RudIBMMl20jkBgYXVLM0+XQpipjxecL05X9opt+pifCh9CLtizeuxe
iiBFe2z9JDHQmgFrX6qKUxVmLeEpzPlxEv2pKU1p4VmoxjpJCl90TsDszRyrEHFL0dKetXsy/6c5
td7ks/IkDDDTKGSZ+WLgSsIcIIlXdLQhW0gIR8yuAun265+uIIKFJA85OS/1Tke3N5Gtb7f6g46Z
UZmd/mC9WlmZLrqUqFRyWOqkd5r36mA41A/9M4iWaNb2003zVrwxLj3jM9JlxcSQcj4hGd7JSh/D
DV44LR50aCp417/zDytGG8179Tm9V11oBjqMxRkGo5Nvf+Ftjb4U6pEgaxxAZcYe9r3fvEAaEaPU
kE9i1KMYL0id+JGLxfqsHZWZFFClscGItgGpvFMq16agf1dHVix4rjHcSBrR5UNZWhJUMBGEksF8
8mGyiMjK4CFB4NROGpttsBySjYEqFVT7HT0xm4fcQybt9TyKzGW9nxkAoFOok6fcJIoTrDhekBwG
C5B7rQYGyDAcsU4FNbOYYxgSCdP4/EFd7iC7ywIYRlqWLinyQ1N3EskjkeHbJGu1esrmd86KRe1i
3QsKXhalDseog7VkbWY24nGYYrNfvqnabPbKswxCj5Iwvh9jSbqiKKxFufAk1cBvEp+MUJsgpsam
ULLiGbqkGE6Kwg0czmmxiHyGDpVvT7cJDbD30G/ALjgzjI8uMULtcapWFRtr+p1QSnYJbad0fbkN
JqxFKCxZhgSTDQhLHWN3zVHyDak015HR6sb8dhSICEOpcygBEBeHvteHxius4SciwfO7LvdYeQJW
McAgu74ArZwfx0QgMRmJPXlnBoUYsdmKuQEphk0l760zO9MxO74ubn1f3rGiFcaVNijY0NOEF5oW
y8vd06Li4TU83j41Rsxp0Jihib2mEqa0MH+I/X2eHhEMWnp6d3sZVmXMoEKTUJgLdSb5bt5ryXTU
2q32SLocGzIasQcJXguKI9OXk/96wwkYFIj0epxLIkFE2asO+ismJMSon05u+1ohubSQvt1NiSaG
iSmIfbuKI/B0n6lo5GHSqGe/Ptr6BxSbPHWPMbQfhQOmvMs75TG24pOMQcop+OcNRGNC/DbVbAJ0
VjwvPtQ8c0dazfUDQp4WRCUPylPtsSptN28tfiZVPh8KqCqMNYmuuF1ktKbC+5XMKB7exFWsQaKQ
izvEZaLelyTfSCJFyf8dKRYQlmXY2M3LgnUoBKpCzHgpF7j83h3P8+BiZH3QkOmh+8itkINhidDc
DjKwIoVGU672XEpI9yTjMwbSdkJSfESxeYYSQGJFfgFtosYeHcHJN5FLWqpjv4DwiQRyR2glR5GR
e7uNV/hFFF5xUpcoQ4LzJHg1EsH57i520aWOBLMt7CFGgzYM3obmGo/ZGbJnsEskN+M8/AQKs/p6
5rqa0M6J0FbpClAW7h3yJ7ukKGPYgACrtFiZo9sQg3UpKBNCAZoI+fmyR34GFZbpibDl+k31OHr1
E3SMtyyTY1kchWqFrlTRSkLaVJC2/Kq9JJrACEpuv0ewLQrDDOTk06olkSMgRMLETQyAg9oVkTxl
97YxrirdgyoNar42BDAbdMz00AIUxUe00piQ0alDl0saq2qZz9abLzz0WVEYxMmLGoHGQwymeRUA
hESnSLZJU6LwHtmsLBzj0M4f/AKOYi5s4pSIVsxzZ9bynVI+MYDoZpiMDVFAVErVvCbEqYb7cTeg
GwpSHEimEOFO1hPuKn6LxNoVQwGhizL6nl/jCqU5tLEWkRkPrSmEocVmWV290xfLUIZuLAVf9imy
zbxHJngQghBpgseE83wrHye7vG/cfj/5rILFVXu8WJcy/rldlimJsC7aHKGvmHnost+wmV3XSxZ/
1pFob53HTcqn9blkUQdxbWYOSO3QETszLdDXWdk1IKvzWc/C67f7YmHK9kN1GOJMOC9MBPsFn7Tt
q0cybyH3DJ9hmFff+xerUZ54DGc+H0jRYHZniHDmLlp/nWJHWF5awFLauN4ucLEadQ3SpOYLRcHe
8mAMVIfQ6WM0IxJ/PDu83dkkbj9LJduMfV5FlIuVKb+sKqncYgwD+A5HddNs5m2BupqKKADe1y3Z
wpxXo+iL9SivC/XFbBkIMzD8sWKqTLOpIH9nHCKPUKRUV/fHzMSyHmOb/LXw9mJZytPqqVRnErkd
pI0cT1Yf82jximR3cl9XGLlYiYKZaY2TsSBmynuDE27KIP6VbKe94CN6PQdZ3B0O9EGFcu9v8UUu
YBMHrwc3F7+CQiEl0wy9Ibc0eu0xJSsnUbQLvYnnyUvuSMBFiNvtnegWtvgWR0ylzeuvz4sfQMGR
UChpIYv4AeSDI1NuE2nUHBFVcSqAECwG9/9j7cuW49aRbb+IEcRAEngli8UqDZbl2XpheOQ8z/z6
s+i+p1WC2IWz3ffJEbt2KAkgkchxLZ11UJ/jaAZ6cbrpVX6Xvt3efvSmH7MP/z+eEqY+w6DNLcN+
c5+HInStsHShW26F5vvrWrvfAPC8ier7O4EKayksaG14bzwU4H7IPPJoA09pdNeb6CMLtrgs9QGL
CcwuA1tNzjrQN51pUl/oqF2m2NkMxPgFrxkGLOJDecgfItAybcdpAn8ZSJmf9V3ru87HxeIVy0Ti
NoexgGATYE5J+kTY8fr2/tGJVzHvhQTFFs1NRAsD6IfIl89wPuSb6Vi+Kf+EuX8liXN0c9vSsdWy
cGrTtMKMIlJ0AHmpJPMi+cN2TiEN1sqP6geWn1cd0uJ/sAHPQhWbZxJA/LBw054Z4/TVb9PjHhhD
Dd/CGfaY8vNRMHtiN/EtaKCAnk0fdR75vsv1/AWKLbQLe+yjGBtc808Rm9xQvFsSTci87289y1At
XdwRoFdvlo4J8MoSOFxrfcaxAhK8ROe3qSN33B+Zp88SFdNGw3WKEnQJHmvgv1duiyZS6uUfuFce
40N9u9xXAdin3PobOIP/pGzidyOAnSzPalwDjKnXdWvf7/v316g15XCZu9ioccoTbQIRWedJhm+Y
wfxlGL/SYT2OFeDv7FznIO2/qM9yFXesSKq2jQ3I3UZztnLI5gAyDwNrmmKIboGKJ8bQTh1PEtvd
obLMU2T22jLgCQKSyLntuva7LJZ3SavxGHRSFY8sqXhWhdv7tWViNnd6+FOz0zomGvVVS8pySvKc
TpCz4SKuB4KGEQycFIH0jY9gcvFSN37sQHw3Tt51vdlPAjyrsVpdDuM17qfNvtKgOZVnNKt4G7/g
9JW721DIDCzov+sJvZCpmKTS7sli2JDZhknvEqM8LNJ6WjN2E7b4iIV/TpbwZCfsvZ2HvuGAR72n
tTs5VGM1NkGvTf+z9iqWqWZzuFYrtj2LAGRExk8hCT8J27kfy0xzU/bfsWdRioECu2w0pVuPF+r5
XpfOXm1+uX6UusUoBikfprKUMSS0duyKSbgjt7zSwpizLl7fl+QIR1qc2ejuf5mfnHi4iiWFQSfl
6A5zfkjSj07ynifa3sf9p+NZkvL6dzTqTcuCpK0zzgJ20BbzjQfD3ZhF5Of1lATdAdQXXnakRwOh
bgGkvv8DsdJ+fPT8HYqPENf9MOQJcNoMpN7PDDw21htxlyRAo93wpkJfiyWk2+Pt94ukiy3QUZ9t
e9wj9jQ9crBAN73BZ7IAaNSou2Kg4l5XvfkPvtDzOpUL0SRWt3KCdW4VPef75iDIxxzse7puPLJv
WZ8lKfcBILfEyWtIait3+VT4a+8K0N5PrpRo7N+aFYpj+nH53twaqQtAsydTk/nVbbByXYy4opIy
bPC0Nj6vo0PcfTe7GmDN367fy/+QK/n3Uv9UPi6OMm6KIZpmSOKPFB3oAL/6aZ6jM6Btui8SY4vT
aWVu+0MfZu8PJdNnycrrzGP0KOcUkuvK3TqGqyC8yW5zgAuN2OTo60YP3R3QMfE7Ptmn4XZ5jHpN
9PIfQrLnb1Ae7r7MYBS36GXrK1gB9bA1ea4B+MOBNqxTq/8QKz1LU0xTOAI7ypy2vQZ4FID4jtaX
5FsIaoHkFxCLEGtvuFjo8QGB+1E8bKWjLU+lq8XvGnsmiHC4bRHClGtkl4OziI36KS6in0C7WNzR
WN5fV6s/QFHK4yUl4yCIIUSaljqb2lVr7KwOhGy1FMzpnQw3+7YxKoRINTZeeAaOzJGiKZrAYkSe
6WZfQWV70FFa7sX4l9+hDq+uIQUqoPmHlGgD8Ge34dvN5V3hBvb3w/e/yEa/EKfo9Nj2E5kMLBvw
s55VYn61eLy+s3u26YUIRWVBISntRWJF9n31aQF12daLXZ/mR5D31a751rqP3sKzvqULupStn9el
7xhGKXEjHGJy07LVx5U7JExAjwD4uIUflrF7k8zTsUrjczdZwpXCetfQonTLVEfFqCqtTQh4AwWX
EkhgkqgNQJlttaIWcRoIRNpLjBX3GndLfc1VCcqblvK8qIcxSoOKASQz4yMAiGj6y4zFx+t7uCtI
WMxBb7tAll/RkakRQ4je8jTgVv8RrMd+M6AtLao0Qdcr2/ZnQWIj/nEY5VQob8jI20GMVpkGLRvu
ZDozr9kcybE6ltVn1uemG8r10KSt3yFSIXHkU5Fpm4z2Viu4ybjDGA5PLXi1wlp5m+dpUDvWets4
VVS5HPSvv+eOoJoaV6ZXADvTL9uRuSYB+kZbm81tnNTdW3CygOxFvhE2SAOHMTtfP4g9nYK/LJhF
mGljUvmlF9Nze8iGtk4DGWcngF0dpnHWPTDqQ25DVYlJGWGoHDmvsCyrhlBWAAc2yLbYiQJgzc1u
DD/xOkTl/oYM2nqjhe50nZV/ve8vBSsuTJ7Hq4hmMw5mVj61NA4ETwCOZ9SH65u4/Z1LQ68uUNGy
0uZLtqYsDhKD3ITND0zVe/WQHOI8cre+rrp4d13gq2yfIlEFsrQGM2KSYEtNsPLYtyy8n8UJ+WOg
Ezqes3hD4nbVVwpHYkOqRl31qFPq14rzYm/VG+xM3bCCMzwO2Mg7z5oK6lq5/Mfa+VKIYufbpeua
aMAyF5l62QL+PqLJWrzKEv1rJy2HSxQcLRijlxdgzethYXyNg+a3QO/AjLxf42WfCHP5E/sx3hE0
s0jfeqI/299Wh2H7HpMUwfKwcV/l8Ax1zev7Ovv8PYoJbpmRDizE96yEHPo+dAf73Rj90ujPrhTG
KLOFbdNXrkksAP0wVlYcTMDc8U3n0C3oH0Vi7FiezPpxe7iRIop/6bRmxyDjRJ8Fq75Iz9I+zAkE
U/Qig0QnyODfAnLn/wbCvOmHejEpkYTZlMDuqB7YWFWL3VhZElhL7GVj8TBUzRMxWRDmqT8BKR9o
UcFiY2KQjsXHpMz9hfJWYx32bgq10LgikVJ2THX42mzNIhILbgpfQXUwxUPpisouNVZ2z8heSlH0
ZjK6IVoEpEyrMbqRabae04sbsWJgngytjkZctyjFgZ7nsi2zYTN5yB67o1O9CdPp83Ut3VNSAHJK
RiTlzHEUGSH6KijYOLBxoO30kqpa/TiHX7ICVty/Lmp3OQ4YVhwcEYOP9tIKxLJEaYjKOLBtcTsZ
3JdTqAlnt699pYsXIpQDqo3GWRrgJAUktoIu6r/TecSIlmweu5U+Edrr/PBdjRAbtYpDLPBUKj4W
dMEmhhHijZifEgfwpt+Hnrjl/DevLL2Qoxjpqgh7Y2qMOKgFACys93bbHJZMavT7VR50M9SXYhRP
ZVzp3FsdljPESDCtByMBdBcmMfkBWDzDARU+5ufZoQFZi0b0rh5eLHBTnov0ANKfYMU0IXm1Eldu
dGfTNzHEGil7+oFcHZSaMMkxS/tSCvrcDZo3SRIYtQMXf1l/GdmIfskyqQ+oGSSHuel+Xtf6PQ1h
0GjBTAEdUZ2/1oqZyLIUKTqjcccMxJHzzyb6ZuSJ5nrt7eClIGUH2RC3hRnDDstaGq6wI6+sot9d
M2pay3b3EDG9FJLB1VTndPs6bJZEFEkwm5lHMe1tdtwdOIA1ikcnjL3r27e7qgtpiuIvhdMMcVQm
Qd4QNzbuxjoCJETyX0pR9D4qUSNrlioJ7KVwo6I+9OO7wUgO19eyqwoSVhaasIWYivYx00qXiULK
UP3Kijc9Tzw6Ezeses1ydIIUn9y2ZtvI5gZHJBO3ZS2YJ2qXWw9OV2gkbUqlGlzcpH8vSfHKc6Ov
5BTXWFKfgd3tnCbvr+/Zntv/LAAv/Msbi3lKOyvaTUDWuX3+sZhCb5nJocg+thiIsXPd3u16T/DY
EMjaFpOvXkS7oDLho0C/EUzS5NJSQt3AjloBbCq0Fne11+5zRBJpu84yDQeaj9Exj/IhcxkHkaI7
mXl0c30X9m4BwnhmUQ4LbaohdtlGmbGWSxLUZvvTWYzpcxjR4W5B06VGR/du94UkdZqF9WSWYzMn
AcELE7H7EbSwZEiOi312UkdjjneXRdEDgLAdRlmlJ6vL1rZ7zpKgGpnfjvI3ItivZrFqMi67R+pc
yFFMY40ZMmGukNMeWuqud8mNfajuZoytIiGYaHuZdcvafr94ywqWzE5YWbAmbXdbmfP7fDmRZNHo
xN4lv1zU9vuFlDRhBeUFT4Jxtg4J4F6XGtjBZHYLTo7X1U8nSjVc80rrYqG4EgRcfaLNbkMSveV2
/94ZeaZRij2TcrkuxXg1RWFTY8RhhWZzQjbJN4WGgE4nQTFazvq/ajdZ7DznoZdH7NP1HdszW8+L
eMUXRjj8ztwgSdD3I0h4svuico6jzN1Ggm4ubo4pdTT6sHtz/63kryjDpCNTmprYN6Oq7hCS+Tnp
wGp3tFt6DPtS42lf13GqTmdYrEpWigxmAON9zJdf9ljdlABEub6Ne4onqMkZQQrYRlLupY5bPKqQ
kDXgPNUDsMytvnCzBflme70TbW1rbJ9Gmho3V2m5rOOEzGyYd8tNCHrWg4VOJdccp+VkL3zVnNie
HsItRCyEpAjyc+zl6hJYdAz0YXW19dPhT2n77fruvULg2Nx5wTjyv/DqJdp7XgpY4csDWAQCIss6
jjVzja46TEYjXJLQN4AoZW4OGPW+64AS56S/xlGX+tlf4vMXKO5bL1p7Mkt8QZx0sSud6mMcdppj
21NFweCIIgKjDrgaX64y5okpUX5JAysawbVVINHJJpjDERKvb+iuJI6ShMPxaDG1ojUONc1iB8WB
2k4eKRVBldCfYZYer4vZPlhxqtAZx1F9EBzFCDUmbwW8xEQ2yBeXaC3Ilx5sCKb51Unox4Ikj9Oc
nfpxBB3KYGgLlTtW5IVsxfpOs6wWo4PszOHrg5laPPZKlkTv+nZc3gOnDMCGkQGStqZYPIC1OW9T
Zq5+EYYrKNsEIzftYLWIgAfkSMMqPKySdaA6GHRV+v0PRU4dYZxtEzXjY8G9TeamT4OEYQpWADw/
7/xq/WYt9l2V9OfrR7JjGrAtz9K23y8e2zhM7QbXJA0Ks/IlW9w0tdzS+lLwUCNpR8dA1yqkY9qW
tJkaL9qrIbOwH9IAHByHfv6VC3KbkkqjYjv30sFQEKrilkAfoAqnFZexxNBXlgbLmHuN+IjBE81d
0UlQFCmvTJs0TZoGTiO8uP0e6kq/O0+sgzqNg6+3EIz+qQxfHElpm01D0B0SAHD83ogRXXcCUyzF
ZD+0QxQD5jN7L2Me/GNFcEzL3GottoPStmKzrWgSfV5BEaJxjH07Gacz6SVIgYau8hEF6HzXvW1E
ZZtiRocztGIo8kCIXjhVDHWIpj4Iw/5Hgf9Vc1Q7Kudcyti+4WInk7ZfBzG12Mmpv0do9Nbp5psS
zKP/fOsItVGfsiWBbit2ujKm1omcKQ2GnNPjugj0/KKGMtT8FrhytcZ12N04KlH+RIsxf2WrDVln
lWXOKbKNY+m2szjPjbb/dccsQP8YFcSyTedV0TE2JXIhPU0DM+y/m/FvChLNsewPM7H/Qu8Ih8qh
fMhtor4JYT/KtAX0Z0Cm6kna4QGwLU+LKe6WdP5x/Zx2d842IQUcBNLmyjnxVdRW7jC8cqKMg9Ig
QBOKU6pRut2tsxkMHYq2Aomkl0o3EicsZGNDsfNu9LppFe7asoNj1jfbI3T652uiAtNuFMuSVG06
j0W7pFU4Iucn6hvLqN+GXfzxuoi9eqFzKUN5I2oqWxBCQYaZ8OKLVZDaC/Pc9Eyrjx6Qx5rv2UAc
9GaHljcPqXGoLVm4W8nYjZLFvm85N29Z3xe3YoTdGgab3yBZa9yYrdQNcO+dMUWDhY2/CcdQ9QyL
ldpFneB20DD5WsdW5neD0OGQ7x3xpRD68ogTB5nP0oHOjrHhO6I4FPi3MFu30QGc6iQpVhL9BnkT
MZgWYUxuwhKvzkrf6UKkib5qTnn7aMU5Q43LkRgUh2vNVCtGu9Qc7QKL6qu4vRkFBkFQdkcPTmt6
M1Do7nJhYaanS+w37WSsZ8x08nd1HInTPK5Eo9Z7byA3UX6wLIcyGKCXO1wNY9JhvCkNclb7cR/f
LPkcuTmpBndJVw/VCS9q6KNmC7awQd0CBicYItF1RdRp8SSZ1mWxzTQo+c+mvDFD7lXD5E9JeGAy
8svoOLTxmSX2oTfY4brwvbcKmXRqInDiEs0eL1ecdEbsNA4sblqiIXw2jiIyT3Mza16PvY29FLPd
n4snEVU9nhoUYhLDchOk9obxsWRwyOugjoBDVP7NGwwUP1OYqBTbYFl4KTCjzsrh5ONxhNe9FF6P
2KyZf17fvL1bzxATbjwONpw+xebSsJ7hkkFImHKQ9LaUPUgjEl+uS9k9IlSELZBFmLj/2+8Xe5cn
JS36BXtHJuA+FsCHAwNNiCz0fydGMbdlasVLW+GZCgng61GiQkRwbPioUbhdTaAWE6gWga5EnfkK
genX8xRiemJOPhtDALoM7ewxK0wOWdZOrmktxduR/EUrGtzLC8mKDrKocUZBsI/NzJC4xOEdhmU4
/s0uPi9POSwpJqSrZwiJjNCLovdjNLtDMWke+32VeJainJUxYf6x2pYymcVdWdioKLKbJLU0Z6UT
o+h32wtWLyvEjMvnmgCTE53MCKFP17ds+yuvzB/DDUL0QQSs0Ev9toaJrTSy0O9mpffViPGC+lNl
zb7t4CFnGmG7S5IomqO9gqOxQUnhyKgwcphBxON4VUbJD20VSN1g465duBCiPNR5ismbxsCKym7+
1mSDnzPjn+e6kOd6Xodit+ulaWZQLSOA7pPDkoOmvFn86+ei2yrlvsxJk9iCwaMcxhTtH0P0IU2c
ypvq5uN1QdsBv1KAi7VsH3Jh4Gw6LHxYcSZoSnvnDCYAdEkAaIgnw7Lv0tSZgFHnuGsiNQHU3gIv
XnvVfAu7aYUzh2kwJ3bktnVVnuc0+j21Zqk5rT1/6lLSZhQvVtg2ZYdqFCSNS3VT9+wdLU3fWUy/
ta131zdTtyjlNsVpTaMSRMdb92h0W0Uj9ctGzI+sF6vGCu2d28WqVIzGpssBZ9tAB8PF8RB6eEb3
IS/epRwtIkt75/DG78yf15f3apgEOVhEOM8umnK3bMMGwgta64I16w5QM5+n1hNS9G/WBiQAwDe6
TTnABe3qMCeRxlPbs1QccalFLI7uLPUlNqLZRtwDRQVJ3zcnoh9y5gTVuqyHqZUNnpRFo6G7MdCl
RMXQczT/rNW2xeOxPnf9cbUBFwGn/062xw23gZ+GziMfm685oIx0uDp7TzVHfxYDnyxKt2qDUZh0
Q9jUMToH6fqT1Fbhznl/AybUH3E61UBB6yu3pDrg8t27gvYpTIDZSOarLUCzY6Ee3aZZkOaGAwc4
bd1+AMABW059MUUar+cVP9EffboQp+hT0ld1CScuC5oSYDcFQCIc8iaqep8W9G3Ji9i1yuaYpU+N
Se8i1n8xS/GrSOJj0a2aq7v/LZxS9IgJbr1KwaEzAwUFMC6jrlp8IkdWoDk28iUAFdoS4FUYtDj+
RSOUwy9EKgpm14OQSweRWde7AEA9rKR0J4AhXr+2u1bJpgLpRZTUXg331UM8mKEBPSbgFmic4wzC
70zqmlt27+eFFOXFElMxJQAbRcaA2Ie8qf2qfzDF9y6ab+pU04S798Zz9KFiUMYkiPoVR4KlNedJ
Aztk5wWarOanqNZ1vO7evwsRimqSqrGRAIEphxeevh2ZwBxtvNjHMmIVJsrKHwQkV4exaqzf109r
T7BEQpYhL4YmK7UuI6PUkC3BpMMyTrOb9AtUI4ydgzElfi271adDRD1g1h6uy907P4mqJBwbRDro
zXj5THZllCQA5UTlqY3eDNPwjU7DB6PNHJfO5se1KzWPyZ5WXspTNzgURtYMqHn0bfVFmP0RkGk/
69b4dH1Ze6oiGUNREm4nJpSVJ3nYCpNGi0SWTZvFHUT7aU7/xomWeBcp6lw7czajPYhuMGZEBCGw
GFB94FN/TIcj6dCxNOjKkLsbh/5MVIvIzohKgRExKgnyQ5M9nFsuP48FvcntROM27erDsxi1eQZ3
eWiXBmKyuH8cgXzWoWFyGfDy5F4Z/016TV5IU7RPrhTmY4X2ZagU0fncmyY6NM9N8/m6OuhWpWid
mRsthkShdSZC3GFEx0z9leKfXkzuXBrudWmao1J7gmTv0FnKbQ9D6zgRgm5XNIOmGhXfcwXRsouJ
HAolf9WKNy1GHVoT1E9EReKmzG7Q8FTkWy4r7tzFMHhgkJy4YIp3bok9j8frq7R3QohL+YqDnZqG
CTxaZGKquj4nQAFcSi+eci/UUfDpBCl3eQrXrm8jLNQeujeGDSxAm6CaLH6WYaEbQtqXJShlFD7Y
q1qVsGA4DIFFNVX9q8yX0bWKsAK0Qf9JlLWu9XrXSjnP0rbfL2IUmQ2LwZYVmYt6fjsNAMXpak3j
2K4uXojYfr8QsYZ5DYcKIhqEBk5EKk8OoDAB/NrfKD3q2JZEQ+3rRo1IhuhA7Tgik+SzVYLHqYzc
EYP115Xu1ZDq5jvCLTYlAgLzdadEZTmTiFrksixplKtrWYXttYgN7s1QGkdUl4i/xHF1COsReE5J
Gd+kVgeKYe7gKopw+kZFNWqoW3ZDhouPUkFbqr7ZEH6RtCEZIN/IsX7L7jqg/CZBmnrdF/MLP7aP
1XtA23q6fNGu3/C8HypFiEXDeWwZRDdhFHTdDzE8JCJ3c6fwZiLcmjGNW7lrSi8EKqZULixx0mLL
WY700LU/eCW8fkBDfXZncl24u3sdL4QpKZfZQvUdSVrUeJoKs3+hm1YTcsrm19KoDtc1a1eUJBKj
N1IgTaVcFMBwspInSL3MS/e76DFzaLPsaUiru6J0uuN1Ybu3EqAb5hZtbe1TL28lYXSty83NjLLx
1qyTr9XofCnGVeMw74gRGCjCBDLGoJH83c7y4vIbQsZrHaHQw/ry7RD1D2Tu3gBWLdXcyh07hvIn
kokCVfGtlPxSjp2S1iQhrGY5/SpH3Mol1ZzO7kqQfEX9mG48ucob4OQcQNoRrEu3mrPn1ABoS0n9
tZyNSHM0O/otzGdJagfd0K9OyCLod1uPro12wIRLV87nLvkgu8G/rgf7whwE/Ng8FOKUA6qJ04ws
h9JN0X1vJu6E7o81BZvoGp0FK4Lr0vYSOcK04T9StJugJVFROysZzHiJkUzhtmhc4Nh0HmfzOUSD
NKpFgVmR5MAYEBcSFK8wgpY9Xf+AnTuGEWsoI9wV9AGohccOjn+U8igL+DR+iSZSgKHsXpL7xDTf
XZe0u7GIsrcaH4Bl1HBq4mSNWGSgAUBSIK7j0fBRqT6HBPOERerWIwjSrkvc1VCBUvfW306peqXj
1mmLZgtOndQEswf1eJf7Ze5oNGZfDIqGAq0021m+vGqstXvHKrCFbZdVXjmZ31bc6akzdExh+4K2
ihHDm/4KfTkSfY/uk+2srFvDlu+7DNj/oY5hbddySIKOGoy8Oxjee7kcnFyarQ2kmFX0VMvsmHTV
++sHs6/1FzIURzWP+MTYkGQB7RI/I+GbjBgf5qHAmEy7/hC8TI9jww92Fz6UVvjruvRdRUSIwxHZ
M4zrbtt8YYLNtgw5aSC8qWXthrT5HWUhcTMypy6smuGxkH27LnJ/T59FbrfwQmRLjbnjPdJr+CS4
rpkVeU0Vf/4bIQIkROgXAfmqYkpWXpGp53kWiLXovYiOqzcn9MN1ITshDhqSnoVsK71YCZ/wK2Zn
MviU+QnkoH5rgTSuXUs8ZIOPQQG/CqOTscwauXs7SNmGN0G5ibE3ZXHUwKBbYsBpzqao+tjJvDna
QPI/X1/dnhS2JV6QnIPqq1Noy5gg9yGrLHCY7RtyeSAk++ct7rATOB/00qPSpz6bsTkAgKQps6De
epeT2jA9ZjufSEOJxvztmXYMwMBz2hzhV9GoE2Je2wHRV7BY4O9EJxQLQVE3ykNFdJZpLwYATMaz
LOVC23ihyiGBrKKyQ2+2+bknKybSkq+LaZ/YVDzxZj0OS+NHNHyUZsbcmZKgSXRt23snePkhilfS
iThehgkf0qyD28SgUmp0GPHXRbwaHjP40PVxARECvFFcpOgw0zzKOxHExW5aalaVSNljaBYSmFm+
XdmcezHmScJ68oEJ4G+tAwcj0jGb75nFLXUG7bSAu6I2s635HDYVQJxB+5M7Loqqi2va2Wc2oUHA
pJnbs16HOL73oF2KVMxiHwJu36paaA0fTygKepRi2F/XpaeTojxodW0wx9h2M8s/g6Y9NO7rQRPS
76vE894p6h/lxcoqDhFVlR2sKPY6WyNBtwhFr6N6CXmyQoLDE7ccZldO4jDomjR3paCitw0JmOxV
M21TpnnfmJCSr2/tpPJpAouRtKfrVnZvggQzCDDiaBbCA6x6TDCBHWzjCEfGbo+JRQ/O1H3Bf/Jl
0pxFb30g/XIQsv1hYvbYG+O/GHwUmP5x0PfKoexqW1TcrSxLweIZ1Bzgf0hNJEPpt02rqVuqBniz
vJdwU5vWXLyVKyqlVlwCbqoWoVuloM0s69MSm4Gd9sfrW6oe3L9EIbJE8zrKMKrFiIe8mWIjEUdn
oIFTVack/cbQrn5divr4q1LoywXVgwQKQgRGjjoG7m6WB860vuvj6L5MpwLoK+ltVEvTTWnlXxes
3i9VsPL6o9+zzdMcyzOXyq16HFZY6JRyV4aF3aNSCMCrKDcss9EuTnoszrzJTolvf61Pw4/hELql
/2gccsu7vqRXPvCfNaHnGokzE/6AGp2k05RNU4M1FUbT+QA85h/mefy1CGc90DQyPSOtizMG1Va3
qGv7ZKAnRJOMeDXC+q9vEGjcE7iHr/oD226RUbYRQ23YuOP5nt3izQmG84nruU7V9+WPLIeaeFyQ
xn3VJtjPOSajR8gawQno9h9446bvMTzrOzdr6xYfrE99MIFWMr9zPmi2evdoL0Qr5jmXQ7PG2zLz
u5q67QcA9R/oW7ygtpu/2WgY5HnUNafR7Y9e9vOo61X0yUQJbxnBAvWH/aj8WYB1PDyXn8Ov7cP4
gfvTL/JZfN041mffAs6T8bW9H94zcDM8duMxe9CRs7xy0ZTvUbt6zShq4LTge9IzuG3egLv0FD9k
3saUOj/Fvg4NaQ+aE7A5/z5vNQMVVmytYgF583HxBWiv/OVbF/SnHLCnxAIXBcgtAduEhIB2qbvW
8EK0YqfCDtmqdQbnTfsl/gAOFa+6mb/bH5yn5NydLUAnOl/5u+s6tmvrL0QqFqpFrwxbN/YtM2Fv
+iT7klfrLR2Ms1yHRmOGdbI2db94VwY6sjWesbNr+SFKLZ9n4EcA+JGhC7r2+IlxhshMcSTgzFdN
tyIJN+AAAIzavLonQ3xTdiGAichdwynSfRwvtzXPeNtWl6zpN7TRnERCjqSJ3socQOKGY5+jTmrM
1r4l2YBCUJgHxpCy19Mcg+2X4qtCY/QK6+04T25srm7ett6Qf7l+sPu241mYstlzxMy0KIF6alff
rWp2MTWoedz2rfC2kv+3nk2dL86zn5YwyjaAffZ+PGz8xeGBntcbIyhAta29lzuw8pgExAMHzEB0
oaj3khCQa6Qd0IE33HULHD8oqAXxiZ60yOtb4uuVBbyQpFxDoFEWbTL8QTzuz9P9xia0UcLM9xvN
4fVT2r3xF6IUlRCyG0Em1MPYpqWflrM7Y3Qgdtq/uXkXYhRlwPBq05kFxMDwGR8AfHLbOqH05yXG
uLrT6tAJdxX9QpyiGHESzjUZtw1sRHxMGK28vpt7D5XlPFhqA0OWY1IH/91WbtbnQhuXsh7Q79CA
Edau3w0hAOMp+s2ciumGLl6FAX9epIvlbcu/kASAl6EZwm5DIK/PGwRi+NV+L8E2VXrV9/9uUYoH
YKXOCm55iEJh0g2bj3MZu2v+6bqQV51r6oKUJ38hw0KyAlLGzjc9ADK7BXDFxSEExfOnyNs4M3XX
efcteN5DtTlksfJuopuKzGjGG7LCr/u7Im8OZkw1evGn5fD1dca0qEBfEoI25biyBPFUvxEuk4cY
lByLu5HQgin07NxvvEvcRWs0wHzHm/Td8h7G6zicru/v/iV//gDlEJcRaGU5g52c+Id1uov6U9W+
vy7iD/zmtUUqRyizJGyJgAxAvD6k5/GwsTY4n4dfZuryh/K03lDmER8H+bP1ooPWVd0M1RX5Kjzo
aMkk4f/rNY5wXUDI6kd+FJhH5lMgpGn2dPd5E//eU7XPdEGJZEGlAnvarZ6xgM7Obv5pLf5f1+JZ
hvIOCMOaV2sjMnEGfhx74EaWtl844bGwpNePhh+3qdcsTWBSBK4t4AdE03lVFR/Nqju24+CKNv3W
5fldWZKP1w983y2+2ADl5aBGn4VgmoSNNe7iKvWWyfKO44+Z+tV0U+afY/p+RYZiLh5a58t12bob
9Yfp7MIArpNI4qbeENUfx4O86/z5YIMDgXuN1xIPyMGjJ+9BeOnx7yBs/chQnzhc/4R98/F8NMoL
081NS8uNPwgDYmOxHptodPvo25B9uC5n38e52GblVaFJS/i6kVy1B3LMTuD8ht+xPnZ3Y1AGOv4B
tu95PC9LMVWr7Fhnl7jFnR+/BSpsGwyn5V3xSfjjkd9EtyWY4sShPMVvZoA2JTeGF3/GcLprtO6K
m9aC7bi8LzRv0D72+cUeKParpjUgX0IY0P5LD5jhQ3knguS0/DJ84Of7/a30nMfo7UDd+MRv079J
Rl0IVwybGYnYoAuElzPOWGZkg6ruY2QrVycg0dC8u37iGmOtFu3Tcl3Yuum2Y+dulH4STu7lOggp
nVr9UYSLG8SNNbby7aDtR9wbf751Pq5guABpyUGetXHlZqiuGGemGDJmrc7/kHZdO7LbyvaLBCiH
V2V1mJ64Z2a/CDsq56yvv4uz7/F0s3Wato9hAwYG6FKRxWKxwlpak0CnZafuanf2o8MKKmNsGIhR
WFQ+xEZvCaMcE15Zq6ouODHZ0NpjqNrqAAOpVl8QG6cdO4aXZlwEEvn72UqOeJ9g7hG6xeHLIGOS
/fW2PVyhgFK3gES5mnBU+nQaoc8CjJOgfpdeyYOgd/I9d5wd4Vg+TExK0yuMaFoo5XYGDa2Wwgir
TxNkuCpkPZD52VXOtJgi2M6bF87ig+5Q/tbA9EdYoQmtQ2aXluhHNqsfj7WjlFdK46pvE3IElRV8
cWqzr5vdihYdXZ6sEsOfjAVniaPcTTqLQ91EJFwCOwgJr3mneyCsgpOrvikW4b3uPUxVs+SyLIny
NNzEDUD+gJoV0nyH8Tl974D2CvJrU3lA8SIMzYXJzcvQleaBQWtNK1chrHedmr0Rt3dGLr9zEkjQ
m+4FIY7BUnL7Ff3XDUOXMAauyqq1wyspD/Rd53EOmswtzOiAu5axjWSbbvgBmXI6uVHmRc9hOTsn
uxPsDujb3NsaNFZsA63XnYHh7Gk7dc+2V1ZsJFMuiA+TNVsxN4e8aejNQY7oPgO5Tf2NULuwybA/
7oRbqlI+iOMqrsoH7GL4ldCdTC/g95681B0mq3iJvrZ+BDNC7dNCa4jZHUJTNJNThdhofQ9B5e7z
vTkhWrdv7wDLtijHla9hiuAFG5AI78ViA3IcqIvJIJg5ysu3RTGOjky5q6kXlaTuseC1/Dvs30P+
x+3f3y46fEYBMuWCokaWdTAhk+RP8Th4hHQvf/w7vo4pifI+kyrWvPThfbrMVKQ9oJHNRdwXzc+W
/5XMpKJSWxXa3G5ryFpByvnwY5oZIRGLxBPmhHwRUCm3JZBfuGGkCoWOIQJBpZZJQjAmtIze6A+u
tvsb2TNGAKVQbWXRLIZCglE8nPvZnk/qQ/Y4eYU3vStfVROc3A+Zy8JvYR14hfI1aEqX1gUULy5C
0x33CjopPOtJdvDP2F3DSOSywjcalqyvO7SXkvyydBqcxE/Ax10gpJJwOf2NzCfDNhTy97MQZxln
XtTbjxVdHPDjnFKQzcn2YMtud6qt9MgKGDdNBbhAoKpCdQ0Ts5cCO2kaeAxUg9ouArle3D1ljTIB
pWdFxxQgm0H0MUYmP3B+2Ko/b1vpRvnlo88Y5e2POjed5h0VrkOdG6lKUtoTAUqbmHhbnlZ/eQed
chWUTvygR6bywvsstTfKBpeyKTPSRSHL6w6y2zfttDjDXWaALxqkbIS6qvoZ15b2G7zRLjPjfH1X
XgqmLqx0jvu2MyA4DUKvvc/t6pj8ks3ioHk8wvQUYbpmq8jedP7t5d4gR7uUTNmWmo9aMnKQLHuS
K2RWc1TBjJGZ4U8EQc7qTLisVwuQhu70yj1LP5vvxZMRsCJM5q5TFpclTdzwyoAEteQIBqFpE1zy
2AX0S2Hmv5vBilUTPfsmD6Jc1hTtRkL3chGo66tJeyOaekiXvdmWLbDxgeSwd2KQHDK3mvzWlRs+
O1uUrE5bIj4p4KqGNqlexCVuTT0SIqCeVvFeKSfZDPlJC7gZ54wbYfJgpFF8ic8lYElmqLNULaFF
zBEMj528U8c1dhk2sZmFMIAgiqZg4CHS3o0vhRq98/jEZRc/hztt37yUtvZanqIHPQDssZ3eoRhp
yYK1PPXHpDQVRuy46fDOPoAyyj5b5mUScFUha3uvqq0jiTnj2Sht+7hPJSmLk/s1j0YNMhpH3M22
YGv7aL/cDcdqp+yLF+GwHLnvrerhf/eao3jFvWjKvDl76S45NS5AiTgv+9EfJx9cnxaQl9z+a3Ji
kRdezQN9PATPloIylz7uwlnPsRfRtzYQnuuf3UNlFbjdVDN+TP0ROPNmgdow2ymxNoEKuZZqUtqJ
8JvmI++ofO0t5czoKd0iozQAqveXpVHBll5Ngprn2ITWnhzhqTxkj4UTvmfW6uGG0UuQ2es49i2Y
gSa8vTpHv1MZ37Cd3Tr7BmIoZ7drokRV3q5YYelpQNYNTv9OtEj+WnvM96PT3hVBEwwBqjte7DFO
2uZr7FO2SsVk+iyDIwwIEe78ZvizO9uZr+1FZ1DNzJl9/UBYT4UjCtJLYvIH2We5/40bD61eZx9A
BWuVCNSqASggLp4EuqfisS2Mbmj/UDxlh4ewK+553wgkxvneDBHPpFL3LBgw0XQbQioSCyBJOpVN
ZsroDby9uowTrlKX6qzqWTwakJIHf0I0xSPUl6yoYfOZdaYM5awQPqVaQmLPUZRsKY4dAbx+avJz
4BYAS7NQubdD3TNxlN/ikswoI2KuvSu4yIx40U67k0860Pvzh8FnNaGyjqhKOaClTmWjVCGvyE1B
NKPH+ifCE0u3kXf2s2MSKHfxN91s7+Tvw57zgab9Nx70LIOhfJGWD023ADrXLUCbameP6Lbd5af5
tXaMh7oz4T8ArsE8naydpbxTLQkrcEYhVfTie81dffnnvGtkU78PJwvI8r9mS7BklyRtSWeA4Td7
9TEe7MaXvfzIdFTEXq8jh7+cJd3oNyTLwvM1PqdzQk/8lTwUlnqQ8aTKHe699liD7hsx2YVvoEdR
kzGWUi3HBdC/rW9I4Rw0v3kpGlMO8t/1F2NXgEXFT1zjJ8d4XjF2mx5EBTTuCBht3ArymIOw5aWq
TuHSMbwDSwjtg0qxEeoRQsQEM+9hWgyg7REOK0KN/1ES5YeMSY5q+WPfwjulfc3ru5FVorl+P1xu
FeWDYkBtFSsHZeJ5eWraeF9oor0Yo92rPNr9ZXcI6/vb3nW7aeDTEWmUI2r4VigBOU3MsQ0KJ3vo
cT5aRzeRjPaN58itXm9L/Cgr3jgAGuWKwL9bcAMp+imnsDV5p7Sl77glbc2V9txj/io+l6+Tu9i5
Q5DhvmpBfcTU3q+G8WZiak55o7bPx0EH+pib/c4RHw+zFQNhzZ5ccKjwtnDkTZE3WVc1IxzTKGfU
gZkVcPsQ2mCgU1D13dCuLMXIAt5aYCoUAquhEfKEG3zaDc56IA8w9T08jIhCeFAmEsLoyUfH9O19
ZWhGN3jGZZ4lYka2VXlc8m9J8Xb798nK3NCKziiUS6tgCAu/jwMSoDHJnGqA8/O8uXZI1qCQ2TOO
BsO16JRrSedFWQW0PrlK9sKJYMwwfCX9flspVuSmU14lVVJjaiQI6e3wgfsRg7zCLo4J0KZW9OWm
d/Xd/JVjduGx9opyNGMGXKaErGXF1ebSj2aaaxZDM0bcRmefqlGtJYyakfqP6uWH4g5VkM5Ldtmx
djhQxLeZmfpNYpICZm3FjHrzdgL406/plJcxmkLUOFIAHl3JnZAJCfigCio3nU1m3pJYwi3TpDwJ
DwCeVV+g6uhqP2Sn8mpfwIvn74GFsfaO8iCgr8vy1IBioZIfI4E7CVPkMfZu+0EDOAIAXxHMW+o9
MVZSEU7kVq0itBaGmI2yV6nM7FaVv8kFD+TgFJUObtLQWSZNGKTjmbWI7YKt8fkN1PGTMZUe1hKy
l6OLJ/Mhx3sGD/jHweU8eW8gOuP3rFLL9tJ+iqQO41ToaG3WIVJtHrvuJNQsHKD/ctw/JVAHT1py
fhY7tOglX4o0iB5Jr03sLmg81J/Wxay/RYhC2akxYoDXBvoplrrkw2Wuq4o80Ov4ETA2onJvcllv
qwsLvmkj2kQOjkyh6+BfBUEwdRT6ASPGImnvTfFagyvzgHpyHM3QVTzZLZ0EZN38HRewuhU23lOX
cqlToYhdIaMZ8Y+3qQNAuxz1e9Tj7O55PXLMWvr1FXspjrpiIxUYMplOEp1iZ5ZSb8WjaGGw2yzj
n7fP4kfnw+XeXYiikwtLVshSnn2EKWlAMlxzaab3ssOdZlztwr48VI+qlT5VD2CxwWQJ2IKQVSoT
a42s6D3d9y8V2mwaSzTzh/CRmXS99n2Xn0e5CgTbi5SJ+Dz5IfRQITr2ZhLwpBoNS5ZZWZ7rE3op
jXIKHGaVpLSFtDiIn2dbdoT9n6JwB+piCPwbj9ZrX3gpknIKSb0AJDKEyFIUfTUsTuChvI8NA0FH
NbzmYnZsgSUx6dyRk5lkgsycNnWeyhz86EqOxD6GcpBUm30ZGe0uILTXrJz2dbwDRRXtr5INdYT0
Oi6zClCUrpbOey5pbKT1XhUttm8b9OYWnomhjo7eS1Ovl6RUsaY/U8NwRL55uS2C5Q1U8g1nycCw
QyQqE6OM0UIbeqUb7TIrdJOA9AUbwb8oJGLpgNFjgEMHoHs0vpuoVCNqD5AnndrDHKz+aJZ+/g35
XKQUWE+IjYfLpTRKu0VKiwUMLXA+MXdaE/0tW/uTkgMlFXNHo6kvnJukiz9F3MPAl7k5qcte4sK9
HI+7WGaFsJtmc6Y7dbcIdV4nWg/d5dZtEnRmK784wzAZO3p9gxGdVQ0Q/wawJWhoBGAQyinofPBM
xZvGeOPMziqQNH9v7NkR7RYtXGSeC+1ELMGb/u1MMOVxhFHEeq4Q3NsjikpoDD6q8LCGVzqRy4xa
rx85l2pSzkZT9CnmJaKm00KihOrZOIKuOrV7QBQeGgSw1TvRlV023d7HzxWmrAoDqG3K82RGYTbM
OH8u1tasmfiOGzX3Sw0pc5Fzted6oqHoFXclkpCxGx3ixwGaxTtmWLDpbM52j3oF6Omog/8Q0ma3
+bLaMcKt7Bj6E+ZqJRRD2VX+zVUEtgaA7WGp8AWXnqct6lKcQTvj9mjmlkTJjLJHCdipt4/D9dsK
i/gphe5ubZT2T/bio/2LNIGQca18x2r+YihDt7e2Y90bdU9ctcxbkypZyPdbsvLttjIbpZtLbagj
VnBRVhughXDzBG2Rid9gQt3sA+QtXBUtZkjNekZQ3klO5k4+K4DZtJCzpaROXLwOVVyRSK5qf2bg
YTYK1vT4xlDHpX7UyVJ1zNe1FfRTj4OD4WNEa3Zs12gnA5p3j2aIEZPAAAT01Mfeqj1WVnEzVj3T
kDpxPGDvjS6D+C5O7D6ZzCl/f6rS1rm9jSybpI5al/YxJjKxkHME7mNudqRJuo+M8k5YjIdM6+9n
MTm0C4v0T9y8Gc7UoyKkWVIwyM5DLqbYHcnOdpM12osjIDiOnMVZg+grSeqRvBf68F+ze92Pncnt
gh5pxdtLsDFRcbnTVAjVDuIkD2Snx7c6GANgXiKZs5zy3qz93kl9UmlYAg6VuDxQnjmbVZHb9q5n
i0G5H8xbNrOq4APKw3yonzJvtER3cGO/tTibBam2HYh8SqPbXvVYihuwy5K7cXXHg2DnbmxHRyQa
T2RsJP3KGnPeyOpcLDDd9xr27VwUMjZ7sianv492YqB5cAxPrK1kWDPd9mrwkTxXCFTxjp0Pgq8H
ZFA937Hmn0SGi6V7XAWuXbkmgpw4qIP1Sf8aWq2dP6Mz29cMOzsanSk8IJt6D3ZSG1RAr4Zf2KT7
ldU3zThGMuWkRrAS512IveTkb3oTNOODvP5QBLPL3m4fEpaN0gBoMZeNa0bAWMksDolwVr+wlCOP
9ED58s9TOpcGQ3klQOFJZQgOHbeM0wd96r4MbfR+WyHWFlIOaErKOu2JPiWacts6tuZ81yw//jch
lGcRJk1Lmp4sGqoz6fO4ngZWvW6jRny5VrTzEPVwUaYPTxo/k0Hw+KSidpC9IJ1Jep+tJFgdBAOv
wz51jKB1kRS/rSXjqrpqbm15MdKJQxGSERPNkdPXTlvflzOLSJPluuj21mqZilaSIan7LWA6odhF
O6Kf4YlISPd/owzNinLo5tZ10UR5IMGUcuqD5muHDqUQYyBO8UC89Oz0Hca+9B/qiKc9ZzMBQRhx
Dt0NNnL5qKwJNhfY+Hs5LF97gWOlNxlOk+5wlSb0P4ofT3vM9ndo784C5MCZABubj6TPa0ehApo4
Uwyl07GSYVjdSyMStX2HflqAHJoND+pfvo5gMgmj1YzhIBXKk8xz3WQtycS0a+vENbKaNXrxS7CY
DZlwFNplsm8fBoZfoVOpsqrooTzCRGWg7YvRkyphaFz7x0WuizOvUH5lnjMxzAsIkaJ7tTwI3JOg
f7mtB8vhK5RfaYDDLSBDgkbEB9lrgwFJwsxCtR5gjbjSWB6fsWx0vnTKM7Uf0dntcs2xXX7k0Yln
8SWzwhA6G5FF/VAaxFMuuz6Q9gRVZrVSgFiwupI2qiAX+6NSb6OlXttcIR21A6LajwesR8aZ2j1m
se3Fnr3llZmEYHhhuuOqqBcpFomlK+b6Vj5/1Chs5VGzOKv93QWNW1tGkHy/bSX/5fYBxiaw0QD/
doV8bFRrWnWwkhQ3y+yGH21sAOU10LX5i8TyOtIupI1wPU48GohjhxXzbbvIzy+gzsIaCXOTZVjr
rP1VaIe4ZyaTyGPyKpdPcET/X0fqJGS5KOsF0bFFwDwjHZE4ZLxec8KT6i4+s/dnM3f9lzyBJ38/
y4OOVRqv/QR5/C7cSX7mrTt0Q/+NpdvOuJ5JosoAYgO0/4oEQWRWaw0qjIf9mK3imdR22XgrG/20
5Fj8ZyHBW36pGKeCZihD+wbS4vwDek5tOXPGU2PNPh/MmImVvjWn0pNeFmaNcPtwaLwECAokI2mc
ykpba3TiTEi+ymDIrcPIFqXwNewMV4gzRji0eZ8CBplXJSDC4sa71FLNwrFbuBk3wIfbzLwkEPEI
YSWUN1UC8ByosXUBFLTUfZoofZVXEaqDbVctZjVjYho8Hs9iPQWqxnpnbLrnM2HkY85MUh0UaQVn
GZIh/aHi3wzpIWIFstvB3ZkMKiIfQylPleSjqWJyuOQjf1pY0ZEM2/B2vUMPAMt3bBdqzmRSzqOb
+bFsOugle7gSEC7/ANiQ1ZotM8uwfZ+eiaK8yKTXGcDAoR6ZrZHR5JwDgMuCp0RXRfq1Y7TxbcY9
n9I+7sKzDRPlTu1bBYpJk2ouxWtd7Rblx1AdJ47VFbvpgM9EUfZuFOCWTnUYoj5nTqFwVr96t2+Z
7Zv7TATlOIBrGwK0H9rkQR/UJz1QvPqO9yOXBQm1fXOfSaISi1k/cGlGmsLJSE7zkOxXP7PQfLvr
0VBsSU59HCKT+zdB6plQssJnmzVlaRTFLdTTOwDdaUCCFb5E5QunPwmTz1hKlmFQbqNM1yyBhiQX
U33pkbEFtgUoAjHsM0xm7QDmYXbaj8cM6x5l+JCPLoszLZFl7FZlwNJ2zZeQH61qEUwuZLy4yYG9
uqvPlpJyIkXXZsA7xShnqSfLaRwBf5LP4B8fewn9J6UheY2GSToMLM6MwH/7gH+WSGlUpbaTirzm
EYBNFljXcMCF18QjEAG4TT1WQ/LmoTsTRh26Bi/uJBwgLERjgVGOTiNJjHtsuyvkTAZ16sKkknt+
wHUtPCVfhNxdvigYzkKLgtV/4WprGswZcziFy90zOwY2t/FMNHUMZy1RwfEK9YQc4Do2cLHQAI2k
xvFP+3vv9FlQPONWQIKUZafbUdGZcOo4AstJ/tMmgsawN+CD+L3Z2dJOQDMG6VX4d+WuM3nUkezV
WjGiGFGYehR3iksm4DQr/WYC4NRGGMZ6am3rp6KfFNykhIGRksfVsQAvh8XFS8GNfMGEj/PCJzLF
QCrfBsO7bV/sZ/Ko4CEeY75RSYtCb8+SlWCAIHH0oNxPb8n9EMh7dqS5eTrOJFJeoJvmaVBFaKgV
lSmrgaQzrtft6tCZn6EDh6jiEkklbnRH3gSRnwJnyZ9j1A4IqtlqdUFyH/u6n++WJ/ZzeXtNsXsE
hpfQUlDnP4nUBCsKZzpZPIpvBPkAvXb3BsHpcKcYg5qsq3FzTc8kUt4AvQv/P7OnVJzTrXlmgnGS
hZXIEkKde4ANS0tYofIbh99a8a5Seotx/5GFubogztSgDnfTqJIEhDCSrCzNPh3MIk58sRt9Teoc
UUULuzw7xbpY6aiZMasvbPMOPJNOHT103vWiNpByfe7WPWoD6k+hL1g6slaROnBdW4NNh4wpNc7q
cm9toKGVpoe31gcLU1gmmwt3o0UST7szxagTl5VZpvAKgkAxBOKI4hZO4hA3pn2Nv8lv7R0BjgmZ
rGmbT60zqdQpbBVO6kUCfZFl9UFPsh3XNb96CU3YlRjUXINqZjyYS9YWLsOMtiXLCpnRA5USjQaf
FmKBESVs5IxiyGI48pfpK+Ebzs3mQIo+4pvggGD7e4Jq4lfW0++/3Mx/Saeje00I8zIhZiSdqm/r
DwnLHbvp9zy1Mq+zBYtAb1qT3zj/zpcrn5Ipv1OVYSbGZK6PAJ4PQELKLM1bHSs1kX0f9sy7ePvA
fMqjvE6rSgZXKHAI+jH0MHFndt64R6O92x1aswJ8S4TR/Nt7u316PkVSPqjnqzkGATuux652hHBw
ypTVZs/SinJCWSXrkqjitEwZKtyyvGu15lE1GhbvHksV2t3w5TrXBHAobQxT6oAYJ4wMZ8MSQfma
EIhG+pJClaU10E9bmGG2MET8F+fyuSOUc1EbrUhLApEqeiOqj6plrDYPDHQYQnNo0LRjNU/h67+9
8j7lUu5FiCRVChvirUFX2KUv2aiyYmyWJVBZgagSY8z8YPnmH2lhFY8EWzmszTm15GeAo95PQYgU
AV4UP28b+XYQ+HmQPwKcs9dYLNSZOhJEms7JRZtEnRycl+Txb9k9b7ceK9XCUJQeTmiSWE9y4jDF
wgEOt8WjON/E/6OlfKSrz7RKIhGDx0QrHoG0rjtz5cdKUIAwAKOxVvt1/cpnltpZDXB2WQESyyuL
lOPQU2lq5QkqkjvBcMtTfEp+zXsCh4N2R1PAftpKMHxnBfSMI0gjgnLdXALWAj6yqBMAtU1488p5
zrjxyDm+jpv+OgsfLRHnK6tlUiYgi+rG6g8DZFqRbqf6Gxs9njj0azl/9TPTTHIaoFwB74PQPTz2
B9GaPIw5W4tLECAy+981cnw+va4G+0pt5NUWT5OyMhcvfOhd3cMdg1YvDk2j3V0MsmyzsjRS+Ere
6wfBA9qngB7EyGYlgbYPyKfilCcAwZKGnhJ8Si3EZi3OZhs23pQ93D7329v4lxR63g8j+YJYkSqR
ro9+q0XHPItfql587yfMmN+WdaURiFFARw9eKIk0WdMmI6cgr5MTMfdk+aGIcflgQ5XEvi3kOu1C
pBg6IV4jpQV6Mrsv+ljSYy338sCoTPEbEMGRo4ieDVT3XthDOVeH7VIcPZhd15kIhgYp94ZueeT0
aj/0LEu42iNKBBVjtQtYFQweGg1c8l7w+rs08sAgSus9xoxZm3T9kqWkURFWiTmY2EggrbezFf1Z
bewA9okcgcQzjk1s8z9ARGTXd++pOR4TJgDQhpWArAykdugU18F8RGk7kS58aR1zL2sEz+Cm71I0
7cSaBSW6sagQo+AfwwAsBB2w18OsghRtyr2wL97ksjlNBRebahjtxZ5jps6uvBihtZbAHqroKriI
Zeowd6E8hFnG5x6/Axa4KTZm7BIUxMVu3usjC7LnOkD6EAdeIBSCQE31cTOdOed5nNNGNSCut7sv
0Wpm3X1nWKWbeT1SESp8W+wNmCo20IHOutg3Fxat/f+RTQVJVZF261JB9iJBDrfYYVFjyEZGla1x
GGed2MLF5UD0JGSwkqZLoPqmbthZ6tp44gV4FG88lC48GDCyCKJjabGuhu011TRwO2OSEpVfSha/
dEtkSGHu/adeI7wWD7iOnAIgTOKbCtiLwnCZT7tNyzkTS/zP2VaGUcpnKQ+xkwVOFLuxxldwCmP2
tvW4e5ExmXX1iv1gX//UkZzNM2FF3XXxIhq5x5XD/az+yMQJYcqDIu+lvDVHdMYpkczoXbmOPCFU
EMAujycOL15RjkaNOJbwY0AlROoKcZgl4WrwRwxP83bzNL2yoEQ2PLZK+AdUYOrpoC6hXg96rlUi
16QFTn5i6eI+Qjh92y43XBh+3FB1VZala3pOAxVYORySwluRbmziHTe+zCxA/E0ZmqoooFrElUpX
sLksn8QJbbReDv+h+JipA6IoK1O7YXzg5f4UQs76mT1kvVRpggAhxlP9DAYkS30Hsxde2kCr/udz
CgrmLc6EUfsyZ1JSg6m68PBINeM6yLMnTWKEO1vGpooG4ewTSUmeJkyrOTADYnCeGNvkEEKt2BUl
1LkEq3ys3MiNOoYtXFcQoZaM5DpokGENCj1Br466Mg7j8se86/vVre4m5Cw0K+y9/kvuLH60mBLj
UG3ZOPh7wa+hS+DZpdtwlIGMCmcxQgZN9TWQ+Paolt828g0/r56LoPx82s5pkoxJ7sVi2v8o5CI6
1Woh+o0xqXZcR6J9Wx7ZfsrXq7ouiFAGdyiyspe2iDn2LIxlyIMbMY3wu4oQvFf8YQEYWsSC3bvO
p2PXEKiCwVqTUIano0gxAeluP5a4QeVH6Q0whCiKJC/lPgI0l+6lj38H5G0r9FJJUxGuZkRAKm2c
3CSnYVb2iBKipPlmcFlpjW3RHLKkG+8qPp4PAyfK9pJPqRUOinDMgO/qgUs5f86rRnoDFSD+EvUR
WPHKSXsGCzF6UIcmBojkvPo82DBO86iFjFvj2hJABaWrki4gksLpIl7kzEvoRqVVfKdVXjjMkaUX
MuehCQzXotQkfli2EeNIXbs+Is+A5zZQrVLplsqyjKcYX1N5pOXeEmYOg9K1MvvxqGnebaO7bgjB
KCg4ljEHrxkI3OjLYhhwJ9bLijBRk6ejMdaLm4RZa8pYZWAUrZldiCVAIsbBcCKdKy2VG4yntY4r
xnHb8iP4El0DLzdIVSU61lG5cMrHHnGVcopET3GTXesbj+FBeOgdSf0AY138kdUMvHUQELWia0kn
/4EB+nJzZy1rer3KCk//SoAOMM711PvSkczAzIBwWPx/nL3Aip8JvOoel1o5WQRcz6kAlFM9/blq
3ePtXb02ICICyS74RwXOmbppjETI1lDHTcMpnMsVmaVPTwVQMG5L2YoYCWKvigMoAoGDrqsKDQZB
OUz+e/Wb2JpRhEdU8jCa07s6ANIAvSNIyet79vTihqkYEl40Eo/QX7+GDAZjrg6l29pLANkF9Fa7
drsX7g6Jw6+gmjgovzAz6bLK1hteQNNFPLgFxMZ451OLqmS90outVnqz1gJQpG5eOjxP7TLq78DE
MzBug01pEqH/hdvBW4O6DTJpwGwPwPA8XkJ2MlRPjaA6uQy0ijB3bu8jSxS5a8/cG9rT+2EpwtLD
SIPFlUFYI3NY3GvVy20511aJm+1MJfL3MzmpUNT6UkCloQd+3lj76H4/9lP3flvMdWhwKYaoeyam
rrpck1qIMZr8oFSRP7cKy/Q3lkwXZfKYENFTAId1KUNX2gaAdUPlTaoarLryI5/CA/rCDsOQMQzh
+smCy+BMFLU7YxqmwCcaK08KgbpUDk+ghE+tSVnQytSLh1BFR0pWf1XjMvjH66iLuHxUFYz1+I/K
UyRx1FVVzVee2tRuLEeHomGJ2FzGMxHUxdoYksLP1VJ5sc6l1tAuXsMLnIkXzF5tNAbW0ob5XehD
7VlcYVYOPMGVB6LK2oyN6QhwlG9GlTN46VlKURsGtqgYZe+p8sQR+f6ySB5QrM2tmVuesrBkMJ5f
B42wDsANwB1K4CemPX0ljxzw/rBJIHfc8YZgojTlS2O8B8a1G7Xd739hE3D4eEHzwIakY31xSEdV
QgbLy3Xp1I/oFkx7RkSyrdGnCLK8Z8cXcYcIjA8Z9q5m5qQD7LOXLU6Bl5dcGWPJtxXa3KwzhSin
XlXcEomjWCEhgJBzfhizzO70r6rEML4Np4R9+tSKekzkTd6n+QytyqmzUQ7dg5L29bYqLBF0IKP0
M6p3QuUtOrfPksWtEsm/LWLzCH0GwjolQo3rZQ4XFaY9AAYqUtffkq5+MSYWXvbWriCZiIYm8q9G
t3qXIHoduiKqvTQXnwZe32uKcM/NzUmJV/ufq3QuijK3shqyfBnDyhvSaLBzvE6sNFpnp5x7Vr2M
pRVla/wqp0UdcTirgOxz1UG744dZNIeiQ1pISX7dVowljbK4pcrAMJRiDTUlD01Mt8umrA2NNxag
Fypm5Cxvy9uyDUkSEEDjPlSuEg9JwunDAMBMFD+kxk7LsbZmvZKcVEx477ao6/ZojKacyyJH4cxH
RPU4GzmyKd6albOVhrAKHRj2Zts1qskD5w4Q1loMaJm2c1KpjexWjFh9AJv64hGtgrOaV+B6L79h
FltOXVechWTKnEmr3FWf7kJMKDA81JYcWVBBLm0g7ESG/VLOskqDUqVl7c0DBuxGTtnJs3Ya44oV
07AEUYsqhqvR1mpee9VUiqZmpCeeBwNfM8ms+Vli6JeZDpIEIC8TTUMGkV66dtRb3TCq2pu6xBKi
+0zHs7LTbGEOmvqftymjAMIbPBJUoOdGByOl12BUai8ra+M1v0cbnYOo+4d+/I23CxvQOCzTJL9G
6XYhjazymWkOQ7l2uQRpsleDM9odPhid5538THqHc2cQrH8O7EhpSPmwNtcLpVIhk+T8OMyRVC+g
DDWVXelwtvp4+/BtmAnCMl0GBhf2D4QNlwrKUduKXC01nsI/5VVrGfke7VH/3OgNCdkPUcCVqUl0
WDO10TynpYJVLIdTOaIdZFaP48RiKboe0MLKncuhnOSoo212VWSyW5IrYu2S2hpeYlt7lI7iW2pY
lcsFqccdDBRc/o2OuoJjjRodWc7LhVzkdNUaGTryRuOVjb/kmEWOWRnure3C6wH0Njwy6Vd9syoX
I7nBa423YDITdU5MID8Bz2WNzB/csXmunpYacIesHMdGWskwzsWKl8r1Wi+DpUxtPAJM0Z5mk7BI
6GZ1n+9Y9TimLMpDwoyUXk4gi98R4xe+E1maN3vxjjV0unW6FQ0JACQBkAqgm3rGNs4rNYQzhnF+
GecIjEGR+vv2Adt48KH1AXuFDAdPHmCXS4eLIE6NBMmNPNEwmCK3E0haahBJL/WPqQTprhQ/w0/v
ETzYtyVv2Yr6B1sPslWeutK4sgunhR9rT4+kY72oD0BpyQGtkUUMQRsXAH4evIB4QcjaVQsDVy9F
mXYzVOT5Zp+UPS61WjaOqtrzlrpqhdVEE4uynSGUbmQQJqMdhBhC8eD8kq2DU0hSZs5DdTfHqSvy
/e5frCay3CjCkeSxRO1j2K2zXqgdAiKdf9MWNZik9rHTWINvm5smk0o/Cu/IrlCbJstD2VThivhg
So9JqFuq3O9VcXZua7O5emdiqAPd9Us/TOCq9bJV3wvtsJPF+bnXpcMwNsecSxniNqJXdBF8akWd
aT1rWlWrwQMjKB3gnzlb5B5mRTbHKGFI2l4/NNIIiiGhkkW9aSQtLhN9FBCMYKjPDBWlORhtyDkJ
4FK+3V5Dhig689umFQ+6JSgVF5yTNq0vcclpyFn9vCwxlEXUgJlotQQaKcn/kfZdO5LjyrZfJEAS
ZV9lUllZtquqq82L0FaGEuXt15/F2vv0KJk6yTt9B2hggAQqRDIYDDJWrBX7iTpB1DVnj0pbRNeH
c7FGFqo4hoPCgY1EwBaff4GhacBN0jVRUoDyIXlaVN3rQKFtSu7OF+MR7AjpTUfNIUkrbif+lGbw
86+jrLvssmwKG5ZBDOQDiEcoQJwH3ZI6XOV7bKNifapvCPr4Z68x0bL3kD/EHgunoy0FcvF1OEsV
321ajgsiEMIRAuc2C8Psh2KFzfSmvVEcLwtpRKLuBiiEv2mgQTxX8U5vOLaDtFssLzpARTV0SKHC
eswsT38bVr/sPHK3HuO7+nfOQicF5ELGDHFxYHKr9nv5DEzLhnh7KdJ8jLuRAsSu0gr3M3JjOb0s
x7ngDxCM8I/Y5Nxt3M9DnSN9srTTNDAvm78Be+uDht9rAPBI2zbIK3qoS0dyju25DVqSUJA1LKLy
osO5ZdDT57a9YFI5tKONPestBwZJi6pX86094e4tMbg7nRt7QhQui4YStuRdBEwjlNxqf60WiYmd
3XY2JCHy9iRdrFbNYKLIjikxC2/WnNOoyIZycaDwRUN9kyDDcQxTLKcM4Iqq2IxFG6A9Z1fmjeGM
waB8WxYaVZoriVWXE6e5QKsAGYH+MRvozPOFyrsKrKxNC+9viI+H+7COZ0k+fzkgHdUAeLkKZBgK
qfz3jRe6o2qUIzO6SG3awNG/Lv19DP1Rgubb/Of1yLtrCoAwjAhpoi4CTevG7QxCrS7qpvxbv3xf
TVRonTQcVuOGurIS6aVH6JqJSVN5pLIvAIspVVLmZvkQLQgYqvni1B8K59P1EV2eJbCBLYSSFuGI
PmF9iiGpqsUthqhNcDrmx1UNSfsLVM+H63Z2x2Jo/MHGBKpULKvxZyNQm7AhijPE3YGdtD7/7tbu
83Uz/HPPQzuGszHD3XHjCwMI8xSmlUOU2eWJVJ9dDbqF68+RAQnDjIDVvxvZ2+xOLDq3yYe+sdmM
SmdZM2waFIQLc+C8ZeAa94vf1U3iEwAyQ1lFdMcNMUo84DgcrnCRek45ZWvpVkNE+tL18nIKWnDm
eLNhPhaLcZwKy78+rZeFX5SZcf/CLuYo0wvHx/PvmMys7yOap4m3Gq5PcAdz+vUuS9enplG/sKI7
NPUH1cg+tf2X1frttN9jvGUlqiHr3byEswhfIyQmc2sxUOt2+BpShbOqBcz8NhHTj6fpoVjS58zQ
w64jUe4+jFbpJZrpVbiCj81DTyafarM3xGlkU90vLRCsljKu0931cUxbR6OigVsW/33jESkaBZ3E
GfqoLN0orcE0owAApiioo2i+ktaSvbXn9BbwhkBkOXhtEGOsZk+FUllaH63WGLIMjwwKng+74djM
TzYrPTOdIVX3KnGJy8Mfj0Q2cEyI78AJioOkFmmZa659FI+Zz5qPq9p4eDKNdMV96Jverxo70hQ1
6PM3ieW9WLK1LDwemTFRmTNjvFaLviz7wQViprSbcF5+JBP1aQF1HFSVEjwN19UPRUk82me3cfat
V+pQ8i37s+CAddxRgeURszursOMY+wVLHY+nrEs8YiSeXj/Pdn+XA6WkVo3XzkvoyGDmfJBipMOa
AxiFay6qgkIGBHZCXKNLA4ZBDZwlD52R+Gwx/GSBPGAD3dKqk4yV76pLiw40yHAkoc4geLXVm3Xe
jHyoVQe15MlsrFNv2xqgrsvop4tpS/z6MneAh8Gl/9egsM6dA/qkssEQOzKTu7RR3MdsIkQS2/a8
yUVmruPdDOBdEf7UDp3tVsTuo1GzfLLetZPtU1kN/BLtxJVyXJTzoRiO2C1W8LTFzuzVhZW6WXzF
6bzSBKtpFvb9N8365kJpZYTIovaV9g+D+duZzcAgH6/76p7HbD5BpA2hNCuydQA4dEyhtqzhGmKq
2DeTN5vmIUe/R2InkhXcN4kSObwFkys+qZljBeETXBMit7oHcsOvnTF04/7YDuSQdeiyVb5cH+OO
ywBNBhw92DJ5Sij4aN7pK2ttpY9QlC1QTDGN9aWZ2kryxLR35mNXgxDL1LCoACWdR3hCy4LoE05g
0IIrtX5cu9cM5Fiz80VbmtAA5GvGFomHp5pZgVL9mtbv1wcq/QJxcxS9nfdlDXZ3KIR2zq3pRmW4
HtntclCHk6LdyDsr+aCEAHA2aCFXXIDnaWNIgERMde5ttb4v1Bo3hzIcSX2qnEUCsSA7AWdjzxTp
6cqlntRmRs7IFsX2ykK/tYc8cLWPk5L4XfNcWnaUJ/FnkjcBHacDBQwDyeFd20JLPnO9eXqcc9MD
CcljPNWeW+l+HDNArJZncGTdDCOEx/L1ZBTroe/MoLOtm6R7mHL7tp2UyBkh7zdYvpOOQZdBd1X7
9whuDt/740XoGjr3Inc0+6UDtAiSx3NQsYAFQ+PZpZf55tcMEgQQyRmon1a+9lPiPfwvXy4lgp6G
CIvrDA+KmwzFnJD4E4al1OcaTZygZ2pa87V1zGNrlME8tUEysZfR0XBFzFGQnBrJDtqJuuiVQBUL
j/o6hA6E2y6NiZvVSjvgVWnx+Xv71HypiAxlshN/zqzwcLEZZh/PuF45GGZckvFDmpHkFK9TE9iT
+6lOk496Xz8qpsNCyfTuZAVIBTAwwGmB1BSbH9We1nNtzQOUCrSnpDEzvyzsEymaQLXjJ0ag0+Q0
YWFVpyGb/2Jmt7YFp6qpQru8XoZIIT9YclcZz5oMuLiTcPJ3dYiBAAyANxjRRGfTejJWbMysg14e
UoKlG8JmUYJ2YId6hMO6RYjXB4nb7kT3s+UUvBZVz8bp6m54b3/RcKfTxuP1lZO5JQ9JG4dRuGyX
ih6lSHfLxCvAMZIXzeiRvpXw+uwlBGdjEU4QvW4BrE/hmtnitRCdR/NeRdEBbHzJUJMPqyfrFsDQ
p+vD2z81NttOODUyMqtqmWLbAUY+hNmxPoBi1M98kvorOsfl4F3ZhApnRqYbTQ51ngFw2uZoFc6H
rgHahyWfJQPb23GbeCJqDcRNXHbzjAO5G9efk9EdkzY7sXn1TaP86Kzuneuu32x9eKzVQnJOXcKx
eRjnT9iYWDSQiGF8nGhhlXwpjWhN31l488BIQOcXHy0E8eVV9YgTuoF2Ixk0D5IXUdwEhp4/EOEC
Ikxumq1Lsjo9Hm8qbwr1kK8mKNHj1BvRd5R7gKrUMkGNyzZoPtp/jIqUMHMLleZuhdGlv5uq1Rsp
6I2GMagn4lnTS52+NEALGiPxBgAxgNmWPPftetTGvhB8ACjqNNB7D9FEtKNm46m5aoK+/Xp9bndz
j40V/TwQmOaqELgLTg59PPV9+QFRLYJ8z0lvZknM2Y1qG1PCUagRZZjKekRU0+ljX5ifLCijXB/N
frTZ2BAOQlLSjJIGwykGPJjPQZ4EWeg+Qx5r8VZQQb61ft54MuDd/sh4syIeF9EsLMS4LhvcVXUx
stnWI5SYj4OSvF0fmcyEENAcFCAcZsAErftjOVuWn7ZTGVw3cglXgc/zJmuMBMzTpnj1Vdi42Mqq
w8riLT7Tg/IhuWWQHM2/DyBfVw6fjIN15Jx2CfO0+i88HvMH3is0jJlAVZz74tiqeNjRkE2UcVgu
yAmXJ2D6JdfgS2wfH+M/OYtYMaoJuHV0gryBZXg70avZAzrzSaPanTLQDyOxw9WkEB7IDmhykVWS
9iLZ1rjgn+4cKwVpkVEUledE4A7qoHuagMYP3UAO6GqgCzrIVLIu8SvCiIV5rdBMpdc1jGpQaKxU
dtBIG6IR6uM0t+jBUsuAkcrPnHnFdTk5KWklSQL286g/aaIode4sE9qTOyxsXoGJR/2VDc+DaXqG
861paj+fBj8m0uqnzKiwKc3R0kvLmmCU4L3DHj6WKppGlynxFrJGFm7lY9n/Tho8J2bWrVvNx6Ya
bkjhfGG48mlzFhR1ckPL6cG01M8xHWW01rvBausMwp7uCx0VixLTMvloiomaFoyDTtAjRfE541lX
QwBDBgrjf1M8Src2haOUdIDcJLUKm7TpANjtPWqCp2JUQwMK20uKydEOkqiy7/T/pNHiGZPVjLgF
bELtCdqIx+yE89LX8zsH6nNgY1ICbYokNvfiJTE0XmnE47QqpgwIlvZiprCZ31D71j6sRycgRdB7
y0ELaWDhuhnKKo67KcPGqJgypKyzs5XBaFIGzeob/vpKT3YIrpHlgLtQ9SJTpts7vbcGhRzBAuJ/
bXQNdyCmBJPaHTMT5A1s8de5ebk+o7uO88+Evo99c2OIjbx1zQSmTPTuGo+5gnt7RoJZs313GL1S
l20PyQq+p/gbg1WzThktMZkx0rtOe1MsWbKw65ebIQnBGOKgKa24X3YhOWDRWq5T5tvUAwsnAXNr
AZopWa1TNiohFuPRzp4WCptaMoVpQ70kziTHqMwEd5rNxFkd1SmzsFINgBdp68X55+uusBtZN/Mm
RNZczRh6KpAlxFAqrKyXxf6+VEBGQnl1Lj+k6Wfov0n2s8z7+O+bMSVa3JA5w7QNtLud1uyL0S9P
s5v4qdX4GsXeKmUQ4d3rznZzCaFyckcyVQ2G2YXaAR1d1TMykyjLPDMcwJFSBsun1UDwkoXo/XPh
n/l9LwtuBkvMIWso98sJb2JfltB666L+uDSB5Sn9e+M8CMmkViW7QYSeUuw3V21gtbjhDDs1IuQh
iU/6Fy6wYt1Ox6WTbECJo4rccpPL+nQ1McFJgzSEdN7IZHyN/8ciolEZnQ1AQoupOfi/wM3Ow5bK
Hsbh07g+qNkDbW7rOT/UUHhd6jutyr05eY2dN7Oq/G7F49X8xJTn65tmr5hrgcDiz5cILmzaA23M
Cl8yfi5+DiA5tkERaP1WPBqmgeuPxsGGNqPquTc2DeSI6XfMxsXJD41ucDLwpzoRh7gu6jLUNuxP
ZB49ML3ed2N7LJQWGL5E/W23ZfbQ9MzCdXY2PJpAvDjX49GroEvqNXOGBDUBCaoWkwerwm2gUsY7
0PxaYaqB08EyFC1QpnW8XSEYiLdns3iLma79KEtQPV6fyt1TDwAYtMaitwM1kPNgANEyc85H+A21
AjVBOru8le1yZ9BGYmjXQTeGhCVLyyrRSxeG2HQ7TYbnOjJSgt1QurEgxJgeHDh25mBR3OpRKYcj
L+Pn+YsLys+EgK68HJ60xPWvz9/u6xgnmPrvBIoBpu/QQVrj1h+parSCE8kZoFdQNGC6rdLQOJTQ
eD9I6Z/0vcxzY1TIVdp5UDOrhdGh/G3nX4iO9NN4oSW6qobe14qXuAQnCCr79vAjxiX9+pglPiPG
mobZBp4dYL0p8ZK73ltj6VO9gIKZLJDuvdtsJ5fH2U30NquZZhWBJYfdziYBVuBuLr9fH83+EbGZ
TO65GyO5vna20REgY5pgCFETs/wCDIumGywacuv02KHX4yADW+5PInrSOL0c2vCE5EUz+lLNKgxN
1z6o2lfVvktsxE4ciX8xPBQUULY0QWl10VTCRi1Vme3wE3AKudp4+oKKEWcdNU/OLZwj/SBL3vfG
tjXJ3Xczo1OjZ52WuQgqhv276vTQYn0EeeAvLmVHyfD2jtqtLcFFjLIwpjrG8FqIqfevLKigXW2A
0qJ7bf1FSiiny8YmeAs6H6y0MmGvD5B05l7+szrVxo3tqz+mAABMFraQUu2OuBuB6RrbH8ziiOF3
9mv2IvMhHjPFY2g7dsGHOnNeVpAu4WU+tW/18TshPbh2bhVOC82gQVl9kkz2XhDnAGhoVQE6iZB3
vrCJCmYbZmJhUWz4No/+9HH9DuQOFCiWAPVVs4LihcyZdtOOrVHBmzhxopKoMGpYwXzob4xfWVj6
YDP/DaKZ0j8tgXGUMt3tLvNmpIJbzWZcNuh7/E/Cah/QKZqF+QsA7Sf+oAAAturRR+b/a+lwPC+h
vItOM3Q4AJoqrGjRVeg+4wHPaCvTy/oYtJbGIsHo741ta4T/vtmeSgaeg1aDkcrJHtOKhbnpvFRa
dTDX+ON1j+HfK3ro1pSQXgxuP6XmuymbHqq6+kDS+Hup/3vE8Pm0CckF67OWNA5GBBWr26llQVYn
El6p3WMComlgBVSBRr1o9VpTOph4s8alHYjN5NYyvG4KMwcatg7USRJ/XCNlPK4/r0/g7lphw3HU
FtphRdCIVRkthmbjoX9Kg3xEEwD72SQP6ip7Ith9cLGB0uRoI9W9wN3UDYSs1BkeD/07P/6tHSmX
1Lxb7qpDfS9rhNqLXFtjwoLhmuBUS4/IlRBymHLMofO0MBB8xGHvOD6kNvzr8/ieyIqeuLUoZIfT
GGc9oOp8Q09h86De17hh3wH+8skN6Y1yan91r+av9IO04Ze7+BXDonjomKh57jKsIG87YD/pyYSS
G6fdrm4gKshPiKiP5FTAe9mwzbmHwRQGvIZYYFySsrYVloxRC+EFtnx28t+owgHPWh+c5GO5oHIj
QzjtnQ5bk2KgJo2ij3U+Rqn9S1lu0kzW9b57FGwtCFFZjVnhqCMs8BZgI73Jli/Fo9l7MR4j7UgP
9KNLw5z1wE9Lj6HdddxMqHjwZ4aVoeFixCsooG+DFkxTFyY9XuH1jwkK4mZkHLhen287jVe1p/ar
/HjY92ITFRckjib+CV7cQnYcNWU6RhU0wQ+6745eDhylPzLUAtC3y/WvygEIkRCCF59ktbndyw5K
Wf9rXmzL1HUyrZ2C+ecCGzXE9NrZs9kRkheBdaijERLNVubLmob3DhE0QYH7UAVWGSW18/MqzebJ
NupyjJx88oFTCVYQEDm1JgsR3D+FnWrjP1TlCadbFPFFsdM56PHlKzxCxC/NfYj8QIA9gN7Gs1Hl
B6evHqmjRUWxBiBN8Bbdeb0epXai/dkXCD4GZflmJBnmlzYPVv4w9fcohTcVlYxUZkbIMiaVadAx
gpmuPbQjuPtAC5e3nTdlMpjDDsQCWGN0W2lwGmDbhYRRsQfUDTT4a7/q9cFlFESqjevnve7Pbh1a
mfqxYG1kJOZJq2NJPX7vyIZ1qJCClQDbRdwtbuc6TgMapAjsREO4hNN945u2NxzQZsmJmbMgefyL
DG5rU9wiS0VIVecYsZZ1QMWt7VdtiQ3vup/sbUQbHJAAcQBKpaMsc74l6mosKoWPLCV+ngbOqfmQ
HgABBK7SfBfBllMh7joNb7jEfVVzL+6R49JNVjIUY2SrrVevGoCOQzim9s1CJbtg5+iCz4CllifA
YK8Sglys0ZrMPfY7Ve7I9KB0T0auoyMj8RJ0X+J/41V2Su8NbmNSrDZpNsiFLT64vD2Wbnwo0VmK
PhHTeLm+cDuhbDs0sY3UKNuZkQZ2MijqsdZ5qVXlaBT58boZHifESLYdjnAS48mH2XMBM8sClE/9
aCe/rhvYQzdwfkAoCEPgDTtb2NipOZl5asLNszcrWoAjQkPnExLiHnTZ3lJAprn3a5ThPYAb8tlf
v1y3vzuPG/PCAJtcNRiZYB4lWM62gHvSit6ebspkab/oGZbmgP8GeCkAX1HBEB+9zWpRW7Of0O2r
KKVXjub3sctaf6SQ06MpQwV8eFYr92ioyiPg1Sei0ye7XQovo9onHJa3i6E9jKYiWWFxAvhngZsU
LS1YAMCchT2imNkwMVfDZzns1KrOa8GqN8bam+vzLDrSuxnCORFA4skh8udxRunLJXcUk0at20Dh
GGggb0wNWW61N8eA+v+xItwGUp1Oo2EbEATIPlbZScnrUOl+VW4twU7sjgZrCFVCLsch3q7drmxX
l9o0clXcEdFpQL/kWmFLDr19K+CbRA6BTiexOYTp9UrrMqbRBH43lGKivh4ky3KRB76vC5wSGRE4
R9GWfr4uZtaZTpJb+Xs9zT32wRLON4kL6ff0k/Po4GxrQLYcZXINYr6xt6FFsCx2hECdsLKmDJbz
G/WNqxwY3hDoB+dWfoXZnUhw7iC+4DkESef5INEjNpbrDFM6y722XKPEbIN/79+8PRHXa9e6lF7P
Sjbk61jCI+LHtP1UlD+u/33x0sBni7OOgR3aVqGbRs6HMDGkPSUkjaNihNYeVPhaxRvQJLCu+JeW
4XVre0Fha41P6OZhB8KQoMSoKXqycwtkMFll6o+11sVPSMPcb39jC0EISq3QFRAzOxVFrKWeMXMd
IAUUVau8e4tlbBJ7HgDhAogYIoGEuIZwyjT1RFetZhTM8SBY78rm86hkiiQb3jeClhxQ0SL5F0Np
t4Ie2DRbGuG+5S/dl7p/uz5VF3nouxdAPua/FsTsIp9sO9bthuLaNKFF/87wy1Ny4remrAt0T4VC
yL++qok2hakDEVxMrBE2e4jSTc+MecozFC8jFuI1h3nJQRbEecgRAwMC0Z9BCkeyzZg7KCoMroT6
CpK1nnzXZo2zkfuKMnrZYIVJLom1F4mwOExhgw1J5xjMwOIpSVC4HrsxQhD95hD35OKF75LBfze1
YD3HroZTXlBp141SKIkGm6AOSH1yIEHteKnjuaEZaWEVH+Td23snJOqXf0zy3zc7W6+pWVt6h8nt
zGNvDCA9QYuwUbTPjYlOVom/7lnD1QgsfJzp5CLw9kvegEx+wN4OY8DTH0jQWQD10IhrB4PpH6SU
zaFo7uSV9b0IhjcrG+QCIOq4aEseUAxXiw6sElpse2z6kXX36DyUhMmdDQ8uCxzP6ElFA7R4LbQN
nARdPtPIST/kzqtTapIJ3BnF1oB4B6R61YCJGjlj2R3S1fCpc8/QUXx9lfaNgEUKIGMIAoj44lxL
7bRMVASV4mFy3qr0Lra/XDexN1GcfkHnjPFoVRCyPwqVYQPkaRQsD2vu1bYDdGuyyDC1O2ckbrL/
WBGyP6VA7jnGFo0aRjtvZdoLQMWdDwGDzp+JcjsXrSTi700d7s4WMkD3nRH0fDfNSgH9jtSlEaSO
3po87fwxdjXfzuPDX0wg2L5wQTc43aoQhGMTD4J5lxRRZ/cf67n5jRYhSSq4s1fBjAGKOwt5oIYK
wflYoG81xJWTFyiR/8xtZNCgkmLf20nWeLgT3l0YAeYGzB+Xig+5metJxYoi0rSWeZU6rp46T91t
WYE3gK6l52rF5I/LYHkWg8b3v51IkIL+5xkJePoLZ7dTbarqFhMJPtJwBG1Das+Sy8HlRMKExmfQ
AGQeDnk+kYsCftjWodA7MSDASVs3wMR+LRrnxbX18PpwLh3w3Bb/lk04R/94tcS4oEfpnH8G5dFz
ORiWPyey6viuHeCTdMgv4N1cZP2qFXVo8ARVRG62hJqSflCY+Zk2Ulj8rh1TB4II84fLsuDnU2c4
szFNRVSSBcoS8QgwA/s950T28LW7SFDJgw4KcnYwSJxP3Fwk/TyqAxapQA9qVYCWo2+c34PqfgH+
5/n6Kl0GJqwSwh7nugFdkNiJrrnJpJXODPE4hdxUOmu8qXVvDKO/p5kGkVg7/nHd4GW8xbsagVAB
rtpgrBTvp6yP3aVLoO9CVEC7R8NdTqm1VH/hfAauVUgnNJAridQfoGN2xzGDSOSKnueUPSklYOMV
k+zYPZcAWBxkaS56zdDNc75SmmFDeyaHrIk7PaXFb6ML5qT/Cxsgi7AsEMOid198nah6wwYQKS0j
krcPq6IhVyH3nTK9XF+Wi6YPXBDRwsOpIQnq8xdF2FkvUI0vJwBWa3R49oxofmsmpyTJP09MPXRt
5zO1fF6M7k633cnD6lrB9W/Y8cV3AD6eE9B8fUHD3Ng9RTVPwSf0xgtctYTzs/sRAnhZv4T1Yks6
gnfsQSsOAEuMGNBA8VI0F9BFWBtcJdObwf7s1NN9Rr/WbXdD8kJyGu/saR23O9DCA6Jkme8p/iYY
Fm6qlm2Jm+SgKyccMqBEXpyPTR+HNekP16fxosqNpUQqg3ioccDjhXARqLEYU6wa16KD8shbGUYP
HER3HKL+7yW6/2MMVNYEs4hdLewBZenmclp73CwN6lcuhSjer+vj2Z07RIr/WhBfY1LNTgrbgIW+
zk4F1TxK7l2mn3Q7k6zSTmziOeAfS0KIB2GxtebcUrGYRyvX75PekvjcRXlXmC9XP48Zi7VO4NbH
xcrSl+XA21wSf1oI2B3nuggrYi7HYlJAy9O1hb8URe0NuMUcsyED52jZouhpgmlKX1sW0UlfbgBV
krW87U4DF+GC9htYWVxy/olOV7lzamEaKBv81GBe2Xy6vqS7O29jgX/BZjuwEpvF0vmS2utBVYcg
6RbwxK5en1qeQVbJuu7EaTzr/jMg/vvGXO1U89gmuOuBW9epvyl94ammrBAnlgHfF3ZjhLvxxki+
ukbL+IXSTLr0SIfAAGK1drQnHU1TIHx/TCz2SNzh11hlueSQ2N0iG9t8vje268JuGgvsCujEVY5l
WqBFv6PPWjf4LP6LvO5sMoWrDFnM2CZ8Ms35iYDBYRx+0CmWDEjmgkJUAUP4oNIZA1rAyN/MHylV
wusueN0CtI/Pp2wB8bKddRjGqOVex741meyxaOfdBnH4z6pcPB/2br6yeOSDONn2EY3vpzRgt6Ad
bTIv+YL6ykdHVsm57oRI6M5HBfTGPCUaTCoL8/XmLlV030ytcHK+5lAqHMYXs4FABft2fTL5cpy/
i52PVIgYLGckNbjZZipDdaGhPjR+g8NgxpMA3mmDtv7JFFdy0O1FEZQ48DgLgUr0+Qvb2moaKA20
sFowo3p0C2N+dHO0hKhxY3ujljVB5+b10/Wh7m01oNQ4jTanNhCvASs4yYexxOuN6rwUIy4a1nFQ
FViyJUHr/cVUnFTwd3I0CJJLEBqer+VA1pgtPSzl41TeG1U73czxPAYOuR8dRQmJq7QfFYXWQb1y
RtmykqFF9vbI5gvEk9eq1MpcnBUTPKdhbar+WMjSW23PdXQT2Rx0JS0NNxBhlNPQZhpDkU85FsXB
faTP4E5IfdBvhNPBdfzioQ2VX/3v9zYDX4b23V3NjXX++yZwpnhu12Md1sspr7x1Xr8pCjYmcw5U
Nf4tISs/IbZDFaJ02Xf12s94zZpJc2spb3ZLPA3NzLbyUEyyTpHdtduMTAjTzNQhFstgzLbZa0m0
h4rK6G740lw46MaE4KAqy4Y8BvIFjJEqmPM/1LHqO5msy18yECIGatAFEfAl4vDu0ImbDUFfyF7n
dooXZytDhMSvV/BATG3YWE7Fa+n6XKWY+haYsoLyVQvBwv3RlbT2v3eQXJk9IoRqQo2CmTFsTn5s
egy3jh9AuZTFJ/Y0RQXoGu+Hg1ocMvTKotF/hDbNTTYCbl/7WSAD9EhWUizhaXpaTTrf6JW1AIX7
m6XssBZGcD10XrClChuA8KXe7LZ1BSlL3MBh4q9FGqpo7n5ghxS4RoV6qn1U4pAj7EAUWUrevfZ9
CG0oIBzHPVrMaHsFKfUI1EI0uFDaa2/bfyun9p+R/WNAGBldwJZFM4KtrSY/knF+Hdzy9/XZ2z3t
QB3wv2MQAqWexJPaKhgDGulAGIJCDJDSDB3BZgqNkWIOr5vbd4l/zAmR0aR5GzcdRqRUevkwZ33y
SLQ1OyRJsTz//5kS4iIxV0PtYozMtpUD6x806IP16YfrRv4P5/tnQEJAVBvWKCgBoMDzYQzK+rap
QGEQdF+V5wFcOXftgz172fRZP5o31y3vnjEWHqLA8KzhkUgYXtFMtG57GG6VMXm1q7XF0y6+897B
4/KhmRNDdsfcywKhVsffcUDfiT91vs9U9DpOyGeR2zbQJ5gAx3qImbkGU9YUrzPKbPd9knxn61jd
0qJywDU3Wod/P2gwMb9DsyHdIkYUR4NOWI3ra5QMq/pgFQwtyOUEqmkD+OZPzTguEn99T7zEeGrh
gQVUnhCfvEiX0s6wGMCXkGsGDrJ9dZLDbPh4qdc+02cb0mt+87G9ze7at6Y/OmO0uuGAcmZgyoLc
3nJvvkNMmpKSgQi9xcghEuUlw136c3huTjSMg9ED/9PnRnnsfsqx23shbmtWWPM4JSQvddRINDbf
2qt2E2um5MiSjUw4sRSnLpepxAyzGYzRCtr327ZABxZqi5U9Ha87kGw8wpWitIt4Rf25AK51/tCb
2ZFaMhO7IWE7Z0LUzjX0WE+E2/jQfatC3tpqHvPH9tiGU3HQA9S4E09GUi4bmBDHNaOI3cLCQtFs
9rT+tnalTAR8bq5sBZcv5OacZT01CyfHuIx77fMSgkuPon1g/bD6sWf/vxCv7yXx24kUQpzZaKRy
+JiGwSi8sVIqtAcP94zmP4eFA6Ob0nNQLPbAxPw3cX1rW4jr8ZQlo+ZisONhDHT0CaygeNO8NLCC
8qa7mR6NNYgf/mYVIXMLYRbVMC/1AWiaz1XlpKhuJWPqG0sG/avFjiUn425iyiv4ELAEoe4FMrMa
XXNwCIIJaysVxUhq3JqQrPepqlegdZ8rrxj02YcYUgGm6fw3VcrSY/P8DIr5DgIgdR8kDPLM1/fm
Xiqy/SphyglBPTkp8FWtDoRopqLRxm1J5ant/NkoGjDMUl2SwfE/Kbo0YNKGAzpqCHWJqlJJo44J
0Riqb0V9iHM10HMjQMuEb3adbwAQXpQy6pXdUW5MCuGODmMPqimM0rGQoHdN8nkyjKAf8tTTzerO
qFwZ6mYvwGKlIRDnoCIBMOr5vq1BL9gTglJmP3fpDRg2+9uUExYApByHpMgbyZm5O8KNPSFO6COr
csPqcUi3KUSF7PkxJfHjqC2dN+AKrEN88288Z2NRCBSI6MSYCm6xM0PsoGAZb5FZ6uix6VIZhcDu
dIJHV+WKvZyG8nw6U9I3Fu7XBUAXuX1qCrX3E5B8euAX7ULa24tkcHx5Lnx0Y084TmKSNnmhwB6l
muYXS/E2LvRbaxUyHYXdl0UUBf+MTHAUChzBWmojSsRmfrNU6L1IzRWPikYW2SVQhHVHjrnlvpat
ctMny0+N1a9Ll0PrKJb02e6dZtsvEVxoBZ6lAh8Fsi7VObqzDgEg2UPY/jIaeAKDshfSWSGzMWvH
LEuGwVpFFiid4lvtB7LSY5dKgHb7hiCLDdTMe9n43F/q1C1yCA4WkaLgEKOTB91ZDnXrFFl5en/W
/lgS3zRyvUDnogYsQWZB2tYC0+VDOxSlZDx729vhgqUocJrgJRY22zRNNVXB2xeN6hiWTn+76p8o
kKwlrcHcK3GEvQC9NSacCe4IiEetr8g/4+7GauyvnQ1mxCI5xnl5QtD7wFZHRnkqG6DwAJXjqbsu
O9h0DU7J0x4BefNpnfoWu8d9XLK99xaN18N04DE5nYUQTqrWqEa0eSF2gesv/h/Srqw5bpxJ/iJG
8AJBvvLsbp22JcvSC8OWbd7gDR6/fpOzu+MWml9jZ/ZxQhOuBlgoFKqyMhXMyE+y8LjngUAbAxuI
UYxLNHitTnjPFRquHLQIrJl4Vo45ZWVEx0DiGzJL29/PUsRO1/O4z2DJHGwfhDj1fAIoEaoh/087
gg8OrEqGafPBCvlBb36iDnPN6aZvZXjEXf872zrB/8jIetuZ4AtF7jxS2qzuCiEWF/pXj4mmf0F9
75NlgMTpeia0F/KB3QZBEirXUOUQYpNjTNpcMB03dv654geiPnRzdN3EbrC3IUQFIB/G8i+e0olu
QcCIAcuS2Z4KQKwHoobeAwFn1FRgFmvK/4Okwa6vb3h0xEKwm4rw0dzQGmosFlA6KzlOig5ey/T3
9XVJTIgA0pKQvE9bmJgVkFha94tuuNct7Pr4n0VQ4eNordJlnJMyqp37bL7TtOnUKCSqy2/X7ew6
wZkdIVFk+lIN6mwiMBQY2E3W+ATGpLc5LnTJgvYNQaDWwGV4qTSTDAR9UBOeYCQ3KX1yWGCakjb2
/leBhBugZ4CgiQhBvVgJeLvtMmo2ph5tcB1dVtDfeyxiYh9DHGBYA2mPEEfjJcN0tYOQsKwWLiOt
+E3A8+yhA4OuOfsEdJ3jJR2mLRZtlSG2dpcHxDdeVMB3XugjGvFglFoOl2DDWoZtaSlHy0lS/7pD
7Da1bGDbcOcaW2wQLiZztdSF6/hQqLgpzxhug2yNni6P+J/VsGvX0e86Yvo9MAMHNescF8h3059J
0gV6b7zkEMV5ySy8lQmd6mjW29IrixRyUlNf3AInax6v/+A9xwKaGwJGEFBHL06I0oqjpuY64CyO
FvNRb1FN3W1i51+4L4bS8HjbSKMt8Q1npWyp6kVBrmj/WPJHU029BW/Z60vZ+8IbHQRAebZ6iZdj
8QysMqd4mw7f0O62ZdMYsn9fuGfUqU8WvPTx70Ogg43UW3MZTcle3DpfguA9vaGOKd2WUK3UG1JQ
7qqxR1DxX3ADXN+t3cvlzJZI7ZbyyuqGzVZ8lz4q3/gREKuXMXQi9Tb7BtmDQGJvL2Xbem1g5kd+
Q8UnLm+1IR0xFYYq7Tc7Yq8Y97Dxls4jx8OYUAjtMiQIkM/J/Jt/SrS29WjOTW/bfpby8EVf2NAn
VTTUSgDtBZetddDmiuTw7zrI2QqFs1QVhK8mh5fDTSKzmQJmyiLobq37fCmCE+a22dmKgaX0AVqu
J9Mzm3BCjJmOPEPjMj6snurnbhE6YKitjwMIIuMQ2D/J19x1VEh8b1EcwVxEKMxJ3ca0wM/I9E+9
NYPk/daualeJZS/rbT3iyxrw1/81JNbUOS/oNKO+HaUd9BNWUj4YFsACYxnma3MTW8rtsiiSzHX3
O57ZFLIHdQFQOd6ilancOuUTG96vH4XdmIv5f6gQY+ga2MmP7ugwp2vTGuDhZC0eu1kLTDu+sXP+
87qZ3a3bhheBk8HjQSyCGEq/QCSjgteTGlfquLyVq137bAPq6E0EmGgAcd1Jcgh2j/mZ1W1zz85a
HJOm1EpYtY3s56S1D3GR3Zbt8mqaLGoplXQmdiGv6Pv8vUphMzsGgLe9rVJJuebpg5X5fdqHebze
rGYWxEjMjiraslOth3RIvld2Ct1Ls/t0fbOh93fpqSCyAkENOPKg4iTCgzSSV+jrw2uSKbYsl/Ts
xc705Skjjf6a9gT5uuk0/qLkhQcNRLK4OYntBwdArRAIHhplONouTWkPzvGp/lQV8c9VIbNvxFCO
TvgS2Qt942jQv+rlihaMDZHaAPOHd2qbgNN7UV7JWH1t1eXECu3RihXftMDMpy23awzW6rrWwZzT
3TXAFWWmprhN0j2kDpR1wDF4MyrKK6+SKszUibmgTQHyYMEwFMRwITSWNKeEpQ9ZDzGXeoAuD4aK
wKXRuyUlYd0B1KytPVKbYjxkXaa465K91UZzq2rzk66h3QpmRKvOj5lq5S6EnE+tA87SGZKj/ZqH
+VQcAG19oUZ1qxEtdFJSu0C3RqmVh+2GQSf9dJiT5uAAR00XvPAaPQ9Vxk7WMj4NiX1sVyMsTHLC
6OIBI6++wtoISsGP1cpD5O8npSwiDEMfc9ZEk9Xfp0VL/VUdUBJMwHHUDsMBzZkXs3dURFTrOecj
yPxjL22mXxgzwMt1MB7yDOryTle90rSdAzBHvA+WcepXAO6MtYRqGptDRupfubZanmMssZsAi5kt
Y+unK7NeaG/Gh15hxwLHr09T26vNnPtLaTv+1Jlf1rW6Y3F8nOr5iEdYNGd2HM22zgKltQ/QQbib
DXLQ7f4T2rb0kekJeBnrZAh4tixADM8WBCoKJNak+wTVX/hKrnmaPXTPqEaGfNRTN1EKoAOhbwDt
N+Sd4P35zGcFJVhKV7dd18Gv1xGuUQ7vKWKyb/da7tflUEG/SusiairkJsaEobssaEOMhZL7zez0
EWomCRr4WvdQVvrqTXY+bvm9usF2nJDkTeZXSYIl4t7w06xoU4zC1b+GMhugzarcWGpxmrURJD0N
D/PUemGkDHg83VRV+lpqxbEz+q/EbjU/wXX02DKwM2ata2vpHfz11hpmVIKUz0iTksUdzZh3ACE6
6leSA/3rlxhTfMBsFdFD0qSr7rLY1L9OCTNoRDnjblGvcOpp6dyBt8e2pjdMs0a3o9zHSfdzNQkV
uwMMe7IXFyDeJ8jhcZf3/V3ZGK1XTF0agZirdQttnPw27loP6n9vfVERX+fjU18VPYS4KcZ3VRgh
jvPdTmfD21oCb7VavTvr+JQtE+Te+iJp0C8nlVtMGfSD9D5qIN3nqUqpeWbmELfJ1huHLOxOrTjG
NOoWOse2fZxy80hm5wjeEObHZtJqyBzxwEibwn6I6ZKjATh8N5ZZDUptXMKWDZDYoGnur3Y53dk6
xLaQKWH2YsiW+66ild+oDgiG9SSwmpgegeYskDUB7jhMEwkmcFXdm6lpH/hafatpXHjjmKRPyCpx
J2MIawL9zTHhSuMZw1CfUED7NJRGmNja54kt91oVT5/qgnbHxFhpAI5D4kEYbvCASzgZNIEaR/pT
L2vzduqWr2RNvox9IQUm7URtCHBDTxVSQKB8MYR8asBsSbNMTQWp6vp91OgNhpN0d+4GKB4aAGCp
2e81Rp3MtCO+5C/XL42dROODcSHdVwdl5sCyVmhTQDCuaTCoKSuU7t2PmPDC625LNi4Vseah5vXc
jBVozXEJmGPuMjDWGIPmV2pjgEI67iEGrAdoxAQQILwzuiycWxnj6E6+eP4rRI6ARpktdbKGCvOV
7WsKn4Ym+a9pNI+g6JZkbzvZ1TbSts2lgpXionHacF43AF9XUQGVGqNYwzH5OmmyCtPOp/tw2wuV
HzvHsS6TLQHOOjcjtjfYMhnenfztgwmhWrLmxpSmUAGKjPh7VmThMnF3UAEchWBIgvRhyDUZfGhz
OCHbhpqAaYPvG1PXF3NYU6M3qEcimZrDGEM3bh/Re34yjw6CAobjN+aV+CXzpx+D4rJI1gTdSR0/
WBf2tEushanoYkV4RgA/ztxVhZTUiKiBmRhZRW3nA34wJuxuMuQ8JRbbzh7ojNDbzV2rGiXZqczI
9vezZNjS0SlmqIRjOkO/X4b8sa778HoM2fGSD+sQ8l8lXjNDB+cthrBtl1c/7PWwFF2oOg9M2eRa
JXMG+98IUjnb0CM6c0LIijO9ZpAFqqKG5InbAeg/pT+3p1jqzA9DoUt6SzuHGav72xwRIMA0a52F
MZhL2E1b6X6ht65GmsP1PdyJTh+sCA8+0x5JYXU1LoEUm2hmA3SnnNCZ7JOdy7ple8AOaKYZ2D0I
lQORKuwg0wiHkkuJZxkotlvooAbJaXCr200pRPWnL5mUu2THC3HNoBGIygvsiSV9paxSVe1wzehD
7fg15twPkGueJL6+s4kfLrPNc8583e5Bb5GiKxc1KwtSah4mxfS6loS0k0T4vYnVDyFeuLQtg9UG
n6cqqpZMC+NRzQPmVOP9CDmUcDQax++SKg/wexKoK2mL27SANc9ZKYtYO/EStUYbFJConGKMVjh8
YwGeEd6UDKCG/EGfe+TKnXGjdD0ok0tysybZFytPjhnrZRCVXcvQt7QMDImgoi2ELy1ex6mwVhZ1
Yz4dY+r8ijskxamugFPbaV4ajX6mbfeF2qmskr73oTfWOOTPKnrMIsZUAX/FTDqDgdtfhRD0jNzN
ocdZB1RmMszX60dzb51gG0XZeVOFBurqo1cpzUTimNoswicngenk5bcCQgxKholWZhnovhEWLlU7
ReriOJJgtxN9MBOKEhe6vkCSiAQXFdvIEtakBuXv+0pPKnnnzffr69s1gfoFUF6WiaaBcGpm0JyU
GU/rSJ8fluF9LFR3lg0c7Jx/fCZM2cBVN9o2IbwpdWnAE2GjVfvnPh99aheS5tHOtfDBhHB1D1Zl
ZPGCnQLDJNMcN0FGBKyul2ffeL34/3jPgGz+a0AVoi4XU848zQG0NfI6yhLzUC3pk16bozuUkLe/
bmhvVbqFcisOOF754gR+jxf2CuQ7+jDguxuIERBW5gAXo2XVxB5HzUJyEe14O8YU0CJB3ID4zkXJ
LqvbBkrkdaRycIQrtRWQuvsCdZnnwe7xOF7b+24u76iGdPD6Unf8EKEEnRMQeDoguhL8kIILsc8J
llp0eCFoPwqSeoVsUlZmRIjbozqR3iD4cDN3fMVovKn/VGoSvOCet5+vZNvj83sI8hwoGsDIFCtR
bBDQCKjf/sVmaQY6GaDexQCpcKCgZZTQKmaIC2pDvJqk6M9wwDak0W93w84MCcdKH8aumFAoiciK
/qBehxqQw6l0iHjfDBioMbNKNvGLj1tGx0QtE6vGgTLLzxMfQmrWd+38b+5tsF6pgOQBL2GqYiBa
nJLFaA4iRUiXu7S1n5PU/sG4CZb4qvo8pRgK6scbp9MGrzJ0DjzvIAm3O3fXh18gbKijaY2WO/gF
5dIFKkhWHCfzMTXqZaNyvO4ke8EDmjSgMAaJKdYqnKh1nZlqrBYW6yS/eNyi3ay8p0r/ZA35fYM1
Xze399BHioevB0ISMICK/TXAk4q6oymLqhkSdNvMUKAUMT9OeFUd57kk7xmpm9DQsuUL53MWwh1I
CLqZ9Su3EtkY9+5Gn/2a7e9np7CnaZxVNlZPeP6YZSNz7RLzXllzX+Xjq2Tpe0f+fOnCVpvoawCC
RvFVbfqNmNlb0cUH1TJ8My98INB/cqNWoddGo9bq32JODivDdB1LY4bSr7Q28B8+hYEoDtQOKktC
0hJ3eZ4ZsV1FFlehkpYYJFzbkR95AaRLrKOKTKcKxGnl0IYbIToIavRXlNdMN8uMPLi+O3uHe8MA
/u+P2Tbv7Evoeq8qSedU0WKA7GlVvsdlfDMtvSQD2P8Gf8xsP+PMTMxQAyUUZsxUq93OWH/UI5PU
J7b7QShPgG3UBDYFZJYg0BO+s73Yozlo+M7DGvJ2PWSOCgAz5ntq4nZQCICijORC3qGiBXOqtbFa
42QB8i8sS7NZNTTAukbTacjc2Wc/R+bbrcd8qAD7+feh8m1XmX1wZRShTBpg7xDBhXSk2sCUXDQK
C61iCi8XJL95HD/myUCfHasBaX5vdqjiKnXzLwAIIODB8BjyXehqixmvCd1WwOwpQ+ulNT87g52f
aJ/p3G0bFarouZI1/j93T7xiAO4H4My4OCuatiaMxSPCFkW9qW8eY+2rvZifr1v5C80guA4ALiCV
NyxEY+0vNMSZe7IJEktKsWUF0Cmxf1efLC879F4eQmkJFL+dBY2bPHD8BnIliVSoc8dxgdkGWwtg
NsYlujPPexT5TVivUl774FrKfEsrb0fS3vfr9FVXmtZbOhmL9s4NREEHje78xmh/maYYa69NawGr
dqxlrm0qy2PHlzlsx3j4NM4xfbSUWlbq3QOWwCw+KRhlUXMWswnUZjGnDYHMSDPQXwMn20Gfk1/U
TE76an+3KDpwDj+yuLq3qzxMeXZEB+h2pFJRnJ3aPsWPAOAMr55L+uOuh4b3WPV1ZMc6cdcxhb5G
YRdBZ5LvK0SQ/KpvDpmVhIDWPbO5/+eBF+aRUAMNht0Qs8SVaig4WDCfFpbuwsYx5e3DTCcZedFe
SemDJSGrURizV5PAUrK8JZlneX0U+4UHJLGqhD20eY6IjaFsFmivDANcATYX0k3onYm1QA6QnwqK
abxWTvNti8deqATVrRl2FJLZMsTJ/iL/WBNLgUvDpmKisDb4s69bLvONH1lkUA/dDK9z1wIgl0rG
D7B3cM+WSIRM32qzJlMJjOYL8UeF3uCSe9FnkDHVTfwN+slvrSWT+9pLH873lQifc8n6pjNLGN00
DfPytgnriHoagabS1AWFtD64+yEBaID2F8hQN0XKj3e3mlIWZ8UCK0MzuJqWhqm6vLTM+AEilLBw
rBNUCG9ImX8x2XBjdpOkyrtzz+EhBRZCMP1vNGmC/a7OBm5PwDtCorwNnHG4MxXMBa1OedJZL1P6
3QuLOI5QO4POGXj5hSvd4LldZgnY62OamsEwd53rtA0SVAVFJIU/JHUmuX22f1G8fM4tCsnwUjvr
3IBUEW2Ah2G9UWh/Yw+y5Gh3Ew0VtSSkClBOER5xGjr/DeYJUeWh2onw7oR58xubsCeqWN7123R3
PX9MiUMs4IjkGZl0PEtprUVkhHTEOpfKqWrnMbxuaietxDgEIEzga1YvVZlJ3yRDOqtwDb1/6xqw
Qc9GtUpykG1rxO9zbmSLAmfJAcZThwpY3joy5ip2O9v43avGoUjMb6WamG5smce1T15KvZPUKnbv
SnDOAkZnIOmiIoVpPyQrUJHYyckr1/uxOOoBeN7Qava4/ik9zHjtS7W+dleLoSxw6oLP9KLJt3Id
6NLahDdq049U4wD52MaXalVrpEEQuh5WuwHIABiRUWl+XP+ce56DF76p4XFp6yhJftzpVlWTrgS8
B3PJyctaV1CKW5sBkzvg/P7nlig6VCh8EhODGsJxaNYcnLoUMc1yqlBbhy3JeKr1x+tW9twTbwML
DVOMgSAaflzP1NexYrQ4dAByGLdANfVfbcoHyXnbi1jwfxM7B2bRSxKTwsZD0oSVpEmTxzgh7aFr
tcrD6EgBNE1Wg4oNYsXXl3YhggNKDNBvI0haNjwT408f14Z+ThYnkCaIWDl9Xtl8aovqoYHQIPqy
9Fvu5WV21DDBwWKQNinFvZ4aISkVr0zGoFqtAACx2mvU5BnZaX6U/LjtDvxwZP/6cZs6D4RiACkX
Pq9qKdCp2eoLWvbcHLcbEtA0Gk59QE/8bVKlw/sXnrsZBKuFhvksIEXERgQAcxYnRcJAefR9AIjK
nB5rOko+9GWSs1lBcVsDrRl4jcV2gFmNDZpWeEVPXv0VCryeBjZq7CICLCb4NcfrPOVoym7Ey4xD
MCsEQFsdJ12tULCY3zcV5RKTAO5wmEItoL/kKiu7W3m2SOHbVbbTaGoPa4r+m5NjDixj279IHOTi
ZH5cki10jptcY06ZxMChPm/kAE2ovaR+5hW3AEV7w51cz+WS31OwKJyXOlOrNfurAhKxytM9/TmH
0Lb+UL5ADz5S/1uSrfTsXnJQZSvdjsrZ7ZW0NO4cju1k5LdT53hxfZbs5Vavujhsfz6Yvf39zMJM
GcGTERY08/dsPKbDJ2uqQmgUhl1WBor+xJLO66YkbJM5tKHISc0vkp+we97PfsK2CWc/wYDEaDak
W3lp08aEvOdxeQTpcqB9r8IJ6FHJnl4kU8K3FOJ6zigI9BlWbLEblbTuuqEB9SPQbpITfxHaBUNC
aqhmirmwzWmK9E5vFTfuaZhZ3/UYs2uD7B6RHDx7+zFnm6gWSzLgBYyDN93YbePP7QseGpHkU128
mYQlCcEEtYFSYR1O3uA7pTf7qaeD49YDQsVw3zH3NXual3beVmdhAB++Xjcv+3JCcOFET2ZIV0Ly
kR4WvB0aAB9VrfBw/fvXLckOvDib0G291rLCQlFTWlwAkIPct5g33menuXLRvgBnG3eC6VDKuv+X
eeNfewxmcNUyMbwllrNm3oJKxlbgn3eLV+sRDfMHxxvQiT/GLmY+pDxx/+Fm+mNROIBanJE+B8kI
xnfWbxRyRdBFcKGI7mkLvqeduRWsAsIp2ePtc12Gnj9mhYOIXkllQAwEJdBu8TLDAEx7/AQO5PvO
NE4g42jCIWe/dJLepET/2mvGocXMu+somJO0plejLUp3wciDa5T8lDhd0BSyOs++x/35icIRBrN6
kap4A0WVdTOB7qaO38jwtsqYVncPL0AI4B+FustF80zrlkpJa+xEzJ+V6ZcBdKqWSROQLZSL+70p
4Np4IENzQ0yb+dgoi5lkLCpvuwwGXNPT3KRwwUp4Wx07x5NXuXed+cymJlzV1ZZd6zZsjqDwCdXA
TDYS0NibwIANDekYuLYioEeJZ+1dm+dWheu6zFNI72IyEWHKBCm75RYggFI8KFdzF9ScmKIKnEcZ
YGj3GJ1bFS5rC6MUAA3B6uQti6uFCUFoTCHolFY+Oemu/QPEU7JKnWyp20c/i/u0aZqUp9hgFD68
lXya6CfJZkrc5q9ln1molGUFBjFnmCry4sjwDSjcJB66XRygUXxCzKfcSKPg3ok430shNpR06Qso
p7GoidHUurH193ayJImA1DmF041nLM/jAUbS28WrIEJ7aH9txJXZ0YnAgV3IByVlyxJuacBQim40
sJd5GSqYk4AQNngtLMz9x34DeuPiYIWLghKrLBeRuYlwcZdd4pQdwDURL58T/dZUP0u8RGZAuJt1
2oLEP8Zesm9WpAbjW44qNThdZzhJ7Bq/HH9+vW5SYlEccq2JwUs+weKKK8scHbfgslTxkksOdzHG
+IBIQpMFX0f4XtmmXWTo2DZz8Xrq5sfkMHK/BL3pO+YWh2ANGB5U0ubgf/DMP3aFz5UbtWNAvup/
zlwV9PV25lKU+r0JWFKtDJxjJQsl/yGA/bEqfkNd5bSesNoJqd04gzZvPlSImqtnggZMRxqg+NmP
619x74Y922HxLQfKUweXH1bKVAvU2+UzS5VX1LFPpZ3yf5NxbOhcFASBUUE1+mOwtBumYkyiwj2L
6Srv2+o3GkJ07dEgwVxZ75ru5Ov+wtytyeF1TGZ/c5fLG/iPfSHg5AW4ZmYG+yb17GirBxZg/Xb7
2cXlhIkdb/HHn3Pv5sGIvCu4vtP7seePccGX0WLJKqtiuIrn0Rvmr7FT+XEtaeP/B8/9Y0Xw3LVi
9jDp+J5A0tkRMT3cFkEBqW8QL9voU3rqi2xhl438v07pH5uC31rFuDrLBKhu9hXdepQ4RsvbelZ4
omPKwEL86bMAk2ERBhBlt/5+FPrbtti66ixTTRaCT4oiPSZuXotaphy1v6XAX2OUCR1HtLk/eq1e
a+paoBsXrfwLdZegfM+CyhsbN19BE+ZidOwgzaB2neXM5rbss0u/a/VyItuyKHQwQwvaiV4Ks7Gv
/tzytnwBY/WIQVH/uo/uh6Azu8IJBTfJUhMNTmqV/lbbIX2EPv5naHMHFQZYq3DwgIueZJnA7lc8
MyscTLtPG9pPWO4czmWoQoLTL/0UN5ie+CCb9SxyQK1MciClH1Y4kU2jGZldw2o5elpYBf+dWSHK
b+/L/4ny/y6zOluqcEA7g+INwmoW1ePgLslLQT43tmxDdwPdmRHhRHJz0pxFhZGx4TfVjOAK+I5Z
qA+Y1vLsepDs5O4l8secmApUeAWSLIXX0GG5N6v8a611twXr/JY2kqxD5qHiLPjEy440M2xxx+X+
6mPE7u3XgEoursnEsw7yps5+FnK2PP3jYWz7mQ8Vh0mTuKoH4tPaKzDQeSg3k1WYoHK8AF/jSROC
7TNd3FegLbPAegNlUxHsBgUKDgEQGAYGK8O0KYJPjRC73OdfrJ+q4zYsIB4iwXKI74c7GcX27qEE
pgYKTWhIauJO9zNLLEKAz+LJ17g7LaXMS3eD3JkBYV91O+mWNoYBtS+QU93F9IfqPF2PaLJFCMEb
xQp05DJI3vbliaZgsbZkOIbLFv92/Z0tY/sJZ7HaVpMK4/2Qjlqmt4b+VrI3s71d04fSfLXa54T8
0Lsn4CH96wuTbd729zOryhSPHQZkkLiRxFVo5nMye5lZyULzbig5W50QmqFzk6g9BDyjpvQG3xg9
/lD6KP0zt/+16fpqkw9qYEwkuwmktCTWdwPLmXEhQg9WuvbrBhFMq9JXiOLiUxxG28KAPoZxrm/o
/nVwZkyIzDbehcBPYKWpgZUmh+W+9GPffkJ9eg6M700ku4BkvilEabAAEG7MWJ0N/uhJux0mVZbx
bkfoMoL8fYYv4ASKSVINc4XgtDG+JQctBYVz9tz7eMVUXn7q/3HT/eNZEDU/smYcQcKBJdEuWLyY
+krtVqfuZXBpfgCNWxYMkSxZkjiJqPlR987IoOSNSTEVDkLu0+7RWI7DLEHSXPKPCWsTQkmRp+WU
cOylhtFZ24OS3Iz6geKWg9eifoA7qAzBLTXiPOiuAol2KZpoz2EwHApmm62/DyK0j2e+LCwFo9GA
kGIOI9C0h9qQCRzvWsB0MlEhOgj5ICGqEO5wOqMpBWR96qkp8TKeSM7ZXuACZPBvE0JAMVgz2cYI
E0VXuDq9regPp/6nA5P4VOc2hI3q85axkcHG2P2s87cRF3eLWcVxfpfEjK2SKZ6vc0NCzBgSU7Pr
bTHaEJXms43vz/rJnZsXvT+YOf4LRPRUOY6VI4n/si8lBI+mUUlKIZYb2TrwAuvqZrasdy0xIb6t
SjMdjHa1kJW3n8bE8hetkCxizxeQWYDChEKN/GI0aoB8t5o2HdBBNc1St9drGwwaGHJ1+MwWiePt
XtTn1oSPNcZgkSG0BTrtrvjchPOhwXAR5u5VXF2y3E22MuHzzBZZSnNbWaU8YvL+0PMvsZZI3Hwv
P/yzIMyMfowHFliLqAUS+2jMgWayP00rtAkrFqjjnaJ+gTSYBw79p+suv+cU5zbF2j532jVWsYmc
/qjj2xSVhesG9sL5uYHtSjtLbGbOqgmyvNg5kNsCBUrRMeD972GREb7JDAnxfJnHpS4LGGKzCaw0
5HEwWT3oRaCsucTPd18t54vadvVsUV0HvjCIsmEW9dNWIiE3xXOSHNSfFipexOsiA/hpM7q+kVuQ
E2PTuU0hlmPEtsn7bvtSGKJYkt8Dz10bmqhltbp8kMyo/PUaEKxZkDkGwzLGeYGmEkKuMixWPqJ6
EGlT/oSx2FdV4141lMfUoa7Bf63V6EP6zs1L/b1znABTVJ8TI3XHSvWsDFpdg3M393jGVXp1iLnm
8rz22n6SeNdeEMDvpLoGBL0JWQdhV5wczENk1YFcH/KfMaNB2fWhNd6u1PJTa72fKe4KK/leLkhs
C13iCDun54N14fJzEpUC6wQ4ZKksbppiil/aZ9xx6w8mhA8BFkPkKB0WODbQL6SlV2N4HdQzbie7
ZXcc7IMlIZ5OyVpnXAN2TktUb6B4iRfv+QzUmjKD3etf9II/WBMiqjPbDddLWGNae5fjtWg8reZ8
nAYZ7YdkA0XsQTxs+g0bJBAKsOGMBJZPut+goGHZ4T8+oedLcoRYmq9jaUwDvCGf22PhwMriHNKS
nEZMYClaK7sA97zPgFA8kOCaAQlMwfdX8AZqVQuIqNID1+CM0Vj+rkAHlWSgaSnv7fyWqd90sE2t
xRRl9dtEN7ElKbhjC6xiqDj/GcIhQPkLr/IEP4OHUMho4TcntN8CBURrPv3aocJY/4t3CWaw/6xc
OBQZL9oRQ4BYOSJOEP82A0xUeOoXZLmGV/nJF1ld+lKJELwG5xaFw0HMcirIDItmpHU+Rfnbn1ef
viSB4xHq6eM2WgHVwdKrOjfRPMVG+QqFpJt/POkm/BDh3ABYMhnpYmHp9Wu8nHj8Rc3uB+C8rvvy
3hV3vmDxqVmqrWpwTDdHeqSF9tfixA+Ft7wvfoJObhwsL7It3us7fLAoHB8KhrMCLNDIFPr0sYYf
1aaBuXeOwnziapgpTK0UjzVIeKBDaTBo+KRPBldBwQdCopQdY+tnN0oIVLbPesW3xcdoE8dVsnLs
QsVHnB1+o6V60Oilhz98t9JbK2FHycbvpJoftkHIY8DHUmiYoUG8eq+ABbPc7KYMY78PwVL3e+yD
xd8ah7Ld34uSZ/4tyk6CBZJWNYFbTV24ms9OFgPdcd+rpcyvZMsTgha4oVOAzrCjk6c8OK7lNVBH
+hT770tIfi9fMp95/PX6lu6YpOqGRwYkHIMzIgOMU1fOajO9jTL1bZ4yt7C+mrEkJMlsCBkhj/Mk
TjYblfJlrCu3XL/bshmI7WgLzgjmASQ5BmIbKNOFrUtjK09JabSIQcNRO2ywYyvEkJPEAy8nQNGa
P7cjBHTOiJqyFHa0BysydH8NTUzxts/D4HYH541GxSPBCGj2kEEJEiSyh3/+uZDMmXj0axsDgrBM
9FU7Je3XJlpLTNOC/7IYFH+Mn65b2cl26LkVYZGdrpExbdQmcnK0iNK2fUaCtYKm1Xkc7eop7XSZ
6+/dIR9MCrdW2ZQqSzhMMsSv18HXwvWBbXMsp+pXEQCVj24ErhHdzXz9Vg1Vv/s3NcoPP0G4xta4
HhZzxN6qZnFnMPO4NLPsIbaTllALowZgZwHX04UMmdqBU2AuNdgYwLgNNiCtkDFo7QFKP9gQXpVK
OYAzS4cNM6o+c47hN59ZEaarHC87bnfUULigllKbb00k66ruhMoPtoUAzad5nGtmNFGR5L9GWhxR
I/VXs7yfAFG77qSyrRSiytg3qd3pMOW0PWhhmTuqP69b2Itb5x9LOGzgDxiXuIcFdX2wnd9mfLep
4/3/bAhHTYmtIWYdPpa24KpetWbFtRajBqXP/nVLe709fJtN0RUUnuBl3ELo2cMcqmmLjYmUJsJ7
ZQ2XwPBroEF+tJETYBjnBNRNumByXeYS+9/pb7Niaa0pmmS0QNMTjSC7tZPv3JHpQuy1M6i1MadB
cARaOiKPfBkDMJvH28qSaGCtq2IWpOYPLeipe9Ta7Op10B7N+nPVK4d0rV2L1ZLN3fX7P79AfEg1
1UyTAZxxUTuACICh2pu8K9Oz2bSSR/3uBXS2VvEhpXTTuhiL2USdH0flq/pc/hdp17UbN7JEv4gA
c3hlnihpZCW/ELKtZc6ZX39Py3etUQ89vbvGAvsiwDXVXVVdrHCOPe1SZ/4aO4Pfuou1V0G97TVe
7KIIct2EVq/yTEsqshgTmMbkCVouWfGlUrGGWi2MOt9abn1+lzR4VdWMuTqOkBHtjRvRwjqcFSFY
vYDk+244NW/Zw38YWPwkkWh95hd1C0jrMFdg+VX8VM3qM1crzvWDW1uNAmGJiOSBLEdfUAkuyzzI
6qBXGIiuNsBv9gZTOUhbDNo5oR1516WtxS2MVmArE+um6GlTb6nSqGFd61HtTXPvlUZxV9Tilpuj
79fFrOT/qLl+iKHeSz1KRj6eOYTHshgnu4xFxZaMMvACXS5seQ7zzuz1BXjxXbswVHyf5qbzvXPh
VDAT5SmvZhAmeosweZlwSrTnct6qS2RXALYKpdu4as1cZeUpax6g6dir40XAjAA85rOtKIA/7sDV
WntJ9aJNoQmqUYaPrV7emQTqQTD6VJkrKak9vgFF15RbHC+D5ZI1b8pShLKRKjSCeQmhiI7MNV9u
839NnklmWM/0oKxjziNVbWLooaTaXVlmPsjpQjOv85deEtzrlrgWfc9lUcbQyMkiG0Jae60xo9vL
AfgOzaJgMfvhxx9JoknHgrJQkoLcP1+9KXNoDoVga11pjUrmX5e0+lyfKUWzjwE0t1ALPa69+a53
lGeUVSIyZ5hYudVhewYo7uCXNOP0v0xvnt+cRkV5tHKCoQ5xc5UgO9H0JnEYVa1YE6rEwC4c+MM+
6E1YLZfmPJQhpRmxH9LXw4TqUOVUvb7potEFNBHj6hgWr5G/n4X5OY2acImI6yZIc5bUWbi361fG
cF2NCg6AilDyWIIZdvJbAhqFeamtSmEBejOMXaMCxNwNTQCgWET37jnDdHGUbpcUIa//67o2q+Ed
gCyGKmLk5wIbNlBnfH6CY8GL0fAF0NfcbyQCbz3cz2lhSqwK+/r1IP/EI7mChqiPoDsTdRKQGs6I
Ta2dZFONUzFmxFeWHMq6+UUCXcQEOXj0/USpNqn0H5YH4UAfqlAfQeBlDRZDhYhmrO1BeC2DGwOz
BaohONevaN0UPgRRJi2E2QAIP1xROtbPQIP2VD1GNW7eNyPrsV+xbaxxyYCA04GZdjGfVyZqhy/X
Bh8LXGnl2nGeJUvFnMF1hVhSKIVyvRVHge/AulIEKNWPbmwAnEfMGHgLK7HnkzKUowrpDL48EG14
LbgLxqC1hBGT8GJsBfztoLFm/8jrQ0U6IC4oggz+JEW94B8W43LOh6GvPUlfOq8HBOFmQHidTKAA
tbu5LVSbR3dkmwaptCvHMpQZ3wxrpwpQCQmEIAAduADmGYNQjZNKfTd5bC6mFiDqrERlsRayxFAv
/tIa6KUA8c2rB2D38cWYmXGf/Ria8vW6laxl07oEfgEQT2E4CBOjn0O5MAIEqCs0vFDfu9Isj4Ub
y6Z8H/+YXcyzMaeuVkLGJ3FUxC3VogCPEBSTIk8Of4B8hWH2qwIUgCaBYQ6dG3r4tTeqRDcWpfY4
qQNw0VsosbB21iwe+eovCZRjBUkUo5ENCRKW3GN0g+sMHFK2kvC2rp8Y17NqCGfCqOvp49Sos4UY
AmhuXkX0R9JDtlPvC39wilOxbbzM075cF8qSSd1RIAhhzgHSxIumXdIt3jwLlsQJjMG4lYCrnx8j
lTXrRqrPGF7GV8dUJBugnSx2oQW5LQdgWQznWGHIY2lFuRSvDxoXyJAHfpmTEeYHfckctOxZH93k
0aND1LleVAKtYvJpxockojuqJZ5gt156UCtT8wRHfUKBmWHv62opBBGT8BfQ49ZhmoPyoYf/ztJg
RgN2wArOwja6d90m1uMEqqzARAJqskKzK8d9ZYjdEuC6vvPoOfqCz1lNaGJJtt90h+AoMN6VVb3O
5JFjPksx8XYFlThBXmc8gCtqmr+Cd+oPdaKSiyhJRaEG1rBXOr0zOyq+CSJ3vM03kgMw3j9UiAob
8qjyAEuFMJS1rEVcAAY4OsH87bpOq+Hv7NjIsZ4dW18teiyPkCJPr1G15VXGe8G6Fio2xF2JNXXO
QGqZRl+iudjOSroZF5nhRasxVsOUA9JlUmSlnIhb1Ao7nGGDGf/Glit/BnVX8KaOmcOzGqHrJ/ZL
FN2ATvt5koA+hx7IdNfIuQUOJEbOwJJANZxHpTfkIeTgonmDMZTUHfXGvn7ta2VbnNWHFpS7TIlo
GLkBLVonPAl7wUSzx5ruYGUbeV8cWN7JUonyHCWoQEImQ1xRJ0jLX/ia4ZssAeTvZ3bcLWEFDDGc
WZy+8UFkCmHoMI6MHMlFoD47MspVlkyRenycN15Umto9gaxKbho/063BwUgNs3a/7jkfN0R5jlwG
yxjW0GgEBLYKTklwrpti2zDUYngOPeytC4VWKSW0yub7Ns9Mfrzj+ocm+yGkrEHftUbjJ6OjnlQM
EqMVvkBWZzf74FF7EnYE5VT3kpfFNxyyOjruO4vfKXa9EVBDBMz2hnGLxNKu3SIVKZQgU9J5wm9A
h+7Iv7ZkL/gU3Ben2uV3yMoYjrbyJX+uskzNzoaoGAD/ErdYLbc1FvDiLETyt5j4thpLEDz9+7F3
AL5hnEDVUCY1ZJlyNBATFXqVDa23NM9avTXQ0p0N9/oZXlomZOBT1DDItip2xj77mlrNTR2OPGgN
ue2iLc7YScCkYNVaVroRn8VQ1tLpmZpOOsTwW/4xBMYAAD1c3W7tDjuyr+pu0AFRuzBeXaZUyj4K
uZhQDxNaLwMKAKjtkZdhN143q1NxVCze77+xRlxWUqVPiqqUjYxa3QGdCiJlL/RL9V3LAUNq82C1
xT8YGl8J/igrYYIBYNoKCN1pqpAEvYsyqpcWk3E6wLiwUmgDAGBDqMMLB2uAjDNdsxeUTDVMjqP7
Anb3z/aS12Ja53XZekUYelxSP2QJdqxKfVoYsWxNMUBFgu8HSyUEbJG6vC6VxakT6h6jomizyiDZ
w7vWK7jA0QZb7fBPQBxWtDuXSbcfQcvZtDEPmVOIrBCbOrmFgoat25NqL1aBvWIntavSYg3crcgF
njyOVcD+zOXWJp+0SwCwn8Gbizet34naQxDc/WtHR+0RDAgSjOSSKq7h+owX52bw4g5zV7XIe6ms
7lo+frwu5/LxRkfnQw7dpo5BOFDLNVSZwshXYmAmxCIjz10zDXyH8LpGuDwMrIJ8NsJQrkEhX4+D
p9zA5rH3XVoASQ3BJO0kfuXpx+7fd2yh1ZlEKiXhQlFaonwavLIS/KwqNkszP/yHgzsTQWzkLOsZ
NCME0W8/eFqo+E3uREAPuy5hZfrxsxZUGhIs0sJVKs5tcgV3+MLBDvBkVt/AFWsr4haDXpgtxRw9
Oy6Sf/nzS/1ZMvXMtJ0mdEE2DF7bdGbaAACMA99xNSAJYs1nrPnS+VVRT0091kXKGVAS/L12wd/l
xWwZLCtnCaGCk6CFYapXEFJJVWhKU3VQ9GmTt/W/D7fndkc/JwkgpDWNx7kBstoBBTGKTlX7pe5Z
csjvvbwfAMuCJEYHxCylj5JoWtGK5H6GqgRxXHurEi5i8CQ85YLociLqGCFgNAeVkX+8DxReSFZk
MBABKJvgR302+wrrYtJQQbJiigD+at18QTvB4SSrPmrPtTPYzUbyOSfwUSWff/DPS+uK0l99CSCr
3MbWKCPJW9n2gKme/SDKSYRJKMtpwA8S0+6l4JvenDnuCUvnTlCG3xN1vp/jGEQ6WDUapnCbAfjW
uu6nq8YFUDkF3F+4X3p0I0qNIGwSBJsAc/6lJO/EUXaGUmbYlnj5uQBNcfBAt4XDgATq89GD76Gq
m2IZAESGCaZ6aB2R4wGaZ9zKhIuHNxZfbJaToE39Jsi6p7lFiI3xqSwOGBMTeskHDB/GGZOuNrFC
BrhREDigL+XNvJsqgsmHR05UsUMp1kcJpMrmogyHeOJZK8urTw7msETR4DXSafusR7AUSySkOK9C
V816TKyQY3WILlN/clS/RNCFArVNW74pIKLTbxbw2xTpl4U37HmsLaFFWj5Gm+s2cJlIKmhyAKZa
5LHlSMzgs1JVhJmQkDPQMtwONu+0VuQGP2Tb8JAkPEkMaRcWB2HvNUSkBoKh0IVETW9GQeua3tOm
xGnUxWyDyZ5EVgfn8uGm5FCViiptlrqWwYGRbLrNHFrFTWBLx6EB3o+CphEmzEzpB+MgL6yDkkkl
C30POvpMgW6ooi8uJlnaO7LNYhpf8a2PXU5b/WbY8dN1qSsHimBmyEAE1d7xAT7fnpbKeYbL7TED
i7VuMTaes6kRrFTXGeFqVRAImPDpBpbCC2D1WeA5LtaV3tOBNZyDCLpTDpHO2kG7MH8yogPLAPuR
QPrK1BlyY2/kwljA/INDh66yqmKqnrtpp8QsU93MWdSEF+kCkaeQ2UoAfCsK3ZgykDPORtpC3ghj
lFrRsEHqJrudnj42BmD3rt/WRSCkxFEhXx8avREU5MYRujodksqGN8H9iA/7zlSYqBEiOa1PT967
OPxgwP4LoAGmTjOMKqOYF2R6YZ3lTjbEC8jHGsnm4k4FhNm8V3KxMXPwrJptAcbJbIoAlZfstTRp
9mIzSnbSK4MdLEJjztXA28LQ8huhzjnMBdUYoI+bdI9RsgULfGnT2lEJEsHrJ7Zmdgo+WUAqq4AR
iw4YzdDJQyYgHobhsyg/xelDwqJ1vPx6J8ekS+CIQmECoqiw3iOq13rKD3BcZ3QWO/uOBphVS2aG
T3jJkgeLXahbNfQPmXScr2Ox4fIaMpWsuM0SzK3nQgsI0DLdhHmf20YrHmulYGwAXU7hfVaVxsBQ
tGxJDA4vcakEpwTf8o1b8fd5wjlD8lcEFM922CasMZv1A8aHPCiTZQXMiOSSz744Jg1wnVoq4BKn
2Iqbb3mwN9JnZbrVg6cGQ3kStoO0G41rrQmMyaruDTIjTK7EZvSdP34B5XgozXBx9K43hutHYApL
o3PdUNfeUbK5i4awANI4zHhQStZlmkwFIvEINFtdt0QQfAun/6NeNx4L2Y4YJeXboITQZBVck6Ch
phdLkrFSsyTvBhCoDX4OdFCeqwBNIFot+rj8LGLRjANJ+8t1LelzxDgCCc8imdnmMa5Kucoi5bGa
4LvRRbnQSooca8mMZHFFAuGgw/qWCt7nC9byOI2HBC+a4vIaUOz41DQExjr4hTlCCZDCYe0IMwBA
PKaPjutGhBuhVt041HpLHFXgKwp82r6ROaM9yGxEW+HyxsYjlVqa0oU3yTxWPm+0ijXCxrwiioGt
l3Xt9+une5G2vP8yGWvqhobvowtWvEKJmyKXW9UlFFBginQmlLo9AomjWMMbVzBhvC5W498lKmQ1
iRBdG3R8zTlBn3utU11Cr0XwEZfF5k4EDznckk1FAmhOYEVBQHGLlE3izL4zWV3LlTvXMG/z60dQ
2Zqi9YmCcXwVSAfRk1bNrt6xCIXoh/6nniDwINsu+gWHJC834PeZJtWdsNcvJp2ZKKPLi6ktZ6l1
/RbpJ+tdFCF/A2clSa2prx0+LLRZKKFNHoGyMYnMKrhtsEpxXcpFjYUWQx1a19Tp0mYQ0zqCi1Rp
upcf58ysXJAKWMh05e/FMQdUAZC3mBxw6yrqoMABpa904aSdMuFtSnuo2EfPXFD7czqe2oYFiECn
S+8q4msL/VmDFwFk9jmkxnVryFUAMYGSW7Eo2/iGdVT5R9bs5ZS1lLKq05kwqpwzw581vUfdoa1C
rNbLfpZWR2y52Yx746nA/VMp5JsGFMJ3JPVORHU2CgoPS8yUk5QqpjodMymyIyk3U+NblcXOnNwn
I9Ne1vX7kEuc8OwRDvuqi/lmVl3pJvBwa6U5vwE6GIkgkOfs9EftJpUbBEzczvVL/JBLfteZXEFp
ARiVjACvrjs7yxQ7HVRL6gBm/yq1FcP3ViOJ8SGMeucNbphalBFUtxf8Rj7I04/rt8f69ymLBNty
1qvESMZBtieJP2j8yHieWOdF2WE6KsY0YBrZbbtTm2C5ss1Mg88slU/tmb3CzNKIetGFMajUJIVZ
KLWNxGuj7AoMC5/4+96OToKjPzUPrCbEaiz+uCQa1xntRTXmsbfj1tJLImBCuUf91KjNFEiB16+L
YfM08/igKdUyCZCkzeCpeguw6M+ElWPJoOJwhSoNKjaQMSsmsLzCE4did+hMghOWbmsHN5IFCD1j
tGKe8QSIjFBCE/SMVacbM/AT3OpZuSGQuBHQ3ga/Bk+OHbhej3e7OommjImwH4wVcdYdErM68+oy
1jNlEMkd8ocU63N5iJ2v4g6ThAwlL7ZjqXh58YnO6ZnEzfAH8MrcgGpsb/BmDleoAMkdxe/AFCpv
phVQBILX6+bDUpKKJokkN1wW8njm9GcR5T58LQX5YULF8bochg/SBD1Jn7R1LkPFfAE7TxqZIGP+
QxFUVImnJpskdIzdcHzgJd5RItaoC0sJKpAsulwDmwYShL71RvCmTjXD5tY8DVyl2GKQwOkMQvDP
NrcImZFLSoMcLkCtN8Qxaa05LowknCVF/CxFQgspwIg5AqIB/hPg6er5YUm+Xb/x1Uz/XBcqC5gS
Ht9vLbI3wB+IdoqNbxs8rA/CNr2VQVEfmuwvxrULwnohsCNAnoeqP3VBA5dObc/hIS7V1jaa2xET
7de1Wnu6ziS8Vx/OgoIw8Zg+CiBhSjmnbVPAKYiiq5QSgfApb7Jsdq8LZKj03mI5E4jZ9TmSiUpN
iVEnPv1eNfXzdRHr5vDr1N4/+89EoDYIBqSWnFp9rHUQW+fbcPxxXcbqF+n5wVHWYGRt02MKQXU5
X922Fiilhp1sdg7nYYmMyYHDOjXy9zOVulTixECHSsqSP/YjDw57LWWoxJJBjvVMhlbOrZINSN2X
fjvH1TYEg/D1Q2NJoIKz0fYxloChRTZi2kfUduBPPF0XcbHSR96e83uh0r3FCBRNWkguhm8s/dFw
sdvsVr7icZ5ipffDgf1FzlKLCtS8Pv+d/tXGa1XIlsyzcMqJo5+Xjn5qhQYM1lvI/ymt8kzuKiBs
qS4vL9Km6nlvmlpPSRpQS9VqZA2zUZpROW9anrX4uR73SAACxyggNejai9ZpqHu0ONHgEN0KNkZ8
N5Wv3kdHJDFe/q1hBIhV7z0TRxlJHLRxMb1/bC1A8FoqU6+BaQAaDYahkFu5ONIzOdSRCk0utjN5
wbN9ecx9vcesyAwA6if+JdyMduQPd6k9PUizlxzEI0M4iQ7XhFMmowkSt5QlcrHR0kySBErfsHJq
6jeNmZjRtn66Lo+c2TVx1DvSzm02Vhl0nTLd7PLCCpDZqhPgnFjf/yxroWd8pGTgEz6DZrIXeKMn
7fQXdTOhICVZ5X3xED1c14xhLTTtexcKoRyTVBMAi2ZWOU22bQtWsrceVD5sRRFxvmehce7KDsi7
kAL4K0d8lFBIBRwXiFDiveYFpvYYcBYyahYS0Woija7a365Hd4O0pZpHaUGCNqvgz8iPS2e1D5gl
DQE5AH4ZweIHc0nx3hRvrGI162BJ0DtTuVNmQyhyqDx2wEhsU4uP5ZPaBJvr97ca2M40JD/jTMzU
YHWtrCBGyPFFkH6fG0eoXvXxTs1LBxUm9LxSRoBZDddnIqkAY/ApJ0kJLFQXvhZGYco5a0uPhI4r
7kYPzmptk8kTkDzcsDmKyT7nwK0ATFJ5wddCzaLoYcQxhQolITIqWSXVAP3QPvKHfAv2sY0KFNgd
vwkPgzVZ5UZwgCDR7vA9dP32mN5OBRZ9TgfsH0L44AJ/9tA/hHfZU43id2gtb9ytITGiNuPu6Jmn
uVC7ca5xsj2X2XylAx1A6Vi4DSytLoZfurAwxhJuB7pQ0AMXNjDiCJOc5unu8DYyWf9WC8Nnfq5S
8UWYmymvI3y1KveLWx67TWETuiPpQHy88GfQOydbKMu6P9ZxUklsY8yiAT5yXB/oT9ToO5czHh5W
5FSpMFLyAtqmpN4xuJI7nuaHvrS6nQab5LbSw3Dgd8Xh31LJvSdLHw5O9y7jQR/mUYFWCx84Tdub
fc8yEcaDqlIxpO7BX1rJUKsyclMO/mqava4fy675Q3unkhRsuRvBoEIVedjzHKCkIla9jXlDVPzg
aqHMWlIWIglzBOqNk7TjjtxJtQk11PSVFx3kC6zAQT78r4RImhW+LRZMyoZwsQ4PW3OLwfRD6GkY
S8/udFayxQjHNKCIKk160ZJkq8WswLCXnUo3k5vcI1ZYutwdPuYxLBjVJrPQyDATGl8kimWAhAW4
vhFcm+Krsm8P8QHAG269x46BGbvyE0BUGGfLEkoFE7Qv6nR8f7mrY9Rj7Dn/gd6WycWsvgjrXKno
kYhFA+vEuY68jjG3nTEcNTm2dDQhQ7XzGU8NSy0qkqSjhrlKAxajf11c7nn0gEr6Q5oc9ARt6YH3
NbvYNy6TM2a1YnsWm2nEER7EafUYQW5jzw5nKn46YUXFrA/9m/HEOTX4OXh7uFN34pMoWBkY5L9c
15wRpGkwkmxMZL6vccwhn3mjmJh1xwLJZ4mgwozBKeVkKNCxFg9t/prIzOk+RjqpUVFGTGdt0UlK
JHvNBsnzAipK4Vj8RQrejVVhUZhzOVYFlRXbNCo9qYsmqhMJUqfM4u4lt/fAbS6bw26wyr2IV1UB
0YHDHBMmHnYZ3LDSh8kSIL++5xdnSW3UAn6pDHFj6l0DJLLJ77adI4LsjiCR/Td3/xBG+YWUdPKM
EgRyh/pAhsBTjfP7RTS7jsUXv24lH5KoXL2dtEzIATrg8uFicQX29koW9N56WU34kEE9rAPfZfpC
LHG0qn3+ShjaQ0ezuK/6s2LlLsdEe2VKpGy/nZZULkkhb7QGuzxGVuGC7NaTbax7Awu1e2P10tY/
eT5UpFwhbwIwGxB/TjbBVvJTT/L6jeizxPzG+D/kUMaPoYoi7wUolsUmR84Tm6wgQfTKEW0Ywm43
HdicQr/JnX9JfQ+nZ7bfqgmANsgHuQI+Pc1dUivcamALFSzBwcymzP5IJs/MFW+j52G0tsOsGEaC
3p93IAW76mgOUFEA6WJ5w9nSy/V4/JsX4UNF6oE1xEUP6x4q8lvF7Q/IAFOnBGvas2CDDd0pfMBS
2eHz9Kg9dm9SwsTKZt3s+xDp2Rn36dykOvkBDfq/qU/2+owQxO8ZvlDw4WdVD8GRhSex/vx+KE2F
GXzkYbtfhdWW+D5Jb9JuMHPuixY9Xj9cljvSOx+osixcS6xWPyg4UGVP2FG1h3yT3iZg0o2+sqI1
8zqpkNNJhQCyaEgct+AY82RnPFSik79Vu14yF2/BhmYG3IfgJH+L7owO3CeMJJ/pM1QIMgb8Z5BJ
J5KgEiOKbuSXFF/uLeICPvvU/5YRf1wmFYLCCFhFOun6kCLdtBEfahSvCGt5jG0v8OveZ9v0Pu8s
zmadNiP40YO7gZBJsgYWqHfJvTf4vVtDSeb6N+Otood1IyGR4CDvGkogvO0f/j5SzgPxbGFmbyzN
1rPhX2dKz+nmS5R0+gyJw/zU9T1WhFJXUe9VHeOxBgu5cD2d+hBGhSAgLEglF8FiovC17JZ9Z7TW
MsuMfg1LJSrBD2opNkYBKlXho7Y8x8MrbyTOnD3kAABm+D3DMGgCAJ0bl8wgZSz1a/+X4Ma+4iOq
HWcBxc7KEbaItjts2LqFFXnziSGcEdwkKrOZx3LsRInkUDfhKQ3N8q590F+qXfa4WEJmjl+GB6yf
oOT79IeCqdjTtIHa8KQw//7xbVU3mORpR1+/BYAYHhHFWmQzw0Dt4LBaAqygQ0/qZV0l5UEKTwwf
jRv+cdlk9803DgrLz80pm4CuzLpiYpRXHmqJijoA2pzDVoM5YU7XIrA6ZOim2uUbLJfe/Mfa+YeL
UOnPEoD5TSRVoGwf3ca8gyawE3xZjsDIep3t0s3vq69GYgp/mB3QSBBlZhgl9itIeld8ydAwi50S
qnr1sbtZdkTdyM8xaGpmvFMdtA2TnIZxzPTMhRYnS6eSabTR6h3e0VzQW+zLfYDOUn7D6r8w4qxM
fsxZKhIEQjypPLRVQlQ4NGPLyxXrtWIkeDTWRdBnBsbLoRApMkdWdh8/BG5KsnO7OUi3GgNjiBGJ
ZCrTSXLZCIoJwQD5uUeeKMET3X9Ays5Siwo6fdxIXEyaO8le3uKWtoZTOfkGNCtWaodMhJKL5dWf
ZdFfDiFTsSZWMrErZ8gjk+qLHSEx19G+kpx5V/uMuLZe3vuQRWU0UQsEc53MK/Db2YmseKsjtdA8
0eZ3TEcnYeNKWJGpsFJllTGqIvQqMit9JKopu+VJf5FvWwAz5LfaHdIoE4geO1ZOzHgf6dWKTE+K
QnpvIQu3XH/UVD/U92NwQDmVFTsZStJtVU5KVQlLVeTyCGd4i4HF4amvTexhxkgUyY4kn4KCNwNU
sZyypDNMle6yFkWiyMGAI1YP2Zf5SL5y+PsBsy4A0/HZYDqsjwC63zr1KlBDOmi7fOduhs18CDZY
YWyfCT1JZ8m7/illvcSMjIputcqxMgAnC16PVMcw9W3mftE3GBjeYkjSzb+ATMtjfaEzAo1CBZp4
HA0xVyCSxDVSCBhdzgNSF8sZGQ+CQgUabBpGeTTi9kgPJrLyO07Dx6Js9nuU23tmin+xVkUFGoUK
NPkciTlArX4mNdxT+8ZhtKHc6L64+wfvPOviqFCTNkqZTCRxTDajo7iKPz2FB8EjgTQES9C8630m
eBDLH6iQIzZNr6RkkInz28fZmQ/LNyU3lWO615+Xhwi1BxbICPNQqXQGm0dTnfz8LibsBsDRslo7
OYaEbo5JN8t41ek26xTVateTTK3oFI8f5F1sDH/ocHSTdS4x4NqS4Mn5k5uecl/zMaqFZ6K1JR3F
IpLqM3MjhrHQjVYAFIUiyic/Pz/HUw5WOeOQ1qbgya5wyHUTFfYtiyuCdXcqMaezJGkSObUTyUx7
Y/fOZKvY2QJw0BfyHub3rKjCeJTojqtcdVonk3NtpNBs61Pcd+6o+RKgFUqFtR39mwmVXw893WsV
mnloFPKJSN4lMIOqf2Uvmc05ijNZ6vPyOByXr6nLGk5hfbzQ/Vcx0pNWIj2unztwqdOIoGbpQc0C
4IBtozt/GkRVKswAKUBv5Z8jQO0jqekbVuNIW6SgFmr6zvX8ieV/VHyZklKD5+FUk1EwOfE1HJit
EcajQDdg+SqtI+FnCSi6xfNjo0thaodysxy4Davdy3A7ugMbapguNhpcV5a8GNpLgvanyKwgMA6N
brZO4G8Elwe8LNqI2+wHyAd2ykk7pHgIYCdeeFOyQhijbECzONQNh57kTCTuqz1vTfv5IAhW/CD/
0AWzeCRMic1bOLh/mqzQC2ktl8rtQsYPpJv8KKamsJs5POnGa74vTsMptaO76CFkdQlZcYymdxBV
QNPy5Asi2US3OZalNUvySiTX5HuF5QOsKjfdeJWlvtVm8ECjNhJ9yU/dfenF3rAt94Ilu7zJ7+J7
lkyWCVGZyxQaUaqQvDNdHjgCrMCxVi5YkYue5NU58f/DCMq9uA391gtszeEOZIwQVWZmd3B1WxiU
rX/3IunG64BRmKQg1YDJDbymMsfD5ONhAI/VIXIbNEINL8WMrY9Zf4y51t+UBHWu69HsAsKASgjp
Nmwcid20kNxa9iasPAGQZBNvSG2bVfZlZNT0mpqaKvwyLe+CSEZtOBLQtdmJO+v7hF5S04Ra6roW
cqIN/1d7JOSJ8sY4EFTd0JJ9gxlAfzMh9usadRLOz1KIWMhAOMjhGgFKW+7Kv1TPMJV9edBtYKXd
K9sUWLVIJ2af5RKsI6VyF0EdNL3j8RQZ1R1Cd74E1pRIdqh/larWjIF0lQuFyzAYxnuhEz8901YE
4sXPik9nS89yBpiv3Alul9ys0GvbZ0eg1GHb3WW10lnOSS+uiYOeAgANp9w66ZFAtCeudgo3hPKg
drlb1nQcS00q3IyzUFQTmawfFwycSyC2z3ayxOoVMLWiUpdY6bSwIQ3nWAKSBhebFXcjS8c0PNQ9
IE9RBNX1l7nbqpI/c1/lhrVjJKwXLwg1h4AdpgtGzpLnyyTk8QOaZ6U3x9k0vpM2e4Q9+yfpa8+Z
WWZynr4TeRNT1KPJSj9+468fP4DynkhAw3Ys3h8udVvcoiDlIOlvfGE7Of0mc6o3VpP4N4nxh0jK
b4qm+X95vTHM4juA88howVTZgA/KrYrgMwSxSZCe/dHPLIb/rJffPoRT/gPKzgb8EDjwbE+WC/oD
54CBbB/5vM8qAP/Guj5kESM/81VpNopo6iGrdVTkBHjROGfBTINx1z2iGc2smvwmL/gQSHmNnNUd
z5OsC6u7zR6mjAHd5N5EdJgsgP9k5nASfdY33HoY/BBK+VDHRYpSkLkUgt1buKnXOO3mHyi3noF8
yKEy/6jsAfVJisK1k76SHsmY2loIWlkyCRyiBqab8Q2rdckSStcWeog0yGBPM8TbGiBTgcEziuq/
yR1/KWaQxegzM2lRfv458Dlv02PllocAY82zLZqVNfrMjIPYwGVN+EMatXdqtIs+8KQtkezDV3Ub
++NDdB8fpKNxGJwMXmfzfnBUfjD8jiWWijODAuSrmcxikeml8bU9Kn5mB7b4JQWRnG1s1V3kGC//
7Rn5UJYKNa0UzkISQGrQaqYazlh43I0ai5aR5egGFVQWQ+GGJsGZjlt5u+xJ5lo8aYfeJo4wPhks
i2EEMYMKLJUhCBVukUyC/GSpDr3kFXVYTCWw5uBZD4RBxZQYK2dDGb/bi3q3vKPqhE58CACaZAKO
3EkeWD73m3bMx61REUWewjIvdCISeIcFuoSET112/8mCIlMWFVU4oVVqXSJXhypNjIEhoIh4iods
csvKFxmxxKBiiTjMUy6QovYybCf52UiZdkic6Pe+jbrV50iSJOkoa+27MqMTvZCZTpCg2vkPDD4x
0bcZlgFM3c/SanDxBliGQgXBBYTNK+ApsZjRbetnwVqc+ia8z79dDyLXXxqJp2IIdj+FJCHFQtHT
t4U77CSv3XTMrsD1UAXoqs96lbUwSTOJ+ZH6TV5aK69Hc44ju2e9nIy4AZSwz5IMqQZ8KDG+GtNN
stUi+UKZF0MdyrZ2C0+4vX5+60n1334FtPHP4sCFlGgjQYDIMMWVzZlbCgJAvzPGbMx1O5d4KmIU
nKqXBYkYBFi2NB7E/Mt1PX7z5f6hCBUg+rEA/5oGQ8ieZdCT1lhSzWylBCW1iiPkrPZ9iyBxtMfl
MbfjGxa7LOPJlngqaihpkklBgZMcXMJlnqPoWfjE7IGmy4Y1I+pcc2sqcHRB1A4dKc2TwdH3lVg/
eJE6c/RIW0BzwtDskVoW/oKNfq/DsAHWoQpnesxdrJnl2OM7Xb+AddcHnZsKZkFZuyBzbwZpSKNU
wG7ijXZTx0ikExc41xvgPb7kG/Ib/luV+UMk3eatujaqUFMngfonmlz5oNsZmme1a7wwn6DVGHAm
jYptXA1KxIR8lw29+bOQnt+lDwZmACendcnKfOKELudeP9d1wz4TS0W4vAxG7PBDrOyNzvQ/0q5r
SW4j2X4RIuBReIVrb8abFwSHQ8J7j6+/p4a6mp4aqGtXK4WeqGB2FbLS5zl7Za/tikPxOq+DG0x3
OLQH1Dk0H1Rh19ET5ZYWF03ExQ9gbJ/hF2EbUlVrs9cIuacq3lUzR3vkRQNxIYQxe1oOdGGVOg5Q
rznSPj/FuQWcaxHAhTfBuT0mHq32/dXOdyuEoyn4CfiIOLzDMvYw7Fs56imMTB390M3HTtkX0/v1
L8o7KmMLo0GuiTbCUMxm5Ohgjwcw73UJixWEi8tkbSGQOscgxlOMutqJibqqutKKzNhROhAbN7Jn
VuLNdZHLfutCJmP+GkEAqWiJUw024k9oCZqudNYi860AkUbEj0Kp4n8zgRcSGRM4S7razjSz7Z8H
t93QiaAO+2kiekz/QczLkcY2eetKbcHDgfO1Dp06RhHTM4501gm44jueV+YZU7bdi+QvlaTu4zax
ZnGrgRGKDunnmHLsNjUAD3m2lKP3bKt3jNUiFOkYVyMd4u5YNeukueOoCO8KGUOSReXctB+liFWJ
EuW4DvYEeOU0qTX5pfwl7DBKL/qXP2I7u2nVJaVPzTWtQUyH6AaFAXGj3ZbujAEgCjuTw37Ih/Rh
WvsuL0fiPEG205tlBno/Gv2A/rkcViCHtWJyL+h3bfWURKl7/Wo5JoVt8Aa++pdJacXJjibTakbe
Du9yIeniPhmj4ktNPGX0RPLKPPX7ZD0c0hNglW1t1e2RTe/iG25MxXG5OmNUgl5QFbS1IPMmB/GU
ss9c7L6uhB+NI9yMj609rRtuKr0YWl0clLErSQHYnZyGxP1sWhkJ15K8zuWbJn0Jw4CDR8B5dmyr
10CfB5DsOGBd3LeFZA2kstvJ5KgHTwoTuaCg+9dERTz396YO0phsnB8LIL5xHM+yHgKI2sBC+Xeq
BUlo5jBMVXyvuBKAno7lDzB7cCKi5dN8CmGUQkGPTvILCJmnY1hvCTmV3JWPReOh6IDpx79gf2du
TIyTaoo7GswatyBEQr+o1095ew4Cp863zXxQ/Zd/8YQvJFLjeVHx6wdsXsYFtM6fwJsqC2eBlM/X
RSy+pgsRjP0VQlIpxoBD9ZVkxXlozfUPxX/oRt7s+uILuhBE1eTiLKYS592YQtBgPM/xSpy3cpBY
Y31Oap5PoY/xWxBwIYoqy4WoUtHwoWhdCKHh5LbY3VPs3lz1WMvBnhdA2pxYt2T0E2RLStb9Yzqj
h8C1U4ue7eJXMCEdEcbBJNRk/ElEqGjgmznFJscqlH57/TMuBwcX0hhLjEH9WcDeJ5rUP/Wtag8P
wba1oo38LKJAnHjChkfXuBzcXUhknpyQCVlTBPigpRNvjJ+Ut9h3tEP7e3apDf53qdaFPMYEi1LY
6y0NtqLUGp32vo+9GUzJnRc2Vv87Pyq2vkZtOOZznHC+JLsJ1c9ll+Y6JLfYusDkMCo9H9Of2hbj
yif1Xw3rfx6UXYNK1WDSKvrq870PlusEWxfRKkG3vwY+4rDjRSWL9lkVFRU7egq465h7xUIJkB18
GUWSJt9FvZHaYtzxUFuX9VMzNFkkIDZU2K01XS6NkoTUzoBIsQXn1LgmmwY7CPmx8AInfNA5/m15
ZOJTIvvVsjBtI3Cf0438wlKT1Nby2grClZbpttZ2ltkMVlAQq5pbi/MYF23dhWjGU0imkPsRyGs8
0H2q2/isuipYDSlzpKNsVU/5UdBgk4788D7moh+8kExV+cL0abUvKqEAyZH/HI7vnb8FCYVz/XiL
MnRVQRsahHoiG8bO45DGM6gQvcDYpdkhTApnHoPVdSGLfgnM6+BNlVQIY/xSP/u6LscG5ohSbJCb
QAqT3yvsAcnc3j7rLcC7TiRDAke4porgaGO8RReYZl7RyfzKLTcjNJOmcqh5/gL6OhYuJDd00wdt
G+8Sjzds862rwMpmfIQeEJJLNMOqh0I7NGXfAH5N7LxmirHSArAAS0/MzjGjLj8YgdlYGljFvASk
19716/4IXi59JvtLGP8xmEoUNiqtcTizpwGL099gAnwdbaNV5cS3H/nYpoYv+zMuzZ0vYG3sH/ka
6DU0fO9vHEhjkZKOzLBCGmik6o2O1ZrgoGIiJ3eTO15i+80asdKYYMTP5aLUIlijDGNAxbG7SUOg
R1exJaMp0d62D4Fjvl+/4W+5EiuT0bMpzmosK31YQMkbUis9Y9D+Td9rK2wp/pL3gND5b18qK5JR
r74bhb6LcKkl9lw6NKaVyCLqA+dg1NF/V53PT8eoTqfOcydWsDmNazyDk8F4SnOAfYFfZHih5LwF
OsXhw7SpcgtsT/ItRzxrjthDMnFIk8jFhNwDluIxv5/35o4a2not/MhkVJn0deSAvIMrldqfa4dm
vCbUx4j9DIee7OCYnimPbf1UOUBpeEQTbaVtrp+Sc0iZ6djRZZCq6vElhaS0VUG2KvGYpVzYcTYW
YO6STXEKUTDogCqNWeVtdouR5l1rmQdimds//uq/jiJZiYzDMvIybuQSB+ufJ7S2oq2Oxd3RTo8q
6FJzm1dEWzb2f+sqi/tQKnmb5hMO+GcIpV8rKNHXK55h54lh7AtKULVQSB9iyLZZJasOfemWK+Zb
jMPeHmNT5kxswomGirQDTol6W8D0UqQ73koET/8YS6KDcS/sBbiHOcistNsJ0rYQH6/rOE/5GDui
hHqv5S0echPezMW20X5c//u/DZSxt8VYCiPVtSSZcVugPCMrwTLWFBlDPmsgAMJsEHzcKt1iJtK9
LpfezRVTwYa+g2i2eQ5ycc9P430RnKJJdIlpWD0w/a9L+gcv/rd6szGvYhYpkBAhir5fjLEg9zWe
FWde0zclb8Z7ui9u2sarWVuKbgHUT3C4k0Mc08jmL5qUFm0n45ppZwbUXBYaUl4EaDrFjnHFPNP4
rcnKfFaFMSGTGmvhVH0cenSEjxy/32muuQIyncNNtDnejg1M0XbTGtTh0fXfmCd929kpMIgwj42W
W3zE5jEAJw3stPDJ83hBC4vvYBakbYqEPvZ9ux9ezafCNgzLeJhTS1/PoE4HV+TIgwvlHZexMAHo
xoeugH0Ww8kKqgPwkFwR9MDTaDihucsaHpzttzntP5+TqEQEP72qspPhJdBk/KjFMTG9cYOeQGDl
p9AD/9aKbqF0nuyFO/pMeU3VbwUNVjCjR1rRVVHcUleEOf9o160Am3WbrynCYfvLPPNStX8wR58H
ZVKcZtKk/98mbwuEg+Nd7gWuFljgGH3M7vFatnFhi2tu9EsN6XeD9CmY8U5lo+aCFuOgtdeBAVpA
X05Zwy64aND/oN2X1qa5Dm+lfdkOfoplVakQugSfG3Pw8u9ECuxmOqghoEWL3L5uBqVl9/spifFW
eTYQeRIgSblrsbfu5shpMItuzzv5Zb4RvbaxyrWyhVJjfyJ640hn68SsHjF+LJbV1Cd0m17E1GQJ
Dt7WovCz/YELjrlsaT/PyTg0bGqEWUXn+5Q7Ot2SbH2ngaUtImvGzkbg8KJenuLQe7+oLiTypPop
jZ5yKbdns3DV/uiXutUWxyo9cK6RI4wdd0XvX8A/+Ijyqt5XO4qzhBkAgOcbt31mxY/SlkRWuk1X
Pa9j8Q+W9u97NZn6DZHKFC8Tov0DDUopohXdVhztOEKUELu+23FUlvM2TMb2CKmOuJSWGPu0tyL9
Pp+kzZjrlprG3vV7XY7kPs/GWB3QcItNjWEsLxyDk1gHq1ZJzple/o9iGBszN2Jcax+PfbyL48FS
ks3U/75+lG9bEcxLY+dbw86c05ym8QCHvRmBx5F6tBkYHeh2sOZOXrz2n7JT5PFIef4h0Pq8Rfo9
L16CVJHSyEOYUM0SQT5qyW7pVat2h/8Qa9Fo0rD9k7AaV/UBIN4bUDlzzs55+yZjZWaza4IMRIUf
nBKmV9xGLoV5VLaYza63Ah8yjyr9Fa9hMsZGiFNSEVq/CDfZUXWLlbwxsPONuTlu3YLnitkRWNKr
4RRQWS1q7vJjaEvrfh1AnmLXr/9ByEqf1z+fTWMHYkOl0mKDph7DVrQpAOKIzgJNDdUdf06PE+Gg
l/hVedq016KsgfK0z/F9dtQ8IEd55Oyv9U2/De6L+3BXnJo38fa6ylx/+Ro7FguEF7DQa/RSx8lu
hLVZHNO54OklTwpjX4puUNsoweH8hz6y1Mf8VNgUhz04AAXMmX+AcfGGt0bMk8kYGznOq0poqE2r
Tmp/38W3g/Rw/fI+UBOvqQj9DRcvfpjAyRFiTRRVLizMHFsg0/oITyl77PgWrObtDHujAEAyfVKB
dyK5dJokxTTJ9d+xHI//v+HBaMXXn1GqaUM06vJ7NBWSn0PTAtQY451NZveAkkGP87o8jqXTRMbO
iFqOCR2aNBsaGpcjIJoz3dGD2iUCMoGwdLqoO4dRtOnrYdcQ7KKoQHzM/HMXGV4bKKGdzFjSima/
sIgmPiI5DKyyEtGAEcnm+o9driB8Xg5jouRp7lNfxzea4o00/0y6p+t//0INl4iiDlZ5oI5L4IFl
BaC3EhlVR7wIKEmC5SduBEoBT3Czfe+G63E1CP9B5vf9WF+lMmFX2vRjFhQ98ULhRMpXMvDmeDgC
2JlZM46MeIxr4k1p8lus5o2WTlwEpO829sspWAQk1PcxDFzi7ihVOKWEqGAXxI3oKe6w49VcvgeP
X4XRH3P5WkkUS8IAYa36qCuved14vrk24mes+Tgcpfjuib/KYixeNk11lwf4PENpKwDQuq1P/ks3
WCTEeMFW2xbesFYUjtTvJu+rUPpJLw5omIqamkVLPHl4mJOTMvwYE858Pk/bWdSjVgz9ccwbApOX
am6EpOkMLEnkia2bR3bWuhSBnz9W+VHM/mpqv56NsXH6IIamLuFsJNFu2myOLWMMT6Ka7knYu1Ek
n8fadHLN2Pc+0roIuGElOapBk6Mk0e1qYwI6qZ/s6i58NZPmmPf6gaRcoG3eJ2AsI4GxG+QEP/Ox
9fIN1vLd1CHnHlsF2pZiCOcHXsmAHvzaxTDmRwiyyjBqan663KrK1iH9GnykoOGZ3f9RqRmbIxul
EmmgWvXibmgtuPRfjVTfxaTDdrGs2so0rQPJ2BtxtvPHeJdV3RGQuI8hqJU5v4RjnNgh21iXs6Ad
P+wGypnxS3VTPQiu7wW95T+re3QJHqT36zK/O9kvCshO2nZCG85hixdNBh+kQ7HyZKi+rVXoYMkZ
anui74mKsb4udCHC+CqVsVlpJdc+QKMI5j5MC25zmx2aVX/XjJa5Qz+ahlGqVQITJbba1z7ARlOF
Hgk5VruC9/U5tpqFWyJqMs5Z/nHnPTZJmo8SHOrG6C0U/6Yb+/XgjC2bk3zK1RnS1JXwHBwpwlrs
6C+Vo63SW+NXxEUp4KkUfdkXxjOUZBlRKgTKWWT35V2S86ZPOP5HZ0yYEmX62GeQ0NKi7HybDih0
kYNpHlSBZ6a/J2Zfr4+xQ2ErlkPZQda09Vc0dflJqRJox57XBeJ5BHb2Vi7EuR4UiBI1yzyRLdC/
3tRz9kx3ginWbn6TPvCgepY/lkqwOCirRPvIFS8+1lT7OYnLkYAKzLCkHLNlOidsXKgX0hv8FMEo
oOAXgV5leO8pbaN5whFWLsSaXXbAQCR9dRRsoDQwYl+9Jehtc0pd/+DwPuUz+oi6aKUn9AEQvPLY
xziioTsmyZzRv9e0wFOb0FMz3+vj9NwFb/7wrg4Z5ie7zajV20yPnFaNHBWrI0GrurnZrK6bJt4n
YLRZ9zOzBEUg8QQ1tbp6Pai8NsNCxv/1EzBKrKq+NLY0xqVNIxWLYtJOsBMbGIQubRoJvNVoeqXf
XennlTOutB0i328FXHn+PHoiQBe6lVVg4Md8VbZ0px5o9RxHtpBJfT0i41JHOanVHNRaKGk47b71
5nPxVDr5xvCSm+KgxSg4zMcUu026aQFz5zBrnF+wMG705RewUwRxkklSQODUjZO/UtaUbncEElS+
5Rc5MDp4/YY/ruPi3WJcupGGFkqj1GSNSTI77FO3kQyUNzFZVZ9JYpXzLvk1k7tBxIJOCNDefKvV
T2J4V+qZBYqEFjWt4lGYjlV1jru7wryJsyczOIgSmkK5EwxeMqC9WLylw4uSGXYVPSUNduqFrdBb
4fzWyq4/BV5SNJZp3sjNXSAdm+iWJKe0PqbjWo9vq9hr0AaV0j0G+wVjT3Kwh45WhIWGxBYkRzpP
si0altA8h8OdJCSWkU94owcplm05XkfyyWifJ/NRUNfRj06yw3EToVOGJYRwK/uinRXosAh2jH4v
GC4aNGOrn0O6r3pPrBwTc0AayNVRLAxso7YzHZFFK1i9uvHr96B9a5X3EhaHqNsE+GSG+TaicT3I
1hA/ktAJZ0fAxEtjCaj2j701tU4Y7BUZUIWW39q+/2tIzrrQWBJSRtKtVbLSsOVKfhOx8eJgsDqh
sPOoWykDrNrgiPEDMRorUUNLFltbbondtJugWlfFpo+ADFisw+6Q6rfi6NbBuki2BAht7Q6YvU1w
O/UbqbQ7GWOqyp0q95YRE6ufnqvwEdu9arGNyDF5TwOoX/dbnlex3lm1AJ6PyMr1lzhRrHzc6KHq
RtpWLkJ0FW6a6SZt11IMoJLVrGzFdof/q/KtMX9sI9s3vQRUweFjmO+64ZTrr4Ig23N7jKVVEcyW
CAxRQdwGLWi5X2oQ+wjt2wDeIsSO9SoC0TRxsb5i1TpQT5QfGGOs5s4ap8putO0wvA/oo6TGQ5u8
Cr5nxE57WwXrPnUy/yR1D9LUWUVkYITUqkPJE8J7UHFbVbwvA28s3oQ8Qmr2e4B+huLvIsl5IRrH
gMlMtChlEwkmGQYsNq355+AGuxKsO8BQpTC/KLVYzaZwMG/FmylbzkH+NpzsBI1hNv4g6HjWqIcB
MSsY3CiTdk2iIjzk71wsB6Kf0hjP3KtmiGolTtmgUSm6Cqah5bNujW66/g+AcL937r7aR8YPm6Za
9wG10DEWi+jAfgKIh3DNB6nhfTzGoeZYgBGVGpdolo2Ntr6NYVcrGn2ekvCuj/Gq4TCacRFP1KvS
Zeg/vEzBhu4gDDseNCzvUIxLDcdc1AwaRSn6ZPXDsauek/rleiSy0PL5+okYJ+p32KcvSgih/UD6
ibQ9YLBO4HSLVo1DMPGX34Sdk28D7mALvawrIQM7XCPoWp2M3UC8zAeXNkaW10IfnzBY78phfC9i
tMziHJZWjq5JZBoFnSHmyRzisJRYq7r9Q/aio0GPzMWKnH8xSfPlctlJGtMv/krEpm0Nqit/M696
989eJH9UfTE+MIhmqKIsSuY3pLgoSgQgJKOq2YquODSOJFY7TcyAAu3HyADVvLQASp/ZOfE58eyi
pl6IZp5f3QTjLEl4fjpG6XeKLoWOgVGE+1wxFY/zDRdlEVkUTZgP0LzTb3wRBnW638xTgWNqp8Et
JFwrQDiRx4P/PThH7QZTGKtuXfJmIHhiGcNZdFoTdxip9ohauX7ev6Kj/Krm/s3/eDz6Oy6O18uF
FKsaVJSuQFO6hxCcJOateNciIUxdcWdueFWwxXd4caPM1yv6uK+7ESJlbJJNsjU2d6Z0MOdbReKO
yixmPheyGAOqjXGbxgpkhZt2X9xikMTKDjoW59HjVWz/SX7iwd7xPhxjRTulK8YOMIqeqpsbWU+w
xZUBw0OTdV6rbjkhuTgcY0v1LAk6hZa5EMDa8dkEExsGvA76y7zufoVODwyJaa/ux8Qpt6Hb7HgN
Sc7lspU9cB9GTetD/tTnlq/8LnveEakqfDOgnydkC3koFce1QFXFlEEsKsbWBPzE7I3EPzjPYNFS
XwhiorGyy6TJHyDoDzMInUKgNUq6voCQeMfLJXk3xxgVIQ8DWaKvTmuejTwBwxIvIV+0zhcHYuxH
1Rh1qsyQkIhIwqrKjSTVDcJ9Pz5pwyadS0cUOZfIE8mYErMWK+QiNKLdaJ6y+zPKzJ/NXi5iXRyN
sR/5MNaJrOJo6WZ6lBtLxFyPRwdkRU+815+ak/HIx1unz/aaJjKGRA6KOtU0HG5OhxMKduu8zje9
DEieNB690pBvjULhuLllQ6lhpcbEJpXBZuBzTipAriP6mzTfa8qVJP70S7JOwtQCVhAvWFn+fJ/S
mCdQVZMKsDlIa7BHBdrKdboZ95ShKnqYV8ke2aWTedW5OAUez5AsF9Cwv/X/J2XegxyNmEwb5j9e
qD5nt/Mmcscn/Zyv29+Rb+XutK49Sn4aPQkbXkq0/Bo/pTNvJZfKSZ4UnDxOGztoTlL1i2NelrXn
UwLzNJRg7vHgqYTNtOo9rMSN3uDKbnzqQwsgsLoz2mWy6Tb6TuTiF8s8PWIeTGoMcdu2kP4x7BQB
y0WsrfAMkpd206wyWzmmj7GnnymGnFnZGlYcB9TuZY+8dWvgKduc26Ca9P0tfd4G85bEuMnMRMXv
QQ3tY1et3Y03DUAUZYB2cMvrvK/LOGTN8IUUmDL07vVtaJtPAP1G8JYe6V51/uC7vN7Bci2U4B8J
cwYGFma/xlSR3KREDRCeUko73caW5Ynyv2RI6JvcChwe2O3yCf+W923SMp4JGXuEqJUfbMuuWKtK
cXf9my1HNZ8i2EyGBJE8xfRIamNPIbA8m5uwSbz/TQpjguZQGIkw05SiRlG1V+7qOfL6qOHNMiyG
FSbgQAxT0jRVY1RCN3IMp2Kh1JOEonyNaxE0uX4dH2UllZFJ9AFP45euT1VkFW19WVMIqxHtVBSw
rD5STyuzJjeVjn/W3CrACczpOtVQIn9/v36ZS4e8kMlqha4DQjzWILMF2H1nFJYSGw6srD2S2Lku
asm8XYpitEPNcyEKZhN97apA7TVD5peiKWJhu2AVddGNkPUvYVpzPJbMOyGjLnFeVolMT2hogG2s
JhlXqcaNtAkzvcIzizohXouzlucbDeRBD5pQZZHVtElz30mFuitKM6BjTGH0cyzM+BablsLPYVSq
h1Yox9rS+jwuLX8su9wWhWB6jQf07KNs8kFHmai+JY0Zccch9p+IrLbP1y91SWdEEwks1ReFsDTA
lT/KAaERXJY9teJPwS9R4n25LmNhhwEVgwsh9Iov0j9dKWIFwODUVAVHFcAT2hPlq3YpOVZ8LI/S
aKUY2OSlgAuLb1/lMi4gM4iqGSLkxhsKdCjt6jXIxt2Siye4GNVcHJB56l1XKWoUQFCCOn4UbfPc
1ZJVq67Vl1EE0jt33IGGKt+c24VAxvjXpIlIQzNOGkbl7+FPZBLgyen21Xt9w2+FLz6Ciy/IVrUm
Nc3rUP2osLb78H34Ac7oyKrPzet0TO/JbxBzHxK0pqTJimdLx3Q69uWs7r28GU7YEuFYguXg/PP4
7PLYgHkdWYs/FKreN4C5HnfKGrmo1YBN3tyqe3Gn8GapP2rWV+6crXtpY2JK+V81mkdl3d6rbtra
wS5ysbyxxee2ZjQFKalkKGI9PN1Ob/pR5OB+cN4ru1gWq5FczD4+RBeilaNWg2gnUorRK1Pl0dB8
Q1akI5KXH51GBBfPtm2HfBoEKNlgYxf9WG7qTbIrz8lNdChW3QNdWdHRQpCd/rE5E3AKBLb8n0xC
c17XN9bgAIMmZYOv3Tq9M/yYT/oqu+0RymGdmqjY4+68+DaJraRDKdCR19yBhsVQ8kLdGPtlaB2Q
ggf8AHU1uUNi5XcU579zgNsRWtNauL9uL5dLLhfyGLtlorJTRx0uHuXreENexwLrSZR7y8pma3qt
VkpmVXARGOa1VYxwoMnV2TkGZlfcl7bk/S51gLFsQipWOlZuqaEJMwBs5i/t3Qh4RhR9HIAunJP7
/pZvb6hmXXtqjHmLxCApTQNSBUU8yJq81qP5dP2SF9Z3qHabEjGJrsiSSU3shXaTxG96KcdHpcUY
w6vvKcB18zy6WMJaJZjG5LqjZT3+lMi8Jzkum5H4CG9j5LzkQFYq8t7xrV73WwM0bh8J6E4B0aDg
8IZHFrYJiAjoHl3WiGIAdoUJnmJZiONexWnDvQ/g9e62JRbFvB3twUnX+U3+oz7Gbm5HT9eveUl/
sMKOcWgiIUdh15qlro1mwD6gjOJHCGtafZQaWzVj875VkJVGRiiur0tc9PpYrQU2koFgWGRNZKXn
eilhZRSvB4DvJ+wU3wD2wRnA58ORtKSml5KYDzpnQY8/hqTOzh7Bpb4LXgMs8dO3gZWeVehyk9ol
v6+gF6IbhiHijIzSJmqUiBMtYQx2vdc8cAMMtnZUPoiTc9Xyb3lKu6SzlwKZI45oQQqiD4H0Mhvs
LQ0ebXXySuhLN3kphrq9i8c46KOpywrEJAT0um2s3BulzHnxPBmMFe+7uBrAVY5QV6wdYoCBizvk
TQ0za7cUoiqGppuSbiiM4c7mUalbAhH6a2yuDMX+4IHdRluKNTI89/pO+x3u5Cdjw9unXzqcqmjI
NGXTlGWNkTwOQyQngYDkqPV/ikNxmov+laPuS8oHElvREA3VNL714pohaHxfhgxaUVF/D2BtCtGX
A6mn/7O+mdYRD6lgsY8LLiPFILohARid8QNl2Y6+TmITy9bAW5ox8kkx7QXR/jkCMkamgHwqRWQA
bG/AE75Y0NJUWQWSPoosOotgNYi+3g2AT/HUsEANp56r1PaTCixuaSmMO1XMJTfFwB1GRVppVYJM
yx7KwrgDQ0jeWVNSlo6kh+MzkWTAe0+BYIPYo1znvYztv77tN2I2gmfLUFTTG8xIdCY1wmCmUefn
Kqx8u85i81imSugiW9Q404RL04yaLBED+zPwg9pHiH3x4uSsamK1rE049vg82ViPpRu06RlZdfM6
PpU74dBltiTAHWJI/V9sKJEv4pnHCMTDJmukykSVMjTsHJgyYMsaGi/XEmMn9cV8bKtOtzHXEdkc
NV5wSV9EM0+lFA18Shmi/YPxnN2aXvQaOsZxvAmPkxO9qOvyl36UNtel0jiJsQyabMAZQZkM/ZtT
ihJdGrR6NL2smR6BTOs1WbFKkxSqm8IPBmF+1MpG5Jx1IVvQFNMAVJYmmdo3ZH0t0BVhEGPfU41p
dNo+fiFx8dz7I6/WtSQIJQQFi8GqTr4ZPqlq9a7sIh9piThY4CGLrKnIz1pbNpx6zJIkQjR4d0A/
KIBZ/eopNLPV+zZXfS821lJy70NRBF4EsRDva4hVZNRVAUWoq0ywFKWxCMJwtEPqD8TuZkUBjiqn
2Vde4Enn65qx4DM0U9aBeauaOBHbf+nAU5n2uQ9hlew2tMcZQVhVbP3+bIzP14UtZc6aqSgqrIqC
iIz1E5M+kDHvAwHoBm52xLLOKRbsDCw1xR6L5NKP8QAkrHXGiZSWPtqlVPo6LoyNpBkl+B0wIFd3
te4VlYopzDDrQbk7Vu71Ey44wi8HZFyGUc7EUEsc0EDTPyCotL1fF7BkPky4eCLB3WJNkFEOJGfN
KFc4i1JVVtj9mrGDWyV2GL9dl7MUx0IAdNyQEbhD4b9eWtL2cp4VqeANleo/J6asboJRatd+0jcv
XQF4fFJgKLUvNGyd6N248uVcX13/EVQGa7ZgP5AxYKxegtZ8/Q1tqyhCU5UCpijusua2Unah/Ftq
DjVKnMRPPd7wMU8e/boXitIWedZWMuSlmfGzUFFmSKSf8pQ9Ak1mPQrzKtIMx9ckzjGX0iMd9pmY
iNvgFNlHmBfEz9I8xl0jrjYLK9nFp+wXUayptLQbye6PwU8s6v4CogUvQ1qat9Y1jaDXrIP85Ltr
yKcGXLi1AE8s2hNgSOITxZMBddqON7u18Di+iGKvdzbGQgedMqat7w0wOtQjL2riSWDMMz6Rkplp
JXg9UIfEhL9ivaAhX47ABg5AFyB9jiPUTYJJWrGOvSEKjqZivseDsJVSMtmjJt92AhejfMGKfRHN
BA5ZmwyAbaEfKsOwC7YbOrKRZd4u9VK1/IsYxljWMil9IWwFr/hNVgpQw60SCtgB3GjGGH7q+rHd
3Mdb3+auiy6Yti+SGYuj1YIglgQfz+81t0jeB39cFQVoNFUeifiiJB15CsJqEUk6Y0Qnc4hmM6Bf
EUgmSvAWGapdh88+wACuG7AF76prF4Koq78wKFXUpXpDNT5rVNSkhRRowlPfngtB150ySaRDX48B
J7heVJQLoYzVBAZj1EcAG8AM6FMgrsBibDXcdezlK0SiiaIOIGlZ99DNZamY+SB4uYn6q6CUh7kJ
vNovUX/Wi4YTSS6+a9zkX9JYugFfqMWh9XGPxTw5QzAnjoLRQY7v5hyJZZZPqwrg/wPVfA0ood3s
VCY2H3zNHifebNSyXnyeh9ELbIjlklbi9krMsAZAAMWu2lyjqKtjaA/j/9e1cFkhPqUxCtFTNNu+
6RB1kU0/vrfYmwdRp3NdCO8T0T+/UHVlFKo+kyFEQn7hNt3oOyrM03/JO4GmANTg8yj0qBdSNKJP
lelDSiJidbBrrCrc1zVPE6iNY+IOTNXqIjJTFb6RjTumttaNhH4eqbzxw3VG0GYSzvIcWWam2CNS
xut3t6h5F/KYu4vbWJP6CvKKLrVMINMa/vMY1lZT8hbClyTpiB7RW0FehjrK1/tTolKZkf1D8aoM
iBCZEK3nfm7OfhYC5EUZ+pvrJ1vSikt5jDcp1TLPQYUClx/d9tIPDbNk1wUsHkgFa4eK1JYqx9cD
aVIXJoE4IkRMZleU612dtOu+ES19nL3ropaeEbKxv0XRn3Khe22v5oZsQlRai27YnRNzBmhxydGF
xRu7kMJ8IU1Oi1BoIIX0tT1j66rhFV9452C+iYohcExNQII/Zduk67daHtq1Mvz3vUL98roYdy4E
ftAlMAvemJ9Uyuhe3evKj+ufZPmyCAZcTJoMsY7cEAahyItZ8KaifSn92q6DhsdEuigDFSpTQngO
Mcw5piEUJxBlQMOiYhVU+c7oitvrx1hU4k8RrHuLMz/Sm3qCvVExzFHMoWWQaSfkhZepI6eOungc
9ENMk6BcK7K2TTGb0B8UVfDELt6D/2NdND3nOIsKhmEOJNaKqn0jgm800ipSqUPEVHthLJ/r+f84
+67uWnUs67/S475TTZAI3+iqBwQ72dthO/uF4ShETgLBr/8mp273tTm7vavrqcYtH3uBUFhaa4b0
o8i1U/yBY8m4/SXO4hQVoEF1lqKI073RMl3HZG1Gq6LXfDVETDiPmhjX/8aX+hJycZQ6nYhQREFI
s1h7bYbkX7ABwi0J/vfnSEckY13bnlExDt4R7JPFRsA1WyQxcXEoKB50WbZONJNc1rX70QI241ey
a3xJs7tGofcqU23yk7I/yIRa4c9PcnR2zhOfonIIg6RFtlwAuApzJAf7hQG7cl77GkS9OQBXCTkV
6ujk/BJq8UVdrtK6IQilV1eyfs6K159f5dhtd67mI48EZnEusX3fw6WRy7bpY75uEjJ9xiYVvk5S
oNVcCzZddQpeZlt6myFu+T5xnD5A9txfU154pw6uY98XgGfDsk18X/QoF/tKafaDFY0JxA1T6ZyP
PNHeC0vv97mbyXM9k7AFhrRHqGtje2UKYq4NN2sO9pjrgWiJfmJiH0l58DSuaRHbROdy6TBRmSkS
alPDlUik7UOVpFngFYUMDCL6jVt2+h3xrMIXkZ4+/vxNjuwWqHwYHrhOJvo7v81z1K1TPhV8Dem+
9nqSnRGMZmRduW4/bH4OdQy1ilgUtSQyb39LPpcF/cpxKnO+jppc28dcKx/d2vC2hqJg1HbcPBSi
SgRojibUpxOaSCaHqdr2jhz2kpf2rtWi6VRR+VhZFA0tF8+DmYla12JW9tgF8lSr+bqv2jVNOQjC
GPKVO7VVYBccQOaOX5RKbIvYABhDI8K3Jw3a2LaxbizrMrEs2G5YWR78PF5HlqOrzxVAuI7M4hOL
50psXWF7Hfl68Mh72SUr3LxO1GZPhViseBL3JoFBNUzfO/NGq+w11fQT+9fREGT2XUPhGc2BxUZq
Cz6WROp8LRzRvNslJzeqIvJEdng0ClQZLQtFdBAG52n+JTt0Wt3qJgAN17x163MNug2xr4+acyKr
OnLmuVidczfHMdBdWRxAFYcGQRs7GC+picAy9LNOVofKhYIA6d+TMYHM1vRQj9OJ4+jIIfAt7vz6
X14vbbidDBnicpHQDfg8ZEVMe2SFEUNRio75iY/2Wzwb9VDLtEzAf3TTWVK4s6q2cdxk/Vqjh/LQ
U1jqwrYj1U98td9xOHMcGwetbrsu6p+LKR4Le5hGq+7Xw66+nwIKu0uoIfesDysPvd0Uvk+nmuW/
fcI5JPATaOqidvJb6SQfuFnlWtqvIdDK4JjKkvjVcFajc4ha4uOiHra14f+8kn/bZL/HXGaYlZZ3
U0MwnH3SXFdefEYVua3BvzwR5/cddhFoMZ6yAxK9h0DwulsBi+oxMHSvzJuJVcga/PrmNEX390bF
IuJiB0mFI/Fmeb9uXPEANbagocY2G254NKxIyYOoiFZVBxkO03z/eVB/Bwj8Cm1hNaJBYhlLwEUW
cczTFqG1AiMrAA4sYWZdDdlHZotQ5zKcDPoWW+25MsVFZYKN4mmp8E2tDe1cbFLRPpKhWo9J8Wig
anLi8eaN7VsZY/F4i4te4dklPEjxLYQtP3g73eadAL2QVCu7MTeUl7fQJb5odWeCZXX3YceVHYhp
WvFMXZMxChtCQzMtgjY7SR85Nh/hzYXLAQRdHX0J/Lal0B0wKvt1hfMMVK9bm1WFrzYO9LsA3W1a
3wp1CNychDD9tk1jTL4GnvedL/tY5GS5bqoS8zMoX4rIB3WFbAFEu+5RPfDL2Z+gl8H/XQV9EXZx
BmUWdUc3xfvm99E6kkFO5t6OYt7oq/VsItNom1P7zKkxXnz+vslwe+CIaeEqNunRxpnaMPL4CZmi
UyO6yGPjJAJ1fB7RIsn9GEOqufc/T+QTEZbw78yodUAXscz0KmNNFTPzVK3i6DHwZVosId1lOdHW
zTBW8fnI4EBVw3P5LllBpdunYJT1sw2JN5wUKjnyZrCOA2QLhUZcG5epSabQ9zMshBXawywbxvOT
dklHZsG3EItZkObUo5rA5yljRmMfvLhwRi7H0Pi5qcKyhxqF7iecQQbo56925AT/FngxLwad4nwT
eDc3gTBZdJcPUKEx2x0S8+DnSL9TK20UGYDUQjsHXDRvmXsNRtXRmiBUkzF3zy9Mlm5A0gGqp3P8
Lkwjv4fWeQ8wUbIDvAESZIF3+/MzHB3mL4+w2FcyQ89d69fbenxXt15oConWkjiRLh87X+dyl4W2
lafPLpXf9y+366bBmfMVDdYJDJCNtRbCE25i9hveLuQBOfz8Yr/fU38N7l8R5zn8Zcfsp5h2fETE
MWZQnFlXgNxNGFWyKoFrzZj8P4M+FwHnof4SsILoTDdqbb+e1INUK0PuaifecP2+0tdZ/6pDbO7E
Kx45KL8N6uLjFXRwI6jc9OtkKzYNbl+6Tx1/qPzuM97Ymwo0SgGx+r5gHggWDz9HPz5z/hrfxdHQ
lV3sDSOCZ9an0iQ0xfa1fSp9P7bBfXvFxTbQjXkp3A5fsQ1J4zswAkjvPEikQiOiAfVY30SsPVXi
OP5maJ+4aDWgirXIBU07c4uSIGaPk6GpHiJvqxF6KuM8FWWR/yVgakISpsH5U/pD2F4Md0W/SquV
F6qdCvsLSEOkdSgfphPIqSNpPEb0r7dbrEQPlWaIlyAuzaO1rbc1q7J2z6E5BnPT7SScvTspODs7
+ak3nv/yIq/7Fnm5IsdGS40I4+rcxFdWUN1wc2Wfkzf+7p7FYXKnn9pg/5dd5693XSxJyHwkiYor
3JKoL0PtkW5qBhZI8Tmx/LbZVetTFlanPupiRTZcooLdYXDT6S6xwDBJn1T+byRI38ZxsfLsCZzO
NEGQXKuYPeLSV0iWDNc/r++j8wQtS0NHV4cA1Pd9O+tVDPFYsD3WdUdTP5oMyJ9N0IUaoyur51fD
AMEwN93E+b9xhQZw+K/AiyVvpVUvuNYhx46mwBvh1eTlEOarH+B8cKqENf+t36bkl1iLw97JYRZh
m/MmlnPWWfbDlJF7mSdXPJk2dIxeBkc7cTAdnSJ/hfyVFHw5JgxthOy3idfrKt13DcOvHcs3xIl6
y/GN80uYxSZmlFKi4ocwhWM9pkNzoPDyZGnZ7MbaOoxdeo6a02oa1Lrzsk3TpDmu8NPN2A6N3xHr
FD5nnvi/DbQLdAe4NBS12sVKTNoOBvVFjz21o76jEeyrj30d+1V8inF/KtJiCfZ2MUHHTCF/s/g2
VdssQTXclFBMPJHTzNvVT6+0WCARcfIEGn04muqJde0hiR5/XoHHZgoq7C5BMQk94iVtZcrt1sqS
Eekh/YzEW+Y9GtbNrxD/+ab+H/8or/75uO0//gv//VZWYyN43C3+8x+X1Udx0zUfH93+pfqv+Vf/
559+/8V/7MVbU7blZ7f8V99+CX//z/jBS/fy7T/CohPdeC0/mvHw0cqs+xUATzr/y3/1h//x8euv
3I7Vx9//eCtl0c1/jYuy+OPPH23f//7HbLTwn1///J8/u3jJ8WuszEu8yvIXPl7a7u9/EPI3FI4p
6ncWCG7Aq+LLDx+/fmL9zTRdx3FdC4hHWK1jPynKpov//odmGH+zgANDKZUYkFybG5RtKf/5I/Nv
wIzY+H/Ri8VPcU7995N9+0R/fbL/KGR+VYqia//+x2JpA0bioQswO3ejLExRtV1MPNfkmTFYLhys
1u4ODIAVzAq534HGOwRym4ViBWWrL6Pz5zN8izlnI39N9v+O6c48FoL+67IDoYF8Boo+YrZhB+WZ
LIB06LViM6spYqeAz+SXhvdv4SzUp2YKHEDXi91LeIbupRPCNc2OmjEM0YrQ8+Q5RT/LHavAS/NN
lFW7FL0dV2uve1v5Vt5f62AmVFtzsELRk50xeYFBybldXij3WgCUYHaK2RQZo4TlIvAEvjluEu85
7h5rrd7IbAfC9pZA9j+1LNbJu7Yed3lMgr7VXqmZXKVtHdY9D6FQ4Mn3znumQ8GkzJgyLyMvCerO
eITy0KZX5nZMzb2M5Us8yWsaDfs6Al9ySjU/6frzpBdrfTDC1tHuoAb1kjTmTZMPYeztNRX5sYXm
ifWZwAOmpDmDpWBYu0MwDrfNKA+NzIMpqtcxtBJ72wi85jKXDaNlE+qR7jv6VQthHmU7TKcpxIDh
CuIof7CoDzy5TyubtZ4NTwE+sszwAu6AbO4JRkR77TTeLnPdoBy8vSqfSt2FipIYWVzVPrC+l7Fh
ruMKuut9ExoNik9etJug3NvllzZP2YB9d0z6MGsK3ed2e26l1131KYy4YjhZOr+gCu8szywQdDo4
o0Bhrr9ONUhEOO4r2l8rmuJ2P75k5FB7FhPdgUcwxqiB703jlankWd/mQaEgzy9EkCSYiIazKSqL
2fw2VxGTfRV2Yx+0k+vTctfwmFVe4fdG/9oPtPSTHALHjWeHXmbcq0g7EF5WPomSa/hNANKfKwYl
7vtcQCIjReGB5vmnNzRrV8IxPiPjqiGwkyLOu+w8cS4S6MjUoG2I9nYooHgvaRnwZlMogiopSmQ8
/tSJYHW5r8hVZDvnmEHM4MP1EHWbYjRvp9ELjSRfV3A6MiHolGvQydD92LG2zoRCW1NflqXu12qW
MpYPmPSs6/MQCstt/p5rDusEnFErdT01L7oW+bRAWXKKD14GOV+H8jDn9lazHkEIw1Oe9wDgZvLV
MjGpCljwJU9j0sZQ5iWBGI2LEuZmrhf26CXaQBGmyZPHpwBVYc9P3SlIuuilEvFzToptR8eHfngZ
0Q+GQku3bWT92bvuOpXWhqKEURsfk/6K8sIG62Nrl9E6waQciOFrk/acZ22g5c26g0JYoQQe2dva
1RjAqdjXPNRz4/GWxJhnnhZmRYT3lUDiWDeeNfnUGzcqbregQ0FLWZ5RqflD2m88ja+rvgtACwly
ywtHDcoKduDkBsPkCSpNsskYWDUhrXS6jT6W/oQUc3L6Xa50xkni1/CWIRrM7qBWzLX3DHINJn9P
oNPWu1rYuFlA6vQQ4V+WGVZWlV02+XRf6sV1L+GGOTyoQhyiyNmi4YmUfLpP8rRkIxTBSDMy2veh
LHJfI1EwtWlIRnljmf0m12xsNm/EvlNNuUENAW3SBkgJBZ3m1J8M6es2TFprSOfqFnMgiVOhrtcU
nxF/1gbOQFjy+8JbqzKDFDX3neZ9qruVINYeK4SZZo7rld2v4hJ6D0nxZLjT9YgGAIRWjTAFHIRU
9spotD6cOq3zY8IvgCl+boi5qsr00BbtytWyvZWkK6EZj2I0L9tSUD8fZ78p5VIgysmFQ9xtjk0a
I5aEMQFjU4euBU1yNvL4thv0sB87uEt6ZhhDQVvFPCRz3wpi35KL56nQg8EQoPsBhgtEPGoWI8uH
i6nOkV15jxnk8TTNfUFhhzmJGchm2jRquI7L9q1P1QF1kJ3ZTHcRj180SeHBaN/DLnnfqSQAdhCB
GwU1L+AimBq8EKRDvxBvqRLPNYekd+8yz2j2lY30F2D4HDS6On6p05HZcKqN32JI0BItDanaxlCm
lIlvGXAfgqS2NitB2+YKgsCbmmeb1hTBmEYPlhatO2UwNOoYnaoQxzripxb6jpzsFSQacfqoZ8jG
Q4hH4T/MftvBlTZS3pMFKl+LYnsdW8yc+uvRFFhlBg6hInkBNw0lrUxRX3hp6FLXn/hHlkKil54A
XX2/Hs2nPrUdYlC0GS0dTdlF1g43PTXYHUC+Ec5OA8yBQrwYWJUjlGRlhAIFhN1PJBrfs+o/Q8Iu
zwWACD3pZaEQLThi1XKi/j9llVv4TqqzlL3V52Dprk5TtU/Fm3/+5TrWOqkh4gHx3N7yPfdCd04Q
qH+R9b/nMhjEL2+0GMQmLxJpt4gQQ8LVZsWN59M3su8Ca6W2fEcCcN/Pt/k6e4DhB0Sn3E0BN/uC
qQv7Ib055d6Fnvtvqdz8POAAUjSxkK0u7rw4rauJ9yP17eytnPLQSx6hcgQo1kdWdWFdTeHgDn4+
lwzls52avstbf5yciw5dnwKmX6VhrcrqzdYEjlXCSkWwZXwWJrqm9LHGLPG4HU4FEovkvpNyXXAr
GHnJyjjaaHVx7vbtmU0eiNYHFrqskRZMZMTG1a1U4jKjUYFWWT4n3O8dHhqm/q7HbhDJlnUpv8w9
gUuk8imyFy9CUYLHfmlC5764rfQXS7uJ0z1XTyM5TNZrKV0WtU92dWcNgz/Zz6XXPqhxYKnVMSsx
/KRWIXzHGW5y50n1AMIn6+OHcaCArsFkYKhvTFH4ZY8dojAhYp/7XnFVmRClJ485SCa6JYMUBgTK
+fTEZTfe6JoBETaIdAsDGVcW6CVnSJxDYiBB3BE8BW4VMwztIhrTfdrHITZibK8FQ1Hk1o3GladQ
fqP3gM0QzVxlxPFH8yJG6uKYHZRBk4DLegU21771VIi9QqIza4HNlmRZ2FDxCFoU7AhssUWC4gsh
sGVl920MSwakAJZoz4yhPs9ay9esYUXlp93e4cIVjg6aR15Ub8YKNutN8WzjV/mUbec6Vg0Th85Q
hzLvYn8yd1Y9nXUpMs/83cgxW5wBOaDk0/mIgysZ9yK+w6F3CSHOfY+C2yQBCs/GVWsf+hJZos39
yUp2VtEwgjzdQTZiONra602A718HjLgpoBCflztbXWSA7QHmtVY4xw0pcZoWgG8U/jSlPqfverUp
RcQcobFqzA6D7c2uWWE3DOtp5IFeP/V9zurBYKJ3gixJ/VJ/Ksk9LfFc3hAYPPGhjxp0Iy5SCaTY
lECpGRBpg65hO3DbotfkxE1QkueybZAS9UxPHtt6+LCNaSP6PIimHBeDnrmTx0Yo7GQwPnC557tI
5PvW2zQzLwjijbGhB5R066YlKzPrzkXzYbs9Q3rtt2l970aDn7jtahwOSdxv9AhuGRrWgn3fefdu
9dRhCUXZ52CVjE+1H0VXESzx5t+eHOLnEQ+ogytJyqSjPUZTc1naYaXfdUUZqgIzp95NFMpDyDtM
Xq+GyDnk6PUo+eHxfa0VvgUqq1tCG2ccfJNmwIbCdMKBVpt1Y0GoA8n7RJ5FRUPDGNfOIMO0KVmH
6a7gpjKqM6hVB6BfsrpPVjV5EM4lHaAWr+BkO9GPQePXAwaIRyWrWtwGujogNArrAprWkOrJqLni
GpxoozGsgLlwUiSG9g2cL4M4bmG7MPq5G+0spOQNrzaRDRcTx9004w1wWEETYS+x73oNXhZwltUd
xj37rmihquVWZ9wezmlkMG4Na9E3gYLZWEynddtd8IIGZjLc213HMvWs0vcUWnmd0VU+cFk7O7mP
im7txfq6olvaRcC1wXkY0nSp5UJDj2/QmF7nVXFeNHVQJ15QNRJyd8+NFwdDle+9FDpjjfcyGteO
CzMRCQi+OfiDN6y1En52jfJr9yzFXNRq+H4WaP3Z0ITKkw3PXglBk3MS+F7yXJU6Mzp5QYcyyPV1
obt+EeeBkYiVRA6tu/kKMpC4okRVaMW1P0wHgHvvsu7ZyJynCBuswMZaiiSsppdRGjeymIIUE6fP
vNvBMx8UVrArbTicFyzLYD44wEYlh5CuhfzGM/N3WeF+MrXmQ0bfNFxjI/6U4zLTDNqFKDaxqzF4
VwSF/hDBJ2bQjRWv36VXQ3/90EGOEhzKW7jJnnvJuAbNg3U8ZwTGpWRAY9zorgjwia2Wb3W7hTDT
K5iIPh0Shg6zBBoN7LD3TNeRtMNxBXAjYujbSpfBiezj2Nno2i4A8zpqlb8xWiNcQbSB1tTvgui6
fpmCPBS7Wb+4x7Xfh548NDNOqkX9XluhjgEZEhzKYIr9xo0WcSzxLBVFbcVatc8ZzHFYD6lXCxoS
wHXUDz+/5JGM51u4+XG+ZDxgjxcNT/GOE4gHFixOvFJtT4SY6zOLnMcBrwGKLsjjAMJc1G8KIifg
FfFKkNf1h6zB6ULDRmtYrBc7x75XPcRtk+rgeU8UrBSRjj5F16lHpb8Z0TsV/cqRMPv5bPVmlTq3
A+5jrrj14EqTlVubFPcxhVrsNG5GS/mENqGWVzsTlE+rwTHdOdsKnl6ycnF3qDIf5mooKoy+Ucvt
vIHjsdnPb/wL6/rTGy9GVYHkUQM6gLwVUn9TvDVs9O2BpEIvgyFHw15ezmUBEA/76LpP7bCI5BnS
4I07EJZmcVihIZ3jWtq29UVeVpC5EEFZnfj2C+jXr/T624dBlfLrx/cABhONjcfMtu1FfiYuCLzY
khtcuLezs+YsbEVZEv4LvuNHp50DVSvigPXy213Ca7IJW0lBfey/sJshYXqd3Mzau7YP4ac9AZpj
/fM3ORVx0QmwCyoJJjv6DTpu0oXOdJ6dmOhH9gvHAGhWByEFSkxLVkpV0QRezRjORP9wcZHVSofl
0+vP77FoY/750aCc4AByb8zdgO8fbaxN1XENq8lxMK+MMM4IQGc9TM3bXYMyWIvzUsXIq0aYS1nZ
nYr1kKJ0+PNjHBtOE4AfNAM9F1DQxT1GS8ah0QYMJ3pHI+wEZiLHzxEW8jq/XlSHuQtSen2uci91
Nip7GJK4QY3SuJn11vJd9Flc5sxjYHpVn1jQEDpHbeGZQ++DdU8noh/5mN+iz7fhLxtjSUeRpNFk
I93z29GHAXmoNtmDfMNKRkuebE5jao/U8sFlgioLtgAYtUBh53tMe9JTqczB9rNz7S1m8pdoimLW
zmLuata0O0XhNb73x36NMYRrXWgYAbEPOapF9wAq9WBJSKDD8AHORwlUjLdDjTkUuN+QqWPSfs9S
kGT0nYjfvfFem3jQ9M+oZrAq1k+snwWF4NfTfL2Mzl2br2Pe9qNl9xKXUcsAxssxfa+D6XfKdAP7
guuTHGDmOPSeTh26R0bhW9zFuDfS0LnroYRSK9BW5c2oZJBQgpxyPHUyHFk330ItToaob+q8HfCK
0PE9IAdsAvposhx9FOsW1Ui41uR3OZyN1W6gLM9Yd5+cGfRf+PRH5ve3B1ns/VZvV5Ye/7r4P0x6
B8buNo7ff15Evxq5y3MQ6l9gfqG48HvTMi1RT87mTbdOHto0xtl3PdKnpjWCMh43hNc7wPqYB2VK
b2ruFR3Psbd+Dqkb2EYXJoZ25xbWo2PD5TmCkaLZnpcdTvEGd10vm24UFxsvsVc/P/WxZQi2CBpO
2GUNz1siojsHDtdll2IaWmqPElQ4RjlL9WdpQRtXezY1EtICfn55w0y9vLQF9Q0NFQQ6/Btb4Lcn
WWxCXd/ajTtAdbwTYpv3AySmIWYN1zlLElg0lis9qpCPyx49sfyOKCQSAGBqRbEidbYDCYjgMv4y
oMRhj1ow0LsTIzVPkuX3dQBFRt/R9ACAXixYmY8mFMcwUqT65TUPL9eP+RSHn+EUdtA8O7VSj20R
0FuDdB6SEwLy22LDEt00C3HbBOsHalxXAv4vbgApO4PB2ZJBY259KnE4Oh088ByQrkAdHBTd77tS
ZkRWJWtcjjLhx7cC6EEYbRygZIdNYpNcJ/s6dE4sHG8BWJy3QseDDhjWDC4Drrusy2UxvGCnDGCQ
EXLibkeID430jxYo1MRNQhDtt6CIQekOCoIQ/FD6sKVac1UN9cpFcTjWNaZ0srKrAqbSEMZKnWpj
jDq6eyTorGJrOfXKSftr4Hp8mN0GMZoYHgoAQoN3VjOcG9ONqX3k6B9CXmrTO/ceWgF9pW/GlOBu
jXoL7Bhb02ZlEzGIDflV7fo6BFFJfNPYn03/kBY3U99sCIopEmNnR+XOEqB3UnOHJw/g/M0UlETa
pA1KHV6PWs4y+FTqQw/oGSR623TvDq8QdmeU3E16xko6Y5vssNXjMyNrXubCnYYzgkQfRZTs+yxL
A3NAVQRNjrTP1lqsQfhiWA+QV3RNdPViOIOizm8Xd4Xxpou7UphsSFrWd9PakiMbont9uDPswFQU
PbqBleQil6/COFfxuTfgeEx8W1zYOi4xyWsns5VrukGqEpYKNyyq8YqqFsWOnuX5zQTqgcC7o5AG
8PVBIHMp7PPGxpuhNgVi1KasQI7jNxYOgWwqg6qSgYOnsa34KnbfGl5ekjzeT0nyXCoHXpweNGxK
MPnGYHRpwWLZXA5uczZ4xWtR4aAy0fYQEk0yAiB+pccsBgsicxK0fp/bvmRWa4cEAJt8BMawNqIL
l2ADi0cPbNF21UNcpS7gOV+a6MkV6dYAW08nitVZsYniMyLR63dvGxJfQx0MNdbBj5B3mg2gmCXq
ZRMWX6cHEKrdTaoMgQMP61wFRMC5GipJo7Gl49s4/70mnxsID9hMWRZJPyu8sCpBEm8ANdY8JuvD
xA9a1KIANDKSZqg9oDFcGEGWos9bteFkQioMUkXKvs7jfu6bPMY1akY9XEYV1LXdaV1p3j0XTQD2
PuqAtt/hT1TTCN/ZKcxyGKk0w5NQ2T7Js7Xedv6A+ZHYU9Cggg0G/nk74q5WaaE+qW1ua+uBnCkd
blZ5oBdVEFvJRepd8eG1qyfo8b7BMyZ0DRTHkifewdw4PdPsmIGlvqWmWuVwSwPcAH3RYi+UGwCW
48ti48rDWLzGFiADCYzm6y0vX3s8w0SAR6wiP4c4eYFqSXrwQIQbC8xk9eppYp+T64rreE7JgCcP
BCZcTcRZRsvNFFX7rr5JI+0TBP+QwyQARfFm1oPtri0U3LRYogc818/v9OplogdQeoRX+by6M/Xe
9+DJ6k47iooPQf+67lJfr8yAk4NCXSjzbnoHlV2nXCuhb2SyH8pqNUD1eLrSh+usFWsyoG4/qF1n
HEzzKapeuHtTQ17CsQ6DEaE4CCsbclc6PXq0DeuifZ/v5w8yom2gmuLChqZeFtlhDhB8496TKEMD
9w5/MXDjx1Tr0UblmwmosQGd7aG8qrvncj4Ce3zcGN3igfYrrhp03tG6lW9U9td1r7ZWxS/H/KEq
20+3SENDzTgHPTQoGrt9uTUoBETeOJ/9bmGo4Axw073p0yZU6krlt8q6NK1PqKf7vBN+ji8MNNl6
SJVvmB3DTZ9FeYMK6XhZtCpoBfdt7mwTaDcar0Liu2E2zSSuEduEJfugmW54BVflcUtRXgOrE3mR
dlOM94M0z43igqPRXDVvHod5NURFS9sDCbMHE8CGUXK60mMEMyPbF7FYdSS5bLiCUkjzkSf0YA8A
QYD11xjRKrNvux4ZknSYlU+rgaZbQUamHRqENZtyV/IyjA21BW8EdRgbxEF5yfl9a0RhKcZQK2w4
L5vcr+GGo8phlYCPUOWt8Cc6BBr2MYvoQVvxN1qM3I9bEShUuYkOhkaUrrLJffAiuppfp6RoYdPe
j1qgfNsJ7QtIXPRGdqsN4+Xs15xHyUFvCxaZEUzPLD9CkbhH1XQod4mVPxtKXdIoYkR7s5ACObW3
Jk6ztgyUb1oNYJRHtLrPBCVrPGPoaNUjKQ0fFNcLWYlrT09DjT54Izr3jix8G6VyiAE8ubUMlLYV
2prWxtUo7Vl282aAm7HnFkFNL51xowl535Ey7KDHqbr76FJTHN3b8y4xz3R7J/Rpmyc2ZAwb76qV
znXndOsirW5V1Ky0Tr66A2wUnHLYpCnZW165a2m9qrXzSj5zOgUxtCMnylmt3F/t+bzrV2563VbG
3u6aKze6di2bCf2ewr25UhlcpA2UsopQq95iMB8reuEVZGP0RmjNh5/lMWOyVh29Mtq7muKQhaFS
5Dz1WnYe49ZmAiTiyVeV3DujWE0mpoZ5q3ILFSl02CBSVspHHQldpK9B9mJmflahP56A/JfBkKbO
fWVAbSe70tN9QhUOHRS56bgaeBI49HrK31L0fJQJYf/8Jom5X7a3Y3OTKos1rb1pLYi04G11dRPn
aG96YqNpVzyafKO6cqrxDFV9f0rAIQLwZ4BpZwoYeGuD/wJXAgBwC0BPAAgOgfry/z9z57UbObKl
6yfiBr25ZSbTybuqkm6Ick3PIIOeTz8fqwczEqVRnro72I0NNKrQkSTDrPjXb0qHQRApVunPbHjI
m18VU0pT033ZaUHLE0lr2pe0saqi2+iedumNGpEicicmeq7tS9gR6qOShoA0PSkee2gMIbsuSJ3k
LLTrbDsKmD554RtDFLT5RYxrnEqC6VhPfjsdexxGhxuybA6JpfFOn/L8Ou6TrYvbRR1fW7F+MVmj
77oNZhMsBy9Lgq7qd4lVkkY8bTsBg63/kSzZ3Vp6nKE9FZ6zNLICuEdXdMwus6HC0Ri+tUFgj71x
xxujsIKhnDdu/zuhJiTh3Vcm8bNDiKuzx2WDd6F7P0ZeT6hKstTpPSWuH3O8jc617Y7bTnk00mln
t3czRwX+ABYkLfgZFADhZsqyTdW/NA2Mgviqza+7Ehgep61ejPd4SZFKUp+04QL2HwilgY1meNuU
dIu1+qkJ9ZPMycrtk43THbIGfWCWB7ZlbjwTR37ajWZoQsvBbHbvOmFQQUnSjJ+1nfsqWem8KpHc
jOIfEympe4yM73Nx6owEn0yibYAjGnUv+lMmLlTvsMjslWszpqsFyYX2COVBzV6tkSVhH3v8c838
xiMZKBeOD7ESNvedMXKIz981L6MiQvWTHSMnodzqNjkMydpLL+14nysk2AHFhrdzpSK56J7t9NkY
L4aSTODmwKXTH1O5q8XPwr6hTacO+oUCViupXpJhupCtuqvojIuRuivvTglx81Il1CNDx2senfoO
trffSvWLkcKoKofdnF1nxn4yv7n2S6hfUWT+nqmpq+mx7E+VV1z3RXNZ0kd3xYUUpW9l7c2cdNeZ
pd9ENEGbCXZWSmCZsy/0Z85oX8R8vnqE59LuZzc+VIMFziz81hg4fn7MhnsztEctus+H+1ZHC8FE
4/2pOPZITd137dFVLguv29QlhLR+H+JVSqkcQwNT50NUtSwDDMtiOt9HPa/pP16M3smp78P0pCy1
TXQd2RddKh9b/drRKHTGoOytTSIu7PpG0b5Wudx965zqWrI0IDcGDX1kVZ0vRKiR5S4Orrzy8kRS
ArlBFyd3Ka88M4aH2IZdFCZHlZ16ENe1fZThleKWV3aSB1F6bPODrUF0y68JargoIhiQ7hBMY78V
7rfSm67JlTq4SHMjOwrOXIXfAztc2JwlVwA7cPNd30YVw6wUmmH47Q7t+xc90A7KxvTLL86eXQUA
5+xV+D1qtaB2uCtDo6dBtQaCZ9XuqlAbDSIKq+N0/SdD59D6zwTmwvqlHt8Oh3Nqkw/QZ67eLvbA
mrqYvvxBfF7BoqPXS2u0ExgZ3xdF5G1/y+URiA4pXRwk1f9Dfsp7oAqiMR5CDuJ0gAZ1hZh5VYmB
UKfpgHM3tX7lGS/JeE4fseAUb3EMoB4V6xjVsyEYr6lNSRXNQ5JHhq+ewlO56w/jSdnLDd3Uw5lp
8p5E9Xak5aO+en/TmMOhLBhJ/COP4Kwv0UVG+BFdvpfo0vbHQPfb33Rs/yfN8b/Z9bf/Ps6Kzr/6
1/+bs/+G5/+pBuD/Q3b/EiP1f7P7ffl9TvLX5P7l7/9L7ld07z/A3nx2lZWkGbbDH/3L7lcc4z+e
u0hUgWIIoqAb+z/0fus/OgQ4PGWg8OMKT5/gf+n9hvEfx8IWAxc9Bz8FMMS/ofev1ziOQvinMyFp
nqJC8FYAoGxdtHc1O3PnxvVXd9Tkdq5H60Qr3Qyw1knPbGNvF5ttuKB4Dv/Tl96c926x0XoWZVrS
ORrGNAZ/1xtb+LRroWr0WbZ99R3+e0K+1hG8XQu2abPaloQPgFYc/TEJe7sWSsUotaHwen+uyuSq
CyNgprGNr8jinm6lqaS0PRvz1jWldwaGXz3mn5ExL8H01TY8oilWe4rMlVaP5jn3k6a3fw1dFB09
LV9Y3hHn3udPqS344P9uLn8ekxQdg/nl4UNkvkvgkJN0YZ6PPq6fGM363ZBoxjYhs8C9qsQYAyn1
81Pk5fCC7eaLl7WUBk7YD+Y2ox5xz3RZVs++bN22pfLkQNwk+TrLQfZqB4qyEWBRwL1Nqno8DEIj
ymhhGGeunZwx8V21lwAxGYutG+dXTf/jo/d2LC0fXHoAKjw5TyqVr1GUBlOMdQvvQlGvuAA53C08
6zYGwYSDWCdtGmReCClYmdJfHHqGcnIcaIZNktcXctKNGxZEcu4bvT28+UTYVfFb8YpnsaHIWaHK
lbQzx+uUHhzf1o5pN7qXXiKcx89nwgejEA9pYpGlqQ6TYfkyr968lXVKFol4IZVX4XZqneaqT8ro
/vNRVtDx8jBwLNh5yMmgt646q4dpJqPRuiIf/HoauksXLAIAVIQNhEUbwCekiKxztw+MRgUtHoUW
OG5XQtupQO3dRJyZb+v5TzIDm5jO78Jihq3SWk24GuY55zvmmYMs0PB0de6zTKITcafE7Ka7QoE7
Sqs8rMpx55rjdKAdZx8+fytvN1Jm4upHrN59GmlzRteeqKfB628SVcuDoouQWBhOvFFN2Zx56tUq
4yOwg1rso0D3fA5j9dDREA7jnIS930dFjciiALzuTRvhzjgEf/Vof4ZiJcPjhaCt8RBvp1VmF65V
24AuiaOE20YKj/5pXR2IkgaK6NLqjNTxg0ejBkR0xraPpaO36odEVmNlRRbBC+yn+cVbBA6ppzRb
NQRK+/zRVuXmMmeAwnFKtsluYJKsN2pXgVdQtixMSNnNDj+7KRjm2ObGqka7wouLwO6j8JY0W/xA
IKxtlS5pO78cuvDQCYnXgd2UuzM/6m21SE8GsjT/zy4KgIQqzXv7whO3U2ev5oUrhn4nxulZCvz+
Kie+FMrMfoZfRzGHQQ9S0sb6mT11fWgyuEfHHrW6Ay3iHckkq/U2Ljg14C8b2i4Ms8cxLn4qRXxs
wlJu24zDcs7d2zPPvD7E/gyLhZ+H/Ry715rvUUtP5LI3QVjw3T3GXYt19di6eWBBe8FLo66uhlKH
Y2qrEZo5+k+triZHVx37Myt5tYsy5yjVTcPEbIZ9A6PHt2+/nhWQV51bfF8W1U2tGsNdl02e4Z95
4tVX/jMObT/mt+3R31x/5TnK0nya3GYD9lptW9PtT9JS871bYbvXiSH+Dr2XPv7cowWxeRHjrN59
/huWR3lVOSybFqILNnNHJRIIev7bR608VXRpTne3tC1304tBAVNR4mBq9fxi0qTcIrhX75TIaO67
JlHODL8cFJ8Nv6qSskjzpqqGxFvW6dL+S1FpIDEU8hkEt/xl2W1pHwfFK6Zz7375L78aeXFBJsXD
hHnH/dbG2+7tg895mVeis5INFACwO2j7dU22Yzs8idr253K+n6cUg+F0uotta5fFau3b9vjP569/
tdEtr5/foUNaBMfm96zq0yqVrjfRo9qYtN83qaGTfez04Gg27iN/PZRDaAoGufjGUO2vhqpHtcFa
HV1SK1J5UisbTY1VSkGr0QzPuXN/dBaynXIqL5cUFuPbt9tONWRgePAMFiEpM6QBy7itdLXapoVd
3Be2CU77+QN+MJcYjesUxqWcxuv9Q81NYQHvgEdmjXclZXJK06H8CQsfp5hiMl8yz5J/593yvvxc
TaPQGAbSu8yCtDkArI5n+52amneIlx7f58/37p2SUY8K26LY5Xahe6u10iYqaRVWSm9B85SvRVbl
j4lnucQ9prJ9MXuumLvPR3y3Dy4jcnPFshbvrT/X09fVZKcbmTRUijmK+fiGS655LxEOP30+yrs1
wCgQTxdWI5c1bsNv5wpkpdi0dWztIqFHGOAPVVC3Zry18zw980DvpshqqNXXaum7SA3uik8L4aEd
FduPMxWxhkTxWQ/yp1V34cPnT7c6TJf7yZunW5XKlVnwybJ63LhytH/PyDjpZDvGpVOUoNOzMLqj
MqpEx4TQPT4f+t3evgzNcUr5wMejUHz7YuPQcvNRccZNkluukqBsGmnP2FbpiV/5ws26iiolLLeT
JfrxME3j0h+IK3SCn/+Oj6aRzicEqSC0ybNXO09WYu8ZJSONeVilGRKhQX/QTEXuPx/mgzeN4/iC
ieg6IVjr9Z+TOVeHOn1E6qnOj4c+8s20PxlOeBljrbgVoviKhuiczdBHw5Jwh2kNxFyO0tWcYgKI
rnAywG9bYstY6+WONaMEhkvnyFXD+0jUSiBi7r9//7yYO6js5prjvdMO1G6SK/nAuulCzet8bwFN
t7XZgsPndYO2JO4sQGw3rL5ihYaA6fPhP1hLgNAQiAyIUuCny7J+ddWsxVRowoZuIaXICRhVrtCQ
JoLlNMiBHFpKm8PnI34wn/EmwQQcPwwHc7fVPEozK/OyDC0NGFMbWEkOl9wOadF2xbApG6QuzYiQ
RZWw7XNChO4/H/79PoVWAmWiyXXhAz5yj/qpTXKSNz1ZuT+1aiTI3GzFU9VOf4mRMWfeDrWaU3k6
jGOv1oR8ziqeEU1Xfm28zL2MPbM7c9V6P31xGKHWNbAhdkwK3refsbANfLTtmJdaW/ZuFmnR+oIG
BlcflAwboSKujrqk2HGVf/z8hZ4berXxdzKBNKPCrVac0HF9sjaQdBazrr9oIUJlPfbKfxJXq+9q
3QLS+Hzw99OX58ZLnNulzo7xR7jwavqGbjqNbcFRYKq19q2NK+fLoBUIUttJOvQycxf1iCxCMKPP
B16+3evCk1EpO1VjMW5hL1xHyziVKPVkpG06uI32HKW5dkAg5D7ooo9/hGp/Lpfjw7f86kFXl5m+
spsQGgcM9pbMW6yhc/UwT0O+w7xd26sJdq5aq2dbxbHSM1LkM0Ovq8BsHlo5VBmE58kp/9FbKJyl
l8VfUiHQfGlQzBJNlQc05n+XsrSUZYBsy4aMfgEKp6m/ndWlMQvFNaiVjCosvsegGlBP8gwm4Ocf
84NZxDj4TBFST2HmrF6uq6al21esntHoRhnkeQzC20XVVJP6wJ/5mi3wKu2bqfr7427hxALIYNMP
mXNNjJVJD/6HI7KfzEK/lCKD5EBTGWMgxNRVGr54eWXduFUtDp8/82oC/3m3rwdegTONMgttqGJ9
o4UpfcFJIAixsDJxx2zcQn7Jz9S979E9PibvmO2JuFeO2uUjvFqqcd62RoYZjD9M2FFkog1fyj6O
71P0q3bWB02Yhl+bNMdnBT8IIj/UytxqY3SmnPpgNr/5GatvXeqzWXaGQkJPPukmzJ9FU13HCfxK
pGRua3Nt1KDgRefCVD44eAyLHgZzDGwXm7S3z+85ea0LyFR+NFQzt9XBaLP+Gz1L9B3bzlVl8fz5
F9Y+mtZUahgvYRQLBrK6vtGCBgGPk3kTOw7CbdyxsVKxIyXVfcME3t9ohSabDUgYuOoQSzuH5ppN
6SbWswnDlFCfEiDPwsgucqG70T5WuuybGnfVdKk4tZJy27b/FpX+MzFf/+rVotfiYcTDSSdZctbc
vRXHRH3HSxpEDYlByE7be5AmL6JWUaAiZCp5EFr92Pe2edWn1jnv7vdVr052r7VsQCDlVAxvv1od
81tkidLY8nKrDNCydOMxNJvBPvO1Ph6IQAyVCHYua8u8fbU88rly1LIRuAYnnUpmYmrkMI6hYp/L
PvlgHmL8T6oz1SL3iTUq20YlIFEFJddIMWOsiDQILBFX+3LQy+OZGfjhWJaNIwdtUKzoVg9ly0Rw
wWVjTbtZr7ddZLOmY5Q7wzbNrRl4cGxObaQ2kKqrKPw6Vvl81cedQGRcet09UAr8mNqcplPXFcVd
GAIz/f2GYNLRJx6T1i2CgNWGEM1G21vOUhByh8ZyosrHYh8VYUv8UJu4VUAtO4tby6knbMSMMEIE
9flr+uDT002is4lOjgvPWjeQoU63e5ezvZn6xNpNGQyDJVgQ9uPnA33wOUidYZSlWlqAqrdzTCIg
1dKGaqn0YiStEjV+6A3hXdEV52I5l7f2qj4CuCFjmzY5PY2PrnGCWCNkL3nrh6mRbaeyQJdrzlin
4T6Mm4kJG25AlX0TGnN4VZVKv/urR8V/dIG+eaPk8bH5rfe+QitnOajRc1yXab+jRnLvyQS3ilNT
2f2Zo211lNrsr2C/JmuKVgcH2+q14rhYjA5bpl8pdlHf1p41afuBeWVeTUqURj+1pEjsM9N2tbn/
OygUEcw6gQO9P2KUV/sF8KDlRGGOA0oS5wHnrfqNKLVu71ox3WorbA6j3p+LqF63DP+Muqg5aeks
LWpvdaRY0Po9zAkmzDjx8dfj31aXncJGPtWJdkrS7ipBwNXTL/ZVpw8yLYa23Mp6/5cflxfOWco7
J9wRaGb1wsNsDnURwq50Oqinil5bmGLBwkeAdC4GcbU2eWB60jCKFpoDGpu10rJK1Mzu5pTgAuD7
G69qi4t5hKr9tw9EYgJtIs4Y8DeYDm8XJlAo6J85Dj6HHC4FYpSPVcJlqnSN8e/OmeWBGIosCh1h
sAP/5O1Q6ZzMI7sanjw4nOmB6VWYTJlRNHln+k+rzeZPQCH1LEaYmJGyElcFJmmcLXlKYYLqJzKJ
mLWHEr+VlLxeTHEmXEI+f4XrD4WsDAkeZZW9QAvs42+fqxOYiFDag1UjmtyVyACPngj7b5+Psn6o
RbyGQHHZRIE5keC+HcVJenwcbQsPGNFRjXRjtuvqMcN9q8sPnw+1XuD/DsWnIizLILR2vdT0RMlk
53HDNGcMzkwlTJ7jYso0uCc9XopeI9COzCz8c/bGq5CZpVUGfsv8oH9ISjrCxrdPqcWiqKauAJNy
Pfncq7251ZVe2/Yqt6NQltois2mO8aJb96bxKc2S4Uz07Uq/99+/gXIZcAr0mq7W29+gT1RDWoQo
ZVCU/klV8+pgUzHvHZyD9lCMh01ih/R85NgesbSH/DzaU0QHKrc34WDadMH6EMIC7V9jaL3g84/z
wWyD78WdEQkhDI31x6noSPVdwZ0YBWJ51/WpfV2hDz2zx3802/A9wCOAN8CpvVqrSe3VttYDrRhe
b2wGWKPHgVtEINs+PHNevtvZl29OAw3qGPyxxXd29b6jZsyKGNclaAgaOs3GFDvePFuS1qCdqxFE
NY5EQVEoTYnb4KyW38YUlNkyCW/r8dc8V5h9+JMACVXklCp8zrUdSDsbThZNMNd1L51vyD2qv0x5
6ez6ojS2bdGrF4kZTztVWunX2ZnE1axejTqkEdhDf7lBL2+Hd8NdnJ2MNspqM3Mk80zTKNEUFdHD
lhPHnP1wSmS7dadGnAsw+OjDvx5udevIVWELkuhKH0pYTDIQbmXHvB3JZCknfIs+n8sfbDTwBrnb
LIgsrNbVRoMLqua4Cqtdp1j/kjhkWdOvlT7pkemjQZpSgWVj7T59PupHmwz3kH/hHYw91m1zIHav
03h3uHH1eRY4fa4iXKHP8r2KHYDCoUgRc1olqJbvmk7+HTJa/NjkjX1uon3wArAOMqmJTcgCwPBv
p35RVx5OxYgdLXfAzapou/HH7DVaukmFUv0owip+aIeMxvLnr+D9V1607tpyIi+brbXaZm2c6m16
5fNmgJ+FDLUonpNSAQSPBLqMz8da1ePLPQ8m9nJk6eoCfq+OxwyhY1c0fGSsTsttFUOyW0obLFST
WV7jxuSdmPt2EM+msU8KPDg/H3/Zrl/dB5bxwUkt+hwsZtiwq2fto1RPmj84l2vGX/IqGg9z6uSH
XmnnTaMM6WNlj+mxGKZzccMfPDn8G/aPxS7JIvHz7ddt+96RMVAlGhLHCIo0y3YZp/ghmzJaDfVA
SoASV36PWDlQi24+Qxl/P7nIHYZEScG60LzWpE6B/lCrJ67AbZWNl3orpmCkgXmXGRjro2PF0sod
/y4Ecjk8oUNwaJJDsvyzhsXtWLBZWYBcg9PZF8BO0X3V9sqZCmUleP93GNiauo0CnSphzbAZRJrW
ie4iLYoHfN4MRTvoYfvDtRJ4yKHmBhrmaEhCLkJz2FeNCW2ABIpDjlneBicmlrtyLrzj/cG8LCcA
NipPPvp6LUu3HOzUogxko+6XoG9SlAInhTN7pt786LuC1/L0INPqOxlHwxcQ1bz0KZ3C2bjxaO5S
zJkGXBW70hVPbReN1YaurnDOFNYfnIsLSrSE6MJ4I0tttV+lY9E2XYU8EZ2ruil0Q15ZJhHteYrK
uCkILLHNKPAafN3KWVW2ndbYaMFTfVdiB/78+cJebWIuJCsou8QlcyWkS73uPEVCDcuI+bjpuPZh
8Nkj38883Ofc9Nyp+H4P4bmd5TqPvwKmN6uScKhqmdgVrdI0JDayl26yH3pSBi2cJS4Q8Fm7Wk2s
+9HqqzOH1Z8m+9vt6+0rX20ipVfhgVeyoHR0srNdmxt27ssMSWRsxDg95n266b3FgVuND4jof4Vu
900vqisyeGnkutqPqpE/RaF/qby5BAJLFTroU4scULUCQ4SOrxcersEmKv9+1kgFVmx9M039TREr
Z/CK92uE2N0/gLDBsgV6ersj6misQNyAgfJOTR8IbMlR8A7Dj7+aGOxBb0dZnTg4M7pK3bJAQmnJ
Y5RZ7SUcI3OfNPZ0hn+2vP1XXwd1BWwhFSMW+vawXNbE4U5NGrV10Cg20pjdDbW0h2U7bPocG4lS
xyhsjuMz+/rqJa7HXDPP2nRqFNVG59ypmbSCeqqqn02duOOZgxPO95/Iv0+eb426eFK2VUwBElSt
c5M0jl533KRTk86UGDvY+zsoUz2llDuiVsftAvdRLo6yUyYK+F5GMMo3Q64Ld+90qdH7mQwdPkzp
1NiUetngFt+mLmpQdYbY85kOgICIk2Lbz5ySLSBxo8h2Mwipjrc6dGzrSc0tDcvBEs2czV20raDo
b9wQPxxvC2dixmu6mw1BfKHVkEOubQioFvjt97Is62V2m6UR77tBhvptaZtN70NiHMQOM68mRNU0
u1nvm9GgjjuMxcdAIan6mMLNuJgqPQYlt5X0VNazcaqt1r4s1cjbmDoGON2YFPgl9H0HYcbUGuyI
ZzUYC2++18uKbCVZJ5eAuOU2HwbvWkqv3s2ljk2CBpbk1niGEWNKBEBeG/fuoDaXedJ1gU55QBpw
RU1YifBY92qxi+2x34QYJ2zsXJcns9JxmC8c5diAUwQJF+VLpY1GfEEN6eupZ11YXBqRySiD/VvR
rWwngLJu2OmKU9Sh3u7mBkeMMdaeG0NNr0A83OdxHLIrghjGHWCr8jSD2mA4Alt72EIFrO6VXkke
x9rRXtKyxTgYsCpQ0IqAIjWYuueyw2zDVYerAnp/4DZW8TD0dvJDyQU36jEZH2OIELtk9mhJOUO+
Sa089ZO+VZ8S7GC3tqbk86af0xJKSCHEd8eoo9MUcf9uLhbmq+NXQ9+2/jRl/XdjyJFoelo4772y
RVpNi3GDFpj8CT/DVvnFmDpo545aY4JBvbSVUhF7lKbyKmo89YgzdHZTFFX9xRpZSmElk0vgf82v
kra97mDjL/HgWvGPUqnpFzuOoowxmvYizRWk0rYCU99WkC+rCt73OeCWb2R5cZnnjthYKUChpY36
C4qG6soOO4nYOnQephzOTxVr2j4aza/kQSQ++HJ88jJZ9oFTYIZiCcU6YJRiPs+LP6PrlDhch57k
KujE224kaEGRs7ZBO8AkM2Qf7xQrcgN9cNtpkwKw7UVr3bUtLiZq2tpbUcbtYQCrOhEogiO8FcxV
g2V2486oyEenxFumy7TxK0ZN9s9ixKxmINYUwzXX2Ya1NiCF0RMNnLWud8Wot1SYWtzjAFk32n04
9ciIxuxWM1N6jN0/hZY9gQwH/Zz8nHMs50VzSLv8okyrpyqvid5RflnYzW0UrroHby7Aj+MS2Gka
kfLrZC4pRv2oWC2eHBBdk3Emfc6e5AlrfP3KxPhWabBvkVoeseK9L0pc8hHc7CjM4SpVjAc1rlAV
V06N+bQ2bqZaNW/TsLjJ82TcVE0RwG5aII4GbInR1BnrH1N+E13yZCf6t56mql/Dtd4o7RIGGTbH
LO8voWRLX2TzC3vdk9kVsR9p0YQQDf8cK86MY02p3apQ8HW9vPNsNNNFeZO4SbRLBJ7CNIIxrRNA
yWZcxAfhzdFmqFWmJJSv0ir3umIbO/CtBmOV5IdrUtPFdLT8iL7klq4GKq3a26ZTATksVMyvoWZu
Yf1kpxl3Ah/HvOGy6vtbZvRVY+gMKHXSR+k4bY2xnVmu2qmd9cXrurg3rOK+jbW9y/smGwFPJz2F
Ua5YhbkLcb8OcH0hm3EgWIIbuWy2XmdzUTRynSf2cDGqXW1EnoU7T64qKg0A7VcW4wXb1G6Js065
6yLiUKLKTAgVceMtvtGUIWVoUYnnabV3cJut/MII5ZacVnmtTcZ4W6Q1NRYwwHw79pF3UxPmneJW
kGHk4P6elPjCK7ybUQtvUDl+YxthbsOywEJZvR8inEodOHN5PVzRYb5t6BltaqQn+3YkUAa0er84
lnSpeZhCM9DV7CbyjFNlhdswbAKva1CdA4lHA1ZSGowAjJUEVMhy+BnXM8kcTbZHAPaYRulzZ4+n
2YxRh1nElE3uPoVMCOtpvpTz+GTI5qrSqzuo+mKbqPzncqhB9ai4G7vIL/LJuKibfNtDtsMcKQ5G
Jboh0IQslvD3WBPFQQMvpbrG/YKOTOD1020hW2cLUSjZCCXbDQW3nl7HKqlfnJ/iXg9KoVzVs/Wt
GIqXfGYxYTwhRX0nKiywK+L3lMxgKsHVytvpm0eKR5niHparW82BB1HF4xMCDr5mROhpYc+/o8oW
WzMlaqVSf/cqIZ0uJjM0VTchjPuomzCKKPSrOrYftCT/Jux52AobcdHoJfdNkUl/qJOdZySHXGYH
dns/1OKDVTUnZTIQNXrMZVdlOgLKfnfK5HJSDC6oFAb+rMY/1XgOdKfncQFIZtXYCyI8g6zLrr3K
vOq6Ju18a2ow+latBFdru1OwI7dbo7pRG0/8zLsk+hXZXnGh9xjuKkRiSDnTFZglsZz8jQ1z77Jt
3KDvldNcZUADydi/EKAjg2yIG5pdE74YrC6Z7SUTJI3c+xam6KGbK7mN8Jjbyc5Ot56Cz4JwG1xA
teiiZj/j36Jrjb+UaWJvtOFNkRnFifplY4t4nxKJUaU601gwxXTYiOZ0EFlBv5KeKadPfj20OnYc
/ZUc8K0o5f1k9tABtOtcLW6dEmMXMUb5lspabrwWN4euMRr+gtFz/+rrLekbe2VxRfIab+s1+q0m
EC/mSXodR17K304wfMnpJlxouF8TlHIKsWDPEkxHcuI94JXhuNunPbZg+Wkm19rMXNPPHIesmTz5
qhYQOeoeVEcxd5T0GHTLb01n7wbH23l2Tn2DAXdUNpuEc9KZja9lgk3FPDNz1GdNnXb5ED8ZStPA
4EuDFG9kp593Ha757jC9tGlWk6ek3E22vSP88NETOicB3m5Ooh8iPdo3IgywINmaHQYWinldZiFT
Oax/aWH8I7L0L5aKtZXUZLKNK80HaUOWMRKK1DlfNWO+blNcf6zE3Blt85AN2j2EcpAZZqoRPTli
ei505K/mxlGaWzf3LmdIphtLq46pW13WNgb9k+W9NFl/N2Aw0LXmNsJCK8MhaEz1A2YaAQYwF5Re
E6AqQpREjR5GNX9WE1wZYRx/7SfaHCIPn6OpvJ21+ahEFi5Dw13hGbdxNOLyOBBdNugvaepeW7l4
8QjRBvUoSZUuk1tLhr+RTFJ4TfqLq6UQpWNvm0jltnSlb6hyETkhHK217/zhvoRcVo7PVjRs69A0
SWEpLi1jfppjeVQW4WsrxmsRjbTNsxul+xUNPdNXu6ocijwo3qnOe57YJbpQCbKUIZCgVFS72qmP
ZRDpcCKFeVvWYucV1sEzw39oQO5j2uJb2DU12Ev2u1CTH7XHqkbU+pSr5Vd89CffLvQbKO6/Lb2Z
N2khD5lwt57otq7kdVpFrfhZg5cK7NeNnAHcS0VTfFKP9uPQ5X49xHgLU1+ZeAWOlnnCGgpzVlO9
kul0oacm/vuKdz1lBYSi8iLFdYfX/KDM/d7ordOoN1taDoFlz/uhJmJkmvsLSDi/1cYi4ozCykzE
gyXU2zySBU4rya9KoWqvI8yXlMJ7GJz6JIz03jLSf4x5uMtmc5NXMV5K1UVIhcCdGMXrD0RplFn2
A2Kpl0irTiMFflhWBxbOUcbJdmqSQxcpQFZLVkcZaA0uSp0g/0CNtgaHVz6Ne+Qa+FgVNq0S69gO
dkAKTWA69UsR2hn5Ptn9ZBkBIZYXMfagVuhdD7k86AhaKxjm8OlpWJg4ic1s4WWKNTJSlB0+eFvg
/6/utIyEPttXSyZLaG+IJwzqGQtHHAaz0f7V1iEWj6gHqw61+JPHudXm6p06G/fj6Olbvcyc/YQf
uIc0n8NCfsUf6eA286nA0Y6PIzYwvR4Mw8IGWrZ3sFqvOtSoPqo1slJ6G/K9MWwdjUw1rKQ01E25
eIwb8742HB/kx28i+W0JNYixE8MiECQwolKSe6u0HktDENUC22T4WXXutsuibeTJa5EYR7MkJcRt
ro3R2U4TdmAY/FXFbxZA0GONMhPMF+v1Zaq4fG3cNpJ07ybVDmrQneizW4V7dxxfjdZ8iovswSry
QJSzrygAMF51JRxMxOSjHXHMGvPjaH5Thu9Ce6jyYQ+i/6Vt3Z2g+uqwPBLeF6t6UZsfTZrx8nCf
GSrmo/mUdMeCh1y8JpPxOcwu8QH8ArxwapNq6+BiOeW1r4lrMVwr4tEja2Zqpu3QDjjFlduy+sle
tzeM+agOBGxP/8XReWw3jiRR9ItwDrzZEqCnHOW1wVGppYQ3iUTCfP1czm6murpaRQKZES9evPtq
aLAPRvnAAKLa1IZ1odDZrFOaaNIf9fDrFmYcAGVp2i5xnEeD3DppVvdu68eFf8nM75HJH/VijBPv
eZzm+1v6GsFDiRxw6TEkybTehP1HVaVbR9invsbDGv0K1rcmnxDh7prL4EKA4YNBOln6WK2w+Yb0
Pq8GCBJv5OxuEBa3gcAA6eY7MnaTypVJZZBPLgvWeioWiD4d4jbxVt+4O0wGn1zu5NKkiKzr4yCO
ixopDowzWQ07Mf6s3J/lSmNCGlK/6DMYmniM0t2clvuFXwubMJ4jscuY2YZ0bkXZECpqEuT25Kqd
wTDSERA6rGtrHK3idcw/K1bPw6jdFn2GT+rR6jn2gZBRThvivxrEo7dqIDvHtru3qju3PGG3YGfH
BUcCQS3q2yRySDwNv7RLWjdItKUcIA1Yu068CvfBsMNro95VvU9dOyECbOk+JT3kkIVIDm54XEzu
gdGdiSMafnxyJelrB8/Yj6TrDH17Lytz54ls6+f9qdD3JnPx/pamVAdn6QYXoynEZp5J12rVS7AA
fvHfU0gycsDH/alHdZ9Ww9sQ/nOcCYkj3+ZFSrJrNp4ajn1nqbdl/Rr1yzH18yevcZ8XYe7Sonm3
bMqdqN/i9tzecsrIEaMAH+NRGSf3lsyxwC3zxjgjSMqtysNtLbYM76aeODG1betlt06kDOLoARuk
t7P9ogfW/cVLOP0uTrOt3WcoTatJpmv52PqPYjytkP2i0sC3698Z+d4nWXJgbUR2HKEtqX9MLwkT
IJ8C6cnLdk7Yndp+2mNrpDsJT4EnzzZfQprVgmjKZy/Ur6Pmp64nbIFiC8ikqR8C4lbDNL84PMxl
7zwZ0yHDsrbpu1/fRotxip1H/Z1XEpzlmtMnnP3Mehm68TT19a7XBEFXhOsjy3vR1nPD/6j4CQl3
50emft/a94oYQeMxt7pvpq5X2c80+MwNuq7b2IZR4W8ornnofXMWHKaK8FkrVU8uc1+5OJT6uaC9
ailIy/wvW1oOcBvFg8yOl9biN5uAyxPCyu+IYTyEYXXhf1MzVcZd1hhxad4hOB0GhicNrUFft48S
vd6lyxvJsovyezhTkxVsyxn/LndZLD3vYI0zFCixaz3rtZA5NwysnByAJ4l0ihjctipOed5dJO0y
CopOGl8nXvdZNo+pyF/GRv+b0ykeSPyKQBz4t6RUygcv+3PmlTPnQ6cLlRvIl54wPXb6zmNKhcsD
ObkUzPLoQqipIvuiFu9ahtOuqQTNyi18sp9HssgZKvqfg+WfMyg0XcE6VeVzEYx/to+32Pg1/PVq
RNW24oa3lnmbTrQVwFeFdva0Z5vKLS4dGCLHoOvqX6zyv4LDQqpoZ/FvkHMcN6N3VZLsJYOc9/Cn
J4rWWfO7aHr0dQAzKunIgusmgh2NJ1b0htgd+dbtcEzSotvKNtuNuKuKhnuCieF+VvOzFsGpscOX
OZAnqu9nz3krLTPuS3EKdJTMZrZ1o2di0rhUra3fHBy+0bVDHuJQM9rprtX9GyrTrmocnEevucdv
tVT/6DrjeaxtpNIoqVP3W/j2i9+jHlkUoaU8GAXTKkeU5yCP7qgtDo7dfXiE8s1OlpCI8WCLF1ma
cRRlJHtDm5PRxvW2qIQ3HlDcBaSlRhg5gfniId36hN9ioCUR9sfuvL0R8pETNMphEqvgWZrtdrAY
Q9rHpm3/s5qtkx5Ks03G9F+RVwEfozpEk3XEzbutVjuhj4OvIw+kVGwaAiqUnyaBQWSfd2GaXDH0
mKgVm0PLo+8X7+5IUG+qNiPnjbt+GamTpFN9aTp1Kf1sS0LDhlp9E3pHyXfW5y23h0JaegPPlhcw
KcUh4xdZwyU4GtYMwQyD/R/mtI3JWeXQ8dNzn1K7+SBeAIlg+WCTcC/CVxyY2B7NHyNTp97OdsHI
C0NOc88Zuq7n3iDrYZ6PY1N+tLzfqGhkMzvjwbpxKEebljdv/A/M0fcFmZslWbD0zOq/dMiOM/7G
rYwWKxlG+9ovw1/WF8SymOU9YUyMGOiMGcX+V5jum+N2V5xuzyLlb7oE00PHZJssjqvj1PdhF/0z
OutaDppbY34ds12t1S4K7oU5Po/+1fVVIpoHO/iouEPk8OlZGGgtWGFWdRSCa82JaMTLJAIkDOqR
fXeVGXfmvCTe4O51Fu1EXR0W+TemUdL7BmkpoDFJmECT9EeAa7D79Lqtp3Yb8H9dD5sFl0FogOL7
l6WwtLzPUU+sMrG7DgCT2yzn6DSCP8VnWdI5YPgh8XLjZ30Sln1sNumekLJTKTmy+gPDgL1vjaeI
KOS2l1dRPHg6+05dvmd4UIHBU9MVB1XNG1uO9cH3l+XeFownW5QozqhofuQhPt5gq15k7MrpMCmD
8c1nTr5zYY47vb5H4NYyr97T3R/9Pjr44iOAJ7xU47nICqzm/YZt53gJg31R/iP14wb+jIssONS0
3cbcMar25uc6W19WqzxpDEZQ5TK7eXRZo/eyFyO1zr7/mBPPIfXvmhIQyT1GucQcPRYLhCp1KEjg
dokj92WVrNN4CAukWOfJpnYubfxSzd0wPwfCoND+TiVwEPKcav2W9cQ86uecRr3lg83zkwPpNCqf
eJxZAQo31WKSCcJZ1b/XZAbL8OIpJxkJYkVrcrNDZRxunsCGkFl7+a2cFxeJJ83nM6LFRtn8AfK3
MTtQsH9NO+9Rcy/NWn8rj0CbOkgKl3GwEmRbOzG5miwJRvI4m95BO49N9VjDTKrafaPRMeWmZ34w
RPeN9+qBIxxblPx0HxjR1xR0CWDj7YoS3kkwNj1NLOJS7Z1D/WbX/f2i0bXg3oIhQO/FzRO0B9OG
XjYs24GKOccQkOfqZGgmKEUB/ZV2VvXhNZ0G1vy5Rtqw3adVtmv88oh16blS3gEQ2KH0jWvqt/va
xj+QDROxn811qolBKCasUjaqgTRhPmIGwWOAVLhaW8NkANV0Ljm8waHompLLG1Irbrf8LpNTmehG
/JR9T16GeC9Uf8VLevYXf2sbZI4D5l5mcZpN61t3weOKFHOos/DFq2gmI7PKEamIjm9KAjYrz/ur
tESua0P1Q76oPnYhNXKhMxWXhThhMQNJSHMeGWOHe1CSHGsMD5ZDTW2jSk9EDO5KiSAtZX8lQIIQ
ULAXB1NmtH+jW1GUeQd3zg4rHvxNyuI79rj0wI7/i1advdFT9NpBR9sEzQojrweEWvf7QcqP2vIf
XEW5MfgPbUqftmZ8I63DC2n45b8mzJkWNPwHyFDetVVOWokYTDRs39oxjuPeyzl9p0voVHt7tT2g
fAudfHpMb09kyVyM8rK5h047xXXByEtOELlL+7OLApS7aMgfrHLtE23Zlz5Ydv3oHOF9qd0tbS/R
RY25UNnd0YqIqx4d/dX5rLVPrafOk2z/o2kL46Hju20ZNwHxHNgW6+/TYL6akkjhDEYYXqbnyCuo
e72JRAzPoD9kbE8VIVmQz6uCOIIQomeqIpQxx2Na4tQ+q0ZNChB40xIt8ByYS/Mqo66MWJOYRqLF
0RJfSz5pHnLblkcehhIfUaei26iiOFNKTNELaZeBIlVIkT6rJIq1J8zjFInuX+Sl2PTrMOsORlZ4
b3VQu8ZlHceufkTnXfN/+ezI8Kc1WlnsXOWXSAq8E5fZG5y7PuSxWmQb3Zn+hL+R4Ol9ppT5Qcx4
mtgqpDGlrdgyX4E82nTtpz26KYRJMOuCPYCrP+bw8oa0mlk8buu7Mnf6W5bxuqnqaXgyMss/CmP1
zk5aTAenLoYd6kZ7MVdsjXZR59u+GIGRUyYXRHV3dRJO43Wkqz3mgmYxairn0ZJtW2xM5LatYd2A
f34XxEulAUQCkv+dor6Iu4kBfRtEcUFQw9lH47msknOgShlKjBWZ25WsPNAldqiOyEoNPtdaE1eP
+7mow+olmJll8k6BSdU1WvEyZk+FNZsBmd0h3UgYwF+YMpKtA/QwEnABreyWtvC7zaghFTjRzKBE
C/PJ7TQ4gtLun410ah54fu3E1A5ggdRj1pdZAl3EZbjTWvUtTh/LYdA0hMr7wXAoU19u2zVKLxFo
9tj1M/q4MK0LGKPCfl9uj+hU0Uq7pZ/GjVUUj1F1O+dgJSalTVhN4xhE9vYBCHinKmj0hbUs584a
svu6XEdzI7NoAGSUc9y4vQXdEEFwW3dZtk9tM/2X4oRmRCa94VU0izpFeWYlt3XV7UI4CiXVjACx
mDZTIzM8rJmqL3JsrL2rNcTiJWJN2IOYJDI/OjUGii75b1wo4RCkG4MBxbk1XOdO2CRpLSKymEk2
83Ys8mC7iLE+T+WtJUFs3nUrIfmOpgJucFe+eV795ZVTsPEZ6uwHCOs36dB68TwNASeViJmlLt9s
NSoSiRpCi5hmMcFZZVtjQdHV1WUV7S8PdBNb1SDigXSfndlN8Jx6JEtVKH1Z2pGLXgnruaobbHyO
rju5J8Jx4pod7b6y3peGISD+3BAf6es6WA+qbDyCh/MyuwP3XvrdbW+5JJe/zDonaxI7m3V06eAf
sAkJoZuVBSTDKqvOTuWY6juCz0u3lWE6AOLpkTokKTKMWlfvfVOb7jfO6RWmhwsK6wZo8Ja1YmoU
NP37aqxp+9gVhgxe1kj6/IvYeVVFucMXod+DoHa8P9dWHjB5VRoWI7xwBSZ+Yq8gLJ9KRTbpqYgm
N6IaSckEXwLux8sojeo2GsqJUrA2ao1yI0y6EtcC4zR8a9Wn1fme8ytcnI3/WkME838rq5+0CU4b
Lcyc/Gk2KYNTRw+52HZd6apvxI5R3umBZOk+sbyZam2zhMpYH/PWraOT5fcT1FEP+GP3bpadDwoB
EI4NkV25kRQ8RHIq2g5EiBuh7SHBpfVnyb4kwgcHTzb+GgFzMzr1zBzM/3jYAlRifCX8SJsuyFX/
OVZ9Mz75rp6jo+EWrnxPU2uIjlUg7PQv4NFfHpY2nZcPnECDcyr8FjD8oAJB5qk7Nh4p31r6vI0d
lLvRLxvzrY0Y2J19l+ZiS8ZoqNi1G1zwCJ7krXHMKWg/vaG3h2sV6LmjEJix0NUjSwhshfuBOOBD
ttz7oe+lk0w9fuRtPoypgwclFMHeFovxudht+Dm4YUD34pl9CnPIXkEoJ2bmsskU1+Rk1eYxJNUR
+RBWQDNM+7QzQkoIqwLp9sdfuQfN1NcBUznCqv5Gcxz1r5wjo8jjVQstP2tsBhST7hyYNdpDuqr8
1TBHTeAdqgVfh9l1/kcYceAj0+X52h+Vmk1K8ML3VuelddrsvyEE13OeG3e+Eocykive+ap4iHxp
19saAEmH6uc4hlziDgtgHcBwXyzmzPYgNPNcY1nFkAjftLtPV8PUWHokaB5VpBma4U3bdSaB60So
iGRmC9miAxfBck5bYQfPglOwJoBQm7/EWC3qSl6nne9VHzn9aSoZzP0txIGST1dUfRv3PlbWdDME
epiJ8kqrnCbN1pCbxQhU3A0Gim+p7aU4k/dvgVx1x9bo/3V12OS71iRU9Wz0nvQSOa/S/ut1G8yJ
I1PTe4uEuaY/jiz1XSCZjehbsA20S2ofmMP7Zc1zNC82shqqDLdss6TPq874Zc0uDN98c54JMhcG
yv6/VnWr+cycZk3vM1OTll7xUmUHUNEjQTIroN1kXCutvlf+qfERNAXHJ0wfDVEVxG/txRY5Yv1f
OnhR+Yyha80PoY+PFCMgZtBcYjaquga5bKrM8WGoPIq/rA2K/H3sGAR/iDmYvX2aKie4hIRx6Bev
XfxuC6LQcEjUrCuz+7LyKYinhpzZOB9VP8QzX8l/lZUNYs8fC81umcqiSNwUxWZNzfnHLaPslv9q
fTSDjKbdYGf2Ya6yyT1GMgzPayGGk+1UKXwE0WOHKoZ1nh6rtGVvOk2b8D5jNHrPQYk5s+3tjyhn
OE1QI/H1DOyyNz1LtfcFtWoVjl67nUAJgF0degSgKjNYNA/H1sW2pvPwHrMa5UyUmmdS0nC0uezL
1g9FWXf/iiF0PshQYB5hDEHw21nhuGt4FZ+8wi2vDhmzX1nJJhFMWQTbMtQl9YqmVyZ3a2CKYrrp
vTXrZTiycYE0v4zh/NyZrAfQj4QpQPuIKUA8Ym7BIpSVaNZNLoYfm/UAEO1hO0e4CaAwECNhx3m6
DPd9P+aY+8sqfPJVp9cXVcmW0IOs+cXrnqtEabfwNnnYrkMyLZZzqucheyBotX/ILANEbZp+uGL8
pPx66wLQycPgYLzrO7FpXFaErWm6iHXYW/745tUrfj92MqlKomFbKyeMa894N2eGbL7w3/MoGC+y
WeqdsDHYtTp4rIgmpZ+cm1Na4qYyG2zx7TqKt9RT8gfNWTw2xpBu5dIeWI32Y8/Wx6oejB1FlQFc
tM3OhAase27DBmC2I79oLjIK/v6U4sCLh6IzEq8AyjLrfoXa0bp7kVrWW6/kcJDdZDwW3AaAVgtz
qu6DMrXu8C/xIVascRVLllPOgzOatT4GrlU9eWh1/xajnt76fqn7q2OW7nbyUm0dQ8W7FTvwR+6w
EuDtqXkqCQ2Z++i6GLZzUv4IyMHyMVGDLsdDk5GJ+I6fRG26Vv3mqvWTdegY5uh13PPj/+mmM3ZF
FN2g4C3qKik7t7nasGv+z0zj4z3O/uAmfSgvGcKWX0t20XqaJMNCmlpYkHXJJuU/N/SALDyW1tr/
E4YXHW2t1H33pGTY3jjeHZFFGOe5TB+7DAVjcvo3u0fiNIN2PUs7FVc4UlANOs7/xnYAb4CWiSA5
NNjU46526njOQN51ffS0Wv2F0gaLQAqGaYnm9W0cQ+wgBeimDH5CO0qRBIDhCH0gdiB1aeKsmU98
tLPHdWUqXuobk6OWD64E9NL6NUfIzakxVzhOcdX5uN2CnnDm0Eu6MbDPevQeKUe+jYoqSTBz5OGs
QVKNgqCnsqMGDCjoNRu9oM5WGj/T4lMtKN+cyScvswjZPGrEqdfOaRQtHqKhhFFmRnGqqxqVGqMG
r/fGCssgiRrTPM3t6u+8TmJj0CNQdAPlgPDshga/bOOJl/WepLGAoS5QyZprCGPl0xwR6N31vMJG
eTvjmRkdTZWXO39mlxI//ZkRJXjxFRAVQ6h1SzRDlLCh/xEphWpJ+boNQ8COVdb/TEwOuiaYL0bp
vrhDMDAsHt5Gf3XiwcxA3NsuDErLLI8zy68J941KStgYe+jV3pngNiAnpp5eA/dmbDeUu8Unce70
RN3RkO/dl5yk2dABtmy6uOsne9M69pFM9nY/Su/QZ4w+5hb7YFETHpPlzCfVCDuMDgEoFN+zoZ3t
6ltfciA3kXUGZlcNHzBp62tculV1RF23MAuUzDYEhQk0FjAjwFzTXF9A8DH+Qr9mHisvbjowZyw9
58hTZcRVTZFUZsW7rXE2uLcLW6wv2Vx2iVupc1sbz4HNJL0LPgoHCZwB+YGoL28TBUBBvPR1dNEo
1qm7pq37kVHB37wKdizcXj+Jtsf75tT6sYiKaVeNtpOY0krSuYY3HTXvHLkO+CmO6bwkmiPCyhgv
HmMVUyhxFIvNwJpfY01PdHGely76Cd1RfZsOV0v5C8zVT0rHDGLyH5wkU8FPao8PVr584rz96Lr+
U8LOs2V4n2fjAyrGrqEk3igyKf3GMN5yYT3UAeSbKWwWUrJDNKLxzZLpNZOmswtW68HSC6pZPsx/
7cTequPlqI9zbRb8MdQqxK6UlUkHNRRHV9rIHra/xoyd6uNco9KCwyrEXeCWCheOyWMRkhs8KoeQ
CFWYW8XWHmrDkF9RyUCOkm12LljlfkRw0FcTo/JbEw3rq3RdfSXJyNnpSDd3XRipfcu61WXWdhYw
Om+xQTHb8qATTkW/PJndwEvpT1Y+J5Hf9FjEglcLdw4B4QvbmHSJvmqTdG0sBKKu5ojuzeFu8Jy9
cExzs+oSY4Llqvty7o03ZfrLLszNIeGD/BGmxwgwkHSTRDQfNa0XJr9pPSmzX0Ak0oS2SDzblnYg
8b2RQE6Ph9Zf8iwm+ZGRoQq7Df23fYgicZ7T9oP0+DLO8ZW+15JZyFQt/ZGmuNuOpi/PZU17X5ZZ
QsYSgVljzUxGwsWZ3cSDR3ibFSyPBFu629SwgJd16iDWDp3XUke4PLhA0A2KsMF6TEexX5rA3DRO
rQ74uG16ofqbudR6P46Cc62DVtiuOjbXMDouqKUnkwzsu6HkY+FTtUhfziBGYWZ5FZKYo6ZgaGrb
2UNWjvdolNi6jYL3TktsDyJ7cte52UfCrW7RtvyB/gXfH/22iRo29xOOevJ7MKXPTtLwdf1W44A0
vs7Pa+SMqHuBxMHiyqNVZZhOlLkNbtJnayFUy7YruOfKewpxdKeJBswDSZRO3cGb2fFOb1gtvbIg
EH4NSv90w8J8l7J5jy8DN1AmflWe3SIfjl3VHSW0HlDt5YUwg4e1Zh7j9YT7BRz1CPIYedDAaXtM
sGhqup2eOJq8dSJXNgJD55RXOxInzuhkzOyfYujeK420XQ3r48jmf9x5I61A334Gdefuytb7tea8
3C6B+9NkPELrCF8vmzmgvbGHN+Sw5seoSd9sJOn0ItIs2tL0sCjuSQvyaZa9e8pOY4GDEw97U711
nvVshTUGsjLCsLgsl0CX7+U0HGqbrnwZzZ8JQFzYVhpLXS/efBCiNytHkXgiQp4AK6Tm6syKunEy
NQcDG/Iz+/uVvIQF0xPibZ64Ys9KTEvclOpCPN2pcah1m4XYe2D3rAEN6anKEbPC8IsnOtZBdWcv
C+DD8MEs0jdrmR7Haj7YLuPuJbO+nWpBxp9KRkrklu1Yxc+SoCOOuijmCltzQTzqJPk5WwBcvE5F
DFCCJ7/B25RbGmbcDTxn+llAJBb+DS9QwescCKtnCJ26J6prEtwjDAOj7O/6MhwgnZMWVt5YU5kd
XOrA2s+ZkSeycwxaeX6Ssizf0CfxpIUD05Z6dXGndBhC2aKKV+5tq6hpntYzElOHM3l5mDP9l9s3
O2KL35K9Ah37Ey1U2i0PKZVrbE/WE3HlztarQHghDePHmL+lqIDrDop9LGv8TaMueIAiQYxmqr+X
Rn2VNSMbG/N+LBQNqeztp0o7T6KS+yxlKdOcoufcLFA0vBCOYIA/JVBVDC5tisdxArepFGVLPnzM
NJT5AGoic51EMC069jKduRrtfscw29iMA/A04BOQAztvN0X1ieQQdQoNLNVOaq1bk7Wds+oshrGV
+0fkEla00H7tWqhn9sQsLWv+GrvYW4V31zFXZ8ECUTMV2WFcshPd6EM3i4dBUAgNqOtFMH2FWXqV
NI3btc//a6jVkTebo1z1p71WAPL6qOaIs8aNJcWTgWEsNJr7QQcX17b+ZnbrWQEzvnHZHTkHMQ14
7q4qEJmzMtqS3RHE40J8IuFQopf/RIglXhPi3q6OvAaru1/C6MfJ8ihmFn/jjrnvJBs/OlV5B/5J
nIdcfeb5LIB6WB8FchmDEtp5v10/2abQfCrhIcU6/6SXad6NpBDFZkgeVJ1fJnqJJ9Z9nLuQJhjN
14ttfz6rtlnYnGCQLtAAIwERzgp2BJrs5ehUCUcTn0vj/GfaWGfNythniJhWzJjRPVez+V8RDJ9i
bTBMdvXLKrLH1lk+zIZNC9OUjNcM9WTw+2JzzPeFXR2DuTirtTkTLjJARPTNR1FHx8ZQNlO+HK+W
pubopgjNWHsCRXYqtrrHslN2xakAngZc0k6qmghOYruvWdpy+9vhb1rCKGuDPUfjQ2oZM6sO8x+8
i1tAvO0cCOL7lvx9/AkbA3fV1in1L9fwfcMsCKA5teEkonsit7BoGVdfWGNStc1ToCDYmWKCfnvz
vqRfwW2tf+SBpLJsOUGno6XxgRp9cYC34zMBAgUrpAlFsw7j3kjtpF5vWKlcJNbcfykozyw7vrEL
hnvMfjDS8Y065y7o/X/wIuiKp7LdSgOzClKZcWkmAjvcPturtGb62rGhybSIdRUG3jrMmm3ORuDd
NKwR5VZxV5rOyRM2NqLpBz7Zh2honVPoivDfjBT/TRELJNebxdWOJb05Bycylm5VEiAG4ZzHsFIu
qImdXb4UmfukU+vJTrth07mpjSWVxzdYPBwfBeBKCrObEbpuvPyYFaFigszp49a0fUK9ZW5wYCaH
001UR0JGXiOjPRvSPQQKQ4C0j2BFk7IOKX0zby+7Em9bHXI1tIldKfYcVv+T4cJHtAzgiApeyey4
5MjsBAtrPBTrDjnET7CxPId+AR2ySUUiJfWGOR3y1mZEHRlnQSkQtw52hRFLhJLeZfa920bJgopY
/LSt5W8AHh0bWcsNzATzyCLBvhzJQ+GKKe7Cyvh1/ZF1nXF4QdjpNzPxHanhnwcMqbp3WBLETecM
2DumC6/A1nPMrfT/pVn3ZKsuidT8Uzn92QgVr5x9P9j1VSPvRkrvO3v9yCOxRSDbzs3KsHxYnpvR
AK/JqVbY45dnp1kcTPlpcsckql1zT0P9RHoEm1XBvm8LjBQwC22xNUp7s2L3nJiI58TZ9H5AlAZH
q5OfquU3guiEi42lM67elzacP6x0UrGevWfljfvBJBw47292gHFY7lrV38N7AJ2MG6Toa7YU5j+W
S26gYrbARbG+NsXyvoT2s9dhH/AG7+ySv76f2ua68BTFZCAeWjA3Ct2PBQ7vwc8DZmP13SDwToQZ
u0HK/Qqb4J+nvI/F9tFBXB4Wtg+3kesfyHfLYJj+f4Zs1geV10dZI4crKXd25/8tVs0rPZxqhmCF
ax6aNdj0Ur+GULOLyT0jq98x+uUhreEsN0mt/D2ghhKDrX/qM7InLMvA+ybC2DOaR2t0my3Q6gmT
2PQQLelZWc2xSL2Lc1vpxBiDuciXX3DNY8yYp0Yg9FfzPSLdgMdn2BU8sVBnnU2TtdemkW+dox9T
WN7kbtyWl1Li2ydiSUen2NfjjOGvpWwJXz3MAx20xlUfqhAXUlthPseFnhv90XfyizT1Mc3Z0uxD
RuvBk6OKJI+M7TiLRwpn8kWz8Cnrxr1hd7EI8T5CkIHwO5N3bTTemzHfFshyFgs8ar62nu/naN4t
c7pDxq04y3AirOQgJxz8D6Vg19KMaqSP4icYeKhuxhJ8gdGAwf7GQx0qaCPWWZT6v640v0gIujhu
/WaY+uqt87LVYWAklmiPazA9O964G24b9W79YZQ93GVjywYUNbrKGA1adNSW4xwg7+IPvG1j6e3i
u5hz2HQww/TR6VmDXLv8UNb+vU6n7zWaXlB06Yih49r1iRHPSSr2LJfwz6SL29grbNZBpvil9L3y
gyBu6uDehDjtOz7HpvgybPdv1urZZ2do42j/Hc3Six0z/1tzjkgZWky9bTJhBO5C4sP0th2csxxw
d0svODnK67e14x772d51QblbVo8JZRmzrHbITDYMXP0pvPSYq/yUccjUPbKhFyBgo1oA9t1Mcv42
O+dkz2nM87HLjfXPqoeETv9iUVHI0k6m3HkQNv3D5OudzvWpMJc/5oreJgiLO8KfGf3gEBT/ppub
rG5xuyp1TOvputjPAALeXdOkrA4Tn53Im+ncxt3vDasXD1P61fUmI6vpLPJ8Z5O/yDk6vBCr8oRO
xwCxGP/H0XktNY5EYfiJVCW18q0lZxuMCQZuuoAB5dyKT7+f9263ZmsHbKn7nD8erCVfxwV4znjH
J2WESBguxA2QUSCQk2i55Nh34SCLPfDXdyqzddsSnuVX6bMlaKfUunHjyuXiD8bbGNOIVS71Lpq0
f0ZaEmUXlVdflydPz0WomujVztgAiznfqLgOncVhkBucszcvX7NjX/wMkASAAnEXb1+NDmk1jQsq
N8MAjCitg2sMe7SF7CnlVpRqZSIvGgT9wYQf4INyavDykpGe2mHLvFJgEsYICIZk5DC3z/EivurI
+I4qlKW+osVc3Z/gbeKgrFXtAjytW9sMaqrzjLU3+dscHjctqsfcIdWHl/Pkurm3ziFwVDr8xHVx
xZr6kOKOw0TQ7Cchw7Ryw27q3ipR7EkVbHlBYx0JWUO+mpp2U998txUl0FFj7jBc6WizMK2K7kHv
y5OHw9pU16GjYClaxD525qOf2k9akXyOqGoaH6Y09R7t6H0qaCKS9bHAjGHef1HH2kRjfewKa1c1
Hj447ZmI+INWT1RXR2fc0FQuYwKuB+sqXD2MrZah19P2jMNNMI6+wmWHLsco9GzTIQ9Wy5uCEjUK
efSi2lyPRf6XZN6LQ35lWGLdCN2BnmPh4QZlLSiDqgIRs+tfknOzFYoaGJ+S+c2BegG9bYMpBT0U
cn7G74zxG9dAUmZYnSwYhUZmv17tPSw+rMniomLnjMkz42mU/tFd6t/epSW4zA66QX98BftqepgG
m5vekzzaDJemJ8SWXwg5+piIj7TvIDAGGmzyoVi7HqZj/PFwhnfrGAJh1gH0Yqm2PGtGd+mMKkQR
i5ygl3/6iFhsaqiIQQ+KIZqmlVde/HUR3+pI3+bC2yUWT5PHNpWMWxDJAJ8nms/cILNTAZixyBbp
tzBRnNW0Kpse/jpnhJ6QNn5FnV760VKhWY7xQ7e4hG9M4LPIDByoSxY2wxp4aA05PQ4xlh7fUcxh
pVudmyih+hbT6rGZlbn1nK6jJ7lMn7oacyUe5p8hcmrElmUUGA0AYa7r5ZeLvZJYVvqz8lakoY7K
56yLlugKHfRJVhA/cYRsoIjWRBb/5Vp1YNDbcTiv3fF7qkeCaJztUC6/bWoELmhGVGzhjPct7A+p
Tz22CXQTuBU5vw23ZtQggTsVh7ki6bKB+gbJAzM/x4oM6yrqg24SOwRh+xqHRZYxAJU5cinZdls7
rze+oR5IOVzhBV7FWA7toVrb7swDq19KMj8k77ss6vPdDk/8ZNgzaptef9H/Xz+Hs4rBXS2iQrIy
zHAuleQ1u8bYhVqa71EGrVIT9VKkvmpdbseh/s1tTJq4bQrhrLQ8eSlH1kEVpyc77d790jnzcuDn
M1eSZBK3wiCD/8OMDpFKjhGaao+FS/sZRp1D1wq0yDjzYZ2SQuxqC48sqwFq+51Hp2jimbcisn58
ozmXabMG+2DMd6o0BMXJfsqxoip7QsvUTt06E/4mHQSStZbvywhJqNqw2AZ5WyDUTU4THAwWqKcy
uvBTbcoJ/mIerT8tNfYIpQKl+rOFoFFG/GCafGsiiDXgHrejthg7rz1tsxz8CPDHd+RbqjkIGV+r
8aUaf/wUObwLTtjllwxgCFqIQLPpPXOGoC9/u8R9iRqH/jf30ZjUq5OqjVzG30gNGxMdOQ3l66HH
cwxj/kkoAJQs5hJghuFuSEiuTlVue6PYmSonbgh9amlkDHU8xHX/kUTnUk+2PTdLN/U/TqXOeEPD
PGJWgM5GyV/ZwVLqWxdV173Sc6H4PPPdAzzJvs9oEfde+b3DKpuvA97ce6TD3H/17rxWPMhNnxy9
tn5wq+JYRWxoRfJcLtHZ76eDGs0j3dOnapnPeGV9M2ZUBOoGxVTZfLRc/VREFV/naB6Y+B71KFlP
nhfqNVRHPD1jecXclh4oFd/DHjzG1kzSg31GtWOgL3XPkwXUrS1HuXjfeeSsIlLNfayaGkbWbtJf
utg4SuNPX/K9WGj4vtdHKp3hHGRlaP41pFmsuppT0B0+eQ9+fVtjDk03zEiP+bzvnQuk5nMsirNs
ujMRLkFdzhf8FlDNBx/sxKPodr5zjFJsE2iC2QeIG2sT2pY6Zre7mK35KlxWpTtW6o3ud6mSnzqX
mOBspwQQKPeFbZyyvvjOvfqFsymkhX1TkfA8/98faNA94q27RP+6M6a9zI9GGj/PyYwLCtTWGfN3
p8pvIvNIPkqTcy6Rkirt2U8IB034buZlU/dcYqRwb+7UCqqlbsVQgsYxOhKfgFPJeUicivWj2hqw
JRmN9RWppXadhV7Xg9dBJRF+3mHD5hu68ASd8mn+y53cgujCmtDobyUB+q7R/kXIIVba0pGwEH8K
Zp0k759HIHrhujsVIScd3eVF2lxdsSD81ZG35o7o2d0LIZswfdi4m26XINJCqSG2tU0CXIHzLgGS
RzBz7TvtyWymCwzwOrWMJ9f/HKwFh3sV6Mp+cxLvbjJHFJOxOJg2ByyeQLp7+MPQZ/FXowq7FFfA
2MVv7DP7AuNI0V5ln31RcxC49dOom7we+cEAROmoc9XbOdRku65R3heY9guIV0eOG6eOjyaK7d47
9KnBBtPIh6lBqjV0O9csX7PUPMy4IuaEe8XvNxrCVLlgeyMTwoQSbu3XRo6PravVKBWUtxqkvoEj
bQztH1aZAGQEy1jyO1nWZUrHk97cBvo8oiziS0wuepcf8EruWCofNHrul6F4GPCJ+bOJF5nKVMu5
7x3oZuB42Bv8nLaDiPk3BQseOpDnLP8ZCA8DGW/2PTRCb3Y/THqHwmLEaOq7E8S6mcawbYVCWa89
6WLZN3H55qiJOBO8dAh5tXI9IXIifuTJbacdxi60YHucOjaHZcSRQv5Au/wteUF4y7Jp1bSuS/ow
F+bZ/FhNb9wVB+6JP0nciKi1lae/Jp6PcBSx4MwagSfNb/xXj7uL3TlM/VmtnVS8ZdOwjUtjl5pq
7/TZRuuywJi4KAqS7BhADKxPhAnHiR1mg/dkgYBMFkR8+5XWS5hInyfaOzPC7O1OriI5rK0i+WIc
W1mdFpAdtrJQ1tbgZg3DYFZqYTlla7s2NjHaaR0NrzGz6dUTRbC6/6o0/ReJyDYvmJEdmhVW1KAd
Re5v4gj0vBkvyNtOygbXsVHbENq0K01rzdkXtomLBX0gQGTRTpXl3xQq2z6ucIg4/6YKi32/hCDU
+1QjHBJ/KFAyJVCLfcgyqMZWX8f+RRutdzNBBez1uD3xoLjaxhVtMBMEUUX+BrojxAoGUPzLYsAV
Xm6NzvwbenlsQT017dUjZyQU9XixivlgoZCoQNtKdKIrpKMPozuclFM/tam1jlV2SitU+ZX5786G
JJO4jJZxm4xyR47/VlTmdul6+HrSyIiLcqZun48+psFynaKxXuzoQBb5oZNfcsoeuONg+oilqEvm
RvvJNwy02OWaX/tmWskV3PKDZMZ2FblgadhgwPytdQ4C0EzFxo06gnZfZ5x5k03Kgb0gwhhTjArW
mvzKo2hoFIE37uRgMXO0ETI7MnjQmWZo6qLFghfuSYL/9CBDCxiZJDXfJnL3V/DA8Mc8dvKjLvFu
9493oVOLs2cWvMLOCwFQiK50EaAyXvtgBaLYlna79RlKe+C2UHpnATHQqbM5n5Psq+k4iZoyML0/
kxQki4PJlNWXmNiDxs4IFyM9YK/7jEd/T7gsHFg6Phad+V5pDmMdqgbKH7AXzacq9QLXORaa2Njd
pceiYen/CEF66HJrPczuX4X7gZJo4mWg0wiwKFt1Gq1vK8Vxn03rlGiGWcqVGf/19YxYWsGH/rHH
Yd1tf5IUW6t0Tw6R0lqnwqJrAMHic85A7qEAZ/WPS5Ppl6ArnFongst34LyEEHLmqaw7SFYsz223
WbqXehwiauAE582yxXHu3lVbhFqLPy8X/QvUHr3hyfQw5Oa305LAtfTVA6PwR4T0euYs4EjA++pZ
TLFO03/ldnuxtLv3sglszyVIQ347Jao1O24YjZwq6And8m10fzkftR4XQdSn+Bf7p0llrwX1QH17
R6wzAiKQvBgJOVJdfGv4q2mEfpyL+hTxgY4CMTYGd0QtwBqcZq3rYXK+RvK7Tj64mQLrTuLZHry/
hdqJw6Vf+LmWft7aRXz/UOfblBifMej7vWbx1250xLPuPR0D+3scMVGp+qvUsdgLcWns5iMxvE+7
fwO61tdilluZ6pvCjm8Ab5+x9ziV2Z+a59ey2HZc7HgtyFD5IJdsI1iG6uSZiLAPfSxPvtGFsjK+
VOL/62TNMXakBiFoc/mr6eauJHjLdlux1RUpRQ5pPIFPn3uIp52rrSA/IjtFkoms1OYHvGfJ1Ztm
+dneH8msUK9JYnroCeEK0Y7NQMQiWXu5Vz2pWitCmI05pHsgRqYjdJyXnXe0a8/ai1oRzEEI1Vpl
5hFlkxS8CjHvL2mZuxIrYdhYiigNl/0e3TgJEyZ5H5mr8NTnTXScdbtB6K+aYDJMXCWaNSPg9b5Q
xn8tcwaN49efruDLK4w7qi2qa9FU2Ua689doGxj+fMhAbcLVXE6utUrm6LVvHP5N62m+Fs15mZx+
21igoF1KC9FoTse41/q9raEAAmUgjPqe6aQaYgtB7i6jAfVNS1EeRCUchcNEOdjJBvEA/5sCMgsl
5OMwe1dvSFyQ1MJkFGvWUmA7jHsjWaVzKbZevJwcwENOWny6fTVsh875QoLfMXFSwuJGVIJaiOg6
NwIeLL9peSbHwOA3sOhWw+pcwDmtRGRcROY/DTb4te3sMuqaAnrQYuySMOte/+yV/a7W+SvAVakY
3TheG06q3JPq9OWBlbhAImknL5oGezrfnT+9efLb/s5daS85A+XSuCEUeAdIpL5RM8IjDUGcC5Ad
3FVW+cD/Gjk7n2kkzWTV1zZOFbV8ZxMvTLvE03opWG9HgwyV2Csg/KYWa6B+sYS35+v5RzqVgwdT
25dO/jSSBjW48xNQWbluXbKuTJsAAIQeAKxZvbFFfnIrsDGYzZcRmaOdTbekA3NI0SAGk5WjlPP6
fZEsPmRszUDoO9/tsDiXoqiAvmRbERruRgHJMuHCcZSQFUYJ49HTmVq7uPsnUw72mDU6WKz8xVDZ
L80F5zTvMCmqay/0Z92r/lnLfL+GgMYIIMZGNtQ/jqkhoS/jPQaDsG6tT+nhw7BsnPB+ClGVNBZq
4eLXSBwDqSB2ha5iMqhKUGULOWHZOjgWsXM4/rIX8YyGgOzt/ZQ0j7UTn1G3/1ssQxzYTL/5XH/o
m9Np0saEbYgLUrnPO75V3ccSOuuBoNogbohooBQ2CWbXIPITumNsPbkilnYIxniMgzgdPw213Doc
adOyfGV3D3gj+00jLOKCpHyoquwsEo45tphkNRQJWUH9kiGsjDYkJip0CCQZ1saUbkRKEIXBqRxY
vFqrVFVfSornhZe75MXmWySLSglextg0jX1vggePaPehA9G/lRZZHJOj/xZI19dzh+2Fu/LNrzt3
hZQMpWBKpAw771oJ0OuM+GhjxoqGwv43KVHaNKPbkNKG28ttCNQq0FhQ9rPriukXEGDctZ3AkZUO
T5nn7CC7WY+yvYZAkWS1MezuMKeVa+DzSEPImjnAfX3llreu+QdMfqhXxonx09LgKvL5HLsF3neD
mBI56Ized1p/FMbJJnspXMph5FAQGH1Znt2UA9fMtA0EzyYedG7n3D6mdqS2cq5fqin/8nwcrkVt
bHN6E1fpxIA5RA9mwwZHteJqJB0lqNlja7MZNo6Ur8vsPKrS+Sl7n0uqCvO8vAxt/dko5I+VBhNJ
PWGYpOw4QjzXqMqI0imtcOxs8p9jqaHkr45NIR/Q4Z/aSRzT1tiZVu+CLn/QQaBv8tl5JnnudfDQ
XqD+uZZz/5P18ePc032Quuc0BeUp0L3fHVxWbFzaBDhEiHyb1P2jMqzProhuyzi8GY24Ae0zh+rm
EbJ0oysNmNn/JxDc7uOxm8JZgPQmqdHvFg9RfL5szVj/ndnfU/ue6oh1G9MzJk57NVdRg7Gf6MGp
i4gISJlrOCyl1e+7mjIGJIMfbGEmdiMcgI7ZfNUZ/JOeck5CjD1MY3FN0/t4uKBA1QUxfWnLw5Ha
7WOZecXGh4RMRKmHmcuNoyEy0L30AZlytHILYpeFStBk25Z/vwXeidhJVxgpP0SE934hy8NWXYFC
WeEkcgd3E7VNEcyV2azbeNzznFoBJP1zIzy0D+CpNsahdTbwAFZy5pVWmHxwYUdzdOEgOnSp+Pa6
7DRleAIIIyIGKfeHtWxKuYlrtM+6QL8jpmMizEfDq/8WHXx+dhlUCelEvk5yy55iuXPHnw8d1Edn
7mXtzDttUPycNhFfZkP46Z1QW1IirZoUaF0r1XEmyjJM7O5xdNTBJBVq4Y1Hj7MlDCOBhByOhekU
a+LLsO2kLYHuMOO25l3TSvyjSooe5t7n9k41xlB5h5+gC3bK4Y6uBs7ZOVMcTiUxQGCvybq33Wsc
c84QIbFLfZ7JDtZHIvpBNsVsOA3ruPM/Os2+uaTZyESesTHt3ER/8ovkYGsQDZWWw+hSkYIbzLjS
XnkcyStdDTObau3kYa4qshkEkE4DGoTTCKFU8tkgwVjYuLUo+tYH8oYmwYkFwo0WU+yZwiFjpz55
Vh75IrlbvpcFwCgutXXPr17cdbpzPwDW5ECxrIepM2Nun4d0Q+eaGcRRp3adT6AnZp32FOkDK3iN
OGdw0YrZo3Qv6MPdXSvre1rxE6WUxsYonVc/9XSM0mSnLcohlFBgbKkS0iqHstFDVVgpAnCWe1df
ajJO5J/fk9bDbB6guM02qQEMjNUTaWNzj0YACK1tTpqx1TjJ1LWtR7bn6C0FxqlT57OewPwtlPjU
oG0sBAuBmRfnMs/e0FLx1dzrNmOiL7RDb7AemUgFYs58pODLrHbK1V4WT1wG13qjH2ZlQ/17i/4+
k2CVVQk5wsI96zNJ9KrcjG22XoY+nAs64Zz0rmC/9yCb5Ds2Vf3akZJXtxgi7Vj/VPW4pxNmbzbu
ezPOHxQu6YSp9BDzmvVaZOSRWqkwdgl1oShSontk7AwtYpjD2hsF+SV+fRpIzXYit1m1bfUB3/Aw
gA+vIqg+Yv/05yxmQKwd+3WpuueOqcAqu73mku7RLbv78plWyYsWaw+Ytl/j2DlLX2O/V0crNk+i
fXRnECi2nHvCQGDU1dHQiIIY7C3u0mVVA9wGHflG5PRtrHY6OyX2uaSYvqLq2U/bV5pGd5C5hz5f
rmXVsemQs5HRfeNogL7AcYUCt2TM6mP3lWeqDUbUqAIPGniXvCz2/O515Yh90P6zG9JoI3YwHdwV
aoIk5dRhxbcCHu3oiM6xuQu1X4c8epwzeYyhCnsiWYj9XnEphW4vXinx/ZfN8UbqxYMCR1D9V6bm
s0VaVJp5NyChR5X7KFehXVS36/svSOBVUuvMcWyL1nKSeTXcgyK/K8DcUBPaI0Adktn0hvQjyMvP
2SX5ajZebaj3RB9PVaMOrYvFhxSwVdkj6EBejU3sVHX6t9SRynhcwpapXvrKIUuZuEbCCaKRgdTv
/gCi28HeI7JcSd/eCLcLqwUJ2pS7R43DtMbPjI7rIRry4zwmp8IvtzGNoG3VORy3FlEusniTdX8z
NeeQI7GJB+1GqB5Rm/bjyMACnuvxrnqMB0WPbKnsCHxs2ziUls7d38/2Vtmss6XaxiaIQJveJEoH
iu8Osa9CEBOA2DrQZL1dRo8owk8ab644zXa4TD/lXXaEVH6fggG4pP762vRiofKzyi8dNM2oERIj
0umMhSQNx8TogJK5iHb5wJMyR/z3Y2ghKNeWCFCkfHeri8+NG0VRaFmEJaifCpMqI3CNmH1JboOy
vkBoQIYn9c3U8IyhNCQMeYtf79q53rpy3UuTu/8wYJDtMR/qQftlbF33EljN8K4jcYJDrzaF4/OF
l6Etp6DgGMbOu6ydxdo74IeslsxNyJ2i7E9kmLXnBH0pMMaSjQfXaeDQyvG1YY/iLt8YzrA1vPQg
LcxbrnaxEA/nGrxwNqDb1J+H0rxDwpwQRE4YdHtsUvAIks9sih7keFIWw2Y1e2cFqz9U+hOBndhb
rQzqeDm5nPTw51nYpDzx/BDbISdUpDJJD1wYxJZu/FSNs7W0hUlRW95xhQDVip3Waies0E8jYogI
KxmE7ByHJHvuEBMfZ1cFc9reogkBmV6wfAx/JvNA4ExICJqm2MW1PBsIyjCLHSu/OrY+Sa2yUOzi
hu3CXfRpqDJyjDMKBFeucHe2NHaeiffY9wmqaXQVGG0eaBNuNOgQYrlanuYSm2ktNAKMyuNEQGUo
ZvUeVe0tznuOnIkJh4bJrZZzLTpFf4pFum+YzGsyFRuHbD2S8leuidrdAGgkrjlbA66/FTS0rBzX
DkafvIcim8U6j4U4srW+2IaFOx8NGjcPpqYsiPH5B/6CgL4aPq2yuozujJ67XfWeeECq2q1ESehe
3LRPdeJ/zoU/BUMqXxKHPJ2aVcCPz/U9nRzb+47j+xVUOpSuvTLc+dAN1pWxgeVd41jVVn4xPlSE
AuKncw2CZxFgjtp4tNCNsauHFZzZSB9f5XzbZIzUBWkgaGAWprsKaV9GWIb3rBevpEHwlnnY99tj
2bLsQ2HqqLzi7IYBh4gkEG0i2Qg1qtiWCr3aDUt39Bz17KOIIzZIAGbP7QVoJyUvKGZjI7BrYp4C
jHV8blu/qK4gntVKIQOd4/RYxjNaTL4iEANcgrV9kxoxuBVBYcpwycyKXxlWA0OZa8pXPwxmXdSX
nGymj3tnaLR5j/xwmyB2XxVOjFvGJkwnVv5ThMvEybRbnRZXgpNHBk3xRDM2oQ/Oz2wk+6GFc3NJ
hoXsHhnFUIDEo5NvPa9d93V/T2uEeJmojsy0JCjcX+LNOb04ZSxu0zrLDn3JtCA+4SfXXZuCDv4j
WT/kgglkrp+mhvQ8evBoxrjHartnaafg1632uBBatPLRqIQynqpQF/3Nds3HpUehI13r4tc+i7ij
MZ2l8mBDMvdIdkNleBt/bDh/F7ZC51kX8XNBtQjUcUe+iEOE4azXTGiT9e1M3MzokkNCQXiwF51J
2GoTZsXqSuMtqmzjpwWmN71xjT0VhhTr0oQJvW1wamfWQ03P9laT3jWfy2jNKHqJc2+r98iv4A3+
RQ0WNCL1X1ot88hhaDNq3WPyaSgAHofkSdr2A0L8bRonTA9owUDXuq2VMdP0ir0tqUmAUXQP9sX8
Wgn/l8ZrdgFApw69URXD4kY2P1lFyhdidTvCVkxAXWU/OcC2QZWBnbhWj/QifsEr9hPn+aYlS0zV
1rMo3FfaDpEtmTEJUO2OnNpH907asmJyOucfvma8zK753evew6xNjJbyuOAsAxXB7z5i1HBqmhUk
sLayCRBOBTW34zBekt5+geeDPYhxDBTOrzM9YL4gRbjFu1G7MSCzTN+dyX5qKvMsk3SP9zIsHZSG
EEXWMCLd52fQjduQGLucgzpSd1aja1nc+HAEw7LsOPBsbZ171kYfHQIOSAea54VzCTVKGS6F8VIv
WA5c2W1x5zPfyzC2WSfIF9bH9gM1yMSj9WFYMvA6bwfxaW2FADAaougULwYXYgSkDRtzK7kKEyMm
nm8+5LIAvhdX16p4gHSWnpbZZfKWc1zdA1mdx85Sp75BbeXTKFDBiuf99NvyLpdLirbK0Lk99Vtn
chWAPbzbC0UXQmkP7JKh1DXk87kKJkzYs34tRhEAcFR3LVOgjUM4cqmlaIVlPJy9xDxZo79DDREa
FtlHwr1IS+PNdjiaMxh0YPdhALNBYpiAfifgAiwWxk6iO4urfuOZ1xjRfzSQFSIEs6x0zTeMuY/A
ZOkJR1l19Dv/nz2ZO3z1B3yA+A9lhm0CFZ7zYzbzdpLEktMIth+blJEgu5CM8ov4g2tek++DhVoS
W8oSqKS99bK7LvK9SeZzlk63KB+vRpuWG1cQmUGd2yXtprWI0NplJnMzNPio60ennQrwtIwwmcoL
LBJFRYFaHT9BKOdyCecF95TuP7VLucYss54sl+9uTNbFPDybDma+umwhlCxKb8yu+DOd/tpFhtw2
cmKSQBCLHatANo00H5irQXm8OMyszjWamx894TYAp2NL92Nnhfp6Y5vlKfK670igKvO9Kugit2AN
4feH+/YH9dH0Rk5ypFizuO90w6DaCZVjXRSf2MAYFhvmSZ7QJ9DvK59EQGrKob9PHybEmad2ruEf
70rcsRQby0Gx4ttr4ZefGhJZXfX7sWtOvkq+QM32SdWCiMB2UUsZh6Y2bueufiDeeu+T+d7G9hUJ
phHomICh4DV9A/bw2yDH0DyzYoKtt71p7Cw0lCVcp9bC+lb+ZJAs0n31074UeFeMhZc2otIkGkn4
GfaOXd3yOb4HhaCnn+lIyWD8AY3RqBAunLrtpmm8nV5vrAiLrfgxJJpBfiN7ByhE/W1rk2tF/us8
aggYyK7sredpRC+uiodIkqCWti9QfejriOzFXWvI/GmY5qfFtJ9R2241N9u7EUg/euqeZ8XP59M8
MpjZifmLpRfR8PjYSxZSTvpNyqOqt6gD7xNeavd+IGZuXb5xXBS2VjGtxmu9XLgMqGnx2oGW9jTl
B6IOAUjcwd3o4Tdfmi/fEEVAT8Q9GbjjgqtLPjlYasF0S6jLyoc5hRUghK3gOE/K7tfmXIaGEB/C
ICujk1dfRa/sbzu12I9LbJ41HEvk52vc8IxaGn6dwCiH9/a+mKK6uTklKiCsVh/IULAd5c+1zzfp
VHA47rBCSMas8muytXRpZG+TCPfTpAWywJJkau6tmqlGIfbuu6vUekzGMJeSu3dIaK/QKrzvSHgI
FFyPE7FhA47fuEGiFX8XAqlhqhG+DwuouIsNVw8i12Dmq9euma7tBBpkXhT8NMo/W/lEBbewYBmX
rV6npzHCLFSn8ymf8/ViSbYybuA240sexVn11t4iKkbENPIkGeGPssmOSkMtOFuMhiYNKuBi3leD
U6i3hiMyoxr5SE8qfXxXe5dlv4qJV/ZG+7kY/KtRcwxHMbJgOgm0CwUlPnNCeyKG6mTjAazG9tCb
2Ar0BunNP7DsQNNBuDPjk0UdbZaGlYcg5usk1E/ZVi3GYkIn7Eh79ybnuahHRp/OXs9DvsH1i3yu
RMSeOlufoXOF95xFanD/4QJ+rRb5VhjdzyzBxEBYDqL/aU2AYCuLtwsUvcQnKQZ0Fkni0Kwhxr+y
/NAWzAme91yygZR+ti0W+2iOz4XLPWWgIB8SVmLXN078B1epmOHRrVwcffzsc+8N7yeSImJItnYy
8Rwm+nuaGY/D5J69bviLqcHhlPaqgy3tl9qrfyYdU3p9p79MPt1IEroQx8dixGzp+DuPZaMnwr9p
4WYqZW7iUryRxPGL0/aQmQ82Vv/SPxId9F6CKwjl/pOJ9lDyIbfTdHBS6zbVnNpttqf2+mS7QESE
nXaRfnEjcAitOCcjhCtj7OJ1IZHJPIAAXEkb6surA7NOPeLWUsD32nGOH6mqCg1UjykzFO3vCKR3
hCDdjzy8kG5gIsdMq4Yf/SEnjHKGeqwQphYoY5d8h2UHW9m06bDcj/Gwp503jDq2NLTNg8GRtTRr
oecv/l0lwyFnsLktuONyQOWyg7OECg7MVgV9ZD3pQPhlnq4RbI3R13A3b1WvgvGEpBLec/vaUKSi
iFPkgXnTp/Sw3MWEWrHNHLT45hSd+uTLTmGGea0a2grAXvta27lTwY3nbSu7PFuLdfasfxgy+ObT
VY7BdTbZYFzKVd23FO7AsZHORf+8xQ8Ir3qZc+cLKt6L8ruenkBJqld2Q+duVIvT3FNAcuIbFjpM
J7XNQDn06Lu8x5v7YxgX0NzqZQB9mrkBK83dZYkNUJOxmshtZvK8l8xVuvhyuGXo3+FHi3EdQmSA
Kr2RYXEuy3ozx180o25s191M5NPepd6I3UkeKNYduF9hwWS6/j2ZdDWBhXuDCESPvbcpDhoERd62
+waav7rn+UY2+JK2H2jdaoHYeu+Uolw30PgpH7SE7K4Rsh0OD8kKuwGzUV1+lyb6hghHJoBRJDfI
8TCkRttW6w9C/7BLBAKLuapIUEpM9JHdh2aenP84Oq/lRrUtin4RVeTwKgHKybLk8EK5Hcg5bODr
z+C8narbt+2WYO8V5hxTwS84wwEYXifMMAOHISZyys9dOQGMxSUKKQ+oNqczV3yrtJsa9CZg1XNf
PkkVXmd2ULlRdGwbHXWt9lNPXHtcK1XOQF6i4WaRO93V/piJeyG2Mt42R2znfpeMtWsQnErCONMc
rh0r2yRD6pXht818IgU9YswvZFv4skTfsHDTzT0ckrOtF76JWMGJwk9bDo9Tof3pwMgnB4izpBTr
Xu3dsA8hliqvRl4yRW4cshcsJE/98KNzboYIkuQh8xRN51zvJj+vGdyPKu7chpAEmtAQh2C1h1ly
1Gz7auQTDVSKqbT8aZrp0o4nCeaOMQQH1ZS8MSbTGvpYzA53nJpNy92rizv9QqL9s8eI1dZ2ZDZX
CZ0qTPEEcDt6bKgz1LOixpLJkDvnxWaZOy9zoJYQi6rfMY5k/UEiJ0JJda6OwCw7XazSEEyjpLg2
lqNyJug3tLZz99U5DD4NZyfELe7AuiFrSjGoUzAxX59rX+Etstv82GIT1c9hBNivpsdXOuuG6Zp0
hEtX7wf5VeVdVGJXl3wOHKb0X0kI8Fh5a8qdFBHDI26C8iK8ju2jSM+dTh69tewtvlEwrSrWQbbi
hcvSwNY9pUPhZjwTtjO4Io0x26qCNX0OGjiR3bjXV6O1NJ2kSpSd34a6R7Ahg9kK8aC8kgGehSww
wBTxunzrAzyxFLfyApaOpo3Wyy96QdqBdZQtny5pwdYr0b+5eatoiMKZUR015Bjx6SYwsTCvSWit
6p3NBaGh4xeav8w/lfwTdV1WH6vpq0BKXWHzmsM/+zOocHvG54LulFGwjWxR4RKEGgBFaG3ApzA9
a/yMZVjbF7Yr5uiznWZyhpluI5oNRMewPlkLOxwyWAK4DL6hSZNoVH5uk4r8ajbugAbZhMuDBZw+
4WiEvzreP41UsnZ2BwkJjHO21dnrwnFvoIiRdHzyabEvuSm63CG/oGHmOHoNAT2N5nBO4OTBlxhq
2HxYxjLQ9OqIu576k7Q+irgdGTZO8GMahOalZ9XRNqMtrXNmGDb768lYZL4k+835UXd2vHMMngEA
1AwC8Qeo5psTwWRV0y0y330bA342098ykdZd2fz2kgGCUEYDMNYdIj485HmuvCwza9I9IpqxKILV
MIt/egjRvgRRSmrY6MNv2ttO+HBUBEiGlVzZ54MVgGQDSiPGClKO1pZgOTdnXEDZ52oxvZvtE4oW
TbcuEFCWX/UKWR5mhKFYzeo9g1fZyIkHuhrjP7jJ3txHrbaWm+5qUUmyhXgrDYoCdqJFFO9y+WLL
QB1fO+MaDiemUiuVtliaSayZP0c2Ur0undLyY1BwQ6ANxJiVG/FbO3G2V1DbzOpgDHcpkTwbHSTo
QbeLrb2JphFwGW2TK4x3GTMBQhRQRqucJo1Zi15uc/MdJrgVYEhu3IJJZ1F+dNJbi15EiVvPkmbE
NFgIAfiG5FDJy1vGfRHeq+hpyO+yeWiC8yBC5pXnCZBzh3OvYgvmJvD7lGlPvWpa7O+YDuvfKVrt
ZcUBJJMF3mteTSwF0l07OL6a8u6ShZNjfTXI4sn0137e6M5LSfoRoFGkkeVOxcQ96N9KPeJ/PesJ
eKANiTYnZ/4QmFqRIHkgxNwYjnVPA87AszDOE1LH+GHZu0y52+U7LFOD2GoB7tG0t0lwN3kAjWQ3
Kz5yHcYQiDps5Z1QTGYX6EvYq+4X/eEi8hXhdhhB4hKE9Yids8lCHUOL02fu2PuM3YzE1xD0aqw8
Y/y83UtA/JKBktTJjlFNuoTXkhnDEyqw0AbC8rEgHSsuVLARy129yiAuEK7HzM7wlWR6ccpeAvYM
b8zUuLzs0H5njCDIVOD9YRwZxLiX0eVirnUeszbcZLiYysCQTur2fZPua4FnpbqUeUnffmdTv4eh
f83h2ESlvB7jeQ3Ph4FCtYrYfyqp85mjyLSogOE/MsC3XH06sQiEvKuQlMD30ALNjBvfIMCPUYHW
PGuYVe2uJTlrlq5CP4b1q2gvI47IbFNkhW+r2Xcc8aBKXXkYJWxZMP/Y7K41xJdBpm0A5X5OJOGQ
omb6qZxuCgT2Frp5Z0CsmCjHLk//bJwSrSFuFHZ7iZSbBgc71zzbKGVbsCcTTMfD7NhUYj+0xKlI
DOaWoGl96gAS11imxjV/z66Tf3RbduXYhIpFEVRNP7MmvwzF8Jzt+KS088aUGKgNNaduqf0LLdzA
sL7m3FjpEoxr1uzYVAAGB5wvFsE4IpiRpyUqVrrfUKqu/eQpjCm6j5Fdr+msYhUUAEmLLFKmXVbj
J3kEFfXS5HZTfdHGESLcbWmWYdhsgynxSPIhH3I75+KLHERkJ4ie28KTrGGfkkwQdvmbLU9roZBF
uU3ageNVrJqiv7YJ1Gre1hPoPyZpuczkT3Zb1J4sTN9zCcG/Zmx6GZSq/jtUh5kq28pP86xuTIY6
9nSUlMob6ksIN0ZIZGFhbmB3PSQyUtb2nGFwIr8gUOHH7qXAL2kK00k7omTdiuqCVZ4ThcCpDnHU
jDwgNsQdKbk7kBdVd4ziUvmqmGIzdPUD1NnRQAWmtCj9rQceyWwJrKTFVVFgGJp0qxzpqfcstSjI
AjXapiDBCnHFnPKjS861rEZKxBw2CWl6Y7jWLEBeEw8r+BYqJgAjiNgCl+L4hT0qaICFChRttBjU
VKPvmOF7RBERBfnXM5SM2neZCmLE5oRWzIn2uvResLtppG8xFjtV/jGhBGeC5AYmEk11GqonqHxe
bsp8PdiL2DyqLIqx124mASGdiftgc2Yyv4zF2rGI0l7g79CyC/5YNCdQMia/1hG79d02H3FdN9GO
gKrXRA9e4u7UV7Ovhj+cQEjA8VwIZIAzXZVJ5Z1xz0hHQ9d3OQidfrh1XBLyvWisHe++bH/LFIN5
9942z9Lgu8t2afOI8MfH1J9JgJunDl8D1L8ZGlwkEl5qCMTj/V+x4BFERAkF0pfqFsFTBme8yXSw
qJ5DX25WFfPWgcAF06013FbiAxNnpO6bUOEqknbYlsaKMSlib716m6LnHJIPFNKLRPSF+ZUUMX6E
5tV8zZA3L32HGmFGVm/vWzqYGGdbrOFtTF/wzvH1ZF6Ah3IY+KTESGQk0UmK8zIa7pQ8OnU3FBON
+k0qaU8VaQPv1ENLZUndKY/Q8ua07ob2FvBRowMtin+2dbPh+dVoGIryMrIWdLJnW3+0KknoJk/2
+C6SfYuiqiINjmUDv830i4wcY4HBCWJtlzvXTpotAcpLz0XVonB3t2PjTgJpsxArA2waK9m17ECd
wpEVT61fQR7uJrZ9mEjJcMSlNxP2o26X8JNAKv0ElTmtPq0ULAK7PKR2takac0NA/ErW5BNCyFdu
CQhyEnviCd1XvBO95qVpsO5rpi1Rsy6wZC2rK0wlLn0oet6T1Ru3GAK3gvrHNsZtzgtecgLNwO5m
SSUnRt/jWNtCXzkiMNzJAWVXlT4xIN1jEgJB9a7HeXDryQEJw+AXWFZEeFbUdCsSVr04w43B21ap
TDBNnK289uXwI1PucrmgL2qDHZR6t0P8k8yYC1JlC8R4N+TOTXY+jSS+ROQlhELaVgZY8YYSVwNd
wA0/6Tm9pwxcVnZzDIZaEkOXCnAkTm4d2vfE4myMIbMEyQbX+BGD6s7EcL22kF9d5oBtsFKgaqHs
MuPkfTAtRhwW3UI9EYrBuipcdXYGoTBLf2sItEUP63CIT6k6PmaEValVELdZX1T8lnmfbfRe+5IS
DD/FszHm1yz7bYoQsZZ4GwWxxIp2DnGI11pykKPwIkS76wznLxydt4gdbVPJfCfL9XEFqeaF6Uub
c1wa8g/7k99OGVzbVLx+EuT8VXuw+iCLaqSHNTKAZ1EiL3SW6ahN0dbO8L6tedOkvYcCw7X1/DAM
/bns6mczNYydjqkO3xjJgAM1yzB9mPOSNABuKfY2c6WonO4RkzRNVzaWJd968kFnCtdWHpj7ai/Y
ajZg2Bhhv1f5dTBZ+zt7Dmz0TpPiwSz3TSE8nbKZ8+RfGvM7cvBCj/uFZ3BJI/yY+Ot1jSed2UPC
72FTomRDse1t/ZQqi7PwpAhnwOakUiPDupP+RdiieK+sjxlJe6d+UQFlhC9Y+c+E4DZLJDcas0fH
YRIpyQeQTg5BTCVyaK1i+HImf2WiviEXYsDx2xmsjK2MRjKmFzPMfT8/Yer93/BMI/5DJT1HgYfe
9zfkoxe9vDa4xHC4wxChtraMZNNgtCpBqZSFAk3+e8heR9LNBrP2VSxtIjCRLJI9oLPRss3TOJWX
pszcpDbxEmK6LZv93LbwMnVYleRnjN1zwD9WyMFZzJWnMEvlTjpCH3athvlaFV1VRhp2Lv0yynwa
6SNxfuL6kUgQTgODiDMQ2Iqg1m1dfb5MlYGRrYNaBJROl78qjfssRatuKLgHeNtnUJ8G44MCcYY1
NW5pFX5tEaXiJFtuEFfM5AamwzGO1X3aYa0TN8QMOz16LNkdhE3y0cbUZ6mHIOkSZwjKe5JmmvdY
hirQj+S/daAbluFPeJTi3qtTBx2PegvTeqsyml9QRMFAZzRBrMAnrEp7YVM99NreiFnEZhGsK4eO
mgpNj1sCbygFaPph/BoKZVNh+yY3nURoIhlyf/DxeckqL8tMkkzmGPf4Pu2RuJMvVJehZ4SYZGCl
nfrMwC2fek6lgeAMfQQzbW8AvmBmS1z1mN+YfL2kQYdfwHo1s+UQYufJT6wRsLXG3mCupzrmRpnl
DzlYQDMGG0BQ+VJHl5+g5Uv5FToJLXPeKzfZyPZy3/+mcwviaPiX4uujmgZnFI3IGsYcuHCqpeZq
6KdvgII3Z+zPgt9ync8Z4g2Mn4tCnoJemhd0BDycPDf8xmomPoQ0e0UR116KaQouUV0+bJ30bkX3
CPzmqs/rewYMi8yj7rPXYDAQT8cRUQRI9VLtdYrCH4xvTylKfwGCPBlD/I5zRO2tcHrWAkpMTPKc
Z9XUr0ml/BP9SFugsRwqJ9F7Wi0wMIu5hWaeGhv4aocJKnbAV101PZJoo6no3Mts4xjYD+LxYkZJ
izdE+tG09ErWTbyZ45HlVvCS0724LR/sWuhlhcEjBLmS6g9VcPhOAvMqbE9l40wEPhiLalorAqJy
+DeTCk3Eo+L0GIw4IOpW/atSTG1hpqFeGcTZwlnP3NLC0iGb0nooFQd9enWXmVgvU6GrCqRtDWyS
R8UwPsJ42thpcO2LzA/nct818jZSOX0L9dWmpFQKbaOO1hlnv+UqCiwbM0Urrr80GuN7YrlWuqj/
Shkueag+QzCvWOojENP4Rg1Z2kdN8dpS9K5yDXQEhj1NiDc5SQH4pNNDk+NH3uimW/QmVzl4whiA
Q6r0B8yiAE47dIzWplhyxlMrvBg26iLHgm/LwrSU2QkaucRQ3MLxkR4Hwm3jSRzNZtizsNlCtS43
ST6/xSUOccj3WN8sdwilNXpD37aHF5Exegwq9MfGly3qK4YyT0ucqzwyNBoRhEBUD9LxA0XKsSpb
JjCIeRlJapFFjlvzJCLhlHXNzVBoSDFd4kOXraM6ziwdVX8kQLtZ0FIcccxDHoKRO86Xl1LvICbI
yrZuzK3Q2TYwo+A+qys+4T6/22F4G2KkJo1qH8o2+xfFDI5bQpl6RgDR/Mcu5FOviVgWvdtp1dtg
kHwVaczSUuNeavN9GlmVwdwgkMJMj1LAiUM4rmNqCvVX8EZE2U1TJobS6cXM8+eQRSfRhV8LXkkT
47Fh/Enexi4s58rX+t4PVEYBNdveQvZaYsS0WDlXavjH3BUk17gzZH3XIh3FC5q7YtSqVdtRUuQU
OlEvMQqUz6licwqpW/gyWBfQnlXcr4TeNo29S9jU5tK4h2q1baLWhaGCMLCjRmWLgITpKEkgATLz
UdssH9QUU9PSxlQ0cflkXSY1pfWKNy2AAVIEyd8wWdMWu2BS9oR0+HaVAVwHnuSAdGT5w9ZHTl9m
NfCLCirG8F3HxNWJLZoEb6zw/HH7kUO4yuxsDflhaKh9USMyvzghNd+QlrQrbfViGt0r/KfdOOQ3
Ap5dgyoz7HO/V6RrVv/GyMsGAxU43pzNghiOguJmT9mFk2mrxv1hlKFusI6RSuvZp9K2Ke/W/G5g
FpH7V1mWfPIIPm1piSq0XoR6BVp8DjWgBENyEGz6RIK7kpYAEf56nqxbraVeZOYA9siKNJE9zCiE
ErvaW9OE9LdcO85xIVmRF+3i+3E7C7MBdWDhxBtVsigMSYOoe+53HRmfeQzjf+oyppPqvYZ5DBFO
6/wrJuKLOpBrLB+iSPOsiQKLl7EAd5g47Mwcfh+GJfrLHNInsdkrnTeZ9XDDzIAhNM8zGeSyvu+C
4FTYGllf0FG4RXuz2sgq9obgN+8df8x0v9akDaFNWxItvMLCra2rDI3wqTvMwVMmd0tvVHJLUu/z
pf1pVfmVSeiw+slGgnuSLZJF8AjCjArmdBsGzKbTiRe7+qN23DXKQ82LLbEVq9ZE/BB5dZYeG1jv
cvqVFs+qVdbSpH9o43HCiRlifDKIZU9R/ROLtC4EJXTNIBJtEVeLD70OR81rDDS8QC8by6Tbs3rp
WmwJCdyQUqMPZGwMkbFS4XVlTf+iIq6SFRDo2bh3pgj3xLhWpJyurUFIgOAZiJOtHe38w2aiTvwP
E9DCA70QZjdlzjYybZ22EMuW7JBMMCcpqdEAIZbgMUaq3KJV/UVq0wgOcDwUE/CV7tscHgqz3t68
L6Om3ibHkXC40HCOJGxsNVlaz050aKj7S2wkIYlfQf9dK4dUGG6LdM+YvwmlXIey8qMSW79KZkaG
bNfqgM1yB2nEzN1JCf8pafSiGMIr4uQYz/UpnwHmjdz1TbArnNyzQ5ze8R+Sq0RUN3NovqWQHCnh
UA0krHLxqTCaIjDiYNskHOPXwie4syttM6DcG627DnEIgAFBHRaS9NEPUGw5JP4go/ct3mIrBT1U
ffXRW24Tn8N8RUHUq8KIiJaqZVqQAozBB0pUHX8eZBxUAEdJl/dhhOF74Fidpk+OMJcb/IgP+iiz
ou7nS6i9O7IniTegp6z6QNjKoT+21rNOxq/CtAivrDBca09lMv84HfeQlCE4yCeRA1ViY6XmN0X8
mehVQloZQJn4qxdtg9OeHIwL1nSXqbTK5Wsty20xBR4SUC8zXklcWouXWgqJ3TrlDMNNXq6ugnEL
RA4Rnao8Rql4Bo38T+lqjNR4YNBS8i/t8YnKylsBxUL0DoAPPiy4OdtRbf6EpH5D0ZiSkdVUxDCV
/AYOC6ZqSUp407xv8Uwzj8mki7UkxiJSFmjDaoaPrYQbhfM6l5FUtdl2npeNz3goINZPGiQQNuMd
Du1Ey08ysjMbkdRQN1iQGpdUS3TDCtm1oGaA6f8luoMqvN7b7EJ40jsewZyM6R6DE9k2POrPdMYX
zFcbs+QWdby4gJ6k2fBaMt3GtUfSN4mWNTiHbDNAJ3D0R5u9YIQX4kRtaKNYlg5VuI27Y4LeF4DF
7GxTuhw0sCTA19OpQnQXJl4nbxldtt2Oi1rA6biYw6p23tX6Yc7v+YCoDu3urL/n2q/BasTem8bV
KhWPaQnnV5ytO2ah+L6EdgUKOUuAu2B8fSl47kwfGylLQlAksLMVbnYLDkDG64cEAEUN5Vy75HSN
fsOpqOEhNP7l03vG9KT9BU0zJxvmAMo17Y/aQGKJx7u0kOjbbx1MO0xMVncTPaE5PeAIkD1wnw0Y
V4Bss0OgY2ej1tzkbOtiM9qI8DkOlCDRyYLhZQD9vtvavzFB4eAqzhmp37a1PlE6YMBVgaTlTr8L
1dnwrOzdLh4dFybhU14MkYwNmoENYNyE4UHLN720Z3hOBrhXJhXN4EYHDzjYE4FSr1Reaz1CMieh
jWHF/Sk1NzP+K8dbbUC6hMcGJ+5c9ys9X9UZGNJV1f5IWNrbNzPfWPKJsjCfv+1s0VGCX4IWMhBH
dxQFg8vqlaz7JL+hEEgkbCziKSpEyV5h/MQxPdHRAOlC7hvSvXQTv0FAsW2QTotcqD4A1m+MHZkz
me3qg6/WH3SvMjDHoAayCNaDkOimfEJYsMoXS0pgaNO37ACZgkJAnJWjUoMjBuTdKzA4jn+W4o3X
ip7Kqs8ZpBzlXthfi5jdsk5Tw/73PUMNKgtPLf3evmTqs1uiJx+wXWbMPIhwZnECw1jlX/KSlDF5
MRt+FQA3lomQJgFUtoxlf5PF9ikfwp0pXYfcLxWMLKF+ZYzKXbMOYHivSF/KnGs/Amom9BCDJ3ld
MZXVpjA/R504wxBoW7mPmFJk/KGO2ZDEQifpjLWjhSRRs5+4KeM74qCu3fXRnVwPXi1Mec2/QrgD
Rsph09d42mBhwFwfLmb5wLDPdVmiXMZEEbLiJ4kXJTZvT8fI/r16K4jrMThZv2lysE+dJ9QlAeo7
jcR33KxMXV7b9MqTYuGocbQLQ+ekgoG2xKL4GY2OQd0mQPlhlS0JImKAHnlqc5DzN5XfLo1uafnb
Az2g2pCuRgUoHhlLlPuRukvErmtvYrziz9vj6ar1DYuUgUs8GhDw/wD7jK2tBq0YcD8z6CMOsFcA
9epieBzFQeNLdyj+03Zx1+LnjIklQEqVA10BpCfzWSV4qFztG6yQFO4h7CjzebQf0kAAhIvCKLpI
KMAyAOe8OLhmazLheug0WyHZxFCe2ummMf1S6BmadH6Okhcsxxq25yo/4YNEhrkx8Iw4vTt8hfMP
WSlx9MfqxJYGT8ZbQdAivvOQyKDr1G5zprxA1JcnC7WAK5Zzr3o6aNsahbpQ/WvV0I0mxG1oRkJq
fXlk6/CKx2CYPjXpTaCkKfVfbd4h5Whiv7C8gozyyXZtqrA2PCn9DkJMihqQlFuNByS1r0p4UMp7
jhmqA9s0fSfFsVGPsPBoFk7wFivre2LabvFCR/dM+LhY+emRebGdZ5j5EgZMxqTiL+X9JzSsvzsg
UOWtyUK7P+bIoSi0HO2MiLq1xILyAMwP84FSCcXsdJqsZ0z0ucJJ6BcDuAmYIvvC+MraD6vyh/CS
Jh+G5scBDTeYuTsGMvyHTf418WTqG/6ncnYJlrwFuOztXVSwaMndVN8n0XHAfSfp2xG5wqy8Q2Do
HBa5IJkIwbF3kN6tHoM1MzVZnXxpUb4SnqhiIEIfNT8LAIad/C1jBmwPk3EiZp180Wn6EdG/jmgD
7k7IBaWzmdQ1wrNIUJ3j0yTFYHGjfzIPN7M1puGSXolSkvPPuNhYLYhMoem/D/Gh7rcEBeoJXRFj
DKZVhAlaHH9zdmWkNczHXnejZaX8nXQdo9T1/DHW6Mu2vJzhsM41j5EVSFVE1mbIohxpYC9d8vCZ
V+9VxFyZbc2Qz2ds7XWLq5aZIQe0E35G6j/ZeS0y4AbLbXRI2ZM6D0d7nYFUWt4Ce5Ii8Jixn+Uv
zfwespSypOGoxpEbJrclfiguuW6Gfy2tWeim2W5KTma4tbMNNH5/6N+x0qKY/siAz8s/sfaV1+g5
6NTa8K2rPvAnYywBoJ4VTHbR/XhjuFPbzRi+y+2bpMZ7W5XXOP947BwW/qP2SJFxNjr/ioEPpHyN
fliQty/JKPb2gNdzWrXDMS//UQK5hvE1p+86i1XERfl3EgUuoxL4npcGuqEKGbyGMwJsPTAuo6n6
bBJNAOJIRbvXCMKNMi5+t49w+DCGwRvn0e0yHGIRoxNk3gb2A7BK3fxacHDhyYSvyKlMklKN+ord
oCB7zaKAUL0Qqn+JltOiiWoK9IkGfPYzlK8Z3UpWbsVLZqoX1haldCkMX1JQX2kPM55Wln5iY6G9
W/J3wnOY4cYrNIBCqG+J8HtEtoctdmVL/ywkQOBf1OTVzLdtuuuzq5M89OCClwhlRgb+R3mYrWt3
B5TmDiuhgeOSQ5H9voxwyQs5eWPoS43hF85L3wO60f4UvhoGOnBDD2p7l5E6FsYdfiN62808Oqta
jPqqM/748KLkohN7pJseiQJUVB/83PjYEzeJ+McJzkF+C5yHrN06Y6coZ2Fem+otF2B9/TB/1+dT
AxxfJcuc6JCQ4xDuAloGGvSqPEqgGxoyBAgOlrmct+rkVtajqD4Uis7QkV0bvqXEvJHtsUpyMzKU
jjsYjNYqsvZDRzB5s0u6P2n4GsMbMAvEVS5Eb3D9PawdbzA81D4pVkn8WeT8rvkxU3bTY092jrHx
pveEIhFmHlMqkbaJLu2vZRkM/IvHCf1VzbfY7CQq6bK1zunEMBeCXrmWluSq4SFLN/Y/TnFZRK4B
Y+1l4XArYJ3FsnHSbB3iMkagTaJQgv3KiPeyz94CAMVebv6niC+HzXdkaBuzO9jVm8kIRfZIyasx
ltGAURDiz2MEo0PcTEaokdKmwI5T4srBitIgvE4uQULINito6DWApfRNxK0xM2u+d9G7+gZzRDfZ
VBB4YajANrFBvlYtO/nud87v4Cm6bN8gjWPeExHUkoDmr3AC/0zJRnQn2/xncCm1VzH9Y6G+jqZ3
fdrZgZc5lKHcE6xQpekZR6xyaDjXQgLcwVjJhjZGtODWUnf9eJBR6CfaARWCM/4VEA0Q1rekTbBG
CyT5FBOswaQaEZlLrwOZdnIgjmxr5v4xW3UF3T16zLA5SwiaJxlb2LTutSdqsjjaLhEVI/Ppkgzv
ctnxNBW9ARZXsZ0UPzAfofKR07+ioejR34j0L2/+zdg/FQsUDSgRlrzMkXsJlvHApOmkV1cFinJk
Ui3wWMzMTdxO/RnhRBo5yJrkUzBXqdVNzekEStmAy5tsk/rV7rGEVQel4tYUVDD6zuJ8Em84CCaS
seY3xgLgVfc8e6w8C+0WMa2rt2b9aULjc5jzghT6UBTMK8t/AT9Jt12yj2VejIJhUbVp6q80IeTp
POn+LLCzDx/4ExZpGT5WD3xwSCBU2x1JvWCyPa5rwF8BVXxXgC/9KdHp98mxZ/rZ+Ig0VhOPQQs0
ME3PZfCXUPcpaeZbum9VVw1dFPRsjg2T/7PhiZCzHZA2NkB26G9dAnn0QfTq1COn1Z528aHS1CLX
i+pXS/lTq2vrAIOvVktadVnjbFm3yMjVt4B5BzYENnwEvOQ3k0gXh/9ioVvw11RnAYV4AXShT57x
aXKGfpA4rcely+oylmFLYmioOCyzeFpnUMcJRGisbWE/CZFnXmjy0cfNQxu/c/CS1j/0BBiwbvYH
PDMz9Ovs3My/YU0lQOa8vY6LzwxBa9U9w4jrm9+Cpt+ZBfVj6Epc4a4S3duB+QaGF394qXgCGrdG
ANIbmCH3oYGMIYZO55rtn94S9bVT1PcWP7HhoCBsz4XljmdsietFvamA4oeeGXLVAw7rjcPI0RjQ
IjCyCPNDDF5hFj/KTIS0K03HhHgjOhy4l6DzRfybRDyyf2XxXSFhIaJrl+q/9vwZfRuoI1Rpl2mf
2Lh8I0/IMdoIvrZmeazfkHva0otU4e21uFFYInf3ZPgcEBPpDuou7NKnaboQmEWesoEnyQqIePNl
pM7glTlWFPmP1UkmnQJpX0tkId5pQwa21M187hMcZxmp6GB9jWjb19XGSYiPhUJi4uugO1CUX5Mk
MP4MBjV216h2LybWNEzN9rQxQ/xgT40hdGHpnslxz4/iHAW15syfGbaspvrRo8OgHEUfuDJVSZy5
Mb7kPBpOBJPL/IPS9JCC05tPEPZ6cXCqqxweApYZwdN4QTnXiXdTYt72yKDSGZNfRDRdbGm/dBRR
NtI4kwyqLr3XP+TPwbCIhp8SHyHzHhiApxCBK6hU9Uk/0gNNMLd2wFx0De8wHxY2ymqUPxXzN6lo
hFnRrI3haVU/jfGqJTvogWuz31e8lipYwLsxnyHFOwkT3pPCSiDQKUOWr1jj7r1bw1cSf5G1EWEL
1gbfKH0kZ2CIeOVZIlvjU2TwCXZyxLHuKfa6snyRn4xxzS65ZdBn7LjEZxO/CbQRhIAphylPx1Tu
6Ffx/02O27cvhj2t6vFz5n7i05M5qNMTrOgWdWzKMta80+KRtpIyWFcHxmp7gll9GI8o51ZOREbL
DWEqE10zP8zxOZDeovJDGnwmaXp6j3JMUsXnkLF+uMsyOscN6QQAIy2Uq43uB/rV1s+D4kFlirNb
O72wEhti/OTdb4q4bsB8OS2+Jg7IZIhJVdlSiRvqOW2PU/erVOm24XYH7eXOZIuWX8sBmOaY6WMG
evWzXKzpjDC1ehl60tjmn1b0r1LSvVn9sxmxYm1j/UQpUVrXguYFExiZimzUuaCQYjS+ZB/rnnnf
NhenpCcqnDQHottIZkRl3H9BX0BVtkvy3/+Ltodiv0Z4BnXG126OKbPlzHU4mkzU0yC4ei7uoaRX
T566hpHpvEDnBV9PFOGoXUVLPsY3geCoik6E/mr51imvrXQZOKZJVRk4aKajSn4wIQK2wXG/V02i
4/axsScUU/xA7umr31kFKgMrD+gGmkYw4SgRUACnz4mtRPQzTz8WooCeYjKvj6qGIHUknIl9Z88i
lVeWp3LTlleLDjMxfkJm1XKCXfA5pde0vYti2yrIIbeBdiscVBCYxkttJSWQlLgFU3SuYBzQ/5Tu
MKI0JVOxQ9iA1azBaPnbh/hb70Y48NuDIlhaPKYaEpQruZXJZghP8FZixu+4wJx5OClPtkspL1+/
X/CzKFjofHCnmih2WSoUua//LvsKzY79Bag5zGiBQKG8piYGybWeHlgkCEjlnM79u9GeANpH844w
u8p+Zv0ezjXqJSBVNZ1yPgJS11byFecXz4V9ZU/Zd0cQVBMpWVp//o+j89ptHMui6BcRYLhMr5JI
5WzJll8Ip2LOmV/fiw0MMINBdZctkfeesPfanfTP1E7hU/Jw1GBzqpDFsAqNACkkrMyLmrvmBJ+L
rAQH9xmNlVVz3S1mfKKlAT1c5G81w/ImCpexwi5n7vCIOUVhQOYRXJRkZ1UbFqm4MxGozH+gVp9F
es/l2dWHu8FppJcxEB+0Diz6DJjxIw/NtCITLENcwD0J3U3yEW7/lbrjD3u/DlDiDtwzjmIQ9YH5
++7FFg4ksNpfQrsXw3pkT4ApUDC4xq6EcgqVoExWRc57gSppMR4j643UEmqIFcGronyg3iHbo04+
cyxR8IRqWP2xOyV0IHDK15qNqlujQzi1tKwnP3ab7goihGrmSJRswQuU3djTSYMOb5s2hJ204obB
tuD1CcZDYH5G2lcg3uvpZ5Budv+tFhvmuC1qbLaadgt/XJjsWTkjqk9FvQeNx4BpyRqAgR/CW7cu
94au48KAVHcWbMn0cJfh5MXoo5MZbOFbNtW7zf47LLYMMAhehRDD//FDeSXP2QBolrHyr+NwJ0/a
vUUdqSgzyb1aYLBZqMo+hWeT/OYYcmWXUltBO74z7ybCn16Mm+BH7o5lc8rZAHrln4b1t2NAShMu
sz3WEAmvffHsvQVlayp++bjWLa+TYf3AnIgmLMB9gXL8yiWCdX9S9n37iFpc8XwB6PogjTSv+iuu
LmF6GuJzNn0LxA0am64Cu8ouYLhi7vXyOtqYRbmNI3ZCKF26fY1GhdGHhsXwUoibZVGaVRtV3xW1
48EQadjmdhu/uHTBdwctuJyAW7adAz1rbUFgz/pfPd7g2ugs8rnlQ4QeCx4YYV5MMOBhZ+FbQ4Zv
kv4Tw76UD0HCp2W/ynHbhBZ6ejz9Z7n4qPPCAcCBgl62uDG2Ie9c3m/IdIescomj9YBoJFHAW5D/
yY9gJycJrCCdj9haZCjTjiW3UcE8o5/Fb6TkqDevcrfrJgIU031KmpdX8MYdYjYU8jadiMLhOhrU
a69c6OeK+BLi4mKMvjTooNSThhYhdsxYIz2qX0r2G2ZubFpQ8XKqcO7kyZE4EguMHaQUUjEFQELS
5plzyiDLTMt/au8gTFPpwEcO+bauHZn/bnD/RKT7iGCJgrohdSvld6NDIAK9QBMcv1M0yextvf9v
eYf3r9XY9ClcF9xi9Tz9L1iT1fo11VeNbO2D4SuF99BBHs6pJVtUfjXK7kc3vIHscG0CXoS8jHUH
WCrYw1+5+9b1t9S8GqhWkb1RLzEbq94BV2rlhRVJN7PRluyjW4JJiduYjHBF7Ps6jRlUoLWoPRiU
wRE/0yYmLdgI0y+vOujJPQE9xZi54vyjWnyhXcFKHkKiwUJmkVZHPVRvmHZ3UKa5Lvx/Bs5LO8AN
7TM+OxJWQ7KKOX3XDCsSb690/8SvOZ4VwzVUp07xL/Cp/MG+HQFZJvE6QnE8Xin+NIYt4s2oDnXM
0742Otb4Z6PaKFqPY9ppMnULiISW0/UjDH1IuPMq3tgwIuupekOTBLJgDLUVN+JAGGBUc/1VIW5a
zvJxGWVfTbSfC5EgpV7vlUWm7vroM8rWEW0gpw8BOKN4kqepz0q3HT9eTdmmi62MCm5LDGcNBUCz
DsMHGUG6trT1A/shr/u2kgsAG90E+xTdY+usFE+WdwhlhXHuZeBd6MXoMfgK9nZ6qbqbmhN357I+
KhLNsboLA27N2vMRe+HN0m8VotcA4+vU7Ez5Ismnjlsf4Q+7G4tpnRr/9ApmCpRiKMf94tj7ELUj
oKvt2ahPMUN2pT6H7XEE8NUxaCCDSp7PJLJbGaLNd+yiCbeMmQ2LagbBB+w6hSAy/aXqBUM3IB7s
Par4XQGBGhs/LCrRi5FPuCXz0MVOweKQ5Cpicfe5BWfj2bRH/PZwrFjCfBSAtCFPLYTOV3uVtItt
4ktjBJWLi9Fd9eTqUyWo6l18lPpj6r/IOVIJp6SHyW9B8jYvZj1smeJX+GuvcYL8O1S8TaYDQC7e
y+EZZLeewDySDg0ayG1T3kePJ9wpbLLpeuzIiynA2EDWL80wS2oJ9TAKqP7iMdDOnKllkYm2INl6
TF+ta6zspfHY2xxoj1oIdwZTVkAhE4r+38hi7KK4SfaXyNqx0Zl7Mf5HDX+ItDm6pneUCVg/DktP
0DpbORrI3K0pD0sBBfLfPFZRxw17YSxPCZ8DZ0dyMftbpKxG+RKKc6EcQIVRzEXE+LJcSTXkjERD
NMtIe6GK9rRV2QH4+UstN2XoS0nTogwXjHQKHn2leCeiEyLrtg4OGbV1ALagqsOF8N4M3bGmZY0G
sg4/bE6dcbzq2S/+dL13J6RubEdR1KvFmbV/mQcIy59pTuLQ2qNG4nyuuTZm584pU77hM+C79FtI
RMfud1LGhW1MO1EQTj77fp/8P5saCkIN+cFAN5GhlsDvjf/dYpIdvtCn8PwD6rS8R2DvZb4gbosA
Bkf0r5iPKN7yKvpL808+VPbCmf/ZMIaDrGLNWoICQGF6UP/GnI0sNxHaUQ1dp8yy+WHQjXoq2y5W
DLiWmDzsTN4wwTTtCkHUHDmu8EJJXzyZ8bAmqMTEZ1xubOMmMbCs1H1ZrmVeuhrPaq5u8PDFmB8j
AjPieRR6mLw/ChFQ0gyJllq+KWM0jSuU2KPE7cfg2QeQ0HblRutpnx5m8aPVBokCvzLzjYFRRP/F
2wbRQhP/2DmU6d7KkDog0uBN3TO4siOwri90I/RrcHIz5n45URE7m3UIvrRYRanNcJX4GNK75ZvJ
LwIwWLHPbctwuiOGi5uwc9g9qM+gbva2/akkj5lsliigfq1oOZ6C4FzQb0upzaysBLXcOpV8Dqt2
NRR/LYIBZaWZ2wgG8oSSAVUhKcdLaXpGxjMaLhBd7MrNwMjUzyaifMyvQcMQNt6FAgBr8SmznsjI
5DCa5tBgN4z0Q2XuiiJkrXSvYsJ0NRoW+W6yO46eWvCGj9qSWbKfailemfK5mNBP3ZAG2BWO14un
u+3cZ6gXqKJUvAc5fBs4miyD/mNwRDGu2Qla8MVyuiJkt7S876H5VJnGjYATSRoYe8eM3mX/ZGO5
Kcu/imAYPgHmBN4etgD/lGFx8MCwbKk/GcLlSwj4mzC6BXjk0u7DZD/jIXcxnhY6RSTEWCm5YGOK
nfhT8q9qeRLl0xqu8egW1rY/RemRBgY8SB+6E/dT/i9DS5XHW7yMTDn7dKVO17ShLG8dGfcOKOV4
x3orqTfqA92ZZmwmY93kNzE4qUKz7wwaq4KawTMyy7z7SlGk+NmdnFQc7dfMOLOmYlTZseLYZQMw
3JU/XKEpqMNWtG99+6kCKQ++1PjkJRuNybVfPnrdZlo8LbkoHF3UW0NcBuNNBgIh2195jCnhFqcU
E4Ojj4yv8bssBeGhlGvVv5HitrAeSXGKSX0Yttrwm3qb2Ziij8ZKCTfj8Gfju0sRg/I34LXRT9kA
7oyzmVwdFZ907H+jvCB/YTAQGK0pfyUb0Xd/0xLk7oRO4vzR6m0WfKOCDc1bPLc3a2AFnjgNFNZ8
wFH0r+q+0VfF2Xaec/rpcQAuwtQoMN1ioP/GX4pXtEvOmfUm91ePzzZFxC+Q4jvoWNnusOHptiTS
4n/xiK7Vjw2ruYiZcgX5HhP8Z0NrGmB76IiulUCBBMklROUPWVXkHxYU49QB8Wf1a9T2bXQz/T22
v7D4lswfnSU2gkFW/YLjug7XATH04VJEG1Xcx4nCsUE/8CZC7L5u+yqIblAvAxriBmWJPN9sLcFI
bu9fSxjamOS0Xy3GX4WSlQE4+hEaxDa518GxazlC7JXs3ZlhCLMkQ/WWos4psH65abjB6TjUl67x
VnZ2Gg0N2/4/tFDrui9QcdXLVtgbGOyrjlH/FN+sWaJef4rZK/WplfPYlgC5mPG1J7jDf6v2WViA
oS1+flpZljWLkQJco4CJqaJSfppGlu/k1g6HrCJnkGHZy49fPSVHGV4kky0qeY85wEAGjwG9c6G8
qpvqsxR+1vckQo9MdgQvKT0nl59oXUk+tMOnJOUbrgCKeZlDpVnTNEMYqbw/lSmSuWy0kzHxfG8q
Ax6FO36H00YNKPGnT3gqEnv7fvgWxiMArURsARFeC8s8S9LBGp5zWsq4DjtH0t0RJjdOEXGf8j0z
0lFsan4R7SfsfzpwJXMMeNLve/FKo60yfniwR2px9BWSvi80QhIeqR5LEMox65kjpCzPswk7/Ve/
ymxYVijAWGCp7V1DHVLwCNJ0JaEzGUdhnEZtF5sfKdnO+QY9N3IF7cGM1sugeK9wblDEAm5amGjK
J95La85bfWZsSU1u+8lyJp5XI4N+xc4K/olkYixgKvAeV2/CZAj3NSXgH7x/WnqQ9b1AmIAdukNF
GDzwhGnDU9X2WUItyiNAeAPNdFXB7D7qvBix4Vrz1/mr5Yd6nsfVe1yUSXDTsIGpFC4DFU7MYnH0
b0N5L2KdAvbLSs9KTpLtPGZdx+0OiQnm3xQ+cuvvBu1T6eEZpivjW0bUDGOlGc8R5sU8+Qiy78i+
6vlOfPjN0oZXyQQZPpvAScs4QEmRkiMyVPk8KSyrIViATPCNm9zM1Cx0WgkXNJ2xp+77Lth1oOQi
zlqSaRQEibOyfvYrNn67auXNqLkSRLP8maO3HMVVxxMQofhXMyfN9hLuLKgNYql+q+pGoY1LvHOM
/DeTzvSNKSptaQaV/ZTtip33mFEXIOJj1XC2QZD1RJ4SoEom+Af8JfOzCa7JJBMFBnATHReIJfKn
2j51rbFb+tN+kg9K91tKNxKJQ/XAx4oCux3XOD4W1Zc07z86tLMM/hhttjwIFpY1PVxZ5U/qOUZP
heP/SYPTi1+Gx4nn6gAcNIWeiw4nUH6K0l4YSG5aBhDiI1aXZcBc4ZFwRSA9dzEQKEeRAQR7jBoa
muJpSu8diIXEv1n1BZsYg0i9e4NPXPvP2DQZcNJAtJsBZYPSQ2nABefbK59/MzLB+Qx0JJzcnfZl
1ves5UdPjl18BA3W4xxPvJ1W/sPRacjf1rgSpOni8FJbV5EI4p48vsnfoT2Dauy6ZweWdrDfBsoy
Sf0M1WJtJNcRo12DKjfgRyEoYhkz2lJmAt8sV2SPaUe4eVayv86jzJHVR+NtZjaU6YjpY2SWWaNb
bKle80M2uLaOvSM9qzBlzI2odqSecYLvzXgfiBN7Izx83yU5YpPGmpiYl0m50AEa4pi3x57g7HQX
FyvJcHy8v/Ier6HIP2sGmbH1CPS71f4D6lCYlyG/I0/kMCjTA1dyFfEaO2NF+XxpS/4ZNq3Qfci8
hf26qstNFhxK3vM6TVeBehNoy2EMzhdREWzG5p41d/TqQDoPZbltvrhWOYck7TNvrn5AV7NIFAjM
K7QhqXnrhitDfGsCXH9L1SNXVP8yVFR77yColuWdFTMrDVaYIXdYTl4Gpw2hCdjNmw2iJ0Egi3rr
8rvymca3pu2WzXvGplPmUyUJ5KVY3K0tyYdy7ChkdnEco7IPwzsKopzfl1EO+3H0vdZdpzeb8x5q
hNoxblYVdXkC9SiztT3WOx7sl3GQ7XVWnltk86F/99qtp6wyc580zQVk2SpkYhT68BBhChMC1qLj
VlkMr7Fql4KB1OTOuvzxWZk+UusbXmY5oexx48rhQipaJ3x0VneHm7piNJNNbNeiEwhcuHNe9wf3
oa5IRgnRDRKwpR2l6aq3wMXSm9xeB7ib3l5PvmOAJ8nwl+uXuOCOZpRUuRYCGoC8hJpWLES7Sxy8
vPGjQcLOgfQRBn+VQGRq7QHbFSQW28OqLOy1ROknvSgRrPmqxOILMTWlcJFZ7FAK4qfPkdhghmXj
nXZvfr9NnkGIJlYIAGVX1Ec0xxKSWfRhA8xX1DaV/j7C7ehQ9tr235DtJrYYlvfbyx+qOjo+dHij
fdEojwWITQt5CXSoAC2GYAiVhJyr0U7Sne5hwCTFxx3scAgxtC2SFZd7AcEOxa/CNN8idtfpp2/G
9Xr3q6CoGMjfZtJ6iJVdZhxKysNBf/TxfpQ2A1+QOkIGU9iA5PqWY2bS42ucMQZXlrx7oOI1frug
ee+J+2saCloTCtRdaMeCdVV1laYjOKMlTTXGEk7BLHAN0C3wlIj79mSn4zOYxdLCiUAV18WRRy5j
b8jYJzf/UsospgiQjWqDK6T/rs3zkJwESV1tVHB0k54D4Fj9Gk0YKIzfGxRz6VEtFiaV14gaFmlC
ueYBF9FJl7c+vT/ZlDTl0BPKBTOf2vhUHmH0g65bkp1IX8r+h1a9yuhPAEOWyaWd5gWg2jyLcmfD
cy3eVG5kzP3NXgwXvmSICsI+zaSTnn09ieM0/CUjuJTpcPVbaLA69yqCEUDm9sao0XMiFtx0oLBg
Hsp7TydoDzUaXhTUUJz2zBdmyQW6f86XgvcgGZAedE8sKqsqvsfG5BodSSFD81CNb4xs7qTjRgIL
6y8lcRPooEXeLEYJIP+AlI0/m6mC7T9/HfPyMPUQVecfJmIGspMupVUscxjWHfnopN60urwW6j2t
PiKp2urNE292Fb68TOfOQm1qXjvz1YY4OJlJad19ZB6bUEa3nrKekAso0amt/5Fs6NSI6lQKA1SC
gz9utEigxQ4uJQHmFR+/zeAQNGlQLyUgFQXCREF5Fuufcbpt80tVHX2sByFkYi3KHgnWfxvzXam4
kndJ0D9qqRNSgNswdkbSuhPVYK40y5sZtYjnAF6dmMtlD1COyPtV0KgLAVel7YhBdEv2bjKBsehI
O0hIWMLcyfs3kq0WfNnQ4FgVsrGtDw2hWkl9T4mX8DkVLd0dfDdiZgsMeNGzbsTxAC+JCB30KxZ7
6Cky2GOxGML415OIC9ST/mFDpNS2m0io8hyLIIWSCUbUcIbR4+BtWooeHQVjFo0sLLuM16P4DQ2D
skNF/4JucXSrkVWJMeF8YeKywlmZseUTY4hqEYc/1ilGqAMMBQMPrE31o0IiBbzOI3TERuZEyLuy
4Z3QmM0U3YaQvSoXR4z+B4MB4mqsY6q+VBVs+eShCbN9gw16Rma2E5qNADNB31p/Kx68g6qOF6wr
omibEoAy2m49m/If/vjXWlcMVrgrr17FOcjmFjaZyK629JK8r9Q6wFlcDuOj866J8hLlqwKaR3cw
nbLsFESfqnotSK/0eeEqbr1xYAXJcoVyBELBCB8r4PxhZliqKVfuO57pZaS8ycldNJ9T9KHYx5o1
2mg9ZdQ6rDwjVt166S19EJ8LlTm1yvkYcG8RGMn+kJHLNFmndCjXAVOvsD7O/vtCRsVV/cWRdR9n
lWxALGMa/tgFNSN8woyuGlrColLOMuEz1rVP2kXfzzcYWA/wnHFzDqxiT+aoHXxEiOVVDd2hRDxT
wL+B2qBLo03CzLDDJ0Ye3DJl0Kii7jOwXxS6Blhk/kL7p4yn3+64Z9TcGSTJYa8AoptVtNEwwaRv
KcWGQAcuDAW5+E9XsSKrG58TWzvkfcnitvzXAJkzeSrAlHFRA1TXQvBVpVO21QaCtxMiVBw6iprQ
Q5q50atjHwlC2+K7Uv1ExDompBFV1XvZ+MQA3YgK0ZtNP+y8rDiHIsarYy1kllOlRvPajQ5h1Ixz
PvP5R58/jLp1RtvgLsjYhRs2itW5rQLaEjLAUHeFqvNFNABhm+5fqkWnWlf+JNRMQf+/QGXZMruU
rDfNOJNdAIqGCwZeiK41CE8HfNTtKkGNwNTUsLHRuVx7QYP7jsVHBDRKDX9xRgDVpGYK0Kdvhb5X
2RwgSfXE1TM/rO4gIo7bfi3qZF9+qNQ2E4vkHNNrY+pLP/40u//NWsR5S2B7jsR2l0gIu1oDYkxS
Sxy5IZVbLwULj6ZnAgxg15gS+3sac0FsUqZphsW+cCICSVD8sdY81MrcG16FcQl7m50xYDwoev3a
RkPTpctU/OT57yTHOP8n+INuxWa5Lr5RM56k6CNAfS69LEo66rPKcls0vug/Qx9hEUvRrVLxmO2L
BhyQtpMbcpPUo+x/yeyrC1Qq8pIh3aXQ9POop8+MVR2NiMh2Lej7BDnepBAkGh/0QMyZCEsZTaCF
bcfMf8xidNvhH4iZGHNEhUCNcQx7/Rkyr50kse7knWVo+zgzMVz1VO4aX/ZMBgMaQE1mVdAqh5ti
/BDRNiHvgWeP/6VuvjV0NyTbsqrfAW3RGB0O/T1SZwTrotEYvumE+m58FncB3p8VLwEBP8GPOV4o
kFXpPbIwEjECsVDFJN2jKCE9yI88jgCNUWvByZ3TnZgAeOkh7d9sNcaYR2mOEEVd5TxNNV+CEn6U
FtcJied9hlDWghTqRsk34me/vXXFVZSA+/idk6WFHACL3KIxscKj1RZszJlHrjQFzP6qtz+QE0SZ
ttLYiK5972FJAAPVlcz5LVmdC2d7ETHcgqESsKzgyIqtVQaFKtjGyjbQDZDHz8FDfAahk60V65hf
wbNe4kfIzdrVsUiS0MnfNALwZ/I3xHfboPvs+bTuqF8r/lfpbYR8kcd9Wu2Gfym4PmuUliVykbmX
Zcum1BfyK1F/EH11yDM06JdpQtLBXs1DUnOiaYq6jYJhqGPwN4RMDZpT3P8KvQREjHFgb6qESCv8
tD95wV56ZpYlVKy9WzHUEukAIm4FPhIzlKmbCx/zVCJPjml161ihniJHOIUxiJqydkbQ+h72gJki
0ukb5G8p0kBfzrem+giR7g9Jvpr/LSnDlLzBxxTdGwiB/rpsjmO7kyzmSdv0kUnvrf89ewz4T4mg
S3Mqb5fCy6rBwkxvUugi5fTZ/Wg8Ald8OlZxM0O0kzDNKyIdlXkFCFJLA3KlYuUYkSORw3fF3Hn0
UKvk7D9GxtExHW/ml6cpnhe6sEzrUXZRQ7kBlvsE7wFxdl8jTUDTtdvGTnCpM2tSilMaJNsAQ9GI
GBFT18XP2zWiy4RHwydeb88UdxTrOZ8AeBypVD0AnTOmpUBzM7I7ZJdwLzveJoNjJJeEBEX/QANB
yMMsRMYo7hPu2TFvx91ICKuFJpMZ5rDSGdw3QDXf2mIN70WP19CasI2MLGCKzai6qoZu4ynhcr+r
5TlXlwXenoxEGS+KYfbcuULbCVXEN39PV0cvme2rL7sDixZ2wPheUGbYREDX2neOi7Rozka7rbJ7
gyZg+KuptauSy6h+J8xtQbdI9ECiz+kZPx0T9qGauC1I7WjyY8Iiv+bAls3/0aKj9prkc12zp1DX
qm8f6KaZ0AnOiilYCxGuympao1fH3aANEgqZp0oLFEfvY9S5eXX1E7ZI/rYgYytmOwupN5W99aBT
OZx9Fct+z1UyMNXB69rcZNbOgsxiPkCVD0yQ28lmPGVc/Ci6fxN42xo+OI53InJO3eA0+r1E5N9Y
T0uuKL8vsX9owqNJHahKNgX2IdDOdnPRTdYr8t7OnoOZrEY6aaN4aQqEVZnEbcytOCHLHLRi4rsz
dGVIjql2rbR/AWsJSXkWM8q+39lYHvX0S7QpM7gMAfeRzGbyryONTow/UZOCVXylBaFtMBkol06W
fE1IaMO+Hb7n8YYkI6YwCHk3Y1TsmNIp3iVHD5Fgp5LMX5tDYqSZrOp71boaWGEcIIDMUdxAFQPf
+BaZblv7qyyI7zk5bsplCI/B9EI0ENrzRL3RK7LJxMo3SS21P9rx6uunkiochrw7ZRtYLJiZNB2H
HlLVWaHn4VtPCZZ/n5hxtLx4zNTxUvtkq8aOZDQu6s0OEkHIFNzLKI7xbqEyU1QkH3Cs1X8KaJqo
t3BvrpViGwZs531/J4eXoP+JUf2rhUpJEa0tnQ2C9N5wkCtYWg1/9nIiBZj502w+2ugsJxS+Lk6z
bReeJu9mVXeTOAgjQ/UDFjQ/MzCDmozCk3a2YcX97Yt5jgQzHYnHX6iuEmKSvHejP3YZ0iEEQboN
UAyleiRu0odtGyvbf0XEeJa8K0JaotMins0Q2DaXJQu/jC1FsEnNnQl1N1fUvS+xwNZpLHi3o6ul
vMUgG6DouI00EfTcuEkNtKtSmCEDmESAZzKYVbRqXUYVK7Zfi0YIl/7CRLTAdx03eFD5wCtcJZgZ
uJPQ3DqAdgw0qsZLgO8Jh61n7ErvfRj2opT+2J/fszpjFW3gs+cSIfZBJhfV5yggXG1jWB7nC/Sv
HBm8xC+t4teWt0H8q4SvlhXaYI7btt9lVU8T2rmEba47lb0EtXyI76JnMFiQOJGnELnbtP6MpBDz
k71KwkthW9AGdRNpOhMqxeg2lmpv56e3+KyZDRBbjla5YDo2PWSLxlvuiKxO3yd2w2r81SKsKbDw
pKhgREa9gRQj8VC8Ffaf1R2joWVLiIlNCVjh2A7izq+QMZynBIdGQ1fmM+DzIP9W3XFqRpQlAPmZ
iLcYK3yd/DLANJ7NTaUN9b43/u9WyQKkF/M9Y2XSD7ZkaklZhbgeH0091OsS/Ymh4lPn5u3Y81J2
xaL+yGAm4Q8YthaxaKoiwBLg6Bj4MSZjkYhqXUxPgzkv5bL/NiGLsUkHUlQ415SIyBsj5viaiguO
Jy3R6h0CmJVZG5twgocE2a5sTPTS82zkEU5gugPT8XXiRPF/q92qku/6EDgEFNLKPwcef5XpYEdM
HGFojfEHgQFYR3jMYgLRI7Y1adb/wwTHOK327oGXrorBcMc8wX5ijq5vaJ86jtaETZR1l3Jmssm6
x2qacnjEKO49HzYmTp9mYP4I3lhD8B9avNrmlnaM6py1K8YVj48ZM9zSbDiK6upDQpNWYQ1vvZ3Z
fnNv+YhfcgwMSUZ6myk/Q/ZfQNFwVZjORAo8WnOPHFtJFNds0giWLt9x1qZj81MakP2HHJpBjj2J
jEFEkXHoraTma5QBbQjt4PN2ZtasHva3CQdNrqd0hpgeeGTLsneDhvk8u4qIErnjockrPOL+tmGG
3jdfaXshOOhMqviSSOyFienbRmalV+MpM54zZEG2Dwk6gn7yMO22SytB6NbEsJ5swiUEUg/fDk4G
2w2z/OEPXttc28rTZ5dj6GQ+VaVuQzKdnY8PjAasdbKZZOyECI08hZElTuS4svdWupfBlxmlvW6T
8Fx2zNpS6dOqRnXRAaw1vwLWoz5ezJQBVqQtNZC1UoSoPsvdGFO63W2M7NChqBjSrRa1K4tXWZ42
PrrtMT9KSEdshncqGOes/yno3Ec0NkqH0xs4OJc5v7twWvUMe8+dKgy+pDCY0J6rBPR1fm/gvHvz
xzvwV8Qo0/URAcfYIh8/FQjSiTFfRLa8i+SUFJlomanpLpmYrqAVRT+Vtw8+hi1ZdzCuuExQF2iK
v5bSA6E3jNfgmBflhCVmJnK2qzBRDmUVnKsR9w82mRZKp2E0G6Vn+qtnlLzVhYDIjTrbedXklprD
psAgIhA15ixu1eZmcD3aCs1uR3dfBgVxYxIp9f/SMRkXVdudw4A0TBhytmzTwq1hFq3sOl3RWawl
jSqJTtRjX0Rt1bWsxwIqSf3hYS30ak7R0OpWSqkd6P/f4oBpvQXZ4dhCpqaIWtmIH7K2WGq0qRKW
gpTsm7GFXAvTzdBAwjbWStJgtmO4ArrUwrfWNGkr0fm2HCBPrV+3qv3d06R6PMuRUP5N7Ma4O9i2
iqWl6it25phvljIW7lyjPdDij0gvngFNpsJit0lVZhad22DFQXm56Lo/E37fVFI4ByW0COb6vnFW
+mg1IPtOEOpAcHZnZzZzPFfze3af1A/Kukl3bW44evRmMtaXSGBMxl89hMyr/Ywluo8v3QJH00K8
1qKjjapZMpPHYAyvUToi7BtUtI9WQrIbBMluncnFk0QRZO19j5NR+D/5GO873571sausKN4M863J
dcg4NWDs3IeEAeOnudrVw7SOppYj3/q0K+KwBjyHPpzuxroWTX/VEXt7XNk197CG1q591misCEOJ
YV2nj94096Fvb1KtRhbAqZaO50Cyf8cyhJyHNHlAElMFOBfvrY1ZM6fuBe5EMLCqI5dUZyvVPe8k
Ztv6LmzMTR95bNJRNpSg40h5wLyLMr/BqRfS9ohfWK3LPKJ1nUUNXI9wqIUe0eF+qNpHzHRKjb9b
k1F7pP+RLUv3pAC2YdnpY+oL6008kqXXBMSxRvQPZ4Xnvm2BL+DuyP2vCTGv57cjG5oKfzlopKC4
qRmWG0lfoRjBz59lP8zKh5KsyPS3sq0fO5wlXAS2KP1KsExkVcC+1nZyhmsjFra+RlGNA81oJUJG
zq1Z8V1vJNS+Gi+Pxpgi77NbMmd9epRr5Ox1/bPgqCw7zuAza0yZ9Vug3UHKl/ah0KlcqoeNOyii
ewn2WoswhjCAXDB/fkXYwzXfI36EPpjtd9j6rMOOtjlvtWd9UY/q+W8svysBUtW/pDFi4B4rMOf1
HIuRj2CqW/AgBAEpTOoG04VzT7sf0fkC0ShDy+lV7S7Bx5gQUMHoXnVsa1P8agb3speC9PTCzcQ2
O5iXvzwYNd9ZBdJPDuWHhymgVWWo6j3CXrGJiB2TSvMwhdEOXiGhYvPLTbY32NdzWhP84XFURmjq
BY493wZxxlVi+52rzBJbRDns2bW/WmsXOEZLu3Km3Hp18ZAyzjLXVH4EwcUsWSF3EoFmwJlGo2rr
1yFgWMDgdzJRBfEwqhhlh+BWs13nH+S5/CZ5ahs2cMB5rpnIYpjfWRCIqgbAufwh6AtrddWj9tZL
srMz2Dn3ihySGqthgRGpbDq4l+aiyL4nHVcr491as3G7kYpW1K6Bd8FMoetbuwgHosJ6aEhLt8IT
LafVdtQjWtbQkVhsF+o+Ga+e3+xr4pTTSj5q2DNEnixT/egl6SYkIh0y36fWNbvU0oBgtESj7uI5
h06/FbLKKhBdKgMatUv/SWwVY1ni5oGGns7Jwvua96zUEXkhR1JxxPSMHcNYbHo/21Yd+nltXKdI
JsmMcWLqPQNJo2qF66KGrFWVn2NnvifGiEjrJ2cCqQCuNT11GTWvNNeOkc76mcMqsZsbceUr7T+O
zms5UmSLol9EROLhVeW9ysi0XghZvE0gga+fxbzNxNyrVldB5jF7r83Wu2sM1p7TGaDbU8yAohaw
EFR5nlXxKYC9koEDuLobxA9CcB6eTZPcsk1s9SWXKaHB5sHwujVYgaZ8Hoxuzhz5mbOTB+rZRtyG
pHvWqXmKyaWoazeN7+xI436ysvqljRR9xRvePdCr2cqlainreqVb/W6kOPHbAHLa6yw106gKPeIW
Daq7HttaWoU75YwHS3ibqi829dz1wKyjnCchhvwAj7eDHTnpxAmI9SIV73RbqFLEOkFYKFT8iMPX
MNcvto8MmJleO5KwdM3QAtTUh/l4CwQxOXio8LnufA3cGWfXyIGW4PorAuPVwGbLfiLuyP5kX2YQ
BUu437pIy3XwPy/UXlH08qL3G6tCYREQnzuVl4TBltWsPF6xSvvs8mfLSYBGs6Ui31TFgEFwBo7i
XEvGgU3+N6TTuqJZavXg4EfxxsuKi2qKfQ2cwePjDjkgKjBHRfOO4pRuoL3x4SdopCxEc3033azy
2FuUIF7M7pqiSoNC5klqxcI/t2FwCtz04nbeMhvo20hErDG7su1J0mYz1OY6IbEwM5K1hWjVT8Xa
0N19GINRow0WDAR0bhJM8K4wTsBmS/mwKCT8lyTGPho4SIjIcahoehp+zR+WOZ4RLxQ+fIlsixXi
YqjLi8KpGQLkKQLSGtgaBharAYpil+3GzmF5UFUDWkH8+7TrwhXElZSbQu499KwZJqsKZpaN2x3I
B5TjTQCXxnHhsRRvEQ1q3KRc9YyKuJ+KKj14pFK5TXiikERRF5xjzC5WX6yimH2VFm710d3KtlpV
1OWA9pHrylsbaC8N7tuWrcCAAXpiVDLmnMVBt2LRr3pmISKCM6evAvgpolC8w2xlVyb/hUiwhWtm
28hirqKCfUXWkeNAauKXciysZK9OS34D0k8+g1TnHcF3V6Ej9zCjWt9B/UF+YJC86UwcilAsfVAM
BXApv9xSGW3iYHrzHbKtIsXdmS9DrN62+dUACovY5ivxyItlKtD5wSfsrXqhJorDwHmebI0RAbE0
NvAfFByzVsQdGXIV4LhMQMS+WncMXoM+/NeStJnm6BrzhlcBqTNsiAD4R4OwArnB1poQsmeUYvh1
rCQ72I7/Y1pfaUlVHWp333ROSh82yhwwp+urkdJ/iLSH5hNK0banNvjrxp88XrZcjkk410f6wfU1
GGgf0n5JJn8Vil/l/Gp2cBP0F/O8XtZ/pqMWITKJIRPMY8197dHnZM0KBN/SxGkimBPk/FUN82rA
JR9yNse0kylHBDZejR0uVDcgex26OAl9mH0f1h+rBqqJNKmZtjRDDyfyMYRh3WVKLP2MTj5YphJo
haemdxe5U49ptNPj04gTpoqGTaQx2KytvW62uyqLDjZ71aF5seS5G9j8CMaAQWDhyGaNit3BgTSE
x+qMA2+rCw3phn+FFQhjG3MlpTiKhm1u9ceQ3bGX4lmIMc4aHmaignyUYOei9dAFktGu4P+UyVWT
NZ/TOOxcJiteX2+cCU2a23Fd8GmP5CoAQgCGfhz7+tX1sn3iTdfQYIbmxjsLG3gJgbkXzCun+NCj
mxYjUasOSAYn3cBh3gzDW+iND4o+JqRilfrQak2kEFYJByK2C/QLGQ50b+/DmhGY30MsmF1AdkbZ
gFkcGASFqFJZziJINlId6L28jc65o2fOSOkVQfEnoaY/lYl5DVnydQSXSCad2VRviko8p0gcOt8g
EvU7Dl/Ykm9cDbsEZEdZN6h/590DrJnegSZnHhr+15rEOgpOjDXnoWXlYnFGKES+aoCyEulIytOz
rOIHL/15nKI3z065JwynWAz6q85U3qhfGTZt3RLwKoKoih1VjlhLq39KAn8Ic94C7v0dqw387XWE
yC9q/9EJUr2GTxT6GIuQmV5URKltOihiClBGeGpxGWXQ7hP3UOrfdbhruBt55g726D100tgb4ND5
wCcwRxnSJQTTdOj94adNGdhjb0vJZonIpNRDTknwvSN1i2d/tFW8KdkMjyXO1oHFkv40x+FIl9sI
PV+U1D/FQHanQ9OVyWw94jsQDKn7iHqE48cDJqc7f4rxkTaGpwAuQgPpoIr1u9BniictNdA427oj
y8VTmi4MMPNtR3eKlsBGH5yIHxvBVygEVssaawf8Vct8HkSzmaewheF0G/JuZzcW2LoQ9sVjaN8E
3toYHlAw7vWaeldw2VewW9hsHiPe1Lq2X0kGeUHEeQ1avDlOPh/aMTS9+Eij8+wmsPBY/LXm0qVQ
1QjtYUX2pAvmVgYjg4LhZhCZG6Hpp4HzOB7BRCr3Ly7mFS4/zMYCYbF2BpbxL2QmMCDsa2z07ZB3
Rm095OWt9pkvReMuYf3qY+LNk2IfWmzm2oZdc75oiQaTOA40p97lOsl8eExHRW8dud9GoV4bjptc
Myi4LPRvpvua1Qgcqa/LNJxZLyzA6oMZ3go4J0XYP2eTtfJk9B4CdfTK7DDk8tazMRBjttManrY5
/6FGL2OmL/yYu3Q/62k4RY3LQKhaANhflYpXtSVyCh6fMYwrxfbfmA1CrvdmRTSuQ7UvAEXUGfIU
0/9tMztGs9oB23FvRBDGeNr0IH9tOG6IIkBQHk9HKwXrx2dYhoLgr2JVKf/U4RUTU/+IKLynEd9U
Cv6nApJXrnlldu4Q4ltopw3R9RTsTL91R6yF+dpaVHB6iP8g44FwJHo5oxFvSXPFaOanzq5SJXp1
SsJMzy6kODxb6qvKXlU/HWqL87G2j74puHu+5jAXGyhfZS31AcsfWGfR+odpGHduVQOT8/WVahkr
RVj2w94nKwCdomihEuXnFsqCn/nYHiib6/puFAhaingjiNiTKdIIj/lp2x1M1+EKCUky6SjUaBps
FKtBXzyq0dk6AsGvA4CotvdR/ioCpChzighRCJ3r30twSbUa8RDMi74GCyITKRRcoWmvU+OkJuc1
bNqtNM1zH3sbk52jXUQLXVT72h3WVtMe8rZEBoTEjJHlXx3kB1XzHM6XoJJ4h7O1RaiVObIQcZ21
qppXlX6G+dfUAjepyzWAb44htkxFvzancJ8LtYvT6TmoqpWP7pktEJPvdGFN2L5wNpvT0WQGFnTu
iosZfVMO24iYS/2j9clW95cedNJauGdDsidJxbZDrpJnpzjgMgl78nt/eCgw9JCeB8V4mGihoDOS
7s4dbJ/DBEwlJPc+tHfKh6XIEqaEGFLrLtocxoZjanDGqpvHzl+RzRLF8cYgawmzhOXOXcPscoU1
XVzyqGIlwgIwIs1WlAp3mX8CSdP25TVAPMhdex9lt1QFdgI7ZDdC6dsADJq0r5yu1ECGaYX1MYu8
TZI436FCsyHkVrcmDsSVl9znHiQR8p1+izVCxrKtQ0nyUaGMGxB7T0Ltq7hBYvwbtijyXbyasxSh
RfuiV/0lF9hTdHExXW9jNxVOrmE/2CD304gkCLbfmqufGj/YBaa7snt503QH4xzkDiaq7hhiSDs7
JINP3qbTwdr9K/R+lVUcpigVMyaGvY6lttyGEiUsJbddN1+5+miQSBf+p81ouyunhz+x3nbLDeFx
pDhn2UfKjRzFI6acITpEigFt0n45TnSvWL8vM6fD4hOwgLd0NduQUgzQwn51+4tXFafQTxdDfndn
Sz2mRC8+ijrb5ziEezZAQBCYsPGuKcX56Nxn0kkB5y9NtmX9nk3JwW2vFgSZOB1PmD02NZ4G3xku
WTJh6cQJgGjctBSmb7lIBsq/GSygvH8VkgGzU49xzA+uMu4GMVsirF6tiBnZ4Kxa9EBPo4AnCNTV
UaghKSwDO58d/9MtiiZgGvlNd2u0jNWvVgcs+xRzouRblyXln+Kh6zobbE4yvKOyIw0pZC4kY49h
h9UExFAFmyQmSIk0Sxd4RVmlG4EWZarP9VhcTZ2MK9QnRZI/+wYcAveUhjH4KpkTf5dqFCPWsYp/
wsKlm0XUF7Glqe1szQRvP+CQ7EtALrX+FuVMMUc5q42BYEC8tdKcEAyk/MNPZzFNh1a3EkG3F6PD
9KfapGOIIR4QeGucaolfyC+XgQoNdDRUaZN/ior+ZiEBTjjaNNGeQ8+5Vml8dsW4NlJ7q4qO+7PD
YeESX3Oxy5cpeNZGypnBvbSejvUfF0FeXZPSPIyR3Hm4tyY0xtLQnjXPxSrJYJioS7PvLinE6SaC
ye9P/m4MkTWagK3nmTPZC6mGBZNuSmu6UwhZOZ5pgUDyIEZzUeeHdBCLpn/3s3YT2lyR0OOU2yxa
UhFjjiH+PJZMiLij7DAb0etKQPY1NtTnKByosDjeNmmX72zNPmtc1ioMeeqJOgcjFecAJckIsgc6
w1mvziWfmOh5BYNJtBLDRIEX2QuZz1pytHNmwnixxczOAa6Hu1r8jIRGGOzVskTsfCgoKcBi+DOk
d5u7zhi3tcaPzA1MFujPbPgXgQuwd4xAf6lr5HrhtZTdHyK8rYztl6iOJdMFejFMuehTFQpHqL2d
Ub56c6x3glizQ0aVzH0w7qXWVxcqP7QWmMtsn7OLj/Uzo0+Ts9tFY6+R6daHobXHPggeWil/OUou
Y2Ofx6T8s1xUQQXaTEGv6EwQpFL2piUZ8b3nGwx6DIaVHX1jzg0BShW0rTtxb3uxyQvdfZWzAFvm
2B+NwDl0aQVg18O5GNXRC4PkZViGeLOABT9xpz11Fcah+KPX35vxXlfTpg9S9nQEpapyN0c30VM+
mWa0dt3xtw0bTj1K1bqpifSEiq4XVMfcJz0kdEjkaGAkPeAUEzaT5Du9yh6N+2aYPDENxYNpuQCV
4SMFUJlcJCKDJKFW0blqHtvwuPFuqQYoz0j2PWfVCNvBVeHBysxzTuAOmCYLNTu/eQyIrw/rf2Nl
vFo+cdi0+1ru7rLWAkECuzLQ7U3uaVsGmAtq7K0NlSrxxEajEGa8t1aGeiSFMa/3cDBg6OLE1TK5
j5ORBYbDsKlYtiH7zKy9SxZ864g3v1BqPXKUhkgPRmmdJUD81i0/u1btdYdWO7eXU1adcrh5Jsvf
QvsLykdKFB7jWXzamHSMgpjfCYEPsUc0XwwMcfNbqD21Fmwjbs4iwdFZJY+OHB+7LAlrLfZppLZe
/aWo8zs5Lfr+7lDb0K3gLEf41qa3Cv8WnlRANK9eObyXE1ogReS5fafr/Vfi6Yt1Y2NiTdayimmP
hHuMuyeEK8l9rc1ABTqsPj6GLVKyZBZ+LBWgzsAiD8xpjzKsbmmi7k6h37QC6vBkAiUB9yicx5Cp
TzvsttW49bBH1o22rDpqQJv0DS34V0lnMbGb9Rg4CIXZkzFVMurIEka+6VZn2pD9xJpHLNLsExDx
D0Hkt37Ef97p3ouq+g8Jt+wpkjMgXT/A4qRVCuEaTYV5Qzh7cxMk8dqAo8+mRNHRq1WmA77Kw70l
Pmoc0hkfYI4fttQHmG8THpy6epZOutdJNzLc4BsC/JFFPNzf8OZjDuksvs1CXWvTfa5N4lbINDIQ
VaMQuXIxDEyymGhpKF/j/JLb5U1nrpeMUmNSHmyspjzYBWmfFe1hiTQamYmt+R+NibZaiIfW6ifP
xMGmwpaAo3hjoomZTOtsFd4mjJKN9JESIdexFZVWYjyA+EMygk3GxOY8CCabhcPh0EXsPkRMDQHz
xpDNPamttS68l7KmsWnTYd10ITWiRVADWSu5/eGjCMDb9RtTnhA/cnW6yMFEO+J+hrmeJ7pNrYCE
JdQIew8AVIdz7lAXizl5G9qIlbC1aMLmRZfhs+X3d0UTykAT9KIBGG4okbFDTuOz30ggTS2DO3rh
S44QRKQRU0x59PmqKy2fngafQDwvLOkOs43etiuHmlYm2pWpBRGBPWxhrICjeislPTPG8J4GPzZ6
IEuUfanNodgmET2LeqPX/KVDxSeEwqyuGI7VEPNRyDN5ZEbvWq8164oM32U2yB+jZ/dpkKNST4sh
Q0keDkeDXacGv5gPh2Y5343RsHYKfyUsG4+hu4p8j2BqYBVQZnXaFUTSywkCgNYZSwfvjwvl1UKq
4jDu6mL3rvqsX+beHAuGVqXy30sTXCBlhyMl+6fmkxvWWeSRt+v0mv4Cp3g8+An+9RlJTVs8g7Rl
KO59hma3cs448Qi/DfCTlYAx/mQHI6t4L9qKks08NtZ4kJVzqOR0rvLsmvfpJsjhjhmNtYvNRwQL
yGwRwjoMLpCgW2xjF2NjIFBwDWfLZORZRuainOeMfnVi4f2bVWBwXbBbZUwyXD51J5ScaOzz5FxH
INQLAgAyzWNPhfC15OxcTdK6u5yzUVAiq6zwjGJJxnCXJxCqStTQidsctKa99qU8E3S3riglgEaZ
71WGXKJKOjb0WrooGw8/rgNfw1iVfU2fahZ3RzFtVdWFqdgZvwtGAf21MTqBJotj3e3oncrEoZfM
P1vTqci48NjXinpva/1bORZffqKWU+EcWjO+MeJmpgSehYRJ4L7hGvf7d++ztm9rwhglryFmbf7B
hYhgu+W7UU37sEt/izAnzEw7pGjT7crhUYivVo/0n//I8oKJVCuDte4yKsrDg01JlHjIEmuNBUTE
8F3iS+SAJGbEgOo2kRUsUxZOAktaGFHSepRiJa5svQ6+urw4ou/fNuQYhCZyWCP6Fal6rgzAv6U2
bfQUBbM/Wo/IMz57G3xmgpxrpEyLeheVIpU0qPGxYR5DjpQ7Of7T0DHpLGDFFHaXLD0x7ZSpiKDG
VGZLFg0+fGL8PAFWtbotzkZQnZwh/0vdnqxv8LFlWK1SoyXYz67XhSJeTEv2ObHEXDflnjoVVwPS
D93bFfQ0TvMvQxsop/DSCPjWLiQs5lt6Rmp95i8sN3nUqdgQ9EuBD+3ZIq27ls2D1eHKgOFNuBKu
pEg85+wSJ6tbajryIN05G4L6shyxlBj1jg8PEZm2UrMzKu3kmvHSQU3GOYiRy1CwNkV/MoR5L2MO
/Lw4Ram/zgvxl2roemrUQJ5DyLohQ1zh1dqHZojkBq+ozm6NGkV56IhcNKpMswxEbNnVRlj2NLIP
zV0WbUzzECDivZ+mx+BCDpShhhFfeOuJ6npAKKUn8cF1WUelbP6EXiMoHu5x054T/64b2S4U/SGO
rW/ywlalkxwqwYVci5PRsvo2CbJy0ccBpwyrYDF41b/Ijx51OKJKs4+pz55+ZKFO7C2aEwAFiMOt
4j13p8f8UZUK+Jso17wG2GOx9rC2ShldhuGA0Tb8awJAC5VWXjqtv0SYLDWfKyIxTzYU56SfNknk
08EYmF6iv74Et21YponBb6BmQ4sTledBsx+SPZbWsSwxcBYOHuQRNBRPZZYx6/bok3oDPQKFFug1
4zDqYmN2KIZGAuAsbpKota/dmHJNAUsZxI2Q3qeit5fszbdORkobdfJTQVRnoXcA06liUJD3nf4W
+Aj02ScTUe3jtcOtBGk4d5qzsBlslJjdApv+dqBOx3RNlGJrL6MKM8oY50cpMEK3Nuq8tscIWcwC
WBntJ899yRMC7bBozh4nRCo7icOnEfp7rQ+PzpmVK2WwEf606lX/4Toaf3a0cd3onMHbRbeoLxtc
XfB6blrH8l061r0I6m07wd/Sw73TyevE517aqFJyYNCRFSHR+PZs0FfxeLdNj7rLKFjsZS9dxcjV
8SnZ1CXzJSdgce3o1RzAcGZQ3LsweQgn2o/d9JJPGoso/DdVes/BJpQW8AtW12xhGCmDrRMA74mb
w84JgAHriAp3BBPS4MKSQZ/V32zs/nRday+cqe7l1kvslamyk01otOEDzROd/+HRg2gc8lFn+xDg
UGkO6lt6b5wZ73rQ3XWPATEBIbZ+tyZnEZd04Uq7dUCRRkpT22muHg4mpzDendF/jhi55YSC13Qp
KAB2RnMFM4t9olmZ1ksKPoWrB04V6yK0gcaonacBMUXPE1Pl7kvM8sjBmuJY9S8SrbfITfBtvtjK
uOLS+TU5icv4zrb6XCf2zh7g+sf/7Iz3EzlIaXPz1pCDLXXUc/QvcSEPujmcCDHEXfpi6Rkbzhh9
Wep0x8SdY15QiYcxeQKkl/mCYbuFCLQcv+qADRDeVhNai4YpkA3w8zDyULnOYihfNVviusvopcHF
1cauN4JdqP2U8AHbttyODlB0o5MUq1AgJsm328Jq672XunwfUj6icHyNe9TRTEl1QCxlRoIy5tLB
YrBVRuSMENw0cot3E446P4dOBC8kLQBhgIqedw3TvzhB7hE4v7bOWVkAsEpBBRIoCBjds3CDic+G
bljhcU/VSOx0dyxTUOOtf8LweA6U82FyLVTKePfq4qmB46C85GXULdLav1VTvrghgGvVwspEDsyu
SC/6jTb7nORxtNmIGVjJTB8FRJqVzEyzfalrjKj8mS62qgjG8jICQRzCYYbklAiQEVojtprTgVpk
lRETFDoEkKAmKlW41JekQY1me/FVhfJsh0hI9c4mHbkjmpMdPDsYVC0bI5aHGHeta31P87LFcS74
NqjPvurB+Um99jKV85gahUEW2T4dEV6nmnmKUt8j4ubJJeI81qxr5TVs08dlABnCZE0CY1qyezXx
BrV1/COrAqkkX7nfjWdSN9YDcjWm/bsR6XUbk5zAIyJa7w1U/LvWkIuFL6xE3pnb/sLvQaoWkvsi
H53j1KO1bQv29G2xQT0lls3I6iRhE10g4n5qzLLAvwFmOs1jzsMC5A3sdk37ysIR6aEfbN2x24q4
PfiCg9nQSI/Op+GiDRm4I0mlln9rniOORcXGzFGYgcsCvWgakh/Y+5LMwQrrhpDTeyvMW5PJXdXh
oDUocBv5h2njFlWsWZm5E/Tko+XJmp4YhtJHztJvsITimcqMX2vEsDa62keDIp4S0Mmf5ofDo89B
8YBsYQAmUvQMN3WT+QHH5G0qJLGB7hFRCf6DKL40M1JMr9mACXW2+upmdozaGQuAdmgPaoAconJj
z21DnzIiolYOewZlpGegYy4ACdDtUz59aWV1MQrvViUM5uua3xn13zXJq6MRFlurItzalVfLjvYa
Wep2m75KkAwKK1FO1BrSAP+fzTSsoWSXSgP4FdMnexZk4MxxsJrhvCfbb45q0GG+mS2fe1JDBxhF
tZsyROiaWyLLN0+xyO9+WH/6qOSVKzBFmHjqwHA5ALyI03JMsoOzmCZDz37AEC+n9M+TfKWatwdQ
dhtU8cn04JkgiG2ScTn3yTdMJHPduRZyM8B+7JAYbXOf+Cwq4szeJVzeT8r/tIA025AKGkxarl39
OJb+3qXTnknk1R6qTdhGj8qb1r4xkKiqMe8Kew97WrhPM0FFpOFUB1FFmMgiSNqHXcu7aeeXugRC
SbWKKoXQYpRjyUQUO6aAAb2Hz/WZGtZH0ofLOrPvSYPyeaRSGMFCJalCWYcyddDJzvPIPtSxiHpG
/TBi/yUzoFN7lf+whPlCxMOvYtQxSA9yKrQIN9oB8Tg6Yw/HzOv2jS12Ay9/mOXHsGpOrKZWnsDn
6mpnFXgLT8d9LtptEMO9Szi/KayxpNJGO9Z7ZgE7aUdsrqNaBjHNXG9j5EZzpzsxRLwE27QJATGo
yGPXgm1aRgdDpJfR0N/Sgng4qa+JP4BINeMQwbiaLlNgB5lB1Tdnv8OoCj4w1pOlci86PMSB+Y9t
zEEMorl2frnhyl9Hg7NrzL2ybR3QSGadHB1iWxE9Ex09LnqyqtqiWxtDRqYWU02UqfqIBs1GgauG
hkyJMVmPpk0AjVwNWX00U9be/DVJaI2euwyWZWCKFebPlAgvGJfGQOcQKhDaUzdjuwhBy5kxTwoM
TC0YfFKvjAjOx1J7mCh8Rj05NhJscREittCoBSuykW06wKUxQu9LtWnfN/rNTqZdoZO8M+qobWTa
EJNpf/edd26b7jHoIFhlIf4Z0nz3cvrAeoaEK5SlTonny5cpR2qF4nuIy60spnVTsrA14nwbYCYc
8tBaq8aZlnkUvbSegeONY96A0xAML8mYvZiSPBF29RxCnjbTZjilZNnt7Mj8UAk9GcjfS0xVvtaV
v544iBzNogqA6MRcolyV+AuepJ5+laHz/f+U35jeY5PM2HDS/kLfeVTCl6tSw1pKDObOy4YDMX2n
NJ4+PREgcpm8Fy/Hq9420Z581c0AmZSbDxPUAOWsjNy3zhs/qim8MuPbZKRG1qrbRvRqCCu7O6Sj
AIxpsOyKYoBFD/NIYFouzepmOfmLlvfc6OPwobdutp2T5vtGCVRXahc2HKbKm3vrBGlHOzDTglzM
5oVRbp7mmBRFhWZuptcV06IyglVrqUeZJ5jHE1gRfcveySowFEa5eaMmnnPmqnvu2OxtkTNJ8xAr
760fsTgGaarmaDXOtla/N7LlC4xgiVVhcXJS72xlyl5QUBDVMSiWFSM+GdCaQrChdXu6iGQ2wdam
fov8ojkqD8g4f/K3Mtnt1p7z6vTsJ3VF/drS6T9pfvmaw6DwFUQBOfAhCE1r1jrprH6aEYas2h8t
x46tcMAA6AFk43X1FyqRRyxGa6nVAxRH46b16qNIKjRgOv22FUbbUKUMk4pDEyG7iFG5T2QU5pcu
qL8tixImNXB++6U6Sd3+x4P6RZUrWfzUoJH41Wgp+FoHb8SBYAMZrGKmf5AQHrHVuWcbKTz+qUzj
+s/AoblJgKosBupkZC4E5070Ql1yPaJ2H4KI3SFj9DgHl1IUm4Jpbxynfz2oOY08r7zryGIgNwhQ
pqhYMLkQnz2yuE9h+Ury48r2/L3svxqmFwGDW+y0ccDTknwAsWfblLCk/AAxcw3J5fYL+teJo1ej
e+86yRKn4DEJw3VRYWHOypPoxk+XBLTUrQDMd+zpLr4uzoNUa9GVFy3BvYL+KOQL4+fcfdk+i9p+
gpRfyXEhe/06jv3BcRWU6U/IWUsxSzdYYk+G+2mF+ZH44E2FKb4nW0AhvF3apE3sZaTnmxotHamj
7Vcj61+KYhx+JpksPX6yVRfDqpSRLPZD7bAeBcjk+V19GHBzPvc6AhNLgidjpoQAArh4Uznj3m2z
5FY7dYWBuESTlZFfGj6nE3hccP5txbSWUAKH8NhuhncMHDAtrhWHhjMS/k0UAR7g0vjLJ3ZeKWyP
BjIKkCs8R+PNRHKGUovVKh/pcaCb8c7VLLn/4PQR+SYHONO8O2rZ1ed2OuvtLD+hibC3CcHnKSql
BVi9Ptm4mbaCZLpI+jtI/4hNusE2pX6Z3J0t301vV5fELuTlymuKZVB+liH8UW1tANAeSIJywy2w
yaWe5qtAwgfwlwiHFVZgEn4699lT1w6VgvzAlcmuhK3PU6VeMaUygIzbNXy0qjuBtDJLEO/biXXc
HJ0xs/95hhC8bg08AqxOo+JujixQUanOKQnnvN/QtOP5TVGFFOFbCA07cNBj3wa58jo4aLB7JkAL
8HzKDM8sMs74TMGY0e+b9mmsPmO8VVHg027+acAnCRRgHPQb4iXq+3yRoK9zzPjCaJNXlq6f09Rl
z+fz+Jphskga1uQa10TLu6u15wzZn4PjMObPjLEJgERBzcbQF+zmZ89ui3TC9mg20IrLXe3zeUCf
/ojMfau9saknEkwLDuYV4+iS7TXzd7JXWd0vDHeTQzy1IqjAmALDXQnSHAZO/DY6znZoEKI9GR98
PXpNALK3KhFc0sKhhT8MTMYtLlFWfHRaZXyZl/91/VqRHBCxmWbLWBLZW1IfEpYB6J1d2y4rVrGF
Ool6hcYbdwuXTj8PnhcFKl+Rv8J01nkXiCzzmn9RtOcx7toNkxOSz+x+P/RrND9PDRu06EmjViqq
3/mzlYeqONr6DNMqq39FsjPbZwklpMO+ETPhWtQD65Fq4RanPnuO9GGBBkv/bRjogj4wzAshF6L7
GiY0H2eprqm5toyNHQoSyjY0GU/6j0sT7zAU1t1t2ax7dDzJvOVBopye3eKGz80HKEhLG8F9LQi8
kPzotxQ9Qxvv5z095lXks4X9Wre3sf6tUswkw29F6oFHY+Ez7yFarOErTKtdm5zpzBpsCYGP8ACU
PujLoniymL/Q7yA7yQ/JqG46HMYy1vYOTQEOGa5BzAkHj99outfZofCRktIyAA+q+XvAJ3DxCztv
mOkn69Z4MA5eJTZIbVX5O63bNe13l10meZvMA/YP5KG8FSHV2w3YE3EKOTM3rV7qI2dwAHt0gpmY
PQwCKEB9sEBkeoTxxwVu8Ym5QUavVMTzHHzaKmsVh8uhRPC9ndrNEFLJ9Kizn1QlnjCp0KWid9/M
wiy2HpnD3cDTV8TMlZEvGktDMsu/wYAwoZf3n0Fyd9xDrhv4Fa1tMSMzrAIXTLfy2FzKc5/807Js
M81Qfr17IqgDrYwh/7e1zrG8dN+5dqrgQNX+qZkfP+YpzlIv/0xxjcubGP7hkcxxrKJEAMa24VAn
5CONPtN6W5svzAVtDpLB4lkCEZA+829Lx8X/UiJ0pIHD2pGeRAwhtjnmAfnrS8FaqaJTdnpv7UvU
KCsdhan2affBPTc2nc0PwOI3WgCuqTpw3bF4eorH88hSijZsJSNEdD249OqO33ZZCxwYFkukmKwp
lwzHjT38g0SyBhiw8HC/hTYFjEMv+dzY1/9IO7PluJUsy/5KWj4XrAGHO9y9raseFEFGcJYoiRpe
YBoxzzO+vhduPbQYpJGm6jTLtMx78woBwOHDOXuvXSVnkT2kQBhW8c6fL0aqHuuW1NZ9DFHJ9mvL
+nkMnK3p8YWFN86+xea8meEL1g+dfKgQeDkfimyjSeBx2BWmftNEAcfg79DQkvE8BfwZ9FcBa8xG
NCNWFr2Df4TwQX6NcM4EfDABJIKz45KAWYHPb459dZuITwn1BAFbJstvaYuhMLl0Vlim7t3AgjwP
JF3J/dj/ABcq+6s5vqGBnVWolM6GCQF8QnNm1zNCi3cxumuWR2F/tvN1vPzs/G8gUxu0uRWVlmy+
zqv7aRIoa4/p5oSdL5sF2F58Ow/tu6i+rqd1R6LbIUuB6cNiDG/65FMU/7R4Gub0S8RnxbQ1Aptw
6+tBHIANjPFH9DzyLlVvSbmx3DkQIFude/gLI55P63/yvd8uO5l1b/3PHGEl1Gxx5c53kCXRHBTz
+ZLjkXk7oQicmI74xIi2XLJPIqJcSPLb/FaX7Gl5ItlFw7GKVJG8g2Dzqd0WDCq/1EbfZIzvKjxn
j3ehiBqKjzUSneW2mT56lOPVdweDVjyQW/oeAv4bv93gBTnAhtq+i7q35XKu2LGHgOvgB/ufO+Kb
aJC3AqUnInJ1iculaK9bFIAOAEBgpEN/zLEmF6tlWr+Mvate/Widr9q5GInDSMm3U5LOy5n3tcMZ
46Ju7C685KcHRmYo3jndg3Z8TryAaxSLB24Xeq8lX4UkODPuLzryYR3HfsoWwjaAZabrUQdgoynS
snWOo70nH9IKDsFla7qzyX/IHYG47KIMPvfd25qsEvdzicQm5HjeEr6GJm0kSmfZeBDXMyJI3PKl
IMHlXiXZ3oduGYSXDh8vrCAOanufBSYfbkOBJopiF1NLcS5se+hKQPaMuOR+k1YwPEXkY0w4biyp
AY4jZUDs6fWEpBmvA6Dj4rLhTC7iL8SrVfmlBsiZpvep/Vh7qLjcj2LcSlZUb2NL5Mo7F8QDbXT4
BUf6SEy8X5WbA9PyUfHftMmHufis7cPQ0hY6+jTlDBOZmlh3p6+KSnoBeh9rB6edmk3lTZDXCJCG
PaFw571pd4gRmRmgWi7XwzLSjakPfUY39Ny10UXnL+cLlVtOpRz1P1eMw3Y+gmw/rF1xmMpbKTEP
+7emVMfOAQLuH3uJcAfYfHqU+vPG20+h16Efa/VnL0vOkC/uOtSwuHFXwhRNRc9y+OGZW4UFBnk6
BSdU81h8Wf9wSLVAD8CgDea9E33rBY4tjJg2gcAx4wBuARTivN7EUMH0oOE4TbE+iqq5r7z4a0hi
jmkEg2czmqFtQkfgIRk3hhAkesFhVeGPF2+6wd7Q5STeYr50Gud9P1Iot7g58s2vkQTJBdyLQ0zy
nJegLAaSApH3C4pdjn4FfFC3BG9bhYq5W+0VvQ2XGPiYpSef8rM22ExpRF/NgVvfVG0loFOG6Fls
9gF9CCBeYFCFK3aJtsd+kxeVcfwezTJ9U7QefoID1urDAqcB33l35SqgdPPGPXBoGO+a0D+oUB9y
ExJoFqa/0Hfd1xUDyPR5dDGo5sPSIHWzVIXfDqoLL0QMF3iJLIH29VzsnWSoP6V9g2Frgc6OuHVh
r2WH5Pts/6mAQB9pFns9WX0x+/XGP1wxWCu+AF/yRdfkR3RqjaHBD+oiKp23WkfZMSyG5nLQiNaW
rkRIqtybqgk+Gc+bQRYx5KaipsQWBR6zOPxyiAPdreHnvsmm4BNRyTQZ9STPg1mFD8gcaCz4PQjV
mZ4sBETqN/pyLaD6o5NkP7fOt9bBsFPUvt6e5tupksOV60TNTkvip/SEjT4Q3i1FXs5T602O18H6
LbuNablK2OjlhcAsY+58SyExZmu1Ey1+ahqLxxorcZ+633wfF+XA+oFwgBNqvXNbEeyLhkZNRfej
kHyyIhkmCvnQRQagfwHhKWAGsmq5LA2YzkX9MA46dWCZLLM9XvGu8Q+zUP4R2clxTrZoovRSKQ2I
yM5YKyT30xTj7exnnxKKJ3h9zcXKYWdBoL94DT08nGHLRj1kqe3okFcG8GQ7bFkGGU2qGkqjGwTk
WJBLgEHKYFpZgMaHcfobNS6pwKS4DupekMTppJCYkx6EWUnK2oKgXA0UT6oviTT3I9q/GAvCvhvH
Q1/rX+Wa/Yga+iP8Njo6M/STzvk2x9j7JE2Csne/9f1mD3d+ijT6FfvOx0qBQ7Fs7X3nJif3a0Ar
0IkW4F11k8rkoo95405xW5gYtEZMGiVz3Opf9Gzsc2keEO8gfbTlDf0tQYcdR09fXOA4PB81x3IT
HVPwwEmKn5pkNhl0mDq7S193B991H4oJrSTyH8RnyT5tATv2GCjWAG9JUN5yOIYIF6TvipYE86z/
kHSclzoLYwXioNNxgBFf89DpQaN4uNH7UPskBnsaWoE4jGaZ3F8waWYMGqor1fTd9RMZfIsyZKk/
vXFoBnproP99l2Ss3CX4ccLQAMnTd/KMVkRZjSWbriqoykycR62sWEl6p1nBLLE805qN/TqnwdVZ
UEoUMwhaIS9Rs33E6xfFtSPu4soooMB9EYIu3PllaSX5kh1kDdZT3dZoYcmbbylnsaRVOcWvtdhE
2K3gtb0BeNcSeYxdtpW0NFd609+XhIPObxflJSEOeu0EAVLSGcPxc8g/u5UGrBcN+r4ZdQGrq0hz
elZof8OBTYNTLLX5EocBQgaKYDpu7jjrjnBEK9NlzA0aCNXW5Bl4VXKfSafnwA9clENDT0+Cmsi6
epSDqCoJ1pVqpEF5NWXFWOb7RhdqYusRsdG/6Xyiv0G16dGvd10QkVIxxVZeqmxKC1ahiR7FvjN+
AYsOB11MZjHi2pIjaYacMf/aWUrMy65044ryWIZ8KfweKvoRxRlmOkktPyFrmJWpGJJ80Pson8OO
MCIVIs8F9hERFlDF4aoahILj5B/BTlacB3RYk6+x04auYMHAQ94JU6G3gGDrZa5+r43wxNfKh/KB
Xs5N42xBTdmOULplvlrtXSMwm5MvBnwY0YnOXMUYAUsbR5EDwDiStATdMJ7zX+3QBDD7OzeN5hs3
GzNxJ5ch3A7daWPYeOb8SYiXs1VtISXRHLT11yxFyIc6JYiQVpeLRtJfrc5E25uMByqmb6TwjKLn
NhXpJmlPdPo+83HS4Z0wYCKGM/xtduEUnyzFAk/FMxKIYCSaFFgum5z4Vts6BBk9WjejBTozeVD9
M0n7ew7SnBxUp60W4HJx5C2IVFW/+MRlmIzZbzqDOG+CD9oXuJDoDZhEEgzrL8b6u37sCzYLpc2l
s6I0KOr5Tmv2l8gOPE9hrkf/mufnebysvD188DqcP8iyzre6r5pN+Lkf0wTDHQS3JfmZaJNiRe1Y
WYcfAYpKjGbMHf3FMjrL5mXtbOvRUOsi9oZnOsbOEU+E3dOc1PglqRGKccw65Bp0SxNx7Evs5NOl
Fk5FitYSp5pu8uAECQDGAhpLJqDH+9YnF8bthOecD7au5geFnQMrbSrTLECH5Ndas7WZUZ46KMAt
MWxogRJmebG24RxHx6bMwxH8UNSPqKc7mjToE4Pai8/4ia05imZtaLf0gbNpeQpMqNEI0mTD8UcI
rADzDGXLoRTjT8W2se/bEbJeixafvpAWdnkoTBd1zlXZDWk5n3XOFJnuxvVVXgT7IY7aDrtO7m9Y
0HDJZf1tNEO0JgCfukZ+EdnYIXX1XLdwqRCDGMzkni8uohCCuKAfzZlI2kS870QY5sNZE3aV67/L
IYuj4XSwBwy/Par7Q/G+DOg4lr9k50TobVNGyApU301Kagp9nJj8mwxl5t1EWSwb6ryVKtGHTQ0u
aBg4XiWx+i+OLuyW6NsFw0OYTZlYDlk7CTsjF2li1MdsG0ZqZjWmP8nM7NTBXWhbKS7doilJUhS8
yg+zP1YcafGecdMa6S29xKiLGAxFkkbNZ1RCjLRdg0BwvAlRv6A/67NzUC/6Q+QqIpJmSR/0XezG
BFksqy6h7o8CSjJzKMolu9htixkP1P9QjxVX5WBQvSOzM+MvIXNF1qcmbXb+tHRzTVKv7RfBIWlY
m9b7TTs9Wm+4N4ZCukZZ8g7KYyWvfeVtVQPoIyzgqZuu2SHOE8+/VnPLst4wjeMzTAPOQ03PGeuM
+qJJbxxptkpg21rneqQru16AOO6hGfIPL+/XPsnvecVJepXYVo3ftSfm9cKtkhxCV+xhWIJ0HoTv
FgoLGj1E75VHfx0KC1ikL+1wkFHuQk3LHQ64ei0SiIt1HwfUW+fUNPeYyRwoh6Yq3YRi2No24xFh
pO1h06YYh7DK0+h46Pqyw1fqoHu0ZxRMZbyXfbsal4UEe9xXu9ZUTxnCPjUG4aP2piKxrOlvrYpi
wgGVREn7Hl1wQSVxCR3SoyKRmebz1MmE3TTvyKEW0kbrhF8yD0NULFEZTQl9I3QKx2Im3xwLebUy
dqhjbvo63VdsaIhzU3nKFcK1ysfLDDpN6JHpOlIhA+4cdSE9+twN5httqWVf8lHUAb2LscXFyxYb
XR+7q0UtP5xmJAU+ss5Di3IPkV6aDqu+cmSZSboPWZmnoJPsHKFpnucF0D1MBvhtZ1ESolCpaxhA
DOnlTNLBg2YZgfgz+cqpsbJLncSoRkxkgY00xFJUs5ZhR7K6dIC2Fm0yJIhEqjEHR5QHcXaYPUP/
u1BMZuc+SVz6YLBzON/nIYuowk20zg99SUrgtRNXWPH9YiF6hJUIBacpa0CWGohFeO1YSd/cdc0Q
/7C4xAfaL/EYHhonEssVoqyx+0iUSIa5q81KyHpYGWd0Ur4ImTwclue3S1ZI0EseQaAUr6qsZJar
RUbYddz/9BnQN6JrKu9nXHYtO61WiYLija8GdwDaZKrivJEuZjAnRWVCW45j2M1qwQ687cbOeFf1
5EzMF4zZ5qL0m0ZeNdEa1lQ5Iq9ffoVhS5My8deFkkzJ4rgXxuGLasO+Q2WY9bIlJqRnL+vItUw/
xm1R9h/5VKt0N3UOiW0m8Ybplhl7SS8RUoTM1bOa1+u+5xv3Zl1H+67X2F6xqQwfylZC9slMNgsC
eQxAstkECQGEdIDIxR3iirHnAHdV9eU0T4S/FvSj4muao0OPYbCCXo5qEXFOkKlkuvQVO8U3s5I6
vnHLhjbNRMlyPGtHuvrnMnTdn54M1m1tG41864Vhhra+HtHywFMLIg57tUdA0VRS0ezdotXf1kRk
uD5KPY3vKMLm9lBIrVGyat0zN7WZQdVWOXbKLyC4DfJM8bHIXaZqpsVp9ivFMKwAJzaiFXDvlyxj
42Z78SMO2vHnaKuenxP7ZAJ4y2hhupSTd8vNpHdSyLghDopJfu/0E32TRaO1I4KtdVL0GVNGMT2D
PUS9cHUoz8keBvGCcJ+4oNiS3itQbb3R04pFNnc1YsCFEunyxgaVQr7R+w0Ws6qezFYgDdJbqYtZ
7Wqg0ER59kH/PeukpNUHIGrL5jBFTjHIS+3BNAOaNIfeuHcvEjGjUwgyK+/XZKXL6nlIp+4yICx3
og7TL/hFgKv4fRpBpm+KBUWHIEZGoR3/2gTt8k6HBtOV12XRpQ411e6ICQXJGtp86rx+U5GqFGlS
15sKHHeIt/Z71Yks382iKvnPZVx+Io1ng9Ehvc/OU4x5X1wRqm/WmzHu01gmbzdrpgRrScREBZZA
DN+BkhlAGkWMoHShkPR5oa16Dx2x+ZHkNSE7qi5jPHVtUiEzY2sJYF+mA1wdFJ8E9sogJmkTsWxy
9D0Jl9OxWsCahKTwvoXLSXRdj6sOKhLEuW3PzihwlC9zqpMGIKPTTs6yX5hl+IO7qQCV42d9cSw7
W1FoZB5fzubBI56kx8xeYvTR5AlHrStYkByDg5GLl9FZ6XlwDBJhFaB5zBTuGf5OGKtLnNCX6aaU
QPoAIgROR+2WI3W8tv8wO0imzopCw6XG5aOcc2bzwFyn7G+nXaqi0l7Ekep/AuwfS2K/8ZphO1wU
RyPGlcNKLdGjOjGqBUBV5WVdGA0kGrgu3LgpC+J7Ni8Slk0++vCBK0HkciQVoBYUT5qoyiyGQ4gz
kb2NcqmRni9j7jYf4SuV/XnPMSz7zIAsuzs8RmWyt9JxUf/Gc9EejTM57begmshQNUs3xV/bYcA4
6wEST37mEcC/82rw0O3AO1tESV4GuK7srQWcxphf0e1Kw3ZlxMniZUFjjjBXl/zBIsLKWLfqYLzu
aV1NF3PoVukPls+cQbIuYGqQvo0xDVN2BE54PSYBSgIOPLoa2Ra2oNOo6qD7G6mSbWhub1nfzpIA
XnIK12UGhdul1fkYKFG/M63WPjEDdkbfbpsBcXqGem7eVcCP6M20Reyyx9YgpRnocXcMAfYkP2uv
K9kgNIlDeEBck/ZlZYJ+PisM0v++XDmWpqOT309j7SAsWyoP4Zows7ojYULPB/BnxX02BkLfS79H
IQvzOvrGhnBtz0ZaG/KYjzKIPkbgQgm26V23prkTNyXzwjyHaQhZTFZTchhR14GGHNoAZIPNpxtV
jUNyJuu4Km6RtlIZTXBJXrT57NV85pqquRoUUN2xKbLsqpla3R8SVCnT0Z3LLEb1GxX40qJt4lqH
qoRptuotLSGfs8ru8tafwrOaRS7+pBEGWnx8sqBBmzm2Hj4iRunYt0cYPOjDzO3SIymVGvIxQBl4
udKnw/kfYZLguKyZ9LFv7ZlBae/+aPR72W0IyWE3YnCJwDDKGkNWhr+q3fb4CnVGnCNW6HvK+W2j
3/B6QOTMIKGp3KzZQ8N3PCDiymNEc0gerJx3//7X//qv//Nj/t/Rr+ptlS9RVf6rHIq3eHX67j//
Lf/9r/q//+rFz//8d6CNEsYI7QdC+q6HFoW//+PbfVJG/J+9/wCFMeR1jDE6h4sJpkV5cbIvsrD3
37x8If3KhcTjCxXgYypHU12ZCZdJr1o3DwvCquAZ7YDElYD7CF6Z1hLQ+v/fhf3HF069eIkQuVXo
MTN2yb2XEzrUuTNFwCqrWnJjOROxjhVdlV6/fOlAPXfTUlu9PWJPm5Ona9iaRa1lOfeCqaPw6Djn
tRNCiSgNqbgxWSkcRDa8SEaEFMVGWgVip2frX+RyzM5jXZNpyZikkiMfDN/oW4YuZ4AJl7P1VHo5
IOOLykqfLRxg0RkTUBgMIA4dre/Yr1/RHvrY9PK9U3OehbGJGBZUtKOj30tJqEys0RSVmcPpIhs3
QuBDkQSw1SkbeFnpcVLHVbcm0XhZSzr/FPOZZefsezrU79Nq+u5pEJ6cAtDtQ0H38Wnms0/qeYzu
K8AM279N/OJXl9vzrMwQoDQkACpM3Enqvhvi9m3WqU/MiqS8+d39y8/ec1959icDjgqHEyzbr05N
ZQFKhtFEzmWMtIhPqQTKgOzqd8xe1aM/kqUStRAI9QPlXL70l39L8OSn8G35lkO79JXx5DZM/vjI
in6G3JRTz63dJDwMfezdtL6bHkgwKa+AII4Xf3095RoptKtNYANrH19vnCPtOuz0EVeM7S+qSBA6
Os4w5Ri6FMeb6MPL13s6zP0/rqfdk2Fu6a9Q6qDR5DWQ6ciF+ODMBGpMqVbnL1/J2/6ox/OVrz0V
eAFPlMrq6aWiTkk65jSnuyCGPchJBx06cryj7/viAqF9cgQsStne83uWrzihUC4EqbMDquH9yz/m
mdvWUm0zqHaNZ+3JCJsXb8qqrQjlGp1eczRig0kz8lxls//afW9/1ul9BxQWtVKG+3FPXmnTJk3n
QAxn+hyX5Q2Qgu+I1YEItQOWpIi/oiReGI6HbwjUnj9guGTpgCS3i7y1+fv3rQMfeT//9o1WJ1Nq
LVEBxzVKx0EHxEhPTYx31sMtniKpCYLblx/zM18PmxZf0onxlCfFydezCpqJJc1u+LvtcvDlLAjn
hlHrhMNwB+bHnr18vWdmDv/RBbcf9Mfn6gzCFH2PQxO7m/fLaFMhMWOtrkflnimsAIcumrP9jD59
qzWJ8iJDz/jKr3hucBlgjXy9RguhtvX0jx8xooNE58o3LAoaPNWY1lcWC8Unl7/89eUb3sbO6dhC
BaBtwCLlW3HyOm3bpZiKkVMkQ9xd+UWM7jSOauSoFUaugRgHG2MUGVMcElARxNuXL/90Z+AbT+OS
4KhJKcOax3caZ2VQpz7Lcdd6w490ar0PnBT9A8Bh5G6y+mlpgXz6+2sKFmTEqyIAcLNti/54utLP
lQ5GZuRwUI5E+jcM36CNrQr/e22x7dpg40y4Ogxe2Y48N4PRaJLCBpIhzb7g8aVN1bG0+8ROiiHD
VRD2vys/x/FUg4xgN/6jxRL2O3RhS5eR5x7TDlhdbuTwyu947qkrlgfmUh6CVSdPIJAw7cti4Wd4
ofzqZlF4bMcBSZUwyxeRzuJdZrHH/P1KaAL6CQw2y8zpn0yZqWrycqqFB5sthpwYO1NyN1LDvKZD
nl+j2V9+vPyin/mMuCCHLGtZe5H6P37aCedhC9mc0OKsyK7KCOrLosf6IqKh88py8Mw8ZdhQC64k
IBGKk3E8Lo2iOgU0QTqd+ZJ3MySHXmqf8ibUWGKQHN+Gr6wLz9we96UDCfOXJUhtf/+PcbwIfHI0
vFh5wxKuUDMnzRnYz5kUjCyK3//ts+T7FOR1aY+LCXWyzDtaCZ9IBdxOU64+R0SToBxvh11STvH9
X19KahkIYQXAOWb9x/dVhvOcY6wHLuFO/l2/Ft6ngf7Lm1gH84eXL7W9lseznwrktpkQkt/OxP/4
Uq1l1A9IMREHdDQxmwbjxVJQr07ZHcM3Wobzgg3HXTugnn/50t7TVZ1phomAEqEbWOWevD6/CgRS
DxdiB9Bka8S7eOLM73XBld7QnjPpotn6fW2a8ExVSOIp9jcIS175FU+nAqW1G2yrDDRvpsPHT2BV
bTGV0VpDJ1yiy2Ro1otZl1Cr5hY2sFL2TOVddyCFsgU+JWGkuWF27ymXGKLVRiTnBPj7QkXTeh1r
Js8FH3IA7ehvB3sASsxg2hL8XMnk9fh35nXtNLhUOJ/C0YHu7IRIikMAKzQCdi8/kyffFZdiSxtI
w+OAs3vyYoYxRBkE7x89WuMFV3bJ4O2mkYFeisUtCq5evtyzb8Dj/G2Uy5g/vbPtdK7ITsFpXnjX
a0wTi6ZvvRKxhlQOqlN5XRGn+8pcvH1DJwNfW5cbtYz+pyuAScJuXiuMCLhe6J3Ey2yvsY3Z11a8
pzfHEqNY8JgbjKDw9/i1cRCx7L23Ck3nkbBSr/JtMRNlQIjKfNXoji1rHqMQ+9tHGrAlJ5zC55ny
/E4mqxYjAntmt8ErnE17N2zys75x571DkYbV7UM0BM0rH9LTfdTjS57cKK2mMu0VLsLO+4A5qLni
B+Ao5l9Ykkr8JAadsoiRWLOC1K/c7zMXF4xZpmXNXT8ZQgvqARzN3G/bBkTgeYfCeWDBQ1zS0j6/
jXq7vMHp7byyd3zm5bLGKHbC2mMPeVrhGJDRJxSYuOekR8HczC7zBL6WJeoPLi6mbp/OPdKKl1/u
P2Pm8dg1vpABYWiu0v6T3QsdqXpiz0irvhSXPqSL/TqjVapHAk7AAyGspBN+1QtHv7WOnq4ljWxa
pwrNmWOg8FAOfTdsHqze1PqVaerpgvLPHMXWLvAEP297ZH+syVA0VE08egPYFKsZTQKrgbzEiNCG
H32jIWWOZRhHOyLUZP0VNxGm7Zcfz5OdyDZ7cW3D6ZQtvTo5LAayQl8DWmEfz5QeSMQd8RH3dPEb
4Nz5khyLHj/EKxd9ctvbRZmamaN912fKOrntYaI0FZG9lyF1uxPISLhn9Guw8NyrYhT2NzCy6NrR
Q/r95dt9Mga5MuZmL9h2Xy4CwMdXjoNpdZqJMHSZTeJAH7F7PxhINzrsSZVVNU1HNerpla/9yfTJ
PtYN2JpANOUDOD39U0sD2Nb3BWDWDkxqI4tbLGIopF6+uW3SeDTSuQw7dHxvnIwoe5wszoOs/bwf
6c613ZaDo5dpuMToVwNRQxP08rWeuSUZWH87ismAMs7JtWoRt6DFuVaU9u41fT99HPlRrzy4Z+6I
AjmDk62GMkaejE4bdwLns+F1ebqA4Lq5xlTeX+qmXF5ZV5+5FBsr47L6UHYTpzcUQmUANjPA4E8K
kkS9NkTYGgtctuH68+Vn9/RchzPfZxhYT/PxIU96PAoJFWBrIrGoN143oUAk9CVpSyxM6yyRQMAL
T7GJ7sLOw22/bhgTTObQCxxOQy//lKev0edAoF1WPuN6qNAe/5IWXzBkW+hsrOshFkyf5CF2SvXQ
3Lx8oaeP10ecx2mAVd2jSnGyxgq9oEApKd9O7QgldchwwKdDqdA1s6K/MmyeTmq00JhieJ1Gadee
XIyAHLCRbUIiVNvCKfb9fLlZ4D9ci6EHjZ+M0G5fvr2nhSBeqaI0sR3XqRGcVp4iekYmmDBSp27Y
nXdL1UKUG7MfVeCnV1mAaWNQCdaeZQF4GOBhm0qMCv+THyG3whfj1/jByefCrlF0piwIjugDH47q
6gD0pokMrcE/q0a0rNiXASVBnT+yVsqHYnazw8s/4plnT6HAehbUAgcVuf39P5a0xHcHxkFExAnd
9/HCr/xy/upyoCBmCAq7L2BHCbZZL1/16YqyvXFNmYT1hFvfxvkfV3WUihYhEILHXPUNVXxYWUuP
LHENp+xdARHqYmgy9h5THyv9ykf03C2za6UzthVIzOlHVPfBCPmP5SzH70Q8upsa8FhVUWywOtRK
nSLnucKf9/I9P3dZs+2l2LuS/Km2rsYf9zx5UZTRao8hMvuiuZFuWsVfSAdbo9t8SIr00I6VFq9U
WJ+bMKwntPU4ifrM/Y8vukYKcTMIln0xKtyN6AOmCw/bbPbKB/V0ofY5AhiKI67ZdignU+ToVfMM
2Tja95Ap2QdNMxI+3Icr8Xw7rykJRt4lHQVAtukjXfxXXukzl2fuoNrFysNwFidfUrXEU4Vuk/Pj
NBILuHEj4iJF3jguwc0cqx9iJUTo5ff5zKOlWO/5Pr0fl2/kZG/iFJ5n/W5M9g1FjAf8JMM5DfPq
lUbjsxOx4RvhfEWf/3TU6DrJ0YmnFYqALn5XVITKI84Jjm0snU8v39A/pZc/NiRcwfd4gdT9Nefw
wJ7c0YSLXnjxjL6JpMIgDun3BPB9PTVzze5Kz5jLPW8PZk9g9LB72Jagj81M4mA8Xnnmbxt9//wg
ybGSZZep2piT15qRQ5FE3cb2hmN/yNHwvxOmIaAmBTQ15l190MnoHOueTxb5cUn+Zbr+3dD65zcE
Sm01JM+6rnfyUGSD4oA9CC1lnwPJ6s+fRVvdBziszixKcJbO8PDyezgZWNsVtxIyfTBNoUKIk2/W
6QoHD3yBUKQYMK9nmR0q+rk+hNKXL3QyI3EhyaJLz81YBrDR2w/5Y0ZaQzYoqGvAagD1wIUVINbn
Q15HQgwrdMAJuLiXr3gymv+5YkCXj/MsW3q2Mo+v2EZznaLD93ehuyTOh2TWcJ5bNJD19ymSdvn1
8uWeuUGPMc3aRj+RxMGTjYWSMyQxFdNp8UCTvcmgA3e7nFZUj35Oer9Ye+nzvHzNZ27RCGZ3drqU
/qx/Ms0bQuOGNcDJnsYqvIgnpk2ceGh1myQF/vLXFxOSf1EMYd6jIPL4eS4SZFo2QmxxvaU807Wr
OJ9XaDCR/L4yKv9ZFh/PDmgImdnVf+9YTqup2HPQ2fgoHrCe9VdxSoCMT1bxeb4lBdokmw9AVkC6
rctnHWPxs63tD2qbIlyFsXHFXrOffYJ5yW4KLie5/E7iiMQGWwd/N2duo0xQNucVeFpS/j35ZGvf
oAw2GIjE2BOEtdT9Hu7z/C4eMI++/AKefqv04nnZTAE+q9/pDLVOLkJmRTXbbbvxQlbFcFi7IH3/
8lWeGcfCKPx1VI+2rv/JDdmVvUKD5o/WuJl3CGzDMwt+m3BEthPjIONXdv/P3dWf1zsZVoMNkzRA
eoaxFZLMbiyLpNhJ9MzDKzPQaZn8n1dlQThR1xLWMBE9HsB9FHRwG5Dw4NNaCGavmBFvKIAQ/rAO
SALftE5Tj8Rh6a49ZPWKGXsMKIjBE0mSARYgXaczSQLM95ef+DNPQFtBjdhlX85gOnkClDVRb/b0
aPlVS7eP8xROhlj6obv46wsZwc47YGln2T2dEbNoDFVRYVDQpYUevyhbOudmlch9Xr7QNkZOPl9m
CRYxSXlN8V8fP2mRQ3FamwnCRkoUDaWe8n2K62DfFMLe4V3Ff+G44pX53tve35Or/r/Z8HRjltoc
O1Tt8n7HNcl2KI+p4NVRB4FuLbBn+qK4nadK73WcxsdsmP9BuDcf1rHsD3XFKdrFZIF5fcWimEZ+
fp/ZYgBJQEOVnErjv82rulhem1affVh8AXzTxnosk48flsfsQqIJMKp4QXZPoXn53PXyczcDMKtF
andRMEGTKVAfOXVxv3Xk4PHNtFMScF7Io2HFocfch76ZL9tkRFQ42PGMjvR8NpjKnFcK/l6kcsp2
Q9ifNxRI9rrRXzH+4WfCzgE0PHCxk0+fvRGlC6EQl3L21CZqDN6UPqDt3K3J/8o9cuRib6fc+Cpz
BsJo/F+1DYkoNjdDa383JnM5y87RVS0Kc0WQ2WcKCBscoyG7ANZR5C5qN7uiuCn7HuqIzC7tAlBa
uG20c1fl7ZoOAfPLg/HphKZcTr1m6zayNJ+WvtZ+yv1Ko3mZstW1e9cO6Ow1Ud2ArPME1a2p1Wr+
+gugEcf4Z2XgkPJEjSCDxaxjRChtSusx3aPrHPZzPMYXoWu1fwv0fvUemsmqjy/f7NMdwePrnsxx
iZO0sWkcZtNGJOc57WMYjJhCUu3Ux5cv9XTaYnnguEeB2kp2Pv7jceu0oUjziN5+JZLlOnIy+J9U
i1+pvT17FT/Q2iraS0+25f4ykrWWQGUpxgm4SJlMe8+O5pWj6zbFPp46uBdFB8DyFW6mu8f3ouo1
TUqPx1bwiV+0dk6Pup/hJ+Zl+w0vMb6JNh0BJE54t19+jAg4n7341n9gv0Mf7WT+J6sQaXrLxTuF
Tx749mFxOmC8O46X/G+jqRd8KuvPhU/gXv8zBFg7j/HeiQgk16B/yEykhb4u+E/vUKW+cVoB7GM/
Ghg0E86DBEvShxYmzrr2hOPsmugrWn3m5v9L2pktR44kWfZXSvIdNdgXkel+cMBXOpfgEoyIFwiD
dGLfd3z9HDCrK0k4h+jslpKqlJLIoNEAmJma6tVzRbvx8A6Ib5vxxszETdnjS5BGa7p+0ILGSKLz
vQIRFXgMHg+ATwu0PdIGqoUY7GgsshP9qpZ6OGIBzjba0awm2s1RgKlv0aSoOalP4l7HKBIKwuR7
Ao0RUKg5dbYB5i1xK8l1AK09RUnXjI9dExaHxO9/CkR+nvALmH0clLbkhmxkvzx6uejIxA2Y3qNG
e8S9qKs3hr8jBiXWkt4u/8eIflLp2mzgNrmqM1Lq1kPZzkDdwF1Xh3vXxATkwYceQaw8aN/pCgIP
9aC2tO5jzpbQGnMf4ydMZSWXb5uG/hDj0OFu3hXKqhivsU2ir2dlSFcRTjsZHaf9A4YlNA3D/KLl
AcM7g6SlDzPAdJ9H/K4V/RXDyFG5wkBtxJfZR2oXgTthAxzzZ430SFQ/RQ3XvLWFEUAC5qvVQBWL
hZ2lj7VVHFQLblQUXXM9XEnw88bossXJsUk2Kf1Z6MJVY82tlf6iQ4S7tPWz0swVrxYsFRxUTKSF
hrSxvJMV99AIWzXeRI1km4gNDVuHbONe+W511cfbDvJHVF5O3qAhgkjaMzLvATIwBmgSLpfiXVdc
AN0Qrd8ZVL9oC0AUBlFz8LElqdsLOgc8DDNhoUvZba+CWmtv3HbrWfWahlLMPG5UePyZDw2SfuUR
u93vcgnKMboLuiecvTB7gboiwUbrTt74kNVHGR09mnUC6/qgR7e4MGnxNznatCnO3xyWFZDVqvjV
I+Isw98lcqiixi0mCNYajSo9EDljT1vGiJzAsGiwHSHtTz0IV7m6N+LI9jXwu9yf0liH/Qb+qf6l
NVd4TiSgfALaffvh52idspb45S5GkB9F6Z4CpeRem/EvDbJ3nuJrSSO+pgkPaZqB3UJ/T3c36s0D
jNVdDju21lduiFtSE25y/dBa33xwF9ih0K5K6/Gg0r6CIWfc7KD6AoPQ1mUjOjFX8Fq/iTAdbBPz
ksssf8Q5mqqbsOUt6WvLvZYzh44XERqQLPyW3f4GBMJaKneIriMaN3WQfl/vVud7FZ1C7PcqRxop
1flhitmYjiIJ9l/KmQqkt+/Fnx0t6Q+i2UNppTESc7Ok9H1x4RT/JHqftui/dsn5Fi3Hg5i5Lrqo
3n1Jw/7Z1SVpTUh9awnC3dTKN5jJpdLT7x370sOYQc7Ry4Xb3tuhNj8oDLR+kmqSMkE98vGg6LXQ
qyiHoJTqtaPqxzTSKLaqVpeZqmC5bNTRWqdH+sV0Ne/oVxU2GlgNjyjSVm1UtAs3wvPT3hApKaAT
I4eMpnd2BFf0rrZihoo/cDGgbjA32+UJLUmJWy2F9J8MRVqXLDbHFAXh+WkvK11TtgpbV4MF/Trq
6/Cb5JrhRi7dcOEbOw/YyNpMCWR10rpL88NYpLPYcHESXakNjid+o3Z3Y6joN32fg0Yhc78w3nmI
YegmcgfI43BNz2qjGlmNrqUvkvSin+4kt6S3s/S8/dcr55NZoXlD5sQFzyINJn/8cnJ5jHQ9wPpK
UnTxV614zY4yFI5v0qiEqV0ME7z06yHnxURuvGhTp6UK4kKXzu5h3Bsy0W/YBnM9N6B5Qy1TVkLi
ijeqmxS3GjW+31kuhSGePphewNRMI6xpwOjj92yF1sLvcx5lIQ7mlQKu0CgPzBcPfdZWU9U0b490
1z34sS9ftppUUWEH3obtdbcBlu1vcEVdkjJMm8PHZftx5NnmEY65ThuWR+FbSx5AHVxiN/TYoLR0
SuDemmD85LZqTJ7E11+/goUp6/PLHTZ5oe4xZUWjWbtMwHUULiZktDYru9DH8pOWUGPnVlaz8LA/
2TC570hUgaYSrq7O615ws4QwM2qkSxGlHiWAy2xJhX8AvY11FZ1w606Lg19K0g62IusmShIVB/be
qJysq9P1330QyA5k5DZoK6Ya+uxBmI3lC8Hk/VyPrnhhTtgxt7wyBSiAuiQ2133VYGelGPHCuJ/s
2AzMGqBwMmUv5zn1Im+a0UUpsHJd+btW9OGxyuXqtrxo8qHbQ7lRkN3bRiSXa/g+ElQysbEjf0hw
jVpscZnXgsmwT8lTLqO6RaGMX+vjLkDtXqiMXIfkCsRTtU2lu43S9kENR/+2a3XzxssH2jDQl8bf
SGHBjZR6aAW7r1/Gx82cLNOb+JHLBhs6Uhd9duOgb1N0M0XBsd00w+A3+ekmP8Wc4/Gd7GMecfp6
uLnO6s9ZUzR+k1ye5xTdxByHIIM81iVlCH9M1/JLPHyAIqpRduw0RUA2j0sWGIP+Egy0eKsOVX7d
6MBAoxCKGWQZFSZFYl0CTkhvv/71zvZ/3gmNA7KIkJ7GknlMYzQeLIcSyUVJP6e3bmI9vG3itI23
f2ect6dOQoxCHacMFf+5iNzS/VID0ETUKtHSFtWidG/BXvjfvVt19m4BbrCJKgNu2wGJBnoFVQeR
vroGWlQvHJwfg8G3CU0VdYSflJpJqs7WNMkpfLqlZKJbkyeD1KRD74IxIKBOwTyTsy0KFtulPp6j
54PO5oetUO+zb05wES188pRA4Y6TimPjFDRoXYZu3GULe8gny+X9POdllkzFBi7zCpSPOZ/udjDD
QjzoMp63B43FWf/5Bv/Ph27a6q279jnLhzLAmW32f//zOj+ld3V5OtWXT/n/nf7qv//Vj3/xPy+D
5zKrstd6/m99+Ev8/H+N7zzVTx/+zzqln2341pzK4fZUNXH9X32/07/53/3Df5zefsr9kJ/+44/n
rEnr6ad5AAj++NcfTY3CbxrCf/cVTz//X3949ZTw9yY24/NzdvY3Tk9V/R9/CNI/RUp52lthgtIE
WrY//tGd/vwj45+SiBAMcbCFXIkC4x//SOm69f/jD0X7J0l/5HWsbxYeerE//oFPw/RHsvhPclcI
JBTCsUmirfzxX3O/+TN6+PO1fN4DPTtwTSQ0iJimOHKSbqH4mUXjndiHoqeIv6u1tEF+v8M8Xb+R
tuMaj2N5bSzkjWYV9H8NN+lX8cfhJJlrZouw46Kijb/l7bjBYX7tb1TH/Vmv1JWwTTaeuTIXlgHi
ig9hFENy69GmvCbhMqWKeQA3aphV9IP3FMUYdeDI68r+ZYybkkXaIBM877vVhvCUtVD0wffsiSP7
eACWQOM6VtKJpm9jhQ6l5waL6Po+7PCTJd2cWzTJ75H3emDOEiVFg7DSi8oqHuEDZbGiOlhZcFhf
hBkU3Mp0WmzeM+GW9ic1K+wibAIaB1iHpZRs9CYdi3YDx8Yvr5sSct19meTg0c0eyFsmVWF9lwHy
jdcwx1r3F3gDTTrQBGkAbcR0Xd72kQ7PhYssBOo60pVsn1m5oNmFVLhkCDSwpZtMkapjoFcmhlmt
SobNM4AebIwWuq5Vw3xb8bt6lwU3RFBx8kQy4TRv/F3STQ+rFDEa3UVllUarQrSSR+zXKhGeyeD+
Ks2xfEqRtzyFSddgEUUWAQGPkJCUKeOOQJVrBrbDMMdU2IWVAwoRqx+qox5BRQqvkHcAJr8yR1JC
NQVbeDf4IEf4IAF0ylL3ELV5aGwsdYiEnZ+KOW1NelxcYeFqBtsEyQzcFeK1QzriPWP3rTcA4tYH
iB6AC0D/1nqAZZeU3ipJJ+40GooEhu5JZrhKjleAMHhohbdiaWUeFik6bMpVLtAYQJN6nSUy98d4
9PU7YyBBDSKh7UugcoEExOIRVGBZwl7r/XXqRwqlQNX0JLCDwMlwHCM6gfdbCpDLlYqyKxZjYLGx
91aJGbxiDL5DgQAlknv+RDBqq6TaZ7qffCt82YDIUkU0ydMGV71g/pvcqbTQn3Qj4z3GsQ5MApLA
QHq1NsPfjTQK96Dp/OcE4eJzWieeu+4NgySqnohSYIc5n/GqFbHycbpOEg5Nz0MBF9k10iFww/yy
NDoTXkad0nOr3sUA9bjVJpiJCWiXklI+wsf1SU0OvSBp61SLfTNaJfTpvMhGGSU3jWR41k3SjT3J
fDlr4dGCLjerdlfUkotI2Qc4tNMVH18SHOVLd3KTJkNleYmKZBTPtvSlcXPpp+rD77hLuqSTcIC1
KgEWZW4mQmnnRQBYFd+zBJCzAkgS+c0oZ9dVr3hgOaTaUjZDGtXpq+sR38FPd9MU/x5M1EgF1JBV
igCg6Zrmz9pCxlF6+rbO8EvvVpGiVNgHCYla8SkVg3ETYrvu/yirEfd1OE2ieVMnesLHk4DsClZd
EUjBXZAVpobjalVD2oB84zp443X6LZ+5Ju9LyeWeDE8MswG/KgT3WiVC1nZpSQfoVaXqRXLdg/TR
7sUMym6SmiVrJhDHY4UMb7jB3FAeQSI2+iNKHn6PocTibCeyG8Cc0kaPLipP7J+bRhO5oQ15CfSt
ScafHddaenlLHIR++mMoy5QZm7jaWUKuiUcjN7xqNYi9K+35GfVGNqLxpax7C4qJIuNF+Yj9GhXR
SGxQAyZK1MqrCEeuCk5xUef7SUAK8x0PElhzeV3XvKARgvEjsL48xjvDFXQMm5ue9FoNMZt8tiB0
/lpILL93upKUz0ZEt4PdbIqG+JDWnBgbmiq6aJdlqJcxfgms7qIQWsVfu4I1KQ/zCE+MDt1kZqtk
kHaeMbTwiISRkDvNQXPC4I5jM26piY4NkPoq8wcMEeLNULq0fYIIa/PmB7m2KMTb2oVRBta5V3t4
LLUnCy9RqVLX1uFwao6LKxBECCFMKVMMg3slJSru4LoZYRa+auBb8I8q1oX4QumBTyijR+ViNBt8
BjAEcA0fnxw+RexR9YPQ5Fej3j+4bnrVeMZdXgdYHiBTzpUkXXs5ghHylIGNFu8WqfXRlzNIjLJw
n7Y9xpuDbB4nyqKTd4C2e1ndCWN9NJvcvwNdsnWr5Dd1utexBPRfZ1n2XbKwlossL3P0dEB+kutY
opLeq22vtY4WC/VWKIsHQ+rWYqXtohwrmyHZRrF26MHbGFrzkAupv6IHOaKTQj/CKBFXRYteyJoO
UTO/ChSldcaETsjRqqEEZRyGhYuRhhrb9ZhtYVry9w3lqR/qnygZfrTNADJJwK2BA6GOROt6ELzs
VtUF2ug6ID+q651MN71p8tiBa/qbFXSZB3yQvVz5jJLk1FfcgaIu9+EOwqZvYQvJgZDZOdY5VSwN
h0bx499SUbtXoeqPdwAd4YdDAm+08EYoOJ8sUKsbIeLl9BYek51Sa+tEFRM63Aq8s8KoWHuZ/j1s
OPwbbGYxYM0bfU9Xz2gbFodWM5B8F1yjPFlQD+0yEqStaBTdWi4QeFLaGaIfVSfGh9ZIf7pu5RVb
H9uHg2BGAObxekaBRNnIAlqWjaFwJEsuXwTQk9jW4ITt6eYN9vj6YLJHodY/6E0uJvYQWPF924Vu
AkFWCnQsX0ThJjMGtv9CjiARmFbU76cTztYCLjUSmSsbajrOMaGP9foI5wo0RtYNv9KpD61WITBp
pZGvXc2lHOL63YVAP+RxiNsC1Gz6UIk4FqYFFfY8pIG49OGoNIQyYONDY9V6cDuFUskcy5wwM2Vq
/tCUnuJKmt9ami+IdoHj4wqPRO8hxFQssgtN0KA5o3gV9il0qmodKpEb8xKQIK30ZExssbBulaj/
Da8Gg5I2GPQOH5q2KK/SzvAdpYnCg+ybxkEkHfeIPNvbh6JVmPztzm3XhgjY3NCz6Ir+l3gt60l7
q3nhg9whieg1wekb81st4eVG+Qaa72XpBlTW7gsdrlyk4L9SJaAV+Zctb7xtDIsjDQ/ILo9c1P1G
RhWo836VRnQ/IriEZYQ7aWekuxHXLzvPpc7RM2zASUsnV52eYEjD+seoqdvoJs4OOluUY9YY5Ihm
uGuj8GfcsyulQMbsSBfcS9nEUZL+e63EyhABRJtOzmIBErFSG0PbzKUjGUk4fnUu2qnS6GResNoT
avEbND6KXblHWbtnl5mYsjR8lzK9LSswvc0ezuwOEF/x2okpfsZDbGECmJoJbfYekEAV31BsWFXj
IPnVvgmz29gKyhc9Gwt7zHL/0myVH7BDwd6JFhz/kK8Y6yjKPYlgfs+GNlzHWuCtUaRUe3BWzyJR
Mr0YUXKK9TRRt00Xoy9ou3IbCtllmrtHvUqduowvA2CwbAjVbZN069LDt5l9fhXU2mNgUo01FE9x
6i6gkJTjXRPCir0xJCF97lWKVxoOgVtJgOPgVY26G6tmH0Yg0ofMStZJEFGZlETvAiJ+ti0IRfe6
m7+0QxP/4pfacdT9HkpjOgRBZK/8mvdoFuVgu0FxEfgKwPOKNV+28qsmIPiF75msVFqVQc3zaiJM
S5mrrRn1Jk6UrVISnEALi21RgsfviUg3AF+7ttrL5tYyQyBANUCrqn5k44y4NuSpg7q/cQx1KphZ
Vg//sepX0iBWa7/AWm3ydFbBh1Fxzp/zWpyARmkANICIJQfJticiAXpOIeogsw849YhPfRjo28wU
k5tAx9NTkQqDShwrBC1i/JTqCYVSwcycpsL8OO9cALhFVHs7xZU9bNvz/BEcWnszZjLA5z7ENGPV
x5XxkBRme81ukd8UNH1eZZ5rXPE90mhI2Ega1sV/W9JSDGTCqrTFoGs2upSJD4KK4V9Ql8I2Tygs
EK/G7UYQ9HKjQumxcWrnGC7xCU/AhuIap/qbxMgl4syqddp0AALVsdo6TK29UvjhS+a3cKioKqJk
tFXBiNalIVOwzfs7K8POqOzuMXjw1yrnP3YlkhX/qEwJlavUYCQFDzC21RyG8cR3wl0nmsh6Vz2A
yCe8Fzqn8v0KfjqN6CtRdKnGq2HfceGLS/8kK6AFb4wAEw6rlT3VybV6eE7HPHnRMk0DdN5kiDlD
fUSYUFdlsPZBCVLVDzKwqyCKg5fQr8P6AOaz8I55LnMdELwQR2HNtRgsxS+bQKCckru4KNVe7D8I
fokSIfCFCHPSLqy4dXh1YHNtSc1HWvy15Ki5vtY9VJVpBpz5eS+zJ3u8aXkfi0JA8RogqoJJQOsS
cQI/HjX/yIvGmqYDpRkeG7cRtYvSGgb5kKcIMfjW44FjYMWdQKqf1J6uynqVwePpj0KhoOiCi0hz
QYplg9QCzKp8S/ZWKFkFQg+xqK1oB+Df1HYjQ6q7XGvS5CI3aXhRoVmLuWZDAwxJPwQ1QTvc0EhF
4hSpoOFeWqktoDkQR4XVTojDLL2VBU34Vbi6i+GCV4fGs2e0YEQxC8oxjbTLUmy9E5G1KLxyT6C5
H5UW9r+XRAxJdZFowNIjYMBK97vmfnI1KroEWj8AQmYnsey5KzI5bm27vWkaGRY7gqvelQUNxCuE
p4m/Jz4m2VsSaxt3oJUE9zeRDgIHium43sZA9wSnEAZBusREFA8ogZYpmPlhOebyfTXUbbHLUtUX
vuVJkoTHbgi9BGRhX1XffbkREpEH3WMpgBO7iovhmGTwRSUroylEJ87fS21kxK99Cz4Fl6EysrAT
wLij+FEYmvfSilKqLuRPzhNEpE8gvoAesPgf9P0fk/9N4wnG6KZPbIlbAvV8g5jFbtf99/bWXy9l
az6WvKZcDYlmEvwIs8hFUXT5OFjcjmWo+epTuPd2qAG23UbdcFQs5LRn5ZV/DUObID2LqLPg2H4c
RnUNZGCB8aRcB1ftsbKJfHbGr2EzruN1ul2a1GfDqZJJRoH/VU2ygR+HA+Irck8PfmsrYmUH76rI
oWnNRhS2Lr+ll8bL1yn7T14ZLwwttIi9JuXv+VOEtx70qV6S0xvWkhNuwMNiirVGeLALt9rSaFPu
+q8y5dvD/DCa/HF2fQ0tvTDL382hWYvrdJPZll0VK+HKvS/Xku3Z6Tr9FT9wKOwX5jlLcaNnkA1Z
mbAzFN7pzps9V+oFXQ6p/CRvpY28Djepus+6b/J+2EhrWPCAPrtiq1pOuVBCOHvA84GndP+7vhDR
F1OKT9Ip3Nf7TnPICOyMS+Og7obKJjYPFxQTn4+nacjsEEIj3p9N1AW5C6xYOlUHf1/u04257297
e3BqO9gspWg/fajvxprNTagLAf8T6aTqPwyUEyINIQXGlguvjvz1h4/m7Qm+G2UmSdFqjvDKkE7S
9WA4ybiC4ntI7PEKVybrm/Ha3aVbuKALg346NSQFiCboBDlLPitY3hu4cp+Ak2KnEcM+Xum2v/Ee
jAfhV3RTwCDBymz7P3iijDXVtKldTuinj1+LBp66Lyr5JI6XYwWl+7cxfPt6Zm/dxu/X4ATR4edD
2xRpE6BY+3EI3fex70i8V3Ub1+tRXhnBKjvAmFy7DoZ799ahvc1XOSZA++JePao78aL6s/7zofzz
HqY6k21QP6AfS8Iuh6brqSFgXpCUXS/WR115VbtiLXn+tS96u4iERogbllptwv4FF+FtBHJajH58
Pf1P1gfFC/QZ9DKR6ufQ/jj9IhfNgRX5PBUxJAfKN0kkGxf5dbn1T9Hf6zGfZjoJVFBSGbQkUIKd
PeywGzvqksOzHur4Bv3yh6V97XxxfBxgtgR7zW9EsR2exW0Ln/zg24jgD5GtrprSyW7k1fKiPxuR
Q5fjELEaD4/cwuxAREtS0GTiveaStdLzexdrlL/7imYjzB5aUiGhSMvhJOy4lm+kne7Id8NGdJKN
axdL3+L0wz4sBxqOJowDsh3kbjQyf/weFAtfDM8sXnLHupOxydgbm3Aj2Gmwz8EOXyk2acxrbem1
fTYq6hVtAgpJqEZmo0ZRMYRW6r1q1458CHbFVrCf3bvG8ezE2aX20qmwNNz0Tt8dQjTRDU3CO8Pg
Oqu/N9YhBtb49Vub1cppLKVj692MZi/NIzFCB4hwUnvMeZUuf3QLTFTjDPFoRIpHWmiGkeVP3tv7
8WYfPpfywfcz75XA5ZXeh4D7P/uYdJFsG5K3jq3/6Pb5Ez7BG2+jOeqluzYXjtrznXQ25dnB5DeD
LoQ8VfEQBbaySTdQwb79Vke72gprXIr3dIxseND5oXwoD4LjLvwCsy5CdpfZLzCFW+9ea8mdqegi
73WKtwc8QW+GX1SvrquHaFs44+vEGFOc9tI/xLZ1/7973VN0/m7ouvOzXPa817HDq2zcx8i7xgDi
witXj4Uv6ywmnk1z3kA0ZNwap1cdH8P7P9cKAfEmZG2Ga9BGC0916bXOkVh9WBQDic1XMgjQBCqn
us2v9e/tdexMJ6S40Z74wqt8JXzrv4crylDOkrRtenjzPendt61O3/67hyuKRaCOTHiKGZNDtFW2
1qHcGkub0OdLFuWYZsnTDWq2ZNXRDLSBSKBaZ09ha4umkx2UC5wOhHW5ljeyzyXOUS+sffn37zl/
vtO/xp4tXwOwqCLF09j1MVYwqbN9J7IpxsYr7UkfHboLlt7rvLg/H3K2XCWoY6nCasFT+GZKSiur
ZJ1trTVuj8dib27qB+W7uGt2xSa3l9/pedDztlj/mvFssbZJzaXeEp87W7Rlm1LTg7GWDuEu3+oL
zT6f7/Z/jTRbm0MvQqYPvdd6uMuDnwEBXh4uDDHT+f3X1vPvMeZyx5Y8iJWx9w2Hcp+s29247Y7I
QJwlie//ZzX+NdAsXnNpWawLVmN4VBlKo0Vpm27anXrj7b0b66Cs5ccr6YDloC041UW20J31pp48
X4p/DT9bikNYD1rHUoy+48u6MrcqAVboyDfBN2uNydyqudcfcYJc+FbPtC+zb/VtS3y3A0jksXFW
/dfOvgbLfdlfTFGdZMvH9Ju3OOC03M6mKQNdJ5pEt6nM1kbvtrBoWY4qBmRGdDtJtVGoY//4++tj
45NPE/oqkT8IWOT2b0LKd/NK+qoUhVB9lVNOSQ3efmYH2tPXY3wyF/TnKEBJwCHae2ujfTdGVyQ4
yiXqa27s+v57o1JVxj944Rp1PhEJrhmN5GQT0FWeBXAGXokIPV4llX7P7i5XKLX2/lJwOn1dH1/L
x1FmcVspx408qMZpuqwoXFbKx+g4JWeiDY0ZL18/tk82qGkwnHIAvYK5nkfClqf5lq/Jr7XTYt6y
UnbtrtkYhxwT8MXMwUwxO+0f1hQvvqndJoDobFmnidy1bSv/Yjt+zo/BrWpXXK8DLElQkq+MrbrB
TWj79Qw/2Utgc4iagYAN3iDNAx/PVStXqx71/q/yh3elbJCM3uGEaV2NFwkptn5dXxnoOGzNFlcB
wZp6aS4JLc9vn0z7/W8wOwTUpIAIwm+grbo1JddV6JgOuoYNea9ttvD1nK8DzBzRg8t0l+qAlmfH
O0IuPIai8ClFee2fXPlFiPGKH92FSPyT74ZxaHYAA2VNvTqzVxm5QpFSz3mK9+J6ePA3ll1YZA9k
R9hHSyHv2bLTwehjxWIi97eAac6en+hiDRGlxVPmNuuwpHMzxNMtNf72hzINA9mPhCgZX/bDjx+K
WobUMuuGRHZHVjR2cvEWtJbxewqM+jV9peTTtjvgui954yiavXjsfDrPd7/AbOGHkUx5v2yeMDWO
99oGatwjfWBP2Q8JWx6+0Om0Wzx0zsJOZq3S8jX1fUFGnWv3jYw2kmBsntStt6Ok2F6oL9ZtS0UT
vx47fg3sZC86KHJUBz0ccpPBcr5eoOe7wvQbsEIM0jNTXnq2QDEIiwDldU/qZezjRbYaj7odX+NW
e0GhTL9W7IYlc2gWFop0tlJmw86+qiTMk0pm2Dq2Td1RSaJcZQdsv5OVchsdh+IyuJnuGoKj/U8m
DEqSXRcoE20sszVKKg7Xs1blQ7PgVRD7bqa7Y5evcC8TLnEb24iPNCuNN/+DB02Ngd46zcSfYl7V
8OiBSvFUYtwpGPXt9Noj/6ey8UprCLB2fLlY2Zg+2Q9nGbsQ5yRBxqRgJtL4uKbigD59ekKe2g3J
vnV6nT20F9ptt5Fs+rKwybGzx68neT4gPYMTOoinS6Zqrh8uI8NqMyl9brpbIT1UuBh8/fPP1yiF
PGi+KDHeOitmoWEQh3FSyNVzFeK8LdHMioBeiJL116OcHxl0o74fZrYXyYKcUQivnrVrXDen6HOj
7vVrc8UxtVOWvovpJXx8SR8Hm57pu9gJy9EUNUP5HH33j+q2PVobdABO/ijdKttiTwX/JnI8p//5
d+dISWZaAJDV8awxxGmBvhuWC76ad2pKUtbd1teYOTn5un3ViQGMvbh0dZke2Ic5TiROKDksN3ni
dc3OK4zih7zmgdY/UmQKx2brOoEdHQ1tVewzB1+apXv2WRTHgCpjktcntDrjGnlIBFQ9G07Ja+tM
tcq3m265QtPGLr50Qp599RTyZJVIDo7VFGDPPheLQj88jPg1rvYDPrQiNpILL2tphNk3Ymayh8pP
PqGedWR7OIVOu2rt4pjfTnFTvF06l+a7M3wzXtRkogOnlR1k/r5E7C8xTHrNUuGgJy9981I00jET
lq560y7//rt4GwcnJGwwJnK+PntyhZIoVi5Vp9rp1jgKgsBeRXbF5DoqP452NWwGJ8FhcY94QLMX
Huo0ibPBKYnA3yX0IPz+uALEOM4Q+5anqDqa2ykFbSIUuZiqk9Fmsf7y2RNVqdHzQOmsoADzcbBe
qkqzLepT/aP43n1PdsG6fcRdodp0G++mvkoPqMW3bbf04czXwfSA3w87+3BwDWxpl6hO6bHds4+Z
q8TWHfHHVLavflsvC090/pm+jcbyBnT9hp6afTZDj0loVNenrNxU1lVOlgL9omDTZWA+KL+yfbr2
D/7260E/HRPjjwkZQzPo/IxrFMi7cdCc+ohqemLh+LCweS0NMItU6oJPR5DrU1KFv3E/RB4nA4f+
ehJnyQdCeG1yYmNz5L/0vn38PDoFDYqax69I1PYgytO1tQmvcVm+TOOdZ8u7+PLvL3Gq87I4UU/Z
K8/wNEHaN3rDc4u9JwOiNnpsS9wF0sLE5gc293VGmXYRBBZ0U01//u6U8ZNCCIKqPZkkOQLxPoI6
2TZLR9nSILOjTCrKJMJs/q3eryXfTJ0TFPX5vnFcPC7X/TbWH5FALewfS6POXpmg1HJppe0J7djG
8ATHd9MdjmYLo5zF529PkMKfKMp0SZ312wuTnxmO6WyRbn3r5Vcu+WJ3b6yNyzg+RNGD+5YOX/o6
zgoA82Fnz3QyVu4DvycNgrR9RHNqN9spK57dg5PDmynYLA756QN9N9PZA5Wy0eoNrTtN0aoHcYPc
P67y0VZdtetqT2cxqrKd5y884KVRZ8s7pCkwUdr2VPd3qnzRmnd1t/R9Tnv7x4OGRfBuYtbHRRBD
gYpLvTvpl8YdJotbhMS28ktfiRvZAQHrfL2XLExo3lmaymmEILs7JRiIluYB44OV6i5M6bMxOLWx
rZKoR6Ob+DijVCSw9A3GwJt3hFyP9NroF5Icn41BBEKASlni/GpsmvSqpIRwoUU7znXTXeRL5pDn
ZzJBx1SEeVNGnN3I/MGAN4NAyTXuNG03FL8Qda7c4fbvv4/3o0zny7stEFGjJw2KeGrha2nWXpWv
1Hqp0HJ2Y5Eh/JJ44vYFg5LIbfZCYONkSTgYL/RyOdmtsktYqiCz7ClxvVQqO3tss7GmmOPdhESl
0bi6Gy+9fKTd0u7qCi8iwe7yZOFLXpzVtLDejaTj/xao/TSrbl3cpptoi5M6ecribnlW5zvebFqz
9yRKdROEivES7qMryVEugpOlXucX9RpN+zpwfxZLwe9ZbDYbcFoA72Ync0NpK2Y36Q7b+2l2SEic
al9cLxcbzgOM2WCz/bxqSjVv+EC0lWhnPMpbwSbLtPopbNvL/8ZwZ7H123BAKYDUk3yd83YKyR0N
neHEg2yDp+E/0+EhbGWKfV8vr+m1fNhcaR4GOUHUSUEVi8jZl1/3ZualJikBgHEeTJJ2Yatb+vmz
r10aoNfSq/QctdVF1BebkW7Yr2dwdgmazWD2lY9xh4l2UD+H5TV+iyvTvOnTDRhIWxBzx1d+fD3a
0nxmn3mKur+Wovq5pOdJ7K2NHt1/PcB0TM9fiEL2h/y3BnJp7grh+WXVVcX4HKPf61XxIFrtLoZs
5TVjvyK9vLSMPpsQoFRRmUR2Erjkj8vISnpNqzPxefCgbajlMcNyzVcG8GjD2kI2wJWdzulhVZJT
Nepu4+LyXKSlY8VLocQbnOJs6u9+ldkiq62g6IqSerOAFEXxHLE7eKFM40b9Kxx+jfS5hGhGMhnn
X+0ui2InoJ00Te6reBMLOIX091WjrMap88v6/vVb+WR7g27w7nebR1cqMHyhEZ9xNQcc5tHY/Ugl
hNbhH67k0Jb4kD6YSzKST14NkCA6g5DhQbuYC2NlPbdCuvufLffSMka7c8v117P6ZOngVcq1CRmZ
CoZhFlmZLV0rtdA9h1GuOxAAHKGof5aafO0H40HQskMTDXdfD3mWuZa1yR/132Nqk+bh3bYtlUpU
1EVP4mwgZxFv/LRcV3VwHLD6CpDEV3txR9PkuqD51bW6jbDAizuLixifw547G/8grJxteKGo02iT
Ss9GK60CboaPk4ZzYY7Tc5t9yB/GmG16qjzmKe3gz96TuZ2KMTT73Zn/j7kzW44TS9f2FVHBzOIU
yExykJSaZZ0QtuVinmeu/n+wa++y0tXWX320Izo6OtqugoTFWt/wfu/zzX5OtqY3ud2TDasUkpWT
34/Hj3povz5g09LpJsPsJJZZIbDvH3BhhlIY9dbXzqufdLfaxpupdZmZ5bjCzBeBpflF3H3YFvjl
NL646rrUfnqtuRwky5yuV528tTMaHjpfd+xdsckePwrRf/0Y14sx7kVpnnrQL5Z/kKUSJZVN1tCP
uldl7CyUOOv5KDG6/umv5ta/sn/5j6Yu74xgfmsS83/Q/mXdg/+z+4vzrcn7t88/u7+s/8Bf5i+m
/gc8MU4oYD58TN/btX+Zv/BH1EV0uuWrDoUWK1/h/5i/qH9otgKUlBYEVBM+xP81f9HUP7BOQX+s
C5yFLRyi/435y3fzpr+/QqwXqc4woo8kHtkvDl8XX2Hd5xKSlK7ZTkq6j4x0V4ke70fa5Ex9q6M3
GXdUxbwhna9Dkfq4Ju2iycANbXDtSLlKrHRXSrpTz0/DkjJsXLvFZLtRarsIo/CHE4B/JcQGmWdr
b3r3aluc2HXviyh8rtLmse+LbVCb2zBKfKVhmHV0raTcTuA/setgvlpywLHtoi56DnX838wGW4Xa
iaC/BTGAbKBQyaSd0n2i2T4JcM4gFl03XONwZ2AQXy2SB4LHl8Ae7pYo2o2xtEnt7ogfkpYiUGME
suffo4yN99MiOP94hD+r4d9nML8+2IuIixmgwcTcoNl2dXmo5pRyMzayyWaoje3vr/T+BPz1Suuf
/7SrVLg7RRMuMltbPUvqp0H5IPrRf/0pNI1lzENBRUC4FRcXqC2paPHMarYivIplTBfF/ZJuUyVw
TVxQ5IdQZeCnwpC8Tq+r6KiV+TZVTS9JbjrRuk2XbzRsf5sMDz/J8MyBee3Wk5UnGLlOBO+jxTQi
5J9PupLwmkmsej4xUo2xccjQ7600Y/KOYy86PzLncgMKYbXtwJMAYxemJhcp9YsS319mrIv4qLUf
VeEuEpv1CfMAcArjG0FD9Qtthmk1K6jGodkCF+WO4930NQll1+6f+3LAnKZwO6aBrYnfGDgFDyVT
g23A7f3+Rf/je/jpNi4OrZzeBrPZvIfEZkwR82zQE45iDQ5n+Adr6n0A8OsvvjipykofAGtPbAva
4uGKCN84wTLmo190Ec3+z3XQCa2yANRdF4GOHTVV1qU82VZ9iCqGuuXAycYEs88Kl5jnxj6ZK6YU
jaDc3y3SdVlSp1ueIa+5i86zrmSnDDZB8CUY2g9Spvfxya+3dhED6W0/DW3SN9iTGG40ARmKMIbr
ZawQwk3Y1rvBlDbSEN79Ny/57ydysSHb0jQHFdPx29rMPKOECqEmblsN2yxoPwjBft041mX996Uu
tqjCiOMq7LnUDM+qxYQ6zF9//2M+usLFzhH1jZzaDVfAbaKxyDw+2Jr++YtAeEADdnX4Xf/8p61v
lV5gCcUm2ys3jF/3FquDsq4dfP397/jHz2EdLCK/Iay6hNvHVmdPect1arxM7GFX9U/ycv/7a/zI
JN6fxbwPIYxVJsORfxmUtkbI8G3OisublB1u3FbQlKNY7NVF9jBK8QpBs2FZcFAft7F5bA3ZWcIE
aaf2NIU5e6j1p2rEN8zbM0Zd4fEuTY8DPBY8FRvcDmP+qohh8gYDw9TGKZ8eE8zdGe7eRkrqFlF0
g7+sl/fphmHqnVy9heSycp/hcrNcd9ZXuX6TdP55CxeTSsYg4noQFBNKDES60WWcblw2kvbW6o9K
6S4No/ItI96pVy/2fii4f4uvu+arkWys7RmsWILtmCds4dUe5r0byZYXQCpolidGEA/akPiZ3Pvd
uKsqeVO22bVafJMPsVJ+iRvrT0MfnnCSuxfBdNdZu069HuPpts+sPxPIa5E0uoPSbIJEvo9gIIgk
OnY8OEiax6Vs0APBI+ltR8/lDRhkzxzPTQaFYHxtsGyQdG1njMaurBanylM3Da9VqGoskXPepddp
q57S+q0nhFh867arv6bLLuBsXH/CWBjbQFmcWbrrS2wWvobLa68/M6t9qMvPRpyfA/TwJthMfbK9
dFy8pWKsC2wdxg8bOpygCpKrZRLHflJ3Y/Q41jW2JOUBu2EAJY6M44a8JFfJPG7Vrjyty0WK3+qY
c1ekO6FKt7weT3Bmgily8tlYoUGnOVLfRD9tdRHcj1OYuTHEOidU0hO6CozAdRMDgpHqFrrXevR7
q91N9X0QZfCyjrmKEraON706ujitH3Omz3UpJdry5RzZ43o8wEdIIABbpYExL/LcoPEmmVSj+yLl
iQdEodMlN67fsJ1hsKegWgIB4UtnSxszHDexrezrDn/78Aju3cFyFIuPz5qWEJzJW555ERKHdnjK
/YgIVut7YC5WmOC9g99CjO8QrvV5mXvdYD/kw01rjB5xiE03qSXs6/ovarRpkPXY6nUJiVA+yzpl
klpykza6K/NhS30Bi+Hck7ThBVthTj/dKSe+sjT34Dc7TVhs1QRbqd5mP1av7Gjw6kzdGmV23Vj6
51ROXpnxuCnM8rpcxrt2FKecUFbWvypBeMAK3bEIQrv+a6/bmPU3T5pED8p6HOrUKSMGFMov3fxt
RKsmVwNuIYnfwJQw8QqRmvZek0uIBLKb2Y0Xnfu4cdrkjQK2o+ECsWArH3P7eDsROO300eQ5AEpm
6oKi0fUkSa4ChEudXXOZvUSRNlm0nKos9Ru1O+Z4jERqdTWFxSumVG6P250ob0pV4g6chElcEXY3
ZYq7B+QJAffKNIdtDDVzTp4yg9yhzn3sC1iQmDpWr8FcnYNe20SmvsVryGvggnRdciXE/aiWmwCb
J0m2drhaQbNQN62E8SvBpNq6ZpjdNjlM6REc5qzt03DagBLe4rDl4v/7pOmNz9ylJ1j9C1j3Itrk
c7zR6+lkz9ZNJmHfsppmUYTEioxliZUelSFHmnN/KU23wZx4/YWMAt+b7bRDrTyM4SYp7o3MSXk5
1XjdlsUZs5x9VOSvopFu8Sw5TG1wUmcFu+lxN0knyaTqnEROu7wmauppvAWD7RqD6M1gMLkV3HdV
uVW4kFJVWz0f93qQbZsWr5mg30+xzSc8bHWspYaWDmRpb4R8JtD0tHohV1icWEKFkyc+bd8lHE+a
qDdUp3ZBah2jJnxmIH4npd0pV/+kxOq08jmy++M8RC4+Ec4cnjDhubXU4VqrXw01vGv6aT8MVxXm
Ydpsw3ugvKIW2ybLHLnYF6ARyoz6OdvdmEzXUpI8YZWG5RfsQXO4gVV9BcrD7w3VDYx4o0rZPm7v
Menxf38KXgy/EXaR1CJVpblH/WkdKHh/pLfs/1hfoO4Yl+qQrE4iGE8ZauWWwnZkNdvmwEFCNfGm
GcfQPvUADG50AdlpkK8mYiU0MGcpemoS84Nb+yUgvLizi/DbSkWREZA1WzMXntYENzK+mmqyOEb7
lPEu7Tbfdt2/Axj8+jwuInGtT7CsbSu8yqbUtfWnrk92upp9FOyusd672GP9cesAN1o9sbKO3z/2
yGoV2H0pP86qAJeaPp6pbJLduZebTQlis4TcpYzjzRoAJBGFSZXK1dIfh1q8hLyKTNtUKk5Vc+pa
/VHFdMwwou85Ou7VTsI4sd7rj3qtkTRiRkFaUYaWV8tvmBny1Zj70Xzq7rr4oVM0LNlCN20VR1OY
QdJICQcxukHjGhHStzLdKPpLFWw0negkbDd9pTuqygvQtF1rzteN1p11a9kK7VuchudIas/rN2cq
w5MR5i9Sm3oYJp6zllkfO78KhmJrh+NTZCobYY+3baW+YoDmCuXODBfgIM20zeflvpWQSQ/Y+s3B
E8aOL1kX3i2kJrLa7CRVdTOyscpK/pxqAqZeeGGOMRYsmjYn0OAg0RI+6OgjuuJFne+vBfL3m/ue
Yv0UA7MFBs0sZ+uyvJbZE6PmXpe2axlHLOI08IyXJ4w52nLH3hvYH0TG66J/v27ozX8vRuHWggv5
Gjn/dPW2FpPR6Fy9LHdt3G+rfXQd58apK/5qCf+r+uJDmfOfS8fod8XF/78S5O5buXo3t5f/qv+L
1Uc+1d9UHz8XYfb57VsbvStA8s/8KEDa6h/M8ptocC08l2le8Sc/6o9C/MGoDkkNgzOIV78LI/8q
P6rmH0jEMGcGhShT8tDYhP/2nkZ4t3rm0H1lQORfVR8vxg2pJgH6Xge6uI4p8MG+SHbzUJ3NSLJj
fzbRDXZ1/JjiqJBb0kabOZPtING3hTwBBMRG04FzIj7Y9y6+HuqoSE9lcK0MyK2kPfviDgpNSduh
KEJ/DsCGhoqNV1wT3eLYBQBLg0dXzBNIcCFtWoR5Tgql20PSqjtTa2D7qUhffnp7/1A2XLfzv7+n
H/fDMycBxJ5k5dO9/57UVoz9UOqhr+KmuC0yq8H3z15cfHD3MKm/yPpK0EJU99GDeP8hf7+wDpTH
ULEc5oVfshWKoZmXylRjv/PWAmyQN+PeXnQ0Z9j84bmWP2jkeMFoAnfTcp8SxUsTsLNjQgzPbQBl
FCVHbG+Hx/vfP5GLGxP0d9FXY/DDUiEeuBza6eXFGiWrK/xcD3tMZAPppPXs/jmDiK5ZhhxHjb58
UGq7CEOs71c1FRp+ZPy4tly+By3VzbaOltyvUyzQcEUzvdaWLDK0+SUxvi1hXVzPkcBasDbn/WIq
L0NXfTIyOX6eZLPEoTLIDkU17kS5tAdVSwg489z66K1dLBeqyOux/H3ych2tuSzNGqm+jJkhGl8Z
h0cRkYJLI119E4d7ipFttU8z5PejH85j6ebhYl932utkiw6n6dC6Tr0R4xgvLSpxVenHDi7L9vdv
76J2+teDNGwA5diLmNzj+wUNMLW2JtnKfUqoxpWVv5p63R9xYo/csdd7V5Ykj9G5yjEwcd3WYflQ
VsV0Pyz9g6z30pUS2vv/5pYYv+DEUoDTXxYdFx055ZwFuV90ynNWt1Qa7PoWUimWx2jsHSFDvNIG
Kfb1Jfg0tdGL0MrE1w3i+Bj4h/bRfMb3Gcyfvvrvq423p61brsq03cVDCulQ5tliln5Ag9trSgUL
n6ku7iypi7xWsasrCMZYjQfagGuRSQexDt2lFX4Wzc0bRotpLt+nU9Od8OeOnJm+5wHCKbOeONu7
Sdxcd2EQ+pmWTZ4h2lW8YIkNv65z9SF7CdgdH5XqkJbF4oCzDHZF1DW0gyyVtNKqvBJ0NTw4HH0h
ouh+pggcEuql9ZdMoeYR9e2GUJx8WWVjMlWS2TyOAreK4vQoq/mzopbSeQkANpmdNBzgFXsY5Y0H
zBHHgx002SYMDGwZQ6EcJwIJsRg3RmFI28mcA0evDdK2Vhfb2cjVG8gUh1mZPovCnG80pcA8NGfv
Tovp2ij0cT9kquxORp34c5Q/x7j9ur9fQNr7TMDiq1snrJD06+Qp/PdF1TodB4MNQan9ehywYe9r
jw2V0d0+n/ZhpfplsMRHaaZ7ps2mbxuVdrYCrFfpho35kyqVz+ncW7s61UP8Lm/HUOp8jkqqTJE5
nqRh8UYRW57axYJsrGOEtU6jPQfyixxTfpZT4mFW51JhdG2Wkm/nzBdk60xIXw3ltVn5QTdAbES1
7MmpJd8nnaF9tPWsP/LnNbs+BMTdhAlYadECuHgIcHHgc2QyD0FEvRPUUu7F8XauPxu1MWw7FUpQ
NoAFFdWnOlv0D5Sb3yexLy7PgBZ2GpArBIgM9f2+IjWd6Nbaph9VVbJVxDDddCZMCVwYD01Il7JJ
KhybcfOagTPheK/fmYt1DFs8ItIo0n2w5LO7jCamcUDWN7gXHyS5n/eDlj5W4/zFspPMbYuXQkuM
nVCk9iWuaxebaIL6OvxkyHQQSd99NVt2elJ6UdHVd6rWKt7vV9t3OsXPv3Q9AOkOg3kTqGCJ2d7/
UnDfSVzbeenbESfxosuPqDc2KlWVmywki29U6QW7ThcKGKfQiOFdFYCnLHTmQOZqeprKjGpC8zZl
fbEb7CqkellzwuPV+iXSonqrL6iiCWhUX9OjQwBA4jQoysEqo+QKqHKIq56w8K6vrZ0hkVfYXTh4
Ii2UDaAL9W51zfeS3P4S5y3vXIGCMZgBfyFhnn1dG2kbW3sNy+1sQasXFZNbpba+xVKow5ApvoJE
H+DcKotNliSOetKXdjdXtbQvrWoL+5ayZLm4UiJi//eP9p9CCx6qCsac+JdZzfdPdhlx/VQLqfAn
DTwl/wuWgFLgrT+2pp/k5S5hg/pg4V5Mq/84EKn9E9IwgLwOsby/KE70fA70MH1NhPOXZgadAKm7
uq9VPNJqC/5AFyo7jQ3DgTmCri0EBJqElrtUxnPfKfM+rhhqU1tOgCnKniQ9brw2GYaNPqLsYnax
PEXiA0HQd0XdxSKkmYKhFqEQ9meXcXLeW2Uj9QHFwq7INuViWvuQweJNm0Ew8WalVI+j3nR4D5Pp
TzYG+UMwh9uqiywfi9PCw8nYaWRz2VuztCkyEJSlLccnK2hvaiXc2kieNp3xKRWKpw9AwUP5GGvz
IZ4rLxjD+dzoORJPvbG8jKCqp1KhV/ZyNeXVSxY1R3ustJNtcfipqjZDcWofq8hM93NpBluRBIz9
xqV5qLTyy4Tp83ZY1HprLolPeJKdhFi2U1rr5yFIok1YVC0vQKu9FOibk+edfoR4JjuyXOmbZaRe
lyUYTSP6vkFfoRzhL2KpnFEBrahEhjnw8Gi0USgMZXDFmm73St6pH4So1rrDXb4SG2Uhm/Aat19G
7FXXKTRR4txPbe15sKx8awD4OFWB/qjRseIFdMOu1hLs38MK2q5m29gDsy9refAQLU29YWIgpdBM
CdoCc3KgN0T1Dwtp7K1NZRe3WeUNpo7iTUowtdX5yebSXvVyVxzNiFrCVBzRmWP6rtH/bs0o2+jY
hR3SYjMoBgd+N2X3sTxnG+AIVGWxFnZnW+WozhTTM4zQ0+023jdpR+8fF2yrxxK7LA9D0IjbESta
ZB/4XPd1IvZpa0AHaDTzSavCbRopSDs02/osN+VJsxpB/zJrrq2ijlylHvVr4gy/ijGvTniDZkF9
XorFfSNRBQe50LvhXDH+pKa1Own7pBuT7IPJtZr2oybrGrr98pZobaOuWUub4uJzl4YxSIUUMWIF
NtOxEsrvvc5TF3zpQ/zvapTfNxeKpszx4MAIOvBSGCuM1Oon7s+vY3zi537IqfTKcOODId0GTJg6
i2ZLV9xp4CUt+dS/3lARx67mmqTVqHMveubWtOZMDZfX8jK8muqncdY33Cs7PljlXnwYil2MLv31
g8l7NCxh2J0u3TDySS1CrW0zfyjy4KjEr3Fkn60R3DVBI2OdRZPsmN3bRaYldu1CNAwz+mCPJWcT
lEmfGOUOJMIH+MzvZ/LFW8dlQl/HVpCLM1b1fpMH9GXLWVfkfjYOyWmhZmqkzegu8tzvwwFd0jBR
0zfS2nSiKAhdIJNiW5LvuCQthBGS7S/ezhyV5lCl4zY3J6DSsHMcMy3OSWVGVOAX05vtqfqUK4lx
V9oaW5+cw4u09ckp9fGDs/IfnzQJE9UkvBx+TeSk0bSSQU4rH5IurRy+XrPTaidBNXsI8gjlTtbs
paRFAR2xo5ShYXt1z8leKNlV28/SNmy0yrWLvv5gJ7ywKvmxCPjCTJ1sjsV/mQWruZma0CAqX4u0
W/gyJyoGJ72VCVXsZreYIj86fobj01bC/v2jq78XOfy4uknNfB1nXsWyFyKHQsR1W+dq5Xd1E1yB
unE1qMpH3oJNGrXLqWzRIuVFo7ZXa6alrAly99hUmwaEmKfEXfTBZ/h91V8uP4xwsPFcBQtIid8v
v1oAqjJG8oCisAFSaJivkjEQSgjhGsOLmHtxikM4Y5N1xX5SuJOVBVdRAgc9O1nFWIHx1rZVoBxo
PQUHtR/jXT3a8ymFgpGGlXzstGU+VYq8Bh2PPc2Q328k/1Q2UJjJQgshkEP8EiWR2wbDIIzK1yPZ
pDgnO8nchVeFMTlxVl2VveGG41o+SJryoBfYFZqADU9q005e0DArlmTy7X9xT+iiVQ5c26RdcpFy
YO+ryXXLF9BYkuVIwCWdGK6zMxRS6ZddL3g0GaPyMuqksTLWumELU16eKKrZOl1NmCzqIokPEoT1
BLl82TZYVplECG+Vy+IBs+2E8qMofauI2dWpV3hVke+zgQglb56LngR/tOoPCjv/cFVGsanIkQ6j
UL1sO+S2BookjypKS9XjbGbKyTLpkmuZhKTBTIjqppHAvf3Qp+AfgnbG6ZgJpDq3ghMv3kLGJi5V
0sg+NH6RsHY/yahLHUBw+kEJcalEdJRuSfN2lQI9V01hmkRtz45IosygokqBo5PdkCOfDmz9rZGS
jzaEy/IACRuxB6mpjgM7ZYKLzLgpR9BwaGr9ls5T0NL/T5UK3D2VVHccZNvPhz5+0Nv2aMtFt+sl
9lO1W/bTMBzHrEDNahrXaamIfVlQ/7XUZtiUiFm9UTLRIf9vs+D8Y5X8Z5Xq970LnwCGg9YnCh/x
4pyS2L21jkPSz+DOeFgMHqJK2cwlvvuDsD6om1zM2v242pqzyySoqor07P22NGggL7qUfKYRUef2
89z4xYiEQOqvo8J6iFPpRpS3I4V3RqCqaZ/TAq+zfvjoBa1F9IsvRpe5EWPdscE6X8RkcIbbDlpv
SXF3Ujd2Yx6Y/Tg0GpQO0cmjF9QyoZquf0rD4QwDhJMVNtshzBA0hFH2kZv0P3xK6z5HoZlRVybY
jfePxaLUL2Y1zXy1iHFhGVA/jYioFyUKPdu8TkL7qy2n6Qcf8D+sUoyyKW5DxeTqlxXuGTRHMatz
5hcL0IleLLfmrH3BseWmMe2brms1x5IUnISQCn1wPhm//mKdpIUiGnu7qXFyvv/FeRxKI8y5xo9q
gNVBZ2M0Yo/ePEcJErv505CRj8dL+hkVZoIcDEmfkWiHKRtt1wjJD6OqTbeY5fdetg3lKH/NbBmM
n2mtErFRInOW211VR3SaA1P+HCoICfRwKu7mFPV4m6E6zs12eFrMw6h9NerYNbEgc8LRCn2pDeBg
1lqwsRWUVSI1BeFrYl6JOng2kgZyYSQ5GXWFczrlZ3ORGK1i0gI1WSFu9SQD74LsiVi1PrXxWD0T
1Wlol3O55O9ArfdHFeUzyJ6iFKNX9drb7z/q7+v3/frWV5wrjjsq8HBk/e8fL0berTFT/fOlwYTf
12P7qiT7KrIln+MLC7C26M+yUnk5xRdjyG+HQi93QFB0RGNq6bStBYCpaKgn1otxiGRg7EkrjlCq
zgXh7h7tt+TqnaESx/bWVp1JMcpiCLdaUJ3IPzgYRfs6aenVUvQ3YZwzHz4kgZsrQ+ZkNgW1KAlI
8mEwl3zfUHGyfS9LwonIwBwwVKgVgZX5jYH5aCh9qnVdOpXBeBWIFktS88P2F4LRXxM15FcKPhK6
IQPWlS9iJntRuyAMldJXYoIMK7arc9ZR61vsAwDKe3sy4jt8p6SbGD5Z09bVQe5tRobonD3awacZ
PbaRtNaThvzn2EWm4U5lAHynjwJfH5X2OhxvsAGQ2d0pUMzj9CnB2N3UMkq0JKT2aDyldnw0pDA7
hvFL3Q3aufxWEuHfZHVho5GTB9iY2VsykjjniAyANxJQiOZYWYG/Mn43WNbDoCltL1NHczPakS+G
fkN0Dv5mmo+9nL9qo3CB6pGNIYTTpgEDBDu5qiKcyUSm57tACTfW3D409rJseiV9rOXsYSq1M7Xp
O3sCMh9W9UavavVOFJYbNrl9kwjNGQyYH+BmtV56DioRnlDM/xkW0eI0iOW6YtR3Qk9l/HlJH5R0
7ED8gJWsl29AarkTORxQ79eweILKdEez+7LIDJqMQbGCb2K/hfREMdy8a4WZuEPPAnlr7EDyUKn/
OWfS16AJNpIR7NIowyM0+nMIu2YdB2S4A7/joslLF9Ot1EshlnmZxKxBrOAQXNm5V3+uUiixWS6+
JYFyH+C90k0pQscxuNWDUkUh1QWbiLDG7WTtvjfQtIJGOudVQ12lNR81UQ5sHku0WSI4ifh3b4Z+
sRzrm6ZzntJCKDe8W1FIE4rdVnaBmt1b0bQHMX+ti/6J2UJs8TCtJ26lICh0NPAl061ercSb2Cx3
AzuYO2ZxTOVgfAF4yRiN+BbRMzrFpYquhuoZWq0hWPDLFYntBjT8mbWgemPK5ls8oBstpRRtD3wi
eW5jejWa6o4ycX4jAT/CxG3ZVEoxeg2wmDASbiwpgD/Q+HhjgCNNDhFW5M1uThbjKu3KxgVN7ylS
/bVt++WgTvExtQRwRKq9LjzZ1tKYqe+SmgFJRHAIk50KnnSZhej2NKU9j9nZbtLmNIVDtw872JJJ
PLggJGKvnZu9yAz1PBv2aQlzfN7mUFxJOa4gBTKCTY6vDO0d6VCWWrUptBLTDuVP0Cn2SU3mZDNp
Ne4eUjIcJ8I9Xxvsg8Kc0E4U9bMkFeZGoDhwOqUDxqOpmVsMykPdyXjiqCiHKeV7yjR+1crqBbam
gYRVLT1ahourzJDyqlmSUQUjMrbiyJ+rmVkU3an6FqHPCL7Mzus3iKvHIC5w4AhvR2SwPqS21s3m
AatJ8GWQw65t8armQUwNUVyzukPXIEsgR6xmlhlSb22wdiIzd4Eo3kKNXl2ycNKMRbcBZzm7MfMu
zGZdaxVvM5T6gr5fjSYrdmb9ITOBDMdhAO41S3b2KiokIjUQXAIZniP9GoLXOWkoz2iNemuG/TdL
1Kesna7rbv6kRPa1pDTdtg9DnPbHJ/qMDDIlj5ZWmU6WnaRWYQGOfbhTrHjYBiEivbxFG5D7Uah+
pooa7wGK+ar6kkaIOAdmkiM16Z0GKz1SXuDEc78gXO8Ul9EdNY3VTSOCG4Sa/L8FLpFzz+5Q4XbW
ZjIHtjjqVnUTCcg3C6pyiaEkV9bLfdMH3REOn6utmGRYrEeFuM7QqxXnlpkMBxn3RhpbV6TKJ0q8
sWcqfDt2Z52zShhbOY9v+isT4aCnRgs8plZ+AMtWMc4jhV6hNQ4HLKrLFvof6tP9olrlVVqOZ7Va
l/fSntDBXsdt86JNwmfgy12GaKNlIcrQuv+qmFMFCNA4VkhGCbk0pJ3g95L1LS3DOdCWF1kwaQdG
76uQ6MKMerKvI/k2ircRWrFOCreWFRduVAxbq8oOhiqdFP2LPXG0sGd/aVR25ASJ2XYY0JomxPGu
VS4NZJv206ypJ1WmjQUJE9aNjtCuUTGrQ34O3A7itqMUjH6QGfghiRZxS3kFFDDecBDi+d3qDXzN
4WXG9iBL1Z2h87YQ33/DC/rrpNgA++IzR9NZFyqm0rL8aGZ844/LzFvPStdEZ90u9NvosaOpjhpo
meMRHiRuO0v6lmhwbnVszOuySlzFGPbqEOV7Rgs9s6ktB49G6MXZfaqZDwwvunOtnMORhl9P4D6j
6G9ofjtU1xHEM6EjY+xW0rOp86+LHNfuKOTFjcrygdZ34smDwReaEoMklHCYmjcf7VAd/MFIAV9O
mgcgG6W/VRyWKvKyvM1PQ11xJMz23gaUXeqVxqnTKI4coxNoU5h8g/ZtNvWvtd4/E8E+SHXCs1/3
OZC0pbRMm1HmxJCN+ET9fN4tqeonWn5su2lvi+IFKu+dTprj9PFt1A8ypxeMW4FIpMHp3S376GFu
SldSTNTErIX1SYNW5G9oz8DLmVVehphnOz5Uff5E8gLIOU6OcaU6eiE9lhMqBirMX00l9tkEVvuc
5sEweIeSVrzGs7VtKuuKFtfraCe7xqYznXPn1SwfBRv+WE84oKPhdrVjM4+qA6PuNdDb51kSe6kt
Y6e1o09LyimTnBNEBQ5TfvfTCMdVr+S9YSXXxuCY1nrGSnQX62JDLx3zNHXa1LXp69W0HWP1rbbM
7QAw3aoUoqnYhnCoaA9JhNh4VPhbAXv4eN0siBk1nauFAYHAsKD2Vwh2NJFFu1hjAlBR8Lakym0q
lCHnpPf1Vr2qS6zClfGR77Dml0XgdMAWpoWb9/KtoSx+q8vbKQEzooUl9uUzhyyBXKVwUlogm+Wk
B2Ks76YlZHvVmqtI13pHDVMXFiA22iPtlDmQUOSmT7As0Itx7rrQO5xKl25Ds9uJLr+fhui5p0CL
7D3Cd9BghkKR6zu7mGS3VVXhCGV8A2J6ZFDGMyY4uYjgd3MW0c4b+shLItSUgTkz0bMgk4ishDIe
ElkjGuByhoxI2FUEcn6M3+SJDlQaWGRP82EsaCKmyjo/U4rIEeNeyswD2lyFv5t2TiU6goHJOqRN
tuvVqEFozZ5Zg6t3EtjVRde7vQVDtsSBZZsL8arbj/C1kfiusx8E090uWKLaDfRNxDTQ/+PoPJZj
RbIw/ERE4M0WVyon7zfE7StdIIHEJ+bp56tZdC96JqRSVZF5zm8zf/jYaSqL+pWPsdw+WLKf933F
TUxsxUFNkMHGuqLtJbcDDfIeTlMzpNVYP4xub0ZN1Z6Ft5/83H+stildOo5eMof+m+quRoxPuIXf
ETm1j7dWJNEG2BQYwXvuiLTd66PovN+ZqL5onjKSVBdKVCWVsmXlWVFRZsdWBRYmKk9Q6omoPNin
EONskc4+J+wYlAuGu9K45r7QL5vzBv99j5v42la7nZCjj9Bl47Ny5XJQCrFDLpPdRXTh8+4cdYvh
gAIgJoR1TjSDHOVirZJy1NpovfmS8ZA+Lk1WROh/SuqCLQrLGXx7Y0R632yxqddQ5euaxXkuHgdJ
hr7VUH4a+EqGK3MWXbTy2jX6cr4NV1N71wTGxkmkoC4ZcRjG8Ah0T4PpTrDtPR/mYNKqjQkGuVye
mN3IDNAHB3cScY+X5456+o57Uz+6Y1WF9SBBMWvv3HY4SrsKslTo9xoyTEPtKLm3bGatRutis227
BEr2uxvOHN7LdkAPM5yHjEedx1bm6tuBVcdldUPgJ+7JYIRZ1LOD7ar1brHMn9JigR4JByHZKVxd
76MqbkuXIrqVlt/7rdJ++jVL9tz6L2+/iVtJqbunWn6SL2M9GaGpyWdXNCmKKKZq511nx4zk/Kbs
5WkqtyKhY/o4T/VXoP6ImUFJG7q3wlz1hLM1LfaT2HhtgG7U+PB46GXxILL16AVYi9eGh/Jmhqq6
X7tOdasZzgWKgCR/NIs/qz0EZ0CyGZRTf+UztQsulnz/oYieuW4hXUmaicO2FayU2i094zMS/tBe
mF2H3bxirEWB4vufPD18IOehK07tLM/TPOD0aAWjR77Fs0dAP1n7116zwr7TX1FIMl0K63uu+9Tq
l8/az56F5fzMNO1GnTbE5sDFtNrOT6kTzpURKjE3Zx2Tqr63SeNVd60g9gnBX5hJ+ZX7QR+NNr4g
F2+6XR3kXv7NDBJapIOP7gaFjLFbtdO9cPpn1e6c5b2cIy50csPnET17La5l7Zuksyk/KiYDWpz+
3MIyn3xN/k7T1oRdUGwJbt3TluWPauQsA57BGUfW1pj9AlVDl7vG+yjsJz0nmqJjjiRC5kVvNFo4
1bgkVVn5XNw6WJx/CiiwRtdYmeFYZrw8AA3VnUgYeNvaw5p5D72pIoB47FM7ThXZPWA7DBt7//HX
7KRv5TFQE91JLVYfVv2UoeA65psWGq32sVd6pHltGw9O9V+xOC/7YrKueYg0gu5nqxTl0DTWuwTa
eFrwlTlLfeyzQWAMDvSYV97wxz3vlu/Fs980t+1iSSj39hIi33op97Rb9znBxOe7HLA80KSi76kR
FM+zX2nhVLAtTJP763vljo+rut8L24xKbz8Hyilxzrk0aYPtaOGMkhmAyX/YXfmCCOrozuNvZsAm
1kZxtTr/32xPZYx9jP9P4AYdKEpPR/EqT0OHj2morQpvIASkNVw0dr1KuXdm1+wXu+2TAJ4o3TiV
+d05w2VgnxEtysgWAiSrWYuzuzqpNTofe85z0gnuvaXvjtKOslrewdwbB29iB9VCtYy/9mz/sWoH
f4gjT7VRvvoBP7rd8g+Z0R2/zDw3nHXDy5SpPBkzIiAc4X4Ysjxpk/NamaoNNaCy0FAbgqHB/avt
zs/QFHYst2oLJ8/7FZ0Rt0LX4nnvKY0pZ4aoMfiSRRdOeMFcrQxJEBvTo6ZNVIlpPSrLTjvmG25h
UdcImzjRl3xgGPT89poJa7trR/FB2TyJT/UX12W67+2LI+N8WZ2oK+05tAUDiDHOU7jxVeqwWfj8
XFA0lldOE5zb5SXoOJSMsuIYZ6+dhHqr7LlnX9z+gOuWh7zaUk1SOonrlp4Fl7bs6bkZzGvj2EtS
UwUdqWqnvchxnoOGQkNZZZgap+lAQcOh6NZIVE4iq+BPzxoZ5yTqxBxOTx1pHaEH5NStLGlbmZMT
tNohTb4GiC71Bzmk8+D6tGAbH+Xk5ql7oWTeY2Jkvfaq4q9b9L/oXgf46o75buB6nqx08vXXTdIE
Mdl4rbat3eIuk2aaBV9Lv1yWjq1J3XRqgDdjCujScA+Ko7n5QYzneI/ErRy7H8XL2hZrMhZ4QeXK
3+QoOkKGXDx7kN73uyk/K1rqQxL2+6ikkppLFvOwZURL2bRHfagguXocmbP5S4dzFQfszmjVrQfu
OeQ2tIn6dZVOCNZugzoTgc9YUKjiMAxkU43DOMSSIWBkoSKLAtAf+S+2Xc0cz/54n+XOcu/4nL1F
TdaXABeGA6g/ymz+Zxq8fatcD/Rpa0leCiOlkhwZ3ELSFaxNaoO55WK3z3NJBlbj7Rq/dH+cOa1Z
z614m/arKrdETDX2UskzZnTFjyEKxBozy6AoiVGxkPYcqvXCFtSdOrt/rPfuljvAvhb4ZntvFc2L
ObTjc9n+VTRghfaQrXEuy3h3nOaE+/lO6oVJLfo+RlahHhtZy2OmuiCSo/siF3YeXVviAvVp5JY0
MHEI1+ca12STsRAKz30pgI5AoLD+jiPaKMdSQDDsgVRlPxeetBksOmJaq04cs7wAIdP5zgYKn9E2
zQfdXLGgbiJalhVQTeIwz3ztpeQbIgyLMR9mHDUG4yPioEaZuP2gp5Fd02vdGD9Fmf/X78bTUjdN
ahiteNA7WNdCYtH0xz78rkt6fp39Y9DufCoCq9Z98z3K1XP2vbQu5ohVDNcZ3zO838bTVg/fPmdR
WhG3F87TWERtvqYeB1e3WGAnxnYaR6aewvvK+vK1KPskkw0+1cULYrHgAylz7vBskB5RJ5aT4D+Q
e0DJzDrdbKbuvdL5HFAv/fpadzKkojO83Limhvou0xz7Urd4jd1iKRIaXIYnd7TvAKLzk8l0d1nN
SKm5TfpsziJ9yG1gXetT002sdnVz4TqGKpzFV6BZ1FXv21kUObgayzEP3nq/1K8qWEFVb+T3WgRv
u6cDKAfHRgiE1pP7BHZdp+ilS9JzivKwGdlbsfTvZBsQZDfdQjfmXEUDhWqpQaGkwWHvWPUcYcqO
PHRFiYZDlGCB5Ypsyrjrsq68drRnE8d9KIjZQem1JuvAKOF3xmE12dgJOSItoBRpsQHG2mO7xmON
sMDOMZfY40tdBqjqcKmmRW6xz0g24YAdu60Yz5W9IT8bBREzxaMf0M1Cz1Q8F62MEIYSMaezIlhZ
MIBdds/d5me403MzHopsiep1crFq9x+FTuV9Zqezt0bmzIhbWu7E6YRy0hHUKk4KDANWIkddPa6b
dSlm9BCA1DcRoeHereSPhpDOwTNHMB0xGaw2C+1xPYIZOReLKsrVaN80k+qLtYsQIn9lzMovvsSM
Mcvpfp3mc25XLJWAt4Y1Ex6IOcMxN/ta1Po5yNc8rfvpqFyyF5YNAZogqC8ygtpPS/sBG/InK0Cf
rugmm3xUt4fuj7ZOHOZmtkHzB3xxnArGxegZHZsFfqRDED2X4WJs74tZ3xu+y8hZr14Eq5w66E5P
nBgneDUrWSvjdd/3O/jxVx2HdzGeBFjQIWdvqbyFfSxPVO4+MZXhg7EXefaH+qoD6ZYl2y2Pd1C1
bO8WnZT7WJ4lelQw2pUv0ZBvNPkU42Uq1pNexVsHxjSMTFgd4uRYmO5n04rtxST71BZgTb18D4aJ
09lhTt/r985UVBXP6IyN1oiUROs0+gQsetbJ8+tPs1/Tjek1w3hZd6WbKLkf9nqu7yb66pmnBgT6
tvcws+F6rZZmup5dfO0AU2WEDYsyCQbOocShE5lt3dwRoQtU5jDN2B55JUZR4Arv23BdUSWboPZE
NywJg+BLPzMJr9v0rtqpS1YdoNO1HnvjjLrxe62Vlnq1esi+qsYW6YDaNzXmXTyWWoUNtbZ/6fKu
4WhqpjvfkicFXKWhFIz0MWnApxLd4lttGnV32HrnLgdQ71WR33kzz3ag5+9dC/4xKlzBxIZOd51f
3anZ9K+BWLJocredE73Pjxi1uNvgq9nEctYQOzuJJbjrc36Fvy9f9uiWZ9H4qVsQDbIPUL5bvo9p
Y/b3eTa8b3MyOuX8VLbeR1fwwWRL+2C6mToNWsex571hUKcpzbcIEW3L8jj2fYxzpIOEMY2kRz86
aBj3rL44qizTE29sEzkjf7ICAdxXneeKzEZm1qc5282o1eaLbvdIJButOrOPH4JaY+Zp6iUsnf0b
/jwJWkZ9QfZCbnpgowXDoj91cb+0XHzFnirp37cKQtuU4wnXE3O4MrO7ZWw/csOhCbhBKg9dqQ1D
F8kKY7kvZwIG8iF1RltGi5YdXYamOA9YdBjQ9cd5EUykhh/u2EvOVTUZRz3TwCJQMaTO6rvhiskL
ac9K8Ga5/tHr5hdy20/1YXePNw7ZE1pwJWpYXWpYlH1AkLWr+s/sbcbVMTE59jo3i10ys+EF0g8u
PFgzGeO1XIrxOjQuGYXBlgx8OrBZqeto5WFYDVA7MiBQGRGEVfbgeiyUvd81kQPZBa3x5K39xam7
tADp9Iw1P6ngxoW5wJJQL8up5I85FLbzuLlDezBHu4w8voiAJYF7nKQ7JjRCEhggwdZvPvxp3uW9
VtxEtjM3KUPMe3DdC7WG2Spk4ixEoHKC3aS+XbI48nHOujmd13VIbsmZUoEg7jzKFQIlMp6s17GR
fwZvF4lvLgxGmWAdhjf11cMy+A/OPNmJo7VHz3SLdNtreOjyIS+67Whp+SdGsjYtBcijX1tEVRX6
Gg9o10pH/suKUsb1LICaF2Dgwtwue+NdcRJmKIHRCmh+uyZ6sajL3jGBIWi9rMZWokUhEmTqp0ff
4jZd5uZGARvpZCuyS9zCSnPBiLYPHjCU9Nxkapf1Cn23XqV0XvTRY210qIlwXfnw/3/hza4e8sNU
r4SPTJKGDPraePqM59z3+od+3j9hPpqrQ3F02BcNtWC6oKAVxH4aLP1QapOMXMMpMBlhB8BGBjWY
M8azF0Az7v5rPU/QPG2vR/MYxLqYNLgFg16TFs6cvclptOAkChI+zFnLopbLCDPB336H890JYUsr
kh4Qex1Y3OpkkV6LbhI6ajABDUlzM45QlrHmNQe6QS36Z4aoL0ipIe6ZLHN96FM+cyusgOe02Xkr
YQOgqbSXfMrTph2sExyR+Tb82OPQJra7GuCrhJfiihpN/9TWEzR4tV57sZ/roPVCUlk8rrvdfNS3
4rtpSBzaAi/dPPKjNA6+PRuXU+fdiOzFIUnO/eC7zt3kD3fmTDiXsWPiQ0MQ1fFitc8r1fChMQwy
MlouxaxHb9n0Fe+U1A5WHfzTRxILa3VQ7XzFw+JcMutJAf4d1hL41w/sMt60bDjYVgXi1dtsTnL7
Zla77CPjskWxEn9AFitN3C1bNxyXan4XAO0nQbaRL3GoqQVZl6YzzOT2SvQnOQgnRGCnquvuS0eb
QtFYJiMPYYhmwI2GfYQZsD/PdNckY1uBZQh+LdAPsSAXASVApduTaOQ/k7sgzMfCjJv1tlXXZzC1
Z7svyNEb54tfEkSE2OEbniDKdbHFTsPC6pO24K5Fi5U49uSUv+Re0Yf50JrpMmwn19aWcGqnhC0U
z5r3Xja3BENFfs8GqjPtlk6cgfG6dJmZ5HbwiV446fOApBbRasBc/DGTFHvqaEyaA20ByWKmJanQ
/Hg3SKZxwu4ND6TV3n7nz9ZDUyDxJB5dAOQjPLIbAOKAeOOc2MhcEQMxMfwXfu/FTet+GnzrQpJU
58ijrjtkUQtH2cxR41JWXZowpX335Xmv9WYzPGi0PwatdiqK4Mmr5/UgnKqBPcli4pGunsBlh2Zt
I0aIL1fO1K4RBtNiRxr9/mSYwTOCk6htAu9+nH+tNvghcKoIv+oBR6bwr03HaMDscPVKEhjaAgBF
QlHUnCwsDEkg7Mug7R98eHtkrcunuZfPREyxVQIZhltHjvTC5FcAyTTLftInYug7eP0GPm+4OTK9
vnofrObEnRKcNiXSymo/WXdfRUnixmYXVLsN4oqv6Fl3c/VUd9Cypjws2HBCzRu3m31bRoPwvQQe
bA7zmm1etgbr4OTHwcrSUcsPteu/Yq3vx95kOTMLxOsVSLfVJp1mGPG48npK1ZaXYfKCpPUeePXd
TnCMVd95Xk4u1+2AhiO8wEcVyWhvBAcVw4e7YIL07fJSwP44I5Njr6HjanfnbchNQkZ9/awY0Nu9
uVelczYLoV5INHrMlicxrFsEfoh3qNvfVAVFpPrtaeTaGgoEX2NTR13Wi6gVFwl3G0pv1vhFy2WT
mKQwioMVj4nr8gutaQETr7uvpTM/MleAVHn+z7BliTLN+WSby5BMAHJK9stpK/X3xVpuP915RFyY
J62dnfOZeSLzstcGE9ukMi+UtTETuVEeauvf/18ez34XCg4m7uXgcZZIK/auDl5hkTBguyY6HpI6
NWfhvStf+rx00sl72vop1ZTPN1iAFviL+LNbO0uJ1M66Zu0pBUHQj3anH6rK+4Ipg2Bys7s+U3so
XnMsJUmRmXAl7cHdTTdBkcGujM8pr//qq/iT4V3/1OsTQ2+DvY3wKW/mqTJuiVA5szRZIV4ZK/R/
k/nF1e5Fo6f+ZTVJqZZDDkvvP206MJ7Vn5eFh6fp1RQpPtx17dm/ujfVIJNpdLo6MseRh6Ez34hZ
DSHmVddcrSn/yvwGN6gpTrQjHqU2gxj3YCL1H0P158aVv2ZZOedhKWKJv/JU1zVd7J3/Bxxzn7qa
ILlPqbQgHZul5v4tn8GORiAFHpDOLn9kPTln/qcbJIDIx5ZoZn0sPoBd0Qz+pjsLCOLsAvQIk2G3
OtF4M6TSrX8tzx4OTd7iSF/0xLrxi7vxt/Oh7kmff+Q9dsKBGOpMPdhKAtsgaq53Us9m0zu4nfHR
ruXbnpfXbJh+CwEC5+v1L4TWY+Ns8H09yFbbMijXWwarL180Ye7x5riElVm/K8lkSyjbjDSooGdT
aNWRXMunulbn3HdpUcyHVxR0bxjwsLsNtCusPVDLSv5Z3v6hRK1NLFO+gmyG80JEZWZS4GaCtQbs
7Gi0PsvmdeUxhXT75ET7VmiKuG+ImNJadXBG837ueF7LvPhnGN+6wbo/cm6HoNUDyidmaaXpGOKN
k43kaTPxalEtT3um2vp4GW2IrGX91KS61s546LP6nxA3mR+RfUvV0ome5R/C39vYZzMB/th2AthQ
W/UI5vNBrPAKa9L4FRpQ2UIoOT3PrA5DK578Zn6hPiV1rT89DMZ5JfMV/pthOKjDcZk+7YVRvnPJ
f2uFRBamgJQgwplgXc9DcwhgDIXN9rBXd9Wwqng0eK+XsUta3ch5aXVIl260i51C9YL6I1s97kyy
tUayG+EBj70Qxr1jGseiNe/WjR1c5Z5G8H/Rn5z+jDEziPweb2ClZpzqYtHjLW8XntzspQkyyCj7
UymtStsXpZt8VRGjMZ3FloVUZNn0Q2vlfdg447NlQk+Leio4qHzCGuhrCDVY62UKsnQvsc7orHqV
VkBLexUUHq6qFVs3toeShwwl2tw3CGd07eqoLLWpIGX7Mu3YmvCOLoyIhFoQF+bTG+Duz25f8+Xg
02Sxelc2eiKykNSl62ofUh3OZZ8yjssCxVwuEQSZ4ewVJJKge0kKGURuBYenlZobIsjlEJEVlce7
Aj3ErRz6WYCyoP8CQThwrVoJzDxPU7WP8b43f7KMgKmbjKcN3kV38hoH2eXrVhukJU2WQ8AUWat6
W95h79gPnjBfZKufQWgjpa9/OloSE2usvqcVAUSxMooT1wF3orSXbid8IJjnk9/Wf9p1YOBwmzen
n18lh0nSC4vXYtq/ta2/OEOPzHsqvy1jiksiUQ5GM7RIP82DbW98rmP+pFT9PnQucWN5TzuUWyIB
9OdLiW5/yzWQOwRexeDHg7u90U3GKuISfGk7lIVUObE1IPzdjEo2eHQyTtgg28yzqUzeUDXFXVe+
TsWYkrt1Bf3hO69EYuGqbUlcAslz5gQQo0ktX5Ae1wtSRdRDL6Z7LvYzTm8AGtIBx13noVjEQCBx
/7vZgQhHs7lOBmIYZ7KmtO+7jgTbiSOHPojFDb77Atqu9MoKEdn6NixBGfvOveZYzgHpO89ETSa2
HAOyIzgmzKwaEp3tOS2LgdNAZ64v6jzShnmMtgrR3iRIHwW44wn+qJ27zkUksc2Tw5Al01Ha/xbk
eGJTL/bEzUMGPozx9GZZW2I1HjpCMAIMJUDHN0GhFd3+geEaQtMJ1ElyRGSB8VfHytSrEXWgi8ZG
cCWgoKRWqS8QlbrilG/Djz9l5566LYqO+fY0F49xnPuuf1TY/mIdb7JAfvNS1sY9d2UsiWvTPTDs
gp2qacTV2v3PYjE+NHQhjII1I0L3n7myV06Qjv24M5t77qVchjLl+mNaJRbPaiOss+dhrtaTsZ54
YAlHF3ycGtXcIdmjKjUy99vMUD3bR9Ox73O24zJ7Mr0JQZgH4NlpGqCG925rHRzBWDzVDpjyZubM
mq9dv993QjsT5hF3IrifN+vZFhn6jT5LteJ2b83epaiJbR0abgf48XrEzTrb3I2mXqEDKbPI7CUy
leGnRk4YZjjWIrqCUXhjkk21rmDRDrwp8VxSva38F1MIpn5rGpPa796ETQootmEyHVqyJUuQb5N3
hcus4zF3i6jJqgO4kJWYdfEXebnLLE9oqa9VqHo1/8fRkM9bxMitJb+dh7o8muavVxkMWHI2wz9l
NVnHXh2C3B2iMvsrGZT9oWXc1ylKDmTSt74ZabajJZ1o4k6NoHzIjXVcaWEg9iWcwUhVALSvy+pM
ESz/RZthr/qpAQjgFdl1/WLntHprtcHa2th0zFGPKbXxrE/Dkqx8H6oe+r2477vbdZqlMltgmPXx
3t6Lm+Jz/VbW9hC09l3pkUiZzVdT5T+Y5l34ch3zdA41UIIbYRP4Vp76tkdIHK95qxlPbm/JEle1
TYK1/bqNLTImr7JCfWqQ1eXe4zB6CO00yB/Xnjkc9ast2MBlRmenMkgnFcFPvxGb25sMlWj7KNjl
8bddiK2GFELns+iwmPVddthG/VTnVP1Kclp1NcYmkm6G62QNum9S9B49i9W03oK/YuHrrzfjmpho
2xFUk7PVbA+5ub+hrd1CIjBfNySd/UxPtkduLXyZRSoR3zUJtN7VsW2vB3Ih22gEVvW0PmZc/lQM
44CQC5+pESJCcdPZ0WUkgc5TR1XEJskD3rmL4Q7XdvUNiLz8U8fi3xEgbIwwf4aAotSD3I8hgbt2
ebHmlctCzRFl5z+TUt+9znXTGWf3Vl2OUBgoJpqGAYRcOfFumu+Z3SUBa1E4VPlTXbgER7YDb6iy
RlJxeb5qQMMdOEc6mx3p27DfCZe/2UPWOebVwywARqZpet0qwE8H28JtWp/8Iaa92QHFQs/k5M6b
nSWVa1RJ3zh/TQHXPNOA4zbboyu5tp0Zw0AtJm7FqkGbt+ZPmkAahAbngQmMOlq7e+9pyozWef0Y
CuuvVU8ffYUJwtSIxS+CgDVuJCx3g4HDyQnUaJbXvCpaSKr9fiyyWwTuxi24j/8GSnXhoJYjAg4G
EjyiqafXF6dx72YTObCAbL5kN9YND0zn1kcIH84L7q/jZhYfElY17Ic5XdGw9RaifLt1f6oA9Eub
+E9aBZxQDMa9CBTmjWn9HPcL5q0SZd30tOyGSQCBx6kEcrf1Fp4ep7tO6/hfSThFNKRF6Vh4FjIC
e4l/1L2KAE9QDWfzAfC4XhOMAp+k3ySEGotUn2UXMw/yThRGKn19TacOoM+1D8vef6jBlHGD5qq4
4W+V8rcD9s1IZfATG3mOuDStjARg5RW4iHL51xaOdbBcItQ2pOKpb8hLp81n281c5ihxQnt+v5Zo
cklzHTr8+lbm+ykN0ijqDriEWNom/awH25200DFParvAcEu+cMOLZZg3mazBzLw3j3NbDRFeMYUS
ZUyMoTaSNbd5PTu/nJPRqOb1buVziLSdt9V2dz+ueLbN3CevYOxVsm1kNxbOTvnPh19Y66HdEJU4
tC4sG3o7vZLfpgwI5mR45cWiUjEU+czNTXmCrrD18BrQevGmNf+E35up7ukfTWsnddsFYdaKPM23
/jiJSgPu1e7VaL0MevbW7P835fQrM6X6t832e9uDegbD8I8otkh6fD6s1ZE7kPdjsZCuIAp329bf
AcjzhlVIyWiwZcjtu39zjnTCFOfK3G3IA0AfY3MMOOchMfTSPZKYzZcwD7rYWIrtVO/1f66q35rG
JNSDZqvhrX3VFA4NTRAYI2+wTd6Rx7wNWcRuTGaDh9CvzBXycIXgXS3rs9kO3UWsX/W87XEOcxf2
u/E1mcNOSC/ppM7u/6ckuLmGSSytnAxeJxM4UPaBoP3BTIfFfNgLPuN+sn9tfYTgRaWbWmvJHtzc
oyifMNauuDpbsscNttHSIDSdEotRZIguMmpESeD0XIDLvnT+7RoTbb5VJpNQi6LTjKvKneNuztJR
zf8aeJ67inwXhCQfk8VEi6P3pEYOSoP8mMjTxcmCxHlmBP6LuSIPNYf0GCQdpJWMGhI6Ssa4ngcs
fkkTuOe9Cb60qvpb8YbMq9Ycc8PiB5ZghstMPNc2WXdbzp0z6PmcbnPwBudw0pcXsSwGZyLrhCY/
28nWwkLfh6gpKzz8y+Nk7hahCYicR3CjtMUWZzquTMqZCG53bH/p/iNYuiPCe8BGVcoGakd5nC3N
Ud8DkOxleCubAoy05Nlx4fh6lsxS+270uNR3kl28YTto9UT+NtST2e3HYXJs1lz906vUJ7sv+pw+
a4iOJt9gLwgkWQACG70/ZvWOzwYhfMxU/10I+eXuVR+SeeREhqg/Zp32LrfJO0BO6o+shstgsfqj
ts4fZkZVmyldfq5xIAuJyZ+S6VhaT6Vd3d4w+71et/9YGxG+jp2f8pZfNCCvs27Z/9jkUjdADzdB
Si32RQ3NcCgJfo1mJymn7eIW+7/FxbVBC+xHLYFgcR+9EY2wRvtM4JTX2GBzBkkl4mVSLpwTsjfi
KpiJyXRwphwMhcipZOaHxq4u86ju5MKRYX5KuFHbYvElpfcta+dPKm5ovF+rGBvfASUVxWvtl5ON
GbmAWtShQ7SwmkY7HsdEjuMSk+CdFNYf02y2u2I3v5fZeV7WtbopQPn9BrPl6qFLXLe7rNCfS39y
6JBbwfGmywIvGGJx0UnoKWK9Gx/0diNlvIcfcnaesLz16H1hFD11+vpqSGSkRma8e+UQjRN//upi
m4KBeAU9PXQjtLWmaNMrlXMsuuZQbjN1PivSGysfhpNntW9uNd4Rf1Enax0gOjgry7xice0PPBxb
vEsXptSqToPRJ+MCl+EasVkCGAgUnTgQjk63/9T17anCCdLWJXNqNk93k7l81/krWUx/bX/EOKMm
EWHYPdk6eFmBeOgy6012uwdyvELjvebfF2heU5gqyoqG7YcEwQlBLmfUfB4s56oLrcYKA1JkFORW
CYNtGSt6mfQW7zocErn0sv1VRN69yp2ctr0HFfBsqlCM0kOauuyH3uPpmzem4nX4XucRR2sLDDhn
2nJLnNyizjG48Xy+ogQ4vkl/vgbxrDPCLtnsH23ydM4NvFaV7dnZmvF7Zn1FeJMe9nZQ3xnr/xg7
s93IkTRLv0ohr4c1ZtzZ6KwL33eXawkp4oaQFAquxs24P/18HlXdPVUN9AyQCKQQCi3upPFfzvlO
qZd23c4nK4vufGd7jV/4p+cP/o4cwXMfsbNvysBZd4yJYeOMrJKIAmIY0SucR/NAZ+x/DlZjrd1M
nH12J4sYyuvSGRkQ1EPEQ5XH79aJImcVdgroZBtiPFOAVmvvLOK4XLepoHiLe3FEObYTGbKAKVD7
yXC+ZEjJlNucz4lFJ90SLzGwQ2NK2rCbQNedqcheBnUOdADHUFwZNFhRs5y9stqGpmVQbJB2iobu
Ibec705yn+2pS1uhW/Yq+w0R5a+IzTTbJk7tXmF/Yp261VBWmDOjKGs8uakiBBnMjYxubnblOG+A
dzgnPJqP9b04RMXxYygreD5QDFknq2P12HU62qv75eJk4pK1PPAySVFoD4Za52JESBnI1QCZAEYj
+Gmbx00CbrpO7OXdr1tOr1lk6GXX5+xkp+StzK1iO48jGq9anCvRk2AQebxrwY0KAh8ttJGu4Xns
jSneDoXXsNQ7zFA9w61iTyVOh6DH98JOCddCis788RBq5xnHk722c3WLvOGtVeyyGKUVZF+0PGdV
s2oKYg4MJEBaWFRtWjNMea6cC1Cdb51R0cL5Ee5t1rxWccknfOLov+lVDNbUI4izBefHWwwaOxpY
QxbI/1fC38xZ8l0PmHzGkWsc+Ud4zdrmJa6CW5+5zqqzFH6zc+35Z5199BUuEgdFQ6vVtTLjCy5e
zNW+EKu6J1ED4QBHR7pXLS94knufJip/RgoTS8whbpZEGTHpdYcFpVnPwMynVnI3ybhtTXuHBgow
mDtdi4i+O56DDy0ZCwINSBjK2Asdx08FN8SqSE3FYCja6aG0V0guFdXtvZYQODES73Fqp7cAIewS
kmm+HMxiPbT1GVn5PXYloPKfTYaQZnhEgC/WurAEy3Juf+FhQ62QKOfxR9gZPF+4nbBl89YhkCU0
w2uulIpfhRUD3G9fOxMf52gxaaGnv29iv6sE23UMNTklVaJHT5sZAxWy9z0fCcWsKgi1Su6movoU
CXNo5EwOJUj+NQYScMldo1QWGfwvwJtmvzXncN3aKQxbZr+a25KpYP+gdyI21CKpu5eoVnAQ6bOs
/mrQ2jmjdzUjvR/oEe/C9RsPr5sKXTzT8SZuWxTwVMW0xi6BH04NqJcwgm1RYJdv5++ggbg4+OVo
Rp4HJ7nklQnKyTVeXXNfVuxlQxvJS2mpX1kyI23ppnOvg+YorfGzJ7FOo71i0tx+jXlKTWQxd5rz
T6whap3RQC4LxRLfluqQOp0Lgyno113HazueDeTrfOvAJSyOJxHtdaF8Bp6GCsmpeaLxcFlxQqhw
Z/xgQfSQOtJZIsxgLnQ3B3BkJ6Ozc2o2ULkqrmFdPBBBK3ae/onLNuTXTQecIKJ7gymBEEbw9OPs
R5zHJwmvPg06fiIDI100HHFeNiSrqMMVYjG46qdoNdkdowPjI59A1ivGB0kyPtcBsGHhEDLiPRZo
5Fkooq9X05fqaKGd/OiGB+XQE/XFCts3Fx5G/EUt4u82e8WF2TV4jODv97F1jNJoTc/73Q3ch851
QQoG+8mNfs4T7TGTWKdQzTLM0qMbeMtmzB6tMm7XZu3SfBOUQ16O69aHEH/P4n7pMDEbtnmAdM3i
OmZuuhqN1luPOEEWuhvvzWJITLOeftq1KVBnob6Nk2MbkX3D0jhauuMHE+5F3WXfUJRlrBmSX11c
sO8gr6Ry4n0TIaydkiveVjbejP2iEKaS6njsoLGdEKLb/lYo77FFmbuxTNCB9V0BggDUjGa5GKZh
Yfbq5xDmOBNUwfrZjkm/8ja4PuTwxnNj0QYtc358CrE91BuBYp6x+i/827+ksa0sgRTWvUvonHOI
AHIxjcUPfEa30WVOHiKJGcrnOnTdZWzd91INnpXa8DI0qXiDAwOpkFnqr7IZ5Apxy07c8wFMaMRw
xnWxatLpsd7jxOtBi86IuAL5ZEXVS/7eu1W0LEsmoI7mGOsbB88xI6l88i4yGoz1ZIW3aSre6jm8
chX1K9pXtSZhEZl/XSwDk3q3j2pcBoVeVCb73GFu95lAZ8Bkk3SXBGnEeJd+xLLcu8L7ykakjlXP
CeoOaFI6f3PngmCqJV1EdDFq/vg9aWf8TP7UL4vhNgRNvKIaudSl8X2s3a8gyQAElDLDRNGtWlPc
GnfGzFt1q5pYmCbm5Zix4kS1ZJo0dOtBowqfzQWpgW1n39AE3MKSl7DnVp1ijlFZl3u/HS8jJkXe
qqA40wL2rD4AMmEBHjt20vSftjf8DJ2ahqJrfH7ts9EYz+S3ZJt4nLH/VQ/CidnRGAyD0uAtScrm
OKJGTzULyLahTxTvrZt9xT4Lr9HeCAlXcn6fcFh15pmz3tv0MAnoXJ0YX3LDk4hrMKi5w3NrCGCi
+ajW3AmswGfK6HAx1fE3zK3MJ9nA37+155rfqsI7DY721hOnwXKMgocBOiDSq70X0xLEATBUqYMj
T7YY01X8YfnYD8CLRBbCH06Eo85UtXFytrnm0K6dpti1Wlw618LqVrx4wEuRr2s8LwzBWREyxdZo
RD3RfqT0nLhMXjwBl69xzG8QP3eZ2barvAXayxsy47zcNC2/Je3dDl/xgt97WDtZf0ZjU/+diKKd
XdOx/rf9DMRf/VL1sl6VeFioK8dXsLq8Fv4skRgsVU2t0A/tzddVvLbvxBB1nzGZBe2L3yZiRegN
QTg2Pr8Ih7sK1giKWBra7q20RmdFPJK10LKNKGiCN8XAbeE7aYSnYsv6PtmiTQXXgc8UYZS59BFe
TjTiykA5bxaYegpIEG55NqvkV1ZOX8j2L8rG5EMQFopxfWn77jHX6dUvXAotXHMB9/PCMiXRjvi5
kSvdb3eEy0OyqbycttRq6zW/HqYTB0GaVbKzn871FBx8QXwhAx0o3YvQn9dhGX1NIXthLxq/2Um8
Khv8iwrVwDClW46jh9wGiur3F1T1K7SP18RoXjPH20alyrf4U1jHWfz8moKW9iXZCgtwT5/tLKNC
eq5LZ609rCJ1ViASdt7Z6rSQk0yWb0PerD2kSMmUEnY8lcGuNylaYEHiA5MhWM4Eh4zrwAFWylgF
7LTBrhSLqrBgfppOuo7rn707v/vsrJsi/ZKW2SxoexAIOSDG/Jp7AzIZxV6Dl2Py4mUztPEaakjg
8WZI5LoruncFmIs2oHLsL9lmSIBT9400S2ooIZqtwMJ4KdG6u7nX87j10/UEFFsZUbC3ooIdcY4s
aNJzuM+77FJjgV2xNTuRS4qRy1DnsjIRcbl+fBgau3+Mc6y4BqsGukHCjmqht7BD9lUNuyCo6mBF
pM6V/ZrxbR4Uo81avbaqn18shD0cGSohV9SozGFtMEbbmLp9TdL0YCQqfAuOPnyHbdaF9mE6+Pkq
e2osq3nPU/8h6VR6DD96aBc4lrGGIpeR+8Fh3Wwb1xGUcUXeboJqIV9j7Nmg0opOXR0sWxAGB1s7
EnlILNeFkxK+o3IYCqzkYry24Ghe4w6OMi+8RZluXC2HSbcsi2tkgZ/zO5KfYLmrLSOlOWvYeiU8
gfIZjUQ8CpSsrgWJN0IdLmW1x53+gWY/4GdyXujVIcqwas5qoXjFOnufOjcpneoUYQ5bdRDJAab5
6dFx8+fWoUUf0e2rMruCy+eDcXxsimJ4JjOBtPIZ3Q+IU6T6iauPXuyeBZ3PCeHVsnQi45wH1DyM
Tq1jU5OEXXUfFqToMcSC5ism+k2vxKUxKUARPPFQjDDm42HIlsiM57MpaCmMeXrphtsdYZOl9usM
DviJEQEW5SE4qVpxtdvGFodpsmo8bFFGm43bmA30aJrzcmpVeyql/RkNyt4ZVibReIb2qUQBtFC+
/WA1UFNeYzfSN5Yp8bo2835NkgKMl07kTzGS+SJzMCUkQfE40hbXOWgLR7rB0RzZpXr1yEugdXws
peIkHZ4TuphrPnv2BRPDweiC55nb8DgzastluMvZZEMXRhPdheiMcVd2Dw3+YqxhLK4wJr2n6Xi1
nX4Eqjuo1aCQ+NxBl9CHwpWnGZgg/2bZYlsXN7dqyhBmW2iALkgqQiZQ4aff/XBqTgcjaA8lfeSi
1FWwFz4ILdST0Torc/burh4uhes8E7gWnpRM9NKL4u9NynoIKD892wwWa/J8vqa2GappJJu6cbba
YTARw8BnCzm9gSd5CJIuPwZtu7RCBjnGZcAdXGZy2MoQ6aWdp5+9mm+dqudTWnLOt4lyl+FkrROk
1M0I5in2uSRNw5v2kUvoB4tb4Gu/AGjVB7dgtttRKW5lOSqU+ONbU4bp1cGvthmdQsNFKHN/bflF
u8M9i+bZ9OpH+lbmrjYERi2KD/gkA8dz4F82syE+IOcUxwKSU2oX1hKikN4qEtWCAVBwX5lvcKO+
hSYqkF7Yp4H34iFUIeOKWBarqby7H3xO2DCJ7HVUn7jtxUBzl02j8RAUGLKEbo59RmRmVIeXPDyR
bdecYIRlx4Rim/fX3WGBXUkR/wiH/CnqMBSBu4Zw4RCRoXrrl8jpRBLRfbNE0x9j+dZOUsHUGrrX
zAKvkBGeGxZM5L2QnkSY7RlA67rAb7xE4dbu3SClPyurQ1E63blv7fHmFDH1DGgvQr05+QK6TJyz
7OqrAUKDzYqyEHZ/6itvx+PQPMvB149Y0Pdopw4mM05rluUPEU9L77vnf+I9sq/CgEoAOU7u+iHN
rgwYU+iUaydpArbeI3dq4fwEFl3vAitfY2pUj6FTFKcB0Q0MiXqpGG1+C4wKBJw25pVXZhNZnLN3
9QUXJAwYCXBmHld9o796W76ycPf3Tt6UK+kzZU+cuzA+Reg1o8iukLj4UxVdkZv9bMNCbk03O1ft
HF296WdjGuJmlHJVdLFF98ucIS47eWwMcn4UJfBiVndPV1neGA7+nJSVP45GRJcWTD3GogFxs7kx
sgi/VJs+VwGUljrQCMINsAE8O3niHIrsS81ZuqPwS7EDGsUlm4/R3dHqOy1CGOrfRWERvRmk1TEz
+m+ss/pd4ttbkargYN49jAEScTq2dGnlM5IDQI0tRV3NJbf9lbXjomgsJoDpz0oPw9EVCSVx63vb
MmS0F1vGcFV1/Eu4TXseHEs8Q3jAfzJbTMMjc3dPSdk7kI4WjC6pF92GFaOlpr004HdNYpaXiG6p
d3IMguxLV26IXNZGALPMGOqv+tS2rm616ogffJy84hF/DMJR1MyU5NmWkBrK678PNRn23QWpUkfY
dJtwIU123gynLpgP1cb3YXcCFxgIbDBekvsqdfbrBh0cz7K2tcWp9a/aA+UCaQq6aHJrvT64/r5W
JMDW/W8np9M5KLGMF1PzPyA13nkibSCm+MvCNawN6+8P0+Kskq3s9mbiDQdhoaOM44HJfImylKTU
ZWHxFAqifI/oO6cKne+7q3E6kAuyidA6ofOxvpXYn2ZxF6BA2HzqEFX3vfUYTZ75SWlUmVV/sCuy
TgQsMRBxXNuzHczv4DHvqQhRx26fkLIAS37TAxhyG9nccgI167lYlLOAU8ZmfulW3ffUGl/TLsQJ
WXpPgx87h3lGmuAOnygRP8BBia1kx7JA4Z6t01zq/Tyku1kq54BfWW7bwfo+pg2WPq88UDHMq7AS
T0OHyU/WTnnyfEavcjBbQiajV3Mki8cqGSCZirUV+Zos9glcDbJBL6k29aLNGKPMyk23aWz4cFaq
57ivUKSWYcs4SjXox6bg+PsPTKnroYS+bAaR9dJ0DPSyvE9OKiwPVW7iGTTQYag5JDpzJDlACF3x
XSp3nxns48LURmvamkgbiWE+9HJvok7ZhW7C+u7OQxEBXtYSMgsaYia08P/Vgknxi5unaDLH5KHT
rSStyWAcIou3MR/8re3/bF0eLahXwOaZwUMwNA6mAvKuauagU9G64JAwy9T8u11WJE9tblTkX2Tf
p6YzHuqKwzMcw1PXF09uON+FuaNNHE3SsjV7SECnRfGcHc22+PT9UewLGYFQYe7a636nA+ADaQ8T
z4qYyBcNCz1inrYB0+XLpM0aVZ4/Ht2WFZbdR0cdo72uW5kferP+xZnd5X32YndlvClG+pPWDg5j
JL/sAKU9KyZnGQZVu7bbkXFreRlDMjEz9KE4s7d1kLKZnvDswihE1ILcPyKnYBfXzo+wjRTDaiHO
MfJr8mk2Msf36jsIThBsxznQfyxawQTZr+nu2qHiiDjK5w2/ZiJYjWP8o5Xeq+GxhCGyBI9iRFHf
Rn59VX3/CrCPDsHZkMPWf3gBOhw0LfmzwupJ4yujgyvKU9rRTERauTe7PbBdxmDXpCfV9Z/uMLwX
OaBQJsnDA2rvsW/754F6dqqbccBUKZ+7qnAJLnOsUzf0x1SjmycwaAAy01nPeX+oGVOjVdDIrOQw
X0OfZy62fbl27AREoWzMlRfClMYgiS5/FO61wFu1HHGbpH1mMfYlXtlXrn+kIf2QoEaGsgv2xVjT
k3fGPVzGiN+1j1IGnRr3e+ydNbIsEDs/YhV+K9q22dqd3+9zh1Wg9Fy0/z7g8Nzi5HED4otGbzui
A0VLVSs8fNmitW5imkG7Owy6/cZ1t3oq1u3UOquegeVlyKwHNST2E/B71rHDfCojTVk471Xteatg
luND6/jlxgSMiMABCZeX/bCoFS4zSSxUdU73zYGjjIsCLpHmIbxA8HQdBNLdcrqf430/HHz8YNRS
0SGQ8QY4zMMwxAhK0unCQpipUIOzxQjd5sRy7dC4hrui7K0Pfg1N1HSUWmaC9jaZKFTxjNSnLk3K
rSX5tnYlmbrqOj+B9YgWgJ3UFnoCIprRqh6ApdUPY4a71ovMJ9kh67BTnA9dEiZH6Hc8PafJQo2Q
iSOaxg64pnzo+1IdrOKWFVN5jMTdxlV39wV+uxW2GhfGXLQIl5+9mIy7NkOH5eXuD6dM8Xyl+kAw
3Gpi2L538UDMKlVHWmEuF5G/Cg9GgEMYLkj/Ajk8S4F78eDOxYFWXuxJwrI2dqfelXTyk+tYcm8M
ctsPbDhBLrGAdEfyiSr8Zzg7x0VeoJCxglPXwZdz2vCSBNx4iDyI28Mfd6ah8ldNEHWsG+S8qizC
CGmkcArWNBet995ZyROjoW4zx+2yYf10xtJ6c2xRPlNW4qaVJ6QxiCiqAtFV0VW7sa1eio7AKXcK
OPFkGB/jsvqZYIqHxgNBox8xVGSWd2NgEB2UK76zRWCSKuJTOuX1s2tiG0AWX05i2OWGOqi+phWK
qssUyouvW/dzyk45SlYzm1koR2dbtfrYz+0DxmzoEIP5yixwVzDoyvB4Mv8H6Nu4zn70hishMMey
TvfzFNTbiIp3iffQo4M4WmxDuVA68yBkv0tN2d0URWrrySed985BTtne6mhi5GBheI+jk8oc8H09
VYYalb65SA/wsXfINELMe1UAE8EI1h1nBFipYDr//sMyM2NF09fu7GznKoBtowvtCZBxfHBUxL2q
GLuk8fDshg2YC70vUyLXRCOnsxuJFPdyUtMLsjqoa2RRoTWdsI5vzQy5mu9G0yW3RL+XvMA2ukV8
Sw63slkm599/hE2zDXN32FOIqFNazCihUizxeCzJWki9vVL47dWkpqXfRSOj9/wBe0N47NLuRbja
OoVJf57I0dvZjGp35EH9Erb2tvkIHn82sHS2Iq2/MbjlQegdu6gKfnRdPS0i/kXiqWPY3oXFbGDJ
nR/owWeoxRVU8LGmshzuw2YABWs0oEzmbV+etEO+4JRXB7NSDaNh+Kg29nA8WQARDYpNPNLDMmFv
GDfTKURqQeZ2uULnbMHJKYNtUMDQCaPg2Ya1+pQZco0b/A3ZAAhSnFeHxgdz4i0IvBAXaTDdGXzf
XEwzOR4hglAOH/p2926K7+1Dn4fZoxytCJRkrxl4AT6wgRhODp9ORR4xaSaQd66NdIO3IV6Nmf3s
lu7zhC97GU92dEjuzb8YymPQyAQwgZAbZeOdNlUVrfyxOQbuUEYLiGtJfEgVaaWLArKPl0O3Szwt
9pSt9equBHWKeT079vMcDNOTP9Ens0t2HzyN+T5sun2IUnnb+eP0pkX2DB1d3lzziKVHH8Ia9ijT
v3qXuRxQcTWSCd+gHuPZNCJBk9iZ3SA+MByOsFoB6w7wPbwJibZl5LmJHobkE4YTD63ChbSq/OSi
6jF+0kM3gIAD9autCeVxgEyXaelPOn65CwSWHu10xcqs0xeG/yjuVN59q1AbnfkSO9Mpf+FwyzYA
3e6Cg3K85MWVAXO9gsjNjZT2c7PqXIEE1727QJxcL6wBxgBypMNUJ5gi7bsnAPP4RkysZ/o5fB3y
e+JrHQP2VzhJTc0fwvPGVxpdvmC5jnu73ZrpqJ5tVkpDzKVVCl7crGPbk1ceCs4ohcXTSVit9wSv
EidW5LflmRoAMfu2KVs0GQBXELj3849+srGs9c+zJGEvZr53aqc7ImdCy5Iibg7ZY6+J0CEXc2qz
VRE70bKDOXkI84hc0BE2AlbawxxiPERyTj5b2OClDW6EPMvvhL7r3m1+BPPQ4GAQpLJZpf7RANry
cdx7EjpNCrRtGadgiyJrHPG1SucHJnYwiL1/EzMUJnMGozR2CWMqpzQJVXFjxGCV+4b/rM6a+jsg
3G7veHBTRmKXLFoOHrXeTDNQIy33WUt0ktuvNUaqsir8MgkR8+CyMxEY3X0eA/kSef4wFaq6guwX
tyiyN4xRNoETVs/R0NJ133VnNbrbtPbSRwPLRGGGKUwutrXtM4I/8zsE+yMrd+9ZKuOb3YnXwDT0
AxIm6Cl4fgptevu2RFkqwyA9Vhp4Z+QQMOuM9XnOLePlLoJbtrb/1UyeOAdB363SwiHpTErghEP3
pPCYUI/y1JtS45IkMYeETk/jkOI0RQx+8QWPRek3qPlm7GQ2bvn50zFNuZQwk74PDX7rhOdQkpVw
lghmXDfgBpYYLVBapOH0zYQwgipKGzK+/v4jmIJvoUQTzAZWrExBlhIP152BopVKxl+BFmSzhXTh
kLFAuIagvUnEDffDQGIB7qYUxQNqCIM18Lrqs2FPgO3eZwP1yF3BhITmiXURC/cyQEDICn/bWvAO
jY77o6cT3LsT9Bmz/0KhpJ+qGE4f+6ZDZCfmyh6q+jspBuzsfA8sXWtSIeJzqofOP+hkNgBRf3We
k38kcULm5x115HXWsHOJe9hUZYp7Uxv1OjGqn4w59GHI/GqNdq9/iMAUrR1MW1t0IFj+M7N84fKH
x+s8T5Yy1qPLzTh23ch9Hmd7mZf2TeIgWqSmHWwRHJlnE9hSb5fBUfgHy56sM3vW6jSb0y5IHGRZ
Ps/QyLDOsdW+O+RAPLM/w91ST6dpLoKVNclgT1uJrXZ0P6bUs8h5Hx69gZfNdGuGhQpjrdd3H+59
oNMUACD8lFgAZwIb58ECWba1Gh+0d7ZMVR97VNKoWakcYqZsyH1eKKQ/FU6abaOoEiEuSDax16S2
AbmBDlqZjbjaNWNpiga2tEQEtu/tV+IMCMpp9m5eN+5dltPnHjDRQuiHMjZhKRku2gsJ70rr5AZJ
YtqZVYEWCDcwjepFThFUMF3TjTgkyUlAU2UcfDl24T72HMIIxtg+IulZiCYE3UTZuZlF218SUw9H
2ccPRZn+zCO465PtU6HQMWMRnBAONGKdIgddOVayV2XF5D4l5j5HFWDVNhvU0d+ilxxQk+Yk9s0q
2pRJtyO6EgWelebT5jeHHz9XfWphE7GHw8qJZuFQ+cSNTiENIH7Jx6JLXxwxBs8B8lBG841Nuaw7
tvmmQEAhEa9BvkQfMjJZW2EYu+vTsHF7TWw+oITZcbrGK81HDMKrX2Bf0mOLHGXhdmb8zCxJ4q0H
nyhkdvE9J6TvitUGv/u6Yw/3u8bxTQACxOuxdhOzdTSaGvXT/f+A9752g053m9njRB8kcGvD4Hkl
cpAYHZbIg6Bsp2gI2RLhXewT9Cymw1oiC0HdBrDrZFOecZToQ2CZvJ1iDzVBPZpWSSyH3V5NEKEY
7PC1zlay60R9qX71VfrRjvCSPTtGYCSbo9FPWMv5UQ6F22+Y3u6iytBvTo+UzpgtqP8Op2kVdcWh
U8XaLLv+IR4SA49/inkcNU5iwcA05sNswqAJ4tJbymoOD2XIPFfb4GiIApsPUedhcp2Z+rZ+ysyy
YRqcYqczqRHeiwapSTuW76wQihMKlXpjMBg9Jdw2x1QIZ2P2TfWIBX3vq/qjBc/yWatzxpH/LIR7
A7maXEcZ/ghRgu4Jung1yqrFudTqfQq6f9X3cBGSpvGYScBFcBqhL50M6ptnWj9RsMtnEeo94SLl
xipqd52Urf/cf02z4+68OE8W0iheyqKbX5Ad4Bwr2/NsZOXG1XP0/wqe+e9ZJ55Do+WSIm4RkxTc
A2E+3x+TItJ//iH/Fy+eIYTvFzvHxB5Y23cWXMXwPmvMelW306s/R9Cj7egRpz5V46zfUurhZXcv
UgOMACeaZrbgVe4BDcMM2KG66SVcFc723+Ed//tz/Lfoq/xHJI/+27/z8WdZ0VZEcfsvH/7tnHw2
pS5/tf9+/2f/+Wn//I/+tv0qL++MB//HT3ouFf/966f805flu//jp1u9t+//9MG6aJN2unU8dh+/
dJe3v38Efo/7Z/7//uVfvn5/leep+vrzj09Qpu39q5FAXvzxj7/a//zzD4eswP9MLrp/+X/83f1X
/POPZZmX6iMh3ejvX+w//sXXu27//MNw3b/6DgtJX9osrwP/Hng2fP3+K1/+1bNM2+WxQwC5idPo
j78UZdPGvPHWX5FMcDmQeyRtj4T5P/6iy+7+V4b9V5MAQ59crYCsIr6y+cd//O7/9B7+13v6f8cs
8UPcY6n+K5PFIeAnsOX9u5kWmgER/EvWrCYENwX2n63E3V+QqD6JPaAsVoL8Mq6KJkTAROE+Fmtf
1Np70hXjwZ0ZGo1zkRm8L2iO/VVW9a957vcW7vyUU8e4sVRGsK/AZDMW693kl2IlgyyvM+4AGOlN
j6hNkZBb3ODFPouKwsSgkZhmvpmlQPVo4HSaiFBoGaUVcRrNNL6iHr+xS2W1twxTOZrvvV8S2wE0
hdgMJxUuoXJjzjq7dip2At2cBAZKcBk1j03cIwccObnwHrKdtD56MMAck7pI+i2PJ2SVQ5x5OHk4
J+nDUaewDGeoUzxylEJJQBDSPoqMV2GZk6QB1CRWKJAE9kFsW7mn9DoqCSJcDHPam1sZsJNFu+mi
/WbEw8wxywIpVmlTu+XSzlJ6DhJkUYrxo+F3iu3CQ4zAsLpaU8mXISYJ9vALLBj0LlhwC4H7bDQy
9FPTnW+BJTlvo0OaD2l6SaHlzd/KOBNJ9Ik3JPjhFagiKIXcJiCbWxk3p3YIeCyhGBnYpQr9DkIC
U8VdaAnC14oFkPUG8In/I4rTwV7ArB3CH00F3pmJJsf7tOl0EaZv9iST/Fw3ThztW9tGNFHA4a3g
6FmkvuZ2rHlGBTbo39BHN/XauDBZYIh2AT6BojWIaAiMumSXELCofczDUkbbwGzF/NwR/PE9obSw
xMKbSideF3avcHbbqgHdIUvGa6QnWe2u5GiUOyDcNJPgWvjpL7lmT39UZIjmWKd8dLBqmjux7SwO
8LVvRHF/oFTXZOVGmEf29jinNOUARYebjTDIP5oTjhawDp7FKNuep4mLqghgtPqGu7e1IroI/FaO
d71yOrGYRTH9wj2UjSsFdcNx9jqEcIMzuE2JiNEJI6Dan4f5sXC0yydlommIJkY/90BMR9ityVjz
3RMTegOljuK+WGkHBAtqN9D2MBqSvhMe/V9LF0kVPEJemanZD2h6k3KTUWMx542bZnr3PBEy960a
ylDZ94x5Zlnzss+90XlHraswfIedF2BcCpmabNoAttja06V8Bb40dG+xlphG71Jlv7/dBcTp5wTB
zl9jxzDvZuWA+MAiEsS/DXoenKPjlJ0HgSgoiQeYpxqstBYOgi+yg+b8lvlxHu+LtgBUgqzDSE6h
Tvic2qXX2gqgzYG5MpRIUHcjT8lWPAe9CqWjKSf3XkLCnBQzgo49jzxKR4qbjknvLgFjOJzarmeW
kkWaAWueIxc8dDqkgLUJV7FXJiED6WsUTxNatHsHrpCgfIvYuWJ3C4t0WFoAWeDCoQLKeXf9Zjq6
Lhkk77PyU2s5d3lBxSM1zuDA9Mdfvs8NfGKdUHB5VLkCQcD7jrDN7yBIk/kbZMrbxpLLcc3SznI2
jHnL/0PdeWzXjWxb9otwB4CIgOkeb3noSamDQUoUvA/Yr38Ted+oytR9lTmqUY1qipJ4DICIHXuv
NVf1DTE94LA8RoR+Mt3RM4+1G4H/HseFDIy2P4/PId657CTTkLulLCpSjGJXmvVnZ4oxfM514y1M
O/wf9QZRUIGvKxutrnnM56pqf7iN5z2biZ1Va2wm4Tm0Rktw23KeDrK+s4hFknl4bIGm0dWvM4zI
SK8G9MaOabgwnKTHWltVxrc0kj6W2waVHPM2OMFIVpN9n4LZ9llqAPXMQaLXSoYl8mnNrH8VOr19
zolVBShNMy/eWGkLPK8I0ZdXFe43YdvFJdCk4ZJSIrAZuBkEVSgGn2qEnL5CP9pfOM6NaG2Ndnhq
JFE8ZGhwRvIFBpJoqEoE3FBAOUNUZKZh+aGNHVzrLGrdjSErwKpWaqcBVo9Qtx9ZL71irWwTH1wj
JQajGGVrenBxeqWHuafb6KwIJ5mGfRI6SYgzsJt4wpuAXihrhMto1BliSu4gUM73IbdterUqgj19
4L5r6l9ID43ppeUmoHmlkb1ikiJgKdf6xbOx/zGzC83oUVP5jr5Tr81iOLk8Sau5tJ/H2nusXWJ3
3Z7lz7VsCFvEI6ANMYBgMlvCY1khw5ZGfAhLBxlz3uut2YUYkEv1rgt1j9FrX7T6IWEtXMUlN41h
ooAZAuwjcMAB0hT6akjrkuYAL9xJDEcvLG5uab02afSENWeZGGdfSB4eahILNhDJQy5E+xWOxkfo
OLdEsDPROqTjSLqg1TKT0tL2LiYSNpBm6A7SwoK1mMHU76OIDHLGjKoWbCuZl2MDN3g60EEvgusn
ZCrn5QyMyxxSAdyoaqtGjadaMTjwuCZVCLNCYWQ9cRzy95Zdhg8wuggTS4oqBWYzFPltsByAqfR9
0R5E1c9QwY2KDERxGU8HMHPnA4ZleIG8U25dHn5+M+eVqMvZx8xZomio9I0jHt61rLhjXj4u3muC
0+LY2XmZusuyQH9QzrwbExCzJBGnIU+fjZjs8IFrveeBRZeItNgva+sWId/fByVUGz+W+apxS39n
qsb+0hiocc0Mv9xpjHa+yRy+y9yTkUePNv5HAn36BwRWBOuUhUCrN050/yoMBLBTszKVjxMU3lcD
7ckJIXqF+ylV75OGOlnMpdobhZYHUZQg/6zic2oIpXOr7jIbaIpbC8PvLPDhtqTzILww08+2N68A
iy6ehb9oZtkEG0prOWDgb5RwfvzJ+4hSQC9OgTYGaZsPGzc/uyHkQ3ZzWC4xuDY/Kw+jnHaoWe/5
6oaL5J4qB6znXV195TwJK2adh6bwDroBSzLbn9DGDkkt0bW32RWSy8mVvtr4aXuZ6yiB4tUkR62K
XZIVBLiZxy50f0hOcK0Jclf4RAwEpLAsJAc72nPYzD8SI20OQxT+TN2EwdqYq/0wtvkeW9Y7gGFQ
+RN092F21qGAud8new98YtSZBC4NOGVYBnCqNk+pJc6qQqFJXguZbmQJTl57HvFkAGjF/Z2EcI84
s611tESTk1J+MAzBI9xXIEdCmTt7i2HkrvKXocAcl08Q+do3U9r9Uyi0+UW4cvAUT3Qk1hhinGOP
jIzRYTBpdu2C4Lqu0lRJLj5vKLMgAFvcSGdfjPISTJSoyMa7j66vxhcX7uYj/yS797SnNwXK9muk
m4X9PVY7ym7vi6S9+CAosg7F5Fd3XT6H770OprsUNMCa2ATnl4MI+l4Xnd44U12XBGx1KcinzsJP
NjfgsvTcte/0e4yImA0bB8HYV0AIwiyYcpazGTceAvC52WUNU/ZjQR39iQAWyB1jfV2jOMF2tpUN
GBXSHWNW/l6jYOAxBCXTd5kT74GoF7iFnW5U33E3uvoCjYo249DK8hsqPKf78jIzdvd1mRWWRNwQ
4nwCjtcYuHotYAsIa6zwISYIjPNwTflGNlfqjat4GmNaxQOxOZ3ZNVeCac3XKW40OwEOK3Oqiwn9
aAPCbEg00eSd20IbmCsrprrKOBFtZmrLdu9ic4YyjYYiOsgwqzMqJFv7h5G6BqUW+sfP0nAARlkF
ugx0lKgqaaUaLdp+Y9oaDj3JWXQoQjhVgFI3xpd8bNIzuWjVAY1gy7qYsgMP+KfzEE2hctiKy1T4
xyEoyQIA6HRiQXjO6Ncg3mzq+yJEiwqqjxCpyUyOTW8ey858LyycrWONqx/GaEZ3QLzqRn2XWeXc
SAF7ykvP+h7ZVXMqc5PtWSNAU6oeDpZhfPn16Nxmq/8oZ/dz6NFP5oh0cKIx1AarXtwUItRzXvU5
0ztfXSMb04Oyo5ggyGx4qSZmvqSTxDsqjPzX7NOhYxEHn5/H+KqyMVtOEp31UM2JOmiJHyORjfHI
iYJ5i4/5Jub8ROmYexvpV/jm3YmijmOPaZzakJJyZdIaZYtojSNDdvNKIdfui5rWogzlNauTaoV2
oL/YqCHWOeZybBXADZ99cnPPiu4JpXia7e2iyq6eszh79PCz1v6wnbwx2ccFcSroHr11KfQrKwM+
kcHbZct2EYzdIr3/6SJ8lsI/qACuE/AnsnDix1CILzp33wrVP3UWgjk7LhfGNCP7oPe/6UBCnK/A
E83ILmizowUrciYQAs06sRzARhBvOC7rzBAhW0bxNTFYcQ5G7GAbEXco+16p/Sbi6qJNM5K1VLWH
oAWo12nnShjKR2e375Bz8G+Z1g135sXnh9qCymZ6qKcRvgfWVB4cxGGnxRNWVxkbi41dvs0StC3p
cDdO6XPRdz8nE3HCPDDfj8ZrM5kaRiRFgAiY5jmp/OWXKNxgcQ7skubVtlE8uT6IgIWY1Qvs8dpj
FQ0xR0cQ74dYHfGKEWjGwNDhfTiy48yJyHbfGAH6PFn+iBj87Dodl5uAbQRvI2fEMGYNTBwcyBD2
iMOE5EQEqI2eXo/fxeigkZ7YKQdCkMwKi37ovOgWVGk5EaWky+45WDIz8M6thKmrfTG6/ZHJH0ks
LLHA87MHjRqzSXW2TtkdoF0EuyohOyU2kju/L0r2DBwgDS1urI84vap8ek0ShES6sbc1ndxcE6hI
3ApAzSZ7xnXywBQbNloZwnoY/mgI1z/ITSIB1BMPc0i0+mg+y8S/xxp0sqMWbTTyf0hRG3yR4UPV
iGqXDIh/SRbsGUwAM1dt7dFhydL7WpJU0raEfTiJzdAky8EnEXDr8JtgtIemM13K2MlXGbPbFQN0
k1yT+NLnHj8CibDuDIQzyr3JqT0KkiCgvjdyraaKDdr0zn6pdtKc5D4DdHBsDG5zsEggCkh5mi33
VdV+ib7Q6ICF+Y+lO1z6MLtOaW6tOFOQERe+KuZXpoFFo5jT77QNrq2a3rK+fZnSethGs1FuEpO2
OQ/YgTWvOngN9ma3IzGU0mhYt8WMsG+gSp1YXhAODFghZACeiMeUFKmJpkGaBc99OWZbrHAvllFd
8lD4D9Iqg+PU8SvxjzAWkBmj3NAvL6aJ45c6rt7X1iDZcNzulWqVIXvdJDmFoNccm7avWgSFUsFs
Mke0ljPcN9o4ORSNxCeGChJdE3zWU9Ufo5TIoJ2qJpAX2q6CDw1AC2JhWM3qYArFrqiKlFw8P6qZ
jvapFe/8OOgZQQb2Wc4t/Vdh0L2kW/UcezxEQTz9ImSk2E8mJqaQydONSWCww8DQwh3zJ1yFcSW7
XSgzfXBLtAHK0fmvzDLUSdPJOGqz5szlWN0+sjueP5sYtWIFgiH2+E8c1FYdh9N11XOZAbdEeyQh
/R8mc5NlxgyQW/qzn4hzmqftVdpG956DOIJYDuoKG6JLb+NI8pm1j/3YP9O8GfxrZmXhscgGWBON
nwbNsUBYvkZfClChtc3bbGNhjyJnih+rBAXHMdOzAC4LlIsvuGhOUCHtfR0ijUgsKpq9MeAdWAnc
vVjP6XTRKZgsRiwp45IwG4GF6/FXFLgQu/E7H1KQ3DQPxWxDgSMRrkFJuzKM5EHhs0DJnj/Xwp7P
la3C1ywfHAznCRhuGv5PMP4fiIY6T7H3YpOpcixtytXJYRAOc+w5AgHM9eYkDcFxSmAA19hfFgRS
z+DSegG59hCE9V2nyYJEt3MP7J9EO+Udx8S+k2O+S0uxLV2m506rfmYMNyzOBn0DM2REAqVRoaNK
ZPbllG9NntwIsC23nhdPiHslwrYcmINd5xASWpgW2gbQZzrOLiSLL+MkurHdztxRnF67xSfrOsm3
BmFqShG5ps+IyiTtDs5EKiZOc8NlfNPg9ui9fto12eI9DfzyQaoI8mYJMcAKTZNd0g+3HmHVW8Pj
3ID/D6dU44pTalvxzedkcFOFjbePtkK50hN5HHEjeXeQEyr6diU2Lb/LLgMGWbzbpnkH7SRZ2xjv
ep9zmkG3mK8F/ChKw72TlZdOkvM8w8xFcB6G1UMD0AT4Ga6hUSJ4II1wrWPjbAfti6ige1pzmm4D
B4ivgzFm7UgZH0H25RTPTK+dSqIBw7Sg57d2qH1mh8EzuZVAbWz9jpPylqTYdCu6LHCsqwCHgL1P
YogkcabvOsJRYGHny6HiRmv2s+y5n4Gu42l8SEZ7izVqH07TY4aFYpUXZM3lLut6lxpHq7M/DcM+
0yoG8u0YH0i2v1uxPR8TsNLALDkLl+l9MLmXyZmuOjSPc+S9jcO0BTT00mYo2eNs09gtTIeZQDNE
OTaZvglg8LktCakJLHvtusN1ktEvXOunfB6vWVI/tEo9sOw8kPn6Err1L6WyU0kPIBQUICk4tNpO
iz1aYdTwbgPo19NrX/SvXFswER5bu7e1AxTRdI/fJi95qCfMwbIwjhKpGRGJ9xBcflZlvzVGwePX
7tRQH0jCoDXLtVVCYIHOUd1BXm5VSMXRPNoGPLtAb+dRHG0a+DIp7wdbkpmiSJNTLfz51LkfCtQQ
ARRr0JFrS+Y/UsN8z5zolkJk6lqfjVq9sObjW2bwDO4dR041eG9V15DAp8O1nfcmzVbXuVkc7ziN
AE4IAgOrZUDkqw5M8p8MRHoRG2xludVrq2m3W2XbIB2mWKyxJ5Mr5yX9qZsJy/TGQwKr0++pqOpg
PCVOtvMkvgav3kpJ72S2PIi+NeqeccJuxpP/lpsk14VFFe78kFwtGG1HuourQZUfLSEQFJUvoSf2
c1Lihm/uaIldwqz7EU8QJqWdPRPpjdpDbpuxuiWNuNUZesEJqRsNQngIyYX69HviJA+koOJPo/uS
6w93gCNhKmjr0o6WAq7do1GKVzDE91lf33QUvbkAOgF5Lc7oOkQ61HyVfUiLm4Mg5QxJW3l89Ios
X8ej/4nB+FOnaleH0bNocR1YOOaccCQdmBtzqZSIHyEZAV+VuR5zEjREJiEmohcGilA9F7a/78ei
/JC58pkMA9Bpl5rFHhh9W0nxMKZtsPHBRaxHtYBQ5u7ehUS+s+3yPh6mXWEYPvlh2c5GupM67ass
B8V4uYZa4jo/XVyD+65FcVk1qtxJI3yk+/MDPON1MCyDc5u7FJzzOQ6sa+Phahj66gFgNsToujto
EF2rSXUPXQSJpC3DZz307zyq0SGuyLSr7WcvzjCdIc5rRiAUkTv33m4ECHFSpp98htqervasYRVi
NkDEUtteyiXJxZWYCFJHLNM+MU2hJcDIiHrIrNcMBUDy9D0OJo7J74i11XGqLIp+Eczy4tBefmJe
Mz/KcpqvpBW1m6h1aDbIwOuejLjDhoVs7oKCtfkR083S66GuZEV1ApUz6Mzxm87y8FBz8D/782h9
axrZfNBW+ezrBRfgLk0X4KFMRhS7eBSb/DEPcKrF900GSDpqjWevB9BSsBuXKG7WriDUENLW1Rtq
98BB9KYqABhtt4CXTHD8fq7qLTC5jQVEatsmLmmLNk9pYLIMOJCNTZ/HhG5Hv+JI8CBTebJE88Tc
j9vU9aadUyD4RiOgseCigi9qGDh8XRHXyQFSS08dQDdQGzqyj0ZZeWSA16jAvbcphyftpel3J3E/
S+rjdRelai2qvmbUGLyFOPgzr2yJfzXHTyd236fIM95VW+4ZJAGBlfMh1+ZjYFmf6C5+Ru649h0c
0MKlUwDj920aYc9VjEs2SW0TrhlQaltMOSAvcQiFCIFaNubyjb3AyTsjv4YgjJf9XafGBXn3DYjk
na5tNC3kiR/CNiOvLLQI0WJTXzURuQBGjL3P4aRlFdXZ9eNDaSQs9PX8Tu/ilrtYcU3zKVZEnltd
+Tk7E5LRpj9YUj4FBPnSS6BzP4rsCDb2KLjpxqmWcISpYXKCBQ6KRsW2k9omSaSKN2nfT3tX8vbp
ldxLvH7raVzSOZkgfTcJZ6FMdYlwsXP1VSJuvHgC2U03DvUxC+3oSVRD/DQS1nxS8ByBHw7jDU5t
Rre3kvYX5hEJ+cxLboyNlhi2ximBlNZ+QXM4Sp762g7vEL2X59ZvOe+1pm2wgMo6+2JWh7MXnZH5
6TdZTyqZz/yPu3XtEfdw72SRooXd2VuR5+FraMQC/1QUHa1ZcM87+VhZCBFb507RlT2SfSmxlzpE
Mg5zRCDlmAIxibMRmZtMQOGbBW/PBj6waUlC2WYYNLc0sujOlLHuHuyxG2nSz7WuWCOEC1qVZGWc
mOZkHce4oc1Zc4LKRz/51fgxm7ggFAMeVvGYjWhURF+6J1FO9sH3gRbagwjPvTXVD4HlQyeJ4rTl
Ra1CVtep9wwuU+Q9p144HtO5qI++iIYTPB+1xSZkvtA4E3rDCmi9i7SDY1M1ztJ8Ku60XRr7wOqH
Q4Aic2/JpsGny6ysRViFftTPBeYoIEG5OyX3xlSxECdKkyrBt9S95KIUr85y5mq9ii+0FxwWilnT
QCDA+w6ZvzzKTkOz8EhXonll7gaLadQqF31Fej1lL2jP5KgGSzurqCZ5vi899vTYTRevV5ChSMdZ
Z9geAEF0b/KMB0n8ygmmQvGcaUHSs/bTraVDavFZkZnyaGXtBJiGBwjDG6UY3Z4X4P42utBwiL9b
vRm9lkrDXWXwUG0YntIRSof5Z8jEddPVmXgolsZuTi7kxktFssRVlBSiiXlNiF2jlvU8ahSpbnbi
DveAPJJ5kyEkdLYmnS8wgiMe4lYhSBs89Tg1N0yLAZGwmCUaRvVAQhZ4KF47W7ch7DF9wAS/4JQL
+nUrlAvJJmIWmT2qulb5LtBpEm2NsC/ggAnrZ9D6hDKEbvolhYNaqy+C9ntAJ+K1FyT/AQSDLYSw
LfauVSYiiKb1nHxH+Tl+LyJz4SMEKQEBi9+hRQvuN2MOrpFnmTfAoWHVDw7UeBiAFOIwo4eQ+q6x
2CfcHsezVdPepAk5T5lzT1QKa4EThA0MwjKi0KvNwHLBpw4HFS/twkqmPd9iZMdnFZT+i8dZHU2y
JKVoHcCczrcdfgdjb4WTD561+2MeXAxUUoPW6T6DCkhaqvChU2c+DUAsHIXMCamCG7VKfUAZxCwx
4VvlKNrDBabmhUibpuxkjUsmlZa9/qQBiwIwt1qmNB1YG58erl2/o1xhh4kx4kfroMqIQNB2iCYN
zHN0FxOTIzdIxPZ0gF3r4E5GMj8iRFnupggewiYXAqwI/YzC+lkWuCVXnlGw0jrokMddmHd0UQHC
c5TlL9FuCKdZ2lCYq8WqCyDQby3JBk1IciedbWJ6RX6O2HJJgjRUXl+dPvRiiMD0gT8UuHJ1xV41
jpDAVPGtTRZoYgAjitmI1VkThoVa9QRjQ7mqRw34bAr8L2Lc1S+UuAuElC5hS5LYmD94UW8syc4R
AXsNGoi1gUuGnglqEXxBrfZw95n46REBh2m5hQUgqmPnm/pLGkSNwXE1AcBk0fwSoBAkc6ZijOrL
mRVDp/EPODFdta203/l0EAqBGiT3/enR0hTUZqnz7tzZwvvBkANHHeKfbtx0QYAAx3RQuu5gr6bX
0O/nX7AKOPQ7ZmXWGyNAJwbTyHC9bTRmTbUxTOYcKw2uB4zIkFcXOUz2eOkXycieyptQGo5mEYfR
xGtRRpYt3TLuITVhKZLEG68cFKzjRRodTlKXDBNjM4wxbDX6GSH4CSQVdHA6n/pm7OdpqxBQEJKW
cKza020uU/JfDF8R3ZZX9+4YzGKNevus2WYHTljdmD4l1HzN1SZOkoJmJlKVojrgNmTwNmBNUIW3
wHrMqubrTOZqhRYK4cggfVZiCzpvvrV6/Le7HiwZgllUNf62SFrjR1SZprhUiHPofFg97aQSLP7P
cXYjxI5OKbAqJnxQYOEPPTYfiS00dUiIt9MIrHxU0YZMyZyEdWIu0brVNIxPSIMIu6LBlrx482iT
dBIO2WeiZvxzgxtF9XOO8IEIMMfgOI//DZ90QtEWvGaOPeZXK2oxfWKtbBGmFlHHHj0GAvx11Rf5
N9dYSiBpRGFCFd56NKjt1pneVANkbm16Q+TSqU4aZ+1mUfRKrSvgSZCxFj44hT3/HGoId5scxT02
JwM2cZo4TE6noCAioNVN92nVcw7InzzkiSQRskxuVZj1vxh/JinsK37jtvLndlxZliteZzvPKb/c
ms20optBKmvcG+OXyRSp3oWoa9y96fch5gv4TC4PWNQTre4nCZksdjL9kjlqhyM0GultyyrryV6c
xrk4u2ZZNOtsqNBSwS8hOb33deSsYvJWXslll9O+li7RaK6tgo+IJi9ECkQa7amCR9jAxFTkV2uX
NALoT0ZJw9jIjQvHcvTwDveMWPm92z4WfWPeTWWQp5s4NAq1aaeG2JCpy9DZsJhzpEaukh1GxFA7
VkNnHZt9j2QfzBWT8IlzIbVeLtSF3JGF4haZWXvKREhoMUdrlk+GG0wpdOZajPuZ6cN3XpgQK+IF
5WILqevujRmmR6oOjjqmFpn9w8594y1A1t1v/CmTHPS5OZgIVL7Md2U/NuqBjgcRT6aa0ojc8NaV
l2QwmptMKghIcdwSgNhlsrHX2sC9c2Sl1eKscalWmwGJGZ6tIlQ1e1xJclVmOd205uHV0aUUAaDY
ZlTpNQv5i3OOEjhep/VE2GCB+5jHAi7AjZpujHcCSyyUDcJgmzMsTLpkFhFiJXWnSKNLS3tkhorh
6B/5hPZ5V9RBiOc7m4AYo5x26v2EohxbETUKHGQ1Dz809w+B0LapvD0hPgimojAcq4X0EXz6MjTm
PRqo3MPaIBt/5/QmY9+ZBBVUW81YUIcR6hovwc4OncKob661j5mTsA6lFhgQNl1s/va4ztrMRZUu
pwahCahKUHNZacanxsait0U1w8ohEi0xv5caFODIy7VbJyBncZ3zf4nspSsI02QoNcC6Gq0YJ+6M
gSDpLti8JO6uWI6rGr3AC5CopW9kTHiT3bIlHThLQDEQJiwzZPxW7kzzneXiEthLf1DdsqTYOasM
O7az+pPY9b/1pH/Wjy7i0P8tHvUoaVzftCD0KNvjEGOjlf2zfhnpZGQUORlvCYHzPA26hSrkknko
wXDi/KrTw1Tv//41/6qZ5jVdU7nIXy1f+C462EXQ+mfNtJAxrflUbKSbm4+uR9dR1DWS1LRsd7Sl
SUcISehN+SLWg2rm7h8+s/r9M7umIwjD8JWQtmuK3z4z2000E1gioGgRymXFERGWMNq30ozGr7//
qP/TS0nT9ZXnogN2f9fmzgOFZxVVYmPZTXZnmxzIDQRzmxTQw+Pfv5S1vO2/XEqWNw89MsJIB3mD
+k2KHsY83T0tV8qMCaVtR0cxrCkwIeTWhon5HZL0kC6hCGCUoJIaZFWbjvkPinhEz7+/C096tKJN
NguaCL+9C6r1vGPVEJsQ98VnSmGKdSE1shXuyOKBkHEi8/7+g//HLezyWSFFejYqaFztv91OHI6D
mGeSj1mCuyiT/gvxjblBBPxOqMxDHSIQ/PtX/M+rKhRREMLFv8OltZfv4E83cJOPkaz7QW0YyxQb
StKZpDpEQqbb6394Vv7j6/Sk6ynH8YWjpBDS++tL4Y6XWCo1OmboRO/R6CWnuZMA6kI6CSVQzMPf
fzTk7H+9fLyYdFxbStTuQvq/fbRaRFWiwoIjgVeLZGvUMQK4kd6i9w9X7X94IRcXMres77H4/P4d
+mPHdjNCU8Xe0T+hiQUfIHt3+/cfx/rPl/E8unu2QjAoXUcuN8+fLlU3IY4nHiHZkrcudpic7H1q
yZQtoSXagtYRQWEAX3gTr1MRBluUHMViUYrw70XLiWBkQO0G4T/cQctl+8uzyqH2z2/rt8tapAEf
tgeBNxUR4o8UIcLc5XgQKwinalYau0yY3EOYtv/hhvqPL4T1lsvKIyMsyxJ/fGF/+kKqGD2BEKBB
MkCipLhO/j2JhO4/vMrvTwjebh9DAtYI7loq598+n0m/ImPIZjG7RyHRePF4K6nzVl4SRJu/v8S/
fyCeP09Iiz3Fdnjn4rc7thGo2zm9J7SdF7b27MDDoAyrQEP8/Qv9/pm4U/FXsHO4NtIuwpL/eiu1
JuqXtu6inTVOdnNVZZ88Smc0EfegOen//bH+H7h1btVX8aSbry99/aj+P/Dj2NQD/2c/zuor+2i6
9s92nOU//NuOI+x/oYJnG3VtPDWs99xX/3bj2OJfFpZ+fuy4rivkcsf9txlHOfwVBxDTlOC1BRvT
/zLjKOtfBElQhdjS5VFgSf+/8eKwfv11D3ZZYhTGH5w9/vJsWfK3e6TGkx3FvM6Gk7lNKmUJ068i
HTrophuPTI1ZXYYHz5xBgxoFmbH2D7Sm/mpwZ1JbVXpGrmChfeSk31mNDROrpgcBt00gGsyR3e4I
Ru698clooCsoMqQ8z3jSgb7PJgDnnv9IJ4C2hZgCRqDoXef4DJAyYUrNpjEr47MTDbS74tPurNOI
6hgpqt7T3HA3BG2Ua3PEIDRrxDOgsTcDy8WqtAXZ8BVR5ZLK14A2AQQdnTOz5q0xeBDurfbN9pOI
2Cq6bshQSs+1V0MOxJQKS9NRmgJ8zTCMwu8FY19YQNiY3f5n/QDEBiJAWx4Rw9mHUiV74Q3BXm/U
kGwtl3Iw7+rN5OiftUpepqZlLPk5OHTBmW8JS+mVUKSwRkO5tUx6yPjjyc32T2KAJtH2UOu7QRyQ
Ry5IqQwnwIhreAaQlL9qx4l3NDIuZe1utSn3YQQrakxFhp5sPrWmtWAOQBiVFuDX+UfKhD/xva+Y
amrT1y0cXRJCAGVqsh7iIDwidH9brghC5F84gSbG2zN+SskpIiTBMXSH7/IPPb25hcRWWPOvd9PQ
cApCDT+sX7XT0r0bflmjAjzYNTcw5feNx9ylsu+HSA87p86DrW80F4zmLszrPUyDmqBYGo5Qo86v
KM1bAlWIcaKHt5lc43keQRjXq66y9cbtlIUJhB6P6wzE1FaPYxmc4Z0GG4n+nFDC8ZlklQNMew1k
f+CwbYjnkXRrT7SXKEc31KmPKEC4gA0UEKZiFgEu0PeGHtMWeVJuYtyTQ0yzDE7cthrDVY5Yzg8U
XLCkRw3lXYOgvQ/n6E4Ysb9nUwCktzKaOCa+rSE4cAi9PTv2jyrwuKCMg4N4/jS88JZPpHB0g8JK
g52vUpznFKblgY1T1+64CWsOsyj7ws2IzShwpXsZI17dtvSeR+5Uu3jZMKHAffcjb5XJbN0KpEuD
QSBl2L16IItANSwdtkh9I5zp3eJu28e16a5mqlfPqj4sE8FZk/ygSTFN9Iaghq9xI71AEOnQ7MfP
VkQv1IuFwf3iXWIfsj8CxpLGtfIXyATJvgnt8amLd5ZimJn4c/cAgeuAZytfxjclfaNXCwfOuolH
uZ89OrHRsI+WOPTMDuZtC8mWhpCaN4MZ/6iVjnaqQ7DbpyawwAk2DgqCM1l19tn5PrkxoTE0Nk9F
V1BA9vZdjcELlThht/B1EN3WgmSVU5mQtsTex1k2EuTiufWDjOhKxeU9xiSS1cEtbsrCWmPxty6z
VTwwlmy3qkoKMuczBOZkLK1brR7kUMNnYxmIDGTq9SSekbwNqN4jtQ0d78lcD60jbtR+KAZr/+yA
EyhVscWxDbUuuBWTdRmTxLmzU1p7s3wjOtDc9m13NowpPC/GtwkV/LNTeC8TTnzGMOoznmd18lS6
FdJgKm8P78B3nLM5B+rMkg+vCmYzPbrBOHNO8A7csEhxE32pB6hvUwIxXSOgS4VsyE6CR236aBux
2p2M1Hio/Ko8zb2V33zy6CM7hAqdT3svCRtS/XhDvstgUs+/VG3Nx8rCJOYAMsRm1+3q4Qo9tF4p
mEPbjMHD2og02MQKE1zVpW/1cusWcf0KXuADgc28xFqeWygrjjd0l6CnQ8+JZ11wCD4k+bA1nazZ
1Sqi6QRigKb6cyR3pHD0e6OEgtot5LhqxwURJkGvSfA1+Dig+0zAh1Joa5TfkAcSBTuLf7HRbnVn
W5F7KEPv3EKfIDlj6XLR6wfqIt4JyiT9KZmD/Y5jA86kJH/mOE3GWHNyfVbuDFXyRqXO2pujH/Ae
zRWunbchaVgAcwjbMc/bEB7LBQEqvZgo6WY+Ckm4j7Iatepx+C+NFowJzfc4qcmPDcUEOKh742zw
xuy03XbKrLhpsFWThTratc0j7Ys1zVL03VPzZg7wAWF+7eoE6uEi1GTDMreVJV7DmjFZoDF7ggu5
svndlb1dPU7ZZ+ENhO+42XDHofIRg/wp59KSSAwUEq2kk5Nm9Fm5Ity3M62nIal5D4ZBzn1td0e3
g6kn5Y3+qXPvW87POENTO7pHj0vtGl1+Rb31QWQtoIUy8DfYY1FUJSwN0q5u+ZLaERO8XrdM2OkN
RudaCCQ7Q/dfJJ3HbutcukSfiABzmIpJ2ZYsxwnh8B/mTG6Gp7+LfQcNdDeObQWS+wtVq1x0hKNn
/Ah1zOFoA+5exXJyMv5XGWIY1KBhVB+FNVtBNjpsbTubbM2CA4IHEGbHjTcyyT4DTBS/FblyRv08
Wg1WSwRpPU4F4sEVnoDL4s+9Mf+UCF+K4Sd3OoBqc6GHeVW+sNdBjmDpYRutZEWYJstxu4ZH0vfk
nOGlakSHXPNL4gI4TUQGxFpRPrWsR13SF/Yza1Z3dMQNTShhdQ66fGh8YWyUq6cvye8kBDEokv2f
aQNhUIrxqDWNGopqRCeQWWGnJp9Rx7BThYPI+cbMjIxvH/cDF6Y8MvgU+cAGVHYJPui9yJQDTuT+
uJKXm9JwntlN7eQ27UCDt4dZmf5rMjLMxsUaHmur3aftDRk07mEcd0yCa6SQcF2xHTABlc0Ee37P
bN8MCo6UXeuAqUdf+W8lkR3b8pdQQZ6lnMlWhRivMWosIaK+sIXw6M3to84ofIsUhGqcl0QDapB1
WxVIslQuRB1Y4hRVVesS9hIHrA9dJVb/eN59or7W/b6sO7eLUHYTLUiEK3rIqN23VfFWd7V+aNsW
WUK8HJVmGq9TlgyhVusDMZ8arlMd1+QY9x/KxDO6TsHml6I0Pam6N7YtvJnt+iGR4xAhm/4MRJCo
n7WM+BQyzXOEqrpwh/jnWKX8psLVltQl6viRBJW84PqrO9TV6XUSmrrLzRZRsiQ/RbgvWJAS4iuZ
62GU9N2Sg1a2YdT55D4zSX7O1zzew0jC0kphBxGGakRX/815MR6cRd6DxAskvZoPDAMLNhgG9u2k
bT2AFKDppaQ/knavBtnCenQlen5uZdMDfVtoQsPOtTyE6JYgZqGOmxs0+bhw3qv/SkVreYPtgl76
Vs0OVAXQMBzHMul6Aim+hg1Fz2TMbphTdykuRt+aidKx425n9SClBLYKf81GhrC2dkD/VYzssijO
zF2FXMqVgaBiBjoj9wiatevPTiz7LcRzbpDsIuO7Il0iTZ4nWI1WS3Baiq36VNeEvEGhOq6LjCet
0y1/3OQscOdHVwa+GdgWm7GWKPNUDL8YKuJdIZHiKrctis8idYn53hZxiOyZ0Fv8U1TQdVqSMriI
w9o8Fs55t7L2qqggrUIpg5gyB8tKWKm5nTDFrP9rpel5yqtz3JlkzoI/ETmkxeZnGnUGA51njt9T
bq3oo7uDpCXw0i3jEDmlxdf1YWeXFWHgPpUnvuIEEXO9sSxSHqwYzoqE9aGRo/bhoTd00UGCrYBm
5XuNAN4YqbRfVUuDHc0b0JGysk3/KrDynOaHvrQR9P428e3RuJmN4jd20ob2hrsf0uU2WRLOhMzr
4zQ71rEBDndYgj4x9GMzjmTep9MPXjxci6xxAw0lw05sIk1z3hQmc0dmHgE9FlOJCOcv0RrDR9cn
OXLmQQ3QqOFWIv55jdDr0jLuZ4QYDNwOUqoLV11GJ5gS07mA2RIxa5K+IdYjxuNT1ekzFkvTJZcV
uxSlcUk+wHGu2U4OsULQLXGzZMVReJE0fEnj0pfwcwTDvGHEmy6sc3xLa4+/unTig5QYsJyRsO+6
Ah8SM1aoIYhPYQI9jQZBiTJhnNaKQlJRIz1s4nzyGGnH4cwVx0RrcUVKoru2OJ6ske2yCjTL6H2u
qz2f07m1XYabBljgYbzE7PEcZuAL8TN+ZFtcHVb71UVZuYvwirmp7VxVIaluhxmJoI2GC8taN+Zj
zBit/DWsFYk4eRkZiX3+GGoFAq8VoDRb+AU2/uaQXsj9inUJ2VT9zv6b3CKHnRAe4B/Y795icAHJ
JkHy2K99baANy0QbjnH3WhLrG8Q2oQTsmZB80hd4a22BVSGHo7HcSIBpVJ8qfNdh1BP4DS7whFrV
b9d2upO26KoG/GokXwp7eaiphTO847VGdmcm32PHZkvncoRfI+0HA13njH/aR673KGt5sxg9m11P
erxlen2icF+o0uCVD4Omw9NXg9rTdK5waW/N5gNL+i0QRoKoJAUixaxU0tNvpvpHhtH5BKfdmMEf
d6yjMP1bvqnRA8cJOSJyARlXLp6Iq2s30zNxGGM42BS3mmPQxdrlnpDvEE4fYuYyfXUacNK8Mjze
1p8Eep/yUnjomRym0PknM2hwh+tLIpaPgXyQnYKqqSIAUc3Phk14s7Y+dCd6s4mgQqQ33G3ZobuT
uHiEdlxMreHoxb8ZVddNFA4hHx+U0b73kOSYUyAMnxA0jUrhLuxK/W29CtLZIAnayseX1CYCUciT
DNYLGTs0yzhg03ls0/KUawnGfvQ1RBM4vs1ZmBUa8pAYTJ9sKRB9gUcXGtm09vIR2R1BHD1bfadg
ExvboNU8zVRIEyc1s3SGN4IsGUdM2nqkYMRXV1dQy+FUS4qK1ZqwBHLYv4dM2jioWJEcDVwEen07
I6xZAJ/OlPm1WRdtpxHP4HWifDft/M5j52MSZzBQ8k6ZxDsBTQbvDsCULKxjbZe/3EI0XE1PwwDx
aivo9//713UGFykauFThigIWVXMGDmndXGw8IujwSLPvx5Gf4HlGc15hUs4b/yBGpzxL/cSYXSY7
kVBaGsPU2SlzQmMCWM5VJ9bLiCwd0NUPXaYhT2xrQgrQXxiB7TJFlNcolQbuWf1DHtMOTlf/p9hI
D8uMIVA/Nfup6pKgHyoV7qh44cGCo1MndXppdoQ4Gre+QR7Ud8ylUMj5tc5f4iwQ1/9QcV9BNy3P
RITmRSZdDJvQ1imez8qYnaTsISJnAMGE0inT8JmzsXB7S6rDIQPYb9IOJoVNOkssNl+QfpOdKiw6
YqSGsfyz0Nq4Spoea+DIg6TNBPgOVL1R5Q1le6vbvjomznCDAlyhBstv2lQ+O/Ymohn4BCZOFuCU
MMBHgJNbGoMPwDatin3cLl41DRgvIkQPtqx9NrlTbla9OZANlPOj6vzXmAPbYsBcLt5wgIzoro+O
+EtzghtWSdmD9Ir9TL/0ghMQLNdX1C0ePxOTOFJdtq3PrKJC1OrsUdLhkdFO87QkF0XJrpGhvkrV
Bv3Onde1V8NxJaBqzkcKIerosQkIhJ+x4vBMkTMLs52aXbJo9opSRREUQ/FGfhNyj4Ah4OG4FOTZ
S9UjrpR/gjz6LbQSbktIIXnq6OnXUXxyd2yZIC3IvTrMSx1pYoddql4V5mjfEAyYRuUoMVAHPuX5
qYH2lQsAaF1mvdlqt+9QVSWKhoFmYS1OPLas+Mkyqy4qFozWWB6x3LmFKugndL82xA30jx4AxCeN
wj7oOL3djriInV7YTMZsywVRV2P881IypGp0vJ0y+rWdIwNFLtXfMxNZvzZwcUL1FEl1XqTDWi4R
oBZeBCE0yGU6InQQ6ap2va81GvFUf4vK5mgzeNwja3zvBwf172TCdamazC1Bl7klNBx0yAWRVnAO
STukZZfBX9BGs2IhNgg3YZUzTLFvNLDJFZtKT4gmYkOzjsleSeurrFqnYiwLrMGA8yGeL6ZiXtYI
3ij7fNLwjPUgkyN8UshKYHEdxNNFSzGl4s3em0YGL5hCkl/XuelqTG7JazqNs8OlTAbbgPrLnSML
FsdKOhqJtj9j3q/BbHMoFZb6bUXl/IIU3+2zdfXSqUVLYepXMcAJb/D0+FMfzUScVhKzPU0cy2V5
yjLQwWpaWu4KkOfCwBbqtkJEh7NWxY6kgG+rjZ5FlUlBz3CXkXCJuEikFOXUJlZvfidtJc6kf9mz
M3gqZlYW8CgZnqax5bcY0D+SRZQoyaHJYEyJjoVFokQpLqqRfMDaK/AZSzed5srFMPKsbKSSPiLH
ktl0kKl8+KOe8SBmXpKPtLfLau5BRBIRVHJFiDy+2PJlnNf6hBf+jYkycayC4VvRSC4fbnJIVeVS
mzI6y6zzDM7BHWLgdF+Cp8uLHusvqvcUnB0fE64TXuU6xmpgdTGGlzWlta6mb57IzhHU0j7F572D
blCBus4ksMIcV2pv037o06locx7DseoEXaZBEG9nDtes33cRlqwC1x4S5NVCcY7fzDT4Ss28p27m
croSN3tKUBzzgKY+w4z2XYvyHPNyPC6xF34Yr4Ue02FMi+0WuoH2VppJdO60ECL0+iX15RX190tr
5tIFWx1T1I7c403vC+7oLhLBFBjF0q4twy43AFesLRHcpNb4jI5PltX0V5Tmj3Z4lYkB3cmWdKoF
PJIUZpInaSpw7AhjXV15SopiMnKcXd7UOqlzZeyv+fcihmmXpw0ydZQ+LrJORNLAepEYr6cVayVv
qL/IMgW2yqQ3RNK/+os1TgxfO1doTkP27GD4q3rUJGV5jmbFg2IyH9HqHQ1Bsp+6qpxidG2uORFB
kkb2ThLJm60MLCfqmXSqfnyOap2ObjDwnNbPDpUE6ck6+fDA6QsT9wqcyXBUF2NnF1BgDG2Ts6Zs
P1YjQjIu39pbp4/TQWJWmFUzKZQwfb11Uvk85RhtmPLn9NPDpicuJu2fRLFTRut0MXT1iw1g6TUk
xOAMP3Vb0ypwsZNBYVwsC9b/0s0/0tzeM52tC/gcilJob2GnS/dlQMMzdIh+TGY+6Fk+wI6N3jKX
TPdM3DVlxiikS3HnYQ/sfbV6qJVMYJL2HKszJYamHipd4lE8M2HrFsct0mHFyqnv5XRFdysq25+z
h8r69fBsLJTBtFlPSZfe8ZucBIlPLoLwq0LT6zaN9QEK4F/P9HZHyAq6TzvmEGM6oC8pHuM411wE
WyoPoizzbDEwOgPsiqsoibECkJg0r3Jy7Coz9SbDtn26aFfKMRnWRf86W8qMRMe1Oqw2wHTvcPPV
QM2Nq9ohpdatyXQRVelbpycHTV4ogaq+d3N+6wTuNa0xj3ZRf9ka/s2sYdjIubcGnWMfcb6DxRiA
TdWZdAZPywSJ2EyzXgcoSeQczKXg0QdMxUAv7SHt8ha7uuNwgOWpar7isBZq+nbPU+6/YsD6B5J5
S6ZLnCgDYUvlpmpwXacceZFt2B8MoWgAYREQJ2gRKC8PrLuAvyVK6LS8XfI6hsUkpRAX0aj95nYp
Hfg7qPfy0HRA6bDg0GWeCzSK0CD1uNu3U/YVK4U4Cas54gbmIrKd36y3SMhOAbKXWN5Ls07pRxqq
v4IrvUinK1HEMKFTOwqcBjOEmjHclJSc8x9rW9BUHIQstS5VMpwA4DSHeHJabgo50JVceXOGv1Eu
cWtVEXGTWFJSYaNdLSIorjGMHXp5TDzpXEMlgGtATO8Atg9a6o4U3x09Cmmw/+b1L1N++/oHlFy/
fFIv5eXVjN/bAYpDZjOFq/qG8xP/GrhUcniKdytPv7sotj1k3Bl1K03srGYG5u71vYrZGKSaEnRG
99dXWAkMRI0eUQOQ/CzzFabZsyMXJg4TlH8FuxbeOrd0DdPP6zUt6EpYCULOQ5v+IR5OsTXvIaN8
k0/22xjV12wMAJdH9QNrcxb8N0zq07gs3SVzNLYXFcH2s5SYTMUEkJuu+VTSdbo5+Qf6yNqVFMiE
OYL1vZpi8I4l62jVqQ/eK2Lerv6sWgIdjZCVsOyKkLL+C0RAF6STReMx/9kDRXNpahNGfxT7FoYg
uoNGA1TAsUtYcXmZ08bHo/XOFceJ1WEFcbrsM/tmzLPregyiqvLL6I7PQf9aRrBn+D0dQOG7hDNP
mXl5IlKOhFhah5VPJIaYeOZx4tY0BS9jS1SLlb5Uapmde9S9x7FLWteJpSsDdHYvcfyqFvlpwWLF
AiX51yZmFRo9yQhEWvICcRsSeyeHVjuQH9vfkdJfK6N+zQQuEtwfDXtHxy81BeJyW97xgIGYbeJ/
zMcflMZaUFesZmydJ9sqHCIrANELrbnwHm8SBbKHOj0oce82ebzwEJbyoE9JWh5MFl9MfGPkNgTm
1aBUmvM8R+3RKBj9IVdk1vUkGoMBPuEzGuYql5JrP4maIkKPNq8KQwlGC6M8vUJPtC6o46DeGgOl
nlx3F7GhnVYpMnyxtvSfxk9RYJZaoeOcipw1boUl03Ok+T7MfByTqrtmUXHf9cTp1BnhuTZA/9Iu
HhUz1sfcm/dBdQD1MNJQ4eoSiW7oJz4UcB+d8SIxuThZihMWpIa4dS97+qw7ft1zjM2pgaO0/SYa
w7pFKjlUuqA168yiuFoFjCfrgdUrvvQgko/DWj3lSPcPxNddBHGQfmZwSvpY8L0tDwV/+c4m636t
vhi2nJW6DPVB2dX8VuIRz1P6ZvIJjrQWwBqDIiG0Pil/kokg4zk+JDNjQpZG8wUfB+OfyLeyj6J4
K5kSt+o9GbUzOwOv1u46Q2HQLqWkwonCsUXFhS9w2jmEsyxYoLOF+Ob0LY9/eo37iIJ3OwkbNrGw
raZy2pXdU1R9TuZXjWU8rnJUrTbelPxl5ksVmrlfQZBBDGn3a6IeJQVcu4YzCVs5AQpqMG72dHjV
G+YDp0DOupz4N4SyxtWCkSuy9hnt0cKdtnKckXPRZp84AP450Cx3uRVu/5/Cbn1irNjXN8Suh6EY
oDu3FzhjV8sZWpdJDrpjUii1/waZE7DQdzZYgUn8OfAZRNKy/WBMzwoHMSCZszIaxgSjn7rVIY9a
ezYrI2xyHp96/Lss/1rN5JP411dfBQOtzEGxEddhLUgaOJNI4MnQS9MY+bTD8Q2kaKdKXyQpfhhq
gd4coJIeMyp7UxhPI6fw5/yIOmISQLJn0AkNIE0bFUmFGZTxTV7ZsLESd41kHqQRPhhycgwt7C12
E/g68l91PBLU3if2gev1eV7it8VOQ8dO/aXOrj1cETyOwcBEMvZlADIZTU73jvTYH6qPygEwwPKl
VaqD3KNubiAxVWxs2n9ji8kECIoq3haigbgjl4xcIsU8slIKjEV9Yx2X0c2yPmHPE5OGLUYVL2ke
mBBawa9gRJwfiZq/KwaRQjp9H/MWqCIK9y7uqDV6XuSbVhHfpUEv14awIWWH2ZNX9zxfnOk2MOzR
+8+OTQZYOLfRntCP0wBGJw1HAAUIT7SCGaAS6PEVYhTnlmcor+YAPa9IgCY0YXdbqhtz+2etueYS
ugX2lU2LxfyhQWdViK9Va9IwPo0Jo1n1Ybc3gIr+SC5zIbWh3K7Qcu4T2Wcy1YjF64NQGhrN5K/p
RTPt55yVBk0EGXslieCRJ4OeqkcGuvia6qo+KPnvQO3FPR3oxrcxdbtRsBC25Jcx5i0wJRxIJXN8
SfmQKxc9EoP/yesn9ZpXICUVQoCydbdBH9PsldWHn07TTkE2YZZQb4Z/26rAZMIdk6sm9+KVAphN
JF+H5vadsTed/FQDQ+mzFgcifqh7KpLfkYaEH3pMcPhh8p3yqoKFfk7UTwWLcc4mA3uGcqeJg7K4
y1EoJbAakmS4NRrNYxldiCPQX0Ahao8qkh4ycRLXBreAt/Y5L2tWLw3XyKiB4odKScxtD1KwbJ0O
365YbgzAsCcjsz/keXHOYDle9dxJD20mwlX8lJGnkicWA/rs/zckWEfAtc5h2dwUDYKEJpRlYItK
cVLx2bGDj0D06AYvFxpvmKzymYqJjYKh4N1T9K90ntlvyflGUBvcNKbGNmIcNNIA0ggn6E1yYsbs
2LE0k2SlJqoZcBA3JnHBmPL4z1qzp4kBOngw2vGVxNGG9MRjy9OE+MEHQbyn/rWYxV9erIe5+9bg
mcGfwPDW/o4CKW/EtQK3N+ZgUl+rTjmlZd/sxky1vWKKAnJYVA4ZDggNGFKjLAGIwm+pYSWLc0Kd
cFIlGd6Cqf0oIhFGJR7rvDqUpnSY1BH7cWowUS1PJVazNHsG7sUcBlZW9VpAJzfu3WLCmVHE2cG1
7YyblTMjB8uke5NYVuzkCBIQv4eWCUJq7zhunK6ax8Jk11vajW3eYdKwPTMXMjU5xAx3SMkEma0Y
vUGKg1tVL1J56ih7JznZ08L+NMSj21jdrFzhUppP8AyDMVmOI4hBs5l+egbFc9afFrt87rv5P3Fk
EfvWdPmbWfYhkzz4KcgQZmQBVAZl8iMcSt0xxZRcp7SaOiDNziJ7ZXydbTvEyrhHh8EU2fAHZSbW
TihnNu9EIWrbfsi5sCjY9E9UeDPLLzXENR3EuCL4Wne2hRameR/7woMJeWgk/MtqcaMuvyo0D0bz
ow+INhbru22432YwCM44UcElK/Oo6nMoM0RjpWfayrWPs1ttZUHZ4masRwyMJjlRiTa8EuYekORA
D1FxlvXEMml/cvldp/W3upo/8taPThbDpMEvbOLQRG30QRLJH7OOBMQyW6+M4WvY0tngDNaciHxk
7ogWKsSYCuWCfIK99zC1u6bQ30EzvLStcmmTcTgVUKmNunhO88UJV9gQKdkthiLxVWJvblPlvey6
/oSJzHQxQW/xWyP0EkNocSD3lcpjLf8wYtJYTPWpLArlrWqY/iQP1ZFMIpOoF9WRJVKysqQrHCDV
No0YWa4wAeueZkCguxCopgomB4HTGX5Sc5ZN1b0fD6V6YAbpGnIY2+vmrfcW5zYzAZTy9YFnjt9h
9ndd0t60SE2O7ZQO56pqCNJKyVCHE7KTIm6TLjMyT3fIesG2t4s1L095qhaQqRDe6fmTmaIQmpbD
pFhs/nV36mASlkjC+Nvt9G7o5IDoeRil2U1bfkCosnCXgrmwIJdhMCIZZGeVU1AU6m4m/qbtPvqP
NL3L3QXfGlpP1wTpC9tjBP4VOS47naU54uUI1OHdWve9cLxhxq0hQ71EZhSPONE/s7ELYgqwwpID
1WDNnK2hUD7tWaDmooL4WigNOx0+FUy0uyYTXLrK3iZrw5LkjvYcTox+aSIjSk8vLRvzDKeZrUS8
7JeCWHM4hP5EBDKwzvJ3ZCNRdBA4kIMUx7bBbQgG3UOm8o1N9a2IgJVhq+6QrLN6jpvjRg3xyWq9
VgUJo9V8jDE6O1X8wH19kepaYjpX2Md6yX8VBJm+1spcK2Z6rdr+s4kW3D2VccXfqx47S7LBKRmz
j4nfK0eFzN6MnA7teekM4MXFI47WsFvUi4UCqAJ96BtDCnioNcMx+6rtmqis7FOl0m6d0NT7EH8D
rivMtHy/MuRpc300K5lIfREmxbM6WnsEWJet+Yyuef1T9+cZd2o9BIgGmKVx9nzAYQKPGx1BUAW6
PQAeGu41ezIOc2BrL/rwmikDZ2kKBBvaxuTso/TRbcK46p88Rk95vPoKvOPcVN0yp3lVFq9mdick
cruA6gz6Gi5N5Zvtiyx1F4f93qDorxuCELzbJWdaBlGH0qv+BZFJTHgfOPZzLYgBsZ/SCgFHxmx+
/GlYJFBlBGsEOHxl2Tk0yF4/Bi65Ir4DXKrEHMrGEMgztmbBmGMlbI/uq8GqNr46suSnBHNNTMjV
1GQn2IUpHKp2elvX0pdhAMJn6ZB/1mOoNi88qYAKgq1EuybHhkcdOsVjCPUlBIzAoBzMyprsF4qK
LgFG1RX8Dky0aL1ESlNPRFNDDjYYCziUEhGRjCG6fT61/sRFwvLT7dAZ0HtZwZx3SC39bvRbVIAo
qHDy+Ssleme9EoXdsljaii90y1Wv7Ss5P2TASShbyb7qnhtRPMXmhUk/+4f+bAPgQP0M484MY9aV
TXEQuvUirNZFlembrGsjRm9lQqSmkMKhhWvKXhB5aGv+V6ZKsEjCHSo2Zqtc0Djn65HNmV/k+YVN
kcmWmuK0NJDnFPp/hTQf+/mJ+pgpVXXWYwjVOZlmGaxEG783ECRaS/5k09wLZw7GqbnWwN55KuKg
5Mm4Ki855lA0GwJA64SisoJJlCbdU5YwpE1/U87ORoOYATNdcy7Z+gzlI4PfdMEwDQ0x5+4u/DJ3
3LbahhFaaNWTv42l8/qU2E4AfcQj4GjfTwNRAO+LwdaHGIMd7kkGnckRmBd2mG7vZAaBX0aKqSwe
T9nmPmqiaSdrnXKWYFntODj/ipySocmuhWE/Ik0602l4WESeQIH1BSIElZgD9mWCdQ7auCKyXh0W
aTuD4jjpFF7mN5xuKiy7fs4dilUbJUkLV75XPAeNZdaRewNAoqmemXzvublsBT52R3VRTf/SDn01
qey7iDi0cw2ZjS6aOqDKWNctsQ9ycksA6P6Dx/Tb5OtdcrjSVoVVdQOItNgbmf0vafozuYtOADXp
LdK1Cl3yB0F+T2DqP1alPiBXcGdgl56UGUfIxd1e79sb3NMzDr8LoG0/JqphZ4r+3qO98eP01YS7
xcKJULl+sYG/K0dpbMjHkZHaprqMAlItmevhHQcm7oHE2lCsL3GHNtIp3x3x5RQfVsIuGK1J7jD8
mwBOScGG3GttznXArgCnSIDFu235LetJNXnrQeQgAL6gQdukZJb0PLJ32KsAZf1CRme6jAo67OFS
MmmOyI4v4/5R2MwV5K7uMEX+aiP06h5/WwK9M+vxsG8D6ixbf4ROYnKc6tidjeyWr/ZfMrwZ6/+D
3e5rXrqS9d3IZ2zynD1srpY/RP1c8cC3zGkDALahoqlvKih7026+yB/xc73d66wgzC5jE/c7W9pr
UeahsRZsHKYsqB1I5wkZRvVAgalcrRirbh8MUc6qLuZDRy7Lou/CcD1GM+PsFSB0izKHymS95Er8
s4hTnkUyzAmq8qT1OrDkyKBAzIoAkOYTeyAWwmgd7Sk+r0Dg9qmzPEtyvsAZG+OTpHClDvmRuApa
e5lH2DztgTMCfYleO0fSvZzfrFe0Z3IiXTRENaNkkjPLI4K1pvrgefsRzxF1T6QwMZ2k52agKzNQ
YQ1Q8yiJmJQkJ7zDJ+yRgFam7pbEBrlnTXOhxTioZX1v9QRFAxbzvi/3pS1/SppO26z8FnA3dxid
ka93H/I2PynmQDOIA4Vemuba6gMKq0jGjdWXeVz2ibyEWtsEKRnPWMPROKUnZM94kzXyoTLWe/Nn
tbTvU1v48TDKnmQtnjE3j3GtDprGNaYpv90whNagvfIfKp+xCpTY9Fk2euz0jj2bHfLXEbfUZo32
0mp/1EkUJySxdwg6vt1Q3kTJwZbTr9Wxjd2SGQ9q5rO5/oG2iTwb9zqenicljwhkNzSAWJzqmeyR
qngG/DkEZGK7oKFjfnTgONbYKU1zLT+xOT8pBvkBmXPukuZTYPVFvtKcGJk84qRgOGo9DaWCEcV8
ahpxqtAY1/o2fgWrF7GZc1qYjd1hkhCAzINzW8F1MJW5p/kPegAvswDMSHH+t1tVYkh1tJ/16DET
Cqiyr8iCUWpBx4htnq6YzAlKYftmCu1WlvVZNRyAhn95g3eTVcFmOkQmTQK5a6l8/TSMRIaq4EtG
vXmBuHFfG5C/rJh1GufBie5mq0CjoMSjP4rHYNCxn6Zw8ZzSbRXFLdrorlGMzc16lLofRFJCPBwy
UVfi4zrVprugbMyNb7tMUFggGgRHqa18gMa7xgSoZCCskU1JbwED/KKN56zZSCux50BABz92qqXk
2OvckPzIEQ0F8Qx69CriLdF+CnuOj1w92xZLPDeXol0LWLhnqdtosJTM6Flb4BrpXK+dPARpzkiP
iRKMvbFsQjvij1rgP0mEk+ouHETvd5P2IJYYSYF+T1CSJ7N8SJPXDEWcy9NgsI4plQh5CzXRdmVU
/WsH47oyDVq2MtLU7xXzKl9Z60O6vBWpfogHxQqXytjrys9KQMRxmZjFGXZ/zLYA6SQgpdIMKs04
wch9iAKXaJ2woiQm4VEgOt/FUXqT4nrxspts558ZdYFI6hd1Gj6UMT0rRBgGDai627pgg5ij+8K6
JZbXvR05j5jw3wiSGzJZ6hBd9mO4YQiUNpgV7IE3KGu5n7HYj6RTN/7KgwQU4gPBUeCwOVCgctaR
HZhgeEfwEBIB32Xah2OHqwn177rCHiSQZIey8chdzZAnhSWV6CczEwFSNPifdnyqmOiBczouuhGd
ohmIjNkMH85gBikyw740QmYKQzjwTwS8O7J6gskZ549itI/jALNbzyvk5JA5dsRfwR40I4a05RFe
+oa0Ff2vg8HFoRMy7ewcFUj/mvxUlsa9JVGWRM178paI9ORE781c05/hcIkxW81KtbW+Ey31pP4O
DvIFrFmHbjXhfU2OPyoJTij+O9U17iqSxXdTxCXlnHSIOAlkLb+ZlwtlZouwGjEaez8rqMCVerFl
v3KN5NGzrlAdNGi2/MgYCO9xJDhSjKYGi4GkoR4GRQkrcNXYI1LmcivBsVb7YiXbLAwUii3+YN24
OoCp0wJLsc8EF/CoQai0fhY7/i0b0ialEoUmJx5U2MZXkJ+gn6VyRPm3ChYps+8UycWpWSjZhs7w
loe7bZ35TNhvRC9zDUVbU0ZPR8GT58mHoqJQXM0CVB2LSwIfQ2XGuFxo+XhICvNKTYemzHSR27qV
0u3LMt2GIVyGUuVqZNtoqj76lhLPvgUZR8Wa4msa3R7LX29ch6MxmPPdblryCubX3EYeka4+FUJC
n4oaPoJ/6snN2vqRvj4ihJUWUUiEJRZ0tcYPz49XkWG+ar5m0/bJigz1sg/SLAnTZHIb5kQ19kB3
kYofZPAyerRAI1LVGi0a4azhkOnZRNvJX4cSkG3bZ1VDsjVGz45i5NkJt8lCMe48Vaya1alhUEad
0sBP10znDtJsb5XhHL8kx7L8P47Oa7dxJAqiX9QAc3iVqJwtyemFsMc2c2pmfv0eLrDYxaYZWyY7
1K06RbFS6p5qg4ATx0lfa26jiXqmg8TL4mdpaWcA6rXd3/0GsV9C2wDZRvPTsuvL9dgoB5UxMEXC
z7J/StsrrWEXOOa1NyGI5vGrI8aMEZazNUR9lKl6aQf1knDWqPWQDum2AtKe0qf2bRqnsFC5pP7G
DtyuVG4G7TfJ9iMObgsg/2AwOumfApuAZOzUp92Smgegp17Fzd5KlWUkIkQh5Kl8ilZzcfsyViTe
XP0R6/KZaNmHn7lHjdmMUmgnehMzhjSMKUB2rJy4PVejSgjJfw3SF6u3d9CoPDbMXVj7P1SKz2xc
T2+Zj+nJnds/hpz40dOFAHEvHZaiIyXBzGWTVRKvk3JSa2uTEBTqbrSn7qt4+F04FwKj+MBG600g
D/WycBlYzvZ68yiA7aCWFZda0bc+97DCLB6KUe7J41PIYN4tNdm4MU7NUA/mKvMJQ7e1bRob3aIq
gtlJk3kpATpD1Q+xMwADVr8dXcf1nGImCpti3aiRZ2aZRwX2cQaiBplKdCp7DXoECkVLzsz339BM
jwCev7K6mT3wq6aBMalkVG4hoXLjZsHZqk3KLNWqMaukgZeh+LCnrrCGr7nqngJfsnXiKNPtf6HK
9XLIk7vi+xsKuXeki7YmZ51afNkRTxMLEw/8pbfrfWsh8faMKng11PwVlZEHP31EVcCx3w9XOteJ
gJvZYHZrlSaktP9Iw/E7kRttAg+XV+E/hJtdracnjv9/EhTBKgqBM6ezKNv4D7rUbl3VLEVZ/3Ux
jFJTfxkxD2LK2JSaeAwcLdpYbBRIk75dHCiNX2bqhw6ne1E50S5W830QG5zOg27raw7Q2YDOqrD5
wqixNuHAIZunKxFx2RWd/oJyoslyH0TpZ532wEOS6k65DTNuRoN0uf8GbfIO+O3XcIo/Z5Afhk9s
sa5tIhgs5XVwjnvGIPVLGM7gagZcAGc3WYB6T9xDI5M0S+eZup1ripl8vmWm2Edpj3+WnxNyb5ab
XAI0etlisRXkCegXUjdgvzE41Lw1dDGeIRf+jb71rTNKquHYbppCudMJtZcNwkviHw1be/eNlsKK
aPygspleYHPTR3KfE48jMMwHj489brxJp9WA7YaQ9xKA2CJGeAvN5eC+ZcWwJ+NHRpfLbzpxhU2U
g6+ZuN1Um+SYFt7s2cCL91LyGes67hNsLUFg814hSjNOKIgwjo+UE19Y7PyOvSf40Wymw8Vesjr0
0deEBFoLjuh48oKFAijMK5ymXGhS/7EtZHVTgT1i3V21VLwe/J+ts8RyiJWw+fD9H9EFXpEFl7Lj
vKgFRMe0ZecgD4pi3Sv1V6Xje3O3WTCXPqVbBdGkKMXN7qExOvGmSscV46OXxM6e+DfulFuv85GY
WZ/jW8/XBbM2aTRcpW3HK4vqRSbJTRXjW7JzZAn+ta5O8RDvIvsf6co9zV8vJVj5lTaPlAp260Dc
ccDAOSRCFoZduBrNCps8lea+9gFFkliADjEVXiEWwgQqknkAemsW5T9SK2dya7hV0vKLe9W9cGma
a4L5UG3WS+n6/6QMtnHp36b2p8Ze4PW5q3KwRrlyK95Mkl1u7j7rqDuNYbocqHpbknrGHxv5P3iJ
l2o7fdiJ/1Ujq5klox9c4zeyyZKst0/Ox9CxcOn6iVDTMRqdXxvZgpwmxlm68Q52/ppzGq7cYVNR
ornMnOq1tmIUPGjrzrNUPqCYzpMwXk4e5cAutrWrvWuWiVed0S3djqvGHG5hb14IyO8TFxvMSH0b
/LCFgWIRNCEdz+OT/sGs0xgjE3qZjOI5mNjqaromFsHM8u4q4juTz2BqcB4aJx9y6vZ7xeAC2D4G
0Oj/1fSnGf/lLlx1p7q6Vbljs/rSYnsdJimH0OLsRDn0FDTtDBNkGWw5uklVYFZrnyTMXkobvUZP
x71TO89Af/oivriTDY4Vn3PDlNAsvp2SGRj2z0ybuFuAhkXL4SRNpXV1dNP+bqihRxHoJgcuZqWw
ICVkSfy/1MFT3cwi0ph3J25ORNqJqNS8BjpeLCnWQSN8PFzYfVXlOOnBWaZ4HUXE4YiwtX6LNI5m
Roki7APYK5YBoDSm1GKbiYQO5VgnVpJ8KuIzQrquzGwT6V/M9g5D33vOzO7TCShA+mqDuVRb3iyJ
7Um3L/MxzKCOGqe4a09vCMtSInBP8a4N+RTHbO9z5i3pck/YPWGtFLAv83MZMqdz2vo7gpEZ6jaz
lPoR8ZOtQSxbpXUH1rtro/GYaa/VdCcPsVQYI0oTG4QQj0DjmzaNH+aXUEhLZ02UluhhBneyG5lu
pBiytTXQS1jdzmLuluQDwlqeKky+I0bbrEoVrVbAqu5Cfy917VGwsmGK8SryLyldCgSd4l04zfIo
Br2sXY+p89G4fNJ5+0I6fE1lqufHIvDyIPailMhPc07zFEUGPCKNQtfJNVCmx/KmtOWqJ88dojz7
LSfRsoZt46TVMnrQeLpTNe72xfgg2vnd5Na6x7gbDxHdRs2tCPbsuSj12VVB7bFm7B1NR4HpYP9x
UdHxxanwKVyAdwQSfawGUBV5lmy88+1CWSdZ9moSHmH0h9TjnwT5hDrKyEST0TbqfV+4L516q6er
YWrbvtUPGj4qcWrdnzQTSzlQ6trLtT0jCgChGZgrdInBNyWwPDoMRuXGUisCxfaX1HQ2jFtEwY2p
K+/thEIMGW5TlR9h6i/G2ZxqlC36Z3+EILDnfEJ/emxv4yF96MjYrdW9tP5eLa5mpr2Yjb5yFNuT
s0U8JFKv4aHU+Dk707rN2vMAo782zwLCNACSf4yZ1xl8KIUjuYFxxMjSfVR116rkOjRBuKAKIpe/
TYNqHDPIyMrxGNNhY8wz1DR45Aa++p48N5dyfdBaSnxsNhKIQAzpvgrFWgBM5OyjHDkh3CNCkQs0
zC+HA7TKoLOO3qdMpfMavbcdAnc2En9hgFS5qS37pjtjyw2XaWyhmJKzGIVXhZTGcbZSFYYQY7fK
08Kbk2V1HR5HxVI2hknJX2lESGbBy9Tap3SgiXoUH6rBUF72B8oWHoIrqBucoynbJTlpvPFfK413
2hbo0068OHAYoCfma6Wx7KcSjAYzEdJ9G7adbetgjLf8Q27tg/JZslW0tIEWXe4VNkNuTT90c6la
LQgxGlta0Zy5O/WpNxGrbXUYOWqElIcQ99haYg08CQv1GIOo1bdadpRJ9VcZ4s3VmcIkHFSCfm9B
N2+5eiVBFi4ijjujlCcW62XjINkn9IWr7vhs/PDTyMZriX4heGlCLbukbIgFTVqJWzI/o9rGB6fG
k7SgHImRg2/d6MliS0JbjQuEqmrqqMsQolkZTuojYuCRGWiXCjRtO5BY4a5Lil0dtj3GhjSybn0H
n5mwR1K7CKTpUbIw6jUR+ZSE0VzN1fMY5uOVitAv0pTv0xgCDpi/NbSiMZ94oizj02rhOYabrBgX
A7hwDtsxE1l4+ujhQX6qhTg6RrBQ9Q8ZvLsVZ5k4+3K1mQLRHuRYUiqmbSokatao6Tu31MtYu+sh
W2HtXhbq0e+7dYbcmdJMFFnOj1TIxJJoo8bIUW8QLjHS06Q2ynbrUwsBXB+AV6ySLKjcM49Ix0JQ
M6PXP3Wh6GC9cBHE4dZX6JLIE5NBsRmtKPFdBnduDVSwcM4t/KvSiW3I1TUJKBIJVeeehtlGxMB1
OodtfcaFiBGVqkZLesuG+Nb4JOZxGxFuKEmna/U/NE9AfDMuh8nvvABnRnZyqEtAABahcSqHZk/8
ZI+/dOtgHwjTlke4uvrOL741BHB6lxJUOcS7kcOV0yyilgAb/FlBOIK7qvKnjrj6/Qh6rsHL4HLv
D7aK+uYYdFZhXMriDVIuziLMUenSD5nGJ7MhM7gOyOwV1gHKgfTXuLI8TmCmfA35pafiGKf/Mv9p
x1vGG78RR6Y8Ke4K594omnZBRmvJkF2U6RqP9T7pwh/4w0sMp8u+bd4DQ+5JeGojjpg8N8GSUBWL
JupVufIKEuSaFO45Sei7N8qnU43Lik1QUOAlAu0zGOWKd/7Y6vQLRR+0qQzkPH22uJzkMDGcEJBw
Nj5sjkqUxwhU/G7DmIQjYEc5h0Nzr1i+ROTd8bktEThWLoXL1gCvNTMODbjcoq73I65pp8t3kcrL
xLjL93+p69q4bYZd6kch05QFL1SyDEinZhotYsL0JgV/znRz3O6qyJVmFdvA/3Nbap8aG22avbde
691XH3/ZYNQlrxWaS2AFWLWISsQqv97d6D7EKMDO1VtgvJ4sPnVqhlpI62H1tJL5vGleREKQL9nG
tQQ5gf1RTXlDDdPlcufudNwki7BXznWkYGXOVrnC2mWk0NPjgay0Hmb7zs49plnH2jFWNuhpRRJh
i858iIAc8By5nwwwztnwqsCGZksWcySYN8NK7gKDUG/03ExQsPQOLFW3AlGwjfvHvApG9gKi9rjU
qXGy0x82eEIUw7Qd+7+syDeCUW+X/VXagD+g9IYieejl1Y5JtP5FzDs1fcCtcijyl4ard6x8O9YW
1MEyNO7UiW5Ul/YYothK9LD8W4zBnN1pqVLSY4XP3kAXGi+cuTUmsbIK1pJdCFusJpEH8DLqMkvW
aa9wOoIVzKdSf2Mu/Ahai/9SzgxZ685+s2xucM/h4sfk5tNyfIvz7k+zNHtBbKX1wJ+kSwfVYqun
/7h5BcmyI1OBGoGvlTlb03xqXWw++8E5Qy3YANlPjnZPeLBvlXNYFDfK4q2FG1TvsgstL6Ar8bWr
xh+VJi1sxqTE/Mj1LJUsG2ibnWNektb07yQyWnIYfLawDD+mdPqNAc2EouEXpNLNr0kpoTyGG5lr
2DpsCqlyXl76K1SkHTPd5eDrdgMCGYJK908hZL6AnV3TR/YCT6i8ZumDaTstH12NYbaSylYr6wy2
wtNkcR39754FEGpFQZWrsiqmT7otRPWrJY8iozJcJVj31DApjjnXYZqYDJLVKvKF79qLXPlLtfd2
zNeoZVLhwpQvLXcnLbBhyRrqiFl+TSz8HWMVmnW54DN1wNVgg9KZ1hioGAk3WDMLA2MjH3tgUav9
TjrRibdaDImjuljwJXxEyOLW8zQLXexG01mr2qZkQMAiRPkrMJRl2OBxKtaEeTko3WSPOnipudhX
5i+eYiNmdE8s3OqeOEVdfK4gJjT6Lyc8EsYzJ+Bn+TuZA1YKIEH0q9rCfy5/Y+wh0SQ3hEeXpvsn
RUsdD5FYPHNZySiL1qL0d8gDb2aYWVsj5C2HvW5zxsUHJ3FmzzfagOUYm8/g/sb9SQufTctRJ9qX
4U8jr6JyPMP5HvpV3N0T1GAyJXsko9jFBEh7Web4fG0PXx4q2vhoUl4W00vZ6hgUgPf3h6DfOay/
mdyTXvH6+hQTsmlHqnfO7XQNu99KPbi/9GEuB3XPm7IU8a4o37NSYsGKjjmTvKKOD408d2g/fvuW
Y0PTxoUSd6yiII2qdd7xbiFFcldfVNAUfOUNIN7CLj8kWU4xell6dDl2G1G1btDtzbDzEFvmYrCV
yqTa4qpbWC9lhb6BdVwuFDR/WkhS/9yWrueqHyAPgMIsAt54JmVkDJ0WkzaXFi3GE1QuGyp0eHIQ
M/yeZKFSbNSMU4MzB8q3VkWjObpN0axsiioJdPZInU1BcF59sczPoHa83thQkLeZEt4DNiR3unCR
AJNX6kdL3RjWLbkbpBGpHlw2HECmeA/giGwCHRDOMm7jnWCXZnjoEj4mfMWMHFoOM0Z8XSY+v70y
Efbmo8mI1oykt2uanxQ387RY82w+mqR4t+YAr/9wB8RfhLSA82hcvBXagP38M9VJN3BMlOEttI+5
Uh9tKgZz2pgVsQy7j4ZP2WCT0likSv7ak9Vr7VtgknQtIH3ZUH3rnYOZKC/fsPmhuTjNmdKsZWZ+
4RTwKV3RK06dPSSxiJQvAY8EBkRfbTQU/ahfR9bG5xRZGdu6ZOCEB4ZLIug1InYWD8Ot6Z8+YAIJ
Ry0rf/Ki3aXEDHrzU0Z7fC/b3oy3wURFQoXZBOMofhgIKAGEkojuvp9kfmAMSoeRiotty4iJWO0y
Mr9sPrWS0pJy/FIk39T0kktjAc5A1u22NZ5w9zn78sx0f9g0cZpgwWXIxBwoZ7mKGZFSZo/tcu5m
CxG34XzDnfJHEEXN3u5ALjLHp5ctYfTq4pp1TK7XrCQR73BFnCFlwDxySiNUpCFKhyHpCNxtbvEo
wvwh1fm5JlZq5hxC1ERZdjn2P6Y1vNcKX0IiHnkIUqgPEgbsToh4pbXfjbAAgozTtdcQDAtvQr8s
Ge6UbbEQ2t2E58U4Ys3xLpIr1y/JoVR+DiEJsyUkZQOkE1GdPJFe4cpZiURw9UMsBkY4tOu4mVkb
Y6ZvqjghEsU3ypTAE+mOtlKxqYLgakS5J3vF9QYknxDm/Ao/dv8Gy5LAZ/2vSEvO7aKiqTyhZCZq
lVf/7pd6y2gjVl4DmmN8LP2PlmvWwbS7u44buQc5OMNUYgvl0mLCi2sWc4Apew6sb4kZ4ghW2fdm
7C6iM37ubhKA/Y5qfMk7A1O+vdH5wbbM4LjzIRWVS8p9V1CrdhMDKxYTrJDdIUxvZffeEmT0tbNe
/JCMWwR0er3iRN8rYQIHpd75qDg63jC2upVjoMKqxAYVM3vTVcggGZ0qx///pDPoTYZOPRhc4CjG
XLg6+WOlMP4SeuC93MIhHCgyhGyofgd90K1NKjv9wIeAZPbui2KZnO4j+eNy5Vu0ee0Nqtbd5uMZ
44FNHHTKUm8gZwhqZyrNxfCaULOsV+HV1hNO5fFHYuGzKA2CjoTvSDC3+orHuD1lLgqSLYXxGUOv
khEnHttLBuIgQTGVd5n7DHnYOWxyT42NdHYdSwZGiuQFbFA37ZG0gAJWyp6jCRUFfXGdjcu+MAEb
dsQdp/wtnPz3vqF/NtN+eh7fVxowZopcsBmtNDqIsrzGSW282VWfrQyRHKEjcRrY9DxPMQYfMv9g
CWek5TilWJ33bUssSCG5VXs1Vi3eYVcfD4mhIryxIhfhqZmqO1Tka8W5nE4lbDFHVQHShpOUCoh3
4DcqMR11OYmsXfqmef9jtHVWpheZJ6c8CxzYjvX36B/oU/hsxm5dpf4t1NtTbvKzrFKGjTbTQsf9
xbnTUHUG3ifRKX4KrRlzcklN45XA6K3iYmewNPQ0G9vqqePE0PBNmejnNU6AAQc2WRIF8luo9B9D
V39rZoxVtlmOmrI0iHoQjMauwCSGhzXI+oPWmXfIzVAfv2pMlVXFP+7Y+FEKa/ErjfbWccceyIo3
JN5zdgz2aVTj3yz+EsXLqLxEzdmX0TpVLDayYKfS0md/tzgMK6fYpUq3HvMdOQc9uFeEGkj8eWYY
gxfUljXFIAmzCXzUZYARi1bdGttm6ZV6vHD5hiozuUVs0iSnIF48U7RFd0TQU5hPhVgSGwxGG854
BYv8bHp38ve+Rv1v2ldd/A7G2xTwRQFAspR3quWXcU5zz/TDW74vKDspIXi8ZtxtxkTdSNIkpoye
2UhTU9zTK/mTJ9UqazirjECZ53N/uKboYR2H5q5it8vT8ayDTFgUvb42UvMrjl50lTso+2OAA1Ir
cTAkyONtMm0HttV+JFQ7AiKCUFKNzZ4OthVlGqzk9qZNmaZNivkR2cNLPpRUseGwqkz/X9HklLF3
j9g2F5U8MdD0OrxLpRO/FtpBrVBBuScYkeINzBwrzHzVx+h/yCL/6JRhaYvsLn1INQ5DPsI9qERe
fqPkDkANDU5JtJwQQkvDeum4jjMzhUF7m2pocUlT7X0CqFJ9jWL5TtHbMrXGRcPibYPFqL7dLPAK
Lb9UhbWHY0N3DTdODqwC2UuPSBE7LYpCx6GBEkwtICuMCaG3Ed27dRDtQtHRkwoHbwQ/z+VCM84S
MctgLG+Q8HSCs1WzdKn9Kk9I1baeDMQrRaH02JXbggtxCIDKtWzPxk/RCqQFrnsK6h1OafpWSHWF
p8i4mXm9mVRmTq2X8ocIL70bwdZdt7ngUQF3W5Ppo9zI69WPjsRcUVNaFW/MBrEJpGbN3q6Z3WdH
yUW8gU/Btj1XbtgQfLmXaD5JYey7uWW8JvwAcq6xVD0ATGLkS9kkhVhYe7tNosQnnUs41yQRWF4G
9b6T9StHfFeEfCSHTKt5rJr9PH+P6fTi82Dw0XFSSH3SCTVYGXIw0884/jLN3CeKj/PjpKjdNvr7
C2Od/5mdoH7CIFiFGQP2Qj9mWElL4xAKDZouDxs2krQrV2HwY7a00NOCNkClotWH9X9RO8EJp/hH
E9/7lCMIPkayH1efOwslPtcWdcBILNoui5UIid1ZlH5xB0ooevc1HBmS3bH1Bd4QpqVa8jHbnlpF
3Vm2vxrozvbj/DrHJxP/VkJ4LFjLeqnusNB6zgTqSfnKk5HfF5OuIqZH1LEcTP0eNN+7ylEoFngm
6KubFHtNkeAmdwWR8vplgDDHnlLRr4LchExSM+DSQzQ75TC7pJXwe4AiYHXcbcLq5oDJ6EZgPfqt
IBhARmFHZ2XjuUP7L8zlfT5aqRhOllQF7CryN65ocYdTZojr3tM0az8Q/s9BAYj4oGHXbQJnx+LC
cwMwUQDY5xjvBd0Bhs6p5h3OYRHa4aEwMQdBRikcY5dV5sbEz8wdU7byT2AYjJv6QPvxveYuMPqn
IL84kFwHJf0qp3xt/AzhxaibnTO05zyHdUg8iSBpzxsHV4OZDb4wbdwppngxuuHAnO1YE65I6wqi
mEYTaNxw8i52NMmwaV3o+Lg0ChfaFgDpcNcn8AhJ5/yGXGKj9s0yJWtlsoYN9SRHsY0wStBKOSCM
mlwiLfdHGCW8JyaX4gVNL3dpJNDKZ9yP2/5fodsbmwAQMdydpbl81Mm4rS0wkbb8aGkSayamNa+D
snW5k2RGdQjVAhqHvo4k/cfOG51zp0p3F8b884GLbDh703n1OVYO6nSx56TMPNPh9XDQt5ia5KK5
CKf3Uuc9LDbG9JuONGMxrbBCIAxx9hu3+UPn4RekG+biSpnsFAVKCt7oEMRNMtb0oU94qNu92mDQ
asQ/mKpXgEqNCO8iIRBm0JzY4qEBg6l20bYzMNV26blJra3KMDrAtkoA5FSgU1oFrlym3jGfT7XW
Q/EIewBEZrfpDI04GJEgI8WWHy7V/Eod3LKq0zURJOZc8BH2KpuA/hv0M15ioXM1t4S/SuInGUJH
t7dJCaGIjIrthw+3dzd1V5278p8jUbLmElauBxW8nS7ZaehfASdavXlpyuoCvJnbaLuyapgoKvV/
+njJ1Pi9my4Sob7QfmX7TEILXk0y+xBYUzdaWO4bo4EbV+JRGDDIsl/j51WScptzL0nK4CfIOVlz
+HGz6S2YzlTh/JpyDfh6k0YT7rBXszMAluNY/sagAUDIv05pC+7Z/4mhnxTyI8++I6ZvxJND/Ihd
lF9C+KQHFPptE2TLuMJ3v+YilZOBjsrXXr0BlwKwyrgG95EWfNjjfOEKVta3SJpNC/RHmQsx0nZj
Rvze6idHvs+KMzrBRwI+0MPJPuZInRl6KDo2Mz+2onMxIfqKcYFzLzMaxO3PxICtl31qBbnS2H5T
bEia47v0f+tc9Rouzn6zdevvpBw2ouVQrSgvnFJVBk1wuHe29YZRay0LxvwURxcce+mGK+RtstMX
Yd17R3wJ65oO7YrB/SJoMcbYf0luHucCQtKVZRV85dhktTZeKaUAJgxYW/SLkUXKn/40tvkh3ZkD
3h2gPRy3N5XxN4aC1KnYWcToMu2pFw+AlVD8BE5YHzwjw1rQjjCJsBcWu457KNw13Ofxeh7PdyRB
XOrmiblZqkotqkbppAHyPF87Izy6Ov4KNWj0Wf+SBfRy2xiLGECIcu33jBRG4nXWvc7Z3Zyrnpq3
ObeUV1hSmbkPICEUqpHMqNqCgdkPv5T7RTxnySYaai8gktCa0lOw0S0YRsKdMdZYuXZJoCD19f8i
QBnc9cgiSzfBWQiiHKLgNu5OirGTTwYtggNouu1ufKX+pByG80Aq2I6vUXrDCI79VNAiFEevfniJ
O0B4PwqKW7BGs+3dR9hdpmnTJ8coJO/m2Z9uMcO4PgqMea1k7qlVKyFZ6fbQC3c6K431pw3u2mC+
bkDwr9mxnPHYqe3SArHc0cGbXcJoHta7dytHkBqSI9PLUcaHynA34PcOTo2eZP5gB+DhwX/vcjyg
B7KTiJK1deOd4nzc8V6FG9oFEGjqi9H95ULBtXEy2NNgYnH30J+hGnaLXl6oVGiC+mCzoVcDUdl+
qQmKusv10Iizc4ibpwXEI9GeAbrmmNk7vPp2tge46MWZyujoIBk5ZoxEnXPD7z7I4Z+iZ2Jjhlp9
KYbPLIBzJobgjE0i9wSoMqulybHp40M3Sm0fhS0FZIB42Rb8DHoXp3YbQ8KYmisFB0s3js1rwFdC
thZ5HjLU2Hod0hCcIHwcSZxpW7XPH7aLd1ip6PFNZH6Zglq54arz/EnC3iBys6Kx0V0FiQopkR4n
RrLoI7UK7SohJe45WArwryyFm6/cGgd3lprk/WFjjYC3ngrda1PbAABnRagdm4ZjNTi3FvixAUob
S7YwIi8Mqq8G5x2T9+xdU/1pXZs72DrR2qdulpnQV9vm8SmHSs2CH+wV8OhHH5IiwzuXWyPAddwN
+wjA16EBn4ZFvCxPc40nPRR1yliHa67ud8GbaXSwAOESbf7/29oGORa5Jc7Q+d+SDdiq8ai/0N2Q
PfC1W5zsa8wz/+ICL4DaxeMF9JN1SBoDT7TIeX9MdDBzruywm/yWcE/ZkYtRnH2oltbFSaBxNc0U
r3NzwqxsFao3NZOzKUYXBSN3zAMS8E9kjNDjdOdTpaWB41XvrBRdEYe6DIEgJlOwrGijgC+mxrBQ
KvO7l6lyaBgtHdyi/csBZa7rVsm8Vo0xj049KU9oTaS/3GErS24RozbV235klje4nbl17ezq0jXN
b2rCKHUCf92ZIPlbqmp3Gu5Gd4YCdF1Z4bqVycGq45KkQ2mjvOhiTy2s4BvsblIfinVWd1QXAngM
Z21OcUCrps2o7YM0p8oHHF2SCetgk10YW8jJNJMfMmyyPIb1tcrDgrAv+UnOo6Bnov4CdNjZNxL1
21eGiLOHZmyyMIiOYXQ2+0k9FO1r5FjlEQSj1ka4ZnS9Jd+KTqbmQLFtNUJ38Cesb21V7fJgC02O
NBBho7WR159u1IFXZcO1YrCRRhDJpWPxYCvMIq9Te+ODMw+KXA5RJHcTDzCEToj6moPwjOspTXPz
ZCp/8E1YxIryA5v5hANGXGvgmxwBAyZ7reZsJ5ttiHDQaSK0M4l1ovr/BqWEg9lwlwzLfh8aCUt5
WXxGWK1OUvhbdZLZLrCK335EkcevDTHIjw71IPaWTcjP8qtiFWvGKoe9uuKqiqwm0mTTZN2ere3e
QMQRPsyMUGF0FnZJeGCwB/MGDI6r+6/tWJDmTFrutdRPLdp2dHFFbSa/9beN4MReUPE8mbDtSb0x
iTdxYVExH1cDRghwfcOUzLZCqAahnEvL85TYV38iJ03giTtDtZMpOpiRz3J7RNiwtwl2pK5CRIRJ
/FgMNJ+pa0UZfaIvl4BZ5dbWwO9k9kczU7ydOcJoTNXDFNWM0un0zVDVT0cnzBZn5QW6H2ODYlDg
HOfG0cyfNXTsXWdh3ERg3FAvDxcI/GJVgNELjFPaKuO2NFGQ9A5SLBx4ehPYRWm4YK3KDOavAkDq
NHEqslogEQOAU2ima2Zv4FDHcEC1U7GBRnjJK1yZvuHLN4sDzVYJTa+fg7BRy2UvyaK51IPRbTAU
Zy2dTTAsyUpIAZTda+2lC+vugq34nyHjZDeB5ghy7ZRJOC5ZN0ZEqXB5RWxZTnqdeBgW+LTcZTZh
460juIJu4fwzNVb0JFTnm2PAUSmjTCezoVUDH2Ika82rQ/qQbfYKto3JJrH5KmyGtaP15O/tkPIO
0b9pIV3ZZZ4oa7d9lJFSnfUw+jUSujQVsqW4WoXt1a0JkC1BqFAKIABtZG9HgivPhPChSzOnp4mC
tGlkvbiCIZo+SxaN+xpRGr/SjPanSjvm0Z1Cmc4W82u21BOVAjysY3lGfh9UWbQeaP3g7OTy+mat
WCmp+KGxAblAI0sIrCLCWY8hpR4VgLA+RLZRd961tiEuBGR851tkY5H6FvFeAOU6IqR7smWA4+ZA
Do1GexqhRSrD7YeFqQw/aqRDjItyCzd3/py4hKUItVCN+FnlgdyI6aRmXNf6EqselCZS2PT+6K1L
DL+ETvo/0z5vq0MZDl9ObaeExrme0M7MTG8Oh05F/9O3QXFi1lycYvVvCAZn76uDtSkn+6oOSbK3
LVC2oo2PQlboQKq+GoGHL6IJlm/HAI6TMSnudpwbjI3DiOh1rDAj+LhD/Fq5h0jfO7dJlrIk4F4C
6lkY34SXnMX8jFd+/5MI9Z8o1L0egBd2aqvcTcyoE7xCQWLesX6YCXzy0CYMZInxBVOZcfuPuvNY
ciS7tuyv0Diml7kWbU0O4AoaCISOiVuodK21f30vVJGvs6KSlc33Rm1GI6sYkemAq3vPOXuvbdUv
cyiv6eOpmD9hvoUTNVsfSfqKQFwXJ9YI9bEJ3PpqXg8nlqY+9yWl04HdiVuumehaYpE5Jn32ri6P
QVWjWmdxcQ3G57JC7RLlRC6W8JjjEVkw1DOVQqAZtpEO+yJHtGYki+WFZMjTtBZwlAOOUdK0JCdh
au04HVeRXm6vN/lx0cB2CTS2UKW1uP8utaCEawFFm1EB9y9TXr6ZsEcN+mwaFa3lzLKXsMoOtCIH
W7FOsaVlu1oKGEjOdY1hgXSPRoSVIDzqk7rNi9LEbmWwFoSdD6aZUkDoifQeA5BzeUVV25gYRHoo
m4ZMGV6ibbIMsdtkFlrB7qWrDPWgluTUtCjWAqM61qac4FZmY8b6VDoMoHL68WHoZkIlbPMgftak
AadvxpszFq52sVKGj8cop5m6l6jrvmWawQ66UAECF+1anNlZCDiQXJDrqQyOrLXabR6i0pbCNnYt
6n1SCSNPVPTPKjQek0Z2+XFk8843/UBE9ZblEi5OxrO4SJ+zxhx3S2deEOBp2NfgjeqmBWJd41nq
Bx0fIgpAq+b/7xhfzqSwEqaD6SjQ9FWdTuAqoHHgU8Etb5ot9V9Uf9BQukmzK0BpCrV1n2NdS4VK
hblgVPQUcbhGEEjfZ9hbV09NkyORjNLxPPRV50epfNdWqXYoiFQAcYMQFl62SEuIGeMZXf4BtLVy
H4RMXkcNADKBpW8wqaRN2eIun5bQOixXGfZI8aAN8jqrAmWnodJJOMa+Qnliq/w+cS1zt55ZN5El
5w9ACXOvhvmLIy08iTXkxyVduDQVPF25fRMt4SlMBrY1EAD1sm7QQ9CHbOrJqxX8G0mHKJK+BZDp
3gSSH0MVpmZuB627MHXYkEXcY2GytlECgF+JoX1R7oOepXR06lwf4StPgteY2hXepuxFNCFMWrsV
1BgqaUPacAoRn3WMyY04BhKZ65GjTwGO15S7B9gvBkD1JNE/WcVZnF7xs7knZaemrtT7xoTJVgJY
jWWBOEm2P0+p+BJp0/RM614gVcARS+RnTTbU265ALaHK8gOmgNuafeVpSeOtRu1wBIx/ZPIzeGzV
7lHLk+Qmo8MqWz5RNRveoqMGAMwNNE83Wh4tnRlAexiUcr9o2Clm8Ku2QSgstWimoIoW6McS4f4C
U/V1mh+HbtIPXWJ0Dnv3qpY/iikXDzMiBkljfKmJ4QF6RLvTIHJJeo3cutSBflAYxFN8MEyGj1pm
7SRReA4mVHsUmfQSpashwbqf+/zaIhyhK87phTYPjU2x3ht6ABcRXhywdWtbheJmEKhb0CH3rpyx
Eo2pspumLj0xabVrIXiuIKujx3EXHZbeCJ1qNVgCOmciJs9w2KzBoltBKt7ZWAYU7nH4PI5Bvrfm
G5IJQ3Qk12AUg05TTkGepJbsqE2Hc1aIhk1sZo4KEgud1x6zABwfaXjGAL+Z40zxCO39KMjN9I14
N5ByVagMcjqiyXtNZ6xe9N+IV8HTEtNlGtD5FjqSnfiaDMvlAw4h1/sc5ireyWC0U6V5GUlxT6Qy
AHQWvsjmfM/a6bcU42t95t019iDRlI7wN5kMaGB28EvlAYPr2FbCoWFqWEzpBONa32TNzBsLUa9o
Lre6VFqnfJIdcIkGC/gMiLejmQ+whMgndi0hWe3aAtcKgW+2yXvzqo2In6M+VE4GAqdKiAC2NdK8
xrsGoUQZH6oOU2asApcprjpHU5o2ZgJ4tzDzcc1M4qMTaegjEAFTnUi6k2LukaL2wgQQaBKgyPXI
hcaDn7dGtzeC3lNiPi7hAwe1l3t/6bUEta+FhCap5rWQBxK2ToWBicaej1uZ8DVR8Ys+8Sr5FrU7
ChI0sKu0Tt8QijOhFywi5nLr1GjpbdQgU1V4yTiRnhFd0IggAycIgLLR9L5paR+y1tDGjAr47bW1
L7rYIL8udepJXpxJJ+6BbuYuVLrqOUaTl1p1QxGQlYgArLMsCHjhN5OAyaHrwMEsZDJNDYpCOrFO
zPO8yosruSqNvpFyBLskQaS0GDB7J9y449j6Brq7WlGP1dQ+iKFAuk8V3egq2sQ0VBk4o9ntjGl8
NCHtd3Bgx5B5CkUQuRZSO2G3ikYPrTT23qLZtz36FVlvN9Kif2sguDnhgqudxo4TWsNAliWlyjQR
iW7Vsks9g4wz2Y1zB3snKo9AIQMgC346a5hc8GzidH8nu8uCZVjuuE8U728imQVk/AyhG0kXSTD2
FfZErHNOg8HIMZYOXUy8VZt+9EbekusSeVkLpd0JZ4SU8GY6Bx0yIe6Ltf5bSZY6UB11ceAcxE5r
samoDCDWGphyHf0tjtTOQC2dxs+FcKkChCll3BJAKN9ZgT6ufw0v/Y9iXFHH8Z+vyazv0/96L6sZ
QnjU/eMQvzdlW37rvv7W9UD/9WvtP379cfhZOq/d6+/+xeUu6uab/rOZL59tn3X/+N/8yX/+5v/r
D//y+evfcjdXn3//63vZF931bwsBgf8ujlUiW/XfB7jevqKX+cu+f49f//CnfktxFXTxF9NQJLZH
snHNajWI2v0txlXQpV9Ew6IhDxxGNJgLEdb6zxxXSf1FkkSF8GJNkzSJ5Pq//qUtGUf+/a+S8osh
Grpi6RaaQ8XkR//6/uffYpc5db+dj3/++1+KPj8TBdG1f/+rqV4zg3/7vc0H/67w6URDE1VDFUU+
oPElxDydknkyEoBvWmvaghg9qAhSSnWbviSmtIlIEOrpNI5adtKKCFLwQs8FElCDIKPUSJoRUv1M
1xJNRkCwGg6MNg8fubNPIUOwpTYPfZ9vFOmbDABYiJY1DSxnVAS3xUDR1P1abIAb1MIWkoGjYgxD
PqLO3aoy4d3Qw0mICBlSbYMN0Otk60lnM41B8KgkNVmRAhr693r5hO2NXolxKjq8dqDzqVWMM8EB
sU1jyOhYGCgnZNcSfDsTyy0BevBhVVLKEEPDfs8MwxexXJi8QkZJ8+bmaCAQzUFQ0YxBv7xiJ4/5
nZkvgqpigBb1UOcZUW5QPnJOD1LKQX1NecCEnj0lktaJeEao2pz0lXKNa6FSSHOsaxFRFemllpg2
YQ16MfXH1FBv2drdqiiAZ9zoCZynsDmmfUdmXUfngR0HxNDaoKa0AibsggNKtAbBGULBaq72M8xT
BkgrvbqYfexLRNi1BEEIVxVLaRz4lIysSx/qAN1JbQ9QhObfq6W+50zSk0UnwmAkTiE+t3xiZaQV
gpmhILFl0YnJDcxDSzpI1zfbRcZhjwZJo0IveFdB1HQzRCp5dcZouiuBhhj6IaFbrwP6mJgLT4Hf
SQ9l8aYxXTCkgA7FecCYplHNVOHDwiDMMN5bQK+ApYj+ChyJkDEhn3azvLv2MUKoeORhrg3a8AMg
eQVIZSFy3clUQHfG9OqhFgka5Q5QqrVo4G6c8OgyrswZ0ghRhfSsd7v0TlWN16B9LvmqgYlqfKTJ
KHbID2aoEw1g8ue07t4B6FE8hudKUM/mnD8rtMJFSz2B/DgBrPK6jj0MdoYStXpC51nM0EhbXtAI
9z102j6u/GvhHifogxN70N9LgFwLIb5ZcPXM4o9TyBZle9U2ezY7KWFjKKYQeZrrLIt9nR1cDp/O
qk8RHbIiyQ7GAq4YOgJ8MUn7DEnwrSgcY4KlQvrcnSljGkFjHCpuOGk7ppGbkODLGNFKQyEFHQ+x
Zrk3K/Omru+bhVXBIFdMWw51Np3Z8PsqcWwjCXMZY9Mop/HV6H6tFAgoDGdaaifEYzk1B+6olZAr
9iiLDvUc0M4dpJq5Z2ZZYpU5lT0xSfHMvqO/y+uzxrZfTz65m9iSIh8d3uLwM+ZKCdmhVT4S+Pxp
OzpL9Crw/eP63ex2TbMe8OLK1iWBKl3HL0Sqn7Gw0wWcNnP9KWbgAULtjMcQiFHpiv2lpSGaxPQj
X/X4rR5UikIyWGrtkhqCb8i3Eu+IfCAkTJ93khE7OhvAPDtXMOt7aZ1fmwdYOrsSR/Z1HLKdwag2
KfnRXAkvM9ON1SONLgRXj7aKdtPTW1jmzCOa0O6FyZXmYlsIw31dPMr4VUqZaLCIc1C9V9eetirQ
ln2PyzsjBDt9MFueASzOAi3shBtT/Rbl0zpnU7XM/HkcEkvukHi7nREcduq9vriqDLdFSHkj47wj
qFMDssWdYA732qTcKMo6nO9jYzOZEXjnqyN6Y0UAOJaMuRzys/hVMJ41NOwWxKa4vozFfqmfoyn3
SXMHrjWsTLSkqQrnE4aWZRwxvtKw6FDQ5HavAV5BtJwOt0FSnqOMLEzUGSDDnSRBEwbsSaNbDzVy
Og8xu0beqDn3JSAPyPkNP5p593HtEV8kC424AHl5x+YZ8lJoPpFZjevvFe4ac/DSTTFHp3HN/YVI
BHglZmwjOyDjszXNL9VkPRsfJcJJRcovIGEWSq7uLskMyA+6OzHptTp8xgKQEUYFAs5IY2E+qNyV
LcBk/T3RkFuiS+oXp0qfWugPknVv1OkeXborBx9ByLR+JmipEwnpQXI1j3AagEVgIgsmrLFIYVLc
jEK9JaoMXNK6Cgxbgb9gxkerOsmkR5bqY8QcQTUspvIV77luHWX7OiIDuZdeLK4WsULkqmhMpUGA
klciQ6ftgzeV16Bl0trF4F1mrm4hvX2U88o2RS521+XIRZBb8/rsADpo3X0vYG2CDCIBQJPIkiIt
BAc+u1DiDYCvK9NRyuRvbZ04Enp/i0UgiJqzWBK9hhh3sFjqWEaGanwJp9lh5gWMJPY0S3athNtX
/rXNg90IIhLjUbC2K7Vs3MrQL/oQn5NSdcIWH6gMZUhPiFptVg1yvahlPEj+IQFdTrlo14t+QuKA
OB1z8MCgJ2lfC1k8t3SqJcuiB5hux5lXSkZVollOK2EXZHBSCTgesweF/G5RfSFmyC7HECSfRfTx
U9O0Njt1v55VXJ8nI38rAgm2ReoKncT9SkTSQlFZTccCcSnRcH6CBSSb7jLSvoS2epdYjkVU4SLX
Be6pozAYr7uTmj8Y+UIHI2VCkOKvIxQNbLJCqpuSMQs0ULGoz+G1xiutcziLB5Bs9mIMIMovUf6o
ia1t0iy8dmAD/SAtsp2SY4SP+1iVXC2SFVrQGmom+lNHoI2wMwvapZZms+AKhvRUZfczvAm0vjx5
uq3Ft8vyBAX2OIBZQksqKDyd6GUWXywxnYCeJPtAJUazpIsUBdZn179M6Bx1cBP4UyoRQilqTPjk
4cC8QobyzBuqe+7bl2YeDyM5f00PZgLow2A+LQ2c1/DYtdYN8QNrEnrsSQ72JLA4Gu/O2FxOFm3a
qbF8cSSoJVz8UA3OPZRYVBRbDc38gCqHbwswwBYJ0BugO6CqcLpudDXg8mJubhqwQ9ZjdE22ZCRu
ISZvABvLOlyqK9daJe/C+ga2fTUJ33SYf7V5ycVxK9DuHBttn83zelF6LNxXdYre3ArWcGh6416F
SB8GiWfk8ESyWkIsk5/iEpgVr6eKb6mU2iEMw5M2qtsgZ1xEKlhLaNpMOZR01lMgSDS8Fkedxa2w
GHbIaVZq62wYbF3ned9a3TGlGaKOtAMIhqosQtqHKAK8nxxkky/QgWyGEsOmTHJJDBhRf2leplV4
csC4Bupbksc7SBxeRYYg3itKYMlHguSbg06jL78kTeoZ0DkFC0Z86pk5b1PORgw/u8Bfo43yY8SO
NJ/oklW7bEDgRU/PWpob5doQb9keZvldzmqOmInimzZdRiRCOJ4tlgNorrjpYIxO1aGaA5sxJ70T
UNrTx2QK5yDcg5y1sax7KjELILY65UGm2RVPeLHTm95i1sMSIdEzbymKl3HAXwnjggVBnZBpR9FD
DGs4j2Zc9mbzPLdkI0cEThkG1lwfko0/ie17V3/UFvQ2VJhzA5tgiJwYzU4E3MYkhw7aCl2GZtuh
ShCZI7Zq9f5dhfaDikdW/1jwSLJuKfirNd0QVYmfv79eaGtRH0l/k0KVtdTswH+52Mjtwsk2ypks
zrW2I8c12wV33S6n32ZjAPE623ykH8PSXvjW/s8/ifSjT6JIokYFSHWIpfH3nwR0sNanGa7X1s1f
jSfDi7dIYlfie3xXHQnh9KXNT44o/+C7f3dEXfz9EWMrESWp/vWIs8u2fz2sizUMIK/zcSTd/eRo
19LxS2kpKRCiVE3X2afoX860yO1pgurLHLqhDsnIHmm5l8XXfNkji9iTzv/D412//fdXNpHL0Oo5
Hhotl3hNpyvXlEDDN8vHdMkiz6jP/fNjUof/8SsqpihrmqKoqvjlEuKTADV/rZ5zmnyJINjs3Jkm
MF1UEjdB5fznh6NZ8GeHk75cv7KXdNNoOZyIYS/o51WvfIPD+ZOjSD+8TTRTVyXF0FX967cilndu
S55yR9wW595P/cZVtuhAV+C9vcT+8+8k/eg2UYlAt2TGLDJK6N9fNnHp9SC1oJ0PXnxZHAgfUKRs
oG8ryy9BszjBf+OifX/Aa0vku/tkjqtenAQOqEkYAzHWE+5gB2y5Tf3U9sF/56FjpCPKJp0cei3X
7//d4eQyXsSJJE5n3rIGryArfFIHMAramF50A7nqJ+fzR1dPNWVF0VVF1Uztes9+d7yB/mqmBByv
desH2a395rF4nOziVfd49f/0Zrk+xV+f8u8PR8fs+8OBLJ4rk9QtJ9mQaWq3fuTAPvGTdbI1fvLV
fnT7f3+oL09br7VVhQIsc+ISlCwAxiC5lPL9/+z8fX1J1uMU5AseYwdYq839uKJa2RouNi432mo/
uzuun/mPp08zDBlMO/Oor3d/KRg9j+H1aCQb30mr8oUmGighjzyPewp9tni2/hQgxvUKv/ytZ/tv
+38/OqO6xnOusSbyjv5yr5SCakYlUkJHltCAUpjT6YJM+JMz+qNbxBBlnm1DF4GIfblucFiMWBX0
64t5cKZ9u5J24nn2mBg9Jv5PjvWjb2QpFuuOpammKX65HeNgVgozpURFdDY9iVxAY1d+kin0TceT
Bc/jJf7pK0z+4yOnW5Kmgp0j4Z0cyC9fkLA9JFJNmTvoRg8NwpDXYY/S6TZyql28Z+8+IXp0KLj3
mRt7/SoDROakPzvNf9xP/O5TfF0d+iZpkzIkouu6/iXPTJt/exTjM1D/dXyL09/9ydn+4RdHx3bt
bWuGJX9Z4rHx9bXVsx/O9tdTreyCTWqTUu2VJ/jBP1sp/tir5gt+d7Trp/nuzTZKiYjLmqMFL9et
G8JDh66d3XJmVa+x53W2JRTnZ0f98XcEFKUQ06MzmPr9UdtUbJZi6HOe0NEVVvQ2nGF3fR8UbnRT
//ZA/kdDlFP1Wdx2zednd3it/n+YkmjsQ/79lAQTZxe30V8e4gaF0l82bfZafLS/G5hc/4J/DUzU
X+Trrlyn4Dd0jf/5vwMT9ReTIGZdv24qaZyb3G3/GpiYvxiqRaa7Ahjznz/618DE/IW9vmRYosqf
FNln/CcDE/U6evndC9uSmcpwCMvifmfjfn0BfXcTzlgxinHILXYPOpnbQGqsI1BFWqRO9jTBamcU
PdFeI5mq3kckuY71LsiOkn5qzG3a0gXGOC0aWGhu6+Y+jGA5bEXhm1FLtmkBzpSeZBPfskJG/eQI
0puhnkb9nFio95l9SNCfrIdKPUFPMUbgN/isJljqQDYmBMHT9JDST1MDmA4I3omq05lZDJ/59Dxn
NDWohLOrRoZuUS0/JuYxI75Z28bCpZ+3i3XTdLf4lpOpRReD35IWtpCDdyQPzNGwhZyKfEPDuch9
hhMEVdLyxcDWpSS4rMdyX37Gn+XsW6QynUAJEcbU7eqDdYxf6KV29vRG7xuEo7TsYZ4n3iY6obXX
2QuNq3cBkYxsi9WK7ICtcoh9Bn64psHz8Bfdq8Ia8XQsfOp431Ro3rnx0OL8uv4TIVJpuqq0Q7lQ
OM+hjTwd1Xm47nTsfsxtRvM0kRLyqMIwwhRpR/jTu/Kzb29U420EdFmZ4krD266Gvk4HZkbyRJhZ
qXszmBgUpI74TN3/aBxTdDcWGW8BqlyjIBaScRNeexTl4iKsh4JUFF9prJ1Oy7xn4mOmb1Gzk+uX
WkjZYSLVqF9gnQFlxC3e2fI02LL4QO56kx5SwSfso6LLL7idedSsW4ytq6rfl6S0XB05ERbtGPMQ
G3cnJX5dD+kX0Um81OlLITyK1gnIJp6VMzpzTOiXEBfEwPRZsZyi8RT28gCsULNi951vtWQT4pOl
fdmm9zAiZNK0WqZsWEy2Wnmsn/SVZDcX9Qm12gZ7fYIlbitDEAjUU1VezPA5S+iif5qmN6IgZdZW
Crtg4CICoZ/iD7FyMm44S7sVggcjuJBiVKmPIatgUsJT1Q8VI6EeUuCh4imJb6XxJrXulvQYIp83
4X+thE1F/JvTgRPIfYVxj1ye6RNm2rsVbOUcz618V9TkcT816qUHwxC4qNMURunxeewY3jgzzJOV
TBRL/qbAZnrKvyFaRnpNElAsMvzhu/j14mBA1s2bUXielz1i40yj4BixE0GWpu/Oo+OW4kbzwGi9
Ws8pQ3Wwc3TBlFuxONIhaosHs7tH02kJ22q8vSruxObSWZ8FI6kc8SrN0Hg4lrhHtOOUrTM4MFsz
PqlwntBAYKBP480Qbfu1olxUBObjC5JirbyXk5M+vWt0xV4Q6nfaWYK2JwQfBmFRyQmGMcD7Unzt
hpsROUki7TTlHHXAvja0gLCKEN5zrIJ12d8vKBrbZBvV2KeCj2YAJOjmnOfJz2z6LI0H0KNlevJa
jLdAkgz1HHZHfOBIcx4W6yIYdBA/RvUpQ/gdXEr9ZaruA1R7zriAfj7J+k1CZAyi6PFzbnYiLrCw
eYyl+4Hkgrb3Am51Nu62jAd+1sidgwW6nqyHAvFJ3CHhySS7RTJJotOaOd5er+Nzv+QXCcE8oAk+
ZJygpfFJc8Ud7GvEf2iHFNmWlb6PvGw6ihoZxdgV9xEzc5glTEAJ4queAabsichs6+ny3RJ2/m2D
/v3gnBXnB+uAZUiabPIz5vtftj4jcK1KimjOoVHeDsHruJyueAkQIpCeMWTiXEAW7IpuWjjiva6t
Ar8HL4+yDILZir2w6SYnQn5vheN4YFkg0m/eZsmzpGNVsIl7HRBIzejo7D7EOuupNfQ6X0qwZyLw
PDT1bR8/MISLozXSIZlE8RFqyStqVB4wLFQQ8Ips3z5Em8VTZd9I9qLb3hQyXq4V2h0MSwja1w3p
WKwRDwJwgH5vLmtlABvmzraJ3n0IGDvP7uCgMFFoydrXt8duSiQMznd5/tZYz32C23QdJvsCrnjs
5Ww9eZ+Txpq6bXWJZ4CzK8Yl47ZajvwtsD3tXOc23c3cQtARA7sYnfiO4A7cbxC5yRrEUjnZwsdy
BnpARCaCsxjSl1kR8/cwWxsakeZTLXqldLSQC9UPUniAZJ8/tzh5AbHchw5sQF5UMxJJ8EKuYbgR
ECR1nRMDyfhOp+hIv40F4jBnJFEGlChx7QpcI4LivStS846RrRu/s9SgTGyA0/D4NP44eiqhD1n/
Auav0I9r/Jc3kduusw3SPh3M1PgKa0EiRih0BJKeFEclHjvgzcQqNt7kyanCiwK732LZ4AzkN6ET
/Gy3qvzotrzukWUEJFflye+3J72uZHJHEiBFgO4TQ404jawhwIC6l4NvX43rnx7yh0/Cd4e81iXf
7YjqbhlzReGQyR71JQKRNR6vNdJZCEqCrX5oPscGBonKCpbNtv1ty/xva1jra8l33ZERnfJfX/nL
jqxQ9VDJr2zmeav0VCFwUEGueuZrwlycXMt5Zb5o5+7deq+PcDYc4b3eYRW3Psz78qF/JbDhWHww
vbu5Og1vUNRDQCV7ygkP+i1FVFjTrFls5cFw8/t8La0Dp3aYgtxJOaJy21xh+fADp1v1zuIWO2jw
wuhY2gqA9kElmKJxFkJ2iQ3FMr1DU+YxI3Y1L9kUL9ZGuOu3wqk+qY/EZbigipzEn7fpSV4Xdr/6
83eW8rUO/3qivjS+AlXEb3m9UH3jZXeLY+2S0/wAK3BrXNg1hiEvIWgUOq/lPVwItg/IFG1GNzBT
8bw+BSdW3Q3T35crxuknd678s9voSy+CkEoxqdHmOsLt6Ea2fF+C89ppb+FnGtoR74bPYJ+iwSc0
SF4xkTnhsyLgAvviC7AheR16BH++adpPPpdEH+SHz5RpUHUYhkar8ssNLtHEnite9bK0Lcvz1G4H
R2b2Rj8GmYIFeRN4w6rzePO3xi7n81c7naCNeddgvasdVtgaFtGRxD67PIR4wVD0rEAdxavoxqJO
tm4rzUWv6HFpvOEunHAkO2KxS0Dl5s+j7ogmIMddz2QJGlZlywa7nKOab1hNxSsfbkXkY0KmDj1v
1YVuGpNe5zIGDW+HQ383HWIvIrketcgGd9M2cybQ1gQxeapBJI+P6AT7eedR44rs99h0rlodkw/u
lH5NgIFpV2f1MtvNnp+Rh/INRbv4bbll6T3Ke8QVjyG1j+D0NituvAKkCK8dPXdTrKY1aSduhm0P
WYAD5STc59OGxBymlzY8PVYInECq7AVnAUYlNr6Nvmojl/hltQSx4rDTlgglV7tVZL4s1UZPH7ru
cQT5qONk386orbJ1Wx/bqLPTsYEuz4BtteT7VPGt6/4vAdhkwztm7wO976njrokXgh+Z+VI1nJvb
tHjLt8tGqZDjIvS2ybQM0JoGDNvZ1xMesOnqm4jcaDbbGHT6G4wzonWcWSCNYFtjjJ5XcPmbaSfO
LrToRHVDIpKIVhJ9BXF3z4YwXctsTxFLMeI7TfsGtM3FKpEhw9427JGaZKN4yIcwnLxCqJCLb8K4
q4JDMdSr0oRAe6sB2uvuGbArFFIzY2UbMqik4LEFTTTtLZnIAZCZ/jB5SwLGlRz2wgPpYwkb3vtP
yZaljiklLsYH9Vu2n65xKU56rI/ctBm4HFTMybBho2mg5IfpdR9KviHtG8oxDTY4qUMksjZkvj9i
DQPvZDlocSaQFzRhrtLgu19DNnxENQh5W+iFFmuN5lADqpKXYcRL1vl+wP20YvbjZDYVEsQoS1hL
pT3cEJCYMtAG+qWd23GjNvdFfsd2KV98lPchqe4LGJ9dZW3kwq/A2ake63vgp2t0XppDNQZ5NvE9
Uq7k5pxKL1l4rHg4JOk8RgdJ2JbyFg53mq4twrwUtx68Qnkc7a7Fc+Jipgy6s5Icc31bhBf2mIk/
AYKIPYMSxTOED0U5zuZdke5k8GCaT1zbKNjy47Xb1CINsnFGkSqthwdVfib/gwRtV9AvITS9KHLH
mZ3xK1jLQfCIDdMbANB2LyPzuNONrRh7FSav5+CzVz2uYQ128B4X8wEX7Ih76E3VVuUCsMXOzFez
oVB26aQidrxCUPYLZvjyLFNBMBGHw8WPmsNHYtP95GnG0Ilk7JTZCVYA3i/CVhTXbBBv0n7ffDDw
B6mZOAJ3Bq+ICLadbUREln2Y2a3RT+iQvXTZoA7FV2aP1lGE7zMCrrDrx2jfI5lyUKMsiKVEj3Na
BIeS5DhjUwgeryxB3FGDp6C20Raqfgk67g0xpN6yILv0S2r4R0Dy5F1V2csnvv41Zd+Jc6fDVA8d
Ai6DBbO82697m3hiqCDjm+4OqKkhcuoICXEILJu55d0Hhqc6WyHGtr3VuJJynooeJ50t7kJPAG/9
LD+aO5JBKHbi16hdL89J45h+rVPUsWvuecZaar3kRMkHVaQHy+kIT1QmSIfCwpW8Du4Xbb/cfk9m
xnrABC/YRDAHehmYJbbrucBemmubah6D5DUytyjz8mRtssdeactZtLsN4G/J9LmqCaIwn+nrynzG
vaFvASM8Ixma3llV7HbVHrhZgb2JEGY3FR/MQcLNtsVQ7PyZ/YODrmsf8VVyaFubnn2njdCCvmuR
u2CfTOwMb/pDy2Z92Al2/Y4hprZFQttflsEZa0d1UbiwuelGVOVeQghU7va0X9rpmDIyyjxEaPPg
5ySRSqt8sEGhKISpsiea3Q5C6TVQmMJyB44WDkADe5IwX23TX349Qfgpv0mBLVU+PdMV4qJMcmkT
FCSxYrt3Q2MtcU2JI5dxoa3Se9q3zZqU96UAxQnR9EhgRhruumwd92AL3TTdI9DCs76UH/jcLGGf
ghIACAR4ZwoP4nKMaoQ7fmr6JA9wHNJnO52Ad84PwfPkM1F1CBDDPhaCWKHuIhyJGbW0k0PELrdY
F11aUnZy/KdH2HC5jXFeyw+Lcl8hvn0e9G1NTjD3v3kyoRiw4yPeJo8uykE+Y/B6yBre4n5OsIFC
JU+DybYOBppV3VGfxAVt2+TUG/RsiIiN146hzm0brXCNVb7mNC/pEyg2PTyzFkk6ge4gsuinrRYs
zEDcCDxCr3kWXszeHtCoOqIjrnt9kwIoXUnhGtsDniJb1OB/eQ1+iQ7Pj3azHDWwc+3zNLM72JTx
8eqoJqGc38GgYx6Xo8xreDjQEII9lQubpdkhQoHzPJC7esek11qjOm2cUMHbhaTMl3qPSu/dOEAc
1wpX7NZp4AuaV4p88m09Hw0FVO+6DrdDdqMOB1IcyGyAvhZsB6jBuhOM/vwcILraJHjL6ycNFVRy
S8An6ZnQxZBmcYr57YqX9Masnf652RU0aXQ02WtFcrGwzl6O0WKbxk4NfgL9HnznxA5psB7SxrZI
oya4k8xA3jgYTmEbyy45W9Q/5hola13uinAHtCKAqozjj7exg+YCdsziwZlSZEfWYLSt1HsciHb9
ifHOfCYe0w02xa4PqE71NWTKgjfCProyf50Ra720mu6sE8v+CqPrq0B6vJ158eFaL0RsgdxlG98b
9+Syku6Lw0qmPOS/e5tHOUHospKfeSxyOCO3WG9gG0tcd25hdNPlQ6F5mNTT4kL6XMDhuhOJHAPK
RNntzX17Ex7DNawzZd/eh9QsxgqgTXuN7l2xHmvLHqKLYfNiq2sbE8+e5ov2OKkbyjQDlbp3vSj6
un4nPRBNsVx6AHqQtMfdPamARutI60ayNQzRbqdsG+ph2enpKzk4XlhbUCVKLvjXd0yqRM1XdDue
eFjgRcG6telYqu/tE859GzLJ6OrobNvnuKF0v03aFfjUb9OD/mY+JbDv/g9n57XbOJqm4SsiIGby
lJnKlpxPCNtlM1MUxXz1+7AW2OlxFdrAAovF9Ex3uyyR//99b6wt6vuqt7y2kr2uOQAo++pL6UKl
fdFRp+A9AlE07OqLj9KmNpbB4VlwPzonOY2nPA4uGX5FdHuIrz96Js5ur7uXkI+BTg6HPtc0oPfq
hShA9cQLDeuoOURxOg1DqkX/oLUgnRI+BrfvnGh/OzafiV+EaApjr9Otmzu56n33Dpi5MFryObvY
X7PuNulGx8rIqIRQfCS6jBArVxPsVqKqBEqElDFi3HbKLbjeHDrOEmZpza8uBPI7v/XryFq9/OZQ
kqxIbgvmOyPbdcfVKw72UfQj2Y4JKU58nSheTPesZ1sDsqv+Emgrwh4d5M7A7zW8Z6/m1SJogyNB
O0k7+Vi8Qo2ju50fFtGfhhaSF/mYZm80w4hfuot96LScNxIiMjSXFgKn4Qy4+pjBWYgObxm5NCK1
NMfWtG9twCnMNUClFimYZH5KZ/4OSsrc3OveG5JcEA8fdO5YEU3D1V1RhUuaAyirVZEklIy2SKQY
wVIk9HTrSULcscNfmdV7ikOEr+TiAvrcYnKJbPhTRzs1HEyKlZ/nB5iKC+kSMeJJqz2pMZ0v+xu/
4y2sRPbTAX81TYBuRvAYFxR5PNOBQ6Ep1oyTAgnZ1T4XsF17w/C0+iVwHYArsWz9/s6HLQxNv65I
WyZA+kU7FCOP3pWByprv0P+C8nfxOU6+MHWPF5YFh9MywU+MNMwV/TFnneBL5kRechsTS5xdkmhE
cYfWVYCCbZxkRhRs18BQxO88XJ5vfuknjz2PHvdrgBnvrs3JxnVMHC0rKro3GEnIeQB9b+MdUN/y
bcgnOAyErolhz2xtREGcOtEjNBdI6bLcAmvMdtlL97jwr2TCqpbwzPrDGYirsW2pbHCER81Kj9d5
TxZVy3jQuDo5MnxnVSA8yCyPpUOkPrfTvAo7ElKfpw/tg1OKLiI+TKLrSMDgjI/n47WzTWZ/FAlM
LbKdbPJDsWsVpxY9lWRuXq72mHKvU9IzUE00eNRvVXGIeE4nYjlnFcFCjZ2QxB/XdBI/2olh9lq/
3iTmFn+kGfqu3c82BI6dOuqDefP61aHdX8BiTjcICYqvneqVbNXLEwXqND5nVnoq35S78bCqn855
fNRxtghcrP60Ne1uf7XZH9N7KkPX8W0nFMGA03AQDrV8J0bn3GTxtdXhjQcpeetYuD86ukljt3ue
TyvU3qNFe9QTv9Zzemxm6xoO3uTQWLMp0ZhyLb53T4XpCmsEGretavc7ugqUTXMa/Q70b7ojOJzr
3ePJIKOlMp8JHbG0c7rjhndhVCzt/Sa7+PaeKP64YSOfyb2zBhm9PSfS5YX2m/ihcecvc7L4L9mj
iDYjGpUcM+wztsFiInk4f7pf4E3EQ9wYS+hniyxpy08GbWtOBF5Q4XmVHJzTKjirz8X4nD5LyMRl
e7sSHTgqkl+xDMJpLbAE+TPg6gmjSmNtjTMhYosaWbNNOwoIOsQVtGzYDg9uQb48/1DtZg8ARNpD
72hf0x2ROH1+1Ln4MvffwSvQy7+hMKYKyYvcTlLEb/iQMapC1C1qWDbRCPfZU8yOy9hMMzR5RISQ
MJbDDbpUZcCQNQyNHGHUhN7TMJRiySEcFUichOzsNwxDz2INJI51OFl5NOXwulBGS6iNQwGFvk/t
S1i+4LAhyw7BKqyO6WaPGCVkn+gwk+ILWg24l10N4+Xy4U73GewEJVvAzoxtIXNKfE+HGb0tNys6
QODBQ+SvC1C4KEvNNVVjdkR7vcUXOLuSJ1l4ZvkO+pzFiLB2XAt4GPibCYWlsovGkP5VqHwmeRA4
oIshbLIfBFZ/CFlACHU+XkUVTV1C0vINPUZvjGS8BYMDmdEsaNJ72mCb3htRRhtuy4tNQC+vItH0
RObQFM58EMq9ewGeyS1t/8N3bv7lO/+vP883aLm7yUbZR0C7LWGPpCHGDg1t5BekdwBhWcjQpycO
lhMyYm3y9guFIORDHn1pLS5sTxn9dOlIJhMI94AHDCdNhF3wrCa/RPShiUdH1XU6kgZDTTU1S9Pq
kEkWGy0Wqe6d4ZLGWxKiSz/6NEW65fxcDjpaRIDUtTIstpOL3eS6riLv1tjijTmTwiE/oxid02Sd
HBWbrZKiVzgvpCP5rvy8AqbsgeyQAozheKanxp66UE+fqC1IpW2ThrqyYR3K+XGtY4xedWUnP1Di
kmsBLJCGLxPuk0wTAlhvyWkW/es92Fb3MTgKM7pLnABDucFjx12SBMY7SuvyQrouKTZnLPKMRC88
VbriCeLdmFKox0wH1hV3G0DC0Z+NXZ6fs85PzAPVC/wxNsMnmEO1SwLJSkFuanS1GG2Y7fHjWywx
9Z06nGXAABJ1VW+W3SjbQU92wmYe79JqNxrHiohZ0wHqgS+Osrs8x3PncFtR8jcfqT4lmK0k3dLS
SSpy1YKGR2pyrJjzEoIGizrGDkcULIP0YgzvG73d/fSk/Xm4oDqRNUPWVHzr2jeRzzQ30iruefCT
bbWNfNWjcbX2VAb9kMB5GDPC6sA6+51w7J6UH8hEinX/9uPVlaqq2mpRqXxDmJtY1qqoWc42ZMQg
BzzkpKKahATY4uqzBnNs3q+qZ4j3fOrNSD6iQ4JLNwdXBm+6r0FT3f6Xlm/G4q66BMukKx0EKju/
2FV6mkMItOQEe2PbYsWTfgnEPIquQuunNY2eRtce2dZVoEP75vvKYMd456H3YpQow64avGY8ygJN
XX57HvQN7edIWHKr5Tav11Lm9+Adj8aHfvPgOdIjFoDBXLNuVmyz+PXyDjuMA+awVSeSWTljbf4D
uywmXH5Fj9S8YrbAIRdCrCLLZw0yNLAYF5p9BZK7eIbig4URKRr3ewCz6+DRsmHgYhA9ojwBSXXZ
k1UHW35N3hIJu/220L1l/CUJC/iE/lnn8m6mPvlh//7k/JaD/lPA+fvI/MdX941UKYxOTi7LtcSK
7nRvAHI4OwUXXKb70l65krQRSxLDKRtn4q4GB/D8AgQv7DuFlKDduOE0KW11vzpn77jdGjIYnm8Z
dcceixbh2HiLpe34NQkedTkVRJStigEV7vOD9A6iSzFTwYtB9olhDU/LBkDOWEP1JQsGX88PHJJo
/oUM0fEsmNwOBpKq74bxiCp54oiJwRAP8BeU2oveuJwI6nP0CiSVPmJjHt7ylau3sDgFqDbnAld0
ApKksrkSNL+eKEaEkj5wngvgzlvOym1yD1PN9XowXFodWLUaB+QE+OuUslVf7TG82ubp4msOLYD8
debQsnlhmicPxk0qy4BdIHnENUtL348b053wG/DJbuETPI5zPzvwyF4eFEfYlVsC69bqXVNu1Ff9
gQxC7R5dyJHI8ffjkvQz2FDiu6UweDvb7DrYxf3Eh+mwqhNhNew/H9UJNGPTvSdB8mTuynvK20I8
Uzaymf10X4Y3R94jDKrZeZfoQOTesZ1701PtZ7vJIgM9lDax3fqgaAE8qaMy4sEmeplbfpTHjGg/
w1oFOHRaTt7C7TaY4W0+tDDaI1nXj7WtbYaAh+KwDMSEuaJOznzEu1Jml5Q5MOUE01Pi//vjLkrL
SfjH866Loi4qSz7Bd4JZ6Hqc1KvYpHXEGr7gwEBTzAqCk8p4a34BK5u8kYVNVU+9+XYNhBfIKm7D
FsAvlFzBsJAENFhtaBGlLRMgFIX6L2Rz0/ggLV1yC9FCujI2oqP2hlysPuofnB6E+9LbufT2QM6S
irKoGQhXA7626UM4xjbcPohFy7u2TEwk8ZA9ed98RQrxtLQr+FSslQT9iS7VtKqwJTtwl9WefkGB
EMQvYxawCyLVJReKk2oZiqd7huj8JXufAJHAarCQLJte/2a+AQGySAntG+hW3DyLK5sMINNV78y7
fh3dS+FU7+hZuhLg5d4II8Ldf3viZc3f4RrIdSRBLCYXb9hhGjQd/f6HL+n3LPz9SxJ5OZGrEuzw
hyA5iVoNTTkkTbbNIHrH0LvsVQXk5E0r1p24Qx9SUMaHmISlofMu1b7p7q7tnvjryF69omSeKZzj
ZiFgmix4kRHlCvbllKMjRn5K54rO+s6Hz3aMQkWDdIQyyAK5JkPCJkz4lu5v0SkhZlbx6d28xfSH
O+UzUaREMmj03CjhJfMZzaqr2+VMYvjUyz7kjLjaFVbiDPDTK94hBAmdwP0OZySxepy5h8HORDhG
0DVOxsY3SWqkvM2iklxLqJtyZ87LgTpT9p+MIHRewQ2oBTvOfQm/z7hYEoDiq2+3Q/qiPGuk/C+U
hnmvb29B9VoTOrX7SSLxh+lsuSREtKumYSg62WPfdpeZBERVEwpEo8vSccpMS1pHPr0Vh4xr1a42
yymTh8OLwmjH8gfrpD6ugh/dBn8dNP75B1lI+I//uN/0ybitsLWbjkQS835yaw/7LpjNAo03VFW/
XtC6gJby5Kq0KmzFj/gRzdBM9mtwZe5vsY3VB5YYPnN3QQleQSRLGyifq+sikcZuDS/sCSlI9joK
V7QnWpkn0GTAC+OoNO9R3fJisPx+xq8Am0bpaFf+DgIFzAfUYpKzYsrEBnds36dd5iEIpfsTxJ8d
GL2PxQt6A3p4gzAGYeAc4fNidkg/spO2wTFHXbLIFosHG0mbXe+Nw+RgXt4krvwLxrCRwQesej1Z
EYOm/AxF0SBAu7ppHahsgrEFhIcatAeq+P1PTpvrmXOe7FvquGS78bsf1CvSd1H790fj2+RZDNe6
psQT97MbYz1/oydA+8JVfLMRYy0xC+CWN4+OwHPvmuuLV2ACKQLhC3+l9v7/kLv/759H1mScNqKO
rP+/n5C+EzCXtTwhRAU4jGAeJ5yv+/TV20L4o6Nn+bf9cVCp//lp36Ynta3LVK74aYqPszoGi0pc
jv5o3bws69NwIswj84onXH3L1RoTVWL1futefLZpmAWrt0FvGLDW5v72CejjGAhvqruC61/lLtiU
dm9PnvxYot7akhq3gcVH3KmGmMtZX/qXfz96/7pBszf/38f37U2nqTGitTRbfqHyZJ67x+EEv1jf
D/syd6Qjg4r0Ip2RB/Gcqw8KMKK7IsqGfqcfBlN9MQP+8dGiWeEeMFeLb+K/v8gspZdDnniwCtme
iPtHwSciG7EwOytevQj/HKIR2fN2SoOMxmqd7H7hHwvnYoPLTyJ9anRTWArvhVO/t7OjAZAzhH2s
XJCsMg6pJSteKGV1rnas2T0qhskiJRXyiXJYQuS9FVF9dvQhMvGyCn8oH7NLR3wM5PxFpy1FsXwM
iSuSvVhwrFN5h/t8VbuR+YOGR/rDa7s81RJ2X0nEJcCj/e0tu+qtuCLdx3BoF6LJbkGrSh6iZhna
TQ4HXCsXBJv8yVCpIY0xoWebhMhVW4YJoa5kUZGQiIcipUodUibSMRzyPbgIG07I83ivbLQPCsuW
XBgP+ABQLHuTH4svpPHTLz5P/bVW/bg4KsUjKKTymTxDd06FLxkbs9nN6SIYUDrKMh5REI6tT61F
n7mUGLQuTekRyUnxWw5OhHeaIkgGa8E1ttKHcZwOhGYLskf28ZWqF1tcK8w2xJFZiI9bWMMX/YQc
Bg8Ur86XnjGJBWALHQBxRGMO5ziFtRI3rRn0kn/j7WK4vnkkna5YJJhi0KWN5Aw5FCbxZZJzUZo+
QvKkCgbKCi8ELN8jDCdvlepRwEJf4fiGTuMOSx5WJ2Lj1ftznfvkDXSzN78prSuVXrMnElNZOdzs
Ecq3GOLMeIh8CvpQ69xnYU+ChIWsEoDa03y86uUCFgwolT+5okEGBES/75Edv3e207lygyFIepi5
qtDbRetp2q26x2u3Fy+nWKE35iO6nccxUJM1HXcOpT7gaK2t194KaxQ7CFmrNrm++uhzOec4LH54
HQmU/8v7CKZGyhYiMglr8H+/j0vAY6crPILINJAJm1QdNQ5RCgpxeTglegBu0D/tclI15KUocsgS
CEij56CTjV8ruOV2BnrGnLBJiXeA+qM2BaH3ipnJNfpgpr9W2mv0snb63kRCOAZdyo1nX6tfi/+6
5n8s9SUdwYlpKeDzhk2r4SHJEZVJlyxT8pxgPxICN7nukhOA4w4PxiXbX4TTAGtY3Wjo8vIaB4XF
wB6Ja8ZBJ12vMj4/sHkUhXBEj8wG9TIPuDENGNAdhUssVIgCdLnjdFa8l2tp9a+5x1+vUfQIKL/t
VZB8Xo+g11DB8mRjpyaFAdAU4VhLDAi1lvj30HcTIHQJl6wPcFHYpcwzij1s5QKsrsK6sEhAMCkx
2UQGEmDjUUheQN+INNU7VMcLlWISMEQeFm86vZ7ADLzBlLNcl0eiAgOxUcWngk2iWVqHGf1lOCgu
tdutHozGRijcflZ4+FYkPt3Nl43ERYUBoTpG1+cM9RxyYOwVWL+Rr4EKAy/TfpKhLrKlwsad0dIi
G1tpOLtI9umRRxilwsERRbAe8dpUQZ4TcEN6kxcBsS+nDXTPStzk3cFkB6IcNXdLJO0yWVCQg6d5
3pGMMjQhJY5x/RrxeUbuYqXuPwhMG1d3rL6ZrZew7lZPjStSBCLDAENQTBK+keOLpz4KtsDRibup
Xf1Xij0SBoZqPt2GMSHqoTT8DoeEP+lhzh3Nw9Gs7pP6PAzr6pz76g5S6Fo9xCTbaFRPE5RpVV+3
LeHL4sq/XHf5dVdzJvXnXveWO3y5nnEfsGr0ustHTRy9HaNgQxrWKYcLZGziKZe1yop0dS/qgYoI
+jNb9n0UZXB+BDObKPQWOJ2HI843hkqBjau0Ww09iOKZqYO4m2oFC9bxN42roDkaD0vOSWbpFDnF
n7iu6WS8QRQhWyeMJvfSKrzxZ8Nku54/40tIMM+crlMH9VL7CcLlDS5dFxD+KOXBnAkrigAWxEBd
geJPr+Z8zHX8EkGmIQW3SEQFCGu96XqMqe2Z7WHx7Ljt6C+Il78okei4+pWRfgtVkVkVOrPijvwR
tbZW69UbGid+SGKjY+ruUOHjZ6X8nQxnIqwwrpQrEjgJ9XZ4m3LYs9wBJy38ZJsxN5ZUl1GoQu+Y
TeIyalFTcQdEFdUGReavnipU0alBG1JPe5WBzpeAJtuQgpbpiGSO4lFAIcbii7IuPSyiQr6w3r1R
cKMrZ2C3gb3pWlEFaZN1oBGq395PzVqh2N4pbpPDhpzqmNoI/3vLkSoxnL+UDvQfGtYZNXVu69Gj
PN7VYxCrCNN8VTiumiBLO4JhF7A373wUoyxK5REakGzk6eum+Vy698QbzQwVy9Dg0W80RE790Bek
t7IOhvRz3lZ3UkHjkMsK5hDW8u+j3e/J9/tARbatShudgptQ/kaOSEZTKJKA006UXQnhL+K+C7lu
VsJ3tsN2K3PwfCVgnSJMU0iad3Zbo5JzYphd2iWGHXuvuXBUBMjpUgAmFJ2v9zqJHzRnIJy/wSI4
Rf+w7IKcNcgav1QQYTi/8UXufmNi//4byX8bERmM+J3In8Qs/c3DMqrGRSFl14Tu6XCqqBuF5hRy
Gs/tfX1PpywHAwqYfjM/0VGDlJ/mR8TXzjzbIGIDzNWRpH6USL/M409ycEX922ogM7ZqoqqpRAF9
G9nmi0yVVsb8Gr0i62d25fNV23XKxl6Td0jxSefLqPw1zY5nghaJbd0TIwNTNCKtuyFvtloeXZMw
d1u+PWcQGd2piY9d8pyhJt8tYjRr+owY/MQlWUt46cWPVAE1Gl8QkRV0JQgsq31YpjR2kHZoDjcr
Hl5M+U2owq6j5thSzrK2BlhqqtCkgV62Erp2kb25UMQIIES39Ix36UnFZQWVuiZU+wRPnqw5ZND9
vNAl3FHYONCvvkF414trid2nI7HOJ9yLEuar4a8+zIpSKO/GKysE8bbfFM1ZUY9q/7VAJDA3gbqd
g5SFF5LehRlFxg7Upm/a6rl9Sr4SCXpLTQ+SCjjGkBEFw/xsREHd0bGIQsCNm3vSpMbiDF4lX3F8
uuJMuu6GCpKMclI5LAUyxoNY2lQN/rntiog8OtpQL7NDUZg9I03NT1RcckVV4yOiLG0gevszQYJu
Hku68IiFWFLUvEviRvkDLQGX+bNDNcmP91kDmL9EzaPeDYKosMXj0iyFyP1KFZUjmbbOzYKqJgka
Dvoca6OVMlBQBtw4Hfc56ttnE/8hsLODFQPp4baj8VCjb8u+MdSxQ59BmCRP41Z4kXqPfw1gEQ2i
mEBQ5zcGIkH3wonBjYRUhU9LsMwe9SPSxHXla/vamT2UYs22TR6hG8j4pUiqOwwbTh6pWTf2kHrQ
3lxdWXnSlckmiRyRoejlrUceLwYw9WNaRy7Kn23r8ZW6l/X0OLg0n4Je52v+fxuMJTeXRSZcc+y3
mo8X8aveooB+vLiYVzxk3QP3jZ2epRU4RQg5+S7TxEHntAYsMTz3j9AJcDohOo8BmGMXeYwaqt+/
pb5xXGy4s2/u4Km3TAALm6JsEIaz4pzZuPjLUd/q98lWP0hfF7d6SHbCpv+4PiZbegyym0twg0O1
BnM+FsjF/2AjBcHfO54QQAq7bsvxwCi4+OI1b3BwS372R82HgwzNMAmvj6NTumNgetoa+Qny3w1X
6tU27sRDelLPdbjg/x2uCFymlnogQTnAyAiLyZ9J/Uh2j60HkrhLuIkX5TdClotT3LVf4htqt2bz
MdujuwystDtPeBmQYzgLI8GfVrtLeFcVn3v+ZlDldQP6+UIfHV3PA9RLi29ZIg+MU80qCkd6jxH7
7CeYv/lDHEh34yXJG1+dfM30ivTcRWzLOBW0atfWJwGg8qejT1xOtu8XjcymahIWQzj3d7RQSmtz
7hKeSMWvSSDkcHsz3tqDGMwB4lYQ6haSxea73gJ0srP8sKrIf+W0ZC4EMobBj8U/MH6zNfSypKX+
5qo3V8Hc4DmTXefbSHqJVcTe9hVRIS/eotz0ruU6QvqlH4kuvOZhHO2J8mdBzVF2uvgziKzMUZku
YjkoAqZNRlQagtO7Fa40dMek4uJSNnz9XKh2/AY5VJkfbbzRiAel+1nE+9PO1N4ARvgSFnmpeSiw
mQCcwmMX5JMyQdl556izAzBZWsUjgGHWWNhKsWTPPe/B9pYGDXFe9SEVyWR8G/Czt4Eie3r0rjF/
Je2uGLleSI6MDuKMOJKoYwv1eRGtqxDDLKXjexFqh0RdGkhKL+NGcgxcGh7Z5tbqisQDN1Cyu8S7
RRbv5uuSPrQndFYN6IatcxmwouXqvv9VODK761xsFc0GwUJSlD/HKbYZUhkRYIot3Ws8a+fatOiD
1uHAG6KPLdGpHAQIXGV8Drh+rexjtR85QUzW7bvI51M0iKpB0JrdQX1pHthrDUiQVBkUIjQWcl0p
oafxiHJykXTbRA2zpn1Jnqk6xPfltsbZ6o40XxKHxJxJ0S8NANz66mTTsXzVCHgOcdrw3pNFfqA8
BBIw53eAGijW6GSW6R69UWsLDnZ4QbnXzA9iOUBXHQ0iGam8KxMyQ7TTgm4gaMmR3u4zLCJ0ks+M
eKaIGwA7RKiTm4Lq8HJQo71ivo0ATHBvTY3PBXvPkYLZfNqjFAWRBkCjykEsRsTCIQYFfp38ff4k
dG+6nYkXyNa9EKjCKdXv+trTkheUdj1QCR1KwoFSLkbYx0b1IPkIy6v5I+kKUmC3tbORB1XoghnD
BeWcA0sRPPpW1IIUMLoFD4XdRt7QpvQteETO38jQ3iotpRRnuvtYJeIGIQiemvsFgx4EJ6W+B5c/
zN9lOS7Pps9HwKzSuRUCddGtkBra0uTNxTodeNQ9STvUdMYk5y6AYgP0oE956R3khkUA7yYBx5ZR
0dnqJhPWaUSj6NAaPxlCDHoVGZIMcKljUBHD2Qp2vZmufosVXkcovRygZfUDmi3+FWj759GxoCD/
IBhMsTQu4sDRgUFhv/hibf0dmogNMnPG9+vs0wN3PSmPmDQTI8xS+ITMS32dqYhI1A94cVd4SxCv
oslGgk3LCzXOiOttlVrZl9TOkbhtZQYcHAru8rgv8K7yUtCIyDeKJYlyeVDghQF02dQBF+RPeCKG
Mg0fFoyC4ci7BatCTtjeIc5Zgsam587kDQezODGCQZM5LUOlY7RfM0kArDy105keLVkTyAG9DoAQ
ND/sOudG3DTgBzsHvgyCsBf/VMh1Q2QpJJUB0Ykg0Znil4bP2k9ntKs8Ro5+/Mnb+Vug8sedoWgr
xZSXcfm7citSxU7L9QrGjwyRL5pKmQu1T05qjDOGXx8HsBPLLHacPpvYBc6lNfe+VndKe7jm+5W0
aW5nnX7ohnNPhCC5bG+Zz0f/doVloT38pXpf5I+E07aLQm3VboYwQxXEflzgX2frmz8vmPM/+9ge
0RuRGvsFjxN9pLTZIUdeMasFuvk44wkyvCIDQj7wHnWmE6s/iHmkv/hcIS7+81l8ewaTOLmtpBvP
IKDg2ngwD3WI6451utstgVrltnmjN2OPRcAe7hv/p1Qk5bdc548vg5gaySTQi3z/b5tiO+sXgdqG
319G6+SaF1OrHYGceTGaHHx3TCGkGK1eKsMdMbCi/HRY+esEBM4GCs2xt5a7zqQGG6yg9aCtHTI9
VX2nJM8XyrI4N4jmXIWV4c+3taIvyq2qJ7+rsFUNP+HSQ9FkbscxgbvKK/FGIxghUCNnaEdk6Nfp
FpCNWFp7xSNRjnYr0EGxOIMEe9BdCsyB7AHDd6nLmsOIh9jiKnkG2nEAcc7JAZCDtXXy6HAjF5Yp
SlH8/GkRbaC8R/C2cpM2jHF10Ifcxw6AKiQHEi84NnTOipMJAX9ohBbgtahHPMSagCBLrdyeVS0H
+VpQQO+mIe4Dn4U1LnG/En6MR9VKEJgCsgzIpSUG+ADHbBzvljE1A0reoLKgBjcOqMdLcVGA9Fz4
6Q4ya4A+QPpkeKMbvHyGdhDd2wGozZ7g77Wwc7u35JkANv71NbUfHFx33ICgtfAXlW9USHt9efR6
itYrVnx/UoPaZzKPWZ3aBfnJOgdrYDHjtLOYz2nBHFxITk5CAbviGHDhtD2po0QDDyoG110pr4mk
1ilSPkvJJz9a9KgRIKq6oj/TRbG9hM4kKLyFbYw8u9n1iItit5FTe0BYHqLL537mP2bmCxcDpVSc
nbuuPEzd/XB5IKOh74FeScma3YGAXkJI4nUG/p3b9I5gMLg2u6ygx2sncYRR5pQeSKO5LIH/Xia4
MyAUz2ztsgGOtyd99VFPW2gU7V3AF0PdqeaS92tc72Z1I0w7cdgiXZyyj5HemUkJ+8t6rtZZueNY
5yY2aNnyZx8te70Z7UXrfTkIGe5O9PaBdNvPl6063onFRhzecD1AuNp18YjYTV0LNFFMLrnwvUpB
q7PSdksWJVqnJHONyeGSv1Vh0rurldteKZVyNSQ0kW3AprOQXz32RFVeX4UDI6Mku+rpwyTxFYEv
4Y8XI9DzJ/Oyv0S7vvEM2RXYumpsorsG54ICWRKWud/TKfquc4+yJV7XdeQkPS9vH3Ze8Sa6VDPK
Q4CZY1puer/FCddti4JdEYtHG5JvrOBrRr0T+yrBw70rELzEzKUUdHb5/LdtsUa8vWgsmfBBLuqt
GnsNV+MhyT6Gdj8CJrU+o2B2I4OY+HwrN2yD2FjJbYDluWeQu/OC8n+4QaiuC/8dLvqbQ59tZCUS
ErsQw7+lQf+427t5TBVDg9u8TUh/mnDYmYdkx/txVyCJfmZCz7z4cwD0e1tW8fkVlcmTfGd8KN71
UBpWt/lpVZL/ChKhQ1tBcSJH+o7JQac0He58PExf+rPB6bZm/jxATkCvPcJS4gNMIpKd2AABX7Aa
DTZoBAr79Ebus7e4Y3BNweFhPCEO4l14aR44IYdLgEEXfvine/r36vTH1fCPP/C3u0mu2+EqZMSH
AQnZaTDs2Ed+B2bKLqD7Yu789y9N/NsnpEjqStd0AhH/kM3HN60ztaI1HfQ3BLN1vvikM788pvcr
ptLqky40KPafZGLLr/H91/znT/2mM1lVg0LUNj+VwqVtHyIIAUaMfayVX+g814u+74ffc/k3/vkT
yVglB4RWnO8M71J/2Ssp8wRX5itn6Ek/DGCa1CO8glLcYWiA5iRznJH48NPGLCp/jByyTnytqmio
Jvj55jewshw7U8wabRk5KixON/yG+NzUU2OEaX6OVn6EOIozmvNiZAnyIOLw1YO3c0sJHfnfzoqL
6he0BnZ3/F2n+j3K/Oay7kDNMBkIv67ZscF0mz9LpMt1O6E9dgSSkIo0AAL5jGjdCFSw/o3MQTdQ
5W5B6qGooPqmXyToS5SJy563pOKLGEbty+RVeyUQ8MvbXJs2JdIWonkv/5iCjtoTC48UqWUO//Qe
GdXQb9KGgw90ktlZfaxfL/n9EDQP14P5BZmYR+voGrRU43WPVbRhSNasYs8AmsKmuVDiKgSDFMj3
ygmpaqpu0zZobx+r0tMGysg8Yus7G8l5TtQXxlVcelTYjGs2yQgkhKyLhQR2QAfQh3SR262HTZP7
bDkVRQTuoFAn5/77MyWt/hC7/v5aDdBnwHGSPZeX6x8n3jWPtVlqRWiUVwYzdK6df4GCwp+6RBVY
mr9MlWqQnliPbTRMBsx+hj5zDRSasgYMLrbLGpdfuSYBBOFdyh5+QwThTCfzXsYYzFiOyoKu7NkS
o0NxC+igRpkx05M2rAmv07KdfA0SwxfjNwXBbUz5S/M840jiqcA7N7HbOWD21z0YJsFbWKhxqxxz
QptU1LCavJe5x2F8kcuA/yaeFF7Cix9jc6VnLnOXW3jwFmVN+SDuaTuDO9pTdPfM4ggejHdlVi1D
3UJh5vMxWe2Ect/ctjenhBgjtdY4j3NASeQqfR3zrwyGzew/KFuzUFnenOZRf8XGK/LhYU0AYCH2
wr8d+ZfNjN+Crx2w5ZHnhfKMOijxRaE1CH9w+lBjsrscwflN4jHUD8MpqAR3hSk0o2M/4dlbyzqW
aK9lKGtC8IxJ5woPcjhwq/9Et3mh7Q/pGQfBYsrCjqOuJXmn450mvDByNTCo8Vx1tlLbcrmVyG+A
6cJhALrCDF2A9PjRtbMx7SMZh/ole2XgDMVaKr0pGzSGNyBOr3yf3uXKZsJEkf/vDx+K6u8n2vLw
qeTyIuDRaOb6JiXqSlo2rwNnShKWN1LYCjzIm4ECAsDLfHCG9l0CdkEJj0eAL1cJMTdSlXlQig35
ioHxojm0+TxPHi6/7IuQxTzGPHZ1i8GrSGFE/7AYdx2etqEMwRcU+TmCf4xaQgE8KkOjnuZmfGbW
cMZ2By9i3tcgeuZlWwy4DB4uCrnuIxgNdFi1wZZ4XTBhCUs2/druUPgaw82MhvRtSnaUIrHjF0og
P11L9kfJG0Z/VW5L1pfhqdadEh87pxBdlDXUSBKsxvU1DkS6tynibF6k8lyhQ8N7tnrkCKWYxKKL
lChhikg9VObeirgAzpjeU9/bg4S99ckUXeTDEU6uizvsogHul4ar/UXyGmBoJAcYRceN9qibMOVU
xv9qGC6lkLzEXtshQ8EDmPra/WhuGItVZYMNVNKOCnmRKJ3QHCPfGdeQHInO62rfLg/qHZuJGI5k
6+eeMBx0Xu7RlygR4AnmsCXkhIdsmqyEQ7ZhXrWbjppr5lcWvOkxc0J+RPLUoXXlSdS3Jv/r6ti1
NI9sZP0OQz/uvOBqhJ3oXKotYQfSeA+RxSmNEn3wV7JN6RFe8HyfP9eE8k6W2mzL9BWwTJ5349fs
9v5MIQozrYgNHRNd59JcqYHCRmjDQGvru9Tw8Vyn7EyO1CE2sseOgJdgJLgy7HnakODIt63YPVyz
1wpgK90P/Co5JfFezLxeBSmZLomnsnfypSLWFXbg8eVeuJxoNRSpvNa99vo4oMlN5HJZYOB5EnxX
b0s5EVxKF5KgqRb+dFurq7sckYO0OO9HtzYBW04d8QQAGJL/P9Sdx27s6HpF38VzXjCHgQ24WCQr
q4KkkjQhFJlz5tN78cCA26evu3GHnjQ6HakCyf8Le68dfAIu0BhDP4BssmXGwaHN6xyw1tIjVvSd
8arRdjwkxY4BKq33lmV/zl3ubprQ5cnZ1hxAO9NyAvg8NAP+d9jzA3Y8IoIRXKtnGbD1EIt1PQmv
6ZOs7y3fFfVHw3fN5jzxYJ3OCisYpXsVhy+h3yrmIb4oLe4+Nmo4mk2ewbItrxExY3cVkFZsTdbT
AJcKPig8Dki9ONEKWlt7ckbdUTVSIFlW2Whj86+yuSgH/TsaHYPWQz8CgGEglt3qs7Ln3GO61nFP
PY4v/efMuEq0ebO9tZO+hokbYDk+vfhtjOzG3HSPgbWKamfS2GciU8ml9RSXTqQ8FSPOa8TVZbX1
jfYSVbe/NQ38Oif/V3HGo0zXdZF9Lnxe0/xt0VwkQpfPIgmsaU2W8sKMyUhjyA+6sTxhlc6ZaOoF
+FfprWOyYEAu8TfKw/JYXbFfZq5N7c56LNySCa4gyniWUAXMF7045CSsBKBwEBgnjo+mg63hPoMd
hWakcsr2poc3ZZHTign2bCABmwR2EgxGZGxOX2wQhiP1MzloHUaBNTl+23Rp0JkUboEf4ZVnv0to
OWHyWJa4PiuC57hrVr2ju+23NS3eOhabQfzWsl1j2EEY0kJ7XatwqQfQnnY/byYqmEXF7jYGNs+V
+VKvljCFCo0GYBy2UtZXC1+Mv+0koB2LroKbN172nfmz7NIIsmpBSMfYWuZPUjhGEDhZgWnLHLeN
93BtOfWQ+CMt7SxEUmcFNTGKD/wNE6E7eBn38loxHZBLRAfGvJEWOSKrOrndGMyM9hVkXY56Ge1B
tJ5MN1I2wFInnqzT3xxt0p80z79dDkvZ9YeyKlPFsPULZjwjK2jCcVhujMhGVBhOiIIIYcFkj+JY
SHCdrTiS/vpklX+dnH++HC0MEqaoW7L6W7Vu6k2u+j2/Xz3ylsc13JHDsrNKnAgjML476eaznSWc
e4vH3CXe22UY5aqA+3gkPuF8W/R07nwYvPYAiAipHudQtKdI3lXv4s6HI+JYDxqbqdBJETvyDKnP
/oVrj0oxd5MNKr9N4YEBvyNXcNl32wBEdtoGViez7niNrHO2+229BUFCrWEjk9njOF4jODhhfLiO
9jXaDafoYnyMe05yHMWm2wnr4gYbZUtFtWAKtEu5ybYBru/ZUZzS6z6W4fmIjcVTrsnhc94zDPdU
F84Kck3mYpQ1iE9cZFFEvENi1u4m+XvrYEuNuPwbwRmeIk6jhxApGZAIcZttQcfcNUdDs6PYhUt6
FB8HttlXc2vZ+R0Ls8deeqc+LD/W2DEcpkgV1+HqO4acSN6aW5wJCF2MUDb28kt6lMFWTqcjooDS
e9UP1jHZ4jXfLMY3iEdejkHjm1f8Km6ErzZn12Ssh13wkHxUTnKC+7TOL9YWhRQbAbrMwp02aC8C
aDSDPV3n17++liTrnw57sUJJ5HsYks7S9veLuZxSKeqtdVK7uXSA/SbyVMs8M9rmiFQwclvic58/
9PUaykwsCuuy3QQ0aNZqKD00SzFzBlkgH6/5mLsKitdz3dla66F3EaqLwWk2OMpS9OWPWgoxaz05
kCdPxTNkEwHCKd6rtQGZGLXcM6UH+5TqjaU42i6ubErkLWPCyxKsQu1XvJERfUiDPXPM8WWY7Ogn
ZWCE1kGs7wyq4HsxReH381cVmacA65Bho/kwIyYQ6h2vic5CWlvk6rD4uFgL6dTn5bxn79kP4q5F
2oZIK6lObDFTEW3A5EbYtVoewc/0bxhVm+v0xjBvdqDeNh6I8jURjA9WdTTCa3JKv+qDdpNJsZtW
/SHbxDx5gS+cpAbG2ZkMdbQtgycgeQ4cVd+LO9Ir913lNIe+hLcINIFbVntWzQ2iy4/mw7T1o7Dl
Ix4fzKt6Zep8nh8WGq/EBPyL8ut1ASuNF/VTJdpwhWxaBEJO8gZUnMhGBvJIxY3iSSMAAJVq7NFs
M2cEWYKjBUvqLnsgZ/wSwtDOULcgs10jPFn24z+6sZd/2i+acZ98qcSZ74zIwjUmY8TkEY/kfXu2
dKbC6PNW0c7cZoYT31rtvfY91C9800hrrJJh5mZkOSqz7yJ1FmWeq7kRM3qS/FYq+/N18Y1Ngkk/
VQ8KRRTua6Tf2Cx3odfdF/XK9LwcaGx0qBlytwCVjliOO4T6HeUxu+OOLGweUuEZHT+SPtSDDhAt
sG3RdqIIwxLFvgi19sHaJYs56TxHN6o5ZzJXJcqb5d5lG0Q7DvPiFefdMptFpnFC97aTTzk70+Ez
77y+cWi+RBEZ5L1An8W3gh4YS+aBeoQ9vMJHj3fxI2Tj7GKMgxDcOBEtH3qT8caqoSB+b9zRpU3G
ot3xuVbppUMXNSNxYjKWYwj36Bv50+ydUNHBA/9EsoOZCdk5hE0Wdqh01tNaeh/0jXXqMZlIu9Yi
PtZFbsRaBmyn+TTsY4etLuBqfMbO6HbixpeOgcTyih5DIwUC4cEOS9KF9hrAD1MRNo8RewrO0zN9
DE+lBkgJQ0QXfy5qOuWxVXWWco0H4Qm2W44+VbHl68KkW+4FGypm2+wRCf+CZyFP9mgQMC6fWbWd
QVywa19RxdrpRUeRst5gahbdhnBj+mysohBQu2JrFBgLn43pxjvmuPoG5l8ivOGJjdOE3VcBbwZV
EPh/myXdeQFVJRAi7erJ3BLmfOQdfOEz/57abmFItTCKw01TvMOmppurTtaXzMwDVYa+o9dz0ZTh
V1Juk20pzxEWMp5fnKhJequSTcqTCv34grdTlnLKegaWbQtsI8xFFz6fqJES3qEZeHNEL5KD1ijd
BoUzAlTghdD9HCgdFdfqj3FboA2LAsL3ckQPKmsyLCpbBYlUjX9g+gjZziz+PjvrrkjVozeKn9LL
oCKg7WfAs2IGgFRGJ7ux2vDE2LWtlzbOsloboo1g7oBv9hzqy9BQJAYuWhzu0UeDHbt8lj+S7OiP
2EDemZli2cQv0yss9WhDs2dNgJHkaTUeFhi/5QG6JWXLaklECeQNl6mBEX1R1yPsXmaQVH4MKDjU
uZN60GL4UXmqcjj0wlPD0xCDO6Wao6MBW89I14hVeeFhhp1XwgstnWTgcIz8D63lyOUaW1G+lYl2
/ABPx6qKkVIv7XVGOusBouPyo6OCKGnI9XQy5Q96kOQufddHA4VDRUkK3NJaLwNv8tHsov8RVIQY
xF63++WW6r/n6NNX97RM7MhCxqc3mVbYLsh2kJ/yxAGSRSxjjOO74sSryXhEiSjblD+ugMqsWsDh
mn9JyAN9LZRdJ5zZ5HXL3mVVGlsceNm0Se5p/8gg02bHLhu7SL7K0jXi3IeQY/EqD8xg7vibqR1Q
u+/1nH2iI5r2W5Ntuv4a0gkZdoIKqOE9nCXiJWlhjXWCGpNugieBp71Mb5zAYDRrEHaMhnneKM4Y
EEa63PRgzpvh0D/1V1IDGOKmiJA7ML3yq7AwyhtySVluADbsWOZgRDjoxcOgHH4JloVkJ6PvQJeR
eYWyHze0tTCPmgNqMzskGCviYt20uQPFhaBbn9jXc/SN8ota6BD2bkBctrqS020/uyg42VgiduX7
MruTFmzC2BM99W0ZHm85Y/fxVrRBCPBxc+oeQ56y5Beclkd5cqof20N+bkHhcc9L+35T7Oot29VA
eYzI32u+Z7qTRZrYH9BV5hz36Lw90q04I+7jxkBKkZ/imf8fzWT7jsPTMxxsOO9CfeTFbCDa79A8
T4ApzVPYPZTDZSLRE+OYEnK/sL8TVhm3JqNnOgmLyxTT8FF6zvC905/CNWQGDSyKATnDyzMeY4nP
+LLEbOHvmTUHGN8gYop269BTMGNIfFGq3XlitMmMe0l/VMD01HiunCQXdwsKwuhHZqNMjsXDLB+Z
ZiK57cCOuuzAEOn470g3Vb7r5GkMPAC98yefrMH0g4UkJJ2KaHvm44vIDt0WgZ1ULgs7qzOdgT1a
53A+KOy5BXtxfs2kVyAw3jeCOxUP6EOprBDmOwHXBaAHZT1m26nfJrwlDj5om05yRYPFn2EWHl8B
cbCDj78yZiOb8mOS3yL/4CsswUlIdSu+Ea7U/ipWJ43gWR4mMkXIuhV2EGZnKFCRvmeVPCiAHppr
TymGPO8TJVVC0fOh9ZtlJAaOTj/CtnwGhv4IsYangbYNHkaGXqVL4nLGOeDf6hJAexmuQoyxqVd/
6t17kH+r2OKGw4CujnfSS6ui8Cxm9OjZqm/ZePHDI1XB+LpoaNDThMxe4Fwzqbcz8QVOiEX1zhoe
6zx7DnoW5T5jaJgoYnDQgH05Z6UrUe5EkPDsvtkLoMZnj9DG1aIpiBwTAELlBMLzFO+JkQlZo6IH
fYcnoA1Uoiidi4/4Yd4ggOB+iZIV44S9/NkSKeA1r93a2OlfCTji2l+30tIzsbjnEfPaOsD0wIoy
f+6kPeb92MsIfScTDOoarEalo9yWnvhgihP5ABzl3QULu9S8d3gjx3uiYBkE/3+HyGZ5M+ES6HxI
NuBItqrTFAFU49BHRgRAGpMWkYLeHHxrAsP3nz7ZYYzmdTAF1xzJRE9uy7R47S63gAATHd9PwFDz
1xBKUeWx1VHhyVXC90DrWbzEMLuAAFGdsz35LsH8Ojise4Qz7LEw0IU51tEtdD4UdGq5iWaXMBiB
GsKHYTRtyRrm86d2nEwnHZ+7mC6UTBM7wOGyQmqOHtCICRiBFLk1o71uPHCmaaSigKgdntP5S6Rc
aGD77FMXr00T7cfyVnxGAQ0V9jwjfzPMTR45DX1k5ACmlPDyrVGE08mNh1/WXLTMLPvQKE7hwU9R
YD63MoPd0wKypYPQUPK3hwwDE9mEmKOKNSGzgAWSbdKjlAP9oww2KOKWHHKUCQm7L8VJwvXiAMCS
nTtmaoPFiyRXqKhvF4DSKD+Y8ilEtmkifGFlDtNtIxSECK8t7mQiH0+8duqENzxz3mjH0lZn5G/a
E1qNT1xF6DRB8uESNlk9kHrkmIwniCGftrO1H/yNFl9mkTlc/6jmjwImnxbWH6+IHG0WDgwDtpln
LEimmZH5FiZbgC7FgHRwbz+a5mkgJ6Clyec87S/kL+UmTD3XsmfR65H0Cc0eRgHzZFY2OJaKjaLt
+m1IKjsf1jKlAsXogKPz2RAxQKTyOhlXxlEIoJ+DzlFrrzehLgLmJUdjE7xkbGGw9ysHiQ9rdpn9
+sz8c5JYGOxPbgsVHeKorT8sTp3eqVt8lusxXVvjYdY8IqawxnIwoAmi2gwpO57RKw5USvzyaDvQ
FLE/5taScwTgJLo7OHC4i17pL4piF2HEz/0NVQ0eWu1FvYAoQTV5z/OrYThDu0/YI+k8FMk6Zw6V
nkqMn+a1QLVviG+xcMphx2v7AmQG3qqY4bdXcSXgEe62UcnOkIow1N64eyArnSbYLQE6FX5pTJCy
7xTK2kjP1PBh/8C5W/OtDO6wHMPELnumsCM4qfRvkvyax3dfA0Li/hrDldKLgiofLmiiYT7YowMf
pDPQHRZXhS0KOxjVz023N4bXILsAD5ipiah0vhflBUV6Xa+aTbl4wJdovPBgLa5zhO2LXzJ5iyC3
kvAIPu6iXoI7pYt86nb6hVKQV84AkEwRlksduWGXUbupg1tXPF2M77I/mOJJJxeqEXa9vk8g7ek8
rFs5X5vNy1RdsGRaN5Q2ur6tm1MAEhhqs0SBeTS8KPR08ay0V70+qsJRqM8VZt3IJXqnK15K5F5o
upj9QUgwztAXATsR7oV66Q05l0tCQMDzWPYfOmy68L1LF32jJdLwesMCjUb34lYwlpkpcpnobiZR
vlwCa9syupwe2sZViDVGxWbZGc154fmf/U+3WE+i+QRdNvdPhfLjF6/skknVmvLXgc3H0MGyX1NO
qDceawPyVtylmK/YwsB5cefgRaT/bbgXLhRqVcQNSqlsfufWPRUvQYKVI37JYq8LdtlwjP3HkKHw
wtGllkdw4WtXc7qrj4h1ij0YtNoOTRK3DhbvbvnaNm3Az72pxrZtrrH0mCWu3DkZC9XBmcZHE3sa
PpIj2GWGqoxRC77kKT5E8cEayHqlUWOGiwauPSxrDmgVqWvkZ3YsWN7gV+qtx0PiMW9Vut8NR5ix
5sJF4yp4fBNYYijaB+bJHgIXMG1QiPMTGBZaF4qpvn2N9YMOhSOQnkq2b5sWjXuBtHEJKozWhNaf
g7txE1EVpPEb2hJkmQzXIHig3XECOtpdw9gc70y8S5VTiMKA74vkrWzP5UWIGCO9PNvPaOehHwGE
C+gkD1g1tGeaMqRtufZhFJcl2kBwGvEoI/AXUdmBo2Ip3R80lzS2pHzG82jxy/3jMp3qjtT+VvQ2
iR4JLAS+MymwcOcYhhe8M2O1ZVbR8b0e7jlw0Jrv9upXCHWcennGb9vyQscfIFFgg7KoDbFuxcKq
52we9v01vyIuOcdHivEH3Ou4Op741EsiFYApBS7T29QtnO6DQnR+kqBxm29kkC3r7/QtWg+lUyCS
BEsPlhEVlpZgGe7dcngM4T5Fn7hIuuBvptGS+SeRARY8VryGqqqSasjib8uRSJ77zlexe4AOa3dC
vZVSwGbroEE2uo/0l7GzGSGwdxuKtcVoAbUGPglqccPOdZIcSN3ZaebzSDvffYXNA6toEUUgS4/K
WuvlDWelYh4bxjRZwbxjXeIkIyPwZ1oyqwRILUZDneS/B8HLVJxBgCIeR9ygvMiOLzwHTo74mjCK
FaMU/YEsFsERJaq/F20HYIx2eVGNBBk2MLBJxrcZIN9wZ6IDqLUAd7PMVb5CnCyc7vx9t14MZfkV
Yn6tuhKDdUQq3VHzoq+0QxbjRJ5PdzEs22IK7/wh8fhtBuN3R3qqGE+APfxkjiKexOSQzsi6rQei
70rNBe2Dm1TuduGyzWQMiHkU1SccGmbz5CBf2vuISQ6sQW4jTBLmNUoaIcRx7GLy62Un0U+8YJHg
NIgXN50bZV07CNmgveLCpxka1rmxzhGOzi6RuUshVnhx6Vnc9rhakY9jll+ojAt8lUupou+F98vO
6Tbh8HaoEj+abeZC8HM13u16VtcoRv96IK38M0/nH6+m5Wr7425l0ltBHLma2nWl73X6MMxWs6M+
TwxqDumt3mcH7RTf8jt0Mv9QHREeOiCv8p95WtF/rPonJgGouGV/rfzNtFzR/+m1DooDbbRI7vAv
j+0fXp3VJkFcLWq0vlqjdVW+aMnPiJCfijdUSsiX2bdyBiZ3E/GGHT3T5WE4kT7S11xzkPsSb1PB
LeGjvKZHglFY2OBaZZ23+Mg3dL40SKhh8OCZNHOvxZsCEE19NQ16ceFmEffRoEKHqrNl9hjEhJWu
AhYObBmvKA2I8sQvalJPsqMMz2QumFtwskb9Ikq49uLBUzjzjd2oedb4qdYnqb1JzTrUgIRzDJNE
w++ZN0b/zIoveY6XTinFJsV8tGW0PK26Dpgks1KfFkCzVdMTiF8Y1/HPYs5kM4sI6BcjNkAdimx2
Lct7SkvOmV/ze7agWHBsNjB+4crjlitcfRBzFzXYA+O29UhBgO+qZ60bryFJMRnHN3TkrjFXIBaU
b2bYyGt02HQDdREviIEUfPINc9zYVdGW4uTnn8LFZBSbbkJlOEOYzEnpoTLHpBIgZ1Ve1PSzTF/L
pmWu8TYDnuYcLfZGv+ObKrb9hrcG2IBnfwiPEUO3oymbLDqDqcwRIiEUiEGVUjA7nbKekSukrJUW
EWQaM/Fp56ckusbCvYuIyDnx9Ga+Ax2HeXsRgp52asQnGMe32OJxiQ4LrSv1NyYeUxZUbJG7VclW
yHCQgOPPBOvde+KeuVX/nRMPTDzJxTwRPP0dfKr7En20jdKpZlWgRbb/IcHLR9xm1080hEhsVvON
wogaMimRz7Cj4hGHQfQEjQNPfL9sBRQGDYhUHDFcpLyh+IpDBD8qQRD0ZfE7Wl9+ABFK8gVQNLas
TYE3wq7fpkeG57QWioD2TgfwG68qvieu7Ik5XXKpcfUwFBmWNxLgwGBPwAJbshXBbfKfuKGEROOX
LqTHmso72IWYOOR93D3I8lNH1HSI2pmhi13m60mgrtP5oALbVDc5oBngDitgKFlNtgabpeQcUAhW
B3jd8khdIj3hKyL9hl61K7cLvWdhXnsTgRAsVJYhZuaWnmkLG+bsf/0EM/7ZdliT0FgqSI1VRf7N
PaFGYyGqMrkEsEvQd2f0PkC+ICcNGIZz9lBleBXLZ5z0dGEROxjG/JTEvraaPzHM0t+a656t5lfY
niL6DfU0JRBSClc9Bx5StbGkUbLNPGAVIHMvbQU+oIXwRWz1VvMY17WIlbyJHI8e6jZ+S971k16t
GYfYEk+MxaCv79XyqENs9oN1tpi2VxO53wCf472k03mRLcvyjN7bC0zFbYEIqsHfyBP/XDgsAjHq
CXOJPpZE/bfCQc9GvYnSebFp+saJmXNt7SZxxyIoXEKdzuZkg+UlI+kIAHmZ8RW80K1xHYhtyXEW
nhOBE5hazR5R+e9BXn4bJxFIiLCKb4uzqji0m8/8eTqQXRFtzZeg2Q7Ni9W9C1SFNIWI/ezq2N4K
bxkd9s9M1I8LnBKVEy5hajhb+dJP3Z0V/oICQr0OOiHKzw3OmKNxSKmT7S/CnWiO8oPa/A0++s+H
zfL5sJa1oCBauvT75yMq8aQZrbZorUFbkfDHFoXyfOm3V+EXGwDC6NPPGIMIDhfX+FxweCMrerhn
mxrHzfvwlF1HinHIgpB27cYr1e20XBDU3LSaBYJt5GorPGqMOqnHXdZOZ8IVHCZDGFBO/QXIjMI0
Gu/i23DDKsZWe84+uC3/Zfnzb+/1t2N/gASpSRnvtdtFJx4UB5OqJHWUO7ITcsUgZOJr483nuLfw
Uet/81n/2fe3/H7lfwTQv23BxXrooxmxBb+fRK2aNdsepNWJT4e2MIPo7MlrZLH54a8fFuqfCorf
fu9vQvMwSVqrFtDswX1ATTVJjynM5AUdvGG8lG4Nd0k7Erfah+yQ14EnEhbkW383d8pGFjacnsIV
E3jtMlGSPE2/UKSOIJJfxnemu2R+Vlj9Ofjwt5G+/fXr1f9Lae/H6LMumuKn/T3pnQDMz6Kc6igI
2//4/5YJzzP9/06E/8/04z2P3v8YAc////3etP/+b7L0D1E3Vc3UUFMgpBf5L8P38l8k6x+yrgBy
U+C46ZrKsfDf6e+q/A+dqHjJNNHJmqpiINP+7/R3xfoH/0rRDMWS+Ksqy/9K+ru86L3/RzhEpqqp
S+IvQreMBUb63WQwpd046Jq/nPjhXlajbzFvD+lkHucp28iJcVCU7CyIA+xlpI0ttvguib79CnFC
pH+0asNFOh1iPbioYrKwpnwTbj0il+h5UPSXPE2RAilaxQEyv/3hI8ZaPwVF/sfE4oXg//urt5De
iciJZZm3oSrLwfuH4ntOxtGqfQrSPMxe1UA5wBlgzsaANJ42Q64cg4EB7hCwk8t7Vip1xLEo4FcU
/G+B/Phd1fN017V8Pc6ElnbBxcjZ+ovDt19aG5+VfJzMuOEDwoDbgoc+X5fETi55Nitf3bXkqmpG
gIUemFMlmuu8yJ+smJBRw6SxUnrxMxR01t4VFIxJMoAw6EfVsj4wtRS2ogIHKxOVkVDP87ZN27dQ
zyIC6CeOM4FJ13yrU2E1VApnuWC2tpUmV31sCsdKIBWWi0E/6AmArXRE8tO5M1kMVuForps4/qok
eVx1w7gQxAndyEzWAD4DVpGKNhbZUUzlEB10q3wTi0M21aHbBrm+7gzUImWC3Ebt9dMU8NlUCeJ/
Py6O/ZyFOIMD9g9Gywb4Q06Iz+g7tolCKqyTnrcZ9myahIAJU1qc0qkur0VeHGe1vo6Tsi5FNKxS
L5PHMTFykhMwgmWGdzKsyA3QKqLYgMEMKhnQgob0KFOiXS/7TGBNguTFTiJ2zz+mDVVtCNU9KuC3
NAzVLL3JECl2/GWbBzljPExCJJVVri6/ln4BgHmIMV0LxUJcQsPDuabN17ZiOjQv7CdlMvZ+hegk
Sgj5XP5bKdcbVQDljLYOfCqkirrZ+4Fy9HPxO9GaS9whVQS21zbNh5hk8LB61WsaNJSRTCWr0+x3
ufksqt1X23DowgNDFykxLu6IKLAEZm0x2v7hjkVkjvDQ+1xFhZ/yGLcQk0bdYvCiHtrrSGdb4yNX
WmQoPVgCraA9183sRWB9MCrypawoHIMZSYPK2pFoRtH4kig2hwistzK8R5Z1HcB+5IZ1z45atlxb
tfChBhYGjeYedNNT3O/aZDCJ/YnukwLHwA+fDQHtYjuiHBBacV+o8a4CkJPGNCpawR6koeE1Bgw6
VZztC18ghFt6kDPpqoxIOyJeJTCuczei9BuqZ7nE/THXSkfrNp3Gtj+0EYQ3haZD0dWfcqqOkTxF
VDQgUua7bnWgccsJKVVIa0d47Chk71odHia1h3Sj73sJzLFKsJ5cDgdftzBqMuWfnvvG/wkHFmYl
/uNfPyavL5PBvCmm5S6Ft6ob3oTSx/ddMDGdWJtGgRnZkd48j2a278v4UkqnvBWYY0/iTUtDKDH1
eQgehIF2us40FjzFpxCMhGkZGrKu6mgClFBGkUGDPgDIkNqOdEpGmsrAnqzw91qZ7K0hvxZ+cE8L
n5EdopBQ7i9KhqZBiVpGVQ2rCl1niTuSxiPpB9GgEVUtZmV6r0GGHcgEkemN5+HJTLgOdEb7ij79
6CHSxU4BS2PK722NlKNMuEKG8llExVXlKOpyFL7aiK9U2g9VcxEHiqe5yJ0gA4+HK9qUEcrNLcmW
OWEHVceVKSeAiUsgIiomUjWXd/1EUEfQIAYorITWn9w5w78LU7vvjMpLtYS9Z8tuNOzUn3wC9h88
TWoB0XeIL2FWeVbJU6WdpnPd1bs+yj4aAdBKHyICZPod+WiWo+iY18K9yuXXOVF4eWrJgitmTW1k
cK9DdZe1jDLCAaVa5hv7UKeLmUIeQjq7FE3q76ViVGSlbZuZYX4wqaRvyKGX1/q7mQQviRqRBR3K
T1VpYRIM0W3KfLECy7FOR0dSmwYhFNN7qYgnP9NcrSg3AyWmjsFdb61PPh2ueGVf94tDqQFLr2TM
XUKp8fww3M2ymOLzUJO9YPgNDFOU1r2if5kRnnCtJmfVGudVnwYI2QRarZS1YNpU5MoL11iJMbwo
bFVEJpajwJlldAYBOf1jn6EaGTXpojACndr82sYSM8oKxpoe0D4Wwm6sVfbGZ19rSeVNJrB78PDS
Xa8Wl4KJRN4BNw+noIOWyRBR7H16yoS2V/aZ2Q0yBEbZOId6/ZPr1Xsepyhwc9b/nJGreBYJdLIe
ra6vSW/O0fYJ875qpy9jMCkcikzlyFQPQpxiatb0d6Mw1G0ZkTWTN6Ccwkh2iW9Bgt6AnpyLmAFF
uUxOBWWtndjQ8VV9KQOPk1h0Bd94KuOs2mhjiyVrjBiMwWQ1K+igbRwh+jSNfd0N6JQUlaOkkm+q
1t9iHb6riZIjb314sMjV9TA0gE+uQ1HA872yhsRwyyKgGsn7t6B/YGKDVYmpscJAR8eXtCr6ggGL
2oILZ7BVyOaHFeRYzGPgHbLFUGzuWcqkr+rEHRBWMvJTZgjqvJgcy0NWVY+Tj+JbMtnn9PIlyaMH
RXZGCQtcOxE5Y+n5tsKlqAz8sVysMO5qQLhmy2v1YFMp77EyoIDwyyfB3yp59xOOKIqmrn0tC+Oz
kwdCMIs3owm+oDUhIZO2ah9/zIpas57jzp2L+nXgkmTH61YFPhF2pr1ogImcjoNRnzqFDKQiyZ06
SGEMahQvsuG0KkyqQkJOGugF2jtR+VGmMSNS10oGZTfM8XuosKFMC16rNMovaowmIBqRhwSNdkz8
gu4EBVLT1Rq284WzSKdStbFoFxUiuFk1rjXFniPmKuSlwXyV2vqsii2ONMVKnBLtLWwm2DgTGduF
JV66SiF+iTX0XEU8VSyE8yQhG5A6RVMvbA1oXFmprh7IT6FU3BRlRCSpkv/oW/1liptLp0Ayma1D
1mrX0E++eqX+Gqrg4kdEV4WstWo1uwqT8sIu90lCQ5C3w9XqsgBKdCSuquDey6gblCww7HL5/zVE
faKIkqNj0irjdijVflgXY4dmeJ4JCxs6qIfRjwnxrVLQZujWjDUqSx/rFyPBXdqGIWxSrUMzo9Gu
6X1CWK14nERMHDFP2KwoSRDoUSX0kM5ivcTv/85VzvTMEp90QfrJ8hTDK9ujUhNceWjJsuqKryxQ
yKzSIuQeFWp4o8NA1UxfZUUKtsRMIJ9uVUntOhnNogbw2cVhlrUGUKjtED011cIpQDPdFRBldA24
nPxkNAAQNZ/CPjUH4jfGp7So3ylwnERNgCqG9JU5CuDGQqo3sk4H7ftTdw0UHpO87WCW7FwAK6PW
Q7TyAQ6OcU2c41jDmAqaAPpyjUKlgvuVsH3V8pJRYyN/WkpMIm7HCNRibJ+q5S2R4FlQDtn1qEtU
9Kmd4B/pcOPsIwm47CyDHg6FmuR6trQRfrbaMpAHjqYAOhpYh4KKv2oI2Us6lGlgY7Tcah/EeloL
kSI6OdFNoSEwTYIlW0mZ4CbJkvXQarfR8o+WXsFpZSMpQgwr++TOU/hFyMS7tizlW6Cc5pyA+ouF
3NbPWpo2ez6sbZgiUIh/IlX5GtFuBsXCvZ2RkRWEqUqKAbqhJJM36bRTbc6nJGcgWZo8S7RxG0QW
mhEnbGKsVNZNKaK3xX9KvtlHLmPQDczqSzUgaUhTYSLOEDdpxkC8M/k0VKePYFwl/vDjl9PD5BuP
NSeyneBcX1P2rnXqTmzXjSc06NUEC2Vh6zNaD/g9wk0vY0SkJrTyhXVDFbuWZxbLum99J2rxyJPO
qXKaDklTscslLCd9ghf4aPdSQr8TWy2GQ7k8xiNql1C567lGjEJH7KXa7ZWYdqPPqo+0g3v8q4tM
kn4XGYfMIKgbYv5bMIyQqJr+HmiWieA587IIGXlYpN9CXp0nTfgZRuPuNw96CpYwyqRdyu6FxzuW
Qot1VldqjwFSp1BepP+BkaxrbX6Xh3l2Syl5H8UIu536ocqAK5JItKc2k+zX+K6lPgPlrt1pLVOz
ue1vMtRMaezeRXXga2pvtBOnuG1urUp0WTp9ton+1ZcUp6MZtc6so0+TE8DQZoWvQWQP18BZTron
S4u9SkHJpvOsbGThJ/Vf1QQZ8pTJSDPqlVyFTKgZrAJuEpt92Wr7TFkYb7OOevzR9JEE9d13kpP/
FC0/ROpMNqjGV+k77X9Rdx7NlRtZ2v4rHbOHImESQEbMzIL+0lx6Fqs2iGKJBSDhvfn134MqqZuE
7vB2qVdftDYtUkykP3nOa8oeEif6My32AK7zKbBRDO5K/0U7pQ17kQSZGVk3s/ulyD1AhGWFO0Du
E9rh2zqk833T5GcmenNRQ/o/bxzOH9UvYjtXeZF9VVaMu2CVPhsR7lg6vqpIHA25AUPV8yresmAZ
gGFag/NN2zP05T6+NrN2E8fyQkSopOQGMpFMfcIidfSC39Jmde6RYp6r+dFZivNp9BJO81VUl2fL
x6Rj9Qn9vm2ZAKcZH0SzpPfs/HlISwDxcUHkA7W68SsgutQABhdmhNfJ30OSs7Ljdahs89rX9e8q
CuvD2vSeYraeEadXXeF9HSKjgaVpHpNrORRjmJ8pfE3O0+J7EfrGWd1YxabrsTR0npypTA99Nz+3
7fnZROOnzhjNLBpPhqa9Igb+ZKQD0o/Fax4IgS7yVnNaIuAc2BTrZi4ivKNFAwPC8/yLse1+7wNO
Vp1AYI2qm1b5JObST2OJpszQ4/7EE1uyDk5qBV7HmfVJa7Com6i+cgeUxkL5tev8u8hcDMuwqEth
wU42HjGWjRyxE0x0TBI7e2hb2rfkOfyjMlvEcLhUoM0R01ThwjAMKJHVLz2/JXuwv5ZL+hpUSGDI
z52JVmTrozoYIvzA9AZo0GUu2g2dRSQHQcaJ9LXZUhJ2/ZRSdCWoac230qGI1UvFbYSLFuH2/QSW
hn+JsJvdE3EqbBScLPvsUkau/PgxjpMvyrivGh0cW2l6L0tRnhF4N1cyxw6u7TTWp56kdtTkwRMX
xKea1xeYgeUpWfYxoJMJRCabx8t0/zkJNPBp0icXE3LLh4VLrDzrz75CVii996PyuXCqC6tpvtaJ
/9mIeel5vX9uiYwrKIVS0obxXR08V232WcVIAPdDRdmtSc+jCamjEIha5BZfU+DmesbVtxfqMpRs
Ez0Cw4b/+epmpMQlxSaME6qZB2OY6ec88ihXMHxlam+KIHuUdQ+dmZGNFDXM1sSTwSjEfZ/iRjE7
6bZvkVxuOvJNRq4feQi1Bwrln0iEn+KawWwCB0xl9IibJXryccHOxRyKTX2qRf5YBUsJVTDRQywP
UerHDxaOXeeWV/Eo+b3wpKypz0bIlDvd2VSqJ2F4Z10srzTIAJV98pGGaoP4okY5oK/07/MMw2xO
x1c/qoFtGmDpB7S1wwCwe16fW4PSJ1N0nRYOWA0TvwG/AiI05PFNwiuGdLM3nTiYyGs/kpuSDA2f
ZvRXEbku0ykwN8kmuD2W+aV1hqcoCCHyZtarzSlIJmiT1pT/lEfZUtW/18knfvspTiYcAkZoCfMX
jzP+YLaSkzmGRacJgcZSUFt3nE3d9bA0KlScep4wRUDi28xDpD8QgUxDB0mLFpTq3EMvnC4c2WGS
WRA615GzNQPj1Un9+dTGYj6z+NTAqGH0jNgplbLkajWQ1RmNx0oCK5uzCVRQIT+ZqnLI/TXXqsie
I/cg19hpjBG4D0oqiLp881usDzozDrG2BZbil1jfyvB+bCFEMQRbreVt3c1UVSizzhrwb0z4F4To
i9W1d6VM78CuByYAWc5R0tk65du6YNhMyEdlHlU/r8BW3hA8f8IZufYSKg4o0lq018GwoGeS26YH
MsUhfRCl9kuI3ywJJxSzKA5ELupsoqBiXKKPFojoU0s+Tg2sU9dE3WXmtQJe0r1LJvK7lYPs+UBt
vDHhG4sAZF0EInPyibhNC/2NFKxVC+CXPfw8F0sxkoLAEVCbWuPRW1GZrsr4Nnfj24Z0asWoOL2B
PhcUoxQrLC/hQPEydI7mEa+RkNd93RPihEFx2XngvueOksfw1KNOaVb2ptftddKNz80cfm0tjpJU
PbiQrGxreKri8TlB2SqmxaM006/CwibGsR4HK7yI/PhV9RpMNdh9MoJEimCAuzG5HytELnnCdM2A
PhhjGs/WxsCsfixQv1HUlj3nU6evp8aEGoVIQ+sL5J7F8M1tWgj28a2y8XxCLr8jxwXZw7pUCAkX
jn9WNll3Gsc1mQyzA8ximZsfbRveWB8GFTWm1CPxYmdc7AWq0SXXjOHa0FaVfdoX3mPiTF+QKJMR
slydeCAVC0xPgREIu3zr5dxJEhRKb1eHADbPI3HW2hpgJ10hDoOpk3vzfWJnR2U9PchYbBUYaseE
FjKX7YMePkOZnIz5YZqjV6WBKOqxoKYc4hQ+xpc+jrGJoiyQw2H2S/IbiZsjLUpixrbiixIH8zya
H2CW+mBxW+gducV+CDxkTtDOGbzEOUo9JDupHByOMcJ1mnIIThjjc5oA1Qic6igZGSv5Xefy3Akw
vxQK9Fhu3FSGZNvU4pEYBck63BYigb3H1LuEBIgcxw5bOapqZNiS7luN0Y2wsAtwpcbybiQbEPBz
DeSrUWTYB3fZjaMknVfCW+rqS6N7GXz3Hg8SVqkDvHSQkPecBKOhtK/J4QzkmFtovqEK0GGtSDA3
IB+Fw/YqBty/EUgk4TJ+Ei7g02Ek1TZZeptWJSb3HuiqjmJ5Hvg3teGiRaPd7QjKxDpftpklnqzA
2TROfTlnLcufZAl8K95fRnhVkTIRAFl8QH29woQiHZ99N7Yvw+uYp2/j3roawn2osDD1OxQuHJCH
c7jJHC22fuQ8dmEETaorXkmInweC2VsyLsFpb07YXrTXWdHdUNOQgixk3dib5cQQqiqpqmLprWna
i/ory4Z8a8b6Nqt9WM6ljRLS7N1b7TZw2V1+qG4NkgjsXzysh3y+a8xpw+V8YS9mGKOzHGZ5jnpG
iGygOUJ+sBGyJSY10pcxz8kkTe2BOXAUe7q8KBXW4+ljj8Dm7OKIJqbmegDNXWX+FQIjt5RuDrqa
wkXFmk4aAQyU5rTcznl0C3wYNZOZKNWymZ12ui7JjlpG7xwFEmEJtVhXesZVkSKpYPXPEyDXYCiu
W/IbQ7QweEtVnSQ2wbMfL1rwLm7bZI3i185pLiOoPB2BP5sKCEE9sFTGMbqY2TWFsjemNWGeEl7E
JVBGJ7xIwyVsd0+VY4vzEvRtNM+f0zpAEnlIyPHn8ovGdYA/3MUsPST2u2eB5HzP4VMZ/Makt3ky
IGyAmnoYGQ/ajG5ziC+mCTBYDU9umYMvF/0is8ATDw2F0kX1EEaIyt2rEv91WXFY0GCYV/dZ/5DP
zsuApogNcLmcehahfAmEfDFTgbdr6R/UzXWYX2eDfvb6z64hb8a+OXOEBzOCq6bUXFVqSQG5XnQL
F6x2FHBsLMV9IqCga048l0aXlRRyvA1t+hrUHOA5T/jcz586dgR3CgeSGS1TnmJakKiTwRqeAy98
Fd5w1hDwH+ZJdNuUzak5hrepMTzZFhJNo7UxAVgakBkCgyyiwfEX6PlL24g/vm4qNiKKjkf/OCQY
Oym9Bu36iYqWiiS4LUTtpXNYNPzIyOPPZFG/Gy5QZ4wO0b7KfPe490fe3hJoP1I9oRudxnqBiuSI
vCMnEOZcvXo5SXllIlFk2o9OQDpS4zpWii/uwDsfvcpvU8JuzZlQj3AFrbDASx8LUJJWdTv5y12r
iQLcKeX9LiOko8W3QMVnQvPXzRBVSV0YQLTmZ3cRWO4AEeZcBRxyeUsd9iY3qUeAaTJV9JoheH4Y
SQs8cQ8EaFmUvSeQgJjCe9/COhf6P1vZBgTfXqlCHqpmelXB/CXrGLx+dkghm9N5HtvccbRTybt5
MadpF5ZJg5pgH7224XRiujaFHHtjB9VTy3JsDoM5eeHeurLdervMTD94/PHqOtfjHdejtD97MTrj
c31pFtFlVgBrUt1x2bGHjOGMmizCLsNTsajv5tO3ZIJwYsavZjk/qLx5KvzgquzclyBgqYWNe9eO
A9jV3H2pW+e5J+HBor3XcXTVBPW1MX9uISJatnNX6/aTW4dnA4elIYczL2C22ng867rpaTDjb23v
XMmOfL6Hu07s2gkqU6Q7eCjd5EF0IYJuuMyTEC6yBRBRVOduyaB6IwBAwfWKu85J5dnwKGwfZEZ6
KcxlzC1EUoo8hzLADWhpmB+NfxvJ5iVxwdcUZvSqzfGpFhLzrhaVu+HJCcRVQjla9MOGNEW/WYbG
DSFZViycau6fBHN04OAao/vwLo2oLdmyeKj78tA0xEMeA5BPJ/HgoXnU5eYX14tPesMC0N2hosZH
jR5jt5xCOok/k4VH9i6IDs0IyZ1ocq9SyUaNp/lhNH0ssePXuLM3qpZ3FBNRhNe3Lmcl9W0+VdlU
YOpH21d3M1TDOEK7wU8HvCNICPBE7DGjzw3yAYKSwnIITKm1UfKhkBKKkkt6wNo0GpZDKzL8OJC4
9bP2us6H5+Wg0JKgT9vTQ+6GDyjumU2EdSuouLb7HvOXmwAuRqedu6Vn6Sy+zKN8adLFSS45cbPm
mp7wXGHPKTiDo80Jtfx5STEdper5Sy2xm5aU2LMZFYYcWzlt4/d+RmBwJykcRPKrQdpfjvGtbPQt
j+EHTxrnE5jtJByeSHYh0vfStCOuf71zZ4cIctV4FdkmDzoxXwV9/2RNpI/jaoFmwUhfQtOqYtGW
7Snp9y/2OD4tI9w1jCjlBS4qdL+JqUd2PPE2VfkohK2BxhsKqMlcFJsqzK760J+PhCzakzqW6lg7
IPkJOvtMPUdVWG1TLINazGbz2A+PhO5O2wnBgIZ6PcInbnNlam4NGXoEXzkMTyKqay//CW78JcTP
Q5Hxz4dwn38PFHT6Wmy/Zq/N+k8tX/NP6FDzvz9+HL4WR1/br+/+D5oHcTvddq/1dPfadGn7v//N
f/nHb/67P/zH64+/8jCVr//zX9+KLm+XvxbGRf4W34PCzgd4oDws0ndwIH79DziQ85vAgmIRYDQ9
3zMFP/kDDmT+5vqWQFzbBAMppQPi7A88kOH8hpqeK8j0osS5aLKAhPkDEGSY/m/CVranTNx4PVvw
3/3Z7T9QNIzYz2HYgaqxxXu8PcZJCqCSB4fYcTDbdJcPfAuqMULg9iLtX0xTRsVp0ZHa9w/7loD/
+xQoJHkiZ4ir5jWlAJkVz3GaWajXpGFsfG9LkWc40cyZtJaknSwwUCd9L9AfnEYLXeUhNKcUZ7LZ
blqy9F4gSVEPqX6MO+kUIccFlaO4Ohu9RkmsIKquinHWLczZwcjTdisLG7K6MVIAvDrum8+Jz2Vw
kzVUKO8dNxsIz1taTTlRYqqSvBrieDK+DHPo8lAZuLy7C2sUXvXVFRm0p7iaUE2bZt+CT+Un+ch1
I4KAC8VMliSLOVDXxNtzFLMNxKhX5W2a242G0k8og0Ix0SwihE5TOySdKl4eCcEbsAw8TFHZSEoS
dGQ3HEGdqJEW4KwDg0Jldthk5iC37mwkgJ7jzOhH4FPFBD0wdLwRmMpIfeyiGb0JYd3OKR+gQYAN
sQvPDE9rK6NGcTBafYVWmFZ2ml0XsQDKcI7M8QDzOtKm7RKiEIWlX/NsQvvxoHYNYySXXIlwumot
u/C7b/HQk9W0HGtqJIn0TKAHEIazU5zaRZ5Y80VgzS2YrqSeMOUAVKTvjFz0M+Ga14ZnjhPi/UGG
J1Fnk2NoFHNGJ0VTszYoruaObJrLItRYjZ0GcWyGG20nvg07YZImyPcwjRFBaOKGjC0hp4PnoJgt
cD/CAnXbFLSc66Sl2g3ow+/OiPxldGFODdnY2Zr98Tqj2o7Xj9tGWArJsgWaQkEQvWs/AhLkGN30
bLW1+uKVpfc8xnWP76/yiZfDpoBA1LjRZJF6iykRdXZcIn8qR8T5isHoEDVqmio8YB8b1FBMTnT4
r4qo3MKRFdHD0IIkPA5e4Dzkub1QNpPUITVZxBSph5peHRieNnkjR0Y3bqZiwmcRMWoooXHmxd/N
vO3AOLtmBOu/yAG3i07N2CeOaQGLDHQVYNMhkOCjwhJfcbconIewdpExbM0hWoA0DoV8OdfJyPva
7j9NloyoYszjHF92XWzLQ6OyxYD0g4ssnRFkzuvAEw5Nk9rIyCsWOvleqyFScCYJVe12xBzJqvsJ
5Kg05vKkKC0SdiWmQYGn2XPDUA5L3r+1g5M84ibnpSrgJfuB6cNmTlzk4ygEFAgQ+F7kDkc6jUV/
bdRJMFHNiHLoSyyT8KEIuaauZJMKd9MHZWacM2+zR1VwTluwzXNIgby2pWGchnlhALxNIjJxc28r
qhZd5xExHneWcgteVxgkIKpR8y7OLppU+4G7kYPIpbXVNZk3yLKTeimYpyojkc/xd6bSOuUhPvlx
QlF/qsSGXGUxUQouYOOX2WRTs7CHtEIexFMjp4KiDDMg8hSMIRtvSKergGyuBFKSCOhqUwveBNwM
dUZu6SADt2aI1DnVY0QoZtlaEgzLMic3lfi1sg6qfAblNqSxZR8op6oE5s6krHqeAI1OJ2zoZD2g
9ZJ6sXseTiIBoVRNAUrxrkw9swZfFaTtHUZos/cyNAn1BADbJCrBvE0Ep+CmMpFKSJKU4RPkD3rq
HF7QDxpVArtMjO+1ESP5wiBPjBQV7gZfudkvG/3o5pzpX7uxpt6QN1OCGGZSFv4lChYu2QZqSEH2
PZ5dORJaFGHRfRNdFfGWMPyhUE/xGCH7Ac5I4QIx12RBDoZkkPH3SheCzK9K6uFbUFNzBHVTjOrU
m+yFumzim31j88RTn52ajfl7rjwRfG7rUrlfBacaII3Yx7skpqq+0Cdk6ZVf4tEtrDMrN4f6SSZ1
n38fpNUEqAqmaV3cc/6hHVwLUVC0HPWcUvPok0aGI9hxgdWTmZluu+UtGMz3GTd3f2tot8GC2BW+
dF4iVdjutugrN8rrC5XnvYogb5SDMx01jVWawdaLAiO/EoH2uhMjNFzgE2ntdB3dLkUA77rqm9x4
eBNR7LionXfYV/C/rr9ECdDOHNNFJHzNldDNEBqOdS3BpLnfI9NpvDOyk7O6/tV2lG0tctEuqQDX
kiscfOtM4yA1+gY6OrQ4lWW7B8f740v/hUFeevK+hRXiXaWRO3pxuNXkeSlrbytUAV6bx0XuF+Aq
ohQ9op88/GBBpieLWCRr+mcU+39GPSuHsp/fIE3bgVZB2OM5K13ssQt9nUm0pr4Hp/DeKHG6h/On
/gWJ2GO4Wef5bXThf4PrQdOD2icf+Ze59ExpAegGzW1iOLAOueY81SqO8isgG+450lKQytoLsLhH
ye8w1RGW2Csu/x45TX/ft2guQeAb5HTaTZXhGdmVc9pumsfiSh2Xx+GDCwUqekw+fbyCzAWG/W6C
QZY7aKUupGB/CVXfN1ZYRWf4WXfVQKQ9mM4FJi1obd3DcDxqoPQdmceIGl7sE2nd1arHwoUs46I3
vZYxjFXZi9IqrnI01eKJtygYyXZbRBcf9+49gn4ZSdsERy+J6oVSpFPed06DOnKonVzZ6mvDOWtj
4ljrvZzqv86XbSu2Oa8ASzrWeoW0JPJFosur/LLe6GeIKIcJakzAXp7z033i/+vV6NiOu2wBtqWC
AuOtpovMYOV1gUfhF/0BpIS6VO7Zbuup+dGC8ilw0BP7L95OQDyiafJdkvjItyQm5i5os9cAE4Js
8/Hs7OqLD41HuZ4SZM6XcX2zzpuGxwuZAQzKQMMPCvI29f49J6S5HLVv1/fSHd+1sdCF4bEY6r5v
ZMwzQX7M25hO8Llz0vKgWxxqSvRZhljwEsivPQ9h8DS+naqRV3t09nEn10vwR/ue8DxIIywQf3UV
zFbvi5yYR7tpemM3TUKil8QauUKuvI+bMtcL8WdbDjOHNwnw9tXrcBycsU8xFoIRh4QhmkhkAo8w
S9y4KAke7LPdsJa19m5oHcuVEoqKUrbkwbLqWpbnaeXEPlLjhC/43wxpFOtjUO6uujBCO00u2JUl
b6CwnScH+zTl17mJc0FSq9s872Z7PJJm3lcotvUGFllC+y3Ws5k9XfaqarrvwuL9Zsl0PJuKNAZW
ISxDTGd9VdlnldOMYGabrJaYIDjahYtLxmypwhqxOXR3TlgKeVHlXWa97Bnov6xc6bkemx7EpesL
7qb3i0rlZA8UKt/1M/oUh6jwvJCiOu0PgYv+kJKURz8a/KVEzr+Xpfn/jbplKsb2/07W3Hwtu6//
2L4O/zjt4vz169ssz4//9GfixpTqN0dZtiA9ImxzYVL9kbdxxG/Y0LD1pCN95Tu09mfeRvzmSUmQ
KgQHA3B9e5nGfyZuSPhIrkSiHwnZiwjgVxI3qzCKXQILShKlEURI+LNiFUZ5jd2C3ZhxxiMHAFDq
EPy6PaGsmh5FJxVQTfR8j9AjOhbfrBZlJpQhEH9FoPTN4O2IS833C/fP71jgU1hws0hXpCyrrHqd
2XxHTY3ruO66S970aKBKcjJ5TaGlHA1yyJ6CvBknPBq8sRN3zuj610Nj9NekPxWG52K42fNh7xNb
Pz+MWvxyjHBuMZ/vd9RAbkg0QMVuPBXChOjxXYHNOWQPTWSdka85GtvzkARpP3u/FCP8pWV3FW1F
lijazBrKG6mwdY0AXVJIg4YkQkpjH/fy/YH516ZWB2Y+TYNd+WN5U1iYG+KTIJuHoDU/FTEq3OUe
suoyYv86nf9szKf6p6TF2l8uize3a5SVsNpm/EvN5LKUwFcUlsNFda46UhaldektuQISYx930VxW
8l+aJY4k8OJ/PIDeN1vo2Z2mOSxvECHBmrY57KF6XOCVeZwdgvQ9hro8nlYbC1e97peu2j96/Kbp
1VUfGCaOIakubyqUNVLjxPXCs0xOdx/3cNcWWgLlPzu42kJt4IdhbNNBG7R4jYBwrts962TnNn3b
xirKS+xJ9zxly5sW84mNg8gABPnpCLsj9UWd1uhAgt6MTj7u2PtI5efw8czhGEUNQdpidanxykkm
rvPiJmnvAtFfqgo5qyg8+s9aWa0Pswv7PtFBcTMi8lFF7tkYxkcOcL+Pm7F2HChkI4i7bFeCJ1mf
dKmhi2kE18k6xF8GGZSb4tbYWtfDTfmpQ+MQM0AYB4/JvXE5PsKDOvy4/R2r5F3zqxkMlIaLW8Xl
DbxN8BAAgRN5/HETO+brXROrO2UQZWb5IYtEjSjc3bZzetggHPTrjTiCW9LmhSgoP7zfzpHU4HE6
Wdx0wMm68H5AgySauj2LYtdovW1ltadS1c+NilgUIXBDewgRntl3MO04l+y3TawmxA8GMaaC1Q2n
DC4dql9XYWqc5i75Uw9BiQGw9sdDt3z06iR81+JqfiZL+YDl8MaIvf5AALDyi8cZeRXcBfcc9TuH
jyAHB3fL9EgFvZ8kP0nSyk/t4maQt+M4HTS4XH/cl50twIKnJkbYK7zV2VAmA0/SVOCe4N1P4e/5
FPyN/eKQwPNdghKyAssHvLmtmrkG3ev3xY2gFjyiEwJycE8fdh4Jb9tYDZOjK1O6VVfc6I08cQre
zwsdfXbOqtfkEAWjI+vIeUFfC16duBAvzkuNxOae+3Hnoljeuihk4JIoV9/AbpqkbTfFTWPfRvg+
+/ImgjI7TvWesGZfQ6stFXVV3RtdtUisoTihvoBS3sTF59hXe0K3HXEGqbl/9Wi1sXQXBf6kWmYO
e7DkXB0PuPrp830Dt3P/vmlmtZuMqoDV35bcTj0A4Qbvgm5rWwVg2/FIGajUzfsOpV23sC154mKK
xsOB6PT9mhy1TxIbSgtXSH0ZHdbX8S1ivwfhRp3mx5l/ANR8zy5Yxmp9ZLxt0XrfolO0hVJRhhdd
r478ITjU3oUqH+cGkUVY2x/vaXNZa39tbcla8TayqVy/b41cRRK7Jntu8Q4A5A4FDsrBBs/qjX2O
E8VmuseO5vjjVtHA+LBVbxVvOzXPDGccllbxKD7LjzCJOOofRmrDN+5rdeqTscAG66t8cpuj7r4f
wUzvy6Lt7LnNSYZ+B+lBZ/UNHnT9tnRZs6ljQbKzKF2B9bT3xXE7m3FpwjKVi87IaoAN26VAEybF
jcINVPZPmXHbMc4fD+h6YyDlKJZDnywWpU1yqe9nsTcCJ5+LStygiXOSTPFRYAdATxCDKEgRFrDz
JrVnma5uA1KDpuIAMxUABSQk3aXfbw7rrikTu/dtjSIdemL9XN/PNszvj/u1r5HVAVYDU2qkFnrr
1ZnGx8WkmIdogxb9+X/W0OoAE+2UNaVcEMHmwixtgLvP9u8ft7Ha2D9HzObIF4s81F+2WtVWnRSU
sbbB1D61MxCCRCX5kZ1a3oF05uJ4zGDUfdzmzgF0mCTQDCQxnNXxRUW76lXbM4C9pb/rAI1wqs7p
nthjdc/87BmVLg5IyxFIrLxfC2lplFbs0orJbYN7bDkcga4JLmMnE09+Aj7y4179qH68ObV+NkhC
x2cclWOuc2+NFXsCeIveutxuhxHuXphJueaRiQQHku4loslofBwE3kgpyqr866mQ5p4ls9rYP7/B
U0AJXURUkQ963+lWV3UNWFRvZ84PFyWesTRPh1b8nRl808xqC0zaJ201lBphq/G47dODDN/tvzOc
FGEEAZy1nIbvu+IUUUEtINPbRoTttTthqyhgdB5IibtxYasGjCXscUA5gO7ZkmRmysl/+fgrdm6P
Nx+x3BlvDhTD6Sph9KneKjUNkArMYd5WePtB7o96tPlIrpvw+sH87isu7pzJNy3b71uGwmBnXcxM
FsYnr70dkWKAg7tnze7ciaDKHEF+y3LXQk5xhfpgVxrxdhpNdd9mfXZutWN99/EgruPbn6tSEYxR
ixKmWFeDS2KVzm213kIMKzfAl4eb2uyHbU5KcpO7RLNe18MjStoGhfF0JPEXejFGGIUzhaiQebNx
UbgmJnmaV/UibBJnW4HExIsl8w5XQtcKtxwhYptbKc5oH3/+qhLp/vh8kHKQPH1JPdtdrcSw6ltA
Ihz4FWwW8LxQ4ue89BDgzxNwlSZCqzV2IWPWeVtjcAVez764TEsblnmQQCNqx3DbGHOEWmYoLfxr
vdePP3HXPL79wtUyLewGOpzNKa48eDltPtzXUXb/cRu7FqTNjiOkpriglvT4260QTtFIanbmaGnU
wGM4Bvp+qil7zIeWg4bV6a83h8jZP9fMKqxO8zi3WhXrLWTce278uwZfhiJz95xkuzY4wYJNIC09
j0l+36vWK5EdSkO9FTm6taUYRrzRgXvlaTFe5z71PyVj/+8Mpcmj36I8RU1sdXwavjnnSKYl24kg
/vdwMBajkzaoXgEERu6eg3TnvEker5QT6Ok61tNTDoQOGaatnCdEaeo09qYDkufVVZLEiNF+PG2r
R9fPvcK9TuXUdiQR7PvxnLLSMSh4a6SaJiBU7jCc12Xlnug2aE/5/ek2z2Ln2KtbxEPaVnf7cCGr
9NrPD2CtI/xG+Qtk6/sPUALdE88kBFxM3ezLKHuIp1tdnUtEg0Nc3Q68O8oaaM3q+FwlN1reh+5p
Omyiq48HYuewv/mO1aExCQjG2iN4M2R7Xk/BtRbOeZSOe8rIu3a+Y5L/4rEkqOasgmzPSMvZzVu9
tSyNsMRQ66jE0sgFNfvr/eE28GxKU47NP+/HteDFWfcN0U1Szy9dPR9M48Jtn/YoaO4atrfNrNZP
rzTL1KOZAJ0LEMAbP2leIwRBPu7N+on5Y5m8bWf5jjcXu4AiQBqWdrp4002HWIfhiud+phRh3VP/
ruoj8zAFuPOLD7yf7ZK3A81tUg5cB4kFTMOfd8lQ9yI69A2jTI+awWd12rnjH3/czV2n2xL+SlI6
NKdWh2hhJhOgPOK0suXk9JMuvvdsNiVWZa1/a5iDfVVb6b5q0q7I2/Gp7KCu6PC+XK3JXJjJUPQ1
J07RTg9tY1kbhLbi8zSdMejoO/x2Pu7mzkXjUxH1BOqXwl5Npo8QYZJ4RGmIiAJGhNkI5AwJpz2B
wL5mVsd2DYsxK3MiUqCRB+A00ULNDnqMBP+z3iyT+mZpIvFWClER+SUGAWbfLvDRRYTv5G80w7Fh
O8pZSsyrZoIg7usM+awt1lN2cWiiUngZQ5DZun0IK/fjxla5gB/LnsqN5B4SS85qtSQoBmRWlvIY
87WKEMKNnCOA31hWdX16LbLQvK2zHjMgAxHEj1veNWnAkaBKki+DIrHqJqD7iiiSjV52Dh7F5AST
6bAp5/TTHPKpe1biruMYDobHi/pHVWJ16mdVMZrBwBIZp2y481xUyeG9/mI98edoAgIglP6RVl8t
RPg/BqB0NlgNEZ16zrlr5ddT3+xZiDsPSd7n/2xnNXYD8KcSIK7eOhi3YlaOjvx9BuqvPobxeeBc
kGoMFoOCj2ds5xh6PH3gBy8B92oMx9ivxZzLeJt4iDrNVQMx1nr9uI2dq+JNG6uAuZkKxtb34m2B
tuEoupNEYyzTurf/WTP2+61czrqMRk0zrLcTtIzw1AsPQWEc/41mYAGBkzRBhK4zl7yayJdmvK+s
yaUr4MYopvdYXJUy2fydpnzasAgoIYW+75FOndyFYhxvGwv+JRpjrh9ih8Qj9eN2di4ClIz/bGe1
xIcqMESbK9pR453X1b/PZL33LLRdhxLvOW+pKpOFWkMW/QT1oDZ1WGjTdIEWEm5VvXpKne4JDg/U
3qq9KFpUJX69Z4B1pc+2Ahe0jgCaWFZ9Frrx1gQcf9agDGR70b4wY9fwvW1k+fmbO8SEp5H3kj2E
XrA6IBq8ILB7/M86sloKlRdNvYDuvq1nWUGuhlxcib+TK3zbkdU6IJ2WWoQZMbEghsBtUx1TK92H
T1y+dJ25c02XYoP4UftavRlEWnV1BC1nO47BaREgQ5fqw9Sy99y4OxMJb9tZnWyeiJvC9K2Y83RR
asgOJdLHJWYnON0fYa6K3Cr2qJvgIjnZFwnuXBBvurg68LTTVEaFfus2xBzD8zi2mx7Gwd9YEW8a
WR13xmSig4wK2JYAHn3HbznaiX+nBeUTsliAw83VjVRUcwkeS8Rb1SosgpX7qQjrfYWL3WP1r0ZW
UTOcCBVbw8jl4GosedFPOY6F3PfS2dfKKiTqxGjHvMjjbWRnzEq9KZKp2jNcy+74y8LmGuV5uFSU
1ulgKJl93yjaQA+KzLONtDDmr3lgHM1udPzx1OyMFkgikuRDc92i5P/+zOnnqNZV2tChGmXvQ7J1
6Fdj9HdsHFdHvYWl1/8j7bx25EaCdP1EBOjNLcu1UzfleiTdEBqNRO89n36/7MXZqWIRRfQcQBgI
GEBRmUwTGfGb43zARmK/1aJf3b5ngReHXdUEloo0HidqjPnn8DBjkEPz9fbwVj/XWZDFaddLYZc2
cx89z077R5r0z2GWbRTvt0IszrpR6mKlKJnAUehQowrbFHe3B7E1U4vtM1YdwgsGg9CRv4+meKdi
mZlGW62Q1TCajIebQ/IIiPVyJQx+Y5i8b6PnTK1wDBl3nRwehVLV7dG8XZVXy1ujmAGNmYLksnw9
xqgU2zUfvvzW7rVjd0Jb6Tu2lofuqdhPd9LG+b0+rP8L5yyuiUbz2w4ZVMIhcDRM6i5JjKfA+g85
Iyj5/zcoZ3FJIMUTDkpBFFlTv6q4/E1mtkd6f6PQsn4ZaRAAEGDQLN4rlx8py6k7KlZCoWw8mifr
GD1k0l1RHJXn+UE6NS/FS/5BjXfSU7OxzNen8d/Ai+N17vLJstOQboDcp3sdG11UQhsohSHW5bdX
yOqOorlBZsy5BMT5cox24Q9In1LdHXIkabL4rhzTjUR1QQIT3QGVHrcO6hKQkODXXcYo86Cukpbv
Ve/tDyMWy9WudE4GNtsHZFOBlkIKbMZHxTjWP7UDRhG7ZgNR83brXe6Dy5+w2G9p0glBan5CeN/8
qcN9ZroV5jd7jIbv9JcIc2vMCgu3uW9P+PT98945JjiNd+5kbmTS6MvxB3aYRdhDRM9dFdDvQCQy
dDYeHdfX2GWIxYppytqR7IQQEbWqyEHMB2mAbGpOutbvb4/menESCt6PLZhZooB9OZpa0ScznFMS
5wnT1NqugUA1aIPM+mxuXM5iYhZfDRI4xyPgLstB3OEylCQFZtl1EhuwKV7oJhZ448Wl3u5CyD80
WFLfGrCk2HJAWRkhRTLLxD/GMHlhLSYTRqZsRBCVnzs18v80WefY3+RG76PHQK/xY333fALIgB9J
adoA8L2409rZboH4kL8X/axi5mpHPoWXQsPdTbLmw+1gKzOK0xXZjoLcBdy9xVJUcr9VjVlLnqE7
Rd9g9TQfYsNPTyE6ME8Zqc/jkOqIgt6OKhK1xXdUbdWBk2bYyHNoi90HiMfsJbtLnvOZvvDgz8B2
DD1q6YsNQviY1i3SCjEXBl6vgD37ez/v0dC+/StW9ghtZ/runEWMf1l0LZQ2sJyZUm9RhJ8cp7fd
cEh/Wimytj6+w7eDXZ+rUFpUCof0sMBFLomFcdvZ4YBo6bMf1v4/rR0Y8muRWEb69XaclamFtkjT
ijc6JMll57UK2hgMKU1AfwqNEDCiIT/4kTE/yZlTHQTj+mAGSHK4raQanqyX8+fbP2Bls/ADTCaU
gSJyslhRYV9bwTTRIAdeLAzsJ2y6pR65iHiaNj7gaihoxHB5oZ/SPLs8DsqxUyqtG6LnyhhxL1cN
CQHmZsQeBXuJ26O6/nzCA4r1CsFI4E4Xm1JNpyTI2zZ71gJtUPb+DAvuaNet/X58gcNgSM8ggSsw
0xZ3YzVzuOQltQ68TgfQ9IgWTSdbEUput0ckDq3LPYi9HSo0NlUw/rYEfmlOqnMfTMlzgj1k6g/H
3MaXI/5eqZ+HQT0M9byxMq+/Fm0wmoyUwADMYj54+bXiRm2lMlCz59TCBQmKsjJFLtVrnlWO2aPO
cHt8S/YKWQbAIoKx4xDsYY1cxpOgDMjm7KdkGePRPxnHoX/CPmRf7aMvCEe/CDPGvjrmD9GL8+V2
7OuT5TL04qHKN7P8KiE0Ym0W95I/9H+ixopPRa2Mn6ista+3Ay6RmP87WJhvcBVRNWLlXA7WRzfa
SlIjfcaf9r417tCIRZFY8JcFAlN7lo/awY6O2Am6CMXse3MnuJX7auPuul5UVAcBvRuwC2zghIuf
gWKf3vV+mz4nFE2OXDz9ZwTapAZN9HqfDREi+lVmUQBvkmJjCq6XF6FpW7Bg0GsAUnY5A6UTm34z
mslzb4TZMUPH3dnr7VR/QmQW15Hb870ajEOcc9amM7m8wPKhwH0D8fvneix6BaH+1vnTNXKD96di
NRsJ1mI1URug2srOgdQvSPbL6n6U5mqmBuXsFUN0l4baTo1+aLN2LLt3Hj5XkdTLOcR4hk3T5DMg
18/98BPkyu1pWxY83gKAngVU4fAIuMp8G9ga3dRrk6ee2if5JxLRj/1dtDM+Wg/yPmUnpqetB83y
yfu/MUE2cNQB14INdTmopIx0w4lnEVN68U/lMcLXsTxIH8DhfZQ2JR8WS0OEIx/GCwAiKhX/5Qu7
G7SZbM0ZwfA+9cZDkz758cZ794qC+hZD4GCEEAL9yMX5YrVaGSRg97wqyyjtNmZr7gtFqz5ZcpPC
hEDb39jZTlyiazQPfYawMQ3f05zpZcK54E++O1v5jIOGjMFFg2gO0tkmZhxZL5npoUALszuaaZ1k
O7tJwdChr4UqdYPGTn26vSQWF+vbdCl8AO5V8ETcR5dfp1e02WirfPSaCkl4pZiaxyYuyo0H9Nvl
cnbbiTDwZNmvVFhkEFniZ5xV92dVCxuz6AcPXWJp2GH52NtkDLb8MEhYdxzzrJSQRw5b5WOMNK8l
7RGHjo1/bBSihKmJIrf7phbiXq3Tpd9arcMjIkccvUH3dJCx+swx3dhloCSaPSzC4LVSC0zmlbZK
PqdlHuMCHdnpF4k2R7aP+6GS3ckpEWf0wwCngAb96NsTK47axYhhS4Pq4c3CJb88NUw9UGfNGHqv
UT5K82c0a/e6/BoiK4yK2PF2rJU1j/gDtDLTJBu7etBritOGvmx1Xm+8ysnfwLqH6df7Q4BVwI4T
EiBsVHFInn3Awqit2CjyzhvVT5mDSVV4rxtbL4K1swLhP4v6L6p7CLctlomf5pPcW3EHrUg79u1O
UBjQtTJO8p4tUkNesKLD+wd2HlLM7dnAND9XqcelnacFg6rt9G5of9da2H9FZKKoN66SxetAbAPa
Z8iOcEuif7OsvHRFkElFJWDx99EdXsV37cHEe7jZSANWNvVFmMWmRjC/qIOJMG0lvRRd8mW0tQ2s
+kIMRFTMEU+xsGgFo6epICQu561gq/bVVLVeY8+fZ6n7CLD6o1rL96OJW4cc/5Dt0nS1Ehf1yjyM
kr9xcC1Snbf43P3iESt8Ypdg68rP674ltfGqQSgJfyqT8L4scMGJq52PE4Ne61tDvk4EqHoIuRgT
hR9SnMVSmSo/MUdHbvh6PSSmdB8ke6T1cUI5zIfpHm/6D9hl5Lir316ib8D/y7OEwAJ+BTbb4Bxd
5FbBlKWmac2NB6L0wcing2LWd4ad/Zyz4UXyzSMKkYfCbJ6dsf3WNbHLo+NpCiyEIHPrIMeGyXNz
/MjRe0A/5LE1ZBQG2y8j8suOhRpvOf9B0fwY4DKCOqw7RMg2lj/CRtkpw1MLZKhL/Negl/ZO/ysv
vw5StCuL6Ylcy4ugyTpB9oRc48YHvj7UGLRNHRREBW/L5Uu6M+yxx6pTDJqqfyajgj+4Rvbp9twu
K5FiHQnNL/QSHNJ2nkaX6zgJm8TJ67Tx/LZohkNdqcahNnw7/lA6iaXs1MRpvkzJ5N8PZmglLqaG
8WcbzAy1r6h1h8oLJ5zEpB4py6r6oJXpoWzbqnr3MQXpibaxTWoPKml5MvbRpKKS29ZeqWANn01Y
GTo0j2BcOdFWcVYcD5fLzTJ0EJMq2EmS3qs6OxKmRTjnuSeANDgnn0LKxAm9il566HTzMVTiz1GH
lH8sHTUEyvXNysL1OckvoAKHZpJNMWX5ONbnpECdMc09BBBOdZ4+VD7kCSvYpxHgMhV5GsB6T0zY
xppbMmJYDQQW8ApkSsTCWD7/G8lBvDDG6b4hWZhHHAalr0UQIcIzPOQFCl5y89MIlEMy5xuX+PWB
hoaKrhmiDGhTFFwklSOegipCoJk36OUOTyO0w+/B1H0oMxwawNPpW1Cf6+OMgLCMOE94DCDwdbny
dZtWbmbhe11quCAnvxNZ2RXFRyAYt7fYShwuO9YRdC1KHvaiamwNXR10s5J6kRI1+35OHgLJ98rI
ftWqaQu2t3ziIL8GOp3cHJEaUb1VF/dS7ivABpwy9JLXft/eI1Da7e3v8d+IcD6oe+W3FO8Nz9m4
GhZn1VXQ5c0QjBnOEgQ1BgqqrDIgEpq9R8pxY2+uBRJ5Onh1nqLK8uEbDehP4n0XepENwxpS7WE2
in8imm4bq3E1kLjpVEvQdpfXO6me09A6CT0ljtG7VOaHUa3SPU/ydzI73+bO0aioy3A1qDwv5q4K
JqW21Cr0cBi8Jzm6kzqUK+V6YxWuDAh9IuBfNNZQ5Vg21ujrTtiApQwomQ5dEDx0FRy7bPj5rsUu
RkOaTJas2Ar53fLWSsq8MPIiDr0UF56hHu/NqHzIO+VuHKotENAizXuLxSlJhU1MH0f15Qaem0Y2
09YnxcuGu3JufqghZrS3x3PVdBUDAh5qkTJQ3eJIvQxiYdkFUE+XXnD9O5TfA7WE4etpeN89Vnv5
mB7woqisD5GMM92w26Kqv339s7tIjJEioiNKsjwerx6O+TgNSY6FgUcKKvkf4jIf63vsl1Mcu/ES
kU+2rWM/lIbN1yzGa+Qp1y21fLFSaxwOWdWX+SmTzAnfnbmbTGmHVnb8D7V553uqpjOqk605JPQb
5Ap52tHPMdlCXCo8xErZVH/ZyTgWpyFTKNjH6AUiMxXEdn4akazF7iJUS2WPUK/VvlYjhIl5xBli
Tx85+SdzaixRiroWjn18wx9Fo6fdPaqc0Ys1GpVsob+tWNIOdVhTeoicqhiOWdyOf3Xowjru6Aij
gRGDcd8N53L+GppSEbzEQzhMh8QYovk5ylGMfixCG2YvHDR4QfdqFNrVXY5N4PhLDocCD5tZgvSX
aXgL4CStl8VRLZzij+lj9eTi7xf5OFrhchS6VSuF8avRhLN9h2uXZT7hTI5r8u31dL0NBTuehiXl
GXbKsg/jIH7eyH5qv+jq9Ojg5AnP15MGYyOtW9w5LBvol8AV36qR2tVu19HfjXQuvRfKUi5ks9cU
ByU117/68haDez2UToZKGV+54mMhwpwh3T1ZL2n1IU5fhlp5qBzhBGNsJCcrUycmTfQLEXS/2oll
lKDTh8jjiw6sGVjrwS9LLH3eCxsSU0dLgkYrG56/LU4VyUAgtqoD6yXHU7SO+hf8kLKNU+X65CKG
Ae0BRy9S/CWHTQs7NRvAP7zkSf27ItfWs/adbKa3YdDdpBpPIK6qy3OrJ4ENa9MwX4SXoDM0bq3j
opM57x8JxQrBVmG6+O+iuun3KcZvJc/sEe9ZWf8UKFst4pXPLr4ILSlyU9qli+8hTzF2Zn4uvWh4
3Jd4R5t/unqrs79IPt+OWWwQON+RGjMhul/OVqj5jVqqaeDNsuMOzQ97rF3Y0vum9ySHtnD68fYx
sBQEeQtIik/JiruYV9diVLUd0oLX4sAbrZMyPef31jE+2vt2+GEYLo5cyB8Pf23B7q5HSQ+YnJBC
NK3gK5z+7LOBJD/1XxAqeEwtvL4KOtxy/VLjT4oIJeon498bAxXr7PICY3m8fT9yG/W65GMYIrNv
nBfRGTriZHvSTupxp6JJuBFpZaGQ9aokvlzZFk2Yy2+IncyUSxmR9FP0SeEzHuSDcVd9kA7NHlpC
4KEsnRy3wq4cfyLXpsNHJcgwluV98JPlCCvSeQmVPyEFzgjnxva17u9vj27lxAB0wt1BQZVdtlyg
kRz5jiWFzgvZ6g7XyN2cbKTW4rmz/FC8vTh1hIwukq+X0xfNijwltWK/qErZ3Vt4Ye3TAZ/FLKIc
UmZzhot2JW/AElaDWgLqSjZPb3ZRfehzKoV1PNlwLbWHGOtlV3BUXdMJUZBOrfuxwh749kyuLBOh
t8r5SDydwsflOFs5DapqtI2XNJF3UYiAL4hhYHP/IQqGSbykGRfUlMsouXh4ltTGX2Ie0b7wUJ6e
HfjK74/CwhPMWWpFQAIvo0ThUNu+1esvxvyXHaY7v8adqBvePxah/UiTV4gOXFHB4sIOx6lU1Rc+
v5/gAQfDQi02WiQrn8WmkCnackC52FGXQ5F62wkRG1BfdKhsWotNWJqdDGvaGMvKEUg9jeuE6TJF
H/AyjNnMmV37sfGCIsGxi+wDNaAP85i4uja6hpS+tGG9EfJ6ZKwycdLzUIHQuXx5hWlDNSOVsOs1
Y7fDTKYzsMpqvfcuBaLAYKO7KT7RsnySaG09m9hwv4xy7cbc9775yZG/vTuII2oKPO/wl7kKompc
W0MQ1x61YLeuP4/CLDnfbINcfyQ+DVexbQAiEkf65UeyW2HkMeSxZ8ef0dn+2mkZHfy23qV6eJjD
9r7Uow+Z+k/W2viKjz9aW/mtxximDWi4APxrTkjAnVql2zXzr/fOwOVPE9fBWbtEoRdegZqKPd/8
ZsnjfmitvZ2pG/t6WZUlPRBhSD8BG9LXWh731pSGdSqHsaeGphtW8s6SkF4rsODFBjiZdbz++l9S
q037wXaA6ls7I229qfnL1/U7x/S1vY3FiytJWxK31/fQ5Q9b3BIZNkz0TJPY60sUVYIUe89if3uK
V0MAB0R/mVbYVQmhsXIMgRD29NQyYRjxXim1jVzh+tphFGch1Muv2GR50+JSE3uzFuJFqnBn99U+
tfNfpU17I9r4nNcnwGU47TKcU9htWjmMqOxwhwLIH7bZIYy3qKwrtT/a/nRCyOwERXiJwglzVfNN
OYi9NN219b38Z97jfAyk2feP5XSQj/JedWusLTemc2V8F3HFfj7bFI4RpL40SpGHSeydYbYHbKEf
gBhuHKQrX+0izOLstlpDnaqE4QVW+mhr011tIlChvs5KcGi6LeLSyqBsiid4o1Exo0OyiBb4+YwT
cFF7Ac6hefDk5JNbJ9ZGNrKy2EHVAOujKMAlvuwr44cuh1Ee1V6uRj8xgDSwA45eb2+olXkDuANl
gPY4D84leJA6yTR2yId4kTaVX6tMHlyUFPpT187K41zr0rPcZOq7E1awJ8SiWku7kCrG5Zro294q
w8isPDsJ7D9ajzctRjx9syUHs/aZgGJjlaczkVdvGqmZNN+wetpQ/SmEFR8wul6JNkaztrWAy/8b
ZnFi4NyklmVBt2vYgTQ/UriqTn15GLwRsb/d+LPdSTrSE9E7lZTFRcD6E2cV4DLRPL+cRnvMB61I
CoanPdldcEpVWdhHby12sZgvk3/CiDgm3B8BM78MM/VG2fsRS2RMMuUAn9vH+KHxtdmNaynX8Zcz
1X+aIvgpzRF3jR33326v0et9wEZjlbDVgO292SWeHyEVNfhgTLXc83NzcluMtWuGvnGAXGEy8aYh
yhuunTzpTcL/PAr+8/hbpUPu9UeM26lSKerO1h7NaKc8+ntnVx+sByn6XLX39Q9UoHbqRhH++rHI
NodgBeCCx9zVc8dvo0SGM1N5Wal4mRJ+NprhmNjhKXeKd7dk0L6ltIBiNQUgCkGXX7TFcU02sqH0
JuzQS+lx4IyctsomK5tP8MWEKjwCQrq2WJ29NYd5ofelJ3F+qPZjmAO7zrf23tqsnUcRa+fsegmC
UQ6LlCjyQ/4l+AmM9vlNBP5kHMx0N6fucF/v5L+3CLhrg7MYlGgQ8md5mzY2TS3fykuvb+/81j6F
+T+47G6sCHE1LjYedS3x9EVZyrkqH0woyEyOlZTePOpfEyvH2kz+a47n4zwEXxpl3s1Fdry91VZq
T4Jp8W/M5XyifmvOE4Li/XE4CM5R8Vv65OzMF7r9bvwDmactXO4SLSOOMU4XslkeKTTxzUWGIHeR
FPlwJT1ZnU5Opj/JeZe6Tm3G+zjy931Q7mUL/fvceI4tJwGukf91e9RrX/P8F4gT8GwRqVahKQmy
KZ6s5HtY43d53u77yjrcDrO2Vm3esMi08ueK1BElWMxAv0B2F+/kOPmkIt0V1q9Tfnc7ztoLgSes
RUNP5+bj3F6MZzQGCu8EGn8xk2rqKr1r3IUvSNLH6ArLx+lp+BJ9KxM3eNkE5KwsWlIj5NfAO5Om
L+52x1erPrFRni5Lv4r3Qxn4O62R42TjvF6bTAeaGlrh3AhoMF2O0U56RYcWgBj5LLmJ8s0IZ7eZ
80NlzBuR8GC53of0ZHjti4fnlTGcOtejYiZR4dX78IuNLcIn9RA9RHfSL/mQHIID2+PzbO8cvuZj
fRruzON/4UWLbQLCCkaSLawTlg/fwGqlTkXnytNaYB/1XQLqz8D5/fbaub5rL6OIaT/bCghA9HLm
E8VWH+QMOMfv2//+Sr55MYrFZ5NRsoD7w1zqtA2ToXdrvG1b82Opnqq4/3Q72PW+BrSkUnylTwpU
ZwkMCuMO4WU0uTwlTR/KQHnOeyT4u2yjnXI9Z5dhxM84mzNb9yHQDzZWHWraPVEhbY52oZUbR/P1
zIkoXDUowZLwLTdWNuQdDC6L2wDCGXxJJXtK5zpDhMZCHE+t4pOvjniL357C1bGBqRCWcyb//uI+
8DsDaYYBw5x+Uton30mc+65RlY1rfPVD2SYqKoBbxfguZzCXy7izJBKSUZN2XdO5XSq7bf3n9li2
oizW3gilTp0KXImGMM92Q9qAgE/wmB/83+8PhL4opzzjgcG4mLQ8KhB0GnGI4UDSd/YM2LAuw2Yv
+f5/SI15SMEtgfnFK2Dx9JjmZFazGfOHPCzvSBh+Kkb24/ZgxNxfZiG4cvC4sTQhTg9M/fLbYCYc
T3LrYJrR+5/0dPjsq9n33LD+gIA53Q619oGAuuiy83ZHLjOBWAmUCO4OeumV/TsYgPCZKhSlshr2
twNdZ1Zwr84CLS78oZXAInUEClEf7pLuOGvawyx9n0kYqyF9sOVio5mxto900CK8obQVqIippiFY
yqzE6zDZ1/o3Z4sIvBYAQTaOOoAgUNjE3J4dQhKM3M4nsfDM9pdhfQymLR3AtY8jRLxoMrHWrlJe
qyjMPqQAx1KzjlPd4cSqHv1h6x22ttzIB+nBgKSHE7M4CnTJQLi/JBu06vHUhR/nrDxK/uei+ev2
Elibr/M4i8Ogz9vAKTOWAAS/xLPkKn0goSkP74/CsU1PiaI4LB/xK86+itH1FmxsRmOazUOh9qeg
6T/eDrH2Xc5DLD78nORTpQ0jRgdScyePOTbOWYbfSGj8fTvQ2oxBmrVVgfLWyUEux2JWWlAUBm4G
eD5PRy0OO08KgvfKpohn+HmUxYnWh/lkTNhw4NEjzftMGh8TrDT3t4ciPu7yTKPRp3J8gIOhpXk5
lEYNEpjbuHzAhtpFVnofq1/sAmktyXelSd64Q5fIWV44lBZ4ZwNhheDA2/syHFkHR5vw20h6Vd1P
mEQfFazMH8H8SbswjJPHrEZuAX/36RDkTio84uaNs3VtX4H4ALEo8kdaqpe/ge7IrE5tyJGX57+R
Cchc5jelwlHoR9lotmZ4bVWe12wW4ZRo6LXCV0EpD1+b8EGRP0zJfzhSzws2i4Xfm1kFobHPPSMa
ZLfRxzsl6H69f6FQHkX+Hyyw4DdcztqQlXM0FC0xlP61sdSvVe48yYP/qEntScm2xFTWPhKVRNY/
uuS8wxeHkgYNufEBWXtVBSu9KvadnbgVPuZq//v2wMQPX+6A80iL7wOzLPOjOcs9dUhcSsNu1uhu
14SHqPos59+YjJ2KbMXtoGuL4jzoYjYzNRlQGAc8XwbdYy90UO3SLZWtTHl1FoE5UxdExIGD9/Kj
ldaYzLNGmGh8kaxhN5nqQVarXdH/uT2etRORRUFhGSgY1C/xcDw73bvW73T4J7kHoOZDNGp7JOf/
w9viPMTiArHDOJMh9ObeNOPulmn9k06XceO7rIwD+oR4UwBSodGwGAdgUVWyG+D1VRehePNtmjfw
Iytf5CLAYhS9NPjG1BqZp8mvlZ49lHW5t/zukPXH219kpRZPgVh0Mvj4tLmWpU0DJGuL6EvmNel+
2OUYELyau+5k388fs+Yg/Uif80N+Ur7fDruysC+iLg74YJISZSiszIN8skcF98SrFOfNYH87zPp3
otgh8IGkeYv9E4xOGIe1nnnQyHeq2lB634iwOhA4Auwci0LVEno2aSQrtg3vIVOsQx6lT2HufxyC
cuPoXgvDiarzMqd/fSWyEpWjVs6DkrFDWxSGSldvg13SbqWsa/N1Hmaxrk1n8IM6IowDl3uYqRxu
PY/XrnZxN/zfSMRPODsCyqBQBx3Epicl0VeQCdh9Zw+Jph6DBoNX8Hq1Qp/EwXh17A63V8PapoKm
TuWUB5qgxVyGju3CSMN8yLyg8iSr3pta5GqYaRbTlibOSroEHImMHJYdheir92ycFjCDwgyg+ZAq
X7N6yuUn9A0jECVI0OWvs222f9et3sPevj3IleowrU9aoFAGBIx0GbtPoyls8AHxkgLvYD3d9QFa
Zm3t2hUav1yPkzw/FqX2kE7lDrTs7fArc8x5iEYHHbA36tHlHOd6UvRpwMZuBvLq6DuCJLswhURY
bXGiV7aEwUYACCTwbiDQLiN1bQa6bWTn+bF/oIi8s+jKOHH0/g1OGKIIAobgR1yGSYocBnjKUZ8p
cBfhqEIMn7sPxvxupwrW5EWkxfIM58Yu+oTNB35sF5b1wZFwoW43qhMrS5MoOE1DiERYaMnRT5Fm
8pNKzrwkDT+GDXDVzPylh+O9MqXPNGa3Nt3qZyJDE2BglsUS02zmdoTZxyg23Wten8ziS6V9vb3m
VkOI+oS4jel6Lt5Zbd6qY+7UmVeYX+q4vuvkYyG3G5C6tXnjOQAkDIUp4XF1uQ7aHMakEnJ4UNI7
xkGpun4xckpNygNKw0+Z2rYbK0+srEXGSTL2b8TFHanDy+hshZmTrOxkmuNJb8eNxbA2czbgXhDt
DIlX9+WguthQxyYixEybqK4piL72W3S2JQ9fPObEd0EeUCXDuOIidqYaG5nPk6D8ZvyKPe0u+6De
14foi7KrvG0PwZVEXeRkvCCRtMZdZpGoN/RY9bYlmQX5ZHyIlLZ+gJgSvXTwvu/lbFTczkaKjRaF
dqDI9B+gLgyXJFp0rISR4eLAMJu2qXFrz8AN+Y7btGoAv2KW3VDSthwZ1takcAgDQijaLUvAL73c
KQGllHlQbA4zZf19ldaPnTJ8wQz7TwddZ+tyWV+T/y6YxeA0OxiMCKaPp5+0Y6G+pJ1bfLD34246
Dnusm8tv6uOW3P9qTOpBSLAIlckl+UKvi2Q2g5IJHXP5Qxwn1ZcUZ7K724fIShSB9NJE1V6ovixS
xTQom6TNEw6RvqNcxwf+UVLh3ch7V6NwW0FgdQQneHGK0Igw63S2U2+EYe9a9fSQGP7GFbyyqQFY
8W9DRQcMtVyA5NWt1domRRFFeipTPA2jHE+XECO3jeWwFkmRqQdxLVKoWc6ZMhmxhLVZ6oU2qXUU
udwu7kgO9/5PQ88S1j7kNmCsi1MqbmK/nYCaw6P+PVn2ITeq/X+IgBKJeAUJ9Tkx0LOklAJ9Zg0G
daS+QJO8yZO7stBe//9iiMzpLIY+lXYcmkbqtaH0PbB9b5jyDZjK2urSTMjAAvN93eKtUvSMrTHM
vJZcGlDaboi2lPVXjhykMylpAj2g5LL8Fto09UIti4dp+V2tvkZDcxeAvjFaV8qM4/tnDAw2t7pQ
BURY/XLG0N9pel49qVfkfw1VuTPKreRk5a4gpfs3wvK7s0tqPZ9ST5v/od64k7pwFwT+EQOOXWh/
pzD40Mrdf9if50EXC2Gqhjofgz71TOtz1T9NmlcFG/j1tYUgmkJ0A2y6hEv8uhGh+aS1XerZU3aQ
UlifWwzotVsd1gV1N4CQAjMhFsrZcg74X2Xc1xDx/5RwU39ax3Tv30+aa5n7edfcZy/aVkK0dtyc
h1zc7HNr4ihWEJIqKcojYfa77jfe2StwHrreZ8NaXAN0bmm2Ahf3wsJ1PgMyPob7+q/yMHU7ZccD
dbctMrbCij6PedUwpIKZx/7M14r+YLuR7u2Tfoj30s4Z3X7HA24mcLYPNtXNVlcJdzm2KeQGNKwv
P2GbG7mU2owVwvYhmu6dZgurvT406viCjSRAkYu13vdVM7KZUk//oD6gyfzUuNVJekan/l7Zcdfu
k3364f3MPObzLOhiaabRHFGYJehYoptIp/9ByafXQGmmXTiYuRtOYb/vJcc83T6v1hfPWeDFAk2S
pg97xMPAtYZf6i/1S3FKTubn/rV280OyD1628Lrru/As4mK5anlqlEkm5pd8rH2Jj6rn/Jh30oOM
IGS6a97PtRUmpsAaUP0UNZzFkkkUP5Ez3U88ExfQduA9B9xzYxbFLC3ePeLIEgRY6vpXWYU9zZpd
6TbmhJAco8P4WL8oT/legErHj8bJeNAO44fIdlHy2XKdXbvd0D5TkEtHVwvq1OWOsGPIsHYuJZ6B
3K5dFCcMXtyi/+6Pn01p6/El1v7VOEU+K8zOsfBcpDUyCA47N+ilFs5zo/XHSTbhFvs7i4v79pSu
HZwgRXghU98nk1qsyy4dithCm8grK6d1nSTRXU2Na1f1t5SR1yMhHCfYqRQZFmNyshFBWJNIVjIF
T0WaO4E79f6UuigrlH/9h2HRlSQ3EHibt9L22RUkTXOgIjzNBJbl79BPM3duyq+OsWWlvTqosziL
Q0zSe7wC1CjxZClSlP3gBPUPRINr0x3TXssPt0e1sizQSTE0wdihrLyUMLF8ZN9aWFHenMWBO0BE
rJUUoUfT7drN1HplwbPJVKpnYJU0cuzLBT8h2zQD+E88J/Z34IxORSa5ul/spsh6tNXh2+2xrVV/
L+ItplJL5Emzuznx5twf3DzO7vwuuZvj4Oin3T6OW1hn4RPKFwd8wzaeESvnCrEBSgi6KA/zxdsr
qMMWJEadeK0/uUL9cSjN1+pNhQv+3YBjwbxFKV37ljaKI1hii723nF4FGVubiz1BP1Rz0UfaSY39
GCXlIaTbcntqV0ORJos6i6jsLUZnYcQ49xOLNKqVQ9ZB4/siKVi7thsZ0krKDEmWs5EzmmbysmQE
RRbpHXyQvbD5HgfjsafpSu/lqcYQUmtfC0v6Ns7mBrB7ZQfy4EYnjyoikJplVzmw7Xqe+z72rPLj
MLw4GFAa4d3tCVzZCucxli5yXHpYeKnEaNpfmW/v2unvYf4rcVAM3bxGVz7WRazFx9Ks2udQJNao
1Ac1GQ8JbNZWjx7jLdz9WoZwEUq93OHx3KB+1hIqvh9RbH4mS99Drjk1vqu6sguBdmObrYCpsXX4
92Mt7wDdD4EHjESsv4Vf2vt8X+36v3N/l5ItlC5Am114Z/8Np3RMDsY/tz/i6kJhZWJ4CWYcTPXl
aP3OTvWRh4mnoiVUNu1pmMdHHQboxiG9kjrzIP03zuJGdQIelX1VMat5F+zaOYrvHSfJNpbkWkIJ
boxyImJFcMaX5aLaMUt/UDueIenOPDm48n5Jj+gO+btJ25XRTt1HyEy4/+GRT/UI31xRFiZBWcxi
1MmBOciETYpixNpO++X4xq/GkZ70eJCOsrxJ616dz7OIi/ksfR4PQdrE3jD8PZuPtv/l9rpY29wm
XQjARLRQOUgu10We6XKeNWHkUT/KXL2YD0OA6FElf4eF+GTL0cYbf62tbluckEjUIaFhLE9+fYrn
AOHmEFqIf4p/Vbus2Olo7+U7mMTpz9qlAv1b9x/NLb732g44D7y4YecuoLFTqCFqh0BpdV+ZTrnW
PHc5hhy353R1dZ6HWiyTvhH+MJUu1PFke+f/oXZycA75Hwwipl+2Kz/Jd/57/WxF4xagsODcIF15
JeElSajvQFMMuX5GN5Th9AgZqr5qt/p+a0c071XCCGbI1T2nJdLov2nKqFnjdho8vSF3U9N2lbk/
3Z7I61CCK4h8ERLgK0B1/C7K1g4pAuXFVLqh2mVP/0PadTXJjTPJX8QIevNK02ZMUzPSSDP7gtiR
IegtAJK//hL67m6nSV4ztLeKfVKEqgEChTJZmW0qpgfilPOBJ/332+bWdwENRLD/SOIBFyyRiySH
iCnD2EanxOBC/SmJvfykae4ooXkI2XbmjzM737a4PpNglIbTRzcag0srel8nUanhpSOJ9RGAksa8
aGMaObzfKX9um8GILChrpONaJMOYjQVF8dCRmNJnkJBnADAk2vvtpUhHdJ20AZSI/BB9OXTMVqjA
TogkLbqexDnx3mvwd3Arj8os/aUb7x1xQs/od07HRg0FJhGjW5LsHNQki5zKQYSFeLYiMQtYNEUU
6Bwgm2iYQ+lNPZSfUFqIi8d2B4GkycBgtdIPZqXL/pBdARObTMSFWfPY/u0dkjtQvPlQ+QDuJKyC
vSdnw5lglXIiHUOdUD1eMsnkKO3pHXrTsREPgGUc8js3RGw+qsGIypvEII0GOBL2gpXNVX4wK//+
wypnBtoSqIATMBJqBztII/tTetSOc2AfmqO2p2Pym0h6takfzC2+pVCpVrgNzIngP9OCSMWnIXT0
s+NcrN4XUiPyxL55WOtzmgWG5s8tVHJ9EILdPsgbYdr1hi++bzGYs5rov1c+hmaAuayfxjO0B1IR
gOIpKkMlpI9T4tMkGqqdp2PD46FBgS6bxACCHXdhW0DPpanHnMQjIZGTetE4lPejAGvitPdg/EZZ
L7ccpSTZCYNbW5UgzbauezZ6XswVRbXv82zIxqCvK0EjlxLlBPgASEkr+D/FB/5oBnuNNenf7M7L
hpOh8zbzq9QbuG8LYQ4RJo47NSpHq2ujpEcCH0EsgNFnpUL8ESaia41AIQDlv3Gt0niI4mvWRmWv
tElUUmMegzZN8XnpkBjvouaN+VgMvTkFqTppT8KEf/GpgWbETkSyefR+M3tiaAcPjbUIDPQZY+np
AEYvu9AibuT3Q0K+0PlHRog/5FNYKyg35+PBMiGZlf2ls/pASfvL8EAB0OXHBio0qvGDqG3oCnqn
mGPAhbt3HbcOBnqjkgIPLnyFRFWYqXCaz25cFv4A3sNPYHOL06f8OPhjYOFeovRXgDf7sTvcvg7r
tBYoPfDjgPbHkRRri7dj4HT03DRzYwIscWH7vCFBmdaBTV8IaY4T04LZ2JNtksd8cTSh2wnHhkF9
FCWWD1btpR6nneHFRqEGGccYHDdMsrOy9auIcWgJekN3W9YAF7lmXdcK4WmD704MHndD44LJ3QXt
dpCUFfl8exs3Cjyo9CPvgs4z8CQAZl/705L0WQ+ROXBlQnGXG8RXyzg3WGiBFlqUX9v21c4rn1nV
HyNZEF/g7QDmArAP1B6v7dou0/Awexi7Nucw6X5WLTIm0A/eXt7GXkoVGCiKoEQHNrKF+x50YbDC
zuw4Bw4bnVAwXXO/2OXi3TKD2VkpDQCs5Kp9BwhLkbaKZsUGpQcQR4RtZkaght15AjbNoBOJYiOO
/irEFVA/SbphsOLeKMK0Reu+/qxX+U78sg43/4N0kJN9oDVdpuTWaKME1hhWzLzWb9yn1n4vm1iY
LzjvO8/KlimE0kC3gf8OZ2HxeTTI4LQTYNPxoPw1SWuZ6xv8wrr2MOXtn98rpHdYkAl+PziPhTEO
GkZrAo1OXNRuAJW80EqSmFv9y+0jtxEYgZz7g53FW2kyi5qU91bMD3MXmnNQHWomizg+Xi34wzFE
b/DA9qqlGxks7ILUDVEnsKqQ2lncqDQxu7LvrHj8Dgrh4UEP9Eg7kXC+iO8srC7sB7RGdoLOrRP5
0ebCewCVWjeQJbLitv3aTm+qCva1PQDk2ukiz0LXH4ow4LnGpO71ujqnJBRMq7hcAC0w66c5v9/+
Ylun8KMB+fcfQko1dRV9prkVdx4N+k51HibA931X5NS3u/EVQ8g75dGNIh/WhJoXeiAoFgESdm2y
cNJeKWdi/ubVNhHFkrN3GXBAlGN5KF7qnc+0a29xNsBZBvh+4pkx+YuHUnzGi/idcUTOH2ZREu6N
ue7aW5wLgIw0vMJYn3eaDwnsVd9aKwCN1FEmBmrid7uRutyy67f5eksX11slLYoQaHHF4k5Eil8d
MuqXj1T1G3YxzxaArD5kFE7KJ8RynRU4hq++KzsJ7ebd//hdF3ff7TOW8A7r7qPmbD2AJTycn4cT
O/wmF3kiyAv2Pq38dLfWLa/oh9OrDDOvKnjYuLLcwTe51sdZ2eMxNxRK/4YoTh0YiRqH5ZxlP01l
8t6EydudJsMGg8T17i8uKbMURPJUkQeaIzmBLs50HN+J4ZuN70QYpgQgonhU77H5A1hopxMIVaNe
3eda2fBI0gfKVwVVwxUjVpLbkAWrJvkF7Lvpjhz7wDjRcDg1EZwgKrB+etCfbzuQjdQbUQzeYxiW
AJ4ltobaVFcrAkZr8EaFapQC1h6kxyEyD+XBAC/+zrO5kRpc21tUX9VeFaMsnYJWuPkigkLxZXqa
IzXyi5h80j/pX+zP+qtyNzzp9/lnMBr4Oyve2uaPK16EbzUSAi8DIQUeOeXVvEvUU3oC6eQp+1UV
PrjvvTtU3vLDbtXhtt0V9KZrO3cGItSOjSTsHtQIkyBY8bk7ie/dV/HQf6pjcb/Xk9l4IAyQHEDJ
VI5dAUp3fcUoiJ4ctRN2nFSzCSnPiVZZAMEUOh9MCDZOJxcT/Pzkgtd6j/lY3pvF7UaiIQlUJffB
ShG+JiM0EPikx9DAqh5oxul9y0gRFV2VRr1n7JU2Nx5b2ceGEA1Kf9DfWXiT3Nbm2sxcLfZ4TQ8E
JFphUrR7I/BbfhIQCskAj11F/L94cnk/GqChJNbvssp4hrNGdcwJbH8KUcd59HahU1vnBgqE6DLJ
YQDQwl9/Qi/Lu6nLPDASY4YoLc4l+Tm3ezxyG5uHRPQfI4tVdSNS8WnAqsrZRMPTmi8scfcg3euC
Jr4OhAsk9REwG8v5FpACuRBfU8Ger6rPiel+q8vyjnkNNKYBjW/TufEVwyDR7Qu/cQVAwQEmSIxX
SzmQxX3P0iwpNNGh1qdU6nnOPAWSxfnw3uaGfQ/NInoH5Xf979tGVx8N0qv4YCDEQMiOpHhxGEel
6xhUOdRYT7/1QCvT7jubd57s1QWTNnDcAciXBDrLqNnsciOdVWOO82Z+VGtxR/Lp0bKnk061/6ep
RVAEeq85yw1tjieP+4pIfT68K/Q88r1x/NU5lGvCjCOqBxYo75dZr2gsCGVjLC9Oppd8QATE94p0
W18G6TQQEhhGRea2OOnIQrUxGdQ5npU8JmoRW2Q8A+P/evsAbC0EYheSzl6SIy5LIYzaFYTs+hmK
LpXPHf2OtmQvFF8vxYK8jAZ2Nkuib5cHgBtuykZRufGgV+fKQpmMFdSn9fzQa29zYR7ohA5q9k2M
F6V1L3U/xlBwp0FbQVsqN3cCKXmPrvw9mE1AdQNAFlJvuKnlPWvaoS6d3I3z0Q7zon+c+H1DjkOV
+rmF0WjNjQAT3okn1kUgkNKBL1EKHUMBDZ2Ya++oe+BfraFGHw9MiRUQAqelHQ22HXCt9hvHedDt
F7B4f1KyPXrwdaYgTaNHiD4TqkC4iNemE8ZpmpFsjkfWfM7H9GSXc2Dxs5715yzpMWusAINgJAev
+UWodepa7TD0e8R164OGQ4bKNhpRUuH0d8D1IYimqsprxscp1gszUKskKPaAypsWMBEDAkwgmeBq
rtepj7mqaB0s2BlFl5f6mrWHGlz5aMhhy6Gb/zGxiAprqkLnUeVTjNEY3270APwvPqKLE63ulY7v
FPDWc6s4KFIyAfyQaJmDI/J6Re6UNGlbcS3GV33VWuuL3bgHXRJpZeohB29XD/a/2u2mA7hWjqPj
HG47h3UQIX8Aym5yxgR7usQqtxgAqg2r0BBEyFZQEY6n/Jg8DpGLnlf3aL0pOxbXrgLHVA42QOcd
eJFl+VcF05quD6UW5/Y9Ky7N8JzuUX6sqzgmAgjMeaLeL+m/ncVVpJ7QeVPC5SmaT560Q3rKkU/o
b04gDlPt09P4SO/28vX14YRRHEooLqK4CJrK6085O0QQfYLRquYQiU/CqfLC219rvXfXJhYViNnA
DCu3hzkumi/W8HngL3mx4zs3DsS1jcUDa7CGNqrC4MZa9YSaRwzPczYnBrxbe2+Bdbwc2X0L8TCF
6v6ssoAP1qGs6Iszqafby13fRfwUzFnhVcGf1RRtyuHIlQIetQMT5pTkQdKxqJ5pODeFX+5xnWxu
Lu6hpK1CnLR8J0F2m4HwpsaDbyo+Vydft6pgyr/cXtOelcX2TqTvFNusEL9MzFdHKzCgoYOh7p3X
aNMMch20d+BbVtTjtlV37QTOt1hUMx6gws9p6Ys/1tOS9wzknbjKAK6jKnx95Iea2UbP0jlu9UfF
/EsVF6rtlGY2F/LBxMJBjiU3dKXM5xiuMoKSQ1hDDaXJ6+j2Z9m8vB/MLEIGoCgyI0cuGhfaJ6rl
vtLvZfubCwFjtAz34CeWvbY6hY2Je1NclS4O8w/X+Z7sSUus43BwnaIJBV+OYGAVUZqTkWhc18a4
rodQqrkMQIOw+i8V4kW392sdYnmAGkKUBBVlvBpLzaKCAa0E1rIxLuwcQZV3pro4dkntu6il0Cmc
5ydoL+wcal1ejqvADvgT2dNDroHmDcDF1+dNbyGBYJGyikuhGxH0fEFlpkJHpExS77lyO+uskcwI
MXatAxbfOfbZmccvI6gwfdKJu7ZV3tph/pqA3OBY8brFtAPVD0j5vDujoODcyol5TlMwGml2t6fS
uTpi8sdLSQowAshpC3lAPoRHBbWGkVsGRsSq8X7I2pem799uf5XfRI6rDXIwqSKBOkCVGNc2WDpN
0Fscy7jlTaiYBIMjaeXcM0tXgcZmJ1oOid/aLICG4ykX5lHR0qCy6u/dVL/2M4+VtHnqx6n0HZZC
E9v51qFm45cTGEN5oR2K3JmDuqOHoaGRkRTP05Qdqr6K0px86fsxrKv07OZ5oAyjs/P1VxcIawIg
FIk7IhWUVRZrayB1SOo+L+PCAPq0NwQNPTNVfM0Q5c47uzrdyBsAKpfmgD5CsHm9jSZUsgpNaecY
lOUIAEF9UFRn6JKGVf7qDcaBJMPBZtXr7a+3XiCsoqErQbwQqlt2kduUKo1S4AHS+Qx6lhKKLa1P
aLKzj/LHX5+RazOLfeQZIPPuDDOF8cNNXzFoHtTJc6NhyDz1wZKx4ynWwZjczA/Lkvfiw7mH7Fnv
ihlPkdc5YZUAAT2i3ug1B2aYvjIDiwKKYujz+ZSxQ55Xn0pentr+rS+NkFP1fHuT12Xmxc9ZXEN1
TCeheAgqlM59bpUqNBjg2hnHU+8Eve2EUDeI8kI9Dj2k5ggNlNzY+Q3bH1qqWnhSNN1cpGtq30HL
IsGbRua/rP5zYj/bzk5isXoJfq/yHxOLl1k0KMU2eTHHVv9UJWC9N4CtSqswsee72xu6t5jFXSnd
shV2h9yzrX9YgGVDjNTke0XB/+MQ/bMeeWM/HKLCyTWWTckc978wq66ngYHBuCkGwY/xy0x9zBEc
04P1pu4UNlYR6PU2WouYvhMVt1obAc6gK2HVlY+STsDt55PAmfXyvSfi/1imC84H4H3Xk4ZcLTAW
q8Ke7IGEcLrOfRZyDMQad2DTvTtVu22QNSIOS4R4DMTqgRNDXXLhDgrmQqIvQeTThWQK2FdyR4P6
qX7xnjG0cKe/Zr0/PJv3aVi/3z446/dQGka6jbQXQ1jLeHtsVWq7CfwCxo+/DMPwMnnNv7hoeDVQ
/nQQDSHoWpyaViFpBlB6bBpt8tCKkYdq4nbHKsUdv72arZOCKUOQ3gKIg/8XF67ORDEqBbaxMn4Z
ICt3GIAKKDgJyEii3rBjbXPvZKjnoawHOcOFB8mKce60TplipmC4y6+dHpxiVgEE3eH2srb8iCXx
sCC1RDaxLGrZJEHfs7FRcWmGU07pCbiMR3NWgqkHQvz/Z0t6mg93HFWlVMk7d4qn5hdFxsfSO2EN
Ecve/o0d+SYhQgI8Z3EqiGA1Lw1E4ooGiB23viKDea1N9W7s+Y7/2HKOcqhRdoGkKubicmnCKh1j
ciYUO2qfc+B80WwiZNx50jcPH0ijAXCHzg8ohK93ToBtKim9eYqzLntmTPk6uLz1vf67DQdpzWTH
5a/B2dJnfLC38Pk1RB4bCDFOsZNEegC6PDYGzXtW+c7lu+2jKN9cCPeNPEIGku2cks0H/KPxxVNg
zVpDskKdYnq275zTeBr8PtQhTJZjLmivS7yzs8uuJXIKcGxl1hR74ODVHcSdjuajkBaqQxZ2ur7T
3dg8L6gmooiMkhwChOsPCRGCSuhth/MyDzxQXUxG1ALpKFjtdvJqfQX1kN/wg6nFNzR5VhSlJfCG
htW5vwiUa+3jXJ8MxP6B6euH+uBmgfKpjcvvwEQk1Mf0ublzPzbdy4cfsfiWqWNxobF+iq0hP/Lq
1TLebOuFsuHfuDHI2oHsCz1eexnQ13nr2KWl4YK0T7Pd3ndiOlXT4Dviy23fsumY8QIA9ociuLNs
PYjarKtM1FMMKtN4IkPgNdPOl9s8I2hZYjVocKzqjKmbKsQVzRSPrZkfFXfOTpNhg2KsEXtT2Vun
HyVaSWQBFaMV42s15krCGviVgfw95Bj5s7XImZwATihKxI/bW7e1LltC1kEh6a5lnj1o880NqHZi
x8Own9L76eg9DG3987aZrSP3m5ccLzWycXtRQ6170QDzjAI/F1Yo0D8o0KnS0s5vSxreNrXpqkCF
CdA/uJHRF5Wn5cOLNjZi7HM3m2K3QwMOMm9Q/fCzNu2doIOYxfAr95K8EX6mT9TLfFGXVhn1szvM
B4+UtYjGiZvJc1GNrrXz2zZ2G/cftUEDs5ZyqPP6p5W6Mw9ukQhUCpIzGehxUujLQLWdcvKmGXRR
USA00GdYPoDwnG5KGCDYmvlDSzDa0TUHs2533r89K4t9NsukwjtvctSsu086RqzmThyKhH++/T03
zaBIKLXB9XWDq8q6rlNcmLFr986b5oNmK/dZb0W3zWycUFkm+l8zi0/Tq4oya6XFY698U0jmaw4J
u/ZXI/am57fWA8JUKCVD3A0Fo8W21ZiztfGvirhQ8v4ETJbl8zHJI89J7B0HvJnZyLonBtkl6n+p
D8LdbPbmES8bfUgvgBxd2IvEFgb62fad4/CM4Xb61x+riuKNk15SjmZjdH/Z3MocqHKnvICrNKyT
QA+jbpRIZHtucmMfr8wsXm1EJG2adSXWxq23RKPfwUEIHulx58puupOPy1k82SkpCEgtKjwuASYn
3sDH+ixeXR+CrEHzYj7fPoXy4y/LROgeAMEk4T4r9gHTS9tMJPoYz1Dv8JUx+1G1exJkW+8LeoFg
TMFQFMhSFwdwtmkG2Asf4yRTP+t9X/hdy59dxf5kKFbkdZO94yjkDq0WBWgh0s7f+PJFPq9aGGXA
tPwYD3b6jVv0BRPC38REy8+dnmPKVTD7iz42O1NIW+cDzU4s0kHxclVOLFw61cZki1j0pe336KSc
21yARtWj1fH2V9v0HZjANrGbUK5Yzs4rU6+mpaugkKti9IS8zg0NCvUvkTY7YfjG8bABAUOiiygV
RFqLnewUjjKecHgs8vwXmteZ7zSgH7i9mk0jklRH4ikkev36kbIUOyek03icsvcSWjJzvYd4Xp9A
QBYkbkmeQeilLZahtqPeeY3ZxhVDWe6UJI4G3fhZtHOI02+iTZA0XXOGmCnrdrKo9akA/gw5qBTV
RaV5Cf/phnmA/AVpkBNCl7w1zTtrMi/c1fsd37s+9GiCg1PKMAyEjdjKxS6yZhpN1Wpi2oHqZnZ5
wDCpF7jjYPmZglozeP2/92LYe17WiBh4RQ3jUJjnAexzFWMMTtdaTsOb2JxaVF7mruj9UYDoBwhr
Jf1WgQfkjtWd+eJaSQvuLjpbUaNb6c4pWm+0HPwDmQQKXBLPvHDPjDqKx7sqi8dafFWH6odRzl80
LXu5fVjXZoC+gQSWjKgwO7IMdWaTaW7m8ioekXsXIxomCbgBnD2qg/XXRD0LATL6IKgs4HJcf03D
7akmpqGMG334i7iNHdW0uxNtfZjK9gLJ+xMz0Lz+47XhcqCPLGXXILyzuIhVKd9vXpSxNoH9w/WA
oRD2C8bOd3Ibme9d+2eMFGHQDLM/aIIYyx4ZBrbUoW31Ihbqnda2vvDacJjmoFEjYeQ+KEvh1NjO
o7Dx4WAUIBw0MtGcXX44NFO7qUd/PAYNQ+Z7s3mkY/Ot4+6eDMCmIR3IFKD9bFD7LnaxE23B9I4U
MWLvM4Uw0mSxE/i1T3/+sQzQT8sysuTEXZiZNXcqICUEPKGaYbayq/xU0ENBhx//wo4poYuqirGz
ZUd7NrS0n52xiAv1UzOMqNdh8EzPwttW1hApgPmQe2LADaKaSKQWy2lbkKm3wOvFrGF6wGtF9232
5tS2X4/1yZr/ZvN7XrnUn1GeMQp751qv3yBpHrhdzLzJKa1liaKYR2pCMi0ucvDLDnbztXBNJbq9
yPWzjVALPfvfhM9QlV6sEYCoHujMrIjH/skeaB7kHE3b5r4U3rfblraWI+8wpHmkUtEyQGC1TbW2
JHncED0DdRw5V86wB03fM7LIYIa5ratJOHk802wIh750/MykzY6z2LICqCliUznlDrTntSckownW
57nLY2Dk6kADM0sIleCdCtXGIwaH/sHK4vWkWWqmfddiw9zkPnPUe4W09Xmipi/GqgnTmj+pTDko
QxNnDvnjIBxhHIDi4DbGE7oSlnKrpBNlUQCElTOwpNrVzxmz0zvxgb4OgmDFw+wRVDvgmRx5Oj+U
KXgLXWNt9rK40JXHpDBZYI81eRyJpp0dXbgPkHrFxG/fxlQIIK86BJSdx3zKi3uhGZXfzM6lbmoL
deCsD2lSX+qpjkszixnke1BBtUOKUdwoGa0j/F44d/opaykQwsb8x2ouiLAhO4fMBdRRIFlY3Ffh
EmqUtZPFdGg/zVDBHZv0j6u0sueCmWiQzwOyqS/2qzDRKtZBKBMDqDD7BFgyH/VoNZw9/un2bd3w
CygjSkoqzK7A0OKxr+vcVJmj5/EIvp7ERyeSl77tVd3FnYRpBLlOSrrjizZeqd9YbtSFgFQCe8T1
aai13pu4C+AfH7OKhiCKVqajISZ9iKcaDGc7r9V6iQi+oZThohb1W1rq2pw5m1o5Jh656Ix5Z6en
85cJ/CTjoWqpTgH5cpodj+5umITvAzEGwPcYhl0ScbS1VnR6OeaxKcxcDyY4/ietBXuuj/FH3SOA
lHgUSLOEDCQiLa/TB7t3IJ8wjTaQQxANS41QmG7dB/VgUicLMPlaQ+qyaxUWDrORzA+apRT8mE4d
NyBKLlAjfDeBg9CPUylS92BOlKZBYpF08lvoy9YYq0T9E+gcTNSM32unU+mxgrjEHFJhaN/ctHOD
rDKVMrIHpXZDq04A7LZnrctPmZJ46oU0JhtOTuU4xWOSzhOQDeWcF+CURH0yssdW6wNFbQZEVU47
Fy9ZqrQ8KidFdULMHzP2NdehFHtIWgsSDm6aO0Vkzmhtgdx6EApEg+wU8TuUEr0Qs1zcCUkxjO1h
NHRZvIFYwXtWkyG9J00/22dP5Tx5FFPJiuoAbAvA4ArQRsNBcwezKjFRWodJ71XiC6QB8rpEl3T4
2/H4cDBza0geITHP3gF2LZTP5VQ1HBN6QJrW/ox/pHr18sbVzyadzOFLnvBWbwJwnFjt69Dx0ol6
DVQnb8ZY9EnUpJ4Y/RnCjSxSSA7leNKpvPzjIBLvKYrkgI6inLailZ7Gsk+FmHGmWPkKvN1jrbIT
2PF2HoSNGhDsyIuCjBj/GQvfQwe0ggYHKon8YBxa59CDbHkEPMA8wMk2L3sVtI263bW9xSObi6Kk
tgJ7fXQQEcTEivBZEjwPEabMKj8PlfOezQ2YH2wCyQgHjrd99eppXgs2twxP7vSEtDHK7zU/EZH3
3QQ8nQIOYYMfWdIjuRDfyEN20oagyqO9Mcl1LuKh7SGnpuB3vVXPCLj/WRvUEqM5ZOR+Bl3euCbc
vU/MpPTHKcnObWsox9RRD7iKe8HNnvXFM6ZVmPrLkgr77lqBlbGnLhG+Vhm+C32TiqBdYf9AW+B4
+71Z+36ZKiMsRKCNoYDlOAI0jtEsMLIs5sjEDhg36Q41RndCz+H1n5Y/JPYfug0Ad4NRbCU90lkQ
qamSHPTgw8PILup4jwf19mpWe3ht4ndo9yGuIZnbmVNfJYDcJscs7R4yaoUWiPqM4bsz2hfU7A5J
uiersdrDhdVFLF/TJkmNqk5i030t08wv0keCN+D20lZPGLhzUMMEXQq2EO2lRWCQaxr43u2RXBIl
+eKlJdROzDt1ohFFV/O2qY1dvDK1WE8PrukCDSpyGcdUObgCuEvi6p+rabprKSizbHZSeknW7E07
/ZZVqUMuEvkrsi+ZxnqLO0Awk09YwcilyIbywKrPlKvshePOQqsirSLFadgDCkjjTmKx8QU/2AXK
+TokSTp3LO1akIumVWBc9xKozafqnadNP29v7Rp8hRUi9EG4KvmDQPN7bYl5fBodJGEXifeaQ8QT
mLYP1eziBCyU4/5pHlSBOdyTYLe4uvVdP9peePYMuBTRQJz0YoN/BDEBec5y5aEn7dM0kbu+agIP
jKh+01lVuLNsHcu6KvPIZUv4DVjvgIxZprtdWWVaV2PZAI835+aQRJl19AKoqp/tUwVK7B23tsoU
f9tDFVnDrALISRcflBc6bxtQoFx6wFHS7tzlP26vSO7VekH/GFjckUFzq9mlDbnUaNKElRiiSkXN
JcnIHe7KfanvcYpv3X9XAyILfhjP07J9WzPWlxPLyQUuugn6RD/RpI/6tHrXCUQyb69u0xjk6IFg
AqfWip8MtRGWGFmKED37puUxWtNRoj+31V53Zp1ro/+Pfx75G4ANaE0b19fBTnLmUp24F/M4Phgn
fjLBmyzO3XHvQGgbruXK0iLJMetatIkGS8XD9My/g+hO8fuAHtS39IUcTAa2WtCjBzX12andyXjW
MRyWCTlOC+E76jBQeLpeZgv8YA9xOPfCQevSB/kTCUF0ccdCemqOqfbnXw8dL1R6MJeL7GV5+Lt5
ykZiuOTStb13ajO1Dgmk/MBzR2foY6V7Ezsblw0RKjrk6B1CTGJZYbL6ltqdo5MLihcPWlEHYvpj
2XBA3XCVUZeBxC36k4tzYhgjRpqR+14SbLRfMZ4G1pQmgWV1u2O9azd5bWtxUnRU+0AeAVtojofO
wbj33sEQAoZobfCJFKzhAbBSoV4+NiOmrHzlbe+wrjcUvwCzkmjSo/u7IqaWHLPcTGdyaWn7zalO
xji93L7g6xorNhQzmY7Ue5AnZXEiGTU6DpJDgovHz+ylDCTtqRYUJ/q0xwOyflxl1m1acPyo76Ol
cH34xzZ3O7DpkUvqZqoRpazUjICZpMiCts52KY22zCGQBU4WBwUJ/+KoIKBlkLOvcRrRZfObSdxN
pXfJDOfb7S3ctCNHnyWkH5RUi9d0om7RO9B3uAyufvLqLrS6r4m5pz23ETD894T1f5uRfu1DSCuI
koMBXr5kkXbQQuRjg3mCbrCCiAFahD/wklt2QKMauk0gAwn/xSIlrSL4EFRkRIuAjLkGKVrLIJfG
PYM1IaLgjGzYnpLR5lb+Y8VbnJDCSBkvTROPqaeHmGK86MBaak39b74YWqLgzUOHYUVqzIZMUgFq
cCKWgvk1GyMgCStI1E6Qprm9bxsPG1p2mPlCWx7tXhBsX3+2oUvpgHjIuqCrZ9zr4BCvj26ms8EH
DtklkdlxZzg0pLBV1JKozY9C6cG1qphJu9fLW6N30TQEuw8SOXS91um1imoUM+vEvFSgt7MDUI3m
4fheBvOz8jiF47FIApL4ZunvTVNsW5YYCCi8oEa75IdnjVPXKAYal+57/bX+O7mvQsXxrQsoj2sa
akEGRqs0tN7YnoLT+kgBYILWHkJtlGhWVHHCAgat6nPjkgkNKI9fjKpBle2JOMmveB0F6hqGlUHw
gt4eGF7kr/hwORsLQfPgVdpl5J4OPKvlNdpfnpiZHYyu13tBJ8lP0duxyz2VuPUbgak/4HlhWGbu
S6QTeNt7oo158skqoDGByq0WkBZscbfP8doKui1yQhree0NoYrayhs0ksy4DG8BPNinJPcvKvRH0
9ceCkIbkT0LYgunSZceNN6nNPY2YF+ZMbxbFRBqaH9+KZJdxdGs5mPYGVQj2bk2gVDLWNB4I9i7o
tPuKGlfk5+392loJUP+AnoFeF33zRXrnqohPJkOYOBA8f+Flk34aUzt917vePt82tbUWSOBAUQuJ
JCZz5d9/OHtILrt8LPDOIQg8eXNzn9BsT+B9IxTCuM4/NhbnO0cKgHog0rbRoxAy4irohIapQ4WY
9VWdH3TdadJosMy6942eQKG3Jrvze1t7+vFHLPfU8Oq+tLBQ0A+4RxpofvkzR7bcgK9i+Kr7Uqxw
b+EbETvQDx9WvvDfgCHldBIwKini0nvjlB7FQTlmSBEgjXj8808JoAqQ0OjKoTCweGXVASgkizre
pSgf8iI/1LPYyUC29vCDheULywA8EsK0vAsECoIyB8ufwNR7unMk17Q0EAyQxRuQjqqoNCxbcbaC
qazEKcglO1uv7KkNQCEIes4ZmkmR3Li98GSdp8Ke7CbJ5h9kgGXZ4cMdqGiVz2K2vQt6jWOgc1UJ
0WpgX7iWsCC3FfH59ofa2EYM20uXCPwDntTFfWhtvXMqvPYXxRRB6d1XFTRAsr9vG9naRUCnEBL/
h0zOXFhh89RWAM+6qEb5zffqDNHrk2349ffxV39G9hNYO99tYxtRmQHaTgocAyqwiDFZWTdkTFzn
Mnsaf7ESp3yjqegeQCXfPBY65GN2VrjhuxxU+lARAkct9nNhsOwLyFuzwbmozDgksxUUXuE39i81
ByxfU7SnQgH9ZMpDRSkD25qD3EoGf+iMI37g4Y9/DAp+gBNY4G3GNIKxuOpEKybNAw8A8j3EKM95
BBqDuYbYt2L5+Q/dp5EKFsw9SYb1UZJWoSsjJ/flC359dDUiZo4mKfB/w3nW4y49DWKn4L7+rAhK
QFADxKENMrglEVwKpS+ER4166Zuvc3uXsb8r49iaf+y8pBVsno6Qeq3bUQzeNJlJpV5s/cmxYjrv
XQeZii6DLMwSQFgO60BCvPCOKMKOgIg583+RdmW7cevK9osEkJr1KqlH22rb8ZDkRYgziJrn8evv
Yu49Z3ezhSa8L5CHAAFSTbFYLFatWguV79DEXNJMesgZFdV3oyC1OxMSKq7aJINxaPVcu9dqZjge
qgl14zckdmTP2Wvf5fSLSIogMomkVrx3k5iZKPZrS7A0gJfnvT8mhqQAf71xMIHUlX9NcF6IYW2u
BlBua8kSsKJfqDuEPctc/JLUwEgWZWwzxJ2Ua4OfucvPDPgY0FaQjsBb4eqp1w6o+kOSAAllOR6i
TH1B09iNimfVQguQYYhjkH1JvnE3LIqX0oTJfJQ/lOhRV4hHSfqFzuW+USpfDXcKYGUxGfxRif/c
Pu/8OItWEcBx+kxOESqWoiunMRxmGMrJDrM7NDhci5YRFppDRSdRXfSRf902uHLSKeT88BiBRBZQ
PUI4Hwy9y+aZLMFUh4+Ac5wqLdpNfS/pYaykLJjb/Q9lP8o7QkRB2lkTJ5y0wHJwwZMJc32qM/zJ
ywn83AopXFQhp42ZcoWL1PoyZRS4YIuEhxJq0BIPXrnD+BQUinV8svG6YAd4S+Nk5jQHy0/g9tRN
2PsgWUJgZZ7mld+I7bbUsyWvlZWqFgc0YXwBAgnIpkS8pbOkilqBEiXo/OqQA3Jw6vbj1jqOv9S9
8Xh7W6/9CEMmANVRzL2inSn6Ua1koFBRi+TRGd5T9mTlIJcZv1L9Kf88GBejEoCOA1ptgRDhymWN
MZ7iqSnZYzOPbh01fm2HbjsnEg+6DjucQwiQZoqRYjChCDXBnClLlmUQHYMwq9+puRcqxdbSi92n
idOwHrT7eSkCC8OTD0f0LG0LNWNs7a5mj8m8tfPyPR7719ubcx2kuQVUHXDwoDgiJqJaaYFCNi3Y
I27ge6jUuXFPt7dNXB9rVP4w94z+OdfIEJHLNorvTo9pi8dlnPZNlD8UJH0uoGV728zKplyY4f9+
9q0QIZWoyvCtdCj0DOYPq2IumR87KMfcNiRbj5AGZVPRKh244B5Z+koBviH6vZHKpi9WCkKXX03I
/Mo+tBbNhBXD1X62P6D5sas+OtsND7Fnn+qXGvPPp9j/vKDeX+oVvEchwwRuCBEBluRphZJ+xh7b
YdG8sNEfxkl5qjJ92dz+jCue5xAgl8F5jao3vOByv/ReSYeU4lKrR93PkuHDrvSX2yZWIg/aqLi/
+HQzAh3fyTOXmCa0KDA8Ez0qlfE2p/OxBzLSHSBH43UqYGxNgxBx2+Tqqs5MCl6Y5HpmxKkZPYIR
4ntpL69GJhsNu+Yh5FuECYe/Y1Mcgn25rDRJkjSiJHrUTtnX9G1+U97T12Zvf5l7b9nY+3QrS0BW
rsxLk8JmVUU3snyCSX0X7ubN+DCA8B4V7qDxyN6SvLLWtg3vHQLwBnj6AGK+XB9J86hCCTp6DEFq
N4zhHuYxLhJtY0WB/Fi3u71lq0ft3J7wPUuUpyba9Xxx2jbDLFXl99W2GLbkkLnOLrybUApWt23l
Rzh/kmOwFrbQHEHCg+IoaNCEu6Qx87xJkgmbuRRePn1rI+iLDdm/UZeC2wAoDU4Z3MIoIQrNAyOO
+xnqBdEjICudl8XJNxOyzbe/5epqoKOC+gzKDFc9pbZuuqZPs+hRTUBGGWoJHqfR/ViV940q8ZI1
U2ASwHgWGO9QEFUvvcRYbDLqGCc9xVO+0cLFz1no1tTw2fRpGRp8OfTcecmV433EEjI673NvDiUE
OW1UDutoGFyaqaDViz47DglDGkoLeMkgLbvS2OkjJ1kyzJ4/LtVTYj04YMnRTcljd+10ocmIOijo
/uEIwneb2WK2cZLD29P+F970BTjOMG3G+jQAItjeIjWWKsNy1xKfEkgxELP4DNgVos2OgLxtpw5P
iSnc5u3s9nbtsrB/AwbNM0Nla8STny3EJVUjua2v3YRjmZF9wCV5ssYD9tkdMJsmUwYQG5zi0k73
hgWFpFKLXAdMRCAHkhVs1qzx44UsB/UEDIBeWstAXVAQxXBAWl7hyR2ZDxUNi20TNofOSTJJHnq9
lZjexgwoz63RRRPLoVapUYgnYG0YJwS9JFiZJ+KCOMprnY9QSiWwtjZ8QMQqVOxB9SbEjyQG/rti
mXMalwbPBtbkPmrdG2fumGvEUSl7o6yuDuS2CM0ouF4dhixToQI9mTYER7v74THzcyBBhi/LPrsb
jpDX8ghxTRTzXUuSNlwneFxp8B/DwgkZy3jOuxaGG/1nPJWuYmQ+7cZPZwrcCspa2D2kJiKnoamU
RJmgqHqqsyL256l0XpY5zr7fDsjX+Qis2H8ZV4BjuKLDGlI0VBIjdU720PVbsMSq4CO1ZSQya18M
WCcgW9D+hpqwcMi6yZ5NlhP7VCrt4A11of9s57jzQodP0n5+RcBBARsHPcFrkhfoFwI3WM9QZhzI
b6vs3/Pk00J4AHqAxQl3CmrY13zHpImy0VxqmNALcIc5x7wvdj3N9v9iJaaNYh14H3C7CMGiVcOm
LTpIA0QaAL4Tq7RNnVfTt9tWVvcGjzx0TLiyhgi/YH3ShXPP7BNEFlEpyrfOQvcASki2ZS06oIAK
yB0qjyamqi8jX83A166OC1SJa2iomQoiRGs0UBF9blSQttxe0zX2HjvESVPQPkTKhAH1S2uxUwyt
rkEdOI36Ldqib2VqvTaEPoR2/zCM9z37DvnYrQk5RuitFpjJLSGaRE8Zs/2ejZK1rx0ywLowvIrS
FeYghQRS72dSzhH/NcoXHaRzRiorE8ksCPl3kbHMYERxTnNMgoyFG5CRSOLt6gbiGgGeGE3sqzYp
VRfFHAqY0DuU2ItkA8qOO30CWdq0u717K+VMyHH/Y4l77NmV7ChRbVZ4r52g7nvXmB+qcSjBYlCV
m3QMEdXVL3Xxeeg5HAaVFI4tBAeVWFucpz63E0y7n5L5S2o5btw9xeTj9rrWvfLMiHCgaVI5XUlh
JP8zbcEW+ZP5bXRMgd5lz/G33C8m18aYtqzysXJRosKOhBvhHRHxb7Hv7HvaFdAdXTvaJ2MCNKUd
y9cYpwCPDY9WSjCYtWwwbcUbAcYBUBkMEZxlUQj3U4vpAbVAfJzStne7MKw3VWjL6FNXHBJrQgWC
E2mAsVs4VUUMNTkaW9YpzAMt/IhY4/Vt4uuG5IpcQbwiKcVEH0B3HFslYhFaM47UmYbWqdlW93jc
oo2dP2V+lkJkDcJ+2x6EiweInP/OalfWmF37lOe2hUUOXemUMz70ae51x61GJWjT6udtv1yzAVCc
CaIHPADRLrk8b8aslEU0QctYb6jlLrlxtEtwb942srZbeLVQ1D5s/rDgh/7MCXV9VnKnta2T2nwM
w+hGUYQpBGujaLKx99XlAKuBEizQtFcAb4pEV52s2jplkfFQ2NlDN5eSVtrKncmTeLQiOAAOycDl
YoyRWVOL8aKTziaQb5D3zrC9vNMlT9iVlVyYEeKFnoatEpcKBHdtXE+p+UQK4L1u78vf5qXw9gJh
NwIu4DwotYq5WWxpQ9VFkCYz6xHoYNfM2nzyFodgTrseVVbuHBszyU+dWpXmoQ9pF3o2XhYPiVLE
ZuGRaJ5qP64Kle1NvWt/QzfBbLcZqlwvrC5y8phVZZI84IvRGgKqfc7chhoxFMQXpy6g8uxAjgZ8
JxHdRUU8Qpyq7rlKze11rnxL9E/Q1UAfBZ0GsSgW00irlpg6oHb4yeYP2v+LfJ0rJmHmDhrdnHbn
0iccKJiYrdo7JwrZZyjFQqzgZ9KBGun2OlYaQtA7xwS1xcdAMOEsHKQQ3wbiF3jU6btxs/jaPt/1
W2s3+wQjhZm8FaTidwv+cW5PJHIGblZDXx/2Rs/8C3EGebxn7OhmepWThtKVu//CmlDuYoAxd4DV
OBiadH6C1cpstkPs2kfdM+6WfXOXlpgvMCzfmd3iuT9FvgxCuxKnLn4A/xxncYoWyHFAte6cyrR1
Cz0F1ZQJrv/e1e3Qv72VK1EE0QPE0ZziFq8iYa1qmS6anuLtNYzYx/ipYRgwJrLiyorjY6YW2TAo
MlBLF7uZA/Jup2szSHopIcbOIr9rnK+fXsiFCf4Tzr4ZZpXUugQ6/WToBUavcrtxzXBB26sKJRFx
JZWBJeQWiFWYzBCbAqpVQpklVixMWS7AiQ8bzah/1rFReqgYpa6pV99uL23FHSBEjksf3SnMW4oM
N2UVDX3R9vz+/aG0T6NSbJAOeFST4JxX/B7FbGAUQGECUg5xfLSEpKfeIMdByjRo/lymD+04f6Xp
fGcQ5UuSQsKXoeBcmU+317fmHYDeo4CCshuaIMIVk+aallUpXn9NZw7HyDbYU0oG5cttKyv9ZDxj
IZ+toYGPy0Z8j9l1rqhdjNufT+up0Odd9tWdtcMQw5ZJaqQr7Q/Y4rJHnCAMpRPhBJMkYzX4v5Fp
dCgye7GdpxCDGGs99Bywlx5jp0rdXCl0l6RjuhnGgkG8kmrKXrdBh+mlTFHfZ63U6U5Pi0lW0F85
9WC7QoEdNVY8ukXetAqNYbsfEvOU5pBRSUxnM4LmxdW0eHf7o68bQgYEfhc8PsW0tQgrBTEhMiEx
BMBA8j1UX5NcUixeOR5YzD82hPS0Bb+54/AMJWRseCb5Pkrt/JiZxvxtjMJGsrUrzopiLRJxXnMx
UdC8jDMgHCdNjyLyqVx6N2/rnZLO289/tHMT/JyehbLBrqtajVTjZPRTYHZ17BKj+0JKc5bkI/y3
CtcqKpcAl3BUGQXC49IQGGXCygHWClSlOcbSp1J/zcpc80xGSOfONGm/daVWPVjMSd9vr3EthcAJ
AXQbHL5cEkjYtYR2rK5xeP6yYfLTGBvQvx0aPERHH+pAe6kW1XoAODMpbB01mJmNi46k/BDviy98
TAqq3BsQj0OO+/byVrwEyA7QVSM/wmXhaJdfNjcXTY3h+6cqs10IC7gQ57ltYeVkwQK/twH05PPV
lxZAU92FtZ1ZpxZTvg04l8cl2Vqy0bJVK3hFa2iDo6AptjlhINUbBc/2KYse+nx6C9v4LS96yeeS
mRGcgZHFzkZlsk9qHoOgaHEH6J6ls4zBbdUDUI4DpBnAbC4uePnRokE3q4bfpOzQHObvfP5Pd4dN
DUSRzAPWloSaAOdjAArv+lLTaRMnemydciBONhMUPp8cCtxKtJi2JF6s1XQwrwJ/g0cAhSvuUmPo
TdYVmnkCggWj/F2iZkCJFahJAgrnRL+mJM3fLVLExxAhfvLTyoi/hXU/9b7TzjMa2DTN8weCCbE7
TVlCSNdThZSf32QkmCCSRHMSvkSETQZvWTxG82icpnh8NRPtiQvNTplsPH3l6F2YEU553aIDUKWL
cbIg4Ghp2Q/EGdkQ1srmgkMKQAwccF6uEI730hujYSqpcRoU+95YjMzNyu7RLFRZTfV69AzYD87Z
iBoT0pYrsfcyHxSVIg0IokV/ZN0c7paknv3wb0yh5u8M7QFs+MJcx8gOGc1lw7pXt+vfH4DqHFIZ
KCqLQ91z1yYqyRcaKETx7ApiPUTfL+F9p/y+HdD49l9cRoIhvq9nt15rgnufVBMNmjz/GMiwh6e6
cfpEsu+gN3JvG7tyEm4MvXJgGoGRA4n2pTFlxMj/jJUFEfiYqZrdRT2TPBOufEQwwT/s2XqSGLXe
pY/VIJ5eVbxGGjP09FEGXFv9amcLEQ5VpgNul05MDbQFtIPzgPEMoKYZ5BFaqHXJpIplaxLOVpNa
QDNkfE2z6mmR5duQX1FkjJ7rTg+WJNTOgOK/InzIWULrqjJpoNf5vaqmAeBK2xozD0CczLYLlc/j
6GSbupm/TssomwNc9Q30OxGrQBl6NZ4O4UHMoSshDZbK/qF0MSivZOPGq4cKE9R4iPDCsQiWTrPS
mHtUcgJ1+GHb4OdeMPDSvzu6BOqy6h1ndoT7Lp3Twhww3Ra0ZqW4ZVO+YmruS87oSx41Dx3mnW8f
q6uEkvv8mT0hoaRNA8gr8uagSJLHGM9WN+riX2VMKpfW1huayblX9tnbv7GKbg0o6JAMGYJXJmBC
MSvge4NoMDa1btzlSmy5ENs9akv1O05QUKw0mdbLNdzs71r/sSpk6SUeTJCtxx4as/3cd+mjqo2B
NvU/SqpHLgn7Y2rPtRc7HVqzYH/CwdxOPZi2by9+7UhinAItehsVbfSbL8NMiKHUMCpUGrBlPMTl
dADD6mOq2S+3zawdinMz/N/PolkMBku7mTXsbFEfUOZ4icHWIlnKug1OX4VKBx85u7QRoiefRgq+
aDx396OdHYsl+np7Gde6Odg11OP/a0PYtTlW47zk62B6AwKykD5o0bCbBgo1mQJnhDBlBhHFFLmW
Vm6Yitlqo/4eZQPki+P+W5mlH2TRoZmKMQNlMY8O6Y+YDJ08jG9+utt5+VvFKIHs0c5Mhu8RtaUX
g4W1Nvfg3fNqkHfe/izrXx6pI6YGeH9EvKsISdVBn2lgjuoR7HoFvJW+3rax6qhAOQEmjgkpdLEu
d9ca416p+f3uLMVLlJUmH1yA9pSm/LptaC3oIRb815DgRr2iEza3lAYDDpsDOh1isU3nBHR8XvTW
//8ZE/xpGawKFOlIj6yB+XbaeFr7wylSX7cellnivKsLA4kyUHE8HxOr+6gzMTowXIuAxhFvcpL7
pmCbDONLPooQCH35svsXqwMiAzVBMHldIXMcpzJHgr5jAHKMH01rPS5TesTLE2XPEAwjYSFTily7
GHEl/teg4CRz1Hftoo00qCrNmxT1bmTPeZ14jMkK39wLxHSTB2/MFGDWDX+7dMeYkRhC3rCEt9MD
qoX7WNG9yI4PY9/cx721ayvn2+2vuW6Sbxw60pBSEcBppECyzuYBicVkGYg0pHVBzPZMFudHhNe8
y1Qnd2umS67H1W+KBf7HrLBSVhi0JiXMWmH005in+9TMfoaKtS/1/vn2Clc9FPEDnGAY0wDv8eVH
XaZhmR3W0SDJuepIMm2zGVdfM6azmyrKabDMSlLDWl3dmUnhAIIVItM7o8GhUBfNtZTwnkzJSwiK
Yug1S2ythjAHlXEQ+oC8UwyTIZiw26RpaZDjRUmtl6z63RWST7i+nn9sCCdg6VpFGR2sp6QJGG+G
5a0ZnHcl1x7GPpkkcV+2IGG/JjSQ60TnC+q0DQhxN6SGtIJsi2RWhC1SaQYqxwpLmhVkJnemcwKb
7G3HW/9qeJOD6xPNLLGwU+sjim1tjpgP9fK26l6sIf5Z0gY037lssmrNyfkdibe/ucL/VejqUiY6
eELALe5GWubr6q/eTtx+4WhaScxY+3bnxtTLE5USaBtALo4GXTybbhIOv/WpfRnySeJ263aQdYGp
Hw8SERphm1NXOOhNB2FqPJpzdlLG7j6k0We5t5HS4D/XUK4HmhRl38vlNCgHzxnhHCugIHHVfjok
vRaQConAbYdYXY/2tyMIaqwrJb/abKahaRL4XA4gtfKt02Z/6GWeveJ2aIPzfj6c7ppCQLGTesQh
IkEcG0eTNl+dHri+gr6M4afFcEFDgg4gaBgQeowrKO7oWBicZpj/xmRQQLXoz0ydLRKF/e3vtrqi
MzPCBo09KZSRdSTASINXjeZHM2lIiCdquFlofdw2trJJF2viaenZo2Ku0nQAIT4JBjBaoEASP/Rz
85xV1cttO9fNBv7x0ObG+xAKZtesAF0fM72rCd7b5oPtKNBI6x7jprG2UVgeO70Eb5+yHyugLpXZ
/MZGjGDBTQ+Gk0maVatLPvslQsStB7UpyVSSoAp/dtlX2qfg6pZhPVc38cyIGHBrRxkowRR/T58G
6wFVaHcxvk4s39z+rpLFiG1Eve+xEgeL6YavkH4ErfKPHg+p20auR58uN0+czW3nbB6zFKtRd/qR
+nTfhH4KccV99OCA8arjNI9zdXQqV6YKLTWtXjpopjilFlpYIDsAY1+95Pv8CUV0HwKyP5fZTZ47
L96aeJhJhiau4X7CmoVjCKrAXtEY1syJ4sbnfpfvoPeRvzanZOt4/daA8X1+sqsNlk0lVSN+7ITU
+Py0iNBJ9Kb/z/hi3OfqezqHsi2VWeCOdXbwnba06oLguybow2Bon/j9g33oNtAeNmO3ecq/FL9l
KEbpZvJTc2a0nStqTA6+abftN5yvt/kCDcPufQi9+MCeQ7f0k6fktZS1Z9YWC+UZDqnQKJoGQkY3
qPoYDgkWG4dO5M6MgoKhKySh9BpxAI/hD3i004GkuJKOY+Wg0LFaFkzL98ABkn20p3vm666JyaV5
oxyzTfRF5ikrAQDYWuDcOSEdOvBioGn0jhqAEAV4QHrJCHU8pduoqiwErMSzczN/68VnO4eCs12m
cb4EkCFtoFdtNMqmNkMII8kE+FYXBF5zkMzxMUSRrScaE0ZYzsAHommntCk3EYVDgpxtJwlqK04B
aRAg2B0MBqIlKTiFOY4NcYpoDtCvQyzLvcJPfNtv/Vz1s4D4nGBJBitbuQYBHYb6BXAYlJPXCkab
nC6kbbBdfBSRju22AtJrgfiCModbGlVv8fRmz/mprIe7iiVuW4w+2AYlr6iV8v7lzxDuwKFXig4N
RzCiOLkfxrZfFNpR1QLHKfZkLjYGPRWGubWbfxHPLy0L/ppFkZMWBj6AurPc+NnaJo/jLjxUd6bb
/SkCe4ua44N2kOw1X89lPL2wKr77zbRTE32EVbQ+S9f+k+9TwMQwQvvhvLKgO0Yv+jb301NmehRC
jL9um7926UvrwvM/7wejrxp87bjtAPXXfZUZqKc4ksRxzQyKUqi6YYgBFIbCjRUrVevYZjoHY/XL
sXpAeF8Bff78Us5t8EN1FgdstJpQ6IINx3wtkaYZtpuZkhbG9cG0QOGEvhNkgoESE9nj60Yb0O+t
5sAOq30zz3syyESp1j7VuQlhRyaTsSXsijnINYTnDCRZXewr+tPtjyVbiJC74CoqdFBazoGSFK2v
VsM+G6COedsIjxiia58vRdh1OpqTDYWdOYDQtasn2qbjzCn1y9jMG9rLGgTX9wD2BihBzg4HQhgR
rJrm3cIKDfsP6deue4httu91yzfSn7dXtfrpzuwIny5K22zRl2QO0ir1LQOA5kTd3Dax4gO4rEGC
DfgV7hvxIWw6Q7LEeAkENrLXQX3NGdBksqbNihFQFPAJGPD9Xs87NAYd8xSymUHfvIUO/Cz+OuuS
ysuqDUAdUexzQDsnUp+lSVMWJaaygqX+1nala3bvUyxJSFf2HTBFjAfiAYz5EPFWXhq7QBufDEGv
viTWHz38rWN6Iw9lbZCVtUCnDVhCvi28DHIZX6aljvXZsgdUJ45D+tKpD7EiyexXXAvwZ3QpQT0I
/gHx3u+oqtSd02Ip0KvKW1y9Uq6IVRN45qogeYWekThx3XRqaSZAmQaO8YtNk9epsvHW1e/0jwWx
MUXIrBgKS4bAKnLPUbR7Bl71UhaJ16yAncFGfQXAJhT2LndjnttqgdJEHzjxD7M/ZfUbSEUkLxH+
fwjxCwRTAHOi2Q5uNnE7DAiFLFk09kHRf6XTu9l/V6MfGQR9idtC9Y5+/fSpB9bewDwQn+PC9XK5
pBxddzUkUx+wCMpzheJWgMVWvWw+YyXhwMwO2PWxNgDCRApIfSrqpWDNEHBHcOO8RWHcbk8xUY4G
arHuQmiOXrRKJJndyjlFAxozPNApQFgTz6lqqT0Cp9MHYZYFY5/5iwr0Y/2TQibt9odcuXcQDDj3
DwqWOrTnLj9kCxGLyaqwb5hoOIVFRT1VySHJbZR3eFretcpkSda2cqpAMg5OY87lB3fk3nqWeyjA
bg9ZO/eBxfq7erG+4j0puXZWHF4H5hazihxodTXdGpYLKyu77QNI9rm5BWrcuvWJJcu/V73jzIyw
EmaFapr1TR9EenJkiX7XLsO8VZJlQ01Mf1pm/Bui8c+3N+ya+p6TVp5Z5b5z9v0KglvVTvo+yBdS
QQyP5Fry3dRa+z1SQ/WjMaNQPzp50ieHHqAmuquUojS8GqqMEKxLwoXsYo3ZqTsrVa95w5Rl08YI
Qz49nVqJ/ZRlVHqQ1hwazWpEami1YHBcOK+RluuN1sd9YFfN1iI/shoM0KVnsH+zJ+Cy5hMDaO1e
oaEHSx9b9NO6AHgOzyZAyXSQeH2fJ8Nly1M9/pLsBs9ghLiHcQvAYG31r3KjsLA+X/okttsOT5J0
8aJ9tk139Elh3uxDtUhK7fu3/yLYg3gJBjyhg4n5CzEyFGk9F46SaIF2wujqftkTulXjR4VsliB7
qw/Tjty1H2a90w7we2J52ksOSfHt7WWvbOfFrxB8UA9tZhQG04LceSzfIBld68yTvB9WIpOJ6wSR
Agz5NkTLL/28nFotrpoQsgdKYwFD79z33XYugYACYdmpqmJJQnGNaUZ349ygcJzBtj7Edu2oqKV1
B/KAiVYPo5Ne9yzX3VkJUAh9oDPgWGNAUkVTtJr6ZcTaygZkctlcPahzRt1UTz9ub9TKR7wwJGyU
QpqR5CEMTYQVfoYv6UEt6VuraKdmKT8w5/nntsGV8pl1YZH/orPwlHSg5eN9MXzF9oe9eMOXGB8y
e5+gyxGqrg6pYHk9RrZM4RYzYmYX2qioAf25xK7mZyf1mwLkEfDvXlV7hpdsdMutXm1PO2nfbq94
5RbgNWYUDcHDizAg7OWi16BJzm01IG29iRhwvcp7NoFbEbrpWQ2BRkXf3La46j1nFoVNXbQ+d7rR
xCc2lK3ZhUfd3DVMRkq4ti7wJ/AYw8nnNCFrRMtvTFNaA9lrRbE7TcUxbSCJkSnKXk3rEw1n9A9k
txv/6UJ4u7jcBO/JS6BnChAuBgYuKD39PVu1l5VQvJe2dlbTkLNrVHCZGLjzelGHPhjU4lDF0R3E
9Xaf3ifQUHE9VBAoXOsqOFptzsWU9kG1dA+TVmxzUwF9NsaQbttZ+2jndoSlpHFWkDkqkC3OB6d7
SvOPUP/dSkV31r7YuRnBISYw16J3m/XBkkGlLi2/KBGVvIFXV4KsEMAXXHIIjZfBIyw1cyBW0gcd
e44aLvTce1POPEV/v/3JVo4QKHL41QKFNfBcCdd27Eza2BEYKsrvdln4eRh7CqgfPm0FtGD/PUJi
Ww+vUrttGhwhJ4xfVIAObSfnitWSjPp6zpqL0vEZCqhiAVUjlg5oAdGvSo/UgN1Hb5izTh6tbb5J
/NA3D8V+OrJgeGN71MOPkZ9IjK9sGSBRXK8OLZlrErQ8xzBYPwA3b0KjUe8L4tNJ9xOFPQ9d+m9W
CpkvAOi4g4AUUwi2UxRNddQCR9f544b6mQ/R6bz0ug8jctVDdIhRAW483DBBE+21x6mQrHbFbzCI
pv/VGgWJoyE4aNVgiLwHhV4QqcfKnCD7UW8MJdl82m8urAgHOpnNFLwDCgkmgAOt/LtuFZslKf+f
VoTzHM7OmC/cSsWeZ7VyGQEbZvh2eyn8gwgB3cFLHXUzsLJiZl27PNGVRiylaggJIjBFhFGEp1hA
8iSw6QdgdvvbxlZ8EVSXwM3jMEBBQCxCVLZSxngNosG9KEd7fsHN7CvOvO2tl88bwoMYIpBwARu9
p8tVOY2p5bExkABA3C+oUYB2enKr0NpgQPe2pTWHw6MJRUcUItDgErLg2EnGpDASWIrKzk0xB+OO
Yf3s1NAav21pJbxjgpmLNmHG7lpQIKIxehlDxtd0UttTqsuaj/yjiK4AyDhw0YCNc/qiy49G9Cjt
usxYMNNQPPS4cl2zjLaRqv2yevVxnKkC5Jf9dbbVT0NFMDaNAg6nvAbYUARTZg5rmgqjuEGqtMeW
WJU7VBqeElEtiQ7X84P2pSXBLyJ9SGjeRiQo/+jHeaP56QavUL/dqj+jR/Qid+FG9hS73jaYBM8P
r39DfEEckB+IhjdhOS/BsISuYd8ZsieEzIBwgosCmq7KpC7wQLJrymly2VQOEue7dnOsAp0iHE5o
al2NkQ0ZhkBGe0T/u7Z9x3yrdPpozbrkibdqBUUBnpNBNFr0wMQqwVsz1Utgd+WG5ubPumle67qW
VNlXJlqwGrzROT0iRNZEVVpNZbm9dCU8nY876FYWb5Y5arZq25OHpLRfLBA1PtB8mrZtEy07SJYp
23rGU76cWfL02XONMwfubWgg8OxA5PiuHWPShlRBg3xMQh8JVu+qqfHntpG1L4uYC8EhLjF5VY2v
kpT1tMKXncu3rjmRqMDA0qdzNtDIIcPE+xI8YdecPERrx2LU52DOwodxVv6MZe/TsPp6eynXNxbM
QAGUIxcQCQ2+1LMHbDsNqQUOYPRfm/nFbEjmq2O0y+oMOP3IxitSk+kKr5ywC4tCYIRU8kJzkFkE
RV3zFzJ9nar+4/aq1mxATA45GvpYK7RgbR4mdYQ22diN1MXU3O+0tn7etrFSnILu2l/cDG83XJWt
4wajWRMA60G9MXftZvBB9WO4bQx1xWgzQ6Thd7c3NvlhMl1jt2wyKBkdZCoKPDe6vGU45TCerMjr
IbAojvMnYZVmUGgaghzg768TJYM7jCkFUNH43tG5fujNPAHAjii726tf+cIoN6NQhat6hfa4LkGh
VxpwT1pko1/r+bjPWR5KOvcrVwzeE8DMAxqgoWAvNqVAhebUcax0UGx2TpNffeNyYtam20w/jGPk
pX7kf76bB6Qx2oL8eYHpPzGtikiOP7naBTPgNS0q3POLZb3d/nrXAYTb0CDjDR1f4IWElNfMEswB
JksXpBBB0YxsjxaI6ySyruHa59PAoowSMd4RvBV6ebr1sCgaTNy10JyetvFztIfO1KHYsm0Pp0DR
lpUb5SBDd11nPpiBxYHgwwgQgxIx4QDA1iZp4zYgRw4mS3caiAblVcXryOWAyAI8FgCEcwJzIY6w
KAdjKQRYgoXW2wV0PGhCROUzcj63Dj+tnYflIJ9S8eoE39zVC7pUF5aXuVEDd5VAv+bDqcctmjq3
veIaaMU7yKiUcj2Rv/pyl9uVhcCr0dSOQW5Ct9YW1fXX6r3DTuGZt1NQ15NkcFfRA/ZQF0CyzTWm
wApyaU8DtBEFmzwGat9wjbrdFm3gFI4X6T+1sNjJSRZWV4ikB3M+eEbjOAsW9SJRqtrJ4tM0ZZtK
1Q+aE7rFaD1kWXdgA/PG4kcZNvsyhkis0aquxaAqWb5KPrQqhk0sHHceEjAQOwEaIvoOim7QZB0Y
OHbxqkVjdZyqgzUZKGeyalOq5vsADY24oC5DNkPG5tixX7d/AzdxEbm5fAfmSTmhMH6I2KaO0Gkt
6Uyik4MbqnfeOncBU1vby7IznrCKdtCwQdkd4y0Ia0LtJy0i1N6tJgIrXXevv3Wn0vtf9hIWucuD
HC14FdocaJIYqDUZEBXninqXPsVsp1JQF4GO4NK86koRaOX4tZHqzV83BnGzI4PGUAOeOUArCJ6U
c+28HvK6wOSlQR00vzCwMe7G13yHDTxMb2iGJXfR1+JBCrJe2TmUY5CcgU0YiEgRskb7znCmjJhB
/KZ8aQ7afbaNnsKX5Xk5JkF/CO/YsX2XqihfXbgckoEhZBWnB1eHmNjavZMiWy7toB1RZafkWzGh
HVroD6yaNywZt0aBQbai+wV39sYq2U71H4UMwGiSzW3Pvd5hjj3iYCrUef+HtC9ZblzXlv0iRrAD
mylJUbJsi7bLdtk1QVRjswPBvv36l/B99xyJZIhRdQc79qAivAQQWFhNrkzEHrMUyeZRkavIXU+N
eteP74P5Po1bEzLL1V7aEP9+FpZiWnXQRzCh4xFuHJ08SXxL6miZtiDxQuoPIquvOc75M2WAhMu2
OoJloLim7hiAtJkr35h7jjdxSyhs2SjCAwzsnKwaeO6B35ptGsd0bjZp+HzQvVB8iKi70228D29k
X/WJi+bpprDNyhbCIlIyeJgVisaOqoVFksg6UcnepfxuHCLv+kFYPh9YE+456OAQZC/q10kxTKYh
SeZJq97UvLiJu9SR0G7T+u+k/V1qW6w2y4t3aW8WNY1DOFngRLBQki8OEqvdVK2dBFzo8lT/bYaO
zwU4PPAa4HkBk878gTCMTs1yiJM2KTMUX4s009p3ADjn/miVUuhf38m146GCoxHE1ZjRAp5o5s2Q
CpEusgrrVHjsprpjD4rzPyxTRGjlZR70hjfe/pXNhBKWZgBDCA8Kgu3LG9ZTY1QqakN+tfs5To9c
AXQ8PlrWFkRhxVsAe4eWNrAQQKzPW/hyZaZ2XMOOyrIb0oI1DeOPtfZyfQNXVoNIGmqDcJAwN9+/
MKxtZDq9ceK0d7GbLm8+gWBw2mSLIHwR3cLzC5lcQCNBbLSQfBsHw4TEcG2csvZJUvi+b9ubJsIQ
f0xvmWJ4jAOXHWV/HxqiNYntQzFHxAtzp9upudTXeWVgsqe4AaIk9AgEqZsD5ib8vD2ohy1hoLUj
eWFx7oK5JNfEwkKTG/oJIlvbpzeGp+3DP+OdsvvyWBtH8itkv4xVkG4JnC4QiHCI80JzCNboVEtV
gpdVebOO6aF+gcCB+kB96A88jHeNm/oJsM8bm7tyRM/NzmmCWdyPMei/yElKUR/LnKxRHCNku+tH
dCViAfAMZXShiQ1xxXky1lWtDuWVkpz0x+Ku/RkfbL8eHHBUJ67t1t7ooWPWOSrizs23QLiP+caK
KR8EEBj1WcS7VZ9rMWcpOXVJ5+jmLYhG0b36RYf60I7hRhF/5eERos7/MTbzZTFih8aWE3KqEqhv
ss+pz7YOyjJ+x1aemZi/BMRIShDDkRMBRl2XSjezaoTr4UMGgEmflnuKfnDKJVfRMReWxk6nbOmM
fgVc1/Z0llvnmdTkoYZlaoHs6q6SuhVUGZFOFF7uJgF90L1uV51OJHShrNV+Yz8gkDDcFy673/Ll
6zuOSAy4BdyaeRXI6BiQYFpEThTMtJjNGSN746n/4gNarva/JsQXOQvIeonoddXE5GTdW3t1p9yC
AFYpdvF+OKQ4vBMcgijG8KN6y/bU7W+Hd7b/t3UiDLYwaqUBLnr5I9C9gz5ZLn6E9qiZj/G4JTex
3Ej0FZAmYbwYOfECXl/WXVXX3FZOPaoIZvG9it+uO4E1A0IIGN4EocUid2gnOkYyxFxOIyjxdOWj
yZ+uG1j6MsQRZwbEDzj7TmidsxS8fuDd4++0h7oDva8BErpuZCWNv7QifsWZlVou5KiWYKU+jq72
hlKF5TSZ03rSHuIjXhhsqjSubZwqaAYQbqKuOw9X8kbnEdNz0Py92UH0zv3hIL8Pj2qQPidOAh5i
Z5Nqdhne4qWFOgd6uUjUoa9yuUie91NYiTFlel/+DG/1nyHz+Lfh0DnhTXoz7KhTPCq5C8a88VAe
NnZ46eEg0iASXEgbfWWbl8Yn5FhEydDFs7/1O30XHlHYddPn0K3cbVTDyqGBrgXw7IjhEdTM5RM5
res0Jpj1GgQOqfxZa79ze4sfbyXh+ooAhUyuSIXmZBtdaKiNBbooEGA41U2cOQ13sj35MbnUSUOv
2G+O7oqk6tJpgdkM1QF0C6FCtojVUsnIM4ye9Ch/0mMIKgJ1J0ZbW08DxgZ1H9f2toqfqrxmEy4Y
nVdA2ReQ3Nps2imRMnQFKrBh+fWnin4A+Q6S3RPGFIPWK57om1KBPpY6GAP3MAC1cXSWESrmN9Dv
w/sI6t3FSJ1dNVpBWtqdwlf6Q/EVyOtiXID8Gj8o5A/MffYQuqC36k6Fuz21uAzEEeyjRgHUMUql
C4pwgLKtWOWYubGocQin6Xsp6LSigj41ofFyfaVrtlC7BCMvpExEMnN5RwygL3UQ5rWnEuoe1cAK
wMOLU6uTd6ZvKpqt3BFR6xAHCQna4o4o7cCrIUbNt2xtc9d3RQsmS6V8NXi9xZ268HWYIz7n5Z0F
UCZ6cmkGzqMgrvrwxurzZgd+GnmjU7qMtmEG9KwArOA6guRi5t8Ms7BZBd6KQFPdEdz2Oti004/q
fboFVYAHejtQoDnbiediI7/MYlQBOCrAIuZBPk+GpsrKzgjEGGOtP+YN24HBdesWLO6hMIMyHW4B
ejmQYb48HHo6mnkzVgaE7trWicboQ64/PmojvaMlZgKSCq26LPqIe+uvx2jAzonwFBOn6L3jARG/
7Oxx1DWInITIA4LBKH0ZhH8gUz4YSnNL8xRj060rT9nz9ZuwcmLg3vAwipEkzO2KPT8zaSZJFJp8
MAOZPVTmM9XYRsS9ZUBcxXMDloF4exrNYIw0v+oyiBJs6WMs3wexb4AqfNWO8RDNzmOvD7QwaG0G
5c7aa17iy9zVPajD+8W9fhqfrm/Z4nWfWRMP8NmKxioMmV7DWhzbrgE0DiajdlozOTH5STEmSMI/
1w0uE2pYBHAa7xFuN9r6s3NBKwNRUw9xp/aoH/s9iLPjU+diGsWNgKR2kvtob8bedaOLxG9mc7an
JCpjFP8LM0iVijlyDAoUBumbKX+dMBkTVWzDqaxcbtQaIdYCdAS4K+ZUAWKGUAcLrxGM2jEa2aFK
Whd8/RuXe+H4sSr02/Gw6zaqc/O7nXWiz1FBh8KI3sIR81v1iYe1g6mbjWO/ZWh2r0pq9nkkpUZQ
R9OtRPpvSld5Y0UPcUj317/U2g3D+DiAW1DXRZFnZkrTJDmt6sgIkkZyk/JJbT+vG1hOfIhdO7Mw
u8PgEhmseAJmL7nJnuJbUe6G1pOX/dE3WeyXtY6ZrdkTFkX1SCpoBKOTOfksd5S3jHsQa/hB/4R3
gxs9aS4w7mhBVfutVGH1mwmxLLAJ4FGbt2d0qQ9Dc6Agck9Htx8nJ6oA4koaqC+mG7dr5ZuB3BYo
O7RmRHwpfMyZDxF0bkON1DioYjkwpMhPYr5RTFm5UEBcokJriH7lIpgrU7mxSAeJs6I1vcboIYMk
+00xbdyo1ZUAiobmHWI2THhcrkTTkmyqJRljXbJxzzP9W9+YN9fP3+pK8BoC3AlUhTEXa7OmTi4Z
osHATmi5ByYzDaDEDFIkNZE3TK09JRcKJbPIMK2app9GkPkTp/PqU7uXdnKgIM9QD/x+qxK0aU1s
7tkxYIPeUauDteSmeC787iCulfkFT+HuFhvLV5HjIqkx0DpHmeJ/1Vdmn2oCGqKwFVird8auyJ3h
gd9Mz+2eedJT81wCe2R4va+5pQ92FAcjyX506HZkh/++8DJbWdba0UF4BYyJaImCn+9y9QmBaKFp
1iTIZDSzytGVunELBiQe4+WaUfITdXeE+rM1W3rY99B7FmtGNjxAOU7atX4foe6kHqR+U7pyJThA
9KYj88ZI3rKgppV60/ES1yG3bfNxgtuMnJ5Z+gveIhpYfZQwJwtTRfCTg2t5d/2mrFsXdX4xiYQ6
1+WOkj7W0lDBjhoYUfWa0c5dubUwZWB8FJIe8LEoHDm3NrRCV78j1P8gOyOAXXM1EJJpRltDQTPg
lvYjbeoXO6m/XV/YmgvAqCqyYwxgQ0xrdlE6MFqRxICJiEaNm3Wj4mlKS1ylSbeuyaopwNXx/RCJ
wNrlHhooBKepAamNtAB5VjP+YQk/tk3/txhbcRkx242ADlBN+cs1nF99KVP6Ecw4QZJah0YtvRBq
dVA+3TCz8qZdmJn5M42QqiyLmAS9bjmZmrikqDyjeCP06e+/EOY9FACQANyCeMjltpmcVnHahHCc
qGTTznJUVITkTt14btbWA3QI0FQEoD51riAFOmjM0w5UDyxelE4MrD++1s8EebwDoNdWn3rtZJ9b
m+0eHxSpB7OVHshl44GX00On9XB931bfAB1VXXSLEZkuRPDUviQYXoCNGhxxilejLh7vdcfe5570
vhXiLCo8OHXnxsS/n506uc4gzlnDmGIdh2G4azP5RqLhLgKaSZZiV1fKj8n8F1E2sLBj9gm5GfjH
Zm6pKxkkoDNVh9K4fp8N9pNWWbhbdGtS58ubz709nJBAD2Luc1HXqUjSmVNT6UHjZ690z/3EQ7N/
6Pz4wzyZGFPWf+e/8xsB/0w+UtnRa6c8lL8ySGpmv65/1zU3YqBZJwuNQfiSWc5mFxbTtMEyAgtj
XhUPvyHveLJC+/O6mbUTCqV36DAJYRkU7y4/KOa8VavWEjOQJnKI8vghafOH6ybWrhzmNaA8h8BB
hje5NNG3k5xxXDCExX6TE0fhUKGcckdvBu+6pbU9wxKgUIKSMkBSMy9fJKPe9yECFKmOMifNM7CW
VfWexjXfcCNr24YHGL0I4FvRGJidSDMe0DKQEFK2Fvp9daSUDpu4tru+nmW3A0BFdIOQmKnCyhyt
2w5Iy4jRIHINZf1Y6uj5sbrNvCxVoqdersFER2viReNU+FNNEPNlPfU6OtG9gQl+iAUr7QYh8srK
UbcDEyCknQwcjpkHqCHRW02YTA1I2Tksga7tZP19QgqcgyDGBrYFZbTZZzRJb5rwm4g3LPWjsZWP
XgdJ1/WtXTkqQi9H0IYiLFgqCbJ+oF2s60Fhhh9GqT5rOTT8uPR+3czabsFfYvpVDG9iNOry7Nek
tXqg9fVgzNUnjF6duLWVBKyuRDAsAwqFUZg5YAi6WgOwEokeoPT30mjJgzrKGE2Ns40Pv3T9+OI6
ZoaFUDPB5l0uhYF1JOygYR2Eav4nq3TT5Sm5zSFd5hBJfSdmdEjt7mho0tv1PVz6D2AXMOWABrMi
SvxiA87eHEuRxDRYqQVFfCeXtwNN7vo42qWbKC/hiC69P/66gThUwalbwiQaW8JTJmVqwMtHw4CT
J6dRfkj492rcIoZbNSV6ikI6AjSDs82s+76cciMGSwJNIR7fOyr7FZW/o/YXj/lGhLA8g1jWma1Z
ZEVVe+rB8aEFejP9GSrDH6Lp+fonWjOBxwqsqkIseYERYiUlXIrBQGqPn3L8S88U77qBFU8oULeC
UQ115iURVW1nuF7CQuU1d8Qnh/JefY9de696cdC8bJUM1haEeAoDPDgHqG7P/HtHzQFHXNaCqSv2
ygApmypN8o1FLW8u0GnAwGFgDOsCbOXyYBdRnZVTXeqBmeQ3lj2emiLZ06jdeH9X1qKgIIphf4xz
AVwwW0scTlpoq6MWlBLzBv7Hrl+vf5x1A2ISSJQPF22HlnArhqy0FmT5lLhMzT8sk24c4pW9wiL+
a2N2iMuc9Xqdt1oAzi7PKH8oseFYGF+5vhJr6QFgBbNFmLAXeIyZqxmglN11Y60FCQD5am85cobu
t4pyJfhGDKPAKdhCA694twuTsxeizBGFMg2bZ6kdMFkxg3gupnPjMEWJkpR/f+QAH0Q1A2MraE3N
wcA5DZsmNOFLW+WeprEbxfehscVosnYeoFMD8gCBIli8rVzODB28hGrAWKTeRXGe/K6UvvOvf6uV
qrLwOLoYxBED73NMDqkimdl9pwad4hU3hY9QxLVKrwfBeupv1ZpWzh+Q71gT4hEgFeZgUgMSHamd
dkhB9D+xDASBQVzN3nhiV3I5xFZiAOfLiS4ao0NSUkWSkH/YAt5/GA4ZqNNlHy3z+38YN4MYPBAm
IhkWmKM5cjUlack6y5owETNFt6ydYk9hmnLXJ2by98cO8Q+iORAxQTj961OePeFtodTKmI9DUEVT
J3ncTBVMekKL1GmNGlI710/GyrdCriGQ54A1Q2Nv5itaebTSVi6GoBzCHRS9/amtXG7mGwdw5Q3H
2CowWygmCPCb+PezRYE/stUUNVWDpIC2/fgKDWynLAI5eW+2ZBFXVnRhSvitM1M0HpSRaAw3SnuI
m73GDlH/fH3TVlcD9AYovlHoWAwGQtW9TsEioQRS3mul01ehxt2pUIo/g9EAchCFo9K6kx7SLUKw
hQeEnCmUK4VNwN3BRnG5OJE6jkgClCCNMq8wj5ZmO6wOd3ZZb9yvxTbOLM1eQpBGdXDvsBThEJaa
fMjCepflGzQIK+uBbzVQvkVX3F6Q/mZyKdmFLMlByvt9m1vfAIzc5XrROzIpNspzKyu6sDVbESiB
rYalMfauYw80VV5qMtzRuNpdPxwLj44re76kWZVgEO3zNqdyABBkea/FVnsYFK36240DSTKydktM
BMIPzg9CGUVV1oSDEiiJeiMXzKVjCFXon6a6deQW64El+HLgpNCvxXGfRV4RRAoLy2xhqbVuxkLd
6Uzf8A6LLyNM4PMDsYMqDsZHLk91piR9nwG7EEwAnd/byP9iB0rI5W2oSt2v659nJWwBVg9rAUoI
8d0XMuzMPUSdBvYSVitBwkBXqLcYXswh8RzG4b2hsVfTjN4YlA/+3s3aJsJ9ZGVADS3oPsbc0sKq
r5SgsIsCMRm0MDpLa1xCo41TvsQAYzNFRwTpH+BJeOsvN9NuW4UPGs7fkNYl8QY1VDJH6hiTEZEV
IHVoeZ7HbmyRcvK7stcL14pLHj1wKzf5Eexm6rhT05bkf6BmoTf7VNLbb6qip5pvWtkwHY26Te6Q
gGbyrdXxfIREtdJPh5iGuQ2ln7Dh7W4swfLvXv90i6xaDGAirsDYAbALeI0vV2ZGsRJPRo4LXGm7
pLN9LdQOrJ+ORG72eREdmPJWbRX9lh7q0ujs5ZIt6Ho0HYyy6CdEtMCDbjlpeyDW5/XFLa6ZWJyo
SoDvFiwP8xqmAQ9eRC28E6qC+o1JM3ZT8nCLmWU5aw7QE8rDgvcITLSgDb/cw9LouV5lYx+g3Z8z
h+4LjEXKvZN8p4cJQ0zTCwa0wYm+8emWsJqZ3dkVTyLTnkZp6oMkd6a37q76o+/KfbyPTnq719wG
ihhbOPQlvGFmU2z52VUvZLnJy1jukQfnryMW+9nule9p6SS/olfL4SfztXtpXtiL/Xz9Wy5BezPL
wuGdWU7pMI5tqPVBf8xPXUAOkzMctMxRWj8GfafA4fPoaJ26rXRicVrF5UdRF1AHsLyg03tpuKhQ
iGxAe4I0+cVGqYRrP2j2Ix31je+5ageeGqHcF3HB7HNqelmaUd5Ay4O3xzCiUGGjd709eESnGy/d
2uMgWJPF+DCoC+eY8p4UZauYcNhWGTrtcCyNJ4DnN/zzWoIE+bX/WhELPvti1lBmQ0NhRWARMNL0
IWA3Yso0+ZHsr5+Oxd7hphPIvIrEGVd+XnlXB9Sh7aJEzEMKuhtyiuMvp+9jHzeOlDXlRjyy5jVF
6Ra8MbC4wPqOIeigacLlIOla0I9y834EX4Y1dvahzKrH2Ap/Am4CoTQWPv39Qr/6rWiQm+jTzw5j
Eo9RGmtkDGiW/9b18T6R2YGilODGavHruq0193lma+4+U4AxbNraI94G63bU+Afe4r89iPhuKE9D
ihv5OtDT8+UUrG1BAzAG8hTI0Z+pfjVM//oqluo5sIGmIUrUSG3Rrpi5LLnoxjRKZNgoHlpmOsT4
U8m/tb52qM2cMYNybfXIpK1Sx9qRPDc781dMA+qxSqYxmGiW/BqNuLoZ+1TaDXbGEe+V+ePGOhcZ
lFgnVBKEHrUQypj5j1HP87zsxzFoPNnlDwNaCg6oE30xbJ0qXv9W1I7sQDXnI9yqJK6dlHPTsy1O
i7rs6IAtzqfYpckLyf/hKNq42Dj0gvFkjjerDVIntZmN6OGl7EnBpNIbUcfq+8YWLr+ZQLlD7Qlj
ipi0mrcKC72JspEOfSA/avWOPbT7yOtM0JCA1e1hOrKnYZ/swoA8b9hV4QkvKv9YkmA2AJofPgVz
yZeeEurUCCD0sg86X/ObIPFq6SCg6OJRiwa3LTb81/KoXNoT+3DmmbWSDzp8JtZpxZaTKFIQhdzX
IM/p2EVue0RtzQ2TYgmXS0RSJdjYkGHj/3MmVkYyUGpOEa6DOjj28GpGkStrP69v5IqR/2lWA8WD
Ktm8pFTWUdhVgzEEevbaYayb5E6ibhyS5d7BT4mG+P+3MauFcKWsJoXRIUigEMXDXdV+kDH2Abx0
Y/3H9fUszyNsobuLqohoFM47kTonOo9DrGfS7KMM5dy4MZ7jKX6R5Wp/3dTq1mFIFh8J4FEc/ssj
EcVpWk2cjwG0BrW7mlXT7WRW47fIDLdMrbyeosgji7F10ACa4qecnb5u0hOJdiHeFbUlT1ZpRXej
zaR9L5fQFYwHCJqZ9KMnKt9L3Ghery90xVcBKIiSLdpeGAmez84oRa6Po6QPwJglrlxIKKWym+sm
VvfyzMTMHRZy3FqyRAZAV8khDDW/MGUXekK762a2VjLbR3VgGZ9SnA4r1r9D/cWXWL9RsVrJbXAC
z5YyOxapVeW1lGC3BLpHd/NjmHr53vIEhxZglTIgUpsz2+vr+qLwRGUTo1yX50NPix6kteoQNNPw
RpLmCCHWjbhjLShAtAFmVzRAwZg4j23kntYIxa0hGGR1R40ogODtfcKKt1IfflNuV6456G8YEfcM
O/mnTRWAUTxoCsYPZy91k2qWZFOcD+iHfwKnXbpT49Bn8ghVFgf8uWiRfsTBVgthWd1HuR1wnv+Y
ne1rGDaG3TCcl9619s1N+xF5jdMDJDt8bFf319wkMCOABWCJoEOaGZNyZaraDMaKScu8Mk4kx66t
9JCpHGM6ITWOdl5U367fiLWLpxigdARCRCCKZjdipBKthVxwQAvbRe/sAEftSXwLM77mlkF/iZE4
sJaAtmH2BFRplarmhCcgNgfzo1BB+nbU7SzOfK2TEraTB8IU9/rSlh1o9LJkPAMEg7mIEOYaRdIY
Zig08AGkm5KZeSaIzcvvTRI1UF4GmxnxYs1IwYxN7Eh1mlopih0D2lW6rYeYqIc0rDEEKhtxrvxG
JxHAruu/b2VP4MyxISigr4wk8loNswxy64GaK3udN05GmlsIgqXtFjn4insAl4PouQFUADIzEUyd
PR/S1FWpnthtoMYlwMgqabyOxVsc0ytHCRRpKJ0CFazjGM8c35jFiR5xvQ2QAhHTNXletH7YVJBE
T1suZd7fbx/WghcRbgdjibNFxWpvpnkjtximoAwBH7BWDksj69CzWvZC2Rz86waXu3gZAor7e7aL
TZmQKEKpMsgs+61g5CG2ko0jsSgLCx0g0MxhfgN8xYjeL03YRlTzSO7yYOyto1wjjm2IG0tQJOLq
3s4+C2WLYXWlSASNMJDGo+SHSv6CK8wuKcgRqUFP4BF8mzLXvI133YH/0h57X3G1V3TKAFJ72izF
CbzMZXR7aXfmeKDKVCqWROmJQaG1o7nXokBMpzepHh9qOfdMrjxMpumrWw/08pgKwwKphr1e0oRy
zcolAM7pSeYUd6H17Ba0YdIWl9GK94Ed8LsDsia63nNkQkhJA2EIQk+FjqEiuSFQEo2VHR9Uj4TW
zoqbXdgrN5JqH0J063pq+2WW+WPabExErC4YTVxRjBM1kFm3btSh/j4BYHhSxrZ26r6tIA6d/GI0
2apfLT0alnxmaXYlNQmgC2BOKIas6Rti41seTaD54tG+jLeA2uu2DODp8RXxgs0iAmloudrSAXIG
Kdj7UgJU46OkPZvRVqFsee2xKFERB7LXQpVgdieBJUHBHfOmp3gEYUw9Qay5CO2Nt2rtG2FURXQV
cAUXkrADqzO5Nzp6smpIao/5/TjdcUg3XvdgW1ZmJ2HCaAoiO1hJM7V0UAs7yKVJXKazjXhty9Ds
IFg0nJDT1vQk9aZHu9xhMFNIlXN9PcuICSN1QgIAtSpUcuYZGDehBqFKMFPbzfcqz9yoyLhj8dB2
Qo2+a9AYum5wdV1nBmdnoR/IAK5wYTAPVU/ODsmEgNgqh3zjIViJPMW0IPTOMYxgq0BqXr4E4WC1
IeYpKMiaNT8pp9Zpe9mTm3AfhuSxiJMnSNeZbt/EN8U03KilceRJd/iH5aJ3B2ivipr3PK0oCQvB
3pDhVA6Gl+eQnbEiaz/Efw2WwOdDyIdnXJSSkF5cLnbokTYD6AS/IUsfcW08azp7jiWyAatb/Xpn
ZsRNP3vAC4I+Ls9gptUglaad9Oaxg2TtP+zZmRHxI86MqKkUZ1kbYS3Z8JRWkdcz6b7Wir8ORsSW
AYooOE3hmmZm7LaK20yR7FMePlrspyJ9Xl/GSrpngT0U/VuAN/BYqrOjXqbMtnMlRlwAyfSG6Cc0
VG+1FJSUrE1yV5/4M4lkVL+qyYKU4LRFTbL2sc7tzzKGKZXkwprwsXTlPQEFSa9+n8qtBtKaAzk3
MiumZ3FFLArlxxOmvd4g5ZA544gOZF3e6sbkZfXWuMMyvrvYVG0GIp5sBaysHaMnbuuFUwPQ6HaA
0Jjj9Irw3EPc/F0fIOp1/VtubKU2c/t2GKZjz8X14iD0tZT91P+I6nb3f7My8/nQSpOKvMWJLNXn
BGxucf9NQ0h33cjqBwOCS6AUwbZkzDawLKUGAAfLPlV9iYRuKneDlntTI71IdQs+tWmoN1z+2vOP
lByzyBpKcIswLmW1SVpUv0+V/aJkfybt2/UVrR6Js78/c/QppGVyrlKxbdwbSLRnauwqp6gPCtI7
/SZNwdZ6ZvdaisAuIk9YjzzEt5FU1446KRtFZfGb57H9+Z7N7y5Px3oqYAMZt5uYlVupB0pehkk7
XN+81cV8Pf+YAkAUOPPoejaU6iCZ9ikb7UcrTB8iOm6sZcvEzNGqky0pyMZs6K/8bjHDxrZ0oLYM
zA4A63ldVxU2S6ruifGoRB/X9+irBbP4GmebNPviU2t1tIci+Sn7NB7l18LXfg2yw76bbsGc8ka9
K47Ni+TZz8pGUXd1ZQDGgnsfCdBCgCevehW8v8Q+DUZ1SBrzvhqmfwg00QH6j4lZ5JBm+tTFtY7b
iUbM1EWOXX5s8qKv+E/0z6CBKjQEUO+feTbWDr1sMAvsyGAuvs2mAkwzYOD1WBs3G7ipVVMQsRXJ
P4izv5LKs+hhnDDwV6IIdYr71oVgko/ihpPb5oZTW8v6wQ4LBCy+C+Zn5nZ4R/XOMloLvF9fRerH
9AC1jABkVT74Wr9VJ9CN+Vtz1ks1PgyHnVudXdcqbyJJxXj6Sd/HB6BgZMfOnITdpy+AM2Uv4V47
KrvcZ4+g6NO6x5rs9Q361i/V7tlluPgJs+vcjHlbqip+Ar2ne/UHyHU+7W+Dh7nYfeQrT/W99VAc
7PvwQdnJB+St1KG+QCSBEsThm6xza59bNE5R9LFWcFBAsEm1bFRg+o6qh7aA+EWP0CMkG24SNbGl
Rxa9RIwQoDeGDZh55JCUTUXF98bPaMpjSnmb7gqFDmEQpgOPXUIGEM6poSYf+24y7otRgqyPxZNW
O7LBNplfDUqXfQPgRsUcB+fga6kx4RPw1iDZnQTAnuVaTTtKnsmiqD2ErSnVTjWCKcTDLwKkbLRT
bXT6yJKMXW11SgPaVdkYm7s4NWWM7rIOlUJJwhyC2w9S5XO9lDjImQEB9hU16fVdUoBz2jcspkIx
tIPcg1thCD18ZLleA56uKmzXyDUHJW/WgYbbo2ZjTr7dWlL4SRLUI6rR4NmhVlgOomIzDDO30sB1
c+gJBOzvEtA5l35dYAT8t8XMynaLhnfSQ46xlczXC41k9wVUqdJ7E+y8gz/1oa7c2YQr6Fl1cctc
zMn36k5CfbtxtaGo3zEsEhmOKg/S6BJMtxuHPmtH2y8ykr7HUS/vRq0vf32NEbiN1eqDrw6h2UFZ
qQyTfWGlY3pQetbJIOevKup0mNxTHxpaYV7UiLn5zZBC+lGMehseIHhbTXsFwd43VQ1l5T6rmsz2
u2yoAi0t5MpHJbqjt1aWGCB+baKm8XSML6j3mc1T1YHAbJ4fykhvAIRD1aZ75HkXMZePRGY3Uyjb
rPAm5D4kczrOcvUVgIJEcVkma60Lhr28c5ua6tPToPMp3+mFVeneRBKz2/djqEcHzjSTpQ566QS6
w/FY5TsbeYzpo1PLpuOY5VLhVYVEUSurbXDk9gzkbH4xsql2W7k2RTplxuxk54MWOSmpbP1GQqD0
q7eTonORerHWadJJ6t2isocOv0ot8U2nstB3yhjiD1MM6hgHNDRT+5hggHLyyj5M8mMejWV9yzse
p6AFDlXikaiyiDu0ZgUfaddoOyk0Ae0y8K76iI5rVlUnAqI2xY2qPBn2kAjMn4ZxatRnOa7iyhlB
zycbDgSss4E5Uk7K9KZUZdrvOE44CgcRuAOP3C4baY9P1bX7aeJ6dmcobfQrswrVfqi7Wst/RmEV
G1BwsKpyl6Rpyf3R6IbqkDXIvNy4oJnqdHIeT76SDrXpx1ESh65RVc0PcP6jnzCUVVbca1xrR4dl
qlztcouFk2vkUVLtkh7Vyr2iUB7v8oEn6j6TO/DCqVbIej9R4BseprzGKAO1QDumsRGU0Hzsp4eu
1Vj7WNNIzm8S3ao+8aogjo0m7KZfx4lqelFsgL9zI6ZZcZzISfEcA02GBo81C5q6vkw1eTTMU77r
3ureU3xME5W75lb+I4defcOPue0DleFdtyvc5Oz1gFk0lAC/EtDtmVm0kWyVN6Z5gnJJ742hjVmz
TD+0cnjoC/O1p7nshO3W3NRKOI25L+T5gNnA7pwFkVSTJGdQ5DmF5I2b+0ZgR5V7UIdu7OrqpgJZ
ZhrIc5aEbFZhdlKuq+BNGDSvbNMHKe4PkbRFWbO6HPSJhAIg2kQLiAbUyItKm8wT4CAl+93anzR/
Y+zX9U+1lFwTjDyCewIcx8gY57o9WqjbMUaVrJN0GHzjU/BQS5lT7ms3PIAGzhc86tJebnb5s+ol
O7ZPt6C/a/t5/gtmgTcL8UFBKWOdSqBd4AD3UR/udLIFDtkyM3vblVglUW5ioYTkXsNtRxmoJ7Mt
BJS69t3OlzMrlmjQiJNbXdhx5GMNluP63rYeJde4i++rnXacdiWkp+yH+BMk9R77f6R92ZLjOBLk
F9GMJ0i+gqSOVErKOyvzhZZHFUnwvo+vX0fu7rQE0cSpnh6ztpnptgoBBAJxeLh700e3r/bRY71Z
Yv2YiWYwVKyDMgKgPRxWoQrQjXZTDxKzIGWc2S91kE2/9XZa6uDMWsEYCEgmESCDyOS8kmeEhTSO
vY9zaso3U5Q94u1fqEjOxeGorEKIAkVeTLeIGC/4kyQ0MaxzaB19Xb7kh9opIYuaSlSneKooo10J
XtUlPza7tBP3KWzgWLaGr7XwKLZyJ8kNtfulVoPKk6JLV/mPhxaKTohIDAR9MEHeu18KsPb6s/Sa
D9S6I27pptv6qf7WV2A+u0OCA0LncpcvRL1z9+L0jeC/8CSXmtAYKM0Ov8Caxk2mkI8mGe4mu35Y
cDQzNamzt0jIQTVjQncWI+PooMpO86Q6Jk13FiDbgIg4rWfd9Acrd6Kb0CWufDTW1i9EvvlTuCtB
QrOkSLj0Zfk/P1l0NI0jnn38GLBYuL36IslLRAhLFvi2n1hoFTVszBjb6ls71qElUPy9WDBcN0cS
/P8XQjAB/YC4Qc5tHsItekd9Qqfb+Cbap7/Yh7qSbsYt2KidJa2u2bf9xKhw3ZHWdPVQ4VnSybhW
Rns9darXaCZC+5pRvU/ean9YQhjNnR1UR9CWRUcaZXzBd08QiEniAZ9LN/NPkHHcar392kTlU2pA
HqFoX66f1VlzELHjuSC48UUqmLQiUhkkkCqSUj90mJa9B8r4brZko7X2vaov8bjPXUEumvf/7NmC
n+n8GAzj3F5qy3eyn0k0kMijwdjCumbtcC1EvPecfknYxpQFk9qrOdxo0IKr1B41r8qJ6ehWvKTH
PHP8UTQBLwPaVRoYUoVHXbUaa2gx2XewI4lm+R/z7/k1MZEBv8kpWyD8cMHuijyp17XUIgfNbm/B
bbBVstS7fg5mF3FiQjjrGdOCoYoMcsCRQ17CwJyw1L+ZwUFiOBj7BI1lnICLs2b4YNtGJ9b40UzT
8azV0Nuz3Mrj5RQVOgzZs7pQ3ZlbFthukBSgbwUYsLAs1ZfAEddqkK4BfTIN86K4Bag2WThsM44C
ohkYYQG5BaIQEadXtmXfmlYPYqcq/azr4Q0oj9fATx5DO35GwWCfgtF0oWA3c8BNzOMBRg1aKXCC
CLHXaORai2TbOBTRhxXdKe1DxxZikdnNA9EiaDT4QIRYIgLbb6WURQ2NGrnFeBhBy5eV9dKMx6wV
C3TraNiDeUaMyqEiauVmKGMhid9AfFX64yta/G92C1QwUBYAd/wFNKxngdKnqIUdUtl69f1hl8oM
UNVmff0WzX0UkBwBu4excW7o/CUkOUsqFqT6QQKYMcJ4Xwy4edzT/82KEMZgwmDSGGh2D5g5sLs/
RfVC1L+mNIHLgbMBTPKHtEAW/HQYynUXTbF+YA1oVIIWAAqGR8EgEh4ksvR55nrLZ+aEjWMha6dJ
DfRDPm31fl8a4XEaHqzkdhr3SfmMC7Zp0+xfHIrTNQr7WE5DVhpFqB9qttWH+6n8jPSlwceZEwHn
oyCptYDhxRN7fiIwnQwe0bZWDz6o/FOcbf3FzP+6IQU6L54umBw3Cm6lcxtjFvr9mIbNcUh7TOgO
d4rZuteP3GWYAEFmPNomqPmQRIvT6XLUqNBA76vjGBeHHrByu46emMFu/TB6CUsQYF23d7lt+DBc
ARZILi6TLpyHPCFWj05kdTTazF81KENROdBMD9zF6uq6Kf4EnKclfDIEoFswloLgUJxlkJK4tjS/
rY5WrN5YRmCuQ63Ewoz0Mw/kp+vGuFcWjXE5XY6sRrFI9NqYbR+TSvPLY9GEXl59W2mFhRW3Uti5
SYQX0QY3FpBY163O7Ca2EBwxSJAxOnTxPvlMLvuqrI5IBqKXaZDNhyD23zJ5WERY8zsjLhDcwyCi
xNdTIFZ6fhYV228SGbxbRxXoeOkTDCBOQu37cCNvkuclyOjcpzs1JpwSrcHgbM6NmSM7IMvZBzVm
REqrpphZ/WvMJHgtkJgbeOn5fxEucoOeotbkKjI0PXOD9KuVdEdTF4VH5j4Vlz/g4yL4YiJGtFda
UyvCssS8b+tFNW1U11xNUI1CQ+ZeBihUpVzOe/j7N4XTdvxjl2/1SQ7H1JqpYLYojzmq1Jr0BtIc
GunP18/hTHHj3IoQKqeKrwR5BCvTsfdkT9nYJm12kJPnBOMyKkTFOnmGfMZS3/nn64jH8nR5QjpQ
WmVUyRMMc7leA9rogQfhuVXjTV6zbjfaX/e5z9cpBGekQK+i9YvyiNYEHs+SjtXjwlZexpxnJkTg
EMdo9QSdjKO+7lS3eerX5TreTya1brmqp+pW99Uze1Z+Z38v/A74KyghICqAHBVVaOGOg7i8hONm
OSZEog0j3bYiwQppkOfrpZN36G4tanZcXAtg2+BVkALBQ3NClvPjOemgZ1VzwODlYJ8F7xWGEot2
AWH5U2Y+OySCEeGQJEpVt23a5xgpUnJqgFbopblFxp/R7hEikY4CjW511UBwxdwy6vt7jBq5zb7f
LbbFuTO59kuE85MRLSyz8ueXhHf1YdjG3vQarwfovYydI+/CBed2EYOfrRzaK+fbG2C+rjVj2EuM
itrqvRYtiv5d+Gpugo/egOMD2CkxEJrK2u/Nts2P4S3bKivdMTbtbzTW4rV/21VUXfk7Xabl5xLn
xaWk2o9hJDAob2AyRJSwL0smDSi652DbKF/Yt+Yqu2BTfkxutgrBetF4BaHlatyk0Hdwq7XvLVzU
2aOLcXJ0ajhZn8jOjPGmpNEDKTtWitt6yqo9tO89+jU/tjtlzwV8lvtSlx6PL/vELP/kJw5dC3xN
iXI7O4Zb2eEqcvanf2eD/tqi/VMD+wupz0WECHsIPTkkjjelRA0QNU3DKLHGDFxJPkBXGZKfVHts
wZfr+Zq/ZnGyWE+4iDVgkhvkGRfmEMXxIgh0BbY/4cvajwpAqIxiTmVXeMVL/q39jtwl3nTlwuXC
HrimEEnxKOACIpP2QwpOyT6Dyx09IBkyOn36jes/KQcgKH+UttnN+Nq+2gUFT/z1czR3RU+NC98z
z8ADnTZddszweEVw82wpBJi1gOoMAWk6ChliKZBE+oTuVJkdR53cZl3s2nCB1xcxdyqBxcSfD/w4
iKfFuN6IQQw92Vp69PftCw9siNs59e3kcWnK/4Jqh0eAgiNFQmTaBH0hTNaJCXlthYz0lpJiXFN2
4k1yjB0d9CnJJlsviW7OODiMaBEcfd3kI6lCMGqCwirqzCI9VpZ0KAooXWtArwzmktTTJWaKj81D
yptT6qD487PHJzc7irVS0vIQhPUf+g0mlqaVulb3oxM/cKqFL7tzK8spt8qHvoNYl7PwBWdOyZl1
4Rwq06D7WgbrbXwTvxTb1PO3+lM2UuuYEKo5jMZuvfkfjXIfe7LkrIjSiPNKHLNb5lP5w/qdrHy3
8AByGDzNA4aD3SwZXVqoEBEHKmt6iW9zHbx21W0++gtZ2dyBMUGZiEiNM6qIlFd6ZRRN05PkODX1
etJqkCJVVDK6x658uL5/M08QKH3+sSTkLniBtKnSYamvxxelRv/JaJzcWHgBLuu7OJinZoSjEcR1
3IJjLgEDR5zcyJKnOrpX78k2t2ljOcYfuXaz+2yRxGvuS53aFU6H0tkDKUITy+tRpkwDmssLoNLF
pQmHwWTgTlEk7CCyo+EXuVHc5rHeN8B2rKV9PK00ZC6+t1S9vmR/+tlRznOIOhyKO2LYm0WmmkhG
ghcHYK7fgSfBffWu9qHu6gWc6fwm/mNKCH4VrcasYIIV5vW34d8F7O36GZyLwziv1H/WIsS0MhlC
gOZgIP5D8H6qH/06e2SPgK6UuVNtuKxu8KXupLfUbTnt2lJj7ZLq7XwzxRqWpmMc2ZhwTNR7pfam
yk3hMCWvdKfejesN54mJVkslivmr959Vi69CgMpZPGlYNYr1rha1t71RPcV9/Hl9dy8za2FxPFY6
8ZBNRjorNH5OCugQC1cnDrTrEGMCbOY6UknJpnlOLbrkJZfWJ7gWBBOFbpXYVA0CIVRLhz9jz3aT
vVRZvxx/4wsE6ALlwB9lVOGS143cJ76NBTYruaIA7KybjTRAKg3fbdXvjO31DZ29DifmhAsPNYO+
xXOeHG30JpzQLi06tH248JouWRHudz2GQI9VOB2NFlDoagJeqi+8MksmhHsNzGYHkDVMhKnpgscL
BLbmgonLhwzjqZwuC7kdJ18SVmEWxIxkpsXHBr3VwmzZV9I3q0lN4wOgEEslsssTB5UATCByBnRo
uolUghiFBduN3sRHI6uek8R/BqfqR62kL9cPwE+l7Tx0PLNjCjlxEZRSmwRtjGqAtiprOm2NjfLq
I8t4b59tCGMn7v+9X/Y6/X7uDukqdS3FKfXNkmueOfv8p9g4/KD6AZuLcPaDQm1A2oglg6WBy0M5
uWM/6C7koVbjjvxty5QrK4Nfnqt0oL8ohujoAhBIAcjsKEnNI8h87xpSu9f3du4TAqqFSULFNEE1
IqzH96PRIEPDkMvUjlo8oJxMG/b7fzMi3OBONUewvbfsCHZZBzQNtNHGVaQtTbjPrYXTmCBvAmXK
RctvSMxysjMlOhrkcwzv4wqB+CIOcyb+QAsWUSJgYTLEGcS+gTpZMiDJknSo3OFLOsY1DZ3Is9zu
BsK84UO5hTrjIofQ5WiEdWbVEK5AY0Yp5ltglRMXZW/pQ7CxSpres6P9QBtKWqq+WVtIKbqg3HHj
Y3hjYwSPxhntJbzgS0immQLd+e8RUqy0ZaDs930J0yL+SFMvXX+SFIxK5s7fmk6+rTDBZK81j8cS
iRc9VnsI3v0XkcTMNz/9GmLkrmV5whT+NXhYVqzshoZu8PwabaV1sw5j6oO3YuGlmCk+nK9deGj1
XMmzoIXNZBttYFH5DGIahBvp4YvzSGneNNDoV+yCmCPEHMKCi180z5+Zk/iiBFQRtOE/S27rVVK7
+QP5XT1Cpw4VtDGiykjrbftdF9T4vazKO5Pznq9e8BhNbasBsX++vLaKAdp9L58RObbPktM52k1/
G26sTXKTHqWt0nlLmz8Tu56bF3yJr2e5HYRY/eiQdUqQAryrDkDtK5I5Y7cxvN6taHEPZJ28wZhw
sJx2888rvEYoy0DSDjw6AFyLLtPqoP4tNdgAfz96Ou5+urc9aT+6jMq7drOY5vN48Zo9YcVGVXco
csDeBOaETbJK18UuM+iIYTB5Yx3GxWLeZZyC1iQCLsB00C6/aMMaYYuZR5BPHfS+fqn9dwI2JuB1
3LqLaWrds+hTk3/pQEvyYQwVnPIQEGrjp+tvxuWP4FInoIhCgxZMuDbflZNTnvSExHXfSAcVpHCY
eCHbcvKXAphZI1yYFcM96J+IgBdQFPqR6hfSQcsScG6gQJQWmNn4Fys5MSLEZFqft0rbYCVG+QZ6
EeonS3Qrs8vArCCePLD3XkhnkDqq7FTCMhAg36Ss9Wqs5voi+CE7P4Tg6EJ8AIk3KEdi8uX8cwDV
1xVdIINxQGHfcQYaLr/cahGG8Kzi67qpS5fOTaE3oWA3AKQQHAzXPCmKvgclTrCrupesWOvaQn9p
bjWcURNIJ452EivkJM1bXzZA4GGMA2X+lxWMwNTEdLCWYn7+ccV9O7UkXN42yBqLpCAVSAPJGUB+
GvU2BTbAAQQA8kvXd27mHKCEBfkZrvyB4r+QYMRqnYZSh2XFffkIhZE3TOQvBVlzC9JBEc6bC7Ak
guKrWhokTGnBhqmW95FhhTd5PHUPaDo0TjGWlTspwfDXFREwJ8In8cEXdBzFeyoBjwFOF1BBYP4r
WBE7Z6sg9ZeCmpmnjZuB3CXn3EPAJQQ1daBMRSdj3L9yrbX1MW2KjTK5nB1ScQwHFU5eW2IOpqxq
oMMXHf3cqUQhGagQqINgpkGIK+osaGLoctkHdc3ryc22X3PRog6EvboNBdp+C43s5Yru5XuGVZ+Y
5afqxNP6cpH2vTLxVXPFWwiPG66E+Rv0V9cQ9bXvlso/c0fo1KBwwYk5VH3TyFjn8BFo/P0gtC5a
jIdLmEnt/t794i6AjhttcrB9iS3ydCrjwtZb+0DiQd2q1pBuCr2evL++engoQUCFLrxy2VOVksyo
gbwHeDuRHk2dQVooWijbzfjFMxPCdwpy0DQmSmIeEo04gAJgdPG2GdbX1zFTmkNbX0d4w4VPgDwU
DqGlpWSqOljR17JXQVyqvKlzTL3oKO8bjh1sAzAdYahyye7MoYDXQrILaBvANqJfaUiO+ccq4IMa
ykr6ZU0OKyhvLchbqHfctD7VPvJVhRb/Ul1w5trBMpe8ABHcpXBX1vQsy5lPDqrUujr7ssJ37DRE
s78Xtpa7X+EtAL0+4IFcngkvplB27SKQlUXA2GNrm+34nL4rkulg7M14UB8bT3EUb9gb+UOh7izF
i4x1/nr9B1w+DyBJQ83OQNcUjA+W8GkZK/VYlVSM1wNToSgfUrFQr7j8htCAVYAKAXMf2ihiaozJ
pbppOgyy97LxK2yJ0xSRR5gJ2Fn+YWT5QmFwpoWJMswPzh9PAsSHBH89jXJYNqFmHhRm3hOAwVLf
phM0swuTOADUghsfnIn1SwY8WtQbmGLf+ZDY+OtdRZUGeC3EX+ASNIVAlSg9ZucLDGbqUbFVkw5Z
iLJg4vKE8nLTPyaEDxdHodKmJdYJjRk1kl0GkeRRQppXZEtEwkumBCdDBogNIl7FavbTitxobnEM
7pEJbGu3vVVv9U2x9w9LL9/lxcD64JkBDMHDBwKh8xcolSKW9VVqHlS5qw5m1GW7Phxy+J66p35h
ZuuBjSC6Imm18DjMLRf0J2j5wesg4xGeoibWpcgaQxNDCWr0O0M182OCKQ9T9I2TlQULFz7ljH9F
3Rw8JWBBx+DFpfwKqZTJ7yvzIN9Emzp81Gqn25VuB+ca1+vkngVOkTuL0Bd+Cs99z5lZsYRqpVIJ
dm2YZduY0Hgz7Yjbr4oP+0alobeIz+A375o54WaWeY5hiQjmwJ34WWXfeYuef1bdNRJxFVbRDOw2
dn+T+onbjObCIZ45TsiC8BTzPh0ckWA8z2QUhUp81DDLjyWS1rh/G6vUKbMioHU+uYnJ/vr5x+k5
MSk4AT4FDuHuyDyMse7qEAuz4l/X3czl688tYPobhwdJmAi7szrGajnH41GEAXRGj0pwjNRk4TrM
79w/Rvg/PwkFJfBHGIGP+amu+lWpuuP3T2365ushrYe7tO3c/21NwoOogL7Lkmq+pg65Q9hTk7yG
TF+wMvMqcbQ1WhSAQmpETPbywYAebEZgRWsnp4u133YFwJBSQ9gN5cPn1K8XdA5mvxWo68AcY4Is
SATYkcAa/Ra6pyigvIO2ZUug1mrXS6o9M74L6wLpOveaGHUSjnmVsTQMwLt5KO1Xs76XLOOGVJlT
l0utsdlTgflH4OSBSYKayPmp6JgNcBdUig6VGaNn1dOYSG8BUBJSeYeHfQi0z+vnYvaL/WNQdFZ6
nKVRCN7jQ1K8DaHppopSgadFv82LaQ3k2/q6uZm4CIR1/1mfKWxknk6hZMsIPVWj9/zSeFD8v55s
AIsQXhkMW8Lto0chvHCGXrag6MBMnxzLj7Fm0GKS1gZIaVg1Lhz32WOBsXgZ3AoGOMWFYKGpWcTM
Eqa0qt1UPqY6S3sVVDdB+fovtg0lOg2y23i8xe5UopemVccDnEWk08zEjQr+lQUbwCqUGmBA2DVf
aYuijlpywOC0M1iPmABeeI4vJ+HxYaDUBKCYzBU8xGKuTAIpUf0OR22bP/Revgvg6za9A5IfJ3Tq
PUh1eEPDXJNV+8tcwxNCG2Xhi82cP+4suAw7fgpAlOf3yx9AaS93CjhPAyAw2Asi9wW/zjdKeI5B
RoqmGMilQMgiZh5ZVHZKa5TaoUrAxxwhjyIe0yonNs11Gn9cPxdzxjChhEwDWRVqhcJbiBSnU6M8
0Q7FGKXHphj7nMZjox763qq8JGLFozYY4xKP/sy5B5/3j7IqYOm4Z+e7mGeZRNLQUg8YUHfS6Csk
Ok3Zoy29XF/ezNc6tSOi/XNfjTNfMtRDkGk0TW7NdGngb6bFyJW9MEUGCQKQHIk3S65thsKdjzwK
UMlumz0Or+RuvIu27KB54yZoaN7QpSB8JjKFuAWcFA4KyGsvBr3aUS8SVOIRCyPw7x8wNguMk4me
UnYo78J79nvR4uVJQRMFBx6RP8oz+Ov8k2HMEPlU/kMlMK2qreqh4LWbdtVGWee37IGsEm/c+Q+L
IyizdlHkgzaQhdEeQ7BbJX6CaiNqHIgSPWgr+eNnGje3LCP7sKv+2PaorEI92fRNR5P+I49Lp836
kIZxE9JJbxjFmJoTyM2CI7iMGzDmqcEJYHKZI2v4ET8Nv9QknwgQxYeqLOkUlW6Sa5SRv/cG52aE
5UvpWMaqjfi4LMltZ1iIu+LJ8PK2eGinIVnVIB25fmcu76aBihKKArKKTP2i8oECXFh2taIfYr2j
sbnKGFtVukSL6Pu6octQBQ0DqKOCwByBMhG7RkwvJGjX1vohHcM7pVQAg0oPof+YB9lOLplTmeOC
a+Vu5dy1YrwOM8Y4xxDYAQjm/JtZ+RiFQ1yqh1Sqtro+fSk4H45VBA91bW1AXVc7A0jxINyVPV9f
6+WkLtaJ64rMFfhtE92yc9NTn0STOkoKGkt2SH1V2bRatp/y6bON6zeo/6yaIdpYY/TQF1O98Eln
131iXAgz2go1s3xg6iHvpGdVSb2yjwE5YFJEmyrbBpbxFhBlFXHWu4V18z/6YssR8sJFgvYTFD3n
644bNpJpssDD29qqY7PqnkjjR4rp+6DMH7SJ3eUJpFNDfQ0Gj3sdYRf1YzDbDV35uPBTLh8DRA6Y
okHlAsHdBeWxYbQaCZmmoHY+OqPHkSDBje00FNGQY23AnLNZsDi3+FOLwuLNnnXplMAi2OvMY5oY
v0soSNAOQiSO3FegpE9Ut4iKlGYdHNXYRbIzNFrnsbT6k8XSwse4xGahDYT4CQ1agtz0ol48kqJo
YgNE+9mt6rQH8wjX6dTv5dr2TMWjkofYEP/BPI+TxG781q0Lp98V66WSw4XvFH4H/1InvjOWDA26
V/ZwVIuXLP2lBb+6fHV971XuGM8OnmCD/4YTG31iFwH0BKHHh0E/wH6k12ljPID7byU/K6/12ncN
T/1lvCRe+ADipBW0r4xnjsSJR9ruFttV8z/HBsceWmMQJBCOQtNmUDCpsPVT4JE1Rind0B1SGse0
2QQqnTzMjd7J2HjbLZaircsY5Wcv/jEuOB9zJH7LWhiPIVr02aw4U2357rujROs3wDI84yXK6FKo
PPeVUToDEQav61wg4uI+U0A8D71mH3qLil+sejN0wFvhXP/Sl7EQVmdq4I3gzF/AHwjBZEGisZmq
pMeXrjrav5QPfHO5hqUFkQcn/i9wJRdvJEwCTwg4K8ZJkE4JB7hPxxpCxlCcUpQOIxyNqm0LMGke
YyXM9q1ixNvra7xwXSavGQDiAfAmQdoh1HoUvJNVKEE0E2yXmep0INhUaNk3wcKtuUTOwxAkk/D2
A2hh4m/ntwZchVY9IQEGZNKkwa5dW9sBCtfjtlovTb7NHI8zU8IeqnkWgdcM46iK/T6xwiPJbafI
Cy7vsu0gLEhwA8Hgx73FqvYYvKg3wcbc5c/WnYXw8KF8i9xkHX1e/1Iz9xwNGw62Bv0jJuyEq9am
Uz8x226OUthWFF1O8DGDzpWC39MzE1OlamcuFc1mTiPKV2DcAvsVMTFmdP7ROimBjg7ocI92UN1B
wtbF1OA+jO21If2LOw0orYXSIniW0RsTlhenMJM1WXtkxLoFCwjxoiDRacimpeL7zEaiIoLGpgKW
CZBRCSCWZEJxq0iwkZFZgoo3WoOL7atV09950W8xm+Ze/24zNwxOCqGhDpEOjGwITmS05CyzJdKA
E+EOBbrRXhpb+imACA/SqYWfCPHkQVKsshpQrm1+ZuomV8EoK0Z87qdX3/VX1tGn/VZ/td/ypcxt
dmUYuwTPKrBAF4CjMOoTBt7p5jiCfW00fDpISzxzM1cZ4QRYQJANAYMmFmY6qM4Aka/pxyrfy0O9
qdT3ItcWrvLMOs6M8Ftwsn8AsLW1gkL30UrBm6K1yY5B1/r6KbicB8EU7ulK+Kk8MRJZUjdELVYi
bco/0pcCNvOAk+EaTvs2ACQLxrz3IHaWNKYv04MfuzzvAp/cJZVrOph2IemTfsT+AlhRtOoKLMEb
uWmgXtfsBx/yX3mSgv5NehrQUbi+7LmtBTsHL39zPI04EQzmEamKx1xHA6YwLWpNYJhup7T922IT
Fon4G1SjqGuhfCH4YiUZjbqoYCbIf2tgP7ZbqgAMXbavcDkLUcHckjgXPKpoEOS8qKyaeQWZ0yzW
j532XUabylxib5zxTyYmC4BGsDjASgwB2jpRZEkt9eOQQ8U9w7xQlVOdPKgDoV2hLLTJ5m4YNoxT
8ILv62LosZShS+sXBc6HbWDy1ybEqaY+AwzHWHK8c6aAKdGRmsNnIHE7vwI6gkVdiYF3C/qHSb5n
5mqIFrAHcybAJgYRUxMQuIsJ9GyqLVSjJw3qwakCcixFdXqExzs/M5dS35m3EXkn9OZQL5NRNhae
kcrIpiTVcg2fSXZk67lRQIKJmm3jL+3bRTkDp/vUkhDh12iHD/1QaEcZzPaurIZsNaHPuNKYL60q
1Rrf23a0noZJthaitrntRB8Q+ubYKi4Oe/7F1Aj051xf4Dgge4596E+AjHCy/1x3EnOhlInJIZSl
gUe5hMRAW0fXEbJpmFMFZ75T3w87sm0ookM3+hp30sLw6NyXA7mZrqLoj3xVLPz5aWX4U8C0YyQD
eWMlTs3e0/gh7Rrv+sIw/c3DFuFt5lyRqOmjsAnwGf8tJ24/rax+mDCAf0Sl0XLVUvomoLfVzLFx
fKNMVyBGxqhCkH/raQty8oq5RSu/pLLyUkzhLYHCvGPF7Vsil26tTQ9yJY9OYoXfUtG/60X6R8X4
N3QMcgPnLjBpMaqeXrJdaeVrqS1+RaTb1fb4UJP2mWTararXj8XkvyqmYjph0gBJ3kuRo4dh7rRd
qLiBna7TrLkNbXOXjlbktGXyqffs3ejH1o3AVhWR+JgE+B+BKa9MJXrKmjyBYyo14HuAfdGbjd8Z
v6rWH52A9Xs9xvRFG4LPPlQHIMhHDP/EBr6uYt0EYP6jSCGrVWyC3SWQNLfPjN9Wqvpe0Q6jmwbW
jTIplWMUHYLBAqqj/lRJNDTRXceY9kTjItkmWfo69noPfT3ltm7Dd03j+8tI7ZVtauFnT9mL5Rey
axZ+GADUFWP0bpDsXZmH1rOUNONtXJWxi4imWeVNYL7mfWo5Qz0lvWNEhf0o16H2HGIUV7b78BeA
o/7eSKVu2pjJAEK0Nm7AJhcb7KE1rE0sFRrVyHgMFRRROz8LqBzGvSOp/cYKx56W1nTfFOVNoWGO
TQf+q+ojVzW7B93CdAwmdgIbkll+62Ty5NUECX1io2f9hKxmLRUVemwVrYbYDUn6CB6KNQtCR45N
RyX+eoROQNe+h0VEQZDlpUx14fopyrlOF9iuL30ZU+AWw2+t/h0UgZsb1rc/EI9U95USrmVdcvKw
cvGou4E2AmhAdqZW09xH7YIgPgqjoMBZ2feq/I50dTMEIFrtzc86AYDeaFejLVNmSCsysbWJ6rUS
Djd+IgF+Yd1rmX9f+vZt0mZ34SCv1RGPdIP+Qtls0+GziyXqW++RYm+KDI7GiN0u0FA+7e5jLV75
pe0w4zVngED1RkwNsFKGJNhkEVoh5RMrOy8uGk9K2JNtxAEdAmVfKCoETXx/VRpV4Pa+ETopiEny
7kPS6zWSqhUe4pXUFKuhrXaJuevUrKCgTPvjm5GDlNgDFY87GsVNz8BME0wGNVTmWmF1lFi8r8fB
ISW4JWx705HbMbVpokrUDIF409ID0frNYCmFW8gHOXzr8W/DZ1t726hy261Cxr7LWG9prUBcRrOi
+oUNDWpIIYYePNJL5gsKef1jFdbKQxiXOoQ8lAjt4yGuJmfC6UkoXGf90vS5ElC9tq1NOEBqgnY2
CGmnQpq2dm00e6nOi9yN6gnBXhRLmD5WMk2jKokwv9El4Wq0WL6zgyb6CPuiWSlEyp6B0VQPMdQu
VgFGfX81vq0nblEoQOt2h2nq0JAPN2XGXEkPD1Ehr0ikrhQ/3gyy7pIpeygsO3HCcVxrQ70N9Oqh
GNgNSU0PXfCbsmk+Cku+U1iwsyD9XRWal5PRKUl16AbzVktw1HVt5ec69Nwb+a0yjO+sj2sHI3nP
Ula8Ksrwx+yjfVt3B7uZLNeYFNttq+IRqi/AEQNI6mZBqUCfpgEbjZUlL7pcSo4RlME61huEBrWc
0bCUA4pY7EUvCJgKWh+qOzE4rQuj20J+saUZ02NXGn0wUKXyF6nsaAMkSXhMstF07S6805JIc0KW
pF7UJDm+cEvclNTdOkzGzElj+V5XKkDYbFRioWL7oY8qdHX01GPmcIcibk/TwfqG/N/3WNqN09sV
ZJYKzFIbufIdhfk9ZEkCp02bpyErchq15mNdqR9EZhiEbu1tH+vgM7f7JyXQHzWfPZoh7nHYm5tY
Tj8qOXs3JPKnN80UgzqdhNAYrGQsscBUYjZAKqKqsGrkGNhaBdtr15q8t6FduSn9bHAStQqdUstN
iiQwpWpg2Binm0BN7dsj1UPjS0nSfmVH2fuQxC+kKzWHhCS/m0qlug8ga+YhuUpcuVUaRweVNgrw
U0KJUX3l6pijPq0RCn72rxYvIa0DwOGa6sAgaQllvQSyQn2kuIY07FsdI4aMtI3bDmm6nsyowf+f
vSWDXtIiGww8kmnltnCXJtUrCWCiGsnHqxqlxlaDjiTNxx4DUyXLVkqQFShME3s/QR3GHeGj3Gxk
IHGw/djxsybdhUEYQYSJd8SaEAI0mSY5GJIlrh769k5jkf9/KLqO5UqRIPhFRGAbuOKel3ejC6HR
aGlHG2zD129qb7Oh0Twe0FWVmZVZq8DpuwycfT2Gy+cyUw1npZx8G/TOhzb3x+Z3X7OEJkwfOIpM
o7qQIUky5ZW0rr+qlE/Pm3MwTA8YbWC3+z6m+dIM46rOGRJpipYE79Oo/IIES6SLGeXhZZyW8BQz
Jo/5Pv2HRvg1GFpxmxMp7gX1fgJKsGOinFcQB80tS9Vri6ibks/zuyRYCPeXOa2S2f7sBk/TAE1A
nexiesid3YtE7lGTedDfs0V2Za/mvoh4+mYGPMEpCmKJhZq2GGOI55S/Jr9JM33l/z7RUAd1r07t
6dGEKyrGFueIspm7yZwgS3js9WiK3PPflnzq8O+H6w9Zg+mF9Ale3Y60z3vMvoLUwCWHG1hwCX8o
3TCLSq86vCD61p1W3sdVj9ASXBci5e9y6QC0uSBoQkbDxzBZEiR0hx/DhvIweYIWA3QvxQZ2vYHt
b39gwa/CGzsAdbBH9BQOA37GN/sEsWU+jwynBmz0diksMqzAduCXMOhdOxy3ab5+hRHFseGPXL6v
c542Q64RNZ1sSxGL9AlZczCD9P1/cTSrApswScNjPK/5GoTnPU7HiqF5L8CO/hHYyi+DbQwuYUbn
K2KP0K/sa1t0ZEQDtrjXOaTj8xJ68nkPE/DAUOOXc4J2IuzhcgKSNfvol+GzW0hW43z7mqPUnv0E
1PQWbWO1yzY4Gk/iNmjSloyqHTWSv68wlTr32QJPyRzFeQiglWat1RfWj482QgmlxHVnbbFrEk8R
e4g79p3NCIlk0qqrnFA2FMxXYPy6rccgI+9MjujFosnTN2tH+9oFA6kQMdUf5UREIZVFsNKckkPY
4zq8DoVdTPlQsKkLitnfMjyiyfI0eHRtepKqymLHoTC+Lxuzc1t3W2zPcaSCArlHWYGHfijHYF1q
D4fgqaU41ZzaoIZc06kSGodI15OpMTP6kLVdL97A/Fe6I8AmRpZUhSwt/IW109edZZ8KE0KZh8Mb
cJBniKshDxUqrWPq9YcVAWI1fN5/qdsco7fKh3LqQ/QdiJj+QlC3KXnG8HQl7gNL52MZrIkuu2nG
Ow6+rZjWfjkM8TQXK9AtFKYdCWHw46ngisUPO3zQjxSd8Mm2G8BBnT8mqsdq5dC+krXzi90Ec+Er
UNUy9WDBkum4lMCbS55PSH8iWdfMm/w3m/bbELIWMRPwznRoOrLu78AX+JO2WVSkAP9LnfPlgAVB
XrcuyIu1G5H5Lulnsgxf2KDaChf8xsHy8Q8SqhBpuvK9EQZZbSRsg9pSkhy9mdmnrCfw5hN0KqZO
yhJh9enbpvsVePTIaDE5jhC+qPvB9lT6MbhIvCQTpAWV73uQ/3Qs4sdh2mQFLwIcIjZq989h3lFb
djJadJVjO7qz7AZ7iSzs/+J1ivaChYPgF4SVPFns8i/rzxQFhS8ma4p1UOKOpXPfJDDgekmisa0W
JN9dbIxPIjmRlyVLsAKNClrs4yjBl9LkFkEEfWaaW+yqK4/eogW5arjz6W94WszN3RzuLCqsIwuG
rAUZZbnStJp7YpolDb1DRihCL+BxURM30L4cI4VSlo4uXUttWuw/Y5MKuln4jWFPnPwYhdBAzO3w
57K/LaRQ64Z8sHnCDZmYLwru/A0twa6byYv6L7MaWPELguAHpOiWyA/CGYF1uzraI1ay3OH1GZav
qNfiNCfCNL2/dQ2OE4nVEfR4AwtdGWIyQHcdJ82gpvZg41WUv+4jt2TEHfcZGELphrjgvlqaZEPX
GLtkqUS4sTO3c35GBBRY2twDZ7tjlTS0Q3QFUvGv89oTUNnuZKdlqKI9+Bfr6DP0csxlxk7Vvgyv
STTHRSDJgrGF/+46elExIPrhYeL7dgr4uvfQfSTRgw5D9wc6LmpqHUPlGQymRVPGUDPnYfY+yBrO
DTTkfcPdrh9XngQNiWlwJ2RLaulYe4Kb8npu0QtcZsXa+zFf8P20PAELyjbN7rWhiPbzpShFv7QP
3PQMIUzI/QbwcUK44H1qND31lEblGoZH8ruQs6j1gY/7N2nVUoYreBYVyudI+vDGUPDzWWoIQd5H
jX3vzJbDMn7ZiN8TkT8zX72JeXgNE/3HRLCRacMUJo87won0qEqSsGNELCv6Ob6LWPLH5O0ZFm6H
nWhbCtfenJ6vAHJfLGe2Znl4HUfQqTIBCwOj79J4CwaG2TxDJv5HKi8+Zw72lWM8XLAW+U02mLDA
ErnwxPaEZDZVjANxRW+3G6H+wQXzK2WRKbRhf+DEB4K4949b4DCUJtn9b0xc3Q/+J4yhoBeVq77x
0ZsL5udXHvTHHYZNVT4nvEQpcwU6wtO4bf9E1L4sZBVF1kcwPA/h2B1t1ZopeKNEyX8u3VmRdSG6
e2+4U2H6NasMY6aZHjrP44cAwc4VvO1x3lC4MqVdXmPpo8a/kFziSbcFXehQKhWeemLTonWoe/FY
uW38yUTkigVrwusQ1S4UX14ksUDifQw9L6zHXgDnf9p0vwty3pZj2NeShBeEpTeGGGxKy+8A7xaN
NSvVoM/UyqAwHnnQsXgYlI9AoDYMyzYaw3JiLaaVqUm8+ADaNCgA6H/MaMZaJ/+pOD0yk9wEtKrV
LLpPPc0/6w46K8y/o07+CBr+zT27lC1xuLRgg28H8e+9xXsf+da4vIeLTMZft5TYImPZw670iwiG
Z+PGz3TdeLNMe1BISiA+VV6FwfYc2yUrdhl8xPtYb6t5cFI/yLStWKo/kLublXhyImzsbxJTKyUP
SgQ/GZBLuL+lVxOGb9EYX7FQf3UyQwQ0X5ts3XWxGR++QW1y7h3/HmN6sjz/kmo602gCwBnxfylZ
bpg28dDrubJIYC45VwleMouIdN1hsoBtSgn05GAptdW8zdidFfYGeVQEzT3aFUgo4BC6ddXkohUF
ecoKRddbtu8PtDePmcq+N0mP6G2fWM5lgXcUooY4OumZoM9tT/6UMVSy6F/g9n+DVt9051cxLkuF
NMs/Q8x4uSDesk7Z8GnH3it2FX6qyb7ucfQBvHNv5nyEp8BMHuMM/qtsWrOmS8WDUss9CbQs9eZf
cL6M8B2gj9o391jXxR9avlYelUHF+JLXexr0lU3RxCNYdal3gWmSewq4htveksGdI4BIgPDZvc0x
iy790tVRn1cK+sKiU9tR7/JF7fmF6v462vF9cwOajUzwJpvUn1b5X6lrgSShyZjQQScM03vSq1u/
8nuxBqyhLIXGVQ8w4w+Xk5XrWe8duKz8Bo8uUqQ2+5h3TC+REOK6yf4HaqC/qJ+0ANEQlU5ujxPk
l1VgPYkqSYEUqERP5zBD4gxGSnz3eY/s1gWPOEQJQQzyeQ5qhOBoTIIuOg67XUviLUirXsmFjbye
xdqVvBuvOpxsBTP/G53hSJ2kL3ZMPvju09L8ThaT34XlMEOcRJH3kKsJlRDYURWvnTgADgkbyh26
ROOAARgvK4VFbOi0aCz0xdixcZYTPMxik2cjEnnVagnOYTy0TZsm4/4Up4K7st8JTGiisC33xJl7
2209fl3ULbbujeF/lm2O8Cihw+hrAf2rKj08vSeDPOy7dMmcKQBQu/Pm4MNa5mkbPIg2ce/7tmKB
k87ebzqnae9J5HffrtMaDPlK3nsz8qWifFnPsAbAXUcWNZCnVHPY8SCmHFb/eYIvrkN3WE7p2JcJ
FidvwkbJH7EhWyM0AaCTBDzGHMdtwRYy/czBoh+nzdFHBW7Kll7AaVRsKs7OYzjTAV2jNEDOjEtf
XbuCSd8cOWJFkjz5HevrTnHxmPsUYsDYRD66CM97+nVJfgcG2gEyo744qGSm76tF8zN08BuCzBgF
IZ/ywB1GRPcgf5b13s05taaVdB0SYqUfClmCS5eHwQCLbFU81zFoE/yDTr5L2y1JaVwAhHUa5x86
eCHB5KksBlHa4YGOrNNPsOGYmmGdYSgzdeS/bGBRba3z4C+y7uNZhd42lrHc0UpMc4bw09wSpD+H
/aI+B6Tv+EXUGrj9LOPgJ8VKXP6MjJI2LgSzeOPcFob3o1tWXcYuGP44LwEljpfMz6sg3Mf7yMyV
3yPx9+zHbia47m6G3IfEA6KC0xmJm5rTPCpm6NjLUaxLBfHudk3VMNaIzaZjldPYf51l7l3XNG7f
vN3DBNSGBEsD+eQeaE7oZwYR8b3n4wfzTJFzNnJ1FMINZ5s5r6HZjG3DxV9h+B3aCMCJntPwMLTh
dFTUk/eKTOYaQxqOWonIYsDoi4ecTCxPDJXJiXcQAU9+kfit7hcd1Gs4ZiXezQyDccyrDbb7yHTW
+jAEIj8lXMyXlQDlAD083IJZy1rkLj/nKV9uSN0lNTS0+Y3P8HUY1NBXrUGE5cx49zAsUO9LDXB+
3QcGXAFBxe9TAkFFFuJrv/K4Tb4k78cXqDQ7WQKiU0B4eG+baQzGo+kkgFu+ewEpTO/Cw5JE9qiZ
GtHNbxbAeRguw0EYKMEA5GXZpw41e0ar7s567jBQjINeq5ELD6ZSv+0DBkFPvSxB7DWZmaeD78/L
m053FxYiSPvTBNekg3UBqTHRc+i383n/F665/su0m1SZSxxxO8jZIuEyuqeO3mZgNOU4ILLTJXOP
+crfzwAN0iswF1d2xsUVy9Ewe2nE77iT9rmLHR0w+G/wylmgFT4ZGWAtRijmOjzn03rtFTTIcI7K
/jNI2K6GUM+PITP7y9C7FeWRD7Bfxsn04W0TOWUO8+ZHtMN3pYx8m10wygJEsPpLRW1aRL8ELkBM
N33qbtMn3XXh2zZnyx3ap+7QS0cPqYJ0ZwFwiWVWDvd87pi589swYaVu6XAw0a62U+jBryAOrqip
onTQk2BGbNETY2zKmjjo7Y2IyRXwJA2iAh/3c4528eg2WEt2e87ud7ECVIugObTrihgJjOt1K52r
Q5FglcZP92LjMWtGN8IrSeUdyG3wQ+CZP2ScrIhq89r/OiFhpb3F2SFxa1vm1H+hZoBmIdkieG+0
+F8am9VK4NIFEtCLRWLO9x0+GF97qE57ul8yo4A0ZNtl3oGm4KADSD84AjRpBEw1ogWZVf6zSfZt
GAagbl/SK0kzXowCqz2xQa3uxVx6SfJFEYN7JyAkKtKW45HMUtUAZRornzle8r7tsUe/2DdcAMFM
HwH78uITDjEMPlLa2qbhYzSz78VogVYbjdjGBFLLsQlTpQpr/90YXi3tvxPkO+FjtTjN9/Wuj6Md
RjEZsFZEOx+0Dr9sy58yX/BXyLnTQ8sCMEdxsuHOtKxqMZYWoXQpEDuPHVkEuCdyYjvEZOjK2GIM
aCfL662Pkwoys7MOxrji3bZevbFbAYFkaADTIQtBpwRT38y7VXfGYz956tHCMnre0/3q6/6VZyY5
GScgLpL5ekgAwR31QNhxngP2GG9bfJm9xP8iK43+WAkc1+R7V6JAQBncu/HaRVSdICuyf1qohzBY
rbF7JpKspcg0+iZBTt6UUoyjel3vkm5wAKVdlnCkn+cUFTqLa+1hztzomlV0Ce+HVZhqlrM4pbvB
wBPM3tmYHZmldItLJbQrPEWCwm10OkPSKcp9wBTeL55XcASrNpGZInBCAkc0qkG9oZ7hHjpVbB1r
y5Xg2VuGlaYobMC62AiXRJahziVj7z9qloY1zyb0p2QZIIUau7Y7QAvE6oQMpPT5xB9ViqJXmrSb
xwKmYp2ql7HPQIyO+xqBu7P9nzzNiK1y2DCORdsN8gvR5iAdgoxH2TFf2bqkxbwuajxAryqWfxNd
wz9OKPp3ba30i0QxFlXMzD2vfMQtZs+j12X+FaxlEpyE0B72nn2TjADrfNMoXPhSMUx2ky7yeRGP
EjJa9tgCg3uVccjEmSSZmYD7++P9BpoEXhwsbVCg1uvobFfTeXWXQQMdLPjI8N7PcwxCJY767hun
ePeZBx25xJ6Z0LmDkbtfDRN3QkfRGXyTkgs9mUAxU0SUBrdfxd6xT9sdpil6++aqJeWWW7/2Fmk/
t9VhnovD7p7bLPpAgyFP+WyTi0oTQLi8R5/prKWV3pV62b0weeDR5hd9ShMkv6VLnfuyBxwXoE3w
0cwDXBcLwgfV3J19VP4HcHDhU+xsW5JwzM+Rxbia+BSdIa4/K2nnALs6jL+Z3ydDMcX7YmAXxSH5
9JKU3RNw9Bdi5XY3S7ffYm9K7o1z8V04mA1NKibXn1DluvHZJs5bOOs6X/iOTKHIr0i3DIAw0hlt
VbAd0XPoKtHd+HfZ3DQCmdvnq5Fx90Sh5cKLD8HyW2w78eIkif4mOo2u8Rq2xww4CvN/dJzOq8HM
hLUng6rRelqUdkn4HSbf7oEDE2aVD7UMgHiO/yoKLcEfqoPsv3zH81oPcHQiJToZAOOShvy5T5Mh
L8KAAKhGqEf/vdkOvjBjzEB7ddHgXnI2EpxZbbgJhN633nZetAZ2Ghr5uFGsXlRZxtInntPtF3JO
w+vEgvVTJ3kvStJu2NfwbPwYt1gpBdgO8AtsQaDKTvsygYqHB5g04WyVFJp3fCtsHrRLM3u5hulq
2AcIDmYZS6puGX+nGk7FHbjVpT2owU5Hozf+3Jp+EBcfmHc17hjADRFmwZTaqb6k4WJUg85a6pN0
vzDy8pslX47IQpyKOdfbx9625GelKt6r3UbdXA6JHAF4jgpn6b5x/yZzuzygUE8nua8BnCvQgV0h
/ABoni3Afhtwxb159pKN7YWM0bnBolnLoC0tmkFVrgp+WhAuWA+I0UIS/0G1bu4Kli0dUMve/28k
nYSnPxi8J6C/aBRATA1rJYnq4M8TpOJbeCvB2odkCd6fLum3Ci0aQF9HOnfM52kDMYOu4NRtvnlP
w358HkeDFZUlTJ8suJi8xKsMiiEFxDxUwqXRY8YT88pMPPQ4JCW0Ai2mgMcu97K3iO0LaxIjaXfB
Bi3OGe10WMXC5E8i46Qt4EHOzXmHwkQ8OAwi8w+K6wSoqZ+7AdKMPB4OFvccIKGx/X8aDEzFl+7g
7zF6N7XehLPsPtewiApZoOset/eCjxG/RLA3ruPFPlnMh4+pt8H8clVZhfA9ViNl1Gt+Sbj1LloI
N2WS0vkph/SnUsp1jUkMCvImv4na39rfzbedj0/d1g5IFupVcmqXLjkHPVzz2xhsvANRV4SxQ/FO
RWRQSiMR7mUcdGDJvKm/lwtQCkKhNynEPK2NiEas7WH0A6CVjbmouKYoKOPS10O7vi6Oz+Uk18fF
tKhZ0zQFryioUQAxBLelhBYZVhkWZIYSr+sK8B5aaAlaeoCeQhl7aVv8JsH4/ZSpe012NAipqm3e
J40Z5J3xMTrEaUMTMtXOkiO68xdFg7bxp/jY7/kzqM9Dtu1fmPpdSX8VK4H8B5oeL9/yiekP0JJl
yDf3MJURH0+kb/t6yXzAfjGU2f0YfpL4d6+oXXSZEBmXfkuD04YxsHbIxGxB67LhMpABH3vyaF9B
OBU13WiWh4T5fU0Ta/8kEfWraZfyNlom0Qz4+mWGLx8WBP2xcM5dDMfYne2ZrXMe2Rpoaldgd1Me
p76LC6uSB+ugkvRCdhpy8WL7qRY8vPc3EA1Y9g4rnHPghVvgNLm/3iFZ6bZL/O62s3jKoREiqaVP
EQ/gF5yCBfdW/5imDFUhzMp2a1PMUOsdSC4UjnQ8CsbqKegP2HsDEzQ9TUF+aEl4DdHKmwE9ekie
E5aepaD1uhEARmJt0hR0xzocgh6tlRsruWxVJoEsdBhMvXHCQZr+Gwy5Wu2hq0wf4XZdDx29Aau+
+Pl+RdN1yba53Hfvuv+OD7M9BlH70JL2yRu4wBTsP2w99Dytzf6O+3j1961SYf4KwzBYnUx3qxya
tm0rAnd/0iOeW9ObF3R1MA+fpAtrG6kmdigudIGKIofuCTYcHUaEbfZVBW0+roSAqp7d/S8wFiz7
TVLZOB8IaBCuBbRqacn4evC2DfA7wyI7PKzWXsEC2NsrEm63nm6nqJ0uy5DgDuqKThhgRTJDkuPB
92bAfU2mr01G5wzoJVQ07jRLrBJGPn0e2UR+l9lmXEAvzksi3wAw1Z2Doz78ndjaNgJ+XZCqW9BC
40m0KOmSgtF/8vvlOG7rOcUfAVjeXPoGMrlxLVJZqPybrdkRat8DuoKPzieVF0i4x7YYeDc+24ok
uAIzQHyg2CAOVvu8bAU2kul2EBscplLy0LL5lz+4eclHmH4kfACijJs7reJ5sOmDHyMDgyZBOWTT
6Zdm2Oe1BOjyENn0JUvR2OKYG5AyGZuj6cfTzuRp2NOX0PalWfjcODztYrtBYo0L7g6/uQKFAf6w
xstBAMAr0mx52Zk4CRZC68CveCPeTZgf0/FHZ5hpQOWgaK3eV7pES0mhXymEnO6BrtxUZh+QcvmY
bvQoRvaQteAXBmEh7lj7E9e4u7s+UvMuAryUyAcEitLq8OjU88wRLLK6Ywa4BlVZmaoD8v7Ll9kd
wrAUv1zSGrDBIw2bzcy31GG07qKPII3rzcMJ4OuTZQRIMPiFwNPA7hYUnrzOW1B8LRJY8Gdp98PM
x8esZyeoYYB2/WLVgAiPPcVzFFGgZ5gWUqXeFVcA+txfbwognukKz2BLjw6XLB8bitG0iNhSq82D
x+FmQJRDlzeER+BsdTbNTd96bxj1zhSMCOmB3IATO/M2e9OB+phscJun/EHh3K5ChvgBcBjQRrQc
0gHIYQZ8pVztpRiASyHwclmiKvToMeHZ/dp3j73o/pOrgzhmgGU3Ng4wG7NrMNpi2ekRbdN1hEcR
BzFQZEOe1D7dINBCY1OEBoiozOCCt8s7TIMV9jdBD+/6M++SenAQsPI2/F4VwBPTNYLM71m7LVU3
qhjfQPwG4v5PnzFXOPCrBRTnD2GExEqrjolnwe1E7auDkBAQ1h8W+a8mZy94MLDSK6G2bCdTDcCj
Sq/rHuCh04HjCb/nmHw4NJHFxKgsIyU+2tS77HR9BMp5F+odMia2/7eQHDVR+NPZbPNw8I2by2iF
/46w4RNKDFLNO9gYd7DbmPuBn1XfvwkG/i8n8BLlS83YWPUTe0eHfpuXdbjC+/CIJv0dEPSB7fuz
r8kbDf0P+FDUESeVjPtXuL8Dngm/koy/tL5fof4DRPhdf8xfI+KfkwAqmHhgSA6YaNUL1G2bOx8q
v1wBbvtVOY19DY73sA9+vUtV4dMfVkUPLPSfFM8ayHHqMALYrtwnTADqzY+fqN/fC6YOyvR3AlhN
kIsb3eHLPKIvHzp3v3Hz1psYlGKqqzQcP6Z0uqCHq6bVfsKA+BOhy9cVlFM6QjE2cNiHp+MOfnH6
ET4enGjUp2T3L7vf/TXUfKBX+9d2+9eqzSUesgtATXCsoykH8g8Q5d8AUsNiNORnXMUDwLcSwyc4
90/sVcJCbqj8dGoAbV6H7MaRDwckDhKjAJIhH0SzGba7YPPfhBJbafbnOVvrbu+fQ2AK0fpJg+SI
YRcImz6QVn5wD6YN/IvEF5EiaA5jq5gAdRhTBbO83zxzFOqZTuQVhOhbOj1Z0N1b+OD8pElzVvvZ
AJHgK5CXdzkEh0hmddt9dYaAyPffV/GZZOj+RnxTnoLu8Slw5GnTfp06VkFKWXrbScGYlbUSkyZf
/u5Ab2z0MCNivsPvifAqhmER2OdfQYyBpIjP/+VbfNjjSxZBMELvICy7YNO8nAPaCJfdsvxLp+hH
KNevQF6OWGs4Rh7sSTFzvqQjueIRj4pxGb69GGIWE3iwNtP82c87QC0Yfk8pXcChwN807di/KIOp
y9yJqGgH9eyv3ttkw5cw7KaK0b1ekOItCL+mEJoWgYbGo8fZx8L7LcI8MIKlL0cwKAcwwl219+sj
thuxVjtlWQ3VNoLawug8khBrech0irqXxG/ZIQQ0c5c6GBpHZH/xeHAQbDpubj5lixVl5ugH84AG
EyTKl+hs/XoCnZvPX7k57oqWIu5KOQeVv9xY/uVpnPfjOU0eYTFdZvkbxveyX2AJCLVOm3xA1HJl
TFQuWDCygU3Krt2M5eNgxFlds+3HG44UTay//9mTJ2lOEv5H29TVUHCEqQfHm9MyKsDLrujc1xCq
d5nHt2wDMQx1h2ebaFRgpsMnbeYywSmZgoHTRN2FXNc+0HKOKdGmy01HeE2G7lkl/3z+obyn3U1N
v5JqU+e588+zhtZ0vZ8g8/ExAnREPnkxB2ONRlH+50Blhvja2u2y6tet789kff896GReMfWE1ZhS
8O/If8kcrNfi+KT9n1jqa+qZQgxjw5AGaC2MRCCobsOyx84ONnkht8VedBhdJj+qARjEDMoTeh5w
dS0ZD4H8b9D/LQFimFL/nHni4KXI4cigDsGtmbrbtsLDHloPTzWrbJa9ezLr+4C2ewgAZEDY8gf2
Jv/MLhmUNNEObtvdRfGED0dpE1hSBx0esLlD65g03gqfiF27MxTKTZvNGJVUHa3sgSS2gvKnzKD0
6Z3GyPMygkAE63JL2/Tiou051faZL+kj1Ba1xk8tXZOMyQkY5C9UW4bps8ZiQRiixelR2VRU9TAv
UXlUwmCpBAFYGNnvRc/2cm29Y7q6qgPcWK7g1GOQpmqPy19l0W7NkYQSgj8sz6f21AY+BmJWWW+B
kDE9Ww05ma5tluGrvVedwbndQ9K0QF/SQ4K0wHovL/qAFwqB3rO8QeRSIsO1yrCrkLR/E6jQeFYn
0BZ4+rmbszrK/ufoPJYbR4Ig+kWIgDdXkgCNSNHI64KQRlKj4W3DfP0+7mUPsxMzGhLorqp8mdUx
WkRAm/9JcW8B+xWMbVL8yVx7G6r/X4UIRS0MIFcmPs6Gkn4o3Y/AZ+PN7Dz0nnjwvGSTmvO4qR39
TCRpNKQMozIVlU4aNbCCSzBFfHu65I96sz1yZ8yfqR63fZkeGaQ/tXyg7l1smN6rND2mrf4QIHfN
pLmZorl6BfvULBlq/l1nhTKeUlJU+sskpg0NPOD5WGfr1CNYvJTzJjbzsLtfR62lb7HxYAsRN5T+
71aMA0iIOmRBxyWWcTYtaOEN44Hd7L5ZpnYb2uAdjeUhnqdzbwxRbKQbl0VPGq2F352k/x3XODLM
5th0XzMzKxNQLhZXTW9OaH6HuJtPUzKFNhVA7rKUgrx7mh7p/mjqVzRPrXefLFbPcjlV/syk9ubV
4qLH19aQu6YQpz6eI80WB6OOSJqPRj3Hv3CZFwG1/5r7/yzztWopg2XHNLG/zfWvc/9+C29FRMWD
N5vwjjaIN5POYTrVjPBSX0OPakNpM9tvd/XiQc7Jk0Pz02EtKHr/IPVlZbRsIYM+61tmZDpkjXQ3
Xg875f557HGe9275kfoPE2DfgKKv8TYJjzxwN9vmaX4uXKRvt11LA2Ixy6LmXhTV3r4bg9Bsc8q+
qNB+AqJqS3UyfJ8LfmE6OO+FWtZ5Z+5SVEmJlFuhYLXo8oGXHavhd+BinbpDxuhLqWmjlcXJ8D7U
RIqc8esFSdT0SBOMGKS6EUYbzmb6AnsGd6O9BrnatcQP9pKZw6BfYzWu4fbWCUB+sbSP4/wobeNX
M7vdJE3mmfau9eNbrdcHmE4sZ9N7ydKhohIPfVGd/Cl/wNcUTql/7QLwXtc5WmkbGbOzroRzwtiw
Gv04FJ31bpefSed8+klwVApnQRC/aMgBQ2FFunLPaVGtVKIzFchW3GDrSchN6WenYiHruVUKqLBK
tql1L5eHML2DTay022j+iHSCi0dN8J9Dke1d4ezsBqwnxY9fVph3spnMT1t/XYbqUtYJF2qtM7bQ
ILztgCfUGenuZFZkO1MOl1QEXeibzrcwZtA9c7ZXVVf8BTkWFeFgwakrkV/a2HoBNPB4zu7CuG/9
BFZMz1bmq9brMOH4iiYH6KSXy8FLk7BxnLDgUZ3gQ+2sv1NQjBqTx1Ikm2VK9qXNqqDF2PvOctAy
oFSmM6spLveLJ9JVy16ZGn1YJcnZdIYNt8x+KVjl4ynOTovjpVols/4vG79V/Q0f9xbkH9h9X+KG
1buav9cqbTvrHNn+xmN2JoePWMSbAnBnHEFGe7GeIC1XWpu8a0568EBU54z/kRjXhetnyWj3sno1
yDEcSu1aG5ipKssBI22mVddw+tjWY+9NoCyehuTk1ykjCjra0TUYf0wzwRLubEeBx0VY2OYn9Xu6
SiXeUlxsxo6wrRaRxdEeZqXmc5tPTxrU+FYP+KxMJ/lM5+I71rSPoREX0yivM4p8M+gPTokcMOor
shIOhW4/BFSRSWwcyGFedT3sWVvuJkIEZj04pDLZ2AwXgGN3pfNy33ndYfLpEJu01A4bLiQnmDcJ
nM7CTouiDU46VK2FGS8W2c5p6I0ACsqyvJjxuOqo6efFfIqVXLWts2uI0HPL+C2G31vG7KyG+4uu
HSfG9bRsN713N4OZsYdVZXhIfCw28XZwkeR4RRPqVZmDujFYKjAWNYoJ0sx11tvp2vYQ13Nl7HCP
n+Bt9nTxh6BuLn2CJqjst6Lq1coa7bUtjL9Z9mvP4q6UeTQb9XpuAOaJ+bULIyyLlwEIikfvmUKH
YrJkVPmT5vZLriaqs3KtNHx7RsJSvWDD7vEwnQ2OinszcUfKzQ8yUjEQITXZd7C2ijRz+FDuROsu
WpSGma+XYi4I0kusjSvwP5+GZT4WBRCqTPMot6ZfOlx2BSFZJqjmo3fWkdBt2a6Zsq4z1rqo2sd7
dm3G4SEeKQpGI/RiwXOdP9hU/2aS/TVLtZ9mcm5YcJsx5y/8mVLD29Q5RUHdXXFcwQ5+w4qeCm/a
6CN25mnctXZ5CPLuRtrLKZ1bpljlIenTneqpxgacXkWdvJqujU8DtC7lAI7TLUk/F3sY1nWvr/O2
3uSlj0/RXKUtqZ0YYfu54GH3P/S6Du164XTGnNTk67HSIIirlQnIlZjDuovNz9geDgaaaa2nGyNL
dkKHL67asCvsesVM3DOz/Z3ctcdkrfB2YlNZu3Z91bjxByb5GUpBmc8b1x1eVT7v8jg9jLU4T2b8
XHcBV3PGs66vOzE/FPLJQrYscgoSGUSOUz4Pur6zLG2jxmZTi/lStePW1ZzNzHCiVRcpabvlg7G8
DWj9soNq5WiwZHAc53xfevm66Lgxxr+7PzHRnZPm9R9G4qM7dIegpaOInfMwvKRBt/XyV6rX0MyX
+xq5jZMx2mMy6DNZzNhdxFo9yCp0Wx8/S8pEadAjo/5n8lTLOtmATGM0Xph4scarxdEg20jp6UPm
3Oo+fQL72MwjPq0sZbbB8LtyUkwbvL34lx7SzDt1BieTZvbnXm+21FBoE2x/m4W5s6ny2r7fdwmW
24nHWzPqXZfeaTMLAZxhBKrpb2PMZYTP9dJJlqQvjD9dZL16gUmOg7sdyqwiwoqfhmAJk8DvHwHc
ma+h0pwLVSQvDUcCYgqUHGs40ao6L2oKA9obXWsn+YPW4u7C6yZGMUrUC3anOtRmKZhBaGmoZ85h
jIejxMnORYimDITe7oF+FRZMrgM/XRR0vF+EjpV7e2UKfcesKYl8w3rDSPy6lBiqKErstU83sZ5b
BlSMZt+0JpCrxgAdFe1QQXssz7VXZbvOprbPnEU7A8C/M+a1fhGpuXwzfsKgED+ir8Iqtp67ojlP
bv7TW/GfLLIQNWIzuiY/EmabwjVDixD1VTI6KBXq4HlfTlYZm8xit3cx8Ov2revw8zFy5gjadqS3
RVYwPpiN+Opj90MslrUuAwj/Xjwvatw4DeSWodH0im0/EZeRVVc/Ll8aDs3B4eKr2Y0yGlGRxtwX
/A15fbZdtSpMqHVTbRtX7kv9FZT8Oi3J0yymVeugULZ4QhhqpJq39ZF9HK9zVgl+8RVu2BNKy8rS
tEtRj1xptAWKqHuhLkFFgdIypuYk2fSxc+39YW2XUxjHLe4sH4sTh4HG4gE1NHhu5HWgH2WmtYHu
ObAffGM57VrBLa1MtkxB4yf3j+KcKeeRiB2FYJlfRZY9EV0T+QEWtbI5mkO6ncfuMC7Bm2oxVpKh
PgXN2R+GI7dkOLbV1osd3mguv9HHgYx+n/TGqxGzj6dJJtxI2W/BM2en+jsiBeZp97YInmB+x0bQ
MsC/cR9XBrJFuYb+ivyq2gR1vCq7fF2mjVxzcF9xcjDVgHoTJvrU3OzQkveljy+iKLH+LWFczF/+
VD53w/im3PqiWX6kT94B6mVvLumXr0HYxq6zHWpehQb4uAD2XoC59brbOXl8rEcUfGfyZVjPDHdk
8dMag4l/K3ZXeddGTYz+punaK3P227Jw/RdFcE6GZQZQohaoTjGxEFzM2sqUSMfenuwOsNj+YxKf
XvWSeDSCI3nLjDe35lyt0Sk3SZu/1QgGbiU3rlV99xI1wWoOPh5rrAMfzmRh3pFrU+dwkN7D0BQQ
d9qrVCPP0tvsyd1UXCy93xk1RYCe/6tmx1zNtARWpm6LQWoHX38yO5EUDquGGZgitgkuLEKiw7TN
Hxwf7UR23p81GN9BTxqRmzw6rbM2lnAw6BwzfFxGCfw3XZTvT+uhPzmMRNpe2w583azR2eMJjlLL
/o4DEqh682DJEW49ANDIt0RlHKwk5c167SH2SSjCzoCGn+A+x6B91xv7KiobbbfIjkq4XZnLHAlm
ig4DpVztE5/RY6IxZ1vCORWPMnshyWOto3MqKwv7+Kf7PxSVbmd8Yl9bKO7+l4RZvfk409kSXqIH
7GEkiC/FNV1S/6m6W5Pms67zPzkaq1bvjz4/16KCcwnRVIB1roysbsNi0d7axrhwQr8vNJNVUV78
WsN8pz9X03LNHf/7bqr2g/5W6Thh+/Jp5AYD9Ywmj1afwLyfhFXnxG6vSt84Cbxp9li2YVvoXODM
KQJdHlOPS598bEMv90NR73v9FxvNxs4ZkeQ73O9rQw079iZQfl5YezKujNjzoA3j4wjMmQfYy7Xh
sZvKx0FT+9TBDVk02VHTa94QeUgcCJikiOllX7oxfkjU8pMP7rwNsi5dO5Uir33yvXvFFkf9yPaQ
RG8aggDchekcDpZcBMVZN+oq8sq4o5qrOdjTftoURRxSW1IzWgHKwrwd4vLVk+JJl9ULPNO5LaoX
d+k+ZQrmF+jnwdEOgmsZgeirnc7pwsOO6ddh353BPKCrIAUIvmE63NUnBLbTUBQ/eWPS8Exrz5iw
YaQVK1a85UM5RBHndbbpcuq4tDSNZzPVn5lY3vRlYAIEqfMovHqfFLK6jH3hrGEOyjDpB3PnEKjX
WEo9QE/uxqVcXnIgbl1Vt1wffrWqZUfa0v4bZUJofmrejCI2Vx1bcGGsIIYyt9yRucBhL6t/JOZs
HX04TpUFoZfpt9lZ+vseqXg9WPO/vNLhHoq/guwHxo/YMOukZ0zDXpNK7q20w64mf5wkExsBs71K
+rvHr+lEZBjzAxkzB49xaZt7n8herEMJ/BDbTZjXSbl1je4KCwFfOsf6tnYZNoM1b/xxBtoxkq9S
BRgQsfQW/g7i/Wj13UbZtAKFFnaOe6bxuo118qIZBWlQnX8iweGrqes11sO5cjYTGBTXTXG8M/Kd
IW91Z4XKaY6al5wKv2c4m/1oTQrBgD6b2QcUvA+d4Ix46U6jDzeh69/YFtZjpqCX30waatK/Q5yB
dMpzlGS4JGZYqHvbGKNCJw+VxcWS5JtG/02AFVZ18o6FPUTF2RpBg2wnN0FaPSIuHTvcmsH0OBnA
LHz1a6sPom5gzTm7N1Y6HXrnOTfehm09G9sYqApih8umgvZnaaScGp4a7L2eLaLBsD9SUZxH27gO
vAoFk5XZ+RoJ7w3GveOsrcVdJ0X+xBYcKJ2N7R+dfuu1TMHpkzUKZCfs0+dRi+QEsxaDHIx0W237
MDkndJYMY76b/AnqCzFeE5lczAWfTdk+B8q/qml5jGNsQQlVlTwEeL1WbskdIG2iLuhghBqIXuCC
RfR3VRy6w0WIR92X27p+y9N35byX5V9tpy3dp7GiA9iAuFMWOfOjGScY3+mGxbLPq4JHtebkK3co
PJy9zJeyvx4PmbVoYesPpz5VO1mRvNKDz6ycFq4iG8l5yLrD4ryYRXzyxVPqHOhSne5aMpdiTG6S
QrR2u5M+M/wgrxLCEl/6GoqUIi97EBj5ZP07uffvjEd3IhgXAWEwB7DWLzaJYeQAmzl5TrCdaG9x
9KwKZoqt74bddMpAVQRQ+bDKPY4H94JY4usYwCcrgvkcK7xMBVny1XeMQ6WA5ESdM3u0hHLlJP4l
a93DPL4GRKo4hh3ZjI5q5zv32h0QC+5GitxgPAUxnd6LlM2j5rcfNFjHqbfeQbZ3djbQg3ri0trz
p9SAA9XVIEJCvGfFtDJwRPXZy6SnUV7Nj51QpyCj7KAXsUtrOya/qnonFxZV79U1iT6h+bW1dOPo
LtO0J906O0TKGepKYEtTPkHil/R+MAU29g8Qi8XObpozbKEsdhrvrUYP1HTZPjHg8qX1gLZzqmKJ
7cBe1wwsnUacsXKQtVDzqhaRN1fbDpDfJvVCMookN+omBvdZlaRMKHt8VOOYUCKCx0KemzBz5LSc
+6XSCHjMT2LWtlV8DUx5TlPihMfU3OLzujaO9aeJ/j2FkWsRhIVvrpvG+FZNHcHG0fZiYZXswSY/
IFSy4quw+l+2f+GzTe0dTGtLQFr5rWnkEsb/vBip3NLeq8YlaGWewmzRD71vPCssX1o8E+naHizo
McnFObbAHF6LEy33z7NKnw1tOrOP2FmXVr2Xk/wupTjr/XvZ4SteWiNKm5m3MlsiuaT+s6EUOpap
PuZARHES+8fYttQhzhwV6mnL5navecN17JHZ4C5bxxlfdMP7VFl/S3E7EjSINUnNPS4PJ/uRhrXh
E9h2GjdZni1fNHg70/B2qu13/CG7qtDxqvpRgVG/WqpnFzcdgzhGOWgXM8juEYvGOkMqHvr4agfo
oGme/o3CrA44hpLdgt46Ap3XuCPypLtpvnShNmDvVpMZxJcxyX4q05sJD9RB/6k/7VijL+j7U5PR
FAWe3DKKWwm+4IV9ulHvac3fXE8SC5gNrmcJ/WYz9tGrO4jDRKBBDh7Vm5E3TJdtP8S0FJqxxbI4
C4QdMbbX9UdcNdgquvRspnw3PM5alp4mwTZgkln8ogZ7j6l9zZtTDh/QMfu5bLZxJg+o5Dwv6eZu
wY/5s7I7rV6STaQ/VZb5nE7m45IMJymdQ1Yne8y6j41JoLWdfbqUzgRhk9reyv04AODmLabnuTjH
EGMYofGe6B9Cz77Ku+/CidOVtYykHJLkBMsTjv1PDCYxjfvZNpl0HlsgBq8UiA/eS2HKB6cz8fip
nTnfURMwC3y1kuMXo8g1zrNr15XPORa9jASK1IWU04t15dUb2WhHzOuPygDsbMQzK+2p2Y3nngsp
btxHtPgDo/4/uDVAjXK7JOams+gFIe1lT5YIxdag/dOom2utOQNEnxOsQsJxOJutfJvmRjS6uPuc
Iv2p1cCmb0HkZs1zILsfYkDYM+/G2CNl8uTMPXHPEhRmYOLdsZk9TzeTldB49OeMvywOukPlyCeX
VAfNqnn1fR0lihqybbba+FsgLtTGFM1LFxXZQ0+F52QpjZk4iaY8dS5RR3O79ajik6x4GpEJZHG3
5zK7ruuArn/Y9Y61b+1q2xsW5CsXk0f9P9eIaN2MOj1wspxskX9OVhtqggECfaKe96vGpd+fXwcW
aHgeluilXMe5s2lbEQXWQ+Y3bzE/ToLDjlwBLSwMJyRGYTMY87ZKErQEKAQkz9p1Tk16czsN0sCg
ILE25NDP6C8dC7/gdpatZhc4abPtFOj0Mt6JEPnnuyTsEI4EgbZpZCRUev+XkkXzVWl3tN6Bca6u
xaS9T0A/nFY4HhNGgLzZzCloBC6Q5Z9V8DHcpfQJWZb5wR093rTpn7TdUEt/C6/b+814dzpEOK3A
QKpV0zpwzN2WuEq4ARNzL4Jv+tsR4+/FiY2G/tEY3b9F6T/tPXbtzfERuFI08AVrqzvcWGlSoZyw
owiTcsT6nbW4j1YD/9UY7a9mcFZalxz69C1pPqa22tvdLdeSt6aPPxP4YJ13MId2mdk6RL+2Iyfg
GFscsbgcbjREa/3uPkQiyVZ1/9PFDHuq5DZ1GUk1uzzxjm5T/BJO+T6jADKFfK0T6/8GEAwenGri
aHqdbCPK7sltuHSFkzCnsfE9BtVpsdvDTCZC3k3o7Plm5p1Y7jMg50K5vxJQowG+oWFZcDugSoOt
J9huRo62Eg7LmecLi+fWKeFCgktNL8gqmeq1QsMpGKI4Tf1w/87NnklOqT3WDG/Nzn4Qcf2e6GJP
eszRnu4+q547ieU0RVLsKutF7/H6j+UxkBVyWvpcC3+Dc/n/FJEVcVhvxuKAeGrPGIHOnW3vUkZZ
Us4XE0DfIDIR5VEwW09PY+y9s7D9M6Wo0QuULBRzki1Ibnkxa3trlfiQey9cnEKuND4M864jlhNl
jjduFcGHvaDpA0LK4DJNTaTrnslnR+OmZu2zsst+ZTkTHxr2QxbM/eIxCs2kPRK8E+ZOie0x5R/l
7HTjIkxT4kg85p7xFzBEsnL0emEcSeyA5oeaGeEvRo/F7q7zQfrRF51iOI79JyHP0JPxSUhONDzO
r43nfxbxuCeMihH7pc2xCM7/Yh6iujmz/omj3T+2d4vQPB0zw3+FJ3TWtm8eZNNcu/7iNs2lN0VY
MHQ2MhxYmSJrSMbDP43ZSaCRZhMEMKsoQvWS3Uz1osv+YRhg3it1jo3xMObaiZj2I5HU2OCDdRBo
u8rpnrrCeEokYDj7CDSEUEMHddWDi1N/YRAzVtmI5tySZLK2TZ1ZimZdGa+qKMW+xAdI0EybYVch
H+7L6yjG20AFPkEoenwsYdaOuWN7Z+lMXrT43Vvh6xGfOjM2Iz2X1VuvYAPFfJUtt+ei64c7Dde2
l16wbUTyc5KWgKBLbBYAmszegtpfEWVHyOB0IwTmiHqwZ5Q9rcaZ+hynxqH1u2ur+x9BRnIDbnhy
aMb4Uyv7H5jk7WINl2Se3pVQx16Io3K7f8yC1Ura2mszprCHVWQswXkA1O3Ii5omOtGajimZ2OGn
JxQH6l+p8zT42VKFQ0dZS0q1D4qShqLXTvDD5BIOn6jvoJi8aXjYMODejT7VO57RO4SCvc9Td9M9
HXPWlMQ7MvfQF7SsiolBug0k2mWSALvF6Bij9xjPAdKfn3zJvjzrbkKMnSRvstCrRwv+LjOCt0XM
T1Y27YnKxk4abxIruWXWDZfLtqfUdbGemnN3dgQ49YIPzPUPZq1uCPMv0q7vlG8TwRO/AkowSD83
FNuEF4Q8uQyROFHIhdnamYVeOPzG6BPaCGXcfsFv7qTILswyd24+PATkn6mOZHoSAwjLsg8FCJ2B
5kOmyHi1GsA2udzFJtfYu7jGpxER1Z6m8+QxItWn/jXoyu9MZBu3JWIq/2KJIid+ThkSGKvEHa4w
MVemWw9tl0RV6V/GMr+2FkSmbWeRg9MIUrG5BL1x0FFuG7x6PtOVgF/rOc9d0a4ZwG1ynRScKh0e
6jm7sJeWiDyUaZ9hJWTgpfCkxwhzWdkOAONSrEHHCUniGZ2teKvcFvqts8d9wahZDsaBterXzs6f
dTuHg5Mcu7B3DdU4QzoPon8YayJMhp3u/ct9Y6cPZIjNLYFz8QMjEX7Q4lU54tHImXz3prZjUcM2
swqixYKnxCF1BrP02fbkAyfLDnv3q+tlv4m/bMWAta2QZ9X9K+Ei75M3E5ody2ukKWtLQbPzBgQw
ZiQ6/7lb8xJlokTO9h9BP89BUeMwoM5STvA6CX6Th6HDRJeLl+rdjXFaBoXaW5a1F2I4BOnkhKNq
X6upY96pHvMYDrqbtuBee8jYczr3O9/ujkFWfFg5BStBOfOqVxSLefWdmcNtHGAf+xxNSfTja2s6
J4Tfggrdwrk2nVDmdrluXOvYu5iduC13jpNGR3bag97ap1qrGBOS+gIO4sXMZyobP0U+gMwO/ivf
GxyRY1AX9MgTCwyC3ehdSJXDhGZgeOq7K471T7hSOGQXqixIfKIaWsrSoatNSmCaJOicckz3qRaI
nB+TmI6AyfWN4vu9XWZzN0plTFQxKbUmu23WWJDF54zmsG9U24YYU66q4FOfBgeFPu/AdxPmNRjh
C9Rcpt2hbQfLbzF6bB4RXfzd6dCbUUeDsk4sQ98oTln2zuNdVB3jj+V9apJd6RaPXJvks2T1Q0D0
zN3DoewByH0ewi5emG0t6Z5mb9MC1uKAVcx8yhM+gMir6Cprs3mpJgbn3n3JqmITCRldePbZ2PcP
tT7CuIUGoj5rA7C2G803ePAv2QWRvZB86MSMpxex7yyUEbYZfrewUSyFerVy+dwmMbAOO1R8OfAs
MZhwqHsG2R6Y6XW3ecq9rd1SjDasNUwT+3EiXmDnxu3O0gfxSAim3Ghadkg1lFiVmycal5PVY+dP
nBa69w6/kaZ4FYMkbJLmFNwtSoeMKdfYGlj86m2QQ/LEwXVuCcdrtBI6J8GfZBjehrfmTZ8+9Z7v
oG+/7la5ouMgrBha9319sXjXVi3yjaigpj2v+2HzLJGuS/OMyvRKJGG+IbDvOemWb1QcjN+qfcId
t42rykcl0kIvIKogkcdurDzUotnkBhw/ME9p0VL1MJYZU585LbCG1QludpNTkk13Rpa/1IrRwwpr
mIF5iL/IpVldEdHKnnGy7Kg5FMlO8429Dnt9sPdwXDhC0jgqCoZBwsboURHzFLHh7t3oTefBXMBs
rYn2Z8HsuyJ/gDCzbmzDkQcBKw1yozPGz27Ncw+78V7iEgUrMV1CZIW9rsheRF4iccr9HRz1zn5C
bC30ijzPPmLVMoiwDwTejq+K/t51Xyo7GCKWSQH4aXG7dcsGLxzZMKVPl64qL2xmbzyYhMtFY8lN
A0uLv1y3gYAYPHomn1zpfFBV74QS716uXopKOxeTQGqnpNOMcF5k5IOftUzFpKkis0pvpZVcnYEY
arxlqy75V4zVmcxqOJP0LSb9AGPNJzENB8vDIm8CxpTam9dDTlj6cXHNd6nxxvfLps3KAzEU6AYc
cQxokvmZEA0SXYjJcGP6cq/CMWGWUcbb4ed2tyLU8tj2QbqeDbbd98FNWM7JZdUlw1SsEMV7nL82
U4tTgLSvsQVkrD58T706dHu1sPY6mXdUEMQBMcn36ssIcKT71ile9EeeW17iBDmFQ4htC/tuto5V
E4ekk9yGRN1EvIStJZ6I+CBxt10P9PZWTF9jzn+NzZSizzp/xwnxKkb1tRjitfSJzSrJpe+qbaM5
a3WHYbxhT0zA2gAq7kYqAUERzJi9TqpNwTQ5c1auWL5tSmmdEK1B658azK21y2xtzLceskQ6y4dp
iZ80zXkySHUexwF3xbQ3Ufk7BqMdR19AiufYeid9WQjNGkKyPzfaQjhE9xQM7otLl7uMybbWB3qE
7inL+occPyNiI7V1OgZXRk02uT/IozCoe18nQlKr78j8B7HgCP5Jd5lUcXCKe3uK4qGL9KDH+Zmt
fYeO+FP0btgIRXFVMe8qH3oMs5lA1jbGTVr/mPm3cTdAF2E3EKLro/o2DP9g4oP8RgWbrpbBN1Yu
l8pCJa8P1XEwWTfIreKZG7fWSNJAZtGJ5Yxtdv6UG3uYwl42O9tZjqVv3YIkCaUHF0ks2SAnDrL0
TfOGT6sx7zAv2V9Bg+g+AXx3RzMe+CAqagCSvtmLUDTQrWRUHDy7IJhYm/kAi3fTqQ5uNSEldjsM
q5tMyQ+vyLajw2BYaftU4ouBlUNCZairx/4lWWBoK6d813PjyUgGgk7RYyo0402vKKiI3o8nWYWt
DafvkRasgYqk2gnsZnvHksq5f0i9B9FYN5c+scZjMzN2HkeGISh33tKtReav+oZ3Q8prsGDVBMqz
PJxAjBxIx44IDQ09ke9dD7qWUiNP781q128NEWxdP9tTLpLw4i3PSc6D42YwgHeCqzA8Cj3yd4B5
4OzWiqm2SeXrMM9n5+ZmsKtTgOFu7JKjFbS8kwSEu2nxgQOX0qtVO5gaAtrlVvgQ2aS14if/FMV9
zZ4RaSzDrScV3T1QoiiOWT6+Ywhk4znfrjlygeddKGuaI7u4DoRk1LX/VlZ/jvNSCY9nMsBP7ztn
PdefXat+xTTVryarf05o5SqNNEWFwbJHBS3UE1lOm0k31jCtN6zLYcZB1C/ivb1f3C5vTyfJc4WN
JjF9mwElL6xp8b9zvY/q8pXorygI3vKqBXkhZ8mkjId2nYcZq5oW1mQYe3oGBmNcqc8ihpbb3nwZ
tXnLcHbdjq8+ykTQEcpQH7OF2YpHu2vhwgmA6zN9FScDYIO+bYt216nPgvFniRlPWXDBnFtYW3ZI
618AoX+znzDJKCMLqAov7LunxbeGYNfGc/e60DZV8dvzDGewfbiu93Hvb82JsRKEbUFz47fzWStI
3y7VDy3vd+sbD+NswoCb058K5keXo20O4Gl03YwkY9ashvE1YOZMBgcF3ux8+h78+se2/QvBb0gT
dcDTpjZpU0XCXJ6zpNh2eb/u73tocpRZvI6+NLZF3aCJ0Ir8R9p5LUevXFn6VRS6bkQjgYTrGM1F
ecuqoidvEHQ/vPd4+vmgiYnm4WGQMTM3UrSkPskCEmn2XutbTkI3pFxrFaCp0t9OPYEoUja6ADtk
AuLyhk1V9DemIi5DFG4gW191VXLVKcquboxjh2HNCIL12DkLm6/b1iBg8sT9gUqKWu1tF1QT+xmX
ZVoT3VKT3NrhY2IuXDYBcyvsn6Rnc8OQVNLvHH9cGU24ykn5NewGOoiGs6yZ+6O99RTJ5H+KY4Bg
/J8A4bdZIPYuheYy9TZDNR5Qd+0wnuzx7R4zrq9an9zwT6aYay8G7soDuvsEYZrJmgP47OhG3m1a
qZs6r1B2VGiu0IzcYFy8iCzBtGvNR2kts47oLzxbqzZU92btnEbLxiTorqpWf2wESFGrXGXUVP08
32n0EGiPdPpHkxkr0wtXvbmNtfzISg6eA/SgY2D4wjCX9OfQ8NeIdXZKOr67frVElgg8GshMy1xM
y3RVj8kyj80DvvB9kZZXY969AQm5hGCbc7Pc+4iW00nm6ennHhe87dKFNOgPaD3W5HAps2hVCm9j
pWLu0SRyRntvGDYnRDL3wg9VNPuxjdatbswrihhu7R8Zbq/7w6l2onufW0GJN8HA0Ww0TnIec8O4
4kA2LDhMSJqTlH5q21yrFX1LIPrPQ8X/l0UjM/C6D0puc7sCHUlRxs+ojifjU6o0r3XL8RYqHkSP
Q6VWUAty+met+zgqyjLSrNtYV3atOyxdRBZRNNxrnOp6A+QJdd11JtxwK3GimInXzkodmlKVIzLE
LDRz8u7WTfSlOWCmsqNEn7W0fWPoNq6FD9lvjAVtNo4O7tS6XFjBsybHpZObGHbUq3Zyb0vVX7W6
u+o42aVeuE5T+j/cThpZXangrS1fbuJRPRtRO9EIt5aI0DtcWp2tE114WrePFr3FsUrXcRJe7Lg+
B9WzOkawpVLiDPT2T5RkzPLsqteZXAXFGUIhPkLXe+R+eqDqgepIFy9aXb8CY38TQrvTK7wPKHTg
lfGqZzWW+1nEuVz6LM2hQQJFMs2kYp4n442tSG47/SqM+zWTZO1ZwxlsxcLj50NCcp8z3kfTJpBG
fe3Bcoa9IZxXc6Q0rWbjtVVqB/Y/+tyIdQlTW9jFa+Xhx1fiVQR5eIRpUcf6EyLYR+E080wxOfuO
+MjLtVLgZkasEDvhrTUiWjdTfZME+WKo61Mjw6eyMBehATpfjbolzICrTurXBi6DLPEWFSehUEv+
tLlh87EhdIk0f6dr0aNEDiyjZI3qfos3YA0fC5fnuNEU6zVSnZmHgoUCLjhGwiYcS4/gMvp7j8Z3
PjqPVTzcxFn24OMD7IF8U5THGJEiKNMPKbsJp4OzGdnLSeoHw3k96P6y7t4a6IT24NzFcfycyHQz
AnexWmXecekOlXwlqP4CWd0ZboWQES8GIgFSdNXkOapeQliMtOwgdCfcJOHSNtcN5zRKEEu/HEAP
T+7RmHrrNffRhSHzXduzdEKh5Iyyi7rsDafpPkb1pHG1s3VrDW9moZMMmwXaGtvF1i/0LYAa7jyY
h5AmtBVZz12wbYTFasRQFepd0JFt6R7gop+GPlkpZXewLA1bYUPySTI1TmCArBBobIaMczq4UagW
y1GIrRFBpu7/jd/KXpyQ9dxO3Zlq109DSGnFZ9erwUKP9GlByfVBt4lxxNqVhhzKOnNSPcRuvQSc
vGsTinT02GrOw6Kmx+NYi96h8VKpU4c8WdVRMrmDrmpsBArQCX4Fs1sD7mC0Bx0lZWVPhwT3CAfu
2ax1+EnkHThPiMbvRp9ac0QRD5d/Ot72eUJBHS65Z77FcJoAYO+VfrgGFoa6CYk9piJPpa07YMoX
AAtbCyGYarZMVVCChYmJ2X2rJeTeONlLPVyFtb5SkBSKwj3lRXWl1OFdnil7t/eXmR4+KuAQYz4D
LnyTibJZhXZyRyuLg0w+s6G6DaNchv3wEEgNdEU07/QCxXx8QtayMAUuNm3AdToEa2noO28iuoGm
5lhqI+rJVmYuF4Vxtq23HpCz56irFjtpElAmxW4WBOkhpDJlQdHh3Ana+5CXd3xoyDo/2qLFAIIm
CXCC9GjEFfc6kL9JYUkdz8aGOow5Igp0zpa/6soeUzTgNY0ckIjGBwzJTYtgxgji89irCAGTOToN
f8a7j+ea/kITFzcGe2SG4rBFqJbkJu0WNO4hpzNag12xDTvAYpa2dhzUZFPIh0K1KTTu1OSIeACH
m/ZGRXse+fGmMsOTggy0zmeF/8zBAvhifSVtwXzo1yppKxlsshYnW0XADEZCEk24MtGV3FMosG+j
OEZ+PiiPWkz3BeABSozjABi0cV3UrQaDUyW5sHTcq2aJSNZ5D3V9laY1hBUBl1s4+4HLCYfGjd0W
d3HkbEx1XA95tweGm8yGOIYsYvA0bFagxpw6iRTbWohNmoznsWJt6UGxTvYIvvJx3+UIL4DmZAtV
ZjcyYVVCbnEKonSb831GCb3vUH/lpr7RYn9LINwKMifSOCRAAreRXewUcntBB5tbnVQUwGP4IsdD
MlJWGPON4yoLrTIewCGGaJnSo8turGDkQV92UQoSYNSnrgM5pzerqkIXHeB2d5kTY7Kps2DdtbCl
6E4Z1AT8kv4rQqRxJDGBCWDYXEicGAiHRxjO+KSARjby+kQqBnDDhGa9tTSN50b1dl2vnZy4WUzJ
NUKHdOprc1pIaC/iPd6ydWW0K2lka119S21z1/nlUsTKOde7o2naxDzLS+M4B1p5hBGl6yG0MC7w
bXsrXR23dQrNEp/CoLkLyzQrVpELyQ3LTARnoQwrC6u/P1D4KkwqHQlrhY4t3OT+I+Cu0A8+YOug
sdsOdEfqRVHuqVYtjGBY1twqfJ/lGBuI7g7XaGv3oc7Wl83VKrxyPbzOUQSWpSPGAxmRYUgCjAIC
YAfjytfSi19Me2y2ss34iCr5HAJV98A7DWlyysJxm3I0ibynrkZQrpVzjWAZgJ8zFZ9+JyP4NgDS
0kVVHsrEXRn9TW0AaFFaOsh84HG6ZVJDnE1vuRqtRMTV6hAWpEsU7gYZ5lJNd5XX32TxuFewKw4N
ZUUTbizCDBUtSFWM9wiUtmVASaUV5x40VT25jpvuqHO5Dt2dScV8xJdWdeOGNv51V0MmGtpTwk0K
J82p0bZ1aEJIeq7ptDcNiNyOCn1QvDecpatcMAPtg0M6BL1nbiPdOkc3LJCmZdg8uwwWCe0oV082
rhz3wEkW9KCWGjLk0HxIhU9VkVneu9vGRy1XTkc4Thjy6KvxMuEu4RYt8+0jqK8si+Kx3Mc41up8
7+E7CDhFR1zWhE5+CdMxBsc5Sb7rdY2ESgMGOXpPMWuFDQjLG+Ll0Mu10XTPKiqtlg2zQK7/J20p
lAgMD0m/0dJrpbiu0yvHc+Zxqh+90dsQD74ysF3lBeLept/9O8JoZDo1FwPkbi7/ADChzBu9AFTc
aX7x6lOELhMNQgBLA56fCh8KsbsHDz6SR3UHB+5CVEDn2YgmIL/eRdw+9Q3od94b9YoyVlddpr4X
avEcdybWMkq/VDLbVR5pJ4qg4DQ85V0NYyDSoGiEDLlEt/cAPsG2joIImiC/DqrumZlCwVev3WWv
N0utKSEvVQ+eo71p5rCvzOiK7tU9/T8bUX5FJXtkM4q5QODNyqW1rrCcSiteYLziGZcT8AVRYCJw
87IQjaa9jmN8WVYf3WDxf9BL7YPWEftNTkuDfvPW8M07ivoP9RA63DSbhVIgZW+J1hipECG2RINa
+oBBg8i8Lixa+rrgliovyBSWqXvlgeDKHS4/DTfhEY76QGc/OFl8KyDi9kFBQALS4rUqgz8ZTlNd
L54G+pjMr/wWwwLcFtnzPNwoxT2J4ketK/q25UguIOc5vXBh8AwYqFh/niJnhL9AhhVVFdZReJMY
AKGemFb1wIs9uon/1JLqRgOqAy5uKPE6G0f/yWm40rZElm5a0L5LENYusC0qbrlFQmlWdMaBIm3y
SLYHqtgWX3WStfYubLMa1hr7S5iNFpUO97FyyQUQaXXvK6jguGwSrIBvE4J3IjdeENY7kpbgWXJc
PsVWpeTUqqzhSGzC9P2LtEH406j6BqrvvqrJp8jw8qfUbCODCjPZBFBjd23HHaZNwrvQxLYYhi96
DXBXb5yDnFbRPKfiUfL50Pp59IMadyB3O9rJ1IhHlQmikT03TtFtkRWoCwAt73oKKbZL5I3uR9lK
esDuBr1D/96XdJlrt7sSQu03Q0kwWxba0U02cjA0TRWBnaks+qRH/oBwxjFGxDm24V26vI42IDZm
Rc22obdPbgJaItGnBg1txcZviPsonSlQ2rt2+NDqIMV0QbEX+YwvcduDGu8gLCbC3dsgTz0l2QU5
VNiUikmRbWSdQ1gl2gZPX6TaFwrCaNI0ZDnoTtGh4dtXyMYrtIJLvZG4iyxl+ZQJiBzXLLZ4BJnl
CodnGp8pN00rAHaJEdZq0dJK173EUMfUIThCI1kRjL5ozIr+brGjCPAWjAkHQ79Y4SasFr1UODpo
nBXbBvWdTX4qd2V3RPlvbHnYzUz66jFJpgpr7iAJzt8Qxe2Fn+j0xtxk43fNTRBQhIxNBeFgck0C
4tmnDBP49PHNlhAiml61cd2q+k1MXjVakfZuyDq6/+l50OyjWiTHMM/PbRXgFK9hWdT9ui256nrB
jaG1B4DneAIRwff6KVGTOwFyJscuhqoYo8TQU9vOPHGlUkgrLDm3RizSGLsaSx61oWBfVCZrR1JT
msfOCRuKDdo1H42CAxH3J62AOpwQu2BBgEil8yEUmOOObsAZFFG4ZL6bm54ElwUo3R7NC5pVp+Qg
het5Rk5lRGxfa621oHfuS4G8cQSl9l7IGDF0ZxvDRjeFuKRJvGJpd5Zup7+znsLEgexBQ+ZiROWV
23CzbTOq6vjFacq63twoA5z6bWeS1YcIWw/XiWsnaMDgCiUx5R5PqPwu+NRqnYIq9diw9XU1xHs1
zpejgz4qRfu3wX4I63DovYOR0RpBJ7W26spaJC2BOo2/t6LmApMZxQ55HhZ1Hd1G9KzilIQUZtMC
cnl/Zrw0ZHrrZRVVJwjlEFZiEFqlSh0PpQxvwTBudWDPVakYa4qOwQKRJt0/riizfGhfE2RigHws
GELVgwVZBy9thkkmR67qTOLEJudG3b+qY3LRx4bcsMpVZ6Xh7bTaMXH+6AvLAAgSRO26w7lXAfvM
k/JYe/a5JnekchR6jhYnCoXqT6kqN40mXy3hPRWRglsMgaOm6zQQ0UIU3sqOC4R56b0XiaukUuA2
UR5NxEup1h+yAtqlTSYb5NwXKtRYaYarsEgXoaxXVYK6sE73oMc2ULbQDanlkXLQHHQQ3vlMe6Ta
tlE7Hoztp7ua0PcQ6v+q9yJ6RFqFkyloLg6f/KKmF7FU3EBu2rwRK1uXT6ODL5a6FdTcUIVsgaM0
Zo7siFZA2aOD5sJo223R4Ta7mLA41MZS2wNtGBClica4p1NqczIcn4PpPjlqCejduLRpFWQ75C5H
Eoz2FTFIXZyuQzvFO8H5KSVEFbIyZSGINK9D6QO9jtnOlWy4tCoZvcR4AIUbVs0kMgydK+jPAUe+
5Ew/F8c9brHSbg+aXbYLsyNkNePUxwPz5mUR37SFiijKnv6hLeKlrjCnL1GrTsqE2Pby4L1RYBya
SMDa0Z5STO4Hs34tqKXMOwv1HO3gxqnfw0ifl1VlrqSsD/FA24Lb9EPcpkjhkX/6ZrpFQrpFOWtv
QOTSKPX1g8Wy2Dcd1pZJ7qiWWGgsWa2coboVGhBVNs671LReIqc726nz1qrWDdyilaVmh9qeMlrr
14gcT1g2uDaNFoEshflZGzBnMhyhOZf8BlzjDObDba+bd4RFHUX1J9BwafhGe6PVEA5S4CpIuXoa
k9XGIXDN8QFJKl28xUvdEdCJEVszH5Xcv23xdxIujojRsnyE9glCLEAkOsmiFeWpBvFxxYWw68F6
mbuYZ+OYwRq3ybqvJbWy9qouCQeITWP6PIdHMxuOorOJG20pFIwBUTlymUuSIvENzkZ4D1InRsWz
MDGZUfYQmUKhdYlonu7SikPAGbHxyhzA2olkS8V2Hacmi7pyqVtBdwInZEi3Lam3TUgCXcdNrC2G
nVfkAhkZsaemCltZtibNbouIvMxr3m2rfy8cqqhGtaVMjcG/R4WuN3Qhs8Ag8wcoLg0JSDI0YUNO
1LNGKh95QHOAgIZxNlJ/gptg7VUI0wsEnMCsclCaPIU5GW7Y87qmWyomYGWCpbZNA/CrSatZmZVo
H7xHj7uaPgZgu7OUmFwne5WNf2XrJshSg9YbN00SzsyyoxociqUrzHzNAl2TCYA+AfnixFEZR20p
+qR+UIg4fuGQ2u1HskSlC2Ye36eZ3rq8/49Mr4xrYurCPWLJllKBxVaOZazZ1X5romDKMGIWQf1R
R518zK2JF9NgNZp1MbfRGmTIIh241ZVjVi0No/Vuy7Ix0LXj0TEntxbvt/W7I5mjVBYTTFxCRHsy
L7cxyIQCNoMaSjanbNcJqFFDdKeqwTpWEbz1BWVga0sDaueFTQmhx9lmiC+5z+29kdD7MopfEO/d
WoSsQgWn4J7gIiICIRsGrCEe26SYjv2oNtaqUF5j3SKvPhfLtu1vdSdU0d1AQxVS8MXRLRo7+azY
SEn1bKrVpRqRNeMZLsa7YVsXu25fh6nfYSDCszVC38QYAERqiKBp/bOZZY8Ij9Ha1emtAR5hXlRK
gQnQVdBSk7tWpHhflZALV4CFF8FuhGiWNBpF/om9bOkXJElVvXWoKwcZ97Rd5ifNHlbI0De2By6s
rqkymrLYxaZ8V7Xshmyz+x670byANGrJtr1YBSYYkWgkFpgf6LEmgjgKRGlQdBj6YSRkinxZQ6Aj
0QYzmtepgLtY1x98DmdDK69lphzYu0BAkPU7o6yxqmNgEQnhIAEt407Gd3rjKqRAJ+ZKZPU2h0OE
5yLJKJ5Vt1mqvDklf8OglUiWwa/IgqOZl3m7yvIuSAMOQtFupZITZuOtKsOEJjeUx97RL3FSIZD3
LbZzj7SF0UaEknWClSF9pMU7zn3BhSdMd9Rkb/FA7oexX2iqvu/jfFc5TrMU5uCtuxxdSCjo1aCV
0EiEiBO3POD/dmexsE9eg3rVRxfeESIWdvtWqLcj52xiWxzKoVoOoxsOem8ghOCA+2I6ITpim744
pNCUnIjgNXIoJ1st5d5iQOsfqGiehgToQDkYwG9JgVhw2cuXzQiZgcLMhfDpWyvqOxBA/rLq+jmp
qqsQW1Zr0rVw51qmgXRNd7lUd6OaL2ONkxu1IRhjoXuWkhZv7238SDnUkXdDNjles4DG1sTBx2uW
gpMg9RznJa4PuSj7ciEtTlfMtJpC6+i3m6xOHgyKO93g7yIfW1dz07DzJ4a3GMp0ISzwbxo1XiT1
oTIsKozMLrrUGX0i4sXSa7Df4751skdF3gVlvfB9HshQaTubBktJCgHPo79wl16oHH4IFFrLJFvw
iS0aVPX6OuW0ksEAg83EWnhPAMA+J1ORVtVh8g52ZEZlYwtzNodI6OI602iFIr1IjDc7MWBQgA/l
GuVgBg019ag2VH85cYxGQZG5PAX4/jjULUUBC6kl6FUk+6HbZ3I4DqLY5NLdauIPmeRLPocV8ZXs
/lTA4AJYPuxoXClK8kKbbFWBmm5gegX2LTkf696k0YY23Qr7e9q8B7PtOfhonPzjpzCjxNjIZevJ
RUW6XOi3N5CorsyOXd2SW5m+Fb7E6eEeZXPyeTRGgJnWXBSkmGVWss8Lf2VyCq5z49LRqfVjZBFm
7j2ZGWk7fvHSFO7BttHBqiGERKc5F+NLrdlXAqFsGd746n3XeNso7wkn495uT+1mkm4DbmHVFCJC
kjaTPsetlbv9AaLcqkVSpz41Xr9XKlIB4bEEtj1vUnmOxjv47KzsBaM1a4emiUG7jvgQDVbZyLKN
sX0lurNafGgaXRXjySV8qSySBy1/DRV/q/XREnlTryGs8t+VeiuUcVUO5w4QgToSWE4lh7LZapI9
+9WzxFcgxOPAzNN0eYQcfunKeu+RRONlTxh3Z2l2k8E2tvJi5SEzolCgdNY8G2FVG+GhV49mdUzM
/rklldAcQLTYtDJtZRtgbMltrI2jeoPUb82RdQVqBiIktV6mq54bD/hFh+w2bF4LdE35kD75BClJ
chhTA25a/SdQboVubx22ATouXHf3XoTJPj6a9g137FkMpqblnwUhlfCPcKO19m3aU/hSmxsCM0nw
TracvrEQ50dHYhMxqNy2HyHq5gmB0WrqRohqUYp4W9l4zKoIY7xHbRG0v0DszJ5P4ciHXgh7G4d/
DcCBZEp7uCfiauO7PtDjZO4qd2Y8EkmN0T997CERYKEtaXOaCD46rD8ZHTs/evG6M2kht1FGAFcS
40Z1wQCF16I6koO9zENzW5q4UZwopps4zs2cHsWUCo/ZbFQNkGDjjLxs5KTMWgM1N+3dIAQYwZ0u
sIwbABTP3uSlPzV0dl3EamYK1xNzWV6BjQeZSHOYmzzWfdyvPSehrCoBiVlH7uCLrCE3MaNYWuqn
CfTXpoAHdc6uRoHZB9pdHWkPqZ+8FaVZIxiL7m2jWOeCbhl1C9w4qgHpJflT1fY541VD+FgLMi0c
wzxq6kc9NCtE39QpoIuEgMgsj3U3OgOb2uUte5c9JI+s1jPp1MuO0sNQ2vfSbpc6eZBRMDrndnCv
gioHvqPI92pUtwqxFy2hLqbwFrH/bmnqrsX/1VtIypIWCHe1In6TP8Y9lz2AAKOdKTFnHB8RhcAI
7Lmbvg659Jlnq3bWPu28scuWQg8WNs2riANDTUXQUDkU1CBs2PJ90oDiAvkuNQE7oj5dlOlj6WTP
GIYoiF9rhYMMR3VORhRf2dMj0UruyogHUA9UWri0QhR5Ctr0VFJCx1LWbBo9OBtExNtKsm86dTuq
xULRw0uXEqecwll3w71e9ZS5oIuThYg6UrW3tkDhIrKrLgsvPony8QjU3AfR6VWXiJSd2KHmbcgz
qvdDHxh7H2b5NpmgMG2E4LEb/ugh6PApHGDthzVh8i7H5i6zqf77OYpuHMuZe+MF0S3q2IIxu5tB
yGOKhiXWil0buQfgCM/Yme/sfnIi9oC4S9P9qDpOgKkWpnuroRTWZ2UGoaPcUtREp1qhC8gRwzZ0
ElW7eM8soj2Vcc9qv/AJg2c/33NyFdRUWtq29mFAIdzUykENNH1Ztd6frEVkkOr2ukzdd7cv7wCd
HTMpUT5qyklLPM5UxciX5r9YOY3pZOLgWZ3xgjkQxeOkgVXBoFM+vDJS9Yxr99FyxuuWlAeEg1he
bY4m/JnOjIxL/v482HF1eGk0Rkmy17Agi1PNMIEkg7P1CUpCvx4TcWMjAvKtuwgzytxEI7YsCWGd
e2VxlSJjsQB/2jJ6t3P7JQAyTgktWHUDLTGXKwzgIqdF6+Hnc3QNayscPkrEHD0AHQLV0ANE0t34
Qn+pOv0BlgGhabW/A/VJkUOBXVcbD7x4IgWb8j5pzA29r+1Qya2HdCT3WRARFrPJJsaL8PQHLSB3
VmdTxtfmzeEjrUYLODuT9ySyYhuTFy6zwZp79EP0QX9qihS+dnPKk3xXjiNdGa+89HFyoyvgD3xa
n1bSrxwSKhJvTEBRUpvK5bjp+mZpmcoqhXELq4OI+da581rtVOcemaYgwqXdPOmyp+JsOLdyUo/k
MFc0PbhojXptEivbeOMy6tBVajkC68A0uNzr+avapycDnTQyfaqgSfLCUzz57gDN1LpFFrdEDvwm
fP8DFcRBZv4HCIa1KxpMkhmXfBtqoEKTCNklMAIa230ZH1CqKPPYhmMYqq+mNPOtDayKMicsQ2rD
L6qEAwEXCGst4ey5nXYzUpmDGRY9gyiHjLXWtnElquRNOrssdtFE+S1aNrnUNPmnbrK9OuaIbU1t
p5Ds1XoDr0LetqCPgPsDTmuh4wRT0sFzkN17qaiPhVv8CXMKsIJoe6ykTUABpMa3xPWiAM+YFtrK
FM1bwBHfK4KrLPLuyIR4KExIzCpnXiJwH82aB1LqaI2DuDapzPlbFd8NIEEL/6mfPNud3DEaGA/6
EGGVRBBpsouMcSUNBnqBf/7jP//n/3jr/8v7yM4ETXhZ+g8iJs/kydXVv/4pzH/+I//f//H2/V//
pGRuqZbtGKoJ80B3dM3hv397uQ5Sb/pf/wcJ1WhGI6R7wyV5CTYEmR7JXwLHC4x+oaz7tbZR95I5
lM5/GVn7+8iOytXZsKVu2uLryOFAZRcisjg5N/YaO/ga6NTSu6UANQ8W1uKX0cTPo+nqX39no7V6
ldWMho04j6INodRsGD7TJDzZ/WNAeEBJukYEcjSg5PnL6PYvo09/3aennBaRI+vU007BH/sy/BGH
4hI9O9fKS3TgBL/Or9vr+uNPswl/e8jfvF5HCG7eUrPg2ejWXwempzM2BkrMU/4oL84puWq39QkT
hXeR23GnKrthi0L6LLY//2Djm9/7edjpeXz6vfDeiFYdXXHiEMr9Gv3PtQ5c4+dBvnuomqS4Y+j4
UDi7/HWQEWoD2u5WnHxx1mt0ctatUr0NxY3Z3KTB/ufBxHcT6PNoX56kXY5CS4tSnGICkbbpyts5
hHTOhwUum+Wv01V+8wA/j/blAeaho8sOc84JQtF8XMDKyLbKEjPLIpNzNAVzYmab1c8/8buX9nnM
L0uB5VtAAdVGnLhmnsIIuia1Obt8+HmU6Tl9WXAcTdq2FJptEHj95VNQ1VLXXTUVJ2+MbzOfQGKg
RC7GVj/bVtbzz4N9/xj/e7BpDfo0D1Uu84mjZoJT+Jvqssc5v0z03wbQ/zqAXzM9NVmIk5I/WQ6J
xdDef/4Jvz2v6S/49BPSRMHuhyPtVLOpgfTOHKSdFSW707Tn/DzWvx/+316OxVtx1OlfzWmKfBpM
ElFhj9AkTil3oC2JZ0uuoukKRRRhpRd3493RA19rK7lp9lG+xEwVqLNs8/NfMc2zn/6IL991gqnc
qw3+iHBLuXfF7WCrsA1Vvwwjppf/t3Fs09RNh7Y8//rlxyquUoUZsDD9ZK/lPOaTzpf5C+16NqDf
VmLtu9XKINrQkdAkHFN+Ga2uA0OBjamegFnhl5qlK/+G8woXvc3w4V2idbAL1g1l6BkqtjXBEFeI
v2iH7YgdneNWXyW/fIjf/n5yzjACmNw+rK/rpyS9K0xVoZ5azqMNdHqgnGQj5OgoRowY6BfdcF61
GBmJrRzOUZ4efn7R3308puqYglagLfn3v74A14/GqiGQ4aQVf2KIg40//LJFiO/WtM9DfF0A4pqu
fMUQ4Ax2KP3n4SJZOyykzaK8mlbueG4sfv5V3x2pnM9jflkTTMZLSgzFJ5vGzaxB6jyHGHxVbqAg
Hrs3NMrFikJcvtR/WYy+/bFCVw1pCDqjX09UsbQ7aAKVelKKbVCdc7qALVzdX37e9Od//WyYMJwM
WVel+PrWWq5wnmJ66qlakkM71/fjBovvXM6KbbvO78yrX8b77ldZqqbbnF801XamBfLTmkS3xa4a
orVO9cq9GCt976+C40iG1r5d0tGYxbgtIUP9shT+/eAkVM7Gqo4Zl4aq9eUlolBsutCy2aYI2fPH
Zy+6r8LJXXL8+ef9Ns6X5V3S6KRXZbLRA711MmR0JK2SsAmNf/n/N9L0nD8/RwKhdSOy2AvDB/gS
GrKrarwfIOX9PM7fF7rpyeksKKrKzUx++aoNjN+OxrQ52dZNbhZ78rFn2iR01t/c1DqzuP8yI/++
QzIgcnZbczjkWvLrDwutnG9BZ9Mqt5l1pYuazu/kdhOAqH6b/n9fs4QwMJk7js03LtUvy/jQRVbt
1ZZKONxIt9qcafb/9THsLyOIrzeVOHRdJ3LV00gP8eB7oP0p9Xmbwh6yX5aqb38MvRJL2Kptiq9P
Lu40MVaEPZ2me2d0Tzn1l7nw/QDMBIu3w6r05Suqud9hZ1VUNEAIWPGZ+dYvL1988/bFtHv9nyGm
P+HTtFZ64Rh1zRA5rZRtvkKWCVqlIw12qa/p/syJBfywttkDZtP+/PNU/+3nfZl5I8ujgr2OlZ7y
RxHRH8iufx7h219nSJ15ratC+3pqIJje70rOy6egiM/ZEKBlaY+KH62JB6XpnIx3P483/cV/XdyZ
fBxThGGx9Jn/ftqfnmYVVCDfep3F3S9nYY6dWNfR6KqLn4f57sGZ1DUEkibLtL4evSq/RsOd2Ry9
5IfTulCokt/mhfbNL6FVNE1ujcXh69RTQ1Ul/k+ddv5mqS79aeef0/1YQwFeK/8P36zJSd+azs0q
/Im/TkLZCNUmD1I9wSddNGRfuMa7o9/8/NDEt0/tv0cxvqwM9KpzWx9GFR7LIngZltBAd/aZqJx1
D5/r3B/BXS5/GfPbx/hpzC+red9qZIWOjGnM2kW7LXbeklC5GWKPq/po/XKA+eaSLcSn52hMf82n
6Rcjcs97ldGGXb2NdiD15+POXHHdXfjrX37Zd1Pd4X1JmzmiO/b0338aS3d7L4xdc+QcgySUSsWc
oJF1tNZuaPqBs0FovQx3yi9nXu27B+o4UlD1ouilG1+WxIrqMmULaxpWrOotDhm0MLSkqWRzAgie
OSjuy2W7BJ5Jh/MZ0adFIe7sbH+tMUzT5cu3rqnSEYbjmBxx5DTdPj2AGrZIkQgeQOxUYzBrDHiz
wqr1Oz8Dde7QhFumvoeWIAyoxaIA2CUmXb+fX8M3b+Evf8SXt0CsjRpjWRlPenoC6w+h+dAWzezn
Qb75cDTesUaZyHIAf335cKKe1phXivGU2lBrtf9F2nnuOI4kXfuKCNCbvxJlq0oq1/YP0WaG3nte
/fewBvuNRBEiet7ZxewCDXQok5GRkREnzonrkz9AN3HfyOxKeN9pmo5PyeYkBqCo5sjwgw1kcj8l
pA+UzAWd9fW+kZlHG7eAphJkTENT9OkLvYwTxxFDpT/XR0hd9vlu9JbaRiHERhN3IYjO7BuBk7ex
IUtorU/DWmsw9OsiK3XOLaCAtUjKYzo/F1Y0ky9eGplGNciZWom5DeS3tsNW3CAbBWbbXVdfmKlY
9VvIMlZol35CbSX6tBTeZrJvgzIUJWgeFsSCyWE0hRK9zh7pr0R+bNtmh8zItmUShUGgBe/4uG8m
p40irMJDRlS59Kzxp1yctt7QYGSTNWjU0eaoSnnjD58KFHvKmoEMl1F3JXxTIJ9xALGPfZ2uUx+K
UFo4bnMRlp9hmRaUdhKVU/n6Z9R+TDMOxsYzoN5V0ydfTfW1S6Stxvub1tU6oxXvul97WvsS2kQL
33omnTF4EsgkbLIF5d3kjMSVFwHPC7pz9Igo9walHyqpwRbK1U1+oOW+4Xq2/e1SqJs5mpQ3DIi2
LFXVbvw48fIGJgNEmvT05LffihpyOPfbwtoWjEz9uPf12k0iBcnFX4gbHq0HEo4nQAoftYZVec7A
Be/MhRO6ZHRyPRua1qdRyMocyHt6UBa1/lsLlYXvNhMHoOHj2aYCpFK5M66dRumDPkwzqzm7qTVq
ST8EUrHgmDMn0TQVU1dVmScjxeFrE0y7WaoH4PU8qN4PtKIeYaOkoyuczCpeeHLPrebS1OTQh4MT
6xEA93MDlZJVvmb1QtV5di1cqVSBTJGH4hjxLo66I5pZaw5Gcy4Va+/k3VoLyu+KiqJf0S2kEzMH
yhzvHB3AqqmDcr425bUJwrWJxJeJVgFwhNYz3wTQl21lHjwHzMN9J781J6MsLir/PLdMc+JubtQV
bmbpkGCLyqnu+wOMQo9mwThmBYgo0NQFx7t1b1kEXkt7UhLJ0MTJxd02jhGww+1Z8oEIVjReGTJI
NRjioQq6v7Q5U7yDJZn3omwa4vjnlx+tVTPX6vX2rDLcJDDiX+vVhsfFghnp9rqTJVHi75d49/DF
xi2+sKP3EGOahkSY0DOG2YeC5ihTSzVjxKggSOa2FSSD+TzTSIXXXBOtr1Xh/BAyB7l0+Lfh5Sgk
b8eMWMrsKbK37T4M2z5nqBjNvq7xYE6AxrF4ub87M3mHLMl8BVGDl0CkWnv9s40iZ9gInrWz0qEr
eJQ3wdZVV8ZGCyHa2XBv7JaC9u0xlSVF0TXYiVRFtbSJr1Vgd+W6xqJX+NZDzpDuwVWDhbCzZGQS
doA9Rj5Uz+1ZcCp4YQutWYttcr6/ebfxQJaphen4FvVSQ5zEAzGNdU9BTx0VJKZSuxBW8kgDf4UA
1rseRsrCIZ0pQMsyNRFFs0RKh5D9XX8rar5M60EBdob6OHtsHo19eFRRNs82oJtX6UEEQ7pHmnUj
vt5f6MxuXhqeNtkLNUKMxAzbc6D+5SJt5dA4um9h7vhcmZh4RY6ka+gDUj57B51yfgvY/N3aCq/F
Q7Jvt+WjtGFs+iFmQJRRsKUrfrwZrnM49LMlnZhEid2gDni9sa3fFHT8Us6uDTnnOtnmf1mb0oZo
cJ28/JfsFHOyBTqDQpKoy5OQFMUawwuCCQWx9QXCcyQoa/XRaRZi7ExAorhucrJl4ro2XZTW9aIi
dWKD8A5ssoG1CSjIILL6IGr7mjqqK/26/w1nIq1MH9TQeI/xf8xpUI/7GvCrDLJzJMuGQPhvL9Uh
2lfF3X1Dc+54aWjqK2La5n6rNuc++iX3Xyrz8/2/fy4oksqOb2dRF1nNePAvYnmTJEWXCuRF7bqx
BzveQLJrZ3tthxcuvlXGUzt1vktjk4vDAOKWmZ5D2rKlkbWraMR6e3G/9CSaaZnJFMxM3srmeFFN
+ztS5qdSLNY1dtpN+jq2zBybmE/NZwQ75OdkvdQcnftQlyYnUVgKVLGFi7U+i/J3KGqhWV3w8cVF
TU5uWArgDrqmPjMIpu6qR20ff7LWUOu913Zrw0C0EuylqsNc2L9c1bjqC+/IhIRB4xCsXjgc6ugX
eiirtnu20K+774ZLuzcJE24YdT0M7/XZrX52hUx9Y+nxOhciLlcy8XMo/73BqPk+HhTdDkj7hEk4
5iHKAaYVQd2UwlKbRV7avIm3t3Ac8o7DpLpjblHfGW86VIdr8JHQpItPcGHsrXWzNnbCrqW/FG+V
Y/io7SBjHqj5w9Nl39/kuaB1uQWTO1zQEYGWI36PwuS807+4qHrA1XDfyMfre3rGL61Mbm6pKQqj
GbACcdGr9pivERM/mt+MjXxWv8JNAB7n8GsH2c5OPCBmtBo72JYtP0Hra0NWY266MyqP0LLd/11z
ocdknmtMxxTJmpbrqzTpmdT++BjuvqRG2m7VbbELFpY/68j/mjEmF0Mfu2UcKVV9TpihLWH8csOl
NHbJxORKKDMmHjuwx1RfGQNYUz4zt4ipbZS1+SDunTVk+otFj1nXuVjWJLpFtVYWhoHN8G/1JaPk
odgRIRVBUWmVfP6n4rEIbhn36saTLoxOAp4jqEGsxHyy4ODstH2zLzaIeK6KXb2/7xuzl+CFcxjj
ll+EOZ8hJBdc7nhfML1H/42HzNp9HmOquwijWdrLSawTat2s04C9tLRXr2b+83cn/F5Y0OzW6Rr9
KZ2+8s1LsMjUcOiKsD6bZnO0nOy3JuV/9XR2Vrrmf1EtRh0DWF/jLn4X/NhesD7roRfWJ7FWk0X0
d5mLPIN/klcoaO+6B/0gfO5zOz4ww7BKPqGyet/oks1JsC3LBhpljRXrCgoDQGElRn7um5j5cLzi
VV02Qf2p8jSXdWrJT2o3Ks6A5TdtaD6zjUdJ6H7eNzNzbVAVV6joalREACpeO6Pqd7ADAWQ8503+
NyOrb6ZTfGJicCNAlPgflkQFnmYOPE4kgJNgDdF1ZLYMbp+l2DsnsO8ypcPwVv7j/pKkmeirmwql
BuAGIKWMydepQ8cdxKLMzuIOCMXOgr6PnAwCct0ubX0lrZ0H5jWemEQ9LwOnZ74bjwILbAAAgREh
fr2hXu9a8OF7NU0ilCfr6oEh+QelFg/3Fznz3a7MjB56EUQcKZGsoHA517n3YBndC8QXq84D9aZE
n+6bmnH2K1OTECKGpWfojk9k1Ly1oX5NhqVLZiaAXFmYHOGg99xU9aL6nMfKk+QioZcjGTyEG0ts
kcsomFAQGWIbzDcePgtOOdMkZsyat6IpmbyxbtL3wEfDuoXd+ay+qMfoOT/5D+HG2yZ7aRe+a/qq
eioXaigfoIDJXXNlUr7+eKqh5gijO9UZId1D8ygBVw6PYMI2KH4/dRvxEcqsfb0vtvc/5KxrXqx0
4pq9mUS1KvMhHRcCsFdLQGbQyRdC43i47q1t4phCj4Z2UeD/BdOxzOVua8ff6UW30yvYP62l8uDS
mibOyZsBaZiUr9fF2rtYGsfU9/Z9sjR8sbSqiYdWYScx5o+ZXkMpom82iIod8iHf9gzqyVazsInz
qyJOjr1E0BGTCBZoflJy5ipubR+MzO/M/yxFC2Fy1saI5iVHlfn3xEbdCVaiMWVxDvKXemQTg164
hNHlvs/NBWMmZajmjT1z9SY56BWxTPNIH49XZw+PEJocpa26gcsEDKS0G4pVdPL27jp9y56W8J1z
hT1qxuPUDKByQ5rm4WOJmol2tPUKu193j+1O2Y8Ibfhkd+jIMzjjHeu9thCa5+LlhdFpVl5Lpe82
QgeRIyVqLf/l+cf/sKfj/JEOuFMGcDlxet2h5B3GbXXWn4Zf1CkfYYR8FJ/Sp87cOr+9L85b97l5
zV76ffCkDgtfdG55dDRU+oO6clvYlgylVX0tqc5elK3L+FvvLnSDZlqusnFhYdoYzGV0uhoDJkzw
wDZ0SEf9wEbugLU8LRZvxlA7DVeXtib5T5QlqqPAhUJ5FLWIVXaO19a63Uqb5OguFjhmA/+ltUng
F0W659AfVbQ8I54Z7gNMCBvz2Xz0/i7t3m5esu/uud4vNT3lMbJPV0lfjcIokELakZOzLkqlw+xW
hN2tvoNCaANu58nYM+SNbMZG+Cw81Y/BPtiHW8t2f0LgbZMIru977Uy8IcO06IfydUk2J9nf4PQw
3DHDdjYrmB7M99J9VlHs/g9GFPAkOhkzpcbJyXD7HOoEXSrPgfhsNiXs6buY+sf/zcjkMgiVasjp
FZZnA7xfDztI7vykQ7Zg5SPDn3w0iorg0g2GH/QbXLCFmqbrK205diX0nXnU1+1T+jocpL1wUu3k
72E9orm9Dd0R0tnP/XbY8Nh5sewlgP7Mib/6IROvddUIzvKWHyIZr3735qgL7R55PGS3K7WAN9C8
Yr0T9+zzIRV1JJp4EWcHtNbO7d/ODiKNXbCFoGBv7NxvzUk5IkoFwMyyl+Zn5oqdLPBf+5Nalak2
jBvCbcHxMM76sTnEL6HKwVB2+aN21OCDXUU79fW+F83djFdWJwcil1Jo8pD6OiePHTKXa2oc34Y9
KherllhgfE424kPwBInLy3IkmjmMkPux3boEvOPmdRkYlqM2tV6cBWSdVNhWJWgxBrhfF9Y4Uwil
OwyYU7dk0uxp89asorix/D5Hr6HaxfmwdkHrIGnE8LG7NtApHCDecK0HQYOxFo7DPvq7HeStC3+S
WDlrNc3eEjRCFzPw29+l0JQfxyNolcrGFMuoN9YA37qWntFFZToRWgM0Nsp1yqhL8BlFha/ofW36
ff0l/yk9L+zJeFyuvR3blgK+m0BIt2qShrvcbgq6fCmVWm0bbnIEqLY+g4rSRtxrwQYprQWDt9H/
2uB4vi/eiqUBRARlsvSjC6evkWJB4oZLDhFW23sxDtrv+wbH+He7QEOmxaNJkqJP7GUd7LhOgT2v
yGGCCV9a9zdaR9/DxUg8c3JHdBjXGp48YpcnZyiTqF+UppOd+52R2/XG3cOvNpZ7/YOzj2J7+KzT
8smXSngzOyqDwaPHCOJbunnk1+qglI4gp/SxUKJlR7sHSGbWpQ1Xz9Y9q38+0qNc2ZvsqBRIKCsF
SnrWzulJXcM/u0XxFtAtyI5NbPt2tIjQntvaK5uTqxSt98yRlI81tpviN/rCTJxvtJfw3durj8XO
2bRflvpaMwn7uFC6xTJvBmbdJ+lY4BlpksViekZwpd2Yx+RbdVYewk/M1u3SA2w77oqW1DlfepHP
flA4gijbjJiqaYIUV2JVRTmibs3W+GVs852/0zaI2HEoq12yW8RSjx9sckRkDggIHSbPVHOKSg01
1NxQ3Rrt4bTlCnQj49H1Fh6bERwSk4EtprrjWbixCbB/5A9QgDBPzgoNwwrW+jQ9l0fBW0UHFKlW
8SY8wiB1QM1MewoP4nZkE8jWClpYX+4Hhdsbhy8LZJQhBp4NcCfw6y6CkF87UaIVenIuEAEMzn3x
UslLX3Emql/ZmByTqDTEwHSxoXkrhZYQgIcTABXtAWmdU38236rP3Q/4GeOtv/X+GCSnKHgst6pu
8p9pJDLybkB3WE7OvWSsK6QwcnQ97m/hzMNIUZg5M/gXO6lrkzypgPi5KqM04eZw99YXx24IAcE+
IUFYPIkztxT4b7BLjN9KkjpFZ3M3t3KL8BY1KvnvcO8euaK+ouexdteovb4vrGzm/Cl00bVxtJYp
6ql3mI3qyZyVGJyrvvOeR5w2WrJryK3X+e9wu3gWZq6oK3sTT6n6ro5RQYppa9EttTw7ZHB62OvP
5daAw3eFJGBqy/v/ghBXwcvRZ9LBkHCDTN4OURe1QWrIVHaGLF4nkhvtkdHJXu/v5214wQqnTTaZ
beXdN37ci8NmtDzSTa9BD0hOoP0eMq95TxUv8hcuwtttVHES3WRMW2FBxsROjuJ1mGhKeYYZXN9A
WnXS3fqoFOpT0NfqgvuP3n0dv+A9GZGAFAdIXac5m1U6oV7ofnluR7amTkheIfHel63/RUHqw9Jq
+483kaeijDgB46wqtZbrTUwtkOZChT0YVJ9ET/iit8PCkm4D1kjlwgTUCG9kF8c/v/hOqdEbDp3O
4pzqri2TNh06dPVWsaHuIi+GoauGAF4t44VAOfPg0mCU4B+JKpKpTq8f1U26NlEyj+sneK435nf3
5D0rj/Wo6QQiRz+ob/EhfE9ew2/5tiGj2i5VA2ZeP9c/YXIQPKdw4tzhJ/TH5rHehCsXxvINWmQP
5c7d+E/iQYXP8RBtENfaLnZ7b6PbtfVJJLVCyddzHevtegSmSSv6Q7a2MRh287eLZcjb44g1S1aY
pqHaCqvM9WeOlEbNHDP1KEOau8HWUcRcVWd3o9vaDpHgDAT/f4jf1zYnEU73mrpPFWyOUKv0td41
H0QUjPkCffhz5M5oDISawumk4zpJ22gVBqYaF965tk6gQ1exrDzrzKTITbZwzX6MHl1HASIa14Ss
6YzUW9Oydc69GBrd+OWOCHzuskMI9wLqP9ux8yu8VlByfvc+O796GAKz1Vu/cjZ/Ghauf8DkzOpd
LubK6LhVma3kLFu52kI9ZKZMeG1iEnn6tFJcdzyeqFntivcc+niwk47tr9NHsd92pPxHBOWd16VK
z22SNhrWQY/rMJqQpl07at0jhxrFOI1qoPKgpOtUfx1pxO7v4EyWf21mcvZd02o1oWB9Kne9+6Dt
tZ/+i3HSnuKDjl7ANmZ+D/LZpYH+ebsQZynkUMCKp81ut0YdFSnuMeyJVJja0wdeCPSF/jXbjLlv
aIfnxVxj7vRbF1Ynl6TvZa409J4Hb5e7r1AjRUhki7zGCBAU7XDr9UdKeH8+as0eX1idxBzGkgQr
Vllr3rSPjihsw6VBtI9ZiZujeGFiEmI0NXRJXXyPJMrZiZ/C/fCQH/1N9mUECAlHeVtt/PfygArH
tt6n++IRFPCXxeLdXCiHjkYeEwMGSKbBNYYHXS3EEETBo7x5gnti6+9QqrBP2W6pszN7PEhS4YDh
9XYzhZ0VKXoAPaaMwVpZBXTY/W/ESZeOx+yK/jUzbSAhgZJkxRB48OwkB2PrH1VbP1M6+yB6W7qI
F9ZkTEJ3Amt9K8Mofm6sY5lukvBrtsRIcvvwxBUv1jM5AC3qullbYEKlij0CcUc0nLxfQsPNTAyO
NwKZmqLyQsIhrqNXxTxp60K3Sy/HOltfx7Z6t0/g0N5au2ijDrb36X4gmznZ0GeIqgEdH/87ne7x
BFGUTL9wz64A5ZDgrbP+/b6FGbAYCZpERKZcyGtsiv121SpoILB1GeixTpGBmHoGXUdTp29hPEAR
4qMd8FODcbwRm1Mqjop41kK2OOMhcEoyfshimIKcEgN0bEDdZYF71pB9StGPZPZs1S/W8m7Te1ZK
I5qiD6U82ZxEExkCvD5G7g9dX1QWs2CtaWdDogswIKUpLnGgzJS3MGdIVA9NmTrwNAW28qrwDYez
/E8GGG9gxU13ul3b7vM/fZW2Wv2Hus84EgTQBOy7QsY/icp11MhRIWrCCThluRGHNQI8ATIYa+E7
JLxdbPP2LHbRJ6Rv7jvS7RnEMPYodcNbQqX0+mw4qSZWvlULJz1+iLMSuirv6JvDwTV7RMcgOUQB
O9O1hWm7D+6V6ysC3R+qB8AMaAPI0xOSiZWsNV4unGI0F4aqfc+zH57cbq1B2PEwseEJt81Qs1t/
iWFibsE8SMHOjURIMC9dLzhODMhmBh2FM+TWecWuZfgUVeF7Ypm2Dy+/0inITkbb+9t8+6BjdyVx
fKeKtLOmk0QZ9N9BKaTCSZAHG8JFhNrcR6l0D64f2YxPIndQbu6bvD035MJMSfGSpK+qfvCoXbwh
vdDv3SAMi7MkGrbQIVY6VEfQg7smqHZOsXTf3j75MUfrhBc4o408+6/3tTVVVOQ8vzhHcXTw3Wid
+LwwvGaD6OD+/spuAw+meDZxWsRxyHByNclp53py1ebnRtgG9YNmOnbLnOEfGwHFADxEofBr8M9k
PWLgVn7QZOfQQy5DkG0lcbZuUC6Yub0qOO8ig+Ts2oi3nBz8wSoqS4+SDL2IeKPoLuIm1cufr4TD
hitIY5d/Wq+oghJ+49hF8EP62qIZI0jvepkvYE9mvgmHBfQmEEcNKOdkHdKQozQTquk5U1D7gVw9
gSLZ6xZeQDfHyFLGMVZgqfDsKoxRTz5KAjQpj4TqlMSDhUhpGToHQei1bucK0C8dgqTXtPeKOzN8
hpkcjcv7W3lbnYD+amTzgTWU7g5gl+sfUIS+5YIe0k7BIf8BTbS0Sj8Zr+Izck3RZ3zd7vfSAcmO
pl252x4c/IL9mxRwYn9yyhjYQwhQxj6yz/ZI6ohIDKO8W3LqXf3lj2vXE2uTM9AUSSlbAtbc0EBf
5NFF2uX+gm7cf2Jh8miOJEFoqg4LjeWszAFl5Uxa2rMbFOnExuTVHHgpOlvOaGNbwGsVUB2vtyMd
5J+z7sD7DIsuICgQ2lxqk/2S04qAa2bqydeqrVl8gghmVwi+7UARV5S+PSRvkRhvLaSLVG13fyfH
L391o+KOmIaBk14VePtJUOyzQh9KmK9OBroclQN1l/xrRKCjLb7wzWYO4ZWl0UcvLhYryjtRqwf5
NGS5LXqdnTbFU9i9gTK2h9RDAWEh3o/bNl0a0+RcLWM5+eYlJ6CK7TlGpZ5i19oNSAhn0ddCM1ex
pm8cCHf+fCNpM1J3pSAAEGMSyUzXrXXNrZXTEGrrRmU4K3iMA8X2M+v/aGkSzVBH69UA4fvTUL4h
S2Qr8Vv+jUx4IRG4TWnHSHWxoknQyrI0kXxqRxwA9xTyYPwYPUIWxz9Um/IQHf03w14qqtxcCB/h
UQHgCZaCFs3kLHSObKCNkConC/5/X+PUoSMKqHrhdM+a4V0gqaOlGxJNSUuEFPFc5dQDqBThDTYD
xNQW2d1n4pSiXpiZ+HzfZ43QZmwhDyq7o1KLtvs4eVSDyAn21c57WXocz53nS4sTN0QPSanaiP2r
CyiQkh+oYa5p1axE5/2+vy8tbeKFklMrZZ1hqETUpVO/Cu3rfzFAIkps4rn/Mat3ES8aWj4NI1TK
KYh+RObXYqm9O79T//79k52qG1/PQpG/33POvpF+C+RiqzbyCunyP01yRp+Ga+J/K5lsVeE5lVgn
40r0QwVKvvLeqvjH/d2aC3aXNiaHdejSwAiYdzgxbGNuLD3oUc5E/NcXrRqqC8X8iWpmugAkmfEB
nvAjwR+zoGPJ/jqku3nQoKSQS6cy1lemr6Jo8+X+smbO6djj1+CHoy5ywy0a+IlqRnosnXgPohP8
SUUSWAuWsJG3QxtM1lyameRHTo+ssSlELITSY2LT4d+bB4Tp6U8jcOytrIO18JSd2bqx7QDZIyh2
yPMn3ueWvNxqLZBOgfpZH5X9oiXs6sx9S82dkS8gBGP+O3miI0putaKeSiep/SI47yIUnaoF0Mc6
hLp+lrsl+vqZ80TfEfCfQYsTJNPEnhDIXZPpRgVEIl/HZRU+CnoT2g1ytj/RnVniRJo1x1NuJB4d
cZ4Th5eyJMjlMkdnfBi+KPA9Kk18dvDFuECw9L4XzvkHo1/0wHn8i1C/TbIkSQiZIGW4YayzfLXQ
xlmL/FdgAqyIVgpDgSilG+16KW+/ncImBwX7z8uFigdVpUmeK5Se27Y0rk6qJbxnKNGFWb0qchi6
ioH8yf2EippdVijBGs+hY0FF82yhpmW6v6OIdE6GuLGrTo2Q2AgVosX83vX12nW/mwz4qi6cqQ3g
yGLY3d+uGd+GfpgOPhhY2nfTWhhvRrnuWmKRgR5d4maHROgWcruZr6+ohARSrbFBOE1bHUsrA7l3
5FPkPDXVW+z8NlH3BWd0fyUz4UehBjICufBsygfXAS5T1cEwVV85yRXSRtFLzsiaU3j/IRkhDuBh
wDeB+kxyHkTnm8QUDPkUxNqu1g1b7WBJbMqFxdxyt3AP0TeGVmJ0qJukp4jktLDKXD4V5CLtqThE
j+bOW9c795hAjR79EHbBPntJnv64sP1hmPkSIGqUYqcLFDwUQQuxkE+581UMPzXmQjCd+0zg+0YQ
E4fzxhsQ7m7kxM/kU1hba6uEwrB60fs/pstnFeBEYJ0Ga0PgmYRs/sLcLYNKPgnJE7CbVQJd3313
m/Fq/AwwlgKoDhzqxIJQtjpaE6Z8KtHcMyMUkiVpFbqt3SAIdN/UzJaNr82RQxs0Ct5w7dljsSKk
2imflPx9cL55wpsfv9w3cdvQo9wBnhVE4liDv0EIGnXeV4JSyqdRckHN1+rf8rGAuWcUGxolgSHu
eRQfFWanHIbVS2i43nx7kUTzto9z/TOm/S85FjU+HD+j3BQHR19lb90qXjMVugf789vbLHZoZ25e
1j0+p0GdjgMX13s7tFIduC3uqO76TR+udOQddtLD2A7Qz0Ay3W/dKX3rH9ABD3ZLPfe5WtOV9cmd
MUiV47UuyzWfUB20I8iZqvfEdjem3VHyqQ+xnT258C2gZr7gVDOBH9MAxZifh9R32u9PC0MHUIFp
2gHIMwZ846WsZi6IXdkYz9Dls8ApBCNW2dx0I+86Bjycv+Uf/1te9TkY1sEr89kb67AI0x6/26Sg
cGV68l2tYOwX+wSAwvYKe0Bv+qgzhah/UFtHzloLVwhLittkEyarRYzRTQfiw43/3dzJd3WkIasQ
ZJZP/8MY6eZj+qS9lr+MF2ndnALGdly7ey4fJPe4RL9yixWdWJ+m+pHcMo2FdXVnfY336VpgsGRY
Nz/U/WI9bMGNpgz8kpkKgqxzXbiQbCt2JayFzbDTV7DyPYRb/+y8LnWt5xK8y0/7sfwLr/Ispfai
juU12xhEPKRLZ+dgMEA9tnrdt/C8BPuZq66oJEngY8YixE2srzspbfUqHTcU8O1PxOvjTzRZGNwQ
bXOfvnnf6/0S+fXcxl7aHP/8YpVSYuSa0mMTXet1jjgKrTr7ftC/BcXgKJc2JikT79w2LRJsjMPo
wq8Oscq1tu8eUF7dqL8kRq6oe7hvi63Qubvz0u4kLkipNyjIyP+zn47KI3uV/xXusg2qt6/G5/xN
/hI9Sc/p5v56Z7bUpGHPnQ0O75bBONLMMM6ajqRAyQ+GMHyBxfL3fzABlSAqBChs3Awhyq1aOiju
EtCVeCvr3rrI3IWvNnNjQSk5PtxGMYCbvqolJK3eaI180nvtIUoMSs6/87RdKWq6UXUIn/qlBvLc
vjEqNha9MQlW+9oVEzM3pKTjc3Wd8pfnIMiexe7z/Y2byXFGZSNGtXmLkH5M4nXQd2k1oIJ3yhy6
0sK7iEKEpL3dNzK7kAsjk4VYapoPSSNIJ7UsbCkMbdXf3rcw49lXy5iEXt8NMtcxsdB2uh1Jr0qt
bNzgZ5QkC14wt1+09VEbAEp+2/qVHFUE0YYhUQp+D56Wryu9/FRb8VK9ZcnQZEVKUcWhkmBIswBU
xr9ayCJ7NVx478w5tY4kNk/EEakw7S0Gg+8ItWBKJ2NIdqjVSv1rp7gHWf2eo1irFgu4ljlHgD4Z
Zx5hQ6Ajrj26611EzIdBQkRZ/aEVGgLR4tJ7dO7WGDma/7+Ryc7JXtBQLWsldHTXw6/Odo7ld1NY
dS/Cd/BCESd1m26Fg9AsZHZzSfSl4emdHLk6/UuZ1bVrcZ2+UjJ3YTP1D63d/h7J+5bGWRd2c3oh
R6pcNI7a44vxUc6TldYvJauzTmgivsBzjgrSFA5QQqDHFKMundLsrzJF9rYCDyss6ePMWQGCxHiB
zkQDr6prrwgsTwqlUKaymEmb1geO2mt2t8R4PW+Fhgmm0MyaPhwdznRp+BLVxPK9M77r9JGD5tv9
MDRrg/IXOYtGI2/6YkzrVmsCoSGaRmgOFu4qhuEjZCTzvplZF7dAn3xM+FJbnrxMdd9K9SgvpZMn
/9WUm/Kz9Ct7TuzgnD1Yw1POy0IeEb2LA20z67uql07sQseSg6zPpFOePXtFtNWQM64Bx91f3qwV
wCFgEeAPuQlKqVY6yaBQ9y2jL6TU2w7hdLiXF6zMnB5L5GKlqQtZ9E2lx1DzICsdl7J58VJ20PRK
S9Mzs+tgvgr9FqoINxzHrUT8LgxTPBXqow/hoRI9pIsYvrlkEjoSitjgJkz6C5PTI3VZVScgCU/B
o3B2jsm52qu/GXY49tsxjWRQ9Sl+WIIkzS6NtzsVHji36N5dH1m3gb45aTXxlBi/IqpwAVL3ubrA
SjJrBO4KAEmIPaEEcW2E5llr1gJGwmEkuSvWUqM8Nf5SE3fOEaBQoQyhUZi/gSPlSVAO4tCJp7x/
UpTvbpovXQy3CyFfGEf7qPKMuoeTYwPNgt9kviJS5DF34mfrQXpQn81kW28hun7Mnhx1pzwvFTlu
l3VtVL7evT6LO7VA3+IUqg+J+M3Ul1hp5ldFkBtlgqg0T+5ZR+oFyJFF8aRDApijjqWUP3v9z7vQ
LEPFBejR0OKcZigyhByVQCXlNPQB1DSlgbpDnlmb0BT8zZ/GndGURSJM7IE8afKZcqmqlE4dxBO6
g6shfKnEc6Ivxe7ZXYOVgbcQczs3ApiSHLtemOILkfpo5F+67MEJ3u+v4+PCvC7CsBAKk0ATyFJv
kvowUSK5znpCwsHflwxzH7sH89Csdfow+bf8WfoE+Xj0yfqd2fctzy/uX8OT/E6pei9zdAybg7Aa
kpeg++6lS9fDba7P6ka9HwIr/Z7pSInjD6jSowx1ksvXsvnuw2dVqOg+LXSk584P1ziNQcAP6AqM
a70oBBS63Bcl/n0yMwaBrM7WhqX0am4lDN6brIPAQMH82oTg67hcqg8nrf2ar/2a6q70JZb/yxHi
5U0PFWJLsrhxpRcrqbOkh/1C609R721CTVmLA9aqJfjv3Me/NDNZjVz5VZCGUn+SvGRVNNkqAAZc
l4vsgTO7xtsBhOIYeoARTQKbFUl+XSRKQ5rd2TJ1qCxcm+Em3kGnAv239lf0ogJbXRaqH//iybG6
Mjy59Kqqaiw3xHDyCIRb3gx7Y9N/bTaIIR+RKli6NWYccKRvQ38DXk2mbSaHSYuDQuh0rT3B0bIO
nisAdtEHxC6HDlxvVtVuqX46RuzJAq8sTiK6mTVyGiZqy8sp0YJ1F5uxsAoYqZb3WloOr2VdRdpK
rSKRcYGhglPGEbM63NwPIrfr1kfRXmIkDExE9om79nWohaablydF1lCz9YIXPSm+3Ldx60OjDTie
AAZTm5pOUbt+2qVxHJSnuJf2RhyQKvv1kyOrj11kLMEkl4xN/KYD+56UelSe3CJAVeNQhe4qTF9i
6dP9Rd0eQBY1whgYlBr7ypP7S7OS0lWL0Y7s5/5aVWvrc9U0JWRVqZQvtUpnVmVJ3P1gIqmH8Cy4
jipmYOaimUv5qe/EYiMPff4CKXH8Jibqdy3XwoUp1FlzUHpBmEuXH/Xea3NS14WlqtT5qSydp7qR
XlMLgRc//ZUL1lIl/7YqQsNvnFhksIDJ92lL21f1BC7luj355U8NFKSpMUcMp03OGAMCsYKz+9MP
h8At1Cu8GSG0kKaUTbJWxVkapw1lEbdjCpR0fuWkvhXbtdpHb39uDHD/OFEHXOgmbcvN1mtEK2xO
A4MgzDp99i31qQz0hVLP7ffiDI8TgmhXQvE6fZboUacVveg1J9Fvn2JTpxACP/sK0TXIgNNuEUZ4
6/zX9ibR0lGHQrJitznVR/eHcDaP7alco521cZjafYtei1dxvwTinl+jRm+CWUgGxsbfdHGxOlLM
bGJk1idJr1ZKnG0KX7FV+bcsGEuK1bdBkeVBPQmlJzt08yYW6xgVEUVuTlYGb2hALbBeAKrNbaAM
JAlZXZyCKvf1YojjPSyT47Wq6S0QgcpQfstVViV2X1ZFt3C7za0HBCtqLohEks1NrGll1wyRVTQn
PckOhtjvUmHJJWYWRP1gFD4BgDdOTlwvyM2kwa09sD2KFNV2N44H8WKxVkWaL+G6bmcGLYIuQ1eM
XI6xcBoxwqCV9Lx0SnpjjV0dKDN6K4FujnKk6fiySE5163iYww1YFJSLFLSul+YnYtdRnCvpXze2
BoHRIXuDTs201XPyA7T/Vv+SfXLtRVaFMaZfJwjXdiepl2NqWZglOlfzOTuoG+kLPY/uRfp/pH3Z
cts6sO0XsYrgzFcOkixbiu3EzvDCijNwJkFw5tefBd9bZ0sgS7jOfcmu2qlKCyDQ3ehevdZR9zsf
FcJDLAnTG53sa4NCkBmndindAgaXzvWSqT/r7WvDmFelYHFCSFMaw8vmxl8MhkZMBnXKzlNm24ud
6Gjk+SnT46BwlCMQn5LrstHtvf5pQpqitI1VqbWNT96CV4kdqKP4JfuZao5v6ErouvU9nv2e0YLn
wqJPt534RtWHW3fAVQ83jkerEA4b1WVZt2jtufqmJX4HoS40+LPPbjiz0PKALjR21gGTM4ZXSxz7
xusSpjnSDjcXd0v0emYWlwrESttza+Vf81LftaT81DHz4Lp720oD1sUPpb3sYuXVcHN/7nQ+hnfs
KwS10fXa+Y/d9OHt/Vjf9evfJLiTwWiHKSK4EL2VoCxJ1DJoMTnuWYm0mrP2XNemhJ2fYrdjGG1o
z8x9SebfLn27vZTtT8vnsIDut/ks3vXldlsF7/ocn5YUfmS/v3Di0BgOg+rRr00whNXzMvkTpmYd
T5b5SI0LpzpOSGLReMJGMi96mkPyUATkHiSkvrlvBq96fher92VscO+56cqzXCyaf+CLUNqMKtSB
xpk70KX2iB7on9lDedBVDFx7S+zZOQgOljC7p8fkzDWeGAR0ZJwq25/2v50XTpFT9OlYESx+JAeH
/E6kOiv8bNxapXB2LItFSluP7blb6kBXZs8qn2nU7erhaGk/b5+jjSuB17HO2zMAsCFLv97RLKta
MDrjGBX6nyH7XmHYOs1kUCOZEWHH9IYoRqnBSDQfGvYydc//kJcAEHmxDmHP6jo2kjLCfXNVhn5K
6hcu9SrIcN/ero2QemVGyB8Xwzbp3MCM2VAPQSecijyICtNX+w+33LEgAD0xSYYEfNXuasveXuLY
wIKWR4P+pMDOd8rz7dVs9CKvjQjLiavY6CmBkYx1f4mdBu6o+QmAdSw3vbL5sTSuV7oT7hWA2Zq6
A5PgUcPcxe2fsXk8LpYqpGBlUzAn576yHZAgF43XVZ8zKitEb1xbxBtAqwBxR4FLLKMZvcbKKYOV
wizCOnG/aWny8aIj3tYodCAH50wXosorcy3WJlA4Oc9VYXtmqX5Jy1H19HY5JlkhCbFb23b5kBfS
LEaQ8WAsAc4wiT6nhvO7G+p7FEtk44abp+TSkBBqcgX5XGzncHi+QgK79hI+d+t874qAVmFScmKE
Px+ns8eJQOkFuBaUPVHKFU5Fo46WNdhYnls57o9xsll8rPNmIvuPnz5MWWDQEAPaGI8RVgf+DGcY
U9ghwLY03Q+ntwPwdUgcx9bpu7QiRMw8MfrGHbCHFmmNYLH1YR/Fhb27vZaNyAE8NTI9XpPghB3X
3rymmP9hQ9We8wb669Bp0WfI6ijdM6Y5XP3jTQrwpF5YEw5gBqF3vVNgTY2+tslfl3xxpJRU/CsL
sRA2AH1G9xWNWDGDjUsSt50V4+wx1KooQC7QH9TvtKQPGmBDk+hVk9Xbt+7VpUnBKdpmlA+Whapf
BM49pKRtOXiu7HG2aQR4cT7jw+W5hHjVYmCTWbXDzlYdPxjxFHuszBsPRCsyKT7+c1c7eGFJWA5V
Sn1oFZedM139ntPlC077o27RxxSzgOqkfFa7cv4Hj24i/+TKBmBxEXHbdk2ipTEjdlaUF+oAwmv9
VIfX22d9cwdRVUG7AqtbEfCwTAcehejsbJSk3EEqnoC3nKg702g7yeXdNIVOH+rMKEOsWn4M3McA
Y+JjNYZ2murocxZZwcycf8jFgKLBjgHmD8Vo8Uw0kLtG/Y+dp6Z8s9Mag4ek2i9o1Ug+z6abuDAk
HIlYH3srYzCUTu1TkZdgWTT77zoBYVFFHotpkWE7tzbQQqoBthAQ3awYO6mW4386BjtHdQz6Oubr
zX0xSofLNs2AXBXFDvjA1fTKOCUU9N8zOxffpl18yL4pUZBhxMtHYecVT/8xTMK6lQ6XbZmFQVCO
cwDmmmyVKE051T3uclazMK7Mx3wcf/fFIpNw2goiGIrHcw/S2wTTvNfuvVTaVAH3KcNkvFUDnt83
5bJTlNiIJV3NrQOCZAkIKMA9YUuIvW65GFlT4W71RupCHZT+VQr71EzjlzHrfzjDIrnLWz4KiRPw
KcD9mwj31wtblGXW+xkL04s48+YK7pBY7R1ZCt1TivlOq53EsxZNwmay9eFAsoqCKfTFgDzlf3/x
nDSmki1kXNhZi8vRI3b5PHQ50pnakoF0Ny0BBWMYqMStIV9M6xedKgMWyMbsmBldFEauWx1sADbv
bvvFzb00US1FtHQcEGJcL2qyMCYKTAcuNyv8cun92bk3e82vJsWr5g4vZQkAZ/OwXBgUEignHTvw
bNTs7M7lK2NpfurK8mHOQdVs1cUQKFT2btl6haGqhHMC0lZ1RfdX5Wpu0wYXrl3MT43T/lJU++BG
re0NnfN2ezs3vxx64mgCorQO6Pj1dlI3Rz5PKDvHcW16dupmqj/0ijJ6dhNBmeK2tc29BBpDByct
WFtF6GtRkwk+uULgzGbNSyfrIcriZydeHhfDfKKR8v3j9visDd5EnLpc7HBq2eyohMXsPCB8Dhgh
m2fPSOewGz61ugysvHUyL40JW2lBtlqlbsrO+RQHqpYanq0Ob100/J0Y+5b102vcRJLbsLWhvOrO
p3/hnkV0mEpiN887uzl3dURCx20DNM8mb04wBd/p/ZcIlG+3t3TLSYMhzSBAvWEQ1RCCq9ZZlT2O
JlqQjf1S6vF+ruaP93kQQwHGRrkB4MQV8x8pFS3OFthglKZeugDCl2SS5+X2Ov6zIbxY8BYvh3Iw
mnM+ZGQHxCzdkdJuJZFm0wqamYCG4VW+IhdMhqLOchtWaASO12xCjn+4/T22LrB7YUFw8i3EmON+
1Pj3SKBbxnsBOrWaYwenLzlsG34JHW6QvqGjBNyJGJ9Ng1ZOXLrNOXKoHuq98pgoyhEkImYAUUlT
ksVtbB0Hx0PrxISfB8XqtWciaTtb6uLgA2kZe7NmZj6iIiUrm2ytiXN2Yo5WNTme6tpKks5FhL5J
c7azRPW1OjHuB47Ld7S42zG7ILJQuXFjgdtBjMTwI9YmAlqSJosza0mas1lSYFncXPvipHk6eRDJ
MIKimafUG5cu/nz7mKwZEXnfFN18h2BgmA+dXi8Uat0tiCvS8mxxhp6U7Co6h9QZT23bHnqlQN66
nChxQ8TU3W3b6z12uPIaYih8PspGgmPUJlcpK2dpzjp1q/Ok2H+UwqgPqhsd+rLWPnxKYQ2AMp6L
IEsQOwetxuYlT8fmPMyGvU/TavJ6N7XOA22NMC5TmRLo+pzCHuqYPFrzt41QlMirUp0Tp2nO09x6
JnSNDEmpdMsA4jPwd3AgKBUJ25fhaUaGyKXnOf5Ugls8SWUUGWsf4tjo1zrcS6G1Lk4FWDa1jCgz
6VlXc58szxaD4Pmo+rePwcbs5LUZvtCLfLSLtBYwKp2ivcHunNqHEidEMZUfXNsjJp4buA8y/K9s
ZcKpV/QsKyDqTs/j4gSL0vsVqL8tGWRs2wqoRTgFhLtCk5gx1ceWwYlYTf+lAEmbR4foIWPpr9s7
uHWRXN7Nx5QSmNJF3zGm0YCYXDbnDGKzSpKE6Zz7WlwFXSYr9W4u6cKUe/2tlpmUtErr5kyY9V3T
lSdakj3Nug8/UXAk/jOjCy+jJCWsraGAhPiYfSNu8Re1olOuxf/ggS7NCHe0KKc0n2PanI2pOpS2
i0pUiia5ruc/G8zfSw66ZO/EJ0oFghtooFSIKUt0zyrlF5iPTkOvyYY3Nnw6dg84MIweGBj3FENk
2atVQmkO9NmsfwXaGXI8ff0rMeiumrrHPjPvrDb6tJTmQ7fIoGhbXunSNo9zF5d5MY0m6nLYtqvp
vlyse4uWklRzHSqvlyekmmnB4tkuYCKPHk0z9lT6bIIloXsvk+rB7bu1+dEAFgenBlCDrigep+vx
AkAWPpoOEsyDDfHgMM5JcRxaN5GwkGyvC1xLmIaBvxPJesu2jnMny5Cy2aVP3R9QC/StdvSKtveM
6OMgI76L/2tNvGJtWVhk1JFw2Mpbw56c6fX2xq2fPfj3kTgBkcgriGK8TZjeTn2GKzxlP1v9s0JR
bpseZuIC8PCrzr7ftrZ57EBIAq+Bihpeb9fHTp3brKx77J2Rpod0VkOzLL7dNrF5ElB/QvKJNEkT
422NGbmmgUzSWVd6cz/PmROgPNTfEdq54W1TmyfhwpQQEcsh1tSyGOk5InGy05nVBHmXgVyzjRxU
rYtsUnfFlMm4PDeQWqgqQ3oe7ScMl8F5XO9iDybfwupb+j4b0fht4xHACaD/aYFUlhiBbCRwA1Fx
bZBHtgtvEatm1pGso+8ML1BOycP0qfRZEbAyXHxomUD8zX2MwRQhA8VsQJSuTQuOKtfUoWmg+gFW
F66ZmO0A1yJ7zqVL90w2d7txPDmtO+bI4UFA1CQcT3S0RzuuKD1rIP1a9Dszl7YreeS9bnggT8Po
MOCWSDcxWHe9lQYtotJElxqd82K0NG8yNKZ7BdQLFYizxAQQwiLS9PYwFZ1uhGUGJ6OOrer345D7
U27EO2ZNfcNbMmT+S/qUFx/BRNMh5xsdMFq0oEdAAaNj5a6I8TZ5un3ot8IW8lj1fWgOHQ6xHKqW
JaixjJie3TFCGzlTYJNVo1c304nF8c52RrQq6/gPBsZ+oxorE7rYuHWwj9cImqKYDRJboqwbaRlZ
UX22C/bWugCiDxY1DgA5v+lV+4Ci0SwJLhuzqg5GBAFVxCsBjlJ8OqNvrg2YLa7P5PPsR3sc+iIB
AUDmKSFKNvucegWwFkaQjSeZPMVG0uhAbwD9Fi6EuEJSYX5n7IFhr8918wo2eB/ZcFD3iY9gJ1nl
huOEJUxqcDY3ZCNCztjEkHuzl74+W5TsyeD6ivojgUz17eOzaQUIcROvWGB6xPfW3ORzXRlVfa6y
9A4K6uEMOV89c+9um9k6JOgwQyQNcRqFKOHVBe3pvhuMskZdZfZG6/OAZovdtd5CNeC3jQ9XcdD+
hb8AHSKm/FajGLU6qos5kOqcjRC6QC3/WIxQLE719Pn2sjZ2D4YMDSR1ILUFaPvae1iz02iFG8FQ
OXXBbFdFYIIi2K+cLt9/3BRSF/Tkea90lZ0WzpyxHkqOZw0tS28hoAAa+qM2LZJK3lY0Qw0UFRyU
efEOF09EPCNBdqu6BoCD7BK/CqY3QE7BcFCF7EUG0tvw8FfGhIKRNnBTEY7fFH2i2k9Svd3eta1X
8pUB4eCNS5U3dsQPXsiJd7zuMQ8hjccFQoZ3LZ7KlwIe+b8pxBTY5BPGEFoBlla4uTROIw0RpH4P
zzh37T7ZAU2LyVyI//yQq1FufjI4JSg5AMrBM8frY0j6Oh1mhCqMddGH+kx38bH8Fn0igFAn4SJz
GVJzwkcbJ3DODoNTgShqChSvCGpf+27uSTid/h8kTDcyYgy2csk9zLyjHiDcsbgedbs0KbdGcRCR
X6Ew4MU/unsa1ndN5Bnfsmf1YTmxk/ldxm+0dvdgAAIBLtR7+PCr6IQdY7b63lnK89iD7Gxu/Z5+
A2ekPzQvtw/q2pNcGRLZ8sZ6oXNiqCgoOqkdstLMd9lYmCFGYcrdbVNba8JjCQEMIyZoUgkbOhMn
G1gWlee+WhzPbGcGGtz6WzT1p74YZd2HrYXpUOYAuBsTr6scbkpZ2bu1WZ6b9q2cvqfWFNBEVnJb
hxeU0jHxATVBTpdiCidSa9IkcSwsCdNBKh6Byxcz6r8sivNYUP2X1Ume0ltrMjDnDhyYsdEnqhe9
LvvMKs9de8zjL04EavFaEjHXnhEIJhS/gExAXxb11+s7nTVZn0adVp7ROAJ+jtX3OhqX3sePAnYL
4C84dQhTCfs2QYxFtyq9PGcJKFDLCSfBGB6bsk28FG/c28Y2dw3TJUhm0LEEecX1itJ0YjnwA+XZ
See7ps32HWaUe9ZLEuKt44021/+aETz+AMRSkzICM6NdhniXHZwWeoRpa33Vl1kyQrh18FCN50qE
OIAAQVyvKVJ7pRmUtjzXsfaMwc/qmTHzgWS0ARFjjfnaKpMhznj0uI4uYM3muTZgbrArtgyHOuo1
pVPTs+4UGExRnmr6Og5vCz1W2hdSlz8UR4a53TCJpWGCy0KrBUSTwpbSbKZxM8/pO2keZv/3+R0J
gUyQpDgbwRoMNBB0hC4fcpwVpilJMDeYO1X6/riEgi5Zgnav+Kk/lIEOeD7GPUgm1T7YgKxem+UR
6OI53WlmHJOyTpHxjGH1vZ8gnuv6kAzQ/eQAP3wyZRh3qUkhRTCTfsGsJExyZZj+yYUY3MHw0i8q
Gs2I2YX/D9QaV4sUvf5glk3TazQ922MSxumxmFGYkD4ntk4KFJKAaIZvBGmRsC5qomev6GV67tul
OblLzPLQrC31TW31GuI3Tldhekpj1e/SRurpGVWrW/5tP7PxPORlR8wB4k2KGXeHX9qL70nKTE3n
KY/P85GlnvY3G3y6a042iFF9VCq6EA8PzaP7fzm/V4aFg1SrzK2WOIvP1lO0b461X/qd1wbK0xww
fNXIl5FjbJ2jK4vCfk9Wkg86hr/fb0x5SEMgeb8Yn4ZX0PaHxb76JdnaDX93ac8VcgdUqFti5Fhh
O0OvVwuRFB0Nn2eA3YHMPs9w8aDr0H1SnyWm13ng1Vd1BVeLPN4cJ4ObDlWfE+yWYfXQnhMfrMZ7
sp/gDIEhOuBwBzJqoo2CG/jKwEENWA8i8kp3Dw29PBuWJD47P4bAOVo/F/CGTt50zw7Jz/zL8Bpp
XhaOxB9lkksbF+rKsrDqKSmy0bXj+FznnWIHczcl7ZeR1dXwp6v7Nj30NTMHL3enJHrBZCcm9zSz
1WQEChuxG7VoAmJlAEjxshGykUrvbHesleTcNYvpRbkxe/O4PMV1/3j7M28ZwqSwjec7aLSAjLm+
u21NULOnUXE2O/bb0dlpMZfan7To4/SOeJzh30ftDzj+ldi1nczplBIYKtvMy83P4C+HCBNoP2KZ
cNDGkjiKD/UxDOdgNELIe1SdGYpjxuV5sqL4FJlFFTbRgQBM+PbhvcPUAOrPXJ8ObUDB/ThkTDo9
wZKmSs0PY5L9tJ32CWKGpcTDvnchhBzk0g2Ix0FjXVc2agoP6xd3mq8HRTDd5z5ERY/Nc+txXmjX
1+/1t6bBBHHqu+Dvr1GUw2MbdBV76z4J3crvfrEnRUo8LnFR4ugOwy4ArA6XmJd55rtjYzmeQzLr
qc+76QCANEm8gZbZ19ubL3XFPC+9iDpF11mKaWNPjP34aoKqOff1Jwe1eO6KY7k0PE+6xG8A6Dcq
DHgWA+PLj92FvaFbBqOLYS86Oczjz3D+CSa/4JRMGbzgP7A1c1v/WRRWOFtV6Y42vODyadolmJgL
0lDLAu2RV4eax7j35oO02rBxe66MCsG8s9QqMyoYTZJ9DixA03zS6L98u8uVCTfHKEhnajX20nlZ
dupru88C9BIPXeH1d0BW7mQlog2O/uutFOJ2XFdmV6GchwervwQuCjbkDB4/0EP73X11aE6lX3ix
FgyvVQhhQmDgPy/Qi1cCmRj2RjGH/xK4JRNEx5CoED5q0iVE6+dIOVlPZGc+NGAY/zX55l84xUBG
Mb79Lf+zJXxLcHfM82i5yqkDPmEqxz9T1P1qBxk38MYLEPJICFTgW0GfQFRbnrIiBc+Qppzqwn6x
xhQj/FGAR7rhzUsX3L72m0u6sCXEZ4tEeofGkXKiaYwaX1z8IE32mzrt73+wg3oNx4kCZv/ufS5u
+4ysq9Qn5AGRC1GmT013zIksw+KxdeVRLmwIsbfvMpVgwi1GGXEIBuiwt/vhvgnMfeQVBw1ss7Lq
76bPNC4sCj7MnFpMlqiwqD6NIQnQ6w7Y1wIE9/RcHCtfVibazuMu7AmHfQJ2dG7w2jvPe/QhEgyf
PyZ+HvvpCUgtEx3b4rk6to/qQXbhN7p0uGao3oOqEW32VQI1TIuR2znOSeLg4bVUaCM6iVN6vTaD
FBAQnaKmj8Bzn5LZ2jPXliEzN88pkJ8YSUK6g/suRIuJucyJDOU0GvPOHhEmoFk9pZLmweYJwkwS
ui5oha/Y54aosknKcPNI99RNv7pFBnnf/oIXFoQvqNRgaU4aXTk5L9Ze85e7/ikL0pfK9ia//MIl
v403JRgU7x+u34VZwXPZTtXUnUWUU97cT3XuJ9Ur5oP/P40IUShqxkhTYqzN7I4Yr5/oOTZebq+D
/07xioOgDOUVnEE4SeEYpG5uk7qAiWEyl3uj0jOfjMNwRxOTHkmZc24ExZG8GrfOHqDh0O9Cmxpo
IGHzYoi8qaSbcSrMufOhwfZSuuQtqpcPw9+4ZiGf8eN8/atiHC5f3DvtoJyi/FCzH9n40+j+3N6/
rdACnk0whjkYHVt1Fq3Onma96bB/gIEBvY1H5wDs5VTF4QTdt/C2ta3rhK1BmxtM6hjyEzYuYyUG
gOpawSMI9SgNdNxSDb5tE1Cixfw0iqbiDAkYVPI+6hlCcj54TK19xiRHbuvrO1zr9v9aEI5crZi9
6bStckpHpItj/NjVxYva46l1e7O27XDFSuA4QD0veIYq6UptoBU2S8sOemF+pSiJ5skg47fftIPa
qwWglgEqKCHip6OeLW474gjEP7OOeUWXg81NcpTFzwI2NUCU8fLnk2bQvhK+fNR0ZB5KazpXyeDb
YEKm6e/b2yWe5HcL+OSg2oMsGYqu1wEBtccmHmIyob/wi5RfqrH3kuZel6l3ibvFzfBmE+qBePuu
5g5KZNZLxNoJBaM0tKFpkS/jXWnc3V7MKpH4P2aQ66Hp6qyZtxNWLZli1dM5LTzjCMHXH/FxfJyO
4JfJDiqUvbvvty1ur+s/g9r19pHRVBBom+lsYU7aBsBb++4sEr+50pTCqsDlDXY2/ImquDhZaVUd
kOyJOZwhTFf/VY86l0AsguITtAech/EXbXybeclh2HOuUBoQybZuLJKT/eJXYF4VP4L//UXSOXST
XQx5NQARu3jtAC7Zjnq2DM62tgKgKGbmeIkE844iDttmtdbEFuvO8Yh5yoy6rucyPCZBmPjzox+N
953AkcwPJDoMQoAtqwIzoioYTBK9Y73fDQUIHxWNgOvKipGJBrfNra8YjOHzoeyD/4C8/3r78jkz
psRIzNPYNp/moUqDKs1ir4mM1gf5PJU4QO5IL2M7Hm/vpBSQPcAE02rwvMKy0wphBGNLn+xoQCak
pMdqctGzpt4Mjr96WCDIrcu0FrbsYuDxXYkHDy5bv14mr8PnadKSU9q9Tcrop2l0sjQrSIrPMdjK
8iQ+ZapMFWzTKCp4WDMHnolHszUWvTSLAYvV/uZquitnBxXJ1jd7GuRgQaKFfpekr7c/qJg9oTFl
Ai1rQrgC87KGuNLcYvlodDqgxvG3uP1R/2rBmjgiD0y/3ja0vhIoTKL1C2CdgzkqEXZgVB2bLfBt
Y/gxNRU/r5a8hOapFiVBC4S9jE12yxz8C7QcEdbQMBFiAZgTx3hClx5F1+MCQgSVgWm5luXQq1ID
OF15VRcimLiD8CuimWRKxnrWq7PxtOzsXbO3Q/dEfN3PgzSQtUlXSFXRmuChqRPFcTVya3vrSHfD
gYVDyB8IsLW//bnWhxEVFBBPgrsOdVdQ0FzfgBoD1BNNe+BvqE7y42zok/aoGUZCP4Fs0LKOk6rO
k6fVde2EZqPp7C7t3Ujf3f4ZKxo9hAgAMfmcls2ndMVkLuqcaait2T4Zjb5zlP4OVB6HuUrDqjID
oqi/tZo806LYOUv9QyPNXadbQYPz2xr5rzm1HnGjDn3yUegafhaIJTXILvMosiq1swZeQbVj6wT/
5FGz9g2I9g6DrCq9zpkAFkZxBFBhNI9R1b/+CnNakkRVa+tk1BF8AagBddkzfn1RMJKmAo6Bpy3Q
7OKIyAQS6dHqiXky2uQbSfSDO5X4xK0k+1v7GT75hucFfOqGJ6dO5rZmbZunwUq0PrTUucz2cxrb
EOIbyrg9DM3cY9aL08JI3qCrHjzBIw0eAAPeGsLWKooUiV7NVqyZp/w1KsNk2fFWm0O9uvC1b8Qn
1o7fIEuCDVkncMh1AGmwkPAi2QDx6fXHU+auJ7E2G6fswf40BUnm9ZhNWYKygLIjNJV/9FroyupB
q3vLjXLpbD6yCmSq4CJKbYrzQW2Nk6vMTyZJgtTVHpr+pFBnN5vF9yk9RKOsOrn6uNwob03zB52G
McfrlTodqZnTwegUmy9J1h9Y4RynegRsOQmaRDtInML6zEIoBt8RRLKQB8Xz+9reGKlR2U8VsFHH
8WdxZ+54lS091fvcH3fJwXFQ35YRza/WCBkXQHnwp8VnWcT+0NR1RYaORX4e3XZ5rBZmHBwrtvaL
M6nf7WhxnhCLmMQLb7k/OFVwq2DsEoQn7xHhIl3VGugIpcgXTjOwBX4doQs6wCHuJlc75GZ9rFVc
Wh1ckNS0QqCqX8c+BrNtNLz2yvAU99YSaBWy3FzNXH/MqCHzz1seCvPeKI8hEiInFOJEY5RDkxuN
edJo7dsJey5Gx/a1OXuAgjL1oa6Ck26500Fr2dGarV0zLHeW1jb7WYPik9J2qeR0rD8UUm4UJjlq
Dj/JFq5dX6XmYtDMPNkpA/1lYv+FdP3iqWT4BPmvzq9adHpvH0iZSeHSjZQgwpSpeXK66MGptFM1
Tge9VZJAd5zCpwptJRbXN+B6kUJg6AaltmwKiwY2ueipZ1rfRkC1b69rI72B0DbeSkjYMBgA73l9
0ZoEpOVt5hinInpT5uwHM7Vd7vaaR0ipe2iVW77WjX8qyr5pZHgx+0b1YoNKPCl3H9evAPwKHYrf
3KWBDU1Y7NKiwekw8K/nOdkNGbQVbJzx/lubJ5IF89eSYAmiNsCF4X5jGv39Ol5cN4ZrOLiEmaes
LUJNXTyKaggY6wK1b+7pYnt9JwOnb5uEmg5nNDJxka63WLNqzKrPo3lqKZKW9jcrskOWWOFk0OMM
fBEYqV5uf9WN04rGIHpIGAVGCUNMjelcQK0OyL9Tu3walLdFGw8pqOQygmGrpPBvG+MnRNhRPBgx
gYpXN4KveBsdOwEzFDgnTmAPAFtMNSuW5bkOVSUkPKszwmM86OQQZxESMLombmOWj5hpME8WRmjU
NzAYhWU7eXCWkgWtdg+xDpAZUCSA4mKNhFcVaEGO4AU5LdNXUqBj3DCvr75beRNMssH+dcJ/bey9
BXNxHqPY6vpU6xBYd9GeK9d1h/5bcih3bjB9v/2htrKky4WJoWYw8rhG5dQ4dcEULIA/JIGaYU37
+IEPSqSfqiFMHUn82NxNYJyRPhBUakUArQ5ZItXsYBT0hgdUUne12u7mIQvrMfH7WaY1t8LRIRXk
Uk/vkg4oqYsXPLdGzYp5etSGHM4G5OUQDuizdIdxp/vjnXaIo6B+u721qzsAo2DyROHLxC3H2/f6
bNqT7cxVz7BIiwK0+9pMMhaDFQM8X9elCb7PFwclbvQlTTuYWFT3hZHqp1XUIR3xCk3rBzsGgmoa
c6+M2h3L/xiT+9T32Xd7oqGtzz7mR8OsQ+PONEIUd54/vnokTagsQ0UGOy/E42x2KV4v8AD50nF8
9C4uP8oLx1d/aUKIv81Mo761qXEiNPLnCuCY+fftRayandyERdBrBD4Zt15M/4ZUUd3WGY2TMzAo
vpZBjPnIuUVe4c7+EA+hYqn+MnZeIheq5z//yody28AOY6SNMwSZgm9DZlE7uQqXw29mf05DLihu
77Wg+DF6sjx30w9cWhNOKzOWrDLmd2uqr4bAlQKAeQepiyftId3198OLjB1jneUKCxROb2eqi6GX
2Nzyr7M3fCARSYkprSwwIcpzN4X1Iyga9cJjPpVOP64r0oJxHqAvrk450xHYZRjPJjwfiOY7igra
mXGfouY2pA9NnvjK8jQqLUSZQTQ/tFDHLU65nfg2mdHYLO9MRwmQbQaUySYm30Vtbn174alDc1B6
6vzctSGXk2efU9dP/PIH2A6Gu3aPEenDvAPje1i9mL7zpu+XkPn1J/Mn9eOglPTC1/ng9V6Jg7kF
y1g71ohHGiJBorFwHj9NKvgJTeXzFGHWvv5ZpE/KCK2N/A7C9HeSWyi5CWK5rbMBdDD197NZ3cWl
536N4b71/fjQ9vzNF962t+W48dqDbijv9K6koorJaGuHwFxJIj8zQXMiY1FZZX98QyHehcY1xolW
JM8xiXog2PF5c0zzN3m/q3DolIXtqVLsNfdtzhTJeAd3FuKBwlgsD0TwZquRFRoxPK0zVCUG/W+G
Me6MYNpXOiK1kY7x4dv/tSKk7IYWtXruIK5HM30uq8XLbHIYJhboqax5uWEKNTJ0Fnm9Hs0/4f7i
uZciRYKprLDTlx5R+JW1qvur1mn2pMyDu7t9KDY2EGx6fGqPl7MhfXXtL+ohzyE4h0+mZM+O8tsq
HqLhz20TG1kRf21heAk1M7zuBRdcQQsZs76I5lb9myQPFlUDU7tLnCqo6yW4bWtz+y5sCcvB+9Ex
ChcZ0aw+DWZzivsqJKl96DRdkjlvbhyaNe84Gs5Re71xUUfRF2Mxwpi9t+PiobLIYxuVknRjaz2g
/rDQOMKQGYYBr63gGbAUDf7mFEEwuz60kCL8ZQKFpHh5joEndFFiVcYnvHGL8TxFNRi9G81Fmeba
ZtehxtKgCH6C/tTRqZzAZZhANBaieAleVN1gv1a1PUm+3FbYhFkAyzkJorPS6k6WOlN0u9ZO6jE9
FEH50gK23PhRoCHNvOOjsham+DCucXAlBDUbmwzLGLRE+0hdlzbdZazzooXlpOjsw6iXQHky+zFr
Oh+Tcv+Qe4ERgbPuYGgWYEFhQgNC3b2alxE5RT1VoHGN2FfYimdoSlDq7OAuS+RBAvIP2JSA9chH
ybndiAKY1OVskyj3Y1BN8GWYR++bCH95Yprl61HvRURWhN80gRoa5oP4BREpclCdb7Mez9rTtDx2
1qtVyBqpG3dP1xFk4CfR5rPEQk5tUE3tAeQ7zXFy7Ej6251Mv84XySNyywy0U3kZQ0dCLpYWZggS
sgQNAIwEDKdBiZEROTtTOdx2WVu7BQIVYGE5WAWzitfXDePLxdL3kXrqiuTPbFk7JWsktJxbN/rS
hOCBl1Sr1TKP0QA2nceuxYnLdOCXM3CsgzA1jtq7vO9fPr4ssFujygYaELS7hGUZo+4sSanpp05l
Hom+Vcnn2wa2bi1enwBEo5cG+mDBTeU5SunzCHVwFv0Pad/V27gObf2LBFBdepVcYid2MinTXoip
KiRVSPVffxcHH+6NZcFCzgcczMsBsk2K3Nxl7bWCreNjtgnF2VD9Cgt3d9vSUrqEXE8z3ZgAYaOA
ePmJUt8sBl8N9qkwzaqIBIL7T6j/hDtzElmcubWPkSovQ18WXcZTOJp2jHpwsnJzF3IZOChEbsAH
agbPOW2Bmymfhk02nhp0tR25ldZzCAU4Rc/leGxqbyfcv32/b4YDRMI2brgv0j8rO3F9ki5+wryE
M43ITOHBxlMfh4+1FyXP7G6KhjtI8/Amwtj9tj04d3yf9BGBKtuKo/7HRXUZ7iE/0MIbyB5x8eYf
oqYqVGkI89KO2y3ZQlX9jpOI5Vu5rQ/0gWkChzj97oM28iC7KNk5DwRDD2seTn/wy99BkP9r7A96
KOgqzw7EMBmOYpjiOvX1L7ODsivml8XapNXCAb8wMru1tWSej9YljEAtiJaQxMrYxsx1d/b19mdd
cEEXlmaxDB+82ihKCYdN37r8WPkrM2NLK4F/g8o6ChuAEs1WkrWCWL01macmqV4a2/pUMLA2t1Lk
Echgk83t1Sxac7UAjCbcQGXz8rbaAQS8C683T3g+jmaDVnbKLLlvrLKLDEsEK4dyYfPQt0PPGf9i
7Hs+zGAqzFl1aWieGMf4vzDlgKFvvr+9poUDp5uDGACBAwLbq76X79J6kIr4E0Av5smpwniknwfo
MJfDWm950YpvYi7DwQADXM2lFc9uVaGawDxx+7MJUaCsxmj+ylnQZ2l2dVy05nUFzcOjOse5q7TK
HZ5a5smfyHHCKHdTIFdsv1aZEbtypY5+7a7Ie2PuLNaaTCvBYBkQVyI5pV6+C4c+BklPVHrQ3xrs
/So77tIO6rAKjTog5XDmL3eQEB62A2lx9oQT2wZG1MlTYq/JDy1aAcgJjlDz2M9PeFqk0gJI1zxV
fTDGoAzLgcVjP1JurVylpbONwAHJL/AaAFTNjl3S1CADbgNyEr2QB3Q+Wzw8fW+sPOUL6/Ewtwq+
LsBDr1kOfd7WU09HcrKc5DAWZMeSdmu24/bDlwg0GgDUgqtL64zr1b67RCxxjdI2SnLylPrVuSjR
d8X3ylqb2FrwP3AHsAPqB+QxwWzTnFaOhpwyggL58NipOjaN/EEY4guqTVl0e0lLpXLwaqNopqNH
tNxmB24yRhrkVYo1naqH9nN2V4Pyj+3LP/KuO4479y9kWvfixXteq15ZC9UrtPm0WQ8we4x+X+6m
tAjPhbImVCpieuIHstcFXSce34rHcu89mc/9U/ZAX0IQHrux9yVlUfj79uoXjid+gibPhytBJ2T2
QYc+9YWCwM2pKtwHngAfkoJKJf7/M6IP77tT49ljwCXYIE6KI75kfNeObPNhEzgoYHdDXxizweGs
LOqUXVnQEPG5MOy4LKsYvHi3LSycyf+zgJxz5gizSdkVD2ChzumpzppzkEMx18nKv51bfFRWEd2F
C2OzZ6SuoZDbhQY5pfQ0jZ8J0LuT91LRv7fXtOA1LszoA/ruw4xm3iGZz8xTmXab0cy2HoZXerfe
3TazVFK/sDM76CWTRZlZqXlyQWbo7oADYvfdT1pFv3ikubwH1KrZhqjYEVFSrMqz6o8/ezBhHkT2
EMbCaM4cAwVomasARCUns6ZQG3dpHiHVeFagO25zB1119aeqmYr6dG2eeHGDAdYDVzpuGYoylxvc
Y9wKHJr60BjVD8azRytjX7EZn25v8OLZ1HVBoMtA9TnP5rPaoS0QG+SkUiMmKdlCWQTac3xXlfbL
bVNX02n/juY7W7PLnPuAPFgTNpPsfZQ+4j6uDvZmuqMbChX3aABN6vDHWMW6LjgqCI2CXRG9NiQu
82Q4BEu/P3QulthUO3dwzrQTK3HV0sfSNQT98uiZlNnKXAXsa9t75EQhFmgMaWQbNLb7lZ7F0rcC
cBPUBTiQSLxnRyJrTW64QpETFD2fht78A5ACyMyH4yDWBDGX9ixAYI1uBQiNrmYrGMSbAugpkVMb
GnvZ5Xurnlau9pIJFDkRjmrsCOjPZge8kCgXG/10clN5LzPn12TSNXq1JeAkRif+1b4R9V4V3JI0
JKnZ8OnkfbdB12jab2UcxqKNjX25YZu0fvsPjR7dmQYRFPg1UR+bOay8r4Kgou548jpMrGd/rG6t
FLFwDC4s6I1953prl4HInsACxQS+Tw91ZsUmzWNfrCVzC5/owtLsWKdQSeNeAkt58b1ASxwckbdd
wsK9uTCgl/puKTYNLermMEC8rxxcyd70xSpX6m9rNmb5dT3VYdi73niqEULkGab3s2lbqTXq8+uv
gv4buM9RWAbo62rwrZE1aXKMcGJE+UtrZw/cUUezmB7c/PdH90wbwjAidPkw4uHP1gMiX2UYhY12
MfltNE4cMjsykzXw70JH4F9BHgBVYFXROZqFRZM3siSUFMWm7At3hgieYu+Bt7mc2kOJRlz34iPZ
ru08yutxR3i/tRMgk230C1q5k4HayOnr7ZUvPCAXv2lOR22QIfQ6FugCWLeRB2vr/NUcaPlmEuBg
VVlUPsnYMuPVCQYdNF2GATCMpByFTrRvQSFzeU6NwZyYVPrKGZ75GBI1beukmZ7LqfeBJFBj+3ts
3eSbcJuAbgaLJA8lIzUgFT739hTNlf3UKvnUJg5/IkYojuU0+l+NxCizKG1F9ckK6zKIk7FtX4TX
D3/TiYjX2hjo2RzQrON13jh7aOmaGP8qh/w8hX2/c0iTpZHfMCsAm7Ojwv0kTaZeGzWl3/wwREBU
kNrdpCjl/84bBcij6IwcUDY3u8+DoT82hlkee7hnKAJkifep6oEI9mjuxGk3EBUZXjL8dLH+V5B2
tzs6CvbVGUOM2qnBYAwTq46vNkHYtZ+BTHLvG8dDluo1gfjR+yQfogwQqXPTU+fb1JP+zgJ4/HPL
QvaoiAG9I8FbEUL1G5XVkxUIelRAEt335jSCO6dJW/yLdtgZzASGFxl4ku7sFDXQJykN17qfcjUx
9FAs8Ti6lZPvqN8l5Q5SuiTZZEnptzHe/sI9OEHTPbvT5P/gLiXPUKRtvjbQajllXkYhV9iBgbPK
aOpHZaD4agl7yTe8r5zO3JyXpxKz5agdt9YnBR3GPn3Mhr+s+SzMb0l5Spuj1z6yzo+asfzU2SqW
XRc1YQ6x8LUp+muXflnEnXmPzqSuDDsUcdPcvu+pisqW71au6XWV6dLGLE6p7Cl1M6hdnQwzIp+d
ONumjzKNDHDG6KDdsjBmBD6wn9bd2kVdWh1IfrXCICpAV+VAIhm3lCeGE/ql3rYdq+w+SWm+ks8t
rQ+kt0CHgk9Kz7pceoO+76AB3IBAHmLNtRKR179206PDnSgBymhlM3VyOHc90JjCRCYE8JBpzPO5
sKCkJhzGjlasIv6oUTr2tjqtBS6L3vW9pZmTA6KEq2KEJU1wAr8a98HD4O4Fuw9BHK+TLfEi2w1n
ug28ssolB/ve9ixqsscOkBb7/9nuDuYXnP9Ir5O9/Kcz8m5D9Rl6F3NgqMVwzBymuizctBiKJGWz
ckAWelYYN31nYxY44XCIwW3y4VQkxYHYmYqquo+tPH8KGIoMJLvniTw6hvtp9PiHMzpUAEz/n0IU
uFTmoBIjQ4ux6CG2ZkGltOJFjBxvi2G7aHI+Dpa8NDW76Iwno9EKB6YSL7KEva9Subl9MpZudIiM
6l9/FvnV7K6xrCap6th0gnxi7LWgtgaM/raJ6wARiSlAWbjIkBS4mtDt8i70RzKMpyCbkIm6YErs
YyGNFbe48Ahgt0KgcDAaa6E5e3nu3JYbPueIQyH+9+YMY/LV8Jtdlpv93qvTNSzOwr6h2YMQEfOk
mppwdqHGckjL2m3hg+vXhMpIQfPi9rYtrQd06lgKJOmg5zqzYPmtnFLGRqB9/BhzOxGxzqDy2/oq
2d+2dF2EwRwa3DmKuhghuZrRGphRWKVuveYH6PAcs70AwW61X2MzXzoHOAYYZ8Dg9DV1RWk2IhkM
F/7PpZHnf6mhf5evMVUt4B7RMsB/8ObAaFzpqoUZ8VWBgBoxbA/9w6jdQ+Q3Egdjj3m348d7pZfW
ZlF82rYemBjM4WRn8DemAehnY8eK+Ws6ZAu1cE1gjvaVnqYD+/fMUhLUTAT6I3W77iH/bT/49way
BcBKrYO9FyCMO9tb585qovxNfLl9QBaOIhIvILXw4mNSa+7ysp4b9hgm4wloirhPv7Tye1lj4CCT
8W1DC0dEZ3ig28fYPgYN9A9593akHaUFSHyGE9S0soj4xsvYGC9Va649+4srAg+DnkqEIOm87ggF
QSdzDHy3qrX2VcNfQOuzy+n0kpf1Sla1uCZ8NK2XiYqFp///uzXxMfUqhGzDqYZmPfnF6ldvVWR3
zcZ835DHcHRLhhPNuw2yGlDC9PGUie3tz6Mfg1msBCoOwBPQQoVHn09HNFOesqKBmdDLvEhkQ7/p
UtHFVps2kSP8pzK3mt1/sQnwKxoIEJeYF1DrohyttpPDyRRkj7FIqEyzk0fdu340ngf58YoJrpnW
c0UrGqoLcw3ZqlZDWfUwJ+r+e9nT724OKVBnar/dXtbSF8MZBwsIeKkw1T0LO5vG7lurLYaTE/D7
vpEHk9GobduV/v3SF/MDMBECwwn41Xwej0uegfne608QBIkadnIgGjR2L6JVm5w2K7d34U1ElxP1
dCTwSOXn3W943qmbyrDHKUwio3kYya+Pb1qAuV5dKLCBXZsdcwtNKt+QPlbjBJhzfPUVeYD/XVnG
0qd5b0Xv6bsL6wz55Jed259YcR9IB3I6Im7JWnNzyQMhjEQrHQhlYJRnazGNxsD8r847BHjQecp+
26PYj6X1aW1MZHE9+CYaFInIde7rwrzJ2r7MhhN3QU6W4NXAYNzWnOwfH/46/+jzAWECPuAKmjKh
FK0Mq4QMSw4RItrUcpOPLRhaM2etcDpfEkDQqJvDb8OlAlb4D0z27hNR5WDe1WKQ9WASLGh5Gfjf
yokAmDViRvPPx9aljYE+CsEemNc0Bffleagrnsmh8fi5y2ywbPqdaDA2XVbDG2p7Tb2/bU3H9O99
LKyBrxnpKHydpu2ZnYsyGHsztVJx5p07gZwEdaH8zqgKIn76U13lP9pgDOUBg+QKl8y286D7YEFX
/wJI34KoEYcFRAGzQLouUnSlKednozYHCGUN0nI2Yxb0U2x4+Mor101v33zBcO4YKgRQH2P7M08Y
cgdzIs7AzophrDbPRy8KUgJ+yBY6VnlMVVs8TrWfvzWGwvS8Y00r653fRL1eHFzkQHpQFE26y+/b
Oa3n0sli57KSjrUVXkKzGEN2obGFnKPwd03WeO4HwTvaKEYSHGiEoZVxhRrzeg9TcGnOzh0IGZyN
y1PIAqDeludfoENR09iiNPuKMMU3792J9NUKycfSriPEQtEB7S4My81SS8uUBLtbj+cMYjwRMN2v
mCP75IRNjHlcjICUU+Rm8jHxebG7fcCXtttHAR9kWEiiwbt1ud1mn5hWKfrhzO08eeQQCm6ipK29
8G4QwmmO3J9Eu5JLzV8mvdvvbc5celpnCRjW2+HclWXkuy2gcmvDxgsuCXS/OD02aJrQhLUvl+VV
kK0rBqc/j54TVT3YPLp+I4Pk8PHdQ3tSB2HI1uDQL80ALFN6FVjszsLBLqXAG0W9Ub54bhfEdlCt
0RoubBx4c4DA0ZUxTFLPPhaIY82sz0l/BiHgTzYhnypz293eXtOakdnXGXiRcDxe/Tnt3Neqsc2N
7aFjfdvIwrG7WMnswCOhYCmtzP48VI9150TSC/72nfOa1at6DYvrAYIZVwvdjCsNO2B2CJ4M2f9j
Mi4oLlKUkBjKb7ssbjd9szWHjdit1fgWDiAAZprvBGVTvFSzBQ6pKLFtQXMueZhvlWuWh3QKxUtv
ld7dh/cS6HdYQVABQrJ5aYKPTBq9cptzw8td2yY7kvaPOEORCRzUbVP6V89eB3CQ6ZQXLhoEXrPH
F2GYAXcxNGdjZI925X0p6ulTDTxFXrLPod3de94aAHHF5BwG3ivDrUo1NmerG++6UH4hDY29Mtyp
RH7ys1Pevd5e49KXe7fG+Ti/Si0kHT0M1m22s6GXWqbG1hnX1rVwA95v5fxdH0Bk79cOzKQq3QlA
epJCRPbQvCFFXjkgCzcAIzKAghCk2MD1zG40QILSzCVMmfC39ZT+yJppZdOWTeC99oAqQ5wyCxvM
MsGsvN9gNaGIxvFrna3Vdq73C4VRHyB4nDqEmfML1THfSGXYy7MFrY4HVVJjo8AjHA2GSNtI+Maw
Jm1/NQSBso4OMyHnFWgWrPkjMoEDg4MhTZ67XXBsT9O99+TYkb8dd96u2tNn24jW4PFXBbO5Tb3R
72JpJPukcyvYVFt5KHb00N0np+FIYHK8w6T87bN+fbkQWELwGGgRKHpdsbH5VkVVybP67BrOGyad
TiGtfiVe/82Q5yxJmrgdwDd72+b1Ubm0OQvwRO3ZRtcl9Vk6wRgRhOxiBMfSbSP6SF86Km0EmYIF
/qcQ6qWX29iUyi+KCgL3NO2Ng63SYJOiopFs/MR5QLWJfAV9m7VGZ+QsHNJ/hJBAiRIYnZMdFG6d
p5UVVmdA8//4zhTT3toDJ7HhY3LXOUlkVtld1Y+bKasfbesH/PZOZf0nRfmnYMQcSek/sgyUagk5
U5s9S4/FnPnANP4aZHZoanszOsOrxdgTruFf3jl7qkBbGvB9FzgRVCI3ggAmSMunvhi751J14Ovn
3W86sUei2D7DGGw4euIo7K471wCH7IKxCUD3i1TKVc+3v8Lip0ZiCBgBSlTIny6/AqCbvLAqrzrX
mWhizGAg1IP0wua2lWuHrbOj/7MyuzJ+M2Z52bjVWUz2thxRdXXIUUq5u21maTE4IjAEPlZoH81i
PdrJZggkeDiNlDynyh8j2w9+37axtBSMrQDygkFADy2Nyw0bTK8xbAwx4rHLMc7OjWLH67Te0CH4
aB0CjgboOj3k5UCEGZnepaly6jgDaKA6B8hyItbYJ2bQL6ygn28vaWnbXFSQ0QiyECjPecspSfLe
bdLqTJziJxmLNCoyc+0ILBrRNQFcevC5zAf0OrBOdYCQlmdptNbGNmu1zVvDXinfLd1urQ4fanAs
Omiz4+xbY2sn0oEVASo20WxqSu80J2tAv93etMVz8M7S7BwYokXlLoUlvwqDXZemdBsY4KCxLRBb
3Ta1tChdSdE8Zeg2zcuEga/qoBihnw7oWxF7UPLlKsB4H71vq+7Xf7AFKCdiVcw4Qjj98sxZ09gz
rx7KM2Vew0EoaQ4yDgtevahusJzYBJu+t/LRrlNruH/Y0k+571x/NCm6FAQIxRnlyvAJu5q/lYMM
/uRlDu5nPj6DYwuoGrcPsojJhLx8fMlQ+wC9Y4jW4dUMkp0ZiWsZpDhD0PdNjiSLCQQXK2qd3dJp
4w8bw3AGuHvBsY8iwTwTGBqj9oQ/gXuWutnOlbI8Jlljf6bUtTYWwFor9hbChwt7s2M6pCHFOAEW
p0T6vQWTY93jjXPY8BaQ4mCnTRJlmIJbsbpw2WEVg2P6i16PYtCqw0OuhuKc5Rg6j03ht0iEIX9V
bW9v51IAeGFJX9N3wZg0XYosFly+5JP/KB/yJ/fO2IKuTEb5j3HDoeS1ykc1B8DALQOCjwRfnxeU
v2YZFqd13WS5KFDeZOU2a8tiW5SKHHNnHO7Ap+wdEcwXEUVpGqHBxLsj7zz2Qd5ANPswSo2SLpAC
+pGYvQ0dgz4onqnijDjH/s2VlUakTX6OgE/fAZxjvN7e56sPqmNrjNjiryFaA1HB5TajOsUAKIVW
nfS9MW5G9hp49ZfbNq48KjrDrh4hQuMPc0RXCUqeuFDkhI3Csv4wp/OLn3Sq8u55Qi64UnpfWA/U
s1BFNE3kDmh7X67HqDpUpd0gPzdNusHaP9PQWOuMXbk1/G0Ql+mOFdidMSl+aaPIQOPJU0Oc5eAR
0P+aqnTjoQl4j1aSIcS29QaI26W1I383ftUlkYDrW1no4qaCnBj1ANQtQcBw+SOg0Rt0hTPwM5tA
mDEV5gu0IR86KIevXPmF1aLTCVptuFACGMHsVqjcGkCIkPMz6u+jHYnecnnUWG4KXq3EtrtN6QQQ
cZKpyTASW+WeFdcMagUrIeDVW4lD9O5n2LN7UU8INGkgcIiEO22qDkTWkclCCihc3Rbfp8Sph48+
z/jOSHn1zC+AFFfoO9PLCu4Fkp1Hw3w2rR4oVOb2zbjrghpKEJ4lw6fbN+U6BdUmMWeHvj9K8Vct
gDG0upSNRo4ijw3hZVq16YtJavVN1ImVxcEwgpHZtMBSFHtNyO0dlWH5lamJfu28xATVh58Vawxa
CycAZVz0mDw9QwGfdHnUzKZMqRdCAl3UoYxsmXd3fVUn8ZhO1aEF5HYfWonxUBWOxyLHE8aKS7QW
vj1iWK3aqXNl6Jhc/gCWsc4uMJByBodH+QX7l8W11ydvBAPnEVd1vx0n45vyUhENTXKUBSvjzApY
lA/kLAvvr2/JPHa95NnkwbBhUJCNOslYNJDiyEMf1YxygxEBMFiktjgEOh1U+QAFaGeVBmTRQUH3
SZcLQRBPZg6qQLGj5DVk0WuutXs9bkQmyV9phua6W5pyNyJ2O7aJQY+eDGqAzMNq0xjJkU7GXV9D
aMvyQdVj/5ITppstIb4YtNhMKT9CnBXD4q7aMbOPGTZo04zkMWXum2WynWLiR2eZR4zI7IkLimvL
pQcc7mMTQtWmDc9dmp16o9+FibEDTc7ByrtDqYxDUphHXpNzyFoSD2I43D7yS99W6wTBwYAp+op9
JekzSGIIKc5ZVuRsK4gxtjulpDdEnAnUjHnCyRpm7apEgWuGBj1mG4Anw1jQzKe5HKBJr6vFuZkU
BuDdPmmK4+AkKaSpPUe9TDL7PDYUOP//sNgQHLa2r3HD/5g+3wU1YA3we1RcxBn5Ybvt8Gn1gHoD
zqOWD7jtFQZHbltcWqmuAIC6StNdz6k0ROJPIxSb+dmqaWZHRtvZ0yYpE0TiZliYUaXc6q2BUvev
23avWGARx8BXBB4q/2icunPuDM5TkjS5zc9hY/6acsc69FMbHvxW5ccyLMQOUI3wwQioLyI/KPke
6iHeVzTo/JXoY3EHNLTpX8yKJuOl85C51Qs+EA7IoA0CJgy2NV+rxg++ukkw1FE2OBmN/DwY6+3t
LVg0DBZqjPtqjoBQe4J3H3twwsxEfwo70DHylfLGPfJCBYdO1uN9kKLvZ+CE/LxtdOk6AauDHETz
lmBG8NKo9DOCwQqDn/ko7AfSKvU6Jk54rAoh30LEQist439g0otqH76zi4uEeRW0FkELeGmwQY4x
hALfGQFJeZejP71Bl/zV8Y07KNBjNidBJxUaG0dUPFg0hZmIrDZpdwOKIxiHcIaYgEFo06E4pqTx
CLLbdh9KpSIJyEjkivrPBAaewTYPLAQNnzIFnJsDXgw3AYkSLY3vFSefZC29WLhZib8WJqBRMQX+
il9tk8CtI4rwc5eP9XgK3baNzaDb9oX8G5riry2bfcXGB68z35Cqb/AI/eG8MLYDGdi+InTYlB5P
NpKZT4kX3jtJ9wmv4ZOdumfO5Ke+yoLIrFkfYax1NwDXuQ0VsgcQKWB6KcheTbPNIsdxe8AlZPXq
5K0TK+ErFAyDeuu4yZ80aD6naiR7tHiCSJRkwK30+Z0TlMUOjX4IA5Cq37lq/DUx/mUy+JYRbCya
5aJF0M689nddJK0eKT8KiIdh7GLjjgQ60An5LE2Tb5ux/SiWWd9vHWCbuKdgXp1L42Da0W67EFiQ
lkEhggnjc0vIW5oO4YoHu0p0tSGUx3GqcR3gry8PWKaMjrtywjVCxLuVKun2iWWr34WwjTg0M2T0
FXQ7zaz7cIdZW0azDawDvu4yzzxHTUwGfg8s0c1Z8ORnvH0s07A6FIXZvSa4Frvbd/cKzK/3VEec
EOYBqB7Yl8uldtIr6rZu+bmxi6yMUpeUxX3haD/t+0n12ezEkG5k6UzsrvD7z1RKTDS1VbNSt9EL
m99pHzRYoFqA/w4C6/J32LRqQpwYxNp2IN4S6Vl15DWdFcSgp1Yr+I8lj4XtBWIdLkR7rUtjI2ed
JANANrInzitmhN1TOrTlS5MoeugrstYoWIpmEV5DmBI6BsB7zL4q6jQkkSXyGTtLW3DBFsYut1Cq
xzxW+NtEOACnMpYHUkoKiqRubDe3v/JSAAi0LQrw8Jr4yrP12qXfc09hvXU/4bKU4Jd886th8Fby
tqspm3+n6Z0hfbHevT9e0KdQrYEhZ5/diWGb+C/ZEfqVsRl3wUYqzBDFwRdGNuP9GqXe4hohYuXq
9Ni5GlEVo1v3eY89NjqQsBvFtsaE3+1t1Ns0P6MotQGgipH7azxnpwyKMAsmkB0VMu5Gz2cxTRu6
S+k49agLN8VrChxt8x++33vDeu3vtrXEaKDMK4OdAQ0et7lMsj3o6+RKWLx0BTF6r2nHwG8FeOSl
lclRqD74Pjvn0MMbYyNrMeRt16x6Ro5QB9vbm7l0BzVQQvci0GK5qgI5rK7DgsHHBkFOIsue5EaB
W2dPMlojcFP5y22Di8uDR0dUpNlQ5s0WirGoMKw00izMRhGngd98a6u2dMEnrAqx8smWnhCNPgF5
DKqSiAQvNxO8YLwMhhbWDKPZpII+UTU+pzn9UtbUir0Er2Njqc+317i4qYClgc9DZ/JzRwNGD6tx
M8rOhVEIFldytMJtIAKeQSgAfGhgdFLB2tTlYgUB/WSEZEApge105t6K1kmHqbPZOahNkK2DFReC
r2H/jYNO6i4NuXgoOWAwaZmaMQ2ZuusN0p5MR7VxQJo1MZalPcD4IvIs3eK46gWnVhb2tcDOj4UK
eSyguh3u8C2aYiN6vGmb0Grs8j98bpDQAb0OsCo8xMzxWRzMY6xWQBQqnt37ECra23WGsBICXnET
tOZ2aHy8r1J4bGUeb+lc64F5DOXhoJnzqGgUg8JgAGPAVtXfuKJPdtkYm15l3coar/gmtHd/Z2ne
QzSYGWRhwwEW3eLFSuL8V7INY+/R2iVxa2zI3ZqPWHo30ezVNRh0VFCcurxEKJNwMxiA08yAUrsf
MI4/uB2kkUzSb5w0rdqondr8SExJ7zj013cfv03vzc8+al1bLBdVwc7A4TUHp2v7KAPb1g5zh8k9
sYb27rY97RPm7wsgmQh+QIKCzHl2j7jnZYI6KTszECKXmCSW6Vo1YMktvTehL8+7l2Qa3aGREibC
mpubDAM+uwGR6M6vqyIGVtyNKhBGx2aZd59uL27xWgLMiEEm1I/Rm7u07GLnoKFRQResSgFUyzou
gKdBkP/klAPdu5ZYm0lc3E5UWlD+dz3AfGefz7X60Klpws4YvtsO6kxY8R9eTLj2/7Wgz++73awT
5FEhgwWZGuy+DvtwZwVp+SymYLU5tXDNUacDsbMNxSWQ385yEh9iL2mWE3ZudvxglhF7DnfZkf62
VdRtwVn66N2TL+5KcXjRKPr4wKJrXZL5iQxR3ZGuNzFAR1zyFDY5mNaaWu2gFNjub5+PNVOzk6kg
qgKdLjwiGLotvljMDbajhDeNAkHWyiQLZxH9fM09hR4UmAFnF82s224A9QLiKWLfU9ARFK67E+zZ
BOft7VUteDBIkiPwRr8E3GjzFvg42mwwDZqfB8/cuD10nP0SzzLXMyexWY1R7/7tyrXG8MLJ1/In
WB0I3EHbMjv5ZsBbUhKsL5eTeZ6Emz9wBZLh22u74unDe3BhZnb8IXJMRsZKhmi/ORTJBmpukecC
shTlj8YWg/Sb+sHZNTGKB/kOjQOvONnTPnQitqpAsXR6UPrDW4GmIjJo+/ImOqM15K2Pp6lMq51J
2l06sF1dfZTWSa8YWZxOMNCJxmjXpRmITaRWk6JX0jjFg2vY+8bJPu5TtOIEABoudBv9+ZsXlHad
pqlOMnzk+9FoBQPaB0NYfmswy0BX0u6F9wBhEsS3dbUBT8/Mq7SYaYf3RMAYGCl7pmNhOXdNMSkH
bCODkJuwn+xvRkk9eBk7999un6CFhAoTa8AjgUtVE/vNtjOkltQjjLiHHYb0IgghDikqbXmbR6C/
7tmurR2QqUFk1/BXiogLC8cUJVQB8I8WxZiZ9iAExWmKt30MEhS2TFPxPR7BzIzGROnsp1Dqp2vm
Smn08d/b6140jqFKyAWCTAvoostjhNFDg4UCb6ElWf46JYG0AO0fm/s6s6edV1H6qyomlCfScqWv
tXBPEFfgeCHBwyMyP8BF49jUdXBlifL2qp++yirMohadkhXHt7hED+AfYI0QzcyjUhTwnNbPBDsL
L8zt2LL7rI7TDHj1KMXsVAefzjD7Y21KQIE+jDk1gdhDWesfsA6p+uzjtlA04S6oUc4CPXM8/fYQ
OZRl8e2vuHh69Uw2kHtQXp6TvqadCEmRwxnkWYCRNLLpRnHvOT+LQj1NebMyM7Tg0zXQ53+tzd4s
f2AoLDhYU+pBAsdo80fZjubm9pIWniuAQFDwwqthIZubGelxCOEQ4EZbTm1E19DN/ebjWgCK2rZR
l7jpozGR6UUWJN36vnBWgsSl44nODZJmhDgYzZ3Z94UwQAKMgKoeOZ2iKQAb3CYYA/a7hdTAGsPH
UkKjEyaA+zABB9TY7AEjKiWjTb0cqSJxftS95C50QBJyTws+9VHXpb4fkQkBEASXc83R4UNoPkqh
6nlnGwzNhNEa+YYkvrWmmL50fyzNymXiump016WLABpYelUz5meeWN2ZpJ56YYWoHiDxnT0DSZ0/
uD3NDgIwghUXsWQZRWhI3SOdxCT27BsYaBU7mW0hZJlk3m5LiokT8Gd36lcpJ+tXR7n3VBV5/wph
YXNt4mTpAGDMHIIpuMHX457KCwaz5rhTaNBqdaywTspDXgJMNxZMtCuPwLI1IAyQ0wAr6OqteBe/
42WyJI5jfg6mIduUNoa6lEkhQPA/pH3ZcuQ4ku2vtNU7e7gvY1P9QDJWiaE1lcsLTZWpBHeC+/L1
90DVXRkBcgJXNW1tbVatynQBdDgc7sfPGYqPAztQY0fmjnlwNjvG63uGalTYGPZLTrGSZWC6dmYm
v26Wml+2eTsEZIpFhZDl6lhZn90yUIXFseY+pNP0RmcZPVZXWT8LZ8iOmiE1FgRMzezjFUo0ZsA0
A8wKCLAxg3e5k2PbY0SjTZNTARhp70MeNvmi1HUimrNaRkHYATYGAYKR1fEjcfqka4NuRrAjm/TQ
2FG9IUUmymxXrQAnDdpYdISBurpcDeTIOxWS6/EpNyLpaEtD/zg2vYhcYc0KYKqolwF4A9Qq38ac
Y7DxO1qMmlEvda5cl/ILkDRNurke1JevHczQAAVnOCjqYqaZs9OncWfjBMUnvIU9dXbCk66RaOOM
8XgTyVm4u25uze3gczCJzBEvfe5QxXaeMmVEtiyUVTfQcGkqyG4PDcj8+lLXPr46pMqQUEHpEZV5
g+3y2RkuUECMpBCIKRtYsGawd1aToojxGQnl9vrCVnplOEdnprgDleOtA8wQinxxr3qp8a0HFpym
38til7cFbPavmjlCJVQ0irBSYGWGka2yQXhMuXJZegrOplqPUdKESrY/J9bWNMF85QBDMN5S/VYN
39J83E9gdSoniP31IuDvMtMxDbBHoQDHsCvY5ss91nMtGvGbRadxghBAUZsMv+LoX8zZdI5JqMpe
bEWhKkghV6wCfQe5CLygset8P2IyaBENQ0ZOjZkYoDRIo0OPMs+utUeMFVg9ZKYV2hSCksfytEA5
G41Ih4HjwY7Nnf1Crs1Wax0pmOdo8rS+Oxplu2lD0u0prqTDdZ9atYaGHEbdoDkFkO3lziatIUly
pktBVlgULNFhP92YudZ+a7RMuUdPfhCczuWmvhMLgOAAiQ+KcdynzOpp0OJhiE9RnTyC2XKn6NLs
qqNJ3MGZDuM8iqi0lvEAFlFCwtGw8L/8hH8VAlBhgeHqVNNhvClaFKfVwS43I+Z3BBn5MqLCFCaD
LDBVM1Zs7oCqVdJU5jTFIBDtmodIGdLYNSDCJih8rJlBkoLPhWY1u9UvP1rbFhXpyi4+TRF5QX8H
EEBH/X7dMVZtqAhpqFsyDBX7jmdhLaPR2OhhHZ+oTskxxRM8ILZdCjZszRvwcvnLCherSREStHVg
ZY6/qbSNwOBR33QqcBUVdekobT6+KLBboCejgvwAmNPLRcnV2NFRsyLGHEKbvawWdnhnTbMcCUL1
2u7hhYlLAaUUvGO4dSUYEsBDBgFLkprmZFOQxIFFpjdEsOw1O+iVggYFyQ+iBnd8y9Ich1LTEBg7
tbkzMS39tZnzUiAnuwwSKFMqUPbDvBNSOR6OImFCM+4TIzoBAQ1dP9DQDXK0r7W4cpNOFTj32nGF
zgx7aWKMZoHeM7u47AFCiU6EqMUd1VtgVqW8If5Yxp3A1urCEGvBxcHAXHye1WsOGIW6OTopSTd7
BjQo7xJUMzeToUmNlyIpf77ugCsGMc+H4UQ0k1h451KhdrZGLZ266NSFJlR0NNDj6p1EPCvqqT+O
RBSQVjYTO8k0RNDxAN6U/T5npxi8Ld0k4yyfDIzAujRPtozgxcOuUsFlueKJiH3QvcbIHUu7uJWV
qJYRPMjhiUU/+W1NkjsDlW3B7bFqBX0AJoEFgBRfLtRqZajsKSQnDABAGc22PFsFmuP6RxIZ4aIE
TfKKSrNDTiA2L/q7IR6afguY8PBhfg0wjTMqNUBGkawuhARTzE/EehtFJ8iG27nfVXGqbp0+UQRw
ozUvYFKrqGeAtwHX4KUXpGY09NQxyYmUKMYPbm2BrEHEH75qhHE0gC8EI6V8jlj2oLyW646cUDl8
sGvlJbLqreX0H06PsGfs/CBAsDc6+zXOPDp00ELELAI5jW3aeTOtOy8JZTPzs6atOxCYTsPLdXdY
XdiZRe4MAR0/68BrkZOWdMcUdOGO1U475BL59oOGUAhmxDiwhSobKuKXSyvMYk7McpACYzBcfXSk
QwJC03IcRJJr7De+6PMin0Vxkk0noZWHye1LQ01dzASc8k5gydkRnK3qFqCNJ7OEXt1sEBE3Drvr
OGsA52KUAusCIIJfVt9hxALQXyvoOwM1yij/OjT0WGvDEeKjsgv2F8Mjskh0d/HVALBHXEeUeO99
8ZXEsSdz0cgTrM55BQUEnW4H0MBvyzIVXcLrphDRdYRY5O7cdsZSQjHZPloBaTKvD7eMZI2MgqrY
Iii9r+eXES4oVcYoJ30II4ncetNMPGp8/bD7Ycd+WeDcD+etIR2Bhbl5dop9PD/NH27nYhEYmEZ6
DKoEkOdyJnLS5ko/w4Qat3tTC/22sX2ta/cfX8m5GbaXZzGiLfIuHjqYmabOVTLqaspzKXwern32
cyvs52dW8qG3wLXD9quLbu2OvgDFnHl4NwlWsxwLfd813KyMgg7IKs6/+saU2y6GKwMF/jq9KLeZ
4lZBHBhBv5H9Bui/jQj4sr62XyY5b8uNTNHLCCbVwvFIErtq3Hjz/OEK4fvKAMgACg9ab/xjECkZ
avs9QkPtgI8fnDJ3Zqk8huokoplbXQ9OJpuSRD2Nf83M1aDEjd1YAV7AN1Z2Z090w9gJr/vdgqYX
Eydo6DmMMQYdTdQIL11iioZQMbJSClpfgSBOfuwlrzfuMuOOFXU34zHaV099umnyh5SCC8q1O8Ed
sgwTl78B9/CYJ63FWwO/Ac06N9Y0z55DgT+umkBVGrORsIXCyOUiJZCBDWaYSUGu0LfOSO+c4qMs
8thH1pLFBc+kExdT7CH6wFJsG2FQpsMpUaLP0Wy8Xv9WK6s4N8HTa2QUihZOCROJ9d1OercbfvwN
A5hXBvsqblC49+U2jS0d46oLw6CLyH6o1U2ST4KPvfRqbBNeZexeBd8138aNUYRAj8YMg77oXbNo
MdMGAmhIz15fyXuh6/IGv7TDffFZaSRNL21I3o2t4xNq3JB+ZGMnmJqbrNJF3+rQKuGNbrVfNJ0+
m0V8a5J2C3ZW33HuWqXZR6P10jr59+u/2doGQCISDUOIAoEgmLtP0qFUoRWqh4EMZiYMZnjmdEow
Hvt/s8Jc6SzQVxiKAC5fDQMTJGdG/6OVBt+wRA0a0VrYz8+sxE4SU5QUwsBpHkLtySAPTiRwyWW/
kZETnu0XSwzPbERaolZ6B6eXKvUHJo62Yyi7ZmnsYtSN1YwchtbYVbPtWWNxjMph39Joa9n93/Db
81+DD5MSxZSxhA2FyPi+TEOUkyuI/4gIq9lqeLc9N8O77UR6vFOxo+H4qeqaTdkHJnqmoFEXRMS1
uH+xr1xRUxnTBgrDWhhMx+41zNzhlPnlTv+qnOLDuKGxh2mnm3Tr+PanwRJ451ogY4ow0J9mFSce
lwdy2KEoZgk6pel8T2yyB72z4Hv9L+v7ZYNLB0bVsdtJI1Lg7K07qFFU9IbcFH7ljXtno/v9z7nY
NaHbn+zPkv9h/g3mtOAoksETi9IqX+0EY4xUWSOcNp/lEQByxcfomWhCZv1ooL/Ayp3ITfnKwqwa
g9bMcogkS/ZAdqv55DhQt/OZlh26sZL/YVrS93X9ssht6pwOQIdOsDi1PzCZ7bLO/vXA9V5vXpwA
jKshtYLKFJQXLs97qI3pqGVdCNGZYaNANL5xMVe4N066m71oP6Gy/JZvrcN1q+xYXTHK36xD2dM5
tHsEsvB1CoFnSp5Mh7pNX7hJG93Xkipwz9Vz/muVPNfGgEJ1pspYZWrRR7vDeLtaYRZGeyDNIADB
rOTicMYzW9xHa/K2pxjaYG4y+oqf+eONeUg901U8zcseHN8SAOREi+OuuDBGi37IYVB2Eq+KJjeM
bjBgAIhA413/bquB5Gxp/DWXD1kyJmMYtEiHNDDG40AIvpRw+7hLbgp1FZO5bRjU3wEhllztVtlb
j61rBZg7b0+5L30VETmKlsU2+OzOgwKMQmwT7ggW7/vO1O7kuBPUpFavbpDRQEcWoqALUSBQkUvz
mMIEeCk9R76llG5N+8PPc+Z5v4xwt1kHwBIh0BIP4llzZyizSdgyyL4JYsb66f1lhgsZLWaoIUQA
fxu1yNXLP6qo9BTjoQhPqv2tjU3/utOtm0N/DtAAYB34RkkYUwkt1DoM9Cx39nXcKK7WFLdV0R1z
grSxnMHUgIFFQTVl9VShfYbilgPwJV+ICJW8MNKwwSrL8CZqdqFxa0zkEKeGYDtZKrMIhmeGuEOV
15mMuSusj3HzQCvKz5XZVyC33GKWwxDlAu8ajdfMcedrkGMI3IYVzpdv3PWlq/4cG78kbqG50Inz
Y2/a2tkWvRvLk47aT9nX96LwL1oxd976SQXKaMYRJ82LktJNkoILKDyAXsPtUxER35JygV2iZ/vL
pZIgrYuBcYW1LIUoZOml6R9RjrubPlCQH/e1W5jfuzZGuVtE1b8aV84sc+exQV1Jbwe4UBLiLKYP
efzH9aMhXBt3FG2ErYHMsMBSkvLRuon81NN2zXN5J/po6xner9XwGB28tcHdoLA79GXeqi85cRsv
PtqDO35Ove77gHmPHy1GZ4s3GxxEIrDuus9g+hvlGUB9+QrXoCmNXkQF3iUWZEZPCTIhO/tWzk+A
QQoO5OpjFn2qv2ypl/dBj8FntbXQzlbupCfry3igd2mQD+9XeH/KHlWfeshm9yJGofW778wwd5OX
IFiRihqLVHfdRvHzTXoMD6BI9QY/vcfI8JMiuJbW078zi1zwkc0oygEVRQnimB3oQfcyPylc/R7z
kIdon2/lvXMwNwKvXb0Mz4xyISgFAyC6C1imctf8DHfyJoJEZejTffVl+lKcqu2wnwULFZnkQs6M
dpBCwS0c5BhoSdUvTvZGnL8ZW385DhdqQrzOTepgN6tNtyF73ctTwMhdOZC+WNv0aG0Q4XLVRfMT
HLpuOxyyXSnY3PWY8+tX4GJOkoxpLOfw3bb9IoW3mUgMQ/T3cxGnKWRIyKr4+yUwd3eN7qqJEPO8
dvUyimSUxACtWvAQWdNkyd2EbWw2xpfsHiQlW/M+3rXH2Zv8cafe0GDYi5LA1aPAZg5kZBm48flZ
PKdp08KhsNr6TH7T2WY+mFVyr3VNfLHuSf1MfBFqbc0tz21yu9lWFBp+EmxObeuG9Sknm9gQ9ZAF
RvjX1jxG3Uz7BK8tle60zn4dnPo5GQ3RSMPaZztbDP/IgjiyrSVmFgYR5jUKffAsefZI3oPKVESm
vf6x0BsHngAt/gVdRSLrINROdSfQoJWaP6Ktm/ihr+2sI7mfN+Y+3RJf+hvvLO3MJhdDaJ82BFrv
TpCppzImbomZjcx8UsyDID6ubuSZIS6M9I3cQl0Zi6s29DDe5pD32Vc7Z0MOlYpLdjpkm+yBdr6o
97Za4ThfIRc8sgx6UzHG9YIO6cToN+7wxhIK0x388STvDcFC33G2fC4K/CL+gzlH3OrcfUdtswaZ
6ewEMrvvtjKc37Vf2ug2nHd27Omf6nA7gK/Olzz1eQDhfOsNxkH5lH5JcjeOvlHZc4hX70S/2OqJ
Ofu9uFsx0UIIjoPAKYjLDoILkVv3eOIkoX/9Q6/F0vPls1/j7N1pg/UuVEF3FshZ6c3mTSVsrK+f
k7OVcD5bm85YtRZ2uPWhdvnYnbqHaidt6o1xLH9k+xIU/iL8u9Am575mGuugxZmcIDpkh9mv7/sn
64/8k+OxLzgUKA26sXC6kkVK3pUYAkPDPKyOuSBuobYW2hTPXbScjDm9ScFe9tgWlnwrt4bzBSzp
d0qmw6UScOh8bbpYF5XqVvJTkMrgnYjuHnhQeHKgyCy6cZ4INhpQvvnBGaayP2hkxoQrBf67eTJ1
UDXeAsnYCClt1mxDf0JFzgo+iWXrMi7Aa5yUDqs4QRj+J9k3+MZdvFMsV3dRqMR4a34n3dN+Ixpg
XzkpQKtZbGQepBLQqbt0YVCOobE0THaga1/7CTyXxktqPlw/JivLA0INIxtoJjKuVfnShj5ANalH
bzYo4l2qRzf5VO/b7D6qCndQR4Gx5ZlkIqpAFTJqEoCHuBDY1XoVG6FtBVp629uFi2EvwfNiGd0v
LXB3fsHYPwxqWYHcYx65fu4H+9ls91Kh7a7v28o75sLS+7DAWXwBz14eWQ3WwgTFyU11tCAI+2Y9
0s8spwGkBxV5nwZl4Qofi8vjCNMYQjaYSB3wa1xrc9Bj0EPXuhVkpWvcOXflydiqn6pvzad+z0SO
wmhTvGLGHARTfrwlohLV0i3RXQf4GbBhyCcupuZm4DTLypqUQAMdauqatHAbKri9Vm0g1ACPBZjK
ggdXDqsYaoaDEtTG44R0oE2fNFPkLCvuyEajwOAK3kJglbgrIlTB01h0pRLE/ezS/qWvXq47yboB
hnhgjfRFf5Q0DSWEwIBjJa4afZp6QR1teXoxhA4yI7iD4piLYfG+UsISwCE5CGfZV7JvZmJ5g1m7
aOT4k6jMujxbf1LSgYICrwfofF+GihGURa1SUjmwKhS1YvsGWNatVil7TLaJ5gCXO3dpi/38/HR1
U0dpVcoB2F/3IKF4aJREgKpe7h3mEdC4tgCYxHgLX3LJQbeiTxFEcKxccgzX6fK4xwxEZIZ+h1me
eEMpKKdB0znmHwbrqsjKMK+kA6fyDsfiVjfWU+OUCVudLrt1lmeu1YlQ48soARvA2mDqCwdpMchS
5gwrbMtzkMn1o1yGsUvN9miX4DJs1dSt0ZhNFCCezUL/cC6PGUDGvgTCEkbxzt0pfeJMqdVD9zbF
zMvNqMjzMbIrdH5T2gVdRXTBKVgGCzb2gfFngDYx9s2nJ7RnwRiyN0HS2eDLzkrjsQjN9p7KevXl
+oleM6W+E7H/OaPM+aWCeR0E3qEPjBaV3TDRQ69RRs3HhSeilFoxhS1kU18aIseiq4GkJ+zyUe0D
ELF7Wj36WW665iyocq5bAXs8QjkquTxOs1DCyCSZ0ge2sivml0r/SeTH63v2PpR5mT5Cm4JBhoE8
1JhLXrp7AtlEJ69gQ5ImZ9eiKHY/jxPQdFA33KCzjUIcSIluiiknBybARcAGB3mjzEypi/CHzEfJ
83ijtdBFMuWUei1YVLZRo+e7QpKrrVnV+ZYx5LmphPLTBH7drwVyUT+JzOeZVplXDzCsxyQ8hNBu
dXuzlF2MN0teZxeNL2ktPcYStCzMspUfGkqV2xrIIsFWr+Tu2AcMybJBKGg38PmcNMhW3zX4ohJS
nzvJpdv8ON7YB7IjB2cnHetv8VZUeVn7vuc2OYelcVhq7QCbwBBgMvDFVmpXrUXgmWW4xsrYtDoo
RDA3954snYXrvKSGUTV9H4xROG7TyZJuSde2gqRgGbFhBcTGQOsD6IvRnks/qlBbKoBchZXB8NHK
vCW6+aVV6twnOs28uBTxhK4u65dBfkI3HkMoRct1D/lzR/asunuTOvvDxVO2KDxvDOQhaF+yRZ9t
nU1AP1xWFSKKOgagmAS3k5KAGbT6eFCGcjzCJMY4IV3KUys4daiAyBZ21Hl2gUx31fJBqmOkb4p3
/byvuRzuTsa+B+DdInBlwB4oRm1BQU9qdA8MJ8omihrNTWUiGv5d+0CAr8MScixcAFwmbNA4NvQe
puISnGJOjulXIzKerq9n3QijFQduWoXqwOUX6ntNMhtD6wIgYVKPGMb8R5OZoFG/bmZt28Alhrwa
QszQR+HSK8smY19SrKWV+k3X2H8kqrYdZVVwWS6zOMZG+csMW+2ZvwGWPdlTDDP9DC3ZOQ+zDdWy
6m0opwbCBHkjgGysLgvPduS/mMNbhAalqCUwsWP32mQcbxRCbprSLreGHiqC8LCcz8bQLvDtf5ni
npdOVyUDkuQuIBjV3pn5HIRhFuSjQl2Uvd9A9JE+9Jjk9dN4kkEACpLY659wzVOgNwM+Jca6Bcbd
y73ViIMREhBfB9Xcvdp99b1XrO11E8usjq0RiSt4izFWxnfOMTdZoAsB+szScKrbYSzzG7XRaihi
WrRxy1hyTk5RYUjaaOvX0EKgvG5/LQZjYQAMMHZsjJVcLrFJMjnD6e6CSK3mzUA7y0/mPvbxisPZ
c9oZXF/RIDC66kNnRrkP28pNVlZDg4gSGtKhDrNy11fV5NtNKyobLtuEqE5A5QmQePDCISPijmGu
9lKvDiH81Tenjeqpr9Bq3citD2oqonuGN3+Kt62IP2OxrZxV7lRKaT/KfSEhPZ4yt0b/dRhfVVCq
OaBMrZsPM/1igo/B8EGkjnoepk64jyiRcgQ/aBtYJC1vB8hG7mjjzLd9pWffr/vL4tOhaQFDCGkg
TkOJift0GFVDh0TJmmBKjGETKwrdRZJU+2MiiYSRlxV2EKdD9hn86XjTYdaAuw3SEayVeSw1QXY7
b7Vtvkmeck9+snbVVv0j9BLv+tIWkZQNU+HyYTQkeHi8szacRVKpSooK3FdVYMeZ3ntGLg3BUJOI
MjYEwLJVp5fzj14SuOnwX1jDqx+PHs471V4egHOVadA27QHyByDmGTcVKXbXl7ZsHjA778SWmMFF
BsRFsk7CjFo9UxqM23CXEADtoJfgOy5YLgPjZN/HHvQMbks0k6Pb7K0DjYCX+6kPTvyn0HMOolbe
ylaDiwEhD4UH3MA2/6Isw6EBzoMGVm2lIPcrrElnpI1U9iHA2jyo+lCKRKjYIbh4tcAgJh2xfLxa
UCHlbBZtlFppXURBbLU73chu8VoWvCaXp/7SBOewiLGxTmgZBUpcAEv2BSQc7twOXpjn25bUAn9d
0oiwjwqsF6YJGL8gny1Rk4SWMuolPmr6SLfpTj7YKBK2nrwn/t84HYz4WsY3AxEMcCWXMQb6lU6F
ZL4MDK2qgJecE03aS2CLjCFbYSffw3G0xs11t13uJyQTYA6T5CiNQnby0iad20yypKEM4ik5gDAt
aMf4cU6UfaiRH3EniTLdpVuCERkvEcQbJofGn5IhkvN0LAwUOpp8wz5cVybBDH6nsBKSLy/dkbEv
g/0VaSgbq+ROZEwg0FcWHZiiXurbjgHcPdvXXeNIXwxPdmMh7nslBoDtkg0LgnZgheyyHqUKmgWw
KN2MCKfdLvR3ZBf+sNAYnF3nNcedmAPOEhbeMLj0j8p3dmiejq5TeKCZqqEaJh3a6OX6N1aXH5ll
kgympGHuZkFuOtCis9tUygMntn4UfXebWPYmjEo8mqLsdZRBpZSoeeiOUxGUNQRURzN5LHP7aDbh
g5EVnV+PzQ4B9ianjepaqXVn1ag09CTbd2ZxV1jZY6SH49e6r8s7ouUY1ra0b8MwqYIou/ykwOmg
w24glcPIlcPc6+wCyYsknM0mQoQZienJfV5uw3kWgX5FVth+nlnpwVpTxWZIAhSLf+gOhhXjThDH
lroPYFNAJRUAXPgnribuWqqIZbZ1j29Cv5BH3evvMQSkfaY3YIJ9VTJXea0ZJid6EzUGlyUVzjAX
ZYysK8JYgWELTYiNfhx2iV/L7vBV+8Ya68TDF/Q1EV5umdRgubgaILHE4gw/80Gjxmigg5MHcgHA
Uw3Oe5t6ACcJLvvll1PRkMPYJHs7GYvwEtPOgHeEeTCp1ktvGcc0DAWvszUTSCRQYcS8O3jpuBto
GMcicXpSBHr+vdByr9IVQUxetYBWFeuAQGeUr28MKsTeesvOgybTPWugx7ALBSaWYRi9FVRPkPOx
kjrfx1HsRpml2coDjNAD7zZQRCnDesxNPdmRKhV9lsUTDD4HmmENaQhaO5DUuzxQaSUjldX1PKhp
1B5iYpZ+r6gH8Jvf9zEIZPOijlxgjYsNsDqiYcC1tZ4b506ahSHxcki0PFC6tvHKUf5Gc5q42pQW
m9GJ3q4H27WPh5Qak5pQFmCz6ZdLzWiqZZk55kFkys+h06peF0rm33BzeDfKHihD4/HOTttZgNLk
RBmlTslRmaLjIRvo6ElTL5oiXFsKCMwcyOBZFpC2XPGwBlBgcJoG14Y8/Swm0rkj8tqPb9eZDV4g
gc4gubXGOg9IlYOLrvdqmu4/aoJdefA8yM2u9CxNNLfltEryIG5aNhZVKuWhgLTH43UzLFO6TH4v
zXBXEzSQaquKYpxaiC1HTo83RuWCFtQ1QdYbxvI+bz9ft7g8VXiMomoIem1I6Br8vG4il9OA85IG
k/NZU0d04lCnBzpIzWVoWReHxFBvod8tYABdJhM6QhMSqj8DLZ+lQl421SDPlARtR+Zb+6XorcEr
iP4VfdvQK3vVFtz5yyLVO38/e6MCyQINZC5HdWjVGgT8SkGlhuU9NAABV41sfdvPSr2b8bv68H1n
F0OcdEOhKeLNU6QLnGi5agYQBgAUHxmtM77U2MWJjdTHiQJJLv06z3/oyjfEE1eKehyLSbDkZcgC
IRFjx2KUX+hWc0FEKZIYNNpYcSHp3kBVv40gFodx6TkUeO3yjEPzGY/j9/YKJCY4S10yEOhsQVS0
VrW7CEQ+Lvq+hSBcrWzehRH2S5yFK3vKaOYoMKKGkCFpYzBaS333KbMnv9AnCwyy+H+un43lacTn
wu2G/B9s4QuehpGkMQQB4yjoddPVnd6tGnVjhz9T7baSt40qwlovz+K7ezBkAa5VqKRdLpEoOog6
wQ0fDEohb8estXo3LuzcMyPb3FRWZviVMpnsIfdFN2bBdc7i/WXsYdaBfGIc1EA+cZG6GolRO3ka
BZZE9pEme2n0qnSCxGfFCBvWBWEo/BLVcM5VIHo8GPJo4+mddvSI8pvlS2pe+lAVFjXiV7wSplC9
APQJXSserjNBtEzPdCMKMPq6x4yrmyqToLkjMqFefjAr0pwwjGEikdBb7ELrCKJHkarEiuMDa2QA
/aEgWVzAgkMpSyIj1KIAEsZQByuf6RwdrLh2JZrWrqm9Xnf61S+kONA0RMcUjXDuCw1T3EKZd8br
SM03uEx3jjFtm7gWxMLVrUNGgP4O5rfN9xfG2XHWnRmgMeg4B0AYjvuagKMtbVtD0OVbOcE6ot9f
Vrj7NHb0XNIoPpDSVAdK+rumk5CcyvKWhgZmS8EhOwglY9hX5w6SDncDBT+uG/R3uR2U4mayskGN
8AwO/Uk2vCaWD2CSQei4gzLpAwSM5kkBzu9TX2LMLxOsedVfzsxzUaRMkDxPDvxFTo6TWrjQyD6o
871Rha4TG4KgsRKyLtbKvOnsM07VqCZgx4uCqBz/qIk0g6u9OIWtiQnyJt9OZTS7fWdttboVtdhX
PYjJfgFDhPldHpoPTeNsnA04qtNa92nZP+Sy6IWzdhYwJQmYGvCvYFLlthI4yV4CDS3OArE+KRZ9
ANzkJbFFyrprKzk3w21iXlu1GaddFKiT4zxaUEA/SmbUt4LrTLQa7jCEUICKG7mOgsYkz2lZvlJJ
uSHCk7125qCvBu5gDJ4greTetpI+dYPm9FgNang+SHh9qn8qlS2V4w1GKQB3r0QEp2sujw4ESquM
BX3B9KdGRO2iasDFSb/XdXbM4ydSGAeVMn6YLx+Pj38WpxnSCrM8lx6fqqXSQ2A4CqYy80g4eR1k
tgv5w1g1VgaHHBm4GRQYcrhdTJAjTJWBXAAVnm/jWL20cS1SDF/JEC9scNeXnAN7l8VwiMKeXEet
tknfbtS0+GRqn65v2qqH/yrqG1xuIWlDGEpQ8Qlaqp60av7qkFGkC7Li3sh3EfjAP4t8lH9pdlbf
tNWIwzp18Vbr513XFjd2TnfXl7KyaYzsztCRFq4IBWlTk0h4M0SBNoBuAfypHYiIs1ly29zyrpta
OUkwhR4ens7g1eLr3FVVh0MPyezAmQqPThhOLWa3SBs0KyCPTb4RS2RxdQ8ZdRP0JFkxn/tOBilz
ilcDvC4yt9GU76iu+4aU768vbKVwibcJGgYmepPod/G5Ztm0BiqIuDYgx0khwmO6pNw4N9XO9Ket
ox6tn87kGl7qF56I4211UyF/BFpQcOCDX+Xy/JrSHHaYUYtAj3Mn6Yof1vQPaudunuvflKY5gMda
EHdXnJ9BxoHRYiTZCwm5ysgBho7g/NL80zC/ARTnX9/OtSWxWSNcgyDGWkBOEzPGyGuPd0qBioEz
OzdDqGXbAfTFDIH3Wa+kW/QcFcFHXPMVFTyaTPqXldLZz8+ufgukQk0TOSQYrKemPhX5D3MQpDJr
Zw2CSehmoXK0JK6uet2uNQgNBGldN9BJJIA/YP4jJP29qdYfZuVGMRMvH6SLzC8BaLlckJwmkymx
516ozK+NNPmoBlVubDfPqP4A4F8JKTRX7i1Wt8I9gl42OwiXFrPBqCy7MEhAKZBhoPZvgIfXT6Bq
Kr2+qr+0nYhsdaUO8mdNEaVbpPdLIIkqg0N9QFtCGuxHp8q3DoBoiMaY8dE2Y1rv1DnyJzP1pkIT
uOlysp+peqCe+R/b3AZXlk46bSTsc3ryZLxOTr9tlOJFi8G26LSekxnApWKeys4fIWYhOIYrS0du
gPIdbgm0EBbaWHmVyPKEVz60G2I3tEDkZMjbti/3GUYQbbneUPx/JFZ3E6mfr5/QZZoM5CSQSRoQ
76Aj5oOOlE8mqXRagjzQejbizNqlRd16gNxWwLeALcO3rbJzM6URqWcsjxBiOWIPwIdAiAILwrlY
M9Ry2oToySlBqRFvArUAVXK360St0mU8ANMSRCshHAEY3YIKm0rhnGI6LQf6iyjP4QyeEVfKcu2T
DoCxiGBkZVmoICC5xDnFC4AHBzoVNZtpKvMAY8/dPqZ2vVXDatxN8wweK4iQPV3/gMvFAQKB+4IF
BiBg+Z5h1qgleKrxXNWU/mtty5LbQSXWz1RFNCm+XNmlJRYzzsJqY1GrRhUzCmrtNssf9OhFio9S
+PZ/Ww93FMsB1NtthTrMOD4VLS7hqYUEl+iuXV0LRHZw4hlvNe/282hORoNp8ABuo28aYj0Xg3xg
LDweQDqCYsyKMQZ1hKujRY1yHRdM7WTqUTsHcCTsHBPpbFa4ZT19K9qCuGOO9V3fQbZDF698THfA
zwF5spBLYHmX34n20qSUNbVvAZdXfsqxaXyBeGr3jKq28nlCTncTl1byouWjKSies7+ZtwxlZkZv
j4AK5uxLy3VqKFXZhNYtHZQyB5N0Lr3pkIYTmFm4PBYIKAmevcgpAHniHDEfxwThBGZSam+bWnJt
2m6dJPoTGPtf38f/Jm/l/Z+/ePOv/8E/fy/pVMckarl//NcdfSue2vrtrQ1e6f+wP/rXv3r5B/8V
xN/rsil/tvy/dfGH8Pf/277/2r5e/MOmaON2euje6unxremy9t0AflP2b/7//vAfb+9/y/NE337/
7XvZ4YTgbyNxWfz27x8dfvz+G4u1/3X+1//7Z6fXHH8MqosFSnN//k3/+dffXpv299/AD/FPC4Nl
BrJUG3yw7CkzvLGfWNo/GR0W1JCQur4HwN/+UZR1G/3+m4EfIfayiXOMeoKo9rd/NGXHfqLY/4Sa
yDv9tGX89p9f6OLL/PpS/yi6/L6Mi7b5/bfLEyZhAAcM7Xj4cCcrSU0alxUdbysn3yrG6JuJtGtm
BR0Uc3u2B/82eW7i8lT9xwQATJc+jRodODe0GhTCVrrroCFF+vpbAQXLJAaPUz3VjauSXFDq/N+M
ccEvTQu1+H+cXdlu3Lqy/SICEjW/9mz3YMdOnOFF2JkkURQlUjO//q4OLvZxeMwWjt8CIxCbZFWR
rKq1VuhPUP/hAl2DeIAwt31WPtpqYiJPzZw8LB+Pf3vtf2ZmuJEWY9CW8io1FITPWYzFT+TT7UV7
e18881CKFQIdzUJyJln8pWrzBj039WPekxfRxB9uj2Fbq2uUeHUcxS2yNRFPyXn2hdyD8bPYCC+Q
uyBMqic0n3abIhExmNn8pcZ824hGYI10OpMGVO+XoPd3HrrmUf4AEovm/spvq1+SQSV2ScXBtoJG
MqeZeNXxws0vHdTTNm3XReuwn7JVQTK5TstgXAA/2sahf68ixC6RqPTC/KK9cT1yoJMLHuxHiD5B
B+XL7Z2yjWFkjFBsGaMgJcUFjUa7Cbh4j3lfBawjTN39+4YwAkEGVs8u6yLQZWXNIxH9kQTF1g8z
BkagbCH58feV+V9/MdFGOerswGkKcs68tt+BgFisBkmDLUfI2kogKVsP9FxV6uxyt18CVP195v1n
UCMiMCVd6AwwDFoWwQbDPzZlA4KceQmUZ4kCsREFfK14gxsJOcd6Lj6X3VBtgHlJF47s61f+czP4
z8+/msQrJ81Bh5MleU7OvVt+xgPrFI/NoW7E1u/iJ9KoBf0g2yoZsaAq4mEsc5BgODrYeZUHwT+W
t5uh4kuVV4sNmxVQ2rszSznoaPJwXgk6ys2coQhKcyfeILuyYGK25TK8/ko7gfoNAcEDA50VLcNV
59O9N4tdnuaP4cTVwl3RNpDp9m6vXOQl4zNSXWG4GdALc+rjvPvaceHtpF83O6AqlkDctu0xAkAn
CGiXQpacwxH6vSvGtdeuZZIX+aofPP/n7Rhgm5MRA0rthaXMFbSVcgU5k2nXl/W+8snzlLgvPZ12
t4exhIHIuBDUldSVgzTrJZ7mXVQGh7rlT15JfmgVfhll8pK34hjO1QJMyzKryAgAU69pCBxYfiEh
PQCY9dlv52Mmqmkl8rTd5HHxcntelk0yRYlCkfExA+b1UvJ8VQ9Pjd+vfb2UcrT4T3T9+6tAMIfC
nWaUdy4hj+8H0fWbfKJnl9XHLF7CzthmYESB7Aoq9jmEEJBVYHvfbapjkuXJqYA+0d3tRfpTYHsj
oEXGHaAfw7z0Y6gqZQkINZxRXdxC7shc7mQ07OeUBmvp8E3pDd1GedU2Q/PhKp6dGe3P+b0zZwu7
ZQnbJvdCWaL/A7Lx2YUSHqLg3iLd3y3qpltuOqYuHyTYc9pATuA8VPq3IPWjx9yfPAh2lR4fcld9
8PT/Bun694QwdZCjrvBlM/cEL3HUocvocwpCVOYsJtlsRmFEhYrXCYIOxf1dKfR0l9mumevjlE8L
G2Ewdv47AbO6E2ddGTsc+qB53m/4dFdca5ete8wj/eg5kGav28dZstXsnmSo76qieBZ9e58OCK9Q
ktgkQvF1pJt9IcLH21ZqcTYT9lB6WcNq7eD6raYvU5bKe1ZNZEVC3my6aPQX7o6WpQ2vIeuVTwP0
50ExasovQGHvKjkMqzYePkLbZXt7GgZO5T9LawQNv5JeBuwd9Nj67qGq6i9ZF+yyYviWZt5+oE29
7vp+q7gKNwz9m4HTP0L0+PmdoxvhpPMyL8/nDFfwcjo6QtzPUfQiWPlJi/DYZdWjghgKz6eN4PWv
ouTnvo/fF/TNLsTEq1C/HpviksnvXfBzLr5T9+x28aZLfy/MzhJAQuOqAd4sJuoCQ7hJ9j1JizVN
xjsH5XN0c5aPkvCjA73HTRj0T5C9B4ajbw9eP38ronA7BkuaSpZAExr3EOL2Ra7crLh42XQY6rPf
eAfN7yXlq276Vpa7hdlebxpvhG2zmbQZogoJeAKh0TiNthSkUFvXKYZdlYn8viQKAmGJIx8VT4a1
Fwm2DSPVbHqUOva3f4HNJY0wRFxsp/Rj3BqcollDPVmuEiD1ukaAzMJjC8eTZTnNarYj6z4hpQsx
voAdxmD82uCq3UDBc8Wi8QVcJcco7sTCZdViQYFxM0n6MZpGF4Mhn4RkX0c/e/kSSYHl1mOCBNhY
EcC1oPGXhe5vKqpHOnX7oKAuuM/JNxQVN7e3xRLCAiPCuIQ2qppwnEPD96Mz958p3iWDH3x53+eN
EBID7D5WYB67iCRZ66uye9GdYkqebn/eqFr/GyBNrfMgExK6Pll2Ger47PUA8NXsNAzT8doCEo/p
HVPDgwIcqibd2m2j3207fSTMO5elvptYfGQNGlRv/xib7ZkBhdRJ2HGoc3vIw4Ey9C7VA1th0s+R
FIdSin025gvPStu2GWGjFrJLwCKTnNMmOrms3QGgvZdCf3rfVIz3SpKMTKGeC4o/Dw0biVzJ0gWc
qG4OYDYH6AY0M9pfKvLa5mJEBlf5LZR98HYtSyA8U5WlBygkBjvHbfnCQW3xVLOpQeuU1l4DykKd
qwoYBI66LlL4Cx20ltBmUvmOeihnphvwmDbFIY3871CmutNOe5n7pQ2xrJFv3DQIqyuU1hUoQoXY
ea5s0WySr8YhXHqhGqXYfz3JNwIBSxoS1ilISHuS/PDc9ECz9keNanQUzCcBNOc0zylAPJFaF2O0
NKwlzJk1UIo3UKG6MIE6HGgasmLLpQBlp58+Xn2maL0Ptw3aZgDXv7+6qUU07bmfk+Sc9dOTIs6X
2Q/e54pmi/1EeONlfYy3fdk8Xk0Z4tDuo+R6IcbZfrrh6nGWxBVpkNmbw0rdeawutuBFWNJlttmu
4enjNGckyTVYlPFCKHE1T4u8Wrm0vk+nJViTbQzDwTXjopj6OT1HvdyJjG1qqb/EBRg2Yb8LZ7Fl
DM9ISsywyVi7BAJ9SabXjqOdbRKD8MpBW+96rNn2th3ZhjGOfGSkZuU0UMRF46vcOQocYQXaajcF
suyPIMUh88JhYhvIcPg5KPQ8XIWShhKKIatOVmm/SoWfzdumJuNXCO2NYnd7UkYXyL++/wf3/Mo7
UgYhK66q+Eyn4kHi0T50zZY06DZx/U+u6jYa8CrGQCjFwepAiv3tcS1z/INrfjVsO2kdJG0Zn8Oh
/s5SGoKqCBFgVjtglhdegpZDmV7HfjVGXsi2Hngcg82tCdfaj+4Sb95rh96TLNvppD2E/ZIvWYK0
Wf31+CjKgYH5PHciaMQ7zgAINi8qSON4YIhcomOwDXP9+6sppdDT7sMG2m6lx0rvOEhobW3ioEnz
e78Ef8vCqWYJzSYI0ffSaqpRV8AwFYiMoy9UZ8+8xRnKxktetS+3jcC2QUZkrvySF+HoxefB4T9T
Fa6vGaZV7PJTKcfvQc32slkk87DEUmpc0XodZQXvEemyIVTriTnz1k+85q6qS4yXj/opCovPQzrn
H50hlxuhk2nnqyjaTg2pNzmhZB0OrN5kKbTXk2hMNkSgBJZWiuzzVGk0SIEFcRCB2tRzKledEt0x
9z1/IcxZNsUzVgtnAYn8CPcA1Cwg8hLhOVAMSH/BltUUbKI5XHiA24zMWCkwEjpKX3cb9D/PEV7H
sp9A4kQW5mHZdc841AY0RSm/7hLwfcaHBjSjU10cGjJtMkQYkC8fhoQuPAltS2accCEDG1TrYqiW
zvdsmFZD7qDZuV1XJN33hPy8bce2C5RnnHKxKtw+VzI+tyxGUbRoyo2cubcukkIeIimjrVOBSTVL
/GmflXn4yctJ9PH24JblpMbpJ52WqXaGE4VOA4b6KL6XqJSHgs5X8N2uyB2EvKUwZ1lQauydLmVf
pTELgRuOyk2Qu3tG65+V6KBnLrbtUD3dnpTNWY2NK/tWar8PA5CmYmZJ2bEnR4r6fRUzk5KVtR14
/mJNzyKHubnNTH6OEW8/T9UwfL89AYsPucauRLQsOppSCrmN5hcQ9A/pUD9Msv36vs9fjeHVOZDp
ADcREdBzPuVkT0hd3YFpMFjJql2iKX/TrkCRbMwAAreqAxdvDWAAe+r76UF42X0eiR9J6z3XCQR1
kyVOnjetCkMZs4mDPvOJI5pL0wQnlEQe0DEdrEdvPPQ1fy66/43s+P/vOlf5zr9XLWmKTEHCsLkA
GChXaDPY+NrbiSD9geTKae6WADC2pTMuHgPYjGsnK5vLKKBVVSTDU6K8T7Svn/MEudvJe4BQ8kKw
fvMihTkZN4K20ASkYll9aWSbr5Jy+keR5o6n6J0XdPj2DnPDIMbR04swGPqwby6JYttRe19Dv/rQ
ukuyJ286Cz5vHDggMWW+q8bmMvP0C8nlpyitPzR0KWi9GUzweSNoeUPsdeC+aS4A8T4BJnIcWjms
bq+MzXSNQOU15VhWTQWTqga9jgFr/EUnj3wCqmvYyFrQVdKU/Yd3DWa2wrszcfN4yJoLF/Eh892X
oiKHyJmeGhdPg0W+C4v5Ooab5MHUKdwq1MXpe/cuqcBNFyHub2hfAfoxiuRZKu396EYtFs4wyw45
hsN4Hkpt+czVBQTe2z4sj+jF+fm+NTM2P6uxYm3oyksyPZbjCTzJqzgBtVDhrD1/CQ1vWzHDCrgq
i2kk9XUQvgOlKaqerHgeHbAZ8MFdua64i8n45faMbItlXDZCjfbSOtXyMoPOvBiSE+mXjpW3rRl8
Ln8HSMq571DtyAuYEmZ03ExxcY4D1gzrKfXacds5XitXYaajhd152/NBv/D3gH3aVUM6pPICylq6
SSOaH2PGxg1qyc7+9nJdf/t/VT/QtGlY81gDDeiUmbxkU/5tSqpLFQVnsNJspKy3YCb8lQwg0Y7j
Je5M25QMW45IkKZBC1sI5jw+ta0e790ULd2ely714r1diMecjKBfBWzg0zQjoil9qly0/HR5sc8m
6KarATrp/AxB56OO6MaL+o0u9HPSqScPrxVaOu/K3eJHXO3z1R2kihLCxqiTl7JyLqKun0Ff8NyQ
8e72vtls0TgUNDq5Ne1meXH7kKOvAPKZkSP6Vcucj3Czk9/EC6fb2w4FvOrfE4EUBmCqYpKXkAXX
htbgLiL159uzsFmDERlGkAAXXY/wg5fjvTPRJ4p+TR6RhZ9uM24jFnApWQmcDLuIdgLlG5U/M1F8
58W4b/Pg86jDE6h+vs2cv9yeztvpIjCcGRGC6XCEdDFhlwaQoi0wNe6lzXr9M0rDAcU2ku+TCJl8
lcorCZg30nVHJQ6smRe72z/BMmWTMiaaE39kVccuCaindkNZfIznZKNI8g+h4jMymrtZ0BQis9ES
3ajFEs0uwZE2VJF+Zhee1l8Y0uGKxLsOydIVHsrhitVLOsRv1/yxukbsEOir7YBIY5eMVXvfGffj
PO6oT+5Eyw5V7d8HOZin3P5QzfrY8BB8I0sV/7ePMDS4/+0EQV8MIulhSRBaSldjkX8uPfepniTg
NC0/uw1aifp4wbev83kjJpsNhZGndcIVBKs8EsT/uKVI+SYuAu+B6T7+moZ1v1QUto1kRBGnqwKv
EbS8lOi/eolTOTOkUgOW7tokd9wNbVWnN7ct0zKW2eblUl4PEumkCwuzg+7VfR0W+3Bif9Knt4ew
7BKAA3/F3IBEEfNkX15csMG4fvnVu2pu4KaMqPYw4b7hoA56eyirMRphkXqtgsIn45fE6+44euOm
mWyu/lVLAp26ojuPyYwcAEfTnHOKS/IwaRS/bo9uickmTUw/1qHDPAxepbVCW1kowdihfeUtXdn+
PC7eskEjdBb5OHY8KsoLCODXfoCm77RJt9BtuOgk/QYFh21P+GdnIptZA9Tj0rXfu78ryj+9a4Zm
K+XoV3EGa2cXTaEpOSMhdgqbLlrI4FrOHbNzMpvcFDQcCbtMbfdci+x+LoNLwZfKnrbPX0Plq7Pf
GfDsCYKyxJFZgAlc5MM6pbq7A3ui//H2+ti86WoZr4aYhzlvWifE/mTxrgySu5hOx6DsDk5dLzis
xcjMPsJIORqgwaS8tLCEezCo8gdAp5coR20OZDYSgiOgA2QCzqpVvZOMvbQUuhkTbdYNrXZZmHzU
vbcnInhirdp27fQ9BeDl9urZpmbcO5ApZlHHGkgCjq17CNEssQWNVfF4++vWqRnOEw3eAAWsBD0d
WftPwOVdJ/psDaXluwEooSTqnjDnc4LyPo6Saqf4+LHKlwpxFuMzmw7zcUA5mjTs4iswMG2mxhvY
S9pWPti4hnYMX25P0hJrzbapgVUjyqNBgXdW3K5xyf1dDKk+q0iXh0SAKr6PiPqm+dwt3ettEzNW
VfRO6bCZMzD11HqV+cV9EpW/CzEt5IosFxmzQyr2qhHaHSW7xHl6qoP8EWRAJwAg9qzvdxp6mbcX
zmJ7Zm9UJVOoPdCWXea2uquAPV9FjVrqtLGtkfliHH09FdDvgi5ucA8hlF/1RA5BtFRLtn3eCGxu
6k19jDLnpZ7ieuUItQvj7KFznIUUjmVtwmu0exXVaD8UFVpF2CXX4WdC0ydF+cKRafvp17+/+jTe
0RNtk6q49HqM9gEBAQ7tU3ebDe1SK6FtiOusXg1Bm4wHfpyxy4ie72lIctCG+j/idImGzHK3N/sy
E5RRqepSdqmSFO9WqR9KyH5B56s6CFUfa2BC+hjN3pXbLtiq7RpgNmHmcxNDgQXXAFaPd+g9Clc6
6k59DTnkyDvnI32a3XhYzQN7qjywcDK/2QimT72zxITwpkkEwC7/vaidTnMBDih6noTvrvM8L44i
EUviQG+HanzetDhQsgeySN0zIInDJsZjxS3KTQuz8zsET0nXZRru9FB/BlJ7N0/8PqwA0r4dCt7c
UAxu2GTT45Yw+DnADn4yrsLUeZCN/icMimI1qwRYiP4nnaZNMziH2wO+eWvAgIaF8jQfI2wRPTdd
+rXEXpXK78AQGa9lmf++PcabXoAxjDeFKuo4QeXVPY9ONX51aAd6pqiIvwk/XpK0tNmEcfdWQOYr
FArpuXCcTShKB6De/H+jZvq35ePP2/6VFyMe1C56jV0AxvxHtHgcc4d80sm70u1YHvMUk0mRzL5y
z7GDhqhqEv8w1ixcay3rYjIh1UCB4VkqXdQFg1/AtzzhUby7vau2TxsHCygwWZpJiKy6gNNuu16M
e6i2LQVnmxuaSfU+dtoJlZPgLLO2WaMsvfarYq9Q/o5KAPmj+mM95kifsfW1ipoGbMencokdwWKx
Zn4d8FB3HnQXnAeh7qspWKNf7SHr33VVDzyTEQv9tB3C4Rycw0/ZXLTrkeSA0MbVhwBt9bd3x7p+
hmPXKa5GPKyCM7i3AD6Svt/tGB7c60aXv1JWt6itsWA1J61aUajtrZpkGHdAaeTQWush93f7d7x5
hcJUDd8Hs0gSTA7HNgKUXIfq7AhwjHaQ2br2EgFuvdC1autudowIMAvoLSAxgoHA+ermvDzoVnzK
sjxbZYJ9JBnfF828Vn0PEtyw3QeARgPvt3Oj4TgoOEabrIRPFqZtcw7jOQHMZ9QAXkjRroXXsluQ
X03/TviyyWNQd2PhpJnwzkqLOxFCsAKxg4HPcUUc/q64AQaNv89YT+m4ckbpn71i7FbJTO9DoRce
Q28fOWAW/fvbw0A1sNG1jxZK/kHhMEho8bMW/gpsn0svg7cz/uDDMi4JQdw1Y0AG/zxHdbO6UjAI
Vj+7TTFCjwMH6DxtxYE65bwNRrWBOMDjTIeXUUugZoKX27b/9mEOTq6/J4pyUdc2IN87JzLaOSEw
PxUIIHKu93haftGZhmRoL/aaSb5gdralNa4PyZiNnoMb2rmU4ZPu6XMz9RDQCFu5UYG/8FR+OzhC
y/nvacWRUDQnKjoLBm3j0ZOPc0ZPslyiKLQtmxEyhsQB5V7WROc6r7fKA7cd8bcRogUyJhshXkQC
bvO6XgiUtiUz4sZVLqqrIGRzHvPgnpb0SNDzKOroCWKGC13PV8P+r8wZbNEIBiG4EfVUYogiaT+U
TrJvqvQ3AGlP1zZRp0aeaZwWhno77oA+6O+90QxAtzTFUGGBTso0r47IjC8JF71dzAC9ohEVRg83
05yF0dnpmi5bOT6gUDUf3Y9DNqbrNJ+dzRRU7UZkEwPXTlJuIezm7cIQTGG3XcqyW2Yxwx9w+60y
tDhFyDTsOrxBVh4Ue3eTAuFZKxy6wMZknaoRP6oGvMit38fnLB/bPYlTvocUCX8Gu9RwHwypWEHf
m+zxa7wtyjbVHuWdGTdPv15wZctOmqWNMMo7MFLQ+NxPov/m1b37WKDXcnd7HS0+ZlYveIGG7znt
o7NGEmU3te4Ld3IwcqZQi6a9+oBczj6Py0eRNu7ChGxDGmFDBbRCz9sYQY/GyVdlyu6QqFnF9Ih+
2VMQFmytRL8uALG7PUVLmDL5q1mdKxVGTYhrdZZBDhq9BQ66ixJgJW4P8PbVhsZG5AiKfCjzqMIA
DDKBnRhWZZx9n+d8PUbevg6glHt7INvKGfGjH2qaIacenBt57cToa38FCmS89yNfrxvH9Y9uOSJf
mfl8K/iYL8zPZoFGLOFOkUkXIvZnp537bUBn764NxmZze1KW7THT+bmTaiihOsFZeLp/yuFM35MA
MryZiJcEl2xO/F9JfSUaNYCQ9uypct24qYObrn8PuaSjLMMdlJPcna7Yve+OO9kWIAEYF9zLNjkj
egzEC2VZ+cEZBZMOMhJRu9OzdNdl/F7zNotnxVD4lLAEHZ+EfExres6gMFanS/RplhZdkMz+fZIE
cqrnIpzwfqDtumm9Y5YF22pojtGgP86BAza6PPqcA1Ln50v0FbZbm0mYoGSXN0Otg3PWEmcTuBCN
jPi+F8WDwiMPOtq7IZT7jqsNmg+hO5Ieion+RFF/21bJgmFajhizyNEnml9bjgPwi5fOqsm5XKm8
+na9/3aLucc/yao37gRmrQPoc0q7ssadAGn4u2SWYs3HajrRPiyOLaNsUzK0eE8RtGO5jsatQ8Z2
nUzt17ZP5jvUozuA20EoBGr56oOD2tVBRIux2nJjMXkWIBfoVIz54Rn0Bx34VNtD0lUPsw8GfBnV
az9FgZMvsTbbBjPjDM2V46cReqQnFj33yps35azbbjXFvXPnpOXPpnWnLYqZ2VKazWbdZkmkTLt8
ikcZnYcsOvoF+5338Zqy8UPthk/R5KEfyPsU9sNPOTU/bwc8WzQyiRag5jTKqxI5cIn+s+ePP8cu
3Xma7JkI73MCTR88SnRUPMt+vpBErm+PazmmTOIFHzUSF+qyPijYdbcCkc9TV+e/YlWJVeqoH9G8
RHllOS/MVD2hwEAQCKhDgrzKdxDT5odElcP7QqrJ05zmkLBUHF+ncf2JzvwSu5AWGNwlbI0lZJss
CmAWgO48JErAPu2f+QBQajn+7oVYaDyyfd541GiJLp82GX1QQrk/vYKfSKR/AIb0dHuTbWtv3EX6
IECLflgH59QhvxRjX0u6JGRv++Xm7cNHa1Ixl/oYNkO490TmnPGu5ruM1uVCRsA2hBEBGk9wxUQy
HcE3ED1o9BA4a8Uocn1QbfH5giNYRjGreaE7u66KfLzwAvm1ZNNTHnSfSEzfZ6BmFQ+5bB7OogH7
xwjgDFyuDFal5zS/FSxpYQqWs8lkOiAh5Co9n3tH8Jx+GLxkr3T6BXJoh7SSH25bki00miwHDhdZ
WKS4l5du+U8XS4CA5PAR+rcHCHWup7A5FCq+GzzvAMWHH7cHtc3rumWvMuxSB9B6mQd6bOd62iGJ
UV9yCBGg2wi80s6ECd4ex2YCV/d5NU49lTFadNPwqNsImIICMNE62Pgie+f3DS9n6MGHzu5Ej1KJ
57F1vjlB8DXi0dfbP9+2TIaXsyR18zArI1jw8DES6Yekji7KVWdkGJaUOyynsalH41RdHDdVEByH
SX1yuLsvE/nA4/wfsCZ+S0ASDJSmXqL+txqb4fkRKipNHmTh0eXzxRtn9GcXG6eX31qfP7ud/z2p
yy3Ec488WupvttiAyW+gAsJ4C0zFcQyir03orut0PgWie18sMwkOuqpwlAz7+aigrLFDXxYYo+vw
MKbNQqbbcp6b9AauziBGJeCfIBUDp2wUlys0n1/cSV47r/S+ovP7ksAmzUE4piRO0m4+BlnjH0de
Zqs5p/3C+9xizCadgVNPfjrPFdAlmt658wTaVz7yfVRCzXyUaX9322dsy2W4/OC13NVIYB+RgD8H
ufyuCrKe62Hb9s4LiP++3x7GcgCbzAbMAVZGBIAYExJu/cl5CIdiiU7SZrGm24swFV4d0mPRpPNG
NeMx8pHRZV6/YFK2H28c8ZToscq5wslIxu9lxu9bT7/cXhfbLhsOHo9eCXBvNx2zcVqnc/yD6uln
T9QeaiqLes7X8PrGY8okNEiG2b9KkNNjHGT34DjH5SG912pLBi1X1EWBjfv30Bd4QMMEdHfjrSDu
sI7DdgEfaZmkd42lr44VvN7ghTIMj7xPPl5v9Q5ozfyEQRchXtLRsxjBf/GY914U6DSB20/+wRkC
qNRDKVYvUU5ZTMDE4w9VE5UZsnNHN/ceVaifgzlacHTbL7/+/dXqiEKHus8ieuzS8b6v5Lkd3TWY
/L7ctjDbL7/+/dXngUghjV9r3FdqF+gxSn/n3N+/79vGeZ5xT8ek7emxn4aj242Ha4C9/WnbqphO
HcYVn3DbOQY0LHZ+TZx7IIXbbTFN/ftuI57h1hU6v6TLkvlYVvdcek9q0ltvqN9HC0tNEHeCa+3Q
u0wfO2dXzvyEFoBdN5PV7Hx3M//X7WWyhG8TrZ3SKptHkJOd6lZuRe3flal4SZy0AI6/rtdRH02r
2yNZNsQk9nASWSi3xki4W2+6uMXh3YQ/JSrY69sDWAzVpPDQUGEFJf48nWaWPKM3fC/DbqFR0fbb
r4HplQ900axLtKng0301rkiXPCTN/CCE+3T7p9u+f/37q+9r3pdAMOL7RYNmjMypy1NfNuD4y+kS
uZ8lyU0NN04hVox0cDueuoS0dzKjxWqgILLty3Up+WYmTrX18/ARlMoLi2aJ2ibBBXEIp83sjCed
+foIoM64ikfwXUIjvv0QErB53F48y43a5AAgHpQ8kPedTq7sfMCluodSNw8snb8XpNkV2kGNbum4
tW2U4fK+amuORtXp5JG6WIHwbV3P7neA2hZuCjZ3NI7zQUIqtqn64dTr4IEJ56EeBQGKOvsI5Z+H
VnTb22tmmYcJpq+cxI2bMh5OYSw2qlAPokw3I2pGtz9vmYYJoC+8ePDSkszHVsX3pV/VWwgxh/uQ
u5+gyRethczdBSuz7L7ZrYjyf1LnssXdpENaoC6KMwGm3SPyH9rSA6v5mWVLnMa255TZu5iNqmaa
E3qs1ahWbeity6EDIQBPAXhpnlVbgCmObYnXb1rCF+zb4kdmz6JGSjFFMXE6crTQf4ZglfPYok77
OZ+g0LRu50rRhTPTEkHNZkWG+hBa8SZx8mevBcSkbI+OWy2p7dq+bhz2ZV4GUk6+OHFnKrd9rv09
WNvLhbyKbZWM8z5Kk0SANL8+Ae93Alep6qdtOKUHhKEFn7H9fsP3OWjaZAOGtRNzA/5Mm4Ifmmxa
Sj1Z4vMfk3t1BPgOaPV4nTWnlosdJek36CR98tTwNCbeBzK051G4fAWg9fve0WbnYjPqsvebsTnl
eIOiIX4G3R355g3z19shwBJhTG4AGlSaeWHET5EiP6QA+DHExjQo+rzvuDcbGMPM0bLo6gqZ3t47
9G2w4alOdrd/vSWAmQ2KYc3jBqA/fLyvfnkue5wJSLCTuTjyEOhmZEveO43r+r3adzH4lIVBLk5F
lZdqC2K9NjxA5zBbEpy2OIapQBXMRULTrqtOTg4egL4O74CS/jaH6dfYKZdaeG3rZfh2OmtkAUhS
naSrgMdLdz6ZdjSQd66uwTrkLrxFbEZlOHlOIwY5rbQ8tYRsU5Z8CZjaDDr/cXvX/9zc33joOoaL
RyV0H3O3w2bkdMXjbBWku5nn627+MiTeyi/vA/LitLBnuk6Z2rtoKK6LfVMEa6eELJAjtgCngi35
TuXjGlHI8xz0oGVr/Ce/yjfd9A/+RTJ2D+1CLXd+ubAwlvZM6Ij+bUZOj+KKLGBGOixW1y8DRBOh
DUSWa0/G66ACfeoL9dh+8EETiOoyA/BUYRq8nlfO/HJ7AS1dsa7Z1zhMTV6FUStOZLpA6/Q+gmrS
NP6ZfxW8+Mm0HcUHL6x3NIPocrjUD/D2JcA1Wx6nRsUJm0pxEiDo2WUNf0lcloU7NAKz7lc9Kr/8
Vnq13qBPbF6IP2/7FTRb/17xELzxnd846jQFLURmnDN0Zk6snh/yXC4UtWzTug79KjZo6Yt5opk6
pRUq9VNz6AN/48h272Eoz+HnQDULs3n7cEPT8P9xdmVLcuJK9IsUwS7xSm1dC9Vut5exX4i2ZwYQ
AgFiEXz9PTVPbd2miKiXmYgOByptmanMk+f8OZQuZNsHQGNflKU+BZ79G00mK5556dO3v7+bRdVw
cLN3ZXtxIFdI+PDcFPqh0Ajqc39+um96vMwYPm21/FKl/r636w2aOH6g1Px95Ujf7v7/2wTUXP4c
Y2i8TjsTwcoQ9kl4zqkN1L4hCohm70m5INrvbAscy+Q6+1RvaD48lNexTVijKGo8zDKuLlURXkbc
bjw8Z7xAqzUZkI9DDqid/jkz4U3NUCWpAkk1tTZo0NwEyvtsJ+Gn3JIXj5Z7RIRDJMhjzLe2iW8k
UHP0Ul+qS1MNb9Lpyohka6u1cFdM5CJUY0vgxPDtEJLutioucHxnVaqveIYcwzE4BWpNputjL2Sb
/AsONFwHMWt14X2XbnRtPaU0d6I0sVfQkQs3xsQmTroq03bAzoeAK+xtF6xKbep0K4+zBaAElG7/
3PfeT7IamPD2Iod623KSR14pXuxh7CM5M7iO4mz3Yty0xCsiGjYjaNyKJrp/n5YWz7AG81w3BRc+
4twW9DfAu4K0Qn/BG+4xa2PCEjVH7OanpL70k/05rfRTB4ba+z99weKbgMQEimxDqp3mMtZdlLvV
1vcvFKcM7vb+AEv7boQfEu0abh8mUwz2MZBCdlaTi0MqK3Cc3x9gaQbGjR+HUjpKwPwSpwf4aRb7
jEIkp5c9sNNr/RMLszCRhxZpIbumBSg6HRk3upNb7aluxU8t2CwTcji5WV7KrNQxkz4Kc5p/8wVp
dondoOY8xgUY+KN85EXkN2vIlYVXv22KMQkHJBNqZmPcBeVX1spd5faXrnE/ldWAphANUo1ef/eB
TN0CX7em6LA0U8P5o4rqycpuhhh4Bwk2kvQ4zc3OU9beDQDwvQnpbopQ/cXZWsJuwYSakERweDlW
rrSIXStzNrIqre/oOva2lLYVmhzAug90Wv9NTDbf3j+PHz8bbBOPGOres4SDzo0gBaE7GRF1gwDl
VDfO15H0P6yAr1jUpYGMQMHhDvTNGKpTaRjwKGUgdu2yv6rWt9EEmrwW9hoTwYJ5M3GHaeJorsAu
FJOmuFgSfSE0Pbp2uhLwLH3esBClA1JFENOUcRgSwMrnLenF59JKV5Zp6eoa9oG6QqKWm9RxxYrf
wPYCzk3rtZfugvExMYHW2HOoKHQ1MPE19jrY06n+203EJXWSleVZ+P0mBJBK32lC9AhgCJBBgUEr
KbOVOHDp07eT9S6KBZdOyRM6VzEP2E8wRaP2OOaf71+DhYtnIvsyhhJu5YRVXCfdU+rqz3Sef/gk
/TJBzqwD45E3rrG8LBwgE+Y3gaUNmjRFDavCXgFx/gzp1l9QUljJXy99/rZ671ap8GXyn+GKZxJY
+1KJTwVU3Xe6eSytZJsd+YCViV4QW8aDcEEvquqdLWENWVPt7u/F0gyMcL+tKZu4GOt4TOsfADM1
UZnQJ+2MK6CPpe8bN7h2FQn9QNfQthidXVYXGl6s8vZSzms0MktDGLe4rifm+LkrY+nn4VPSpCJq
x0R+Sn325f4iLVxlE+pXBGUCZOgEiSjmfPEFRMy9/Nw7U4esyBrf08KFM/F+aZcpqcHlFkvu1J+k
rzP0+XlrcmYLa2Qi/aZAQqd7Ltu4yIZ/xsSKRepGMliLsRf8jQnyE2FX67lzgRyTnD1BQc+PBIz3
YXKDFjm4Pq4w3GN7cZvhuyt3w2B0odOp2KqHs6TTNXf4Bny+x6JZFYxciEVMaSOAqQWgkU0XM9BX
7kElTTd97j+joHiksz6WInkJXPvVZdljt8Q3/PUIAlm0/wBA0gTusahmsDCXWwg7rviJpfNrXHLl
YsFm6alYFcnfY15/8Svv6HrqGlZrUoRLQxj33Cs1HRKfqrjnaO7NvJexndAlTvbdaP372M4b9xxM
rnmaZdh5oCjsqKg5fXEzNBA1omO7oiVrfIML7slE9E1Vy32ntzGVQUx71RTVzgky5zjYzAPPWuNH
Fs/tH9wq12Rd/2M+/yDpYqL8EuaO9eDlfZx4dcR1BQ+yV1MVpfoNkrgiOWXyB8teSDpuKI0b/lPo
vYBOjOe+SOvbIK+ph8QwhC8eWmkTE+hWha0k9Zp40t5rkjgpdCQVBCzD4qeka55nwWaYcECX2GkS
OHkTl7R4mUB/AUGcn7U1bXyVXTUO7MpkFi6zCQycwtlD0iysY8m86dBOIUjApq7e5qSr4mJuw70j
2Ly1UqrQmhKy7f01XLC4nhEa9IkrC1YjttRIBm6nwvtXQx/E9YaVl+HS8hkmQ9fgp2p4A/hT0Tdb
WlRyoy2bRYGi5IJgKr/Qwmve7k9mKdHtGRaEKqRLFZqlYk+0B5XyfdMNcwQ69K99622519gQu0dg
UtLsd+IXB1X43wV5DGNre4ZxmTJNfTbqJnaVk9VRlgaoNYAJoBCRy3gyryzpggs2AU5uWAOzA37t
C0um712WfHLdYCW1vWAeTXDTOIeDXZCAXSTrjyPLzk1eQk4UnToj1Ol393dp4ciZ4CYmqbRs0oeX
hCfJ0SvG+UmnRbcbkcZZeTEtDOEZNliC1iohZICjD/sd6dKzSGcWhTpfE19auK0m9tJVBdFpN7Yx
GsO+FmI8y4o/Q9IHWk98j3LGvpfyDIb0l4eWzIRadsWAjangGcEiX0e+Zta+5bnY3uzxyq4snSrj
JWW7k6CsxBDUYfXVDZGyD1NYoscmcDtw78KhJOxcUN/z8DKHwV4HyXM5gtKSTysPnAUr497OwbvP
2wSstDnNYVFSKqLaLYNdao3kZWB95Ppp8pfdp1/uz2TpihgGE3A2iHYMLbsE8/TFDdM20gQBkTd+
59O05tkWfLtrWM1kAP+ECBW7dEUL8qIB3eLqOUVT8sBdP8pcdwf+uV/3J7R0lA2b6WdlCaJ+HV7C
GqI6tzrGINovs+5POgnbCGL338DiMEa5NT7dH3FhdibmcOYggG17ZGM0IGgbCgrSWKnS2UMQEdKB
QVZFLPCDa9JWx/sDLpxtE4NIqOtwHcxIofE622ddxw5zndPHbo4pINaCDmqY6krEQlgH2g2v9ZB8
vf/Db+f3g4DLVNjqHOqqnDTgUEmDso/C0tLZTtwgInvoZjdroeTS+hhnOpPWjPi3KGPtlHmMNoFk
x7X7GMTUNhGHLHcpmaA9gxAgl6epU+GvAZKezwrEaCvB08L9N8GGchwsVUskEoOKW28d8hE7HdBi
H4qRvDYQSLyltnj35f6uLJ1fw8+XvSjAGIH8qNv1YKij9akvJrXhrjqNxP4NXeod1dPK6VrKc5sy
RLY/oZl/coCYq+VfYTAdW9V+Ksf04HcWBERot5G9qG+PGA1+CfH9/hwXTp4JRezCccoJMkXxEKT/
lP20tefhSZFmxWAvRWomFrEZkPvtJ0gQ9HT85BDo0PRq+juf/YNOwYlRb+xmj2zqjkLqI+yRf7O6
18dmdjtD73wFJLZ6O7XTCtAt1CpUwk+0bE6zDZXp+wMs3CYTjlinwzyyjldxOQ+vaWd/64jc3//0
0mEwUYddbg1NOLplTLT787ZSvMlObu8f/Cz9zvzhBWmmJz3zl9Jd6wZY8A8m/HCEXCYaLxLIOya0
OaI53YKEw4Cl095kbyqS5EfY8XEjtC823jjLw/25Li2j4QNRkrYF+tXL2JbiF/IYJHL81Hlwjwyn
V3hscpNEohLmkS8tdXjkhmQFIbD0ww3zwBmf04TlMnbDNt+qsHePubbmlZuzEH+YiMRRMQeYmbEC
QyCvonbyr8KfwygpsueOreluLl1PE4fo5cQPy05VcRvk7FjUeLc7Quk9gh7neR70BvV8uc+qZtim
PiHnDFUiCDPn4Uvu+sGKnV0qiZtoReijWOAmG6o4ZB146mh7kEycwxbduY1jn4Aj2qRddZRymCIJ
DTBb5P88dPhMGGPnVSAASXD4qkmSoz/5xdazO/5YHs3EMdpdGqSprktw2aEe24RPYeGfIRO88vmF
I2ISLZYhBYWzssvYr7sjmjtwU5NfSodbT5drW3O7KB9EJiZ+sQfUZkaPShlbrUp30BdSm77QyX7m
LP8C5TwnygOrRSd70uw0WOCfQC3ZbnroVhzqtndWnOPHft8yUUB+wqc0110e0zHYND7acLyKPEP0
VEbKas4tkl8r1ujjNQUQ/0+vEdIwqJKpz+NUlNuqbN2okla+mQev2s4TXWt6/HgY2ySOHFg1B0hR
IzTm6p/cAQNJa/9kvNmEQ7kSDP/nKz7aOsP26Uqg3bjAGAJPva0dqrNbVG9wvZ8Ti3PI5+Sv0rOf
mro4WzC9VuBUW9XxvQPtxqmyj5KvNUIvBBkmsLPPQzQahT0Qc5pfwRW/K5zsLWy7t/uX+OPTAWT2
n3umeK3aZqBlnJAeDaTFRQZqY/n9FumT30kXvNwf5uNZgMvkz2GqUYW6s+oq1nlV71BdFgenB2Yv
Tao1VOPHLsUykZQD5K9aAB6qOHVr/9wLCQGdxMtWEkofr5NlYibzaraoTOoilrm3IZm7zTjdZwOk
QwSSGh5bGWZpErcz/y7w6qeeM4pGjBh9JioSjQRfhOr29zfh44tjmUhJggdzX9CRxxKvf+Rmm4sQ
eguL8DW154ccu2VSQBKI+dSKjnlc5rSvI3QwDmLLmVetdbIsnSQj5KEzVJP62c5jBPRH3/cONmGH
LphW6itL+2zch0ylIvCLGb04oDY7gIZp3tk9+N+ptrIvsifFKfRBTnd/QxZ220QVdolg7VimeVz5
07FEJ93OKuhaTLoQB1smrjBNm6xD466IZXnOp3w/9s2Jh8O3Yh4OnabfVN/twdF47DVb6WhaWDwT
XmgB6gcuGybjUbJiQ/LsNS3bU+4UO6+zL2Jo1m7jwkk2YYZEhGJySgw0aHAGU9HuJwsKba341mso
Ot/fnYWTZoIN/S5DeZtI1NNvbX9EKTQfJpZ/CRQPVq77QvRmmfJNvOh0nWhVx1AH+p7bIMNXyLrP
8tmrirfC8zZB7+045PVu0Q/xx2/3p7Z08IxLBBPD7MoPZdzmCYlQ2UVCS62xHy5tjuE7i3aolYPS
ZFxMSQuIsT9FWYliWFX19Vb1g/9QAhu/+E9bWdAhqAaQVMWJKw6a2IA6ABRKs9f7a7R4fwxTYAe6
S8Cok8YgBXnuRfe5IMVLK8W3lsivg4C0Yzuhuhv+8IZVjOnCxpgIxEmNulZlkMZ+MjzXfv+UKBAV
3J/Q0rdvqZp3voX2oqdOXWA+hf81Ue21dKu/7n964eKbOMO0UqkEvpRciG+nm5qpcF8W/ItPMh05
4ai2aZ+sRBILoZll0huiZNHL3AnJpRr9SKUn7ZGN7XxCXpG7UySGMsrJ16l5Rd01T38xsEaVvxu6
VoJcMAom0rB2dVMnkpALVK63Y6mOro+256laebkuff62d+/2KAG7MV6oAns0sqd28o7UHU6OIL/v
79PSmTYpDEHfkAwqbdJ4sKefRQVe1wCtQuqtnr6Sxo0AJtj0Wb2Z8Nf7I36cGbFMVGHD63mAslUa
o22XbGDtnhpfBTvlsE1W8iYaR5FEQ+3U0JJbS5wtLaJhGBwyWnpg2COpax6pDJ0AKqWvcA8rj8eP
k5sWNSxDoaaB2f1ILtx1p7faFs7fBApKU5S2jJ8t5dZb/IgJDIyPqZD5lglBtPVgp1r15FLwdH87
dypLP9F+jQtnwTaY8EOnH9Oyq7M0Lj0ree5oKU/A2VePrZdJNJjlONSli6+LOsh+a3+qYKuZ96qr
AvIGAMjoJy/M++d0rt39/XO3cAZ8wwmljZvwGdo3l5mKvcrEhvnlDwC8/73/+YWuNcs3zphofA98
Ww251GlyoqLsnEi2UA8/Vi2jzX7yOjXEUrgjXo9tWAenhpSSPM9N4mSbEHU+9PfXOp2Bxgef8w6o
T9/flwIpw3lyH9MasEx0ZgB6garrFEylhswP4wrZ73pNo3FhhU08ZuaFQw6FcXKZi+zszt1JFMg9
Wc3KQ2IhijBZFydCR3uSfhqjZtlEdqX/8mr6N0cyDSq2j8WrJiQzA8UbasUYQ0nZR2jvr6KQiL/6
OdlZNMEzH+QMK3ZwabWM89h7IP3ywYWOBu/yWIBRwM/m/QTFmPvncWm1jOPoOFrlQZORyzRVW2IX
p9yGYoLXdOeOVSued2kKhtXzui5PtOUnF57JDm2gYQf9o6x76qps7fm7MA0TnRmUgwINECTV5l5u
myqFUyrQXuz+lWi9slILszDBmbWXKbuBgvRF6OpIRnKcuYqZXsN+Ln3+FiG9c+CiZMGcJ3NygVjT
54Gza9VZF8A3Vh4MC+7URGfWtMqK/vbrq6Cr/+Fl3j/1cEfRNPrhngIRukM9im/KilkbPCzW8mEL
7sG/zfbdrLJhzAmUtNK4aUM/ckl5SvLwMdUuy4RoWuOk0b+JuNSzppNLg3/LsF1T1l4ITE00psqo
2w2pi1Bg7rOov+n/jgRSXcKFBql1IC7o3u7fwKUlMm6HQiev33hBAi4X65Aw8ToiVFwxHgulBhCg
/bn+nquCDm/RNJbUhvLFqNINtNerLXKR3sGlGCgUzu8OXMmHcpiAealhM+sEzd1Dy+uV1Mh/dcf/
T4paJrTRE7D2TtKmAIZCZymptsFQ7ARw2r0VtbKJhuTFBufgVM9ROPxkbn8KvRRS9M8Oe5mKtyDZ
5yA6ub/cC/fMxDVmwKfWTiWsuG+RatBEtxHJrWvLve1jA9xM1Lsjn6oUEFW7tmK/YrGXu3sPL3Hc
vhX3tnCRTSjj2DpgFPEhgllP6DuPrCLtN5XTDPvGlnxfoZ9lk9t5EMH4dVcH0sAr67ZwIUwsY5BX
XRtath27QGxu2wlKSwX73nvN7z7kTxNb46Jcmp+RYcjqvKSd3dlx4kj083sXXSBfSvyTzvX3JLRU
hMJVGYW8+nF/vz5+F3rMLAuEDVimm5HaZ6e6lnbxNIIEzBHfJyl3okURrHR2JQC2VYP7w0G/5yAg
qqM0D6OCPpScxG8wvHwTZKNfV7k+VyPbuIN3mKvhnNbz2u59+PDA9w037wqauJ1VjmcIjhx6bz9L
esb/2qCLmC1dgIy/3V/ND60ZBjKsWQfnnnRJ0p2JN8mrU1fDU9H59On+1z908x41qwG19AUl+Tic
c6ffuaX1bJEcQTQOR69XnhxLQ9xW8N317cGFLwUQTWchbCCtp5ADA+7RuNMB22rdsZVxPl4oatYF
7GJwSBNiR4ZEVceQlNZZNaO1v79QS1+/ze7dLKbOlRNkF8cztB8/E07eaJivGKCPjxI1iwFW1wqC
rjP73NKKPdt2Pe4q5STbVsuvwhfZAY0y/DQ7wZpk7sdODLt+m+S7ybQasF/BZX9OOghFpwlnB9F4
eDdNowetnjrZQOkYui/SETvbaodrOOY/somlV7sd85/3V3ThXJgJ19BCYoC16DdJ7XzD6/YXp+o1
n/jPNkUS9KExTG4HOvUWVeU4nkuIVr/WHFCryAN/eRPlbaqDqMyy8tv9oT50g1hTw+C0uV+jFjjq
c1a64jNEuLsdEGTDETozyZo8z9IYhtGxPa/uk54N5669vSKD7NfYVgfF3K+PzcGwNT4Fq5YGocMZ
PAhOVPqBhK5XSLZB3a4pHSwcdrPQMvbQilVQWj8n7r7QnG2mHmwnBQFldehFI/e/avZQI6FHzbKL
73lZnnZ5d+YuIMi87IJdpslfufDXztfSbIw3hsTF7LquH86lJa4At72AdvFcujlAVO6V5+ExTPK1
rvUP4wXMxrBA8AJ9VfB5PHcuEnUkzZ6VM3gb3XnbwSuesrFd850fRgwY6Xb83pkHi4FgXFCw5OPl
bckIxFJIDfnhsCUMRNNt3wYIvzgYmhNURvUwrCVJPs6JYmAjVJkHF7aQWvqcD3R2D7BRAC7kkr9k
rU0OQe7ILScVlIwp0PLbDKx223ZczdEsLbBxgwu3ZmnOXOs0eHzf6vY5TdInleVQ7JEx1L8/3b9k
S8MYlxjMA6EaRsc6BU1wrEP/NIXdqRfhm2XZr4yJlWGWNtG4y9DRGsbCUuLM2GxvAu1ADY3U56od
Lzi0p5TRF0eIX/08rRSBFuZlFkw6by5onvDqrHp/+ox8b31tUrBQeiP4w7lbBEdL197K63vBEpoU
DphTzmUxF4BXuQwcVOwHG9RTPerj/U1acE5mGYU6EhlLTfh5rNXJBf+Ybw2bhoyg6TrcH2Fhf8zi
iSZOkfh2yM9Dz5H1sF9SZ9y1dE/scVdS8izD7PgYKYhHzVrJ3MjB4bScTzSZd43mLwzEqis+dmnf
jWCigQhpOwWkOjM7QbxincsOleDJYdc2879Yolw50EtbbhgH0INngeMP9mnodJTQ4idSO9Jn/z62
Hcbl9xnakVnTz6fBH9yonvqLaBUAWkrmG9I1r5w3aI8coHAJOtrX+2Mu6LRTU8LJd5Jak8aG+7AB
0RJg5wkV3SMJH6HQuXFcZ1PV/mnUfDsAnNNMfhn5YSKixK5X8q5LJtcsoIA6Ywyo26AlqEkuenTf
ypb9IGWvtgFtvzq63AeSb5w6vBRaP6Sb6IFt9E8HQzoyJX6AUJ30DPhfmUJWdrUbZeE8mgWUAfFR
CRWnHgT8NvykLp7spPpeSgs6nkFWHgo1f76/fwsn0iymlOCJK62hH8+VRYc9Hjb84CpbHGmm+WN2
zqwb9POcodEsVecRAUXlOv/WxfRU2uH3+zNYeNWYlYPS7wuC3rz+7IEH9iwDf9qSRK51zizthGEZ
bs/vIOn4cA48+assdRm1gY3XDH8KEvvv1C1+PzYLwzJ4VY7+LMvtzpSNYjMMdQRCcn9lB5YeS4Fh
GYCYqvuBKPtUc74lafu19pozgNjoYeBxnib/er48KV8eqTig2/zi12tDLzihwIgUgqAkQyHn9gzt
5ymIiOTtuUh6ckCPfLO1Ay/4cX8BlzbKiBWIJFU/s3Q82zk6wDe1N0JZdBiQkQpHuSWhnL83N5Gh
+6MtHDqztOD5io1laanz0I0skjYBOC2Z1iiPFuZiVhVaSFc3eoabcOgVbclbQd1n1GMidwh+snQN
wLc0yu3v70LkIsiRkQwpgvHKoxGYBvzIFz5wvML5Tqk3PfmDfKRM4lGz0OBO4SBtALvPk7KTZ5GT
9snpvGw7NqtYlyUvYFYVkiqw/AL1GAjI0CcaTnak2hqsMf0ubcSLJQlHszr9XQ+oLzHbWUl8LNhP
s9xAe1nVoInszg7vnlp3ODatfJ7oGovbwvUxKw7NHKLxNaj0GUBI0E75nGwZhJN2VlvLbaXY8OB5
NgyErfIS8PVmOneZ7eG9ko5RZaGL+v5tWVokwwigM4c7MkMiswxGfkYI1D65SN3EWo0PBtO+cf07
j3ZQpJXu2bKyaz8Op1o72zAJPt+fwcI+mCUTHuoSTOd2f3JcZBX6Qn4F9SGJuoAdfPoQBM0DzNe4
kIx3je+q/oRMUh11g/0U9OGprNeqBEuTMC48SRUrhrRtTqQGI4RV9CCOy7S3rbv64jRsTWdzwa6Y
/A154kJxt+jrk5hHGjGwkSq0tmxIIOOspz/AsL+GqfxY3RQrdjtw70xYpbyB2zmGsrsGmb83Vhab
HlnguSRH0GI4qntOslhO87aByN9IjyUo22C3NyqtwVnqHb1hLY2ycMbNUkgvcIX6oa1PfG7igonj
kNif66pfq2suztWIEEBjUielA2REVvZbmuwhHrvh5ecsHbeymnfU605zOUUgQKgpR7w/bzrw5OGB
0bh5BN3jrTUW2/u3YcH7maQPLFRZkbhBeeKe9dm11K715Nv9Ty88KU1GBy9FGWsICnlCvWBn9bkX
5WkKJdjMinKZAg0ox5/EddK9U7DwMfNkchcwm/rWTCUioNH7uyj7vdfNA6reZbgSf/1nJv6v1ulR
k7yAOZblThwxFrpmUusVfWQ9OKJAnt6y53BCkWcze3hL7CnL0iKMGgkxeLqfRSb8o6YNy/bVULg4
4nX6j2MH8jCT5t8gSNEhFoWp8KtkX7DEReY7R+HtSzdDovc4jeBm/ep7xAIwCIyd5bhJwmIOtoHC
WwijTNUQphHknrg+5DLzmkOe5/5BNtr9RQnPg0+yruUBuDdZQ7Q6zXNIjtfzOIQbYjm02LCBZ0RG
6Bl07Gwj0s5pi8gjQ+B8R2Igz9WGjcWYpbu5GKhON7PVV91PXTm8krt5Hr0k380Ztwp+6pCyfSsb
J7RiMPvyNYKQjyHRWHnDpkJXuBVVzcpPrHd3Yq5/1IXzSxahs8k8lHpT5b8OIcoGNqkO1QDa8nAt
c/txgRtDG+aWixaEkchHX2WRRXNm7UYHzfb25yr4nDnzhtS/OArYtA7P2h2frP7LzL1Nl32vZfFU
Qk+BN91h8lYqFQtG2dTdymc9WyTQ4prxDBjGaBKWk/ODHzDoXEABZ+j2xBlmqB/MbpcmK4ZiKSgz
aSKyOZBTic6na0cPgr7V9ecQbPK54lGp/Q0AP1susgg59JVAcyGZ7d4s1juHAKlFFRC7Fdc+gTJB
y/Ju27icRY6wm13YBelmbDNYkR6apvcN1oLdN4kjkP3q0rpEWbMFsXvZp1uoLvMI0e1KSnJpRkZk
Bv160Qx+W94Skd9C5Lw2g+PwswKD5EZU84ChmvEg/DF8uj+hxT0zorVBshkQ/r4Ecb3zVYagO1WZ
1eM/3osG9TdL+qdyFieiqt0cVL/uj7p0Po34jblEO4rr8to1ZbbJqxz+rSmiskWHRN7u0Ir1WArO
5MLxg8lW6B8or7XTfsus9t90Kq/AO31/aB4m00alfK/12ry8BkX6Ys/1ayP7nQQkFRRCr2UoXu4P
s+CBTX4NKwVlBDRkyqvN2n9AyNk/jxXPV6A5Sx+/xY/vLtFUeWiIKf3y6ngSWEziRLNia9mghY02
CTbQ71RlBHIl10rUQ9xBEPBrZk1QGAX1VvfGcorModcM1pf7C7U0nGEQLADUnRq0F1c/952ode0j
6mnnvkgOM4ghe9pu74+zELeYlBv10AWYlZJXOPXnzlNvtPLOTQW77nhiS1r7DBqEvZumK3HSgtkx
+TesoW4RUFfymlMo1/aO3eKhULmbtrfk7/tTWhrCsAOey9wOSuXyqqC0lKXiOUibIALYbWXJFiyb
Y1x5bxjt3hqBrwHuHYBZQkXwu1elDQoKyHhUW6dmstxaWeoGUehN9MEK9H92793xVoWD4sIk6isT
/bdxdt5S9C+6lrfighaWzWzk94e5zBVl8lpX4Jg9Mmkneu+DDceNgoKrtVLC7QB/EFKaLecBHWfh
hoW6ulMiIytVu4DwNaDj0sdvf3+3RIUOUC/sw+ZKqsE9UQ/VfwLJmdf7B2vhrpjYqiqsXRt4u+Zq
ifQi87LaWB37SRr1FSHsuW/0Nkjki7DWiMs/fPf6lvlcGbqwDGbuILJEKH0ECuanz8BSVk1NvgHR
98px/thvYhjjvpQATDJvtKxYhchGd46WO16JX5MTgqEXkjjVacS/+WaV8jiQSbxlKh8ecWoY2rhK
QoYDYoHUilOFyuw2twINY8PCSW/yGp1nK1P88GhDoO62oe+ORdPZkE/U4RzzqhI7B5wDG3duxFNW
zf3KEB/XkzDGzVq8GwNPknCi2p7j3PfGGGQxEM6WgKHrMVBPgJbpzRyArbwlrIFQXw2RobYIzn3v
wIVAsnza9j56Q1Zehh/DAPFrbm7l3a9Bu1GTM57PceiGkHLmQ/IPKzzn6DhzuXXygc9RMbGhj5w5
zXYt8/0otHJ98Iam2xXcy5HKZ/JQis6LBgiB7e/foKWNMDx0OM1dliOljea7+d8ycKDm6v2r2GMK
dZYZtVdewMbUruZ48MXv3s3eGk2Pj/1yw7IIaxa172RzTNKw2WtHtnvu5POr04UPRRjYMyNRUoE8
vFYKYFg8Lb9YgOZwJ/2Z6e6rBRZxEhQrdv72i//PAGMYIzC3ytRLc4fOMciuWh51IyRceFmuMagt
bbFhTToZji2b1RyXqnFPY9jnIAHSloh64uqVy7Y0BcNsgDqL1v/j7Lp6JMW59i9CsgETbglV1RU6
Tk/3zI01aTFgkonm139PzVV/vE0hzcVqta1VAQ7Hx+c8wR2s+QJy8jBEtZ9M5D5zanMLxr4WE5dp
im1p66pFaoLDPf8uICfTcFgOTCCuDAp2pP3O78FdmushysWW9cDKV5mLkdNEodhB8EzQSCHdZ/d3
w7Rl7PVpOsnIMmfhlQl11b4yL3VDLyXlsW7Fo6fZf0Pj7ZqSuxuBZ+UblmJgRuEnWZMnFuJO+Zg1
znfgXd5u78DPC4mMLIXAej6UNfRn54s9930goJLdEeOua6aDYR956e28JPnd5ONR0unVEPYlGcq9
V3XvPPdjQvrjSK272qNfbr/PykL/+5ofQiwp8hp65sWMZNzodpmv7MBWJepvqLJv1N8+739i2hYH
V0LhvgKuMoF2TkNRqJouqe3GqRxCAlc7Qew2qNv8OLr8JcmNS5JBitP4Nz9msrwSJqYS7SCB/Zes
2TWm/b2pvXFjnawM3vIeaAgDKaBGrANL69yhKy3ttApMpFS3J2cldVoqLcI33FO+J80L85LitS4S
N9YG6882M9WODNV/tx+zOkHX7/uwCJhdDw7ztAmfHNmErOzv26H7IuATCKuVL1kJyENWP0wAJpRF
95gKlAbQdH2+/fRPLyJYHddN+OHhtaUcA31c81LB9CVIbEaCihjHskqcmAA+fF0rHk83hnRlay9v
isiXXI3mF8ITV95d2Vo0qD2ypQGx8i1LKby8g9lQ02BzF70/AwftXqSiF+bTo8g00HIkzpNNGuLK
p/zNmj4MnFESroWEWkqjJuPnbJX8zWmBOLo9LWup4FIHD8Aou4BQob54c/XT8IHtBul3qGWsGiAW
5v7dSPsvpq5fUt95Vej5WROLNTc3DvhPrymIk4s8wu6v1qrVNF10a917owpRpLqH4rAITWVkUWMY
Kij98Uz9rYvR6heb/38lQpzVMkus+os7tGwO1KzkLwDT3CcYHVtHqksr7svRD+Baq4O6NIZvqSXZ
CVth+u01KXJ+puw/t4d/JbT8rah/mFzeoghj+Nw8y7o6z+nwQGWxT1izUddc+/lF7gF6cYpugGWe
67SPzLaP+WzvbFVEt99+JXAtb+FdzeqW1do8D7MTF8UM8fxdRZxAoOx8+wlrMWupldfaKfjQvrCA
lnEUZE+aM25dF5INoaeS78qZnnU/hNRgInBz71HllQwEMzYK+iurc6mX14BPj0uFYZ5T/4WAqXl9
LoMlABQryvoZBbsg33IhWJmqpXhelQGZhJureaag8EB299k358Aexf72QK7kVMtKBtWF40+DpudW
6685E6fStmPU6w+jl8SGtLdggtd9+0nCvhTQQwlTyDxNHPhW46oIG0m3gIirhgbXfmx2YnowxMWx
dk3xACWByNP/1Blm6PT9/009idQBKk0456mrRygKu/e0by9QzY9vj99KyF/SxIq24sRFtw42hioU
bIhMT9y3ZRYyiIlYhJ2uLJHbj1qbqkVqXVNBp3nOnLPRvk3ufoa9ZN7TACSF4+ypjYesfc8iMkyc
FiWhGC/W+d8JvE0jx3PvpZQXNCR44MDDErZ99b88zfaX7LHCn03q6do5W90etA0gIlygVC8N/95Y
AzRZjN3tofv0q/Cc698/hFNZ5EIrLPWz22BaypTwgPAsHAwo75qNPLPM+pV34z+V8P0lkSyFb/0E
FX4XpuDVwa9zaCV7YmuCPo0H+JRrzP3wKbnIqpYmCTs3g/0ivfKFtKg5GWzj3P00q8DPXx/74ed9
H8rbXpuyczo4fwYPLWrbUhux5vMLKX78+tAPP15WfuNQ02dn0DHeUjleypbsoSu3A0+MB0lr/fZs
986Ba1HArK2u5NqALSOATyuRA/gN8QG0zo0OaF776E/z++2l9emuxDctsgYD/AeXGTY7e5oOqJbV
58Tgd8IdcRR04xPpuw2w26eHKh602P5jXfpMUO2cwe/7NXHroqb6zUrmCLIl/7hNFpt/ljlt9ABV
r9SujaCyuypQXrF3xHAH5F4aZAMD0aRyN9KElZlZUrks8Hec0ZfsPFHI7QSzAmFwI7CsLOMlc8tJ
+oplEj+NVGcMyNDBtwBk+ttTvjITS208aVqQDhuwjFMjadq7hILYGGWKanjBQVHwfqyJu4V1/TzR
sf0la8sceN27+exBecKNLWLB3ZO1YcMTOL5CtWjsvrmuHw92/x/xpwtLvhhmsnForw3iIhYkVdoZ
YgZyfyC48mXKT2Eqz55vD+La5F8f+iEWwFvJbBxUH85DCXfPEQTsozk74tBWtNtYBJ9maRi6xc7v
CznVFvzmzpDJr59hL2y/wpk3uat8S/rAvgydEcKKc4aUs251GqW56uv49uetYF/8JT2HyWkWfW3O
Z6p1CLBv5An3rp562OB1eQi6yyOUsp4V7/aOzV+Y4T7efvBKPFoydQyrNg3bEeSMztRTCRVYrrOL
MHjE5v6uRD/89mNWpm9pmtrICniBRE5nJ/EfNDUeu3YOi27aWvcra2+pbpaZfaOavphgC25exSZy
8CMcZCG3337tJPIWUZubIPUq03LP5lXcm45fIET3VhXW69zLAyjzJdik+UnY5qGiW0i3lU/yFgHc
S3XvAA1lnclQssAoSxgqZE50+4tW5sNbhO4U1MZO6d4+t70Tab9/KXBxpHzL8nVtwJbkPMLSuq4p
1WeP6r0Hxkcw0/obkGenakbL0Gv3OU/+80t46TT+vwGj/SVJTykFMLTXzGdBs/SLlznaDDi28T95
VNr+kqTXNo0lbVBkMGjDfDLmoonrXiVRjW7uRgz6W2j8n4sPnrFYaayYHMhnwG+mw6XAclUAYGBo
wiSa7BO7BCw2j31xQT6PGyNuk5b10+h0yK0hrIsHG7wDNfvhlX9gNuSYTjva8CgpmkhaT8b4APIi
AKjfWrp1X/pbXPzsfRer1DVU2dvj1R8n+TkIM0pgLQZ5B1jbaVxy86aL7OvNxk1ie6gPJfmqqy9c
PEOi0Xcf6FCh51ZACOIi9etcv7n6CTpQMfWf8eqm3W5kqX9bGJ+95WK592JSuS7wlrBxhyTEPSQj
6dxEeWIHeFNX0KCDr3jT82BOYz+xoNyWh7bn7NrqkjbTfVqysABjDP/payPO6TPJNxLCvxWyT95t
SU6rk2mkxkz98yhftK5CquC2WadhNc+RdECHlvss35Ul3aPjvkPZoFFdoP2n24Hg8w6D7S/pa15O
57LJZh/itj+AyhaEhjT/wds9rtcdLO+b+rkcINRY/um8ixR5VGuoAJVoDO2SYks+eC1eLKltbO4q
mpOOn72EvFNByjPOoP/yhqqQ1D6WsJM3h7Sxy4u0bXXsEn+L77A6AIsbUlu7vRhdBvOt6otudn99
GIGydGTcN/BMHOWBMgeIujet22dXOXuIw0JML7nPsHquO8x/3piK6x7/bCVcg/WHHCcBPF5rCCCc
LS+/w6u4vIrs+UlCQ8y232DnCBf1C0UKzwo3cI12I+b8tcb77LmL3MqgTWJxAMlgmQdBbUIDzL6P
inQJtRx8d0Uh0ZLfX6H4FCoTBXwlsGkUe/fz9Lo6NT9D9Albg+bv8PgLZv77qsCKrT8P3v6qgHbd
Y+UcSAwY/rftN1+5py9V/CTkcie3JvwMTOwrlGDZ+DJi55C0fASBLm4U2Riiv+2Fz4boOmUfpmZg
duuVrAVl1U6DonlW+p0PaXTdkcZgRPVooJojdulURxMUVAvphhgZxOhC5IHSFyK+Y+6GZD4lvN/N
3XPrXfoepCp72DjRV2dxEYmBmbGVSCEQh4PgClZO7HuB4lkD3lE/J1HpH6h7n43jA5750EFhoIVs
bh1b7I7IPqQQXkB0vq5+CnAEe78KwWIdJK57p/h0IAiI0oJK4vDdhkVv07tnrP3bC38lGXEW0RnZ
dsp63rYnpnccPk2ulO0PJTn5dfv3VzKpJQHQFb4Y0GJRUGWp3krHvzQpsB//9tuLUpEFn4/C9MCW
61MNZauE3TW5uXGhWrmQLP2eRXet5jaswpqhXWiJk0mu/nN1DmY4Gx9qM7VhPOWU2IT9xues3FWX
5L9E9wL9PVWc6nx87drsLU0g5246FPefNttYqivbdsn+Q0vXJkZBoUgh9w4nMU2ak1vcV1kaQClu
qvutW8HKwloS/nxwp4jv9NXJhJpImPpGHgOAjca4Qbd6F2tra3FpbPPWyeBYQ4+cOl+glHLq4aa3
MRlrv70IOqWeh6FyzeHkz2PaBZabGqcmd7dsQNfunEslW0dZDtB9oK7W6KnjMh1MBdunY/83Zliy
OzfXsuFBJMNdW93d3i9rc7/Y6zpNncS1neYERcHy4JqpPEJ+OH2onbo5da60Hga4QQUWqap/0uny
l3RAN5dFP2IkT6MwHzLZfXX4lqPuyuV5SQIsSsFllSgQzk3+uxbdJZXgSbPpLpmKUybT+PaYrWzK
peLhnLiZRas0P/WExFDjjFri/5lT8uiZfAs9txJr/ocIWDljWXYG7gxZze+FVTogVTU/yjJtIt0U
aTTKctr5UPXYy77XGxFuZYUvOYGcWpMsNXYPOi0yKFp2mJ1io2m59tvXv384sq2eGDV3fXKEk96L
bxuvbp//42svNj2E+Mpqdjk5yjY7lI0TQRzz9fZcr2XCSwBs7rezsDmGJONygrin+DL2U9TVVuAD
idK36c4w6rBV0y6Xycb9aG2BLVIHhyqNtmRyXWAAVRg8QbDJQL3pFUsC8L6/3f62lb3/P8hXOZZ9
5wnAG/S97SZhdRWAh7hKwidgNx79WW50Dla+Z4l9HaiZOAz2CaehJPsWDmLt9ER0fnKovRHGVk6W
JfI1a+DkldndcPJGGjNdnwvmh4MtN4r3K2t3CWUdGSoZpQ9hNMaMpy6dnuSk/m2ul+Sy3IQEYqnb
4WTQ6ZJP1RyWs3q3EtDW8+Tl9kSvjc717x+2XmZMmjmo0R6tbPrpdP65KsqLVrzcOBhXFtKSOZaO
JkpiyibHGk3auimi0Z9DL4ObMbA5Egw+Xmw1bNdmYrHVoX7jF17OyNHObBXYOYWPrf71b8O0ON8r
hZKI3eIzgDa4zMx6NlPjzYHb/O2fX9sFi10N1/DWZ21enbKs/g5BzFcrY481bnKTOx1uP2JtIhan
OSlKc5AUEma4OjC+6wWcBvVrVmUBr0Wkso2BWpmEJSRQwYsyazgmAY4fP0Sn973eogSuJUFLxB8C
Ul+WJtZqN2aXmRSPvAY63SA+SEfO3i7ZGzQqHm2Q1cU87U00HG8P3UrusEQDZqnpcCMpKNxxwS+F
2pvjkXd0UH/kXX3wPbExdGuPuS6OD1sx7QZQKhIANSygnSH3pcqdM7470riI5PftL1nrOS1pYrlr
oB/rmeIkwSxu8w4q21U0TPLBnftjNaD9n3F15pN570y8D9IUTABLTRsVrJVgs0QElpWi+ahn70hH
9bWe2VtLZ7wBanq3P29t8S0igCekUjM0k49dS6x9J2f6yizL3chO195+EQO6ZCRz4eK4Z+oinPri
Y6GBu/Hj9ruv7M8lvJq3aZ41LWbfKX776DdiAQxkV0EuKmmHAKi5jTFa+4pFHHDR9evLuq1OUKmV
B8BQRSQ4098ys/vHy9ASZc3JZBVydtNTXo//jVB6m+kWC2xlhpcg63qAVY0BOv0JC/nRNUgOtNG0
lVivROElZLrI0spGTzY9UT39AernzjP7Pdo693WSbWQLK6O/xJEmXWHoZO6MY82A+y1V7Fp9bMt+
I8ivhJAlclTYGXWNYjRwBBrfxdBGrE9p1OTypUQHrFDmBkpubaSu0/MxVElh50mVmUdhJsnDUGe7
lPEATFNxhkbw7vaOWJvrxW5uQeZyhDeIUzJYX/uyAc9Udf9YDPobID98Qc8nBuGTOjmVppgioxQX
M2nmjT22Fmb/nmAfft3zO5AZkAyeoNaAG3niu7suh2qo91PDyq9z8khBL8ZyWB3ZVWk8sWGYD2br
642seuWK+PfG8uH5ABWa9Qy8x8mWAwmZHhWMbyD+3+TQLeTNLy8XMYMRRZA3bXh7tlZW9hIZWuWM
QrnPgNVqmR5MQcPUMd9nf9rIhVe+aIkKRQUXDTEoEEBK0vhiQIOwSow98WQClVn/m69YF2RJmQT4
8I1Tf+2DrnvswxiS1vMqOM6YkH9p3J+lnbcI/JlrBoCEWhuDtrLElxBQaaDnWUzlfJQNGhfaHEiA
SmF8e0bWfvz6YR8+wEPksj2gx0+Vaf+GVeHBTMnGUbiy/5eYz9wwazIV1nCqigSVBud3T8yAmc1B
ltVGrvA5aNv2l/hOUSha2kmrToZbmjX0TwrjvnXF96oBXF1zAHJtmJ1Eniv1HTErfs9o4R4T0bGL
LKruNLd+u5Ger43k4uSHS5XRQF4LNwuVfzWo918zjhvH/toqo/9/ksyrKoBKcbEQRRk3iQvWTBuO
ubOxBtZqFEuPgBkSm2OfI1IXNQFgOvEF3CqbneNAsy+bUMQ3y19mpv+43I9d4UX/svS8JfrTR29j
1gZEyZyxfmRMPHkG2+oCfj5i3hLxqa1Ug8KKRMnr0ffqwGPNSJDj37df/fM8zFtCPF1w86cJFbRT
ObXVdyp9HprMRn+8rVgN6V2YgUPNxjEKJMY+mFu3n/r5CvOW2E9L9EbnY7ce0VyJZDWlAVyRt866
z7MCb4n8zGZbd8BKovFhS9BIgOWxMxnQBs2bNBg1g956mict3ysPHhIbZ+DnIcJb6usX5uSWtazl
SWZpe2mnoYscOwMQmM3/tTzd4lquTddia6rBMmA9hv3jzyIqrLfGHSHC821AP3gUVlhtCiF+fgB5
S5Bm7zXjZA24P6Mfhw7I0L1AqzYU/A1SYCL9Zefuxtm9tr6vS+RD2IYePYR8hZ9epQ+/uehpux2s
5uetc/pvLvi//VHPX1wAJmkQRRO3PKmiOte1+iKUEUnphZSpN/Aufk5VG4KG4AWJVT5Xov1lev29
9jpICMAtoWjfby/5le9cYkTLbOKpN0BH22wDyt/hWjC1327/9ErU85Yg0bElbd7AOvfE0AbfueiO
3cmSyOdcVOJLDWpEWM9pEuoGAA5Ij6vAbMeNo3FlnSwhpAavHeQhKDgXHX2qVP0AhPo9KYYQNeIo
L9w4z6d9Iv4RaustUaRCmKNFVGoe/Z5/c8z82Zq6feVO/3Rh8ZaC/wrYJE6nvjyNcz2eu1yOe5OC
LsArukUsX4l9S7cPgxhmaXCHHe2RvzdG9UJxO729ENbW2OIKoRO3pa6jvWObw3uqZ4YO/DZXyIPp
P/UXvCXccO5qb55wJz2qLoVCKeP0gGvW1tCsvf8iOyit0akMLKjTPKWo9oPZEFQmh+7WLF9uj9BK
mF6iCwuh7SYDCPmo7Akg94xZQVbXc4A9AzSEbOPbj1mZ4yXIUFeQX+4FReWHd8UlmyF2ZQDXGN3+
9ZU9t0QTtkoLE86r3pFI0KwHeEppU71Ly5jDiesvEIwA79nB9PBKb6QJKzPjLm4HpedPrgtzsKPh
FTLWEMZNg35Iyq9jCnn725+1co30lkhjq4QWggNblGv3PQFTkppOrGfIDpIR/3RuCz/eNCwTGubc
B+c6gw6e3JixtQ+8/v3DMeR1VDYe0e7RtNVdY7avIEMUkWTzVrl+7QGLc66pqZFPgjhQ9hw8lOs1
FDbLQX4ZClm93R7AleRgCTW25rmxiJDusWIsYV+5AcpxKOGnVCENcWsdEGWDk57PBWKm3xqk2Ri8
lV21ROoBatAP1dxAoN/3/Ei1Q/MwQWX06EvYOJGRb1WmV8QQvSUYD+1d6Ef21D7mNPMD1aT+3jZB
te+NAZIWtpWeOMgSwMAV961Sv2DyOwJf6veR9FMvshJ9700OZMsh3Dgn3RhblUFjS23qB6/s+6XQ
Mhx+O5x5uT56tHnI2IQVW7cboWslrWWL1I8MWhgWPuHo1mYfskalO1ivvZfUfJs7tR+y8fH2Mlpb
qYsHUcO1rWtadpwSL4HCttrPkDwPE8ff0gNYe8IizncmS2G517NjyXR+BJgcZWBDeQfNc/5vR+HS
zYGJgUI9J2fHprW8q4SvfEyrjkFLSamn2+O00qDxlvhYQue8y8bSOVreOLgv7tQ6/IFpt25BiyDH
udK02wlmKvco7FGld0J2Rp8EpYU0lHFY2X25/SYr47mEy1hd4+Jg7sdjL1Cj7LI88LX52pXFlkTy
ygOW5gsVAQAWQrbzsaGzYYdSCf4LEosplOIIlMs37lArEHNvacJgqUGlrZNjQDMDYki1d/TK9CfP
1XGwACaDMlYXlvpHIucEwtP8FQrwTUiq7Ecp6b0eEx54VhvbRRdM+JHEaWF6mr26Xfe1c/w3kfAf
fJR5kBQWNHSF6g5TA2VlZDIlkiW+9RkrQWDpEu3Ay36EAxAaJ0ldtUHJ+n6XeVAP+qfJXkJLhW6z
BuJnzrFFjB3vqICnZZDWYDDENrRi/41S4C2l0CH9C/Gb1piObqLTfccsiFBZs3UHj6Ytla6ViLb0
kyi7vJRpw+ejc5VOMdvkFb7XYzDZSkdDpknMHLHVmF9bwYuQQ0WjxdwV9hENQRomQwJieAEiAwRD
m638BRTG6899cttcAkbnuq1lisLjkUCuZT+LnAEMY//iRRGT3PZ2mLH/CBnA3HKvRgJNATW/5Kus
rPeZFk9+nr+3LvspKP9mKJjdOKI5zqVzl3JfQs/EffCHjtyDIXZWJOtCv6dQobUA9Khq8WiT9NsE
mwrIJdM/meskB11gKySgcsKytYxpNv1RlEV5W4NqUb5Xk35xKJLfhthf3boC7IVPl1ECX2UbkOfx
vvaCP5WqRpmZ169l6++VrOJStq9UVE8k8dL4+jvQLN7XnETpnEeC9k+1rn8YyDfCgrk/CqLDnNRH
D/0xCADu4RJxaFrcwjv72LsMJsGk36kUrgcVjxshopzVe9cRIe6voc2sk20TPyic1Aqu7y3YPO+s
EYbPvaJukBD4GTT2fB5TF0JqAO2Y+UPfO8e0ye5ynp1zkz3wRtuB4Zf7NLfOvWQBz2Bu5HgxZ3MM
ibI74aijUPpYmeQOLjNfgQINpOrvr13IzADXbnB+FLy97+30frTrR9QT4AuZzI9wyD2k5ShCPy1+
ARC1uw5vViIptRvvFQyULJjNPIsZbPbaYnrw88YOIff1zc5UpNt5N+X2yRvsbzVkhpk3Phfm8A4c
5aXzmBuMCQHHgM9DVBX1j+tIX8/41GpxoZPpl9auXohUscGag52r2EnyIWjH/NAzj++qqnkoCHS4
lP7te95F5HYfD8r8DeWTO4uNgXT9r0PTnHKa7uCfETNuhGBc/PbSZIdmA9yd8MeCGyfIz6JgcaU1
9wMUqHU+RVWqXizYee/mmd4bGX1FauDAkIn+bsQIgRXP/Da4onggbnemtB3OjmW+Ej8zYuoii096
bQSZcJzdkFpPTZk+Up1CCC8x2WGAVksMp58hymqaooJg1o8Ay8GMsyJQoFe1m+wRudPQrcfui5XJ
u0KV6lm0sE5CD+gBjJ9HKNfIo+zKfO+hMhJ3sD7HHJffIAvr7I3ZwR0CpjUOGm4BKbLvTHbeTnoy
KqduN/Vm5NAC4uqTDrKmNsOqtn77RRb7mjxmDn+WvPpjG30ReubYBtAB3uUIuoAq7Y086/ZcG1bQ
J+WBzGMV6BxuaaoiJ2sYDpYoQpRS09D2jfI7LrWvQtl5QH2+14b7Ff6Jb2be23s3K/bjiETBd/NX
YvRfW9nsRw/4flNnzxlcQaNZ+V2IdXvuTfM7pAMBUM3PVpqF1G/jXM4kTg2IHDY+OXDNp6DO030D
2GQk7bYOtZOfi44VIUkMFpiUThHzatgoCvpcF/xngt0b9E53LOsJ6uZZUgS0c454t3f0KIsmMEeC
14Std5iSJMiy8pF0sISGPGYE2sPvmqQv8GfkQZpZY6Da9AEG8VWQdmOOn52dwNUmPzbZJKOsJfAJ
rvM9AUC965qfupk1StCeDjWYiyiSafOuQKREEWD877rwBm96gSXPM0/GY9UniGeZ8wXmTUY09/xg
NO5/JRcdID4kuOooB8wzj6p131nDT1Phf3UzJ8549WpA8RaWvxFCB24MU91GOdwNa1aeoVv43Ln0
6qY3/Mb//idlI+6bTVLvkrFB1ZBC4QE3bRDjXSgyyhkeApPuoTUqTnU3eTGr2IGOLbo4A0CqdlZ8
d8C2iLq83legAcKs3tkpw9qNUDywXI5oQQNrLA5gYd9prqAe1VbTbtaqh1NhUoRaoJmBBnR+UDO7
jBTsQcPJsqOwYIzWufA07/ywbLw95ERDVZdtkNl1ZMzlUzlX391Cv5ipOhBLoZQCTlcJSLVnhk1S
QVG0c/oT6/ih9Ir3nouD63bPKImA3TtboWUnKsjTmR18s/lD2m4GLHKc4uQa8t3xOIDXmsBIoikT
mOQmQ3eBWsjZE2XzMKf+yQIF0WHDFRkMEzcfxtuT5UcQL+uDMic/TGv+Pnhg28oRdJ3SL7CDKdgr
xbRHAgj5+mIygS0VNmiZIIY4NUFk8J/cKYU4anO0e3KYrsLvvIA7j2yeU5k/VTLz9wWUc0NHzDIs
Uhj6uvKgDLmTzhg7dEBu7D5YHLUlR7ZQ2fHyH67VVmGfSzOQVs8io55/0xyLvtPT0avmO5Y52P8l
kO5movpQlYYZ9Y7o7nJITj8XHNovrMCZgOsmbIJ4TAd956VEPTqtFbWOtp/tHDpMdJJxMg/ZW89z
7Bxags+EiSOudZ/47itcoe+twktgY0+z2ErgvZHJht5VnP0aDZIFooVf+dCxIfBY9zXVM8Q/msmP
asstgsop0kAO/TtpejMQAnFM57UKrelKirHzP6aRAyBBqD7Ytp3cSWtyQpq16MJ5+cEC7SHujJFG
LdjEkYb32V7POg3Rb3jwOmWekCBg682haVqQskoAtWidUAPpkvlNEwHO/BM33zvsvKMxwj9kcJ1f
pJ/sGJ6X/LHoBrGn9VAdzJHKe8gBN2+DMzTnpGyqGN7HWK0ZMYJckfqVE6eOcPdPA0jPXqVRSyBH
AmOwZ/RUQLQPR+LCxcjksOOtMtTqC1wHhtxGzCqgzx21+Pk8NuuxLcDhzJIHBZD9ru666Y5mVlsC
h1kMX0fspwjaaVQiTBQAC5RQqY5HP2teheciTwT5PLJSswvhm1vFvZEVR2Y389uoZbYzkbaGQrTG
IQH2xAlyq0BYgzpgVQTjZNt/Mp44weyWLKorV99lI8mfeNb2T4Vv0jLuraR8sWeb7Mra7x5rOTT4
RNp0v+2WZm9O7eQatAr0enXaj3Bdgbogj3xREhjQ9mn6NFXTvrPc7mCXMAxjdBynMLNzdNWpPcVS
C/U1KWFBymQ2Hnht8j+GNVR/Ul5rmHVI6HHPzdRXgUCNKEraZLYilTagU+ZV4+hrt6zbj8xqzr5n
ZHELf4KghbxdDBkithN1SXcdMtYj7plZ7M6cX/KMspiiNgONvan8YQ+28TD6dnvv1zK7J4JZsW+Q
ORYufYZIlxfUibC+2dIzH3EBYyGBPkSQYrc9SW1CnGxsiPwyIj8NKe/F1fPJ/CoVkg9VofnJPGuO
HT57gYFj+KybLP3Z+6IN5ZD+oEP9pJLqh51SzLtI0beaO2Rsk/4JnPe4k9KxUGDMXzxIDgWolcs3
z5zkjsypDmtP5VFWDFD/deDV9DDWXrmH+wmsjlBEiLWtHUDUePJiuc0YQiJH5CdplhbaK5NLgnkg
Gio2/kMG1YnIkho58dQ7O2hq2HcGFUUwCG1+TWXnnMv56m2pmj+wOrrrTS4eFRQREfzdl17XPyEf
45/QhzNDJPMaWfrk/Kd7UgQJ0rGAwxIlaOATHGQjx6IrrSsO//84OpPtSJEliH4R5zAE0xbIOSWl
5pI2nFJ1FWMwBwF8/bv5Nr3orlKnyMDD3czczDAfnLU1kB7jUjulY/3hWMtwHtqwuXShYzNU90+G
LSZMUVZ1kjK3oz7VoQYcS11eX9me0dDU//J066M1X/M9Xooa4Uxx4nOlbAzO8sNJ1/BW43cRUxgF
NkQZ3iq+4zx4fTV/1tZkZbvCZ6kpUnfUG+MDf09OuBVvQeGx/peVkTs2XDH4ISYYGGZxD0ccVfWo
YrbuKbO2mr4JXivjcKuWSJq5TDK/ld9V6P8JRn+JdbsSQxs4nP1NiJO3Lk/rurpvgvN1CoKx3Aur
rQ8wCs9dNb2Z+TRF5mZnH2Rucyll1Q8nUl8C263PIIiPbIGmu2nGyV9kVcdzyqU4LNUkjhVJlkdH
jGtcp0NxHhuXSLDWdeKeDxnX1mjGnrk0l9qdSyYuRKZ13/vJOtVDAkq3JLUFDFsVA1FyhSBB1KFP
X5bAO9py/hG2OR2sdLitY5/TubX2riPEhcZr/lzL0o3qwEdNRf6Lcuntu2IoWbKtm93cz9kp8Oz3
Kncu9KUddYe4+sbX/W/ZuD9mOVZxZaB7yLrgi1/ReJyHYT304/LSEOkT5SY2wDgCPrdAqI8CXOww
Vbn+O5HxuOuV+J43rvtsNvVbsPRd4pF/swd9qBMnX/SLtaVOYvuWiOT98FdO7kdbNznsynhzPDb2
EuP6CWrDvd9eg26lfkmzCB9Tc1oOZj5+p03dR/UoqniSnWC0s7o+ckuSvGkM29jg5CNBsvNEpb1A
sTF0h62gp15KWrN+kNO+MXRxtIy03MuWoLZRhu5eEANDobTFrlQTuoLV/iHiQMd+q6drXQxFsuSe
y5Op/io4+6i3+2u18eb6tnotC9qJoZuyo66q+qTlrBPRub/cRg68bZYZ4vXGSNgk/JfxarEJc7Sz
+j1LW7ZDbWv2/QPW/e4Pmrfs2q1z+6w8BJtWWHl7O3eMk0uwC71fnu/o4v6a8s7ThSxOq1bkZC1Z
f0qjs3bS8KZE3l2K2mX81aD/gB63HmfOwkVCXUWtbKu9sPuSk+RjxeBuv7s1sJK0oCjVaVHsPQbo
xNMsgtgwD8+1O/ixN6bujvsmi2VqNhFml8ZhUNXdI80Oo3QztlvDlZhUdjn/K6sKDJsj+zgaNYv9
Xdpb16qzKNWu+4lfXHsEj2YGbxbnYC3dLzWN04XVn/xaW4P6lo4egNra8MWY+JmTN/x4uu1j1fpB
ZFKHoybQy1fgpekvz/TbuGfNcqedHBLelgkT/0fbLV20tCADbbWu9U2NdcYOfiCc/ZjV8KhMG6nM
cPNxybn7nTdO0ZOTTvNsDBjLzxSMnsw9758RboMEcwi08Yf/VhbPbYdvyggjMnrqKHoZmtdtXSn6
7uyGO3xkvWjKHPVrNbrhQbFU9dBvPh1qU1Z4rZSberLSFeOTGknYLlQe4XHd6D35XpN5+zoEkoM7
5oMROE12qOXFs9/3O8ecjX/d3FSPivHrdZmUORxDknkJEjHLVUXa0iJanIL+VU8bwzpBMPtiUOmT
HlohosDPmRW4YQ2Y3WE2d21qB1+um/bDNTRr+y9aKr1nW3/5qcOFn6XLfNtZBJh0kSNbBO/b4Ex7
VWlNd6vq08Svmsajrcx9ZbUSoDLwkmLRgBZog+LRIN5qgkTe5evWJszMDfUbtK5NV2B1WxdxCTp8
WPKgO25rmZ6NYZAvnmeFPVUyd8yoxxtLRmnhDe956K3fiss1o1SY4Ao4Dg6otPzlocdiLmaX0CNV
yajcxJwKI0diW1aPvMuWH+PhlB+WNt3+msyFR5zj5BfiMRY6/EBsuE7X05RUTTDtBK1jncydUc4M
JoRVyTnszpldmrhZesKYLpjGM4e4uRj+mkX7x3TGbC/C9d/qghQURru+BHnnzfvBH43/SHexabrW
MgOSJgHrj7C84ImMMRebrx63nW0NBIvsqv4omcIfmnIgmlAXXFnLRnT5lGZFPOrZZb3A0rGA4EzS
NZse/FG3B94twoArP2Njz0QutMj0gdyMxYkGW4XXNaP1zQBvcARhhMjMlfnJN5QdLzzMmCUQkUyW
P+aJx5d03ojnvc2W48W0nnnS2A1YZ6PVgXZu5EM47UFPYIplh0WA1nVJox32ajgyAdZXkHwgEaNq
53jKKus7HPL6VJqsT0gPR+/YoE9+aYlWeAlcqznUtm73vrDZWi5Cot1az4rMoFnv4qDqInyr+K6q
IYynYWCQ12k9v6z1GkRTWhUXpni6CvQEWKr48lyv3fJfT1f3Elbp/LCujfEYAhw8UCgcUKO1u3hN
2sZd0c1HRT2MFLH3z7kx1ufeDIy9WvOqSfSQVc5TF9qk0Wby0Rnz9T/TNprdlAX2QfbW8hyaIjgG
rf2rG3O8QnQ5H7ylGM+VM4M2ZGBUQ94V58Uu9FW3aX2mExqfx4HBwrONLBryuX2327l+ge1rTuPG
1mtNJMdhCA3niYlAJ6Y/tN+yownqRrWd7EHd3BWArKjEECuyaf5IUnFia+N6xw+oiVp2fR49iZ43
HYSxazYqQSHzMJq4jPc9GXd7wru4MqQEuKtB6gqvMBLLmre4oNMG9dkGcAi/wADG17uyUJ89VebJ
2YbxYGejkTSe8984h9wchoZFyY3a3U9Fbl8bN/R6kh3F/WhM9jW3i396mcyI5TLWfxYjP3X2EoD8
0do8lqnX4hyR6V3jpl8mQZg3MRtW5Hlr+WQJ3V62Sv9hYm2xss19shdZvGLX/YOk2erbErKF5Mva
V+rF+EwSYH6bJ7s7p/5mfNbeJP4Glm/dMrLgocgpffY46l91gctZR4+zh96QzHdp+MhKZptUS88g
GhptbG74D6ha6Fe3DNydoycVkQI5fJtbnn9mejWu9equFzsAn8xXbKv6cKDGDe0WSSX+tkPfHEzF
0CPGvtiLQNrEsQvz0BNcFXdhq38Y+wCZ+ynFatvHivHYTwNQZSHSI4p94zCa7ZykNJr7gqMPcml9
eMUSEkToPMsu3+h5sQB7UjZEPIusGLlUdR3TwpiRabvkbIaEqJplusQIX+YTE3gfN7b1a5ykGdFY
f1ZbyRA9yPyLBnOKZadI3y5N/zK0drvjbLKES2bUJcNtfzdiGMyLIjZ6A23eutCz9ltlq32T5fiQ
uG3P/Q8gj2/YpnZc8+77apQhd/1in7KVZ91oc+aPMG9vtnxzxNIfMqsvE1EYY4wZhnk126Yq4jA3
l8cR02zuylIki5i8+yl0gURpSDrLYeRRbUi4UI/pyAL07BGnfA39VO/stCxuRkVkYlRuRv41z4rL
yFP5bnOyEKyp6YDua0/s7SrUsdfe7axbf0ysTHoSLNHOv7uuyv8wgpTMtSRRxkyLekekihfZTs4t
11Qaa1R8pZayyP8bUkPdnAJeZFwXtUddmz85M9Jd2iXvBSIm+GtmHO+ObyyqC8I2U3xKftMAeIfG
r5dz4TveCPPSLD+2KbvXdRr0R6+djGDtTponv2xgPTTId4edxFuHuCBhadbfh72sXmy1VXuqOE1v
S4N+5DfKdylo1EOXNe1fc/XmaKWn+WyE6t/LwApuGtM/Psoy10k64+TS5WV9VOlmfvmF5teaq9WC
TQhnne+8sGjQB+Cz4ihKR4Qlj3430rr6N5dIXfGanl6rLEeWgCNLMoHzRZPp22/zOBUPjuXWn+Qa
jrsxWP5/RY9lur8vmL2F7lRfCwi7Y5OFNj0fsWG7YMMQlvnscekNt0m6SWdVgoNoeNYTV8HkS/9z
Lqv1QPRWfzD71Ll10vFOugyqMlrNIL/g0wN6kSsrbdCXlnOTFI5rvfE2a2x0HaNJeq9U6174ATf8
6qrj/QdCS0iOSToNL1aVUymImTlAMxQ36ebteVBSJmpCMF9a1akInemivW3ZIwt2/5Zjbz52Vst4
sC76nxTIjYrWmDU6YViHU2EZ4Ggq9cQ1bIc59klfO4l6qJlzxnrwYido/ZfW/7NaC25dqUsMeEWR
7Ue1vBZVUya+tLFaGMVF9uGTI8cRcgyDkmargbAXPJrEZaycS23Ur4XKJ5J/7BNA8KMj0jeZVvup
9c++Ei0A5vDWh2sbgYxxKQmgYa4oVRGB6mbZt01DTpO5xVbgflW+uc998Va5a9zMxierAswrTnHS
HttRdGFg/Egm4bJIhGWz5Lx1yrxPhrEMmbmpHxnRUtE0p0ldqOswpg+kZ4Epl0Rf4o60q6EDYpGy
9qAs3sMhyfruo+6x3pEm4zSDSFnOfwbH+TXU3tnr60iYZrxW0+dU9qe2Hx58q4r1XO45b4mol5MK
jNeitXhtrOqwkavVlNZuLZlXi/kckgwlvOB0h4qXqv8xukZHTjV84SV/HJsK836Y6UbeMKck1bY/
pbp8GoXhxXYzYohm/GK37Tr73jmV3UsZlk+2rnrgQ7b0FvMTQOxfWsinQBj/smGlscpphYYRGB7l
RtxYU3BSvn7w2aW/eK3t7Hpf/ZbQCqOS08Vwt6egTU80xidB6VdavoSbcd3CbCdH+dE7wVmF/qtU
XshZqn+XBvRo4CDJwjHTrR/n1MsSAr22AwA2Am63QZXl+jHSMNzdqbCR5RkPLavKkSW9g8nlOrji
XafZadTZP4HfXjPg1u5ChDkGRI47EL4bugc9+Ne66vJDq4srQuHfdjH9+LyJRxr0IVrVgK0hua1b
G8t+OvUeWa1O5tG/YuFgLUFJf+PoRGX9bthYdMl6u4F9ZeJc0ryEJtneu43Ua1q6NBlL/uLYGdfJ
a57zLt+HQ/Cjpkz+HTb52+cfB2Npf/xgTGbX+R7a4Xo/BCMa5YCVz2kb4hFbJ6OHGwqL9l/jiCNV
64+x3BcCsuWjDQmaWLbdxEuU5nRQaPnRabfBvoW6z8Pl2JQ6sfISj/yQYNxmh6VfoiwT8yEOr2fF
dmUl6N32pUXPBFXl9LqGWBWC9zSDbTam9OLo8Tt3SrZtMucmK91A0dL7mVROtGOJCsnzXXE20kXw
ZxysI4ao70XFILvlJ6U6QsEdHEJKp91ZgRnupyBY2Q/sO0Sl8qP1spuHfxwAnR0wmur00E7t14Iv
B49ueeNaY1kN4zxoAFfF5ti8dt1oHFxbd4kZrBM13BpZoqtN6PD6xW5ZluHlPlm1SveeGHEFdLi5
Mrd7BYgu4sr3iK1Xrg2GwznigTVn3jAV+X3rxCk+bomazRuP9758E/xe5+XZH5f90trXrDBp1z0D
+r6PF8wGTUFhbGd9KnNh7kY3jWGFXttA/JXG/IDdR8E57BKSaFi9S49+6ucnvjATWg/4MCvA8DOb
YMF5NOHC29ZFSJLd2jI42454HbPpFrj2xc2WT3OzrgKN3khTC6SXKzx/sEzAyM/9zcpin2zcBj/8
RtfCXh4Wve5svzuM2/S4piOYUGYbsTEUf4XPdOM1f62x/13w+ADpLXlAcDXGLThc1OXtIYQrLLzu
Z27SFzMNPEgw+6GZxydMqfOj1P2/bg3tpFxaGFdpUkyHFzMYTiO+67y0U9yBe2UAH2H34FUqvwZL
+1xWCqCAZOqTNePhtbFfAhrbH5ShEMFziAEcPjZnvMzSuuBp5kROAKo7QZmutPFDP/1tluWCZux3
7dg7UwZchlbWxPMIYdcF+EhYhXnJybyW1Xidrax60ws7r5o6pe9aVb9/9TjGaVb/TIEpkE7bD1Xj
0QvpF5Qoe8s2noWoL2HTf6mufgiajBwc1zvYLMJERVp1iQQritkTPeequeIgJJ82P48nJ4gzEteS
2bDNaC7NE67dl4IrpwBE1FEKFxm5ONA7rhx3WUdTBfDbrGzA1FCuxMmHfnZd1+lQqeZXYac/Xgsk
OFS/J5e0cA0wzMZOFqlGOEkh148cCgMcauculoIxYijF47YBLbCqS6q692rb6ORbMwmauox0oG9d
YzNZLQ/STE/aGfHbA6sRW0BZ5YGhgU2jdtHzDrL3iQyi16mrb31bv+Z6y9nkm7xosfHD06X8207z
XX60XfxxFDuvkFa09PJ1q6QR6crfDjSg/q32BWQe4cVLSV0SNRxQibgMIVY+xFS2SzoVO6g3e4k8
e/4a2HE6QgbHlch3ckZ2wdQd6cmt44LcOqvYoDSy57G3vrS5GnFf5PtAWg9ZqE94ph6RLSYCRVF+
/6h1aH3T0dBKFK9rQTsweEB6iyGuZWjv3Wruz3rNEDcUUH+Vy81Zbu5z0PXJkHZfUvjV/7+tHg1S
nLklCdd1dpO+mE5DOGCNMDwwj2yY4Hh36boZOTOVk9/l/qjHi4MVap/Vn76AnsaA7b0m5oiXNYWE
NfqA2AMpYiB+ebLnKojTKvAe/LyZjmbobNES2lmU19h0BhmeSqvzWLrh39lI96yuuLvB0R+Fmt+M
rt036YawzZhpLer5PyP3f/khcOnQkvetpAu+5Lhqp8Qa0vj3f0zMQ2K+jY/aWwLgEQhevXj/pdj5
ZNW0d2p4GhHumLIesn54NgriXNicfEtDbhvLr/74PsJsvP7baFMG425xDYljjGiN67iSzR8Sel76
jALRrD9dKJ6VZXxXMzoGJ3gJVvxQRbk+5rIYIAWwaa/w3aNtb4/1uh6mLFsSNmy9XV9v/8J8usNz
J/SOB29Wj/m8+nFoq5PPO+HW2PV1Zok5Za7/M2pcz5rK+RaEAsY+9ok3b+n/sR2a4efXhkftDEY0
0wISb/UMwsNyT1+e/XR79+buUXDw01D3uzIw8bAzps9lhTISk/OuKl6RmjMUpbNlHkMu+cQy/efN
NGDezVdI8UPYlR9Vye5fleePtm8yNnvub+LeT9Vgv3SL/RNW1ntN3XLm4N1b5tfaHM6UUi6/ADxu
Ft0+ndb/psJ8yNv5xUldkDRkRIP2n8irONqWEExCLU0ujrwXozOa93uo/O9+csN7a2zvwqF/90Lr
PjRb/uskhzZ2kSbGwSqzm6myNdlGeOuapaOf1WQcrswMoViTQdQDEr9uaMJ2C5nnJ5kH5dld3H2A
GyK+1Q4rBoZnJzqvrHie6nQ39v7NcQyUcEYHz9aLT9l6zoMD9hh5wMVMBxU4OR1UQC+usBLhB8nK
KzuaONPCnUx0kPpOmkf5rP0XwQpDwV1gY8UEVfJWsa0IK+wNz0xQaFldN0yqvnG+CJn0dmGhu68F
MfEbupbKAa8zFujThtWUvNu6/xCWyU+ArXTnY+62y7z2rUqDr41PF2+m0E9AFFWyjH13rmwq9VhI
VFm9aqK1zZAJrCZSEs1FXFjLiwX4c2sMfok2Ld9dOT8SPmjcvIHODQduPiWbuax4pPsRsOY43803
XS+tE8RF/rnixhH7Wcwtu3RbFiNtMV7MDLhxXNHrjVNImvCsuz24ShfXgBMsItjDkQ7We8X1eTgr
7HkO3uCv56GR+qVcKQk0Pmvs+7l+y4pwu/plu33Q4j51GYCBI9V9BxpCXmyVcWiZ8t48Q2S3vqlu
YW1+tH2fXfvGzOCZpuoJU6eAxR7lQ77p2TvIrGPYGsSPnpaXVoryMPt0dVYvVMzuboXJaJonsFX/
nGJoYCNmEBOzKyOZ0wf4rom+Y65/TN2TY7VpZrAZfKs2ulNLx/7gppm6lMzlx8bzQW76ekKBU6FK
m1jdt0SeUpOMl7SH+ALbuPapeMY34L9hWZfnoQjJDpon89ncFPMHQoNd47jNvjThqqRLT9TVY3Yb
0MueirxJvwNdNm+W2aAoc9vsUDdjf2ynWhzMCX8Z2ia1K0aU2TI0xCHYPEyCSksh44Ifasq2P9R4
JUSuD9lajCVKHmuaX5pGbJA/4wQxItzyljWeXUVSb2qPx5EJKBn2fLmlufxKnW3iycD+4+TS7wrT
nb+5RgTXWP3hSieNaszb+Z92r6k/9Cxflz1LSbK8Qkk99o1tXnpsva7NOPIl9Q5Ga2DSxoMh0/Rc
p0InuKoAuOOAvbc0rr1jszrHKszf23r6L5t6Kyk6hAD9Zs+oaNJhD1hbRfVUTcwyxDLlguZzClGc
zT7jUjrafwK/ciLbdd6EOYE6uHZ5HIPexaMrSE/pmI3Ay6CKRKPUydJYXYJ8rXqpCNeJmmbrY2tV
WOAoWEqI6vWh8onh7hxIq3JFGVHnZM92IY9ldOYiXiX8YLvUL22aofJaupW8Frs8C1sJLiJgvGhB
R4QtUTGhpMIi3mBNJx1Q30z8i5M9NuEz/khPOk0Jn72f5a2Xj0zoiA0XC2pb6A9DD++hVeCluwnv
5OXhhYDDU9lsjTxxVJafwC759F2jtu82691vs5i6MPH9Raxx70KFR3D57rhrezi7u60yqge8d6PG
E2YZt7bv+gkaGFQCxnpfuJLd2vLxGw/dPApLr0wkxvDBGVkcMlgdplN9ADVz3Zh3q3SfDPxZ0BGw
FIGCM0j9Z9Fw/yOamP5UHqokHljDcjR3xDjFdruNY1QLSy1x2qgsS6yu8IJoq+s8j7vB4xmsw1B8
967qRwjbanJOMBv22aHTWXahMNWQ5J3sAa7tEuq9FIvv3MOrDcmYGIo8wQfT+uVsc/2tamdUaCny
yYeLHcVyLNpw+ViW8X7pN50sj6CftnENXIHej79SG/z+LfOaVWf+D9SmG8+DG45RIHgsu5DF8+zZ
thZ6vqqoEBxMqsvprgxHiaNf+WAZVAmoSb4yxkNXeJVzAmrKnlfLNG4E1Q8098Pgdbuxnuuz51Rs
cM4QC+8+D3O5tjiCBFEQcH4jxfAtIyNvlJkox7HyB9RHwaPbDMgZlTKzlyEPrYt2K9B/F/v2Ik5L
t/6V1XXzYaKw8SKrmwiTU0vXdTcbb6ofl+0UDJdzHQBJpXIVjCUoxuKqUaV9ae3ACLkUA6QQTm+M
Z0OBG8dGlg8hIMLa1we8Q1ikFr72Oq6sau1jp9NI7qA7mDKFN8NJ4en9ZIppQB2pPfle+9Z4w7MQ
paYuyuGzXMC6z7lhoKcbzbTC2r7ZcgcsloeUuKN2/65VtnVJONjrf00LCRU1udW/juvgI+cTDQtg
c8NExvjNRW0RV2DGXe4A+RbLHOSEDlhS0Mgg6I890BCKu2n75ZXmGyRKeHr8yvyaMg83RMSBXnmN
97ltcMuWjpszTuNu+iE3awCrKsvVIEjMRiTkdLmB3QSeXzJulfAkeIhXYxssZ0QTJCp4fxwB3P8w
eLnDy9KbQNgInK0xUcLmeSBUp78V0xqMR2zLygwr80b3kfaUwCq79u/bJIMNdRSEBsNAOZeulYSS
1aKk1X5kunqvQ4tIC5XCk+1UQKh0lLoMD7Fb+ey7DX42kuhW6vmrn6XzTdbrFp7vi0x9LDjfPys8
bU5PWprhi3Cl/dGouvwP5BNxXbGGcBUF+maauuCuS21NzXTkNLoBKqlLcWzSWsiEGRbljigm+bZ6
vefA/c2WYvQZCA5FFAgf4rUbQWmr444RTQW+iEW+bX9kv5bOzlee/wuI1512vZNzeoQuvYMPnXN3
2jFznQAn6G3PKS3eZRA4LEIE5fwatmypoggF4IY8DYxDBX331LpNWca4+xLqXnPz/d6sUpDW2/MV
7YLaqELKXuc+dsOi1hNDLY+vqe8i8XRR5Xnkd8emohxUDR1soeBAMrO9jTYAPf7yxp3bNftFxmU4
Ht0G6dTR8nsb+tbaKEwYcDdfZDB7eWJBwfbHfMJHNvKEVviwO531Ku3UztFxzlD6VGtiMBR7ZMhz
xMjWAOgCpFMlZoDiUK2Yl+BFhXbdaR0aE+1UP8C1+e8K3BeFGOi/nUiJnhItpzNk53RU2sXDTw8s
bZEQUsR2OkzqilKIBONmVe6bGptWROF9dNsPKHuGJzjIDompT/+BqXoXEEaPiUID0SNCydDBgoZo
DWq3lY/gvC6CAmCnxZTDrpgcu0JCajpWPBn5cpfvOiawFj/hpQ1UYBNjoSjvtDDpUzr3FBfbk91b
6jnjyQpaGDHNs/0dDs36iH1T93sL3XKI11UsdlyrysWEPZsBl4IVCgZYIkVia7TC2qK2cvomcToS
i7C9N5H2zU7XZLdUmpaHXc5gI12pPSN7TpsJQQuGXuIAFoiiJTOdLryQHonMse9wUri5s0yj0pnQ
gSrFA8ARQAwPjeufp1Ui1bwDmCHipXtblQMvDpd807/9rf6vUtwW7Pl9jLgdwcw63g1dO4qHsv7T
GuurUdJTzQUlLSB+Ez+n7ZvJ+MY1H+PtdFVF0yQwZ/vaXkH6JDIf4tsZRK8wT6fNsi9Q8wdheh5Y
Wfmf35gPerJOMtNHVoIOKfQvykPiqa3qJzAwEAtrcVxGm9dl+o2QHr2ERHlBiuTOt1cNBTohAzPH
i1sWD10xv/W4TWqn+aK9vQWhtvchsfFRVQl/PyI/QvGJ2Ll6hFR+M0dnZwCGWO702CrnEZedHyi8
nokHkd3CWcrYyTEdvL9ADGJIsXE/a+9iUjZjSMbHoUjR6+QTMmWJB2tXtK8oPB6HyXrTuTqUuZ4S
CDVmWgw5jqw0rZE9bmcnz7+m0v8ym/ox6JtjYLSPjbF6Ed/9FyjRMbVqJooUeC1V79woZYImYIkD
hRNZpxKGOtTUy9DTDsibXUiaHLYnrXGdT2QpoWAdj1OAWDnoTroK38D3QS/DcC+m8pgP7YvVrUvs
m9blXo9YVcpettlvoyysyM60mbSrEqy1V8bOcTZJ41bQUnDpOO707KTzecx8Z0dG11/pWCdO+N/M
nT9nr0cBXSAU6e0UMjq70hB82DxbNVn/bBeSQyJM66pTgxJUrObH/TiifZl2PMtX7fMhe+wwYtKY
+iQbUARlqMaHynq9b6gMVfjLYa7cT2X7U3A8kF9U+1XxZzfVn2qE2NkAW6fJm9FkjSPxKf7LxXoQ
m3xgPRIFl/GeF+sfbFXPAd8gI29IpaUXi3Lfu7CB8TgzkrpdI4+lb/4jikyStGcdFkY6zEeMIdHG
XRdmvrmo2jLHhO+e1OOGVLWrAyfaxPhd+jBPqq33RCSvEVPTWSyalpgD6gEmdMr50RYBEKqT7whb
PpEdtwdClF+nkb2J+95UPJaMCzDnSPWm+ZoWqBPt1lCxV+hPVZa3og7AdYlBjuxhPvYaZ/kWwCLw
7yLcbOeg27xDOotlu/D5riePJntAAfo9CyS2rObqL/014ggk3+PX4Go6EBsVzLK6x2JwX7alPqeB
f2t89yPER2bgvoHi755qI+9pRjfSLuVz4LgXMaPhSYl0RE+uz3xrH/kE6W6t5WWUqNPZAFiL6StT
7hr5/n3PzO1e7geCHvFt+h9H57EcubFE0S9CBFzBbNtbdtObDYKc4cCjYAsFfL0OtHl6ipGomW6g
KvPmvSct+qN4YB1ObgzMO+GXGvXQYZTPX2QVy13kdud+4AUsFFv8EGW3lKnJqrScfdTrZ495w5GT
4kUL91bksCom0pa5of4tHwtWczRdrvctDfS5GtWOSfUDKtazayZP9qg+fMCjksGPnORnOzRXNyhO
pGfWbPq0Noaa/zGzOOaO+zjW/bBlae5pHEZzn1aKWCOKFGs8OMHyr6q3f3sj4zdObDIp4oM1OPfc
DX/gl2wYueJQSj+d2Xob3PHSopFv6lpdgat+OALHssh2fdH9SXBwLh9rlMZHXQTGGi8Xq6bq/lM5
5RN7B8UKM/6KwTuWt4DWtSv/FYJxhT3Gr+YiglqJegASCCtMn72BGiuqdn6q/rC4kKLMiONtUyJC
KzB5K6Igx6z3joOellnLw7QIHNQfL0OV3tKs25g02ltngUDPc3wddJVubXd+iBFSu44MZdx+VgQC
q0m/p2p+zEVWLmQ/VAE8xLl9MNLsqTembHGYbQedHJLSP1MqL0AXs17FY/h3yIxzaJRXLGPtFonp
SDiA2S6Z2p+wiGhSJ939xmNVH6wsLo5hosuNqUJn6zpcYBS+r9h6126dnWWgX4NlciChE0ERSuzu
20+yf01ib93G3i6/oRClthDGAbsuW5ttSYUr2Kbrw+IvD7oJrwbzMjFhUbSK6pOFL7t6TJ5L5V3r
xtu2In6WVvkSaYx4QXp0rXEHnf4S5kvZmoV3aN+7NBNks4v8oEk7Kck+O03AYWV7zWeWZ9htsou9
QN1qWmfOjbdA2iiBsK/JJ50maf26ES+SqHddbl5EBehXJjiG+iPSHNVcTJ/edN9poQgJQI8vp3rf
8icUE+K5Tc0+RLwPjFvJYcjD4KjLFIaPdYNtMwyzr7Zv/zEEe6q5BmRavxYt49au91yEW7HxJY8l
PRHdGguiEr/cFggDK+yH7rqLkcC8MHon3rXRJCpViQ5R9BE5Gt6Hvj2RQUp3wVyBd7WbE+Q6FN1C
gF6MQ8I61nnq5D2id0qM9IP8xQWrEIM3Hdy9abI2CLbAkxlUlzGZCF8ds1BvjXy8x7m+p7XAY9Sf
stC74EtEK4njfzWMCqLy2as9hX9iYe9gd6xCEhCyFlcYyBzfpChrF+cPUmJFnmAK5CNbOd6GSfyC
8HvOAsr6ZZfQ8v6NpbN3eXN8NZ7KRp6h0bBjCI6zUe9ZQXiOxo7IX8/qzcQrii0/p1yVChOpnYhb
avGnFXIsN2R/2kOfZx/sKdErkTArizt33HZa7i2AEayld8lFqeaZZvZgsd9tlfsV0im++Wh8LKJy
b6nh0FkYg9LhoZ2qBxI1n8UQHLVsnsOJm3hw0JfD4aPzwn8G+zC2hFafCjc6BqK6WgGnRBQiiRpT
8khRtqbM2ha1eqZJ37iuITcpDobntmFKIslaLg7/5cSo431nF3u/yRfM6A4mFruKyugrSTx5iHng
PC8AdJzuOYLYEVszGZGv2Uj1yScVCGbtSXuT0jwOTvDs2u4J1WI/sUPHCaZ7IYabqDlzUNHGrH+k
9fkI+/KnY81G6nbXpiW56gNn1n27k+P0lPGYGTwtIdhT5lHFgZLrr86TQ2eQRHLzEmiQl+kT5sRf
hY2CMNq+HtkNEzRN9mXZ+rVGrtw0xCWwF1MpST++GTp6qSlW6sILwcxVKdvFyg3ycfFZ4cxyBExF
k73Efpr8yoRNpWF0GdBAHuLKDc6Ta2dfekAH9dVT36o7xDcSy2b91hT1m86MaFslZJwVXFqq5zKc
zuivaGX1JfdqUpBBfsGrsc164ik9smaSEbHHu2AEVFaBD+FsKAGkluW+JJBbDhkidrUxxprGTIVo
QqwqlOU+qfBx800VQ7nTbnwxRc4bAs2qSx8ldREhsGQfKpfstPZPtdtMa6NnI6Qety57I1e0dA+D
CZ/Og+oUq38mFRjN55isDKPA9ZUTvdCfblmzObDxu20Pd4Dcjf8HS961LIKfIvL3STgfli1+SjY7
mznZir6Hs1hjRu83/eLynulpysT8mkU77RKLmXzp3B16kCiwPufePKnO2JVG/zRnziYbMqoS0z1W
kfWYeRxIRZT9TZc9W6XxGJYzPYpMboxgD6ofTnYtPn2+23XniDW7LnZG6m2Xf7qOmfLK7CHBQoYN
MWPQG23GvsRjMW29Mt+OqgQ/H/vbhBzjWLYbNByciVSIhdLXAZf+4JbgY9Vr47YZAmB0n5C1qv4j
iIuvaOrvFPHsbav1XjDuwEmFxLjgBLPxN2DBysjhDrv3YmInwv7aV6dMByHePbE3DfOp4TLF4H+b
ZnieQYl+5pORr6qnzorfTexWRIZbgROaZ9Ffs3Bsv7x5c2vsDMnDTXx4k8X5PrSQN/uu3pP1eIzC
Zi10yspAWEB9gCU6eETY/ppT49mnQ1P0uvxOtu4UEXpHaJAq3+HogxkElMB8mxN7nTLERL4w9zIz
MHZXh3Gpe0POXacvsN2ET0Qx1r7G2SiU425Fml+nosYT0eAoRJq2c/5Gzh9ZxN7HoNlP8CHmhnTT
DES0rXk9yY/8DXkOCyrgcrAKPI4ozxXuf8JjedK+M0A01nTsGDtrOiwscipZnFOhcQ81y0ZktR4F
DYr057fSIPdVuQ8BlbmXdnvy88/ajEGjNnzPc/gbGcZLZmOawILkVsh8nn7uc7l3hN6gSm+Mwt6O
lrlv/WDbmNmmY1OHHnC1UoFvYpUeIG1cOttcN3F0MTL50NZsa4tQZlN5osJ+aJwSs054Wh5anDiI
8OrRpZqs237vpABBG73tenti6h/vVTe+srDzgNO/wfk1rFl/fSYTvHgJyDqPmESdrU7SQyvql5BM
9zR7J27vDehSjjQce5lMjtp2CasGrCnVvPFCPzWWvY75jkQvOQWSrY+RvEZ+HP0BSChHQ8qt3tTI
j0J23nosyBxnxm250oQOzJV26s1y4+jB2RRd99ya8z6I7BcxZy+oQNnOYYPQJlM0pa2dniZhbjCY
w6ziVgoLBVugs9+X8Guk/ZeY8gZg0b6dmWumnJFcYNYWpxfAA4dWYQlY9aO1RrXJVuGoYYhNrCiN
zmk7vkR9fEU8GNdmkn96RfbZMQf3vfouhfcm804T8FPWmkdbrexxONp+fPYZJAruIuZ5lzwebtxL
73URPmSttx2Tahda/gcS9WVmmTUy6o9Z5odRtPPipt3PFLJR6/wGWYSKOXS3NFG7CPdpNwTdFhtC
s25LAuVowwMPXrX405fDs+l4JEdFbAwZtCLIHLEEN0YXWH6gtiGTiaWURZJ7paJYfEf9eqzKS8Qa
3r4P0RPgeFXuJqPKXNc6O9p9gfro4rk1/Yd0rrdVI/BG8j7bvJ42DY/lFbipX1pO2BUF1bAO9X0R
DPyQOHg5P8WjZJ314/JRkKwdMSYYN1vFO1IhA4YR8gai/5IRNDjCBcLknLd9+bcT8pg23XlsvJ3v
eJTC8yqw1EsUMPZwagYZFnFrtz90aDpAF3C8xVsyQ28cdn5mvUw9GSe7PwaNeQ6lRyDN8TamHR3Q
wxdQLdnCLvF6akCuwynaBcaMP8q7TPTs4FiZg+ewkMYLM4YD3IoBm9b46TnRaxPKPbkHsA7Z3k7V
97JsUVNiGHm8L3O5slLvR9oLIenPUk2ITJA9CZJTwFHHg3kX5R15nkFx32JS6Q+MjdE0Obz49WXP
RLn8S/w9pb2xMkg1CgwmywcfTfO9doNgNeLnrBeB0hz1xs/Lf7XfbnU3YwAsvI1tvKU45y+pKv+o
EuKKDv2t0RF57d8nlNTSVdkpFk5OyeodaJ/itTM/su98Fcik3Xb5iP9HjgRdkQQzF5O9DNdWZ5ir
Nstfm4lAu/EmsRGh+/gYDBF/MBc+4Wbe5bX+LiE+72zsJatYhIgWmX9NHB7JSp56pzkT+Vs1bvy4
bJHkgT9VLRYuFbYoRcU25ynGH/jLlqiTQLlyMauo1v1oB16ryqy3Iq7OM0cTn/XNLBLE3eKb4viN
DSAh3lj7m2WgQ1tsDbIrdWyQCjbPXL/7hFe5DvFc1mW/tpwRmRwfFl+WK1ndBx09t4Z70ma7bhbb
wHC3y9vmmD38mPZSedUtjKsvsyU9tfyLWW8ABHb/8sH8RMK/zLzwRtjdoHsw9bO3MQyJWLTUh/WW
vMXaVsHZwKcSj/a5ropTOn/zICw91udy91WJd2gr88ks5LNvs1SWOfwCvzAB0Q+NDZZLbdJmBp3Z
ZjwaOnvTtTo2i2E9wfKLVeBEhLtfZ/XEiY82tmTuiwCvmvf/FbqcoIWum7WPsFaWXJtQxzU967od
03KVmvW3LppzUTrgjxi6wqBuwMtUP3nl/ysDgskZAyDMzd5KRQnDZNy6+H1mM5I7p9bi7OB33ldy
wjzs4crTZCO4V51nU07XtuhwowSlsy0as3ozvPGJIqbbkEfajQJ9ix1RGVPSudt3mGGIvU4Hezb6
jexr2mk4aJOy6OsNE6fmjIWEKSQilecerTj8XgzbsLXrQ1Hrao9K9NZm3ScOtj3OYAogcxUM8dpM
aXLKmbQOqRKnxHBWMvdYV+G0wENwlnXYqtK0uXaiEOvGAVcyavgoxXBzKWjGUT33aYeooyk35vBl
qprX3Ebz7uSBEOIfJxp3pRA7ZtgAnIAOqyH5KZN51xaUmIV5UWQb16wwIaSRjleBAzawjaeS0NNa
V+6L5uCfaOabQtK9MeQhSFTxfMtDYKI0l5ZYZROdamg07R9+PjgbDg4KdiIUYa6PISkhTf+wyihs
yJc8gST91gSsKGycBwboxipVgImm5K9y0J2t9EcV1fsEz25V2t0htdrHko0VAFxeLAdE+BjHB1zL
lIUVOoxtFxc5dZis2/kmcBzOs/dsu+JRkzFZmXWAjaKnLiT+hX+XB5CgKW9ZX5yzoH7PpSGOlTF8
NCXJ9n6k1SHocLE4Jwg0ZZeWGiaYh7025M7ogxddDE9NVj7Yg/1R+fFrRLyMAZ4HjicnTtuo7Dfz
9JfN0xiK5NdQ3nbpU7i+UQOSDb36TXYzRR9Ja9u/Iw+nxCB6bEpUZAjGedX5q84N6GcH+6ckt1DY
9Xl0Uhzu3KEO3qMqGS44C/dl4H12XkFOUmJqHVxi+jYtTVbzV37TY31o6oWVOmRQiezl5J+fUUrV
BtHw3Qynbud3zM7Z1aca27rKmcSw0xLO8+KI2eaEVUZ21WVQ2XCMZBGulpOprvAlO92L5yHL5HHl
rwSZ7Q1ux4j/ZHSj98BdmlNqGZRdYIKxAJnmBgUl286+cY24eVmpuPHmpN5mYsZzxsfSe52LhUZn
Z9fArWbm2MPccM7OzYBBbfJGYqKm+0mHgPBkpH/NojiTPT/HWfpl6mDHqP1iAbnmamQRd+BirYzf
3QHXbWgEJJ1z+0YMek9MLGTM5X9EYXh0ihm3TKpp8Kdb1aFxEzgJe+/F1SWcNOMPi4dvjGkPjlKv
ghNFc9TH2iGgZ83bUqbboTUb7Oj10bfLUz2Se0/gC6FI7tnYdfd7+Yxj+6120eRJp1xZXPgbpPlp
0siq/BOvTuFcbFgvFXUMfRDrvPG4HctIn130gMmfkW/h9ygQA1lSIJmG/mbuHXc9xv1mURnFFNyj
lt3I2MnbLdawv16rKFkrTKj4nu/+XL1kff8tZqEw6pAkUC0Cjxx+6Tn3ECW2fWYdljKk96MfnpZt
IsRZG8ba1iN4xeW5CkX4nQXcT2X8XKJn2GFxLLz8GMroNNpk7aCt4TQ+WYN3zAvnYWpI+hJ/h3zC
lGJyYljExTob6pd2HkFw+RegZfHay4OBSnLs1oZf3sukweOb9S/klxFBx2of15mBWbbHW4TXkfY+
+7M0f17tP/VILkmhX7yRn8/5hEPg18+wSHqYMhnu0ylD6eEFP8EOwokTei9xzURydq7CHc/V5N50
7T9adnHrguFljMOPCFg/zVh7SRtKp+XjtRcvi6LeToLyAVjncfndw6uIV6kN4GoBQ6EbOkOz6Zii
2RS9Ca4ui29U6vm5T+oHa4AsB6opoh/RQbpj1lRu5zE8Uuk9ylR+mmFwjS08hkZr/l9cgoBYp31z
q4LmsPRHE1W6y+xbRPWLWWMuFTBtI2c6QP46jb68uA1CJ9V4F9oX3vnqwXYQ7Np6TvZmi3e8s3ib
I2huW9cdaqY6Tb6x2ra6BXijD22qgPaIvt9izbRvOh7ivTSz5KKjzH+yISrhzbXmt6ylQiYwZh6V
JtO9Cywj/gOBgGCdFEG+afQYvCckT3hY4qF6qDSHjZ7qoxgkNCU1maCawqXbkQ8Ck7OqrQ+PE37l
KfEwODZktcVRaevfRGLpqbkUFhkAZj8ORGqTGUYKbz3Tb5sTzIz1bxhMyMjdX6+PTlFo+FfC+0zE
MMxssoiw0qCHZ9CyS6HnfLtR9DyWwMPYosJBVUzuqUj79F8Tjng/KBnWyzjNM80IKzuzkXmke2Bp
tTceNK4PpjbJDwZcdXbsZes8zf/slucmhEGUdvHemCBqDTTZy6/EXf/BH5iBeBGcijz6g9jxEY7u
QaK0grurjZUcKYzKKL6GJswDWXxmY0pQLqijlQ1nSQ31d+i757TjGSYXgik1md4a3avdZExfvS4O
kPDODCVuPl72xA1+VVB/FnK8Qez7XaRutkm/kZenUqzBFKjuFX9HfKC6o+jsmYcmOnknlP+GcRCy
nVviVc4Bno3dn4iLzukYucSi+0Mgkskgcl1lPZPDP46t90BMCGdauyN0f8EhNPx/pcMleknS6DpK
uKptOupL6NYHf4RVh3vmMQ71xUSTzevhyxz0N0dVsPO69I7p4BLhhEqcJRwwbWQzXRkMVmt8SD+2
yp5E72PgmOwOFo+/xVbwGBnmsEdI/Rxn5wyHhBAjCaBN54zpBp7Rtp+56Ek0fokyu/bYKuCVpgz6
hvCOk/4xzgQT+zGvYCSqk5dMuBIgDWwyQ32y+89aZ0H4t9LRyGy/WSzgFG2h3z4XfVjxLhQWlkAa
69rvgAn2DRlaju2Vhwd968q0xBxSo3h4zfBEYWbtjaB/dAWVQGTBqQR5wDfqAPVQrrhPymQgQMWL
0fRUF8W7NmJIgnMcHjO/aC9SEtxxJnuJp7NS0jSsf2Ckv7rZDh7HrLyScg1O3rQ0dHh/113TpZCv
JCNMRsorVnJrypuxo/30j23rAtWoy+cyb38UtjUcrQ84Fa9I+wUpVyx17sz8MMEqvYnnsj4aYz78
sc3Z3HtzHOyHyrT+DnFbhqskwtFp2hopI2gZNRRYYmUTlvfUK819WMkPKaHbIfhS9bL3YSWhrq5K
Jy9X3EbweaJ4o3Jh7f3cfrPoft/MicfQIIKSeNbLYPW/JaIuZ14VP8iOAAjLwl4d5Zj/gNCWfxyc
BDhNAN3DS5vkuqUyPfimpgAKvKdEc1yOgwvCI7GmowJCtOLXSHIZHeyfPHp0ygywj85fbGZhlIzV
uBGMupJJMbOZHORhg+9qmMvhkqLRvAxeoHdB5QUXsyD4HDtTQ/krTrNb0D0NPVjRgOntNW+Cx0ZZ
YB0yXNy2LAgtizQCTVlZEWaq5prmFMrz4ELKm1ndxMuSM3yenquJWj1u9V9kHmYnowyfyYczm2pD
Yg/5KL1f1jq+9aq9E3i815gf4DsV+CEUJClTM+oI+/Q1amIoIT21Rte75TYE1Q3sCAUBWPq479PK
p6MMn1MTM3rnq/gqlfwqOuefEwRgWocaq73JXpLSr5tnJxs+NSYNz40PgzWXnB4U9HTl51zN9mqU
6W2URO7VSLiczGy5690YnpbXMcvIvXY9am3X0ML4N6TV4SaLxRFV+D7GwsVCXb04hT2vw5LWnvhR
jZ0/ya+M4Z1zN9rOR+jjPkrs+hN7iruNtf7r5fDbUuqPfGI6p6cq/5yG6dW2h7vvg5Hy2rz+aMtM
XhoHv7YMY0ZsFXPMvDnbWOWPKGl3uw+yfVQ7Z5XILuIsJ6fRDPhyrErkuFgxbQh7KmDgzs3JrHoM
3kZzGfxMMGUS35qu6kGY2YMRYLc24mJfY2dbEeH81w/Nr6W6PXSPGrRZcbeLlPbPgiOr/84cDfQi
UI2JzATcSyvBVC4esue46G5da991wSUiBlQNIo5yHXrVl5PQ5rp9/5g0PRi36rePzV/Mm8EWBQcu
nDD+lu38aBTZtS6ghiz/p0wrakHKOUhCj9Q9eIJ9h7gEB7UnFoYBfGW8dtXiA4KuRr3xFZY94mLE
l+EX/byBdNOcnSQVm4CcVZNNhz7GzQVhkSxK1FP8HWQs96Zu/RJrRfiUssrriMaULJpssfbDwPoO
g9l47HCwnfwpSPwNhMq5Xzeak4p+GssdlJl2Y+IEP5cGQZ6J1T/rAGfFuaoKpgPa9XoipooNFin5
os4znIsTw8Xdz2NcP45NVnwVrWkxccPAyTTY9M2cnzcRuQotgzw8E6/qwzS84pTZUv+C2yKt26Po
+zS/sNKeXKNuXhxW1ARzgxm6Da38Pna1ajj5QzCydm+SbIsGpmle6p1axzfflJoUpniS9HzNejhh
9q72/RSZ59wJ0puKY3govZif+vRvxJ+mwPNT2N9CGf0foVvmOYEdV/gCBrPpyCfYmICFZ9q0pxb/
E+TFEy7CFGuxUiMkP4A878USBCWvBFrwASWEnskalTiiCuTb2G54fEuwPdzrMq0eyLC/CtUR185V
gf+sMuKdSiI5b/HBj+8S6a3Ckb9WRcj5AnvK+6drM3hIdE+gEc9X8M8EMSXX8CuLVcYxAgU4HVll
VfQDpJDIjGHeIIoYJYZZrw3rb9Wgz1kxXbUPrOne4zDAISbMdzkZOkbXc81zF6ni1cxaRjWJmCJm
piOuN9KXETiF1Ove6yk1j4kmDilnNdekw83wkBWZfYSeoA4CqDuSrm1hTrKicEO4MTgBgtZAW1rz
EquJrFuf+L/D2NmLHXpyfe49w/7ndQ3Hc5pLkm0jTV0PhDq3U/3E3JVwQU34d5oIfBk4oBhrEWB4
SgrkiMkIkQmE8B/xOFKbBlbiAuwkztZ2yUwpb0mM6b4MbYxR5i8URTIYTPwEmlXNzeSQBTi7KIAZ
zTrhzrHz+1vO0F1KVe+qEnNIPc7TSYFCXfGphk/zHGFs5Vw+EG73v8ZaR7chHOWxRPtaR1HH9e4M
tT7Z4xyfTFJ1P+4YoxQ4lT7MZumv/VkRh06D6GnKvPRK4nU+2eTBzk41pcDm+ilZ53aCSo2t8oPY
Lthty/7b1/g0Ny2rRg/sfRsIKPjwlDPDwDA25dGCRus+yCmiBzp0keved7NdWI/5NeEpuhIYjGix
Aunu/BLPpSKWjmIeltNVOB5wIp/C/eS4hMkf52ICsp/UQwOV13F/1NwZRzk14VNRKLXjw2DNT957
4hgMEyYZ9i2lJyGYR7JIymxBgpdjge80L7JvZbAlnnkvzjs91sl2EspkCGUgAYT2POBLwJK2S/C+
PQi/5H5IESRfU3pJ6JgmyM3AzfufQDW086XpU+PoyUcnVZVRvtVRYgQrSi0dbKbMVrdgUGl0HErc
SDjL8De1MI2IxGOVPfZVWuiHoUkjAaXS0wm5UbY0LllvsU6NYHEgicXq304RmiaqQ0YMazYsNrRw
OtLQZwGqGIvVlFdnTP+1Q+y4IEHKNFxdxOwilOXAD9fGHHrbqAln/TCjbTxF2HbXtjmZWCriVO6G
1Nf13uTI3NRxh+AccTTVqlZPQijvrQyM6qkKjPwldJBlMFJU+0or98tsCmdVZ1nGMjx+tgD1vI0V
mlQlmO06saZu4aH0PkZQey/lDMtOzRGsGNX43xL7M9sshq4WIDlmp9/3XIzAFKwg22RO025FQIca
1axIv/miKy/KTOCMdKz+W3uNP63xPCy7EcKMzArJ+h7rGAeantFtZCDqd9vxypeCxoewfUX0TLHG
uyYacNFGaOJShBvTNlO1tQfSFiT4PBApqj8N2NhhgZnDH4g1wa803eoRmC00D0e5VyckzVc0Q75i
3OVsaz8w1yqVzcprrGbvJJH5Rihl2vNhLvwPCvy2xCCzjqC7r8iVIidkfsehFP62UQjIFD11NRht
fu1b8p43Sfd6l56npm0WggZTENR3Tiy8u12z4ZwapHgMLajpJJjVs8ThxzzYJ+uaSGwcOzIrRbr1
sVHuYWZZXzFnzzWuSCd6QrIAPoNe9OXiIdo4jPFPows1vTPR8BP0WYroOrgbvsqudhcYROGt8myJ
1HtscwU1iWjk3hkxaaA3QbygKGiPeWq4z4lmc6rZmcXOZb70Vhd5ius9Hcq9TFF2XMNoLwaROlaL
VKTmRrLxv55vhP+GQUI2IT0VXqSQEPgJQG+Uzy4q9ohy7sJWu1vwb9ABdcIm2Qk8Z5cXm94tnL/+
YBpPZBnAuWfesElNpFIPpcM/BHFNUlqIsuF5JBLnzrQ2YqDY2OG4tjdA9DAwN41zSDTmzcaEk+I2
RDRtBIWdTbp3k8wWvAKzVvvRj4s/KZfSjpW2qDhwrtaeL8GV+QQfDIKkgEar1gg3nc1ki/iKs2kC
XGRRkjNDsV2EjWUE42k5gHUZRUuWL+k+2Cwk7yZbWodD4NXTfUqm+pArnBmHIIOoB5SeMaKl4CbM
Y0SM0xtltwejNm5lGqe3KG3tXxAcBEmz1H0KzDl+BA3QEMmsi70YfQPleND9QU0t8LqI7hlXR68M
did4c//jOH1e7hqaYhd34+Cf8CFWl9nvUH1rDyp61jCFa6b+1IuU1s1hGJcK92fKx/4IlYtyXDBs
9Fqi2K7bMx+uAarm2VzsjRHqqccQ815M5N7WXOxLXlGHz40MvzI8uYvnxHzO0FRAYVQzMwalxSbt
DO+hyQjy8yUDehlme+NkkY9PVv26Q1iclGGZF/y45kc2+aAgaUGp+6qMrmCVEubeeYXRbGxRhps0
Xub9Y+y9TpE3vLjj/OqUZn5tjbFnyuUX205kAUoR8NFN0gbdS5gFzHsCOSQbKIHjrdIG0R3rvNQq
yKLjRx8ypLVHLAwW3UjWAqpjj8BkLAAc4lnafKrSN8cMti3k+7CqoYFHIP7cP41s6bgCnHtlFFBJ
LxPuLHlzjQxB0sHknvGscXHF0tx580B83x9oZ6sN+iPRnthtNjxXO6ySjP5Ch/8UmrHbDR82w30e
VfiMXf6dxfprYNvDJEZrJWZzZVAlpGQgAxBKgHnFenbAbw2euVFJe0/i9CKYPGGP5o55Jj8CNs1a
876tbd8/hHlz8o3usW8jPi4YJJNBN9ju8q75qcP4zvJysngdWbJgXfTyT+qQtqqTr8gNWLqg5k1C
PoOjiuYpYo2BBwyFjOamozctJRzpQtvPU8doPNIWEbX4mUnbYc7DipuRXRSNPkr2RgxWguF93pos
roh5KAtxJue7U3F6NvV0nguuAEDr5BDvbXDVKasT1E8F33rWyd2yGlw47cUc3ofynRblXKThJkuZ
gbL+eHYwFWYlUjyQPiy7CMHNMC1W4vHF0BONhmzs3ZR1JFmgtq7mVrTHVgTujaagAIQcD8F6kk59
0TOLQXKmbYoiEk/sECfBba4ahJm4dItdbBvWrrPMeYMWBayt862/QrjynllUtaZcylKCoysVw8Ho
qz47F13BXgf4rcSA4VmAvyIn3abNdAddlx0CEXTEe7LoqfbMhq4sxdqU12AsnGHCKsqbvaq7uvso
BRsbeqrdo13207UYZf/tucjFhZPPj7NnSKjTwmUJgIm0Mhlm8xCLsr4oliI9atBVuNp6lJq+wqDt
eDJ/xfoOSMub59fElQO+K93cYuVle4J10c4wjObQA8FYFRVEwnYhQNTCsbHDVtlvWhb9Dt11Wgcd
65+yHqZ75IxcYQ7J0xnngwspdvBXzNS+TF9xyALszndGN+P0UFFnnnKWfWwBvTksia+W3QGOPAb1
0BOIbK09eFgD0Y40UuLC0kvAvp+9ALiQ55fi1MZVbBIlB1eeCT88JEVR7ioH0XsYw/pJjJ7m7chi
8QXZgH0h/7F0Xttx49oW/SKOQQKMr5WzSipFv3DIspsRzATD159J3/vU57itVgUQ2Nh7rbmEyu1f
9NmtDTiyiIEsiLvZtv9Wg6MPgEr8Nf1vzB7KRW8TFAPndlduBhiUUE88l6bKiCUQrSoyTC/etWnE
YLJkErd3wK+uKKsgldhFtzK8/ksL+k4Gjretn5Q4v8GZUOKzsuB0Gtaa2W+861UKSFLh60wLeqC5
0Q8wJ/C0lWGTHX3ZwMjI3YjCJknGGdH6iJmhi+Z5K02vPWKU9q7kP7mfaa/y74L1v1MdU9AEQff7
4NPc4h3PnyHEbzzQ5QDUOpmqrZ6N32WTZ+wc7Y8FbWCT4tOG/S5QQ+XtXRW+ta0aBLFBadXbymCm
LHvrN13Cdo1KuN3O0lNHP3cRqDSVSw55nd2A4aYHezSJFTETE7uzKj6wXMnnrhrojbLLHrtcgok2
mF6pIA7PJsfid5+a9TqfkCygTAaS7qdOhRYYSHCE5mbVOq15Dm1KPSPJkU9NVfVc6ly8Nx3HhQiR
28nE/GNWVfHiwF0jGib3iPTQ8bp0bZNWu6lfmSK0R5NBMfEBXD61k5U7YdoG9wbASl5UIYAMnH7X
T4PemNjsLhIf4ybqMRlqTpIzXn/keB3WSssC1VLH9nBlNedMZzIiLbAgDadWxuoHYp66D1rWazFG
LoWLE+6zuB9f5iQDhDJE8WYsC6SUEv2U8qtiPdpUZjJuim1YephmzcZ8lGOVYs/va33GYYnQrMAa
DjNP7/uWsKCut+VWR8xsRW9N/Avm6/PkzneRZcafoM3b/ZDU3aUlF2bHjNK8EYSIfpvbwRnAAQod
h+lB0Af9jfuc/SoQAG/juEHRmPNlNJaOfhmqKN7HLtI3QI7WS1lxKnhSYqcV2Cdu3aTtDX5b46UI
a39jyxjVXgAiD48Jrg+nobypjOko6eVurHoeT1OelKBckefoqPvMgq52IPoyeUl8BId8k6G9tbJM
Y6kzdLnKJpndRNepax62xbJLlvumShYVitWsA+Is18ofqPOwNZUvkq/1Okxx/7cxHdY6MnD1TpBY
BMSuAxCD7GKNk0SA2JybBm6VKd6YcMtd1MtvSRF36gD7nrH54wwygBMYBeRDEGj5tjAqzEgOTpwk
8Skd1KGsQ64p6H0pK3FJbEPd7OgoYSh+jbpx50binPnT9+TytqRPIVvYP6nfv9t8UGHZr21ANZAE
tzOzbYK99nWo4P44++V/B37Cw+geEvdX2XhEjlZfNF5o8SI3mWrzDb3HRpF32pbXsdTbCvAAMn4v
S8Di1LjKNB2/6WrMhDxzMmK2oQkjzyP9ITABq4mjz/Xp0+cjD4Z+Wv4pJzTBCTrpVMh+D6gUZapU
JzNK3nSdX/MIwZUQ5ldETFAf2peEE6aEDDQ39EgdlL2Guc1b4p3h3JKa3Vwqtuw+0A9IHjsZFCid
o8Mc54+JH8iy/mTZVK9lGwyrFsN5nSSoAxwaBEZzR882j7CpBgdRUHiGUbKmwbKmnL4lhvgyBXs+
Wl83bbCi4I2l0mXjJIis/slqgtwByjCQ2KZWvgtBXG4Ms3wwVmFkDc2ht6ERXWvZr0VyrTt/DxqR
rl/wCGWPvDk7igRGfouOBmx425LYV+LmW5ZQgrHVUslvA0LlJkAtHoXzT6Jh9gf2eoR2TMcA8Uaf
YRObN5YDZWsGndi178N8d2E0Md/8MBSHg7ql1rC17PBdaCYxc3YwbPNQm9HJSIJDPeKj6ID50JB+
ENKjj/zT8frPnO9Y8WpDjdQ+SwDhLesuovZLHRPWUYAryDvb07SjDECw+tOFvyvxUc7jBjwueqpF
H53+54Z3JEsXNIUEe5jAI9GkeEKsWEW5A9S3GerzbNJXW8CrgA6xNcECg4qxCmzeRJRindDbGYPm
sgwT03uM6bjL5EsOtzNhhftWe/Sn9NtXJixtataBDfFjKr+NqFmN1mdGh9LkyyVl5uISNACuEPFs
RLOHvccxonPHuHfSCgosOzfqNJncNWtjLOSF3+TxbztjXgU1auZB498VRCmgCx0QZXvBFpT01gX3
4Mbp1cdPTrcEErITmnQO+8WWWO2CHpFEWrZvfp8/OOK2Za+3NQ6dOSpvga7RWNQsjsV572c3HFUU
69mayX+XfoWGtZnqyQThyVVigDfW3YcheY+HnmQG+Qej4hGqx4dfpYJ9xmT1exsTDVGJBJwHdvDl
wcv750X/Fg8IVMm1L/Nylxrj3ookGgHSZ0a5IJOM9RD7X9lQ/ypr41VaU7cdevd9WZE0HnF48lcn
aT1JYLgw1veBm57M3neONWKoJp8evfdo4w8TisQqxrds1d2HtSRnjnDdIpRjT7peECyteiNwnJCA
hLjMaGEOYkIMNrOLzG7wYMtPFXstVpnRRJqKg8PbjTzG2OKnczLgYSVZhQItCJ+hmhpnuxUk9Mjg
qYUi5NspSypNN2Ntv7VZdJs06h1OgV2RKkS36lYt67M2wgv3MGtT2OyxoxwxjWFCalLnGPTEcrc1
8lWH+8qyEMTsPuXz+EkE4MFeBD25BMRgdPUiFcoXoAfKH2yby2pI02HvaKhIoD7zub/WjoeWZmQy
WqF435RljP6yUYyNVF/+6ptAPFM+T4dYuAX2wqS9mJFWVG9czayAW0XkQg0PwkdHnVTNtOcXeCmc
DRwwiM3lUHHC2tZ7TPQMOaK9MW1zEQHNA25OMCDy/dLt38DwXKB5n8QcwRJt9v0EjERLUq4x+Md+
R8ctH0n6w0VNQ5i2I7ccFrx+Ukn+AT0NzHzSFjuVsg+q2KB+rp+DCc+9AgKxkZhl1i5z430VOdem
Xer2GG0Cn/hr1OMXIKKLuqVbJ2X5E1sj+RE0AFl7egh2fDYYk3W/9zq0gUK5zyTTc6+DkE2EDCL7
OEpPWH8exBisCPx7lBFZVKQBoMb4axno55M6u3KuYFgUl8YFug0oRDCgcFFXclMm/IDes98hwZtd
JgZcUHsnNdYuznKidcYvJvK/XY/YxBAEBsl3Zbf2l9OxRLW4IqLmb8/TLx3adIGx2KUsFNjB1hhr
Ngq9G6MBOZF26Z/E7xAIjPWoUhZ08xXS8wcBdConxJk9EL2G/aDPvDOBB/vMji+RGT7R2Xnhoknr
zBflps+iazS6O79uP+aUT0xPHVKYodzW7BilWaRbLM0/MEQuzCs2M19hQ9QJ/Z1TPrb0PsXZopSG
PvQpM8oOZZ6HgBA+0sPohWElIgcCpW2RXN1BfwSzSZpSJ1lCBAamCtW6QWsx7ZkeLKgXZ4Q/wK42
WgQRjG0brVs/eAhgyE1KjmYQtNG2ZNeA4xFwolcjKU4WjekpeixvAiT/omgafiZpnrmasxRziAaU
tuOR2yI4gNLfC90/h3q8KF5+0RCYhFp6E/nDI+mMF9AyycYOJ7gNA3WsEYmVsgHjGfg6gxJ9fuHQ
X2HPi4A6c0nGcV/QQQtCUicaBBkkFIGbT7HRrtvZxhGvX3uPLmrB5qM1EK3AfXIy5kxAB3mySw1k
LuLWUTWvVQW2dY6MV79GUOaglNDRQBxLpn8Sl0m/aQVbcvSITnEh1oaqvtIZBS06Iaitw2RvG9Yz
EYFv8cK94rjbxxXiYGXVayiWHZOo/iqRsbsmF6K6GXYjqC9pGJ92PyE977x9zhEac7dpNH0MIdFU
1xEmjja7m/RiFDtcSsw66Zt7OqgEj5ZvjI4Odl/8+H5/9riHaytYSj22AO7vcu20Xobu0T6zahVZ
f8VdoeZYD/NQX/1mEFtd43JvhdXQGZTT1l+0hn4QfWpjuk2Fz1hq/lsJLoTjPKtbjWrQpj7McEWS
enjPMLf6eYO5i+OjctNvkhXaXz1q73NUTl8N4ap3OuwerknrJtzunqrGPdlkLX2pZAhfRWGDaQoi
pJsRuh1A4byjkALJFjE0gBB1bu93aB3jeziB7e6ZzPk2xhcDaRDDZatPEKgG/ssUEck1Y+TZen5v
rWrCx6AncyOPoYA3V0e59Y6JSwnAnZ8glPWU2ykoJ5vwSVnzYM7n3AJEXaNUWwUxriZlMw4tMNv4
/kK8o3yjeVwLdIEgEpfTg2keghjAO1p063AeQCP7CriGKW6aMdk25Bshs3ONoGbLhTBekYTKaMMt
5M7Ogv+QXHrryJYFI4HpQn/iLZpN8ozmgnfk4AmBHPFZ4h5oOvnegEBIorZHYa7+hMnwmw0pvjux
eHHr4J0o2Bf60AfXFXI3B8CxdSwfcWiBBrA2dSCfc8gsjDQOdh2AK0W9OyEq7KLQWOWEGu1BwBvX
QvQjPiw01xamAFanrpM73Y1+04wFOgmGDQIkPjEstIiDaD/zscsADX2KWmvtOP4v9POvvtM+q8n9
WJq/EQmNCko81mwYnqnKrormeZ3Mp4TX5sjhVSfaXEECIYzFTBb+hHWf7AX9FXQfRRZENNuQUnUD
B15KX1Rm6R7sEF34Ak6CxkvjI4QvyuQkQ0ktHr/RU3DxxZLh3Jm+B0OpeBGTA4zCgE/RmT0DDsBL
fLHqAXe8gGk1MpoueVqb+BCO9rFqE64N/rQ1O7vY0vN+Tqz6GT2yfwz0AOylBlsCBIXvKPlJ5vBX
ETi/ah+1eF1fh6q426O+RC4KP1vnh2i2Hp4v+m+Z2K+Q9LaLjtTxq+5Ip5BbgX/TanoZGtJsLeLt
5GT8bsJWPwfSjzaDkd2qrHn2cg/kvsGtifSV1HhOc3NYJcxggyzn/kma5X4G+28bwy1zzOrQCsZc
yb+/NJHY6URpc2Tr5kqQHFydIE3uEWjJuS03qvbTw9gvMO6cOWkVjVuiHGge9S0D0hH7E1nBff/u
xUkLINEDu168W0PwgRBrO5XhW1kjGWRff3eluiMDOLVxdOzT8Ypu/TzNwY1JwbcseTh6be9mNX0g
bPlt0t7YMZ2/0dTbYO12mFWl0HAQ5fmZtc1A3M62c4q51bZoa5OCIoaOOGPdtR1IqGvcShOyXZyl
tWFJ67VpqbdqwlGDeVNkTrDkXe+x4RebyU3JPyPnSDgR+jGTWUw0e6+YGP/zJLW8DNesuJOXI8KH
Qnc3UpersAEtcGScRRc+BjlgMlt124xJvP1JytPJHJluz362C2Lu0kF/pUd3DbL46IuZ6z0C4Kif
oI/ZpEFF+g9dGUgLycO2szPCkl8x1qVN2RSf9Qj/iVuAUiUsFFEzzZPgajkiwGD8Z5bkX62C3J3W
o4l2v3LAyrvKMw/R1BGQMHfOobOXJHrXgnpDgBTiq7ygoaDp3ecBs6ayNHYC/8WOcSTCIkrYW2kU
JoCTEDKdGy59KWlOqB+YBSeDWYOJLQRX5ZqPvUA2dHT/XVNTz2cAx/jqU2QAcCOQcygygqF/Rgam
bkzZIyxTjWp2nhu1B515KV4oGHzrIUzM341TYh3rY8O9c7oXn0WReYgvUMX1hJIjplkATWVJDHJq
O+16zAJ7hzkSkCoxLiPfC8dCNdsw58OwX6PJRjUpM/pbDlxu1/L6fB2jctlmgRnf4na06Px14qVO
GmMf9wlMcXf0jo4GIK8m6sNY+95pCDsUQ6WZX0z4Pwe2G7kN3QCtk57LPdoOtUXI6lzmwoBRYkuK
pWGZRBiA+kl79XZzEQNgt5um3fCfr4jv9XEwOiI5E5UzbMjwoD3Rjg6mj7j8rLqavQ/kNrV0b5yc
dCJsuSNNY4lq3jtNBO7Z8wENub1ymVnOem+4jHsBmKM4ZDK9i4t4vpcdT15vRChCA8d47iR7Eq2b
hvVkddsAltpW1UzGtEUPnSlEvBVSE8wp2ajlAFrESnMXe5ldg3pp0qeh1n8E2AJWV+oe3MgI7U0L
4fLhLgSFGurByqBzt+2nXJ8rW/gXZQwIL3K/eBrnYtnGbZoa8exXQM5Bra64pqSfo9v6e/aabj+l
wbztkWzCzmfSZ6WcpV4T5vvIDP46nEeLY7fgsfRgc6AHn+CHxN82s4lV1ciLGUoAaMyyeJpKhhBj
uM2WcVcXcAF2joqOmcF2B0Hyqvz2p+NGhCYg+E9GFfxVtzm4gfvVDempG7JTIkk2pym6k/TRAtVA
5YzbO6qJrTOg0oVfQdyjhaUmFMmnajp7VYTt1gfRmBnibvf1n1k0eJxxNKyGxZxYhYtJBuIeyxjP
CGA/03TOGdgc5LsJWe39l0QrvBi6Nk0y2ydTe9R0ff829f2IApm0GiO+lN6ScVMx6uKzQLK6ySdc
/Ysho4Tbi/r+BF980zj2x1in68GaH4koIQ7Ee0GgRd0zrXWaV+jOf3sHbVRccwXtlqpERRd3Ci4Z
WaFWZVyHdGkjqou0wmNblb/jdqjRTqrTlKT3MaUr2rgvsJqeht76aufxpdcu9n4upRnBSl3iDiun
Nb4XY4o3JQ9BNyiW5VM2209e5aCVyb46nHmd4e/ttr4JenY12BmyouLLBHGJsxG7YFKt67h+dlx5
q7SFd11kn23G4AgAFAzDC73AVxMusDcIbyXyeD87w2nIYAiYc8lw0WiOUSNfRCF23pxdl//vJNwn
Bej7bIjoJE3XyCc4BXX177xvd5E3PAWmeXWrhmVQfdUL46RT47uv9KUM2mCJPzKBrBfBnmkIPbEO
j2Q/n9C5nRCVMGzWv3CK7IpcHZHY3GrX3EvkxrtAKsbP6glZ95OgveUiKkIrBj+njNJnO3HvbT3f
rX/Gl+FGeGdzbtM+4KJrXChH8RbX9OH+sTySGhlRg4zfzt3X2SH3gweP2RM5hMyc0NOFdfeIpsz7
RfOFWVSc5dcBnZbfg3ULa/fLKq2jKCbwUBbVygqHlP/qYsvhxUHYnpV7axnPkTgSwXlLOfesovz3
0fYIBm2RAxuBGTUQRBkn1DhqmJiMeTOQgg5um6TsprTumLvSMrdyRrGRHTwLOmgEtZIz7qVkhsOA
dYwCCymmWleNyF0MSpSI1B4El/0Z3QENoG74BcnkASqTVG83ZDtehCyVKXcW9QeU+M2QEA0W5OpT
l95a+HqfQxRZ6Fk+3lun+j2gl4P5DDE36tZLpzlrfXHRwoTqT1bu0lhoIjNbO/Y07rsRNAUm2ITO
pranbQGVsqGuwbxJpAatXCDkUF9PjBi+gtGAU4UTucq2HDC7VAK/DpHThPJkkdnOXP3UGYSPTLZc
9TR5ckZf5zqyto2OP4iTXk9gDjgTOBJ6bn3Wkir+1lezj2mb2azlZH9HVnPIRtxZYMhyRWumlK/K
Ak+rpuKw2CHU6CLdj5fckzqB0zCQDKQ05QNVFBcBY6k2zeJLqPTuMCrGgMn0ykFY2GSMyUJPXcsY
b9DcnTR8G6rqGWhuDlFD2piMwurSYJuZx+THKdV56ZHMk7hiFnn+N0gGl7uVrfdkBuRxR9hSAt0k
e0TXuznk7KzpajZi3pghWu8u4eZPa8ipQBwAjFmHFuYEW4SPIJ+2TjU/NUrD4cxHaIiLSHm+lTLa
oCr8NaN9kTledYVhQFMo5Oq90PlpeV1xGIP/ead5feUI2fh59hYi1o9GyF22TxUHyp8/Tx1qA9O+
Z2oJ/KXT7wd7X3W3TBe3SPjceQFHGOnRLJfb6rTlRNvWNnZWGlb/uDRWtulMj0qd7FwEPqF5yawO
+o4RZQR2NJsUK0QtA3Jymf2mcbIRc4gw0j9EmXdwuCpFSMHJd1306O6zr81TnfnPlWPtMBShdhUS
W4TdPVeC6PrUOrcEiM5dfMxDwcyNLEPAy8MTmhZYEbm/thW3xDiYPtJ0pM3r+GcPBdhqquz3At/P
alLYJuW0trBvLysUv8G65/UPIAvNEqcNKzsc5m0evZccdFo4W8Fjy0UXQbB6z23spBlqGKvJIcb7
e9fy7YPfxWAA7QZRAsaXmPLLrOQRKNQ9BgQ7tP6XRg3E/faVgKgl8p4tmRD50f0AYfzkquoPFDyM
xSz35VFRwsW5TkJ2iM+GFCatyvnJTJZ9zJ93qjHUH1xtBn8XH1iaoIOtaMy7I8mScDszqgdpb+qO
th/5JbRmVPCnMVum7MnfgkRJunjuGj/+UZmgfpnthyurAmFbOfRmffnc2+2L1chzg+eQtgna9iZj
gj9fgqaydwmLounKV1pmOzugUppLzB02ciGAaOuhSz58GzeWp50Tiikw3CgpuGhU3CKGt9Dmrkq9
aLP1AGPpmiOTuJ05FB+IIAB4pYQgD2H6PXoJy6kj54yBJJs7Sv06Tx4wEg6KaFfgYv5bGNcXizCR
zFMulPju2+s1Zmao7ltpRbzLsfjbBpND/s4QbwqZ4Q7HmL4bguG5LuiwUB4tRyxPcf0Nfe8i1PSW
me7dd2jb0g/OYZ7zmTtW+RZ04WWY1VfvmONq8QCPUUxKiP0U0KDqfOulbV0y5QP3WHXFQmUayW1H
TmboOyCbl7Jp/5Q0Rg1OzxVh1Y9yCZ40/JtKvX05c5JWuXh26u4pqOLPkR7swUU2f6dD4aDxha4Z
SCzkHm3PkR1P1Qwc1HQzhhmtRuhJuskowYryO/LSfV4zaIR+ixgc/yQd4bKwjkENTN0vgrcO0fbK
9ZZspNasnoWfhLfIwCPJrX+86ooLVKecjUBANCB7YcUVlJVeuKGIWDOwPpR2hBIFSYemhQEMIxnt
g7eUgUNTRKgtPWZspDFd6I2LfT7E8Quzn5ly33eyJ1BVDt1kwEuFJ6dPLrYkdsRdNDzEIGjDagXt
pKpS6B1weJm5GgNJgk57NZv5q3ZRrI5jJqEMcIYRSXVkUQAxqj4p8gXTD2HsxoEerMGEzQ+yfexN
X31dIYMdhlfmG2+GF0egX6Chaq571eBxXYwMdEDuLScxdWV0xW9hexttSpoQ7ZMOEiapeCwk12ra
OLekqq9VS1KC298CmisrysCD6PUzCtxy3WNh8Jqh2DRIKihJ/mQtnlUqPJRQL51SJwPUP/ai2H10
tsFHrcQkX2Y0BWekW9NCm7LfqghCeEP/5dDzXv/apcNYq08DRu2oKdH7O4iuuGem0KOVs8etXvzy
iUT4cBUVC6153FsfpdIYadqYRmZO1CnGG/dPHUUvBawBkJO/XUhgymXSm4x3BEYLUWq8kg/6jr33
hdDRlwZCQBSSNmiV/pPbWhaZAD3XemCuT/QmrXs/kUSUlIu6DQ1uPWifJ2tCtsF/DG3+sZ+NAxGd
tPDI2a7Tdmc10P4lqhq0Gky5gpL+RHvw5+FaU4Ab3LK4BmrurAx3ySXnCCo0tArZHW1KlVY0P9gy
CLWpDpGRXQau+1zwL/5CECnRRKmO+ibqocoMiLAuQ521TFuolfAIjQcntMKXEDMTdwuyfdzyXIrZ
209VuvM1grw8kOlGkD0YV86pU238Y8/kyYupfggSp5NmaYfQT+64vGxKZqwI6v3yhz3knYkH4iJL
zuepQeozFbneAQ0OLSql6pS0E9ClAkBikx9LJwgwMhQVmtnGyN4X8ARzMBSTmnVhpgmcFMxrcIlR
TdtAuSn0Ek32DPU/PMWtnKYv2ykvbG+HgPxvmFxHb07vOk92ad8/4ZzaeLHQJ7DZNXRX+EFJ7mxT
8uY3UFGMFS2JmOOeeQm3esGVgyriYI2Me51xurcRPac0R6DNeIUZTGtHuLo1OoxrMl4Hu8xe4yJl
duXqnxmRz4F+1NIxLp/MsDuKrvkTtcnDr6lKkMXsckT+Gb85sJuj9tQzA93jpFATDDprf/nk6FE7
QqUbGO1qscHR8NTaSzRcQlfOv5R2+tkb5dUZEj5Pdxfm8tNR7WNa+D8hWz3Ig002jE92ZBzAOZzB
0u29Vp/bMTvQ7H3tIpR60Jxy2GoLIXtoF9FoQsFcsk8vbboyfeN2jtfLX88KPEdH+p1FUa6qJXeA
WZrugQV1l7kst41Lgy5r3khV2Vip958lHaTf88Vo8VolGdO0NCvQYhBkgZuRmBHSMlRMMEbLaS9N
FoG90cjOS7nwdwobvytWThSyzt/a6oYlfZbAJWROK4x7AxdWf3E4Vh4hVfU94RUKF32vh1Z3HGmq
Fs2w8gARzwIsbQJYNQhgxIf98FPX1RM6KXczY0Bu2mFP1AMl0dLaqtJo6/rUsMPAp2IMe/DKH4tO
ZpzaW2V3al273Xa00QTFOMRXchSHhriNzMgO5kwrs14kDPNBCxyMzsIwiWp8EwXAuYpxbpsYzDik
falZlAsze+Ob0MACfBJM9tcTzG/FOE8O0ZlJ2t5acPA5bqk9Dg6yGyoAF0CUCWBZdgi3QaxK5YkK
pn2Cjk0mmjf625QgQhyWK9lrcooS/z+kPdToU4yztp4vWtKCbWTNXDu37iN3pnRuB2yyIEUyxzjG
XrN88PKz7qCwWLy9uN8ONiQjoPGpA7VAzBRL4eckhpt08Bgtr8nlrc4VvvzYgJ8k7qzifoVIC5iR
CjBuqhYcAt1zI2xeZ0I59yIKYeFELXMqxccWjf/VeBqbxtk3PQl1WPQgUR/QFW9jM/iNh+iDjRsd
nea0rBBEVT6Aj0i/Sc968prxrWJy5YzjZ5lxdBXBh4/xDFb8I2+4Qw42NayosUy1aT2/xCMom2no
kPXMdf9jAsH+UkoGp1yLaGdNwbdXtD8lyj8uRGxpus+Os12eyfDhw0h3uGnxwXpPFu8sE/N9Ap2X
GiY9Wf2zvJuUaWjRznjJi2tex8fSyziK5uiemM0Io74/L1/lhFqrmP+Fg7N6xbVS8z7gYQxMD5tQ
+wI4kBmXscvMZVgmQ1LrouMcLtFIhmmDXO0+INZ/AhS70AYil0KNh6h3zg1xTEIlW8c23iOZ7pcH
YggQ5LDroUa4usX8CeWXp6gX+2AM0LtYt2lZW6y6HBWcT52h2vJjXG4XdelzZpD8aSTzgUEcylp/
03RwVB81CNhEIdq8+hj/h5JAh0L+Aqh2Ftq+F/2x59FRR/ScCFGIiG2SNQb9dW09xoGXmhyXRWxb
iLPN6VYywrD/S6tHmybnjA5oyj00A8nihxUrCkUXvzuU4DMcQfGB2BYXI7+c11BggtO3JDwswnaf
igx/JSNz74Zuf12gIstouyQ8NG7HDscM1kGwQCnNNpc98zKbgiEtNrxuZxnqaLfTtqq/MoTjAwID
z3of3I/W/uH3WVW1mwZaw7xWHlu61RAfUMLQe3EvpBBs7ZTwYLQQ/IQDUttLocnQnfZkstaOiQZC
rxNTwbd78ILd8NYCmsDLUtGJdEgQJB7Fjda8HV4ojryem1un/0TlRwaGj3+UcHz4wXm0EEHii3Mh
6novU/GHl54j1GJ2DcXGXzQ4a8caVzNvduJi7NMRrYtd77V/wcYL/I/F0cIAtSzwnihAGUXXeLn1
eceiSPcScHJSk5/p3OOA1n3yY+Mcw0HGZl32x4J9bPkvGgYmrcb9jsJDgP11FMck8rgxxYiguNha
Dz6FEcd5TBKWzq4eRSI/HbFqFTs0/4JPFIom7vbPoRg3TV+RTPp3ZlziK281gVpzh6+AGe84sSH9
3xfGojGVvV++lJ4jiyWJ5PZlpiqp3W9iOn0+CHVcNiF+oKb2N6CBLV99lL4VYv7Ln4pa3CTTgN7O
DjOaNbH4tohP9y9D+2ehTrmAbBzOe5c72gRr2JcESS6t2Om0fDLLYgqqDwsBGQDP5ffwNLB6FQht
9Acr7YnVmMFZmJitMcXgUyAzbO+XE06HxzD+xAVE3MLdsAYN/dIoWifLAiRPx9ylJQaRbldjwSBr
ZMPbDYWN6lHRQn6TzpuDLs1tvn1IaxblhzY+04ghoTjU89sAmxIV3TGGJNKVwGXExQNfbOeUV4Ti
/f8L1eMujX+z6ic2aPgXRhAslBYaAtyYXPARMOuk+84YePkJu5fMKFB3EoQCofLEa5699NX2wwOO
K+AVR8dIzjOZ6hQEy3lUx3JvIf/lly6yVSw+ZGQQrxTFD35Z0/m0noCuMYrlZ7sWLSn1t4hxFljl
xm6+U2ZFrGle3/Kt09bCrauOFhsFs/dLg/uE5LGD4Y2noiZkseVKsehyegA4YvoduECFI0zwwR+e
qa6YfrU0wrP0g482m9tDbaUbq5+WVxiN5jGzXmLWhudXW4Yi2+VR7XRwsvOPtL2xOnkV0M2uvIDl
cVsW7/BCytOZP2Dcvq54vEa2A9+MaeO9liBi+YkEapIePqh2uY3627h3VywsPjhBvVuAAigJ4Zjv
hLXgg66m1ey+osHRM0HEHmA2VNmzveMpz9ku2Rtq+2f55XoRHy1MDX7vWPxpIfSgEgCwa55zqJaN
aJ9yPhDGxR98G2hothLjGYs8+e5Qo5QeiC/rKVAPXnuMJYcA0+3shkcvKdobHJk9c+p6xefCVZ3m
Xuc+lWn2Ta4eY6WIGyY5Hu/o1I4TGrplN8bRd+L+yXk8f03SPfBRZtK8FMv9UtGYDmGSyyj8ZGDS
JP2tQsMbG/PGUc6R74JPa0qsU4TcMWS/Tvp8QwsYO3zPxfmdNz/x0Q7+J7k0q5HLKWOsHdLqzRQ+
N2Swah0fIk4Sk6biANd2GqkBeeSK6gfk3or84G0gOEH43rAP24A1Oz6rPrv28mv5FnSnTr4g5pnC
LWnje1ySM1cYzGp4c2Z1Xjb3rkFAgR66q00ou3JvOOJoj8VTNMllYzT67p3RPxK6hIY1Zqko2/ZO
uWGRgK3YCudI7CNJHOqbb/4f2qw/DknnoTCGcchTpNnw41dhOq8uf8JL9aolUU998iYSXg9/J2jA
maJi9dwWypF7Hrkfxch3B+5EJYGbXrfL4BQnY7ZNgo8oIXy6J4hopruBkmBPJ5pmWQjrEtBqBF5x
KWWX56EEJsRCrUV51z7QUMRUy7GCE3dtdztOnCxApegiARRMb7tdxeSq4vgY9YNxwP9YOq/tOJEt
DD8Ra5ELbjsntbqVpRuWLdnkDEXB05+vPOfKM2ON1IKqHf9wSftiZfTvWBLpOFEe/cDbCsoIJ7lK
FDQ6EKqVE2rrojN/qw8M/vIr9I24oRvXfyso4AcNL4bUWWT1t8Gep2MALaxxz9kAvhOUzzNEEQJZ
klh7VPs2USQofdsNllwbxwi/l9jFv4qBTUV1kBblwWqbu/6CemxXRFzfzPc5MO7oMYfJFkBypX08
skk+jB1CnVb94NIZkDkV9GWdJ/ikFs1DgF6H1IBrfKSmkc1C7i9/0WU6p0WFDKFv7IjVZWq92tHw
7tXmGbnyl9rO32dnfuJRWZG1Vl30qa/GOFNMc9UUW664ah9Hy39Be2k9NI9jy5ViW6vrGJ5saYId
4f9GhoUtFrWrmVHlD8/oo19J7YuAgmKwhkQUtbWPDBxRnS3XxaI9qP9gZYVFHrtW44IdwiElQSsf
+t9VBstWZhc5n1qJdFxn7drxaDbWXR+SEXUr0JRI6JG1+xU2Lgcegc7RE52W0dz1zVnaDwZPyAeg
nyzBIGS5d7BwLqqZKRa5fTSiZWPDvnBH/KcD4ss8z6dx6f66YKHXSdd9Y+p16IrgyRq8q93P5zg0
NuinY7aKCoqY+l+soa65an43EYLINc6mrW3ekNSTdBMwlahKFX7qbgYzO5onvgTFL5nOoKy8i21j
RIoD08mY8w8zjI9m5J1qab/mvv2YRMJbOTkSK255nPz5jN73cRnqY1im73gm7vHwOcD4v6XIdFRh
/s3ElndlOR9l1Z8RCN93UXR0iADMzPYJYh8rWE9rFeSPllvySzEK9kKkXyqNtuNw9C7yft6sfk8m
N8d1d7Fc8NRI9sJdOMuRvUMlb9NZ40m0sUIPCYUL0mGhWovuCfPKKTTUSiTNTynKs2d0L6rEGihw
298TjyJLza0z4K2d9o9tWzJukA+myuTasIc9g8yjiWu631r7WLMlYfs85RW4xGoODktpPReoNOvi
cgIDx6LnAIV573B+yxFGLQ2yX01Xr/tl4BKd2jfutmk/ROZrR9zkyupwnBC0IJUPEVvzN6v9MLk1
tcmceOcM7YMARIQLExhNouqDVYMne6BU1jVNL3/MfNmSBCVHKyDOs/Ag+rwCo9mbmBW438xwVhWA
x4ohRzs8BNFPMryT+ch/+sbMLJJMZOCH/I41KWs47UAHOST8ctjYa68/oZInAmdJaUoEZjLHbuBa
Or8aVGOKLoGx9djnd51jOPA6dRj1+LUkLzk/mO9KJNZHLWF6CkJpt8iPOF90l6Ongz2pUk2fUGdY
erGUzMZ1bPn7CTsAS33wQfXTIRQKgYI+qnm6suaDG8NLz4SnBaVTf7hQsjPQ4AUSvcCv10vPHt8+
UmPgUkBlb5rF2esoJcs3haCM41I7JsuDT2WhmCoQnWsbmlvbs4ExDzraYjS2sYa3CoTM7P0QtFvB
x+SS6ieT4sTMoPRisHTgvTGRYqJEnqWg4ztLMqreeiwg/40FBK8JKwVYAIWDa5/0z58gLkpFZA3f
K9ok2wElwffgY0Qsf+z+HuYD8g5vXNZNGC97nl+F1cbwF2spQGC6vZLBh0dxH5VovGD2o8vMokfS
m8Ba+r91WqNh4PDwpUCNV1UZQwPiobTRJrZvvBNSKJhpqB5k/kdBv5FmCUo+3/99b1236f9vATJd
K/DwtEa2/8bT5KvD4ntMACdReo28JUR019n4zcFwMjaS9rHMMar12TFeOQIQ2fXd0tHftg+M98+8
mMF618uklgayTcla/CYBEnmj8ZF7+S4ob1b5N6Qy53smyfPCTh5IwIopGb6u1sHmVJYo23IKArkQ
TC6SvBVRhEM+34/ZA1eCrrk10ReyGSQmL1yTrEfWH1VgsLQH9lebANXTCTOwKYenXEGhQDtDQlTJ
bgZTbD6jLgsZdx7SYjjpqrSssquasq2IfmoTETScI4A6xVPzMGInyxk44F55bQct4Y8XKzgDUkW9
POUZh81/t80YVt2sNjpMOHBV9LpskyTegV/S8tmBcgHGtD9pH3iAzWd63ii/6v4FCcQ1WlPb3HsU
fvipm0NVol9gJNoZHBLByyTe2T0hrlC+YyNZ7MvaWQ/Bv/yn75WJBq8ZGKtEgPitZtDVfLZszt50
xAD9v87Eb3cMrjS5rK/hrjSPGUGg1EedgKCKXzEq9l1cnnKdFLvyHbEf8Hjs4jiJ2QOtRzjYD6Fv
7zJ+W6ON4MxQMk3RmhMfDiGwPqQprAnOSb5S0SFNfk/6XQdv2tIZkXzOTizWuiVMgmpbpeMqzH04
W+WzxZQNXZob63XAXASnfNu2/55ByOOPEEm0AqqQY8cmYKUbfptmBi7GUrr3cfTvOk1Yg3oQRXIA
RHBK+E0YMOh61hMCoREW1tSO2rDbU2cXSU4QeVeVgZhP7R0jsI3gU2XtkTfKPSRo6aaayKLDeySj
tf7XiZomp6EIx5NCdpVPwVeja7bRPy1X/preg98R4vW/c4g03mYIm21K+ZIye9CBX0fdMe+P/8SE
zV3tfltVv15IYwleAkSZ0vz/SdZHjwPFIQ87c0tY5k3rC62iTUub6/In9zRB3tcGCNGzBZGOdw0H
PTIKeQr6ixom1wtBgv/E3Vgo2MjlKCEAjaV67ZkE+vlwiOST7gECbiISHDdqJX4O77tOwRGWzzr4
VpyRznrPuV0p10cf9tx8JPbwoPRB5at9xwYmoSkhn8P4x2Oqoi+vaWNwhFVHnWrpg13DiEu3nLpS
ZziqHyHh0I9+OIuzfHfkq85sHWLhCUU0gS2CD88HSnv2zhTq/8Yixec8UWRoBXjrWU8KMadFzeOt
jifoImjoFd3rwi5rYMQOAlmPAix6Y50DA3Qz+Mj6+GZ6zQ3oiY9OMONT8+awTuAtqW3XgfBO0wf9
lrpCHPSfRZVvcg/mxocFEVAPV/T7JePToTHm6H4h27wOG1QHGXj4QCTHox5yFEQ6E7cAHQQd7+jU
zg6U/DaRX4svEFyD70UTQVpIxxfUkEGCiIOacOdGcDZjgKdzXkNSB8FKp1AgUXD3g2Ff8Cb0A+EX
ad3P0YYuQYwO82uSf+h/0h0K+uSUuFf9SCL/SZGkdcLgl9Wpe6bE5Uz8W9xV3pqT51fP9PiO/6AE
fzX+YUu0t+r+alEJGXmijyU5Vp8G/XE7anNlp+xBsy3viUhqTAzTuKySwjgb+EZodiF3qwMH07YY
oL/z4HKbuFQMKAXqn9F87xGq5/fgPNTJrwUtnck1NxaZklKAHQow8B2Nep7v9MfnBFZJcXW911KE
K95jxZiuzQAO69zX5Vs9odHvT59RnQn0kI1BIF+ph3j6EHOyIZlsGTb+y0garsu78mmfx8Q461kh
H8WhJZV1sWEexUaCmtRZ24aDNj73hVyQ2tg8vIfJG9/6/wXYGFZ6EtXjMeTxwijQwXodUhCTAjA2
1Y2uJ+jiXb5NhMJMn73rZMC2AWzOrauReSJS2UUFmeo7wNUsJ02TUwPUMHWRgbXVgefm0dzRuwxc
Gz1tahiZjUdXErfjvRZVQOb/Fto+Sz84bJTWHC0cR/WASidW4uyFdMOQNO/xXim3jQ/+iu+u8yo8
lRWLdagdSCPz/HV+ciJrftGxkRcIh9ja4DCNd0/hfAYFlY4ftfidl8WDY6sFZH9VvfRoTiDvEgI8
lVvTsddhPN6cyX4Metj8GmftBWSNsK8DhFuoxyGB1Ng+rLIxhUUK6ipowEcNAimJAHaKV6DoFKXJ
i6SlEEV1m8JcAqYMsufZ9+e3wJYV5oiivuIm2h/8rn2kOGQIlA73sYwJvSnlQjvvUKDeZnn5MHeM
VTRZAnk9tlLec1mkxwnEzkpWbGZ0AacPlPL604LEI5HEX4xPny64t4fXvBE8CG0aZ+8bpkOyK6l8
AMGl08wAA3HLyJ42wsVrDZepOmYwmCxPhVnBWUD/x4uHmx7MT+wPLGXsCW63ERkyX/YP+rbpxhH8
/V+LJkQvGf/7+vlkZfmjaUwvEJgQMBq7tzAMP2UAo8lnyp9037rRMqzo7GfpCWA+gwRnr4b8Erfi
tUIXY216V7O3LijlHxVTTeVjwKDao8fQAezhNRb1Z+NO72GfnOJMbnTpr5uWgkIrEP2tm9FDGJRx
Qmhir//j3Fi4BfnWc5IyDOr8/pawe9HRiHL47BOefey2n1g+3w2TGQthASgewqpJ3QJdUdnKMpGv
yPOuXM8FIvHQYaACJinixHQ2/AQf0bQFdC1uPXsVsAasJoVWfOy9TG37OISY1y7FHdm1k36t9bSA
LXW1yqB8aKzyytrmiic3NkLy6EiV7qPYhAXRUsx6rmZDepn7QApSm8Hv7Htelo+y7hGkKGma51wG
99ywmu8YDWxY9gZTTmZySB/mNLIJ0/YCKTcUvlGVKixjOyWIWBlFDXnQfevT7Hmi9jABUEGVgb+Z
Kkw2GVJAZriWPYWbHjqqrgL0wLBlpoEbAvvQFLhz5rxJnStrYYNTipqnf22apfRZWUc90k7UWE86
6Y0yZEgm6XDAZkCnnmaEW90qtjhmc7+tc2gtLc2k7ZvLFgeju2PId3xSwU8XKMZZFGLoKUFp78oL
H04epsFl4hGD5xhbXIWLAhGaGN66AWLPKsItUtWISdGdZvNvF+A+qzKMuJDKuA9unD7PkGLmxrj0
JahCi8HtzQmjbWjU+3lM/FvDunJtlq0HCt0PMRYKWDJi0ignPNfryV9YwphXM5BPchpf9TpfVt59
7CFUKzSBKWrZ4WE3g2Tuc2ePmnwyLlgX2ShjRgHHg2JlcoafMLVLqAjg2513FNoIonhYo3OpY+YY
IITcl5sQ7FoELUgnJT1unKr7RJedzhMOtJooP77UVN1o8UKXAY4pwVE4lML2+MGkmrzPg5a/UoCw
7LOhorLDqGBgO+98gWV3e3q61MOLDXFzTo3BEBeU6Jb6jVhvWeiOakM2B8GueqtzNPUNxcg2oTSU
sGUoiNxML3xguYIGWnqsIwjIXaXAndsb22teaeqrFjUoZRpv5qg2dfitP5gZvzVUfWTSKXnR0wCE
RDCj6P9I+riq8iCdJdjxgWWa+4wT4hxrEijezyBNelwaIWCCHB3wvqMELoLbCOwHwVoauHplJj6n
aMeqGfwTEp0oQeZL+VRpKfmKHKK/dcCxHDDF4dfUKyAoQKeWfVTUvwsUR1waZD1o1DMxvkLXSS67
Av0DMBm/KF5Gg3CC/mvqEGrsYXyteYYCraZCJpBvEqwx+nVbzUwSeA0R/mzM42p+5YTpW59RkVY/
U3S3kQlo2equO7p5cmCuiWcgg/Su2Kda7XLjiULANw0U7+4zVN4ua7Ax7HBEC1ce4x8KFOm/6+9M
7SABj2KmRXbF1qUGCEYrpf/U0/kGT0W93KWETbBLUMkLA0mDMkv/ZTy+6ISij5454AP3QvWg83am
czJsP2nCf6vyQxmBwxfWgYHByUM9RvjDGWzsG8ldtfED33RgF6fPRh7MOzQK2dHj5J7NbwgNb/iB
+pfyS2RVqER1+5SMJRW+nkc8a862im6Tp37FHmBYxKNSDlrvzXu2jrlr3lyTPCnanQs2G72k/UiC
LphR8D0UEwxngL1QMnwLtTK3+oOD8WfRWA9jl78aoXyjE1IFXjkY43GW+Z4h3NARzQwm6cw7xy2/
Ba8bvOIapcM3m6Ot2wT9kc1M7sGfgBwk5UoxYEFODza8C1T1YzJqg3IF5JL3iIUGxbu+snrwXBXq
3wFgOBICJuDRMjR3Zf2qy51SfCgzeoDocinq5ogmyEY/f8/ot2WOOD0PkknKVj+psKmOMRxN3Zf1
kCRLKFueRI/egK/9DOF2FdZ/fdQAV4NXPC4U5z4bU48RJhIUFoL0+QIgOHmBRQQuJZBfFGz6Z6UI
9a1rzAxcfohAiEB3BlzZmEPatuIAj/KgNxAxaa6DrRuNoB0heuoSoEZKBNbV2iTyYlHob7R2fBUa
sAaqS1eeZFhfgFhfVZL/6ycBTWx7jmjHsDMWF7AClLaKuVgH7nXm9elrps+bXrGl5Ge9CdUBqEWv
eRx7LOcZ/Hmtuw9s+K/F+J0L9ayfiA5ZOtKZwGss6mTGZLkl9pTz+n+XTX/qo+HCYEnfSb/JudDu
Ti+7m+adNUUoqtdOotyUJc+iWgCJ4CHeyV5/H31Q+vR3p4wHIubSzNyUey56pstMZIutqHlubHp5
szFzgoZ5RcwB5W8NO3tkRx36JTAlZJkFJs0MQfi1l+oHzQTy15vk/EYMy/RyLrcQE8DjGG5LtTP5
S11XF8GErgoTtcyBeoDWCeuKkKhD0OwiBIATaOZ9KR5nknPaIhdQtacCRUDfKhhpwTumOtKXgYtH
20TQxY2Jio9xUCL6Z5DJWgwcbYh5BfqNyfLPgne5X5+QlgDfDw+I8FSb0ZGLoR8wmkXYE6No3DTp
IUPwriRS1444TJb3uyqQy22JTjCtCZ9ZB3Zr8X/aFlMAmewZYu0Cbvhc14j5dc+Z7W/ReQfYE7be
Fo9w1vfOV5t4eFEYhybovgy/e7YmpLrAODWz92bYy18tw5NY8k1MydYidmWNfW8xfkeBAmeNZM4R
0XXGoxfhJ91u9Di18sfdXJhAdxuYawUsG6vembl5t9yFRsO7sGjBBb05FgRom1Krd9IP2iURmVvD
tA5ZOyBzpgPNHO91zoUrs2+RwSOgH4R0vxOTToNTWBMdWM/9S28aoKV6w90FPONtk4THgJscZqkC
54a4Fzk41X6Xgb+b3PZk+Kgj6zZGB0q9ldapWV+FlrKqryeMWJxDO4PVn/jGlf8ltPSXCrMffXJq
iZrMVLcCC8tpFUzeMzCD1Micex9/MbHd9migMFY4OAj+XdJo+hyD6hLFIMtbVGv6bnwo+2CtX1Jf
ZQcCiq5G9FAGc7cd5wajSx0UaApjSFZ+4Z7xydjr/FpjVgp43fhlNRUz2aphPByCeLOY6BlMgvsw
f/UruMEkHd2xco7A1CAQDs7ICTZmDHKUf+7cdtdzxZhqQpRL1zpnoqf2qXfqusTUCwt9dyXjCJQn
dhX/3ITfmWsjiITPorzrMR4v3RMR9nxsUDmsqec86l9iyB4ECqdN61yN5urmfHuQBswWssQeNsr3
7qlRIR9a3y22Fr4l1WbSg3Kwh4wMI+Bg+je1bHkuZ7hvtnM0BZWiixRmFrCQd0iIE1RDngQQYu6j
G3+lEqfI2XF2BP50roBVfOiPNeewWGgQ8sEE+tJoSFNFnzagIYZI8apjrq2jB+NEXUPrcBbxJiK/
xaeDuOgtF9YuM8NnXat4I1thBjLaXCJIf0mJwmIV5SivmOGLb4M0iKtg14zjX4xXEdbtcPK1fPDG
2BOU0HXRdGqYxLLM30pTbBvOYl6ntNOQA79UnblPI+iWgZkSdF+g1At2T6gG8vKKjO09jpJJPJ/c
jM+L/Iprjg+zTQJq8EPZVxq9Wo+WZhzHOM9F/UfeYADtCWuf5P1VAORRIDZEP18KXB0XKnIy+Gny
Cig0PttPP3WhqIFlJBriIbAj1fknJy1+qiActyjoD0hHwLbsAYKEo7v3x7R8TkyB8i1Y8IJ98Nme
DQsECPhDY3xG2mhtSqgnw4jAeZcOPy1ph/zwZLrFnzZX4IJxQugdKLVO89w57rtRFtfI9HhQQM3x
fLbGHfzTnNdTpXe37w9jjzVS2L07KeYgXedg4LaYGx/9R6SGMcKJ3BgEhhU+Osii65Ta0XDs22oc
bi7xbo68fL0gD71qFdaMsPnqWOJfGj5a9C4mSdzV2Ay7Dh9szrVPHPdceUpDCEOB/eJVzYWpFRkk
YlRpZpNFWF78VdGEclM7wIaNpT9WVv+B8PlRZ3LHlI8UKefYV3tmSOveLe//wL3I2y6xf2bljcjY
Qok9jhviHv5bIxjtGZcP19lLpyTCor3CYRzlk2GNnxXMRm9i2lymu4C6GYOpM6d1Zwl2l4g7RWF1
8MbxEzwhbJPlLIP0r5swLoTTxO1h5synqF3tFTFnlGGD/QXEGTgCSH5vAnagz0ttBsxC2k9cGCAY
VqD3sj91PT07lDXwWDb6DSSoPTsq/tWWAHC99p4lLgir6V3OoQANB8vU5iMFHocgsSAMsk+TTbxA
48EwFuYw5PTL0otfs7DPY17ccpunx6xjRR3xM4YQsIrmGVniT90CdJlFB7WgpMjdT7X/jBAnfTlD
/DHdqHqjYkLsib4/w3RBYiPQ5Orf0bcK95ljt62N6Dl2kpuDP1HboXquN1sDXt340BxLfnZMxRBL
5ztXQJTLjhCJqDG7u24zejiutbpgLuxD6NaIwnTL2myn3UK1GxXTVpnNHuQ/cmMsMhawKfC233XL
kmS0ol56iCFa+RykgGvVGbR61fIatGKDnma0SoPiOwNPEzXRT4VMWI2UrUVFq2T30rbxzUCym2E6
9Q6xZ/hXzCyUFF7y5qVAf0x1E01Klb/r+4nR8bCFh34vGfnbmN13OLRH/YYhHzxyJizd1vZhThd/
0CbH/Mfc5CEiMnnF1KCXqwhIIypkvFGEcAzw1hoAAb8Gsb1sbVsflWwvLqscMZjgkcP5YVIVdCrr
OKQCUYikRuSxdq52O/3h8PHmEU0TM+Q+5hrxNsmTm2BJObYtWxbABXQz6L9HK9+QLHvofdA535q8
Ylc6f4Fgc4NdGC8z67/ad/a1j+dlypuJJ024CpByCRHQmNPo08oNqBH2p2inA3LLa1QWbi08Dl+i
iBFGVJYj4NWesrYLRuauiUcDMH8smDlJMYb7Vm+9GBKg1/+HFjdFmLh9Z1i8iTAa4rFHct70inES
5b9PyrSBbfjioBWvWYmhseYDMunPEYIVnR+sWrqtyNtP7FJKcMT65/L74hy9sUx/pcYv7WC2ds3u
PfaxRgxBH+mvFdE15Ro55vBIDQBp+Kz4ry1pDJ3UzdglKNO0aDUHJSx+IMJFcFButI3Fq6UUw8Hx
p6RFj1rzqcj8JxkzrsR1NGmdbdvZqNXFv0LUYLBsiFbNyNiEMToj30wiUYPO/nrGulAItGBid+VC
7khJZiksy9zxcC6hPa59dIRnjFXyfJvMaJ3XTNY5kzRnHVOAaMoxK2Y0TRfU0cF23SUfh/1oeB/Y
UALUOPEkDeX+hccM5lhesnjc90Z3mgTzf70DIukAouAP3Yzwh2RcTw0UOAGKEMEa7RUkA2N0o5bt
okHCXrZBCg5po3wTIh6n6xTiY8ugALlRqioyGQ+SVIMMDhZRFFVJU41M5ZBUoDmx2QPpayoxs9fF
Qd2n6JAVo3jIG8mgPEALyasuEC14kNZLM6CySCvh2tS50Y+FcLCReR8NBbgJKKlyp4FgPu/sWZ0Z
b+98P8OVs0fLgdpbTbew6W9Bx+K6i4KNRf4dEM5H+sR6tLQMyah6JtHF1mFj1zAKKcrhMiD7ORi0
tN3cHtuwP0wBWnSTxegPUCqbeT5z8JMC77LM9M6j0huFspk/F2kcenRESbvzOsQVNsu6WwBtfcWD
w/Lgc2Gz0H7ydOIMrWoH7hegTyo8NrU7l1zHo6OIfalpdJVCqaIy22LdCowO2vLVntOLDlHwdJ9S
YlyU+at8iS86GQTKvbhFcspc5wR+bF90Tr6XWCyMRgBbkYs2qPAwMz5DsvPgjAUYLFJqpnFyZqDI
kTQknbgPgAKQ87pZoMg8Qz1lbNbz0fr2+mUb9tNVkJyHgNIwbY8RU4W4y9ir00gF42Xmwfhxh+oF
ZOMsHS6RDy4C/KyFKE1G9aPGemuoqeTCgxFtj+jsQ2BBIGY8CjUhWEblWo1nz4s2ssAUb4yxlLFO
rWu/kU0/QjJuEPiXfhTHVjwnNjJDBWMKkEqnICOLNgnlZmR+ODasrLC48JL3vo1zANywTTt3DyZ9
7WB57M0mvLKA/TNk4nESOzOwIVzqtAq/FEMdjulkWReThz6UCIVREaB4t2Ys8Kts2pUut3URYY7W
0YG0hQwVGcb4rUZgKpB3sPYAdZaoFdiDEz4L+1lL5sZvvZr3coFc0XBRTVm+92juwp/YFJwrCWJs
sOAEsNUch35XYn0m2v6zqdFYsgHnACTnrZXWFp1+PZj7LhGL7aX8tRRfDnxZHQW8SH7mi3OPA+cj
HrIXLo5Fy1B5GL7OTfEKdzTb+M2769Pp2a79Audu7VrpbqLi4D0wCkCQhdEmkzcR52c5IyuFShkU
BhGpd14axx3tja3Jb6H7gpD2AW7umS9gcOcRmiMmolXkb83OQZ/Afaji+W4xN7nV/GLzHIDDEh95
PZ/rsRm/kxbIAa5re5dppR6xGI6XUhYjEk8q3Cx+Ul9CWvt1OcH88N/Qb6GsApVrWh+NaXRwWJCd
YUugGx7Dq58Nqmt293HzWw5ztfMdD6kTUWGHaczPMHjIbOq3NVo1Pov5VwsENAEcMNIcdvJHXysk
+3c58Q5o/+yGvlbM+mzz9tASP0ZXzxfsUj1hqofVczNozVtOmLuMf4zJ2gSO2LutOHeEkJILviqB
OGDqQcyzh3r4V9jijAfbX/mPeWv8wSbntyOqX9lUfCvaPrtz1zn4mcVhQhIWKCjyCsWI7kNsICHC
0I9mSkWCmV3hUqMl87GkkntqnH5+6qS9FZPl7uY4ezRQokJ5WcE4trehdC7aID0Xv/E+/GUjhLkp
6L432IKbB1z2hoMMIInYoP2/ZGqlX7Y7ZsdlyQw0In1WDQLLb87bZCyPuUvGHf6BdYEwBLCkggks
YbxglBijRAaUbEKxYpy01leG87JH7NZn38zjI5KVzIUxabXFQ+zDvotukYG8JTIqddh9Ngpl9dav
5FZFdxT7gGqz7EAj8x1R7G+zb8+VaM5tO91VQEFj0aVvoWp/uyh+d4rdmOVM/CrIARgGoNPA9aYd
/ky/U+DUKBNfEhkmj1Rde3hV317nZftxrJAZYHIdibFao2F9hlh0RGiOGQNHoQekuouNakvYUczI
uiMeNDhJDQFnFvmE1QDY0QbTFKuCHGddprk4Ykh2tyfSkzd1gvrF1aKpXGFd8Qg3QEXOqK6ZHHGl
KIqvViDqbS5P44CSQiWYMIxV1mCGp66qCU7NYksWVaazLrzqJQ/RQ/Shkz61JRnZ7P0XBRGlsIfn
yvN+p7KRuyiK2CWk6FYPT/qZw/zQnpfdiA2U8YHbHsVPhBg8DjLYz5gVgHCbuhn6ehx31sboe7Hx
i4pcjWouSh/grglgnTN8Kb8BkkDM9SdgxwFbhgLS71C1uxIuGhARRC/M5nfnt8hbc1NVW4Dvb9A+
Z1j2VbnqliNPm0ys/3rJRY8GnThSY78wrrp6aOCDAofqy/2zlQIkP09M1cLXKAjVOkoCJG46IzzG
SKdvWzmliOQwPprD8WZ7wWkp8gfLHRlAoquZsiqGVBVupwBBacQsmvnSjIRPZNBfjYTLauK3qwZI
EoOHX0YQfDTFck+LdKPG/FPU2ZM9gSKu2j9xMGyasr5ULpp3s/IPvIOMkT7ypyjDn9HO3ORK1182
GptwvNjyJStLyOQtnDM+Ysyug7dXt3SJ9c5HPR7EEYiVCBEruvD4zRTjnjwA9Du7eK2/yyDieQzS
RzWfgjxkurGc/K7cm07+VUzI7ptecYDcukUjYldn3jtq7WzUl+Ilryqc1ao72vr7JQ1+ReZwWOr5
OzasU+nl20ZZcKAA67nBazpD36FcahuzXk9B3O+iuXpeBKM0r43/FKlAu9GwAE7U/VtkQ1Cs/TO7
HvvgeiNk/ton4Q/U1ktqUwlPfffAYu658BT0K2+8zXgSAAzmcFpY+7XBRJBv8l3dLT+h0hgyVjHo
ZrrZht73nBk9e2E0M+3eIXrNKAb2jItzTz2O9vieRA2MpeKlaOvqxMCSBpaRzWRC5QNzLTdOpKDu
tLvIw66NgSPUQibG63hwj6P+IpbNm8alPVANE6zcytG5quvPUWUVsrzmQdtlnUwQuV+CRxKKHtYb
/h+4hnH5EOx1e/lsYIog0NdaCXRrfXN+hVv/aFveDW9u2jceyC52RhbK8fRHzMgvOh0PBxLh3olo
gHrH/yoW92HJOKNdzooUqadzjGPeVYJCAu1MhBZquaQzUS21jHM3Oc+zyL9FZQH6jgGXqQ4xWglp
DUlm6JAyl4cs8q1dCFHjO+4H8Peu1WOvvjB/DZT4y4btxcbp9kh73dB4EphlFCLjUzPMwohmg++h
uRoqMW0Siby1pz7mobL2Xe2ypObGwsEHxB04zcDRDI49ympp2tyAO2Y7r5q1nbqLwTL0UWuZoWPh
2IaVWi2gWhpsC9FUexgkNpsdNjr5IP4UWfRXjPYxcPsfs2CFSdYTUcr8Io/lXSLqaOApszJheqax
TLZ4QD4Nlbn3wN5vhhK0ZQ7mE848WRFmz8iYcKrD7ITvRnppTIrlGHPCTSLCvzkCXl5LBTrDpUdb
BS4phrg3q2mvvuk9u33Kg6shMRa+z3C8dpNDP3NhGgcHYJpCImgUmochqVlZRPhgDwrdt4a7jDcr
SP44is4iKN9EjMxZ5yGgOwVPTWv/2IEf3pYwda59Meqdx3BtG+fmqaXeMbu61Wgwr+KQ6TvRJ3IY
S44i9rH9CkB2o0sG07/BQ0j8qGR60QAEqCrVWsYu1fqMcveixD+mpN9YqIgv5ltULXBJKM7pvdnk
UOvGfVNp0d91P8zhajFQSi5M+9bUulpJy2nlCvemnOQzU+M+Cvt53VfDU4OpzNkrJIk7aKbVEM4o
QvYBnI72yQjdP4bo7o7vPNYebVeNsM/KGVS/ok64OJN/WDKAeKqJ96qpAYs7M3r9QYjOivD2A8mi
QWTyHyoKEVJjMPbtMF9QmLv4A0JJ1QCr2J3WWJwcF4CQboBaW0dohnK67vsUwZoaZSHM9FjQd9Pv
OZC7JIpZf6anCkK266HZZmXuBqvDxzAxd1IWn3rLaFDzFp7bM/5Sm6D2b8KkdbJE732LxHjJS5P0
gACXyaLFDUPOD8q/VYSXuPfHzNSf3GDylmIWlYhndFyeGKk0W0Nk2RUwGLqoLd2mC62wz7EMKffg
bY6OR3CKBky26/UcpsVJ1R43BWL8MZAU+05NSONoJB/YkNR0SOy2Q0daBwrHiN4+/0xdRn5CZEdW
4yvhyOewbM7RAqM9d3D2LIePKfIZXNqYzBdD/KvAm3QsHRzZ6idSBB9LlueJLcKq6vNH9BHp9grr
HBp45Ybhd5Uif50yATJ0adMjTVeWBgP3cPk0HaQj4UJorCQ71U7LUQBK8e33MqhxTZYbAGFkvuZs
ldV5qKtbZ3sQHgNjQBQ7tE5FUz1YrK5dPHC3AWY3lKH9pXNY+PyPo7Najh0JgugXdYQYXofJHtOY
XhS2ry2G7hZ//R7t09Jdw0gNVZV50mOObKvsYbaIyuYVxUIs/8phvCNZ8cUEUVlkgiluzOUvKET2
YqYWDYqSVVqfaZwELU0GmzAKjcIDfRPX0vYc5YsptH5kEglIbaQmHi6qcf/8uPc5WeRzalczST9s
uh289Um5Zy4uHG/IfGsiPld+gDEyJ+aq8fNtYVIjmAa5ClLlwKwcagugIQZKTXjSbQsYzyjiT3oP
Zw6qv9puKZLLUyLk4/LVCxItvMG7jx19ShOuXzZdJmc0EH6UxxxgdTRP+EEYRVdCPTrN9CyX32f5
X1s7F+1CjybkwUIVKzgypOW+jClEDyYuj+w8r5jK0PUMOE7HQ1G7GzcOT1bO/tQiPGoyZkda/y0p
kFuLdB0V/zSIfHLOoNXoywecemi5hmKfxmSNLbsICbGrukxugy6vlW991bkizVxtR+z4JPUUuLz6
HwgF6CrC+djn02Wxliy/vfaCk1+KN5cwzP8fa8a5Wsd+t8Y6y4Fhck13q42wJrpJ+q4V7sWug7t5
AOBVecPGbtzmH/NO6+alLcCNYnT3wNOaE60rVIpZiy9AZv0u6+3g0mU9hK6pZIYZ6dEoaDMTP7dJ
o9ba5x4oa3AJ4PhMnxLLhPym6agT7BoQRZzlfxX+fXLapHPpKjLATUfBTBrFpzHTx8rN0NmEpoIy
kfWMBa0Z4XXiEBpgA8DtkvYW92EE45EupDKG33II8tOYOjgnqlZsrSrv1+Zsqg0opP47zqsAflIx
iFOAkClYFRgr9mU/kNxpOTXtB1ReBqnGj2HmZ0+pn0IpAQXcn/yh8m+NpkE6RAp7dtJEE9r9rokP
oCrrne0xZSicJD1RlGGMHnrzQUwMpcErUn8rb7pZpWsddMo+ihCgfbEYydSKm6pRtrTsiHNPmqsb
/QJIwkilTsRNdA5rFWi+ba4EUMtR3w3WcRyTrcgygmkWjR8ODXdVC/FSOx/tWL9X5cfyH6CXHpf/
UiQJYCLh3eoQZB2CIqaUC06hqMrFBQme+qthwp8CCM75x3p4lc6725D61kffwTL7rxBxOpsRHUt1
CjP1GxMwbvL0sJIvu0hin0J1Xjw0yz81qDFsNHcearAwQjLp7crq1kLr0CLcIYcSeO2q5g7PzMBN
eE6OOZSWKjJ3uKam4TaCUfLaP4JiqU3eO3A3PrrxgYaBYz6ZFgJi73nsxL5I/jyTJGL700U1YJka
h9kxkHLr6YhuCNomZeFZkfQs6PcP/svyA/LLmYX6Tip1RnTSkgGSIfJNCvBjQbSqnXc07SY/fEkz
LCBcHHVK2kJr0dyAa9Il+C4kmq3Jk3weChJ3NRZ2o/gw0NbxdHLOkjJJXsqOTnSAXiB6nPgVYaHx
yrPG8RjaYIrKzxByLOYhcGU5OthFgoWp/MM2SRKsThYfIh+cHzhPfE1LAYydQMoGMMZsuecP9IO5
z6dw0cAtPxR/6RzozN2JTQm35tHKveULGM3iK3MZh6iTr+sHi5ulyhEaghveasm/6L9HYnSWj68i
4UCWvyjHrYn+JSMwcqc4GyFkNHS9FzHC8BYsSqtk6SHzQHlE/DMGNK6GXJznbzyRB4qL9eKHWbxW
3Mvvk+op86onqrUjjFBOmubUy/Y4tf0Bw8H3mCaHsXJ2PFUtLlb4Uo/ABKpTrSt8QYxdvZc2AeV1
Pw8Y0/0dPyG/7HLiEOq1M22mPUCsLPoV4HSQXrf+GpbvuuFDxgA32eV6WSiu9S8YnGc+kYpDl0bR
OjG662D/CyqBTkZuBwPScnUyhoeSwQd/jtOaOIWGCrHDhEjD3ckt1KFhve/90GA6frRpodV8mzpt
qdgfQwEcits7iW7ZsyPgu9cpA5er5qSyaEvyGrHoUoUMPwIgRf1rfFSYnYT5WwYPbl6uIzo3vWkC
V6nkoW/bErcR3tfKk8M6iGl8hk2KV+/T4ndcFrfRORuT6GPSVVdAmNaq/F1+O5MoOYmQvADpeWp1
uWvDz65sNhaOfIdQhrrM9w2ZWx35ALwsPJ9AifvYuC1fc/kLxARHe3sylsEOo75lTJB0PERzWV26
gqdg/kquVMvPsWwuIP0+2B/a5SeWjXWbE3in0n80Ribu8zNGVtOh74tCIGimo+b/zFW9X74Nz3nZ
XPhDdLXTSe1pnJLpqpbXmqdBGCTsMeOQ2TBkWs7A5TfWNQDc5q1vor1vJxe+xFxFeAaJUlGvXRPR
9NktL2xgzggDT9iM6L3/LushNZMR8FX0tMTjHWaY/TrHCAA3sxbbNHeo0Zr4fRGeJbmxN2DqGWON
U4d3y+6b/Tg3v2Y2v6Zp9z0lSIFt8mWgKLufgpROcKYH3c1bURXXdPLDPc5hh5xKK8RPgpcm8cB5
kx5pyPBcNdI7MRTbLggal/gMo55fuXqwqju+LJoUwnrR50c0Nzt5S0sDHRDpGYHNDKGy3nWEpyun
6RcZqEntAY14e0456dFWwB+w/00jOsMmOCYZy36yvjO7e8iBXpd5hgOC6aPZXQnMWNlWR5sbztdk
wsVs/noXvYsYFHA1jMWj71FhltFZme2GoPfdgIbE87svZC7JufMyDp7cw6rAx0/wKSXEfrQzZmVu
feOGzLRdzvQ9yPNqZUnB211cTT2SztnWTHyIaLJ193MfMGAuNjbm1lIa5knUUCrE+O2Aiedoek2I
bozaClkTbKWQjCfiDJK1OWJphlp5ItH7ZBA6OdMrNWwoSRO0MgEcuWExNfOla8UL5zGsF66ZQ39s
pvgwqHjbNXgi5XgxBYN6oQ9NT75y6I97Z27888A9RqeO8VgxOpkywfmEEi+Sj1ok/7qWq89ykNY0
nBGhnYqE7SjvmJEwusi8+TzX6X4ei5Pfzs/2DFTKjR6W0PUKvK8UKSQRGnkBGnMxg99ld3f4YAZ6
SwdTm9C0APzhWa0+XH7oGa5J6IbrdOrO85xvJwMOYtCqZ9txaZ900xeekh8rCRj/tGuIwMfRVVfl
5vd+bN6aXm0NJsWMEiwsTJwUQfUShP2LU/bnDAm7IRhVYGpa6ch4jM3h2PMoQRKuq5TwXwPMk6Gz
X9uszn4sCbBE9VhH1bCT4qOFKIrOyX2Tkl3AKIwOf0/H384NdzKa2g7Zu4DI6QuDp813A+WvR4B0
OJFG2TFn6COOQNB9Lxnw3zF0Hymw/gY/W1x6oaL8ys4yefOiCFmrKp6iTh3bvLvXZnpQytoYnX3k
sWPHwa00RmfRq0vrI6zD+nmIcjoGA8YIntoubhY5efbqm8l5FnGAbTitLmHXFCDiSMhSy7ssylIe
Qsv9bp3gLo6J0Ug1MsmMCaE9cTNsW2w+wqV2KXmMljs81i2KPLc+8LhucOtB3o5qo/1mj2Vg1XNr
lTHKKzmoc5Wzh8cV3WGc5AbqFXPLxWPr2BnlRuuCFmlfzGEk1mf4a2zjRUDJcmZzj46lXSek7ijI
qOvCnLBDT+V5HocrXmjodKJI3sOpBuLQ7qNpEW9IKHcYQAbkbTYRve6rb+tHm1jYUwNj1u89eciJ
K8L+DxHFgkXPWC+ArWeX7zSsd23a/DhDBNaURR8xGABZqcgdKV0EPyUqX7KD3dRCiJvcBQy98sxq
sB/jsJNI9gj7oSuAdSOLyCixp+DJTbXaIzXj3fVIn0celuOtnJOrGXBznFzoTf1WhuOT1zQPBW+K
2b11un7Px+kQu8AiuafBpgmO2TC8+Ehl8Uxc+8ylRKGzNXubrhnhlgM+hi008u9b2z2F1nBSeXrp
u0WuH5BtjzTVG4KD6/abzqQ1a6fiFJkO6ZyiPpWhtZ88+2dyOxCVWfZNbYyas+uvU+z+Cz0imPoB
wF1g2bwmVvTglc5b1zK4By64ZYRx0LX7lFvjPk2CZycZzmPEeMwwXhIV7UjWvgM7SOeAXmKD6q+3
GOov71Bcyt/BJDJaFhujhXVsRahQYdEp1KnxhMOlPrZKXmxvegw9/252usc2CV9DWsRFHZ56du0h
zW4CcYnBbYewX+5NJqrYBPvdDNjQk90ryrOTpLvtdfGaQA5mb/Z5ZotcO7kd7Hg+YmWS0YFvhQAp
t0PjPuZ/ZdnQsRDJN2OGT7+xukNDmdrbQCX4UgEBmWycyKfFJovNCxG/DEpyej9d84Pbpr33E+Y6
BHPdwkX1D36xfkkB2K8MA2SNnTsAhBoKxKgZjkroc61QHE6pZFLh+hr3+ZIA1UY/7hRxDWS2jkMH
D7Jckktmv+jvpjFrNpEq/0w5/BvT5oJ1lISVsYet6wUTl7D/MxS2jmUP/xzXcTc87BhT6uw+V75A
5eoo5s92q0nbVLT55DTvaHZ6gB17ue0l2mM5+AxxMjJaDeG3246A9S1cgvkaF4KJYtck3PC7/q0o
GnGOG84QrcNj20RnreU+aDSJZ+6uithckUK+Vy2YmZYumc1CJ1viQDDMCS/YuSk8BAdDts8c9gTL
kXIfwuwDjSMI7yhd9Jyp91IwYWj96iNW2Ckrx3ycmxy3ogWx2HHg0tCgNW1wc1YFa3gKKPOTPHxS
eY2qqK7hjur6mlqVg/huxllVfM5Tx8oKImtv6lpu49x7IigNcIehVqLOvixoCCCcOihHk9K0RhSz
bIDottVCFl7a72N7LkvnamnjXwkzIA7KuziDdsyQYFg3LRlBinGFobh8lNNZRuqM4RH5G7o1tR/I
cd+qtsP8GnkXVjZaOkKP6vY99MOnGklFm5dX9AN3c5UzHdcyQVgViH+zHt99FiF23a1X1MSQdphc
JJGnfrnwyPW70wQuw3H9QB2+8B/u6BQ8CkWgN1siHo+HVmCMn+cPmt/32oBYVJNmtJ4HCytkoncW
P3E7gXgloeEkOsylNiQxP/bJ7MX7gAbkp/Q5KwLkVLzsX03ifCU9E92i6R4VGXhpP/xqU9zXrex4
fZ2YRjxoxYBhJSOCqsAFSTSSB+Avb9V9KOnw2BBSOmOD/3u74Nq9uVzH+E6j1v8kKfwkLQZeSRTw
KkJiB826Jzr+PEF5W8ofJ2hes0LDJyFQqO/pLRf5jkaR3o9DI1A+QGn0hH0UWhIKweWDywSXD9xq
jRNsSwZAaV4y9qKZaeY3m2sm6WP3XHjnN5KfPwYdffheWR66uWa4OjLRLmiHeX7AwRK+RmP1kyGs
DKueDkf2MgpNDe0fihZaeC2IG6K70dguicNk1DDx8Z/UQq/qCucSDV2xt9mr4XOIT5DS3c5O6TtM
Fi1egMYvMrd3vkdb2C1zwnnVvhuIXLXDY25Mm2DqXpQ/Mj6onhKTGIdSk90+q+xWCLbLAaoG2H8W
tU9GqK6RxXsAUxxEi31A2qVtec6e0dGTMNqdm/XxPuLOh25r2rTCeNJSLf2A/hDb812a1A8kGbyQ
L/GQFvrqR/mTRZBtV2M0mWmCiqnj+xuQhQKeHTmScAWHk+3iVlwiBwC3bwF2cw8uZ1yWHVpdNIJ0
yvpsvIDv/Az5DLRTfNSzvlpG8WNAgQZpDF/PTDiZoZEKxmUDA0amHAK/l+uro0Hc8LePpZeFOKCY
N9W9xQ9pJOTKLhoSP3mKWe6apWKz4zSuPuTcUSPDxLqR4gF08vqwRJCmofnkO+MpjcOdYMJ6NKjT
8Y/eWjYnj3CdPifnbHQJUTRDpM/OoXPnPwfxMa8ufWnHQ/a3ICbs4lylyT/Xxc9Qu/mEPMymoYfv
qrXYNfuebrYb4KEhzgJBKOIhfh5jiu9KLz8aCS1/UEkmr7l5oDNNv35kOkSex0rrCIvQgC/Fj8CH
FkRwYn54HQWmn3rYTzVLggU2pQoLmvVcCK5AcwfwyZz9dVlmNPnsnnyoemD+iQBAWmvOhk1pAt8N
4vbgi87ZOh5SbjRhBO5obzFH+m8UCwx1Bu804GashoKRT4GfkivvQfTjR2C0jF59A4H5cNcm7Zbx
/850SBDvNWNYxE658dqVyGzSJX9udj/avK3QyiGZEuQDT9lDDPs7Xu6RYSbGjROkL0kZXLFnPJZO
zW8UOFA+RyrjqaKzDrawXYfcvJxZpuspNjgbhTQ2vgQAX4PbPiTlAvK1kY1wGnousbFCetHBMMfi
m3IJ/xgpnOy6jgDcEeOYNMyj1vauZL2CNCR2GiRbh1U7SaeLsNW1rIxnOdEomaPjmPiHxC8OKAWe
0XhScdgkA5PMutNUVUjo9dYFdBzUwa6VqDL1QCJv0t/l8fyS8IvaXXJu1KJDwYyWOLQ4JrSls3nj
bVynqtx0tiYjcRzeyplFQgpEpu1DaHdbkxtFN8dXwOHyuUfNgFUIBvLC5Ypj3CgaGEEm63OzuLPs
qNhOigmZm9sPhTCPqRshM/KPYxat7HDaNYYhmBQ6mEHxqHDtZ5SVpel+mjD3Z7U94ujJ7peXs849
Un9oRU0oNrMCkeLyNxNicYOHiDjsbA+MXso42NlKBxvdzwfZTfeocFtSv5we2Yg6M5P4F/jpR1Ei
valGcci4xeGwtenE09KL01wTchtA/lAi3cYxetI40wzsoZtuzaHIKPKbZ4Md0SEtIcvlSH9/wS83
re1sw9hnXlHROTHKeeLzHJ+zdHoO05gR9HBTVfBiz/15hDvJIWWfLe7BUji/Hmn0wJm462WmXOmW
ekwn7Euh+1WYCFc6y7gvHHPr08aHvL4K0W7pEv9ry3HW9E9MzGG/hpcgDNABmbu0N/djRC6aV0sY
nJ4YkJzHxdkfBEMsxeSknD2KxlK/6soAIBsgCR+j+jMjDm8Ys8eegmbJ5rnaDrnB5IcA+5eJ/0sj
7y9ZGj0B3zWv4n+iw7So7WvIWsyC+WYEtXVfZXT4GWxUi/SCROcCBWDOqLFJ/L90oqdaL9ZVt35l
6AD80W/pAAFgg1e9m41y5xfqofZcJlCQJCiP0N14/RN87DfI/kTXGK+OZv1KEMflyE1vjp/sZjw5
dWZt8ih3PxqPe1ms5jvLQcdYW8l5bIvXlsS2ddyzBcgAV7wpq/AY+U1znvOQ9hpTkJX2iRszxyXM
QqxoKwAqt3xsq3X5x1X4yeZ2h1eAXy6sGNTiTVvSyPDkV7FbnhuieVieI6AKE1sVsaw9eeKZdsG7
GWwMM2OxrmPS0FnEoCaQxwU3FhDI7AwUB9dC9N6JEuzTswcT8IVJl3mUbJptg8oWJpI32zdJneLF
495rnX2MYhi3FPvmHNZU+/Yxa+hMtG5+znmOhYzfGUvSPWxmOreDhh3EaWCzZW51pt6dkWhd9qEC
GmmZ7j01KbJwWyzWpg/kdsZMU4SHwcsOTea/tnDCo4LuvAWWf9MvqGkrHm+WNZPBYsZqeCrYLan0
+22ERNjte8IZTejedfrLo3jCBmSfDcc4IqxB8gAg+qmpC24mKj7GZhSBfSNxtZG5cRjy4LcLTZ/R
2UwvnMhg1LbeMa7Mqwr0qW1QmEYNIathr85hj4I3y4uZ/BmEqtZwNGmARTKluxsNf2UwhPucdT6H
OZQ/7ymyGJUgT2C6otHP+GKx+1IgA/Q/k1F0dA2fUBH0OCiQoE4Rahl17XNAUUkiaYfS1ThxvO+6
GLWbSKZ1nsCI7p30x0eRt9I4i8eFWKHykJ6nAMUDJqcgo2pVePrBK4w9HRecea7xp8jntDIXx593
Q+N1ZEYe8HZR4OepzQBoLk4iJBkomtOrCWqDP4sWjZhYl62VFkV17HocW1bJymmDtygpH6ao2KH/
OVtxskvz+jL7aDTL2YEzrJBgdnb/4ibI2CNlehsm1wUQK7YLn8/krxRTwzFFxZwudmlVtsfOJaC9
t8l/rs37uEiJojc4fZDPFtwi9h4z0aMyGgzUarwznBgG1lI2Zon7QqjuvrbCq4yL+448AJgjNAB6
D7RYxWBsL1goG1n2AZlUmsxAj2xonbrHIpUPY+f8lYjPE3lvE8mILIamhkPtz3EYImfuu2hDkMd6
SepKm+a5qUNOzcW5GaSkFpvhh9u9tyVzWXdgDoo1PL4J7iRKARcY/T1hQed0ttdlNtJSjm+oJjdD
oN7GrDyXY5DtB0V4Y/db9hwcyzZu/U7c5LyYwUZjsVyq+tLRL/UZWMxltkpTOBQyVF9uZByUkW/D
sDyQzw4MxOzIcSptqAVEhFc+HV6BNEsgewNdxR2ZEB+wI+Yd5iC5Kmr+dV0tiQve9Cdr1Pa6zO5n
ulRhLj4DF8Lpgvvm7dha5TJoi65xHD9wU3+uBP0G2sb4cc3iZjLQJHXpUS3vkY0ZmkzCPK/XJJp+
S6zmr7RKb2bCgvc9mCyW+YPV6txhB5vdpXXPhSUOAIkg8RMt4mPULR6SBCJJPFhdaqL9b6PGhqUP
OLADM+wwaghmvQGh8igdvW/88uLF81+BtYyppmAQEXCfJuYsyN1XdnBf5tuBiXA4JffLZ5k04WVM
4u3U3mRM5hbaSiBjj8VMTkuXPFTzBG7FhL633E+K0gQSMDA1QEuKebJ/CKdm3Omk/sujklVI7G7H
VJRgqC77cRaBJrtkpIDAZB9IU8917Gx9LvpLUW8mYmObjKmIXCFZfG8s2n8cmnFBQxvNnmzP3STe
UIlsfYXpWCIrskm4FDNdm16fiDjdYTR8hStyMI0IZQLeRlyadQvoE80rNHXnfnkhpwqjOHeyUhj7
YQh/80YzB6ajkNhPZYjqIQXFz0eTJOFetxZ6YhxFOXbBYfLPYzbuWGH/qj7m+KeyKQkP9nyD8DwE
dytQD+iWeFH60sQStji06VZqoZkjTM5zIpInEUjwPDLsqdhNhqy1D/QoMmiZhEwbkkmiUQUehcps
02FBY3HvJ7v6rAz2Lq8RV9Qtrx3chU05qfQCsTvFoC/3sx+i0AnmeROX5tPUVPcDeNeBbBMX+KWF
53BNYxRagQXPBwGWWaQAdX3BhogCb+2Qm74hstU99A5p78pEQYhy8tOcorvWSGh915XxmABWQVpF
ZkgF/J+b+xV0LVkSRhVtHF/dKrBYBkzh9tbThPb5abFk4V4a7nQerqN6SD+QMCBZRamQoI5YuZZH
7c+G7S5bQwuqrnGexwrZ8+hDBa7ePMIaiFumvgGugRyIofmGDjzjMJthSh1fc+NljMilGIctmW8P
GX0nlgl2jfyaxEi5apqHVvHdaPLeC7z1RpEdsqz+KibzKUYBgWSeOfjSBFf+0rYYnuOSwR2b481R
HXRP/9J4E702hAzsRdkU7vjA9rn1q7jKt3b1jjuBPjNJw3z5gwytyzz+QAZcVcZLKFrASH9zqjeT
E90kQS4U2vdmGnE5UTQo41c2kT1eBuz77p0dQJClC8X4I1nVkyKF3t+WjGRz3khlU8pHFxsj/1J6
BQ2QQfQiTjAsZobXYXTPdQW1Me6HXaSfoUVB6Y2T+yqRDygimfvXqJIxgoy9/RKqkOm9c1g+EZRz
p4JV5kL9dOd5pzn6GD9QVPI4hxTdzQhWJ0HGtbbQY6+zxlso4XQN6GbsCl+84tK8duigqM/xNbuX
KBMLO4GdSfj8qLQUaEj5fNy2RiFRfepU/zMDLJ6NAIkI5vkUQvk4B0HN/DL29jIir90iERcxehmI
Hb3xO5kYp0gTl9ATqlyrG5ZaGgjBATASVGL30R+9i1uBdizntNzbs/rMDU/eZknat2fgOeMGXQBn
oddspeBcpLY2bHqHymJ+r5TfrznNf4AYfyom1jhi7WvuWsSmkKCns/iMCP3qVMWrbD29srKJbnvb
yW3jirsM26IEDkU3l+b16Edr0dr0/yK2yVhne87TTV00u9bzjL0VscnikrM71ezcqOHSygPzarsB
W64+gtj8ApO6HeOQoKPwMYuGAEv6tNJFv3erYY9CfA3nhoEdjjqrv9l4WlIgejprHuwOYYigTI4u
Adm0fmKeqmo8aniHvApMqgaK2Xy+Y6q+lqTcar5GgdJUW/07XeJ905CMY/nxS1KMdy5VQKDJxVnc
7tGliqJDtxxUAuWfFOfEH44SAyOvZAb3zQnzL2t+MyQSt96isqp3KIlWMeEWiaTZGH/GTv6vGrM/
DA8rwp4JmK3zZSNs3oJiWX1kdOKMyq4KMayXalgyxikvGTD0zpeXLrDIROJJK7AZQkYtt3UTYcLW
mBQ4crdzUVy1MTGuJ4Rc083vcigU0HHMI8GNI1k/vY/ADoiNkX1pC5Sk4M4/VckZ78FZu/FP7Ipd
J1GR5xiw2oFI6qrlWj1d2ma8NpFxdPHBSggE64I5PJvvhRqLrIHW3ebcf8eyeDDZgJIufx1YHavA
z+7j3voiHCtatWyHpYJXlk1o6EkXyvlo1HcHaGvxV1DoUPQWjlEu0Sgv7Pc85FAmsELAFXYc20jb
Dj0gGpdvp3r3YXn1ack+YqohBxxNBoFm66oxbzbhOvMU06cFP8As3EyNYWv7KbElSm8727qZpX2Y
5449iwgRoyJ9o5LTV2PNpPn1jy5avaUPTOtvWve8CCtvGVbSDH3K2uyv4aFtsA+bqyAoXmKNHw+w
Bz0Afhbf1cSmMf9ZdUyWpbL/hpIXqK4Qi9LUfclcJO39Qu/rJaUrSkWPSJDEP6Mvx9dOI5z7TiA7
VAl4OxjYFGvBNHTqza8cE+zCJ40L+dcGhLQywHJbG4A1wSl+h4M32I1zeEqZOo9MliMvZZoSNjcT
fyQUSMc33lvhbbvY+rOd5M8l3vAIlfLijzjXa0lHdtngAcxjLx82MujuMmJQhBoPmHlJ/hn0virU
iRB7awuirjOWPC/3u/RxaVTonv3EoSfPejI7rsiDBPWCcHl5GJP5yLyPuQfo+wzcUzhzcWH0m5EQ
EMzuv7SAVLiUE1RqewBXR/LuWK3Wjy+Gj7AJ9mqJvS8VUDoudjL76LN2mzOeaeNoa0XO/VhMr6Yb
bpBun5auaYiryOhaSoqID7g1yJmi9q+ckPMy5wagWSJiH2YhrJeKTTh20LFLN7yTZfw4W94NVNs+
aensjU71hi2Fh+bOBVVo9Tbh/6P9e2Eqfo64OgbwjvEwg1AhJdwokaMOHRebtH33B6fYWV2Fco1T
ahgKVDaZITZW4n5NcgIGFQ0wmfNrMFXXiHnv0JLyabBWgtLQL3VQcHGxvEPWDXvmli5DUXRaNvk3
cjJeJLG7BQ905zvY79C2bkkQDIHw8ec6+CYwY+mlReqW8s1biMul3w77RNfz3qGlgUNE8zCHgasQ
DL9JXjLHQlzizj/LtZF2133AwRWODWBn/YiU44GYxB9XhOsgLX8sIa8Ui7YufgjqeHPcYFsn5U3K
LtrJcdBHkXQPmUwepokJixzIX6wgoIvwFGhSkvUIVJwq/b13cTVlIKMGtag5xyuOioOPzW3lduKb
cCCKLZeeyCxRA/ZM+iFztJWzsVr9DOmHtBVrPMgi/hg8cJlpQ0yL+LVCebC75miq0gX/OEdwCNNd
tNAndNMv8edkusK+gplDUGdbNV+pzItVO02cmt23GQWPmnnIKqrIoc3hl6J4Ij1KIn72i/iFjIB2
PWKZFC0NaLNvEaNG4sljaLNcH2mmOh9Yi7eRKdnMAtjEFQr1aog/3IUAlQcjbvQE/Kc4m4a+j+3x
eVn2iZN9yMh9iAJnO3gppwhuOjcElJLLkLbSt8iBHqY4elVUfRje9DWk1Ah2+mjirUKhxDDZJF76
4JsAFif6FVZof8Jm/1nSYJflpRJywwaKBzPfL4XUUsDUlMQ7HbkfgoyZ2saZmQQsUeqp/RCyLFVE
hgaCgfto8EHocXZAxp5usWbbIUw2QDIDLVY1ZxthNo6u9AGTzTnk3LXLlnYhLxgCtgBUPVGcJnJ/
dHUrp0eEyV9zg4ab2+cUJc0xaIO/aKKb0/FyuKTUda55F6XVy2ioD1F6e6crea1dTsxg3BvRSHRc
+1rYxZFhtVp7dmVfRuR/UITxkU8QDijt6e+rErRg06GODHKxyT39ZFbdjfroSUHiM0pAJukiwGeZ
eEwy8v+bxum2r0qQN44Y4f4xYFO8wsRPBwilJLHsSpyEG5yJrOsOhlQPhRcXV4/Gf2IjlSSkcm3F
GCcgAWKItdQqh621xA0nPTgPndgX/Mc+MKIOszF5retlmywxpvlkU6d5f08b+qUuCL4MK9aCGYR7
pK97IK7nxjS/jNG/N4yabl1LH0XZeIBH+ezxqca4rRfhjkPgVftG0c8m3Znw1zI0pfT3HixCe1Cx
gKhN6q/Ir85em1C/1/VTS4swmGMY9C1HJ9qpxPrtfOt3uXoqJ7q3BGrASEF2M+OTUff/TA3Kv6ZZ
PzgxQWbyYJW1fxS54u0p/vkt8dRJgeWytFgyagMT6seW9keYGj6MjuEBtMw/yym/zAhcP6sRgQ3d
eWEzEKSqHAYPCUa4an0OmmVTR2P1B5kQRzDEUWgZ1m25Wo2ld+cuEiLQXjhl3G0tvY0fUcrXOCw6
O7srw3AXT82RZv6wIgyHpMYcZG82mUzVLetEnxA48hIvRpA38ryVZyO9HCU3+bZlQmjl7UvvIl50
+psR6Su5vIflBe5Ci9YoV0l3YJMihNS2XLnJQpaJ7ifwEUawCbR+Hzr1E9vFv6HDiGB4UKqM7hIu
OiAxpumlsNsLAEacZeTG0CBFAEfdm/Tc12vL/Wca3I8zmX4DouJHU8Fb6THUNiaJWiUAB84H19NH
YcAfAzSkM1Kzla5tMmZXzjQzVQmfTa989rsAWXPsPXYGctxej7CTEHmGSODXDhtxNZCGXE8PPvDD
xC0Q8yUneyrO7Mewv+3oyYF/t3adtv6PozPpjlRHg+gv4hwh5q1zdmba6dlVG46HemJGgBh/fV96
1YtndzkTEFJ8ETdYwaKXHkWspIBkG1vZwe8WHCfZQ1SPtyXhKB1L9dG7I5UqzJRAmLTvOGpfiTA9
lno6ZwNeGt+dka7xIrcuC1w8n6y2UXhwsYgVCfsVN7HeO6hBd6lv/uLLB4M/uhhIx4NcG1ZMeNHs
MmKoCOu+0WK4W2fkYAvzh3sFFw4FgcwClhweTCV6ImnODf38I4+IAc5eS110nD9OQ0C9O3bDwnrJ
McK6lQAIYVNm2m/m0nkasECpxJ52VRdA9RD8Wj2QbqIVnRGfxp03MiFY45HOLudEv00D+YYNJIa+
xo42HqL+TPFkfwzlfLYj73uGlzn6SLw9oauWh3PqcS5m5s3LGWiOJgeEqqYnxPGPeqBKwy5wiU1F
x4Bfuocqrj8bwE6Jj7QRwvmH5rMBZ76Zx4QxBXM6FI2rMwZf0VI/YukCXBQ4r+un6nCY3uVeg/85
ps3CYaiWXU0YoR4Wq6/jPuB7uBuxf96543ycE/uExUXfpQ04jUU/YnsPaVCLtumS3zo7eVitcTJI
HroOJZqNAjGbsxI2xVXeXBxbIBM4CNi1V6svmD/p3LTtqwAwxNJJfQJ1DhXXzxbyh+fqVEzWbR1R
dHAyGowE0czo0oIY2mZsjE0W3uT6Hhj+RtX0LPrl0Z/nCJIfFISseheEjKFZPNo6uk5zQgUFi0Ml
85UaS3qb/QNjqOiFd/yRaDgN7cXfAOuXSMc9wuuNCCrmn/QiphAeDAVdDE4meg1WWW492CKGnPuu
vFWIjRVr9LpWxy3hPTl+j4O6d/GcEa/azauzcS5+nDDbDdGyTfLqZgXk90oo/EiJf6OkwHCggrc8
QwJv1ktCgu+lWYj8BDkCRQyBJmqso1r0yfG6fcCWogzEaTQl0LyS8CRLpeTNpaXH6qdvlfZePRN+
9rr5b10jeyTBVWVlxHsxmJic1tBMwcgtcEC0JJyIIyUfwih5mhrvOGpM+WrCGyWDZ+HF3/FYv7Sd
+hbSYfrO/eTU0bF0R3cTRGUOPAK0w9AO9GMNIeMD+EFZU4JNkg/cvghOpOOdgY4tQ9CCNMbNR+Zn
JgtWcd0ljLrpmEybfl+X5UkLNk9ZDwyg6eLreux007jeqUZcRM8IfO2gknaIS4m8LLlm3jI5JU4p
nAEIAk8iaJ6KgoOiss88aywoqdqmDozOzpF7YozEWNAJksr/505QQtf/Emb5PrbCf0vKMdpT4ylq
wseEK1xPvCuwy7z4Jrwv4+RdE66vegfXF7SQSVyRNO5nNz/JgqkcCQLBhAst47j+N5eJ1TBjG/HV
IRqJHnfLqcI/HDj9W+hG7xMLBnvs16FmI1ywJYwbzquR9T6smsRQf6vly6qI/ASKIUzzqPvsMWO6
seT+D73Y/N5V1lFM6w2xcCWeZ3/ep0hkwDr4NJjvIzFRdkbeEicIoemEVztQu4q5mxqHy8JGKU8Y
OWCG6bg9FuRIuyLxhoQlIp9ddXvu0vqpaYMHz18A9zqntR92fRwRQg557zwUvQCWub4UPT5W/oA3
CIxpaV+g5l5yarzAkmc7zQOFd5zgXZ85D8NYvNQkD+8Aj1L3aZqXSsbX9SQUTsO+8SkoEN6Wkc7f
ClzYxMrAK+q9ioM7oZlojnlzC2naTdL4A3YIbR7xswmGp5D/A5DkL1O7Jt1ged41642UJIokKS0B
cZQ+JCBZ1tNI1U4/SzV9G/a9wXqbt/0bgjQtCgBitKnZWGcXzc4JEeLHzWwSV0F58P3iM9XMZRLn
3I0j3WDebTBY5Zr+1kKJwbm7syhPGMg21kW/C7PmbAV8xiSq9w1FNXit/B3TIAKRIryP5zbCiNs+
5w7vQsGxwbchBXjUT8OWHzDRLy2l4AhTX51x3hHRkNlZ7OfRvNjEVkFxpM81UhVrKjdFBfBC62d8
e6BiLdDZyDUiOK8b6KoV97OZLm1HS4JsgJUQj72boesX3fSaFuNXl2Eb9z27uvfS8P/bin8zScXA
oVsk52nx5HjpSUCyT+C7qO2r0JzEx76Z73Vhc7Ll74p49SoXaJwtL7M1noXp36NmPIQpNFPeAHSl
cK293DtV/NHrjewY9VwsGe/K5Xdwin0kFXaepv9Y/9iUx8/rRYmKy6iAhC6pAecY6viraYhWxdgL
w6rkrAEt8Y7c1/7/uUtlCuLQrvp0UvUwqeant51d4XYf0qbH2mq7+pqqPOFwUo2nMvK/565BFhgp
LPb684hFrbGGK/vN+65lA+Mt9TuGikO34tQq88gaRypiJK2OxgtledDXyEsfPKvBctMBn7UILe1A
U0xs1MzIfif9wfbF68s8RF7wuaQWmJy23iyB+tfnAdM1A+QpmI9GcpxaT79pZW0qJ7yXrjzKhKlo
U+9lM710acQiPXGmnFfXhG1Fl64Jd05P/mzRkgMv1dvM3dpbVRIarPDbeKp+Wabkvuvrz7rpP6u2
s+6mpAfyZzuSYbSpHsyS5CC2XcaLvXpK7fqFARwawvjpe+KWh7gAIdNfk6l8TE3w2gNg4ZAucV7w
LA1e89JVam066/4rIveQheTjYtybkRsEhwowbkZv5laQjd3HRjwJCmnlguMYww0yvlXfOo/9DcA5
7OR1Cd3eHGnWSbeL63IiLr1wK31EUV1kE+lREHJ2nJJDnug0gN02Ls6h76oje1MKB9nMtPpxwCtF
hUt3nXO69CaxJcgEyM/5K+fikjggWlyNz2AyKEcB6sYSjq94Hb0nRzuS0Y9m/2uW+xRHMtE3dZY+
A9LGko8xrtAC/mYfMS5WOOIXOy02YIG/A6ybfR9/Eg/FN8JEpnar6yC8i8erZ2JQG0Y513J59DrG
hrqmeHJgL4ZnDt5+8tyyIHRL8EqZ6SloMe/PrLTMDylhdO8HIQ9Mn//G+MaozziIkddoPrJNpVgP
+5VjtvRMXvrc7IYFN3PEGtIDzYJGAE4IyFqFX0WAXBfgA1yXKO0oTLl3NOtStbSPZuEkE07pf01j
veowvzSOqFC3MAIwe4jFRKNkAXBQwpwiGTZWLkwjtugTzwy2u9a+y4IEfoslDwLNYiyZQShKE+g7
THAp5oYm6YSIAIsma3G5kN6bvyoX75yVrWYO/qQ724bIBOfL6uRt5GmmZuEttBN1Ta02uAtk/6Dg
OxFh8vp9AC3IyyTUY3rAGQQUrvvs8VZSXkzOoXgP/OC3ijges6Ud8kzD9uDq6CkAbD/e6qx/9LwK
k0A7nx3Z7Pt+plwZr5+X7DKj6GqrYXY4Q0dq02HeaS1JciHh/VDMKxirZ3SZNnjeov/vQkaHBUu7
8qVu85dgHNH6PRQ2tyER0pcLrZXQUf+/gDqluIyO+GhGHHruxLo1dF51Rqu7Wrn6kYZDcaoQ76QA
2J6isRWRve8kVT3tSJw0B7i18ROCWmpuptUjkNxYDMat73QcsZIPkVaPvpvct6XzjZcBI0VPQNgV
St2PTWsOREm3IgrQzKGnPmQUlNMfbYAqQUokfVwa/6AqajNR3OtdBSrsNgknfHAJDyCA4cI61EW3
AjGScj9UHC8I4bw4LHudJ99cI74YnBAkyW29cxwWDeaoL2khQ1KcNkP6CV4qRqajqeHNL2AYIrS3
moR7G+0SSXUttP9dk+i3tPUfi7q9kYX0eP7wic6ZuXdL/7njEwxCs4bOR59HJaccog/wHtFEFM4w
NpTcOZPcjlGBaChO6+TQuPKA4+AakbxW4/QIve4JmPDqaK2JJxATKSktV0SPMxsIKSVENc5cPBWO
IoSEnZB8BDwkjHFUnlfvPa/cbY2w4FvBXkTe1kqbF3YrP4iC3wiLPPnVGpMrELznKfoQhGg3PgBp
oP3gINs+3JdW+q1EtRZH1Ayn1Rem/3MCiIWwpX8dM3enyeSWBm0jMc7Zwc5extnFzQtCftN72NQn
jxMxEVbqQQSzhJZ2HYcHYhDBz2LrkrFF9B019UfsyKs/Lp8l/0Dp2vmOnlWq50JwvuzWkim6uuiG
E2OnLndvUMQOOnbBXFu4k+YLTjVm85g/awNjO5BNS/yc/Si0kZpHTxch235Xekx8pjNDsk1a9K98
nnO5FM9D0b3T43oftDPFN6zFkV3+QPHmTezfO60666G9QRMBZBuWp4yJy1Pg4pZp58hjiw73TvK5
RacjlH/GhQSzSp6D/IDF/Nj61XnuF46wnUakRvJEIHT3vLM/HYyVeWm9Lwvw0WlaG6OqdDpHS/4p
TWx2zpC8JGF66vzpKfbdp96Zz3FPAsuKUELrhgrEyaLqIhIYTsLxofLyk+4HykRHaq+nmqybkFLB
145wC60uwRnMEkFriwJH3EjrRa+2hdskpyzzL47b73VaPXUheXQ5iN94mY6R9v46EdNobTjHY3h4
SafsQ1KZ20oGaHo0r94YIYOW7tcoxMmiGt2Zgn923T9YJvgZRXnIvfYy14bqF6b5DAhuDbiojQvm
7RrqULAdax89xv3cuDQClXlChFiJ09QFe1m1cl8PM1PyciouI37oofFfVNZfloZT6FyX15WfqTx9
Wury6OcplFkn267oUiuTL75FmYU9+JSLs36r2EP8xSSN++9VluaHPJHeJLb/U0cYGWqgIoB79n7s
PWqataIA9SlxfNg98Y9bjP9qyamji8a3ki1XVIrgAGMm2xUR5+A0S391MLLED8++ppYlx8HYQyLC
cR0ezeBeqoTdcuWuGEL1NdYJyWOGS/XwhLT3q53Y2uSN/qom7JY2PULKV/lbO2pOaEwIqcXkm/IU
mpqWu7EMctgpiOresOqeYf2Ruv7J8xg+ha46YimP1wnl88iX2Mjh6Dr9fRvF1paqJawjDqBJ3X6S
DXsbSKWA+tMQ7cRylJAW1tTkthFkCjcRgIvK8NqMTPZRFe616FIHRIKGKmRVZ4+vmyDk2W99Mmlz
+B0t5uBoiE5q5qCaANps7fbJY7OKJyfHSt6xmKnoo05D9ZJK/dvH3jUYzV+j3UdZojiVAJr2dT//
/4vxFM4SM6efi2l+DLkmKxhOYzT8pezwZHfzAy+CLcvJIecbNGUBoAGf+0MNNckF+PzpVMGtHAvy
iGUPGEz+xCldc+F4rlNGTGXz6JZQUrX3sHjur23B2I1Tc/bXmtiy/sX+T8pJ18e+ZAtNo9fZtgOm
Z3X7rhw6sSl62kuCI1MV/PhyAaDUeH8jgWgNE2k/1hR3ACO9OeuPRDgt5/xfR3iHPCzwwmZMxl3R
ju9LtDr/2+keP+nGnoa3LDCnBVN6Utb4SaZNm1FxgqWDHVDJUjoEy7iTc/YC0tC5a1Fa0UyRShPc
5UEUrCXg4WZuQTAJHu4BuVzXT9PYP68/AGzrFS8XNQQ4LhlHbisW1zhsdn3mH5Ohf1kidR9EyY6Z
TLxNDOTSLLHZQ6V0+GG7YmjTWB9OPoN6hTCNZcBN1oEnuQp8cweFc8utOmhMHgZwApZoZoN65V0B
JtFVAX6tFKc1tkLH3rt+Vbu7JrRETiHerOOd5c0w+jOb2jSvsNODIgllfdCYkHl/sCCVJUbdvMzB
0cDNttwdi2dav9omMPEjUUHOrUOcBBXlcUWmNFKQiLLHPhCrboAPPU3OIB3XYy8Vtuo3xzrj8H3G
mWfBkBt9/dLVqVteAiwsuCRVujSCB4y+N5L5raZ7jJF6QJzbzbso4cXmBkw4htxMW7I7yFgs/E2O
h2aR+VbQGleQDVe1vsajjOpt23GQ3VpWif+kCcjpbuNhyvr7JvVF+tVIXQQrlsNjcJCr2UTPccGX
+NsrH4oy6Y41thzHlUVlfK7Vah6KKkSbbVGMmXlQc4h/1U05rzF6d7PgEodT8wZr13V/3MTOvS9P
JHo+y9iLye7roQpoAVIw/qhZc1YrY9Pl08bGqomdd5xkDtokH0nRjMwvX6n28nh32AMGJjVGQXAP
AD+wKMbzRXjMpBpsFPy2VPMMnLbn02WpmDAPwA+fjpVdc0dzHA+7pzhunPhPWLXQvlCDegy1miF1
S5cu1jf8PEwiuUOoiimQH1rNylTlFdnUyhoa3qegd/I7GBW0sueVBZdqF/gIg//qpIqmre87rr0f
lGaHHRF5dF8MgeUKcbuLCPu1BZjTw2ynIX3GtaoQKbE45D+Dsko8DZHsMSAClQia6CHPLb4iv0iE
hYoMWwwGWeeFSJ+FMW+B6LzxodXWFF2YkKbc2kOT28vGC/mUKxrXWPGfTnXcGV9zyPC02TQNzfU/
KRuQu5EnMWlV0GQ7k5oONk3ItRg0KYvOYgnJi2Lt2i1zi+zz7IFYuOmCFNmPhkLPOFnN9uqFijyx
2ITnfFXxRpjww5h8hQmW4p+MY2wcG5WvN9shCAGVwUViTEkaYeomBbrC8vgnU/DrLZ0Cm9lCYmTs
Vo6+9SOdwfYuLSYQPb7AuwxmvU6WHUKyrqTY/W3pK08SipgDMXwOPev7h+lcn2BUl1uUrHaKL4io
2yRGS24L26WGZ9N07O0IsMh6EXzUjFy8xV1Ta/nqz7bpnpdwiNoJS6E/dQ9kYS31JmogN0ee4QkY
soJIE+OYZOI4edvS4asGx1XabODZQiXBEtw5Y7vg0iSjVbFAhzVQlJEumEZHf1OCyAsh62SMH0mI
V+27KWsbz4Gx27l5DlQkwy/X9K1hJ0kZHDafRdjZSndLRN39zVpkh+9p6TuqFiRvznHvyaqXM6Nl
7Gc/ikhb+G4nusw+2dDb4w3rehPH92zUyZSqJOgYjo1GFha/MmFg7e56L1YRtDjjMt+c0ryton2Q
RmJ4mT1HcnRmtZrddheHcTnh00AvT6h8wJ2RI/ymNI2f+hFyac+RpSE6j4LMr/fAE0WXw1VrVVwz
55+qaHjr48k1T3mFduaw26IHkSY/M0k3IllTuzQtptZAdu0uS5YSvd0MyGI5rY8il3SuORKoyBbn
RrImMVlrFIRhD//fsC0wLIM5a/KkJA7YMeF9x+rojE+jnL2Vq4yZLkQxty0HbRi6VmV9hpPdx4eY
Fvv1io+VM+X3mcVnof1E1wOkKpaQlUkDYquzvJsJIqXxw+GuhVQnu677SAQ4N5K7YDGDn1L5YiSo
oDyH/iwlsi7dc6Zj5acdtxqBuohmjpEvohKcB6aQwW5HamgyJ7WtU1fYxER2Yd/AKIekh2p0RK9I
um6dZpsGsTELA+zW3kwg1iSu2/2YfIyrmxFDgKNMCnfCQlt6pKajDYuOqV515s3VM3VX+dyc6k43
iM/zSpmaXdEhw6ioqh4rFBzAglPTB/7ZEKIl5BuGdkjoKY5chqt3ducvfkvZQugauJ61gBqJfy9D
CLHcHv7pvnXzZD2X2unaS80ZUZNzcFrpxyVRapCWlMkwiJ/tnWsjtgesBxmoeCCHgzkwwmP27jtD
HDMPtlCKVyU6m4In8lYCqspUJIo2wcbk83DoOJ7yelxE7RrvDl64wx634bWyTh6zgDT5nd1KywN5
qZMuLLdG2ULg9Gpm+C5HTTWuN+/zOQ48/TAGquBwPZSep/Rm6sWsm22Ds2GcD1Y6Rv2/iUhDgF5P
vCybX8Q04cQ5O4MPjPpmJXVbNOfYCVTd7rsCAeiat4J4zqGjmcr7D7aY8OwzHrIxBTQdWp5bXhvb
Cz2KYSaARXsjyzS0d4vtVxXyfAJxZm3GlapQza1p4hkO+D4iXlYN+NZ8eP44JMceTY7NwWL4m9kC
as5SfejAFIJwmolvC6Bx8EAwfQqfJ0vjdAWfwxaCyYk19rFzsD034UQtsdcO6dNAWw7P3LLGRweb
+Gg5qNjBXZcFnZX3B8narhABoyxk8w7hCmvtHSPvJCNAgHF5rreD7Nrkv8QdVYIA0qUaOatUhK6Q
0aqmlMGGAKuyehSYIe2YwLW1w1Co7SbAfDumn7m6dX1R4fSspdBjsfUbq648/I4Ft3hu0b4C2X4Y
aV/FRVHCto3YELiHsqbUJ6VCtBH6AehUmu7glnccEuiaBRqeRbYzfU0mafvvHI7o2pbis/+CB5Au
BkR+MCdZ91kGtVr+kYaK196lLpms8IAxgLE60ChCkppRNPnI/4QMu+oUjDNR5a3jQ/2oWcEqbX1M
dUWDDGpJUcOgjzSxq8gCW23vi44c9v2gFq8lfGHBdV4apbwfO6IkZwfGIQTY5dIXMvmhguLA/a2r
9JYKrxQfpBVmQpBM7Bf5nMjKmYNTF2cQMwiq2X1LtfBE8Ho6WOQV9aHtTU29PBs+w1LsDXVQP2Kr
TOK/LCQgfChSLLro22E+SGgomNN/rbEGQ8CTR9xbzj7Tjzb8JYYQMxKDyErXDE7jIoZxVQSRTt5T
3ffAlCrfD0e6FH0lRvwYlpt1CXHduSO41vRFmz41cZIu38Zv3HA5EDqy3YCQl02afAtjOWFMIWPt
uI/41NNi2LGDq7GkgjSX1M4mydijEHSAGqkH1zFRht7rMEa3iFzmKBTTL+sUT2WNnSMZGhP/l2IY
COTdwGII/A2FzEnQxMN43OumN056Uq32guHIfsCxxMaFXG6uVcoUZWsaGEjFiXBsF9wkNN7hTyOa
gD7bPFXjuyVg0tEkLMchKXdOFwQ45qNmCN/iCojp3yx1FW8k0nOK+l9dBqCFkMXrmhc32J4+/IlG
W+UYDSMkVfZe0FCZGZMOYiWjHbVxkZfL+P9RIL/OgvLRI2ZZf2StbWwX/WLVfTfpbAeUrgVsLxLw
WEveW2w9SIWoaMP/MHzGUjiHLBA4xixqwqKRMSFnm16I6WWCF8rqr+Mqzl4oepoCzdB67jsG7NPU
iYLeKMfJPYj2qDTzdomTEmsXHTiU5Vh2x/0HMK1IiGKFqCLvQxGoEUqTdnvniboL5pYWB+/fBJsE
cEgTA5S2N30xcwEOQNjagSYlVmdqw+apdvsLRyE5PKSGgu6EIG/c9H9C31uIHdF4DBz9rq1J4su7
MCkLAWJ2GhqIm3M8Yd5lE8bFifkbUXSkCQskm2Is5m7YRU7euoaXYRh72M1QTsUfB+2aesuhZ7cO
5lGJmDhcTzCSQSeDXoMBbOQa586BDaw7/Mv4yXFAJOeb/7M4Tbd3MKGCUqc20v7jMQNpOeM1UcRU
ZiIB775bdsAJcmPHXo4hOwHBAkOoJ7IYshpGuSb6WsB5gCzb17qMH7h3mqLY0BgeM/zyp7ms/mWo
l8As2JqgOQ1SOFiJl3SSGpFmjmzOqhM2T56yOatW5g8J4zClN7iVS3k/l0to7kMHyNfNhZtCrkmV
mIoeEmsGUzM6iyDinnHqnw2nxVp7zcnGqQ9P0pVs9sjRWnKQ973f6DXzPrkI7eBlygpyT2Kqcs0m
+TOxC1kYbsMt38Tof/G+UpQUi7l0+2ux+C7xpbjKZ2ygmRvP6QAQKoO2hguC000Hrq4Aq5fGSv/z
OyvmGvb22uLnllWtmLiRuSPflIbzGmlM06hu7nTaVYXNBo9tkX+eQPU02Vnm3OHcZQ6TVfLcFW6s
bxXCEqJbyU385puvdxzIRqDJ5veJUguIHJecJpwFJvEm7redLTlp7Pk0PFYsIZTq+jv+NJE/FE2u
nfBYDyRW30Ji7ARCGxPazt859wV7vC7IbIigUyYTdJxq5GVha2K4m6yL50cFoyfpQLG1GMTvGgQM
zplFQsVcGEYIKceytVD970KcFWs/ugTB/DZycF3QASDjRTUMq1lZHi0RlKQh53QYkOdLVdP1BXOi
izFZ4iavKvMEeCSkd8JmblBhjl4qFZ1dP8uSw9y54fxPh8FKj1D0aUTHPNVZiJtZTVle3/ux8MXV
71qgURu0yjEDWsakuIzvyq4crF8i3IIHsE4ylzIeTj81KJeYygkS4FmG5/luqJPRwbbt8M8TmoDm
+ABKnS2ln3DmvWVqiKunBOFr+iJpvx6V4tEXVC8Gab3MHBVoMA2/KagYzBPzFN1Q31rOZbFVbYrX
8Y4LkWcTs6+iin4HWfZErxjSyBIO8oBsdNO8mpxgVWt69U+PTep+TgMoi5mo+zDOf/CxxuFb7i0m
wOGghV/6fO2q8R9pEJ6CP3OVdjNQGE4NrfuHFTiGW8AZz/F7xKxSdRFAyIghi+cMoG7vAgogp5/c
zznuXin4WTT24DmIxn9eVVK6BpUwUz/FGKds0EIvzgP9QnlE4v4OsdsUNHJYAwf8UIVCPEZdEA4W
pMlQ0f/OsqlbwZQASz88pdwbVo8LKJk1Dk6NALLRgssoYFPWgzwwwlk6Ni9Wx8sY5xnN2neBV4gM
gdDzpzLZGHsu2QMkgWgwvhWC5fol4wyc83XumbfRKxJGVKvHmJWVg4D+1so+HYGxe0D3Py0Xw8BI
uLwwjTrUll3Uj26cZfqpbYu5OSQi6aC71AN8K3Z8bg1ae8ZLcC112xFNmbBTkw7MyTo2Pw0v7+yB
eLcW7Crrxp5vrvQzhhGohF1LeyftHThuClwwlMdK7aonJjG+95+lTJ8G9EKFnNPwi1Xj2Oxq2/Un
vVWGRAlCWWeVdI8z/mZ8vhVa6pWdORaYw8u+EMnZqEQmBIIT0p90CI6vfs4JeYMnM68OkBrpc1mW
oI82U1qzb0XB0unFiQLHOXlVQt6VgiKr32S0bbDZQJahMWBC+iFXUKS/RQvlUlP24FDPXBVXW5bO
/cyY+UqwHr62n7O/d3K/uLC79G9NCgvA5qW3XlavRj01rX8NXAPmegmoq71zpra69SVMV604cpC9
IeXXhAWJFFJzADSMW0z71J54ozbe/Oi6lbMKjIiNnQsFRvhxd+rWfcI2QTh5bHRC40UgJy6DuTcx
uQROYMs2r2sqdbVrHFqZWVROqpDFf4mXJnsngj3bxsY8+GPM08axovnpmAEcBoSCr6JjSA6bNmDk
JIm0FzvRhNFD8f9IWFX6T4NvT/dlU/rf3cg5ulZMKTjuJFsgOfjV+1RcWgCk19Cu2y9JUAElqRiG
mIdBkg5ktowGPaKCREkNWLVNuz8jatnrgjq4A0NUnDjkNhDi+8xssSoWTy5mOBid5IEOZVa81e0c
7z1vMicHbDbsphJXLIP7x6TjIEvFUHLEXsQUWRCXo3dbXFwWFwSywtmzUZ92abaYq846ArxzyJws
abp3IFnOzW1wA8WDnW0wZJF0GixNo63bwsCCHbNqzP+spSwP8zJMmE5LaheCSVnP/JqL/rCWKuTX
JMfEINzPtMQFE4zwh3DtnboIrCZp85ByCjlkl8bU5MQjBlcsHFTELmvDp8I6BbKfUTRxUuf/Cc6e
XW3tyS1I1p1bB5xVa2Jsf3Ann5MlIZ4VTH8TL3weWo4uicu5GPRwkJ5TpzzG4BUZ1JLcq19rQAqr
fXsQ7ZUQ8p+6oBisCKvTOl/tm4JiYg++IeS4iS19TB1oGufHGBmyz0CZkOkAgsHlZeySV/oxoFK6
t33OpqFBIJgvqWLgaQ3wyVuaFYEOxPNT6pEwA+0aJnwG3R3cYcF7yL83xQsQQdv/tZuFfCDDZsCF
vesTqbO2ZT9fXSIvS0rvMe9gLMIHjjzPYoYd0UbWwZtdQEHjNoub/9qKsGFMiwcVIqT18uXVTaPD
2gQvM4rHXBr2PBQgk4yYjjnZJPnFJHJncn1kVX+xmdfAF6GWyTAtH3eBJXdseNfq7PFqi/qWt9M2
5yGZxb90+UpKDGtgROir3iZ2tZNN/lYxT8MVPdOdLOFkOkcvqg4xVxbBb1/LXxXj77TFVtZM8QtQ
lBpv5PKH9Xhbpu1D0OO0aICE1zSwrIExYYdHDrkco4N+JhFPLk9/jCN7ZordCdFgKJjamyvIQWHt
2wamOM4g7oFJrdA56bxApaJOcck+LMqIOdBtePkeaEo4tDYWgGY1G+nvWv4dE2+XteEpp/NJSGql
pkXwUEbT7xAE5cZ03pWb8Zr6IwWr8mILqoyW5cA6eHGm6Cwt+2H1fKqCNwm0mXNgyONImtRNSO6q
WvwPOnT/tB1NzWAq4hkSgPNRz+nRnczBwKEu++yAe5adhvfqgPWvR/luq+qN9Rc0cUORy/xJcPwU
R2I3OAFOSm5lJDZca9ilLZhSsAtGOFq2GjcLWlrvys+6z1/LKHxdf3C1+4ZlAB3IIVifcxhyjyjU
KElf1HlsdflF1+fRAqZcQi1RzCrJBdytz7HviDsdYYAI+ucl/8oseQ/n8qDL6ReB8ggR8Kmv35ZQ
7Ew5npMqPcWMsCnrjkNv68fzeWK6NfnOZ7S6P+0quBsUBVmRzw5/sBgFtH/EHF2Jyp5TW/+0esQ0
6K1lGRdf82F8fnhKJE15CZOu5VgttH7SW12Ikt4gmHkj18wef32SBJoao6Jk84gL1smJZhv6Mjwa
RAlck5RPj6VXYqKcvuq5YMEbNm0zHXCQ3VIyrA6QB+5GTbeP3X4O67fOAgRyDhR/jf5gM2LO43uT
Uq2YZ+8VNgavmx4RDZ+F8B6iMvwfZ+fRIzeyrum/cnDWQwxtkLyYO4us9L6yvDZEOdF7z18/T+hu
TueoSoAWjW4ILTJJRnzxmdcs6lJZWCMW3wAi6eHcNFGxkiACA+EPVbQnYGmvmM3gBGivCvbaAFww
oEuXZES01N6HbCop6YD2OfhY9+DQdTaNNyk0ZBruHCz13K0ipqHV0YfMGxo5Sv9AJrMPlbrVja1b
DXV5ETrAaJt5x1uL8jds4nd+C1+DyQWdwr2okpsKbaLSHrd+FK4CHDIk9BOVxwN9zVkrlJVhIaGX
o4sOFq4InZUMGAPhu4x/GnUNQ9kkqIB1Z63Q6GDCUcb3lV4eLDx5FNVa0xiby9Bc4tBNv3Rs2tOI
DqsRiqXaaQhQZ3N26jYv81/rK0RzhOnYs3z2FnidFEhB0BKvamIj0UH3xE2Vh/ca0ufqQJyErKhJ
Ji27VL7zaCj35OLow7obO7Qu9Is2BmGBegHI5XjINCEVHufg9qmVtAUwmTn8oQ1943XlKz96351H
BeQnYh9y6feeFUFlUW9a/H01vdhqVEsuAywksto3UIg7J9SeJuin/Eip/MTHHmdkORvi5SLBjwiq
35b3vbSVGINfpNkda8VcELi+jTzcwByDkW1KbcSnQn74IgYD3IK29m0fqVw4ElyvIcjhAbizVB3h
RMxLmUXKbzIiQSE/b8lAV5eSyBGzDvOdKfFGOG8TlJgS6kzBCIEr3IuwuzXb4K5UnX3mo5nPiJ/0
YdY5PaNqbzUpRJuBKS6iLjCZNmrvzuV/O120VQkktSiWsNlrG0PCwLiJTcp/0BnOgK4RXDiAKGAd
shtDeUTv4GiXzkrGNBmz4sJBOQtkLEc4yQB3d59su19UVBuxM0lFmZfUa+YJ8MOE/am3yFgSPuRp
peRvMn+IG9S8+qza+pqxLuFuyndtGEhDRigh9np+0ewKQkukrjR6pbPWhFldcqj5JeAbPSxAf/bW
PZ2VZdeKQ1ePS3tCgbqMWvokmjnvQo/TbyyCddm0DxEP4yTjwkr5WopycfBkn4x0Zbr6IUVu20Is
X7ePNJ3mGblFiLq25YCbBQvcItehROlKw2RY5h1pGt7QDkUYVF/1Y7bLautGbrhRGaFLBvT8osCn
IBmFTcfePZqFsZKIhCyuD07vwdaCR86pPHTjpu/yLbjOR0V/88ib60rjQIXqlNPIgX4ounErxQ3y
Hv5wmTA4JVobLJpqSPF4B5rFvcmQCcIATfvEfbUwVJh1fFj8Zg6MkBj1HAQJqxt0y0KYO3m6NGEr
4QLwpxgbNODcwRdmirgdRxN8U7gxR/M5r/zbBH7qRDURdul2sslRIB7sVKDzUQV4Xd7a9/xnhqdr
LQhS2lHRS6K6K3mqDJAP9KjeN7mM5OXCCn4oSXTQ2eRS3Zsu7Fzyl+SzyXWP997Kie6YGC0FizOz
2nv5hpndHAxzOpHvr+pM+RE1eOKmaO7XTn4JfPciSchy6TKSmtX4KmguPn92sZTRNCfCo3V9tBHh
kE8WTE54UyYMtEptk2DgYcbDD+BGbJeGQ41eTI8AV4pUqkZIytRHSGknXISXcQ1REky8imqkkqEg
bYx3TTPCQMoOZYHiohdryxj6i9pCWYCyx9ikXSSIBRk1vuRYrkke32ABPCWLtJDj6e1uUQPpshN3
kzvdLSJBy97H2sNB/7Ow5iWoRpnReqZYqwE1OWQobSrnko9kBTAi1WI/RZgu58l25PUrgg4z6UJP
Jw6ABe7GEKfwOHDCwEU/rtk7PY1n+V2CpqM65K3Ly2kgdcYOsrAVuNu06O5qB6sP0ijFQvjSy98K
Et2qtm/DMLyT0UEempbhniveWgGIhC7Mue6MedN3W5eMo2OMQg8QQIizxcqZBCp+QKx7gwUz6uzT
3GqN5aB7SASiKYUpwjDou1TqpADJB06wHOHZWxR0QF4JfdUi5HsXXrLlK5wjKdKvf8gjGGmJtWQ0
Yq/5K9cey2xfdugyEHGZjM2SAQ1HmW5DovM41qe0eTE5nqo2PLQpcCeWFKqFaFVK5Yl4Zact0vnR
JkrjnQKcvyRjs4w3/N1RCBXHClBUlOSHIntpGw+Shk3di2MPNuvLNJheSsdbjsRNN60XKq0cme7I
uFlEUsYbcQOOdfzrUNwAN985xy4mTXaNm3IaV26g3FVxdBBTiMERzlyVHSG6h2E4lKqEuOQNxm7k
CBvgGUpihu1HWxyitobTb8NeNnJ85qG0f0ExHBOZ32F1KNMf02128iNLAmQYDysU1258erkyUCZp
eVuF/bM3uQuQ/1uOHLws9dcORYTW6Y65Z2zkudwkyRNgA6kiwdTlTuYlqIj8rOihtj2J5lijFpk9
qOT9pvKYOLyTAAV3y0RbuHuUgaxAEqZrmGVwRWSv5AcWjbuXkYXR65bWzKcKNg4sw1KepdCPsE/B
GZsKB8jnPg26107o/cpGVqVNkhdFKtCwSpnVbmSJ4aT5cogbYMs24EPEk41sYBoMzIaCs2bzVjHE
FwSisIrEYAWNt9xHRq9guIK8EHW642XbIodPqxqHhpSA8SRa3+GH2WlkUDWdyGlFLPBJItGBWtqt
sa1aibYHOo4c360M/m2OWyv/lqVl60+7HGwmisK/tkuIeTQSrDu5rZk2b5iRgkHSITpW5p3H8V41
I+Y87kJm7CNiSxpRRu53ulJnDVbxrHY51YwUMpFXL/2yWXYwKuldztva2XfOoaKakrxLv6KljV+b
KIHox/Gbg2qnaecrDfVQzcaRYjgmwrobJrEp2b+pihnJlC6dzlgEwlrKgs8chxvmDExf4l3FVMqh
tmMEuWFwsVMgAZoZIOoko//sL92wPCmIHcgTrUEMueWB7fQo08CIdRqBABRkjElL1Yr565xj+aYg
5Gtx+JPh6FIevHK12BHKiHzVBpykXKNh/WilzSK1KDEDG91zYy6vp1NHCKqksoTtyR4F2b6PB+8A
+Jv9na1du6NJZq4FdEQGensbjyU3uS9RkZJLgUHHkwwXMbvfVm9z2WzzmiVK7jL76apuqWgarGms
XACPYVrTOIcCp5e8rN+xOiWpsVYhojhBO+3YMauafmgJUNz2aJ0QPsgJllkwHKWYQkbKlSjJWrUs
MOrGQv5/mPnOffgBqgCNmJ7kluAmaqNv9bQkFUdsgc0FF/sUBwpq59GNYIidQbWVxrNItuBAliss
HMFZNj2Qf2tJf0ZZmRIvmxtFxFwymAuM5OidYVMshWmkvlUggSHmYD/IuJaG7pq1zEJwPO1HnfXn
tLEOVgSCJj/INFceowxaofcihynfNNnhhMYcJCoaMLs8HnkK22BNeuMb9JitE8CJSnmXLA75uJzj
G6t3jrTqEODUMUyUXzr57Gm8JBoRu7rkWb9QJm2vurdaFq7ICFl+mBghC/krSakHge/tu0HKr1RH
GTvbRlwmLVrIrF8hJBaswKLqHyuqCIzH1rh4rgLdvcc8hl+tszc5CnnJMi7rFB4YYsiiRtTjiywy
lXS8k5eSm05mRh4pS0ZvTaZTZIBxiGhaaesMJOojRcqyinqGtR6DjcTfprR8Kic9MX6FhGXP1fgV
IP2Wgymk6FVscwdg5CDLI1fHtlekc0OKxwJMnibt06SKj2hDmkp9w1txk2wtw6s2VQf8ewiNbrXh
gN6GnLWo6DPUrVYOXkNprT6bUKxdoqCL/EvAzHpm0U6zELAqMpf50aS/C3e6ROB67IrBR34IdOUc
oLcYWuUl5bBlOLSR34Hx6o/Ys3DqCbaDHr3YaHIkQA4ZSK88skTJNGfViQNRaDH66bPsOVA8B5q7
UyNvLwOCDMGqbdF7LM6WF+GxQsgrZdbhTUs6CQl6hbLBwDBiBXNmjVTUJvLHZwPTN0ZGJ+THLrIA
KxJqVr4LScJS10saU/HJdDPgUg61wjDr0/Gp0cGX09IY0ukUpN0bzr+rpgf0F9jpznRz8jBrmxnK
ruS8dctyHkzhk8ymAMAg5dOkv6pjcLaychfQH2Z52K3aPL3FXvjCnwveF91ot+v2Pb+p5X5ggS6G
Wy4dOiKsCaQK13GCSiJ0A4T3EGeYvPdIUsvZoHVFUkrCXaVxzDzaSm9t5iOlpan7wHLXQHcYdAUH
NfQPbZO90Y9ai/J/2hQeQVKSwWRPsJ6cT0FFUagNWXRyIlH/1AdvqzkM2ENSfLeuz0VRajfAA7Zx
NZ1TvdPmMt7mTvuu+eEBpMvWQPfAc+07kbfb2gP/hBzrKqIHQW9xbqTKSbYWZQKYdOmaqQ3SHANt
Nc9DT1ov/SOm3u+OBxQASC9BtX4sA2Y5Tc1YUh2Mk+zUaLU1l+kUpFocVgyOwnQ9aTk4PojFhmtA
TiiRN492Hr1MRuHpYiR4jLnO9D3+wQBo6zjthdHSzFGN29JVONXrXwlbi1pxZfuPMhbqavXk5vC8
6Tz1FIEBejYyAQkM69R6xYcsw3vOS0Y1Z71pj6jm4dzGPk+TfIHxyxy86baOARE4SmYwSmqeZHps
JPqJ2fue4HEY+ugjU4ITCht7breiU/TC8HIuaCEgUvRhU32Zev8jswJMdFXz5xjVtw77ODP0Zg2Z
FO9DLGjhy+wbNX3Keniflr0u4/FklSOnCS7ersU69JJfLw2w304rrI2L76ka7izbvq0jsVPi7gFw
54GJ7GuP9O6vmruHgIapGceFTAZ+HdTogmJPf1abYocg07jEMeoBZcJHAf7wptWnC13GeawYUOni
nVZhsUlnXqeGboAqyvaHYQQ4eibrjoJWSsHGpNxtg0i8IptQnFRB1L9rDf5zsp9H/Ec2IXbp5RUW
SPRR3bk+TB0beM3MsCyYvN4lLODHNuQ/UQloVkEMN7WWmuYv6gIIjMPfAdJ7ruvxHkM0Vg2Jqj3k
0a3iwudBQeNQtVL+xDLfQ8Vc160HD9NVZlAQ93mW7b0heu47FJAaZgqmw2XzAK8oY0eKv4Ey9CuY
CGj3chOKMnyQFVXS6xef1ZKW+Fswpz43bX+POLCALFAfZU8JOhY9AkpTWRsBjWWuol6Ql2O3pBP9
dY4AS6D453AuF232SQHxplRYLuXZj26M1ijtocJbMrx0EeiD2r7rhbGvCGatXtuzAhopopzFym+6
T0XUD6Hb7D1hHC1aQb3jLkdqOjsxbmHmrcCTLuTKyW1En83aPhjqaC/6XPvIRQwspZo3bqrjnDqd
DNqIfeAzmSuXsrZB2f0ltDrsxClcTTN+zYZ2btPq7DuXmtDcBkYBmDJFFEVDJ5tsxAS9qEkTc02H
QYnKCJpX2J2P4dMgdA1f7uypjIAeAUB4Awu2q2s+rxNH+A116bOTKDs4Oo+9j3OYUFB6sup+JY0Z
UDQyLh6YI60KHwawgTO/p0uCKwmsnraJbsoAbmWa1x61oovVsBZ9Tm7ylGT9S2oJ2dNApLZmuoyY
ckh1ZH46JiaAyoART5h/ZBY4eRANDwKPFW/o4DiB75iFQAZgzEGzyOp9PTJsAy+HlGOZv4yiBnqd
PuaiApjUM8TMVB3oaYmv2xQk2Gw6TOdljLeF+yCsKlqX4QT5GrQRIw+hysrZcj/tAqZJ4EDUqcdX
g5oKsLPFdENd2N201EfzYmv1s+yHyaTYBJRLRt/tTSRjlaybA5/bjjie2W68GjjMGDnTLKIcli3m
ocwIbSwLG4tqzdygkI1udMNVbcA2iY7AWuY/of278i11nIdW+ly1yaPocNvF7QBaPcAVUaG0QvzE
7GLFP89R4K6qCiHMmCNRYabgIx7mQJGBUsMsPQbLyDDYqREJp0FEHcZvx9Ezvc81YzXazr3b0Xl2
4cxqKTottn5roHMOxnON5w6dy5TXXlO3ZAE0uQRlQRvTumRq4Fi1WzAi3lzPSgB0cUPJEKywRsd3
CMccJvzpPeCZlcZRQTOB+wZzh+Fbm5FG5dF+tIuzjn9PgyFB3FmoK8GWnmiwU8PkBqM9j7NYT/by
uA/7/oS1iT0D0b7p+AuuYWQLJQefTrs4hYq2lOeq76GJFDVuv5RpluyIwc3YgF/Y+4qyGnI6ioOb
IhUbbHqnY1fEazUZ1gaptbwjqw+rLCs+16TTuTJCDXS3LT0Oz8/eE0McfHNYm1b3CIDsdUhR5ndT
AMekIK3rH3yY0ZIfG8z8Ce53qlJjC5sIL4dOyILhLL5OcULzeqBzUtepgy5zU1tMWyXxndXzhBPN
eYy6YJ6LYiX/opbqLxHyW5tMdbYuShZ04qOTT8btOaStjkDVgOZUJChtaGXjrVjedIWkLRKNUMsp
b5xaq/YoIz+2lduuMoTPYI8HO+wtkhkeSc+h5qUcgExmaziB9BIQIC+XUd1mgMGiYq+Nlb8GlFle
KAyiVRoGZGltcGiNYlur4U/ikpAd5PrihGJRd1q3DpLU3mpm/dggHo0aibK1E4zddDs8Zn74qXXi
blIVZCTgiktlRuxzXjKvSFBALPedoiMnX9u4N7KTD3Qfl4FdHpU6uJWSI5WTvOAbsA7L/pIgwYHJ
4Kk0vddcpyLG5AoEtac+xo5xPyYYCbaDTRmm4Soi92Gk54jPTGvsNgHl2KgQIQZwM6goppLP3GPP
jqkC5a3aTLe95Z5JJOgIm+bHVErlgDa7VGH7WQf9qp0QNw4tx5gn7tSf5Sy58ulnW3QRWj4JIgBV
J175ni9Ji3htjFAYBS+e78orhfHSETUui6T+S3P0zuUU7KOwvCUobbSiPrdMumT/1mYeFKhJtsKC
4KjoEyNBPcGoPDpxpiJMO6Ba29BB1PTbsWneYT4gfGJ8qmWwryNkGY3QYMprJHNQeiBuHEJNMOlr
LNQ5Phjd4NRxR9sNcUZ8lWKoy4ODLCYNirWCnfVYj1voIDeyJJMrpevGpedXpC844GoJDPiRQmEM
1LtCQbbAotqTYxHwPdkMA6TblNE4bI2H0YfwzWEf9cwS0zgp17UUwm8z8Hl67y/TLjjEerxIq/Yl
y5J3ftldJUhD8DQ56paKdHAzr5vyZxThrETnQBviDfrZp7gzcLAqyDNiDajemNnGqlTAOCv5Rh2H
C7oA4P95VAsfYK/cWvx7kO5Hlb6CdkMp2q2HiTYbm9jskX8LRgW50nhvZwHpSfNe9Ixz6zDQJHYG
EAGKcQzzssY5e5l6qIzmIW0ZSwD/f1YscuGBMbnGmQ07Y9VlMCPNZp25wKrGFn4EwDDjpAktQJje
3zgkLb2OBFvtuFistptI5hjypwW1T/9M+i2g+bb2cFC6Kf1YNvjcC0aRyyBH5MOmukgjzMDiFKGY
PiLuwehYZIF5S2xlFGlLey8IB+gj1SGuCbVKEZvZr8Ai4em4bzGtoDEQ3mzI5GroEX4V3YA9h5kU
G8Ez6zeqk5YbD9DWI/AIjOv7YKubMfxv9Tkcow8lNmlqxNpnFyVAzxQLn5Ry1GdhQYdZSTnN5A6P
9eBs6MZaL2hTaM5AJ06NMcNARjagUa4ZlyISr81QvjGAfQ47uuDgLk+hb4sZdGBr32kZHUbZWcKw
EA+d8jGvYKJoTkswMMETNIiVibL5MelGMAMatFWwSMz04BZn3wtNCg+iTGgh6qKUFOHRpzxAMa9L
GYckdNGKIl01Y7K0aqtjpto/CFRTbmIrKm88gb6wZkMFBw30kZnOc00m7bXpgQHnC7A5qPuiPJIC
31ZoJtJNUBqpcQQ4TOawUzX+8DUxyT71bUelGXQkm5bo+3nXtsdGb0963qEwB4sVlts9b3mjh+XD
kNh0dDpMz1yVbjENxkTVnsxaJy1mnOHaaIqCMbRJh7KnyK7uqNRXAkZtR6/bCz3mAkryWOnhJVCi
TRu6l5Gp1hgoi1qh/qsUk9iOJipTPVRnClhlkWltTDyZfSJEVqp3SQPWzOvs26S1DkjmnjO32ipK
sGGYepiwbZLQjyPKz48woRAQ8vKDh0wnXmTiRv/luhYu9JZOFOC756i21uC4j1lmoz2Wv07E/1ao
L73l0PlT9xykn5Zo70OmCrMQwkKni5F5hTh6SbgaIsbMdomiB+OyKEGALK8fqsr8+WutOUm5aPTc
RmZcPQ+GsXU7RgugYLsb0dWYJEYeRMLsR9RG2zRR9rmtAUOY4Im0SUoHIsgX6LZnM0rbU4rtCMjn
4V7DhX2m9v5HOWAVazTJDRQ2HllVHkWcRfNkNF5DrKEPDo1CtCTWPlIAQ5aDF4Hgvqrstlt20MVz
H8Ss0HXsGrNsV+fOzyyjcZfGnUrXV4UBht5mDoLFjfr7vjCGVasZj2mSfBQ6EtGNZWcsbIfpF3Bz
eGWCt26DNR4cLAK69plRwD629c04RmeSnuAMrLeFbdy+aN7w0QzFUqtVvKSzDWF1q/TIOAFXQaCt
GDigshr/p94GsYnB6fDYorgxC1LNfCvsITllgQ8Zu5/Y2Y6CkqIDCuCM7YCzDSxkEycpHC/ihBak
08fYISUVpl9TaS1xe6he+2I0fkZo0eyqsEzuE5Qq9iX8sHhuInkHMtkjTNdayye1YqYe2NtE032G
d92iaX3MTVAueq9C6U5ZhNb44sR5ARQG/I2FoQfK+T5+Oo4FDMz2vDvifi+dJZQTAbF/waqHATa7
+dk0zHw7lpN/r9jIEeilgmQ/1lU4bBkRo9ASuWuQum7+2ORVM9PaTnkea2GtcCT0Vxa/ZBa4YsPH
ONZuigaqAGuCcC68RTQkmGWT4ZnT+B64PfN8DU3XJzqpK8sNf6il9zk4AxJQlGQQsxcBHE5Na3c+
URq65GPOcCHq6xMKpiXRPBo5PSt0NULGj/26gduLesJSlPEpM1V17Yv6FWr8e0SLHILrGWfhR3p/
PxxluCVNWHea8qq4+n2bQs8rasfa6VOTXlIIfkd+XXjX1d0FUzDkHhOsEBIEyFwBD77Qugc2SLqu
yBigD5Ca0jDCas/T8cVwQyQz6cS65Ocz1UQ7FtXKW9eAm54XhrHiPxjkxe5rg+3xPOnbJ5BnAKLE
dHTM6iVipTRd/DTSLYNP96h3cIf1dFU62SqxxA/HISYKKXVFOx5hJDCeCYMGJtbdBIqbAwHPX6Fj
PcC02bHGvR1RaRpCXQxFdBx09LeKHj5S1DmnxsJqGReiOKCcLa1UbDNdpcIWGQo1Itv7YVXizmrL
/p1RogFLa9ZH2jrEkRl4z4fWupzo9rlPSowQzIPq+dD2wKWgsKLNRK1eWCeQ9GNrYU8UfShT0QGN
qLtsw16FTCS8aNpWtbgLi2zfqeXcQRoscAhHatXdId24IiptEqu4T0X2YxyaixvoLw28KnRQtK1T
1wd6lbfYhW883lXvIJDSpclwtvCSIovOzNlAz3zt9NrcYuJFz8RaIWTCrLIKpD2pcmjc/DkDtdFA
IPBwG55K4FOFxc+Be98oDtZs/O/o89/YCIMaibG3c+8R2dx1EYbElGQ8JbF4sP3g1PKSZgh8TKjb
YGgGQRx4snKvtta9CBBSpcx5sDrVWQqlxCCbv1C493nZIkJTlEzJx6XTGAyGaHHEyQGyzgli+ErL
nT0DTbr/jvozEsp6ABkGSJIlDPKO5i85MW3IorV2buK5kCWCBdTDk6Pkn5liTvvIytp53NAOcZoN
wgUry+4Qh4PlzSykhNPnVc+2Yj6bY//uNgzbtQwh7krqyDe06B11HqFiClFbOrjl92oWrPVxWqMs
dKsBBL/BXuk8NaikMHLKZiCgyQ6dskA/0oK2mIa3owlyMfBreq/jQSnh/ERK9ZEI4Ix9uk4EpEQ6
byCcVO/FrPoVPdtnQukpUDqAax4vTtHvFIS3R9zyclwXEajfjSYjeDllNrVIpRiMNqwbpiONx1gI
5GHWo+9h0EpF7jFh3gGUTNCFynQmjBhuR/5DODDpRRpyj7T4oXUmyNsN9No6ZwwTVj9QhZpussF5
0XVxV2CVOYM8cJZyQcWowu1NF70Di8AuaPKOAjsRd0Wn4CFM0RUD0I0VgcI8y+HFhjHKqbnzA2Y1
HhtF/YIAyS6Ou/ssDEGWBjun1N+coX7OVPueJfzUpYyxTM8GOasQGUb79D8vVOcTZFMmtVDuq7G3
15D/7LmtoSM7mNUPr86AAkS9CmCvYKAC9ZLAqDyNlaHgQYB8j+Mh7vnvf/3v//t/3of/8j/zc56M
SCv/K2vTcx5mTf3f/zb//S/s3eSfbj7++9+KDp3PNE3Hcvnz99cLnFD+J+1/YRdKD84ie8gmGCqw
uCb3hhpbf/j+8tYXl3f+eflK7UbRxaW5HVLmfHlXZ7uI3tXCMtXg7ftbfPUE9j9vEdYmMisJFpQu
lJh1kBvZ2oCevvj+6pr6xROIf17eUPw4Ekmkb4ck2YYcpbKfg7rQyarSw6DjTyms/oc/OOhgqe50
8/1tv3oo+T7/47PQyhd0J0p9W8OBx6OPPBUG5ezvLi5v+h8Xn1yaq/1Y6MzeopdCNBdUw3ffX/qL
721eLaew0+Cjm2W3zRp80e3GypfhGJSrqiYQfX+LL16NebWkHMOL60arO1yBAFsN7oBZ04R7wPdX
/+oBrlZTZJZa7FMC8uKnjwB5azJqZmtdkb//3Q2u1pNS5iP0u4r1VKLKN7XbUCA/lyf77y//1du5
WjjIZ7b6UAT61kxI6WtP2SgJ9lnfX1z+xt8EC/Nq4QjkuSJdd7Rtnnpvhd4uAvo5dMPWNgydP9xD
vujf3cP45+JUtBT5+bhCWB6KKA6ecu5cLwYhgKt7DNth/33/MF+9Kf2fN/IVT/WiKta3ft2e0t48
RFX+h10gl+LvnkH756UrLVcDNbKLbTaqyCbkQwvRGfP5hwRJsWVFJo2NTiMqJNVE95cfXsav/9jU
pm0xWcqrYiu0+GeSIQOIRePd96/qi29iXO1qN25yYRrhCJIW0Y4qm1cNvKckXpQ43lnn72+iyRf/
m7dmXG3sIW4dGkH4bVvRsHPSBlhcjTdBv8/K5KbUI+Bx3YrDd5soQKA9BjppzEn8/d2/2PfG1b43
DPSUdJhu0ufhE5chYz6NCVYGJCOr7+8gX9bvHu9q43cqg8aszbVtEjgHQ5s2hdnvDdtj/pXTTg7W
MlGBQbz5/nZffbOrQMBAkHZWaMlONY4QIyLNdN4qpYRakuJcFvxhaXx1PhpXMSFWSFlcw263nrE0
1PIAtFViUoxc2xj9oWACT4c1A332/WN99Z2uwkNpUDVwznLA6A1NWLxaa5S87eb4d5e/Cgp6j+ZJ
xHx8l/YoAtJQY8B3NmA+fn/5L2KOcRUYIvRpHAwd250lvHhXCO+lVfvh9vuLf/VqriIAGB98dtWw
w11z2JuA5/rUP+J6vP7+8l8sKP06CKhumsTW2O60BrvVIDGdVTbGEMnSSl3bjpJeBtUe/rAdv9gs
+lUsoP2BnoYedLsQM78j6RxglKI1ERuO4rWPH98idVpcUGlMzpD7Gf9w2y8Ct34VBWAxF7raDNxW
TMayS7unyDBfocYks7hSgFQj3DXDXevz+1f61VNehYQ8Mrs+aPhiQV0ot9SyYF1NRLLK8V7tN0Op
P0Y6nn4mui7t3z2hdhUWXDdQLUZS/Y7C4yO27aVnjsdiLB/VAi9HaMdyuB784WZf5Av61c0G1aSt
5NL5ST273ytTB9PPCNu3HuGBrWIH8fP37/GLla9fxSC3GepB0fJhV4wDLoG4HW1FqmtLB/HSP6z+
r25xFXeYb9LEH7x+F02ptQVcEcxrI3S3tgkU9e+eQv/nCe5WKoKhQul3NBfcrRuMsNIsoEVaDXrz
+1t8EX/0q/iTyt1UI1CzCyG9HOgtU+OjY/mHq3/1ua8CkFFazAVM3pHadvm8tisJu2+rnZujtJdj
AvCHM+CLSKRdRSKbTYM6kdXzuf1mmQgUPeIw/Uxckd5ZyOvcqJDZ/7CEv9ii2lUg0lyzMBFpMnYC
ph1izMgwLBDDAp/+HrvKjY0jbPyH1/dF8NGugk/d26EZ1um4U1R7Vanm4+Tn6k0ycSeGokqrI+cb
RX9Yz78e4DfpiCY/4n/ki5mfqUMJSWPXpdWHOal3mQYkxOtSSHXhCX2LEn5MvA4ZAyXJ8GJH0wMH
/c8MDiNtHjpPMbNSc7LnreUDePtTAfnFCtWutnKidGhkZKa2w60ZhzgUNW5MEZqr79f/rzD3u6e+
2sb4CQWVEXJ5z8BW6R0ViJlhXlIfpCGSw05wqOylhLRL9oB0yR6tJfDSwuofv/8BX33jqz0eub1Z
mijp7Rw3P1sqfJCmFYtJ1U+eo7+2iOUhuxIevr+ZJrf17572arsPdVLA3E16NKyV9KgNdrfHBAWx
SY0ZV+Hq4qFA10Z6BkQ3CE7QwJs0bH8UIdzt9z/hi7D5K2v8j1VWjyrMkkx0O2TEUAcDtclINt9o
ZfKHL/pFLFCvYkGmMYAqY26g9VgJAc2l5W886n5/0XvsQBvxh+Tqiw+nyj//jwcBkYlsXEXmxmTL
nIui+sn1QbSpCs6hiZEjxj1Nh0YrIR99/+q+iDzqVThQwSilWs9J7UamvlCq+L0MsyeYrfOo7l6N
dHiN9FCZYUhz+f6GXz3iVURwcBoSkDR7DodmPuHlOcuAUo99/0Cvf18G1dbyrJ/f30te8zcrU73K
DFpaIEmuThJiViFLbMN4Tx0gJgBWrWL9/T2+CCXqVSgJPNdV1MGqd7A4q1mkD3Sixz9c+/fvSlhX
H8evuqgwCiYxCO/NdT9aTagXAyBo0cItX4LYgNSc/qEw/v0SF9bVd6kEhX0W9ckRRe5FaWMNYVT7
DLgYAFRkPRDN//59/X6vCuvqmzDx6Mt0KPH4sRt48tb4SrsWwKrRPv/dDa4+iDX2zKKNLjmOlemf
pzYOb3GTi4FA1n9XHgrrKr4z7csVAdr12BTuZ8exGZoujrz4Fnz/CL9ft8K6it9Go1vI8jXJsdRC
ihHBeFY5hZk45xbgt+/v8dV3uIrauTmGlRnxHdDwAUw9VO1NLVqE+iLdBh7zdze5ytXKzkHtoekg
MfXBPHAB/9JtQR9NMAD6qztct4KZyGqGHfEplEYbzg2NG5yrRHdpB7w0vr/F70OkuG4Fl/BPjJZp
1XHUOnB/unVB3WEzueZacyNU/X2xVUW3rbrmD6fAF1vRvNr2KOHiLtCE6bFs1Wdm6M+GUx9M1dxp
SoVYgdk+fP9gX4QX82rLu7ofpl3Jmd0kICN077krkk03KnAQomPURLsiLM0/vMRfqdX/H4uFebXv
GxUhOFAw6TGIqg/kLX+C8rsv9PQc41VQAEVKe0KbAcDOtW9Tp7jYhbHzC2wgfH/5d897FRkSFEft
rGI1jgxu6hgNkFI9eyCvA2DY4O+xc6r/kBR9sbvMqwjx/zi7kuW4cSX4RYzgDuDam1obKUuyLfvC
sD0ecCdIkODy9S/pd5ExQjOiTzOjmCAaSxUKVVmZIQFqiJSQiQHD31MGQdW1wS1c5leIDMzJ1+vm
4/4dLYxLOqOaNuLsz80bXyqwGIIJzK8eQmd68SXIUEASf3kokw1o3qJO0gHgYLuKOrc5AI0EkST1
Kmd5QuseGLoAlC74A2iTNizAtHya3wjReRmgY7qMXCr4fiwHSBpxlgW/67kC/dDlORm8rJ5vBoio
HEcOyb3O5cEzZTPo5tFTdDOmafAMGRV749gZJqPnJ5JKkhQ0ikVkWe0X2tUvYEN+AwfXxsVt2Bo9
LTGDio9C/6WIRCFe0gIqE65/l+f2o0DfHGiEH91pOvUBcumXl80w3n8S6A347coyKCLlJ+FBeBba
r/t7yDL8UIAaOzP+yZJ/bNn9e3k8w/LpOfMBktkiW8Ap4k7gcvAdD3qwbgM2itqfN0636SSsf38X
dhM0V/agYi8iFHkpWuSgQiWp9+jP4gFsnxtJ348DxdBb5/duEKcE14AcSBE5Nouo1z+2w7h1mZv2
RPNsqCa2pCXrnuTkDqiDY+W0AL+lX5A4jyQ0dBBjvxDuXblemneDoqYXgksRlrOER78bfsHXHcaE
fV4ApLlu1zXfVrWsrOZgKqKeLtBQB7UptMSeZGtf56D/kyMvwak+jF0RAZy+QBdtsO96tN5B9xZd
dZenYChaAOLw946rEYyVGXgPo7QHoK/sjqojP1VXAqrFgHa0kP9Pp58g+Afqi2ylEA1nWU+gjwpK
hlmFiQGPf+SuvM/lyrbOn9p62XiWmIZY44l3J7kLl7osK5pHXUvQ2ZA+BgTUqbn11BdqYwiCT30Q
LegpcvBv+xCJq4sohGbuDp0n/1oAG1nc/sE4OnfR4nx5j0xTWf/+biocMssozGZFBPAufR3nIrgp
fbFATkOlz9SiWwUsgxNzNYvBdMqVwBLyrp48rg468fg3VWTfLk/D9HnNWtBAW4dguSsi8Lj1L4Ed
Wp9KOwHr5FheZy96TremBQiCgET9E5PyJgTtQvBq9/bGPhgcmKuZShBYM1R+etyROfkEJtt9GVTP
EFp/cBBdo0kggiIOSIKrVGxc/oYV07O7E9RgZq/wy8gn1YnNwJInQPzVnf/j8o4YDpae0WUzwHLN
gu+HrnoRtf/giulL27u3GcD11/lIPZVr2TlE3EOKJ3sLNlVw0AOyhR6JIv983Rw04whB69uOPSuj
EqUUfnIUA2x8xL+j6btA+1tPMvQzXB7L8BbRK0aWK7OwmBCbI5coj5YF3F9T1tMjR/PaTnEf5JR8
ZZ3ALbox4scnIKCr63ln+qPjpkUFrGTU1mhpzmV3HML0R4hmz8szMn1fWz106qqu6uAlZep8RyR+
wiMR/SeZ2IBifPz9UM9hVwlzAZHF7i9V9wsSUrc86Z5zvGQu/3xDuOLoHguykiBWCsuo4Mkb5NHQ
JQic/nXf1txVBmVYRtAhGaFbL/g2pj649VC3u738ddNR0t4qRc07tAbil6d5ede59dceUYNto5XW
A+MG+k+qND9eHurPanxwT+mZZ6UA3gqAHIl46kFuRQj06Pg9uBWEyh7nJfsk1SqNONQnBJI9usBD
ss+yAEqUnVc+VxD13TjNBn+jZ6gDl3VLPpVZBP5dvm8D+U/uOzFt0p88JBsnzjSGdu9TpwNFlV9k
kewIsPzdJ7tju4KuomCMbczDcOz0fHTF4fShNJJF08I+CwkWjSBwt5yMaQKaSdahaKbedf8/gbmz
7p3Qf6pAB9P7W1ZvGmK11ndeJXRWea8sydDyZ/EaslPd8Kgam4wHtK70/c4Wa4fJxulbb8f/nj40
gf892AxF2z6pgnq9HemRgL557OmNl4LoagFDtbBS0CWQT73gt7PjbLw3DWFtQLXHhkRtGn09HLTu
/iCfocLk/agCWZ7QcQkOKqQ5IDvJKVj22PBA5eg8OkO4hTcyOL3/ZNvFhEIgQZ9rCi5E12v+QR86
cnKVf7q8pKbjp3s9cL+NLrHzyANI/F6utDGznU4bXzcdDs3ved0IcvDRy0GIj67BtcuSAEyNfjfn
FUnm18tTMC2R5v7UAl0ciEQiZHILcB0HfnWLBgf0EQlRHy4PYZqHFq3V1Vwymix5BJbPl1VkC62R
Dpq+wdHpibHccAUfjxKwNVZ8Z0p2C0XnKuwhV8EJRN1HG4pnSQIqk4yeQXG5Edh+vOMB05xanTIx
oj8Vj7QhU6ckSV0w/wN3cXmlPt6MgGlBRjdR9CC7HXppKhBKgn4PWfxbATkKeo9xx2HDE5iG0TZk
cPK0aDjH84JRtKzkj37tJCAE3AQoGGCTAdU2A5rWU5ZmeCjV6MTfJ8jJtuiU5UF331rlPTqBdiFo
EssemuDoqPds8cPr+UY20LBFVNuisk7U7IO7A8qqaMzr+upOzdmWE/34pRmw9fS9O2UeIWARIwM+
LpJHaLXtcg4687q8D6byOVD5xnvAtEPr398NIyZnBWTj/ZR7cjpCngtaLO4ob2UORdTrztq6fO+G
UKoZRdnOayLQSU+ZX1R7a1ymg5rd7ObyEIadYJp7dMH+6QI8i+cyAgEF4WqBfBl4AMBMc90AmocM
0rQdQwgORsyGKAnEWN8kDzYScKad1hwjdJbSlcofjnEMlgPxwxksqXUAHVqw+AZuJ/cQE56vgiSA
p+DvzRhApYW+37qO0Ox0p1Kw44iA3CFO2piMwTlSbaGgMY5UOHGriM3slDJMIKc3EOV9zMBSetVe
UG29INo3zH7pVJE/ZmCqBA/sKuFz+dvGIELzWM3c2ZDhcpuoK/hj4Kr2IFNQmZb5bddWL8pbbqYp
PLeNd2K92lgzgw0SzYfljT1M7Zg0kTVm6HQLQVCaZuhjzIK8/315XoZtIZqr6nrOei7mJgpmmd9C
+XeAoFqX3vp28YKG8GRj+UzDaNdKMSxhMbo9imliPvZ1/jSz5YlN4JiF6tLzdVPRHGOJVl83IQXK
nkP4OZnJKQggslJBIZjB018ew2CSRPOK4Ocah4ajKMid9i2tnUcFzlW2JjHC6Tltt57KpmE0zxgS
S0H5BUXibgDnVDH4xQ0wCPlNQXwLRHyBuyOhVx0vz8lwykLtZPsNmm5pmDaRrepfXd/coPX9GTqM
G1Zp+LzeSgdO73IYZdFEXjJBBCQH10r+U5YqvvzrTYZJNMel7CRw5n6uogQ5Y6cVL0WJZv1CpjeU
up+yZTpOPRTL2PKIVsrvlwc17Y/mzLp0qWfXxpwcWxx73jzVeX8C1cM3j4k7xt2NC3K18w+eS0Rz
aLR3C5fXYR2NZZ6eSziDPTT0HFCQ9s2Tl0CUBLjo9Mz4qq1LOrZhSKvtfzSsdiAKuBdQbCgRZX5/
Y4vylQHxH1YjhGY8dVuFw01QkysPn+biZNqhw5WNAmEG2smm70XwBXrOG17HMJFQc26QeCXwnJ1A
aaEtjjboM9EGdiLcRbW0EhCtxNtzE5tvOOeh5uJABV10TYDB2jbz9j4BPxDoEOeomja9qCGaCTUP
1xIKQvxJCJT9rDsJDETXLVelSoJwndW7WAzFsQWAqqqJBkm+KIW80+x/FqNzFptDGHJPQah5NaRm
22QoRBMhd3pIWjtCY8QvtBt/9tv8OwSwAW9wX7gPFkMB+kCIyrXIRQF6tRHhmDxFqHkKN2dW6xZD
E8kyO9fCf029udlxNRyLMD2BFQmMDWUS5wQMJ113XaIrCDVfAbqhANJzZROVsjkNYQmhTTsuIU28
H/Jiwwmazp7mKLhIIPppr2PMwUH65YMImk9WXf+87O4Mnw80OxrSwc/SBIfD6cg/Pgfp7tJY4HIP
t5poDOGBjhv0QVOJvGTWRFyAtilJmk/9PIJBsMkPeFQfL8/CYD06YJDnDrKdBZJPaEr+d5jcc92S
8+VPmxZo/fs768msMUS3hVtH/oD+fUjzgZ1BPGQAB13+vuEiCDTLkR1q1ZVn19G6NPXi/rZq6wgi
A9CygjpvyqGd2q4c/XTDGxgcp44X9NKqFsxGSACV9vLgOKM4jhUpwa1Q04PrupCRg24p+C+HbmMF
TZujWYnkxeRJhRGLpDs5If/epGrj9JoWTzOOZIDqfF7gcA2ddRfS7mm1+LoDMLWawSlWjtB4CCGM
W4RXzkW7P7sRh8sbeYPa6QQB6b5P93lDvl4+Cgb0evAfAGFTg7YRNDxRBkFr8H+L5AE0HfXRQ83p
MAwe3wMVBjXJeuxAklBXBzeshoe0ma+cng4vXHJU18bELv/UibhV/ayr5LQxudUVfxB66EjC2Xdb
lgxTGUF4+K0au7exondBzXZdUjyuFDjrrQfoCIhrpzMH87+rwBNRebeXxzf4IR1gCEUAwtwMw7vU
/dKMkAmHrMVUkQiy0lsAdoOv0HGFywJpaPCQIiVhLWRHwbnP0/6Hb5NPl+dg+r7mK4S3sJExFHLr
Ut5YfnILbsYHhrfq5c8bQl8dKMgmYgcrVDCiDUX9Nh9+WjSPk1r+Zq0XrTIg142jOYS5LZB3RvNF
hKTgY+eA+dytT7MHAuTGeZ5EuPHENvgdX3MOoMKBhsKkMiCXxSt25N+udzZmYPq05gYgily73ezm
kQ9ZNlxq1U80Z20cVMMu6FDARIDdHAw9AFyj3dNyyblzJehhsvwXSJgevCHfeO8aLgIdO5dABwPt
s8Cmo9NPPkD64EcJhiqSOuAJahEuNeAlVt7W2TIcXR05F5K+KiCfUgBt1kQirO5L6DWBnU5tpSEM
W+Ktdv/+nia9kyhJeFQ0IP6sHBacvBFC35ePrOnnr39/93VcLwUHK04ajWT+KoP8pqzlS4/y4+XP
G5yT3lJuNw2YQAuvhXOSx3KCGpW0EzBAg1uRVFvAHNOGazFya0GfGNCZNoK86apCRKZ9noE+ePbn
L8PU+DD7tDiD4EIeL8/KdJI1O3dDpw5y8DdFKbSUxrmFcExN/Jum8OSNlHXz6IId8MoN0ow9p6BN
6uiCzumcO9C9oRM0rwfPKiCgORSlfbhuSprhdyAfg3q87CK3mhz21U69sdirHlX9+rFM3dH50jSd
a5VHMAyRxtpwzIazrePoKFi+QZlXyQg1ADA4dzcBah2XJ2Q4eXrbeVA2i1sCfx7VuUVAPqLeuEUP
aPtdCZ+KjajJYD06gq4Z0pminRK/34VYkpSfeSvOWZJvhLSmz2umTxOo3KSWaCNngTrLqrExg8rX
c6HU8AVtEln47fJamcZZ//7OCbQlV8xGC1dUL+VdsAzegYdjC1mj8soB1v1/N0COstUI/sE+Kq2C
/AIJ0/Q0d07E/Ob18gwMLkCH/i1tScQs8iFq5+9j4HzJ2ZMqoC6zfKIp3de5u3G3mFZKs/xFBolV
Fhhnas+TlKcMdGdghtmwdZM5aLY+1faAzq1siJTdrc8xe59zoECuWyLNwhc5tUkGZu2oIi30Sa0J
0oksQKOBJ7I3FEuH3xxJrTuQlaXOxpCm7IkOACSQfwfFnSWiAP3kKGBbOVhE6biH9CNBeyxLSlBi
e+BeXfiqH5eL5MzCojkGjgOq26Sx9vCwUJe+vAKGzdPhggPkrmcxuSJKAnab9yDLrRxIEsov131+
vS3eHfI076GBDeZb9MTZDwDaPY8ThCIcupWUMeWC9D7vBSJdqeXxNuoll+AutMFCnIxfRtnsa+78
QKVn2fsTaGhROqjdfKs1y7RsmneYvYDIkSPduYQ8thWFhk8gv00Q+94wKoOr1kF2SQUGbAma/wjC
C5ByzwcKOmTQP+/wULSOHe0gbX15iwwGpuPt8M6gReaPHdQVF7BLg8fJHR7D0Qrp2+UBDFOxNSNz
J+6VVgCaYCWKpYGMRwFR7aFn4KetUe+HpsDobCX0Tfvi/n3eZtvqx9J1RDTNoAYDbeuuZG6565ct
AjLTAJo7ssZ87qhri0gkbv3NXYYxysouuyNBVv97eb3+YI8/eDz/OevvjWbyVYd+QusRsJ2bvqNQ
3w1SqD3ZPmRVOSSii9kLd10NKUBfAVvDFOROSAnVOUuxBrQgEB7a5YGXoBkdYtZWmnanWoZR21nT
Ya4URMJm9c/lH2tYDx3+F/aUZxCcrwHNyxiYuCXkOELbua1Tm2y8v0xDrPfbu+WgvOeBayPfl1G3
2rkWNBkcCzKLwcYbzGAAOvLPWYbEo8mI0mmpmi+WSMKdAsn5Rsxl+vWrVbz79TlN+y5wkLXKGhfi
5j9I6Oxm0D9fXn7DHf+fRnMQfAZ9j68zp/yRVADNEvLkuP19YhWgSOOTWFXeTpcHY/jJH5xLHQPn
B3IZKp43CCjOCZiCZuQUV8Vy3PueA9kzCD7OG+Aok8/Qni8ORaRSkbUwhz733SQg9dVBlm1XMRuk
2XW9kW83LZ/mLojVQSQrxNGqU+rH9lxD2LBCy880Qa0RcbdzHnxVDzs7s/uvlxfRdNo0B7JQaUP0
xwOIUab3akAsTu2rZgPRgL+Pmle1kqUOr6KAu4Dh2KcZly1ndE9X7YEk2FHaXxWF+zp4bWCoJahl
TZSDTDU82qCXF0fik77Zc+lDUuHyYn28P76OYmOBC6KvfKrRyOQF//iyHP5x6Tg/Aqi7/HIIyK1T
zxJvsl2ge3x5SENeFuw3f69ingE0ajdQDKysCrrS5Y8R9KSjULeDC2Eh4e9BiL0nIHra2SBfsN3y
8+WBP7Yun60O5J2jKMauE1WTYNzamU6QyIbyzjQzNKEm4XFEKOrXIOSdQhLsa6cpNjbyY0PzddxI
I5wSdAVQWhXUgvijD7NmxPotF/FQd1udm6ZBtChwARY3BL9ZEgcgJhcHWkFS4CgKL1SQf+YQJG7K
biugNS3janfvlnEZHQmZsUBGHYHktdMdeLtAMi1YdkiiPzAgiZAjkMfWCo6X9+1jB+/r0DTmeMNS
cCKj3vM/D013a5dQVlPV98ufN5mA5qIyCYHRhDCJZtfxGXoc/7hheWLFfE5FeXZdCDeyLeCNaSaa
a4LCpD91rOwjXtensGJvq7JimDWHyzP5OEPkMy0ODKyWi6me+ggy4fugZ9/9ZrrJoQJauv6TSK3X
q4b5D2A0V56yPaePxqqHMo31FTwNX2YvP7CZ3g/J8Hx5GMPLw9fBoXNLaVNAByZSXgFR2OUk5uQm
6ZvbtFkZ4cb7YhIvfVoDhzW+XB7TsEF65xAuX7uEYFGPSIWehzJ79LzlN5vtfy9/3mCmdP37O9Np
i6SnRekiI5GlZ5k37S73AlAi5PuOqtPlMQwUVaDk/nuQqhJltyiaxf0MpnOG8xueXR/Jb5odgjQ/
LFB2XErvuEo3VCF0GfIztGom580Os+PGbzCcRL2RYBV8sGy03Megy7pJKBSUCTQOQHXjL197oL3n
5ocFHrB8OuHHLSXSS7PYuc6vEb3sDSCnHt+6bdzVjP8bU/k6XLOSHpQaVZrHdBh+i3o6D2F1ysmz
ZME9T054OYuMHdDBdfB4cIC2qQvyqvU3ht4JotY3IGfaOfkCkWZ6aNWXnEBCON/ii/TWcOujX6c5
n7xUks9MQJVq6SHfiddI81hBhRyQ5Z3lfAEFEd/lNTtgmUoPsKLwjDULAwZpiTcy/0w5W1UwQFkI
AQj1UjjlafR/LZCDAOHLGiym2e0aQM6o4dptdhf0TwT/if+n2Op8MJmM5tMmD0KffVf38RLSBwc8
Eb6SB+V0V+Xyfar5tB5aSEqNyRjn/vAE4NhRZOGTm9K3UBa3l0+rYQY6eNRxLLd353aO26V4hZrt
J4i37Ydw+Ofy5w0Ae59oVi9L2LyHB1DMrOFJevJhyO2HEI9OaDj6u7Ye3jjQ4z30i4d+uc+rodkh
AroOdw0a57/dgZ36Mvcai8SLpNW3JYAw9Q6CW+m4YesGUydaODBCBQWa2YTG4dyOD3YLFjXk1iHy
geL0fgocQBllUP++vJamrdJeLQNHSRXiOzS2xz6ExnYw3xOKxAcWcIsByhAOEM0i7TS03TaxaQwR
ulUHkQZHUJgNN03pjmdqFfmJc4GwGIws58uTWlfqAx+ggxedWgZFWnYs7jzH+l5nvfNvXXnFxuPe
cOcQzYDU6JUpt1oWg/D4be7mH4xad8UInm96XbXID7VnUTXXkCuaGhYjg3xmuE8yP3mxfHLVA9/X
wYklkrE1eH1YPNhITzRrBlKiUj9Bpu7yBhhOlQ5IpL6jgtbOWexLAcJeMMZnxT1RWw32BgvRwYhd
GUArwc9pDC+WBhNUybsfuaD3wLr9gOLU7vIkDPus4xKLVAy0RtcwqOgl4NypJ5NPbKCJfQvqN987
QC+6vM4KdXiiN3dg3+MVTKSb+QOd5uXQVbn66jjAC12ejSn40yGIoUVF4nUSi9Zm+b3lWY53bJZa
8J3TZJNzky3jBKUzu+1AIlBany3WJtBZhyjmFrTLYJY6HNFLWpUmM3wNRY8jxLGQ6qavG7NbnckH
Jh9qlyZEw1BOc5IwDgREHHx/X4LB08WpU7Q+gbmi2A8ADu6lX59EiZio7/PPNIF03+XxTQde8wk5
B06+CzC8l6hnMB0DHbc4Z6frrkou+TqSPRkoCjA8IDEhJcCrFQTm/dQeGXBws3cG43qzMRFDrcfX
AZcU4P+2ax0SB0V+gLZmN99SEJf3oJd1bqlvHWlVHvziDSS7PHkJ640JGs6GDsOs3KTPXU+SmBbt
Xes234Wbbng7gx3r4EuvZ3iFFILE0P5L7gOR4X3jjwzqbVn2NIpF3lx1BnS2xsTPoFa4agq12Kxj
xaFjl+Z4sxeIgv65PITpKaKjMVsFUUNIo3dxM+W3s2W9EInodUn2U13Fs1PetjP7XRbZsbYh7ySo
OA/I9FeDui8r/z6vxWHjh6wH+wN702GaNVfuVEPbNJ6G+raDFp4g7lPIp1uRsyPqJE9oaf4NJt1H
FXgbR9Pg9XWmx0YqFoB5RsUCAIedZ1cQicqARjy6SUUh7tj0+3ZU/tfLMzSNpjkUN+QJqIcWFfec
7kAQE6MIdCOHGu9y8ght3M+XhzG55UDzHAGboDwAldoY2upfi6z8KqA81bUgPQLhWrpXc/F5GHLo
aU2QTxtAAHh5XIPD0qGcnh+MELVcajis9mkI6y9s8SBMM366/HlTiK4jNZsMZKJO3taIK8PfPGie
JpvBnfAnIcZdmUOstVnsE3jqnhYi1GHO3ZueWNftnQ7lrJ1w7DvolcVhDUHMZJSPvUrfqqKfjmjF
PiFpu3EkDZk7HbQ51j1aUqtOxuXUfvND78z68rkdIG/eLMcks86gJwUF8ZYFGJykjt/sOxdk1Xkl
YwhW/AKS88kpy42cnenT69/fJVKGQfBWAWkT+xXNPoHgbz6C5IdsuAuDC9aRm9yzyspzcxlLN7sf
pfNsLeOLYsW9DLONCRheGb72ylAKcOWGt1B3pkwEO9GHpNtZPYAqUJ4DZnFXORM06uaEZGLnId06
b5wB08Cao6g9ZEgSIsNYgQ3NWqavczvd2hYehXlrFycJXTsUAzfuMtM2ad4C1LBJJ1o/jAdoUt8E
krGbARDz697tOrTTg3zlQhkuYd5UZE9m5u3wrpX3EFbbavI3TEBHdQa2Z1Vc2EE8eSnUBUto3Kdq
Cx5u2AodxIkGzwD6mI4TiyAdQB3AkyMyN8NxzqvlhIkhK+gm04EPjb2xH4aDraM6yaLKcq64G+NC
zHaqbaFhmqm9CNW+GegWoMjgrHU6RGYFs99Ke4mXOr2HwN2b47YxGIKvywj9B90ZQEayzEs3biGu
7DU0apr0wZ7p3vfodfxb/p903Tv/4il0YbsJ2MTDscMFQCA9ITzIqkq2WXkzrZLmAfwC5Zmst51Y
0nTZpSmErKuK1X9YxK67NXUmxLHJICjqLm7cpeQEUNetGseHQrkbt6ZpBpp1N7PnQr9rwkYQ9zFM
ygenmb+gs3jj1xvMQ4dpLs6YzqOtnLjPgdjOhDPtxi7P7ywbCpksE1B2D/p9LXm2MR+DdejgzcpK
W47i1hJnpPnkqv5pyNw9K5avXLQbLss0xBq+vTtXTpcXKV/sKV7E/Mb5mOwCwW5axo7e1L9eDmYM
t7y7jv1uDNR5liyxOES588XDi6t5bdLymJH0DFInuatZ+DD00IlYBrz7Lg9pcJM6Dy6wz0pMa43T
sZd6B8X49liBrOp8+et/oGYfRO/uOuy7GVVLVcmezEvMvGfbK45ULlA+/41M+GCFuyEHuUvI7+v0
rUyBYqDtzqE59E7Cu3JW+6HcWFdDiK2jPckQOrOTZUtcESr3NBQQ7FTsO0uXbj+ILjs2dAo2FtR0
9jXngA0ESnWyksgCXfieV8uvAhyfygEpJx3uaun/5H2WbIQEBjvWCSChoOwD27vwWPk83xUqe6ET
T1EYYl8ub6Bp5TRHIT2BG9mzU/ihCTUXdXLyCS6Peg9JTh4d7m14jD819Q8Oio78dAuHFB1RWTyD
MbFsb3FCvOQJzCZ//kNFdXs7tycve0KVZeYjuoPHc407XVnLrk4YEte/hmXZu9mj1c97pxh2A3nh
/Uvdpye3JaD4w2tV7ZBMGLr+ps+/Lf7bOH7rkk9T9S2rXygpDvg0RkZ5ZqmcPUazQrlPnQW99eF+
bLw9QzVsLl5nNz3i5Jy6Lnn2inafev3dkpSHAMrPZQvEz6mfih2XIsYk1vINde8S699JxbP70HsD
BA3Tg4ICYJJ2tyjmDDMe2OKRF+TR6iaUkRwIG//50R029fI+mp5JOpaVyKywvKzJ4qCy4jCfYOX9
Jzu0bluyjDvf5Tf+lJ/XQlMDqkr8lrfS7z9vDL6elo82V/OdIgioA2BghnCp3vfTb9S7sLwk79Di
cYJ13krf+gEFpMPl8QxWoeNeq6ahad30GV4vbWz14rwo9UjtZeMmMNjEn5TJO5+W9L6b10HL496n
j5kVHCB7Xh941uaHaSlQ5QuL68xbB7oOYU9CgEB5XMwAhPZe2e0CMt12ZFNy1XCr6QBXi8ulbPKG
RRC3Qrs4PztE3aVQxhZKPl/eDVMq6c+RfLdeoKQarAUXZtSC/i6zmttFNaduULeOyu99FNRQpb3n
kCFnvIJSfPElc/nP1m7bXWBZG3tmQi79+fu7H6FUOCshM4q+pQki8r1z0/jtbxFaj156X4zTr6xr
T0lTDWuS+mglrtqwPNMKax6UVFYzW5VkUQpEB3RPItDNPZTF+EhCd8t5fmxeOs5UAPyEqL0IQZs7
0e/CH7IboZzwnmQVogYPRwiq1RBE2dhPgzXrekiNsB0xprmPuicDN1vzo2jpPRgH/62W5ramQYfL
NQFPe3ccCvbv5UENq6jjUJMUTNZjP3lRXoyfs8y6Jb21V3Q+S+FvoL0MwZe9Dv3uhLjLYufhGLqR
WzIo34Q/+nzZiWW+bXl9ktYCPhpCv1JA0TYW0uCmdHyq72dV4cwNGm993Epy/OQW80s9XqfpAyWS
v+cjBpm2oIshEUQ8VricAinYevU1Wzkpk03Z3t8jtGjR8BV3RvAq2SymThgMu7qHgqoQwD5MQav2
fU7arzOjNipMXXI/FiPUAlaVj8vHwrSEerC1FAngiGs4MNL7bkriJAxf7Nra8L+mU6dlXAZp5/AE
xRiNkv2y2XxDwybdzbT7lLXelvWu+/HB5ai3AFSisPgSBiKW1TjJY2Z1OfLAHmFbrNofR6SeDn1F
fcoblyrFQ75vAJMZ572waBmjIbH6zpWdn0pBi99IvbSfL++KacD17+8sKVHlAp7lWcRek1Xnshjs
Q5JMw2MO5TIkYMP+FPQCzARLtwX1/vhK9nQsLLBmyVS4GJEFvDkstPrshPO45+XYnLiqfg92uKWZ
YxpKcxOiIZPw/VbE4Aip37o56kqEhuMY+HcWCJgewjC8UtLK02GvGcnbkSbIbTtBE9yBs8V56Dxm
3/YoKm5cT39iif8eP49pbiJo2zR0VJbGYIVhrNyXqXVMk19ZdZvXUMIunL2VAfRtvWW9t0/q8dAX
AFiV4VUm5ukI0bSXY4+2ry52JILu3EvnwzTk8sBReXzs+2/XnUjNT8iul0xMVRenJLxH08tviVS5
39t31SRvaJ89j+MWA8vH14jHNJ+RciUtYrcydlBW+UqnMb/nQ8aPTC3yzEXn3IkhBbZzZvk5kPWW
qNfHrgqH4G+bCzJUWVRGRFwU/hOvy0+sohFIt0swQY4bOUiDXevo0UA4jeOgxyoeayvKlHsI0VtT
Cu+Byx59eGCe8re6cQ1WpgNIW466aVPlbezV8rWp1ZszeJ+B0E733ewfWNps3MGmKa3jv3NVXh6G
Swo11JjV4mhP4nehkrsmSJ8KouwDxR97u/p1+RAaKnCejiENkV1J+q7p4sRB+qhbRnUcaWufimzo
z9ZEgFQSfXvuGZl+prVbl7vEqre4JkwzXa/QdzNlZThQn7R93AyOPHrCCg+Mh8NpVLlzU42qPeVB
7e7svGk2rgHTHmqexQXdrbKF6mPqp8DQt2gNwMtFPiNkPJRJ3UQKLVEbbuzjS9TToaLd1LhQpiEy
TqFMdM64nB4ca0w3QkPTTDT3MbUDJAkmi0WtO59GMAfmY3XjZ/ldX6JmQWvncOUJ0ZxHj2JmNoiK
RV44vqKF4tUq6icrWQ5D0KW7wmOfWdK9qkCe82DraWRaOs1zCFEEOJacx9niMJgyHZ8XoGY34BZ/
cpcf3C86RJPgh3rLksBhsK9T/YkV7nkepiOZpkMV/hzCr63z0tYnbgW3YdV+76vm4FbZcfBfgiLZ
+eqHnKv9BGnVwnb2bnCL++k1nNMdsS0bpNDhXT1svBENLlRv97BS1gVjD7fZ1PkNaDru198BruhH
JwUX7eUdNpwkovkb6MwpNFZZVlS1yUOdcaSI6F5VyyP4TV4Z2mY37GG16o9WXYtShiVzAquaRGyH
pVzF4LpvasTFXaw0FBtj/KkKfTSI5lL+R92VLcetI9lf6bjv7CFIgsvE3H7gVotq0WbL9gtDtmUS
3MAF4Pb1c6i+My1RKrHHbxPR0Q5fyZWFLZHIPHlODVoRhwK0fhZqaJQNkGTOSXV45VqlGjSg2DfG
b2XxlRKgnNPM56ACGoYnM+3cKOndbEhCtZCY7XAw73VlQ4y9Xo3QobyXMgmNTvexL4rykyVCO42u
8EcPLRClhKDrcG9at722svAXHjL6Egjr1MysoPDOz32d3Kqo4KNAHdSTsmGDOvlRQ/eGdPw4bpHm
4SBqqkq2Fk5eOH1LZk9IgDkaHp78bFpJQ9wJ0i4PTVTVm4/326V9sPBcqtXFTa1E5VmAptErMk34
ed2VIUQs19rMn5PN722DhdOKnChRFNvKz/W4q3RaulhgW6cBMRiIu9Pex0KZBUpA2k6lJy53Xame
BvxlGA9C6dxxUPxeLbZIALsxY7uiXRP7ujT6hWtTgc93Cp4X59zSr1J9KNDxbHtOJ3/91uwu0bOm
bIlZAqp2mn1ULO+J+AyGwpXI+MLOWGJnOyRSxinSlZMmjJuuMX3bghjSx1/8UiiyxM12ncNisF8q
JxxdNNGHrdW7WBlFZYA2fa5S7lIRQmlrxd4Ft7fE0eboOAen0qScLMu6neS0zyN7VwOkg/B/E0N0
+DftLDySNkGyiDq9cpr321j+zFGJ5+SuKvYT/T3ZcX0Joe2IdCgyT8ppcPIQvDpokAFLoAgxfVW7
NmGXXNISREtUmcmuna3Ec59q4jbiOB+d9JjGDEQHn8GNDGia6v3u9bcEzULrIs5MdVBODQjIsEwN
ai+TYC4kuVZ29IULdgmdhVY2NAMS7IIaHRSqgQt/Yi7RtbCo15piL220xYnPNZ2ZTUZxItl01FK+
RVbPTxlERPv4K5PDSkB4wbEsUbJMRvHAgTB53md4FCE0G10oNa9s40sfv0igGGWUU3CcKSeFJh5H
OgF6eG70e5h5sHG8fgkotmb1ssEyFC0L0DkWcmRI8LYLP/YtF/zWEgWLJCooLhNVOSUKEJlJYiku
grq1oONSvmIJfi11Z1B6VVNOsSzcWrmb+OOY3BdWqCq6D6eVQlmlmBekdXFY4APmTfZ7I5tH/OIJ
FUPGb+SOUE60smPPnpRDk6efP/7sS0uuv/7srNDrWjJ4roEP2woC7wmGZ0qycvQuLYr2+uORd41l
E3XKaUw5dectZdja78l963QRAFCnBnFGiXnhQHkjhBmuy9mAaq3EZxf8xhvkqnRMw2qlciKVhgps
I8LBUjYaWktcbTURdSFvs8SpQhNKZ4qhRiekJ1l1p6Krk0TX+MvsfBUOOZW1d8aly3cJWTUyoF+6
3nJwAIebaCC+ErkoIgey6LaUDjexJU8jlZnb9CudRBd21xKnakZNk4Ea2jkN0B1xbZqq6GAjX2ta
s5VTf2GNlgBVk6MgH9eGfZpSKb0punYq4UP7ABWBtXm74NuXoFRUfmzIwBD75Cif2LSjNA9wtyvd
bc+GzW+dQmNxwh1HBzp1bO2TVtOQxo07Ow+Fxf7HH38hB7NEp7LSRhYwKfHxanGwcu2GYjRQIkRt
lzu7DuLq7hAZK4wXlzb04sirdOqlHo3ZWZO9dqqQMrySGhE+56z0FQuPsXRszaDM4zArx2Zlp11w
NEuuUYXYWW/oMjuPgF4hiExGsALSYfvxBF7aZYvrPatRFlYHkZ1jO/crKz8mSoER6G7VaCtX+6XI
a4lNraY8q2Nwgp6lPbGDRmV/Q/Oaf5cdKYKaUnes+lOUmBs1bbeNzo+EKSvb78IOX2JW7RgA4rEx
AYKpUhd3nNuDkw4vpcqs3Wlcw9pc8j9v0KuTMhikaFNQTnzGo0yZ0usJYxkiaAVXx3FUr3L5Y/V1
fWFHLJGrTYQKWgQBhHOBYNKW2VZ3fg9Pqr+Bq451hFqMlp6FVJiPInhYZv2XOJGJZ8RrgK4L52gJ
WmUTuBSBfE7PRqnTa4dkkzsp0EHKAF6DVMEdZJfNsGvqyBVABa/c1xcc9hLFqoALxALQJD/zws24
tSetaxK6ckYvnCJ94Rkyu0lVkPbmZwD/dHS2qIA4DWM4DE3Q1/avj4/qpb28CApISloz1jGCTFe9
qM2CTD2DfxSKS5GHAmHwsZULHnWp5k3qzCaOYebnRkjHS3JrDwJAsC7ZI57L1oHGbeY1xVpr4wVr
S1wrMExFEVOSny1RXxFc3LS76c2HJItDU4l2VFtZoAurv4Sz2pkcBr2g+bmNG3lF214DTLIsr1ln
mGtubl7sd7I2SyrSBGSw2dRH2blKkwCNp59EXv9Uoj6Ev0FWtpFPDZ94mNY7HpGglk8fL9gFb7CE
uDo2V3LISGfoaXZGUDaK+9mNfvzZF7bcEstK9dxUBTpArpWc4k4t1MZP8m64rm3gwArVjHyoCq49
Bi6t0TzAF48BRUYlOMLz+LoES4UV9JOZk6Ct7Fz1CqNu1po+LnifJXSV6tAHsbomuWapPNMuuQMX
ProZ1IeETge7n75UhnnLbLYWy1+aw4VviLV44qmo7DMrp72TQRa70Uf0zet7IKjCISErtcRL07d0
DxaNmkEo8XXkjNzLS3DIWg0y/E3a5OHH2+HSVlsEC2LqChvYp/i6blrFF42hhLwXa/wfFz59CVjN
OjoUUUfsc9ZMmWfJdHBlZFQrW/kZ6P/O8VziNdVMUSqT9vrZHGggcZkBKZnJpw4V0CLdZ1YboIgY
MNV27fZWM3eQV3YnM3XNRAcG56aqQSCT7nObuVb+S2eDbzf7ajziN5u03+IPLC/o247CSpEQLf0u
vf541i9cLkv986SQbWWpAz1TLn5FZvsJjaQB5DY/T/n48HsmZtMvjh5Etqs2GjTjbPHhoSFi33Nl
noccSgnpSvR8YX8uQZ4QwDNJTS0Q36G/Si9H1CxSCiCp9uPjMVzaPgv30XPTSa1OMdCeVAH4UAp7
gDYoHgi1/7GBS+uwSCjElpYBVOQYaGIljisUduR6uk0i81dskN3HNi7ch0tkpw1pQ1YbWAhForhQ
pm6Z7oF5ngme0rk17vcYD/XnUP3Fgk/ISGY01WFHVe9pFCE47qq7OCkfSBSt3LmXFmTpLSD7Y1lR
qZ0hRt54LKm/VL22Voi4MFFLhKZqyjw20Hd+dnpty4evPJl2OCKZVnpjts2btWrSJTvzf38xUZai
jfZA0GBFR/NHAkoh0LnsdFnurTT3xeDsKtFvPl77CwdkicjkcopHBmHeM1cEoJFRYnjQCeT7aQBR
5McmLmzhJSKzRGttzdFafq4s85qIEgdet6mn8FLz2JBFn37PzDzCF5MGIrepBolsfW4lf4QAXcgy
LcT7QXW5k61dRpfGsjjvFkEoPCiiBvYjBfF/vLdrXHRAntCNkxUrZ/7SmizOvIbWAa3Xowj5BeMn
aFfgEzXD5TX9q9b3Hz+G/4yf+PU/L6D2H/+Fv//geHIyyLMs/vqPzRM/PRZP7X/N/+p/f+v1v/nH
PS/wv+WvvPoX+Ny/7PqP4vHVX4JSMDHeINQcb59amYvnT8c3nH/z3/3h356eP+V+rJ7+/OMHl9g2
+LSY8fKPv360+/nnH2R+l/7Hy8//64fzGP/840r2j0y8+QdPj6348w/D/jt8g0FVijeYpqNZ8Y+/
9U/PPzH/TqlmWhahBjWIOrcilLwRyZ9/6OrfCXQ+NEcDMxaYcWZ2p5bL+Uea/XeQd+rUtsCYaCO5
af/xP1/s1dL8a6n+BkXya+RtRPvnH693HJRqVNOxCF5B+CboEF6SypHOkaSQvfBZzaDnyj2lRdmN
ex0abV5MyV+WX1papEz+acqxHIcSA8w76hIgRhxVj+zRaH0mcIAcJDW5DzXfQ05VD/2GXjoxXBO9
q4MKlZHHFevz7v5XqDRbB4mqCdUiC2hOB8QCr89xljeyRkG28dV9LA9WWG8AEcfrz0fHXH/fbbLQ
Dn7DpKNZYDS1VYeoS79uR4laUSUBa1qoh0WxbdEn5MWBcPuQBE10qDZrje2Lusc/R/nC5HNS54W3
Gju76FMCk8amooEWsL3pcyOQvhY2bh5gkLf0fmWYs3NazuxLm4tgvWnbeCKg2fbzHSdH7RE9T77j
IWG9a5tj7DVe7K91tK2ZXLxDbEPtE5ayFvrGnU90sa2ytVLLgnnmr6nEypnE0vF/y+YXIzEqS2pZ
6wO3zm7B5ON33zuXbKwN+9q46nZt7Rak5X8ZxBk0HZNqBASkr3eoiHW02cxrx8tTTMOCummz80kI
pIs3uDvjPtI8HXTloKxW9xAk91m49h1evyOfvwJOCRyPYeCL6MsUBqtt1qiGEBAMNrdD7bi8nzN+
QZSOQexoLiu/pIpYucAXXWf/tDq/tQzLwEWnLh8FeV4paQr9LD89TKEVTtvMM/xip/poCArXdJwW
zaZvrS2ioGkaLB1Cl60fHQcfwgd76woNd27uuvWh3QHBH6/afGe7WjagOpTquuGQZSOmJpiuKilM
8km6Rly6TbwSY7938G0VZIOYQmpRc6n83VSOFQ2WaP0p2itnw8MhDB0Eqn4V4KV+o/raNl2J7RYt
W88z+crm4hTqZQmKW3SS+KAifRx8hHiVP0+l4Ro/0JTsokGy9FbX7x1H/srqIozpTOKYkcRIk93w
ZQrjbbtJfOFaozf6hZ8E9sr2fJ3reDvKeXFfuFTSA/hHQaYCP4MOz4l0GzHEOzlFQJ/t4qFZeVK+
53dejW/hBvqIZiPknFsfhcy/xhdhfEbu6Z7w/o0DMS/Twn+/MjiHCC8GiGYwEY06DELtL9/FW32r
eM/25vlUVn33e8f9lb15wl/YE5ANaMFUNi8gt71mV4aRzzyoeI4+/zfszfO1HJ4ObkeHmJaGu39x
PYG7WkGDdyb9ppInwwDeILJvEpCjfHwNPtdFlnYMA7sPgZzlIMJ5PSytRl9pjZImBBpzBDE5OYqp
b3yrFdkXtQAXl5smTupNCAV3ltaCSklJmZ/Ekvh6O30XjqGBX5ucc3TcTqDfkwzHp1Q2VpYfi8Lc
8XokJzXt+jsQj+/B5xLylOYu0VJjP5iNCFI9LrZjr1du2ZaTx6pSdUstc3wQXsSukpdDyImN2Ao6
v0ALaSsb9715tqmNOMu2cAGri/FnWa8MvHOEL1Ujcw2ZfdOFeBBjydcCyXdOpKPZBrycCXVvc1nY
MbpiyDJLnYMcWXtqUOxlv6setLMa8nB0E/Bi75NbPag29fbjRX5v774yvTgrJO91q24ILo9vnY9+
2K35swm6gASFDxLR4GNr71wbDgJ8YhEHbwT88XpHDQLkxWwycC+mhYdmdz9X1hBkb8N/bNUXJhYu
vLQKG+QeMJHZBZjoUi/qbmIziEHy9fFYnlOSi+PhODh+sz3b1JbHQ6ec9YNJ4db8HiSWLuhkG3PT
1MHs3KyN5hM7qG6Sb47h5hXc3BrbyLtL9/ILLIaaGTlQXja+AMpMnU9DSIN6wDNyV/WR0fHXQqn3
4oxXA17cUzXh4PkzYC8/DH7iRSZu5MwrdpHLrlW/8spNehP7a7fVc8H0zTzjPQkMrY7X5rJv1KZT
pMoJrNy9R39AwKe+hfQRujtzyCAprul3wRyfGyAQ+eZszNDYIorcNeEQkhDc/oEMkoCmrvK1ewIl
5/CZXetes1kNHebJfvstbRX6knOAvUS6j1lZj0x1Wn/c8zakIcGd0+I1GP57d84Cffx8iePh+S97
i6Cv7lM9j8eo9fU78wYs2npYP0IzrAgg2bVVjlPQ3Rhh96v90QXzdlB86n+8/9+JrF99gfnnLy49
UuaVVk34AlB3PJRht5VhddK2a8Wtdx7ZeGEjJ+AQA8/ON7ofBSmKKJOpeH5zml69cWTIvNlDqdth
DQjzXtQJazY0Ag0NZANLDmoI7dYGg8yQ3wZ9YM4EG54AbUNo+02ghWCvyEUoNnLFC7/1i7aqUkOb
Uye42Zd+UWh5mpUm5rKZrjUrDeLJWYn55u3wenvaKkS8oaGFcN1Ul02xLCHdVHawYOcauGgBcwWy
g/LGJWRbGsQF6eOKr39+5Fw2iWzB6w2i5gZoYFuYFGG+M/eGV+FQdNidOB6b+aQWYbKX2zWtzHdH
CqUNpGOwjsYS7knysppAeSP8huj7th5zvD5r0MZS+olpla+XdZCrYu3l8PYGt1Wq2eh/xPWt2ktM
IDcqyAdWcFKVD8GW/Ri0eLB0V05geWNou0aIQNeP/bXT8fYQwizoRCzbga6otWwnTR0GZrkatx3t
cwLMNPH0Foz7ZRqQRA0dERWuk0RBZRp3H5/+92bZNDX0zxIcFE1d3D0yM7UBopUIefXW2KK/+nOU
RgHNzFtNJF+xBjpaiZQVl6M9g7IXewrXgIZM4ryTrWVyT08A5VXzVPq9oHLnGHH9SU6GI/eSdbbm
cqgkP5Cmtr/3cqR7xnj0jWtj75MRwDZTk9qOMFruAKPQKw8hVwNkPv0E/vf72O5uS6e/a7Jq2zD1
BnFxflWX+d5Ew45j6NXBtlTnDiR45VVXZDzeARsFuJ/MLOU8DpMdTKaZBz1yf/7YJUBfO8hBOg3/
NFhO45uT2bo1ZNvdwi743qrJ6EnoMbmjrvwwcpSqImbh+h7QDB/T8TY3IE6jtWwvRFP7o9C6IEUL
g19RsY96iL+ZKTVQFup+8EScFEYOEWvLUGmdMOP9tRKnn3OjyNDMzK+RAslxwFUSYm7z0LD6OwDj
QqaoB6yja9e6nzbDtm2yOzPSz7ZVnrNeu5VEvU3bBMzyOd03BXKZjtGf0nL6BnaK66huvuaRel8m
elAIzJ9A27Rm1VdKWpRuJ/noRrY9h83Rzm7yn7LVrjktb3ClXcd18VOzGgYgqOIn2RgMSrlJMsfx
UiRVPBA8PQJUDaJktXTLod12SXEajeGY8+Kos/xoUetgtNLlpgiisf5eKwJPCPmltIsfhCN/pvJb
Gk/7GBhK8LvKG7Wjt9rghCIzFSCBczVIY/uJ2uO+1ofGTzMwceV1HOSCXw3VtBGT8sMCd/hmYu2X
XthHSwyeqXWgmkpjzRO8QFNUU2GpkvR70quGnxHwRHUqlCVbw7hXyirxR11+Ep0M0ykObGFCfI+Z
sZ/UaAFKeB1UuXoHgEvt8oTuxkke2mlKXZpE15kwHhQKhsBOjwp06RZfaghbUd0Aj0rF/LrQExDn
GhS9BHHvWg4ke2vN0v08TYywH5rOh7jlQzZQfQPAkOXlQ3ZoGznvgf6MVN3BGdihB7WvVse3tAEZ
FC68mTCQeej8O9Z8BmiCEdVFf95tVFoEwqS94km1vGVlGnZm9Sk1MsdtC/4UxWoH5jZxUCw93Reg
evKkkTy0Qns0IAgY1BCnGDKwwdSqcYz0+j5O2YPQWxJgcfJAbURzIpZsXKQkvmg5Sp39aNhuh7ZM
t4vb2NWKnIe5PsQeiogqyB/lHniN74TwKrSHCbFnqrWY2jrdxCUmYcj70hWxs8WUN5sRL1u/nLpP
Xc2vkrS13TrtukCJZeVmyTjtNAHZByvKS88RZeHjuco2dYzmU1PnYluXfRwYVIlBAQY8YhyxaGf1
2JXF6LSQrNSz0reIgsmj1Rh2k8Gh7zBGobS47eeGrNZABs997a8cICouuGIQ9s/XDVnmM8fMkkbR
4B4jaZcXW8qywUCwL4mDu1xKW/9kGW1xl+XsDlRcX4ep/Jb0cCx5lH3nakYh11LtOlp+R3tY7eEJ
AYEFDm5Ks0cLqHaoaaf75oD+VFPfmZg8KE8PUUCkdYMAnW0Bd0XfOEIYN6uiU2EWP/kk7kc9kkci
uk+DQ65RJLgGufLR7osc1F/llkgzGPKk9yFI8yOxk/QhtfQ2jNqIh5poLV+rquQgDJIxr2odtL62
FrN8B8jX7ZTV3ecKAMfzOJomSMoavmmboQidSSg+mBa1MB3oJpPoRcFOZIdW0O4hL+ruodFSvfPY
WFS/6gb9+jz/icd87Ubl9Ksb8qtJqwKjnHxstQAdFN+yGtBayGUQKz/VVQc1Xqt/bC3rm0gQLdVR
CK74G9ZQC+Jh0LexS+M7L8VdUpUimLq4R8uNCRF1xa+YvDbqDNTSSAslnhIV1iZTiy8p1Y7AcZw5
wHQJLX41KdtxVQtjsAiAFdA3eIyJTq+cKdugtftOi/hJpLO3E+7Q8y/cLk5WAerY0RnutSmp3U6k
mWv2xnagxaavtykzf9QavBtYM3y1FS5nEjpB06YHK5uWxDsRIepjpeFXbeXGgrus0zdUfcBFhgii
dZXxJjWoR5TGH9ijVuF6U7PtSEufUnlI4u+JDQUkx5g8k01eJszbwhjuGLz3RJ0rkQ3bhB4AtzxF
ij2rRyQHhoa3triymmnLIOvk0lhuReng+9MrigwgSKpu4yRxo/ZX7DSgHCpDXoy7NKnQk6W4+Zht
iryHXKGoIW4iPVLuzZED5DM8RIhkedmHnfUD/fAbBU5kENQ3wMWTENWPWwR60YaU1Bum9pyWNRxW
4qkJG1wVOGOVsquMCNekVoDO4aByNFB00k3FR19Gd3n/Dc/Oe2pEQYnO2Kmo3QwFjCgmbkc6ty9T
X63NQ6dtq/jeaoqD5hyIcVXGkRXQocdv8CN+EWyjjq9bxBPYIS3/UgAya8KZtUkWRBXbG5N2ZU0b
aEJsqExAd6Z6itJcDWPqYuOmShVOU+WNyI0ptXXkqgwiCLfmih6Q9kiHBFcVzkvRHCMozZEi20dq
7NHouzJMYKc3QCl2boonBD1+hgIlQxdsVsY+mPs/s8p0E8o8ZqYbWdmg9axBDimDCuqNShQjj4Be
QtX2oGSxMcZPup49SWb4oOZ2EyT96+in01hHjUjfGb5LKIw2tQhqA/X3EamA6jOv2oAq8LUceCh0
fcNFOCryBgkE5vsnkahnx47RRXiv2+i+HMewxKBoybbAB9xXGH+aFV9Q/nOT6hZsH67TfetECYzC
cMdHqB5B0Y0lyYYh/8mG+tTVDdJzzY7qJZDdLDCLFlDLzxT0hLroAkeTHq3Vp3bUvgvmTAgyCkgC
Vg9l1rpiIEFGxZVKgT/Tcu7y2IL4NXS4Zfc1tSuP2jjjVFdCdCqf9eJ72w1Phla5jYZuO2wsfSgh
y7g3bDy2M4EWkASb5sCL7Kg2Ty0vfDQ29mnsK43w0uix77Hhq0fwGoS1faM21x0rgizfW1niT/oT
Uccgsb/rcIJp9k1LQWIEuUmRZa7Dz7J6zJm8Ygrb8uY6ag0B7VUR6nObZDRqrQso3G2h2sg+jAhq
0oxe9Zrz2YTMtuRfNK25BYfwVcMiH3CmvZPju5nWFzmHJowkPs/prhrOJWLDEurfKD43vj3STxoI
M7qq2WjGLZcVgHhKoJACaujml2xqAqvT4ezr8iqJ1e8ODvHQSzCxkCtJAcJq4q1QxWloatzbqDZO
e2JEXp7SX5awrkd18qj21AP0n8WZq6o2WqrNNJzG8SYzwPfM0k02qfckh6gxutEh2IGff52Yfdub
OoiouxA6vY1bDb90UQYlINBDD17KSv2MADV268a+0lBFhub34Ata7vUafHwqeCrZF1F/Bl3dcea4
cNRPFfkmZHRqzS4A+nPXcoSPDUL2kpzRIuHG0LbIsatrUXhJdFdA5GSwv8RdfOBMCysmNqVebmJT
oJ2mh0Ac5rpXmtI3xvxQ5E3voy2buUiLb6tcHkcIskKC8ItTQZdy6CHinJaZK4nxWTOprzvs21CP
t7VdQrO1jlOvzGsg8R0w4UIxT4ZUG4Mc8hO9aAMHHDEQH9uJOt7acblDd3qgpXm2JQUJWZodIZu6
UTT9GKP90TVB8hbUFbH2Ax8fm8yAkLjGaZBS5MfAiD25/QCm0YTGBaKy7qbRxKMEHymz8muKQEBq
otumCrtnYgIMsUl/mDrTfzQ16C6oEWuHUhJg3usI1J9wxrgsakVTbG8AYAFIAW2ykDtMW4SpTVek
qImyQgmGaIBYgSlaz4RAidtEqX1IJ3DSEK0ycShGI0BeAy8FK92RuryWZS+OoyE4tml0j++7azTa
hdQUN4qgUKJTLeA9xphVvlnk7U7WYAXMAEdxB0cZXKPu+o0xoIPCSgA74Tz3ccPMcwPyrkKnSJ0B
Q6tlqrnrokZxrVQDjsO2E/mt7a3sSGjPf0ZZihcbSVs3jwnIYfPMLZPpPDj9bSWVegNtrpmMX4Vk
rDpY2yQuxcaxTBXJ4nGqXJL1mKaMP5n5eHAE/HZsxbvELlkoIO55nIhW2GBrEim4m5o6Nu9iTHH/
E3diDhVYSCKHTEhwP4N1uAy6nhbQBKn0Dg44kSg0yzo68wikTKPT2DdRxJwj3tUZ2IdZ/62yeRow
MtT7cjLSmSfKAvQ5nVCsj2RaHlQw1x0tWceHss+zayfR+lNpcGifsETPjoqp4ABBaLo69Bkfb3Bp
1MLtIj2BzkECVjAnycJpiB1vrm5upc7jE7QCdN0fewInhc5SI/PiDk/VhhjOCZsVpNlTGWubQgUx
99aWoyVc2srmBu/3AVoDnTpeKaUprkknopNejLiNm7YpTnmjPGkQTRmf9A6i8iGtyijZOK3ZhDxP
Oix2iiz+3swriNhqBIyNbl834OF3itIcvqc1PVJ9fATghSluCsKn0kWFKuoATbBl6taj6CdPpmjF
HMy4PSW0mokS1TEikKCu4puyVwrAJwiLNFDzxvQBQon1dsha5mxSPqxRRL2TELUdVN6R7TFV03oD
aahr3UmJXUp/KvHa6pDrOzROofjDyEtQpckpUHIBeiMR3zggo7my00Lua15aKwWQ52aTV28RpNgc
xPrIkgKF9IZ6vmlo0XV6Lf2EZMNMBPcZzGY4b5KO4F8EL6YJHI2H7o6g74c9lvjM+tE55aRu98Yg
gkzJfL3QRGgyjQS6MjkBseIbzsvSleb0ucja2EumoYFYAnQsZdLvsixrt0xD9QgRLHdFwr9bcWXs
k8n8+nGC65mq+/XoHBWYEXXGWGG+zWVRF8pQJeea9E1nMj270u1gyBTnWwHOBVcZEuomJnjBis54
HFh6o6d5H9hE+SWSGLrJZmc+ZkPaXgNNIENg6A5GNV63hdHf6gmnHu+MzIc4drKTCThM9SkNS6tR
VnKw71QJHBXoCWLZpklsewmiKCulp1U1AS3FCEPmh/ZbqCy3lSfRs24gAYCnhDT4j5QgrEMXO3GJ
VWs3PW+tTa3o1Y3VtPmGT3GzL1LlTsRD6yITSbaqnmff9bgZfa1JPk2k/PTx9L8tbhFKLWBLbJOi
0m0uO8Imzlq11xvUU7zOV4PcV06Gn7vKJg/iUFnrCppLV68We7ZGgdezdeLY2hIapQ42s1tatEj7
R5tux/dz3OlnyN2OeLZ66X4tcfsm478wOP/8RfXEgd6UrkV562vII5jGz6ReI1N46ycWJuhrE7Gd
ohuoxJiMTf1I/DzMNqp0B88ItS3VV5zBW5DHwtqijlwTKTlIpGZoYEuBYdG39rXjPWM8uB9/hZDt
Ssr9Tep7YXB5PqnRDHY3D4+2QTxkeIb0bqIWG71u/JLdOcMArd5s5US9axWqtUSFRzAAMn09qWZX
AB/EsW7GZsbpZBt9Y4TNZm17vD+dL+wsppOMSYeLH3b6fbOT31Jf8fTNgKKX8LJQ8Vc3y5vy5Tyb
L+wtZrOPZETnQAnlS3NfhcOWeXORRnMrgB3XEE/zJL05bS+MzcWFF5ufonCokwnGzPKKNY8d+WpG
q+Dc+Ru/NQJc7Fya1/XlkTZmekj4pflIjwG5T3Rfv+q+T1vTB6Qs0D8x3RU32lX78Nfo/k9g8XP1
VN6J5ulJHB+r/wdw8Lnr+zIa3HssH38+/jdl37UdN65t+0XYgxnka+UolSypHV44uu02mBNIkODX
38lFtVjWdp97zgsGsBJLdhUIrDDXfTb4JD8ngzPX+g9ekHBMGAYOI441VYbN2eDMnHIi3vK/ffs/
pmP4vgNAXsSMjAnh5y3/2zH/43Hs8Mgn98BAmuj/If0bOWq//Mc7PjIufZMjOdrAYRpJNR9CU6Mu
mxQ92KvnCo2YL2bqo5uILY8IhqlLKMr+4lWe6Fa05kmBaelodxs52IIXIZoBKrO/zDL+pDmr296h
QTfsI60W+qI7P4CsollaB6fRr08ls4s4zd4/Z9X79kG4cfIa+f5PXobBS2aYGtmz9XgyWOA/2HEq
NkU6ht9kVm9daXk/Eog6xhC8IOFVA8kBV2wSNVgpcJ9Jw29mjmrnMPd+sGQduzmCVCNcrwzwDLfI
wAAg0OQWbGm+UAs3cWZJYuSmLG6ZQgH9m6QymO+vFqkQoJGuo5iG975CLxdWJPBe2WX0TINrRdfS
HxHNmUieO6rDaHnlLBE5RvRcM3b5IFGysFwnuspLXCT/i0tPKHoXDqjfWCfdEvlV197z061gAFXt
BW4eZqpPgQ2ficEi8YkbrfiU5oJvk8ZGv4+ggEtX+2dkrqW7MEaFNS3h/PbP5SBGnEgn9t3USLs4
3jRtsnaSDFVBE3vwwtB8ouk8xINEl5423tDy/7eHI0dhyp9a9jx87fFimo5LHNnWwNL4iOfRZ34p
U1xKnh2z9E+hWzoeqvTNTRq1xTVIUhRkTUNnluMF3XV2EfK2H2cxtJEK9ygNQoP7RJXpdNHuN7hP
whE/qYQh0utoJpMEjXOAT3NYDBJ3etCYJv/1IJH6O/9dnZToYUYIxzYtG++vpGvUBcfh4SrKZrh2
VVSiTYG1IRIN8ORnQEucRNA6tyAuyRIpGTQKF2n9zr3TwPl63AzolLd2heOebPjTC/iiMUWxtHcC
pro3z3AcrZxZKDe0sTci/447Ji3uJkBN8U5tyUpnTYozlQxpvMiK1WIT99FXkSTevu9EeaVBD/Bz
u6PT7kIjYsnMKa1BnEodHEikI2GA/vQrWleG+LvH5XvvMbUHqm52VsDjesBpHKCy0+BZOQYw2yTO
z0S3cPXfoPCk2PWFGhHiCsa9HIrqM7pqdPDwSHmlZe4n68ytg5ehDconu0xuqCCoPrf9MJzyPjLX
JEU2AF9rzDYSiYYzi40RFcFpawcvFWfXQbCoaTeIqw6opTZSQHhj0AhAXaosaraRCxyjhZZXTXrx
6lZL+AshQ2tim0g2W4ehdNciLpotYj/47+883ECIXb3b/mCMlqQChF/90apDjyKZu6FxtjyzjRUa
ZDRH+osrHX6NVWY/CpdZf2CrpH+WRCj3QTSIS5LQaIS4CknH3QCQJUfvlQjOZOZ/E6MqvrphBj9/
VaHkH1VUm1b26Q19a9nO4Im8SKQ4HCPE04690aTXTEZwYza4s9uqrDfZWLSvTtVZ+MKnzTd0C3pp
ywQNP9tm7WcpIJqGIATqZBf/DGrrGb76SyyM8px3Q/spT4Q8oLsQNvquBT6jyltnhR9YclRG1n5y
OZzOXb6lBSnESklEZewE3gQI0FBw73vK4C+C85CXe1VqvZG5Zb1GDuKAdSA1Al2J/VqhFuBuWVgN
31lBnO8V2oO+hFXxZxun+few8L/YTem8uGWNoMzgp4dfBfrq66AaeKZ9HZkrgzflg+sG8dVO/roj
RToqHwYdS+QVIDbiJn8pIVIDcd4C4Gf6L+InFmBVUQwid7QfYF8IZF1e511k2l0i2ixo/Q9z3ivy
HnUh8y4CRlgZb1rLPkNKVRw4x74fT8pK2biLx6i85KXN5GpInOLixk15QaXwCuHj4JQSI51kiFsY
hthWQOLGYSMo0EYpQpeAYqyzNemNrfKNK039FrnNoeHsuMPwu2Ge8QoUCeT4lX7xcxt4MkcgE8g5
ri7G10TZclvYeX4Flp6PcsuE7czc0Z9M/IOvRgnPXNpIBEOsxrtYzVrCXXoRo1MEOyRsexeiN9iQ
kDdVIwQ4GG29UVW/NXNRHlHPgl72SASS52UYGXtbjrUxrmKZeRvkU8C1STK/1bnj301J3uuanxJB
11U9lfCzYkQXD+akZyOTXbyzWZSdWajSMxFpIJqM2oavaVrTtNURILjNBjtrEO2quvtZVEFz0SyA
l75I0Vdl5RtpfGkLlNbKNsdRaqLNQpHEVA6VOE+vQk3LmT/r+z6aseTNsNUIMF3uOQACHk99ka2D
QdfnRIxVBb/wNP73XKIbqA/3Z1Wfg8Y+MdOKD76B5JneE1Dw0Soc8dmJnSXFXiaxOvlmDAARH0Fg
5JqY6UYUwr762EWufe1xfGmntdFVn0ojjo4Iow/Nviht9KcWiAH3na9XvKrt6zyNKm5v48ANVvM6
IYFgEggqVqxCz8RrbIiita2j/rFrZP9IMwNJOavRTds9LQO8mrwV64qfwtchemJDTjshc3Em1EgD
APz/LELSErChY5UNl8Ue0Zm+lZ3WDwu5zfFWq6vvMZJu7p5uNUFxGRAvrRFDXZltWq+aoXGf0e60
enCQ6oQUUvdZVMx57qL82UTB/pUEEEAE9JcR6S0tS26VD01U30iUlN7liYR+JB5Si/iA7A9YJPnJ
vjf2WbNGsdWzZuLNNjzlb7ZJtrFkiZO249V/WSyx1ih9UesIQQc0T3STTzT0Qp3Gdsq1mUg9Uoke
vMbGNooVByDXJ9R8e3tW9fV6Ufo3QzWyka6k9W4Ix1lvY3fhsAVy58EcBvdauLJ5omEihW3hXuvC
aZ7kNEykqg6cK9POD2x2+HQIazwlBkP8AZIk9K682LM18qvtTl/ni0GV4nybecOOLgs0oLtqfkVP
j5mEAGU+Xzc8o5RryYXeMTVyH12owvyaApSTLC362WSznuRyXeGqQfaYW+1aD03St/5khh656JHI
ZIqszDcUMvM7ucnUGIrXvnQegqRSZw53dd0VyGovtTojW9avVq4qg2oVhqw720lYhTiVYDpTSYnW
k+YwKOBxkvid0psV0z8aGYvPbmQhH6FByNIMM3/fO6qPcPH4Z21YvXZXEiguj6mJs2I5hHw/EyNk
YQy5M57DKn3NgNV20lXNgDQ2tVHXyjz3/nhpGhY+VtNAs8zHQR6/Z7b5wEjM5iCkqS6LrO/GNvAT
+J8k6mjkua86y2rXAfPrHT3GKtB7OawShtQQvEHaIukvNOs82ePDFXLnKyNdEcO1gMM5C85Tp8TG
5iR2vCMd2fVXZJEYh2Yys9ii2Qcagn1IGppMo52kobp10hv9V4fnw9bOeHL2iyC/oeoEHyyKiu9x
n26zXyW8MmwPo66ji4GWrSvbyvmPSjwjcVV+t1O7WIsisbETVfkRhUfOPtc+YIETF1DRpe29i9aS
F2tL7dqgyXsUfbc138DlCXTB9q+hRgpw2JriGsRZ/BBUqAezhc6//yLgFkwAmsZ8LIFLnmcAEOcW
dot0/BI5Y3MRTfQDCcV8V9lssD9XUfqjCmK+8123ypFMYsNLVxooepiEw9BRyMj4R48EaZVPL73B
z/7hqmU6Wcwzjt4OyXZMuL7FVT4CEw+zXPwwU7RVoQUNYrDFWiMOsBeT1CwaqPSAnmh4FUxKYzeM
N+0F8uZ+WkyRuBl38Mpmozwskn7M033RhikuHpkMV0ZcIOjeqRXpIueiCVcqm9DzpKWOKp4cuT2S
yLhZVWca4Fp5m42BnwGA/53zga1G8zad1Pcf6LT8qLtYXewRLQwyxDnSEr2BCn7F/pJcFM5kaNeA
TGXkTNYKv40YaySB8n3gFt5qXjtwaTyEPMJtehKf6nRvMsK2P5mgFQ2LmdmskSL8QmY6m3kHtJR1
V0Yg7FclNDptJ8WzNa3aX1Z+jhRVQBw9o/+39Zoi35QkaTXpcSWfB6nUIZIONmz03rjSLKyxfwOF
qsKPiw/TBx+vRCMuDayBRjp4waZt6269GPggV4jcXTsD7zeL7mJA+dWNjcVnL0Uapgb0zEG6Zf7J
7Y38k2qRteQF2Y1IiaqAX9+Z1wpRtirxthmQHh4bx4ueUYlX79F4T2w8u4ueAWIbPeO8u/Wc1n8k
0iJBCkR7t7FIIH/gzca7BNn43VNI4n98StW19soq+2qFBILygXfRV5TbIzdsWqlO4UrTTFPkeM2M
BsVxR7+z/B0qqNHYozfMzd21ZL6OyBboasjZMzfzxcRFp4HSj5M8fhjRNW0PFJN9ZPHcGw6lk6BQ
2g23LHfFVz54O6S4i1dPx3j9FsiRwo8s+hpGtb0einA4K+0Vn4HyuLImei+S6sgygV7Ek7o5Iqms
afrg0R4d74n73SvRc6QC7NysC/ek9f4UbjkZnDI+W5GYsjsbaWP3TyE6PQWX5y3irceozL+OeZd+
ClWcIgUwYFu0jULntGk5M0ak1wtjMI5Es3R2c/oouLT+dyuM3BtRhy61zpOtCD5H+PXe7czrQWTd
Kqor4+j1rbdlAfcPqYxuOePmS4He0ifPB1widtfizwQZCNwMxVc9GGoPn+m470Lb+SLzcEUCRtvX
22BEBlGGNOQXN8if3CTM/4QjaFznXVVdmTAHfMc7uSKGZgpApggx3+IgSa6OSrd2CS9DPcriz18/
hgmHGlpwgD59jMnHfcn7vt85vkDkvB8fOf7bnoH1326KxCn387I3onOcunJFS5+PIc6lzxGa0Hwi
SpM4yTrN6/ZIS5k65gEuHuDdT9aqNHaecGOcV0RCTyFkRhr8QZooD+r79MGeBpqx7ocORHihBc63
b2QLaW4PbEge0YHOOS50EqNBomHsSnt9sifZD/oMfdnXsVQBMlDxKDKwyLEcZ3bNUMu5WFbRMBgr
hsYEe8Tufy4PWkQYfo8nLbPj/OkiTxvzn8OyOnqI94skMnsV0nJP8xFXF/LIciD58toBqmrxvnac
70VYIln8WlYMpzWWcXOnkHOK45aPtCakSSP/0mycDRFpcJBvbu4C3LlTJNv0Kh0QhPDsP5gItz3a
UXwLuYOL5ETnv9ABxzvM8tKGu37Q8OxMSgX6MX3jnh4QrJDD0S/a2RjRF6X3hxS4u50zV9f7OCjb
G4pYjhKYPhcljBZfSZCGEFmyuDECLSdlb7Q+qmu0YcA+n4wWckYnubjSqAJorGC2RMI873FK1oBi
TJF4ECBdH1anZ0TpYF5mtcmojFFy1fICzyBT0xA0Rv1guN2aSKjVGPH1QbfGyEBCoR2pv52WITDh
quCpQ4vL0ou9L1XEx51d8WrPRkjlZXeNepSuWcNoXoe4vQbpkD7Q/i3zfDh0Q1Gu0QgdcYOybq5x
y9MH2sk/ciNdfeQqtynXiKdk5frdci2Di1OU2SXou3ZrIukKKIJ+fkPpZ3GjWVx8bUMRPXbx8Eau
lXEvSlIi06g0GTlfd8j66pHjjJIW9BzHkRR7/ZODY9XBa2V2DVoU3ewHE84I34FPcJK7E+bx+LXt
Cm+X4bxwNjl8M8hbHaqVguPg6ArAtRathjcBSAjnu6liyQ814JsJh5K6RByDgZqPneF1Aidd+OGJ
Meg2RE7ItPbDvC02qef8keS13pPKEMfyIo5AlHH5Jne+t63dXxskyT7YunNQ06Hluc8y7BZWuUpl
4B9wFutv7TQM+IbtI8MTa1oSA6EsAL5Wq4VCswAeX2TKRRYSnaFJojDbHwITbwcPm+u+TdFJOxqy
jVlwHq2KOFnh1ySTVYQW57GPVMbC2pmjzEBx4TDITAMJhvBf+mWfCWR1833jtdbfqPy6DEFQ/sgq
56lWzP+rHIovTmEMf5YN/9vpm+KbZw6oLlF2gG9jB/+20HIdsjTcIcM+efGHaEVOUVqNSGuXobJf
33nkP11W77xJ8n+n18TIUZSFPCPcZNd/jZE2NhIuqSeb5d8RlNTfIly01nXuietY2CHRUxW80SuR
Rv9K9zW6w7/bcR320Q7ZN0WgVmpI9gyQ4ZbyrFdXdwl+qmg/Pq34tPqVJwLxaDaFPUtOq0UvNdNH
d2ytV0u7yW3iZUNvX0x/AKr+BJCqmZl+blIU9chIN39huz6juCWNcMvbdoX2otU4eHBP5+b3PCh+
Smesv+CtVyGN3u2fWSzhGsvkze7jT7bZ+l/SZkC74zyrbrbTFAdAXepjm/ndQ4/Q2iZBE+Q/yrD4
28N75yeQJcJI/XTb/Cdu6t0fKgxQrdJk+YN4wtcdhy/UWN0M9Gde56XlfZae/nParH9KjZdPhCgB
msE+jW5nf+W9W685ypQ+jQoJy4kT5JdGpCHOH/a9HddJ+Oeg6N/tmGqAnRreGBPgTbsRSbeoMmlR
XNJy/lX0fYaqB8ySiSaGyv+6cJfZ/yz3gfuv9khOpNYEcOo1W9/xuxWaqWeXuq/sVxGa98uF2xi+
9YpswTcuLRcuq9GiIUj9cB2PSeYf4bdvTgAL3My3X4lYrNcCxhjIGf4+c1r+RAMc/q8FGnOeaaXT
mD953RV5QAwb8rRAtSfK9sbzvGpc/pTXLD7K2NGrOx1hohStYYhyT1rEKA2Oosfpcd6kRgylstcO
bXfvzMX8Qo8jncYT6uq4w/xxWlTZHdHrOkVlgAlM1a8C3zN0jK6dRyL4XqaOTe/+1SQq4bNQV+D7
h2A+8AIiydJt7Jc/9cjS49A2Ybp9s8HHJOard/1ZdFHtGcq3vLE94i9KzzQ4k+PcI3e6YHCf03ph
j0DGKNFsp8QWWdoHYixyQODzT9JeEXkW/SCxWKLZYp2MfKCp3mngHmnVzYvqDTlg8KWOAQsmhpe4
5+4uUEl9Eo5fPCK2gtLFcWj/jFiNLg7wwOSti76IfOxfyjTuN4g1r0vRpxeEx0r025ummc7TCzpt
IXLoNN7MJhpx285NLzTrxIBA4rKOYvNUIMTBBDO/FHXezTNhowaKaPE068vB/EIzohFXT7QPcouV
Iq5OvfJ/cD/DJoH4GY7jDO9e8s6gGgsOHUdEKK7smTU7dGYvD4InUxkKAq7cLINH3bJqVeZOc3Cn
JdGcyvEe4viVKDUyKWeyUTfBLh9RDkSMHlH52jXllXSCDO7MyGdvdkhr8GI+2aFFrIoXZAIML+zJ
c0X4d59xIG6gte9rXAPYWAG+95InLTsbuRntgPKqX6oCIQuFwvi/2VM19Pc6zZDxbViY8lT0I0qd
kfRRNWpc8djjR1qOeAlfRh97tp4SPJpfuT5aTbcpWu31YdDgqqJe8D5HUYmJ8uB11+I7My2rXjdP
NBTGeEciJQkp03AMwMpXcpGqW3VP+tUWl8BBrSMTSZNd8mBNr64xE/WthjeHVjhwzytzeuX5RTOv
3ML4KPmuR7x3SUR8/E1iISteNtXNGLv4hbduc45CJDQGUT5+m+htGccvQRH/garJbD+UdvFQMvk2
6A5BaXhjkUvcCwbw1neO53oogwkslM680xZlJmNAZ7hIoSYuMcTUZnvFKvhlM4nK3kUae8Lb81TD
+p0OfnlSmSbyWITGc87z8KGwTDlVsKPIlJbtgBLRaYbGiO4hFPL7BzotK7yPI/i9LsIVFap2guEQ
ju5wS5wWZ/gYxbW0xH6mbzTL4ke0lTEeiRIBW+ymbXwdpIZnaBFFBz6UtE/qJHLHwAlVTKXHSB0M
mnXVZq/I7ZePA5LU3cmT+IAy9eCEggf5OBLNBa3xQySCsAyeeQdpu4/vNK/J/WOVmN9ciwXXWAxn
pFnKTzS0QcC3Qa/4ZqHZTvmHnxUlnOZTLP4XJSIhOflNSeJ7cJaFh5SFTYlgNKrqkCWA/xzLucxT
DuzCTZ0Xan1HjHVsb/ugw8FHS+cSvw9sTJ+srEDnk8mCyeM35oelaSp2FFWwIzqpz0/7YG55eGwx
fC6SvPsc9ACEf9ADlwECpHIHlL4IpAiiTNx1NwywkTs0MyleStTrn6pM4p92Wlqmm35KAY0woGYB
wR/ZfOlYgALjpC9ebHd0N5qP96o6VG+qadeNt7STP5RjIOLLpXrxubY26ZDle1p2hkI+oCOBrTdx
bSCaPrSR9UQrGoziz5CF8TNSnMDHuXa1GCuA/j0bS6RQL78zZgJoyhwYw/VuREIOcESRpYBvhtFF
yCxDSVBwpXXmIILp+qG5D5waHuF3Bs1KFrCdRtk/HEnvyqNrwgSXcJdwEZxni8TvTCTb9Ei/3oUc
xXZ2WX12tJbmQ+XG/jpjqGzXo4+kPM8Z0ysKLjF1pqkTO59iK0ZVAMrv2g2x26BKr3hRO2c3rFGu
hpXoTVudvBatyHhk1ah+CdIrCVdR3sR7xwAYnAYE3nZ+zPyEse6B/Ibb4K4ZyuY0oh2rOjWG4RwB
8H9cnjU/G0ehfItCdrR7KEJ5MBv30aoafbESo+xWwNrVF9eM3gbiGBOb5z8ANt6dVVPgBU0kYpLs
skQqB3AwG1xz6xFFXqvFVMfHT6LkSPm3y3yf9BUDoCVK3WhIRJ/dUPh9qQzPPS8khljkvvdQK0cS
i0Io/U9APg9OC6lMlXFI0Kh7BRyL/M4u98W3KsniU5h5to9+pH177C3905oeL/KJ1mgUBaPyvkAT
2R64CBmOvCdAPn8h82SPPoAv0LwLcAgozJs+MTHyyorP2tdPY5rCFNH8lsOPgzj1fjGQC8nOQeKe
29aL16PO1J5CvVXfYKeNnfXsCwsTCz2i8ELGdoPtlrjTkmQpXOz5YlaYJWipA2eWIDGysZh8t+H2
+iW1QuOP3obvVEkn+oOrtNpIpzNushjYDu5ulFkWUp1iQxUHN+mdBytFuWcvff6MWDx8CQZzvrqJ
eGVG0H9LgdGy8nwJGLA4cW79FHqJqtjdm0IjqEnxmK5ECN4tum1TR+hHZ/TVlXOdX2au6QNzkCz0
JM1KaFesAkJhiFuXrQd7h8CrfLwbLJzmdZeF6KKHmvNUD188v+7XoxkpZAjBlYLP0l1oSTOiNV5w
LS2hD1kgUNtKtHlKgsOkrMo4Ohg1EDgmAx9Fcln15xL5IRJxWjiKkF9mSKO8oRjZRGdFHv1lNO5L
gpz4ly4N8mOC9kE71dbqqymidW2Um7qOgydVR8VL30UX7iP47ARG/hLnjgcXmFkeiJnr1j7oqctZ
MgAK3dFRdLNzGKTVpPCuTvJ2i9qpoAamTgTXO5zwSMKtE372Gap3ESHwb0li/2GNZvolahNz33QJ
29IytpBLB1C14kFZQ/iKAuOVM4mVyOI42xxeazquJyXc2cA2wBPs1G0u3PHOCjvtDR2qFPKeUv8q
mCcuRCuL2LilEdC9YgmvPy2JoRn2Jysyv+WTxMDq6IhWl99QAPWWFioqgE+uUNePtFFr1N4J23/j
rCkTlKREBqzRmsEXVoyVdNZEJPaspJELEmxnM5QeugjQjIaajP7+KYW24bcQgBy5opsZkpsY8Av0
NCRiiM/LMlPc24RWobA1gYFC3eRcJyVgAWfp2PtnmsLrvG+G6jP3E/9Q8hSJwrlXfraE1226Gt7z
eFoikvNnO8rusSoD8bn4g3my/CxUFOO+kfxNGkwY/M4Ays4AGjoZIK42+GwAPSGabZiOYj0GKXKk
WIcsKDZY2X4MUFcsuvosp4G4NHygzRrEwRcI145FciZOthokdC/0WYWnzqlzpb+PbNWimg+bYbkK
9BCdXRtez7ECAsBMBOipLXaZVoABIIF7jXlO5FnCR8vHM0oIrb1b2+c32mKc2PfU2ToyNaMzWZnX
fPogy6eRrQ2fxCRzp09sWhNnViQiaYf00PlP6DxDoh0OHGFRAu+nytlw6yJjuPna8s46HB5QzFGE
8KCBFroCR18gV8w0qaNgA2QovmknNdL9N7W+kA6wsCBGsgPjPvywHt+QYRoCn3nnwR0fFhLJTk8l
dbR4Ms4p8F+WLZJczrRs/XpvG8w40n630IlJTmqaEcOt3HHn8jiaXdYLg3SX5aKbtN2fcBSm+7Eo
gI/y4RmL+RQ72RHpzciJ+mcXnzXouR/UUq/zEQWFc3IxsHzwDzQnaP1z5x0+fLpQevg8ixY9ouE1
wOUQIZxfJmE17CTSqS7tFIIYRTw8+t5hji8gX8gHLFTYbZAEnG6rEWduYMLZAH+KjwHK9LCaYhaL
COlVDsrZXek6a3p5RUOBbAA/Hfa0pIHedCG3u1UapHDJT2+/krv8rIqar0yvf/QC4G4Vnpc/LoPP
EqRoREa4X2g0054ckL0FZKWF0auseDTHpNgOcRqu8TssZlPEqDpc8gKv16sPGhmyVpBOXbx+oI/A
ybqMhd4QnWywHu93AHk9OaOoHog0xme76rNHR1TNtefhJkM93GPuu+EjzYDODciEULG1Nvox3+bM
eMZfPPV1/0eukvV4burgEtmfnawFJvuplvACelEbDYC3ycrrMpiAxViZZsYQpcfpbE8cM+j8g0CS
RJi7b8JR6QoEpSv1thbKetMjDX/svle9K/amKeN2ZZRACI4EPwLloboobOPu0fFUeaG1l7dsjfRF
c4383vKyMDqTQXlZEzuQVnty0MqwEmOXbZATBQwgr8rXSgXwIYYSIDw416bnbixR4E9TGgIgwx8T
gBCSYMtCCNJ0EaEZ8tP+MYGy/ZqvF/4i7vRAvVknsYFrSOMcSWSWvlMn6oj3RryjKanPUsP0YYmo
R+OmIw9vGhJcHsGQThocaD3/VUAjupnIl9vnHAcVZtQ9Lq+D551pYEbinzLrMzGbuGtQCoQfJXDG
JxFpiX+mMy8zAHIlbOsnsV2lxwiATJAcfWfbF/gPspO0vrjTMF1M5qHDkdGPq/70gV4jJ/tObFaY
aAPSaFfC8zu63Vw+2PT87Np1YXrwee6cZW3Y56AwcbeLxsA+o3YEN23RAysTDBoWOVrmyFcDeNJv
2E5WophJN/WauGRvNv07O4vMYgsN98wMTpNk+ih3n+rOClklPqnlSBjYjGZ2QdsB1DZkvf4SW16y
QbeY4RR3sf5i1Z8lOlh/TqKmuwRZk6EOAmS4p96kOH62l5E5QGTycV52Gxl9FWnVr4RtqgfgdTXP
vERMdqI7XRHuyiKN9ySW5+XF5ZV+TkVfPwClEV6WHjkjmc7KTZrm44kDfONLas3kumHxSbnhsCEp
XtvNKvadaj2Eql6bgSsvWvevY1igskYl7aWeBqLTkEXt/ZJoBoCXh+k+voj9q6wHQL5z00rcn/Eo
GugJ9Kzf0VQxJIduTJ7+1eSHj1QOhrmF0xD9Jt4/q+EkxSbPcPwdn6sQpVVCFcmZhkaF2Gu7PjnT
LB+kffCyaEfMsPtHjJZdWAOi7HdqRPudymI+YY58Ux7M1D64VTw/5IO9ZZloJLYypQ9GawQn1TfB
iWZ6WtKswa4IUJlpPU8/8EmH18G9NnBocBI3gbH5gUHClo2T+mp5IMl8WM6P+nfxOz4fygo+EFFs
kd8P0HOEgVcl0EjOiuoKgF+CMzPrUFdA1AiJAvNs5v92XUyW2toG7hCpp1TTIMwOjyIFsheUyj0B
AC9jHB5sNEQ8drKyjp50UYFdhaO4tn6Pm9o7ZxYkjlUGMe5wyTjrEI0GgxhZEab7OJ4QwVq07RV4
q65QeRn7e5OVx7pFLWAbKBvFrE74X2xeZ5/aKEQeUwrQMKeRagf0L/m4nGmQTRCvdeIP8519YRRG
L9YoszVmRtZKOH9jxw+x09b2rhSlPHtJFG2SSHxBa/nwCf4u5KtkOV7oNTPXtCQGRxLLOqw8f+cC
QmSWwxvgW1iPzZnEiC6HSwgUoidaJKl2LhYwfIaGoTJrLBJgX6Bb92yWRAzDbtELIUhms7GqSmR0
a7QocYzHsC3lAyDV3Wf8J6htn3pA45yKJRyR21fcJp9ZiToJIr3LA67GfXYlYNsWeTixrWuk+TMZ
e5fncdg80IrkLeBFSkCgEKXkg0WP0GmVo8FP0D8mrpbwtHYhKkpaH9AnqY0sq340zzSMIrfOcMT2
65bl3nph3AnKBihnG2LdURclAwWyZ1sFqF6KtdhkTcU0fLGJc20bZV+VwqHLyYIKhUGufV0YtESU
17uE1TMtSH6RolkYDdEO3xMbb4nw+9iMbEfhQ4ou0iAppriEIfMpIIkmNqcqYM5hiULOcoteGXV7
g2t+mJC1zrxmiNF5SD5CMsyQqvPddABIHwBzA7bC8UydjVhn7oW0jGoc1nD8o8fxqrIsHKfCMTy7
VRCe4QAY4w1NzejG0zg7E9PJGOiLHM1Qu4QEi3ddKFQS/2xtkeY7eFiBs1gXPpL2jeohLxp5HL3c
RSQ2yP8fa1/WXKfORPuLqGIWvO559hBP8QsVOyeMQiBmfv1dahzj7C/3nPtw80BJrZbYsbdB6l69
Fuozh3rdQYjolJtuvdNE87UV1zGovpUNRMEfrSu/4c+5ndHgSJG3P8oRDFoatwLswHVEHv0Gqjx6
5//Rl64KHEFXF+Es5Q9iyyUq7nwWtd8KhhCrRBaRelrZI8uVRHw9dZmD6OBYr0AS5QM1EodAe4qs
2UNWvf2Wa5F5aNywBtMvujRjkOkhs3BaCEKYYg37TlqOPDq9mZbLuNt+E2MfrTuGn05ZJdoeoKIX
iaputojyxL9pfOkveVbqa4i5+FBexYUG+lLfoG7FPSFe+WH6nE8Os31egwbqETuPEbRaSLX4fdke
5nLaLA9HsAMK/hR1jtxS8etVxS11aWCeRjY1a9DDantl/1KOS36M6ecWIKsdLeKz8smUA1h4VWHv
5EvNeRUzxNaIV9CC/Vokl2WmwvaEeyqBo8uXojrqe9fVclPl3DxGLbVQDvb3/VRRN/kwVZ+XodTU
RzWv9h+86OxPJiE8YTyQoesG8qVMNx2oHaJE/wu3SZmVRgeUYHRfVB0QWsALKqEx41che/tVNRD6
tF8Ty/6FiK7zkOr9sHLAsLrH2cG6j3pQewNmzN9rKW/CPuqfxtotN1ont2VZgFiT2eGZLhKb3g6g
qPaj78bSXdURpEZSI44mn9l7ts1+QTiItYGn9rL1WbOoat/blLWXX+xBALBOTWbHkL8y2o8RwCZQ
l6d8mCo5j6UGKTm7B8IgakFWyfhDisfsCSLO75HqkUmUz9I3/XvqmBzlHGZYsgN1UUHTbACvy9bC
AM+eaEW4yxTLRFmwalMPqJ0DMgDxi1CRVBSyW5umXSNd5snzF0qT24kl4auao/snK436zYHHDDXF
4CeBdIDlXbHSlDETCZLc7Z0mTO/UaUjMWF1RbLi02HPBISyrCnmstOoX+BIYKC8Tbnp2mAc4cMXu
I6DzgRgOQBEBJOt9QxgFcwy9I3g+76LUDMGiB+g5tUw5oiKDSqlAYgqGdlxowAHuyY5HZLgRk12A
4tbYdEzmSxp06yHFT6KMnx2wnCAfp7qWG2mH0m3uArUIaxTt74jtOIDq/S1IQOota1tt4TkaQn4F
i9hN0u5pMFAp9VAl0HXhtKh6jevd5EbTqg6/EHA/iGARxZV7w7Rp2jwXrJHtwsnLesdakO5BfwAa
rP/+WzHY9a/FRA2N6UJ9CRfU2JPI4Jc/KL/XOXhnreguA0piATa12l1UKZSXHd1+hEqifjPZPN2L
tn0pkICJgapa11Gqr1jiGqvciLu9l+K5lGxiOxuWDjAQt6h8d29iYObywMjXftt5a03rnWmQPIRm
QSwG4s6D1+JdqibRxQrKYJclZQp2XdjGCKQri0EHnogPcbmbHWXBrVNgWduAq3u4+HYvRGri9Gam
oMAU+VMYxmgJTzxh75AsOcA7T1Hkg1iU9dVTP6Q/fUuuCNtCaBaUFxYrJxw0VJgCEUMDZEOFJBhZ
bfUVRClYsbJNkMlN38FORh9zyJ1wMLPtap1Q2tqa/EC274C9kZdrN+c9WOFdf9mwoFxJtQH4chFd
P3XJJTKdcmWrGeRCc8dO4Jxc18bHCj5L3e7LOjQRYbc/JrY6SvGlWjyotHCp+QavwM3OJcNeHpty
20fpWGcJhAfjANwL1Zjj0vs7uyp/kp0uZI9A6oxHvr7PQERqL7wgj0+G4f8TGXYEwoYi2dmpqSPT
JPWLAA3exROxdQyScXNlpy40kMoVMFTtiibQpVZTqRWCyxD1XcFR70DhD+Q6JOmbKEDuPwLTbO4I
bxN5ZbXIWY6uunBUnYwK3qqdJys1vwxJwqrFjIEjEP5dYg4L0aF+Tqtt/b4CK+gCyY3+YPHOuG+9
Nru0AzLiVTryJTRBnFXlY5My9d2sXNZ22N7S3K4Xzq4EzHBRlqlxj/el/A99cfanIJftmSY06hzd
8pkNlSzvmo4JMRucrXLu3ILjuQd2oUWhwomqsP2gBv+dEYEzV1VsCzC4ogAesuo0SrbWDsELXaeH
3rYGTE76dm/02HdSuS+VE9eWZSE8379TuS/ZqYWXFBI7ehChcm90IZkwAMANpBGOvAbyaJsy6d6+
nGKnwy0diz21QaAWXaYD79yfffKs5kjeV0gxa8ntqGryYk27mHGZ3hqqF6JHY6ZTW4+aG92YsZ5M
Y6oHrQhn67FkXGqp6+MZpXWgE5HWxeUyWUvX7h/ynJkLPAHrH8IpT4jFMsBGkltQPLW/cLZ4tnKA
0UE0Wy/rMm3uNSNQxKuFdjJimez+/WFs/8l+R79L1/NcyA+of4xdUWvhbImIDHi07nK3we5lEfWo
NO5bYx14SQP4a8b2HDTuKOfN5U0GVsuV4fDsCTSk2cL3q+Kn4TXLFkj6EBWd+UH08fAjEgLCIbIH
va0BLK4x6G8QIG6WupfgFAoCUiRxkwaPnaFzT/jzqcpVmkf4VoTiYLuiaIEI5e5pcgK8sUXqDBBQ
rfN/iNheZ2kmvoeNBQrJpA4Ovgk56NZXdbta36+KFLTDPVQtQPSsdlJeOfanMtpMJq42WxZ7+vef
okW6t9MGRElvqx8jhGEtiNIiNaJbYBn9c4/oh4pCStrxXQWuKCRKkWxvWH8fCF4eEPGvb1Bh0h+r
bHwHI/K749rWL6BtBLaMPHmvvTB5LgKcugK7Sm+6Uvd3LteDXe9VyY3uFT0YWIPwucNU/Lj9BUO0
Yhfo3juo3JrvRuRjm1hH/r6UzHxp/U3jiuZ71olo77dlsyavNOsf687M7rPERGG8idoU3rv9JbQj
yMsJfdzaLaiVc7/IHzjKqi9F0dxVnc8frKTnD6Wnr+teA5mN6rkZSGgGaTX7Rnn4eCRvGWjlVzRB
GwXA96K6o8VoAmhk1xCbaxfAtOO5zQLrokOr6sKTlYMdlbUgE5BWqDOB/sKqE54Ocm24zQMaoodq
ghdvhwGPO9dx0jvsDNK7NNNXPd7+qHHzwMRfpultktnxiQazpknveAhMsm4aDNjGDC6anwQL0y28
baKGycdlLUTnAj/dQOtyAHezN1brOPAUZhQ+dDvTQ5DA88GDPa3jjS3bBZFArFT50A0HXQYHnD1f
pk8TjXVxBp//vu2b/vYDSJaCw84GrztUUgR2Io0JjBfYkS6F6pFpvvzNNs39nBaMdnBEUiA4WrEO
hUlXY4skM/3HWLRLuygQQe89a68j9rWqwYHxEg8SITenkWdyKyJEaZQ94rq1B3wYXwneHxq8jE51
DCmiHrAdwKxTT6xsloutqXU/aBTQhtrdsCBO99pQPIM2/Sf4sK07yL3zs2GLZkl1ccpuoej4b3Ze
h3+1BwyIWgMMQktKMFO+WQfdegm6t5spt40IGEJjbYHfSYkdGZKg0t+NCpg19SmVrXHw6EOL5Gay
sQgK8l0EraIqNX+iIEh7yVGfglpX8Y+mjReAbroXnmSATjjQCcoqLzrGhlNv8rjUH8LeTBeAk1RP
lWm+NkC4P/pZI0Bv3vrvnReveqoSKasI9Vqx/yP0UUY88iF9yFK7g6K6MM+1XiEB3gb9zve9+CaB
9sPK61yxR5rihee9ewQpintMVFaJWmQDLaG3KjvdWswDLgcyDpgaTJma5En9L+sMYCJyB7fAU/bT
UZZxckBWc5lwB1zXUWk4R1kF+UeT+nWOosxUuKht02UerSrdfkbuHjpT4+gc+saDHleZuQfqgqAR
PGlzP9EM9FvlNHl+zolohIzzMHVrB3IQRvW9MnIfqi1h8QyQ73sqeX5jqd7POAv4M5DmxY3v4+Cm
bGZngRwnrvpV143i2Uq9YWXXlrajUQ/zEZ3hH/MH186fnaQvbgKRvheo73BR5wIcpBkDqR4W9YEu
UKw0oK1Uhh/91OzrQ14IGGm8uPKcZ14NzwO0BHXnZUcRDMt/fxPh/Xm1O2MgQoL6iOEC8qdEU62r
NzofJIBNKDJ+1rQWWlkOdokoBSCQuym/dH6PEOAdndQyokf8nq1HCeEjmtOn5rpikKXxmkwAEoJt
pxkrTL9ZZ3hXpcmWg1HoG1CGOY1SD8xz0TdhgH9/9kirdvKgQXLrLOj4cfzgpzXoDoJb2BhtQNnG
jr3iWywC6CpsiKRxakZluI0ti+85Z2AR97yeLVtglfZDG9i71h+BikzMJluKoAUzIOiKdjX1W+2S
gOLsLvM7eYTQq0reoDgkzJviuSsCfzs4pVzTdyYOC7Y0Qic70ChQzPcD5NjWeSKdZd5GHlKJPl96
kYASNTfYt6IMOVAYFQBsarRDHP1eQ+WSGiOLLxC2LkTUHTqQGnzzYtzPdHB24jVimENSbCyplQdw
BMqDJoGyQmGu6qOE/H+bNCSNTh6oNcQOtOCoPzXxvIUKCK1CTVoVxVjQhqoGf9WC2x6ww1FHwFnY
t6W6DKne4dVj4VHqW7d04RwFjKXN1lkmBKKWmY/nmQc17CwWZ18MiORYAXKKYOVBsCvvH4XfGQvc
q3ntZPNQ9JH/D5LOIBGUqGUvbCAamvYGmiQVCMgNkBRVIRCNsr+hnhQVdgvMlGQC9PPDy/KL6mRh
4pXpc6Jt1hby50ON8tS8XetVyU+I9YA5zjb8VTV27YvRANisGFWhFHePfBN/nl1L5Zpnnb+KgAVB
zU+M81vGfqIs+j7JPeSYzPG2ACX1GThHeTYdDnhdVv+g3myvIBvVrgAz7twxnlz1sej6Ra6mkp+d
9b/63JfbvvMx0DoD6P3bJt20YJ1curntX9yiAzle4SerbjTbtxq8OlUs61fEpMy1M7jNIec8vveT
MUcFRN6+uZF80fJcPIDbCvoKomEbu679Z1EYW3KY125TFx8MeKB/XxtKdjh4ZnG+GUUlNjX0vbC5
59lN46XjCTHNZhUiW//mdktQBWdv3EeEckw6/+hx179JoX8BbqAgvuTBAGIuJzQPfCzMA7h7P1pk
o0s7lI6SI/lfnx41lvtRdjceD8y1znLnWwYawEvZOXddFbrfyFTVxh3kRuILiOycb7qBwHAd2+aa
uqWbRxe/Z4jSYVAUYPbr3ODiVbHeLBDGWEJF1ET1R+iLFWhescGxpHFicTtOw5xb5mHq0rCRWY2L
dImHii+MkG0antboFMBdi7XwzRD1asRnewU3PcIJtYEqdt0HhxPCMpArMbrvhaEUz7T4pxZA588R
fQO2MyfYxno07nAAbu4bjyN4p1z+XE2vtPpchfp4CtM0WIWN036vkP2CpFqH5FxUbEFivBux0Bs2
uJCjBNzprKN1AStssZRdH78l2M60DaLQMUiiIILl9Ft/NE9u7RvnygI2YbD0SwlkUbhsJcrw0yDe
BciM3iWent/VIw+hB2IsmSE/TImVV7cIm9I4Ao54njXd7su2olCbGdpQ0EVDSGzZh1GCAobA+TJA
Xcdn7ybkTLYxhITOaQOQUgIOxJWhWexsqQtIiBsUZKjmeQQ6+0yeNDQ70cQgHfiqSWPvYw45OnkO
SEz9PDhgtLPb4i1xxLAsMte7iTLP2XdDDGWdQbeRB3IBN3Bz92fWupNviKjXF9/YNaoN8Gs3eSQO
xCNJFzyAe3BsKvrawQILrBolG43GM19lm7vhYej4NHdiiJl4YWgk6ItpBNyRB1vvAEnFcf1QRqw8
BI0dQIZHNTNNKwyQRmOILnqqlRmEVpQrzgmT/zz8xX3yDCFVtq6awsa7F1yjxBWqc1ACMyerD9RN
BUrAY1f/wiYqsyrfQsbIXTZyQLrdQsmjFcXujVnhvZp5pvcdGlfj0mZpffLSPH4AAdS5h6DZdwt8
P30gwM+KNJ6F8qXHhBVHy9DcVxuRyFUQdeI4GrH1zazLb2Q3EryTwdECSrGwTe7rUn93lL8OasMl
AyT1HHgdOAdBDLUwi9597TqwwUdgdLjpEy+54XjCLoqe3Re52HtQMjpBArLY64N5TCwwoAC7E5yY
0IPT3KUW2VJ76/oghyQvmk0tusxepTvcp6Eud2SHeiOQWHxcI1PcL5NKxm+AouxK2YjnuHGHrWP3
oP/V/eGJRcEh5gCAh9bWtXjD35PnoESeF1QQSY+3TrROWwRSNM2FDoPvNa+m2PS+k/0w9T7dJLEN
BSXEdZ/SUu7BVch/uF70TavLM0u797zK8UFqw74H1h1UF337vZWRc1+rSzggeDgUTbRBah0ZZXUi
RemXdtTUiZIuIOCBkZqRViVrXkIr0v8cvnaMyd0tkSTM7PI9iVA91ZojoGqEUM5Tw8TftgelOq1E
HqIEIQuiN0CiICOxJm/AWX97jy03t5oRsoUooiJYWDfOJVaEsfgQ/jLFlmVFXUORy1ae4pltkEe+
HhnVMPlIsJtghyhvaC7jkGzF/vOPtXLgm4wFTSla7NHIczLisW8t8Pr290EFjZuWZe+6huJtpx9U
eYLhHLiSvLOAN/+Op+KG0n7kETCHIwkvTgBT1PdFW0D/MNHCvQGK2XvdqbU78DJbuYOwCt4KzY6X
Xbykwb9NGNSEBETOUtPPPQLk4IuqTznIOE/jCJLc0reSBXVpgC4lJNdPsx+1MjXDyFAj5AIThN34
71VoYO52nmsBTq2GDUccDRCX7ub1Zj+aVpsNmG5AwCId/dYrvO4Dh84CfI8tEVoTmBxVfKBAG/FM
kePYrt00SXY+l96zE6ByRETtrYGDO0Scu01g+OyZ26mO/Bhg8Ex5eaWDLAok5vc0Gkf1MYhS+16O
oXmn+eOtXVn6k+F4HDVvjnNEDvfjUrT1T9Ct1psG9MuTXfdanIHJL881ZCnJGx8Y0Wu7/Bmxvt5A
HeobNxuwnABL1+zJA0KOQbXxI/HhQstYlouaLUCHw2FAKJNZrwX0OY8RUjeniNh5kclBdDMzu1Xf
RQ3ehRA3RQl385bEeJnTKGAhCJB2xauQ3cfcablplGY0wrtBgW+ytZu+OxixGe5bI15Sjy6dH/cH
aiXc7abW32yRGiWXEWcXvqjwDIJKW90tyIii4oQvwrjE0NROBaDQjXR3oDkcT6DH10+eET25Zmhv
qTfbIVqnTx6zTYbg+LDi1tjMzq0KMM0u1CKbO6AQEhxW5vr/wVmkIFdipgXNUHXfq5sPdQGaFWlu
oiCReNmhHgjJhBIqA2N25o2u33eG/4jEd/o6lG6L+E/LDogc2rdFNi4RPM/2Vma/GRX2T9iWfnQL
J0OVsVQhX/O3zUZ9PQpYFSuoY4/TtL/ZUDiDYjM1FQwo2FPj6L5xWVetU5HV09/JIMsBpzT8b6Bz
ephCWBQPQ4HYA9Oz8DgXYtBU2aLsc7YFGmJ4PXYhNEmUNbR1o3ZcChxK14nn1tsClVjPo93HeMja
3gXE/sVTU71IZfaA0jnFFvB5royt53kSdZEnupqEeaZfGocvGRbPgDzdvi3tn33hAhZKMMM54zJn
YZDwAojfr/vVVbpmdp4mEzyR0j7TZNsv1jVPIO/m5PaysFNnJ7rKecgNUMZCBBryfInjPFhxMOxt
C1Bd6haQvTuz0PtOvkZlGvcyC5CFw8zJARIiAY+7u2kxMLMtXBs/Dur+/7gVOPVQHWhMKUPKA04J
RUojttFFpCAl/2L6TC9aiD+uWqNOVjRrvpCzk2K/yb3wONtBUoh8JPXjIpkWnkepRVPfOajLl0WO
Ujo31zUTJZFgfgpH4Z8g7o4nNcigGh4gXk/NcfT6ZSdQJEx+0xSEtv2T5odABWIu+dEF6uD2xQW0
BHwZYMa7Gmjl8OUe5IuY8sf8+T40ENb1a2jWyQUZSraoUIZ+mr6s5q8ANOBPKPZLblgL1WD6loKd
pt/aAWrwyQsvk79NCpE93APp94/ssZONVTG4Mdj2mdn9cyyd9qFnqB5n1qKxZDJ1ZFe9NdzKzjQE
LQuxShCD2VLXRFBsR2tNo20zrUU9WhBrZeA1eqB78bR9a6HoakRgZAvGonQOyGVsIczdHTymkuvQ
jK1M7QGVLnhQRF21L+omfURxJjSmtTHbQkM+fWxBkbJxnKFYZ5GRPDKc8XZth+pF6uoe5EWNJAJd
jhrVIlZcmrx5pqkohG/vEFXcUA8pqfCx35Af3QjpwU1fSHGWbnwYIblyazcQeKh14w7xduMuYUC3
+SK9AOts3JEd4O/oYLIQodRPNzwM9C2ogsDFpmypI7pzPgZQykB0GzqibF2oHZKu9kWDaR6Lgvtn
MjW1KE5GmDzRGF1okhcLtqYuvuPVfYQq9xj0decBqalz3CBE7y8ST4zLNjdwpndDaJLHCZhXVRef
BIXPc9eDYjlxegWJcfn30Cyy5H9quSAyywxIV/lQcTEc27rOtcq0dtws6eRTHMoBNORQlI6a5gVp
w34n8h7ilooNsMDZn1mseQk0twM5TCk3iZ6Ory78m0//2f6nf6nWaRUVYY3395U/rf95X1rft60P
f7U+KxgEHD1gvQWX+SlKCiDJ3FC8FCpz1GV+j/rPMX/pnWKbgIn4gbsoU5M+NHnJHkCEZ5NwlFbQ
LHMsfrDOLG/bwhXfIlRzAK8uXiwAQ3YoNA7X1NUcZKv6rvBxTBTNM5LNNDmKBmy/wl7ieYFbFkMv
V9jg65vBMbwDNl7amS5lIdxjWgFl9WnSkIGDoKfqd0P6GnVJtaPelwETv4j1aNQQTkytj6WAZDOW
To4zQajr2KxC+3I3thZ/dnREamTQxBcE4/JnHHZxAhr7x8yt3NvWAEW/MpttUh0GhCuQ+x/yZzCS
jeB8CsctrYHwL8pReASpVTUq03SV2j9T2RrHL+i8Ca23YJrgF2PUIYShFL/RmdB5FkfZgb2IrSC7
gCBeWqu/TSgaRKNKaf9CdX0N8oMUqWW3A29hjFwVgCEWjmMisM1FZsTsNuIOw0Y9CM+mrPdkShoP
fgAHgKuHG5epO0Alb9FJHQfuIdKgWV+zW/Km9YvWrdezbb4HLU9+QIZG57gt97OJJqj7xGNnXKaP
N92nA3XC/PEYa4ZlXstLgiBUpniwoUIswZmCVkM02NTP3AHMnQlSILsIjrPPPIVsk/PnMk2Uxjtd
L6YJX9ab/XKgHg5eCxWcSIze0qwg/gy5I2xYFFF1CIpiMCah+vBIl1yxWU/dlmPkS1/5TO40k5xs
tUaf6xtfa+3dlZ08RhxBVv/+PDLsK1k15ikdUcB3LMdzXMfzrzJFsRPVpt+jFL/SfRfEORAQfnNG
ybCtRxqAMgPxoOnrwg7wZvtMDfiF4R8GrX+aTdQqzH98fIMARvydRHBR4gJhJLWi4yOU9YESSlB6
vrWRL1wRIohDyRncpf5qkmKIXcEXQee1R2S4IATxF2fAWlc26TZkYGz/4pzne7sBKAwBRKQvPkmk
4tJMD3hnftgIICdtYJCaDPLRjcLdXdmoSwM0l/xovb/Z5rl0D+AuoOEGwPCqAR7+aET2clBxSkGB
y0TFNakPeGO+dJEgWVMXNB02FK2gckxTvnhndlePUDiBuw8YzhrRNOBwIrXQn3egtaeJV3eYliCj
qSKnNA/LLGlKG+ivZtC8WSixQpl4Xp3qFij5VOEv6KIrYIYYXW3DfGsAPEcBM0wRWVOz6ctphjsE
4EuwGxFuE1XSiz9qFPWoBcHAa6L4Ua3vd1G4ndeZFpNdc4lVJbSsdlnp41CmyMDpAmL8k1MW8kI9
8jA1+8OjVBTiLQIrVx68qf4DB25d497w94KfsWvYru2CSAoRzD9BPqPXxUlTVOzR9YN/HO7ULepy
e3YsC+SgwRIhUKhhuGKtpYwdZSfYkYZBiWAhfjB76mwZ1EN3tP2ogcy0GhjUZerTRFpi6iOEgqQG
IliL6T40FLugbAHf4O97AFzwa/AaKF+Uuhmt5k8gB/33PWZvPUIOQxpgVkUwRC6wR4r3g3AnVP/f
qgVmW6AN9aKWYlzPuP+8jcvN2GITgMCXfgw+L2ZbQdKJ+qhdxv5R+czD1LI1c9SWkVboR+xWwa6t
ZV2HOiJqR6I8R04QbCej31njtDz5R92YHezAWzErtc9ZX3gLB8fA75KjQskQUj9xqVsPtRnv+zxv
vo9IFG0yK2u21E3yat2Znv8oI2hq5zI+Iahz2+sjP4Ik41ZYjdg2Ywn1tSHiR61D1njhNhmuZAXj
ks2WrBrtD8OXMXKo1FynMEElHTJIz/syTYB/x1p0D2S8sdTcn29FLfKhUep+WbFCFsoJxnz5737z
tKt70ADZpv8C3YmMYZEi4cuqX9SbRqk5/de+GCYHFvAlb5tgk6SgF3Fr9gNYnGLVBlyezBHhP9vM
oLHeeuwHshU/zMLMvw08Lw+VC40PHA/5qQwjudX69M1twLpGME/SqtQ0IfaxBTAv2eaBJsvfkigA
NYAqHyBwqMegZ5XpYAqe1WhoQK3rCydbmIMHBgDFNErUn/jvgA4t0c7US5Kivi0DCMA5DtQeEV2E
Skzsv5A/OOvYnY9A2ha13dWSJtBAEWAH4CIFv57XtVpobjdh3u3bltc3BtgsrcLMzp7ifjbqxtrG
xvhqKNNsRwiHf+miJhu043mRr2c/cu6YB8F6Wgq15Us8YwBkUEvNfjQI3aV03UKWvYtW8leKMkvk
cB3weLUDu4k8sFmVTRXuYomAE6dRHEducz/pzp5re/cDauD2ZgPqIXKmC8DA4SL3GtAZqgWCsXeO
Y1u/0wRwyHj3JkCRIIG0qz15gBpIOydWe57XqEbfxHYyNrYawxrxYIPDlwXL2cPOQ2+FY2ECSTNL
vwuNE4/AWZBZQX2oYvzhLuY+tebLf/jQMHlP68z9qyXmLrX+r36Glb0YWeuv/+YG0b+PTz1q8Zsm
mb0Rmmaf6KIZhQM4XZhB+EEZe61+bqLB2l65hLJGyUdkwrsatWqPAgjkq3+vMi91ZdPToVzaQ6Ov
5gG65dyd59rlS2fivEx3mc3TramPv19vHUnr48POjqnWVEtoNYltrlUZ+PzTYmu2oM4EGe9HF3z7
BqIF5bDgSZDdyGYEHYelsVMjxYp6ZC/LzPkPhLpxDWtG/kj3oRiMHaIOHWLm6X++qoGtsRHpLIbH
XCTeHrySN5I75ncAZyE+z3NxF5S83eoctM4NsyDkEOm6+qPpHzwk0xc4bFrvkVUvIThs/7Ize6mH
7zyz+dG2Vk4FzFsQc36M0hZZnSFEnpiaZCS3q67WNnjWk5GG59lk00CUp1aG1M+4rJqwXZYKAkWX
Fuqv0YopndpCc6JmE3rGuCmb/g0oMGyvaWR2n3xm42CPdyJr9S25jBxMTbUhkUsU8lsEGuzDFH1W
cWgKYSu7CeVLQDZgoguFsT/9ZxO1Pu20Di3xaZ/XySlGPtT1t0TdkzzIl2YpO6Rg+QFVPv3SdKE1
hxd/DhEQXDQQhk2tK1sSQ950kWYargOP4GRbyCOOJlgbyJhqLoCgQzF+zP97f/KltWkV8vf81t/b
2Ol8Xf7zI5HLdEtl83lRrIPeB3QxFODtirRouqDgUQjEeNBPivB3cx7PfUhpttAjnk01SNKOV8vQ
6JWtoUVjM/8v/KDv/s+pkBnYkEIAHEBCU7euyx25NOwmGpXSDHebIXgYRhPANheSjatKQD6zllDe
bNv2sQmGYqcZeZZuyZbWXbcV0n8fq7L8cA7SRHHlWP2jBkm8HS0QschD5geSHG0VOAiCAni4zHAG
3kjTBL9sWgEHrVqFEWe7CMmaRSUKOJKRhpmd4DftQ/RIOV8vQ37TFN/ps10dwd1AgfmhBNNy0gUW
CpAgs2joKKBdaNZ7mhrD6YuJXDykJbcxUj0QdxH2mWzzXLKFVQqcNeS91/PAtCj1ef5TeOC3nEyi
GYECBKb3Y1XsQYulG/DiGOD0vfV0ZCd8u4puOs0uVnWZjS99ENyWin/Z6MoN0HjDD1DllUszqOWd
rOJgO0pz2LtZ/DEpBRL3xQy8W9CNvaeZle4tlWoEfCEAIetpVgXtKL1Ig140gtkDHNlL6pJPp0Xu
SetV+rL1INTC80iuWq+HEoVdQAUiAJPBRxPCrNWRjFqG7Bq1ZhuAQ2s31HMoEWEQ/PbVkVrTWtT/
n+aVK63ImvJSWRBv/jJlvlU5hOGiD9tyi7KEAkBGt0DIChmIOPfwhg7a4oIt6AjB3qg0FzbX203p
2ZmxIHcax/8NUq91j8BlyO7qUJNQg61THTkTN7yYoeOuEJuxlgG4wYFN8sBgFgD3M3XDOIsulZut
Bj6wI/WmyVoNGooSck0UwO8a2wNLjC9RJ6fK7uOhzHdRHJZluOZtuM+JhdOvVUBApqAdpH7Y48Sf
uIG7MhOoNy/nfmekEl+bSl+Fbf+a9Jm8j7XGBE+kaSxJ2aGrq1eAbeV9W2QmONXxS9ZRVviaB80X
f5xOvvjrY/nPh+Czjiiia5XYmjgMYB47Pg+s+bhAOqcEE6zqd1rH1rEwQQeuuleOc9dkNQpEJFJ0
V35pYYCphxz7GizniIbx9WT8chsa13uJitG2DjbzR5nvMNsQ5wT8z34MRp1vck/K21AzJXb5qdj7
RZiAvCyuJhuNxll2CUBjCu62EQU2VZbVG5kiF0Z+oB+tfUBC9oUHGo7JpfZT/MIHE7XgauUgwKUG
tvusQcw0NBK2A8cSeHSawlkWTTG8+pX1glpr/T7gFlhDwW25DFECR3ZN90BZm8M++zP4Rwbs5N/g
73QJqGRZ2NUl19zgSaQ7H0CP5zHt8A2LM4hQqYwtSAqKDb5VkGZyS/sZ4FO8lyAH9DmJvNzQ/ZiU
o45tV2hmvVNCUWNlJzjG285NYcXed3CtVUsBVrm7FNRUG12XA153oXPEidvcNInG70tfL6BoFnjf
g7LfO1oNuKVwIdkqwlfQ5Hv/h7LrapLbZra/iFUkwPjKyXGjrPDCkiyJOYCZ/PX3oLlajMey/d0X
FNEJnN0ZEqH7HCRaQZTl2ALB0Xu4cWSXD17xIJL4lEW2trZb1OEUellfchaIS9/yfutMZu0PsRb3
axJaiUDOwCCMPZjCvs1u5x7ySVaR0+IvkYs/tVBcVotY/JGdWhSSrRiDW1vSykWl+b4AXdy5WRzI
ltajKvj7YhXPQIyvvdsB3wH993i0SFXFi8qOLGqBurkWGGwbqnWjJjTs7AzQO6qLI8lSDbcUwjUS
L1zD32qtPIoK1XHYg0O13L9GoIh2gI0U/OUx1cJSFwTefPgAztvxRHuatLupRFTrLruOxYfTUgkv
u4N0UF3yX4qU/8nXMIbE51mb4hyuLN197GT9BeR4WARpyXOM6slnAwc8OxRJGyvqkgKpyOnKtHFS
QTJqQCayzUecCi+iX4GU0z8GGivkV7UJ/4ETRv1YAsngik1tbJR5ifsFEO8b3ejs717T/iw6MCNw
JHltYycxFtMoSm9MtSRYTAGjcmuaTZ1zBShICKTV6S4qmQbIBgXaNm4gjuN6j3fAABQATP1pOTDn
EYjAG2Bv0RIhLSzLWdHK4Gb1cLPY+P0lxSsrfMVVqGVZQssUiperywaVMz6v8KCzGP6uQTkjRXO0
XqjBvPyPDpn5IHTNrJfctZPtzHG0TMq8sPnVisDT9W4/J/UfXhU3l+TgHkxZnJPWyQeUS7aPgARw
sTT8iNPg6qONnNBr4GKbn4zcJsv3rWOmm0hWY9QDD9dW17uHURb0uHbxIdOxQxOhzhqkDZ/IZx5A
DEYhOrDGHRojqHdtyHYOH8yfrdfusdU4fkXyd7gCbav53JT9tGV5y3GgXLvYYB+7rV6U2rPWoOZ8
7hzraw1375d7ECWoY/2rO3dnY1t0gOrRsH8BtLjgaBgCqPZF45b7GsyZqGsFCOcifLfpJJynnSHN
keyaugNrTuxXrU+UnwW+vdfRMZA3g/JilN/N16EywZgGyk/Syd5imbeLjnqc4Tg8ZNFDZgM9XuZE
3iRBjqGbn6WCZJTLqEwYADjPLuYCAlv4SzolmZEFKYFCBUB6biJ3nBgVnBYvHyQfcPDGIh8NJb3s
szv2SBPCPJNIRbL6Tz3yku9ZifcQ6ofrl56bbIs/QnTqTK28ZN5UbJDHceNTtd8y0aTfE+nT9SXO
aBfy3CGO5kdQKQHPx4yKbSa/fYPd5+BFNz66qWW+kAh7oMiJar3rIL+BYJzNkLRSvtm3QbbYx8iB
Xw/BzDZcR4awJtJXKhQDg1F47ASon6nKx2N9gSILJ96T1sLXDhRGpnYhbTd8t0TBPryHIKmFpfoR
M41gRT5G7RSbaGxwlFiUL+Bj0w4KeqrAUdB6SJEQ3Y0e1gF3eFQNahxQwOLsSU5AVuRLTW6AqUIg
Xe5OrmxjNqAEmAHdXI24jEN9GR0FI86+Nyd9H1aTeNUbd5Vi0yby5VVYpwDT/+uVpkuAfSnDofvb
lc5RbdIN3RckN7wR1OFsozmBChALAkMKl0uSDj1KQheyOq0aVlapgyBVmlOjQvzehYx0TWtOWQwq
WyFysQ/Z0DzgwzYPwgZXZOmltY+j8Oahx9Liga6UguzIQyn6vHzzUKGQIO3tSKGM78ZQxioUDa7G
5QZgDlhiNqfJ2DD56806J/kw3Hb6fkOwASipJQ0hCuRml3yAD4ENlLIDH6WRPnkCYjoUDwAJbGoH
fvS0tLxms1VeAzs3DlM7PXZAlL0qOV0BK/V70VT9IcUaPVyHXmecqOF9Bdg1MzD1TVk1hY/jkzfN
vc1i/lf11NXPZmkAaOPPcrSTQyTa+Zi8N9OYzkdraICR1ow7ZLm2uU9aslv6LGZvLmSt1HdhyO73
IUZz7nJfuZMpdYHuHG9QN9iBcDkEXAYOoXaZk2pPTW4FTy5Lr2WlJyjJRi8ajeax6QrUn8OgkA2S
4L+HKFjKvoIe4YoHR4NdWHzjiCSGeGXKhIWYm458TwqSkVYpbnhlnMB8sx6Je4YsSVgFJt9TV8Xm
afwI4Bw89GogZSM9cwZQ7uRcatnw0AQ/pz0jTat0LiRH7gOqYagPQosUUJGAUybjG3XjgcNe+pGs
an+CfmL4YujG1koq71OO3OhNr3dcZg2yR71O7QWxCugf27xy3BsLK27+w4Ji8AwQEPGIWWZtYoen
mqNj4hXu0bQG99gz6+1q7gIgnag+qcnwThYUw1SANgPe1LD3q7CUGuovl6RHZZG5ctsoX90MG8Wo
nLvpv9/GjYxsKMTNkDe3eTOcuhu6ojsORC+2WQayFvqgdyMqu5uIer3RWmS+gummRGHgkIpLC26C
0fc0uz8Kz9mSLEABN5KUO3HBXoDj904xrQZnMi6W54JW2yoNaJOV6DPvRPJOKgdsCEx+DDzbI+aT
xyhNcHxPxstlCETsjQVcBP8uFnWpyUtAQJU4oQDsnYwoG4pAA/NCWwldyw/W3InCd7POPlLTzVO/
GXPQOhoRt/E/z3tzRZfKJkXmkLEnIZdGN/3SdUHP4AKYAP9HGXSJ38dYG4LVss6enNquF45fUZj1
U5BLIpnUOS+0v1ZT49s+n7u2c4Axgh7JpVXzdxE5EuPJQmoCK+X4Hn4RoRLp0JdIU0BZpn5NA5By
YXrUA5Q9NK66g9pNH4WZIOpJNqgjz66zmenML6QW0OtIgJ5SEACTkFwojFvnYMy2TICLw3WJMhv5
cDC85pV8lzBkrGPhjQK4tNzeDId6MPuCHNNFRC4UvgO24qYDV9lKGHMH1hFugSKzqI6tpmMh2PZT
hvNRoH0dddksfd6bvy5JRX3yoi41yJXIka8xTCj7wv/Oof9/jdyrwk9BMr52Jr1d/vdTHUK4qG7N
bq8pBjWAkoH14qPjN7B8nZSeZDdDUn/0jGnNG8BNqMx3O4qKswN2OxKFVG5kAlWN5S6mIIQXUQDy
a5MzS197VJ1kTDw/A+T4vMBLoAojO/cZpmvArR2QUutoj3mdh09dqgVbOwVED8moMXskxhoi+Um9
UpqBd9q5ZNhuJCdlyswvBSh4HpRlW4TP3AJgqrIUWsj8wC2qPZmRQsfvYU33QvFJMUe59o/3Use9
hlS9el7uo2FZGC73jHswjXA8B7nL93rSAqyhcgHs3KEe2VyZoWkdbdnMdgAVXYICszJXbQZc4BsH
Ui39AiWoSM/MP5JsoqCL5j7UoiOpam6GovGXW6G7IqObQekm6rpOAauWfmyCqFgbYyw+txMqOwI8
bB7AqYE3fut9IHkm+nnTAZF83wBL9HNR/BxFNX8MRW0fvbAo1rP07qW3Bf63xdtg2gcyHxpjxpzu
2ZiCYtXa4HxFAXY7nGq61AMmd0jQr1JsjuR9C/0khUrjZSbb5ZN+vXFpY0A7rZTNvfcSKPOiH3hB
Z1tS0zCLQvXtKa7xLJAjqmHfR7y5UzFFzSbojAqnYhznDh2Qs6YeXzGfCSzmcUi3I1khAaaVCXVV
o0wqIeCr+nc2IvFGwKUl2MqWAanx9A4o00tLIyiVimMBfWWThFGzA3tkhwTYHIdIUcFQN+o1kSbR
p4P1yHmyXvTcMBLwVID0zIWXH0XYwEfxFFaMDBNAFtXQgij5oUns1kRR/rSfGWa8i3OGHGcPhX0H
YH9VJY4HHJzUmaikOonc6ta2hjKIRYiKPRj0rgC6eUXGi8vS6laXR9vFsh2a+KSnw3eeM3eTjtjp
pGaJsNj83WuJsMgpQm+v0941jrfD3zovN7HcEN1xiuXFGgyzM0qAWjzhtoTsOGtOcYlnHBbEo/wC
NOnnPgm6IykX7MdkNDdjXQNciUAl67wsZFXDLpomlGVKD2doY/xNM1R/bsBOjnOdNsk3YYqy4RnU
cmdqXOyqn2Ul51nULjJx6XLRSGutzlBkPMRDe+NDaqPt+9Zf3KVl1MDy94FkdPJZgutettwFIEf4
ZgGAjUuA7lBeIbICzasjG+pGg7O1cQKBxDwkNJKIGsZ4vgWEfQRmtF+2pCC7prK3WPmbJ1Sw/PDc
OUDtLubfUew5F7qybWHg6QnGXaVgNHdnApwPLIkO2KvEPL2Rs/jlknymBj9cEgqpGd18L7R40F6a
MUkutZHsCZ1l1m3jqQgjHCmAjhRU3cYTE/GeMF0C1NE9megRdEuYoCd1yu/d8t3Pza0TKl/BeVKB
Cw4JadaRGsvt3q7G3DNvZFWkp4VPQrLpnNTYNDikWjGHgzRdB3rCpQhQYYn1A9Zk6JGontu3KyXD
M+8jgFuTvdZHDejlYXFn1oGLdY2k4BH1RtDeDDFX5ae6RH2c4det+WwCpt0HbIv3GhvahM0mcDWA
5NC7jtzV8J7i2heuV8vWrrLN6nzGSYY3LbaFMYAAzznlcd88ijbRjn3V6ZsgKKrP7sBROjbnfwJm
1vP/1aJ0J88HisA/x1AWcWtjEk5gwgMqLLAk0Rj+cuBEEZJXm7oh1qh+b/bsQwfUvXttq2PLTBnX
squMSau6FLkGztEHW0dFjfJNv89ezrbqZ0DfdlThNXj158vP4+4HZMWSFlSUxe7uF9TEUQu0yvQK
aEgQ7MYHW6IJh3nyjad5u9eplEF2c6dt95HtocjCmgCXIbW9xCC2qZxBmghZvnAnIzeLUIyHvB99
GxiSWwJVmLA7ueXBDFo8ACRax25ClaFeAY1mwWHIkvXoNt4L9iPddTmm9p5OwJA99Ooxx31skiR8
TSwU/crjsxrw/yc+I02Iuv/kBCQ8a4ONMHCImH3x4mADnbZsBOhOX5pwWuE0BDXeZY8cLsPSotVg
23ilmTGwQSczuIjUdma/NMZ2b+jDZ5JRo0wAYKddxqkHBY6VnhYHZQfwd2SBinxeK5ny1fMpOOij
c17cZq5lhyb3HjiKv85xBfY8wE9GZ+ousgwHmUB7A62INFEKulLGv/NFLslTqRXm7h9dyUvFpHBI
FHd3I+8efxtS3gSZ/c41tYBtneDJs1FadYtaazdrWy+bXSIac83txN7pMjPNtEZz3XWutSSqkZa6
hgS9Ul1KY1PG/y/frIjtY65lPwrupM2PwmbsmI+1myOtuUbm2Gztb2QNSiyR3ohXwYwziJIf+x71
qS2ybeAWxVW4mlAIsQIEUzt/nrBPMMfJJQgdNq5bjmlUjkz1baH3+iWxkbzmD1OmX6jvpkALMrHr
QiJncOZFTt3cy7DHYC3mnQekkuWSlHPmDAde2qicQrA7T+rW8dRuJV4SeG9AtBHx1l5TrfxNGT2V
x6tGleBXoKND8XyHmqgYYHO/M1nCROPIDoXArgMb54seFjh/R6rxOm3q6CEBtiaScqNjMQ85tk6k
bE6BReKB0GRTa0b0QDJqwGNi70DWXmIR/m6tcfxJoh47iFlgh/vU7J/Dro6Oyo2iuI0DNm6WV5um
6I11j40UJDsDBr2awJ4xVfGVegSWHgmkMlO3tEvzgB9duGp4B07NkbdPed+vDbcD/bHb4AD8r67V
1Nc7su278NYV9Y4duZLyfeSp1qKrOxTFK7aZuvWdO8h6QJ4tR+bSvR5Rzf8+stcJZ5tq+ZfeTacT
NWbcvV1Rt2TOeLqTUdcY2Z/WbFbbf3QNg0qmdb1HVuHrIBb/kavG71PVXB3A7p5re57OAFj6N6i7
Oa6YBW7s+sMswHE4Tw4/RGGASqpovFBj4Am7XFE3LObFYoHaUXb0piAtZhKnBYKHZGQSS8SeHkxP
B5mq88bF0EX4pKS+MSdLD/sqG5lqsFIhVBySgS8023BAxa7uFEssFeH+A8g7IRcywTrpLcLvRiIT
NQi5tXQCGuLVOZXsqW+nAPtl/OIlOntyZMOBKX8wAJ/kV13zGgtblhmmyPKwcFaPt1yJ0tQH6oEk
rjsDW+cFoGs4qu8ia9g2VpavlUOG4QBtzIM9eZDiH4KQAbi13D0e7MMOWWX9bmzARWDJhRuTCzxq
RJi5J7x8d85f5WQG5GRA2CEHR9nHgUgfCtQs+3Ni1nulIAfUxRfryKxA5/4ejhRqfF4BUiIxy2pL
CrJzDBT4yJvoActvAqlLLlJzzKUzOTjZqYHU4AA4iDVMQYBpRWMqG7oCfXa/w2FFh+IXfGakHybH
GcvlHSC4G8xRw44dh7J0cjAlyteK7OOMl4GcEc1oWJN3wlYsLt25OKDyz291ZqNulVoyUuYGmK5X
0QQgt0nyw4SFZu1q3XikXo5lM7ZZpSIuOqv26ZIalN3xPWDzDjeKRJLLKJOkiIITyVJyHuKAHSaA
vwwyoLLLwCP2FvreBQhi5jEBOQC5LGHIkcJmYG/+5fg+dD0w5+TcjFGExQQqOxaO4AaesFVJmNP9
FHb+yIsQ095fWTPYFSk97FtNw2ECZVWktX3yAiSRzg/bKNz2aVZ4iznl0SCDA/uyqJHmo82r6wj4
RdfVwtPMASrjZICJMMxWAzGL4xZnjSPdZk2Xi9TQ+mvT2dXerufiPOV9ka1vLksBRnbs/v8lSC0j
kREFoislQ+0YWKGQi3sjUmFNHoZYbr/fGznntnh0Zzs8eBEQkZDPgGxY8CSHALM/3YhiSpWtBL+A
iCLfZmFl+MUYsmlNHtQMzM58IMxmu0AaGqkJlrIWOFFO3XHAwqT8nGDGslwBuu450LocnOa/RGmA
/Mx1VRRgynM/uy7f6FrqYnffcp6GCVuquZHlPnXneXCfdBMlZdPsFWuSUeMN9rgK6r7aKZlbNF9E
GtUns9cABTr1wH92p+aRLOwMiGGVYx2Ufdda5cGYRxCayaGpsYaWYSuiMtfqnrAznq5qUE7vySS0
wQgVhOZZAEvplM9at09sd0+9UoqsceSVz4e0Qyr71J5IQw0nDV1OdmJWPl2SkVtypB/gyGRDjkqh
uvchqE/NzbD4VrR7eWh4M5ZTFdF/vIlRAvlXaAPXYBYg5B2Xe64HfGf9Dv98tHDQVDHBXjrgGG2w
lH3s+yn4jgXWPhYhYPv7GZvKKDaOkdp/CFmiJ/7YXR2Hl7GfimINCPrgp50AF9mt2feqYE/A3xy+
8br/ZpisugJF5kc5tMVVB/gSluOgSmhYH+7KANXYbtoXzzgsLZ7roJp9Twhx0PW8fCZFN+4iFGA/
LR0koxyZiy1t5WS7mCHFVVZuU6RL+1ZX8X3aseCpNsXXzHKrExuQ/LRKw32IOcfTomN2c0606dnA
MwAoljHACuFi9DqS4Mu8W1X27CSryLG0VR+0bNtKPjlsNGpPIi+/2k4mTkNdF1t9qOp1LH3/Hh9H
D8/L2C5z3uLa7EWw2XkkFxWeRqcx5F0XEoo6BT4wCFKKIAGV9SGw5ImEzYG5pps9Crid6EPZmc0a
RLPBLjJKgASHU7GtOY4EqQvI+G4/uOBbmIQRfxgFB3RkYDMstGEcdpiD6rP2SdNlb8z6J30Ch47U
UeNeW9C/vNJ1IF5as8yP3Vid4mkYdwCfM4+tbCxRAmtwzjBbtmr8M7scz37SlPUc8BUOJaBPh77W
96RDKqx1ZFXeuGCEQYDlMp37r8jB9jZLvMXy12jK72ZIV2cxGOBpeBIjyzz7r18G43/7Zdgm0Jgt
g4NeAbwZ90XDNWDhhlkML479wYkzJwGTu3xPoCLEr1I3PlMzov4ebwzZv7m0xyw594Vbnibv0aSO
hLnHUcBv/HhYvUwlACNarUuWqL+1W+KbiQDUBWKvyIiCA4IcrKuLnmkCNwTEEqCL2uMfDWaK+8EI
+JmSRbVOr8+tNT1Q1ijVv3u/REtyKHUbd3ggchoyIxGAbx9Uvulf45Cp64kltFWXJnCEDMkRg/28
a5viN4wkLPcIZqpv1LPnZnpK4gIryklDbWSdAKRotNJm58Vtg2JD6VGO5aFugN/RpDpyEWbDcg5c
y19ssCZqu9KZ98jQG05jg9RY5Mhk4RqozBq2VaLgmmjNhBrvBK9oN9QfIl7rD4InzaaIwnCRKUXJ
xnxV8azfkgyllSO+1pOcueEdocgB6UrJyjb7GvaYYSiRslUyIiFceAY7hgcqoI06kNrnb5EBe5Of
/gMgght/++56oM+y8aU1LdP821M9FczETEFUL8tmJSaXp2hqzDPWDuaZrgAmetslBQpIv3Yd8B+X
nrSVfIUoZnz3LTXg8mUCdV7vortwCVAogYFr2PlGH2yQMckwethjVycsTUy+s+ASieJT22jWa6cx
79kC46gO3rVXTKGtV1S6be24KZ9I5JnIQY4NMZ6pm6EUdlUjUX9PXexitFvgRgybRqvtV70YzUMo
APFNkXqLx9s20Ect3zgstoG2iw3zWDZ0RY3WYcMcNRfWEQX32CunS6WhK5KRofKjMHgwZoWvQii/
uzDAmhQbHDvES3wVi1EE8jNaB2hXYOG9ELVhVmDracSEZulNoNWwo45tqdsOaX7lAmj6klQxlHyI
rdkm2KuKxhPRHbZ4pKPGC4i9pPUq8dK39nywZdKJ0fOvTQ56t3HSzMl3wz6b1ulHVgDTiQyoAXct
u2AyDsZRYyj3ZqN9IvnU1nDSqTWHogTdM95Zyo+uyI+usJP5X89m27n/fnOdg7vFBPqxZZnsnrUF
VesAQbV58zJZs+ODb9JD6k0VXIohm09Fj4LMQPcuSk5X1OgjOLYr1yp2SqbsvEryf2p2ssRUCmXs
RPpmzrP6RAMqOY041161ts0Kjx15T3f+AevmUzOwRan81c1WBpC1U3v6l7sbkfl+84mVLw0m786u
UO6txlc30cdztdYscMiTjFzVXQDYYz7No7Em0Sg0zG0w48si7+sBx7rOV8euxg1SfgFcbDvpS1/2
3+Z+cr/qWd75ha05IGgDd4trAmzcmZt+bTv1uHGcsB23KBI110hk8vzULMv4T28GEqk2j4eB3ose
m+LzYinkK7Kroo0IQ+dg66aRfSSZFjeDH1Rus3EGcGj9OcXARXJQBOYjt6LWnnA+VW/0qbKxqLHE
vgnrb6MG/KWmnPNrJxvqThEWgJgVPSkRydvRy69tkDrHprH2JMImLRBz6dLLvOJsBP2Kenchmwbr
p7DZkE6FVVbh8DFCwgrg0FBRXtT1AOZkc7p4opsuAX5Ml7jSgIzdi2wryrmudqQZw/aHPlrzLtAG
1GI3cQ4+oZRNDy54lg9kkrXxjCK1qhhBdTNttAFFqI7nVr+szQrzbBAnJXFWA/2FFc7mP141y2/t
hkHJcR3MkzxTTpFMC4WndyuIyA70Bvnh7R9GjxS6oU/dE2AnP6JwOtxFGfZbAgYs2G+TMdq7MI4e
3YZZK+R41JvY1KMXUAakV6cfL9QbeQlUmBa7YyAQGfckc6UFSq8WC8MM4xd8RoBZgZsNFD56eXqD
QZpWmGm510A4PxvgSX/EI5Hv8wZnCdTFKXEDYupOHICOivqEdPiCSkHjwUhd6w/hrkhqs9a9TsxY
IqRgF907Do4fSEkR3DkXh6wC6GCDup/lrKoPcHwvktxByrU8yqJ+bvTOsk3YMeAbD13INzWq1PxG
koriX3LKuTZ85LEAU0bUYXKTJM4TinHfLHIDheqcxU+80Y9dro2P5oRtUFaJn6xKMJfBTHpdhYBT
1AKJyGxNEVtZnoR0kdCjo2yqouaHKmnvPViOPb8FPGpuPbHTCkN76D2tOutpfqhrLXighuQt0H6B
7a3pyNqAYqqEtmgDOZ9PyvCs5C5yb4/YE/ikS6uu79nKTfIcxe8i2/VWYq8K5ohnnqbiWQdPDxI2
dOuAPFfxLOLJZ0FpXKdMyx9RqemgICHpdkFhoDYjF8UjChkAcG1HZ7JQ8jYdHVBBi25HZlk3ciCs
W+BKR2r9OmkYkAjLChzIbVSAF8OzP9VDe+g9N/k+Ab/an+Y2fgV1w7xrTYm7GCfeExZNOJqVJqmX
rMLAbr5SNJY3eLCzKTsDgqrYFDJahWgpUD2/88YDVFUZxa+ZpQFMPRffDd586bUiexjn2fgjxlck
j3PtpWx4+Dob5qrscuOP0DuzZsQOtYPSxHjCN1A2g2yKQYJPxygtpd5YuFdtdt8sUpYmwC3psv2i
RZkfOLFDnG5WMZLfKABpYi16RSKqe0wkxhdDlo4+Al6fetRUcY+5WlpzILzboeYD0BpgBRYYOo04
lX3NKs9THpyX7nsYrzGdyyILstr1O9viOxW2LgKcd9vajgF2/ikMUHKIXFH9a5wWW0cLtR9zlDwV
vZg+NUMi1qJvw4cWL6IDnsSehKK6d8rLMfhhR9lTa04o66xtw94lU/GzqXh9IBj8sAccJl6+hH9P
zeigGG1s8FCJOxyirxx85/wUO2P4QmZbr8jMB/yDzIemKLJTYM5XQAyaD6Kx+SIfQaCwbVnYrpSC
tMCgDPwiC7SbIKRoW2s/9TIl8T040oOtM7KutmSgAg0CSL5aPzJf2ZKJUZoG4L1HZ3OnCIz22QVy
KH56v24Tz7Pxarlf72LrER5fSYw6fPAeAYud1FHdjWuAIMq65F/+9PFn4f6oeZ0d7uR6skfSFbbx
380rLc6ORpP/oUQUAZxSwyZ0XO/mD0WK3gbEVm8Ke6c8lg/p9us4G8RFfUbQW7BTmaDgXP7tlJzX
oY4qrjC7CU4xgPGTrUTZzPf/hTnXT26VGycVJPdkiktZr9VfCpjsyVZkbroCNAO7uIH3Ve+wo5PX
Eaa5JIsGA5f1J9S7DBeSDFHDLouFVQMfATAHn0iGLWl2YTg3ntZzpZdrZvXxevEnR9L/40AqRPCB
BiPBcg/y5uiKBqy580kFHKtOMr9HeOx5VXoRMU6V/cL4I/Ik/6IUcRSOgH6vB6Z1ZbeXFDlA4FmP
w/SS9xH2TpmF2ZMBRmb/RkV6ahz8zv06tfQNCg+AcK00dNU74QlVdphY0cjYMAdkJmm4kXO8xZql
lwXeCkkoP2zPzHb00KcXwTy6GwO5KaBhx3ug6MvyZD6KehbHSlSfk1RrHxOvfGt0a34s3KpFUtcv
+djzFHXlDg6RyEwqMk/jDzkA3aVkCFHKOMkmqMD25MXIAlYKGqm06s9qEHKQI3XhjJHeBw89sAwO
ciSKRooI5I3bqETWXASEMtsr5+cs9qZnJHCPGx6EIPa2sH1OsjAaDx42Xa/UK3CWcwRCXO5Tl5ox
tHJMjzqxJy+XBcNT5TwpAyTDhjtAiYVrJUO60Ueji8szibQaYAJ5CeY6eRt0Q1UMjGNsnqI+Rcqo
SVxkaxfIjKZeb1lsj6IOZBm/ew0CRVdeEeVHkqWBEz6MbNhRjxr1GdXndvrpEGf97WfMcXRw8xkD
S89X3DPEnry0XIxPeGirgSuDhTstjaKbzzgm+s1nZJHJzqI/gB5HOB2YF/+0nBebIV+TKBWRD47T
r1qSMiqKRerW6TjH67x8NcDWfULtMo6yFmsy7BBvz3hjpRfLmF8bZAtNOJ94jGiNjd8ZShVRdENd
z571h0yL9zlq918CuRTH2xCU5NyqjtT1sM17yFrb9JGx51UrPXc2RpVWj1qIJbsOwh3gDDCglUtf
CudW6Z6UNAKF6/q3G2oG5EMQBE9og4PBibJwRzg8C0pP/C4cpr6PNkbYvxktSPdpZwm/XCo1jX4C
mNB1cM1oR8z0TjF4h1Zv94rFnuTpXwnsycxFxeedPJP0rORADfafEM0TN2Zg5wGzK7nREGl3QQaW
Ng2AKo+xfnTd5Ehkw2Wiz3vTrvoVdbHTaTzjK0uIoyTJgDPgB+AyPlZjDZxRD9tBd/Zx8Uym1MRm
BQgaGf939oEAUTPsTYlZusSPwGZH9+PaUXJ2k+S5S8wA+92ZYa1ss0KFKZAsHCTX31wjOTQ4UjNI
49TqJl/E3Sy3A37rsMiLCJTx5HZrp4ItA0W6gxgJtUDz/IbXIGqWHexTYIeHnSxZ58eaiC2N/n5F
MtKS3V2Xe6XwE26gUFF6/M6OFP8+BmAqnyeRtjsatrEmU/jk9j/cBtlVDdBFsood1Mf43Yi/k9EQ
rY6c7TY5/g8fQpnUVYZfw/KREz7vMw+HiP/9twzDcsv0VhxmiftpyKYZgOUZyoUuUjWPbcCnPYlI
eWdGimaSyJ7KF0y1YgcUktdF+x5ORaErGkKZqPBB4rV+UbNms2gp/L87UyxTR6q8nj+oO7m7WzUE
XZkoQ11Pc+NuYyPagWIVQE8S8h3oK+LEjOr7Db4768UaRw/DVsl4G+5SpCv8zqkUubbSrMTxM2wy
XQrZmJY2XMoWoOKGCRYt2QOqxHhhw2wOa242+4HNHwD2lDwmepk8Aie0ygeBc+ZUPKVeoT/GqI+R
HRJX05A9iVP9bkLSdlh5JfceyY5Xs9haPd5NJu/sTReZs0+809Sk8hEXMlE069+pBbN/MVc7CU+2
4YxzItuO3a3b5OPHOWoOhlMa39pkCsBzP7sP85RopyYqrXXbFNW3NvPJYNAB+l14bgvyRl4/ICUa
2dqapX+bbOzmGCL/VOF9CUhWqz2MeZC/oCr8J3nGaf4tY4H1gjPH8EBjF5o50Ng2538buxhjaw0s
ATU2QGjfxgZpSP3QINtpZbRN/OA4qNAKwegbIlfgqyYMHI7Ubf+Qgav+aBoFYH2aony1B5Dshilg
NoyBLbYArOHAHY/fbDXHqle9HjxTsmbQA393jlNnT90MJ4TrMmwAwTO37ANpVXdqIqSFvBsrXyTS
91dwXAcgIypB4u0V4ZdRB+aWyxmQwe0M9NKZixx+yDlwtf2m0Our67r9U6/lfwopx+McvKcguDhh
3Z9/APoYNiUgF17rbvoksvYZDqA/I7uGxCY4KXfImMCRng38AYDXiVUym9bVA2TRGuzJ4EKJO+va
FEPBfWTN15cSeZ9LlzSZtDY5Cl1TTdeQpSgNSdMBneBUeMaRApLdog1MINYGBjd2YEeqXHDFOO4e
e0tfl1h1ASaGya5fRcuw0R9i2TdWRniqVq6BLZeujdtno42tfd9Unk9dagAxFvh9mLK9pwtznScO
W7dexA5NH00r+seUICA4dLJLSbWqS/8n6rZhfms8/h9nX9IlJ890+V963ZwDiEEsepPzWFmD7Ro2
HE8PIAYxT7++r4Jykc7Hr9+ve6MjRYRClE0CUkTc64NhZJ5L2tmYXJG2VAv9D+ZWQbLq2tB6MJFo
s+tsLrY4Uqpe2t5fpaAl+wqIlnhlh71+GkOJ4yPA3yOzCwrNzp/d3vGeejux9jnw6dZmIt23aEDp
APSyY9HaT7oAJ6dZ+ih6tpZRcAdQwuFNt118jA8VA+CsGT+4WQXaHIUJJbM4QxQ2eleYCbJUSFEH
QTbN4AFOoRhKN8HPxnIWgiRCZ2DBQyiWetSYddmv8loi5vmhwAn7v+wm47j/JyoMb/JEZn/yOdl6
x8jrwxNZ+ZVEchrJ5wYwaNoWOFSfrMirUS2BsJmF1F0XZesdYL99Y5fVSIZe6HHjXSI5pGu7K/NV
GdnehZoYP/TLqLGHbszdwyyv/MI4tnp7IhFNp16S6bi7jNZEQE9c6rLDg80tCn2hgdh7bzqZFy/t
5lwAyBOnoCJ7BLQF2D9NRACnoZI5QcMQvhi99Szr8BXodkVzslU6iZ2n0QX1fZvZINAiIMyIFpzm
iF3ukRgXLC276I+4eh/FKsJ8rZ0QvIkBuFAraTb3TlUj7ag3jNcoN9IVDvjEURhG/iXztRXJ9dES
2yHMs22u5pfYgGtB1n1Jo0w7JC0DUqqSuyhmRU0+eM1AYWEBqlOXCylQY89KUK4kIwCvZTrIi9Fk
3jEAdfYaxzDszbZtYB+X6ff/PwtD+WC/+aj7h7pAGhNRecZ2iRzuhMjBib3TCsZX7tr2RlfUnjpP
/vkvcYJ/hex07OmZqwOYkjEHAK83YYI8tRhA/ez4qanYJkWO9dLss/6LowXWJkxkuLGRmfdFVohx
+MDT35G2tcAwUiYGPk6V1veLFwlIwwsp5Wiu/CHonuTY+Z+cNFhM4q7Ctl3k9zRlxOv0lGk92GFz
3j1y7HtQfQGi67iwcNLcGwe8TMMnagqraJd+bsdg8YPMsyITyBzjZEGTXCSDLzU8aXZD4PWr1shB
Dfv7DqlR7OnIFB02s4I2PDgol9VqVpf0wUDbpW4M0vUYYFuje3FxrIOmOLaqoWHu5Tk4Kgb73mJG
vp1NqDfb0TSSdY0T7bTBPMy2N2aIU8InqfnA7vEieXc8270vqy7DcosNdxt3B/BgVK/MC9E1x7oT
bXIzGi+oqx4voYF3IcD95cbRo0asQ03+7JJS4NELk9lu7AHsZJXDyUx8d1l3ur8GoWuJraBmpKcB
wYax6exNAdyzEzVWyB+x8VGkAYG9jBQqBfbO/KB5tr5lcXYcZKNZ4BID1gROnFIfrCmw6QiqgqSZ
gUDQ4tZgCEBfviMpTehxul61qfNUsio6I+Hta4ZSqE9WYSWfPFAw9XqQP5JINviJIVCdIuBTJp+C
goNpDLBgrOPhvaGa3A1rHB2X9bLr+/CemqDLonst4g9yjHzAEBkZB2NrGx6QHPt6Y4byAg08F83l
7z9HEBXfRtC5B0xwHeVy3PVwtHPzc+T5qGsoyAueslq0u6jV46PblGgq1Kkup64azxpbCET6AcNI
yllOQ8tDts5inobaDIxxuoN26s+6aQlpjPFSMN1fzq6uZ5G9rS7hz14Y95JoQwaAY3G2kVZOf0GR
69aeIwiXjqaPyuE2fYij9mucxMVr03Xp2ixZvqdh2G5HH7EHAJdlB73TkAShrJAPGS8UA9glKK1k
ni0KE0ktanbp1hrQX4PuEOQeOEfDADz06nhxOjesAwCnDlygQBCHj7MCERLQzWfGaZZLZhVrWXvV
imTUaOWIz1PAdBdGaoADSzmZ1vGAnTTbJb3M9uloY52Po1DSZnq156CxPs3yQq2Dh3C1ms9CW4A2
0jqCc6xD19mPtrEYkNU0rQMaX+SUF3eBUbgLivZHpvsU4tgGeNtxtU8tJF/qBk/fKvGd9DVoQJeG
PzyA43qK3wYqzFuVqbk0uW5vKaYbBya4yWFB4VwSFcoCt+y7haYH2JrWza4f43ER2xxxfkrMZM1P
LDHcT2mZnY1NmTfcWZToyZNB29qipcJwbcr3tNIAe9FMk5spV1MlbNaa+Y8YNHag5EuS/3I7SVir
gub9HaV9kihDNeDkes4HnV3Pfn53TXI/wrcDEgI5sZQ71IJPZWgQIEQxXx3tgStlnCbRpG5Q0nei
BgCE4akr9jTIQXSw0NzUXLsADj11Xb4II3x8ASwsPk0i1bNJ+QeZnwJkxqsQi/5lNU8imdW0KCWk
LjVDmdeHFCl5SC3wAMHQ6W9l3x9AyFi+5Q3YKNtUY/cJGEZ3SN6q91wHpHGAze5K6lHyAvixT8aQ
u1s9Q6YWwrLJtutAsoNYsvN5rKSzSZtYX6c8dIFoaTYbpEX4k7aysYmugUO20XwYm5qw12Vu6Rua
C3JMhCvtrl/ZgLoAOMY7E0MN2HecKOZgVyDhWAO6t2pQ3MJC4PnOhkUZw5DGDfe3yGyID0ToMJtM
PTWtc5GNzVL7aVaSuxo1Fe9OKg+gKqxcNt8HZLyua6TPX3RR+UgQyIxnOWba3uladqEmBlf8JZaL
yYBsmwxpKaNrfWWIVjsLMhsTC7XeHSpdroR1A+x4LaziHdnAu3dOWLYC3DyqZLOgPyRuln1mrXbo
FJscMCP5qlByOejZ59TzDky3+DEtarnyqmpcATrFO8rQd+6r2ETqniKbD/rxRcdn/RMSPfW9BRxu
8MQ06ZvXhpMBzRzxV08ztQEkdLUdRd9K0b8gL49PM0Mg320iE88HNZMMaGbeiGZjYe+AAt+YA/JS
+8fu8nzfAJ39nhqWZ9rRxcu0rEBYvmZMD7GvRkRlNqFeBpzvADgSd3iwwlNVhdl2QFkIkslHbPon
G6l/K8Hbu2/VS5hESZF0x9rxzySariIB2eiy9pAkM9uhaDO+eK0FkMmdI7H1LkGmpC2dmuvH0khA
AQew0WKBDwu9AIkQBCQlvQMkodjsmv0smqxvx9NskpKLJEseG3WkSiJAugfrxGEILCicPqaawsn5
ckCKB4Aif8kId4+aP8kIkK8W3rEMXH87IfeRHc2YnaJYs1jOsr/7I+1sfOOPhkBOfInxVjrluUDu
y+gkBtI3uH4ClKs4pKkHPiKMSM66QZ+UJNOVgnqNIeID+BTWvt0vonDDEwQc82wIjn0ch1OPZI5S
UM/0/EgubtR/mnIjc51OSCBt8QLgnIaxJDV5JF+jq4uVrSoxAIRfH6nxVHkIzpkAzzKPqRxkHs7W
ATD9lg4X8Yrm2Y7BDjn2Xm8G876zMOyeKubjl2CMIw5acdyHmhUQi1rlsfAslGgkSa8SO5xHp9Ss
rRjjBCUTPru3OFhrhOza770GKFOg4pJpHafXpq6bW5NpnIS3pmZc4S9A6n5qKs4W5kd4qqMklw1B
dKEeiIDFWuultrxRID8VGFiF+4lssSNDdS+ZmN4zDl/88yQaou4Oaazjocex3NUKZDqvkDb1+wqz
glZIBu/TLJqvC6uY2LqeSefaSYayvt//hrQKg6WfoW5iU+QIF9caP6OMIDyECoJVd0E0P6iGen7i
TspZNJuh1nFSkuksJ9vf3ZISEO7yjnofypIrxvt56ofLWUQ9mqpmjQOA4Fo98w5GYacnvPTyI/Jn
6hUdOnWWe3HqKv5UuVFx5JaL1686pcpM75IDHP88hI63pN1eIPivjd/tmLZ1VxtDGnPf1dcWjjJw
QvhrQzrv/0g2bRS508R7yxbAdGlN/TPNK0tTLBBgFRHom8NvATINQNNaR36/os+ZXnGHB4a2TKrI
OEzfP/QpNGvdKtKbBfe8yWb6hKo+vo7IQ8xrbQtoTI5ksrDa9CJnz5mkxOaoAH6OCaz1dt0Zo3iO
eIX/CyRmLMiKo1R/+6dJpAWi858m+WqSqVYaLXy3N7zr1nOYoEKJ1MHx5bqngCcpfENFDUhje9la
qBODGAmcYNMDMfYe1C+7pHLwoQWaugP1qKliDT/DeUw9oQzBgQhNIEYgqQp3S/Mm2VWXzG9cpmYP
SqYbv9N4aicv89Sq4iZQx29mzPo45BGQaDJvRYweJTPvtRwsNBO1B8mwD7bxyGTpZEKySZHYybGX
/WEW9dVBSxE+1S279peja7ZHmZt+vqhz8AsAJxHp1UHQHQsSkr5XRglYYv0lqYwws1fmELZ3LO22
WSiBNYPoFDZZGqjCgGi5xC8FaXoWKOtM33QjnJLf81ACRN9Gvk8M3IlFHjj+3o/89DDa9nXzJxmg
uLND1hnvdjScp5HiRubh6weFjVWyvFHQtJs1ZpNpDWmefM3WNjj9Lg/CFOWBBWOFUlY1nrpV6BYH
iQ8IQNQog9mUhrMMmP6xviS1HurivTs5IatbJ1dWZuttO6nZx2Z0g3uAz8l9jYyERUPfWEpGipgJ
vAkQV9qW9G2nFFzLizs9MhYOfbPVSpEyG9U5NaIw5AAoEoIvunE8BCGSyoNE6xcu58VFDPkFO3vj
1S7NAWdxWvpQ1327LdOkP+hDnJyl5o9rQw7DJ+E6eHZkmf0dYSu81Fz31dK7J7MN/qlixnd9DfDh
GHib9iKt7e9j0or9NCQNsjq+imwormWoRX8t7azfC68b7QXBDXu8euYoetrTLBJF2Nld6qT6PNql
9j6fZF7bPFVAMTiQLTVIJaiQRsIeSmDlTHKwE/0XZi2LSC6v8rSxg3eYYbo2jmE99M0bZi3hpJ2N
k/7y0W2tZhEDaPiux1fwXeVqiGiixH/VqqHd57W5Amh2snF75AxaqG5HErxSkb5AAhggoIxv5MEq
ZGOuvNSwgDcY7mMOyOnJd5dZwKRJvcgT666zf4LazLrTTeveBebHwVQjTfHEk7yWKRCH+QAICiKp
Jw3Z5KZzb3IAhkwKkvlt3W+dEb9f6TaKtvSX60Z+aSLmifRslGC9doz4dfByZy3LcjyUPBIPMh70
xQhSvO9BJA5uFJngc0YudGD5xt61nOIRVQdyspBDcI9ni/xSOizb+lYisBkz622SW/vBxX4RwPHI
3/9oNJXJr+UxGjNair53jqQkOaesfIRA2rO3tqwy7VckJ4tWeMbRBcLZqFVIpmU9KHV721/woWpw
sgpGpYp4lFwgTG1bL0AFixLOj03qedFb1SbORK00MzKRpywdm82NfQHglR15m5YktaO/zk4Qb/ys
G/4nrrDVEhfcsW54Kbqenx0lmcVJO/JVKOtgdSVT9mQ3VNMk8kCNoVDcBl7zlVCTSGax+KUesmRP
ShJhIgpt+ZkGyHTnhziSRxrRikEpgxWZN8wH2h9pSna7Gl0TraZ+L9NqZEqKX5cIvqpu5wdpHMc7
HuAM9AM+I874txQ49/gAB5iGFzT5A5JKJ+ALJekCwMmLvkAhuBpSk9eeuzIMoNf/Jz+RdOWljLAJ
z7fa6PIz+IfaO9twmjucrLR3RanXe7N2nxoU4wITS2mpMUpwTMYWMOPJDi/gX2pD9/C8C+0QhRa/
fIV1hRNKzhOA5Of8iCxXxb9de6JcGUFcTUMwwgPFL1W82qRGjhr2+YCV3NCwJbVU6qlLUmqcJLu2
vHJk6G2/5xagCNWC1NAC5Lttqn4TMDPZ8pq90VcctlQp4gTTqRdJbj4F6aOQZCWe1x+mJJ6/CGUQ
c7lKPTCX/AxHYeCDs5e1fnKTeM1AZnUJvBFQ9KoB7ox9Ekm07nyztxdeXqIQA1BoS1JU+L23QAEM
10NV/HD5qB9bxQhR6Fl2kI77QiOvkS5fMM98lcUzjm6eraLsP2l8bD4lS+qbShDJ8NlIBn42HL/7
5FepvQQb4bDLiniXY8d5scCTfNZFem9KEMYvXYRskY4QWxs7RX5aJZAEN8gDMwGkQJIBhWzbELmM
SxoWygBUbK+ggYhOJDINsDebafjshiNDfavVWMvWHJstafvIMNYMdTvLlGvhlvkIYPtIkT97wKM/
u6qhoRPWgPAEtadCCrN3yFYJ8CL+UJPN7OFGceXB0pMHIwqAouVFXxlXJNUqzdTtkCgNYs18Q8NI
yUobANkgX7/v0x5ZtC3gHby4ZwtSkiwtkJlTC9nvNRysLYIEqBtJk6AwTTVd1Lz37KpXzPcf49lG
fFjPUxoDUAKTnxv1bDN7AOd0fhh7Ya4HF+VYXPoJvnD0ehng/DlchkWSXo+rskq3TQLgYd9S+nkM
GPTywary6mH20Spm84oV8QYEVnytJe1uBHvVZyTf4LCg5eNq9K3sLRpB42Ql9VOaGOXJShu2JDku
6x8NmVQPQeaJu9LTwJSi7JGICrouHBtdmOlqF7doCjBmZfJtwP/Dkrded9YTBzgHZvDVCrvs9Peo
E3DobzgKuYmAk+Mg6MR1sHtat1Fgwym6LnCS5rEvK5znuq52yFXTm5aP4lsaN8GwA0TRJvUG7UAi
ayi0bHE7nuZMuqk/2HFwnM2ol7Qccyc9LdWAUHD2fzNl8kaL0uzbMWlozr9XJ+9IQ/jaOH290diI
JDC/DBYaB32Dn7smKLKpm2Y52MZUl5rGkyggsawvUWniKNFSyZwGwAmDM3VrR2JmmApvO6ao9VLz
krwJyodpdo54yOC0mx7LVou22POU9cc6TYf0+69RyVAHgJ38m91E6aV1U2Nde57csaAcXvqmPOSl
1J9qh8lLG+JHQHIyKz/MBq06mDEfn/A5dG3GTNA96TrOKOgpGlvB1vCK/GSph61Qz9lQNVqnbUiO
5LEKXGDANac7X8ZIL2dA3VrUhoMfBo2BtAi+cfqhzGMyp1+GYebvc2hICpJFoR0s6Lc0+yZfNCRF
kSLZZeh+miYQGm3sKp+ispEPQKFYtMxJ5TLsan0FtgSAf6ssgFhpAei+qMwIWqG0NDdwcewbFwCK
MYvgiYH/YTf0yCekoW+aAcJk1VHWDl7qyqIfwmbndma+JCXJ3Da6S22mnUnklZa9w9tLTD5AabTs
BbJMUyNb5m7WP0dWb66DRhjbIDf6Z2QJ4wwtEc2d5VTlI26etRyDPcv0+CVMZbIxRZ8dvDICon46
jvhfxS3xP7NIAifcDZWmnzJE/2LAML2AMy5cm3nrnULBq1PXJsA15EX7HEn9wTJT9wdP5GQaGVW4
zvrk2hTP7Mk0l8wh06ZFGgVrnkuNGRvHKcGRGGWDhfr+38dhLwFoEeYHDR9nS4D6mw8miLC2gemO
YAPn8aWRabpKRBa/4oTsnDuu9bM1231hNsWbOVjWErQH0b3QmLdrKrvZGZHN7vWAt8uKyfRrwvmm
LOt05xgAkQiAoXwKTTusUfpg5GDpTHcks50WVJxKy1SPhroBEJYFCalx2uAbGzRvQyYkAlhQshjt
tt0hg0DVO2piT0AahL7R+wDbn2R0+89jUpMhydw+i5Eox/k5chvsetetrQMypPPVLVAnF2RNsSfm
OntT/aYD4RY7qeUjYmZe/4LoVrrou+jKzFJmPnAJrswiQNIv6iFaB3hx7gZdR5oFc93PriXtnWNi
bz7q4PKKOl39k/T9CvxC/HOtJcYW34b+qhhAFqbXmtg2uazWNFePY31jV62zprkZGIs2fosXPmlT
ic+QCpAMG5prO/i0BalqviWtNQbOaugqdxqWAAcBQGhRI1sb3AgsB0JPLWqc/1uRiqapUIBp6L+6
Ocr05cJTEQGpGUgx97UdmZPhNOd2Oo1F4Nh7UVcLnMGjOmSCLlN4ZYlqIsayDQ7+UDaqYNFIhmwT
9x3YjMbUlHVVLRx7bHGXo6qZZd0GVCPGhUZIYmm2Rdd4y7jvUZmotPWHtldapJt5SzIOVQRdRmA/
7WPzaj7SgbwlDkTwXPrwnjAePFVxdz3/9/XJW2RF9iaXJ51LfRtWYfMctoCEBwaMhkP0sX4ukrMd
+NWXtBiHS9prX0laW529M4WDkmplxHRNrHImnP00Jxofe2B93o9Z5XyygKZLnmMPddF1UMl4n6Kc
HQm28SnLy/dGVgLHwa4JCpQPBfaBeJfRWGtrGa/IvDflu2Xqhqhr+zCnIZnMsqCwAQiT4JNoKK3X
qImGl9REvq5I/WxLQ86bR9mU/gNSf+x7ZdUm3fDiBfq1VehUk9UQcvserLKTL7LiAgcDkecNLx9W
H7565YtWJCsa/tuKJmc8vPRDt3Vy7/1+ovuHbq8/ydo0bFesBBvJfLPRTTrdryQE8QFu3VkP9K9m
5Td4t5DbyTJKWLIZBFiDOt0dnkCq/AjwEHaWoT4+uTX+tYAeB/YzpaxH175vs3EVNnlVLPOg0Rco
aUoPpO1CpJxguxUsu1BFJVlcILkhQY6TcmXHbr5CxWm6JeMitu1T6nSvkyu1bJXH1tl2sv+87KRU
Fg1OE6+WdjNe7f0BbBnTlaiLVcu3Eimcdh43B5r6p2to8/GVJqG6Zpz/fN4BHlYGyHju4xb4Qqgv
o16lhn+XdWGDUy+rz9Y07f9p7p/WyCv8DvIYbKM3izuFxnOcteKKCgB3LwTQk4+VCw5Y362je5yT
hY84BHhKLe68jHqm47x4zLe95NamLLIYW1uPARsRj1Adm9NHavwE33KgCxa7OhKIUlZFeGCDg1cq
EIkfy9DjdxYSa0s1IhFOgbAnjH1rQfMTkJbsnCSPVl6wy4SD0nob5M7A8HG/5239U4ZO/TKklcS5
LR+eNA/XkSVZcWG1Day3sRyPnVH3h3506l2NAO4dd/DiaJI6faxs7JmbtHS/iF4HdwUAdr+NvXcq
/YQHi/+2ngRB5lOURvEaHB9AbbObfj2oXEu/GvHYo27CxXfbEqgId9z8SA3Jqcey8JfdrKae+2E9
+apY1K9zIHWbNr48DBkm946J+gFAKBqAK+7y+yZj5rIpZPWWgFgPbzvvpyxGMC9Y/SswU7RlCKjG
C/7CeK+PHUDc9DDYll22QUQJqdiqAdCrd2ltzVwDCsfFd9NvijGO3rrBcIH1+Utedr5/+t2Hrw4h
Qw+8tJ3C3U0y1p0H1eOJN27zxvoBkneU2pCMTED0Om71xP2RdL4YUDz6a1oFGMiDXQV7mqosSNe0
Bcxm7x6SfcgxrTXLo36IEXr58K6uhEwyFxhsq4/roRkZrT17+JgW+2W+sLHtHZBkh4XUZXgD0NxB
RPT+B03+Yh3oIShwcZcAJvEOwDV5zutYu9eF7d+7bZdfArdBcg5GJMdd69+bQMn1jMA5m5rnagvs
WCIkm5jmnuyocfBcWzI9qzYo6IENIJyKDTYM7nK2ibph3PejJhaD8k8KE2n3Z8/3NtOI/JsoLzRE
X19ocboMsJc822IMjpMZr4adpXslEPaA7QxeMT+5y6xHlHokuEeC60brs33DAT50I+cxniG5YPi+
UhMyu9FB3uECvki2nodsz19eyCnSDZxNGUTgh/tQNJHWbevUt86jgfS9MbPEXaJbqJKXsbYUdcy+
6dYPzyr9N0A1SGCL+ulRc7mJAg1hLobOML8hl+wkqtb+kvQs3foclQeNRDGRztrXUHkAVkyIfMwk
ePJ7wK7ovuw2Vt0mLyJRgMPFP9iUPLJIWPeAUrHuRQtQ0bEyx02ghiTre2PYJiMOQtretu7JWDOK
9lyIeEsjZiOjDJQS2dpRlZy5TN+bwWM2KJbUmDTWh5qGZjkEYIS3wBT72zRkov0HL2OUwiG5uepO
zlAikeFk67eppOlpEnXTPngQyO/akJ3O5E8+Jv068If24IEL7OCqppPgVV1QFzzr6JJeUJesaEx6
6s3TJ5tZPVtfaSafVyvNK9PM24Vmd9Rz2PjTq33HV5XtAJ4FMVBwpqbmHerouho0MrYEtwEJsw+1
KT3AxcWWF5xnmythaOR/1c8LUY98sI91Zq0xcmNjlcJaFjWygfMBdx+y1cN9Ig2xZUJPvwCE6F4E
AgVkf7MYtDGZLIa8/GzhFbQrYk+u4qFq3wzXezR52z6JoPaPXuAFK8Qs2zc2Vl8qS+ePSCmvTiiZ
s5ckz+PkbagE8HNayU+Vo/VL8jM61Q9pu+wh9gsQuhioKpn8SztcNGmWPAzG+KolUQpyQr08UON+
9P4kczOrwf2jbOI4//5fTgKNW9xZ4EQ5HGBS3AAzCq7MRH76968otA6q//O/jP8tqj7y/KHxHvA1
UJ+AoSnOrmqoF/TRew+V9Y8JQ4Y6yf+jmSm/J0OpHckg0RmQwnhqijM5kklZHWqUTNJolt94M/Ix
2crK+Gcyy8u6W5DJPM0Azu0qy7J2eaOYh9Qz1N2bhqO+vrqWOkN+FrI18hXvzXzLCrBl672HvR/K
GdaiVy90s+4fEwGIDMM+UmMEWrcH3c/aUHU5JEqodoe6cWqn5WL8UKFurT5Gxgp0z8C4r/JgOCZ1
1uFOUV1qgFOBin9D+zS2+buI5IVvbUPbiA4lvkt6ZGbZYJpAYSIy3OQ0IlGvoVxgleOr7hzr5U+8
5ZttYojyTNqq0ct+QWMGZDKFZ4TyHXLYyxgcCyCvOvlD/n2o0/zSJql83jGiG8fr7iJ88zvxMVsg
1dsDAxLEgEpZMNBmABc73NOwZE9/vxmtWzRBU3d1HEYDvswFArJ+i2AmC2cEt2PKH7hwk/FLW3Pt
QCw4RGVTaviswDZMbmdZkHoK0Qvg8pPmnfMmkMAS5uYZJWQGDtbb4Q2Hnd3Ctvzx0oNcQNWW/UsB
4NFyJ8oyx6YJJ79XRL5qCGhXnP5SnfqN2gywgy8s82WWF6wP1kWVh/tOsQoTtXCOUApKCHp9S8PO
M8rN3//97FukXPz7Mds0PM91PcvWvZvfsp13TtRZo/XgBN5DjHsCpLdhenTKBkEuG5lPiXpcU9MY
+HeLYj8BEjfKLg1uGV86t/mqSWBB+fga4UZgAR2wZQsg7YdPWuXzjdnq4CG1o/7spjVimZZm7a7y
2K4LlZhiV6H8tDldjfLcXBTi7KKMgZ5IFTTNdqNlBsivZjb4UGSP9DXkAPiByI48zMVZ5lqxts1E
fMma6GdUW/5PLf8cCqv6UacA5cOZ44A6oXzccIHNxd//YbEhuKnSMQ3mGp66NT3GdX6LQZyEUdaX
SIJ5cIovrRDxHT4PikMUujggy3HkG5coJndR2fZNa4clAWolgf+lKvLmmfc483P1GBnLyDpYxKjI
PVmRjnNuPyuGbWwnbySj5spm6hb6a2OPTz4KLxBfAwZk2PjYTmjGF5RphDvpONUWgST+3LQpUsMV
DGSPnQs+S/xTZtXuhbsmGPtSpoD05DaOgQO7FLY7HHgwDgcmi+GgaEDanaPGJKQGG1e+wUcvohQs
e58iI7tIAVMKwyb1SzwtlSO3qnJz6XVg5MDth+LppqmOWVnfFczRLgYY5ZD+XbMI+4esBa+H7afr
MjUQIgPhKjDAEADDee9943Vyh6TIajGZgLmgWxQBCknID9kYhY9qWJQCNmkNHt5AYTHpPhi+czFE
S4MzYKqqhhSTjdS9bmEVfrWZ1bMN9UqQkkQdQKJv5DT0+jo9lJ2zJ58koiYhWCrdCfR1XvSgk/1Y
d7ahHj5qxgUODuV0AWXbGXvgxv7gKM5cpV1tn2tRArZpBDwngvjyExhY5EIAce9nae3dKG1+CKQZ
AvkNWPzS6DMtWY460hcRTtT7RZMEgJqTHQfCp8/aVVghd8Uv8vqcU0h9rOXSy8f6HMQoqAeiJajB
Eqv/7HeA0TtoQEc7hcZhGo2x/BFF4WvhRTEqeUzARnhiuFQ5KAv9to8eIr1wVx7T9Mewr2KcY9n5
p8iz22Vi+MEXcMN6i7D0xrNmt85m0Px622QmO5XMGHY9wrpHOXjOHtg83h5o8elROEJtMpKfgdmC
tWP0JWhwfzWI7+eHLkx7Hbkbv4S4/YXczWPqoYAFAXjq0qQb9SyzNHBRTOtkli+Sxay6dXRletW9
mjV1b6fNDq+ufOrOqqvrnS/1apWrrqC/l6ZeLXhlcNUlX/MqcTlG7/9Us/Bq6auZV3/WHy9o9owC
N77/++MV76bbxysDAoRr68wzEJk2b19cnjWECMyI9iGMAsUQVDgt9mVJARQNY1X0nf8ThCOf6tT1
nsciHlZitLW9W5vbYCwDlDmhsXjxBpKvGDyR5ruI5HaFLNTK7MB28bsiaXJQevvj442cW0F4Kf14
1QNq7UQ+6khfs9DcITarI8aF3Eo/8/MXk+fNpkN4HsiYGMZu/+wZFXDmmWgeM1e/C72yeGlDBLTG
JB3XNATFFWg68R9zZzZB+xnAWEuSV1mRHoYmzoCbbhcvRY8apjjPnSNpbbHMmec+103YnEIGwEQR
jWO2ingP+HYhtr05xB5wjoC0J9IWsOtNfp96KL6mpmGge3GMptsVjkxAxGh03r5Nsm+knWSha73x
Mo8O0zC2RLVD8me9SJSv2WECaAC3kPHO4PqnqHWQQRBqj5Fjlec6BhOs6BL3VYtwqJC7qAfEMczw
EAv7KzND/hog0RWYxLZ9AKJ/9YWjCrQYR/c1Yagw5r5iVUq75fx9Vwe9vKOPuiDBm8cxFMGPks0K
MiZti0PKLSluHODtnS5SEeGEBN85+8gc72qVuY5/YwMkeSj5o+HUawFcHHu6BGapKv1T2v9L2Zct
SYozzT4RZoBYxC25b1VZ+3KD9TKNQGwCARJPfxxld2d1zTcz57/BUCgksrISkCI83M2h+31mmqpQ
aut69XO34syp7sd8EvfWCPaiZF6SUtC3FwvVj2DPskt3c2n75bCgVZ+fjTegWMMWFBk9cq7FEpCx
+uiFBOlO8JkenLT1t5fmIL362FKOHuNk2uYsSgq8c6kgQGwI5D+N8eLJnH7aioZBzIM41iphxfgK
FvONyT3zyXFjwQZ2J0Q+7KfcbkGxioJSVDPhP5hb4Q2Ych1sJri7ICnPvlJVgEQYKE2E5CG0hjzv
NlJV8QyFiaNxmIa0RKGO/XEk9HDyB+CB87hOU1StEvbD6brXaiiS16QY2gVCb+S+DQO6Qj5tOBFJ
250NrpsdtrzeyQM7wUqifvFhCDVYPkYh3jLVPYshG36Q6BFC8XpTs5zugJ9Z+v1UvYKa0t5MTas3
QJp3rxxRdZ/a/ZcBr1nIfoPI12atgww9QgFt2X9R9YRaf2CZFiWo8RcQ/AU34wwokHnD3CX1IMUZ
tc24B9Rvnw0gnz5gyQfKDARn576sEylIWjx1DilQdj5DmV6ct1aEAFtWIsRq3U4MRD1DGVWLkbj9
Tecm6qYrAQTD4sz9Elr6XCWu9Qi+oGY3THW19q3Ifg/zo+V37pecIjuZQNAQCBZUcOO+OuTzIRzy
dNW6RRczFFn2Z9NTDKmj3oOkzQ+cQRg3Hqoq2JLJwfJIBcFilMl+9J1u4yhU4SGmEHZ7LTOr+26z
wI+twU8WvcMlKhf7Ingw/QFFUAtssuW5m8DsUCJoH6gMOY3c90H0P31vClqcsDgLHoFJUYsmpXx3
6UQSYoUEaLSitQ4eHULLXdW1IHqanf3Mqk9gOf9mhqLint8HKMUyI40Jqct/vxKN8LQ3c9n/dCUz
W5Y2zT9d6eIAHs3r3zSN43cfkGmoStprFzJmB28+WEDRXM6SnOsGDP9om8OlfXWaACP/4F7rRa9B
jHadwJx98III7wLs2QE/5a3/GADuswLNj34fsgYAWJ4+SxGm+z/tRUYs6Ml07H/ZuyBHvqgBK7LT
pt/wE7ViFghvYdEEsybWaw2Jg/uoy9Qxn+18GvV70mVvqGPX/8vO9KDuO4ARLv59zu8cxPOB/LCZ
ly6g8t3GmQ3sU99XAQqj3bRYO2Cjii9tZ+z7Yz+CqmdpTtPc649Y7haoO4AsnLGRCiJhl+5iCjCJ
32beoQMF/XXcpcO4m0NLwJUqNMSMzYzGdvFBDPrXFcuJfSE84ZvLZzGerS9yXCyVdFN1yf0li403
E7jqGfQn5py3sZlDMWfIr80PtiLbpKPV7UCJfW8JoL7rvN1VSdS9UmiQTb47AbEtvBs8+SCdOds9
WZIVdUW+Le1WvkZteAIU0LmXshvOSBJ9QTBHvtYuUoKJ4yVQHsIgMUyvhdIBhF7d5t7RwS2UBTNA
U2W1rnMILZgDzUe9HXFLmBYTyDJAhBDAQgU+BCDeGhiMFVXhaNMRKgNX10pEqNUfLL68DDKelHSD
tTBOeIs3s1LvzBNZ0eLdmZwGyjSjg51tXW5QVkXS1TA09aKwq3Jtuq+Hik/RQuoOyqJQlE1XaQ0p
0Fw2A8rPOj9djdhDL+qmbJfJHDLnABhtBBTbKFKo3ipq+bgnlmDeynSjTgLIe+uzdSia9NE4mAFU
hRYgOZNcJTLyN3bYDXd26P1wsE57L4q0BTuUJU+mPq+v2no5Imm7DBhtb7UK34XfW88Al2R72nXB
wjQlKpdWyIQBpsuo9dwTlFwltYcqqNnZnwowt1flnYamwpOX3fqzk5mwSv130zIT+nYVLEzTRerp
MqFpWg2IL3owo5hJjWmetAaY+06pIXqqvBtz5T8/5Rhh1WYm/fQpTbMN0vzDp7QJMM5A5Fwm9LBJ
F0368uenzNiULHhWDnFACygRVvLbyEFDbohZDXmrsV9ZXf/ZpsTnoVdfPHO9ReT71sqKao16O4Au
e0cgENsrYMZ16kHhBsi/a69VjJaMkzK3lguvGpq3EZoIO9El4VLwVrzlffMDmVq8jTOtz3mDIFER
NW9NX0RLLAzJzjS3eDT+HDokOYry56HYDvyAIoc6o3R/3GXQYd3iC3D218MEOBx4kKGFuzJG3JKQ
MDGnTILK+vHqCrHNYp1IBVwOqMlQXNYtIsgX77oMJAlg+60dqB1SrdiBd7gNjnj6s0OrbCddpwWQ
0kJH1UZVYXuLYpdqmypwYiUsHP0YCaTuthGl2I4F6gGZO3YgtC/QUytfbgFh5j+NZrTxzlFPgYcx
WOiMo5lCQdAYZVcM2nFjoQ8Nd++KqhEvI+izTMA0A6H7Kre9Yke1+8GeTwACILNY7ILZPnUAn4Wp
fi9mu/EH55HYI0tLLySzEtC9zLXI7sI2+5uk6QMP7W8XQ8IEoUV5JIXEyiEGoDwReC7rytkA7Bgs
ae7QJdZC8iwZkWdU6HSnmVIkiTIIzJsOKjswDpeOvS1IBzqVzIFwdNiB3ixTzVGWdYk31Hw6gIt9
PwT56mLzdIVu0DAWyw+eLNFHhE/AbDt3g/O1OZrez94DLXqwLdXVMq0QHY1N/4dTM8gMd2oE5LT7
1bOkDyiE1gtv0v3WNKdQN4iA+HZsmlUd+A8pfQ9CX95/8sdq2n+wh/CnP8Ik2QI4VAGxryno010R
6ek25R5I0Ai7BbfmdGtM5kA94L8ooMnx1WZcJjdAvplIxIrn8ddheDomMX62IL37PVU5n6nKeeoH
kPpeZ5Kqtm9dlPxpy0lvrhO1WUAhnj6sriZzloak2MmCfL9ObexQTOTryQFpk2lOGUAoscvwONbK
15dZTI+5IBnmrJr0+q2xmbnMJ2x0tgu5mx6v01O7tG4Ydl9//i0FuO/2mac/fFNmaitpUBZXlxOK
GFFOZLdptM/LAnlzYF+/BJOzG8ZMYYszlou+S6fv0JHJYmIhSuuEloDQJkrYGHT4NmNngRhk8MZj
50qxZi4H9o2OYlGLbHqze3IvOj2mMarjAE7PUCcbINKbN8Erimc0AnmOfzfktbsOxtA62M3ADpFq
IFyAjOlZtTxbVthqOY2nNuWQNjceWPvAvzifdqoEKXoBSverjc8dOgKbUlN5B+PWzlXyxt7LooG4
Yn7AznRaRJSpZ9eXGuVJnfXmFP57oqTzbcq7fR3qKQWzfB7bWO9kcZ7+kAg3ot4XbFpJUPrfkqF6
j7Bxe5dgIgFgk7k3Lcpi7Ln+LLQqEKp2IJ+WpnrMGPlctWY79o3FQT8fAuB048+Hvrb9/yjJDD+r
tLkeiiA8z8Ft5Lrkb5R4gc/SyQu5vKPCepIGXObK4dDNh34+FFkK6QZb+yvTayqdr37/y3YdG3m8
PSQlkJX19xY52CdF2+T0uzXMLYuX38XYkEvf3CrbTsfeLCWWNpb34AIQstR0IGvDjA1S3f4IAMW3
iWPRNJdJbeveIbdervlCOiW0p3Si6DHVIlx184f/kIm85iAvxsxJ7QV3GmuVJ0G/UInFT2wM/bvJ
q79X9ujc1VXIY6x2mqNGjGUlycieBhevH9nhFcveezCn/tWUfRPnAtW+ttdm6y53IYpclvQ/NMeC
z4RprheGPpIxtg8VBAfCen8mrFE6m0FUcGjuuotsDiB19kM3OO8sn6DmQ+030NU5jz7+js1YDfnW
Kdn4+G8O2CvkN9om4gjZMnx/BLqA5sWaz29X87okngTinVO5vtoEAvi7RvTnMgBwsyohliCynDxV
2MrFkEepUfvhupfmtReUB+CcdPQcjpNnyzoqz4IweGbn9xQaA7uS+Q0qrNA0HVBBCZbQxSSrq80a
669ECnEwpkS2KOQGgydjoJKMoO11GFUWQGsDZ4k9wdj/bl+7207es4oB7Mqk/A/dQ4/8LV/mI1EW
BH4IjovI+dsdxaSX584khjO3EaV157rgpkcKJqkFCIF6m1MkBrItk2Q4SNEH4fLanRQTI7HMOueI
0MXSz0cKrZZmXEJ4YHhgY1Dca+cNMavhoU8qCO7hm1z4LR+2puk4yj+4XYQC+Lk3gOzjA7jQwI3F
opMZxeuGrvPOfs7qIYeqOSaqq7K8d/1X0zDX0Z36OCvDq3VZOCiUZQV+KLWUQsYdNlaQZU7boznL
556o5Pe5z5ONaV38zBDTNn7h2LzXbGjxlLX0uinAHtMgcvPmEkh7iKJ7cVjT77vS1kupqfOWWvqb
77TFHRFM3OoJwQlv7J23XI1k0fqddUDpWPHESbU185hpbUAGN8kA9RIwt3JrWueg4z3q3IOitgVF
dAgj7jpQMjgnYzOHChs8vAnm2rTZ+TLO9JjBVU0gyj2PrnjU7y7dTV6F2yls8LIv1BugktlXXcs+
RnjNOkMAwz/UKf6LpoOWX9MJaEs369iaVD7ZRV5OHv7HwA7SDQdfS0T/GzK+R+M31K9DaXbKbgyU
Uszkt8gvRVtogGTAwf2CV5oOkKuBOqnA3fqp489JTGcQ9dBl/XOSlvj8UFP+TrBRU6iqeOknAGqx
mEZAa0YTzPZhto+znf5hv/ojFfzB3x09+6WZiLW1wsJaFUN0mefqb+YPSo/hY5fjMvH9plymXrXB
M0GD0wFPxbWp/aW/e5g36p0p6eVyABtZTxBKT49g6GxeOsX0WhXE3VWsYfdlCvGXTPmgsv3lEYVA
lhuPBIGc+8qZfnqA6uKIqOK/zFGTfAnF4mOeROHOPCIBr/z5sCxV9QxAYbgbHQvyF3MTejPhTo0j
qnuN8yebeaj+HlZbBYggKHbiqwTrqAnADZ/xJZgyKcUCDNqJOXCQq1QlqPgtLFHeCu/eFAFrXlXn
PlPlOZnd2OxWSOWfwAyRYsY80sguS32j60haD6IK0i3KsiLsrqbG2tM/Dx6FolaRdpur3auQeAWX
R4pySZQ+7QNRgIWp2zNTMWhYwgxuJJmLAwPDSGaMpm3OaH2CKkhwUvk2IQ6/aSef3ORY65HYilJv
GbotB+MqjOaANDt6Mrrxh5bfpDmIGow9mSkbzICCDNuhz8RFZOW6J79oqfxNV6X0LSjAhGO4+vc9
vG7ALdUOqLdjTjGDgsEIu5yIHSzyIRM+2JrQFtYQLPDWsmKg3MCrR9sT6tUGqPZSi65cXrvxpW26
Bq3bkznDs7A/0EgtMuNtOkAc+bPXNAFZvm+DBOgPDuK6bL7x50NFhrnoIBntBSCrydIYSVBnN0MT
4ZDHI5aJeP77RZzlWHpBiAllVBzRM6FAT+1MXoVCmVpuTNPuQD7t4haMWcLUfUJOSVLIFnwWqPe7
HhCcF8sq8fkitX53y0KiJlBM2G0aT9O+nE3ePEdVPlpD2m4icN3steuMTo0Ye3jg+JcebS1drDcy
MHmbUwTz6mUtnGnhSomt04f+tiaQ2AEsLm6SwV596Afu4Nf4usjuQ6ar7YduM/BDG1nIeASR5KHw
DbB6/gioAnQvH8ZcEYTe/T6NPGRdf099+ZQDWOM24Ri8fRphmo35Q5DQTFduBVJv3YlsDf5pNwbL
p3NrDsTuE0S4vViqxr2YjJ2HbroTJfY61452dglkV6+mGpVNFCTfAZDHMIYg5I8zPQBZMM8MQLOI
/z0dHf4NhhZQOyLE890ggPbGZ0ikKgLudk3Tn1FzC3A9Hju3xIfUDsjuR2wkg/ZGVBP4pr0uf4aO
WYa3ZWX/lYYHCzjLH3roX7DVSF9dZ6bK7/EETAnji4IjNeRpWZzymQhLEbB4dtGzrai86VWIm3I2
+yPYzBG8qtemaQZlf/0k7Op2Yt5A6BDU1BBCP0PnhFxbpo8N3aWvpg5bY1EFECIyFbfmEHXuG5YF
wy4jdbBPZKkOCDeDChTVo8jZ9CDoDUD2w2cFxbr+C3Dc5qujvGgRVo2+yaZIA7hO9KoPE+sFv+ej
kWW00vYbs63gsSf6UYO+Xd0BVz7ufEeDayuj/SKhpQO44WRDhi+yj5+aoIiZtv/+L3Q/bxK8IKTY
G1AwnLvUcw0HzwdUa+Io/MSxrnhUqL8CZ6VzZOMIQmEyqnUfTahJUJl4syVZpZXtPAW9Lo4EZfcL
a4BbCA3duChy96QjG8WcGO430y5UpSu+2mmLtawCVD9UZDl4g/tUekcQvnVvwDjskUZpniKVjfui
CujSmxz6H79Px/28X8UOCEi00PdQwO9ExP7EIDRafpDWSZ8+hk27In322FOSoTa6kg+pTbYIkoYv
PTgU9m7vZSgQVOFLCga4pQTH9N70ZjTbZa0WD6oDJtlGTY7xaic5bXUCwo3HHiQc545M5TH1oSNs
Zzb7SsIprkvPewvrVKyB5u12KgVgycrEs3GobYRICIDhZ5DllkvIxwbrBnIQtl3W94QG1X1XsHQb
1na9uNoQWMgXgT00W+NiOvSQLyLPKc5uwdoNCztnMeDsANbab8ahLiqNYtfaiSOWdceIigya3Hmj
1qAbhPbnmI0yDsT4Ak6+EuKQNHgDYc4Ky16kwGxw3YZu0e/8VtPnwEZ17myvBm9a0Uj20HPxi71g
CtVyas/nG1NPdY6fA4Ipphk6bbWOdFNsDEOdSDtwAQUoMYfefPAMsJKPF/SLBgDu4OKPTRT/Csxm
2qwY8ViczCRdWZB8GyNeYRvWnTMH9Cs+yCHipuH2YzdZdDmAhf22BTh/Y7Ew2vdTNh1ShAk2IZRL
zw63DqlLhn3aivw46mVv+8OxD7rxaM4Ac/55ZmwosEHo3HPBpBmVEoVhIB/995sOSsOfYDweiL8o
mfHkNh6coen/cNd1qpC6rkv2CJhHeagK3z2FpN9C3xp8Aqapc1D7sKRnYIDMyans5LZUZXfHAeq7
habTIk2z4VyXFALXtTecU47/mTkztg+9XcCWeTuABN8to4eilitvxiiDPVcfJw24HKR3sH5F+fim
y9p8bXr7TjcLEYJByPRCoOlQll55D8Q5AATa8zdJ6ey7zHVuWjDnPxR85Num7odFQHr2wNpKHwNB
vyaiigvoEz0lfRvcFU56RALFeuZ2w47c8qGEPjcLv+s3LihSVqbZIl0EdF4GSZi5l2XjXwKyQKDh
RGueEUTYdH+BPo8N4rl3jdUnclcnM3UPBO/MGwGqsHxB/YkeAvMLG7vFGFTl06izEFoeATRo8GsF
AwV21/Mg35EQKBOW3HXh6PETwCsPlQdysDQBYxvXudhjH5Wtoe1Qvzq4/YmG2kVtuwA5IZpJKFSt
X+sJoCw7Gbu1TQcg3X3sTQ5AVPsHZ8gQYOimukENOnj0Eicq2fLaX1fONzdv8rh1ogFa7am/8eaF
H5//61EWtnchp1+cMgRN/G9TovwvqM/A8tqQEVSWe2maQcbtt0krDyhVkzzXFQWZXTPoXVOnNXC2
uIJxntIKlWi6RA36fMHa8/x1D76BNYR6QKJMh++R5YtYdzx9soF2WtXIGJz6lPV7ZNDUBrTV1V2b
QHQn9zL6xvvihpaN8wPVQwBgseobL5MpDksrAdcywmge9jnAFqniUOExvZ4AnLj3QwF4DH6/X2bh
E5574QsLqj3+y96JycI/9U2Is7mp7AoiyqDhWRkbdLkFtlqjgwUzXQUTcV4DlUNb2snJTH433qsf
TYJcOqjV/e8gkFlMZAy+tMJ3QbfgqVtIG2V7fDhrzZFjfzS+FctFLEIXVBmj1x7t+dC0FNKZg9Uj
nIGHUQvBhY1pXVwmoBrGKuXqLqEEINC0d9eqJP3S3Cnm/nAlRHpaQc8oxRR30vzeQCQ//dyqoUJs
lUzFcLru1cAE0a5RizMuzK5N6Jt89Mms+JW+MAEu8fnH6HEkBt3IqsHF3IBqqIPkkoufa7WhqWjX
l+v4fmbvwoGDVj9FzaEEw9IyFcV0XyK351ni0bypC++toeW1gaJ68WgWTnAzPVVIumNQlvMNk0Xh
e2Tdg/gANJUdAwe4msQPz8MGe0IlbRRWz37Z91/81gVpE8+LtyJ5huQnkVOwiARvtkGCmnpVtsna
EfAZ+3x6rp2sX9ZQcL8doTy2daBgsbdqKzshF0BX2ZDIh77ukhgiB9mXDqHx+dfVDAW/a+bwIitK
MA/9ammb7+syskFUPuHtMAcsXRDOrGiSsmU2N8mcA7x2TLRgS7xPkDEc5h371ds4miEFal2yXKjV
iCzgvqoZePbms1QMLdR0QUlmwhDlzENmgg/mcIlK9PYh4KV7uJgKt1rgD4Ts5ohH+tCP6W5MQ/vt
R0TH6U3ZY7ZzRTmuLNY4b7wQdxOps4eOZvYJZG+oJJ+dizZlC1/X6oTAWPGAB8M5mv1Jj5cDLRoe
hzz1l0WPFAhzWbOYJtQhderZ8qvgO3SAh9gRafowQlprMwy63gXYa1W1LQ9W7hVgKU/DU5oD4WbO
jG2cbdlsM2fGllEfchJpfff/4fvvc1qj+HhFM5+VW89lyaBCNXPXBZkeb7NJ/mzNFHgeE+6WVz3U
2GcPcwDTBls6cwX51Ya48Zlw7R1HyDYtnSprwF6H7Ivy1GOCbeJWEivdupxMj6WM3rpRlN/+06EA
YBXlmXFQufl3RGx3TCAnBToTYIyckB9dlGWe7FRUS53n8oulcwTIyvx72CKXOWGVdVfVI2rSoQm0
UWWdPUYlKuI6wrxbmdh+7LTSx8YD2cqsrOqniqUEj0uP70zTLlSwLEC8sUGyonkqiyTHw7tI16bX
K4Np4/uRuzS9QQL++gFB3EWVoWi7LoME2VS8ChusqXHPKY2EvKq/grEyHpIy+C5ZD9KShAcPNbC6
G6iMBzvjG3Ewm4bA6n7ybSoVPIjZd5h9o0iE/1HK8zeVJoTPiQ+qUN+hNIBuzszf9WEp1UsnsyPW
uw+Xdxuy2Zsm5+Ha9nsGXTnwJoMxl/+l828iH9tvIEDGF1559Z3iidoCLDJubaHEXS5kvgj7UH6j
7ftlyFxnT31uPfilRE2P8rs9wavjxqMTX2ayzd/p0G2Nr6WrW42b9qvKoBpAW9o+OMrxobJtQVHW
AZk0WP1sUEB+Af354+A41WPSsGgXYZu4MnYXpDwQ1vky9prhTVgNuz4KjyBFZIcxUd4KrEb52fLa
n2fIWnmrETJh54p73krPZ2nyVrsEcAzp5itDGILfLmSkUG6D1KHvPbplB0kR8IpkI6Krxm1idv8f
y9vozz2l70Re6IEE3sbWktjYgn2qrnKRRgaZdq3ODmE7pOyDPcrqgr05c36fXW0SHwHEQ9X2f/le
3a7j/082gKuRNgDVbjo04pBD5bKJI6XFwbTD+azPi0ddyWT9yW48jO0yzLQp4PZNbE6v/WaaMQCA
Mp4nG7idgIz210UKc1HTLvr0qx/lUoLgrrLTZYXk+L7588CxYtiPHQWIZu6Q3eRjz/Tbx/SgGDPY
Kfl0NX8aZTqMzZwB1eyV8bX9j+OuLhTVgnEuIXplAqmc8m6Vg5VrUasUcdZA+DELUTpXteV/0O65
rqkTu3L/+tgXuS4WPwSxCdcJ7M91ZJ6aXFp7bXiuHIJwrlpWg19+z6skxZo+FSD8K/wtiWy+VYlf
37sBcNqo5MIzCg+3UpTf9TSA58w7GYBoCiE+oI17+1yi7yZLGGjbZuQoqvgAMirynx2FBc5u08Ea
dDBImZ+RKpg6JGxLbu9Ac9GBgaPsbKRb6vDsqyk8e5A237IW5VhXm2ildcr0tAL6vbdi4wfxl7Xn
FuRkWuYQQtEgdrVwUG6QhGczvkDN9mpiPV0aFzJfgvRWeLmEsRm/IRzu0pn/cSqcNbcc+pCmzDpH
LQNEWpGXgTvhdrRQhmSaucWmRRWqZG+afx+ksxyivAX9dmWeg1KSDrl/LnJZHOtweAWnNeDNYCVB
eBbhH4G12VJ4wNCiSCF85WIB6TLxpkFTgMo7la1M8Igk4hswR9G5TsoSidx61ilEUMmMnvkUUPNF
vGUbCX2qfQtA1arJnwgWnHEZAHI9QoQDZe3eD9pGd4Hk+dvkQDUNwCXvDFUrbzOIstz3NP05HHHP
n8OnsL3PeXliFTI0IJ64A91seqeysHjKOdQMZnMmB31C/qmNLxtfkvkbMaH8zvS2YeqB5NVt96ZX
JvKOzHMMv+YACihOsjEiII4JULZKehsiewPwkW5Z32AthhKHUoT1zSga/Gg8kS59oCs2qPUbrAfL
qcA6BCpeHpaPbD4oAC5jpYk8dqQvH0lkzWUTRbU2LgVC5YcSjyroZ8EZZfLywcXmZm4Yf5HWiA67
rb1LzAU6j47rPlf8EscLB1DJRR2w06IIj65VQflz/leEPmRzIdhiHcdpnB7xl+zMPxjVfOmmyAXf
mKjgPNyzB++G1Wpv6kcu9cb5nGkChGJ5rThhSVZBc+LFfA3t7EAEFZdv5VKIYgqSaeX9HDq2KA0M
pm7YWT5XqIvDwfVYtRdTueuD/qfJ2Me5yVmG7zuQqJ71ENtHudO0MV+EU5UDkoCoKjFfSdta7M4D
e45pGQ8vUXc2VfLGtMzwMov0ZXg59MOuxXYijuiwmmi0L/saWvd9J2+5AOe+YES/NhaQBkCDF1u/
afQrVFAOVUP7hxplKbdMQMkWcJbptYRWyj+6pYJx8D1heDvPhu1GoZMEvyRG0nJd07Q++L0QdJEn
DUou7TFtwI+F08/tzstYE5sBl1MsLZ54r8llkovNjOTNABkec/phkGkHFdhAAjDzaD84TQGYzVGE
S9ehRA7Onw/mzG3A1x3Imu6VwyGp/csOjlIIM0mdykXZJfnK+CFnjVyMGYcqEXUic0ICs6swg924
mLaHoutlj5wOsBnYEi4zzmrQyiu1SZLy+5WOWmQIEYHGD7x988LedIy9XcWic/ne2MyhUxtSFsPd
pZEk+eGf5unT73JK2pfQnXCfW7Zz4LRpn7uELQE+EG8zxGzLI1Wu/bmJOPOtJ63sAeWY1c1YoTZ+
1GHzdh1OsUp8gJ7AJu2rv0oeaiD9oVzWpCOg8brk0ExzkVq9ts2Z8ZlHQK1mWhs/Y+dOEMSgHtTL
0UV2gVtJ8mDOZNNal7P291nDONtNSQDOppRXKNDvxAYrFPKCH87GaGQFkesuUPVin1Qz0Zt+mgpw
aSFe7QvvSPqOA8dNy8tIcKOSF8YflQKXyPzpP/0d16bpdTUEPBUKWoupcfeAqrv7KANt1KJuKyw8
Co7M4TQkGWJz6L8Y/cRDl/F1Zsjwpf1zwO9pKMlB4KXkd0N1YnhVWmTtY1CFdusr/YkhWPnU7Fl+
9kJItlmoUFE9yA7MoQPBw+XMNHu3g0SkHk6f7J98vbmuiKGwcY1Kq4/jadt5W18M8jx2ul5wfyTg
s+bJI+mSjXmMyj4pN7Ttk7V52kaVC0xw0D+CLz0/lZCquTyFr8OzEPqwKHbasASa4I66N5i3EOsC
qymeujmb9athkHJocMDMnn65AYX1qhq6AnTEBqk3fS5CXd45QKXcIwygIdWEemjTNIfG0u2CyiKZ
c73y3tgwSAUIbwBWjbzc6CWLockQ+c/Zc22P7AFVSfyIKnbYQxeh8oLIZYpVPIhPgZY5ttBZ7PAM
hKAzsrjNMnXTZmHNTVtnM96M3kLbES7GZvy8rvijXbovCTbAB+NhJr1MN0//yXa5GshiGrDURDye
6sDaIk+iD+bQ8gnsIte2a9hGrm3L0T89NaCc6yyY/jKdV/tlhiipFwhLf0FuFopTVS/vBwmJco3K
jjjK/Xpvmr0d1mcvqxemZQ7QcBCbT6NI0L1zBgy+HY94kQOqwTO+CZAsWwG0G8aiyrh/45BxnVlq
3FuylXqPDPwKlC7NXR5U9GEuWkF6hTz9brlD4F5aIETGX/yxde37v42re2Ej62RFi952s9cQclqM
DC8yd8pTwUJkrmdzB8j8CvUDkFWcm/4U3UNgqb/Dzmm4D7g8GS8sWunW9qWFJAy8QJuSASnAWmRi
LlN7djO8eFbyc2qUMxYPrqXVQQelvBnnA0QZk9gGrmZdpMJ2sDKf3+QD7W5qKD8IJ613s5aSu4kk
0lttmJ+Mx8U5SYv+oKNoXU1Aly8vY8UUItjuZFDgYrYL/LICb7BjuYuinxxcYJ7bXL8aw5+Xvlzh
9wWNSzm2wDMKYm2w7NukaRogQFdmd4KNDz7kUlD0TKNt5CT+Ujud9zKSwV40EKLYQ+SIvDTgzDOD
IOCW3VWDCwbF1wD7gq0jw21IC9Se2uCtOAzYeF8OuGOgml5NE6pSZ2NqTgPhHoGQQUW7GXN1/zzH
pV0lLFp4mVIL42nmNGekKAGTvg6/9vz+VJcLXl3M2YfLXvrbIZQHGwWbUXETJZ61uRIAZTNxkKEK
+mQzHZ9sv8eLqAou3ELGDfDv+5TmoGEMCTlT1TQL2kfpxjRdoFvOdRrUSI4Cm2ps5uDkujpFUbZF
lg80a8aWUnfnuiU9qvD/kfZlW3LiwLZfxFrMw2uSM5k122X3C8vubiMQM0gMX3+3gnJRznaf0/fe
Fy0pIiQouwqQIvbe+CXcBFX+thSt0kAQIQLa5tEJKmsvGKgUZMKyR9k0KdDlOO1AFh9VpIaRPnaq
CQrXjlApsESQXTHN39k5/rHVJGrInqZ/NnPi3K9mmWoXewjGy2qqdciToZAQGBG1PDkmUYK3ImP1
Yb2uXjfOFrpF1S7w0yYJLXW/zoyamXUtul/81SkG9p93wofMibLUfVx/LFl5gOr1gE9m/WtcD/lX
UwCaZzILCUo1dEUd6myYPxt1ZUc96rtCX9nrvvc3yAqNVwf7jJcaS5Cdzz0/NGDX2NN0Vg+gtIRu
J4BEHjZirr0hO3C6bmgn9nCqZbzRrHG413CceA8sdhsyvyn28eDD9u7oQXa2MWSjHcjhKy/16sH6
5JTQzVtjyZ66yItA6+JyY4ewD1gygrvVnMypuApbiTfhNpbrqnvBIyWJgqa/M0dTXE0r2HiOkYMW
s/vYkM1TArfk8K2tKAc7+l1o9ZuZ/oSKCuE3+3XZNQxIbaO7veqAfMihZTO2db/czc1worm0aoGU
2Ba6Vy6qUXHv49xBkBzgm9Eu2hMqerONYPr4QE1faOPDDP4CaG9Md6tdbwHhB9B2xh8GYiGzOz5w
pH1v5xc2Mj0gxyjBy2u4F4Y6M0BlJp7sByMXm2SaapyJmK17sd+bMSkaiZp54zSCm+FEDpq9RC9j
2QAA1g/fiTtamwPrCecUNCD+6K512p0JxNCObN1Y2095vgSQpRQz+OFNTd9RvI1n8lMDKLmip671
3sVGnfebqh+hY+TH/JiO0Mu29TbH8wwglsbo8PWLEgroDqEpVFwzt0jgD1q9J1vnolwR+zRMTtRk
CGRgjNPUFFSiJnb5mw7Vl3Zc8GhtzF+H5AhiyaOmc78IkXT71bTOMuIAcBQVttqo96/L0Yw1mOay
HnIrnkDdaKeX+OKRKE+I7U4ehAdCUuwaUJ8gNVBNgM+zDEunax+70gZ5/7uNhuQgW9/us7w6tql3
naF+eTZUU8UWeNupS401cnCJplYTn5fu6lpCSy9xsemb/LcFPkRNs2gPanmag6e4eRR6ty8cG2A1
vFPxW+tYFxR64eCNunWauvW2SbVHfIfXR8NLUaPk2wlSYdRV4ckEghMXidJzBj53R+bwZtiD7M0B
xw+ExaOmZz40ooR/bE0XlJBk4wrHR4i+X0PITiYPwhYHI3WfAo1hEzTNBrLpjQHKQwypV6kh9X43
/A/TrLEwCnCxDK8irp5laRnHHpu1O98ftG1r6PUnVPnhOQJhjz9Nq8Vbo8IvosyKw1xP43fNR13r
5EjjZXC8amcIcKYGoqihIdP5x0kr9WUlgDHrTxB3Aig8r6CgKPFyAQm/fan78a0BVYW5Sztv2pCN
vB6K3eotjUsV2IPlZtNOubPXoeUKbG3m2ajXafx6C85BEI5398uIHLTE2NUpAn9dfDFqED09ohoI
ROuorTD1bV8n+oUViYy07kdZAiGwIRM1el9l4Ixle0PDAzuNa/1C9iWOq3EcgKt+w5BBD8ZkPpPN
gZxTeqZIjmOUGN4TNHPtVpzTnmHvC2D7cMZmHBwiTtn3xw6akGdUp8QW1AMmFaB8/7CSQczCMyIK
WJdZ4weo4xkhRYKSl4eTj4y2sMsO3C1BuzRyMO/6GSjOGzsNcxxDlVCsu67xZHecrL/4tghv7DSE
MB9SVKn1tIxA4LappA369hCf+OWVaXM/ggoMlVwnrZpkBGTePWofh0Oc1TLyVUM9qwUOHorpmvg4
Jj8I7u87AUCho6d1HFI4BdKCCdKfcbguRB7IXAQgx/45MchBPbShmKVLMynSN7x+X3p5v7wBYsja
t4Dx39GrYBasPc7uAOIVC0II9D5wbC3qrKkIhxi6j3Ei5HNSF/ygTU2DIjEmn3NWz08Tfj8hw/i8
WHJ8IqZ2Bw4YFQCdzOyCavi/aISyGYTVDdLt+EhaRqjhXRakIc7+xwhAyC8yhm4KypjYoSn94eqU
BQ7TVENDaoYE7CO+ChkBIxwgoI7ApgL/CnlGju/haYCaIDaWP5dYJ65rr971AusK46geBcvaahmK
mdSl1xW4bnwZewiPE2uQP6bxccRXFpEBUXNDEET0QRTLRrDWqdjVRBNoSD0Ko+F77Lokx5/d+e0I
1RXgXa7S7gWnPqhjnH2GQpw4iEY7rp89r34piTjk3V4ZUw3Biu7FMx0ww4wM+FAXCXl3rsK+tg9t
hy0Mluqh7o6ePXCBX2nNrDfrmHqLkfzrHBrOk9WAiE8Ht8P7YuRwIbjytk6tPORejOuYjBTOrdE4
+pq53NNqv70duttlGWfEX4UeWHbQhpnRGOiDSZ6IJVdpZLKhji6M9UY/0WhtPrBXkrHLrJ+klOt4
DV8JLdWCnRjcUNO/aHiwfw6mYFfopfPVk7G1b7TCONAwhdRMUdnWa6cVydnpwURA9snMP8/4Dn3q
9CyB9id2FWQvywqEKtBJufqeYT6xKnkxncz96vkokOjUu2IwjDsfLEZ39ZwYd2mv/1U7pTwmeA56
qLcujbMF6TlXRSw24do9kMPlhN2/q5vQn/m5QhYaMZvfwuzS1Hezq+HMTM3F0SFyWNTtgRNoMwP6
wAPO4zZ0XVTbTdDpEX/OSMvcCb336xF5Mu8iNSeNUnD1RhM3a3AQvY/JWGYVvj6pSw25l0gaY0fR
hFk6qfKP/7rGupCV4GTN0lE8X0J/VszatOE4Fduh8K0KUR0Sg/t2AMrDdc2vQ4lPtrjTrSvngTWB
WoDpUQrNBIpo5sq+Uo9CqCen4m0pGlJT1o+p+ZmQmL3s7mo25VdCbtadye6BPdqRj5oGb69jOY1J
uNq6Sbhhzxg7rLZfFwLZ8XA1SveAijcwjHGkrlDAHA0y4JErkbsJqSu0eKo21CW/L1oezQFK55yp
CLZT4eg4yBs+Nv9XNiQk3ubStP48TTHe/e8r/ofFaiiMFCg7w03QarqP/Xdbymvv9WJfsRSQMR67
j30sxCbNAOdtOg6+K2d4LapS7N1YN8HRZeD8y4TcIGSl2TntEvnC47jcJ1D126Wtg2GVpMAeN+OG
vDrohx4DyN+O4IB5oQYEsidkHbIHiteNFqVmJvbS5HTwmbCsBn3q/pQUMZjnyh6kTx6IEaJZg5wY
9dYhCggEZL3SdEc20zO7SFdNKV5y3qTXbnKg8KsaFypDyKE/1X6P3ByZ2izfYNfqXhab5O0JUBfr
HFg1vu78EkAsz0gjYvT9QOE7QoMWnDdnsleKmX11stIHuWgXGGGq4Q9ceOx7xyfIISZdee/nY3Mt
AaIL8bxMv4PpaldCbPaLKEu8p10OLlgfx6+MT3cU4KXYENHMGJW8aaA311qxBFQSYlrdkH/DtyjU
3CdW3U2q51nVdHpLBaP6x9E2vRBgGiFeJ/W/ccGnPwiYQN8rLkE+BYfZ5s800lKYemKR+hA4TH4d
JtYstx9ccT82x6zKniqViKYmS1CoOXaOe6Dk9OqgnjTav32/5cdlpGgEl1l6Xt9Znfet17hYnJky
OQ03oEKG1H3nThNemllwLh2ve5GO5Sm2VXc3NbJ7Qcl9jLQQmzbkzcEf/IhHDdTY87kPUYN559dm
dh+XVf8CZeMxtEbPP1Ks7uTy0KDmeIukJM5cGnZKUJbbbOaOmRHJDt6OWevlJxz878m7xs1Ojxcx
GZcmqMES4XJ2iSud473ay+rF5I1CjEDiVUHarmtTgMBmGQoctkYuhJPJudpvYyVY7SS3D4WNX4ff
hf2Ha9k9MpJgG4IE4eyMG3tu0t3Kov1bBm4y3sTQsFErmGoFCtFq+mcEpRTqC0fItKV6+8qRzgCz
qOsFl66TIEguHWT8u2IHcmcbuoNzHl+WLqhy4guNuQFlHi0NzoGPL+ctTX4L9+e/Ia7ID8uQVlzc
ajL1DJ9ZYZM01ZYW9GKjvujg7gnModoAucOjHtuuCjxoeFibwskiMhrKM1EQGcmdO/PfRsU9hfjB
4/+3S3xYbelSbJrgYQA8c76HEt9ngro0zAwAkW6KC+tL7anuus9cIZJlMf7W/pt4Wqd6Xye35vbU
gKETOl/jVmUcPgFq5CCXNGznILHWkaFGxTQvPlCKvI1+nYfKiZtV1nnKlx+0NpnXVdcrKu8aq66/
jt59dG8eCkWkWZbJhtXN1uKa2GRd48WA5jVFJFRjOGWW7fsJPOqjPhcR9XyRO4AOvAdBE3ICkcJ8
dcnhdaDO2KzhOiiNAJMdq63fD921sqTYc9QUoKq76K5ko97Yud2Vet2UtJHWYiOoJriqoZ7XQDV2
maY3c2RBJuG02NZVqNdC/RYnWwBQ3jjWa9BteEWAtL26jdVBM+ia77fRBqCMk7UAdGnW7bPROY1+
pK5F3UAE9hnI2frNSi5XaimqzZzWPnv5iFI16jqz3oLvE9QJ4Vj5Y0hT/VZzoBqhVlkW1H2Db4Co
dUC7wsoH6fPiWLSThGpuDRQ4GYH6BXWfBgYcEHE9kAmP47c4GlJDXtaClsE3WbTaac3AF1jT6Mpl
PnlVbIEsWxTPuDSZsD/8eX0VG0vohIPp+i1une/WQX40HENu6Kqr4z12ta9rcjywd6ZSLdI2Jjfb
3UBIecPp8QtQevVOLkD6WJ0MfBhPKm0y5vEWZSM7/DhTZKdiiqi3DMcZ6j+rRzMGaOs0kLQehe+c
eZO751Q1NPydjUIGe/qkazroFN5jb6bSkOZTCE9ccQCHWiCyE6+TfKOBagx7L/fqly1DyQ372Hyw
DUFyYpa/RNjZDK0MSDnh2Yy/Tsdynqui0h/AfLwj9DY1vlnxTZuWZrTYBglND3yiAMEMvLdGenjA
ZTa+Vij8entFYtGEShJKw02FLuHPKPaNv6/+uoYq2Bu5zBRr9nZgZXVfQlrr4I6tuPhm1p5S3sYn
X2pWZGS9fZgMkC5LMBzvqqAaHk1pojagLLwXlvog9/QH+aWyeQqWmEx8nyS/66fB/NFDK8/0xhF1
h8NnV1P6aXpSnI1BH/9stPG77nvDV2h1W5sSvBagFPSCkOEenlg99bv1tlD1p+iAvGa5LcNGxqqz
87fb6uLSR/GhCQwTuJpOBW/dJ9tQWPrBvEANxH3qU8t9apQOilED0ZgXeGw7WWI+FtkL+Sgqw/nI
joO0bkcB5LCbcQvW2OyBIhIgpY6aXXUhXYRszBk+mR1AMRSPb1n/PHuoZaA1KEIAIbdxRyh40bAX
EP1Lcbq6XsUp/WQbVylkYdTtTkZrPgbmM5LhE+AGE7gxQBrMXs0pxj480x+ZYrnQGXiHZYxEO975
oPjQoPv9HmELmYdAngX7wc8latTtucXxOfAs1KsgBIayjkYLaYj8fLc41jgBWN7/Qm1koJ78FwQl
6oM9FP2jStiy4XRRuPRr2T9+6xxfxwbhoXUy6L4CYG76+bCRLM+/QdTjYYaI7g+3AaHynPkMdYLz
1gyK9O/Y07/IJte/Itvob5pAWC9eK+etmO32oQBTEQrkAUrjbEKuCaKmJ9MPeZOxIxVAok51k9V5
+uqlWRHlzE22ZG9b6FUY3LXvppbJpzzNn6nSR69ib2d0JoQ8cJhUuJCmtOdi+hoAwNnjuPC7APP8
VkNBNf7ep+p+zJw0bJWjMOcI5WLz5xKMgNgr6WcjB9kPCklcpFL78t7TrPtMK90Xf2z6F1mEuRqQ
RdrsguPc+L7qPOclSLsnMcyboWHli6sn+V1e1c80EspkTuYWud32Ec+C4mXgKSoyXGaeWqsvX+Y8
7w86cO5bmuDxdtpnU5tG+exUd7ltDagpdoqdi49/axtovLpLwNIW5spoFfO3yi9/dNxmhdgUIPDa
yElqG71v9aNJtUnOqQEU9qlWdUd2bLnHrKn9ja4qlaiheKec9WOvM9QyNVFtFNVTMeNQZUIK0Cm8
EKjDDKXGHMdyioCYGhomXBEQo3oCe9HWRLeU0w9RCSAPVeCsHOS9mfevw2UpmkbrAQv9I9D/FoZi
k4NqnulU3tkINPdDs9qQM3fB9/g/hdDc/xD3H0J8MLccsIG9/IfY9bLdjNf2Zhn/eqc3yzTDBcKX
1tkzwIoFquQ+oh413DWh6qQa6pGtnuxgn3fFp9V0M3V13EylOLzucdi6ruwkoHvxjL9kmjFFhgto
h+KPY6qh3v+Pra2DrWV4xanx+n8s5xS5C7rubNgZnj6ErWDBH1Liq6ca47+Fy+6qoK2++sCeb+Uo
xnt7NIoTHq/1MddT96GcxF0xdBfuyH3rmaDfSmtUPjeaomdix2DWXHDZMfy+C2WBb4my4mFfN2CG
t3I3Ah9Z+ReITJ/yhMnvjTN9m/DA+yMoWb5BnSF/wlfLuI+Ror+ujQeJpavPk/Q6fr2xrkPqCS3X
wgGPsa3PejZuaCarnGTcvM0HGRrsNhhvQ953hovExMDcHYgrAbMDy92ZcEayfHKxYXgFj2Nz0fF9
GpKZonzb/4EvXHfBohle4oexBSQFV8A1gJXjrcT/+MHp+vqTNoJEgNtFsEPWsvpkeJ5xEGCbWOZ2
lfuGY6O5oMHOIsixQI5PzTUCnCrFtofzDjUXRBgpHozuH+VcBn/ahnMPubv0lTss388AUZ5x2uXj
6WrX4Gax/T+NaT8lJf9TyBGq7L107upOhw4ZyFu3OOsK8eIc8VoFm2yg472Dg9PgAfnB4o75bLea
4gB2ZWpLXtxRFDljXXD18h1Pq00TKAcMcnxEQDM0eKC4osFb2TXdMqQ4Wk5x5UdB5b6sU/3MrR9Y
dnC4/2fv48TTxHELti3jfJWBbeODbx66Hb6PIJOhjNQIrRzGbd84IOCtYnwpNAWeUb4c8MHv5WJ/
Gwl+1RfmBsZxCQQ8YtsCkxNRnA2+3KtZ6/ZROo6rjtb7odo6bMuA1P5iZxK/vGYvIJbQKrVpqFjl
qeARDd1iG7gV+6JbzIumqhaotqyh/9G6YBlJJT93AwDCeJ9XwGfGHJRJgK3auO2kn6xvJXivQ9cJ
xP0aC1mpt1iQ/hmvHTNOC8kCQFzZtsshURsoqLuJavjziAJkftWn+jL6w7eU42OYq8Yr+7dGJtrH
IXkpjkJ+NyQHhbgad04pMLijAOkASOBifpEuNsp++blQzOk5Dn2ROVfdVgmFU0RejmBeR5nw6AVg
etpofpA9stjLtsHgJ1dqXA6uuK1h6fXe9iXqz7qpTw51w+MTk52PiqqqcFA2yUEhaPYyAiCwiUEH
ga6/ijJ/GNeVb+50D/dKk5Yg8n8YA5wtkFqdkSQzzFYCFsG9i2DAh1kFkB4fjIHdexdya9LsodfH
TPfge7F5MszgmaqNsQXpnxoPyKc2FsZO0LselfhXAfTtlUKSYJguaoJFHw5rMHknDV+oZWuc1zrw
gTc46OUg2cqMKv4g2ElV4hS3yHDWWTVuGol60tZ3Q+Tzq6hW4Iu1IZtJAIzfuYHve4uOPWFtsmoG
OFmtsAYj2xEN+Lw+3NhvFy3U1T9MS/Vinw8Dfyh7cOjLyv5Ro6MNtvXDBu0A/ueXDhtheY9RrsFz
jdcCvFpes/el7W+WikrZ/si4DdakVZSRHDcllTeVl+9zE2jZYnf7s2jzwypI7qP8DlsO486eteaM
g4Exoqa2+BjlmfU2nCBhj80u293YaUgTKPZmuK7UQhOk2ZAbOoXhKDX9RF7kIN4uQcPf2dYQt57C
xHSrc6f+1jIByrHMQ8k8DUv1RzjJFAxzNF66Y2P8MJte7smmj+bR79LhyCRwpZKwn6iaaSIaUw8k
F030rzYTnDaR9+l3kevE1grEbnSdHo8N4BdWiAKHyMSuV3KVNw4arjYQ8ey6LLFwcvHLfI1neIGn
apUG8KNllXUuUkbtcfSLHoJm/pAbIUrZoOvKje4y1bG5t+L4bzKtDWjGuss6pJ6jJnS1xnaAC6Cm
XS2yOtbhzdwZ1Rog7EwAllML0GXXYLLRcHUk2EltQE8ndmXZaNtMzN65Ba70ZAxc7k3WSHyEtJEj
vfzPtsBuBOyK/qMoIbIW+4HYYyMoX02oqHcK5U8RKKwfjm9/QEYJXZ33gmEqFV6qhv+1YFhSAfFN
3TFVEVMZcsdZuwPdqR/FMgmg3V4HEQ09iCK1m9UT4/zvNICtaQ2hGdSgoLk8VAGkBHFc64amAQ2N
Pgvw3T0Zxg6YHOcVP8rVss30ry4Yv/eQyXhhAKccbKscThN20I+5naNOV0XY2t8CRYjfcfQQh26P
g5p06OKzmUi5rUpWfJpqTzuagWGHNMxAyxh1mWOCzlvPP5kcepdTnfxFznYa8ofORwZLzQySPn0W
lgvqxr74RKYKbM65BRYBDRzq3I1fHJxXXlMFZbTrEV8hQ14cegWC9ItAOzGDg6FeeYcCVELuLEO8
BqHcpCoTIbuX7CXS1NulRnGQ4m1MpYdggOmQfPb/eGPJDHwUfxF6DMnE8TghG4ijgJ+IMq0D1EHz
Ym9PNmrc0b5H6Uh8oVHKiua+8rUPMLSbhSiMVzz+sNCArz9nEQYBC02J4vJy3qQmLx8gEhBg0+vG
94PM2mgZ4hQpRp1l8xbTmhLHuSrGCQrQ+NfE99lK+Trlw/RlAO4fdab5S9Xqzt3MR1RBKXtX6d1O
m7oZMggYTj/DIMjp3DEx/oHTbBnVQsdnFm+qu9SOsa8vMuucj86J7DbjKYRjePDadVkeCbfkIFms
IGCo8LOZ45n7Qsp+IY6CzGMWctCHL8RRbcZPNUjanoKRN8+lURwIRysBEQT5VBcsoFtag6Vmvx+H
uXq1Ap6FWWCzswHwGb5yq2K7Uqi4RjccylZ8jmMbB1JEn7JQvlLXqMFnM6G+nuWQfomR63qgBpqe
oOAHkbTNpwfmoCGz7TQQOehxmvAhFGjKAwA8KU62fsaZyEHf2/YyicyOA+7bNhjuvHoWlw7CZFo6
9Wfw34kLmfBfgt9+H38CmR/gAU5jnEjMB70vP9PoJm61kYOW4ppMw7J3cLqq1rOTEZI/5F6665xA
8OUW/hGzXoYur2X5Z1p7uS+6xXUZ5r2AJLhhMWqd61LfG2n5kOoNvxZi7J/6bGLXybEfpJ4D/qSa
OBmaXZW23Y6Grut0TwWrHxw7eZtkot7tylxzmdRmYIh2AxlsBnUST42jjuOpV+OcNzKgq2YNmnkg
e6JZGeTJKGSEDusyj4G95Jfu+6R1xdjv2GYaYnz9qWU/TKGYNXCgdekSnLuoMiqswwfb0qVwAHRx
M+tMgUQ6Mv4xkva8P2E7DzSWxa3QwOZzGULNx4JyFLyWyvXRcPVS8P/jXFASecC6VUcTpTq7kXIh
maIyArQB9KjKuFAEE5Vw3nXAfwC6tlsZiFcHRTM1mWz/6qgVkqKbQYqWIlXXAoE2oBBzRzDS4moC
7ALiLrfbtRrXz44o5ZOFo0OAWNP0e+Jr2QbVzjie6PB+dlr2PnHMDe9bWiX9MrECWPzB6vwXXTtk
VSeudgUIxpB5ybClsZzYYeoLSPLqCdLZgOIKVJSrrtmxv1KIzQJjqGx5oEHqVS2RjQWwkKksd0vg
Ynxf3JjBkis7rw3pWutV17gS1axA7uPHqWYdl1JnPAd3CP4WUHSLqLGCGNX+GZf1jmfIGLYu15FY
gkRI5JCLuiYD986+B0F42oOaexnSfACOZi1c13MHHbs+varrnYty3A15FuMaJFFDG31YJEhTTMKZ
1KHCYdCRAj9cl8LJqDeZ3A/j/MfIkB00VU0Y9USKBOBqM1GCMnsmP5Fpta9Dqeavw9+FkO0/xNFd
qCtWjvjHFYs6qZAwVldzIJ4QCodlO+BI9atbfG2BplhIny3Fo09DA2wpUBoJoAGovKuDJgX2l9Xi
lrpmQj2oC6HQBiwn68HkkNknou+jhtj6vHdKv9V2E0JDQFy2Zu1Zy3yBsvKFCHCN5bUjoDQugyMQ
31AINeanFgmDq67jxZhbmvkVSnIsBFvkdPWbWXvqRPpE9rlwmh0f2vY0FYkGMv4Dmf1mkEevB91T
gVqBryBhi1LsGF544skLfhNxLk+rtmLY4EQtufdxRvQ4ZxYqm3A1HK4CmeN6A5DYbfoK0NMS749x
f4AQPGA6alkdPHXIfmWf+RznwMt3+Xau8OesOTXoH3lb7Kc61bb+5JXPsd2iQtxeBqNRVs92z4Zt
qzX2ngIYPhHvAVE7dvZcPZOJm9CWKIXmH2loZHy4eJb7lUbUlEruwwdcJ6Il59nyT5UDxlHyVuPQ
PNQVviDz4Gvpg1J6JhIW1oGMHmos9X4ZeymAaIXZgmHVLJGV6Gt8teDo6ZE4VnrwL/PRY/dEtpIo
EmKQrK40LWpxV5/mM/nJzjkEd1Qh8Z5sC8OLuoiJqp9wtdGF8Hjc5jgsdWogGng8xxHoguKIhr0x
u1BmopZci98N+E5r9RmcET/n3EykoWn100F3khfZT8gmqgb6cw4Oa1DGAjqNbueCsPjNltgZOLQX
v6WKtoXWv9JEnQU24Fjkh/7JtAk0EWy7YrDPPt4sSzMD3X8usBcpwV2GLnkoJqhAm7kYP/g/dFPo
01jhupQPsS7gANxXptv+1mUoS22Le7sdc9R0evl1Vg311qGOa4LwDrVLFFdL14KEuZrCwHTm63Fx
XhxafJQNREPW5dZFqIdCP+gNCH6vZ3mxXCb1n80kKC83kTfXpPh1WeplYNgdyxZbJ9/t500XTB6q
Rgb7iLzvJxo5duVdB0e3kXksxh+xi28dL5fiLZjcPvg3acYS3PLpiq9A0DT0TyglqTeUvM115yqa
3P9cMsfe60yIE0XUCURmaC/7HmGXk733KvNjBO2H8TlwzTLbu11D15A/dcYDndnnnuluvVbvTjSE
DtrWsOfuU5NkztVVlN1kh/6TCwy+D8Jjtd/Qcyha/BomlT2wcfD/b2G2Wo2m02q/XnQYk365KLgB
3y663hstri5KYa2GpILlQxeBd/m4iY1qeswmg4HItcYfqdN4r54TnPqUFzgtxyHgmAeQiX6PcHNw
NzVF4m+pULk1SzBRuDjcWyuQRxOn5JDTBg+kkqKhJgbTuV5a8wPNmkbIrAx69mUNKPBP9b8sNJo5
sOE9qP8c059Pha4rbj7ooLmqETxk0uueySLHogw1DQyRpIK2xpPwGYUY1RIveyNiST4f+Sx6JW9i
bTv8BN9k9Y1+V1xUkoQpBH3v/iVAK7QpZHb7FuBiw12BByZoBhQOICXwZDkgzulBz/pn5c9nt2u1
Vz+ZtR13KuOsl1X7MBcQQqUISA+Ek+DxE5SLH3Iryy61BfYjumP6UbSsOkh8ID+QCRW4EDRHhc+e
xZBUSpD/33kcSNrYK+yICdCrg9/y55iM1FjOEIMBWRib1UY9rVdTqPu7eZAFcfA1CWFJEApAuxMV
KOaPYOzaI0luLbpbSpYrKLTsVLjDFzKh3lcl6j2ocnmG8wM7hfZIQl2LZldSl5yCzRxSMPjESfb0
1IZ8BZ7565P9w7hqIXOdpXf0glge8V3h/fMFMZiQy3KG4FwbVgjmcXa3lnW5E2cAoXoWSBy0n3Vh
Kg4cWQlQCcrWVlAyRMqtwds/FHhT6nddDF2LzB3SvdGyGhTanuDXMhj3ySC782LLeiDvOygyDhxc
C4sN9dj5XsNWGCVj1sP/TJ+NHKgidfyFHS6wfEPXLS/wTF0PbnndbdaDwGrsk3spUZhYeprc8Ao1
YYXpFrtenfsXVqJpexdspnhxBGboaRMoqCD3N6AQzNQuS5f8jm2jDJI5MlyMgYnP9lHzy4pgyQcq
E6CSgLVW4F9LB8TgpFvkcnm4zrhZYClFuFkraCGPa/vsmgC7jzf1XHy96dmWLL+yDkffJaQDbr1d
Uz6PaZnvTY1pkTbbMcpH6lbum0rGERlrrUb5AU825F3tNKTGNsb7rinMB3OCQiWf/xiagB3s3rUO
jhb4Xz17h9MfZzOxDtswuwaWWZWOUf0YK59A6mI8kcVy8SkIUmAcz6mAwofqIWeFtaHatEEJj9hC
/O1MSQrazLwG7e2oe6GGBPCOjE3Rpvfg/EzvkT40Dgwls3gQw7ZE522eXvVOhGQbgwCHUTkHHRCq
aO6oAabaDmfQ+O9QHlObGxz3v3kAvMSRqSeimRwUrQfddOJV+7zY8F833dEMnKHFIYBg3vZ2GR+0
CDnnqIRhDZREtbo7gk45uZNB/da02NjFokPiFZY0wZYUGWh01b50ow72tnXNToyjVh4fxp+yvhnO
SKz4W+TCpz/s0TvrnV59Aq/ZcE4H8AGSEpKyywBfyB3S/wcSufNtgI1xgqqfkQuFUqZegRVxAKEV
eeukjR8rc9joTqw9mQBs6OVgnuLem7ZeoqehWwOFsM9SEIa4+ACi7Bgz6nTYWGVrgTCjBzhXgSZ6
f8CF6jSGAnqidcd8FkWo5YVzYkrjfBTpAF6Irt/TcDKS+Wh6+G+ths55MfVpuAALjIosNQSdYvk4
avoSq6WYn09i0yGv+0QBg5l9kbUeX2kxulRR99D90r0rqcdRMwXJnG0FEr6us+XA34YdGAzuUanQ
3/smMk7gWDmTSTcHaCVpYAmMIMC32BxmgvZZNRX0+CKkGs5kKgWecGOfFsc40EOSyys4Sqz0KTfu
68SYgAScyx0YZF2IwUK6wfVsfWMMObBTKKt7jaU1X1xFhO+VIDGfS7DIG6h8rELfGj94HeWlufoI
vUlw54+v+OeeL8QUvs71B3PAW9c2N5pR5vwAlC2Ix2Tg7ZzYRBanV4RW1OC4t7pW1VSh8hinZ+RN
ajs9pK4D2oyMzQevTEFLpWX657hwzp7CtegA84XMbIY7PR6BsUvbMSQkzNQZR3ecylfRFwWq4OW8
/z+kfdly47i25RcxggTnV0rUbFtO51BVL4yqPKc4zwNIfn0vbCgNWeW63Tf6IRHAnkjJShLD3mvJ
tUkqFiz0KqLGKjTksfWgfQnNQTw+aelimsuzCxrrg42DtCPSDJ9UYc7iMJxZUxmODrKmIxIRpVaV
5zQ8z0GwZvnxUytOaNcEP55xBBBDj7LwF1M8PKjXtCmO0uNp59pFZUktKUZUIEceMr2ULckjowMQ
jIO6YxqqJqkrC4BtuITYdT4mNXD8onUaWL3RGMDLeqKKEA2v9R1wi5zjhKKWy0SMEkLeGB2vAPCB
bumWU2iX2hooG5/IJdQYeW8gzGXaANYHAw8ZUPK9mXaKrWamA+sCI2ose/ir7731gkxhTAEje91V
afefZCy/uemEt6zTpzoWeNRSeS1kmonzOL3PgfE2VtHF0/ALyMxq/magjAu7Cvr8DedKt94qZAOS
Vk9DzrydKoxTdXJFPK+AwxAldUo9mSMwqWcNf0uhuKutsyOgod3MlSeK3fFTsFi4GimYcjJQjK1p
MoVZBfqbYu1bhno2IRTqds3/ABamcyBRbpl4kKOaurgkkbVVZtSLUCVgZLig+L1Q05fdW8Pr7pAJ
0UgPL1KoX+G7ifytqd8e2XHUu3TjBBTnymUnUHawUyl646g5JVir0O1Vl/RDkps4dxw+0a8pcReJ
KHddGesurApTl9VLnDra7vFKd+5kDWzv04RAh+gjfRBxCIEGSr+M7vINqf/OXomoRw3xDZGr1C78
0TZZAANiJ+W6azRAESPBPQNJboXDn/yPHgBB3xjn4xXf2VeS4kDVB99nGQNey6l/tKtVhKnXFgfS
6i7IwDkK1LGbi9Ry3//CwEYXJJguYH2LZTEtkOViGMjl19nNwDAgltCkVXbMXrHyQFEKWHSrPEyy
Do+gkvZmo5eKsEraj0PQ0Ymd2+iFZaiI3AjjwXWKAOypdv7UZMiSdqK09o4xngM4WXKK8MYgCJqL
ZBUIbRu+gGqZcDsI1INgPIjDO7GSPmRZjccaqW8YIEBURCSoSEiNgv5QMt3mXsCNqg8l3bcKLsco
Ob6PI4UUCPNclLjZOPle7DxGxsWinTrX1ZCAgR7Juiz9oTXWgHxDyHEed7OYmRVVAPb4p5u1tFqF
xENY3nVVbBVjGroE/8uJThvvJVROiQknkujCzFj4saoGHRnOYj6qGilkufNFj/NubyZjH5jJ0oQK
ku8Bf08pFCbfZya8R2pVjr3FdAQwYa/ZXzVjqi5zvpTg4MWwzBL/2qTuvgEL1LQppv8ig7550+0F
mdJW/D3tgN9Plv1ipTjn1sB8LhxBvNOGACte8c7onK9mlvcH28ribZGty0vuJMd0XoCNgJQ9/pTq
OZIm07TZLRVwT7lokL2VLTioQLfL8TojNVlT4/RThrJx41sMmtuzq2MbFeB6xrfINf90ewbMCJvv
tdnO/mBZ32yRaN88+zU2Alpv+NGCMVsUwTqo3kBPNXcyc/E3PLfjjR1b9qPxnd17AODJ3of67BqL
E+G/n7rcZzYqNDjxft7KRboa9br4PsCFLdYZOOFvNhkf+VPpDeVrepLcOk0MCIA1+SMaWRPOQHg5
T/Vgv1gGyJtNs0NFpJY3m2EEwGohsFVRqsIOS1+CSVXArYqGetSsXrb0gRqTGzNspDH+8vjM7UHW
ZPE1B97US1zy6tyCgHDDnNb6AZyjOIzcSj9oIJn40S3ld5PnBrY1tPorGNZw+33yMoI+YJ8LAEuv
cIGMKXrU9EBW2s4mmyRGpoTCJLhLhXSp/KR61PZsdpHD9x7qDlFTL5wUeyKok0n4cvXS84iU0deG
L93rLwkN7L7pXwecwwobknBhuNy8aEBiv3SVzYc4fuZ98yeri5lYdeDNno/+C1HG8mltzou7PBtC
pOQg4GXbqGqs7YhVNqoHYv+pZvEA2pzVAdK9ZR59zJaRQg5ARTo0paGPCgesIFEFOSx6JbV04Epa
pwC5NGkz1Hk1PmBrBKt0NjfF0TESbyMXDMhwObb9ApC6zC3W7xoAvLcAhLBf2GxYsrFY8opKY9AW
vMt9sA8+WU2yISsln4fK3+dLDsQy4a4U2ZjYmyXtzbD3KufAau23ITJZsnOjLjt7ZW2X32aHdRtA
KeJeaNwURbVZ3KjK8wPIAVoUu+rjafYstwiMFKCGvIjqcI4dpI3ZURwAfgugxbOWHKPORsKxDUix
KJ+TH3wA2a4Zm9PWE0OGR01YVwwlR26W/MgawBd5dVI+0VCb8ahGutebCe7oNw4q3A4UFqnxNTFQ
8w8YuIlt6wxpnV2J8uNpcpONL/b/u9nw18MgzgPEljhmIF3mhdTFjTmmtCK9NCVVRrv+1LVitww8
y0rDRfiP2AvzQgpN6gRoNcjoarIwcjgmdm21xOcErDLO5rHrkYFfuPFZdlskdh1dnP1/bsks7Ye/
pG5tftHiuQLuQ4LUpSrG5ueqT9oGU/E63w4uMzco1TTPjf5l6RMgYq2m8+KAyesPjik19i7bFZse
ersDH8twYWAqOaF2eN1HWI9e9RKUgmW88h9aPv3UkeD1X8RxyhYpru52SEFdlYJO0BAZA2LEkTyp
RgvLUf4GiBJdlMKkOLU54B4BFCyGVC0DphErQC1aeiSZheypVw9km31jvKzYfyowI8TpeIL3eN2b
2okaOSbV3Xi0kIEeSJ3FHLaZcvzayGrADtpZ2SsZuStFDfrlo5cngCvYVRFQLwvd2PWCK5B52Ria
CdiVV82evn8i59EUvbhx3u5zSkpNRHrpskb2Gehw9pmGdxoar9VuKAFBQ2ZpVL0tVoxKpXd7kn/q
+ct9xMbI3QVsg3/pQWLsuGCBTvQAyN/OJTZr+g8MWilftxvgUkBo2+serDn+kc2ZBWay3IlPhlbt
qAq6aaZxv7Tms2N4t8JoAN2VZ2rqtXHqgOxITUIaUo9kyQwKVfwt4EN10dSjxpvsZOPObZVsu7kC
cnDgd0u2zeYsPVPT8v7We5BFs5OcQR2Ho/O2btA+mJO+YDqyz+0I4Ooizp2h9PS77LcaFbGCfGDx
fHA4lJjRozzugTrcyOdil3gzlwr16OdN9neazeBzFCTkqNP0X8pyNZ5EjFIbT0PWYQYk0Baw2949
9X3UzdjRxRhAeFurxwvtTkY2pDW5V2/WFIy6Qw0y+mDgLRxJP2lecXDN4gcZLgwcwzgI+FOl186U
truO1QxwkGtsjDXO1UQ+rzKh/FwPe+8yk5eGSiZd8P9lNwxlegQ28UN+Eglk4lHXRN5p9h8zniiX
iEXuXwDX+YmSV+9MTeEMt96jLNVsQDegYlzZVR+N/92XwuvTCU9wFNCJ0YOtvfhFGEf1KJ8a9D9c
PhnkU4L+35figWLQs4UMuh3XJv+kHgdkQKb3zxbZf3ikuDH4qLoC56RAgMXeNxVhy65jMdQiVtaR
ZH5eZqhwoMJt+la9Cek4lcN+ght02Xsl2CcVuVem6+3GwKbH3lnBCUaKpHAOJvjwnkmUrI7/VEXd
CbsOU76hICBL3TQmuNhMQYqJAmiwp+detOciLxGI8+LU1XCeSAvsM1DHDNM3Txuta2lqX2KREGlY
4CJYcg91iV6bhXVmxvH4otkgBqGNyCnhP9sWW1608eiDksUG+s5wJyMz2ogU8qHH5pkSUe9dTlYk
okbEVvbKqWLYIEu7k+lM9o7Osx8OtenYul7c9eK7+4eTdtKpY+7WGZId1nYAkP94LK/sSOGjxjmg
C8ZGmh6t3v2Of8bXLK+tEFOJdOeIYYzSbUDE8mZD2j6x+mdjAV6wOxpfJ9AWfl1AzSIsSTI7zhVk
rv4zOZfjkm4W0HIeE2/Qr70BDqk2wRto1HlIBawZ0oMvXhaDUhBr1n4z9MBbjPQ3KmftxwynaG0L
vkZRCYvNsWxnl90pcxo9lDmlkr/PAS58UCb2AkBDFLfj/uwnlZGaWFwqKAHVb+3mWOimOM+PQNKW
tFo4FBxlOd4QbUmY6C7wS6k7ZlYE0AdYtiCGk70VR4ZaqDR3gUgIdPj5yDtP8jIocgbFG/Egqx2/
2zYeIOlJUYmFEfWo0WlhpMbE7IAkjHsX0rpj4Ww9ADps3ayrvKMVjUh1ixnw9gUtZiWS+5uUlfYT
TmmbHSYDedASVybpHdvB1sqER6xU6QA4A9KAcOX14hs78qq1JQ/k2BF8xVaM44YlR1Iv1jnx2aWp
HiDaMNVTY+Zj2yaQOhKTwQzSv7P+B9LunFNME0fl5whn6UYOoHT7L5Iw0l0cgY5yRw+ciZ4yafZq
lLZ18inx805h6VGz6Rq33GW+OZ2TIQYc8Dx2b9T4efqtsKfyiUb94nn7vovMDQ2ZMJuwG2WYq/tK
IhAgJ2HfogpRG1IcRIHh+QUEDDtSroaDvUzkFgZjwpojyeiiOraJ2bTsYuw4Ysc3sebLEvmOtbMn
B/WmFnblhtyzsFUNTZVUWrWNhww0DzpgvYTsTtGOI4qFjWS5VE00grgj6bYk64oYp2WZF7hIW/8N
HLVXv/bTL8PcTa+lNb2h9qX+De8TZz9owHvKy7XCTMHEf61oap+1edC/1QnH1AXedesvoO4F2AYN
scLDQiFZk7McJl2Qpl7zPS8W+ymaUbtF0WJrwVl/HFcHGopbQKY8uHLdZd3FloMqQ9FUDUfx0YRS
e3C+OVKhYfMA5yYFCqF7B2d5wiRzLJMF0trMmm1dRzOWohmEKs7aG4Gtz8mTWxZMhiZlGVfTDjRU
bjAObuZuUbRuPI9a+bas3MDzQYwolN331XGt0x90IVJQKAbezYWNL7U1hm2UZk9mg7+1IZoIJaen
udBeScRBLQ4OSw8pjgPeJVtlRz1rrP+aOmM5pkBafRmxh/wCGO/pmSGHggyUXBv8dc+THvkywlYF
ykDcufGixNgpY9K+31wSzc8zKoEPZsS6M+AXbw328EWG0fuYesrGmLH554FYQImULclwOHUf78GO
tA8yChC3Hv50KAEEd/KvAJ/ZWbY9HesO7Iqi+EPrbTvMJ5GSSVu/aiw3igGAaINxPAdJr8CvJh/w
ZP1DRnYDZltbLZv6VzKmWMp3eb+ekv3P8TLkRG5wgokyL3BDO+yORosItRzbbM7xHO2IOIsA2ySx
GCkyS9tJM8E4phi4JnD+Ki/lSr2PSgppePFh7vzmpE4T64qDOKzSsU3+8YQRM6Z2BB4Z+Ngagx2U
Vp440hgF4ffOrJlQdkQa4Yf8I3bAsV43bknmxO7fYLTtW4AVZv4TT90WBGVTBBwfATCQCTAB6qWN
Du5BPKQA+n0vJyU1pZcBKeDBTakpFDmTLEIBUxBFA1KL3q+hjB1xcTU0CYSAxv96eZQpaRxHYcrq
zkuFeriNzy4+eLOPymmGRPOPt6GM3XU2wE348c4fhupODT+/rnk97lU8slXfBilIVtO3+K/qXPwZ
LPwZyGMFAgaWbn1gTYBfHMT60UxnwJfSWGODBehOIaXmbmyQlbTVulHflIvZb5iFQz8UqEc3Bzl2
ROwo0wCVKt1I4M5Ok+yoqy6OaV07C8pR4SKjS5fFarEuXWY3jEr8eN1qfW6zdfpqGt6yAdCgi98k
hkuOwjTGWrAbimFesP4CjpYUYFXa9NVK/ewNG/Gko0YE66YBZFaAbgLGLl8EbMNYm6/UrE70Q0fS
8VmJMsG6bcfZi7Zo5it32vaasb+V3sU8CPPW4qpE3aB1x3XwB2Af6bfIDNizOyy7ULAm4pAxsMCm
bck9H4eXuANSWJ7nBIAemA4kA/lBC2pH2mn0wUi6oESmxZ5fCq45D69qOR6r1DqbkYUNMCCstYEa
kzBlk3n2k1mDptg2ddOf70RkQo0hIlBPGpPRusTW/rZfZPi+GcT1d7tbfUzwasw7kE8BDpbZnpFc
WXMjcMDNFmL57l2s3KmbkwdcjB0gNWJUVTGjfCsM6a2vwL/UQHSxBVwdQOUXkPxcErxVL97AvLAc
BaaBpt1kSlvxMpsCMozjFVgOromUGKRNTQEZZchtaLaWP9UXZK5TBKntUBYfmNbshCPNYScPn0WP
JxCLi9krzW4BgNCKHFnHDFCoWIbGgHI5OWcmfTSkyREzjeemqKOrMeDUsWtKObLGNbouPR7Brc5Q
kCcsqDENZNYYPubZSpb7DHWirWVsyM1zPf/qanN+Yjz7L4nI1prws7eZtpEjcQXqxUMeOlPJfv2K
wbvkBeo9V87A4x0HTGTptUfvOXc24o2h4Vmg3pv2uyxdQLgw5b6NY1XbBnFl74CQK626gMZmaqA7
29rFr8QEg4akmUS1hNYxM/CRQ7hziqW6TmBuRRnV4O5whItsRauZAOO/qzJm/G6bvN04qdF/cbjR
79al7i++PZqnpmn0vd71+hEZuMvGmfU95eXI5Jy2tDdraeqohkWuDhgn+xejXu8sUuyAb2ZhQQ7v
FnHv5JthBZK1SuVwGI+R1yUyPygdxNejFFk/Od+RzS3zQySK3FlmZgRgWGt5VnGwiplBrU2V1wCO
YBsD1FRnj6+3xp5zwJeq8eKy8YxEbTIz323vvEyctmspcZTOyNYNx8ECq0GaGpfBBrmmXs4nElED
IgPkC4hGs1xkZJFdA0LBY2NMpzuZ7ALLs9zzBgm/r1i0/Ukr4LIG2VkZL0cXv2P7iWQfFXERp8OX
WaCFCWOgeoDjcsTfrNdRnGbzJASJAAha3W44kqdcjBvI3px8MIbc1XsiOQeryHRABqgLPhBZLTr6
4PusSn9GvfGqoUjU1aeLjxrHMzeSD7K45hfSRkM04SGBhnorKCpRXWTxLQ1B94g/rjJsk29L3dWX
ZnabcetjdhRkKXh4NYG4U2AxCYojDiIyI9afosoWk6VG3wFVzQEVtZE+M9d08a7zip9Nt8f/je4v
lEEP4MBc7H3NhhSBALfdYLq5gA6pBfK20ewz5FIhExCo3KSNawBZBwtKgg/gmfqS0hDf4E1NNqjL
NoDQFVtbUvggwDjcEhmwZEG6sYDBcpFicaQu92ZscWFjag4SBixsOSZVjqTNEgv3AQRw/biLpyoD
gzaaCD95QE9bfQ1SbHTHsY0cnI2U+nHUnYDUUVTg6KsTL3TZVZ7LS2QDHoQSDKvW5ZciCm+JhiLn
0OntCgkVQrHkePC6ZX+fjPhLQe4S0mOOih74ha25T5Ch4nhFdDYAoLJjcZkFSeIjy5qEnchTeBxH
KxIVSJPH2AwiHxoqhXJ+kMlY3LSWbWKzrlnfUHIlWGS6+s1P2M528/KUpot/sY2h7VBEgK4hIXYF
1UDDWHinAUkLm4LRcNZQ1wcGLkUzbaV/bGK6NfaoHhQhqCmxER247liHtJkvd+/lxj1t9svuP3Sa
EUV7fDunfxiJ2ZpRzAtO20R37cyTyCc+qCwOX3xXaoilqAWAdWzZkgKTfHzTlHhsNy26ZEljmSEi
vOvUscA6t7LNg0IZly6QEexbghtxPQAM8i8rx+JCYwaS3u4T4Eif6+nPOQfa8L2eNBVofbGXhGNH
ekK7Lo6MzMX4TT6Q5VP7IUGPnuet3f/ACprv1VNaPecfZH5ubLg74TCswAlyzziwGVqj2fIu7qqA
hNT8b8e6QJVT7v+3GIbAmiMjuoWcNwfs/2FpEmnjWbGgPHCqkPb/QTaW/bJp8syQpCxEsKLcqPe/
kuH9fYsnuVkEO0xZlNj3HewjbX+qzdIlAlxl49lDqBRAtvq1ofrp5intrT5qrLkF7VQ3Ljuvmoqj
nzfe2RVN62juXfOZLE2RG4gqPOAG/Zvx/xxv8tLd1Lk9gKB/XWwGMclcsvYvXuVfWkGEVIuGei4D
zif1Gp+BXNxi7kbJUFIO9qMHQ71A9ucUxUeSU0PxDOJUojFoTtojWAxPKhT1CmDR77qxGFFgDqj2
nm1TcSRb2R3ma3fIQB7eP7zLs7AgDRnJLjE65iU20+/tRZD03UkFugssfZAij+rLBLlcTroWeC0C
h70HnMkHVrBUEIQ1hb/euMNoTKRgU/2jmkvARwh2Mel31/3Uj/TkbK/VYm8UuRgwosYTGJZQwL5s
Ux9Z/AQ6TnDjEjq88wUyOQmo4YQ4jpTFCTQT1CcxuQGyTQv57PwkEYGOk1xaKzsZGeWDSbpT0n/E
dIrs2atx5KzuiWIql1m8dK+aOAHGEg1nv9SNW7O6dWlMDfILQEhCmgjotWcax7OuhdWc/nywq2oG
xBklLIE1ur+hkhimdXWBEPIyDqn33IP9VAxaywewHvW8MtrxCUsHUhi+o7tBVuDwzy1AvETCMgIX
kDGsdo//J47VAPW9Bq5P3ExburmsceNkJz+S3yELP6DbVTekPhL17j6x/IhknpczQ/oogpJRibTF
29TbLbGBrE35eQLHAqjg0x5Vy1aOdyKqsKVGn/t5uJCULC0tKc5LCtTVDQlBWINEcrDLrR0KnkGP
zM+lFS1gTcYUzk86/O+hSZoTR+O+LkD8LoVqikdTv7acHcDfZX746Ejj1vtz6Ov1otVFu1lR4rhN
Ued1nsXZbu7ZE3bU38fUo8YcO3Dv+ABCFkrVkNsqfB9kalg5cxWCIBTlku924OLGCZc7ILXX0acp
LDLdKZHm2yLp1C28HwCMqKYrTQBRSDQgD6ERJD1Yl1NZftZaFgjhwK2NORtwPUnopVF+zjMGAJnR
xj57mgNeFwcX0jAjQxJi2xBILIt5MxxBqx1GCwgKPQDEHsCgfL0rX+GiOkyBxH00UXLy0HHMwQPU
APf7LN+u7VD+vlbTqa5N5z/IzfzOKoN/n4zcDifLYWeAmOtPybTo28UHwDVqSSu51qpxhlyjYGrB
HllXHtX6a7ZG/WJga0Uvqu6SxIxtLVTNfS+S4m+GBJK/mxbY9EB2w/f4R6/x6Uc5Vt02H4fpZZgr
AxN/YIt2a5mA6KjexvME1r1PyMEASM2fWpxfb6bEEMR8WAyjuucXgRi5tMzhUv2oeCf6akqNb+gi
FPDTK4mLqPuQF34PQEOKQvdBQ0lKJm9BGFbiIkotIwgeMxVL3QfdqvIlE5IpE6V9+Fx0oVR8ZUrx
eLX370RFVvGk8fsHpqHSUlDA+xvH1cFC8f1TqYvJP0NLn+39Qnd/GxVL3erdt6UCqQ8LZGjQGHUC
7PQdkSNGbgkq0ZBBK0S5QtCQYBqEtyG7Uif7E/Cob0gb5PcADgKkFpzoOciQA2zK0zqB0hTZ3yg6
FCAG7cTaaUdjmyqDPtr8Q02Wse89GSKOdCEZ6j9RwkgxP9ogmy46uyA0AoWJL8tDZD0IR81RsXyZ
GRbeqkJkFeI+ati+dMYyeKwzKboSAHi5i50j8jfBE63rCzAszNafARrQFJjiAENb3s/dB6MuNWTU
lkhjoXuLswwVUdQl9VjmX3Tw1+wiAwV8toBWZmJGT70HmZbZA5IShQ2AZcf9YA9IOsNI2dEQiWK3
UDT8/5FZoOTcdth5wjJzvuUkA5pWOyXLXySRKceaUCqLDiAq/Z1HXCBzJu9BKRDHXYlE/Pf8Zpyx
J5e7GGYGhgre4Hs1BflTl3bt3p+TV2+KBK2KYI+SXVLfSfmEQl68JyMt9AFVHKRTaCHt+yVpANUR
x2VpBW7d/N6g3vxIMtJSE0Ws3jooNt0+KLJ1mA8l9qQCZUw9zRQ1SrcrGIA3zjynbZLXuUzXkPBQ
tRh0bkFR+z917GbtSDb37ngeBdoq9R5kAHqGh/TzGlAhz4uFIwl/wf57x5FptCAVPKSxa5vRfu2n
MQnXAlRHj/rH8dSP1W7tWfwtWvsodI2xPVi8aX8HgjAoRBaARNR6c65QGLapJrP9HQwhHHVMpv7c
LaCuBEzqFxwses+u18582Wm8RoY0dgHdfVVY5Tmz/a2OjfIjjSpgByHTRiiWEgXq3GZuHUiVEHIh
JA3JcNgRYV7k6PNhjMe9HJJGq9rqrLH8lzc53kXXABXroj4OMVerAa956wLw6SF6oWGLh64mI5M+
pWtKU7q7tcbjce3jMpQXETHvwktXdc9kJO9MfkRxUfUJxfeRYXp9lCESM8X5eo8JijYNyB+WIKIE
9lsIPFE/91OkdCf1jjTUkALEdljplG4CXD0BRqrUfemkQQM+rJ20IU2XRb+1nenu1B4w9WjHF0nm
eExFPZ5d7zvGaiv4bu+4Thf8pJSKzJX3g0Jd4LOwEfjKgkaP563ug1dSkT8C2/+/rWlqIckfOSSV
HakffNWQekRWST0RdBUPgAe5YrJUtiTDoXYDUIp4bAELjvtTfiTz9eyt43V88XLbegPDQYvUgq7Z
cyq/LG3jbJYVoJC7vOhErkqI/6b+aYqMVwPZ4k960oaokNfqsB+BsOTHCVYshKfgrK1UJ4KZh5pS
kOIoO21CNlWAXOUJlGLdxliS1ej+zIE/6QOk6ySfBZm3vt0NQST1Bo4KHGZpKQjWARc8WQAsDBRo
sMQUBiExpI/4wnIMfqGjV/nVQUEcU88q6z8mVLihLg/1qCMqDH4t2QCTFm1TL+Pbh7WcbenXgq3a
ScmBBmKeowTzAOHepm23YxOyaeISR4QG7TabYuOZlXw+ddkbyXUiVEDpupMB7hTZ1WUMTgseiZop
lmvbAmw8G6qUSupufqKeLKlKOgH4KtRUbHVXZyWLrz56UwEWeZM2cYtyc1u2at3U7DQT/KLtOj8D
oGC4OqJhWt1sp2YZQ8NC0UMQM1DvAegKmRLZcKWGjKMUWIC9MfVHpcjdyUJaemGJQ0L4kmGceoB4
0IE842BDhHZFRDNbFtDQM6D0kUyblx4rYPMvPzXakwcE6UPSIlcaSUkLEtQG8JM25Rpg/wMQl85Q
X1PQswhgS8/WqgggLJkeTIDFAqUALIpoAuTlOLN9mgGHlWRzbMShqSOJ3ETi1lPqDu6TBx6C0BXY
CgtwUVfwfthAJerw5+uzrLk0SYGhPjj1hgMn5EnL8mABCngaoBD/1hMyDq6wK/7WGRaJgDkeiHMz
5mWBhSnGqvFnp3MB4gwhqVcUuQQs9sqtkn1q7aV4nAJStjstBdO2yALlewbM3m80xOyN743JAd6i
0KJsdb4bktZc1u5b81MFz0UFM91E6UblZu0rT95Ygq8Sc2Fxj2TzcGcllTeT46efkw8gVgX1xSyX
XGpaTysG7uGNCoDn62frB5JVEdihwH5+/Zx9+Ze/XDm4wAFauX8cy8F9nkzTfbYIIw/UCptBDElG
Wt/LuifkWwQkVw409IE0JnbdtR0pYrufTMDVlMbBttP/PBhTTB7jUCLnQIgVl15qbP34wPreT0va
4jkE4jerRIoktquSZ5ztFnoQia7uozq7qb8naZE826ZvcSQgIzuyWfMjyXzUPdwcMC+2Nla72FsS
uv46GFsVusT0bIPZTbWh75gWSPJb4XEDdIvJ//Hw5cvlFGk9aOnrVusqZWz0SQ04bE1akFkjQIOT
hl3AEuSewZEDqjYdkMkJUvBi0VBvMgZ9V7EU/1mF1hga/qzsdCDmbIqh8ZETAAV5KK2f1CcTU84T
yVXgMe/XnZGVE8qjTBQXgwyRKLGJHFsekYjzW4kJQON3uzvZXVd6/4pFYbK1RjUGOfft7SJ1znFC
tSxzzzZD5eaHrtGAz5t55XUQDfUAz/V7FGfFiUao7K6uFjKuD6xNQXL/bkYKPre/awtedGM6l1cS
NX4KiGlhuxrN12hx4qN8iqsS2rlD7mVfu2ao3gT0QKeGnu9kYgyJJRg0uHxZkKKSLxQeo/pqrW7q
m1BcgczVBWhIV8Fb/WVtvJdc0zDBYh5A+CPu14EcJ6DDeMobk61BrYETqqmdc6Z3sERZKiBMhNpj
bQKYOnPY0pAU0sUceX62q2F3H4yuk5o4rl6Sbt3fRVvcCXUL/t9p8wfNZO6mVQ3NdGj6Y5kmalnu
5j9kS+PYjfDDmn7emdgZNqFa5IGiPqkYdOzkzo0T5B72fmt64mfi3ZCIhs/gwMiGeg9SPeDGvcup
RzLdjF90HJfrSA71Ln42sE0qgGVj0YwTcGZyqysBfY2hidPaO0XnYnlOMmomUC29dC6vD0pBUchX
KSoN+cLS7yE+WQOS8Tce5SCQBSx8vB14ZyETDQ246S3gsprVudf/oRwBz3fuRUO2WD0iO5nGpNFx
FhAA7SbfkVoZqqFbu3BRY+pRo7ndGK5W3MuASqGMpXPsL/8BF44dcjdaT9Tgu+fYWhVjAH5PJSBx
QDjNXYaumbJV/HF+GdxUMLX0tg+mDsWcd2rpNMrQwp+iKicKp4Z3lyeNdH+8/IP9SDdGrtS40Q5o
580pEhyWrmS+RCLOyRd8mXdjmxXzHvR9ZynzHszJnXyoR2rqKYWVgyQNp9GIi0kNMCaoK6XKCXnu
qFS02FeV1JbVfrypamQDL5QY9+9pbFJPiXF8tbtT1XL8rpEXRy4qYe7TBDpOwWvbHQEuWpwBPPFj
afDCRI7KdNEF+zMxPVNDdM/UI0UEWJlT1y6bB/lnthRuSpi3BQWOFvxrzAff99sBKUR1QRXpoI1A
6Mu99IKdbT7vqGvNRXbpS/MC1qTh4KQVT0Wta7rR+3XZrkiGBGuq8FkM3uM4T5i7OEvIttyICwB2
+RmAqcxVe1XhbB+/Z/CIBGlptMbR4qYRIM01ArYLx/4akvjMrdugcECOHx5BifG1YKZ7uXtu0VOJ
3FCmZm7Ug4t6INhzn2Qv+XbnqszItddLE2kKsJWXpYehvPbtiupGpAVOHrFRgReHhofppk0W7aly
q/uG88w6OWt3UHJ7TKI1oHFn81esEprjZ67doBnbLl0dpPd8iEnGQDQxVeDi3WJJkccQmK7+qqFE
56hc5WUHETRtx/uglw71D9iIZMC0KRzGTqi4Y6fZQKEgagfRlaoyHoGRY5u9Gy5YahzctgyZZ/cm
4NNgRGrq3fl486j7Z6WS9qigDeK2T/wWDNSGiTqLGATkMRZM59aeQsDH1MheRNMOXvVMw3clmSo5
9UgJRK/wQU4xSIkXiVQ+uGtgMwtmb+yQZeoGuemn12Tw4i8VGOkvjr286GmdfJGitR72i9aDd0BY
UKOl84oFBBAVcSh4s0sd47okhgk2aZj1ed5cfYMHyik3lujIsxwLerPL8w1w2pqQ9UsJYJhfQdiI
tzXKfOwj+ZHCSNzAZXV2naZJx7Mkr/gE2m6R9IgUysskyAM07GUdKr16pdHSF425I61JrAKt1fcb
nmQ99q1/udjaNHlPpjfvTBQqHqWh9Bm8tNound3u+igGS0Vpu1cDNfzXekA5DSi0+pBkUtHy8qDZ
mAcrWW2xDKAK2VGJZn9wga9ho5BzXp9JTiIGiFZQz5ndMRaXcYF4ZXDg7Ilfhs7nAg+FYd7HJchT
AlXqwIQGh2Xzngzv1Paif/DRtTVGuc+7dBCBH6oqSKui0WVkSNIYJZaYd+UXIgLZqKi/rGvcJd21
begzWN0+1m0Ix/uIzRB4WtwjU+kd8AxbNCD1xjOZoMuUAsjX5lPFsAvxESGNhiiqfkPhUXSkUb1y
7JUDwg55iEDwD0mYa9V66GUOOytGGzCwMea9Vv3sD453sgRUHjLoOcim11bKKhtEIQHy2aSd1Wb+
ibyo+UROove4ZE8iFZdkckhXBFwiUJTO2B2rz+Bd1F/+D2Vfth03rmz5K2ed5+ZqzkOvvv2Q86yU
ZFtyvXDJQxHgPJPA1/dGUBaz8rqqT7/AiAEgrcwkAUTE3tQEyCZ/6DbUN8L2XWuBA+voB+NldiSj
2bNuC7xtHGN8zCDVKHfoJN4mhrm6MzSoVMNzKBbbeXYaoeHQrwTw6BER7upct/5KWAV7llqJfLei
Gw4kNjpgf7N++MFsnT2TCmiUSIPTzFuPNJM/yAgqoOi5MZEwQ3PQKFYXzvHDg9zqgl1bVIuWAAHp
gQG3d1I8i6ipQvO9N+t4XzNgdiBFh3TNh8udc1GF+abkBRBoP+abJ5WtrYi6ORCtPeR20th5qtlv
HotQ+c3tyXF8ec/1T3nU7QE0j3cFvTBUE6sGjBCAFiMleLDxrglLJDmCV36SyOAgjQ1v/Y+B8zyF
ekeRgXQ3kzXzvIgjVtbyzpUG3ThNF8q8B16DUg7UvNZBRxnFgZW/erPOAMTIqjY68PIol9lQu12Q
TUqy3Jn/v3TzrDQs6aPwP5raAJPAoDEkEZcA4eDIh2Y8/GJnbrsvel1fZ05zacuqPIE35UTYOJ4/
jNcPCWCOk0QwOizCczrNkCdn8qEo9lMdLHCDjm5v8n0AkjlS3ZTPlo31loAiskqOHDtjJJnhORfp
AJ8qtWJP0vxGppexYfcOUtErpKz9erPPL/oPI6nuhv/ttHoo9/idau0+jIJma0uBqiDVGD3qg6Rq
SIyj8efIUmNNko4jhklPIrnRABL/A11kpxUQVdT07xeyINPAeZ756qaD5YkEMhAInkbk7oAyJEjT
ELg+tsFWQula3QI/EuIU3pEa4XbFNmiyz7MK+YwmW00zUHc2JTkKkmTUidWsu3EfamG0G7oO0tZX
leXjbFoHxHvCkZgzwZYQBsmMXXKDU3IHdTL7zEOo1wfhLre8YkcepLobSjqCPanuoFLmIb/1+Zia
rHd3UHcuKnYt+43gWzyrx8KSutTkwJ7yBD+RUJR+2aN61nVPU7ez6no15qgOm0dQ734aDprKAvuc
2e3ewxjBU/C7qehylSOfC0W61wRlchZdj6CrjL6WKNbhW8uWCeAP0ZhMsJXZ69GqwIHOOUiNEci+
fiEG0AxgYOaNX2sTqXjkPY8j46x75TnWXqS8mYfkUHYCDF5YSSwLz64OQ8019yUFnW6RBPLEGZ4d
wmm7z9JCcBKB4vAnUP+wE0l/ptxvFg4L0k+l9ItNAwBnZNjr7TYauQR2opaihAfgUGvw9KRAus5M
wB614BoHBu6bW9iAAkO6PBgdotpbT7LyDp0Yebp2Ea+ypAkvyJMPL9TjWoxiKySwbUjXFKUD9s0S
67C8AKTg7DhZOgBdZXV3qdUEk4pm0BCP2UwyTSsGrBhphkk5z8PFGsx64G9W90EX4gJg6auyDrau
3vATqNIaUJijWM0A4shp5C/321DaQSYoLUTUabSBgDtgSztvQTtT5NgzMrHw6ghlFGplQWuBrmi2
CRYxD6TCYZbcJrrnLOflBQO6TZo3oL9VSwnymOegUWqOWHmQVPs50IDVVQxL8QtKRNDuEuDijhsH
EygmpKfUOUqMo2b2/avb7IEdcwIwJBRwdEEPbC2wOm+QutGh2pk7EpW9o7/RNasCWJUzDrsUuCHb
vHR2rpDGgZpmlME4ybpVIruwbXwDAKycA0nhw2v2J/ON59QlO5lmT+oF1lD6x1lpVXivACMp8raR
6e5oiCVtd+FWQPWdYz++yEV7muU5sAVAI6R/kmWKGjWiTNapgfSOKUzUZ+C57utwBRBBnGh4WXiZ
mxKhhHMsXkkj8hz1v2JEHrzZVtqWlI0LGqNFF4OyEuhx4SKMsksX5gdXgTpSg0CueyPe6doUr9h/
dqERIm6B7DjPejcNifbHNfswrfda6U0D/nb6NEJhUT0WYBlSJ37gk7EPtbohEk2szPLFbKEemcmR
RGq4GjyLZEVSCwbPjnfj9B4n2b2j/zF73E1VCx0nhPPdOM2bY+EIjjJ056oq1zAXqUA2x1R9NRVd
NWPlbk2v+kH5upNusjc1kpxr2YExiWq5WsAmgCII8eSSgFF6ratx1FcwwAwVOGIYUPi5IqUd45u+
QXwKLOKKOjXWUs/YeKqodPKiUcCp8xY3/tN8XSU2iYnl9FAC9wGI1BnKxBB9SouqvzAVmyLRMHVQ
Z2ONuCYdWWc/S2+feGNKsIT+Gko9kQHUpDOiacrZSHPMF+xqN0ImYpFtwQTqnvokzYNNHXs+GFnF
ViZxV61QieOepq5bJnJRCW6tjdG1ysugANZ0kF+HTIzIz8CzamG0oKWmMTRlzVuUoIv+6eaj62Jp
+Ov5Q775Tt2YnIB/daVE9lKF99qSPvRpkrsvxc2Y6QtWOICgNiIRrGqFlmKnOWBXXFH/dHzX20wi
WVw3GU/UCxXMColplOFlVqQgIvnQkUudYfs1zRhxQMlU/A/yMICn26GOHFeaR1Qt6qzaUB+1DK8z
Pd/rCkGH4anTxlp7mL4n9D0AHDZKI2NYGiShHW6+JkINITnB7awZiLZD8DaikFFvoyVyYfhWiLBZ
IgYMWUM4YQ/MI7CPk2zy2lAR/KfBCJpo2RtDd8lDZxVZVvxo1U38OEQsfqxj/JdK4zrwuouABqlv
AYaun8lGrro/vIajHh4mj67XBd7ZutjRHNQgqR0B36AZN9O1auwh1jWSJaaLafgkLiELFmZpgiEK
tQ44OfVqpMtF4CJUOq9tYFAi9UhXVjj4EJY43rmRUVej2tQet0Oif/vbOciQDDJccF2/OHHW4e+g
IXPPGnmx0pIRXIJ3skiTHz7v5Gl0q+7ayPJsKixTqaSxrrG0AztkExqTza2ZfkrwFwV1pdFtkxQ/
5y7AF3br+bIOHtLGQCpbBLIATUhVzmufkDDu77DOBfZ7qFC/qUGaj36SYZxuwgE8waCEqBdWVVq7
gLJEAA2dbi3A2Sw1kgHb3T5k1ovHR2BWuy7OPntmf8oKv17PdLhjNaIGaewfSOWY3D2lONgkiXh1
c3O0N1bXYi+heHWpcR3HwxPBRQaBaWDRIdJy0yGv7tqqlCk+6C3W2BBJh8So6Jr13nPGBrzwlZ5U
nQ3Ox8g1PpHrpFLGAvkKS0vr8VpsgsRfSN8JH5IlOfTjyK6axtNzzOt1a5nFwevKs17ie2sF6W0T
xlG96QEKu7gzGMrPCADQy4HltZ6tZCAR9DcvlmWGO5rYH732ZvbWPteOrp/v1epmQP1ytlxQOKYo
PhcJ98DJ3HqPQEna9Kj9vZCkZ1I+hOC1BSpNGy95GCEK22k/yN+tHe+xM/poi42eiotgOBnaFqSw
ZTJ0mxxH/zF+2mBOEqkeH2gI+BKwb3A9Zx3GPd6ftlU5B2pGnwH7VUoH+LPoka4u/T+R5TWuzdkN
dUrAbld+8zDq3Y29E8llnmYe+7dT+XrqYw+fJQDHDSpALVKJzdwMQ78EaUK350mB+mkyBLljBzsq
y3FxslksSGtTt2iQjG12+ZdoQL5y3nAUM6ni7alam7rU1DhijEPEt6iKm1TYIhZnbPCrVYcqlEWF
4qNAbK0Ihct4e/Hqq9eNQILSgUPcSL38GmTlTyDCGFeJJ+V1yMI/SW3ojruKusHdO4WVfu3Xga9n
e2SzIHcCpDKros4VTYttvQCY/uz0MnkKKmE8WW1xbMPKekmSmoNiFTCzjldUnwOQIko3NU4i9fUT
Kir1qUc6LzEHJD5+n21mWFfrIDAMUDQ1+dUsX5AWDb4dlasYSjSm5TTrUeJxRjpqsL/5acnB2ZYA
49oz0YPlwo6w60SDAhLQw8zymA+TC3iJYEg+HH/jMquoFxucnWvWv89MMw2oLZclQEwAsNCqplNY
Cg6hLpA8dd2h/rOuFb0kVfJ2ip6DPOcxpMsRq1Scz9dpbATgaaSUFGvLrIH7Km2sVpoA5Q0mfjHA
eBdueUkC4BUAgZlcDOXnIv6yxk7RXGsqZxFgGZnxnFet3q+z4kALdsDCjDhUldk2a8fbtT4D0eBW
Dvq4mBb6N8t76pJ7X+YLPRgfNSBUgJsS2L+aF4Cf2By2BAJMKo6q8U0Zy2ZFIhmaNPne4eBrLRrB
1r1VNJsuyY0XYNwdTFFn39OhR3hNetZjxuJw///2AMhMsbR1Q27txDaO1MiGmVPvn3Wd5M8I+lc3
Q41Q+25rvg44XP5eNfXXAits47+YfT9+EX1or8ElbR0j3/g5lcgGocMPQ6WqkE0AFWIv5Z7mBmVf
+AyFwFHOiKqCk2xAdQ7VnQeQs2911sCRrxM1+bZj+gi8EW28CsChbJvIcRetEskAuo38CnQKEiKt
KkJkYCCqmrMg3gFt/BOigs/mB5p47xQuUj001Lh/6KjHBhuBP1NzAOP+C3qcel3eLgtQOZ3BnQVg
aK8KgCOZ8mtPogzZwqqRuM4lK04jIIhPudMWiAiwVaJUpEcaUp6ubrrYZnkLHaSUq6ANYCLXuEw0
gDa5Rg22hh6JgAxAh52C9J566tF/IypDlYZs5TW2PzkXtQSoIXk7VREjS+CvU9RKJJ2vm4Cs7dSU
vWsHIKJT3RttRVPNA/QMqBrvIEVuCOxOOtubzh3/Fj55Pie8O1qczwS1AgvoRAur5e+ch9pc+l1a
vTYxIhNBY7wEqe0Oq4JztsmicACyUCmOdzQUdSJRvZqDshg1Q06wmGTylBUqwTeI/Uhw6+riYLrp
jyAT4TMS8NudLmxj2/gs+9yHxZc4irPvqKv/wcfw7x1QYgC04dTZ5mG/7Z0ONTi2EbNT05soslG9
KPITpBZ9yKTUa/C5Jp7Vre8MI28Z4GHRkN9IM5LcJ9hfIHN42zdNt+uZf/AHHWdzFZiSp5D+JFNg
f4reUzRfq/TWWlIXwQLgLVB3yg6YuioC1Ooqp2Aa1rfI7xgMPcQS5WPA1O2M1th1WYjlT9T1z8BD
BC4HSOlBKg/syUb2IDlP7DUZ3bGyHgLL2ZIxYvDPExvctfjOH0iXB4a3LxrfwtEJrC6WXGbJ1jd7
6jDGTly6yDg54YFrgPjGZ59ZvyFuARK6YkO8A78susJw/yWQxZXAWsg5OBe9vEXBErL70JaeYQEm
HFGYKACYCpU5UYFTiqPjeN/3TbIupBUuDNQAgQgOJL7lQnrPvUQczEHZzMJR+NwkCoUQ3gmGOJuy
UtN+9GYD+QVdClDxfx5C83Ob7eu86JHhGYnX2E9wIFsXF47Q66XxkbgAmJLcPioDQEIRMq9AdzmZ
B2wqjykMCZgdtmUQJQsPSLNHK/1JZa5z1euEHDSjDf1yuwEXIiMNI/whEnE40KvZLG9ZYul0vk/W
6KQ4a2L/u/CQpmyVdxN0mgdHiI+dvfhAMSeQA36XbQzAVIWTMUNa5HG7dnQr28+qGeUiSE1V0lWI
Hrw3fxlGujpw9KUeWDaA4aphZApRoX6UCibS6sq3oUOGr4dzbrZ0o+ZWjGX3ZgjpgnUK34flh3OV
A6IShCP1PL40E/4Ypqjy4ua+DwCuLNqu+MO0frLOY9+EBNu0ySvv2CHh5drpyB0urIZ9G8LoKwPm
wrONs/p98FjVfYfMLPCOZW0cX00cGKd40jyTSpPGn07RgGxFqVqUZW0GBAuQUAhRA5jy7E8evLNv
/BtNDzdOiKwwHzxKx6ESzdobo5eh9+pTkxj6k/Sa/MSz5LVwApEtO6t0liGSUrZGxIwnBvyFJ8Qk
yDbYHLBRqtKeRlIDSPQXyw3GZeFXO09VP4FI2jhSbxZ1EaFq0Dac9Z1hFmfngafFgYHBiTLBcQ4i
ECn9FJseiDF+SXVejgVST9TPIiqXhKVJKR1zXkcc2QvXArj2nFEyu0W1teibVFdkAwIkD0DwljJ4
6FVjAkgB0MfawVWwCaQfcf57DE3tSKpZX0V6CA62bliRLhCuvpUgCh0fEz0wD6gX89bcSPWDDzy2
62iG9qKVbvY9dNm21ovm7Hd4ZE80C+A5blehCxZYIksgLoXfUSuQdXYRuSGXbYLssRkVKCIYIJJb
G580DtcV7JKpeauuMcGv+0FXOqMCzboJOWiW/dh9HzcDBFEPGLkqj7DX907txNcoaDcy1vtnHI33
zxJwTAqZOdyPSuf6yDh3ElcuJqvS8bHd2iCSfSBVZiLRHeuhcU1i2tYOHsN1uWsZDqibUH+ipg/q
dgPOuGHVskLPlrlRXUpUOJ77ojKeOtsCwrRd85sRVWBmSwOIVjuaABsp9qjmFI40lo2vf438wVx5
zNKOPBySqzNm7mJAmcQ3LWQI19nNFy2LsWCQJd8Bkt74HBftlRxAAygXTK/sa24H3bFJZbTOdZ99
a1Boq2agqcXIg9XYdBJ/p29ayvl1erZEwdvfSjx4q9KWX0XH8IzCOMNqv/lAa9g0Jdg0AeFa4CRK
LYpIpsYV4eifAKpykZljbUlXdS2lcNbrJrTzl3T4RBzfkcXkgbkWB7hKIF49z0uXXe41pxGM8i+2
f+PFHR9eHRevJkN12OzVlp9JjaxbcShtFk9eMk/evbIA7EWenm1GQ/agQOYoV69G9hyalnkpO3HQ
vShlq0oh22PrSZvQadva65nY6l36Nm9R7ze65CKj4saF9q4g08b6TotOTBFeID6DM4z0gYRSsV8Y
JYhaEWIFPp1ymA162aDKDGcd28RLDW8RxtUiRtmjKJA6Y/TrOTf4Lv1Xoo4XJe7j17sUYhqQoEoT
l4pRvEayl2UBACnHCOjSQDRe3M11465JtsQhm3ugcfPcCMTkKxTDYTmalsPCiTp+BZiYj/B1Vy2F
a8dvoDt6aWRWPocZWLZywzWQzgB9Iopt3PvOFx+pFjsTmDybFMzYb7Jb+rLX/wDynrNpda/cgYbI
esEpyYrsYATkaw2HxIc+r5NPg98+0Xx2lAE8ts+yc17b7lUbNKx31IVMvUGNc+TwK4pnD3nWA+RJ
InDtlKV4zdrGXQNxlO8CO5GvXqUfTRmWz1Vrjw+oi0Z8m1nvbqIe+I7Ev7rpqfNo19kKa4ANDiWd
T93IygsODLqJw56HiJ9GQx7t6Stqww20ogaScPtiZXNLe3bz+gvLpfNWeiBXDuzUehiaITuLAI9S
Mjgs3bV1G7/4lQy2GTDNtwJAsy/RaK/JIS55ghrIUp4ArNJc7QIBZCES5w1Zvm8cBdbPphU3h8ZF
OJ30LkoRkZzzFmWauy6d0tu3dqU9O2P7JUSgneV4m49gontqbTkuSx9p6fyD4F4kyVEfwIFAqjZn
3aXEAymOTfBo5DWC4T0+32UC+uMEgXtMkIHA+GYCnJL9JxPQ9GHbNhdup5tGYVDzFuvqzBdHZKUX
506pSE8iNXGFctDWG4vlrKPe7CdkWp9GHdy99coPw+EwLzJBte4VK1pvUvPh4hG3qktsq/Pq9MMH
53jjobDZn1Hi4tj2YyFOS3JOnD60Jqc1OJlnkXqTz7yCj9KQL3tvZKvZkcbZbgjarSn+Y2qANPBy
1AtHflOtmaqosVVFTax6jjJ4GhinyEA6ss6GQRXYkG42IInjfUTEPZXqGSfYlTV2gcQ/KhAyrcRb
xqA7PCRa7V/rJkF1qzpTMkec8Aya8ZoULFj/zoO59bZEIeyrpbmoYOZavQpD29yCA2Y/NIkEyXAf
aqvEZ96aAUczw5q4XGWez651lRhPfZHzvWgq5I2QN1IhK+TydMUh6mz9KdLi8aLmikSOOFaZNxtf
HdbOx7nTmW5sWhtjxMl1+GH1WAtEo9lROPnF7ZDvRirfHuJlPuJA1LURoueKrJR6Nr48LSJGsxrE
DcjoaLJMrDqstpcjKogkoiW/hmEEKugQY1KUpqBURjktGfuxfh9RKwuZyeBm8vV9+4B1u7HC52Ff
CCEJOTfWijlassL2+BdsEkEiIfpSc2AIk9uEqZQoZ99J0hUpb0bAWThhOjkbA48v7wXRWbVvG7Pb
YgeOhVssr35mB3+2w5vnR45KMu7XqLYefwDt6c3xDe21RuHzMmuH6FOEZR7oxV354KQcm4iudFDv
nTQHHVQOO2mWKIPIan/dJ0W/caoMwdPEAH2I4hABkJW/L7VwPatIT81oe2O7uJHbXuIlmp1nFSEv
01imoywMGW8jSsqRZR+lOr/gztPPnZaALcoZXkctbvaeXburbqyHVx1oz4CBjuVZB+/QZ39EqFW5
ZZ4DFqLYB02Elo2vhR+gBFGza5zfodJtH7pFuCyAunCOCyTJ6hwPu64xgEqF3F8/zZN9qNco6yAX
arQ4wuF/lVjLxm3sfkvjgK+pHu6uvmKDeSns4EvF8Lz3O7w1TVXLnEo8W0k0VKXzLJK1UM6hctaV
891YsrIkWQGzBZHc0gP8w9QyZL386g9u8dHPwN7h6iZyYYLOOFJjqaPfWZx1t+NI+zF4usZ/s5NT
XGPLI1hyZHlknY2xx/mhHrFtYAAABasiKKnxFQRuiuTI1pgUs5ZSLpISpCYpgveg8v3NyHbwcPaJ
SnO8LH9NSSkdGTbfAtn1oG13AHlGl5ldUE3M15GNsp/BCYulB/Q8RBXA3JGWrH+IVTN0iOYHETCM
yUANKn76hzwBijgr/W53N4KL+DXGa39/NyBCaNzPsTGe56CeNtSbkIvhRFITI7C54F6ycHEkcJl9
c9NAhhAycFquUPNVgzMyQPRiPTuJpAvTTOH0KiWZb7yxgGs90NF/sGVFepCDQBKxQyLPIkNnBs9d
z+oTqVB9Ha8CHgGfpna9tWUjmARQnuKMuAgeptSdG6PTt0aqFYdZRT1PPYMnXazfzkKGQFmTfMdx
hvMUhD1++1qNiLDa2GH/0u+zDGsZ0GmCjCcI+pWBcs4r7f10HN6vXeaBHQAkrs+2EeUPmQz2rO/A
Nns3lV5W/b4vzGDRjvh5ZInpbrMm3CEHiD2DZJE9262LYxzw9Wwr20W6f5Pxh1TzJw8RfUUlnJsC
eyoMAeRXgjMM5DchcJt0F6nzhR6eSM5TfH5dEPVrEk0wpGobMgssglc42q2WJPo5w0BPDZxHe8X4
3ba1ejenJFIyY2Ca+PSSotjiZYrklKzV4+3goSpHFEyb0hWbCKxZxZC+8jbFu6JPLfuCPZ99cYLs
TySUNTuSZn3Wj3yPX8NX3Wjsi6maELyw56jysi+F131JEPRCGtBiJG7Mwrc+11gZvIatJpemycUj
gDMC/OdCeexiZwBXQK5taox8RJkx9ruisF7zsfkyMlapefp6dL9KzXymIwXkI7xU9hBuSJqbmdmR
dGWQuxNF5J1L1Qb3411kp3aAVKWtnIvA07CYtnt1rC3yGqklZJm3gDik85YhiGAUDUfzYNpIh3Rw
LjYzq6E41TiBmnibmYCs0OrM3060EAL18RFYWleAWO8/uSIxznEmXvWCh+0Sb5DUzT8RmwSyO4D4
UpRnGhdI6/fT9L7ikqqDdO8lzbDjBpNbxJ7qz2ZXgz80QdxAi38aie0+Tw5uj9eIiyM+3Yq3RlB/
J553j9JDiBSe2N6pIcuHH6kaJIetZFY7eBtURcVAuRHbV0s1uSF+2gDg2Q+eZV1JH3aFvyq51Faz
ThR4ZQYWPlkcHmjhQs9C/eqjjhmDBs+Gxm6Nm4l8BzibI1YQYIY2pbduJQ8Og+n4B+rVvxFnF/ID
BOX7iHlYETeLmln6fvb1hvoFcdtqg+24jmTbv15i9qMrziL17u6Cxt75jSCAW1h9XSxdBbDYNohi
ZbnvbmwlgjdtmBqykm52wWcGvJtaIQLOjlwAL5NmoCFNK5s9PliQkYy+3AmtFHu9dpBfErT9ugl0
ENnZWMVYVsq+ebG567wI1LV2gHw733C+gzoZvE2jZ32ucKerIA20C80E6FCxT/sYVBVB3q9NJL9d
ApZmO3ryu2EQI/lbfqYnPzWFLcqNU4T1amJQ9FQqM2jKkZLmsCFZjsxaWBovruRtNXkyT2DEgFvT
gDPsaAC4clvQ3+E/zXIxnFcEr0HNDeBJVHp/mF3qXRItMp5A3d5VFnumpsQ2cO3EtrmOkc70jDVo
81Dmb0WeuliNYt2zakOgyk+ycADKPgKu6QDeUNiBnbgQiRs++Jxrj8LDXfitRN1/FT7GnRk++gW4
d3MLURkSyRDITK7SxgnWNMquvfgBNZI6UvIQd2WnMPDSI7bDJ6twmodm7N6bwnfSdZAlm6grjJNX
+WLVB7H/Ng6PzVBl3wMAveOO8+4S2CFoGEzce8aQG2h4abUZPR+PeTfABjX0anc5p68BXgyxZMpJ
oyZHYkYgRb2v5GC9G8Btm02ZcOYgjA0+ji96ZWIdYXpH1HuoRK+09Y4ubqrf5y5QqUm2wT2yEp3R
LIsGmch9j7JOL/yjtBKceUiVR0g0fdSrQbO6B47ZOUrjHyBWrj9XfVhvNCl8HJeXwNIbqnTletHw
R572Gy0O3R/K1bHdanLlfSGRIxY7B0S2+ssQA5PABfDrSznqyTZIRL5JpWm9yAAnKFIW8Zms+DSz
PHC/zIMS3SmuUpYMhcgKcA+4c0G56My2P+Ic6JQBURMZ+x+6VsH1TfKt/9QfgWBwZBk48Sy/dk4D
fmNLHsvse5V89oRvvpkSS/aC5+NpiI3xkgITa1kBpn6jJwxwxSomFChIc6cvcBMkhypaRD3Qi4IA
fDTG5WzwKaI0y9S7n6KsIrExZPUdfxWGonTA6MwN6QIFghs1qb/CO/jdSoZY54+sb9nO8GOBsH/n
IKgDRJJTJ0pQTlXIOiAd1k3vBupJ8qZuIfBWyZwEjOM9B1BYlSN+qZjjESOpH1Um6qSzFb/8rMPS
ON63hotw1uxD5sLPtIuTR8hqCsdnYDaJTTmECGwmSXzWKr8CY5PGv8Ru/LNWNSea+am3teZHiRq0
BXKxxDMIecTGHPP8mCSIKyO3/7OpDc1ZIPA331rK8kk13xmpStffB1i2Xf79r//5f/739/F/RT+L
a5GKqMj/lXfZFR9v2/zXvw3d//e/ykm///Ff/0YqI3h57MDz8a8FCnBb2b+/PfE8Uu7/g6V1nedt
YV0yZL5uCWqHYHUMK93oBmocZxUh78zihL7DwdOCZ/nGS1o+AfKQxx3YTx8EAHg1bBPZfWFyclzg
HHBEFpd4nSYnnDHjY6YuSBwS5IXBh0RqQHWRLLtEf+TCtpcF4pVv4Chf4s/v/hDgD1pkpVZ+0hCD
2uiNkx7MTLQPlp3gmWAC/o2ofzQHp/vY60W7iVGPZOwso11K0ctZnhj4sJIJF5HL2Y7I8US4lsFq
ev/FURJvSk3XwRlRIiGR5FrJws2cYYVkae2U4OGGosvH3PfNR85AhV4L74EkK+PjQ992Sy9CwGDZ
A9LtiLLxT7O/NSTODjyLKPkml6xh2SZzw2JFE1ADjqF4ZY5js2k+rqOD0HxhMi/aT1Pz3H4CyFl6
oql1w+aXIeBAqArYM8UX+qq4pFjJnkmKS90A2w9CF144FMt//qZ5+n/7oiG71Ee+gBvYnmFa7l+/
aHXqRCKJAnnRPTM6Eo+SW48lm8iXJnalAtV9nON4ZTKDeeYIJN28m2TWGwVb/dVHl2XYbFCTiacb
QRjqeL3uW9FGi1CY2ZUQDcmQtON3QIdZe4QLQNckuLEW+FJttGiRxcL7lqsXmdna5ZmBuv4cGBbu
BYmXSG90NhPGt8M6fnGrfTGiJGsbWUCmixrfXrVAD99YwDVCtVcVa0uKNgEVFCnpFFqq7RSMoiJ7
cFOEWSYJeMJyW0dpdQJxaHVpTSQL0mZO7d4KK6+WIBltp+3bh4cujKxYpqyB1ebv1sj5458/Kvz0
7z8rEPzgYWAh4SMA8qin7DcPhb7XxiKz/fGCtMxwOUr/5AWm9mxWjX+Svl0uyz4yvmITai1Qulte
Oispn1xT+0z6kGnxWhaW3OOU0Hxl2sEeOuMrSvqGneBmuCYvF9tPt0q9ddQ17c5Oy+YhR97JWgVa
lyTGgWwemGq6xLo1lKjMO3cSEeTaiJexeuOGYL5b51EZ7URcWi8DBy5hgGSbvHHLz3oHrEblJepR
A1cMBoWdfDWipkVpcIL0KR3PnZVm1cGSlrxF4OMElgXZqjH8U2jow9eu08Jl4w3WA/drtgfjHP78
2M1eDaNC7Vgl5R8F4/tSPfyL3DnZIl/HGoN98JunwGXJovBb40CiEQj7Ycx6HIwiH31Z+1m0RTFL
CEqnUttrsYcTc26+ijKMv6kO8HiTbxydQWlUhzQfplyXsw9MWyNPqyPtFueG9o04ifBWYO4plmSw
8KjZ/PO3x/bs+2+P5brIUACNgmXirUKvnJtvjzATL4mYE180ZNwtK9e3z44p8JMKwL3cWsaPURUk
kYqMpCcxj/XsaDF9facnkRo29O3K6wptmvd3fq2R7EcdFSWFuvI8lK4gRpAEeYnxcqene/Byvz/E
ZbR1utg/WKrRM8TGUPnjeodRG9El09QlLcnUA8aEf5h19z403WymHooNdxGqe3fpwJ7xczI379f7
26lubmKe627q+yuTI93dNDu5z/edAWA2U9ee9Td+81XmaWbdqPHPbt82mxAf3SFIEhDCUZeaGNxJ
B2zv9MOso96dDtH1EYgKagpqbmSaYpK9igOhqcUx1O/m+J2OLoNkQKzS78wMIHWLSqvzjREgv8Eo
wp/IuUM4MpBf2rQGHoVdDmd3lN4B6Zjg9PM0/owwAHASkTHwXVGnpK0d/jRK4w24qfKL6w+/BqlF
SlWO/aYtvTPW8CmwSI00X3p5I1H/ggM7LdfYJRmcs0HPc6GsRZe8W7O+5GRFpJg90wDZsdvx5MEx
XkdAbjP4Cd+MSKs4eaaVLose0Nk1x1t8NBPQbxmd+anrLKQcldVXrA/5NrFQsz38X86+rDluXGn2
FzECJAiSeGXvm1q7ZL8w7PEc7vvOX38TRY2o6Znj88V9YbAKBbRsqUmgKitztItvRmbtrUHXn2n6
6ADbIFTYMl3i30zTUcUKILKMc90MtNM1JtcQFce/9RNjN2PuaMTRjW1pZ+26M/PkndXdnV0b1i8U
Wh90Le7fTBDzbPrMbMApnTnnlPNgk9ZG8i6HZgktI0hWNIHz4pSFeSdrG4Q8DXg/lZXYHgfR0oRk
oTXqbAVQfLmhOBqhC9rH0JOOGTf+CVrjKzZW08bogcXXRr+Zq1xL5WwpcPWWwI40xaZEFcnm+hnF
dRxIvNaLPubSjJvimJqLNwwEOLRgR1KBcaqhcZJuO5TXGlcX/qZuwuhIvryQaH2jgcKetAPeGxa0
WSZZAHijOopLUepHuhPKpLtloFX9xx31H9MtRZvUNkxBaKVGB/Eysy2Twh1lDYC1nLqtnTZ/CLXr
KvX+4zJ1IVSVyGbI8VVuq8Qvl/EhT4BsSIGPyVQHBV1q1RpRUb8F2QMga67hMWsTK/jKEogOQu3g
I/E+/4vpHx862NxYeHDMWomp+g+Z/9P06GOE/qeAR9FXUaNQYV2bn7Im+biUngSz9GLT8GgosCo5
yYa4i7HBRjB055H/nzXm1ay62kYa4/HFSYsEaWMQ0WpSynvkSvujjv3pZtQB5gBSY0cAaooo8V25
NxzQ8VAEA4GmW1RZugYyQJxBuXroZdceyKKLVP7FRDNheyz9CjhXdAoWpp+jP4QNm5G3ZekS14kV
tuNptuk2KEVWbOmWLinq3KzM+RbksW1+IB+tRnehVyjIuFpdgNwXaVarOWc1DuVRDazMA40sn0Nz
kKauAPDrtWhV9Xp+IJjlCAqBQ2lDQ5xQmuTrt7Xw2BPdC4bTHYU7iuAcPVBfw/26q1eWlxQr0EZL
y3Dbrvs16RyfhP36jloUwwn0Y2TqCunMazPdNGp0UiaNGlGS76iDcUy9FNzkxm/mLsE01xHGMfcT
x63Q5nuK1d+ZiYw81KNRxUfHj/KyYspQGkMf4orsBN2V6OdSQ3SJjLTb9L5AkVBFkq/PQj/ekk2L
LtHzFK/v1r/fmulMv92amQ66AA3Dgm6jLrmltm5ftmY2CzQLaQnjAvhW1Bycbyx653a5WtClN6DU
BWz6X0NQG9YOapHAwLe28aAd7HVX5JbyS8eSBv3PjjzHsn9I26F5JFdrFPlGtHW7IZMG/mVS5o0P
FECXWk2y1aRloc9JvdmVLjbsyXzsK0ywz+WJ85POfymUJECbPgWBi+dweSCnbuChHw1dh+a41NH8
zT9kPPC2kXheHnsS9SA4fEZIeLo1oKu2tc2owAstQ70udn6ZhY0dQT6+5T5oFAxwgjxwkHxvY7/1
zzU4CaGP2Zi7aOLi2uHsDhCrbr34w1ihBNc7P1sL5NJIIvtA2Duu7HcSJ4wT2gQh0LrUIpMolmuz
xgkxyIU/uEuBcrYbAzVfNTGE+Pbv/4DkPw6GpmOZlsMsptvofTFuskWRlzclvrrdxZcg/fE5Onzd
cirR85onK859mFqZQoXadjLQfqHjBEzfBYTUktRck5MuGr6ZDOmlyVtDuLVeebnON7bgEzZJ4PFz
qYAVteBQbrNpWpEJ2VdghtSFopcB/Cc0VwpZBiiOZixLBUq6ixUi++7VOYqe6ER56kMN8spOCKEx
y0IDFZqyVh4T6D9L38GIUOwFynarWqVf20/JFLojH/pM4p2l5U8kpbL4/y32S0jiGduu7yY3Gsdw
NdYpOxeW6bzW/E9L4f4SaJMeMxsVu2a0h3eKqoKendGII19F9qeposoRkDlfoCBHUTiKKVpTrEVR
WIvcSxRNorV0cG2df/+XoZvi9tGCUrGlc902bQd69PpNzsAAYWQbSLO9mFPtrCbFrE2XINIhKWiB
I2fx0V06DitQsER3weBBZoLidLzlvsThBJbe29WIhFQd3bVO6B/61qzdvEjSJ3zXqcxO5XMHJ+lV
aETWjnzA5rOz3UXf58r7ZFVvWsW1M8U2Oih4Evz61xRbZWX5lJ3nyD7w5aqtKj6v02KLd66j5psT
A0C5GsP03bHBGk3rsNaYdqXRaGC5sat1Ppr1oQZdOoDNujyMtha/Is+yy0tj/N63wVd/gfYo8ssi
++pX8RGLp+9eMn7TRP3UCPMOrefNI86h3r2j528h0kXvVm3nO8U+uE30pnznvnn5AEVF3ARszP+V
g7ThQrgbZU2+710IlPM5JqbGePm0CJLzaX3OA4Xgl1Vozc95YFvwLmRlfjR/QhoD2On7ALGqpf7b
5AThv/vx6If9/BEo8vPHm5x6NWQtGsISWyjZeaOwIRjraFet61MoMYviycepCqm7pnjKmPXhW0aX
O4rTupr/j++CvE11qqS6I2xbx6MS6Q9x81Voe4Dz/bRPLoWNjjG96bDNpwrUXJYCddnOMJsJQgh/
1ae4LFElF8NZmypUINB9sgJplvWsaX58wTfrTz8S4tkcHe+hsYa1rSfWs1QXtHVDk2NMHylA2uUf
EbPKy2wNaDrv2iY/UChKn8A0Brq/JVM34nFjmP038JQkLtgM+UObtfyhqut0NwQaYLXKR5cmKOU6
rux2s/i01otXY2DbOyHERxwgvr+MVopjy20kmgFp3SWeX9zRrLTO0occ2yD1KeRBJq68ALR5Wlbg
XeIfl58oFiIARMHPjhNDK2he1+IerXa9ypVGyIZn04+xBX6v9pI3GYXhvurCfFcWzHhPPLaiAKhk
G+tBoOtgQKrlkTv4s6EBWtJ2VpoWIBHtZl5iH/7HU5HfPhUN3bAYM0xumiZ6A5j6U/my4Sq70B8g
wqSdAwE29aWJRKDKJ1DrmQWrF//STHLjgzx3s3YcHy0s6GJzg9SfvtC5Ls08QQ5xAibNcR5dBogz
1kghiUBzlwEOEI7u0ogIkwZtoPV9Q8jlnAH5FEfAStXq1gS6dStNf3RpWEOSMd7RLeSmD57h+0f8
bN2RSewH0lwr3gtwQK3yUGTbvO3ucjy6f/miurlRQ0NU1L+mqbkZGuCZ1NDfYlATSVwuhnJfbSxZ
Fleia3Vo51CuyTMb5K82Orbp1795gFiL3Jop4EIum1WmWt9TxXVFl2yy9HMEpqOG2KyQlwUzSWwb
P8tcs/df4tQ0GyDnTacH7WpygEbWq0rf9CGaoPh4WHhswqJoG5fokYjXZrmo7s6pL7adwgt4RRU8
iR56etjeAeaqLChW7D3kefBNbi20o0KZOUkgZdgDw1+5dEuXTDnpznEmkF5ErbW5HejGp9//gVv8
5q1v6DYecMJC55rOubitFFj1BDY/G2CAzM+RIUJD+0ufm+9FZFj16hEqVMlzCE6k5zbT0UsrInFq
eJs+x1EBtGNUCvCdwGQaFCmAwUwBeLLQWNFKxYjZIKkQJUwCDhKXOyri0AWy7PE5KKMT7eOpzEN+
VuQHNDLEwwNLIm8nwlZrCkWlswm0X0ODxxKefj98EaG8C/QxGhc/TRrFgf1H81kkjv+KmOvBFAEW
4ocQZ765DgNeIB3oTJSUqHLj8Ew/9zJ5Gyjn1/FWh+pY9zEaNYN+bjFaSrTc/P63gMz6P34NEt9p
aei61MF//I/imsWFgy0/MiVdbE5oQwQz+bTy464OwIvISnTo+GL4oxxZdFfhSP1kJOkGXK2Q9QEE
6UkrAo6jWNuh+lJi6xLq0yaXvvMYZeiZHzKbQ6Kgdh7jQuvOMTZToL/sstUkywhqiNLYU3DGQDsI
pp99F5dDtqq6MV0Xme9tJ4/Zj0XCxRZQbZv9mMKMPZhT12xBgNfup9DDbhbkGTXql9+DoGiQih6Q
Ga/68R29ZG6CM9rsX+IT5HgW/9/jaZ2sjX/1DgQ0qJ+VQWt4ZyIztBLUy7rYNJylYOwTneFBx3co
zn6EixgzCEpNFi6R1h/yPNmRiwaXMCPBQxOIb8QZIZq3ndaJT3kvGNCMuHA009y1OXsuqrw79ElU
7ETGcUz1/alxZcLqs0O3Q5NEu3asfswmNJ4e8qn0t2MCan9XQ0bhmE2SHXFcwJ0p4ST7y+2X0Pn2
S8A8TS2wLDVPpZGgbiHwUgI1WZT6KQzbb90Y8G0TNeBxMkYNVxoBGFI/fbHncDWH7ioOmoYeD67N
bNL0eREIlIKWq3B//6dv3b5gwWhnCgflCRtbLpMZNy9YQBs6XSTod6iGLJiAmEQPHlTTCqj86uZL
9HmXj8GHb7n7r3G5aeJ3E3rdQ+Y949yQfJtS9OTJsDO28dSP353yJbeG5Juu3CHK3Vst4OWlizMw
uue+B501B6eNwmxezY4BmoWmQK8LwqOOQ8I6Up2ERuX8dEJhxJeEleNVTHh8rnwPkpe25lcXP4VA
tdRbfu+Bg/6uA6cAKp34aJkXIKIGOf19i0atLwM0A1pcHzNGE5SmNAOo6tT1OwxMYP2ZZ3jQuf+e
RBGWQnnj978Trt9ugC2JLz1+L9zSkel07JtaP/OARNDKCfLZvEfr1oJeIoRTGOsxtEqjdgY81QZQ
TzOUiYZnnBNN0nXOMgDLAHAim2Y6AKABBv2JiAJSI1w1SMKsPe6zk6MusufTiUxstJAZolty0nCM
L+3ayqASRz6LS8TQ7TLxZp1lsjS1EsDBxAceZHzOJyAxXDrQtiFHIieMuz2ZaODJ7od4hNIF4kqK
s5Ixu6e4HgSL+9lJMQC0Ps8H4RA5mJXTFxAp8Mb/0Glw4HW1MnS/uaBFE6+3uJ/9Yzh8+Ccdahwq
nk6VoKT46lfxOKZ+D7w03ltFpl+0atAvdKewtpeg3chhTL+4QQM9AUsSyu4QpNUdhfqaB1ZRbt9j
D/cwWOFgY0PeONcUB6m1DZjRmky6FG2d7n1tPEFEIXserG5a53mb7PSoh2mY3iGSnnSDkqdQtik5
MFliZalYmoCN9Esa5NZlmR6XTrKj+DEJtAMaAz+m64E3bhzUJg5t1YGVpgU1DToq1mnS1ieGtNsI
nExkXsJKNEBKmm8U1g1Sg8B9rEPmnoNyaGVz0FvQZLp8CYLG2bwY+WitJY5WdUrjjfw6s+uD5ptn
1uU65C01DTqSnxceFc0XU5DJhvJQeMZ6CaM7ip0j1PybqRRy+xkUE9S+sxFZHLhdZrDCXSY2ZNda
BC8tTENjCOk4UN/cZ2HRPsaxw5E3ZZ1bOqx9rNUFHGH5itlTvCeTBvIWFDVN8EiTFGXKvuDCcyfD
72YfaIBMPFogkkfxmgCdhKjnMadE+iWy+R2vmQ2Sp7r+ERv86Amz8l2HxSs9k+0vn+GY04Kj5tU3
xADMQthdw1Lm+ynAEQ8/9t63GnmHzZDKv+TadwbExaS31q+88P4jDc95Tqt02mZxrSj5ENpzR1tZ
peV9BzRzo6tQaIS4jRMdKzD3vwBGNt6xynnvzM54sWK0h/cdf1/GBineS+YYL5pRAMf0V+S/zFOR
Wq6hCFQHO982hwu3w/ESoQ8RFUP0spBvGRBqlEwHfdRgEfWASEfJB9kUNbn1NWdTVlW10fTU2WLj
aR9LiDmhtolaNQN88rVu9B9NXXh/tmHhBrFp/iHRxoNsbB4+edy6Zl3/EjhoyXNHra2PdIHQS30M
h2FM3NtbGkdVqz7GND5PKv1mnrlM/xJDtyFwdr9/nYjbt4nNTNMykHeWlm4DWnJTtOhGC5LxkVOf
G3AwAmMWHDO9Dd0ZyEd2Pg1/2WXKgmOhxkdFYULoPZ6Ewx71Z7cyuD+X4B1thNZkZYPuNUGB3gS5
PLgxJPQZw16iQ0ZDrXnVmGJL7CFzoQonYTeGCN6JClWpF4Vopoj7NY365pTfoyFvmzTWhUfVYW4Z
umk3AqPICB1oXsxZe2dpRFqy+B64MkEHWR/qyGSn3/9f2vLmoGAzYXPBuW7ZDFRC+s2b2QAUVUe3
S3r+aJ7QY4Cs53eY4+Orl8nU2wLSJJXuL6CdDrSSvry6QIx9tHobGLYrIZs9J/DOMV5oEK0Hvso3
4ng7FnW+o9FacoAzQctzN4Jg+/Wfk1IgYCHpM+R7aBZXD54BhEev+fmhUDBd8olag76R8gmF1aUB
n/8trlVzF1+DrAPw9tBFzIA+cJqtbQ9vtvTTRxyg/LusHBzXx//PN8gmY6PGHQgIyaZ87Mvplfxt
moh1ANbBo6jT/E22xapvPeubXqt/mNEnOzIZm1ZtLsI3GbDyGGLjtabp6uNYqiePXRwE88dRfJWA
io0+LvVwyP39L1ZK9Zv7CuS1DK5L5tiozQjdcqyb0kwjWNdzKx8vYwJEtTF00GiqQic/0WWMkwIq
oLgkjYxwglW3o95uhgwalhSipW1xsqCr+THviz1HqykUuZi15zVb09MCN1Wc5yGwdJvcLvNrNOj5
le4aG/LIeeAl65uBCXzD26BA1YIGYpWloTuQRqM5CeUPlLT/WipR6wWjFx4jPjwtq1OEFCI/Z3za
fllDzbRQsLhr090STsvQnKrPVinkatb+EOunKBuGu7JIQyB9cmQHrBQ4eeVLjDoxXGxwSjTNoQ0g
1QH9ydOR/xpE6FaRaULoMntifWe9FwKoZEjCDfdDj1bXGvLLG933TsDY1XxdVfn3qO/BoWPh1Lf7
FxOolnEPhXtk4wD2XWkjFD+DtNB3gzQYXgcW3pYzrU7TQygIsta7lhsgUcTuHkD/6xwBtjZ91xYT
c9PBk9d5guLnsdSsyWmnXQMK2Ltppnzi/A+bWAMgkoXy26hnawJwQ/MDlUvCeJO9DM/w8IS31lZD
Jrx1wUM+gTQeFPSg9ZP52iEugnmWY5enAoC0b3XayZWBvqqLbQAyD9RPte7CafjZGmvqD2tVAFMB
aYrtoR75zom6bCDtbW/RHYtExKDQ9Ev/zdyUM0FrHs2DQOmp5iW6fAkMPocX4Vxwk2OdyExASQSh
2lWmMCa+H7xpwQQZJrLMCS51aQmMM4eAAGNv+MlVDtx+TKoshCwgGknHDMkQvEXLzVD202bsI+eR
QozpjSNl4obC3OOpLJ48x9TWdY6m1RLsiU8BAGbnvqi/g7QU6u1ZB7hZFrbrqLQsVLNAkhAmIDwG
DdZ0xB76nlyBhJajW6R2czSl/oDj5gTslA2m3qiVj8ssuhtb7G66JH6+8bc1dNxAufDyZUkQPKHB
tnFe6UMLEi2t8MA5tEn2Tr55EfVzQRyyO7DY/CYCHwyedQ1YtKmXPzrF2LCEoXsrOTim91OW0t8l
EItyhUJR1YpDAApW4CrQPIC8NWt146cI8sXhmK06Cd5sm+gIyBkoioNOhyy5mkvBX0bnyVbzMY+C
aRrg6Ta2EHkGfpbwaOEZ/5P7AgJeactemqAb1oDSaNd+aIfd0EXpacxRNwCda7mLgDq7H/yhXpuN
57+WTg+51azQfyaWsQfxYhi4bRm5cdJrf8qMv8d9KN/HDAc0K07LO5BPgCobyh65Z1SHduRvpNJB
F/LT3SjTLQM040xWV3tQU6hA9LrSsqbaLN2y87DZVgfbE29zHPk+V8na7mMVEW+Lcmcp4CHDqR+s
HbY3m7Zw5N2EfioaNAmaWFpfI6wq8+78uD0sWETtM4J8f1+jUq3IhVH8ElBvQ70oPqHnCtAHdJix
mIPtILWT2UetZ3Y3cGQRG5wCutEBMbniCu+5sUGXcnLUnFQ/yyaZ2o9hT5GFq+F0AF9pAlUWZqcX
ve5aMCSmRohTEmpupPiWVtBcj2rrTBQiuQf16F4LI6QAQT9CFxqIDAjHBD5AkVPfA3jwwUTylzOn
74CRQZdIkdfPjPVL7r5n3huvR3CGLGoJfwkjoLInM+ctHESFQ28OpnuaN/Pfj5ioq4lzNNqpUhdi
v6DY68LgsYnBhF0G2XOrLnapvwWRgRMEUn7PjQkghcZ6dCrzJnuu9CQ9Mr0BDZeKbZI2eCybEG01
GKQJf5+uhWhfDX20RGIbs/FA9LhvnWF8B0PlNmkH9uy1rL7DW6ABFSr8ugpzVFivzLoS21DG7Bks
NquUJ/0ZfOcgbWLa+I66S6KYfOU+SOJ5xUitWFjex4rkpw+mMC0Fwj0B7z5Kkt1zFAaK1qd40zXh
X2JUaFzT9os3w/eqnd121oZMu+TdyouAyyXTieUF23zjgdbIU39N7hHbv0uq1jA+1whzlBwqzVqX
Sa6hxxrVHqr7tDlY0vDSn12LH8VPvtI90NOQb64FDSlaBoRI3mZzCqxNafXQvEC191rwQ+qJ7i6r
bKatIdl158STcfRZi5q8ZlnJdWzwtwxCjWFn1EB3rpO8j0CQ0/kb7CughBe04EHubP9KFwO8Mvui
1hK3RC7EWzvpiP9JY985/UeErFOQ22Sx9QOMu/5hNmku5Gz1NfDYeMmq6C5Mg3nRSGv7Q4eHPIUt
fjKn5j+xiVSJPkI7vEK/7A5il9iO+HYAjpBae+5Ad3DnaXF+Nw/IqCtWneEAKIi+rYSat1prQCM7
gMFeW4BlevGh9TIG3BcNXyPF0BBN/Iwmy6jLU+V4zlFuOFj4v1AG0dfzw4uXV30d6FsrIVvRF9eZ
D4i+19YaSr/g0w/Fi1/n2rpqLDQYol1wDNywNluAlge+d/SwvYyZQqFpSOJREYlHbbeyQLezjQk1
lun1HLMUm0D2PO1Q9IKEk+pbjFVr4434UO70JxBQVsjsIGK5NICJqx7Z41AOD+jcR/4QnA+PURtD
MBVW14rxuRfRxUvi/kouqzH8FRsqH7heDHroyNlgq2ZtaHSKKmDDmuxXIeIcFINx963uRuy1BfNP
yLjJ107kq0aM3bcI+YhdA7TelsIixz/jmew/x1abXABGjOcwTdbhami6Ahl1z3qKM/CII2uGUpZt
H+Mkah/9Un/pRgZaTPTDP+LAaVxsZp8TPHQeM3XRypJt8k6Em8VnGPWj4QtxpojEQcduVqcD+m1O
vcHEy2Cz5tnRv5HRgcb5KUCTJlkCv5Mn9PFAqSawXsJA9x6BpV/PkU7dPeKJhG+2Zz0j817G4FML
0fdZaCHKAUgWQ1jGALsO5e1jBnCcj0fYtbG16TqmECbzcu684FTxQmxZdMn9GG8jInjtbSileHui
4IIKVINNr17yHcCokwvm73vgHLPXKNcjQDrQF1SOQnsUTRO7hPWNPeueo6nl1QeD7hxRjIn/VDbl
/zlCfYonmDwZMSs2I+gCXKhtsF0Y1ZB27BpQLwZDvxXx4IMhAi/xNUA746YLhujeDFLQQQROdN8e
hrrRruSlS55JvmEGNt0fC6n4MYIKfVhCEEdZc1zkiZ0G/Qe3xbcn34yR9S1pk+BIy85xVpQfe916
myOKMOFu2muQ7wIDyseP2FcdKN7VAqBz+/gRZ1s75m2oXZflgBXlm2pgAGLRBM1qdrn6oYxk8Nd+
Z5c7Le++2zpeVUUY8RdlsbL8YsWBVt/VqWG8mGKYx2qv4y+5Wf/bvM8xMGXmbhhph1bY+Jtr+p+R
7HAGUJYBUM/e8cC3Q+Yg8tfUATynGjeZh+LoqJg6uzqHpo1XFbtOUcCMYsT3SGrPkvBjVTD9jOu0
OjdqMPKTjwXn0d7chNLEQgXrVxmIuHdWgedIbI0zs/vC8e7UETbORXgmFnjylxz8WSxnwaZV9PDk
m7pkOGlWf09hi/9zeuJpIH5Ii37rDH3smoA8fusn4+Nu8d3cFVPgf5/A2jvPcKr6aqf1qZkK89IP
o/GK/mjogWnDY57gzJwj/VIlxqt69d8XAXtqVQxIHfkpAc+aa1lRdkmQcNmgn656zI3hDNkS8w0S
wPZhDHycSJWehDY5yVr3AI0nE9bZiob2Ma06UJ9AE8VkYeGtkN3oIP+TDN6L3zWAcwaOt5o71iue
xfvRBpE5yoLoyGXNxVI/WM8k4O9W8GiZhfYStTvyRkElwB6nXcmqoatyDjj4lMhEipztCzyQ12Q2
fqpv8J+P/JBaMBMFUCVhwY62qJy9ZuGQCf5Cg7toGsWGogax1gDxFAlGnWkAKSJqPWRWfJB3gSH/
DGM57PHMQ787hOSOnQSVaV/V/ZWD4+YagTJjVzAf4uPKtwyM+BVuBnT6rhYf3SVlX691EK+vbwYc
1ler0WmSLQ0so9zslCoGkgn0kTRAnwa01E8Zt+WB/KFlTxdHTtNGjN88gOPxt21nZ7qroarbuHTr
txgJJMAsrokq1Eqf5Ah1EThpmC4RDdNtlwoUQ7NOW3OWo4UHwiS1U4o9WX4/xuDRVM9usvlgy5M/
+W6oBmg0EZP+P8Dzxj9ypygD4rTrMCGkkOhVv8mw2Y4MzL4Ywwur8sGdkes9tMSxwcu2C069ySFz
VLL+jmDqIygulDrq9yUg/S+TAN+2tg0AiRBt8tO1l4AwZdE2Qa4EaKPgj8VDd0uoBzUhx6UwGfxh
18UKed61MRrB1W9s/7lwQP8/DWBhkjwLnoEPYqiLjCgxqNHJlN4TgLZqiBwg3EdqQ6vNI4Uzp07w
TIvwz1XhUDeTdyVS3WTRLK2NLp2cEiBnue72fuRDPAp/8qLPvGMF9Z+XGrrxaxyQw32jTMi/g+XG
BJkxBeuos+15NooVmQMDsjNUe0kKLmqjvE5ZdD/H1sDsphCOwwPE71dtgrcYcGuP9DGTnr4Izevv
KLTT8Z3Faz8+0TpWYLk1WPIAlZ68vaF46vBK9dfj300aBXbfmEe1yv4aDBqgr+a/zS1Ru+niLt9X
HsPWHpKLT35fipMMbRRPtaF+UC6RBuIU41TxQP6CGbNLNvU6K2L0jxs2GHZBlSavvW+sQkftzuNW
Xid1QSUM0meD8x8KWPw4q3WQhvHSLQ3Mi3zOX4IDFOCgocPauYYhHECb4z76vhQ90M1/1Ooqv1LN
A6U0NKslokGVA6TqFA+I6neyyirSH3gDIgeVh7OIK4i6qYkXyOvQo5egFgBWFpV9o6Cs0eW2w9kH
ifQgvYq2UH84+fi9Br80/vva8QoW6/TaJKHuZgpH3SApOg/QjBCCQl9mhJ45oj0gtZCDC9iOtA6Q
3sBmSz7zAPplTfbF+GuEwkptT2F/zRnq8BG4TglNQ7TfjaLnb3o05scyRgKIxA9xIMj3Bq9FfIkm
9k6vf9oZgIFlq1nMu5KVocV7QxcyaUBF0BaANgnoBtWR5UHdiky6A6kRujho0/C5HH0CqJs/lqPg
EH/oV8fDc0Pgm2wFHb6Vge4c2sZKUNWanGc7KqdLyocfZPEuBW+3ySYoJdjeIdTG8LnTOoYNlgJN
K9OM0+IaYHORFS16M+IpvCSoXl45MDDPmm8U6zFN+11XauHzVEGrKwKhiUtTeZxm53Ec1qD/zU9+
AJh2WfRQndOigszRM5Bl0bIs3f2+/qET0vBv9Q/bsnUJJCJo/AygT26AQLyICh3ZC7ykfa04cgNH
F6fQfklP22oo4wYueOqHFr0eijsGJD4mGJ4mji55HIj/wOPhh6lJ/7tp4u8LeCLxWrMImYZME09j
p03rDNj2h6Ls/G3h1O1dNHgTJJOsCC/vsj345eQfdWl2J6hxRftuYCZOn1m7HTUtv0fTkb/hVdCs
0AYGNCe2myu7Gro3By1jwCIbxU+R+Bdw0Y++m7ePrClCcDv3/qaUKRStLPTLcrXl0j1FuGDXL4AZ
5uvYG/OHsemybVgW0wX1Zn0fDDqKu3UPTrtp0HemH2mgYUQhwoix604a7h8sIYwTeHWkq3uV8WoO
dri3eaNhbwVzYGimi9tB7MjMcqCIoJ9an8iUkr+aRWlcyYqc1gXDu/lsVV38VAXRltw+r4q7CXwf
8wf0uX6ErrtZ/hTCBOWc2xjgkQbMD3WmNgY1lmpEaGUk3NyayhMB/+tPsw+QdkWS8cnz0od2SIe3
ZOjROtxOaB22Q+dsQA5ygy6Y+B3FgTuq6iPB9QCoaf/m4VSw6UC3fwZvmH22wkRfc9Vy01f9zkjL
7H6MWXrP0YKMltbx3HELeQAwr6T3mgS3PYc23Y5MCv6Mi3jZ7pjmhRBbjYaNlgFDZQioJZJpgr4M
feXoPVxGqRXRYRU4E7UwPtN7JzC1FfeL4ImsFtvUxbImf11AuRC1ZmaiIyae5RBiE287HIAdyJ30
2XmoubUehjT7wfT/c0RUOB3ISAr5b2tEDKit//HVZPZNaRI1SdBaSkcXHA0s/+AYirvSMm00lp9l
1buTNFcfnDuREV4HmMTQQ5V6+V9cqImvZmIeilBrUHmfZqKoH11VBFl9CVw4StAn/GrzI7jI462B
6uM76Nz3Fr6Tf3AGbQXL8cuHaKgQkdeK0yt7twL2MAVl/dAXISQXjGBPNW10XjMACiZ8YlSA6h0y
EhDQNOMDmWBR+zJJ96N9zjXNRbd8s408hcj++6XW0YvkkhPi0eleNP3l3+IWX8myC8CZpvUdCZHe
DZXWTWSZfF9m0ztZSwO+bkMNJ1CDgIO9QxMivyPXEkYzJwzOfo8/DChYuE57R3IbztQqHKxW3SHT
w8+s4MO6BCPGzymeA2rAnVeBVVZ3gY3Gmd8FWF5ZHCYp1yFaI1i6//1f1T/q3TbXQSckiGfENLm4
QTJk2Es0o6MHJwjvILfj9mF3TNtYf21M23Ui1j7bcT49eZGxDgrOXvsRYqxGmf30opK9NtUgkTjP
wIOi5sgUXaCOHVcQm0XsWKbeGp8Q7ecVBTqbmZgGSO5grnoIMs9j18+PY5695gPETheQepgP01qC
R3mz+BJpWFews5Fnwa0nzPgaSgMUWvcryjp2PUgahYk2VHx9CkijZCbUHbuC1ei7RY7cKs1vTQd4
RdTj34IkEXnBMvH/KDuv5cZxrW1fEauYw6myLMu2JId2n7A6TDPnzKv/H0CeVo/31N7ff8IiFgDK
ViCBtd5gPgQ9+6IBL443oNzabtbQdZa96T8vUTra9RKdNspLaOLCkal+XELOURtHvV4iEJn621+R
uPWvWfWD/a02B13uSXdtClSyaHcr54WenoKbMTEyF/W/W4ceJv9jUeB+xkQ4QIZc0PCGp9m6ClSY
G9Mf7Bu7Ck17LufmjrUPPBCxnO/Ewwd9Hx40Yu3f/LMJNuKj18pV44/BTW1+91TEgOLSzNetqqab
wPesi6f4SPybyRsUbuuCTB6rYvZBjtUiBSlC2Gx+jJedCfDdY9xGb7L1e3wOAurhesGqHrAImtDr
LuxOw5/Aj3aSyKKnCoXD0fjaouXyWIuDjBt13si4bA1WWj54fbQ0WjffOIOeXKoZpGUS63ClqB4A
SvZ/ZRO6ISq2K34vzGeyxLnoSuKuE7vnMdk56h3Jwm6b4YQgboeIuthT/G5k0znHUPBXk34Nizj7
a+QmvLCMJn5N4c+uUg95L6zdgn1oO8oTVhdf2lJxUBnw440aqc626EfnSwojTcnH5DmIbeV/fOTG
Z0KKq8FANR3T0m3d+088eDIOpjbnZEvc3mVJMinHToOlkIatup5yV8G3k9jt4HdC482Mft5C8kxh
+7nSIU6shmJ6HfA1+qv3fHx3SUIvvLJZtbHt/5xq7asftOG7PgKeAktjXuYIk7Gma5LHWnGtbd+N
6SFsy/gwhUbGRpTyffE/7oUscT89YaHbGqrDF9CAfguu69MXPbGMnuV5UR9MWIP3UDWcXQfCYt8G
RfAwupYADmrts+Kxq0CjJ/6uYlpXVWXHGq2MV+RvlB95Bm1Ib6ht64airtSuqR5zu6x30+S6GPI4
1RFOnUmmvZsvI3fMRZTpLJtn1k7ySmEHrhF37r/mIgtR6rHc1ymwypXBW/yk6oOz1fu4v2NhqMN9
i7KN3XTW2U8wBvMBZ3x1He3Ryiyk23TlqXf98JeXZt/DULXesBnzl/ISEbr89SO/xB57h3HaFrCd
lzfLMUWv/kusEa5kcrAcV0YZ4A8LuzNo/u6yqkOy++NQn6mXW3Otn3wzqc82t/J9ouKTKvvCcXIf
0pEVGR9l+Rqy6wauM/XfeA8eq54a5ELzXnwtcvieTKR0G7f/idrwN7/iewLSN1q65Cwe0MqPl2EW
fb3h2oqmJxmuJ18lyk3C2v4ZyhPqoAVy/tsgrJdFpfJd/OdZbCTQG8eigvyjcfZH7xpIKXUZvR6a
s0S4ihaC33+0ZJ/Eu+bFvDbFSIl3/T2vEehX0Sfnyb6S1v9t3u+r/J4nrwKVwdt7nTGu62iaDo6m
jIcyV9PF3JX6NRZAhsVe9e+DHHdryjMZ61MEvdlj7AYMdirgb1yvSMcUqY5eX1/HTdVPV3WmveqM
+dmBeLaNwrBZymY/e/k5QWVwGbpzu5OxVsT4CSw8PSufZAjoenmIzOaHbHVBDCpN1dQtCncgtQPs
NASoXh50iaOXpw3prm3HngXsp4Dgp7N6VGW3bHdaCHRqaiK8FAT2/nYNeRYksOMQaIq2JrSzPds8
mA7gUo42JKcDGufWnVWHVz5g0SfBtG+7Ut2UE/oFiWfg0uS05X4yCoTGAjc9dnl5CU38H1LDDS63
ETKWiRGAWy5yvDxw3/nXa8RO8QAg/6Wzoui7YTQrJx7NL9h/W5vBNa1dWWvJS+nnJzkgxCFtMWps
IPPYQUtQaaMVBrvh90prV9DUzC9ZpNvALVGPYfEBIzLo/A1sgIJVJE3NDKJLRh3ArTPgUCLEXfFj
hOyUsX+OkNeYTKtYAYSqH2rVvoBfQF1Di2A3xG39FFPbWZqj4X7HnQv0NMK/bgPfGJ5Oifna+DG2
nELrfmyzXZTW43JyWJObabtTikD5qzRNUAt+9d56bbgac2t6bMBJ7slIVTvdK3HKE5MGMamF3IYP
ZHu2Ad/wwSTJc6FkezW3rS+9nfrbxBrDTQ3/AfHE+es0Kw7a5nZ5chXzTYahxinU17F+wFjq0UuH
ZWpUzkmPFfvUFpZzVxbWzxrlwRjxihrsGFqivhu7+xAG2nuCU4qO+ldmzntNAymTYk7xrtb6zyIt
jSel7BugzD1gfDEM+XVrZSD9uIdZGDE5n5P+7b+v5jXzM8jbRZTG4rfpOZaONM1n0UDf8vEp1LX4
0Hq9gbSDNggnijBdY26GIAoplLUbju4PO/GTRW02+qvaQvgPtGR8MrwQVp1hNgd/7jmAr94KI+6n
1kyxDZhJ+ehZ82J2JKtQjs+XAB6bF6ef+wO5UHWRiGblAAuprSFeeHnQvrRqNz6w7n6TU928zZ8K
NzjKmYppKSe/9WBQMrFTQ/eSDz9bMgurJgydVTkaBahHDt0clIc+GsDk39p6FoGxvbUVq71X7WSo
EbQIe23ZC9WLLhqzp9bWsy2oNGUhY7eDntR3RhuX5DUYKw9/jMV0/aFKlXfcs7xFXEfATbNWDzdh
EvsLMmjqxLJyUlZXCzmEwY1Dxf1WusJJWcibxYBsysMM6eugQC6/heSET2PlMAt31ZU1pqqy8GvN
fZo049gUWnHvsnZQMIvDIQlonIt2imjbpLvX3DemjzmO3ym7Sknwr+n4OxdBUWpH6EIbebHrHDaH
y8AxpgdPDbwn2YHKc7RQo9ygQHg2W7BtqsyUD5BLWns4X93qZCwH2bmyMjT7/gh2wwAl2FbIHIjc
usi5AyO7zr2FZLzyha137Oj/QyVX7kj+zGK6rONYwKIKrJPO/A+BpgF0dmC0U3xwsgwOdAXPBXZL
xj41rNBCzaNzJ4jihSLsnnOk40JvXl1Jz9ipM+O//y7NzzsomJUa+q+qR3ZVxQP208IyjiyrBLuP
cpGjpvcT6Xa+qhzk2a2ZFZUwuipB/4te7jTdxnPLmlTvhJ8CJPKHGots2bodXLs7ZVGIXbUYJQ8x
lNVlHZNKjDIDEsyg2OUuB/+6iHqcU5LKI5mYCh26uh31nZdA1Cwham4k7lf6oMqzG9jXNNW/hwgN
f9n7x0HEhtA4//f3Tbw5n5bknoNCkg3ZQnMtlqOf37mm8Ucwr211l9usfy3updbat9Xh2AjIAruT
YCGbrUApGDUyxIYNo6cVMIUca+VFAhd0VcOwXyCeFh6LuCVpbGQHN6/DowzBDQRNJNt2ppzVZHRP
Yel720nv83Vtdcqrrk4oOmAlv5dNxVGTRWJOsMBFb4rPSem59XPVlPMZPe2dHboKRA0VnGXBnVE2
3eiHipXfzgzrdBk3gPVspKIfC0oEk9MA3aut/pkf2TIKO+UkBwR92WDuUvUH2QkNGDXctB03snfW
Eg20cIauRK4sAMsXb2DE/U1NonkjAXyOb+fLLuZmLnvZO9xFZVqfgyQ3L2burCWuj9sZZpEiIYIb
sHEIAesv0atQzB9wMn/GQ4nThYcp2iQJ+fVbnNb2WWJdDURE1r2PyG/VGSu7TUOBaXkNbEOnLpeH
T2ExsJiajOC9yME1ThRk9xTJw3cF+r/eZ/Fb00faoax1bSmnkzkIl0VWRyzIuvQFPMQGv0OxMVSC
XT/4/FwHiiPmgBPCrGT+rouGFAVxtKiv8mRak7y7U5ndXXFnSH5Gi9h240WteOUWoOREgts8qVi2
ntUp0J+Udvwqw1iW9RszSsEoC55xn9knIwoiFq2MCrvx6yAmO5nZb+S1unDa+vBh2GMJJHCTmktF
mI2Hwo9cb1emyZdJNlDJTlfm0Ndb2VSaKT8CuXhJVBuPorFTvg2D0d77wuq809S1ZaOqPU8xu2Mh
61CVUfFgx9oZoUN+/b6rrHqYpKdEKEKoXiH3P/PeG3Kgq03Zb6cBx5PInR4US8nRa49GExXf4dWf
rfFJHhRsIZ+KxN7hq+TeX4dlkQFYqw2ndTrif1QYkRUFLP6rV4f97ib3MYrCXtd+H+ror8KLkxPG
KriKgMNcmGPjvJsqypKBCWO7NdL24kbNE06Cznvka4gz1X63z8aoR475RV4migtvqxj2uJHNwODd
9zT3paWweUgcEz+MCRR1yI1yQfLA08gEV95m8PIf12bQliGek0jHFIs2aLW91oWgw9Nw4hGtac9G
13u7yPfnJZ6q2rPbhOpRL7x32TJHr72E5YsSM1JG+Nnd44ihP8rJlplaizSv5rvr8MyqsdTrlyb8
z7WKZfy5FLA9DUBkjWr9UYZUOxjvc7V4Jh2mIkidaMFaTvDsCrtJx3wNJqtfkDXgVYI8eiz1GTpd
il6D7HCKwHicoJ48qo3xZ4cuZigKZlSfZtw6anGpREg8NHG51r067PYYQW3DxHE3QRkXD0Wh/sdZ
/Lt3tNOeN7uwk+MEBGjJEp4cv9+8goLDYavSkUNK6uBAzh6QM2lNPuBEY6dUhj8d5S+IRf5fIXWB
vk8+5hgFBHxIgwGLuNrED7VhjuWqWIaZtzlJm/zop8a/G3zSw60L0wxWvbNX3NoGj4zBaiNMU1o3
RDDBHt9uI8wysE9q5H8eUVtzvwar9ase8SUC7IqJh2U67aZrSIo42nSheqw9JgAwj51d4wzTWep7
EzTcebpyOE7sii6GPz8pfY7eup9PaxsvmV040PRWOOuM77pixHtXA1oiJ7P5OqGTHlwGZXwaIIlv
0sbowL569iXQ+MgrxzJ+2ulRvk1pQ9GUtYL1knkhHmHDyB4uVNsDPLnVNE67mm8P+zuyoL04NFic
YdxqPcmQ11XFCkhIs5WZTgqi02Fy0MKwBu2H4znx2qSSvbhyYQpjN9pQFiRPRtVIdzjkJndX2oyP
zgZ0t53loQYIaAxlqN9WINd2F4wCOSKcQ3CzBF1rDOmmbeeGv2eI51dw/zCzRclO8c8aJqvPUh00
Ny56N300ovriD7VwRlP16nvZDEaFY5GTzq9RV5SveQaW1OqM8AjK23irCyTkAvO1z63xwe6R+pRh
B6UVRLCSbDMYw8hfHeItYnCLs8tpeshyTV8BuY5XsmmKmDyTh9acnobE8/ZqGgkvHNEbupl/VwfR
3TVWA6/eW/BVdppvaax+2UtHof7cUit47pQho0LgdRu1jQEA2wgEigENVuArB6bOfQFy86mHXzKO
MU9jpeouQzZ0azDTbJQ7f9xpuhMJdcfhHiCkilddW5yqRsHOAF+kV+SDM57zGLXPAiweNznmcpQi
XTOLfwWp8qog2v1upnG6zNKC1dc0+ug5sGiIknJgPagoOxj0/bPawMEYlMRayV70InMc56NkIXsT
pfLOQU9iS0ztxSF0jKc+oMKBRtSAvyxZ3I7b1jFJrUPa18l5EvbApgLJompgtsnmtcPF5VxOkDF5
0Gf0sqgBPcjWmOJC6GpDtKBuiZou3GqS+UH1nGomOkSQHfxy1ndOXuBEK8gOptb+VVhvWmj5Fze3
vXWGQtA9iSj/jo0DPtm1Zp2o/ddLsyiar3He3eP/Yv7SwGx2dRb+GACMLRQzMO+0yP5hKa11cb4X
LHEv8twLhnQJ/CzbO6Krj8ZhH7UFupqiWQ5qt1Q7ZURZBg+vwdH7ZVmyD70tguWC16w7nNlclGyD
HK5NUEJZwnv54ywiNgB/gPscA/GQZ7dx/+yNzNpcmGHfbJ2qMXdtqjzevH3kmfTxkbY+qBka+9qx
dkGGbVpU1+AJxhr8cmJk/2j3fuOsG4PX9rBbnb2jC+3h6A3suqEOBUc7mYtmFaFAs69t54iXyA/N
j+u30ZqfjVYtLgXv9yFh4ba6CgPxLVEHbvdzq1GHzbRwhSVsvB9gSC/h2wceX4Mi/Gp2kDdexkr/
Njt+214QysbVyesyhGwgFhvB1O7m0jUWWBqA5OoMZCRwojFQn6T7mqq9xaR5kJwjx8hLuBEmaIEw
Iq9iG1iYQDh5FVVowwLUZrhWuLNxoVvVfmYesnaVCa+jUtzROnED+9SUHbdYOQKpyLV+3+Dljh74
oLx4AJOkBpLVIHbcR0ZwNyB3cYv7ExLJt7gb5jv5lt3Gexa03IZbMxqTj1JINfAhcbrVsJchKav6
Oz5SgN3LkI4Y0kYVOSWUw2KSD22AAY+enDRL/9bHU/WOaV+6rtOg3icy69RshhT7CtbE2Z2rqPNq
FKPYJMeLEQRqXaO7b9VaSbpbS566NP5GJgwh15rNhSpBFmNrLLQs7A8SuyV7ZZMPBflnMfjWm4rB
k5hrCDyYbA5+3S59Po+lXJjGTYMYbRJSDRPr1Jl6y0EuTGWzUEFB2furwBnCsemiyDPvkAYk4+oC
Mm5UQUpE2dY6zOIgm/JQ5lW5aCdvXqfADerFrUcOlFPSgEdunBUmK0OjVGv2XBjOvlmIEhwVT1k4
CNWs7Iwlo8QmwDY4mlEcQ8kIjLNtUwwXGIU+auI7oU+wkqNg8larMq6ecNvJxtN1qZSorrDnmvNj
SZp8DY5ef0Zbol2oSu/96MJ0afM0+2UgHaGW5vjedthmjo0Vnyi7j1sglB1G0cU3vJItEuV4HqBt
gUXcdG+rU/S9iqZhRbVCaJZHJZ4/fw9oyvsoHuLvs9n8Y4CenMfZ5q7ieTmEyyJ/DpP+UX4rVQMf
gX+Jaz1UWb43xQGAYybHy2+9pjTdKnR50hS+Ozc68GY3uh+U4UD2Gfl5UfCRlSARMtICqpj0gPrd
nIVyRGI13sNVia7Luvw4+hlbGGqp35H9XqhCPQSSTItgSVdcOkUZtrCaur1XBvluCjIbJpdV21ju
tZpp3ZVu/ueTXU+HTd6o+uH2sJfP/oQNEPLUxauMG4Hx92MfWoe+5FGeruWVcietuAGb00Lef9y5
Z3mHY+n6Vjn6FJM3Ivv3ONmUgz/HWGLCcYZ7U6DLsJ8r5RsL0ebxyo/MRGwy3H+NDYL7eyNYxlWh
bn3j0ud8c3rXi7+3LFSR4bB/WtMIXXucvUtgt8nWTASo39bNRzwC5qXllnurt4ynDBzPKp+q9gk+
Dk9RO4Hui9btHRAehS3plDwqKSi5ApziM4R0B+Xxqf3aFvqpjsQSWrM+1iR5Exw6s4+/dxP/WRgO
zss4p6+jbyLONabdVsK1whYXigZnn61cGcqm7JVrw1tTgrma2PsY/P8193Zl+UK3ueE//wz5uryF
7sN14dmQNATE2MAcF7AJoBW4WZr6mB+BMX9CUlwhFyOZnSUCUeNKojI8sC+HyWx3TaNYz7NGyqzq
ytNsTdYz7O0YHKI33neiM56hn/ftrO5kEy1vbtJjOa7lYK8PzL3pl+j/ibnakHnHtOUOLlptnLvn
1B8XcqZ8KWHRPMAV+fAetp1nT2znA4udvDxzU/tb2ZvpndOX7PottVbWSaV4S19mAWwjmY6Y622a
XrXuwC1Zy8xqwKGLlVfmGDYEkrw4KnYTvQ78VT3o5y+k5Ox9mtir67vHw/7UTIMNHjXgZmg4jn0X
+rxCos/xJS/aYDm4TrQuSrfsSWQyMvWOpg3FrwzGLXYXyRPmJ80K69D8lSpdIViX1Q/UnjcDIBRA
jV20ctDH+Vl4I5qLoZ68xZWCvy5+tU+j04dbUbQ4DJoRHeQ13R5f70bxnPvcT+D72GSdRrfT91pF
JodK+3xBJ62CLsoPRsMmM9SL4ZR5s7+0Wu3gQBt9MCuc3HS9LNGgI/clXdzkQTMxWBXIZCUsqxcv
sfd1H+QnyYgaVEQKQfueJOtp0MxrHwLa1SZqwReiVBmsU9vKDnNg6ifbNvKFLNLVnvsTLK1/Npqg
vHOcgWqy25bfFA0/B8p/agNYFIb3ySha7fqTgt3IOlQ05RdfNqdJpSkev7em/EmhgOiu1LCtNkWM
abbQgJHOiFVkn3wD2cybTyLPJtCgU3h/dWcUQ0VIA+UKAcX7mChCciIpw/Kx1qKXTgFsbtv1EC71
poi37Mn+0Y64SyyUnuqZEm/zZiL/lk8fJ78jf54oherFLJmhpJnzkRQsTjQ6SDBFDR7knyv/Ghki
D/wQyDWkrzFCNG//I1p+JLzcwKPuhyLGXKEPTCbTWWFgaa/bAGH6edCwndPTeUVKxhquk02hitPE
9XoO+uH6ivKiIlTDj7qO+h2SE29vUBhVaxkKxcdUKSpCPNW4ZLtlvPGIwPKQ7OBONhFMeCGLZz/5
OD1CJkk3MozdRHRYpaj5Pba2Jv7a5DwDjDtP3Ft3gIFcYcGZnOUhRdh12SEcuLnFUAN7isLcQZGI
WXkYF4/aSBqEnwG6TKGuLEcKCdusGsOLhz3uI/qpIk2G+pvM+XRFeoLtwxd+LptdJrgUklDROeNH
7Ea5MOKa5NQohSIbljqGgvnPTIKWEkf93sZPMg1Vj5l1DWdjWr/DPZJhOZpknitTACrUmkjTfjaC
c9OVWBirdXNQAiX7hhiAR6psGpH7aPjs2IUfS88L77wiynZmZM+PlaP2KxN12NdGQKh6xbIfdDX5
BTbYfJgQiCEh5jtb2ewzH+OCQFHUvT64F3Oiuic75GH2zXSVJuqzW3jzyauTJQr2CRtN9KJhRlTe
3XUHqQ3etrcs97plRHYyWF0zIexnNhI4qyWOt7Ox5IWbAUxGHux0/ohJuK3E6IZ5/RGTTXLeaNwn
XbirVdMCn0jRv/Ks+CwPvhqvEKpRH68tBQGHJjRPsoX1XXJuB1K044Bq5y1m5HCZK34GKVXRTRS3
WPOKA1Sqj7MeAlgQWcfIBLkDYZNOHQD31vUwwrmNTb2I7r6kEJCLS1lmPC7TIRUrWSGtkefpeB+j
XigVOKbGGDCnb8pvsVkFeyml0RQl47IwV9dOBDJPBpNksje9VWk7z4ninVmyaNFmtb64fVFfRnzb
jRJ+d8p26WJEbMF8knVr2Vk5PixbVVnLTjkJAHK0tBoj2ssRCAgZaCGL1cvvS2au/6qPSG3Z4gUU
8aJ8PPdFlcNP0SN14UBcW1VhWzvLihT5wWmCrr03lDA9uDn+r1RTicqDDMpJRlECBHf8PEl2IEnU
fYpefAYiP402dZS168jESHU2qT0mlv9XmVlvlqmCJLVGe6WUcfDQBiqqGL1DhstV+rObhQANW/IZ
9lAuO6FGZ07Om97mxVtVAVWXk3JzZ5McnQwEIxuc0Z7ikVqEPKgdv7tCRT2KiOwz2VWusxQ2tkvS
4I+hGlKyflFrD7dLhGngrUNnQD1TjPUDC5C0luEZBJj5UvSIMwkE6JiOf7R+90k46KSbP1kGsarv
+Pk0Sa8/w6uZkRmf4uOI3eHdrBTIdpjKcLKKqFtqWZ1/zTT9vlAD7ZcKSgGSgPVdRahyAQcGoFyU
ppu5igvsKPruEHSDsYk7gJRj7YZLz9SHb41V7nzHnl9wpHlzerdbFjVrL3LP1sUs4vgO1V5kYERT
Htrk5HqKfpaN2/igVMyLLsZHGtkJ2Tsb3qXR1ewImno9N4n/aAqVF6sAMKGlIearoimFXCrqNwOG
2I8y5KeAzJo4C6llCM/Rf+mtRO/V305cvZl7KvlF8y0lbbupE0ChWT198bJZ/4nXzl1JNvu9ANiy
cIHQLAzKnrva6dHByeuXJPONp0Cpkuc6wB9UhBvszw+K3w9Lu46MNze0/RW5PovHAbwbak0VSxUg
yG8QC8gqaPXAnTZ3d9LYzkq/FOXgvNVKrt3xYwLFKfzuqgFz+ax1m0fuluYJDPSbbZVf8GB/88xk
/lLYEBLwGzl3PrAKKEI/K2y7vnijk+ETC+OnL8JmkWZGu5n7h0wP7bO8u1Lshe9r1vpONjMnCDEs
mM3FYITWpShs68L4fNhQ066Oic4a9q7p02yVNE280FMwuPKfVEvYCgpAsK18C0oSoouqy9UHyxrU
12h+kGGqmD5ceCahLrhxeIAO08ab79lRP1V6D4MFkZT8yTSraeGwDdqlaDSg5+dCwhJjBCdiiaGK
dRVQj5TYRidSHbY3SDpvhnvowg9Ae6CP5f5amKntmm8EOAvUHaLvc6ygsxgoxbn0KNVlJmUsmWEO
FoqfB99ThV8v+uP6HanM+iwnBjr1RifPo31Tu/X5TEafapSoSwGkMXZQxUDZyiqUWQ3eomVdtbOt
2TpZ4cYSi53SLEmm+f3xmo8TzcKchqPczc52Z67KeZ4QpM0K/AE5yDM2y8kyMiJjfYtVQKT/6LWc
gsSPmHHrkIPlXEf0yg55oMDwMe7We7uyaod7oyeJEhXDF1fv+AX5MSZ4gQmMKq7j6NL41XCflObS
rLVuoWRmfQWkZ7NpLhD+oToh8OlO7aIdI3rlvUs2b71y8P9hLlJQ4MtuVdSQm3uXglhz5Y4rhEW7
HIBJb2R5VY7rXFfZD3gmyxauSQkuc80pzoWLUplnKAfO7ri8WiG7KgzXBJuveraMh7yg7JN2Co5Q
Teb8zXaRxJexo8TnFlT+ldHyx/1YODW0naInSzPGyatEMjXZ3GLeDmZRNr2u4Ntbtu5BQ+vsinhq
9Azj37SddrpWo7vdlu+lnuMNg7/Rwna18iyLykjMGwuwOqiYilQeevj2xhtY6spefjb7qKGUImWn
HEPvVjm2MUupOyVjvhCckgdXnEW2Ge8axzhNU+WTuvHQ9ivtx87PPDZskH1u8arXq34jg746FpvE
15L5ddSLxy6vfGQBMSgwAu6Ppa/d62wFLm6NJzC2bTAATZOSQqBYcFr86CjZIgjOZltHgKUkI+TG
ICmb6k78Pu8tp8p3pttHi08JYplDlrHCdb9Q3Yq3t9zybezYWkAKSV6uwHb3j0PofCS8fZbjjzWf
xvX35rBEsjZ23DnkBBD3t0q8qOpSfZmSsju1tVqemqF9leGShPYKLsQu7iakW9TWyC6NG/RPXpFu
bKl5F4foKBaTY4taK8877orb2o7aldaxS0SwzLGc/ZcMsvpLXcSscbgfR5k34pKcGehK0mwzboUj
4tdHjbIHKmtoyyRFFR1LtViW2ogSsVpmwaOnO8pD6U8vLnCe/S2EKE/w6DtOv+KHOqzkMNkrO4xh
ZuGtDS8mkB2QJmKwHDLAsJcvI8eC3AjIlHJg02AtOju1UEKleZ3WiHYhev4I/v4j5UVzvnodZG87
Kd1DaSvOYU5b53CSp7egbP5b7NMQ07J1fpQoTdw63N+XvsU+XY8V+rhjV38f9Y6/QOXO/JDdu2ac
UtXMEGv31jKndI1d001yfBgZ5rXrGpTsHjmHev1a6vBd59wyVrfXIdU9bRCTVBdNP2qsYoZgC+HA
PnOLhJVT1t0P0GpkllhX2tBh1WrGM81HR6stcuMYNVoGdpJ1YV2VwRvUsJ2izRawvzJ9zvR4JSFP
c5b6R5Nb0EI268nwdnFGLlo2x6pN1lXvsZkR+Ki8zyYSPbF9n9ShcxfgZ7wOEOo4yIOrIm4ZOFmC
uD4dgx1AaZXB6+l1UJqS9penzjhVB3TWP6Zfu91O2+hjEax4+JpQov7eODltl6wgCs0buU2SHZ3e
nBtkoe9lKEwCE+ivvbxNagcWQPJCsxmeIqAo9/KpGMQkMVDwyJaKKWpYt3Yn61WyXaYFBTHMbh7Y
vKxkgjisu2kr47d8sRyLElK2lJf+dH1ZE3PrmBw45fotmVmN3UNVb0IF4hB665a2nxXv11hX09M1
1jjIuoRKilIrGAR5mKz5IRSWu3FdotKeyqNljckyybx2PXSWcbwGubmh9i4OetYuQ1LQB9m6TrwO
1DEt7TX3m2wFEaAQI+uDZZuTHjk2WOsu6sC11pntROE66u3RtlamijreP4EFEkyQ8wS/G9QaKQNq
dH8MyXWl2BWW9guY87TFlszf1ty0XzFIuAs6J/yuQhpehno1PKj+GDwYUz8uvaSKvlMX36FMnr8V
WRGTs/GebM0PWQMhWoCNi/dkKBEVlsF7lqGp37WFlzzLiJNkDwAEpkfZBRi8W/RDph5kp6Wyq84S
XAxlb2PZ9QbR3Xkte7UGu5wKTZ6l7K24Qd1jdR0urhc29kAmSt85zeOorEc7a+5huWBiFJhPZV+O
BwjEcO2FQuroCh9j2e4rLleLwiWPw22iJMBWcMVV0QSh7arsaq3CKA2k6cjdGbDOFzWp/f3kdtZr
jk7mQuFLDpCFZtx3uzxQx7PCB/PCh8UKlnAdxdOjMxZfSBZar4nXeHddDBpNdoZhlm7LqrXWshl1
XbkKIjXZuyGyJkkcs11Uk02Ce8xaYlJabAse0HYE3wJeJRCUPj+cXuu2ExYcVXcwowa/yLQ4Okjf
HeWZPLBLXAKkrA+3uB1KyRQxuMrCZD2DvGad/ffcrLfKvaGOhx5kONWbqJs+TnuY6xQKx3YHjGwv
Wy1M5WJ/HcMq9XBNYxtzN24CO2hOvpvE27bs2cA3AcnMWxt0hPHge8ZSEZVzWT6Xh8xI4zuM1re3
srqMd6nlL8s+8FczCYfHFkyzObD3Wka4lt4FJrq7Saf7J3lwdd9YF01prqLfsTAlBd83tbqTQ2RH
W4V3cT9TpRfD4riwd13W/oV+wjroTPUsD0rAzhqj3gwQhTtny0nxtyNluwfZ61eWt3e0pF/cZrQp
4DKk2dHVqxLtPEyQcIeiW8eBHh+iWHuRa7Ib5foPtrUMcl+6d7K42X0aZ3WWuwbvUS3UwiN9o7tj
taqVVF/eFP4A4NHT6c6XK9C6wOx0X5me++gIdeU6Ctnnz+awtERTxmSv64a/oAiiX/47TuIO/k/s
LeUAHraUN9TxAVUNjX1qXj7kSpPeDbXasgVvk7OdIAE4lt38/f8xdl7LcSNLGn4iRMCb27ZsQytK
pHSDoKQZeO/x9Pshm8Pm6Jzd2BsEqioLFKluVFXmb9Qp3OTF6P/lZdNXT8ut+6GfjLUc3GRjqAMt
28Rmj4C5CrT0OnAIKc8+TJV31gCckKDyrBuzHcw7XNe8zeTm/deUgvNqREPkl4ZmB8Bd7BjQ8tlT
ZW9+doqOh3eXjc9KF2E7XUMsNGOrwawwnNHzYdsVo6IjSFur5K+JNsMllYDUPvKzSIisQfCMVAhA
mQ8H3S/V/OiqRrd2NbZeHbqA+RELK9bagQq6Or5KI2SFOg9N5KyqjFQOSkp6C8gc99m87FsOF7nf
rbM2BpC0dI4VDMuNer2th8I5yUU64Vnc+FWk3EjX5Wlye5l4uQ1IiOnRfGsjelSvPj3MyrAn7caw
3uhLFhYxkX4dsJJtJRUrfXIXZdiG6uO4biV3e0nZ1ukvPdbRLbS6YeuMzfTd7QLU2sL8F+tDsC5T
N30A/Zec/kvE6KTBWk/G9GEhXZ58fbbXetXmdyOCCw91nSosakYAeoqmXNSxazgxGU96FJuXLumf
e3+lax755o9+ku7jCoZEdyMRVZHc6clil7aIpI7JraUOyUUsVXrk4qazvaqUWtvZfBa9DWJmxp7S
Tbma83z0Nm02/rgcemIEK2HFlOywTO6kAKIE/6Vt95O/vWxIOo5wm6T1v04sB5elBVv6MttcVpnM
Q2Vv7H6HKmbcPYIHK01lfwnU6MBX1ziyP6qNjZzTeacd1KVPU+ZAW12zAjrBvLmM4/WwP0vIMkOe
EhlZZVzyCB9Pvh77//2ky48wFFikOj+6KDN87Vn1dZA5qL6E6Z0x4HyIbFxzWfXhOB3Vqre+hWh9
79W+0/den0YvvZMcusnFuEavHg3f1u+iJHu9JCf7Qb+LjfhTK2cdnKjq3Rhe0MPxrdDFjM2w2aqY
fa5q3YYfkJRGdZ7y+wvuYXSstR/NbCvFBy3lfXFpYz+FAVX3MX7BRKAV8x4viAkIT8WDr9+5hrko
2cpVzsdyXDbD3NsjK/ksXV1Xz1vKIzl/EmTAIkCnaFZQWZB/yLVPmgK5kD40jLHp+cBoWK1trKRP
/gHXuU7TYQMlToEzDlfHFge5fZJGw07OiCDjf2SzCwCeX+wpKL3HbErBKF+QGYXOMbsGeiB8hIq0
5w1EwIXTB2hMmzX9DlTx47C0pGtSfgeurzxJg5c82KS5KC/0hzRMzE1YZ8leWSwjaq0/u3NM+h4N
p08LBII/1m2M57GsA9eFI/CwuLIH3mJ/DLTNU4y818C681SYqf04uuZD6PTRKy3c8fyJVErrRa92
YbEA5417XlTZXjKs6qLotVIa7Ry1OnWyZU4ftdAYokC9kVFK+qycPNkvny91tNYZzOTWaV6xlFX2
OC9rz5bRfwfKlv3ia/JjACjyPENxvcHIbEb9uXvLlx2Y5qfFamw5fcuGrKMKkzia+QQIzHnuJhL9
y67N8mFtJ5H7XeZEvGeOgzM3l12bXoXh3mg997JrI7OGFFWplwdevwHbvw6uFUp0fKhBGHQD+4Ix
IIXZLliFLMqTO7Qkv/VLy08RItKTFMViJV/2RtU+MovwUQZTZMpWRVHXZ2kmpMPXAzarN/Igw1GG
xcoCJlpeYL+bggqR16HOdnsVjA4+DB8vV8hr6k5xqSZd36JGFdbniP99EFnmw7XfKVxqrI11K13y
lm56w9mwxhe34Vy9ZXFu7MEdFLdsg5KEMy+6z6NuvkiEL/tO8YAfOShu2FU567BP33wOB3tfBiRQ
Ln3CsTeInRdky1CyujxBYoKweAudtCElnAFnDjLI/ro55YfKB6wO3nU5tPlm/jhAk8Sudjknjmb6
WIPcYTtPSd31KEp7lXtCcRPf+WbxiL3cAhgot8o4MqMLCiy4uHRiIXuNmXSsmJ2Itcvt01PtqvM9
muXe3suy7KZo0vrZc6Y3BECzX6Exv9ZTi7sxqPsFOPApQGRqEMx89dM0fxq8LNnmjom483KRuwlO
J289LQpvYRTGU9afIVcFKOH+pn5AJjofX7VcqbauD17U1Pj8FE6ZbBQt1d88mAFlqcW/cWYH4emV
2iPJgeRgFyqyoLlSkklQ/ta9zn+IfJCFnhN8C1DV+gLkOD1bLQKkaqyjiMepNcEOs0G+iffXYI1H
CoF30ocjDk6zHxenG85RV2FH+tElYa2nNBuvQGBSBgxkeiBT7G2zqzA8yJNfafTWo3r8W6uWb9no
x18UjRpFgMTzQaP88YACMoZGLjjryu5vcXwov8C4P3jLSyNHbPygoyCwkSZp9xrTOV8/SbPq3+K4
n77laBzc+tzCQWMSJAPUtxFu30sULlUvttFrD2Fis4Fw5hd/EV9VfKVDKYc7Kg795Q7hh5dBdY2d
9Fui1HoN8VDAL1dKMfWnLBySUxfhfRhk5U0l4omKalgrGOL/auekFTZRD/S4G0xo/r2nrQTTGRrh
fLKsBQ2/wEOvTYGHSrCMVllgsM+Jvgq/PUakN2a7xpEWUnkyIA7oF+TeZVAu4T8R0jIxisI3QX2P
CNO2u0nGGPhRMP90k2o4ObbVPClhb96pkbXv1LR9ki6gAPWuKu12c+1bJpWdvembF32Rvu3N7jsp
nPQBYr/9nDU5VvVI4KZKjrch4uxrpTWNFxPm3FYPRxiSoebs42JsdnwzC5Rk2nCnqVhxXexkAuga
6F4vvUtmAgQyQWIILXcxPAMbWep9HeMsMuKl+A35n3mPo++wlWaxvJKrzGoP0rQr8A4YTE13l2B3
WoVkw59hPURPU6ccNb8PXmpOIGdeX9bK8+cbrep/+UaioC8N/7GbPHWjFJ6/F8Jjr0SoaklzoUNK
c5w1YzXrKq4kp7JKn64bLrlDXBMF7sGad7KBM8U35zoSkTqgNk4xJ63DfNcVuXbChGGeg+HN9v1x
y1ulPRYxCiReGv0tmzXTQI5PjQL3EbPa6IQxRbzNezbqNerXLlkHNVa/dVam3SmYvFIz84wXm5L8
fnBz6nYCmikT5LmnwT9Lk0l2X7q7yG+gCiwnMiVUjLsY9SNpXQ9p/uJ2XFhsmS59S2Et1kZYI1QQ
faT9DnZgsZYLuGNINiZCwhdygO0p+Vq3g/DQVW8lVlb7Eqn+W0Wt/RmFem7Jl7frvu7TbZcYCnL0
9OmFgYJ5Sd3vBo2Bl/fmMnKNUZxka2fdcMK+Kdi5TtBDV+sQ5/dKMp1yq5LCAobNpV9G/lvf0FFx
SM3p6Y/YUp4inX52LqvaBZqPXziix5RFJpXsehYnZ1vHRSfWj1gUw4C0Ktw/esc6x3qSP5T5sKry
YbqTVipdSqFvbasMNtLXetOSRepZCjvytkUTVKdRErXXtnQmwczvJLeXoKg21rxdWmDwzAk0KD8r
kIXvz5DOKtlV2TTel52jrMqiyT5VUHU9qc6UZI5yLJdzOIm0AWFQx1vJYo8BVY5v0fm6eEv3tdkF
Xb4J0KpaXwcu632I8NI/4GbPzKNtV6njn4DyaAGiXy8X0PkFZS7486Qu+UAsE8H6mjl1sz6MtykH
bKdYOYM1IdWXRNvPG1bZtfYJOMg6daOtNK8XBw0Sxen9k4rigLPKktw6qmX8NIdJfYs4PmddlMk5
4Y4Pntb+1ibHPVw1zVsFDerUwQZUwsDoTw9JYzpIdL/PnAe7P5jAvLy9VrjJ98AuSBjOUbFNArYx
jh++5Jmr7YEQ2Ht/cMxvip8eBbmYsQFbA3pAFN4ek7tpxORBBEnUJDmw8Z23Shgnezfu21NnzOq6
nZzxNWzY6ELKG06DovevCAdbSvGMPvS+1KPhwRvhvy7U2kQhs5oP4IaFjzt72sNQ5MXT4hHBUp3O
vA/xo/ymeO1PBMnaPaoH9V6Ebs+m3Q0/7KVTr5p6LyK336UzG5GBr3z4tdpgtbcwohWYcmAdkEZq
2PwC8AnHtv5qt+ruAnpAmHQ/qJFxaVZ5cXK6Ov4C/+ZSQ8g49aC5ZR6lYhDblf/o3F3LC2Nj9ke2
GDG4aVbhNcwDvMUKt95KfGOYI570YqsQUQFCWNk+ziR8rwVSubueB6WQKs1qSfGE2C0KRuz6I3U+
chvARSqoZiofMrDgw/wFKCZdpPm1eysIN9dJAjGTB/Wo/G50AbomLmeiKhya5BvW2sETlI/L2h3O
0y4GL3gvy3ZdGd3eCQJvfVnTl8U+/l8iZCdQjUV6ZtNwvsCNc/y5S2966CY9fZqS7FG6bSpI+xbD
lN1QoHmxsNc3IuAxLR7AUF2MDpn2PgZUIj3zImyiNOguS1/G4p27mnqbBOO3YCFrun4UbfMq0w8q
0M3Xrr+dO6ietRJ2NyU2qTtpFlZ/rpI8etYnjDW8zILFvMzuQAPDeVHru45d1NPy1DL8ntdthiU6
r+hdqdTlTRs47C9h++3FO6hzehXfReSppGmORfmot+jFlw7cbWBGTy6C0nfiLNRa7WkQMglWhgby
4uhp2547HoqYQ6Kls/Sm+pRuq6WJPsd00ru4XsmoVqnxU8nhTAblUsfI6nByv5cWHwTwtAhn6bOh
nbs2nU6p4xt3blWScgsr2FdF/Ld0WfoMGsGWASv7jhNXeJjQmEdrWHkOgqiovsLjrtb+vuzK6Qfg
62o/dGa3NxKj++HvA1bRH9Syqv2sIncnvSS0gv6vGc9du3S8Zle0kfMImxefSr8OHuK0KG+sqABW
qPLn7zhrnFF2Ygs/JsGuaVT4gstAbzfDWe4AHMA5kPbltrLrY+ro8cHWhwAT7GX2dQ6qFka2qOUO
Yew8qp3xWxA1TuLnK9cNECVz6/zEezbYCgbHcneGOxRvgKe1bWwZxbEBQHrsLSyAsTTGaXQBkHcx
p5Coqn+OrT5CVEr9+8kczYOPDPUe1ozxRWLL7s7v8DPyVQtl3SRzz1pmYxeVDWtkpMezhW7F2Vgu
9ozt7K5x/XYFtA9oTmuFzV3q4USihWxveqsfezQsIKapHv4pypzqZ/bsNpILCkgApzmxwcc0QgaM
cmpO1nLxa+MYkZ/cRz7Zr7Xr1/GpUGbNxXqDW8sPW7Qw66S+aXoUWvH0OpGjRtxGbi0v7Vi85ro9
UAr9lL03NKfD71JfXdL4yeLZE2olGX25/Rj+06pH2imcxSyYkSDzzPAGOMRrZlgVotr/XDjlNuNK
2pNH2TbtqdhY/ecQjAbry4yqnbK1G7O3/DTt+iw4WNkuo47QOSn6bTGAYETgAIIbFeZYZlIcBGTT
SWY59bL8RgKl01/gwxeIzhKtqm5+MJZMtYzKZRi6/KZGPmYlA3poHWqA3sdJVfu7Ybm4gRGTUS+9
bYqAx911QO78sDgmDadVGQxDBXudJaxVFftkKWgwLC3pl3hpdhpr1BwgQiVNGXCrkK9lCM2vBvF2
D8f/G1rHKO01dXgvF+nPLcjRJVr2YOX+PaCqxY2VlFjuLQMSLHdGXGZ3Vn6X4x9iXgal35nyG/ie
GOWkxs0feVw5QqSd+ppSkbiRllyuZ44umF6xZHH3Y0kG4dn0omx9yaTgVfboNk6yCWYrulOSMjgn
rl9uSYnNr3zNj27jR7+1jiMTYNHimSIqJjtxE+NXPumPnTfqKwlBBJQsjDa/ydNIxNbrdvaLfRE4
2gb1JeWrNse4YDZd/LsKrTXUaCo0LTAqvNeMNzMDBF/ZhvIFzQkc0Yt6IiGiGgdl9FgaSyO7T9Vi
XuCLhyBkvxfnmnsSSkg7CVQw+tzs3BoYynJWk2BofJ+bc62Nqyq1+iPSWNo6sOCJYWGyFrYKwEPO
N1YXPtt+EO0DYDBHXg/RUQ+oLk5jRjmo606WjVmasVzkztX67JTOHPLzZLiruv69Xwbrzkh3tUrt
QprXUZkfaOgGNNSid9fR61M+fmDNcbNjX/7FtpE7b5y2OySLxEtdo2KRDC8Zy/jJ7xp7Ld0W7wr2
EF59CyPYegZusrcWCRhvRB0dIDiormW2myKL36rhU1OhdWE6eHk5S5hVIJbgTuG95EMkuXHNjPw/
+iQk12fl4JQ2isakUi55kqF7DOdYo5IGjcRq+EAX45GKzmIPG7NnZA+Q7v5IJuuFu07STru99ucp
IntLdVJ28IGl7CjeVcc5ibtq4ya1c1OE7m2fpIDM4aPCi6oXXlTeoadopeW4u0Tqlo2G3YgEBmqZ
00Nlt48kc9qTULvkkud5stXxkdtcOV/UkLOz6aMds0y6EL0KpprLVOm7TtXwnd/ECe8Azmfv02T0
Grf81FYtb0okZ07CqSv9EGnaOClvpVl/NIV4lHjJ+6g0P40unGFRdr/OlWA1s4tbYSldgxOt7Laz
OvHbLT51LltipQ+33mJGZ20+NcI9HgKYVLoxJToSDxzfE1M7XS9zE+qfm/wrQAh8xGQFKSOsSH/N
MqDOfbTJm8qBEKhSo3gM9dE/mjCYN+iATD/iYLhVO4Smm7iu93JU/ePkKoffcEEyyahc7CZLt23r
obr2MdDLUfnalkCZ3NYGEjGgbRGqRHSgXjw/sFDxbzhEwB2hJf1iACLNa0RvtI/TCOZhdR2QOGXW
/ZveGh8/mYdISDVhHhamzoFs0LOg1e0Ft85yxxejSVoScTTJ2GKF5lTP0pIL0oyURmZMG2VWW7Th
7fKMa4Q8A12Q92dIxPKM60+5PuP6U5ZnQE5xTlNp/qXmWvDspe5XGxDELQ4l4XNUQbCf+rnayWAE
Vvak6chZyKj0KSA1C2obT9Llccpdz2k0H/plfo36HRkzYLkyWoVF81AtBjzLoEyHG7JvLOiBC0sb
52HfysO/kYmg7oSd5jc11kyK1K16VyhTybHLmwAZlfM9X0YqsV6mvcTz/N0jZXg0kQKpfjYBJMOU
arfhvLiFSXoLs9gflUEVf54SHD/RPG3nGDWxeUCqh35H8elPG4zFkQXhI41mgGb4+U4wYWkM79PQ
NFzcBGNGHuxfbRl37cFbC7bMzIOn0HTiDWgWLEL8KhuPUxk8mn7BF6ePel5xpf/A76B+HZyUk3Jt
G+u0qaOftmfx3u/tFwVbr306dMVNFlvhN06ytxLQAu5fcxLGCmPUpltTDw5OC0PF5b/ptgsxy0Ac
y9mmrld/c+P5ZZha53dn2IfYLJrvjtJNG38J1exsPk3YUV9DRSv036EsmdGxI/dR8KE8u0VbblW/
1F4HSBCJ1sa/XccIYB13+TPic8Pe9efoAMvIfAShgxLSElIm7ioNnfEtn62U7c8Q3rERDMkVvTZm
nq+p4wDWs/rih9KE3gmx7vEpU93yNqyUe4uV/0m6FOwYNqVjR7t/JuRbIHjqvYyCXERapgB+XvRq
zglutJQV1VfjRoZNw845f7xdpiqeFoKscpW1DAYtmioNNeodKvvRTTfrGagCLb5v6p53QpL26rlt
UNBe+jB/6M3LsIrBMcmDHEu9JlJ4F/IRDo3e3PeIir7HRJmqstur+EhdJ8qPUXqkORSvuAkRpju7
qgpdmAzTwZ4SZMsHjXP5kl1KWrPcVDle9Iq/oA5zlf2qC7zcr4L83i8xs4m9on1A8Snk6+J1B2lO
sJkeEMnR96i6Ar6W5hInAwm+iwpcGlyllrClP1AjdGkzmCex60JIVPkAnXPHOsqES1zfgG5schdw
fd956a6aXP+oqbN/7FCFggW/tNFNvx3SumF38tEXGdV7oERL3KfhisqhspWh66XwDdVae02SL1+g
FE5OxM6+TBwVF0bdco92oPfJOYRJ5vMh3/OyxwaVFAaJCBb69aTHUMsVw7mVu0izfVSY5i/X/tTE
FZaKcuvctjjmrbI0G/d2khvzJl46NW26TJHWp4FBccOV5fnDXkbkiUPHScguqGOTPIsRRllnxdjh
RYrx/aUnzY3h0gbikTsdbq2MpRItY3LpgTAyJvOuve7clZwXvW3rpgieKhZFVmxLn1qlChAG2hkF
jCSAc8gH+4ESwVJe2orafynr0T5LrIrC0KkYnbcmRPhjzUFjAjfatPt42EgmR/I3eFe5e8NOsMhc
VFvLGfnBFYog91PbtScJaZfcj9W17j7LQ/WTnKs8ZYlty/Q9FhL7id/Fux3bpFkZup0c5R+jW4N2
RyXnEDe++iRdgwXjjFXHhF3IrzagkfJkWuMmsUtsoZauwAFQ4gJpXV1nUYb91Zi/83amgKOn/mPd
hK9eO6nfSW74G2uwUTGbuuI1i78WfaB97xuNd2oDOQkDJO07SQ7EFtPqOR/L+YxRcruW2b5RUCeB
K3eXp9396KLGgNmtyJKSq+WDGTjukSO0stIWbgs0yvemeP5cmzJ6DRaDICfCjyetZ8iY5Wzss7RV
KU13IL7hjr0pZrNlJfT/UuIJcfM5fy2DANGQIaX6lvTWYUQlZV3MACVmzirHHlvu2yiBZxz0lvNs
p0WzSnQv/o1kwMoxC/PvONYenEGpvueap62rLlAgVDnq3vHQxnesBj6+E3RHVj7lEKRm++ddAl7v
2NeBcvi/49guFbsBmSmcI7X6ERVk2H0/RwF1trgA0wjLcrxlv2+w4w8ay0C8CqViMF/HS9Hrcm1a
99xhv/cJz2R9sJ+0xD+Xy4zrgfaCh1oGUlacnZd6y/+WX4Zf4S3uQrx6/05DzL2ocL9ZaBOve6ur
ntoisndqaDUnyLL5Oa+UbKeR2/oy+661Uk0yTMt0B+zzlopTvlNtSB+/cfh8svGjKGbPOti5P0Ho
o5kicLlKKQTcsburkdVe8MVLlex60YbuS9BiPSxdZWr6u8wz3bUTgPKwgPJdNuXXpmz3pVklYXQr
sgPX5qdRitC3svuX0b5Q/37nwjaOQr3byTx/m7umd3RSaCw3cpsu7WEa0aCQWz+L3feoAN2cY1Jy
WIqN+XHAjCSHtE3fYIX+EdCGvSuG4YszzIg3LBdzTNjky61quu+d12HpGxTju162OkYe/0xr7QiW
vhmk42PNruSIDggeWt7cnsakte8rJYUCPlrZr8jhkKBW5p3n6D+B4Wr3rqkgAelCOrMhJ9qAWekc
Bo5uQWK7u3os9Xvpk4s1B3euzZncqkq+N/Wo6He2/ShR7UcoSsQQh835x3W2DLaWQ3mxsp+KDqPo
D9hX0uKhkictFuAL3EyaS0SGxWBbIH4DTwsE6HKR0+bl4OmnOYW0Pt5J3zUkL6mMra5tpKHhe8Hk
2UpghQg2JeLJQxLMBxfppoV51FWYhm5eZNsh8Wtk5ZN4e3VOBDvi3ffzfMzLXDmhKwQhJ/Y4lpha
YEKz5PX7V4aD0yAY7tAvy2o1LPBtuXxqf7qVIafQi+O4yD6NwHa8YdgUph//XHwkegVoiuWCp8T6
oIKVmjQHzPny/ajp2rPZ978lwnFgBCEW/5qDSNnmZaGT+cy7O0fTlLWms9VXLAVgmpPmazhu5Rly
e/1iJ4vDEwwtY9COccZfQpr/GRVBI3hFKvU9KlqkZCWKulx1BnMsz5Juf7C0I24jIYL6PPoaVXUP
KTS2QxIN8ZMCwAqrAy386eYAcGyq6+xRo/mIgki77ZPWequ/qkES/TSMBHlg3XCP5rypI0770G+h
xTlxB19vYd7JJVJaiNmp4m2vfeTYYOgt0dKHRC+4RAmM+9THFz5x9mPhf/1ftc3zXgXq7cM/vOqa
yx1CrsHtRSE9qtCMkZh4QRV1Q1CfDGTTEXdKjQGYEPnpcIfde7zYfZGfNiVLLR2hpLGjEhy7FbMh
VlFEOLWSsU6W5PVlgqNrUGpjXQdGXeX6GRHBvdJ36o1W6xOQ2iVdjkAUOfIO1BlaSTUajbVl38Au
Y38zTq8sRPFhRl0Sy1gECr3FBz1q8/QOPdjxbmw8chRGvw8H5O9FM0QkQa59V62S1vLf4yREgq9x
0ifB0jdxSCD7t4DFrjHX51+fFQ/2uC6zVqeYiH6REMOEQzYnWrxpcyja0pSBC3ms0lX1Nvp5DTUr
P1uNVpDtuonjLrSv2D65GHHgU2u1WxuI8En65E4uKn5ZzU5ujUjj63cND/S8qFcypHlh2i2San+x
Tal24VI5l0silXK5RYSO6dOi6Qbi85lFo9r/GVM3PjHX6XInU+TuY97lsRwC3n+Mk42/ipGlg1Mg
n1/5KCOK5RwX/IF8xKXrMupcULfLBx8GhXPMID5dPveXcb5YDVl4/Goco21OfU8C4PPtaBuPZeTl
ex3NoJPEGGFW6Ge51UI7OwZjNLPZmJza468SZni69np4HqIWdZ2PO5d9sAKV7vBHfywzrnHXubHH
57YallTix1OucUpAzhE5ln+JVeQzUiCLeIWaNl20ixXH2+mN8lR8CFp80rpAL4pwDoLjupcVMuQb
sfmTodNhEHUi933h5ghBJxHgZafhlzEAeN1Kp4sdxfZdvR3qerluFGgGbdDnN1KoRK3Q2odYUGOR
R51zKKb0lkTkT2vO+ueg9ONnzoQyJBel0l68YTZvpSXPinzlWXU1Y9v1sfJiV8U6Bmn+A9Z0vBvx
nN2k4DExotD3kE2tVbQcOsN4BtMbcxrlpaXeSV+/HEkVkBCbcDmNRnIanZfTaMZpNEGwF8fM5bBb
dloHeJZomTd9PNpjBceSwDroo2bey4VfwF6Vfc8HZelztMq8n9vAuvd8c2t6FRoEH7EpMhun1hxP
1y65M1JSYE7f1WtpApEpMc6y+g0sPCCSIL70NTpw0wZNnvFWLm0cWFjPaj0nYj1aiRw8Ver+xgCY
TEYAW7o+w6s2tsfpIM3Y9F7GLgseIiduvinFMVzc6Wo360DeOVX0w3Yjco0Z2sxTQjG3N3ow7V7H
Ts1sHdZbLlMd/z1EqXGUlvSXk7dOcpdT3DIJNUDnjozDtrGsFj8xHfZKqBXImi3TZQI143EX6cgu
ygy37SlaJqHF0T/tw+pQ5+iDrcYYVqZcLm0DPrmlwCAHUpmnGxm53CZzWLDDrsydVYW/E4wlOaQs
fRFBO7PMdVYttCUAASz5VlF7DXSr2jQx4mnXvqvbgejDSki1hMx2xmfMHZ9CsmfH2IWFKpLe4BK/
glNJvwTFHJ4zTAyRckSf+6M/dZDZ+i/9qGyF57BN7soxQFXNgazbufpWxGCvArENhrQDfzdKsJiO
Y3Ncsu4pIOCD/TVSZvtswjeQB1xyQSpnaeFkeuAm9XZt5nxvmAnGVjR6YBtQsUjNn9InOj29iPzU
Pthec9LPdl3pm7iczCM2Ar+KwCvfQqu83MT/3HwMLTd4gVVv0qNb+Q/L+VH6w227IBTTum4flpag
GfN/tT7GMuiZa5+/0+ECVDDy8W8FdXx8SBdlryJGjXaKzVfBMkSujcdmfiNqi7GO5CLQmq5eGOTY
794PH+KK/3RLjERLAOl+iR6Hgfzpfz5AIpsRfIJT5H/XyczO1YSC6JpleqP2JS4c2jSd5M7EiBb7
LInBbSJV1tLd5Il5UwwKdBXCdSaTKUlxW8Vu7/2BnyZK0PVyfbr0QbBDjDR7nfy2PkaogW6kmNZG
OiDDCgntDo/GL7pa3kp/OGYKGKEk5CNCzc00nHPjI4TP6b+/q+2ROv7SnwR9vTHmqj0ilKy8/pZO
I+RfTJF7jzJ8DHGRjS17aawsLM4hC6jlpdC/Snc+QQlJoD9ffl/5h15+Mbm9/Fmuv8jlT6Mh3L92
DH4hCepRZtpqVZOvsiEa2tU8mPXZiBtX2xle9VWZanXvhlFzTktOJzbK+ezzd6igWF8My7C+qIbn
rEDPWAcMnc0vUw1BPXfsci2jbQTBoSu3JPRtr14jSIUA+HlCYPysWb659v3GWteGimrwx8C1mebB
3KxwVplvnEA7BkpQ2Osyn4LT/3XrIpoPmnmIixU4//k4d1vpspd+uZNHyF2lI3yKRifSQDOa3O/8
lybagaBTzlJplApkZPT2AS1xDLcHjlgy0BsuspNBaWwvnUUSP5hli6EtaNxqg0LvKo8x4sanaUYK
w1yFCDffx/P4k189ODRjmt5Xy8Xiq3SvqTV6ClbgbqXptBZY7QIfk20CmI9ChUMNeIoNXIFN/9cf
kykr2GBy0HtMAPCvZFQeU43eWv4F0kXK5oCehXo2PD08GYW92FhoD/1YaP7K9c1Np/jhXSvNNJ/T
dZmU6b7IfPXBRATxAQkpfLYLTn79Mk8mp7nr3yGn894lc8uyfUudoTxKmFxc8h9beCTa5tpHPfXy
rwAls3CmvG9jU6PV6xn5Pl6qNjW6CWn5Q3oxXPnoNWy9+JGo6PpKb1dGS+ys98pjnvf1qikQeGnG
Qf9R9vVt6wRgGQqE+3GTzf7qI1AIoFD9b3mHOXwcu8p9ZPceXnddfQxr1Tk7eg3uAueBL/Iks2FH
mfZp1UQgZkFSh0vJJMGmZmcqbvrM8SZdrGGs320xr/Nutt4GhZ2Cl8XjfbOI7kZx/7MdOSjWto4i
qmmD4jOi8jEtOsSPIhSuloIgritIuy0R0vyIkJZMGhJD3TR59NBginJ5NZSK/81s5+yRr9/wGCXh
5dWgt3gj1JFq7eSgPJb2NxMD8ccIeOgfUShXWbgf4b6QxSm7seVdHmbBk5bkDVottKTLWF7rFE+e
ut6vP/VnPQpYzYDZwLCYCk5TYA+bwe7GW/SFx1svQ8M1j2wSnihObnEZGkMM9pzHLjCKy/nkegD5
dCCJMwvXJDmMXG6zZDFroay98hIsqye47w+1S95OhUC3FRlRM+nJILPWLjqjJm7tiCSE8x4H1XGb
G5p1Myxa3fH4po2j8RK5s3G0e60AAIWfXGizhrhJW1JA1JzHyATgs/jJtYkFSmBQng0bfIVBnugx
0RclH5cUoJYF/qPKr3zRPU1RKPLn34guvEfGXvoeibIQ8FWTrKNgTnCocFv1dzNvdNINtxfew4Xi
oH0b7Ca/xUsNZoQwIS78B+1b6Ec5Lig45CG6dyuYAtX8ERdOde9ylvBXpVuxTrDf2l8gCkoXWOCt
lrzdRas2jpU9cp+gMDw7PQt7CTw+7lQkL54iM9UOmT3MOxhl2QvJmrNdWpw5JSWOqgF5waJ4ySAU
nyF0qE98EIpzXzgvgRDiMWOx1sgjNHsZtS11fvott3IhYVuBoEqcdd8klC4StXohTQMTslbOsQng
YpUMc77GtWfeekpS3PVe56wH9X8oO5PltpVtTb/KiTMuRKFvbtStAXtKIkX1ticIW7bR910CT18f
Et6mtuvUjqgJjFyZCdIiCWSu9Tf9LKxBrTcnkXOB7RieNcOM1nLtl7TTrw6dasd5YO28NmszwhR2
1pMtKtT3c197olJTrpChdr63A0n/Im2/KTDo1n2UUYEMQvNYaFOxj1jrbWBlThstH4ZbUxXlRt5e
zKR60APDeZLxlv0NSR8Kzr/jYCxPKIvV766Z5m9l0Sv5sXUoUjlqm58ASyOcNsv5kYnLT6IGBybL
Bv24shCOOQMU8W8VlrcSx/Un3GvuDFxY5zMR5or0igavvEFRIkPhajvM3Cq1oSRr5F6JEWoeH0SZ
2ofGaOAFIz2Hhgy1nqfaL5H3GoR2dlzbPpUGpVGlhfyLEePe6oruDTuLfl+jgTR/d5pXxwDSWkz5
BdzBsOrHtNjAbTeBqtvam1a9N5OKVp3XWIcsECNVPJoGmkokjN2HYhaRqv2+WmkiAgw+z24ihIks
qDC/SLsRJBQoKt1hybKqVv6rvZB+uX3/an8Yrxtqd9CzwViLthwRhIzBYgBJ3/Q62nNOVwS7xKnt
3Yjh5qsRa5QheBIfZS85hgTl9tw6yV4nNg9Gn5SP2eDYCG0f5CBIV85Fq6p72TLsaARTHVL1m6+f
9TU51hTt3RxeRGc5HbYNXvakvgNQ7Z/6+WDmyFvq6FTtZbOv3QlkdvFFtuQUt4neHFMNcFFjPBCm
fh8js7iJCs844P5FFXSuw1VGAX0iCau1rNfJmKzDDZ4NZAGN+GtcUUJtN6dAF1tGOVb25gnA23ms
DOWpD+a2Gtn88zdfg5x/qXIxYswKngGP4Xhp2hGeUFQOBIj83D9bZfMqSxBUKP2zq5Svslzhhp4n
+2S1wppHOoyU6KP/MG++ihzpFxBXLepju0jN9nL5KBeNvoJivWOH8Z1cZoZ+GOy9XIiN7GVVml4m
423QsRSehZTloUTW+uRrw/6a8LPR45OhJd+HF4SHlXm/92sPBZukSA+pXrz5MzMtDc3h0LciBgUJ
b80KgZA3oVaT+aQJQXZrNlH/nJtRf7GwlKiizyx+/B/u8CMBuvE9U3BbCierfMIOz9hF4Nhv2QCh
9BZYs3NF2rz6dvnuxeO0cQO7WSMLXgBfxb011jV770jRGfDjf2vL/nTu71Kdn3AFXeQv+utU98VK
EvKqsGse8VDh7lOOJxmqlQJ5xVh/kgQ+eQjmyitpSHRhZ57fcvj/nFSGFBuFZOOq4b1XTLydLHa2
cdO5R1fqHeid225+MXR7QNw7J/bY3RVtBXBlVF4sONQy/2u7tnlEVWfcNCNrFswYoum1DkEHpiSG
NlL+RMrTLcJ7/bihRovbsm1Ye5j0T7ZZOKco8uDbzGfwpjhU3PzDsh23f3TIIQN1FvybnI1s5Rku
dalAJCQdTXsbIs+2lQQK6S/smTsERxoQPvAttFI7NJQLbzQM08bVFSImcv/oBWV0I0Ffk+yVpxJK
RhoAcL/4W+9yhblHzpOXGpxY3ZrYvrLad3hIqQpYfqfqM/3O6N8FD3dE5Ml8srJgMW/I0zlR2moF
UoBsMhpAm9qqCaCHZ/2ob5Yvk2wLz9A3BQBudX/tX75MQ9KfF8GLTHhwTzSEPIK+VW7jSVN3XWIG
jyreo3BxjebzYLiPsVSN5u+XFJb603f6zyrSxJ/SMIffXUfBQ4p93l4MznAQlv4+ie6plUiqxm4w
F6G5/A6tWLduO314ikplPbX6oiOw4EEFf68VnyX3VrnPcpU4OuNcu2y4lliaYNnCaqdGYNwAfBk0
z4MQ6lu34f5pvFGs0/HMyDsgJZ7xhgmuuouMxtjJ3trFZssMLWAjVgdG2yzRVOi8COU4E7uB2W7a
1Mbw1m5xjpWfvoz1dRyvDBuYvGwaqvNriGzKg7zKHijxcNAmNVH3dWh/mTxR/EK98j/RyH8l6yrJ
xKZKEbJCo7oN9pIELg/XnmtMng2SIi5PtQ6DBMSOoTFF2o0+OMc4hIvluMYPXVHvksoOvucJEBgY
nCDNkm99quhf7CpHY6DPk891ABV+akGNaQ1QIxhj8WvgI+UnSGw/D6Xure0uhaqps9xIU3ZUU8ht
MSvFWfOs7EwBjPJrHZhf097dp9mM5oOIH3W1+rX3WJfrWWM/AlwSu4o3fFuM3OPtmpKwtDxrlS45
Kro4SD0yGZKHbHYPupqiLWNnMyE5bjCN7NinyUFqmslQpYyv4eD2UGe6/mmEKtsl2E57s7UjhKdk
64c+KIG5CaM8vk/D/sanjIDwFqhpSskKudPM7p/Q86uPvjYXlecrlWRB2Ccas8sHkFftN9D1CnkN
KkevVjEYvJ3p5p+vsFd59mFcwveqRXxjeiVjYsw7PC90AJEq4YPc0iU9cnnw1fg6zDtCGdMRrtTd
KXyQIb6oSAxmPPpk54ig+h0E21ckVfPnyMkn0k7w5vuI55Wr42Y7smaRfKgcZ5Y1GInqaHhq9hyB
f92Lycg2ijooO72yi3WhBF4B7yvS7pDY3flTENwsMT+tn/J+MO6dVWmYBcI/mYWFhk05cF7D2Yb2
M6+KAXSjMV0Gy/ohw1TLPO7Sjn408iJ87qtq/4cNsRVpMG2CCQ7vXLeWB+Rw+rMIE2xxrV8hGc/K
QN91tZGu+fB7IGqzRY1DzuhOyoAt7lquWuMwQ5ptLVXCAiviLm7n+apD3IH6Ocz6sqhP3eQEF+6C
4aWeD2YReWvTAlwgO2RM9kZg69UZ3TGPl5ewA5UbhAGO/49rJIX6TRSedpQTZaehDy9I8hkHrSdf
XLg4+Mm6zHLIrI9ybIndOABLnOOHEb+V166xwdJ/1v4jlOH8sOzwtDCZ9nkg3NWCMNfEGF1yc2Nj
NNZs0YhBAHIe3TvN/pdlp8EGBtx1bj0NTWA/ReGntvGHRxlJ80GArmiGg+wLyjG/UUqXRHgAwnLZ
Q4F9nnZXyEcejXz9r20J9fgADmmb/JWiU7C/DtEFdstY36RHaYiHDqQFFP0JMVv0aoIiwJIvVO9k
X+47YjOWU7OXvZGLan0UjsjtAhx/Viy1Oo+RtkytR61eZc2MhRaBuUZHIqd4M3uy2OQ0jpmb/AjR
xWi2pHIA5MfKafkbYpy5TSe0TetCs6k/A+BJwTxeyqCszzGs9SucR8ZV/idw0BjroQryYSyZkA9j
/dkc9zp2LMVPIN7Aj5GYMoozXGyxV0alYHlISlfzs/cmENWlNuPuERzlvQxHdfxrlMQ96FP5cZSh
38twSJXCR/RuE1aNgayP8G50Hw9SlrcG+ImyWZPxLr8EjXmXJRj3tf2wMXQlfg8Ld+LHEYXPWdK5
W7wIi3U9oi6Jmm37aKPaeAw7r5mtJppHeRA8XFl19Ooezgheq7ELMRLl60s8o9k72zaXepsdsxGP
zWk6yKKbrJ/JGlwHcFWg33UNT6Yf4I/cv8lB13gROelWw7xqc+3osdr+q6hZNT6EuLJwNz6oijUK
SBggDngsLGdaNJ5xiH1MLeRyr3HZqbMPufX5mofm7MAgY/IQu3BGO0f/yd62u88dkIqlDauLPNOb
UPvplvRMssaDo3yrBLqgthJhtmE3xRsMOXflpGZ2J3uDydx52hg/dCmanNYmLfxkK1M00xB+t8LK
P0r+h+SUTLAvd5bjWevlG+kGin2Ct7FMkENSgfOygmwxZseYSeW275zkWaQU7mkINPSb4sk9jfMZ
iQf3Y29svpJvCtaY1JufUCLZSL8bn7XqJqiFeye0Sr93fTL3km4uFIwBay15GVzcMPymtXYBEO21
3bfOERyduQ6Uxt/7AQ9IHgvt3YCVsny2ymdmFE0vKNHlJ9kyZv9lTcArlM9XY3Zn5h3IPnlwMbwC
niVdTYaE9Htthfs+74yHdj7YrpdjkK3ax2DiCbpuMvOuAe57WpqecqQM6F/kWKvg4eFbw05OL4B2
PkxlGNxamvj2a3g0+1mTtlxrXcv2gJzUuNVqZKP9cb56qvjqWr4DOduu+rfR0DGgmEuUGQmytdOW
wfZanZQ1yWvzOsR1EhKfsgeoDZUAWe90tUbbjFOlz0m23qjewnR4YI1ARroebzDRLn9OWvu1LQUa
SJXpI8ufmIiAlTNWAT/OyK4yyq8QSvLcKB+h+FbrsnNASXnFnTYNNU6DpHltFlXWfhqdPyva41BE
myTgJih/U9cD3JVntonVjQzJX6oT8Nc0/O8yQoEHEcOgxtRPn7xiJYO1o2wGz0cMyxCwrvLJ9w59
Wp+MWQcROdeqXy2nS7eBKWXP9wFVkHk4DHKqdDGK2UHphPfGFNYrRSn1vYGA4/2ATp+5mkYUrWJD
wT1uDi4D5zOD6u+NoucPHwbL08ZC6HFK2tN1rOMq1qFxnRcJaZIQpjgL3PVAzXmdS8gTAl/xreyW
hwXWJBFO1zkfYFHX4UtQXlMOzxrku/mPfcVB+Lst9/ERWV8UfMV3dd7lx2hcItJEruEssA+RHcu4
5K9xbjVFB0MV34ff8sAtX5aTRuH8pETGdxNI4152xlJbWJ6OkZ7eta26uo79Y74TYnlllTluYb8v
PMbhUUNn765xeuUeBxN5j7ry07qwEqvS8svDtaNhdbEvwS2sZKxzvOm+Sk7yu17AJsHOa3z0qdBa
N0at0NS6xxr35mJvh7l29+9//c///b/exX8FP4pLkfLAz/+Vd9mlQLy++e9/29a//1Uu4eP3//63
pXsu2xnH0nXUtFzT1FX6378+opDDaO1/AIoWRRTk6Q3Y7mxrRQkUOpcf+ZwblRl0mTk3YOiSrtaf
BE4vjZ6KZ52n9xHXMHeLzfr0VR4oV7pbUhTaMc7r8dmzauR1ZkqrpqUo/JfjWfPBh9eDQBrXjNWv
qJ8+CtHpBz2ZbPhsA7SGG/TzzBsE7W5Lh7we9uWzqwA+4Sus6f2dnauKjtVfHtyhDrmjpE0ZCXfc
JUMXCB+7gAoGuJZHPViJuRmlyC2pOEU4hRWvSUXEOFZwSEb00YGVpXvgDskSi8boZCt8/+WIoprs
s8D5+DoJBGl2kBdKU5zn//nTcPW/fxqGqnpIs5OtsVzL0Pg8/v5ppIlB2gXcxU2agPMZraC+pG5d
UzDUmg1uu+VWxuQB/wjtVDbxEkJHDtZWB/xaN5t4Q8UVfZe0Gu7h0/TLAUOOHKxowXMXYDXiLmk4
gFLutP0YDU20bZvqO7q9m18yH6XbuGelFcE6VMkuI4oFvfHaptBABWsKmvt6PpMdekV+QMbc3AGI
0LV468ngMru0Wh3FgH1qGT5UZDaMyxYzRzFjKn5tOJWWZ32qGb82nMgFxqCO6hs5VE4azYZNZ9gZ
N/IRCKeiOV4vucS4ZFp79kW25CW7QsQ72UTPL75HsWjZs8rrykuClTaWl5GX9HTFR+ONTa/OD+jw
zx+1oRp/fNaa5zj85EgTGxbIcfWPX56iuAZmY3l4iEpVuxGpS96+wR1CT9EAxsHA3bThCJ7HL0jX
yfbYpTbcmCd9jK1zZ5YY5jX4566RtKq3S9uLlObOQ9jNibq/xtQNn4KI0cs18tI5h6C/D7WWDWTS
E+959JIv2ORN78aUPWOi5L2MiJTtDKXrj1MV2A/c67mHuZ36HrQt3ICw+eyHVAonMpK3WOn4CD80
GHdOw/SO3Fw7jNG77dveOqu7/Kz7Aqdxvu9QbKwaSiEkP5NXS4LGXnnWoFymJE8RpUfaw/TSJ6RR
gxsDMty9PKg16YYwTxrESScXDi30LRmTvUKPul3XGcG67vt2tj1kXliQjcDX7rTEcjEzL3tdPwaD
6DfJkEQ8/VM0rn29JQ/FVx9+Omo48qCTU2hstrWyNTmDONmWuL0KXltI5+GvzN17uYhwKTM3LCK2
14tYBRoYQBDi5cJpVVVHcmAZboKxRnIQpwNu7xplpFgrz1mKL9GQ6CW2J1V5LudYCxudx5xr/wjb
KD4so2WP2cZvvtMBC5Fz5xlymmzCyL1XBoB8MrRcRJ5qhXPU+taAqGJwYRmTV/F047Wwo73Vx/Ft
PwFYEL8Pul0gaYCiPFhiyuh/dMhmGLSwaCpgxbIpZ1zHmbZiHDN0a/+IX5sdSmeOh5vZf5o+2COs
sQwApJzgdPq0CUMka680L7V2Nq4SZrcBcrQUyiVBbKaNzR3+3HENLaQy65S5bCHVL0qRia9dVFmr
pinFvWam5qmu3H4tO6ZsOiNOn7841lQd4zZN0JMrs68IZ8p+DOK7lVYaBxXRkTNJyPbsCIcD4Pet
CSp/bc1NF0CEiQg9JW0V4MTOCkCWb+QctcrvDbyyj6br6tpKDrciduSgnObLycDS51e1fTTt9rIM
ktfAiyDfweZ0V3J0D3/7wMaY7D8Z3fip7A+OjvFe2el3DTlmlPxd8yExEBDSoqURk7U/GV16lF3d
PMju+fFR6MtwP6MpYyb7L0qLsJFlU3aYs6IzXhopqW3GyZhO9gMX+yFfricvWmoBy7QZsjO/uhw7
xCDVgvahNiYLJLIxncoA4SkbCMhI1jJUdNQcOqh2+M1OWNjGlXHf+6pxL8+qzJxWtu6O+whZOhso
CN2eWuya0THvlpijxO1dygJedi6xoaFAAekW2JB8AdnVWEKHRIz7g2x+eJWU5IhI6hsxv7CMZ9MA
b7Sffdk8ADtzvCxG8oF9+H2JAe88/fMjQne9Px4ROlxBD782x/I4Na15ufBhccb9XncAMBt7jD9m
xFdqa+lONGZXfvKPsaiGG2S4/IupIEbaDlX2bqrqvsLa6FNt8iipiunjCFI94lOZYWKW15rH/YAC
etULNNjdBi7wzMqbwrZby14pOi17pw6msJWrxofBnoOiLz+tizsp7a6JhognkQsFPBnL+R7roh9T
Cf0hng/CABAV49V9kLEwql+jodZvhWt/S6Bz3iBprD8sB1XZ48Aen2VLDpdn8jpa0tLBCAR37Aur
3PJWm7XeDS/s6tUUoxVdKdr8TET1vRlVgsvp3A5SGDT/sQeVRm/SPw6Yx8srT/Pl5STZlGcyJpsd
a8+t7wdY1vx+BZQyeM5+eLH/17UsfXighKDur9db3t084eObv/4/ijBvDq2h3V7f1jLlOkS+rzSL
j3oGxC/2bP/ENslYCc3JPrt40a1h2wy3IBKd19EDSc7CHnWZUey0mZoiVZY+aC8tqkvc4VAInrd4
1wOyfsZ6tNyKPT9EFtlxvYTwUKfY/dFj9Q3+m13grDv4/Re7N95RtfCPo17i+gYJpsYoS1fXjjK7
wE1mSj4qa1fI/vVF634iJ1IexlgVOxSrEO7qfySd4ixhd0jyjV3Z/j7TBqNfTVmCk28oFO8uGqpi
18/kD9mM55g8W0baZenftRr1ws6uzVv5ZGmcCnH5UNsvzxnJN7Y6HRh5pOs//FEVv3rmB40cE1lG
s647C8k+1l17o3XwWzXi9M12nX03FuZX23PcNbaHwQkr3eBSxWSFS1xIv/qwTAfUb55aS2CJgFXe
Vsb5lQbdUH+1MMHahlVuHVPDTJ4TJcMvcQq2U015iG3wTExPsMpTg64Bo4FU2hJ0+WXd9mjeyBjO
6ua5NXy2TmOkeituhQ3sTIKyu4o9MCYesPyVufwjoi7Zl7Xi37pGE98kVUFuoldrKn15vQNimjxw
wy834D6al6LLDOwh9OSLnVWvYJYw+xDpBps/cStC/FE7RdHOdq5TLxcFSzlP1c9LLGNLuoqG/hhz
979tu+pXRz2fmTkm8pAb+fbJcTIo51FJeg8iXEeqLgzOcXwnHWoDlMRV3wrP+sx1AzOr7GQTGCMU
pbqI9hP367N0rg15Uh/9OOiVpyUxr3lmC6SnuUiwpEiUepPEeXNrMOV5jkvkkozHTXH551u95nrz
1u7DRpw0mGarDqA+zWIzYNl/bP3UoUjZpPf6TnQUin3gfketbQIqQiCKbIrWXxGy2jR9nP6wrfhH
YrbdS2yGsLKrDEG+ItVOLmj5jeKOw6cpzc88Eb9PE8sR9ATbzUg55w1fjmiLump2kE3TYR8VUtwg
70mvEZqbHOe/p1IbtEcTRL0Mh41Z3ZmDbSJjx6daimw6NuOXQOvsF80V/aWLDMS61fIN41X/aAzI
RMRzxjdUStyWUjU5yN6yj9505alDMO5JuiBqyn0rhvBRRtqqRLVY8M1GQC4vKKMsnaqoskMYgPH2
9DQBTPrXQZTireKHvXcTVA2C0o2XTqN1B347v9uyW07DdQThWiNwtpVVWCtT86Zz7jXmunHD4mUY
s2ydTZb7Sk5BRzs5nTAhARdSYrnzRWmHdxUg4bciU586zFS/c+O4DVU/+gl6baerIkYPwQEMx7os
XsUA8oSavbZqWq/w6xjeXCTooKR2cPIL5RFBq6MMY6kQAl5WXlWruev7fij2lj2hcuBn2nGO5VNP
IlRHAGplJUXCbmevlJr/jn45+dd0ih8glnmHGAXng+qSKnIrQ0XXokMaXEMOPPu/hroii1e2ZoJz
n8fDTvhjvBNCl5eX1iETHfSw/XXpvw1Fzch6Djr3PZpq9S7MunGrAnB7UXLjZ+FV9g9reMXxIv9e
dGTs4lRNn6BM9atyil5EaJD9cnTvyFIweS4sVBmjyQBuZqbpc48XzRnE+L1qYsKFXWh4aJSgvJTA
6dY6yLt9IzpIEcpwN6eubmXL0cLRWpVlf2dnrbGntvk5TRX1FXDqVwtn7h82Vl9uHZrveV2w0a67
6MmMK3fXqZlzExa4gVk20KR8noTt1VdnngS0cFWK4dekIejtTdqiJyxBCgmymMjA56elBavu6IUT
Xqsz8OHvI/QEY6tIqS6joWgsTvvTAr773VyweWFbwlQB56si7A3+vNSV/lxEWvlgUozS9p3SZ/CB
Koffhmrf+0jH3vZOdidDqdHXlCDSZtyCEfHWUafYZDk4yMG5wzc0zVJEMoe0cVaDUgc3egeDGsL3
g9zgDm5xo1oBxZM5pCgQxENuPtfNrxmg49a4lISvk7TRM7d10BkbGVPbdJMIAwn3pjuppm/d6/NB
nlV6a/Pba4w1eSrtIDQYEvJOELUBm2jh4ABd1uGTq4fVgxGhjjnfK+QhtVNt43lkWOWEwK3KBx/x
musIeY2sKKxtn8Fm87RnF+26m0rYWN7IZttm971o7hu+ot3aC7ddZSXPss+0k5cObZmzbDk10vk4
gR1bX6suXVz6WzWotE0+tCjjojPEg4JM+3Fpt/lna0rcy2gqMbgec7qNe+vz0nedK3tTjAIer/Nl
DIDWeI++z0qFxDOOrImHgrccwzN+bJOo2reYuN1MkzG78FCbzrEqfZsq61V+QVFSX6u/J2WGWj36
Keh7NMHuKz3LznapoM7tm4/ykLlxsZmUnOW51dVnrUuT19BlS4YFwVMjqvAV7HU3Jq9ZqKhPg9au
2SAmr3kwtg8T5ndyggpO4N7mOQGBD4FhRLTwui+RFJwQOZLNklzzbV0m32VLzCMGq8hQIamC29ii
boaX8q51QZkKVOMfyDrGawwVnXcrPsp7l8hRXTdqq3/MJ13Zy6F2Z4fL0KIo3XdvOnQtDHrTd56a
WaoQ1n4INd7t9pKllQM9AoSvdYvovOy9NjO0kz4OnueiL3VK2avf1j0b9oy6yWfD8JM1t+Di5EZl
/cSe+SLjiiaGbe3m0LHB6n7GuBW91HirFgWSnKhNrasxrL+KQjlgzK3/rLAFxA3C+toklbLKReU8
Cq8ed5aI9VtnBop1Av+/KEgPkW+lB7ndMl2/31CtyQ5yMwbBaNiIevzVm1KL3uSUBGCV68lmzPFt
hF1rvIg8Sw6K6D82vblZq67+Uljtr95rU84t8ZV5KkoejkPosurJqJjYIQxBjCk+R321D6ph/A4+
/cfop86z74X2LioKCgd1Dbalo8KZIZbwLR5+yJF6iqzkVFAvyFEm2nsNq//aLKsbknZYindRuy7n
powF4HGXs3+OlZTFp4AtK6sMG/91ELgqerHBfppPXcuu1kMusJZvREgBNY1O8kweMmA7W2ds9Y06
zDIQOooWal58GipMEvEK7bdtqRWfHLAmq7iiBJxldfRqGGgMz8MCdNFu0qZ31/2YfGbn0ipPQ1Vq
OwttebYvlvjSRlQbFDBBZ71UCxR/6JBC3yo4SLTqlF8dUACqlRT7lh3XGbLDs8jpTGb2EJKAf4RA
emRx5p5ly4drdPCDPl7LpjwoTfvK0vF15Da/qsPsp5RE5gZpniW3UB4GNwRU3kXHa7yJkkvhgKBQ
FVPZKqqjP6NUVaxS1SbtuBm1wv9hWX62inrTfVaVXmyNaGdmhX3xes9ECilUPuHH86h1g/PTE98r
rNW+27abrmr+Vi+KcHA4c8kBF4Yljjo2dtANuxsry7NTFIQua9Js+gQ37m5B2w8l6LIiecOhqlpr
kX1jhCUiEkWZv099cWhHUDk8wU6lOYByMZPhMpap/6XXNHXlY6f7UuCAvBlZj1wyAcNBb/W3Bj2f
izzUfYUnRFrV62tMnk0YKkwZcOZrXFidts2Bq26q3/Nlrxnd4jAz3GNyHXsr2BPezCNfsdrX15pS
okjkeem3TB2MW7RAp0c/ghaumGTcDHt6lCFVoPxt6UG/k03ZUUX6qsPL76LNw+q4sQ+WSdKkMcIe
uWDuQ1kH5LCM1YvK/uzW84FbxkDWvoXPoZX33yIRWRvFcJ3bUFTlZTBRkx2gcH1TB/skfFu9qdOm
2pmxj0eN1BZdTuG3xYd6RCrrD1MWac9yVSxduqWM6SJDaqRBcgiU/LZDBnKbA8U7KWHlrMcULYYp
KedS0e826FNgQw6Y/wqIxyrzqFF0hR2/oa2MPWnqPebeqD412Dvw7IvfUMsMTk6PhZFsOolGvbZJ
m20+5skbvuIU4aHz4o7FYN0wvmCY2d/LTseiRi4UVjdx+JDD8FqpGKG+5I0q4AErxSVhcbYfhY5/
a66lN4hxqIe0L3G+iG1rq6lj+5hNoYo7YybeehWkqjo25bti5odYOCSk05QSUTnMUovZvT5q5Vc7
S8VKhJH5EjVKsRmK3rlMlgdzYBjUu2lChXcI3PDIJ9ed4oJFPFR4+yEObWctDO9YdVWDPHrY3AWZ
SrFkPrseHN+pdmg2VqvG63GXw+CtpboT55ue/Za671nvLu2yUwsgjPMgGazSIt/Uc5AdQ3vX1Olz
oJb8bXzVeVRDz37sETeLsoGNDOX+x8kx+tvESn7Kljy0TW3B0gL4KMfHedSefSNdxitK4TwOGKtC
sxPRHtI2WhRuKW6auBo3aqUWN7lq9p+s5pDMnLDG0oujJ9p820vmWBF9RYIyf3DirFi3whp3Pn5M
K/YOxWdNsN7rbJiBAtblpwjnqjk8IYSPXyw6ZUtTbX8Gvd9f+kkxuCvV38lxlZ/tLqO62cT9MWib
4nNvbQFlq59yo0a+GhbSRoZrv81WZu9o1O3V8aFIhk9Jp+IeLtzhzkUgezuFvXbI2Ip/8n28cCjC
v/DzwrAzIQdsV5P1aXDcbKM7SPAisGB/GhFtcIPiU9Wrxa0LkQ2BMsKND3OpM2GsRAn0IpEr6dbH
ZONV8LB/LdEXe7CnChdyQqTW4zudvdVKNt3Jjw95WATLhKiJUH7n0X+QvXKcTXVoT86qBaM9fYrC
UNzGQuf7NR+SKl/lQVdcKHs5D3aHaWSIvvp1QFmDSnJK2IPXmE8Ocze6fbZJE6pYaw3uEUKeoBDl
VeRA2O0/C5Qfb2RLxkOz3uQ6fm2taaYbI7SHfOMHxQDvzUbqHi6zth3TdFiZti5yrKf8/k7LyTrs
UFE+aNYkcKciNmn+qCynco4fQ5SSPfJq8mwAdBpn7GAiV3SXIIOePCrh8MWwMpLQVR6eg0HzL7lm
4hw8dzgRXzJHUyB1NGH/QFbpp4Ek1xc3K7u17ivJqXZL5aGO9G/LhWYJXTV7wqUzDd3p3OcQG5wY
r4NsEtSGQNzpK3kal+3rDBA+fogFSmbd6G6AWgxz0asR9gYP6HBjObq5kdMCo3d3Xg23UUqgahi7
aU0W3kv91N8h1XKCe6spmwcZV8meylEyNFmNRnkdohPiNwXL8UZb6c0EH8JNy6datdJbQ0ew2XW0
GGCTVbxqioX6oxzskEyGxd+unbBLSqRmdaQqs/4ie7PSCdBIrJJtaLTFUxbG6aNpPi5Dwct/i8bh
DW3CcnnlzKi7sxlhQzG/sLxCXZS/3sxyQS3Kljcjm/JQxPWHN1SnQXOAkIGR9/yS8kp/f1Od090F
bXCaQi+5IEWfXmLVZPFAOgvsNzSm3/Gu0ShEZ365u3a4FNPPUUHxbx4m42mqxvDl3RlPwi2x0nWs
GuAgs4mhCTonO5H1fixgKwGcqFl2kg+KDrIXppl/j/UsdPX2tsiH+oY6LpZVeJFuLbTFzGNW1WIb
xiEZYLCsG78Io53UQpMHQfVsU2GH8SGWehr+AfiF7orQBlKIiUZtinrXGnXzarf6U+UE0Xcz0sD5
RjnZFdw8MpY7N54bRxfA0qyr5xED/6GyUN+1hoy0pbfdvaeT5KCcG+0iW1dei9i41PGAML3lvllk
JV96rH92dlbXOz0yLhVSyZBgS/yz8eP5lEfWBRVa/0dt1Dslb8XXwYY/p7OkeNDSyt+PaTYe5aTY
x3Q71afpU8ok6Vbct+UO9tb4YVJmRP5+mCflaGrdD5EKdXye9PuVnBHVgE07mulnJKC0ra4kaPHp
/NYr6DO4WSTZ+xAg7/mPI0ZGIEn2n68BPzz9P5Sd13LjRrSunwhVyOEWYKZIiUojzQ1qPJ5BbOT8
9PtDS7Zsn1O7at+g0AGQRIHoXmv94ScSvh/3gH++Wewov4T1+5Qr4kEedFjeDzVE4U0JTXkrtAxx
T3Po43umpUvPfl/OE7HwAgeBqSylcttP7sYsu/xVyUXiF4qm/UrzkyhM47elud86qwy/WYuK3osJ
UlkDpHfQlHo4yqudv6/21qtVNdf/vtpzodPNpD14/eG73NuOL3mzRZWA3V6M/EGLrOUqB2Qau5pU
nllcTSSUTulTaxs7lGA7SYHTH9sERc1M38VWmx1UrcveXfdFhizNxAamLFaayOxk7/Y/u/81W8Yx
cnY6arY/tvV7H3WWeeR9Wtx168EsV6FSz2FP2pYrzdsjYIp4fbC/y/JHLW2NPdUPa1+vEeqilT8d
lTf4YA76C6KS/2jptDL4gGDIiHTXmbIVN/30s1CePEIRcCNa9eKhOrQQQ3yLokzHzG0uP5r9mGdb
igXTQY6iI0W9fAR5hGbzk94X+0H37G+Joc0nxNioeecpecvJ1oJx/X0lgV9y9+VB7ZLu0GkGMn7a
Kv5eGTYVurX9xfTXq6JFo4fdqxX1KenD3CLB5aUQ3UuU9i3zSXbZ81z6TSmqM2AD60kVA4YD/74A
9uNmlE71Vtwgmddmm7pE9t2M1eUuCuMBJjdypfK57sTTaOTWD8Czy6bDHhctoXa48gCwYsTiHYev
Fb4NIY+0BbRBw5t2MmWpo7Nww4XJT+eKFfNr1FX1ZGtD/tprlH+IpPpp33dG9Vb34zOwtuY2CVW5
uU74MJlV9QbmmCKYolhbOUsnPPIHWHfX1szgCaIlcR5nYyMH7cJSjqrjgnZa75jlCgUACj1nOerc
PG52qrV1OlnCU0WN9ONQs3kq/K+2VtqfIw3McR+ep9gS/Dunr+uKNnbJCE1XvUBwFGVl+4hCePM4
EAHdPPEYovvzKHty2ESHwinTQDblwBJHCAMUiX6QffJQlDvI+BjTZPDPhdvPwSjqMgoWVE6PGKJU
Pqjy5CYPo4tYy1jU96kbVRFZona813U2X7KJGnW5A/pXBqrZWhsjsdAq0RNz8tPK6y7yUJdFf1nW
IiRYrT9lV1gt3eUf85wwTc5lDdB6nSun5ORyjink6LTU3BOR4oJKdBa6J3lw/z7774icHttzHqAy
inDWOlH2ybOP2XPSG/sIdV8jKpMzlLjkLM/+f83/U5+XDkhTOFa6+bofDHGophALFDGPF3kgJTFe
yhViXoGp5D3rbr8Gvb+nyb5ZxWY0B8wi58srYdcgPy1P1bFO7wTCgHKuvHS0or/x9dTUje1kNBpA
YVO9i4wl3ABVwTg7gfZlt4na+04yIOKn6BrncgL5wehjgllTmv4UtCrC7kJgIx4TVcluZvsYoSKe
IeWnimOo2qqvm6iap6z7FSaA+2Ruja3bO/EbYtXUqhsPZWwSqd8wsW35Yr41kZbelfqarIyr5G0o
wQaqADSOshn2012uoDHRAwm9jZn2ZIlOvLYmyL8JiGhBXcZuAFrJpoUFru2HvfKGGqd2lH3O6I73
cMWYbFRHhTLHWbZkP4QzcTXwAZW2l0lSx+dlQixbNvvGdTeV6loHNqoGJUj12QOS/FDicVA66kab
c/faDyVSmhgfhQhMtI8NjiWkh6DWbBLEX/VVIfcfpChhG+r5ljXDt35QLFikY/S4qCFUgA5YvBs9
FkkePWLvGSMBLv6U4+M6qe6zfDe4sKrlDDkQp1dPu1Wp80LGsnpw9TF6LacnyVnRsdq9tmqZk92l
oDmrXXmYscXZyqa3JiLAQVgfBJf1Fo6twi2A+LPFe7HcmL2pvSnZ9LF7Qu8BWOU8/Jhaow6sZClv
4RQplNm76ZjoRnKf/X0RXtYfF5VgM+RFBmmdgp3XugDIFUOgbqh7sbjJlpGDwekgqVEPZU2xXOi1
qpmDLFwvkH1Fk/zjghlscYf7YXbpTfHSRelPscoPNlk4BDbIyEtk9taNVNafVa3P35G+xkZUQX1j
aE311sfGLzlf77QmiAzKWwtOm7faxfxcDsQqJp7V1E4XLamq1UQthh8Tmpe4cL2dJu3F1kMxRYgU
99QZV2exr37ZbK1yHBDJKLoNXmQYbv97TgJCF22oEVa3LVyUfLmfwKHy+EkVm1ztj3npXtXJFG/9
aK95I3bKtYaiuTuM6lEkirhGTkyQp6Xhi+ihTrqL2/7qVDbIpvn731c7jRl/XB3b5j+vHrqo8Yk6
5o1MwmAzVF4T3CuusOr0QMEscjP0A8RymY6pu9jeAuT52aFDGMx16NwjnwNNW0D3ZsNESd2IWaf1
tnr2Jus6Y64Hqot07NLc5bGnvTfrhUu3UAh0nM8L434eHryUsHVyvfJc4iMdNJLNHs8xvwlSOyMp
6OPH3k+yKda+fu372B/yCX805SB+w94xMtNxaxdb4MjOg203wCpSvD+/Wr27AVbuPmSTaG9ourU3
emaj/9aOSXUPFDe9J7YQvhE18xupORRN7JFAb232IaaDZN6f5LSwpGpYmiZCxLiJBBGCmBKiZgk+
29iYxztZBjH+3ZSj+CONd1NWRFvd6FkBhPk6q1X2Qr2XnSVo8UNWpPFzVRg/pYW4mJZXo9Y/J+iK
DXkvMbaKFbW3mlrWw9w92Q2K7F89Q/z0Iechx2nJoVbrw70xzorvJg7TbRJDyRAXh3z9JCx1+Oyr
kqo4yGb49zzZpycq2av6ihC3+5j0+WmsKH7LFiY5yqGZEpbADrn1wBrd9yUU4k6O6k5bIZOlk861
hxnODDvnQZ21o2zKjbRsxg6jX005Wti7D8yLYegPVqyD4+fHnJ0GZPOK5Zdd8iz2GuUsou5AprZb
5VlqXtVpfKhYZA6JHU7PnlZ+7+MYScXcfS86b3mWE9QxTlCQgQVCmPcxIdfC99odPyfIO8Sjnvmr
C+Hd/ztrUur4QNT5eRuHn2Ogzvrz79t8TZC/SCua77ohqiciK3vXtIrVkKtdwjPeDERmugVew2b7
dZad2aTvqsKqj//pl4Oy7+My2Q5dfb8UKKTue6FpN00ALodorfjG1DrvlQe1S+g4y3oDRmBsLd9G
UvL/O0BIVz33P1Qd0/E8zYGhY1iQRFRbd/+NBgW3Vdi2VllH1rrlEGPOsASeJopTS/Qxf5zm/Buo
may9JE6HYwWrRtP7aGdi7rDVptp7buNwrY0sIARU2yS5R1/cFeVdO1WFT0XKexa4I5IxtE69gyVG
IHywXe6znJksydnRMDbV14lt5xYobUDblIOI61lUplzzIJvUTpQtSSllKycnE9YubuS+O2j6BtAa
7GfLngldOrLssmlYlL3gPO3qoaHEuM7Q+GW7Ms6xwaaVFNkrHlHlVbawR4+DRDfTU9/PcBJJlZ/M
yJuOE4mtTYyc7qEfQSl5aVlv+IjQ0ujQJBIN63a5pN7HqB55Nqy/vjrKyUtlBJqL6VqJXtmx75bu
ZUB0fWMnlaDgTNNTscbm98oh8YruBXxGtIvHHmHqdVTP+3BXirEm7qGpGEq4n6Js2qSamsDIQzOT
rF96cdYDe+X0stiqd5q9fiNbyKR99stpX30Eh8D8MsIJ1yl/9aVaXuTBTsrq4+yrT9P0hylxnMNX
FwknPMzWg+xDKhJOD+8gEhj/GpCjyhwmKFskzYk0hnX86AsRH/Ui4K2LlT0lcLwvRR6FgL5hEu+M
FGi87PzHyFd7hCjvOXYEm43rvg4fdzDEKv5s9g/apH+OLqWLnFGE64i+CPVxRkepNstH2ch42e3n
2JwD2VTXCbld/9Qw/zjLLll3K63sZq02KLKrQKliA0mSovva13Vx/FAO1abiASPbeW9Dl7iL4nF8
JB0FKF7AJ5FNechMHXRR4yRH1EPHR9smoBMCR+X1AnlAVgvZJdZy9J/og/wzPiZJ9cuaFhzE1y4d
W+hrjWuibMn7TAg/bB0nLbeyD3EZUsSV5e1EuVwcBI4uIqn6x7ixmjvEI15kq3JVYF7YY8OPRZhL
9skDYlHHARmAq2x1kHPPXtb8IefLLuxMwO03zquRjRSNVLf9Pph/KmNvvE1KtOD5B+BWwK7madfh
Odeu+pI7k7GZND3e9K74bjWlcsJLttg7ZTYFhegrBOjiPtAW7SEZ2SkoxkK2rGvU90FLLporvKcE
zyvcfZYfYMDbfQMDjh8yLluUTIbDNLUxwg0F9o9TdyKHgPPNlB7UIrIvkRWm+4lNNR5Lg3NtPOOl
bNBicDtCDI9fwtPa/NjiXbX1RhiDYyP2tW22d0pxwbVErOGWN2B6oPEbjfZBy9NdZlTZIa2tFBh5
jhpHNPvVvEBDKWL7poa4XhuqMp2KOKEi6WqvtTN1P5Bo5v1Smeq1UmoLUE3EPsitor3pNNq2m3Lz
HlRuUM169CgPiCSoxwWQAzf/qw+kZbZtKqsBgvlX3+jhLB8reXjEyT3+uDZqDVIMef4gp6lA2e6o
bt9/XaTWysi7J+zRQf7rogzyZaBpTrqXfTOqY3dh7J0HE4yGb7RzfaIkivmNbJcr8kK25cFWgMpG
M67bKMrl/sdRxyzupCEBccqUQVO3sq0PZnWSZ1DOmbqs4628SvZ+XqpWkx8K6j9yJZKLVJSGaMuv
B9n31fzq+8+8VK5lcvjj9Gv86xZ8WZ3PBe/jVIgBYToINbinnqa2+zwkERYc2XpIHSvOfdmWw7JT
nn31fQ1kSYN40dfwf2/xdfXnTPTO9zXMviCsE3+MLPemIB/6lOTDEZWIP4EPLvfqgD+MOUT6pgXk
AzxdhE9LLipfIYvzyzJ/VdEE6GHEZpa3eHzjPWgeKq+tYILF5m0YBW6YSZf9WbiH1NDSX7WYBrSu
QvGkdFW7L7XcPBpKrkPQRKvPBej7I52dzaJin2Z5QNQjBA02FtqQZ2Op8hfchY4W7hLvcT4kOzdq
QP2NWKhxAfXiKI1etJ5vZt+mf3TUAV/0QWwdUxiUO/PuPVuy7dSbysvYLvUhUSy/m5zxbOPDckaE
Pz835lYX3Xz08mItuZLxIFFZbAy78Q6WXhyTJTWOfYTQAxiy+lzZxtsKepAv9nTNO7oEgpvwhdVz
3gu7QzlN0ZL3tKFgxwf6mCbVIUZ57EraFBMUM8eRaZn3RTWme1csm1np2m0t1sJ41SFuBLhsb0SR
SgEMxDTPTXacFQR5HGixiBq4OV7o6aPSaP3BnNnhhCmJfjDY9h+I7R/SkmJ8PMXjXZ8BxWRdCYSC
JZg2O7+WKL2ZnmJSQ0gDc8xecgQrfhBibdPIbX3S0vm1rKLxGiIrGaCdp/woXeUcJn3xaqMtfCjQ
8dsvDiH8AJDNa6iru0n/swKT4E9uM9ygarrHfE6nXRpqyiuIgyv4//oOUnaxEWFhBjiWNGcA8Pmb
Om95C2rBInhg0I3zNlYMwbfWy31bT8U5dylmO3V5T6yIFXMX5UGrG+ZGo5R0P2imt5nQIPXsajO2
trHvE9O72rr6Bu4PDYoOScUas5JjSrksiCP9T8eeshMCY1DQzCeX15iTlcVpSMFTK5W6Yuqi6lga
hosWaFKTYqrUg62IkznWWtDale8lebfx9KLelEgmXx07yU82GzpoH77S1b6n2uDGJjf81teIfnbC
c57SY8K+Epkw8vyNx+bEEqR7E6Cfqmvs53R+Mfq6eCqO1pjchs7GYBtZG7wFwOfE5J12dtawlV8U
d9sIdmGzfo9BsXIKjZbqjpiA9q3EP4F4UuqlpD/V5q5Pp5tupzCpbwquWP4s5oTXfdbfQWCJwvQY
/urTWdu1uIme5KH2mnwzY583l27qI47TneoKjfdaeMh3FdnBUsxdY+a6vbWzug+qwX5XmeDoWAGN
8RM7oW5X61N5kgfdS6qPM9lUKrs8eetBNiMcbnmN/z37P8M5GTpq/qNvEFOemtUnkNBuLj7abVH+
EVt/OLXFcxA7Af50+qkUuX5azNgiRGd/m0Mz7KrQB7D8HTcprN55iwAKxkIYMpG3BPIU1POLrcfV
Lq4m4zSmtnFyZmiakEYm8G/HMEs8v4wHMiQjBmCpUPaJRYnd91zuUDZVkKY9q34Dhrh2EaLGgWN2
kM3xkIUOeMcDNOL1bqSUqSdxs0eV51v1VX3Ojk1jF1ow5eLVEQ6WZutvACvN9tTqOHcvdVVMJy8a
p5OyHjx1k9cxuovlUJzC9SDXGnmGCk4MiYcUpm9HirYZR9TP1HTsTySBMIFbzwZr+Fk15TMOHLZf
qxmfQL0usWTlrP3MioBxXMNjPoa7JcmuSJcrp2Y1f5SHMEFWRMlN0v4Z6n7tfLQS/jD5/9PM+tUC
zbvtSLOcxnkpTmyAeiUfTq1emEfTAuBha4IYzaGaNxh9sTXVHjUUZEVPpSe+G2VrbQs1nSlmlB0u
KnXxGmlec+JbCs+OD9aclLOdYuTZz9CFPGcv/7AYZbKgqAT4j0RfTkndLSerQzGK9DnaYW51Il9R
n9jLu3snTdiQFOopW33kRFP1Hx/T5434mORZXtTDx1mG3vOxM4j7QmQ8gOPrIohKFwyp2iy71rZu
RinQzIs8RPSVuD3Jg6vW7anPoGZh2QG2EpKGX5WlDzG9PYkk/I7b062pwQNWUd0Fqa5tQKGd3ab3
1dA9a9Z0ihLxmNag0AxwIMchak51QVpec6z3xlbCSzoNS9Clxa1MxYSrifYHqvGInbfjWVCuRQ0+
QhbTLlzYHojL2kASMrV7rLM22tg2O6Kmyttdgqx0AE+XymttIqYFbhLw4uush2KHxEu6QRyg2UYW
nhRKMkZEfrCElYovnJnvitD9kSkkwC27e5rLatpMVeRyiRcGja7Hvr10+S4msofANT7FDtXVaR5A
oa8JsLW4mlk2hukO4lLg6vBBdVbefur486oP0Vn6VsM6YYdcDmgrwqoNXyq4gG5jHcAiq7vW69gc
WG6zjb2YRULcAH3ikamOsKOjyTpAQLr3oo3SVBHsFr4TWlhMe/SGDH70pKMax9+Txgv5zknzI974
GAfr/JU9exmyTCJ8yLMIedbcU/ZRkj9MqdUdXLu7s0PFPmdxdUxZs05JmOx7kXZ8lIODzAEWqjlW
Yj52XGLbLOWyhSaC15kSXbNEVEHWNOqWd6u9xZYamJeTv+ILqW7tFHJRqtS4Gk0oGiRxvh09HcN6
JBe3mRu9ChP23EjhJ3K66cpid893qDkXMdbTznC3Lqs+pPt3FSW8TUJJJyhcA+wIu+6NqzpUKzXt
++BCle+6Jj4B3A6sxp6xRW7RqBmSbOv0Xb/xovraxMmxiA0QAp55j0EsZKHSM2HZ5HrgtkDJ+7zd
8/1En7gtb3pZwVBo2i3/rOVgu8La5/awnUa9hQVjNj5FJB5qYZ+tOOH/qqTp42LwyOnGcSF5uCOY
uK67/7s2QTstn6fyqBkDocGgUqtkN54tM9D9noWeykYwVkgbWqhlnXM1+Z3OvQCrvyonDShUk5fF
VNDEWU1FPgioLp6nGYufN95H2ez4lrKgFAH6/S7vH9oFay+14u/v5uxPq6qLreYqxkWxcP0lA/Pb
M1O0s/LmhWDqvLQ62t0WpOXRVe/TFLGEylv2uuJdzDwug0zrvJOlAXmvNHRkstTdZaiaXzvvMkVa
hI50nDw5xRQS/uTWwVUGZ0MOyYLy0z2kpoumH/GZbnveSUtQO4/XRLYXhhco1RhxkCK71nWj3C8W
fllAe/Wynk9K3i97yNXfy1LTfZdt8cM4vpR5jpfDiNs0Gz5tyz5qDJrGurPz2DogaI/Kq9b8nGa2
K4hxhGdWo2uaW/Vhnu6RzbN8C6r2vrGc9GznKuXx+OJ4Q7spqAw3Q+XexxOuE0bTpftuBJFkkIP3
0zBzLvWi8tZfehuGtalh88WOahyEu4k8oQddb1S+BgBuN1Wej0aa8wjjSAMlX24GTzjrwm1B4nfq
oB7wX4pqjCxJbSFxC2YP4hVyo721/lLpNR6KBwou6AxGYYskCYqvmcdzImxKk0qWRJT6HHvbLye0
0vjzIRYvtRsHygI/H6HIwtdd0nKaOWyWynudM50lGgG4fbRUO+wxv+vQvTbhQrk20UCFllWS35cT
WEPw0EGkTh0/rwDmX1hVMMbAEZD+zIKR1E0wj850GoX2oEd9sxMsz/fCK2BVWDCGWATihygqXzC1
vEPu7tqTXr6iHDtjLkahrxp3oTt4N9Ma9vnM+lOL2tjaqoqUaJ2I+1mZDd+b+vXvYSta1Pa8a9Ty
CeB/u3WNut+USv8jK0S3s90KxycB4sKI8PbLYiTiDHMCFUjkxD+CYD9c1BGsUonmXZWM0MThGmbu
y1KayrOXKg/gpM86qvIXUh/DTldTAiC7Ha9a3O3crNLO8drqu2S82sIYr6oSWScbFxb4zsxIYtDO
vCGCHMbnIhQISp5+TeJFvwrYa5sWuaFANnlpn6Y5bTEdaSdw60v9Fpngq7uqbt+qahz93uj7twkm
v+/ZxvBGTncAOBlNbxFrtg+PETYkEYmfIATzphVzD9yB4qa3ZD2A1sF4a3sbsjYP9JuJKR2SIY3z
Blyq9REQdN/YfhD9wGzeTJ2GALpJbqYC7f9GvMMT1XTat7RdAL0aZvxttRHwjVAMr1Uco/mPnsBL
kygAOzE/bfr6xYZZHHRqZz3HfWEgtRFVz4ngrTzb1M0cLywOU9uiAIQWyiMUOCJA04xAYFxgBico
1oHQtjRgZUvj6PeePda7SIcNChsRQ56kmS9empj7NO/mu9JpxoOJPfSZLHt97JxWO/XA8lH2xFrY
BTwAv8oND8qc449np/lhHmvj1AGm3AphB3VqOUd4hM4GnwV+JdjH6JS0+bZLVMLYpL/ls7ovo1Y8
gNBuDh2ScCv/w0J7qXhuMkwd06X6VkJ33gASUoPSxHesMM92Yt7hLKYRBWk/h9Z4BbX7u7AVEi9s
/lW9PmbsHwABi81Uw6aYCMT7mC/4Eo+fhyFTTgW/i2/MrrehcnpnefG0b5z5FcXCcWOF9vrem8xd
MiL0UuWiPhOd+GkBvUJztOlQIDAWTOgA+q6hT8GM7W/grKFEahnj0RzFo+m9u46qvxTK/CseiMxN
ntdYOfRKlN43eUEw4TlvIfREv7Ks/sWNYH7Bigc81NS7NCKlqzQ6sHPFIBhvu+uQjO4u8grdd+wZ
21Tyt4N+B7UeDaJVjCF1szcN/Pim9sTR8sitGwMv1ETE8U4gHYokZ/I4U273tTx+rZwW4oFvjAt4
m/5UJYp2iJXkxsK1Gc10CrQZlSBdbX4jvazZTQk2pPtNQnZkNe9AualJ4luRaZ3Eog3bpegLPNib
c6w72b4MtTd6H2CNt0hndU+WotzlTr6zKvCTCpvAj6rNuEaNeflCAoCQEklIEoIuKdBi1wx5stfN
d70Uxo7343M9FEWgi3S89DzwlB2NaINQ+d7pm+wsDICqYzXCkrTHlymv7X0Uhh3WNcN3tS1JKZhi
u9gx774pHC4JqQE7bFHcg/W6pUr/LqwOPpDRv0ThnIDw8PMFnl/foNKgJKxMSlVty05ztrnDwl/3
aDDE+MJA2NlC6IifW3dX55hHlurgYW+DsJNnXpeqp66Lwksae8tDyU7aToefio4EmeZmKFOGSOnY
zpPQ/5gckmbUwtlxTv37zYlz908PTlqKiQFIVogTRXQKWy2D6DTh6T0u3g1NR/vU6fOvZi6MfTau
H0jiNvezg9pf0CYkPdH1vY+8RN+NxdKeWrwKAc0hdzuuuQJRtyOpIlIUogm6zJ6ae1VXecATj7ij
mgk5igpXcADV/ZGN8LCf5bAcaSA94dvapsyXHR83+MeYvIsu1JOZiHlvO7+zOmyOQ69QN2ncQIWG
cjJwtsedB2qaVqn2AYOcoIKdHlRIu2pxau+NeZtRxHpE8+aaoyEaJF0PjKtAm3ai/PgCdRWPnAHO
UpFtxw5quJIVvCxBC5G/2SuF7fyMUmr/WJSyEJTLxl5KcvghThsJMs8qSSg/aw3i/Go8V3G36Yf+
gfJa5WNqCQdVA2BqG/2tX4QBPKQyIZJ12zg6xhE6OUaOa+ycmTUyFKs/pMjEdgYThIxa/FjmrFdo
mil4A8+e3SFBZBno8TXhJgzj516gPqs7p24YtJc+f1ZB5aC8EDXXvhx/mdR898NSp4dajSmfaaxv
C9Am/M22UDWNoJyAOSjKfA09JH6qpn1JwobKXPg7HIviWQ2HH8R3PQLk7W6OwlXRmu9iVWVXGyuX
Iya5UeDZ9hZJn3ficLSvRb9seyck2G3d77iF5odFwdvGSAdKR0a4+KJ2Ih/rHZ6r5jUz7Yj4qf3V
jNhPOenybFXZLive6jI2f4R1d7GbGjsLdG/F/C0SovTRHMfaci4fcczqd07iPBpT/q0scIFP2vds
0l7CvvtV5OxT++iHmsy/3aQp2FF4PZWDKKIul6hnV0P5yEqObd3vVbtfftQJumwhBr96PuCAWvtl
RypFKbR6p9VGt02tAh5+8meHyxqFq7K7jAPqlELNU8CCNVqe3rjVkrbdKPqJOoLIcGoWVvi7XbFZ
lgORANln9WHoybzx5CYOZsg5GFRUf+Egs/sYgGx4i+MQW4ff1W40NpU1u34vlu85Hwx288Qj/UNZ
G95uElX8EE6mBWLuWnr2JiFwfnPa6WjZY+ibEOf26B+/KK5I7lca6T4NFZaozjuQjvb2LLw/FERt
StWIjkUYlo9Rk/1E73HyXQ2ve91Qzn84vCDYPjjlKaLU5yPNj52yN+SBO/GCP7Drzo5ZZl5Hl51X
SUotKLGsJKVQAI5VDb4SmETURlVsEnTQeP0TUCXgb3YLKZeNqptIuJXmdJVnRke61YGRpo4lvJKw
GaDwNMkN//Jj1FbOwbZtJSjTSrkaJX+qg9+MhS0Nj3BuXOtkti6UpQqfDZLy6s0A5qw8W9b9kvJq
LCp09cjOD7rVxg9KWqYQTWMbmWIv1+6BRbfkVTzS2lG6NFt77vhJWJV3TyAJ0PLO+7suCqnxZEuH
tEUJEunTBktkQNuH+KIOvIXNJc/v3NSGwgOVNSidJbzA2d90dozmbT2mv1SIYuzWY3J/GtKjOJ0l
JoTCGveDeKYgRf5CwXMitXwJ1mki0ZznDDaTZDSXnlufe5ytfInsUVMS1V+T5ahssqEMrBT7t5xE
7loYHrAeihqxSdR43Ikp9O5trfw8jCF6B6BWvrp1Q8P0cQE51i2LdHT/nNooGN+nM7QVFNPR5e51
SoVkCnlBwkeH7zC/tcjxU1pz7+cGXmIzIwuxdstZtssWAn+0j1kuYdb90lruo24NF9mNkNTV8aj8
ZXDksIJsblJrph/Rd82z7Mzuk7jTaVS8tEDJykGpXCO71hmki3AQks31HkamH6HsxyzVlvMgD7r4
VWNKdo/iOGuIyv8ExEBy+pogHDQWF8KuLVsuQCpm7k77eNIihBzWSyis4jOGyIS8pKiWamOnGYUk
O31jVzU/Vd3cnFTSLh/Srlp4aVA1/+7Ec7ur0Rk+alY04xE7XHj2lh/xrI6khVTzUmhtd+90o+PL
AUgkb27VXvoJQMfs4SqRtxn1SQDOe8VLvw2DF++XVKVINIGYDIu4eDWS5k2a/6UJKL7FHN5Lna0W
DOL+Lg+/8eKDj4OqQGDbPYzMVB8yygHdLs9N5ypHo7JvLlbeXjI97DPIRGG21zwVZ6tVn8FE8v8K
iud5UO2NAjzzsV6RUyUS1rIleQVra24y/VEyEP6e+Ymxsjemm82btDPuUZdGjWt1tfiwsVisDnc4
gUTXrGvF4bNzHf+P9UU62clx9ROUDuSgde3zh0M5fmbtnhT6kxyAf1iSY4Qtdf4wLC+XBDr4h0F3
PbrO3YdOtuYUQdw2xvlTNvivJnrVeOzYzq5tDo7jeg8hDgU7Q1+0wFub8gBNLTvNpfj11RUlyPTC
Gw9Q4jAVlFqYi7Pv1mkqAVjzryunVo19t+itI5X08EEl8/+wuGTq8JeudnKeHEDZzyUWJg3zIzUg
gVSxmG6ZSPTLuAzdRpBB3ehxk95rmpbey7MpMZDCd+fa/8/AbC/FXWblO9k/LtlgfkxpicHrAjiR
vEnXDL3ph8OC6KYaJaTXuP3XQbHVblPBH/H7fvolFeiLabG2lTu0yC+ucvWzPvk1DJyLHK3jMLAd
ZXgul1a9uX16TdZZGfn+UzQ0AGNA7BLFefO2hJ+/q0fk7aW5WVeQOk0shT3f6nWGUQSO9aaVXGST
z+dO79X+Jlszy6M9/g9n57XlOI6t6SfiWvTmVt6GFC4jIm+40lTSe8+nnw9QdCqrus+ZnrkoFrEB
KCSlSAJ7/+aLlvbaYwVsRAabti7OcYOWgPRXY0M07I0mDFbdGKtfwinvSfJRYTNd+4fuYU+SNX3F
Pyj4FYSmspcknDLwM6iB6yVmWUNovBcFeF05VnVnskld5G7kWMvIPqf2whRFTmVr+Tm1763b1Hgs
shentWxKyI6zuY0lawIRvqYIKYrGldNpL1gTJBfPHS+FaHllpL3M2RrF+ejWyHL1lVtU+iC7ODRL
BPTqvZysd0CqpqFV17I3ysPkAKdRWYQdTLyAFOHFMZqHoRrS9yzTQuC/rcsFEbQn4Iz1eprH/q3k
l+Yi6fHz70NtV/8c2qtu9Y+hw9Q9oMFaJbsoLIHPdUF1BUdnAxcqfqrCs8Wap2DNHnjaDx1EsO4X
YnLBR9kjf5WzplnJQXKyj4n0FY6rfbXM9I/J8EynvRxWsw+18Eq5z5avqcMAX8jZVk3Grq8SZemP
gNQaVE13WuR7VzdUuuXgU1+uZn1rk+n+a9SNB28uoo8adQfBrWkuKmZ7C7zjqaMI1xK1H0iOzIO+
lM0pU6InCxtQ2eI+Yj33yTBigDXD4w4USrixk85fkvQC5axBKtGodmagprBWdRSeZRCaCawuLDMW
Bm4Zt4FTbWLdNrQ8wyE5LoIuj0714GUvypCq6zZulbVs5o0GXzkABaPHY/aCGI377EJ/EA05wCzJ
0lHvO0150xwsFSceWDfzexuw8G5qUz/IB7QNxblp2zeeJBVAvFa/quzuc21WHgDsG69xH3/haaXA
3KUl+jCtVR4ifC33FYbhqyCxFvzn/1XN84c+aj5Le8Mnu9+bPMFS9TA1c7jFm858sibMOlKla34Y
3GS0vLmWjbRsjcer6awC7rrJItdX4UBpkkIz6drsdqKgCog5D6WQfxujYl22KVsPRydnUHd9Q+q9
ESw3zCHVnVqV2Wry8vJ4+1OmLXQR8bMxSBJJj6LZDL7DmgvOMpSjirsmXQLGT1zIui0lpu0ZFjYT
BIHpCbUezEhDIRrefo00QYvPmvzkJW1wRU0W56QibL6PnYuQSph+KazO3VJgt7Z265Vf8iw/k9Ns
vjcOMIDcVNxLk9bVqWWDvKpMrzvmPVQASZTBQqvfNVr61HcZGXKn/DVY+a7Q6+qXSr7s7ydijIyM
nAwOdHElQAbPwaF2lSEgvkfycEJ3ZFpVJRJ4rUpNIQEitpA/g6mP7VU8hN1eNv8+DPrZ57Cxedcj
721orSFcq2OCQZUyowo2DuRKFHbAQjVBovjlmdMGzsrUVCRnkHRYUT2o9wjHe5ib5vrjP854e58x
Ix/Ko+uF6TVQgs3MvuupyXT9VbQaQy2eoJbo0Mt1vFU7ADYh6xwFs2bTeWHRYyFPDsKmEOyLsJ5O
WQjuxuD3em5dX9lJMx1Nx+c6QgByw6MOjEoH2fZMSmgjTXciFUXdRFGN5JyrIVY5CDxOixZ+2baZ
uO+g/ADzKS/bCJAFmD7gGq26U4aRrU7oUmJHlTk7IRwVLyhL2+U0oSHpTsDfOJMH9jXjxi5RGzF/
x+69YwOnUWVLtpWxElfk2wsYY2+fjeiEhbWOMsmAKkQURE/ZXE7H1t6ZVUu2uB4oVoN37hdcnrhi
67qPI0FuHYDXwPIgJA99g4wm8JL4oTbn6XAfK8/UeR5Xk3jayyZQJm/XOQVWA4XrP+ZGs9EGNoCd
aEVUvB+wXKQQSEseIKyUe8MmEXaPga3KkTXkIGfJDpeUzULNswpNEuYi/ZBenD5fu0NBjqs3Lrxd
9WlGZmvfoudL9qpQs2XTdey56kFB4bTSnlITmR8EeXat7A1hiK8zXcHPkG1sthSvl+hhf0mAb6eK
gxRW55zA1F6UcXbgLeTOY6op8IKTCBCCaMqOEYtaJvrx2kq7Nl4qoe/h2gfbPsAmnCKm6SNXYo4n
OdoTr2U/pmxwby8Z5ZGxhDWRbKCIKkXrPAxmz1VjJf9zi7UP4AVyKfLZESlTdCoK3Pu2ieKEq6ZA
NKNhTbhyRpQaVg4iNdQVsRbLdL+6HcasXfKU7Y/3+EAFoF+VpbCl9IyCr4bBbTFR0LjP883a2ZaZ
/vUekme3l4nXtrkJ6zq4tvpf9/2ZjGBmftuedU0QXLPsVypVQ+ccOwvLDjB5Br2htGtdQ+vHCgdl
JZ0xUE/ck3P0d5j6zeTtdRxOk7baNOaEkLdoJpGPBU+kVQ+lpgdvk7vBCsN4M2DNnBD0rrdTi6iH
lO7igf1yuxHcbKUDa2zRh3dfs0K3TzdfO8ua9n06onUsrM5BHHDtk61aaWYQPc+krldxMGTbSHB7
o9qMrjh5rCNJ5rWFVguspM9eo4rjq88vVI5NU1Rves/o/mA4ArfqN1oASUMyHBtBc5Rn8iDv7XX2
kQWTs1bIdR9GzdDPbeoq8KwQ0syy8KvkLbVgdVin9T+SoSczEPn2U0zebItE3LFtYn8VcHd/NhGK
3I8BULVEUKBHQVxrjWUOTPBZRsjj50ub3e8eBdxDVATGFxJ6QzCN32NjRByVz3ducsR8aor1lOUE
XYR1oRNMfwzo21k5mwHVIrWe2qcG3YllbpnkTYOgT/bZQwcd+TK7JptHUAg/EhLKcD/Cr6gqlmty
Tv0RMkW4UkaMen3EglidaPVzyKJ+5802pd1Js1+nznoq5zE5uS178FgfmovudL1QFlO3pnB/l4f/
1CFjmYXKIhVye+PmHvqahtouQnUS22SaMibP5EGZZvWUBqYK0Dznbk8x60ss8OiO/S972kTVlkoZ
RVfpaTv2XXuIHNBccoSMOZg9LC0BK1cc/yMwjemr36cPdRMOL0qQRUdYa+MKwuH8FT3iW9wVAJGk
UT7jLuNbMd4W8UzEY9RT95nTImXhBfECEJjzUCKu+8VM3yDNGG/hEFkoBCDI6qQK/FC9x2sadb6t
JZrq6D2qZZDPX8h52CvsuaGjSfNHvQqesUr0UrSDajLnbQdDcQ+axgMYo4xtQFXXtU+Q4mayeiWC
tZb+rcBD/KluMuePeJupt3ikMn/owaXbuY2hiect8YZSP1wF63axutaHFqxjMHzNjApxGL0Yrman
9rvJrpUdhvaYjjkWf91AJSax4+YCwss+ZK71gMrxgEPeiGypgfCBjFF4YwFtNCVKF2qCBYNZKj8N
flnti2O01pM+sEjruvbGLgWYoR4nVYmXcnuaZn69qefO5LtiH0rpD+W5PM1Osulk7kazau+MVfyz
xrV4akovXklfciQdWDlRks0TSkoIKFJoKobgVS2cRzepou+qPgq3gtG6aGkRfTLFYHhNu0BvjTWb
IEx5HDzElmpqlgs0YZS9prrxkzzU3slSDeBTdZE8dZ5fHm2t/y67ZMhyWlHqgHIirbNDHeEcnE5D
7jBjdpUx6cYNqea7plUu3BMkV7wEId5onMhmoLIynF1KEaWKs+0tNhdwBcIoOhQqvOcg0azH+9mc
le4qHEvrMWAJu8JWYD7EU/YQaVaGaIqH4LbuxCvI2fk11pPPgwcloFQC+0HGhSTtUvdqH8EuVqRR
nGiPU49oQZga1cY3PePNE8B4cce5j0iD8XOEUdTmW1IUtxE6RZZF0ajHPstBW0vGuP3HkZ30sNG8
LAHK3KknTH8aRyVr5ePcPhtTsA+6/qOeLeMBZU3zIc5LOnB6/gvpmG5XRS02D27/F/ow/bnBnrG1
DaVYp4rSL112UagV6MhYCpPGVsOQRMvQPoxrGGOOYVzx5zavujhMPuaJccljuY1wwkGvCOBMp9cw
MhgnD1Fb+ZvcNRGDETNkzFdGE+Z6fkhNHxgkchRsL31SvVtXaBKSfeLdKo6yyCbVP8mYlCiUsoVl
M7ZrUtPTUsZ0fFbMzDar70nffnMjXPWUiO8jxeIgQDsMga/MX8mmQsWaZJTJvd0KEaidleLQ6Jid
1wjDLSE44GTZYJdziXz80KXBJwULigJV7+5u3fWIxDtSfBn8bLjUureWawQl7pvHe+yetS3EuKYX
sFKZtsXl4rN9X1vIeX1Z4+ajau5V3rs0T3mwptk5m+JOVniDCZey5HqSd7PJCi+yV44Nw9LctX6L
7iwwBfApFGBLrz6FJlxgechEMwGBt0QIc1jdO0Y7a25DtH6c132HOsCgDx3SWNO68736MUwUSgi3
W2ZYRdSOG9bSBqZOB+Dp+ctcGPYGDqWzMsR+nLJCdZ7q5qMTG/lGHLJqXlhNU6Lgx/hQw2sAVNI2
1jsF9g64/xBhgus8p59nMhaL2Chi8WAVmxEI4o+qARPceGN4sCovfMZGtDoBQP/IqjF8dqz2YbBU
HK6HgXsmjsTTWaXQ0A9KwE/NBwEKq3hTia295rg2UishPgF/b0pRWCj+znoaqWt6LXyLXkkWVCf6
x04oDbObQmwJkZ2VbMZwxZ+RDKDSkSKwJqjyn87qJqgLr03nDkdfLioLzNuKQhXWv+JBLB/J+NHQ
Td3/L5aezoI827dIm91LpYTJKwCnmziCZZeYDE7Yo3nCX7uj8Le2FI1qp9BKwP/iNqnVuv+nSVOQ
a8e+Fh+wQvBFri0DoER72ZTCr/ibfDZlbzj9rZlghHMbnOgKyKgg/pLVZrUqXTQT0eKf3u2iWaRR
PX9RFcuBnwTuRBmjbGNqc7DPFHaXXmnUT8VIgkbzUF41cUT+XrDF5BGD/2YJJ1Qxkc2ziidvYmXg
iQ4P8qqCJ458izN6zw/4MLzLd1j0s/rgzJDIoSi8ogf+z76JkWE94ocYORQzrYbqSwkp0SxzqPpy
MT+EASD3uVf3UoNLjulx3P6PMVcUcuSQsLfbbT+AcwxXc6ShxpxVF3Ic7sUSVSh5lkQksfMYbN4/
OnBYP3eIkxzv8QKk2dGc4l2GZobMpcoMqmU0BxR3KSuItG2cgCxD5XvYyURtrLvdDhyPsZQTJqXT
LtlkHOY8KQ8oeg9LLU2QR7eDcG8prfWc+7q2Z9+CvhwF5+eisK1nlE5LNauQBiLCc/t7DHAvQJfg
e2Rj3IWBTDggEKpGuXemwJ2e03ioVk5OHaWVv/9W5zsWa1m7rKIzlU1ku2jJpayMt4l6i8vQKC/X
v8fkMDnr92vIsQPIqtsLIaOzBodzBV0LcjfKfwxswxej1dYUPofgyG9zXmcmxhliRO8al1tOrNba
Nay08SwPUVGP50AcZJPc9za2gJ+PYEAXJiByRBAPZZOBSBmm+rEX90MflFw4TFdTCO7JMBE3c6Zr
K7r/FTEqd4s4A2liaE6skDA0Wt7yL2pZGjsHWuZCpmdkFkYeRsuHqhN3B3/y3rRhCo+lSUIvj7yb
HYWsAupOuvIpjj/Ix4c8RNCkUqv5DMlHz++Jt+2qaDZ6c2j1GmBapozXsa6mq94U0APBVGxkzB60
6QrtAPpN0rKdE+NuZVsHZI2BBNyDXn8fJ7wjopAFe6Vq+IxExYF9VbSWOSgR17r8M544abSGYT1/
/ft4Gc9Y5V/ByMWLJFRPbRqaz2PQa2dlAjcvs962YqLQ5znpCQE4/VVlYXlLmtfUsBG7GTcyCz5X
5L0ULO7aHDhlW6F4tuqbA2Ct8OHWslqRF7TRFFfEWsit0qfbrbpR21dUj9VHJDPxWb2fkQlH2Lxa
j7hSkpGchuU8aup7lOYfWqzHv+z+Q+1SAfEAJpensfFt0EFwpKNlvzRdoawKbFUeFAWs3jh7sUAa
GNRTgwpseg+QxIXp+osPk7BfK+zk3MwzULVes76EXuxvsLGAFC+buKisvM5t9rLXHBy0ljNXP1dl
YX0R2Pcyq72n3g31lx7jRDkJpGp2yQLrq5wD/2k+qGXfLS14Gw9eiFajk/kPbGWrVT/gltvoPoB5
GVRbFNzjpL7Iljyg5UcaTcxwjfFYxb1yuMfNMdMpSIOTqMHKW8DGN5Fwmq8iy7vIswD3mWhi03eP
W63h7PAGjRcyBjzUu2jiIF+kcmtqGUF0JT09VSwDBfZESdPdXWo4U4/J5KrH0dWqLXr+73XtItQ1
DWZ9ipUUSkWvdPWpC7xbdzJQlFzJmBlD2N0EoDlW09SXyIesBl01D53ik4iMezU53k5TcTr0XnKU
Z/JgDUCal7d2MM5cwWLQLYo7gebU5sGfbd7u7B0rUduXzxBgcJgpRY//Hrk9cspffTTFjxN2leGS
wbIlnyr/l+kKxfpdlLQYNDR1ePFSBGnjmcqtbNaKFpJUpAMSTXmITXA55mwFO8oiizlDyD6fBxyA
b3OLpAE0pM/b+zTZkaroUtphtsROdQSIro5XeTBCss8DClGtuE/c41YX7Cl+OKdAEYiPIEAh8j5V
DpZTnTj5ImdN4lYkz35PdajgIKGWoBMpp7qtNu0LrjiWdZ5BSlxxqBrE8f7WVLTi4uPcI1tWq5lP
vHMEpTw1oMhamk+FOOCa0JWs0uUoF+gcDgihvpR9chQIvmcoAu5JtlQ06I+q3gFhFLPlrMSafmUw
JEk9mPtByuzVDty8FhkjKZ9ESjJ9Rj9K9skIZhXQgP5/xqf94MOwjcadA2BnbQ+DtdGFH5vtuxOk
lvLP5r1XDpa9qhjsisH33vtcTXi5Ka4OHqkyrI01t/rrP+bem/e/GwYgpSvd2cYiW12lKnvAVls0
Mh3tTE6+aVuolsVgThnQfP/UeI17doWcghlb1gFrsWRhyGR16VXxEvmdaTegvvtoOt8NI893mktF
SipGatNXNI6U9y4J/gxH4bcOs8H3+2ipRhmE3/4xWobH/hvMC/822gxdY42GIb9oofMcu8UbHJ2n
qvSEOlFUvQbwA2TY7hL9jOxrtWi7snwDG+5sJ99rsB7qijclC+3l7TWyr06Nw7OJqFWMlAa/9taE
aWG1ZvyAXQeOEYNmvZozq1bE7ou/rPRZqnzmmv7aB2H9XkUJ+e5ySK4KGdhdTUJ47/yerf2ebZdj
/pc7PudpYf4Ss2PEyN7jgDTjXDrJNYO2tht653N2oEFz9NvyWbMG/HL8EAyj448fjoYJk6mrfzWw
9rjVopc/Yho1a7X3kzvZVwXd0Pd2xOhoUAH6DBZFjIZE14Nm5soWFXTv0JpgspzYmLehabQXlW3W
qmmT9CWZ3jxgZotYa+OfqAgsAL0q35xICVYi6/mQ97p5xMSwWydlWLybbnt0Gx+4IWZVaFSNL0ja
lNsKL2zYy9iJxKAJgEIm8d4GZk3NrgyPcYIdiUA6pVrkXMEE69fxEOE/hwaS1xLWy5fQmYvjLYYs
b7+cGy4W2XubaaJrUgyIhyRyXjXCLrID9CyVs6tE5tfA037JE/zUbidgUn5pqmp8FSf/9RgxfRaz
/vY6/z799xh1yta9EQZPlu/0qKuF71o8sGdGo/KlYZeFhHf8JFt2Aksoduz8YOpx/kIGmWUDdLGV
64/9GcB5sjISLJqEJ2Ph9t2z70DSFHeEmLLd8+8+is23PonFk30a82Tr9zzkN8CnjFFxtLIq2eY+
KSTQFOarPTcPclM2l364LHGWuCSUV84FMmXLAC3C7yrqI+Rmmi9Ili1mwT5MixG8RUHyNRZnoGc/
z2RM9spxyB78L733VyGpA3kpnNr9BGkcTQ7to/ccEqZ6VO/MaNA+GuOxitX2PQwVc+9P/GU5qpq6
N7zaI/ISev8QpNAQZZzCTYOKZa2fdByzX1r4WYPnRShF1dqTN2C6bRddc7X0WkF2MFexNlDLj6DU
UAXB36kpemWNTO+89rqy3skaM/WO/VCTaO1xFbhUfZXdStEh0LrbMFmxFsNYZhvPs419To3gyW3Y
7CEOnbjZUlVCQ8Awi22B1vP/fPa/j3NTTT2avr90GqPYksv471+pUbFvDxEpQjawuTT4iiwb1NY2
RdtgrZXCUFw0E34WEmIRhFm/lZ9fD9ur0ivVUzqk3RVxxe+u5rYno6LOaaiNdoKr+10WeGQRJ1Dt
fagZUAZFzacUzFYDhMlGlnsQb+wWIWCrLVQFoJqmmm9kmU2iVeUZ6OviAZqPjR9G92evdKuX47TG
XE896sLCSsvTLLLGipWMZ9l2FHIAKjyxTeoUJETxr9ph5xyc5aHw5+BMqmSpBh6KNL/jAwnunWbU
VDai5jSLxWgl16VFvOsVzT7KkDxobd+3WJ+rwcopsHN0HKCmmLTVz6bGd0YaA729Si+vWhe20Etq
57sC+aVXfPtnPz3ruf4kv1fYw+TGvHi6fc2RpV3YznVPRQ+kCLLAj0rX50Vud4IGBl7a29xr8E2s
Cx8i7ZcsvMuivQrrX1/4ap0sK7sAM1v+q4h/H4OpMB7VhXeSpXqM/JqVryb21vL7V71zjC9zXetr
MI74qZbcioaoMSis68o7MLQjzpbZN81FOrSEuYPMY7a0Cqu5uEPkTC/ti1UNqKKEPgth01aDbYPk
6FJKBkrxQBlLq3xc9lO4gebfndRpLqxz0leQSGV5B1UEKG/sCHbGnNUs6T3jKg+DX3eX2fyRjXD0
b3F0Ub/k+ujCoy/M2yhVrDqNAkjZPda0sbsrKHYX1S+peafqAz93I7HCXRg2JUxKBPIMcZDdsiMS
cHIVjtWyRCpzK329mk7XdroB/H0SSFMZK72ex2OkUaaRUFXwx9fM8ayTHBJh2XYZHKRDxAQchYCe
SyAR6nTt5ba9n+YayIY5xPOXKtrXbeI1G3xjp/3c5GtchnokG2c2Kq12yiBFnGrEmU9TCpdU67wX
HLOGLWzGsVnImBxiS3hFVvvRbuyc50kmaXTF0Q+uMSH7IZSsPSsxDpY9XHqRlql0rHBiLUEmZjk6
XriU34T4xnyEZm+igTIkvysR9yrEx+6h3+P/GY9AL9qkg5d4YvCt+30zPyS+oNrxJn63xHsYRyVe
4AM0oAYFFEe7yoxNHFGfHbFr12wsPv/VogrQrKNCZOdZslxsGz0CpcvwhRLNLEvbI8CS4+2Tq/4E
4SL091KzG3O06w22kOn9WeZgOg1OQEgqbHczEvV8PEuz1ul3n4AB0d9qYJxkfoZ/KqT0+zoU1kDF
2Q5biJbydIznZOUaPUg+0eOUfXGWZ/eDjAE8Vj3SaGKQCud583mRN6H3IYO310RRBXVrFw8DGfzH
y8mmJ/6E2pnLkITp8T5s6qp6H0F/iLaa8ISNNfUw2Pqo74VBxTovdCrd1xztK/Kxv/8/8CAQ7enz
/7/7XfTfEMfh/eg7UtXuDaneZ6Akoyz3VjcgOkkBZ9cHWkOWgzWeHIjsvnf2WnN9g7MHoiMAgjNR
9jjHcgXnzaaQUtYwvkJdd4kLpr0CUqMP32w9/RrpzrDp9LY/tmPSH2FrVj5ScVkJPajENWaYNXRw
0Q+WZ/eD4lNYtZ1pdw/9p2EyBgCoBxc2xTckkkQS6YXPrR2A7FI274c8n1qeDdH6HpLQJZQb/Ie0
KaDC1DFSUOCXusC090hagHLw+VeITc9amhWEOnvyLWelt9TvWu/XzdA3nOtw7WaKusq6EZMipOtU
Y7QvvZq2T7NRqAc1n5OF7JQxLzEhr7huuJXNalLf8bByqU/PXjfcMKp64K8tH5qNZag5pkPoFsg0
XBcCJstQCT/nBs6AgVuewmGoSIwpYJQN3Oz8YPIXlu1YW/lADlCE3lVz8nZ/UN+fx3/vvMerod74
FL4OPeTMG0PEQLTtrOOV8ckfIaV2lr3Snpw095+9nWje58peNIye56Bsv+lYZECfhHMul1+svkmb
BdPTqCBeGUTxz3jCqLbuh/EYjGwdTv0QJw8WboJLVop7r8D+U218iKXR+NEJ+K2rOwa+hxAggsZv
d2rczlfMt2bSp6H6VUzyh/6oaWSgZX518J35PIYKLGORBfmdmg3d9Pvoo5QkQ/IQxGIpnc2Y2hjl
8JB4wyoq8VelQvlJSxkoq1gWfiNybTDqCiYQjVs8GE5zGyY/ZTDEAVLB878NU8pRe6gE4NJHl9IZ
H+UjJx4TYWjm/5QteUhIua67UigiC7NKGatxWV04qp4dPh0vzXVpYh/jQ1G/pZLlh4jD/C2LM/0Q
yuxQhsDSenZJYN8/ZxwZyqkwUf0TX4lZT97KVxx3JZ/hMOAuQCQwH+SSvz2wcw96kUv+dSNHyKd2
YUbhDhSOcXvMy9igsSisEXi8rwj01i3RRtR0qs+1lszbHrmSB/AZ1LOEgbgfA8tKpt7bppX7l3ww
dP20qymzH2Xrtg5o4/GPmFwGwP6sl4PJpuKxhlgIAWJhmLWLp9Bg7yebJxrP2v7NLTCPFoCA/zQC
D7v+DeLKHyOaRuiIWi1KXWJZE8WKeyo0dW9ECUsa+THzOd41KRrc949ZZuCUvA5I5z0GNybcWo6P
HYxY+iQ86/azG8MbVtrvw5DXr/pEhh2mOeWQrqkv1G7B+GH9QBZtWsDPGn9OjcsvzG5hN2HgSvrN
tXd8peNjyz/YbYhwzFRz74d86UHXRdHBhZtg2MGiSKL3TEfQES+79lBzQR7sKmg2Dg6iSPNl/Usf
9uMxw5NrUcVz/1Kjvf00B1igFpHfLv20PTVaO10aK/Eg56vTyjb5tQWxmT7WcNwOnQY4JY/VCqZl
u5N1ImToP0e0YkTz341IuqxCx6D74zW8uWzXKk5xSzAXydbV4nSZ23BcAMv69UWJP7rJgRGXTNBi
/TA2d7feDjb1yqySTaYXpPFa03hTUApdxoEdnXQvNd9Mik/ZVHSvE9D0C9m0H3JUEZTe1jI6JvER
+GjTEYdElnRFgI+APLV7hZ89Nk9wXIS3ANoZmz4S3HQhNq4WirfqghLhF9G845elCnmqWR4CV4m5
vHfUHRBni6TZyne8bOUNMITT1Ng71uAB6AZFAtk5D1g3YoYDSVkIgmCGg+UikoO5+WpoXb9HIwOV
eyco34Yc5E0xpdMuzLvyTY3BxWmRoT7I3tCCvjkPX+AtupfetN87N8KnBvODhVrhE2oroffN8vWD
aWV4qWbDx+Sl6a9Gm98xmbPe5zbqWHma7VPIBmYDkDY8u7lm791cVXdRPwxQSIx0pcIyiPG53Ei3
LGmSpac5d1URQ/uANWIeNJ/tQdT05EAZs7GbuM2TMd8e0JPQ9W4joRJtCiZFby0W0o7rn+Zo9k9T
pQcr6LTKEqEIu2e3mykn2Z3pqIkjPbqcVPcrSnDO5X6orTpZ2QMWLjLmduyswC+EJ4zhteN9HCrm
8zGPW8TmmJ+mdrgofHdu9KUfo0oSqH187uxyXZGVuSB6ZF3k2TDUyZZdrCtE5j5jXqn3hzq2fk6R
tdSRkH4lm4GLyByZ6FV543s3IZFq9pa6N4Uwu4eKIMJfz5/gHVEplvVjWVg2Yn3LpRBcZcvSInWF
V4y3kUXlegQxninxL1mSxsLxG9Ux56yJgzxTW/Xdz7x2F5L/a7fs0MOd2njfI6f9HNGq1bRBqou9
p9cMu4QtJAvGAZKFXUxUswdtG4HJPN+aaMuTty2KeiXH5KXTXO26xVknwzo79x2ewAjUjaGdfeRT
ZiF4MI/HOhnsL+WIimbSZB+QaKfdPCDmY+oYalB+GhfQdZrdbDB1agJIm8iQ1rc2mUp+Rr5uPJu+
9jGZlv5lzOdXp9GxXO/jIxdg8JEkvr5KAIecrTF1jrOf61RvUNlSPcP08CC1KwUs2dhVqzHEkrlo
jUOX1wYgLGi9J24TyTroDMrecoyp1/YJ5syw5VY4QxNQkUPSzQiid/HCuvEze3HPV5ByTtD3Ayx9
8tWXyUI5zInXKGz1ezvlOtrOjhqBlEiwrTEL53wLQofAVJwxmwSK0KLE2ucsTTwGLlHTqN+AHUQP
SUfmXIZLFeKY1jv9RjblpFBr6qXVj+5Sbp5yp1JcbzHyb7Ih29bt51R7TrnFP6c1X0xhIociALpf
7cp4nnCH/CPeiOf038fP7IRXae/d4hNqRXG+1RMfcr/c5aZiD5z/PqD+Lba+8ghzA8ILZhsb+GnI
7dr9awdl5eCjObaSf0pr/f3gzMMrCpXVH3ExPqQmIrDTzTmv2bQbvvloOW74XJrTXt7ZW9ODOtc5
gEap4b+hH92z52SXYZdp8vgJskIrHhSRZqVws3CQaSMA1YrpoKaTNhS0BsCyN8yf7JYHO80tgPKZ
Xn33S8ffV2gfrJwsG7aeEDiYQ3zKp9oCF5o48KdKN31M8JdsjQ7qnwilWkWRjLWPHK+i1azX5SEl
UXD65zNGthFm00gA1aht+kq8UfVGWQ5RrT+gH4rkohaTlrYMACZKN+yg02LrPNbWc2q145PvclXR
mCHOHxJV/5E7ZnCOuqJZTjUOg7J5PyQU/8+yib8tmh5gG7coOw0QBVy+CYut+aaikrSnJvPmjFHK
hVLFW1vA5nIlzK+q57CRERjgQtG/d3anoosP5EOCRO+HOm1BbNTOt3tInmGQM57R3hjPtpGiYmia
txEogTyHpo2fW5ntW62ZPkZYcSugxe656Xq2mRpq+lGuZl98U33HRM7+ScWKwkZ40pXmTTOU5qka
65bSYvCrCOL0KEMFlm6Xdsw3sxggQ7blq5s4UbJVHnYGknVDsw7GMsFVwgqWEg9bziquc/Fk7/Go
ak4RIgfuwsh/KoiFa7XmPLL1cPZV5HSbeWzwZUzLo0SuAyfrFrYoDiDhxh02CB+SvIEkGhivtaoj
mkfLoGJ/ayHv9MMIkeoZ/QnBLQn4adjNLkY1Poahrj9NETBfN9cFrhi0GmqY+xoBLYDFNKOxi1Za
6kYHeQGISdZkoVZhuugNDyHAvdmziyMbqtPNIZisF+80DE/I8mSXTmb4Bm2DVKTQtePbk9+Q7vjT
0vCUcXv/Wq1yBKLszlcZQuwnOAQJcodTE1ekbkHt5DiPgJy2qvUwOeWH0swfnmK0j2Gt6ReHJ8FC
xtFORB/cD9tDG9v5e9OfnaGsPhz3pdfxuA7TZHpPDd66AknkDN3Xf0Ue6xb/P6yd13LkOpKGn4gR
9Oa2fKmMvDs3jFYbeu/59PsRVKvUmt6ZnYi9YRBAgixJJRLI/I0RFfqeGgMaDaG16jO5PKc9+Ngn
8VjxEKcQ6AcpyCy2achfgIIQPQIZESqKsxmH0F9+GUhzFJbaUi53YkB1XG/nGq5+paKv1nvFo6jf
GPHSH2iIfTEj6F0Wj0hSjmdFAe4yZb5N/VbxbHyq+NfLtp2GS0mlFMpNVRTxpKab/Cyxekg8/Zcs
dY8m37yXHr0VZCfV+MZBq2lXa7q2xyMgPHcxti+YdEjXfYomlYEyxonCanXMu+KR7SGirJLuu6ux
Ko11iy3enTgoZBXMKDRPSdogkmm7/s4ODDU6geRQtnpi30LXkK/FNzKMzVu+fjK5Vr6D05hoAXlz
7kZlXHtdsikNnvyDJWE53LO2VKLUvEpRh9qoup8+Qlr60bmJ+WMK7fQqWWZ+ZBZvGPxE+5ZU2DlT
wiejyL25hetrdhb9/TRolP6TS71wL/ojYMTKwox+lJr+XDqDRSqGg8Y7FBbldNoBWhw8md8zL1Ax
aMdtMwJwkouVimfqKkOrZjPDkWYanhWVT7ipF6vAYQkk/pBWPXxuXkZFQU/Djm/Z9t5RTSN+3D++
Qah0ayvAu6gG/TmQqvm5dbzycOmvUrs8TNdwhjLbFCOmdm1jaKd+OiRlLqFsGlKwiOGQfOqbYyor
2XmD9CoGxCESM8QpshDpMg2tfN2U7fsFgy3m5KCCfM0Y36zG0HfupHDktxUKk9O/Y+BbmEM5MqyV
yvYfZX/Yin7S9xSt8PDaiCZKXVdhGpUPeBDEJzG9tLynWUDAyb2T3Km+9Tr4zr0DRCnHe/kQuXl2
YIvuIV1kywB92wYoAiv1APQq4zXpg3whTj+15wmfxhxbVhealmc7JDXta0uqb8T3MvIb+xrI242C
CeOxD7sE8T7E7JIkz09Vn7ITKsulXRjGA86a1W1ujSiEQ9EYCk++MkmpLTVbzp9dFIHXNRYPWzGp
+aU2gAvGg8Awh6pj3BQRZEi3pcTbDMbNx5jnZubc4grsSBT/3OVQR+tSiq6QT9dIPChXoMANdG57
7y5MknMseGiFNe41F6iy04zVjV2g7KCPeNq9SGieVigKnt3R6G9CM2l5hPuvkh4NN6Jr7o+abcWW
8ORTUJv7+VHDFU978kEIgJzmGo3fpVdK6+4w9pJejDGK12EaZkcHQdQTCvX5SqfY/M3QEcj1E6AE
Nbw5R+OTshuxd7wOla1mSLhGJDbKaroa/LBtacfqyt3Py6Da0pw1izn3qk79+3pA/W+ttqgvaXqd
7z5tVQNys71+GGs2Rld5r8IENVLjqIWIUStyeBaPKGp04VHOhmfxiBJdmaxAgiLXOj/JFDMsTl1T
HctQ3ZFg017rMWhIXFXe2c6c8sBsDHYgPD5hfvgqNgIfoQXoWVTUg/fQynW9Ta9F/hNa85dQpy2s
46hFP8WKCINqb14WWbp0hoVv7S4rJbFcGkwFesoQwa7/YKzk0kPhudG14LAI1kppaeXaGpwMlC68
ljxVzpJU27vSVYHMWV6BVDOGTGu/ssDN5Z3UXiF99M/Q8Vf1/aa9H1w1vLeBDyZmC8jAb++nd+sy
HgN7K5pOJOMsOHjfREvMqbLqaQiH8CQmOYlbIzaXhCvKmTL2MaO8Ji/tneoRjgtZC9w7p5KrOIgB
cUbazj+aSQKja3CGhWuE6o927U3rLD0sEP1rNfs21+Gw2g4gqlHGki6OWRbpXRqvoxKUOq5CDzCE
vO9/nGDm4YsedhrziZ0X1rMRJ9u8wZudp41xG9k18EC81tedW/tvJTzepsZBwaDub7CkuFINxFUb
vf8pxsVEE32sZV6p8TVCvXuLteGd5XXNvTJJp4r//5F3YY4tzEIyq+y5GSfIV4NYgRjNYuRNzTrh
AdAHwWMm6+s6BY8ECQ/mmb8tWzxyta52XlV/7paRYd3KUfzeTfQouRi1uUqHDNpjNT052Cs0DzSE
AoJoBDpKmrAk2lAVI4KP/rvhuSXSlHgV3c48c6PJANKZEHKwSf3HjhFciNjhnC2VRxkAQEC6aG0+
2FX9C4Hk4ZuhuGRg+ucKM6XdSPXwlHWg1bcDfQ2vo4jk+cMANgnGpJ+dBEpNNNFtzk4CpTaWiIuJ
Ufam6qYJo2SlG9g3darcHCw8Ze+TULopuKf0EJTN3FQiq/9HhGXOmzyCgRlzNGan5Ct/qlcqvMpD
ELRYLapNuPNLGfFGt+53pq70tx18ILGjEIfYiYyVWhj5ppz4tQhHD2R53yNK3WTjMUWk5pCj1Mg+
xLeKB/Se01tNR5uk0oLqxHorfDBtpIYnsRAcVvRN1cT1thrBkvimsbFZ9UBUaZtjmJTI17VmhdbQ
lFDOVOUMhs2/j3T2AK6LPNdsxDtU0sorMYURo8E06kmMCg/fWLO9+7Hy1mNhRjeDWaX7yCXn/USl
Ptr5MWIxmoxbwQxJzRD7o2ZB2xK0JdFGPvV3e2z1VTOi0gwX3AYACRfXyyW0ThOUnURTQCAN7I7w
GbgXPYmTI2g5xYdTvKFgC3GJFyF2/dd4LUmjReBjB1pOFq6tpakrKa1GEhbO0G5mDHUWdQFp0anG
qwTScYzT4YhboNjfprIT73IqW8tg2u5qtZXCy7COYgcs9rxWOuJKUsQ3It7ALJAFi27uTKRtDxSU
XxFYmjDEcvEQFnjZOhkIWiQaKzwYh6hcp7IyLs2Ktdz8EdTEHKFhsEoRGUZ0nGDMIQDAE2/lsYW/
xRSovLURITm3sTVB2/jckhvMTTEowkSElBirEqb0ttRKuPvTwrIvMaRwEl1bB4FDbuZjfSnO+C9K
D66jw2Vn3TkvOedpQ7VXo9GkwlcFyI/x26wHD9rwWPUbHUV0ytn0fTpkHSpgqVPNIZeBoUfhasH3
Xzvqsf7mJtS6RU0kM7x6hkE0gYJ4/zQgav5WCmEUDiedlht0c7SolohhZyqeigFHwWTrZ2bHBU7H
WN5cowCibzsD6oP4g9XY657DLLiB72KhbmnlG5QEjflPJ4HsXCb+kO+7qPduBh8TkW4YfviyhMz6
tIYPUPTXVmqaINb8HIRgpd7AJA4wLdjk+3xBVqFMEflLHmBmkYrhipriPHxJDojoIhnlpY3M2Lw9
GHypPLS8NsVtP+0YcGVhRRAgfiM+iq0vsE4JsZVHFNhOC2mjmwjLoas6bbGt/ju4Jza7mHsqBhxl
rzCfUJzx1n1chfsOEcJ1OOnuCEhWHNveCcztqityFBhEU5LKlYiIAfvbdjJpxwb6WRy6ov2Vkr7Y
XbpksFFnb/DDPdTKF9GfJgocArOcDH29k10k/kmcIe41rvUE4ahLnxjQVSNY5nk+bOLUSw5q0L5c
vtNVgmwdQnAvwfSPEKBTDklVcLIhzPDfK7X2AWXLiHp6RhHIRXu3Zzf/00RcPOvdn4EBJU/u7Oix
01JjrWZadZQVoKKV7ozYrKMJoGgDgha2Gc6YMQfZqNMYlk8CUCZgZC7uaUmKmgdE2X4RN7m5Se8R
wPfB+mbNddIFb7oeTEt1P96jlNGuRLMGqbNKvdzeiablSj8sewiuRSu9Hx0DL0KRFhlbhKFqE2Ge
RFMxP5t0k8Ys09CXu9G0LiqXxaSdlChtcCWUlSgjpsvGVzfyBB0TbAXBaBBn86EwcNGWggfRfwmT
VLdca2lRQvDKqjOe9uu5kPGlGXvlrtOdZNkmlXfPAyVcUjIY/kE67zRUfgXptfMXFrCpn6PW/4r5
13jGOD2D6CoFFHhqa4u4aX2lRY6OfxpOaWouJRuzK3/GTerEezMhdRoZ5bdWHfru2wgwHoUo2JET
uoJl5Pvh0syCgUSxaKfugKsIO4y/xYk+tVmjoOCdxHPKnB5WUM5VHoC5vRAPpssDTIyKpud46hoz
iPeQy0BloB6i6NdeMWRrF6rsCiXadOY8i7MwuJYCK7++dPMY+hwqjcT/Dm2MuPgUWsfBDRjQM6ao
w23USvKms430KI3dcOXLtct7G0uEps7UFSXe9rFtu2YxsiJ7q3nEz+Qi11AWmpnmKNz232385Z7L
rtCXTWnjFkBSEE+Hwlz64AveJIQ54o4kZAn4cOMGrbtXM1W/Y1PMnnqKgM/0HZX87j5y8mbvuCMC
0GqjvTQ6tZEpYAhhnOLRkZ/RwVNPlsmzDDi5dLR5aJ6kCWh0OTT1a1MNyfHSI84+hcLqWuE71i8v
fWSpVhY1wZugrPJN4wBWMcx0vG/xdrxx0OgEzjzed7I13OeV0bLzVPor0TRzyd+rrG1ABfp1sdTa
J0XtyjsxqE97kT4m2y2arNp4wI3G2xzq1uh0SvCPxGBpsSarE+8AoBfzShJeZyS8EHYOwhp9YPyr
4aaS9J5aoxJwmELCsWt2YxT9EP3zQczCMCdbjmOks6qS06sMzNTCzNgC2qrTXDf8R65g2LTPiFmD
QvKMX3G0NCQ5/YUKOeIx7vjkOLpKIqjUz8D08HUP5XY9p79G0pGpu4omJyunK2yE2UHbho4zvFCQ
RzQeZ85D2ATDix2ukylqsLBcn6Ombp1MyZ9RUlBIn6/1ETW2SHmLa/2+Yxn4KzeB5ygNKztBOnfs
Q/2uycJwi14ylIOpOQIWumthquMIO56CtqVlDRirKWa+wLMGtriEhzkeuKq696Zh3+vas9LWV2L+
PCOrMPGBY7eJUbJkxrDqWjxwZh51n4F6yVtMc6K+J4cfku+ZpN8zLN3FEhjoPvo0KHGL4Xga9l3/
fZiMDyzKabY9YHQTqsVti5WrgtBdDa2yoyT5pRYA3vdgmrWx//Jqv9QCsBk55Klq7MV6QYQVodRd
9Sjq/K1sESnazdia8q7EDaxbiBBgL7goiA37x7AYUMMsw+ZjqoiIUYQq58kDCeHfM/BdRYmdnTla
tdFh9NDpnk9FO586xVnziuukdCXOdcmP515TSom/RInhLzGi6Ukt5LY4ek0Sp5x/tK5Nf2ohquDU
B9/TD3/7kacshRy36TxJ/CCXfIWY0CUpOtDWgBJk7k3uTLINKsHL9k2g+gcAUe8H7DkYRfbB8zeX
3tIuFHxrp9A5QAxNijGJheGnlhvbagJCLZsxfZL1zASlXVu3QxRwcFEbZ7E4NwK+t6FtXM3hbu+l
e2Sq0bSf4sPpIFcaqas6UFdihhjwPCldWtNt2kJqd24uTcY54BYmxwO1OlhpjUWM3bpIQ9taDcZn
6k3MyMOpRXLWX0cMEQ/JghpQt3KjKr+uI60AExIm30tK/2mYq/90QK7WY5jY0BEonTpAi/eZpi4K
2QlvsTTVABlhL7V5X99L3TfkC6JnN2rzfTtZmAiJGxmfecvrk0VBmWOTdpYLpqZMrJ06xFdj3lIL
VWxjPQQR7nM9tmZ5ib1dZpp8YS2x8KsbvomdjewDL3RtMZmITIkEFq4RJpHQsskdhK7K6qxYi9yB
GKFxGfkd9nsOHEBSIFGqUb5qJ25o3S8EdlfQqYsBvmgXIETu6hM8o/+IEcOCiW2q6b/MQ4IE63Ct
undJ6T2YnvWiDmXy3Rky9N6L6iFpqV+AoXK2WZV5CyMDsUfdK7gCo4cdXD3Yz0Nq8N4hR5Cij7Gw
TaO7/c8RjZE8VmVYY3HZVNezhk8Pf6ltQYXYig+IWUj/TH2I6krHL3Hy1Jdi1L715YrNPej9Tark
3tGX+uzIotpat1EpPWgaPBLsz92fBk7eivZT621UOpVCfoinOYM/eke0eLKj2+kWUGnXfYAt8T6n
OX6ZI+7jdHhOhnbwpPCAP4FRVdbod2DwORUBmt6hCIBurkauk/bYpT/9PmJvNrVcBEaGhZjHZj49
DhnmMR+xon8O0d3ujAro3rHbnaI05o9INV4zhIDQ3FT8TVXIxaHROh9vAFAa1Gr11ym0SMdx4cbJ
LypzToXzstXWW5RdhzVva+wmFJR0eCqW92FpfEsV23/LcZdfdL2S32K12x081BlXIh0XKDeUBox/
wkp7DcJWB7ekDDvZRVgmmF6KuJ7lpDFwUkCiKXxIHfKHUljtPdnSoaRSfuONhRR8pVjFyvQLlqLm
oD/VDVhokN8oE2YeuorxkCCuCO4wWkUqWfMxkND/ZaBujOg4ObYtRzs3Dr6i31eaG9x10P2uSePj
3oKK/2vnY9hTuEOzF00zf3VV8mRekaKJHiM1yRPFf/U7kpq2oVWnILS1B3xytqIfjTqeg5HDJnq6
2HQTGxTUAtF0c1dmrXsQB9OOXUSh9fdmMYQwfBoVc62PkBLURrCy+37R8cnXQ+429xWPjqu6x0lO
NNVRbVnI4RXjRdIZzEp7r2R5ggUdZjpiELsgknKGuRSDYlLUqh6WYlK2d/WGHYxe9HyVRgzyrNa6
k4ou2kOv8Ld+EVVPZskWpEirx9ZWu6tqcq+b9Avz6WCbbnDFAyPmVWGbt2IglSUw4g56FoqrVuHS
n0QKEX3xt3M7sZUfUdZYV66QM5zmId681OtQvhZXQfFMPXdhtumkJtu00GSvcJP6UQdR8h3HgSff
zdJHvS2UbW3y5AjD0b0vtexvAUWfNLu0JTOpWNEm1rGFheb3M3Bd8JMOWEi9dWHyx9pb0IF9b7xA
fewqbFi9hC9EyHtrm9epivRHHx6RV4cronXV7QjZHLCaqj6jk/IDsYLunE8VH/E89ttmrYVOM+uJ
GkOHekLX3Ib9I5r6AVY/agayOrafW9Pcix8KJgo74Rg55DbFWYTVWXqUJxSCDTspk33tRrTSwnD2
dmAijj8NAuao7xBo6Jd97svbSx9mgV9nGZpaLcQEEWb0Jn5ArF/+11ltSkkHQnA1wUkpIF9mzO3p
HuXQHHhauEfAkf59lznjxnBgzMhdzIIRzyv+mSy+euwHQISE8sYnl8ICdoKE9IySyfNuK2XdkZB8
Nlr2Hb7c4ZTUOEffRtSqnZSkxlimKKbFEY6WPCA0wrTY7z+FiX4R1iRIPlC9HV4KALIizFOi96v1
H1ezpquJ5hSWgzdfjMCLT67OHj4WFUheGM8mBaNNbyGiBR6PrYDkTza8tnetYF/w6KrxUvQbUVsd
BgSFlpHPKr+uB2WlDnm2F6M9P0yBWuWdOfT6ren2wGK4mBpSd4X05a1FMx+ph0t26R5E02t/4Vlb
gF/hA7mesUIEzVyUIWrMo5eEL6ipIe2gl08DwmpnRLlrpAKL4KXsEa9N22zYIicRvKh29KpIentj
pTb1ojzai+5aKYZ90uPkIiYVXg+XMHf7gxj989pymLFkn+5ZJcbnayOz/9pYdXsT1Vn3t2ur0ydo
x4mn+HHtJn2RO3JsmnYcLc1HoYWDLNfvZ1rOc8TSJCFi5p+TPsWzUQQiguGuYi1C2G+KRmCVETG7
t+NqHzTNLczb4KwrdaOsxBQ4QQup8/VjpxfGDiHXpwDVT2Q+pZjyIXJJrVwaeAvVebqTspzdv1sr
KxFjOIZ9Uo8NRuzJQVPsVzyzkHuYpotD9HGmj2a8IvOSJnq/SSfpJd9m7dJa/q2ld8qtHkv37J7R
RfIrZBJyXJIEpJPa2pcoMVlEyajbo4Nq6cuYZ9aVXZQ/0s4Iv00n+e8TnVSB6BEno9/8ECfK75Mp
+L+K+U+3EBcEXXrid8oSUUILS+ryYccCoH/J0n4Xp3Xw0CRTBUoJ8oXoF2GuhtCAyeLphZfLznfj
8AGc2r+EOdPVRJjcNp/CilZi0+QjK3252sdNhwG1+v7Pq9mOXK/FTQ3KXKtcwr7YDzAiiwb4DaKQ
JZqGXktHUeaKebzMo0Ju4TIqhBwGyfx/nSs+hriRuDJ1cel4ue/lQ17uK0a7j48xBHW7hVdoLSPD
BjPhOCcj7PRrWTL1a3EWVnihuJHeY9QyDbRNYC0KR5UX6Vj3WxGois6qLFaxWVany+T/60Wnu3lZ
rF9fLlynEUa24p4fF577/puLivkxwLr50366qAKSWLb8z5/W11Ac8DRp/hXMsV9//I/fi7iobcr9
Vnzwy8/87y786f6payZrrVkJAfzWj56bPJSxLUR+T7Lx0CXb6W9FEzIcgI+kxLmym+T48tq9zQPq
I5MSn4jIVP/TdOw+/2W6XaSfp1dmthQX+5iOA8m4yMNKPnkNSUxzAjlH2rdkHILvVEnZxqJIjWak
DZ0QA8dt7rbRvUfZ+S+hkVm9h/YmfBwROijFz6jrlroVxI9apuvreIT6gRerfQD4B/wUt7qHccq9
leXQsSNZ1Dzsf2boQdGTJNua5dFCmcoa43TQ8tZdqp2OudhUBzHKFo0i1AB1nF7vRZjotzwDmx1J
pWTaYtfSoMp6EGeXg4YHAjVH+z3kMvAlWDRdW8uXiQUWkCpwd4rcEsaD57yhMFwhjPK7GQLnzsCv
Wvj9tdK4zqgooCESgxgK0mGyg+yuWDwa9y5KYkDlcODWJzE3BCTjO5LykJF/oZEYPkABrh9K6Uls
u0Ujl57EhjxDpfbPkWj4FPZ1jkAD8P371zlioanrWvUgV8/i0mbq2RtHstC9H57+m4l//Uz4g6lL
v8fJU5abbCneThgWSEtk/fUr8Q5DzJMFWfsMDC05OvbAt3NiK/i5/jlKUU5wattnti/vUfJYvsX1
mIKCkwMELHtl78iucR927gsFJf+tkYFsjVpno3QKmX0YEe8T4rdh9rOX7eyffpoIH1PZV4gf3Nu+
/SLGQbJ8nhh6BXo40xXb9JeY2IGC3QTaUzUa7VUVuZiZo60EbkaBWGXwyuzdJ/ENlgLnR5170RMl
gmKt2l10YreERedf5hT9k7Cm+JjTTnNqP41OfZElB6vWxo2a7SpdUjcsOgrchGzj0CatPsknIOde
8j/mU1V7jWWkXKCgeAunXOR55k7fp5ccPYEXbOb1ZSs3ya02htF2jPBB1pJJfBUsr3+PyaezHvXJ
F7Lvo+vK6hWK4F34Pdf3AsklBXG4DMJ+uGHZ7+wbdGU3CfZOj2buvIgIxVCvMw2kZt58k9JBu4km
ptuYY8iGFQDFW1qiP/MzjAlGXqu5XLNMl/CZ3Oix4i7FsDiYskb1PpFuSxEShs+9ibE3oIjwpFWZ
uS9aT95R6hjOhqPHa9sKq4dqwBbHB7X3DeGhU1ZO+7OIfbyuy7/ybHiy2ih8HQalXMYg++88jb9m
ndiYlTRtuRH/2+KQmnmP0Cz/6lb2ZgRpfcxRYNvLLCAWHkmJ+n4YUP13rqWWVN4b8qQZKvVwNBdC
1zYMm22g2OPBEkxf1PDyjdWEEj6Yo36mrKyg1Bp4h7AEHDk09WPpAZGMLLXfhSia3Wu28hOBjOzG
i6JhmantEmor5b0/zzJ9QAHIixo8Y6ezP0dZLtLHJvJ99M+4TK54PNn4pU6zvsb6zArF/D+v+fWO
/1uclx8Ty5OLNwDWMUQXXb7jbY7IXtX1qBvTNI2kue4zfO5j7ECXbjG264A19bqrItp4pW0rNoHX
IrgrPDS7ZBKLZREpdwh1JVsNodV1To0FYcRvJPecdRZp7d5P/PxRHY0TDJvqm2FHCMwjW3Uy4SPe
4PfULMRAnPCwHXqzuU3xRT3mJtbn4kqSle9BgVfokefGri70dlPFlvaPrq/qAhAfmjHFtjd550Di
eyQDi4RCXPwQkPjUV6xtlhjjWjBGzMrzp/1dfBT4+WlSBWIq86nqIRs1shqbz7y8hB8d0teLPg8s
66fRyKqo29gKODu1X8ulXQH5AbeOI8F+HF3z3jAoYsNGRnGmcot7vMkwxil+pmZkflc86VQUFU/4
QudfrNVAKQxAXMPYYSnhyXhKhYdey0GBuKazxA+yPBujB2afBNa6MbXiNdf9bZqE1vdRlaBMWPl4
Z42oFrOPUrahUhYPeHn/NMbQvbH8BJnjEFaHqhpvlVeSd3ZK+8H11HjdFVV+VmUv3qu25O07s2/Y
mZrB2kjV4NHINWxk+ZV8l0YXu86OivZ0pSpOx3fx9wADDlTVqmipaq1Joqr3z5k/oIOp9+Y3g62v
zSPziSp5szPGHjtEr7JefMpR+s5JTgJ62/W59uCYJ6EWLBrA2MTIiKDaNPIpLDkJgG7/PvLHHBUy
JgwxnohRjzZKbjRrSi3qK2n1lWBndGXhLwssPG/+c8QYZOkBZH3p1whHLfCHxSwkxTDawyqz43eC
IMbG5tIvA1yITdTBa1JSvQbKmPRzRFx0B7nw8+cCM/sNKbaGFVuv3EmaFL9HZOZtneb2I/bjzTaq
yZoqpe7e2176fb5JM77W/tg9KBRzdxUgxS3C6NbSmNiDgPxuEs3y7zwrrm5rrXugdpu/yApSYiQn
eJtOTQW+3qJLI+ec2L7xUJLgFf2ZWlj7TlJqGCRG/oJqASUk1mhHMeq8ZOj5vTQKYJBCxiXet53s
pTGEXF3d78Uc6GQbtZOKB7aJ+bVkoymMrXXymCm9DmkyQzb7lrfoOsPDEv9Tzka148xPzU99YVRh
x54jFXcp1OF7na+SbOBR8VEaE4Uv0TT7zD82zYMCNelYqCNJvDR5aPocwsrUBZi5pu4ynV5CLk1x
Zks4WTfw2lZfBmI569BWx2Qbo1t4IWmR9wdErPtDFXn9wbBhG86dQZksC0W192LgEiJmzHFixBJT
LuOXcJCjNpIOXrf6dG1x6sSRs0BxcVgFhWIceKgYB3F2OVz6Ij98JHFLHdEo03Lxt5BLX1W5v2Nq
w5vnDX3/o4a/+VJiyVXga/hPFifyda7fhlIPvibX9H2KFOYM0xqbBAP6KMEfDIjXpZQrzkTfFGGC
ujqKeq7oF4d374Dfo5eBr2Vj5+adtWm4WrwnJ6TNSve4XGLJU9vy6tLXwB+C9C59Uz8E8cVgpWyc
XopmZX3RA18o4oFc1fuxnQSEydxuKhsVa2hSbbylpFUs5nYw+NlZscrs3H+MiD7Y6J6CS6GancWc
UMd+cu70YfmuwwaNddxlrt2q8V9sqwvXco3URd80HW5sEeRhMEzPhmvcCNQ6fN9rBJTeQ+uow5nD
J6FtwRH9S2ipSOaSvS682cnQJFS76trwDWNphbjFX4SeZ31nUl7kChi4BH8ZEBeIs3BcVu0QIb4P
WlHgfDqgYcuxA3cLNxBkoui8wBUNteqXplcApPwLwFH0Xa5wuaqAC3XW0B/YI670PG62aQ/wVLHN
9A6eT3oXQbvFv00yeZcl2Z0dteldOb5VpufciEbROcZVkWBpYRkq8voqxXWg87697vJGipZU8u/N
ROuO4nIB4M4zdLiNaIkLXO4aA3dfFy2k84uCv5D2vzSdbML4OXq4vEj7i9EKFcokcZsr3ykd2LaC
sV62xne8N+J97WnmwkljZSO0fRvsXWbNX8Or9C2ySvniIvorzua45mTIXTSHXrp1sK0LylPiZdcD
Ul1Gg4KR9mRsJppOWVd78ZLUu/F99NIMpuAqlY29pU5LP7fEAsXvf4J7eou1OnoJEktZDmOi3zpK
PeFWSQe4pV1fqS5ewD5Wg2hSmTq+aE3+iMthtxiHPnsbSgw2FZjEi7ykbBAH+PkIKHsLLMCq2od4
zJu12iRIiVReC2id4gM0fWpU06gCD+6mkUr+dRmcJ5AUb9xqmKcrhddRoITJmfh+cqNKcGmKtEDJ
2eyh8WU4W5apuwOXMy5FE3icclIN5VW0Gqy+72ubTAaRXqQoD5nWomcsq9dzdAR8NnXb4SqYBtXG
L9Zl1evrgIqAkFAwcElY5lZdXokmlhC3mux4txgFJY+hNfIeQ3ehaMPx1GRUTvpuzJ5THKW3zui3
65b3x1Hryl+pD4RKHLTMrvd9wraxRWXg0h9/RIg+MYpwKbaasuuuy7HgufQxQwx8aV6mAaIjOQ+j
f/UlToRcbmSZIG8WSa+8ulABtpfPcrn55aLiUnOzAl2SVsh0Tx/539/CmH7aBiYbkqYNfnagQSqp
NB+SITWXjTYou7aSDBIrcrlRsb9Zy7BXH7xAUvcpz4KlaMLVt0+Sar6IFu6M5l3Uygsxs56myx4o
es8ubkWA5LoglnRzOAajgX5gzm+jkIbyBGR9jWEfRotD4t800yECcLUadV9ZiaYYECHq2G50G6ze
ZYKvQL2m1Aq5bbrIfOiRQSvrtMYEJUx3ok9cKft9Q9Xy1+3sYtBH9RGRqWA5l0sdGzM2qkr9em7n
Dm8h1tXO7lI/rWTlCCIcQbOpmkpmIblFRmCOTyX05opQvRfFWRHgVejnkaZHptRQpTMUoyV74/Io
gK3oJk+S3mQ/rurCnsW7xahat2gnitM5Rpx+BApobCkmzwMTmNaL8NewRk9ftb0e5htQByg31N6V
pnmY5la5NxwafQzyjTgFujscfEmBRI/4GAk1BEk3UD23mW1D7xokngkorhgmFvMZQiZFuMig1QYI
lQBhb2v0MS99PcKNl9HL2f8lrv3L3Ol6nQcCQ1gke5GK2irbNi/PlNcvZ1kVqa+9rCeLsVD/ZbSf
+sZp9N/HiVESFu9xX+5xue/XuAANtgwh/ilXKXRAeqNeYWsQUGcnX4n3erSC1Y125dSs0gr2T2Nh
bu83Sbmcgq1U9W+FqsglWFwOivJ7sBhV639YcDU3uaLvVXy9n8Ky688wN77n9lA9BXjfHWRzQJNo
GgxwwdvLih1D9mQ0NiOLkrxircVo6hjY9iUmYgBTcNOPEybAz69YUpZPaSiB8JR7j8f2NBrWdzqa
vDei1VUpFG+jv/cdq34EryN6s7Q2b11Uc5rBduDRImUjaWWwkdKgOVKgTQ4Ym+GQRKHyTg4y9jRa
rf2Dzs7B0jr9l9a06xRt2jdI9Fg7kXe6140mWFfe3SSWh4W5lx5TBQ2SqaVKiKiAL4B/LNrhoNZU
dIdwPTcnBRVx1vWSdVUF2nbOLnlSN6zqoUMwrlNg7qEdjadec9aDEZnOEV3HYGn72r1jRSYINaXw
N6QPWIaKtZYrjb8SWXGuWOvUC/aZ0UE4kBhylm3KbizXounVUotVaPdrxGkDSpNxUBI3vxfeJeNw
bULQ/mY6LB2CIjcfw0TrV5WjGdf/Q9l5LcmtK2v6iRhBD/K2vO3uai/dMGR60XvPpz8fUdqqXtqa
MzM3DAJIsNqwSCDzN0HRmPA9Neug5K1/sgKw+o1u5tCySmfZ5GJ4KxPvo0c+92ft50vHna0ZNNFv
vaKxn/ueJbXjjPBuxnwv8yhuoj8gYDtcUC4tnqZM3wUt8gST4/TQHIDNylyMnJThTBxXwG6rZVAm
OLcXNQzvRhfndvSd862ZO+XCi+3mNJWKOYFrJK6MfH8dW0a/rIKsX8e56iwwLKtOnq/+NEIf575h
wvTeYz98suXpaOsFxslJuU4EP0c1iDMAHz5tPssrv5vmPzDvGtevoVPTaasJL5yghlbucuMiniCW
nmN/tZtyOAT15F1yKid3fW2CtiqVi+wKOlfsJqgTC9NXvIscEEnrrnS/Zr8998lDUdrlIvaAwQ3U
daLZMHGVllF17yO9vUxV7vJqJJHpFx81HrWL1u7sFy3Garssm/jOQCtyH9UWG7iA/OwqcKby3SnE
i+U42T9dBfh9r0RQNlEZnNCvUAfyqWiJFRZ2eZoVBZfai7CkIpuA9BTAYtBit1CR+Apf00jZpXEX
4EX6n1CuaihO8hya07iIc6/fhDl+TN1QpSoUu3CJEsmTjUUbBiZqtdZLbTw31FiQOmutLaBZg7du
bC09j1QvpNcLPCrzHwXhYS9Ump/JTEmJs6Lc1qXWrvAnK9nH40orKqeCBIvlvUzfpJr9qAp+21uE
j8zKpwjLdB4b/lkvWa+zdMMXZPuJJ0RVAL4Hu0R0H/FtIC38lmnCQIKoVFZNkOAJNaTWc9uFfK9m
jUdkUo0zt8cpnfUfZVdtKNoKCfVloLn+Gkrk8Gjk1fgYKAppB2GdZRfoyvboGM1PbsQ8RdMKdSfb
ceutjJUhqLBrDa912fCjsdwZOhr/sikPCrhVFBoxlpeT3K6K7gW2DLeIrIKzapZRcP059NZ5i2aA
BLDSDjSwndxZmlLe1bATl50Vht99T9mraEO8QoOwt3ln6Vteff5b4gBpnQPkzN4DHNyow8LlG/+/
qqaiW2QtJ9srVzJOHj6Jr5JWNU56sfUaW9mA28SZOAs/OY0WeNkgFJi3BylTXSPQtYMAqS4lo6jG
T+cxgm+R+hSAOmB8KDkho4K0CwB9nMm3+twscCddezxPeKQhq3IbldoBchQVG9K1v4NlM07rfEsy
FEteJz876qT/nE8y0LbyxPdT/ymLbXJvi5ANh22t8nZyXg3TpraO2cN5csLqBEonWndhHX2pwUP0
Cuz6IcI9XWjUPhvdM7agUOxdUWXxo91hdidD2JXi0T6J50xnbWMYurMKqT28Ga4wVqNvjTvZHBvI
PC1EzLNsumaz5rmrPuW6Xj65Zs1/SVNeJ7wfzxG+7wvZ9Myu3slLVgZ/3l86tqHh9CcbwgJYQLW9
2EnaHNPewbmxRVVe0cHC6spXC5mRddQrIZnMMnsyDfd7gSDDe4JfA9rW7XuEqz2lJrV56OdDa1VI
MDrF8dZvZlXG2jnSoVYQKw/dEDr3cb659cizIYmQSyzheN4GEkoiB30q3rNWH1f8sZul7mtiyhZJ
pWF/UvnA+fFox8ojMMNtjpR3P27ApVoLqQSMUMp49EX+IlujFtWXf3dVs42M0k/XKNn690Q9Is2+
/D1JmZ0Ix2JQ79Lol6M1snqP2ah7eykye9OcddzJW5UpEkFyoM4LnP0SGzhdIoI/g4vU1u/S6VsU
kHA31ONVEEC+zADIVemKJWmMVM0mdvp/8FSzj7rjWsdqPqsrEKuLT6dyKOx7++hRHdzlZn2WXb4C
ZNTqWc0EsYq9b9ime9QBEI6JaPo2rxr1lay+/SQ7pqb10aTElq4fUhYeeLcNwcqsinxhYrN6jNm8
owrxrzOsrX/1AbD5r9HbDN9LkGxUR9C5f4nri4euMkNKjwT876HyA29xf/w48gN9w3pH2GA45F6t
nOWhdJEv0pRmxH4VWMlt4NoMBlaMcQ7A8veMP+J4neJxqZ9v3RiNi2WF0xlPiLKKFOAFRUmhdiyP
8izypwLPw7l9Pb2NY4bQLI3IMq5z5ICTkCBeyFN5GPXQ2YW5tmumyb0vOrO6g8mwCOBopusE18PN
GPZ4M892eDJEngUDYp9IsBq720Adt9e53XylW7+8SCGqbPnHQNpVYKPmi8gBefWyS8haoGgtJvVL
KbBKjNK62MVVUKylkeIUK/myjkL1KIXpXCtdBUpiPxsmDPq/TJJRngD+wrf3/zjJtyrzUtjOB3UU
bAocF/USqjkDFuRfI9gVK9cW5VlXB+NUoWvDNy/QvhiDu1GnNvoZVDw4uhAfAA1x8F2sCgTF4XM8
FkYMklQTNToh6bRveyxb+vkRWdWpeZ+h474Y9GmWMerOrW8nr6peeMDAXX1rNd34arn2UQY0fhos
kzRs78tgtE+qnqcssuPyO3JFi4wP/UqZXVmPUFz2Wj/4TzwuP+RMa6YSWuWkPjZdjnPr0FjoV8fd
VxPZHhlBsqtC65JBmN7oBOXBczRYVweMTAuHnaZj/VLOILpJx21Ld+Bg2b0aPLexuZP9Mmw08LGy
Zqie6mig7lrcZzxb+PJqf4RJSWNtvtq/w/QkfWdxiik0u5f7eERYTi2HboWTGPQLmVS+dcqkssxF
3wYMAO2I+ZGzviWp3QgT6bSEDG+qqN7yVRm3uVUZ2zIJ7LewNdak+6dviod6Uwth66QqSnGxgjRf
BPWofqMKhCBBjkJuq5toGIOIW8kZY4u7O9/Jd4qTJeo2h1BYHgomtv4CqcK9NqWM1615VYYy2HW5
lutdtbCHOqoPXf9U4+61aCMnfbCTMXuYYvSswXS/xEk1Hm79Bi6JOxnLvxX9uOFfcde+Vjd+xfRp
OUIhM8K1N1jg7lWoODnvntOtGWG6J5tuKHjTzod4SOsLN/fSTKr0HiK1uLBgt/bFCEXKSlpYWgmZ
443lZuXKb5I2Wk45kEGcH4rtta2U+jelxw8T8QhxYcElLikWvEMZBA/ygrDNyztkk7ZyTONJtM79
0tvmWrNV82L6Zz4ZEut60v3n5L+HZI/aGetp6MNP7utpMOR79nXf5A0xSTeE333y7sFQFPduPuNT
nAzuG8Et5Ob/D/1AU4B8uKK6Fi9k7SHUvflVrD3ImsR1+y1LGwnEir2nTw92R4l7Uc06DZMy9Bu/
y7Vl16fjQhUYGiVWkLwEUYEyGzB2aYhcIRdzNUS2dXU9BN7BPsj9SolV5aqzhXr2Wq05Y0jC1jRs
gx/VHvm7ZvHr5ZHDQthFAHjyhRum6RHoz1yZDBt0SOZOP+7Sozxg6fzrTDY/DX+afgu3tWDamDWQ
uGBUzihU8xLDDlI5Ty5pFz8rlI0ccWwsDVZiFoH1UzgLMuYaLsdzz9DOVM5l49pjOAsfQZQHD4Uq
JHXEnSQgBABRj7bV/rhxEirUm1f8rdqNjJj8oTg4bXqnF2gkoZePbsVcxkAF7T/NmfyWhtOvpkTb
3ZoSIfcp+PfcbDacUjMzQ+00TMh0Qh1KShiNRT6NyUoLvRyLAL6DG7zw9EVcUvppwKTZe3PMihOF
4BhI/OS7GyQsvl+b+jyCvlNi79F9Q3PAy7bCKcUm9EPrRUweFSAwGKnevnSVI14iN7A3oImMPdzv
5BLy31tEM54jg9/ogiL45jc1OjiNlp416IsoMg3DykfX+Gsz1Et67B/F2OBa72nZpexTfe8Yg9hM
hTXs+wZKSNlmX20SBz/tJt/1tmd/qRTEKQRkJ7RG1eJYt6TCEM50X36HAnS6hram+fdQwyuuVw2s
X6H1HNr26q+rFvbw6aoJqSr2ICAd8mk4CcR8dqwAHhFVdbNVOPfJAXkY1GI4odo6nFLbWGv1AFNm
7tL9GHrln6djPLtehumwkpP/dq3rRIdd6w47nCXqdtjOd4vR8ZPZaNB4SfA3YcvYxqdudi2+jUqD
YzlatEZ8YhPxK3jwimjVCdTu5i+aAvIR4Fhipkdv/jbKzszsh4Uo2ATe+mL55ZTD8iBH/pj3KQa8
fLfAzz5o906hG9tihk3FEGi2TlqxeGxN9fF6MAHr2c10ki28IJRjbcRfr6CssQMC2OrauJWjKOfn
j4hMyovJniRLETItU2WJeIeagkBMXqp/X63kaldI1+1q8gJFO0JMj5aRxH/lbKw3jXNx4r7aVnnZ
PCQV2hVh6AyvowE31w1K40dUNutGFgHtwF7ZVun/1DyMWKtCt17VIE8QZ1fVhywT6daK1e5YGG5x
pExQbRthw/wYcgwM2Wrcy0OZjALn2S5b3/r8QgT3uas4WztCPPmPAe4mnecr2+jfF5ETZFNzk6fA
tr29bMn+Zgx2OZCaQxrblwBaSr1sS3+nh4B7hhIxkKlJTHZBbrmDjRw+u7oS7SdhF0s52nqivOhT
w4a9ip5DZQyfvVF5T0M7BxhKfDTyw2N0Vm3kYGs5w1Ev+Lnj1qwxQgsAaLbd03UQ9DIcH0+Fb8rU
1tT9rW5TcZZN0aEgjELfRbaqIPwSz8LtIRWrjZck02Uk77BCHBdtcVLGCxuRhK+slZ/R4Jk+hOYu
gSnBKUqDcKElvfdP0lb3RZHq36bSLBc5gjivOKbp4M+98ZG157B21cq4w4LDRs4clb3KmaZDzzp7
17ueOPvzJ0cGHKcuDtgfKhQ5ja4Qd0imm9vSMFsM7Uj5mh2gSbOxzHOam9EG2/fu0gVRsnLqVntp
4hi9factv4p8evHrqf3wigwZXp+ftRl+xq4S+gtFNe9GrbC/oY/KwkaPg7cI3MOyiDT9UX5ynoJ4
VbRUX7XkxoxVwcocCQ9ekGrdHqvGDR6sjuKx0sceBXPD/2KGuU1mBo56VjQd8P1pZ+GU/CVVchUd
mBytlTksQxpMVa3ysauy9h56MIvMuR+MllileqTuxTxrsLirNfutmUlthhaAV0paYyl5a2OO4NWo
9foxD+zs3cZleKa5CbfLj1pXGEtJgpNRHURE6EhZ/m5h4Ps7ipqZsZRstluUvJaTXhl0YAtz8PNE
oUepboN2SLgngYNkpWot88jifzMvt+Whm1dN9ki27jYgg/15xm1glEsx2Vn85TIR7OAjfP4HuZuw
rVgseoE3BlDC+DVHTkT2e60t9rXt9aiGYxmCqGODYa/fPZsu+1XXSB9hFHfPfRpAdlVV7SgHhQ54
1HcsbSOhACi1dXu0LpGomKdWZtrcm3Z2loN+rig7FHK0Jcs7cc17ZabXbr1KTGuZBhsSHuqJp417
2awU/aPsYutOtowkXyh1kLKQU8VlgrArE2x92QanIjCRXMttqvulsFh+ZU1QvmjRi0f1zV/0wXjf
oFj3VcM7etnUlfaoQRzY1GbRnzSkAA8o86pbfsHmwWimaFWxPHgzOv+nSNPsXZDewiGHTBIa7kuS
OVPdLRxdbVZdBCPK9sdwoeRuiwpemG4oL+UngQDQkYSt2FR4UTxOuO9QQSsURHmLg6ub5j9Cj5A0
dJrvXNRauG2hrMVkq3CjC2eTFqS15Y6FogQ2E0Oe7so6Mk9ydyIHZJxAcecal8vNyzhlu0C34PTN
uxi576kGjL+zwNk3HYYkUmVMSBGyipfC5q+dbRU5i2uQjL9F9hU3iKtkzSGDEHjfoln4b9sLPUe8
AfFUsruzFYaBpNwhivovIfapO6dja9eWBnKBVRQ+TdN46kK3uJNdlWb8igjMWRgjLNVTbY6/Ro3A
9XedbptHEYQW7k2x9pq2eberLIPUfmGor9lYqusQt5qtHG0D8unCMLuDHE3D4h/UIZo7OVjgeeNH
hv9kxMjqhsrH9Qp5nbLHyJ+uLY2XOFoSfJpKPU5UWLQjB9IdFDdNljKNfWvKNLbQ+DQ5KtPYn5oy
yf2XuWnE908muT8FBypL6/lS8TwqPyjDxnsb8KOINLCPmUJ5QlbnUlwE1uB3450s6WlR+i2uhXuv
qmX4IipWHbPGvuMWbP2CyN8AKjLfukgcAcT2FF2G4lEdZu+mwXjzwgKXLd/JVha1nzfhiBhhftPb
N1V4wNYUqqFq7IVt1Y+wwpvHJAuijTfFGtxV+uTBNv0vaqi6R9lSLRuBZSYlGV/CLG8fFMcbvz43
ejJ8DZQeoUPDqLZjmhwnO8c/HccQ1K0a69nGC2hRWoP7wdsItbMx6bOFVfjiOYRjt46zKTmhbh2f
ZjVDZ5zux0S067QAotJLSzzZLgIkgq6b0iLykm2cBMXStrMLTuTtnRQ57HOMkMeGZ7FsWpHb7DNX
SZZSZC/D1vPi2fq6iHjDo7RYXGJ3ph6bmG46vx0ub16X0wy00CQ4w58Mbe1YAkWrW6c8JY9Fqlie
ZqwMr0G3awgVHwETA23EO/P1EBXGm86Dcenl6nSUzTDJV0gKWc99gQK52hVfrDA23xzVKHau7+7G
0XmiKnmIZp6ItDaSZ+E0boOorc63/lQFeOIaVfXJFakwVW/jVQqctXm+PMCoME9dlB+cFCu2IJpT
OLN+JRUdcyUC29hIUTmzRaqzHt0fqePA1UJ7DisQaImyNHSLlVPViYLdHCsHZVeAopzv2Ma9a5Tj
wxXbEY+Ne5JJBDN17e001fXi+i8ObO1XWw63BhA+VJl+StV4aGbJmupMedX8TgQE3kVlR08Vr/9D
rQuaQZqEJw1bNTmjDC33vsorCHe1We2698rNFBg+vXehwKIdefO897njXUCNeZcOec0N3FdrKftk
LOAg1DhzO9vKPnlAb+/Fd5sAwQIuNAaqcfG+Bj7iu1fJdTRl4mXQlvxTKq1nQcBZPjr9NprPUKf5
dSb7bqNgeSLEKGNx9Bo2XvVUNWsy/uKhwsbgQeASQV2701nQ00dNnYFSDc9+me9lFyIgjcKLC4/u
VlfvrhFzrFHAtHOsqd7f+gqzGjAL52mMsR/OqpCho+qcGlaJyYNaIZcwtyme6YeOjeynPhlTypjS
j54dHcVL2VeVeT0srpF+7pir23UtA9ftEikktWVrbCqJcu8O7Bibvkx/eBjyxa1qfSmyFOepv0Qo
PXYifWhfI2qVOyBg0Xlp2+iLG+rKa2nj2eZGGTLcsJoOo+4Dh9fb/Kk0oLm6OYYRLvIi6Sg+ylJn
n9bvF1phOldLAqkUb1QsPZXKgYcj7yvZ6aqRtrAsa4IQhvy8vKfkwHX29Za7zZTjMvI2u9adDuEh
r3rV/XRVIqv0lmhOuK89DIdbN5rloaRsKduYArpegKhNA2B1NUZmdgJfTcYYjchFnZXImcrOT+My
HrspUiqlvzVtvd/LkGt0bQGJj60ANKVojvJgDvBZFpMdmcVCdqQqosq2MZtYy05bBlzDrud+PjZH
s4/b4+cxOTlkG1Lkur//HB/mLSpnoESaY1+x8Z1VjlYSsh0Dy0EhHWkvAZ5bgrplvwRx1526TYG0
HP/olxGaiWbQPFMO3qY3A9YYiuX+9N1WOxoxJlLy7G9N2acUglKuPC1i111FATeInKckPQ5Do/fA
m7c7DrxNjg2QvOuZ7Kvngdvo3/o0XWC1kQ+bP2JVdE50clhDaZMhVptdPIGqZm2Z3bdmb+x0Vo0n
y+mcE+qEubcpGhBLKS5fS6uxApQv7X7c47hpkQnIxvAjddQI8T39XdIpedctsbJLf1jTjAXjy/QI
oBsWozn1h6qanDNcNGeFrUXG98jMVoVrRY9Tg/2QN5XqZqpZkS+L3H9UamPiR0gwP8Tg5L4s4JrO
sfKg+b29A69sLWQTB2ZnFXSA+1G45Bk8VPcgMYyX0uqf2JxX9/q86JnHZEuOwbD81Po9JiPneWYp
zl03JAAwjf584yzc+A2Iwnz4kzrAqyFCHm56dbI5RzQVPHySit4m1h1/n4j6jseP/lKpKsY5fnVX
zUmncCqyh99jRSyiE/YA0C5I0lo6jsStKnKqew3qq7IzE5ly1qu42A7kLWHJ0LwNWDKvq+LCZtUZ
GvYMXrvkaR367Kj3Ur+p11dFaDXf2mkY14EtqoOLdcej0qsfctxNZ4FnP7MvPszNI56E4broIfvg
YmEuBSqEx8Fx0BSP6nt5wDqyvpf9bE+OV2UuOfC7T0bcJpQKnCwkTjBIQbA1w/j0vdTQ5XFLu+EG
pSmEvY9DFRibn2oPBbobfYCxYaP6+lZEg4syNFGofc/bppZbTI8gRqtfyaQhTJI1+lFe2kaee9cO
7bSy5gJp3hlHQCDmsTRdnCXmLhf9roOjewjZ0CUP7VwfrXy1w/NIoZT/O5YMsro02WYvQLHm68hX
gGCG4WxJ1lhfptR4ThNr/KcqX9nQUb4rJ2vHOtX63gcpNd1mbF6H3p9TYY7zYJi8Jvq8S095HVSH
QgD9oQir3clrF10YLkc7yIbLIILmHplNb+djMLPueSJ+JWO+pKqqvXGPeLtCEWz1dGv4qtAf5VV8
RprtvW0wuqrngzyTB9EpizZxlIM0wJJdg9mqKI5SGRsrNdnI3z5AiNxlFXeWv7z82xVe2e/DsP8h
u/ATUlGdsBJtWcShspad8mBa47Cww/TFAAp4X9X+yhFJcg5nLWXZhVUCQLTR26FQaYpVZ/UPED/Z
ELD1FECDw36raKD+SNlWuCtuwqG3MClWydKkTf/FpVaFv+Q7uiDhoTY9NKdTpftSG8FPbeiVB1Wt
UK2oWlb3czhKmclKjH54RJHdfLXtcYl2dv+F/I25ndBv2sjpeVAf9Eptn81SMU6QqMqlnI6MLc80
7L/OeauET7qH8ex8WflDKZkzoZ1u69xiWIPNWstLXNHw5poVnOQBZumEfeSjNFUaokzZxWGMi8Lv
gL9NmsR1kozyIgVHDyf7NUleSIiJcnPHil53ozcFR8djHXXlI4u4jyRP629tK3A0bzX1HscO5+xy
0y9rdkbforh7TNS6fIYjHh+KMuzWcoI1/VA8gMtAwPxt2GnpDvB8/Za1yUbOs4JwWKnoTByDBq75
hIbjTrpSomFtUyKILEpf/7KrLBcCXZaHMarL07VkjB8nvo7zy1edD5Hwji5A2INs+aojTjWKWEEW
sdZxM7Eeex8fqLlZydV1mtjfWlfV9rKPR5h77+h6cjaTZi27xnmZxHaWTfZk4OilIAAlf0h5kOkD
ux0fRawoB/nTXn8D3893MaKBBkIBSWC+SMpM7nv+/e9WNeXBfVjaL5JsI1t4C1xbfToFMnIC/YFf
XJmh8arXCpXfXB/RE8nNd5muaqsSBDsFppPMZXmRq61cE9lPOWpRw901WJhfM10Ftg53dgEceSbJ
yAO5xyYV8VPaTv7RzoNu0YAKIvWmsIvqchT6CtJKckA2AUKUT7Foz6Yx8hKf1OrJHqqAWiisEDko
w+JtgVA2InZcwfbzZjW5+GPJcJFH451bD6fb9eRH5hHlOwW92T4M0gcjJsvdZ+aEWHbsPmuxle2j
CHc62ZzluE/oWJOZn0fNoXQear3YyZY8uOZWWHjmyQa10jtkqad72bJs0WCYVbG6midb+hiuvKYF
JDk35QePw9Yy3zsnQ6Z7UmN12+X4Zsy4d0CUVaRuBdTytTlE1RLrX5PlVm4jiFMrB77aVC8gJuUI
oKU43rQ18g0NLDGlrGGmdmWKMYibH/sZX8cL/MFThfMgtCZ7reB8J7nymo8W/MjBepetLp3yg2F1
+lI22zaYHVPJvl1j5wuGQ3VCVq+764KpuMsUbDER96rXjR0BcYwyLAUDY0Bgn4NbBO3GwsoKubVw
fLCacDzrFPmoH7HSgQBAbgPwCg8BmtD/fjVlqqitlP9qmqH2K/iPuTJYjnZZZGHoZlZrtrbpGT3d
5Fx7VnJ2qso8jepKdsue21g7B8g+7vt4o2HavpCjf1zjFgfALUVvuNM3f8T1ag0aX+m3aaCIjrWy
HU1Q+MZ622gUSWTZ/5p/uXV+Ap/ogV1vqfBP8wO0DdgSI1sgGR1FKzy8Q9a95QXnfkobjOp+tbJB
rWSrVN0YYY1hXSDdeobQ5ayEsKb3PptO1lxuTTLtqS3r8C1z3H7tVFp0ypV0XNWO+dHN1muObvZr
7M3hGM1NaWwURdVjnQnrJLsMqG5nPzDu5JjrBNgBSbedOm/fagWsa4sP2iRc9TWHyn+m4JwsWr1X
X4syJXOmaOZSjra1Yc33VbCx/Up7LVUDQ9NaKDs5WgQTb+HJmU7DfKlJi+99N3Uf5GAa79ykc15+
f1wHq5BH+iF1XB9dxL54az9cvVdek9Hr7skofTNn0f7JwpQxUpt2JZvKaGqwpgsQ742Wv4m2/xCW
IvaUs5V1MST2SuQ9pcfJzBCEbjWb5d5YdIsAeVs2nfgR4qxINtb37ZXe7g3yekD9U4hEPSYYRyts
oQv50cDeZD4VboPpSkMmzXU1CmSF/ibNWa/mrWBaqzVsd5skxvx5cmhAyp0FolLgv2rP6titddrK
3IIz4vZo54m//JQ9kKfyMJI9OLLyXsiWoaJ3sZWnsVJ+H0EXXq8iuz5lJyhuAeO56hbbPHxWDR66
F3VwzEubYoac6qq+KZIa3LhdZ+T53Vjsr+1UJIe2mbSzjO7aooZRsPQrUM5LUYyImeXifA3NGuAw
RUMdWcbKA5JX+ca1shxTTj7NTp3vqJd8G9yGRE2ALzrKPefITVqWfwGvRdVP9Z3Wxs6DDPEdw1+H
/Ih4+VriwZ8PM6Fl11cmvqjzVeRA60zebEG5vnXJfi1gYbr2qEy9NWNUbuAMBPw65XTBobNfaD5a
v0GWHGREGpXlhu+jfwDgMF1iFQMXcuvZ/09EkMJOCFM23Jajce+qYpUIDWDL9TiaYbi3FO3pE9rl
eso3YZtnhn+8ol0kjCWxOySkTPhkSr7hsZ882wZoNAvpp48mJMWdex9NbqGQXmftC2tT4D0euXvE
yrRjVVn5xs+j9Jln9q9JNuKwjel9uBXstSJVMR1nd7X2S3M69YX2a5KuWOnRgklyZeojp1VsUhLU
N47+nzx+bab/S74//ppptYiR5+cbqJx4qlUrLyis17aDEm0aiv+hI5XMH5k8OQCKU1lUzlfHVZTF
6PrFU9bxtgCEgzpd4iGx7/T+DhtUcS+vBB8I7xG/UQ8RAOVDEWjfin6sLpLdnMxdCKpcu6SVt4ya
u2RLhsouvcWaquZWll1jmn3PBtwnYYhsZKIqk8muzlL0dcb9Td2JBdy1c4rDr1HSiP0t99UX/KZN
lmx8tzrktqf3AADtEMjnVZsDb7V4h5nxVku66Rvv3RDn9W46hampP4gemqscCOMwgOjvxY9OHZJb
qlQD6QtmJB5O5xBL39MedbMMIvOuGu3wrWGnoKFBtWjqPML83OgeqqnbS9ZpN1NPc5x5SGM/yR67
LJ8SSnl3koc6xuiEQKeuDnKw7BECKFNTbOTEsBXhDr91wKIzIZanr3M0UxTX5FzkOLK1cCNs1SLn
Rx0q4f6atv5N+U8a61P/9T1YG/q174qnkzBLnhg/mnF6zhSITKIJgrM8hKHyXpa5tb11sYwKzmOs
IXiS5SBn0AMAU6HmLjrlN7u43FA2Vtukh3g2lJP9ncg/bI/HWT856nrKNXeFwkr0KA9pw8MujqPo
IObsjuxLjJ1V+81FNkZfS45Bb/24zRnN/kVA7wj+iVFJWPTSpEsptDcNouFTqCdUCKDXIIhWsIAz
rQLAY8tjylSDJ3ioBma2cUvmbx5NxhIyiWGjJkHZs5F2t6zlUiCXuYPKyoA6reisn4lxKmdDoKHs
/EVjteaLKsJ+DUpAnFQHLo+e++0mDRrAlqF3h2acvkqiatzoQwv/qK3ie3sCSja35CFPYmPRtlQ4
ZFMYkXuA4VgsZFPO0mz9QaljcZZdnRW0W6d0wNvPF1GasMJ2bT967fQ4aXb15Kgl6ZtCX7e+Pm6l
62TmWA9eqvSXZIpLKo3TTrpOek08HLSGgpVslglcvWqWrv2/TnISuHrjXCa6TcqoOvOq0rVlic4+
LrngH6T7NApo4b7XkwwQfIU3tVvXT5C27QklnD9j+7oL9xMqiUsfp4SnNrBkbBSZpIFcmych4q3K
SgW1V2YPQBSddYT+4gY2RcfDF6+U2MEwZCtm75TEwEs8qez9n3wj2ab+mG4UaJ4LO2ioNP4ZxE99
yGvyoV5q/eeyt89SK8w6DWdQlXRdKcAEBPv03RXvbqQv3RTYD0WPPKlnxBvZbTl5dEy9YFhKGHwy
Rt7KriE7/J6kVjpmohkGddoU/TlJRjkJqllyUmiW2jJRu+EYCAD02oDgK7YnpPKL+Kma+Xlplho7
g1LrpYNxzJqKEGQXFhqFze+u2hvLGjPh+1wPeX7rebYxYFi9dp370it+/ZN3M7m7dnxzBwx+46rW
j0VoYFIL/mkV4Vf0bf5gqnLtThS80EUaw2Fyi3RtaerwOnYxxgMlQG19yJDIs7F4SWu1O8jRqUMB
yAx97yxHS9U/1K7uXOSgvS3GoUHmu4ofWYvvZYhZ1vFdEKG1JebLT2mtHTKPLZucIj88aFV9WZrZ
znQS42vhIac+m1I6VvsRU1h+yZ0MFRdPGIdWwX8qgnC7+h3aj4346REqyJr8NVRk6qer/g6N+vbX
VZWun3Xy7E9XzdD+1fW4eMTIIt/oTaZsyUriYQ1qVQ/C4hUslXHEVt3AaLAvv6RxS1Y3CJI7NHHS
J27iexl/mx70hKFG/9fplT38D2PntRw3sqzrJ0IEvLltx242m0biUOYGoRmtgfceT78/JDgCR2ft
EzsUgUBVZaFJEQ1UZf7mfbphWqlMl8v6ngPXKoES3hSHvB3fNUZEOMQzOhcjz/SztBrdNw2QLIRE
lQFroxuuMtDaMySlsWjxoJ74BvbSfg/EkQ/VhM8fJsucX1f47SN1XEkPAWi49WcxM6h/MxX/XTzO
VNMjs0Vd7/fTZCyGHVa05kHGM00JrnI26/r72db3YbYMey6aAu/vK3Czh8rNp8fEDzxsmLWjtLaD
BUT+ETZueUxtY+IJRSxYYb5DcupUsCetKbxwP02PH6bFPsIe7kCmGaiUvIf9EY0aD6WJkzRlQFDr
GNJ/HFjfy3nD3sRLYRh92K9KpxuZ/mm7rFzCXa79fxiQ4Iin3OhlyjXT/eqmpKyQylC/l5YccrWg
vLoMyqGZgh6bNNU8/DaQm2p1k76EC5+RVP6MTBT12LaAabOTyX2B1crkxqgtLlWv7bDVvwa7oMy1
tbcYmKdIS4dxvU5W6qo5wdRGOmaxopXVBPJJi4nPsrDIcv5KtRGS8JAFiHTmipPB16kbbK+11F9n
9n6R3JtDf4Js21CmwxdGzGFWCxgfalaoZuG9U/WZ/iDDq5nMOl6X0WMHxRr3sFQPgfrnMRvPCNMM
g8zmFaCWZ+/9jl4ZqpAoKWPcHrqu8oGDLOESqJOrvBRjvbPGobVPkl03lQa1T6QOTpJxBx09dTun
iVRgz0vifQtKe5ugMHcKHHvrH2mlJMjUGJiVxR674bnV/9iaIm0tzcyDxKgvnJZtVKStt+bq7xqF
oNZz8ihIaha5+wlqa/rmfrLtoXnTMqf7FLfVXWnGzRt5+BjrbO/rOqbayw9iqvwaDM7oJ1xSaiIk
rpjZBAbohHFklbSMliMZF0Uf+jsZLROXZ58zsXRYRnMDE6Aw9LsHGYVN8oZ8Yo/AGIOLBL38YLFR
eJe5VoZ3US6pwUZdg9xm5CfHtbkIc71rdC0jTmm+j5SRBgqU3/S983chr21ECr9ytf96IRmZyXLu
V88sJYZ5j6u1qf/wVPdlsm2gMLVbHowJXUlpwkkyn7PGcs8xSjQ7Y2nKgJqqHdz+v6SxhWKF+gZ8
1bmXrnG2ME+08ZixyPCdgfb6V3tw/atulQgoGvEAPIIkGMT0ESPkpQ/Vz4tqlT9Rf9kLkEdVcuXK
5g7xlwXAk86Idzo9mzskeowvuT3+WVqa8dSqbfnHMmmo2mZvj2352SrVg++OxY8KrPJeQ9htWTwA
y6NCfNLZk76qsRvusO1xFwUOQia7I2eKmwv+v80nmDrsKhGljGCWH4tq6M/9hOF8g0BSF5bpl7pX
4msc2+FB+mV6AoMmd2Id8eZmUVwOxwAZagu5NWxvETNz0vnN92z7sa/0+1gtNE4A+/mDlpy1KIHe
LunbX6M+qLLPaPUm53kZleDAGhuWHiMtXshhHENxelPqAf4/J2sPQ2Gz9HyMGQBKH/tUwYkkU8Zn
kjUpJRBfAx4NeYR9PayvZI6/dqE6PruVn/m7GnR6bOjxTfqsitIF8JdrT17u6PiGygLmnyrjWiwz
UflkcXvZ+mOeGDeIkhgBU4bc+h2/O0xgiWYs2YMOua4sMZNTG7B7T/OxQv1FnXfNAmn5LxGLjeKL
j4/FFqGZKIHraagh7JtVt75G++AXMVQIn4lf+Ee0jfSVXbqxQ604+EuN2ukiJFLpp3I/AYvJw8fY
LH5GvT7/YOMKgaqsimcj6JWHIFacPXWs+Yc/DJcxKUf0lzF4MYzUO9WWU39z9XEnAUqInXUZ1eGV
VIv6SQvip072bCBtQGhXVfdZ86sfIlUAmb1hia9kL2VMGcw30aJrFw2DQfmUOKH+XTcD71j2o3dB
yvxu9bFPDernlJ2GPZIT6besA8IvysxkC83S9P626uxrn5nN16ZFQCIju/OCxEYCps2C5a539jVW
sYvpPM9eFZ7LMUHjtZjRXqTk/Dkf9fqgWIl9Cpf9qIm02HOlimpzdUvjoT12lnWGw9yFe2/055uD
jAgURbh/0G3+a9Nt9dPAa+aPBLAogsT+fAcAJvmeIyWVYMJNejRlaY3mp3RzM4bUfb7/Fr3co1RY
PysQUPdDVj+pVoj/+eh3HtAOHupr2zTZi2GG1Z83AEYcFEcdJ7gn6WpGK7gtF8jUWNkliq7eeZOe
PQeL2yeQtVe34yubak2+diV635/dAYU4f8ypSPLtTIBOoKqzvOhjUoA40ShHaW4D0oxQgEMjy9NO
Q9mETzGLmx22RVCPdQoFRgaUSZpuhUu2kujTA14UxpfM/DmTbXjzcu1o24HVIAYUaci9Q58cpwTI
CfY6d9K01P69L1/6/CUkatSjTq7vMCzOt+2g+HCv0BdwE8v8LH3IitZK436SnnpweZAW7BKtInzW
+j58gAtW39vAzZCMKKfvlh3ft/EQ3jUmVb63ZkBBQlfxfQXEMN0hZBuhAaur+9mI+29hnTynWWD+
PcbRXg89/y9/7NDnakLztVLK8ejbME0Mx4z2edPi0WmWj7Fq4zJGaSLZBb7RXD0n7D8HrWmdh0ot
9n4JMno/AB8dQNu/pJndf4b6aRw8y4HxF8JGGUJ0QpZL+XiJ7wYfLuRGHojswD3iRjPshRggAyvT
YLKdY+CMfJt4h98yb9yjpM5rq8kgXUJ8968f2rXqU1awkzvpk4NVenhlJdwgeuk/ebPF47SzyvvQ
mr8HVjI9O33JA9cdtFNI2ukmEWtYzY4lTnMXq1niBjvS72JTxbNYD/qr06NSvdyPchvK7RmbrGMS
PXFI4P9za4I5665Zkz9JxNbvxpq6i0H2rne2DAymlVwn/exF2j159eBW6Yv9ZLao044g8CjH6t1w
Ic9/L31ySJbR/xYyUCt8AJHOUjGmXK8WjyuHRUM+6gGc3q7vwj8h6GinMtLLRREn+APZeQ9/IxK0
MWLNr/20sINy+y1cWlQj008utCQZk3h9/MtEC/tzEw7KqzOlTzm6/k8y5DRIHeQ66swSrprU2+0h
9wD8cy1Vg8ZqL6J8MjrZWXh2M6c8KCOZyHdBkXmqQ5STcgwbFLxYDrHaB4cKqvENxX9jPSCYgr+d
4maP+FBMFxnwG9W4bXFuCGjWqNT7NXabG7TFXZtbVymgqqVKGsjxefAsFVlnjO/qrAWVoToOj1wT
2DXdY9Tqt7nvi500Z7SZz1GHzYA00xGwpjLmOSCNTHu0bLA1ftUWO1nfs8xFniYlDzjZEJ/X5rbA
/9D+sD9YT+EG4RqsW1cso5IHOZhpNDU7d6woBLUtgmfSlqGZNxKVzt41j1XsmHeelkKWw/XvKnZb
YQRjCbRPvJPm4MADRLTcufT37jzOGHsn5mOcl4GxK3BUAajE+0Y6g5iRmt38I9CK4raaZo+kdtgD
lb6DiZvzEi5SwtNSS5CzWGoJ0l5PpbcWfWBw++PdMkenVHd4ZyrHYQjCguddjsnnW41yyJ3jl94x
XZq4MKcHf8qqy8SX+A2D+HypU803afYNXnSgpT6VLqIQXoMn6DJpsuvqKYjC7xIEzR4t9OUDQkTh
LgVI55MHHAjbkSq/6Q3KsfuoqS2YAN0XQdYpg1Ue+sjvzj2sM1Rf/PfmNlrUencGHBrs86TiZTB5
tX2WhV2kP6Cpoj+ty7ph0II9X8D6TtZw7ws5pz9bddftZEK/LAdlgKmxlRh8nZbVHziAYF/OSQ2L
rCqQqWH1ffZJ5O4cWTG6PJWepuma2zUPsr6hGot7OU6B3cHKpuROzMxNfXDJj4BHMMTOnPoH/gtF
cHTUNGBqH50X/jIGoctHyE+R/11DoX1eP8QoyJY7Fpbm8mPKD7zNWn9QjEF5WP7F97Jcfw+JCnrb
ogAbmutvLtMpjUVnz2peUrO7xBCReGEvMniiiCeSd/gx7BIobw8FPPt/9PGWQDb3yiFS3GFvgGU5
R05nkE0tFUTBojSAgmYo5aVZcJFbU/5ceeeY66jgJLemjG7BNq/QL67vfu+8ykGjozn5lom9hmEl
p3KY/T/BMbKeA0YEkRz+UG2bzSPKtNFFr9z4UnRD9aiHLl4Fsem9Bq0DVBr3uovup2ChbZjjZuLG
N4GO+raa8IRLk5ugRWVUmvOCvQgcRrdgK1BfIE5i+91YTwi21y9sE7/LrqclUwFoI8gu9lBW3wb7
njoe7zYUQIeDdJV4b+4MO7YvupK6R61z+uIOfhcmuBllbzbtE3N8uINTjW+N3FhyF6TDAcna+P02
wNnGpfCUzx9uYwUUMJsypml1cAzVAu456PssPFiVk5yTCSw8r3EdWS3WL0iHzQMPzUoHTYNaEoJ4
3UNt6jfQDu0pAqG/7mbUKAUKSC4diqlf+ee1Hedd9AhWnIQuKMu1TybCTbpG049sEbAQKYvJ6L5M
HaBSaQGpbl6yoPqSj3F1XeUwnBok2tL0FS29IA6nAthBaAZwd+seMqVUd4IY+B08APIIPR63M+aj
O6BCGtXVuQ0LUOF+jS1JpivqsUfB7lPS+OonB8Ku5vZ4hyytoeQJphg6Sn4FcJF9G9bdjie1cgko
gnyKctN5XK6XY0V/cIYBR48D3gkA3BJHfWZzAGdM61/lAAX21Meq9ywtx7T0nRK76r00g0m1jmZb
+Udp5nXV3c/GzHfYC4dXvWmaUzw05r2OKdwT699gP4ZkuoGGJWCc6ZMDgEX9WETqsNc0LX5qYhu3
FZaZw6WPui/StwUHitI9ZjVvc8vmnT4kT8Cqx/t1EvkB7SHB9k5QRf04mveFpQQra0zgQdJcQUaN
/XG0+XezW5olmsn73HDKh8TXkvmNeqZ2ROGOd73ik1tBd2dRM/KdU7loLm2HbhFoSsDYnACU9by7
GFXUmhK/nJqDat+sxw890i2z5JrqBF9HGyhuQGYGD5Ql/i0Kbe+GRZWOg0lFXVxGpDNVFILqBCkM
SGFXo5xbla8T4W0UDgcgRAqwm967bdeRUVNl6cobGR0yYj9cSk4rv612oUOGWJoydyqbs60YzZ05
eTDqnAZZSOoIttlml8ay/UO9GC35A/idAYWFe91s2bNNY7Q+69cHeNp2e/5Q3aN88+WgJt7A16Ic
T+t7LPKCjscr1dsozL+8y+izDbJupallezC5+blbQEpygFRJ8md+SfOu/ZRUToHYvg4/ewlIqNg9
VF3vUhKdw0s1Wconq22TJReU/RUo+vMMvu/NKvL4rkA4O809906J2uYWsw8+TqltgsOw7EU5pf9h
N939+pzWYzyRs7D52eDEAnuXa4StuvjUG81Tl/LlGhKV2oOtYHvvoIpVJTFWxSrWwanXgQ+1XChk
dereZxQk7rrBV1/g4rV4t3rZ98GIbrKDatGwKEzyIpYOLgzM4Dd1aJujkgT8bk423VzdG86BOdcP
M/CcuatPU5sZrIlBiy8Fk/VMmjLwW1/p2wraV/yBtoFKqX3+8ssVZB5FZdrbZbdrDyUf65vpeRuU
y2jqoN47zd9lgLFxtjged4u78dx77V02Dejg/qu/D0bWkxJS+NkiN5i9OnEQ3cw+7S8zGWqWhJRY
pE8OBfvBm5ylsWdgOTh8k9aHuC1EGaimJmqFNspvl9muZQWec7D1viBvxwdvA781tak19p2jlIdt
QA2GaG8mmXmgKuGDBIjQUcdHCM0LHdUC3TPvZUAOKiwFhPDlKB3WEihnPGGKa4VctjvZe3ja/d5S
2UAX2I8DFFhUdDaNDjn734U6ZBjZv3fpj23eNoXUd7QvQzCpdlXuzYJ7PWjQDF3ofAHJ3xfTucRK
gubrDFUvssz8qsX+D2lJf6ir6klH3u8gfXKYs7TdAxOZALJyHenL4A3KpbHkC3aOC0hhOlmW797D
IqivfkkpWJ/ZDLCtMx/F58oDzIOlSDKcLBkhbR89zLoKYPXaWdidVPGjWZICWPHFufr3OHasZheW
farrAwxov12RyZrvzOdMx4RFRinlFo+6p6wz44XDH/U3LbKMQ18W7gG/rv7Rtq3+EbXL4dGMzf84
rpWfpctc+tfBJSwtj6WtBWvkNrFngXNWx/KrXEHz+beTST6lv4Odzclhu4bSvWGdwop+2UPtJ6VE
IMTAsji30AvJG/+sTRoYkEJtSL8a7t4wXmQh2Rfmng1w8lm2DD43pbT8XnF3phaY/BePelvtAzSH
IbsMo7eeUsdHY0t619Mm1vWj6tUoGm9RlBmbK0vP6Wz0RrHfYOhdrvenHFuFvZEBctgG9BxzpbCs
bm3Yfe41+HZSVhxaB5rNBGdVDfVVOm3r1yrDe1Aibe2XYqAUEn/1S1dbjyi8lkDatlJtz7rXgaqD
G1jmP279U081BajOeNz6JERHowZwj/Jt6/dcEkQ4l2h8rxZ8LDrzOrJpefLN9vBJzmp3vJWaY17N
WTGOfjrOqJSmbyZZxJ9L6AL2+RA6+Il1BaL5HooG2VtZGLaEBiCrT3wzyv4Nw7240ooHwZoJIg0+
zd3oVPbt312mwhJBkGfSb6neGrV1/Zq4gdSWLpk4p9iphHVfHqcROOpuUsbqMqrq42aBAtB4vImC
mPR5iV1dOmvibqZOvM6SUzlUVVRfRn94rBdNsa0/wR7jCg/woNR6qu78og8fZ3Zdh9You4+d7jLi
KmZ4jvr05xqN0M7iorwIc/ktfG4iPCBEj2GUIigqE5ZD66VfNZbB560/9rP+VC5ZgbELitvclqCb
lGI/NaTXD9LnJfFi+glUYd9YVYQqAIFrZ1bzwtkVE6KmKpMCPU+TOxmXwxCAdId4g546vNzbNvA+
26y8cz74UG+CfRIFyY18c3Ir+3Ck8vurHbuYjEGQKHatVyY3GRitEIaCnPZdvshpwdBaJ9ZL0JQn
eXvQl28R0gUXP4UTtF7SlVOlWX7Pf30sug91VtT3PYXo66TO2bWbwuwqTTmTPpYo6EH9txi8M8if
Gy24Zy4QjQZxcrpdQXc1F3l3M6fYZSNYPg/aVe2b7rFI4TgOWZr82QAvdRs/+mnlno2Gj1q+UCdp
LiRy8ztbL/TXyEl/SoSd+9dSz5KvSJGjRMMaSHIe46JXhSwOPl3sqfV/N9WlCQrjfdQz3Pdgw677
C0qhOt/hyNXjowbq/N5FDOuuzMsBeF5KlS0ygu/q4Nwsi5R01Cp7G72xv9pEG/EPz8vXCsPy49Sl
3oM+VQAF1us1Rl3uexWgqpsuu6kYDV2R2pU+NlQVOg7LTnNcYpSK9qrLuwQ2NSgB6cslRuaQPsIq
fRVbtShP7lOvCZUDNUl9ByJQOenL7ifyK/ZGy9mE/uEx8SP3PdBAbvSs6tNfLPLfQyROLRr9FvUZ
MECrN3fSJ4eY3WrW9vlVWtGsQz9tUvvYttDqRjBVD10Usd4o2gt2MJi6/OqSCBnEmCSjLP4pY81z
yjzLPMwjeYa92aH8aWrjS7mwbsamWwwTwFRCHf8O/UjfR05QPVctXpqDivCB3zXYlkSRsw/SyP1G
ChWRvcD/D2i9Q5BMD/ms1Dh1Q0wNi3q8dX2FgqGwWGO0uqIyb5Yv3T99EigHZdDfZO7GeF3nrpfJ
EEJZrqzOJXcb7LK94DAEsTEk1Tv+U/rYMTis3uHPgebYIB1bU87Uj1EfkB1bGNp323XkM6IEmdRo
0OejJ0WzETz/hR2LzW6DX7hTw31CEvAqre33AGU738Np/isyHyJdL96aqo+ezbz5ksVu8SUhX34J
AMwcQNgWX+xmVEDi5hCkl2ZnNfFOZ1/yKE0nvLE4iimvOcoOTVak8KzIuhOtJm2ysIyo7U88w5Un
v8z+lu4eNuNp/BWFLNGHKG2IP0TZLVngyPOmr7wAb2CS36/VGcHfov+0Xksf1VNp+JgVVUb2WmDM
ejCzML5rvSpDgcwP76OscAGUM9p3lfPiYcIog8HSlbrtm+uQwymr/7TALO6KJB/uOpjgr405B7t+
US6fxhDNmVj7Clm9PM5zFT4UWhABGWv5j7LH6Qe0hTUUqQAUQ5PcfJl6Exho1/gs1JbFmBv36a5a
6l6wNQFTh4jnTik+rW6OUnDxd4DOIs6q/UuRhOFxHLz3s/nX2Ta6nSFRNLyMoNqP/4e4YgIFwWv4
zs/MUv/ijvGeqtAElhHst4oExD5Gz+hbr2WfVpy8V93Nztj/nQ/N91rBjE0PfRdcReA+l+i945sN
jRRrgAjdQq5TKGq1M7PFprfFnGNX98B4nzr781pk7tkhW2bXohqaNA+d1zV/IC90YmWPcedgdne9
WesnF3jctwW01FZe8BqhTX2za59i19KvpjNv9amqgNMWw8XANuVlnvIHvaisN8ON1AcU2ReBYYO8
+1QMZ3RNQQcvTWw+Yb0ohXEnwVM1UKW1cWyR0aAcP+V92D3LoKmfOv7wb01fYFflhq/ISqsPZj+5
BSuB/jL2Di+i3FMfbMOcO0rkoH3nulaq9lBAXpp+BslYHwNVPRd1rp9aAzZf6mGpBQFM20WJk73a
mjV+qvJsJ4MijQMN5ocVkGGVLs0Dd1jPATtwMzj1ZVN9zdi6uXU/fQeHy1LC160ruZHmqRkntluu
H5wMiCbHlYAzpiSZSaZ+3rREhJ5TWj0l91/6IiTGTjlCiPcfBUMk0OqzYZ/0qYF9jgVSbjnIPD/1
WcNQWLXYpWNjeiiGxno1bE25DlZaYkphWa953czPyAWepaVEdGE+XUTd/Fl61Cx+VXECBTTOkK4h
luLYYXEv19J60pE1voEnacontWEE3QkrOyqKcW6rx4ly8WbSlODpmbHhAjtXZOl8gu5WPwCjchFO
W9SB8M5d6sXL+OjWqIQvnRIUK3BkTurSlk69i99j1jlbZJ7aJHrm5A5vveSa9nrfUvHmdA64HwEF
ahe9L+OzqeQ0ZUQOXm6Z3lkzdeesUpwPq26+wvHAYFxOoSTD7NN6fLTjrL78Pvwhcj0dIkfh9ThN
u7XtD8Z8RathUvZy6lfYX2DidcmtX7aXxpAX4aFIa8BujY6i3lLyospahquRprTlsEbKad1DXDOb
Od4J0Ub60Dx1mxPSBf8QIgJY3CsGrVPi+exOyXdBiv0mHKI36iSDK7ZsG/01sMHPtsEwc6dzGuff
VytJubDEeYqOqUvWch+gZgU+iGW/2qH/Sf5MSY5uk/LdabqbMWrmk9oG1hNMtZzkU/m4RuhOEpyw
fJ/2W4irVebTdinUDvbALA7WnLGlH/Xo3iTHsPMmpX91Bid9jov5IoPS1Y3F0fXs5qWK5/7VC2xk
YjyIVTI4Ddl4LNAvOHWjOjz2OsQz017kw7wkPEqpG//U4hHoK8mE5cxKH4IxgvazD8bceRKXld4D
FjOUk4dQGPpgYr8SeCU6i7qnn9cQGdh5WTfcv9tATE6oXXrMjEV1LE5IqBdB4u6ladjJeIiLoF5H
1T599u1BeykiRX8xy4V74/yj7+yHiDwsUoxmHyJztOg7S7Of2wkjPoihA2R/dLaRgg7zo0hBr6ET
9BeA+NNXN0Sq09Asn1wkYb9dcQnDA2n6uglLlxoiQEZs831DZT0blOpmWob1GVuvBJI11SOhWfQd
wpioxKyDwcKmsN3hrezK+iYBEg8GEADtQstAwsB89ObhhiSz9Vm6tInEiaeFu6bg0uGCs+C7PT1D
JTTR1ENFx1+QGHIwVc25dEn0n61LztA7OjRm59+kJdco+aS95Szsi+VqMoD7nnOxGuWndEnYr+nG
RGJ+/WBEkQutrFcYM8JPNvqFcEIFkLzikDc0s1om1cOkf/mATN4AzskCdUbQBgV9v87u1rkb1jnJ
KMCW3BhApMj6JvlDpM3atSg9FEnSJS2seddk6ZJx8QL1ihkcvLQZVN3qZNV/8srQrmuxzHfr19+a
nQGJdB2thvy1M5zkko6G/tJ0sHDKBQwvtcWy4u5qnOhfzRrejpQaJVhGpdRYL8EyFzVC/5OqYYEM
uA2ABQU1VBui6PuSQoF5EZs3tRm16TDZbc7qOKjYwTOiIHY/7dY5WePvUcHVJO2yzslYWe3DrEYE
+FJGxWfJICV9B0EnTeLTyqve2pKLkhg5y+2p3rPrit4DpS0TZXjLXEGjBvAmqSM7JTtbuhSDVvkh
kSPyVct98DU3v0cs6pSIYNHgqZ8WSu/ZEFki08JdbZ2HFtsF4N69pHYkmZM2rQE/suzOW7qnisf3
vtCK2XZq9nJ3dWF3Vsyl3fwa7zSb9naN39srzzFDRMwOPeNUWiyQytZ98zt8ZuUQkg1/VBTXeZz0
8Kkxtfoeazp0UDPgb48TRitHVyM/LcHSJ2dNQXI1Gu+26XK2XrdBvIWtYn1KKpKKIFb4MPlo1Mne
eq97ygbVHMJDU5YGRnVWUJLwS4srf63iKmfbofK98H34t5jarhkJei257xeRxeUKW4gRYZKmN+mD
vJu2F1TXOp9VNSguH5yRZXQZMEjiXN5B1gtw+9cAznD/zNgupQCKkBnyXkR3oDjXOsDBodB8XMmT
CN/lLv1jrtCIIo/26HRo8c+pqn/Cim6v9aGGMVx+WTK0rxJZNeQHkzl7kRZInC/ZWNbrPAxF0AlH
RuYqgxhADSjroNkoV+2s0Dm4PaICMqpUCNh7Cy5KmrqJOnRiorhbyA8UVQhe6TW7w6UpP249o7oc
ujOaT1H+AN8JpBFybPG18w2oBpk//9PhNuOfPrTC04cgzVfj69peIz2fN+4eK7SYHJda7R09Nx+q
djQfzBRjvogiTrG0NEXj1wI//c+pxOjg79GNbqOjNLfJU1NG/W7r9OJqD9gguErXOrpFKypQP8XT
uP3vnIkkpYf92kPoqD3icX6/nm19ZlPDZ3JSjKLjHK+3/zVQJpv9lQIfDkbLlQaERi6T0kyo9XcI
S1nWJSTJPyELkeDLYNnDevg16mu8xqhRMRBLIEjQK4z0Bx4QRnNCLLSB1VKEn137T72ItReB55Za
l59UmJsHGZODV/6lLgHSQBv2PUDiA63/ww7J9raHhSO+237rFi+Wg9ll+MIt/x2gbBE93v4rJNBd
fjM5m3V3p6NvcL/1rzO2tjYEhzrIkk+D7WrT2Zv66tLm80uvLNw3o3lMpzr7mmY4A0Za4D04TtA+
uG1RH4sZL8sSIbIebZy9ge/4rXQt61M/2Z8RcHa+UWoNwMTM7mWA7/8Fg6pdM8/Ot6zoxruMSgm4
A8JscHVejtlNl2naPRxpTOqXsKjQvhcW6pPo3ZLI1FE6knionDFKi8lwwz7nMFlgwHs/uq7Umg+n
3eiF+1JBLEc6V2gd+Ob4Y+jaywJoPCaDqpwNEyPBAR7CyViK5ora/u2quv+khbXziRzRzfW6+qVx
UDu9BW7kw6TJ7Ic5A90A3AuG/DTGn5sod3eGpxZHjBHn/F7FW/i0ohN6f6L6NRpfVH03Qaz8EjtJ
jFIRbrYkXI0vRlu5pw6kKqlrmsFgDDtbwx1oiC1Karzcj1NsLLx7Urph52I9FSMEhr2ci5F7sEtK
/r8mj/QCgl67pqprPs4Mjn1nxE+ekwbnmNLNvRa61hX8XnLngxVfWCb1AfFN5w8EOloUl20Fblhu
HSBGW6xFerKnlUb2CwkXHMHkVA5xo1fskfzosPXJnMjxjF1Vud3exyj6eUg0/bHnSbShZeVsUP3w
MOAhyd7+Hxhtr1X644BItXRtkFlliqMPsWgDm5cK/MFZ9OeCAsdkL5weNsG6KVqU7cwOl50JqXlc
63tbPch4VPlAIkPn79807qSZznF2zKYaB9YNDiLgDw9FvT0Y7+4oTTmsMVMXFgs08EdrN2ZPIgcw
SWjre3+Bb6QVYOmYPbQIlMoh/5Lmvvq8dVhAV6aqV8hoIIcqiqcIPMz70FendZ65aKICdLRPeth3
cGpoSl9mptU1cZTP0iVT4Rt+z8wYWaIsADUeusrbgAz9aZ665iTNTgdnXfUoMEjTbbQ/jMyPnqXl
fUJw2XxL/Kp7zrTuc211ylvcjN69XA+xFNTKQkT1k+Flbnr1r+WkKIL1ZPx/ev4/McHQtF8jcmiz
G6DBH1dvNgDAowFd/iG1hvzBTSLwYYCx/mjc8K/BQ8bfgLuMEnj1Z5dTFp8NP8DWqIdOGMz62W86
FIALpdmbaDP/KLmzwyrp/hPV/vfazbtHowN1PblswmNXz374ML4xdzKsJ8VmF6VGDqARjAB/qIH9
hw9+HoWrHj0KdzHfqdP8xxSZhxEo2Reb6uLZAiN7V6H28M20nuWCtaI6R3POhwtq3eMfcQi5bfmg
UjUC1E/qDg/EanyxPSDZHhJRr0kwXlrbsM9haDe7KR3ZyjYdaJ9OMY/y55R7Qv66bLpPedyZt/Vv
vdwrVjR0COWN+nnrq8MkOJoTVXhVLlf/urw1zxR6/Oiy+g9ttcZ4gOXlztqdVA63/rXMuIwOE4lW
GQ068wnYVXFoArW8TWk4HuO0MF+dAjs/VY+DnxkZRh5I5t9zkz4Hpdd9M3RT3ecsnl6oVYB85ity
39lmsk8MTX8yLT/bhb3pvgage46xN2cPWZVFD4jdKEdXdfTXwq2oAleV85/ggIxR9gdqJ4/ekjT0
l2zi3KJbFZFcPLptSg7RdzNtHUFRnbYjkd0ihrIEbRPJE/VwKSvzbpH12Upzk2cnl3ZUYS1Rdttq
beVcUsra4mRki5EmBrD/FPO2Cp+M5BTkdgAevg1jG+wFfCEwjIyv0GFy85DvqAW7Li9K/MJRnruX
GEFzVIkKRtNOnqVrjJrmNpGUwzHPwUyF982Z10+AH0SZ3CmmVj3mhZr3P5VY0b8bmd4fsVQMYWNN
xrMcSnibNz3L72ok5NYu6U+d6b5ihfcQLWra0mWbGCnjPYF02TJdBiovae/kkjzKMA+BhxaMvuPu
Snc4khFvbwhcZc/Tous/TH5z6sm17rtozJ63gX/HyqBqAA70MWfZS5jW59AVlWR+QGRx4YzYP4tF
PWdQzBJROaW/y8O+vxjNWD0nLkn3FOXBT6qjfe6H2ruvvUbPd07lQWpoRsc/qq36z6kErL0SsMa2
JEMpkMb9QTolqPL92tpjBV5cUmRf2jABvqdV1v+Qdl1LkuLa9ouIACQQvKb3rlxXvxBVbUA4AQJh
vv4slD1NT53uibn3vBDIIDLJBKS9lwkOhfcAXpV/hDuaf+xCeOUuyCiu2lt46eesgFtE1ZXtZiDl
J93RR3IaEIxxgK7y9mFVcxjvjf3SvuVLh+Ai6T4DiJR4f+XdznByc1WB0jpOUtrXXHFog8bZlw5y
WNAEz7MLgx4E/EhDPY2599DgOZdZv/YogAmeEcDgI6b4J85oMypq+0dY97bPng9NBlTjRQ/tcAv6
dl7t80+BcvpF6XfNVrc6Ntniv1U+NGljXhoafxKC809w6bLWBfNA3XZgxPhDkNHi+5bJ8FyVdnLw
qs5bUKyE3xSwdlqQyQDVDaviCDxPPD+W2huvajjgujE74UvDVykOX5oWWFhrZCCbTvKhrTZqdvqn
4+DN0a4szMXhAMjEKaLhuQ65h/hdJ06unYmTrtd7f28MMz8CLGjsMjZANsfb1uNR06GtzKxN16Wv
LIcSTWsVkHMHOsIfMRERiWFrNe5BNBXMPBn5iw8NujNvRbOGFVIym46YRhm/3yHJvk01+EMoC0Hm
9DZUdbGFgppYFFUgtnBuhEhmkgznSOb2epBFvC96Ve8Ts2jWHXzBoXkIEVwT3+TJjGGx7fWqfSvi
/AgbklFO9rmEuUY4q5zkXORm+AZjOnvmAgH/qCj4LcAmY01czZQdWOf7Rpr2Gb5y/cKwG7r40JAA
AQ5KBeIp3PCJC3LZ2NuLl6QFfu9eF6qAHDyosELh1D4zc4BNQWJUfKPPpCt7kn0BHqeYAzwNCJrB
k+YU4HPVOT3dq9LAgyCHTItFzMMBdiwoQhC+h1g0dOAwPU57wMNGMI1lB18ABbfxrB9LrcBqbnrh
wUriC0mAZdJV+oDpRRjT9MULk3Ktw/YRsb9zC2bDuoQAIObFenfafBTXinP5I3PH6ls1ygA5sJ4U
KXffMtdE1MNw2iv1PGfdQ1116w4NOwEAK7EG9KpPbW1c4Q4VwCo7oNsQYKhctuqLAe3scQFUPto+
DBAVTKgOpq/sHeylwDBJg/qKIDvUGCCa+BpmOWQBKfkewwUA4tu3tOrsY6vtJxS3Zh+KsozytW/a
GSIKEFSPEZ7f1OMjXT+X49GUUlr0ST/gp8f61Fc3TH2h9vSkS1O97ptw+Eh6HN5LRyuAfBLUAeBL
k0XDnJWgUekiswZ+kCz8pks9WGAPYK/f6tjsjyrI1QNxsnjNQA+HsjwalZt3tzi8t3ngQs0HQD7X
RkrcM4zBFpM+biAdMCZ7158jx2+m4IWMjn5VYu7Krqpvg3runag+JUMIsWEa8A3CtvApjmyA5sa6
qcHFhGdWldWPunrcK3PCNxEcv2dTZ7wsvCDpDhq61AjHhYtP+PmOePoAZ9LAJjmE+OWi4I5/6jV+
CgGIJeaT+Uxn3Q03McDGHJJZL3IGJd7HAsCEBwd5vcewhY2pP8TmXnftaOKDrGBYI93HXsIq1lnq
H8U11TNzB7XTJb0BAMbaBC6+1fQT98bKl30IBQEHb4/tL4BE4FDBorUA5rqjFqMEylkzMsIUNZbR
Yh2Lt4hQMhhxtMOupJk59yAGuYYuBLyDGBSFM6vqLmB01zezoHxXsxB3VWKi6Pf0XARQw+A1AFcT
ME7fqYO+j51alitkN1rYl/y8r+/TV92kj3QsSFYnDqiCY9LYHJrvnVO3B50hhmxttYw9Ku4J5ioR
yR70WpCyxnxzJSB+ZQV7kbrJFSmgRQM3NKCCWBossjwCZOknNnZCyab9rRO2c9SQWQSWorXSOmOY
yhILZK50tCTRZN/sYAf18KArjNRM5o0nIXM7tgecY34zdreh7gTK+5iIHl9LbNyUtZdD43KZJp1z
pL3AO0tX6U0KD+exXhdC+DjfoQOVj7upCPv9tBlUAeJYTLq9qBpRgjqIsttWEO0uxE7301XTEXrP
70xkkopTKwnfNywqgQOF+HgDxBQsYfLoU5RnnwEOa3Gdf9CnKKtuHc3a18gbGXhBmNy6qu9Xyoog
Ll83fF/7alOXlM5gcg6xoXGTgjRzMhQLVhUvrHuDrtOtwvH6UwPnIQ5P5oWuqn0HkTFk4teC+vkG
1CBYbDmyuoqAwum4Rd76njrR5aQq/irHVZvvdJmVQFDNs7G/LsuRpVRSBacRGZar3kQKhToqeJVe
ATFP6DHGqdr5yCB87uSoSwK57EsnBgs+djBUNujAL38/qBuVH8eDMsT0Pg/jQf5vDuqgzg2rhLiG
Miki4JVt2CdE6uZlAf8T084Rto+xiIQIQ3gEcQlrwnHT+CkA226YbKa6EPBECBZV7ULX6QEcULS2
ygGruxzXk7rOykeLUYYkgoSFAoi02Og9vQkzAstGt8QbwzJ/NFhdaALO8FcRMcVRebgdnV5wrG7Q
XaZRCidLZzUFsHOq+zBKIVsIixQ1eP5/DTwNwsLWA432MNXocabPWlZGsuVkuHyoT1os/ocijrfl
+ItSdwSlgOty/729oPu1SLCYaduqOem+jf2tJ216BShR7QoQYGd3v8zAhWYdp4qBOwm/Tdfuqgsx
uvnd/7IFp3DVUskWk4EmqFw7CCUWJyymzRvWMlsiUmd7h0ho8MQdgVEuBKSI7siKqq0QKvCtzWBx
aExlvjWLrdqGlWzdn6bN0JL+JNiy9AU/6a66TVcPwAqt4xJkkak/h/WhDcA5huN+BnzMePzUrEfo
opUebqrWe8Kqfh3uw8mmIYHKv+CeiHf3zFLs+WxrcHL7kJ3SuSiAQW+p7jBmt6b0VJNQYxlGfjaf
0llT6z1bNZV1aoyPvUkTGEt9It3KqjlEv4OL4Qbvbtpau3uubZQfRQr8i67SKT29GatqCQOme4YO
Ahr34gToBm3YYNYlC/PwPBgseqItVqfI9LM9twR/SioYOxMwZLa6lcVDuQzjiq50Ec7syP10lrPQ
na0BiWyDVWKuW1sQyADBwt81HIdSVWsAd+EgnYxSGaXWQ+F81k33weCo4g945+hSSeVNf6rUApod
AcqXDv8ukHjK6CslrQm0xliEhy0/3Hdhz4RdKBce9B60KPkBYiA14tgATArn3YqIuwOd+MeGjEVn
aMocAFxUmr7hQurVK36U2yqs/ntXd70fpQf4bXk6k+5jAZoyh+yzQhDir4/A9Il1mbHehBVkNauN
IDwkEjlrn3bRYSrysa4Y+gRkQLu7KKv11h+6IOmYytm9jx5CH8M6EsONBdYg49D6EN34YWhdNzXo
fogUvSfEI6upvkCwVt4/ZZGpYeVZGTREgaTZxTBC3Om93xX/l7oPI//zUNGfPkYqoyCZTR/wn4dJ
shbvk9/1+eOn8e0CrNO+v+ij7qe7DwMawN9O/Wvb74b7+FF/7f9Lmz70foZfavXZ72eEixiYvbri
vz7Tvz/vr2fXw+hDZdLAz2Aae2qZ6j5+ql9H+h/On6UAPXz8gX4p/3LaX3b1x/p9ubIHPK9YUGJJ
yvNdMW70Xus42cfi77rofiOebKf3/njs1GXq9+FsfxzqXxz7Yajpk05n++PwH479F2f7vw/1x+vS
GMYVAt0QPR8v/R8/7dTwP39aA24qCZgKf/ul/8WX/uM1hbsfImD/9ppMw0zX5HfH/j+vxx+H+uPZ
fns9pk85Xfk/Dv3HLlPDh8s9DeVCk4wnIURdGtjeebMeE4hTj9Xz3GklvEeBK7cAO0RlNKJjVAO6
fSIyf6k76rqptVUxuA5j69RwHwFIVrQQB4jbcRiINf8YUBdDKPXMIbUHN4mhgGOFrBYl6cyjEebd
IRGhAfkJ1r96SHDXObeffBgMAz5nkrMaNz53vUOcMijfo6Q3HDR2LPqzfp2H8aiqJA33fkTYA8yW
0Ma699Yd9SGIQSArKYrdNIBrtOEZUs4fxvXJAAW1FD6gQeeHz1Ja7ixvh2ZftiR6Rgq4RD45dw9x
V0bPrtd/gVozPIXGUh5DzAG0w7MuAQcP5UAQinSpIAMiUNAM0qOG6YPZ+nwmoE+wKqpyNJqCGNbu
l10ahJU97wAf+lGrpl3dF+EPCTG5GIIxHLhCgMMd6DRDZWLhuYGxDj6FXkOeM5g5Iy9UPCgzCV+6
2vN2URTDB74iEDIKsLwmXVavdKssOjXniWHtdKvd8acOCbWLG7jAXyCpaY3pUAGJ11kGdPsbiG1f
IL5k3SIzhop6xEcvhLx9Y3k3R2qCr7MKHlgB6dozg4LtGSYMO65yuvfNwuZLYkBaAFIzp6lHAWGY
k7TedI2LDi7knJW/r2sYoo7jFGrUEUaoewNLD/+IwORzABgEXKXM9jGAMJAh+CND5AEmdwcEG9iK
wvT87PoU2L0aOnoDAjIsEu4TjM5siDW2GQwCUXRdhKMhEwVQ0VgsIy9YA3ZuLyAt7zy5DmwyYdAS
/GiFruR6CJMcpCB0Jh10dDOgcJe6c96DKwMJJedHaz+Uq1h1fKU75wPoAxYUWla6M6WULKFiYN9b
AUNtlpavQkjCmhjZtNJlCgmQte4sROkvaG9aa/0VCIJa8FMywo0eObV9ucCyWW70sZQAmy2UQzau
Adcup4wQ8cfHhW+Tyg8F4gkvvgvXFg/LzCFPjAffcGCROFZHtDjGtEPOdhjiF9JKvnGSMl3q1siE
1bwB9fmtboWE3lewbYITFUV79OvgZKouXjDPCmAAblSPDciaG4+0EN4Zi4LU1inPvIvR9dUjaSr5
qPpsHsYiucWV8UwBNduDpjasqUjEXNW0gxNdC1tylbe7xHdzWI5lX6AFmNxqwMTX2QieT+0CrD3e
t/EKGH/orPiO9aISaCMNdlYddLEhFLYNeCXS0UMn6MWjAJe0YAB4F9IQj46ZQDEUIgi7NAEzC/dL
sCpF5wL6R059WlFoEdn0SoDx3SoX4kq6LgLF+MrMUK3KEBrduk5vRAY9qjrxERAaj9X97BJReSTH
UwjZYijdYFf+WSplHrgfR6PD2W0gLaQtLLAuErazG46/c+B2CC77AlsGtf+93ugmjlv3XqzN7K2X
sCWLAEziA8wTnbiMHgDRxuqPyeY57QRSHzC9/Cwa8QqZJQj19A4ceKSol3VI+xUyCyVYM7tpYydS
wr96rKwD+aMlQJx6ljTQj+uIqE6h+tpEKjnC1f21q/xs7VZQTht4QIEAtRcRZHgszz7A8HG4xE63
4I2bbtJeVmsm6vCKpb8zt42CXkRqnnLwThcRcNlrlbq7ikrQbIGTmJNEDpvGE7uU1uzqVg67Ggng
zPaAuK+uswSFFCYeOTMZ9fHVstg6hs7gMcMF7to02EJD0oAcHjYVDcu1wcJsBhUF48gcV626uJEz
oK7qGnrb4Kjcd4VAlrlQKlnWUAY5NCPbRe/pPh5ixMvazJO5ihBPsgB6yFt6znJuXnQNQgyjoUnE
gIZDB91Q+WYHEUKoS+s6yqwE6bkc5hVjRryjX3LYQp4m23u3hq8YB+Zloev0Js/9/ELYE3zVk7OH
NNYlJ/McJuGPXkIfY8ghnMq0rp7aEQbqgJB2NGRYPUFLD0xvcIAgGYTFeSBCcfWtSlyx7Fj3seEe
PUgaAAsAOUXcdLdRAPJWsMFesMI0FtGYDRyKLt8mITAYNOLNKPc7A5SwWgaV5869MGz3Xh3v0rLz
ro3nd2BLRPYykDx9VUbyqS6N9hr1FS4lhEuRBa2ymWUYyBjlpIciZf9G26BZOwDL3JADjqi5UOHg
fvMM9wL7HshvZGPGsCKQsbdpt009hCBoHecPug7YrqOyS6ghFngHponIN4SXw8HsDbpGWiT2I2A5
ModcmkqIBbQR+TOTrZzBqU4CuSOPirVkVnl2i0RIzw56Y0p4BE5FvUcFyzaISj/kZQMZdF2nnDHx
55JukRKHrXq4ks1BqO4PvQev79C34QjJrPQTPJnmfmLkcwjask1SutYTvMfiRUsgqBFSw7kGqTGH
SdSwU+54hSq4wS1LI81mRhM/9dEYpUZ616667rvT12/EbewXEfrA29Up30C2JV+5AAy73RlWqN05
wvxrS+u6g6F6ZC1EkZC5C/X6I8mqYNdLCNYP9gFCvhBD8YoHbtKlMiRwC737mSqSHpwBkcoghO0Q
E0V+7EBSXLaqHV6MGnYO1hpvEtuY5TnxL2yROJ170ftgxfqX0rEuwuhc4GhRCoMKfWLqz4Aopuup
rq9YsQwtaS30UbrBigdz01lQt5zqoJBXLEB7fC1MrJQLALOegjT9lvLG+ub41WwQjUT6s/VnoKLk
t4ZD5LTzTXi924jECWWAwpf4cFLN89cc5p2FH9OLQjbk4qXsW+9Z+WvdWOHSpqrd0kohe1DUeJwF
AoReld9q5tDHqvGArQL6jSmvPtWYVkB0G2g6p+Xgmye1WOjWPICbeTSU9tpo6/Rol50zU4BuSgqJ
TVftLKuWlxQCQo+DAGvT5U4HbBLzNlFbhksPiJBFZ9buuYOO5NocYgGXYt+FSxtIRnUnN1YrxZqV
IrtGoBZCzC0Pv2Shuytz1bwkaYVYXkbbrZln/c1r8XjUPUzeX52w9Z/MqIbpC0hFG24V4SOkgd9T
H7J6LFP9CZbz8TKVTby3HOlea49htgkRu/dMtt982rKbgicMZpMQIa9Mt3zLixWDQ9rMgpPhI2n7
Y+i31ifLya1FPxDniH+92EM6KV95OQdwPoJkXihgdVWIbp5JlrznoPSMygry4sVQ42BdtS/SWiCY
HzerQlny5kakgNhUzV77yL0MMgJRIHOPlpvF3wdHvoP5Zb8MzAsXLVI/l9iG/zyThrmGYhsENDh0
GiMkX4wmAZmdWICfkeoE1fLiuyKjPL0JCbXegUpVkT1YZuV+cxJnyRix3oTflnM4RmVX043jjemw
clsIO102RZPM6wB/VLtx6GZkIF141ZB5beUSVlIdwBEAp2HKB4XatHrFb8kXPPRreGBX1bZRGA1Y
Q5AEKqfETX9NIDH2CPYjg/wBhyBcWYulBS2Isy36AGr+wjuEOXiOGX65XQ5iPB64JVCmbXiBdjXg
6hZWSzHcrc9l4vQrn0M+Pgzcal0GVXhkdpFtYPDu732RxFs3irxdWfDvrgvZGLMzDiPWFWoKNoTf
i3KrS7peb9qxx9Stidy3JCFqPVVN3aJQNUs/6fCSlcx5zOx8Xg5Ze8vHErwn30hk98fWaWBkFdnV
nAAGttVFrzf3SOe9DzbNTvB2Ky7wQAnnjZDZWhdToykuqQ18q0sRYh976CrdiIw+MINGEwCUkJbA
GEOQKOehWpR9W88SSbxDy1X7pOhD18TyOwh4c7yQACbhr5bwtAoX5COQwbsMcf2etxawUT752kA9
m2U1tK5j55zJ/iLayN+F7ckBMX9uxu5NeCHMBZEX9OYK5vIj7A145Wysve/iVdHPs3AoVvA6bbYO
AbxAdF75bDMfuhcEyFxd9LtcLTuJNXNks27GMKu42iBZXD0Q62bKcvrtVCeG5L3pGNsNfdBedX1C
o6vjVgLsDLyk523HNikUBo+6Ed67XyHXmwFam0N4vpXqOYUwyK6D0uEcDscSK/j4qVUpXNqD/ilg
Il94kfysoZFQOLMg1mTARkKX9QYANVQWUbguIgJTenTR9RprCdtGb2v5zbE0m2hPDKC1jQDPXsxq
upljq/bEity4Bb17xj2dvYoGyr+wuwHcZSz6jb8MMCsV9GC4GcdsKu767cDDG6ws8kPkfxNZHO9V
TPND51QXKy7kMQ8tBo9TC1x1y3wyKz89N6J6LFxIhrRecRna4pNivXUUjrCOIL86y9gwqnkTRvE1
SMitKE1r344lvYn7FN/PUzsNt/JgZwYr7hHHVaTNzrFsGNI6AryFlOH3hCUxc3DH10l7qWBb/24V
Hp+FMP4450HzqeHEXfV50+E/kNKXPpXwU+z9feDwfFmWwY7SpNskWDnsheOwtaxhINcliAUw5I+K
zGOLUGUbv/avsRD+d0B8lOmAchi24FyAXPml8whW1oABvbhgAs4VckxrF+cBMgSauFZAm3eauy9G
BYkuSO3P8kJAKjeEX4htNcMbC8yzxAPy5vkBpKUcvGFnUPcFxLMvw7kSA7i7AkHFUWliaXiuBESj
hxMdMat9KAKkRXnpfxoIHHHtVS64+m6odplj/RnODPFG0zN42s5eb9qOu3v4VONBFJfXroWE+VC3
0dwGu+RLkpFFEvT2a+gWRxc681h7QegenP9gPaSe+wIYDAjYqnpzC4aVugXL3LLpya0vq3cQR4MN
5nLWJhJylgaKf4XDRTtTvAhX3Oa4nk2pHrqu+pzyCiBSIC0fgsE2oD8F6188a7bgxAQbeE2JE4xY
iyVwMZAQk/GFmCX0AeyofyEZIIo+kf5rU1Zfa+B+3rNYXfnAwGMqM/tkctjX+CU3TsqtM0ixpV9F
UjuvhPMKi+3A3yXwEbiwKHr0oEkMhz7ruYpc6wx437MulW0pMflI61lhizGjWJ0nLBE3IYbKZR6v
+gyzZrOHO1UWmY8F7byZyf1638C8Y1HngQOXGhGscgkKh4CR3QKKX91qTNNuxZji9L92sE6+QvUy
cAg7idD1ZwliWSs/Z5i04FEtz1OlMxaDqHEXSIsWMxeSfrAfg4oeiFNwn24g3asAXzPL9jOQo+4b
MBf3nbHmZ5Ngg/P3PmbSuW8MnaFH083h2ZCfOruLZrjfBLAjLrtkJf3SNkH5appxtAxt2W21lRVI
+m4FJbMZVRFd4CsgwkOAjoLRtQq2EawJzlUHghDE+6L3CKtC0Zf+k+u7JWjvNFuX3PNfMh+Me1nx
dwTQ6By+WupYgblRVQutOKxliPWeViE2SOsecvH8oXrqisnTHBppkLhXfOZHo5+HHSJEo3q57EbT
ci9jHH/NNN32iZld7KzMLwl34LablG+6B1a4I/U98oBWBD0xX4UkBD8DxkGXoLQtBC+Hch3lfv8Q
lBWs60fZsg6ugnbWi3dMNEESRfS8HcRL7yPA5TOOuBsLi5fEzuJFEBZ0q1up2Twbssbyk6fxc9pe
dW1gl+Up8aAxHDQCuA9IbtRbvwZqDSzafKEyAnLKqKEJGgb9AlQnJoL4SXsDLy4jMNI1Pqi46U1F
6LpXsXXSpdzmcgUL6U0awQ7Md1z8FWG+99kON4YR1W+DYwN+Rixr60SB/1gk6gyx8/oN6LVuDnJL
e/T6kB2GPuOL0KuTVybClQY22xY4VhaAQnDxIwx3F+Rp/95jcPAXbblwdiAfPtkGt/fgTpKFIDJ6
T40XEALaz4RyYwkCqruFvGO+rHjjzCrQJ7FYy525go31g4AM4rWHLCw1auehYTWm9ES+EeEAEGhX
5TIzcpCc8S1nPQHRp0jNAnMBD3pdmuQrE7kqZbSzoJBwGnxfPhdutAckpbtiqV4/Z/Sch3n5xBDk
fMAdBlIFal07Cc5D0D8UOa5C6KZqYYddCdN5MytmtWWItfJKZw9v5hz8T1hAgY1y0xvLh1SFjCGT
hbmhSuYeqJqLsOzSlTvAHFP3KVsPuEYTOl/jYW1vNZdxkEjBvh0elrBg+MnHckwAIgevCXGJwNHS
G6Dq4l2Q+K93S47GPRsiFqAjR7jkhsNfeBLAKgOCrS+6Lrfhaf1hT7fmwv21nyHA8xFePrN74xPX
ro2konvDb+Mz4JgOYpdJvIzApFiRUbRgaOPoOPYFQiOeF3abrBzN9pjmLJocwlJMwLik3lw3GKaN
UAGmcka3ADpP3fQeQ2T3vuf/3PtdKxSTj0zfIio0MXVkMxfahF+zHEE7M0jcB+h2Z+u+wAKucCkc
bweIYrCBi/exLxjnFOvC0aHDAAWGNBQYc0KAuG7c4Qz54RbPVagatQ5krOjYUP29QR9hc/Mcq/g5
YjVARTwmTxzaYWtdlJltP2G9Y69LgWw6+IKLAe7VOwMY2otRR8VcFFb8Nf3mFIR+ccCegJs8lh31
wO0dBzJv5TFiPgfJcDNCyDWRoH3KBzwuZE0VdF0auQwy74mXJivAkIxgaW6YJDnmeRydSFrIM36b
ZmtU4WdlBijpqnETYqmw5R7/rKuyqCw2EYW7AP6XuDHD4gvsCvgxsTjd27loEKu8tG7THbmm2oKS
1h3heYMy0CM7CPm6GW62dQTjLAi5IZZegVE7t2osEFd4eAy7HmhJNRJGuA0RaFr45QOzuFrbIRyC
MpD3L/EIqvN60Itao88hWoCHN2iC9lNhK7Zoc2qttRNaD8nihcngy629znRrN3Y2x87V2FlKQOTt
pONnXwTyIkN70zEJoZNR8TTrAnjBpumVV5AzxT929Kwq2U43AvUMOK5E5kC31q2f7wZZQGVrPNRX
yOJAoXYuA0WeMmWkqzqVKRw78KtDeDFbDWFVLIWTzuCSieeV3zh7cC3hkDkW9TPMNMIVtLjbi67K
QiUXSeThT8pG7RkBapBpxfJqKrrAy84+TUp6Y1UYpuRUML+9JGEyN10wSxGqyR87zNWuMYH1rUYd
kzR4NmrPPNIRd0zxB1wUkkRrXexcnuz0oUYH5bkc7NpZBAYRosVDcjAJhbrwVM5IPSyAx4H8wdg8
NXCSFSCMQEbbZPDqkHHc7x0E0J4cCw9haCIjdkEyGKAi4VmwIvo6hN8tJoxvKciDJDdgEVfXwMSS
sDqSnof7lAGJ5cioeMhEgiTp4IZfZfu9lgV07/46hmZDtoSnd3U0K0G2PLmqwK+uWNYVc/jCyPX9
Sa/Llg9EXD02+5R1mJYM3YLIPluY1OUrjUDVGyTtIK8kzR91Gluq+7VAXa2G8efQ/QKBpaVNpIMb
DLnTuWEAC5oHtXgMKfCneo//3JtajRZZCRqbCK2CS1e3jXcuHOFj9hSq95QyBBOk/RzX4E8NDReY
QrvVU1MFCLmjQ8dgpAeNwPDaJa1AZAi+eL3DCV57K92BBnYPZbjc2FH22I+22mCBI8FBtvAyzO4F
XY3cRLwhgiLJNPaautaUerOYF+laN0AnH659KXwxC8JgHmLc9HxVX2j8nN6eKNBSx+uq63UVl+x2
v/S66KCHbqSjJbgf1GwfgNWQEHbQcyHu02gX+JY/10WbSbGUEDLY6EkQ6eAhTXtwQHWr13zPaGg9
WaU/XPrGechSQ21zn4P5nbZQHQOrQCDaDs/g4OdeVptIvFRkr+v1Zuqmi1mcQABJ5uV8aoAkZLom
fEhnWgg3bAJ1RIJzdjdE1XVaExfvSo78N6SOdd3U4EUItrlAzM+nOgRtzW0bx28Cup6WPzNr70xr
RFc0FF0j1DVgnYOot4Nf5ElX6UZdr/daUCsg3wMayC/yzz+P0F0yW0RkNvUux956LKLyVTXS17Tu
Yhek5Y5ALnqSdNT1ifbngvYa8N9gswH3CaAsgrtfoS8wrDt4tK4bGnYvtBnW97AkIOfzkCfOMW8q
emKkAaq9sOBjxMLDABTZsxkN8cYfQAykyl9hgmTueSO8Td635t5Q4X/tYQntbX7XL3TCQ63f1T2k
prorJt/Q7BEHQ0APSU9I2JiXCJw+2OoJicsLugkDS851a2swqM/53RnmWx60zPCuwHQSpPixqF8d
oBA2WGOiqF8sXR6ruZSwWSBpxEcKCuD/BmyXoeUWH/QpHG4aq9THs0W3Er9ML9zM1rQI6dlBMuyu
gNrTY1RL6/BDABVFAxiHg260U0iA99BYWyNSIG+NX4NclfoR1NRQhIJTfRPJFYm96qprkroe3+dQ
t9dtRpZBqNZ3ITWXwhU4pa8SOXyxVPa4CPGycKtJ/7k7GCuL5w0YqUiQsCSAknhNyYvgEVTQuHos
TQKCuaNe6qAkL6wdBQZTEi/DBr2qqm4QUWxJ+X5/pSO0bkLigDfB9V6dE3LOSrv/XGKZuggyv9wP
DeyvozK+mMLZlz90XNNRv8AZ/PxkBY2xLlnvrmIkgT978IFs4THtdgVZZf3h7m4YK7jDNBA2i6vM
OfhgqC5EHPtPgkL1qMEHgEP4oxZWglMUciE0vpfGNl2ynZo8/eypRZam0l9ttuVQWMRAREg7MJHe
7eZdBiPNkrowoGwEOzUVRK1GpXG9aTFb/dEDDE5YVEL/p5H03kMfNI2hD2AG5Ht+jtEnlFw6G9lD
C3QBEIaSnRFb1mPF5bAMjC5fIQBiQS2iL7eAhsi5bnWLLjkpFTxFCfqa8Ed8tNhSN+nudVWcTcXS
8723BW0aAq3mnRnMw2jUJYLf4qxmXbphOr5QOqDGWo0pV85IwCPjphzVrNvI6/aYUM11qRwlrO97
Y6PuhjhetweJ/kePsT4peTPjOaxwe1548zIqoUZvwmpPMQAGeq96g6zccHTC3Nz0rf/Y9Kl51FUM
bIVu4USxD6m92MHzpgd1pVRjwKC4wh2mB1WxMM3sqG+AoRfGATOsq/7/6yoovkG71EbeZ7ppfnMQ
0iL3e0j38mF5uQzMrl7aOUKz8386IAoGeZvOMp3550EsEWojSzyAVJYXOwom6E66qtjpIjFtWE7n
XM6RTqAwa+4wQZR9vnTxz1s4cE9bFhGURBConQvQK7NliztwxiRRG7vrbIZgJB9Ohv/tXiK0zw7e
fxg7r+W4lSxrv8oJXf/ogTcTc+YCQFmSRS93g5AoCd57PP3/IUtHxcNW93QEIwOZSKBAIO3ee601
DgcZI9w2VHMef53RxewtJn8jVnK3zhte9q8T0zj2p4EBQ9TQMwiUYtNJtj2+rbtpmsItjU3xFhmv
RjPn0Z04MWvGHSqt8ZUyO/GpzPG7D3N8Z7eJdHBkCBFjjeXxtJa1ePMVJ3e8AQYer1bb0j7CrYDv
LS+7bSjDJ+snWiDf5CuEJC6TK4tFBFQOWuEaIXt1P5Nr7bqVof0FrRYMiPGNn0qGpmsd8LFvhhn+
4woCH3wIFhbctD6JREKA8nzUderOCsEYqrM9eSCxm9NcGFhUogCITFxBFGmxnfMBbzWnLkQzBzAS
JNaDtPjR1NSPalsj8xzI1bOkaokX6nrzoTTYCbLQ7W7SLI68qEOYISHsjdCPnoasz0i+29B7YjjC
mRR8nhEM8kddqd5LFWoKdfsSGMFyp3W6vLMhytgS0ma79qL3N6ljPaYmAOJ2qqpdgYnIL9rUi8Jy
BjNJkubKtJVjRM9FGcJT00MeTE9Zmcj4pJBZrQHixlJCrKHcNe0ta/sqTKxig/xDv4ltKfVrSWO3
GcTJOYkaZztZQ3A9B2ifGw76XDIs6keRZAQQw9eZlzchuD9f7vMJJh7DeV9jCnGVtMlv1LAI3idK
voNoNQTZyBAcOJEvaoU6lpUBtKOrlYg/hspUHoZyLs9ndQA7qDAlE8sH7tGkiu1a41S7uZqpnqXk
xTGErP4I39TPo0uZOJGUKzhbnLZUQumIYaK6SETNy4WXsksVcQS1fkFIojVvenX4PGuTiakt5i5l
bf79EC8Uj2LHRNcua/S0yIuq4kiUSXMH0PcZyHG3U524Ojr1NBzMrnrSAkfdXh4/TqPJa2Z4qbqS
IMRJutLVVeKL8IXjuAb6a2souLkY30rFrAjeiAzXMULJY7Do1hGjO9atjZHvkk9aE0qKosgPI6EO
mHlREGxkfNgCHiBuOi5q0n5U1lvjicNr3BGDcqyU+dTi0Se8tN40etRDutYneythXZeUxH54xlKA
GTDDCuQv0gLF+YuIVydesUjOlYJO5ZOcj0WxqH+pyr7Q3E8SqmHpUOT7do1TnhUjz/fiBZYMrR2w
Sj7A2OP0RdR0fe1wRBSoWhVafTdrN2Pc4yNYyy+vX3xMUXb+RJfTlzOXMnF0ScR3uWTf1OtjmW/e
RWaw16FlQMMCdz4f+FJNEq1C5HuiiubzQ2dEfs4enp0aVppsIIaVJ74kl2cXZWHf2z8vFHnxZi61
xdGbS95kX/3jl+uUoeHhkSNk55pOT4mu2ctGtIDOUrPFG8D1+9BqYIXqjCnbiM+Fsbs4Xj70JSvK
Ll/0kpWkioC0ywcXZ95e59iOX1RApuJQLYmrkSsZF2tXQv9B0uCjoz3nUrt4ooCRqPt5qOeENqPM
8jQPmAWn8mgwdh8b3Pc0zvVQJCjP1q/zeQwldN9BRyq+z+V1verm58Pz2y0aczM4wcZSX2abxf4Q
MmuvSbK+D239nd9lf1cmrhAnxGWXrCjDIvbzVvKIc1iWxh9D6lyfe6rokyLp14FAHFkCtCPyoiP/
rs7vyqCS4LNczrz9BXFG3Pb8C3NObGBTJx6RdliB1n/78k1FJxYf9k3ZJSuO3lz2u7J/eavL7d9c
FjlWjckmHNx4HSNjGc3Jn4drflhbkBgzX52p2FRncFtwas5zDsWlIn++ibjTr8tnwi1Qc/tVKI7U
oV52bZ/txc1rGEP9RdtI0F2e+7PopmLoukwKb8ouPflS73dlpbIiN0RTFBUvtxFll+zlNqJJX7Li
6NzjL4Vvfupym9/90qCoMAaGz5nWwca8zqbn0e/tobj2VeF5Jn5bKiq8qiUOL5WiuB6W80A+ijH2
1W+JWm/vysqrOAzBy2XQMNagsEs2XQcWMbqIMpEVR/9pPXGtuCzVM39J1HZ/HlYvj34e1sXz/dOh
+B6xGMnFYUioEwE8Xy4vQkw1om33Cso/2gD4XQ5DGrMYwjIcat2VGCREPidscQ2g/DXE1SiN9N3z
ZWgV9/rtcLtO1JeOJqq8qXfpY+JEEjoS/u1ZPk/yb/rxm2uDXMKKJR/PD28WL3Mll4d18b54kIfA
aDfiuFCXbKtjaOEYFfu/FmuvlgeRWGCIB7kk4qmtMEFVXNuYODe24mVcRn6RfVOmirdI9JpYnLVR
JG9Eny3EoU149F7H+rWTJv3zTGD74onVFipCEnC/tdeL6oHTP40RrKpxa79ag56fXnzHdlCkn0vN
TCxAz99ULEDF4bkxX750iyyvFPTmXjQayPoyX1qKGfLQX29E/MfnTykKX+V/fUbi+bRmmQ6XxnRu
Y7/WvOL24mcvrVUciTJx9ndZUfa7W2Vqq0Ob4uvr3l48nKjapeXHkGhY9gy1fx5utZodHsQCDlG8
bOHSYXahT/ner6s7MRKJI1QjXmfLKM83Zq78CDW1PqY9Vkgi8+pjAKPmPoixNNwMtQ37ToQPRpEW
OBOGev9qSmNVzOx2mSXF1DiVSbp4Y1kCcsWP4BJ98HJ5MeJIJK1B9L9WdNtWve0T0PuXOVoikHlL
pOJJVJQmQ/HR7WUfBJyaW6+zckZU4b4F6gQjF7HGCCXEsflQtw5Q8qneiTFnaTKWMiUI8s3AKxOt
V/Rsx+iZjBbTZJ/fh58kWOuQ4Kxyt29bwxdVlBZuf2gQmYDPid7w+92k+OJNioS1ENwZ1kE8pfgy
56FqRiAX1jz7UZTVSey4mFjuTGP+FoGqOXDdmw+TjVKOT/yb6OJZGW2UZOh4EMeTJ/Uouknj9Pu0
x0S0LNMVC6Ucq5yK+mb5lRkj3WBuhE1+/dyX55OIe95AcvEFPaRngjukTYtkxOJ1yFAcEhlzHZpg
mQuV7afJcbSN0c71kYWevqEBfBQP/2pXd15Yvyo9dzWx3L6077G16zVUAsvCrzXb5S0qVopnpOv2
onudX9m6txRtW9zkzRh07t+i8M0llYTbNqqgR2QvPiP2hOSNWJgGxbbUYYdGHQvfIeJSDPKgv9x8
tPvtPFX3+qBjByJKFNj+3hjzexxnrgKXTR4G12aSevnS3Zv5XRk71kb8agql5+pxdKFL34YV+25a
EI1l7VzQSrmGUSHcp+6lsmV7kukHPWq08yb1vIs9ryxERxT9/LI4eFOmid2CqHM+fHNeZP/1AuN8
jWgGuG+3cloGuzYet6DIrPN26V+uPkytgXe7aHfngVbjNWYfmy4ydpe2Wpi6R8zQuBdFeNSZT8SY
cj4UpSIvjkRihhKVQhQsWD+OW11dIN9Az0dvjc1l4Dgvg0Xr/bXkVkuzOaTNVKJPi/Xjlx1CNJMp
MUO3R9ob1Ez2qgNeRlHRKc/rGWeRkz1jCuZFw3PyaNqLFkkAzAzUQPUgmgh2ipJtRfcTXxxPm6sO
sb0XTa9bhnMF8dsZRje/KJvlvFQUT/bmd39XFvXO6pqNr7uBmdmrJlPeEsV1ex7OmnHYwl15Jx5b
3M1sw3KXdz/NKeKO1tTKmJCiz2pUKMvGkha8+dlugSdZnH81w4vnPk+U594jZrVzdxL/oaG08XF5
NBvd7xqp3F8sH/mgqX6/KIX7akEsqyhgVrpenJv1qyb46lA8vJ4WpR92Wm+6LSxw+zK3mCSIOdhm
Ca1QzPFi/9uq2NQkvNlhFW/BXXaHZHisl9jcZa2+1QqLtaloTVabRQBvOqjTu69Bs2qQ1LUK2/y6
sxY9QvwwMpULjh+C8S7NTzSst020HfuHvAx85Gn3SxOtyLu/rFav3uD5ja6TvzgSb1Em0Nttpw79
3F/Dlt6Xs1/WMcPer5UC0UjHQc8/MNJjC4JhbV0SGYUZ7ycCCtCPZBQWe9DzoVjoTXpk4m5Y7/Hq
cAkqjAR1ECPkF+91GC19UVu04CisebUi30Eiv6Lezksc8XuvBp1Lr29Y7vn5FKrnlyReTRvFnV8V
KvTWYldvYEiY6/QwgJZbPD1Rp62KA1t0Vy3vHg09IRDmPPePmBDQpvj8ask1E762SXvYv7A5z6bn
4AjG1Ku2vAwTRbD1P/z5qvov3dLAkCvWoKJZitfMUx0juPdXRQGn313ev6PgSErW+e5Sdl7Lduv/
BTmieraBFEr9zYDPe5NhZzsU+a1oEqI1SM680K1Hb1wACe3RbyEaiBFJ/LI5WfEmsmB6fNVrxOE5
KQ03U2trn68tBoucs6lRvzlU0BevC1ipkXeaAhhomjG7Izuvn/f+hpWDpoxkVmXrICc+hzhSG1gZ
Iaz/NZKeH0qcOzcaJZWXjTgUhSIRX00cafiyveC73eXWfdWXPh7wT6gkqedNnR3rBeFqUjUSFKoH
qG+Nf9nsrL6Tdq1V9ao3QkUp3sx5ZSfGI70mcH0vDs+GSvHxz4eT3YZHQ//aBdl4uOz1UDxgIaab
tftmEzh3AaSsSwaLprI8gv/MN2E2u5mZE3aHSSmSf+jR04TDcz/vjPU7Qu1DEIFoJ2LYOn9iizhc
N73q9dX8INaAqx01W5NiTRZI8DZxmL0XRSLR66sBNYCDqF5Ed47DI2frKnhae6TZNYhN5M/y8mWI
rqfmVgUC6ifFdqj026HTiGyRcKtaFrERrTJ5ignMhcVCmNV7nXhwaDcjV29oPCaOvg2brd6VGgXt
TKIJbzXbTG/7RdMO8KzehasSV5wUyy6Q4m8Es5l+IQ2S79SwAYcEJmHMt1pc7WH5BHeq4XV68zNb
VTiz4CLSvDg0fHD52THp7WivaZq0M4M4B16Lo6JcbO2+r5qK+TLGgbpmUdr5EKtGs1WX2EUkNLhb
5qdFQyuvIO7vLs8Id5Kd3EKNB/fbIM3ckMA8ZxsDWXxM5x8tcdN31VCZd0ZHW5Gypge6HcPUbMfO
+xYIq0/UrcwIJ7lnPdA6DGhSMzhUKQSK2c3X6FRfFWweWhlyFRUWgFiSdeIUjJOdLA4P6sfOFG2W
XttLYZN8rvQPixbJO2R/TT8dpQclDeGIk8DNaK1fFJX2wYw+DSCH2nU9jIISUgGrUxNZWxz/P9ox
30F/CdZ7aH5oyMpJXqKwtCXS0ifgc/GhNAu9Oktqf5m3SqouR9lO3sf9BKgpRxIJPnfZbZJy3Jq6
nlwPCsrVq6ZPIZn01dI8FWHoVjODY2/akPkbSbdTkEb0s6TSEC4Oi0OxKE88j3acCCs4OgGuR/pf
GQwgMHOREgongQsyHATWGn5PgBFFMmYEJteLOnjmegdxG0vUtrtvSwFSAcn27Nkpv0wVwJzZGa3n
uK3fG2oHfrRL8ttunIiQjBb7ZI5z4emx0W4uE/x5GwUJfuovoB+8HnJVq6+KE1xu3hjyElD+vVLX
T6qthBWhFWW+mLd7PXC83NRmz+yd6ZRFSuAF0EX69pqVNfkOdEJFiI96kHK04FE9xN0Vq/MGkR/V
a1NgWUAXeqKJK2WrFnBILsg21LvCydzM7hX0MtN+n1cDFPTxlPphn5q+tTTATOXYRcE3PF2SHuzV
0SlygtT4urWOz4z96Yo5u5kDQ0GGBy63QWruEYIAx9dMGjJlHuzdsac6RuR2tnnv9EVyhXclcAnL
JZJaGsAjWG2Kbfs+6JQEdMeUQId46kaibc/JrJuoxZZ3SaYaKG3F77shQzi7qwy3tvNDaqWIAIQW
uqgolBBWL0Unuwq7+0Vvuvs2aTbDACmdyGnFpFzno3bIqya9Ttcks6DFb+a7pQTOozsTsbjhd2JD
ivtlSfdNaU3HKVU23w04RQkosw+JOmhXEOLXe8j23WmqSw9IcIQAs8EchOdmO9s0KBtyDF8PqsmV
6sU4Gc2wM628PTRjSVAZE9+VOLokVRCDFNLSjdmjnTpOk2tDVnkXkOsCWfcbyyjh47WfSsSCiGTI
To5RNl5jw65rLKmzV2q59aEgBNpo5OEx0gYvrGzpJS2do43y6AxlRyd3wQsE9ykhCA2YmXLu9F2S
JDutLEHpGr39MUnjR6VEQ1NawgHVuhanngXXwIiEBQTLlex2dQSV+EqCLxWVsUeDD1cVTH5eVxYh
zroZAsK4Qq3SlMJj1odeUSyfm04J3CwDXBCNUJfW+qNuNNUTeFhA6Q4g1IrPmPdmuLGCQHOrvv88
BCVqRln6WWqSjWxONRQcMWaBtI/5t53rKum/6HEZw5gRoCwT0JZME597XJiHqYZYmCZaHtJcbZEp
ch6ivLud+7nb94D8vBGJg2tQbg/1gBNakhw3wc9/MhVZcvOeqFhQvSstAOM0VhPZMxCC7VLJ8lKT
4ljD8dmAyO2+d0ruKWz4QKcRLpYE9q5b1wEtVMK4FlaIBEEQe7sGAucQ7wIrHmKeeockZCprfhVG
rpNA+an0FqChtTESB9q7KqS9HqH3jrvU4UOt9vPOybvGNUtiWVS0cNPCMnCK8/qUIn8mpj6HWh7l
O8Pv8rRDFWq6x9Q66ZZ50+oBTIUtgB44tWNXVY3JM3SCz9r8xtKS6n0kdS8KcLargLz+zPKXZ0WD
r+bfrQMGs6aT4J5tpZEocbBSoRoGm7RwcQu4haQbG6EFvWh/aUQPIBV7dYJBoWm9IdXZBaaV348D
BtO8ZMhOS8vrJWDfEoCAIatVV5cV404JzQ+OoxtHqa2NO9TGfwxy0m4tU0fXMPW0Otb3TY41IYm/
jTAyI4+RfzDrsdkb812u28pWR4HEw/1FNyXi2QVxpB0rdVG9Tr7LqqrzGA7t66xXvsbDDBtEnxC8
FrTZpmzK5NlcAvYbuP+xYyg4xBStulZM9KszxT4QxorNQpvDowUa61pWpBoJeZiOlQG40gKsJccs
pCoP80pn0/fNaSpr5aGYwuZIaO6PFIKI0vAm4Fe73pROSv6lbkz5GWLd+RDlZe2bijTuUgXjo9EN
5o21JoXe3zd9fVUGkXpomwhUR6rOxPTJX6sqtIDxKNqmL3C2Q9rpyk2Ko5wguSujhQbCkBJCN5vY
q9G89zINolatLByPvgwi1zC/RIb5tQzCbJs6hbJxFHvcakm3X8yq9IxBj8DijRPBHl3t2/nkHPKm
2rUNq7IGEB87sb0Erfs1i9XAS9T5LjOnDkXstEcvXHE2cgJDCjDr7tqiJ+5ryXzuhrq+NyMJs9Ck
+hkwm400ou61dOqHFPFWZraZ2EmdSDetSdsN7aA5jp2Z7sNC26hYRqXQUDdOpj6W07BcqYhCuZkx
yfdZiJ81KNXrokHgwVikkRaG6F1WjdHRUr9BRyydOiML2DfKcG+k8sQsMHwANgumN7aPhJajgfAr
SexqaVh6Ujg7cCZxH0Dly1MRvw/GeXC1NpG3eRBq18aMKms7j7lnpzdy1Dp3y3Bf6cTktsAcCK7F
aoPohD/UfKFl0votS4qsmDsI7TU00tAW3gK9wmdnoDo1RPajzdq1lDCIxi30Mqr2nA0ItvfDaB9W
2UufeAKJRpwdSk0+SY3V+FktVa6BUg5fJ9zHsjc1dLsFATRfqbQrQ46MDWE9Hvh+ZD8bK96VeL36
tpyAJig/RmfUt1nfS0fEoWZfiW2oRNt1mE3U3M2dzwRIeK1e4ClB797PB/SD5ZoRcSqbA1ohoJvQ
6GJ1tE9REvMyo3xU2mT2cyyzllN/TRQdGiFAKq5TDTcSemGNFoAVNusPmS7jhC6y66Zq7Rsk72yU
rdJuG7Vw46DbRTilPFbEPW3qkDC3Ocxv7KkBYN3oY3WcR+3ZaKKBJ9EnoP5mdVqIMT5Es0UIvZG3
j4piNo8p6145V5NbUTSwXoOeG/ljcXKo0vEhMCD5iQaYGpxE8sLWnjBRcaWRz8uNpDQP+tQ3j8Q+
aRtnDllROYA0QqVIt2UloWmCDEU99cGBEY0fJlJ+jceXrvpxkk9tEhDUb9fQU/H5fFFZlGmKb06a
QzAoKDSIku+1TmoOtlHh9e0yXrnRdhBw1Enkd2HzdTIL+LUnJz+Z9WDJ7iSHSGGUycOrMnFoZdly
1KLyKHLiMjo5Gk3mfI2sFq6LYRx2AB3kB1PupgfLF8ciMcIWHt0R092lrFbMj30YJNcOMVwPdSxP
0I+Oz5cK49CFftZAwHUpM/vtN6TSCR4fiIG3ZTk4qk76HSKG8IFAqPChRxV7m4LH9i9lWlMDXmsJ
3CvULCYSrLF3Y2C3J3HFUmrLibXWTuRE0rUjVuVZ1Wmvdvhg2ravWkV8NzTQcaimlh5UMC4PZZBp
N70534qcSFoDbtsa1MFeZOUimU/TwkOu9VW1Dh+7HtACCszWTpSBJuhvgTDsWMWvNag21ygpgcEt
zzVqJW/uWh0Fs/M9qEEAdu/rI1rfoiwrpNovcinY1P2PSuqtBwCh1oPTD9PGzuMWsXf0ZojIn9DX
kaJ7USXOYeYtmLA9uVOJMSf+9rotWOaaRLo9qO2IMwf9M1dUPifjuJKIF8G+CsFcl732OKroLbMI
GDxrzU5WHj9WyU4eTe0xZT3zKC9N6CGF0R9EhZFN1CFZJMS71/qiCuwpaeCw4Q0n/ZCbavwgVU5x
VGboD7K0iR+SNanW0NJGz0ssVWRFYkfsUGvCKo9YxKoUWRmoNADcD7JeegQU6k8V4i1erqmsGJtC
e2IxN24MBQVQcZYX5OxXaL1XOov2FKZmeVNO1Yuoi8TR9BDU0flcOn6TeS3zEtVIepvpddElP1IY
GwBIN9GxCaz2FheX+jglUb6JALJmCJ94yVz1j60xpreSxYZ/zYnEKVfVzKAaz2VBqGsAWNl7BCp6
ZPaadGq5Bfud3J2vQhxpwwA9b8RJGVneuxqd98ste6cwXeJJlYMoQ9VrPkYru7+4QJQFAwD/CATX
uYaNe6BApnIjspMeV/dTANptfcoC6czbXIr3au8kngl93qFXdPmx6giJlzU2Zo2dKo+YvJTHyaFt
DVp3L4rM2ERofTHznbggmMzhetCmryyKlEdRlCXOjV7RMUTOVi2TACZp2IhsbPKy5HrY1GWyr9VG
uXH0dnzQxwmmj0r9xOQ4PohksROUYYxOWSfMn2WVY3tLqcR35xpzaeNXIM5ewxewSywI6KIeiWpF
CaLv2nAjGFPKWf4KMFt7zwuwfUkv0pNeG1D8RYqyA4bd3UsdKnNlpzqf5zo66MtS/UC5+jgVUnwz
OslLsHIxOyyzr601MWsrcGtQxbeaht+krsv2sa+ST3Ml8dpCbaGVF1Bx1KYvOXHkF0CTT6krTARR
A4vHpOT1Vpb0xtWNXNrbjVdM6qkeFMjkmtjZW499n28c6TNxivotcosNDlqA5pOplO9b3TnQN8Ot
FUi1a0HsMBTKg2VDUNG9tBmSTiMsXZBDW5g/Ivu+GCB/0R2tgho6dPbyh6IlcDiU/RnR5Ef+9W2j
mPFdyfi4pOoDAZ6zD/jWYevoTDfGUiubdDZgClkSz4609POQjuZ2bBLMDWWB+9WwNqgqK4g4YnPt
pki/0sCKak38fexV+RhW1ovdpldL6cQbdVlA0Kh19iE0d7KtsrZDLKvECuw5SS2/lzNL2kZJbOHz
zdPbLpa+gXiETaaOYfqziLGMXugb6vsymO70vn7WlXx+KttMQkux/lpNuXxIVxEI9pOobKIieVCs
DsoyqNFYjPaqm6RpclcAGSNmWw6+OOMxME2oHoYsPycKwsG1NMErFleLK5bTmdYUyGPgLoyn5WnU
4TW0EH9NpyI5obmTsEI0i43SKe12D8lo/M2C3MOTq9i8LSDJWB3AJsu26ps2R9P7drYeUsMIvyl5
8r4wbOSlcvi/gJbgedDr6Eqpp+BoDU22b/SpOkHVXuJBgYaTdWj4qORG4cUEAH9yLOnZGqrlhwLx
jLUqHxVBhtsZbgLU3Wd3TKrs2a5n3V/iqN3DJKC4BlsDBFnrtjlCPcjSLJQRJUkrNAWjYLjrh757
6gKze5pXiJiZDw8il6kFW9JIXq5EdlKValOpVb8V2RHxsEMGQsDtu6J/Ss11QgM/erlbXUjbVLWM
O1FfiS0TiVqjgquPnzL0NN9GYzJtRNYBP3qFvgZ7x/Vs1DD1G8YMdxE5kaAzdrL1ERPaWkT9DowA
BPUia3YjkDxi2n2RRQpnuQ6x4P+8m5Xr6wwmzonnMyrrw2IW6o149mA0E3/A+X6uMecNu3Bnxkqx
/lTJfHHKjOJZ5LphDv1ITzM3nIPodkBZ7ZaghdTNk67A6kCZSJIhUHxlDgn5aEzJn0HTo2soh7eI
A8O5D4PqrSRLxdGq9bs35SIbgUQ1hmW+HjqMBK4oC4eOlQqB7Vtx/Yjvhxh7J9n0Q+2c5qmWd82E
3bHVLBq0KBQJ2nLuINOxL0UYCJ1TSUC9102Jdb6BOCtOaADjD1k2fESV/iQ31cDGSi01POiReeqi
+Wm25eXwqmwGo7RlRwvhwFqlUBvzpLQRl1gEN1isu6/PWXYnKBXlY7Rfpx+cQK3hEdZRs/tar9Ha
cjhhzxcZkUD+w0koSRCYmzscLiIvTqnznF/FIJLUXDVP+pqcb0Vwce6OqmLtRGEPPx/49HbYJnW2
nGC6VY+g1ZA4JSeK1Ebdh4Ox3E3RfABiWcOzM+rPQPZZB/XyOYec345VX3DfRY7+nBrJtl7M8kHU
bJR8s2TTcs7Fc+238eKccxWRuKhVlY+iJkrgbrM082McVMZzr7Jx1HvnfC5rvqkBm9PFMewr6ICq
5ypXtlY0KffZaJfPEljsPk3aW3EOClI4ytDOvmmyKt/qKe4G3W4eSrR+B8ONVeIUNdMmtlNKW9wA
OKiz0PLjoXpMFlTt2mjRHohpZ8eQyKvpc272UFUUHnz/tH+aXsbmbq8O2FXmQQldzUboSKvK+uD0
M1OgJpt3IJCUa2Nqb7QVP53OdngcJ7g7RVYpSxVaGZPFmkGYR4K44ARRjQezou1HhI7uUmjMdtL8
uUma+CVk/efBU9beOTALuuD5U0gIrWpHB3pvt3AKllJSbCpl6b0iX8EtRXFVgReHbQlukOSxVnrj
hfZxYFNlPA86NoUQfGyUpdIHAvzB+aFVukx9EWNTnt3kZKu2HroDCpGNrcrfU0m6cQKtecmd5GMt
aMhmdLPaHLk+DKvaHmGsF8RLHoxQjWEdrlNiBJT0NtQC7capaNhrUbIm4siWE20HECRxA5BesCoF
jyC4XGlqnR1q1svTVHZ3g1OXXxJ8iSBicsXVIFfyrEzqYNNTumtVbSx/0SxIi616JmpQirHONx8s
07nNg52Zpw0RMSQxolJgk/yykCREt7TCi4b8MZsBu5QV8uOZ3m97xa42OWOfFw7juJeL0PIqM1Eh
DimbbTMhWjsWQfRcDKmyN1Xg++Y8pIhl1Lss7+ONqR2qamyeIJZijukhrYRi9V7kOid430tTdzIt
M3ueY2ihQCMB2F6zqRT1nq5M82GasUB2IaPnmMkfgnTQdsWS988qZB6bVjMNYiNH8zGFUhdjx7pj
bohRH+7zWM2e1CmMd6E1ZBsza7fv/viv//2fl+m/w+8l3KxzWBZ/FP0aG1R07Z/vNP3dH9W5+PDt
z3cGq3gdJKqlIS5pKbKlrudfvjzERUht5f/hZwZrkUTxvrfmD5lsHgWVab3INm9QnQKXyaVENHfN
T2FUXK911Lj8FBoL81pVK/chA79f5ot8PhJlpZ4HhFFwNkJvjy+J6qioB1khnMBgnc9sO/PKsVPB
f8vWzMj3gl9HJCweWHTk7YOo0dqmK/7x//rbf96KN/FSVjNzHgjav2f/d/e9PH3Jv7f/s171q9ab
Sk9lzt+/rXITvzRlW/7o3tb623359Z9P53/pvvwtA31V3M33/fdmfvhO/+/++oJrzf/05B/fxV2e
5ur7n+9eML13693CuCze/Ty1fnFVtl+1kPX+P0+ub+LPd4/f55foO9Sc7T9d9P1L29FizH+ojq5r
li7bum6ppvnuj/H7ekbnjKxpjmMaDBqaohrv/iDoqIv+fCdp/6BxabLj2PQex5Z1690fLYDZ9Zwi
/0NVLd1wHNkyNMXS7Hd//fs/G/D5u/1nDRqBRAcxZ0VWbFNWdcdU/t6guzhBIimHeUKRP7Bght4t
X7bIGD8pGOkQzrNusLThYM+hp0/YtRAF9Vm2otCdi/oaqClitaV66CUoczPtXrZz/VS0wQ0mU0+p
HixYONxSYmjLtPxzbM+HoGZ0n+THRZc+43L9kCbRvrJgVVC5Z6Km75u58l59kt90WmX9H151Wt20
FdtxHPi6NVXmc/CmX3daoIlh1kswHNs9HMhyctdP3X5WEbdWrSsYQBB9dVzCWT8ppu7XTAD//vc1
vvGb39cdhZBCGBAZOWxN+/vvJ0tjVvkYI1nQ4XCZgvKxMNJ19jmlDtRDmXrssMoOhkHMNOR7WnLU
9AolQ3NXlcanOlOvHMJm5lDxorx9CsMKK/UhKlDVzdMvSRF9bkxCVKu+vQGG96PF+TDPoTc59Ufd
dLZ1MJ3COsKfLxMLHgEpHxy3iX78H//k+k/8/SXbtqXSLG3NocGazt//ybgrEeWe4GSCN2o/jsaX
qWYx0CLr6dejFX6EpHN22wCOv2nxlzzaLVPJgvKpRLh+GQmLqCFDkGD5doDoziZxiahEw/jo5vDW
tXDpEJcuA/qtvDRJoUUoT0QnfxwtOEErawuPVVV/zOJvahf9H59vffA3/5izdg3VVhRdtew3rSdt
lCRWmOs8qDFuqnllXIt3qW3AttV5aib7dehcawjd/fsXyjjzTz+r0S8VzeFXtf9P2nntxq1s6/qJ
CDCHW5Ld7G5lWdE3hCzbzDnz6fdHb2AviWqIWOcYmJ6ABajIYtWoUWP8QV7Np46ApS4rnPJ6fOq1
J5m23hjP+8p87ACIZ5bqfj+eJn4/oLL8/MPRRqc1EPWaAetOc2W9fc/lzlPMXzRn/0xZf5SRsk9H
ZOAkwBxQbXvMhSGsB3fSKNB7RN2rzyRX0wZATJGdiZYrExWqKDykRvE7CcHdNJT12q6l9du6aJPb
mqTh8tm6/xKOKXkULXAZtdIBcnmJcbowrWFfVsPt0jakA72bcSWYyG1sIVU9rdfe0rj7FfbWTSkV
nhiZtlphKZvqLqT/jSDydQ+b1ofPoaziJPWORkP4LHHG9FLuX2V6JfqkelR0NwZaltN6uX0cSP78
GfLA9xN1YiAx+yXrhmsBfa71cONrr/IYQuIiTU0sshQDyStrFZKM1CxaXH8T5Jc6Gy0Ju7Duvl9P
0pmAwNkmcnNXkLoz1icLqVaBLy389mYn7bkbYk07HuZ71Z5cs91BZRfcrbmTzr6WZkgqWf+yZzk3
P67h2hfT2UoYk26S4+fe7DYw+Xf9gdYXWlxo0LcOfa2tcZdfu/5mxD5T1w0Cn6mthp0VU20m7g9O
1M92lCmvAQqnLRqwbWZ5dXK9MbPLEvg8HIeZaCj8Z8h8yNVwSWlZ0TCJNNNchB72+T7z5GNqW16x
p9Z1sTHa1/j3ebQlUH2IC3Pdl0FfMJo0PpsjixGN86G/0/XrqPbRNH0UrN6u1N91qmKf3e0p+l1l
qnZhWNMBcGVkRzoiCLVwkYf54ftn+7pXPj/aKkZaZihMSsejCeUVqY3TUXqyivvvB/m68z8OYomr
uEg1RahoujHbqMuO3DilNED092cuaxsnjfT9h7XEVZAJEtqEqsVQ9J9gnTb+ACDGeFTAFY/Db2P8
OQVIPNA6X9huQ/2jjdL99y+7+QjLI3742qov1u0sL2+bJhfhLD6iZmO3M8taQBT+QrGKpzJEPxyc
Gubc5cZcn0nVmGzJ0A0TPxtVXM9A0nQaJhMMnx4xbLmI977b2hj87Po/zcbikb8eeJ/HWr0qztVp
g+wvOrhX0ntynd3j8VDZqYv0AjpZNqHeGVz5ElF74496EA/a8fu5/ho1Po+/isFVVA96ojF+bFLN
aZt6N2eNjXMGldvCiVLJ/n486ex2kSXSGFBLsrJO0XrKyJUxM2CzU09aYZe3lUML4qB44j48dEf9
EO2NjYPma0hmx2h4o+iiRmrIxeXzgiqRSs9lNUJcd0g8NHF+6a16m+blSxtIIc1QvCAKwR4j60dn
zsgUThzjkk4lIxGGq7Ts/utJIJnjbiWalmjqmq6vnmcIJa7pBm5CfpHexwYVbzMdXYxvqSmEAMCL
g27SgZFKL4xK/B4yrylEEI35Dl0uN8z6jWi+3PM+R3NLkrEkMVWZA1mR17eDJhv0iOsyBmNiu1O7
EqV2+HI66sehgYa7rxyaWd35NGnaLHOjCOUx8V6gP92n2qEXBGcyLcdAzVvDrlXp61MPfs+IpKOP
2VTaRT8iCacb0fK+X01fVi+Pza2GqxXXUUOSV7Fqovs3BVoYOjOin2r/Guu2LyDk+qjk/3VQsGSV
y7BC6FO5Mq9zr0rQ9Kqhq+L0Y3c9R6nXTgKIg+pWQ6W1Dm/RotyFceFpDUXyrN59/6La1w8kc09i
YFzuRVn/9wE/hMQIM1pZqsAviuCgW8qnBmpUVKejO9SpnVZQr4tS20eNiGNUgRB6u+gIto4ExWVI
1B13eDoEwmOlmG6uvKXpazMqNvgdZ4BeAKK2s2OxslvA8VJ9aLTg1pw1V++Eqyan0w8EMEtfYvGn
bzxKBm1x61mO3yOq30WA0l7FOVF7vWbamqXtAZMY7aMAzirAKAxjlmq8GQr1IURd1ACJNoHwp2Fn
i6Zy9f0sndnnMjY/qF+Y+MJI8jpy14CBokLsBNv3UU/MAV5pL3JXXiST7BZj6prjbScXbhTXF8Y4
IfqmA/jTLrtc24o4XxJPlsvHJ1nF9QTTuS4DemQPDhsbzJ7TebGLzpIz7mgutd5/f5KsRlxFcmvs
EcVuGHFJyPLIbfB8w5ZLdfQncF57/5gf1BvhbnyKL7r6RO0cxPvGdpS+pGnLMywLVeeOqiviKq7N
gZzmqd+C6zcgNqAO70p0/RIhdYFKuyC7/fhG8h9nObqOM/XBEgdoWtlOATebiX9C3OehP9gNyqm6
YG58kjPPRqmKGKcY3J8pNH0+A5QKrUWxhxvfBsJxnrtr9MZtvBgfNd3YieVwo4EmlNtxY+d+ydws
6hEqlTSu0TpZ+RLCPmzc0IwpYCMHB+AEiKgCDLydnAKhSSvYuKyfCRH6UuCxFNEU0UVcJaINRhM5
LSvBDunYDIOrigPanMPGKF+vVJasW3xnKiySCHhy9Y2nArMrtbYCZyrEBnCg/+bPd0b/UkSma0xx
4fhN+5ZY5k6qy4sMyQClhQOaibff7/V/Ve5PFxCLc5OnAMOwHFnr+06omVNWCkuWNloPVNKpyZ9y
K/QKfXKFJnamrnawfd/XMAvUokBR8b4q/0zNIzTf0M678JRFCTd5WByhrsKIhqyJtC39AuBeMwsw
ePz+ic/M3OcnXl1ikkkaG1wy8RHhYthfqk5kOPG+PiRHJFIFN3I3857lN343R6sl0Wv1HFUtVIVl
RNbc8IRs701/odryu+DJdrRvPX0v8n/T+f97WX11Y8k0VEXriaFVLzpQh0UJzyu8+tA71ZGuiO8q
GwtCOvuyOpklLWNN42r6eadVMKyKaCLJaxE/S8mT+jJzoNHbVfgQKDAcfkVJvjd6EJVNd2ul4zV8
xzckCjxDs15yq75WzdTpUUv4fiqUr5GH764b3MkRA8BLcvUVphIdwMjwQ/KokaVJmXdSLpEoc6ex
c3Oxx9C0OmjhdJsI/R5EtJtaGNKjLzyi7q9PJkLINzqQHtl6KtTQUeBYqs3DLHhaWyDg7A1gUlOD
znjgP8dGYQfy4j4xHOpQPKah70K1ualRps3i+zEMbR1qbVPfR8Pf79/za/zRKQcsW1KTVA7g1Rc3
ZjiCZYb12WR2R0FLXT00AC9HG3H83DZaDhdFNbDBIgSsApCSqNSyKyV0YjpvnuSWN/NhuSeV9Lac
2gnc7XT9a57JZZA6la7oZMgUkz4vLSzOdMWHTubAkbNHuT6ko4gr62SP0nipycoFgqluAjjOD0JX
78F7VQBZgQqNCu6EKfQ/H3aniKFdNJIL5BkIJtp2You/0qsM1r0oENi7GY2n0SSr1O8MNYZAhn+f
FD23pXlVxukpbdObZkApQtMgoU92xGcv5snuEfCviyPdPC/y48ye5sXobtFlji76SHDTPnGh9nmB
INtF1LyqYvM+4LKjR3+b7hVXxINsQmJDb7rX40s9aH4XJmY2qKMIQ7RvoANFrXIRhxghAJK9q1Xp
D/QwuBDtvvZ9zNawTssgpIXiXSH0HDvvumo5tQS5h/NdtgrUPoitWLWp8NnQM75vEw1GsOpiZHnw
NU6S5qbMsOo0hZeMAm/Y4YAcPJmSdW/gHywLM3JBMKMl4zCXt3ozu4kcXwHUc4CKkrwWkFRycvF3
Otn2qDErZXOZArvPyvIm035bvbYDBmoDF3cSA/esUd4VocUrB24u/RolLGmxOtVeRvx1/Lp+Gyz5
BoXsX2qQXJcmCfAiq5lZQ+cYeberZCD3unCrI06CRdYzNJ0HETj1lBysRD7JQTGQ+eKf2Exup6c2
/KgdCOCLCQhtVqKQkRRvfje6vRpcIUcX0mXQaE+r3iyiri6lG+HnTPQh8FCk48jWZbpHn9curhhV
0qtEn/QYHKRD4g3cs+vN/PPctvw0zmpbIgJPWlBbIRf7Ybeku4lq6y5X6AcwvM7wa3z9Ptyci/fk
U5KElgjSomTbn19MNw1ETgRjGXCpQDZOmdtRsoPHEToLWtmuveEAWEdxENQXXH/jhDtz3DC8yTWe
uwblolU+WcpqN3SCxlhaT0xQLwsfufqJU1aBbkgRNrLjpt644chLpFmd6J9GXUUiQ+vLqrN46fEF
uEdyPT11Xn8BsM1rn0lnd2zcHXBNZ+EL25IzXQKl9bZeXT4TDz89xWpNRZxmczzzFLLne0Fty6fu
UPHZo0PoANO6iE79c5VSuZous55aOzKLXuwl++oXOZkrbNQLl9G+m5PVyitG8ImBz9MAYXSSWsAW
YesM/1q2ggT58Wsvaf6HNF4sJaMR6TmTSaknmdUd7QRnPpQHKg52eaofU2/r2PlXBfryXuZSKKPc
oKnmKm+o9HoaB4Gdm+maM9DbSrvG0xdQUmNBZPoBOcid8ou6/RH6Gda37SHOfoH3wxjGPFqBeSVa
uxbLX9l4rnLLa6ZfqEYCtXGAp6NTM9gjRmipZhyKSnOAwnpCVltuL/huaPTPSdUIO7l5UbCYSMYf
aDZABgbbobyrE8S+QbRTcdjH5PjWk0ahqJx/qvQHcT7RaDqUsYqIwQMqm4N4OUCrdMRO+hEWHUxD
3ZZL61So6UEOCzuNiitEIuxu+Kt044M5G/cbgeJMYmJq/5lHa5WYqF3cSxYUFqd1lff2qBz818rY
vev2EgcpHGW/Sm8z9V6izzcfz1pFJzNImr5W/y0Y0Yl/Y/F8iC4xvL7bTvPlJdSsx+JCCx4ZJzGN
dsznxQmpYYIIQWrY75W98NztZld8HA84kJZ7yCgUHTQs7R3EZpQ/kZs66pX1sBWOzx0zlFepspL8
qdDsPj9D0w59pWk8A3IYRR2+mCBaSxiduqSfQvOhMiXXGJTDxqc9F4TR014qu8ul9F/q/WFbApY3
JaFklkdRouIRAPmeH0lnYAfIBxChvzX5COwBZQKAmdiIjbqP8gC0lYgGIOzPLMjuBqNwkyR73ni0
c1Hpw6Opq1XXZlPZ5K35v8fT3DscvVfWUs4viBgoB2ArVW02AaVlmr8shf9MiLpadslsjiJocwSt
L3VvvmzuxsOikOAi7GKjqurMf+IRJKa9ud7PrkE6j4ZCiR240KrOUYWSORYyKTLuRShBO8FPFKxo
B3YPNfmdY11uTO+5g5B6Nem/RoAE4fd5vbEMfXnsluo9V1tarFSe7aVP07mKE7yXXrHVgjwXRcgp
cHPWZFG11NXJ2xj60I8tA4oTI4pP3D9cw3doUv1FPcVO3tH42RdbC3xr1NVJm7WjWMZIcTjxETNK
wUdx2S2cPHZUO3hAveltERVj1e/Hjev0ufrK0v8yMfQCu6T/61x92FpZrtapkdKj0O/y22rXu4ip
O8qFAYZ5x+G3W9aT70JTcBBerHfNQwsD2g5Rm7I3PvW5pWXQv9ElBcAALsGrT62NSKKlLC3R1Khq
94cUCAeuqrMGc8HfTxR+0jG1JSo3ejR6JjJ43z/Budj28QFWH0GIFLGv9BwmV/OL2gPG3HiASqaX
4iQZ1QR2fH+6wnK/H/Xcp/846vLzDx8gxIynrWeZ4189+eF1Y3hRvbGotXNBymDaFkwYN3ZzFS5a
IxGCIBghmdGq4T5jIk4u+O99c2X1f0q/8GLg5q3cuvWy9CZM1pXyIev+tqPmzmjkI8G/00SMWmUk
XZV3JDuUJjgKeAbI1UOvRAjxXhr8XnzjcRYG7j8/m61JZvA+A/sXdOEBcjquG2gzFndW8qI1LWLo
Fdeg6yBAU7lGMD3sj3Mp2xOuJnmM4BvcJcmACWjk+J2U/a4psHtu2lPN1fr7L/C1EU3Wt/QR6PeA
t1XX0bRSjTyL9e5/g1pjd1eF09vSnbwv9hw1r9+PdvZbUMqkfmss3YvVt6DB1Uhyx4ab579ydRXR
ff9+gLNXNIoX8oKIoWxqrNZx1UOrBdRB2/EntxOLrkDodnR9dzRuUDSww93WsXDmfKZpJZE50zaT
vjQ6AZyWY1SyvnT/NsXjMR/wf2wupDJDeeBqDMqNPfO1dw+SlAuZSBLC3YwP93nTAOu2ZFnvSYXU
P7i4u7Jyi8vjEQ9Zp9Iq1x+KG8idd/Uk7vuo24gTZ77gp8FX86v3uLCVGMo4evIDPRAUC7OtT3gm
FlqiJkvQ47jxgpr6/H6iGsVYBXPDXQBNjW1cVI+C866c6lP9Z6udcyYAge/V6edouioid/l5rDbP
/GjQYKCaOP/qw2sMKa3QamdjVZ4dZsHGigCKFWu97hszxcowy5k1HDftGJ+5NFkyNkoyEQaOMNLh
ax1raHzI+52MudpJYrIbdDxPTHR/pOrh+wf6+jwIkjLJigrakk7rKpPBzVT0fY1Chlg/BS3iWz+s
busavyR/n9O0z2Ms++ZDbMcPSWYhL6rx3rhPrlMYc7vMUd30+ra/MJx+N+zHXe+JB+Ehu9E2jvav
m3IZXGGny0vytO4lF6NcyB0MU6TIRhgliYc6xm62MJnQMNRLhrtQzB+/n9MzeekyJgj0hYsBnny1
bvMg9FU4UGRLdCfHh+oaa70f5mvsYoZB223vX+B1Igm2tLElz31MemK8KQkEotHrcZvMKvqEd51A
8prB3x4VZ1QDdt+/3teNbyzfa8kLgbao0mrJJFPbd5PG25WUfwLpD6jcrY3/NbH/PMRqxZRWN8ih
yapEc3AnCVeq04CbkUyudzg8IwhyETgiYsb7rWLPmVODkSm4o0JMdAOy83mthjiKtLW8jHwyveSg
PbetLf+A6+0AhvgjwN7betczuwNwjAgkhaKLTg70eUQcxP1SQjCMC3vvjkfpUF5Me30f3vkb3+3M
pCoiWeWCm6Q/a6wiXAhqW0lKLq0ydp5Fdt1EFE/Kxja1jQ2/LIDVfmcgAKEmO87UFi7Fx/2uz2CZ
54GBorR1LZp9BnKGsOvRlNPdeGy2Yury4N+Nt1otesFR3NQsewEF37wcDxieO6NQ7oMod/JmftSi
yrGAf2TTbVjWO0FHVpemaZwgmzfg3BR3Tlxo90iVPsum8v807f+ZjdW06w1K2qXM0w2TQKPhAdNw
WxZuJuPu+21JavN1HmTLwDFVZykt1IvP846xfRROxbIxJ5SVpdbtAssuhuQtAxyS6RKmQSgr+VdS
mv9uWyylu8FOWwRk232iCug3/SV7OVozeChjdi00YeokRZloRj6GXdBjdYStZJ92t8EcOIjtYnpy
6U+mVyXZZTwojmF4pQbhznck7PPMXHamGCBGmN2kZnzDqYgwYOE0XX8qtcyLJO2UazcsFi/LaCNF
WfYzHPVdnGc0ixcE8WMLHLvGzqoJk72u9fvSF26anlZMUqRObFWXqOI8WmV+l/oPFWU1owp/yTI8
eDkvj5Vi3Zn9e9SlP9TsYeLYmS3DS0LMMegPjnRxEiv14KQeZiJYqY6nyhigeVEupCUUo5Q+ddkh
Te6SpLUNhL7yAg6q4aFf12FWBMdTa+yJ68ZR1vN7zEc9QZnAqJd2jw6iAIPan+cd9Zm9IMk/RSs9
lfAA68Frw9s5KE9zMT7Nge6a6kPf0m9K/ZvEgIqWi+6QIU0OE6OeQrsEpZGDL7IC8agIJyjqTzkp
Ck7CtuZfF4J2zKXbFGwo8mbeJN0aQ+/Wauv6unQptrD34uFU0slromKHq7Jdmot2JcaSsYB7W3Do
0OENANbn6NZYYnaBBqDTWz/61r8LzLfOtOxQRjOzQW6rvhrbe02+bYf30DSfauVyyMGEpa/ohu0s
C88zFXxWmpHOA8wQcA+g51Va4RX/hOVkwSPqzixNdmuhwaCXXlz+kKA4wcZ2tPRR1ncAz2wMSJ20
6+2OG9WIyatoulJaIQ5j2DE3ITG5hohjvskYNcOHdvpIgy3/I8q0qxYeYjsQqvXhslTesDhGPgw9
IOkC/3knHNp/E9kqt8gY9jnxAJ2N8k0AYSzWdCxTH/viSx/4f+7/AqtPUxFF51Q/iqiPZclLUCMO
N6Mi+aggf+7DLJoiLGeUPxpbw0zKWzWj4h8jMpHG8ksh7/VWOskyugUR66qMbN9AyKEVLjvU9gIC
TyH8HPQ3FMf2eTBcYOvgpQMwNsT32hkwVXcBI/VYsX+7DPE61lICVx0qYm2aTqP/Dgs2EyL7Xf2M
3/ypGCwMk4I7CyRiV91ZteD1PSKRys/MN/eyn0A56A7Y8tiDFjnJFP7NzOIGUdZ7LgforMxXaRg8
j0n+U1H8e99HW7JBQi00dDdLUVCglm5V3b5UWq8ww9PcvKHFBQpGuylaARc3tE0fTKRcm+gxQ5Zl
WBgAw1JZ5z6kuIbWcuhoj8v3/vdYIzQI+pSLZzvNWlczAe/7+ZUo1p4/B/COgqshKK7RQ971RuiV
9I8TlhCqEhe9ERzN9sog0o/iXyygj6k+3JdVfYzpwMhtf6wtACdkWKlROQOOp1YOxx7V17xdSN7X
shQBmBix05jtMEh2Ao4IwpQhq9HvQ0lE4WJ2YL3abazvTPXXUDeuLPZOPNTHXlbtcnhN0d29AgmI
DOnYGSctqH7GEpVGmssDanytbufUB8IJeHHymE3WUbHyXSYjvBsIuCUPBzRTdtlowrQf7Cl5COZL
OX9Ns/ISt2Z0INLHAPNgDC/vtP5eaW98tMYaxEJksEhFVSNWhxu5QlfD5F40qLtaiRqYPoMbKfle
Nv7mwBTDQnQbi9agtXCpRTtLfkxEN+DAl+iSn5JKcZDSs2vKSmlXeZkZoVWX2xiYn0L9VWDBZIl1
CviFoXhqytIO++jPLMlMWXSsgoeA6q5i3BC7YYixquabZFSRp4te+8S8Nf3wMppCqLUWYiaSO5jv
EtawaoJZjBjCpfedCjHgzK/u0eC6soz0cnHbEvm5z3VZ0bJdpYx2I+i3veFTEZJ3Yf5bMdtfMJHh
vL0N2Ktl1Z1UI0BHvtsCCZj4ZnLD/p2QrRcGrOqbQ6so+yh+VXvpOGvZvm8lBPtFaG+LK+mCSfBP
vUWNbRSMfez/bU3IciH91WHA81zemb3v5mnjTWK340bWKbyZ0Fzxwm4DcdrS6DRr6c7C6yDFPSET
fhVy6vi19Jb1BQonueoOs2YP6lM21awASFrTuMuqBcr1gHukA+vYQWDueqxh7EwsbJ1mQhjiIb8s
jPmAXjgmKr5tgmQxywHJ09k1lD3kQyeAi9ckPu2seSNpOVNaIGNBDIgWOrADCt2fc4lZ1NIC/GyI
RcqbIv7Q8ye0gGHcE39x/UK3UjBRKipYePHGhe0rS4D6HB7tqglAG/SxuU4fdbWcsm7Bn1T7LIx/
GDnamjGixHZfpUhAaz+UUj0C3yClUrGSIHTLY35Ue/FRqMTbQo4eU+ta1ZGowmRYLJFckl6+z7XO
1MqWZzT+IQMBy/xr13+40kbgGxWAIlQL4oPvlZSWYECBhEHr1FacbcCrdPaW8GHAVRYZSoANIp8s
0ryK7jtPuO/2/ZN6ELbxP2ezaVVSdN4Pyv0/Qv6HV5sRKqggSCMRirhamt0rzQOQLEE+GRg6Skil
Q9x9LpuHThrsrHhfpH2szrrQx+tajvD6qIh4AaDYVN9IcP/x177k+R+ebHVTKibU5tTlAtPkz0D3
0fS5bEHxa2XlGNo9uqEgEyQ7rzsb1LSLZpFdGlej9dizN7VR30faeyi/oMCE6mlkh9irS75Om+F2
Ku5jRMCt7tooQtSh7xv+XQJWAcLO6WXoOIjJagP6rUJD+mq6Sgi0VQARhZZ8WN8bqPaM0ej67Rui
gE4XwkUDqFNoPyPxZxP+LoMLHYWPsvOQg7Ut+a5apA3J6WTyo1S4jbubKfspQ2fbWKZnVw0seLBc
tI6+9I0yVBiLBjtzJ4zR+Bx7L6yspzlLLtvpFxJP96Y/PIxJh6qa9box9JkqgUIZ7f+GXgWQSaUK
AhI9dPLpR1YUuyHhftaNL61xF6l/BXWwIR07fVyTYOSuWWVu0KOJLGzOwdkHoVUrLmA2kavR50gW
G7MSmwOV5rYQL6RYuDWH8oiSe6gctMjaw+ewp3qwe82gZoK8vAaaPm0h7MTDxlX/TOuaqPHhUVaR
rTJRS9NSPocEjS+nBtQkxU4civvIwHaZ5jzM8UOnNp6qJqDvqrtWaa5g+EPqrh01tDxNRoNO2yHl
Zfthe2nhRWRM7aU633//9c7e4E2w3LII3Af5jc9z1k3s88AnvLX5q2i9qH5tizlsYpINEGju94P9
Kxh92deLGgL4Iomq6Or+PguWpqY909K6LYLbNZ39adcga2MDrzk0yZ6wJznlfeGCw9iqipxp/RnA
1dEpoOADvXONsDQxhSbNZvQyvJ9Stmeg3DbAu6sSNokKxm56XrTHBPQDwscKQJ9pcj5zCKNj4yS4
YuSiuKtVJNzCa2lIHrIZdd65vY6aqzCYNpbQEuLWUyWJug7rw1CB/652VYJ2mNWKS1NDQAkWg3QB
K+hEsbYCx/J7vowjQXsCbSCDplgdN2Y+Ya1STpRwwme0YfZzDlEmn06FMbwOAwIpYntM8Bdrq/ZG
EdsSi1kRfKC0sTTO7d2lI2XSa4e6tz6LMBHMtCzn26TdEVdhO5E3C/Jn33TB1Ck69Coqxaul3hDD
a4QHnRG92iPIOq8ZsN22pb+TizQ7d4T9FoTrXJFRoXD6f2Mur/3hiO3kMNLymEbRUvKT3NTtJVrr
7Q7Uit0/chPd6qScK/1B0SYvgwuia+tGUcmzdMgIMmCv7lIQtiiAon7tVOJm2+3MCv1UQF0d0jI7
HHgnBdTaRf1zH/4evBghS7sib3DHnewypZbmbBHCz2DW6OrK5kKQQ3eE2vTnOW2lOU4l5P4oGUez
Yx1Mbykao+w/ZjY3t3zXOvpz4Fq/N4LXEpzWOwUQkkZYhyRirBs6gRFlky90y7c07AWaIVMW2GEv
d5cgfXnN5fsIKvoaJXhpZ24wGfUzcZqNJRsLE4ZHWNeOa8GsJS4AgYN3i63EF3LWPcQxMax6KQzh
IsvAIYtlBc45vBMM6kBtfm0VKLT7f5pJOgUjd299sOP0sVf0o6DP9lSoTteAKplOkVU6QsiFasE+
Kyhh5OmI5ET6R6lalMMCW8habqrGXpetUxwGF5k6XjXp6OD5hKONCYajwQy7Sv8akXAforFfN6C1
xAEHIGuX9bfUoMv21czDx7SYnoVe7+y+wyJEw/Z97gy7F0TXgiUQc03Dzn3AX6sp/WM2PmbAQeXG
v8nxZW+5zI3p0/ef9Vwtdbl9EAD5m22zCgtmMuf+pMvwCEYR8Kmxn5KTgVy8CvIGbWZX01vb3PHN
Ed6Y7jS0TBuAP2A1KCcp9kLe18KYPlNuG5hsBFzMxRE9QEXaJ+abKnV7s+Bqb4leKprvPrBzhOad
wTA3Aui5VhStDHQLxH9YnrVygTHMXSZWyAIDrLlAtjJF8mfCs+8Wk3QcR9A1q9O9QBYtNtq1Lg7P
U6y4PnfyWKY2Ogg/hijffT+35+6WiGCQj9E7sniuVXahJ+bcyCUht1FPY4FIT6ldjl3iUIZ1Q4w6
wnz4ydlkp2p6LJNga0q+RnwTHwGGpUpOTvilIxhVeoA2t0AhJH1Aixgeb/aoGGTDqXkBhe1mlh/q
Dhn/0boWYvOiUuBesM+djWlYyvEfIwcfBWTVwoqmOwkiZbXE0rS2ELel1NyHj8CL7cJUyXnuTGt2
R3GHL8hANhLo90Lwl27KRiKxDlsMDi6CVOJfp4uz73O4TAKkIM2ZwQXpt4rPQ4WjUTb80OY3f1KR
0rX+y4xyPd4yGR+OvFEuUwWtBerqVnPMgEtX2VsacXun6Mqm33i75QBdTe2nt1tNbSEJEG97RjPi
ez+E3htvDPAlPqzfZ3mCD+/jl7nZthIjBIlCYNPi+2GyXkSIS9RpbkPd+qFl/c5UypfSEvfBeBsX
eHDQ3o6xJdG6n5OkXvvhs9RBjhMwm2ojLw/QQujftPF9EO8mmhi+nrlN1bmWku6nGk3+ucPQ56HM
6o23WacH65dZndl6reuUV3gZRbqMzftpuJuLP9TMvl/wZ0dZeIzIcsncR1fb3oIM08dLa0WhW8Bl
FRHeR7gmbinffD/Q2bX9YaDVfSKAdjRa9BspRKQgxR+qMjhmPQq60UDhDRC2v3FaLLnFl+X2YcBV
7mG26jDx0r6NNRKKW6WjaOWuDwPHoi4Zyx2cjHkvFfPGZzv3niSR8FJBraAKsPpsgp/1Y9rqQPLr
G0MQL0V4WpX0ZCHVlOcWzTLz8P3Efoncy0IhZlBOkLimaV+iBlY6WVGqoOMQDat0dBeL36qUglUM
D4X1FOlUxIu/sYXXdFe/bwx+bpY/Di5/3nJNMeRDIMAxw+5IdeTTkNrNG60iN77JnHLnVRTUj4rT
LYle6W3lWl+S9n/vjrbSggsAKLfW8lDqcJJrTUYltozvyWywEavqF7V9KqN41469GyraqcaID0HV
+W4qw9coai9ijJK/n4dz02Ay/9pSlSX7Wy02fS58X65inJgwMFKrYB/UKgSz6TAkvVNE8V094AOD
xdv3w57ZvYxKPXiZgkUf7fPsp8gwJz5y5xQc5F3cj64u3uo9RTg52TigzeVDftpOFI7+0Q8tMlsW
2ipQ5H3ZNhooO7vXs6s+i68ASr5IsfIniHs4Fx1VgDowfyNeh4w0yNjOx0mmG6B8ZvgU0QF32rm8
ktO3WaWyFMTXitQonh+HS89YA3ZTZD9HpBywt6YFR5WPmNSX2s82l0nmMlcw5GtJWfpkUobW3ewN
uL4M02OR9Kdsjh+jKb6cwW8tIvI099KJaoyBqeecOfRP0FnL7TZUsDeerwY1StxByw9WhnFPKuLF
JJDXDrvGQp69o+JV1z99udt1JeWxmOgx+zusgNxAslyjfELQ7Sqr6996aN0n8pMWRXYZUGq25sNU
Y1CiImtY99WpNWiymNDQE+sCcM4hg3BrCaMXLQapU7i3AKl/vx6+yE9QNVFlGS66+u/PGgZU6xB3
IQBzgwDb1NIJn4NHU6dYWojlzeD/0fORpfmgVjKQARAteIfFXZPaE3zJ7x9liXOf18vnJ1nFex0v
uhagIPzb8k+aoF1oIW9tbsT4r7Fv9b6rfQeIA01E+v92jFCS8CvYocJ7o+/bq/C0JW9xfixF4RBE
AoW73So7C+a+CaWczuhSIBiuofx6qLghylQ/buEev8a15b0+jLUKq2qX1JIJ0AIpjXkvO4qb7DJY
dpFjeOmhfQw3wEFnP9aH4VZxxEwBl8cZw6lpfkgzWsm/xWJLVOvf0bdeElx7gNGD84bH/D+knddy
3MqWpl+lY9/jDLyZ6NMXMIUyLHqKpG4QFEXBe4+nnw/sM72pEoPVPXOzQzskMuEyc+Va//r+05cl
mtWckiiwk0jwtH4M8fErf+QzVo2zjrl9ptnYknkaxlrDOmV17XoSyKf+4oM/AAha6QgSRSflWxaV
mk2e218UfdvnNHd07TEkBRYVpoOH45lv+fREv84qWoqAuqikathjf19mNcVsE1oeufCeUob5OmGG
1oWyH4/dUT23lcifjUbWgIZSVIrgok5fhqiOJhZlJC7irvHUqfOxkWINfMBPYzMt4R6ALAVKMI9I
4AOo3nPE1JKxW818HJyoG9xLyN+rlPYygKi1EHm59C2ZRvKT32Mrt6UOOLfe7xdp+J/2xKxPCg0U
IkTIUn/mqM0kRk6AaN1uvRRz8J8rRgzz012/oROTXdo3va+XmT92QAakbwC1OvsT/ZEn2xJRpDDj
FmfYYv9iKQB1GLtXEZUS7nw9knpuqJMVzYpwI7VA+dKDbmBzIm4aUjJq/DNLvov0fUHvVRUODUl+
HAW6qxJeVIjwRhc2kBRsNbk2IuG6zhWb5Cq15O/B6nijVk6IckA0cmfpZ6jOWwHLLAlXTrM9ZJLh
hUBhw6w4LDVes/y5Lm6j8kc9gY1UVbtHLliSfaEBoeqTV1pEHpfFehFbzHvb5zMP4I8VXUXWjlpX
4aSuk1n7fRb086irXV+pGC9eIO3gFDSeecSfLUMfX+bJAjEYnTEZOk94il7y6cZEflM+fX0Tf6Qk
1y/0wxjmWp37cEYsWkuvc40xkl2PmhQw1WGtE+O0+TJ5CFjp0z6XBv38ttZCxsok+gO8vORTVgAz
NexKuu5LCqEZUIyfZ+7rj9P1+339Pcj69X64LwWxWdsrDAJHdlNib+tFG3HYAc7FEslevMTyxq3R
n5l+f7TA/+fj/HvYk/k3C/mkZCnzb3rtXsmXhI/wB7x4T74NCRuUhcFTN+E1opaHeXtu8v+hSngf
XdXoiaOlggPAyZZMMktR5vz9pk2/xbLBzl+oUjnMivRhuSSDsovvFafcKA5alKOx+/qhf/bMOYHA
MycZqf4BmwrxxZjqkN7+sb6wZnqXZvX/YUZ8HOHkrRZG12aiyuPVRgs6n+wjBsRlOP+fHs75eAxW
bvJvKybqtMsokIbQVOR1UqjyNm2U+7gu3DHCFbkUHXkZ71Pj/utH935e+D0YIL4h30AYsBKlTxMP
SV/KQRbNkI9DzuMD0hI7NkUckzqLFE3zUgj5tzZRHmKD2qOqkU9upoLKqiVepPJPuZhwWV0Q98EE
HEjRTEGH8DXbIgccHWOor0zjWxyh7TXvcgV9lRTmvqRbx9RInvTmCS+B61moDxL+kWvhtsqFB1OO
/EFQPTMwzpQE/mAmAK4mqclJjR6T973q98mp4l6c6SmMJ+1O9w3ZVrbJBuFe47RwEzbgQsAUrIwK
Yafeojxwau+AQNv9+pH/UVR9vwqDuILeHS7oNP5aPa2X0GDXqELVjtWbciJ6jWjmVxscpTIvQmSZ
LNcyytp2RjWa3mZUE8O4ckfsslT8SZvCcLD+0Ifmigc30Y1jqZMjT4a7pmO/vtxPVmoe2t+Xe0rz
WcDTN6uSnRVt/Qid5ll8WLaC12+Kl/6iuu3v1NY5N6Xf+d4n3yVxF/U4GG06fWonC5qipkvbdjwk
FWFfECW+NLaPnVq6YeGmusaSFuIYcl1pGD0KV3KR2yaNf73mhNmDCOodkZiOCMfA7licvsm4p+TD
0zi/ysBITCVzluwxJ6wrLFyGVnbM/Pb1Y/skymbVg76mEB9zDDwtLiS6OSPN5AaMfjoqQmNz5BOr
NxoLENoeZ0A4iXgbT3eN8VPP541pwtjWaeyNMy9FuQUPZmOEkh3jWx0llFznCa7lZY7Sc6z5ThH2
fn3Bn77njxd8ElehVQf1HSsqMeNE4TX2woeA1Zo+aslBJ+nMh/ZRPjMjPxn092BmXdo/bJcESU1i
mqUKHVHarIN2W/O63UCa3CT7wCm34dkw4M/d4vch1zDhw5CN0o1BC4bSTnXR6TREUOcCjT8EaeSe
fgvRTrYLq1yiRY0I0bBNRwA3bYMt8ng7ddszbbvn7uVklsRCHCpCzEAyRet5ztxG788tV+9CgtOp
yKH0PZuhcwI72d3reRlMKRFR4FAulqansv4lyZGtCQ+FQT3X/F635OMBhy49PAEtDr73s/KscN4x
wwltjGUH+VuBbLnEhmZEKJfGqlMDb7JaHLYS0Qep5ViLtpWU63IV1qIDG6N6D0p7J3fiNpXKTT/X
N+MQiBslmL2lKC5QEYvbIGoeuqzztIozJ0bZO2S7Wxz4tj2y46rpH5KwdA1jdI3kXm2biyKLOQmp
3SYYC08PaVhiK08tjfqjdDFO8U5oV1eBnyCuvCF4bFZIfDPSU863Cf06Ta/DtKRPpT22kd7Y4zBw
nosugzxxpFYnlTNegh21S2vXagdRdINa9Pp0dqYJFTD5rLEtNloYoPke7X54C8StqFR4WtL5kF7o
I3MguDKCNzG7D63rDh1dqB+6snLr5lXqexT199ho2JiIOjNpMip1nhBYm1I8puH3TiPDhSRdLt/K
6sfYI8qLSkdYHpPk0FTbuIIPpt2Z1bEovo1ZcKx1zVX6nSyFODcz6TXN0eoJBZ+M0RJ63fYpksnb
addL5AdqzinY6xCKgZNX2nzTUH5BFL6ReoyySLpZlehqJaLBKNioCAFFKL+hSeMmZfC8uJOHX13y
Uo+LXQ0JRuc3Fh6NJTLsVl0cQzwI8XfMVhRBdwKdG0x4KKgS3rsitEtBk22p+T7QZ5MbR9qIN+OC
zTUFIrpqc/QgKi0q66c4JeW+6ZqDSjNRMP4slysRDYcuXdfLaxiUR5RjHMeR2hv3GRZaBn8cVFbf
77kqeYVExhgvpFDEvrLN3HaVEpfP4nwrIVs0Yf3oK14MHWtee2KQOMVY2enwFqfPXf+kRL8mVdgp
A9sRX/mSXmnjoVQM24Cz1/MNdVmCYIAOIrTOprQ1UfiPnD/z9pECtS0MVwMPRxrPRcbvjWu/T14V
qZqhEfbgiPJHLXMwhxq19gSjQRr7o4QPpBAPmwJqIlGE1l5rS6bfx3IfoatrQPRUe8k0Lxuzyj19
Gu7EuLsOZPN6SKRjZ9U/hUj7JkzRoRN1z9J6046VeLJhjaR2X421o3cpXSeVjrZBhLISElTfquLy
Iu3SLCb6V2i+ytuX9aJsU23kjanDihDCckdryMbAn64RcCAmGZyF341hP0kPZgqnJMYdvZn3qCom
2kSH6prWww4f5KpYrWoniUnUe7FiOnFh+pSOvSDpCw7s8RtQUPy7FYH4U6Z3BUszMHkav7MwHwoi
WdhyU/uwpA9R+mMh8R1jUNfVOfUx3np42et0QOQIl7unfhWPRHxyBhA7TlVqoPJ9W3gPfS9jPy72
SqMAJih97LLG+IXWdnsx8IrHpT5JZ3/sS2/QWrLXGhwUwmT0fEhH7EmDyiPvG9IP2pSuCFy8PK2t
XjbbxhK9ypidPsF0J/lZ0yoYlb96IBO5eVRgXJN49Ubzlkhab2ng0fYGhs1teKGYE/zrqxZqu6H0
bqdU2y6wDp0EAm1Ciz0ox2YQnqQ+3IOGnECeRx2fX8U8V0qCjVJgViY7tS9sS8pxJdon0taoF7cw
nsVM8ybx3khRyE6s5VQdmuZKNo1jtnZW8ZR7DHOTmW6Y6Jjif5zmkBgt1rgKbZypOBW06FA2MRA3
YITQaTbyhPIq9Fts73sFtoICCb6afUXn9EjBJquTn8Wo+/WgHDpDdBMMw01aEMJmsRuk75xuXJHO
LL21vERNb2hrmjT9fmkX1tfEDY30ycoIXI14swB1T/XOjqUnEeAeptPkOmmV4JHWiDnYKzCPUOyh
wQ6G12wU35SA44F8+W4LmRNFLul9AeetFE1HHk3P0GM3Me9oU2XZamxzPciEWCbBAZxb+SaQH1uj
vJXz1i0iuuSC3pO7xImZC6hP3NyY4bhcylC7OjDUpX7ECMXVC93T44tZ+5XhukKtpY1/NeJ9mcoY
ui0bE2iXWs9u0PpSdhgnX8uPjfwr1EUfU8kdvtZSdFuZXH0U2FMV+dZ8q+GEpxa1069cxqhxsvYX
yeW8M+20oJURNqrEPqU2T1KKM3D1TVrt1B+X4GchenOHrbjMHBT49J+D8HaFdOXGRSS2yJwuVVDn
S0A/KaVcDbpXc9WS+aQNLal/KuVjrn8rllvuxSKTNqML7zrVzpIbYXxQQJItBC5K0bBGVrYc0EFz
LTWPDQv42IObN3uv6hZnoHQsx7IjciYNBMPNIrCCYuJO/HCXUbmqLge1dwYN5jDaK3Vt/8tQptMl
mIXgUtN2M2XmZqqzTRaw6HZ0j/Cy9FEET5YfEN2wGN31eLG043Nck44qngsidIOEb9O8KVxOlF5B
PaHhMN5osldxTO6U/HYUaQm8nUNc7MmzcrwkmvAb6zEwTATd2Avh/CPmN03RuTnOg1hqJWy3omkL
5nPFlxuPV6MqIbMf2C1/NGTeLfOybq704Jtc74rlrVYvzOig9LmbmxTxFEQP+e1sPFZEX6oETZdg
p5hyV4vp2FPvZoWXof8Qp3u9+RlKpWsZe9P0+6p3TQMWVpi61fDUpDLxAM1w9auEeVUoXtJ3pQ9P
C49ZZO9t8KUZjHgrpYor6+FB7eG2Vw90gDptR0udbsKthhRS3OSC4Ea65A9x+NxogkTnXO6U2CWp
ut+JzwaqSkOKfEX9VVjPWth7JZZK9OFBiQfPlAdbnJy3cbzcqTMVzYEeClBcGnnjsC5wMe02nTIw
r0RHmb+VCYlCkNmaaVHw7H4OwoSTbBNs2HdQhNf6j3lSbsU8f5H7ntCuB1fUoY8eKbs1KYvxlKXX
cRewPmEqVy3pbSgkF6x956Tsa3r0ZMulvZvdVqQ/SAH2+/sBQ8px3Mxr4uUEzmbrDzharHy5c8Wp
z2J/9mISwIyFcuQk9qc6oSx1PxC61TqRbbhbjHNlhPVKT+/k4xAnR8Kpi6gfVwyhHntgXqlX+spt
+vCq2pIjutBmcVg4dww9bctYz04fxzxJPie1JM5Kw5jRrtu1fuTmzorFPv/8PsmZ/jaSfpKCjgS5
lpWakTp3/iV7xVXqR7+0xHldyWGlOxwrJyGbaRH8/L/cJO0DOvV7avV/JAfy2azAQ7ckorpo07Xi
vgqmGyms3VAu/M7AEByTYwE78bK0zhwZPz1yfxz75KUKutRglc7Y2XJXDfTYNJjplvOmpA8aUZ5j
qHQvL+GFHiHsLxpWzumbQOVdnQiZFdH7Ou3wZzWHHNiaCCNNgnDjVDliqPU4RnnDk+CspMa7JhqQ
3XVE0dmZHO6np/JVsL9qocmvKicTJtGbZTZmhiouWNu2AeUGzZc8aprbr+/pk7IxN/VhpJNHLMmZ
ES4yI7XWky5600JvdHfRGEcjGu0ILnEl/Kq7F22sHFk/EPyfGV/+ZN5+HP9kDolhnmQl9T9SOcoT
QRuguPyY/BI3hYc7+rmE5qev8O+7PeUbar3MaXB9hVhq2Zb6kIyqMww/ovDcG3zHV56uRx/u6zQT
YcbLYtQ1I8k3yX1xL2yai3oLgc2Jt7nHYdfhdG66r/OGJrPYH6jS50/JJYqszUirqNMaZ+bxZ+vj
x+tZ38OHVFJUFVanYoZu6yktOe19I2sOMvIzo/zRULkuiR+HOan4yTWQ7tjktlW/f+l9pFx0RCxO
/Cxvi/PNAutv++Mhq9gk4XADJvq0lJuYMV4RMaMZV9iHkJJDvn1cR7R8xcu+m7dff6yfFI/WLDjF
TEhWjHraY4SGgIodOi3uTq0ujws6Iy/0dFfzldyuXXHTU61DGuuYm8iznoUzm5z62T76cfyTZF1r
GHWshrzEPLNwlXtb6M3XpQciGXrrryJke0tWOabSuBode/X8zTJesvS1zX5ZqU8bkkfsLfaB24uD
3eUkDuoA2+zbmUNjQYQykHQu6BRqa2ZHMHFk6ctjNVBHSSdnDgpbAXrR3eitYk+l4RmJ4M+Cse3J
p2W03i1kgVRClMAwzqyH5+77ZDkMS8g7+GoTptTbJHye1HMZ5U9nx4cXe7IKciAQZ5iszA5ln/bt
ttV/aN18RjLz+VqL0cyqtYIKeVoOHyTaO8yCUTj5GqQaf2VufRQ8csjTAVaEcx5l94kCaf1i/x5y
fbIfpr1uikFYW2SQ1xpvC3ptOCygADMvvjrnZfH5S/p7qPUZfxgqiXGnNzLuDqKyU2kVgcEZyeT6
mk+nO5Q8xGjkfED2no6QpgnfG9OvsK5iVPZdDgSXkwUVPKeSB//r2f5ZbPxRvHDyTYxLpulJvX50
77Fxt4U2tDkf231+U39rJE42QFkJE7FbP4q6/CaSzFmEY8P5uq4GWyPZ8fU9ffoJfrip9xXuw0sS
xjopQhyHOWwfq53ihnvpNmSktXBly08khXzSXV8P+tnk+jjmSVJ+nPvFrFXGrCTcv8JDCbDbkjZf
D/LpzvNxFPn3z6/Bx31ASom722Zww62xyW+Ce+UmgBJZcsa+/nq4zwKJj6Od7HODLkdzHHBPinAT
zpUrw29JTIgV+v9n2em9RPvhjYmTPOfFOpJ1l9wvF6M/bY3WLo+aV++wB1+5+cZO+/n17X0agH68
v5OpFs3CYMrLOpn9FE6BuZv2YGiO/w2fkrNDnWxqutz9SySUBd818bGttL1WkGcEBS1jFSObL5Lu
t/J9FxBHYMARkL4AiuMMzbMgh5u5HPYlYB3LeonjO6l4MMzXWFApNWMy3ZB3FCnl1yOi0g5I6aVa
SDDEzO1E2z7WRq4VzW6KhFFMlE1G/XaKr4ylgJizkDcr7yrlsSSr06l3ilx6VninBQ9ifB/P5IyE
l3RKbCqi3tr9kwmdl4s3aBSRBiieRH1JKK+l8sJQn5W5tKd0Uza47n0XhPixSkeIKApdabSFLEBr
uvpa0upbxMC7ocrIIYxHvfpJwno3Foszx5231lwSi/YiKglAgDZUP45Jr9uVHnpqlf0Ee0y6CHKY
HVhkNlJJKN1gav1Rqq/7NHyDJbjpS/SPdGKFJhrIUnlOlccFhovG04yXh7K+mym9NNRHZkXeA7Tb
FlV5yOf67czXtc7FPxfy/1rz5JP9vBJbI5jWoiPt8m53j+2G33jKHvu7Q+afK3F+ImL4rcR5Spof
jL6WrIUZBLgfLQU0CCqBl9aV7LT2siUJ10VO6lsv8F5GjtP5rtvqEq7HpUtZ0Pv61j/bJDVJUmmF
x/MM1ePvq1RldkosDVyLMHdOn1Jk6s8EiZ9uW3+PcKqBMEwsH1SNEVS/wTYAUOZ/K6XzaSz84U60
k1VdCWcZeCDjrNrm5FpxV0vU+ib2AlfzNH92C686qpu1lFycBZufeYzayWIvU3ID28ngKZ5AaVC6
Gh3DX7+pT/flD8/xZIWvGqFT5XWn7NuLqBFtPZRxKLwL+1+IKb8e6vNdee2jtD7tx4Gek7cpVjR2
9zq45l7ZVvGG4qPkC36zVzsEhkXinhnz0zn4YcyTR6ijg5amkjFXKK+Op1uyuIQFjk6Mo+H8d+az
/ERkwiz8MN7J88wDSwtxEVrDqeweRO5z+EP3NZh6zjsNmJYffGDMi86rXXXXu5iOb/Kr4niWDHru
vtdP68N+2udx2FTr2qPfBH7hrjhp3ZUw8lW8+O5fic//9Tr97/CtvP7PNa39j3/n/1/Lam7iMOpO
/vc/jvFrgw3tr+7f1x/7r3/2+w/9x1X1Vtx1zdtbd3ypTv/lbz/I7//X+O5L9/Lb/yD2jbv5pn9r
5ts38PLd+yBc6fov/7t/+W9v77/lfq7e/vnXa9kX3frbwrgs/vrXX+1+/vMvrKY/fHDr7//XX16+
5Pzc5VsXvTXZS/Gz/eOn3l7a7p9/Gf/A/hagL/4bcMNpn+X3jW/r3yj/IOtFFzzmIJzpTeRvf/1b
UTZd9M+/NOUfdOhzyMbTVluFh3xFLaZd61+J/0A9DqaXJLOEk5ul/vV/7/639/T3e/u3osfxC5fF
lp/+ffpzusdF+905AZcOft1pe5ZEb/M0pw2M/EGZNpJYQPrNsA/u08SrrexYSL21LWZ1LaBTqNNL
cMSlvkTUpROUXfnbkPcl8oTWvGjNdFWAg2nTxcEP0RP7YdZHmzKsAm82BNOpm02C9cpVVgW+lAwU
t5sa7xu109y2ya4xxN1JsGbSoS8xg59quwdVuEngvwqSJPhCIrzpQhtfq6I0HcOs3ASlUTtpEM/7
ZDJJ5ym1ZeuNeFgy8PhGSDPT0snNva6NjqBbjZ1ombGfEmrvY6zRA4jaD5kEvAXNIqWwDGd2QemT
p6vxjqj2r6Z48ukxRKSGApWsMe05rK6zXBK8oiTXONE9f4ujKeCJVQxc4wQkLI7aJU+y1vcupejA
FjOqzcg8XywpO8rl+G0yiunM9Z24GL2/fc00RcR8GOHJbJi/LxKzWpd5M1LoGa1HrW6ifaSFV8Dg
1EM/hfsuDAvbhDez1RIqhMBTUOWB5PUXPbzrzQoA3thS2x6CvZG05UF7EuLmplJD+SLDM9sOexSp
sB3mOMzczljfd9xbflWl3/WqpW6Y6lfvX0A+LBdLvRSbnsZEwuHqWVxr4EbVU+ms8/0CwjVcYV3Z
sp3GaNkIRj0fhkaClpfOYN7k4VJOFEAG+bAJBz270/RIomBN+5k2dzeLSswoVvEvdeiESzDpI4Qp
5UgCR77KR7FBWmNroTVs8S1J3WihkjYb6UKhqgv27x9IkeMS82Gh+NdU/Dj13k3I/o4O3x8+WQR8
1ldfRnYMpv/HFbpAiTEYaR1gFkgNUAvuqtTMdnooXZdzPh3wRbLIYOrWVhKXDRaVdEvU832eGN+A
Daobq8rpHUtyMJB6EvsaJVZHyidjpyTFo2UsutuWsbSZl11ULtPlaFqoExQzRGqCjYentKinGqHx
miEdPFGQFFdfup+hIS1+2S+SU5ojZVDsxJzFSFEFBE4kRsW1qJk7PZ6Br8ZFedmp1ryDvRna8xrl
zVnZ+rGaY5859gOTui6PTSjXvtX0b9EUJ8cSr8FjuoTPal/rvlB2r6FVtH4FQ/NYrP/B45D0Wj3F
flYoIz/NYRpx7s7qZXnbtFK4afMcAUJmPMD8QZRhTRidaVlu91LY2UEBy+LrF8UL4U38/qbgcFlo
lMELsYprJ0e3UVGHTOoKxcaFfdyEAF+Ntkw2Wpdc95FCU6SlXKvD8GgBACXBZpBAxOfRSMyjCcPH
m3PqNn3btBtxnOeN2v2QrdqvSr26DKaJfiR5aLwS40xaKqvIo2m4O/CaE3tus4x1qc13FauT01gw
bwdqNxv0d7XfWqLwlIn1YUwm5WApyN8MLah2ZpyMfpxa/SFIhXtTbQv+0O71sQFjUDeEWVbWbGPE
VUm/TI6yFOlmEkfZS9Opcc3yPhblLSwMZYeBSFuF82HRRq/I02Yrz6zMfQKI1yr8HJlEiZAjtTjd
mWLfbBet23aq+UuoQDVXoSTtpHhC9pLr8aYspNdZbExXNYYfpSZQAQ6WEaPx0kADdNnmVeJWlfqq
aDAGxGbkZJy0dC3O4U1QyuZFIs6HnJ71MQOE36Nc8NJWa7xwtQ63hl7yJA0NQQTWwItDAV2aniGE
bzuTyk4roBdBiTL0Se4YWTddL+mRj3zaQGPcmsKg3i6dcluWyo8wEu5hLtMLqguPMK2MDSMA2SN3
vE3bKMFCU609KymS3SDWMEan9DluleigVfrGalU8DgXw3Q34JycOGRNwRbvXAvk5lQMQovH0Vjct
zbJCxsQNPB3Cgvt+mVYtmBdp/rzIwejPnfkmVumw7RsDrUBQ7+V6If8/ZLBRpSdp1SE3co34L3JH
RcMdXhvF4xw1xl5Bcb0IvZdN453eCleRgvhyMIu7UA83mY8dZ//cxDFZsQLgbJaIyOfQrFQ9MqXS
qnxMVRwQWYXTWR3VfLULD7Uo3JedpkBY0dFrDDoJtXgQL5FTpw6+7rvRkPa1pM00eIMRSrIoxuoe
TUwZBz8xbb4Yukj0zbrcpp1yoXcdPVkRCiCcZNRhsQN68QaxbJ1k2BH0oDjS6t6h5RhYolm8JDME
ZPAjdkuepJsFEHy63B+KYCurrXFVDfdSH3WbNgqeFn14VQO4jh2p+2LQ/WnSQvQVu6yTdK+r7aE2
CrtSzB6dqUK39ZIeAquMtnPQXfdWgUstusNemMVdVdXFIf6Vl1K1Gyzrm2poGzUz0y29Fq+9aj2m
c+CFFlxbDW/r+SUBsukElnkvtM1lpkDC/noVOvFvNzD0RjCoq/SI6rSGQLs82S7MQTGMEgxNELGc
WNyMUnVYx0lM5Kijn05rWHLRpU10b6PWVYetnJfLJuRb3bTxRTL1PzpZe1liKMWCiTuWqtFKkcvn
0v/rifjjarleKK2OyCCwAJb006BioqmELZTCjHgTNEbtpTIYeUlm+cxKQOxAJ8YLiFskhgqUWflY
euU5c6D3vfPkGihfU8GiO5VS9qmQgGRRPBFpYR9eZ/FBa0xnsJRlXxlRDi/KsnZFZ933S50fuhSN
bDOPrCeGdRQKg5bMas3J1eERdZ+0V1XxJiuq9hAhNcPw6GLuYoetyieYHA5pj0mPFFTyZoIifIAa
812z2ukyIVB1CbglRIE5rSGhJTt6qGqoTgdtX9XhLm5y+dbIPaszsk2pwpnC+L7zhjUk7qZ6a7HF
4aICaqh767Wx33z9Pa2ni5PXRFQKQJBgmcVcPm3aFiVO+kI/oqNq6l03pcOhCtSVL98eckmLYIve
BGn6UAxN4R/+M3qoWWBcjY7+q8KEFVjGgoZbuKYdBGoz0KcLfL0bFRnteg+zXizox8OrIghbO8zH
wEnT0vJL+t/tKoqEfbH+5/1PvMTW14L0SPlL3M/rf4ZuRIMx0eBVD2LsioOCK18yXQ3xIuzliE4g
1WivKIv2Nsz6zptDN1Ut4ofKuMr4xvZaixYb7wxbnGLLH8PhSq/xolX66G4B7NzPgul//UjRg/zx
UAE9reG+jq0JLcrr4fFjTNeAxCpigXRst+g/8m5AiNvkm2Wc6Hspi1uloCtm4DTSKcIGnkKHe3He
uLWUPtZ9MjG1DZgL+RH22bLgpQV5zPCEKb2Q0sr0zSm6mYJsOyXDN2QhuMZX0Us9FRFq3/tAQ9cV
Ww9qpGF8kM8S4ioTzJtxu5hWgQpsHJDSZUDu3AgPH8fEmnHXpONVuiB303vtRQeI62f0u9ldLL9W
htQ7Ne7rNLUm+3m08M7NwmbD1uwErSbZnW7ty7U3RveTaVAgC6Wu3kIit0adPGubbjtRbV0dqSkW
CgkOA9E3NdSvpjze06/9pFQJ1azMk4VyU6vJS5UW6sHoi42JtRAwoRX2JjSv0dArvprWUHAbyaHe
iEhQnjjKoSFeeAOebrB9lBbrttLKd7AD/DnU9mG6AutHtkkMMXnmlQIMgzQT3UcH02p/tTrIfkyT
eq65vcitWkNvj+90IyWpE2Qjr0fTYrdV29mRMefyezF6mkaLI0RhY9qh2ZrZi7YsCokrAgN3ESVz
uC/ZpJQBkFq7cC4deq/B/TrSENPmVX5Z5sHaRYTbpLY0tCE8dYv5M5PaV2i4tTPVhrovu/EwBd/0
RJjsSh0gawTXIN+cHLC832TW4Pek7CHUPnORhkMmSriyXluQHToK8muDcCtKQzy1LV5fEE+xp6/N
F4aR7vVj3sbQj+kr8FCn20Nr3Ag6TPwoVm4yq5ccKUusvRIJO+SZ+nX8TZiV732YwW0GlRcp0/dR
ayX20u6ShfGW1/CDhRbLUsvylmBt40bOA9uvyL2poG8gjJFSD4Di9ECVbQsUzw0aoh+lWKAQnHiO
Sx6MrhRYL4FR+CyOfqhbNtFRi86SF1KqeXW05u6YCWJoy3klsFCLhziXlu2Qh5BUtJ3RZi3H5zK7
mBb9Do7CfZmpzWPfLHh/V84CYZLmUzO8r5N2V2ZYhMf5gCRWaPBLkGl5yNBtC72FMULTah5BGUCz
kkrLLYIdfZOSfHKsKdcd5aKOpuCYZ5e14I2W9jZYYP0VM7Y8dTC/d+Qf7KWqOxsqyqLk8y6bDE5F
oHndsPoGupZplSX480y4jGvMzILp4SwN2lk+3oNiraCtGVaDEG3YtBo76MmIJqOkHIpxwDJbv64W
0bxVVydrGbr8WAjmbWjKlwtHOVeOfyp1kB2Ktqi9UA5DhwCxSfBBmTn7RrM+uEWY+Upoti4NCDS+
xeOFhtGKLiFlUCTpWkaNNdpWCppRGmo0HqMxOFVsXI1jKQG3Q95TKaNdFFFniyRPUmaho9PqQL3T
bRNJdtNECLw8yLwxr36JuNvYyP5lPsWuutEzw8tSDZsTVBcbSx7uwbXaWW48TTNQ51K0Dq0p13zn
nEtreb/UQr3RhDB3VTPeL2N7FyVEwlgpCeNSbRRr/FFUZun2Kstks/wYMKi3ReJXu0+zmwhrlnny
+waSYLPkdDmEBgDnTHerAvk7S7Gd/B/qzmtJjiTJsj/U1uucvAbnyTMBvLiAOifmZubs6/cEqme2
q3pkdvptV6QEUiCZGeFhRPXqJan6Kqsq3Xf02gQuf7LFLC9R35WnzLSbSdpEd+DqV440eJi145BY
abntRwu6OoksG9PizVXLbsLGMod20DjNGj+qaSfK0dvgRn6b7x701YSEZqRBzBzz7loOw7Nxt8zI
fQxKt2RONbW3XaxA+lJ4+WXG0ZdDTYeetwpR0FT9PZPmNu24uPBzxMPXQSsJURJrkH5h0mPY8mrY
lTXB0zT0OQVF9CDCAaYFDfsujhjbiiGN75/qGpwS6nOD7G1avjK9Yepl82VtRhvRN3ji0mHclUKM
k+s+31ppxqZJl9MQ3y3DaasaEauN1TKbFAwLqFc1bVF8jqzu6sfmyxQRdjCq+CVYUKZlafxuzxnU
5bS/vNKVzTduqlBlDwN30Moxjr/NWx8EZEqfFj3yjCcamtBPD/Ekrlj6+rvSsS4+qFDK89vabQ+s
UUT0IJE4Tcp/rfPie4oajFio2d31qdhGIUKQQkfukdDbrVZptI5R627qzspO+VL+CsZwuUpRI4ca
2no/nsZYps/wMOaDKyE7A52vaKmd/VIjEKt1be+NqtFqMbSMhnrvanNOlfWJy37jK7y9iOO458K8
DLYdbqylo38S6d73zQQCMsptEmV0BJmmi+9eSgdP2zTmXi2CtD6UwZ0OQSfYUXLaH9D2SdaRdNr9
8FUPp4ognR7gp6HgySWBDYBeN4sIkKQQ9c6hQcxHcFB48uk20YOgJ7C+i8aJd7UJXnEGARNzUA8J
g0yPRIa28g3KNkCzscEJf8nlZ7vm8I1H58nFex4JG4zzmvPwmGXzJezYN21fjasxlQN1HaZw+eQU
G7UPi/CcNBjO94jwj8tQYbgvHgIRKqrbRZ2GPogO0ldr2DLzWTukFIaiewqz6YeNsR3SwOSY4Xy3
jhsEZ0U2b43KlnWTdV9qWNzrwFWPo6iKvYmczyhSr2lZ3ZKOXFNsMNBIpHO1yhaCUdw+ug5RIA+Y
64er2Uo+xd8xU/zJAQBxfZh/htEvZ3Gig4kBejXScicqiZ7JCdhzShINsyU+I/f4HlZcwlW+m7LC
2Yzz2O+noe+3FdY6a90H35JhytcsgGijcepcJYvbHIq+vXfAZN7k5vuQSH3FOHw1LP1jHLTV1pIN
13jdHIF03UtIyYD34h5w4GebDNZWBLo+iEwPG+zTWHN5yiKYvS0n7jmu7+ZZdjSehsSUvwU9WPuc
Q40lFeUSTbYtnqJ+vsjJ2w5i+N1eLGs3Kd4j630ik/dq9Zx1bo8aMyB0uoBifG5BpM9BQexDNl3m
vNyhg9AHV01YhrXYpe3wu32ZgPe4MnIo+W0OKs8B3Wgg0yhVuza0SAoFRbdsv7vUXpOzB5oKXYiL
3DW0xjehmuEgsZ45BAPGNuH8InsM2WlYjwvF+c4EoK13JfY6c6arraDBAgI8Za78MKKIHwg6iox6
XJb6m52pg4PofJsrkYF71Gcwx0fjymg9FR3Md32KbKitcVC1616S+zzvqEyJnmLmLaHnjSRXqjrz
NhmE51XjE6pg9xMUeWYLUagpWKslWEcOPgN1ZYPMpe/YhRDM1QQwrWe8AZ2CyaS751y3+IrlY4Gr
1BEZx0aLHmSY0Ta2EfzIqQULWsC5qughHt3lbCQ7x87EplWKhOg+fczGsTsNeXAoqtnfOBJlqIji
d7/PDna+JBeOm/I8ScWu5HcwwxKEaojbyqmivpra4ay8KSdRpHPWOyvpo2071TxTwmNSfxrRvOhv
dtDbqzZdYor8Lj+0nYvpR9d/mcawOLdmWI6jUvPJZTRC8d5dCqV4JiK1Tn5tsbDsZOMwenqNXSWw
j+oXYOBNaaUxKtAiBYkKvWs+oYALxZ4osU+ZrvxrKXeTX8fHYq52yGu+DE42vAZp+lROT2novthK
HAGc8h2uZ8T8SOU/emG5cyk3SuOTqIlVyt7REVIbz/sclPMx9Nxul+eqWjO5frXK5oeFfpvDr/rq
BpnGywKEnu4+L7hSWsKITehOz6ZBiEp8nf/UzPHaz6nIxjFp9gwbaGwmKVBD+fo4bvkC58Wm8coz
2v2puckO4yi8ld1jXHbTNgvT7dAgQjc+YF+uhuKYWMhsCmdUD+0Eysk9+tMrEGWK4JpaVFC6mqDk
pvNu0f6HFRfOKbeipy4NmscoNMnaqTpEy7wEf/bfdZMFRw+YiplMtKm6rWeP2UPZsGQmN2/PevYO
OgYHN9DJ1rZ5TzFAmnWbn8fZ2022/UuQ6hXfRW92494jkor04pcKFU/tVN/qMCsvpcJ3NU+8YOd3
5Wqye3XlXiZcxkd/V+gpeBAZIDKUGyY76tnrAufWjMlz4A31wcmW4fDHN4S2k64mFRpGQmAETVjv
jJHxAZitR6FkOXuJeFhHTn9sg/61XAboOakMz2nDuRnylve/5wazuXZVVd2KDsFURm50Ws3dXlbC
Pc5F+5FUFkRty3zPreyrX/2Uav7SJMoc4rjEdyVJT0mDwYkWHLw4shyJfCBaz8kus0VIW9tG1rqp
RXD+/UvpEMA2W7kkQSubrr4Wb1VHNl/WVK8Szte1CRtxremuV4jdy50kQOCWVXcoUoGlTlOHy3Nq
4ydluo8EXtrZnpht8rbFvhLzNx9vz5PyC/vRwq+N+wgP6k7SKMaBeUy0Ao5NEnufENN+g4Ps7cds
LlZNwVlDYku2B69kOuZa5UFVZKRhZHakjJOvDloqSvEHL6bltio+3b5x36au27ViBnr2Wr3NM1o3
Gyvsc9ZSXabCX0U1EzMneG7K7LWE7bZtci6p3gfvnxmAmXjr3sMcK+Kl9pyUv6xlvmjHNhvjaGRk
IRWoARVzuOVVQG255CM5Te1Fl4F57VPS5QOVn4XszFkB66Vtn2/sPMsPSeH15z4NZrS4HZzKVJR7
iXL7vU3oPhe3nU5lgf1JmStzc6r+PXbH6rFSUr1Py2EZ3Prj/iYaR0yPg21t9NCHr8uw5Me5m57l
fT5Q+V2+dv2Fazn0USoGkXPpM32RA+BJQZ+zWkDx8DDNiA5MObRSq/5pue9jFk6XdM1HMG/A+eLt
b4zdUZrxAMlzqyiwMW/J+O2i681EAEbhFQhj8wwYXyPHdEWY7Je5oX+pjNpGZDO5dlLtw2EJN4ud
HLrSuwumsc41ApJ4hKd6bpCWKDIDRvPMPhsZl2eiIq6wi7elpvkfG/uqAE035SLZ+Eh+kQWfWiIs
dWcFl74dTzR7zZV2tss9jtXYKZFbNtPrrOAhBFZ88SoVrkUdsYHcEvF8E49HE8pr6Iv4sfEsHP8i
X+2KO284nq1rEVUWN2JkdjqU5prFDv20Ib/SaE2VOIoP6cXFsUgqhnMAy7Mu6gfirqqHhMMLsCrZ
0Qd5p7oFGBq8Ydwpko12C5MHd8A3N7+lxfJrzHArDTRZQ2OS/cqcLDgMCbakVcwRniZkHIbarP1G
0qT1uLEOtdddRhejQ3bGcSGZ+83V+uLOUu7kwvdvq9j6BMOc88omp3HI2+c4bLmZXQcYzbHrncjC
g+fluHn0dfoyFxx+ld+SU+TNX3Vj0wOmrOrAqm9uBhZU6qx5B1c1m6SIPvWMqo5dJs3xLoDaV4W0
NhK5/cFaih361umj6olh0iNaYjF3NQxBpIrxoGiRhmlH0t/8RXWEW5Xz9OoO9CK+8bZSFtGxSxx1
UY7TcRWd0NOLVwtLdgA4C+cCD/ZNX56shgkcGXd03un4BGfinQmWvR15vBzm4TeRjyf8ivN90oHr
1SHFR9fjuR0P+nOaJuO6c9nhnVXzXULJXRiPajdwyK/7jLBNf4Ye6hX6aFn8iDBlGmc5vd4yj7ok
7dCeF+utM7jEExJFM2d/1Kn1XPIG4sx2AQVT0k398JgXiM6nKUaAFhKj49ke1vskldZTDxuhbrcL
tr1TD6Seg4xtW0rp+33cx9O+mbJgrXEMIdLz9HvF6zipGNzM2BA4/n0oMHx4STNcSlmrO88DyFRE
mJmgx9r1dYjrwATOBQF1lcwN7d0w+lsNBKD9Id+P8EF2o9V2O7w4kM21crjpSj6MEmc86cnvkb0i
hJWo04Vb0Ar7/vB7E05zQExej52VWHhZ07KDgRGQWxd+Gu/vI7Aa67icrKV/VgG/52gbHmH/fTNz
/JYSTs9JTh4X3+GS2RWKfCYFxSRHRO34BDUMqugYFyuJLhkJCmQKACC598jF9vsQ0kUZZCdnG3fe
csz37R23iQp/49Xi0pULlT5u1mtOGvTzRj857cjxPfPYhN9EbBmdblvGZ8GwMC+Po0tUleXWd1Nz
S3WS/zFunCLGtGmPh0oCp9WdCAjLGtyskno6NQ4K7LpT3cEjGW8DRF0RZXt/Ysl4dlzoBMnQ80+T
eypky6cdifRgAxQBPBoNoP+raTPv6Dd2vUqcrL94KGKwlv/UGct+UHH2BOMz282BOoq2X47pJKIN
wt90I6d5WJF4KuwuvNqu/RkkLuFqh9Cxlp1VrluTkZ85otliEIlnBY77xX31LeGnJnD7Bx2mcus2
b42Tu6umTW7BzA4iLQx3B5Gcx4Nr1zPOxXRKBMKO+3H8Iu4LvRfNLa+RTEIDxPMujB9T1yHk3GUu
nPvx9ExtWe4aO5kvdXrlRqa/RSYIz9KZjjWOAcUyDczJq+FgycHbtQFsk957Em55YdrfHyLX5Hsz
2WbrR/Oy9yyGlqjMsz5+LixeQO4uCERam/hKZPxLP5DL7eTFKTL5VY+esw8z9wcQQ3hMtD7NPX3w
kjdAMlWwZuwbAQQBLriIJVju7FW/pWgVX+R9pj15DU5uxNjasqd4mmBLm67yN7r0yeVVTbNr7zNR
bcUnM/YxyysDu4/pkLJ6/mFaiFg1kaal55AhOVQG0TuHR1JhQTB28XcsLZez21111DnHbhDfdRPA
ItBvc5sGz4GVkIPSy1tcYOg1WTpHwI/FdddDnHEkUTo0WaSCFYAuftE8aQm1rIhg6/QcuCIJdkM2
kSQbZm8q74hKGaBGkOT1CZuxfRzJ8piUbnTu2okAz1i+UW4EKaZ4LVDM1p+wvJnb68DPUaUP5me1
e/wfHuuOGmsce5cz0Bt3rihLnL74JUVZtQFbxH1jKFg4RXCGIfBJMau89kcgt3ORlA/wp82ud+AN
jXPyiXgssw6iSAG7+d8X4ItVO+IgYByKCKaaqxkywiEWQjKjoj6E60AxEzk0mc4Xz4yn2ajlKjL3
JU8C5zDnnMM57zQc9w39KskxrouYWbSkDPOKx5C1wsaAeuMg/rWm8MoN+VJyTrBmTHS0R3e++Zb8
Shr4vFkMAfNTZp/rBANb8hoOiUU76neOXuk5q8/JEGJEoZ1bmAb8hAWLpyrTxbZZLAzoybrxk375
lJTOU59g4tPU/dnSgX4Mk/6n16vsc29BsCD9ID7ADPrup+5Mn1t8cyysYeBL4Iqn41sJTaIi+yzu
5edSVO/0pNEqKWNyecI1TiXNqYvic14GPdnqWPFPAUQRSazGjtRoYsu4Zz+5Lme754qP2l9IvsYP
zvan+WLjYbBv+Gmw6OzXl7FLuzvV/+j2KWnok2g2zXIviPPh1IOeXmsid42pDnU7ROt+CNR+Sn4l
fVG/Lc7yo2pzD7QbmCKKGEOn0W5RiBgix8NVYWBdQiyFQgNb093OYzacmkYOp8Hg8tZEsbux4x9z
jPODTyW00d1UXFPP6Q7oDl7lQgBf5AWsHX/8wK8dVY43HasFV5Qhx2hEiORlhop4dW1A9Xbq/RfP
F+OO0Ol4IyXHVRm8LFn+SacuDvkRJjg5z31z5pE1G/oRs0PWvyTRkRzk8hCV3IH9pA69a02nKVNv
fZOQlthGy3lxX/qAeiGIerOXM1mOI7nLnHDsNYeh7X1ctpU5njAd5MlHqaOZXnP6ML7zUA3ze6qm
LUEh+yXT78bJb3rxgQfDaRuO5XOekyzZY4W9XoDjVtGhCDFwihCXIKr82nSUCtLmHgnwHSp189yB
ZG2GMa4YKcb12ptiYHgSm3VuM2VTNG2eCxwTTsm2jeR3gL+13fgPSUc1E4bnOfG/NSyO9f3FFBR3
ZEVw+7o1r7IjQcqNX2o3eek1RspAVi5uU6vIuNNVmuajrlDLLt60h146rU0WdwfH4Hnv5Amys9Z6
m728f3FcczNwDv17lauumNB2a6K+MQbLw/KQiBLVCacj1CqIU4WRvyo5VOS8TiidE3M0U3ahh0tu
aa9x6gfCH8e0PNl6+d7VIytHAzCqLL0NyCEg0NmPfaq+tCNAYRecrTL8qnP/U5Md5VhG+2yCTKDl
MGMFRuJ4bxhcOOFyVPP3NGDaUNTtmzfQUMlmeIrHND1W0XCD2LxxqDl2eeNGCH2yNVF4G+3c25Ph
veeZGJ+Sb4SU00/hS90nWBNh9qOymLn6mH8XOn0JAYdWsoyanc4XyuzlsbU8hrPGxWipdamxgI0m
VVRr3+JeBkHOdkq1KBIM3OB05FxskyZ8Ar9d95H7KCR3AdUkem+gc7VE3bpL22jNjJYahKZ3dkBi
eINJBHojolfiJWVo1nmbnjNYb3/jf9qRLsZf0X9/hiT46CnkumnACLO196M/3bOtD7G6qTq/qud9
5I5wnebHpplOWYrPTnWaLpXASdKhpV6G+atT2h956717VbbpInPRWPNYyy8vU/tSFK8uPkJ41o7r
v1keCKms8bSM0pBBHphx1wUvsduS4lG8FgwKncq/mQQF1W8Kwb9FpH9ta/77Kzf+T5z6/xnXfv+z
vbPU1V+/1f+DNHv4If/EtfgXmv1bb1Lzdf5niv3vr/iDYi+gyzNZ88MgvMc/Bn4AXf4Pjr3wo79T
wockVlkOXwLd/T9J9sK1/m7hknr/y8B1IJbB5vgHy1643t/548i5O1NYcPe98N+h2d81tP+HjhR4
kH0d1PR+BNGa6Lv4L3Ko2bIwZZOluw2bUG1Kyo3HbhR6n6VhhzdZ1b9IsJg1r+f/FrpzZ3D/y0+O
4WNFJEwRhMOT+WdCShvowfNGgsGFNzNihgok3yyzYOf1T5/H4x/f8U9s5v/i5/g4eLiIrix4an95
h2i9FCgHnnDzcM+/6zxR5ivHq8weCLV+ZfgvHmtPZq///Y8NfjO5/ukN3j9xEhPYwuGdZ08uwJ/f
YOJqOLNFsWxFD89iX0DgddfS5Fg5lRWmgG9jExKfDCKZEyCID6OnmAlu66jx5LPdqYSW3u5sA6Nk
VPR2IZzCdTTJmVCaIdiO0VwdoZ80LQxxEetdaGP4euqVN+PM1lAYOqsxGqZr5zek8paTBc7vd2AC
UDFbXXvcHSaC6j6bT3mxMAjRpYWBU5HmkfmqsCyCMSo9yndCGZ9NVrY36cziWzGA69pKik8AVy1M
yj5Lv6pY2y+V5j3eqHHwavKUtDedpwMui+iHGHHrW0HuWd4kCJRJIaJgN0cW3C4J543glh6HWeOy
n2TuDoxHn/JgzL90uo/f8sR1T3k41ltjh8Bco6Ys7QfpRRtsFHV1yO+/7juwvPigaNrNW8NwE/Q4
krKNNwIk6j2RJkkeHGnwkiI6l4JzHKqPfkp7qJfGRm9VZnIqvoJNhNUaYhHYsjY6OZpAW085tsMe
1JSQZ1At3ZfSaiQx057/4gxt8FiMbrSDXFuem2Dg88K4wf8V4rIO8FN4+lxOHZQ7b2pok+Ls0Z3B
DsaMmalwR/9SKSe46C7wD72nW7K206bbdyZSaGFJ3UhX0lpYvbW2LsXctcepT2levdY+kOXu7qmA
sztfOv6RNgwMUlE1v7quDk4N7JBD44wWILQgNMeH8OEbwnXbsCkProny4wA1PofT7roH+jazQfNO
lzxXzcWJHRsO/zwSlzBb0S6ezXxGMRJvlGbI5aXAtkqVci+EJV+1C+s4GSFKLzED9XBx1LLKCuhW
MB/E/FDUeBpihYiFm5MO+LBR+f1cIIxvwBUKxhq5XRDJNgyA0VN45/tmDPE/Bon7Gg7bS5RfBZX2
gxa9e82TYTzPLsSukXnXLbazGaAKskBmEr+GNjNTE5aTZiJTwNnepnaqXnRPVlpOQgsrSXdvBRl6
z4RVWk/26DhHpe2IaqJXyYZ1Iz6qNDSAWMl4MLi9ylWnFXPjrjA/+qIXT5aMFcO+fro5eVX+mqU2
lyqWyB/Grt0wQK6fxZDZoOSEwZ1tRKh7lwZ5NwbLPZxZRtM+sqW3KZXUn2vQzF/JDKqxEV7QHtGN
eG9BKuDGjy3sDbhvx9yOBsQUmOKNSyHeLEeVd5x7PMi+X8DQTbHJ2i44TNDWLozxC9hAHrNv2TW7
UFQZ7KE6eeCYh3zDP/muQme8DKPTH+oyyX6kUuZnghuh3Cc6foQbw95J3fxkpdBGV15Ad17KIdo4
ekguzuy4tybEYq9n9HWcPCd7WoYgO3ec9Q8z4OGX1HTRdhTlhKRlJtEIkkoJ6acZTq6Xe2fizdQr
BmyE/lkUhtTFhG9EdQSBRXGkMiDJMINXCzHvrYWzfDwv1y7qxutCbnGOvbWveaCzeylZaWdnDOv9
5JbecZy75mOuLCxg0i5NH3IXY+HVEEXVScG2wOnXbz860diQ10fS1qpsqa5doSA7JCVyh75zOdvQ
JzRflXT0t0AG4XpqJkBazjtsLwgGyT6U58FOgUUAm0rNO7gP6TbgoWyXMcq2rUV3OYqMyKo5YGfk
dvaiu1wz6ZKRviRimGAi3cd+rMZXsGesCIvFPSV+5/4gEsc5ZZln7wqw4+vUa3NrpATfLbX/XnDk
P7LYnHPVsd/meek28xxxTAecWaVJk5NLZtYpVgyBwjk1CBzaOL44rR52IxagR9jokKwikfyydNXR
yWmSkiUufojy01dPRS8KSeohde1+0zhEycdp6j2SYKq3SzFEp9piXtD3fvU1Fna0Dzm4j7Nc7IvR
3XzHGY33qsGaGVuI5GIn6QSQk2eXOL6rf7zCXFq65pWH3f0ebZHzee7Taou6cHZXeGBjEI0e4eza
CzitRMxiLKfde66RBxnNAexZ4rLx5wiSfaZs8zEQUXZM5jHfyUA+VpZroFvW1nWs52+lsfqjJdtm
aw/dhPDednI6P8kcJvPGQ46lzUNPTP3D5LjBLtPMHkPtBQ8+1JSX3IFwXJZLt9YTIrx7U8Wdl1jf
xwipBOhYvWlKJ1ir1hE/gkp0N6ZS40OMrvONiWl/TGXb7q3YYYf6NmhAY0E7rgasHzFQ+OzanroM
+T1tB77kUVt9tfUBRqBgDPW6IDnhyMR32KHeGPWu8xcfVBjfHzc29CfZVN9vWYYVKyDm9E1mBfBN
X+dIo0DHiFdXFXRPOgUGzKzJVc8VAXWOtfYsQmYoZaKDzzIU4sBsNL7VurLe62bqINXh0ssSWHCa
pbBp35RbwTgLcx1/qWwAOcGG6tfJ4FWvIqUi2GGTRoBIPbcYbBfpLM3axuvml6roebZTRJznNpYT
GWqi8r16C/kCDCg2VtSvC6oAZP92XUNbDYOF09Jy1c8xXzChnXMRfVg+tqfrMUjlo5W2UB9Ju32s
22IGn0ryMl/XA5CT0Ixd90PpB3IztPZg72J7aChsrDJCerH0P3Sl/J9WHZWbnrGPd1rC1H9VNLFg
hrn3UPbgp2uVujRxdR4OmzrwAvg6TkreMMegPtbEarir3g2Cgqml38D00RNWqG5vMs73XoTvoMDW
vM500z8xTyC/UATOnXIr09cZYB7ucWNAKLyZ83xDYW/vwmakwUwqtwWqcV3cz0nxwxd1oI0v1iP0
3mcnGOJbRSnnbqq+NMtWxuxMwrJU+uoXjii3Q+eVIEqN1YzbijT0p5Rx2dGtl9bfIgWZs01eFDiu
11Ny53yCK2u0W9KzN3yJFezbTMl0vbSd1XC/cNHuCivCITYCtl8N2rlDI5SifMTD1KRbQbTu544a
puZYHJtkNfcB3DwShupuB8+x2QsL59+1oWaEZstYDCfNumpeVZFg0GVgA/jnoO9yC7IguMUaJxoi
WT3ZnSkwO/HdM8zwtgMs0gMxNdwKZi7GR8o76DJ27ltYUxcF2L7QC/zqzCsQbs4RpMs2vzmjL05x
ZZVvsnKCT8OSsSDQHi+QVWYfng/L9Dz1fUjOiKfO7VwMEK17W23lEAR7VJjxuu2GjhmWo8ypaZU/
YVqSxPs8XWp/Cz8HUrell5LDsW+JaFDAbzcXsuJ2Fral10Wkp59c7MslcTsGWK6Kpvm6RIp14/uj
jypUNK3Eq5zHLVwINULDNdkRDCZCPEZcPiON46JYay2GzxUNQ/zMaVcQqMDWgXYatCx+L4jwhA/b
fOBccDC+trSwzkHWNDdUbU66cdFcMclR7LUmCEBuCkqH94JySKwcWJMvGeSqiX8hkz0U6acmlKj/
nQCnwxSJWMcIZGNJ9NRqlGTLWDghzEI0O7us/JeY40CAqDv6o4x1820p7eKg7AjXldnA/GvD6sOz
c4RrTbXoYdXbgmGmmCe8Xay4xZVXmjS/hn1skFsTYb3KqlFrlmLgqFMLY/Ldy5ilrnyHGJP7CtOf
3bggST1Mxg88oYoHQRL3TYxkzkn0v9dYVcu4MexA+wA5H089tszwzCUTrKQLpYOF39vfE9WCihjR
StgTebT6WzgvNByNYUZez7+Hq8xImdSsJXyXzX/fDv5ZfhGEsYdVB00uomsiObGV/HMz2LoisYTb
0Gen80Sd5idXmkYbc29v+EM/828hNf8zGOb/N8sD5+459b/+w1TgX7CYl6odfjb51z+BMfcv+QOM
sYO/g3cEjEVQgGEvcDcr/AOLsTE8wGHgnvQDpILm+T+RGC/4O0qkmLRcGzUSQbF8t38AMZ7/d8+x
8W8DVuAj9Ui2/49X9g9U4g8fiv/a7sD2/+K+H1p3nbtj4/hPkCACqL9mCMaTbxeq8alSQrvcJDZG
HZad7IoZbcsd2M6qeVjP5EasRDEw01KoY+DR9w89hfYq0XPMIHNYcTG6ONurl6JPkkMVl+dS38Ix
Ky6etncRQuV17vgZDueGEV/zlaESIVzkm8VYa6xhUS97+NTw19GI5IYiAc9X6Dw1xETVtGLjFfD1
J9yvaXE2BoPSc5MTSKHbxzppulVobEz9XSoSCE7kQxWWR9OSZ6si4c+C2qw9RTc8+SGe1Q1k/QbJ
Y9QwyjJNnK4sMT0ESI04DP0NyDSDLWbg1F4MV5PcO+FAwXFmnC0TyF3YEVLqhYCyw4BJU1AxO9DN
Vyir8Lss+yNT+EsVgMXpoA/Qk36OnUIBgqvcSsVkOFkeWbHk4m7cKl6pcXJXcnQPde7kW7nQiTuu
JGsuwLm+L325gxsHz6c4Zo6iu0mh6tvdNuMiu4OxNq9fflJDcls6Q56uNVUwlxI0CEZe47h/Fm3n
c2viDOUsD33XEm/s6mBF7h2wOEdoHCaMp1IUWNpO1mPZqxX9CTR/sQw7pwvadRtQAuhsiFZYDWBw
jox18YJ0Ffg19LomynHMLsgvCHy+3g1AGxY8XasWg/jJ/yQLzN1t4tZ+J7Pg3aWtfNnMnXydohwC
QBm1kBLFT0ekH0I3PxtiVXjmjKORAG0cxLmrsQ0QvtK79W28AwInjiPkbdpa8SgkXk0KwUU0Ued0
7XAb0P7sXRo/JRjjhm2FNheGyKZqBMLqiqarJzqjlAwYtTYVTfbQ7jr3HTCmWw00Jdac3v3o+48A
XicshRXwHpkLECJHm2F76xb9Mes57iNGUZ6JOw5u2oXKh/k2qs8EssQwJ1ftFACQ5BCgbB1dQ5vn
N2v0D4lx2CjJJ92N0SktphBzDozd6PDLlfSsZZNXHw05pVMuN1EMPmDwUbfK5FrZA2NwQomR0MSs
igkhThfd/jd5Z7YcN5Jt2V/pH0AZ5uE1AMREBskIznyBkZSEeZ7c8fW9oKx7r6RUlbr6sdvyJdOU
igEBdxw/Z++1I7TcmylxGKEu1qUiexGpe81MAH1f1iMzQGS8VfhlarkTmX0peb6xDjBmI0wklych
gXvQ0HC1hpdzleTbyGHsmCBG5PZ/whZwO6pMM+ySPJJF2D26Y5I0KEe2UuhPGG1x1pFSgU2/PIK2
TzElEjaTKhjQjTdREf04uOVj2sqNS21EwLhFuIO9BA08wr2uwV8fsl7F7VXs9O8KzqGCgbI+DxVu
eN2tXt0JAU6zCHWb9NNuMo11ooOJJZqFj1yTYW+5WIGiCz0gr7vxZddsHV377CR9DxK8wOqSmGIs
7nVRWDvVNWiLOXC4VjvZHHtnl5flSDCxUMr8Idf19ijyUQackFcriXIE/94xIxxtJlqaHopaD2NL
azaRexNPacQxHbeP0LkfTdLFN42TTZz3QKfmzdZqSavAVlNp2ufMJr9jqEpwrj76usUaHOXKq2vT
UGasWmuq+NqdEaB4ZX3P1JzSRjarUPxpBWTmSlOv1MR+MRNSqmU1Sb8nUIRx6W6MalIUUbiFI7d3
3xC+ieKkdx3WMxcmd8oqnOjdJpHt+U236IE6lOhrHf3AnIDdNSM6sMAE0mQi80kJxyOJphUYJS1T
t/wiVOa2JnDqXVvxU5a4Ogo6FxA0yIKLjXmgqJAO8zkDiDEu075mm+ki5Qx25nmAW+jCDc/d/nNY
lBdyzp/I8GTnKZWrwtLVS1xp5BHgkF1K9TPzloc69g7ft0ry2S2+N9/t+/GVvpOFes2d7nHLxSGN
DtyzHkntOQbQyv0YwZ3sTHug7SXTfRw9250ctsQx7JsErERUxpjh+XjWG6dEh3PHqgCBy5alH8bU
f0FLKzZGpPbIr7CJdpMfHVslDnStODMmQCboYDeKHfoOzCnoH4hEDdIlves0HP39Va5yJVipD447
G4EFYcJbaRP3QwQc1bSourOchosqcMQyN6erQdIHYUZE+e7s6rNacDlY+nTNhJxdDHxvofTPJbdQ
B2sKh55ZHeameR2LeNoLW/pOznECsXWymUdcImnCAuzUqNk3AMoNvABRo35ZX0OXl7g3D55WE2+i
Dvp2HmgglArDiSRFpmpwrkrs5myVY3ZJYolLfBSwATztztG6HRktUIa12PT1LqcnLuOHcqSpAjuI
r6L1EJgjguqkXj/kYBCHqqXrinCLNni+y3GatjEnbh5qg9/q1qqhJ2MGyeiJgfsHfTrzLgkybcyP
HP2Zgk/FLTzpOKiTsr1uoyeKhN3geNm2nrE+ZiqeHEITduQe421alDOrlHwK1MVaf146jFPKzNqP
hutGK1N/mJY3O51JqRLZq8KguS6ZuqLY2sZVfdUy19hbQsN+t0xW4FrGvcluEAhbuTDKTzZV596U
9lSHY5DvaiVC2GzW70VGqHIbMWFYmNIQs9MIv0rj2zjJehyx8Y0sZoCCuOVELu+TInuhl06/KeEB
IUoS6gvDd2yUkKO7FOQAOTeOih2gGRMEi7VNfgvK/RBIF96KaE0BykfiDXPE8Ch38B+HsF/sXQro
xZYR789RaDTzacuR7YQ6sw0g1NhFM9HQnUgU0sdVHoxVUTpX9DgHsCXTxhUIvcYy9gvyXk2CaXZZ
wV7fug13lsHxxu4xwqSrFr3oWs7j9vw6GIkIVJuoqblwULHFUC7slaDJdkxvnHjiDNb6XergNFUG
pBY1kbKNm+3tcdzrHou5T43PZIopx+oU7wktvUkHSoS6tnb6B/QSoCkdyswGr5BFILIyuDPy7R5B
KBFthSq8jYcknWAUuhL4TgKnKTIMoURtY+3eCnspSMNizG7ktXIZYIcSDANNYy68V5iBmr5wWG3B
bDARa+1AImkDhzAAonTiyUcFg4PNLA4SKedWEX1LX5EmobVUThhdT1h9w9TBBh0t2fM8DtpjVVjs
fq73ZuXF5As9h4BgCLDBZnc30RPZLhOyw6aL8Sr0VuxnLWonVCpsh4CHRJ63oT5o8uDZ+dfGoJub
lzQeIr0lRtLwAhocTMkAwG1oFMd7c4HBpFceCCTzbFRmTwcH7XqD85QBCeB5dICmO+7V2Wyo3jdu
MjiYa52LjLyL5aydoUXcdFZKisGoKwEEq4HeKE0OLTkYMkNzuijcRiTVKGSIqZMLeDZXiEuy5K6f
R4/8PEv3cVFQqrrkF6kQDsyy4iPY4tEpxuXQZbj2TIHBvF/CvsOrN6VNTolJr19JtGDJqX6zNMMY
GFef5Amh5kwiwSNW0ehQokkd8hxLkEA5uKSeQAOsfGMI2rBXf7aLpQUyltezWmpB58xnvMtUaYuS
oUujpmyIk8nmKr4e9ZiOj+csQTbngT6mBLbwfxpDynRrSupDzasAVOoDZ41rs2fER4nrer4Yqy5E
nlGDS6Oq7MmmWaTRBtqETETVxuu1RUZSUvRREIihrJmng7osgVbfp6vPPLGsLeV4if+V7Zy+Bj56
XfhzBNosi18A+bDJL8kL7KcIDXOOajEmN1Oehma5MClqTyiCwZqgo/Nsig4167advI1xQBTKnF76
oI0fY200UJRwL6BirZ0h2S8mdt+oybgEkEWwLuMer9HJuTHQW3qu6k3HMrBoHi1mf+ineQjayfuW
l8h5Ird7bu2FRlzT+Z7x0CuKuRuYM/kjXV0jqy1eQYDVHVrrbod4H+O80iCPn/I3YwYUU84raDee
34t0vI5d4fpygUGxhl0hyT2PIw9AhRStOh22dcsP63kL0WE6pmmVee64kH84qk8jPZJgns1LnLm3
HdOVhFb+Kn/DII4YyffoK4GdqY41r7dwLtstCIhG9GjVTOOF7bXdpaO1p3k++Vp9pWAZ2/SRlAdN
AIiwngsQALPpMcsj5Q2WAxVemZRbagn2PUZjPuSdPdnllDLx6rmv5RTIzkuuGReJdZODmMRkDcPy
VWRQJOruZentXZSmGWpkfP1dWp4KSvA720nCsXVYTwan37bhtZOOQgFb6TguJ69VT/rE9kansmZc
FMPnrYrpNEedtVeH9oYGXsml4pmA4FsJhYFGrF7mDIYLBUxtiC+EzianhGVkyOgzGTMXm6zSXxdW
vm/4uxPbCG5kjFrsOvpRV7Kt7cXtFfNpBXkAHqp+YkzroY7jeOdtFFFjhMkmyvsMDsoscFp3ycI9
KxoTq3Qd5pGFk0qZDwomowoyAmm+1rnvDmNU6Q/omDu0+5vJ8IrVXXpHezyl7043TyDyRqWHg2iq
tKOmmNyyyhdZVd6xhLqDqFDbpzXcrGRJzE0nVolkO71iIEVf6io5tGRchYzqaDgP8bG38+6Y6vW2
aFHWRasRWFEZVBeetysL2XLn0lVsmR3U6pwAPSdnshbZxUv1hogpAH+47jBxpwfMRNdJ4d07WYyR
VNXfkznHAjdUJY/L9flXnTSVoZ3AnplEMgCzofps6vnG0DEgqJq4spyq3SVuQQNDFNdGat7TDne3
bomh3+g99jaHQ67uwYKoFfUhHyiox244xHo+3qG0REmhJsk29jiNOjtpjfPJkg51ewt3sPFkWI9i
wjFL/x8uAC5xduCeaM5FAxRbzNcyRvxostZpxatXDl51zeUcq40Xa1T6/SynRxgB+YF8urUn6V1Z
Ys8lcI5KourEb8U5iLo8gDM3BPNUu3uMnhkJxCoHu1K1wqmXX5ax6YIcB/xiUNiZTW8GNPffoxLT
oaJWYdQp722frTvphYPQpptr54qHm+e00cFWO4oU0s2gxjm8CqsdmxNGYrzxpdKBDDbdz1n9HFOz
2+lGctYmiGCWcVGNXIcLtFlm3dtZDdtPi7qfI3QdhboIB6hyO5kShDd6qqQt4oxbdJgJfZOIs4cc
bVK757DMKf5oLWX9qFxXWfyYDTxhkEfVOyE9IgfnNPW1LOP45ELUUmiThb0hxlMcdRerSuJNP/JY
odPBA6bCD5eVMFG6Dl2+zDi6W9QYnQr2IEaGS1gwfRKd05U7NVdGMX8T1VCEncihAoFsoPgpmOvO
ItrmxUtpovKrcwyXXXsEALG3lozoOMji0v1aOGVE2jYCvAiO4EEf+VEtNaq3SnfrVlF55DMHLXMV
jr4zYu6h+yw9gXj5K873T7fkTN1lNLg0LwoTxP6iYqc2X8aue0QQTk8vmu8iPPs8cEI3x7ddM5YH
KaCCxmi1Pf4U6cfaJxMgAT9AqUIDwU9gdumjBRpyroovHSdAHu3ZWo/UYYv9eJ6nPpQq7jaFfsyS
mxgHPSVYLJ02vkf2Yok9QPFyPzVG9VCjMd07mr7tB3Q95ZCHzoEbyJt40s9W0l3ByQH+rr9Xif6q
qaAQBIS1nZY73AkMAQMEsee4aawdUqv3UinuhKovW4PWPuGcabyfqciuXaPcJYS+y7JJQyTKYKkV
QWIlouaNN3vU5hgOEe0yXsDqF45WA/ekU4i6rWdnX/ddaBEyyZEyEMTIcoa+A8vSbpkvZFsBvTSH
Eut7tTRvn3M3el5idBEjUfN4xwcB3mld4OxZioymPdQbQJUyuUajewtmIj1ac3qT59qF4ypU5PZD
d0d3UyrRAS3QQejNMdfEc4eutEl80AYbCvl36iiPTFuTo76JpcKbTxQ4pCG2FLVjj41xjatVnxrb
2I8VVaBdD6Y/ENc9rL3OtHpzNPDv1EFEK6aYM9yXpsWJ1pqS/aCL9iLmFkymiYU6O7eJotok6dGB
tWgzLXh4Kb+zYyXEk4rq26ndG8xCKhqPJxOdbKvwAImyQfeVXgTIjMgX5EkE11UwEUQ1zdITlyUh
/td1z7E530qn3Ev3kTDfwFoOCy2jA1cD2zfAV624LjOYQkoXv+QNqyo/OpBG2OLWV+uWfIMJ1K8z
ADHdiGMzZQtUaKeiLAiFSeVvzBe7M15cmd3opfENoCU7C9xZFCa9ld6YbXyvu6zZPDl3RYwlxc1f
nFRRYfiWDXyI9E6dUqztV4uHZsARy5095lRREb4EIeu3ig3rGv7oNw791raAuUi7H5GQZ3dHHKLv
qgn7Lx+4a1lwPOvZI7nOH5pjX9m2TnlqfRmd+D0RC09Ae7x4LCF0kNPou2qmrbXDTrNy0zd1ER0c
jY0L6fOOtckZ1xlOqlnSo0FoPBoLSZRJRAJmbTzM1fCYQJ0MknwMXdGoYSl1sE/dEKPLGhG7z/U3
1M8vYK9uJ3b3kxdXh06mRHimn3NquKRBN19RVHXcaFLZ56iiOLSXO20p04dCsai8LSx9rXu2YHFh
yqfbWmkGEa/c3xtzYFEmuk7AKg6PjmRl2+aMFi2PUoFnKZ30fmp705fHxIM7iM8KVMfqEzYLcpNx
6B1Fqzqwbmi8oQvYZ94jXVXicypaKkXUbhOBEkaxyFFVYrmLlOaVMeAVf8IUM5rngHEtHbBUJFv6
QjPXJKZ6kYPcNW12aZSMCf/K4sHkBSOT/xoiXl0YbtgIuLGtpmgASbMHbeKCmeO10hq1vxTEL2XR
rWFxKmsqOohuc1e5Ku6t8QMtCnVYgx+4Xw/DqoY9f+ihHy7ESwuIVd/bXF6a7CfqdAgFtCQxfLV0
zxcsuNp56rsvRYGYzSsY8nugwzC/z1/yFSQCphMBYLLLi3EbO4g7O6W8s8EZ3rgrJYf5UtCnNqPg
Pn9uNPux52fdWBFwTJx1NhOFRxqDBUmmnNphJu4xIftgKgCJjbMvNfRe44r5LMJJeNfG6AwPXhYK
Za/MIFTawaFfQ5uTMx5AWcWbzjTaj3HFo84tGR5ndr5VzLEJyBnjVDDD85mdmjNcWGrjaxLHn1ZP
RoA93Ue4cnEnas8EYOSI6le2imjAkvQ0LhK74PbSWdeJYlyKxtpj3gJZgGrDmCgNU0fwnVkTqSrl
hnLgIcI3ugEaQtektt7kYtLc7YFluUUXarigx0Z9MfVChDyZOXmM5XFCinkqEoOeL+uzY3LFfdwx
7uAJQKj7gthTRw/E+QAzdMa9UWNWsbCGlmCtd7nNhaDzHmiGNMKsM1/UkUEqnn0zzHmalCJ+p4XN
9Af3kS1lh3qAHkKrZt83V7qFCru4DRR31G9nVc9CMKwgt1p8N7Hgm1lxfRLmwo+TDqrPbTvSwI+t
zj4o6VWRSTXw3JKYG/xUld5/8aY6v6afCxkOWohL9fIXZPM/Gur+/yi/XwXz/3riG9RlWqWfP018
17/x18CXdMp/QKDTgR0yZGAgYAIE/af6nj9CXo+KHsg4OBDDYWD/T8S9ZjEnxgLLlJ4hISKB/x75
8ifri6F9BXKKZN39j6T36yT6BwU8U2iHdwdaohuehjjAXXGlPwQh4OB1pSnnNkif4ou15amzW7cG
XwvzLQFN+x+uzG908L8g3/96O49unWrDRvy7BGGcSzh1mcRBe56PCmR0PC17hk97WkTaOWV0CuQM
vJaPEfrPSYHrl/kfNfzf3321A/zwZVNtjDRo6ry7PwVAcPz2VF2tmQ/x7Z+0Fr+7sJ5q6NZKMbUQ
DfyivDfBISwE9LVBcqB4CWhP7IEG+u21ETY7+/Lvr+vPyo7vX8xTTWjpNkJBR//Vx+DanYdmLeJX
jNmvelDI82Ptnv/9m/xslvj7m/xy9VS8WVkleZO6/VwHoEhH/tpgMOf8XoDgmL/7IugPULKD/MOp
8gvGNzNVRZcuv9AUF0cgooe2Jdy8yfegCpiKkvaOgyqS+bbJYWpiLR3aR215bp2Gqdohny8RSscG
AaPifMmTLJzqLDSTr7p6V3XQ4phX0uTGTcCJYBqPvTZ8Gmb8Oprti2fZoVodR+1qNbi2xC8XWvQN
vGzY9sNdr5fXqIUe8b75sUjv6a0FKf9eAHEssExnCRmJ4gMpQ4ZhGVf/4Mg7DfbcbGp3UTpv6cwf
TFrYGuYGa7mtO8Ihs2a/WDld8ndbO1nNmf7zJlMeLKukUH6zDuny7iYbTf9YbFKI0MtZHR5c5tbu
k2K/LVp1YzjqcdQ7tNnGFszjCw/rnSd4lTjfpM6LNZkHLbmxzK9OdyvH67xm6kPFRONfY1wRM/P1
yuy0EEAwFrt8YQBpUidlX8b2q2ksnIBpu+fQjUqdqSq5XDhFuntnWLkl4CQQOCioYqsPkUEPz1H1
Yp5uVsyC/aSOMToPUsAZD2p4JVrx0uh3SdL7auQEU/+QLDzt6Tg0Rh60IPekdMLM1Z6LRHsaVfNT
rZpAo9xyGNp5qAxHXO/AwuyrnrYpfr5b2DQ+EjgMj4A2GmrY5t4E8tfHpyx7AGjj+mVPQ8BKLuCc
do4nAklQV0nNEwOsjGYZekg1pEYAZpxQ1hz7Ig6UCgWxop0dBbiHp91kDOOK+KmB2x1nmME7/eim
6IbXaDHHQNpsbHkg02l+ljmoz1nuRgmiyqaPl14h7hxx3HGmwi0QFNRH/TfccZsF43+b08LM4XnW
YAtQXqDB3KXeRz4/pB3zssJnzAL6J944+P8HXVlDRMLVvp0vQ7BQhyx97A8y30wCT99tn+5nDMrU
WVb0KteWi4UXwU0pZzHZUkvU2aOSvqbLXWRAA2noE1KzNyCmIBrObRQ0ZUv6CEEnmbkj6z23vrgJ
p3RK3Fq3TnpsbClEQvjit5g+ERl+dAzmyEIBTf5Fw9HbJ2usvO4347R1pjZwVpkKNpShPU/GQU/v
a6kctfmupfLmbHt08uvStR+ZLG9oTmLcVZEJctXWlnT1UtUTvc6SIyGtOBKfaVfxQ1RmhZL3ajDg
CBYfQ9M/MKH2XS6szriu7z4L/VIYoB6sh5pGdm9s6Suw6N+K4tIPDLSXi8d+39LvX8974Dn6oj53
xt1g65tofmtkS5SKt7eaaaM6FeFzyOuHamsil0T1gCmm5H7hNJFlvl7ff3dvfvbuBJhroGKDs5Ne
1Qtkihurf6Z61Y0Hgf49Vp7xHOMCTX2aDHvd5OCqf3NSAj1KPt6w7Mpu3BtKfG6JXxTVKdfA2Gfd
g65hZjYMoKsAkSQNUgtWZYcaSWNyiLOxv0U+szHUo92/yf6rzLG255BzRbaFkI/4GvEBc1woXJvC
yEEdrrzl0ZdS9aFwkA57WIpbtKg01At0Ke0R/SvDOe1ajSKgFvpXNPjH1owvKTYnA1FYSriAHDv2
2ThcYblw9RgBcJMpL608dUjLPaK3hdjFxo3aP03Tk+sgXx9jepX0HSRTCFME4xxv7epdm97j4XGp
7qIIUXd60cH2RfE3N8Mwa7l+4j3bahN6+MawdaTikhgjNKJnKWVYaXRgELpUAAIyInHUqWCE9zR6
KaIRUH3q3dLs4+YB6cem4zN6gA0q6zCMJDZM9EKdKEStebChWHZ4ueNTBI2I5temjb/Z7GWC6AAe
tEedqzhB/ZmVQ8bNWSnPy3JenN4fWL393ITqogW6GK5qjrs1uMl5osiPSY+bVQiIz6DRfHwxPDUu
/bJT87caS1KKimBq0ZYusbUBEbWZnAm05o7wkWPcz5vMOqUem1T05E6wKJiq6wjPQLXdoJoJc5et
AKdZ0uj7yEg2JpzoUllCjQvdVYeee0ABqlR03Z50SvJ7naM+u0Gp3a9mpZiBVyxOq0wJ1KjCJ8mx
ZgkOXnb11RT7JD8L+Tx6TylvLeZPLPFXK/XCQ1uRgR5cUDt09EckxuNK3qs8/ez2MJd3CR7oqlG2
U+0Ebndrtd5R4O12a2+vgDTLTYRP2JIQqoRzQStQjTY5a3bioZawS1TdxYg+PMS0jYtdW9fYxj9z
eq1Ru4SqeM7n62HOdrranb3h2Wu/TBJtbu/s7Rag4TzsOrV4tnknH24n0AKXNjVZMKGygowtoEs7
C8m71hdnuVD7Ofq2LmEPglKYpUag4lMR3SSo4owYCXQNEa6fBmBBAHoSnJIVFelgawQGjMdcT496
XG6l4eG6SYBZcf0sYnwLg24zJvxCTehPkL/oajt7Lr8lcqR5NjxYTRlmbQlMSVU3Y/GAdT43KvQo
zmcrtWedEWKtVEcLhZzqnKp8vJ11cOj97Oy4o0I71bmS0U2TSvbBOpzoUsjutRXXdpVfZ6M8snPz
baIDASmMnbzuajLvM4fFZH6o3oiHv95N1QdzP8KeHqUFx4BJc0oKCSS4E+5ExU2wJHnuRmdynzja
Y5a6GEHnnSraRy+tTygwvqUgPTdx5YVxNd9izGQ0pSFDWKWYg+TTQnGZyy8xvYPMKA5TF7OnYNMf
eXZHQOUEfnPTbl7Fd7rhhFbIEJRuDNiuB6DJKt4Vbt/ubE7mw6RQnegPwqA5qyTn3DBfaQDnpD9P
exNpkKo2r5Qsx06HpJHk8Ly8DTa7K537tMDlOmAOCUpTqVf2i891vppz72ExMHgNqnk0y/hmWV7M
kR/YdpVzRAwSiOr+0ZjdW5P5O1PNE7/Q9YRqHnYnphf8evfp4nydtOE2auVZmeubcsb2AkRg0cyv
7uhcYJYD28UPNhzjQfFHyEP27L0NVndfFcMZVFvgxAIIjbkf1OxWFxx1ps9oaOBXJNs0My6Dnj17
o2ls9KU5/KcVvOuauJBNHZsjjYBfqmtZ9F7qoVgMqPp8iVimrP4Qb6Grfzti/fwWv+QlT9xYbdMi
UDN3xZ11ux58kjszLO6jwPPlyxLmn85J3TIR2Ue+/FPEwPoFfj7goVzWyYoD3aVqnCB+PuBVnLKz
xOm6gHhB39hIXwS04a7SYxIUV8tRhMTUBPGt6//767oGzv3b9/0l2EAB0arlFu/LueKAvyHU9mIP
EXjNij6nwZ/CTLW/H5N+/p6//JAeMkbDcXm/aSuC6dDuypN+Nx3B9W/zrX1jh9BE//Adjb8f/3hP
2zGI3NM4Yf56oM2hAcI+grU++3OYXyW76rH+mF6awxoMXNyy9V4Z6qa+wda8pZ4M53SzgvCgA98w
w99SttwNPtLtC8up/lNf4e8n+58+nLHelj+c7Lu8ya3J5sNROTcHMxRXycf4Avid9NZ/xjn+y1Pq
by+Eozou7RISXLxfLj68XsfG0twFasSD6bXvXv9wN/29J8OX8TTDc7iXNe/X1EH8Ooh8TN5A2c+h
6Tf3yRZJ/SHZt7f/B9HLP9MX1mP9T++m/XLp4IYg8DHk+ruqNGM6zkJv9S49TSgxNpynAvEU046Z
PxyK0z+lgv+mIfTzu//SfxqzCrTlejGB7zBSwwjuo9miiPGXnbVz3vCGgiqZdum2/9M98/vLTM/E
w5Hh2mtj7sd7Jq5bQ1kydV1E7nE5ZAHqlm1+x4GE2/RPy0f/07utf/7DHQrwneKw5d1osSd+/U2L
d2qIWt5vnpNv1pnntE/A4I1ypuHwsCZ6o5b5wxL+7Y1Lv/G/vvC6i/3wEeJFmoVa8BHceAmU8dEV
ZfCHW/d36xDXCEpFSCMu4cY/v4WnDjCcZp21ccSyeBSb3MfGvZkP3e5Py1D73Y3rqejtLY1Gkrry
SX78Oq5Uaz0CwsV7kWvpu2dja11bz6SihUQCH1yIEht+zJ1zV/zhQn5/6V+fMzTcVEfDKwNI6Zev
mTI3BD1lkk0T9t/c3YhNIhB7zuDvtB7urO24q3fMV8PyzrzunpIrcsE4rZyztz8lSWu/u+AYLsnE
8Aw2/V8bZmVaK17Zr0Xz2xDADDp1z9kTBAZf3f9ftDQJaF2vNQU0hsJf36vFRVvIKIHgQGA35yGs
qSHeTGQqnDiGnfNXtfIfjRv+H/WQrclH/3qicL9m2f6v+/HL+09hu/r6t/6aKhjWP4B9r6xxHf2J
/QPSRzf+YYLj0VCpr09q1eCG+a+Zgv4PDq3cJZq2Os3oXvz3UIG/hJKRWYRmmzSQ+ec/8ZHxTiy9
/1kfjq7zEdAYea6rYT2lXPh5aaLex3khxqc6QVeRQfKLaEr2q8wI/XQzwZVQJjmJfBVVKBz/yH4F
T1fZwjDOpqfE94MhqxnFipWiOi+7AQ+wNef109z1CnHm8NKrLUb1Pj+JpJ2qIDUtGpt6rcZy9ruh
/z5n1+a+vBlStY9egYwba/ZeClKc4wF0haXhdDh5itxV0byKkRVbKaOGESngI4wWTWuOSP8MBnf0
XVV7ogs1kq9ReuYq9yIcRjkyWRysC57Qsr1F78S5cdYyYacbFGsLCDRAcsKPlWbSfKDnKLm7sjJL
f5b9wv8beYgIwIqNE7FLm8zpiHOAng79AR5orAYMFmjnVnbtZp+YZavpoKsTT8YJAXg4J3kKR69y
E/O9NJBQMgR20/4wmEtBR8dCTabSSZMJJ3ajs+S0J8KzJ0zRaycl7DogimE+dRxHVLdJ7RfN0vjY
QuIzKnvZ0Ym2e2FVyARNzGPYxKzoC2KqKuIjNhLhLqKzKcBEEdt7BVT4cK3Au4lPpDouOhqvWngh
qgJhXrKeuMrrytPreAN9o1FvS8sR84GAqO59UQih2UYzhup7c3awYfXj1A2BYfc0FRWcDBqn1lRD
X53idPdbSCQ0r2O3y28XD3/NaWrIzuTEralMnOH+P2Szgwo+IxMkpwexqumhKeBatKaxvZ8nm8Ze
iSkOcdboWsx0+57WXtTAmN+ivxfV1u5HHDBqby7atpsUfdhaCB8e2zShDadwhmJmjO9Z3ClSn6pb
e5HLdO2hryBCrBuRvxW0400kyNPyPlZVjy9SU5w7ZXRz6DZTPgDepJXum20PyNeUYzxvyYcQmo9C
2bE/px7b36ypVPaKnhhdUGArgFveqnrafDNTnQxaIE0if5YML+zAHisNkblZq6K/VxJCJ7aLlCmO
pLgUUBc9YkrUU91lTfyVKNhCP/bAVnqiKZp5ffVliYQkzEagddwgHktay7dzN7XeUr4PkssEHgpA
wsVx7jKv8YCJloJslE3b17n1ZjdF6vozJOrc2Tu1rPphqzQOuWxbZe5d+8MGOpDsbBuuQb6NmjRH
9KOMoBGaAE4Oz69HFQJSech6rXfsIAYcB+8FxlSl80KGAaMzN11QCywLW3q7Biovdo7SrdeZOUHb
lgWgpM6YDHlJbQPjTkaskH1uULsD0xwxHy4u4YQel3xuFHlIc5Vsy42tNIAyAoxARbYGxIBVD0Gk
agwUZKGX00M05UjNJMl91Z1FPlX96miN90oWm34bw1Qk8Fk1T31snhHGhqolG3lV6LO3RuJYdbQx
rQUAj2xRAFkGcNzBw9qK0ZTDfYRbO0jVwgv0mWWbKnRYAqOCUhPkk4dZvRpg5+LWahR9w56Xn6PS
jGqSfeOq5br1Oa6lpdH0Teq2NPoSJYtn+pARYrkMWwW+ixVZ5LvoXl8z4VYCoNSsvDmJg9RqVJU5
uYIQNarsy6AUeoK5lhzbHjbGNlxgLlwBqDL3yYDNcytUSqBwQWAT75U4Lxlj2UQibMy+07bQAOYO
LoarUhjoddaE0pN6svVKczEZLJGuRVaMObTmVm21zL3YzThOV2onhXMTaW4n9s0yCP1diS1r2Wdm
ifZmrA33lCc20RfLJOb2aUnAV27xEMFt9DRZFFjoWAMnC1S2s7PsqKCxy3akZihp8fazA3Ym8Hky
4QjZmSuRoy8GihraQCTKUI5mz3OkN0V0l5CNCid28TyWsW6X2hsn3RyWfJon3WPM1eEwi6kESw2U
98zZdanbJF8HGNjuzQi2zbpBtdR8sAVk9LwsJ7IAR9BnOhhYPcoQ90JFHSphfO6y2NQK9LFFBjkx
9oYp7PMiV14hypL4VtcNMOYsxtu8g+qhwCP19O6m5kcnrIB9f/Z14ETAjJIOWiRaUUgodWWRw23j
/gRmpjfmjOO0ALJQWtyJq4g8yU6FNMhBpG8Ido5MqHy5BUziMJ3E/RoFNY24C1qxtDn9b/bOYzly
ZMu2/9JzXIMWgx50BICQDGo5gVEltNb4+l7IqtdFBlmMW6+nPSuzykwPAA64+zl7r12gpBr2mUA6
iKOiAhVw4YXer0jTtRIpkxJLbtebPtCNCKXMRq8VJds0aQgmWw37+auZl9QCW2MyFmI5dc9mn/Ua
1DWYCwReoQ1aYMzkFrB3IahsyDG6Lif8jcoCGxr208LIcBmYVUJISyF3QeyGZi0g1BPS9txQ8vhM
UUqwQVFFsYcINRFolusTqsr5FFsLKd1kIHVBJY5vvYjwyamnujCf+jEzzG2iDibSu2yqX7wp9ygF
MTQO2cIMupXe1sWzJ1mKtoe9GtwXYUrwg+7BC9kpVgojKPFgj60ESecday0ZWFNn9MW0KcEI1odW
Tj383FqKrpoarFAuzdBv030z6gVdQsQh6orstC4+pITCZ6sER3+9U+rIGh4Sa5CzXzVOakRJqtA3
69IoM5GnV6apa049pBEJhtdwZimpPmdm5ZLGNxIUiu2R/a04MjrTAVarqtfEKzfVI+5EaM1DT3F2
2dCFrTe6VJrZCmZRWdpTitcCQj2nOAdZtVq5mByFfDW2HKjWk6jSZijkMFCdKQfAiEASTKuT40HI
l1gFaYAFKrGD21GtQxBAihyGPC5/7scQykDVjRYOFDcziJudCTFPIWe6I9BZaOQA0qvGbFtFRdWI
a8kKqUNPRCgpzu9N8/+dH/6DitPfnx7+q0qPART8+T/ODaAk4H8oojkrcECEzaeDP8RIKkcAjg3U
nBQIFHAg2NL/eW5QpX+h7kepxEEX0Q6U0L/ODea/TJXJIEKgUKksa9Y/OTfo4lw6+3BuEHWJSQ8G
lNOJwT+nHxVJKp0ugmAQoV6zZ1uWPmsD6iRzbeXEhWml0tAppOeeLlPWAIftPmlYdUq4WTDJD2Wg
CTvgNAjtBkMgfJ6t0iYLZf8ctFxDM0+hEV1YeD2rHtdNFbZxBdmgx3+HWxMrAk7Fs4I17rL2hPxc
V7K519pJwQMGnmFd4rbf91mF45TtOS56vVV+6boUbdgZxNdlF4GpKJEwQdedHrJ61O2ABCtMByPs
irFJg0ORsgT4soA1N9WB0rd0zpdsND2361LiErO0PPh9qjqyXnmoW2s/h5UfyzvSuMSHRga2L5KW
pxWTYotdcQcLSnQjJNfL0dJm/oYeRRvNEJp6kUpN/6Lmcr0eGqsfbIFiz0VCYhxGbbEnej4hgkJk
SwjoSBkP2ezIm6ZuTk8tShyrWZgtzdE3frEhrM6KvGouunFUto2Ib4itmeH48AihInnVwZylagtA
ZqkrpZrCxVTh2TRF6pkqqSSxoAd3CtUbr6jdo6MQU/LjkxjFdIOhFO1EKT9EIe55GaEk25QwrEKX
M2eUYPUg7DIXvXKVJHF101VmeRYlDadITR5fJkWor1O69qtuqCFNSFHoxEWQPLfk1NDAqWLE9pBH
I0cuhBKcWS84CIxpz3pyfYu/BA29Lwdbw9Cy+5ha7EXSeGA7MqVqVl6FxrcbS//O08tuE/azjtog
V1XXpuacvLHpMkhwJRB8GatY4afoVhI86VxTR41gxaTRf3Gf0YboTUlST2DmwU0NT3BHMG12ZagA
NhdD5eHiknXPegx7YrcIfjLKhep1hT2kXbCD+CQgOQi08HnyouS55vBK/nbJvMQ9ZQDMmLPMJj8t
sfuIw0gwWaU8QxaL7kPdGmdTYlS9Srg48abEAYgvyeCgAGtt7Y3TbAoMcRFHaOZv0yIBAS3HJvJ5
q+W03U4olcyyvxjkbnqtFWNYItdiZNUv6ouUY3HJLiqzNkXnwRUPIVDgSG2Gi74i9XYxBSAuF6HU
9wfTI42BrSZNUegy/YUvltW5gLannmkiOXotKgOcuNHKNmh7k+RiUs3oPIyb6aXXVc57U9DzsmjB
sDYUX31OIONtDK0Wo6WfKeqV7EnGe8Xydqjyvl2FnoXgYWgEF3m4tSHjNnaqsUjOZE0wH3yP5qTA
crMKcYUCjOo1P8Pwz8ImJ6n33DfiqBNbR68V50qyMjNDuAjNNHhgY5ISLZIGW38kmHKBoUBdm3qv
7UbybZZTlIa4AQsyOqG4K3S3zbAszmoCz18of3gYbOHXONRyuqsxgsUnm0a3g1HHzcq75KLGvJMt
2RER/q7JU7sVRaVYtbrXOd7gleuc09hSSTGgcKIOyoXSYZzxS/AYFj29XRx37TqcMj4ZpHTRxgwN
f9/PEhx8B5NdSnCsOkj8S0nA7zcJNHlVo/I3VEbkhybrq2fJGvILhGzZtsp0YTNQEVgVRT4FCz1N
yBcp+3o/ahKPtYMlezsNU3UdGJ3yy/IBDrATQ+4E/ZTvi/g+mhzE55TjSaI3zH5Zs8GLtniTOCtO
cDT3lI7QEaTYyhQjkDetAtQhAjBOQjJhVWDYMxdficwwuGvKtE83PZ92kaOP0q7QxGezm0+abhOz
H9EXKVQOKBSsxCnRnawT1WvNTOlxY8C9iLNEPBvToT/UeWZuJOxWC4NyzHoYW/O5q6f4SrbUbqun
mXFhoUDcENFWXpTUOVZN5jdnoZKqb7nk0VUDWXnvlW12IaoxzoBARihoaTk7JFmjCBpk8lY3SPkU
rQHtnlcUt1I/TgSyQcyU8hSBgGZl1Zs1NfJCl3q8tkKa8s5Ns/5K6/qtzuEDZVo4YJ9FuGOEqb8r
kXKgVCnjhRVJGZUeAlwoSw+OXoLzz1Uv3BtDQ3xEH9TFwWpS5H99JgbiIqoN/POFB5GwIYlk13eF
txkG0O64W3S3Bjjh6uXsp+soli1VtZCuhi5GOl57reDmcoJZsVFEcdXVvfbejhGeoV7AYOajImN1
rnXSMtkWom2J0KesJXSDPLkgRIMmQRgQHYRR/SbSCmGAb5FxoBgk77Yuo5CEVHnwb3H5R4+cr5Q1
eufuvWrb8kokiuAl4aDwrAsiYOa8l9V0b7V1uTNRXWxJBsn25PiI55ygfRykCvEpgwktclR6eV8Z
Hv6DlnjH68CiQKVKRraJxbEodh5BucpyIFfjPBqG+DmpTHKqOpQ0wmRlZ51WSQ7sSdFGWjknaGGf
liEocScm9ULV0K4ExiTaQU3xP80aADKBFzge0qzbxjS857QMMHwoYxzZlRd1K2pf2VJBOQJQoZwe
KZ02Npusl44TPNqvjqAQ35qIia/8nlNj1gMZbpXrPp1YmaPcRDPC7t6qsCDxago3HUlkaGfkAkeV
UbVgDTSNGqRXpcarrIvKvhTnT3qTJyvRa6ZbAMy527AhXGcAcDCDpZzaiqy+BVuloLkOKtXWwkh6
EoaW4w52kuEm6nTvuW5V5LYWluRLQxbjntQPdTyLodWt83TM8DYhbiqhTB/8DIKrkQvpWqo0dhF+
HlyWWUgITWL4r+zxlQN3kPgoTVTWlJ9aiOGDfmE2IjGiEfQuf2GVnqUs42Acz0Nfwrqk5FLheoCh
X30yTDfGNIc5W4KpuKBCjFVZhCVcXqUCfaUX5K0Hwsrima9L/Jp3Rm15dj/EzRlxcex3BuwiZkjN
puz14pxzcvMO1MDf9UKOT9AKtWbfYry99IZg2g2JOrlTQuJkEhi88SAnZs4YeaJFkpZnfhel74Io
4WqRjBbgJAlyBUuwWVckBxvKAXfO7FaFKA5VqbvHHxVeWr4cQScJw9dINscD3pyZHsmKQwqpuc9V
QlCWU4+cuGMLuk/CzLgpLcvAo9sOt0A5qO+AUwzIiaNSepuifOHglbTbAFvnG3M95dOpmvBb2D7s
/cDXXoeiSfeQsORDriSBtsB/UG2Vzk9fKsMcn/EbhqDETdPBWF84QzcMxCqa4rqu2C0NiEeIWuR2
HzIs5DeWmkQofyz2qoY/US83tcckT/tlDRTzUiLh86X1xfY2ktVOh1ClU2uQoBGvMMliM5PiUdgJ
UsG6aNbteE3yYv5ChKZ2p3sTfYEg0CmNg9sct37cJ9sQIO2KgKbhMtd99VBAhaDglFoxAfeZML36
BGO5lN+me1W1Zq7ZiLVInsZnPe7ljv6CGm7nMKcz3cSP2Uul8vR/B8tm3Lz953/M7fm/P1kunoPq
OfzUk5r/wh9HS038F0s8LSkTvKSFzIh27R9HS/6PQguIoyVWF/ql6l9HS1mn8USIxCzX4eynaBz4
/kQbytq/NFRKWGdMkeYDXal/crTUPjeLDVHVKJUxHwyd5tbXZj/oAT/qmry0wYXurAY6RRsg0bL2
CZDQYgutyK7mrJUseLJglqQyeLFQux84SlGIdcFII2Js956n2OYcmksUWkTVtLNawuyTDdlAm1Dn
E6ZbL5SuV5iO2YYhkqxfenJkVdyBIgwtYMrLqpbZ5ZkOOeM24VXXqS5tSh8jHGdKklMfJEN2Ogys
sZZtIrHlz8LVkAkBINQPdN/GSNtNEI9OQyZcB/hAScjwbAbE80TLElrw4Qlf/HH2/phcMT+2T0fy
P24cBQOSQ0SSOjj8f+yyC74CBEStSluLbjv5lRowqld/0yj++TSgLe/Qf8oycXHGgYP9uSr6KykP
NpP4GgOjwR6888DzZWxBYy+HO09rZuKCEgM6GxIHrHUWPMTQKpeRdhNU3a5EHmFYBKdSIYWBQPUS
FBDtQnsylQu8169ilPxRKfo3FT3/b3L8zzUeS2DEPk7STuEaCwzLWJ9jXBk/38bPgq2vI8xt/A/S
i6nFe670jJBIF6J+oZu3HoL2n8c4UoV9HeSoelLKUtXKFQSAZIMRABHUGnL8claWNA7NpUXgkEJ9
Sgohztq2jzWbeYKgBjBF+tO6pYnzBPpwaTKBHzpMtNKu0RqHZa3sjFB1xISH3iH9RENPjPQ+VaIZ
nRWuQsT0eZ47YwCSJzVusWBe+6N8p8Bz8HIUmwMNRe1xNoRHhoWVYtpa3bCUzGytxiEq6Tl5sHE8
gXqs/mzh5qK0rv6aYuE1M5rNbNRhwXCz4SHyvZUGIL2HwR2RNuH3d3QYVzP32GPTGJQSrU51B9De
SUqRxoB+o9fJjmIuOXQyP7BB1Ep4RKDbpFGvh6Bw6rQ7Q7C6i6t9D3YvlzE54+znJGPA4pDSnHSM
8hAJxsoYe6fqpYPqWaRjpYipxhfA+oSM8kTghEqce/V2dKsWlX7X0NMEtke+e5EjEg+XmaFcUpR7
SUhk7UbjeUy2veLjBAfa4lkLbKzbilgwWYKA2AjrjLSODDb+TCA1jauhR20ytAtDpSwzVhfDxANR
nkZgnaEu8UHLliMN+kXQBDsjas9CQt1A+ZznIPBJqdtHlbmhpUF8aL9IrGxDkNw1+/m41tfA/Jyg
6CFO+mtyp5fe8BhIt0YKb9sP3MyEr9OPlttSlZ+icUWqAO179JDE6+UAz5pS32m6tBta86ZPbrFB
QZaA2iOI7M+HMxVPb1VtOzl1OpBuS2UopLn3bNP8QSyfkkoXQFQ1ncl7EYP3TDeWsTZf8mPRhO+0
cThz5zde00MYt9ASjym+h5jHkRvRUwAEoIS+LOiDnXs78knAzN/zd2vprfWwfgyP7fDSEZBbAoXj
24NTK3jSypFQtTJy6fjaniptBOI0Gq15LJIuYCMe4fWddY9Qg3JDvh4HYQ/Aej4PIyizCCjMpsdc
NX8penOWCAKuw149/Pzif30D8YjC6wfnK+OrPFa9Rl7alZZMVb/AF9QCZmsgxHTimQqC4+eRjuuz
s6KE3vVvrZGoIQH6/K4LGoIBM2/pH5Qc4wFZjzeRSNebXBoh+Mcf5c9jzRqTD9+VvOmJcbcaDJRC
s6jqX0G5//livr9tf13M/M3+MABsITQjAwPwjvJJcvz2UVHBJ4YPP4/zdQXlQlQNnj5GW4nK9udx
fElrKEVjsc0MeZGEd1PWLWbbBXywCfZcRt/u5wF/y2s+f5LnEU3qcQYVe9Ten0ckQ6kv6dzOE2Ih
HqK9fwUjb4Gu8r4+C0E6nwtL60xY+Q+ckBz/QlvG7il13ve/gdY7jGskRZJxtOIppVr5LHtg0mZL
ZqjVONescwlPZo7HYKBYEhbG/UA+a0hFPujfO+9e5sOUQifrZGsNXRebFD1maTiLPHB0U7dSuzcp
Srec+07csSO9ErtDbtiHH3u0cqJM6MWq48cWAQQjhT1VcmKEI6HrvDh/HuLo1cnSrpCSAWdcmB6A
wizEHL8VsIe+ReppiSsEhTf0wdlQyTQCNHLP8HZBMiEMCLNFTH5A6RpJd+KF/vYdYGesIQwzcZMf
/aqobCYAr2yLSUjaxiNe2mhrKI9Wf/nzlPy6/+HqP4xz9DKnFH87JUK5oJrXISudPlwX5dXPY3x/
i6nfk0eHHhJ38OdpDw1ihDHEU1RXFWs4hkF3ltfqN+VD48QXzapdG6jJHpGE2ieGnu/T8RtH8Zxj
DEcVi2f9eWhs7V1JSsfsLJ8l24kdnFfree+FCGTnu9If0sh/sGGdlX1/DXe05xICLRf0kuE6s9mV
KTD/dH3iiuYpf3RFMi8u/T4FvT9X9fmKIpRW5RCEtc2UxFa+UNaCA37Dlu70HYi2E6/HkW/k9+vx
abijCRIOZDsY1AFseYWC39bOpQcCfyQ7sQUnXFZ3cAGCZ8hmDvRx5NmnHuDXD8DnTezR1On0ULPi
kLAOWT9QGrJVQXF/vqFf3wA2x2zZdBm0viIdL9IK7KmxmwCxhj4u2/TZqwn7MePlz6N8dx0fR5nf
9w9rWtx4MQ5jRgGYvJCFp8ivTk31zw6fP04ZH4c4mupmHYZ1IzPE7BeQ9uGWwHlXd+Xdn/rfv53k
3ywh3DLay4wpIyY3jx6Kl6CDiceUoydOHjJH/F13TaFsXT0W5/5WuQKf/Jbf9Bu4eGfde/fUr/+N
N/vrF/LTj7CO7BEYYbRqFkVxueaqcVuHM8YSAtVSulLOyKG2UxuO5Uld97fT5a9rt46Wz3wC3k3T
g91PNh4SKTsnIwC/62q0rqryOUIoSbC13aTKyvBuSv1SNaJVYmykUdr9PKOkb6eUimwYIAkg3+NP
Wxcn7Ho5tfEh6Ln4FMtCvEx2rMhYM7qz0x+370ek2GCQU/KNuh6eM/EzCIlsqwcfWSMXJBdxETYM
r5XbXJVdwG+LmVYbUESPQmsVEQGWZstwMG9PXP23z+HDb5nvzocXKqJ708Y6j7/d6iu3PpTLGzAA
XH+6EW22T0vvxBt88urnX/RhRJIWQD6NjGitzVVxUS8psiz0PeDXJb217WlrygyTOfrUM8WJh2HN
lLAc/VZzfxjRrEZNrKSIE7xD3LQTuT0fXmmtbsAHu5kjLmZkyam3+3dR5fMCw6iz4kSlCUcJ8GiG
N+DaihTtD149JM8Ijdb6Pt1oz4Fz6uN+5L3585P1Yah5rftwgShzWSxHhvLOwFUulVdvxTvsik7i
Ek7FfwHyIwVr+SisUjvYEtF+0mz07Vv04SccLaceVDlp9LjH3YPu0Do6tCvhkN03Cwrm++ZQrU5+
Qb4u4J/v79HMxaM2kIrHRc+wmwEfZnLera2lsZLt/Dw44fv8fg59uL6jWesbqpiH8/XVTnIz8InM
z5r7CwtHFV5rOmUL//zXqed6ZLv8+lyPVrvRkIJwlo+xaYivaPScD2t9I25Qp6/UXXaWNyd2KScH
PFr78qlFFqIx4OyAyQ+KPa2L+3BJC35LbM0qfTnx9ZlnxU/vyNE+Dxg1WTw540WbbDM/QzI27Wqn
2vlG3Rer/NS3/tsvAWV6ZEvfuYkGtZ5QZfEU57V94Cy8l+x6ma7yyIaIti83zSo+Dwv71Gnxu3Eh
6UsqKx6GlmNjcqbFYQYBmvvqm4sJXkTZoDDU71F4nXiEvyVuR/fUQFlBZhK+Qvwwv08RHz4GBBTL
1LyGyh51Omp90oJd7MjR0c1+eo/jxp7J2HCRZYsIz7CdAIdreysbHJmOXAxGJleIGRWF/JCXbtzD
2EbakWEBl6x+3ecpPJUieDLA/aaBQrmnRcZrDOVDSnWyB/2mRd1CS4FMpA8JgJasEpad+cYis2xD
mUpj8CQR+wbG2EmJgnDGRPHg3XhursLyoMyF1CcLLgApup5a0uOqnxMz2pjhjiDR3DGzOz4L8HWv
oO5TcgY/Yzph9eKVmOHad0HvtiPAzNAIYQlGlCYpzrG8O2SaPkqk5MqCcqkHV0EROyIiVUJBbutJ
vBEVstuE2w5IkRZtxfZtAIecG9KV19SbSKie/Hw81/xnxaxX5MfQngsuhxjqIAhaq32IMDeMRbhE
zoP54nySLoqR9zW2gGFKTtGpq7bPliiq3XGsgSlmDqHJK1M/yAADWpMmNw1URbMcMppsEcVJRU4M
YlgvsdVKxvograBWLhFhG/gaku5Rj40LP5vcIpPcesxd7qgblfqC+IGlVBECV4L2j63AEWRtXbOT
GnCzpHlPwfhWlWg/UqbJ65sYyPcUZndtpzjtxGFShw1ynRkJQbLm0vDeGukCXycUznNMepD4LvO0
sGAgQQQupa2ATSHQxnUovnllBb0ogqDxWrbjogZzCVLCntnKMum0GnksFpO9jFigIrKWGuuQFbNu
7YBohKCneFlIA1nMA3qzwemb2SgTL3zQxZgwDnMbVQM33cxhLUjIYghrQ/xqBbcYXM8r6wlQ8d63
glcpn9ZpQ95kErujIK+Tqd0Nou5Eya7tMhJ1phkdsgR/TOxqsMpDIESEtjB5gF51NL5Evd6pZGdo
UWETtQShB8h06+2rfJ0okRslVwUf5YU4em9YnlZCPt2aEDFIKbdB3rq6L67yTr4m/GeFi3KHEmGV
QboJzmEJbXottFP0RbIp2JgpdlmS2wiedyRN2X2v2d3Eo1NqLACpWWyMJt9FVQCREUG89pR29ari
eYmttQER4BBkBpp71UwQRxO2kIm2LGdiKXymysTPHE17sgr2cZ3s4wJc8Oj2o3JdVupOkpP7ggAm
YkSTnVeoqdt7HtJQEC5M9rB/9zVl540PiZg6vqK95CQBerOer6pvyELtp/vIZzIYbk6oRAghu4JC
PQRPjXyr6DeyN7kJnxkxM+4nZS5UkEcGv8QdCd70FPXW4C9nNACNpieNItuTeHYjZ+oTQtV75GGL
UL2PID1GueWIeuKYs/AzFVh5Pe+xDF+GjOCjtEGF+ahE/noYhBW+/oUHx6aYS6liG7+VTX7tV8Uq
HkFZ1901maFb3TsHn7HPxVd8ROcxGRelkJ/NqoQoxD1Vpy+hpr8pQe1mxS4PIYqEZ3UmbPq23Plt
7cYyledWL+ZA74XcXGAaOrPa9uBPkhOl2Fqm9kLV3r0A0EkUuHjm2NtHyyhGtANENvQuO/mXnp2N
/a4dr/Q0uDD6yGkg6ZiN7JTK6HYqpQHfR4O3E/T3vtRdAQaXhcxMQJcLOMS/tkzfUegI9CLR8uw6
Ihl8Pe0jLVQf1H4in0jYoNsQl4DON1UCSy3d4a9bdCgBjeLJaLVlIJ63ib6b1HQ7RcqizcHZisVb
0lgLIz4EusjXnFNXaG2U6Gn2mIgkVaryuDObyjbG/aQDBve866lL3IKj4wLB5iEm6MSEE67SNonA
nzbRmRXc0/YASTzPEYTJ10qyKsMnQTBhiFdLw9zPFU+kD33+hJNnr8dXonRtYb4RFQoxxMf72aXC
JPCMX02NdD8atoISkIPyPuFxQwCybasnMPtIwZjLoNJQ7vsHnEpbEUzLZPnXcaDcAMOXXKN9kkJj
EWrvVR/Tpb5Nw3rfkwQjQzWbQOokKcD38CUV5O1oPvdKTyptupvAzGdxDFLYgb30lPN8NJSceQ8x
iDakCMmrk5MDmU87w0v2UtGtYwscbgDOvtceZaO2rbkS2FybvMeNf5tIVxC2l1nUS06FabqW1KXp
w2rsXnudhG2kRfkyIjcaBhZ5c42O21MzYdrm+DRIhR+QVBl3QhimjjpF716PuCUe6VMkmcOlbJWY
/lQppZye6/Q+Ep78YhYkRycaMt90Yg3ZmrffMtZscCRHu33MH5ip6qRiNwxJK93HHJrFC6BtDqJB
fFBrpgMiAufEdvGbTsOnYY+2/P4odb7qAV+Buu70PP9fgx2vh124Qtb7xxEyt4WNNm2z/68S6KfB
j04ACjsSTcwZvKBgqG8RNNjxU7P+XSe4yq9PbRnnf+7z1vjzLT7a+/NHm2wAd2ZHregEZFzALsJ3
E52otP6O9/xxoKM9f1DTs8x8Bkq8V8ObG7XyssvoRsoSmsG7ITvHMRdK67x5L6t7oUxs3nmtje1J
dwQSt+rngI8Qe48UX25EzSL5pY13voiJNLBx6mw86V7T77L2rut+EWuOPRjkV+NG1Tpu7izjyWuE
XRCIjllsJeO8VzunaC6T4rIdz7Am0vDznWli1UxymcUBuW5XtYuGLI969PeqQTZz6neHaMQEaZNq
M2vHC8ePPRs8dMZ6bb6wcwjZ6EVZ9aLAbavmao9XqtDU9ZeQpEA9uxYbgvMk4qu9SN13Q7VA5rlh
qb8DZJRBEpIz2+eNFISVYLxE2Zmp76qq4cOPrFpLb2Hl2+JwYaWH1BiXUhqtZWVr9tRTYqeUZzC1
AyJxBPkYQN0GnBSrKmmjvt0M3mMco0QsCwAZQvZS1C+h4j0V9TKUykdzkF2vvA/bTTpTwsgaB9yP
adwOlTvduIvM3ShdVZQMp7dMBS07Ppn5tBXQVLJcDms845Ja7rO8JbYt3ITWRCBUPBv9JhgWOpnA
6zQDqZoX/IGx3JvdjYGkn8+6I8YL0+jdCqIZmYwdSzDZTaNtds44mRhQ5k1QFp1JmWCLRC7U3W5S
vCslXxOr91Kl8CLYPZXlrYdZOSDjT2jvDI0iJ3xaZQU9k7VUbLaN1i0UeTf0HseVci+YzxYPjnMB
e42WvJ89AfPISpYVMZqKVxBZSCO9WWPLW5ADyJcWLP6Y0/4mK8drnZHtX+s/+PlwkK3homDjK0cI
GOTkKov0jcyDLKp9hDlbXCvo6ggFreXFRCqKOYckGM2Lh/TQe5Fqejg/f7zkud7z5YU2kBLPlV46
2Uf1IOJSSqksM+gkA9v0heLWVz3ceejAgUsqXmVrnYudz5bdFJefTQYOM++fMoLnmgLflQ8/Q/5c
KxKCisBGn+UOX8+mviRvfDljnNrr0D5Z6psL2F8vGSMW9W3MTscFbpTDuMM9ME7Znti0ZX4Z+Aqo
KmspI/Fw4a8X2Dgfia/fCOt6V/v+8lRd6tsVA+4D6h0FYsMx/lnh6KZIJdpV3RxvOvFaNEs2pxJq
9k1R5Ls5jvLnx/ztZ5uiLn0QMBRfoC2+JtUhrVAwOBZbrjDv12Fp3eZtf/6Px1EkBc8aomIFz9rR
ChyBgh2GqgV1Vt5MZJC3/orU6xNz9gjy/HuyULQwZXVmjqnGcW3czCSszHgnbPOMmEKA0rTWnd4V
VsO/URn+5llx2yTLRLcqQuo4ekHQ9laZxYkBnmtwngfBISCodyKeRGppwADQ1uRT+5iv9Sfj05BH
L4Mx1oUoj0jda0dyMztyjXyrk6ar23iul9WqnK5S+fnnJ/dNke3zoEePruq8QhcI/7HlEk315K8T
wTuDELAS0neJ1BQh3CqW7Gi40RQvcoqCqkl397/8EUdbKa9nW9mCnKASJrkqtGbDpUBtj+6keTR9
Yju0NfvEmF+rYFw4xTdkDRaEluMqWC10uMnRIdpzfopgPNX4sExzF5i3o6XbsCSr9r4Oir2sULMJ
aAaE5FiNynI+vOCTOvVzvvkg83N4dcxZM2toR/NNE3s8iyk/J73j6wRSLVvnG9MVF8LpL+E8kY6+
hIwFiEuFw6WhFPj81Y2R6Eu4ffgOneGPXvtba6ms/AvSLLjRpzSL37RY5hv9P6MZRz09ItUJwfMA
YZVOta9+t7Qy9KnLZEE4BBpgrhBJ389Pd54wn67QNESU0YwLfUf8baL92IPIwSt0uEKoVZPDIXkv
nSSfemDzTvTTEPPShdLI+k3po1X3+SZaUo2x2jSp3m6LfbPn7L/BpwF5ce4yDJo72gAezutd5f58
ad827y3JBHdPKKnKB/fzwPj3JqVXvLlsLG+rTXWOT26j6gtll69iHuR0R2gU3Pal9wr4cXeqD/Dt
Mvph+PnWf6jo5p6gxx1WAHtwu329osazqjfy+mTH6tu1a1aWmKrMEzxeLI1KmDAgsFzXTraRncQ2
5MkJ7Ffz3FsQOHQWrUw/Ookb/G6R4WBFRV4H3Cl9UQ5MWObKmtRPu8/fa+W60n8B/7CV9II1adlV
D5Xwq9Gvy/BqLK9/frBf5uw8oT6MfHTG0tWgs+o25z2pKfg+kj39879/hHBj/fz9UvBtUQmfYNd3
dLZCoylWikmvM6AKQJgnksyW+oeaSSsJG6QqIL+tiA8nj1NT3syUg/5QbbKx3xpyeI5x1alxsaW1
eP/zD/syo+bfhZ0BvJyJC+F3TMGHGQXsA+aWwCkowy+blgpZSCqlHwDKomSrWKV9P9iPg35i0yKd
GvfohqcSvOO0KCidSJeitw+mV10kIReDcUp6IaXM5SwlTqVnCsG3hKct8vo10IVnowkPfZIdigGF
rCCsJ+ukHuiL7OPolhw9qqLwMjzLiEzVoT6kykNaWfsQy7tIyG0lpY4xoLTO1Q3W3J+fxRHi7s9J
8uFhHDXBUguYhqZyU5SB2tdwG2b1xQyK0YaLfEicWib3Ny0v2uQ6Nozl/3Lw+Yl9mAkjjAShS5gJ
EXnWfdJtGjDG00Q1T22coCz3qXQnG4+AtR0BavnPo389E32+6drRQlUWmeLl8003omyX4mmMggM8
rsWMWocthu+MVHG5w2pGcCnMqVBGhiMSAUI6Ruy/d01nK4RNpUq5Y0q7Ja7Jn3/h38xYDi9MxN/t
/M/3h5yjsQ4S3uBCM6/aIHGJhXCrwnQMIhmMVre9MAEx1bteJZE+fi11pKiybwmB/BTCRI0ic2UO
sEbRXOSoo3/+eV+2zL/vnyHqEAi40OMvNpbkhnhiVDQ6GbwDqO/CvEmma8EbruRmneQn7sbfPK+/
xjvaL6dwb3KeGAw1oXdk0ijKkIyQEudr0y5pRi7BvcLV2UaauuwQuvrKnKdN/qh/3RNzYbyVBWnR
0wNQMiJ0EycsT+g9jwJWfr9Miqzg7LMs5DyGevQLDRA6wjRxvO20t16JbJ2iPXUj0tYHRxWASmW5
ytZaRtCtkRk856exX0nNWzhFiOuJ95LXtZm7Ps8PgTYhAxTV67d6KP+btDPbjVw5s/WrHPQ9fTgH
CXT7IpnMUalZyqq6IVQaOM8zn/58LBtuVVa28my3AQPe3lUKcYhgxP+v9S0aVJti7Faka1JZoic2
eU7fR9dyvg0aa6W1A87wZGE3Iznp5b4CYh95RHokqRM0ulsHD2Nzb5CbXDUEnnkGXC5jKQFO+/qV
+PNziuEMO/eMNLFhOpweo1K/Un09RMM+9/DHF8hXS3OLB98Jv6sb49LidWbZ/G20k/tthJYZBDGj
Dd8I2HX8XXTEjcAmqP7Lvftf18UDnMmLCoP+PhOJDWtbMSL6Ng/gPhbi2P8o1/F62tWr+oqNwrrM
FpS7vl+4nX9sin4fVjtZovS0H/QkR3TbfPPvZRdPRHo3o3Q7R3+tXuSrbCdt47/+eUblqyh8mTl5
m/bJF2FoRNGGxazcX/sbMF4IEPWVuvnLJWYuDVYOJaFf6rfTba3m4aYCFsXaL15D/21Ij5n2l0/Y
8xgzRZbtnQ5I5+SQVVVmozdz4FF25WOXu02Ws7yuftV2uLZ+wCa5dEg490J+HvDkhRzDULdxnM+S
EnZSK3oq23JL3Xh5cbv8x+5xvjTMPDo4IZ0l5+Q4Inlm21RCKZfjrluiteIj5mCpooBHP94R22J9
6Xt57ms0Q4gMS4c9CgNV+30OpEFDjHmh0gvdyTtlpS3JT7wPXXtPBvTecLVdvU02+iZ+8G+kC2v/
uXnweeiTQ0grOpWTHUPLYXMlzMnVCo0s6dj9er5dGubkplpN6Xm5wk2thmNkrqV+XHn0Gr4e5I9C
xPzkOPKbeEignf66zZ82PVNKMuM0F+k0WsPTQ22qroeVRKGa/PVAf4oA55HoBGuUHtFFn260yVAJ
EjPnbDPuvLUGNL9d9UsP4velufxnS24eyZapnBGeN7+Yv78alFvsDPbhTPvultaHyVLsvQmnXWbX
mZsuC05vF/tx81z67UB+MubJdl7zp6n05zF7R9+R6dKuhz0TL13a68QdN1594Xae2e7MNmvqC0T2
4pw++QTIhe03iswBNSxe7YSMF68l6wxpSFgRkWss6OtfeH7zT/zzCv814unq3wt2MAE8mmU2VD8h
z26ytnwaC31DctQCq9ox09tt2MqrOApotN9nJOok+KLziZ1F05DaJJXrvn4o5ccuvLDXObcbY9OH
1AsnFBrTX2WLT68xyCgr8QJeYyCQ7hCqK5sDVNESHTN2+m4MEGYUcBV9/E+1WPViImnIXwkpXqf2
D58WUW6Uq7CuncwmCBxBPYzTjZlLl7STyi9nysltxP+uq0hhKYn/0fvw5UKwdMDe7QzQKOr31ERm
nRD/WxnPslLiB43o6CQmypGioOCnEcPFAdgKZERYKPAb85kMcA5HICVC0DTeVg2kA1lYu8EYHibl
1TDzu3ogs3kSG6MAm4Ha1ff2ad84HDJIksmRJdizbOe+j97bXryEqYSDvV5m6RxNssnMx4iAlUom
zjQwcOt+IO0iVJi+MtnDUS7dqUGwSEoddAnAzfCag+pK1Zt7Ofiwqv4Rmwls4gNd8S2hxy+B/aNV
kjcTsUWZ3sNw+6HI5SIvg/s697c58LdorLajke4DveUCnhUinIDAwjPVv1le/BgSK40bEsSqgngD
PYCGSNpC+9VUt0S/vhkkKyM+IvapdAYzuhoGeWuSyWf64VJR5GXnSQdVrt0gpysIIrFq97nerwI+
jDyoRYWazKaROfxMrdCto2MV/oSc7HS0nbChLvRk3yFWspHS5cBG0+4qRVtMA24SZLE+05NdlD3w
qGJcKZJyJbFXIcA70+xt7NFQ6ho3pysZKo+m/jj2tmvEhhOVFvrC3B3U2LUBLtkY4RUOuHHyWsb5
ou+6hQpEdurbhU5jqGnfIZ64UKj4WfZB71vXS3JHayWC7qYHEdAf7CUOWjoqIpqTar1GeLFLjRJi
O7t2Xys3FhLHGBGdJhonzvrHQpmfjJF9l02fUGLg1IOAKndbsqZkHGsUU7oBNffN4Gtg1Xzemm0H
gcjC7KzZxbYkfTqPh6vOG+kEKy7Z346W3BX68zBiZd4Uw/U4kvg5SY+elB01awJEpS0UGRGc95Cz
NvgxFsmoc4q+WWb9NXnfPpnvEiZvObi1ypY8xXKDlQ/ASFmugyAl8exDla49EXJ8cZEiaaBZNOU+
EsMhUd5LGvNZOd1GBTqd3CaPmM6zvje1+qCI70axNYbquaztja0NK0O5ncrZZCDdpEWzCptoIRX1
BibhNim8x5QXXC7FTp/uoDg9DnCJlcbtQTT0Qr7vK2kNyejOytIb2hKLdIpvi+nB9p+4ZFQ+zNTp
SarCjSl91OGdbNAtr8MRwzoNeZu2ir/qkmOsvg3ih0+glKJfpa2OjdnbY44hJEi6nYx+H0ebPnmr
itusU5cDswimAGRq4MhW9BjV/c0AG1CMO6UUyxRr4ZiT6LYUEwevMH3yG8+dX20xNW4NvriTjeNU
bREttKt0GvZGrwBpAcXTAES1O3nf2s29l90murFoNVRs9nQte3sQhh+jpj4rxlaO2mVrBiuZDPh8
8tea/GRoTDmCmjLtdSylde49K35Lj3na15zscuOgaA9SZqOR8LaFIe7bOIHqpMDUa28zQWqM9VxF
ynVc3/rlax19pPFRIYep9u0NiLSNJl+LloA88tCi8Gpon6rpjjLlJrX03WSWAJmwmRdvqGVXaloB
MP8+wNOrNAhz8U0Q3hOkvijso+3fjUl/FwbaqgRwrulczc9++tYUN5V1F1V3inbTgavNves2eI/6
zO20J+ACIQq8OH2UiW72xGHSnrMgWEVBmlLteEElwT0FpI733J7e0hhqSHeP9A4UGD7/AYB4BYdN
64dVZclvhWYtRgsdnKnuCqCGAfpCNUX4y+wL+EzZ3lz31BaTmPajKvEzbilGruJueggV/5teVVf+
9Ghq38MmdyclWOWhv7KjhjTGm0G2WJbAiIzJXjGefCDnSXClp9oKYDqfa/U1MzrXiNiRm5VjjxG8
eXutpe0q754lssRSv/7mSaJ0Y+WnUR/LFqy4bVzB1FlbEzOpQtExLpWQ4FAhwBy2kGdJBivQ2dZo
MtB2ivK6hIMU1hnhevs06JcdEzZHIkwm9yaImkMlH4H3EeiKWi586KUXU59eK8FqhdEI2P683lWs
IFJ5JZd3kfhhEmbWDausDhHjtYvI28OtdvVhpydvA0WHXHZRESziTDj1sCpRxUw1/DrpI9bvOnmt
o8ow+KgLJGNKQtSpjAwYuSB5AG5YIKOYQc2mubCJfVW0qzw5GNO+t2tnGOpFOVr3ij4X3uxNb7f7
xnroDL5R3a6JQEQomzi68yzLkSw+Tcp93L/H6qPIY8BdL0LfmmP63Kb1zvAhRYTRJsqfQ1b33jYX
saB9YA+HoSGSTFsJP3BGiSkjrFU3INpR5L3eBe4IZi+MqT0mAvGOZK4a5UaM2WZAzsc6hlZmFSse
uQIGCgrvEZ6fU9rfIug2Vv2cJOSe+RWJBmLn6bda95LUMa9+SJZ8uFJGidgypOVIm+0mWLXSsy+9
qZEJ8P6n2fys+KovUFlZVKf69WBR3VKDjWLtNNM76GW3IVVzlQ8btUydVr7tYij2QM6Lx6J7N72a
BWcf6T8qcgu9Y+I9BoPE/Pg5GtNS9d+M9CjlR5+UwxA2RxDTRM+yByOedpCMF7X8rJpHy9cW2gwz
rOtliSC/md3RfBLEfY1yXNGLp0pvvw8WPyOZRhY8yKK2qG/B2oIv9B1YgtCx421YFbsk9B6qDvFV
94qj+kayvJtYyRt3ahQBFNFM1nx+f2hyBuwt634o4K4rgm5FAK1VYpXx/Yd07J5yw6eq6hksZLdD
LcvY1b0NuDCaBKi1q2Db1y9lrtxNnnfkLqJy9OGWL2plXEoeslRJXaloxKvaxTy8SVR5JyfXVps9
1oSiltGVN6ROrVfDwqjKzUSzHUlyXSbfSu2Nex81IIimfHD69omou007KT8M8aJPvAv9zjYTlotG
QfHzXld78EerTMGNk6vbOIMNr8+4ItSnZYSe0kxhjpL2ab2GNjYPnkGPTFJIN3l+7wlKOYW1ssd7
bUhvxr6+acWHF/D+mvnGRmsM/qOXE1errrr6gdCsXZW4w6AuzTnfFHJvSlhrtrCUml8eJFm97nNv
TaziUiXB1tRSvLbhfdsGiyg2tmJc15r/4A31t0R092mxkWL1XhZjxdvHmtQiDgpg7FroRgyiCj31
qKvqwtA3rUFjugk+lOQQeM3KGozvokvZRxJqEGceGm8ypO2dVsmQKK+L8mWU2FvYy4r/cwrYiilX
fX8b2N0m6G6VsHTkMP4xxHwTskMDhjyI5VUioRluFqqxJ0od64D3fZIbJxTjPicesEqNbYMm10f1
7ffBboJ5MobdnST1gM4JEMj3g5lCtAHKkH43wnIFtN6h0+gqQYrUZlsZg6M1LCU+bMg5rURZq5wR
m1a+C+R0EZs/Ir5iov6BqN9t40cA+K40xtfsYuNX1epvc3UkjFPHLtC6ho73hGjSjnyVpGYvXz5K
eXDwgC3oSvlEyIQjknhtk+rb1p0rkTtpJPTXgu+ldw9z0pNtomWhUCJHy8pdEh+nQdq3OeSC8jGf
6pWAQWNGqPSadluW27zJAhwbNzqSgkVkERPZWA2PXVqikV32MsnF0Y0tMBOCu5Skh6yFCCFfIdQh
mOAIrwL5ru6ExQxaSZEaQuKQ4jc1CUlg5b8z3D60Fp2EB8qID5HBCyNqjQ8YbDzyMlIDlTCZJkUq
P8lVvxfKDjyl2T7m5oHI2I3FUmP57VJJthNeHRHz+nHekZZg8O9t/0NpBserCAKZ0z+lWL4d4ycV
3WaTPZEysQ91iUTafNVb7cIODlocrcWEOoGWjJnc5SjlSiDOLKZhs08JuvO/wcML83mTA32YOTx2
5I16t/H4XEI9tPBy9CorBSlKkw/h+DATKNMB2Vt0ZZe124wDQvQfubTv2rsyuBvnbJnkBivLsrd+
2OhKC3KHU4igfdCiUXyLDB+tyJM2pSv8BGyiUDxbVsSuTroSZIb21b2RA7LRpZs4zd57+7EO9b1X
7buMJdPrV7Jdraus3yhl5UxsEcPgp5w/zkeqlB6oh78OYHMXy9tifIqijQ9zsNFjdxqo+vcbA1yf
2yOGp1O3HJvqWdLWtnmtx2KlUmzpnnnLm/YNGybYwWhdirsmoSsyxptSszZ6lD0FFurIbnoL9Y2J
Nb7Im9tQGkunjcVOhigUWJHTkrSQ7otZAo/Ms6pK1wcxpYQm8kB/H3MnPAGh0zP7XV3pK8LqZ/oy
rp0rFZ33MORbpTWvpiB11PZ6KO7ShOJImhJGyxxb1ByZc8CuOIECazhOveKksIIz1LTDKJywzXZa
eoxDttBDt4zZ8fnJ0c/ua3bySS7cNlSu2+Ypk8idHcP3cFZ2SkrWLUupgHGM3UTOnRJbjpSPJHDK
29QG15NP8y/nGnRKvJBZM1RmtKgLnSzyuS/j94UgKDzV12ElMz8a41gpnDpLJd9pIVagceTrX0ph
i6iEHQs3uAny52So9hQ09kNwKfvsT3kWPTWaDDZsCADuf0h1aqHLU+3Rju1qXBxyd7A07BjILax7
f0Z2YxsSPckl0VtijI/l8Ky0+YW23rk67+ff4VTA0wg5maSYow+OFu6AviQ66qCE0yIndrxoi1uQ
SEwHdO98QyPAe2ynlj4+Pb200GCTX6kYy5QmXBzjKuqT7YWy2Jki+2+/30lVXxepNWgSvx9ALKdP
ie0uBsImEN/bhiOCj5bUmNZ3B2RsX498rub128gn5f2UaCulRSy31EdtKw/CqcChg7ML0Ys1Ay24
Bq9brEHyxA4lxQej3vba93h4pGi3aJRuVyoA0Akvp6WOnw27Xh1fqMudK8Xy4w2+kSQEIrE4KVP2
PhZT3adTZTwYy9alDDeHdvZrjiAoTXZzOmz8cNEPPd/z0xqboMykWwaeDF09KQBXQaQLtZHpDeDJ
oLwGLmEBV87JqMSCU/j6OZy/xk+jnZR+w9gadY7oMzWho9i0CJzSgXVfoMRS2HEv1IW88Jd81S+M
O3c4vrrKE5kGnSac5jLjzopNlOsR/aTZEa041ka+gs/8/esBzzR55M939aQVR3sTUIPgrnYSgvhM
c3CBXZrtl8Y4eV/UUdYVuitwDa+CW44hzrTPX+f7qC521Zozxfrrazq7xKHRQ+Oj002lScxN/lQ4
jioKZpnFgPQl3OaNHYrDseY70v6r9kHaao9fjzc/k9NnNifJajMiDArlyTObVKpe+sB8y/PbeYMF
3Xxms8P0HV0/+Dce2OfBTh5Y1OKO8BUGKwziYVTPVSrz6evrOddil5EXmEwzIEXWqeyi9b0YKDGi
kFk8y3dybjR2m2E3PHN14epiT/Pc1P483smi145KXw7FP8fDV7wU98adtK7W9lK60GafH/3pswJK
o6MnUeau5kmHkd9C06qwmlvPzTbcUbldY1W7/ArOv/JX48xz4tMrmJfDlKQR47AlqMApsBN4n5NU
u5dqna0vKWLPzDBNVQyVbzdbcCi5v4/W6ZXsRQF+tSwdHUN6GC5K5S+NcPLaEZHeqGqNi4oy9qYz
0PW1l9aJS0OczFqz1Mtx9LkIDTO1Lj/EqAa/frHPjqCqim7KhOUgo/n9NoGi19XMJD9dbX9I4rpE
CPj1AOe0bpqq/qKX0ZD7w7agEpCWeSbXIO8o97fr+ED6Bf0Cvhfh8qJk5Oz1wFhG32CaEJpPHoo2
tmFqzQ+lWSor0wndQN90P72rxh2XDQF7nKxW9tvXl3hmsdNYFeCKYYtEz3oygXwVTZbqo+xPJpoD
5Y1GNypC9TTi6Or69MINPdfJ/jzafAc+TSNZlyxJrRktD4N1WdwPRriRfc3RtOPXl/Wnppxe7+eR
Tt4NUkVsOj2MZJGLFiD40XtKBGSBTmV0kId+CT2X86Ly5E3RI8xmTvfKOsre5KhYf/2rzCOdLB2/
/SYnWw8lj2JiP+drnkh4yV5HuoHhpcbv2UFU9AF4UehnnioTSbMbvd5HGjyLO/xNCr5HcoXbOcmL
5lROvzGvL6o7zr2u9Ej/NebJrprkAKNuE8bsd/DA3GxJwCeejHrVLjWnuMvW5ebfuJOfBjz5rnRa
GtpDwICZdBNF6OEysj8e/ndjnMwH8iuyHqYq8wG5iHmYA46sC9KUs6vK5xt3MgsmqQ2FnDKGgnHT
p6IcS8B/o++YpJZhKTujXlKOeB5ywxVyt/rfXeDJxFCDtLRkZLRLQ/no5JbCZegq8iWh7qX38eSl
J6ygJnCSUUjYXWIQ57/BVhcXNk9nlxPAi2BqkK7Ds/x9ObGMrCorKBTLaMD5Tve9x4Cb6aFbEo7w
9W37k6jEgmLIMw8HPOdMIPt9LE/LiF5M+RTYD9VK380HiPLgbakzrNhzONGmWfebS1vfc7fx86An
X4Sk0NGQTOhxGpKJJwojJs6NaLy0LJ/bYXNxyHAUrnL2PP1+cXgAc538olkZk0qutaM3Pbs7B/It
3XqbrqToYl782UvjW4dsUEdqe0o5a5ShJm8HHiLxxqs0fPdlZRkHt18/tT+tMFwPXzZZWAJN3x9U
M7AZVTJ4HB3kH7VrrcGIuykGVn1gB5c6+BBpRyzIBomX5p6qpPv18Ofez8+jn7yfcozwtaCxv/xW
T4covwvF1rLuvx4DJdGZD4yJno9MQFXhQ36y0VKMFD0DsWvLuH2xwapYWbyaPBNJiv8WkAUT+4qj
1SNRqPT21dChBL2WJWS+ZbRBAjGnq8BBDub+JhoBNMCyWjtyH9z6TbDuLcPxLePQmsrOS3dl3O5K
mskU7vYwdLZKll3FYRotAli5mf0QYJ9dKJrekKhLoB1Ofeq0uOei2yzedvEd5lJ7eDShhtC9MbZh
ibVYnaYfxoAuIHgjDAUghBQlV61ylYmHNsBgXTr4MDDZ36scV8qm2vkQVsmypfxJjzbxDjP43Br3
nf1s68+Y2PG0kt2aX7UtChsP23WFIXMgOaizXKuSNoSTLCSNBqFfbuUyxcjgUS/+2ScjmCDc2kbm
kMjy2PfJSs3IgVKsvTm92fmLMkGuSe3pMLb9pqJEqLf+Vgn7x0yJlgORgYkplpVNl3sGKsv5pS31
L4nr6V7i06M+LbRBgPEnD3E3O8TeNR2wIUDILKd0y+dhq21wZm8wJ9yVa2v5SnPtLlwLZ9qV21lS
Jy3N++Y6XfnLVLnwnp87YWoYk9h3QNnAVXeyTrWNVONdQqzjHYLbcufvQsdcGB/RApjyRTjt/zCa
MRshKXpiDfp9tWKW63Y66ehflIW31l1vmwLNdwaXICi3nFnzy6/nmHbmmEniyZysYNg4o05LZJj7
E6uYZZ5KRH89fyMKzyuaxqk8Ks/1bakMTgZLa8x3FD0LuggKVeBBepLIDhgoN+fWkxm8W2iqDOKz
VJ1Wh/UEcMlFsoPeqXCs/Fte7Ste3LIcfqjFxtLXmdhMyrVdAmkRjhG9R/WrguTGl3TvwvWdK499
vr7TxI3St0hwG1mogq2MY5Cd8V38lK8JM6es075RQd9ePO3M78Qf7zIlORY0Dh7ERP3+FAsZMg+k
7bkq0S3FKnSbowpGa1gnP31/gzSMoRsncDX0IeGzXF2oHPz6pn01/sk7Sxqg0GqfZzobD8JNuRbX
bb/QOd/NjE+EGCOJkBTqZtOrda3cWvVipknzRq8gZMgXlvHzX6pPt+NkFReTlyW4JOZK4Ty1yzX9
d+8xV/bqVsnZB+JjH5fIIZzoYBVrtb4mf/uiYnW+51/ck1+/5Kfzme5XNOpb7gmqQy2h5dhyph7y
xzGOXwspu7Cn+lXj/Wq40xOEJVJbm4djK/zrwGvRizrMoh3FMZcA8n/+o6CjbtqjsZQX8aqGtvEQ
ARm5v1RzOTfFZ4q3paKwtsRpJUmJ69aSOu6/BIt/kO4H1diF/egGyiGQJT4/BtHw1sfXC8vZiSeo
LIC54NT/hyg/nFpB4goYeqMLrtAnbXx9FxEOrSXRqqoRPdYPspHvsjZ2NVqzksiWaYIow0RYg9ns
69/m3HaFOqtqUpA3YX6cnH0oBelFVaONTAtElpKPrpFOpUqMUipWXw91djvNhowl1VAsQh9OZn81
JMJKYeMti2/Kt3CTE0i5zJ9sgCLl1dwE0PfkJ3n3l8DmF8c9nfVksJRUmedXjgy9F51jK8ngt7Ez
Fw7l2XfxQqzkhRf9XIOMt+q/r/ZkcttKFfeEyc1VXskx4Ck2ZMDqCPvy8j6J79QQQlcYLIl01OJr
AsAXfrcngTeNbzQtd3X7ezQ2eG0v7U/P7Rwtdabk6zaUglOHujX4fS1nFu98HDmmlC6sYvPvPGcY
xkQLs0H4I9HAECHh4vOXxXhoruJNczPvu2N2B4Mbb8UO69Xmcv307HmGifyvUecL/7SOYVwm3Qnh
I+UQfRdvpr2J6R61AYt5s/53eAkcMz6Pd7Ij8aRatnvBeOLmF9p3mR/C9VwfJvzycMnENv+w01WT
I5olBHVv/nOyapLI3RFUzcsUxsekpoz2aE6XShRnOqZc0H+PcXJyCVUvszWfaRJtvTULMd0CdYXS
cnmJeHO2GEIGHTksmgy0QD+5mqzPBTjxX1sPc1es4oOyNnbzd440sgvT8Nzrzn5xZmrjo5H/KBdE
odVNBku8okaHIg7WPmipr9/3Mx9QstzBdlNMZbd4ejVdnarI68lN0GeRB+cTw3gSaNLIlnVq8+7r
wc7dO11hA6zRppoz/k4W7CArq5HkawpiyXQr6ZMTEKWroPLHeL5om+sRKUaMor6jvuSN4YVrPbOB
o8JKmZVbqtB6OVnCw8nyCjlE6Mgy4sKQRM8YuXAanVQVS7MJHHI2LzzBS0OerN6iyK1R87uKECIW
qwSLRchFS+FqMOWFPMfVFOY/hvy/v+Ue1H//T/75NS/GKvSD5uQf/34IX6u8zj+a/5z/2r/+2O9/
6e83xXv20FTv783hpTj9k7/9RX7+P8dfvjQvv/2DmzVhM96179V4/86xovk1iP+ez3/y//df/p/3
Xz8FkcD7f/3Ha95mzfzT/DDPiIf89a/mdEmLB/Y/p0uuX37++cf/kS2p6H/jaePpI8oITP38kv8j
WtL6G3HZyFCQE2iCqczjoZLYBP/1HyqZkzZELVudMyfpbTA3/5ksKWl/+8WcJ88U/DOkHd36K9GS
+Ih+X7zYSc3tDLrglLJm0+HpPiYb6eVYcDCbMoP0Kw9TufZpFUE8mfQhW1eAZI+qLzJ6OVVovvse
JiCkKpoE6q7ScrG0wHT2O0IClb3ul/FNW475UUQdHM/WaMIYiXVjD9fy1MU3XV0HMDQHs+0OPgEI
N7khSxlmMsLhlyQCWxm008S/lnKRH23Do3hnm74R7ybR8RdJY52bFAQ/30yGkh+RQBnbUrLNaqXl
nfERTqEkcG3MP0dUXtyt9EZG362EkvI2mh5l8LRhVASm1rMvcrzGfQ+IpAE2ex0Zoi/WXiRMltM6
r9t7vaB7sGpNbTpCwQWenafNVdLp0XtKlPpSC2HQXReAa+JdMA3DddWb8BX7plND12pb/neuVN57
6cMn9KuAfbpH8jZ6PxZxpJHZYDx6etFNyMQF3F1gEN/8QW42Yqq0bSEbxocdF/W3JlCH57CO8rda
rhAoak1KeKDemhRVY6G8yZ0hV2spmSXWnqGb8SpUOqtgoyIybZvUQb8F5lwrK1tqhrsxVTHrmoQs
Z+uMxD+qO9zW6zSb+tzx+1GFcC0UEL9W1b4mnZUfM9XzRpew9gg+R46a1Rqr5F7OZIlSa21pEAdZ
dWNEt6J/Ifcj9NcEWgg033nvX5MXTNx56+fxo2/yjAx1QK9mgU/Zq5JIMdHrBW9UJdr82Fejh04U
hWknoR8rvF+q8aSVN6rXDFSrGt6sSh5uEqOrGhT2CQlhga69GmLOVK/K0XwzC68xFgG1HydUY15g
dKex66lyibQ357DsZbPuEnfjmNJZy7RvVd+mB9Xq+AmFZfQ6wah1pcLnLcSrAVbxqMKXvZ4Sa3gG
Cy2ux8LjQZmyGbiNn/Tbtk5BWIsGpBXcw8l712ARmPe6r9nkHdfiiajwQqaoFuAXysaJbEbdn0Tv
oJWXTGcqQs/HNCWCF2MKyRSdYpV0R+DeH4WpIQfz+WwsulGrYLEHJqlGktLy0iaSmRx6nYVs4fll
UC1gLefPjV6TTlrUzSZLknSnjTmlLBGF2yyqk+/ZkJUa0Ylt+s0aG6MFDD7xw4Gx1Vfkljc3CfP6
2cYJcdvrYQF5OUnqj74a6qvRann35NLLfhgRs1OqDP81B3j2bmeNtg2luIs3cqvA9Gla0Lbl6HVP
TTdPWzB3OrDGcaog4salfSvCPn+O26guHVPU41pwhkK83UYaIFy5qD+8hN+lItblxWZB8heW32NB
TWH/XuU5/35oLJaGOtfwKWTDeN2MialyKqj9WyOP/WvL5xGFZiQfY/K6bzR1+GbXPbMoTvkdIluf
Be6yf10QnGQ4cEZHygV1IGuOlI3zbxyTer1XibgluL2Z1qZsQEwdDC2wwOXrcoT1qc+PRShyGNKN
/awVUsz2vPG5UOS8850ban77MO4p++oFHiNNOkLhm5INEeXKm2IUzY1V8k5lUUUo5IC4+wgVUA+d
RurVGz01g21Zj+K1Q8FNXSdAWBwPcf1BvE5kOIOSJpgUE0PCpprYt21rdKbD28AR0esVE9i0OcuL
1bS5yRKluBUqkn94B+RojlUkb0y4qzdpOXbRLqjtjBjbKFWuTCWXf9qhot5ZeUJeTcjP94qJaeoN
wi8WTZByt3lPm0UWgpZ2/HYgeFMAW98MiqHX63pA0ILjtOZlF0XWYXYRNWa5oKv8lsneeuqi08fp
djDtacOOzXrWEJYaGJPmlzgY05EvhKpI2VLPEwUEL3XBbVaM0lGEXsAZxcRFiBZQyrdkg46GO0hi
vImmtn3TrcT8IHRJFJQAK38j95P13Exm9ZHpkfReqXFFuHo/VtmOBR2rhU3iWr4ouaH10gdqjudM
lY1HJc4TgruEmQ6rwmuNj2QIeJUUL9hWmtHDVO1CKPbeWHJhg+jqXWwOXQZv27Mci1T46yKMUJbm
MvwyrRyxTafltpKKfqdWJQa72C5HMmLH1P6YtLY41GkaHkKt1K5MINDrOmrMHagmkNRdNawaqVkn
EY4hGeRK0RRPShjCWRBFv9dLH4n/aJrkDUkDlq6u2fgEo608Ww2JVgaC0k1gz62i6zSsBjGBRFmq
xvvB65L1iJ4G6u6UrIZpNK/bspeXWiETmqolnmNRvEd7X/vdLdM6+BmGGHS62g+vKfRLrm3YJAlN
sUyOal6XC320Z8mXnbqthti5j40c/LaB8N/TJwLRxshNFRmLEcnozqANhFR7OeLyvun3vaFRRAny
/IGSinJLfdyHZZvqV5oflvdR2I5bfHgdWRJ6telrxsz91qaJLnUqysS81A+FH4YYSr0MvX5fpXjT
VMXJw1TdmVrkYX/w0IeOHraRpq8fK0/K90JD7xtZauxIZW7sKqHHW8Wa5JfUlqVVbkn9MioJUehe
CqEvNbND0QLM6Mr3RH7ToZfYKEZFBnSVJetp8iQ3NtuBOpDCYSnTjVUbhccCSQUNpKRcU8A1ritD
ovIum/Gy7LXiPimBLPA957yTIKymtKwsTHlUllKK8cy0W7EeTbjo/4+9M9muG7my6K/U8hy5AESg
G9QEwOsfe4qkNMEi1aDve3x9bUiyLTJVSdtjz5xWpvDQxo17z9knVjMDwu04bnskNjv07q3bdE7u
lQZwXlHOn5gIttsmhkjgKdIO8UslVn4oGrXYpmYMYL7UI/4uzd6YEx/UgG/xhVmJ3nfmsd5NZbY8
tEUYXJXtoJB2G8cfe9Xo/Xrilyc4p702rfObJZfhVZU4iy+XLNwTCtx86KOkfgaESiPfBvCQQvet
cWaHBIbGvUbUVBrmXp0FpmcWwjxGpkaMbdEEe20szOOic3pN1FbXZVF+qrol2sSjOjyLYCYDMVXy
jZpEpmcvtraLhRodqfvmM8Eg1CXJUJ9nkkOeRdsYh2jsIz+vlQFbGiVCstTRScmXzutSMz0tiy3d
KkiC2zIt1IOCO++gGM64CWcivvkOmsQKL92uKmjnmRZVQIAihgQUOz9kkS6v9LARA4xime3ZyaGf
C3XpyoEpoNpUzqHJk/DeavrlJHtRbay5191OqcTenNWEDji3kdkh3xkmGOz2BFl3d7kqEvzhs3oR
lhkwrMgiv0QN8r2uNPnRnEtxWro23ydSq/iiZsY+auukdjvKyjurJw3VqOI8RrZqZQcVV/KzlMgw
Kr3FTOC0xtNEE+G5dGqpuHgdcMEl/Zx2LLdGWG4yIl4ujCZyziWvzUkdGD0GeRp97OaR8L0Eyz3P
8jJ8SMIlZUY4tcmV2ZTLZlZQubiiLqEvZWH3zanm4ilqsOeaJC3g99cIUgi11tpXjUJ1wkEbZqwT
G05wgExPrWyHlrQjpsDqNnxCzcdoVjDBAtw+F4FOYMNUR5uhHku/Cjvj0ET6sptDMubjMij9SFbx
tVOBHreCYtnbVbb4BhzrU9TK5LJnbPBJGFZ2JLIkvqbIqbbZUpp7vSwpkDUrN4/UmfrRYMHErpQY
u2HotRu8R+ozlU33dYT9wFuCv7VbiAqWU5b5RT06bmwXzdmpjI+tWbauBbrPrXUI5plgEdO7KdnK
Mm8uy2W8m2BKBdzPbRB02YkbX+LYb3BsOe3XKOet0GZzvMin6XM+9Lq6aesR3vloBHdhGk/Eg4TO
vTlqWD1Hzv4xor5lkWhk7DJAriiS0nGPpXC8sWZN+4I0C6as6HHoJSwqRIoIxpb6YhD/HKthcp55
dku36CgRc5cZeN/EfmFMS4qjRc9j/Em8czdFRvF0o9UyG06tVtepONShIW+KrpJ3NGTHMx8YLohh
TYYrHEBfq/c/Stxxyuxjs+TKvmkGsZMTP8gNlwoPOFLQofRrK6gS3ktbjVkTYj4NZQVRLGM/s3r6
WsXL+tLYFb2oH2XE5ng7NeyV3FooEYZIlSt8ak2zu1haEzYItU94r8ZSPRDbAHCgn8Z7bNfdZTH3
4U1eZSKj+68253zOlYuaQoiksikE+l4EIBE6M9U61wqCXiFapXTQE00yvNYcst+L0qrpTFp1fgz7
dLlKZokJyq7Ax7QDi6hfC1607aglcjwtlgYVVNfWja1W7MKhqDyhyrY+BKOoh+uyFkbhz9mw4AIb
YS0owuw2Ao6DS2ITgp8qqvILKcP+Yk7LimyX0bmxlX7yi7gwdaxmwW2XK6LGw5krj+hClIeuke0Z
I0t4BbVH7IXFp9dLQWod29rJMfGNnwKJW1qoVQGgfW5eejFCHLTSr3Geg44P7XOlxRDQ1PELJdl0
CHRxclL7gURplTz6g5NxHQZFzl5mxvZFxUmwr+EjLpLmU5vIaB/xWSDKAsuZcMz8ZBRIArvR+Bwn
810vnQ8s2LAegvLSamJ3rOsRrD+5MJJ1sc3vAhP5hFiUWzsgVD4PlMO0NmgN0yJ3oVQbYgfkU6ED
2GNn8SEJJlLv1iKz0cG8iSj1nQhKfQK10OomecQItVciMMJTUh8TMVyUSXndRuIxtBoCakawZTAJ
9tYQjF5MTE2IFGPrNAs7rxSNRER57SMVqXfkDC9b0nA/tvjWLC3+bOkDeT56hSFoqQFlJM3HSc5f
esDi/YDR0i6+BGF3B1j1cx2lJDmmuEJnBdnkTGhRdtmrOU23/iYmn9Cd2hTfcN6wt6gO7fRxSoMb
24a93Se3mR16g1mQQmR4pfXZLkevGNOjbRjnvlgOtE7vusq40eZwIwflrhLtfhaRn2XVtyJtDE9L
WHbbLIN9kFJcYXrwF10quyEwTpFD2lU4ZIcxivZt4XzSmnDezKI4qeaA4ShbTlk73eL9BQmrqm6E
8blUhg/1THqNlda3g+i2tHMulD7iLyRbycYS2nbXtW1dsDf6IEPDnxXnpm3IyNKu2Pe49kK0TWCQ
x5TJEkBL40o8kqsX0okG6eEw2xZNtjVIqHSXROGPdGrxpLM9LaqusVA+BiHVWrR8LWYVywT6HD1Q
9lNkbOZFvUniifXEeKlF8hyGIXCL/mKIYCAN9a6W91DydtTyQD6MW6UQwsN4O2wJ67pL57uoZRPS
3qIV3/XYsfW6+JJl6m1BOLwryeohIM+TyronhO/Tr3kvhhfo/ZPSDy+KqW2D9EUkyaeyTJcN8T8H
Pa2+2VpJpkQht5Fi30718GFMPjdj85kGEZ5MBAqnscOal3n6QIhWFz/mUe3Fic50kq1AOeMSxVsz
kB3jQFq02CrTycCHuoR0xKOzrSeP2gKOwUy+GDGVXVGvT5jpNJRxNJOz9qqdnkMNEEg6bQkH2iqs
poKk9mauNoU6sqM07yYx3o1RwB6leGK/7aXGo9Avnb5yWyvdmu3i1YM1eEoTHJau2NrsUuzxMdNT
AnSKYq/pYtt1wRmvxwfRxb7sWn+a18fVpKec79Kux8PKslAr29yIsDzeMeRxzSbZO+bspdXN0umg
FAaCwzu0Tuk+BkfQVsvWAFIUajCrh1j94JgtxnBEBtLaB5HYZXPog2JwdHVfLvwo/TDjB9bn6JOZ
Op4Kb1dnEVMh6pFbRMNxbm7EYO1tx/6SsIMMNYGX275w1NKFPOaRdTYXQDOy/qqjugvohClhcL0a
8pcG0JWVX/Bd9y2juw662VNM5xEs2yNd6FNoKpuFUKA5BZ2z6BhUVbewvylKucdE7RfJjr+8kjTy
4xn1cvHFJDdqsSMwZygRx8cwKW6UVj4OBmY1TIgXuszJKC0Ft7wH7MN3g9MOi343rylmnchzn98Z
B97kOLXtL1It8Glj+34Gm9QdWVzza6FlwSd1oZ0RI/HqnccR02fexPHJVOjBqODVvNpUT0oHCQ1S
CzRAdabAzh+7tAQsUORy30F6CWgvodiwwzS7DO2AjdwSOelTPhvtp2Hk47IM7V7Lu8G1zFg/tpH9
1Ki28AItwFOdwyhoSgFF1ol4sPKUCJ8Ep3CmlTB9Yr07hGEeC79gZu4pWT/mo1vbI1VAoCXptAtk
YDzjntbVrYzL6pIG3YIEKwZ66sZFjaTCVBibsAzMrLMM2+tg2bSpVsM8UkAwh37RafGzOZTZ6CVN
E+brE1Lex2WpN4CGWGqIYzZIONF0+j2IBNjPkWpmjsXs9kURPKVUswER9irr1jzAEOGTcVmLFNJL
IWaVpYiSYhg+kPU4RNdjNlnnbKx4JgPGTa6aEUTy8Mv84PrHhPJ/ij6/psXYtf/7t9dzS9rytqM6
AhamraNwktabaVWfGGq1xIGrWLTasU8b2mXUjPZusPN0fmdQ9FrK8OdjvRkAD7QkIHIgs8JEvx0E
wY2asUIQ6rnadU5AZsJ/cG5EZZKPvU4e3lqssA4vyAQdd4Dm0NTGHXpat5HiHTnr6/HXz7Ni4IY2
g0m69lajIjFCWUrluKVT3vJK0HkFpkKfwho6t6Mno5XtO0d8PTL9fkSdU1p9oQYCgbfCt8TJSnLY
degz/QtwGjC4Ogayv752vzuGoXHR2Ko7f1becEFz5pWq2wcOu3gF5kev3P31IX5z4fRfD/HmcbAj
O54nB0FJHNHeG3cdEceh8gIyRlS6V1Qf/vpwb2Q93y8bfmyec3qoPPZvxeI6Fb05Dowkj2D+x42B
oqXZdXuxW2mK5qnTt/PiA+h5F/Kpv9IGfD8w/UXMvJZpWBZzq9fCB0Or5ySNCLTEVIt8cL9Uj81m
9JsjCYvMo5/eOc91OP9PKcKfD7e+hr/oLIDkpEONOW11t1KpbuWqwxw2ySk6OvF7bNbfnZuFNAsv
I0860MjXB5P0d6oiXNyZNANxXqN3i33vV6528S+EcK9/2dszc77DCmldoVJ/czBFKZhWMcdKzmuS
TKLssi2NzyPzLteK9+n2XSDmbw8Ia1C3ANqp2BZfn50NGWEacAglmTdtxVZnNLgnyNAVDbq//ur9
GO43UqgfN4+O5j+O+OaliObACpnduMqJ4RL0dM8CaO5PrsMdLNlMP5AAdve+GEp/70zfPKMyDMUk
p/W4HSFld9IzHSSX4eb6ECXe+REiwCndBpvxphL3jTuS9PSuQ/W12O/Pp/7muQ2GgO41P0HdLdvF
H663y525owO40faKF7KFJk1+vhtu/oX7/JtPEaDrf171N6oJRozKEPw8tPTG245wOF/1qL6gsB+B
4jYgVxu3s7x0+57e67um9k9P9S8HX3/cL++rZv48ODsFnBAMdqL0LD3jHB8BhB8YGJi3aNJAwe+C
zTufivfu+hsJnNlZfbo+bcC0kMMc1QsYnuulXkPtZ+DD797j330ufrnQclUJ/HKuca41Q8ULtX4u
0lONphfkpIs+5j/+XPzzwr7V/VgjDdOBu/rz7JzTKnPjcWa8uLX5XLx7dr8pcKSDVNOE5IzU4q0I
zAmbuB/X71Pmdf7kO84+88PNeoaahwFKvxfH9UTfzUj77W385bjrVf/lqrZRXYWU3m5/5Jn12F1l
W9sP9gvfRVVHrf3uif7mNkIiNtCIY1xH4vTmfVlCA0oT5FBocceUywps5vtJLhfvf5re6Aa/fxde
HezN+9HriaP01avbSLjI+pA6u2n3nz2kFFdk2HBqJkrYN9/CRGvkopKjsTrzx8v1ofnxkDZg2pXt
v/UKrtkxmm5RyBH29r1KffMKpnqhtnaiuAPrC+HSWzTu9tn4BETOA3y3X4p3Drj++H9+bX4cj2dU
gFMnJY2C6PWz0pPgPhWO5aq0m5TkKplAD+Qvf31Sr4vHPx3jrSMm12ULvZBjaHNzlyns6YJgtD78
9UF+cyJYo4nlg+OvcwHfPBZmRKOWKs9NhtlbInaMduUqzCv/+ijitW7p+7kgG0TRaaO9pnh7c72g
wiXZIoGTnDtAF8IP01MRsZt38SfBB2OyWHrGrbhhguZ33vzYXkGDUt2cFZLm8N6Gvhp6jCQ0z3oP
oLK+ZW9uJfwNg9uI4I9a/c1PM3q7YIzNiARphQlKNaQT5ep1m7hqkRFtGsuHv74Yv7mvJppaiZ1Z
Gjp5iK+fnVLVM9lLm1brSVHDM3ng71im3zvA+qH75UNmpqnGZJlmS0qfprcgGzrdu+LW11/p73f0
1Vm8KbGCtAwgHUIV9cbZNZ6q848aY9ibZ3m3utSu+7viw7vfzN88r68Ou/75r+emIPGZWoKyH+oH
aBVuBu6DvD5CIIaN9a3Dmv1zXfivSvJvuslN+/9lkp/i/OX5Zfz6q7Dy+3/yQyopxB+qaQuwluiN
VbT2PGY/tJK68YeOiBKvvoOEl6gJbtJPsaSiGX+w1UbTQJ9EN9Ez8sH5u1pS1//AO46qgIWKPyYo
9N9RS2JdfvVmM4GwNBgjjmbZCDd1rC+vn5XaLhCuDTTG4xJI0n4Ikimht1/oxPesCpIysq/7YOy6
TWiORvdMmngNNVYkab3RFIUxPtnlk5acR2Hny0FbRNneSDXsHBAL0dztIKIVYIBTtMRwwfUiV7+F
zPir7VDlaeHqhOL2m1xdKRsgXefUtzINOnjVKcb1kKBQ+Ww43ZhD2+1C81ppFElDToti5g+NXvfI
QuyJr6WCgxmXTqTHx4rZAOr4OV+QLgYzwLg4ZI9+7qICid2iBItygSTdmXf1iHrqpEf1eDCT3nZ8
HWxNsWrmGnOvDnms7mI7Qfwg9ZQJRJqPCnqRIAXOhyLKkKfGXl2wSqRExpOjINLwh3wqrA3JO315
rCelUDf8Do2PeJbMzCKaUI8/9MzLrX2ULgVz+gbh1x6Z1NGIU4J1SweQ3WSkp1LRjv2QQJPDjws6
NrSrL7BgjdtaCvTccTPp6sGuSz2/ZsgxTleOUhrDTk9nprbhMEbJSRnmmnaNsrQFdD0zhRVd1d0Q
43h1DCa6FuO/Q2LTmPPnIaU/1uFGQmGq1pCwwhYUPWHDgVOE25peh2q65tQr1fWUgPwMJs3XWBkR
VDi102yrRnbBS58AWVRGRuRoIE/JRJNKSNExNQ3ULIXEmSMKbK6mwXIWxruDNO4N7lZ1qtNAn6dN
a/RDdZ+nVjx9pMzM010vgsk4iLrOWqKpo5IiLFQi+4Ub7pCDXetqwXd0UCO6D8z2m9PESHHyx7DI
8FWaaJWQhqeIUoJNUjco85JMjfWNUid5uBkasx0YIwVMKZqaZX1HZKBRkSpgJclhTiZRnZVwFton
DCVTPPpdsBjRvVLLniivDmnBpVap6iqzF05e2W4c65U8FapeQn7OrLHbLQQHZIpvAO/XH/LRbssn
E9Trl0kLBdOQKWYOmrnmmm3jqu2ClEyoCdMwWSP/OtRmUKt+o0UalcDcV219t5ApniCBqofxfpCh
2q9C+L7e5qhnO1dlzfGcKFWSUyFll29NOx3bp6ES1pecHh/pURlGr+ZylDS1T4UNGYrjDqkNl3OI
pyNgDV5jnU5tdUCL69THrs5HcP9ouo029GdpoBtus7ztH+NxoO9tVMpQfRSSCOFD2HLWJ0Qoqgl1
2My1AUJx0egfs6pt7BcemO6bbMtOQr0zu8UTlS2mA+CbSn+CrxWlR2cyZ2uTFCh7/Q6/HhnYZtqM
/NVTgy0vjZoFSMFU2+0tw06tOs/LnDe7KejA8oLvQFgmY9pHMH/1kOwrY7KWfIdKtJtPsSLaeq/R
Wneuq4FA2Y3V2OGKngvD5ks4aiX2+KmICrFpLAOidxF0z8hPCfNVwOF/WNCzDSjs4nzcBw2DbKK7
Ft+yhXEe0zGOEbhIB2lMk4bqdED2adCsrbp6WCy3zxu4QSgCU6DdJTK5nZEERXhTatlSnBONaQJp
XmXC9Lrq4nb0VWuJH5g2j5EvzVgOzKaacZ0+1EJtTKYWBqTXtkKJvjfjLgq+RYvSVjcj3JvEK/LJ
qh+UGD8fVqslY5SfFahj/KERkKBbCbPWtfMC0eP31e+/hcDfdFbG/78OcL+iX3hVBPCv/6wB/lgX
E1ZzNuowSoi7+XsNoP5hgRniT9iVOaTtsE36RxGgsc6zLPNnq3Nu7UH+owYwqRzoSOL4Me3Va0R5
8HeXyPWPov2HgQXXyM9//nUs82bTixFKWNg1SGHTDSoUXBqvKwCRy7qsus6FcgWOZq/tc+/zSg71
vgfUbt/lBr3Z5qzHYyth0O5nt4NF401pr6GTDyaGoskh3Bv74ZQe6K4e/wVOwOtexfcTe3WgNyV+
WYdJ1HEg9aY4LL7wYSJ5/Xb4pvq5H/7bedF/Oq83xb5V1orR2YxfNbc5V8BM9/pXMi4yP9paHtLQ
7vNqJf8XzvPN5uxPB15LvF/K/dluuKlG68qL6EAUh34UvnZas8SYfd8MXk/6xYGcjdO704b3LvC6
/fnlwHU0iqVgyrpml5nxU7tTNs1G32rxk+5Gm/fPlLYPf+Mv+1BOlT04iFLspOyPGYG9PmLUp8Fs
K6j4mkKQhCPXDaQCpblWoP5qzEOVLV65gtQFFcjHCDTcn+dRH70sVJzxIarizNkki9l/S0cx7zSr
UC7lMIl2t4piEreee1Ew/bSrkP02flbXyNv5IY4c+UGrKu04RkN5MYmig/HAv9Vc2lNBdTMroxVj
yknE0Z5L+46x+HhVGczPpRlSOKVjuEBVzexaPzUwhSO3j3VD7HMiCIgmkAuysra3ZjIe60Z159ZA
HiysnNFKLxIM346dXAxyIJOxxevwueNHT6ekWKJLZnSh3+ilvUOZX+66CK5t0vVG5edlPGJsMno0
c2Wh45o3kfl3fSA3gFa0+6To42NSCNzHWPfmTc/KvqtzB68irJjWQM2iIswbE/1ayUt0wLMe2Duz
r+bHqTSRha5SiyBuVd8Mu6MQo3ZaqnE4xEaSfzVIoWGWnVebrOnS+9zMtLsFB1i8sjHU0F06Zvoe
6Obs2JOozC/QhruSnuZOHTrnQlWM/lDR0NmbVm180yJV+1TPhDIs6DcuqpFASg0N9ZZCW/UnRZ29
ZFp6r9Z6dieRWTh7/FbWYVwk9arV5rdqlzYXSzJMV0GWWh9mO9eQC+XWYYrxVS+DLb0yIpWjjifz
GA5LCe5miA5zoETPmoxI7kJxsbOQ/zwgwWZA36PF2uCySG5k1bItIIRnfG6VOUlA/cgZxm82Ldqm
LwzzURqV8U0kcincwe4x7htLggqZy0NmcqWvQJokH8r6zBI+P7V5iVC15wt6qyaWvOVkk37LUl+/
aKNSw/0OVTRwxlASbZLNqeTfXVJCvgfEFhgmFjvb1GiFrwupJzaeSCyhbivaUWxU2DpfzQZ7HHqC
nGwaPXWQSTnRmIYe3Jxa94TCTm3rTIH1ieCc7D4E3bWLu147DGqho/yMZC2u5kkuPDYjOwum6nYe
HqtUj4Y9RXF9o5Zle49nIb1ZdPSzfhGopLw4Wg+lM1eU7bDY1THpI0QmqpWpApF7kZJC0gffuN6T
vhNlqh1K7BunVK9r62Na6SL9GvVat2wrQn+mD6UVqnKbWqHEwaF3CTnxbTnKjaPGDkgenbhqbbba
j7WdmIcqH5CIpPqwk5Uliq2qTPJ+GEZCnGPEMLFX4T8DVN4NuGDUHihUOKjalTqp/cbsTLhAA4v7
qaOUeyrUvj45s0lsYVUphJVGGkodU3R8Mcyldo6jQ+vFy1T2KL2pYL+hBkAeY6oTWR4kR1leVHSL
9ZiQrvEg5Rg95GbTAzDCKFQlFfiY7lF0+Ig6Tc2uE7vPnw02zamnj3W8meuRlJ2h6y4p9CqYwmWI
FjVK2XKOcf3QaYuNPLksm5cijyecEVhDLsESWdvGDCzXGGd0lDUioYbiNHMZRw1fyeVVLlEHWw8D
SKVjOFbZM5Yz4mnsjJ1GvUxgpyHe12O0HBUZthtzsBo/sHEm6HaZnqyOxKOxzdK92ZgxMpQht33a
BNgHZG5dMPAkAQBo+z7EM3eSWQHkAkfmHsNLus1CraHkzeytnQz9RWU1zaWysAGeU0ucR2f1I+lN
542kweyCIoIRISc+v/xVPU9xljWXBHYkl0sXETw29Ut5FksQb+lTzBd2aMl93FclG7DR/Krg//DH
pmw+y6YLD5Nu6zvez/XHVssG+8H00OB3I+4gIG4uTopsUyFSGreNU0xH1eT1Dj3DJMLY7fWAAb4d
lPOlzOLmwsCcfNAFRzKbUdnXlVo9Jr0CTa0bg82kWul9OkN3gOmm+ANQN4xqSXWhzohkY/rWftvm
/S4ImvwwajKm88Kg1BWhTA6ZhsZ8brrkotcHUOCFgPA/AbeqA5toP5UdqWET/KMZmdhpCzsgp8bJ
N+gyPoXhEvpDCTdEnW0JCd9Q78Z5HI9FpyeYpZrgJXOqyKUX8XVOuHaJ7LE5jgyUghb9mJPnzrlp
c2M3F+QArKJnRtKpeaYjzIpQmUQHKXOEBb0OtVs7DcTXWFrlsS9zeG5GF1znYZc/sqs0L3RLcV4W
UgDRwmnVZz1Nm03cIxQts8nYkkZcbfmYkZMxE5wxzb25KXRteh4cJ9vmY0o4Ddv5A3Dc6dwldfpp
iSPtuTNEQBbdHBvPtD+6LUJhY9OrgYoM10JpWPX9fT6EuA2CvPCHBEto201rRMGYf3GWyHyZoqo+
hbhVdpNeBZuOkvVGsFO9KOfE+oovmNWqdZT5ZjYzdKJ2mvlaOCCL1uPhybAzfGYL7EEUbdY2EmN4
YfWadRpLrBwoqwdybrTuXGM4qPxw7lndQyuqKZoyLboqYoUMrqHH3FFG5jlihgPog9/sJ6wqtRsx
0CH+AHuOpzVKtGv7JQpXXH7KC2dxathG+Z91P6rhXQ1YsjksMVo2lxbJd+9sEoQnE7fmpd1NImfa
zZdshO9ULMGhsBs9uGpLg3aOMdgjER5ZO9db+AUNap812EGzU93YdEGkzBuTL+yj2oRSbO0CVaMX
GcOwRkMYi/rglHo5kNCoYZkEYstz2VrTOpwoK01scttALesEXcznGmZoOm1i227CbRGK9EWZBqI2
glAzP4x5reOyVsLRlJ9z1OGOp43TNJ/pBPa6H9ah2R9izc4HElZozNzhJ89OveD9AbGqVpulbdUr
pTMMhiUd7Qw9VInuwyJ4TSjCGOJMGvMDIdDDZwW74BXbs/HCEWI5J5kz7eZurM+EukKiUIbuGMvG
YUAwfTUqPb4WU1vdW1Oio7dWiMoz9c4VSlhf6koc+4x1hDvLMdilYzF8MZyhe9bbuEvduZzNHbpu
hByor29KbDvbJTaG/Sy1dAO0O8GzESzbuBpYXVvN8R2sCttWJ/9lIDDdw9+Nl1Oth90oJ/Okj7O+
xUc5nCBNBNtW6VpswEW4S4ukpjS2w/raztABRj3RGo2IoFNC98JwHPFYxZH1UBER7Ztkenxh8WpP
vQLzHJFgXhMIya2RuYMTvpKhFzcSE1Gd1ctlOamGhxtU2/+3YUACIXyFNQzirxoGWRj3+auWAf/B
j5aByd4fvB3DUzST5qri+jk0+AOJHxkftP3Z+dMDYCv4c2hgaH8wEZDkzQLgg8CwShDbsl/hC9L5
A5aQRRKtivKSyYL8d/oF66jvly0Ymy9Iq8Ya1g63Slj6m22uKhMMdLlpYKQmbSiPLKIBjc3YZPeB
KI9OIu+MzGgIO3qPeyNeq82sH0dGJKgzLZGQWN8cOabUGRN2fDggJMrmJb1PlOTeiFoWvW+VUA8Z
MAMjA95WygfsKo/qMD/3crma1gwo55gfgX+g3yJWwxHjtSXGq1N7TT1+YbeXvS7puY6HsN+FIog9
0WLpUOziesqLj7/c6N91XBz59iJqkD91m+4HDQputbFu6X/ZOfdzyF4soNm7MIbwkIpvi8ki1MAE
moCxBCGd8zIUrfRaa2DDSke2NQtlhz38Yzh1L6NO5unUOFScpe6RHBWae/x3T8kqu+fD+23oCJs0
AgrEYkpxnSjxhbIEmPQqex8JR/eqwHoOA3wiLbYqKbJTLCBhOIL/Y0qQ1I+pb+Ds4quaxlt7ygQh
ioSlzOr4aXAiDPfJxrTD5xFTCIr41HKVXD9DJvoQFN/Ek1HcjGrxWVp0xCO+oWxHVT/UcU2kkh/c
sQf1ZIMKN7fIkHK+zWpOAHFEoFVAbJapnJZeJg8xhcaVTPqrvn2ZOuQlc6aR74UrxMMFSXFk3ZHP
ZlMZlpeicr7xuh3qjNTLIlRiH1f+ozM0H+veSI6KHV+Pt1IAp2kpA4jPJq3Nro9U+xhVh4w1G6eJ
jHK2ceqJ1gNrTU4oTZoT85S0oEJszMYdoJX1G7g+9mheupr7l6TOkVpivBQTgUQWJWjNVJkk45xA
3CLeZiRjhTKVu36BNpQFw+IrEfEBenMw0r5l8xSf+zZU9k5c9pdk4uWeEgfzDin94hmi2obVhCkP
iPgm1ftdoS84f+dlq0RrRW5qJNQn2RNA0sivpCE8AyOgW9fLfRW/GHXXuHCc7pwaUTsjDYgWtn6d
RujoW6s9NGHgNblMXIMuexhGl3ojdli8H8cY/HtJT9NvTPUu7rvKZbdrHxYW2Hm7FdOYnLVcCbzF
bla1jHMSDXnN9kAkcDJVtNmCai/VnNkEu44NGbVbVXbEmWl14mGxx+DTjst9MZHpmtvpDTLjcxaG
L2lqf5xD5VNgqJ4KjY48sdbyZmPes3+uxtL2DaKVfGgDh7Ipb2RDfqNV7ZSp36tKKi7FWqs5xcIP
6LLrfpoO9DQYDInosq3CYy7igxEEfr9Msx+Y9V2V406OdCPzGmv+Vnfhxpo0zSXhhFDeqywon6bF
1Nx2OphkkmNKdp0Qz5XB9oedhmpC8D7NStW4RYWRYMJ9SG5zE12FNTFnOS48ay7DTaeRRPZ/zJ3X
kuRG0mafCL9Bi1sggVSldfEGVtXNgkZAq6ffg+LssDpZ07mze7M2Y7SxIdmRAEJ4uH9+vkVXD+G8
XAySRPBZJkrQyPTTov/fAaAJQKcMN1PvmrB0Qf0eQJW8Znba+lGLPGhO4+dkNVSiLfHNaHXdQyPt
0th1oSsOntmW/BJ1UJFKTMHksd3rYiDPlGWXtVqq/qhBF1VAk1kEbZNh1z6xDqFZHuduNhk/yqwv
PbOOVG7j5Sv3cQoOtOlag1s6VDSFck+TF01PnUz3uF1fgEZoQE1Jyo4TyssEPlplS5V1JIXh1jlK
WRtXSmE298Ks/QEClZ/2Dq29Qgdq0yPwdCSsoCVSluvqyCZ6jULUGEB7x8A6isG80GhccxWHCSs3
4Ax6eT62AkCnZvY4XJf3cREerDL8WCL8BCdd+ZlXa89zXiPBJyz1CISjTT00Ww1HdOhQHRou/JPH
STPosypSijglLh7ctguVXdEJq42T09qWhMl9JGjpoI/eDcumwpVppHEG5IM837dSoe0bcglaSci1
mIsnQtX2FfzmZFvv9pWdPIxiohUS6SpMFW70otqA7nrPFAXhTKqYzwqd1NNPMC9/VJJFk0nRhdu0
wO5Ob/vrNqreNS18DRtFu5Xxp3QjI6QryQwbLOv1fCEzgKkPsAsLBNatkdDBZS/qHfKktzhlWafh
Y6LzgQvLnlxJQmheNWagmNVjI5lt0A0lZp7mJS2ENJGb062sk8IoXlRLx4+PLBCXFRFoNa+qqoBC
hAIn6lyKFbdfspdx6dNjsxb8LeU2A4lkWAJUYUMfu1PuZ3FsuiHi5qEfa5KlTC6BTbbiPBUa5nhi
Fm9TUnFyVA0WuznsE8a56PVKeF1hk06wTOEp9mPVF5NnGlFOasV8w5bhqc9LYB0phXFlqulXw7Gu
gnVDi2h1aGyjC2p5uisri+5BkmOANxr4zfMuF+GO0vJrs97vKyFdNEduPWGgxDWy4lJ+tNL6o9Xy
a7A5+yWiV8kK134+vbirBS3yS/jaS7m2o93a2GaJvaFxUQSZLX2MCT6u7BrumCz35cBVqqgEDnsh
LWemROqmxUVatNoSTKxDm7bRQ83FOSCsI8Xcv6LGgEWAF5kdW5TnC33fd429djrCnKhpd9QoXzot
aGAx/CHIBu7xPbilL8/eLnZyMYeq5YPPxcZzPDTFpRRbMo7p6eQldfI8ydzGQcN1G7KkQRoB5ckg
NA0FgKMRCrbcFAGQOow7Je09WfurRXSEVeRxbA2S/cBR6UWUL5J82Jf4aOqtSs62IJFoU9P3ihmF
eDla26ihBx9W0k3KF9Rr27zV266gko1qq2uF2OT4XgQKlBJvbpGpkkc/6EIjWdkyhYQ1Y1KKDSd3
PzdRlDLQzHpwU9wubYvOjNhJNuY82V5oWy/tZN2Xsw0LoSiPwwSpfHgiXuNZKtjtNKjBzLY36pgD
M6/bTWEPV7hhRPtaTLeiK+gwL8RjbLKRdPOPTLWWfd5w3nO2AQgZ5suEZIrbjJm9FfG+T4wXJbPe
kLQgK+guSZatKIqbZmJfyaz4ahFt6DkqJH76u36Ap8H3gpZOPI94H1ofXqlFeiG1414NNSmIdSUP
qBd8SGHnSr2L8aUkZZE/jhwW9kj37CDwd2wpVV0OEWWILaihq9rum/tkUh9DOV7cQlkDFzWrdyN6
Mm8GY7Ytc+vaNCpi3Hi+TDXg43bWuhqopNCOHlTNuZcaBAljXD1VAuUNexmm7d2T1UN0X1tNR8s6
4qcO4ty4LgbLG6fuh2JNoR/RudpH3Brj0sATJoOONCF+7BPgHOPokMVcFMBAQ3VXVxhNj23lN9gw
0iTxRrKSZQl0xF32Mp13FJqh1aYJ2709ZneGMfrVNJdbcGJX649Rbbxn28mfDPlpMNTr3pmeP/Uw
NT3rN02iEcostu2vl3NCF00NxhE4+1xFR4sTctuanGOydp8IGzvzMhy2c9w+thilHtqppXl0SOi3
jKE4hfae+vo8VQiGRr3cbFMNdkFss7NUjYPZe5+9TGNm3jf1NqFzbGMY+MRWU2Pckw4fvIR7/yU7
yX1qR2zISkgBoBr3Bn2oAcH2c5vLfdDAtvAnpX5YaXO7vprSS7TLaCbCJT6qzk+Bl/vGorffXagj
HRJTR0Y99agN+DVuu4kXgFiIwnZyO0ZujM0vDbOepWiQqGnGRXGi/lRpdXycw492MDHuFgOp5r7P
d0Sog7REl3Nt9AfEf77UmeCGaK70pKndj11ebR6IeJUHjuu9OkA0Uw3yKhDtdbc0loceVdEz6RA/
sfT2RdfJ4Dap0waz2Tc7XlmIIbDZbCxivTjFCQDIlJQ5GJ9OyEJzKX+KnfK1rBZ6B6fnLk6dq2Tp
NKxFxJ6+rnenp8Yxh/WP1EgdbAeWxo/GMHqlivdnVg/dTQ5A6Ahl7BKH4VvOu+Wlhn8sFrnwjKpM
fbKAmmdHuPaYnXpVCHnaTpOOmbozs67kuPUz0e7KcBq9Oaa00ys2cR8EGtRMbzLFPm54vb3PAWCB
6hnvlckCKyLmIDIauLC9jRglWhEpAq6+4vAC6YTgaLIwQkQGhdoee3N8NaNEu196/ByMfjykivqH
sNUAjjPkdjmy3FijlpVwBd/VEpbxUz46vo6ngkTJw4169cc8wnGu0qj30Nu9aDq7E5qsnniedKyA
77Jtcym6LLr0xQgN41jmyU7VWsJUWV7NmQnqPv+C1GQMRgO72HDsTe8vwQ0Vqg7u1FgbgY457aU5
vdLVPPtWNHNrTnaUsB7zma7lwuzso2EmGZeQZTvMyovMxSHIQryhl0V6aKpaDRqAP5kzO1sIYth4
rjrWVi9uZ8WMMN0GB6IwjmgyjrmUs2CUCZPslHpsJpr6ypDDR+h05t0smscWLo4YpB/TFKt7C6tn
iKXHcTF/SDnHTiQBH6GbHK89XV3Y5SnMDGK4Tor5Jxad1NNrh5gOlNyBoo1zADX3ojlRGVTjEm7M
sXmequS64ArgycSYU1lAaDEoHjm0erN4qnKxAzUd+YQUd3y4ZtuqDmsujiTIRtJ4yHRvBFQSl5oi
5zzt7XqPK2fVIgBs5eW1D+MPMRMlizH5k3tcxzZOqCCa1vHzYbqoqBi7pGpBrbYjTp5FXnj5VEue
pldXaU5j1dyFQ9B3k0JAufTHzLaGrSSrFd5ULH1glNrRiKpjlpTSizzF0OilQaFzVWv2XRwv3gDn
Dbf0JHf7lAubbvbdMe3T2EfyBi1eHRq/wMN5vWBWV71SbSN2Y5NP2ptZS4DkzG42aDhCcTNpVjml
MuOuHkbiiiTuc+toNypr0lXoBR6iJAUaQWQPTiEoNJpMuVxcSY79oNUSPtXRuxIdMeShjX4O/UF3
npU5+UEjQ7YTCrnN2Xrq0w752I+6qjmwpVnecwyyhMuVodHdSI6IkasXR+7E5cbJIiLz2gI2hv1v
p5h+PexzWWbfLAcTAaBrYJMdlHn3I+PDq31MxDc8wEO3rgnxElPtj/0s0WAOOMuhHuRSaLkx7fKt
c6yYUnbde5jDqPcZUj9ZQFFPHHek1m4Yy1Unxy9GhytxqypYPYvd2MXytujzC722fmqqggd0QeRh
1BnIEsWga6qS1/rwHg0jlK14kK+ywVyrRXIeiGTWtmbrPJCgj45GUpG+7qrSK1PT66CybDl/oo1e
QBnLEWDpJRFDgtAuLMv+tdjGJgfRYJf3CkeWSQE3m8b7IR59vefMjhvrUFkmnVORs/okbzQN0z7V
ihSi7Bd7QNqn1QgJuODhG2cId2EyuFVUpJA0w5cSrcMlnDlXSGlyVWFYT27GcnaK0sIilfBzSTYd
G+kuFfmfUcwNT4+52zQ1JUwkqLiJpsm2m3XeUNXseotQkgC62dldya2wvM7qieMhC0kHKJdhGwI+
Ue9rRbU9jJM/jFB6UKaMy+i65gynkViq7XCR7GUghVTsI2ubTE51qCnl4erUXhedsZOXFeOqyP2m
V4boMc618UCFgKR8LGzQB425Cv/Uu6FSdjHAs2NtSkE9VvpdCttsjzOOwjUjJfTPsR5Phuihmrot
/0xTj/0NXjAGClo981BhVO7SLe3x8x8S3OndVupTL9SU3otRKl+1ZbsdFFWChURLkDKijR6KPqhw
MrbQVt+ABGs3YZrZiJCtB6txnGPfWRu5LVlaheLsWz3bYrDw1CdTcfPXX0L9qatwiQGfIKvS5CEk
t3dJph3LcbSvF1VwgKgwEfNB2QpHBv2iwUUIh/rPMdMfaLFH8+IY7Ta0V6IceA+5poxP5efBGVES
97NPV7Tl105ySfii+bYkXiqNxW8UE5oV0aLEFd3FnPYXaLi5eOu1t7Tqqzl2l0YMks4xAUotFHCU
DODaGu+IIwkR1U0RP1PZ3tQy5ddlwnarjdwoq2+6xvwQffxoTC1VU7Onj5TyhbtoN/1SL9smku/a
8phWmFCHlv4zqwoDVNlW1pLLSCanJ+aRnhJpKjZhO+9o9802DUQrD2NUWbxZIYSwdYWXlrwzZjPj
aoEzluhqZNYtF7IQpEaEdiiwW6BnUcIbKkYlUCQFhpMzdl5kVpZbxNJmIU+YF2T/qN6Gx4RiEUeO
pRBFJy0Oj5YEjLmksFhO7BPyDqlL6hVDBpuH6ys+CaXbhvNrBf7Yi9Fwu5YKNUqe3/k7FHQphvsW
xC80zcqqHS032MC/SwhdoTOMwE6KBzUxZncqDdW1cFWifK4pvqmGq37MMHwHBtc8vZHnZ+ERm1RN
nAWOim38UP/QFWPNqep+MpXmvpnrHy2hb6NWlIQmeZdLkuqaYqz9pPYM1Ks7jdZpz5Li4phQA8y0
FUpqqD/L6q1k2CvLrOjsL+2R95qO1IK5fJHzuMmj9ECCU6Yb19LYnKMud7x6bIV/VKZOYFbn58jC
/alnGetMnkaBMghmfXI1RX5retRveWay+Yd3S16S5ZKT1MsNxE5Vf+1oIUANmVp32Cc3sCsvjTRv
mWWzsVVTa9OiWqHUrj3Zk/NhO8N7iTbFfE0BW3gkkP8YJ0Vzx0qh7XBmN8S0Cg0NrczQU91mfclN
YZLcrQqPylp/K0jAdZ3Qgah1mEylgIpgZu2qqdYDpyIjWVoajVSk31eS16rXr3adVkJVzajwVpwZ
pkm5zqRrDoW2YHKpx5F6mwgR18acRQsXisqBR2UiwG31mkoiEMt46aXDJB7nOC4O1sKLJg+/qW0M
yJEm8iWBRnVhCGzH8szJBmuXdum2Hbptt+j9RazRTp8KKFZ1vU+TYaJYHl4klEg8i45+ir14STwV
grvf1EKBMpNxW0wXi2GTkIl2WhIlt0Cb7gZLDC73zgMchuFoQsGYpvdxhP9npvPlIFrujllBI4Ku
7ORR/8MkN0YlnQ0syu70siSOsgFGJRq8sHxMSKzwe6tWQVfZRQ996SZS9R5P7ApOOl1b0YglV4Le
MacHQ6c+vl0/5AKzDMiNq2fxI9Id4csZtq15m3sEkmlhXIiSPnSn3aZqDOa4NZ+rAu6TDh8HnEm4
zfMLLUgSAXmYTK+XN9nliIZgDC17L0TykueKtTcn5KSFVmzmNj6a/Syo1st3aX0Nzvi+Tlr90C7Z
LdLa/FYU05XUyB5Evh9YK12laXnTdtlBooOjjZ0giQpCWB30YLZcVhD9LkX5U+2MeWsjlfPUJT00
NK5w/bEmN1O4/4OT4AKFWsxYBDsITWwI+IzYmyMn84gYrQ5XoYJXNQIhDZKw/wFPcospKrsAiFOH
yw8nOky82BxuxqV1XEvLaAWXANCSr9s4E3NLpKSHsild066RuTUxviWhZhV8q06QTpJi1CLJUSiG
R0lko3b2FcyoH0lnx6ggRniNbNaNYVa7ql2Ea+HctRGmSdtgYdGhYZuJl6oEg7JF98mKRDRLVP4O
EHEtLEyPVG8whP3g6vA2a66AjU1mIKfU7ZX80yxrw60GsezMqdMvHALBNE8uqzJmdxfFe4JOKeCg
e3aEkLi8NI2P4h6J1VBmblQa27pSONcyPo8jvwPsDIGQg967wrhyly1yeSEnvFYp7u8abUmBEzWg
Vp6RenKKai27QKl/NOaypUMz2TL3STZFHA12SuVp0G1alLigFqNwDSW13EnvUf+QTbf0vtygKbi3
LKSQYc121yZ384KFlwJU1y2Ry/myLnYW6YDSWbsxV2CTYw3DZRG1z6VRHQgi+Xwi96jdKhTOd41k
LR7iT0oshkmKRFGKQC5TtvP+ekY9WlUTRBJ9eTXV4kNrnaemoY5jjqmvWFwOVCd0l6iovcgYnp1R
eerjyqfmY2zHpLluuZqVXfc80zvjgqKOPHA/90k0PZBC2pm9tVcocngqhFmv0EMW46DSG6Lem4Z4
zMBLuqn2045p85rneNxmhnyTrpcL0fZjoMlPylLMhwmpg2MM0KCY1GvbFjIrnaMeEm2rSYdIav5Q
LJQiyZxjFVWoPhEPMaY+9EEHyfHSxi+Lm9PozlaCsEgXV0vRvSyVMu97Wd7TTzPuylJ+DRN6bXr+
D/QfG3vmzl2FUg2NsrtBiBu7yYhYAj3je9Ml5UaxNGejkyKe1cvMsOaDlo77JXVKz7Zag7lEftNM
5sRDlP3HbMqYHaroOUJ/xoyU0yO+HlPi8iqzzC2Q/HfwqMMRKoXb6VpPPiTqCS/iR4lGMz8sfU1J
PppKca71Ut9pI0MXE0j/bKDcItTVwg0dliU/ZCm7ok4ivJAcl7MQL1x7uo466iKgGZujPevVJhEs
MG3kRSMXLlwstjacqeSHWLeUtyx3UZBI0XF1QElsH1Gwr8dLTjLWj6v0CczAVYVuKaiy6EWqK+fa
KuEJDgblxQjxaa9LuU/KmshHVn0znh7SubpLGxV6vCXuyiS+SwZifVWWANQtD+pE51GSldQnBvM9
1BVPIi/CjxCPIkUohXlbuuE8/ShN62YOucJF5cSL4mY/RlxA4tDsthmKEWKRZDtmWezJ9XJbzZof
Olw3kAp3+6VB0NqKi24kHTxSf3ONvMqCuUB76li9n5hF7etocg8z0UUasWDiDpfmptHeUYA+jsqa
WyhhHS7mxISCeLoADZ2c8LDMqbajsHCDmhavS/hWYzqRBIZjv2n7Qd0ZjtgPXXKUo3YnizwGZgSc
rKovqmJsfM0iHYcyNllme9s01VHpsPqSJ/KYTQexLcnvSWhlFu1qcr6h40veCEmd3DJMj1YXIpo1
4q1pTTfOWD462dqwHWqTHyLdllM76PIsJsDeFdN8Rymv9ya7vx0EhbgueUTh+y4LYg1zUlqC7ZRE
qDkhEw+zzaKl9qa6DAsNMSGCRqo5KBsG1Imu1JZ3zOP3xI4++v7KWaXZabxAIIW8Jupw2sxc6Nyy
FrT75frlrKJtmxvZhuPe/LRyUNIdooYej4hNY4u7hcDV7m7Ufoj9pRyf5WWqNs1g0Eaeje502RQj
Ilvk80NthGSvrds+5+XTyPdTqOpD/unFQu4lm82XGn8Diqk5YLm52M6V3bsOmDFeHBV+JUuf8gVV
dUmTPe2bYp8tEbJ0Su1BMtUHUvNkSjjbPcw58m2UKhTAYurZNLDsrcnEe8/KLHSiylWuSNfOS4A8
GHhB2KOwXF1IrYx1z41q9mqnzTdd2z7ZRf8nKurcz3rEBnI3/dFI831BAsqbnT58hvpM6kYhJIN0
qIs4uZpk/WBOFFu5K1Yu2cEsaIAbuElVvtwukUzENUCm7mbME8SoeUtCN+gUR6gK6sBopMehBbKp
VwZw7wb3cSeq7rqpu+5L5a1eT+3/XkD1IAr+e+o584tXzf+Zh832T3H1VvzZnv5R/x/a16gr0Og/
66vuRfGWJ2+/6qv4N/4SWKGWIrSG5KBoK9RAW5ue/pJY6fL/OLYD7WHlHQCZ0lEZ/UtipSj8LYRV
Mp4Ftr2qoP4tsZKU/zFXqoazNnNzqQbK8t9orE4BYtRr4VwBgtAc2qwV81M/9EUfpA5KYw4dx97w
gt2A/YGBgLVrr1bGSxvAre07H9xf93iOWPArsMD4a1yIC/SB0aSlrBK2r7oks6QdmyOATEI3yZCR
6LHBNmI3NhnZjaKX/pq7v3grfe09+/zz/haT/Ws84CfoyWhqt091UEIfeZnL53POH2KVErHgNlS7
NPzrw6Cgz9jt7pC0c3GG2J3e6QEKoLM4nV/biv75M05b4KKiQS3Pz3AS2TOLCwNl+ZfJ943ma/0T
/vGgdO2tEBE8iU7ZHmZqD80M+ZXDE2EmEJYcEZUtuNhLWAdE1J7nfykr/+PL/Wzd/82Yn7yRL5NI
S5JSLApjrm7BU7zNFuQlm2pw+zf9aQUikdvxJuuFEDWfN0VwbjJ9dvL97geczKYcEDrquvXr/nCu
7UO/xTlpdIuLmGY02K93v3/F3y+av9+xdtJYGDHPsOXgeVsfDGN6Yd5yAd4NuzZInzSYu353G/tn
mVq/NsH9a+58GXX9+1/espXQR13+NWr+UN2gx/LMn+0G3+0bEcw75Yx48Nup+mW4ExEkydCSdCMP
2dc6YggpVzCKTVPVSM/M2HMDnbbaRdWsdtgTuF33ElnPOYHf77/X9wOw+erQMThATzSQZDeVLhLM
DjSOMHzvVCrdvx/h290MHe3/HuFkWffNqjtcF4CRPFp0HJV01tk3qVzvfj/Of5jofw+0yj2/zIGi
SAeiSx4FvATtjy7sHohqw0E7ZC/nmVjf7SWOYcp0AMurAdvJjNPKIoyLGHn/KofMimeL+nXWvqgd
tzC8wUPtDCrn240EToluGZx+HJYn69iQoZtmBv0B5UV3keAL+2i9Yy/T3yrHbDsG3RsiwPoV7R95
ifRwboV9rtvTbQQptKPQ62zo1ikLqKI8bZgRz4tsEegYSYwjdyPf3raHFZSk+rgnbZYNlYL3xOs3
5dV8M0G6MQPnFiXZLRqoA+SN/5bY+HlWfv1ZJ59h7qySZDlvZQrwyMQ7O2iO44/2QqOa7Ep4Orjn
DCw/tdUnb8I2QFDBmSUwgPHz6zwLR7NujGRU2eEKWOw7+aC5mIDuZd/8U5DTeUC16eEs665qszyw
yu3yBLHb3J0nZK5d66cn2i+/5WQjslKVPpp1UoDz20ov6Y1z3VzEPzN5x23XCJr75bj+ku5jeGpv
8qvhA/Q1LILao7D4AmjDP7MGv9lOPmXxpmbqFB9PEVUZng9d3S70P2+Hjf7RXpEl2IX7dUaoQT94
zfkhv9lfvg5pnSIGcyHpsLGZAcpGPUyb+m4NW0gqybln3SKzWEGKHoIE68zGdgpyXOfeLyOfrMi0
mJkJCi8ft+YpUD0WZbFD24eazKMWsZ1IetGDveNmfn1u4p950Zb66yRcBry46vWp7ark5q4g10uM
bv/7z7meLicz/ZcHPJnpWq/HiIB5QF0hE2TiCveBG/Lvx/j2QaDT4Rap2KhoTg6gJlSUmc5QOkUT
7opgZLLs7v9thJMDqNRLZAodIwh1OMqDfLT0/5KK+9dM+PIQJ0dPFUN2qnqG6IKSfaAMVoig/iD2
uMr8cXaRra/9H5+FrisNFpxqGPK6Ir4cdLlshZItsRUjMvGrm0ne5IG5GYPkZ/szv6Ux/yzL7Ns1
9mXEk480DU4zyygJgQxY1OLBL2WrLifbdu4c0DksvOoPytzd9vw5e0LG+AztHIz8/v20J58PruDU
0pBNSmcX3oYHxU03lK2vkWB7KXgD89wWdu7tnnzLEY82CUzUX1sYAiwriA76pnpy0IaCjiC5eWbE
b/bwrw+onG5gSAHsZZ2f8rhc9vmT5BwFJgu4lG6M9FxA+f2mxS0Pe1joDdz3fp08E1rEthGMNlKG
dQfDr/EDACrlJb7j1y/yD4BAsem2e3ZrdXfuWb8L0hz5y/An+1Yo5Lg26X92zVv6RaCBYFrpah/I
RXiz545qZX2Yf6yUL6OdbGDzYjgFnXrrw45+t++3w47rrQusa3duQ/7u4vPLk50cxVBdeq1bP+O0
pHcyJhQp153aqrnO5hs7+4hGfHl0eWNTNkaCfAVuBiOFvVVDAjJq7/d73verRgdOxy0FdvwpM16d
xrxOcCuAM4qL2jFnzWQewmj60l2aX2FV/n5A7dst4u8B/zGLE3xcTYUB9a1pe1S0NHijP4pdrtIe
DoNd9vOLfJ/dFTvrfvSbfXlTPaCSCw9rtJRBRaTJAYnkNTlejTJ54cf5LlNvuu3ZC/E3kTsf6t+v
5nPSfNk+KW2Ok0xhgV+6NqKpBIle9RA2bnJUXJRsG+M2zvbwtTQPr8P/nsL812mhEzk6hEggS092
NH2g7uh8zsqDflhD6dqzbww/d5s3RDj+2Sv5tzval/FOdrRoCqOlRoFLHovdmwtSfRluqDkjMvT0
i8bLL88Rir891P8e0T7d0pBxF9LEiM4qWBjfY1Wc2TSV9Uf/c2n/+yWunZZfD8G5hBGSrkN0G+c6
u7JvnZ19Kz+tL5MKhEfldL7G+Svx5E237Xe/n+3nnu9kF7N0bVYXmcENvBgxeUcZO/ZnAqPvLnzM
07+f8GTzKsWolu36hK2/BABd7kSxQWdjfrTs1clWAYM7u7QFrOUh///yGbFOwF3VpJK3oq++vuA4
pNOkXw8KA58WLbsfnIvfv8T1D/jHF/wywEkYYzg0FI2fy2CsNqF6SbECf8rD7wf5flv+MspJ6JLE
qZWKNb5ML8oL6Tq/MQKq02yHupupWNeT2zx/GHw7P74MerLCjdAx4fUxaLhkj5JhXqDvd8882Lcb
7pcxTlY1wijkUqv5iBFBAiQ9HcL/RtQEX4vuBFz5rpgeRum3N83Z+f/t4vt7bONkfVe0r/DtGFvf
RrsyGHZjQCPj9uyZuv45v5kixski13KjnYqGcUiCrWwfCAnxRhpBqiv3WjL5pr4EekqTZ3pz5u1+
e0h8ecKTFV7EOeCRddpwSPw0ruOf5c/0JxrLQN//QLVQgt0x3eau256PWs5MntPMkpksOmELQzf6
nzA+avnMuvv2z7cpkpDK0eiAPl3YsRiaKlszOfoATep51M8M8G3wocgW5DyZ7mr11EajXXl6ibO+
vMv6g6Oe61DmWY/a1jgYOCqcmybfPZCiYAm4OuTgynOyEtR51oS1DtdhTJI5dOS8/X42nBngNMWA
ZSI0jfWyTRX+kJs9RAjl3Hn27RiqZclkFWDxWCe7IbSOqnbWh8gvxJXqf15zfIBTF6Fb+tRcN+cQ
gJ9IwdPFRTKPUtpaETGck/NFN7qoGTHG5QQlV4M9nUcTl/2RXGW7stkkd8muYdcMHHB9juFGutdN
G+JH1e032cPyRP9CUHrnrprfHQpff9T6mr4EZ0iKMclef1TfZG5eIEdHh1Xp5Znd87ual6PYqgnH
ALbzP0pBqr3UIDt43Ya7BNaL0uz0w3QRAwqUfNaccKeP5YOi9xV6Hs/L+c/vp9R3OygcGYqVJtch
/TSJmAwtLaCfS2TLveSy2xlbEADHc8Hud4cEq4IiK05EsCpPNlBpoeXVWRMT2BHsIouHVSyvkGsv
z7a/f6Dv5i9oC6CAGB/B2D5ZhGvTiuysG2ahhC+DEz1kWbn//RDfPcyXIU6vGN0AhVhbrxhYPyPb
UW4qNEX26vdqy2c+z7fh5dexTl5cNJZ9mKLw4eaYvaGehEh7KbbJlrYz3/Cmy+5Je8uvDK/aGmh1
33//oKeuQJ83BE02AYIaKiSrU+sq/D3gRi2fSxMjxo9hw5IkAUJWMbzX3ZGbCY48Zwuw3609GNcA
zZmPGv/r17UXAc+11LVSsyoyogdtltx6OJMq+3aafBnjZH23s6Thgr6O0YvXUbYvCpT/v3973y2t
r49xcr7BqFC10uTlWVmHRSwd1Z0vJ4v8nFdA5OA2A911ut4XXRsHdHZPZ44/vNlOwxbKQSgRUCEg
UcBl6CQ8CrNuGUNIUaD5dDq7gClHSwICMFWRC2vRQmC2LK10wFZmhoUwDO2zAfBqgQMyluAs+maF
UzqSI79lo5rtCwukSBBZTYV3pBMNpN5o/ZoIQmhBcq47Wt0gOghpyYPZGdXXIor7ZNtAfcI9FhZL
jphHQsAbgfUirE9XyiIoZFSpSRKVy8aJMlVD12rhdI39lCyB0N+s0Hx3VmjgiIEqygA7bWu+VFlz
dPfSTbJ0Mna3YwklCXDhMuIQ1eAGTuNV29nptDEGtQRCURC6oQDXJFUbkeUt+MJbUPX0lFv3oixW
g1iTPRKVfySrZf+n2ur9/DIOBLeOm3a63Vnu2M+IYg/j0Ir2SAfDBMgwKsyQyA/ViAQPRKSN0gLB
CFFYo8CLEwcRQwhUP8WJEeYSF33N0ARfgba8KSzoPkwieXZt0Aw1YXoKNxF7iBE7rBZW/i4aQJrf
KS329rTCqcaiIteG23JtcZ/o35usSVDcZ7VMjceyC7O6slNart7RKNfyvp6KvL8r5iQzeqCn3aqV
tqulCPpxvSv2krAZlLJFCve7VOO8+wNM7ijve/TxqB4mS8ma16qvU5hgdAFe5wLs/67O4cO4NpZh
kAqbcHFcTUCG85lQdfOsxYOJxBAjzfRnMqeGgg7aLOHTJewvm6HtcuHPyFg/nHxp1I9CL0r9tRqG
oXsdRxNZbT7Txu8tco9Kum1teXyUY3OEaTOZwrjtezT6F60N8+qyBY3J/boyFwib8PbB2NE3n+Xm
T/L7U7xHmxgau3mUq/ppnJHqwmmN5KJDsirisDsmhorbaDRig+FIEj5bYDyKi1Ig/7tKV3L8VZQZ
hR7Y8GLBaBXZNB8A+LVwsESJXHTPArFLXKXgg0+aCza0pr0bpax5RceeFN7OhjbTo1xIaTMfslKU
dNhjRS0nR6mNicE83alUOncTUzhDIGnpYmC/q8PoAD4x2ppvavDZH/QK9eZD3AEQuSX07MQ2pf95
W6kyPdm8pv9F2pnuRm4l2/pVDvo/+3IeLk4f4GaSOWhWSaUq1x9CroHzPPPp77dltytFZYu2DxqN
bkOWgnuKHTtixVqwkowzbAae36fQW+yowiTqTVXCinbUDD8G35npdkknOzvyuqjC6FHrJudusAca
+eEOSPZ+N/DS2EgV1+VNYY3BeFEP9XyoGlOyXVqltanznCbUbcPVzKoBow2liVYiWJZmqgrG24nB
OehQBO6izIxAhs/NjPxU3Fn2oZ0UBL3zSpvo1kKjNdjp9pTB29gZztjRP5hN1UwVIQ0LY1cqpVn/
Asw8AviZZFaWESo4bM/7uNYV6bssVTCjQ2iWJl8K2GXbS6XCMX2FsDH2v0x0YwfxUVKjoXSutKRv
ZCihBtxVct/NKQ/9e1oEUmO4glSHrvgHGKi1yLnBZ0BYSL5miOSOWZZaIE+loYZCwxv+E4SXW1D5
xnxsLdpjH6GR1MEOwioAi10fafgts1Lhu7gl6QTZ/n5OgykuL/x8QpGiyma9+JZkmgUGEkGAMMlp
ZdBlKHVlfTYbOq6tlk65FJogXpmTzRmH39KR6/ZAQrfWH+amBPTp6UHSW2C+enRqi/a2imLV969h
eMjIrjGBot3g/WvsbObi9B5bvAhSwwir/iXD9RXSKCRk9vUn0FgUNOVbcnde6vkf1hJ3ayHAIlsC
Hcbv13Nm2MSMXsj/aNpuZWQikFi+PNBYsiAuMylCLAFnIcguUxIZ2BrkABAsUbDtt9oFCPp6K3SU
Svd9i2ejjhODi3yMZrRqQhKUx9VUbaz8u+M/vW/gbF3jdEiL8BfZCVRnCxEvXtBOvE288VB67ROM
Fjzd1uoab4ZDfKHriPhavOEFC9vrQC3savBOiUMgHA9bszpM0Zoc7NvxCBOgTaDu1kSNcRFEdRB2
T4FpiSUCSWDtlEN5GR1pPr/CN6xGnsrZEZ2YW+x12y5pTRLmGm/w5mxLLivxBHc6bTstrCKbcpt/
Xy1GvUnyLAa52O2p1TRq0mA1vxqeotzz7a3mJvfZffsrIjDHstp6bUTzGuVOBr32NnubJhHmTRUw
okysby/fgHKZS/D72GKO86vgQ88JFzJ+8ufZq3br4f2qvcW2kSeFtHWFvYF2F573w7XIg/oCypp/
4J27Wmp5401eBmhCsAdI6m2t0TStjGiN+U2c8op7YeMMtmvPK/H22b0Dco2ggZLmm1KX1JbozOSc
htIYN2qQcXfdr5zusxvlp4nlyzObkFqaxYGrfkw/Uulanj14IPqjcrBdSKO0bW+5Bs1y2oXwYH8j
JfgykX8McVmyQgTdqOII+zCqbf0aAvyVF+e5OTQsk3yIokNc+VI1Pkm7DPOs0KvLi2UwwhuzrC/8
fi0RLzKmr5w+Yzg1sfDB/RRorRNjwnkoj7o3H/wrkEgemggbyA1XLs+3IK2FtYU/VqbUTjo0il4w
ErN9CG7GO3PfPjqf5QTo70aAuGnpuxrRzPTpd/wQz1uojxzqRZdr+cmzzvRk6Mv3IGm2jM5k8TG3
4d18DC7SS3GBK1zh0W7tCheu8p15XuIEFV6NSinaD/soOsIsncTftObKGduVY/cWSfB6ilWx4Cd7
pqefD05kX6TIu6dgdMt5V3/7DdE87WhapXUm/zA8Pv+JuoBwzG/GaJMYIYGGLvRyjEPj0zsoWrUa
r3sy99SWdyW4m2Fv/9LthmgzudZTeS9wX+87grPH5MTuYsi5o7bKgBgBvSqwKk53efflfQNrAxOR
08mcmmVQlkEeRKiPPWvNL6VECQcOHIjMN7V6+b6tl0T/e7O4uA9gvIrNnDYsFlD6CvEhPfwfJDpK
DZQsaFPbjAfTtcEVCb10rdrwao7c4dB/VOGaqXblx7Vz8iZxIzYUyR+F9AJyTcuYo6nEo07MbkjT
sVxdFbW9S+crVVZcKyA5Ag9M+9cB0C9GCafg8lUV6H5fz7gD6alqdBitzPpod/INicx68/5Mv902
VFANxH0UGzEUJH5e20CTzZKHBFWYwgzpbJoOdfT5fQtn7vbXJhYBVGBFUZMJE+kVvSolJGle4EGN
eTEYHgSH23Xs6dqgFsFTN7N7LJ8GmADKF0jGAtm6R2xD3q2M7KwdE7gSrKhM3ZsyRWsSBKcaQdq0
i5ujU2wg2AFe52zjJ8kkVhIyN2tK2eciF0uxxGVooW+23IpVC2l4COHQRiohEazp0NByGMR+XRnb
m4cQm+/UzGLVIiku+xBid+iQEQJDDby76fbZNYyBdBtnu2IXrb4dzl5GFhkK5K70M5UH5DD7Hlyn
uBk7L/xGXvECYRK3f0LMed3a29VjhCfWxM9PHFos92phyVhroOHY1P2W4jslpXHLfQvc55Foab/a
CXDOi54aXZy3KnHod20w2rr1Fbxfzq8Iwe0hNb0mXLuYog10A7GXfq+v/1ZMf2p6saIODzNwDS/j
7dKN6lWE9OMFscWx3gjBq7Ub6ZzPhP4bHnKCtrcFHpgOA9SUsEeG7Jh5Pa/O5G4dNHU2njq1s7z5
OtR5Kxs7PDj31mcHkRfaaNHSQ7FldIEHwzTgov0ZbfsP/uc531vV1nrSPxd3+Z9QFXu7wCbJdfrj
xPtUscxFdQatAnjCdHyPHKAFA8x+RN4gme9z9Vj6h/cP6dsdjC3Yfk0TWndbX3bIGE7ayjgK/ByJ
qkNcQuMZmn6/ElmcdeCnZhbhsU7jFIqsmEEVKHuWveRSuXQ8WhmoB3iZi//e/+/Gtbj4YJB3QAeI
OUyzfQRW0bSjlXtPbPbXAcbp1Bnyog7SD5KAUIipI6md06YeNcE2vkR1c2321iwtNoQd1KFWCEt+
6hkILLrJTXSI7mlfNL1CcadddRSF3HIVovISu783xsXBUCR57tE94QBue3cY4fDYhAWncfDUpwbq
zY0D8sHcpAJVu/M3SrNRP60t5dt6IeB5WnJENsHkvlricUjDJ6R6uSON2/ZofZ0J6bzoQtp+da6V
LSo04lW6rgR37hSScxX3so5c+vKSjPWInG+J1VqNd/b0S0imuv/YQ+lnxbv3N+vb+1gM8KephVuF
zLXSRhVTEt1NJG63SgCf68f/nREx3pO7Km3iwSo1jMTxx9y6hqNhNh7eN3HOmYCLIRCkD9IiA/ra
hJKXMBkZmECeJvuSx2Gzi+RMXYMOij+z3JSWQipEpq6v2ctivN85YUYhRWSWIH5p3OFGNCRYW2tf
sxXpUVo9B2cX6KfFZYakHrTab4TFlFe0LX3P5gki5JXZO3fKLaYNrI9qOm+efWWeOSmYMBYoCX9R
DEj6U6jD4gxK0rXH7dsSroiniZCo68iUcRfeMcrt3jBhlaDjATqifbZX9tK+vFgPo9+m+cXZNTTb
pl2dnu9lMryrJ0nNLWZO3s+7/K5/SGGw2zg31ta+lcl8zp0b3K5lkM9eN6dWF9eNgqw2FH4vO6R4
TuDmvqdtyaGaB830tvtmt5t8X6zcpKtDXUxqDL0TpwKjw1atQSyqH0lAel/1B+e+fp4eEheCvrW0
09kT93N6zcUdpGZVI1BwPCqPBGQW1Eoezsrt3PQ5+KbhGSV3DcN01uTJi0X8/MSPZCgvw1DBIddI
RkbZV8kYt++7kbMH4cTCIsBNQeyOlXAjHJJnNF4sSb4zTRiu0rXMp7i+3niSE0sLx9v0DUXNGUui
fR0xMV6V/ca6dvapNxy04/9uWAsHTAG9ClGr5alHOBKVo6fVn+BS8+jbX5nA8zfmybgW+78OCpOk
CqZq3SuqbXw3XI8HZMLoj6i2iPtt5x/aFtFERBdXgqKzntLUFSEGhIdexq7ozVk+lGSQKSm0HnSX
rbw3IZB+fybPb8GfRhZRCeRcvqNGGEmHCaof+Nz6lWGcKdngt07Gob3e5eY0oFicvBzm+moEc08T
Ue5Zl/MB+W7o7g+Fc1i/Z87ufKBsyBc7iq5ri7M1KSkRwMvZggw7TJ6l4ZvZTls1XblCz62SUAei
jVUzzDcJAEAqnZnaKl5ZTiHvLFWITlUkeQTg+q8vlaMjYEchj3jbXJzlkXxRr0VYsjXV9fPbjCrG
+xZUsRTLQ3xqYnGIW7uf1JYM9Ma+Lo/NQbs10p04y6jBbYN+499qkHYe0wcJOvCtEJ02d/X18GtW
uO9/yLldefodi/PdD5ai1hXfEaUDuk4DrO3gpFZGe37lfs7n4mQPAZqzmli5CgSpOR6E9JKNrsT7
QznrQJCUsjQqdzDXLDHO8gzLvgJqaAOP2g4GYE85iC6mHvHl4ngh+tn+sro1vZC4i1Oji92fSUgt
+SAyNpSCpi3v7isUX9Bl3Ou8vSG+Lh6F4fU0zvmF+znYxR5VpG4o8hC7IQjroScXXK7c0+feEqcj
W2zRTtI60/TpTYpnzdqrTZ+ke0MbHk2Ib2DAVi7hW0QRd2URxbPw7cH4Oa7FhoTTfyo1eC43ZrIR
RSn/6Mwbis4XuZfvpbWY8pzvOh3jYmd2Fe00YPAYY8R1an2W0m14J7qF60/SE5DjSXXrGwjpXONu
ZZzquXGyfeAy0sDtLZPcZR/0fRYyu/r96OqAnOdf0WQg0st+kVdv8bMH0JaxRjBHPXGxWdQ0hqw1
4Gr1LeUSlel6ow/KVa5DILQyrLN+7cTSYtOAFQqVNsSSfS1vZ9eg+T6k06D2wkME5cfapXo2aIZ8
Crg4kwi0c5FliJSmMeHwE8nMsdjokDY/iV6iaG/cq9bBVN2/0UkkTvyJSbGyJ7Gk3QNynIRJKtDx
Jg/b+zTrV9zy2RzGqZHFVS5BChhbwi/LF1K3hxq8ea6ZvuveLR+BCni+KzQZdrN8jKZL+GT/RB5z
dW4Xrk1BArrJxEDDY/NUfAAO6jlbMBjP9O9BNrW6lmdd2snELnYpTMcKrKcva0lPEbyMJgMVXBnp
s6Cv/tslE3pfbPBlQj/SXti0QCGNccZ+lYQWuHJj2o/vn4izgzoxsDgQZWOPgyoyMlxa+SaYJteu
Anvl2K0ZWTjNAGH30EkwAvdF4WlGVPD/iu/vj+Rt6zbtPKIUaBm8wKkGLvYkwpLGVAsrSajP39CW
vrPn3gURW1yOgz1fox6I2spgopvRH0NTTn6dkq7xVr5CrMjignj1FWIuTo6f0qQOAtd8hb6fSMKm
W/UHL5OXAzHxcMh2sUAmrTeun7erg+9yTBpUlgVupVB5Qpbszu4CwOczbEbTzUArrQdVs6t/riPo
W/Lvaw/X/zDp+GwCbNuQl1kPqMaJPlPM6vvq2bn0jy3BIA04An+1mrQ8470p3cLSp/FKBWy22EeO
VCIw6XApiadl2x46iMh30hYExq4v9oT3f4IsZs3m4gruDa0pdBFmCJxZANgQAuudAB8OMDR7PGbk
w1op8VzW49U4F1mPooZe3pFebDq34OLJ8rjjoSJiG59q2xWuZr0utGZ1mfeoksnIa2EVUbf76sZO
XPjoI++3sRryLSpNB387rjyb/oNZ9F+hTeX4Lqu1fpOquYac3yb5UcJTVd1kB5S5DoikPqi1Oxxj
T3KNlbTBqtHFKW0NtdBUYTQ+al+dr3rumVQZLU+6Hn/QiSBdiMGuHZYzblCVSeTSRqZxWJbv+AzR
aTMTRjNT2juO18Il/r73WbOwuPuHpjJTH+0xaIjzg5HfKbLvvm/hTET6agwLJwunfZIa4hEj0SjQ
hzedNHoTylDKCtTk/AqdTNZihYxJqaAgwJAg4kg+xL9UFzHYkgp0CezNbgWs3FtboHMZCpAksIgC
nBMNOcLJnjjv2J9i8GYcAeeB1B9cXTeU1GAn9ow9unNoPeK5tZVQ++yandhc3MCmhjCzGmFTy0Cf
h0isSo/vr9kZ3BU3owPq10K8mBTFwp+gVDhpvWhNi4/yk6BR0YlBg4vkuvTozLwLfrF3VNXh/F6x
e26zcKBNaIFpSnuTuAq6wU9jNNN4eSoaj8/gctg336OP0Ta8qR6rW/Wq3ye7NZDuuQlVoSbUyPhg
dPnOVjK1jn6LAyoQc41C98zK5jxnAXSJAtWVoBl6iUxPtkmRogLglDRcmbN/lZb6QZ2ClZDpXHSr
kixDRpzKDx2fizXTnNaMOiEOkz1FvMA82MQhGglvZCSO/26oeWpwWRHkZUvbmzDY+79qOVT+8d+Z
NRrcHFsxSJItEaN2WIxBl2MgRmZrRmywUccV//cfZu2njeVtLZk9bgMb0wXtXBmXyDYEPNJ6fke3
rEzqfg1OcS7uov/HQWFDk1VrGaE7NAnAsotFoMtbeXw0+o+2+bxykNaMLHyE1FpWnoipsyBmDz2u
Kx1Njvv5kqYiF0ms1P4cXgIW2RnuiuWzW/1keIuQi1BWzzMBeG9+KDtytjz2dqhTeYWATJY383V4
v+qF10a7WMRuUgfJroVNjy684DAkCMNstE9oQe7z52DY6L/CFx6t97eL63EZu5+u5eLMNUoBF75Y
S/2+em5uANdDfw+lPUnxHJ4f1KDrDcjtedPdhl4jbwoIZMY7626t1rYyAc6iAqXEoUy5je9Ixwez
uvLHu+nvJJHhDtA1aqO0kyvL15JU2lWLCiYXeRVsc1JZ3ar7P793fpoQPz9xk4qe2mkZiOlEyWyH
xP1v+WP7IW12+Y3mJQ/+Vv2r3cI8Ak+HJab2xGYYFkU1hdhsC/Xb1A7HPq/375+J86vzc1iLwxj6
qjQEFjPXmvUhrJtHOtG+xGrmvW/mbDByOpTF0SvtWOpmMX3TBYrSBvxusIjsxoMlLu1+X9wBY7xY
O3wvGOy3Z+Dn6BaHT6JAk4GiBrB8T8W1d9vj+Mizp/Q3Os2viEdeoWnJTTR9rmk6cfYwHmi2O39c
TyGvTsDiONboDlaZz6doDz0vAXUvqEGdbbNLn63yhWbhTxgV43szfgcKI2JASB6WzxEpsRAJmSjj
m1/AqPKM7h+Nz3DV7kW1e6vdzwMc0doTja23dPIf31/zs1vrxPjixCRZOCspDRUbXXOOnRZsnRHt
KmRa/roZG6Cq7Ri2DFBtEcSnst3ZmczOgtdva+r3svotMteMLJZPYC4UEMxwk1BzIyGxDKZVZy5T
mlGNF0hJdTMfYSiBaxcVMU9+tC//BDDi9Vv9rcXFySxrP67LwJTJD9j3QbOJDjMlFugPQheidBBx
a5f/S1bl524RFlW8J4JgAPqADy7zu31Zz2E1QFM8bGl6I8Wbhy6SJ4HtKm5EtQwpNKDoW/8xOk67
6I7HO1iacr92ahdxz9vvWDz8kP5x0kg24OlDbO+2hFA4dh1vvphhf4B6H3Cl+1e2kDAoggL4elRw
XCqYytd+Vm7qNi5my4brS9vMUrStpQG5wG5lpy6wxy92FMWGdoj/QjGx3Kp1YNZjIXcmd4i2U+wN
+/UXw0NhZpN0dAE55ZpB8eGvV5RsvQKPE6ghKqwvNB+nF0hT+K2s5yiBQLOiXaLdssmO5i6+WM1m
vT7sL0PDywgYD1o8aE8sTuGcdbYZyg38el8HHpvkslwWDTW8fXbl3Ismd/CH4UdZXrtYxGZYDvHU
8MLLTLFeAmFKCxrxN/142dKU1h60e02+ljkl+V/sgfltoFwZqG+AehW6Ha/3SjKX+RCO2OsGdWvF
1y3DfX83ntsmBt2t4K6ANb99LTVWIcda4qN38wI6QfnPS/bBXtDpyr+urdyi+vEyIBFlqDRgsimx
93pAuqK2lPpllNkv4m9BsAErDiWlc5NamxTvFj4pP2DaEI3JljvDtdauUoq/PfDgzNg9ugA0Cwao
xd1oJVUC+LCTwOT3kKiLBofxgG6akIbYhxdrOJu3ztxUMcdOBVTJnaGJzXxyLOoccgCtwdHZ1/b+
3wyU3S69IUBnm66TTYlN+GqTYpBD4RhkYkTL8sLg3FZpPXL9b/S+RS4VKdHkemXTvDnqlPx1CHNk
VlEgQxYHkLq/ncy0eUNxNLsIguUbKggodMoozGucjazKqk0oyVu/HffxqK9s2reXh4lSja7C3aVq
KMYsoZ2thga1M6FY13h04Mxu7iYjD9Zqm3yUP0ae9cF8mLfBFj3y6AHB5hHqklX2rOVGotECRlE+
xOai5vVqLOK9ACHP3tQM8vWfla81DQHZnieP9VG6Ro8RIL68ltlYsIiJVofXFhdb11BN1BdzJLGH
rX+Pbp7+Q643ztfkA3Dv3kXSCQ2n6BJR4K20TT/Jx+RIN00U7uGgb5ND/aF/JgGyCkdd8DeJz2IJ
TJv/iAKStszOhnDeqHET0yzkjS4r4vbcojS0HXU3+a67wBwRLNwmt86difrbyl5Y1FGwDpQTcQBa
bISyEdv+9fmaBB2I3uZswafBs3bzIdjLn0XOcT1oEfN7crJUPCQoFGjMOFgWZHsLU1ncUMesdJUb
Ljg0iLsMO323PqHCq79nZuH1jSyrJKPXeB6Utu8VBqUwydYBcTr6sU7b1Hv/NC9P05thLZ5LYx5L
KVrXyHpGm+ay3U0e6R/88j5/CDoeLPqmugpR8HtKD1xy19Un6bi6iosA9M03LA6TkZSJZDVMbeOR
frJ21d4BWzDhJkXO7k9kLF7DUajyibVE3IMCHOyMXOqvt42WwOWPzwat71r0eQNfusgAXKaoqzXb
4Do/BI/zDfCUacNFeECl2NI2VbtZk0laZOvffscipMiNuAUQwHc0nrLDhe19DrebXxr7yUU2dNvu
HTdZA4ct2lHfWl3s5DKpRwQVVBC5h+5He+wfnM/6hfEVfhcqrtaH/lO7ab3gl5EHs/6ADi+i55vg
M9CAlb23vB1/XwbuKUtH9Atc9utlGFGXq+eWvd7vaOlIDxqXMbKaBmLdG/tzf5+4/k3068qGF6N7
c8AQpjIVDVGZN4SEETq6YPlf5tze67RvOjfdbnbnI2CdF+6NwRWxf7ITEV1z0XmyW2/XMwavH8wv
i0BHFSlqcvyGCWvD67HrWTEZlWqrm7ZTyLfnUXGLQuxet/o7TSviiy6dYGrX26/vD//M6DEL7xy+
U6PYv5jyGd4u5Js4akbpRFc9IuiXdtFXO93X+of3TS2jS7G8r2wtbqxQb+qeZITwmOE3HaIWnnWC
CPjPcbWcn9A/RvbCFXcSarWGA19Xwo08NodmTKGJ6D3d+jKTcq10exMjtLwyvjNu63R8+gKl1AT0
y/ZEKowvNqH5SHfoNHhJc4z8jewKeOBqblDsisXmpUHOEn1ABI6audw1bdTA3sIgeThDiwGVUrZt
NyMqMyjsHsKVEZ65i15ZW7jJqet1P+wZYF7Y28jXiObiiwFdqdRegeyd25an41o4QviuVGThGZea
S5cg9z5bJvlidTDXyubiOntvAsWHnOwSyYbVtq8xpMBlPjznbigERABfzHi70uvp4RZiF2sz+SZM
EmfhdICLa71HRKbMfew2XuzfCi5nkeUYFDdIkZf25i3sfIfuAOtIV2/u1XVqjMXD4OUwnn7A4p7v
Yop+8LqIKy98VGq3oGPiPvBKEkvTbrqyQdh4ay++sx7g1OjC21hR01QDukps19G1ILIF+DndzmxX
NHHX+0HUtQ278DhIYMPjFeBxIhsVca/+XHZI1sLbt5kfkxsn3dpQWOQ7UZPoGLVbO1uD2sR8rU67
8Hmk/fNPVMdXttyS1NhPjLHwKyahdcUlH3nDAL6oPejw+1JcO1hHbZNvw+vVx+c5/3Qy+9bCPyV6
Qm/azPEdtvMuuxEeuNlVV6OnvoCm18ova6u9lEqy50AqIzAim1YdUcQFe1se62ifK58M60nT2u2o
a3szlTyp+ViH0+F9d3x2munAQ+0BrPgbnLivxTD5xViX51vV/25UxibxwT3ExjZLlc37xs6dJp06
M50ZKgpcywSmPzVjZUqIEMfSFzSmXSlfy82c84i8N5C8A04MT+1iK/P5faYHhCnwf9/ncX87FM2n
OYqf3h/ImVcNpGP4Jg1KJ3zU4oRGeodsi04IFiU/ZvXbiKC01tBDPPxIfOVLUftPzPWaEz53TEkf
ANFGM0Vk8V474a5RIgN6VLExo5sgd+vuQn76LY0HTRB6yJKXPUIhuo5LO7duBikD+wVVDPjutWV9
CNrZgf90Y9UVnJGJ2/bmSn5kzYT4+ckN03dZamQJ0bWZpM+Son5IaGd5f9HO3ianw1hMIO1IyWxZ
LxPoZzwdoviYJQd/X+7CHSgR5wFSbbB2xuSJt7DIp618wDnXcvoBi+vMbiM9bRU+QN/PFNYhmYK9
3EVI3f8cbAVeYM25nDvdpwYX11eqhNGkNiwcUAibjLly0xjStd7MRyhC92mxemGvjXBxMPpaG8qo
xmD/mTxL8iREjYS+nl0flG1BUWRtTs9eXoaCfJFCd7noJ369cbpOHWD4ZOMI6FZX0UApfxlbL61u
6wYuzSsVSBVpJt3Njgq5NU/pf+WgRO2hJ8/TIIQJKRuO/W/O/cmHLQ4NpKhqPMC+vKnnZl9EgFxG
I/Vku7ruLfWjMa5R9J9d6xN7ixPkzBncwQquD0r5/digBJClPhUhPHquoHSYNt/e385iLZdBIZ4I
fkx60AhHFr52qJI0rgrWuk3Kh8AsrsKQlFIbq4fBsPbpCJEJsvPe+0bPOfjflKepBhnQV79e7t5P
Or0vqAOHYR/tpg6uBjuY7ny9/vXvGIKyhDevrJIffm0oDPIYvP9AFN9p94FSHB2r3495f3zfzFmn
bv80s3AJUTNDYTsznkm9zyaezkO9CaFCHrMP7xs6N3EC8mqQeBXVrUUZITbKWJoMDGUBml/6tQLr
cTmvVrTELltuilMzi+jJTFqpr0bMiOMoWnmSL2GytdFzEkDKYtetE0eumVx4AGuIEyWaxMia3NVl
/2M7yKu9POfW6XRci9NctlTpe/gpxUvkUd/WtzMvZnLG7UZGYTAOtjC80Hey5sDPJXtEfyeZHiqE
b/v46jmvI9jLhV1/397p31NzL6gBe+6oQXZllWfXqtGzgz0xunAl9G5XkDG+GFV2sDJnwa5Wb2DR
jjyxkirM1zwLjvGERvfq6+ecHzsd8eLgTbShwsWOcVFdK++mGzm9TL8K+T9jn90pzyNp+4/Fg0qd
a/83jsjJsBdnUfLbodHh8dgURXpQwtgtmmYPWf9KL+HZ/XpiZnEpmzF54zZnKwUGrFO6tDP0tUB7
ddss7uHW7ytprJjEYVs8t922PdKGeV1eKntzE0MmiRbmGrfUWQdzMqyFZ25MSln1hMmwDq7VZubW
AbBXrGV/z+5NlQAfnyz6QBazB+G9Yo09ZvKs+9LYxsYY8gcIqDa9M23f3w9nF+rE1GISBzOJ0oiO
pU08SDsJWJSj/s4M9H++jv83+F7c/eYZm//5b/75a1FOdRSE7eIf/+c6+loXTfGj/W/xa3/8a69/
6X9uy+/5Q1t//95eP5fLf/PVL/L3f7fvPrfPr/7By9uone677/X04XvTpe2LEb5U/Jt/9of/9f3l
rzxO5fd//eNr0eWt+GtBVOT/+P1Hx2//+oeC5/8/p3/+95/dPGf82v+rA/FX8uflr3x/btp//UMy
tH+aVBvI1lE2hYNOUMQM319+ZGn/RNectBB0rTp4ZYuNiIxCG/JrqvJPWMbIyBANimKrxq81Rffy
M8P45wtDD51tBjxZcBv849+f92qdfq7bf+Vddkdk1jb/+sfr3Y4hiECoaJkL15hkCQ9mjfZDdjd4
pjyrBzISUVJFl9aQtWsH+fUW/GlmcY1qmaVNRZWHXhHk5TPlxPZKHq3hr5E9/PHn9cWVOed2a5Sd
gphjqOvJL4qkT8AkpiDMh6dAo8tqrR/99an9w9CLLOfJs64MWgLeQg+90VD7bmMFtpx6NiQ5d1My
lTD9qFrUrBzb87bYN68jNiOrFKmI9eAojVJdgSDURze0rdIjKDE/ta0vrbChnt8D8Du+NtRaoWpI
SR0eJ9/sjnNuNTtwGwgv6NqwEh4uVBb/PXFQj7+2EfXxpEtykRzthjyKtZskq/9GU78qeSMxa5ls
5jZOHa8L9eIxYxLrpyYJB2XeFDZhebu1q9zwafwp560B/lalWpcpzbSDBb6NbudpUj4O3aAfhsDu
tBXw/fkVoJ3g9UcHmpwp8dQGh6DTYjcctAl+mby+71HX4LXZrK30C2jiZ7T5x+xYi7umKNGQ6Oqp
Ofa2nfl3yF6oAVw9UmQ2bq2kYx9vhjbye6/NuqYKt7mm9vNV48sq+AZzUDKup0qn/ewhTmaDDndF
SNtse3RJwnyn95kaRYfMagenuCxHMze167weo/qzLYcz7w47rSDa3VrhEFvG0Zlq3l5uH2djXG1G
IW77ZM/OaFGK6n1pGDfAa+UqgmwNpvHE9NDNHCLLjWJ76riVAYvseWfJRXVXVY4P+vXEtf7uu059
1Qu71dtpekPEbzlNJlVzFxymSWpRxPbju7CZKzd1usQF867AeBnoFzL0rLtcL8w7rSjbNa7+sy4M
SM3iou7LFHI9u0QGIs6cH3JoqLeRJa2VZRfF4D+2gL748wjJSNUwjMMx1CIFKsvRt33E2aP5U6bq
+aNmlbF8KFt9qxnT4KKXs42kLriop7i671Jruol0nVNkqA0Uxra5e3/Kz7oGBr04AdY0K6oPfMmL
DMG5XgfyVtVG62hm01/jnPs58IVnkDS7yUO5GI5RJIcXddImn/oC4aa50POVUfynjfOmHyjM0gEV
nPqQO2b7qR+Tjv+XJBspjCDxswZ/35TVl0yRhn4bTcN4aYUI3fyNKSTRKab25MqYRjMwAXP4+66y
7I9+LxlbrSz9L3Y9rdXPzm5NULWLwA6JsaimJBh7U+onT5aTtCRKoniND+7sJuDPL7Zm6ktlnnRZ
7BltGKd7XZ87tumIagsqVVZbr3UhLBKb/94KpENeT1XMzZO3xVQeE8lMqttOn8M8ORZGGuXNUa60
plK2KBw0yl2kI1x1x/JJsr3JozELQe/Oqp52G0Mr/eLXhC73wbz0BbOJW059NKrb0U9QDtoBdBnR
YNBKxKVUj/x0W/kHq7ec+aMcqV35A+qhQn0OYluTgZZCt6w+BlYXGM5+0JUkQiWyG1uo8MIiixP5
mPehEX/zfX+Qr9Okn6NfZZG86nZShOLUvI0j30gRRvMlIyrvKuJP4OLa3CEQdigzqLGAliBhdMin
NAk/jE2j1NamdeTAnrw66SvN3LVylQ/IdMtxP6HMqsgjLemp1LWDtpdJsYz+fZk6khp+kZy60axP
9NDr6BwNsYKMZKa56hiZu7wbInOmz8pWi5vAN5IEMSctapu7ugo68M81r3a/upJarUexJwmsvrlG
gbD2b+Za75tDW3TwkMBcOiTatU7lgxSso3+Li9DT0pnoYdsrvjRfOSQiQ2saPhY0IGybFs7iS4nS
J7xHkWQY/UM15TSQulABVvW4zeoKGajrzu51rbzkzuF6+zBao6X1d5VVjrBsZuk01PtWrien9FS1
9BHKcdI0a/ND23apQxxQjgEFDLtIc+Neyy1nFAQCQTA0V5XfSlSEsryRumtbrnMTuIcV1N3XALE0
AWvqKnOOL2SpGVRprzqKlUeXUSAVUu3C99joV1E0tPntnNRZ/AsNAHn2aEVpOVX3YxGVk7Itu8ao
42MD0ZjC+pt1VtcuM8LLbmvZUTZ81+hQBR+XSYnWNnTwBZbxREY1nHwvsQonrDfAROwQReE+bR3V
jRIttXZyZYTAtG2jz+VukyW2UdFcQqoy3pe9kQTdg1lXWmbcO6kZB9JEv0OvtxFannM9yznye2Fg
1xR3M1SfmiNYjNFRtjaxS1Ls00bpneRaDfBM2eVcSzQcfAg6pc+Vve+Mc/1DrQspSzfhHGpVdheb
dZSGB1WRNBjUEsUKrexb36ap3XsUlazwh9SNYSC7s2RZHdDvYajbfVsHKm13pa2nalJ4EZpk6qes
UNn/28mZiEAuuzCypSspI3j/VkpdGEKpHtnmnDzkTR/rd1VeFpICSzdBwgfELtv6a4oMnKJsigRS
zoGwO6mmq2oMOS+u01Rq8P/Z+44luZFs2X95+7gWACIgtpCpSpFVRbGBUQII6IDG1z9HdU93JTJZ
uORs3uKZjc2YDbt5EiFOHOHHPcEpjXUJgC+uXVntZJsZ83TMW4QQqI/PST3stcgIU+lDAZUrpa1B
1la0O9qSpo72cRLliC6AvgYdfpX3pMsCmVRammFWkVXA6pe6FXML0FeEne2OQB9Ooladjl1XeVxJ
dUBc1DYmlfJJaBHJ6CEBCEX7LsU0pOF9ndQ4Ap6cWnOENqJZGGDmknWmGWVAIGAIdvwJybqS+i3m
Mqb3ko0SCcfYTNj0Bw3w3hQDE2LO1S4BxWgnh/DdnJCUQHmsK7JOVDYcQTlpp6Yy9Fza6rxgJ/EI
FU13Q0UqpXIbDXRCZoEwkuC3h5h/x3xgw0QTPaNU0dSjZ5azxTJ/zFqR3sp6NDVih6lW8+wnqDrU
qfYNwcP4kRmVBhiKCUk5vfczlRfaHbQtEYm4YUpAXe9XvNVm6rR1mnANS1NOBViKy4yOZQPFn6gK
FWnXM6rsjQNtOL19zCIVyE57TDRzRuaDdkmR2OjqQSvP44LzEDi9Pq6haUlEO3NH7QSCFGeGql9Z
HxGgtUpkTyKq6tqZAPSLM7ueCIOkgWi5WVKn02f5Ncc9qgI4S7MBMnvMhiwFPbyqZe9prE0trg6r
NfBWiEoMc2FD7LKNljhzlOWPWFSUfR3lAMp6Gzc+NiO7jqq26Wy5jDlPIOsXuDp2AjLr7rOKR6go
XUsTWcPhXqEFwe0kjmJLABaB0Yknowpn/B1hriH38Zskz0Ng4KauA4HNYKYGQpbQQkz7lKIV02LS
XosE2aWTyLHDaRMx7cEgmVCpPaG1NAkbbwHeQZuxpBuOmDVf1CBHAl07UI9Smop0Z/K80Z3QSnkx
4i+3IhyrocZAwI+oycc7OKBwVN0adM/yh5r1RdLbBYPc4aHWEwWBeDRSJ20Fp9AyDNuuEXYOEbkU
UWhrgYDHtmYicZ9zxRqG7yFe9+YrqadQljYduYY6F6BMSvKFKUvdwlnyiBy64yLsy8FWUSUpDBf7
WKERRtUWnhdjnXqhfIewUtTdir4oRy9RKzI/D1VegW+0Txs6p45eFHVl2bMlyuw+KWlTfehCKafe
Jlxk83dR1CGPbPx3Vj5BqCmGuYl0yN/tItWH6OMQFoPyZA4G7rMtJmq2n5JmisJHkddpaNiR1RRs
v3RA4QQQbI2aZZNMpZnpDXnftXsdTFOiBwSepHXtyrCd5qeGV4Xgdlv3MgWHu5HOBUNiX4U51pZG
odsTkufcAaOBiNGNl3VlPINNr8YUr0VmUfpaHObhx0afZhyhMUZdBQpPLI7APBlaLNDTMUl3eZFH
bRP0Myp4e6MRTKRuGqo06WxLxuNwB3KyIoXsJJ2ltbgPpSw12zL0WsRepkIB8mOcmr3x0IB7yGAu
65WqM8FyxBN6mNo4RnEFipzJdMeQaGL8JeZ0esqmAqOwSkka80EowJamTpGVmfUw5sJqaySthY5n
u9dpH1Jby1LZlpgNrmvlEQzKRvhdKYxCf1enXIdwAU7nbHUuTLbjfZcz4LW8CfKP1nsrpSxjHk7D
oEW2TmKrxuGfaZzFyzmuiIarMIf9e3TC1B5qgbRNlduqT0X2fYxCMUR2jHCOAjdfi7b5Xle86Kz7
io55Vds11FybG1qOCpS7aoWHhYb3Mpy6exDNygYT/m0lMavSlLyTgUWLkdxhFCIvpdPKymh/hND1
ZKeJJyPjjVPN+qyQh1x0uWU91KIGC+nbecWSgl0mw6CIOA+WaTZKpk55tbdkTm9NOk1+gf3cdXDL
+2rxDm/buZ5cAOdybidM0rJTZMR3vGmSfcJSdoece9wosVzPLdR1kQtHOh6reCQ7Y84+QZCkvi36
uXA1qAB8evv3/8LCmhW/rrox41XZBBZKNzanCVxqI6efudXzn39iApQT50vUQsCyG0QUBbkadvNB
dB0i0dIkKsR8FN6jaPxPZflK+WNJty43HKNEKyujDgXPdCR+I9U+dae0IK465Oh5arTMWqcbqbE8
UG33R3ujrFHCakcHMoiC+AmTUH6KW7So+KCfosLIg7e/6RcpH6Cy5x+VUj0xkU9CgkVBXQe0l4qt
mP2XVGNohlsNuHjixtEJwpqJokKVMB1Q19Q0jplKAJfsIt3haRG5PQXbQZVbtTubY+FxkptfQhJa
3zZ+57KVVxafrvqlAHoNKhUy9Iv8bmDwvZNqftJ4pjqZXjS7udUnp7Fmw2aNPviI6kkwWAnA9Z06
Dxs38WVRLn8EBm7OF4vl4YjvQodNq3hl4wmUnkQZw4NqMyASSIdgDtQ7oq6EbTI2AN4dPdTh0PwW
uOk/+TnmBc/tt5Gs6nDSiB8h0gqDYeY61J/h6bf04JdE/+IDwd6yqjQYidpSLpDwqmRqPzYdw1vW
iTDIC0wC67yM/L6ZxX5IO/O3mpj/ftLqUolxBv1MqeNSGajBHqxkapHV4olpNtz0dfeD9Ph8zZTZ
GnhRTQTZixH5iF11PzFNEkR6lv3ZtqyHr0TYzEWn4J7KKJPPZEirdy1GSjau6HW3g0GF8w/oS7Nv
lcQI/bA2q3dTolRePJeGmyszuckzbXQsJdkqg/7CGF25gxaFZBZbs4Uu/YjpNi6I+KQNuvUJKU5V
2AXVRehI5JoPf3KvqbXuS8wzEQND7OZPGI0NoNysuRApJR7mLpinGyTcGxVL9wyd0z30zfU7wDOg
8tBbSFaKudjYwaXOf3nuL4Z8dYJaT4l41R8YBJiryhxOUg46hmAUCu4PktiD1bVI1Eizk1ZMdm9/
/dWzSTEKdb61I00luH5zy2daq9tS6Mme4fMezAQB7h+ZMFY3ugUBTjTJxvBJ2FSYyDZys3CiutXf
dUVVpf7bVq4eG5DFrryzSZiOEpph+bJllpPRdj7Vg6XbfVYCxZKlgAMnU/4nLgPMYKtPKqfe6BpT
sfxR4q31WGNWuT/1wNP82Zqtp3fLMdeHqaeW38Db+krHnkXYZjsxUn3DwvX1MtcxEV0mvkWq635K
u9YRNEZWj4zBH6rIukGG0u9oX7I/OmXGejrTyBTIxy8ticqYc4+GJmTC2mh2BlSXNvb/+kG+APSC
pQPy3WOj+yBjDo8hs8JjHUXwtF1f/4kfx6jpyg3qpaq0SjrpfpSy6TGXlvp5yntA21N9fPf2Kb7+
+mGa9fw6mmlVI3fGAzGnhvYwauIOqtNPcSP9uB2qXTUBeYaM+fFta8sDdOlzwJJ7bi3FhGuYQu7T
L3Np2llcQwKrtWawQjTdEbmQvnFdfrE36/cjFBqp8jjkPlIvPWAUeEqpVvMJx1wJ3v6U5Sdf+ZSL
9j/K+w0SRd1nCq2eSI46JYKx0bA2rsv1KHUBjp+vldBqtEAEDpQgY/7D6DlmmWeUtvu6NN2Jhpjh
76MHIbLUSbr5B7hbMDPaqNxtSjkEeaJQO2coc40NEXBKNWTbqr5zqixH9aJXrI0zuuJY+DuaoRgv
PP+dVT6aIjdQbVO7oTh2qEj5fTc2LgYhK4fGHXfbooR8Q49QHtWX/thEJPVqs5aOkHCVnOhzUCpR
HlA2hp4+kHRHrNqEyKupOdMsq31U9tafbdtaNqkbasSSmcL9WpbDoUPR9MYgUDt9+1BchxxQaGKf
LwZpgN0UPQ54j3fcoVWqOtXEhE0SDS9DY3xT0haSryJCcSrGnw0ArmttyJwpB9HysNTtMHl5b2b6
5Js1+xTNtHflrGYbfnE1MfOf3YLe9fkP1CZS9yPRuQ/WyeQhoV3vRhMBM5yh1n6sp19RpMxcrWva
fTxEQIMbMcaVojZ0JqHkT28v03U3AMrH8x8BvlWZjhHX/dyS5knrmArNCksbP4lGhoHI4y7ZSCev
uzd9/Q4MRQJA4lzjcGZqdyvT1NynKJreVso8+cj1fnSVZt0Y8LEbAJrrbkFfx3bosChxSmAwN8ai
c3QecsNBXs0S7+21u56QgUhkdd/GqmRWUmWwIMfqFrPkhTeCRtadjOFLAhiYG8kSuilTMbtJ06K+
Oumzq40k3oLVXA8c9XVGWPN+VBSdcJ83BGkSypdOTGmLyhYZXM6k4aL13B0SPddtFa+iWXyKk9mn
Y4wKlfpOB8ecbVkjVKhYZ/mozKHYVXamR0nUbQx3/uKArZNGJScotpXw/yGwPV5qhXrQEVCTUGPQ
bDK2W7njipTjn+u0HjyLcX/KvoPsX6oL04nYSDw1lxwrAFKrXMtqm8iBuG2HaAct3gxtvwSz5o1C
/JGULAjLZksc5RfffFEzi5NBgOkX/TsFA6zSaPR3QzlQ5C8juOcilm2c8F9cqXX1jBIzLsATofsI
svhJzTThVKN85upU+dBuU+zSaEw7RX18w+D1x1xfIw1YN4ztgKfPH+qw81Q+9e4YwUOAdHL8QxMr
h1R0aBiFk4rHPGXVsQQ6wwOp+XTs5Vhv3Ntf3Bq6iuWgj1EvNG4IF6vxfZhJ35g7x5CT7vIu1G1l
adRS0wTKT/Ry47OuY1DAl7Ly9qAAisxRHxFDxOiNQqxDcZaGjq8k6N2QcmxspV+Eci2SBujiTx7E
2JONGOz6OQFXy7mTn3mkziwsERAzvfbQcJM7tHpOhsx0O6llbwvZNqBfa9qNFf7V167zvqYkGSII
7OLS933fz+pXE10YLwvL9KExS+7EavE5WqQlVaIpAavAcPW2U17W8zIYBHXW+bdKTuIMY4c4P31C
jl3eTgfCDdDO04K5ltKBBZI35cYw4y8WdsHuvgb3yGjGVGmOkB0YxcieFWUKQNQbI7epeECVyNhB
r2E8mCNJN87R9bPL1+G0Ms2lMicVnhyQ/XttBGYldB8fLUVADwndWQAbnCId34WhVmy8Mr9Y0TVd
HaPmpOQa3lFIQoSPpeBf+wKuvCnAXSmBjHfmBKiUt3fvF08qXye/xZCxKQVfhF8WqnZnRTw84r5G
Xk1QOMAD2O44VA1dGg6gV4qNygaLx4dSU6Jvb/+A6x7ughqjj2dgBFo86ZGcvmoMY206MEZP6Olt
pXm/2MEX+bBXgLCOa2oIjAW+UBBUu0mInqY2GY5apYVjlKX0pSzA/2JGn5Ww3yJgvf4k8Zco+ZVV
WQ3dOM04N2iuDd7cGuUN14F+GKQaQSCl3Ionf3HzAUw/vxJsLiaQwCEHKU29/VFw+c6sImFHSfWB
jVFxaicQY0RtBjJ4wFCpXhn3b+/c9S/EnNu54bYzhDKCj8tf2st2nMflHq1VsAi1aXToO2XcyLKu
h5VszTyWAehdWYynXknT8X6Ik/CzJhK69f794q9fD4Aqou+4rGXiUVZN+5ZN5IBFmv6eO/n/kxr/
B/v+TzttmQM5H9QovpdSfnk9poF//q8pDQxbmFQzIYCDkXuOzAfh/F9DGsr/QBYQ1WEU+zCMATk7
7Z8ZDaZisgPcjBjuWBgHXsCXf49o4I8A9wRRLNpa+P8XsrDfmNBQXrhr/n3RQNWDhgiIUhctRgyU
gTH1/ICrVkFaJlNh1+Q04iW9KcJZBQWtxoIyxjy00vQT+vIguptpl6PJmZV73hwM0icP4UyC3sja
nWhUj3D9AG3c8jasq5OQJvAslY4pSpAyTIzZAKYcTVJXRwoQo4W7a7DBtPNKEZBZAAwRYLrEQ/e5
dyI+3wD6MDjRjCIBJv2hzTP233IqP2u9/GrNt6Lmzz2ZHkLApwNDyzMvswYdQKGdRB++pOjwqOI2
HLhwsiIt7ZKP9IHQ6rtUks+EgbZYRyewtkZnkN/qcjgNIqCGeKB6rPmQIH8A1AJyLrU8KmZOnJqV
h6FFFKwr3e08iB+hBdRPOec2om6XV1qJ8gvRb9KaebmKsgCYV6ljqW3lqGrZBlj2wdVbyGsSgJ5D
cwympPiaEjRsGOnz3WhO77LiOy17cdK0xEFULz1rWII3nRzBBxGE2VNWUXobzWbi5wgl7ZADBEq/
j2EEPB6LXImI2YmhM+bEXeimQ3uUCoNym7aTxmhiaqUrvIzVXhs2B6xJ6rSDjLzE0J4T81E2PHQr
LBfoFvPAmIRTJ7R8Z83lvfKkJPInoucPxdAxrxadwD8wdk6T8J8AvwSjmMq9tMjgiG5MnBqUVHZq
DDurRE1DzJ0C4BNHE7UC9W1vFn+l/b/lcB7LHP9ZT3udTYn976bHgh/lMnjVrP+q/xcHx5Ze8a8d
0u5L0iav3RE2+j8OiRjK/yB8WbySBX4ODDrjj/4zNobxLxV87QsXLUSr0M79xyWp9H/gdBgGw8CD
AiKURX/wb5ekmPi3FHCQ4l+Edj03zN9ySUui9K9Hgs1FRwpKHuh2qBB8WXcecfT0figE9aaDBNX/
PTS6gmnAWAimiMGZ92FrovVF5uLcIF8csa4t03QooKySqFKmMp2aSfF6f/bNg+plfnkDvbBF3abD
BDHkPQCQBYSuf9qaB12Ruy8fi/k7baGOBWiO4X/P3S9Q2VYirUH1xD7ZTaMDlG26y0AdNY1Bv7Bv
5S6EBionC2pPGRwNwi1JsfyWrXnm88jg5YeActUAYy84L8E6ikPxOulAnc5AObpWvUp9psm3jm5U
al7KxKtVxk0HDYJp4rW7EIGZ02bEVFWrejRoT91t7YBn9L7+2O6me4hXnKhfeMOR7PR3LEBZ7R3x
X12A+78Mnc33XB4rnCq8WyC1gaIEYInnH1jrbDZzzMR61cfeRdIIKUQbcT9ESJJv28QWq5Gbv9cT
5IOgIgf94EVAN0O+Gd2wDjz1nvFt9ke3v8v+YodyLbQPXxh6N9kul5R7vcbQ9llEOw1Mlq2JHzqG
TnaWK6o3fhT30w2mUpzZAY6vDYz928t5nsn89XmvLK2T/5aUSjOOsIRBT4CEPsZ4wrXw59tGVuH+
pZVVKRQwCo63EFbIrneJDZqU+85P77clOq/5AMOAs6EAUJqgX1qdDgbtjXiK1GW7IMkL4t9wr+3C
T2CHB4EbaBo/FwF36XGTp/LaOr6yu8ZfTdqAMYFQU73hIYUIFGDKIDg33cZFexm8bW7ih461e3tZ
r111tDPBFo8xYAVX/vwm6HEb9TH4IT1tQkjG3Y5u6eVdveyvTayiSsprkwGerHrWrgOJUO6ZxI4C
YoMF/32Ir7OC4lDchA6CPKc6TLs/8auLwvg/37iqoYyS5rSV+AELxYb6RXR2Pdrt+7Z1mqf4bpnx
L/eaJ51pp4DC+Ud9N7Fd5G5dyOXUrO/j61+xSltFUgyTtizDQl0PcekXYl9182vPk9O/rslrM6sH
DLEpNUvLUL0uiT7QWsntNmsPPVg+iUU2EuFVJfzS2Cojrg1e1su0jyddM0hAVwzZsoDumU2C3O+o
vUVedOXjrGWKwDIXmmpQmp6fVszV5OasFsyL5Y2JaRBME/SY5OutH2/fimse++Vd0hhIRC5ZcyY5
qF0vEMOzFzr1obbLG+LMt/nJeNGai+7Id+03uWBelvO11bUjlVoihhHTBV62n56BzoBMBIEGuQnW
erFr7v4XqpLnFbdLiyunCtEv5ChjxbyFO2ReJOQhO1Lb+Y80QEKEp0n/Wt1Yn8J8cyuvOB74nIWG
CsnuJU/LlME2y1vmUS0/QPTAjZTNWfArDhU24MBBIX9FJpv0qa7VGPry+PsMIZWyA2X5EbzLx9FZ
bvy0m4W95VAvbeqgTcWMO8S5FR3whvMjWmL6rJxkoXnE+G5FGIwzbqbQdDfO5+VF0KF+AyZyxIwI
jdfk+LU0UOjXxV/7Vr5jX8oD2AEdQOUeMMyF8Mn8uk1NfsUo0B+giliYfS1oxJ1/GuaBGKzCqKL9
RGgXyM6whTBdHVo1b3/flUU8s7TEb69qieGMblOGsQIvqSt0HlFsKyAeXX5+28qqL76cfpAe6GBZ
R8EFLPtrmr55omRIFjONB3FHtOk/L2ypKQRF5sgh+62wegUU+NseQgtkXGD0vejHV1XTRzMH7q+F
hmv0bhEORJHPaY89kBp242MawYGsSBDelh82PvXa3oGMENUiBdUklIvOV3TUxjGuIMroQYD4oB6I
rbnah9E2v9caWLjjXfYwfI1v2Mak7ZV9hDa2iduH1cVZXT1GU1jNST6iVkCgjyDRlUQjOTJ/D97x
sqxnVlavEC4CWAIErLDq3mK5DbrvjfN46ayg9bjoIoJI29BBdnq+elmKIfKoH5g39ODOkX3AS2Wj
wXNlg85MrD4iEwRwTxUmQv2IFr9j9pND9ZtieNw4CctfdB6H6KCchzimBU0DzEOsHBSOJwCTuVye
Nm15Yvx5n4udHlBHcRsnDzRwZwxH5uc+6X9TZPevrQIHqLWcfqT1axeCuZypVRmMp2qEalnphMZG
B/LaJWPgukHRgpnqotZwvleY7qpiqMwxb5J29K4HUfdJfi/u+iOGnkEb4bS3GK+bHq0A3Nn+Vv3g
2oFX4VQww465XX3N4aCpalLz5T0lveXyuItsjUyB2cqN0/Iy1L/eRRV07qj5IrJFOfn8KxswBiYy
xkJmc0fv8dC1NzmQJzYDiuwZ4qeFAYbwklaYtsyzXVf3IJ4mkzrs2jQhmhsrzRzUGBAHp2auRgrm
POis7QRo2wEiScy0c0cA626ymmSlQyXXG/RRR1BwoA9/sMxMu8dseoxKIUTjwWEYSn6TDmxCvlRh
Mt3uhiilLovDRGBEuMEsGq0i9ZiZFcBhFsGYmCa3IAPX3DkeXgoIPJ5euPTVzi/CUTOZCw53rkCT
W/j9jj0uOZvu0505b/iEa1v92tpyoV+9US1vwj6dMu7FbbfLwspVwsFFrXXjui6P6nqj4XFQhMON
pRcVsCaJJCuzmqMgpfl8l3gKRkBs6wGN76DZUkxbNUX/up+vra0eXkBPORkKWBsc6vR7cNK41W7R
aaqCevf2l13zqa9NrV4ky+j0CJpQ3FPkng8g60b79b+zsPyCVzvUNKqikQYWzFjYCU8Cq5AbePoV
YPNywVZnziRgyC1bLFjt6YdFaak7FHvmCbfdgZ8hWBaQQRle8bZJhq9kX3hV8RMg7KAs/ZqV7QmD
ZwVGZfWX825GTrLTdpY3+OJd/sn8Oh23sq9Ng6sjj8n7sEqA/vQWWav4U3oUYLVHj8JNIO0VoDXz
+xt49oErJ6dgnhPMW7BHk+Gj1MwnqC+oG9f4yjE8s7F6d+e0BW0EaOu9dmZOl91Z1s+3T+GVh32J
faCwhrKujpf3/BRmBWbboICme3E3fsc8djEVHyFweSBjv0V+tmIxfDmNr22t4VplJ9FWaisdp3Hw
6kV2DGozX1E+qh8jJwbzpXpTbjiol5GplYNCRKnCuYKyy8BkzPn36VVeFKBOXGw2mW0esm91YLqF
X4MJvnmyvG/RY/IYnTLw3rMT2yVuczRO4qm9mXabuhVX1hqwJoZKFqJO8F6ufouoSRJmI/nLfck9
czCkGkJdaHQmd5EDUbzKmY5bFa7Ll2BpzILbDuVdbPF6pkhNu3LsZ8E9juls2wDJGOHkOZPVRjR9
+XXndlbOuUMNq9KBjsHwYRvty7Ac93ltUTstTM0b2TA/v31yrzi3xSB+NUOXh7+0eV47UEwuYYJn
SrlXZc740Yyd8jb3xF1+A/ki88TuzDv9o3WY9vX75WxtJQ8voPfzk7WYh0IpRcQKTq/VbrKxGIwe
nAveESqlpw7FWAIFpfExc7GnB7GnDsj/x33hlpARryB0UO/nQ3qv+yOqT8l3jiQ/24GM8mHY7JAs
pt/6aSuvUUKUbdRq/LQBgpCV8tzpzE00sAJMfEfkj7f3YcvYyoMYaax0+HWIa4hlHZoxmZ3WrBun
jcLQyfWwuEefRftt33u2+GudG+BzcxCG5QhvuPTmqfaK8vcjKJgA6sAAUwG09taZSAvvroMmhnsh
RhWG6kTq1I66D28v3tXL+crIcqleBQHG3HSVEsMI01KMb5hBZoROWG1B1668jecfszqs/VD142DA
jnTDQHPTgyGc1AEFatAGoECx9rr39oddPlznBldHcGwAMagLbFBaPLcLcQiK2v+dhdW563szUcG3
xz29/Jn0faCNW6X5jc156fm82hzaViZGv7FoVv3IgWQw5PMk37/9FVs2VlUrM8my0SpgYxDWB9HW
H5K2ezDi8E+c87/n7CU5efUpEsiaPOQwE3cBGx+HaIfbY29cymVPL9zOKyPa6jDHEnQoI4zMUXQD
nNuNCZlvUGwcF2IvjWAAQJvVjWbtZd/i7Jy9xByvPqwHRYVaSWRVnLOnnpKH0mpuOyM89BisiaIm
wIh8bbes2bB79bV79a3Lvr6yq0mtyiMddpFW+rkwHBqBrgxz+ln2XzoiZeUjZml2hM046FDscyyt
2TdFiHwk3rixV08iIiWTcahnQUPm/It69NybzMAXjZAl4gvlKIAFI683ru2VCgh27F8761s1gmQV
WCrYgdM+Gag2njCE0T00nzOoQVlOedLDO8Uzd+ONOGw1Ma94paXDrQAUApqqi3S1NikRbEDONWUs
SGT2TfDN5syV9/DMxioOEtnQMlrCRutSZxFmHUErj+L3h3aXnMpT+wWS2g8FSJGqw2aCvPV9qxto
9mMmMf/OvU7ao2uhDQ1YNO293m4yR/m5CElijjobN6paW2aXP391GWTZl7qymC370THwtIT1FpJ+
y8TqvimFWrO5QiZblcU9+oUPmlQ2vuLKBQCgBGK24N6DHPtac37gsmQ5BrQ8UFZC/wcovRL0TMlG
beyaFQxsgAqbAjSJyvP5WhmsMJQmm3Uvj6o9LRRf1eIjIMIbDv8KTMBCx3xpnL9ohK9huiCappOB
EMbjd+phcIr90tZddPJ0PPrkSbdnKBwUwdYNW3H4Lkneud3VWSBVtSjUwO5SoylvdSc6aNAmj12J
Bmz9g3jsveWNThQYQWhnu+EE4JRneuJknYQTfzad7JQ5dLs6cFGpQq/URGVXQXsWYfs6Dcr7XM5D
bereDHEnH/gMtx5QcaVu5k2bQK2L07oytvIBoOqKmqLnuleiYzllpznZ6m0vf8PZWwv6X64bEK0C
RgliLauALmlAwAbBQNPLkVa/F3pIck+fMdj2HMYS5dTByKoy0BMiTuAkNN9TMzSxI7kiW4chJzRv
oaqb5hsRwMtbdPazAEyB6jZFQxMIKnPds+JTZliltmQe0Lobnkn8Iika+9Ztsg+/mSC+O4UfhiN3
fzOKWsxCfGcBCaLavK5iAHjbmn0HB0SKyRtK6sYWqpDl1sDUZQ0XdsA0z9CXg4oDX2NvTDDXJsMU
oWZ3EwZFBc5Kp0qduLWNBwIGywayLwhENhb1wmMsRjW6iIZYeLouZoloDGdlIsFSovDYsOIm7bld
KltKDFfNmJwCYAhUHYQQzx2Tpk0pavYd1nB6n4yHht6ycSNougQu6JjYQZePARKOVVzbQL9HjrRG
LwxKGQfV6W4X/KDhxLcKSiBgqbAXudm3j8YlbnGxiSIkdguoT75ePtZLtcgrtK7EST30vT38hES3
rXxc8qDM7b9qFEWY3qlPaRx0DCif4mHYbdUKL0vXy6+A7JC6VH8U9HTPVzcOO3TMixnNfntG8Sk9
6HuImLvxcVs8+8L5rEytPPA0kkjJJEx1yk2MxkJUbhEBXATdLxZQcsGUiWZdzP2igVWi9kEBdzVQ
9+g/iOyDMQZdjGlIWjodJLOzTf7oy7hxZXTlU6cJpcq6g1H5zXhfgVLxC/uJImJ32wQQufSi1jNi
J5udes/RpN6sLl9f1X+/ebWBjdZN/VjBfO1VJ81fgHdA3e51QMQUR3tWd/FW8X75G1e+FEfmX4ur
faSVFHDXsGjedM/pjHKpgK4dakjM4QjktpGgF5ErVhidSWURRWZQQlx5gKSJ2lTPVIBekjbETG2r
3qslYPwRB/xOdGXp1K3S+m/fz2vrqgG/DRQfMI2QYDy/GHpBQJ9ZcJylltzWMh9BQNm0zn9nZLWU
SrmISg0687Tybg4fzfjr23//Vcf2+itWUV1XopnaAtP70nvo91O5aCsBSHgjvQVsNu0EwItftw7l
FZfNX1tdZYbNVIc5R7XeG2MKosewuAOp90MZAYy+8X0XcN3laLzapVW4QQqp6HkNSyxRnL4HpWo5
n9LoOR56zAt/CiGeFUZBKvuNaPmycLUYxrgewA0qQtl1v9xMRowqQ7cFWOj6i+EXd7Gr7nPwnHrc
Aavn+60W+abB1ZqKSOptKmBwiV95etLc+ZgSzM77C8h1qNwsGDeCuYu6yeobV4ubVZh/TPPldCIm
zj9M3aesOCTt547/hFrY1lZevXALyEdVcNsuEAhEL4uwBc4fSGU94D54Uj8Yt+CPX/Sfl0YgSrfG
97ePz1WThsrAtITYDMMZ53d8UKwyboGz9cqEvm+oFUPFofz5to1lX9beUkMbAMg2tuT2q0UcIoQ0
ETpdHpVQOB5aH8mwPRogvDW2opjlpXnL1Kq2KdohSao8XICQErrZUBRGaR3UsnZ8RCfX37rl12IH
JKQMU9uYaMFUy8q5DGodY5oZ56NWk3QPClVyFLWKmTRuZZUrRWRh2g0spYWPBcoCOHF2X4JE6QOf
o6R1317nK48EjusCsgNjmnURyICEkUojjJeyOPjsM9EHOiWfBq7fQZQDtMpztNHCu3YjYXFpJOP0
oI21KpHGI+BhqoWcovd7lzmF24I6AHLlBLXr+LO42YJCX/GqyGEA0gGKUEFutbIH1vqc60tjZ2gR
zISzdFu9O/ZJz7au4kVOiqAUw0gI6hXUHKz125cWqhFqEdKW6bDI1i7K1N0JZL5QHtz6qGvbhpQM
YFYghjGmuVzRVyWaNmkAkCkGFBHHDzqYuTVMzw/QOVZF4WS1//YZuZoGWgi6GcY0UTdc9/4LDqJn
bs1YwgM7GNVj9biIno/vCD9WXxRYB5Aw8VGS2r9t+NrWWQixAWLEmBSqH+dfycYp6ywNtUWDNcAW
vdfyI2+e3rZxxVtjTgYlTGRiOpqPK2cW03zKdYpvG60c4wH57LVa9ASOrP9L3Zdsx41j2/7Lm7MW
CfaDN2EbrUKhzpImWJZlAexJECRIfv3dzHrvphzWdVTV7A6cudJaSpBEcw7O2c0eSIvUdLQ+8Epy
DXOKfvxvpw5wFCv7FrkSrriX3K8SVkyu3WNc6gnID/AOUk2eC8MGCk32eePYOT720GQL/O26bjzI
JS8Obi91qMJl1rmH+kYqG/AgOxygW2em866CLF3kAQJ9YztjB82YxksL14IeDliq+U1njepu0Ax7
J7reO/SOR7YarCcO7ezSzZD5YJ/5Xn/IqwVCMiMFDaVT45tv6dCcWCoT8tCSvtHStva+rOjW7lgG
tJlrntQixU627KcJgdjd6E4wo3czFnuF3Uey9R8yvRbhBO30SA1lfbJ739/M2YCzVjp5mCn4MLQl
NL5bd+qbwFDm8l7BJGOXKVSA0r7kztnsVQHlrqVXL11fiVuVgbce6ZA1h40VnJQhtWS6VdQO9gDH
aMdvtmDy+g+a25VPgyzbO2bMUPX2OVZSo5NdN3B3D3Y/xFG8KbNQ7KTMnFNmjNkNGevupDPbuPHg
abHBieWEgpT+iymY93OBGAXqlsoB98Adqz6cyQDHVqPzzn4+wZDCgCHBdOM2Wv1UWVzxAFZG84ND
OE816CY9mlbrQMjH0PtU+DOFSso8CBm5ixgOLmPrvbWmVgoJ8PrVp5M+BZmTVw8MgI+j0ele1PVc
Rl61gBjkGfKNVqqP8lLYWxNE6jd4YXl7fJcpNSDOFBaTB0l8s7WcJ82DCWsIMy3nHk08RVLez/62
n3vj0VEc3GLdgvVMPFbL/N2ep+6tHDMKiaFW6/ak7KewxZs2QU2kLMMhy8sxIDZ17mqqT13YTDl7
6E1WDUFWFXxnlI75yI1lOWdE1yOooXZGUHUVPbCiY0nulWUbwuCkMJN88J02claPmKrRmxhuDS6Y
zr1QVQh7PbZbGN7OWzAPQy4lanDwxDKg+xjCjKSJzZZAg6YCOpw0kxYBxqhFvj6SuCm4G/O8JiFY
p/5eayQQIa073mnDOMR26xpbr9VnWEda2oFnE0uhNpy9dUsmDkzwNvGozDeWK0EyVkN7cOD2EDUu
RykeJZGdcGUWw25Qf8WQgerdFyR/pwYJJ9TldBrN8ETYCnuEoXinoA+2Pggxm2Y76JDpIURDvQA2
1BtYgcgN4TksVDsFMRsdcEV/0LoEUv5tpM3U3UKQs7kfZCsiTUG83uiYt8tzkMWLCukCKjHq3kCk
I6GcnVZAR35ZUnhd0W0BSu0OMvl15BWywiqHxArVIV5aF3CoLaSgZiC8yfaTcqiLaFpmduY2LXng
5lyJsMtnB0cgNAM/YBtQhfXQA1GTCw3OHI11NucKoBDInTMoQ5XLcoQhSpGaAFy+AFYPiK/Ln80M
OOnCw8sr5bk00hq4bwHV4Jygxx9oMm5UvzOzDFPoh2D5bFzFmydpSghOW/0cGpnXhxkF6mHG+Qzp
YZ8kuRyH8+gZrRHIaZ63pr/MkT809Y6LKd/ALJEGs7WfO42/6l4xJ3KAZ22nVZtmpEaCH4/7ZZyn
KpUdn8+ko9pe12GoULAqg2ae5t2OpZ/voGDibCFh29+wofKCbBIygU1SI4KZL/3eFgP2Owi+WzZT
gPpHGN3cV6LkH5JlbA/bhyaw8ma5qwRA903Hm8SbFv9Gmjg3NGKzu2LW/DGEd0KzGV2Npw483pIR
Ek7PYjTzG89dvD30Oekd9Mac0GD2lDoqkwHpm/nWo7UX2qw2n3raDo/mDMvADLyvt7kV8JXNWl7s
qV7nZ+7CzggeocOzrZEmRLmgjkiP6fQVLPVGONe8WiaQ7Fmuq5g22bRftMmPjaJcYCnWOqAJWNA2
U7YFa1c+lxDZtRs4nvQ+1+96sEKXu8UtC5CHJlLse1G48B8evRdosMFKF2Vr9VbCggAv34jzjKPl
Wfg1+1bN1hJJycfjmC2jjD0FOHUwdXibnZ/rZDp4qrafQBoyYDChmfIEJQSSTCTL34EW9k4VFjEL
VVGot8GFXNGoVfnqR0SMOmK49okICXhuRHzocoRWII5f0Xvyd+NC7U3FMqgiw1RwhB3F4Dph1/ew
ctALtSkdsuyG1pGQIFLMH8JBN6ZwcpSVlpU1xwb8ck5SVlYwLXDsMUjT35ZKSOOUmwqShrDg0Eao
HDTjN03r4fIw2CTVS/MR9HnEuhbWDIwPbaho1t2Ovq89KuzYYAHY+7wg3Kd9X6vQk322Yczt4mlq
6Qdio3eTwzEnYGVu31G4Z6TFgIDC6ok94pBeIsvtcZVeyJhoHRBbywhlB5eNw8YwxzpVEh182B9A
q8FieqJT2G9yJJJRCxWvAPDvYevVRnMLUBu9q3NLBFW1/OhqlD5sW9ohTvUM0XJWrxzlpIQUnCS1
WPzbyV/E1mOuGY8Zl0ev1e48pVHIfw2AIgoC1DYv/BKNaLumT1VmMzcondE5UBDuwSpfLB319skZ
0KXzubvtCt9ARpB5exdeyVNodR1kxXyvwVRpta4MAB8ygMdtapEscEfBzxBAA6eTIgoELcQteOhp
pfMGg5wR+hmuoDDssMdHYzZxUIGMW3gQ3odyaMg1Wz7gktYeFWS7HJy7ENmlCkixAIxdK8VJN0FJ
AlYtcDFxolyJ/tYrSHFAfdqMdV3T07pYph91hUDYTLU0YzKXzYMFS+I6ULB0gv3ZrI9lNJt0mpPF
GZp7B7Y+fSCU6j+wtcVjZUvtGSW18ZVSp6uhsZeJBCaaOE7Lwo3gF+8HbldxKBlXis6RN1EDKv01
chHID42VmQdY4MaZoVcE7gvwkDZcRBqr29uUoq+RQ3gnksxjPKpgvgVRFLPO/aDTYetwM9XdtKk5
xF8DIvUhUbTrN4VhWh8coY6HRQ/tIeZV+bmoOWr7hZxeCwS10K2HOZ3FNMa5EBNUCFsnku74Nrp5
u0PPFD0VThCZ8xz9a2gKiY1h1100UJZBi2oVH26LZlvDAjPMSmz90ICFz8GCK/UzEsm8CofFrYog
UyybgkLZ5b3GWJ7oCo5Q8VCagOrCLOnJRs8sZJ6XvbS1v4RtBRdRd4baNBJJNod243fwDPegyglX
3bBCv2fjkq5AZaHQ7mVTQ6d8WINMsaVzDeLBR207G4MgRdFc8gJO38PspyWDakxoI2k2wkEjzpH2
ajESJ3OtNrT0jiZI1S2sRZOKbz7VARlURntTKcwv1KhVeTPApetkm4MVwcnLuCc45VLEohKCrvMc
cbY4ViCLEsYLVj/FuMda6ZgR2KVNrpBx26oygTP5iFQOcNSYeyWSH+L2WzVa7j7DMQ75E+hwgUAx
mtDxNjy5BaOjeqy8tvNDw4YRTSQMHx9RmX7KbbO/t/NCvsops+FD2DYsxSR4G+TVxglFH3lS9Tjd
zo4chqCoWidFBpwfcNSMOxdvxILemNlPGI/4H1knEaJLzvsrZaAviiVrV2K9TUMuCC92cQWEKWq9
+AvaWPQIBltobMBfC1btBHm8pixwoTOMXjdEP1CRcXHZ1DHoZRO2Ro2tEbhAxCRtD8PTSuWhZYAz
CWlTCkiQH3hgKPSJu2OhHpSP7rb49ufL6O+VNQd3UH9tRuIP8vlfL7xaCzFFmDoCs0CyV0aQDrGa
memfB/nruv5rwQujABsOC26wen4DiecM4GpNr9DO/iAfFVxJdjbUPbQfaOwnHuDL/WGOumQMZzNc
7uxjd9CjPHa1oAzZ258f5YtL8OcnuYSQV1NVNMzGk+CGBeuN7758bNprzbprg1x8VGGMElrHGCSr
PobxUPRGkDtXJu6LEskv39Rci4yfCjJ0kT1CGQYhqfHD+cBd61sW+zcQoX9mt/7H+Er2EBm5Upj5
crn8PZF/gTc+DQonPk+MvIZlMfzKfOeBlddIq7+XYX99rYs6k72YDU56vJb3OIf5A/2oI5zW2g1k
nGL5pPCPEDeqb9fKW79zC5xfx13n9NOb1S6s6+ZmXRgJTQ1o4DhBn8rNsoOR9sN4hM3mdcbxFy3J
dVDAv1fi6go8+HXQii9QqtNBnjBOYzQCAV1FC3rL6icD4qrLA+wHJPsd2nWw8rrer7s6/kUh2ury
umULppNCoEJEcHFsR9RH80js12p+fmdFMobxKTKH4zWgz9eb5O93vyiDuSaRJdIW0HvovVE9rGDB
bLpymH85Bno+kIexIdh0WUY0sw4ZnI73c/QXn9zmAwQ3ryFpvlywn8ZYf/5p4XSTIQuYMToxYAKx
rs7wIwRwfz/B0vDPR9fXS/TTSBerxaDoSBgdRhp/kI9sU5xBGj+4ZaQnJJo3NCTpNV71+n/87dz+
NOLF+mAWH4jTr9+vQJrD99aUh3Vz61ZvsPu59nrXPuTFgpgreLJXw1+vZybo19VB88pPTjRELjYh
C5sI/uk/kZ5c+axrQP/DS16GhNK1NAvujSvgbIoYkHubKrUCYzfGS5zH/HwNFf5FPwK7/u+val6E
h8VpbT1fv2p56L7XWxJDLgU6GBWKD+nKj7+2034vOP863kWk0IShzz3F0eZPXtiojwLZW/WjaR7a
hsZUXGu3XJnHyxjhQ2FM5c46j37Q71fpFDdBcWfa+3hJVGAQdyEJlUXXou4X4Cq8p7+mUlBTW4nD
v+5ErSFmm+Wgh1mpt0PIjYrUOsHdDX3eOrxGDPtyayBvAspB16GodjGJJurLlV1gsElgy+O7VmNY
FC+6MINqula8/yopxav9PdrFFEIwotKJjtHqQwXiWZNakfdjbfTU4TW801ch3kEwgsyHpbtonv/6
FQtTWLoikxPnvUmOmpbPiWL9tXj71cn8eZSLMO9RanhNPeNC5VehYAdnsIN+fvrz1v7yVaDAYnsg
WAHedzFHo6VLPAOgpG5Rbq2BpVQZ9//BEMjiV+UEy/qN5MPh4jx7yCVjwYvnCgZQuDB+//MQX0Zp
ZCf/PcZFhIHzpsVnOG3jgILHCPqKmRMM6E9XEVCoWx+JUT1FGQ4Q+G94YWtsrkPCvtrTnx/hIvRo
c4+qCXw/YiN/7bzn2jk6kLss2bcrr/rljKGfib6p4Vq/NTQrzW47vjhIal/p2YjcbzxcNk5kndw5
ACor5LtreI2v2mK47EGcYhU0QC52EXY6CyKwOTY4vq6XAt5Xvo9ZkN2sGL8VXJilxl5/amCIs4QT
2imweoBrdjDu2VYdbJboFagU4fgdEqbDaahCbedt+P4/kW3D9//0nJcq4iZUtHOgwsHkTSCfBvt6
GjR3dcIT+NA+6/fq2U8dqJCm2vYqfmA9XS4j5OehL/ZR2Rp6MRb4RFNrhpZE+8uS4TixAPr/UE8/
9bMdmVkZ1OWDcDdNc43p/vUO+HuOLkXbK7hzKCwXhJSkf/JSaPtXO+snxwE/hsYOEeWvOkiyyyJ6
8x+dVJ/GvjgP54r7IyrTyJErfoZJUtxO9J0zZ3Nl6X95In4a5+JE5MLlQi9dnLtb2AMbEb6p94EK
8dGL1lx8LYM7UXN/rQZxbdj155/SV+iLCXiVrHMroTQGgm/RnfL8Wk6wbqI/raCLIwzRxpZjh5db
hbissDu3D2MEpDW0MdHuC3CCPZEkq0NxZFAB/POXvfaGF2eX2VtWXqK6Gg/WgzPB/IfgQsWHK6N8
lWR93iMXqbIti6WiC74jgG5LoNvlTub5dpjcHShm+1Z1B2HVV+LbV28GxBLqKishAVepX+euhfGv
C/anC8g4D2FeH7bWw8KvOW58dfZ/HuUi94DJlqDKyty4/iHgAU/1p6XYFuU1dv+1l7nYZ207qQVO
Om7sdXOQj092DV39ugr+vBi+miYX1WtoBAGf85tQ1FKgsTOvn0xHoxPAbVL0d61lQ6KVeU6FcuXq
X9qSnN0aipM2+vPoq875b/vg8/AXm9ww4ROCZr0LsUiSZjdzjOZu2ofDnbtfd0K94SqCRxWU6YoI
HRuEktiPsrc/P8VXQXaVREbtkbg+wCC/LpumLHJvEY0LPqAd5jD3Gfl85TN/NZkeqAao2q7yd5eF
DeGgVj0KgckELjORWP7h4npdPOrmtezo9+WJdAF683BW/Yuec7FuJLr6ppa1LuK3HpZW6OzGUxdW
IWQRdv2hAE+e/ciSq5eN3xcSJH6R+K8LiXjWJagM7Ti99B28oYOe5K7csj3aSk4otx1kDf0FcmfZ
1nkmka6hcPTv01UwuGE5HsC50I6+zNFr0kP9lo5ubEw3LIdwgX/X+t6VOfwCk/zrKBeLFY3sRXm9
wjq5d++dRwCxEogOBXOd2Ef1Y5XNUZv2Glnli7rmr6OuS+tTQMK9qtEsHe8mIsAjD+6zy0C06NL1
isxIpOGke2mS4nQ1y/l9zWJgYFoB3QMp6jdFYbB9RCVgvhF7r3QOqZFmWjxu6wSi/u9Zv2HiyDcC
MiPXBv6iOr4OjBiIpp+JfvbFfixZPcMgGG/Mt/rO2eEFYxT+QXHJkHXeFPGy8cAvmWL/w02zcHhG
HzVa1/S1QPnVTvr0HJeFkArKzo1nTG5MjDMl+waNTsm3/nD+8/Hz9QxDLgb8RfQCoO3z6wxPTkFK
r9cxTrokRtLeyvdqp8X6+xDN0fgKi5X9vL9adSG/Hb34yp9GXX/+aV25fS391lxcCEZDJhcftQhp
UoHrUcbXK7tfrqVPg10cSguhAEzaGKwmUzAyBsh7GQIcduVLXhvmYodCeI10i8SX5NtVd3uVVQ+a
NEv7ZIzbuynt7uuUp38e9NqY688/fcfMG4uq6/FqdLaiaX6Hk3lkttdO9WujrGv10yg+UPuak2EU
FULszIysJWQirOJp30Uq8qfHLpmO2f21l/tyC3yat4tcUQzjaFYzhnX8MsqyezR1A6AXgqy4MnXX
3u8iXRz5tFBzxl7j031T/CyhbZfPVzbatTEuzhVbzLnwW6wOCYcdeTbyDgCltz+vhi8/mAXiDQI9
RAEv2cjNbFBNLRhDOU06mALehIAvSg0wJn377w8FHTAMhNsC6nsXc9O4At4tFHMDy82gUefRDanX
A0n3bzOfoZkK/5pV6wiJ9W8DVYDETaPIfJxPOVq/SbGDSnlSpCtVq31aKQ7wPtz+C+2YL44oKH3C
cg1VKSCEL99QEmkvvtv68RyOUXtrbFhchGvr+V8SR7422sUSBOolB0C08xFop0i8D0e5AeI2nb4L
6LxdParW2fn1Bgg/BBz3EPACZwT05l83dG7SZvAVRutjmsJZuH9qblYFaDj+AioaLucRjSZrA0DX
tfL3F/EVSe4qbgo8Nwo8v6Vq/bgguTdoLLvmZI13g25uTdodXTJGuVHf6sCZAh1zq2kP3uzu5ok+
6eiJB551J5aFBso0ItoCuKQ3EFvUtGdFYazYGpGsdpOhp95AXkXn/5Ml8m/5vfxrZi6n9md9L8XP
n/L4vf1f4OiyluD+Z0OXYCjZd5EhYPysZSbn7fv//T/rb/zTY4p4/8BZg2YptocB2ASW2T8NXQj5
B/xMkA5jgUGwAJW8//Zzsax/AO3uWChmw+5FJybC5P+3mDL+gdME5sYodkO4BDvv3/Fz+fXABT8J
GZxugjvkQyHVci/v4/B2GmoyDnZYO+YrBFLuisyUgefKKwSi/0ey+ns7YShzFWQzcZEFJWPlfvy6
nbrZhj6iUiqcexcirEk9qHeWaUMEBFkbNO0PCBN/DDMFRkavf8I7OKiKfAzz3C4j6Xe3msiPPHOm
IOcGTH0r4xuDwxWfRLXtsq30gXiGz1KotbRFcxq2u0vUwHAjnHUAsYVz5/SdHziVf1JskYHtQiVE
Gc99VlQoUwEsmtN6R/Mu7ICUg0/nVAVUQJG5OS9UrwLReD8AToqXCbftSn8oTP08S3A7NOOm7Ge5
dUyvxRMP7xnkRrrRs5K2RC0g97IHuHD8MNEIhZINbnt1M4V2qzkbZlibHg6u8NliMMWkzmMJqY6g
HjzcCh3jQREGJTdTPdfAOma4u4LuaO+LzoakRTltoSq4Abz0pdXtj4Lapx4guQBgJeDa6HO92vzC
nqMNnYmhDGxoW2AVm9Bp9MOQz3cwBP0OFPpOaXsgXFEiqXwWFE520o3iMXP3LXHfVXszLuoNJG4T
eCq4dfpGBLctuN+Ulfznb0xiPpbKeAJPEj0RE4DZDCZeAPA2iw0c+4pp5gLQa12clllsHWZ+Vy5k
HZ16C1SaFehm+dqWPlTkjoVNhhS2LMAQNtVP30IaQzX9Vo6VH8DjLxgdZMEVAFgsW14Ed4yoKZsf
Yqyeeg+oZpPUESKgG9pOp4eQBUyPTsWLwC2sKe7gHKmpQou0wkHtmSsgFYDFQmElj1rj4DvDHHC/
WUVr6DeBCGpWthk2AwwpqqoJMYgf1HaBQsf8qPnyWVRAEAL3D9RT5auEhFbW5rtWAFTXUYCBrUV9
GFLbLj1amIUzBkPeLpGgBWrOjAeDJt+E8IOmarrAbEwVIVHAmALXGIW/NgE+LOdZi2uUrBpFLaDG
3dTvl8cuzyHsqbUylMuNk8GPvqNsp/MO2jqDm4VZb4qo89tdbixA+xs+i+ZsR5zChdt78d7reh/c
WlUN7Un8J+mBvLbtRyBtM/ikyiyUbn3ALE5hUbpD0NqnGelkONTo1szapAdsyrZu2asAVbWid+41
UT+PPnvsMTkAR2w1HZLC+RxWU5naHKwTOLI3kTfoH67wboyu/7Dd/n6CJHOwrNDPvGXIVsfA6oDH
9/nUxozznYW/BLMSD2A195Yj35sJGxuiijvEPRaSyqZYEmlLFGR3alkEjdYGo7KfZNejJ6cV527o
UOLX25Dq8p3I/qYeu/3UldmxGodgzJsyyG1Ypy6w4g2A5I16Blds2Zapxnqs5BqeUp4X5V69U+oO
heDEBLKxRk0H16IRuHahvou5byMp4NiozXYG9ZH20cz1DwOquaVfVBsdhrhBkXN4mFL6kxTgFJiq
ZQHDvXHOwFPIjsyCzN4ETCPkOt2A0jr0KyNSRv/mjcZjkwNkDyxtOrj1GWfeuRnbLfwx9qb/oyLg
5CwF+j4Np5vWAb/IdlJjuae6evWHPIOaz3JWqrwdh3QQ/tn0rePcqrRrgfRkGvhOMOWcAmAldJxt
0IRu7ZQxK4WYIdoGEErrHY0HoMv9cLiAiVDj1ADRd/eGcgFqzsvEgaI3uJBDHziogkNjmgWlIaYY
joXoK9WAcKqp3UsA95E7DRtaK/gSDNyMwOA+6saxahwt6CbRw6Wc1JuFHgdaxh7zw5y+AgK6y0r7
dqVa8uk8TN03azAPrTU+AlkfkVam4DTFrc9ifRwA3x8TiZzT9bZimWIHlA9lwtqZDrdFQ79nbrsr
fZgKEitqdfpid3o82Qze3NCh1qe3TtZIqyp7Y0z5Xs/9DVig3zqeRdLaeOhs5J5WByYg5aTytFja
ehbYzNch+wR17aXDaePIFNQ8FgODfapx9uPo5fuBV3vlIeDlo5uYjigCvrQBUOE7LTffatgQRnxO
ua9tzKHmAc/9I3wqTn1jgIVBd30Fr18zHQ12tMssdWh2oNiUhbk8NEKmTUMjAtGtoJETaECl/mPy
YHVeGFrI+46E5nsPdHWgOu3dW3AQgsF3ktgmXX6j6SB/KJT8exOoVjC4Gj2DVXor3sno7QBCf63k
d30u9xweiZ7amMV0GmqAIEm9lIFdf5ey35gaA/pxam8gd/k+gMCla/5t37QvjiBPnTbdgaXzDHzM
N9a2W8QheBG8jNI3N38FEkhl81C05Bu5odIbgD6v52DIvpFs6gK7V+9qIdG4NLCyII8QGo4NPLq7
bKXKj1mh3S2yOdWt8WYYw7nkj5Mwd5k/nIRvH+rGO3MfXDuOPygI6VV5y63u2JM6AGUH5mxE39VW
+c5RPV86aMs4FFnzDenKm97yYfaI7vtsP3Gx3HZD1LQAe7Z2ArLe3vnIFFDbTi4DlfkvxiDvR3KT
u11SNNYYQHf6mSz2fpwECcHIrB2251mfQqMoEHabWkN2aF32HS4936Hrg2nXY9ec0l52m5nnCYDT
iej9Bwh/HZeCicC21NPgjam2kO/9wA65J189joNkWoynenmGYfIrKK4/zck46NW0Rp+wlOLOFjrO
1mx+hqtAh0O2SDzQJ628eOS98yDh/yiMO3PA/YFrD4D0nz33pjHZA1P+m5cPEiDzHlZ35dmt9ajq
rC2tl72l2Zjk2jgjXKZlbyXMcg+Etj/Q9rACp/HfDNwo3uH3cOamhgYn7C1zyHdoy6sk+tEh8LNB
Coi4mce46L9Sb37nlB90W/vpFGaF4yyPqGedCZKgcWZexIq5CkB/gdcpFKs89zGrUfrPeuiesnzL
22pT1uOGlTxp+ocGvRG70OETPZEqAMz+WBvs2WfWd0trzwssImZ4RYAgo0WlVj+yir2AkQe5Wr/e
lwaYyEW96zpnn7H+6Hr81PPVe8v5BtpExV7H2g0Epm+c6T38tvdZ77VoRGxsvX0GNTTlbHpRxXDI
BK0j5HvPlhxSd01HTHLTZN7GmUo4Ii996uCMAc0DWZ8Y9qIozp75yDr12Csvdgzwy01pR0WXvWKZ
M+w4/ZtRNSCawRQAaksqMmSEGBaWrXe0iPtiwCSAwEUgN4w9atBbZS1PjWjwm8KMmbLAxIP28zDc
TcN8bGzYKGbZDi42QMCznTV7UWWqNG+zA1BqdZHKXHtgxDsyKqJ8YYgqXobsxLsjLos16M8MdEus
CRh9oHY9E7Ys/W7dnrUDib8KZMlpDlttPLlEIRzoG79rYljOP1YtOqWM3oz19OLqLFWt9oNyCDpB
gO7WUm062ECR40+BjMLz13RkPs5dE8E8JdVZHvWafQYT89guxbHDSSum57lNCT4msZddXfjPxlSH
IzFvldkmOjOSKVMRtJJvBwv92wn0MZ88GEBogzYROl4e5X1zqHNty1AKagx11vYLWaLF+LHM8MA1
4sklIA/MNw1rcP/vSoLTw3wpK8Qytzl7owwsniU+eMDeq6X3cLmdbwS84pqleRpavD4dd8qE4FKB
sngPOw/TPokJv13mh5LI0GXihqhqm5EKto4HW+q7xsnipcVlw4aTLZoYehHnDJ2hpgh9m8eDD9NN
HICU+GBHHvtCpZlug6NBDxbMgM1J7tZ/E2c+KXAZ20UFgOgkxQDxZRyIY6Mfq2UI59nc5l5z8IR7
XB9OYP0ONuTijTocQA3S+mq3/v0Mae4mi6aq3FWZces19l6Y49M6Cx4yBg3iUX6FiNqpqNR7XDv8
jWu9k4o/9K0JLYoxog0NGzKlAm5SvGwSZQL0abk3lDsBn7LzpJWJTgADZcgi2jvBVKw5Rdo9QZdn
N1ry6HTuU6lpt1iSSYfMhDkaIkGbQrhw5xMA9ewGdy0gy6bsHcfTxo9Aho+Nso8cnh/W/0tf9q+z
Yh9YUqQFMa0bNv0ootF0Nxy8ccerEvgqhyWD7Y7nt2+uP8NSuExM4RxLpHui+14kjKhkXrb6Qu88
IGnQxY6R5sWEjSfF1V7pkCZy/EjgoxOsrr4GJNrqEkuCJl3sDAlbUEyyCV5KjXxzHXNx6zFY5xjM
uXjsHRyRuID1TA/6ae2i+GcIJqbcFCjHYwbVkvYtjIKxbMypSuoR7SVkoVYfN1Zz7lq50RYnmKQP
S+XsIISBgES3kr67EwyhobZYQ/lvwWUC39DMzNC7lfh9aqIrNQ8R7+p4nlQySNQnEeGH9RYMGh2d
yyfuAgU56BvO5wPqBFGTlYnq2+3AF9zTJ1Dupxh3w6MLyxIw35501seaBpnHyToNoAARf44My0rq
MtsajohXX+nBnPaaSUB2H6MSbqlc2qnQISMHaiciw0GnZth3SduRhEsf2WZ/bHxENo2E5dyB69um
PKtiAyun0pDEm9rWzp6sBWIu07ME8dWQL7BbAV0O4Toi1I2rKdsPdr2xClB/XO0W1M4QcK50KP29
5Oqwrmd3qGL9vzg6r6XIkSiIfpEiZEol6VVSO7qBgcG/KICBkrcl+/V7eh9mYzYYumWr7s3Mm8kR
BuOwGxp1dJrskAOpbr0b1/ir9Gq/qiR0mAlDth3a03qLOvVU2f1+GlI2lb2ammORzLeFEnu/9R79
9So64z6YeWT33sF05306eveE0ARuEHdMU2Eg/lDX2OqVDJF7WHyRBL/rsuoBl+TTZDH51aw3a1kc
6sGNrNI5ARjtE4VpzuicZN/HtBLxMNpRgNJyovsR07LbzHRn82xd1zOLFnfOmnBgoNfK+33Sf+Vt
G67WcFN4yDC4EKA1e5uccNus4iogqyzAqnU2y9e2sW7X7UNO1Q1DbcfUL6LrR6XeeiQtluHegXWS
+L3CPLQznoBSHaXTPpbOS5mah+ta2ImMqGt9s+r8OgUfZSK7BUl5cNrtzb+mlI3DOSn0c6KDOp4r
73nxyt2g/Dt7MB61YR+Ec3Ca0t81Q37RPoUiMNN0SsuA7iLjhVjbo6z7c9mLDwbbHpNWvtQAOaG5
Nj9X3wB07dbFHeU/wZj22HZPjRC4wSLcjrf1WtEmNYaneXBa6+nj/58xIWtHq4FcrZlNjAGeeLvs
qNmcMZrYEbq5yPayMoY4Uf6razVYI8zOizJ+W0Y9w9IXwEOWSQPr1Gm0VPUcZr3xWM/bS2kS5G4v
9HxD8AhA87vJg2HVl6zJ87BBfR1am6fxBZhVtGZWF24caX/AVOQFq3fU5BZp5V1GZC3tSe7ivqhS
4+wU0oiqANSu0wTaFiufs0zTfW/4GDUHTNuZfX2U83QgjvNjK8x+Pw4Wg+jmX2tofoVx/XJGJMNm
HevIKe0fS9Oer5mzhaOwN2ygTE57YGkz1aNKWZkG67ddq58NnC5qA6OKl4bM8dVzTp2hP3sjXoGE
MovfzerSZiNNqpi0Lqx45wmspCb8RU7Wnef5h0baE2tJS9rMdqnKbqcsFrKkWct7t9Ln6z317JS9
zCl/Upv7787eoyXLnyY3eAc3MKNSVr/OZOz7lDPZei5U2aSnflp+u268R4m6gQ9IHbYpv856kfHl
wfM4GffUgHkouLxKqQCoPXvzui2JOoNDnbXzItKEg7/aGjgfwTrdmx5HI4qfMVjuO/K7w3FkzsRb
GaNO80Nj4nMccCEN8BWAoeRJCVuHiFYCNU6R6TDy7FrZXVXcmY7ZnhcSt/ZG81kn6HlcbYMVqG8t
t37fmxWTxfeSggn7fXMLO672YOijaRbfAdH1kcyzGxDd+rhIjys/cyz96meHZdQH6RUMFRtsOXg9
LHQIV5lS6HFyoIThPJnhZo4vGYAZF0qovbXRkWEIku2MOd0zZ5mELuEuE3fdknUT2u2qoodkBchg
Pn8gZV79zko4MZFifeR19cNkPK+FgUmGLl56w61vjO4WRUR2aBzS6repdsIiWexIWfLNUB0z/lXQ
nbcRPir9XJ2sDbOEM2gr1w8Ztz4bY3dYdP/lZ9u3M3D3g747zEo5u/xg9Snq7qK61ZLDVmq1rhXG
UyP/CFzPz2Zi7LLSsc69lBFgaB2vSdDunTX7Xbc2djSupRU1zhAIjEkC3gV3Y/R0zA4mU/TR3OT/
uoy2eVLuc5VMnPIC/NapfAc0/LW6xoc/7H0StgjRSsbIv15SszYes3SzQeko7TWXTFMn4e6yT5lk
33maWXKGuc04YZA9nq79b28R5GmmTEjtcfF41C7/X5rEb28jvz6r2qZ2Xxk4pgncpLWSNG4jsPC6
N2m33o11Xy9WQgk1r/FW1rxwrYEGzMnZU32XuayaQqoDV6sMdfr/1g7JXMWYTZ1kSl/Tde0PeeI/
WILcM1GhQ6vlMuhcvWfOaJ0wpqgQVhZYr3b9XpLKGMoFqFJht2P3+bdZnLyKOmdRrKXXVamymfjk
ZfpxRM+i74u3wrW8u8oGy2dlXuxpZ/SpjsyhvMXCZgpb/2bCr/OeSXTvxh6Xx8bNP6va6g7byl6q
fF1FC+Za4QI/hwfERtX0kKbiw0XOihVHcUZAFSqR0SqVXcMyKT5GzYrQrPIj79tj0bV3xswxCgqs
CCPLaMvqWxm0lzZ1KBu6HlLvN8lRAyO8m+Khyf+6AW17qzEyyALywCtZH7tvbW1FNKKHrPAdszM+
LHdZ+mbohvq6lQS9hyxUMP7LPvTBAHITmhYLka14uIR1fTyadMHAA8hxq1lYtFeCQMr6UPlgmSVR
ZQgtvhUWfKFVTMi5l/Pkm5gJEfFijxhxpdXPaLY/iZi5EuPYRMW2K2ve4lXgj5L6xFXi8TJmoj42
mqG/8ooKyuQvMAcbmaYrWkayjQP/3iwq984bSufgaueh2RjV93392FxpkxU4Zl7RvBWBiL2Gq+wF
1yd1aG4wnrlLJmoHp15+Ut8TsWGaxzGYWLIcNezXEjxM5xObvzxOgbMAmPPV0s8ua+f+WB2XqbPk
iJVmfhDT9HcqfVY8Xh+xmXdLWdxqNd97jf/oFghRM5PXTkr+UznLA/ej2G+ZJ6l21Qu9PXVHzb1P
1pzQwEW1d3Z9wpoDQyBtW7iwT68Z2P6pH0Dp5sj1UgfBu6vxv/B+gsSmVluLvewXjwZm+brSXlsL
XCoR1B97dwxCFJ11XAvU04xPhIZDr6LY50N/7fcmrNSQ5eI9mOanYU3fZsdP9oO6eiALVFBN+hQo
s42ndMpuKs+kwHGNATRj+CRZbYnz/skSfLw3SwoQudz63fatMbMKE1n/DG2fsdY7h1XwoMhGg0is
3utWwf8sk5HvW4+SpQH+8gSTE4XhvzZK7nPLPY1YNOO/0f7gB3bvQi3TtvEg2w63X2vsP1Sb3o1G
8SRXr8Hbgbj2AJ2PXvtsNy3ERBf2/QKLeazy6nEzvtymcHaWWMhMFGK5wacuB/Kqml05ig7ibFKx
tlY0LmV+nMcnw1L9xU+bV6ELceg3681wyiFME/wmzE3lkGrjW+knSyT7Rt6pfvhK7MU4EMtqHUfD
e8AYy7xwicxLlnmvQjl/5xl0tQiq7LBVuEsETlXtsjUl8FAB6uXp4O8LXEcBR3ZuNQClzlTC7Uqm
jJt1y0MwVxD3EHNxdoVFW8u+G+1sfLCmCrcgzDqcmlLTTvGEm4JSxoZyQ9R0mCTgIhgZa/GvTEcL
dKS4bcbyzdwm509dPXnbUoA4YdJVZ0FcO3RLDdaMN735Tf7jeHECzWOH+UmXpUPUqRS3IF/HMJXV
vsPIhB4Bp2B/0DGs6xyDW4aVxntGZOlZLwOhy7jcUCqPDPKP81NgyPlIPfZZFeutyCAJ8H2G9Olw
xqEze1kaNs9U99PRMvVjutImGxOjwFgZ0cZmdPBNku55dpZQqvkhrxtkw5sfhNpzv32HvmPbMnoG
eewn0Kak8Sw2pAWbKqwrioq5UEwyeNCWCU8OIY/mrP7YrriXnXhbCoOJtQDzC6t3nua6wamFYqln
jhz8KvGizDu2a5KdJwFxJnVzwzIw5NulLW3m9p0EMyVrP2/tdpoKHG5aWrG5fNYT2Nja6lNVMl/r
B6s+OPoz3yzr4oxQicLY9kk23W1LDluUBH5k1rSc5QIfQsrzSx/sUxBIr8yOU9GK4zKwYdiucTZe
UuCeSD03i5PFjwwRW/FIzREu7KCRTa/QJCuSTdVc34Sdspd36qB17j6MMvuztqgdgzZVCFiNcGr0
sxvM1imdnv1msXaFYb7iDTQx9TywChXbW7BYco+TxQETDEZfjEVjPmjGhlt+WjbMUJq4DG16n4m7
4QoeEMOJK8yb08/2LgWamxJcPbbV70JZdlnYdzwQTETusRLvoykAeCp6OsZ5hKTpMTS0VdHsKrFd
3dKuXDZF6QaOOvdsnejsbygwO+YIWIuAwCM9mFbsswZNJmNK6WKPMa6ZbTIlGJbYTtzXA0+DbaZ7
01jekq314tnQSSjG/NaAS28aB3mp1b2bqXTOFd8GLcDTa7Qq2fs0ZlvRB7f5cJk0prkAp2EhNN3F
WLixNf4jBbyIKgx1Yp9HkIeJoASZfrpcWSmK4tgEApMbt/qccu0fun65ZevBEqg6jU5AxSqnlEbK
QBNTTbvFxLFlzgcRDZl9as2tORs+8KTXwP+tuBKu0tJH6S1vrZuDDCvenS3X8AQKMqqlGmiBUc28
25W904RJ8LNZJVts0XKdui81ldveb648lzJOjj0TSiipluR0tltqtMHU59IeHmBemtNS/eIj8w47
XVxvhhnZtf23HS21h0OkSdfN1xrc9jOMDSZ4zq7r8j9WPo0XdSoGP73JkvUyZJSui8oCNBnZTrcm
8yWG+6p95Ds5uRb9aO4dUeJdOOIEI3tGuXZVW9S3Pb3dzssX3ImdXUPdE6cFtYJdZ6dApI99J3KA
OqqEtNIPS5t/1VuxhsbaWSDZzqFRxRJ7mzPfJD59xyL7sHfA272Zf6AaG3GZVfthGyQozMrtNVv/
JsgY4q6ptqjuPBHNU3aAD30kOBnpr13KvVEc7QxUgzFE4n/XBfeMzoSjTHKqJ3XjucUQci56z4kT
XElnY6dJJMvWO49y2nnsfDuWeqqgIUPZ0WGy4dYxBqLiNtnyR8yU7gNvRWE86H7nzAF+i94TCrFm
NxdLGSWBccnaxmP6i3fBX3CmzkUbJ6XZRSgvbsyl7KPNdgd8eb7zYjN3uVzSKGhe2EaZ6PMPWPcj
a1ZdF3n566qt4JQx1/XSmfOrrSpr5+SWDDvsu/dqxiK60uu2l3b1Po2VcVw3FnW/6OKANRGLIJbL
qemAbhRxH4u4DbrpPCqKj8XvC87cZOgf/8radk/0zHe+D083GBMSvhIrOc+krSxtbzuigLgkcuHr
fI8ZSl91sZb+E3P2aexOHlR5qu8TWc3HDqc5et4MKqJfzkM+Rlgw9lHvwSFCKFysdJ9j6XkR2GbF
Ftlfcd9mZTzkO+VUZjx79V0AhrGrwVhFbj6j4mfSUNNimD1/69L+2XAKgk0AC7plJv9iAvUI/NSI
25FPKzq2LNEXt+liiH2QFLver0gM3IYApB9GAzxp2Jf5gtW7ywavTRf1kTKJlepV6MLkHGwLeHZF
mRy3ATv6gv2h33fQSsIOtyZPd71UZEhrdSMT9gre8yvOlcSpZ+MBNpr4Q9Ti3PX2Yaqw/0kB6OJk
+QOttu6UN59qLzsmhsYJs1NxQmRK6OsAqEJT8i1F++5ay5/SVU+gkQiKhtINq8RGUi+x65pRCvWb
Q9yy7dzObv0QqL4OC88kd8Fuj8nQbdCSThFiQqCv1XGTm22Y6NQPyzTARarx4VO1NIBh24/CSNYQ
FOMrAUuu6w1HQcP+18whe3mN1h+Yhhu4BANNz4K1gN24wBQM3S3Aq5mYb92geQ4G5zJbarpzuyaa
ReP8dduczkLt1bXvbRJ4CxP1a7S2t5m9LY9TYDyhQ0xAjqBTxX5xyYJWjR+bZXF08/oiJW4iw0rW
8YfXY+5lb3d+unFIZvFK8le0lHZ7EVaT0akiPqo3Gbft+JMpI4+qfPmckBpNwurw1KezqwwvDAok
QA6LIoP3RWwGWbar18d+mtqdM7jfqWP9ybfgQGXulm+eNyx7d7QRyVi1vvYy70vXjqHX9jCuni4i
zMeoAdSjg4QqrERH3o/knUO1FXdLCoXPiOxCsX4oFz8D/l3/EngNmTYhNZsELu5WVd+UWYuB28zv
1A2e8soIokAVaKio2qvGKxmmLWscK4EXBEWQ158LtZwq0w3uFR51TTEF+4HxbQzY8m+B/2McrPY9
Hp9P49Yzj2GYSyhKDz0WyFqIJB0k2XfPtWi3cArOZu14sWPguDYiG4hwXrpb8u5+IoSemDX31JXe
vybvumNfw+qkU9EfNif77uw5mlqqGo+ryfIJwtTYyIicbOVKBP2hDQBNDL4jJWDvJLSHIGvoIaCS
5Gsogze1XU0Ovekhz/zuxiz1j/LbchekAlNalI6gJ5hyDY+oUQGsp9PgjfVus9ZXcyyZG3TwfBnc
MZZyPksXk2OzolL0yz/CwMPSYfHpZqDfSpJ3pFtvj61DHCDsOMmSV6zq48YWHG5qPW9zegB3wPiy
DJg/kM0PtonTSfupvMGUFsx8FzgT41i9gZZBOQ9lpULPBY6mBMSFtxEsAgPF07YFR+R8+U729e+M
jWHjd9/Dkr9NOHtaV2ULqxdmrJhMlhIxwKr6IxrAY2qoed/XL23Ww16O86mtxWkL4MbmZr01zJ3v
QtMLpFLUzFiu+n2ZHKbOsNDXVv5uFf5p3UzYicCbw365zHJlqYfaoPcvCwAc38Px0HhsyQkrmgKe
1/f35cJoEkoL7B/7BCgxdT6WKsfyu1Uv5ZSeyaNwL3NV/HhZreJyTdw4a9SzozM7Kvy83Qe+/Gt3
Pygv6xsWz+Mwd8c2nx8HPCLp6ZMaZ1cyppgn3VUekiGawrhkfQ6JcsbMHaKrxStx1xfBsyvkH8cq
EeX1bMhF0J/qSjM7parp0GvzWftfS+2ZN4oZmZ0LGyq93zHH7JBIQPjojVEg7WZRXo7r0bG2sws7
5khYpV6iw/Kp+HCWFEAvWE/wrx/SUmIK2Zd+NHdpDoTqEb23NSDKsfDZjmDapn2v3isjfTcpA8u0
FRcpLHm91nK/dpiM2p/gg4QQeqYT6rK3zmsevLWzTWgg7Trf2r9PNRc/QSBny7nfMWCInWHwXtCf
EhU1Mn4dLEXoZyPeh5UZWgmiq8xxfyFM/0gXsgqtnxEW0ZI7xQkQZNfpNnKX7NYoLCAgi6/asswK
vSHFeUgD8oBcXDGMhdqPfTzzi+PWoDpxmZfIQMujwix35ui7kRjJiYWc6qT9L1A8UsPowve0D+C/
zOwTWbJ3OhoP4z0pyfcVWV6EdbA8STSAtKv3FlAc7lYvucpwi05+JBui3bwvBsogfAb/Mo2Sht0G
GWqN/rlx8MvtKUKpPEAAVLM3ve2RFWk6lXZzcLPp5PAhSTkDd2y73lzZDei9Nu/OC65Dl1Scjkk/
a45NnIyDc5zwB4SyM862ZQW7WvD+GytzhKIcMR6eDFjaFYQhv1nN7s7EpHmPfoowIh9uPQ3+/7Z1
8r6rXi4xCZJ0CdSRSn+7fo4aUjvhRlmgE/tWaAWjE1RJaFhsgzZbohNgU4gNJVs85GXlCtinmlQl
Dxs/L+EreVJ35jW/Nq8tzB9WvD7Xx6nO2LCNtoFtwDN84LaQKuagEkTeAcVwqPGmDmmqjSihNAyZ
fX2lJyKrETA/rxDFqcJCW0LX3yrgWdxfVWB9+o4L7JZP53Ud2cEVcRJ20T+W2kQ60XG2Re6g3UU/
liU52tfGPwojQ5RgBfFm4F/lG8kXrLtDIip+ie1g7gsMz7Fb/MZeQsSJ7T2CUVzoO4A6LTRgc/3K
cnVEC/ZLodlRFsq7Ib1a5WjCibjtZgoHXO+6wcDTOHHgtreLoxBRBbOgx2sTLIFJ9ViWNB59C+VM
pgpwcJR8+IqzwKM65NE6646OCU8qjH8SVjJvLQ9TSSCPM4M65mqIsJlsI5NFAe1SuAagTYAcR5w8
nyk0/xaB95EOCKi8vHvDxXyN8Fy/gUKLN526UVazhSfUV1NH2eyMp8KHqSinBvtIgYJIDVOBLyfZ
0ltysqrl2dTGdw7pEuKZzjUey6MqEuTbLmfZ0QrqtX4AHSKFst3YHdA8q3+9BH9ptTB2qcreBxfU
Z914dWkWD0s7pzT8/p+htLyd1zDGHeTGi4veEqccEiSTwYUhWO8b6by040op9rBWwKIkQnCj50bi
56h2o3Z+9Ra8jXkQr+bM0uiDE+qarGGHwR9jRt1nbo5NJ+odp9lnyWzHCxmu7IxJgbQ4r/+JFUEi
Wp0nMaizncTz4JAVj6UkookAFXoBeCLBekEfjDBFWO6k4mESK44jxfopp+IZgVFkT8Wu7bvb2vfG
2NXbm12gtFsUenfpf6YGtVGyWacEv0YHgK+S3m1RLv9c69YoX2UVfBgpcjsxhujq/q0lnCcg0Ss6
JmKmJPq5nEco0tWrNwE30jfhuq63KuqCr3nr9mvl+DFWlzKs9QwH9dsiMd2ZbfK+zpAOKbrsMX+0
+wY+iND43ex3Z+byHtRWBhEs8p2PAKSyhjx0nOaQGNYFH8iU6sG/0BJi59xZr8XcvLWT+TabfocW
6stt3Qef1PFWUmNgvt1RfOZfW69fFMEpO/j1c9KhOrNb3g5cPiN/AxjmNWa3NQsHBXr/j0mbU9AV
Dwmy1LTFR7W5HoOZp+e1Lm+mJUHWlQ97kUFqm8D1ihLAB7nTHboNrBMpSqHUEX+oyDJHNj16wqqp
X2GbnlJzPbu5SwtgOEfaVCrKNH00DcpwBhIQsMg/PlH1yOmLO8+wb7G1PyVCfePQsq7qnxyZTBjT
4qkachPGneDdzPny1g45pKleZpMR7kGsd9myvNY4HkeDC8azBvZJ2FMaD5azhvMfeRXYFBMn1VU2
vX1n/5VmEw+TFaZSZpF0stfe6N48jPXCExviV4WJfbQqtOxJ58aqnt7tOV2jwIHoMDYff3tMkKo+
eyFf40wCwgYB4TEpMVzWlaIhLW+sOrBDd1uPpWueEk4zzUhJrRyaEhphq9XvvVy/26b99Nk9AxT+
mbnhsz/+qQfnZHfzZ03EVDQMW5zUGQ3nOdFoRuFfUbJMyYdWsIXdcG5MGGpQJNvPkKAb34WfUdvn
qKikbL+sd5eiuO3VY1Pab0pR8RUm3fzcuafJW5+0KW99t7TjXjMHYpcWxu/lJQ3UKSubx2orzjNd
SWA+CVSGcF+3s9fTVScHabXfGK8/4tGEn/eNm84PILOvzQTZJ5flQONjrd29IDqi9+1nWc/3qc6/
AIg6y0OS4/3tLH1XWxPZFAgD8XTYcly5hwELsnkEHbNSKtDpVybTSXnYc5VJzcLf239X5NiGVd2j
KKGIrOUbtOkdGswHL5svQ2DcZTMDYIOf00i7CJiQispOfk7jiLJWwbMG7EpWBTOR3NruLe+ME/7/
w5zZBNgtWocj5dELItarnQUrfT4zBDCocpdpddzK7GczxEefycuU/Y61dTdZzoArOo/06m7vRpEf
RnEledkwoafvOlcjG89PWU/VOMzwmMPy2TpFtfv/lOc5jze6/XHITpW2ytArjecqszGh/zXEemsq
va9q86DN2zWhmNtG7JyXq2l81pZ/8bq3N+8zoy3hTitQ84xAQxiCknE3ag0eRsvv88i56XBdJ/ul
+kr7dm93aUULiehx0cHRaVNBfQhQpehmKBn4WOcDQS2yZdYN3+aJvbZkq2YTRJcAHpKgqxX2L1QW
OICZ3zTsRmFb8xAhFflIAA9D4J9P31Xgq77+Z+r0nGSEZSwvXmnStbTw6eskTvXoPgYeO0RTkUrP
yBGk29I8TuXBcvZV6n+4udp5/Qhilm4/DibVyDK2myGrXtdU/huEBdewwVF7gMpbihvgUrJTtv0u
ryBumRkNs2btw9ZYvmBG/HBAVTkDFdCN0HcIFTyVmTzNuEFNa3tP0u3TardfGZOrERRoaGr1m4j8
vvLFu4YHCpnYGuqREREGd1iE3Fty4P446u8wplHSZ32k656NcjQS5m7qeycp3lYSIwA4p11pGYx5
jwXsoN09VnZ30criiaTIQqmeI5YUfmR4NAwUuy2OpuVv4tahXYEXde6tnWXMd2wkEHB+9+OSYnk1
4IRSjvmvyGZEDi9zV/xrEeVWIv87Bts3tNx+NltQG7nQxep/LbtJ3Vb7oDbpmDek56i3do3DAJN9
NKw3DxjXt7ZDW+HWruVJBNONtaVINvHNkgUgdtHZB6NvXoMK758lAK6UOkQtRk/odUiKbCrXXN/n
/ogUmJm60Ft4kxzTQ4yI/ZPsJdNu8PU1wRlh9pqk3jO90oPDx5bCQ4jjpU81wvxEx1eOyJXYWKTb
05Q6L1ptR2t7ntFEI7+/9f3qEaubPPIr+0dPywvzLMxPGQxRNYv3MBv3hGHekkFzYV5ERtdPUXiS
VdvZd5eP0SO5Ug4AxqhE700MtLvGK0JhEu660cWhmG3qsB1Q6pUuQIOgLquz8oyG1gI/MQL/XwBj
e1qClmcHijwjxLAlJCXWK+TFWIpbIoXKqFFDsZ+FuAsslh1XTHur0U+ZcFpet+2ZUKXP1HeZX+eO
w+fxfMu5Delo78TkeYyDJZSWHkbnDeIhh2N2Sbt1AYGi2hv+jUMB8ZqOx3RYXvz+uuYg18QGonwm
IeMkCn19U5lykUZxMdJl56juUul07wTAgVbfssXlHs9gnf/zRf2UdXmsYYcZjw0img4u5ZBSN24v
w/Ae4DNVN+MTKNRri3Vj1DTNh6hySr413xmF+4eZsrda3Ttm9gNsk9vD9+Atn3XtXSiiLoMjQJVR
Z1cdMXtTcld0hRH2Mnl2F+HFPcE/sc/+TtpTRFjFSiLIdg8wfeMBPITNVP6lHB7CNkFxT3ceTjXD
vqZ+K8dkYusHVGmNP3OTvntuYsXkkTyNI1dkSSqihdyk2Y3B3pEEBDC2dlOBD+l+PixsTmgsHjrF
3qUXghxpwxmzHJZnocWF4G5r79nDSyoRCbjwSVxlcjHJl4RpGGzQa3xjtunf9fCWVj2v4/JjtQ4L
YDveZdfCbRwpPdAV9Q4RCksxtPu++0CF1JyFzSbUa8ZbTCIiWBk71O2bcfKrU+NBHiMeSPbSwlW7
Y7xBXaeUjHK6q0y0Y6KckhsTcO6UQ3lO0qnPqiQHIll88BS5PCsf7bvvMA4AZOvvzTG3Dm7xXC8j
ExRjha5DMhqSFneTQ2yI4USp6fN+Y6kQD8u9bSwiwkWPodZHxURfDJb+OEwN1v3Ap3IALZjoqyA+
4+7apQXCDTNe1tB4LxgSjgFhk0ik/afRF3964P5cjg+oad0kX/YIJIKdeYPeKD0tw0R3n864pxdc
YafbRiq4Gbt9Y3B3SvhLlKLE2lE+dGKpdvOcfC0TA2ugR0aM5RPea9rcdh4cot/BFABAB7w2HHtL
9Wi28znn4gaTb4GyJJegYMB0K2SD6NC8tIngDaiNes+84xUPY6to80cUTPeFjZptYBAqHM1Zxtvs
4l0nvAcnpyV25HKxgwsiQDOy6uQ82dSH5kp6AzQoIAEwCcMDCGG88tclU8XDuCDCtfZNNpwQTbgf
dZ6zTy1hH6q6ukh+tKDWodDRv6nj3V//bIQhhFiUsTFjinzwV7pD2oj6qhnp7QvJ2wW6Pf+RfeWW
noQO1YeaG1AjYgf6UVoUh8Jvx3iq0r2lxV7q2QprdS1sbMYtHCJ1gu2Q2xD99rpHrYWa2GaN71p5
6vP1DvbnZh7MN0GXlrrTBcWsORb/1ha2eWzTinl6hYKIzpteKS7g0pfKWsLZ5i64i5PuJJtBMbff
VcLAiq2+/ET8U5V9Q0v1LYHMyzZ/qqac0JwUgYxy39rl3Bhw6o21XcbCu+TptLeT8uH6tei0vxpN
61bpe4bMUEcN826uuD8zzIfb+dFgHeYNS8ctJ6aoWcW3qkGq2vKryW7Q4ZWR6CnV7NJ800qcr1Vz
b/8aW/rsZd13oGDUcnhf9KLXY+wN+ydrCwOq7KEFwD7q/JmQORGBMB0zl4QDF8sB20R/ZTsFE3KZ
vjdA15lLGEORJDgAKtAQ8z/KzmtHduzKtv+idwr05uKqHyJIhjcZkZHuhUhzktz03n19DxbaXAm4
QLdQQqlU5+TJyAjuvdaac471iJnAhuX0HMXNt1p1G1Y8uWnBmuZYITVYRQRPq7ZFMVSP86hd2fLG
2oTii0d4HaXpzhnkE/LpJbTCvdSUdzVbqqwav3w3zqeRiVKhr+Oyfwoy2rCIj8NAHoTrtXc1lZ0b
tV2dy7D4HYrh2LEjZ8BynyM6rBQrZYFI3mOgmj4IWHyhRHptp7xQHfnSrN8dBgJ1y/ig5GrNFNJT
3dvy91qtzzzd26ZgbjgHOLW70C2Cmc/fPJGs1Jq3oXRWMo6X1axI9xC1Fcu3tSnYW7EKiQKuZV3w
MQKIimp1y61sxI1fuxkjYSU8L6+hrk8Q2F+Ton5rLHxBrPm7sDjkRbc5igyBcFSKbypPwrapTlau
hhfrZMOKsqNjCGvc6FC+qsy8sXaHk2oqZfrf0A2lftWG0UXO2I1F/VFw3bO6hXUfdox9TuYkrR0Q
bzNu0+Xn7HSjuUo70thDkx2DSL1pk3IUtvqMY+ehEVmVlPrcVfUlZQXcqg/ip+UV9WbvZ0N06KP5
u1PnTWA8ALcfkX++mti84/rfFZl06vsnvZt2vS29N9N3JdeXVtLfGhu13ajY6BnZW7bLrRoG/bB2
bWxMbKZgQeW77qRLKUHGPIBmlnbJzeTIZPbRf8SNs5m68JSa+PFw568mZjUT+JJVo7VuZdIThR2X
iV2YJyGXfqeZGy34tCxSBcV0NNAE7eUzHUn561hnW6eNvNkyr4pCGjxudgBP9r3TnQbaiYAyypSb
C3rLrmxTnHvoPtZ4RldXyMElDZPMSKmfBzSlluF9GxXX0BTcnoIbdmnVhRY1nm5SbM/kKiPqpqyS
jsqIL6XomZljUrhk/LepVIsaXz7mNgprQp/pBkK9lq2yT+f4tW+qjSkZ5CSFfBUDJiSULfr27GTY
FAAOfniubXA6fV6+caLtxuQ2NwM6d/w+4N7Reav7SmfCY5Ave7KxR2IWelYDrxiNS9lj2bZs9tfF
0oDjYRywiZgvrGT7LCnYU8FnZFBZyyJrUAJRlFclcqdv43AkAf5L6upLztGdq7rO3OlLYCpZh6L/
lnEZpQTQnZQRVlCwjK2VVwXrslyhVq8ZY8vO0JhuWnjZY+azvtQRjUdnZ97FXr/uZWTDHGNLBtIK
RBRLkwCiJ+pznhnVoZz2ep6TrSK2wNZRdOs0kla2THpd0/7ENOgB57TH8HteO3i+uiQkY5K4sNWN
dTfa8mooWQooQYmNNOIFA6mIXMuf5j5ZjpMSS8vMiEThZijYRReHe1YMoWB2KdqTWW+Siy1l4V4U
nDRANTA6onxa2lfARqgls7KV20Rbx0sTEGmovyLRfZquR8Fap78tNJL/FZcFPZ+//hW18j3+n++i
xOQXRu2//c/QLZs/xfkTu/m/fqnlu/mvr9X813fnfraf//QP3l+IlKfuTz3d/jRd2v7b/+V3hn+K
5Vf+T//lf4BWnqfyzz/+9l10OR7q25+Q5Wz/L4NF0UH2/P+xLfe06D+Tf8a2/PVb/oPbov7dYFkt
CpqqsRwXVtR/glsU8++AVyxdVixNW9BA0FlyMtfRP/6mO8BeNOiOuqLLgJj+G9ti/d1SmaSDWlE1
WhrL/t9gW+B+/jOdyGLLrKnJy3Ytw7BtRVX/BQ7HgNua+xrxgBEvy7C4tHdhgG8+js0z9OPnuIid
DZ32sIetsLayVD1nJkUsDKooaZ2zpgySn9o90/wC+dNM9WfBEvDj0PVv9VQJrzDncS3G2cagmWPv
CJv23Gg2brGpPeRL/YYblovcNouLytdnKocMNGeGvLdnbSO3rXhW2PrFgeaoHlJjtC6Rw3bUtxyu
ZV/sfOIW9q4ah2Oa8h3U03AwpL5fdy2Vf14hROT4OVfDKPH7TYr2Vp1wqCbD3ZLPuGLljdDJqZY9
DgyNhV9dsM8m50+bjQZM4Ir9K8oNWAXBuJqqFiXuQAZgmzI3TYL8SU/jl7BhpitSJBG1XbJ+5O8S
2qp5VFi7oSoTbjk59IyEGWKrE35rVVz+dpCeRFkdw9CA7BZSsmcAmBjwKnfDYqNi0r6HcfeTytNv
qBXfnZZ5VVKeAifa5kXsAzE5qWl7ozE7pBF0OFwbrEjlmLPtlzAuHmVj7Ryr+yYInDPyVfw0bdmX
vLi0SXL38nRVpzAlM8GYJcadJ8StXrqsalmKHVbfY2vfssEtdeVcV5xeYiTxJ7dMzZSg9wIFNz5V
uhmhdOXJzda7i6pPjy4P/aF8aaW5pnUPKDCLZ7QTnGjWO+stoXpVdYtFkmGU0eesFitUlF/pIwlm
XN9ZeS8JFguNhr0QjLbmUv9jFIp5qiRpr/TRPSG05TfTKBhvLT2kKSm+nTGz6swJrynBlQwWkpsF
KQOzANJhlpsbbI9Y7Hlfh8qUt2rO2Jt9hDQ9nUN0uMMPaUUh7Vf3zKS5fdHr9n2WNdcy6icRKvc0
ZDLBsHKNpL22emaBqUqTMNl0AQF8BT0nMWTN2SHJRwlnoMOibTg9+PlHzG9KyIiRRcKUf80jrXLI
FEYr/D4cvgPhNPuw6lGrmBxGoYPu35VvBXvoJnLcqt2u9UGha1FwG2uCWaOZ80IWCWSq0aXZtjKR
csaOUyImNazYq5STkNBe2SZZ+d2YHfU05QZaopA24THmS/aHHdPPBtKEZoc2nEOH9E2cuiuhmreg
VjylDmw/HIkSFUnyYIlbuRFZHZIJCS952/H9hwaNWygy38hKUmMyffsQ7POAcJVlPsWaAKjURD92
Qf5xiOtLvowQJ+bMSGbOKq61krQfBVoJpUEaeF8Bx6CY1nwgItrxk1aOfqyz7tPkl9AqsReTLAXi
E/mqWEa50tvyvYrVeAlyblOBmqSFHQb63llLqcxgDD+zFY2PYU5+eoea1XAaQl82BlPetSu/kPck
CT5ti0x8gnZPJtb8MzUwlwb1M4/Qf3gUiHGM6UVWF6oOBn6/UK1tGmIB4yhP1nH2Whet7hI1ZbL4
No4MxruOSGed0uCqUrNVkmnchlbMjvvmizFZ57JpbyBxbH0qA4vnrIi4oxDRZlYtzW0tXg9OiNuU
okHBO0BTxES9YQYC713rOcvUNN3YqVsKv9XTwWsjpj9qfgXSQ2lOXF6b2XMyabgcTJZG0gziQnNa
89Ak+lbHNneyAJGPGsKFU58qsyMEwSGqT9NeFeR52OZ3Z0rcWnHHKUAMghIzXLUdH9lKITtl0tgP
DR8lgEwsibJR8QOR4LDoMfHkRFl4P8+4sspVOQFvVhAi2BGUrSqnsVdLAQQIx0as4NgfpiOuknMy
fMgDRrRK06n1HFz+VvKUKRhwSU0x3Y7A25eazeZWEV2qBhNEaTNInQjfY9/sqnWLaFzkSbnv+cOY
PIn1gLAdpoGry+I9rggJWc7TPBcT/+d2aBIHcG/yrc36MSt5JoWK3wLf5XPUNHymi7pbyVneXwM8
eDc1joPtLHOaazhLKqvfS3b92hCXjXXlOLapRGY2F+irBYk4MazndDobRX5lmh/4+Go1GrkSt0WR
BL62uFl04Fcrm/s15K1yNVsZcJHgWcRICuPxHAcDfX6kXiZyqiqC4ThjeK31nv6umOtzSWMac6u6
mHgTt5cQwfnPcbBBEiM7+0kWXxg+nWJ9+JGEm8WYMKkT67XCV8dwYHPt0rTZRbabZ5qjkv58Y7Hy
2MC5sDFG5aeYJkgABOxJCfNZwoWHUwM/0Ro4lOo3XYzOJC4iDjoKYipZu0+4hXVtnXUyrtAwYdVz
giuJNcdfEa+/DqzZHcOBCjXsfYEA4w2G+G7ZKqk29eTWeE3zCZwZPhVvbBtWKXTltMrnPMUkBfNM
nT3FmZoVlguWa6akGlqTSVUk9D9sNGbhZcvMjacO93X9Oc+YrJfEYBKan2GLc96iaynbnDFoK6Xr
siQZxT4JxDk52SBLFAh25bovemlt1IxgAivgKJnCs9kgKtfDq642+tNsPzhqnVVZ8Wel5DwoQ3hW
dROYgoKutJ4JbbkKH18z4TRuxJBsopzjQHdYk50GmRch0rsiY/zsBMPsSlmClZ3SzCVklaMdzb/q
lJ4kUpGCpKudWA5+Tg4hJpJrMFdM02u2uyZmQ16mJrJX4hs59FWA+CqkEq+TvoYrhgFJmSBDwTlx
s9be27JaLdG35zpufoSKT5GF4cMqIJTcp0F9tvrxOTAJQPHa4ZTZIXN8000rA+ur80PvUrh5xvRR
qcVXm8ofRT8BlUjK5irmah8Fmps0HSVaU353gn7YqvFIo9l/5QOmTRzhsU++hojw+CMvWIdOUaZL
Zhh8dNu+RjOyyNNFAUbqUmYMm9ECjgkP0Lwke0DwpWq2nRNaJN3GSNpBwzjFLeNIA+tjk4dnqcT/
WZIvbd26qPNDhJupNMaJ2AB542waTmVsvQLUqHezjGs0rRxMD43xPGm5KyndlSTHZyLxQ31h2zXz
ej6Qs0oAnszrtlTaD8upf/qePe6BpdEKhxwRQhSuMTMgy0T8pQrCT2T40HThVdE98lDPjmy5xtB0
XquSTZOWtEkV4iOpAFWh737LDOtgt1qHMTB+5y72EiGdicU8xoUZRq/HOrhmlldV1XClIZY7CQxw
wR2lOZ9qYWG0dLTCM62nKm0x5XHfoMYyqUtwmBNS0QT+M8d60kH2re3mC9/G8MEJRHY4egmc20Ts
TdE+Rvs1NZcf7YUyN5YRLqOPqntu9VOEnk7Db1yK9PoV619x+mkTUauvcyaTvVg02k2LhsON1JYU
dAx89OqTwAvTNIZx6jeuwxKrBxa7If2p1N2wLDmFCYB70VdUsjEJW3EJFQMCyufj2A0H1n9gX1nG
cYCWQnILtXWdI3sjaZVfgC7Rkhv61Irx9K4otVOa1mdwfSwvN3YRacfBecP/RKl1jtmrxNfA3sGr
ZVVLgR2uSnjnSdOyTTE8NLnKFEv15N72DbXyW9hMVvzZTuTk8VH1auwtA0MZdpypfGgk5oC2hl8x
jKVB+ZDo/53myTEIVdKPF8WXLcOR6beVcqluIGOo7TGF41XtqwtMBYCRhasHk88igJWVPZbkpo43
PKU9ccB3yK+9TgWaGbg/UQXG0IdM5eZhcupSLH5Ju/bxodbqeaibVdzt4oSbebkelgnxw+psjPi6
Z1tv+TCsBnTMnHxY+StjSxOjehOEHiGGeU4ebcnr6ZQ3ad65fLFDJvVb0rL7tFF3eTvvxExRQZEX
mbNrt7wxMnEOjOSmdBVMn7TpXt3Ued1e9V+YDRVQls6Nv0s8hCqzcwgywJQ60B44mbwgdecQ6zkm
ZUzBxA3RHDCou3O3KwMkloGT6REAWKmWqk8DOsW6XOac5EhPMUuJ18EH0zhxwyFFqZJ2mybZkyQt
Gw+oSYHtLj7aT/mbOiGgrwbJc4JLqJzMZDthupnyTTF7CQYb6VOp3Ug+y4v0vo9ZvtL4rJgxD2xU
XhXxjtmX0ng2w1LJwpNpr4qXPqWIPPVUn1QrrbSh/UDWY8xKtDi6DNNJwzYtrOci3mfDseLnpOes
OXFrJBHSntnakE4UBGTF2vEgzEM/vmaffFhqODYPo3zmaK1TP0r9INtUyVart2XkkvHmfn8Kkn26
pFaar7Clk/U1bZ0nxw5AEmZyskPzRU73c7iJGcipm5prGlhOBfsUM8sfNjhjDItb2OSrUnUj6RJY
9BLrMNmJG/UjQWjiNWS3Qmx5S9jhNqur0vBGm3BrcqzZx6fubUxm9/RKaLlb1e8crGKRyVfgK81l
BRQRZxbH4oY9mOHaMLZM4kLLl2hI1BWwTIkoaeFx8jqzz3EdkXxFEuGn5epPy/p1TGOIwWA0R+dk
VdvFhGNtzHhr5odmJqPuJoY/xbti8iZyZsE+xsLCJ2lQNoGyly2OKvqXat5m1fdQ/MTv5aUQW3Zc
A8nor0AE9YcBri5/5hkhJr7tG7K0Xh6c0olD52gNh8y5s7kCB/42lENyD3s+VlXzlSB2kCwsfkpu
bM4O+0mkd41xWoLxm/drWr6ruXlLEbiQM/jUJe1Rl0cYN9skvavKBv8DH8T2imgHjLL7aHBJVfRG
Pp8/HlHyeHzO8Chm8Y4dqwxs8ZdkhyC/Zvj7Jt2X+G7ywzDvUCO7zMW/KhiRjvfs3MD7pmtK7mh5
TXCF24XZvzNoCDfJ5GX8lWN3d52L8c3KhIS02z5koE2Bg0nHp6dtJZcSPifQpbjk9GrthpxRaxzw
72HgyQbxOLLJ6+IzCE8GWT7WL8v4FW4YoDLXyd4TBs8anFiGGq52TVm68YK7pwYfsUcnIkcSsjId
ezADXkxWgRfmHhd0am9HaT/ZayfFq/fJc661a3v0IoSy/KKEwHC2MAgnBF+SDMAe2VQ4n3AMWTak
DV/UK8bz+Xeb3WxjX8c4+y+1cpx6t8qvdUiCB4fQCuG+fGN0In45O4oXBP+QZDWFKyocmZx4B1CK
bxDbAZQVSXM7jhfefbELmyOmgFa40+eksml7hbWZuAU6Dqdq82Q4G+i3JF2EQzo+8ykyHMPrEOkh
sOGswnDnSwbYIEQAn6xS17HD7zgUm6I8mCNiKR976cHeb4ZqFK49+EDhyaDNjaeF5ZD4VbpptWvG
yw5dIiOsLxllP/vkjUtKiLkry4fd4CW3cHR5jqQJTtNmbrYB5RGpMIlI6SaU7iXf8RTgJWIlG6pl
BD6JNtS1mm3EYZFvTHWfaHvyL1P94tg7HnezParKye63yaZIPKdwI4Kx8WGQbgpndSRufH6qmA17
0nXh547j3dFeVPUZMWIUE75Xe9e8tPwsVVdjd7y6kbkPok2TeykRLTjHmFHnNQ8pc4hEJvq0jp29
nrj1u2yek49K89PpJUm9gvoPBNCGXK5Mbo8wq3zPKp/BPYp5MHkzmn/NQE/yeEOs1wJyLiAsk7OM
SDSZC9fYas2Bf0rvVkS2BSu0z2St4Y4RsZspPraCQVoFwz6huAIZVrgQZhicpDqgPTr9A15E3PWc
GR17axYRbTV8qL8mxRMmodYt+hPSaHRxlHXNUIuSFw0dJsCKSqJkAwlPMJ2t5WfODwJ9Gt8xhjkF
mRIEAFLOmEFX7WtiUeEi7KNsaZht3Bb3yalX8dkeEdlFtrx2SbqQ56UqahRSEv7U+Ir5YxgevNKm
8fnxZpBB7ZXPrRs9xdG1ZgFKscm0zYCPSy82HLxTumuvibpDDMdcZp7JcTkkFSovQ3kh77VBwymk
12r2yuCiylucA7O0j8JDrP/2DUHYfZZuJwMCEy7PpxwLk/JEhU6x65asWtE3PGbSmKwliKI5SFeX
pcXcPTj5EDkZBNODM7uJXCdyrXYvy/BqD1y+EtefdXCC09B/Vg0/+h0pXSk+Nq+ETYuZf+/39Q6Y
RPIayE9u2/EQet28y3ckjYrivLSVJp4jE91sQx0AzoKXLUkgX3dSt68njs+NFj8mDm/sLXRJ3zyK
JZpOAbws8834LOHNKb3x1bQPsAaUZ34WY71jmaEVP5QJ1qOvSssLUlov7L8KrNA8XThuwc4m5Nip
tleh9lwku4D5Vu1z5CJjcWNzew/9Q5F8EZ50WF9wuyRA1duu9keSnpxF/BG1W+s8AcRmfCPgID1B
62aAgmNw3rTGzgD5q6xG69QlLuJ7qz+UZv3FyA98kTqu02/uXJn9lgF1PZZYUgErMCx4y8Zj+swU
htOJ54aLlieECkFRvjWToO9wDkEbqjeqWIxqdyk8GvwvZhEdmQS4tLE/dq9muPuqbZrNdX+JBqjW
jP5aptxRckmLXW9ccLYReK8+ZMx4I1QrktUPvfSV5h7xhyeXWXuoxjlk3MDhxeTUm7S9bR4Yx1Cu
fSvVabS2pnOmvKI2gR/OBQ1+gAdHgInhHvgTchJXf1ROVGXXnUpf/6A8YYkbFmi9O/L2Bvs6PNTG
MZ4PWrsNtVNO84gXWTpndOUMNdlCoO8jXffoKiGWjeExtVcKP+XUi5W7VLoMNknv8hkxptee2gh2
mIRP3WfAjsGyYo7lrGcD5APutC0GHQ2F/a8Sqp4WQI6b4edSXJ0J3DabvSj7iHBr8su4T/oVAWdu
TvFJ5Bair4QNedH6TxpUHm3N57j3BzDUBITafQegJdlithQvOvYDneaCU9qzmrfFPbyMyFfZjRua
yL8iuyALaOIZdJDv4Xvku8N8qvI7kM3P6ovODPYIFWFAV9/W3xSdozL9VqIrqSD1r5xnZkDHTX2H
sVm6+Dgb+YIzvcOW4iv6BappwMBp8I30GdgBn3G7uYnPCS4Q7rbqFuy628Jeh6H2Er3xxea1sQRB
VuanVbpUgnLioixPD/mFwfPeLg7M6LgT4+BSnS249ryWQEDcwdPvAgRM3emRIbdw1J4pGWkyig2m
oOUCGQGuEbAndT5aI53gTeEMmZWKktcBbpHurJ4cA7ZF2OaerRe7ZEl/iWankYBqiUoIaq1a3Y1I
uvzESIE0HXRq5l250qLVQwgiUsJxf1XR2sMMpj0NYucsc+Fm3pWGCV5Qf1B/gbVXdhDv4PGZJwdY
+Js23IN5x95v3jxH924jUeCf9C13oHF5KkZi3sxJ2c/gcA3sIRuVqhaHb7KcGJkEp9SnDccw0L/F
4ha/Bzbw9LVFJUwxmy+fTCmjqcFfuCZnbeq+EaU7rRuxoXgVofhCJdPk2kDeHc4a8mQuEMOxvvTV
ybnP9vIt2QF6szuVVwBaa8yB9PMxofC71b8WzBtBQWwt9bdLnI0KOW80RrfqHkof+y+a9u2MgHll
Dr2zyOftICnbqYajSeit9Ab9Yk+3WWwiKXiam/caeUI+genmeB+Di8QgpWfoF0Ff+7UJUpVMr6pW
2hd2AGaAlJSFYdNAywjTbOfKY7fqSKcQPj9Wdg2vk2eW0BMOnDX+SyLx3fgeyyz8XBVra1K+IATB
a3mu5v6Ai4yFi5SRl5pl4RQa5PUoVIWmPMl99KSZPD6ycO/ijMFxTTx+31Xz84hd0VKCgzEfHNF5
TKZ33RQfwyom5gYO2OiOxljftHRddfHO4LAeMyIQAdY+eZ0xuqTx94sz7meF92e8oa1bGFMxY1jt
jhzr0AAhG/M59ioqSiNnrEP2GLV+nJSVrHa/GAhq4pi31pFbP62Cm8iyF/Zucg0Y0psTvbcY8Cly
IArIIcU2ZXcNfxFrKa83DmQephyDfpv2xn7ENqya6LChlAGsHZJjpVPRDCqb9cxYBV8q4l+11Czf
KaVP88fhrC1jlUxSL2ibFLwWYvwp7ezQ19216JqtFEePdgLBPpFtX+fTR6hzqSe5fIg1OI8cPEUX
cuJUH2mLNMNZSBWrlruK+SVj/qX8MbMDlhNF0h6xKNXtHBFr1Jx+Jkmfegz4jMNsMqrUJqwoxVSi
8Yg//RKCSoz4kZipAesAE12jCldXszuRkivQQywlD2IdQLVwk7GPp3sztOzaYQ+f8MFDJWGc02Ns
7hzrqhSNctZVmeQyz1kY5ZKPww3r4xzjAwxRW9vc2ZeZyXCRXdtr2SRboQe0n8LimK8KiqgEPJrR
m6lXRVei7I5n9Viw8MRiVneohR1ua3vMt2ryPZAbcnEFLSJZ9xsVP1EtjKcmUoRLagJBd4kZNskj
1aiYWjw5LXb1lWKQ16ysP0nE4mASOOuW5S/opcM6JTOy6hUCv0k742pOI4gzqf2ISyaoVb5wTCmR
dIsKVnFqfSMbYhOCo66dmwWZAhFhorfOdj07Xai6olcnarDmIh7RJ04TnRbmmCTr950avyoWnFk8
dywQycrBdQCKuCr+EhQc+dlYXGRah+eU1efn2XkvNeM7a/9KmNORkeaNj47G3FtCmGPjMSPQPMa/
HWgfSmL8SfOc0RVjd0Sb8mMWIMIrB5h7ERQ8Xmq3rfDSaTomxC7QGeYiukqG5gFYgvelfhlhCyVK
jxkKUN8lZJ1YBI5NO2aeDdoRX3sXB9B7BTNM4LpR8qJoxUOY4ChtXYXnbY2gOIg8hRHx2ylgwFoQ
JmoK9iQn+JSLghuDYWnZZtG+Mhvuc4mP82C/kOYIEMB4zKrOeB/saBdo8pcsqCYmdgmUhbRLWAnc
SXhAZwQeoLPS7EZ2DMTEVB7h1ZRYqJGPUJWVHs1AZWIbwTMg6iXjiJewQIm59IN2fDYSuElqNv2k
QP24TJN9bFuAeBWLTadW9sMy2dy3RtLkahP5PfY6vy5SaoKOGUFuS+zoS8GaDrVNvQiMoiBYYBtA
FRBgfLKGUzses65V3aZNc38YxqOxvHZrrD9Yykveg803GPdoPrjmEpacWJ1xHzPNDx0uezjRK5Zf
CLdrK1eFdHEGpv7bVXTvTpJyM6Mqm0OOJ9nCgRXywwpwKkjoDxMHihm1f/m4PxrpoRYQWqr41xT1
TokqGruiWvJ8nOwKzI8oTDXUhnjTTOHzWFMm1/FFh56KWG7uFKRzT28ICTikR2Sm0n469Fc7nS5j
z5ApsRj0cnGL1LK32pMi0hcpNy9p6kSbgEigH7CLjT4bT74T74gkZwegYl9TLIgOZxGvTD4bfcgo
ZSIc14y/YGSWpQyh13TNzZjjQw0dwmUVZeXnUvZmCgYFSPrBZL7AUtQFLgnWbmABSzhJSMRSfwPR
g+iGHt+nGd5ppsWWZZM9vQapXnlRtMyBIP3ri4qZTdNroEtXqcreMG03bj1HgguQyto5FVBsqMdg
0/QLlM6sVXaApAJ/HugfYgyrNqlAxtZNAemIwiKqV4FbJT6ap2/mKEOREb0ZYJNXqoK7kkDLY54K
Uk72Sh6Tu6Thw48Eg12gSTzths2pCm0jrrgDVXO4zLDV9rjPX+bWKPfhlL80RcFYkDFNpxd+HHG5
6WboDRODI0shXGkiaGiKYDNhweTdiD25mmmb64WRFql3yZE+WopXla57MVV2QtsnlY0TM9FByreX
QVPeo7b7NKxsH8vNFlwTw0nd69kiwaaq+FjKKLXaa20wAa4jDQSlwUqy0Y4xeL9rVs0tNOYfHZA/
GKvdHmbTtcaTXCdV6wIlfkSJ8fNpy/mHUk+oVMp7HomQ1tzhmi2T1zGh5c/LxIVGk650CrU0ZDwF
1XBEZa028tQb2xFSqea4rCKIKZaehZynx0G0b1whsydpxVcG/DVUK2nfsR21ZT+UXKgMrjOi1WQi
p5VuhKCCnGinsHB15UBNwDmfHwuNPc/O9NGpFsA5jSGuYdTbbsha17CzSzdL4C6UZDeazlfepsYW
8bYQY+EVQ/09BUPLyd3TQ8d3dMgnaH3fVhJKQFaY71XwZOoBs/TcWmRntfk7i3p47gWG4Cjtdgrk
w1pJlB3IEqZBOsDPOBnPZTyzXxKbPhcG7G1u0nDmDgAAfHSM8nscgl29JL/UijlWBhIGemC3gbvk
6cQSdpaOwifq6gpW5Tqrqquy/WPFvgJpEy78x66D4YbaFwLRA92gbAV9UlbbNB8zyI/OGrd9EBkk
V8HZDAFuF56vSb9WasD+qsz8IFTw1GsaGZPyNQznP1gqVAQWBAt8VTZ4wKlKAI1r9biekXlIeWDv
b1E9qvSOe4YRCfg/4CjWZzbqsMXCYYFe+jXxHxg9tBuI7sdUZlGVgWO85JVUIJqRA2UxJ66pGKSA
LDaPtJEWb9kZpLqmPT47IbJUW6pfQ4TXGZzJZ4W5COI3g+pmGjx7Zq1P0zDLbTI4CjAriM8I0ytz
YmdVn7+w+JKVC0b9rFd96OOFP88CA7pUfct50ntc8wP0Cf1Vr/VDFEOiGRWYEq3Sdge2RR0rrrSt
kRMQGAZyNwOWwaVeQ7cBKBjPEPQCsASVFDwWaENo/wZhepur8WiBPYWpF8F4bUEYRs1BsfR6lczd
IvS287qPrI3OpDlFeNGM8CPNfzITd/iY7cIK7zpUZKmqRk9NS5yB0ouVMLOUVWD1Zcu1XRtGCy/N
tDcJ1IF13GzijtFfOIJjA30zRAJ8EN55qjTEuWmKwk36pXcsURkEgQEBNEFWGijR2qdN36tKivDG
mWdXSxafVGiDV0kHPxxIVTrRm6NUEim18KfUFN78UJMREPWOnVf6VpJoao7skQ5daIwmpZFzDezu
ajmhghbypk8pyL2gp7PUg1e7NM9VC1gJhhsW24edM27Ftv9lPDkdeeVONC9zZEDtmy62NTEjVQtv
HskgmnLsx/NWMww+kWP7nuhwVeXA2mox8l9TKf3WMioWITBv0uoHoMxjXeTvibAugxkdsSb9QLz2
yNsWaX5oAbmzO4BJSWj0L21XsO8Y3/oYVm/shtOI3KgtMXowdD1+HkTTivEt/rOSMRwYEKPn6pbi
0J+ESnerWxAMoorUHj+uhkcvrkGEtLp2KvIF1E2AgEqY8N4kQb2L3of5DZJc6TUBZq8yAXbIOuTs
KZzgR4eWgf7fyg1Fr7arjOWKL2Ts1AlBY/yU61aY8rqnck3ypqZqdxhxzvPzXI/HZHRa0GA0z7HQ
P0bT9Ayhdoi0JUk4ErO9Bj6iSKaN3Gn3buo32WxaqyZj1t+J6j6NzaPMrH2k0rK1OmIRVGAf9AzY
MGashezpUvlqj6QvsVbxgchmzpHpKQhlc1faUAxkxJW6sg9VlQYILZMnFQyDSuDD639n7kyWG9fS
7voqDo+NCrQHwMATsQN7ipJSzQQhURL6vjkAnt4LtyL838xK3wxPHI6aVcYVJRI8zf72XltKLhNu
5OligBOv0QAXx/Gpb1z2qrBeZQpjGMsYd73SgSeVqcbkCsTQBMky0zDItOwMy6Yebm1l+xtswJDO
ZhJ1kJXNnkwm17LWtVeKPX2JrKEe0La2Wq4rnlKn71MPqcaQFexHf6uK3lqrGlwGonY13jze66r2
lY0ZWvV+HJRmPVHT0fVhdRYz/Kg1uhAZIuz2EDAwsJdzL4w6VNtEte2ZIn01i2lrkXdZmWB5VSAS
QNzT+R5+BN+Owhr07xgPywUe1sELO2iFBozGRSMKeNcYPHNJfCgAJqXgMLhAbsyPEpXOcbNTEqnN
ziVVvxsFoCOrsDYtLlylCoNdRSfCwhE3bNzBLpU11TKjs9c0biGh5caeRUMjQsX0QNjEXYOWAEfF
kr4ojWGB87bxegMGSzCY7a6Ye8h0M0mvoctdC1YQxUvuokufAjJZAdkDrnbWlHrC6Vc9UTgvQMqg
tNC8CnOUHrZj4hC9scztXDkaweiuHRdZIo24/1gNC4qjWh5g9Vl7wTYVT0mKnZgKFtc++wYTfgbh
GzuR47mcn++KZakuogZOL2e9pueoCImQy5ZubP56CYAuNfhYxpFcHklfExg1TBK3McGJONGSddPk
A91H2pssdVIATfXd+sMVg6bFusa2BBuadGuZkLlOC7EcZ2CbRu0c30oWK11oMI/5L5no4CaD1tir
DYytbNglo+qCoqu3rJXVXnTuMuhGWjkdvIelTTlemtqJJ3rnvfJJqPdD7K+jEi+gBMJCURxxYY3u
ALJBhNR0SpFEzv0EEv1SSsqkenZTX22LrdEn706GfJtoGd1pHQ5T6ukVVY5bCsVOkH8YRSZ1vNaL
GBdGihUqZNWzs3ArY5lui/k+1s8W3LE1MLJW9E9hfBhlnONPBLkEX0LzSP4sCwnPMGnATESNO6yt
Ms9Xyuhg4E39cpkPjNFEZNqP1kyFsN2dZZvte9NFGzC5G9Ep4l0YyBG5br4b2BGyGs8Y9EF5dso4
25dBDVUXna/XEnPfpw2ONaNjfo28lGYjU2SYRYaNxNvzE7y0yQi9Tw7/X2Q8joPaP0T54OHT59Sa
Ynnhe/xtj0zPG/tbx5HumXP+ScINiNsPobiEvdEJU52qydI0HvvKuIFDppgl35Smau+tIdixRpIw
DKMdbyL+AhpU7ipHPtZ0I20wYJ07TAJUGeEnaeHrVyMFMjb5TErs2wVwIIec4AKvEV0ddXLo/YQM
0cA4zwTyI5zcXYXtkKA3cnAquuI79Lkijix666DZmpHyTDIv5iydwW4cnNXU8vtWcKIXvo7/n8CS
R9YXrEW5Mzj7LwxR7FzBmbiG9bCMBpSG3NyVJcO8VAYV+T68emLGS/IL+xDPzjH8Ey5L9a0J+Tc4
3+gcMSBTJ5wDSXE3X2RUEu+5ubYTZtoqEkjQ6DtXQWkOpOJuFN/ec0EGaW/sbTMa126WDV7rMiGJ
B437kUajiN5U5sKemPIC8mGEjlW4TbBvMLUWbtGfnWBghMJgtTZ5tOa+hTz3eRyt9LnxUw84UEzQ
d5lmslhC3WUG3KeXSZmhe7X1LNAqOGoJzxmTpRaycwvmYpBFfC8S75Y6v2kFdMEi8GlU675EpKbb
ZiWrLOHXH7ms+M3Zlf54TjdZ1qyBDALxRTcFgq6sBOIhxhXdXpDh1xH7HcwvPrVgaVWtq864ui6O
SUX6lVfRkQOOwFpDyuPpw3qW5Hi6weBuW6Q9SEvbyekqz6qocqtUgLQic8gN+Q5lJFxPqJSa1lZA
1Dai8utOJZ1EEnaqGBvS5ioGOrGCr64Jsh9sZhutGpw7Iluz9xACLH2CBz0tLA/GNWJjzq00hp9z
Z1NRrg2PeTQF967T3/OjcQlresAAr3lm3w8eO1Ry3+aS0S1zFw4KeYF8ATeQucXAbNShJZ5Zhprv
VdVPN8AD4EGo0bYe+/xhgDnWRvnFBrWI1JPdKXb34tZpwnA9CFe9yRSv8gkoambzLEP08gSTI9e4
0lxOMYTXWKIX+DXdE3aJBY7gAGfDmWimQI0wYdxoWEh6I3yFF4+jq1bew47HVO1L/y41zCeWg7Gc
IO9oKuxdncOkU7g4CYiFZw1IuZhdwo84OFg1D0YUERy25TUOA9L2tnotKy7qbTTslbKBnYWhLk+H
Zh3xq6TEhbwG2j9RUogkRXatbd9EfsS8ao3Ds51p44bRgfqk9CBnTDKvOBLraSOMbDxMTAGmKCPu
oWAGTrOp2aYOUwUYodhjXN9f/78NhP1/mPWyyEf9n6Nei/fy67/9+Ko/v/6eD5v/m6/3pv2f/13R
9X8Jy9FJezm6ruqaSbW8/Pr3P1n/MgTdOK6qW47tuOp/1XRr9r901dIdrnMq/6luEsJqGHAQBNPM
fzlUauPoNPBs8hOt/6u8l6bRjv1f7dmOZukajTKWrZoMhF1b+6WMPg2rtLZ19R2rv0epLMXGlcLE
bpCfHUKvGOON4QZeF7Sg6HUQGgQmRHrfqG96XrCPc2ELJy4yOJ3HHwqjoDb7KGdvT/Xhpy9hv3e0
VxfVkP16QyTxTqve8uLebD5Sn2k2o+XqNrMZWjmsg+JHQmS3HxeKhcNvoLZt5lmcRn8vTLaQOaWQ
5g0BtPoJJvgqi8d9lLF0dem6x9mtdfragm+S2vjYJ5ihnQJai1rmwJ6B56vEdhbRyFydYQltF67F
tbMq6WeNdrpQl11y42S7AchZ0cop6wxodsipFMEyfJ2oYxLFU6yGWyu4aEizpS1pIo42vgNBpsw2
tr0NJ3uLOL+eGge/RfVZYo2pCEktiF1vg96btAGbB5aoDOzE1EO7+4h99OU+vw3NRR/ujVwugcag
f34GzbB1I3Ittbahr+EOLraVOMdavXVFvvYRt33lYgsDWQmtvDzGHV2JPeAcJwLUKZletpuX1vkE
H0c47WgMlzEh61UAvQBioiLIIhgDQbyBa14K6CB4UhdS5MsOX5cVEgJIZqsf92uGH5ib0u6ZvClA
r2obzYuVGtJcWC7gx6HUu0tTWthlg3MVXEv1XZtuVI4tuEUslabf9hwzC7dH1lZPXRi8dEXVo+gP
69aY+5C/o0ksOUusB1rPuJQtpgzTGxQ/TSwS/PWlElz9WPVort4Xo/KaKsbaFNG2iyIvTQkIOV/E
o3Fmbtsu3seZu5Yo+bHNalrN5zw4JmRPaHSBlQHICOGpO0fGpY8xVqUUMeXTQi3ddY+tK0KybcrZ
tPkVO891TnZr+o5da8OtFh7u9CHyzMNDu3C40GTqvuNRS7tPFzWR5X+ZpdYm8T8CHgPYY0bmDXiM
wkDZjHzyOiaEEF9U02b4A8DY468mNpmBmtLl5LVgd+8y+n9at2Q8PAceGyIkApb07OOD6+7jh4ls
oiTDWarDS0ATSEWhXjMWK0Xt9l2+a2yVUzAeLg0uX9ltYRnsBrzLQf9d9dpDPqjU6jGLMnN0bYTW
ulEPwvjKFG3lZs8BOIPGcolbhnz16JeZcAgCrZFB/AZlGDYSNhqjNZ+JEkGG70pGxfrCUYFz15O+
FiUoNgcgNSyCJ2Vk/Catj65vHnRqLw3G7hGyZufuHSS5wIe4M2JUpyHbtKKXqqiWjUrhdSFXRGze
Jp9ER0UMksARMNdB9R+J5Nzikrn035bry78Xuv+Wd9mliPK2YfkkOfvL+mcKW1VRVlVka9v6Zf2j
wWGahoiffTB3kcc45sE+jZdhgWK5yM7lU7d3Vv/8kjpL/m9ekpjvvLQbpuPy77f3a5QH8y/4Pzr2
YQdC1K1dct55T1bhg4YzotjYi+EuWImlv+QkcYdGvGs3+L/X1qMn+W38Z+jgy3/+Xew5zfvz8j//
+f/7d3HVn3+XlsaRRGbTLVeAF4sRs9Otjn/MZtchhMgX1ZdEO9NcjL2X2E5KATp+2Oyhtd40/6m3
i0VuXiccrESSlkkL9VfD/Efm1AlesnbT2p8Z+lkLm61X83VNyiJImQVGp0YLlxXU7BrjekFYLYrx
B2aPUc8VSFkBvmdMhFEJ8wvF6dtS8k4RMMFMYOioGVRC1o9RGsDCpsmQaZ9RckvXCLlwMJ6as6Lg
rCDVkGG/a3dxxFyRy377I/NPWvFUdA/h8KYN9wxZJ/Jddfb+z++qpv/1vv38vmquCrBY1xyHHd6c
t92/fca6AyHANMV7Z9AhC7o2Fk+x8kG/3NBoaFxygeyzLKyBrGS6FDpodAVrvXFsgoc8bxYumPBW
VkuIbHdKle7KigmIYhwNg7uv9amC2I9rTJLdPpD2kkKhy9Db95aZkPMrUFko7YL3GHVsur7jsXnE
0YGejVPLIgeTfSn1116vjsInzpnutRwbOb9CUUP3oYHJag54ajDuI6Wp6RcM11PXlFs3170OxiaD
6Y0juAGjljSMTeyZQkYapXcOfbjR+IVS/zjIbys828bXbKefzG81vQSsaLWaXVgcVqrfbALcMlSx
rTL57dMfQ5XoVkd3dLofNczSpMUFzhFaX5I0JETChg/DL6b4to3CVanXNLCQTADiPgxUINa0POiQ
ulOsrsGqHB1PdNxo6D1uyJm47Ig+66YYN1EvliB7EzFsh6A/WKZyP0zcr+tuEXJBc2xGxvUhs9/T
5ENP2DmUDD9btWsdkzbLaaG46bqIv5tWrl1ytaERbmzjyQ6vIBwC/YGsrzdRBsedRcMTVgIFbXE4
UbCdzB2FNhZMHk4TA2VKMmsiMwBVF2119oim5SWwLkkD9x9916yZVCbg3Avo6MqPEXUDxDkydbY1
xu8yebED5D6eDZomS+dk0qHhZ/hosCvw408FNCyT00zbyO2IQwOk57qV2kLBnz9qX35Q81s4S7M+
49qriYRNPlJxufFbPkVkIqZQit8ftZKZLtPtGZuXMHvNhno5Zj8m8toamR9riDa6unXbfV8+NCQ/
NKbmsvaPDGuXkXhWUaYUFzRo/1aH54TfJVA5MClbVX0bsUoF6kNDje000LwcJ7Cu1H1ESV03AQOM
eTT4doz4mFtu8RZlQyF6U4wproJTbwjF0yFJWxh01ezGhGMdD9+tfMtLkOHuNsZsW1Y3CjCJGq5b
3Kk9MKBiQM9PVIxG1cYqlFVOeWNCU06WXOZ5ftyCJYIKHQfHQL46AlHQho/S3dqeWyAB3/rDrIAi
dpwzXbhTlA6q6bPCZ2O0WCWZdoSJNzf5ROkHox8cjACRwwORX3ZJgKGYcUwIIL5irmDirSOYO4Je
UCV7hKEL74rYoeIsGxxMpBbvWh5fomKLGfcRY7sF69g579Q4gCZ6GOlQYbaM1YCcoau8tiGWbzzG
XUM61yaILn7Qrkm4vVnYDPjL0gtdknCYw3xsEQlSCUUI9ic8xZ3GSU2HzgsdAPR4vrEVBNahG/BZ
lXwG7lelxPepaTHiEHeaVa6nYdyGintB8OY9LKdwF8cMnsZsNZN3Rvows9lxxLGINJUqGzzwKe1v
xB4+akVuQiZH6GxahNuvfdddqpnL5uCURybzzD7px+VBpVKCJolgFSgEV8Zx3UICzqRc+YmOUZ5b
QrSVtMzrJwoGJM7JhrVfkjcOiwdh6Jydeq+m68IsUg/vEC5BddH0ryMFZ3lne0AhYWU2PEH6IQsI
HYTBo8lkrypJpZFJL4iHd9gwWuNgQ5CnJZMGJARS9bERzzGTaWpI7jqVbJa8qDlY930HCprHHTIV
vCx+ikWyKQvvxdjQhuQgw0B+yxfot3ey7xHW33toNbDJgc5hhsKl7NBmbYfcK8O7Aehkks1pnIcy
oKfFpNRZM1EN2EyFziPPvpZ7s2kE/xUmHGsxl4p16K469gPum1udfXcS34Uql0pxaea38jjkJ0ZJ
xANbrwtxRUUU56LSOjrwYOO9LF5Ri9cY7R025JGW8drhAmLS4wxszDWeBpbGgcmgJNsTWQgIFTkn
9Fm/+qJ3fNn1+TK1mWq6AB+RdAflI2P8MuX+wmEOBoN7QQHwQs7ER3bk5pxrz9XsEWJ/FARUk/DB
JC6GvyD0P0qAAtACOMoyqAe20AP8dzVrwVFwnYTPVQxXnS+ngtkfuBE3IC5wyrHlO5Q07wVRpzB4
41buZTAng+oxTN4bS6d5z70a8VtT+UziAyJ5xsoNu02pPuRGyaE+wsBzLrCGTjiWWKs3zMbWhrk3
CWm3bNJzmVs3Pg/2Y6oSvCDEWqxMLJma6y/jwgcEVfJQEWqj4DuCf6Vwz0U9shgFgIgqO/6Ve1Li
X/PmEpZiIYJpa8hTyDOp9dTThp86GYjWva9oyrEDi7pJzt/i4JhQ/+eUpsKd1eYm5e6tOtkk3Wud
kLxiQGVEZyxAK3eSXpE+1P4NXPqdzeJjpUSaZ3XLvxg4wurhDBNe674bVtBAkEiAzDxg4JiaeNmg
QwI+gfNngqjvNlFg0RWDsFm1V3MEFNpvwO6Kks+abzuTABJEcpkolDdhwdVwqEID38ZVfnKnL7Ng
LXGdVeRc6HJWrHIVhT5l6yTwYrEbTWQ23NgzDxjThU1mCdrRKnPOzvSCKryARMKjcrC4f2okBUby
0SVSbSUeYnXa+Qmt1RTuRLl7SJyPRCddUSEevo/pqQ5OdHIZBOCsEKcyTl78eURxW77XJ51zSxCz
EBcvXUN9z8jG6Nxwiiw6Dqk+ocWBCZtNGYef0yRC74R0iGqwOU85JDnXoEMPq5f1yQR606YOia6c
4d/aJEsgvwtchDm33dqGiUE7JSfAlcNRbnaF4XIiwu1FEbl7IFLGmTv50BRe4b+VjKelP+eD2Alm
a95Q4gfmpZjAc50XPBPUUeArf3MJWFAfYuDyZzRrxvUu4MY1IcRP4GV0PKc62X0G4G757WZbv/QA
/D5lzeOofTcK6woeBToQUWWx5nG5rz57PPa+cjZpGzXMnaTFAoy+V7Q7A50EHixX7ZQ9BERtoeyC
ogL5pQD1pDU6HjZ4OXeZHm5zQx4wK4CPI0dTB1tb2bultSvTj7qDutK3m7D9MRcHGUTYBV/tSDkX
TPxL57mLAjxDBdbqyYsUjJDyCH9kSXUemuVZ2nTl4XDubqNFhsZFafDvM05h1EHyuG4VvAMJjmDj
qtM+R80eObBDMF6wDrvAGsHlb+IyowUCQ5z9FbdE+8l7SGYhfU1FB8Rihs9YAJu3xmXl6iocmekS
XA+33oPDXLfrNK+W7jWqSAKZcX9NppoRoMGZm7mDsFAFso2CEpErnzNmpuwgxUiizONRcRlrWPil
KV12XtRonwkBGo8SnvZZnU5jib6tJnjiOrhA5VITOqDHm1Z/wm9dFDobL4KXCK92ioE7oLswe3NZ
/eBPL6VF8yuhcTkD/whHSfailu/poB479vlAfwYoRoNtfpdN8RFuz7ohVpQRPSxYA9RquCtdcRzx
fqbFg8SHmQNknkZxLMQHw5RFS8ZJxb3fmdmsQewkTVGGccrIjYpQw0zDvuikvNHVTB3i9Ei4P8k9
d8ThktbXGOo0DOYlrAXPBM4iySJZ4XfhDzwht8Q6ZGB0ohugmkXMk5OhCNhqcwDADD7zB63HWexv
FL1eV1q3y8L8PlLh6zM0C4GLNNxUbODXRcAuxEKRALZWYmJBCI/Wi5YZd5pOlCHHnDbR0wdLTU3f
wumqAJfP5LOV3hq3PtTGvSp3RXtS2dCUlim/LNcDna4OtTamSS2TcytCqI+FRMsTbyrTJbNulmHN
YVR9E3G+NUNODaTAzXmqZ/ClT4r7Sr0MGc/IZ8DfpBXWKunDtWszn+v1kzK+WRL0nBvBcKVluZoO
Wsek1Lr5xVbRvXnYMfb91uyu8fgtXahxJhsVQQMFygd/mDMFhy790tVrQwlfi/M80d99jn05mEeV
+czUUqUJyDPtP+Rwi81PhTOiYq+cJlqF4zFkuKvHu37svQ56XkWQB7tsDNsj0vmCcWkMq11PT+vs
MsQtLfxmG2K0Ce0XG8NvJO4dgwDRgxs8Asjj6yjB58JmRByLZESAkE0/PmF7uqhFdnH5+/KOq/1I
C2r+wY3hriuGpSklBjbkVMJQTfalBTYZH2IH3Q8g7JtqGIj9wiCEz+WmVzUXq5ocjt3UG7fwD752
60plXUWgmmLSAtl9Jz4lK3fC7kjn1Z3lPseuzn3izSnPjQOYJUK3iEgvETDpJ3zRJr4L7JLqXExX
pxsjJWPEOdTgoOCrD1Z9nqjEEJyLsaqp9hvRb5vGNUy/AfzLmRqoKMMMq2dTOPqcw7qJVbcOw9OE
xzEEWxCoPR4AigrL6aDYjK+L90E5dXh4JnAOJStwA9bP1L7tOmMFfpL5V1JOJCAFB5KXjp2k7spV
yUaXvRugvi30MBTgaE5K6ckyse2FS8FA8mZPnNZGaLVANkaMOM2I/zFEOeId1rKHsla5CB47C54r
J1iV6vCYm3oOMqnLE+6zHL4D/iQSzqMbkaAh02dcZOYxi72LKizhOGSt6DtJwqfW/C55ApLWxr/D
sFt5M3iXqpbMACmgsn8InGPLebcWJwxurqbjSnnXadICJLqYpovV3nfsh/Us4HTkHvnO0lS26tNT
yw0jbd58BnbG88BeKbP7qNexunbrKE6X2MaT/kUt5Hvmik3CBxY9JQ76Mej8qr+mlKFgXWKyzePy
NMD8UTiTZ4rkY2IX6Ya1wtV/hmllEilSfRi56tiEoDuubArfYAulMstwNGaQETBsiv7b6qcDJdRw
L4sVPRjrnt7R0Ip2LW4617TvHP3VCWcPIBdLg8kcjY5UcS0VmgNKM1h21tnnaGIoHJrJ4EX1zbR2
OJ6gQt/H+kFDGegAw9HqzfeoDb5y65bPbr7a3wQy5A6fr7SQUuuQ2B/bmys8TeJ8GOE8qNuM4aBw
23VJPBE4wA7Gm1FdoGgzD+aTq78Ibi1nINYg+oupaRhUCOo0b4r/Fqk8rCBxexw3CUq/y3lAEIWi
94IaB/IXHHfw9gYdOSNrSX8k4STl8M/K2H9Knz/LYr/ABZkKd7lqi/fU+UjTsz8ZnsvRWWFcPSZH
S7b/nkf+m+t4+Y26+5+vN8/RmKQJw7RcQ/9FatWjgOLMqvxoVtq6hcdL4gCOwhKHxmJcc4Yk6rXg
3FDt6KCJ1n9SV8E1/iKu6irme8u2HAR/xnw/i4BNOIF6LOuPCckl0vaa+vbP7+Zvhne8gOOaLoxf
XRjGzHL8m8qoCjyrod59tEu5sg5UMC/9tb0xVslDvPnnl/pPmRyTBRcmugM5IqvzhPPvr2RFqkaf
Jy7n4nlUT4F81ArlT1I8885f3y7NMnUDHV7ltCN+0UzLaSpZyjHQLqKTvgjRH++c7SyFmy+hp9+F
q2CpbpQ/PCK/+YwMnV9edV2B8qL+8qKdVDXa3qsPjlGLnJaWse/+8Arabx5CXsL66wnkQRS/PITG
UFd5Ezf8XRTwLZoFSK4lWX0arM0l0aMlngvKdhiYjMvh8s8f22//Ov44Jsl/AUV/+esI0VSdJpqP
DHMP6P6lTNw/fGqMrP/zYzNM1VEFQrel8qD//GjQd177dBJ+UF2PwwiiYGQd5SS/cWrSu9YP74F0
OL/Y/oW24Pe4jJ5E3NL+aa9wgG0S0pjSNbVjMrY/cp1NIdFMpGLz1o1ea18G0jg57ecoJPXGScYn
g5WZoQpeWBZu1z3rabMVLZ1TE/IDmWHh4rp866wXSc1jQrHoPI6OyGtT6IdeGtZ7p2EXUh5bCopq
fDnxNGxk/lmx1rbxuOylsZwUY9cV2kY0sEaqK24jBEGOovwdesQkWRPbVgJiiur9hP5Vg2d04/dI
uw+KlIBycE65KCrmV9e9yk54JtKNYUxbXQZXOGYhWk63dpL2Y/CrLdVBW0tUeLhROWJ8Owg6urZz
R4Jc1kg+AOuhOVFoJPdK69hsVkzv8HftR9K/Sij2RRYtTNSMCN6TXT4rsUn/K1bZHF0G6fUsGBDq
dQPEI9sqfbZpyZ8KR1n1rPZT6ZKcC1Y6kWwKWRaddZvC7ChkQ8ga14jFs1oZBxVZLtK6t97H/Qmk
m3k+1/MehaOmTi4r8BlK7GHZa83JWcVQp3EI1TGdhjPpn2nSPYb+dRxjn8NJTfPKUdN9wKQKZKPo
sXfdS43w32uP6cTFuZEHF4Mml9OBUHaEKA/6dNMX1mGMMEAyFrYZYqr+AUCokzLu4PafjQ+DrWAK
fWgDw+tH8quQP3Udlkr+LBtC/VxE6cLyJmANTfjRQqQ0x+YxSJ6Cmgt9fuuGFzXo9hpZmaLGb2+a
/Znsm72WVHWOmrxWDTc0d8BzX2mxvWCGN2yGElbSNwhqUEDjke85F4567ZcYlpRPKIBzvgSQubpV
4Kk5CZnfQirfZCVhHV5haqxCtTzI3lehTDx00riPDNzHyDGMaIl6F5eYaT8i8w7bMjs83HMhr77R
bPNy3BBhWuPWw3roQnKCRtcequTs65+ctv1qb4NcQuleRNknSVEZ72wNs8F4ls6uGW6h7y8IYS0K
TMAud7q5Es+iCcaC499jg2saFAed86LjM6gNzfDUjpscJT+m29Nlsm7aH7j7SYJyzGo5qkBlC9Ei
Ivne+l9sSssQrJ7l1icxZiB5nHpBDxWyacxdJZIF/B/+/yku7slrXgc+OGG2Jpnlmenr9w8iZz7f
hNGPDhqRaG3Ypa9tchTKLrJumko7TnjS2dKblH6EQIHyy3mlknyFhoui2VR0gy27N2FmDsFzET/N
+TUtgi8EgSYzfwif3H//XNr2jtwQju7oOPnume5QIgP9feDXnqv8qAgBF5FzoMyIwgSfRsIhvpgp
lX/TOyfuR02QY+GYDB0rUx6VLHpNHYSqplKfpUDxK0hF3Vc9rtZSEDfNwmRra/GzrMV9TcrOwF8h
pvKVVMA2r4pjVQGhpO1IOv2Xk8SvUaLmfPlJx1e6Vq/AHwoEW5ZyN1XpBCUeh6F/TCev4s6uW+hN
dnv/zxvIb/Z909I0VbPYHwW1eD8v7oMRMcSOp48CD2vbD2T+LfYu7Q+byIy8/nXrp1vVMTjG2CTc
f91DFCWSnVtbCJPEnUi+c6mlVwaY/oBL4uRHT0Gyz0c+YPfYOPrW7eYx0MTXjzeNqnjBgKpO8uWI
PjqAQfbRLWqMo0pymzl9XXLtajTXPx0vf/Pm4NzShNCEwfvz6/GLj45b3Sg/ImvvGPsw2+T57p/f
fmO2H/w8R9b5yZqrq5iwdOcvWvffTnhJU4e12ugfCGNoJ3eY/xeU5O7VmebywAR50XrcX7dYz1fu
CoT9yoe+6fFde9OvwUO31b18AQBo13h/+MXEb041nGkdzkxCNWxL/eVwq9qhcMTQ3MbQWZshzSxV
/WJJ85oVwTOoUC8PtF0XvbqFuReEGdqsPqpxAjudQCjkp4E5AzThFcKkGn0mDoJTBBYzYTKVfQTl
gwynhzILOAeWTQ8hI3kuFKT/mEyPlclX2+jxPoGYGu1uVXB3UZynPCiXc/FWzm2vLcXezdNPQ7de
m8irtWLZj85RpqcCwK8VncjCrDlT7yaET0xZx6F8qTINEr9rPQhKJ7BWFZIMsHGXMU8qHm330dQr
b9IZzJcbpXhxxicHdzgF0TRIlVzzPnOmdURZWZKmk5JrD7ik0zVIzncsLydB3CY0ofeD0dJITKmk
eIp5ahHTTMzYIhcDgspV1aN9baCwspxNY3AGP7pNS3sZYEWO8xF5MtsE3ZvldBtbfFci9wylOhrs
z70m0VM/9O5iOhCQ0v7sMscMKXRmSgEhk8Qbe3U52jjshwuAaIw6PoUQ+aEdo6sEwpI/hD5Dr2GW
LLTPNqLN2S/FMgNGlavPSbwPBu1a02+TMheqxWqqCE0RybRMzybyoE1MG3wblBb1Be08g1QoO9OO
UYdqkDILr5lazycAhg3RW9l/ZwRCtObUi5jOrPuM3tk6erXZI8MalAGIsS7ho9IghwCBb+loZxdi
2Pyl+oRcY290Af7Y/Rct2IfBnxmqcDJjVAn7aa67qLnuBibz4NcyeI3cJ82KjpAg7krNPeUtBgMN
u0NPUDVKxn3OeSVk202gxuSZccRicI9A7o0mBim6g4TD6MAduOdj9x5QGXcVeSIE2rVaTy8JM7Ia
TXmIe67UQfYBXhEgpvmZjPWqCHiNUXPfXEU7O1Gxo1ITkU3uFHLUhku3hwQf+aK6b3UShSBiJqRO
5VC5LHoVJxP5SN4urUfqRuqdk9bPExWswKS3tdbsh8AF8iUoEGkHNDDlZNZsx9rRtM5Z1eC4J7eG
B6CkxVF2ChEYGH92hYbkxbxFhUtUI3kXDCxBt5SiWAwGM9SiPSLke3VBEFPv9knM2MVSryEVUWbN
ZJB8yVQQIvPFa2Z/DnRosoGh22jHRmtf8oE+Dh93tgAMVpk1HXIm4cibbOS7SWub4TBFrKOjOc9o
/WTbKIIezNHT4G9SywTTENsfMwfeDIJP1tqxh3vNSl+lzaCVmIQDzZKnTZbKJ6/a1iw8a05MV7cL
PYetvG3Nc+B21zRwAXV8M4L8jm6j4FvtbCiLPrcj9GYysRrVI1PwmGi4gghByl0nQ5w5iDOMD8xh
Q33HRefUgpWdoj9zXZKnpGuaj5DRU8O5yO2XDNBWAxOlNMYwpnLAxMTTtA81s4W6YQwI/lPFP5Hi
BpQmBn37RfqmV6fFRVHAAw/P1hhcIY3OR9OegzGOkFDwHFXXztjS07As9GkrSAnm2aVKdE+oVCvk
TDEyrV9KU+7yTPvDjqPNEszPO46JY1llH+Y2Zzj2L4a4qe/THhDzLd6ml2xFjOIOPugBF+Ud0tYf
9v2/3MW/vpigacKibsJApfllE4mE1fG/8QZf078zV4yAFsMueGRduYtX+fFPgsx8Wvn55dhCdYv8
pWnjoDZ/eTlfzyaTPCZ/mwV+O9nINZ4e709ayW8OM7PjezZTY6xzfpUUslohzBFpNzO/5CD/mhD+
AlinnkhE2PzpHfzNx4X9zP1fnJ1Xb+RYtqX/ymDe2Tj0JHBvP4T3EfLmhZBCSnrv+evnY1bfKWWk
JqN7gEYXskopBskgzz57r/Ut2dIoQhTlsjGjZqbf5oH1LjZjy4Sa8H/Ug/GLtzFu/7zq/379NFnl
cIolxrbWZTstDguEObr13iyKdbJApruQlvGivlZbfNMx4TiWLigIhS1rlyflR43QAsVm+QU8RyvW
mvlqd0Mn+xm3+r7MijvdoZvRI0EnA9dxDnmP/9vf42X03bvYf2jyZqKVagwBrX33Khs7YEF7c+c3
p0T7UYQHId3p6UPFj9mVvsIxuBaFvMpSvGDJulBQSzvIFt2PBk0d3ltrq/bvFpYPx8dT+ibUfRhk
hJelM7tSp11S8iYvdhWWeprMYB5KckONZpLkyGnRCHfS0ozu3exkOts6/HShNJT6QdVlWN5oDKBE
aUwke4r5/lh6T0rPhLQ42cVzqJobe0h3XRDCNQSRnr0Z2WPvAvO03F1GHATZaHZxkzDmUiTB3vmu
824lfEp5O+AjRE1XwmsXYlFCmCsitjPMiWkaFNWaODgcNcEba9JK81sSuU+q3z7JGOBRiJAV7uqz
II5mnbxrkCL2I4czpgrtIP2jmyZYfIrJjyltsIpiYPHMCwv2ZfRc1z5AGQX/OkMwJX1LhnjPF3cB
gIVqnih0d+BNqa8VdxGGrzjcJj2Z8TKwu8KLjhJrbhx4m4JahFEOQ5kc3uuucChmCmYn2UF3GJyE
vroOXGtXEo8tq8lCL5kEhNZKlsJ51B1db12G+NiKeCW8YOlCoB9wi2tSewzZVrOybpPB3KVusOxy
xBu4tXUPwW13zMCnEGCoP4WR84AQe++HTLPtk5UVm7hLXx2kDoydsS5CfPWyqMLBTmzjWFDQtY80
JHDEfTKWNDYNqY6zAFU9mbbKwq4eqlKG9FZ/Nv27KdezQb2ByJFbp6bcQTtgWZYIuBPgoAvaJB6Z
XEA7stRduIo0dV3i+FBlokRiGHgS+XMshUeqk/vG8vaWA7MyNXE9BPcIGnR3Ixq0KugBg+AzQA9e
lsVEscqFV2t3CUk69EwMvpi+cWw6CbayJ601UTLSZnWEJ+iU9A+IDkCGNzyqngOFV2x1Rs4eA4gh
FQgv9XVWKVtsvw+ZqO/d3HzXYnsu3Ggtcwa+ox+6XJ+Dvt+SMBeCyxowzbamNLWqU898bXhW+IgI
2FYGs3fyBiYBAmQUbZNa1ZaBkMHwBfjFY+WILp+wP/RJUvRgWdXGaYbHllJ4E4QtNGrQs1V8GokW
iOUSiph+b1vECNj1HS26hUK3qI/EXgzuo1Q3dA8Lfdq3+cYfPQg1DcECaZLXngqGKn4xklo685Zd
/ca0XLCwAnlxOHqb7/FWToIEGDjznc5TFp4dbju/QG0vxTADCmvr2NUpyM0ZHpK7Tvb/PxZnWRM6
i4uKcQdPIQvcl+1gFmI560LpHdbepnxltDyNJvint8lNMg2m//nL/uuxxnb9l2OZlcuZRSSsbdxV
uay27cJbBZtri+V39cYvp3QxWZDyRG+JPnoP1sW6vnHnQPkW6ZpmPKfkXDmlbwYm9Fq/XL9xU/vl
nAr/X9fPvpMX7bLZno1JeN8s3dm1i/d7411j027ahsnemJ75RVM86n1wHAlgalCnIr5Vyvs/35zv
fAu/HGCsC76cSW/KSuLEHIChApmNVMSMPafJk7MikY+nfoKWBUzdlaVZ/va8VK4hUxraEpezDEtU
fWvZ2Zl0rLWqzIBare0pXS2Lii1cRHN2qdfu2Vhw/lq0cSn/PqR5YVFgywNhxMo40wqu35p31BRZ
Exq9Ke7thX93rUi8do7mxb2zosQMUVuf4XZSizOyYbB2dJfwJcFfTrMlDcTtn+/m+NhenKKhm+MA
hQBm/bdeSt6XTKZsmrKEDqQE7gRysIxAtP75KIr5+4RN+8XtcXFmXiaCwC7KM4yOmRofi/iVgTBd
sm0w3OEfcmOEBD69GRPth4W7K7DWiURkULQkHXfhI6iPMxalat3DJmVtnbn2SQ8QtLJVkN/q7C0h
vzsX0jIRO3ekdCFjFMG9nn/U4X2UHVX5aWw8JA5IK6OeF6U8G6qNZedHXQalM/CsaKRWeiRdMx3S
850P/9DzT+AOcBeAh03ofYLkc4SYycRE1yb/LMKzzswcfRqio/DRCLp5Y+QLqRN7Hs19MXTgk6l4
lOqQecQj7dpBwOeDvl4Ve3mU/6CDdaAaqO06D6k3Ob9EVzaamSJLph+MUQ5Oybz3nwwa9V5D+gQA
MDH0wH3uiYyAKvkOUGXia9GainWNowbiejvNSG5JAN2qyFmVeKMDDGtZZXrYvUb4JqHW8L33BmYa
qbrTyIX7HGQIyIxlgkYk4kLIpJOUbBmy5g0Bf003Cef8NIykldpCgoyDEz04/JjIODOs806D+wO5
5Kh7L9l3KI+CmZbA5+jhDM5W1BqBCOepDhh9RLY0O6M7uALzdGIBaUNekootYewTnT1o4I9sI8q5
HlOQdyigojO6nTXWSQnNJQp7WewN94dV3lRcs64aK1Kc9qhYrV7cSnqywpu+Eox/RoOD7B4Dde2H
n0a7ZPbL5vk97Hi/MyjJlTvEbpOKoZxCrDr9jJKVuNwl2sFRfoBkiPkdsbE3AfCKcC+0HxAUodCB
sikRN9Hw0eS7LkIUV+7MJCOt70FT33qwUE6G8pOvHUwijJfJQtjbhChZqVw21St8jQX6c34cIF4u
5p6rIrP9EVD3J+pD2G4HJAESNHPD7aeh8tkltwggMxBKRJAAp6EwVegfRbeV/pLpaGe7YV4TgFLo
GCYr/J5xMYsQdosoP0kBcb9us8+D4lMx7xSmf0beTnOyMlQ+u4coGheLQtIO/SJTeKs4+bDKp6g8
6lHIJy/gEayi7jm3hnkaL/n2T9oxZSop91njr3t8pi76H4NLKIDVKxEKHevJHz59TUySfh8K+8qr
RL72JrlYfvwka31QG2drn+ycpTxLFp41Qac1RSODy/ctnLkz9d7bX3mDfbPbNUxF0y3DovH3m57D
DNkRSBy2nNtnVLHuClCQvOjfoplHp2WiHBk5UhRpE5wpj2iC3OeIcd+VRdAeq4TL1/WXT6FerEgx
FtFCb9MfFpGuEzAlcyVuF2F2J/sZ0THhbeXqc6nWUdF6p2owsH7686gAa9Xq66bE4g9hIojFba5W
S7tv5iE9ZINeOK5LBkVwfanj6WjulND6bCnDBcl8qcY/GwZcSoGQT2co7bT+FFkQ5Gx54foNTWD6
5AUhLnDOLUSiwZBtbXHrF+oHuJBJXRgPeVhPW14/VkRQb2PMZeHN/HQktDmPEQafTNw46P0K6QTg
bCH4brmGvtTKl7iPQSy4yzRoeH5oEvrKI5p91IHSQ6+cfKl4suR30eYTIdSb1nOwELJUgkIPwn3b
b0ukWjL0RDfo9ooV3zbpNFJIGxhM+1DpJDHZIoXjFNAkV5vsyIUhfKUE2uo3pFuAbzbOBZbQsmrm
nmEzBG+KHw22wz9/vb6rRbGA6rpMAKohDO1ifUzi0AyVKj9rS3eFfnbOMGLaTREv/DuF73eL/teD
XTxCpht2OeKkM3DwOR2DaXDXPBHwRmbcRJkUy3ZLJMsVOci3/bavxxxrrS9VI5mBsl5wgu1U2Qyc
YLeSbxu8rhB1t3COr5Q135Xbv1zPsZr8cjg/L+FH1fnPftsR0N9SX8pzcbXh9v19MxTVorenUnFf
7CFqpUrVTGo5LTFVplAt3yGaTRjbr4NNfuWkvqmADfPLsS62EFlgyY2S8goiWsiKX6r8ikTu6slc
jFy1LM0kO0C+u5aO5mJYOYtyhpxwTodrcbW4Hq/Mb6+yv8/GuniVkdPbNYQMcuXkBdqkZbe1TlhK
KkiIMywdiOMQLgZEkQJsOvz5adPG3/2nY188bYGilmUrm5+gaOda3ayd2tl7BobJAPsEgLJJjExU
hVqd9sE6iGUsBsSqqMyfRk4bgQh60ByV9AYVb42KIfcfydOeDLiFsrB/VMxqnzMnH8xoWWTrgl06
RFaMRJSqsxDpiidJD3VAaip3cmHDojTyfCNcIJqUPgUwtj+frvHNPsYwLXq1I9QDSeDF3j306pw8
r+78E4Jo9TRz6Bw2o0/vlEN7NfERdcXKglLkpS4aBXcqg0tiYsPYdJbkm8jgrOEAVTZ9Xv3cBkT+
hj80zB5KeZsTQaBjrMiZrtn6rYEWV6bNpoKnsvJnifQhQtOBApyCkl2T/tDRvIqaftYHr8K8b1Fb
Z2OUbc+4s3gqMPXKpY9qiu1x3jPOocLjBQG2ofI0ktDpp9JrkT8TUv0SQSxLtxYKgiB1I4Wk79Uv
f7503663X67cRSciRt5q6l13liyCv/y5ZLnT1rxtsjdP+VTocf75aN8/gF8Od/E2KaH0SCUP4F96
vYTSwj5kc3uZLuz1tbfJd5vNX74VF6+TvM1UEbD1GxWq3Tqcu/i+JqjYaOuQDPc0gj6ubKi/aeL/
csSL90ugykyUgv4MsXDS4uRoA2ihDhs1JDFCtBO5dHD76Veu6pWj2hcvmryWQs3KepbWcQsPiHkh
z5XVNbbCty/nv2+dffFK6Zw2N0u1O9v5vkGijUDjymko3xa+X45wsWqrpazIje3+GEilS9UteFKe
IwUhHCa1gB2GYOBedOptZWVICXHnwgU0EBTCbFI+myh6CttuYjZphaXNgACt3lkes+VEu5fG7QwR
Z40MIN7LTz3Egyvf7G9Lji8f/mL5V+DdBkU43oSfLb0VAJWZsx5uxu928mBxQ67Vyt/fEENTNZWZ
ka1fHNGKhjrRdfAaNubvTzghV77MPzXUvy0i1t8HuCgxSi1Ku3DoeX6QQC+IB51JE05qJj0GL/F8
mKGRWRJ47S67KWkaJ3SFzH8xJUCYuDa3+r66QmprClXXmF9ffPuKgpVU1/qfZQjNgan/Gk7P5hJf
10xaX2ucGt9MyXTKnXExETJHvLy2bTNUIcjZz2Q4+F0zscimHNlHUmNsbMYRcfCU+cPOL4N1qHwU
8HxQYy7BVSwLg11lXc8F6o60cvauQkAoKljJkvZ4t+Z2EMwxsY0EntsBM0hBmqybiLckFkuribY1
owxdsR/qzpgFfbrqZCQOMmT0ENtsZ0ULo3nNGYfn+ktXE1wjGKJEDlZUWgvsLTTGdmEHFHefFo+S
59Bl+QjFc+G9Rf5HX1arkJwBj7XHb7EnsAhKbbd3E7XDi8/wKRLeNKFDpdMiktMW9EiBkQsnCskp
vhK81+UhrvxVl3cbEa+w2G6q1FvEcYHdqJqxcf0IarGy2GulEol8gyOmAj6PqI2jRbKjzr4ycUnT
Ym3Lc/WgWoTBqeF6ICGr92+s5lEzFrVHBDoDKsnDSUZ7sIQ/3WZnCdMU4Z8TCVsXWPKVl2S7PhNn
mTCn2qCHNSwtSCWl19xCFz8w9cI0A0UL2p08dYwle5/J4OCHNLmcK3jwEFRabqydAuJDIOu/2gFf
c2LissGfAdsQLPkIFeaalJPyFk+9btP3tIm6eFFVDymRiqk+YDPm1yYmUZ4KtM2AkEIL/gijz2Zn
t9HOVw6QJeclDktmY2Tn9CudsgBCaws8qEf2UWvm1PWsaZ0tq3iT2fmiiUlMdR+EcZ+RsBciJq3o
pAUa21JsQnq3rjvGsbC7Q+eFburczRhIDbMcTBVmPRyP9KytOppiYRL1k4glEB3Ae/1VX5nTgCi4
wb8pi/Qc494fPAF6BhKsDLahRKuNNnBY1iB2HfQtaetvDcuaKW7DdDZHbQw2g7C0Kixmag81K9z6
uv7hmmLHr4+cdttY5yDly6rCDyPJRoOma2pvsgaySQUXJpYlylWnJN30Qa2RkLrzMMrWSu/yo8E0
sAYgIduuoRUpdl3zqOAFy21lPXju3dBSVtH6q0qgEdEyJdlDpxfqQ4QyTorNZl0uthnWyDIpNk3Y
LiokHw2aPbklOEyud16kzT3WSIkdu5+9Vt67Kl4k8P1eMg88KJhBcxfkKHDFzqYnWEYk/0VjeAdB
WusKI1XN6DU00t0IZW06XnpVv/YV5WC8QPgpAnvKtpmpOBGNLfM/x6GldT+o+zZ9lykCTcQ3XvWU
ynd2SqMOIDHID4m1mjZxUy4TqSPHStbnSSIToUcMO+osYhswXIFyt3TStAqyQ6KdR9hnaEvrVmEs
wBBR/gsfVjJHDmGhSxrJJpE5DywmggL5rU2yoYDCq2n7XI8WlaHeW86+jgFVwJxc0GMGBs5M2cSn
2noF4BS8gkKSHwl5IKOmQjpi4KcNlfDWLulYS/2HXtwWKYAYhpuCt0Y3rAF24mQOHlSJKVNqb0fu
Qpci0aP92HZvehgsQGnzHHsLN4NHF7u3YVYxaMjbHxRptMfFFhLQFhPEDK3WqjSteVbZ25A8jazq
5k77XIf9wq9IsbC9R6SuQIt4iYR00RXzUMfghGXy8uC7KKiWM6+HSoE2cBLJw6rBDmlLzVwMzMy9
bOdqZykeXwo1DmaiDjObMGd7ncnDreHBg0PgBRWSeA2onUd6QkiFgP/oaLzok1bRPd25SYAuUmGa
nYCriCpyDp5FdBBAyq1qL5O8OM5G5cfAAy6WEP2WfeSRAmIOGBybjwzfdFDRDvfDM7CcmZk/iey9
H+4Cd+xyvia8Dywp2PQWynbeYrRglxKxpqDoleReIgkCOWYdyPfgot8jFBR2nv8YKIgaZxuxd075
csX1va0bsyQkfr68y5qHEtt3y9QlUk9kbpPY++TZ9wHiBI2L2pgwA9wfWiYgvIlVPngrFRgOGSFz
vziqGvAe4S8FHsCBRBQrDYhWbIEC3JoASIpeI/QZfZV6NLHZ2x1iC2c5kEVSEHxhKT/i+lUimDFs
lzZwqOYQkMGrm/dZ/sOyb4eSiESoIIaNhJHmXOXMe+cmQ/oaEuBKqmsElMZ3ie/Mjor88T9PTP8R
y08+DXgH6A2WcB+LhUwepm4lq5S0NilaDowwWuIi42SVkyfrZikucP2pL57a1Dw5YLZR5e9KtCEt
qhgMDu1eK+J53n5AsznmFbAfE6A+ZMaRikSQXoxcvArGR6Q054pvkHpruCAmDgrjFamFodCXEvmS
LogvNboTUIxtbCcEei5SAumc4gZ+9bKLyLBV6FOGQJ7y7A2k3IFolWlvcVUIHELCTieRkHZUH4kJ
QYay14Is2hrPzA5H7wvsrpWVJnMczfOo4aqS4AvTfSXzOlDlDNOACY12obf3bvxKN3TW2eAWPXWt
R41GmMMwZoZ1S+ZQ/sxy8w9ZR+jsJkutUMhL+wia96xIb8AerMoG9Un07oOSj0dnP+mWPhfZyTrQ
M6cQkaOaGQ8dqX9/Lqe/sz5Rf1ljvYeFDFHURXVreGahK4H6I8m6ZVEAFsoxkgoDxhLsMhnhUGGs
oQcsEst5wjI8Eq9uitG/lEcoee9k5Ed6Vi7rNnaQkoC3of8Zyx5mVdOf652+6kW4YHI4ldGRxfYA
vTmaFxLcXXTyFdgZAkvOFKJ8oyIF7G89sxgbtaY2y9MKalULxsBbemVJSLNOWSIOqdSMTOpJ7EeH
tlHnpFDNdVQ2Q3YvY4P0gnpra+onYUjTzhCPdVzjcmKZ6rSl5n+OMprEFSSTEFs1JJBYnFtTSyAL
mBM1eTWgQZYadCQ5nruqvKyzBCQTiv7CXNbGrqzOph6+Q2jExgI+HoA+bjBeZQnc+5NRePPA5gkC
fwAxBZ53wALhDBarOBS0Pi43aa/ZCKdwHteE5ilpwUjy3NGdUnN3L7UBWajNqpV/SMG9IBY3F8ts
zF9k0AT7c+Yx9otDA+jCKxNA8llrIgndtaySx9vVL37RvOrj8tc9FtquapxV3d/zbnV1MVfcWzIw
nNLcNFxbkJnrLKcmi+pzQvfcd26HTl6qMdUOD3gJOX0oSakxiFlEp5w1t76U32gZMATIYlZWIxi2
FVg53LZMWfbh+0D08kgPVYgMU4nIMXRizeWQ3B+H8F9/RfhzsDARFytdsHAd5GHFKM52wqlbO8ve
DmepqhFRnt+avb+wXVxJYz8N/1HOc5lYVJ8hbUSLpcBYgj6QIybpSbspDWhX5lvWgxQNyp2MUEax
lGOi+tsEdB7y1lldnA3lTUS7xO62AlCHEiQPUfMhvH5utc8unIqyPWctr0AGMX43c1NizXJYhhJG
oua1B32UI+6MeAc7ZjR1WHBKgraqYAZ9lVbfocR17fMkCAbSghR1e5ZhNin7jQNNpZTV196UdnXe
7fvWPbgm6BOnyo5aRMz48GIW5SIUCul92o0PHiTQLKRON0XpHLOO6YvtThUuVa/J8OVYCuOMLE1y
40dxrUXGtkPsZW57d/1wAnm/ip14Qg5PHhqbTgRo2pKFVBBcymk37hQaD6eP4aojhZFG19BXCx7z
uQ73Sh3cTQEc0asRGvLmKd3wRmmpVoEhZkBfRxpZyvjGpLY3HekhHl+24/svRl9g7lvvg3y+DQMf
Oxo2koKhoOc2m1K6qAh7owBlpKwscgxMqj9NAtK3qFW7hiqt/9RsAxWZC268W/nam2gYkLSPMYYU
S6+RFt+ZhTTLmThm5jl0T5aJfVyZk56Vzbqgvalbsktgiyd2fmcJ6TkGuuCLD5JVZp78Kru3TGDR
GaKal26k2OIi8YEU5Vib2V4HJB8Dg8eETSXOi2rMyULxurKcYDm+rVw1BpLCWDoiOdRpzJXSmUQC
uCtAe0uZgXfVMX2HcxoVeDrr8lUaTkZlLAo0fkKFL0lqkpnc+rXETla7NsYcd+S/dg/YQrNVNzUU
JsiPL1p9XWOnZtykn+WcGfrYbNfWjMi6OcoWHvcrvaOfZp2Loxnkp2CRxZGrqz/7B1/GIVY/GEYb
dp885Tr5DUA/4yWL2hS6jrkNFsUqVafGuSQu/Kpy95veBL0CJM+yqfAIW5cOKyYaSppZ4rOYyYvm
QxlJo2OH3z/190AH/ONVFc3vvSZgTwJQtSXLeLsudeRJ2cRZWI6jpn7azXCe0CLgjGmmTq1jsOoe
+ndn/ucFWfl9okD6kilrHJQ542+64dbtVSn1OtRJ7q18V+2UBx7CeX4I6XN129FKnj0Wb+SAZv+G
Xu6bS0yPhgkUYmxDI8/oorGaiaQunWrkuo5q7zVI16k+hxczTlHA/62uDm9+70VyQNTssm5wR8Wl
yMwBUINqqDunTAwh+82cR3Qy+ac1a6Zi4T7nFE7P2Ean5X88Avu17Lnoc0XVoHXZ0J1180eVfHqd
uPag/HZiyL+N0QYo4yEbv0G/zg3VsrdkR+nO+dw8pgcFAaI6izfpkrikRXDQKDmxO1/FNfw+rrw4
7EUvsQPBnHiK9YNMpVHfbq1byPqTbs60/qqB7vcpw3gwywIIoAtV/q175+Z9rrcYccfGv5FPMLu8
ZHML6V5+pMtgXalVf3saL442/vcvrx5VLiM9t5wfbeXOXOsYle6sq6+oM765a5rgzYY0QlNwBV58
/5O4SXK8ZeeOshK5UKxirV6H3fnPD/nvj9ko4fz7MPLFJKEPdGJZffom45XTiTuedU/iDnrepL9H
vZw8XBuY/C524YiIThA8KoaG3/PixECfxl4r5T/KeT8PKcZG1+XPN9m8Ya1wp9GrRT7TlTvGEPZy
cfr1sJc6xMIHDWBoWI00Wr3YGaRNmfo4iQZKn7IkwqNEnthW07TIcCeN1jaFKEn9c5xlCpQSY3qP
cGnUjMlhbrHUaxoHgSPvawB0oUvhj5QuDkHPANHNsdRW7TtV3sIi3KTp8ikZijQGoCyAxiW/vqMl
B8Tx0LV4u/WXsUfaps9qui8ZJ5r2AkvMEj8BI1ZFX0n2cFTj7hMpzFTCnt3QSVNJ71ZDuu85XajB
wArezGxokFlM/wuQ1tAQc9Vb0oMjXioHvKGUrDpi97gngAtTf2kM6kueJ3fkTj13Da0kxz/rSX3I
Tf3GcNqbGAeEqZCvmnlLGEF3vjAhGsQbR5PnBo67tICEn4berIrMCHCTP4VMaPFDblO9OMCzJuQp
ooAMZxouvIzQedh/OftPXRsY4RD5Wi2l+FU07mbod4X/5uC9AZWkMj42yb1vdgrBjAZxOXY9Mm0l
hDr2xkExb7fGNBV4NOivtilrIH0mtT42rQvP39gXFMcDPZaouVHXUpQuUDRM5GSPU9A1wieLrE/A
uHX+0UcnX7mH+9gp2E2Ux9H34gUPabovKmulsUNIYwKXB3CG+VayH7s0XrXNx0AOlm0o9C1oYaCh
zOOT1b/rSbSJEO2NpCsDtRusplWaFa+4Bo+2zoC8qFd1h8BciUkukw75SLkDz1pPDXmr1+3EpU7v
6FFlJ8FXpKVNU0fsgXCn9MwV0c9nurzT4B76xLe7DxaCPFVHeYfDM3jI9HjZS3eJDH+ALmEzeia6
cOIEnyR+01tQtqUR05tb6/5N5x1iirT0NgDFhNNjST4Pd/ktIwfb0NpdARuu7O7lAVYZaWQNQWU9
mkgkAgUuPWF5B1d+Gf2Nbrav1ZcQj37ofjrJU95iHm/YldBEVTTaSwDp0R49Dwp4gIzEXfUDdvLc
cmn/RM8kJqOM0JZKLaAJ2VgxSLFh4EiY9HAaOpp4KVAFJXj1sZ4YZLYP3bvXa8uIiJkEGJYbNBg1
Xjv1wQhf3Yz5RVivBushxHeMlX2mlsiOUhCKKAulfCuDL0uc6KbrmvvMg5ioMX/XsnOkD+wWJbKM
GRaawUIDadGHAEwcOB7WcugZ4D/51lOvVEQu+qDNyLXpXjWMC06DjJc4GL1REF62k6AFFQkdQ3eW
BDhTs88RRk0xVvBkedKplVe19VDRwqdgNLsPBemoLtNIQO9mcDuGSplmNaCQMkJ8Jg3MfHoizeOo
OuoGmUZjGq1MezpzT3VuztuC3ibwkJYXiymBKWo2HWB2DwMO3xTC1osdqef3VfxqeP0GVwCvsa3k
drNe+dR0Sij5Kei1OxusOY0J4jzbmdygyaaflzXV3OJfqe1T2wSrstaYbd+bKBXS8qmVu4ldS2x+
941wZxKYRbN/r+DfdXEO0vbZ0+979VQTIBkAjImdR+E+dtIpLHKae8GKzFfkc+UMwgrwGKTueQFr
MTFflQLqCZptjIC0uUnJMvgeuttBusW/NunT17BtJqrIZn6NkYdmtpdB2dBfeu9WAd3o59aIWOE6
6dvcyrep4ygLU0kfFL3ZscyNjhJ27xjddAvEC5cDsK2ZeAcVRw0RfmAh1Jnc2evWpRVC2yiNYATr
kNqpOoVXLaS+mRSg84wc1qwOZm5fkDEcs3XPAv0m6fznpkGiF8XHmAi9FB+x4iP7bsiDYKFRCN0Q
hAV2drTMa1BpuL9CXdtLbCx76SbTkQVJ3YutVKdG39fKPu3vbOU9cRrMvJiCeTByM56lbPJaLZqT
WXlDxtKkC58i1KtOqixo17bw6kdUZ8Am0g/Vm1C1brVGrqdZyWOSsW+t3WUAzw26ohmHyAO901Bg
4JTyict1Dm59nd12x9yKd0+R5KtEQ7qXABo35L0RwhXOnCUe4ryy2IcW60Fpl7GqbrPQm7qBtDa6
AOTEe9Gl26iHG6K9DZK315x0JaXGoisOowDYBshtQvIxYWsnfG+IqyXDg1WJ/nHlq3uTYR4mfjdr
sNTtsu4trPdSojOqAyBuhQuGHbNIXUYEVvmQ3Zn29ZTqHquFguUw07aDq06SjOQP+92WFyVy6irf
ChdumDHM2hr2esX8scCoktzp6PAF7HcpP2fZraHKUwIcHJ6PMgBbNIh31zuk3jEqDrCO3Q4bGNCC
1jwTv7ZQ/HXMBezd09Cm69pOxz05dpFOh8KmTUqT6RG6frzf67QqXzMdR7OXPImcF23JRx40a+bg
4s8HCfxnwXSnoUwuqTsYK+reg0c/ITRJRE4ecuKY3Y4Iy0yehOGNuWM0hL9rGfJldGWQBlq4aW36
i6m6NrFWemlPHUEv0+/jVZWaK7fUFjbZpG1/FzkkrzneUYZaz9tk74/8Pcm788O93zurUokPgUMO
sKseUylYN5W9N3P39LPyHEOn3M/09NdOvfznf/Hnc5r11FdedfHHf+79c5GW6Y/qv8a/9n9/7Ne/
9M9j9pncVcXnZ7V/yy5/8pe/yO//1/Fnb9XbL3+Yk4RZ9Tf1Z9HffpZ1VP08CJ90/Ml/9z/+r8+f
v+W+zz7/+3+f0zqpxt/m+mnyNbDKYqfz/w65WhRvyfnz8uf/Criy/0FZDIAOEzeAGNKs0C+1f+Vb
6f/gtYfYxLTAxZEHMbJNEvK8CbHS5X8I9qu6LVBxsw0aY0nKv/KtNPkfZI7jhaEDJ6uaaRj/Sb7V
hU1K10xNG9vzBoW74E/WhbwqzBloOBnpu+T29VShnTF3KoowuvDemN/t7SK9UBdpbTZ3qTXv2uRV
ZVEk5KRimTSHoT90pFvt0iFzr+1yf92T8Wn0USOi6gpjS8FVvGg+MfTOqjJlDp/EOBrAi46sz+qU
e724SaMY5VBPsGjQqsEyUTCr2nkjrZICeKg9xuQ1oqKDM+KRXDRdsy93+F9f9a+5OON9+9IZ+/nh
yEHGmq/Z4/8u2zdMrn2S6EMyAdjps/lghCiGpjg4iUWO1EtLAtQhUO14HmZdP3MzSbsLKZ4S/aHJ
mvRQF29Z1EHfstBtFvrGoTv1kDowok05z9cq+P2ZU5buussKeVq2Xj0fIrjJfo8JNWL8aEqtsVE7
rxhVKWs4HdbcaGiaYsWxd6rcepiJ+D/bdu2Fr44jJ+71lYtw0bAbL4It06uD3Dj2CNXf+hBpbTjw
xIrJX4cWrlir6axrh/TJM1PzUOBCiSLtXrFd9QEs0laOifoSbTSsf55NXAofLioG7TBwvIXuybd/
vk06D8qvt8lQ2NmPG0UeJsxjFy0LvzbMwBvZI2TUSyk1eG0vXTfduxl5vqlSwK1g9JELq+LSeukh
juRo3ugyMgUd+UEXAa9l6psegiEHx1UCrSKAECBK2Ot3ng/KpDCOkdadtMIv1gX7nL0uRSc1jORb
m+gTt4170sjpAoeDWx5bp9NJVotmQYnX3FMSd0eMB4m2fqA+EGO8GTKGuP+HsPNablxJs+4TIQIm
4W5JgBStJMrXDaJUBt4mEiaffharZyL+if9ibqpPdXfVkSgg8zN7r63VyLZK6AH8TAqPvLK++0y/
yYwt9JjjpzIdIq5Za0UdKW23sGQzKNKKir6A4+2o+pVIVv34f3yU/98T7/EZ8kkyd7JDTqv7R/3/
jEgErox69sgcyLLh90T05E26OYziPN20MH6Pa+c+JaRjPMG8gz1UtukjA86/7PzmR0X2elWO4NHr
sGj2yRDeOrMdLrUX/uDPegiU1+FS+tl3q3HtWAv7IT2hrUjn0sNtLowLM3FULv/z45gdPqKwIN6s
6pfsZbHHbucN6iyE8YiG5exkufuUDnGl3fbqLmLjB2RkEZH8pRHxbpWk/9FLUu7mzh7R/vb5rmwO
pmPIm++x4p2WBvtf/ZJrNtPeknfXTDa/w2p5I1/MOqauSv8PXbtLuNX/elh9ZkLsSSFZeT5jS4cJ
0f/+hOsAmNjist+y5kJH6wJjaRjD67LYz32JdNuwtNzUq2vvW0RXiZ2FsaGvSUl6RzqeCVc2Yel5
DpIqi4nLPWFjqi+d+2vwRX5hVU6+Tusjupg1s4/Qv1QSjrmyWIhPnfU9pCya3AUdgJfZf7P7i0yb
97XMVez7Wp20BR8vc5k7NDPLAJPcjqaD6uD19OqZZoVadITcWRZMxsE+qUq9ZgYZcgNAfN26t6AI
3qaCFX1poH6DTciSBRD8ULwNo7lPu/7oqLisvSx2XZtqz62vcJ7deQV7QBhJng03H4Nbjtc1soR/
EsTpsCSl5JK3rJ6fwWlWWwwjZ9uTJAglTuyUwXdVFPzIqpcyS4mhWchUoShnWxSEFlvC1Hoj6OHF
t150R5IC1hmg4pa1yfQdZm0Xz7WHt3C9oYzbK82xK0treayzv9Oci3frnsxAWp3JPXHSofUUsNg+
hGYe0m81zmHONXKO1h0vQzMuu4zs9W3RSpzbzYVOtLi55eMSGKN+Skjoi2ogc4j6J6+LrYYvglMA
CYSR+/RNQcIydLVji7jrJ9tM911g/JyJntnBonksy9V+LLrmv39xbXPg82M23Nntgz/VoATC7uj3
CtYxk7wjmq0qClOR3iQFaazCrHv0V1gPTm+5Zwtn0UPTN08YgYL9rFx8KapLnpBGGkyEKvlhZfpv
VgXB7zkstlbFks6zr9Kwssd/v4RjIvYEBbCjTkhHt6bkPNUJFbzXEPjAX1Djk01SPub7kdtSq2La
F39E+QHMAdeTXXfMRdf0N6k4XwXt7I/clRCrq1a8J3UOS4gkmhcA2ZHd5N5ZiUZeTRNpZWPVr8DD
ibDoQvt8l11UJF1n5vQlVLdcyRCx32o3wKjsnPxwmZ5GY1SEqpWx7fXio+y7HURkDT/d6fc9yWpv
hh++y3X2kVXoIe76jOaA+z6EivI8uKN+pJTejOnSXnvVCHwHThh5QxlzfAYIqjRCQsJdAFW3GJcC
J9uptbNfhnGFZMUz9CaS9CdFPdiM3n5uV6t4chxXblOEzse2UVYsxuHvv9/JIujc//wPeBiSZhZH
bWZGQwPvGMf//GIzhHJSSBnr4ooou7/jfU4GBbEzz6rNsabWzWNqq/7cC8RdfZOFH2FyrXAsxExB
id4M9bF1w/FxlB4TuQS6v1iadedIe+LBXggCyqcZXg9LvPN/fmHLtc0czJpbNRHoNLJFJmfmf36R
dlIy9sGkG6J6eJ1Y3qV2OX8mkizogi9le18pHElGTc6lIF8grMR08m3rXGaZ+VyYfIN2SmQMirDk
4IfiHYqskY9//JqefsnL52Zeh0e/7r2TWwq8Hpl1tnrL/ulNu3bJpm+GCAn0UO3KneAFYL1vlueu
gzl+p2f8+12TKSYsYl2elOPujGKSz4GTW+eCtr3lr38ee3GS+Tji0EVcW5RIHUtXk+6jWvvBCkk7
q237XuDA2+ldkkCzl2410REKsX522oTXlICDqRKPAs00EWnWwzgeyVAfj1YwrUSe11GDqQLBm55v
mCuCKB2FuV8UGqiw+zLH+Y81yO+clflj5lCtWC5534ZtVsc+4MHDKWw/p7I5dssw3src6/cekQAL
1pfSiEwJOq9Ku1vjiD7Ow5aJRGqOT8PKxNtO7OShCJvwmI8EgXVpEPuisJAstSD51/pXyyUMYSex
AfQmsdkezdWqmUqoiSCFPP90WXJvDW9mUuTXCDLQ1HxWU7j+2A3O2Ly608js2oEDPN5/W9YlpbsO
/Fu45n8mxU+v1npv1Ut6CDLxAoFiPf37RcG621ttX707Y4hSvVaAfkDvbIf7sCn1w34vwrWJpsWh
sJjFNG6LPAv3Ikh+mgGDd7jiVHqk3XOKNiL27qo4fsop2Bsx3Wx/JZpDjN1G6Hq6GUVan8HFfUyu
p/AyK3Xza0p3tKOELE4oliaR9UBaTPe0lizYeuA/HP3EH83DtOzXjOs6VE1xyg3B5sG4/+O/3//7
p6AhdDVADLG0Kn2q5pyQi/u3lsiyOg/iA5n09NMqJGO6YN5JfqQMreyz24k66nJUdDXFS5SA70LU
R73J2xHus9JqtgNxarvO0VSrXEY7skHQrVYrU9/1X4YRCb3/ak9dAWWrWITyHseTre0Llc6w16p+
75OGSL5F+89hFbj3m+73v+/TRCmjiqB+8rlItoRMIAvK/eFZT1AaIdPsLXts0Np1AHuBNW6qRsVO
gi87nI+25fa7vCICsPeD5jyxdKk7PR2Nvm7PttlwwK4z7po+a16Tvoc0nxNWlY6EIKV+isEtSwkk
IVD35d+A07HupvkgWmO42dDP5JDzaqPNHdozV9p0K7Qe93UQorIuguduweFVmHNzyHry/3rtqP0c
6uvQmd3zGKQMz5U65zWUxiLtvuqpPLpT7NjT29p0wVEswbAbA7cGytRzEwdOdfW1T16hgWYrGxnk
0S5ceBvbW9r8GTvL+ygFhG17WaqnwWZSpWtTvhhEIEfNkv42gbgA2uH/Xg92ztbiXn3I+VtZOj/3
vd0zqrF+tGuO5HzMhxfIRDsnIGeA9oZ1R9A+m5SkkZqLP4E2iQMSjzCZFgSO2ADuJC1ulQ4N2C9d
2L8dViivjjtjBhY4E3rlHuU6XYeJoEjf6oILkTnteSi5umhAqjTrd+nsfwGHHNmRkSk6NnDAmGac
NHszcEbNvnKGm+AiPVKizFcb4gi42/JshgyvXGDtWZezPinxyeYvBTvHTPwAGpYicA74d+aUiAQA
57speHRmFW5bn1ZradAjEYR3MUNK02pA5FOUb+s4XeBCPcs7qWqZic9otYNw2mwRRJXvhZW6KOXw
J4458ZuutF+8wnl3eOpPfHaTxl2x4K0uQHT1Ys2PHTlKd3FYZ+4TGNROMaLvdS2STvT0HfL3pCnL
nzrYqJSQNV0bQP1IxgZ9tmUJMHeJcVkRy4V4IBhx1kAhBr+I83FZY92tj15AwSw0pG6TkB2hxE75
RM+hwtuUc5/sFukenXuURKjC5apSlDoWu5mQtGPSDCnTbIOwq2DZty1oR2ylnUyfK7+et26Pyo2B
XuyoF5I4W54tlHsI+yZw12Z2hkQnty3FHU4pMwo1xsiknIyNua4/4FoXN4fkJQmWor0xBPCPNipN
qGN8KSqbn3std0vndKex7HajnQRHL7/XbOaexDfgWnPzSCvCbTjYSzSceshAMelVA+18BIaeoL4l
AUJthA+Gxl/fYdjyQsCrDe5zt67+qDW9Cq/NrwuF2bCQD2MLFl9hw3wSvFQ+mvphqX5r0pyN9I7y
cvRrlrrtQ98GU3R3D6DWQq61Vme14jqoeSz9lac9yFCrJwUJC0q2aDO/fO4WQBYdfD9fBA+J1X4U
FQmyU0hQe5lRxpSDTxTUjwFSKd8Do1JTftFZc0qy3plyWe90tbIWLpftPJtEzlrvbu3PiAoB2GcG
OzEzQKxmGpHtEBlWFfUlLcNLMlhv/ohYaW7ZDxFJ91hYPkQv2/vLqiSIM3vCxTpQra3WV+OwsuSG
/8xXoAiiddVu7fTRCaD2imSpiC3Tx94b2RHyrp7Xan6S5a/ZG655yP4BEaRhFsGeum55qRvzh/mm
eO4fwhmtXQbUqwmlszPBb8wduUKXZLIj6PlBpHwShAmxe1Tu0p4DUrWI6dLfQbA+SK9PYquX4O5J
sjsuRBOvXcUIuqKFKsm37dxyN2X9EmejA56ABq3M2P9WcAPrjuk939JhztDxkunmb/2qMa8FIezS
6l7dcOqRbThXcrax5jIwVBOPszMsZF1Oa1w1FpPGZj2l6QhdlKPeROSBept16rr+KfJyb6fYZMRI
FIx5x6D44XCSDnFKPcVkgY7pwJTvLa/F04rYZjcpx4yaNvxTrLAc0I7sTFmn++bVt6G4Z6P9I20h
YPQEAEUJVHUzRRGkJAm9qxUcO2Az5YT6ztQzwePoChi/+6cK2W8KcrlOKgT/jgzOYQ0YR1vFwB6p
kJT6x7qe1L7uirfGSMKXcMo3XmHKm1FiA1i9MYyD+nvWDbuDFCeAlzG2W8hhM8NSHe49UWHgcJhN
nx9+wUtSGluGwsZuDrJyozWPMNsfA5s3y2GLy9tLk1sx5fqEGxsdcLc8DBPnf6ZMArJD42eTNogv
kc6Gbl+fKkn6WR3OmqA2QjiZLUQdItXTuLAeLYNza1Sa28A5JSnBcU3nPVNUmbbR/gRs/YxlAfdU
9aFb/7mQHinGi4s0zx+aPa6GPgoIUdOFaC6yYhBby4qQ4plmSrt6r/uAYeBoneEB/WrDmauRhopn
ckXLoNAtJujB/aWFiO8ruPVhMMeUQU4bjlFAeDrFMpDsDLlMbwqPA6E/lD5Rn7qrSbYLrm5RI4Cf
mt8wcG/p2rqbRlNiew5q0KCFd8TQrtq6FsWdaUWLg02bJwSqD7pdnZGvbrXtuZVoHMqmJH+4qA/T
fR6ReBl7mLHa5G3G3+ThL1ua/mIVifmg2W+WUykOwPHAbA+r9eCYBFYyr9iIIW2ODrAbhgJscfUP
aS3lvjIqhUDVOKAfrbe9Gx5SScLdLLSKwT4+dG5S3prWizsFb5CdVT23chdo9zlIKJNT6rjtYjcw
5e2E/tYl9rTrLc5Goj7LmaS3NZPrhqEdCrfFghxl8hnUsmbwbeV37grrtZazFOT3tK0QzTfGvG7J
m2MDmVfkzNKi0z5HQ7AOW4WlLR7W/HO4U5ym7ntMGt5bg+z6CRWCk7XhrqNCXxZNUgYhC0E4f00G
8QLunzVnU4xosy0gPAfVoR1EiznnxdcZLcxcLFtrsg7Cqe+JrMGuz2b7oNyPyi7zrYsmY1sGEqYh
9avKCCDsc/yaKyIGr0BOwGDh5nfrc1pAXgxKYvlqjyMBr5Ib6YSzjHA1opMuqehBTpaEswczI3YX
lTUk3zZOi4VExNZxtikLvNgzxkMp6Vm6FlEF9T1AjEVh6e888qxYKXtrQqBO4h6gfz96XsYEknVD
HvTJsZhSWFJZ9TZb/m6QGnxz5XR7M+tZv2dI5jGRWOZ8XyTvbWyN5P/xqS91GNEUSNzP5AoyFh4m
DlJsZ+3OLZkGC7Mjb4x4Vd9aPlZ8WIRW89kpghOcgBYtb/NohWQbBVC10Jt4Zy2KOTIdNcaDRWVU
KnuNXcra2eKtCDpyNyt28BhUOi44ls3V/an0yMGLAzH9sOvpJOzqR5PD/G//BW67LY9KLy4Znhbo
MRYh6S/japFvGdwhl8GW/Otsa0ukFe79QGNoLpBTzU4wEUw/gmf58Nzs2zSgb+f5+Fqv/suo+ves
URCjpqaLaZIilOBo0rRvPaQtLhA75WpILiRG5LuA/WQwzv6DaCZuTLdp48I1v9GRJlE/WGksvXtZ
ZzLmZjP6ggHhLurygGKGxqUc6R00ddCmqQLwXgGwoBmNkpsHeNjyNRKcDhz+Kb0WCXqJjUlR+hYh
gUszbEiMOQeF/YbXFhJ7pw1KN7+51CZGc9XYkWUonAK+bxynjDMO1DDv0KpOcskgEaQ4gZoJbmfi
cKfWOcLhQpakmVgm0nv+jDG9OWExHrOU98rVVjxbQGdlTauLrJ96lsAW/vyDRGeUl3gMZruYjm2C
sk1TVp9l3V6lSeox9vGJZQ7/dlJ1NAaYewB4Cid3ZhwoONpnH1nO2MI94uCbNTch8N7OYYDTdURo
epnk3zCSCzxlkejWL7hHT2bHdCVlpsskxn2W6/KYBSUhIqai2QHeRr254gAFR+TDDREXcG8nlgQu
R1op90EOTsQV+NU8NlM7y9Piyhg/pp19RQesmadxl/Ao9b2xZ5k2RL3PlIR+Tx4NB5YaWgXAu0Hq
HZsKAdJYpmBWhqA5WZ1uTq4PxEilHIDYhB5SLQaCELEcigLPZOLTitkJ+DoyzEGWDOGuQupjDkV1
FGP/BU4kuyyOOrB4PyRG0+5Jc7Yv2OG301oXx0F2Efbpr3EZ1qM1YoQkLJqX3kSKZFgkdgfruzMI
N/I7kAMu7WWiOIDllBpPtJc5C32M00LCxJ/wahnpnVNQHlqQVeD/tcK3WD0t3lOp7xoDOf5NvYWU
EIJZXPsegzd/Gy4ahJD5TBdT9l7DgMsvm9qfEqtrPATOlUIDXxxgjfGSKfEpcZr5JYjgZefN2Bu1
xPTq/1pW/iunqh8Cbz0Eaj6olZOaUAbVu7+oxm4lvScX+1R5fxLSLtgMfHU84NIRSLemd+nC7XNT
/9zXiDTU/Zvsl+aVFY+18XHqejP4mMXUFpey/1Wspb8ZLPpjt/ij6uK29vbZIlIhaa5d4sbTWjFW
DnEXooSaOmaTHv4X8S0nsqr9FByilbTMa5sbjI2F96mulg+rXr0tJcPrCJV6767YiUmXpYtfI9vD
aEldtvEQ5mzK0PqdiYV5ovXKCIznjnN8qvs4nZNmO6O9gYDFF1nABJsll9DYe9G6KgtxS5dEDE36
0nwbWyQ1rnl/MfJH8TS1TXdMkhZHDtk6MIKr19EfH436uUg6Ktt5GDbj3QVYBJN7SHrzpSqb98o3
GCUv3XUoEwyUAeHIwBVJ8TQGZ2MKKUilGH+V/fju5zXj3xqeTOcJzpXphSzP4eIC0cks5e0cQIxc
JBM7FMuRO2VU9nZy2+MsSe1tJ+tvmHvWfeCiNyYKpxlPDws1OSwm66+S/bDwcWVQ+mEOTeMx9FxS
GMQ3tc6yG7Jv1kmxMwfi0f8l3fukxRvFIWMsH6HljJEkmNt0oC41YNpuguKqqGIPxcwOruF2IbCc
RCzEZNWmCpfkmiM1HHWCMEheDBMy/ey+j8zP+Xq6AWfqDBSnTMh+NEk5yNxxS+JMek0yfLUmB9hz
1ydulD2tZqsuVarcfc+fHVd7x3dbn5sWQW7e/5gJ9AClKh9Jd0k3ZGD/mU3GCcQxJLSnFOfLZ0d/
Cr/bY4rBnj5OpEDMyaw8CvN6W4z5chmYhW9Tj6a8dTRreXs91TIxPkhP3fmOpAZLjPzoevMHEuJT
6OMowh+R77KSETCQtduK3mtnWLjWChfz0sgK9iynN+5yACFtsMP2Dbn5e5T5m7eIkjxW+qs0Ld97
Oc97TVhvUJiPeMEqatWBS1LymVTZgrt8XVDoowLhlFDvWU/7mkzrI9PsfK+zn2JgnqqGsgR1Mmwc
thB+09MTAbUDXMfgQ9myPzu4tGq3jpGvejnqZLOwEYABSCPcAdvwkL0kNi+O7IoJrEcbvPh+9Vui
A9R9pT+LKjl5pcY/NJ+C9mgzVtyYo39e7OJzWR3GwcPLWLlmZFvlrs17yBSEWG+kogwXa3KTtppO
Qwv40WYBEMoAhSowDN7S7TohJ86WZS8sckoG6TAiaNt6Z3TtSqE+0wmW6oh6BBC7y4Pl+Mjb+OiP
oYfYubbm6+SbR0+9+W2Lux7H70Z4AYdnGjJZCCiWJkBPQ+qTMTIW5CAnu0ChumBlHPUcvyLpft73
jIn4dNIuf0C9jvw9lTstjI/eh49V2qjEg9mO0O38HbOwfahX481u/GulpvTE0n0m9YwWoamcx8G4
OEode3St6RTg913MSA5+3CXBrqkbpItQuTyf1qP201c4XZ+Vn90r5uRvylhmtrnnpxEUh8HJ4lKp
mtZzPbmfQAu5i0qxbCVBHSAR4dqXBZU647MkJPTTInw2eE5aQr8Ki0OIH+5tbRk+U8d+eT61P1/x
nVmAy6y/taAFNih6PoVkbuldrJxMWa8nJWZ0mGLpBnoW4abzOruMJOadPQYfpTn+qvrhvQzI2O2A
L8q7UHMJbKx5effUVNgH8rHGxFnQWUxUJwvE8mkqXkk/vlGTbpMF4npvusluZF+3m7q4ufdPTumh
NLeR2eP0Yp40A3stmoZyBDMAAkxIdKTTRNgl2XkK1cZtCFncHYXL9g4xkSqd+THtGqZjhebHtbYs
0JjJNBy6iy7KsyOLa9v0+dZElrj4k7NZlq6PWPZuSkarmwTJ8LbdiDmZtqk/VbvKhNIffmSZ/+wn
ofXQMpJgLKEKBrMtRWbhzQjRk9NgEeFsOemxNthUiip9DWnGwIfhgdMQSDEAh5E1ZvY2b4tDXjnw
DBDi8P7iCzCljwaxqSKTY/5CktPeyBjjlpJJ4xy0y1PXyD2yP8AxABvx5++IwEMlw7g6tHL9Yexq
idKEmZ8l4ebTjtyk4f/w7PEvRwPCbwkHbWKktQlr65PYIAaFY1PGRXGyfPbKC5SO3GaUZL7CwN5n
BqMAbxXlLqjUV6Wns1v1CWl84G/W8MwgFLS80EnUcl0R9pgniT7m33ZXWfvObf96E4HoyjCTuF/S
Z8WRKCv2q6FfkSE13lsXzzxkAdUrG9ENYrZg75U552Z9tAz9UJGPnDrcwibJhHNiQdIqOJ1yWrEl
I4wbGB0JZgsvf18jM3cAUtF1sEtJnmY7+cZYSkZ8yxitwR7CqabXfSrnH4XZxGpm2xe4/XisdHmS
a1XHHo/DcVHLsdXCPhYixykImq1dvb3vpxQp60Lvb/9UBoLR3GT54iUWIQ2sWlpk7vLQN3wl6/gL
BdzEXCJ0Gfuqt4w3w7Wo8nx7tS/2Hd8RtaX7o2Iz/Z7VPXi6mphyC+V7weAy7osljJQzoV4xiWRe
claEPgdN6dvXtLXutfGX6xjNYXpKIBTtV2ZcWA+GVyp+wUXtTfw0vGHrCfRUnfAdFkwLf1ljQCOG
E+USC+ros08vSaZkiOSK7Hg2S9IOGRmgFJXDKF4aQcQhxpB//7ngeKBsyKJhGD6MvqITE924GVkf
EXk5Ht118Pbkgb24WfFMBBchWCvbUbYs8Rx0FqTl0dhphNsl4yxChnjw0VoUrNIVspwhLCV9UEvc
UJKXR1l/UEE1JzVPx1qYS+SxROXlBR8yG4e21z/dlizUFOdziZoV5EWKRfazlOyBS/tKR99P4aWi
ebS89Bf5ZtyBEIoTD/kBjG2J59rKd2yx4bBlAUqoTvBE1hQq4g8td0SIBNVdY7bGc+99FqnloRtE
5TEq7T4uabXHgbJfzTzZEanH0Mx7yWoGQiSQtfFdxxeOjXwwMedvVuQgMiAKNcGpG4TtFK8BKUh0
qE3UVcOfruoZpfUKtAVbxZCJNP/3T2sM2tgqDRg8wWTEXYsIAkZHFLDvPQyvCKu7i92Fh7IacIUr
q9rwNHGY/Jyq5glz0UwqLOAehH9iU3q8bYww49DlTSllhlqjWby9m5FqVlnGeQ4+e9mnZ7sERJkl
xI6WvXqs4JieQ+93LRv/6A/yZxq+ZPCSNshKg2M1eJirzfpdDzyXObQC9BnZdBVh+pwNTDikqczP
wq7fDdd+qLqu3YcjG9/uSVB3bef2To9I2t8kCsL1/pAGkhScDqAg3KPd6ZNZusVZ0adn6jt1Uwq5
BAFcnvFPMsl/1yvBJUOBfd7raMynE/fPuWq8kThOzupcDqSOk0KTEW2bVeCF2HqAjeq2hptPV3Bp
sKtanNMKDraZFBvfq/XOXwzrIRySU6fm4YCXg1UmCgDHfWzG1fi5lozIgpR6qqzd9HkJ93nAcc+C
2DyWQz4dgeYksbMssRr9E8EFx1pZm3ayEUYI+eE1zI51O24NPV4Rwe3wZDm7RuW45NPeZCbdeFu4
IDKyAppeE6cREy2zebaQ6Gwsr/E2jocVrWuN3WDQdpSVk8UiCy+jz1EOcUeTskdEvfSJ92iM/NAE
Xz0rxtO4+geCcIptZ2dAgAr8U9r4WxX5k7VmkLCQsJm9fCg0e7YWfJAadBUzPnM242IBELbd/sC+
fqtnvfAhAgclm2w3Qlkqlx8cV4j+K/sZazv3QFkSUdC6TlT2gX2RklCPauRLHXfKLR5mNye/z6MM
cEzGvV7C1V5Q08qxImZwKc9FbUMFKpskkm9r4b2uYfW9WimB7Mq9OEzyImROqKWYEW+n+1TWKKVm
uL9Z/GA8ZO76Bmt9HVjNlSmQUyMAlR3EskFyWBXGd2MVuKQzj00sLV1G/NymXAPJPOq4lMCurLtf
302W58wYn9gb23u7J3RYB5i1IAk1Ey5Z4D5nW7W3VqiLVCURo2aP+KRicuqZ3wvppWtrAJyh40NY
fE96dYhthWsWJaa6aEEdmhLZahrmySzU0c8E66vQrs+Gm1xRSt2cDAh06VF2efpT8YNuM9PchJ/+
vZcdYtUbJNgYjn9pvCmPEG3gN7+3quDd38dRX/uqj9qWmZQ9D2+GPkqVvXNMyE0w2PHICvHYyByP
zKhEvJgcVjhntvNwESI8AvKYnmQxcI2tl9HqvnLDOedV3cUs/F71VDRH0Q8ntRbhwSv9370o0MNZ
FLo1s/LNVPvmFoEIOLdUfXj2Sqfac//iKQOTNixI8hL0NakzHRqTsXhe4jqBNr1HWom82BA31z1X
PkTOVScMfzsFoY14obLjTEK29UD/u03QmuHrcKCweEh7zLW+w6uxc4i8fXLN6iEYwp8UZ3oze13I
lqRGbETRtUl77gFLm92uBrZWZsbOgPwXDc2qN0rYfyovNx7yAX3hEH7N/V17dp+covxuYkH3pBDl
NehguIwaNtK14p7yjafBI8WadF0Uf5D1S+4xJARHhzES40bjJMXwkaYhDy3QkE3tBwcYBYxP0MHk
7lohBUoOeToT08yWbU2pz+pwzNBaug9ORvgyUsW6N361mQ/Qye72S+GeGO4kdALcaD2q+s08t48W
Y88kb8Ktat2OqLcGJluQv/PDJ2snNbPYnsRtdj08jws0vtoSUI9eNe1HlCScvEULtNxaKlg2i5cQ
N5jgWOlD1uc5L6kgI2C+uOrOBtd/6ty6cB6vUY84k3fgRyn9jxEKXhKkziFT9JajhW1L9piu55oK
MHsJREpwQNf8Cmr3Ke8ELirJ0qlfESKVzrU3iudp1B1ulJy1o2AKWRkaAFlzq03jbyIb74mJrAWd
o2ZdWhkU0iMTYWsiJrEGBkMWUmDWLvgZds01N8eYYZA0imTYr9gx7QU9lE2oEc22jfFrLqLRS3d0
cK9WHfzUqvrDCoZ4cqNRKEjARlTWkT5KbNvZ8fECkV4+eK/+grvMd3gAWXrus+xnSCo0L5DJJr+C
/bL4qXooPCcGQnd1NKgqxuDT6vb7oarR9jgYM51yGeM/ysGH1oDbGD2LbUWgyDiFjbixmSKy+2EY
EZr418oQKN39dRV9z4+NkZqXdDHyc+7QCSKgz9cscvnmpTO5Bhmnd8923ZiT58K2UFvdi1MRfA/O
cs7u7WqIgjr2lX5ozeFU6uov1lp/J+dxp8eTzJIrjKQ7XcX83WABZJ/5RWGGRGmeI+yjDRWkZJrW
Py9F8Z3eZwVcRxWYL9ONEqx8Kguvdk7fiuznHgqs6xgMGPY73X2UjBnNRJAjNjAeT1MVKydct80I
T8mycdEK4OwDDkv02i1etJk7KCTjwmkJgKIsJTqW79ecoiTtocwo+1x68601SacFIbduWtV/rSHr
qG41lg159mcD7wRZXpfMAGxZTt57z5KcFdlnmf21xyV9mDHNMcj+XqWGl+nfnal+8osX0d0neciA
sBqMTYfSBdpd+bfvfCPKWm9fk1veBgZ2Ln0yKrPeLa66cWVw0JX3H5ewIq9zfq0++Zc0NvS8KNAX
saD2IB7+vntW+q0eM+xpPWQQN8s+VyG6bTeMVGXg21EfjXb2R2XGSd/BjcV/cXVmzY0i0db9RUSQ
JCTwas2jZXkq1wtR7qpinqeEX/8t1HG/vnFfCMnlbtuSyDx5zt5rZ+5fwruchg9C3/UIjO0SrYLF
cV6zOawZ+5JPvjSRzYJMxJfmI7f/IGZ6b0bzrEZ6HLogvYSsrV+M9EY/Qkeb9D+JkKVU1XDV7DqN
Eb/77XoYUyYa0IQiiJzrRCo0tVgyE3MTBh43TeP88iNKTexI+2RS0coz4ku+NMS7IiHxqQPO07n6
bzpEqOKC9IeXhWq/dWd+YUc3uOSgzZR+/Q3C+6ttQoJsJGjrCfheopGslUp9pwyPtoOaP+canYCm
y2XkKGAbTZDvUJCCo7vnACmiaNzm4FSormgDVXTBoo+gb7YC5dPa4P5sA8Yv/aQ/+oExGtaSdnNH
4vyjEIEPE8vFNKjR7rmatutk2kd68aQWJ8bd0hjSuaGfZr8PPh/z8NYAJtbpn1lPgg/h9NnG7Js/
TP8/eNWydYf+hoAJjNgiSRJAQmWArQG64Ep/VNJ/9hNxjdzU3ZLvDke1cg6lFETVM1R7kmQF7WbF
gZYRL6ESmnoiZMhF3WpRzJSMA4j2zechOlhp8gHKz1hFfkWosmf3xJGQV9zy+1AckoM6qR9+ZsAt
YvUrB/OtaMrfAxv4Ogy9l8bimN7748ey1D5NF09C72sH0lZnZjvS7T5xaEcbQXycCWPIK+9WR3+t
zwsAmT2S4aH/PTccumYrK3c1S82lrEvM8C5MQcPW60r2bKwzyS1lr4njvCZe+FeFzTfdwvvYmzP3
PdriRs7Bk5FLY19fTJksreEgxYILCzVQCaxzZElpB2yuK+1vR7yNpWLndtsXJlr9Ku/He+ztHFuF
Z+Af24AzOVJsjndpAbJrLN5dV9+s1ol2XhesiIo9jT2K6yKNuFXIZQILtkmNz7woXr1SuHSdZ849
E3d/UJPTNKGRkRvb5S+oc5bVuj4XRAMitswizk/dviEq3W8oiitp7a2qHpGVcaZsfbIofatYISW4
mRPSGsbPR5PXfs7V0VQ63PpFTJd9QX3Kun5vG/mNCoylNfLZ+5uC+Stps4liFhH4rGtxkq8ZBdE6
NXCH67Y0VnlcnwfUct0AH97wwadkghFMI8g5xG7rg0PbmZxDRBL3u5Dyf9WH6h4Vmr5FwBmiVO6t
QHtv21aytn2TU4Vfv9OAp2c6c1sP6rvuas4TukGWV4s3nAJUGUkCjzO5Y8ki7cSaqd8buojzW2DJ
zVCBQrY03RNcSpeRGTIASuoLMgz95zqFkjNHajtqGMpV8lESHlnN2QE/z25m6nZqPOtoClpuCp8C
tQqbq8KpnYMvm4wZxKYmnwADVbxq+5n4cTdrTqRUlfSUhucKWf8W0TjLH+yOmurJMac3i/fFdDVi
Xk2AdhkW4XXRQ5cuytem9p9nz6CIYR8cOEFNEYJ+tu3WlqRQpYyDLA6UftGDa53VboRhttITsviB
KpStPTPRXU+hucIX+bMO+3iVGAVt77SEwwGqb5WI/kDgwnRUjnmxAQmXE7P72s/XYxJ9K4m8pVoO
Vg2u7k5w6PIYTz4FpCGt85apVVedXam/LFeP+x6f2xACmC2c+kcd5FeVAVuE+E3dvKXYcydxqeyh
38IJxUiYiE0yZSkU11xjUml+YvGGq8B8p49Ce4HeVdsy6VeR168zf9pYcz4d5+LDlsW4HchEox02
3VSjhl3qDkSuFr9b3D3Yl/J3x5tf27FGAOjxg2ezWVUc4hA0uodhGvecoN8623qd5yZczSmFTtl1
n93k74hvfI5r/BxsCRBcxUfkDJ9DXTO2I9xUh0Z1qBXzpWEIiWhwP1wr/xvZ8xc9crB1aXfNyvEZ
cMKKlQKatDACOJgssobmTahRvjsCQgZF28ocKWTr5hg0/afjOsMFVYS/mjv6Hp47ENtV7st8lhvL
tyHXz+QvRG18H9AO8+/A9jKTOhWPqEcJAdCuXytWepK+FmDsrD+ppDCMsZFVIbvpYCLeTjDO7Qo9
IZMUfxm8sUzFKUIt+1MLCBMKVDCE1LuIaXbSLirOufT3o381GmZc0Atp+39HWfGiUnuB0NBlHCA6
NFMzwQRumk1QkrnWZManwt20JS/t248or6WXXCKvPtRACaEUj0Srakb/EPPhLWi0jmSGrtwaqDgw
gTFAZt81PSLBHEiBr6g0FB8gKLbCTQTUYY6qvcMNNpQL+AkaFp0srIEdUiLK1bnaFwgJQgOESoLG
ZIUM5h8QHtek5yOtCFaymXYUqEKRWCJEQ3oKypZCuWxDtcuWXRtXYbpCFEoPwhup3kckEDKl5z63
BF2o4cb0BujgEm3h+f7WNyxwJSKn9wp9Eg/rtjCqb5nD7s7+Kpe8YLMV0aoJADL4VWxsEjeCb1BQ
Oi3lc25wVjJArz71SXz0Kn+hpkz0fe1/sLEYl7zVl4nz+x69/juDGwZL7qbrUsSJ2S0a22tE+EfY
mmBz9BVzSvaSAuaZisQ+yooMIeOqfX13e7KJayM+RemUE5Qc7DgzuIeqjH+MiFsOOm02eZNephQU
Zt2Q7ofewj2ZZQJPEtQQHBmWBUN+pla04FbaXVV0GwyG54mZctZy5K2ca4awEWxH9D4oSBtwOzvt
fDi4wnZZxnrtx+HKC8cQ55x+jpF2shhV3wMKzS7kdoRs0AQIKx2VENtMormNTfHJzuEreHF+zyOH
WXCClS1yfyaZ3NtpPtEIQu41efNFj3JY9Vp/u6D6lDecwiw8QpNgEmXmdzsO4xc6Qdx/0Jf1OVY9
cPyk2QY+DZs++YBm1AKwhJFsL9xB7yw14qrMg5o9ILNhaLmJoqE/e3m7M5I8ASHhGQhN3ZXXxjwQ
Wfgaoief1LQ2QY57S+7MHEX5cSrf47k3GPWptVdE9XlCBCh6ICxG8zBsP1eBgGPr8Ld25gl9D+GF
KiGeZsHytwEV6Ew7Vlf5IbKLPd/DITIZmqfSlfRpFnVxrWt7mwk2+8TzLjXV+iKLsY/VMhaohv4l
jVDMMkxdpqUQilgDngYDo4QklGDCi4O4wqJ2FfKp74OfBfqflW2oL0wvPqJx7f91nVx+dIzXZEKY
7Tg55FEiH4jn6WL08S03bbo7TWw+cRs+6x4cisyT1eB15tZ3w9c8S9VBVtQ3pfyVxh7tBkF2vbDt
GskRDAq8opuk3li6K9e7Bt/AZiQsm/uur58Mzhipuc3D5Gh08S2b/ZjdMVnmlbxhnuKFxg4mrmX1
yxyd35nEtJzQIjUCOzvxO6GtdKxiD4Bm4pCPIcWjEaBNKBHVcEJ5siv84p8at/pBN3IT2nCd6WD+
g3Pi3lHhbVu21pVJge0Y/a/KXRMczWy9ceH8lFpsBh/YeaYpkAU9kqcpf2OOhk9/mWXWU/Pd5CVi
UB9tiaypTmSebbo4qVaCBHGLQ1eMN+qpRpXANGH6cqqmQNTV1DTwUlhRFUITx9w7bNplh7OjpAkO
mt9vVsnMnDEpKc+cLA5OOZUmlnwkwJGxLkXHCcynA4uYUO6KkTQnrPGwfSqkg/DUtkY5b+eWnaHq
SDuc22xgbKbSVenywyQllYXe1DLLX/w0O0yoS+aUw6zemz58oGoaOS3y056EjC94W7IKTaNFroQR
1uWqDY6Aw+581uadKW/lEuaIASVeo6EYt1UfvfeN+hul9Q0BhqkTRPLG0FznCHoAq4IxIjAFL1uP
nCFiUhVtIPgtYw0VpRC9xu5ittZXNfDhgXd4Ig30LIL+PBlW85wZJml/ilIs7ZofovTkpvHjCy1l
6MFlP7Gno2yEDUWtt0LOHz0ZXn23GDfsApuoHYyZwMrrP4m0o4ONb4qzMExei+Y6zVTch+MIrjKV
J9ia3h7Hw5eBdAw5kWcl15Q2yMqbRL0x0ygFMsXIVqfRTRihY++NAmtLs7hGoaaoJ1/RVUnbJnou
wARVaejvnKHkffXT4mUc8Ip0g/k9cNCkeRQdUZtUK7sHvZra9csYeB7VU/pS2t0l0FN9qoKuXVi2
01tPBhTTffojjGqPbLEkZgQGnhJ0QpPoTlkWlUe/MJgghdZc4NDrwOI2Oofj3yV/CL2LD44/6+VE
me6lg7yg6IY7p54GWcBYrHDNxz/rFDbaPNr6WWFOv6ad/Anp2SyyM5/l7OClzT/oAsPD5OizE/jG
jRnGd6U0lprl2QC+e3Is/1SmlXlpYz/cDnS2AwYr+w5De62BTYVOhTSroY0TIbjd0AFBoZgm02aY
jYIYj7K11rYTZnsk8QDnXDo0Iq3Lq1wuj0eDMOHwDsHlv683hp3vMOJn++TCKat9rRUWnxkF/6pH
+CIQ4dxtjZIoNfWuHWy0/J0VgoZnQBhFfnAA3xXtap/qARU6FlWQEOtcWP0NQaGH9ZXvw3nExCVN
frW+Y20o+cXGoEn6hN3Gw6UYB3uzo+bWnj5ASFhzP+ffqP5Z6xDAwblTb1M+o5eXy/m7dZ03q/B/
ggpa6h+LAPaMgYEp0vhqF9X8UbC6jXHe3ePRVe+Wt3tI+Rhvxi8SLMfjPyk94Z3HySfL3gIJA9Ng
Z1VOcXQdVIiiIeP0fz1l27satfvR9NbwkjcHGYri7iwXBB3lAbHPt4lQQk49oaymV57kRHp2qJGp
Cf/UGwDm+7xzr4OUQDF0sC1QYcJW9sHpWuZbns5SPUW5dxyjAi0+kWwXv7PhXwnnRACLc+KO54XV
rLtQid3Tfxc9pN5pIHODE3Y8A+JmpZCe3R0w5dn3Iu3VVbhq79c5nOucyJJYFdl7hbs9DUhh0qOZ
vQNUudrpKJ99L4uuyhrA5vHGK7MX+6Yz9N2BxPJSBJ/pNOt7OznZys51u52sxL0YVomlFzNHO3h3
mHXEF9N+/i24ez07y482eJlDOpOu49Yk38zK7TbK8YK9s0iZXHQjm47qZJ9kaf1VJWyEXpN/YjA7
loPv7FKMHlDCY/EVYxZ/KsHE4ap1EQiTvo2+rmV2FbcvmfT+eTA0EOgtNt/3OC0xqgIpcDES0/qf
fCSXqQVKvY4glvWdbZ4fl44P0b+PHk8FI4CnOK72gmYYwTq+jxQKJbKfD+/+FIUXz2fa5SB9WPd2
6yDfg0CPNcJETKPGD6tuYjTRfX1QdreJ+qo/5dKpL/9d3IAPNRQu/t7iIDwp0Ij8zyVc5Kmjb14a
dMOH4mGRRxnbcjSCZqBsSYrEMlOyF4tlNnbdGc0SkS98ptO4X/7c6qRCRo5PZomRyPFRjCONyqKz
yts9lvRwb8vaORptJLzN4+EQFwu/kpA/H2CEGEsQVKHFBuGAY2mr9mXKkN8VFci7ceG0GCr4hiIE
YR867ckbZ3FKjB9WBTlh4w9j8M7GbjxxL3cvHNjQsSQLLAhJVXV2ptMUFMXaNGjOmtoyV6VTpM+u
pHc2M3MQ7DaPSUIdd8cct/LWzKozwvr+jyUdEGK2eoER+aO0pgpeZ2zePdY35OneJtezsbOcq4t/
6IM/rseSocezQy83T+xPkfYmntUMu4TRozuu6Zx6hf9Lj1F8crCNM1yYGBVClxuKeDoMWAgoGyKO
MXlVLi6WA6gf5HZa2M9VVXh7K6cSz7H1ARnM0d8tr8PjEppIcPpab1vbpPxYzMKDpS4o6q2DvXjA
iaVNEchjzxNiblcZfpVt2n39u1hkuAdmII+DnWQfTGDoEywUmBpFwdqcyTh4vPPmDCB+SGCC21Ii
8MdKVJ+YXTXt3mrER4ozieGXzG8MGm3AigFs9EyBA9USj3haXBIjiTaejvTJxHezGpeOa8t4FqmJ
f0LrG5yEheuV2G29TiwTi3Da3xGQR4jMnPCOYu6gdcgG7s/5pYygtfmGG58MVBVj7xI83ewqdVWN
aF7+vYxl9RwDssvAFiABqG8jPZBb0swm/ezY37Xz/KUqJfedExQ7i9KPTpl7y1u46KPZk7kXzNV5
HpOSlUwfkkpmH7xR0TG0CPPFE5Dvs1ocRynND/J2OofcuZoYojJIzrpsauSK9ldajTQIlRyZO6m3
RoXDe+U24FNn6srOlp8iJiwmZUu1C2fYgRQoXyFLvy2Thbgz+g+XdAc5Djmalyz/IbVU67atsoPT
JR+xnEFATNZrI8b4mvEhCuG9fM+ZfUto1xLTxXTHS8f006bG2hhTW2yRya3Cec5OkrQnDqIetl4I
OyjNeeoBPNzPY7e3tVyVwFYO48wZCLk7q3aJR6YvBkxUE+Fpruvcyho65zS2RIyXdbPrUYJfM0Se
V0wk/C69+RuE1UxyGdNCmNKA7dM4PzdRhS7Jbcm3WOBS5F7BvSuBuk40unazMzlvTazVyvOwbZFx
nJ5rI/d3TexSKuX6ZAPg2nA7MtRKuumaeh+YF8dLYTrGKhuRieapAeFU0F2NPjqzNC4UosObNHoO
1dXLMHnWhoYRtYmKHEw9E5koum/F6vGxF4TjMVzrfjlG57zaye+xp/h1aExXiC6g++CVsxBCsk5E
2OTyhINumVzqBfCAD9U6/bv4pOAX+gVXROPwjaYrrcRgbFHjROWzDc2TNgx54WE5/VRIPizpEyGy
HCV0DydqprQ78tEkaAK7lWAeMx6iPDVvhdH9FhmyrCqUAtZtaVIxNs6rVaeXCOc1wiywDTbWVbde
0IO+To9gA4rbTJ7QhixDIMEDRgNHdH/dSqLF4q+8TGaRX3qIEfsml/fBwnbUNgV+oZJUoGgkIl5l
DxsyjbwBmIla6LxN6VDGF0ReFSrejDHW/xKNyRMWMmv9eGMDb7hLc8QHX+fzKVCTJFebpJpcuHLD
gh1gIPI5AkekCERyKpbFgTao2U5nTSIiHpsAyURb/dNabPIhh4DHCtWzFm6pgP9aIvbXUeKBK5ld
vAadFxxEVBgrHEczRfGIAWJqMWJH8VcI4eK1hAK7eK3dg8v5ZGUOUsB84GLkRDegBly4VgOipGev
JdjJZukzfJnhFCdQS2SZedQZHfIKqpqOAFcIWoKPxX+KZiLqWu4DL0NqEfq9OD0u2po4f/t5QRPG
p0xORcycvjGcXWSPP9BwYA5rItYQH3psEpEblHqWOEaMEjeT0vN5XC6689pjR6vTCaAzcI52p2Oy
tPRSmVwVvTtlUBOFTIae2ejbJ22q5lgl+Y8MRtkFd0lxLND6PLVk6XCTkl6k3Hpgk0VB4eD222Vt
O1+ncimjx/AG7IfoyVDY/559Wm7S9wL4xWJq/ABu4FwGodqXYt43iurvseToqD06fVdvCpE9B1PQ
HRw50hiMGn01xwQ9MUvRrus8b2egezUJphm3tMMYxQR5uu5TMe37sDrX6AHuSMCNVcV37UKJDr0p
yEcpajIGI4qPdki6s6/VyFkse81ZeNYYmsYPCpp6mzVzRHdKwdIZpjNmF2NXBa2zxQDi3gePBWJO
lzO9E3PYVNFaKSveWZlad+BR7WaI7kVA/dDiLi4TdzXXcXNuGzvayoV+8e9vruPxp15WQOS7t9kh
YsOdOOCAjogA7SwlnoE8uE4wuRVL5oi53DICI8c+W57KbIgAtcb1CqlJcOIBAT86XTd1kYC9QNUs
nLan4ithl7UB2k04xYBgLWQa4bxTFaJvnM/pmbFncgjr4rO0aVTqyJPHJFfJmf8jx9+6sq+mmwVr
N+s0ZqD8w8Mpt8ctmHH0B4PjTSjnq2AOLwkEL19l52H8GufefXZK+hcmncoQo97z455zrUqsE7dz
L8FoF8fItN6bxDqOhjY/RwRV2663XzHRNs82nWpLKTBfVKVP/Gr6prI8W9dkH6HixSuSo0AWefgz
n8lEdAhW2XtmzZ3KDUtDMNHnx6M2Omv1vXiBZhXGz7i+1E1Qlt5UiqqvLk46CwQyn//5MvI4wExg
1zKdc4zXziYBmXrssyF9GqVTrifT2JmxklfVMRjjpCD3yeDLm2jr7cTh7EIXbdfWSXVOFmYeFoTg
5MLatt2GkmfBgxdDk4LXC9OLgUaQ5Ww9y0m9EW/knTD9qFVMH/trGtw1ex2Ja4V68ehK7/oOs0Cj
KvKbpzg4Tw4UcGtuhpuXlPnBo5Z/EkM43B6XWshLaOZ/zGx+sXOXmTfFpS/0LQvm4DRMLRwqUPvA
JqtTrLpTmTjFqUl6/8VR4/axGYxzXa///az2pf0DttmzZfBxEF2avtWOy5sRWgQ4QafZwf9MD9J3
nLUGAIWueYJO1PQrrxqdk9VnkHU0d/WM9+lUVoKRud9S/EHPQy5pFfeknI0vup/MLBwV7lQxw0fO
MVPVTbI4qZrw+rgoKcIrmTnTsUmbA0NXc11WBPjQQIT7GUuNWMNKjBfuPGqJNLj7Aome6NH6lu5c
MzDEM53UgiDZ0Dc2xhCnd2m/ZQDjUHgr9kNoQR1T0p1VejRTqjqlhE5tceoFI59EsFc3NJ2mJCqD
bTQZCjI8sbPR8pnGAwu4AQTGRlF2NGHTHudYZ2e9XFSffbEoaLacOD1Vbllv/WrG3I0O422iauhJ
8ymV9tptNfb+HtvNi2pFcOotToA20utji/f0KV5+klxEeLVb/ywAzZ0c2QPLxW2+qq082g/DAMgG
8dQOyRDKXNPFx06raeuCAEL6KrPbqOzrEGYgjCN/2jZBm918oa4PEFQ66H4bDyb5mT2irTK23V2X
MhNQGZGlsik+6p40pYPjVB66iqFc5V1WnhCJhevBn8eVwdnpqeq7YVvROSVDK7/muTO8YHuqdgsa
BumQdQli54UWT/sqZ3oZRHX+ofQdv1K8SaORZQDxfHZWaEqGmDh7WVl9FKP/N5lkc+4ieOOlz9yK
+e58KAKUZnkjorWYvPpmt6a7M/FnHhsVAbuYQknn3VgZSZE/F4HjrY3EAtjVeN7T41fvaWjTpsyi
9eMpBhtWtII8TkoBrN8jZx6HeKSnXmFr4ne64Dmm3W7563J07FMq3BL/tEQKqwy004GEm+oG8sqy
C/oBxDUCZWy2hKW1t6GDKCZDnB5V539Im7Ki47S3FrOHOmFR1K+k1agz5Zo6OzKIDzrKX1Vd7tPA
j29zIcI3OUZsQG1i7ESGZLCEjH8CCF5vo8hhHu+pdW9a8Q9UpIApEGheJ238SlRrbHLHKW7Eg+4e
C6oBdjIVaqQB8VKFoXlS7pyejUhdkLov/dTlr4wxnTjsKWtDIAyZe9m+PehKdXYYfW1fISXZZ7Rg
cCZcO7zYVsxs32dajCq1q6ebrVL5nHpfgWNQvTQjGQ6G2mdxfxUip2PV8TMwEDJ04fRCS0XK49Se
qjxRoCNNCPrVi9kTGmktXS1OLU90TIyr6LtXvwpSFkznR6um+eBEuI75Py5s/gPn2mD970HLKprV
TKMA94sf7hovWzSbfj7uBXPLk7Y8NjXWaZrJ4Brl/HOawWo8MFC95d8qaYYnsjijo8oo1cNWHaww
+1P3wzp0EnTSIGTJYMzSgYFt6T9bQZxc/NgEwMHRt7EGwAz2vG99VDkI4wk65ehyfHDblHS/6hmW
Owld/aatve4McfQjwgB5TZaLatWztpviWMMTkSGxuS7BoNwAI4ihpZGJjy8/1q2i5Vir361VgltI
R+LOvnvsHNus4DsNs59PQvUbd2CPqeBwTp0wPmpJjwzmU8gcVHwEXR7egCTFnytJv/lUN1a2tRAd
bHMiqFcPK3IxFdGlZ13Lil8udI9OoK1ctSL2nv97mtf2cLRBM/1LPkvNwd9VjHFx8mTBLlKrou+q
d2GhvXUMY9r0QFp4Q+2WBIzO21k+m2+bIksul4JiSOsQFEGC6zWu3k2yno0oQRWWvS6K1SsG//j2
uKQTBYFKK3nCk2y8Iw56ys2b0bnRN8BWRrBh+8dK8SYORursRalps9m7aAzpH8G4giKA7W8dFHgz
leHXG3IUA96Xiob7PPXDMfhTj+VwbOqu+8GEmnvV++G2GE+rLMhffa86KzPiHN4U8zZIfRvld93s
HXNoXrJirV2xnFMm86s0Je+XH9+9nCG/2w5vaTrsi9kAZlcjCfAipz32HkGmVe1MF45d4Ta0wcMF
qg+OiMIx47hQDaXR/GjCJQQQfdVzzOF4lWWQ5UmAn09pHPylU4Vm3PchrbFoshijPxND5KEd6our
oY/OaNZgWWAsG0bGbIhq2HgybOtsGzA9cqF+FW49351YkuBn288CZb+AivvvswyDrBQkmZjQCX7M
xZ0WqvtVOCbNVJ2NW6lb96unNwR70nmnn4ZN1f4EgzdsysmVr3kC1dBgfH6CYgAGlplnH2df0pjq
Q4OJZ12wvhdQfl4NfFDrx6M4YVD4eDTS8sOfO27sDply4sTWy+Nixw2KQRcV0/KlXnvZdZnLNspj
SFl3J4rF/N7ls3mL2bH7pAVoyg5OtdxMAAcGE53Ycpl9AAP0orsVNcXLqHJza6fM/+HYlUh0sOR7
aAbOSIxcMrFBNKgx8gHvzwInDSeCbpTMf43xUnr6LGYEnbZFOaT7A4fT5GQv1UQ9cuzxm/RNQTz6
gkHyic/YoBgAURGLrLukE9X3yHx+n4Gd3jo1CnYJJQUrhPunxmJzGyilq/A3rcf45XFhbGvvo+UX
cgvp38y/2sXyGRvh8OJIPIkRHfsXVMucLpeqLCV9h71DPyVhkv+TooWlx96mzzVmgjXn2n/GUlVv
g9FvUMsBn84CH3qYIh49lTcH5ZmbDT2i5nI9m/4f3ebFWbph9bm2e4opBKveXXW8iJUG6VAuN0mZ
1i8cr8LvYaAea+BAoU9od65T5e91wuQexYFARh0jKgRXYc7dRmsD00LreoI+ow0BZnb4nIbgC7oJ
+Uc2gBscUA5uIK86Z12hP0/d+keKu20loz8NauZTQ4XgtM1LYeL/fdTBQ9leoSFzADB630a8VSk2
Sg5cpvcL2zKyXRfVKb23YDNoMznV2k9Q07sIjUdW6aHKT9QcJ0ZC5HWG/iFaumVijsr9Y+NoYyQu
AZX3JjPK45CNE7G5Rbdqc59xB8VFakBqbmcCVToHnd68BIZqjOVHLFhEh3R/zBpQyKj95s1BLQnZ
JD9ZIjdgcW9UHY5PmYkeYJpK8eZiTtokXUs85/J0sMhYNhvxCoYLHqLHNN2JtPddV8NzLIfyY2yr
ZtcaHjLspkveIm/6JVvhXNvUyZ/wn9nXfMLdVKCp2Zczkr11X+psk07mhVkwzpClL1qXbfuygGQ4
N/I1wwnbF22p7AibCDBZ7PItYUcuVM7bmRv92fL1BFiQXijpMc4vM5m+qU/re4eq2Z/bZ5a7ag/A
M0dKXLXPrcsCY8xxtcsteuM0onAsL5Bxu+VABgwZF+JE53mcvY/EkJd+Vvk/LdSs0La2IIHMO3W7
uCOmQOZvory2fSYKLoyBF5KmkEHWfvpLlP1uqCkaTcn0wWtSAnhtktPn5XXMXU2SPJAhiYQOOWxv
bStZf2MLwRlYhgeWHu8YMeZdh7M7vJr0bRpMvCTYMIGZBBb5sE2sEy2WfDPjxr3p6o/HCGwFJ2T8
pAiATe26tb3zNG9wXJY9qVBlTM7tFJMiVDIp/e+57JPXhqbF/vGl/77+eFRGHTMVA6ySnwfjFpgN
weGBOV//u7gtoG1XBb8TI+z2j69HatAMCcQf0+pSgyTiLD9p1MunSbXWIehtcYdBOrz3vxoLhSAO
ApyaTTfdeKWZ1nlm9sSq1jwHBcgkv/PjHwN4pHUY2elBLLz8pmv3mL72pqa0gIji3IMguLA5TD8G
BqHUGQL4WOm/lglSHkv+LiW+itDs7XcrYYOPx3avSNOm6855FUm+fei1uy2Z23K7oZprfVqGj6ZE
bcL9mPDE3GtpdC9psBMf8Kn7f6pJDES60k0QqsxOSCn4OCi4kAO9usdlNDWcDQS2vODvtAUO5AYT
LrJcjMGsiK1urb98Lm2w+1Zprv/9FxzSu3Y0MYL//+8G9zWDC5gpQ4a2uml3/k3Dwzo8nj0uNcjo
PdshafRDKSrsUGi5GqVPSjTl2pa4Lgecv8gHGnmkbf7SpoH9/PjS45KVETlnNbid//MPbtC9C1U/
NxXoba+LoosxyxDiSvbpzXV/HMzB3vDqzhRa1t8xmeov3Et0/+dQHWonz78mAs6ZX5a2Ege3qW4U
q3SGXcu+t3Lg9D0L+wPFDJ8ww6zeYwJb58bbln01/RyVT26eyym+gNd3gE23nXD0vpI/wx4dTHL7
qK6T4oRKelXGoTx2WY3escuMp2xqAoFTlCWdXtVv24s4gVlFtw8nZBJw5P7CsVqMdw3R05VsPk3T
PBgh8KxWlK8QWdqVrHgGcpShN6AmRugzlrGnpLFvaULYoin/avVJ65+jqeUmZHXhAqS+RJpsJxLB
/JAcpYV02jCbo7u4jxlp+egIs2VN/X/Encdy3Fyapm9loteDGniz6MUkgHRMMmlEStQGIQvvPa5+
HvCvjkqC2UJV12IiKlgh8VeexMExn3kNGFWDMkIVvJJWiFDyNcrBamuAClBAgnhOih4aRNCp2grR
d4VO8F7BwkwC43kAtOIEBkqqegT73CLcNMHM0dyG0FEgpog0S34jKvU9pnRAmuqgsHPs3pqGDZL3
3qwYCCRYE5TNWFoDrk6hYoOWjNFZmOlpVOmAvTcY45U0w+d/mCH5SYkidi3B/JHN1U+1BZRPi99u
pQrdDhJDt6yJ2YKAHLn3fw7UvzXiTBt+MF0aRIorPB7vYFyhaUx5z7POoyJECGKa5kHU40OoIllC
A7Q4JpqyM9FUsc2qRKJkOFHD7M4p5LU8UstNWUwNxFRDBkeYBu6kkVq3wNEsjCpPLYQXPSKA4ib7
5nuUbXDqaYBCzNRPdXz1gL9tMlEqbscCqLKvNt2+gY6c9NBCKUAeh1pNH6aG4yKkn1uolMJmCryl
Yg3kpae6zU6lX2PmRpy+mRQFFYyQO5L6G5bgvyoPxxFiagR2c/++FRTrJGIwUpgtgiodWX5YwNQm
mqFiKWJu10LjDQxg521+iCRxlw8Yn6hmLWxzTUTWJxwwxEOjxtFQo7ebtPwqighIJF2J0ItceK6n
FvwXlDYF6S404sIOfDCsOijpQVfUr4LY2Z6FV2M9RYgHS/UhBcmxz0MYmp1yH9C7fTYDHd7F2FJr
A7qO9dZO0BrvHqwwxe9ZUXTyhBl6xY1GErQV4946lJ18pgaT7GhGbgQk+Q9eHoaHrhScipzGMfEZ
gOiF/NqUIAIyeuZrUKVY0CmN20+qsQ8LJwh+efDGHz0ULvu2CA8Tzmwb1eSRG+iBx6yBo+BH0gZ/
PSOFK6M10KcQoXW6zIhPPYqMld9QLoV0VI4tci++MSDcSvt53OBCVYGeiB9RN6BzlXY/kbH7igjH
iISi0myLcjgPBSQ5CKLJrGMpgcxyRmN4NdUAZcTYwF9NV46mFj8D2FNdFM84izoC1177RRLlyrL2
UwcT4Vj6REgzbNUplrZKVzdzkzR2dJLgjdwWKlSydCtiTX/0SkCTCYJxdPqQW0SCkFbfRBCnpM+x
QOs4U/xXGKqUGvNf+LGoW6OX27MCjtRQUUuciuYXjHPtpeCgzC1lN03e5yiFLFqNNCo1iJjHIZRf
BQMaXa5r934opZDmIGALgforNAxmOhC+WhRKt9nQ7vGdfChQFSYsTrZxBc/iKBlWfLbIkIrJOkmk
/V+VoNlFTWS4EmcvUlGsN7X8VZvdLy+mC4lnSGt3Pp4YxVjukBb4FhjZ90FLZiGQWRgJ1XU7AM11
m89bwRQV7PrQkwX00lUHxIA/T1zLHSYTbmt8KqgfnJUIBX5fRmoBFfutHOTqKQw9gNPVgIAKjjVc
ABxVcoGyjYLeVwlOWx9hRIhdkmzqHM+IXsXJoLNrvfiONcxdqOjFPcrq1IwjBI6oaiAUWcU/61nY
R6ePSBVXKh2pMoBga4dGFNpj2+vnMVNPhQQMnh7RvSmjU65aU3hoZD2c4d0zX5mQA1FQkAbdbYs3
1SaOgH6LXfqIgw6cd6/42pXgMMYSEqg3daUTyLI7VZl6RP0Q0HN0kyE9PqN57gYju7faJnQL3b+J
S+m3QOnHzfpiH/eJcKxG0zvqbD2KOtPkQODvqexUhB15D/C7BY2M8PpvAfFHpL+sm7IxQzDp4mdW
0ucyRLcQ7NzW1NFBUWvJYKv1GfKszFgtVU4ug+JTcxBpgoaeSJv+RHMNrcLQzkofMrUkI7f7UhcI
yiZp+xSXgnVsvHNZwbSGJ1LYoEpBIWl0MKwYycGhN85JiSLN6Pdg4Dh3tsq9UHN3UGPyHysLrKRM
Q554Tz4otZAcIBnC4g+qk5hk1h2GT6HrmZg1qI+tjwMEyuq3k8xek6oxuhUG4feAWWQB+2xXiNhH
jL30u8iyz1RewEV58e+i7Z6zavpSTfKdEsBlh6JTqMCfiQhnpVMF3RuLJDtGybgqX4cGaZpW7L+U
o24cpRpuWs/fQ6xF1zYhYpwk9g5Wc8cHa8ppxDditk8N9ofR7Omwu0YfSjdsrScEfcgykpoka4RQ
gEIc4PldNAr9MQISZkaZfkB++qQb/Z0O+v8ITgFdcC88ptaAQ4UP06QRyuzYhmG7TTPWUgwbdRjJ
M7wyvYt7fQuR4efki/dNV2Btl8u3Zh0fy8rf62EmfTZneAgwnQS4dPjVskK+VCg4Eb976j0/o2jF
sQ5mTqaEu8mFMNoOiifeyePzKI2AS4OTZoiAE3POYFmBoiSr4EXQTxfER3h4cNdhQ++HMPtuoeMT
Ca3hak1qi6JMtVnOm50pE3mUQi/a3uiDL2s0t4XdfKsW5O8ZclB6hTdsC2Sky9NflAi7u64B26ri
oUABy7ZmOj4gSwd91odJx/5iMqKHDhKYN5ym5ntWYCKR6uq2TsVdkfhfPbH4mWkDaCZkESi9owsh
RXeZqGK7TB08FnaC0FLgFXAvluFf7Oi0PHSC/IJKXWTm3+Wo+BoO3Y9i0EDWQMnZUqztATOPt32F
RKyRFL9h5P2OlOwBNhRMBHoCe3MgIuwai/a+FRZHaaiKIzETLeTbEv7LprBQ+FEq/AUAImpbk17F
p2KQP0uoC0PlziqH6nLiIbydxbkH5Xl6BFwLgzrO9nGIMGnQmQ9RAijayi0kmRCjcGWzBwSmgSDT
1NZuiuGQdlRnDQl/GI9A8LFS6R1IInqWgxNH0MppXT2EEnIILeVTW9P8m6aq1UMvdDu9Nmwds+JT
lcagqypLP2sF1dvpHACS/dn1wgMEcLfHjua54eSqZgFKWf/Esq7vSmD2U4LKr96Z2/5340uNK6uI
OjSgSHKQwljdFodChqyiDsEpqnN+lP7OgB47wde6tQiuNk3c4W9R6NtKSxFoFMRvpl9I5yL1xDPy
3Y0p+HsLDcmjlMVb0FSEPuP0EkwojFZq/BXKj/CkSnVz8AG7bAZP/9zQtsPiWXqkgKADRtOSPUgT
bT/WJnIKWOIY7JI9jVrUjQuUSTxl6M8prNY0bZQj6fL/DnoaQ2o8S6g02RZZy/5QwkWNfFx9RpEq
GBpzIaR2gYKI1gNUxyYm9Ys7qH7KJz0vbjoDNaxBcUD3yApw3kE6D1kQ7bPQOJBLb/PEorlCK3Pv
x7go5NOjHnsk8io1x3H7Z3+yhQs59SFTkXWUlCzJkDWU72b79Qt/MoBXBvJ7ELSrCacZs0U4J4hV
wzVx1KH7Ba7E4EYENOhnbs1Ug24GIZC15pM8at/92jblUKFpBvIkDoe7P387+YO3l6loIgNICnRI
nRbs+2+HVAy5z9jw7XzujTjCQxyxHu+h1baQC5nK2gi3Wiq6aayOj5LSgGwIP2tScMu1I2zrAlU9
qm8nqAMS0iycJJlMZTkV9th/iJ8neDxwkYsVUzJVmg3y8mT08+zw8z//g1m1TFE3ZcPQFVE0KKO9
/95VrSP9k7RI7701TNChje/ge4M/s0b9BE4rfeRw+gaVNNtPRFh/YWLQy0EfTFBxDoI9R+Na66nD
VeNWGCv92JtWfayGzgWNFH9S5fiTb43p1gc3TNOq3XKKt+AdU/ERiqP42ELsEmo06CbI2rhYoIwg
liYijclLJ+IE3GZRD5e4ltF+0AJHa5AEhayEGKSKnUGeIy/gmeEJwHd64+fTgC1wHBIoKW7rlfl9
00r1ExOgItyFA4RQIPRVRwW9cIkKZSJm4U2I7qENfk6DOtmHHNkDmjRNFHIqota2r5HlQkMO7lNZ
mCZvV0OVrYSGTq7V3HQZykRxKM0NXnQ3c6t1kWDjbJBj6+hDCERxFklbPkOG5yQLuyhX6ttJz4Od
Goy+HSRqswVPXx61QkCDf/7x9kdk1F8icIzbf/xVEmTBltrZC1oN9MWamDIalwR+VPO/evv3b//U
CHR8DPCNwZk7OOvzjzKDAizL7WmqCigYOamphEy3Y44Z7U3aTJwB8o+yr817AP+bci4mVn5vPlEd
wtxDQuxcJvuJu2ZEJJ0fSY3uRKuBzIfAdvdW+iokZTxIHVASn0KGOwhZQgjeYkUSylQVcri5bz90
SX8Gj6zu4EpFLmyeHKWV0thbtfCjjroUHjJKH5he5se3P6pxeB5px5i1OBynNH1sG63cU6uljirc
TQ2+WJMi33YWUFAUxL5IxIKHMVBQbJcKjKjRn7aHetQf5KoAumHi9IDshHd6+5GVCSIVRo2sqRoI
p1TMiYnFBucY4qyHqi+U5xBBRUuIpqcpy2QAhZPs+MRSUuAbX31L7uFtIYGi+Hj0yAOtpqbsbT3E
uSah4k2PE4T/yLuwJvVeLm5j0zLPjZyr9/V4Z8SqsNXaxjqaA4CCvmoQrlX0gZRaU4640aDyXlTj
6X5gVZ7gKFegnDUf/YC6ara0QDxMiY1QPTXkZcLcLIXqlRzfcJhctlRgpptB8LM7DMVK2ofVL0RH
8TI10gZORmHLZS8dB8WCSyqPwiPVEtqiVENtSpQRhWrsFLJSGux43ifNvDsy1/L1ZI+TX/65K7J4
49PeUqq0eFSRFUQnY8JKYRYSoKNknTQIEG7PcY6jVokyPh5jCOuKX0wJ4Qu1k6FnoWN9n/iwBfIs
N5xAn3OYMEGtrzYAsk1pbRvGUB1l6LYbnBfqtEZdtjIhUkfgK2jHhsfR9H/W3BCgU8bTNKkgedGq
l+USoww9PzRmVB1kqyA0p/q1F8awvgu9Gi5pDpLMKy06JvPfRZw3+JdBPalqk1SFEBoEqFmWvFdB
uTEE6w6juZhvWwQnMBSz6/RAM/uWoEE9eaoGfDXJXunDazeG1/uoHVUQAuM6dSsVSuRI7unNjrBK
oZKeiFnthrhw7YY0A4AhSL9AU4xfglku3cpTFW3BngYOGsG1NkA1Bg2eAqUC52lawW9Yu/KevmVx
SFGRdHqOG7seBTQ9e7G4j5TJ30OZvTESqz4rYaURrBbxcxuwRYTmmKtpcgJcGG272hTvBIMyh1lZ
yVExQPGqeX+rwAKHkqpg6pJHKNuMx9iMotd2FnAe49bAxgBvexm8A3R0sByy135/4wFh+DptIuEz
dgMDGlVHcwQUhH6s1r6A9r2h4GbtrXQwdqHY/O6CLn0Ik6G8yyTR2DSK0t6BYFTdsVHCk9bH476T
u9e8o/LR9ZCFB2NwUoiZo6fXn+vsS6gC2fUVcoyqT3LiExQwk+6u0dq5uyLkO+ga3dnUraMXSLch
Fipnz1OFw5iZFYYiwUb0FGIHVLPuiKXoyE1kHVKfCfDfqm6b5u08oXOrUoGYJmCmQP1f/1mgLXSK
elSjGt/vj9X8Q6WCZredrLmomXCDGqW0p9mWfppQ594bJBx4AxEqKh7STIk8e90P6iHEH8MRKBd8
F7o9EjvZDbWacpdqHv7hI2glavwgrdP0VmUWPqe9h6Cp5w1HGrXyX46//wev7n/a4vtTnvK/pWv3
O7fvf84FfPcrv/uW/qqXHzV/mx8XBuN//3b/Pw3AiYr+e//v/5v4v6rw26UBOP/9X/7fkvQ3jKsV
xZJVUJ2gsjCx/rv/t/k3XTeJqEwu9jku1PnV3/2/FeNvoqXqimmCDNCRZJD+47/8vyXzb5ZuSqqF
RSxNIl1X/xX/b1mbPWUv4jt0akS+oKbIhHqSbi5NtvF490iKwiN7oqheWiW0iuFxSnNZ7LjwDMtD
dK+ahNz/kvqjHlV7fag69Pe4Jbw0RdNWbnHOw7k+4vr/Ncqm1qChakCt98R7qSBsHZBZKtERmjVY
RcrRaTuGvfxVG/DrzqiYJogibAY0UnokW5qB44yCWRAPJ0iNUwnWJCp1qqpabSovwI5gz9uWoqEC
R59xstjx6QgDvvnS9Dk+dsiojxqtBjSWSiAbeqgpJVgEpSlRtU3wDpqthJDCeZVrxFsi2gIKuWNV
K3UGtrKUsxudQwEBnTiqWtAsQxQDgUCSWEDQFUxSJM14GxXIwGtLOBDDFW4iYQgPAbo4MnRn9HTq
GxhuRXWgIZ6UtO5rHTomViXULkG2JG0Sgdz2KTYkXB6hZAQI8AyKNJ6hjxYaZaiopnE909CSWkIq
Tm/EnxGsI6RuhGLfd5qXfg68ABBaoRUiPjEJlCyk6XCbR5Yq0bJenoHWY+zHCMT4BvaAUyJOD7Ip
5fLd0GWVYm1qNCp7cHy+pH0aeQfqXm3jvnoyW5LLM/4FEsrhWl7HQ+gmmqDSdgM/gM00yYvcorAO
EkPUX0TaiQPdgLGCzDATLhQsw0qKIX1J3XunNJMlU9EuS5M2kxWAh6xcpewHAMEa5FsE5yyhJblW
kooiQyxAMP9pVGYg3QOw1cxHdIUqqUQ0Mi7HM04WsfGcBIZFb6Ejp3xpMyNCschqKNnZ9Cd8c6eG
I2TR/ZQ0dYMyq1FY8EgHwCoIuIsiEDxX1EU/PjRwS3EfMIR4bIBX4K4b0/7WoXVWOz3XtOAHeQ+I
xBDeRXEW+6KL7qa8EuQ7tfGkSXdlT2mExzHk0w5aytsSbNjMVhYdPd6cgjjvIM5kr4QoCUmc3ksR
WtPA1gq4TtU5jbwAHzPdpfacDljXYfxyg5Si3D2XmWdis5b6NFQBEhBAURqpE6+I3JRqY7c1Mfnq
f5u1pqndzvTaRoFXVTHLfF2ppfcqGwiACU3Qhw9d3aL0n401nRmBbr3yORC9JHlKjBysDdwOc9I3
3aRn48xjkOTgi6ROSVujFeyjEU0/zwJcQQmy+tKVUQyQUATQoye4mREknKAaJeW5pixIzy1Dxzw8
AHWQ9bssaiO0VwzsOFAJxTs8M362JbqU8qbphwwOZ5J2HiITgV43T+BLcuNIeaDKtHMpIicZPqBu
rYo38DdRcN1MZhWNw6cMEieEi9qkQ3vnRyZYVixIKhxzIMRZt2KA1updi5VXRGcOuZ3fGdzNCsAI
HGDjIOtRJP6uQl7GXR9W+FRv0sE0MqRqBK+W6a+ZTRQFd202Ub6zBURlJqTl1W7oX5RANAO3CQxP
d4cpgx5tonw5ua2m+hbJZiSGdeco9KKz0akNdhQNT5WSkEaqyCfQjBgG3diwDLAnczkSjTJyc7XD
nsjWIg7iEGZ1KEHjj7Ywo8Yxs7aBWRV4VbAg23CsK8RVAD9LKMKIQRRqMTmQr9SnRtMN/afiBaDd
GmqH2l1jWlV9BmM0u2hOtTBkt2pMhHsb5eIc4olNiq+TKvdd8Ui3boqfcm4K9MwCqaDEF4IOlI5I
vkzeg+j3VvQSgdzMzmGFocFdTuRdIJaCjDfixeggyuqzF3XKdBjRIMeN3BCMMtvWHlp8wMLCkM1y
ccHe/3U//a+sTe/zMGvq//yPZVlCUbn74N8opmZIqmgo3J2XxZ4BD1yDrgDuhrsKWIPdfecsN5D7
2UO73WcPhUoChO6C/W+Oa74fVy76tC8yOj7C3tyBHsP/eePvhmN56HYoWyKZuVsZUVlc0Msntd6P
6JtCpkRzj6lxehdmgwveAdnIQ7+N9tWthR/ezb83orqwoS+MJleogOHEZyOTYSdORM/ktXKRt9oL
9zWd97VZJZx5F4QsnlGdf39RujNlqtkNGlAbbdM5xjZxPCfcGTvZEW/W5nNRz1ouHHVRz2q6HCkU
PO2pOd+EzWuohysPc30AU9YMpJYMKLPvnyXDQrgwInw3Lfm+Tl91dFn+/H7kq7OlaYaqqRrxobRY
+yXMVIy85kze9Xbt1+yJo3Ta4alBarcVXHBHT+YXcy8cCF9IYWz9jmLvn7+DpH18Y5IIO1g2qWfK
urhYlXWfNYk1IdJUYeUif0P2CsFRW930DtY9MIDt2Mlu05WVOX/oZazKMrkcVFpMLbqNYl9NHFKA
ifaQhff9Vt3K+3q/8nDz5yzHUURZlWXUx2hxLybYswp8vixsVLArcLGjsgUQMhv+6FDsv6Xedvg3
B1ycKpnuD32VseMKc0crYdvtkXD9LJ7bU3MHWfjecP69AfXFTAaVZhiexOubN5ywCewehLSjblqn
P1FpeJLuVwa8smYlyvNsBxNOKiX397tCCjuKEPOZ8tcOL+1gC5Zkq2+LnbY2m/Preff6ZE0jPRJl
ereoBqjz2r04TSxPNHLuFrb4oX6R3WSr3idPgqs6rQMa3Va3SH0gh0k/YG1aF0V+RZ1HlhFeBINr
miggvB+5UcZy8FITntvbwkGI+FezR3N3m2+z2/zzn+f0wxaUNV21NCI5ftJQWGxBz9CECHEEshFB
RRPwNp2VNGl//OujoCwh4g5scM9aixcnmkOMDhqjTFRM+4ccjYHk9s9DXHlfpqxwYetsNckwFtst
6ODyFiIANcT4QWjN/XUXBRbKmD87hOb/PNjbIbFYHSa9GMkAUG9yQi9HE3EOhOiMAJM7beftnW1x
rnwEdOnWT4LTro23TLBZE+/GW+ztvEqVCaoazMIWQZ0x2alyeyNMIp5mWBNgkhs2NyP0aTCd9sqj
XpvYy0ddrJA69Uz6kzwqQtWHMXZ82gCu4WKdZzf29GvcI+Hwqhz6/dpBfWVpXj6zuYggogSYRhsy
cIC4aAS53cfsTPHXnu/DofJ+apfbTQzNUQFdFW+SU3Kfut496hl2+QntDns1RJnX+ftloyuIiNMG
Y6tp3LrvtzYZ/KSh9Ilx7xHxZjs5V2fBRZNulz0C0H9WH1fe3ccpZDxToUKkyRQ2teW+6+c0YEjn
d4fevtMI9vBdfK0+K7tgn56F3q7FjfBquivDfoheZIZFkVij/ERxylwsmWSk/tBFDIufwrY71Dvi
20A9oBnqjA4ycZhfdVtv7ZCR5CuzqxMvaaJpKZJmzrNxcWQ3ShPmFSqhG+NJ2oIc2ssHadc7io0Q
vRPt/vyQ8rW5vRxt0YsttBAjRy/5r3eZPUFylzGV/dUc0YRDftmWbBjTZ/FmRMr4SdlJ9hzQUBPG
CWfttpoHWy6syy+zOI+EsPcSkk88Obf1yxb9S3eAI3AP08qe76pul8Z2+vnPM/AWIi4GJW40JYni
n2p+CCF9LcUVNBUiXEl2lXHysd4Qn3NqTpJynwCZ671zB99/ZGLS4FQa3wahxJ7xrDWorXQr+/jK
63j3ZRYnZJCpPac/X0YMbmNEgDH62cjyWlB3dRSuS0s0dVX8ENRRaxAoqiG+HJwaR9kqTrRNd+Yn
aYd+1zazDUdwVnfTlWWtSpZpYFKrcNm8LcTLZe13yD5LvFvxyCbeAn2yaUxs64NvizfKSox1Zeu+
G2yxqtMaUravW9j4Sne9Olv9pCt32cf7RNcUIrg5sBLFD+FNlki6TlsEhfRARFb6lJNfSzDJivLR
kNeW6JUDl+qOpEjgCQEeLOeujsI6CwykjLAKeQvC0RDlgMfg7sC15azN3pXl8W64xewlWQoROSez
1gRk7hOIZrceqiP/+r5jFJAGFlV9xGUWt4gXWFn7ps9E6vYAqHH8ZuylTX6rH7K992TsMEt97W7j
s74CP7l2wGr04tjydOnn5PT9AeuPomJC6oyITEV7OtW7eKdyeQk7lBD+BxUEGhqXoy129CC1RSPM
MlTosMyytTYY5H0CRZUEQ8AZlB7Xzlg5SJX5alqcae8GXV5dUTCkfUlTWn0wnNr1H+fMLdp6J/W1
uFf2lPRRcd7+kPZoaZ3n3FFyMaR0MEByFVveBC6L+YBpz946aE65JVxyVstWVw57bdZl1wDTiJC4
F7d6YeB+McbYfmCsXrr4ZLrxDbmQU+3jW/n+7Y6lQXKuVxLnK0eDpknk6SQlikaj5/3bR2stF8x5
2Cj9Ksq/RPW8sq6vPZdJC0uhJiF9vL8rJVEnYWSKsy/6Dt+VdpfuZiqNg4I6fDIYjBvLUZQNylRr
5/q1Q8kkURd1lSaH8lYtuThjK5x0NB9DyLeiQH+LoNtnyyXP3MnInu24QJ+poWM4i+nPWrp37Yi6
HHo+/i+Gpr6JIHXJ0N7zfKWAn3HC5/61dowjEk8OoNOVab52SF0OuFg+0RQqcZ0xzR2swG/DJ7xI
fdcCo+FMdv7J2EkufD8W/dqxtTbuvL4uHlQzQ1HpC8aF3Be+wMEbnACrbltws730W6u2o4MG7u3a
BF9btpePO3+ti2FVCyCuP8+vqlLOpbc3gC9bmdKP6Rm9ONasTAZKS1VenBogj1rMYv2/DkaAF3uE
Anb1IT+vnU9XEs93IymLpGhKvVEMVBjD6s57kLZIg268+x/qRvlt7n1ntVL9MTliODIIkSqWJCrL
8oA1lSbgbQ+NA4plIqaeD9gg7pJ9kdyEW3NlGq+9KUunHC/Nl5q6LAdGktQirc+Chwxn+yqWTbiK
rbypaw90MYa0mD/kdSq5nFiEwr44qK5/9Pb1iaPF/ieyvWuHyuVYiwMzhBkg9yJjVQ5d3+ZLdVDt
0s5tYDQllU68oo75QZB3uLfuVh5zbejFoZLVlS6FGWf1XENC08ONv2rbmnoZQljwMe41cqLxs/ko
bFcGvrbJL595cbg0jZRCaGJgLPXuo9ds6zk/+h/edrJHR3Gr23avfFoZ8uO1YbJWdBX0g6wbiDi8
3+BjYyLBFLJGs5PuYkEH4c/OnpCNc9Qzvr5f5mMleFit73580vfDLo6znApdYNFu24wP07Z8lPZq
vjVyJ/hdntRt5CJF3pyT3eop+nEBvx92cZwpqhAkMipC7Mjm0FMccQQ7PmCugua2szrax4Ntzuvo
2ckGVz8gk/dz21hWNBUouW76Y3EQn72DfM7uiJwPa3v/Smz5bqTlxkR0cJRag5G6LVREa+sdSKHZ
HxQqSKrWNsjHo8ZUZWq7OpgZyoXL+z4VJTXQQpPG9Yjk1v2oPv95UV77fIMKCFM2t6XUxbzhDjBY
usDnV9Hj2Nz24eufP//amr/4/DdAzsWlpkldPJeQ0eFLj5VMtIcIXRK12zjTVg7la8v8cqTFIaa3
aEAUCSO1/fPU3LUh6M2VwPJjH4g05nKMxWkF0FnCKOJtlXm75j49Bk5sm0/IbW3wfXDkfftZXcll
rj8WSmhkh1TA32obFxM4wSgs03m5qemMJHix0KVtgl9/fkvSlc2qcTQpEAo4nMxlyJxpbd63Kcsg
OZR31VPkWJSFzE19n57XVvSVB3o31GIOUa4dVSR6OI4gv0vi48zlzYK1OPnKun43yuKslXN9skYi
uY24G21UAZp7+BFOs/9hJnYW2iA8dtBU/s1ZXJy0lSQXKjRXDiHSzuYg7T0H9z9K7dVq22dtFuff
XywLSajbBDXjcFNTuML4bGOa33PxceWBruzed7M4//5ilM6AzsSxwSiucMYkT7cjB3Ilbnl0s6q7
/gyJ4yAcVqO5eQ28T27Nd+POUcPFuD18kdKTGTc5WV8yJzl3eyrBjzDan31S2D8/pXzl7qDxqVB3
0UTF+tBBG+ARJYMP/bO3Me0QUW0ZXfFbTQhEJ9TfacheJxtxEzwMD0q1EU/NY7FbC/6vxMsgHC++
xGKqlQJzdgAzHMSUooWNtg/ddKc7g93Soixu11qU19YP5BzdsAhHyCUXp6UqxQCwDABRgoeAMZcZ
eLYUZ8Y/T+21y1KbA2QTzMqVSveklaOlewzTbUdQJOB8nWAb2jqst13qsHo+/XnAJfGIniTTeDHg
Yho7jxJwOA9Y/CBJhTzwBq8wXH1TvcxmXJ9qp3dkZ05YUXrX7MpeD0aunT2X32GxenUURPIO927c
gz+N0bOxdiVcXysXD7koONXkd8g1s1aMJ5Gy9UvAUqXz+kXAd96NeLQ1kMwcBSz3Ix48siHSthTp
lr/fj56UpsQOyhzLQfndW+4MRUAWaO3UvnbekJqqcMdmsMfyslORUTIUkXGaL8IP1UaHxdvgPOY5
+mH8Mf0uf+q1A0PmF9i9P6+bq1N6OfJiSvU20MUYVixngLmLH3Gr+p7fQkYEBqRhT+eu7ferM6qq
IJrpl8ofauVlHKHyrEmccNHXKvgqGvu2fxgKUkpCF/ajCR7jX39E4ge03RQaMLq0TD86oKslfT0I
SlQpUT9pv6LEaZfsB/gt8qawV1/nfMkuls27ERf3oVXHViRqjAhPwZGpTyL3LtiIl+8yF0ej/mY1
DbhyrOkAWVij5OUEa4twFlu1HDrdOC9UwFzPoQtH+ymmDTGDWcwbsKpAIVbuj2tr53LQZYwbNQrK
bsHbY861e8UJvwr2D+/MuW33n9dWzn8znE68ztIhI1hsxqxRoO50DKc8dc7kzFVf/VV5wBJiEx1R
WFl7vCvXI4/3j/EWW8McraDzWsabSyvaTeB0m/gQ7f8JJNKVKJTsmJKtRene/NAvyLGvTDqNt9fb
o+3flDuU2m1tp2+j4/9ober0JlRKbpJqLBOrMvKitE4GyMXnzsEYHt1bCpryJ8SqUOayEb91Vvbf
tafTJVNlacr0lJYtnqhIp2rCIXhj3ppHnNeOf9Xe9Bt/HYZxbR9cjrW4BhNT6U2tYyYbp4M+hjw8
nAMHxWtQT70DnxVZFvETTQB35SGvLZbLgReLUw+473HYmRfLQN9lzo/mHr58s/oC52W3PFwuR1os
S6QJgiyfHzF+Mb6oL9Z3qGufur2PfbbdccRM35A1iZ/Ux+Dr2nV4LV3iBP3Hq1wcM3KDu1La8yqt
p8nRbWmPovtpRnBGX9e6qh+DCUT+aZ/JsmqokrK8egdtKEsdwcjNLAKD5J4Xv668so/rcuaQw/i1
ZIBcHCvvL3chr0N08bwAaLNbAccTXO0uRLLC0ex/Is79GNq/H23+/UVoP0hp3hc5o8230IwtmfMy
bzvvcvQ8tivP9vEGej/a/PuL0QLB07DNZrT/wjb6LmqXLsLXh2bnb8fdynjX3tblXC5uPIgMMh1V
xmuPt51DJXP3a16P2Qs+DESaq2fK2vPN58DF82GK3hWiiI1dB7hrHm4+MZXbAShFurWcVSTF1bVC
rxPTQerfFG7ej+dnqpd1UvJXDJHdIx+1+9E61d16g/NK6mAxgK6qFt1VCUel90OVkdUJVefPr25w
JvSM3GFvAMyRoQMAPl9Frl2ZyrnyQekQ+hqN/8V4LfKFLakDSQELE5d14TsS1pwkg4vu/D8V7a6N
uDjBrKBBeAOBBs5KdGaDG2Sxgo35c6AC3RK5FAdsi+yVBXptTIU6ksjVp1sf8Np5KItiCT/47TK3
YmIHcMxPb7NKof17YgsrNTN5bcTFlkCrWo4RmcVo+8voZk75dU4AA4ANyLc62LM4aPgnGzIlJ9rI
3w102t3oWOK5+u8++mKvBAYqfABpfUrE3k63p33mdPvxHiVXAKu+uVmd6ytHHWIb/5jrxSVMsaEM
FIEBs9PoEhUeLdd6bh11K+7hmv1cebNroy3Wr9UZGCbgYsKbrb/Nm6V0GneuSpJnrx48V8450oiZ
RmnoUDaX5fZBMf2klw0GG+G59ROm5ysw2Su1VkthF0LT1LHYggT6fv9XXjOIKT52m/B368q2sKlv
0VuwjYe5fPDWKlndHR+jJoYkkdWABc7/vzjd6gDtA0x2gEpXw67Bwd4UswO+z87/5FX9Y5xlwoCf
MxoMOWDRxom/GdsSLkGF/PYLXL29dG+tqJpcn0kqMLKqEe8aS7ihgsZgnMfKvPCVTyVSdHeqG23D
2+Sm/H/sXdly20iW/ZWOekcNtsQyMd0PWEmK1C5Z1AtCkiUgsS+J9evnJF3dJkGG4ZrniehQWS3L
l7nf5dxzwNmMuawR4C4hFQ4O9Il/RtCXirYC/h9Uu+a4dLWEEKQ2IckavKY2sdAiQu/JigMlwBTp
kGviD2501bmi0/lQuFssCZ0tJgxroMjh6FUgO+fgkxBZc5E0EjRq0R9Y3pPkIe0WgCBnp+BgwgSC
FPh3XZnjm0zSiGaYYIsaoB0Mi9htO2nBg7k4ChXzxzF85hmWJR3RnA+RT0iaBw9VBIbcvaFtFrYj
v4fmK4UHnSd4gD87g9YrajLIpBvQZuiybQ6kYL0SrgW4EXTdO4jUfVCzrYZFeMeCWZ2HEke+C+rm
KbYOzDIHKiUrNGXfRCilQOrnoXf6NVpqwD1mL3VEHcLj2WiBDkKEiVsFDeDzRTNisYg6Sf9SbhCs
+4oHDZfs7h5ycFvwtF7nbpHclDZd3I7np5CYRANPE7gV0Hd7FraHQ2e2o6p+/Sh0504IiC3cC8GH
DMcKSS0f/GzrX68sv6/mQ4XkEcJN7E7zDGccMFbUEyVf4DldN0+gc/P7delHCzc1f1h+ZWX2zAng
jmNSon3pNTR5H8HragEMbyFLYy1t1LPg8jCFP8cze+IKSGd0LCJfqk9XyZ2J8XCnYXlE5xUBGOKp
AXiduDqAlzndmlGmtJoY61/iRvFyR/qGrx5FJ7YVFWuAIrzBzRxwoMPFXo+bkVmLYfSllTv+ALMo
SSwHCHhK2hdUGLyKPOJYbhWv9QW3BAW9C6cUQTzgGOM3M7rj5MD+rzfOxc16bJ87dUdnE+R4eZY0
+lcnPzsU0EIEad6nL99Uw8Pgst/IjlzaRKCHBE5QhweOy+7UIHgYTRDpa18pMKmBtKbhptnXtPe7
oFh6fS9cqcD7/zQ126+xNIZyEPG5/YGLpj5z2YpDE8QVVLXXy7HFhXcCFvFEwF9CC+/8ygH3I7Dp
svqVia95+9amdwurdXHydHDBoUNKQfvEbLWKkUKQotBwtaC9bdXDWwJT/SpBAWm6q9Yc7Dn4vxFL
nE2khigC+GjgIE2Dd4OdrlkeAs8iNxMmMnoUXnhr0fQuoDQg3Cl29TDt6CLM62yg3CJ/pQj+hxWc
nUvQS2RSU0xfwGZyQEHagk2761EW3ynZgtd0AKidXGszW7MjyIQxllk9fok+aixI2fm6p7zvOi+8
z295nF34IBhyQD+LupZd+CDY80SP2N2O2P1WXSUPwuPCMp9FUpqIip0E1xREnbxR5nS+wQc3hWGt
faq7wQtXLT6Dco1GaVc4lNKWEk8HIMtsAmAObeccHYLV5YtxdAdk1GxJzdTPziuu+X5S0KKCgpm/
dNmcnQ5NllCF5EUfHYd/7nWjFbRKi2b6nMCroCL3Kz0tzNvZs6HJeAHx4sIQMHvzwgcz2SA3Jvvk
z2B6Q/1iG62Ad/YWs01nIRi2JtgYccbRRguI1+wcpmDSjQRifIfMxWp84sV/1I3R9cmbaZZmTb4w
bQaYlZEcIeRSTQ5qTyCm778bOw1eTIKAL/eKHZDefuyZ98VOXfMsKBIz4CG9rm6ijXQbeku1j0sf
Ak8lujKRsQd0ZLZHJjqppRpV30GNvjOjaSMtudjnqVZOCHRkYZYkiZXI7KYCFtZdZzU+L8rBU9u0
D9FmMZt29upqqDyg5Q30xKakolJ2uuMjWnWGNCawRTzpRt2otvzJ8erUZi5uGtAU+1A+tzhWfjFZ
cH64T23zmT46bcI4KEI5gL7arbcg1bvn1Qh0RlkC6AY3yzXq8xd+NtbZ5T2SGj0gsKf6JTh+r9O1
7ELRgicpbNSSIntU7WQZ7nnm83OrCAZxEnlntDa7VEUIWyqpEmOUSMG8ieDuRVsSx3MLPtAe2krz
0F7oL/r8Fw6mCakEBXwIiooIeHZzVmBBlPI0/M5pLKBtgXgbnaE+73Jbfuyls8IEH+ORsdkYJy1Q
Q6jkfueOvvGsbQCU90iwbZ3BBcL2EFoo1Sr49humz9/HU9OzDZyXlapUcvS9cjW/tQRIZmNZ6Ubc
Zy8czlVe8RYBcbV0F52fG0Ukpi4jf2oaoHudma2zdpArARV7XETKSnAVdNosowPO3Q2OV8FFriqw
pBszK6mZB2hoMz6g2xDaHeid0Jplgnzm16/FJSucZAV3KjLBiBNPz2GSgHAC4eFHVY1obA/l1oJO
UGvlrdlZv7Z0HomCZPbY1OzID5WglTrRP7RXnuBSn0Eb1K/QtKTbUDAubtUVUs9OkqNyZ/3tluWZ
6dnpH6SB4j7XP9TgFoKglqhsaf2wMDw+U6f+A4aH1CA4pZFTQE79dCbHiOZIpukfHAwnulAYh4aq
bb5B9hV9GyaBAs/ShJ4fc1Ta8ViA/VdD7/7czxYSs2SUdh/5ttuqeBD5+9s9y8BuLZ+1S3v+2Nbs
lINrtonTsPs4hIieAYKaZr3sG50z/wCTiRSoCu8F/CNAAM8mMZOGljL9I14DRK1a5Y1+3X0j12Dg
9FK3Q7ORQ9nCNF4YGVw+xGGSimL8WY2nNnCUB4NgZOGq8XnrGKAFy7QjFxYLQQ9/9Pj7juDldGQF
6czcDOWP+qWBFvsWSgpO31uliwcvWv1GPenCwYbrBxJCEZzZIJKZ2atTqMTKXQ9YmOGnICt2C+CL
CuBROGMFfYFy7W8M8tw/Uo6NzjO9qVCHg9D2H8arNFzRlX4Ve5IOdhWEL+CkyzzjW3C9WMk693dP
jc72jBGQSVWaAQv4o3dfd0d0/9W7pWv/4ubEVSmBWwL5Q2OORAlAtNshTY8plbz6ewKPBV0bLzUC
EogFXP8G9OXidB4ZnDmDJkjEtEnsQVWHGp0AhRc0hAH7qu/QtQH+9lXka++LQIOLG/XI6GzjtGQS
J2kc8LqZFm+yBMiArvHA4SVftHX+gGPpfto6JKaOvEBKk7Yxcgl3puFP2+I1AhBbbT94A2vvTS4x
CngQoWdcm6uF2/rSqT+2PNs0QY94hhJ+PKpn9Vm+03w+1uA22PLz0fmTz1CfqNHJvTTo84OJuA91
CdxxuA6ALjy9COJu0KZWrN/U2guKN4PeT8oChv5823AL2J9ILWnnzdWkohDDm+q3THimoOQkRuQs
zN65BXRooPcMlQAwx5hz/gqJNRXClPQtADvH4+QMD5BHcCAw4UPjBiIISJgtQd0uW4TINkJNCewV
s105QJewKYXkLUTmvHiMIZC+MKTz5xtDkk0ekpsqsqCzZYlaCUx5NHkTI7zfdNXs0Ej8oFlkowA0
m9wspjzP3eZTe7OzXXUgJBHi5A2a64iu5Dt+2MobHnxxo9Sv3QmZx2Uk5jmeTjs1PJvJSZcGLVOS
N+69BuEBjwLEYL3lHnN7G21E/fHXU3u+4bELRQTvaI5G5Dx3U0IVPTFA9LwNknYLvrRwrN1erN2/
bcQAvpRLQ/Be4TkFFWuR0AnS5lWp1zQaoXa+T8aFFNl5DKmLPPUHrx8wcmQ85jMHtoe+LqQ9sF5A
QXUgQju0d6tOjPu5tgaXI4jaxQTu2daHWRw0MEFxn+jssJkZdNlByrjvPMXTvdhjK5Q2dp3L6bUC
W1gtFTjOoSgzg/wDHd3K0NkQxi5v9voNJJMRPhIEj5IN0lyUqJbO9dk9rKP+rOBMw0uBnzI/dgmk
h8BrmvI53fKEP/Qhtr/hDZ2d7pmZ2WlrcgLsSZPuuXMOuUIXXNtutYVaiiOiPffvuyQzc7Od0mTJ
WBCYi9fCC1h24JlPdgPqoqW35NKWVDWU17A74FWCg/p0qYwQaVOqwog7OPwBg5IRJy5S7jgAGE/n
A1jx28XA48KO5H3ABKcNHIjnmdksZAZ6gj/I4NF3UD9jU0Y3gH1BS8jjvpe4WsxVnXkl2PvHJvnP
j/ZkUhTKILH4I3wjLxxCoEPGx+pcyZWxfosn4MylPFhTUDDFXQLY8Wz9gkbKI5bTj2iteCVSNg36
ZCFttBwVXNiXGNZ/DJn8gxwNqx7GZBxSCmdr6KzuNnY4Qp1s1M5Coe93ep/PMlKnI+Pc48cGFaiq
GzlGpliizd1l9D2D6fTAyWnTzgosIOP9cemUnyfXYRZIYBSEeSvwGdos79umisLgnR9ziBGtuk2/
lS3qCEt39KWteWxodtDraCpBfWS+i77hi88pWNESG9JMVr/F5QzYxVJG+NJliQQfNokJHj3oms9O
IAiJmgFplXfZl16QRgXkePKJr2941XCxRsFX5yTHgELIsbHZ6AZdS0U558aQrUXEH3jZmjf1LI/r
wjyeWJqdADQVFGhkUt4LCLLW9f1Yrn/9Xkv8HzgbCvIWvH+JYz34yTja+WY/mpDjkN97JO1GF4Kz
uMEUQLY5QRe/vCA8aEcr7kouLdmZP4JJNPDcAKoGZwR9WqeWA6UII0kQ3wlo84J7nW5UdQEicGny
AMHRuSIAnrV5mWCMzTIgzYTJAymNAmn7ZAFleB6KwqFCnzQqEIB0XOBF0cVpysz+3XyAUo6T3UtW
Zct7ulbgro4cSLngXnElg/lycbIOFAlMYGHP/G9RB9n9lPbvw4vigSDPGb5BKBD/DW75glFwN0FQ
AHUDkDaHdr4ZVxAGdbVr/bFyl+Do5xDLw+D/81nmlyabRrnIqp5vnS3Eyr1g865h/9D73IHeolNe
tU4FvABOYWptBqRmFzMB/JzNNu/xbMxv0UCBFpVQ9O/aa2xrvoGiCdopDAf1USu9j7wPcgfs0uY3
miouvBfArOPF1eEtnaf8zLgHp0lTvfOwla5Sp7DH/WBH94cKnyPe//qQnu9j9EwCKWXi9sbaz1lG
1LEpTWVK3iUdqWfjGwkffv3vn8ciqKEB8AwNDYAeFbT4nR7FChxjQTLob8ybvAk5qtDV1qGvWoKP
jsX14uNwfn1KCvAIKKQj7CYACZ2ai0gHUYrIeDN2k6eCh9DYxtfcTeI8UQsjO/VXUHUlSMkCYob6
PXgG4JmdmoLY8RRMDXvhGAU4Zjiew4r70blLvSUCqNML7WBLRSAOWkcEr+C/m11oLCAC6eXhJemQ
uxSu4rBzy/T27w8I7FLQYwQOHmCEeYA11IHc1qn4Yj5o6OaRroaVak1gRocHfbXIpnNh9k6M8Y15
9DjEaB6qIe/2Qp/rtQY6TnhgL9U6dZMbqHVbCyM7PVM/pu94ZLOlgjyUlKiZ+BKvi3sFOIdevTV3
ZJO7/ZXw2NoyWcJ1LY1uhshR2QiV+UR8UW60DRqfN6BEeeATGW2W46vZETsf3cw/Ac7fJAlGpz/w
ZpdqJ9jMEnYcQxFtfiPyWRrbzEOBPlTT1bn4kqASqGBshiPfcKpPoLIXqRUWxza7PmghC0KAieTG
Wp9uQCy/hSgh+G+Tm9+YyoWxzanzmzhoWgFTSZ85jXd8w/kes63pg1xms3gEFnbl/FAXkPaWBxgL
32qQS/4wRnzAmxCx0uX76jQu+Gub8KZHOOh4WeZX/VDJhZlm0ktmoBeRz2Yu2JhOO8448s5JX01n
FYF67/9y9n6anYNiISzMutgQX1RfeAmeKzToqt9TC5ptIJmyhDVbQuGeujH/HibK1WBhgbuuzLZn
oba1NMCenPmy+hBDs2grDTkEWxqrhQ7eUjRycVbhbsqSZMJFmj84QDWRPOwRGED1HXUYHm4lIQap
20WNeWV2hsRivkitNkOR/Bgmj4LgsaEEhKTb6f3JpopC8UZFWoBncGJPab0OXrXkRpBx8xbW8NRL
ODc2u6yBMAa4QlRf2hFcnhNiyTgHjQQ2jmHJTr37HcqBiyf/eICzO7uAFt1AB/UlTC0DPfqNDTEk
UBLeBJaw4QDA/9NGPTY4u7MNCHZSQVVfRt9IHjoHSq4Iv8Rb1j1B0B1v+pKTe2FSoYOJUJmgNInX
aXZtG0VDco3Rfd213ZoTCola268WVu7C9uRtnQiFFFS0EEucbpMkgZoxKOD3+oO6C9+4o8I3Cwrk
JhSVX3jdOkb1ZenBveCuoCoJ1TTEEeBpn+P61KjrcpaRl0lfDWj0DIW3rnpdGNmFc35ig1/lRw6E
kA6JylryAh4OtCIhhamsx25tbLN1bU2vPGAeegtU/kYLfVVrwfiFq/vE+Oz0SVxznWrkpXR4UHvg
UgzWnBmHAL5ojytxkc7hwsuE1ngNwtQA3ipnWdRBTWkzDNF+DNzRlZBIZStU0XhT6++0YZ4voC5y
giaej0aLxjyhH4yS0YpJtdeMb6XiqPobDZfehfMBwQRoVA6t6kitzM53nAA5PbEaaeHkGmzEnE6t
s0DV7U6vv3G4T+MCfoOdWpsd7myEokvUcmv8AoP2yBV8W7tfZ95SwvZ8X+oSpzfDCwRH/QxkSqOQ
qibD1LFtIW315L7MRkuFVIfIljbFhVVCPh3Ab3B4gftynmDpu2iE4nG/Nwo/GG7LwdWjhTrjLPd1
mLcTE7ObfxrDrgyTHvMWrrLMij1eBBQyl3fjghp2WjhYl0YEQRr0rIIKG0WD+XXF9C4YNJhLviXF
vYaKUrwU5ZwfXUSknCRB5V/PiMFibZDquAMWHxwJITomQzf85Mo38JfRfUCWzPH07s88wo8JBIqM
HGDHSBbNboq0M0YDcKt9at4kyXWYgccHWKgbVkKCGdjg2rBTQ3YXrqcLZwsRnIKTy9HzZxujhEUV
wsF7Bk1Yi+fSTWRI4+vA6oCaX3w4LyzaibXZHolYXCSp0O41SAXr8IFQLHBQ5tlDuQyKvpw+uLZ7
ZIt+PcjDIzKbWSRJAH9GKRyc3HPovCak4qiybg+RSNz44J25BRASnhcQPlvZzTaZDx9srdjBlWnY
poak9+LIL9wqYGflnwBMVygpz8LyOgEJASIGfATzgydrTbuD7sC6AA9Ut//1cC9NMkCmKCQgvQFA
72wfESktKqiX7QnXWf8oElwuSzCpJROzdZTMJssl1u/HeB3EAHZm69BcUteapTUP5wE98D/HwT/E
0bM9Nn1UQg7tcKF0WLHY43glgVjxNY9YU3/xTrngSeonJmd3f9EVWp3m3KTiNTX2R+IDZMmr70kO
9H/gZubS43bhkjkxOfPtZFGH0nOF1fqLEkLkaPbWG5LVCKaufsVy79fbY3GQs7CnNarQDJr+UP6k
q2xYc0ww8uzGWrIVWJTyhciH74b58QPLDMohKpJSoMQ/XcgaeOi2h0Elvg8DlFlNY2ESL21HtLqi
dYpLXKAp4NRAlOgRpH6GvTBegQTJHqr7Gr1iC9PGP+V8FMdGZnsj7KB+KYbjXjJByF0/QmHzW2F3
V5xwZVTAI/ADHR/cy+JyS9qlGTy2Pdskud6zEvQy+wb+o9M+E7Q88GYA8SZ4QEkG2inLHEEX5xQy
OHhhgTNAc9XpnBoKyC5YPu6DJ8PndySSy8MmikBJFACG1X3mdmA61dJVzSfxbJJ/Wp1jBokCtXcp
G/eGOjpCtSlLsCEBVzRlS+7DrIXkx+0CHhsIdgAxe468ykWSD5Mg4xRIL1wlQXALdN+BtoRulPve
Q8uDnb52bo3aa+KYyLG0X9FdsVS6uTTe408xOxp5RpFGleU9e4lRAV3pqxi8DMq1igIKr91U2wk1
7SW/8+INcGx1trZJPCHt08u4czjvdAS9Ie7WGOiGLzzqLdEtXrzIj8xp3PE5usgFQ6YNBLPx9h0E
KWwFekb25PMqevda2vHTUoFqaYDzoISChSpLNEwrmGFEN3G7chPuarii6ioaLAKQzoKLcem0HA+R
u1lHQyxzddJaDJFKd0LvRcG3WFm4tg9B/vxoHJuYPes1kEgFkIp7URL8UmMPFODnKf6WVNuiqp1x
Kp2wGNB67EO41yogAW1+hf01yUDR1I6enL6iIdpKx8rNaztoQE1gbErmT+WVat6mkurQcCuGw4oO
XhM/Q/VFT3aKfBd1e3FKPEEnbq/LC7M2Q6z8+xCChBOac3gf5jB5gXWkiJmMnEMNb7CZwIrCa/Sp
pUDd+DFFxXdc3P18c5/P40+bs3s8SbuunDCPaHZdSdAAqKEiu1wVnLVR/zU0tAAgtcFDlPkWlLSu
ntpRRvCQXKtv8lfrh65629mi13rhXQ3IkeCDoxu1rYQsEpAvWp/txz7TB8ixy/uwd9RN6aEJp/Wg
RZ1BIdhG7Lwr1uA22ClWvJ2Q0glzK+8X1vbSk4WOlf+Mf7ZdBSlsSlQT930iW4S90WjBqbi4jEf/
Prd/dOLGrG2I1HJesPF1VO5V2TOb0C1L6ooIpCXFNsbPBQ/g4iE/Msl/fmSyi+RKKzCp7INzD/L8
Ld1Rl3f9Ik7jyFDqyPe/trk0i/PNihqvJGOUEqgVSw3a5s3CMs0acX7s0wNBLaAk0MWYo3crmsea
QPjlzGVN4GMrN9G7Zkk2AQQU6Wl0iZUIDk1HXkoYXBrbseXZCiaqFgdhoeDwm5AD0Fe821BdQxoA
6LgYWdTFQj3f9KcnHyMEBQy4MQlwXHOXhqCmUbemcXj20N6BKn3iByvRy91xtRjNn28Wg7fCAnmN
i5kr+J5ulqFFGSCZsldoT6aepqHmGzv6fWeXoJizM49sZBSKltqkz6cURiEDcGAyB4/D7NBlnQKV
RFa8Vjqk2+sV0R5+vR0vPKynBmZrJg1TDY354rUurDYF+65kxQ7P84gpKm2/A/WedRTy/WmCQRQe
GhQg0damzU6AVLA2V+tpD0gVFKqzTfz9R+cK7jO/2nI5p+ym+412+/P1O7U7c7nbpFYS0k/7Kbof
G2oFymcdPf56Ns8jCpg46KECToEOwtlqjYoajkMi7gu9d+OqtFnabvtJcVGQu9WM+L6JIHH1a5MX
XtxTm7MFzFtSKkUk7glAMTejm+4VELVrj9kWvDe79FpA8nGlLVxiF3aNKYmgIjKAgCA4gLO5RJba
VOtQRCyh+YHPLaqPdIv+XiTSQm+p0HZh5cADgXoJ15lVz7I9Zp3XY9dJ+45t8gr8xbqXGAsrx2fp
9CYxQUUAJDu4HwAeEWeHu+gSIUQb9V7OHqQAR62VF9aJ7+ozA8gEAsUBUgBFne36PGbRpFZ4PcHX
X3V3gebH4S4NNefvbwegYH7ama0MdmAKKQJ5r0hgIjKh8H1ggv0YIXD/ZfxYH4g8uL+2ev50Y/aO
jM6CnkJnQqTjUSuSbxK9jWhgBzJIVoRrtcJ/so0MNP3B4n99DP8dfha3P2au+df/4PuPohxrGkZs
9u2/dvSjLprii/0P/7X//LXTX/rXTfmZP7D685Pt3sr53zz5Rfz7f9l33tjbyTduzigb79rPerz/
hBgBOxjBJ+V/83d/+I/Pw7/yOJaf//zjo2hzEG7cf4a0yP/460fr7//8g0Mp/+v4n//rZ9dvGX7N
KljTv+Vv89/4fGvYP/+QzT8hPAulOAB5DgSoWIj+k/9EMv80TQTF2OFgHIKGJq6mvKhZ9M8/BEn/
E30xEugCgVXGAeC9yE3RHn4ma3/y0rbImwxRzsb2/ePfn+1kkX4u2j8gz31b0Jw1//wDBFwnxwCX
IniqUPYBJSW4zEyQo58+or3BQrFmWWmNemBM9lCjGwicWZRkT0EVN6pkQYqu0EwLdGRGe9uXMaUO
qYRRcgopjBFNoGlWhF62XBjrrGp7wRHbLAmu2qjU9Uc5pFHwIml9BdGsVhqaVVk1cb4tSG98H8Fd
rn8LesEKBkN9g+GxtdI0jgqbEm0iNmWp8qzVkljvokqDGFupAL6APL1ZbMQedVzf6GlU2nKOPqar
gOkhseU6DWoUVae28kwF0EFLjZJBsQBRNVsnhn+JvnWTjMQNpUzpLGlqNWDNxUR4asNS09edBLUG
T0KbxN7sm/FT0tNoPxBAIC3WVkZvmzoT85eGhzjXsdgOgqsPIAdwMcni6OcJPFioeObJ6GXT2NV2
W8YTarwShuw0Slug+1rKRdDEAmNf24Y6MTwJcSU9NGE7FOtejwsIOCU10td1ARI6S8tN5VEXorL7
JjeVseohp5K7qV7BBHpLxK8miNk3XeobYhkjkGMONIANc5WwVjQ+a1amqBmmGcm3Oun77m0qOiJu
jM6UIzy5WZuPdtwJJj4kS4S+fW+kJIJUbtOHqARmghFDC6BCU0S3jsqhH6wAMqxdtSYoNtRemOVD
dJdCva/dA3xokXJU5b0JCnECDRZBIm5bilK5krswmVYQ4zLkm2AImhR6uTmZmudYlKePoCZYi0Bo
lczSWJlASFJN6HMVNYC26kwnFuiAoOUbFFOFtos+lEAqmrE8tfR8ZPIuM+kkYDLixouGgD2OaZem
UMtOEbowOf8aZH38SMKooStG4x5u+NRozU3Y5nJkh0Nu5hbynsltp48DsQUpQrJoYLIKdlhdAqlh
Cnh2ZKUNCfZpmojBtypnSeVSY9KTa0XPGsAplUI2PEmMxidJZGZvk74tQUCoVlr9GZtCpFrpYJTl
cy5GpVzYIKQKRjBly8gpBKYy4HXI+wLJIQR22Sqf0qzY9G3Nuuesq03kdSAnZmwoI5UXiiJzyDC8
x3E7Gd9LKZ3ybdo1aXJD+4LkayOOMrLNcVoaK8hGvdOtXKVQsbOUMMYeD6ZMCb+yitZkJzFJhEZY
NYbJOsl1gidKzYWnQQyC3CJ5wN4UlkcvtA8VKDvHAhT+bBJGWvudVX2Q+FBYMxFM5BVVbyU2VN1K
bUC8d1X1pMmBCe4byRb6qaPo7hzFgPm1psaiV7Ix1RAL1V10U+pJ0TymUT31djTUg3CP9ve6XKEu
qSaNleSmwBzUIkfdlbtBKteDVjD6qpaGMkCLXWOTjZVsVaeN8uZ1GEqjsfQMmT8n6eIwWuvqNMm3
TBKgaWMZcRiItwVgSfkVDfCxNlopdOW+6rJAvqY6DiWSOy0ZtlMoN7VrJDTR1qyk2fjSDJneSBaA
cHie7DaKVOHKqMO4u5JpVMibQSmF1ynH+dlgMSS0a7LeEJ3CkKfCKY2QbaRWyolkJVEjTpE1om4d
riNSj8AyS0pQ+rI4kQ5qTJlWI12aJ/1GGs3RtOKoSVC6NrOocMWGGNWDIMpVYI1skh/6OAjM2wl3
CHg+Uwms5TETkukjDsVU9czEJILfyXoc72iSKaY90j4d3azFSbCpCGMINZIEReW8qopd0ZVB6ra4
b8Cs3qfF4JEuEqY3s6Wq1m/QXEZz6uYdDk21LTNaBBCSafQqlIyVkYUoBT5kTZSlkisY5TC22DV5
SEBELIxNZzzLIHDXrwYtxe01toRmd8GkSZ9q1qWDnWqpLj8NSpV1ljmCZdMSs2Iy3IkYwhfeOP2+
h2LVIx40CDLrcdpCSRs6kKWtdBXPO0ZtKO6isG8Ep9Gp8mpGo4rXhMZEeWBKEj6qdVU+MaUxR3tA
/3x3lYqlRh2mRyVwkxp2tJdoKc0sNa0Lww5YrBor1Pbl0qtNHdAFixUDRevciLZtF5iJcfL1xtR7
vyCDbFxRxKtvRYLMviWVkfIX0Pn/3aw/ZFX+lZ/1lFP2+f0fVzQPvxfZsbd1+MUf7pb0JxccUsAG
AoIc4PA4COOHuyUYf6JTFRgoBC0ymlZlXh7+y9/SxD9xzMCByvU2uQzaT3dLhZcmgYQYlXvQe4Eh
Q/k73tbc2UJORNbgtRnIxurgPJun6cVOoZpWRr2dtsUXiRRskoHdqUriwjsPCNO38kMZTOHu8GUQ
43JV1iS7zmWGi7GLoD5YFuRZiOm7EkytfzShfzmHx86gTE5jogPVF5xNTBv3SRVFwYocp9+SRDPS
PCggkFl2bK0BOGZningNT0u5HUtNRYzeBP7h28OXQlastMqFl6qXWovSWritJUOwq5ISBy5QZsl1
rjyhOitaJitLZ5CRRI/FZHrNzOSuTImfCV29xbplj/WYl2DuNvM16/SbkAwfOMbiutAasonRZLAG
byaOKMtEpFeFBBhA0vu4P+g73B/JRr9p4amp+g7mY3ZjgOWmk4VrOeyIlckgtGRqHq1DVYiRBGfZ
s2wKt1rdQDKKNRJ6KsdxQO5PGxqrLpNxXWbJVTH1EHhMWmaTKEpuKqpMltFJrwn8ofeYvzF5pStX
eo/PbYbkWVJD+pAZqSNIandF4bU5aTElz5kJKQc56nWk+UTJUyqQ3SIhQbdNb2aP/UiJTVoAcf4a
Ww3/G34aXipcb69KpQ63mvYyUpBWAk47+mWrmXcmp64H56tnVlR4F1RkgKu6/VQ16UsEEu/JkMrA
nXq2jnSFeqUBdjbdRENeUuVWVCnZYyaGyePomh160qMxUS2iCAB9aQVdT1qNpEEf3hdV3mMRwvvI
ZONKiuRopTHtMTW66a5SczQeSWG6lYsS1HB9juqCiYYkM4z8NhKHW5YJw+0gaLkjVsVNBtClbZZU
elSEOt2kcilYh28TLcxuLIGZN3KnyU9aXAU3Wi38+K4VhXEbidlGH8MNWAgy1EgLuFbh0CI35eQ6
nGqH0TK6SuR8PSWJoxnT9BQ3U+2ral45RX9lJsZ0nUxhc3P4kk8dqLMEuhuasI/sEjcJqjRFucpa
fdhpLVWsMe3Hl3RisiOUCbUJgSupS/qjOvTNHdi1h9skFkaLxBUchcHYqeiEvwGYIrQKKkCxLiw/
mWRAVIAB6WDrCXBGRhPQ71KZrQMmGi8xSzK3DlKngUraAyK9Bwg2gRh4Q0el3o5i1aBQlEwboQff
lWDlWVUmFv7Q5zr+QKEV3YmF1UlthiWDJMQVC5TH1oinVQ1HT/b6SrvL1Xj8GPEHIUaOTRjBDN9R
qLA1TLyvVVwlVCWd25TgSQrpUICNTRcbgCKofgevVdOS6o6qTL/TsjjdlSTfhZXAbuVgSnbqWESS
1WmpI4XyPQGF+dVh7dIw/q7Rp0nMgq3IFzPH/xGbSb422+Yarq9+peTarmGquG35FzMH+VSrB6qj
SJlwFUR4TGneoEgKsU2XoQHmLe6gctTV1aM4xFexEVZOJIji08CG0TKEOH4riuo2TLPofeEyPL8L
QXjKMetI2IN28VD/OSpFBFCwg7/Z1zZDsLMd477YhpGMm0fRd+pwk+g0vgnAnvEUdvdCrQjPlVF+
K2lR+dJdO03mTQVug5tQNXt4czlqhnEJf0+Y0o9RDx8SVpAnIw0qX9WTNcLfyK2Kftjp6VL3+IHD
6Weii6ho90J9G8EwAhgOi58luuDjmGkQ6mAZ7FQBUnmlYSeKDJeP9WgcxIV4n3Z1ct9mLnrsIrds
WLxN4nxcITqXLFUq1jXV6KbOjX4n6JojmNK1rBmq1wLM85A2TLJaAbdNMJiKZ0Sk2dRKn9myGSpP
h2+rYLAA/eey4OY2gFt8RYXhsSwE8zqaYskqTEgIEXkKFavV0D2f97q0DSFSXlYTXgXI6UEP4IEM
oH5mYpls/pewL22S04ba/UVUCRACvgK97z3jscdfVLEdg5DYBIjl198HnHvf68lbcVKhuseuVA8t
pHOe7WSUZC9T0D+qGaOUUG7C9l937C4NjGV9gYA/3Sy9VtE+rtjayGZcnudJ03fd17Od5HVd73Sf
0cPY5Yisk9rZ15713tj9eO37+j1rPO/c0OGLX5vqglb1nwtazYvoXLb/76UGpePvIMzClSwEBuoT
yNeWoJrfz91ZMNkPZNLxrMNiV/Q5Gglr2rvCLnXEibtrvGo+ay+3727uYcixjya4MSS9zKwKr2nW
ozxgJv+U1sg5pDJ3NlkLq6g7gZMvXATtdJ29QTOFr6BT+SHvwmCvDerbVqKRHkTpPtdXdk6jMg+T
rrdglygc51OGoikpZGpv/XyKrYBPX8saSi2HiJd2vZ06+KpwRvra1o/1QtBmndyGh1HWFuJCTR8+
Bmv6XpTK+aJx2mEW+HuZCfvdrtsgcevaOngVy7+M4i/dCz/umny4GWmrKMzK8K2v0EK4dkejTJUk
wtRHoCagft+G2sbhLormTHz1DchQcfdLUhxaCoyF2m/ad069w7zP6EHnhED8eRF9zEqCSZEjjrrY
KTyT5I4XZ0NXyQRzg44i4P7epONSCASdH7k8GzaKDt0cmd5qL1xu5zzne4A2ULT3OLuCAAx37dCD
Jbhz7go1bcOpLx6zO4iECQMdog+JACX9dFxGrmEEaOlvSktNXpSZjWWfmrJ3viFluY9z36JJWfXO
ZrJTd1MKUdyH5ZWFYxhVWaouDTVzkgZBuq/yvL01A5VJZkNeT5kl71lf+Ee/DPxtqsv6Slobr0oI
mJpwb4oQI04Jb2+uqnEaqhuxpH7rfMSMM2E9XX/O44H6BY9EQbdW59qvCEgN4oCnw34IGvu1Vjzc
OpZnJWFfnSzu0zvYsno/lH2XzPmfVGf0d03nUpCiFsWch8Uo5fogN35/MPqGWTWyxrAJ15j2xWGV
aCcrOM/Axg69mIdoHqg+01oFCbq1AyGOldCgNXu/5VmMeX3YHwyRXzLXe4cjA7YOrt+ZkPRzLqBy
7NPxE+XTeGMtRbvZR7ZwjojgHb86ZReCkm3LjSnoi2ek3g01A17RVnEuWf+tt/H0BFMHl0GGkHQn
nc+p65RJaNg7r9nNM0G2L+tU/MHNuFqm/v/tHMmRQIZxIIHmCTHH9sMtGQlr3LFJ67hQ3b5y2uy9
HJrtVA/kPM/c3YnOITGgWfGAzzJRg3JPZArCpG9mtp3sMj+Tvmm28LfufeEgWTAP7JP0lHvA0RFC
WyOBwHlD+R21y67JKsRiFE1zVhD4JnmF1MjR04ARRrPhpmXbYA68BEweOSMo4Vh7HT+lodUf/BTD
bitbAuqoLffYZSz4gzwB7dfHbROJ1TbFzgm5L3Q7wYdbYUzoDSwvoTOGq8XtTk0+m9emyOoNCnOM
rKqkd+119R7ILog7zOO7IXC83+lwuo+As5K1OSmNH+7Xt4HTTCfhWmMSprYdBajrD3VTdc9Rpxcn
bSHhBIT0xrjqAMxa1WV9y+t6S6nzxiaPnoHfVXE512HCOUV3h4mjdTQKuPwge822jYr/p71LSfZX
0RGsN59v/Yb2WcwK+kylRa+u17mfKGr1QndbNLv1O7env3tIXrKY+lOz064f1TMDiNGn2XmaIAEh
HafXAJKXpRrttPXD7fm0X3fkZirS7TiEyPs0/O+mbiy9sVmNnDnm8tN6Ka1x3hqU69Fc9uM2KAcE
S2dV9VkGG+TZvxRFSn+6REYTa+0fdc0eVdtv8jJX7yMdUQj3k32es7GKxqCUh940gHCNKE8FUXZU
umHxLCCxB34ePmf7KATJnzUqjE03GD8ZlzIEYKbaGqtBnqadiZNpfMQMEHQl7Vq4TGmfnpF4VUTD
kNE3NaH4Vf6oHoXKnC0t/DKuZ6m2QPDueZuaV2SvmFfAWJGYivZGTL9PEaq5V8hA3wDCNzvNqU6g
zkDrITKyCwmKkfUtSPiNBGp9I9WEtEENOsAdmnPIpoPvW+lj7H5WVk42v4qWIgPs9usz+oXGVxyY
+l4FQx4B3iLvU5ZB4jE4+YkUdgCB0PBD0jC9oBTk51/bLUMnQ9PLekF18p1nHfJ13bA7BGNhrjYK
UTRRAdDDkvub5VC8m55/ceX0Rrxcv5E0uxV1nr570roaz5ytrr7pBvMyhIevYJBVGtVt+93CiPkv
Im0eJFXspQdWamd+ufGyAmni6+Ja35s2uGEv7iJnLcoCDxQHfG01zmv6LOpORkxX/sMHaCn5zIGi
4rK+wlloYgyitKM2tPwtZhY0h1D6sT310EGytvrsjQB0XZ1OF89U6VYBL45rLZwNMo7I3lJh/W7V
ICJSDhN/IzVSEPYusdK/89k/AvB8hFNNbpbly5uuUJ/2I4/G9czCQCC4zqTtRCa1aFyNLUINsNVf
+0wMG6aWVmPySiynam5jkmJkEO06uReysnakqg+N59wKSeW2City//XNSNHoyKVcwuZP/UjV2jqC
MgtBEQxubDlNfc8ci+xnId4mv3kipQJ8QkCGt7JtILTB4mJHG0jCSfMSw6UkHqdy4lC8L29ZE7CH
kQAxLVGgZLYtkdhVbh07Ke1zm7vhhpV2viViwnbryRFg/Yjt2fpkv3Mz+0FUAnaP/iS1/Pexy5Ck
YCMkDOYARG+GH+rRNM0M/gOxNoMMe1rYPanVB9cZ3UWiUWoBTSUHZlfhjYu+ThxgEBvbrYuNj+5y
I1uOFrOh1ZNyHVGn8H94KDsjWxfXaiyaS4v/MwyS7ZO7BJNDeVO/e4QdREv6hxw8UEXoHUXDy31n
dU2sBPuqPJEdWokp0REYha0BexOpI6hB/YAzVUdWbquNRyv/AmTXv0zclvF/V+mrIODDwctAyKJC
Rwa1D93D77VIK5uOOxpVI5i/MbY7vz3Ny0XMIT1O/L62UiPPzMEOqyFCMSDjNsycg828hSAbj03e
0RdNRqDtSjwoM0evJO6n9c9xD/dD0R1RdQU7Jo08TziNfa+9D7JJL6LoCuTDS4uZHW19RaPW19a1
T2TX5lHL3eyuCeGXeq42TQfaLk/z4rvg7O7lpHhzbYRS5q57hRG0PrHRLk5Onc27lgTy8N/3yf1f
TmXESq8iKQxGgPHp9/sEAgxk93KfMgj9vk2ZA265nyX6/FE8FTFtzFLU7uFIr8UEYhBoOiCXQcE0
J+pNaJUMXGlRnVz8fz4Jplk0eG5wQPB4pBvd3iA8+TmCk9wrbDSbIW/DLQ7idEvLOj/B+sQgckBt
1lM8qmlQZPsK85ndov00Lx2pVUcBSoSNKup5i8bJvCg5Bji+hvFA4AP775vxITsHBSxD+BHQZpg3
kUzyr0VjSi+Xtg/YyjPM3VbdWJ15N+EQVTa+YFwwrTwBVW19NkH9gwQcWI4bTCdlh/5DB5DTRUG4
48gi94KUbUK45iMdcjcpmNddUldcsqHmhwHk+NlY4BD/+/O7vyt9ls/PFvDb86iPaCX346KfZwbR
NcHe1M6ed6prZx/S3oIAIMxevFrhEj70GGyo5VcQgQMKPDmyqa6oMORxHtv2ti5Euvz2AJ2sRNMm
TUxTk6TpgvKKTeg09/anYJyDp2nYmzTh9LWuSAAisK3OipBdXefqWRG+dTqxmRTFDm/TIVLIf94K
hFqdbEx1/pNtYFVMfXjcQ3DyaD3w+8M69nEZK4di8S2triYYez/m4rRemqH959X//MxDBkdsakAw
+yxEW9d5Y5L3vXfVENY9MCUOAz7NVMRFjlThTGCPZE5RXR0s56PJy/toj96L6/5grNHP9Y0J+jmm
nLf79S2bmD66OiMRkPbq0Lgpih/gVqdUaMSStcq+BWqoEu3UwQ3fmX2us/HqB216LjphQd/AMXTB
C95NMIv9Wh0hcY/vrFmoJAPy+xwlzqKjzCHGqP3+TVlDnUZjRNoMQvZCsU+tK/0vPQKSY9cR08O1
qnA7dCHZ1HBfb4s6RB82pjEy7d2jmeD4mAc0ksHo7I3V63M33po+hXsI5/zOCulfa8mX8tJ6iMNa
DbqNn8e2a/UbewjaJx2Kb1OTTyc2wByjhYxMIKfTeklRdDcRd8ZHMxJyLoaw31Y4mDaQVxSvtpNe
h9HfWY6g4b6XFcbm1BqkNYEDEhUGFFB5N11zy1Is6RiMKVYX/8JAg4zGmQPcmMxEkl2RodYpZwp0
HGjwp2LQ4pCSPoxXdNOMszhorw7j9cBipGp3LJwip7XarUWJ9aiwGmIuGqTpsOmrC9B/7/QKtyXP
xHQs7Fxf1sswdHw7FkJhGkDVjtGUsSyqOE4Ru0dPMiv63a2GuYgBPUC9krN+C54s9mel3cSYjGEV
FQeU3OOh8CYFka9fj+cCCkR0r+SEhse/CLfJtumsDCai9nIfqha7HgR+SRE0TURcq31CULHhw9jf
iiplf9oJl+fl9+cJ6QMY44QnaQ1Z+ABDcqtE/sFQYshm3oksaksb1187XPp3OJTla1hPww3M+4lU
45iUhGMlcPSmBas+T3lZntK5+mqCfLw3JXGefeolMDL5USiceree/ZkI/UvPnJ9/2AX/hQXDrOMi
qgXUNjQ87GM9ZOgg2ORItbTCqTxC0jQfEa/1GRrFdk9YzpJKF/yxvkoxdXCbFw7f2uDYuT94by6K
yqsPCBb00fAzsIf3shv5tQDScp3qztmENaoo1SnvRVlkS9uWvTJX5wnKvm5rFVMb2a7eQqmU/2ha
r4pqN6NbJ4PmGStf321W6EtdldvBzfswmrgr/9Br0w8yMZwDEKPhLIKMLfDwz4dvb7CGzKpbLuNh
nP+C0xdOBzkgS5lsO8B9x2wiXjKKDHMOJeePsgR212VDuadCARAXLQeM6WOsniHd1u+y7DK1zet6
puQ8gCOsHMhRpVAlra+ckk67LFQjP6zEyDiZ6RYy9aTtJB6ulm/W4JeJbjP2OUgLQAz6nrVh/TZx
PFvr+rLEFJG5kTB9DhNSn8LiJ4aJFbdy/DKBg91gllp78t2uPSFOBvxFJ4ftf6+a/+Xsx7zfkCA9
20cEgWd/vGdpDT2aMQitRxEfVdJZVFYtpvw1SPeteogaSldux95zL86Y04sdhmoXBuhLwjEPz5PI
v6xAncl8eoG1iEXZIPudJ+TV4zo/+f/vIi2Rn6yJv/33b8D+hUv7BK4hFHMQLyJg8eO3ngfAMAo6
YMCqMqhEtAi+jNkoHqPtvUNX/tUdCIBB1y2fbWmqZ16TqK7G7q5NXj0r6pRRVYh279Jyw7qyOAct
YTvP96H0MkI+wQayhE2GbnhIrP2UKaiiFl5okLXc5Tb/ZgUF4jX8rjoqOp1yL8xfxob/5SH2cLQB
Wmej2579Mtu1gVtgwENrHzOHtc8pJK9tqmImyr0Ttj6yM4gX877VtwKey0NH6+eICXA7UcxN/GsX
atHcpJJ40ImUHONDmjr5tVV1M/sOgEue14uvQisaW91tWtux9usansKxfhdj+cXK+2FXFgUmzwK8
jycVAJWT45+W1oc0T5Rl+GICl2BhAbUkCCj8vcYWY4ah1wyjlbyCBxtgcPQTJvAexmn4DlMUYE6b
aZAv7nd/GL8OJBNbJWzYTHzjfobrNLZ4llQ1RgRLHxXwlDfuHk73dueI7g+FlPcvCBfyapS+QO9A
p2HCyIengLMGEbHA8mM7w04FOREUmtAEpLNdH9e3CIdHCFwPpq0Vwj5TP/zhtbTbElNPp/XSZW4W
kdL/5HoheuNaNKdZNvYOLWR7m5sU0xlAXcVVq/P7YEQAQIDEpV9al5ym/m6e5c/1XWDBWWxBL4hS
1GlvztCGV99V9gNywsMwV9YyOByw3HDz8oHeWFX12OuZwlanEaw0TiKW9mBivdzGGiKwRKnSBueK
twOjnyBaJRcSdN3Bsv4UI+Es9+m383O5jwHaKfSfhDofzyCnRX3pWFRhUS0VsJppCiSjTrAAs0tf
OcXeSpmJjeZDBJFm/cx9jmqd1CiEyva16rkVrxyeHzb7tqDWYUWhcu9E14d7Dkr0rD595gP3D/9s
oikA/rJqkDVdTe4faK//7TdCGC2EDWC98O/H36gE21gMTaHiX+Xs0FknXUJ4NmfQXoAnj2WpTB6j
sTgoOVsbOQ9QcxovVsUjE0pstJvBKV3P1tEdiffuVdUpIB2UkX6fQSgIECHztn2qXv7ZvlCPUz5/
bmf6/t8bpfOv4gYxM4xisgbmAkHu/JGngHAx5MIBQux0+TsdgUDDAxmcUsbHK/EKPw5lmn6vyp0x
g5M0kukoDXv7ZNW+00QSN3wYT04vvLcydXXiT5V/A4sAjSumtkXWoM5uGpb47ez8D8+ns8bo/b6w
kJa2BJQs+mT4qT6g6GAWhxRYAqKnCsQzhROV5xV/YG9YSuqzmcpTPzZ7qyuyXTGGf1lK0CvUfywZ
eDvGhof6Ac3yC+DZSICEeyhLqTvgxioKkap1EqFgWwO95BMe3nTHlYeauLTLO1f2mNjYx2L8Wu1j
8qdjLd3ywvI99H8lCnGYMnAS2onpjDgAE2njtcB3QV3fR/gRF2RjaouzmRq9G2dyc3TDLg4YvcsI
vfE+LDp+tiD1vfg2mu4KxaI3TuzEbQG9UW8SDnQ1d1OEZEvDNmU+I4aozMZL2RTnQdjutSiZfPQp
35rWwqDc5RLKJmpEDhWW/jYtH7xlaopTnVW7oALMUuT4ZCsY5GW0jcfAUYmaMBW9IdnTnQe1Kzxn
2uC2zjkxL+Ny8VRGILUCaDIP/rzPsDXd8uVSOjxIspFegoJjyvmCf0yFa21Li1fx4GbmBuHITv8w
KbPOfrV4WWAIfAiDEXCVJS8o2ZxNPZTVazFUc5T1UAsFwIjyYYDnv2vOFjfhkQNR/nWpVWHtrak4
Q6hRJV1D9R0JAe3Op6I65ZwQ2KCn+jZPrkocXoeHzMx72lAMvszTty4s+zPwWg/8f1vK/MskKycR
ngPqVioSDVWeNGlWvpNxUnsHQoitF/ble6PpE1Lqm1AzMsppiNg+Hfy9ErrVhNx5bcCx2LrZw++L
nnKGRBPUJ4zN4cu8HL0Bd9hbD91/TOqpwviqVXuEbAW2UwHmWmWg3Pcrzpg11NsHNH8o2Wcn7PnJ
aBq5gVXB7G2mvM+W6d6Q/SaisfGbzVqNAOqakoBL9CuhlaqNnj33mtKcnYQ2URa61QGK2CNZDvvQ
CZKyYde1n/qnqYqG3NyGNKBPuEHMtavpBK3c+EXlnTp3repPObNfKxVUiZUHGvh+3+zLkbWxVmb6
Wi00TxrM7iGVQsQgo7oD9bpv0rTVrSoyqI6askwCEFT7dYH05cBjVUGy32Ou9CKWsFIxPFxvEWAM
j7Jqa7npaPVtLDk6TnfKX60eXb5h1lfTuNlL71bNJZXt08Pd2LQtkn2hdBdl4hGjwR2kiI2onJ/r
u8C3gecTiOYrW9knDyj+CaNkAVtlKT2i17FeVBai/g6nLxWEtv+98XoL6Pr75oWOEj4wBOrhBKH0
Ayhbhg7wQpuoGDq/ATqUckjMzMS5Grq/00yAJJeeA+EOXqWpqBPd9G0yMLDsVjeH751WW8CS7t0S
ChlQCPnezVxPydqP9h5uRUUQvC36wwKWn9PJpBfIaXYgjoFxLQCW0wRNYjt5nVB7cgBFzHXkWVOG
kKM6PxpXv8PxgRlHswYk1IXsOhdTl2SBlR6ApL2YtPO+ZAVIduK1B3iBqjdqwzEipq9U23Lnsfuv
07EmatwWncJTaEC9r6/U8srK0j/c1A9hTkt1ifoC1Lu9HMpIdfpQXYJhBu5IKpRsM/DTZKV+CCfe
ifsLjsvot8Yn4TlbdISltj673uTvW4tPVRTo0T16CscfwSGO+b8gd0b3QjGzPZ4mUyEHAcBmCa19
JOrUuf33cvhgyl8+OVw8waphxVGG8bW/18W1BUWlW08KpQNGK9Y9qa4GdsimBAu06CD7tt7UmD7q
5P7FWZRcwGHCf1CIsu3Mvg29d+637oGXWY510KblgSgLjosMMB2E8v/9gdfw+/9//TK0SQjjXryb
GAaP5//3D1yCvh4xKBWoiOpvlhmad/AuPYYZCn71nbfaTsejtlt/D20uFmLq3Z3a0C1nbN4qlGuf
/JS/IU8vODDHyA1f+C6iHXai/DjQdvurClKpfC7vlBdAclLW73Ojt9SzhouUVplQr9cbl8lwA1bj
jyFT/1Y9rwUrcrnWeG7kGP7+O+rOteDLQZ1XGZ9+Ch0UPyCFnMf6yklBdRZivnaNJp8FH8hmxtuT
Jev22vow3ehcilMLGci1WS6T2y3WHCRlPJGEat4gdSiekAfvJy2veYNay8aAkXjSzXRviAKb6CCa
hCgWLzqY0tbeqe9IH+WOLO/eWJTb9WdzZxugj0GQ0MkEkci6KR46+YqPoM8YpuGw3Ur01RDqjQP/
u2PNNavr4BFwEgfpOD8FxyRdmnWfp1CnSRUG5bHujbmmQpkrGBGQOQX28OXd+nPju/lO+RoaVJUD
abVlcFz3Hd8MoDwbjTn1ALYhbBHNZ6MR25aH7aavmwxFETQbtUebrZVX0BunXgVrcxXeuVPnya/a
XaRPF9x6lHo831KoZpKwUMO5HdltTMGlgmgpI+Zb9bviZogw9ugOss97aWfw8d1Yit3a1TrXZhH+
ycXIZVInBDO7bn242cMxIJBC/NokoKoHsbOg2mkRQh2K+FS9nZyW7InJWZwvtbtfqi89Glv8Sjla
mKJBGKNIS3PzWJNIMPVPIqrsqfLpD6IZ0HQfzgk8ZxjrirMCqnvKEJH1+xqEPmziWFYqHqsaZieX
JFnq4czzugKPlim+wVeNXOJV0Gb1yCKfiuMsy/JezSRY6KEMwXlOVuyUp/+vmpEg8xHKJ5JHPW/c
z4BRoaAgz5r7iHO2A/9JQSxbJRJeF7akaEawJS1ynjNF9S50ZPRL9Z2pBuPHKsNPfKb8NFMPY1o7
+zPPa6Sv2wM/a7smr6ELBRedeiw/x9nQZhgAbXkn5qcATiD0Xru5ET64CGIq5JGKsbjbeZ9tXWD6
CDrEEnPmub/AcAaMTCFP1KOQ7QV11WKUb4X4EIL8xQF/rXFzeWWd/02Ng7jCsaCvXpv/6Nr+NlXF
8JQQ8W+A5nlH1lTzDSbDaKDqEVjzS0FzeRiarHwFgxPs4EUSyYwCdURr/+L1UK65mdvt7aB89XuB
seEhKA2rZfAAUVjwlFNlbuTCqLbFYY1IgMaXW5F5+Zd6RmZipYO/FPI+t2lbdnGYjHbF/zYV5tcq
XX4NpuYTp59WyAxFJaBzGILW/U/0fgZyj4bxwMDCeMuiL3pEmIX4ogMFnc6UjdkfLNjBx4Z9WXIY
SuCjuUImIirM35dcWkGiWvmQ/Ayheu296r3hfDy0CBi5ueA94gAQEe4g3PmQN/0sx/FI3KI7hY1d
oVyQXgy/cnurTFoeoUcMtn4r21evSC+DGx5m264/VzpkcaclEpEWykFlAYNsFWi08f2/2FgEJycn
5c6mAuywHOwkaz3/lWeVF1HdeNsGhNq+onaxb2x94iPomV/KlHoA2FeG07HHLigLu3jNgDO/2KW9
GYPeexttVNYInfupGhAkSlXW2wyC7ABpZpcMi0iKjuNldiCRDOdsONV5nj0HHWZRoOz5r4L0WHOD
/KQ9AT1nkC8Adz/pQxU07gU7v38AL1hHEKjyR25J/oANkmyIbV91K2QiYAH5VOVYIKEem8u6T+HS
HkEq42JXLOoKY15VbmX38U5m7p00iv5YZfWS44S3OafTH4jvf4EA+MLRCiwD5WHwQSrkh7M81EOa
IsZXxrmlu0uDSK5d2pJ8I8eOPvq+/dExozZuKcO1h2z9wjq4dMZSnauK7wjQVEhQeyQ9uviETDpf
i1nJXUpnfZ6t8q+ibvw7qmEZ27Bm/sH8A7ziI9cLzTajC2K9zDgG6/lhwRIMKmytnkJhFqZfhe9g
NhYybR/tcgloOB0GMsJT6xT5A/65/KEnIc9Qyt3Wv7H+qDYjmHdoXiIY+QCTunkZl2Pe7zB1tLyj
V3AP4eB/X99NNj9PwEp3YQ/f4zxr99rQl34+pN3k3l39ZVi+fjyj1gOzi4Kjd/P0rZ5LnEVAu1fw
+wMMDnhTxBql1paSQL8KEER+qQ+pY+2E1ZuT309gDmRWoODAaZ/Lcd67o0Rz11n+G6RlP/LB1z9z
Dv87tyKVh33sjz7yzpVkbzkVgD0A2+PvtHuHle7OqwKWqP6uB8g8anf+C+Cie4fk170XbQPaEmzr
oWzmDnaIrsHKA82zQiQptLnUycF52T2PYD9Ynuh5jmo4fBKczg0aEhM8cuEmQvqostGbnfCHkN/x
FPBtT/lBK3GAs8n9jKHir6WT/xS9uKcQB3wvW3kvwfH9gq9T2EGLVvKnSyoXk7HJxlJttl2lVpzp
2M/K/pTZOoXiMYCifM66jYWAlB312ibKQzN9q/M+rgBFf0Hd4SWlITHCW9JXR1tw16NZ2RTSowdo
UeUG26xM3N7HdFIWvnuBHO7D1N1gK5cbjbGXS2rVDV6hAkvxBCc1O83TbL9kxP+bGPoA3RPDQiae
kjG1EyF14hH6gD0sozU8uJ48NJa3g/6db2FHRfIPm8PPg78w3AawgTEeRHJdXtzyDFssGZfasPWA
bWHAw9EoVl2sHC750vL7T07dulGrgjzuWPYA+Tgehrbo4wHP8CcW5unZKQId9cvbABUfcncPtmPn
EGCNfDh2zP7n4pKeHGqEG5KlYmhBcgETrupfb6flZ9zJK9S1jps0lkzgZ9E3KFbtnQ/Pa8ItKEdN
PaC/FA8i0GKFkA1c07DT12AS7a9XJQk1MHRpNuuf+stf0awst91yrDaEXSRHYH5emTExxEW88eTa
eyucxMl0XrVtSUEfwmIMUSCZ/KwLYN1oW7232Q7vgQVGpURHtaN9zy/cHEQl2zc/78+h29ffmG/S
uBFhfzN9zs5gH4qkK8bqG7w8ke0Dv0xVVyWhl81wQmMLYehw38oa2/eof3BSbHoG821qZfLZUpxL
w6BPRQoxwVSH4gqj3ROF7Q7RsMGWczeM7MqfN9Atnjuj/Vfd8PyV1UH2tKWnnwr3ej9qqGrWtzwE
VGHnIULEjd/sewWiI52ffSDtl/WSa/UGm1d9Wd+FsK/BZM+8RDTNS89ndSRpgaFaxG42tKuH/0PY
mSxHqkRb9oswo2+mEUH0ob7JzAkmZaboGwcccL6+Fuha3Vd3UG+QGISUMikC3E+z9zp3WaJRFlwO
StAsmRtTnoPG9o5J2s0H6nviZZjEOUU2UDVlXO1Gq5HX71NpkpN7RJYYiptTLbRTZvkXxXrzqreO
fhJDa/IgjFRP6mmXa41+sZeaSV/O+qWZKiWwNTkcoyxAWD17mBPmaF83nXaX0Ara1wIOBjYt/7Ye
KDBPmYDj5xcfQWnshMzEF23gB70S8c+o1LBOoNqN0umooaPelc1o3M0oj+7kPM137qYcdaaG9+YQ
4qCuXqAV1NfWlMnSovM68lJqt416Bg1bvrgjuVsj7eZSF0F6DRLqR21BH6S13f5AQq9erartWGAk
egZEFq+znJ0ws3WGqTbel5i9D1t03CgyzzZVT5gxA9vY2jySZsITmmvJqyJvswztwZg1cov4hJot
++lgscwwzJVRfi9HT56n3C9gYgVhrc07mcJHqMxZ39j1QLGlSVPuoMnexGJhBzW4aDyKPxYp/Sbl
kwv86KnNT5TM3tjOvF0nrXMWu2NYTQ6carM9DpjYm1T+1oPsmPV+d2Q4mNpYdcM4Kb9PN1pdSkpn
H3Och6L15l1pM+HdqMcwmE+lqj6sOWU6VMbADAbNomDeogS/VYU1H3C2fjjKAE5GjfWELRLr7xzZ
B2amWtvUnNUyrMQvJOu0oPg/DfVfKoUkLQ2EZFwY70Fm0iXpknu7nj70AtWIlseXgXBxU4zEZJhv
OYGh0BavVuwVh2gtuTTTJVXaA6Jsbn9R/+mnST/rJAGbKre6UEmqsT0QjsAWAWY/upyBRWYS3KxZ
L3Z+bqUhrsd8U2vS2DVGhBDoCRcrW2QHKMJAdhJG2mhsm9pq7grW+M0Q6PqGaTSvekByCAxn3o+M
Hd2ZXZgbNKfiWiA37wvUN9NlsoePUuDHAVnz7iphIrG1H7Ok/8sz+OkMR2nfjxZyWUvtEZznS87B
uD+tNTZjZG7ZLrBEoNQK7KrYqdgG8pzjWGq0qt9ZfnRmRPdVxiK71RV2TqW8NwaMwLegNt2yIe46
Z7jJMk43aK2GK2W2go7xYDnNvq+Y65IUl6ZFGNQ1ALzs0dG22uQ4SxW/d6NnL5390zCzP6q/bjdd
gLfsI8dPD33Sfhkx9Vg6FNcoz6Jd5GlsILYfNhG60TnAq5xY1mborbexL+OdbstH3ni2NqPXNzlF
Wz0aL5hvN4HwEASZk9wGBjm6x92xE/hi0qmXW7u3SK5GioEgL371gBoFAx/xfEHr0BJ0ulF2UdXr
aCbqXLhmf5GOmW1re+Zvc83taLTwLKiebeMo+BX0X4C/ym1d6E+Vn6XbInM/eukLdEKJuWW5t5bi
Znp0XYbf0stKMdr4PcoAq/6b0vANtRlrlki5HfCHsPz4Rrqt2h59a5cQQeja3ylrXuq4+qgmfdfI
/Ktl9N1xjh7IL448YdWxiM36jOjshLDqhxUP9jZzzb1DYMB6gdO3JpHsXQt591M2i2BjN5Jv78cN
aDKEA5RlZp5F6Uh1QLt4yARKadW38T6mk7rvaXpuZI1fofU0dIYddJu6+uH7CpOEx4pZOWp8zidG
YZRSO8ZAdfhI3V00VxUKYCoXpb+3hv5+iPKvMWhGuhQ9tacpPbkK03BH6LD1JGYGhUG1LswjERB3
mVRjaJoVv5xA3K2sm+8lxc7W5/PYVjhmOm/ctpb14FP+WZpC7LehO1V62Hv+jwSdyDYzvbMo43uT
xGDTjs2wn4bxUNLd2pduEG3nLhJblYvTRA61HSP9bIvm15yhS3DN0DAFy735nAcU8KUtj8Xc/Gj0
JdJDUEHMq19ixPAsmi3JnsxotQRTGHTRq1nOu4CtapdaSMeK8SxUIc5DQ9lR9VCZqK7JqNwnGIoR
gR0QUWzynBEEvaQmRGcLn3wCfoZ419O/Mm2PrK7Z1Lyb9Wy7R0sy5HJC5FHU6t3PrHwrgnFv1018
NIXZhlH+o7ORxgB89HZRd7ErA+SG1zhhPs7x1go69zhYiK3b9q5rOnerWdB1aCi1l1GZ50SnD9F6
PQ5LJEJThterzvGViVgwhyeBb9U14ivyRHCQpEjbSvl/JjEON0O4J5Ele5UZz3FU5hvULl95nF0r
UrbUzbZ61U4n2fg7OUbH2Pbfxq5mH0pwqeeJ0MJo7vttTxPaA3OyMzA6hqUpPmrHokqdjmJrMxBr
SXx3ZYfOtinsiLVIF1sZELSZ3VtqoHJy8LZOI/SRWOXxoZiKRUNYP0pBG8/0D3HpCuKw9O88gWWf
WsPdZGUcEeeO90HSfPV1dp913UgDEA9Ylu+LwHyrpD9v+qjC8lkTU2i4aPIxYk0pLbGfNEnpUebb
YAzOxG7TIavjz1QVN2ycj0mkHnLffiCGePH6xZ84Oq8Oa6DsrXLrdvF5rBDJyzFGbhJ8GMCMtoH1
A2BYaGjxcfCj96bjbxxT71Wr6YxbbDw01wMeyWHeGI7726l8F/RT8icVfeiIXJ5MPAS96IqTH0Tn
ynWeme6CCXzyKJPFJsssy2BanvlIn9zaesZNoV+TKLumGPRzjKA11kqjtWnHpVvV9Y/oig7Z+NWl
zdm1pbqx3jtPbo9ItNSrzWhiF3SZFnKqLQcKVPquW+Kg4gw3e3Moh6TaeF12a9PoMuJiNZiiDnzM
zRZVRjluRaFgBiRofkvjVwJtAsZZmOr6gA07bvlby2xbjl2/sYUItqnAnKKnf4kvnRBp7b1JINzP
/Nq9/eV5RKfUD8QD7Sdzp6j9tmXLzeaoTxMfhMzldHTthA6LJgzW44GZsaSCfFmJYk8ZRh1ZsA5i
Tt4FUqGt1nkBXj5nX0c5YFhqbkdsdkgyS+/Adk3Exc5j0hbbNTvhmm8to9W9Keg240T5MtOhcGTd
z9In4HBk3+zgHPFpWdvYGulljpLlYragNiVs1GW7A8J2bKZg2saZMpeA/6dnD9ho5Bx6vqI2UBqI
CoyIFiY+uaaLtxGNwkaWUWhCDNqk9YJMq+Ovoc+f9GyrZhPEMj3jkDXaou+ILFEvKrWfCveOaNTC
PB5fST13oqLfk6YunKWAOtxI4uGypMnKgaUQsX1ZjkntC/3rlJokQAiJ1/clkayz1jR0FwTiX3Md
/+KRTcLOaZ1N2jYbA9zHxs4WfbPlHdDdenv7GKUuUjKTFT+vlNpW1sVI/1rOpUs9sXX99hxIQtY4
mq0D7RsK+eglqAMm59ES7+jwaUm4/OfEHCo0MAFOQUUZxWfP0evfCf3DjUcatvGG55R+ygat5sXU
h7/tIHe+GfuhohE8RFkYC9fe2sL5EcyENZ4+vc+RZm0000tPTU4RrC31Zwcf/OAzyQH5ZbnV4Cyl
VtXsEmHGRM6DFcLL2No5OXo8NnJXepqx8zLUt/wXBrGaoQz1cd50qVFTARjaPfMDGDWDDSamarcf
PSb8Kbc5VV3pbCat/h1h5os77lGjWMRc2cwE49I4zp0DPT0h7kny/ktqBj2JGfq6QDFp+y99U8X3
LMHexnV/LYANC092qHT0BSIv+udeb3U8cgPw3+WS0Tf9cyRYwqpTnerJY+m45svk9pg+Rvd/aTYa
/62XebQZ6H1iT2aeEICg/9TLVNy35Lq6vWlwYjSRhb8n8EAUwO8ae8c/AM1AH2i1d5qpFbuRfsOi
88QWMQsHZ5VWsMG7R6QX/4tY14BX9P80xVEFooTjbmAyGVLd/6oDczrPQUEcRWCfyqNEFlVRh3l3
vBYtha7qczxFeMfcUp5t+jzf6qisizCp6GRIYKOb/6WlvBa7/2efk18JtjDSKNIZRNT/bczSH3G9
BG8X5UOUCbQx7Dum0rVhFeFR9ubxRR+737rhnfOifZiorN8sPbVg3sFM/P+3XJeJXP99f2wmkNkB
nmHbcD3b/E8zaIiiBCywYInCjpHr7XQ38DmMst73PepT2c7DuY3ju3jQuwttRfsSG7DqgiKxH/0C
6ovOo1LA+9iVqR6FqQy6m6hogS+1fbN0u5NpG7+cfkQjo7wkdGqnu/8u/Nt4wmip51WsA4vBwNFF
g/XqzezE62WhGW++N5aL+j/e48jGgzov5qao8feD5b7/465BYADbEyb6YvYVg8DYUNXoP5BPM2cv
plznY3DVi4Rb0xi0EDzj9/cSpY5s9ZUfduPQhK2Gxd0uGUlFj+QzkANMGsxSh7kIyn3taFWYOXLR
u5YqbISd7ISi2PINYcKZ4t9ULoN7fTmUMreQ5mHxdMSjU2qPZlZihuwj3tfvHmFs+s8ui/qi/8Sc
ylSKKKzbRmH/XaEDZo4aGwPeRflFctS79OaNM1VCfKzObPUouQzjxXflk4024k6p2nhhY0U/qMoL
YAp/hwQ82iWMp9o7EV2nMqIbFo2OCjW9rxd2JLbQBd8zGxUarql1nlMsO33R2velvqlk3L4aNWZe
QvXgmuWZcWz0NiIe7+lXOdrN75LkvqVGuP9mqcy+lezHQvMekiDY+W5qXdrEtg4De2Dl9X+LNrNP
kHf9B3Bl6RlVMvccS/k2DxR4oK6nxGFbY3ebY2hPfVxdO7+prlYLznE9S66AfK+zBWNpM0clAiTU
N9fIbebbVCMlT62Uqrh0Tjw+2C1jo3rar0fUofVTkEMjGjO0+n2VjUcvmcpDE/S/FEa7e3tQ2k4m
jn0GPuOcRZUI/LXWyY65s+bphi7IAXznVKxogUPKkDIhdpEXaFHT7v2g8k+W8jG7dnYBDW/sN37q
xGFm+hirdd98bfs5phwsygNa6XxpOI6ZfAJhMT/RN2TKrgBKkKL4/X7oljPNVo9K6PVxfckA+qj1
3vg2BdmPuantfRMMIItqvb71LaDCoMdiiVsCuUlKtd0ReoVuO6JJrWGt2abJjOVOOf2DWA5j6Z+/
YV9RlFIRHvPxNvll/1gUzlsqnp0cJrOVCapuQdqYWBItdTcrb9q5JT2XvAkuGJINqFgclGYz59IV
zO1gycAiy0HaqLPKUT2sV8wPN4/R0uJOgEktVg+aDNHdesbO4Z7qSH/2OxeZcRS85HSzdpMjk+Ps
uD/N1frYPoNFjy6DV3qhrpfalSGQ1mWs3OKCwzm6aVZnb02vNj4xF6l8N6hxW9dW/lBC43jqrEoj
/rLne7+TcjMUeJeiG7Xs7oLzOmg2fT9AjyqLirewTE8UhQ9iMQqZPjzNTako8NRkUztb9PTnMsac
72fD7OjoOdODYw46IDX2O2xe8X00/PLiWZ1TBxEn6SrxxHqNh6fejEr+Wb2OZdAgvAD6fmtrCwOf
PTh37K/QBgryC9dr3bCz9Qc8beq8UtwGbf/dkndE5IEuKfon5ZBFtMVjZdmv319DFfcrXrWS5TTv
3NZkqheBHJWS1NmPNmWo5f+1k10+TuqhWKz3HjnMPnUdCmbLZa6q5Ibaqti1uTJCxnf3N7CXH3bn
GS9D6xTPovqrnJKFaSmi99OfNkpVQuTc7WXXab+jihRLDcF9g5b6Dtee2EcTBKts6d206aSuVmP/
NXxJQZVHXouOSHqoCoyqfay9ornXfO5c9fTvq0z0SW4NS7H4JDllWFEFgyDrjFO1Gu3yrthFdtIc
GsyZR6uegi1i3Z8Bn/wP/EcbDz30Lzq2CWCh59wp0x0swelJV1MapkYv95GusrDNZ2x0q8S+6+vQ
rErtUIG8jYqZNvwsJx9f8wAR040C+f3cRRNYD6uZqGwtT2A9QHCgjBdsvlUfPTHnmdL/tWQ+wp0Q
PqaMqK6Ix9CQ2KMixPA1CrFVOd3g00z1wXB4I4GE/gJ4226DKlioYBy8/3sW2JbNKjOAe4sr85YV
QXygkQeblqwRVW/foqec0ty8quY5isz4OGnZQ8nzfa2XQ25iGDN9Joi3PdVNdvKXJtCAzCHQhs9H
gR88h5vRtaL6/IVxcDsNvv+gNPcr6EF/MUFjvNJulCGCK32zXq5f6OAM+5hAjoVHNXQzJEZ+9aGR
tInSbqgL221SEuI4Ky2N5CM5aEhXC4UoeG4S+dpFPkRrw+ruv/c/TE/68X/+USIXyWaoAD3CrTVu
E4uO2qynpnwjXA+LObOueuHEb2kd/PGH2Dp9g7Z6bGUbH05ALBvjcznRc6u4jyKn3lU+ovnYla99
K1FvOM1BakztXdRwI+nuvLGosUHsdYnMqniGg1TipNGb+hOvLQo/Xaeyk2Vtc19/tfafZES01qeD
ccxaHp5hDsj2AHOFYAVuQxXML56dMLG0zJp8b4tivuENN0O9N+OwkwLrvN6SFC+BVyKzaTdlHWUZ
Lz+mMirezYjac64c/1La0kdRo14jU+ykJqqzy1OOHPHfUxVQbxG69+NbVr8q7MfSds4x/XJW6q6T
R2ddzTo9SCiU+UEYa057UDT1N6tiZtUcd5ql7u3mQ2Sl8UY3YD6pnh19unSx1j04BlwOgEBZWDg2
aZRRmyNLt27Pu4qpssi56YoWd0sZy032nU3h11jio5UskuM32g/oeMPCVbLf6CjQNiJBEq81bfIM
BgUsdsJkdHcNxQnkjUuJdddtguiCmmrjN/F4LhbgRjJOJmuiIJrESvkND/kXI9J7PyP/XQ25j2rQ
p5qms5Svl4XbkwfnNlL1uTC0TY7j7OBGFOeR63i7rHCqc2zkf1enLdJX9e25rU1vuuhp8ZYPpnE1
vDZ/YrTufg3mOmXlTy5XXTDdKwWXzHMHzLmdjE5NR4NivUxbb3oMjHk4Nnh0jKIofwhD/0on/AHf
twdVEXI/p5gc2kq03wz/Dv//M0V4L7qIHFD2TKBuQK0+tw3llsHXblGqZSjTavWrLzQ23ADadDL6
+5VCURcdbMEyyb8vR3tsj6lpkxbPcfOs6uEzmFr/3QAWVRLHnddDvpypdHiXbWLdgD1lD0EU/xWJ
pX7EbKDcxdI8OE2jfngpPmI9NWlX813QQT5r85ZkdXoTRh5+e3EHhPC/yBpI5iM2Lmh39inAFrrX
ESq+xqp/TWYKk3hZ6FC7sbjPxHiqMXbRzyjzN2QiW9uUwWMP0OA4m8N8aBiO/hLBlmIxcK/Q++27
2AgSJNvJoyiK5tSqNkSKZdwatzduBb6P23qZVXwWYyE+kMpV91UqK6imDdGyRVF0vVy/oHWPYmUE
KX84qtGNtlasyt+z3DI50Pycp+lvizd/RbihTnzzSZ2esnISdwRo1ob2WwZNcgH+gRAToehcC1N6
3R4bl1mKvXJ1wFKdxW+u5lDko0VbHRKXdldXbrUniqPr1QLCrDx8wjNYbR7U7/yJqIARd7YytpGW
13dol+xD5JlE+V09nOKxRu8Yx+Otlgxeq2N9vBFX9YdEmxhRYky/Z56yG2HxvM17s/2og+Te4Il6
HdLCoF5uUnwryAxgZ74kjVbuSlC12BkWGFPpljtZ6Vwuwdn6Vafv5qPbltpeIoENcSUOS2QPWtOJ
jDctdf9UtGzvjKg132jE7OyynZ7bepLHFrvJZmGNXPwlw0HRBd6zy8/r1fq6N+WWgDzDtzj/nvqo
A+Ld+l29/hG7gX52Ve/vkJGrTVB48WU9eMtZnWFe2a6nqe789+evP0ME3V9tHOF8LVL2VdTe5Fq0
m2q7YhfEUy5yPO1wKr+1iYriWef67n3p5f6DAVRqbQv3MzVnrY9DP/Xax2g5OOXE+Ery/bKsxVOW
MCXX6pLPqHaaTSGtUOFd3+sLPiUum38O6yWh47jta3OiLBBZd61ZPPalrp1sV2u3Wd9oFwTkcegY
YjiwO1uvOEwY+1bWoacF5Y2wrL7LbHfcZiCnwmoWGW5/6YSInxgubVvqV+65J54d9eqUzRHDmcQJ
aVgUkxmCkeSR+8fvkYV4ff/ugLWJSyWOk+3rW9Jd59nRy9dcF8GFyukjbavkuiIeeAoO9IC49w1D
3bVZPN8Bn1Z3dtlTExfBw/KvKtwHN7emcx1H2ps0ujc7DbR7H3LBrY3LjwhpDs1T949tZ19tniev
OT3pfS9c42wN+8DzpldveLDttHmv4KvdJUP6wlsb6ugk/zYd6cICa5gZsOA6ub6PGkwGniPkFpZB
B95tDF4cWYxhWeT04xcdmmUExVEZkw6UcKJIS0aciIaEKaailzcloMWlbTaazQ8bbPGhX/gKRdcB
0MoTP1zlyjPgkIsaKZnT7ilfrHKaGHenAI6VNIfTySl/9yMJBAia115zfjdJ+54Af/9R4DUjkRxj
KlCleI6h9z2xIaAWFaN+QOWf/gJzuQJB1pexwAADCYD9RM7wCsz9xziN2j2FS/v1G99gUGc60Tyx
T36dPlWggO4D7bBq91Ec74wi6h48lEdnUKGANWO8r6BNI2abB/UbYteBvdYmp0qr5CePRbTRZq9m
Pe+DjVtTM2/HKQdJ0lRAUPPuI1Hj0R+F/qb3lApMwo9t3DRfsaPp9/DQ6DQuZwDd4v2MdeqeZJvX
Gp0sPIcjCKOIlRWgwEenBSBvC+8PZX8UVYEwqYDm/TGrtZvBMKl7K5tQX3gDiYDqtkMgCTAxDp1z
yQ9bmPt0MUV8dBZJf9bD92pZkYvYSg62CXRCOkZ2yFv63s5ifO2NnRzs7NoXRXGgxfbBvQri1kgG
Sg3FPpv682IwfsuZ8Lnpp5npBvGUvJkeddTUAuS3frXp9c+RYRPXmG6Bv4TrtHr0azwZDVVnOkd5
QH4UJFN/yPnRVBVSI1zVbJp6ooGUPiu8MLvMrcsTuuqF+1KhoT8kVjMw1yXnTa76KFSNyg7Kd+Sx
AvjyOlGtM0j5PuE6opyvVHmv6+o2IfbboySbT3U9uue4IWhj6sK+Uoixzdlubg1DWsKJrfA5ChJ/
0zjajyxPmjt/uR+K5X7QlvsB9wWevBQPLTCMwLfJBBcKspl72kOPT1ClfUYO102Qt/k/blAe/43u
1hCvMpvLsKKZuxz5mMgm7ARjnFZbU+Yp+nkzu6TDYD+ZkYZet85fmAUE7iMN2gMgb3LtoqpNsDNO
fRRT/9F2QfvC7JriaLOmHcjyjwm9l3sZlMRDRtX8TfjIMkYlaYwlNcsoPthNV+2nOqHGrmXFn9LZ
+SXKzdQuPzpUPTsmE5XXGWbLXQ6sbusEefn+z4at+zeEddq9qyqSeyHI9xl/8VzNVvQcB8ZLyXZ9
k7E23Ora1ja+f4XmML1rVVteXRewl4ha/Q0r2K435NtK0u6icty5FZ0rqzSeVdI/SQZYvHjZcE1L
r3iLOoMVoDOeEiEfnUUrX5RTv40sFQpsoy+DJ7d+MNSXgfwWbWaLBrPuNbhzlVlcYhstrOZkDDJx
k36b5jpG04XaqGvBsW7Hw0jHQFAqos4FwbR3UoXRs2r266W1skyH0d591m4z3ZDlM5VYWi5avLoG
M1v73KtzEAIHEbdJ9HLH2kpEvKjG+UzGg9ZKMKQVlTAHDv1+NUsNef7bgzrqZPAaM2XxZAIH3WAk
wrxIp3FFNJaF9af0h4Hi2axfG6MfTnPavkzyLmtQcWHcuKOI253iSRdnLpL11VnexXnjvlIQYGxy
4zUYie3kBiG7eZtZfrWCdcNtJJMXm5hmoOqcdyOAM2ELf9jF/oQmOZuvYij1nTRzY1fYebCv6Kk7
9KYGkPWzab0jRMfZW3naPnNbGq8Df60xIsbMzPQP4hqkc/ktRhn5tB54CnR8m3a9j6QanoI71FER
7gM3XLeEwW2qx67Vwdzb2i612cnV5DPOpPH46aPofrcKmlDXuv3RNLwJfflw6kAVfegpRr3BghpB
ZEgPh1hpPdChygkkpRuul/h5z1MHPkhaI87a1VY7mfFDWZh7iRv82XD+kf13Oj3b1SVV61l7R4uh
qKzxNrdo+ZRIgt1q/03d0jn3K8LdGYf8BsxKbDQi9JMIHEasj1Vx/v61UEfYPOI1GB6/TbfJotVu
uC13fttgxl85wmRsOaXN5ckuVZlfO+jB+oj2Z4ZZQGg6QseW+e371Nby/FYY0EiikeVWpDRn47Q0
v90oLLVy16jGt0+PBnW9ZGvNLfUUs9XCfjFi4yKUN7AiJ7nQ99dDkBkMxOSX3/77Wg+n6FY0yb7V
KaFSXKcJMACQ3DnpZO/MUjFBi311x4LeE9hk4lJOZrujUv7Z9FZyXUcdDHbXnOk6MPlhMZlWhhyx
KifiUPsIO5Zsycos+vFpJnaWlVTXNghICZZMf7JaEFV28kUfJCKqiCAyz0b0YneaKbe5YibE6r6Z
TR81YRLXu/WyN+b8CPQ/2rgJQ74sOQ5Yd6XxkrdNe0aHwLquhuqxYSDOuc5MBZU6Hj7JqsM5N90f
WHO6fb+0warEYTNcktuRG/F/HDpzeCgNeshzp/8uejv6q2e/x3R66tihzrLNdw2L8iU1iGDAQW5m
XH3s5Bhv9vOk2J+nOj1C7Egeu1R+M318xNHPfYe/qEAOiY8d0Uiu6UgHXNQhFFPXA3zVR71bkCmF
es07fuXv8qab2+nDGmRK54dTeMVD77T9/QjBnd0vvvhLrO+5YwYWaLn+57SBCJvDpL3Ffn3rZqXf
ydqQm1x1AYPYdFoHuOCwQ8UgJ3F5UF2EZXRfie5gQJo5dx1Z35riCqWjIhq1/Eqz6zlpVcCDfcXT
2t2Db2AWxzzYX7Qf0F1VMrlOUqTXvI0+/aolI5WdClvPsDf5kekH5l8R+M+eps+vvd0cal3+XT++
jvDoyUeJ5y4V1+W+fgwaVtlkZ00ZqqFGcy9e0PWfBkTmTRdnxTsERZMbxcvPI1MhdplH62XpOuSM
NXjAXXgZOpPkAJXVFgU7rB2/H1Cs+fh7GeSGgqm+rLVfJjHQiNH4awtU3deuwgDpMCjs54w1aVsK
y75EEFOf+4D80o27R72Jkms5xO8Gf8cb4TpNXdxP65XOAL2pLt+KSJeg2aA++sXvxA+yP1EBIFnl
2ntqZXNo05JGR+mIuxYeudulLyu6eBT2Z+pNCnY3Kpq8bpzLLKA0+kYf3VWRP4S2coanqmiYHBzN
A6PTqGj2VUU3o7CKEA2YuHgeAIwlDlz3s9Z5Fb0xMpFM/62VwRI1pCSzww3nIpM61B8Q+BNLuzCf
0QtTiRdjdejs6tD2IIjsoqcP5gXLKAuERdthHtGhLi+uX44Nx7/WlD429tzjrv2/k2vWsxr9h+dL
CHbC0Yo/CAZLrdHOo8mGTUaxHLEYUXNZXnXHxN/PnXzLzUjcKlvH1jOxqbhth5RiuVy/oHSTeaOd
K8StE05wrv0iXL/677fkI81cRoi9juDzHhS4zZNWIUGs0Ng8rK/51iRvfIwHQDIMgdEx+2d63By8
ZpbXcZFyr2dl/5PuT8/QiYBGQe378toVmM801SD+QIKAMAjFX0wz/rWAq33qEsrwzaT9ob+CNixt
PJzxeYyS0E0uWmCW138PWOxaBNPen7XgGJf6gseF1y3Gi6ot8zJ6rrV1lCvzdzOx5P1I2LDrfUjR
62ri1B04ohpFtT7J09Cl3baIuUmSJPuz2rGqLrNOaQ7k2tZBXiocvod1H5LSya9jYaLilDeMN0Xo
WjJ5pkZ2qkB/X9sFMZGofsKPZI7I7VgVAiQo3XufTEzCMs+9XZpbh0X956TZD/VUzfwR76wp59hD
W67IV57TgIV6VNTWJ11+xLXTH/M6Mk+eHE6jY3rblszh3OXA/pKAFoWu+mJrdX37048LGAwMpJvd
hQGlzc2jL0GNLNp0/Ii4dkYYzt6U3UYjaD/g/vAsCCO+Zey9D47Ge16MVnSyGAcUrrybmexnY7l0
MP6p/ZLDh9Kiz4cyyKNyNM1obUR3yQJMZjIaIZh3AFQba7w3FMLswAPpuO6dawHcHH28HFb9W2Nm
4qVx/YvMaLBRQXUudJc/i04oOiZcNQwEwopgi3sj/YjSdnpQeRBs8YSd9aUH3qqoCbEQ0TaUNAUM
GHafGuMpKQDWf6luf0lIEK+sjdleONjoKP/Lm2aHgmnyKYPi/plLMLsUeVEDEP0s++j/YexMdxtH
1mz7Kgf1+/I0ySAZ5EXXAVrzZFu2PP8hnLaT8zzz6e8ild01NNB9gYIg2a60LUvBiP3tvfZQ+8yD
/c98uOudci9nsnilZgDW4GeKuLvtJiVjxs112H0aUck3z0ybVUu24FQqHD60weiXZhY89X3XbK/D
7iZug2MmDk1SWs/1ABOB/g2Hhif9CF7B3ONXZAaOOnZkZUNdT0AdVzqU9Om7uRkX6CFBwI4mzN38
sdD85DrZQz5I/NsKX8qyG1pAk5k/EXGKdck/u/FC03yc1OY9jR1wMKaHweBGN2bInk9Um6HG9EDG
MsfWObniUDyNh06HjDJ91paxdxQVexRm79olA/Ph1E7w6hDP2oc93ilGEPohIJq5MqGaRZaMnpyu
S7ZGkeR7hpPWPU0+4yJ1CdpbnrEDwaQt47az10FpK9Fa2MA9WsVcd414UaYErzPdzPdam3rpmKT5
iSHeM9aN8b6SVnQuTEEbHtVLb0rqp+s0Nk8uwtFNqrnAfAHGvjnkYZedqujHunWCJ5WeAUJ/2mG2
OVwTvarUhx2XNYpH23A4t75yZtqjPOvl8NbTwPpUuiHjCK9Z6BYZLsfizRPn6a+DXuCQlftjQz1r
jkoa9FvSFk+VPUwFP5XS7VOrvwdeY5dqsGDc28Gr89hQTMO/+V5rFe+NzeBqlutGqXm3lkq7n3I7
81aYrCzC0R8XbAvMUx71e5ID5aqZart8cva+1NL7WlO1fT3NntGHgTeP6VNjkanAJvDeFdRhla42
bmdoQyhrUJbaCF8kTcEb9Cq5OiPsNQA8QTYVlZwbrRx5E7BeekqRYdHzxuIUpOrRLlwceyZozF0Z
OqzLeRmdaAg+Znmt7yzqHw8VB/FiQr3Nn0uwLJ3yorrN3VI0nIfckRVBxSGFqeVgVyDua7vxt7GC
T44L56OtuQDeZwJnYItxKa+zMgmxIJOJt1bs9jX0NVZE+4cyxA8kWeBoC3NPRRQ5xQqwf6J73wIo
xQZ7BH2G+TDcqkWNHSGM8hAPqWfsRUEl2KDzB1IS/+Ck0UGj6mBYlIqm7yPV/3U6lfbYba8vlSuc
Hq5/gLbAcWeI+2ojRuGt6jCXS4PZEGNSnXdow+CcNMRmbu/xCEc+TI8EtP7z9fdq0C/uLU+9r3r4
+KYP7HY+JyHC99v5XNtZHuVWuuqv/GkqL9D1Tq4o5coA+rN0XfYnDOSDE5FiUF7T3MTNH5VsSF8i
p6owOQQJl4dcrP3RU/ZuEz7GHS9rs+o2Xq2J4zxUp0pzAlYF4z7Po8c0Lt8HADt3WhwigeRqdlYY
F3J0rKodtvfkaOUWlulS3CsUvr5WlsLRntPCGDNUnFzqsw3LLZ1gmdc1kQq/+JHryKcGJ8FH5keX
WPOzvcOeaisSF1cU4uh2hsKqMXV0c8S+3uXTQD8fAVHxc6zIdTWvXdA9XD89QrOKFZuQUS6VhRhl
tQdNda36q6XyjBnc3frYaQ2YI1alW1/Ed3Dq7D3HjbeFNlGAphAaHO2CEpxqXCuydp67ns4LSrXs
WseOrVXnTD0Zk4FHZPNCCjjtiuLFluBcz+NWZ/rbgmdiNZLjXIWR6u20NHqO/UC5Re6hADcb3bVi
4HbtWsZMXTjNDzCKtzo2LBuz0y06xrMaV8k5t5WznXbDAVEHs0iXF286AO7FfONnjVzXc7MAMb8B
WexqesCTReEKe58Fbb3tYihMbT8T4TuHCZHLbJLuFBf9orQz7cZQtlwBstvK0vcmAuB+xjIx+y1N
L9sqbmOQY6LQeB48qCCKGK9GHmnzeazRJm1PsNYethHGjHVQF8WqJGpAuABHkAj8dee5FJkwUL9K
MQUWor1fytsa88+rK4cYZky7ur6JoIqFoeGTbsvFi5+hyOaKTVWGqQ8XyOdboxxpO6FNFXgrowgV
u3qQeeCAOsRLJTFfOiUJv/wYJ0pLHZzMmRPOhHcXu+mGTnpiuAIqKZng6liZubnyCnYRZmXVp/nG
V9V3nZEIW3Ii4iyuUb0PBNa7wMUonHU3EiwQC2BCGd9sn1RDi7LusGTp0zigFBMUxxyoM62HmHdb
Ytw5jgrbprTu57eWWxlcGdPurnJX0oRZJht3OplNL8hvuwm7Ly+F52pqSgdnzB4x6YNTur7GPFUJ
F7Rqiw1XT7FsJknC05N4V8X4iQuW60VNf9hxFLnYBSU8k64fKePiTLY3VVndKz7ulfmhlhPPmotl
fM/XTkENIwIe+qIqO+sZb8AeMR4VuBhWc/6/4hyyVhgP3qNf6SR6eW7ykt8pSpotT01VOndSSxii
z67E2GofmsJx/vSQP4ByZZ50SRYjErHX7WIqs7LWCo9jWfycX6EZ1iumGh3SWBrSkFB6HT0XNtyC
7L4obWb6najdfTio63jy6szxfTSvZpcED1wA6MdjHWZiLRD6bPKNtk6ThNP7zhnC7ieizLbz8LVI
x5fHMG9+6JYL22HaNXUe1684hnxLW152CtvYe2C4ulEK8VWbJCRCQ/yncS2KjFMTMNBMS51Rcwz2
jp8aiHlQCJI6YQCbwUgSOgZLLVy0bfyYpwiyFC6ZtCun7SZxteal7ZM1I8fo0a/S+EJsH7AS7gcf
me9qnQqjxjte3xnJVNfWdKT6hU3pij9dqa/FWWOG3lDEitiLjg5NbQLElxrgMi/vQ7T6+NK5tf9D
8abatlZMkRi7PQTCJHY76s+yZHOWOg5tkpQzA/tku/vHzWxnmB+mnfGkTAVqmleQqp0AIpQ0eY8N
0OBtULRc8Y3G2vg6l1kZEnCf0/qjni2qih6vObZPwMlZlzYrBkVA1HfFqX47lER2OzyINQrDLqTA
fdPqcF2nJcmhZ3uZBqG/9il7wmVf5nC5gQbg+8yLFfVfI0eDaajMWnHMIzfbVjD23qLisXSzbJNl
fcywJbhoMlO+BQH6ipP2QksNjBUYrdDyJ5FKcUWoMIEMMREY+PiV1rMJOQreNZMNwQfJb+cal42c
9LcH15Si9Trd6rGhPLWtcx/WhoZ3Is044PsOKYvKg6EqU2PLMeKOsh5s360BTZOilnFt+m22dSzf
eCzct7xq1W/ogl89f/RbBeswO9eqWKYwl57me9TR0pgNts/Ym3rRLbxphNJYrEGlMdzHidVeZM0S
YcbRmZeqgiGSldHrrdcyd/TdDBTy9eQek8Owv/rIClwWvOO9I1gIE76dPryPERZTtVcc8gCNvG2s
1EQFXOrQ6bge+OoefoOyirLwzW8bqk5du3i1ZWmfJBGa0hpIf1o54EP2I5tZdDLkKHedCozZ8nhD
GpAhNxjY8zPNFPitOTdIstqUrmkxiChcWh4tOl4b1uvZs6XAu9vM9zwh403H8HTpFeN7azX9TWHH
wdb1IxL7oc9ItC0vbo7fbKgA4qCGyAPdQ/p2iAVQ55RBBThH7T5LQu0+0kFUsNgJt9a3FRHKZcXV
Yh84FNTOC1DQy4+mpB6caYj1kDjGjRyzT5XKtruQQhoMvxFvlxTTd2RId1c3xqUeQ+UY+21Cfph/
UI2d7NWIys/MYNwNkH/pR9J/CAjhbBnQH3VchTu6WwpOeMFZj82WOtj4a+YetpbxAc3L3PUcYzEB
0nansC+GmBEln1Fr70h1RK+u22C56cvskFP7u6hM02P6gzBQm+NHo7oBnjvwalHfwwMufGOhR0RA
riAXm7qYNCzP0HVuWqPVn2IlCleVUOSe4XkCDT8xlj0YA9oLm5xROAaQ1Sgcc2c15XBBgd5EEa4q
HajKqTPj+hzkxJZUCjrWOFPEkxLQHZz4r0RJaJPt8tv5bM8CzyGquyjpdze5iRJt+tFkgk7bSCRl
oWyB9l28uIoe41jljVnRfHld+qxGf5ol8SIO6cpxcVTMkjiNuUsy4VtNLZp9E9T2sxUNaxziw7vl
YbHE3KbslUZ8KuSnmACrxtny7HKl02p3ZBPlPxo8EdQKnlVPj16SOHjOk7B/o3Y8hAEQjhfDjqt1
OwQbt20OsjUNkNfi3cSZgghd+7esmP5t42o1B1gr26ZqBiGUqBgu7qR99CMMDkBTXvsG0xdd8eFK
dcZbrhMPRV8gJZCUvU88G3ewlO22EWZwicmlc3K40WmBWA4OfQJeqrzNtvqrTjDkuUqgrcUa3CTJ
xh76WwTFZIMDnO7axiZOEFZ0Y4x9seydWp4tgLnLeICNUiRE+BLc/zdCKY37uBy/5r9F9l8f7xjV
EbgKmAB4FDDP5SL4EY9B2AFJ07qTsNwPo4b3F7u2uFV16kBVjXRrYmJiTK0WhY9Xx4pdJ75Wag5a
5F38KmCBBbPCAI/ua0jV8jJMKDc1LBIKPQDbteHrL4qvMcIJSss/wWuw++HVpEiqbbNu19Z1uM11
Hag/vrPbBiUozJPbog/qdWdAyR2mi4VIkErxZVOcEej6vm/1Dz8GXK0XvD1xBqavsG5HIOYvmlkb
4Fyp0OzMOn32nJF4KPIVyZ00e9CwLy+iWO8PbQYIS+RpdQrd5D50q/I8VEVxkk1SrRSMuCuliO11
5PTmQXDwXvaBC2MY8XxbSkOuc6fC32BZL1phlyfEkurU63m8YTpPb7HzPSdXxBRfSUB4LXj5uEdi
kS4Rsi39cfE6M8VwLkLxjAc2v1dj2rJ03fk0BaV6rofvcNZB/pBFWl3Z5KpyGs0cfbIX21grNPRI
BCOlhQRHGHaaY8Q41aWXvzhk5EKErkq1xROnVjiItsFpDRrMMsmScTdL8l6I6TYEBehxHAim3WKc
lcZ+cPtuaWdWv8nGlmV0UjYpTWiWup2R2gnis+JL/w3cjdFF9Iso1a87UbpWtch7DpW6ufPJmJE4
azj9YXqjSHmhISDdh0P95tiTvOVg2fTc0D5dd+W4XacCBJktgsIQ4IjMbmMxxtj0fhZfKnapjvBu
86nHHfJ+firHkZ3q9FCjHWg3Mt1eyT0QnSKFBRpT1Nm7OoZISoSbLSz58pE5PsPPxMi+hfIwcLFf
XvM417XICFjnQuGqpzZOklUOZPhRuNmjjBg1YC15l7bPpi5CpSkKTBNtlF/mpwYL3BpD3p61s7pv
0eToJoqfmd6Jp1FMQeC24QWnBJOPpm62LFZ4nul8eKz466ylYtkbEPikRwGpnwIK2A3HT89zZIIj
ibuLRsKmkQjwFodpi+EoNS9Kbe7jqu3vaNMzL5YlJfNnFZN0BbKjJrxwzlIDjw3qsMo8fz8kwXBm
Wy9XdWs6RJVqiCZc77ZS2kz6LdLiZdcM99fRmUvqc+VlZX9Tx4hfuB7KLXsPa8O+e1jPIQtgJL8e
NvXYPI3nuT5Mi3HOhSPzB39qFAm9NJpyy2SFEnwQZNjQNeibP9mWkUDaJILl5R7nSD6xTGZfL9am
YmkHAZvRSenFbCUWAUG7YyiIW9MmfUUYV8iBt92cflL1jt/bpSXS1SVunJgBWOVJKOhG+C5sn768
QXxx0b2hU2NlyEyc5opjt6DpshztW1GSOUzTgUg+RLdBMrynpNV+UFSOb7nJ6th4++R6qvZwHtnC
MvmG2cHo/PBeJX+DwV5t12liYHxi+PR8vRdiX5qXd00vo0XuZZgn49J6iNjwX4nA888RA9FfoXGN
bcDfrtA688hsrdzXXvGYZeq6w6tKk5A1rljtgq98bMmwFm13kFRrI3o6LBht9qoDzlwnNYPdWaVm
B7m6Pj+NbdDUM115tNDDNsTV5NBr7qbUiup5xAi6t8u+Yhtu6sugA7kV6sXaMj33uyz0h1yVj14+
FI+GE3/R5RN9EIn66vqCyLvWvSlWcuDqZryEA92ojBqZyfd+uPRluCLXH9+3wkfEHhxCOnWvbtPM
MmELUW824afdqI/vWtyAlGRDP9C4Zm1orvjZTV27jl8aO6dyIMOEyVnvR4z8nLCvqpnqpQ0v9sCA
ieC2Lx6nceyRD+XMobSbcy7seOFbY/zMcZpnLk3LuwZY304PJ4IHsDCFjfelcNzy4FEuvigmC9/8
Ma/9lhkNOpUpn9UiNjZM+p49Imck8grx4ug0yKu6Ep60uZGoiBJsoAFkjADb3sqchkIwMYfddW2h
NDm8mSHuNufvLdnwo5fZ/WK6WH923ZvbeGzshhG4/ZITykiwPsf7kugtSq0W6Zdeot5HcSdprEOE
D8BPwf4mY6BOCHVONhgXp+cSkNWdjVfl2OaVv1azTn9vQ7lomjjbchrGaT/x2aUFnaR3RbsT82WC
OJnIPPEwJJm6FG4b7b3yQkpbPLkeNJyIGfWKCJLcll7IqT4YopNh87tqqWzujbJjhmTkN2OcKis3
70gvaXY8HK53XYbFa+Q6WJmg8cqg/MKNBhynSLc1KE8SzcxqpzVT1YeG2MitbHL1tmCUv+2ohzhd
n8BOYuqXIcbLDJ/wNRlkFtWptISxzqebGfbdQUdRxc5Bidn/zYAf6Wq6vvocR3+4TZQI27wDSf6P
WVLNxIMuNyY5U+QpaXq6a9mkYvZncNdUD4kIOTnldrOI6Zk5Xn8ywKILd7Igzbmbyh8BAvtqu7Jn
8TpW4cJQkrbr/FguPGDOJ8OIvV3ELPN6bz4IkXap2BHn1b1v+9pRZ3MJWxqQ8by2OSkWLd8fJtky
P8zYe1cFfuR5MJpCLcFtUbRIuRYsqNF3PTjAY7LgxGT+cDHyOVxNn9q8ewXWBr079eTanGS+ed1p
Xb1aFb38MZpERVqzMR9EFsdLO8q41hniNghVdalaTJAyQWhBwyZUkcIAIDrmDyIRYNe0CXzgDoq3
TB3xpUKuOiReVK/CpAq2sSgr9MOoOsVU0HLOBrUZ6Jq75B9XbiuiweytOeUjLhyVzEq+pzspzQff
Q1QfuSal80f++ikF/tn8NfMXI38x9qVVO9MsnpAxtc6eH6NoMhVfY+OsWB5CcysypT+RbcGahQj1
xkuK2C+IrzvHDuUdmljOTEMqb1SQsRn7o7d+vifzNrsJ5drO7myFIr4QmfHOnFCoOPWrk4DJ+oQb
0KecsvVvyEq5xzrN3l3Oy8f5Jgx06pjwA1GuaexbPye8VbjGniQMWmTNzr3EsvAUSQBFtcVar9Dg
dDM/BKjz6vbQGtelxfaNCtf0zQhd/FnYJwdVcffxZBshodkshhBsmNF14pTrmD3C0ui2cQNoxZkc
/1XSPsdN4jyUXVCuErWyd7JtXsIx7w+RZofIJar6AAduEWuI5nq/tko6QlFg4wMvyAgiWAkP38R/
gVC7bmoo/rOaLGUI1IDMOK9HkHsAiQX9XIIXcL6khothvN4aCXq0+z6IlsJDPMtiWSBubNsy/+mQ
kHsflI7INr2315hpY2kew14ENdxqcgUaqHjDd/XTjflZurh7UEsIv35HyIMYJnhs4mNFkDz10wOl
5cPzF3idGV7v/fGlat70d6JK+xVxq+KFMPFqJiw7tW6t47KPIdLEJfJdt/I0dFySAh18D8oIIemj
gVtQJZK0ZYX+b48bI19fqkTXn5roTmmcZiVFLc6lHGAW+ONnNqisF7minmWUVQcF3s8GdBC8OAbD
u17t4kVTTT15ZUMBkoYs3eQ3seqPU1urt84aNrmgLsMXtZDFglqb4SYokvDFD2jmFYyCbL0u8MZm
h8LxopechkBwWuBJ5q9yi/RH49rpNu/gABkOvYvadAGZb2rXe8x55Ry9qP31oVzUDxSRucfYGTll
+oZ3TxIjOs1fH0lSD9dsWO3zcqRtrrnQNAvipKbdQh8x90fdrWWZLUYdUN6JzVSSfU+0MqaPsSF8
78oYUEbZg7Mj2st8HNkuQvRhxInvsCvKbtlapI7g7LSXrMLDo5sVb5W+3MzWj/mmDu3kbAsSg2ES
DZu0+bhOHDu/9RdDXttfcI4MlOTvIsTnxVPVPRZ4cBedqgc7pcdf4kw3SidoEzU95BiSU1HKliEf
tLsgEXKvo0lSsYaXo2ta+R6N9HIB3ngu9b5H0G21dUIa+6AWINexrk0eORlKfH+WdaS2GNWo7pzl
/JDoHgUPyaAD6XHKTRbG47GPEQVxH2cMMawK6noz8mcIV+yB7zM77M5OmDLlDlBiABzRU81KVOop
oUz6m+btZWXo/jr0KWMxar07zff8+aHFpUFvk3vUc/NBo6XC8OJt7TxUhSo4xHDTinw8WsXBZtiz
LETG2UZMFZkkpu8j8q7b0vc6rF+Z9ja0Z3207PfQHJm8WPc1uJwbyXSfAA3Bn0VXRv5m/qDil/52
UDD1RnlBxzam86IMx4XqxOlGF3G/6OoqOyTGQCQ5djjtGzdB3mor/PtMdQwxYWumpFjXMyqqFjom
sLdIseUuo1F9GeRWRBtOY4zrlih/YbBk1kliPWRUVW/8shCHynWHG0svSQuGYnyGXfWhG4ryXRn8
jSTCL1zuTx0VdMhSosUk7l+cDOBElzh3fWP1ZDenYbbnwP7o5b4mrrvQpl6knj6cfT6hEMLaZNrK
JGUoc07LjPlvFXpo0HhpINAl5ZaiC6vDIEE4IhUNS6ut40NQSbjdXbyOECouwqjSrZcDo+a09kML
IvIIDQJbnQziMOZGdb4qQ7luLdpxBBUBp4X4G5Vf9fSQckFnJeNMbGuP7m9db4sj6WaePcClOyKk
6g78pbqpMo3K9wCt2rWM9AzoM1jnFawgI2rLjyA192ZH3q9hgrXN0jzdDp3X7/FmWWd1qIJlq1nF
Vwj0r0xxljmxc4IsBDWvD7I92T17q6aDedTqhykg/1EOqrsa8QwcexUz1aCP+0pizVIjxnM0jQVN
TthC9vVF97w7kYr+javUUNr4mqdDM8bC8kCWkCy97Tl3hdD5xad7tTQ+kxY4+midpiDgM9Tzo9/4
9j2gB/MJicrLSCyRJCvR5Fx9GXeUS6ZNm248zQpuIk0f9jpcDmiXw7DVmjZbzKNo/FHi1GGkuWLP
qSTadL2X3fW0wQT+w9y4ypyM3bfbrhQzKAgdtN7jfKNimCV5eZkfSJJwZHg0Y+MV03QxgU4ms1bb
eJE+LIw50Iz0zUgBF+n6z2lbnfNaw6Ga1gbxZpWBeClzLdspzLW5EvNQIMIvI9NRj2HhniDJS5y1
WGe5NsJLL/aeMiDLGD/mizJ0WfVUqEO6GJShuRoMm3aKFBJXXlhTJnaOwg5D4R5TlgB1al0AGvoc
FY5x17djsWtlTQ+8J93lPL1XImkeZYgjZX7KdItyCaPyV47RQ+4fvSmlXpzK4W7upCW/I26yvjjO
jzgYgf9sDXD6132tFKVBVRn/10CTNYG+KNvMwXWrxZRLJdxboujv81TSn7yjsUL4AiYoQclcGNsm
bVBjp6tyTKzQipNLCRerGlXKBIH8btzEuW0GwzkNbRjuBtuu9qmmFKtCbxlVoyIVRe69tBYVNYEB
BI/GO/uBxuT1nHgKhLdp2jq/qeLgrIy93IWKCgjJreqVoY8Mq3zN4iJgZT+vD2G8TAN3CgfSzLkF
I4i9tRHYMv3G3F63NJnWXmahGwqfvaSPor0K3fRE84uMASo7qk4naHpnErQFmX2fk5PhXMwviUxI
TWd6CnF4nRSYU+i3010b/ffkTjdM1u2tiKvn1nGZXMiQ5LBjeDC8qIivtI5zZxrd1XrFWSMuvSMy
G3ksMSor6AzL2KbUrp+OGUlMBVc2JAI1CU3bhuV7V5phsRtqpdlWMoOzGqXnoDbSRS4HY0dw6Mmy
p8G0UvsQ8iG3ahiRS8JoacB4dmji3FiIGqIE7oBpQt2M7gqSUV4y9Uoq++VqBhsCP177RW8tvM7b
zzMArcZVSHILA5E2Zto6VWLshJ1xMx0BlEzNPwNbefCs2v3Q3GcOMjfYesIvU68/yAeHT7EMvC2D
pWB1vaQ5I4jqtmKbVXFQ/eRNdfZJaT7z7x7qscuWbSHLp3jo4DSopfVtkJiU5OlG5purlGshGa56
KI/zTQvL/HqPssALEuO4zTgnmDc2qOOTk5kI504w9cJMCZC8a58bXiC7+bhrRrmxiXzgoTwtP8kc
aGcja0KyX7Y8DpZ4CXXPPBk6yAFj1Av8Rt0vnDtYfgoZ2YJenxZcDsj5WubczTcYfdwtYcFukfTu
r4/NnxhkTGgWY8ay8bt3Vh7867JIj1Hae7fzYTeTOFg1k5BtF6zm2VGvR+Z9EBM4nszhRdw9V75m
4KN2kBUdSxzne2pjPg5wWMo13Qj2McoCuSRXq73osf9dAyj85vS6JFGySs2xJ71INCk0cTTi3O/A
hU5RZzcwo+X8PUUDkLCKwQDx3ddNy/gkTQOJtwAm7lXaaQZ6L/w4ec+mVCxnAeI1aaUfi6SHbeEn
gEbG5Ei+iLLf+S4rGZMv9QAtVdy0sGLQYqrTbA8r7HTgXGT0a7pAwSzKyALQ5w8TkVUS7qr6dc9R
xlgYWgczeLqpdP9YkeU/MmD0abap63RDDAh9sBEKf6mYNlwij0MiNx3IwlvpN/UByjG6egEUe/qQ
P+GxPVbNVT0KCv1KQCJKeSqCdjhV003bxNONWS0KeqDWvTmUXO0YMKSG+WFoSrbIVK62XgAdUKWM
5ZhVIxcdhTfV3PgcqBh+Odad9cRoj4zgmPVOgk4QNe5SLfFmRcgZF5g5i2BaRQiEeSdsEh8eNRib
+dEfH1e0HqK+JhdYdEjD5fZ03BoEmNY8svH7MnRQ0M0/e8qlo7yUny13/JCPkCg3uZQlcPTOtZ4k
D4r07mdjUOm2FSW17GTwJiSUY5SvKtYjZOPPHlDJ0kYlv1XTEagN73bRGpm+wOKXr3vHw4Yz/dXq
cHAWFFxQmZcl5h0MY4am00hUxyW5rFoKxf25vy2MTIZoS+CxdK2kHSfKgp42X4oBx4b2kuERWuRW
TsiX/BcU6wK8sIa9wGs4cFgjakzBvO7YORwDHS1d9YnIbuaa9VBjsMnrf49sO+GMNcb/6KNPmcNa
5wY5LrOGBQ/ii3KbyvaGMYL73HP2pXzR7bHsB5vZI24P5YMXI7LMBkOrS/cpUPLc6V8h/LkruKdf
nq0Uh2gC7oD0RtIbUuBVNq13jqYkN5ainHIGFJdC+h+FptnXR5qKIcMmmo5IxicjP+hvsHY9z4/m
mxaLnDnS1zo/kokGjjYFsWwGcLXiuL/P++KnhnQdhtQnIINQ0ITQqAJLT1vp3PgKhrCCHf87++Fl
PpUPJErHDaUl2BEUbVG4eNGXNGDTx5miWxqRy+CX+gVDG2mIlWaz0aGd6eOWXVnM69o0joV86wRh
mFU4Udlrs7PQJRkUtCHzBxYsJntJiqNLNe/H0Vb3huG8EC2NicfBmGfr2d3UdvKKb90+kL9KNoJ5
66LvW29rTT3cdpGU57Huy3PTqv9bj5r8b2hDw9YdQBTSMFTa9f5elxT0mo6QwYtFLwY6kPx8X8Ep
uynxbZ5j+RRMM5WRKcBRb+NlmEavAVTroz3Y1k2auGKRaM6um+o75kU/Bya9I6wnKIDkY40SA0Ev
bzOXdnPPRDGd72VGz3wFH+w1kdVTQnhNaGEiGkH1Ye9tepkQoiKgaHRKuNWV9nzV0WO3W+WGscDV
nf9os4TJ9NAz702zBg0fI1I43QxT7Zu0I3kAkPUnP7FroeKYIfWtRHIYZdlhyLUb+1MD8wG5NmeH
OOXSao8xFqqbOCc14KpK4usPjTNE6GjNQcK44oui3rUW0MjTdY4HrIIe8aZbRQ7Z1h0ecUes6i4R
68rP1W0NKWamG/7bZ/9/ve8MTvTgZWn1r3/n8WeWDyXTzPpvD//1mCX89+/T//NfX/PX/+NfN8Fn
mVXZz/p//Krtd3b7kXxXf/+iv/zLfPdfP93qo/74y4M15ul6uCd5PDx8V01czz8Fv8f0lf+/n/zH
9/yvPA759++/fWYNVEj+NdK36W+/PrX/+v03jdbaf/vzP//rc9PP//tv/5F8l8HnR/qPy0eSffz9
//v+qOrff1M0y/6nZggolbzkKWyfXvTd9/VTUvsn6wwzEdUQjgHD8rd/kImv/el/41MGeA8Hv5Mt
VGwkv/2jynAcTZ8z/mlSfm3SpWNYtPs51m//+TP+5U/5x5/2H2mTnDPMWdXvv/21UAqWB3tdRxAG
F4LsjWNNTdufHw9B6vHF2v/x0lQ1PWgCFzKGW6XuOb2Za8JY29F4+dOz8+s7//k7/fXt/+s7Gbam
a7oO2sL6W5NRHoHcHwHrXJrcW/ieB34LQTH7X0icTIT5if+ggs7fh5pJTpOqTm+jNTcH/uk3EpCJ
0Hib9rGR1doN6foLgHBQHbSIWFB9bVkG6brvbjN8jFOyxksWkVMuBlKSXkgghGbX3F6CA1hbyTZ1
wpXZvphtu4jUi55F28p6rWPB7OinZ7vLHFKaxe7cPqNWTE5vLFI0ZR08S8VyDZxZe5JDfxNArqVR
K/AoagM/ESDZOOzTwxWGkKWB4iri9xgWsfxB7n0ZdcAOsCaMP+xMLtL+y7KMVRfy/ZlMe2VH/TTg
/ui9cl+tLn5gfgIA8kaR77SRkqftf6bxg+l+1I23LsMQKnGkryqjRWMnmMMmQsCWNQNOBkDzU5V1
9cFVHwf3eUzezQE9goMdfJGGTQHDlfpYyycchlq372SIdP5gNsmmLV7xJED1eg/UR4kLMsoE40li
v1CKw5ZN+xdrzC6rLxqb546yOz06BqLntzFweshVXmZLx7y0nbU2nQJvP54kWWeb0pJbB5e1zsJr
y0sce1vObcDf601R+CDUL3Ss1b2zAGq/UFu8hpZco64BHya6Xto/CvEQmBdmkqcYhqNhwn5iNKYb
jxlkBU/zd2WGzdfNbzr2tZ1zUnR9kVIwMxLTUt4DrzwE/4+981iOG9vW9Lv0HCfgzRQuDZl0oiiR
EwQlUfDe4+n7g1RdRUJs5r11Rx3RZ6QTKuXG9muv9RsEm0FzYIgSCX6D1HC+tER3qZsII74pwl4c
5eul88uAFHqonMRavyuCfSxeNmZCKox8X2BUCDkGTqlJXpbiw0Rma2ifKd9ksrJvSAHGEvpzM2jm
WN6BbXYXaiC6+BllFd6v93qfe1N2aTbq1aSHj2V3M2SdTeBLEsb6hu3QxaBBuxjBURWOVd3PquLD
VgIQXjukVA5Ukh0rJOdcmPg61e5gmWh/prfa/AIwB5ESazen0U2qzzvEK0i+8KxOU88ckl1C/quu
CF0bRA4n8NVSsDcxd6tV5RgNppub+lcxoMrRf6uMZ6V5rMSLVG+PSwEdyoxtdZBwGeduT/NDhtqD
ETc3CJu4Vpc7RfQF9pIb6Vh0Lw9wKk8B9pLJdTZIiISI9xO3ZTRloosj+uegbY9KJXhY7jmxFZ3G
6lOfkUd8ClB6W9B87ENcKDKo/uKxVAEFwimB62XHOR+fovKMnz2e0xFyvBOJmh7CehAcobNwjaPy
nSk+QnJ77BYx9jJ2uR65FcEBM7ZP8UHFsB4C6jHQP8uhxVP+cx88p/VRkAGBDtkurR4T83FWQrRB
LW9qM8dqkHglj45FMQLE37uGLSrfLW3jFqlGdtCw2/K5lMzdoL00U/Q14aGAa4oXNaYv9bJbydI1
QgCXFY/IIRwQSBpvMaZ29WnYRXXslOGDxPDrHbOsLRcpTZUT1aXsW4PEqJBYNnLaXgwza1yiQ8nA
6avjAo73avvUFq2tjt+Iv3cyPi/RNHpmiquxPKM4Qj1qBn4RAHUn8A4DmAwBoa6sXURJeFWgskCa
IkCrl8ed3Y3PGr4Xwey2y2QjXuwNxXTK8gM5d/4yRuqNExcwZTl8ErMHUKSOZaJIUmVHGYUUlAH2
eTkeh6Q4WUpyVY9w5/RhX6Ce7KRws3lK2hNS7BOFNEoNaPMb5G4r/oPea4gdQ2QhUZG/6eASShKV
rvCWO/IO8wR7tk6LCWMc2BcqFVAcIj/C3UbTv0o8fKjh7TitHXG8bbuTml9nY0ER+2nQRhBKrBWK
KhnwhZDDUjCuKgql2XNk8chPEjw3Zrbl4DZUbRcMvkpKfRhCK+2PEHmuUvwRhbD20RhcupcJkSKS
eYt8KpYGQVAcQbLCVilu9Lia5BNnMCsU3Xxvlo3LOVLw92ioBIZHFfpVDaIqBlszUjFJI6TdU2oP
mGXO4+Sr8aM8fxEtTgv92HQ/UEjjXlPt3vo5Ddj7DBUzmfstSBaLzLSe1Z7U3Cj4844AApcUZabr
2djVo0iF7lDP0AA5qB/l5LHP74xZhyh835C9mhWk1qhLRpL4Ja0sF7dF6tImFbm7CmwVqidxllL5
Y7HL66RfjxhdqhEuPtMnUPzO1CbYgqIjk59GjKcnTDjFEQjr/LXrXgJgpdiPmGDjBgrDGbtftXB8
l+3YUH2pjt1oddgZuosS4N0M5C0s7+kWNKFngSz0Si1fcC4SUUgxBd3usseYpkXQXxRXbWOQnRJc
uXxMp1uju1MWMnfSYk/i9VAi7CiOrgA3F/zQhB/ZDNlOCN3MNJ2gO+LlASNOc/GDsMehcsL4Lsq+
kgSxhf5nCme8ytDxHA20XCYotidUhnxTBbAQOWLZA6RWDmKbgNvQKKQALuvgseFM0ibyI4Q3u1tg
JiW3oPxnZFboAwAANM7kvZamtm4o18Tw3tL/aKFioSTuQLd0Gk1z8NG6WCQA15Z0LEm/YwAF8dmy
K1xzOuYSoVnugOYg1fcBh0ooGV4RGZQ2gdftEtEr8MqcMAuSLV+VP88qPsKDYC+hdRoFAP+YcRnt
DCvBQhDHxLVUvpiTiHQYgt1q7mrLgGW87MhacqFSgtQG4KkkHNSMn8f/qs8exci4FKXZHYZTAJKt
p3DclP6Ad1I/UreAKV0LzMzytWAMrRBHAIa0n39qkswKQqUIZgsskLr7qijaCf+Fna4rrqo8YCuk
jhQE8NbQIsVXwBjmiMgRsNqZmV8mVegumFeY5eJm/FaRBCn3VMDD+4vZ/cwhyZMJWUZXlmIOeQjW
WeLqC0k6ZJhKE5c7sUKWrsFh46eCoh8Gtt7MHh2FyxWXYpJLtiYi/7/fCO9EwdIaUG/DU52AXjZl
kbewbL0NuBW1NwZBJzxVd91hPAXu98wGPnUl7uv9x03Jq1fAH01JkowivcHz4pcl+6tIGBvACq04
cbiXd/UDNE3revTwrHKWi/7ESeuKX3E+vEzu0LW8xpHMZmc6H3+C9F4wrr/6hI2dQV5hf5FmfAK0
P/M43JMlushvsUR3sbjQbQM3NfffNYpIoIZru6ExyG+HuLcGq4KbO9w37uBGj5Jph17qTE59qfrK
S3KMXePMq+OdV5RGpujvFjfi/7XVV7WgSYDftZ8ifLQenTM496XanZnTdXX8MaWvGtqsHi1KpFLO
pP7X6omPlgcO2E/99kwz0pl2NF7Cr5+FOVyTSqrp0OiMHhQP3cl8qK9PwyH1Ij92hFN7CQt6n+Cr
ciWc8Zr4tTA/6KW2eZQi+6iKnULr8xFitHFdXmCzuDedwS2v0gvrW33Mj+kp2PcoIl4Bo9glZ4xr
33mrvp7PrdlFAq8chW1WEGdn3VwhwETg7X+8N97dGv9MpbYabrzaneNUJWKyDrGBXkIc3xjS4eMG
3p9ETVYtzdQlRdu+hEXqyET3Vs8+wLUKQQiCSTa/5fV+8zz7vKpsqgPXqJ85wtkt8f7Wf9X6Zk+U
AMRaYqz1oBsuu4PlZ37kdheBb+xk9I0dpDzPnDbyu9P2qsnN7pBkuPhzPnT3gKkuwTRc5KtCnf6z
hKtt3lhpcWgqATSV6mhB5QurD1s/Xo7VcpDKaFcJlzoWDis0bC3Ij55RJM+V9SMVOr8nZxCEyplj
49wYyZttZqZNPIwi29m4nlyeOU/aReDifnccrmI39OX9uYW98Uz5nR3R/xmi7Z0gqYADJKMd7jt3
clWncBN32KtueSjd+YvpnVmB767xV61t1jjBZJtUZjjchw/FQXWUPV6iTuRiFuqgd8Gy94NzTa4/
+cfZ8arJ9ZNebauEio8FjLW/b73JHa/y224vnKBM2LkbHbNddmbNbXxx/hzQdU2+am+awxZyXLtu
MsknQeFPF/pBdydH9rudcLB+fDykv5bER/3bpNFkC7OLpE76++KyuDd4w3KvwvzfZ5/6U+h1NtCJ
nXlBsXi4SzwksbVzp8q5Od3crqIkZHU9MaejEyMgZRs+95Cj7drL8l71EUv8l1HEqzndHCWBPpYL
qgI99wEabq7Cog29eDc4pm0dl1Psmudmdf3FP0YZgXaR1CjeFNtt0uQN9RkDLX74oLvmgDzOVfkU
+eKjej85o6s5KpXrY3HqL8pzV6+4DuBHbW9iJtTUFOTgivy+iTB/g0FBdsMWw/t8+Mxb1BZxQLHI
RvXpQ6H/TMzka2COhVNF0n1XKI6ZNDy+2qMYV1eIQF4n1gFvvv1SPS9y58iLdTPE6i26UEBpkwdL
QAXZSr7nXHRGXh5SbIGNKrpQlBLVzTl7sjTVi9DFsJOiPgR6dEct8TALEw56+acAgE9BHsi8rSMe
k6jMl7sxvSD9gxZXOdq9iS07sS7sptTtSlJ6uRU+xupE1Tm9nYrqe9BbroROfiehSanehTBa8vBb
BGm+UABO5NFNmNaeKb8oVetH1acku6tnZT/25NOw9RKa0M1Xfe4mcyULCEUBCOYbVmIu6lcXTf8y
ty+pIgGyh9yEPYml5H5qhr4xqDerrwVar0Dv2nA/kf2tUfYFKO6GKGlYQuSO5vQkNOCkx1zvEGop
kbXXGpwYFDgN85kVJ5+b9fVce3WOQMUVhL4X+3v9iTLn5eixyn3joj1lN5GTeoFbeSkrHtDMlbCT
bc6Wx/Fg7TonOp6LZt9/OOi6rJBG1ykGbu7RTE/MCv2I7r77GuwA4MHj5q5YDrFHgrPbt7th3+zz
Sx7BNyisY/m9D6/PfcT7D6V/PsLa3I1GXADjU/iI4LRwN/IedsSDsSMttIvOhHsb17W/DvFXbW0C
zmCq0ph6bHc/fdXc3tOPII+c6cK4W3bFg+znbvNy9iZeJ/TPbf73IFubbR5kuTSUYfX74lgne0y4
+hdnDcfi6+izfPfxzbFO2kftbRaYWC3NYCaMZ3LoDu0u3TVee/i3EcarsdxcwDiVWZNJNvi+9kYv
+VEeo8iWnsoDfNpr+eLcW+H9IPdVc5v7VxNDPJUkqeO+l3xjX9+hQepipPxiWvb0ULqRB6DHjQ7W
feEkZzbt+7fEP1O4uYsXVZO0LOGWkE8zsiOaUZJpL66he11leu3BJDvT4PuHxD8Nrn//6pBIq7nE
L0bGIkbEVAs1qjS/643Om0moKMPtxwvm/dDm1dBurl1rBMCMivm6YtI71Wmd8MnyhJPsy7wbhJtz
nXs3NqUQST5YVyicipuplE2s3NsoznkxqKZj+MvecjoPWvbvsOLsJf/eDnzd3mb6hFnrUqE2OyIZ
rJNdyc6uofk738tD4aXX+tXHw6m8FziZcNoVUZMNipObDdhLZOd6BTnlQCWBlbfZvSF2n8DxzJA6
tWdDDT4BuPcalKBCUXZ5g7sBPuM6rAVAZb4cYcubVyFCr3E++W2v4OxSibY2B/ZY3epAfVCNwkjF
hxQApRFui3IY8BoyFCLtBUbvDLYua+nuEBz0aDrXv/VA3h4wr/u32fhSqMoreyS/L4xvINLBoned
jVz1qUOyEbKsO2W4GyZq4k1zvZJg/brqv6PHfpqTb0vRngBqAjqOhkNntTcQe3eCNexQtj0R/n22
iu4LS/2IOtOtgvp2GoQPU14/yXn0GZty++PJenftv+7MH2sxN7QlZrJaL7kJ9wUBp3CFx4MHqtvr
sDg9cwX9yvt9NHqbxZhbsBsaKBv32SHcP8FhLHM7PypfUIP8BMRPcL4rR8Wj4rs3dhwzSEffqNgL
vhAIXn9KvIJD7t8MAUcnVBRQCCQR3x42vZAPcrWu1876vJqKTHdafV+YiKgv1mVgov/enlpx3DdQ
bkLwrO3wcuYLtsedpGqyacrkLhRLpJK/Oe7MoZP7Yh4MAHnyjYWsm1spkNpCyWmxHx7RGpMb5ZMO
OSFI59oJLBk15uEo6VRPhey6yQjeZsnYR2b8e7r+W5CY/xre5bp6KT51zctLd3qu/l8AvXDK/53Q
XjE1b0Av9nPz7flH2b6Bu/Av/oK7aNZ/sEYFx0XoiNAAh+vfcBf+inVkSoZpSCKIEzbUX2gXSfkP
eX1JtwwLIXZNtvhHf4Fd+CtRVQ3JgsfNHwjc/ztYl82mNhVTBxCioNoC/ZRf1Ddx7Ug6CHdNExDG
5cpFuBsOmV+S8wdo+wkjyMGNfePMc1lR1jjun439V6OkoS1QhUB5zM2x3+kQwJJFE3jK8QqR9HJv
QW2BDD8AvRtT3hMr78bwEHMWzA6vS4DxOM9hqXSETekv2D1ImWmvwjLpcie331vxtjPBkNf9UetB
qlSQ949aHexEeRWlG/q9TiWyKU6TcoPQ/PMcjzZStDZsKn8yTK+1gjuc7JwYS67iRzku3yyVClSF
tnzYTuDhTFcZbiKcLShwuVbPE6CdBjsoqsO8QJPQ4otQwGwYhmYpmu4CcD6WKeoswmFQWxAm3b5c
pB1iLSv15zKTcB8x9VV8TN5LfWNH0GSVGrGnoD5kmLg0JTbavWlPlrVTZsHhnXoE+edX4FpGVeTi
u0riwEsj8XNoAA++LhT8ZYTDAlwdXQdAPJgWKU6eqKBKKPEh9jYhZaMhz5FmX5IBeTf9JjVQKYsG
v1KUwdGN7BozC8ScGoxocqz68kb01Fg7hHW6x9vvfqiiz1pVIDnRukjG3se1Bd5DwKl2sNXAOCKY
TD6Q2ywYPdVcoPhW7hDqR6ts7IkSohq0u6bCIZ2fmYunRK147qr3wlhdEBwIdicLP6Ip/7mk6HlJ
8zNcptouhPEk53V0yypKd3OLSUKtY9ojWZRKF0/JcydAaqfCVQh1/8YNcpmlAQOeutiMXIk+gIYo
Sa5q1D8X3wQyTgoWhpNhS3HP8lgFaytvXG6R5HispHtcWHDJUu1Y/9LNfNRSoPRz1KZv3fKjgH2I
QuGdNerPITbcYwmAythb1q0YYL8ZAlqYnlZsRjA/JchuS9GEPNstIrTPS/uzWqKjDnfPEuu7krLs
MC82sEMbZURnUQ1HQLGibXF6a8m9KoCUgTH3XK6RhTSc4UfBdJDDy2huD3XzSCEULyAJaJqy75pv
YYO7ZqfdY6NjCzzeGfDpVtJQwg5k1EZa6abSRF8cWkRhmlPUUfA362OvA7C1yvqu7awnAUBVqQSe
WYjXfdd5ivxUYj+plPrBQPETJb5rTAp82UD1JK1cDXlIyTKRQcfawQpv1GG5W0LjLhq7y6XvVikq
t0v1gwZm08R0SYhR727BOUWfAkV/HkDD4w5LWbLfpYrxTV3ym4nvVbTy0Jby96gU4SJKxzow/XYu
L0tNvVLjwk2b9ufcLQ+YPHxVMQnTVf2GmBzRo/RCj5q7ZlVfvsvR+NVnJEzFsrBxtHU6BfcH2ZC8
cJDdOEXFiSQdtXssgx8CSOlLS/gpDsUuA36i5dBKqBQbI+5uIaCiztDcrLcuJ2RM7cp8jprcn0C8
EJ1cjRYu7BpQowoXs+hKNbHmndInK9bdzoo8pKxSG8OOF6mYnECsvqmaeAWD3lPlG0rnngWTv0lF
BKvNXR3gggdu6Ezc9vaR+/uwxbNK03TQk4zH5oTv51lG+koMXfEY7ykS7dIDj4fT2WjtbaxLO6js
ipqumZRWTTgdm/Cwa6y+r9Fuc9cqrhReqrfIrJIziNzv8WFxRDfxkGSxhWOx/BfKjW9fEr9bl7nE
AFEqmqyrm4dZE/bY7EYwR/BxYnF+GxC6+HWr///45n+tU/V/j2+IquPiF6r37gUZzCz+/jrSWf/t
X5EOuF7wt9IaGWtrYLLmJf4C9hryf0RJwgiegMYyxV+L8P+EOtZ/LAXJdWC3sqxrYKj+CXWM/6iG
qAP5pZBMMEQ+6L8B65XW58KrqEMFK6RIhgy9TFVVVsxmgQZWIsxiIiNXj9bULgJt4owQ8IE8BqJE
8lTuqudSXOLHvJf0wUM1frqyjKTwMwMkMUUwbdjJuZCnfiPpCxZDYNEVR5eL8EyAtK7V7YeuYZ9G
fESkt92x6Pgaem+mlWdFmNhoGKp/73DQyQvzUVLkU5P3315N6M3vn36NQ377qDB/jcyrBo1NXlEw
YnTTaxrMogu1/Ak5aogn25wvtO70cUvbePN3U5qmgNemYzT69gVVo+qpxxVNwScqeNYRE3zrbAgf
fnKlOPL+XNl+c/r91Z5prKhu0dC2kz6EqEyIdQUbyF8bS3ejH+3PowPWtfPHlJmWwfMMv3H+8LZb
MIoq5GbiysNpaW/NYMeUZEfR8eLj4fuzN4jq6hgx67rIMSdu3p+pspTxaBBxatLiGjlgT0RAMK4B
54MrLso/8PedPtGdj5t9Z+u8bXcN6F8l2WZMi4WwEmk39BS/8ttTeDsnF4P93dgV2BM60a2BlKt/
7sH957DyduJdIkEJUET++LbdAlOeNlaU2ksGoYNfqS1foYU3XxpFKV7O9PHPXQdH0jI1Q1JM/BiV
zRTWbYxaYCyTAvZmb0WI27j9Xa4V2m4v7ZIr1PFusj06utfnrs5NXn/dfypzCl5Q5voiutx005py
uWTC0cXbGV9xz9t3R2Bq+wYMwrmM4uaeXJtan40m4Kf1qN5mMOrQXPRshE1eioWrV/MTYuRnsCrv
DOSbJjaLpUR8N866ofNgyKZel4pfDCuL8e0eHoooeJACNOct1fxxZv7WR+PbLajqEEpkqCUa4c52
/mQEuqcgznpv8KMbVG2up4vIrb8vjubwtiTQPrc4N5icX9PG05nVKVoSSMZtRRQjNMHM5L5n2hSf
St6yN11kA7xylzqtr0PlsAGXUGcHR3adlJcqxmm/g5I3NKTXJ/cG3/HrGxCQXMFzsqkYxpaskggK
pOsFATLs5G/NU+mpRwAes2f5SMWYh/bR8ownw8kv05vGQQXMxS3dw+PxdA5l8M5WffMhm1k3FbVE
LZ0PwWcGaeRrE5hlXNVnTqJzrayL4NVBFNVQp+W1u3WT3ahTo9t9FblytsRnBvadI48NaRAzmCwn
NuVmT1YUW9VIqXvPkOy18ijPu/IlJnhO71EmtHlYjJ9SnxLxmd3zZ5SyHgQsKY47bpJtGN3Mc1PO
Y9ejhblbyAd3j3q069szmen3xlETpTW6IhQSt4n3RtQt/NwxWxcE3eU964995uPm6J3ZlO/1hhQX
G9IixQR76+18YQGlRUY6syrIkT6Fd6JXH+vPwFEZwcxZjpIzHkhQjHvr/uOW3+/g3w1Lm5BmGcUo
EMKpR3qqQHY93zXxvtS048etbOozv7cfQStxL8+fNZH2tn99QPWpniNUFIGSKZfKt+BgOeUBcI2D
bs25YOadwxvpactAEJAjXNxe/yEKvDgqpINH5dIz2g7K9/hv1v3rNjb7WFVROp802hgddFGP3QH9
SxfdDsCiExLxtuZgU7f/75UN/xpH02AYeb6hYL5O56t9jZRJr3ZWOXgWGZIqvKlN6DVj7rQqgoqj
SlLjTCQlvzeWq74Kxzb3/R/XPQKRKMGvKzO5XHzLPrUk2ZzpkPgcmIigOZU3+1nsYFd5Edn6vrtC
43UHoSp4PrOENu/m9UbmuvrnQzYvV3zMA1HI+ZD13ZxR9I53+UF2xf25vOumLvx7kMkBiBIvKUs0
zU30iPh4E0Jc6T2SeFimDXZ1k3uJG9w0Fzo+rDbryjX3MUKG34Sbfq+5H/f0vS35uvnNysL7GIP1
Vus9dAfsRgIRj4tPsohnroh3nhgM6KtubvYk6BhTs5CA/rUnyetMcAwof6eH0V2VU/bRy7nVuwEt
/jmy62J7tXxDy1L0pKRJ9BHc2UMY2UUIwvIycIvRflkh3edu/rNtbrZM3KRCVAXrcK5YFChAHibe
IekWeDi2QSL96Xz0eG4KNxU5NZTSgdgSOEgw77CBtilHwl+8/XihvLc1TfJV0lrlAn25icStYun6
VjQwkgNxGkTPyNWdO+XONbHZdP1YJU0Tmz3BfnFYcabyy6DtpDtSsIf+2ir9nOjJ+7hb7y7M1/3a
XIayEE2G0LFKoL2vN+FtDHiAysZD6Ig29KF+/z9r0NxcgroytENnrANJCCNdInIXHBb6WB/E+4ZT
POzOjOsGJvV7I7zq4vaIUdLBynqBcU0OyY/qR7qfr9YDDbbbV/NacaarY7LHoHmP+eWXxOncc2P8
ztvDeN3+5oyJY01ESW7t8QR2gaA/EmDAIXVb4d4g7bJBPdPj93bE6wY3h41IeShChRMB4O44IgOj
hs81ouIfT+S5RjbHC/IEkDcwqfTy5WBOmtMNjRM3Xz5u5N1Y5nVX1q94dYh1/awstc7YBU9Fcxru
pT2CRLupu2xZLOWnc6vz3S2oc+NDs5ckXt1vm8vVLE47laWC0L8dWQLFuOrfjNurJjbjFvSy0kQw
UTxBv6uDuyo+RdrNmVF7d25etbEZNXi6vaC0UDEHX/gOybG5Vx3U0D3BQT/JtX4OltPszi3z956e
+Gj8M3ibg9jMtESoceTy5B18nsGpDrLXXFOraJ3EjV8aMhbgRb36U3s//mjuUv9czmI9qzav7Tcf
sDmjI20qlRmFY88IKDfWym4crJOpRXZhIr1s/hgiVORT68yEnlszm2M7Q/2m1BdajS3RBv9s6+rh
4/k818LmjEaZEMuSnoGNkmfRwiJJ7v5nfdgSHNBWNgQloA9Ahd1QQx9ZePi4D+8uSV51q7KMSups
E+fB19YWSvqcSQJ+vMl1avyo9DPr/lwbm4NW7LMagRfaCMTTgF2HCc8wzb9+3JF3YxxqSeRVSbHw
Ft6sshJlM6lTwoFrevRWJgHAAIMy0ugim+pFnnVzDmu+/uIf6/pVi5sVFmmNVukTDzozoiw/4EMi
X6fDAcU/8u9n1tq5tjZrbTJLeUrjGG91+bKfT6UaXpX4usWiYgMkORcWv/cUfzWW+iYYCMIkFxCd
HTz081cA9fqqW7333HJ05uveVXjrUBLBp4ky98fz+P5i+Xsat0kqPZamMNCYxiy/juovYX/A3+pM
G+9FV7zBqTevSRORQtTb+0QQjVgwem3wglOwG3dwx93G+40dTt3MOfcWfy9p+6a9zQ5Y4lZZgoj2
5qNESrzcLTvlSGxjo/l9Zu42SLhfYdWbtjZ3pRW1iKh1tAVEBcNnT3KRPHCFveSv2WLVXV9uKKfs
Cj4jdZRbXjoeMI7kSiL7mXjB1b9ZTW++aD1HXwULqTZImNDyRULnqLcyYjHeL0Cg1xm2cmqANIDa
bj8JN9Hnj9fSO8uYt6ssa6pIsYsHwtuGEeBD4rPB7ydpkyt1MP1cBTmJFEVlFWeG/b0l9aatTSdL
hjyveoxrUOzd5XdWyuXKve7Jn1B9jL+ic5aKZ5bxO1vlTZPr378aV62MkTkcaTLAxUmybg2tshWg
Rh8P4tmebeIHhJHTWu5oZvCLQ3WDgKebn3C1PYyH5fN8cS5V/k42VVORN5P4H4UOwHBvu9XjwruE
4TitIwkuQIns2MudAbaubmPO8PAL4e/jXXmmn+vvvjnOgX4DqaB4olDsIJP7tl2jq2tsMRtMQUbk
NqnhFtW3donHC6wIINEMoXY14RJT2FabRNcVboBuoCGVaMu4zPsSnJczX/TH8uWDKICTE9XXF+72
KESzwpzlbBy9BeXHIEL0gDTe1Pn68HCm6+tG2Hb9dUubIYdw0MtC3o9e1ooXCj6gUTb5QoeZUDvx
/1eh1wyt0+Yl7oY7vRyfxwkJCbHwP/6OPy45NqkOJkQyLC4tqiVvZ2DoTD1SyoEU+oJUxRjpO6KS
ExrrF3pfn0rlLPvwjwiOZCyjC8cfEAoJ/M0OytEJF+YpWpcaQDR4Qu1p+MJaQ/kBLaVTfF2fSSVu
qDKczpsWN5uJw0eM5OVXiytoHiXOzxjbB+5AzjSw50/NjofouSeA/ovyvZlgjNHooYxpxFqmeDuy
SKcU0gyI3BMsxUTY1Oqx/zSDBrecXlhgdeGPaWeVKbuW0ssB8p2y8VSUofpJUMbpGke70l8KanP2
qE1gmAdRq7rbSozSU9/W2YUeqoLM42JqJ/DDgh7i8h5LvpJoeuGAGegf5bZBImUeBpxs8Ng2HqO8
yNETFoyveNXOn4toVWAam4S1HmPo54EX7B4mxaqOVioNXhJE2N/WcQz+U7MOVAlb1OFT0IKUdRR5
X0N9OLSShHITPnn3Qa5kSAIriC+Pq5pYO/fKI5COMbKnZIV0RlKDgRZnjfmjQKt6F2DdN6FrlIOI
yxDa9GZSzCDugmx1AiryGTrdPCKXGg3qEdUbCyHvPBNze24jTDrTVGqQ4lAL89TJiX6Vobhz1Ewx
njxZDONntczl46SnpnyaArP5aZHgRhRTro6jUsd+rhuo8cwCnpt+qqrohcZW02HT04bCSWhk6SrC
fhttjdzoEEpCpwi85GI9C12LdH1YwMXOpzSUQan00jcy5CgLTaq6pAeshftTHsHuU/j+T2kwgGFL
MG30wbclfkHXLhhEA30shCxbosklhxSrjkng5EQHme5YnVDcTSPeAriEBS4e841NjkEJbatSv+md
hVRDpqIzDeNNF7y4qG4SQZsyT1G18XJW+upbaqCk4elI9jbuWIfyXWEV0U5A2Rc06doZuWn3pmZa
+wqMz4Uhd8ptXfTQCuVu0a/EsKyQgFuk4WEu5xa/hEIvKOWN3ckomuhzYqU62mIz6jmLFiNtO6YJ
iNCMDwiwqdUtDSBuriFyJOH7sCxFk++j0Zh/ApFMdnWRLhXkRAQq7DIKeZ53eAid4mZ1fh5SM1qc
GdEy9H1m8yQs4vxZCPDRQj251sO7KcmQbtekWcmPQpLqd2OYahdtI1Q1rtnKeCmkRXQXloYMLhhD
tiwf489Ju6z+5SrGjmZOHThYzaMbuczXkeWqrc2y9yNrHKGAVJHoZmqM/tYwpHuz1YNHPegnR7Tm
co+NJNXkdBIgjcZDoxd2pBZR5bZJ1zwjQi0SY3bhcjc0YzvaS6BMGIQtkpjiRxMYFwUEgl0XlCmi
7U2MdeUi7csWxivqaDhX2/hkvzTRNEF91SrxKZorY4cxJerxQ41Ttt7PmWtEJGUavGe9qmhwpFrq
2dGSUHiqjbbpPH2uRmRjxqx1Z10rDnMX13uxnKddW1S5v4Rz1IGfHEV7niuC1WHUn+QW2lIUFtYp
DJBNtmUs2txQQXapLCXjRcyFGAl+NFoLigMhEtGNxAu2DIyHgXv0shWs8qJj/eAA0hYxGrC9QklG
q8p9pSXzgzoGqYe7HRBX1H9OtY7IPtj7/KkD1XEZiA17rMljYZ/NceoNSUNJF/XHr3Fg6sdMKuOb
qYwnTGDD7AA+CYc1vUImykoz8z7CVs7Re0lCp2qSrtB3LyUnSar+lsEYFrsXugCraQ0ahqcMWDrY
WqkP30Ou38irUI8vHJU48r7LIwJHsUvjGxyZ+32FbbLNgRx9FvIm3DV9xYM9gXR7F0wQXCZrNYWf
psK6mqO2irwQC9Cv8ojXkWOy7zQnTfGv2IWIEn0eCs3ABlds+tYR6ri5HEK1Svyo1zU34MzxF10s
RWSH1OBZM4vkbpGW79gV535gWJ8i+PO2Ys6JI1TjS8ClY4PGuaN+i2ZbUSqYWAyFIwtmeSsLaXTR
zEKK0yUmKjonDEps3edmHL5kA2YFep5g2CwFqFIZHSHewghxXnyXSvG+1oevqjlVTxx09+v42LVs
Pcz1cDIHQPNRDSlgNV6jI8jj9DWU67aZOvZ4czHoReVFUdldz6WJPJSMmFQT5S9RVd8KaknDBXYD
aRmmF42UQ7XMg2KnDFJng1qtbFWGNoDAJCW8pYvwR+cgxTEF+JIpdMiYxZo9lEZ/kQ0dHB40HHPR
RJg4HKvdaAUJSmjFRWPhlhEsrbjDEJ1tvSpWCUWGh2LaIHCwxA/Uu9XMDrvF4EKxpOthQQhP+N/s
ndduHEm2rl9lY65PNtKbi72Bk6YcyaIriiJvEnRKG+n9058v2T0zEqURZ/b1ARpqSCxWusiIFet3
tVEgjl8rUCXu2ysnNKdtHHfLVTyMzaOOu/XGGTrzW1t3jh8LBQwU22KXJ/aWoYi9d1gDyePr35Ya
R7NsJPmv1UHPQpOY57IZK5/k0sTLh6mE6D9AvU5SZ3XRnM/xJpBdLU4eENfiDx0mq3s6RvaMrqqB
L4ZWOq9X7vLwKEyM6mwHjvC0drJhjcPl0HyiuuunRpKnZVXRJ7u+J76tF0TUGk61jbTCPrZy6Rwk
PT4kBJwR+VQs8lZgMJ27uSTrN/ks2XtUB8OVXLEt7VvCW1ojf7HwJXXHRu12IRQML4fcEbRQw/2p
nq6sYfhaV5Z9aUdyvmO8mNfR2Cs7HFQwFJNbCtdUH6+pvfAVq3McvotRifdYgxVeiTGJpzdS6LME
ow6caakQWdFd50T4neMyTTJblJVXKXG/XimK+lrTsShVWCb3HR5RO3Po31rRZzel3HVeaxPPEt/X
vbQxnMBpSGKJvwpDi5+MXsbr0ejrjTzF/pwQOUTPWXqQijjbSmm1XHThWO/avlVOKr6Isqv0pY57
eSO5om+tc9zBiLXTzfBblc5wv5NSTdFZJ1MdY7JJdnNrQPGP+yTzVaUXyPWXKd+YTMAA5BUO9MgX
sGUTPQUNcdZBkakYmJiWc+i7Mdwb0rJs29msGlcOoZlhsGmG5FR3hadRUe5bE4HDIs2tP1RdTvJi
aO2rpYPf7+j1xsH/3Wszu9xp9WButSXqdkNIrOAomwm2+TjG4IpQ7mUsOz2xzDNO3XGNUYxqbhQ8
pANaMkC9S3dnFv1FuJ7PXB6XeFkeW6tLgtBqlUNhxRg1JobmS1JWnWtWR+E+qS0jC46oovJT05o7
pAIzWvDVJN3Wm/4YoZ0g97AM3ZqAGBKR6HtjSgrlA7JChUfSIOkGnehap0WJ/qbJifyLqi5hj+M0
ezs2rKtQHtRAVgmE6x1V8h2R2r4OhdJNYmjCskXIIb3AdKNiD4s2wza9OWqMPUliyUEZNUd4dltb
DPISJzUzQTuQ9I5ZYZMQpXi/YvFA9cuyuUFAhHxAsytlrdioWdTcxGJftaKDaokld0OCLz3CjSnL
6wjb8R7vQSxoh2xwyaIlaUSZqx0BJ8OdRen7rV/lBC3LRX2WESCEvCWpn3uewBNLQczH6YZt5azB
SnxulbuonZ19uxSjum3EaN420UCgFzak5hdZjlvTk7UJkVHZT8SMpPNZWWb9S5JzqSouFP5iK91z
S93lE3Lc+jIZD76OCx2Jxqk4VXGIsWFmqeKxcerwlriy/mtCki0RLJzB7ML4kO6sRVV2TRFKNdKj
iMeZWYOM4YSId3U6Ln6C8cKt0WT1yS4V5ZoQPHYFtZ7Hl1NT4xjYSGNxi5/bUuF3B49y939GJeUK
OkkLxmS8tuNiJ9tjgEQYuH/C4fT329hf7CpxW4GZZcqQl38iMk1x5mis2VPAXtaL1DWz+xNK1s/0
DDqXaOUcSlLK0p/E0HJXV3UczmOgXo9EnGoeYq7ihI+fH2/WlN8n7bpSPGbX1aSArDBvefiPr/GH
E/jQ7qrgvhfRtIyBLN1m6m1O+vXvD/CLXsAPB/iwY51IkgiJYxpxZU+rTS2rXlanT0TawwbTOlBw
s/6ETfczqPnhpn7Ym1fpyAtmc1Pb0Q8b1/SYddiY51QG9Ls/Z0j83Fn7cMAPHacSFU/YSRxw2kx+
wbLzHF+umn0IW5NXPH7uuPDpJX6ALOyGbJPS4oidb73gA7xj+tjENxp0z88l0L96hCbtBviutB74
/49NhyqfSiMplDEwKJ08VF3YX+YhkYLUZopaoS9j0/L7UfPLF+P7Y364wJgya04qjrlQgAfiJvba
rVm79XblurSUXV5GmYx9FnHAe+3hMysU9bNr/tDCMspKq+z1muWtvl07POqdSkrRM3afhnCrgBjf
FTu5KDdPfyIOwgcD2MaP0ikq3P+Ywb0CHJjUrcA5SN7HlmY2GPWSRZxNYUWvukl12n0GTK3v4YfO
0g+H+HDDLX2SNXx+x4CsY7fQriTMoof59PvH+jMD7/1CbN3WtXfT/49DySFztCZtCjpaB89eHJRd
3nlRYF/JD5OHkW+/0Y7GlrkfeYF2Nd8be3aM8UX/ydT+i1cWy3yDEhrqCJzb9/H3Xc89ryMRxY4l
g+Q0e/Ntxe6JEjr2sKVll9S7v5Rk/5q0vd6/H+/vDwf8CAFD2Q6JmOWA8T49jYc+oGnopbfCw7jY
R5zn1t78mHAaLzV34WHcEBq5keiXXWiuvrU/W3h+bpJzOnACTYVnQbf2w/he7NqY1JlY+pUmtK43
4oL1xsU1IyCS/LNu6a+OBj3fALtZNUAfSaxp1Cg4jY8KmK5DUD2duRWI9MLb8MW4+zec0n5xPGWV
VQAi4xjMSPtxxspzI4uz1lEC6zI/ae9me83ZaptUBMVj/Im+6ec3h4lRVnFHU9eW5UfoHcd9zem0
XAu6IvIM/bxdusDCLPT3r84vOs4WORcyjXVEVIb1kS6bEOmkU+lh/HQebpe99SzekJSre423RQnK
S/z20zf15pOjrgjqh2GLfcFaneBVYKHl+/FO1viMmEtIQb2OEzITfCq6nbElBeriM3T1F/dxNbmQ
VRUSvo0Bwo+HIvJBT8qw11ETxLetoW6IYv0y5+KTof/zzA5EQAMfL1DNwNjrw2GkSsR1WCVcUYtr
d3NKxgtace4UX5vF7vd37+cCkkM5VKYMfIXuxQd4Ws/TlDpVkInWifMlW+5Co/iMjb5C+D8+IOJU
dAagjTeJjYbpw12byU5y0k4Psu4mQUuXPCbEFejKfbicskXzR+UGpeP/4h7aADxMoZb1M+5O1C37
0ohg9Yw43SUGY3OCrLTdiqputh/+87u4OhjrjEJAno96AicjyLgrVKLc4Q9b0RIsprT//SF+Hnrv
RhjIpYmBUX6SRvR9PA2AGXpgV7MrYxpEyqO/NI+/P8ovhoMlU0KpeG/w0D7OglIqq3ZbcBRHKf0S
5ttKuf/9IdbS9sNosBDdolOxV0Ts4+saEs5sh7JDHIHzko8g9QXuUbp6jq3MJ0f61cUA8FkGIkss
Kz5qVsBl2pygQT1QIpkArejJykXm/v5qfvFYUFcqNpMr9tWMtx/Hdk9kr7LA7wwaYpf7+ilXCBGz
//Ic/P8i779ZrIv/WuQd5GQ25QM+Ns336u71l/5Sd9vWH6spIL4z764zgPn/UHc78h8K+gWN+ZM/
1sXhn0Y2+h8oRlAT0cenxsDD7J/qbu0PZZ0L2e/ayirz/I/E3cD6Pwx3ZLc6CWpYm/OlMnF29vrz
76o4S18mCKymsUmH8NTp+XMZY6Tf3pOIcCyFnXiz0WgE6KhHdIK4gOlHMeAcFiaW4skrVpTmxLGI
PCB7R3flCZFiljvbdiTcIAbJ6CUMY4aUTlAeR5vCNIut1YBj4EHWe3kjqFOXtCcAoD+MpiUFtDCA
dzI3wUjZNWmGZ7nxiiN168qOdZykENsSzTlJdvhQmK+LTkJE27QarSDrtF6CViovhWLig114guAa
shoOtkI0SVjxh5JZ+yjGzGkptG9Vf2yGTa/Ez+8/U+vojkyGfYLSkiQBKwHJzDY9+KbXWYQy9Ngq
5qkZiJYggzqfHC8q+KYUpGYoMdLKnZM9YV2aamIhoptzHPsDCb5P62lNXUWqkGLsidM75UPtoICn
YRnPexrBJ+KgnlNi511LpiknR9Vrv8SPMvZY3tK3tq/g00LzeXa1CCdEWKSEkGTPcV940SI0lzKt
xcF0jrxaPJpmk7qNFT+LquOqtfRSrYeT4OY3ckuoj7G8hMV0Xk1Inh3fHvxOb05rUq85Cni4OTBM
IdJHKdG/vf9L7SQvUvlQD5mg3SB/BSLaiGi4iRb1QLBxue2Fvm+kdvRqUnXmoSAnPD4avUUrj62K
16X1Xm+wRqEom0kjyTZmLH8Vjsh3unNTGsVxshDVxL2yMZpIdtvMCmp8MgivDV/nUDqPWsxQZDm8
ssoXBvCyhsKcoGl8Ba3Yq7noiE4c75qMYJAmfajtZvJEi6Wr5ozPlsMhe9ySxpWYqArMT3MYQkQs
EgdJ4sWmU/PmaHPvyAsnS3reKbUtbRVt3GuSOu2zMN8XQ7achVZJZVolslvWauXOGRnCs+CGhZJ+
1ZD6lDR4o0hAMIkU3YygMKOxqHgQtAdnBtCU2+o5X8d9hhMHqDUhKGXZozjJbsyUIPuBnrVw9NBd
jC6iN6vmbgy3BmK8xTsWYb1rRJskrb7JKTBHXoL0UeA+DAaBG5QSD7miFIEo8OxJc/JzqgFf2rLV
bkmn3pNzSf5muqRBvihXxhoVOseNx/NQvL5xzpuGFm3cRqNby5GLHvGaus4IQN0yzxzv4YvcT12S
+xNWu2n1mkrJdBlLgVPsVDl+VRW9wFh42Xdt+jDFdghqFe4TmvKWRHKTooc30+y8CCvfDBWiGy1x
PFY9nrio9iEvkLo0QR3naLfytNxX7GWVeCTz/kEuxmuMKeJbUxnni7bSI04nqs557o3nTARy4T+D
9MRBQx86yQG4VZwVg7ZPklI/hGESXzRG4vPUdbAV2g5imE4FM9FUyV+VJS93tk2sDzSAV2pMiOht
aZ/1Y+vHkRPdjStOBnkASZIV7QYD7+FQHz3NIIUYgI5IMlS1rmZkG2dc8H9Py4dumIXfR+1pQix+
ECsgBxjfrA/EoGt9W8gV9g0kfFeRNm3q4dYcysqXh/G+zcJHS8MaJ71MMFmE3Myk25WFSthJ+VBk
F046Pc5G/uDMUeTXuNIkU0e27bwZJTH6Ix47XgziTTz2SZ3KzVSGvuOQjb1AMbzT6tZwc314TqIS
fF5iErPTSNk4mC7JQ7VHNInGxZ5st64n4eqJDnWkmnaa3dzQTxGeNoSSK8Wawe85ux6zBX+UFjug
UIIdNtXXZK9afqdYwIXiVR4AjQulPnV2zreB/cXtoB30sLhLh2r0FLu7tpOrSDY6Eu4cCwMlMez7
6G0wMQwJSTCdc2Bh7diqSQdYoX+T2qV1FSFt9JGM8yxf9lWrlfwLRweejBT4WbpVfDFjFZwqCVs/
q5OHtjAe284ogLsJwemqPsc6WoEqk5P7bcTCN+MCxaKDz1lFYJPXz7hEJwhhXHlGVzSDOboqK9RG
eisx95CfMk5HUjPJpRvNILKJpIlJ6jMqp/RqKFVE2DBGMaMXaD5lPTqMc75VyvVzaj94mqlcxUbS
+a0K7mSj12zQb2ipdhjrJHYX0/5mDWv8eU5MPHZKhReTxLTFKRruwuWsz7d1XbyY425UVVwbO6AN
uzAP9PDxNAPOgAOykDBhw/Zxyva42Bm3yMkujcaZPcqTftOK8TyqIK4QeHMWg/hvzNFrMmy1VKc8
5ONrpd50o9TtjTiTz+043UdjNt+WrfM1nYj4scSAqrqfNhnQ1c2CBpOIvhq/MOKpSc7CK6uKbb8P
BathRxLzeGcqZP/GubSZKk3zkijNPbOTKAaMdj8YIv/iTJhnGZ7FgubaTX3LBhYgSbYiV7PU9mzu
cYVyjGLXyM23JqrKvcmibogJmfCyCE7GCUiyAw6xp3Sb2cEw5cUmtOuHJm3PnMYbQvnWIKtB6pTi
MOrTrpWY5Pp+jU9joTQJ3zo1ZnJsy+xqFumFnEQ2WHz80Fl2HSxquTVGRTn0K6Wqkq7VpN3Okvla
QUcAL6VIaHWfHCiyqqoxgamlZK6zTCCSpyHQ0xIDt9om+6wh8EwehZtAVRin2WsVNhihclCU+lJu
iUyQfD2+mgv7EvbU0RAdlYsBxz2ctNtcBzRvSXTreJFXztF+NvpzIwRjGpr4MYvHxRvqzZAmzg50
erOoTjCXMan1MdZcqupVFsbmBKnpL1M7IudyU7k6DqK6WZNfWY5NZZuk3b7E1AdSSeQ3m1600iZJ
hHDDdvHHITqLzOE+0+PFbxTn69IQwFjdNG3NIjwlfq7OF0VI+ySCWoPXrOPcGRlF3MBSbE9E9IwE
CgzDWa3iyqccbLlZ8J0jXg2OY7evwhHPjigGr5FUIgYxfPesVpf8MhID4UkPajeR79VJsk8sbebJ
GNsS2Ftn28kgm2FONnlXWt8KGbtCCDTO2NZXoxnKbkjZiG9ZlPrNKrYQkimfG6m168M7WxrJD5KZ
X7vyYkzjca9Y9ex2uOP29itZlxk2cswqEF2rmX607ng0lc+SQf4mw33BghF+BDFRh7CIjcuV3oI1
454X7aavwm9pOdxLonxYIKO1qQFjbMTOYigsL8nV18VQdhLFGcgKJYfRvNlJeDb1TbvpwQkC1Cn+
aIg1f4vshV4hqWzN6HP0+UYdyNGSFMmFYk0RIZ4de2Bm15JxW+sD/Yv6rLSS+zGPaioOwi/Dyr5Z
XREnAE23Xfl0ox+RfKjn+UuDmtEZdqE6vio25bodIouXRhhMsnJrzcZVHItTKvQt1IIYY2GeQZxD
CYwUsRv1O5h2uC+uuSiKwCQxbWDcpRJhiknDgGi0YB6cTdUtF3Dx3pzsy1CelRNxnaYK+UNi5Ge6
jaEJXxhao5fC7cJqvyTyUMUOUmrzozDrL4LAu4VPu05k3/eXVZ88WBJxcVpu3y5T+qzb2fkYWjsn
P1bRfGk5SrKPHw1i7iR7uOyFdRxgC+1TO7tr7HyfL+TcSfjhtlGvkwTIyUfhN9IZbhoZr0mCikgD
DR2X3HmBIYh8YfXmcJwUbPAiluqD0tWGnyrDuRIPPbV3fa7m6EKy2nxS8lhc8DD93syvBzE2RKjB
85ANJlfDrL46V4XVhIfIttaBszJMYmk7NO2Xqo1NDDZ1rDXNUt5m8UMbtaEPswIjHUfNDtKA0Dzu
rwdLBRzvbYLGrMRLWiqsKrH2eWbjA80ugLQ7B9qPc3JaqiresdSVhosxHAlQm3e9I87EzH6OFy31
9FG7L8XWWvcK6piknq3NL3pkUp8zxRgxuyw7mqjZI/lZiWIem+BlyIm2HKfRBoW2TZbGiBxMI/GE
JQ2ekLRTHUr2liabH0aT7ImOQEtemrtSU4stPidHHb9H5vjSFSnemfpa/DHgW1/vMLLURmvTjORD
DJUOc9I8yHmMR0mfPZchQgm8xS7jtndYaDHZkoZ4p+sNIkEcBrlNzK5ceKqopFPGlE5yZ58yB3KW
UhsDPBfnjCr1DcYN5ZAUEVg2109T/OX9s2Lic+93Yqi7yVWKTSIlz0vYPIwlgXdx8hxFbOvMiiXc
Cm/ylu3h++8MucRz4LPCNFo3mgVrW00WX5RNR1mayBpV5EM9Gi9VcUOjZ7lulPBgZJp2SACk7QG1
h5TPZwq4J9WLCilUyZ6NRO8Jpx2Q0g2tsukw9T6Dk+LF65YgrKPupufrB3nGwllGMpvb0lU+6SLI
q7jZSj0+Z5nqtW2W8/CWO1i49jX903Ph8BBkteGxSE86jsyXi2T4qtFpd9Uguw5poHKWzxeYrgb1
UPJVXaH4PZWtHEkv7Bfo9M758/t+kzSO/bJuqhz12z/uuznbX8YYInFHNO7cyWAFOmNm6CE+gl2g
QHPi26qZ/aqex0M71+cVyeTsQ7d93E/H2Tgkcrzs0768mQoPfmlzMVI6FJ1zbuTNhTaydU8hH/tR
GJqePqvlobFUYpZ5T2YInJu8hkxmDASx4+M/H8sRFkjsmNl2MaNoF62kJihxcRp9NQmwP1jmubGE
Eg2CGR/XdDlMCxNmJdt7J+HmRPN1aLBDDoOC3RfWYvu8SXuIqVMQ5+lz0uL21sQ3OS2L0oGUF5UX
pdq+jumr0o1mUK2tk0FVL43ReiwFQ4bNG7RP6xzdszsTJI7Z6ogCFeol1A5OIRzJFK1NCT5OtEnh
1iVl4mDXau1FxKu+3mdb7ms3q5ExtzwLH2/T7DzKdD5pkUII50OyT1rIWxHF0iln90Hb5bgUdB5Q
cGhuE3FO6AX5I7WPatpHXvel6J/Cla/txP2VAffWZXugsVaFJ6NfV+51hkgV/qaqjotlzYZ71rtr
0yJNzOOq3A2ni/fXQVaZR/o2f7ZaE79ZVtCkRrJfMDX1U8VJrUQtSiBNyIa3Xtd6r+Hw7kVsvkhI
zMemdrbZRPfEFjpkAzt+iady34fYMliKei+nfeuPun6cF2XwYsvYwzvL5/Q+p3BZB+c6LmWVK+2i
7oqomiIqNuuEKKXLMcpSnHqShVhaNhkqu0AjondkDHSW1q8Ko+5CErxjspw9yxQ4f55OCOW6VddZ
ifZONUjB6nxYMsPSsADIn+3Jx7RL93qD8FuLXViq0x2q1gmhWTyJtFzRFKk39EzZvcifZ4uUk6jF
86pmz12sOcGxveykiLmwmr8KpbTe742kMdWp+tc6FZYn58y5749DX8+5SE56rz2RNwD5lAdRt+ZJ
GSXPzKKgLhWcdBRyxQeLpBrL+vreMksFX/d+f+e1Y7aMOo0rPduIrj9OxnSTYuyfC3HQMwKN03tc
DZ+0pbnOkyn3ge2WXW5PpH06ixUYI7GEoy7lTGFUK3I2mK4stUMAH+7cmhjE5tQsm9aRTmJmrK0T
5PvEPUU1JdnwYlo0g5pJxjllsz7+9yVgMjs8fiNj8/5RLLtYwez2inJ0p6uttYdiP/tSCMNHb9kY
lXIaIjHA8zjTi2jHdN6yLtOXXF+TKQ43RtkQrYQAkJnVJ061ZqolxXPAhHlyTnI4PFVVe5dVrEPf
NYCv/gQKvrcW0+j1focfrA1VgCrdAjbF15UW7vrz7xqqZmO1VRRCopN0Rs2cEjEkzqwMim0YGA59
v6J7SRhw+mQd45S3671pmFfhaT0zqajoO0Zf10lgfba6k7/a3aGcD1NRX9Wpsa8ZhEnPqFwTrZkT
nUoePPJXT0akH1NNvUGz8vtLWuG8fyIif10R5C0VK3bExM4HXoMu4THaQQHYrD1hMQrqdzpjRvLc
Wcq2nPqvZkYzEcbQJ5DSB/3mnweGsoEESsW00fpoE6UWRTKzCeJWNjWm2RFTgnFc28BdKqGgNI9A
lO+zSLU4R2Vd8nt47mJJng3bYsPvPMCne57lMzNpv8TYK/eqeNPX4qbnbY6jZGc3pd9z4kWXPK81
w1yzyJTmJ1if9iOm9OeFAMMgRjJR8+nvVIrvxoSW6hAG58TYjCov3nrm6/w34jbdkq5tp8/V0Fwy
5vd1wutrZUxhNXWHOcM/Vig9dGaHhNNqaetaU7OBKb5O8RkzcK/R+10nuVl5WQzWzLLU8LHhF7S/
F0L4ujIl8X2tZt/OBRmx3L71Wca8mu9D5T8Cgk6l4L+PAQXQPF7KCs+NKO7+598LPNi+lccn8dZ+
/Kr1bP7xXe3/vP84eivXiIEf/hLw1Lr5un9r5pu3ts+7v9vgrp/8d3/4V2jBaa7e/vtvL6zL3fpt
UVIW3yM+vOT/GiX6v5xH1D/911Px+l9r7EH/+vThd/9uBayQbGBBElsdUTVmEoD38a3t/vtvkqn+
oQFIqrZu6Gh/AN//CRZZfxD+q6zOVGg16dWBI/099cDEJZiFmRwcmJE2c9Xfb8FfMxl371/ybz5A
iZoNNQO9nGaatoqz8Ee4Eh6ulkHUGH11fKzkVfdw6zR3392YX8ye6geOz/tBkD6iQ4fsgg5znYu+
e1PGsKz0xeIgkvXs1NB4teESSq2rK+z2W1ghClb9ZjW5cq0cWvU8Wr5kWeqNQiJUHkhY0bZpX/Cy
XCpK77M2+exkKQOjXSeeiwxlX8Lr0dzF2qmppk/m/g+8iI8nb3zwCpBUOIxqycnbgCAp4Fi+LmrU
mAXt+tRuNr+/Wb96IN/dq3el43f3Kh2rlcPNjh6p5bYvevIQtKClvPz9YZRfPxPTtCxLhUDzkbxY
I8dZhGNAmmcf/oJtSn1Q7vstIYavEVnQ3nSgze8VQYtGAt3o7n9z+NXsRrPWnOuPXsRKP5QFtSND
Yodxi4dL2Ea66S7hW3ngEzTazA207mH7b5iF/eqBwghRGex4I/xkqQXcA+2r4srboDtfw/NQs9Mk
30peEyjftC/DRX01bMed8snKZ2u/uuerezdtWQv03v6A28+lZA5LxEWrcrOxUvbe1o2T4hI/3lUo
NyqkQAWlgzp5jris8pCMpNSt6bsnNeG8abOdhIMK4DLTv1glo75wXEMjZ115VrRjisu7joR4lI2g
KApfy+V9apTUttO+RHJj5tG5GMp7uVJ5fZS92Yt9uAZ2gKHEHcnb2RRAhSdQ6jbtbq0opwF4pWXX
Vjr6uWMHlTSwierPy6pE2KV6S3csi3kLEuglVrwbjTkQiuW1lXIjxHLoB/MIhRpgc9gadF/ZrBwq
R6I47L+Y5oKEiX26q2r9Mxu2q0RLfMNNs+lA4Yq4MPfKpqARj1JZeW0bBLlJtZOXc5kADbtN/AwQ
JWm1Q1qgNFkSn+psY9JRElFJ86/b2yOIpEFYpeR4ia3vrAm0qEd6rNEJM3gCjV3ti1QAjHVuVCJI
cuqjwkbBTGhU43VYDZ1nFJWn2k8AiUjiT4P6zTCezPyWld5t7M4PwcAIjeyGjSUbfgYsluZY3apv
ivI8K0ZQrVFWGiHjirZxKpX9kuJOirJV4ovSAbuVN2EhbSVpPqT9AlITb2rTdgva252RepDst0kl
iGwYwNzOSsnyR+diiiLEdoUrG5TxedDXozsvRZBDHdTNmr3pExtpJLsG+pv+ApjegyWw7SCRihZM
t+Z2vqW1ujFbCezF3CKx9MAdAjQ4Xhc9V8ndkFj0DQyXCm5roOFN5OZWB1DTsUcmZYTcTL2OPF5f
VMSTb+vCa1AvF9UDJdIxFdO6SWZswAku2DcZBHCa11YxuPN0WUrtGVs+d02AiU3m8UfRhRcpuaMz
j0tWb0vQ86wClFpBn9sZP+8mei34uZJKbq88Clv2avYiAx2hENZzX74MxXUOJ6kMXwcTKWiouIMm
ewXgSUvMGagsVZrfFyDto+UP0xtSbTcdy69oMemzX1p0F2hCsa0rPfZBJ2HFvp0fI3VE+4sUi5yW
WC99GCB+zIOxlYRe18xebPCykTwH3pdZoLRxFr+ypkAZcKiFzfY244lrVg+oVjxQPGCl9kpuFSCz
2HN0yVX6b2ph+joBwNNyP44sKthpijlkKrA3SlrRoL7XBN19o3aFXW0lm15aYW1t5YJxZgyhpyDS
6UfVS6eG5BOMTsLWmyzbJ64GZSY7IoBD00nYj9GMrco5d9up3w10K+ninOUyIdfZ6KcWjjtyfmgG
+8ZZYr+I1F0cXcnKWaUU/jCi4UYYnNDWMVovrNSgcoyDlld7YWZnqtC82sAmP42PSnNb0O8rUX9F
4sqwEm62tGHtcbspcfXhvk3S7ZzcduJxSc5j0/SWJXwARcOq/apIbXc0iZ9xhr3RomAXKGMK3Uuo
emOj9AYZb84836gVGadhuGlWYxVr3eimgSVfjskZFYJqdWc1+UVEy4IBHpeoPk/y0W0qzTOkS4S/
ewF23xsvZvg1z+/z+g5f8MOSYxatdq5qs+xo55JTbcRkeqY83AlV8R0GcJkx4tiPSqjfCmMzI/Qc
uusIGEVR5bM4VF5yKQv0kG0UsKXT2ExcS33ZRq8dW1ZJOZpp4kbT1h7GPUxZkCEgCV5aWRqDprAB
U762Shs4zMNafK6LW13sJxIb8/Iyo1NXSZdNGwaLXHgtaqgl3NrNSsuAIjP3NEVAB/sjKmKwRxQW
VbHtMYIZ9GmLYB7ZTEfEb7JRs/mQZO0BYprfMAjz6KjXj0t4rcvX9bTvFsOnM7qkWBws245sqVim
fZ9CeUl2WYabTdxAJChCwmXkw5zrAGAG6T3IOdHf6jRNElXxnLLc6cs9enG3LZFgEPnT1rUvS+q2
tJcruSEsj/tbTbRqkmK3mA8wc1y6wwHIJQq+U6toXhrdW/yiKAB5DAQVS+UXmeLVUbK3yvHaWVBO
IxV+TktAk1FsxpqHV53JKVFXaDfLunYVnZxhlLZeaVWBlL5CE8CYE3jGBrCDeAL/wmS61JlD8GyL
VMVtaHLp07IxJtl3rDM6DGRZzZ7ptLkrIBxgABGbQWjset6wGUgsKbJ9bSss0ObOnrSzrktuOq3y
hHOm6RuYvBs7fzRK+qzOM44ULt0Yp5v8MgVNs+H3003NzDmInLckgVmJEFwWN7k8bwoNHeEgnY/a
lwyduTSNO9MRu0hFwwb5fjAII8bCPdT7Q2oCfeMCgfoMLO4mX/IbTCICo5z8yCQcuOwJ5brQMUFQ
dbqGxgPJoPSQt62G7LS4KBziwCRyeWJE+XZr7I1S7CsazzPJkrGmboGSz21SyOCSBWNXXyLmwaNg
Mi/IOyEKLN2OYbeb7HSrwl9qzNLV9X30ze7vG/mREHL//1F3JstxI9m2/Zc7Rxn6ZnAnAALRMiLY
S5rASIpC3/f4+rvArIYZomVU1Ru9NEuZzDIlEIDD/fjxvdceTd8rdX07jhzYoiHWOo7AjPCe7JCT
3zQvYts4eUtmA8cKePbsSrlRE8JZWfysIeLj2uX5KwcebiLhhxyZXMzUCRLO7fYhXtkw/y4Z6QoH
rFcYwl2ipftKPct4Iudy2mUmdA7gFDlHMDoGxsWOnmIx7eizaIXdZBjkhbt4EfHIt930UIxvcp86
9SRuxDjd9lHPK1c2YvLQTCctf40N0lSZ9ac6s8X5NMqneKYWQ2oQEyotyWuyUgSNpSZgZtN2WnE/
0CL1w7eqnM5iuy5H8UaTsocMbXoAusEXsDkj4ojGTdLFe71IXyulOZXlm9Z3Pzscb8lMF4GzhqKh
ImGObInBDtM7lam1rsRtm0XHMp1eA6ulXJ9kxxBwHYXFWqkBU6ANkIbOHcjrHsXpnCnfZfM20W77
YZ/QsBOz/ICx5Sj11irGZi6VhjviGmQ5WCNcsrUqvlMzgoYDhEajTgdRcnVqT1k+14vWtPshaP2d
iKqsUhIX8IojTxBFDFb7LLDzGu9GJrkxsOpwylYlFeeMOC5p8HPwk3bjok97Q1Hg1GXlIiPbDspM
pFRIU2+6i3UkVslAQdAiuohs2ahOaSjd6Fwuzo5psPeb7CRTMSZytUN34CIq3tYhR9ym/3EiQUzW
qZfV9VzO1EHvMxpG1LibGhkeK7qTQnjuWleIey+uOrciy6Pjw4+ARjTdfabs9Fq3U/8Ui8PdnD+j
pFxJE8QEI+a0fX7MNc3zxexWEWcbm+yhCPAvD73b1L7bIacUU83xk/eElbKTf/iV/1JLkh2p0sqX
SZgb2UWW3zqzWemxaOt8XHmoOIJ1I3XVuuhF12f+tPyfSoY27sz0JZLHWrYoAeg++wetbj2IIPNY
rfP8be44NsD+bOFFNYeDZLxOyTejSUAIyNd2jIti/l8dQ3YztAoQmqM3VlR4ivKyr/q0M820LuLk
yCfeHsay7JBn9Z451DZwfcpd5F2zj3z0z/7qestu6tP1OqzJeUGCHteLjqqzINX8nwQBrZVV4gZe
9vzXW9I/N0T/uD2cdQYtGpFW9KUKXUnJOxsB7rhLALayN7eDp3rq/lr/85KV9/EYdSDrGvQvdPWX
McaS0sx1nArou6b+JlL3GkLDsjqyGvplco7G0etyIgoba1lGrllAv9r7fr740tP89EwHwY/bgo67
O+ywhYc/BeYwt7GLx95ubWs9hnBaB9XR99f33V9tfj9f+mL4pHj60zLivqfWdGXmfPz1bpIe/DZz
K123/auBBH9u0P79jX560hcDaMa9DM+Fm+WsCmYmtwWzzjr28PiQOeNnC1e5c40G+FX/5vNtXvS6
jEQuDC3jNtvqdp4PKnu28u6vR6pEI/K3L1FX6f0BeBT139zRg6kEdDDi0W3d0Y02LKOmXe8h5uBS
48ituvJlfHlLqi4vDBia75d2A0WoO11qA7I/oZ3XFgflqGpF/+HKXX35AX66zHLXn8amqYRzpeTh
SIGVnmW9PKOxBb8B9yB5afvKbbI7fcj3bcKkjvt1AZcsq/GoVquyjpyYbX4AyyEQFVfR/x8fwYWb
yGqxArRhNGKAvBGrlyzJbePax3ntMV+I9vFLDYMacf+Sfmf1T12wH4X/buTQ+eLQZ4mbvRidQtBY
cL+Y5MRddiTTfOOf2SQQA1bjxr7mzv36hv55Memic1pZWYNdmYuNuAm0EWlmYXhteWVO+1h3LteJ
j9b1H/f0MeF+GjfpGBWtrvI10Ojwejc/xz/R5wKKIrI92JAi4erbfgsX5850W+Cg6uDVx6y0KcHd
6CRfecTytbu+GMbIUqdQbLhr/SY4Zkd1jd6DBX0vYYoo7fzndMx2/T77Nn0jzhzF9pQ51lO8K+9o
UhDIcMWEeWEF+fskuDT2//50LkauhrXWpMU3ugsCEEtv5cRnHtLDfCCbwa23GRFNiyefnpBlw3iq
nCxyq9P10fDlev75PV2MbzQgoIOkj1kLnzOxrTanyu7ohHfaC9gWV/t5ZUL5qmDROdhQLLrM2Hkv
Bnsdtlnl1+nfb/3craNV6KL43lk7mgzXVzh1ebW/jcR/XfDyqKAb6I8WBncYhZLn03eRJ6hqk/yY
FPG+7cNVSmXsG9gNKF6jiZak8q41FKdKuzUWYGHRHlp4LoqWrgrilrK4cUm1tTM1WJczpLexWrWN
dlagffsADROtcmr2wdKEvG84pPwt3XtnBhyGZDV7dgPNyHybD+paK/nbdXXNEfsq7YP1lSe9rN2/
3bihYLFDLCJxlPXnqdswyrgIy2ykpY5NqINchEBdetZpWt1M3rQQTcu18mSM7nX++5VrWxezDGSy
uZR83nKrt3sjrUlZo4OU1Os42sVN6Vy51S8/b4QABI1xn9YlcxcpvRYWKnts5JQdUWpODm5+SXYd
NMfsnb7GK56uopPy/cqFvxxcny588fmMNS23pM2XZ5wdM7Ye+3ETOcY6BRRogwbbXLne8vf99k7h
WhBBxOmjeMlW6FHsCiYiALfbhbLbbjknWTfe4Pkb/2TsZDvd/Ycc/T8q409XvKjXRusfi5O6rrfN
+o8KXN5cu8zX5dOn61yM1iCZUoHM4tFFqrLrT0xE0AU6V3L6WxwCVy/3ZRn6r8vpFwNUyf1iHGNe
XO9x3lQSSxCsoO5tOo+tjCM9isv7W1+rQ7/eZ3y67MVhkyyXuSRPvD8R8Yk0aEDWAhrthYf9CUUw
Hi48vRkk0w4mXcEMcmX8fDleP11/+e+flmWhtpoRf9kyXhdOSAKuzn5bohgyL7pXtn99ta+LgE9X
u1jmrDlP2jhZ7vZWhwRQbhW3WUt78pvYqNaHYJN7waqnE46yGQ64+ezbOsudSGPi31kJ/vrb0S++
1UYVqb1kfpos28+c4QX901/fr/TVNMTKLfIv8IjfbMbimJlFsrT6mpXkJRtln9ykewAwksMEtB/2
v6TzlSsuw/RyPvh8xYutYzeruZgkXLFW36paPIh0U8xEWBc+8mjsNbr4ChjP1uIrtyp/9f18vvCy
AHwaSMaE+ITTDLqac+nV/nQbTHQCxpzD/wNg152v1rsq7Td9l9haUnoQXm1FWTbVdFqk2NF9fU87
eIXSAZc0h0N64FrIhRvk/42yFQcDgBqmJT+9Upl+FLi/PTKJCDeZeVv+LaOu69PQLE0e2RI3nuyi
j8Bdgmrda4GTF6KqP6o8w4ILJgLBYI+2DJfPzyiApBdV3VLqGCcRm6GT/xzAtLcn7L2AVJrDvFLW
ydk84EdwP9Zjx19Vm8LL18V9cJ3S/9XXj9Xe5GfC1Y/I4M8/EHQzLY+aedmiwpuy2/PSwKnefXc6
VzftRjzpfIeBgxmRmPJzdB+dxLsrA1b/YuAgkTFl0hZ104AP8uefQQc/XBclqQ4cjx7DudsATjq3
Y4ZUctZ+FVWBdLrcy2qG/HYjKJatVPFjEujnOQlvJmy6Nac0dGjgN7vQDG1f1uy8e4YRaaN2vlUb
k0aj/mCoOLUM1dXV8lkoe/qBOIWgMp+sbnhDIr5DoH3PcYTHyeTOwN2mGHivLf2mMqYVB8Ie1lev
8c3IFhJl1wbKvquznaVna0EjUMDwH+mQcsimbOs4oAPPO5UxWyWpgecyz45RjC64Q0yudJ4odu7Y
L/1K0bIrWcU52Q12p+fFau7m78RBHeRI3Pak0ShG8KuwZNTbCg4ndt3tQxD9IDoefyuWVT2W3eV8
TQA82AjCoYo52wofKpmUnbRAQXCSylMbcMAImmSX1MpbXfnNMbDGvTmhPQ8UZa9Fw86cufTC1wXd
2KrtOu/xkBd4ZIFKy8lbIqirFMZiCT7YCur10CY3JQDkWRMHlw4wAmJV+ZHmgETlSI23WePfWknx
WGT6Smm60Z78is89KXdxxPFAX8jfWzlBTpQWt2YWQxjRHqeZ01Nd6hQswtAuy6y6E9sochFN525e
K0+F3+4UX/Y4zbbHrnGsKXF8HY2uBnXUhVld26k57Lu4+bEoc5ICsG73KOnPMPMdiXJbzslDzOut
oKqnLuZMBWL3oc7SfRBW5zhWXaOZ3ulln41afS8U7S3XhV9+2XCQHlkPKYwcKwzQl/1Tjnb+Y5r5
rFm9DIxB14mojBMCUVogK791icxR1IsoLEfXutfX06rYVTeEALvGOvu5FIz/Bn1t+aA+z3dcEYYR
MbGAB1Cz6ReFVRiYluzLDedckE0nNraTbp2q4YHho6NmoYUEAQDBhg/wKL0Wh/vV/SKIIzFaRlmz
ABj+/LknGa7+Xu5HV7tvXnLamGQJsMV8i1NC3iZyu+LOna+tipe7j49b/tdFjYvijk13JjT5gGCc
mqPBiOIInZPdcXa9ElbL0Dfc4GF+kjcd4Bn7yhu+3OBeXvxigmu7rg7N5eKt2/2qjrk7b9rn3mmp
79a1I++v7kEu9wSXF7yo6TrdqPt+5hHDrDwaONBcw5Ps4h31eZraxuBWXnTisPGv7/Prq9LAYB+i
/Z5GXmIqMwhbpDMvESZtvMjt839zAXIpVfRglGYXI0cMWy2bm4mXOO8NmjUjpuK/vsKHnO63TwPI
m8g/MOuMi/q06/TJmkIuUdOyxWABevHsHxiQLMvjqlgybLbyDZKO/2qMaDrbchPs1+956kM9Z3Mv
UxnskmO0kSAivukn2J3E8grutV3Hl6/qX1e77IBMfSpac8XVYoUQydIu1Suq68v0lGVWYymn7W2g
cEahcfEgBUoO+OXVtEQt7GmEAzCYYH8nrhR/I6kAcb7sYQc6GSiukuoQINRsxPmOk/17K8H/IRR/
POH/SB3970mfT+V7ft/W7+/tzUv5/4H+GV3wp1G+6Kv/rpteBNz/+z/H6O2lfkED/Vn3/PFn/oHJ
kf+GvB88Gim7iJhBSf1T+bwQdMDLqKTR0EaBk8NePy/qNvzf/5G0v4EZtoAxyWCX0WlSy/5D+Sz+
jVQrTbE0bYFsgX37T6TPFwGdCPgZqJbIYQ0FInSDyxrVSJkN1LRqMLjra7VEqWfVq9E3nIqomy6a
9n6GSzACQo5lK6nOkjQeBgDpOKZMsliH75GRb3tO+/Ey7tOsOE6KhQ2yyx78rrnyHS9T0L/mj4+f
laNCFbsBOSfYJy6m+kJXIPuTmeENRrGtshZmR7JW8nOlBqeh0tbqfMZvea0HtHRc/nxV3p0kq0jD
OfFFpn6xpGLmmgb8r568BEdC50pZ3QrlEPSTkyb6riGbXW5+4MJ3y2QndzdJqtybW30Rpc7RqqUC
QWWY51cexsXGanka/FwMqOXwCz3tpXoYh61WTx0/ly753tQFqywQjnlkYxJfjT0O/6jfChq1o6le
6ad/DIrLRyKzm6CwApIHLO/Pj4SMhTrOyV70GgDxZbkchGk20oRTZyKHmvyQDm+XrabSX+mL6q7y
28qlcl1zAIIhbwjfzWnUVgJa+6Rubs2pOsXDcCeN0z2Cgu/F+6x1j73e3MTW6ChBdM6aVLA5CHxQ
RAQAk4kmCPuiLjpWE61ylHq6zAiOIbtnRL1G3Vq0HiOptsn1IKfBx82L0nE2Hs1JW7cGjvBesnO9
OpGeslcQeeLnWgPPdptCe+SP35WmgywYDS4cEa0A09SU2ylEoV+Yw6bihJiwcP4G+s2TXp+koLvj
h3tSEXHoMlDzliRkU5/egkYecf1WXkc1bZs9jukyXGzvV+BxqKcvByk9fhmDEKPUIA7+su6LZVGW
UiuARKPfTck25dwnuKv7vRaspGgt1K7hU7KvUoSnKGXYzTyGoTM96UTwWCul3amiE7CdCpaW9ezO
yQP4jAJIyEtt2dNzZNoG4NHRYeGopRX2IslfxQUeZhctn7VLwk2a3WZ4p+Z1GkPaR+xH0IEdVKhq
83QFB3jMvvnqMYoCmvQrzoB09k5EfukggwP2RfdJdJPKkCFOYvbWdG5LBVcuV6wHr2X1op9MLlnG
WZGHkUk1tr61s1pvyg9yvJpEAlfWuEIFbHLZWsdqP7hjvAmLc2dux3iLH1AQbzkfLcNtBw2TIlFc
W+PKr8mX9/yKic9VfQDUtg4wxHwoo12KmLLeiaWIInWPmqiyvKLalb0bg7hgm8o4M6LNyP2UwWZS
9/HgCP6dZKz96HYcHLnBm72uohODLiqPcroarbt6/gY/ZQzv0fHNPCVacRFUjRbCyVwexkImbCO1
EXqCv4cnfytaXtIfJ0zyvaeo2Dqd5mdYwoK/NpVcdIOXRYDhY+FFQ5bPEiWy5n1unYwBJuwiNREg
a/vEejaGewuBsznD3UntiEwJHYRXYvZ2Mt3ANoHzIqN2nG9wmt6Fk3CaZUSpleDqE/POGGBlR27Q
PuomcuTxPhd6EhxkT8J2v8yITY8w65nELlRI71WvEZEgbqzuXGUBmqjCSQrRnRplU8DtEUAcYXFc
KYzXMX0XS9We2JFb6buB6DEziQCg7kHybIXDepIq7KwYkFsXFTqC1F5eZ/WD5p/TyRXVDSkMdh7c
xu3rTN9DPMr57ZjdC8bZSr3R3MjpDVy0MlghKEJGaY4oS0O7S09hRnQJqeCiQ76qU0zYy3PZQ6/l
KtZZQU3hn02wSdomS2/n6lFs79XpWU1ONVpVDRm1oT0r0Vtbjc5oxej/yhWspV3BOSSBSVWkbUKh
WWv1tzFjZ+5fwwsrfy5IP97uQhrlsAYmI4XDRR8qAndDukGWeZUwvyCCr1cUhgYZToqEOhL4B5S4
dEf6EOMvE9Hm1jRQfAaxmEV0UaaDHBa3YjveWJ31CuCqsmGS/fI1udvoCglYjf+W9qiy5KJ2lBqB
vW68DVFvrlJ1jtdt2MBTUjbqgLYwj6cAR4/0ipjbBcUSXimNKZIu12tqqsUZxm0vbHnS0P48lmOm
ZjWK0PuaLftrq4G00glwFGqhDel3DjP8k5/4oTEe9uh/DGJ+7N7vvBFHOLN2uevHOHMJPwidUsOi
moDDqdRXAfWd2BAO5huv45DWDjkNaEcrxJtV1xIfk2zDwDgLKnJeiiSMKQjb40XQrczrMiok/NkW
TiLTm+TveaDiLNCLdpXkx0rPM74oIgpSpLGgMjdVDHu5ag5EjKWUWnm/NF8CYdNbxQaA0MNMDppr
atWqL2fBGXFhoqgHOMAXlbRN6kmA3RyxYM4WfRKFkGkfQrgDxK3Wx5juj2L0D+Ki/pQTdGsJZLMQ
bFde8b+0uYIPu/JzuwD7s22qx8is98XcC3AFGJqChsJPUizhWKubBLjJayFPnSs0JbL7tLRsS4LQ
uwDOZEGUd2aJgB8YVLr/AFSZkaQ9TBHyv6ATciLAIEzAY6GZEd+RYO0WUx0eMAliEI/ks59q8lmT
zUc90JNNZYXlIc37fmUgjLY7tYQTFqdg0oSa5Vo1QbUIGo9VG7atKOg7JiFPn1XzNiZX6Dx001Mn
KYd8HmowQ9jgUx0YM7Bvi06VeAqUKnQyvo5bo27wHbCdH5Xu2A6IkcuqaO+MuaKDF7bWuqrCdZ7E
ySmUxcdASaVXH7fJgTdkBwSdoRTdYNert/5iYCbZoHE/fjeSvwi9cQgPQoz8XG+j95zUJ08ofPEV
Es60Tf1OxIahLVp1ST1grIOIl4MPizsibsqo9sJAzxxDHqpD5UtPJi/Di7uGBaMIXyZz4qQZupaX
duG0ajVd8FpTrRzTghBnZY+1ZZg7tSYuRyEcbZ3X1k+/6jFa10XhMfk3ZWytJbBSeiLt1AzneRY2
/k5q7ini1nUi13zjioyQO9xBbuBcfkpZfbXXOVVVe87ijdKGj6o4TW4oUejlU36nEVniGkWkkwhS
c9Y3KCAotWCr5RqEfoklIbOKW0zilt2mFqf+AWhDsV0FoMAwqcCCYz201kKUz95SSvZh7oIa6tzc
H0t7RLyPq0mSWQcitXsGcbPNRS11YZ89DQGcK1NQcqfW9FUvtEimpcOQsn76mHnixG+dcKqWhM+T
gEweM2NDqvQMXq4riCoS4nfDpKdc+nHl5oPixeV7hX/IjhVAPXJSbyIpqkiok35NYi+t4747dNlS
VqQjp/+FgtqawbaLCq3epaN8ltM2Yo3CNS/JSrbXiFBxavqtrP5JcBoNeJhhWbCayRqVvJi91ryn
vRXO4y4F3ovPXsjuC3T9RdcerZ7pJ0Hxawtqpjl6NP0c1TjZZmQ14b0Qdsho90kxS8CTLMERJ+MW
yPxTBhTHVoQ+AbugOj3HhTzJvlj7fn8Hw8RYSSgRDcoevfDIGN4GNYFBfmZNXtCxZGRDuEEXH3up
37ReNMWgkyp82nWdjGsFxgKBi/GmyHokNEH1bGqCvzMVdc98La1wEPFRNRkOm5RlU3mIZ6Yfv3ru
E5HKOLiJi3c1CbWV7Pvf66wRN8Wg7qH0dQEWK2EG66HTqYbmROZPP4ZrvtLJ09CO0zK/S6JEpwE9
kcwGNMtp53QEZwi4gvycapWOTJJDAyxKq6kA47J0JcHTiDbaVXmfe7KPSEroIrtsS81JfbTMxK0I
WYINJBZ5TVIM6Q2Lhsqewo0rmgKpCBKnmmDjyFxlYDxXSjmv1YZMvVCsUTVVLfyZDm261uxnPytd
uZp6V4SLQBdeRn1Vq6YNUPKnGbPABu2D1QNzkIyWJLeWajTW620Bo1G1hO9T3ybumFOi10NDlUxi
blRuY3ib/A2QOTgvsfvBgogSCQRtPo4lHApYYObKMIZnpu2QrLG8JlgHJwFbO0/u22kjxCNQkbpa
J1kIJDQJ1wQmPVKStI44pr0jqBH5aG2JnUghGUqbu1VQVFBO1GLaDLmxV5TcxpjBYcPcQJWZ5FvL
JBR5LiDO44tg3qloCUMXrTkf5HhIvh+74Vs6TdrGsIRVOTT+VgDvIfItMPvn20Yp0R/kTQPPR3rw
e9kTYSIxNn8Spye4DbQhUff9FXuhzBnU+juHVKPXVurRGO/InnzDJLT2NUrHUMca1gtsIQcQkS6P
bFO3ugHYL+1QIRnsHCOwMEFi9G5WyCaGCIxlsr9PqbfFWuRgwhCjVQm0yjNYNKzBl90UbWmYEuBH
+hnmBhnP+wFCKnwSs4INWxNaFaGu53t1yizRVp38mA1Wu+0ztfYIfFrn6DNBNbX+Nux7/QaGpN+I
uD4IQSRoXdJcY+SYbQiUbq2z/rLxVONABw1azFDUAFGGgimuTdX/Ufe0GHxxsDZKJFGjvYtSKtzH
JLECPGxwCAXCjuQtYg603jjpuqXvpzTaxyYnbwKGpzE1pZ1fz9Iui2eJOPticNJeCvet+dOa1IXA
M/v79qdODXIQlKLjAIPfUWfHcyicCSLDzCe2BrP+Skkt8cbXy3inlf7O6sVy1U+Ye2ZLuPN9v97n
hP2FiSxu06I2jh+/JJSrxwDojydJDaijtBjpsWjLUGkzElb55eN3H79U8fQwwpogdOypUps+dfNi
+gVeSBIhtJEG2tYpZ/7AwF2rMuENEdbqtSLBeNRBG7H0za0/xdEhx+JljeoR3KHsqvlkumZBmklT
yqIHvoDpbMqzHXQeptt+9nfkG8wrucqSLUfOZHolxU1ZG5anhchkMnCvA34MPb8Jl19SsVnLSVAc
sBPJdl8F/VofKrwkerkvxJ4dqVWYThDE9YkbPfkxlLo+aC0HoUjkNKo2b4wJ9Fafxbekk9Yr+EfW
fd6SD2uU4T4GpzWKRfLSWbrvgFcz7JHG1CYeJPwwfJ6ROaQPedLMAKyq/rsZlLeSUq7MMZfPBMia
+8FK92awsGXFavghBn19G4QaLtiS9K4+StojsxGASggsCUG6twU1D3AgvCN6mQ87pTNeU57BTUls
3mokcZIc7RmudBzssnwa6YlpP8cmHDZWUc8nI+vw68gFGsAGS7GYGMSTKT5Hi0FCtZSyfmupdeDY
l5mWDE28m3mM2y0fjvMkHNjRzQejVH03TGF3JfV8zCZ0DkEoj/uxTcBtSzWGHutgVgbl1yC8ZmI2
b7opMG+ysjFuEkPEzxMrP7rpuzaboCeTgkFSlnseknpXC7F2l0vAoOJliWy67pRoMKO7dmKM+7MX
aVhjsqns77tKeVjcmHqaViujpWPS+YHqxSwFUcgB+RxZx1yp76ZqDrY5LTHKfmBecdPAbVOjJ8UY
yFIjwta1erpjU5Q5Y8eudxSZW3wI9kUlPkmY8jcq3MukCrZzHW2E6QTtb3IWx3TLeIdoKq+1pgDO
ZzwGqJjdahRfmoi6WJye5zGvV11nC+JwJnTE2oj+dBzAXq4Uf4+q2iS4TfHCNNvWsuLlKvFXWOs8
gusC8Loi/lufc/IedjMfu6MH4U0TiA19xGWXBLGN9EHDG1qQgZwLvydmVKwIhKnm2wb6q0ULpY45
oTYK07Apsg9h3HiTURymqvou42DFfay5RTFrqMaV57lvStpR8I7nIuoc/7tp9bd+CaQ3T3P8dhk4
3WKSjiOqlIEwPAi0eLuaHh2Xr7a/xt7TGglHfW+um9Z8VerpuyF/C6akcAITmpYvR7eWyI5TCoz3
HqWXWsmBA7f5IPdELE9pjel22jQK/4siDQeMeJt5CvsVZNpdm/bfygGHHDtMR06Gp1IiNZXM3nPA
s6rLCTiY3L1SoNakoGpi+52Sb8dAMe1Z7HdjQzkDvCsHcWjy8GRZfsu79imQp0Oel7swV17FMnai
UbMnONj2pFe3vE16XiMcT/J4HdYhNhVeVtTySib90RUC8b6Lh9tuqO5niTiNKPHfo6bGGzuwBCtq
tEr6/vBx6UUtBNF2jRsO7LaArVDKl58oTmM+wvw7lfJB6lVw6HL5a34PFWKpxRgIABDI3UCVP2ea
p2PtbUUay4zgRkhvdVicdpY+BvP4LZ7UZz2AHGC2BR1N5kbTxKlKPRUL752C5zbLXqh/j+Q3PA7I
M+JYdizff5Q1bWOWE0SBxE2GkRzJYX5QJP8buoW3dsbP6wNfJh/w3W85tErnAAfu/AZbCKmG9loP
6v2olW4HeczOyvoJSDXAY0l3EKTeD2kBsrEfXlUxP3Rl3u8aP9sKFP52HP2EaHvrS8o5NaONUtaF
A3AdU6H6pkopHtZkTjd62DxHEbLoQY5z18iFd01W+ZB1IMiBRkgdDb88eBUT/26Av4pV7BXc467R
2ITDHURXzg9yPybJrTQUK1MmkFUX8tvCilLHEFs8rjG7cToWm7maX9Op8J1Oures4kalJ2xRssB8
HzxLM/cNiIYQDzSosNM836WCRoeL65XTdDKJoY3kGl/mRA6Upb8VmXCrFU/VsGDC+vwkTKCnhQD7
az0czBL7qtzCrdWjk6CrZy0IH7SWMTPPam3PBhZTJCRqAD2jSQg8UB+7hs+wzM3QbsRwn2IuWImF
fJ+zeocZ3PA87h/qMLqVIpPYUB3vsW5gfu/4Q3L6VOqlJ+uUzThuaX4DoG8kfV+2qks+MG3BlPIm
VPWnKtXfVLMdnUJuiYtPThFsVHdOq4MoC4GdicOL0upuOwVY2WVsnFgNbT/I+1U00WONsm901XM7
bl6lhtLSNJk2pqayJ7GavETnoID1dE1t2zmahs7c6kZuQyViCjCdUyrDzso0JBqKtkZMc4/17YFl
rQADSPqgKt8NEgIOEjAOfRY+B2NPKnH7q5U0IKD9wP23wWoYhu3gZ48jRz6gOGIv4d9YGEI3nZKz
QSqso6u5J4b6UU/JEcia5AA8FGVUHb8YovAuRTLgBIEmhmh1uhNwLCFEyRqDGoMw71YdQfR2HGKz
l8PsEGkSEOCC8/8ZBIhVEG5KSCIbdnyvSA90gTCFoJOPw1xXnJCEBDQn05opEZSwTJ/G52wGqKpd
FOE6aVoD1/1Tlvv1Oi3m14+H7ivVFr342dSK1O6S4KaZNInDlC0759TRiArwImxXWEabPXso8uCD
Ee9rMB1FeSYcNVZuTWmqgHWkWKJhPrHr57AEMj/uZm2Xi0HCLItWLK/q0zT1dmbk71OjvmRMTTkK
pRKgtg72KBGMb/ow/TCs7qeAdVixxB+5Gv3Q+iOjfpfN4r2Ky4Bg2B9RLt7HeX+b5MgujOmg9+aL
lsNBkRLYxBzuSP20DpKqcvwaNsGsU3JjdDwmKiQ+pXrrlJR5K2T7ETe7xPCficWpG4wrKgOaVi2b
1ZxY+vBnSxBsqYGiBZDw1PnRe9zQJuuoGZukOTRlS/vQD3+ZefGNzxTKSvXSz9xjOOTfZEwuYojD
pVZ/wB35pbTlWQMqaht9hDZ3mFswLQqQa/ykkheTwizM1o/G5PV7eVTTKOKTUEqyChCXvfZjC0mb
FoWswCUY+wZUUaGWdtXIN0pFz2w5gAkymfYfjgpos15dZ884a+kWyG24IoUB4yNbk6BsfsZG+kj0
wi6KahIDMBRHwcFntTHGkpE2QUimf/8sDMKhFB6MFGq2qrIjZv+10cXcBMqgv+g9y1kSzeybQEhX
xqpM8h9NSoOFbCamvEh5Hcqw4rnT5bSCBn1q9SOqLZiFcnlSK3E/Dhmm9P8j78x6IzfSLPqL2ODO
4ONkJnOXlNqleiGkUon7EgySQfLXz8nqnoHdBtqY53mzDbhSlSIjvuXecyFLJaUUtCFx1MVsEidI
/O5Ll/EXLxjA2j14+JxCWheYpmuPYyFjUyNy5zJr82GuaBDd7Imk4/NUp0jMW59RY9g5tF5I2cKr
dk7tmhbSU4o9vAQku+rkeMI8cp3vTdtrGgIHgNjH4tOdK+sqKHQj1S2ggpZvLeq70tfvrdHua/J9
18ssx40fUNcwRqQwgXs6E9++stTyiCD2pi89PCeSbQMZVpc8mz+BU+w7uzmkqiQJNwSTnxke2KNR
3Zg8DgQBPkzz9OXT2XLzJA+xzzYTCulGui84mOw7l5ZnY7nsM4LutSj9eWNl87NNED16SjK+43jv
jyWqFtt6Srjy10apP9Rg+1HYE30929B5PYySRoBOJFb70Q3SrcymX3WePrhmf7ieJ6NBgiZUI2Yp
tWGTKQNudIC0tMhbKY/KntNocMMTQH2wok38EieMNk124yLQTwViZKozjdkqcKA52e46Lfk3ZI4h
e4Xk2GbtePFUD3GoPPISJOtxnJOVL/VLM6jXwHTJo4mNBIdsvTN023C0dSANqECixuj2pAjfja15
cXoT7HLekUzw2nY1S0UzfW08cSPov9lRjI9kTLxef2HxyLBQ1TDLMiOCxZlP1s8gyKOOWUWV1A8Z
jFp+TwGjxLbYumhXEyngy1gCAFL+Eer2ex4FXACTPXI89sfKoYIPFx5ansb3OPnpFhAKVUcksuH2
W7vf9ZNqIpnY6ZqFLSuPLTMsgGZZ8gAuO+GEDNRxbKjaXExxfVsY62AxToGOQfg7KbI5ZmOYBw5T
UHyP8QRloHOqjVeNw6r6Wkb3FTZS1QhmOSaD68lOjkaRPuVN82nKfZZXjz7Ej84vvoJYHr0kx13m
ptwjZcjgqCrWmT9si1A1K12yoXLdX4aagaHjFgNRD5RhyvOVZrAeUAsYvsjuK3/8KmDdE6ARPsqY
4iZs5+e0W8miOQjqkU5Lxv8BCQ5WyGNvsv1mh7y5Rj6r7DSp5LuOdTQX6sPzknMeVwbciK/KmS92
UIDUh2HXDqqnbx7uui4AiuE3ZzdQT0M5fC9+vXGn/Glonc90JN2IrzMBbsIcbPbP5eA8k4fBpi1I
d1p0lHLGJahg2ziCOZ96n1WwuTp7t6nHrTV4SHY79sHasw9EoTHSNpxPo+pvCG1Y4Rj9MGhAiMcj
DsqkJgnHI5Ey3znN2KFyzj5Y93igLZtqfwWD31oX81JGHR6sVWC/x1nn3PxOMCmzQ+n2xaqOk3uz
kzAlGi4GPU7euvb7BzJ/zoUFxNPxv0YrppGwfnjXoKXOaJ/SkGVzWaUiygyL5nkC4lGZ/mcydecx
9T7IeNC7PmbwbmbOG8XEcx5aHeehh6actPQxZYjegOlfyHBihTokaDLENfy9uxTD/FgtLbMkP5sQ
jlXED3W7vs+/h67FSlWP3SbM/IPqzZuQ5QlhS+EYOQmv/swk37DhNxuay28a+SYSVaziTVf10eCn
6Mql+zW6yb1UkevBhoqNGn4QVeEqnECwtUm7cmZwZY5LzJIZnJY6TiMXPEY2LvpIRLi/WlTAcJmH
eEUYF7wXYDm1Y2pWpOOjLuJ3nwIRitf0MKvua5i4gT23f53KHYoZ0EpVz4NPBjGj0xtwGNjqebxC
h3myrkW5cTov4T0HJ8FkiqXoQm4mQdRH9FhYc+pkuORX5XgQVM2NcEiWsvPk3hOaT6loXUgq1Rl/
qIkJ0WsG4zYR9rPfWVwJIztAm/OS3IIfXpw/dnn8VhslqJlGw3k1mAnHZboVHnwctj5nVfOjE+KE
cJpwH+C6N0vBreI3Pj5Htx/2Bm9NxIFtEMnD/n8Itmnh8kvWKaEz5Yffte/JonuOmPG2l8YtR+xz
Her7KWW6U6CTyYpnJ2svph37cJwymgpzhq/WtpfUSl47Xa6HuvAhwyxv0px4lwzra+iZ9wDU53uz
iuykxW7xgFvUrKplHp4K1T7G0FC3rHEwv0ggPHF79OFjHwI7VbvZtB/bMg3XVVNfMkNekmVuowAk
LPlhZ7Ns120xBKyFuYB8xYWedOUcKZdYC8vKtqYOspvcQ2lPu/rTAhLItELc1AnXgM1qK0NYaabm
vSKkaN2lkDEDfLo9aBM3pOaX/Ryhfa/PdfBeZWm2ZR9+mgvEFH34oaD3bFhlbsew+Kxnll2gaLZE
FNB9lZuANdEmuGKp65SX0Mrp2JY5x6DReWLjl599nXmrPnZMkEN1FbGG2xFYcJQt9UQzvfmmdig2
gjegdWbtrCtgtINZf3uWtg6dJtTEsbOvIsuf/SHBEWo4Ac9pco9fNt+oxWD2MiKYYFDLQ+kbRGd5
jJDChXfMJOa+zfJix9ziy/XCb0HUq8caZF5YWTSx1lD6F6KSxX62rBtqqPLA7VhEUwewU3Rct0sJ
uh9VRGxdKnk3BzhAmhTgElj+XeM6GwQgvDaj9aBt443gkmU92Ol92MOq8O3jklgeRx1MWhg+SAZI
3Eikc+narjtOjfHQpPNHbncnCET6ZC3jtWFJ1kHKs9+azM+HPBFnAIeIwdseHpqNxGOkTdkMWZyw
4ml5K7PHgLgjxh3OvAIw7dIsVlqTqGOh/UmMj7wjkCUwQh/9X0e1Hl+LRfWjIcIpWpzpCYyhuba9
xrmxC3EOxinjfhDwEF2gOYuiDq2scNO404c5Nnfkwox340CalBnOx7m5KyeY3ld42mK5H0rm30nJ
nUAmGGSswf5c8umN9VVRtfllmFgAZi6IxNGDmpW2+btV++PBRAJT9fbHjERCjKw0i0aDF6gZR2bd
BfpbcXZL597MAaf31FTaHD9FkN1ihEk2iVk1VKTxB5ieBdT4xIfN8alLJMXqpwNNb5+ZAL0M6EFz
xmDCk/Zm9gy17n4RovXc6zyLsiC4aeLsSRkiIuvtHNZ4vCz11mC5ybuvJQieamwjCBL75yKfHpup
8Xl+Cpo0P3iE+v4pcvvNceQ+SBFyIJlYQEchB7XyoN9dOY1WgNbPRsfHDuhp8Zn8xuBahLE8p9fI
wPkhNBlBLiKLploRCjjubCN7Ss3cYH/5TXLCA4YZtXMNUJ3GTOoE8pl0xmFiznu3G5u9rIJ7c/Ij
d8TDBaKRoJykB1JorxxrPhCaSIxFbaho8vJ2tQiyOrRV9EdrQXSol/II0Ns9IcubIo6kdjXa/Xhq
W5un5fc/Zt2w8Bo1dy3sMAq6gvGWKvr31rwZq/grGdPsrhWj2tV5991OHaFVWQjeC6jmFYCUBj1Y
RP6mS9qc8zr4kS+dOmiIn5dZUTSjAWR23GRAuBJAAs50Gy69f4iHRO9i0dtRL6tvutrpdiDfoCna
cY9exQLmybCApDJ1nrlDRQcEu+eSo5FOTqKOX8YSEp8eEvh4IkuOfcVO3y2MuzBp9DkPww+R6HpP
AmS7DZV51h17ydErXlwntx+es2qpTmEW1lHQlHKX9/0vpWX1c7BKKEqtfxraol3xB5Mul5AfJn2Z
v/u6mq+RTxmxIUKggyvCJ4VkZa7r7i1jDFEutbnxSq96QHa/Xuy63/iDtxDj7dobz92PZnrsQThH
boM/Cb9MfajGPN9L98DKmYJDe5x52XfuI/cT5UPoAz6bjwl8zXhOSbMLzL3llAcrNVdOj6pC97O7
bTM/i9yZt8D3Oms/VN5rn9vTvgk5FURraQYJ0roYDR1JIreyat3nRcHwC6cnPckpIvghPgQlC3/V
dhdSUwg40M6XV1El2BXpHywlzMjJTbF2SKzcj1IslPVl+TJWEyKTqn9q8tbbT4kRPCEIfWw6BYhK
OuI4UyTUKNqeWQlSWTf2m/By85YD+kYsebEW3ol5PnK6uKGTr+VnXc4UYCx9Is8NrvJG+YNF68O8
8OuoF8XRErySpuierIHVoKpbvjV/uW3jkpiajGGW29agSp3wnC/Fph1dfeLhYtbLcpHYk5MNlXvl
awxtjRhfRFbZh6LzWPv5BHuh9JnGPezU+onBWY5+ug64HsGhVea0dcwu3QWisM9VAtoVWeRsjcYP
t2VqLXKR3wEdKz2LKua62baWsP1EQMdafnrpgG+Ni6OjpLf9HZbV8bU3Qkp8NYhNyYJ3sygnfFBG
f0/23fg+yMSJLCNMyD0MAAOb9vM8Zg+NoAsfZYr01OpRZOkZfcikb6UxUNWqfGOnRrkneM59ysnr
QWrnPZStqCMZWPK5HoZun7JN2DgJUiGX3/pJZPJeOaTDxbM90Etm5rnMkYU6AHwdZ+ruXFIHrykr
34E/ui/1RBeZJ7vgN+HtGkMYaN7F3CCnwRuGHwE1KmNU/0lSVz4bWdBiJpfWnSGBkRrG8Gg6YXcn
GTcalNt3zehSbzXVLeqPa7s3E2foe9CN3dqOlGib/RJwQjDsyPY0whA4icw8T/lLOnnVz2Lwt87i
fM2TXfzIsuVOzTzry1Qu91mNjHQyVPbg8AwrD/nDwm3yEEzDd2z4BEgSLtmXGSGtTUNKn1V2exzv
IS/mpjAz9ean05uWg7MJcw6kNC6ZhnUTT3Bdmyej+i2n9aLqmjJhKf5uc8O7Cun/yvRMnfOCVk0z
2VjLrs4O7TRsRsPx7nwJr1Txo5EYNnOwCCpnauBV5rU/WwsK67fuRTRn/bKvSGHaZwla0Un8NFxU
R+ZAeTkGCOjE0EF7Np3THJv5GklHHGmXG6NCinfLE4UejL9UODrjZTBzAOon/JbGLdIBtUb+AxKv
N4PbOiE9M0aq7ol4V1dXAbhEPVWzLSTQwjCRANVfoSs++2ocn1pfpwf246tC+9bKHE1rC35PRTGC
uMBjEl3ZQ/5sem0dGRVTCKuHRlES7Po4Nxq/+/BOUkgW4t/EaVUewoYcCbtVNXwSZw3PkZQHi3GJ
DZ65V0SVUO/xA6WZ9a5j9AMotXb8usL1bM3vSgyMYIbkyzGHe9Zrd0a4VDfI0ntWneGrXS57r1nO
RDGTdpU77S0jsz0xboTKManb6tJhzFgSkp060Gyz/MGthvxhxuG6J9aVJLbrfyOPLCY3rPxltH5z
dMOsPaJ3eLWCpt/5Qj5NRWg8L1ZQ3Oqu+BIPS7zUT2OQqEf6JWFpkOXg/A5y/BXMrKhwkGxi7d4a
PoYId07Onh+Pu9Gef9Uq83boNLCAB3V4L/US3i++KRFBMSrvC3DaYgFQ6BVGiHv1Cnas4+EoPRnf
lyG6i8CdbkseMVX3I0MNBGFrUg0JXC0gEhY2ml8rfu1VDDY3jpOb3/+a3Fql/5p0fn+Zs7C9sUEL
q8baDaVw3vzcWDZpr308G477FpbNakrqG5Un473nVojewPasx6mOnMbZd3EOatsZkyisOvGqRvbW
XRw7J7MjH6yparIia7u8L+1zOCAxSmdA3ossbuSYL+vSMIAxFARa2fMEDlY8NYyIVpMsgwMN0U9H
zO1BW617xvvhb+dTWvMfKtmtag4rpjfth0EQ7Mo+JnNGi2FW58Ga3HVp1d9hgp7Gyt0jWdTXIMiE
it0FZBS0w1FZy9G9vntt522HEOVWyC/Lce611A+1xwNm+QxuqrR6acjLBXtr3rtFYOwWbCCMbfEs
J9dJC+NsOUh8FoCAV3a+7NMMdCyBsCwPy9lazwHoG1O+NPkdY9R7K+cnWVSWRUP7qicGLWKCTAMy
AX38kOy97JQueCjzJAe0eaWFumq4ZIV7A7MOZRfSIX0XVwv83ukpLQG9xmbyU8bPZaWoJabHzA8+
pEkn11oNrOcHc06gf3usYDELyFm+ItndawNSuJmT8hhXjNqaF91DyGG7vHYK8RYIwmngAUFfzn/2
HkNvw5i27kwyUUDUUuk0ZxkEz2PFggam3X3p/Jrzu5mfpVU/GFxZJ9jJLSGKPRqWJv7QRnEz5ySU
EllTr8NRfXGhfcVujY5tCg8Je5ASTWI9Mb9i/mCvJlE8Gip8WAyxzzFArWRGumyXcGGaQq1zmSHV
xNWnu2nlMCGnj9jLiTOKmcQGPDyhjMaT55ZIxQIyiguJTUU638Nofko5yZXJ09STvWkwEO9VwESd
UhlDNutwitW1tLsNW2EA5EwsmO+R+1m+eL19s1C7AIFGiZxV/3Qc/J/8gv8f01Twjv2vff0vXsL/
Wn51nx9Z/vGnABb+l39aCT3zHwIZPyAiOBq/PXv/4yR03X8EPsjO4AolFbbpYIz7l5HQtf4RQkhh
PRYSNIENEbX8v4yEjvgHRlJsf17oBsBTfOf/YiT8swccawHSPdKhTNex6FZ/f84fHSTcKGle2Ykd
setbmeDljDQqhLG/DngsZsV/+GIu/7Sa/Qdf/18/7t/cyo4wVG6lKe3UdoicLYMOdvg03Zsr/YW5
8F1KQOvn33zo3/wdxb/53POlt+UwxigycvEeL8q/azVC4mrQkYR+PCT1nlgmKNPxul7cZFsvw1Xv
M7wmgnLeDtlSEGaBsobQZl0q+28gMX+2efzrO8EEZnmg3hznNxvgD/yTDHXW3FxLSdl1iPsU8qXi
b76CPzsw//oR/+aFFAmsYLLsbEw++aXXZojXqbyddcvw+vfGVx3neInc0v47j9KfOSZ8MnHZnnl9
WJE/hM71Of7j82VPbuy1cI5Z4X9DdWCieq9TkgKnYPuff8u2+ZfvkbeCqgxPpeMIjLn/ZpdJaCGn
hox6IueMGaRZqm+4xvJjUGg2wLW9zB8xfr7ItevuRpJ//ZITq7pTtYFShb7cuKbN0zqwe3RvudAZ
fLZVs0sLkPIxWXLHwuiJr0i9hT/O4gd48buy+QwVU/nEbtlosLYn7UJkNmM0354JdPZxLhW2O1Kt
JebwHKJksTF+SG7qtPPfYRItQKvDAB9EmX8H0jWeEA0L3Li2jzWc1XOUS388umWAVjEXyDMnW0Re
S0xbf+VRU0LXP/OYwapZT90Rn9PApkKb/rjSgb6Cqid5Nvq5vXWkX1okfjjL1+KWw7FKFJKmWOfP
cEZSSgB6q3TV6GHCcBAS8pjVwVOhXbmznMnbjkPZHId6Ir6indzgXIdFsRuCZNxSNbHoQN28rOwl
Sx7Dch5ffQfoOJuAEE1x6d6aiVBcV7koiZe3ggEYUjICKQ6X8pdVi/ZGOSU+F5nxvpHDjJpW6PoT
WP+yRRCx4BO1wdo3i++dlhADWdp0Y+Q7nbtzsCZs06kkAlDX/r4zGp/oGDPAOWm7hz5nQO+OVOqV
NxuPnqIlIAug7p7ruGBR2I19xNrQYLK5zCeqeUU8SWNzl6LZ6pZprJG/5fV7D95wF9TWuLUWs/sV
2Pn41sjW2iVemG97nE3MhWHQZxSw+75z2ak4U/lYO3I+0VmmSHBLpKkCKamXTg/V1NmXwZl1FBIO
v+EUetNpPMNssW08ik6VnruFfXpioiqxKxZ3TKoq5lZpxq7ftXZdWPu3bAnDfeo34aFvURVip1CY
HPlCjk0m24eZHOKNMib7kNl+T4nWWPGvyjGrg2uR9zoYXbmRbAYv0vBJ8EiDqwNBOBPc77Ef77uE
xy9iV9juzTSwWG3zhhSOp86+ipmndGy28MOZ4mQpi/Kjr4arbytByO/hjUeho4cioryrPgw1ZPs2
t9UL/yvaDrN2f7TL7OwawgS89aRm+xyYVfWcT+YlRNqyLedgYTs3ZyfsM/FRjsZyMAuB/tYgh1oU
i0msAtJh4D2sTOw0z69a5sR6S+0gfmmvsbmopMTFdWr3My2S7zgcw+xvbrM/O9Y420IwMVjwXc4c
LJi/kZp/OLidvKzzISsndsnEMMwuSmACTCXCXzqH/Lvrx91/PuP+cpFx4wculG+LTxaeez1s//CB
cWlVM8X0FOm8P4+tt5kmiRrAMS9Z0zwlVvn6nz/Pcvy/fKRAGUXMm29d/Yg4lf/8keWQ9cLCWMLI
AV782qIPeENGy8q562dyEjqaFH6K7ix1IF/dRfjzKmZQwLp60a7/ISoH/HGrhuJgdUyLSJHujrPb
sCopdbsHzfx5PRnXOkyICzBL4+QEfXjjkQ6N+tsOeOuB5tyjCGdoPI7q3sL19BibODPczifnombK
+IFTCt9Xg+TTQtuRu1sE2DhdJ3M+ZU3MmIIu8XnQjfqugsp8rOYcD3zhCGqd3iwh707tgtqQgMxv
K0vmH6PXZZ8aifKydQ13OpX54FVbsj0szI8NEo9e+GRx1FM7Mwsp2NiWM+PSbLHS1RIGkvYqC+/N
uFecDQpDxyQm71UwctoNce9G/WJNPwEa6/Xgct2swmIhMEObpb2jWyDWh6w2wkfMnDODXcxgwI4b
ZxhPEjFMWU+QqRiaDnNabjtrSR7rCsxXxZqBQKgQ122VMOCoZeq/edDp1mCd/Lsc7BAJQM6QHEZr
aH+oDhNQlzniLka7HvnmMlyjMwSDK0OvFefU1le0qJp7ZSem/JeICyTCnlVyTBAvIF9LwlnJ4oWV
IQ6G4bSsg0Vc/0gC1b6i0Ci+rEnW7wvDoCObJ42pb0BB4XQpKqfeHrhIZDO0h6BKQowgvnlWaXH0
s57RkY0wdstK1iW+3QYIoPH6RL0vHVbirtef7SRmAM9Q5eB2pfs2MEl+sjxGgEv7joIInVLPPdhA
Fr50SVXjBRpD9Lf523KF6+m82g06ju8DO8Q/VCVp8d5NAxWwKLS4yGHAbEmQuMU9rj353rvmceoI
UQY9ObC7seYIp6WmWvTJXTCw8G5iSsWNydJnVYXubWPa5RohKb7xGa11OMFyXLITeN1X7sS3xc7G
aEhYLdSdct9dBCgnW7AXTST+mU73wJ+7cUNHEWx6E2B5ZQ6vHW400bQ3TTdjHGlfJzc5JTLU5wW7
EbJ3D2IjIykSLFDQVobno+mumZ6uE99qCbqqxU5PSUDyq9ooAewD8e/3kg7Z0ZwHCAD9TkC95sCO
ne2MzrbWGr+zjnfhdVeJbfEa/JE2Bx2Kedtao0LliAhVjTZr+GRERbiQXp+mjon6TvlbC47htzE4
+YslBjIk4ua+qdvH3G5vJsM6TCLdlWZWkgq6YAAFSmLUu8IumRbJ8q6zigeK9IVHZDA3jJnx8ups
U2IG2swIdayB+UipNqly31A4TVsGXk9V70V+K38MuCuYpgavtRceVUfweYs0UU5dus1SxcU0I7hV
mSpXnm1Y97piVDYypZ95ABIjPCBVPhNy9ObLNt6ZGWdfjavMzW4aot9S9AehBYE091/xJ7+OWXWa
PXQUVpbtssb0SSYOwrMZSwxWeVavB1NwWM/xc8LkscnrrU+Medr68C7y6qRrRVEcJGfUkzsZZ85B
kHpzOxW8g0yaPyz2ZqtswuKD6fI1tsOnznGuhAUG3+1VDROi0jJ9vkKGjEbPCr/Jt7PquweD0evK
CedzWuDdTJi9ky+ptjWiuE1XhN9dttzzrd0m9fwoPAQnsil/KMUBk7bRMJL4wS6588zXZrzeZ33v
7OmASAdZXkbDOquiOE99cw7CnCfVmbs1xTDh5arbhY25R0XELAT7xEYK/xxk89GfHMh5YthJSjdQ
MTdT2Vx60d7mprf3aj88jjZfo0RuWHjTjyVcDqFnYYkpisc4vtrvKauDzruphU1oTPoRdzUe2TI4
un39aPn4LcI52HhdGBGoG1FQPiWFOKY9UdvueMJev20y+zR27t3sSfPia4Lb0mR+GFSen2LWL6t2
XA70EC/YPG7CtLrjickRviCPSgxZrkvTCM6h2T6qJX7o3e5Wu96NRPntd9WpmcAjlEp22wyj0q0p
ZYehlMqyZTxvt+RTsF1bEV3JYI28aHd2mNqn6S+3cvNjqdB5zHau+SOLdKutyjmEvfop9GJdhKyJ
W1aQNNhoqHlDLPyqmtqTCr1y3MhMG198Py9OiELHS6YX3xY3XubTTag3B8jDZFskj5hp/C6TxT1a
rkaksRhtyLRN/apIbhmUR6wWMTIWC/Z08G/qDIXTNat87m/NeXlN7dKNqqYZENxgElbIgn0fTUo2
fk5F4EXkyh2yyUKdXO4GTx1NLYgPlGtrRt06WdkPOhfnXNj1ZzZ0P/C75xF7BGDiEwNYwb1E2SSX
Nax3e60lBMspxv/c1h1Ax3RgZ2+NF0p1WMAGGXgWuuVkcG8Uqm9GJ7tUFswp/bMajRj9vEc1L+UX
yo1D4Y6vznIN6i6R6ut01isnS5so7JB9DN6JEsaK8iQkHyyZcpg/xL5dzSdtLe+GDlJ537YSPTrs
F6+w97Bl7hePJVJq7lSJKNksYSX2zoz6VkImj2l0wXcn5nkZGlLkYEBup0JoKnOc12iJd0uB+MCr
0PHZE2FCHLhrPfp21E39gnwlnqPOjRn9BeLcyqxZIbZ6yZMG8aCbNAkNFYA6BLkXurriwZ785Ohy
JyNhZ/uECoHZMSotwimRd1nDZcb+rYW/nvyi+qE1cbTIQdr7QZnD3rbg6yTtLE7ovetj6JDlyfWB
dyxbNnjfd1KFGzE42J/DIXlx7fRdZk6U6oZN9nBH93bKcRWvjDK4uONwtKrAIKZSPdoOnvPYm9Fe
C4MR+Sydu77v2ofCr8rvomgH1JTADoK65c6Iy1OBTgQKbyLuUlXHP90JB/mSSWg4xjik3MNG+j31
E9ny3YjZCCvD/KuqWFsWfaVZiJFCNkUIm7pq3bqjOyOATSp/P6jCfk+utfRJ4dTyDwU7UbGnSWiK
c07jWq+UXFL7sphZHv8kndJLCnaO5iC4h0Lr3c8pIajW4ts8yMS6Li37EDqdkR28to2bkznlFLuT
0YyPdTeU3qYdOgg5NbCcF/jVAhAH+M27cq6a4JVfmHofkynZd8GCiSPNpHfGwTg98n7ZFKBBuVcS
kbZdTu5Pw+7Lbd0YxdFzzOY0tq3bk08YsEIbIG+iW3CdC5e7QRdQiGcJP/RBlJl7WfKs2/itntNV
pUb16RtZeIOkpXm325ZTPPP0bQBoHkH8WHDO6mw7dnK5m2UyU3TULvlqCvHRIzqy/MUMcnXpLYfD
Ny9Dd7P0mYAgYFiPiRlegRsNOq1p0t8ei7sbgeyJk955rvgegNhhBL2UstVHGynUyUzykem7JPzU
9CzvTnYUBWZH9l/X52KrM2vY4f6AYtr6bvCuCUz72Va49jtT633vxOaGZXG+Jfg0jJgphGjepPVW
WHGGk7RfrhmUIxR9r80mIqkKxEsdeBTopQPO45CwsyW3jZPBiP9GKWc4DYHXPmJuaodVNjc922l3
CtgPJli1mRO118xkBoTU4M+aNcxjVVL8lEbDiMKseU/wpIcvdU3qmxMn8UnWWbpsGts11uHUOYfZ
mK/2PhPFkYd2BQsjfsTzXJaI9PjFhS89Ro8LVszuspR9XbArD9hgaVvhvMEpz7IoQCiPH4Hd723S
DPZRWmGo10mtwidRWN0JB+R8dHTCYmIZXLHjF4MjE89YteGyQZBoCqPAMhkQrui1Irj4Ztfc9LMZ
/4qHPnwwEr28U12b63ZhaxIKJCZhUTWHIMehBJjD3diVh5a8cfx1r66zMUeUPYMlYBKJCa53CHJ5
sCdDU3KA7ZlZEq4cbcwEs3lIfROr+Jrx7VPjtShPnYGsNcTaEFTGi565zuviugFOsG4VpYHnb0HX
3YOYORdjirhSLjDqEqfDrp2am1ZaPpuu1n7IaxeMT4PTmzy8DAgKT8PoIzudYtu5VZ1L7vNU6rNf
o5POs4r2KWyWaE6B16R+izByTMuotXV8cema11ha3wpMhJjsK2pLpQMs5lO1LWosVAbGkAiRSLuL
lcX+t8IdURJhtNF9MqwFQO+HXvZwNFKnOeDTAUkEHGWTaiSrIslC1D8956Ad5/nGxQW8lhiMN2G5
PHGomfd1XnziaZY7tahmnTsSa6DwWYfjpGMGvxgMrPoUoV84EidI8vhACt6S7f6bszPbrRvLtuyv
FPKdCbabJHDzPhySp1HfWpZfCFmW2fc9v74GFVE3JfqUTmUhERkIyNYmN3e71ppjCpY3T6ToJs0M
nZqi1vlvSoP6O0XVlW1eWji95iWKCx3ySBMP9plq4KrXxARNhCpqzzC18dCCuiGL1CC8FpH6wGbS
uKWvLCVhqc5mmCuYbMUDaNFBa7hadO2ZYdEzMzJgVxdKuhsDzAtTbj4M4AGHUSDHSN1T+86fOKMy
TKEzq52xM6D5OpMda7vcktk30CVaF0oeVuxJSvxodVJ3owMo/DFVfnE/Zn5m7ql2yR+ENXfUOOnj
9KzWI+LWspReuW8bCJnrqTpPFSQFUzZUPZCRNk/3OI7Y51o9cBvpY82E3IzXKHyO+LzLqwpuRDTm
iF6pbn0YtALTDSVruwiDV6pMgEcp4Qzdx9D2Kiv1dmRCUs4zJf6tlg4KKK8w70qgeAaozoCtskmq
6QAYemYnjxGieYGipz9sgmXUS/VUJQlraGEWtRZVkzm7+KMVFv5jY0nxLUD4+Dax4Txu9Mqerqe6
5ECZjFl9nqLMWQhj2q4GP3Kji0R3tCgpL2QmOcKOxrqDzhDseirTmRrZkC0zpdqWqqo85rWfb00z
as4BI9YbDcqMhySz95Q5wkVsnoJzogzhLhw1lCfCGH/BxDgz44JLJSsuAQ2TyTzO9X2H++9jNMdt
yRMOhP6qxamR4z5JZWMh1GmjdMg7KTuT7bG4wa4he+l8efoeWAiqm3Ac0e+Zs9fNGGaKDg5dpcyz
G1Czw26ehBetUcG0m3PK9DAI6fbkEOJzqczt3SxjK45SlvuAurCvinaoWVr9at9Sk4B8SSt3aWtx
8tBmyrHraiIik0hZSW58DK7FSEq7Zeze1Uwqzx4rn6i9nKQ8rokQGE0jwZp+DonQT3G2CLtHo3Oa
hBDzAL6VGm50DNRYZiHF7Xa6mzo5/G5iFHzDqKQCsSj9KzJ+4eBJOWGgmM/q2CIPuK4NmvQbY+5h
N8Bm8zJptL5rKunlNlSAN9W2dUjGVtpWMYdozMG7XSOU6srPM/NtQGl2J4hTU55aEcBWCyRtscRt
EG7OuLeHlsmeYp7zOrFAX9e9SG7G3MDxm/w/4zwXXUHtPnE1rDrQ2V+Hus/R0u5LQN5+IzmhMgxX
E+WQ1FVSxUzOWWvHGxPvLk4YHBQ2I4KhA/okkHAUYDU3FN805XKVG52o9Vmd4GS3F8iqgnOKnS2n
ZcoACKvM9pvWBtOzFeFP6VdSDtq8TandNxIzpuDZCvYqHe1kfly/itgfbRflffykFgZQ96nuD3jC
47hapqgls7a1YXbkJgD4WK9wKielftB67NSquYpezEjSX8UI6yuwu2k3cFV3lTG0KlR7QeQowref
h5o6eIScAaHDZDDzu9pq5vN0tAJ0tNVMDdagGFhQpq34PRltozjoJ9pXKEHai55S5RmgAqudoejn
WwPizPW4HP6cbgF0dhyYvnWyWTizNbW7hOpyhQSiat+gKsufiqENzyCyqteK1dYXQNmCh8Gyqou4
TqYCI8+ewCaXk/SFmFTkmR1ow7Scqp1k1i0MP+XnaFbZrR4EIA/bqYJNmtQPhZ7WO6p01LNCKuHE
c9KsIxy3C+5jSeRbV1GbpfdU/P5uBHsJiRKlcMLCiKeN1NehZ+azurenmHtqIssXlt7We0n3h4PU
ltkWyAEQAgikTKYOZtiesIG/CUrMlElTs6XrpXZWwMG9yTp/OEdLSHgsy4lwpGWFZ9Lcc1mPkWw4
fVhJryrF7XdJJgHzRFQKUsHKspuhtSF+E2Np9nxlFN+mxNrYYbl9IBiCkIgFE+lWldakmpTXqKdi
t23EtLfiQP6exqZCUW3DWlHwbGwu1Ol0tiSdzwwkh1Jxf6taOEelojbAP40z4K96qg9m4uMsQW0q
cccq88/BDwk3MGr5e1JFKgRU0983aZzcR0YbH3BW1gAVBCWHUnMmYNlkaKp40eE5tAuJcpUEHUZh
lAF1TkN22Wm1CYNoqApH6k3u1nCezZcQRQhgnWLKz96Din6iz9/k2DS36qxz1OgLafZIddVXZVHV
50YbDteT0KuzPOTTptrcH/xEVc/SeES505u4vQSQjVivxEPDofaRMBkVOVIwO5Ey2JuWpNp5kpfG
daKa9l0NOyT2VLTsRFCxK3cpTEdYFlNAjmK1kg5j3RnCKVpCxZgmKMUWG1/zqg4gG1KVi83HkrSk
eF3ZR5Law2ZK08OMWnFn+nj92inVUdGICHZTZsI/FHJUXIrUzs4preQ0GIh2F6P2J2Kjz+OBclxK
MiMlfbXnoT3XJ8V+DMvB+BnJgLo42SQPSZOHdwRejGsuoe2G0Ml0ndmh9DIk/QB/MrQu/aFWhoNP
RMCZ5BJr60Yj/Go3PhqHNJ2NbfN+OieyzD2/UuPsoLDV70sLW3l/Hp/TGuJQJMjeVmP7E4LtcFEb
i9k3ouCDIlvZYc5gM3F/ly+zyWw9qcMdvFW4bwc4TjhhPaevdaZJN2VsjMTfeVCq01LqWhnf0HNr
+AmZsiHmiZA7L3L7pgI3Bo9CUpApdlUBaZkcSGZyUEqKKt72VDg+l3VSAf2pEJIocmy4wuLqqOmz
YOucgz3l6fF+gj5yCc7LuAFWELh6E06uES61XKEh32sTUpjQRw+YMXhVN9Fbwn2xAHa3UXs1AhPQ
dmJvtCNYR1aC3BVyj5pbYoGB8kt+9JucsuBsOAeNCBSMcnJbS0OfGCpj8KqZEc7ykspL1O1gHVoV
y42GinHDnTOTxBw/YTVDnYyxtUaY2GqSJ4uYLnWvaunOZiJfRvlIoXOujtW9OucCLZPU6Necq0qn
5cKw9YEMPQ2ZzXmzCMMZLHFFagmy0ig/pXMUXipUNd3Y1Di9xZgU3yahlvz2yUYSLWyy8kc9WmJL
JoJUCZsuwt6RLA0avqbDaJPqWO/rzJh2JC8mwLWbiqHLpvpH3YwEHqxVYUJ58iApxElKzYMdZWXw
TOPkKjcn+67ALJ6gaG9skeslXt3P8gVMnus4pzpBbzCSl5LW6YdhBwInQiqvqJWz7MbXapWT25Ol
5n6SRnFA7jMcJhI0sI2inlxmE7XXOTVoxK8msk4KTrCZDU4HFQa5vDfRZwU6vwnj2JrhOCQi37Xw
Dg8dQOfd1x3xR32HrVOgBMKCf0ywIKvKkjohEZPkFPRQ2nuONpYn9q+RQ4GYFiesFFauYO/51k9t
rdKfmg6jtB9oi3SKtdMxf9QPwC7kLRrErel+/WIrTvefra0yn4RU/Jncm8o90dZLp+8sgXgzIqNH
SsYZtGx4jeLxp9Kr8o/WnMMniSLK+tRTqORX/43s/vMpVvUz2I7MpQpHA9Wao92rZ7oXeTBbpO3E
Wydb68S4XhGF/2xvVaBFbEGLIpn2lHtOcTsq7g/N8+gsvoDcnU8MniMJdE0mvEhCRFVU8syfk8t9
F4B5S6h80qui2Oca0P2l5ry+JfQGCVsaght/RgkccBo7kbv/oyKKIbuk7/GcooLOVFco9BlBU1eU
HXqR8KWshObm1tavH6Rs2s0EusEpETDqDyfG1PJbV19T5cplaUKh4s62Vq2WWaxIZssLk87ZKg/z
Hl6Xo53hbeeydp5JDyfaOzJ6PrW3lEx9KBgoidaYet6hUsBpDbsTXKS6DZmGreJBbqZo45Rt7qnl
YHmgDw36al6UNmoVb+6/U8jhyOb0omF5VIty//W7LY++6spPi8GqKysAR3gspCpJlvJCz6NdGLRP
XzexrF1fNbHuvWrQtDahNlKJxE2bFS5FOBszmH593czxOacKDT2sbVAHuGpHySy5V5ZR0bw7fafg
yTb+lqmwS738UdydaG6xW/jjtWhI1zQTywtztYyWY8TlIYEHb2ygK3qNM+/Vg7nTvGh7ysFX+8y3
/3s5+dDWahGFp1HbU58rXj80iBJSxZWNSt/pqgxisSEcGxlu5hPDssJrhLuObaesA8MOPjSV1L8K
qEbY2xB0kbeRnj1SJyWJ/i6roETyG9Dm3yqQ2Cqss6WBSyb4ArKrv9IKxenUqKbzddepx7puqYeh
LFeWLWp6Pw9vCnsiS+1BogbWtI+brNnXuSZdpxbKOng0BF9DTewgOIjdmFGAXk6o37HIyjZ6GHCT
UIG0CTHOl+lsNpfgP6EQyEUr761JBzJuUCkOFmME2x7Up1b2I2sPNb4IZ3UhjKXod/XsErw4RZfA
uV4jt3WQZN/7bj/tF0u9YjvsleHE6n5shn5scLUWzF2rcx81SSTzRgaZRnH99edYBs96IL9XQi1W
FniurPaq0mo1yicw5LIhwBhFsmuG8yS7Jaez6RE8fN3Ysb3qQ2Nrd6AI6/aIQhnShdlAwq0gg2sR
dILTQCmCH16PBLy/bvHY8sPRArwFpV7sGKvX47YKk4NgrEdtEVlkHLYJdyTmw9etHD3n6DZTVdUU
2UQp83lcNHGoojyjmfjQH/L70H3NDhxUd6fWgqPL3MeGlvf9sDegKWlISNKQfNYfwNqGLslSpzoo
XugF96dsJY/1npCpaTIpzxPg8z+3xjia0f3TWg36r5LeIkQn5IhOdN4yhldDEO4bGk/kNLqirSvy
4k50ck95iyft9bPqLDijkGPjbwwH88GTxpTKkSmMsZCqUb6qKJa8PmwbY5NSOUprhrKZ2c+HRzIC
O7Xb9B6189v68aT/75E5/KnF1V6RgA2ZbQSLHFik7bit7rS95AzP+ibf1FeZG7nihBHAsVHyqcXV
jlHHgKG6VH8fji76aor28XgfHX2bbbvo9IH3VJ+ulnS/nCOpq2F+Q2vA6jd3AV5oxZnt9B4ZR2/K
vrfKiYl97CJjqAjBcOBmD8ZC6vPYTOV+srS25/B5DZcZX7OIe/lmdsI9SabwVGtHxujH1sRK/sAZ
KVcrjf1e3+FUQuAbD2fbMXZii+MHfgQnNskjQ8bgTG9aGpkm3ZKXx/kwzcvUn9thKmQyZZJXGYWn
6PX919PuyNxmtSKTwT5MM+ZqKytrNn9RAzaBSIsSPRUAonA9cCtQUd7XTa3M795PMJ/aWr0OuCU8
ElO+FQIv6ULfjS70POxK8KLLf3OTn7ZiW+4MKNOb8eZE20eOG+T3kQAhZkBEseiDPnYlILwqrtSM
rrTPlgvvcvWTzV3vNQ9U/J3Yro+tLoamUueLSIDSwsXW7GNraO3J2FepzDiBNJEFm+YtdCEcYQjl
ZjjUOzPlqpuvX/HYYKGmFPsjDfGRbq72BGuyOnLXIW36irQrrSZ7CbqgPLGoHG3FXI4IMrdM/v35
zSLq6zIxlLKXhmgbM+N2Dk7Vgh8bktq/m3jfZT+MeisiDGJGFU10BMA6lxzJJhhOTOVj72Goix+z
pVNCr65mci4ZWtRpjEUkVMOtEqjTnQSe5utPcuRUZbIwGYqsmaYs1NUC7FN9UWlhNIEIDps7O9Ry
L7OHflebSeUVsznhNqMmp6bZkUUKuZtq0KbJmLdX0yxszVHAp5q88FAfjAvwbs6yIvrfUbA68Ykl
6sgrfmps2RM+fCyF4mTfpiaRC4T+mmKjt7FTZQLj49+xN92Gnf/r6z49MjowoFMWuZ6lce9fbaNi
rtKyqaoBhVV13ehY2oIMr4z4xDg/9l7oDC0O+Jzwaevze82FIWLbyEdPNSsM9magqkp7MUjjuWiN
55ACihPT98h74Y6INkCWAVL80WCfdPasAB3ycAuBsjVv406FVdySOvi6A9/vwKuD1qeWVlNYNoK6
yAdaarzJI9qOu8B+5lrFGFm26eZntC3yw4lGjwzKj42ud84J6c+EDR3GZ+7kKW6ELwhnVurXthS5
wq04MfOWd/jiHcVquY+NJBpJcA+eNt/7ylNfOIY0XKnVCET7IVMhxAcnWlx5r7/vbp/ecDXt/GBQ
A0ujycXqXGD8C4YbstcZN1bDi6/jZ7LIhKjgiqHeIkjAxcAh2uwUvxPYLhsgXP3h1Ow8thF9eqjV
9MxCMi7l0g+EWT1UNYsfsZM4tSdvKabfnjpynhjEQl/PmtQsZAwBPCm4UwT4HQqTOozyvh5Mp1pZ
fv5hzZkqEUcmVd2kCeK93rDkJO1mgpf6dTPHzs9ozZewqizrlmat1gC8G8t2aOz/03lIvB7r88at
DtkWFf2pb3X0rT60tpqWU1f2uURS16uFN1CpBJgLu3HrxERclsc/Jsa/W7FX+94cSxxXlncqUnFh
sbl2h3kA0ZieCCgc7zyE1/itKaasrxVdFph6zuUMhSVeGjrKPtcPtoPMYN8/Gv3+VO+dbG810jVL
jvBifR/peNQ5MIHxQ9ph37LLtsClTx3Nj8+sD++3GupNiyphGujI8VV2FFcnT/YmXArYtykFZyCP
vZNplCN70hIt+58uXY17tqtIKDVN9tvwRnxrLtEokdQ/JJ50Z3pg0XZ07m0Z7rv91zPh/TT0x6j5
0PJq020jRVeTZdSgDtnC7nZVL/PCG7hhTriVb6yD6YQvWD/dA3cfGufUmx+dGh+aX52j7N4sEDHS
fN3pD36UnufRfeBT0f71ay6f7Ku3XM13SvVS2Vz2KB8Mtl9fKv+pk+7fm8SHN1lN8tpsUNsuHSku
JyfY527g1VhobpdrOTTZMyp698O5TZHQ7lQ+ann69dshbCFUbeC2zNHz86qpJMEQ2SZNU6k8n6UF
Bn06pVqlsH6mc+xO3QxqR3r5ukuVY5/uY6urPgUC0pj2SKvchK6QADraPrgl7vFqbWC3uECKg9PB
nWOL3MdGV70cBCOuW+ixl4umsqU0I9llhhu6MKEcHGw17z7/kQ9e/HjqDnai4XVkU40KKgK0ZaBC
buqMcG+Ml1YhuWrh337dseqJz2msTjgiK2WpWj5n6ypb65sCgf0qtCARuwRW63MWP0+qdpYLrM4t
0AJtfHxdr0q06e4cvonl2HWInswT28uxKfSh543VIYiy66JSWnoeQNOm6n0cXv0TTRxbBRnGllhC
PiQdVy8uK5JPhRtNdHjHxOey7Yla7DEtbOOT9/jjnfzvtlavQ91xp0mQsZdN7Lvs5W6Db5nlVi4K
uUPg1E6e7HRrm99Gbvx2aks7NnVUwyaAoBOmRKX8ecIu+qYQdsgI0ajb2WrkBlm0qwk0fT2Sjn2y
j82sJguBeDD5Fs0AqxqnTRlNg4OyC1jk/0c7ICxs7sGWLNa5MhM/iHgCnefZyhteI2gwTlzZjsWX
bAqy/qeF1QoXtHjVBTItWI+TI87ybbj1h7PySbmagGY5o4fZoRdyz5HINJwYlX9+LNDUaImQwZqq
SQTm88fSllRgmFKHpoTQPnG/oO57CJ6/7sIj+/DnVlb7cBkMdmKqtCKfadvGgaGyq3Y9qW/5MJ5R
c+WpXOCI7F5ph/Bwam4ffUVC9JToMMU50n1+xbCkJrzFLtzrCNBJ7aEzqUjuL75+xSPnKkNZLOMs
g9AnR+/VR0RnKmbsqWAu3Yuz0EHE8OQTJFQDDjjsGNtun2KAfKLRZR5/3hs/N7qaajAblEhuCLRq
18rW3iJxdODyks3Dhsg1TsUi/5xxhqKT6BAcjZkHyrq1sB0nUJsyp6maQsAnddgvCRzwGVuFlVPc
g3G7+/sM9R/xpi6j17poit/tfy1/7bUoJ7RcYfvf//Xpv67Lt/y+rd/e2suXcv0nP/3F5r/ffxy8
FQvJ6dN/eHkbtbCQ3+rp7q3p0r8a+ftP/r/+8H+9vf+Wh6l8+9c/Xosub5ffFkRFDhHq/UeHX//6
h0r//t+RUpu3NJrf1n/+L56UZJn/BImtsZeg5EQboDLmh7em/dc/JMv+5zLSKWvRVRtDZX7yN1BK
sfhL/DVbtQQJMXkpePkbKKUY/6QCR9Fti7XAVqiI+U+AUp8nHHEnmwIXmlmKGXB8XQN/OjUKAPTI
zQ7Ry4EaYBTZ3RluY9sP/XHz1zD/SJJaFvh/D/6/m1EAUhgE1gzrfUZ+vE7PlW2DbGl2HeW/HScy
Sw+3uZKdVeYehzRHnTdTpp9YL1fhkr9bZVszaHLhfqzuawmvpvjq3OxMAweQtI+9sOm+2814bkzE
Re3oTIgW55KwOusoWyq1HbndK1iHN3wBLOmBPNhx96j20rWaqS8RdoiKHf3oOgkIg3zXl6+KkjzZ
bfBQ4Ogj+WAzsZtoG+nb1733ntT9o/sIIitE/Mn7mqtlURk0XyXW1CAPjd9Us3PhNy0QHBw5w12f
tfDoUnRwwuL/Ft90v9NulQRJSmhHFzpVsSU2snMnHgKzvqume6QK2xKBdayfz4Xm6AsUPTrvSvSs
o3GrxneY9SzdoNYoxFpO7rUodiKRKTm1T4XRtOUrrF+OQlGwabKQWZNXq3Gog9VMRNXsBBXNbQGJ
sIDDi42niB9KON5WEf8CZXEFLvtQpKmXxQO3UnOHfHDT62AbKSXFKxIDhxJv+Q6LZeEytKgy6i7n
Es6jha2EuOpFGmxS8BDUzO6sZDwfJuMqGofr0I6f5SE/dVL4fE7/a/DZ2jKpmP1E5ldnSAnBFvRj
vhn5PCQrcKqNBp/MRMzJplW6K8koPdVQMZVDY26m4NQz7abVwPyHVwDoFKeFMusMau99PZg+7wx/
PxfKTI5HuiDEvUzVD1MRvWwpEh/FcFpDPKQY3AqlE2eIz0daZpvMOUVdZh15ItLs6yamGPssLW52
EckIiEPd1OzV8qGpsBxKcQ2TTwW2tfUy9t4iNvQaXFnCMNZqgogW1A64pWZnDDSpPsyz/GwayX2d
xXdDOG+VSX4OlNuuBQsqMEOMkYehOpu1g1Skj3gM4bXQ7gvk+kUAZxtdPcKdGwPLOrPIXISsd7iY
wZe9SCb0kJgxDFawtRGuKdL0LWmhC+tG4vZG992PqtevP5jynm/4OEOWt6M0R2ZL4FLN/z5/MgMD
VKx2pHrXIyDAP9dCtqzOPygjf8qVyTwMnX8R+XXgZlabUtqLIMgaLOqYEVC2dXExZPckFYpI1m5C
vceVI7Yxfw6pF5+rwyTPodsn+g9/jqIL3CAQFqE6dBfsBvZLi5cFLgs5+vMNsnBMJ5X6VxsAylSY
jzmsOmq4ujtrtJ5FD6MDMZvl1XV+NZvKRYgyhNwNLivG4ALKN9FGBlej2Z4XwNg2ANx3s2L9IL/+
lvrF3h+J5dZGtQ0167GEy2sveOp8xkk8x2Mxa17iWQMaIkObEshkJrnLgXeKbwa6xFJJkDhmF4PY
sq1jseLUIczTDiEnTq/iRyKJxu3zRnLladzNcf+CGXPraO3dYGaNCyZn3KAbJVgwSsYW5/YfsoRf
c3KZCzDrRWNtpG68sQY85ZvIfDV6krv+DEQN7DhQGcyUOJgzcuAdjG4V85MQW1LXMqNfcRd/b6ML
uR+6TYoRmW7j+1Yp30D3/Chi+7KBBZxjfIvGjjUtHcvHIfRUMfxCjydK/17grNWknBe19LEzOkL9
Znad3IiwKL2opKXYrBuc6/ETl5MFKeA0LcwcRbrXK4GRmDwyGJLhshpjCLQ9eBY16s6zrjU2OlWl
4YRgRmvCWz/NvwnJcv0is7BGwJ6pvVaHjBy6FHO7GUCezjJKkbg8b31csAazQACG5VuiCWvbl4+5
9GTHtbpVGWCi7i4lNScdaOcIIhYjZzn5SdyE6LYvMdA2VWfsJ8xOKeB9GXv7Ncnsy0JuD7bfeYqa
bCFhXIfU1jmW6WnRkybGu7kASKZEBUYKDC/u6DkS7OpOkZTLryedvSzP6zmHWMDmDK2QKluvYQWm
ummPkHGXVhjnFEP+BqP6TIvwMiwQVRepfhOUd+UoH+TKgKEzRXd5ilec5QOgNyFwVWGwL3KMB3Eg
cOqp+E6oT3dmxJMbyd7kcX6ZpSzwCM41FIFuZ8n389jdYMiFkY1uPTcN3HnENRcB57NNkVtocNPn
Me62RhYoLg6o8CF6vgtB6fO8VR+HTrM3jR6+IHJc3BbYVuSeK/aI6R/K2b0Zxc9E/7dCql4B6eBL
WgyXZpC8YXhKJKlEGyipz/VAn07pfK9EoMKT6Lc9G9fTMO5ha6J17ITYQyDHFvVaGfc8616y7atE
9Jf14D8bSIA2EyQqUvjOWBdc9WsSVHaaviJlxTueiYc1V2eoiIvL7jHemBKyNECWu4Ftem5mLCMF
3ZnV3ePXH3R1c/9rU6IuA2Cnznqqvte+ftj3pkAejblBklfp5VM2THdJLDnVgsPLAWQlkrwxBiq8
O+usoa9V+3IALpxZII/Q/5zBBsL1xjL2VZe+ff1kq6rbv58M5CZZIP7R38UrH55sAPVaF11b7zqr
fUD1uClw2nYORpdgO2YbCGOgIxicBbDqwBBdUR2TuBq2AWmF51NW55OjzfFZrqeXWD/tey27thPx
HeFXwTdO3IXY6MxBKjly/73T8ZRGNouzkpWcyXGtbdIGae3X77SKyf71TgLs11L3RqHFGuIqa0Wt
lC0+CuqMRios5X0RW6PTDQk0tjTdSfO0bXER9zkkbcjoQRcvkh+S/R3LMxzhLcZg2J/IF32O6r0/
E5XKUHotcuBAR1d5KVCyBgpXH1JBbt4YHSy+MtVhY2CTMusIZ8tfJzph+YWrNUTACSaWoZJRsZeb
38ejlmJXmJ3Zc70L5OIV9x9gHZp5JjfSLUaB4KmTR79ULvVEcWwt333d+JGXpW1TpvaQyhMG1ue2
paKJcZQdGFTShAS7f5T4BraIL3S4OhtVx+zr6waPfXJ4l3xxUhCEV9aVqcbAfbdKKj65Wb6hJd/I
TXhTx4MHrAxbRNTa8WhecWAA6T3OV3O6a7TZZUN/axX+QpacODcd7QFNX+7RhMvU9bQSldWbtc0Q
7CEc5Vf4K3gcpBy9sa/icDpxwV3lBt8Hl/irgM6CDEWzn/vb7lLR+n5e70pDfk7szouH4kJjJQGr
82vGvMWE9zgM2ZOVhT/bEcBmgIfn15/gj6sUCxuRT4NTPcUdJmUlnx9CUap6Hmti8ng3wjMboZP2
HX6C4V4vSjjsosXuL1UPldDvMSQFuhN/M+P8BevRxLWAfYBgiOcNqBzHnORDqZR4n/fKfWKlT7rS
bIjxxmc6Tln49KAunKiJJ0MGEOVGiyYTuES6bSPIE1UqAR9BELSx+Oxfv+TxcQY8WBYUV/15q6fC
D/ORADpTUOr3ZshGNubKfaUJt+kvgJiikR+iCcuW8FWXuxvOBg/I4yF6BB4+S1eFUuUnHmm5z/wx
z0GL6iqhU+KzS+jvwwKOxDY26sGuuH3Ed6TXd4bd3FS+eiA19TyABRmxt8L3qj3R7voqt3xuClIt
Lj0ssWI9xyeBXTkFgtUunUnrVcVThVj8694+cpUDmUrJtE2YSlXWt8UAaRcVokO1kxPpysLl3tXx
vsYqy8TgROSHLmI6p/DPvm5WP7Z0fmjXXK3VgR3CscyR2Ad58hLoguIVq3gCjdQ6xnzR9lPiNjKu
u2Sr8RjrXmthXDURymLTgE5GUTYC6QFFJTZTPbUITqH37Kso1T3DSrZZqbWbrJNgBk+wU/zKbbBG
dthBD1IW/GjM+DUKAsaQ3jau8K/BiX5TW45+pWMV022iWBhCj81llbGv+cW01cP0xB16marrMUWJ
+qJ3U5bo3Cp8MDVKLuc9tLdEYo6m4+WgVVcYKN9+3dHHhu7HZlZDN+m6UIiur3aEZu6yPK42RXQ/
zt+6PvVQY3tigkI64FF3Yrc4Nq4+tqt9njJwXOyI4y5Tpu9vAHJ4o+9BXdyaJYp+AJGhVZ/o0KPr
xvv+bxqEx8gufG5yMGU11EH+7YoCByqwd0UbPgw4L6NOVc4xpOS2m183dX8ZiOI7XlU76Gf73kpA
OxnB3df9vtIm/bVfCA4ismnoGFEaqw4Yxiga5IUhkeGQ1fVBy4Wb0/BwieodxoI17TrQB5IoHTDN
FVwtEz2xbHGanmB4OcvK1iZcfyFfvpXwcRM1O1+mf9k0j18/6rFV5uOTrna2oo1GXAblajdZvUO4
GBvL9ERG5o9I7bKSWTrZVp0YObWsyzD9sIKCQVFRzprlrteNfV7ijoFq11WS6grY1q2QxF1b+3sT
byn44W+hwbVmgi/TJNwwrMsqDrySursiFNnGFyAKRh3j0+reqOf7CdDKpg71q7nSn1Akgw/j9s5E
ghV2Xus3X3cW0fc/5y0nIGosYcNz21jFauIRN211zPiupfKDBefJkEowPyQKA+Uim6t9J4WveeN7
xlw7iTH9mGwS54FGYKcy5QtN1MQN1BP9+1eEeLWcEINEnoT4ijjrujayiBiKSZmXO72kswbEXWFA
vHocIIhKjXldZ9OFZRYqxufzDXBg1oAGvq7CZRS+we8YehHOu/bW6AcOjzVlhVXfu+BjZyertkkv
cwXuF5aUTjhAKYgUj2b5LWgEJjYxbFW8hB3DL35IXXOP5R/izHohruoytHPZlXviJgtfC/9YmNyJ
/mKW0QvauNdYxQ9I9feDSlijPatqvHsNTDXzgj9cmhlOASxQsW6AZEip5oaGliwkKQmb9knaFrUA
tYMAPAyMg+gxe87i8kpgK+gm9TZLkfYFkwotwTqPQWn0bAMw2Itka/iZayo5VUAZ7ue+Xezstt9K
XfYMi21XdvlDGIM9AMmHV6mgJ6siHvYZoFKM/i4hvP6Y+vSAce9e7av7Ekvuaao5HOmkbccWal66
NQwKKHz1QpMsqrXp0gKvVbBrKoSW5ndgGJ6Bsjmsq184/yZ5fKV2yVWci5+mUm7lsOdbkaiUwrt8
wA/AZpHeRN33bMZLAChW6EaCX9dNGqiVPh3orO7AOuQEoNy2aUzIpx+gjciDj7maDxG9sg8i4mda
1xNAvxvS4jdy7ms2Bbeq1Z+mgVU4RuxbFLwGADAMAJtv+NGpm8ysnoMo53OK7FvvJ1fU/51T1Vg6
ph7a3jACiNTMc60JYOlV1lVGdqHxpZ9BL35ibCHj6B5sJiqG3cLqnhNePoGOFjTBFTw7mFLJlQb9
kNimE6vf08rEqJwAuZcl/XNl9LYTicJtzHBjhr8UHYs5K4yvFMk6Vbq1Kmp+X7KpQ2f6kJXDG2Mt
lRltv8KYDI5VpFsQylRviiWOe0AkxvlOaeIbOesvte4bcWEQvfHNS5tgJW6fFC8cu2tQsKFQpAeq
g+PfakX2Y+p/MnkqdwUUYyczzXOugecI8cvaOPe78Ezpn4uicaauOCuxZJfG7ydWuSPHM2YfRA3B
mXe5T39er9HXjVJM2e8O4PZtaMU/Ciu4Klv9QekrL8QRIAFxCfb619DmJ25a70Vkq6VsUVNQY6Zx
/DfEqm29DinzIGS6K2asWUesoRyCTPUGJ6YbuRuBiJa/CxiKtdr8jiLVUSr7PBUEwZqXSU6yzVQ5
+rPatMlO9ImNyMQARacP9abQg7vpf5N2ZsttI8kafiJEACistyRAcNO+WX2DsGQL+77j6c8HzYlp
m+KYMT037pYlq4hCVVZW5r/0xgeKJYkDu/e+0PGNopSxQUrwKVWrozKpNlac3YcllQ/ynIqDb4h7
X0YkX2uM2smR51ON4FhXlFYVSd+xkHAp9le+6rv4qE1eFWtXQpqyjR7TBF2qohfezJlbryVgq8EO
xVqF3PH3NzNZWTLZaAt7DQ4UUxn/qGVknoVOkbgp/kKm5VumI+qi0wuc5m9zYOylANHcMMM74oAW
Z7SO0vAtZdIu3CTOfTAdsIWApsLh+Fmf++WI14YKq4DOLLxMzbCx4VZUdtcx0oKjfDMEmBH/eSLO
5M+WsZCwuLYw2umBJ9AdxEFgLDyUanezgm98ZWxMW1xq8y152ulq5Ejl7m9pCkqMJ/PdhnbVxRjq
erLI1kEXHQolwfM3fkgSaZ81wRPevGhOIQuezNpVhrpVrR407D7//LgnvOB/BSdjyZ9kXRfWF9IU
2kGpLUa58Moa+KEfWZt6rG8jba832e2EdulUTC6CaYTtuL9QLP8Pg9O7Xa7kBpiT3xcdTh8WjQGl
8OIGN+EwGA+qUVxXeub2inJTaA3K5ulHLmUP6JddGPzMDQZqP83Uxd2DDuDJ2B0c5WK0bNQFdeNW
inGG0jpsEoVxKM3iIGnmg6iMhziU//oHMw5iAokeQ4EF9XmF/WVB6wP9F0lTSs9Enx7Pruco9V2U
UFZGJDytKPoVDB5Xn9QUe9Pk5c+jf7b8T9Yd3UBMmixLpU0hn5R6ElKVRs+RXbUH/ZkimLGKyumG
8udtX9Mv0Br9DVjHk9E82MG3QO22Tdlv9FmgukAnb5Qw65a6u6kczXVrvjc4I6Dn3ahOL9Lnwa9S
d6zmW9sYdNC0ZWirm0bY1MkVfVeVqrqx+uYVUZZ9pSH4mOvmW0jFfUWBCSZK7GNzjZ9HqbxkaCrZ
w4+ynp9H396WbbARSf9daeoHM9HfIFW8ljL+d601fTyopkRwuhFJpyPK2OholcWF48BoJjeaCOBq
n+NniUp83z0FpraTkdIcvXY2SPb6olzTHdbp7vGBcuQKRde99K3/Q5fRypiM0emj6uHPb+GTlv7l
LfBkFH1soZqnDAQ91YwSDhBBzQwUSmvtc1MhxBo2Yb3qAaprJQ5KUowCa+J7xVCrTpnqO4yq+rUi
Na8tBbsVmJmDXLa4KtfSTm9LOquy/lbPuTdLbXGl0skNWs4TGadd9BLtm0ivt4aZ3HBf+o4TCqls
iXK5RYsn0t6CqcgQoENeOVtP6WSt+5wlobTmujPrSwob52470OOQBEKIQBNge37f+G2gR2FSl4Un
ouyti9Q9FiPotdVPdJ4SB3DN9VhF17I2/VVaUJBGw7gvZf8Y1vR2xbVa45rVZLj0XngtX9MTBSwJ
gBnbMAzEEk6KJ2k66mo968SjzCTjbcR1N7LQfdLzqaEQirLGWzUEOXaSiw8YqzEfCsyxaRC52eR/
zIm40rPiGRmUdDU9hvz4PDYPMVK9hmVkTtExlXJieWozvM6ylu77vn1VDEoF4zNaN+Uayy7b+fNT
nSlgLNmewPUH7Ai6MycFDDA8QWV2Gr4bdQvYvJPW+AghYjeb66SO4k0yxC9GWsB2Zs6VlFt02LOa
AJu8tKl4RpFlXlNUuDDZZ4L/ApUGRMZsg+M5vbvjm121Nv5fXkedLVV9T4lIKBSdwBIqLH55FxQA
BaY1yfqlMtLXVBjCNexnzDGoBHP6LnWmX4IwWK5Q1/uo8Kx92pU0WCaof/J+kEE5ICwyt8auQbo9
08VTuxQGrOFCU+lLIevkA5xULiqKjmEmp4VXJ90+UjCQCDs02Qn+mb8yQh2lPf+/TW1+H/K0k2n1
ahqaVUICbPdXMWgmhK8PatFcSLQ/FUt+C27LOLBuTE4Zwtsp0y6QMwNtROYWHtLO0ghZY8y0yt1e
l0Y30wzH8scXa9Af43Z6zrDcbHtti5qmE6NMDnduTosnHQeFXLrvtexSPe/szKsWcnbokXEhOLkH
qLPVGRZyqh42VHtLwlCixgGiJvMNs3XqA1iOJLe37dsZL2wl3hIKnBot/ykNDmFSbLTmmOXNxm7e
/tt9uswbOdhC/eaK8glW+mVNlmnfgrYICq8qpX3eibuyNTdzZGCjWO00UdIU30+5vsbj+7Fqq53d
xK9Fc4ftw1NNRfTCp/lSvjv5NCfThBhxFKJmVHhBBHTAJhE2xisK6Niu4FNiOMIQT1QKboEt7gHz
bsKo2GLs51WHP3+QL3na8jk0xQQSRmuKXvfvOzXIzXEeEjsHxPQWTuqqa8S2VdwiuEYSHGVUutoA
Hv485vJsX1bwL2Muyfsvb6JV0GgeejP3Krtf99aiHds5g45hIIKb/9tQp3dyHISoXVm518g5DSju
AkgKKP29erEB9il29/WpkHDkdFvkoU5intA6JPAAwXjzyOk1Wq0T1+MeXwY3rL6LSLnRivnK5wzK
klUcHqWseo+q6ZAga9/5BlWv7FXugx+jqaP4+UpyvTbj4FHqpwNUkEsX0k8w/ZdPu9xPCCOqjaDV
7+8gQ4hAB3SYY0ylb0e19MbZ3GH4sCkb+bAEkaHS170hH0LJM3tzV4a+O6VcnzN1Xbb557ZNQ/82
zvsXFPwFe2rSQZLN7Pp0wPFHl+KN5Puu6Ci0dd2FU/dslPnl458sWxM9207NWEKGTu+QcjPC6JhR
932+zeXEDdr5wj45M+ACoATuRXFHIJr3+3zhtibjg8Db7ZtuD5zLbdRNYiZI0lP6xxFKVy6hJ78m
FktiDPCEWLpcYs2TM0wrDBwKTYYcgm5jjwOK1xaNY1RJg8oLGwPDCWMDz/rWCsFb9cN9VFhHM8HG
pX+bxeT+eSedDRQcOTCS0G77giOIJ/qQaeznXjFJ+wWQXVrade03+1KIIxBpJ6NBgj/ApeNumdgv
C5W+OR1TiCfW6bZqAKsBauNNRxMXVsOAfTo7StAdZ19G6LVwsAdxSv0bFf511IW7Pz/1uUzm15dw
ik4pMlwAopbjjKz9UFbcuiqq8El+3frlrlNNBSIMZx1Wqb2NPDEXv7LZ/vkznF96/14Hp1sV81Gp
xiSIdTBUN8K/CeNXa+ZuO9Yb9Jmv1bHd/3nAM/GZZyYmUEGxQOac3N3HWU/GEjMBT8onN21912cf
BzWWTXgW/YOhFGRLQaawyk/vy4FaKFBweLaqwULD16kSiG3YJG6CS9ifhzq/n6hMfoJ2sYo+OXY0
Sm5y6xPyJoxkQg27lBpPNtpFyJaWO1GRUVWZ20l4SOWIvWvZERu1aIVLhpu35kPa1xeqVF+KYcsG
/+UDnRxOnVZqgzxy9lYRqhGpQZKGQZk13F948CUYnmwhQiWlMPrV4BI+uWW/nLcpaFMjGtlCfYLB
J8qiKxk9eyeSk+vI1Hf01AuEtbNXSy2+zRlaGbnb0Aq78CnObOSFbSNgtqDWpWsnERScpZH5E5fS
oPePNV5QqYVHj/VaY4M6Vu0+gWswgb4PtGGb2/Gl4an9fZ0GepkWV1BuxQrFwd9DeE9RJZdiqgJj
g7SzpQJ1zoubUaLH1+q4MzYAqIBxK57AXWhW+KM31e2icl9W+jbQqkdJPPg9bgHD1L8opW45dUOb
q1TEAToLVgclyCkJ9YuVUu0GQ71pK+tGRTZeTnxQOnODoHpKYzubwGt0Yteb4ZOUBk4/6leaXRXb
RNY3hW032CnUXjs94DrkyiLNN4VQ94pe34BaewrDkdzaclIRX5ed6pmtdoiEf1dkj9TZOXhLZd9U
WeQGXXq12I1iEKTtKT/SrqrJM+roUYNCvArL8DrT5O+Zqj6PYQF5UdGoPgViZ4zyWxkfRjpa3lTU
wOM6ayeXzXXRqc/+BDy/m6yHCTCwW8r5cRimcY2dkfCC8SpFmPsqacIrJOrLQ4gyetel4Z4Zx0su
BpwfPqDpOa+kSUTbtDNkVDzHn4anqPFfQtLDu766S/WkXk/VT9No7Q0xvVhPUe3hh/Nu6fjcKwiU
AgEhZc6HBqgiXKFec3M/+45JuYtou78yRwwc61rclqFmOSKt36pRUZ0qxE6vq6y9Xrc7HSOim0wq
XiI8Dta5SuG/AUhjjErOVcAZCx8jnuSlGrQ320AeXgnSbSXiV6y6sCigvdFwu8ZDscH/E38FxFMV
J1ZwkO5TZEh9vomRimHj9+m2uG+4Y2f/bDv9o+ruTZw6u2Qp0Y1tvzK6sXDmUXP7wgDsXqDm2vrj
tpvHba8Zb63y7Fd87jZJPX/krt5Z9nXkgwmJZuway6FaNSkgRtbAG3aqQNE+fGkcMQOX3+zMeIq5
f+WTtsc35meZ+NdtH39P/epN2ipTf1u3khMVxl9mFL2Gw2NIO3Cloz+/xnSJ5rE5MQfm3vQVSJ8J
a4VhtYY/4rF5jA39MSr4Qk6wsMvbh0jyr/Uo05yy7F+Vkn5cF9Wou3UgqqdE3xOAgZUDhxAl7a/F
ZNP2gT0KURNhNZzQ2RmrKQFjkM0+7WKNO8E80IEMtPB+qrSHxD+2Bo5VVqAMTmsru3GQmxX27dpe
pgoHQHelF+1tUifv3JDjTaawXqoM6BfiwITY6NXXlaPcRIB068axkxTsdUNTHPPhLpwpToA6lq3w
vVw4BH2qr6VKuzEyMCio/OVD7fA1PmB0nTGwEA8divtQpl1hAyUDPAP+SMpfDCnGGy4ZnvHiuZ3w
uZWn5DGPZMM153w9jSz/wW7alZ6lw66K/GPRWg+DGO9zoTxMmvFqX3f9GKxqFpRuw4QtYCgNpn4z
lPl7blJBkkz/zZYhjlrJe54Xe6PCI2mivOJgavRUGMJr9fcuzVxBl0upMvr+3XD1iTwUPk143Fwq
rnoLgyN5D+u8owoE4hc3kW/AfwEEV5myNuq7PvhWArJfBdW41QNrT939KWrusQSARIJtTZhPMDNS
lsCYJQ+S3XtGC7qRgss1dxpwA2nareskvCkUa49o2bbs5fxKRPlBIZ9wVMxi17nf3XY1PuxZsAaR
EVMRlXHtBdCeTSxLIGXYX1uYZQ1MdWyteMrpqpIo6tmyTz0bwIlsmZsGWd7VUN+qsYYfwCM+q10F
a7hrDoHVuGZy7LL0ezoOgTNa2DMlszfXgQxHI0PUO83uAn01gvl2KKopmGDvQis5FgObWLH7WzlW
jdVQSNeDzhKqfo69csXuy1cjjl+4toBf+Qwe+N59LwigPm6Z8ly+8N8XifC5ktS6B/kp3mgRbpWI
WCzq197JDeWN3vuNMUmuoZX2TvUVDIDG5GqwXbOSHwsLk8eSAgXU93c8j+4zClvcdgQRZuLFwNsy
I3gyiWFzfddcE9SYozZW5pQAQldN09+WUWNv0CDdjqU6u62pQvRfpJ4xieiwbE7MkKqYXvebHuPE
sjO4yFn2sU8igAtLlBlHrVoZBb51rEUAMjTZw8hrTeupqabBsRSVs63HY7nVgzU0JqmKMRQq+Lmq
LA6z2U3bchiv8YFeqwJPESGS9wCfSCfGjwooCwZP2WINauMKLXVIVg8iq10VZw9WKPflolUUijK2
vJcibVhBdcQeLyN9w1c1uZqyBPn31MTJMMH8srMrfzXMbHAflMTKT0J1YdNVG4OGzzqNo9GtxKDS
XImvFE6VveWLdVxNH7NSD16TgRvJFlk5SwW30QrzRy2lHD8mO4taOw2c/jn2tb8KKX0pEsDaQp/y
VTbQXlYbt2X5Yey4D4P8PQu6p9LgJ1JikZqx+UT508QMdFwoUPJ4UwzGWtjjFSaXxqoJ6qfSx67K
zCMM76bI3jTast2cbjSuEgwkG2W6iov4qKKfICv5na1PmevbhKtaNcnnpisY55ZrSKFrQS1dqYaJ
J9y4hSURgalsoFw13wtbC92c5hutr3sp0Z5LGgPbWODg3pc/ZZsTqVcIyErnojzRrVtV3aUcTr2v
3kUdizzgrCR1jj5MCZhNKEoiTOFz0GX06dvkO+SccEU7C11+EV8Zvcb1yErSLbSI1VBKGOnZyl+j
GK1D1Das6XdQ+iFsI1si40wB2CGT64GheevNsV8PKf7d5eyLHbo1B5g309GY0DXxZar7uGPQ1QZJ
Xdd3cdhuRAxhOc34MFZiHgf+Edfzp2lqqejV1s8wi3ZChKQ9GMTYynLCuoE0Obn+XFi4kaFdhLXU
tGonBk5Ugx1Fy6QW8muW+zNcGGl0TCO5MRATXXVpeSc3ceJMQp5R9Gxe6rZ+brVsGwX5sfezZyki
ijRFdlCG5hFrRk9NxsqdkGBJB32bZbjJ6HMf4UiPGZZtxo9mV3wMbJa1rE/1sadj6mVyiWnvHLn5
TGAFyHT0pfRo6pm8n7sDrn/Tvra0XU6/c63n9k8jDbEwqXE3mgvHbwHm1FP/GAaZDZzTg8fKQa1l
xkZGpkohFV5As9pay3EVEgJ/bzMsPuxsfEhnv2MXZNF65DzXymzLVVvggaUY66QbN81cKl4EDdat
zfI4K8sxYkyB68818uQYJQ6itZzxwyzb9hoSH/AzDK22WsS+MyuME/diDnnXXbSTJg4xU5kN0G4d
3ufpa12+p00irf2oECtVHQ9K2gMPo5lS9OmtZsEIJ+Z+U4e0JctIKDgFzUG3qsa1Q1LrUO3JMow7
I8qEk8zpD7vqMfr2ww9dz/tNJx9azjanDKZbPcY9JjVTHEBgvwO9iHDxG7u9r8cfY6PhFSd/6KUR
Xqd5doXF0DoDtCZDc0a4AftSSsTYO5Y4w7RGBxrPdvr4s+upOWA8YH73LWlXd01zsTPSdj0DFcVy
EPH+0X4y2XNAp/p9EY/ldZSB+JqbxW84LW+7wm+3FglvOyc2wSs/RODfULrLr4zQpy1mfgjbf0CT
Axxw/EMeGmMF85PSZjhO4O72dp3sh6xfrCrx3A6kJ8AtMbQz4JyUjxBZuK23snZb9h+SeefHhyxx
cBNEtkgQyDEvK26r8jH3XyZiqvgh2Ja+3a4Ejt72TTY8BMbbnDQrM5tWcfmu4kGItQ+EzoSub+Ao
0C6DmJ7z8JcfHWFTGmJ08hne+Gy6SpBdWV2+m/J2F5nhLjBML5V3cdNcQQ51BO1ZPBkPnPLX4wCj
j5tMYZuHRlWP0pjjwf2UzOVNqrZ7w5d2YZR4qdHtIMffBCmhrgUtA4plvBuTgeZsuIlxBdcl9UoR
WB+lyraJi6OERK5gsQEGoVeo7hTptutDl5qAZ3LrorLIxdjcpyqGlAiEx/K+XMyPi2lfaBKM3A+O
U66t0kbDsEziRLXagaxwxEIo2ZR54Uj67NYF/E4/OGQC1ynNAMNkPEQ95O68dTLyHEpKW98aubxo
m65fwt5GVfQt9qlHP2geW/vB7KoPqfchhokbPJUf2n6+Ugqbm5+/FmZ/sOZ0r1XhA7aA16acLdce
d/KH9USDOcn0K3ua7mmGHLGZ4rKVDetZUp+E6A9drf6w2/Y1t/sHUpsrWMJl31yJ0N9lYQqILlnb
UXevGdUBHMMm1NRr/GHXZbBr2WR6Etz1erO1BDdiw7pPRHUVq/q3vM12plXuA81/nevsW8pmVbLg
SbLEiwzlWX3KmqtE0PKBeVRM494PpW3Kmemr8jMcrL0sD4/AkPAOJoux4x3eDh+2L+9qXXhVMt/5
hbRtm46oiavVtDjyWevEovBMX8SP1PdStpwyFm6nWteTPTtTFFxNXXjA9eqOujVHmQ8k72bE/7sf
sMyWpI3IMIqY8akOxdrXSrfPoAkJxKuIhaMBqDo1DxXy233briwT2U6BExUUSdVE1dxO17VOzMTR
XtZ+6rgJ6tUaEM4OOAO933ibzpKn4O8Gc9DVWm1ja9KT3K01q0QAdYGfLXw6grUl3EFRgaJVh6Tk
7LVT7AMs7bYvzes5cyvgSV0o7YahBNhobrBo2yNc4ozT9KjZNKxGz7dLN+vklWqCtoNs6psT5rdv
QZV78jjuKz56trjXSMkuhMPbgp5LCg0wEgRFU3JyCkO0th1d4kMOAbpdBmG0W+OH6aVFsK9x28OM
bNdyIOByjQmHROLo2FG+UWrzGt/ZvYGWhSryXVyohzrZQZrc2yFygVK9pePn+dhGCmE+ztysa93G
eFvCq4MRycbaIOC0A2uvxRhtNWuB92weTTdGSSrJYQvOBF86BYcVFbIJUcznjKxKg5JAuzOSbmtg
Wlgq+VZvxGaCVl1OVD6U0On6fWdvu65dW9C9sLujmfVdnn92GSUALhXQGtY1FnIAh914Lla2mQFQ
Vx2wpM5AScqq1a0RVxs5iV1sHrGKmzrJEYPm0EX0cE731no47+uai41W7mkKQXyWHJizSCC/41/m
JIzLRLsR4hwy8JNW4l5bvjYDtWILUaM2cPVodmnM3fJbNqroPKyXHQOLY2nIjrH22rDZfV56JKuk
2MHWNMXaolCR+LNb8ImyyJHCqzAd1tzYV2rwOlmKg+Wv2RheXQ4bZEzXPv6TViutM/xFC/U+7TBY
6RppZ0Wmi3v0s9/7Xucj2NqCpuinfZZOYFpaXghxg8aCluhr1ZLWkjWu0hjeNAnqXIlNgn1MHBgA
RQJqBSjgl6swftSLYINaUzzve4ickiG7Vef6cIXa3MMA1lHwr+sjPOxKlUss0nS4HEn48wL3/g7n
xs2tzq2zijkzPeB7r1lW38qbeKKlI18TaKj5tE6dzcCI8L7J1R2/GFmSxIHUSbqD4kqB+hZgiy6k
Qh5kHsQVgb+iZIGw80GRy4oDA9Hp7PxgQaaxGavk0JMqfBpH5HGx0m79hiv3YvNUbCwp3eAF6M+V
A5NrVc/qWgN7mjmd/z6JdlkPHHfU9eCY+9O9kn/HyBXpGqcPIAj7GAXEh17YfFTbkT+FMO5hlOMK
Dcw7cpIfWRduoknf1jkJUUHVRSSOHGWbcCydJBNYP3EB5dHA1q7ycADuriHQb63SpHRZBZ5c5gvR
zzWBtM9aiydwtFEreW2N2r5sJLeQu5U/1vdpk5Mq9+gAJ7IT4ik1Ar/Ft/OYBPNdVKmeiopOp/Ue
8smPSjZv0bjftej4duX4OlvGzQBsNmqLVYlDEMtgIwHabzRS2wisr+xViryR5ZJONsRl/HkK2p5+
i2idYq6GyQITkTvKRI7E8xnFfEzndGsIZVUhVGFWOBtnawWQf6olJFaINdj+egmgZJlHpZfWGp7R
nY0gV4Ew1wLWB0buJ8e5Ctx8mjajKZDc2fTTsMeWfbS6e1YnmYW1mXwEWsfSJVV0soGtic9Mb+pu
QFx3SwulxN6406VXyGh7JYu3pWrumno+Nkl0yGi9BR3xXlv0IaZ118NFkyIn3xgxlYy52qhhBfg9
2fd18TBg+btKkPYqORLmyfrAC/JRisdrisiHqpDRKOKmKI1boUUA9v8qQ+s66QYnpNIe+P4ulvNt
uvinReCTB81N1btwRmNB3SLE49pDelXJ4aGc1QN3nNu4UXaWlW379iMDerQ4IkqJfkeiu4soR/d9
5JYJu6LLt37jtGm58ckxEhOn72TalbF8bbzH1XAtM20BZ+FQgguhoeSb4Q2XbNkeSZamTXizuMJj
FB0HV9T235pqeJzbEbfJzs2bweu01BVNhc397NWpBo66X/ucVEocgHy7l/BSHrjRd13j9SJy1bbY
tG2JNVftiWK4jifu7fHQ3Td1WW+aoS73f/9RJ3K5t+TkoVeKagPpsNlHdki/cfm/v78Mw2ykkP+f
vv35jZN/8vlrpnz+/184qfIAnuzfX39+++9/d+Hbnz9oIqxQaJOxo0DWH+wgGQ6f//f3Hyd/V/oR
nLHPb9ctRQclrmfn75/R5oEq3d9f/8ffc/IjmjrvLEh025O//2W4k1/1r5E+//Lz30RpJe8mAIp/
/9Xn//3r56iDt0XQAqFJOe2M8Fhp+jOO9Z2np1J7VLv6rhFwzasSG+LSb39OUv+oDlTo/9xMOtc5
W2R3TJXCCufC8v1fOlqaHFaIC9GVHXRjZyn9OkhQlZL0CyiDc91fC+mrRSAOLB39s9/HkVHMUMu0
LTy/zlwQ+CssX5GtSl9ifdjgBP0cdfQs5xo8X2hCbmgsNrlhXiLxn+m9MzrECgu/Qz7O0tn65XFz
8qA8R4/Fk9XI5sLJja+q7O9ynR7jLn/odJRtrflbKofFhYn+SogUsgVj4VMKXYO8cAJCmMqmj8aa
3mg6pm6nt0hc2os2GwY4lqEEBAwnKaCZiVTfNsmC8B5k3HEseijLDbmfyod5xgSz4TqfafFtl2uw
rHJQtBm+un4bXsBpLD3Tk17nL59XkU/RmFIOfsNkqszG2i2Qc9/SLmC3zrTHFxgEq8K2seY5XRTB
bFSY6bL49Kk95AZ3oWshaQ6eKRcGWvrsX55loQVimaZq5ifY/JfXnhl2jZQxp5CV1NTh0ZBKtLuC
3lHVBAdyvAtYh7PDIQZogB1GjeMUZzCT4dWJBmYSca31mF7hW+3Y0xNZdACa8c8b+Mwc2ipMclRI
NA2w/skGrqN0ntSQvn8xc3TPPne8dKWjKalrd38e6cyCsDE6NMEjIuFFw/33vTOm+SyXbAxvjBBG
yCj9q631+L+NcdJZDtQRRS4bwEQMMy6lIgzFzP3zEMvHPFkLPAaADB3mDCCkkxAA4YsjupfwILbl
Z6uIfvSltg3lSb6w4c++GNrkC0sJ0Qr7ZLp6miOjbDBObs7PfRa/ASq6XvT9EBL5R4/091Ans2Zq
QV/pJfCHMrXQ5U16Z7CsxyoL/vuQwJT9Pc6y7n/ZRng4i9GseCRZ0+9kU9xJWXgJ0nh2lelowAk0
bGxdPZm2bjJqw/YXyIzpu52vbuFm/pM3A6vPBsNgEnxO4CslNk+06XmMakBCWZscP9c3yvROVn8B
cHTmuAG0vWjU4mDEI53EULm385QAAdRrTj/CqXdmCNxaeEClMzONh6rJjrN9ibRxduEhn6wJcCrK
F1izUvupwXrI0SAqH6qZht9CzhKpG/f9BW7SuaGgZAkD7zjAKIuK7K8LYkpVRHgWP+9ytq9tidti
oIBwRN0pLi75opwBb+E8BvHcQtVRNs3TfTu0qW4Xcu4N6XPWKYeVFdybc3CbBBfgTecChAbOzMQi
CS7sF6CaUhdGoPcLPi875qP0XnBByszoAr/q3DCwmxC/heXKuzpZG9TLMyugOO8JE3XFAuvJOlgb
or5EXzi3BolBCqxEki9Itb+/oyofCXY54zTNQsGhxsRYhv9QpJj58FeVlR4COdr41NGMBgfRxPjJ
3a3XhKd22daqIKwr5mHQewcdlAtb8USCHzAVTD6s2oGDgoZE9PckpMxNO1t+ymLtKC9iiGkEpSuh
rGmW+kaifgNgEYlHHYyJQdEbGbXmNaFRLMU6HVqgJOk6aa2VVmWrWbW9pCgdgIb7LtZWowj2ORc+
yUy2NY3jpexlaeXmz6fJV3bIyQOcJLZN2OgWLuU5YCyoKiS2dK9UT1N/jAKikFAXNQFXU+sLx/4y
L6enGEbGTJ+AY4tk+u9vVVKzzigqdp7AsMCaqbsgryHRdhyLDxN09p+f8txa/XW0kwMmmxB3KmNG
0zqVrQ2dtjNXzP+fRzn/TIICH0kyBOiTlZqHSdtYI1M56tNqUY8a5dALtCO6DuvCMC8svXOxC0GO
f492Ek96cCFxWTCarn9MNPxMMXm69ByqF57q/NzB4FEX6igyM7+/Kb+nsp2VlBYsaXKl/E62C7QZ
qn/0NH+PcrKP0n6WG9NQc7BnrzAgVxqOw7DEcLv8Hx/nZL2X0P37STBQD2LYyt5T9VWv1Avr7exK
gOAmuGLLcDtP7koc2lZPjF8SmsaThg9hoGoj0SVSRnBE9oWAf3Yl/D3aqRYT5JGoawZGC7TGHQMb
6A/aq5bKKrcuvKbzD0Y+AKsHCOnpYjAquRSyMRHuxGsXorHxEj4veymzLlEXzy67JfP4/5FOFgTq
mNi40+vzJlN1omFvFZ0DaO/C85ydOgREyac5lBFg+X1xN7mI/LxjNbTF3XK+oIXiiuo5bLJ/NJAG
xQLZfy7vJ48TaJOZGyanfxoMTlng8xPQogvJprILV5CvrwhtZ4UawUL7pFl9ElmbmAsd6g6550vm
ZtHkbtAWb6FK+k5t5v91gshgqI/JhLtPgczf569Xy1DpVALrMhioiec+xepaCa+lJPQycVSbQ45g
8Z/j7NelwaAUfQxsEvERMU8iUjLbKYQo+LdFgguG+YJa73XWDBf28JmSD8PonE6GTA7MVev3Z7MV
cIBmxiszV6PeulkBzAYB6ugv+UjX37d3IylGQqfBTJsLuPuzT0iZAKEIbOe+iERUaIrpQcU2a6VF
HhTuPGy9bBjdfzCRBoNAzrQgcpzEwkErpCCgDe8FPhgbmh8z/QAJdeU/D3N2JvHsQOCfwhEKqicz
mSSqb/t9ymGvtuA5aPhIUNzn+6K+yoUn96EzUzczP+SX4pLh8JmZxKYESX4mEs+tU+HxWC3SJIyn
jGQYafFCOvKmETbOL4TgT+T87/kMOHKao5rOmQzfcfkcv1wt5VmTmiixMq8KMhm4jLZO+5L23Vjc
SDLdaMhPV9o8l1sYHD2yRFTEtKgJQTYAEVZjFdQnPPI2mt8jAUc/sW6E3b6kDfPSaJcoTF+jHh+W
zNMGaIlK4ymFKcj7NGptLfO6WL3X7jS9dCjd3qp+dIHXsLzY01kBZK/S09UWys5JeKXHl4rUFBmS
1AC5LZ0Hjv6PujPJjhvbsuxU/gTgC3XRiQYKq2k0ViJlHSxKlKOua0wnWtnIUfyJ5QblES6alLLw
Xmbj8ztFiTAADw/v3XvOPoJ25Y3+8wZB0iRkBrhGQC2wnPx46VszRtDfztlatiae0uep0ujgnzMR
7eJUeTIN/VzNv/x+TC+/9OLMPhz04swotyAsQ27BHhxgPuwDRRvQCtK+ZxtiVZFbF83n3x/yFxM7
nkKeVcYz/P5LYgrqLlHu9Z5DlrVDXMja1+Y1UWO0pGjAzs21+W9Zrl6eoqzyHtHhs1A1uVjOTlYT
DrWYZeuBZNhGMlYoDWwR3Lc2Vx6mVccgn2GaNt1kAJq+tu/71dn+eHT5413t9DKZqTtCSVcGp4xQ
ZPejF9G8DxDWJ5n+fSpcomoInDl9Py+yan5Mubn49j/W34rja/atucy7+fHf/Mf/LD/nEY9FkV3+
ov8Xg3MWRu3/PTnn4d//WfyLM/n3//rXa/72r1P97/+df43Kbx+ydJZf8T1Mx/gDyMs7z1eWrYXk
zJj5nqWj85Plpc2fsm4kH4ef/FeWzh/IwuDFWgZeM94SCtPVX1k6gvgHMmjToL7O+FsyYqBNvd/E
y5v69/c/xtxcOr8Mlgx8MFA0yxGX1/vFqIrK3MiMz62Ls2B+E3EcrACMZrt2UyHheoxOons9Cl69
mG+/H5UayYKRZM69jBpZcgykUf9czt3GRxaLx9EmAhyU3LeieUyTL6Wk7EBfetRbnWT80iX5qkGJ
7yuI4VtIig1kSenWCO6F+FUxaoflCMioTSW3ZyOx7AQ9bqWx3I8dHU5UjrqkG8ZVNaKNacd1qD72
1as6jatMVJ1+VklTz1aKld/lurLVum0b3I0BcpjZKWlw/zBc/nqsPlxxxsIPs4iBoxh/HY0Wlomi
wuBYfv7Di7EdLAE5KJYMlXSX/g5Fs1ON91qsuKWAeCLr7Jj9Q9pSOrF2StHaVml8f7Y/PNo/foaP
U8lfH4H1GyOQ8aderogRZM9RL8M1R7ASJJGTIsYOR1jK1o0FSfnKCX+82T8fbfn5DydM8EcqGBKa
j7WEY8bWMaLsUYHYyEMIjUDe7jS3eDSSL9P9lSP/fKnhSi4VAbZMkD4ukaVZVYt1NCLtRMWYlO19
V8FbkCI3C/pTm+30vrHzfl2J0jYOv1rhn9LYub//CO8F07/fGcvJf/wIFyu9oc+UqO3p9RM13e3Q
d3oaK8ubaNOtCfze+cQm9gAO7OkQ71tPdNPN/C16uBZz+vMN51OwGmDCwID/0w2XhNqy6rJD29zY
YEmnGV3mvIuDzBXK19+fMb/xpwH+8WAX97vuwnSu0COOwvgQN+FGzMVjUkp72EM8ii+Dr900uehW
GemKOM9AjrCiKx19fFIq/MvTs0jNMkTXm3UxctLUzfEbJspj2N8IGE7NGBGpmdpN/8UUogPtJS/I
da/C+tb6sZsVhPwBsR4SWqhH3zDBTEUolPZyvIun0Fb8V5qzjtTe4a7Bo47+0Rh2yaDYEf7GqiYa
uS5pYCvOZFY4VbCvRGQ/SpVrpNp6LFmaKy2hsIujmYgu5ZCFyU6RpJWaKLgOxo2ejE/ymDrqnHgW
saNLtEbekmAi5xspjLwkp0VtlHZiPRrMUzWmIIv0EUF9a7pvUw7pN5fvLWBceHhILh1POXLgillt
xtEgacKmF3rXqMft1DW2GrR3Czdnsk5ROGN2PLMO2SQ1QgtugP6qQt6tYM+yDSEaRt7PyPtoYTjo
Wt0p/dIi1cI1oc6WrQOYqIi/NQXrSPI1QjoLqF62Cf3m0FvmSpsQNCqDW1WGF8jnYITOLugv+uJH
RKQ4JV/GKHBYOLFUR0iGjbSOVEcg6H3yX7kutp8Wq0l+plLoTrNum3G07XL9UzvEYEFR+iPtkjAX
RSSrVaCPeviioRifRDztRVdthJLgAam/mTv5oBZs3YtiFfp/BmXhGNKpIP94BGw5kdAwpNKqrgBN
qD04t1ncyMXwLZrBi9qgStEQYKCUbZN4GsP/LKEUtsVe8ULhPKNqGwl2qIPAFYUMTCgae3jGaqHd
S1O7Iy7lU4p8BymD3cXsQ0T8hQV6Nal3LTpPaRHdSJnyOGN7z0zNTVptNRKeJWexE+gA3XXJtUo4
3gHWwehFwr9EnqurRk8WTfI8Qg/ZidhFey9JAI9KD02w4wVXDMF6Tl7CUXaqtkFMU6z0yrrBJLnO
+bOsCT3N+KwFWJmEkBccfdaBt4akPCxEhLT/minGrVyOO6lQl9wGd8Z9CIXKNUZ/ZU39TRjGnlQq
q1mUSCKSwHAQ1dZkyKVC2wdtZqBek61FzUaKzSyil4xXaX3UpT+t5tOUWTvcLredn9+P46NuZaj4
+TeAW0f9lJnbigudSC2KR0wNIqrLpN37beKUfrCLBigndXjSjAwNOb0J0ozQZYXmXoCWW8+3Ji6C
MrvvJ1zJFEFFGSl9197Xfn9oLGSwcDU+gfw5NnqHEne2k37cBJiihJxZ1W9XE5FqQu5vsRwi+8xf
+rj43GnxUxRibwd0kmuvviTe+nIG9jDeoltxqiFZa+FNleJSaWe7gVOlDMkGN9Uu0EZb0F6CVL0V
GGRDnb3ibLithsw109ymPnHQtfqTarWb0RgdTSxJvQlcPGd2XIXrMpsfIr3aNSEGDBRlgAZ430de
rBA9gQdLro5xpx0VSXui0MdsdmhT3ghSfxzDrwFTCXieFQERm6n4ZjE5NeJOZ5ob1MwuLHz70T5B
HIgZxTaHCWIMEIhAdYYOP994bMlCGnSWG/6tD4jLIEsmkw+ieYZG6ckMLf8pl15qyT9FjX/AmsS1
0e1SidajuFg6Eg932g05S7Y6ojpEcrs40rss9ub4WiX/AuT0/tbEFsJb25Cpr7NC/LhkEMMp8An7
4a05urKDbHV0mHCz6tDv4YKW3uiR3vwUj5ucwUrH92q4+0WFZvkEy16L9TdFfjgElxUBdo8DQtIv
jSfcjo+8px+RuIJhc2Jv2tDV+v078+fXM/oF1FoK9BSAlD+RRnElicrwdYx5C5q3af5YQb4J4OHi
4r6yGpOvHeuiODCSl5EbAx5ge/Ksle7pa8UePEpBTuMpq3Il7TOHQAIuceQUh2w7RTYY0jW5zjfX
6B3LFudiKQxwnFxQmFjEQbAN+nibWbn1ytC/yanqmM0pD0Qcmz1y7vhQlfNWzxsngjsoViAc2/Da
hfh5mUItGErY0lhnNX4JXWgy5o1OP2t27wZ7/zwjCUdwSUI4Ii581fqhc8uj/wV3oy3u6pf6KXoT
X4YDS4hgdXWN/Ksr8eOHudjc675WqbP214dBOetG62Glr+T9tbzi9xzdjwvSj6e9rJl/WI3jlzLm
SDvDYDuy9wE2HNmSm98KXreKcTEcayfcUYWP7fomvCIueAec/e7YF4vhWp7Rc2nnFoIAiia72HeT
rb2UK1h0G3gq/sE4Vk+Zs2wNphXa/H3oGad2PW2jlXFlYS79vDf4eB0uNr4ahKRg0s+NV28bJyNC
1I0c3Wb1t0p1p9tfvcO/HG6IA9DHoexi4//xuqdDlOiaf/ZvLLd2B09y9Y5VqR14iaOs4401Os0J
MuuV07wow77PYxqlXuYzCDK0JC5OUzIKpSzaV+AHzuw2TvlQJg6RIeS115Nj3P01pe0bUJexp2yr
ze9ntl9eZhpJrDaArHDFl4H/w3AbyBgyjILjm+v+UK6ydeQMq/wY24kruFcv8q9uKtQuA2EmgaHs
bj8eLfPTsZIKburoSi7ZvbpjupgSVtgBW3t4vnZ1LwDrf11dndjQpZROv+Di6oYw/Qf1+xwSbRLD
iVd4MMlUb07+Xv2C3/bKpLX8vssHaElJ+q/jXWytIIDWQLrPsXaoeqonsAviL1du2LVDXMzJSV6r
s6GfaxcnWGqrnyJvieHWH+LjdGid9G6wr+mALmpQP1/Fi1eSJHStCGcDg4N6V31SHclmG+d0qIfX
AfWn8u76hPsuCvx4JT9uUi9Oc0ZYp9NBtTU738qvTbPC/7EejpUTul/lB/8Bo5iQ2NIO1sOG1kR5
9j29ufLa/8XwWT4Emi6qQPTVlrLhjw8HKM4+DqgwdTuCfz7NW2mjC7blaGvzBdso5DJbvf/97V1m
2MvTRoiHcJYwbuThF6et5eBvkoq3nPo4NLf1eKUi/8tfz3sMurOhwl24fP6qWJcqTBIdFmS1JuL0
WiHjF+syiRaNumRW8ZiLl0sGnXzJJCEcQhbvQoMQyO41VyWnSIpNJmNzYsU9BviF8NNMbGDSa9U7
0Dw/XUEC0E2UH+jJDMBcF488YcjiLBmfp5BuNQ6YyQx2McAdZRZwSyluWo/QTVtHzsjCxLwozZKd
Ag/qLN5r8nMcfUnyrZp8NeEDlGySBcS9es//Rt+uY2s1+GeramHusC8s0HDR0JXq3huM2NUb8Zsg
ausGHyErSadS8eSn8yGw3kwjAwKE6y2DQU1sJXWUWH9LpJ4awNeCCtjUD2wcg10bS7dLsz2RMZcb
Pnrz09htenI3zCze0U1ZB5W090PrWZRjx9cUDDHUZfmgihV6qSptZeuYm6yB6hqkD08qvSxoVVu1
bO+0WPbKzmQ/Q2wu55wuAWxDeIYSnY/ao6+lW3NGZgS4WBX7FzW3EKK9aGq4Zantzumz1QRuId40
fDgar+wEqVZ1j9P8VmaNE2ImjgysWhlFMwOvEeu0pIFGYhBMGuPbj0ubfY6Sa7Y1NxRTKe4B4RAB
iIX5bknv7a1VZj0MueJCrltp3SdxvgW3acd67XVTu1ZMeDcMmUxQN4O0s6zI9gv6s/HzAPpLp8+0
xFImmCz711IOMNgCXwYw207GfTN3jgSCpa9g7bFhU+uFKHBIfH3T4eJqIxYyFvTyY4ZdSlX3ujTb
XfW1ErP7aLjFu22nIkePB+y51IeygjoALkXAq1aV0u1+MnXBM4Peq3STEp58lwupAx7JC2N5W5bs
RwX2yzhL+pc8+kQj2y7AbZBK7vkqFwTZmjm+GiPJMaVKHm2LSx3HvJXnW1KnnaxNbzpVO41qdmem
D9qizxr7NZ3E1RD3rhSdJnbxih664DnJ5VnNDdbsOj312bjThf5lngVHTr9K9DNb4nHM4aUo+53W
xptwMDdN57s++e9VQ7Y1sN2APPjs0Y/6TZQe49TypoE86Hq0axOggZ8DhjpJeKzQlDmWdVtWgi3q
wamVj0r8Gqo3ZoqfRPmsjCR9lY+MXi/SGPiEF+ftyGfrvKKzttrUOJ28y6IIgkp3mvOzYFjredJv
CwM+YKXtFSAZgpA7RvSltag1Em5Rqfp6ishoBwKhzN+A4jqoe6jFHeN+dLVm+DpJ6ZrqEGYu050E
DguIvoF3U6afw4iCUXToW0KejccyhQUjJwQ//5lrJ03N3BZ/a5TXFIZq2x9u8yp6ZTr2ApIAkcZv
2/ExLHEe8+wn5VOdSV5s3hVsfGMFinHQ0iUXSasNZkh8JmQpBT+Nf58gzYEgSHNkemzwQHbhXRt3
rpTWq9Q/V+qdwoBv8RlZJM601ONaXXKyek94Pb5Yax2kL7IC+qdm2sYK2MQK7ESImuJRKMBf+OZq
XEBL1LF686bUmhU9RwcrsW0mJajHYBUWb6jVVv7ou5YBQnZWV0o4Ogi+oKRi+q/GVUvpEu6wrUj3
ltpugnx8oixB4G5+BHT7AoeceOTaAY++nZGvYhI4C/0xi5+7FlxBClaO/9dHroAKWiIKVjoC79hU
7EITPWOaQYPUN0ICYpIOVmGQG9ELm7AaXg3Kg3L2qkX6KRTDpyhqCD6qMzsVVDu27vpKcXktH3Sz
3sOh34vRqWhfYLNsG4LyBEaO34S0njRb1khWXwKJevPRKId9ZeUUx/rxNsvih2lUDg3RLprU7iKh
cDVlONRNC9Qb1YIU7jo1OkS8j2IquSaUbaMNnFTWvbnKVjUT3VwG+8IX112n3kQVzdtROtZMsGb6
tRmDdUqqe2yKsMyoz4ZW6bZiu7NSnvEuNh8Ms3Yno414BmDLRnJ3w3vFrdJ0wWmt6mY8p6J2m2ra
mz/xfhosh/7Ta9l98y00GXgYITNQKMrIBYdARNk007RDpymOFj1nqFFUqbmfjclNeJtZgrJumEti
bR/FAPqLENc9d0Toz+r80psgFFvg+UwuNQiMQnZ6NHEsfoBRCBDnp7XkW1/j4itJy05X43gUVbD/
03G2pp2lFW+JYO2qcvjqAytyqc/Ad/A7J7NAELJOOuc9MmBTAU4SxAGKozzaQnP9qsz+/UCdsqbi
1Tb3SV6FXj3gw9aLP/vl5wm8QcqPTk82kBON5DvzOGQhDtOW/pM/453v9XplddiHxd64kyPhc1rN
oJpelvEFZ8Zc3nVW2N2DRtxmgfnS6C0fBSRX3otHkVMpW7oclfwmjwdpeFK7ZN3TdiwjiYB5Vne1
4E1ETPjY0EKWnWotOWWWOtn0UASyJxHEIeBrlsFMq0p9CPNkRSiUJ8FWqyniSumnIhPXpFA4Ooii
iBdVQJT6zDMkjvoqjONtkpyVBi5jBjytVAElUa3fi9SRJfHVgI5qBTuZl1EeNXdBrXvTYh8QGmcE
WNwTuO0tcdFmXm96uo1yPK6Ser6zlJgUMCzLpLu3BFgFvnqMiVBvC+uUKqbTQMzKYLeYLf0DyBZj
5JENBkuRGAsW1riAK97kRkM2EbNHw2Du7DAiN674XC5jNX7qxlsITml3Mw5P0oB5Oxa9sVS2QQzv
dI4pjyKGDpeceVy1geGMak+J/kstnSJgQ35371c1WXlPAl6ZhjJvPrKWgNYWBRs9gBPGIK3Gh8YX
dzACN40Uu/XwJW++KD2gxspNpoNC1dWc5p2enf0cPgUYrhE7tUiMW4iGI+tyFmEPWgu7JTM9GSZX
Ho+f1UJ+0aP6EPuiOyJF0+pmWwvjWqOyQV7xNu3aQ+V3n3qxtxUSHYz2NmVS6RgNTU0nhqiLGuMQ
CY7ZMVJYVaB3j4NiU+uKU6e+XdBSiPQ7tvVrYcFnaZWt5DqNkpPWtW6iQWmisKw1CSECnK5E/xyC
xDy1q7mnimeQ6D40hyir7oamepv9fBP7POlIvtT4sa5PLNNsY2azMT0mA5R52B+m1XqKvpmaR0l4
LXuG0gjOz3yFHrkRWcm100s0P7fCtQrBLzecGCIt3dBQYV02aftITiMW1I0nrQTb2CMROxqesV4q
UdEqXAvutTX8+x7h4yZoWcL/fcRlF/NDTaLL1FqdyKv3/PX4Iq1CB2zD47LzY5RS9KP3Yeee+CVe
/9O9F4e1UJep+F3IO77Ye7HOShVZ+NxDQZCkz0b5j7d2skZliXKmslRAjIvN5IhNou6as16CDUi/
6er295/+F/UrWsdEmGHrhLr9k1CEpOB6avn1kodrzO6gVgzDRmcr8Pvj/GI4cBxq/jh2VDoAF6eR
5Xo7d8NZLFnyyDutes614cohfrHvptX2wzEuBkBiVvo4j2f1Rl1nx9CpHJbWh2HVe5PL1mt9NXDk
523xx+Nd7BmH1qrneDzH22zfusJXXruuDq7PVtbKn8JO3lwbadKvb9bfF/GiTjTqHZPmSDl58Pxd
6Oh/Ki4Nas/fFi/qC/Y4gliuV1Tln3fGH67qxfgW5DJP5fHc7ZQXbYXK3xG31p26gpV4/VjL77p4
hDF8Lvk9yKCwfV4UGsoyt+pppJIcHY2XeausGifw9BOv5AfWCtNB3YjPUI3+kV3yvVD141Ev3X+z
JReG2Z9Hme5THXl1Xzq/H/y/KoV9OMJFuRRGYCRL4zlnv30av87cs8jrNxRs2BTJX9VVvc4d7e3K
QX954/6+mMry8x/mwzSFhamN50Wi0hyByKPN0c7yqlgFD1frwb8+liGbEpJgjffXx2NJnVSCuj33
q+wo2GwrKPQNp2JbuNPV6uyvat8Yj2jhkfUDoPrdwP/DeYEMNDpLPYtEmuwCuIr7eaO7+kN18OGo
2x3Rwzu8SKvWqbY6V/baU/irpx5EgMqKzFismxdj1NJnpUz1swm6rey/NvnLldt25fdbF37DPMzK
IffP8WFyJg+DpksuKtn269mZ3HonnIrvo/8fKUL/Z2LP2/Jb/tDW3761N6/l/w+az2Vo/EbzOXx7
+5Z/UHgu/+C7wlNW/yCrERXnoiDHGbyM6O8KT0n6A7ouqVfYnhRJxmXy3wpP3foD2DSvgb9knZr2
B+mgBKSS/CVhxje0fyLqvOyzYdsxZAh2iEe0xSJ6KYyOSxHiRt60rjbC7Is1VEqGknaryYzf0+5A
sAclGojJPDfGuE1603yqJEXcWEl0D0x4iX6U20Metu2h6eMWJn0tw2xcvn//ArA52gy5bj5XlvQN
3KZ0z9Za3glqVXpymSVX5sX3T/zDfL+ckcoFVumRL3PHZaU8r01Yu5pKVyJKN8RyWsepjWSoaqWx
xrymuITIxk6WQwVT1WzajIVxS0QzKjfV3//9pezNc1zCtKzMQl2XKnpAjTqa2UQiOupQ21N1gho2
Nv29iWRdHoLgVM+LXMxCwxeCWb0hXXy+0eroCLQShtsMDzCc5nXqzxzIh96h9+VLIkXhTY6N/8bK
d61koiIr2kE5luVkV3qM6MIQfNdEfbYZimKnIHe4yTRs/tYk5dtcqItPDTvznLqJC/tKupkiLTqY
Q9d4wFKF5zKSYboozRuY3GcJIvoPw/v0/br+qA+VLxcQ1NXpyzOIFtHg4oS5WIVZc1IlE/GGRGBb
5W4SKHlNjX/sxbS9F8Ow2dd58MYKe4n0IbXaFKr5xoiledWHMI8bMa43ljhgg7O4EVYJ2jMfouwp
BUPH/sivX+F2AB147ColfHj/omgQ/mpZF7ZxHUcPE4E7B7LRPv/9N8TCH9Fa1cFuKK21nsv9Iekt
+YC5kFA+MIXnEa+Brcvl/TTG0tFSfQ+UCnWsnOtPpVzbl9q3JE2qz34iq5vaL2evj6fqs2Rkn2pp
8u86Rclv5cbCdbv8uQmeDwCoru0qodkpZEm6MpjpND2CLK+OSikSKyn1K10c5SMYXN02fAP0p9zv
0+VLglSG0dqtoqTt94qeuIEW7cuizx/VpDJXwyiXuyGJ0ls0CpYDPSB4tYTeK7JKeDPH+W1AMf6k
WSX6K42kVh0S1lFqKfiIYaJ+TuRgq8i6/5YN3bM2hsOnIKoUL5mNYdOOKbnXmnwqjfyl6yZpp1oM
2kAMvNAaq2NnRrdlhD1EDYpvQMLOXTE7LWvmTWS0Bom/inETmtWpCzpo700OBWrSs2+a9UhsR7ER
G3GGuZfSvA6DcdUX6T21R/FQqAZ8p/G51/et2Gevvt77lK2DZmvpufLUhyUnQRxBZ/owZbuHPMrS
fR+KyZ7g7b++vP+ZboV0KPQ5Opa5ch83Qf/YK3X82OKPnHnsPFlPo0/ZENWkYujRTW/52d4QhGkV
RMr00BO5jMQgaHFtP7ZaYefCFLwNIzVwGBKfOoTlbtnI6RH2V7jTolha13HV3c0y+YSzlQWoMEPZ
IyDSpWylh04/DrvKmrXnERhio/jTl8SKc6dMu+xOUAOwn6DgNhYhV/uoGPdJBzks1yD/jLQ6HmfZ
+BQnevdlNGDuVkKm301RJe7Gjly6NmcoNKVVu5keMZzZ3R8iXxmgFbfHZG7z7Vgo0kYb++g4ETfg
FY2u3SsFMlR9BqJo6dTH4zTQAKYaZFI1afdAVBPKQKV2tXbsb2WtlDdl821Q43CfKw2wtOWLoKcp
V2b5Txw2/Of7zxNZCveKNfz5+znlsnHGFK4Bm1ElRAioTVFBfFz5jYEco83nI9WmBHm/1+WnVp56
UHqh7Ig1o0O3UpLclCAL3ZBqeWekLj+kyWLWvtsWFECHUgG6Y6ijHRmE7mjxoN4mRCrDSZfRV4Kw
o71k+p37fc4N2STYtZHuy3HuP2ldGmx8UR2YeN4GFU69iAhoM0+pup2zdrwxo1Fwf3/W73mqH15c
NFnVxXuq0eelMXqxE5PGCsCtKVM/C8Qc0L4wnix6TAfu+Q05p10YAkQvNdkZZaU98ieSFVnu+6QX
pEF+P0/7Gbi8LZmFvJ5TE95mXPv2JPWho/ppc9s3k78VeP5gcQc3wAvmVdCD4tMRDG4CTG3AGiPf
EYp8cHN5LwyDspUZhWvaOFCMUTzFcRvR0IOFqkyEJzX88BPy4zCJNViNmbYJw6p/+P11ed9TfLgu
oJt0MpB1jbFAM/ViS9w0yUiZXWhcsdan9RCJZMFJeX2Ym0a5aWvKv7WVY9cNKae3cWhstcE3oNSb
2qfAKKtVJIzTKtLN7ARugn1tmDJPlX0SbDTosEkS7bS5lZ/kuk7vgkTY+hO1035qSeGQffIMEJc9
0CUD1Jow2+eRPO7UOBd2XQ3qn67WtTBx/WJLzgaEaB88aotph8XiT56LXLbGsa1Gt8lZHNhFIZSb
yqoCmwiz6aiGpvBpniYbYp/KPIwBW1KE5r40mmpFYzcgbGsF7J55o87wu4CDIVJGDVcFOfZ2UFLN
iBPSesZGlLmQ9M1MFNA3/qDHjmpkyGHUgh3O7Ldrzc9Eink5m2QDnmTeSMpB0VrlaQ4pXr5/G2sZ
SFDjWez0vdrKxo28fEkksfLCLikdSRIWrW1c3BdWVT1CtZD3rLgoyLby/FhXfk1zXoZyyXd+34uP
QkZROUmrO8uPxMe+ITkna2tpbyzfhpOvuCFxtUBmaaqw9FSeB5lQiHBW5pv3b5vnVK3aa6ucdznC
x0FoLoAFzJgoMFh2X0xJQjmmRh5KmVsJ3eQUqZF54kg4jzP3CJObyBy2Yl6M99Fo7iujV55Tbtu2
ylAhd51iPXYqMe1tAReMfnp6KHywJM44iuM2yLrnae7Fg6QG0UNpNeq2nVEUR/D5HoiOfFS14YmE
YWPPlB/Z9VhrD0OgeWodQPWxlJNhQeMfan0gEiMJBFsLo10iNS2dg3LayMt0aSVy7oalRJEaPj8r
o1F7kEIg7I04LhxtW8xlWadpDQYY6TbCRibNuyIdYaPr1jbSUmMrWk20yXA6nIYYyjzLu30ClucB
4SkqpuINHWyyDWCwkVcaK9tRS7/2UzpvU9UKbsiRyhxT6TeygppYh8F9+/6ln2frljUKPopJzbtz
IYGXpSMrOf0QfBE0mvDVYMEaFkl7oovI6kwE0NyLgmnaWaq+KE12U0Wx8jT4xUL9ZbkniNBym0if
QaL11RqATeK9vzQyCvjrwJISr20l3ykttXKUcqz/FJrmIcwGCvCjX5WfI80P13GtPXWx0W4Ha1SP
zCZvTQtBWsWDfASHv8r08MUvwY7KMTQCGL/TDvMxv4LSVn+DGLU+lH6zMrOHpivLZ1R+xVEOsKp0
XT/dilMGuXLW9M+Jb8IFH3knxYVWLq2mZq3Q2CF9sdRPPBo6RAJXJobGRxliNbsUjnfaUaIvenMh
dFv1faGXL+TEZ+d4LnMCtHriWhJdfYRevK+WPwefAJlbn4bVGBh+tw4JbXcilvYOU2q3M5WhJGc9
4LGkO6rBk/Uh8pvj9KKzitHLwVFRzW8Eha48WSDweic7msLimFX6Isx437RIODO0stn7lS+e58go
nEhRgvuaVmk70zfoq/lZC8M7IrRodJc6rYsRu02cl4GCmpZsLmYJtV4RSnmSq159mnuyhGo/ix+j
sDE81ZpXWqKU28gyA3rBWurKmj+8ghik5x4DGYi7aJeaaY8FQg08FCry0/u38nzyg4SJbXkU8v/+
C12udLeaOD3OhiF4QZO263J5chcgcs2y0Zym/IzgO2KegdqtQ0XqnLQOk32Shyn6GPMhrhMKQrLS
MwWLt6aWDMeBOZS2bRClL3hjCtp6SnzbqgLAhcH3igievylClWhYukyqkexLY4LuWyixnUMmXFe5
OYDanx7qrpwlV8nzZmeBmD5FAmqJplfJSBrF+GtBAPmNMCvBjb7i6WxDcoHeH7XRCirHFCt59T6D
jCHhLxgYybckSwaF9W23PHOzNJCgwr5wVWS16b7/jbCkKEvwR1d/gznrT7wigAlzOkeWPP7x/b+6
yETwHLWyK9fSlb7BgthiZffjNCvpmNEhGqL+RNuuXYKxOr/tDCGUaaC/X+0w0eFgDDXE/oqJoYrn
/jGFHHljwDzqn+a6mk4U9HJ4xkxi/qj5Nc/2i0jqDe/K5E8LxnSx+Nhn8GdzkucnMusfgmgskpU4
tHgrlr34OFU+exBL2ceFjeJZPQpRoh4lDetI6bOy8a36ThrE7EYp1R0RXMqmUHFVV63APlHNn+q2
aaNVgC+j1er2dh6ev3+UpMIBlGGhmEfTeEirUnCGHhJ4LVnVakbBs0Xo1K7kvNdf5gEy5Sz3X8Ko
P1VW+5b7rXqYtKS8l1vhbAIiH404OUrxwJbQj2MbWmty6FnKC0DQXdkKlCeZpb5bSTImF0UlbHKY
XsgZsRvf0te9RQYLr11McqBkXV3pCJGL58M4BtUqtqx2C2At3XyfB9tYNBl2Ag3ciJCgmXAm3nyW
5ZVV0d5n1f+h6syWG1WiNf1ERDAPt5LQLHm2y3VDuCaSGZIhgafvD7xPn+4bBara22WJJHOtf/0D
ASg0QenOxjVdJkXynPkTgiy/6EM97x/cZCBadPm+I7hxmxK2UTu0+R+cisXte5v0JlqiIim2qZ7N
Px1MEjfoDkWIssre63ilQswZxFM8JPB8DKzq22oYIXHE3YPtmR4tdvpuxmPx4GvRb8uL64+qL7Xj
WPpP9USqKsbO1VPTErm1HsdpUX5kU1XsVM09TNm4d0Nnmndp2Uy6XSlPrjdt00BPkAbb8DT88bdw
Heuxdec/VmP4J+J/UJewe3RQQgJr972KjNj6sT5nA34Tm6B17gMwxRSNCAGXZdOtLyb28d8fu8zY
JnVTTc5m0rMPYXYNKcCgP3FrQLdIK6zVZzcDFViOzVGhwmxiPwiNbuAflnL6mcuUuBoFdbKJqwnC
WgrtKXGCh9Sth0tpGPeyHCj53XxOUYdhMJdb4qtycITa2Kn0N1OiYCDzw5cqQM7xTLDQAB7R1Pbd
WV5kY6CbWfexqW6SfW5SUCwPyvriUu7tv/+2aobqVKaQFSSlCQbz7RJFkTK5TnpxjPXhQ0sxvC+r
rvxRFik82UH3t+kgm2Mzs2MDpgF7FZ1OsM/0YEykOMRmJz5di6judC5+F+BcUvnXFUz6fjEn+L5V
ve8xDWZfsprtXI/ibpq2vtXrGdJDZf+LHevepRxqc4OpriczqMg4snr93XOVTwIti3gE2Lt2J80h
j3hDJuOzwDDnLROOgXzJgO8hupPeet1j241y69h/daMrv5rmTwvp+VYb3kA6yq8cB7ifsUjEPoIZ
F3pjUwrAQAmvRTOTbYpw+JcFfURTdnKE2FOEmRdZ96CaqBxiLGJTFQc0UCbDZZ4S0AL7VnNf7zjj
Bbuqa1koY0K0hlsAMgVy2f3XO6MASkyH500W03jM2pl5T2Xgp2GW70GqhqMz1a95aakbbpNVqFn9
qSqOWVADXwZETpDZ5Fs7DcobUUCdx+CIhllOyVs6yT8DAWkRzvtzsKvzlGStsW8fUOKro0pKJwxG
i4iG0XqmLBvDqXXKbekH1REzsCVGDNQshxozE1jRF8NReBXeRllwHpwk+aVp/W+OM1qRPguF66tf
2jDIXeW1v6TOLlOXP8cCrmbWoNHURSIfSsfRTkXX2WjwDHS8G5s4Y65VPUF5g/E6QSjF4KT+/H7E
iCQil2ipcso8/yqbzNmk7Y/17JhbLzjKFtuY76NE8bWnXox9Pr+Qv1V6/7Luo0UGmlp4loBkS7Gy
bJXG8D4TBHIa08h/QumHlkwJ6970rMAxa92z6kwrnEX4vYH2uhdftcqEleDG3CRMbfQxafBnEzet
1vSXOSC6M63tV5w5Uf4iLXtHyEalTphPzQ6ulo2jH16rqfqyzcL7M40Epxl2vi9IZrm0cQQDgSXz
0FqNIqTGefTsKvgRVChJBdD3oYlc/8cUmzcCsLeywHwUNm9yssbG22PH0zwMlcVvwakRxY5+mYRn
3wR02IdkcQ5JJeyP0dNnnuXcvDZOr71run4sB1zngTlRQkHMwsVZfgZBpfZZMLn7LLJCaePFmOAq
RHVGp1g0Q3CYZsAxKR34VpwLnfm3b0HLJyyg3Gj8nXWxCrXOtj4qQQ+as11sRa15cFZL9/n761Re
luy70VTPRVc/GPb8StH10o5l/QH6S3RaQDviiVm79UZPZdUVWnOAQQxdjaDUU906UViwAfjRbz9v
O8J9TIsFnc9HsgjC2Oe0lPag/dQrCH6x+UTNTvHlpe57NIvyMZgkwG6cvAbQvjrmeJshnmprm0nc
rCqbfjSxtHQ3LpmMgXSLd0vLoFw5+uc4V0y1m8GNLoURP66tihVbD1PV/3DAbMUuaecldgsny9SE
aG8HEVbRafdXSu9nazQJKRRp8hjPPHf/e6VQXILmeX8p/cebacfomMn4ugiR/FONKF81l8czdgyo
xan2anZWfzOExi6/LBLTJycqswb3bBqJ8SN78+LWeana7BEtI9nBThuhYE4AQCbUtN4gmgtcInrf
FXDTUjTRhubaD4IMWsrk1t/WmoO0k/2tDOe4+M3J718IDnG3hU57U/bE9a01ZPV/C0lyIpptK0ju
+D4NYwKMyHakFq58kX2sV/Pc7+H/OUd/qKldknki9DSLL9nIv/N9oi2bZlNPWfJU5xoRd40BF2+G
L76fUiKmRrQboZ8J+eY74g/gKMYGy05RR95T16VI9CVk1LBWmguJEAln4CAVrrHtbJs2IxtpgMY2
8/CmRdPgnKpqInveLYDvV72aq4PoguA4LR2iHml/fVvrjp3mX23fmn7YLsPxxv2ozJicIOHmZz2Z
Lv3saNs+IWGm9FGtRf1Zj7v53gmnfSG6UGqz3NW6c80tw2o2KvWNy/pSJU/SGZxLhmv8lbw/bLHW
drMtSxWKJsiurjdn12yqzY01js9+Vuxdjw9TeBrU2V6v7gAy7rmItGdMLTRypEAzkjrov6o43qou
i56LyVAb2fgw5+E1vvtpiZQgGuxHNzWyg0RMAVCcevehydRurCd5thspnw03egzisJ30/A3AWdwj
ABg7KzrKYT8+icYqXjuti8ktLX5FOnrhBnT5rObG+5E1W7NNjes088edtCEb6367zR23fK/bh7Ub
yjSSIBoXhXzlFE8z+ZObtWgcTL2kiwXk6Ozh00+y9NY5abRrc49WLqdR4aQgY8SBxSsLWztnQ/bQ
UlregOfH06Cmy9jH1W19qf27NaDe6RT5L0Ph8vBA6zRokKTjNMe1xvMis7u7tnbhW4Z2H/cFd2KJ
Ya7K+iQDEnm6tT+bnLgO3Xqa7qnj/pKj4je0oFlWjAvumHWCQjAWvFVVOe/yiLTpoR/8vT5Nv2dl
A2zKtApxD7CIkl2qvsLL6LlUM4SdUsuLE1Ah08s2NRnghrpR9L65EXUgWaHOe1O/KZbxm1/W+XMf
OKdeTHsps/geu3H7FBG2Y8/xlfBX79AsaBKNdnzpB03yQTSbgYBobt+Pep0Z8CZzt3yVELm93ni1
W894VUn9qHfa2a+k9phkeCFQqJgXm6SiTRUjWY99iaOXrifXytD6XSQd7yHRA5J+LIPuKvfjbdsI
ECcMCsnJIo/nNkl7s555+N2+ddk8XNZ39hiMxOtU56Sue+bK/qQfpMSIIeWn32oXHfryEeKaX9xZ
PlU1ioc48TBwUHqOnmYBn5C8q43DD/kGpAKUY16evmTt0lsEbvvcKlIPuxY5pysabb+uLtEee7++
TibDTN0S80sd09iX46xOWtDNL3hSUxbP5ICJiLd5FUF1m0mCMcACyn2aF8d4scz7jIkQ2iuhiUtK
ZcfoZLnM18vRHdAliKI69u54wt3U+sBuoDwJrSMxtpm+hx3wRapDkMsQ0wt3QXAYf9a5INtEgwN3
gGcgtsJJqfmnzCgWE6CvzvOKUySKk6qmgGjezLeXh4GySfZOGdI+wvHF6ZqCs6UTWFCvobXfXYdc
663VOR/KGPULeTmEmVkZ3ieVh7iaDiWrZljLWtOSbDNixjdyD0UUPPsVzgWRllX3yEhxhRoBkoXM
p2dB/iJim9I/2jCHnnVvjJ+yJCPzd6l+s7ogzU10h6wRzb1q0yScgrJ/6zyrxrHBSv70Qm4JyUE7
I8r+2jR28dg0w0+f1OkLpkRskZZwXiiQtq2Cmvr9PdQ5PzvvjFNZUg65dPMf1Ri96Sj1T7UKXnTN
Qr+QdbsmaZ0bMufsMHqZJFjerO6dk/21GfY+fhcBVmOPj1mB31HrfrX5MP00KwagRgtKYdh2trNg
yL4Een1LVGl8dlFBUFVmjkeOyGyTF4V182OIxtJhwVZZQ38ltF9xIB7aWKtfmeIXlygeHyYXUDjM
CxydesPlZgYJ7R1w9AuFZr1LMq94dTGVZ7aoU9EqSTiQT6waSFj6DMmYf8FvGv6Wtw3O2YY7y22H
CszYOInvsfGXgjBYIAFvZGuUs1Wd56Qpt61J6iQxAmboMCLGR7HeeJay/00MFfiJ+kOWWuhVRUFt
FQHHxPYc1mM07fw5UncLeMVr7F5sI06bXT+NNi1bFRZrE7r+J8vbLO9sBqVJRMApPAvXz6OLRYV6
Iub31LXaQJQlAhHI79UX2oDB7+YvbSpeA938ikH4/DqPlsnTklzdl+9eVmanYuLjwxmHmo4I4WaO
RHT2crBuSekZB6w/vxqsGS9O5DiX9QqtXx7Gs96Q9z7Jp/UL7nIt2qdD55PNYLTbqAz06/oCf49M
xIagwEacDcX8c+sq7NMd+4CRELHbyw4sfa0gm7Iedk6pM5Y0jeq/hqK0ifztsD+V2XSzfKiqG8PT
yIglwWnAj/zNnFhk27wd2TG6R2IR28cxajG0HANg5pSpSR314z1I5uq5aNs30hfSz7V4mWZv/NGQ
GZY4lnjPQHmvRUuaI+nO2g96sNB1m50w0ewRnodcvswpq1FAXGezKW6jVmE3W0px8zrx30tmOBdM
d+KHJBt+4p8a/eXI3bRtND9+TwaiMUaNrVSohlj/PeZYmHi+Jd+hvzCldZaHLJgWu5q5uoBwsYTW
S0KLnsdjak3GhmjM9JfndWjc4pbp0zjsuoBwrVmP8ONp035fwkknEMyd/kOUibfOmFw9Vf4EUZmL
1ARyoqR7SlUlzjqeurhFisDfeiB4l2B5mb7LwIx8EkT7W22O80eToIJL60gVInbyzzM3jrl6lp6j
1sHQYtk+HHkAlc5CRZ8zb1ZGQ/xefkSzMz72i1zTb+ebcLLpUVfiz3dLEhvWe7CuFr+gIjNJIHUV
+HyHdKYZFB0KbPVzZRjvXqnm/bpzeOZXUMUaVkhzeVz/OIskjl4RDsN7a3KCiwXamoxp/9c2iosw
PPWZK7fYSYz7T3aO2VGjOUiY5vhu2b19aSc6fR8w8lTEhnHIVNI855LTz9Gb+I+hPSe+v8eMt/l/
AJxR+HpYNGQPCeV5JLD3rBZ4OLv1rTFVSxwSrkAObjibIcdUydWmdsesn+TqXF6Uw8JaztWqdl++
UUU1g05v9DQ/Vo2zFUsfM7FgRgWWXZqRvysGX+6xcI5u0kBNSqEKEywlnE+SELoUr37svU61Me+0
VNNJPQKgYeSTE7nbvTDPRTFJsDIDHaDrdXBUDGm2/Z6iWUIgb8sb7VZkDvZfC/7Q+sBBkmZXLRoW
PN18Jx6+r7rMd7YWo7trkR2p++23gmyDZz8hXnosx/dOYkLWRe7vMQIEBgM0jis9a31xCdJkfOXg
hpagVSrNCpe6BR6wmnJgNmr8CMxJe47DXJfFbTBpLieYLB910eBBw21NuR8JVgfH9cytO4PZ53Jq
Ts217mT24g7+JxUUJeoo+2fR4LpQm8YrTk7/39U4+lCnZEYklG7dDL2MGbIWVgxBptqvf4Y8KhmX
prLs1aM1pgCcUj5UbZU/mMNdk37/1Ftaf/qGMbHsujAEr+6JiVJuSpsyLKOyDfMJZsVsRfXRi/EQ
WJuPZOlASk3/7QWtsQVhLF6bEgn6LJV5wYfL29ter4V4CnYnGTPTkqUtnwrdRV/XL2MsX2l4hBX2
1qJYOzU4r1M8l9qTwumb/GW3Plizip6gD6a3b3SmNrNrsjR9BqX1rm1k+7C+6N4UHWGKUbnKBdsL
ykdjGfvYhbq7wohIWp7btzQxnzI/0h9WbGd5N/XZjFXZAoj79ovr9pcsFWANoiZbnX9m3cyZwRfk
USVP6x8h8A7OTpZh9Lzg2mjqniOEOWevu5FXRGD4CFGAnR2WxDhFyalwtIvuWIduFOJxhVpxXJp3
sZ0F+zgKnJdgYjghie5K7Ki6NzL6n0naWntMUkjwBGlgA4521eo7fR9bNJRZe6bidf/a2etIAAWB
1BqTp9zCt3c2QJuWyUVrusQ2jyVq3T79a2jxcHddtUirY/J9h9j4rGp0VX5pXUBcfrRxGV3LAAsM
ZQTyq7ON65Chu4xzHNBzxsn7Snlbgap5TmS9uHRlHxR9O9MkqqwpUv3oFXWuH7Bu20sTXdhK/ctE
dZsjGEX0k+Gg4Cb57uyEkZW2V6do3f3395+0ctrNPtgxURZB/t/p+b0jloE2HaacCBYi5LNr3Pnj
lt4TaGW5BZ6wS8TYRrtrZtyrN7Z2/T6sUo3gR2YAPkvSfyhcrX3xFfgoz3xxHNDwwW6FvZJmjrhW
eCqThqucd8d1xdHpDYwmCyt7MWYfHCnB4S4G4fcT7VL0Y/dc6QPlNEwpGVqV01IbVdFTvczX3DH+
SrrRPzjLfgBMLR4AdDDLG7fWVOKeCeYyOFjnBSll+GTa40OkTTbwNLOL1oe3V1Tzyxw7jBbXLvJ7
6Zv+VB7XhUvlnm80hbmcjUucTpn9VEy5tXcWWl0i9BPzz+mHHrcwzHw8csTIyap5db3z+jY5gb3B
AQmC8VGzk25fVn1+o9/TD1rqOtcZM9HMaVDpL3xUJzKGk5egls39zOUzdJTY2jQezDqljpm6v5pT
un+0MUDoP762AvTNZaav4BoyDy2YDNtI8bKsag4rkalR6V89rr2T7KW7n6Ugvxha8nYAG746OnrG
Glu8PVvOJ1NUb5u5nbn5X4ZAgQVaWfvBFcLkV6RM9rCSJSmNRl0yzY+eIIHs7bm4aqUd/10uxrYz
PuK4eonavLqtL149/Hc1fhrNOUnT5IzTdPs0+dmzcNtFSKkj+uWOmie3H06FdJ1TYQzHdfUVTfpX
eXLer++COvgPDmP8P+5NzTIo7s/r0hcR8thIU6j4FFE2TtuXO0/J6BIN9W+IRD8cCIZYlKuXCCIH
w+uKqV+phVACrt83fRLC/CZORFabb7XYrYkvpv+NtdHbF03UhOt96oek3wNGRMQkG9HNVmWKpcT/
XNlpC0RJliBC2fe1e19fkgJqNgP3hwLhU5j5og5Fm5obmGn5i6V4MrtoeCMv1Q3zRtrP6dz9KykF
XwuCkViuVMqdPn7vaQGWSwEp3nafaOdmgWNz1dwAk4wHTbNvxMe7W3s0CKa1Nf/DqRm5uL4enzR8
sbffIwfiEd6Sok0OMWabO0eSZF4KDwgZ+ssSMvWgEvtYgsKCI6ZEW6+o1zwU7IDE5VaNOf1kM/PI
0fyMzdre5I79LzX9nkOvYI5c+PKlx4mxWjhvA7PnrWk4cN4q7axgcJ5xpUDZbUxDcYihiwDsjtVd
zo61TyOFohAh7U5vmETWAnJCknftzZtaj8qhLzAettxLn2BSIHvzsFYnK6NFZChGuwbiSQBvaWfA
XbrVwZNbwX5vdOVuq9Z7KX2tP/rLotSWNerns42CWhn70TTys5vBz21VFL/UQ/PmLE8g+HbzgOD7
rPQgdOdJ3aKFGFAYbfloRnW+SSMTx1ZHEtPHhrexy2K81Zohw8ZvHY7dGWfVMQNWbIL2b1Aay1A1
wFe0GMbnshXmPoLGglw7ph9cwYJKdX8rVJeXeMToYL2ajWa56pLjKKwfNpamTPUSr0Wlilw5bxnb
RsYpVjqmH/gFnjuprnEBL6SrBjTsPeT52m4+q8n+2w08G6b7B24pI1XNPw/En/836fyGxVoF5BMV
IxnF0gzHtLGeEMPj0dDUD+YB1h8zzaGexCUqJn2X6bGHo/pYAqL7qDP9Jj0EYwD0TDDsDYprd1C9
87eeO3lrm6oFOZ4FjeICCOcRGvmVgVX6dYMkFjn7OsAFZ8IqY9nglVhoScvZZs+4K5KIp22z3vmx
Qp49cc7YXYztZqkYVixaz8zppqU6Q1YV3F1npkpdaS8rotC5hdw1NP1bnHasvR8x0w5SvzlNxpjf
NS9WG0HK8I9hnAQ15CDJbfcvUreTu50BFi7bvyGc6Ex4dLxZ5ziV+qP8vng1lqEOb4IhKV7NZQrD
G5vh/FF1NGkrCjiyTeyrGW4IS+BcKqYU6yGjrHm8rG/rEjC4H2YMdJZON+Nj6+khLpXzx8dvEsJ6
dXX8orqQ2hDOqpuxxYQfmIxzTnqjFX+alglxyCKfiuPT2ktcScnb1Mp9MlONdrld7qQY4hsevvBJ
18e6GVr/bOtJHW0ZzqtTNVRhshKEGK20529SyFof5XL+kUb/6gXtcOc8e5azPZ66UhBp3dcOnUrX
bfSo1m5dMQRbERd7Ow6yN0expDys0sNUdDkS/tg5dgaT/RF/n0c7Se1HW6ryIe7a+GrWZk6X3Oa3
9Upf3n5fBZIA8FwM+6yNRwY5Yufbqf7V9/q8i7zRC1snzg92JoddCpi8HUCGCs+Iz9HSLELeDktv
as7f/eM061cPphJ3caw/ldsjbohsa2P7aRx2i+B6pd5UQ31TTVXioRD/ExlNejU+FWgbod41uI3O
k/ECjQM9PrHlkzXtvtcIZA8YnrMMxeSl+DiBlprOtDWqBX5rvPEsIATgmWBNP8t2PEau6D9yd8bx
b0D8lmTT2WiCaRuQ+x1naU6BbpkvVf8QT056XZeGo5f//qvTB188AYb/onGuaeMZD24sXT7VQWEd
+P/CrJiLp7ac7ReYGQSUs1AHzDmY0jFSzqz3KcrRIKAqPkT16O6ypCmu9QQbcrK19Hnsqf0MmD3h
+rb2sR1DcCVvdOb9bsKl+WRjY3zIjBpfF4YkGwbdLYjH7IfrUx5c1mbT7RpKSvJzn51a5JBHS/dM
ITLeSo2Grc+wHk80t95pffDcOGl6STKte0yYrSLxKds9pgfT9vstqHWte7gTOAmDjE6+5aamtuVS
ZhGVqh2MZUWpZW2JZDJ2UT0V4dSBNnlJALsLX9GXUYyn2pzUWSuyW5ebHEeeZmxVxbJRnv8DqjKl
TjlOj0nSa+wZ6GFcTGAeMWiIDxqKmf+BubnT6wlHdVxsdXqtcGKOs8kmPQm7SM4XB8esMOYr2xSY
JO885DkYRnQVmw7biS+6Zlf5jb+t9AYbDTE0P2OlEhrCqf6+Wv/s+28VdWZV2+0u7c3oqe8YH8SZ
QaB6kmhPrdNET66PxV0aloTGjFX/QcA1c94qre5lPwH1zY3xwJAu3pe9YTygQfN2rqfVn98TXLPO
Nt1yFhd1KWlGvXGnxb32NJrWls89vCaMw161mQjt6L+iIDf/9E6Q76x1aqLSVG4gp7h3x+leCHlt
Xtm8CaGH8bhYTRTGrkJKc8zst5X99o32SryG4ekiqeBm5kdXGjPGzum/bEwe8YcPHiAnlOd2oCeL
i0AYGzfx61ucvax1g9uaUzhjQDw6ySF3GEeXNjxFLXePiYENcAD7J6xg4bzayWAdYg037xKi13Pd
wxwl5ttDnQYI0qhfhHuOu6QP2KMqrLX4oJvGHLo9EuePTuHO0LruvE1MbqgNq1Rn4bBRDzBBIhwf
YIIwTh6Zr8Bt0et6m7v1U83oaqd1LhK06jilBQyUCH/nrqhesPUGD0/w4YAf/BLMRraBa0ooZFnG
WPGIHdKPeRMVWFGh5/slMnyCVLvRsKfBXinVbg5TLCB9vEmS9NgGCGKixnjW2sA883lE2ZC2Kmkl
OPzFPpbcayNuMXGwxLQTQUHeX9KdnLopGQfXQDzjkgjdDNugw6wpYMC/uGcj+/ttEp25H4Szqzs/
2pq1JCdSJ/Z9RgB047+pA+R3cRxY+0o2A9//zUp7Plvb/zNyJyY0iBGZ76z0m2kvNLrPfFlJ4wQQ
G9O5dEOsUGIlW0QJRhj1ydXR7PZiQNLaM6oHBJ6HB7dPPjkzd7Iu1cUSeJeYcGdClThf/lx/2QIg
Kva0g8jyP9Ew32dUYOEIaZKN64I4dJPpaXywHb4RqXunydKiMMWx7qbHf1sHu/JhpEtFgbGNyw96
3GLvFRWxAA0cuN4eFiI2OEiCMhCGOWoX0zrYQT3uCxu2IRE4f61Zvg8RVLXJd8+jY/5lylQ8gv47
+PrwonWMj6xRy4/mjJPSaInrqGcP1qjPYRTPv5gXJpidOA9y2rcDjdtcDPPOMwlgKvvhCiitzr2t
UTzGCkdES9SbRH4Z3XhvKmoMDLX+DhHYT2d1/1TpYZnv4ys32iB5ODmM4ZCp53G2w2wK6JgVDnJd
SqU2O+wHyeD8HAma9LLMDfWUcZLWfoxxDH+sMr8syaES68ERUmMROm2Fu7X20Y/GcShbLCjtmlbQ
0B9Fp09H3cI+lp/wOrnQLvUKEjwuVSidjMuY6dupSgqgAjXca/GpSshpY2Tkz9WY79B+ekzkBooZ
3X+XjdK2Tdf7u6CYbRpi/09czN59NEL4JNhBtrF92We19iqQ9smcIEFDH34Hah/hBh7qXnkIPNCy
KDcMLMyy1wBGw+HkAamfZNe+QGDwnlI6MSzu+7o096MDR5P9Crv8mslfnybOtupwKVeZvgco60IT
3+9GZo9dN7+zQqZjArlpa1qQuMvYjx76QOO/7E2cz3Ue+WwwulNUaRbxB2kfNrr3EtP40yMnFhJA
7SsCR2WjTsdQL+d2J5dUOEgQ1kZ2vnOoPQEnIsXLS5lmdVKkD4aq3yXDULMWPaxuyHQ+teZ+Fr25
SzOvCocoO0yF/gUQ+FvZS9C7l4MbytdYZ4g7NtZP3cie1NiluznCI9Fs8Kmp5iY4tKV4nkpd31WZ
XLJOgm3iNO2pisefplf7+0bm/wqFa1+nxvNQVNlWFarirPE6nMqzf3j6cOB5/WEMTIHlEJ/JqKk3
GEQQ8VJnjBYnS995oM888skfv2ct5I5n4KAOFzb2i63AuXFnDgPhVILSTRvNsI0bZC66vasEQYca
YTR9JMxjEufZORDeLY846ZTNVNHh6dlJnfudFFZ984bfCHDMC6NxPqpjGKQKADGYJd7V9hn0I7qb
mIgi1szucRMdckIBMKXxz2VRnjUJ0zjN6dUsiYWSa873SjDL6IO+3w4Qe1ZibChUfWtt/P1FwPBD
upF1MGANGNAGj22l3+EHGluBsBM2G85WlluhZU75hTXsvBhXXjTLch89sg4WIY/5ylkQ7dCMD6ER
ZRYhUpgCM6vi9DwagwdxKIp+Gl1vHClVzf1gQrtQNqEUWsJzK+Jk55tsA+n0kad9GtY444Nnp6i3
yr1P9IAymvISqc+K4TrQy7jrhdEgWcSH6JcetdrJ6ttiN7httk8mU982hD0zKcLjohpMPLfN68hv
yj9S/c4q49FvIWB0DRptvw+SY53hwwoDbNz30Vifo/jYp9Fzbw7+DmU+tmXiR9XL8d7a6WH2jOox
r8sPLcehy67FW5eSLdREf2Lamd3o+3e/CYIzT9KuqmXxUAndw78/6I6+Nn7qTu5jt8m23HXnoBJl
CEGtOxUq2+c2Kqu2npyjTsSJbc79AXVlhhQxhzDVTicnjROk0LzYSfs268nPzpmGzxwotNfjg3Ra
/TnT8ys8seLU4792qSQzXKdNq60PE3ljtpb7vPBprKUzweKJxj8xfwgv/vJFUtw4nJwtFqMfeRb4
t4RCeocq14vqk1tDwCwNXT01b3U340rVBJ9T1f4uZYSnGc10QjgEWwaiswJOQTz7DhFL42OqGkgy
rTTQonrq2rnBLTd6eakMxZfVFuXOSMVjDF3/aMwmzxFNySD86LE1OxTgPvPmTJbaowRyCi1q4k0E
RchXeYQp8qztOwwB4rab7l7HtwRQWB/iDDGiHXF097Gzi/NA4TzqzNdZU3zrMBnPfoaNJpNixHyN
s/NcNw4TwqRuSPWOiISKSz7mgtiUQ2W3+nZoKfLbXFXbjiiS0kVJ6ZXebe4e0QtZh9Gk99HZUXed
bN4qJ4PvKihmzbK8JW0CKdUTiHCLqLrpmHflzVl2qFYGXdsHUQ8UpvKra/nNcfAGhEs9nQgV3jbz
/g9lZ7bbOLNm2Vdp1D0LnIdG1bnQPFu25fGGsJ1OjkEG5+Hpe5H+u/Lv012FLiBBSNRgpUQyIr5v
77UjDhvT4VJE62caES5Klx2YO2NFiBBz2oG7N4YGvVkKXEqj7rAppc5ghRmc6V1fXlszMdcYPUgm
sXPr4sbM1OF5hevW0eI1XZtopaiVc2dTPlyMSoQNkBAQcAM4ulX9CneCyZDLIr5e+yRjkrGjFUO+
EgxeqDk7KHlOMuzolD+VqQFgP/biTda1eMLT8mRHY7trDP84poE4JMq2jVSHRAnUZ4HVD9usM85G
L8cpHcpedY630YypXh1jkarHYDPy8VB0qhMrk7RMX5lSTwKgm4nx4HR1scmp8y8ag0mtpSdfnqmM
S2VIgP5JhNA4YnNKc8UnC459oDfWU5i7MN6QZm078ZCXOSLqDh3JiHsHXbnlbtHPHFzNXbLqT2jc
6OqltVR3YZWasjK7Nj1mAQZr2jrtWti1e2TaskyMzDxk+LaWDROwVUPxBpyixxfFDBNV24tBj2WF
fb/CYFb+dljq+RXpW/E67TTrGUBNmyF8ak2BLUygro3Vg5RutGKxRAW3cqFOgvJr42rTNzjiBea0
vaPTFTWM/BjKR4XV7KF04r0ckI27wy4PnIXFQXik6K6fUp0OSWKDifEKsfqxuhfJry7sQ6RVvvbg
TupsNEmrcQJ1asPIFUgfPpzWS3cRRbOws9Vd1764RSVPapJZcHIzWP6sE1aSksI6TVpzZUV3DODJ
Lijq785P79AemcvcYMJK/MTat7q3Wrejg+cjmaG3TaphTch5RcFrwfI1OCpmJ5Y6PDzsUqyUJThO
OKQTEkEvKeB5/aGMFWZLWror1Oye1XuLXiB1D/SzdnaVJmSLceVpCVbZ9JW59bPE5bcM78Z6IHDJ
ijlUiXHyMvsoQx3Lq6pAedU8saG1/R729ScB6ekyc6S6HZTvLr5WUQGpII1xg3dJfQp8h4Uu4gau
GV02PMsUPCN6xinJXecMHxsmbhKWZzulv5SV3eO5EiyOMd+sy5LYKA7PBcFo6S7gJ1/LxLVXtLgH
kp/w5Gl6zdquxiLqWSfRJABQ4xbPZJQAqS3y+Gxa1lOdi/qOan6TW8ugcNR9FZLAVDHwIQEp5WHe
aAaYvlEW+yQVNA9rVEt+w1LN0ZDdmIoBTNEH3Sna5tFKAs5q0b7Q7EmXvs746VquhDIqOafmm0aq
ykM8XbL+3J1vCRR2KbE5PP1v9/N5LytvuXb97vvnLuWN5FBHrnqjyK7cEoSfRcKgEU73RJG9ci7G
l/mxOGV5o6i5eXALGTwlDcUCu4IjOz8qOdRoA5NMmRpD+5D6BXIqvdnYFa01WVRwrmufUxB25Bjk
m6Zuh1XshhcNqcu51ggFN5Jx7+ZJfRixK0aWe8mMGwYB9aUPK+zReW4+NzbzyqC62fghL7mGcLkN
RbG0ovrexMR7bmMH5TcOhzCa0BqChonaAorI3dw6CIiSDOarzi2jvUuFfe0LQJNoYfBGUVx9Le0j
anXyALO+21pubXOWaimDR35HWJJ2jVM1IMgrfJdN/VWm1dlyYgQRkWwmkcZzwXThVLhq8wBxYmWh
nKiKpjgZbnYZFT+8nzfNoOp3qf+NRIfYC6ejcmeJaNuqWYxuRON/bmh9dKAMcSmatr10MvZpU1hA
l83Iw77tKS+6Yn96/jUwA/2Jvpl2o6yi2PlzEwysOGO1fcxGyWK/8RYUxPItS2D13g+H5IBvIFxk
ag/Tg8Lpfswkwt+OtpHZi3iX6ZSvRxTKnJbi8lJLvTtIoVxCaizbTgbmWWtSb1OZHks/RUyOpUxH
9jqcB6oQe80YrWHhEJZ+nh+o/EY9GlBn53t/Nk7U6+f5aUpPvwv1ZbeY9/15ynxr3ue3eK3SoSEC
afpjfx5QBwUKuo7oo6bOefinN5jvaqXG9dok22166fwX5/0/L62Faaz7FFX5n9f++fDzvkwhn8nQ
RpjR0zswdep3+lDcN4Eqs0XpBvYhlORoUm6V9mG+DwGpNrkA85BvsNMMG4oZPmzRed/8xPmBXo3C
tQQ+vaR3nYcm5Vu6AtRyHB/Ju4ppg+aE+1tLOnGcpZZ4IEJKbeMx6/Epep54rIcAcjYIaS437knV
pxqstNri/HNTmKaOVDNx1rZXgxKPlWHdWt27z7SOFur/3rSwxM6i8/ydZVZntyEUs/OcbKlBpEYU
UATluq8tEz1gPvqUOC13n/vYC8pGu+j1QWYI61GQFZ+DrBBMI2Fg+IDLajXf0tXSSx6XX6kRWSs/
yuP7cvCA3g5VcdfptrFR+1Yjzyxzt2WTxSerTZJ9kTvqoXNtpPR6I/dJHXnHAIHbzsTGeo41w900
XWwuM0oHe/ioNOxrLoE90k9vKlbamWbgnmuWOhWFw1Aqv2vhtnfltBnbFldXzrJ83mdPjJSIQ/mO
Bne8MJP8hSt7uQqRBHBKsfFZbV7mu2GvPNhur61iSvALHYUDrPesupj/casLv6BVA/mn8NumRXiJ
0iqlmlOp4cUum9cUXP4uNLCpo42D/tLlW/ze/m0qgcU69ZweE7UiA2cTdkgrgD45V07bSzpKhD2S
+Mq+x4ZUuf5jlOQH1gQeRV42lseie9C1bvNnX1WZv7uw1Q+xPuHnm/jdNUV2LLw7xUq8h8TqvAcl
lHvoFf46wmaH7yIakJyzGRWHpgWKm62dl8z8BNwM0Wv53byBXSHvrMakvFs/Rpjm30yCm5ZWgL5L
qQtxY/57mPejbR431P6GrXDT+s0c07WtJv5TGkEJwmxoLPwBm+yQe1+KAxQL0nbXxmKTx/WmGaBG
cQZvAwfpXAHEYytwpoQuir3IAwTtDp7/lOgpVTuqZwtNFFjifEdsFD+hlSpv0smDU+cQMGlRw9MM
L3500dGPoSp3RsxkMe1abx36jlxk5hBnxP/oNZ5hxZSLUIneUkwrm8FX6uO8UTIauKyMn4BapaSo
jfm9CI16Z3eNscu82r6q0Vgso8nWXrD8H7LgqzZC8qDz/LUph2yjIN05NH7q3kclkSIwoIIvByVy
T1P3Gc1PsO1tJdyHgMEeEdeFP+/hivFJjaP0qafaTy+ERLqidfRb7cjX+Y8YnvtLNQv3GAM6X0Wd
Mx5l5SpMUKebiaGHhB+IfSr7Zlk5wiD4KYIJmrbZfaWk+X1U1aQClfmdaabjBm5L9VCETfWg+epG
xQt5N++iVCiPatP9mu8pTTXSN2lVFvWwSxQ62webmuItwfq51mInxVA8tozfac1EJA2WjGY5ix/H
epf6GziFCOVSZt25ufrgh4H26Jf9x6jQsc+SwLranqGc2oDYQjUy8w/RNJeABM6nEjDJCuswilM9
U6kOasmH14mFXaTiTeLon7r+I+Rkz3uNtH4xVvEbnbwWckCJOJQswwe9sotdwiJ5Fyk13GXNYa4I
y2Lh+1b0lVfqMRqcX82QKCcao/AmFJL4Qs3aRVZ9bCyneWRZj5meJd+maN0HSjLFY6TmzSF3oVzP
d2WhF4++nW4AIzHfT42LSFL/0fR9e+UZiHyo3XuPvq+yEu6Zqtma9kkKWLEskULtYnf4oHVqXBTL
+FXjOyGrVQV0x1d7KeVIe63G4GF43tP0KxuNCTXfKV6bvv2VRgFVyaB9whJDG1lY3T7FWzTkJe4C
RIxXmCDLlKL6il/nsSvG/FpM65M+1mJSKbg773PyPL+Gdv5UcAYeUIvk13mXLZxgx8/OMD89488L
elCBdi/84/zyeT9afA7ogNGtqemOLeZHAhlunJIWy/x6mqQ2E7s2Wbd1px7mjSos9TBMmz9351sS
USRz+f/sYU/6mAt1iGTTWwGp48nz28yvmHfOG1M4HyM5DUdIa2c1jcJTBE7F5yfo41Ub+9ZaKSvt
Om+8Ia32FbN0QjMTpVrbhL23dXodNdq21KfMQ6D2w8F0GHgzZGr3DqdYp/fGHSAeOjWJr72Vpe0s
LVXROT0DQguT2N0MIPiWgWI3T4ZXMEnr63RZWIXDIlegMQt0NTnQ4J8azul53vSB9tet+a5W9e0x
R96FOTY6opv/a1O2/CyL+X6f2uHRkVqxB4/wXucxyRS9yG/CwCZOw3i+4/gDe0zcGE1kNafutejH
fjdWufGAD8u4850SsYKrP8wbtyn5Apgdr0eb1LLCMYeNEXPtrX0ivG23Kq+OMaTndMDhPOSy/iBs
CWNa0Dw1hVLs+9rBHjjt12A0VdlHMoJhKpFq75OuMZ+c3IJSNXrPsZntbI/kF7tMiOgMch9dpoFQ
qdT0l6AaThRC7C8v4U+7wlDA6hjOVgXitcOo4RE0gWB9fsr0Rk3Uea+lS8e85CJN85NK8JC0pEYA
4Zl8E9XrkGakvBjBtxMMd0rZRa+Bg1gotIz4HNlAIx3V1NatAUqsdI2X+aklb113XvDu0Xgm/sLv
L43DcMvwMWwKlWGpiWsiiLFvXrKacM6Ak3UtXMw9ceQkuLud4mojr7r2QMKOOXWTwaNsh62XB4RO
OaJGAjE/Y35u0HQ7IJvOITDfiyQ0Trjv7TOC3BLH2nQTvI1cDz0tIGoHUFo8cBeZoS6jAGl2DiaO
FNVpZ5jbbbaab/L916d2O9+28EqtMjdRlhRCVzbro1U8tOWl8tJfJYvMz5BWCot5/Zcl5N6FhoKH
B4e+DCMSf+JsnRQq9fWs+2jCagwXLdG6gAjS57YWR2qNyil3sr8243R33seybdtplHSCOPZaRDHO
35/38zLdegpwYu26QbSs813KcEkbIM2pEeXOm8COghOX7+A0Doa1yw2L7gKtvjwZX4Mxird9bUQn
RaVyeT8/0HVEFZuiVTC48bzMkk/k3ypb/DoUs0pybtAoOsMlw3U/BG7Oxd+X5Liuc7017mznqeNa
fk0qTbnKqFCuoui3saX05z/7RT4xMPiS1GGst+UQH3BjVPe6Gop79xGNCoxnS6VlppfGeSzQPxpO
rn2iq2FBUhJnb9n0193OOiC8Ku7drp4CBXiGk0rOs8h9IrHA3MYhOdGDaa06nLVPra0hkq7qz7hV
UFl0eXcNwtyYCJTOVBmsP2GnKfScdTKZIwRe1Bo0d6sajbcklKbcaS6auw6p5jMjFB0joU1mqKJZ
ebjK780S22yh2BuPeIsbbgmx8YtQXeeTl7A3ZXJQ+GWxrPGoEeEa1at31vaPWS3z16wdrG2XIjhE
r5O94l7D7RV6zaW2S/1Ok42+yIs+ug9Zx2wo6dE9kGoHG4PDjeU3c+oqKTc1rcEtS5OQDqPWrHq0
p48NGp9lGPfls7CxWWJAtFh01sNJDITq6pny2yWVQnHi4lcAO3mhFnV1SkoXEX0eJWQvx93VYZKy
YY2DQlgRCgVhUZ+j3mS4U2hY0aE2mMcwdnLkHRIXm0bF73YZo5x4XOnWNwWqHQlGQfIRjsM5Cg2P
kCpvg9wnCoDtlbdORiO6tErgvKRUEqplhUUDdE8sxU2J8vTo+003SRfVdz3RzqC5tZvWRTbfKW2z
eX8T90eMj9my9tUOXFC6dSvbuELEqG/IA92FX6TZQbW7+uaMtdzg7ajXJisHioSEGDFQETfORHnb
tOb44lKxW8AIbCcyXgpadql4qfqiV9I650FboWDwxy2mkmabedbW1wPnHavxSDVVra6eTqcxLYAI
aEainCtBPQVFzzJT4/xTVeRRdP74nLS1uR3rmpmrKZpn5g+n+Ql9jMKmQdh8Z6VVdKaxFfLx1Owz
obGFRk6cKHR2DJwENmljWu/TKM536A6Y/ejNm59TrNaCJD86/BeMYLyvhTbcJ7FjXwrVW/3ZhfuH
48DO7+YnzPvjwOoOiGhYF/KaeeNUZDO4KGaWdU+/JuRnRWalJMkJSd9dN6ThfTNtYG9Yd5n2/mdP
nNvBfab6KwepzWXebztReKzI/l6lkdFsglG2LxqK1sXg2O0JAXr7UlZTdag2bzSinWtacYpMu2tc
2HvDLeVqflHsiQ5ZgMz284tomj6LZqyuXWnLJ4PMl8jO3RUaHLDfiFwkvDNWK4Bi8IUavrkMYokV
YlrVIFf8thwmoyVG1g3Dav8+NNeity1StTIO4YRyLcaZ4UFYwe95fxdaJRp+NbyPEhGdCmROq2p6
QVEqS9TQxivWr2jrx1q5U7y2eOYgOlhuaX0ojo2vrjKMA0nlSH99aT2BSBI4saLgXIee+dR6EI/0
Ni/OFrTsJyoLv7VSaD8PynYCNubrcsAY5zSmvqHpTqLWdBcd183WourMtC6Cs2oBSPPCfu1VhEvl
0E9stcE/PuwAwnoYscv3zoH2JbUaYWsesnDX0q8UxsfkP3dise6h7IQi/hSd8U4+Dy2umpKxjoV0
uuyuam34NH1yQUpjVGGxEZdjqQY64Oo8ijA7UvENWJwdm4CFP3YSanolYq0kJCPJrM9DVes7nX4Y
yE5zXKm4iH2O0d3oWO2+banumwS608M49tYYHuZ7rVGQQm8QCOejX78EGhuVgWBpeENMtjlxfe2Y
uQ8ThkdPmFPoUbMioE9ZtlIDLyOyN0Za1tNoyqHc3mQWepyacX5yRf8qBsDSEoV+7Zt0lJL+Majr
tdMMn0yFLZ3ktFT3L9g+odX6sb5KjW7tWQZkHEVsrLx4d+0Y2DPFnmWkOKeSS+SLlgT3QajEm3Cg
Sj6xLd4tu8U8gmlMc/3skCXi0NqBvXL0WHmCXHGMulT/0BsssXZnGnvLD85Ae1OaQeLBidAlVma4
NdIo26aVfnOy/gFi49Kswyc77s+mIo7IDojWqm5KqBBm5X+OtvobVyc+fnU8+qP6iTHj7FSJPHvI
v1Kbr97Vkmo3dbMthDzHUldhs0Q52fSwaAbf3HWNRJrXItAQKj95nSPXcuOYdnZHZYL/LvgNsSty
2pxdTGtJhTi6qFwjX6LDXA2IT7GT+ukyV1BQ5soFiAgJd7g7aPxl+P5FsKpZIZRNgiykwvatewPU
DGy0SwGf17V8UqgUSjGgJ92Vq5C+ZvQJtW9mgrCHjK1a4jVBEjIyWAf1YkAqdchta4Ul0Kb9KstF
I6xVqOXRsmrqeOmCGVglQ/ddet1wZrH8JXw4Q7XVbjs4OpLhbxmF5DtFVneLoQ0+JWN8yx58+gAH
X2HIcFTgC32dZ+hR3HZLee+FLp5+DhyKBjH/GViEIMJ7BopSp9qZroYA440TGyDREuOWo3lcxJyQ
BGCNhKm5Km0+Y4z3BQiORfjR5LZ/0AYmPboK4NgqvrqsURaBERFbOWSoW8RT7bs2ijfOCmCk69LE
XmdnEg2l7i6NtjuxaHKXah4OvHO/91JgFNRPgTI8hJmBiCqwYhq0rM21bswPehc/GB7OA9Uf9n0W
1CsZ0EcCy7VirGnakH6Cqp7UsGtPKF5hZCD+Qw1z6L365uppCJFTH7cUwB8TYF3bwGgYsRICtYkA
+s1kK1tkdvstpv8ySvWVESbAmAnX7mkV2qH3WhXxb9NSdmoYP+M6TZhv0mmTkbKh22kjuyvcdZo+
OppPG03Nbq5ahLuwwHamm+laOhK9hRQbt4hfjCL5pK6D1LiNKY+tkygAUL5ktfoVyOJYIQPLtERf
m2ofLtKxO7UdeYPARg2g/rhjMoyWIAsiTzwz1tWLyrGzpaJ0e1X6e/i8ixCqdF1H3+rYoRhpuye1
IzuKKuOwBkCvbjxHLw+t3x8Fq38SMp0lPedo48rKX2ZJfaFzs+qV8NHTAsynhXH2lIAuc62+MbBz
BdOvw9C5UL6QY0gbpaCQtBpjYtkg1l5MyuZmu8xy/YB+AZ+Dr+LsU1d1ZH7WLFWWqahJ9ouXQZ/0
KA/ScFlRZONCfxwbKQk5hIWtD8EXAYH3039ySKMP2z8Du2QVNBBY2JVMtvVslzfDu6abwxYf4kk2
seSiHScYBzMMgjrgVNOKdBhgp7gSqN3KxdjZlPkJ7ARXRAojsbdLX7E5wGPfX5AW14OHcbuXsht/
+c3InFaCtcaSZ3febwJ6p5wvqBmB7jeLyuQkdTi6k1H74MKKElAnGVUJ+mzbksmqp2m5Skkxg5gT
FWfHvHSWGBY7I+dzDKF3q/PuZGMIR3tIOMclJYLulNNl1920nCoXX4VBMSixocK1XINZ9E3ThT0g
qJ2B2haD1DqFuRVU4sN1EBP3tQlvKkuxjYTiQyKgukVGfbFc/cXPh/vKkecxbegBFUq46DOHrxht
KYp+Tioz2Uktp/3fhs9mx5WF2n68UCLnwVaLX73inbqQWMs0fSHbZ9fWlUpaHI4OtNShjzdBZgRR
4uHHDExGLUmfQAUBDgIPEwMRo6OJ0MWwW2LT7G9lLMKlEtE+wim8TDr/WNQpUZ2J86YgktDrZB8m
A8it5mRjg+5b3kqS3YlxZU/R8JSO4m6kXVzT3zXr5jpQFVyCcllSXSGDLQkXMlAwscEEDTFup8Gp
d/JzmPT3tlm3D5xzhAt4Kghq8QvSZbzlAApQlyxJen2MEWogrlXJGW1tdoVZsDJt4+CMI9dteK+F
4pNYmsF5k1G6qQogrBpQgsrzsSxWKgq28hcqDOqhHrrLoZLbqGsunbCenYZ1NopgTlIY3sYke6j9
D6bbR9feIobkh3mAoLUMy+Hg66MGqwLXb9+SJYHes4n6lJLcsNSz+NY0JnKjnLWKqRSfnV7hO7XD
W1i2Rz+G/uIl+15luQVsJ0iuxdQWkt23I5RzqRQf2vgQFOadhRHCirqdiPStYgXXsvwY9eoMcuzb
kuJObcOPFBVv2nokaiZAj4NvRPAebg3ijUzTf1YokSFm3vPROqS9JWTd/FhqXHuBQwRbpPlRvlLJ
HtMUAzlyNbDW5ndAI9JidBkUkmX7AiWHFyB0NvxULEYD/XraldFmFD5fn4b2t/SQIFl9hlGcSkek
9iNumWY9lgnjTaPqi4pRkChdc6uqcoGn/xtsBWgWm2TR1CN/sgdPoirlW5swtfcU+Vua6cppx36p
umq59NRtXhQIL6grrSVxmi01tT141pVkTrarHLpJKVd501U+q7FFzeZlp0QEaKUp+6Sk7WbUgo8Q
35jIt4KwYEhLd7ZKbKyXNd6Lb4rnsCqr30lXkHCQN+8/xtLGGa60akI8xVPyZ+kTvhru+C6UDZ9N
7EcXsY0ioJoZk4PMFEKubCy+OF5ZZrbQjALXpX80uVWyjkV5ZKJIU0zXeQqmW5muqIfZyyIU4z3S
9K1tm8bvMat3OgKoD+ZYi7DKaTaqPvraQTkqcW+/dTp6ISqwA79m+q1PviWjwMqZCY49pXM/s8go
4flRMndpR1hKdx6kru6rCm6FnmTXedMF7VLXHn6gxIG0mrva9oeDHEZlVfZOtdNQrDwHLsAm+Mkf
edtCpHzyqiBdhYPlfPa/4yAWX77i0UYGy/cuTf910FxjFRs2VrKJptUG4uEHkKRHEqVhAlc6ES15
nWgT4MFhFvuxD8NuyE6ekj3HYze8x5Z1/gH4lu1Qniwta7dmT7HYtMf+DF4y31Qlids9BYWrAir4
LCbWp1D7NQqX4dXlGr1IcSSAIe1ib5WB+NvapQO2uqJ6rGmN/UuaLPK89tktHCYzIKH+bMr2fiQD
ixHcyY+ZDTeuHd5Cuk1Tbx8jnexVfsoh6ehrDVgkXKScRB4fG0WndzjTIGQN1megZF371iZqquEt
Y/Lpptr4EdTAW1s6kyvZjMF9TRsbE02jnAG9fXjTYraPpfGC7YnBA0AZttDoTsgyObGQ0jeV9L5m
Y60pfvV4F5WK9R7g0eFES9i+9c1ocwkndyjvKuuGIKnaOFlrMSoirI+diDi3CVlu6SivLFWsBjeL
oCIxzb0aFkga4OLVhnkdXJ0qd85l3d+IhRFPpTW+dkE2XPtixCVSNfvIGKpnnBBQMl0Ks100HlS/
lEfD6pRFimelDmyglhMEIVW9s0Xo4KF2wa/WKZ0PVGn7Js4eEv4zp/lJJXrSBb6oVT4xZ0zh6gep
thvVkZdyogkxnVARxtvVdhhiJKgcp4XlONcqjNX7xgRSvWwNZIcz3b4v0BG1pkc3AtDAiDJm00N/
2KllMuAWwTNo5CVDt4pgD5D9e5Vh7P2xzYEeWriExi3mz9FGvbWl7ABVryu7M9ji50rNyT+zKoj8
Ll7umTPrd/o7FtvmqnmyhA4LdsI+g+JUT+A36T7FDX/WYpUZDeYDnGYLA0OpLju/Dj/HSts6NDYt
/2HmilVhZDxi7GMyz4lPYYlOAPU4Q69WQdxGOH75hCxmMi4q4XTo/c5H6jslH9nMlfFXoD4Msfmc
NXX3STv/WWnNV7x55QO4BXsJtSCl3WrCB80S2UM6ctVdXcjuXqd8FVekwia5QGo1HwNJYCKvVJDc
ZGlf3/k0/2czmud/Z0Sx3X78lO039Qt0AKzdi8k31xRc3YIs3Ke1rZwDe1InisaF3ErQgerGD/OG
NnC4bzTnO4UJr3ZK9zhUtg5YWdaUxaL8kiOZY3ZSH9rBkW9j6NloLdMCI6oCdHU23orEU85mYH0g
lvMXQEO0lV3/1vPBRUJhSUQUarJuOuXkFA4RzI6f4Y4SBb/KriMm4PbzRQSdMHE6ZdajSJlN0POM
toog9K3GNzrz0VHivzlp3V9NIi3WP/CsEnk1vEJBc2RwAC7GHd8pNtTgIOEZ0dgYHkeN5qjB6vgY
u/A9nNZ4IbdA7OrRW6tdPwDUgXzhF7Q+dPuDHHn6cFNGRVGOlNtygufsFpaaH8v7oe5CfvXmNbPt
/gE5BLHllRyeDaJeKjnBOe1s2GAoEDcgQcYB694F+pR762VE4HftJnsbFdTajwjxJWYJ3tFExZjJ
t22OJaZpYLnWEaaexp6ivodcO/2MDgOGRD/PzEWVGPW6qHt42xXVzYWjZ+ZJnW/2tkPUtVMQMjKd
rD7ie6t81wql3ZJYuMyCPthlQRMfFWUH4MW7SsK+lnhtxCZLv8jGcllkxna/DRqOgRFIJpxo+0OS
c7/0rFK/VC56nQ7i5rroOvtZaayHNofVGnKENXVUP7hcNnHLXrzWm8x16ADmrxJyXoP3niFY1aKU
JnFePnaTtM1FZ66Epnto8krbDcxKlw0m80tR+C8/6OBAiOQBj22MIhWG5ZAm5or/uLp0piCQeozs
na5lkLa6UQJR7SAlqXm9EcZOxYmUL1t3SNY5TN0f064LD8zoi/BeqQYbTIRLyb1xMJgKyBEqREfK
YfTS4Jrpqum8jhrKvSr87KhHLl23xWKVDnua6gERyD2S73QpR195Ablm4kbFZE1VCWosFJab1JgM
hqJFYR0mDPoMLwGFF1jAJvX1+eS36X1tJ//+BXUFEv9XnBRPsattXfiYB6u3+42kr7EDZEgHf2ia
G9xFba3EsSQPagLDxz546SBCgFRqOcdFGlUkxRn5ugl6/N0uee8LxbeeW53BBPoDdoB5kHUD82bs
XY6j3Uz0/rMBZ2Nt1dj+CGOU7ZlhhEuWLUQWmwj3UVL4YvFfZ+aY/3eEDAkyoBgIEEYi4fxzTmfY
xyh6U6tZkVWuy/FXq2v8+iSXbwUklY3IY+XFqmkQCQ9ReFja8UsT7xW9CJ9TpFjaMBxNg4oAU245
HKupWMF8rF75p1ln3zSF/qO4byfZvZHXDFpBNin3FBdXaIVWBgkljWnfP4eyrl+C8aIpjnxOVFu/
8w28P4NuPwfEN+EBPqujcTcYOfluevoW9tXnKND8S9vpFx7VxqfEsYJzU2znb+m/lVJ5ywX//jl4
8qv/n185el9QRvU/tt/55UN8V//lk/7TtMvp0/zHe1X/mN8k+M5XH/XH/3FnnXEyD/fNdzk8fFcs
///xb7zyr2f+/z74P77nd7kN8vvf/+UL4H09vVsAsfnvkZRT7uR/HmG5bT7EPz/7J78SmuG/ehYJ
DaSkWo6pa8SU/pVfySM2DmpSAJlWkGPJ8UjeXB3++79oxr/aFhgMzyCS0eSA5I9XefPXQ7wAu5/u
eKbjee5/J8nyn/JwXXyvnm3qHke8azqu5/B3/h5Ny4xa8bgyiDvtK7lYm2JbvkCIPKbH8TCu4zUF
WX/ZX//2zfw/0g9tY0pm/RNY8ddfNW2GMUdDNDkHiP8tOFYajIk2WMG71gXNSXRBMoWrg6zvTH1l
InoYdVrcivrW6oCVCTNqyoCLtbXrkSfk6a315DYHRBBV9k4hS07rqz1gelod2p1LHzOw3JWaB5sm
g8Vj5Ku2s+ECfDemuuOqsqzI9SGdCzKbr7AyVhdJKFaiKHEEZdceoF+I/4/EzEUFqKwCH5d24f9i
7zyaI0fSNP1X1uaONGhx2DUbqNCSDKoLjCoR0EAEVODX74Os6mlmJJu03rnMYa27y6qqmXQIh/vn
7/cKP9ISj5RpOxGESSKKo62iNT2DGPfUGzp9j0oTyenLZ+eLNMElxJfxfzxVzUpDhgdWpi+iaJi0
pxrUcfAuyn40+zfOXnd+iEGUS9qiIEaXbIQRz1PS8WzFCmZ9cHwc29c1LlhJj/NhFTqIO1FEqJ5M
IQ0/y8GNxE+0elNZJ9+Sh8hGhjPlkDitcKCQsUZTMvoG5u1FeWxpX5Rkb1n6c0/NENYPCX3pEEyT
ZaQzsNfLiplVG7vQJNRNOHGD7aQsug1wsV9F5XZoUHsqR+yYBFcOBsIrCtJ6wlmvGJsLKt2sI1QD
WWIMR1lEvn5RUyeh/y1pMg2A09Q8d+s0Oa2zuGjs6nzcCgInOezN8K5ywHDtsybfWsSwUKHZtPtt
nCY9ycA0ex+sq59drdhp1u1xqXUbpHLqSd5bSIxypNFkQmjlBCI1ytVJ4wi67o0RGicB+yliSGlM
1CLMDe0ImeJs+XombVt4gNgq7Jt8W1f6PZzweQ29NsdlhE4U+mxBm1KMzE0o/syXW7HHWLxpsN5s
l+fKcprLxa9Ba7qk8dMUvUOVzoK0QuOGdL0pJkJ7H3HiKMV6xCCxqDmTNHDC9VHB19XaJDqpcmo/
B9qmHKydmMz3Y93ys7ndIhotVVC4AgeJVN5Emj4zh8gxSBqyVMU9l29AwK7c5DcnlB04r7oKNktK
hRsnsJdqRBJNONGNgxnyC3hC6vSSWk4aIfKTNPHiZJ22M+Kni0W3sr2PL5elIAwuMmkH4ZydK9o2
KgukFu4FqoK262ME9oWdTIR3fEbiNS4NyW14qEJyHy77E10BDU7MWc920sQqRAwTgvNELoaHU637
mK0gvlPNzuV4FjpWMuzlskkmCe0nB0JF4J2O6q0ejBJAJlcTnV6F+EJn9TISISxip3Bz9UUU4MNF
FG3OfotC53xYRYsTk59TzBRapKskpZv1JreGI9cx9OWjEdE4ItIKLSu6wGVRH52EuARJh60aLI0a
danlsfNujLrzY/W+1MiWGEryTsjp698HpimgvzYHksAzwkA6y0b7jHBycWRFqiIEzZVCOFMM4ond
NadQDMJfIwLBKq1exx0iBSJHWpJRj8XLSAughLVTJLEI+Rihkm8IK8U706qmwBRT/BCXWKsXTCjj
9XI8rVlKd4CS2J4LRH0d54NEaV9jySygmMCBCBWVhYdAgjwzVKvJmb6iIKsvRe9XxxnSg7SVHrLA
elJLeHp1jmdVAU6GEfQJYo8iACyP4g1ZoUWR58YTtvHTxJIgFb0lssbxv52kpvp2FusFOa/75Fzh
zlhhuZXbUAnsiH61dojCOarRnVgKXlUAJBAQVKHnMS8EpGIdcIG6js5kjApDaE/vuVa8ujW8jPOv
VT53WPZg5+nLGT0E7SE1FIcv0z3DNQc5fQtT2vUYaMliBgui3yQKv13pZphtTTQQdSUHS0TKrF3u
RKH3Y+M5PI/hsq91QbanXLs5VgJJPy20V1Ee9oo1L8IEyBxeCyo3uZTWPT1F0yKRedRs6BL2KoCe
serFiemcTsCblydTA88zEV2ezIcAwhoBT2ylePth5awTB1j8VChnT+pTBE7tYt22LmvtJtVgJqn4
B3EQRlrMca1GhXIBNL0rk37SDnDzHy7C4dyhDtHpgvTYtKgzAXtAHQ5aX6P+wCwTUZg5mlGp1RwD
XbsNkCw32UOF7ORYS7uzWWFrPMzEdgcmsD0J60Snb8q5RG0oJfORj75KAqResXpyDHnPTHfE4DkV
QZIBQwRtl2sXYEkgXQSsxRAvpEpfJpp5Wwt4bsmS8Bwbhz6KnFwy8YiIYa9ZyNtx5ZXN+WUgV098
5jAuXR4KXm2pSjYFBd5urM6A/BxavKKnB3sybAkD7IAT/ElCHGsMzSzVF4YpuBE8NjWYZ41fSrEj
n85ObECUterj5GjEc44iCqqF/PyuA+yA12LxEkqewnd5xNrWkkRbzzdW8VxLT6eEvTWtxvPrVrFg
xbaVvEAsjpMvHTgtb+6boNm3EvY/nNLF8k0eSaUwgXPshwrsZEjBtPXh9Dbk6QI8mAeOQFSJyMPN
Rxjk6PD5EeUWLaFN2FhincoMsWDpWMLP5Khu8vZpkNdhmE2jNoayivUbslL8AF26CYB/2bQUiHEM
sLKpauSkAWr94EagdZ6wLUc80EymjWItykolTnR0iy/R3tb3WkoEeN88Cglk8OG2T14gatCWUKZN
2O5DXnQm36r0KOXLMlB2ERqHjlO2SNc0xJEz08ttl/86BuNkxrHyOT0SMZXIvoyxqyFgc/Jeoie9
lEgJBsMOpZGoz3LWg/J3I/qv4QsJEbSIv0lwldRvisGrkMhCUtAZBhSDyEKxVpdd/DGKp2BmOJ0L
KkBSDBypcmJ8M+7vh70/a9CxRv1Qg8bCURdFcu02bXcjkhcQHn/mkuoKzebralf6fCCi62XdEoE/
r5JY25OIRYUsjPfXeVRx3pEQxonlEBpnIx+b0nHyjdl3sXDjseKTGvufw46X9eH+GiWMlTNWJRtx
V7ukPN3RRou3suWwF/nxi3SyJUdGufQzeQwgpdiB9/V9y7+n0v39gDVFtEwaFYamXUWcn7Hsi+nV
ppthU7vRPppSmcCuUTe0Bh3IRjPMeShm7dC3lpg+HJ/g/n19CeOT/eOY8eEKxpn34RGIrYhSO9S5
gvhgRCz3IP3QeL8e5LPnbBg6vSdZ1FRJvXq9QcTWWg/ndAOhAImamVEdcUzIuhcCxWnxMn2PVFqB
9M28Gj+L65sjYUe1JAbXORD+fnNHJUkug3KkdZV1IIM4t99p6u05QOZwnhiXh6/v8rNH+XE0+ffR
TNOQGylB1TyUnCVmansfZruvh5A+uSPTNC3wLIkKFAzm9zECqF/liVKE6SL5F5zcZ336KM8Nf5jK
27N+EDfqpnFFV8CuMrHjv3CNv+CA7V9P7n/lTbYtorw+/+//+G70q+8Fsnig1mGdb07x3joRR4ZQ
oTO2eADYUv46YL/xze2OL+jqBf52u1dHbyRGMP1lBiT+bdJNYqKGfdVuXPZQFArf3N0n7298tMwT
TH1Jyr56thQ3mlVUQ77pQZnO0h0J9UOz+vqOPlnILWmci+CTpgSC9vv7ixIxE8/kU2x6GUoj+z8S
gv/eCOM7/PBBJ1S858bIs41ANqqGllej8v56iE8+599u4mpbqJA1Z6bITaiTcKpM2ykWfNPTxJh9
PYw0fjBXb59xVHxaRSAhwieubiUuRUqkJmNXaF3ZOTrp5jRVWZPTqTitpl+P9snbZ5lQFRNcUoFW
dXVTqgb5rEBav0k4AgKjTS6sxH3bfvPspHFJv74pWTQN1aKZjNfO1TihHGKQj6SEKU3mpgvtnaNM
59Q28Iuf+ZHlJ/df39knmysLxn+NaI2b0IcZEena8WxI5jjnelcZ7grzZwvliMSCr8f59H19HOhq
uT3jlqIGIreGvYHbznBK7adE906w4e5JIrTP372yT+9M0UGJVEPWdOVq+9SUIo4ICsQ6x1oGR8z1
LySYYmTEMW6Y9SrJt2fEjp32WDeYwGwUlEe05hyDBLZoGNYmPuZH+NH52uy2J3xghPBFMVcqfmKB
0rp6a/lmE7+cNMGDWGsH8emGnKiZiqUQbEgVDUtGidt7zUCEexz7mBWc2g4eewOVK3HbJpnK5H/i
qAkjLxsbpBlaJdV61yI4Aps2vYFeJi7AG6YBjFq71doHND6rU4pT0+2vl/NvQdL/Ekr+iCT/n035
Djfr9P5er57La2j6fyDozCz715jzf56al+ePoDM//RfmjLTkh6lrmqRTdWoWWlFm11+gs2CIP0Qd
l3ANYFoE+h1D2/+BOss/mG+KYtH+ECVNGlfwf6DO8g92ZRNBpwpgrcmW8u/Azop+tdsytERNaIkK
uxKl0/XsDgYjgUeYGW4ZrHCxJqAK0tngtoBp5F26XZfuhA4LX6s4QBOkNVVx9LxJTh1J14R+mPsg
Ut26Iz+j7k2aVmw4FVpuPHk0LMY4g5q1CNsXI5dhWJ0eNSFk3qv4akp4FGaYr9SNMG26ZkbUplDn
sH0xH6hhRQ1rJak4DTUHVajhFTSYk8EiU8K1egx3EjyZkQ4HqcbJe2lGwwUUJPTEjGRLMlarcJ/C
Ab0IT6pJ1kRCLttPUX6CGHpbK0SQWIB38U2DV2F6VB2D3lCsv2GT41/kCSoNR2ruQ0Fzz8lbHfNP
5NKLjRcXKz1SJmV9XwFkYnLoRkRBVSIWs35W4kiVHF1cPxaKUC9rbD8VmoYxyRf4Y3N6ar0ErOdo
EN0uPDYlTKviIQ6lpX6GlZAVXqVgYo4MwxhlN81dhY4mgP7Vgh+qyXOT+32+6tpqFoR35/SurLZR
cXuObiILG+EztAjTli73SXB2kXDYWfQKeAqucjAumzLEkPCu6w81MUtCQRzUQoFNFkNKVG/Vgj2i
3LUyNk0XYF51SQCEp11kNzxOM0xIteCRnqGbji6RvMfwVyg9inPwS7Um2eZYui18ZrV4EsLjIRja
NTaoriCEWLtfPAQSnGNRj0L3LdbDwBO4vAyX96R47NuHODlNE0nHfDG0q5zUV3FL9LqPfTDGgatU
wab9+VTP2kh+EILCDnKO1cUqBY6EVTBgu80z6+LzXNEy9KGj16uVYFqFxpR8MwjtqIGaixeJpWnj
8b6UBZJAFNqlKjEAymki6PGyzM5jHJVTknadBg9mdFAbxUH3CpIXRbtLrszFAfcdCwexVnPSUCrt
eUU0jy2GZ9oIOUd6Za9Zw1uMIwCOTLd5PuAeWOx4kbwzrEpzLrydWPJOSdHN5AQ2hhWC2kht7aiP
IEReJukYiGpUHW5C0l7RsGnR3vMeWWcmgVOhMxGmoWXdK7rhdhwWT+Es0c5Ord2rgEyXJnoKrS2R
q5APCqeSsklC5HTRxp6anqaoANkUONgpwQFrVNA4tv94JKcDjB4yzmNYq23CrlvBM7DreDoAbcRk
6GCThKMk2wsyJxwUNzmIpBUK5KAEIDb8jNE8XM7NoyIlTxfEX5VGiKaxUXG9h9g2sNd1KczSrsAT
Yk+K2KwiSzxzLNW5mLcqjDyS7uH3m8qzmh1McbRt75lIfe6rNCOOCho2vNtrYr9NMMnkdJsSgKXV
T7CznZPR4dht3FdB+4xCEJz3SDel2xjW3aCmc1lfJYTG1Rb2mla3tlRs1y/pEssmjflKVPgiyC3C
GyuYxRJGSLSxAXZHF/1Ewy/Z2OPbALYq5M7RIHyPdBOpJlhgL/O4a6wbzfNMNiUvCSJvGCCoq+W6
hpiLL4BTpn5KtlwlTwVtJvXyfVEVoW2IgCl95aYkIR2bxw/bzSdHpquy8q9FXId9qJoU/ep1WXnU
8QuRFDQwmJkaUo210+IUfdMslMfC6kNN+fcgFj1SU5KVP87XOG0B5UeF4Z49+IuHbBebtvISNG41
wbT1FhmlqzngdNIh22CDl79jcBt8c1a7Otn8cQ1XZ0OILFCJ89JwJfFiuMQrj/qAxv/6aV5Xz3+M
cnV+ylIogF3JKASyvwaT0g/ccJJZdu3Bqp3gkLT/ZsDxF371aK+OU2mjZYVl8GhHZEpCr+BA4fAM
UL4lElIXh0fvtJLesRFwvx75Ghv6daskWcqGqBl0nvWrB3op9VY0+9HPmOzqmeqFHowo4hmWtWin
9xJA8AuB777sojBTIObh7EfHy/vmKj6bWihhMMjCIEID2P/98CCaQy/VYKEublXcPFG1qtvfN4cj
7A9bXwoHYzJeAV1DZdbQfrDh+Xx33pSvzkx/P4p/XsTVo2iyGA9mkYsYDxaDe3bOh8sBEql0f3Tp
PN/UU1rMHli+5HEwvMfQrHzvFmL43dnt6kD6x3Vczb4ykIw+yvHSxt0VqC7ZqVhZOjrDniZQbbBv
+frpX5+o/hjwavYhFztlfcSAtWvY3LiNXHBqeKQaAICcF9+M9tlaRV0rWdB6JFH69fF9OCiWmQDV
NZTHua7Ozz+Pb7kbu0iXfFD3cEIKtw97Mvtu1E8eqmaZMrOLeT7aF/w+wwIS1RSTZANGbd1yi5XJ
ZHyfKJnWOFVMvr7HT1YpBoNqImnaCEVevUFMqAsi/kRmEnbU1eWnBTP5vzfC1Ssr1LQRYqy3Xau/
T4bW747xN4vgp/dgyaDFpI3If6z2gdoWMa0OFtm+d8lxoZF9nn19E9eA/DjxNOvDGFdfnHYKaggf
KouPBMaYefRlDvUU+57JMFF2GCM69TvniP+XCf/buFfvpyOB/hQcGZfsT5v4aSeat4vIwd2DZfa7
ySBdwe9/3OXVu8JHqK6sSDFcdVLP4BB4lqcxz8Wp+c0yOj6uq13kt9u6An2ki3Lu0OMZ5C+42Rkl
5rFcxuFxlYnHbyb4Z0vGx6G0K7QHwY+pZSFDjWvlCJoNC9Ol+J1ozvdLxviAvrgv7erb1U5Q1yE5
YmhtkXUvbmpZ25aqvLBMZRvr3V4i3ezrmfnJ5NcBUMEF5fG/12SsLCUJyNCYIGYyj1ChY9p7+HqE
62bbOCt+G+JqVhBFIpB8pDEH8/wt0nEoC0xK5vQZE0r7QhyPbZ3XF22AOkPEb4xCvMVwASFF5qZk
dX5zNZ/sfVyNYcDEBpKwrhflvrBK4Qy658JfEOfjC02ewgM5E074RjKR30y/HnD8wq5e6W/jjS/g
wyZwyS9ZF2uM10lzEfpV2m+MbJFZ82Ewv2nP/FptvxrrqrhoM2OoRImx4lm2OHvYQjgcVRxS46VF
4FoETW1kP/VknLa/+SClT+oaHakV2w4QjgGU8/ttmpmQDx2NbDcpCu9IFode5m6gE1ODDYesNjcC
VIBQ3efHy4IDTfjNUx4/+D/u/MPw46b44Skfu0sJq4MwZXEeTUmLmxoTadzSvxnm87n8YZwrhLSo
YTgwhcGQXvUJvHc7/9UpwnXUbpa5R1fV/TV9/j/O+B8KX8K/BhpR0tbPv5Fhx5//C2q05B8odnUV
wqFhahJA9T+QRtP8YWh0RXWObXTzTIMv4G+gUTZ/KLJsKrRMIbJqyvjh/w00yvoP3TLH/1DHcKbk
9/2D07v9a5JBB/6XTT0OFL9NRoESgtMp+PnVZhsGOXBfrcnTJKyAbQwRLSRWClUGLhEhps56EbPc
5oRRjKkpJiRETeeQHSmZhNgZwsadSSkF9nMutJ81Xqp3YyaFhPh69BrOm057qXOILo6VGW2HNJxf
iyeAmFqPvVQenzr5pO8vx1BcFU1yWqmnzIq3lpSCbqmqZImOBOtvjCgllio5yfTCMUbCtgW+2EBP
vDTAe8T0UksEA2TYmIR5xMYwpHGp2xW2upepkms6HMoBIY9rpgkU14zzTLA8CSYBYKiUooMUxqPR
mmGVHkFXIIpnHRULDCWCNOxMQiBuH4OqP7uKlZ6nVP/6RBn0fHUkTe0JJ4nLXKMBvZQ7ecxOGSC5
Nv3QEBCFI8pLRzNpgzYFY/ljSj4YYgQQMKQlRIvifwi/AIsP8DXED+9ZJCTLobBOrqGWUTJBoInN
jKiMWivhjHpID1d6LBvrsFCsvSGl6SFo8VGRqk6FR6TE+NCUppFvcO9D59aZUYtZgGC5uI1W93Uq
avOK3Yo2DKnd+5Q8jKe86Zt9lqj9rRhaGWYhsLNpl+jVi34s9TdcGBsE9BJGfaZFJs1FjAGLLvBl
gBrxvh5qcGjbktVqA4lCpbgxRfCcKBmtEy2FyKwKPEYMC5JLGv1ExI4eq4VziaGXnnQ4xwUL81Tt
inB6jK2Ldx5IeUJ90kAVJM4tdiVTqpaJWOdzIzBg+2qZwE0KWqcAwFZYR7tFrqNGDyNik5boj9Fc
i0KKos/qC3h7var9TC4EjrhR1YkopbDXw89b1ev7WsR8dEpmRkAyMOEpqjMcK2Uj0iKkd5W1F8E7
aaX4TPoR0fCaFivYRBLossiPmMNYOX59tmFo2P0OpxIuaYCDhWsSY234amkIjwOP5TaydGGAh6yI
SA6L/jyXBCn8KZwGQ0VIKFty7QtVLNXOWcuQDKmVfIw8g3e4DGNoaG1SloJ9Oh1xExCVcSY3XSWu
iAxJd6mGkD2SzyZRR2kI+wfLUhUyldjMKqT88LvrinTLoxjNqstolFTIx/eMRlrrVEbYvnKk7+6p
N/AxY4fQPMzKjzVOCnX7EChNf3EtSEfiQ8YP65M2Lyj1dbQ6z11ayxK+HhfTwK9d6NF4BsFpU2mm
RI5CIBE7ytyR4cAaTf/aCEY6001gP1KvhHRLFGVDPElSoieEddKOwvExz08rNgMsOs7TrTIVOlzD
4auH0Lf7c7gq9Qw7A5yxBHwUsfCbWojRR8uawFWlU0cvTwmlp9qMi9rpsiGSvZJ8ZKxtK+xxjjlk
rzbpC95A2dQrsA6SMnDRhJ2OST7M1ktz1AAaMTsI2yCfKYUib+s0vqwCvZIJ6ckLRbKbY5DsLaOG
Wm70nbowMeXqCSLItGUsZDqWZcR1+JAHEECj12wcUyyLJ6s/wu6Uqybb6UKk4wiqczFdnvqWWAsz
SWhPYP25GS3OkMPXonmJYIjLbetKFp6XdhRc9sVZPsh4FZnn4AEW8PlAOF310uJywXLYJxJhkn33
/u9v4v8N/cr/xCYhBda/3rz/sznXp2ccN37rFPJH/pan6MYPRCSiMp4LQEYsdva/OoWW/mMkcal8
wcZYTpqcFf7evwXrh0pTURMlUaZhaKIC+68NXFCVH4YqaiKfviLze2Xt39rBfz8jgNjIFoQVzWQ0
U+Xwc1VNXvpeDktsN+5b9+IRCL1LXaaUc3QFJ3IICegeKxeWoNNPTqsQxw3XR6HwHUp3Vc3/fRUW
j0gRcZOgWfN7Tatbx4SiOYvu62UwL99ALOf14oTX1tN5WU/EaboKX6KNvPi2yP309j8MfHX7NB0F
wsji6D66Oz6K78G2w+fjHcfl0EsGF4ko4CjOvB9myN9l1Ecu1NUJ4s/bHa/qQwlfA29bgcDtJrhq
2tmKQem6Tkwfv/xpGn9zYJGZYx9ODH8ON/7/H4YrhaxprYJ33Pv9sncTN10FDrSoeeuSA7jO3gM3
fhFnjYscyU6nzU3kYr/wTTfjijH551VQr368ivDYQEPNuOl8KYK+n6bDRH8rVsKzsMamySewYnUB
G18TGoTN7zfAlzy+yH+emv4c/QqViuUkYvM7Rvfx7CGfnWRXn1ivBCG4uU+wlYccBvb+HfTyDfWo
I9//zJ2vX/oveeP1FXAGV1SZWl1Wf6m2PrwFwt/13hS66F67qZhsyV31Iq71HX30ffZEOLtgBzNr
vUcwvM6n2kraNT6trvngJNvCPyWT8t3YCrffwUuQ1D55Mpas6JqItZOh/eINfrguzApCJiPXRXnn
Ka9FsRBeqzWWBIBavcHsjH1jgU3QzNp0J5+ELe2IX5A/tsxmR6eYhx6tUEKcp/Qfp4SfVgNwczLF
6IBU2KNdzLtJNj3v4bksSCrMVtaetBofUzC/8bRNuB+x6ZDwH4KLnXbOLdvW+uinLvFt7nlyvNEW
w9J4OM2aneQ2z0iJKB4d1WmexZ/yRLFFR3HDRe/GCHrAuutXbRM7+h7tvIu4ZZLy21Om+XndeWdP
cwkacqXtsIEC6WGjndrNWvEl1/xJmkxzN46kOpnXrAjt8w2Ha1rhBuUFW90N8KKzu3fRw5N/0s6K
dXpbu0T5dV7jnVy0Hp0z/g3K061+D+vWxSMNtB/lDp3SdeIN981KrmwKzIds33nBDlXYAkvdCUqa
PUemVbKJd6jmEh/tl2+xJDjCAkX7JtpnnrIRFo1T3eOjig57Lk5P7+mBxCq0Q7MydbQN7qJ3JAYn
C4IN9s063fKgNv3MmPUbEX8Dwda2Z5YySMKZPUXFpPpUudgWoULka49soJKX6Ib8+HtoF/fqvbi0
dsLceEx3kG23sSe8dTvrhhTZV2WjzqPcLZ6Pt/o8gRtvE58BA8Gyy2X2nO1Py+yu49IhLZkQzjHW
scW1uQcpXbWvx2Xw1N1lvX1eXZ6RMhzkrbKup+0cW7pyGvjWOpoL636erJhBj7Rp/GzaPCMhcYwt
XlB24oZuM42dYI01mi8sVZpnZ4+CurpjPq1LP7+pDsWhv9e3rKxknRGdu8YIeGLdJM/FAsVXvOpe
4id1T5joTeOd7y4rlnpCx9eX1O74LvWTHe3rNwzQylvgpQZfp/0wyyaV4dXT5EB6SejJj82rPEOq
4Yue6EE7H2db53HXbs3/QBjpJZPujrLREdfIau4IQF5L/DTSGyYl0jWvx666sRNHpBnNuTezLad4
xaNG3pi8mM0wr3GOsIkzTPb5tvTLTYlNlZ0czoWfL+ILP64+YjEhbtVHcRXs8saxbs53/cxctk5t
uOFMW6ebwNW3OOilC2UX3sKd0B/kZb6mWF9BzZA3JC/YyKEwXlyjS3MhFLiK82jaMjxZ/Q30EsKs
p/hnO5gM7mk2+Ewrvt3QE5x8QXHQesQhL4l1dEvsjF18lAdP+hmjVneVfbrQlyU9R8ziWdN2mMIF
N9YT42D4nc/DR2Ol3yKFMLfBtnrHdXFjbo19dgjnKcvJfbyp6NpzGHT6+3SJkRjCLrzZMkf11Am4
gLZhM3N1vtCusdsTlH+UJsn8FmcBZVP8JJJm8I8zc8dsfTJXHBrOKGweu334lC/kGjOECUYtysTY
CTjc3QQ38TpfQ27eanfPuNwthFW6MZfEqmje8V7bIw6hFY68Lf5p3kRbiyPY0uAvBHnuwiXGZ3u6
a7esHbt01t0pL8Uu2cWusBe3ZOOJWxMpH9lM+H+pW9JJpzCylipPr0X2YhNrt0W1uggnwS0rTLQr
3oEW1vqrOZWntWoXGxg7t01kZ7fDXb0mistJd5dbYX6cikvO5PE+m8mbcClu9VlxyDfdHnuvG+1F
9PLb8va8xgvzJpsYe22vkG/BJck32k4nAWQtuqRL74gKuGleyGlKNtLu8qYyKzDRlS7eK4wptPVz
/aG66Sn+WDmSm+fTHTPUDR6VPVJAPhnytGx9k9yKS32RF85xjgvsPOxsfVFsIvd8L22hIO0x5Ibs
vS+mWInpN+koTcCZ5zFwIp9PenZMeZBwsxEy+dhmtHa5J1hp3z1At0IpXfnKu+iaN9VS9WGEuecp
Mc+jtOE4T3zjnVxbIVlkbnFT7uoDXa3je3ijjA7O9pnJjzehl68sN9gjrJP5Qk/r/C6961e6aJPx
dHJ4wgcMejeCr20TP1g0rVPOs42y7ebqrngOJvmWgJ7bcB+KM5YH1g1HXhdTaYtXsbSFCmbu65W6
VBflEw7ch5iFObgv+PMMPsWifUZlMyMizkFzBt1Zf+3c4VninzKaYdiOY0XvSb173PcVBVi8UBfy
wnzpZEedtqiJ3kF/kE3FK2F5IijBrv1iYb010xA6ZkvWUUVyAp8sJt3S6jThnuiko7pScTFvbZle
s8vfcxr9pqC5ahf9VVIhkxc5nkA0sH6J3z8UDhEelPiEnKP74B3B62VAVolwzVYG+/xa8oaR57GX
d98Uz7/OAn/UUR+GvarkxOTcoh9lWOXBnGR7kpVYu1nI48xJb4t1tMAK8ik7lNCiSe509AcihkP7
NI937UqY4FL9E9TyJvL1/dcFnqF/VmdbYLISGAEHK22sQT88kBJ3VrFSqXAfZhs4U/bDzerlzo/W
lZ14UxkCRL8o7JfZ6sWwF3SCbImax5Nt72Zb2hd7u6fycDayIzraNLMX+ewJAuAkm9zakn30917i
TJeCs0lsjd83u7eRSLqtvclsx3JvMnsTzFKUSAtOadQ8ir0KGeJsrxYr1VsUk6ddYm8GO+NP+2jw
WEVFe9e76bL3V5uW3YvSwHVUe7pVnNd3f/u4f2WbYMnS/MGPbPeFy7Jlp7AX0JvnG37pE/RPih60
ddzr6m7FqLd3uHXZryf34mwYX59RbBT2bWr7i4eAYu3BD2bJpF+8ZPaD5OvcwAaoll872O+bJ4pN
e1e4d9P5xX5bPQ3cgruIXG/m289L4rWodVz/bX5HzWWvuJ2fz5fpfPoW+qxrTPDSnh5K13LvHvjf
E/xxu3C26Or80J3eEfXtbOBAhLuxBn2xzw7MTjbUlH8v2DPN3q1u3NZdzWr7dpI5T9b0aeG8QXrn
Xz3hL8ZbUZ3afaoXEL9dabp5ggTr8ogdP3MmhSP57aK29whvHdbuGSxYR3VnvePz+2vba3mywvg3
W0/zvIlpO/38MbZvvPka983J7NXv7cfpIXBuFGdSubOzvQUkdFpvcr++WXT22t4uB/78cjq32PNK
z5kv595+adpzy32o7MW0sW9O3kzzlvyQo83Ybb3Q+flsukdnHzmI8u0JFoL22bVvXim3p6Z9yJ1V
Y69z25tqtsmblZ3GWd/I9tQ7vBEAxONU5q9Hl2jOy1KZszQ/2+sD0ej73n6ivPd1npv3PtHt0r4J
eW2xfWdRtSJ2dhC82ZN3w/Hm5WRYeXPJ4bq898LxmaICj0NYrZfruQ2XrHRWvCHvpzd1Ju/bwM58
722l2PPGs+zDOvAoe/bsABNycBxwMm/VzHcXZ9VS9wF2+Z3jJvZ0ldgL2ITzu5XpXDi6rJiyrUvx
faEkP9yt+LuHqcF8bV1zUvtrTgqGfbda7KB9Hj03tr2S6z7ai8bb3CUu5fBPxb552K0iGyYBM5ND
oTc93DnelsmZOuvJ4yF0M/vnYvrQ2Txetqv18xKetD1/DJ3Hi9/zaqXVxTVteKMeoQzcSLxgeedp
8S7Yiex0MuVhm1M4qe48d8bf1/BX8mR9LujgHbi62punzs3u4aWz72jC8Uxw9uHshJf3bLMQeWP6
hOLY3VHy3ZTsN+U6ZgmYf4eUqJ8hJR8XtyvMQhVMPVIrFreMb/5BXj0M7ssqdQueYunyte6P/5ez
M2tSHFmy8C/CTBtaXkO7hNj3F4wlkdhBIAT8+vmUYzO3ksopzMb63upu66rUFhHufs7x47Yjoxq4
ipdY9Fkzh3DZwNUiHJmiMaPUuFdhnPX9IR7Ufz11deT2VLCmhQvdz1P3medy7THbbEZDRORRNtm4
Fz9z9PDRvYv+Kdo6aWQ64LbCjHPOULaqMGJZ3KJrknlp8ugcF6NoKfX2UJp7e2tTvDCKfIReyUIm
I4r4NDL6RlhijNAq4+LD7X9r8f4KZ/jX4FQDBabqb6KL7HK+YxLI7YNQV9/yKcj4T11tfmN6vdg6
pvNFk/BlYE42EWl1ok/MVc19LdAVaPgzennMBLue5FC2OM8RWZoLPEcOxH275kBqqiHN87OvrY08
HUKFiWPOTnaDXJT9YrXt4sQhyvgp5mjn0/a85CD4d1j8FfehYel/H/AN28PJ6nXU5Fk2soJt4xnJ
BKXhPSx8M6TVm1pnK/ubUI7yZhZp3VrjKX24ge/mu3+94bewfMwusnTLatmo+rCU7k6RsEg5IC5Y
e1KRld0aCsg47TCIjyHa3oskTHEO3u3rQe6UTVHD21vxGGycgiVRfLi939MocBcoXkmDygUH/pE1
yJnxfEhKNkqH9NA/8BW+CfJZkc+z6WHBWMUPxP73D/zrfZgKplZkKWDTb0AcRst3/YbT7OjsGMsM
4UAW7jb2Ptw3XgjoMsVWG3VP2pFkyMH+Gx8rvYw346AYXZoo16PCM8jLjy68nrcdPj19fO6m6AFm
5AMIoDQfFNOn6fmysz929v0KV/1x92/pH6b5eT3VXtlI9+GFwV9UL6c+rnRmOerG2/A2P1u24lgf
miMVGHK+xN8vzkQsTaMO+e8bjvpM8+0BEC0bxSlU9jxP/Z3af2X4ceBB0oZM3NNxsbTk3m2ibKN9
H++SGvaX1RjCjZAxwKULBweQlKEKoqLL9+4uzpjI4mM1gH+bvrXl0r7Ed8hjmDCb1ZAdMMER2OWA
jDIdkTJW7j3rAsNUSfOedDVWpoj2rotFDTOBURk7B/fcxsWP3LKScD0jbFwohKhEssF+gE13vA1k
fClWeGBmTCqiYOM3YiBei7cDzBYBhCRyUS04E8lAfjz6EEirt+NzW7KzUBJWeAKf0jkxcB4ilzyG
uCBwBxIISm18AsRlRwvVRtrkn6c7L83Ehj9QxBJ2i4wpF2gBpKmKHJkXcxYlmTmoWg4MgWM3aRxN
cAwuF1a/jBjyXSFUdr26+wR/dEfiB/NnnKdD+cT/zvOcly5O5FlXts5T6O1rKWbBgbxI8arud7pB
nG1yCVBA7bFpzm1GkKMznm1ZmDrOuWBs3j60AP2quHWLL1jdN4Fmzou9o+jCjK7u1rb6dJzjzlyI
R1vqPo72nZOEe6VdxcG5qlHHxIEWGmyZsNcI81OE/4aCc4Zdtkve4wqot0ohDJ2J3PZmFhurRwVC
1vfdjQn2Z2RNLJ0eE635qNsy2cKJlsAYIxQ6HyNJcaXRMdkmVj9dYGHTOjZY9g++7SO8tVK/NjrE
Uvc0qq2K+FL3jwNpBGZA4XXbOTffjJnMNbf8czzrG+4mgqdn3p2TkpFLE257R0pZHXdU8vbJy0i2
CR+VkbSttOlqGGK6uRtb7YKW2X0dVPVxDzZ4OZxdjfNpb2/Wp2PTUGz+2+HkKE8Xf30z906lo+JO
c3esq5ttHR2klQIXtfPdvYGPAcPiy4WC6OW+2Kd46xv8/h4dS5orzY+ZX4d9wtjIlfFP4JR+oed8
YXFQvGwdFJFmRwfWnDpc3Jw9I9sSNazh7CXqFwDC85hqhGl9LFuN0eC2sdyGt43Q/AMvbR8qvtG6
AdMwqNovOfNoGAu2NbElb9/ayNDFFiU8ZoFurooXNETfUAXm+SXh9EiZlSVMNRhvJGGEGKPjUUTq
FRoV9HsaVvvSVpI6m6K+YsQ7jBrw0Zg6y76RtqoCFNMlM07QutsbOJi62DQZsBtl7aq6ODduFunf
EaQ2zL06oaaFPoTqTvKtgJ02AfZA01xZD9lKl920TZ5sZytkhxXgIbXg1rFC7vS4fEaPEPErHgJC
SqwRrv5W887hPktQZ08t9bsh4dawWteIM9tNvXMyA7z8b328Ztda+aDCrs3v5Lxii7ABv+n2jK2Q
OlpctM6AnFb17FX1BihYU+29A/6KyLz7autJGZmdFxx0t5hXuv/UzZw8PiPGzYc724RygnKJH+HT
vTmcbUpHaebOrPNy5Ab/97Aj6/OnKQrB97bOLsnjcsJ4FO/ewLPK3SWwChfEjBlHQ42/l3O2oXOO
mRNwXTLNe0m7WbIZQPmnLmON6Qwy20ywPfYK5khanU3nUYsvJ/uwwx7SpiHMiul7STFYpbEpIPfa
2DdEDRf7fBdatO2z0nBHPtFD11VTR+3dsV3f9nA+15LjwATtvwFjpd6mZTHuXuBO4xz9nVNztObJ
3TTTHmiwXfIbtCbOuLy2Xes2OEb7IHNT5+wUrr5mCjBqeRDwMrm3ZYdZ104WEmKwWE1oP8pcLQhK
UePnWI2cSr16MxmVDSdA4wasXnXkHEgAjwGeI+LG4jLdM+UR/s/+q0c62OHDl+vS/qZuaeyD6sUY
TBYbeB1Gw0NgXP0rp4pXb+kJE904W3T/tAbVV4U+KCL+ZOfuPOBZSjdt1oKq8nrS0rHpoLesddNE
E8/lLZImwPduRQTlbd1OY5a/d2uw/zyOi3RxcbFwl4hNllc1YjBnys7JuJmF0Ks5UILhpam4DARj
3TAlw350bqMXa0b2D+RluijbaMn6tLOFi+sXMqIYQKFBfpKJxRV4eh8e+QEVZaQ6G9inc+8qiHyi
bKbBrQG3RbH0jPd22qwqeYzrgpN/QZc2eDUYCuIQFfgDm2AX085ZA3Fh9uG9wY8SrwZO7445OvW0
DsNhbIbORzQa8hSHzilSwcXZSkJxX+IRWG4lOD8TAaEPWqVfX6BZGuxbPBNMBLZ0DHgT6h1GireP
NIR7Yx23n2tDPKMyIgGYXDA5R8463HXx5X/iXLihg5NGNqzExHlVTNXgiGvSTexkb9vCQBH3rqvi
HehYnaZwLi70Wzktv1j9ECDXrauEivt0lSFH4dWuL8qEpjmUsp3tcu8wMWaqjvBUji5I9PNKIZzG
+7ZEg6HQXLlBTJyRX50sUsIadldQaWHarZpyu+eG6W8Y0yK0jpYoPj3u9dauWa3kC5Sf0b/Tjgvk
hY1Y3VYYjGD28mu4NZKXwSRW+3izT/sAkdq2NtaMwDx2ihYym2wBOWACcmEAR1/qhEAMK2ITTulg
SpQS51jEcaIOLzKFJdgkO0YfLg9InsSuUUJfn6iZ4K5psUy9Q6PW2XYLx7CZ6C2KpQahIWni3GOJ
xkaTQQvdb+bQe7QfHpsK9cPJNx0OKfcWVU0kp9bFA6WFkqy0EHpIapE2vrSe3sK7qjqGetjfXcRr
IVd/u2gC8ZrefgFTAZVVKXJ16tWYeiUybiDVhNFU2gRdHscMc2xAMYh/xLcewwmO4vI1m+ydmyRu
wSHR22mCVdddIAHSSXgefv3azBaI/9vwNvniHiNiNMPL8sohy8pdwwflOXNRhALRgUEbQMLkbght
1c3P7rV6jwCz2orrXJdoo59bcdkMNdfiNMKjmJjBiJVGdgwoJMm5DJ9/vzIEAc6lUmEcR2Sxyz3p
VfzqSPRyOrgaYr95nRjHiMyHguUuVy1mxvfDYSx95zkqvzy/BqpIL6bQtWY6UDZNw93fxIlUhG4g
pH5n5oD2tFLw3DInNK+BHXkRKEr3puDs1jDyZqnTwEzzw95l2XMVzDWeX2DNMjUJVcqDUQGutVCZ
JEXovwoaxOWNl5OGjvEnLKc72KcGI60DPcI9dHgLq6rasKHXXm7R3be4j2JyWfKqpZOH2u4YX5ez
FsLVzWCJr7QASE7Z3DB9trxk9WOHHrF1/Yuv5nTRimPb3Fav4NVMGV5DSdm4TKwB3F4e6G2lzbIG
dPALf9+noUKkQenuSE5Ivknu742SzfloKO6FdX4PzgHfd0ZTPP1oNIcdm03kjhj4sbpsdbh3Z3AD
h7bM5AgEI1qYLfzzyOpyOk7Yyu5lQCeyOcEVRA52LtE/W90hAysWaM7QZHsWLmWf8eqYddtGR2kd
gzx4ANISTwl+59VsrUKiU6csjy1etYI9qltOoCYvNUHbPyftDmyFqSFd5rjdX84BkJPFQxMb2Jlq
W77mLHY02KEdsPV5+RD3gOzPGVUtJFn30pfdk/MUpwn7WEjhcXETMOue1sa8Msx6F1slv+dUpol6
WLKdH1HJD+9Vr38xi6Sam7ULOsXJ1FkPghHBZ0DL8Dy8NrYUK7uVLpb1JrlvaK4siF9xmNJ63jRD
3OSbTKzgzOdjAktZ/ss9hWjYBbaisdm4BQZQEVxqdqdJadZni0LW7WAiLUOoV5uH1bfsy3xBUmHP
uN1QHe0G2qTeZLvpJbHqwNczJy8ugEp5g1EpZdV1wBEfsPAia4ETPocuxGd8GXAQ1Jt6eykTh1ga
7N+zK3fPsMu3+Ix3WecRsLDDZx+zfjcXuBYxwofQ9fAfLoNlQtSqa8USS6V1Dm5QiXl8FyOQoaY1
MJIUt4EEdt3ftngHRhOrzBvFDCeJq/pLzohjsF9nizRMMRjs3iJEtjrMYQ1wtaM2r440+bovGDEf
WVRQD7vaRc5lAJaOQQTOAOJ2sI8k8pyGuYvsNuvuQmsK/4iLEx+XgtbL5zrF7gAWkCuZ41cEvt04
xupU9uXu1fuqM/LWnbGUALELlWc/1mmkZz3kgRRq4mu/wADV6CIJ1Qj7SDjjuiFOX+wPNMo9Od65
pa+OmJD3EKcbQwD5QcQedy+gf0RxtCF3Lw6N3d10wElnhkzeAWrCP7+7NEPZ9F6jWZtWtJExutqG
d7XL7hEESB+eCK8vbNg9aUgd4569fo1NTsCsJCQwOF+4uDhyV/bPBWO1nHx1niiD+ujE7EjExUwp
r07do+YbXFt3jus7KhKGr9Tc/RyIhGqwWaIaqCUvjuq17NdpTRHLI12oCJKXesip490FT51+QTYn
nEhgBLcqABQMbRIKWvb50X184c9wsryKETxU/CaAHtDAjpgjKJqDIljPbmQfxh5YD5NcEKsNaPLg
Epoia8o22e9M5Iw9oat+qBKexTZQYUKek7tr7SvaEJDWis7Dbdeke4Yg40l8WghxI5Ld2/wCUMfp
M2SyCRGkeu1r/pZO8KWgtX/A3WSNIlTdGVNw0ZmZwT3ZBjtVMHcLGW+/bmcg3lqgxBlKHOHM4pt/
93UOtaJ1jLbRbnnfBylxZMOYSFdqzAo2ODOrh1gV+oc2ZCnAONWqUMZy1dgXIYNXO6/m13PFchpZ
tyqE8L4AJ9aVdlFz2V0aJedcoehp3594fQq1jvG0eKzPTfCIEa8RJhlcIpUEBb7aq+xHxtWDEGCo
1y5CIahhclolYqniK0kRUwiIev/kMqFUd4uoCJ7xnYQy0r2Ld2+CddNyyNyPoLC3vunqSY4FnwlD
sbdraXA+YTULvBZps/bmlexuXRQ+zWPjBotFyF1cR/cO9hN5lxOZ189ECpdBa7O4/mXGc+tL52er
Np6SrAlSfYYYmzbjbvImo+citnd062yW358sgC4RJF8cHszA8jYrFO5F+Jqi/AnNMXS6OLWNaBuU
TAl0HkOGzOC8j7t1NTvHTjFbUUS6grHoAtNQCqv9J5MvYS/gmE8tHVpjroKpL+u+RgRgLbUZ5+Xi
baw08g7JX+PpyC7X6p+b9+TaOyJowF3O2/Q5u/B5bfFw/INAbXHkL3RKBVDPgfqIM6EU2xAzpWTP
f5FYxQcH3n8jBlu3YMXoRLBTY1JRWlux1ptyCPdnK0HZwn1kfhanlT7GsDzUkBJgwgIwVHPNVtZV
lohPSAxI6eru2aUzuWH2CirdeS4mp3AmBlpshOrKcph4gyWZqgmsfM9fZrOq9S/fn0MJmOEl1EFO
WD54D38OiwPPlrM7ADScTa+kuE8dwK3aBPfSzolaWQvMkQKUU6DrCfLpk/4KRF73ThGCfIVnW3bn
5+6xS/7ztaWRK/VOvUvNmb/YOheP6N9WmN/U39XdQ5/VMGcuGVujaKuu1tC9+5zxx+hQOFYe7qZf
j/hnk1Js/BxjL85HhhcYczwbUW0NZnYW8rBsyQ/BhCcEtYsjxeJ5gJSi9eT17xxSsSxAMGDng9nV
5qhCpmHt3Ge8jfjwCTObk8zlz4IIoDtQdraS8cGZcNmbm8FryHX2wvLViGQ3Q1ejRkwh7d+H/Eva
voSsT3pxa/3dKF9KU6vx6pmgW4feMwYlNMU9kd1LeBu+XGY2jtTpzp55pKH41dvXBkePS3LGitCb
UvcKnvKMcmbqgjhf4npI7wwLff5I+CKybawlkgLoME6lgIyxtWtLzsXD/WAqIQsLZ03ch192fX1a
qfN0/PjCCAGzZ9JmNVDdS+vsYwCGssXXmqA7iv/sYCA0UDpgnj2VsfeR8XVPFMIT/gWH1vbi7Za3
ZtmgTSY8tUEUoroNDD3XlteGlIfSmAF0w6x7DbWAlx4Mcp+TOWaqhzg3S6eWsGYbjP4R9ajaHADs
JqimKa7hSLaXhPS0YSX3CIGw2IT79ZFj4fZlzNyn5rJhaw93uxfnYU7UfVzEvXCepMkAizztrvIW
sPqMZ1qWaGuoI31SvOPVydunLoWrdxhdg6OP9hbcmV3XYb0nDOVFd5iC/RPxXaa0NdK4QoMAj3gf
j5YaZo0tE1dp0wIX0H0QLuwzlBETSMItGXamgFEsrkNKUjZDjgwrB/8ywHUBv0UtoCdIbWdfe5zK
t2y1rZ+ClphNY/JonZfkK8sTX/Sy2C1e7dNC3fh1kfkA1qAUdw/D8LIjr6wVIPZzlH/dfBmcBDN8
Uu/oucDN4j5B+kXgbdNxm3WsSR3sDtTZLoLSNhpyu0K8rPAJoIJWE10leGpEJpZshiAulXAhazxh
iNX2NYDLoFS1t9EWDje1iUbzazh4jgyHsYQ+SFqQE/tDHIb4XbevjXfoofBJFIIqYpj+0WUj+Syq
bArU1MMhnl4Q0BydSJNyLssXwbkIuDOHF0hu01pU8ykW2hgeUbIApw8v46cnry2mv4ndUv069fQb
znGiQFazUnuoHsH/JQAw5qGhCqpiSO7V2me7XEkNejzQN9hGIk9f0cOt4rfibJbIkqYykz/n6hc6
oeOA26vDMrP4pyhoM0VUmqQTKZ5Hwu/XJ9dgP0Dpy6l0GxjtzN3bh0XJMe5hlfeBKKyIwL/oFZwD
NEVRZPol3ohcJsluaPWqeCnog8Yr3iWXpd67NvbRNf6kB5cr0u/tYhYOKbph0iEpQb39ZN1eTLM+
GOodGinH+kxoc5IHij92Em+nCqicj8yi/sRWf4ui/nXdNzZ0k5nHvbG9ZSN5eSTf42SfwsGMjJ14
dSkVrWTrHk33Sua3+vB6f+HJfzzxGw2a49dt7fUyG+VjeWmdxH5C/lxV7NT6/bL9GOwW1wXH3r8v
q/zyVa2qyUSyFBya9Xd/5lk9N4vH/pmNikhnurJDTX7tHB1pcPVPX5ZbeDeXbA7wcX5tK3Hun/3t
4/9Bsf64hzfOEA/6a5ZuefQySrvUNp4apNOZZwwvfR0E/d9P/Bvh/eNqb+tYl3PpYBg88b6xCzZB
3j8EL5Ro4jo99nYJI12pm5H0z0yytW2UfuiM/43u/nH5dz6ZyaISE6OzUS04NFMoG3FBFx7MMJMX
+oOWMgorNapHAFshwzsaSB1XCkm1twvPARMI4iIkwG/rjhSX8YmMyGrvPtzjm0fIt3QQvaCEM5DE
iByUDz9332WPXV9Rv2Qjc/qyRN7WnEvzAvLhlIT1Nvn7oY83+ZPQSzPBp43wC4374+Jvq0HZF8+Z
YnHxZ0eflh2pe+Z87xvL05o6rhgjSciGOAyupNVjzlH779Vhvm9DXZVpmpaqti8L25p3uj97KMVt
t1WVQS3QryhSY7yJDusaUxs8mB5mWQ+ye0CDIFRa7pyGFobtLTN5rV4356WSVYl0uBlKay2qgPIY
yCuNZLS7ulPSqHEonEOSJhu4uk2cJlT3jMveMAsSEpdg8IgKJ5uXZqhQiuhO/eJlkKkWbQFulaHR
WczYTgJkDxhLgg58TfMH03sEzHFAFXAiAI8fIAw9OSQuJNuONlpdPsgT3nyq8dKsXlDlWWlW04sY
L/BzbdzSs2pu73dlUMU3oHIQaOc2MvtMTQhnrXp0DSfbeOsSTIPHh3X53YPz5+n8fu2309mqzdJr
Zj0U5MCa/xoDNxljGPoxLQgN5rt1axCw9DXIHvMgARlGjGyRp3cBTlTv+iSWc0r1+ynetBFplwta
Rk2S0OPgUxRR3kUQ9MlVkhpVwXFEYs7b2x6nl2gvM1pYG1gBSlGjBdFnJy1ZhP6r2wZv24UVIGdH
duCsPl3cVN9C5/fFLZwFdBUjaoxMf34gJvjdZ9mWiw/rUKCMNrLj8XT6Cvtb3Q8XDGMaI1xFYEVO
LxA7nBLL9B5i2yoY0GeDSs0YMdKruceFZXjtsq19q13u9gjck1U4eQB6KU5WRWD1ZK/rNUE/2tk+
d2zaUyDuO6sAyZ+TD/Y6xLOTuZ1iZGE54maDFQU8vr0IAlHDSeLDwaFUB/fP1cFb/+PB3yJokc7M
8rlXtAHD38mG60jxEhSF7X6/G/pLVzRuF155JtY9pzP897GhvofR95defZQ/tMWqcccyMeXacYz4
USFlfTnTaeti023hzNp+1zc3DjJvxBCoOCQRrC20kWL1yXPrr3jOFqErVcesWcH+lhPs542cN9px
o9wZTHMQDipEWXhh12/7dnMw4LGDD8+t/f3czCeVdBzwiRISbbI/L6c8XntdPh/qvHOGUmUhEC2v
3fRbLRTUpmiFqRsaza4WLoETPa2lo+S82JOsS6lrD2j0QM1yTFgYUPvUIv/+KnXz743I7WEDgwsw
Unh0QT9vTzpnm+utONcHV/cgEpi8i808K4Ztjhl4KUOQ9jeitQmmU7SdLF0rpJyAMgWwPlEBqu3O
sLRj1D80U92ZmA7QEeUNQ9w9euHdYacWUhojDbVCgkScsuHk8DUZ6tUKjGDFmBPVvjk6WuhasOLn
r3M/UndsGC+Iq6OBko2VcrZCugvsi/D2rdbBTZ7udHxxHTXkfngt/hDtwPggcghw9zpX7NnFft2B
2TVkK5aIk5iWqyAmNrpPYtJqxUAwAJf9F4amxWJ9HpRin6xWUKyR4vNj4FMrBndH6HZut7AkCKFE
mvbJdJPT4AU43pKSC4TKFAg/HMf78YEefYGqAvElb5FT01mc+Anaxj7xs2BSVcSXZOX2Qv+azqIa
bW6nTh8+oq/zVNOsX9odvTlUhZN4Z8+DNexuvX7FbU8VqNXciTulgFqx16tOPB5vusiUr16GCH5Y
xxwY3jdOcyF9HTp7r+BdGtHFlneY1XovjGfhbyE8AMJPNjD4/RpfaSSgWXFngwnn65fvd6US+Dnr
vWLZaSlrDI1Fy7v6mwjib1GDHYARvICCknw5OtSyaDNYp4uMOhV9RCKSvW9MW6k4fHXrMPt5j+nt
B7sf1r1pksRMLkMtr9jeovotdtdPa/wkH/EWtq3QEkt+FuSe2A4bst1zrHa5eKJknj+du6thJCy6
s6N3nZTtuu4oMFn2rl86EwOw8OJFwdpExNyJ0AA1JjLw6gFt9hGJVdMkzPFP7v7gwpQYde/8jVXg
16U4c+0oIn0BCNRDBTgAg28Xzin1QZGZmh02n73b9GZX+GAEGk8c4Dh/XtzbIHN7cqLqAJdlC5qu
BGrRGgPNc/mTkxxkw/In0QMsh7fb27q5HTWBQ+zGaYyiy22ybQD0vKY5nmQbO2sWDjTYDUvLtuvu
2s0s3o0VkureugxWwywcJ4xVotdiGK+scNvpUXD3dr2nWIMJILemPfWLxQ9Ka4NTrPMvDUofeGZ2
9x40dVoeo4EqDZkeNBuAx1CxDR9aqtk8OSBjvbS3Kk5Oh5/VqwDPuo2xoo2q4+h30A6zJwBTKgIZ
ubcUPscGRfdeNItwfuug+M469DggfYBuRYYlZvN/n0zfGfTPWFUdTAbFrcEpjUfiz4PpmJW6ftOy
+qCGNJguj5gOxPk08TSUHwq8U9Rn7SwgrFjgW9H2H/aolkzSCrzmKyR8eF74yRkAzoGwAcisXu1P
mYT6Sy4sMfaE41NXq/t8u8lLbWM9Twdu8oQSCHAeMCl9ocoat7xFMeiH3a+uFLa13nHdmGxYtUj+
BhcPNQadX4MPL6y61l8vjOm0IA9EedLzny9MrxVnXcNdhbjGaMRvjVnSyiWvv3f6pCzdL63v3qNN
Qxe+C7ZyBrkWUdB7Bkz/E7dkTT+qs8b4LaYD+MOt/RoD0bfjKl83FPqLft7afXfPziTEJFxXN6eZ
50azRRUF78505tPsBQ6+mu4YP+axZ0V4j7+e7fZ2WI6hOqoxSNKrOXm50EcDWrTsXu1Dwfv7Z/zj
/t4/Y3neF+ZV1QbOMDGq1pCio9O6i0CDv/q0LlXn1WTWmoFCQ4yoKTh/BloOTu4AqVZJ27/fmFLV
j399TIa/kqEqlXfy2xvTN/fXiZFyVaYWe3ciAa4WbiiOi3bqj/yXDT1BbszgdLoqrE8FzHfQ/9fV
395Hwb47nqQX3wtGMGwhtml5m26SHJeFPS7cKU7Z08V0CvJEO5jqXOy+OnP63rXTv/r9fj+XaaCA
42Y6JXN0hbygj52WsKxuv2Dd7AuNVbsThHP3i2lhvt/gNGxcHdosaPBF4OG4DFK1D5a/bdKeuWS9
WlDqdAU3gJSb89OEVQuPg9LfJSoeej1r66Op/DqdHX0BH9CDXEyd/aADoE4CuTK7q9IQq4CjjdSW
L9a5fpj+8X+8MNNQ67gIydo3pPFHcot1obJjbCvJLeuHlFobIFWK+7RuUNHUXalXtczMiR7PYH37
qtIhp3N2PqyZKpP8+6v95yaqVO+Pm5CMgl7GTKrWjDM2llOFvrCD29p7/bbZENCJjcmh32wS845+
EEM8fLCn/D8W7X9u4C2zvhoH5XC+8BZObpy0pv1KEgLpjdyg23bhFpoDhRNnW8WWD5f+BuH+9exv
WbZ2PRxMpbo0kWhKtiGtMWdyp/lZLGpM6BTTfn1UnS2PcIHM7ewgHazk2vzLqQx31VJlsR5Ed6k5
jXbNQAgdHhoNn55qBA3Uos2UtvKCUAiKHkdnyANygo7l1NudHmBTr5M6JHD8ypaEBTRJ2tHWbu3V
CuwejUVV9enuhw/+6yFB1g7OwOQ4pj3//OCncnbHZeeoDSTfGZ9Yd3Y/c7rtGaKQu+2KiHM96Bgh
BfSnnhijCiZ/ve8/Lv32vl+XA3d159Jyj960Fq7UD3Z2SHu438Uyt79jj/v0/40aWZPGOcuu5EWn
sWX7XUFZA2G33lSZHuMTxTC+uNJ0nLTIhB0niFgkVAzrEseH1FtRC//7tdX/Lv+xMSI+WnWZHlep
/na2psWjRjTfaIOx46XxdBwj4a2LMVUpJ78sWLGp+Nok3X7p91EWZd6XZROPbi650xOVKtQYbdDR
U9jPMOMXhNV72yj5zOsg/nS3+qe7fTuL5bPMbPDnQUPRXPmb3Max1KR1mFpln7q3ImCvKZ3beDwG
PWltW3z+BvGhMQKP4Lj0c77DK2o3dujqVLHsMuFLiLyyBhm9ctGABW5GSEZYwWzKD3iD9lt6ZElM
iyGVY0LR+/SlQiprxek4UwdPn+IBLxEHVwzFpmzCdwDMR82dZKq5/fCUdNGCLeXOqOEyLqLZ3B5E
1CTddO0eIW7vdz4cGMZvKQlmNpV7Fb/giP1z79SfafrasQ4GUHI0mfu3ZdV8AsBMp92LqvyAuof4
j6CHbtDmw27fSTVRcKFa1n1Uo48lgogmsY/0xdPZdxuSAj/c+BaKMETdgGt3+8QsABYLHNuEeibr
gn16K5g2+zVn4Gdc719iabFPqIp1pOn/Xua/wZCAj/95wrdwgGdUKqU07HEk0ttip9PnwHLJY4yo
bEW9IihEsPqUOnwnme/nglXXSFsMvDvr7+AwGeDhvDfZW2QOJC7txBItlZgupocNlW6r3uiP7u6m
vX04c+p8CozeDmzM+RQLf115dLIbwPOVc/BbMoyZJ2hTsa8C8km0Wn0RfrV9MXInth0E67jzMWGr
tuFfD87jGaYu16s+uJ/rSTIPp5m6+X7b8Zi8NmkpX1xVCmkkNYZRlHodwIF/f+JfoawKRv2fi1Zv
4Y+ITyqSF8WzrvKUbCyCGekGXcqUms0bG4fUdPVh33zHlLfnlLE4q6bFKdVgybfnLOp7ZgXfFfUb
uAVRWSuo32ZurfWkR36KO+KYfOMVH+xaEy0ngndmVFy9PTsJqU3RqALofboNHsN8aFMOH93mZqKI
Xg8WQ2l+uNnf8nqZeYOYw5kmdrLv2Ntrdt3Wt3mhDrJG/dgysDlZWoJOCTkwnXuw7+38Z+tCm8G8
3k07r2Ny6uBRM6uJByR+KsrSn/VQWjoPEKxzI8Vb6RFlWLp8ad1/f8jf9qosQaWwVlk6zJr4+SGl
1126qbOjOuCMvAzZrC5CQIS8UqtoVC1rprsZOc/uh10i/7JLflz2LbaUip6eLPWEGshjspNILhFq
Q5Qv+DGb0OefxqTIv8QyrmeqimVQp0Jc/3zMzSzdPpUNj1n5XVcpWDXFd/R0bKV6xk8H4C/p0Z9X
U97OgPz02Gu6wtVerXi3Lt2j0+rKU01sGqdwsP74cL9eDqtD1YARNPDQ+Plw6UF53dP9RR2M1UY2
89JONrpXrDBqCmGBNw7KIPOf/r9Xzi+wukxw/c9V31YOQzJKXTfO6sAcVH5Cpi9Fkv9oa7AU2M82
i2gbTp8JKDu9EibWmpVa86mKjb+7u8/VcYhQmz05Jik/fhoxoPxSkPy4t/fldT8U59zgjdTFaV4T
V7tILn49oGsKTHnXQRpKF5PlGqilXigjLx50raM48tcDtbq4oAof/PttfSsw/jq9/nhbb6fXa5dv
jvmFO5KiFLlbgFIZltGqttoLRhk50+A2Tb1PYg3l1432x3XfDurbNVOeepqrtCKRPUxe9OUcsd2o
coRZq+R4BHz1LPdhu2ih8Ai7Lnj62uTD0//2PSrS2qxjro339ltGUDzv+/TAiHRWyrOLzbM99mg/
sfUVzmWkWrMWafenNOR7l72/8j8v+laknGvqs5yZXLRCCe8OWM8djU5w9mg2wS+qUZtrrW3zPkRZ
v7C2bgqc9+Eg+HgLb8WKdbT+i7Dz6nEcCZLwLxJAypKvVfQUSdFIovQitLynHOV+/X3ViwP25ha7
GMzu9JgWTVVWZmREJKMsu1zCw1F2bN/KutJaGlxorED62+QdX3PbqGFtOLLWCWb+uLL//dH/4yU0
m1QcNJ4UYeCPS2i/N83L8XlsDjcnt74J+rJRU+7CGzPYBtpyoFNpigMdl3QmAojL/zWY5R8PGNo7
uqEpWXiv98fCv1zvWB0dSE80F6Wi+/W3ujjAgmxD10ZzYFX+I4V7B7OLnji4fPHv99/5p6XH5DGN
lcfx1vlz8mur+dw3G+a3BWlgNOpif4ItW0viEHRxkimuNSelER/xP8PFFoQmhJ81B5gquxWFJH2G
7EAGHpCK/7IKf+w6j9/2rOdBOHRiKkaZn2Vq/ftF/zah/1y6f7voP8uX57bxqPZvcp2w7InXySq/
i55AVyiihFxL9wq98BGlWBkykL4Yx9CMbVoJT7n1qBG/4sez/iPj+6duov73S/oj3O/2h8Zzc9VI
FGiejUojpe3VBXMqIwfgFGsi1YTxM6Pfx9PMZnlT3sE/zlVR7eHrt/z3R/RPtbTeMqn1GcijWGh/
nOibYxuj8WOnObSi6La8Uted4inemMlvXzOZN3+KDUjgCh3WWAHytN2g4ULIk63hXvxItz/z3L4d
D70cHS8X+F/2JP+YsP7tCjt/HMt0vFumuTGbrPwwpByZFt2DldDXXJmsq62F0Cb4bUuZcrO3F24c
cHU8MVjQlZeuH0OMVNf5kXIfOuVyRhH+74/wH5ry0EVodZAW0eiAWvN/84bGy9wxshfKxsUqrejW
xzeqcPwDTbdNtHiKfl8Gs5AOmZurfP4/Plzt+z+X+N8//I+41GseXtWuxYc3Qc2iyPEd1GRZxqy+
fr//tu2HZNmkrf8IB61//FjmWjd70CRJXlQu9bfC5VCfO6/3BooMjpN4kYMNPCwDM68ec0AVouy7
K9qNg0N/0J/g6HtXJk9j+YzY5eF/MhP+KXFr/+1i/jgWe81HhT1c3eSEaqtARFe6Ek5SZE8liqFR
6p51uWrFC9qIh8Ke1EUs89wL74qVaz7/47Ri3NjvafD/3goTMJjFDUeGGvb/Pp4W9LJZb2u0hu0o
LN+Wc7bYRToQmvhEPloH0jcNR1P0cFurOCDmVX5Az15ypBMR6l4lgdfvDU8/+6KYWT4iIdNpKC3N
nRGrYA1mzVFXYQRQYn+U0FJPk2Q/oOOtIGvfgQJTCVOUW7yRsJyiV4SEN1BNJYMjQ0QXHOAutGoq
og2WExSdVzc5eQmAa1d+YtLNg6AGzEBMaO3CLrLf3oaLd6aXfrkl7QCbhechyn2fX4IQRCCGyFpF
524VN8W6URJI8MSt86V3oKMfFaqbtsXWCq1Y5vuO05ToGHlN8y62mFaio1O+tX3OC3nMoSwAOFhT
bJ6UdWNae2H4TcqyG2CU2/F8KBeZamCvXGL3PUJMOUYB+wtSYAAAZo6jsp+dGX5Bx9xPEgVXKf08
D0vF/qOC1qfmIiqPfdinfmrRCoVnh3+JgOS29Nbg/MLyIo74BL3ylUvaiVNQIPlCTmc0xAqZHeaZ
PBi/koXjTF92VHZEdD+Cdmp73Mw+8vRT9kpH719F8Vnt0FFM3gXoyR106utxAy7DEIUv/Hkyrb62
CXeDoNsKfUyLcUfb250eSeVT1HzaWxRI4it6JE5LVEf85SJNTtHPWQWrx/+KzEWtzIOd+f62vCT+
VxP+TpAcmg+v1U9UkGSYpuufIkV+qN/iXEMKUai5kzSwKgtx0+JN4mHjA5xlW8NZfeg9oHDzGSgU
lCNtutxdgLha4rwIaeb2aCs5LOssazJ3GfMDPq6F39383BI8bpoXUaINd2JaxcCaBYJQvGrPqBot
f+u4GaAmVnW0lr64nJiagDDBmzRlhqWtj0oVzOfsq50MQHGRo09QTqM5dnTzwjez1c1bLCbYpbJ2
A5yKfFTo+La1LRDesUu7Vj0w1Lus7VV7yYdsDVEU7ImILOB7hp0/Co23AOBCMVdyDh8+omRKZQTM
9BxnPCFSlq2DM6DzzuEWIYlDbO2a8ZtcTxViX8X6mE6vXZ7evJhh3uHsgp34rJI2luYbrywhwlvY
C06jM7dDn+zGhSdmODdZFweI8uESOpCXIwGo56lh48JLp4GpVQyaEOslTBGt4oszXTEOMv7SeJka
OK3huNHjiB0RCkadv/guEYaOmyyC71YgCUUrMd0uN94Tk3XdgWKDYSLA/IfUB/VXLUOkekuvYaUh
x73SFX5pb2V6nLFJTtl0vpW+zk5XORsRAXNt2Dco1dg0856D2gavjSjidcCxecf7PlbXolqTWmHE
wZ2NHg6IoAsP5yVHu/gBNlz4DSkUA0k1NpRGOStYKddgCuM9MQlBhAoBfcuFWincRUYoKlBam858
+uiTGp35WU6R5K8Q4Faiy09e2KhjWUiFhnS+wz3cP0U8pM/L9hzzWQdveo3nZshHUjHzjiLMDHRd
RJbjFDt7J/yGwV9vjYGMhN9Vi00t8e7wiJoTTh1RB9dFXu2+nH+Uw071wi+GDugBh8p5qUmW0Qht
yWmchtGtiKwonK1aIlSbXvmosJWT+ZzAkPm0S3zhOO27k7TlLXGmU+aUkOyVzOBk/bHlcOn8UYH5
WI6gcLbwQCwvvB6S4VQfeAYgFgQNYr5yu5s2DjIpOnN6XfaG61IS4x2+D/PoCeOpZ7JntGAGGp2P
uhiNL9POBLeXpgN/Yrw+JGvPtMAxDCwuAcE+Ataiand8ly/lj7BHIKju4FbyFLB/UaSVlMYXfztt
RtbvS2/hpyF6+QiLY/jZ8sXupCb80ghgkeCdYrSct4/DxIUgTISKiN5hmuaHJFcNgJokV2cVabbD
y+HxZN/MpXPAgni5UMJKPjmMnEhZXmC5jpycyqGjGnvE2GQa8dCIQ1cU0Ygkw2iatLYq5Hd4ih1c
vqOKRMe01jtQCO4YVtlyWdmjq7078sHEy+SDpzxeMeqhl5EB5spq5k2x1onR+q/SqDoFHVxBO/2u
LE4bHF+0tjr3so27Umuz5RX0hu1kys1ZVxsIvuOnVPqkmO0Gn4qiqMmQ+6bDplUKnSYSxJZYpp8w
h0ke3qI161UVSYS46Se+i+TNmVQ23dCQVqo0b2ikwmGN3So/1qaftmNe/ictyaz0msrlu+D8VvQu
xb1uy+nHtiKwAGUbabhlyym3Fyxxpk2DCkzByZlBWISbdVkv7s4748Bx5nOc6yXzh67xBpdwt9SV
paPKmO5sjRhbgNyHzsjZ6qidctQFVe4RpF86z7woTnhoXiOC9Fy9YsgLKpbWtaN4fDN7/RHtu1wf
h8tlWHkjlpSpi5Jp2JA1pxsvetm9RRP6qD2ldwQf8K9TNcyyQbNg3Ie8eVlGWNjDxhMED1IFdk1S
Rk/8Wx+TAwnbwXBOulxuo/CVEtFIN5v01Xge03oEy0EUPS9JIvUvPlIB+eQ1NzqBCSsuSTR7DsWB
OG2CbK+YNiIqciUsNFQxzTn60CVnIh3QIfFpnuCZ/leSMHoPQnhwODOl4XvA4z5SKFFKlue7xzkN
PI70W1bIC98x70uTWK9DWIAtAIEBHkP3K9IlDtc9v70RGJKwUGk44qHAtF+55biSdBfIRDwvyOUk
/qHmc1J+iy2GChjbu6glGriTHdTG1KYjw/byk5WrUM53v+OPQ3HrQHvmzVJNvtUvcf3FEZ4MV0R0
Fn3DykhUTvHsxjD5EXDhUzZl54aVLnSQLbpCUmXOaxWEpjAgjLYgNYCmScKjaCIE4t2a58l3u8dT
zE9VBzCcwpbgLJy5rM9R2aBA+zrRVaA1UZtaDT7g1J9/oilMQswnfLCCPqcJATz0NtasssjDv/vQ
yNa0k58rpKpERuf+tdYbaznTyHChVKr42CqIJfd1GIbrtpfnRwigHzUiY9kZcHCmXmCbri29CxTt
wboG+WZYwajVcMxaGD2C+tG/6u7RhxwEgJRccoaGSQRXiVPuFGWIGRi4BGQmrnWPltXeeSq12jdk
0YOKIjBqUkUwR1ebWLS3Tm8a9XmR7Fhh1D7cET0UbhUn4y+HAzrrlkQiQU+6PNNIWXxGs6AtE78A
MiMRiHbUJ7QM04d1QECqbo81RJPFxxdLkW7v3t4NsandDlSgUBGqGhZO0nMSRdWMRjfdIlZWV07d
cuvrG+uDS9zZ58HjfmWRmtNNJibbIYwZ4rzHBZXUwp53TzyZvpPUa7M2YdZwYkf4XhGUTQeeydE6
rYAhHCeMCG17gjywROSfyX7rg5hj0hyx4zgVICZ0eBBBk+8Cm/g8lFL2oQAJ2w72dg67WElXX2Ho
tQov/fC3rNFlMSJSU7+ztvAG3sj52SlaPLunBbP3CdfHSqFjQWjDJxV3Kt2Wyg7wFgXf6UZKkiW8
k8zC2zimv1Y9R2Ysy9TbRx48Km8mJHUHEKSXdnxzeZQeY8U5NcuEtJppD2x5knTCaI4pKSApDidi
3yXhP0ode6qLuz7aw2rwdnOAAm2cB9sQBcVN5gfMQKKtCHpdZ2iw8s5RwwrYehBJt+L7JUyTiaQb
RyreQ86c+rOtRxv56f+cn9YQ/QC38AbdsnPOhOs4DficIIZLIyvnnuwwym2HyI/zG/zNYYzDsTK8
8xqHwcGSFb7RbBPoTuXNYmG1eICWnnjwptdNcgQ+1xo1K1JCZnFmisXWjqAa9wS0+Ci6jqAyYllk
HMZlSflTlp2aY8uTaxvTAh3epxVca24Ao9ENKmzu9NDm8XrhczJSbu2gFR1F08rZVUtlTad+axav
U81bH5WslPcKEDTU7eFQbUc4iLz5l6Lc8hAb/vq54p5hqXY3KBIuKZY8b9is5w2PfYOkIuXJk43y
+NM2AzX43S95Dxs6JC1hSTjl6BR63OM6Jezu+6MPC55DyskOke+wjw7Z9BVTbtxHpYVLHomh52ki
wOt4KMmtoYzfnKicpdEoJNDsBUb+UoUdbgNGOd6UlAA/UBpY6kiCm9wQNOHgEW9PYrgrYQk1x2iP
1k3BY3pHypbyEu2s15j7bnpBy47NZjAZxicLJXpQwyf2LhGrhtVqP0ZnMbwJntMLOFpVludILbbD
HNIbMPkvx6hSyxuqcLp31w2IM3sRi775tNwnzI7JHbjiaw+3SvHfGW0wIgrYcBc35xXkzXC97mZQ
4sT+aXkHpzn21mk64nT4SLVM7l+69WRasEfxKqAE/wznBHedCM5MkXMxrWOwdCrcFOdt8gqw/DVx
O0O7z2BCvvxwfODr398XnLDaHRrWeDYi3YoOJK6aOyqnKKMtkgPSeUWAn06NFQBCROCBA0T3Jz84
OWPpnOV1vrHYRyqnIb7DVKHySeH/sYxY+jCzYcUzHnHFz4OdrzcOD8RAOSBSVs/16ayPKx74uvFW
5RD2Bkwi+KgooL5GdqNiPUeuWwdh2vz92vbYkorqtYRzekXjnnqhDq4rbi3xaiLU3+sWivoPChr0
bP3TmGz4bYdca87T5XM5o0ce94jv0Boybs+92mVU/ZQU97VQIN7HLWud1cOZSwY2fRFx3y1JOXmz
vg56d3RE+BDIMgxVAUPGduujyyB08yeqOm4sGrycO0jFVRIOsUZT5QKhSreOh2zm7p+u7vCeTIH7
C3R9B3ei1eqMrSrpCbXalBSwRb7Bt76xp6ePJWgXPunMdl5lWWMv3foFdgBjHNrLjexqmxS3nIEt
Z2cDweUk8RZSOU/Ft1OE/i7DQCikVTkBMbTwN8KYFPo84xeDJ6w6gFbSQ81OCpWOP3S7o7zBXnhM
gHLuVk9vswlW6o/A3PjwRrya7fC+HFHRf+jYSBxqVD5/TKjObD453DtIGfB+6wAPvfHovVhOcsCO
0qtPgSl2X9HC9s5022f3ZT83bnW2N960DUUNbVd7ND3sgGau5Dr3jsNDOHjI0O+8qp64dhzMcG93
HjuSjpNLSjbamzh5yQelD5U2OXXe1iVwD3wptP/yNJ7ZrQkFeRSORhbhGraBIP34LbwaXkiqM/0V
0JB8O1GothzQA9QHnG8vSlYgDoZY43etdCiEK6Kn6SGcoSKsPECh8puHKskomQ3BGJt0OJRGSEi9
KC2COlpMxPyHOaYjhKSHU4YNRje8Fz3xYH5DZATTy+B+DjRmJ7TJ2jT84KlgAVRIJJgw782B3nia
vM8MiNMFhvOL7HKXyj0oqcn8iJdTVXap6kclvBvRQAmUv4VDFOVLBJkWaTNORLw97DSWi48uYPlV
mOEfOnB8DT+jqr5L388ylCPu5Bj3bffiuT5oFRjr9QUQpyCmhszOHub/z4BxuXE2ADjZRXoGGnP5
8sfgjVMK7hPuUGouFlc/n7J/nMTxXY11SuLvcw3zSwtFlzvrq9yf275gHupsbmSwHLYgPf8r4nsK
IKrBBU0V7qdUEl0GPqhCBrNjsGiXnFQ9cNxgflVyvLyTBN0sijd8ung1OMBzLE6gAQ0NjHVUOKse
/ms9+/WwVuR8fRjLnS3yk/HFdn0SdAItKFV3z/NzfJ9MVrNJJGuFlOAoJXf4kuHRAooFXkvrK1Pm
721/sDh7AxeEapuL1S00vwKV2BMpbBPchRoeqg33rF5pwR7LVl0QNXb4o8HG/HrPkBfyGTRru64F
DNzGltrg5f/ErXXc4I1iT8cMhsl9a01iJm7GmoNlB5ZR7snwjbuN+f2m2ddnNoZcbYdJSiVkTvgC
TDeSuzZzSSr/afcnT5rY7WJxeqbodoEJaa/2TIt93JDNvaixQ42/mNXE7crJ1BCLDlUwOFxP8EJ8
Bo7zm4QSg1D2Uunx4eK8w+LqnqJin4CM2dUGZzX/U1vwiWtE93q43Tv1aodxZPRIsGsk2mzzXtiy
Ov3DPrrs7APqfHv/zc/6gHEqhvUFECBuiRY0E36o840z4MZ7floN6Ps2FezhbEf7yR7nqTq/MpCF
lPa3aiE0g/z2ezcoXUcFVwPQKGpx11BYC2Ye8rKfjl4dQXbRyNl1N4VDIIlmJd3BzK/kOJLagc+B
Z8jOpGoFUo2UrGtG+VMh1sJRr1T4ejMlBM0c/e1crI+7hKFdwVtf4kSebJy/qpLR6GG9kACBFJXT
BvFMyd1MDP2i8u30chqClEfRmVT8M7wCoBYR+NJu/E2wHJRl10Xm2uccf7KZxPTgNRjCEAEodBja
gO6tYTJld9ggJSI1+vKKlb/8scDwT6P0MYnhPGwuWpPPSuyb1Imvm2CcCoaayvy/TTLA6aXuqaTS
ICGIrtn0F9xmVzG3kDOnLCl9gbp/6zylhKNtuUcX5gOL8LnNBuaws0BNmWPmnpLgPnj7QLGMfRI+
+4RrYEo0LC46EurpRdNXpNbPNHlRVt7UI/6sjY+t3pGSk1yjGZA0dBcYyJ+lm6Etee05wVTAASye
45621JVdM0He32FhRvbSDd7A7kRHjgbBybp5K6/H2cQvcGfFdYZKuYL5xtytyNz8DuIwhWqf0IrY
HN39BgCqUL2RlVGwG5PPtNNg5YIn8l221h4RY3Gwa/eezjUCD1kUjOMRafdDYbFkUMH8xkHjNMa0
Qc4Wlgezg6XOvSpSuILP1Dn8kefTN4klKMMz6eAd9nJaNO344TxPTM/6nsTgdJQuVbsxUSELyYX8
xmLcFZP+8EDpv952JQmkDHAXOjpMETmfMU7pDIOH+8bGaXhaxNeT03C7GPZaO3wSd2z8RoRFfXS1
7hsLgjEW+i1DMk3FrorhaTK84DhKCu/2GoJKxxycVwdL83JUmfn9KbUOAfJBgxxa70W0cYoWMJXd
hdv00ZRtmy5mcCRz/NnPez0ZI0THRCk7nZxvFw+oVx7kTV3uV+RXx8p5cfyi6sopIzXRhqoWmqOh
HXMnT7veWv07c0huVp+JXMqrcbe1lCRwMivj4QGYLIPXb7q9R7/9cSavu2f2rFaA9A9GgrC7QHni
0CDgaXiuAaFiNYddIKfTyd07PmcFqC4hm3CtoYwjxfQukHUQWw4ZwzcbZCv18Bc72Xc/5XiwaC43
q52rP0cPr34HZlzREEp470bAC6wQnGa7BlNUPc2wtK9MduH8GgAdZNqkrdwBMVZpTd/pTiKYVOzi
bPMtaYdtPCaHN/E/yZ5er8eyyvSK8RpwLqv2OHuHr+rn07aKWc/OVrgocA40oHogcdjjdwb4xy2u
drCvZmHD7s0kK3NDG7yny0NQkyMAthTz/YC4os1AVhlNFZnA2uBZxDUxfVNNgtvbxC6D+czo85rs
/0bPvwGeUmUR7YAkxHZLGGzdUd1ufZUd8e5UiTFtJOgaOVxH7bYaAoBp/lHeMTTH+MgxaYKkOCWV
pRFZ5cs+3tmWAuxPIT/XEeJXgpKMDDeiT1wUuucjtOHK95IT8MZwo5YmyR2nbYvFP6BdpG6NKMNm
B4O1i7PjdLBQtjtOhyYi2BWW3LTqwHtqQLX+gfpHvNCR4t3QJ6aSABjx3u8k9Qnk3TiHbZfJBkpI
3MBAGyJL98wddxZvx0h7yWi3Dp9AdrDdcYxSqTuBcgcjQk3wBBqZOhjGz9xH0/paHXTBdXBBSwX2
bUVAaU0eGhX68zf5rBQhaauqgg8/dzEoGs0x1dlkmhTLY5MKYOUDK3Ow6ESag20fJjQnf3yqRB+p
ae3HnM4Pe0AjvW2Z9vUF1c4kWWA+PELQgWGd58ZFZDv1ePwZQeLI2f2lpaOPnSu8HJqcWBXffITG
x679huouGG1MTnT9UXnRuX/Fd8cGZnqT4JJFEiuvhMx3y6YQoCG3V6A4vcK7C0mGVqQnBmpkrk1a
1O+Pz1uJZpOEiP9kWAWTNDF5wK7B/Ugme9Y+7qsJg/I1TCKNgOFzbpOFllg1MzWNowt24wrHS8B8
S5+5DWFcOQfZUSbZ3OhB51bzcek3ZvZ3cZ4BcAJtOC2M9loTT6PZSZKOyxi+fROT3L2H66IMnzpK
09Gs5YxaNYWwG15bPqIODVEZ9WaTs/i8qsMTAYcX8hApZSLKWSKAIWqGPO1AdBSOcZb1+CVaGHWp
qvHsmZpFfYgq27kq+kiry69vaq4me6HEBEUdNN/QScIa0S/nUHfNWkha/aJKSdWxkWrT3eQLUk8O
ooi+dEXnn+zpYZAB4tka0sFmwoS1u1AW6Z2kp2Y/bGTx9dAzMMQLBWNxR95AWwTkssgemvjq8jQk
aPz2fbv4Z3kGWSqYXLILEMDQCZQ0BPd0y+9So6VScH59katvFMyN8+i0jbcgt4G4WXzHeKwMB51s
8dXsxepdO5x9fORVfrgIlfazF/vf9biPTerAnkwuGRMH8bSz+2r4RReGOKn+Sb4YzCFvWMeuvh6p
A520oKTCeIhx7QxWRT19bgVSrSv2R1qXt+xwDdQnw/uqodt+s22tGna9xxZxz2Nmsd+4ru2WDmVL
FTcbNeW3OKRHBDDUN7DeaFzeW1BzgxlktHhbO5eQxXjw/IQDGhU+lVtZqj4bdcGUmKiazJSqoiAr
QUsWElie5NjPsEeXxGi4DG1ZcuMkFrDI6beb0lijemgsTlhAvn52cXRZgNa+sVU2x3hB6PlloZyU
9VqV/rjxLzcPsbyODzMrXYNPXuQtOjAV7RWu9zZIfTcDJ8ybqmh8T4EQ8VmcWWdyZoAj/gDIlVy2
J7FR8F7jD3Xme8gpzAo2C3wSUmAxhrNS7b/cF44AqpRyi+oteMR4mYxhjfmqu1lAf2ez1coHgggg
jpjRGmJ+jfcD6AyK5fGGz/ANn2Pq8iU+wzfvqI4/RnAzLxTiBCUAZrhjRdTjIIbg6JwV3V6JZyy9
y7RlSp6h2vms5q/yZOYCsuw43zFWzz9Q4pG0pXQIP1YTbjCkgFNAc4W/s8WfU2kaHwXOzTEOCCkJ
LWNVicgnV+Ocn9ldM24RBTDzrMLXZUDdrzEyoNV/Mw5JZ6TcQfOmTN1QzBHlUmHdNfdF4h0Bfidw
oLIwhImkIGVQmdmIfPTasB/9KZZfDRYGU6RXJM7pQ7PuPBnsvUm41E0cAp4TS5HfVE5Vt8GluDFv
y3+SmVA9QHjAbAXLAE66dmreSVzfH2eLZzTQxFhjAHQ+ozP/KSnQDNELfprWcDbP6wcYbdCkqSWa
T/nrSqwypwcSWAdLxaNsh7e3WNdhOpN0bJU6DOzi7QAi5WotmHhVPztWD9Cjms/IAHW4A0x1e3fF
DzbzxdiMXhZ0YywFTg+5weJC7KdK1Nwhf9s57VDBu08QBti5tGS3tn3ljMHjoMUifllP4nhg4hnb
7oNDYpdAZqfGf3a5NuhqsgJVe8pd+ZyCjbIasbK8RfowaPF30J/bAQ8nwKjiCUXxGb0uMNNBTxBT
nuBeXKyddQald1+6XD8xOGfrW0xj2uWIKk3rMswvU6AWpSB6RPkFbFRveCmBHVsSbGS84PEzxH2B
EqWNISDw0RXTWvRYr6SHe0lt3Tt++0ITYP9WFIkHA/g+4tZGs0lWfOkMThU47wV7no3vNTB6NZwl
44fkm/tiES73XU+/0uYWTZphHMv9HqOwO46hGuCGRhpT2/uit/159s0WrXVqS5MdZTfyh3X92Fpw
+pmldDKPzpvK9ANtn3QQNHD/sL9VYqQv3T33n6wgToYu5RV+lE9oC5+gozOKOEJ9xufOkKLh7iTa
mFh3lo28pI/DdOu+/nFqCCmXu6emYbwkachHPhvuoV61awcIsN+9uHXY2tv3+X2+ScDPPRwujnYX
OIBxSS17b4SdnbxsxPDkmBv/dgzzNahljVCTFJC4rGjSlTf7KDfd3vDKzB+mxOKX3HnxyGfhDXPG
n/bW+rkxjCbqrW5vG9Q+3dqNCXYwYshbm4ntl//o9skKtuKOcPvL9uV9zJCCimca9+7OYbL3mjOn
2de6/vHWb6p49mrI+8Xb6OI8zRsTBpUw3swePtITq5hOFVAYwOgHhkvILBsK3sMPCBoMwxHVvkL0
1CCaE0ZL7vPlPnEdwM0fpzHN/nyiG365ylLVNq/StvdXOcZr5GMkeIwBoOBJjbHiVnZF2xRN3bLv
W3uiiOuT89fub06kNKfSxbXnRaUx7upiDP7Dg5D9HenYPtbXzAWWmnXYC4mDe3NxV+7Is/A5te/9
H/uZPuJ6AOFM7PHcvESY13Fz9Bl24yWdzWOKKSfQ4cyudJs+Pz0yj56n93Q9b6n75dkHLcSfk3+Q
VmPL26f7CETxpdpCcfxxQBu79DYhGKyYiNx2vXyzwJXWtvN3FAzVe2ARsOKX+nLpXREcDTyaZ5jw
jN6Tq1fTXOHFmqMgx2aks1TIZq76JP0+kFBfQUc/wy5QvLNmr9BX8LgVIPsjALvqT4i04TDRMX/T
5eELRZ766gLWHKWbJhhajau20AD2lYlLTBtLubjKeuAFqbaXa9n+OvEwZ9fLnIkcCuGvvTRXfcJB
gMEHm9gmkrShO6tHTkAKbl0RPF2cuNZ20A2DGEuplmx8RHw9O4G9h6htnFBl5um1dlIaPXvb8Ian
5XD90QgBnQkuqF6+ddOLXHv6xNypzqG1STAlunodaxjgzHqyZHz5+Ylv5D9dRibc/Q6TCT61IN12
DxG6hhEQ4ANpi8rRrcWAkxD+s2YNIUDnhHlK6smw9xNTcopqgbS4r+TSB/8E61QOA540zfwfSUI8
OXPB/D+WAcuFm1GK3XtCm0hzxq8JqZW8XGV894Og61nWHcg69fIYShSu9I5qK8pqnmL4MjmOethY
hMzspO+ZBq9iK2iP1RBQeIDyY9njc2gTmQ1wXJFCIYD6pOAci04Elhd4mU3SQx5gzkUTJs2hJHtQ
bhrIq5jfqjEvmziyAUkguaYtuKAf9bHcBYSPbNzvB62uGAbK2EnRkeoR8NlolIKU31xsZ7uS9RvI
vu5yQEXDyT7rYDbTG/GtsNSUF5f2ImcDTE6VkVmcJ/kbrvbV7z9xclrz/GaJsgrRRzusf+Wk7ts0
EU9OPmRaXXFDYejRRkxf8/Wdf2pC2XQ1906/CXs+BUhZ6/OQFIooslYNmpsMPTpQavvc+U6VE5+/
csIOCoZV0vboz8mAgzWI7ZeDnYqaIBFLtt9pvORBXNzKuokjE31a7sfvMgmNflYwvPsYeceGk6c1
tYSUk55rMHp+yzAJ5yJiJioJ2Rj06PVJLXyDM/ALhFkpFcfaC1jajx/lnP5afjj6utIgbDJ7fYGF
cPSQeKzrnNXK+hpgJDwj+KI9Sq+bTehioeIINQ3ejeMhn8FJb3+jIUc1NaMa6Up03chLRvc436b5
MAg+lvKHebtsiJutZqzjd+Lgnz2906IO4GHTPJvQzrU7lJfAFxZhocHRewzaoMgKJTbkhO04uf1o
1kwcQGcJ3RgLBy9EoHsllICshAeRFxihvBYcJmf390o4jnRJB7DBA+B+nOeKvumwO+bszW4Ezc/W
ZkqtwwWcTCfQ24Ins4cBKX6wYQKb1t3byFQfLLbQ6ay3e5Ocb3lV06vgzfNdcZ2/u5egVynz758f
0hHmUhji+POwccmY9JXTDHwrJAmxinWneQsOzjhnQgDpws09psNvxCrqbJm8e7rg/YwBtaxIGQ5y
XSW053cD8DQUF2p1M9f26mmxSdokLp+YYx5IhPElHN2m14DxuL4QJ1lgce9DIGbX38PlZgyngbnW
05bC+LBuLNScOBftiQEBz94DuLRk60rYP1LR6jktKqCCzcm6nuzT6Ms0oMPXngIkvrJ5PfSfECfx
Bs5Uv86ZP/2p4X7BO+yKrfRehN/8MdHRo6nJb8ebV7edp3O5eeU7wfGC3E0jjpBmsTVeYzQQ17k+
0QeMAXxSddu1QThW717RNIy55/XokBqyli3YbHBntj70pjYDhYrWdqBvB5ede9oyxe2D59uWxtKr
/+jZ5xdUjICRRfb3I3ppjyAwhKTDt+2nFQOQKxas38sBl71RyLg3xnWx0vOhtOFNOadybAdkfxux
xMUoz0mXfgJDUVRop/X6ZKsLeGbqGvP3CvOTD3bJhO1B+OLbEPlsNu/Qw5TFkxNbW+DUPhOcLMQP
6f2Gm6el9SzAIHXKenFsLGwp15aKemUjsbQgDEdrpmFnvHV1RrpbF34IV5MemU/NXu9N1hRpHz6P
eQoS7ifuIsRgIJtjHJN1pDI9wFBLN+Oa8Yp2Ey9ULnx50IkoI1MR96FspIeDVEMq3oJI+3J0lS3X
F6s97jCFicoff/G2j/Uw7RL2Tx7YnPtcf8eq7ErRhmE49MR3L+7jZX7bQIiByUMVOlst94wpb0zW
aeWdF+RNOxra9UZRL9mglWV31jHUgkdE4rH89ARsxDWnR6o98T437CX0IaLJg222t9frDvb2VBoT
SLw43CC7ldrJvW2zJ6Mmbs6Fqg89ASKvPqnvVGNoFdWe68/OcG9VS1nxbL4Maqt+dIq7a4+2xKWW
32afkYzPhXG0OrCIblRk6DN0isIHfUXHMk5xVwtexrg7vdowqfb9Nu7X8w6Jn/FOOgyzoMEDYkd4
KkeYGtOruZXMvaBIIubepP7DgSiX/CNsMflEcKPoHlThNoJQTaBjxsEm4cFjTM6YtLe8vJmFSYy+
XQlztuJc5tsw3j0pgSpfM/x46w2JpBf5hr/DoXWWOsORIkJ6ztJtUIsblIJYjyjRgQPeAqQP99ph
gUBxGBP1yDX+h6Qz6zZdC6LwLzIGQvCavpWI3ksGDhGEECL8+vvVvi/3nmYfzcpatapmzTnrkRpp
0uuYH5+dPiTBBr1WHXHIP01ygo4cDyVeUPFPDDKp7cl5P8M1tT83F1b+xHmugS833U13ulLx1UdJ
ExjHbVYtnbkZZBXrpTROn0uIxmNSOgJtyK4am+qeYcE4wemviYdj0keDwPgRfiJ0Okeft+BX8WtO
jTJ3yPNohXc5pxNH98xUe6NYol74lRo74+gMavO0YayN08yxovM7VMgM49AVfbg6JWcs8BoPPyuh
NErUkICUESUrc8E74bVDwjqA/gOna8tYL+27J5nVnaMx6cFp5FBP+4dpQXz3zh2XqUjr51NbDjWO
FjSi6fT4z2/jPeI7nkNR/dSh/D1gB5LvYO83bhu0AbjPwDq003Z9wR2ptuHtyGAD8qz1sr8Jvkww
ybhMcJa7gTdKrldm1rYL0nicTzFMO3a1+ZoLz+TOeEJU4bO8p5L6922Sv31OlzkIahP//XFrYiqT
5cvDJ/02MmJaHMv2ndSBva1qVaGTG5B3mnBSTGj6TXQ3e1/nglxUW9DugCCctY3r5mYfjVZgQF29
LyB2vQmdj+n8OdC/M+qg+W3CTcX+cPq0SfyOcGJG9KVBgegqEvRX0cXnEjQ/i1McnVcQC/0hOiwh
2FoDmlErv/IWxlWw/8WN8uksaO/iTvnhXM3t9addc53dLdytNNW7NcNxSVJGRi+BLgXhb+TTKRJo
BAiZhjoQ/ofo80dFrzI20ERhmCQhrYXXf3dirKrFu+0CeavwDbluGrtLltCMYYAxUwGaqgX9hluT
8cOcF1Oqz1YAMDIlx3xqlAODtTOZfL7JUIc/al28SNUtun98Ia44fHTPYadnnBj4k3CYKaZg341l
ToFHMfLh1VSTMZEgsS1fSH2ZJeSsT2qR5LLQXPy8EM1G/bOAII+RFPSRxujDkPywSke2ynPjwS7T
FyuUj30rc/gxl1ZvMf6oZJb0SWfF4nMcEFpAjZd9Dii71qE8O3NujmyXW+gA4ECWTCc0L00GndYQ
PQSFCv1jHd48lfRN6y2riO0Fw43nU8AlofGyuf6jm3zCRY/Jstvd7R/XLCv5P+CkzltwgD/LyUtc
4gAAydRGRrWTIkxGxPDubDL8uFvQs6HaK1RFZvWw+XwsOrPqCBxv1gftTs0gZZ4Bc4fYglskAjVT
iMAjVrAvagjWaBpEPK2aE+CTHDjmeihpK1jHBdmThuRhRBbTp324LByQ3RXmOdIpJmK80BiBLTHj
j0WR8utI8c6lK7R1rk5IzS1bPtw16OzFDZYPTv+O8aT6+N5FTjrkUPzRCf8tavwh/VXHPZMKM1eV
7XmZTkGbvoYY6TKhUxiW40uPqEVqCYyz3faPVyaHcKLH5KCwFNE5APy//4C6dML3ZOTyW5OC1+/u
wBss9Y4s4sM6/ZFbpdcNqkuEWdyx1EQceg0zSqDDAJ2T/vaPRcQpoRIyKIIZleoPQ6AY4xQ3Ro0v
eHx6e+f4DHv6XwaN4ep+FyNOC8mGDjUaIi8IS7F8rXmg+8VQx0v3WOpeRta3bVO51SGVCiOaEJEg
mhi+LAv6XOir88m/D1NaSDjAEwb6L/y89FwxBwe4laCxH2uk6h2QcWY36DLMB8xgAdIetp4GuJQd
lpbiP2Ar03Q7xcj/zAfjWXgXkRoInfytnbiC5jCfGHMm32x6MfC3+fCKRcRe/vdNVggGu2f3gvLN
vYKOsSNzUs0PKd9l12L2yh2Mgay57XiZjvcCM3UZCaoHJtZIVL05BCrs+/7B3vRRfxx5v4/Wvjlg
nHdjIbDCVN92gc68Fp3FBePcg7pnKaVO4NcZ394Cz4dE9dHPLpSpp5UxqBWSlENZ74E7NVtoKf/m
Gf1mDREAoBlNLlQ86aQReofs1s9WQcKBYYX9gtWKOCv3iWWpTe5O+xEu8j8In0MdBB8i+hRSj36P
51I8ku87GLISZ8HgfpkBv50TakFUqo1BhHr8zJRXEKQjuU9YLUKfah09l5GOJ6sVQ+xBhq3Lz3lZ
zHZOwRoaUgf3Xfg5zSvWngQBSm1mLChfVynnro11J9Bgu9SLhbHqz0jOR32yRnk0dx8hAfoZp/NX
RP/lv0di4GP577Ok+jTtam2aWwA4rvi3o+cuw6UW63TKZWWCnwDoXLiNHELH3zKJIqJ9DDtM1pK5
H5Qx2oKz8SIZz63plc6MlP2jQ11pFL8jHRUCu2PCx2PKOtfllF/gi7JTZey6ZMDMj8QI4W0uQGJh
1apjBtvE4JFtxnhfrJ5DYhZ616Ex7i+o5/reieRl6JjB9ypbhZyUxOqv5JZE7+x+9UwlaErDlNz1
CH+U/U6s4IK6MrLwTOKlq74K+CVefSUMSbMfd86ERBlctuiGT5r+z4QHvBJ78uyn4WqEAIpvuuqv
vqb1HSNKRdrar61qLlyLdyJK2UUICSIEIJrm0cc5/it2/0ZsKv1fRUuGuk+MfGkiicYOQaHYHrt0
MttQ7KBncRDhg4UbQ3ixqh2inbfOuM33OWoHRhfaM2H5SLW4WnRrpJudjPvUn2Dh6LUDGausjjmR
Af9abik4OpV2XrV6Tg36FIciLoBLhMoDdgh+wSXXW4vpzCQAKSIY+6xXHvtvxWXPP3RJnYFjIYbg
cmTBcRB6brS5kI/JQySPIt9H/fWXoTC0ynhaxpvLCE/QnvfY0mZNWBT4DXRFMioR6VDOKlo2T3pH
wquhhvIZsAd+ratzei0rSIrSIGEnkS6WANjn4HIfK9CM1b4FUUuiBo/mSi+d2ctQiDYber87EVmO
Un0Iv7A1+JOzYT4atZlSuXxvXn33fYBpZjPrnUZTybx6E19HZopV3sN4afs/BiuUQ0ZzSzsz81oJ
nSYYqXgRYAdVmqoRNxriIf4aR70Wv08tuwLZfT6A63I3jp/+oW8uv/uYaWH6dTfS+cVPP+fYLi4P
ot2X0V8vb0Bj8WE0eiC1YbEej20TQu2uP96nlhmQgGNyF+ompolIO5J8w3/L5SGudS3orQI+Sbuj
sV+o31Xasyers0ySeB/Ynomn85jWqJ0xL5Rhel+jQug7DCCMICZiSaFg0jeGOvQvV2HiQbQNX23t
Yl87JjYHPTc5TYVC+5gg7Km1F+9BBzb7ON2W1h9arbHL8Ge6z7UWZy1atFBaDjSf7dRtnEQUbhYU
xj8ypBrIyj391KDVjDi31tpTOwj6X3zIWOvDvYcL2GXeHxnqemR+mG9Fm5nR7lpnl3m5yWxS5DF3
HQ7Li4VfS4/7Drem8OopZAcsyGm7uofiox8SNpVQDOhNo75BRUv3cwm4OEvhZX7ANiZwThkH3DI7
tEWMPHiCDqDnTXjtQcZY4Q1U46UbKUZEY4YidLAnfK4gkEKkWA7CfZwkyAMGzo4vfqjQGbuzXfQi
XL8XtHAb+Blw2uXz/LV4LVg9rG8MKewzftZ2T3+hBq2jJ5/7Hl7mqVF1rANsa6GGibHkcEjr8+f/
nCFjmgz3e/aVOw1laD3S4H/cEvStfE+VChqspsfat6dciro+ZK/YcD9vToBjTUBPTFtSWyhPvHIL
PDVLOKHs6nmXVnuzHIgGrVkmezt3lz1jT+OPnV0Z3fgwIp/i7Px9kNnQHSQDHitPXyM8TmyGo2ox
GNGMtr3CBY1g2zjRSaEkuxvlsiWsbfaQa10OLb30R1tkgQR6TTT5EFIafAdmM/JBVOpQcmYFZ+/Q
I03EdnLfp3SGnmwuW4c4t22k/PR5ManHy9t8/tE3DmeCa6bT4O9lzgxeKMw5Gd6GzD89Iv4S5rLQ
ZVvoqMGyeKD2tYTcNBpoCVRZ40YQX75QT0GNAeRCeEShAPOC8FQzzs3CYwBF6ORu06xnv/LPC93d
tTRrtN9shD87Qrpocyx/erMwgxgfza57gEfChpNR59d9hZ7zCmXCEkk34RSmL8UzEv0TmQJNbNX9
AIueefjnIWxd9qDbH6f8RbtHNKU/TNKMN6TWCaKZ4r//yAv0lakXUtHai8hOjflQP76nmzD11rQJ
nrNMplKzGBFUzvux0KhvMIMG3+Dk0/kwiIMw9rFxqs27XhwyKb7YxhFivjti050F12NmpRBDSaPs
h15j2HBQPx4pnhyxnNHQD/Y1f1PZH15Wq1jpwhG2Ta9PTvm+UZK8gmfFFHq4mXY17ub01KnGTpCB
uNU4ffeMUwj3OJ0NTCwYZvDbMkd4pNmW88VR5XH4mGwa5JAvd8NS+I1zgN8Mdq6rUcC/glfRuI9k
YKHDFFhE2MEvH/EB9hWsEQTezXd7+fteaB7gCU8gQ06QZkH/5bgMDVc11FkNm9RwK41mrD2AYPsw
oZuStvSt8Ge8Ewz+LOtndPH+0k77k84nLPsmmd1xc9+SndnN6vYj6T3VIlik8vbDFWvDnPsyfgZ0
cC8kk8ik9XSob27sJ6q9fOBDNFYyW+1ORvClYBcIVylrkMl09WrMxcTOtvPJdXo23vbIFw4yqWS4
ohEGUUywYMmmekf6uaX7HRhly+sODLm6C64xshBaJf1I/vfe4hRxWbwxVQgffImbSSa5EZKEspzJ
gIw/QTAm9NtmdXUvC0pKqHspNLVbAKMt/5q0PL7HgqGQZhvCNcQPwrHmPxYNf3Ge4WEA31X9oLNH
lfNXhEJx/rkqU4EhOMFevv0ortOu4NEdWLDCBb5Ltg9G/CiMzw0qj/01h0ea7XeT7Z7B7Emq7TWu
tmfptHxUlnOIUd3dPt+EzOEOvzxtdbF5b1tMsYP2IR4cvSuV9jZEYIwribOhVQ4j47wmCUe2eOVz
3r0Ibwg+kchIeOowauE1r0gkxNlU3GxW4TVGbsRjVSw4H+gxIeBHO4oaXBfg6Cy50MQaRSab/P8k
9ij+EJJbbxtCMp4QLf0Ta1iGvGIF+h6FAzQpLDsiViDb4q2/hhU0viwGWqsy0YWyotpu9xOuCFs+
IagGue7CGc0n0Q2bK1ZKhh1S4q2ia42gvNKb3RkDF1OUBxANfzTa/jIxYsZh+E+TYxSS9qweKkpz
bPyF5IgIF0IHmnnmV2Jd0OYS59POElVuVn7BsSVhU0TBSTN8tWqRdj8NNFVok+ZQ/NekzZgfngGa
QZ0FHQTdu5FcTqhVRvsVEk1ESq3Y+VcC/kA8GCHo/Rm5I5YEI+4C8gTMuERR4MpyfjkJHCQo+kii
/3F52zOkGRZiJUyJDYvQmgtJEKCKvdL1hMVPJoO8HAj3Pq4Ng9z1TdNigD2EsTp9eHfa+DpmoEy/
QCshTtKz2S5cLTofuz8DzhFpLrkugR1Yl9EYHSTy0ABfoEyTf29KpAd4io+obYoCWlSNbRveDbRB
wRxWZLsIZEEtTYpnrU/R7jh6W9PB0RTFvLGD/g3HhmTFXVsUQYM923wI7VXOI4pmOWWshIumB7uZ
Wc/s1zyC75zfMMeHJ8ddUjt8RSQyPETJTwTpltoEdAeitiS/gAq0sY9/gFkHoxp2QEUqq7tJ7rlJ
yXxNZFpIpdHq7qEyjDCvqQBYysZqceXzPMFUKJ1ewWfgb6K3nW1ckjIou0BvkMvFYxmp/ApnAFGv
PMRh2xAbsDmiN0sB8gzM6YRs2+d8UNMyrYVl6nJjrl6k6LQJ+Cl24rmwihG7FpG/WoJYC5z1/ukC
4ACYSdiKnvEMg4NQxjhUPw4yKE/jsm8HUPNFHsOpgTLHh2Mr/w0zYSV//OuHOTGkN59bQCOTh/mn
/M6cnwGVFBca5JknvSGkXfc3zt5tioYNB8kxYAlF+Yz6QnRA8EYLEluofZGo2thzoJi+wXhuQSfR
M/65/z7mM8CMyAqzseiPmdgQTgC2dhPnBiNBuJoPH/gt5JOxWxmVc5b9Kdc06Zozw4ZltA87XNGm
OrMTaPykhyOEoYSZkPr33KN9bl97GP+cNtN/AxdCFg09qEzM+fj4/771At7eBDgaegPDP+TAPcAa
J4teiJpjxQ2SAzqsfOH98uCQUn9+5iPZGeHZXSykq0j5pvs+D5SPCd6gLtvCJKDXBNhkzp+JxxSP
4xmBJ11u45/sKq5Z4V4j5F9tmmCDxQhfUHw2+OOv3p2U7m3G8eYZZsmmSnp6IdoufHjifQyKvsT/
KImeHRi/74RNxbQVLlWLlkyBUcmDMCX0ziR5Ie5j07thD+mhO0OagM+GtJoGwckGEOTjckpp2Ap0
9LLeKpsX06diC6OSgIniABu9huxpNuKW37zpo+fcKHXFDmYHkW7AK8IVyCCgli0k8EQatMkPuUQ6
ASK+3ldjDsXiZ5BDdZnQrkVUNAQhUmDmikXqBw+phiIun6jxZe7GwxmlFLTTxivOMDIYHD4GM9Cf
zO2pTmbHM8clIP/WDPbnXaytoa9tTZP6p2/GVHHA+Ns/7HC7hqZRM+hUh21t5zrpJBiWywowTM29
zAv95Qwo65iGCJ+XOVTG0gTAkD4aEK7NVKCAmq9ZEke+wrWthxQ2Z6uwyxelAN5QL1L726KmmlRC
mI/WjCEgEfZ+NlRaNbqk0eDibE+QNbTujHpWhcjNZpVWmngAhhQUDi7w1JDk565bTdxZ4/RIk3hg
nQR1JpSMKoy+rNcsdcnV8WAnKXaGs/2exfmCr3h8UIgqZtBtLPFdvLsB/DnaZTLrmj8f2HQrGqLo
mu7pE8RH8MZpe0dTNqB/u1QmCChc24Ux7O4PnZ9m88e6B0lJC54FrNBLGRaTGSoEjQP9e0EhLvT4
88beC9OE+4M4yp3Ct9JiSYTxqcJH+gRvMOgcg30GZ8OU2T/EyoP9YuClfOXSQTjnJ4TmyD2Mtsmh
CEWzQyOcKxOlIXtJEcxabNOYUsAOFjO1Xeawxc/iKRZiaDDSuGrJPguWCCLGjcKTViPRGCF4NHPP
u86Ym300CTRbiqJaU1C5FogYCUUSjPhRn34exHyua6Q3J8jG1IncGefSmGFU4h4sq6qAFGdIW93e
rEXZ1GLU2G7W+ES0fnKIYyUszWWCmwmlnO/ib/RgGsVAJ0uWjw77+CSX0IhyyByM01km6IHefpr1
V481tpC7u/gWPwEpubKUCUH5RlFeCjutXsBDQgZwRXGYsgJitTbcbobHjoE/UZ/uTSZyRXmni94Z
AZjkwdIlGXFdN3UOUHyTb8zzfL/Y3joMmS/Dqkf6GD43xX+CAInEQESBuHe4rlDg4r45UBD63J/u
egslzVM1dSrnkJ2b/ivO9gsns328fhvs+9OS75xpu5M+I6MXTvKdVWRK2MuLcWQawFsT7y4AGvCN
Qv+uWXqoeXbcWsRB4XJG9WrV2gTrrzE+O6olI6HgmnxgerQ6YQNDZH1xYUwtWIsx45gU03vMaMGd
2NEsEx6jY6bumbhRrH9sbK8z1/OKFsIf9PNZQba6u0wI6wV88RUHIxkLzUWmZDXbbfazupbCa8Aj
4ZL1fne6WYwtKuLxDVOAvr6Fipb6dCfPXRuq70kPVFgh2qswq30BLqyYl4/fV+yg0d8G7Vr+uqfB
hRxRDSLmaI7LJdrSkZlnzuvmAG31v8nFPsM9OQjdfcDEAeO3JKo+bFrj2Lv2anNIHaWkegdW/Lxq
HaXuo1T/Zt6wZzD9kttUWnUktcjPV3jIGX0/YuxcW0It/mXU/66Y9sz4beZf14i4vQK1QdSi2Aln
2YY9zsGrRtoZau5F2+fzHs1mrQswPW/xLE1Ra3OEOOiT2iU9VT11wOxHMWpSdtzxeC+JzJncnekW
G5yqniVKAzAFwUmHNjdDZKl/s3RABHZcXOCAtMe6Gu0UypYBtXGJN49Opiqyzd0Xvw7J1OKbS6V0
0vNtz372zGtwDlK4h/iuILUUru7ZVTcF0tY21xorQIwkjSDpSucLEqwShCvDAsEidw3lBtrtFFZJ
hE39iA8g1DF8uV7MmEFwXpEFAju86aTgbEfJhy+fdppx4aUHfG3auOUQfzyXM5u4O9y4GIiUW7fd
H1aTzTmwDoKN15JojaRF4lGkLnazezh7T3a4KcKNeCeELqBKZpF4tqtZDy8i32R45dcy9zHRX3+T
wPATRASkToidLihA+AmYBOun/yRapQaSCD1mg3W+7FAgH1oVAopeO16gQgt6Ms46GKMRg1fDzDhA
jXqJ8yTm4XTMUk4ie4tFqMzqAzdjaIPhN0ZKE06vofefzBqloFjsEy/JFXF5lB5QZTb7lzGCAT/p
G8UlhIHcN76vOcQHeq543WAKqUwfZgNluRPw35eVMlgaPtT0WxuXwezNsB5hwdCJ+yWQtOffs96F
YAOjgzEWDHhCtP3xMPOBkwPRHu1UX6ETg0KeXid/Bgp/ckl3Gp6aDNu4+/9u1A5hSPbTNleQnmqc
IXm0TwAfDe8dpix2L5BnqLMGmgWwbZJMvdGKibWPONk9pBymEusuaKfv3EHFiRBcKHFD+sAbLPxF
VwW73Jsh5ektoh1CVu367w9noKtWmKlMtnujIa3M1z5cUbFBVFmFYRmf4lWoRMYG3EJn81sPfcfu
pnwO73CfFO6x9xYt+vWm70Zap3L/KIyhuBPxVe+klv/+GvJCG/RelTZPiaoafGMiLz0/ccr4YHmt
yfSaedvBfCXJdG963ky98SWGHuIdnX+kx29nMYLSYPGC8HDxJZgMxz6p+muPeoLK23ozjxSmJC7z
pPDC0qzgkFDUryf/atYdshh9u767CGtXskJpHaYcq5bmH7NosighE0uHDFyHUsfwsxOveOoYKpLl
qCgoZfH/ZBF3wCewkvTITnDfEJmfu+ma1kxgYlpSuNZSQtNU+X4k1REkLsU62uXhEFc+CF641kLI
bhxP0rQeV59seFBR4iSxTywnpU4hAEiMcrWYERpQe88O2RfX2WOCK+fkbZ+NBIqFxd+C2M55g+gX
vCfRxQMyxtl0NvRS+w2WBAjj4mwOmm7inZIc2lHiMpSPqztWXbvX1Q9czxQk4GDw8CQMYi2HHzh0
P/x3GYBsM62n1kwbDwPSJzLvCAMG0XgLqwBBOaMGW1MaPRFIF7lnjMqVHwZ4/FJ+gw+UdD1pmwjj
XbxtALw0Nz+IhWC6wEm2ke9uKQhiqTl/9JGjis2UE42M9AghJL+a7RBg9KsSS3NkdjpWiip6BV7s
jw68pU6RVhDkSB6pToIfrJS9DE+KZoIdRgBH1oKhCwx2tREHfhKKAulg8ZTTOWWWJTEcuTjPzirj
aAO9nnCKIDa6mFbqpkAtaGsSwLx6wEWfXIV8H/NNn0u5eCpSxnTBA+h9aIkUdm5iLDfydz1V6nM8
m24dA4CANZVxH2AnXf09htcitqP84Uqq3Uo1Vk9B3gDSwjNgzBPf5bapGDejv9ztmhpoCmH9lXVv
aZJ6H5Qkjhlkc9eWLw2Q1X1GLiB7DSi/JPyqhm1ZbRTnQB9uZ8e2ogp+298DpTCWIlywIEKpS8Ov
W5Ip2kkakITWYKb9scZLiW4KnzGzbwKqO/agwHC1kpxevDTVf6Tu8k7s3BUYPdK1OBhqdjNRbMR2
e36sj3mnALDDgOHZL7YD9xz+KCJYa3HFg3ZXHy0faTSsJJi7LiA952QdEb1uUWSBR0of+b4VVArI
xkMAJ+ErOZwKF/Yo0SzleVCvbIg5K2O4GWglTZQIZEteiOohnX1QdHpBcJn1yW2G2jJ1erkR2LDU
7e8/nDZqDbgIVELFU5R9gTRQ4UTb6CHgYBjSLkoOOQPgyaNpWvy1IvCXpVTsLXY51xs3oI01b1LQ
cSP9Cw+cFDprpH9McBhy7klciZf0WlJtU2IFwIbD0Dg53Jb0rSiOuMKV/wntkCW1V4sTQqdRXMXw
pnlP3FGbcpTWB9/obNW8B42hvpkH3WjZq0zuRHYB9yEF5fT5tCtqFO8WfWWyCFZgnJTtCPdDdHOs
EHXWW8prAUZCKQi+RH/rhz0dq8orLZeKR93y17vEip/6K7e1JNooFilX2TGp+Yh8kdWKzifD8GvI
dG2AtjUMjwXYGMhch8ykmSKWXUp9EDAV8Y8UZaK2vXNPJ7a9LjXzpYthAOU5wFCS2KZWBVp86MJh
ibNQtsFJ34i49rONdrj6EnOn2NnrdtC3pcIovnTg6MktmVINgrLqTgqAkmjnJupajW/UBjwOttcs
2oVkARIEflgzS/7CfAPtDrsdS5rB7B9AJNj05hXzmIZrXi0hW6y1g2iyiU8jwMPFcy11IHs15/2b
Y6Bh4oINSGghBRewKdxJQkqv5zCM0W+yxxMaJG/7bYN+cxwoj2yOwBkAXQqvQ8cGJ6Bu6pv2y6du
AjPeXFSSFh4JDjeJm1rLZeEyE1ehkuAUiXlt9tVnhdzdbLdTvAErprVGqwsjT5QcAM093XrPkSnz
KjCuXm7u3HKjCajo6ANx7N98TNIDqTlfnJBRZapPbYX270GGMXIm8DPBHbVOVO+JgTZ+RBYGY7CK
8kgs2fzRtOJaZZYsgzYzp6d3t+8xbrYAoI4Bs3CKTgeugjRSiGc+ZBtZGoDyUZdQy8Brns2Qnqf5
/mgxwUmGalIT5dRmmDM3ei3zzei3ssUoGc21ibu8OQ64bSzVPRwQ1HPSgNTkepP+0HtolkP6lfLY
uNNCaRfe9/cVwYTyXnppJD2FCQr50+lEyIWtrt0s6E3ZQBAKX1yuVybyAk9IOSwqUEalpXSrCWqH
GrDB6IBo7lJpZN31XrXpdq0qnD1G5ve67/uVrhgnvXjqV2Kg+0evK3R6Mdkkdy6O4jzC1vjlnG/O
gDS3CDsdvbN7MkRE1bM6uveQIgS3aGgMMHFo/HxyV/y7qp+nmToe8v99xxJew8l+Wap9cT5E24G+
LHnexbzwfm5v8Qk7OVy7aY6+vZVbFVTGbZHct1J7cMXeYqWDEQLkBr3IHSlWB1RuBGezRU5yoQxG
BhyjEl4W9mP+e9o3q2umdo3KH+WvcbPoQPaOwKN4g+fhiX7E04Usw2X9YJpWV+96uIZ6w3FOifeD
IXs3ser1leA5bU7a/YuVgIBHEuGHhhqA/Zi5J1cFzBLnYvfcxr9CFSfmqHRa8WZTjLs3K+zrLttg
3EDnAyfKAUJvHJQgrF6Tlt2fDEr9tr36p9R4duZkMW/iHdFU79gZzTIYymyGDl91c5kMYUI8OTTS
0YWlMBpf7L5IDSCpNEC1JYBd7mGfEVBkoCP56U+zZ1xslcwQ9kWaNHfvAh0lGsLPPDl3qvuh1rS1
wbgW533RIDPrPKKG+z4ZjHWF3aDQhOpejSYaQpOrok6JfSk/G134kqSP64719Vr+hdSRRoL2m1W5
d1ExtRznPqlz3++ad+wzRxHmmeOf9RABp4pDlOR3EsYxs/tqn68zAMLhOVPBhG2TtpQ/tD/0DUqh
zsG7dn+re0J6eStnpbtz+xdWuKt/zOsjzO/j9tdUvlavZeLsVuFTRGDJgQcPz2ntEGtIXEU8SlJn
0ZGvNkO3535iIK0veSvZJJXp4tQi9I/89KOpjddbd91upLJOA7+CuNJPzjuMQbm1wD/hf+aZNkKH
rv5jjJE9nJbm4RkhFhgZyjgzdz8Afca+IPKxsWo2L8RblTw6b2mloIFNihUAlCO6hk1oDRdt80cK
poJf+62k4s68OO+EYid7JcVoqb52bZOBxOYXXSksVCW4GeJLI13lkYmdwPXsPb9Efcxb48eYtUAj
cDVBQfQH3MSnOn/tlRXoLprwfvsvbUcXe8PsDp6TPjD/NhN2vB1tkJswuthatZN6A4Ir4OaZ5gEJ
GSncaySEoJ4XVeEBU47pgB/9hrV/cW7uy/ohLscikSPaMp8xVhRvnKx5um3v+rLvx4/ZJrn17z9A
7LPBGreSJxY9DKMwow+l+g/yn9IReC1juXKzIfuCbDJttH1lNOZ1/BLXKvxRUq8mJ4EwRXWssJgj
wJe0IySY0sk7RmrssqSmEx01JxziUaHXcbYZ6U+eeseS/c3ISaszvVzCO1/2h7fs6YUfiHiRP/3M
VZCukDIWc5WIdz+2or5FfxQbBKydgIWQIV5oyp+eRisCCp9/YQDgLovAOclgV1PgU6PDpNKei67V
Nuqksc+KVU/6LeQSxj36oqOH5U8sYFVhLRiXA8dOnf7gp+c5tjrzU7OB4nFvH+PSWVYtnHSQ/LPV
SP4Gb+2GLexocabyYAnPtdW/hpdLDJj3VBzwmudAiFVPMFEoKT+/f3MpPVjnD5R/LpTr3blcxtXH
fZy8D9Vsy1CQtZ3s7hyqxPvjDnmAJDIXZBtWpljVph88pNS6gQXRXfuW1nsAjQ372JpukJflzn0Y
/yr70aZXBzcALkP3bp9GwCmPaEDOWCEgd09VqCqzX22PQJC/FlbGr8zGzLr/1uvzPN/eiQ7lovq5
NLgH8tC45l5BOXQvxF70t9uu/vr3xn1goOhllwQSvib1Cd5qWppD2ESEdArfznU+7EVF30YMVZok
mq2+3rQQ4PCZYV3Dkh69jDJz/Cv0w9I+QV+BG0EX+n6kp/9ekAZ2M0vp7c4jcb3AAQHHDzzREAPo
GanJGGeuOuhYp1QzMD/A5nfQ8p5BSacFWmyHFo96X7R7SEl/cdq2W0S1q/b4OW/vM8namlK7MHDh
jQT3t/XCADoV6EVR3TeXYcT34St3EB+P34tXTDITki/WsB4IirlUhbAfrmvWdtk43S2X7RNmhD4M
XscUP4zMfwq5GfKD96P8WrBnQdp7ceMw9Wv2HuktbJbIKyiLjoMbqzGI0XYSVumc6YOoXA/QJPCG
TKJYZhBYhpAy8D0eGqXcNJKq2Swf9q5fe+Q8b/oNbUmyIJ2nzuvqJWgJ8josY1K7LKxLZvWlbdt3
uPxxP/xus5sHjQcWXxpUG/L8Zcm3KMyLo3qjCPLf/mRDcExNkKrP5OuN7uuBn3lldIOXahIGe7+w
rDpaF5kj1F0mgFwdOBT5GBMg4z1lxB+uPTF2YqvusYwVX21pt6lytj4XBrhn4Nj5h5uALMn//vQ6
foTt9c9poS0xKhsvjMecZBaT+f6qIa70rfOMO/uN94Pe9M0ytVO7GHdgdaCMwr1uf8ldRIRti8Hs
Z2ewv87aQ376g7NRyM5SX/Pibd3yxeDtpn1vOFh3lPFoxuAXV2wJ/FP38Djp2WiMQq9t3/27la4K
bEzByyLYJV0Pzj2EdTgq63xg9BowMMi/DfYS96H15owrzinsxNkyX1y7MAServFecJBaXQJzyxlA
D/Urs31sDHwYcZ/XO8uzdevbJY0jH9snJkArBpb8bLppvs3O+q6GCHxfnkPlHrx3CogGkalDv1hZ
lag0g47x8Cr9OxcTtdMeIZilcmE6tBl/1is3yH5xJZdn9EXyqb/EtfibNArxKOg/He6L4YZC6lSb
R/TfveAStdz2mE2K71s5dH5BWRNyTLY4KQmtIoRTTFme9bsG1ywCNFagW9ifApctm2Lne+xEGWDb
0zg/Jw17Hk356uV3pwV8AFKPceP8XOoDRnguSNii+/yV04zMvcLBOct/wdMGx/ayTRoDYswvdku/
h3LZpHHdMUHOz5jCHGoGArBedAUb84HbWUW7BproCJjnB5/kyea26lxjM16D379eMjBgOuN61Ndb
N72CPWHdwuELCSJAHOgHaz3DXD7dEjPuBQbpJb5QDgnUFbGmMQwxv2LY1ATRLxfDYWgOS7t3NVsz
lKyc0gumM6lZLPPLqksCPPhaQL79vvl0H21nhJf/YeAzIwOaSOoO1x9Ag7hi+3HFnD5+6+lxa3/x
ZKVfS/92huGUEhRbHgA+YniFFYXRG01/SMcaMV7Px+fZYzv0Cixut4/Nz4c6ddngTKxu241O9V1c
7C6NjDL4thbKw1Qhhfn5zxTTz1mJdUnXpOOGrxGGlF13NG4jrF52Z73MkDNIGz5zKsL2s2c/crv0
S+ixYWH/8EhSF8BR9LrRoqLbYP8T3N0TRk9wwdTxxbxjc0HLeEq4RFbY+Udm3jnbOdUwT+GLDiUH
YdL7y5MFT+/nt8YjxG2kJNAVYEY4sBpmT6sNDg7QtT/PMl9uNeXFLSw1ctqYDQNYbu5/JJ3ZkqJq
EISfiAhk51Z2XHBv7Rui7QUBQWUTePrzMedmTkzEmW5lqb8qMytTPeBFTs8vrcRwkl3NlpI2Z+Cg
eN29ZCusH16zp5eZLis7HWQ/mTVtQA2Lfk7Ww5/uXo3NEEnaNT0Q19CGj4u2GPawJDDgTdj5dD/R
zc2FaV/7eF8bEdttEXOjpDKJDQ83fZDf2y/UFWx35YzrAtd4eTe+l0rwXIxA4+tH5lXthisM0y52
295wmQJu0eizqblo5I1BHaYPgak9KXePdfSbM6GG5be4xdN4xbFNXZwmZaYUN1/c2W9D/o6uDy+W
leoM58HGUWDf/CYu2wDWaKWWtkH9O3lT8ZQNmTN9i24jTOpGRgBCRCjDx/zTQFqGnviH2cvnSEQM
ANuPggTtDLC79HLlvbLN6dBPYOpc0eJX3TX0e0d0O8bc1Ff8Ev3j5cUXcBm5Z2pNQnAU1Qah6D/4
6aJqMQKr296pD7rHIIySWcfVDWMywzOwLnnbkAkoWiY75INxeXnyfGRtJqW4VCSBCGukzP6Dlsov
ATx1OqF5sbq+ToJ+vMPIJV66q6YlbboM4w9GTMXu9EcJNfpEgLgvDvqacAbBzcY1xnscpzLjyE98
J8h1XkPeSVa/TGgUOChep0LyTOE+F6hD/UIsnPe/QwphrCV6zaSQYhAyMJy62W/4oRcjlsrY6FWI
BxF8JuRjapO0hyfXLraAAW/nFT5K7/U1QuwBKSgO19aRmaqYxPycp/bfwPHHAanMgubGbGGndz8t
QmM69lJHBkVTSFx/blITgBlF5QrzojLgDcYiSnIEk3pfFku+li1NhmQPtthw8vJul+nVZrpxFdLT
HdmNVbe85Ftyr9gixspwOGaH918xWgDaIyKCwlYVpy69BOkJIIs/EC57RCM7amFmzDve+vCe0Bpi
joeotOpAwGajDXv66q0JjkLTzRLw7ysJBMQZXSR3VhPbdPvaUt4O0jw5vNlnfYS9z5wx+umWlKr0
vmmKVZE7FU5nMMPMRqaTHCd/LNCE/lrDpxbcym3p6hX78GGfRXnOqda8f1/Mmm0069z4eeTTKYo9
yr768t4K8wRMr0TLzZJGb5lYEdCIsH6rb8h217DvthnLyWXiAb72AeJR3E1v+IMj4sraUEaUpxX4
ty/E3s7OybH/qLE3nzwjn3uBqLDjGDzwK+PhixKm3JVylEe3RpKLRuDpC1+3wcnoOxwrCbJqrk6Q
wzS/HlnDADQFd5PBS5u5GMleEvsAOwki4OTybsE2qw/qKyIIrAjxBKoWkmwbBwCPfbu+K+DwXWu9
wpvLLHHX2bDQC1RIX7JVsBXCQ8QYhE4cizjVJbT3Q3W+JbbCLW4SQHGF7yjNfKhxCkbKIV4atFqj
P92yece8xsN1HkIFy9nHFyMG8y+el9O4QysOj8JkCw/5+as4PXPJSFwyfkXhpBpeabOAf5BuKzap
3CF3Y2xY9cTRn1sTtvsnPs0WJVlsPKb5J+Plz4Sxa76wyhadowEKsj693CCX9G5/anhHA3hpvoqD
EqVL3bQeJaCcugOMb0nr2/V8nN5u9smcMwPBBBc4zFwRf8BJq8UXJVP935pCM0RjKLpf1GgqiiWd
326D8wJe+T/dgHMWtG6vWzK586QlBFKJ7evwzTivDpTyiTcpLP1T+Oop0W+Hgx9L+a+KN9LbAXFa
6U8HQkMZ8HIH52QvJtIdicIpA0o9K6B9poMggLoL8wIyJwJHYTfBUtFZvAinLPfVAROrxdsusH09
j+HwwznR+Ni4P68JxwnYyRPkIEy3m5Inf/B4rxpU2oDmL2eMt1Xpvk3wkVT2KpOh+uY0hJBUU0sn
a34x0TUKaSlHszmYvqa7oAT1YBvohBm+kLQaOCQsb8Gjmqd/DDTaJwVX2VaVrZUePlrvx685rh+j
rx2x6sH10a9c1rNA8jDEaNywXrANWwY6d7UBQ2PM4qFwG1oS93aIn5bG3jQuUCYms5aBR4/1xP7B
8NQzD/Fj97DIMbJT61qs0aPRhEg29fvwIqGRfgNewsWG2ZNoan/eVrorI2GdrB4MWuY8CVAWj/7t
3O9bCHS6PFf8q5bJqSvdTJrL3z2qn56XIXZZw8Dmds8ackIP9zc9NtTISwlXNb69HhaTFZJbxDik
rCC+9QZqeAxaICrBniHHHHfavGDM4IafZMnOAb1bthY4agS/mVAitoshEcCTnsBDybI8yfgGxf6h
AP2ya1zN4pk3nVqFR+vAQDCFbfmTic4QYq7oNotHmKnWSUdl0l/TFdD+8r6Qvmfsdq9j9yGg1il3
jwjDsAl0Rt4JEzmCx7w802rPtxEYKLhvnhPzgRXu3jjMvLywnjzk0fh1SdmsUnfFbxrO6FcVpoxI
Xddn1q3miMWYp6EgqUiUI3VZnJLrHZ3et+KhLUwQAO80xiqOKrH6HpcFZeL79tUJm9pOPKK5/syI
prqsA/07DqF9rfdltm3PKJz4xuhrE4e+x+sogOaqov7gfanMAVq++aZLfUFzzzfSVwwAOt2xN1Q2
6quFYlePjRGH+AzouEvMVY8fqJ1x0xtAGCbCCcwZfVG+rNH3YuoxfxoW29KFo82dh+DdRkcH35Jg
rmlxp5dacd6Vb6LWQGqBuHLRYHc+L5hTmDywM/YEjxbJEW9zHYKwPjNyfXWae384/d1/L1+HDkc6
1BWgqrb4XSyTJQVnF/OEDUdakV1mcwA7qYWpNM7LLvOqpyK+W7c8qhJKQGmeHf8uQ5QGA+A+GQ9z
hTZJE11UfaTGAvatMq/Ayym7Wbd1UTut3a19VtnneUC1zj5Id7iAzSc6K0bZE0fNkBImhyirNjdn
+yOQfGM9aa4/4UQJxe44G9qva2YbS9m7CNuhwOb522s/gZ8vyCYx3rzp9h1qx8282Ru1l/02V96N
nBye/1UKNmj83mxxb65wiPrV5kuObFw/WzoJK97P2IRYcshAGNNfZt+CxZjGgXgnxLHf1ab3CgYM
JAM2/RY12H67nEE1003NUPO4Us246s2GefHAjWcubyuWmmZz81imQYchw0YvfKk9lGDGzM+ln7V8
GtTWwo88Oz4Ir+KB6JfSG1qGnFn16dyVqPkgW6Nn2QCQRbwaTfRuIhAQdiYE0BUXMkFaMFBAMeRr
Txh3kuDHHDkXNbZYqhPPyCfj6eydU2Px9C3v24aB6tmfSlIi8o3a/5iqJwPAfRKI8DtApHeKr+P1
NDsLL95TYYrUeABusfGjha2jfmM3yIL6GDDeU7hu6By0Lw3NpYdrM3ccz8N/rtUS50F3SRg9ks/J
85dNJQbUmYtSn+QYL1lwAPCg+9N2DhufSM9DbEaPKIwmsJWzGfCDWmqX8LLiSvzlU0vh0zU2fJeb
wA/kANoxREUMwBzRXvGkaE0IPh+eCvcGNkI4/lpPVi6Oa6BypOJdZRMmZbLhhU4pL0CRO3JN12Y/
r8GENlMi59ujlM5pkB4nyXvtmKavKdczQdzRveyU7ItkK0u+YE5osdIibIS5It2WnxuBirVU4Sdb
oTTTEm9FekmCRIb7mY55YZ4xR1ZuWzvjzKuXNWEC+DQXQW2nWBSzOvl6TJBmd02SAMlLtq9/UaCi
AaMVmD6JJixlgiUlO6GDqOYDPssTTdAdwNnef4j2JJxOvzQgCScTwkRbmHGIG05YASgSAxuQxviT
eS1iItQenBWJrYTQP0qgIy/qYTmNiLAZ/IHtiad+eRzT9yvxuJzWEBPmV36cLVgjDYrlZfwDdp4n
20jx7ssSncmztrW/+0//EwffUfawWeHyRMVWIJdrFX/Y4LUepmVvlWzBt0X83V5c4g7Kgvputkmv
D8wF1D2OQMqXwJ6wQ7+bhEPJ+yorHHLaRneePgJP4aTkyFjHWZgm3robnOdzI4HQ/NF/x3D0LE5R
N2ublK1ngeiTPcINy7jNyWino6O2lSJSWAjV90J85ue/2TpdFb8lXKjAC88eFnLDtXut0A/1PreM
VzZ8e8ObI0xhYVFns5jAE1CgOWykC6YcUJDZF/x+eSzpnqVA7AKkcgTBSxqdw7iYoWtEgEGXMMz7
nyxCEPR7j93Xavf92MjhEFG94kAMDAYIJEVikEJekJyMwHuIZig8+Uy2pNvdnkCOmQV1jV4NXs4S
/NeXugTAvD7JTOjR9En4Zsth8YMwCbX4iMUBIleVzOUbMKl+HvH5HV420uk8mGrXWLuvzqtCEa1W
+LoMqGxG64WhiwtZShLUgf7u9gji4Pl2R8MtrxxJZZdNjEY2UbX0kbNbtNG771Zb0rmYWWgeh+KC
JDhHk4CeumJ/vosSh379/kU7zxX8TdA89BimtlYeQEjgARWhfn1CZYZtipSeYIDRF3lIXQOZHctl
eNWuClrZ90Fj99sTNuXDTewHlelirIt98d1YzYjxp2tyi6jisw1OAaq0zfLA3Mohb7YRPdJ5Vfxp
HAGt4GqNNbImqCOPlOhyaNV/GWGa9q/8gLAyrd+Jfn14UxzR8wrDAddUC5OrROVwOCUBfrezkD4o
egT5Jt0Y55oTgqaAFhF6RQ1nf/Ifz9zzSzunG9afq1OyGf9iVgJBpENUyMUBs5/emUGHFe7TS20R
f8Jq1a0kxHkyDpsV9hfsEfsPF1eZVbG/heJHHpHxgybP+HiGjyjFLDF3hw8ZVBlkL3cpxIFuaw5J
Jwv8E9Z6YG7MzX1l7MhDyzCBYHsEP7IjFjgt/REBkinOeulEScwe7lNyn7ldGwCk7l1ZlDCMOmvF
6xnm3m7vcFWxGHNl9MnhwImLV+ALTAZtxzrnyFccrYVbcTsMGFlFvrSXGcvuyVLa3/5mW3nLIchm
hVM5wmcXIgy+Lyqfc7e+IFz2Jd4q5KgH6XKvLekiVJa+04LqQ18rF2XzfNgdYA4w+VJbEhAh/dS4
l8CC6pYYSZES5Uv9UyXQFjGCcOzDaTff9J7r55pxk2SfZYz+qAjEs7mtl//aHDTaMm6R2Gkdbr4C
GzY6w3J0GKKwLBQCNcBmA6YSa2Hv5tRR4xUQZDfn4Vbb5Nxs26j6VBbKolnlURI9V+JC+ij25bYK
lWW3nn0VF6vaAdqGQjh+1YfxVEH4no3zU5v3hc0lyw8w0JvqHkpnrid4HGo6Gvphnn0NZwlY9Pt2
SmnDTCteMnms9B0Iw5PuWdoIQF75kRMioWP6lTYUmz1OIXTV5YcODLGBb1eC+0d2vV07/o7WoQvH
LdvvaNxHniueNZePPO8wo3zYoi2EFEzJTX+Kw23XLrWzEUGMwWKdDDziV/eFZleTnOIgr6VgiuFg
tzPQXMO9LZq15pr0aeY2+1JRe80wPeUujNscdToN8elxSClvt3W2xpGTrZCG7fXBlq3MPwpo4bGJ
86rV89fcZL8x79hR+Ll7Aqbn6o+5nAX382x/P6d/5fl5Fj3jCDz7PMdH0dNW4MP1343C8J2fUrYV
k9Nsj86XAUcF6Wrn1bn7fvLP7ueXP170n8d1QHGI1eTqdpSY9Nn0wiVdfU8Z2cn+/pvsS2Uy00uj
4ZrgK3YVkDwuzEs6Gb2VgE3X9uN+1Dd6wLym2hKBsMUiIRxZjYaQCA4a1GX+JUTlQfuTXqg2yIUh
1aGGgXpsp6Si1HmSxw47Vq8wDamPT4N+ttyj1EM0xqocYiEFHwXkHgfYKiVsluqZgW+SHBheGbz/
SKngtfrLgvSUnIbt/VyyqSnulHrqnBTg0Odc4nbvHgj9Y/uNXdXkQJJEmadeXh+mreKrAWmVccb9
c9sRgtTGA6SIighFcLEXFwLwcqeT9Zx5ZpBSTAa/vU4/gpIBUB3g7rkRkZwupJ0ATV2eqzPTr0RJ
/G7rZVpSMfxCDVUhmOEFSp1WHrZSBlxOHbLz6aji4lWvDWvUHT1l2wQZofemhaKvHeZx4dDdKQVm
N7BLhumcG6YiD3O+7bTAiZUw4X1Gu+Yx4U5SsMxyKbjp1Sh8gQ9U+z8iUvx6SpTEf2akPMFaX7G8
iR0UB55wabCjbm2ujhn7rcgaMy47QubAWzOGWQVYI4IjfEdBTB5WucVdPIemw3I7YMub62lY8lFr
6ETmwxtg6OXezIXQ2526bTv0flGuXF+4evByuHeuOlj+DKCcgQXoQ9i+ANSAUVqaj+pucxLlQX6z
BW0heHXA/DBz+pdbB60tne+s5dbLImYga4Ma3MZp1u/UJgUDszy4GwZlysjoMKK09vgHl7+UMQC5
fdaUzh6lUOdiuZtYmOiahlMNYfsIBmP+fvomVPtvg9sVZpHocRzi4o/3Y1VcYdeUD1zW2yTBPBj0
DUjX5c9hjsluly8YztJPQFIe3+Hmz2ZW+nYSlWTLbY9wvPfAIzF46a4k3mRR/fbH6w3JPjkuq3u9
iGFMYHjeq9FPtgTEoVXo4GDY8sbU3SdSGP0HnMOOXzLtE1DZkIKR3DCAI6KYBCL6iElTEqPmyUSQ
6SHaSRG6Z1U8ABeY/LdaSyyS9bo7ab5hpOFJioGng998xQpVGXSde98jaKlvIXTArF3fIsxHiEh1
pnoVf+eowQ/yFtOpYdMjPltA/FjNQuz8ipno5uNIwhc0+29SzOLkJOL8Xs1f1AF9m+p+dso5xwe/
wB0V/QSDgTdM/jJIBIvmoq4znkkI9iPShl5bmUoEB4z9SZquu2YtzVzKeD0jDXotV/sbj/hlJs69
EcMNyWGNoF31+4HbHZCzMOXcgb0y1T2bOSquNHFQGmmMI1e6E71YMG8WS8CEsnQGcS3Zz/DZ2i1+
lzvcPyFt8BXu7UL8MGIsWOe5sHgeMwcfbpSrVEwOhCJ69af+2OyeaFqMwATxWPUPX4CZ81XihFgN
w7h2sArdb+0PlZf/LHT2HeEKaE/09OPl7QNU0Epx9fc7JDTeO13LN5ehdtLJj3PihnKvbNai7oDI
gLTSb2N5t+euweCpM+fRBYW2nK5ZMOnGJtmI+2QRMYYk/6TtfUY90ibjRwkEBnfJff08IKPyPW+h
nbae0s4LwesUT4f147gBabeENfQRbDuykGP5oO0DIps5HKXm30u1FOBoFRUFBtN/nUVn3NM0q4sO
eZtw9/oheMnf+lHIQpr+qgDvnD29otsDhk0hOcbDJTNpEgbdbKPzeV6j7um4jO8dwzt6OuZb3Hc9
xsOd+H1jvAPnly0FWqs60d9yv/LaebFf/bafos8hebN5qUmvmP8ysDBiqtMAVOlzeJgUwGvbowaF
TRnm2t0aZnY1gD9bIrAsUxWVGKjj3GbIdbWoWOorTn5PDLRDfFA2SmD8aBvtAtkOqSZfqxveT+D6
IN4Md2i2rw1beBcJmxcbOBj5JEuLw2ZAaj+J/cCZ6CGIPYImTtnJdWenms4R+oSVwcSqf6reriV7
Vs3LvyQYdzo7gReAZumgVYimR6xkZ7aw0rcNnSQDcaB+qpworJGTDmVCGfCnPdtlf0qEidu2CzvA
MQchJ+NntUhXbQfYDrNiQ8EIa56egmrOtWJRxH8p80wA5BynSvX4rUmwBrA+MCQNjuYpBLjBX3EY
q34eovv2YeKO8QadIUa2H6Y+Meg8i4/jDP1oynHNv/5sn1SNBBLCAPirUOx9j9tk2YQl/dDTYdY4
c0vML3R6c0Oy7ojTBBZgqc02uNjUCnvCqnHMzzFkSyA73Tn3QoFYPQO3EE/38Cs0SFGYXHBey1vJ
H/cCMoVQAeVb9yRsRquvZGOADlKpT9QSdj5fy3aZWF/s6UCiMvyZG3WTge2sdRQKx9tRo5/1haA6
FhGdJZjSZJ9J3yW5gPZIe/fk404eaTcv/QDrYurFgpXtjYsecAQyRXB+6htZd+J1/WHsXtd6kf1m
R/WS/d5XVDgQF5qkT/PhIiaQaFkmGmH7puk+PMkU0GwBZ7gXVIA6l9DFEd11d4YQ6RSOGLdDgRYB
p08dFoeXCJGttjO7oGbGpwLwcM+rxw6tjdmtUv2zfOw4pR56+NSshgP8LlnVUTHdGTM4EF/ECBah
prqaB92WOKJwicP2tRs8Y2YBN+a2AimXOx2m3n7CSuhOckFOEQwFMighG8rsZtKU18D+KM2OBlMM
wyBWUqmtSU4DjHvzc33FF1SINPS4lMYz5PAdmo+++srRHNzmyWM7pVd0nMpnyWVufX/DCuH8dTTm
PPhKJIgr1h2E0e9Ta9iLfvmrYuTXh+bm4U6xm20gpTjkCtsZTaDqvluPEQGapbsKYUNqJdaT9tvt
AV/gW2BS5MciPRjIYJxSXYzr5Eh5UZWg5TyU3BwAiscElgfCN/Mktu4d88tokGN96UclGAhk2eqF
p+M5yGSEJb2XeWhltrdQH0Lx4Y+5Nxn/Yar4vmI4fzR5XuGxU76LM4osyYoSakf+rh67hJtom4FC
L0xp/zX4b6B8KoUHlO4JCzwzMh6YB5kAjYey5vJunHJtIFBZiqb3Va7zH3HJ/FM61D1liVN0s43B
idkCWDGH3Oy7k/1yP9+oLiL9UhvEF2Pv4NQwsb+taD9/Gyz1vhOEZ5Xdg6lA10iGVesLXWKQgkAc
7Vzyen5kZ2EvM6mBA2Rp3UbCXSyxhtUzQA10f3+g2ajD/j2lf01miJNRYh+ZfswGEHpSaA9pfpMp
argFzdixMD5ZQxR3ZnvQxUUV79A7wHNK+/ZaHns6IG1dafh1gT/wFPJcA1M5F+lOKM7zRnTKml8j
y3Mj3aI+AudCO0uH2HJKsiLAMgzrCJI6vyVOXK+fjU2Hj9pGxCyLF8pDBoBsb4Cth7jA//mzoYvc
6ey0Vd7Mic/3L6ZGfkaAvpaUMP+tfZaI7LPtg6FfW4NIA5vzlm2HfbFJWNM7QKhNIKkrYQ5o4Z6r
wCned023VNykDTUQVdniOLnEP4jx2UWnUoL4SAd9JRtrmg2qSgh3QGfB+3Ln3O9D4tpofeVu92r8
d8DrTkCa90PHtJpZDaqTZa46EjDrQdhkVqLbXHPR73rsaDSCzDAMrRf/S3Uh6vLa7SEQJssZgrPE
PxmBhYwhmvfZBbOOlQpiBrkd9O1cruzh1h80+FnYvHYyxAjyKfQXFBYueaCB2L38u+HlintftkOU
vfc6miIpfL2sBvUXfIMeDH/16bEeOR2+asXlTsR5qKOfkmf2G0PJ2CElimWzbZwGSEAbPTC2jC1I
PmdhfRJwUKsh/YNKsbAwfnFLS2fGc1m5ZXDbDKdxOd7WvMQtLY8jVMEQAhU/z8q2zX2RU709MtSi
2fzsJFucbSmb8rkxAv7WjG5b2P25czPSE5EW9i71FmP24Ikhl828QDmdCz/Fi5gSUnhyYy70YaNi
+8ynr/BiYfdTPxEJv7174mJmWknu9mgDl+BRJYJDzA+YWF/4YSpPh3dgQ3bWjrrewqCueWDLbxam
aydeyezuYtU9sKQrAr5AhU7Vy7A4zTi5qhOuGVriFT+zlfmex7tYjgaMs97fwtJw6g/EY8iYeF7z
hQqWjo8xM7Iy13uvpMqvXhEX7PSAQqTu3rbZEOJfb7y80qM9nbL56gVlACOfdbxPEr440AnIkghK
Ukq+SjoUnsiL36llojrw6ZNQRvCXWTK9/oOZE0fXj5yODNALxYIG9j05SyQhDAL+Yzg0QI6z0EBP
osM23WyzclP5xDENuAUok9ymU5o9Cekw0n8R0oUYOgB4fhEpi+ZAKz5l0Z9Bz30Ve/09f1wTY/63
fu4wFeCvNYabQ5Ddnfvx3Z3kJIzzrQAK/oJ4YEHYoByB4H88f/OoO+ZnQQ7HT4UGjSH8zdC7e0E5
LTERddvvlB5fxe0x3t2v79KNYTXGqAhK7gaWbSkgjRA8W1ffKaWlrjVbOeQxxzdxVZZUkrBwmGTQ
6lY5cEpMOzuy4hmoDwDYEkdm1Vo6td+iHkDo7I1xcxN9+D6yX8+dA0erB7MhugvOC7WecmpJrETx
py8IO+JTvegpNiktOTi3RSP08bIlYZsuk5SGqLUBlovRlYWPEpewO9o9VrknMFBbJl0wRA2LTuR1
4Zs3W8i71HtvpobTou+W1wgk3t/0twPSZI//0USVcZ50NMDcadDvMgkqGw6jVlh8ZMwsrwpwj+IO
z1X/tND0afaE83usG6m+rh7RxkBPoHQnCYnQwOfDT5uoEBewkM2Cia3DgpbrQ3X3a7Z09vU3ZqBQ
uQbM04avSjsWjKdhr1Teq3XCNrceb0+5PoZlLjmdupY+yp5+PJDFc7nSMzvVw8cz1O4E991zt60W
goudM/dfnG5/zXEKpikHSep2yhrH2EGNRCIT0Am+LGl5/33H9vDR5U4eaVeePhoSP/7I7cJ9icsY
BkjyW3R3sVWn7v1I/AOxxi590ZiGItHbJFY5qDXNTSz5FV8O5kCPOEjQsau6XxLlQlsuhHLOI7cU
aVVel4oGPM+D5v4Zb02yjSPC6ujC3BxtGJsJCPQeqBGHG1rbzWsxvgldnXNmFy3bQMQDtR/8njtd
Kl0bH6f8pSnLoxbV2GANRoh3/eRJ7fc0d4RMRsCpDL8NkGAOL9VsRSi6k+ZmayUycR/nwYDRno+n
/IzaCfEebrRTkoBxBaYmv4JcgB1idgALnNiROyLuoH5XNppwwAQkDBiIl76ILgvfz/sqZq54fWIT
/+iXab1QlY20U55eHMOptqu4ArJh2Z1etc9d/bauGk++s3QRJytUCDmekIgr9oXi5VmoHaW1eG5n
tkxUOi0bvLv4zYzXQzTQm8dzkTlKdfBEeaZWunnbTIF17WdrCV36a0XX/2pxMWkJg2H1f2DvYJ+U
kfnJtgaceQjlXi+radRtA/lYhtAgOCP8AgC7OIZalCUlqs86pOvsoyt+Ytl5IiadsVHEi7cakaOv
yy/pzICeq9agbKgbDfmIQMZP/SBuzGrxLIMZkV9ACmuuyiePOKx+w3kDb1QHyKhmp4a0XwoLm2XP
0IRZNm0aR9WIitHPT9234PPE/piXN7FAJIP9jho5vvOGNLbcJogP2NUMSANyn2D+oUIKFpXwUyAp
CCuQiHyFfZZ7I9jPGdD57w2HtO2c5L7kM0gJOt4DrUYNJwIvH8kQk6sqbA+NGOkl/kwEXQle/D3+
ZbBn9Bul21uXygI1eoecQTxRwnDgk8zfC32Dc3md+fUshIBWWFwpl6CI9/5fBI3ivsPyu+CAuY6c
NLbMaH9h9FAVm1SsKlu8rlJm3Y5PkjpFbySNAVEDPQtIDdLtweMFqIE8dxiSUyKcjA07H9N8hNPy
5u1zCIOlinO6EfoVsKPUnmEA82YVF/EFjREHPUKI/LMao9nfm/ZQ5wwZrZrM20A/6V/kL2Lv9Vtz
IhOZkQLSIS4p6dvt/JqLHlqndlyNLxvjuxhIGJUnHDRQGuqifxmFM1upFiXysQmamHeaz4GxMGjV
DkQC/qUgV8s+ktbCwQRugOip3uEdldbr3DEv0uzYCStej83buNsiQIP6WtXxWklWvBd1xcZL//Kz
II6dZ2sh8sxZ5Bho6hJc++mqB7sCboZq6sMhi4gyeQp+GcOPnao3i2Az1ZIUzyx2KkTW2+/eIKKW
dDWQYP3TKErwIsEtELfSy1Vtc9liXHuhc7x9FuoRhDJeqyrWTEH90Wdoxu1eCIpmzTCzoNl4f3Bn
ppRI0GYTOZkcFWmk5CsCDuIHj7Jjyo58W+MSIE25OA9nwTOgmj/T4gH9pHnxpyArHRb8iKiEbRd2
I7IQa5LozfZqUCyIhLtwzVYPYEzYNww5HJr0onJRBdZ/EBAzZ/CUz2ndDkh7Zhxff8Q1pWt1BOme
69fJHXiKuOV/2PYXHJ9I7+J4S2w5IOAHA3Q6gI+CVbozCv3m0ggIfRy4Dez3poQnBGmg8LrOpklX
RPm4okdENE8xPWbLEd5EcxDDHSA+j+xI0o967DrOFza8Blbuj4+G1SP7hkCzpUg6KMykZUUIkbx7
xWRwMyRtDCRtGut+TFnoMuwiC18EHuIRN9cjMBq6+ZsVf0qs4r2xKbDZqVOKzVCu61D67IsdqQmM
MOV3r1rA9qLozLr9YKxfzZcCaFK7vIT+dK8INKoZm0BGpkQa+sKWIa1aCqM1fmnfH7JmG6CUyMFK
BwwYOxlz3tDatE4CLfehXX5N583hg2ZU2gAgpivlBwfeqd87V4h6+0+V6CHUyIwglsgarWohPgJ9
q10pEKzZTl3JhYetFOAWw7FvWgrOMGeSWJYiW87UUHmr7euXDSFDzukyVez7VSduKrM7KchSOrs5
sp/OEZj5GZUBb96LBy44Azso00qocls/zvoK0E4drPfMZi0XLcO465qNCOnA64rjwp2ApMuY+TN2
K4ygLGyv/1MoVt9a7aSHmVUc+lP6kx7acaN+Qre/Nyo7YKDhXr9/rYu1hlE2KzLsVnNJESIDCvdR
RbP7sseQ1OXX/fP5lyiYk/rF0kQ+8g+qZoDDaZoebB6/7He/Zhl0lm2nZnClttxXzRbfizF2+C7y
3a75tcOGFd4HKxQLFIH0m1zG2jGPBfBSftZlT9/d0QATvocSoshOdUcclW2iBsrgDqxyYKTeMaxK
SD/29NWa8gNYwuiQ4vWfOm2+4/jMevu9lHD9w6RsRo7blxAW9ISKlTc0/1O3+VVztro1dlza/kF8
nouYBDZkBDeJaxTCdktXbtKyDTZDZ7JR9Gv/PKX9ArBe3tJFY2pNrF0Zti6UDIjqE53bz8udqvVE
gEkL9G0AaMkGSBJpIuIB5TzC1tTzoQpTpi7DjhmyLBAsjwOtOfbrWLaa3TA34Q8ZaIWHBeQco1/I
jlRkwa4PsxUpPPGOUeS119blLzM4t1xYkyNEEF21gx5OQTWcL8UnRw77bvfGw7NoPFBWVh0JuMNZ
BHGbesqeLLX5Fe7Mo4O0pShcnABXtz/VsxovRa96ZXOKYVC8TqOVfirRVh4SK7Hajv1HclkBmXq0
Lap/R+SxeK4n4cLIuMVKPTa89FXooe6LN1lyrLHUvMfjBioLSw/EipSwy91//EfSeS2pjkNR9Itc
RQa/WpIzBmOS+4Uig0kmOfD1s3Snpu7UDd0N2LJ0zj47yEdCvZsQ+RW35HrdFte18YdpVDNmOeco
vLBzsGFzXZybaAJjY8PIr801gE4PweF0SqCEYgNV4Q/3qKDb9KAX8stF2n1Pe9zKSladOUaQV2+F
o87PNpNihQAGcGd16K6AHTlFrQ/+WRcBxt/dAPZggYR7RZ67OSCXrIgV8yvw+Gz6PpLzJ6/ZiCFL
jR25XRR+Bt0N/v806yqiPyj9bpX8DTYvgNkHTxXijnN8pAkZofshprbUzi0g5RX8nGJaOl+GgWdZ
/zES67RsjEDw4el2ncf+ge7Dak/oqt6G1zlHbEaNlYsAiv7mrBUi6Y2RGJ4ysLkHkOGpxKCuYXYK
nscgDRr4K0HfhYJAT/E3j7iA3mhsHn5/5d366ILFFc8foPvXT9Z9te/A8SpD4+z2cTfIxeeKXt8/
wdaA9+63fQ5pa3ARz3FLmzXwUm8MlvPZh5pEWxqBjbXhx5zUvbY5byEw1520u0RR0kABDyS+vnAA
DNAvYYHuA7zDOWIs1wVmRhQNJDtsBuUE168CZOYEF5yagd4OVBQWToEjJFMjmtEJArb9F7VOGR7x
YwTRH0inM/2ipKYBXlMIhDBfHA1in5Rv7sFoqaVXCQDoE8ei7TM0HmP2KWrTCjrGxeY5axiwJnF2
I//LRVLjMLrnoCHYjxzFxrTTEYYBnQg2wrmzh2L7ZVx6HHEaPQg/wZIT3k7Dq4j+iyjEGwzzip+X
gwrN7xDwnxFUkTv91giUHlIZuyi2rUlDKuZl+O8wQQTdp9/BzpL8YiK2QJIURBpCYPggezOfMP82
2hLujX29yAbeAr2hcXSPD6+ffjeDr13hblQ07TcoVUQ0IJ7Z2KSoU27TzDXRCt9DgMQT82Grx4R5
WfaHvbPdyv1W2820AlCY5ySDoPOK7n1x/3vNTPAUnv1H+igcArd1w0A1em6pzqIcNblQ6sxjg90R
8rT2tI8I7AHV/+dfSEeCJGnBYWKPg7NUVRLGSunlEz6OB//H7liqUxDWljbJzjBnGv3p+wB+Ogvt
KYALi5s0gO2U3p0ZpZcwCcf1R2Ydp/kZ71fji266hYexEe5fsL0tyFfPo4vBP+w4xrlMHMfZ+hg+
cX8VP49Wy2S8hgGB4ehJr1ZFlmOGew0GU+1tPeIIvzac4iXCHCZBT8Ejur8DAB+OdxBA/Ao8poZt
hGSQNFESQYVPrvD82LA7MLh5yDpE8CEnstGPNbWzyaojS3Zk7ShUj6LqY8+U6T/DMxrl46R/XkBs
ATEYXSoB2waa+eGOHArfOvmJBvBRFID/rDEaTDvTKgZ9X4GuYaB3ZEuEIdYA4mdSyGm5vBErR137
88rlTdcOvLb79Tp0vIAiz7Arsq5VrHW+CH5DpQ6DJy7WhN21Nf/6f8dm+NziKdCafml1oiczeNpK
yN2MwkX2s+ufqiCTTR+t0Wd0vY7Kq4LvD+wAdxD/xYEHx58RfF1a1eYWI97Vo7qaym16K1yms7qw
6asKf7ag87BRmmLeqLAz9Tv7E/eF6o/hT7Vy8M7v4SaC3jAwcr/NVBnnC/i3uf8csl/e7cKQqzl2
wj9IzozltWcHbqDjK0NGiORwua+NYQk3dXmkyP6J9r/xGA9iiWyO1gLOC0zA/t/TJB/IYTQbQSed
oqDqs1owsoAVScdbu5qlBA+xTg0YH3hqkEnS9y8oWqD4oBW7jp4/FI6aROVqTQ7s4y+ce5Yt2Pcx
9/rl8MEevFmB4rSlAUOB6zigAbyMLjZVdgr/lay4jg19dIVE5jQJ2x0bineP4mozKECaGKVRVwK7
Luimi4UB+cKmTTMmzPsvQ2PShp1B+uaMM8pE9BWgcCfnDEMl1nkVmn3oVRkFwqw3MmIqn/Z38/4u
mZIA4PamlDi1sbm6Jpw7vHRA4wRbJ1ZL6hx3CPDDQ2RiDB8n1WG4DI2h04M2dhu2ZsgZy8mb1yJS
5O+OypTiIq7IHOF5A3CW4KX1CL29z+77U4AGpsOYZkCMj7nNi3CAdqxl37a9DxKJYTZJz1OLARgS
WEa4pzkJ0k0ef8wexQW7YO73fawMffaASiDTgLLQRjn7PFBuQ/Q+cvWbDptUYKpWWgSvlmo+3O+Q
DXBqomZrKegNkGU3BA+1RANsjvoEGCaCR64dDnL2DL//glf1Sp74iT9xg+xprLBRDDlT9Ax2OBgP
iJHdc8JAealoetlehihO+6w9+EWc+PSN+LNqrkr3hZOWur+hjqL4k1V/+Iw7jFvfDh1y8sDh6ee3
abzkfdQoFQc9QUg5QFLTLfCGb+LUVpaqyL1md4YY5gdD7BScr15vjx9vn6EZpOWP17t6Zwa37DIY
MWH24VJVddCOgkeNjEH0RYkO/W57X69QIk8p/q55VBEXmQdvugpQvhjZiBGS7IsfwrQXwVS1gRrG
0WkC+NwWYQ3xBByu7wIVMRKnoCCmCuQAxRUTnCXMIzSzBCZ34FkTU2ZDVUPCFdX36QM6Hycvbapc
vMMPqF9+gDIN/316ClhyzWERvyj30H6K37wpIM3Abs1cc9+StbyEP1aNNtSl58MjnhEuzBdmCzEC
UBZyK7kf+hgXdyfWmLEx3JSP01vZ9Dp9QMrgfiGzCQ3ZafMkmYA2HFXLtOdld6/XhhaCQ1kCr2SB
ULffdlsdSRVE0lavg2xNW1I1rU9pH62JoXrYgM508Et7gWjsweMVfOnamHTA07uMv8P6j5SEFc7L
Hqlr25ZPm4/YdhXVOH+APeO8MNAU+1OSdf9gcFzKaR/yArapFLyVj0rRQT/pFgwyxP5kt7uj90Dd
R2/nLZhagONMP0R5dANWKm+6DcLifHaEG0Ml6AE9IpijWGdb81u4Ovxd/rAx6asjISdV8JhhzEvw
EeYMD/FpWnJkvL1793DRhH9wSo8Mq0HLbi9+LjSZttu3MZglKqHrZh8MwjP53v+ITiGBB+1IO2Ec
zEawOXM8tuzPRXDg0ddhoAdjn2Jv35ofLyxWdR4Er7SpS1nkpJd9z3AzExkqHlcX+a1o7BWrHFMU
PLYwoLn4BoQ79wbXtoL7ATr3Dlt2c7BkXHF7ezUOT2w6S4hs47e3qm2Tz2qtIXxmKNfG3QPZVekC
VLHxcdCLMiTFdQlYj13nOI4IvUJhd5OW2nLTMTJU64FNTvzAqg5stIUeENPKsYhhn1Wyi9tCBL2J
kWqDwwx9oGI5IbMRJ3SFAiZAPfSP8Ic5Ti9QHzJ4qAuW3qKVFAJr91Li2BymzGShLqp3uOpAU2XY
c7zaTKitDLcVWD6SJ6h8KzDT13nRsRzyaEmVrBe1Cy7GMzSGm1xnDrIGR/vuSBxLRtl3zafDDuWN
WfPZo4zsmgtWlzEfEATslobHGH8FO7Apt2UrPPvYwBWS6R/AVxMM561AaA+IOboWpHhsBDyeeJ07
gXaxhKH8nqz+mAj4T50VzAxHrkixoKZmRodqAi+at+o0nOao8VClmA+GL1nnAicIagFS+rBIvlhz
t9Zz7rgvg6ARE4JTLcGj+PUBWA/JULE9PPTq9Lgff6zFS0HDspUTduTYVPtq4U1pOZB71HKTj5qI
vz/jn2wXzqWpxyjV9P/Faeajhvp8uAAKbPMEoqHQ069aOvEIPtkFGuwUtqBPUaf5U/pRr/6Zmk/q
8bjf9feMACwrhEZPEwLd/IN2Yf9y6SSbYiWLBc++KGdvgfiOWBQWZTr+PZSDdRwkM5hh/FDngf06
3lk48E8QChFgNqH5hw50CX74870KTGA5ETCCSeSykiPmo5Y9xZHT82AecqzOJjByzQUKs8vfdJRl
1gYfPAQpmylOTOj3HQcaunaB4vceHqm2CUpGJqzKYHkqM+knrB8KQsmoAFS0uXzOaRLGFPBiM+3S
dXASPmarrvBWOww49fRNohTkYKXALjBUw7lwz/gRkROpdBzulTutfmRPwWCEBMghNOBtmotpOxwZ
Fgch0RSI0CkGVHMx7YnRdYwN2Glcqlosh0/V+NNR1kusqO9aquTytp8OHqPH4aQ5gV3Xgqqm7mue
OYXxps/MCX+i9ZpjIuWFpiFsbmgLaFEWP5+9rKMW4eK7zQ4FT53D3m6CCcmwOCzYHzCSleF1To6T
1b1K7EsVXEhqM23tic0Yvj1NFDHmxGyz2D7lvAjgQKKkJmVQUwHZwrTyC3ycmSynQkemKB3u1qzn
wpQJV6Mw7FjjdzpmHxp2RnTrDwwkLofjHK/kWnGU8d909HCm/ESun60TBz6ggRd+5uNvCgNvh9mj
B9EVH4Zpgcu25fUYNyjSGoyHvPeGPzAEzP6ok578fjTCLba7XFZL7ql4otXiFYsqwL6KkQSqWrgB
fC3ReXUHywkqnmvSqYnqMkP+0mdxFa+4wu/Dg6CCUg6zZO8d0TiHDP1Evb/wSjUGknTXm09H4Opd
jPFVsj5Qs9UJq+JaHScDp1UrSpkhr8nEfgd31uSEvPnU4e7oMWmoWhlbuJ2r5IVG7++HBhIBG74i
+vo0txgsLSu9mbAfBedFJuJdf1wGhw9tId451gEKvMgLxTQhBjeRDPlwyF4CR6CTOEkCfzZ4SPz1
EMNxebuGHE37H4tJKskAnDNcVSSusII5L0UPNql+973a4U+QohrKwFBxfLvLGk6Y4GE50QqgFcQQ
/RIWL5xMtYf4Z/pnkjek05eUttnG+Qp03EJlDdbM4Gbe9d4bSN2H74Ih4+gQQ38nfmTYX/6hy269
bfoK9Ge2Vhh+gBAnR7c3EKcPlwabrN+bWx5/GuPn/H1g7PFEkWPDcYi5nQ3PcI+jOSawfiYMyN75
X39MXBWzRGAxGHrwSh0U4lDnkxs+NNq/VxMoQUC8TbnO08aBGi+iDkTeyFGu3XmNyCk42BHQUcTY
z5fAFxautF6G4EXegEQsHI6eAkPap/M3whWl/Hv+lNlitoNtETs8Bnw8Qi+58k/j38jYoYPCx3zZ
ADDHGFjnPV0O7Sy0A7gBONm958eeNDeXPzDcsTZR1Ro1oDBY2+zCQAUIwc8xrNTMfiEOPyXObXjx
T1ITayFM4wwNv/kEQ49hRTOHrC7yq93+is2S+9Mm9ZSugEgyxW5YeW37tmYQyhtkUIXU0G8cGqQ4
IOiCFIRrMrTKaX+ZU3li5rBtCCyw4EjD1jEBgfA70dEb54hpCOZi+vTbtlnVHS0AKEgvzYhGVsza
YD2cHIZlUI66jBJg+/wgdDowzspaEvJav8P68CBlAd1jSwwOT7idTffCnIC9Y0NUR5uz8KhoHZso
V/ZEW15mGujG2H9CYxLmXIWutiGoLPgf2kUJymrfubURGcy7nYA6FASPI4qi84jh0MqjYw+59QU7
SLFBdzul6hxxTfOWMkHeRwUOupwQnEXkHX5bAcwu5zNtHH6PEX7tLfSa4978+WPPaBwe7FawH8gx
H3L1I4SE436STYvCKd4eUXs/3PYh1hBWsBwit2X7h4Fm2jjcPXwQys6s8jjemy/3OIEitfx4TezB
irZoLwnC4fyCqdVVtHs/ZrQsy5eF84IZMSrw6EQMMVp5HpWo8XDRE/Zye0UAoV4xLPA7xWeztK9f
V5POLzAuWNUUm+QhYOC0J7xslZakxwzIJanhqaBS7dvmFjLxCwOSo/30+wsI7Dik/mg9JB58AA4w
BuFigmDbTJ9T+NA3q5EwNWc+Q1ApiCQg2w08wxy2RkbHt/p/KxhY4sU5h1asVicMgGJA+oYJZ8F7
YIXT1i3OwHQKrN6WwM10epVdn//auCVAGg8AnG9DshDZnjEWUs3NaXMOQWr4CUc0NgIOj6ZzbJkn
/ZiiOfnwjkOLuP4ZMsedOe5gB/MERmwtMiUE0m0oHt9xMT/1rAsEzjv2C3Rnay1zQBWvMzMpJHmH
x9OEhohnqxlzSn3tk8F45jS7lH7rFJk3hALDlY3nnEv9AItGmBuzSVV0VIO0GzycsgQrpzFnhDPp
Jcac1MMNU44xplEl5kX7Hj7qeEo2YdoVi95HH/0sR5vlm436izLCpfxOYfCMTkfZqGTPl2SyPed4
r6Zs5S3qhxdVGIgfCCoWeIM96D9mUXKFXdq04/9IZoMrfYJYzcn4aWFMg4Uk0bcfSK04mtqXWYVF
BH6v3BmLlWdDRbUm3PmLIucz29bs/zE+M2eFr+yofOJldXEz3b59h5it8L1IL8wJNFcaqmb4xgwW
fi6Dpb4F1P4yRK+yiNd6O+2Xc+aC7qf8tQ2XnqYJmYg92N5dQMNiQXgipsc8VG4X1Zf7c8uONd1g
xhuNJu1hO6CCoOu+sfOhIhjRwL0gUl/Xima3DyqOuToFVr6oR+BtGfUzSts+D0ZnjBHpmfxz0Rrj
qmpiGJ43BQJ828NcSOTwfrUnrYES8mQTVgVh6TzkuZhR0Y5tKgqTm2wZXDyNTYDfsosBi3FX6cQK
0HMqx9usMx70IFM1cTSo5QTwCM9yTtTwibGAA9flpZzGrj3p46SIJ8LoxulhTQDyXdThbEq3GfA6
zo3sCmCVglLFYdO72wAZ5b7b1wcQHwQhf3V3Ufw4nEnoWvoza6HZmuBWTV8rzgenAK1JjZEBj2O7
lr2va+whp9BmvYilC6+HX1QaRPtRFBM8hUWPYER0QLjaZvcaGngp5ERLc0951EFM/cH4bf+EOu4Y
OTZIbQAI6IygJD+s8DQfvGRqfZddvzr8xAJX0VxbOBp/ApxiUOk0pz4svZiTHFIlQARdHCO285sB
XDE/QguM0VSzSiAAMeNdvg69LY/enYMH3txNdCEMHcHkd6ttFTXCzkuuoY9HoKHMpgxGlcgzV/Aj
13k9u40bPPo2yS9uUkPA0lb+3tV/JGVLwE86b18P8YRS6XWxfi29LxWHrnSs3OeghtodtkK631cM
JWNIJq61ggzpzHuzKrPMtgUnH1ZXs3C/H2ve7YdnmOlAJ7NBJvhttte/EeAxfrtQs35p+Ss0zbMk
2/t85+zqMJ+zBY6oAnWprDdl0ILT1Qpgw8PJPNqCiYJArnhOWsTCOljpGXiJUWm5SIQZW/qi7A0F
o2WcEs52I+hgpUMqL4RK8d2hMxIndvg5A8DPDx6qtdpmPWtBZBLA6Avm79uH/9P4isfLpaONzi3Z
j1ec2Vn4RBiCp037qoi8amzB+oGrQA0hvB6dal7uGvhpnFxN/WQozTVbNNAdg9Uy0bbqRa7/7qEI
tgvaaU0P0vaOhy9t7NW5LY42dDCtuOxF2MLF1z1DMrhBuQMHAjqz1HboZhoQ0H4IYpPBEo+7U+BP
6LJZ14GADhK4fHurD8z1deE8c8e4MEjEGRG1EZjqKeri5F9j2E2od4/b8wjM9xqfR4dBH1BPXTMF
0WfPPfhaydeFvsfotkxuR8n+TOVyljkttdPcE+U3/qR9CfDEzsOQbw/nBP8N6DYE+yAjzHFhEWcJ
PdP5upBhGjF05seN6JT3ogkb46swhm2XFj6tWs2YIRhlxJGyBfbR03iA4ihGjuOWdcXT0LQvSZFP
ziu7fXZnPrcyQxOj30mLcXE9vGC0guOLKQdMxk23IZtHfGUnMIdMcD6rIc3DBXyaWchAIkjMn1Hf
b+cHTk5Ymz42njeZR72LVhx+wD9W2Iy5tH2v6dHcVFe/fWj/Rv18l0VFi0HS1f/2nqCWvJrqEwVL
7cLkXBM/ETfiaHE7NUjGuxydj4LA0HbuzdTQIAqzDvbArsJZnEke1lqfhe60dWnBtsayxuCGYZBE
/z3AIIxkDBq3+ht3o4GcfJoK+/EJ2P6tcgAKo/2LjrSCyRrfxL6V9kyQAP6VySzDX1oAeo0rgwnU
t9PHnia9AL4iqIoZTkyoCsCCtSglqQYKURqWhzg7TTDryXL+fBNmxE6LR7dq8uUchW3r07A3/QWV
MlnlG934Nx8yR0DKCGMPqQHMs3LeGZg2iIbBR3EG4YJemcn7c1ieJg2IOH7Z2lPiOA7jWFM8sWsl
oa6DKZMFNZbpD0MFDd1ff8OzxzwQpsEXw0WQU1rn8UD2+GDExMQbD0SD68NbbUe0CQQ1Z8SNaJMC
tn1efqptaRptuT1tEGsibOD4IElj/Iv6PLpVg2yIsNkgvp4nGfD4wQA37DY8jBaQNHIqYhr2AeQz
Zj/d1A8IY+7JcFvRwIwWnBunXgC1lmWF+n9lpdz7u7U4AjUflTFD83gKqsm+4ObJcV8TaIybW01a
SaX5uiiZLv+D0vbqiMUDLhTQ4Q3wsgbQBcINWV0S8MHaWnxx2m7BIL5wLdj5V9tvmEUDirVQqUd4
bcV80z+142sC4qD/A6SAbtyx0oeHYRID2a4iipBIJS07Z2nzZYroh60hQA+4/0Ikd4G02BUityAa
Iz6txSIaLBFO+QdyYI1wd2JD2MBgA7CGv/PJxVaFueXPEtck0mALnPFZiT3ywHFYk4rIfC/9qYjy
vrbSKJq1Av8Og8KCd8vKH8dnCU/E97m6OgNv++FktpzFfV1gzcZMhQlyDx1RXVjRIEjcs7zuXV+J
0JiFoWb4RyoXbsKGSuFI6XgWDhBdSqiH7zcCYan+kIswTdcam9eODGpxmjvpY6pImdx1JnHpHngv
mcsbDBfNzOVt6Gy6kJ8Spkx74V6BxhZnkTIY5uVgZ9ygF1/kCr6elTqNEYk3bT/lAGFXwcaL24Ht
sXV1b9LHtYjlvrK4eglYwlnGbXAZwoC84GbN2el43Q9XRqzZi1ZLnz6+tAKAiCRaczTqwLx1NPuO
uLSSnF6Q9+AlssBnjOnM7mzZCYQN64AzfNcK/gV36QTcF0gFZ3DLiu4R7JfndM1bOUBru4o0wm+P
OkOVtI3qPiHr1k8OxlRzARsywt5kFCKt9qF6cVe0/wYZVfHxw/8MGfsq5QluM73oD8OIVz/KoD0O
/BZcH3hYkfDdUpMM4EbOSovblAIZq0I9PXrg0FfHlkwRmeEACfFH0VAMk2iwjda5n9z5BtTqReq6
flTxgCi1fll+kos4z9RVuCJSyugDk1sKcDvimiSNBqvuyni4FfKM8n7J63YrKn5NMeZPqCOggNdW
gjNt4LqkyQ5mbWvYtIfESt29F20T/j836xYE8aGa/cvsVCDfXzvkoyRn2xWz6OkJ3zck9NZM7A4l
ocgv7qUI5vMu4XZQ4GQX9AhV1cCjcscG4Coett/GW+dp+y7QNewJ52IJzqjodziPfyK9jAekXk9p
igiZbA6RwB2uQ96eYQdg3xhBkyWlc25zOXddl3VKamQEF8lXUGjhT8dmPLCYgZv+WlxV4sY6KbdC
Bm4RZtyXD2iMgfCbax12M58vJZIqWJF31d3erKWGJoZ9luw0Q3oE1iguTYo561BbLlfrFJ9zOMmU
801wCa6qyfL8CbStCO6JWmSERvnzxB4XKH+l6O0gYdN2Ug0xUzhP2Zg+fgi/Rc8wwjTVE5BUM7Ru
2xkKN5w2NGiZsApOWChnJGvrdOHvgJxnwzuwyvEmhYGZCK7e04vufLwztBhUMzeqPRHs3v6cK4P2
iSuvL3jswi6bqYGJlJMyc+6rEOlvWMqm0EQqCwxr15cITzFu5wrHCUtKcCHJqp2gc/91rUVayvVH
JDGv7uI59hLt8e7ZFFfBI/elIvFKK0a5Ig6zq4qiMFy5oaNYIYfsop9XcuAYH7gJDLJyN3MpLhMq
5+Rpr9+7SJlO2tdJlfhGOscwh5yCcPax1UZqIVMXvYW1cWbSJEkVrQvHP5BB3tlgQExmprNYLB49
xC0O5JnoKGYXmcSriNca2Nz3bIgN8SJxlSLTM23HbObsRNVcb+7rPuPI5y6iOPvgOgFbdFatfeZW
T5lZ699PGE+ca6R/CtDScdQHyWdG6i7aIzBA/A64LxT1wYcZpTLGZx51aKhm2u9oBgAwAd2pXjb6
q3B38I9fy7+MkljO2dlwM4JDSXIk4xXDDeJ4FycPQp1ZK3SVbK5MrazIT4S7IyOt59zDJWt9zl7D
ik0itt8uWzT5EBZjLx59rn/MV2KTQfxdNXrj3B/p0wNsnku0ri2dSoiRhzWAFphh+Drsg5ubWPOl
+Vz5UYJVhimDB3tj5pXi32/a4y+rB3t1VofLBOs3bIWN6WuSWSyOkGTeRfoOkewjv1zjT0vD5Q2Y
wJzwMQQi4DBenID0u6gb0gr4Hzp361/2sSBNKsFi5Brrc+ViH1jfH6L/sOog0cgr0lYZthPG5Vw/
UopqK4PBPnDZ04ymE6kWozTN/Ue9DleK7NVUj+LinxCRP3Bnb4/z/sqzz8mo0tNERMDU5jjxOUMI
fO1iD7XsO6k6BetULdjM8d6YpszNHe1QwIrrjRaCoNUUKo3z8FL2fN4XdcAVF8V/z8uX8szyB7bP
6+Ldy/EbnXc58ZVcCG5af43//ghflSGqNEW7iIuP1bGLn8UP4ugcjlmM06iIzuma0+srU+yJnQW7
RtS+yZJZ/mLQ5H185mzi+vCpLclDR/xnaSWzGcNHpd+Hy0HCpfnDXR5a9pdg72IJpXpeil2AWo/7
5Uba6kPNMotFB1eb/ZLZ300vPyaFFmedm1FbHE7WLIro54gA9zkEx27Qle9/G8dJub6IvlwiHIAE
pQFXVQc1dw+UD7VtXQ+L9BQJdefrCCEV7vyBhx8HCTuyihC0ZJMImiufO0dy0bHX3xErNUelp09V
FWqWLVw/pc9/Dtl5a7KLubeC1Fws5od3d9ybMkZVqYr4iW7txlQHhNA/kTKOMpIkKBGgUFozdo+3
jGbYk7gRJzmdmc/TxM4SKcKmE85gK/g7TlrClktZOzImSv0u8spKKAFUuOjGKd/qC64pG2FPxYdO
sEbjSJlKKqI6ChJ79LGmvrbCFIogYEjKbCuDiZv4Kkrbjgr5Vzp8IdL1zHWNsei4ka54m85CofIa
zzCs9HlZcRB+7kfvMPILR6QVU+WIbdmlSDlkMzZfgq171NocCuRfq6PHVsAP8N2Y3YUi5II402Uj
pUr105BLn9Dqzk5/bi/w9aQrzBUXn+cmSSgZw/dSKZ0XzlWlPGmPSyx+KVWCeXukD90uFQbMTruR
dFibPGG09QzYfweqeu8xXh93dOYqn0RXRe8b8nMsA84Iq+F7khR05QiI4iKlCGqHkQo21+xqfeq3
4Otjh+zt3M/QF3DbUp/FFcc09bHrFg7PZE0dw02SUhcXZ4Q27OzKgpSPP+nZC5nlR9z1h2TPxYsn
folEAXyl1dUSfF/SWFASHBqsc2br/qwh9ep1L7YkXimekylK1cEbMdTyreYUaPIgqKlOyEBdl6VP
2xTsDvnsEGtRAzaRJpo/QSxewF4H9wLGNT9GnufU72kQ8x58SlTe0zVSKXYVPMEdvBZa1oxFGQeG
q4tWvKH5QSNdMFmmO5+jDBsolDs8udmeU+sqkmI2K0eUd+s01032M4QjULoiQYKH3eBtvGaZW3wy
g7fwEjN4VL1cJsVVHbmR1A1UB37CkcPDdrM/+DSwhZCHRSWxuLFqGjZv6zVZU6KKULBv0sfI3a6B
98iiF8XxasWp9XVl4v7Tylr1xt3lko+pM+RQ4bxCPTSxlu1RgB7fzgRvHWCiO3497A4fSmLpZLnm
+MCZYDaY9lUoOfRFms9x5U/q4O7E8+AULhldF6FJlqEe2RBy82dajOk6/vKD0inEPZ8t/RUC0cR6
WEc6giB0thFp/U+T4FcooCsKKB8FeJkrghFQF5ny0mCwM1BNLArCtykR50z1Ectj0WgqgJjy6fAl
q3qy6zEAXKHWgPN03x9OX7mLaw4U7CdE4rqrCZALxN0BFXZxiTAFdJq0x6bkTOfzsSmA18eziPus
zypdJrvE7QkoD+SpLJcYTfVDmpPrcHe2P3s2oIr9/Ch8DPmGGmqTu+7usdmVm3zPsd6c9ezHOHLC
lsc2/5mT2x3NeGyzysuUSz0HC5R54sdk2cC8YoRjL3tqjsslZUbNR4jdeZYpLLTi9+ZwGVFjY24b
9P7cXT91zyND1k91yIdarca+ajgzzowLqJjV2ehtOYl1FO7bYiS8DOZ9pnoeTl1jg50EYWDPVk0g
KVo1eDJrjOxEQhs7iVsNy6WVsu7Kv07e09kqQAu34OoQ/8QisdxmbnOxAz+KmphJKR9ni1kTYjGn
4zOFcBjlPu/ejQQ7WGQ4Agj0wm7ZpRPUGJMP9Dr7jpltygMKUAqBJHhQCnVTbrTdwGXN9HYDlZHz
2x2tZsu7R27lphjroXc5sYcP8kOrEY9mgtJpR9m25b0dOPncO+SwYU+1p02SeEx393ZZW22CTebx
rtKr5bugZ0Mja7WiHSFK3IGHovAnjU9XY1924qRFXyEBaAOpS+P58hMykX99MQ8gj/sLJ405dzXC
kM1903nC9xxYNU9uCR5JjTZHo0uT2de5RUQhabrNew7Ex2LHy0KsLm7nYLfmf0uYwXo4ydPSo0pc
M0bJjzisdg6PNy8FF7pFs1LzrYzsMLrBgxzhlJ5h5it2nJN+gJzrV8xr9vIrh7pW12uPlq8egbLr
DLF14R6C7HLQRV02sd7mAPp7KGbJ4RCTrBMMSXWyCAmUS915y0IG866UYA8u28f6OW7INVeikCun
kkMOUq55c7zbraIrEkRagP6YXZgdeU0RqH0t2bXd2YCek8PC94MltvmtGEoA5Uc10jvjmfDcJZtM
yfwgrHWIEx/x8IKDJWtMR+AfZC9ZvMlzqx/R6m/eG/b+zKdsORceYbK/zfDJXRn3YBJiLSWqx6zG
2YqIDLbV7/AZHJH4ZljO/Qq3aWCunoPeEq0GMoOY9Mo5fPwEg4es3+IGEEOCOPz/3G1gn8x1okTU
RKwbach3DCqfHgAFlt8w07C1SK9gILVNNpvFvxdz9dLn4p6eoTtjwJGmEOI5FP0yWUeAE5Foye/4
QqaUiM+TgBmQte6uXc6Jv6UMODTGbhysKmryXR0kCPxFvGSbPL6skZR6843jLiFDBiZyZUBc+V+S
fJx1dAROAXsh2UBQsbBEyd84/Lu+cxkDd2Q8flhX8ZYbkAX0YydkXDs7Sbl9Veu3R/U4S87yKDmi
Al6xnF+iiuLfYiX1sa1/rrMxJCeWLTeisqFUvO1VvLzQVmYedAKWGUyI1gQ8IgCof254oqCkwBVF
8hi4bL+sjjiIHyAmRy6u5YoXJUjmajjtSAF0BxwgtpVnBIeMk0dXHxshQeEoffV7U90D0imgEloq
wJ4ifbo75A2Hl+M3cTldn1OobTv2kJm2b/WvkRC0wAlNFmOCEWtv3bL1x2YnVLNBwN6jCyxZx4AF
FKvU/WBUMRXVTg5hdvIKNs94RXKguzsv3GRGHzYYQVH16SAx2JgEwTUcVmdrONTScMON2ZqF//ao
aQhOEoQeIP5bhHiWs7XPeBbcWAdaF7KqFktJO0XNI2goFM9fLM+LOWFjfXlZsHMkSYLdJ48om1cM
M6XpvSBB2AHT+za2JdteCY2CA9IGNNwDL494VodEYufb+VATJVBq25ABiyuvx4bAoFMEw4YYSno9
2DJTSjzmKWxWeN6wCeEELFfxBcEfYTkeh/JprDmB324QLEslqZX0EfSds5zmD8iEI57aAvT2hq0/
mygTFM9FjxuD+/wTq4BNUZC4u2BJCTXwh/MOl0hvcTCfuL1duEaWDsqm/aCecjM/kW7ASsttKnHM
vg+FPT/pW8+955wtrSXaA3s5HBALlWsnHZGnNkQgVumAH/PBu0zUyoOSAar9NyK1SHCZ7mOTF+1b
wyXmqzMuTdea663NdQ/RWkN7Sc1xwiR1E+uGsmF9mNwK4BSN0QZBRtHT4wCmyfqPszPrUZ7LlvRf
OTrXbTUewHaruy884wEwZr5BgAEzGYMZjH99Pzvrpk+pVC219JUqlfkmCfb23mtFxIrYiA0KlS+B
bBZXkCvqpwcIIJCXHGCFC69K3tstmMhgZNM5woWpcaIcOnZnRopMjBvPJ05OG67ynsPC5Xr95myV
CuqgnzDSndGAI06sh5juoQszPg65X6aV/1CmOIXJSbPuOTMgHBDCBNk6RquRyRh42rSoYO2GOKHG
yjDZTQ/wV5k48pkDhGP0hebAPmWwYRS5u5KnhwcPpFTNb/M854QNMi4CQMNlTq1a2DM9o0IWA7/t
ixHj94HC/ehwGylxOJR27XBGeN1B7zspsJmAkhgLp7BHehOhM+XocyuMB5wF8p2kJbnQwRKFPT7H
Zs26j7dF195iTcRoKeLvNyHodi9N9AzodVfIzgxLL/GaZ6GnVDnomBRnneVJMvvRpFrrZBEd55HY
SQLuZbJm+oRj4+VE5FzyMIPB5zPHSb6DFcManIJPR50wzI7a6+jR0mbvYdlxgYEH7Oa0+5vMPrCA
y1rgmQcBwDAEzSwbEwYsVyDBh724sQsmwxtJUBdmw/sw5XMIJuicYIILiTP0VO/PSUg8PNoMtg+Q
+STchpTDqlcjsT7CTaLX5I2Ks//qZ4WbrSOQVwZmJoyYfjab16zjoQOBnvhDADeUW6G4Z9QPYP1f
PGW5XWlvOmuuNm9txiMQXsblCGXSCQsUtgIp473KnJBqfDb9phDpsGQeiYtJGpZXh10HmM6+hhSl
omtOU1xnxdi1Ve7U/Ed+1MNdLH6u5yF5RNEKECW9ETJbl85ERUrOgc30CfliSMadGzstaYpnDH9s
k13R7o1z4HNo9JVowi0jIfdNPHwJUuEPdsd8sTrxp1RrRRl7FzK8H2KkL9JetCNN4dRMjDEtwknT
Dl4gBOQ7Gqnydd5AT7cuUISF7wmCUrGtXOnTwQkDju9OjT23x5NwoeOktI2otIYBMOSBTjc4sv05
2Zk4KuueMbvIfhpcoBMgd2m77Dqfcnawr46BO+8ckV9LPwq6+WsVU8l5d6ycfrAMDDyMBGL4ObPZ
6cxtAQVUnEG2scKn8kkfl84u24bBKYHtMdY8yuUMruJv/0Dd6WiGzTh/eIt+CmBRaM7Eg3lBUs9j
ekMhAPZRF9THSISe/ncYuu94Of/Y8U4d4BhrAzbwA2gcT06mrInSOkAqS0vUu4r7qxxGhUisCqFT
bx425s/why+atZ4bBcOPH/onuECO//oVALmA/AFJ0C1zirZLdmyuEJ0Pva9266+Fhd+RWFfXxpUv
K8LKDptV2Hu4F2YX0XXSNuRcXakvqloslr5eaHIks6LFVaM5sD/iC0Yh9Q8nPD03W80Pf0IAs81r
3DtZCJwaDgf7mINuF6RI2Pz38NbzMwyNvD9xFVFNffDAxoqcP3Le08mlRIgSCuSX+DHgwOTw4j+k
VOHLZ4YKC0fM/c/DSYenzDmmY0xCDecrMQoKB86+bVsVA+L4FuEgL5GX1FgXzRprkoUbu4Uv+4UJ
E+xKehPm0itmY7X+eNyRSOMKxv7jawsO97KHFsYGSvwyE1ZrR7Lrr83BK7Kxnxk67tteBNCS0BXe
V8cUwVXrKJ/+k1E9i8Sshz+pstaavJMakdR2JWFqYRegJoie3hjkP4gA0gq7du9/m5ASJgzkWZPv
dNIf35Jq3uvvdj2hL6sOTPpQvLoV43xw3EF93t5vY9SJ2ina48ZpmRihhTjNg7PIuEOr2xLpHTnP
QkbLcgtLEeMlho3uyUcWHpgG24vFxOQNQXU6VJ3zn0CdMUm2rWo6Phse4uAxg/1vfMLcTsfTnH13
sGeQBXfevq+7qOu/ix4lt93Lnk/rguxuOPqZgHjfR/I8rL/ZlQd5UcrhC8jTgidWnsHLXeNm568f
/fMPsVTPus7mrx/lEs5XmNgsR7F8ZxLP9q8o4Jz5E11aOK/wRCCdyrWhHUIXcA19AaD395EyKZHC
BRg2LbTo5l0AFvc0mlfuUmwb6wVmA9AqmmfbU8rRFE2oLWrNBeLY4xyLcCgcyTkocxuW5WwNLqMl
wCZyIxCw8gmvugyZ8PV6VGyUnIIj/GYZNQsIImAEoMKjdYLDfXigkkhvkT6UvdUpGq4WuFovoh9d
3CXQLUxL17xl9+O9DF/r4vBvEUvJsQqIoGfIqNA8eE8OivuBf+p/aDE7g+4kWtsYaafijz1YH9Fv
PEsh5UQZXKQHJz+hxhzlaQrTQ+ryd6to/bJimJkeAUlKKDAdiBHatgqKwBUXCGT9kKGDr3zJMTWH
EpPuGD7rnJQ85k/YkiOuP3iUaFseNNuEyZnd5py4x8IuqNMWjx/YjpzNKF0Ex3ROaEroFRcJmnPq
LZdzTijpdYWKYEYDUfOd7o6DulrMahrgIC/21DJvXLPBZnLDJlXdevutx45qixp19rsBSHYIrLH1
u3cQhMnp6XMergk3vbB7Fi5WLQ8TvrZo+m/BvWXHd6T1cP47WYUSTHFQZK0518pXsBdgNNAvgc7O
JPhBVBE8GyrVcPP++PgmSdgJKlQpl0m1aZSQ4bXa07+gH73OSEKahv6QKEXFeqAu392qyVnGkr75
0sJ1o/mp/wJWY8CTuYfWmZwg7ZhrR5ViGYRDaewISCwYYwVbIq/n+Bt90AeStISzq+w1VtmxGM4o
+BhDpq2sydHqzhFyr2eocS2RkH7GAQspxn06viAtvvk8dg5OkvShKPnQIsrIAG/a4BUxTWYSkmJN
qFIa/D8CPGw7TCPvj5jXore1ngyd4OeJKgXJie41SELsI04dxyniCtzccKWtb8P4veB5JWsBRaxD
KIqZNBiZgAA/3RrrEOt2pVa1RxcmZmJdW/zI7PR3TQfBjEsCKrna9u80++jWSJ/OTxgsMtQ6RzJ8
AYI+M99Rourmm/VCs4SuRJrynRJHkvWQUw9uNplX90iDK2JeK8YMJDzLiUH733rXIqEc/oeTVHuo
cc7SeGg/myOTQTYO5nWfmoVRUcXqzr61I4OOwt79cKFcLmWmbvsbpGWl4ZSwQ6hovBb3FlTRkBdN
2DISKT70XXbwsxIb2kcMn3xcQHYFyBn3LHUmVkTjosvgNTWYWsbF2hkeFV9kgh87JMG8gxqpdijs
NqcRWVlLM12+XLg0FgSzMBXfJ69RcsWbgr48sD74wKW1JHHv55w5TphA8pjnfomILtROzMk/HA23
czQjWk50A4rNMkY/QjRoz4EMZd9LEC0iQSYdQUNrwXa4nDM+47qwLH/SgoyH57oXuwc5P5Yo76M8
fc8PNKPqZJam70giQsxmEEIfpajhoZYBCjOHmvPKHvkAUTKmJsUUTS4VeMpDfIc3RwICd0tDEQhE
gl1Pd06GxyCIaLrBiK6B2GgprxB+Lm0Q8U8ijv5p8KGGeVTsXYDCl3menkFKUXS8rdsWnYoRQVvj
GW0ZQukiencXmZdP2ZQdh5ADU8WxAQuRUFMCBFf+EIjtCjyHbUSUX+c92AB9Jzj/z8cbk9phELHZ
LxZVnNBm5XA5AtoXrSz0uwBZqXhIRfnCN1RO1Ow04LhiAgIALPXlinVWs/rtBVwfYMiaVoYaiIaT
aWv4f5wXPIe1g0wLiMW+B4eWdLhBDo7CsrbPU04G8BVUoCHXpVfbYZuE2BkxCdeEaiLs08SDp2Xm
KmZA/Qm5DRTxFjbLlOlq6VCW0qYCfQsQJ0B5A4TCZK8Bs8tBD5hsBScKwsuwfVjf4ZS4IGAMJRYU
qZMTXU7N9oXvgOahsD060Dwsh+zDWb0VEhiKyYAoEuuIN0w+gATHG612exg4UCbG7vwTAmq+kRCS
6McZ/bDnOpqvDpY26BoArihmmUNk/ncDkshCX+Jv3+fFKdcHLnfdRgvgI5L3X+zsASXCsS9D2tA4
g4mEqFJtACmKepu2WvAtEUBFYId6KOylEVfoQPRITwD135aTPPgKgWcSBc2eXOkngm0BvkSgCMqc
w45AZsax3YMNo5bCsBjuE+MDIladnJIUgUkVHsCDDNJVDkZEw78/7vAy5ZAsU6pkZ7oGbvSXXAQ5
jeFzqbes6ZQxRyBTsB0w7yKIK5RFNBIk38yA+50k0XcrJ6INihiVgP+A5LJnZ/+VZsHVP9gvoGed
1c4yYGWm3b7AO8Q9KMGor356GwYcv8CrnKZwrxdn4Lbh8gO7CZmb3gVccadEP+QAQ05QcHH4PQyA
wkFvgZYiOwTnIATMGFBk95BmoXHgsjusdMAScajaEeLTEDMEvBWgZ+O4u5rPpUTc43vfPfAowVgv
YyR3MV8MBs2A13SZ1GQWnHodYw9kT0t03oNwSgwmpBxvyFWQsWBlYrWhvjrRO8Tzejcn+66OuXqo
nGg0ljycsu+zxz1nc8HgPQ9LpClgOqJ4u8eC4PygLHYGS9vOsZkTWhA6pA05fKPRfTfn5cWTbgT3
ZRhCyxYhTtEM8MOUbd59hgnNlL/H5G68UeIXC2qJL4bpY3DitLoTa8Oly97NMl2O9GSuvew53hcC
6fs5G0RxMBkXK88PULjQO9xl8LkgfwRy7nAHo1CQ7YCIbGeMuIoZNoEKOo7mydwacJ7kECAY67mR
HWw0Lxw808EAabrQXymiTbVTdij2v2ZWD6dhhmAOxYRgX+/szuEaEuZHU8ay5LZnTxv+fmOnJdsD
t9nitUHHBIs2i5DXIKCh3uVw46EUrK/G4D7ZvAjw3OAQCZ1ZkGely+nh8iwFbEaRwfaFiy+rpYsD
jBX++t9+16T8zaL0rVsHwnF4qC5bIeeAOnsy6LvezKT4KHSFJWeU0JFcIX9MXGnYdEmB4HCz6YNl
j+C8cfCH+bI8IadVl37SE4UzjE4QRNXu6cwKHnzg5L83OXUJKLIHvHJ6gArk0S13BufGH09vb1Ar
JmRNeM8Z5759YNMTi9Kd2tmX4hf8JtIztu3DKcPvtJ6DciWkE/isnxRanT0QtmdjoyIkH4OVh7vJ
AIEHKIcj2D1RiFpXMbuIyMF8Cu5XJ/lvAYqJfMaB8hCPDEQqugi3GQwGt8kGJR8V848tE9hkRg3O
gyu8GuFCADlpybmHBxYMoBMMMCI58S46iEL9j7XXbZ4edyOQ6gNXGWxE7peLGeVx6yx4JC18F3Mi
crID2+62y/Q1toUt4BX0kngnaEp4UKwHIgPR8HsVQ7H9g/Bb/FAJOEprzQQgsyKNcAXTCg6rhdLO
tJLOhpE2EJUeWN2iiOkfDuw/+CDZCFlFtQAYXYwFjM7HQ0LG3layipy8eTl/lxEqlWOLVj76wsnj
pfhwEMKRdpjcArZfuhqJGRgPRIyhFFhDri/4Z7KQwXqcH+T+DJ4MDhqWfOasvGRycofD7R83JnCf
BYyNgJKFL7UIVW9g7wDGBHr4JZYCjRHJHQLzvP3EIXvACo0CH3lb4OCkyPlAOjCptEBKL+/XSd/h
P+ZPWc6P4PWhV0DQz2kePP31/JW+8MG1hMHQyd4gRL0T40KQ1jvvvVJqtfbhVUeL6wvnGlzBd0oK
EQp99oUHSjTT0+aYpYRMpY4vI+RAQucSa0dq/ROWiCH7Ts3AmPVlY2S7RpJ9j+cDIfsZhPYhV/Po
T4bQsUoM1IFfZBcmDKckify4W18ONUSlHQ9/PwbN+gMtDoVsb1pitAse1NjZ9O5hve2IbY/tRMOj
VowHUEeFKECWocaeRwm6ud6EgKgAjbGQsr9RMxrgGNJshGwDipadBKqYV7SzK5sOhZTQxA02UD3I
fwQPcxCyBvaWURnElrKL/drzKdiOyw1MLfRrKJf8A1sT8xYclsgQ8Ctm0wIip0vDtRG1zZVFDZAP
FcPmjpbkxhqgE84O4sNsBiG0iusixqz7McGvfr+Jxvi2xJSo9kZ1ec5KRBCpMoBcDesRXDxPOWee
PIU+orI8M5RywCgBTc2fNmg+f4hGBKUQvkZ1xpPb2Ajwly76mymlKJiTszgC2lPPBY7gjK9+TckK
m2RzvuKF1wvQePoHalbMkc4YI6jWx4PYwLIKRJTPhSbFOoTZ+cMu4J48aXlOCxDOu03kHQUG+Nvh
eo7e0aNYvuF6sejX2RTbMz0rZDwHPDBCOODzYR3hDZa9HfU4LDz2shu4+OCZQEmnMspXAZciLuFT
pkWSQq2HMiDnlNIh5fBeRIafeDx6EDwRLRZcCHKD2Sqp1iBHkvUegAD5k3PlTBjUhw1hxNNaCKSc
k42PUKQcENmP0sVOIzNwoMsTvIsYQweyOn4xMdDcFWY4CuCuPIHLFpA7dLcsGJqEyc/kHjKZB6sO
KO42O+jwYtQ7dNw1E7oMFPigXCJsQMJFR1DR6o+cJxt0dyEz92xyJREAfZCXxlSrtoZLp/UOiOlA
ypLjp99Bj2GfG84JtGlwjzbMPjImKsqFO/34GSFbkH/+V6i404KJWsz7+Q0SNKjdaO563E4WD95o
e4wosVFh3LJp/g4VVBx/Yss811orF6z3muZFSMGlGNDiiYaIoyvXYL+2eQ45jKTly/+6I0BQpKaM
kAHXrFd6Vl7/3DRKvE8/RIQJwwxY6tRYCXXdqbZzXl3Fls5mnEXlhxQEKU8A6gyt5o/QgaBQ/TMo
McFpsHnqf0lEmP76A1zkBkJHArR68jovNl5zRHPBYr9ySjN2syX5Im9HM/PJAlWHN7wahBmEhB0j
9TdDthhIOThTKnHjnRgOeAIkdF1cDWlvZhTUVJM2YDIalCO7AccUpPEcASVPW54rVM63wwyTwq7g
z0gP4JZD8AJCsioJtV8ktDOpbSPKRqpHuYiHQLyMuxckhMC49GMUtGesReCq7oIQAA9xDGRCwJmr
FTqGxrkMFvrQzFqiQvmzMU5a4Efx5wNdk0ffAGUHaxyIXAqFam+dNEshwooOJwcxkxIwA8MO/LTs
srVeDCmDkNkIuYk1281PZNtZPdmhDPyb6sNOj7QMj2R7YiSaK7XBlMIVD6OTo8RrxTGv4eMab2AB
mqR7nWGaSSF7eMMlsUQjlLSPP6eTxkrz8z4tUggAIdDyZ0cWxHwWSVhI+fKSQkoaFen36eOW6V+x
rQqv2B4w1cB4HUNy6lcIhmgLnfxHhm0HeoyrbTpkwx29v7g/jeD0t8v2WcQzIcZWQU69EyQTnumK
3cbVqMNJ+5p4HdXfvgq/4x4Jb4EdOolJfimj/WbQkMEfl8QtB9U1wkS2j9uc6vI8BdvjLITjDR4/
i59/0xfzamc3p4KNuNTKgaqH3hhaEh06G5dqPTsRowJqX4yuXad0mmc7MAPR+kI3Q58mx4hHlYms
jYIpCWKtn01hyp1HyNaO3vYvPR0omBFWMXpFKrMNmqcMaLu4fDbqRYocJu9sDIsYhcHWmyKmLzV+
en2jPVg7OAkevbUNrE+jWoWigS80KI4GikNMLBakSdmVyGf9a6G6lZWfExNfBBv2X5xEjzvCnj+Z
NUcPe7h12qJHecP/SUGlT8svVZ/CpjaTR8TKHC36dlwdAQyPw9IH6lSIS8AVKCr3dNLcvhFc2+z5
4cBol2xP+8NB/CPLiAi8OFCwi78JovD0AFCYUE+42PEs741TaSkKiM8KcsvKkCu1Y2RyD4wjT4J7
vDlGNH01SL6vEP6fHs1zk5h7ajMlyC67TNmCgwjd04ulCdAKm4XEEU5ShAiK4pDqRmdTy9lP+ZAz
mnkd5+0R4ZsUFs51JbSSlUkpy/WwHlS93sk7Q7Ggm2KT0Te2YxO/mGVA3Qe+hXId7EI8gNRVKIo4
NjjhPNGdf91p21qI0Zhq2vO7ps9jn8T0IOg1eF0ITG4cLtU8S2HY9f352oP7Xo7WznMuiIPJczhZ
O/s11o1PxPmrwV+zyuhMgi54GZt2ybyQP7hPkJcBW4T4xznZdXqoo5o3FBX9rtUsYOD/YUzBXorm
3S1nPOs23YHDlSASMi0R/EfmfoohGTa+LtsASpIB1AAjKJm40ldkZqVFUT5+Bvsy8GmgKNWqzeYa
hJRWLIKrry5pADmXByEntruUugxb2XydaUzD8gnFOY44La5J5jrTGoxgbI+2JjR1m/Vb9MtsNX8h
AuDDXschX+HHjCRAOzdFCG2YThUNHi0NNSLN8HEUiveIdSTXcsMMA1JjaUrrwaUAEaAkh9bSDxst
HvT+CkwnjpHK8qlYA3kOy8cOCwNcTq6TO8SsYc8CmLCAUX1rc5cBBgadwkH/z9GyOvQqLi2q1SnF
U1x7v9y3sNsS9Dco2iCm04AQoE8tk/Rt0ah0ftwAzEUDFcqPpSvxvIJZ0RdQyrEp5pHcb1DN2Ygm
9T7IFyEe/dcHgoBt++JMUfxTC2PEGLsMkgD/cIzBnFq5U/rn9MIZmR7ewrf+kF6RJiRnVOWSDQlJ
bSW0rRl63aZ07zX7Iht7yGULukKWyU9DodJFUrxoTM4qJEiai7wEnZr59olpvdk4rMYSpRJd3t9p
5nXj1Z+8kcel91e1MdMMV0D3vnYDYCPRYUMCPQskkEKLMhVlPWgE2l0BdiIC+MD9H59CqIoL8Go7
LLDDtnirzKKQnzi5ud5QZO+8AYh158UQBbLRLskUl2FnXs9NOKnRdYEn6pyDd2vHYxJGgNJ0vyDP
6OWXKXyLPioSebTeMwKVHCpWTQXhYrjsLXAozBzFtfXA6YhklQijo/HaaRlI7fl4Pc4Jbx/h5Y7C
FZ0SrLRznBuDMukEbFM6wydvtpCNmhz76+hlX1OBlmKOatNUs3vOaBYknEpfQ3LSBL17TmuQeKTd
DzYrRlLZxqghc+Qw9uJrF2tRMFgo02Y1BXoNUCtMcRGYZMcFC9ugMb57f60G3TD1HpMIR7aUB9PM
I1YADfSRQkFc2//8j//+v//nrvkfx/19dL/+jvfyP8r3bXQ/la/6f/2nov/nf1T/+HY//1//2ev2
VFnWVEVRux1DVfWO+PluM6bi4V/L/02Sv7/17/JVphH17d3ytprdh3CAdymGR9jbnWVPp49MnWZ8
mv+vP250VNXQZb1jysp//eP36nf5GL+PMlWH2E9htlQT03HHY6uxfNiW0RGxveA2VFTehG3/LJ1D
AYULWc+Y0wf//lLI/+pSdBVD08TF0E3T+K/vRpXuz+L7vSnT6mOtSPvExLXr9ttIIX0HneLdU+4M
7sT//q8anX9xA7qqbOiGqmg9Vf+na6B3jvWleynwB/1Z115tmSyKLzHFjGsgd5o+0Hr9MIaxZCJG
odta+zu+4uP58ys8K5hrITIM624bG3VoZDMFv8Nn9kjTa7+lwChjlcN5i9F7TWnQOlfyqMn/LLy2
cvHePM+/hMb9bDHBS54Q6nIy4J4I9NPXMe15n7RKOPE+BKvlas99wKWSLA3zYgfUmL+zx0i/RAxg
5ZQ/n4C/a/rBeWt4AC4HmGmXbfbvL5asiKvxz8u12zXVXk+Wu6oqi6v5fy3Xc9eoVFXVZGYqmZx2
X8yJDWveOyEvJ8s0pzRTWHc1L/ve9EvFVQ1vh+dsk8k3+4Zu7m6L7FTHmJW5hK7q/RniQKz0fxgL
LasL7tS2KWwuGy56cqw8lX62g3DhMl0vq3tfwtV+r5NPASGKV9RrqBvBJ7+Fl4tjkAbEHMlrcGTm
ronfXfuBZ8/DeXtm8nuFVN946RvANoX7+ToXFM5P68pRXjq3XdGm8inT8PrCsKEIWwz62ERA4HXv
0guRcBiG9yYEcj2gFtL359L55jIlfqS18ROKHTM7fFMf08fJk7tkc1Voe4LCNRHvjnDD0BhAu40R
iOHmhZoRzXv9HjVf69/fmp78r+5Mz+zpWkftGZryT3dGfqv34+P34c5gxDb8LM6vkJbqQa2HjfsJ
S1YbY6iwrZ1iyV1TmUPtemXeTLhvXe8UFDu1E5+X1bBwTra0V1e18xv9lmX0G77RTDkGPq3CWpIY
tT5eRV3f2ElF8kQ8jJeVSsCk9RzfIC5tTCnHioiOX3IV2wv+4qfX4N9/1r996Z9XYU+RFVntaZpq
dv9ppyhOxu/d6TbylIxN3BeFpQERFFFjLwvENv+PK9vV1H+xRyiaweZsdrqy0tO6/3XVy/dLt+z0
DHlqhLdEW/ZSIzwPzXEb/JBMSfEaab5O/ImenQaaew/xbSU95jhApBY9KAgJJcR6+5bU42N0CT/b
46rILoP7WB2WZ5fYzuxyWIPQL7ujZnciJmX9tPVYH5mTCp050MEDU7p2dNma3su7hsQVoi/TEKtA
u9RH2jyycftaKMJDtAQH7lQf9hIlRaboPz0DCqrjrDPmu+X+aWYiYfuNiz52BMgwVWanW4gcY6W4
d4QfTwXBExWLNKqmSBUWj00Tl9naOya9sEdu6SvW+x+PUJINWw8nBE5qURNp6AqpeidSrPmkOA11
OsL1tBkpiT5UA+wvQiNkxRBgS5QNGh7sRJ2ud+1//fvgsrnP3geQuHao9tHNhbexvOAb4++sk1Ij
DpS0u+CFw2vcS8hfRTeQAjTEZz5Y13u4VV8hEr7p8/X4CwXy9NrhddqLXsk5lYIu7b1yt/HkVvDR
f1BycIYbqQlv2W+gefvq7uIaMV5gU7DXebs0Jy8mej5RxaFzna9jBZBWSy5bIdw1wk5ydu72JZEH
baASKiP3u84140q8hr0wOpIW0YB01NEt6oW/8Blf+13csfAtHX+i2r4btjJuh8xim8M1uTE6Hrav
n3eCAsf2QqG7RVbKba1yfcGY+nvLTM+kN8XOacskT+ERLDQ6RXpNkqt1V1I0ihrOpbi+nONTcE++
02J020g7VLzSAiO/tjNScIr+cIzZL2zYzGzdBorBIEbvoPzY3BxJD9ZPBKrMaYiExWKjkL0DAXb1
wMMILgBN4cX4t9KOP9k7nDYq6Tckx6D0MTE/RfD1goTmj2D/uCCQk4+mItdanQ7m5Jc+FzVMCaMQ
hHuS2DyrINFOyFPByzsgi09L3/ELX2h9QpFpHwGEDj1E+ATeCjtXgCIwIn7MqwW/9LVUxpgUBlL4
TEn0ZfTgM3v3281j8knqyTXEkhYvXTblx7Cz7W1pRss9O7m2fWRULMr4OFsfzKi7+M3MDBAEo425
lKveJSWRMu5SVnQzZrJUsFQBOaACJD+G0nZpDHqDayr1v6mcnejCzzHnQdJLmF65oW/J34m8faTv
RFVtaddievfleZ3W01OKqfaIesnk9ZbS6IKaJS/3ryUmMBz5eyQCtMnFChixWdLYX7LnnsK3mH72
96G8ZFXcNz2k0SIbb9sDxvjgiCfHF55dfg/qm61Viz/j7uae8bl743KqYcK2Kkk8hr6/LqhevrhJ
LJRZTVr4IzxjUSuNZZIoPBXpHql38ALDEi/dxwC1PX15v+q3QPWgDbztU2f7kgKEXWBxZ5ef+R+y
xS65sX1ENdzfRlpo+9sUR+RhkeELsA7MBWumO+eDExvA+n+Mq6xzc0h2BLbYtzxNnPDNHCQ018Jb
+EiNGUd970w9cGmEA/ORHZGRNUJ2ZlRF63zNe5qoc8SK5MgxhdTFIcJq+QMfWtZU3ZJhMpPml/2j
65xC3k5fDx+eEf3wKFf2txV2jzfKWU9a28L/bPpYiVWePeavfTu6bbtLjnhpcu6b80/UHZuDZn7N
1qPb9Jydps/h6wQTJ5qAZsl0AHFaQ+6UPJIm2uo3IyWxsdh6xkh0trWL2+JhDQljhAzrhNiQ8Ym/
07d/2nO5X5N2d3cNwkCt75aeig0FyeILJEIeaQlG6ftz0hlUe2BXkBF5KIMxPXCItl6DN0vUaOJf
yve6n+BOCAZIJUgrfpwJXdGsF/Sohc6+nr8hTJFN0VuOH7PLnEOD/9aV+6JHmjyxmeogWTYOl0AB
CDICMryKuN4Q4Wrse8lt2OxL6usO66kDLIdBfnDfrMPrjvyMJ28GkGl499TDI6MBu5MZuPmwfvIX
PcFx0eguAgWmJHZXMVNRr51Oeh++h3SQDPN9ST8oYoYZzWGDQMHT83vACgUrik6z41Zi/74m7ZCz
LP7M72HX6xAQYXFqMVU9BeFWJ+s9vs+cEJ2DjvwZl0wm175vHB4JSQtecbUjgHWAqcSDCHqRctsy
FUHIChOPs8/wtXjPmKWAp86fucyWjznfSsnbfoMOFoOA4LV7b6qMjRt3nhjnxrN963oscHXB3vc+
IBPHj0LvXzY9nBfItRic8abkXj0x8MNta9sSZE2dd11UGIOKfQMltd3q7utrNbvXEALivgXC5BE1
lxzyt7HqXaParyZw9btjYCQmQbUU89yr3kBjU2YkN8WfMLqF3bxG9BZ3/Adj5DfOqPUSU+Y60QMK
gIHJw8X0iPdO+OZ9b7aO3PWfmbx9zq/DNj6PakiGrTp/DeXF71AueRxM3SrhNRYtysK8jCvFxrRW
1HzSAFdCrzNQwiarOeufE6p6rHSYwsZyfViQHdaIWHg5KEevjHFQHZu1c3Sh+8Bqjn1EioA9leQx
ludV9lxg9Jwx0+6+T956Wg/k+W/64PbgdSUG3N5hd9uuHWEwHXyTtW8GZYziOSw90oWmzZyt4MTB
GrcMqkWf7edzaGT7Pr9t+V21L2+rWsSSHXFIJEyPRV+5uKafx90B24O+bWMqmYkEAIGBLFGoYrSR
aV0mYlpbS9eJ1D/vGSI6cLe5YwASXUZFzm9HYjYG1IyiffgYLDi8R/LOGFMzEXGOq2BHsi7T3le4
IBLn5lWZ5nzWtoalx/CUdnGcOTOFj6N2h0Hey/Y0wDb5Muk0/nr5HFb9+6Aa8Q+D94G9qxzVG7Tq
fKUMeil2ZwUJpkkHTHpKNl7KWOVYXTJJPKsmr5ddSfajC1lmTJrtV+5Lc3l+Q4g8UOfsbgomuhjV
769aYDCw/QvN8ZcU4bLPl/Vj+j4KL1d61M7yFK9HWCLexHstIyk0IjOpk05yZPoS54j7qBvg51gu
n5xBPP+UQ+NnFWqsUKJwSd4avxZcxH0Rq8Gd1Ro2814TFjEf+/vpVx+PpA+ZI00XJm6g9uIBx9uS
2/QZms1MV0RChf4Km4tQf142LbFqYLDUJTS7GUkFb2h9yrSz8149NRuPuGPlqCjDV2wEyuAJvDZv
J3qMqxzkfjtsSBzo2m88/2n7eshAEDYebYMNlAfQ+Cs7cGJbvefFsmIiWrIbNaBpZM09+7caaxuM
1hzjiu0yhYb1Kvs3csVTnC7vqF+v7mX63V9SVnzR9TH/wutTt9f5c94NTlO6wrtd0gBxMA4IYvG5
Hq9t6xfjJjTi74IMgwHE+hGzUMAESyG0K+Lq3NwPUn3nERI6taIRCzBUQkHngmChiQd6utiXt9PB
yxAfbnw6PNk3pydM0Cm94PdB58Fo6qTgoRVp6VjeYkjtFBtj+KXd0nxl0hQe76me3v2L+CFPw32H
zml9iiVyCjmOEMU8PfJRuxRVl6n6iss61k2bOIB6eBeV4nVx/AZGE36MtHxF+i+W9VBrUrXhGNQT
5bdsFLv3o9A7zj61U3PqPfbVK+A6XluJ/YdPwa7znvUURA4qEX2dYE3KK5bODwaCOl+adAwWO0KS
3OCFfmHE8p4zElsRq4bPJgrIryAwC0hztnJM4X6CIyLIsQbPQ4NKpB3De7vLRr14beOdJUvISth/
GJQXisIWWb4c63jfT9UJrCbnIWXQbcb/f/GmA/oFHQDe6TgPjAYYU92yymRsfqwu3DeZWdWzfy/9
HtkMyC+vaFdchUDR2la79uvlNFjFjnBsxIgowPH60tjfQzH9bTWcsz6k67p3WFdqwSchOshYuEV9
Bm4kSOXkmkIfn0eVx7nUpTaNpfjZN764xNld70meJ7V/OVJ0+0n8FRZgLJ30NvmkzAGjDYElMqYv
jk/y0TI9N1Z0iHQSKELAlRjH7gXEh06UVNNpCpmlMhcAVsbcSNv+Y/wL0dicJ/TFKnlI0M7iEbTX
AzMHBPg/hJ1X06PWtq7/y76nSmS4FVkE5XijUvgEioCQAOnXn4feVWfbbZe7lsvLdn/dQsCcc4x3
vOESmbN7kg9kXIFBOFfX5BsSh0P0+fhbWW3hyK44rRuLpXhdykNzqK8YKSftikoExwFtD0ZfVaGy
fO4goA+KH0RMlJgHzoAfCIkm4hLDLUuPWguoJO3ZDKy+u5akNvdyR4ZVJobTxpSzwLhUOZeopgIH
Y6ecoRUgjuRr3RfQHqshhf8G4+FeX8Q67DpV9pWENjAb53spEaF1nwiFIPOVN9jOdypDfx7WoUUG
ttdJVlhfNpdJBi1y2p6IM9eG6QiCYLHQVhCnYLIWO2Mlw32bXpaXE5aOZpzhOoyul9O/HgixMFDC
PBITgrql4WOR7XrR52phoMMcXHN175JAObtHj8nZ6OOm8wCLg5/5DmEGnpM3l3hdyENtXu7BCaDa
LuG8rnOeKjGkA7InHKo6IuXtYt8bbd4fpJYmZd8lAETfAlzH5fwykzFi5/UsYdPrrhlRG2mbz4C6
IES9OcP4/cz0yi9bCx/iiB21YvqKgm39Iuee6WO7fqyMMRs3N8FD6QxtGMOiGOHEdsIR/nSz0XuR
+4Rpju6uuZDYOJw7vlIlcwGScDxtac6+8xKSMTpHwdcm6lAaFMPaReSMAWIAmcM3MXrCN72/hQI9
EH22nMGWd8dtg4JMDSFJfx77V8jo92GJR0bqbuN9gxd9f+bdw5crRPddfqK8QlwIu8QrImHVA9cg
VWN5YcRwX3CmvyLiHX9Y4nGZmO5lKjJYUEbEShElw0Zrp/4jwKllL46y6GGbSelJpyzo4TcFBuAC
Letm/7IiznDEbfDgB7lG0M4e65t9ntzsute/J8Qrxp/Suo0KeO2UaIhgMZAzp5/kmsDxGpRhEYHj
8Cpio24muCBMKB3KsA5683vYoRicHXCfZk9q/MvoOjCZeSPTdPMuKyEE/gkUkJAP7dkUZ6ulGahn
W8HcvpuZOGzLkMwOwIZqZzJGm5bvmZCQN+nrKE96pder3VrCHdFtGNPITvsD9Cs2Tj1XR7RdDqur
GN+6ETTWOneqDPcxAIzkyyOS+yr4n1p5mMWCqxD/lyH5oIJAixhTo24nUl/wdG6NlpRDzpW4GBvu
lnhB1jhYDmyiN3VdyVxQ07GEt7qo4y9YLJGMM847FFjgYLc5f+TzMzjXsE8yT0qgnbN3Pw7mVA0e
jhnIxEZjNrHuOfmYiJ08BPm62GBZ7LBs62d20UvAnw72LUTq8Mvof1egL/0hsAcONvqs1ld9cZmP
yaLiWWcRb8WTWKwcIyhHnSmejH6u9XX/uiFmDCZOnMbbGVyA9b3LQL5jHTnOPAguASc7Jf88pVuC
4cGeg0t9uxRgM3w8cZZZWAbyM/iKc4yPcg4sD5P+V1+bA720YZlIJ7pKFp8YnsM6esevpTEqx0wT
vI9TxpyMqmQDFJT+GeSfyBVmcOnmEwssyL3BS5d5wpFJGFym90+6OY8p2Pe63ucjqvgx2w60cTUw
Z/wMcCCn/hCyJI0i9/IeVoMH0JgwYnFECOWGVM4jba1PLuBiBkSG7Nj629EWy32am1f0wTDnFl+o
04EIO4CKsJHgTpZP/qv+Pg8kC+Djzio7O+lYmDQelmsWQ0kGU9eELdHHZCX6gmSaQ/TUBzF6HFNf
HhJbNpAmdLSqfSHuuZ/HQtLEot9LWlIMi9l5bIb5pHDr2YUSeyD7130VU/AoTut/o3eXCJ1sJxxd
4pBA+g6B+oyFLiTmPblNQQsT1b/vrj5Ou04W3+gXpQSLuqB1NVyMN0BJ7Y3FROIvfS+wxhdHOII5
RHwetQ1BUAn/yISz0W3ZzReIsy+z3jhdSif65KSdqtPSq4jiAeq7AmG83IzktIfNpLAaax6ZNcPn
EXXVK3g72wEv97Kav4IvqoCEr0r3drgnuESj7rOeKyU5J8+IFvW8kBKGNRC1Lp6KJF+K7+7Fv4RS
eB0SdQkb0hd8MsMBpsb57hMTjdwZFjlVX16WXr2nUWCVsWTEEdKVzHrOaB8AGyHq+gpaU7AQW3TV
frkk72jxtFmsNPbSpCtkAjYMfUbLoJB/8Ma/h8LKFWYFLk6ad8Ohq4fjKe26EjPv9aVFt4WjsB7y
KA/q8O6A/bWRgflK5YM2o+/nY3bvE8+fP3dtOPS+qmuMKg/p6fxMtINLLU1bbwszweV/w+fsOTJD
NHw8k3LQhuf5g77NPROibm1HyvrrQbdAgrkl+VCzH67JB/qVm/ltWPiV3XPZSm3Uw4E5ICY6uEye
uDTrFsB7J+z3O17Uhb1a9MUo9WrnQiIL+m5Hc1o7jSsX/1/y9jpbLy3QJ7iy7+upMayd51KYkJTn
P6Ym5Mp9j59YyI5a4KhrHG/7wt8SlCDwoF++jFNXASP16dT8V0ZIiRFsI9gqOP4Xs7zCXf6GaK+F
Usx8hSpK90GT73QL09c0HdN00UC8Bi8qKZlNjGxWTO7VBPd9OiTv7eqJTHSGZmcJ/sLO1xEH1CKH
jDYc0xbGLzQlX29XDbGgrfBu7DPT0tvouZS9Bl89zNZDcLL6Ykmzp0NpTpuSbtK5Ctk8eHt47k8y
Nii7WeO0jFffOA9wZWZDqpdmok8qt/XvRLmxV+AFTcx0TMFKMZq5L7/u4sRB6vGBjkx4wjkFdvgI
advAge0q4kJe4Te8URtE+TiFtTnh6e7TeYN0xmF4XOL/qDmVL2EnjDjc1eFMUgKS8pBy8DrXAfJC
klgqrji5wQLQBrqfDV9MjdgPukvilLBfS3VyjS7D809Dd2mREL0W/ewHaEdcl0uIWgbZJgoOWZxp
Dk+YIAavByq7vg7Yy5+RQSywlTF66CJ5ltfNdsTsDejEYYdXJ/KE3X7+JGLi5hqbZiDbBCDRtgt6
v9llQ230GJZ0XaE2QqhN5gnXxa8yL6GjQx5HWcV8zLph3oPbTvwKxYlibyPyDB102AmNdpx7d1xr
0SZb2jonc+oSQ2qDXFQs6YKhCmJDNiuCyzSDEo1uwSUKdp7P67C14dgleYymFs9N6xybwMKDAnkn
X25Gtbto7coqk9rOfclTXcW5jvMfsDnwW8mjKCGspPIk/qsebuPvsYMT7Re+b8sadscdiAtywUez
aoy2VO7JmdeQI+mUnnL8685DWA+OuG8G7MEOeDg8JtIqpnwKhNI1nZCXL8/Jlx4P/Nn/LG6jJ4+o
1seS7jBvTQN02C3+McKYzLfxeW5EEJfuQTm8RveVmPAeK041aeJ6z/2sp4QKckizrX4m2lhxuN2U
H7y/1znPtbJ6A3moz7SYyQGpFnjINuE1kDDe9T+E0/frfTF94TpAD75kmrQSh+mkc1kdGOvXUJlv
B1TPkRhVsTRgGrY2ZrwLNPpizWvCFJpzOf+5E+UMwsrUZ1gl0k730+6FUyf5nM8LzpM7caSozENl
AoCXTr7BY8qUGmCDyy2ZvYFGgGJXE/q57YYrHYoAQgiTdiAUCl5uEUmyx/Snii9HmeEao5HuVCGb
t/DYgcV1O5TXxcgc5kuwuQ9udC6cs73I4c/Mu3a2R5IzMDdXnO3sBtGTSORupujU4TXOBYcjOOkm
beIUwUQFIvOA0WTwrd9exWfmCSwN5lYkos4fYCJgzqikw56jH01Ab9je2/nbISonNAKJ8zPDQNlh
TMg9uvcR1r4+eAkwvR1Qs+8UXx0JI+Jmgex+uJNwGS57HWvb65ycr17jEOCUQRc69/mNNugaLwrr
ak6TXAft6E3LTFl9gcU+lZKqB6CTjYyYk5rRyxAHDVgD6UIPHtSk96QZ3AKqhWk52I6e+9tQXhIy
zngs1mcXBeMPpmuM2q1y/EVEw6SjsL/BM2LEEW9f9o24zKLfcJYX08+AE1RhEIlARD4qeMctLgES
m4B9QLRBzDuwWXRB04ggHLVLILvwttTBQp9hdtriM7AE8Ps6OvS77SiDvIZ7wlHdCBv9Zsvz54K3
N/4y/tSm1wjDF5WLpIxcGCNxoNHWpBvWMla+FpUcVaHw8HO2hEi/xhKsuyEL0aa3CLA4VQMOXCcL
8JYJhaFKfhGY0pCyg0RE3xiQWlNp/ZLL49louVtQxo8roqRBAu3zfF8OAK4utSsnz5NyIMBOZpP+
pih6g/ziPffXMRgsJdPZl8N6RPzaoKJ+A4czRux9dQSunp6ttwa+i9i5YOMHBWSJkzidiF7hFscS
78SS00n0evGWYWueyFH28yJZBCs3ZVEl18LSzixaDnOdaomk0uQaKSMSpa7B94TzTFQdGlckuXl8
phtaS2OAEMFhg9W8hnESlDUm6S5ZAM8AhhxmAnnSwAkj682BDmeR2AIl1sqJVi/nzfw2I7IaKtvn
kuQQKguLE6UOv+Mub6j1FccAwAcumW19Y/pmO+Q55kQnGkN5TEI7d5ufp9dgba/lrggl9pmOMpJB
ZvxiAV2yHqDRJtodoxrXeFjVHAuELpblBQJO4CY+D921fSPTxVmDfVoa1YPt4o3mEUuXFb3wmTYc
FNHLjg/qzfuuTPINqUaQp0aXmL4QEcCAg5tXt7aaFkDotr4wx1acR1gPFPvrbf1skZLyJ8d8c7ki
NBWsnPeZU/IaaX5j1z7trWu6d+edNLsrg4UXvlIi/Pcn7cCWnefssO33N1X/6lQWIJbNtB4rIBFf
HwPNRJjHZCkMBEem5MQDjnadUCKSefrKqPXP44sLdcB6uPDqETexuWMH8Gbi360TMrE9eXkO7912
HKhMNDglwPXOG6orburktXz4eixsVAqOe8QiivEdirLk7Ta2TqOdUUDNi+WVvMd7LE6MkTKSbFrd
+OWngXTQhhwlIQ4kY5MTm/ZLsYnqgJsAd9On5pH5PfpEO16B5S/Jw1fsx5LCkq2x4IO7U7jwvwMc
jALOk7WYFEsjwODXfy7ZaFN4i6Dg+2zfO95OmOM5a9O7ewpSYWMqHbLJy4O+Q/GnJmbyCDN4EkX/
Mr0Rxk4QzB5TAQ83hc8whYLwOmgE/xhTorku4RkvmcPnaPKRz/1b5mEx20wEh+JydA5yW3Sqg+A0
jrqsUg4afXINbnOVSrUvTljKlCZYHfBjsJ+kQI8zyJPo3ZBFuW3cOganI3YoZQoWyciFCDNIOaz2
6/F1tvRBOyioKV9WGUnT9tnXos/QQNNBJiqpJCbhQiRJXHQ7zRwSWVuSsF3jjUsJ7Hh/ZNa2Bigr
2/q8/nSB6CW7yzm4kaSCdIDaUI2oKTl+c3YuIjoCTvMtN+wckOOqBEIs2eLgDaWLtVclOb+SRpT7
oORddfgg6/vV5e4+IGYWA730bqr382kH4PeFU1MjrjlDNUAoo0/87vvjmQBRDGNqd9vyYjkvuFnH
i2B/edtTUrGsLVAtm/jsMrqPmdOxhVI2UhUExrGpne4sFZkcdbQndpm7Wx+FxIzTObYqvPqr8nhL
nj4sxyj138xbhMz5VBg6sy/JyT1SIGNfPZYr+W7pvZslFDClGGAJQwNjTq9AvNuBH/aTHTSSgfbz
fho/Q2l2OQEy0EDkDb9MUV4UNpMq/ryC1JbC7nB8Csh2ADj0bi0OL/M2znkfY4ptlk0v1GZy3LKb
rcDtjQOyZrB+aUUWb/vxTSkwiREWPFOz5cvy8/SJfDJRPIQQ57XMKY9Pw9bx25ajs3b4VAFsWIbE
P8LVS1f3kQ6V/7WqIRe+GVfusJt5JJIPy0TxmN2ZL1s4NZDqS8c8EMBLNqu9RfzfWhiPXGCSm8F5
nWmuknqESBXwI78oxJSVOM5Er/y4N+r+q2vUIfOE6sApwrfYvoMew5sj154zJNeD4hGS+VswfZjV
hkXu9ttiJqFB+scUb1GVs55BUGbI+yo3tnqq7u4ZaggsQpBjhNgMbDL3fYvfOSeiWwpWSn6Q5n4C
kPyssO5b79ogkfpuXrT2GWZ+rfcp+o/TVvfIEvogiUigdpPR/uYEYgJ2tfTNd9GrrStHhdfNmTLn
+Yqy60AFCDyZAsEr9ofRhFVfHT0PDZCfjEgZAJjrWB3D3H8MMsxRoswDt46qhTIhiqpmKwJQO/Ir
OdYehFlviNXLVxwqbQyhpUFXrrIUYplKGYer15wZhETq2VHQHDAvbS+TtsSIqrU+QanAKnV7T7tp
wzeFmrzYMkwcKcTvkW/BkIA3apyppCelFva4xXewBdMfiIsikQ6ibpFdw9xp8Ql6qwseXuZMRBk2
v470k3i64wOkEFUjgn8xdI5MKuToAUDwxfyIdx7gYcJvhJuUxTTK1jXKHk5a+VmPZ4H29sSWlzW2
sDHYkzLnksXYjNSLnD92xUSuWRW7Z5E0LoEDjx1xSAZeQzgNHnrTcsX+1EMDMoJ3sXm9omsVpNd5
ZyyC78lzUP/cAG8oQSBgUOMvJcxg5sZSXWzxsCFK1vT0S1BIgxfcdMPT1RA7JoXqGtR5RpX7PqQ8
UHwPWB7z2/KxL1WL5fXYsyxvy2x5DcpAQzVbJOqYBh8T9lfMT3jQQMeSLYyQ4w0kxLDXKA+AeQb1
ejup4/Oq3angfLDLZ9tDltBcI/muF61X74rFl4/bcSh53bBAG5rebfEBAeuNs+jyo+xf82r45QNl
AsPPpLKp/LbLRpmU+xeHiXYA5kBUwYzEh065+y5eSR2/dq/xVbFuuwu2I2AgUKTAQQ3v3JnHOEz1
NKx1JttAG3GYPG92s2oXwuB6bILePpuDIZ936e68UI/lnsyKC7NQ4VgAwQIOCRbbAJ3a6bPSZpjW
wQJLqqnOUFgOoA7Gt26GXRzup5RRDTwK/tYbv9j6sZBl/kAB/7GhxqjDknrUKVYGJK4DbLQOE4MO
UvB5TTEQindQ5oHc+KwChZ4PZVhqQdPnJdzudXglsytb7RrjGDLumNSIdkUYLv6NRF4vXj/5/s2w
XXfq9fcIlNbxr6rTm7lAjUvbXqQhZw3oTI76mGDIV70vMThvgjsokuahN8ZZsqEB6ZYvg7/w8gmK
3sCo7JIYxjcr3S1rS0JygTUNW8eR91RtMORZ3Iu1bBDSFOv1bluOz8JgS7Ix/O6UTXyhaT47mD4p
9rcFsCInj+TJlftmmgVT7rq8Va6oswlbRFZJIlymG6/wTN8wHt7hFvsxgtIIvqCRH6e9Dj6Ce8PJ
pHs/G2QGmDS2btqGD2mmX6dZPb9BycsmT6YkmWXunplbKx7s6G3jvdcXvS+YjrwpIeA0XYoo7Rmg
VMYYPzSZHA4N5JEQtNTw0zCBngl0bjc1bHohh3YefKJy+HjbOmP0nqUx7BG91LDeH8vAnfTs3R8B
PjE3JfnoY6Z/oH80bkwTtmg9N8xR2Xo+YA8QQTEIAgTEtZNCZX4GG8qd8/JFiMbhpjtVG+X77U5f
U+a0a3VGd3ZephhWTGj/AI1z2TfJ89x+98yo2PN4bg0b2fi7UyKGfkG1N2cZ7PLUlimZpuJBnUpx
sbrBRJXG3fLSoxc3GpKZw79/+jn519/DM8pGT/iGndfX5+78UpxiKwv6a7Zu7+4o2D7qtnZ6s6VA
tAMhzxe4UJ7Ak+myuUZQJpUCY83gBRJmJ7StlvxfGapHPnIIsxFTmJmS8HPyy4Y5yKAW/k4ibcxp
G6nR5VAPq13xtGE/vhffu3Vbqwcw54G+goi5ue9uZGJv3d6QRiDrdSjNa9pjb95/5u9xsSYc94Rg
Ujxw8XAhwVcJsxFtDXi2+0rG5nrCdAzdzh2eBs6U1/ByqCaf1q6HamG3gAT8NSxGKq/nEdBlUxUR
zHtzD0NxdcVK5QQlqihjiJnGmNVNgjEMK0GMstm38jFK43tJSKKPW9OS344s26XkPwVPbbz2Haiy
ndPFMYu/75+6U8o66itGWPWDt5jNxaTc/D74Vk0NmQSRXPH2HnjFPtSk+HgGdFFNnhv3+PaZZZur
5BRMcb6RxGzoPHhe0Eo9mqHAjdMKvwDsymPz62mv4CIFD4zE7257X+a36PryPxnbupC08rjubTBf
Nz/UR8PXbZA+x5xUl6uvCa569wj+bcyheJ0+8lEDOfQxNIyhyNjlHqb0egDqzRg06srW9e7iaB+A
H3b6ssE5iv1rT0tDD8YwvAb9Lzd3cgxtiZJACShSGR7US2AaIXfIzzPBPKkL6O5gJRUOFfaXzOd9
voIzj5Yp+qwI4yRG5EPlJCxqDCFWt6U54RiKvhNpioqkQIrFqYox7vgRypMK6f3Y3MkbfkkR7W9j
pyOJF/5JgSRFRSIuqtE72K5uHGJwLPLumKE0sYhsZDWxNtl7G/6+MejMWR74HeEmkdk92SKEzIAb
zLiCgxe2zE74Bpxj9aI0fIW7N3mvaibjXR1AXql5tykM3kOcdYc9jIT4TZRtn6gZIk6eCrn1nmp4
3ih96GG95WNssttPWocfkx0pfMY1jEVCZzjRPrxsyEG2/c5u7GFjDyEJ9lag3DE1EO/+db1dXQkx
9LQhiSkZA3dq98x5r75bymSHQkoYXw+1l8/eER1Oj3WCUsjo/oHT80HJgZRrkA2gNeLa1v8EnDLQ
Tl6GxdH5+jjGVJu+D9Qt0+JuS9R3W4I/cTbTqUm/CD+sYvKYlC53rQnruIm6o6TsQ5t4wqiDBzdV
lmrXQVrYq6sYS02QTSK9zCNtReiqrtv3EXUbhcLZ9KhDeWqkWn5P15FCeDFIX2194+eg3RGx9Uow
qeFoeTT2pcEAylJmDzAJQPcFv4eQ0ZorXAkbYItZuv5EOcqNm/06laRGO7j8CY3N14IAlK6/u2Ki
s4Zp5yv3yowVB8DUeW4dSd8B2Ctn22ydlGAyxSHmVt/kZJrfnUsvUMqY9fE8UdMpB4B+4/ASnAvW
Wxi3xgCVUox5rI6lpEtuhZq7JLJybHQz6KvdQlWSx+1t+TG9/D3YSt0DLUfqCYKpCfBFAifiv8y5
PRecixLcdbWbBNweneTufuSJKeF2oomWOM+AGsbyTk6tMyQjbnnj35ounew2LibtzxNPZMkid1pd
lDPYOznby9U2ieQjE1Hq4z93P95nz0Vn08/cJAbgxGqmBzz6OLTryw+u+CnEUNPHRoh4s3tEKfKG
S6VioNzPR69Jxo4/57JbOB0JVf91RiPsPnZa+JwXACic4gxd1hfmZ+8lm9l/S1rMf5OYqKoka5Kq
KqKm/SZpebWX7fauZeJcnV6gHzyi6+6CSFY4NAvjBOGGMwXvC0bsvdhERFLNmY+MwYOeS2kEYA4Q
+3NmyrQ9AsnvmS0woiXC2xcItjsz47ntBaRtk5rAlZytB6PSx+K5aE/bAyyjXT6CSD+qKfebWTFp
okuI3HVKeSWM3vty+Q67SnyPJgS4LulNviBy4VfFPUGfAbFysldLdSQHj8OfNIGy8j//0JtJmi4h
9tFkQ1GV39R517aQq+LxFOcMglbu5rIaFlOcW4MfPFiWz5MBdEKmVKdIfjAVJczFIgDDH3/CP0gl
ZflfLkQ3JcPo6ZKkK7+EcYf/02m2j2J7M64vcd6l4uidW0Vtb3T/23cDZnpoIACbRr3jiICjLvkw
tXaYC/5g0oKP3X+/Kr/URr+pnyRD6lReqigrivabGumVqVf1lRfifLViWGv2gXVB9IbNz4xZ2//a
+sJQnPBWeLdw6VAFRvS9jxCL4KDzNsPMBGsdROtYJZ0ZLMlBSPbKf1+k/C9izr9dpMb9/Mv9umly
njU5D46C0MZkCQNVbbB5T0prlsfIWezAGx2Ke3+px8iWJXeXWvO7iyJifOocW//0/ESjuyv/ddd+
E9rmz9pMb3cuKAvixoFEjdYa5hX3b3uSrK13TlYYaWzKZFMEmAps4qFxDSsLmgljng15A90EbEUQ
warnoPizZpXHDBdRJ1sVUBw1Ag0/Jqc9YSIJffxO0xj0I7OL3J95/ASs1TBAVLCHT9uftKBm6YVU
QEYBam5j5gxTdHYgtquzKlFW25u7SxDyo1U5DQYWaYWJh5UZ7olYIdNnZBiMIbLf1YudBV4Az7hv
4DsztQ2MiKba3mdig+UtyHHnyS9jDPJe0rfdUiwuLp2tPgIDWJmi9ZF9/IQakjtgDI27W/+r3sWN
5oqnxXtJYhT1ZB8Ln9IJL97YJ78TgxDEyH96Zf74Xv+2BUrPx1ntPXivFxn1+I23htH6/u4PmV2N
796ndkRx3moDwZLWXm31u1yoPk4GpHXu5tNtgj3x0ppKpDlNU5hLd2MGOGb9YfX920YgK7rM+mM3
UliEf3+xL+05lRTlI81XivUM8n0LDc4YmDhsgS8nDBE1BC28FMXyUOjQ+oGqpe5EFbwn55ENeHL9
RRFEzG5nc2xHC/sPS+9ftqq/XaH59ysU9F5ZKeoXHbX9WL1sSKyVw2QG62qSUu06yCwXBx6fwb+r
6X4BR0q3vlg5ZBMtQgD08KkvsRw744KENcl3/d+X92t7+m0h/vXy9N+Eqp+nKDe3N5d3axN1BUv8
O6OExiSWGm0bAbCNGrZTATNjWO43+z6XEy2qdSs7wTun/afypUilbLLByInwmeZYliO3ZukdGTcN
KGZDEI3Xw3tgTQYcBb4Ao5aooPfZvq66yrGO8S3wIINR3pp9fdoQguIuehwfovuHb/svBxjfVtNQ
qYqapBm/PYy0bJVmm7+kuTGHa4tsTu8mQMGZqQ2x89q4d4qVBYiiiqig6bySZVs64VLHZIxGvuqT
WasNruGX4D4vjcFRgmZEK4CRr0mzvAdsC7bUbSCueRWglGd27oKwYBeKAduj82TjiOzZy86snlWb
nr7He+8PClnp39+4//8lfxU3f9nsNUNKP/eGL9mFySBM8Yg8GyFlGvZO3F5cvhg/g21APe+tcAPZ
GT5jjz+89v92EYqqIwbWRVE3jF8n0l8u4ibdjMvrK37w++0ByDYDGBrYQbF7tIy2aUqmCO8HClmA
6+TUGf3895NW/uXEU1RD7kkyTgr6/x5Af/l88ZJJxVbm818Qvjamj6EFSTdjTK8G+lQfbjcSPNDN
uf8z0cFS5THUIzLgAzz7+3cQ97Eclwfiy/tpN4TzCv+Fe7UZ6zF5sX0oi9D00r1Z/+GqRfVfCs+/
XfZvB7V5loQvsnGsxSO8z0jjmn6n7YgduDfGGQs58eYDu0RBZYtPIux254MWtxm8Dp+P1fDNzrvy
BNSiDuXh1x2O3u7n8IAPLPZ7ZF9DP8KTT3dUp7Q7ZLQGkX67CMqB/Q9pUDNPvVoHQP7gvSpX2aLs
nEL8rY2wmCP2HEpOO1O7GSeUqhI2HtkAHq6jJrPXRwDJ+7GFHWcQ4L6dpjNhLDLMRJ1P5av6mbV/
RV9Snq7JhVAONphhursutpvqhATR6ZrKquuQ8oiEaprgZgVmpw1fJ3OTsRU+JnSi+ah0JeZeyPs7
Ti1pyoCU/fnWUSnrBLfyCUc3YdDLwX+/S6LYnSK/bZJ/eyq/VSulQeErXuXPnP6FNKMH8UBi0k7S
CFrZ4MrpDYuknzEVPqYE39E6oZlbZ8PLFAEbo6d8jpcHpQ3M14U0Bh0LEVPl/sdLly83XZwhGvTP
jY25fd6fMNI5VZ0GBXKCclTW55/tqESJdwvMYZqArp138K4z2PzTDF0OQ3Cz/zxgTVryOwhN6acL
I25dl/daGlapQ58JwGhk/bfgdkD/gfnygHciYyaBUivT+sxgutlVZpFIPNbZ8nddIisyS/+CaLZT
LlJv4R7QWKiJQNY++QByMhz5rqt7Wr2e89/3+5c5wu+3W+v1pJ5kaj1E/r+V1EaTl+r5+v3M4a+4
F3xYmNFiAOp5mO+2BOkSvY2D0J88G/51y/rrx/629s7PT3Zrbnys5IGllcTkxTMM93/UeBThObnG
EgpXIWv8h63yl5PKf33d394uTalkeZvxuYtVrLtYmWIW9CS4LiU0c7XJeXWGsx/T2doY8ldkHnX3
Q7JI10KZzQPFfiDGihEXobY/mfwcuhU+mXBcXYatf2U7g0LA0u5Dzet/YZEF0qFCqAjJZ3ae9cgY
3cImfGIWhNEYa4noxiqsQj3AyBTsEdQF/Q3UWQrXNOlse/B83ybH2x+2Pvmfa0wye6am6vxlyKre
Hd1/2bDVm/6uBO3VzkU2Kyh7H1e624XuszD0YnZnvoR3AWAN5yuZp0akXkDZv5PLJzIgK7ARXQYt
nP63h79/c7ZzCasN9wwui168RcVqGTCbVPd+dsC1mHkAc0iwnN9/eHl/vZx/f5qSKdIHGj0sMWhP
fyuorpdnXegPrZmni9atI+hwPvyvGI8J74f+0JXhUxZLEYvFZRrfcDZgd9hnQynAiH8gDsCWvCup
K2by83MN8oDigWG8//K08D6VwtRlKGkAw+iOhCHChOSiZgnp3P/vJciV/mPL42uoIiCIqJq6onUG
J395HL2zqkt5oTZzmGEuJGrDA1iffF07G60EWNtnf+vlRLAWwWPURs3EDHJH8YhnhpvXG9TBbdQF
tOJQMIhh7SAJF8PbEMEcPeXQGHUMfl/2dZo8gfc7+C7vcwUufwWZHjOJAADXe1l3D6rS7OHjbu8b
hD6YMeH1WLFp4cN5esIIAzZHCcijCTruw3MhrZ4LZaXDSJ40tHq7Jrj4kq2FGWqy87S3bHD/uBFt
1AstDhEwSYK/x739Y154OFDub7H5p5Oj908fGFnkVVAkwwQikMyuVvvLbcw+ipr2RO07h2woeZQg
1BbDR6RCF7CpP+NNhv1qyWmAfs02Sgu3nil49kzb9ZyvHZuI0fB0/NAIsCHxs5uNHM3oTQHKb8jL
SFgn8iN1oCx++7q7iRWPQmAVu7Og//MIv0kXcp/q/lK4e1o5Bj1ei1qYB2+pXwkxW77ycSscV+9O
7/C2U9OT3l5jyyeZpccqZNi+DedZf/qMfXM9Rv+CS3Wl96nNPxPpDz4ysq7/826JwBQy9wt/FwkP
rL/fLUHOjZcg3DtYByp9/2u7lRXMvstvn9YTrfTb2gxRqvd19BoYG/Zl/0yXB7QdxbxJlLSoUrBQ
xB8MiTvDouOR/xLaOFnM/eMNk773/mapASGFgnevkmbMUQk/DjsRoY/ilgwUQ3K7D5utQs2BIHk8
vvsIIW1Cvk5abp+eP48YLJbdsAuz6G1QN8SY4793ccxE8mktHodrlz/6sj9WuXAhu+9J7AOl6NLT
pNxhZ/+6/I74MZ3x3qK2WzJB3wzfYzKk/LJ7DZKcMLwV5/ovD1VMQ7pcArV/fNL/4wV78Y4d4tUZ
ra/4FxwxoTBgC1jYAhpQpPn84vbu8IEqftqk1UHIu9j/j7DzWlJc2db1u5x7RciCdCtvkRCeGwKq
QHgjQCCe/nzZe8eOOWt1rFozYppeXY1IZY4c5jewFhkQClG4DNtKr4e1N114BPHQNR+/YjmgQrjS
RbhirxsOLH4IzUq8UB0I3ZiPTS0EVqGqZ4mwpJ3Sp5nP785cmU7zHSlBNoRyBB/dfuRPdErc+qua
HOzM19L5/KUHT7goyfTjJ2jnIVJEG0SNEyER2Q835zV2P4gFWqE1eMZjeKPJB9HmXS6+F0/RBwfx
AUiGkgsiei/QWiZKwQeYQQ7rfmevY18pdopwjsXiALq8yn//z/qdbH9+pSMIOB9xDGg/GRjjg50v
gm76rc36GzxbMe+lh8jjQJP/I/OciKEnM08WCr0E+/Nwcck4XoQGInrqQKhocDrCM9UGAr+BkU97
7Hua5dKEDNVmG2ygklT2tyU2UH/nhwyA8Vbo999Fv3/w+2PkEJjN9p+rAcNkGn87pCNfAE5eXLVW
JMQcO3eH/dYfizfSx9857jHX4C+0f31v9tgoTs/70zT0mdT0UHtOjqhXX52x2OJj9mWc7cr5ChCV
wkeFxsMemhc/gj8lc3Hr2Ayj49iAlAOyaSMN/E3PGIR0hpJs7Qu11im8kUiBYyCHgu/MZv58yVdH
nYOggiVLkKk4AszxLfviVeS0wtazy9dXHX28neWrqz+8jxYRtobq+jmyCM/x9uHgQ7TFelbPYON0
Rgm6wPMX3Ttw+NhyjpMQrdzj6Agcm34RFtTGO34gp8QxL5ipspvFOeCo5tpXljGYSsiV6GIqLtKJ
r4yPGgEBi7D3AtxgDyEf8MaDz4RfuDvIGaMiyv+zW+NelKCCFACgslN7/YSoaC9m61IG+afZ9lfj
FB5OPdiqQPUUPI0OZr8XF/a+Xtz3HnNCB3PeyYE5kf1M04kIsjMmZPij02eyNUfB6mfb2kGEYZIu
BRUybE5xTJigVijDOYGn+8sTnskew3V/xnXlTXAkA+IymRjccemX7lpdnwkoOh7ugiUdrstSRCUS
wQy65MmZw4vii8I+HZLJHWyhkNrScs9EHx5Y7yQwvGDdEcZ15aKb0u1ck29wbgIaFR+7ZA0uo0Nf
S5CyW11ISyIfonbIVfrCmUz0SfdCGjL/2BSF7y7LuR1EEiR/3cZnSvjC2Uf/6NZmTILMMJYsORe6
Cna+yi1gCNT4w7vtsqEMkErMffDzms+3Tn7E5g0opx2dQLeeAVpgI3foA2jkCRtm727JhabNi8lx
/KRa9ZjHpbPbFLd57xn10tnDsIvAjPDe020bkn1wCJD9BZAmvOdUA8eo7eACwhsNEQz1tNWiGCq2
n7NNbdpYc+rY4XB49efA46n9zzlYTIfOM4D2OfQCu72mYH79+SLI8mG0cEX7PsoR6Zrb0TUsTDcq
o9cIqC5sWNVDsnPlv11eghHm0DnZ/mO+o/j2Czc6uytCVtvPpnnErwTaxy7KC2fgOnhllp/5XSDq
DoLCEEz8bPX4rge5ZNp5V7VXj2JOb6qcvv2k+yAUe6hpz1Fwto9f3clnJagZoIlhdtufLj5eEU1E
DG3oo3N+d1tWHNdUFK7BCkMhM5KV37jov7fZkxJRpPBmMM86ztbhTxxqLiaqqAxVK6ISh03MGCuu
0Q6X8BTdHdGT7/LxHacldOZNKj6E4gt5F1jSgosPzRg/S0UAKeB7IvCBBaegbq06bzt/7VC623Vs
91N5dCuIze8q6Jg8L5Dw/IYAGfB4mOnuc8+rpO9GXAWw/XDXQG9JQDpOWWWIFXN8RLPIernexIYK
MTRSH2YkypyHZIVmEuYQnIiKExe9ESkABYwBlgDxojKUPS17wioZsN3FhKBJJCfA2ODugjTubROw
MN6+FxSWE5Tv8H/SimepjnMYgGQYxjUmccfLgY39WNHz+GrzgloqZjw/ecfvMlgz6nMlINm8+5DH
qBWHd73nqRtgAnaASZkLN+LmpOle96UR42/cZWbLJe4up3zwCmXFGeDU6tFOOXFz00EIi449QyUu
00NG8uSqQtJ9Qzlm2mgSVyaeAvEMi5NwwtlIvyAfONUa/7RgAna8sYtO8TWZQAI5ucvdtHZQwQDq
gIUYJmJPF1HA5dJMBg1SrdgHU9LjkdkE8bnHH4kEiszcQRzywKJmDIx+CsSeWwDHny85KoB66gxX
IJBD1WCWTpR9Gu4NRPtqfirnmuy2YN+zFQdY/IWkdLwTozAxanlPhOmcCGUcvAi9EmRT4LeRNHka
pLUhjDRrOp0qkSZ0Sxjeo25DdsPwZJwNxeL6eDK7vBiUEY8+4UbfzImBO6Lj/usZaCGnFh5FzNmM
LoiFUPN5hCLygEjsD33GqAu2QvYZiASlKaLywRyZ4MNZioZcme50MSJ/XkVD+eKjGzAAbl0eOXIX
hxg3Pw/nfFgUvWZsFruHxxB7JvqsFmKvZoiPrqUxbeLP1vPfQ8LLnZQDoQMRvec0jzMhkLhq0b3g
z8MjmZ4euVxvCivgiZ/nEitPh14Rfz8TfHK4ayNmFbiEHvp1kQ+7DzsH9pqu7n1imjjfDMOgSb8c
VHxl5xrNAWRkw3xucPzxjR3O59FZ0P5Iny8klnrLcRansLl7O8lTfI3fBqzd5kmfZHGviID8dj5c
k9h6NjO02Ksegr2SPzaK52Tncu6/8URrN1P0WcVhzo0QLilZ+GhVWbhUvsa0JYFfRzAa7EsfytGl
f19Dg8Cv5j0kSAm9vXm2S2heIOInbvRPDqW5vlPoLPooObnCXQNtLcnGMxLnGJMuUOuIhAaaGKl+
MTQSmBG8r+Gfm+rWTdU36oeWB4J4pA8KdpkkRprlLui4pxdd5i8uNnZp5eBsMc9EKj5u0Zs3REJJ
ZCOBkB2lsVcK0PLoz8bX3wFWrXA9xeiQua00VwSkkw4UVyfht4ggDNG4nOJNqsYwrUD088OrS79E
kS9Zq8OLFCyGnBS0S51FWCh9y/m6hp0hOB07Qw+JnySHyaO9X3aiN+oWJ7uQB19q/olT2x8eWJnJ
sPrfvatyyXxIst9ofvPFS3DuF68IKnsIvsO+9OY+AXHrClvIr9tX8KLVON0iLsj0oWCj7V1xH0YM
RQ/ZKXsTyBAuQtfGrEKxMKdR+fUArm/vMiAxWGws0M91dy/vDZABkv9kkafQF4I1ejbagi4TA5LL
eniaq0DyhyzRjrTiPjMyTi7vlFdMesKvP0i9ToovOeJ2R8mNm9Esotvei0Q3GW5CtGfu/IasToBM
0fKYfZVSecCxqyCIBbod8ezUYjK5HbwggiuVX3J0y7JbO+XwMK6j1ds9lYDVYHLCs4d7ip1lmM9v
yzm5C7h+soJ6tdZ6AU5leN6KD1G3blqo39RosckAV7UnQJudBy6TZlQOhyvfp++Hkgfbk1OB7gHx
KTg4vNKA/O68nKVpSf7ChcmbIPWIoKQfiEsXZ4iwXcWivRAjs98rslh/pY+46HyztX2f0/y235Zr
eeXwFJe2jp3lx9kNg8maj4A5S3QG99VysaD793RO9+jj2Gw4uBGf8A4bVIZqbeDCyz3H23osHOMa
rK8rduoaKhPOvW0RoAyf7tHIv9pO0/e84l2W8oy8lszQJsVcWjEGPWS/NKAKlpjPVOkIB8/KLSYz
xHJt9clvZHTlTrzn1jXtXs+Ayu0cP7bu92SmWerTLpDbElNzNgJ7sC7ghCTqjIEleIsWY0vsdLHg
6m1D72GXGjRrjiMj9gNS7s/0UHh8cEm8tAN6luEXik98ogUW4rx0vIvwLDsMRie3p22kvhEv7OV9
58Zgg0aP7DCAOCFRd9knv47VkIBWB9XZ3uX4oY224TNVMPGZSGs7nQFObz6YAl5uM/wI0xOiDq4W
95TlcnZe8ioZi6EawXBnM2lbn96IadEecZwHJRhWUdrL2UBmAcLLwAcTnW8UYmQMXyNRjLXfW3pU
sIIPI4ZpqHTxQOsbUAqMtDoiLtaMOV1q/OMEYMF+9YSNw1uODjGEUGcH6cLeYyrFEV7MSskLOPs2
1cPdTye6W5wcs9ixSOnkuOR9QMguqUhi8r8+yO173ut9Nk8Xs3ZK4Fei71Lr6OIymGI1FpsTJYs7
qguY8Njjh7EA3OL3UeJjCv7LASQfaekJ/QL/vqRQXmRkl2Ztz+ko687r48kekrHDveiu4CWGuvXk
ySACxug+6XBhQPmCtkOCS/Ddu4tZVAvhWUIloYJcbA2KAlwe9QJlFskMIGZvSCyQSs46Bcmam7Yt
JkGLS7gYQl4ervL0v7S7/dD9c5vf3a/DC4wlprbfiIF5T+w04VZ55wU5HRBrYGtIH+Ps4h5trQ9g
efoqPq0L1pPxy548/tlOd1KoVDPl0P8fNIf5jocXp1lVyK78yUI40tY7XQxVCXmppSonsLektXHx
tihAQuCtxldPYTjaDHBMxcgVLVEYpiePxWw8MiEYHO4LIKUcVXd4Wc7+GOoc10P6goXTke20Glr9
t9W7uwhv3Z+O4IVBBQMNKxcP5CzOweRMRngP6xPElgkxQLVlxdUr8Wk67nmoVxAJxAAMDkm0Y8Qu
pZBD3p+wAWt2HT5bjmHjkd5dGvIyuR0sFcaryG+/3SMOZXV5KpQlaAxgPADKqDPZ3Ofl4ZrjaqjT
YwKjqqJCZZ++JCXE9+ttObXs1BfvcUcV1llikqMxp3449S6GhDlXJy24GOfq3EwbdWMBOGFO4HzO
vhZZ2KQJMXoMumi8Mo1yQCsYzivn3wOM3zF3eDn474zwbX8yc+S5cAQBKqwzkpJ9SYkAAN4xfxs8
8xHa1daafqMwsWrwnLsnWDCJBgoKNhlmkv0/Akn993rfxwJAI5NEspzuCSCazkJIYDGqCtWVsEZF
aWcSdvcBaoiP12xLlnTTQ8g95zd4mxuOjQMU77Br46dNb0xjDiExslyHfqB/CTEm2CCCJUVWRMAx
bXLkP2ZQzxBXOgxj/jzWtY/9ZhJyNoC8J2qWUDmb3jOEwXVP3k30ufgkr6p/MqGwOaYRHFAPRHCT
h3CUKn7SY1OBTNNxQYMWdTJbV5YdJGYuMeQcx8S2GsESF7mesRWOEfWrw87VOZgUWlCr4Z103RaJ
M/RTWT0Fm/KeMkPmxKUBmCGylYD8J4fWZgim06Oii/dOOzHweh/XQjAWmO8I2VzIri9HGcDb/qaz
i3bbp4kkoOPongE7CgaLEncjrfGE+hEEkxopSOE1BtWEFh49M3BQTmPx59QMlZ9D4QUlFvG89apl
1aUL+fGlOsS0vEaoTZS8LQpNpxCJ2+7V1nvJ+2nvyR+d+6Z12hNThn1FOeGTHwFfb3EJi8bHKXh7
QFKEJLpAL+eoOXwDwLbu/RN2xUdBORQubRbeqHRR77QHqfZv+Kc4hu6BpSdb5fv71NXqhi99EfNT
1MJHEjaJdV9PwFa6G5x4kiwTeLIbUZpKnu4UJS1IqxBs3iFvV5s+NfJW4rG/L41f67D6P1Be0axZ
bWBIXTVfu+Ll54VWUQc4k/W38HoYVZrlYNBGAlHnCRuVfVA1/n6NFxml3369c2XBq4o5gkf0lPVk
4EDnGDi3YoG6zB1n5BjrHQzNNjB5wFPJwjrzPjFrKu/+gM1FExjD9sF1vSF5rpAEFjJ1EYm68LAg
rCHjaHNcoMO9dZxowPjTudwHuArd2IKfAfIVNE9IxeWeXn7XMA6ROWPmevSNR3w10DljaUMrxTqX
JqNo/N2OmDl28PWSA1TKaOd9V9ic45D8py/+jJM9uuU3hXx+mwpBJTtkHyCRnY1pD0yF6Ia292rQ
y3aL6DCNHyCaxIfTFyJcY/w2a6BtOkd5FPdMruYxTCf2l5M6VMyDwXm0qTGEkadnXLpdpbafU6xS
wCxJwA0KviJdtIkRL7FmxNEQaPuSo+2CYl4Cu6ccPrmcafc+4T4NNgjBctjGVDXbIkvGWvRtzMbf
yLlkx0dwfdMPNUGICERSd4hDFKqPjEcnhBCd5IO+8Aa5PMndj75xisrpVj8Q0SKEkE+7kOqtgWhF
GyhAA4bdyNjS9B5L0x+ECwePz6Pn9NIJKR+SzUZwiqRaoP/bnQDTKdg6GcuzRyt6Lvx9PE+DtK11
/a6M87rNeB+HZ5IdatC9zXwC77ADCmm6HfIZTPftnlhWNs5mwYZ7onzjHEekw43XZ35I8KtyYIhO
RuQ7lFRkpjN9OgkGmQlLYdn5cW/npPO3zdS/UvIysGhHWshWpwkJ+tt+ddzxk+Y/mggd+ud5l6pX
FPbIMI5IbiAfoJYjiiU6cNQadHi2PpQn3FS85y5+vR0tGYp2cN5626JxF3PaSrX7Tf+br8yuIOr3
ZZY47DbhBuVasn+Xv/WRnuVdti5EGb8hFrAXMkgqEtRc2xnsBsLfc3xDpdxNwu18gbutyk+xYYRF
EVcxVyFNHy4s/E8LFRmD4UXx+hsMwffeYdDnI152qK8GfasAMgPVvWtrEq1b+zWJBz0yWPrwso+f
0ILc+GrP0kawyc/248QeheRIHkbOShVMBrpdpvErf0ZxvMEVSSu+6WvbMW8d80aMmxi5w58NEwA+
nLA5AGaBrbw5uT8VkpHTqUACIHCEKWqESRcLhIWQOqZbLmYelLGo0o23aOGlXDwd5914Kvu2xzCj
GhPu6jS7DlX4Jah9ZA2RuEsiQm4NCsCBZ2aSxYSbBwKcXIhI9ATViuMa/TG+UVzhcF753KutXeUs
8aZyn/UAD/AnwwnI13uvDxUsOFnuR+sRBMnPlF9G6aoY9/17lM44sGMwOFW6uJv8ARH/Y3hq7i19
ce+85NGDL86mm6/YiKL2B1gIpNqe0EQT7rwHXwa+KRpkyS9z8M5fYGT/eoQfmJA3djydxYtHEE7v
wiCqs8Gx9qpye3o+1S+J5WQ4PISXLgJA4uHIdU+0zRo7hQ9CDYMxNhCrnT3ByopETHEOBVp+zN2m
vNuKTUogGFznTIKgCV0ZMh1weibe/L//amyk/fV7dBVLNhVVtpjs/3uy2naPi1dVv+VRNn55dLyH
9IHQElnEPg39aE0BbJsps8h1PGGGQau6DszJ3gkviI5VuFb/Bvf4G9hGBRv4fw/0Y2GP98/nrOit
PEqyVZMPP3QiQKgErJoTkze2DKSYiI2///s6GGLe/h9bqmsA1Jct3VSNHyiTupHk0+OlyCMSdtEx
n/8Zs5/dYdTQNaVm4/UhSmSvuc09JL4Wg25AvS+alx97WHoB7IZNm6AtDvrarSZjvcelJwjizi+Y
fV08yn88qqnCtQA+YMjKj2F4bS62l+bNK3PJ1MDA3z50nGjV5bSFRCuE3Qfcp6RB5U28yd1NtXgW
gwzD3ByTRPBbiBR7eNM5/f5/X0RN0Dz+y5P9hLg8DicLkybeHZvIuaawP0Vf775kMe+O6qGpyP4h
M0U/brn4wgRthAEnAFgARnin/fIw/4kbIkhYFoheSwFqof3A22zl3fb6kRbijZK90Rn2X6Jv96b5
ZDnl4chMiOkLQa7H/c8V4eDDHZGnrL7xsgtRzHRQgP0lchl/WSGtq8iqaXT5JwZA/z5ul/oM0rjh
oW4eSSoJwNM5wP8258egpqEUKCgd3tFWfTM1u04b/7IBvWeh5y+QHBTQDCm0ikJZRbkYmV1J0JEt
oHbMZr4/5SW9UKkQ1i/0KxAcVRdUT4/1AkRTqMGFY/7U++XgqH8JIFrXtDSFv4Da/wG6/CMW76+3
0xPfNHkE7dtm9LTaklzf4zeohP+dY93pb3zOYcUt9Ar0ThRoXpsg5S6kCg0gqtovMU39C1rkX48k
XsI/HunSXE/3245HslCAeEyk3m1EzeWSb4Eo2jWRzjCWprLfSW7I7VQhAEYMGIzfMD5/fdf/WJkf
EJ+ztm0a68pjPPy8rcJHcsbKmNbdInGg5z+0X2Ey/3n6NLhPXd1SZEs1lB8b/r2tdvX9rsqjKQL+
z4AuJ60Vxb6VZ6afuCmCEA2lyW30piXH9r8hYLMDljGWSVDxvFII9SjrJO/Rw4TC4avqiMThNmkX
SfcXN7c/Z+9HoNA1Ebx0S2Xf/ESi7+vqcVBr8wMI3ADHQlaZP7NTn1uzLO2vwKuKq7Asjx8OaVun
pOD/JTj8JYbqum4Ypq5oRPufeP/9+dI2Uuf9GU3n+cVZkaQi28vIZcV/ve2vAg0jr7FpOQc0U2rG
bJiEVzjFgiD6jVOo/mWf/PNZfi6G2a2V+83iWUjcbjajJhjwaL5CXbMBlYiPr8HjIAMa4TL+G7ry
tw8XZ+kfZ+V2aeT2tP98RmM3m3M0KI9XtNYvgY1gYjCxPZJZWowUG078gbhEw+CXVyEu9J974R+v
wvpxWruH5rE3tPYD48sYyPHbp1jnFnvTODSjB9JTXxbYCjynZ4b3JTC+H48GBPArCjC8auF+U6th
hYJ4t/3fH+2vXIF/PtqPE3xSKku66DyaMlByjJ38bs51y3Cm/NLt49jK9Fy3v75EfiAGeRgjeCcQ
7REjQUYVvdpuMtFaBY7I7Ttgdprewm3wywL+LRv+1/75cadsTw+jOu94yjG9Wly/6B7vGDl/ElSF
QUQEXkzP/ODXQY1dgShvuDso9CX3l+v/rxvZ4H+aocnccdqPXPJpmJfO+W20oxo0o5sxkFDQMWP+
EQSz2ct9Iiq96X//xuj49WN/ZIynk/W/H5v4Yu8S7ASeJbQYqqdb0h2BGLsje04b57/vD+XPdf1z
7wJMBg8Lshdw4o9UbHH5XF5NDf5/m76FAsttaTHH7ZLlv5n6dZBIZOAdVx08wN5wumu8F3PEHOjR
PeroapQIIi7rlH+X4xrxT5orG2P6oNL3LghZMtGFUoAVkHB/dZD2AyLqajm0Y8AiYKa+FhnGBB+B
rlLxvmgAYV3BPDVRk+/zI+PgXXjOEdyYKSW5jhA0z+8MGawTQ7YF5VuIQjCyxkbCVdGZndYo6HWi
vZC32U7aJyxs24B8Af+eXjMmLPOnUEe6ItyfWv0GsNL1ED2WzGcXtoIUTNCmGrT06a6ohmo+eW8+
qPttHS2m++tdgzfQou83gjp6eOwrGYT5CTJs4Je34Z3MetqiPycPupnV1xG6KLWbo+5gRN38Z/4Z
PQfII7+dk191gh0YNUBpARnGjW4J9Dca1jR4EVCvx8saP2WJzvNvgVL/SzoJb+n/XvUfgs4/AmV1
uj/0vam3tAblwCAOWJAeSWmVCUYOmO1hAAeeAH8UJo7uBVwhcwkkaNdKGRQpA7Y3cIwrIQFzDFve
+acce/d5E4w2QPxcmcj/S4X6N8zsv4hWP45F9bh0Om0rt6MLBsRvJNrsK913eHwDc3Sp7S20HCz+
OuGJLhNbEtwwo4b5w4cpmV3Qa3/1ca7oYuYCbhYXY0R5icvw9gK8wITY28NmbmzO9oML4vpw3l7O
gXYI8KNYzaW5nj/9Rfjp7ZyOYi+sjNEzbL/2S+szbq03DD3eJ+y2rdbRv9QpCgx+5f5yOlX1P9+Z
Sj6kmIoC1xMm6I/LbVErl/OxOr5Gd+FA6Gg58qW5UKVh1I5wSXcg3qMcbyMTd+R7DNwK0Xa4MViP
AG1ASR1vkq/9sK3hTR16SJxD+5tjIynal0EF878e3pYXr5Ogib5BBJ4/QRpcR5dkYABmlIZ1quSX
BJTKe/bJkc7MpIFEooPOdCCXx+k2Je9PTwMoSljdu9Z3WzZTxV1QBWhFu5FwUm9G91j7oreX847a
sMJv3ZrpGfSB1dO5TXToTWFbWgO9v5u0AWS6+BqBvYdG9fWhv4TR7bdolQ/3mAEswLqc0zcfW1Mk
Dh9+p6ei1n4uqECSJtHSSwl0H1lopjapGbYTPbkPbklVKvkOB8gdosDPrHkwmLxG3QhzDEi1TQFX
YYXZa1Qtr4i9G7kcH8YCSjZd9FGPxY3rjMiP3v/gJ9WkB2gAe2C2HyRZEaWG9XCLHyH+DD1Qch58
ghD6XE9YIJxQfMYLAreFiidTY9np+njJ7yGAN0C9L0Cln3AIzGARX9Nd7xw8k/vqggtkwwbGIS/p
oOPfzU+9U08JtYAWo22/6e4G9eTdV8CadP1r2p0iD8OYttdCs7hiIfCJpF49uQt1ctQdavwrGZ7v
2PMg8/P3dBFvB5ATkLpEqiHV553+I7J6WohXV0I6nRgTRK7L/aAza0JFQGAu2SFGGhnFViAA5uy2
xjEa8ajZjuymf8O1mH/IHr6sIVrlrj5rvXsSPh3epHfF8B7chdfC0pQSOkwYj8nlNbVAot0RidsP
q3iHmaRGu/2OWOgjBQ7nmHhYYWmEkm2T4kcCxrTbk8ZM7em0VuEpM4copCPS1VORSlfQzTwE0nIR
dgpUNbH26KCJrc9kzBtKpCYdPea7ohNJLRp+EDLGvXWMV1C5X2NBoBTg+4KRDiLghQ678Ofsosj+
4qkrSB0dV3IegDJo6boXvg/bwD2hpgTuJTbdmsQAPU6GzVeEGHEwCBCFDFCkpL2uOqc1MFfIjK8A
VwL/OEAInb2NE3y2cPAL7m8xMpXyc6H9WWAk8dMD7FUOWCmxfRTwYjxDhuql2FhpVQp1aYw3XLfL
RYxJKF8JUUp23DXFORU/M6lEiZe215uVeLC53hOjV+GXapS8uUwCO/UIdQcZPsRAcVMM2LNhvdJR
HjkE9eoRSuU7aTAhEFrCpwC2Nn4n1wF+Bai1I5bkflzYj2By84t48YvinRwHZPkC+RFe0dO/IR4j
Q6PqBJq/9dvi7m/dMbO6m1e7AJw9n0xACWFucqsLMdwS/WReohJvEyo3mJqNza8Eqm+gW4+watSi
yYPocKR5XWTIO7C3GDUyPb6GalQJiQI/1nv3EMNBOg+o4XgL/wFpZuFf0mPwDPGJD26hHqNb7e9c
w0HZkpqdn2/9jo2GqTNjYiANEd/DOzXsRjit2U8aTH1kwzjY1fwTHkZb/5x8AbgcdHuv4tzrRgIb
f3CRYwrUSPW7OIt8CsbqzjHFwgCTQquQQ2zpeyZtTokBxTP8Rv2r3I+eE+ayUrHv39yFb+ZtzopF
lndB5FgIO5vFAexFh4wPQ9gCwevgFTVZlZ+h9KDp7u8Gx1ib6RgddHMdiH8dnIqXv+8h5AmsdfYE
LeA3GURJtng1Mr/rzbavOPuxirbMaQDDscP1rDjiXwAKUApysw8s1GoOftpBHAIJeYkJ6ZrmDNFE
Rvj3EzBMmJu5mR+KzlT3kbWby7xp9lL/keFmhHjzIpdGOGJjTwtdkhHmzgeVml1SjlPaJh3/4VST
nXCOmRnfam+/3sdQcvy3dwtfiOeghI0BgpneUEjCYtVn/8V3hp3DbnYZyl+8yhih53zBHfKOCW9D
btzdcB+ee/VS6h+hSZm9xZL1/9bw2MqN4ua9p1b6ALtuI38rs/gWoBlEPmv4Rg+q0U6eLpjc4+pq
t5MaHaXnRHUvsAO0YD854vTaDXYDpJF8/DaLTsgshj3YjK2g9iayj09EYaVm74BDlBnWwREi1y5C
Es/VgjMWsewHQKrdvlQskdyIFoMbUxlr3k6P2Eocl4/xPlPLa9bhD8LAi9d1IdszvM43nKUtddbN
3UE9NjLIS1wSlIl+G2i5ybdsk3P/HO9yVpZ1w4FydE10YLBGaQ5OBZqy033Yph0/xv0VSapzoH0f
Jgr0DyB3fW2uxAFqiJOjx96I1OE7vkSMd3n1D369QZH8EXdj7CBy9tLdrXAdtoJ3IOMAzY3kGpnC
oQLNELX9F0n8ha9uOLv0ODbij7dgG9+41nD1BM5aQFSM5QEB96uJu9m5tyuUgBF0/8Ux3qFf4u1c
JdczJFtzCJqM84wZd8JEDvXkiVEqQsCJ1Duvdul5dJksYMdJ81cqUsuJMUM/M5fG142RHVK+NVGt
yvYQqGF2uTjJBUdERaTgOsLlNNRRD9kRJBq0mo8rsMpIUKjEikV5zy+DTmSVbc4VWKhJJxTTb4l/
a8IDYGdaSZ/SyhZoAsoTjI1AQkYv3+gBo8b1SCt0LtsZszW1h1mhXh42aFOucHf9pTAz/9Ij/3fm
96OpsL9KjXl8brF3jdG3cgQ3HmMVtAbgx5OmIOo4aXHavnuYFseHSSfo9BUX1+u003smW/KNCocH
yFqTO/91LDoxySp3V3AqBc8El5ah4Y7PWA7dAyvB48WVIn0F4TLVBo9Um2JmMK/pc2rFp4CAlZ69
46hmS1Q54v/UcYe85phIw3u48BoYvU2A0Vd4Tp/BM7BoMiHiFSyCawacYRE8pkbeBjUs+Xe0zxGL
7+9QAknv3iN7RY+RmrRht2hhghs4Kd2zu/dE1w43sUsC4wnYwtk1A508AiuKqMqaLnXqM0b0wRPk
AHzG40cEG9zHcNi/ZJAsXQMs8c07+/sMU6ekJvkgO+F6bhLLpyW9QkRgesVFnFl2F8jEPt1G4uF3
Hur5thwtIrxbA3zQyBC3aBCYuEPgKuzLvITVDrWrQ2oO2Jz2roSmvIDLKY0q1LDbAhejHDnx3nbY
BlgzdMEyI9kbygXympS41PWoa6sFF1xhlQrWleKaCK8pJdcEsCwOMDIDaANsDkaLdJLkvmSTB3hk
ggDTQNl+L/BG4ic0bjwQDOQ7sB1w43jwHbf8MZ1IEzaQrhndQWwy/IqB1mByJZPZt+wJ8fvIlIN0
vQu2q0+vO+qQNXap9HkxSHw9JlwAO5IFvJU2UtjgtNMgwb734bXghUs1f1ueeuf0HMG8oEVLynvG
7vm0rpnJD0QqWjaxALBxvWWndAtjuyUZLTGcAsF6TeEgVvC9q0DgPBtYmBpB6QPgu+sDVqawuCKD
UKApjpIMNQZVD5otyPVbyTPAhwvbKzgqo0VolOdkEZ6RIzq5UuD0pBg5h2+jXAzBrqVVpMQnRJAO
3vqLMBU3XidkqUFwnkePAPm96Jrd/C3UADO/uNf+zb+goM7O7V39W9aN6+AcHidKTwrU9JS/Jh1u
YapDNAnJFMgWdi47lzRS4veB8GQgDsEkRB0iNIIud6JELSi7pl97i1RizTsp8LqwDmuwYvZ7JHOd
buPLQE64iO8sHzmWx5KAzVmkT/+adSMNS4QmROjA7dDExV3OZUGJ9eCugi7+c0i3DsjBMFPex+Ak
/e2avMt5AbxB+M4/ucf+PTm4RvzEM+3UP6Ah/A4YE+m+7ArVui4v3XQ26EV7i949OTvYT9TJA7n9
LSXaazUSslJ6RL9SCT7kZ1jPJ0gpitys9ySF0eJzds640CGTASkMLtmO3gYAHH4EH1MGxdCAva6D
aHxWk9Z0qLKE89GdJQEm6RygSKu5Goo0hWyOYP72SHZSyYex4R5HLWOu4kWYhYv76ps9fHd7XUFD
mH16Bp/YY2gUbbMDJ1xog+CBQvmLo4LuI9ve66bdwZ5cG1c67IWQjad+IIh7YBedKjpwMUAg9kgn
RGAjTaSrmXSBDFxpdJLZ8Z5gt3SdDtv0RTbbxA9wEWBSA1sLxP6Vxev1rUwB8LBHJQPUbI9txJ90
Rg38SiJee3cuIxU29y29+YfBO+jG4sLqUgNIIRY45ACPQImvRJmqp0XtBCNTMheUEzNqpuhKw9PE
HEdIy5jOebQoSb7gsgCnnFoRsTvSQ3xyxkbe6V0z1LXcZ6K6anjM1IBWQASICJAbe+6c1dyPl1T1
b5GCgOiOR7gTSKoCpWderZwcenpsEUfOQY0QGBuERuMpqXGc2BeUKukb3+xf+hraf8IfVOaauoUC
oaUzsv7RdWwf5qJp2h3zmXy3fI6xhqY9f3VvVx8yknKgNJhnb7gqZ7h6opG+wMpBUBwl5w8iv1j4
NgutOeh8Lq+2ZxOY7sH14TwG4O3Wh7mAkRdHxt4Ad0v/nAu+Fh43LgXR+gpF0vZSenT8ZAxaBhwR
ifGmz5p5CCuDZ3iMr/by3QMg6vRpYAyATFf5QEj5aKAEd/BQDRi+1eAKd1wg3AYCZvf/CTuzJlWx
rA3/IiOYh1tGcR4z1RtDM01EUQQEhF//Pft8N6eyM05WRXdHV+VJEdh7r/Wud7i8iNCFgebCmoIA
O4JHr50YFw56qwbZ5tUjx/O2vO/Iuv7lfv7v3VQlAd1K4Nam+v/OO38Be0kvf7z2TSGvMe/NSFf2
dHItkbbNWy//Dar/32Epn4W7lG7KpiZjmPjfactNej416WHhbgdXcqoccO2QbHdV7fT30Mf9yvKa
1W1bQMQdHFzuDhrt6JeBrSyLqcV/QWsuwtQtfBwUIG1LXORfX7jQetdun+/lNVKqjwdUbyyMSQsW
uuAVE7jbiUWaO0XmLbIwCExnI8e+Ce3PE7IlTh52Kwdh4SoSA3R4ERZZaMgERmhWy5E7IYnUgct2
wK0Owj40ttfig1peUKPwgITd1P/83AyBqTzheua9fXqCjzC4xwyaymiyzoN+H0YTIkOuCxxJCSFj
9rylfHX4o9YvE/kfKsX/3g2BIf51N7T43DOqB3cD0IVw1824vQHtovrpsCB3EJQTRfSGvuSoHv9w
8knFiz5uCH3FVGegv1WrS+uJbq0A3K1maAIw1ekPYCp//VbWKj8/OVuB+mTr/0tp6FS17tqrLZ7c
Jpmg/++36+i0Gj1yd+sO1ks6w8/PX94X9X+n6dwgm/9ApmCqY357XaTHyy6TBk8/a6d+ENvavCWc
Tdngood6NmgwNVj0FNQ7zu0+xRbdaIZJjf65nmTLpPMyY27mniH59nkkP12JMxnrXoVXDNfy35x6
fiCgiGs1GIfxXxaGZv99mI/6edXO1kuGXgGLByXVURCxhsgWkSYsmKdiBO1txVCVrU/xlmxeJhzY
pw7LrQj+vU+rpph3fV9oiqxiJ8dyg6b27dVKpOfdvDwfyvpNntaQW3djiqpVtQhWgsz3mO5YXDgY
tKE3DqYBIXlT80PEIQt27q5cYBChtQ6hiZjtY2Rw0VycLuD7dB/WfDNdJQPGjEHpHKtDz9lhWI7S
rF4JJpB85s1tDztqVUYoBIz2XsOd8RgGNjF5blqBTcpHuhkh+KqXGga745rUxCgSce1EymOWPVyJ
Y2DfOFELRim2f/OINQuQFqRPqXTqGeAtkw+hdk7YqaF/sJ/hFIK50GrRg3wiM/iTMegIVvr7H5er
gLUkbCJ5DA8/fMc6G9Fa7WxLO8Th2kbR4OKa7eJ5cvC3bdAGPl4ky7WY7WAy3RERyWNLZuiHBOlX
CiYIv9PJHq3laGIIWiVW9K/SUfg+0blzJut6N/HfC7i4nFd3fnDt3iHMuuVscF2hfEGSIXiaMDLR
JKwxOggnMubXgwk0W1EhDe47t7+uF8n2QFH3tazx1Bgv8QvikvQEWwXn6WIRMXwF4zms/9fpEaL1
eTKMEhKHvme5fdcd7DeuO69Qj2JtQaqUO7yPW1jMg2o6aUYD1V+zR35V77G3vAWDC7xwNs+X74yS
aMaBwC2Agc4NWDcRAg/BC9aO0hAniZg00Yt7h5LNFsmQ0G0Om7dcfMI5hOwJAfaTBOs32N1fyrv4
DUt0UvUCIsEvc6Yf15yCo584PXXZNr+tufzRsxWpaeS1DUPJgQuJahy1KVpYxD9Ia8sx4BFkAviv
dc6gj20S0jsSBrfb/kb9kf934qNKuH0akqGamiBa/XcDqOW0TB6WLq0bZjQ6tUvTzMnnkz5JxHIf
A8wjgPAGIH5gbqz6X1a8Ks7v7yueSRO8PFWzdAwl//vxZddLGuVsSmumA5TE5zF0Sji5LN3rIuvc
8znEOaN++tdJDWN0kNGdgPwXW+mA6jkPIzuIz/NzO0RxxfjXMV59y6IRb4i6LZaP7XnL4GRd8OaB
tbIbIHGEhP959bXGJeyLs/l+Ccz+M/EvpIRGL4Rk7uuY8Aw0p4X8ljtBD/F8aLDfAXcSqHxjkeOA
Dg/9s/68ePyeAjUmahTUOSgZI9t296vET043naH2LSzppo8mAWbw6eIBLJVATsfA2uDYyGj3jftA
e4T2O/F7vqF57cl+v3gnIE1UajLF9Jk60X+PQzTic0JY/Vrtky6mOerxdTS1UCfFum+PLZbW1iBr
FDYbcbY717+t2B7aT9jfRmCTXvl6Q/aPccjMUNkXKk4Uxu+fDwGpYXo0hABHKIy3X6aT7kDbSnbH
TPXLkSQjgJWCalRFFu0fvGyMcfDtc+6Lymtn9N94DpgueOWFRHhBvdH68zq0v9qIEZ0zKvnD5Soc
WB/xhqCl1k37LHa6ucoxSRZKFkBGIewp+lXG6Lv22MBuh3eJ7zVojnbMtqXQfDlfX8V6f3WB9vrp
AC+ZxuHHlCE6wj6uvVVfGdtId7DQ8JqHD7GaNA+UUNnUgpMErK0O1u3qNlWO8ro3K8Z3E5O2M78H
JBR5Rbdt5ufCs+byByduxTowRpSS2UgXKRn6cypyX/jqf1I8SF/RT8hJKF3ooObsFPn7cw15++Kk
Y6Y8pJCXcNh36LQECJBi8Wb5+2aa95+m3y3/vYBk/acKh6m1wl+ySTX+bQFZ14L11kGrZrNkY3v7
FJavY6pPF7ud4Q426WY6ZUyDX487nY6H3j2cz+G11x4KemGlOF2dA7S6QkoCXR5z/nDKJG7KoRgA
34twPbEnCaKsMAeImJAhIc7GC9xL/Ju76E1q0olmuDjMEgb4QoH6zlkjBLiTwxKyQX+5RpAy4Ine
iD2ROBmq9zuQrNRXcHjZo75jjuJMBGtqvZwPGYXO+/3JdnvhH6FwA8Bg4J+6nxwPBEU7v1Fwfmow
DFNSdEWnQpTtb/evNfLLXdNqaR0fzlvduax70+v80a8/1fcXkvsXEMN+W0f7T4lM+YnNdH6SMRRb
VHzXg5ZDyNgf/v1Mf9qR/76ib+WjpdSSnqewlfE2JrIazgBxPvhT/LL3/tTF/f0x32ots0mbLin5
GDHpI1xFXrxcvl66/q1hkAWd6vseb/J22grm0rKhfbvF0mvfu7Yae7w1R0z2pLZZF+/dgrQ+M+zh
qki81YKIsNj5931U/zBMvn+wxefaNr9dPN7/Hi6ZpTaPROLZvmyoG14HgUR28D6A7bO9r9Bc1hGO
DlgGxAMseBBlqUvCnWEGQyBGPef2SK9alx6Ea1RzzEhmd5lc+8e4HFyBr2bp9NqG0ukeqREs9t6w
HVtvxgCTwjWEpMuomJlHq/ZVRFGMcA+mxw738LJDOutWiuZU0IutIBb63QRI/BoqBwU6E4X3ujzF
oK1HHEhJSGXhygHBFuihGgeus6Mkw3yMgV2KdncMSPFkep/vsjct822mlx8Asn2zc4yaksLaz2y+
ONjK2XmtOnKdO0ar8Vs74YlXYEfLZN5p0wQvUEJy8WJdZZpjIall6g+eOn4hSSY5T3ZVdIiPfqIG
r9IjqhD+U4eRQM+VLB9TDoJJb1HBjZvnb8Wqh08mgVDj5mSlETVzmg9i0ymA+F7j2HRLVM3UaDfh
IU6AR7LukYYytYjeG/dO2FXeYUR7lyrI2XwY8uy9Qgt7JwlV+35Qkaz3WCWPccVR83ArKvMaI62P
/D661VjzDW+xX7Jq7pPea2pmPlelsRfd7z5ZZCvGfbfPFpXL9L6INyW4DyCr7KS4/MApoJEfyrLQ
bcZT85Q/oVr7j9glQVDqPHjPD3Kz++d+b22Hl1e/qQMd1eWF7jdU3lE2Z4qH7hqeyyuyNe+pDLX2
43wZqiKd00T9DswmmCg4DxguQXqNchhgfGVsUrI2J5cdwRzAzFlU7OCESUdtkXwkaCCdjhE03slf
2H1H6O1wMEGZh0qeWR2pI4gUA6rvTnPOB5xn+SZxvE0bNtfi7QzkTdyjF0eEWDNJfm/AAYmTBYhO
/ReT73V7j+BVW3ggX6CISd55oWII+hjEUFYePipV5UoeiXBn29N0gfkhbrpSaqwH+AvfSXlZ03sA
QkF3MXZMqpCdLmL+/WhPBBxL4t/rWfmpO7QUWYM1L/6yvpGTro1ZVa88k2jmG3ccBNjSBEckcQtn
MRoNSIxyBwibf0Gg/hyg/7OJ/PWp3wrk4hnnz7t6k9a0o+hzMQDkdIzCVvj48Ca7yOL+/T1/4Hqr
0t/fUxz5fwEsVWXJoAt/PrHy4ZD5d9LEX54a3CObI1v4ZKnedDF6F8YFirf9UNF6ooaS/cHXvy/l
jzLmX19ebO1/XcpDruyk0bmUzQ5YC1FItJjRfAIJwCdGTf3vj/v1m3/jw9qX8zXvSp4wBcxuirFN
6e+maRQcOycMRwd8g0HH8IgD/cZu8d8fLv9UCfx927+dFnb6PD/Sig8XpkUpvm2UMv76Tku77P8C
EZF788OZaOkwfmn1LJsMmP/e2FerJVej2nfrwqu+Glc4LWph+WWFwkMIZiFP+hEFAaMHJ2KoyMu+
+HC6PgPEN9hxVKgOE7Eczw9jth89h4tg8wx2OcASNjwB7GEfRPoYnSJOjgBTlhWkmIyRkjV/oPUG
42Fczd+Eftpr2swJrfQWjorLAl+u8WWpXWoy+NruaIJVi0UEMEeAu2bU9mYtW+IpCkpfiVl2Aze6
ciwhAQswMsH9jPb+i9GpM8Yf1Jn7Tu75X1+U2uK3z4XAX+h5vaHwfv/3A/ypoLHBaBWD1Qrv9Nvz
KxPlLsXZvVtjLF5xRyET9SGwXWeXXxBQ+SeAz7Zs07aIPmA7+qYbUXu1VuryrVs3kAfld07PbPdB
sz6+4WN4/aVO++nTZEknE8ckbAH55rcNqEqaxDD3hYIsy2CoPtsxdfWkj/NB2RBf9O97+ENWifqf
D/u291iJnZlmzIcprXtZVXdBMSQZFLMVRJiXEb70yqHTUE/rFC6TdmddQ3RWL4QwF1dbnju3OFTS
kOjHkr5oc3m7H24P4S1fa44Ej2l9Po/rMiBitvdatfWku/ocZr1oD98LJunWvP/yhX4CW/7zhb7t
YC89f9ldWirrBtdNeEVkTmAbuLA3+kcPk9AGlzSPqHKr9Y2368BkTLjqtXwjWGC3gN4TCSCGM5sL
wmqS2CgKCFv75X36gY/PTaf30JHnIgT4o6r4a5fdW1mn2y9uOhXcfYqrnw1d3XiTGdHnXvUcaEt2
eOvjjGULKDsJ7zibhzJ+cVNt8usx+1O5/p+r+bY16U+kuknMHbMkatLkaGBpQMXi4tP/J8qtMGjs
L2uI0f9+92Txbn07bP7zwd+mdGerTi7G/S5ug+LGtyFAqratB/HKejrNHhH742TWv917caT840O/
r+XqqcnPV5GT2hKlIDFJkNw8IAElpOqSG8IibtBMCXbA63V428hEEBPHa0xrw3npTuupnW/j+Pvv
O/HTBOHvO/Gdhi0r+1R+KbwQ1F090PbIlJxuZAC99OX3Z1RTBUMgLKLk8AhS2H3ATLt9pM20xzgr
PeK1iUM8F64JY5tZ0yY/Ekj670v8qTKAJG4qiDKxNZesb3tgejXLe9fq8hqWT5K4+ywEKDNmDaz3
nfZx6RwUCNPey30QiAKozkxq1L7/cg3iM74/u7+v4VtBeH6Wt0rPuIY4cS3M9vpmifkDTDwCXbHK
/K1A+On9/Pvjvm3EZtY16svk49hEboOqdC6K/zojoe8GJRQSqBNGmL6iX77kD4cNE0nJMCkKsY//
PgGNc1V+VXtJJseETOi+pk3AIjZNHFqy2+Xe/fnb12Tg8tOi+Pszv0EQveJx1VslU9bJfSbbhCY5
z5VaBxDxQdiWZR10l4m6rAvvYeEaru0U7gX8rkuIAUl1pPG4Yh2hfiSY0BCXS3dINIYCAwtGa0t0
pPBOMML8vXGrN7gFmJB712RQNv1b/1K5Z2DTIZEt+d6XI06H7sRr1L7TV0EcufgXkYvbK7zis4fS
/nBdXDluTih9y1060z2SQQlyrHpwU3Ajh63UCk25NIc4dZtYb/o7I5u2oYB+buDRkmQq/5lbQkLy
9Z25oDHXMe4ZEjKreDdjQwN9JleIHFkyRXQchOkVe4FcEh17DVXVfSmenGHlWiMgYyh8B8u/Q6bq
+hVGc/fhxQ57y6dx7BAptO45vjkdXBorTFdV4jJCvpJPckuXvVeAD4ycC43F86NsvYc0PNf8xnmu
hWoyTPf4djxFrrwN7ri6ZbDYeldPetchrfigDVc8p5ZX3dtja8ek+PVh4w4EZoQbIr442oQEAVoJ
i9FCQdjmPMdtKA7yNzJHiPhi3bp57j4Tp9l1lVPjUUzo+JgDmaE+dZ9njWsGSYcYz2jkDwgeSrfX
V6FH0AP5xYZIAMsxmK2CHbzQF0Hgb7/wbyHlWiloWBRfwCw43zJwE6ywDoXAxNRcXY/KBXMXXKLG
XY7zEKywfYj2yyZHdqzzdAcpozJffrcfvukbQMYTR+a7E+0FHxcjfx5W5iXIbvrSuX9XSaZFIj2o
kn4BvzQ7voD1wUm22O2eifYFc1zX8Sg1orvd5517QioepaxhOLjrp7ZOr4z6JsnVqXpKYO+3XT4w
mrGkBnq6stp5Kn/k1uyWzK/NSE1HKUEZiWdWwwvGmB0jRyVUOtdGY/EcnaEItxA0nnunSqPyDFAs
8eKRJ/nydEKitvwZpZ3HHfBRYjoJgQ9fLUN9BhL5pKsGGQzEg0EYrzaQe17RW6tdoJ3HjbF9ACKc
PWwy9z2iRhfp3bV4D66eCdkD3+3Za3SufNZrkU2bMsjatTTOGz/9uCLyAvAHMQD0GOapc/ks796V
Q/yGrbAxLOX+vXsvLc/mNW/x2XJbuEHpH9VchSs/uJir4qxRIbeF1l+KiATbQUmHRK/040tUZrMe
wz0Qicb2ajB7wCDxf8hSIn/l0BIIGGU0Lr3+W3xk/Z8RLyCdCDe3bMiIFh/PP14/ugONsfeJ3P1k
LfRo73MABpijM/sidisd/YmG7GiD5piTMbx/eI2Lyk8os/DKOtNyqFMGuESxzCGYw4XYNYzT+4VX
f+C0haVqYLiCrVPIUDEChsHYNw/QMS83+DuvSDKshycon5jswBs7nZAg9GjHMAjgC0HGubvauPA2
uDSQQwosjoPoh/QJAu4t2DZg5NAzYg+5BVlz1MN90rmr1+gVKfgQCNP2yxJO0OL+vogdsHQBzg9f
SAKc/zfJtMKx6iGGZMtzzt6J9CPh7Lha7ci2WGnhzgAPBsEJ7lvSW4q9I3W+cHFloM1vjWgV3xMx
psVZNUJYZw3uvenRDlaYcZ72fWsZzhaLFSbV0/2AzFVnR4GjIZR09SVaKrDFz4Lben07r0iattHJ
PEc7ZlaQRv0FVr+4FScjB/Af8w4MviPsd7eIvSIuzRSGVBaJdg78hOHGQ48j3M2eXo4RGS8dTJld
sJL7EZzN2HHOEg3pxWTKTG6a/vKp8qCC4+gSz86LMiK9ydG4kdoM71l4tgRXCL/agBuWrcGaSoiB
2p1Rgy7BNxXPqh6SRRl1WGYTG9sXBp7JerGwZf/C0IvedYkVcs4fZX8bN0RbHOsiREjUwOV17KPa
847COBuZUeaaGaqTM2rydHkdwDIqtlB+F9kinZkxaQk6JK5IK6803xvjFvLuG2GDigSCHwyOlOdj
ntmEHFMb1VGBINRnI4IcNdFciQwXwogUml/xYiLgMTxYtfIHRwv4JpI/hAaM917iYA3sPGLrK3BX
K/ss2a4ZIrQr32wnhY7wKQY3aLqcjg3dTT/4HtyEEc8g7IIOi5PLyhYGbs5+kGOjicmvs387SonL
nluXXqKOxxxbPMDEf6x2xYj3jPdwyuTFdDzxsuuFdwbmXfD4qW+4SXooC6HmCrXsnYG7xx653+IK
Lqw4OyfFn117gSsHxWg3JMPD1Sux9vCE+ePczOw1CzFAbQQmga/C8b4s15hc9x+gE3kPPndvkzsa
2k+x8wO+8ydFuscr6D6aPeP6nj7K+v0vd3KfHCQPlsDenwM0jFOYhuiTMM4azeE7dSc8rj7b8K0L
OJjeOOFIZUFRxDrFRb4YYvuhF9hK+0G0e/EU7Jg/nggz59zdXax+NrGdbHHU3DvKCKdGwAu1hLs5
Slo83A0/RW4y2/u9FdaI+3u/pyzjqbscNCtYDF7fw1dP5oY0zt7/HOAw4l2Gy4fbYGU4f+v1x6iL
qd8ohMWxqm+M1JF8GWNLTKhEVomnO/KyZciGXusLHGFJCgfOguPz7DoR+10KN5N1BcEZHvsmCG6D
Vb5O4Xezh10uePDjsI69Pu9h+QWPlZ+13HJo8dX9T8N/gtHgvMaAnWdtOnLlFoq3aw6wXibC/SYC
i+c2RQGYG+uocDZppLRgOniUMf+KxrylrdubQpteBaQz10N+2hSetaRZoJOC90jww0xCqbTvn/ZR
FDHwxqCe/RZvZuH4E80u7/h7k34QHXODKCfiiajAevSWkttIEdUHywmTOHnw57PwfGO9vEY0ZSVD
Nykq0z6PRwkvnwk9zaL1L7V7jQNoPhyJiL3d22PGUXrg8lvX21DXsCzEoUcq7MoSMk+JsgSnFR8P
SFy+TpRUy3x6Rej/GM9tb85uPM4XBRHc3NqxzKo5u+MntEOEeNFbORBu2p90hEep/xTugfP5p7iX
WIPrLSbcHVsdoldOCXNVlZO75uXQ7qH3hMxA11DCgWpFyeTG5MFMl32U2N1sjtsWpPTOP/S+BlbJ
TBvWrdMKj8HPT9VB/iKONFMWrkCifmJKIl6XiyI0r8J9keiWoVcOhnOs9qQQHl43EqQlYanNVrFr
wpXwE9B6ZA8+3vUKdR16OuADYt89/YhjNebRIicNp+ZmMCddhnUxhm2VsOEac96zIA9XcB5WZwIO
tPVRcXfZAfvBgm+uhemo/nhTHbKy4TPj8tv7ND979wAfypCbC7UW5g/jPZjP+HAI93kKAjDAInUh
+VM77nbTa39Kzb3iKhZJPyYKi/1ruD94RDVw4KnBmFNxw8ss4Vxhw5z1jacT23NcreI+pnxEluNu
rvCTYBJhuceCSK+iFwwHV8zHBjTQBbsytER3o+lOb/lnz7A3RJC4q+scttXxLLBXwhhps3d8w9S7
L2Myoni3V8KGF6dpGCBj9gzoJ468H4xRq/DW4lIGDfi8VC7czddQnEyUFLiQBJxbEEgghdI2TafP
CP8/tBvpbLfpDYeY1GX9YTMAPICPsg93gi15XPU4FKG44fK3RrTBDWHjHueHnsPZhEhtDtHindSZ
+smDlXwDF+yc9YM194q2OyMDXsQM0ImyGU+PO22wGT63QxgRfwx7Lnh+joTzqT7d5G874wtnUYlP
/+OhTx0jCCdic06DYzuhnWfWv49Efkg36a1DfMQxNsPHtk/1J1Ic7igjOdqOCDA3Xju33CF7sIsl
/1hbTwlMpEuhEjRg8ZBzI0ob/PrxM8yIJnBuYmclyz5xQfww2jfCQjDueLMHx3xQvjjQSmefUG3u
RJhUDrLhw7jN3owQxl7S38kr2WkppzaqBxjiZdRgK26Ii7II7vUC9sH58K5Ep7234t11tAF1NanX
RbSrl4lvHjm/Kqh3dy+j8kAic0k4CTO4xefEI0CNBIAwhVg0DXaaxYsxvZuEqeWLzmNnJHxjzEvU
uip2juxrpRrmg9riGXlTTlJqrWoMYmj98bAm08erxpp/ubuqhrMx0W023vpP56JDVFoJM3P4FdwC
AJSNChmRA9mdpsGqeAxe/WQeIdoWaz1eUAVEhohn/2MoGKjeavF8Xwj3lMATNRszxxlvIyudDvDV
5xd4K04xSjwGCTX8jxtGf7G/ON1wWHXNBS82waNjwhI4fiEqj0UE1TTq9tSb96yP/YiOoaYHzYpT
fyxxSr/cXEcuSB7KsDV4X8lIZK6Lozu+DQngmNvU/gJ/A87N14p/mswzfFN5IPztrzDHhxDJAnF2
vHNK2P5Ru3MHUR2TUXcOVCu4PwbclfFGChkyxZS/2jY+sRJysRIaanZaiyNAO8bTjUaNdhPMUEHo
FHEYyEkxrbr3KeoJq3vHJp9uJw6Kfsabv3iZbigc+RcIwf+8uFzHTsiwtJBJsbebilUEfx9jaedd
cxLi8YzRjLsU+4lfhUeyKjab+CAU9ckCuyHURRdS9FaPIXtDRDGMs6263BPvR0oWbBrLWSAhp0Al
d0hSnQ9zjZflrJ2eCBVxiKbBEUEbjEVG1n49pi5BQ4Bsa0O9txnv1L0TUHmapsgjCk6x+HodboJs
P0QC+EMOFBMgmkLdQaSESofDfn9in15FTNRZpau4Ip2pv0+IXTC2i0U9jP3iSJwBBXOHocWAo5pb
R+MjTpR2AA9orFEaZ2tj25N8YPyS4lF3rGM3TvvgzcSQl4rX7KeEOlGSOkCLlL1BvaAQ9GOSyuaq
XziK4hSH6wopQuFl0fbyQvaTHjpX/kpugeVss9H5xrRyb4OZXhaPye1TC/KbO0rs9RPmQdFF2Hvj
oN8L1HaqaQu9QJlt3/ziMbMYNgTgHvz4BDvtQWF4yqhGA3pzDjZacGfwiPGg5gdEkePeGd05Wu1M
SgZbKYm9BAlkk9TCG/yrVN1Od87A2PbggcA69dtPmw54qJaEFsg4jqJz0wM1hz9Lz86bR5flrVPD
a6ZwkdIFjiQlOZ8Q6pz1cw7IKDn74YTjGyKaAwiQe2HN3YHUBB0A0P4axWjZrYlzKUf6OGwqX0Zo
an9qUWb6zb7fwBp8MImjJzJhPKjvcRYkjRuPiuyNxIlZMTSeBAc3mMAAO9sEm0SJa+dBTQ6WBX9F
4C0yeRfNDKkUkQeOWTgTJMjJynK6gyDrTn0c+WWaw5TET8w2ak9uqRPNVIwLc6wrjyzN8enK0UOX
F0wJbRlupmOcALCd71+5FjI+Zxysc/ZRWCmoiFnfz9nVueQRtLjY+UwR8mMjwERvXg70JcuANkcM
cIU84uJRkXJVHaAEX8PEPkDtN6irzmwPuL7sk9mjmlkMBt0HgTNEUL0XIHR8xmlxF5GUGaRLlhxX
I+Kw4DT0T4gvhf88TfReFK0aUcf+hQTHOxkgSj3+02iQ5fRyTpibvthiaMxF/GHE2szCHGpbDZzC
9eTrh0WKFH407/Y7uMYac6CojmivdborXkdGXw5AVc2dghxfU6TTKl1cY4H8m//VlKg3BAqbQlYW
RrI0XCS48AvDFUWyseWeQiZDjQO1iFqRsuIy5AyYYCjR88W1HcnFEeFLeD5cPVVhPyTAhxMFoh0/
vH45OrvbNhIZh7jup1PcNIgCGEPBoy7I3alxwIZ3KvfZ33eY9OEKbB9jbVggqqimL2x9em8J0hDJ
dCig9I8mrJgXN/0e8Oi6rKYk1GQwZjfxyp7cp5xNuuwaVHqwX7lYLTKm90kOcT318jmnlfrRfdYE
nV39C9prZsfbpwcOAbD2InGCUFKo9srsUg/pa9I91BXiBacv4nE5peNM9MjSgefUrDtMvo7JeQDi
dp8qaaSShXHuqxCJ4sFjWWHFxVFNuDXsQHoWdMDMc6VVRnxu+26y02zVoamH/J4Cy343XWXzjvAy
avHmDZoucyMLsfrLDLLTfVouDBrzTXPQujX4lqKvoGMpVFGQgHuL8hHAZcrhzegeRF7MUxUQRxxX
PuvYeXDPu4hol3zM9PB6ONfuWTuptEKHPebM11Drwhx/hlmDlcKQLvHSTfaDl2MY/jk+MK5pJxQ9
tThl2jX39NHzziRk7YMkfNDXhtkCrFs5tdvXka237UVqBToyVFEteDRXdzLvG7yR5A+pRTHwwDiE
GiHgcMtfYbPIiBqYPXO/TYfMX+NTqQQvQAIK/49Go/JM0FDPgBSvw0b3UvAuouIzl1t9tcX7Xp+a
67BHpsYgTqOH6hWll6H0HlnSLrdwvAdoYL9Jz+FTh93l2Va/yyiuLwu5N77e8ewo5m21OMMPkoO6
jPbpu0YXB7lLOgM5Jm7yIhRDamCt6Ce90p1SimqVpESrH9+QeJK3cHvSJfMt6mRxhqLdvq4sBI72
O/GPJhOOOcHsxQu0c98LegmEbAMhhHbmBFreDsV19GIZafRd3WVdQ++qLU9iy37yAJ+j9tq/3CAY
8scq/mGe0c09NxZdz9l4+mf166z33K7WJ/vy2LS7LJvV2bQCkMxIaeoYO4BGqCg2esEVunPV7uKb
t3lYkaS1XvG0Ax11nQVtutX9tvG07BGc26CJeVz3LfZ8fhwzsZUHOaBuvg9r7SPbvzeF6rR4rNSZ
L7U+cDGIp80AglkCnvsX5o1LhcMuSinbnn6M7riE7j4xxgp9CF7YW1Blot5J7dUdg0Cus1dBNGYr
mT7RmFizx6yTnEBiw5tdqtC69HO6NDQgTR8oPyN1qfXNAGcjXFlijxayEMmD7c1/yKxQryO948Gc
hqCNJ77QPukIKaNnXHOo+bOBrTIOnUt1cI9dTVrUtB+pf01C9QtvZv1QEMoLKy2HVVYhAyt8TXK4
yaknDdtucUes//B0whwSDy7lldP3UBX+JX5vL9Prpr7ObqWbYdWhfSbRbfqoPNI1IvY+LNNOhFi+
4Ggv09W+Qh5eMHt5OHf8ppiVrBnRnoWlPCBjO3+OQHLMx7b9speZn44z6HHASTNp0oA/Uyazp1b4
hsUIi8/u/cWvxKDHs9m4P3N3//WKbqRjgOFaJHYwqGCedWyZEzTESoVkE/SKwX58O0jhI6zJosf7
aD/AS2dCTI0yNzcF5imHy7YbYguHG5xR4Z/kpUvdds74zrV+EZ0/wDnhlS5ufXoJtAsn+RHSMfQG
eCAMDWlorttnePEUshe+nme/wtARMQMwvA0ye5s0AHK6L1x1zu5zA5mWjbVa340IrUKTDIx5DPxM
kNu5Xj72jkrsbOJqvBqH5M2AnhcC0jb+XaWQ8M4M5vZOjFgKpSGrtSSAhFJFjLP4F8gNOENszF6w
Rl8TqEx3FCv9fJcz9TIGXHWHeLl/3rRv2qLxq5eb8uV5EKNSd+wVBIW9rxK9geB7F8/NY7K7D89c
LmGP9DtetwW8qDAhCPRd3b8NKEAp3yb2sIWQuVO9iy7Q/AX0k/YEsFV+gUg+Ah3gqk/KDuEOCJ04
mieCy8EopTXc/ac6BEv9qCBXlm4FtxaYjf0QHgEEOjPKIae/idxNbhLbOPvHDK5HNcYVkFsLeDRg
57FObPSzli0I67dAxbYF3LJ2mfTu4+CxokZNh/SPr3cp0ncQAOOx2u+prmUEBcZL3GCOU8OVsNIH
MCUkIKBzbV5UdrShkoGoHQy1pkwi8YN/+byiz+CYjcEtQvzlsq/bQWSrYDrYmv51YHilxiSSs7I5
XQ1X7wPe8WAswcJlZGAE+635bi8Q62ShCQmJI+K1Yve7DjR1ecEQY8spOKQkuPrnFTJCY2598YgA
HAF9UkyfFhIvFqPX2CVU8KGSs2kUgQyymM56qGImt2vYGp66SWf1tKURwQv76oIoU4LQ4z0sAlfd
OzqLHvDqpXKk7SWoJkwwOUSJrhqpH9dFm3odaLqJ8h6JFVUIEeftDHyx9R+wqWltIDzfLrM0UPdu
Yo6eYPfs1GjfG5xglGrL+bkPzm/ZyZhzOOqjclwf7WfAm6lE2rRlnxF5D6y2x9trfot0eNzZ8EkC
B62WzNtDu3oJqO4VnpYCzXdcKSOaMpvyVUQiwlgoHv3Wdi/4Gnvqe4V1KkUJY0vGwXx04zBqYIjX
o7UaPpiKbiV0ZNs0aCcAhUrjNZN41+izVnXAgcxFcj9QpjJ0KNnj53Lw2JbrlwR1JN88GTGfYiwC
6KwR1VwFzZpX7LKh4ihDPkntl5MbE8SALn2g9Rym1ARR/B9J57WcOLaF4SdSlXK4RZEcDbRvVGAb
CSWUUODpz6c5NVVTM91uN5Z2WOtPC6mdYvdUPqpdqit8jdKH4UYzSbgTSKnSj9BnVI4VL5M57Olg
N1+EJus9EQ7DyYpcNpUxG8Cad3yo5yQ2b9FouUjXjZVIfI0c0BXfoydjpcotIHBlutVeX6iGnW4y
Rz4xuAehpzVvdwwUfULApoRTg2gscxixNUkja5zf8q6e8leycYmLK7YFmYzHcqlvozW91zGBDwFc
e34hI88+TgNAZxtb3qZ0FhkYpEXuiNHLzkDAvrsV7YbOPBmu1iXsNbkDfllBJb2pxuZTkXAruSzp
opxukdB80XAmVMjvtX4G6GHOitK4sc/txPDV9l/nNJvK7zW7Zao7/W6Q+ck3zDSqZ3k/gCV+7OHa
L0VuXUybUG+K3e5aCoN5wuMGrJyuVcsmdokMB3OOoZkYyN+ac5V1mk3NDw30EfSZTj8ORr+5M868
cLrl+wtiuntIhau5A1ajX4QTUqAXVPzaT9Y4w6XEkbltl5SNYIX7Z0oz72bij4ofavfZiDsECisO
k2iTL9PzSBew1jx2as1I0WO0bp+eVLoK9D0t32YsvM8yJ3EH0p6RQCWQcXtB6T/yPjGcQmroB2j3
FbU3A5QZ51wRAkiG4+ZNxwWVBMW+IqCSrQip3xgumyEk5eJduswxAv22uxS/+ozX1G45XREjqZLH
eqqnttSGW0C+6pu/PPwtrQGnw44RyoBNhSP7xo+8aabQGmi59u1RnhbEsbw83quXXKQERQN0rYM/
wXzZMUfimifXbmU0scBxeBgwf27f0/DByi93YHLGZ1cYX4psawpE8Zttpf/Jk3mAE0SFUNgI5WWS
NIBAUYIs2UDS6kPgB1CA5hoUQtzcBCoU816apcKvVkLNYgC2K8NwqmFRkXaizHvyrgxygOC1beu7
VxgmEgI4OG9CGXDkzPW3W7YbJkZvRAl6QfxXE5Xu1XS+2K8+c/1UJb5oPRoV0SSClo36R/tdWQxB
HbL1J2AWNg46a6G0bg5MfNCoD74zYdZe0+DtPmNqlGmRPZ58ZQlRhasqYN51/qVRY23FXylgD1L/
8QT448vn5sk7vUlPl1JGvI1vx7i0U5zkD7uM+iGZRdQM8GijE+6kJfRLKQCcFWxB1P3pvk8cgAgg
79deZMHQhKJMcSNG01KX6KELHYfQXCDySKGaw8YYHlGALtN8SQkij67Kr92oLotTJs3Ex9D7pA0q
NpXa66ZO5Sit0NDw2/2m/9I0n3OGXg9GFRwbtcm4af54McJN3+X7svE/xiIsD7U6Lxq/qJySwe5u
RBBkhxJlAYwgyedeWCUoQr5L+3PGoSd60r8KQggjhGssWYHSBEHIqHEeHwmg9bmWjw06NKajlnb0
lZOgi14IkYfKpRrUgsOSFjhQkFNRxizKqQgIOG1eB1qVGq0RfBkqh9E15S1KpK+mIjIKNqn6uG8L
InqGL/WFgkazwWmhhCnTSvrawLpOjgykk2xEMCTSGhMmY8/037dD8Ei7gP0aZzIDnZoFIcedOX8m
Cznzy+1w1x1rH/6jCCYUj1sNfU4HuiEdFApkAdoGOVEpr3of3ykjj+odLWILQgH9UAatRCrWKJCE
xZBgSIU5TbFyyB7RV9PPaVAB7WkpSixOqwjGgIghCC3W5fSoGr/fcNzaU4Fvy8Qpr/gR+EhsBWq2
otpqMQWqUpDa3Sxe1uYzZ3V+7iGb/uPSjX7K/8uudQcunT0vkUMKH3nrLjH5xj/MQh1RZpVBLPwT
d/HRukvyrNozbirGwgB7dm1/8nNETchpRAbpkif2Xv1wcplz+jnOe+5E+/7mXP7g5Z3heZUWNXri
/JoyFpuIuRX1BUap6hITHKfOJX0d9usWkArlrNdslGWM84k0nKXm6YXPYwu/uO6xBZPZIqY+iVDL
D1osvmPvEv5PwmT1AFY4ocpZ6ut4He6V1RPCZQ1A0E7R1UQjefqZRFPsxcsPwBVvgjl68pSUeRyg
+GWWwNxaVvSzCJOYohW0PLd9mRBACaT6OZiaHQoBgibBOlHJc4tzavRfwzFfGyHlpsaNDiYC2IHy
4GhUvhI675fdf8c/RFNLgblrRVspLxxfw6UQltOIR789Jqe2XzbtinQDTbVptJXGNhP3g69n/0JL
NxfPERWaiy2MgpMRlAikiHl78xZi12hciVgvQmUOERciHc1eZQZlQd3W3UF9GYi9Dd1ib+yYuoEK
kYg9aw2WVbh8G75MhFNcZ4ItX3E1LbpTd08+wQemMBPnenx4k9MWz1jJZn6rhEDnjfOz1W5lUlJO
esH0rwjobhCXtwRvEYudo68kLo8EwTdk2pGhoVSjoGqZxxgPYEqMX9eYpopD2mmKbRt7Yxc8+6Cn
k+Csw6Fd2xBH6LzXyJ8UeG6oo+WTS8YuT8i+59IDkkF8O/p82LdLRf5KiSo9tpxa0ryAwaHu+EyS
N0I+H9WCLwzPkqcepOPg9H59V6akN6ZHTmpJ4A5UPCFyOCK4SPvmE637zbPASTarhRNOOhxwDJlQ
nM+L+34qebcyPYEWCCZHx4JXgP19/dpLK+3QfCtUENuio8FCt3WRe9KVDbvunSd8zcwUFhEpwHTO
pj80h4hqEfbTekCTjIQ+2jjExeRnQLt8z/J9zKVHdSDZAvM8GKiCohrk1YB35XsjliTh5s6byIc1
i44rQ/0j2MUU3KexTPUZ7SEiMBz2EZmRdFEw90A5XFa6m/yjrGFYNrOuqIqR8OyNFRGcp3AC+cYN
J31zxipn9Xa8BtNJfosTQDvi+3z7yyAltDUenVy/Bo9zMRPTONNVcG8v0FEyC/1FXjEzPI+5YceI
wwc3BzdqiKHmwBVpzmhMzuqtXJHRdSOtdl8AZJI8ahvH+icF+gy43ciW9Vq86/NOnDQM7YnVrX+P
tnQlBG9hQJ5SYnhETc5Upp039nVAn1I71jGb5y7SnJlOKrCxoahG8gYoOQeWsY116fb/uuUTCyll
PQFzwL1PTyRM0zqJnRu9BltiRuo0HoSzwGJ66Q/bImTdEcPGqyIgAHpT8fK/N8Ng5+pvvgbCedMJ
Yh6lXIrUY2+s3gmTWS+m4jz1QHydCsElZd5yis+dAkhg69AvIhSnPFrU3wLyKAYJEvWFKhDfqK89
A9AxvIt+M3+datqrNEhhCUgf0JcpSFDhgsywe/pTq6EKvJZINhBUifJMG2cVk5Ale/GL0o4Xg4BC
mS2+6jPBtwdi8NzyHG6TjSo7FxhAoXgUfhLEh6ykcw/yf1YydSNMvSQlk7OaqcixU4QwE1W7GMpN
qapTbyY8bu0ir9YdWXnlpi18HSkkF3BENOhjAGAapybGwnG3a1aG5PdOuH3FN4mjlj7y9pH8Qb8K
VEhvHMVeY63FxhVevxHhes+5fKQCCgu7vNMrhKIzIGXEY2mtCwlw8wp4+0xcnYSHiz54lIejMKs5
/hs0p+37THFUhQdLX7wR5IIhxV4ORMNlfyg+p1Gc5tkBBtVklWoLokPLxC26YBCCikl7mv/+rCQV
60JYBu9jzX4BHDv172s0Lj9vBT0LKKGjfIdvUuAigFSmVKqufNWXZmKXgx0HAJvZSkHnYlIybNGZ
34XEH+eYPZvfaPDqzbCuwbtZBF69ltaWP/6IK/0V4GEIa7u1P1/04vTbFIayU1a2KhHUpdxE0mzi
A48V9K5G5fc3Bpm+K79iw05EZpXxZSMz6zaN5nZETlvHdKcmt5RhqAsJ+kxGReoIDw1Q62Gc1QYS
ynmdVEzEFw2X2eRXr3baQpH9zrLNo+VLZ+XB+0+fLr8VMjaK89ghocLyu3CjUEL+tNSPZH8TOaEw
I3bO9N5K8GTIy+d8ZNm0GHLzz8AoZVfSPKP2+hXDb8FytS8+L6Ng4Tclr3jPxWYjPN2GaFjrr8Fy
9GJCT/dtXqvYGc7SWqcq+MIb8aoclT/86E/ToFHK6rWa0VaeNInxrWZ21XRQoycV71yuvOb10yJb
Ud0UcQ62fGaDtL7S+6+H1lSO+AD0yPrlIP+9kwAQGT9EvxjerqLZw7+nDuSPrgm87BqOW71Y6uN8
HEG+d6RTexGrcCadxtElB3EbHjqPqwlcV/eiOctNPtEWk4xBGel9tmB7oD8OLl7h5ZU8jD/ye8jj
qeq1yi3Tcac4gvyvFSvXLNdabMcbflH5QJHN8t8mY3UfjFtBX/MMmnnWf4GhspTf47E8i1tz15A6
KMauvCLZL+ghbv51lPaGn//jtLB8/ZJEthmMDvBJ6gmqU0dzHDkjgdIRc5ftdgKMvt8IL2VP+0cR
xHMtVdi2qY8M0QyDVRO7CmHGNRMGb7W0LRlRgfxPJsFavxKcT1zHsji+5GW6hKzR2rnwXojECkaO
yWpDKbClYtbCdGYpj/LjlcgcLDtqveo16e8/kQ8uGFPsvHxakwn5RyxGsAym8p7ZnSK6gHKK8uDH
UgMT0PtIZOpVOIrMLp/Ohq9QuGo7ifN/UQJ3KV50rC65wbzpU/sO6tdJPgCEg09PjxUK/lwfPqZd
7xnOZaQ0D7MMtWeQ/en53AA7Ik3CT/udCrF2q3bNls4uB4TYP0GSEJvrs1Cxn6FvmDavr2AY7Lzz
ARU65YDtWxHmzQJTvTnarcFss3hd/MnM1MWVNQZvtkNEhnvuIHQEvhqXluqi+NatDT0yQvSmYSaD
23SrApmcshDVU9jfqTpoDk2I3xvNjPQzYSIoXuKgBczicHxppwit43/QyKT3dowloc9Ah/5TWRDz
9mxX/J/y0wPlU+n08hriKNvlt6yeQ1zHDgHM64+5Ar7GGE5Qy7gsQRUTTi/U6m5Sf8teuhL/ZbGN
Vldhbf1NLX/Pc5hFKxWpz22kpsmPFediZsuRz38UG3ifIQ+0yCYR5tBzQuWH+j0v9wMqdSPQ63ka
0k3uzbtx47yS5IUaNEsB3LT2JnImc9Cbf+h2/uTuzKzT2FyBXw984/amb82fkOF+ilvteA29es6Q
jYpsnzkv6fN2OuJeyAXnIjSc8GoitP0i0Fw2PTNhJAnDrFPyegmtzY+iAl8hr9Rre05xTRL9XU/n
YEuEwD9Ok5hFxbDt4ftzjnZR6yh7Mp4x/GE07HyVKP7I+YyT4IDhLs3OGhcMkmAe4qXcl4f2/DIC
rjf1l334XonpQaVCz12TppReurjk+koBQh47VyL64QMEKTjaChLbCmfQAeF8WhEmvUfhaNKuxqBv
igvzuxfczJyDT0cHjAOk1r+XOY6HxH+FfwLdl0c40fuABogRecIhuzCvZCzXLfsph7XPXXckdhWh
V9usYgaaZHYR7pLPtqX1PFLUli3odJATtf8dJe5AEgP3zScQtKWV+RLrWHKmzKIjYg/aWiMJdNXV
r0/gMYjHzOmAAj9eeC2VUxXtBDHIZD8TGZkyXMBrBBSi9bKUbsq3ioTz7XV3qiWNxmmXnLthnuXL
OJ6XGFTQfh+7POBQbT4rKptcIy11xK5CtAcZEib6oXOL8gzkNV4Y0ABEvRZO/m/A+cHTmBtMEF8J
3ywAFCaEnvEw3mS2lj8UZMSfVy7pbWgXsqn6wTECEjAz3444zAfS/JCgMXlHso2a0QyCeYpJ/sWf
BMqUrt/oIbjGQFmYucQJ9fGRAQ5LegKBojL9kZWjUB0j0NnsntCN9/YrdZV7prjkl05p9jH1zzw0
N23ssPfrX6j7dCH9qAj831/l858K8YtGHl8Qd9DoxEkgU95qJfWC86rn8ragaDTkOR+dZdyi/dHt
lt5nNYqBFs7NBbpIPV5nuisRXowEUDnnSL+edtEfK+LO53hv6CYhjxlo3S8kzoaQNcGg9Yc+esaa
Sb6awKPgmpvaeGH8Lg3AP3A3JjKCSQHJZ/ICVY7JlsJZBFOuXUM9GAomLC0/oStWjtygYnc+b3RO
DSefJ1sz3biLKD6g7EA8DBqO5VvwqUmS8Jj+pror5tPvJK/NMLo9K5TLVj2gwAGfk6Bv+U40i3RL
exButDoXc0UAY0UEL+6TJ6KoyFEAunGiyYsaeSnSd7JjZvmJW2P4S+k6z/o1Npy0DjQKbmGnL/ul
psx0hgAZ3INfzwvOmWfvWA2aXsQXjiwtMNOqugOf0vV+Yq2hQDhJB5IsqiPJGnl9kAl6rG3sUJa0
/IwIWaGGtW3x90pOTAUn/qVCO8k8W8GGeuZiY2VXCeeb96JSIhH846YnlVDndlGbIFEeLbPZLIZH
/ltSsfw9raD+5tIoulNOIo1l06OWyL/bTfuv/lFVfxHe69SV1pLpjMD413jDE41NMlhWElgTV9SW
9Mrh8AbY05Y9PCqyNoAUXYYW4LPrcyrqmnBI8oojty39QnLTYUGTKcQ9YMoMU7iS+2Y9pxYVKHD1
A4d11uB88xCYpb9Ng/D1nEjrSrjhMc4RkkW+ZHK3wfBwFnCOGAWSi01VnWgJKCXbigho1CjhwYTK
0gnRIS6ctPb6UJUUAvP8jiYZF9Uqu4GTk7Kf2XrlmD+8r0tzjMxAWJODOLSeijDVDKSb9RduBMWJ
GPP1MKyp1EiFY43+lrECQJgUGzdGkFab7o4Io73Araku0J9gzGMjeJ6heTFvgP3YL23mUsHDM3Tr
GAKzvVJwY4qVUCCGHjUphVTMHQpIjQNLhhfxk9RpBawIXmNu4HvM7+gBc4xWMhKY737ieGHo1VKQ
/kSm5MXoXmhSXLihrvBUbf8S/QQUiRk0GCPeZPeB5yY2joVPFLzuCR1Nbw8/8sRewtfA0MFyy07x
D7gJIQwjYxRby2yuyo5Mg/GqS24loaOYNScmlbHu9XTVwj1RZDn9cdLH9Q7va/juGIlUuWHnjSSn
F3YmzePmT2O42QthXlOvU/3Rd7NeWb2t+4vLhCRRFXUVnoHPXCanutx3kRMXqy47SM9Vry1rx0Dl
oGw1xRVF32AumflVX+U8UODJjQDyhgeBaIENoZk3IKrPFtwXLDmu9uyoHKJfZPgQr64sTyL0pQxg
sec/Wgb4gVBNKNz27dbJlwnuGjnP7CgiDmGm1aTTIXGk8cqYMLqWz+qaNUdePOuEBW8ELQjP/SX5
IcodSoXk0hHvmaEr8RXJ0ao5FaRJgQmsHvfTGGNQ3xf7xUAP5CBG/1y1H/QJAr7SG3dnCiYo/CjP
iYs4NJe+uBLkXKEhpxr6e0F/Ni6WP2pZ009yW+uXaELGhXkQVx2kG/4orz6Yqk15wXNNfztKcnXL
un898ED0TsVwCzSPqts9xJPGcB744+MYbtv39CKfRlCQp8ahKgD5xuewcrRoLTDwgO78QO0Sj06D
m5n6Wdx0mzcfgAMQ7Ou1bcHmWDw0QuSA0ArGeCvnUh7oqacx9ol+5CdEeeuEm4JZAkcrIn5QvdJ7
ULpkz9aBmaW3UwxugAR96F+hzirjaA0e6UsvT2GImjWlkqbM3JNhdTlamAmTrhI+ylE4kc838qGF
mXTrLzH7Rb2GHGSsLwgImHWHVqz8sZ4Or6SrTua3+HI1YY4F+MUYoTygPU+MuUqqDhVEvTCLPzZv
W2zRZYmlnad7EgD6OzVBOv7w5c/HCLMCWgY3Q/pfvBLvXbKj4e6AWBobP6D832KgZyOAa83qfFKz
oa4PLzquaGg7AvsFriKwsBeHE+nzOqIgp/wJCcKijmIzS0aAyEAiMoyPy6N4c4UWm5TcL/OKrUqE
fwSNI0v/3H0uQ7oqzDnmIfwyXMgvnrIZ5AdIUTRrKBeJrCvtV37Mqbw84E5MngNK8X22WmqVNuuz
P0FwuuRu4FcWgB2pQDA4okvb490QfqTnhp+p/cHaMe9QF3P7RX5C7BHTQxnjV9uAu9JvFDrWSlFA
R2zusQLJAdZ7NLu9n4MtztkEtC/1tX+k8qKl6cQAajKgpmcUxZUmgvYr2ZXEXDCIkrwU+lkmaiBE
qDVHar6b7VSfnXo4WW2jDLOxYbuvcxiX2u/ixVO+W6NfKusQ/xl4c+3kJ9PyqyfVefWPl8QuegJP
YG49ZpUHRhBHl5qoFFW143z5+u3odPm7/PduuGUMydhaPrmVz10aT5UB5Rs6SmVPjEnjkPh3SFvf
Oqin5Cz4Aw3aRTnl48yUGY7QSG7mm/3mJXJCkBSqU2637FtyRnb87wA6+P1cgVR6KmtoWyLXI7eF
k9cFluOXUi9cjtGm81t5nU2S6B8ehcLebF2Df0+ZJEedka4aAPyCvUcVlI2HEWmsZHAkO891icAY
Ooy/k6+Xbb0IqpFoa26ZeY20jpoG2rBbJfB9vJIz3tCC2ZiUP5ePm90G61hyhZBsTrIa0woaJhsY
Xvs8SZIrZfsY/okTTCxvCgKw76KcQ5wMamBEq+rLSrfPbJmw2mjpXnu9P6rcoUb1U1L9PwpA6naR
HEIZBsiBV23lBSAEHGktrKj9PjUB04yT/kChhxPCaOw5qLLk0iAM0xYp1mAYn33GBQYd/3Kyp6d9
DirOqoK2CSyj3oQXDD/c9dVyWCuLejNCKt/rgY9MObgp/9L+T+H4IcIW5TuHMRENd7lfAdbJeJ1n
NBMjIAIrrWMuffXT9Q44KmwCc7fOzb+E8SSqj8oywZMOYWe+0IDjajJOBjfKxCP8CjdOpvAoyfvG
DOTwlv7jtnxq6wn/I9Hv0k/iBNTMniwyNgDSfYZt7Ms8pJL7ij0gneT5W6nBi8Y7XnGCRz8Ym6rW
7tujZLmqNefsbVHuoG/wYhf8dMRxSM+ccLnMnzrYLMo8HU6UE5rK4jrsjH5ZiLuuPPH3c7DLWBz6
s4kzKt1pcHgJOVEN+EO80cSQTmZRVVva3eJFKZh5huK/BY8qSUNyLh81xX8x42BY9K+vA79Kihz3
7b/9qMwTHTOLD4hD+OW0MdHAG4+h3tHua4in3de8+1bF2Zs464sk7LlV2+ch3NdvtAIuyFlSfgui
VwyL59MbCMpLzobwUNNTx7BEkRvUxBb/a6S/mcDcCI49qX6YySH9NP7IPArrXta/gpi7MYUZI4r8
JwdZCv6E2C4/viTFqYgvIPxucKKPVysn0oaeHcI3TyKN4vNaNs8b19sTfFwxHA3SweCms3wNZp5z
rjCuYvZdUl7rymMUTFd5HxJjOWZegRplJdMRK/8k0I9UPxAcOtPFXT3JVTn1c7Z/52aFKwCIV2tx
hCrTrzIa1X64WJ85ofB2HzIzjwzDSOJKae4mtqd+qbbkFpf7NnRDXKY66sT/REbs5+iMQyExJolL
fYcBgjM6Vn+TS0xwT9NgAYWTSSTYwS/P9XmEuiiYOoM66tbv6PCEvbHQPXm2hzhkdBLxlYR7LX/1
9egj14HZIFDK1eaxbziPhUsBzbB1GDnycx0dAmaavMrf6GeMWqo5rVKHcBz+KewvcoAFch4YgfNv
YJCVvjN/o690TVEyY16BGuTHxK3tFS5uaTn+lUw1jj2V8Wb1mSuZQhjmbfOBk6ez/YBzYwtPHYwO
MJP0e7CC9uBrZKow+I3KDL0p1uVykVLdhdcPCCHJ5hbZN+1PFSBL0bDYVRE+dZ4VQqrzS9hYHucL
KEjzucqsSHUD81n9mUwDr30RJqUiHd2DKGUQK9dM7D4p22grmbJpMjrs6TU1rCoam+II8KjdXyOp
/UF1MG+IdN48HWI/hbMa2W3sD5OeGb5tNVADq0g50Td6wx0pID9T/FmNsgcRjSCbQYbQetXbkTAh
HJo9AqC+PFi4QO/qFxMpH80NPfg12UI4vL4QcPwyitOVltyw3PWf2I1qe2LIYurm6eSt1UDpPUmf
fn0E+NtTYqYmRq0JMKRshKn8nGKBo5+8DvRmQWpC5wYYIavHENFLuFHjwallmluOy5BJy550R5wh
v1YhXgQ1EFEzari2QRx4lLHo6Mrl9fVGNm+4ucol5D0ZeFlCtfsWqXLdjEKM+JbokGdzvhq8qFmi
L6m+ccARMoF5sKHjSdeTrodA1L8P/aEGaO/Koy8x1FKk73TjwhukA07AWXVAMqPBTRE0z5vBThVh
f9Ev00GAiePVUlYjR/eSaQIK1jAcNz5dDbeZxJhJmD0yP28qSdJbi9GFnAvYTfbPr9ewGUI3E1wo
sLLwBeBOefaev4StUZ2VxjOQDx46zYnxNE0cifNGH8pNOkdht1BUJ90aJA3dzP8q0noI4miClOVX
YP2JK7HmKr7ojGRkeBHPHfJnbTxSdZVsIuYBOskWpe0vTZCxk3H8REHZ/wPqHryOsao8IvoPKXXA
Sojjx/EkDpfGCPJhqe3F35jMZtkrvwGoxlVd2bHm5cA+1B58WO50RhJNRExNvX2GK5OYybouEIWa
QHYQNof6ADjbrqAILWr3zi7r2/h0x5XG1ce8JtwwGN8xsC4VjFq5Q5n/yu328YTui238XA33nwlq
5BSPd+WAN/Lj3HNYcC5V8AuHJymgD5/RGQrgsfLz+5msktvEJmVerrpD+cN2bx/8XDXDANJvLXQN
ujT2xC9pazk2MNIt67nOv5uAz/ipdvBNCqqRmbaQUpJzbrnGX2vr9ESMV55CXfz+N/6cyj8x9hp8
2c1Owr4G6eZZwtHKF8B7obqVcMhPrEMcAXEB/MxkzBDf5s8nmfOKeYLjvUQAa53HC1Cv8aBgwXHQ
jzvefh5+oU/X7bzzaNnfNDvPQFM8g2x1UhVQOP+ATNSaJ4g+yFFBGUAuIm3yP6B+AzOhSAPuQTRV
zNT4LKnruJ4mfxZPAh3ozSDS7aqQlVI5sekUL2SVNpB0t0TaQmfVATp8AlGf8nxFA5FwUGBwcTPG
vn0CEz2sDGYrBw3gygW5cLJ8N9vOWkbdXPxVkQmY/ZVn3tNJJiv9OBgULm6V2fW4RUjBtdl+vhUS
uZmISDHEiic26ZKgkGhtbV+3B9XchtjhCb1odq+3jSwlO1KsgpkU2UKQ1mXjmasWB9oeHrPNFmmH
AsGz9vnozZRFhfGv3r+nKZuOVZ+LmGkZN1ZqA17FT/l0q2Lx2ajhXEEZufmotnybcPpd/JfhYQEZ
+cNQpwNdz57xpnvaSW1n6IA0OKJRn2OWj0AM2+CVIyWTF+/IBy6CTA3vTxlEdvnCEPZXvHxikIzU
ZZaDBnaaODVjU8GN6Cr6Sxq7JYGZJwtF1MfTm0DY87joPLm0u4t0iPiZgYB2em6/TspZdPKdtYje
C20vfT9V5/WjJEH5CcDC+GP5daI0viegDB1V6EIhD9riuZKQZY673po0xyQYGzzl8Thxa3M6BOt7
ImKpsvH0984LccKDE7V78AYk9jv6pBXs+7686Kh4CJ/6zsn1IROJIQb0Yq3bYE5T/jGWKqf3Us9C
eulVgDSXjwCnrUEd6JY33idV0lZdFtgzLLfZaYwkxrGDPXKfIy3MD1m71Ut35MLrXcN0M6wUcWC8
bJl0I8zZH7vs7vg+EyQBRTr/oM/dwmpHIEm5BwSqPEBQKD3CJnj/dl/FF06mgjc8n9zLxSrK/REF
an8XEDn9ScoS6o2xcD02lEX13vTSPf4DdeunD0OVJZxkxs4qiDc96ae3LhhP5irL5uMAalH/FmQw
zMLN8471KI4X3R82j7Z3Y+pdc5YfFWqXmHBoT1pTaryP0GpxHPSCbR7wjdAAJN/plZIw+kkYZ8j1
28OJeRFpUvLUpa3Bpjgw6mpT3mQmCDjVhQEYOhpuFmXAOrceiYseV112xGEBr0+ukljeyz+8cNNE
LoAO0TOlavaMDqiL5GKVwmSFk5XyWe618Cp8mOCyACMVAWcgwpAZg83dKS1M5ZgxymbwP9UluzNJ
Asw+giNJ3BybyVqt/fQH0hAQcYKAvyADURyCKXAycYya+MqZPXBvuUH6GZBwVTr1AsdsVtrTaU6e
CHAkeetbyJB6PKFOKLlBUZur24mlXT//JWCdFXYvhF8zps4Le169iMom9wTBjWyuqLhcjrGvUzue
JvAS3Jfun21kbcL40IOSl8hscbQr+eSAfWsgaa6ae2lnN+H6A/gPhgrFpZ01cc4l/JJXRGfH2aOR
zqR6y7TSRJ/H1EqJskWHYVpndOFZuo7NU5fPeyTx+GE7JrX4+VexFTNKuPF5Rlae/yGKGyoXf9tY
ernohhB3ahDh2PhHHFRz01j+rqViK6F+FFT3eU/mBMYF1CJvn6QfnElATFi5yaZL6bYcZHMf7ZHe
BIwwWwMhSuZZBI0fdWlbZvuR7UXRP4DFkurlWkQK6Q5lfX0RzsUZSkTeUR6RnIOOmMi5PJnUVPK/
RLIroodoGaJFBOfE7UddQuwDa2yRn4sfsfDb3SSyDlE5IRAzF7iD8maKx5GQxiLFQypFVMOFE7F5
zZAwICkr/TA7RMUh/aNOsg7VVYS8uChTKw1OM8cSjhPx0G67diYdnl/g1m/OnMipGd+41xYhJ4q1
6AjmRUKN8JrelZq1Sncm4+f1S47KVrXVh8F4pJzA9HV+tlZsGPnboOuirIPlhzu+tD8x6rdVDgu+
QwGGxQrDoLgXx+3EM2dB3ZyQn8X4vLd8IrSI+EbnM4wruAJXFhuQZhxppv9e00p5yH6bP/yPr3XW
HvuYDYPYLW/nZQpddde3ADNl7Q1ofNEGkB728dDE5JmNtXhw/pnkT8mLFwPJCSXvj3BNvbUYiTwG
sK3J/Bfs556VlUzVBfcZbLCEKLj3xpaUPvp9mrYlNYgq7WI+JTKc8Uc3Zom0RMBmUPRA1x/Cep5x
l6teeAFf7DCrvALArQ/JKpYb13YZQSjOR2uvDDYR8WqgwjBGdmUeTNJpIKn4SrAZuiGDgzVhhLg0
wbOheR+1Qw4kSEgGrZ7TlV8hyjSfkvFJ1dOkdi1etXTzTgTnY+xSc0GSbnS1/jQO6vcdxh0tAjAQ
XFKn2apBUgAt1StaNQ22MchvBofyyjI/rcnfmuX1v5e2EhYDVzahS9lCTcE3tdGPUYLHJtHj1qbP
8CoRIoCsPblbX+xlSpPyOa9zH/Q37E4KY1XRkMTEXThFFiBnqCuKMBes5fV04LJ0K9BxXYeeEV+7
AWzWm6Sv7YrTIBFx4i6MP7Gk4XfgHeIhaH6t/Djx///j7Mx2Hcey9Pwqjb42Yc5Dw/YFZ0qi5vmG
kHTOoURJlCiKg/j0/pgG7KyoQAZgNJBdhYpIiuTm3mv90+JgyaJNUmyLkZQ67ZiDVD9BMxVW8P6B
2bsVR2PM8Ub585nRrzAh+o7vy30HXbJuJhbVkuBB319eu6YOunOUcuydww5tpuwjq0HFUhyfp46+
v2fHTVQWKMAQ8ID+34OESa0f95Fhr8OpcBm+ETUiJIy13uk1Ebrg4uroK4f5zQMUUC6hGGar9Gi5
bRc0og+6c4VwApM6Awn7byliFz4/POHi1JYnm2E2fwko8wNAQ1jIUwvyxvCdR6jukpE0FwhQnN7h
RmyNSgs0fN6O1aF88esW5S2bt5SGCIFS1Mp0EmGjT4Dtk3L2mIBXK+niYaFzJDivgVnH5oGJUvIT
Y2ZWtMecoydaS4MPBpHGF7biPKQZTa2R3PbIMlIaDb0TFAKapeAxzhW3HtHhXbFEAEZUAT5x+CLg
2XW+xEqpLWSiXAI0F8OsHajJMEk1fM93N2H0g+aKz1DQfek7JUGMD5nGcSgQXvcJCrbbxi+fPMdB
8aWfPbUMBH0jQLU/JoaxIevyzFl6Rkl1w9ozkh+sbi//Jiv6hd6bHjpU2KuxidzQaqP8/lQOURKc
KsaqK8cdCVIbppLjAMPslfvmV/ZaiDnmbf9SzKq8ZyV6cAYVkj6nKgCMBKZ84BJCxoV1LZ31TUA3
vSSTKhs979+Ctu2ysL3C87kCPSKN7gC9IuKMHNIFtGAvxOCal911e4OVgz+y82/GLxTH3kbA9igt
wC6KgdHYlDP4SiHmuDsENBcAIPq11/DNLvPwE8mzGBxUT9vbut2XF/TSXsVIpjvzLF7lHLj6ech1
3zwKO4veHEI4Lt8UXfAvsNmWGCD/enBqGa6a7+7U592EDU1CPSIj+ktovEKLhJrGviBRaELEiLIR
gtN3jq44H/mnW4N3Z7n3gn+4uLf7mBpMWtyLk3VzhKGBEhBWFyDb8vNvkVBqeuME6EiLgTrbKXqz
kpaAcRALSsFX6+if0XWhMxy48c8r5atDSSHx5xRU/mxBWpSCgsIpf6Hoy0WvKXbJzUcCVJSU7oMp
xeUV3MZii2RSiQWNjC7WuYUF+5oLQymzvzNzE8pVqA+CNKt4CZ0D+63eS9fKpyY2As0cX5h7gg4O
0t/ov+0opZzjzZeIDLzb45SYPzeTHXCLmuPsKBvGNt4SKosbs5/KoKbdmMMHgxd9oLL1Y6oT0srJ
Iwciark9aYMVdQv0Q5z4VP05nZZ6QUoBEVBiLwS1v74ZYob2DRiNz3UvrrVuCnXUytPScLAc9Syc
XcSmCqXM8/3WjlW6uWTbu76pbl4DVBDkm2ZXsoFP9S9lo91t3IXyEnUweLW8pQUFKyzw/cyTncU5
FlHdkBIoJK5iUqYw2pnAWYKsyTpU7WeI8sK4BcqZMbheg0PLyXp1gVuB8hDv2MQsDdwdJc7sUDY9
IQkeaBYsv9Y9gmYlnn1DfetQqL6PeNPOHEQQUIRd4h3Giv76jMSMsTQ+yUIKgvGTyez25XuhIYfr
IXkXpScOqRadDoAsbInOQLSrJ2JveWADJgbjYyKDsY1hQ8gCotoiyJjE8l3GYAAp5RG+aldC63UO
RTgMqrra11snY8iO0Bc4BGhSfFmUNQ8EHXY+eU4f9BGcIgmWk6SG+kBi4DRAdbCRnUfk6kE4Gu/+
2dABWpbL3318d8di9iHGgVFqSIVUEDGyR1ooCXzGXA0MkrlUTfT5Rsh5qwg5YAF/aRsDYEF/jjQL
ua+bGo7Qrl/1FIhThXDLxk/yvLPpFb6KIoDCBvMJcyJX18FlkHqtFlCkoOaihORyfb7RxZehpr7o
KKoHgUwDZP1pE/Mz9CxIDE+kai4dniJkDOZGfg7DQd425k9+tHJkYZp0p2SQGL7wLd93SF34bKrP
kP4TGd0bVRaAYC/EGcvisBWJjIs+MiJgZYwlUVbGSfu0v5/lsDZsrXbBEa4lqauPaY9cZCEgdIZK
lTqXQ0nFHoqrDzkY64vz7Sks6HqFWNsDG5pnPDLoqRBhVsPX6WWujToSag9cLXWAYyw20pJ919aB
y4dCvaRLo2+h03hY4TPdoi66ibi0+zHwhIfwmJJRhjpcmr3ODl65q+RT1fLPimDVCJAGS4OC7L2Y
wB4M8SrjnmNjHIl9KZbPGdENWjrmTlPZNQZmiMQwc96z5wGNEOzj/Zgg5sfgxXuDlJaW3baZgU+8
9vcI3eKVbOu/bvPhWlODtvOyut5deSwfke2tlZhKW55ClHexCgAQXH1pQQ32YcC7vkBGhwxdZixc
9DyVmyaqDfdZjR4MBu+e9upGZdsXyz3HHL4PTwwUH1KXQPt6JO8SUa5Lg/QkuOqYHfnyc9/cVq8Z
L5XbozfBGkEzRwCeR9mYHEla3eundqYSeJgF0oK0KWXJGYTxy0Dousq9FD7UcIzhe4MOA6oeBDbx
k/kbMdQpm7aTMxJxFB59jlEbmcFl8JmmS2C5+kcdmvP0+GQvmWKPvXvI+i5TcXqNqmVCKUTJtCTR
NAuMUb0lBVojV2cgU2YFt9VzBhnzmhm7c3j+Qbz4TcDEOaDkXGZBTyJ9lRPx4pvjfPvGwei/HWWg
kJAYXWk0MN5F7Kem9wzeiAaYsuVlsTE5f1HAPUdsUVg8I87Dz1Gboi2wbDW+fZu+BhI0UNZ1cN1c
fEQNO1pVqJq4GtC6wLw652k2ahxX72MDcMPjBFjrHi+VYpgvKxBO5VAgVWTDFLDDGwKxHNy2D2Io
PVgja6dM88pBuI4kMEaIzxe0Lb/6DqkhesW/Tmov/4EFn6ojhOhIjptRTlz/EZXW98N/jDosAtuH
j3sZlMF/agQ4oZtiKOFQ6S2nbrJSZ8rptkOGd2OSO+XZSaCxX9KJpXNwfmGSboytRR6r9/hJkc0r
TvF0TFCPqysdcHA/JkAoiffe1rucXJJZF0P9+wZV9d6cAeK3SOoWZvDakgORAUWNkvixuU6qdKTP
yWEuhqAhyYqE1bGpA2+GZ49wjitHDMEvF/8cC6Ex+QRQMWNzU23Sn15DNcuncu2iHiiG2B6ow6DP
hajYiH1XU06Br7ADWBhHLigfXdmlfmrZD6txFgJkIUl5zV8zKsPNS5/2AiTMPpOrGaOTWhS0XN2I
UkQiMmGj7cBdgK6KCO2ItcYeUiw4YW++GmeBWXgARAq/DABF9e/b5/51DYQ0xK6CTNCGQiZAGgid
82OdjcpJs+QP3r6Bc9FxIcvpPeouihvCDtxzjAGIwbn711ImYWJ9jqVtOUQyLB6VKU4zhSCOocLQ
x5YoCui7rdwPSoDAzSOBXPIAzuBd2MKzR9xylKwEQ8w6D2lUy5FxdW97/mg5TJAtKU5aRjg4cEWv
DKRAbgsAC1vtNMeS1bwDXAH+Xasb9Umx97HBNbwMY2E2KpbFV0WxJw2s4EZTTi8Dvzs1h2LQEZiK
FLrPkAOjG8sDYmGCYtjVSKdY5fWJ+i4bsHcjqLgAnXmXQ0amE07RB9QR6upqgFpm+Uas6F5DohCS
FUr1Sy+Lv2IO1IF0vJww/rTfO7MYsQPeZvXuacviM8drS9FFrg/kZGiwUTF85bXENFEyL5jftkTF
NhYqh7yoonENbSShUkGTbAVNjRXd/kT3qAa2EDfYEu9u3UPa/ZS1dpxOtOhBstJCGJ7JExMwOSAg
v05poA+klxC0ECVHejH6IFCdnH25mamctXvi5FSBxnVKwatcBxyK6Y7z+7VCdI5OkaDbe0AsTzYw
fZxM4HmoahcI7NTj2eOzpTXTiUUAOzud96CMn3KMh3z0OU+1WQLURAlKw0M6d/iKwRtzxRFGgJKg
1MUUEN0atCsxj+7+bd157C09q22bww3lVeNz71Mofog83c8PJPPlYfpd448j6obv41QthemnF8eO
iiH9ENMVzFB5TpXnOEEChXPYDAz0m3MZy3Z0G3VVcI4wOGDdSE8PNTLSCOECp7E5ofOm3W4igwWA
rA1l4BBRh0bEI4seudRM9oESUWGRQCz/gHNT1HrXL4VPbv7e181OPfZJE1/NCV0yNFAHs+QQw0im
XyRMy2GKSI8iDVSDfTajrVv3J7EZvubGNB+858+ix1LpmdRjyeA7s28aW2yuEx1hqN3sHt/3bPT4
kkOm3oyMZE4nigtqc0ZTjymm3NbrggmjJtOuBWQhP/KkWCL+4785zTelUGCt34GxE3lGH4S6Tgs2
EnYozb/5Mj/qpMPTJkaY4yy8DAL7jUEaLgMYMTngHw2kOH9NNcxppMX9JJBIJkTQgG/Nkaog+ZHK
uMg9GcIm4YOSduWg9dWfJJYg1CuX50ZmkIKhADCaYjQkSTyV+n/SUqNmJOY3ufGjfK3fTnJ+cz+2
gc1aJ0w1Ys0DRoO2U3pFJLSG4gCgblMtLvT+6Ccxw3vN6TbOvJqqV/CR1IG2rXEUQLt804YSj0IH
llBIkFLhSyCqBygEZdDeA07tHeSIdQu7HyrMxjc31gAgYWEcDU+ZVRPOSzwGxhip36YJS1gryzGC
aiJv35sOq6/DC6MFZgWepIOJNu8nAdFGi7ptv9PSoRl0tPljizMbwpu8E7gHZcTpF98CfabLS0Zj
4CDm+yCddwleJSYO0XwqhQdYNiXMh500evRDENXvyx4mG6P8jjeWsTGOKb8QlfSZTWdqdjYCAkKs
v0b4Po5iNQU2uxeD7sY0yBknQzVV2QIWoDOE8oCGxK+3L0XV9DarNrVC4eucEUf6wiQj0qJyH+xI
PRWEIztu5jj+MDYxyBmq7DJuWsK3gjdjGWgFUSNG17W8YmQTiT34p0gDBAPj9JGC/pB4TXOYMVJS
GzejAZzjKQvSkK6n/G7ZNAof3DjHSYj6hdZfckjCaNlSkUYn4zYdCqWXKWsFH/gLFSzY46bs6Biu
qL0czYr1XvAXCCAXdb3ogFhw5itIJNqBq+CcNnB/cln/zQy3FQR3n7nygOF0WK3ca2DxfZvUejxN
46t/kMv75vp20PndHFgHTA2EEPYbmBzydd/IRYqufGLdjg0fT9uBEvg+QscfoxEsXlRvV7ckY8wm
FkSdQ7iJo94OcrS+nmMC2o/azvzYZAlEaoj57HPkxEpPzXOAoin5Cy1pwhb+6Nb7t9Q0xuG/0WMa
+IaE4NKzeNSLK9/sKDtdDhSviVd6JQYUhhakikfo0MXFnnxh0jvY00xGLya4yQ8fmfxxqLxNDvQG
lzPNQOqiFbvBG5F1SPpKxNp5j9nLQ+vlZitk2GTQhoaLNz3QCcWIaFBhBfEgDy6TemchDyGdHI06
lHDQbh/Hfl2yaxH9Rr399qtiUZn+R+rV+vz7taA0oVj46zQSW0CUnYSLe/CXqvVi+rrfY1bRmUBN
0pIahsmeDyCYDsKESWr+5THdVaiwB69ZcwR8HxcDFUMbiR0boLenR2CNRZGTsHE8ydPnXgRGopPE
lb78N+ATSA5BlxPpZH3J7aQAMwBE5gu8RYhAiebAz11j3syiS06pKQxL+sEQszr/Qip/ze10h40W
nLzv+tshz7UgzE0JaNBpqYDwn5M72Z3jqvWSH3X1jKyJsmC66tu/HKiclEmNIkog6McTdbKHq5Xl
I055RjX3fDJIC/UvY/OAy/4DavRaqtcBX740IRRDJ7R2jxauP9oW+vg8IjjtySy2OV6Nzsni554z
SiTy173JtrjS0dMunwt5p3+DkkC5NCtSU3r3N0MH9vK67ivKZHp7YhsDBvNNcGAAUYLSgPD6tpGy
hHgiH8EQ6QPSUEh5I5hzhlfibI5yNjzT8qTQpWwLnHsmNRLLqSSZAROO3X69vjQruF8jXR5A8sDp
KRwHHfG4A1KCrLdXPcfwSvwZkYVT0r6bj+m9PuDdskRfWTQD7gJP/fWgFJFBtfbcvzE8cRt9C+pQ
MBMjyNtDohS+jIjwTb6m/hSkLHgxSZ1drYAR59B3kc6hYhyJc4sEKcqHy66eZZ48Tg8k8r5W7Ymw
LwICu2m6oE8QD3pcu0VgjvRvWLGun8+T3D3Rs468lSexLrpzCZ+cQIJTQgcQI5a+8K6rB4idnJDB
ZawVs/OyjngsfuOJdFnTxgNEBRdyLDOq1CU5k4LJ3TmMnAiuyRjfIiK5vB62d/+uzOodYKAa14qT
83i8a9xwkg1fhdentlVg5Cm0PlpgkgdQDrPRC4yCx7UDZ/iKKerEuTy7vkfg+PQtEm6g3X1fR+0p
5QBBJfkZFZgaAHc+o1z2i6GIxHNNSt4jX9zOxwrvDklzQjoSGSqEXZTr3nju/Z6chAiDCwSqTOod
SHMREdBzJGgT3RpdlG1l9ql5faz83bvTjyHjIb2TQ74oSZ+Sls03gSeZX6w+gG8Kthz4UTLp+6QH
5hbVpM3QzpA1+HpRoXssXb6AdGiguBfix2t0fk1ICSKWR+Ury6stBGRVnq43VymZPY8E5OLV7DgE
0JlXHMgYY3u+7pZEpTjQyviV79PiR3rFBDDck15VnuODxr1GWNMVs1k/o6sEEASrl0b12zUuU+ty
TE2nptzVP/srnMAFpRT/JRt8qFKATNlKM23OrBd9hR8ai0bVAKt92P5isYs/tJv38I61vojez31y
mYkGNwhtNTCufnFH2GMNrsdnHT3U4ApB+MGcaF9xM+tqQHMox+Vz00B8n/0LYLwZ5CdrZNJk0k8A
cJ/DexlSkKbU95xgeFjwa5KRHYtHSBnr6zwiqYdOL2zboNfgHOj03iEsdC1FsGkaQY6IF5V+UBFW
Ad5WgzcoqIncrBycs13FzIGM7/S6eWh+/fHf3C+SDfoviu2Pw1Qd5huoOwONF+YQYIilZQSGGDUi
uctEXI2xfHYtFMwTRFcNKqQ1bk5+Oo9U1oL3CpCgsKL7CQbuWk/rVdaMnnuxV0XeUYpClqdD5Evp
6b6DTgOSIkyDjFiwcErFk8wsEnlUILa6kslJesDCUoLeWPWuDldoYlSuhlsap5xh0zC1NGMywQDS
8sxgDj6g1pMSDzNbjWVZim/oZWX3LO8u5rG2xhm2kJtROtR0RsGkESOqCPL9hAQmnCkWpMOrBhlu
grrZPzmKhFIn44lc3hziY00+IRNBLWqrY9ECmkdXqSOt775n+UDj69oInNAo5yrhn9SBIERATEjc
z2wJUiQBn9OCV7i8hubHT6qgBWfpNfALuQ6yz0rT/Q962COVNGMfrAqhgCPmg+RsOc1jLRVRJ2Co
Pa8sNvwU7XOJzU7U7bYI78q+w0l03siv2s2MtfTCX9y3n2ChKXnFZzwSZqqT+TUukJBvUdL3rdwn
ysImkpSA7ue2uh/baQhaWbl0V9UxA1cDcUQTTFpmdmgO13relWGh+bxkzqssP5xJpBSGJKQO8OpT
FJ+VMStyYiljrCkX5tEFCdsg5u9s8fxrrOvr9DBsfsTjPe0QCA6ZqScSFep+kn6WNyoBwb0Xbtuz
x2RZ76+fUYWlV1E3z6fmJ59Ry1ydG70qPtaq8FSm8zB0/Rk1GQls+bEFWOhgD/A9oBLVvvN8cBf9
K3NQ0inb1BtUrmNeTuARDpgWk5a0r8rJ2Myw1BtDxNMtuV1deNWgKzdo/TqOHFiwhDBPYu5Q7cb3
LmBEKEC1gmj/SRr3AH9u/nHFaqni7oIVklcfotM2r+ieo7NVcTmlcyycIpx7hJ7kdttU0BVJLATd
/oVcxSdbg2yK9XVHPNcXh9TxCn/DhJiUL8hr1BDqjQ603MhjDQmo6bRTYXpZliPWd4BdOAB56Uqf
Ia7QDTYI2Cuultm8ufuQ7YgMaXqQuQo2sjUSpdcYRajIhJ/2B4sqwRQXHLJft9iQFlr04rk6FYlr
HHu0QrMMRx/YSWwNaCqAZDGcg07SXz4hcu3H4c7TQeAHsVNENPrE6+r+dX37Ykd5kCdGj03jjA6S
WAug7TsZsx4kUvbuZwwCw5jkB6HJVhs3wV7K9o/wJmAhcMb1ER9X9jzTLbTwjNlr8gkfEksE9yKt
p6dv2F9wNZ7HT2lpTow1Kd3mUPblKEW9yCAYV9waA/ZBcZOqYRtDtl0dPbqS7QWe1H0bmpMNnmPQ
M2DWHDNPgbjvJofyAspdDK0orck2uwyTOfPtR+lSa0Y955mB7QOjIrE4j/Wrg+8pj2nfavsZgMOc
GWRxJGndYVWwJyEBNAJO2DxAYnT2apxxzJkg0J09J0RfSoDDdxdXRzWsRrxJ9h4q9LOdkcSD3Y8/
LlSkClaDrPYajnbYFB+q84Y26bGg032bbnInSI2Ah8tEZITTni9LnV8m6E5tvKZXFaMMP4z8djO4
w8h6hGIyuWDWRG85QGCSMOb+RYSpJ/vUenwCj2X7CKgysKe9vvvOhsQ35547ac3iwY0hflx6a5wR
9GYe84HpTdHsn6BYUCzG0rT/8SBiQ2vfkxdezT4fKpGxIwXXgwEolyyCDNx3KJMVOGgmYPjFglPq
Q7c5hDCva9hR6Hv33PaujlSNL+xxT0ZbJbZEphCyiWm3RTyXj0RCm75IQBI5qLoT9ZMjz4lAoKXe
n0FyL617G1lf+ox2xnCIS6HFw96JE3wmj1Xykwkdi7S/Iss43V58o/vyQFA1H0/KDbbgxNGFwEQS
S0QmEGmEHDNb5E5uukMshpQN70wYeoNZznvYck4+VD3STvJMZDzllhUOc0rLw1DGfsYTAZo5xhu7
DIGaiBMZqKlrzArg30OvARmUmzfMIbu0Xf1IC5oi7MkM6SL/eASGgw5YZGiB4oNrXS2/RWU1ZZZL
8i1bY7pYtD8hZkpUBpqP1GScrMojfwWn181TxzoOPa7OGCJ0UshQQCvmJFNEyASEWQZ9NOGj6lCf
kmgwgL9l3ckxUwkR+hN8/gbDcoWg2XaajxU6N8D+BdzjF0IQMIywyGx8g8QnrBgchGmT4SN6CPEi
2wDbKOGar/eNvCEvqRawLGU6Mocft/+R5AIQeSCR6ede55QkZAJwwp6/bvCk62ZAmcfRwY9gDy+G
+IIaWogvqiC1IrAhIr4J+bXyjcSPTaB8h9etHGYxeSLFY5MCqys/kOFIclF9sk015EpGLbZZINQs
btmkkqG+umeRxtuZUksym+Ygz9T3j1EGkEsxMt1P7V+yCU34fcE+VDv5jDGNWVgOaBGN72YI9szI
OxvFMHz7bYjWXCG1id8VolC5gJkmPq687+7m/JTMRwuE5IC2JCwWiMfljTrPNQcgXtjIQcE6JxV0
UJ3ZWJVvlR2HiVoXV8XUA52lTSHeSYPIJwJn/JB/NTlqgEG+Mf2w57y2Fbqqfqvx+bQwIst7ZglA
pt3TGPjmvevujN5gB0LUA6lGF1U4TZztPoO89wB5eMaZG5qMUAlBLVQh/7bCwD0xoA7kq6CuZCE9
110JwcNK0H7E04NTAi8A4ixUOhB9FfK+HkGiyXmN+MgIbD1obBdsfsoQTXzi6OMMFdEkxy+4uTTf
MAI5FD8omzEluSmd3PEh9mpN6AHVh6PNwHlKt4dP8X/E+o/Z4RBkaeGuHkB+w60BRawgSuFHLl/1
tzgTJnpH9B7mu6n59ChfaPwJp+ppJ1Ib5sWPpVC2sfE8fNknDOsDOQcVdvN6ZITuGSwgsj7RI+pl
8YMk5LuHGr+uVIWQ5FA/PccAadxxMjbP+IxEhpWTP3W2MfGiOvvP//jv/+t/nNr/Sr8f0/8z1fk/
8uo+fVzyd/k//1P53RxkWdZNU1Q0QzK0X6YvZ68iE3RBEFcVfl9CmVe3ZZMyfaeegpnhTxEclROX
UULSHDWy8iOtGQvzik0S5sDYMEU8V5/lh+6ajAzLL4FtG9sK//lHSr8bnPz3H9mPkD4diH1OuSXp
v1lmLX2aeyqtCmt8A/Abd2Eal8Bnbx+RrxBzoOR7CDh0P8LoD9fu57L/Og3779f+ZdL9JflIN+nD
te9r8Qct1PcL/ID8lDXeCL/7QeWI1o4uiNiDqTHSdn+4/G/fjyIqkq4okiiJv8yMvjyss1i8n1z+
Q9HyOTTkU1QOXjgO+TlrfPyH6/Xv+99u92/X+2VMfZeponWXuN5rS9asoXnIZbXxmSCnNbZf1jOq
C/8P1/zt61UUFp8iqqZq9P/7316vYFji6/LMpVWp+S2mQVIhfQNVlnNZKqvV81AuTMW5Low/juT+
7b3+v+vq/3pd6axbuqg/pJUYpNQ56OdQ+/cJ6CQOus+9SdTc0/vDvf5u2rnMdHfTlA1TN1XrX6/5
lDute/OEVxfTAQm8TbDiYgAeEoUzkNYJEjPwmj9cVPn9S/2/F9V+mSovdHqd36RMWpE1OIcfJZyz
H152cwlscTgr50+SroU5PpjhRvRFDrV3sKIUDc/goiIBgXgWm/+vj1o1VEuXRVGylF8+rFw3n/rl
posrawImSEyGcQJ6vB8M3xgrKj5Cj22FAlo8orL857eg91/Nr6ucT0qWNN3QLeXXr0p9ZpaqSlz7
5fZTX7sw91GcMQJC9vKvS4iXmjR0onKG5GA5TH0k+JW8TkpUNFt7puw4lYuzm7BnqMY4HTCyxn15
VgCaElhTEudgI54eItM4iejvAnS6/O0PvN3VN3bZCgTsTgL2rtngEyD3+A+PVukX0T/d3i8f8dm4
nzuhvz1SPB0ZubtBpPaVOZDZNBkw8pHhcIS4xmefcbGuzG0rwyTSXbpUSjv1KA/fcUZRzP8VEWzf
KDk+JrN/fgWS+LtFqcqyoYimrpmG+OuPVJ/Pqi0qETIYHaRzX0Oo5A8/syjH/Gb9miJIE5jy4CMW
lBJXoBC/HV4TBG6A7mfFQ9ulN0usAG0zBS5Gk9UgU32MdM3BfNzSJJQO6kamhoClnz8oRjDIEUu2
OOfDz5Q/JU9NgC9G1Nxwc5KS0UfnAqGADb3W1HMGq5LKj3M7/9Z29X1eKGiJerVIr/1GbgELRjgf
dA1zfft0hsumJfmT1ldAP0835JKbkychcXxAdW0FfYy8BUAOintIQdj0OtbLJJ+R5ZkRCcs0TlpY
AiXvfo7kprj/YdEbv9t6VE3RNVVnnxXlX3aB2/MsZ83H7FgVjCwLt1k8/Oonb+3ho0YFY+uwIsbg
KkG//KepHa8Tx439m4soY2sN0bpFSBIhHi9OGl/iwB5773iFsblO7WlQe2/b+5ASjN7C3u16Y37m
zc7xj4v5Aw1D84fb+d0a1xQqF1mUWUB6f3D+7dC4WYV1e1ZnaQUtTFDF4N73vXShGoKqPyzV351P
f79Uv5L/dqmm6aTsgxd6hcuhuIaqGD5NBrxm/mVlGuEuYxoMVsQyhHCJ/nDp/p38+iX//dK/VD7Z
Q5OLh86lUWnT3N+pI0Mj6+1u3YDFG/zz5eQ/3ekve7LcKJ9CqDkoLmOZ/Y1Zo2jSsD0ycJP5GB7T
kfx6eCaGhmiIETIZRxy95pwNw3/+HdKfbrv/nX974lezuYrnDy+3W8BmTZoH090+k9ahCqbe/ueL
Gb8rsf7+jH8pA8RL12Ttg4spRkTjjaE7ndO5iKqtHpQtZb1uwpnaKbD56F0NxEOBoJYXsEt/aIYA
+ZC/fjRXXgndODfm0F+F4T+/1JU2l8C4Uk/LBnwiWNMAfU1YY87cNrrEtYS+zhVW75/qNWNv0oTx
zfJy3RV2Z4HQO+e579rAagPGSOV4IqjOmSAxx68+11r7hR+Frip8LIqzd/5DxSD/7oDUeCiWYRqS
Th30ry/gfjtXb11mc0ZW7dJxOWRbkTbAiHo/H6EAnOPPssZGrEYEnE4eEyRgxYShVMNnTBzAH5Zl
fxL820fwtx/T/9i/rYbunWTWq+bH6AEs4msKddhsdSYx/elr+90OqRmGQk1imrh8+z3nbxeSu09R
PB5v7tpCUVaU/KN2H4Pg6mQHQuDOwz/d2V+l7a+3pssa27Iiy7Iq/7KLPa1P0/GsSUi9hP0kcTZh
ErqBPpbiYMvJISjz4b447M+OtFwy7vsetCRy2MJ6Wrpe7Y3K7VQaM63iW8ZeU/dxy/eHb+Q0o84c
9qC15+ZoFDTumKTpC1i2h5N5dbYHj+mqWfAfEB65YTqBTRH1+IdMCsY9A21Uzj9/Y/Jf1dy/3agi
K7Im65Ylqb/c6K3I20zpCnHVzNafgWEnWE9cy+L4yUcfZ50ThIGFmVG1YOB4Y+37XHYm0IcEv35z
3/ScuOfwAVK5OiJqAAIdiXtz4XfC/V7xGYdwykBwo/KHwtpIPUQh22ckO+1or40mxf7mPuJ+LiSz
Cy7e4zJ4+rfTJFZ/GGZnk6BSep1/XoLdbAtANrcEo7Kv83yJJ36dDPYfjsFJz9XaYrxPfnq2o4xg
L9khZKfGOe2RbTfYkyvFJFtmeUi5fVxeBgWSdms+py7pAntUjnCKPPvAPTZyUEPZ3X16u8mhuTtF
ZAUPTCLnPHiMRrfbAKIJ9JwQX3sHl44tfoQSh/DoXWKv6uDcp3nQ/YXlQg4FAq0B3RdhM/xqM9zY
Ni24YP9cFxh7GydU52BtRQieyv//QWVdyB7cBwpCWx6BrURPgIuBiaBvrGMls1fX6eugbtUtmCFN
Qu2mFsC7Uy2xRd+x7Ng700LH5gCUTPrhqOPVc7BAFsF0TNvYYV85fv3z6lH63ebfFo+haJpuaZql
mb8cB5Z2fgu3t9CtGsQq68oz7Jgx3oM9ItDtXrInNq6vxSVCHGuPPlsQKHv3cQ8r56exZ0V42fzz
z5H/+ir/6ff8sjvq7SeXcyMVV+LK38euYg+LDbJze7i9j40tJh0bZnYox1+f4TBk1KZToEqhwDov
i0OBKCCWfBIt+9oLtsT+KkNMQF8vd43sOognE5DuvsbtG7T5PI0Niq7raPqtT6/OXxvARGYy9zK1
58kosidIZPfsD/68nQXRUtpEcwZwQR6dAsHRwdPC/m/f6D+qi73pUV30U+5bDApXql0Do3QozTeo
Gogu+DEn0sfeZWCcK3VYTAZjluZ4kNmsJIaUTy13uF7z8C07DQm5LG1/vx6G4eIdLGZiMHMHkrM6
D51BmAfhrNshnt6s+5H0MWOsJvEtsngG+4k2Ovpbw14b7sypjj9D3esW4mzIrra429vLyx7OhGlj
f+nz2aKYMI0eavMC25T9oYKU6TN/WViGYsiWapq6KhmyyOb0rxt+Y6Zmld/kak5tRdqrNUHAX5oO
0104ahCQQ82stMFzYEVU+HsYdgNhnS3tPphUHO309sk77AW1+gzA8OHlK1qEC4o58Xhd7+8rtpHg
BgZ/8Uz4pVnJB/xzHVboEyFimanjMwcH5cU9fMSkXH3fJpP8K/mgQYve2hdzMpnokKM9ARap3vPH
T8m5gITWhPsdvXekloKYMnDhwVN8O/W6jlGcWa3TMqIB4SnThZCuMKvkg4lvaU3a7bpX0LBpYu7Y
PWbtEXTTI70wXMHAYfPyP+syuMbMbMBXwCwFXOD3sbAVJt1EmGi+FhqYd31g+72E7tOG9Q9JE4Qw
WPWaHlITsDcyzRzk88a1bW6EaSVYsR8zeF3D70fFjOQ8AIqmZGJiAdIKO1utLUYp4OazbIUny7dz
d3uh+P+m7MyWG8WyNfxEimAebpnRPMv2jULyAEiIWQLx9Ocj+6bSmZGOE9HdVV1ZthCw917rX//A
UrhZ/QcDD7iicH4MEOfG7VG+VAF+nJ2EYReGFRZ0GQS0+XtHcqWEG0A4yoPanJa4/ATpbZHj/SrO
dRYToYiSG3v3fiybHuS8VbVpB1lViyBx9TTJSA3IMrrFXw3A7ANP5c/IdEWss2RCx/nAfp/3vgFn
q10mHWxz/h9Ek76f3iG7wf6bKu9s72gdUxM1B/2si9yaSaNRUEobfvoq4jgGA1q5fgh0gkK6TLUQ
rtPimgTdploIOOyc+6Ac31cXUIIRPubEdblwUSi1ihF3GUueQXiERwuspauj905B5k5nIycn9Tl1
oThWkF4oDSFhQ9wBGd3j+apb1fmiBHg0FQilyXehkh9ZJnHsCpb3WNAiFKes34iHN3302nA2bGDM
aEttK89u0/6rmuMMc2fO8bSWcKy8fM+8q17BTlJfMCl8vBQORMD7+kGkj39P91q8USg8Lg/6E2OG
7q3uffGAUJaBGkZsn5Q4uxtjU+j5DCuUcw5hJKN8fBN2o7MQhc3FK7CQjLxokmLowG9KF5eIzXNE
gCU6dQwcXZlgcIUgR0scyIDeEy3kLz+75OqqeLjhyXXdwjEDOUjvc6kbR+NM9QlEHHD2mdw7EpId
xHDI8ewi3dbtrDSma14eVVnkUPFrZUO+CKwNFH6V6TWmR4h0wU4quQQTkzAp4GA+TMtxJMF50yHG
sURAhIUxKW0QO0HB5xSpUNe53McZc4dFumcAPoLZiRz/ie+zLW1IKno2Dkl4+B9PIpLBiKpB6wGm
ILqkVw7ZJCJiOjsG8RCZDtrRJz5iIjOBDAsAh5fuwdhj1Z36XbIJLpzrhyPixANqz8h/l6dkRROD
dlshUUswbmH2bncd2/eeEqAW1szxHMZgdm9wIuHrQVfC8NxEH2u+FvWmxs6s/RKuwCrX5TWdD5xE
q3ssMfFgENKPrxqOwaxZO3kj4Oc4wvB3UGmKZ+4B7xQ+XADlJe6eu2JxfSs25UCjjGSuY7C2RkZs
oJKYJ75Klp/sL61z7xDnMH76miuH94DB554ROCqp67pa0nFFK2KkeCrAlVCOEZkxlhnuN/Swzmr9
Edw9iL+KW+9gquL9SatVeKT/KNq8uk9UdoBAMsnSyWbdaGsC6yyqjdJBvYSqcsHXpTgTiBtPu5FD
CrvpdtiWDCvvbroJdCz6geLlWqHiDt5yhoqgY8/XWnuVIo+Rr3Klcn/wrrnwwZ4cj/E7RvNrGZyK
PGF4frY8R/TJtlm+1UNYkLLDVk25Yqk0zmGhDHE8ra+cUmJmzoow4Y0lkTAhWeeXYjEzPGwUL6fB
rUcKR7g6xY7RIVecl1NgxpcnROHqU3fas6HCXUgQ4zwdyYuY0GRE0+LTtUJEBDPB7LavpNu8kfqz
uC7GfbvW633FkHk8mDkV57QL0BdlfoRoHAIDk0JsXS6YG4IECof0+Zq/SiBimid4QJlbxED+jjdz
Ap01c8l27keuISxV+139uliApIB1tjZlbaN0KG3/6IASCVPdzyTMyslKwgMUNvZUxz0KTuMjiN5w
ZMIUAcOvrIdmSiaJdeOkedqEsR2wu2XSAtFdaWAIGPDjyQpa3pN1GZ/0o0tgAf7WOqzNEv+Fcc9L
ZiI0S+CaeR1J4wz8ybAY94/10UO4zS4/ZozanfT94w1YwUIyP4YcgyiJ7w5pWuI1iQ64o3i4pSmk
MtrRCN79bQuxnFocwpCbM9IuF1jrhYbTnJGE3vCGcNn3XJnoFeovhMVBhg0fZ2BkvVNkwVbeR4vj
BNEMvFN2i3ecdw8Nkw7VvjLLRq8UOQNqi9ip2V6WQ5cksbwY3ybWW7wUWgfiwOzGl3/t/NM1HO0y
a1cN3k5IxmbovgbTGQipsXV8zMGZ8aYsPlWHyoBcDiQt0OhwZHjNMbsFJrUuk3oBCQF1TNwxzsP0
FdM0C/QSie4mES2YH4XuQZAS4Tw6T0fkxUdBSv+RQzW/vjMUrT7vizy8TNST8XIJxN0DhDPCsMDp
vtQxLfN4tLxPKHBH4Q3RcwDlkEqOkmRWRGMgcIOIbx+KKrUMJ34rnzBgENQZ+nObh+FTGXDTIRbd
vcv8hnIS0BQ9/tbEP8J/frDbLm9hB4ucAs6m/ORd3R0X7RRxmG2m1m7ZOiq8PCjoR7cb8qyxBgLO
t7jLlKfeS35iV3MWZARP4q3s9UNyInlbaBczVtuEWyS8XKcPt9I8dUzUD7J4D045f7F2md950lCf
FM6IBEr7iCSpm39VL2nsnBu8KBGKwmeXZi23bHG5YdUbVBDZuuFSv7BLBxg139Ubpwsoy/BNNVbX
eBTkmaOMKe8YvkOQgvUjzePPxsNw2aHE/AAI4m5CorDR1rC5bzDa5ceTuep8kYq3BId0Wpp5ahek
X8X8uiAhJtQ3+BGvoXHNLjPGXZFT2MPEoux530bLeIsCsQygoxMAa+NcyGiVhHtaOvj90RedSo7d
wbjxUIagBXv6cGWYa7+rDtacq+Zpy2up8wDXofndnGU5VbOvkW4vj/jzUXJpYOr1B1FFAj4hbHrk
IW6wEsPN73kow3uM4zSPW1LsB94f1QoHlk8NtVCBXNZ7BgoHKdZnj1mEKBITJR4O3k+++BW7u+SV
+SspdpwM4eWEx6pfEhnMscZGsCU977M4qSxuJw+jRbL/OGLTmUFlGAKzICGl847Ol1y9w7VfV58N
RS07GrvDcwKj1pXexT3Nut24nMq+MEk8kmrCY2/Vh345CKv8M1D6FDUW0510XlktNRhQN18ILfIZ
hrKt75/O7vIG79zNrGGFSldWOl1F5sbYQNOr1iFfy3zr3Hx5lwZyTIEGmYfbJz7uXNKZ6Xa+JHJK
nhQ8r9gdx6vc04BBPOgpRtDiQsD15K6GOT+vNLuqs2+/Ym5kG1JFHVqLT8PN0tpn0+a9WyI6uZvW
dYvT/H1znO91+phbaUM7QtmPDlMMBU7ZnskXcIZ7XPXY6Hp7fK9XZKmqpGvhGyg79EZOtzRSf7Ro
FtCaOq/flIOcm7hZPolezxx8KgGOK2ehoEwehebHJTz60JORJDVANspePLRfCB3mdypanWZJyd2G
1/FsEFOGzX9QLEZrCroOM0eiU7sJJRObKdU6KiDSZNgd36FnRBuILPA8EW8yoYOLNI/eI4/kCP/y
InoyRiO28gZLm0xO1CSCxRhdfzfeJLd76Rw4UTwCvvqQmve04dj78N8ApVzCa2c83nxyd9v5w9nf
z4Y9WiRv7VqrLOxgodSx1pxRWHl0NTz3J23eZUeZt8DewEqC3qPLZw4Vjgh3ZVfTnf6FlPeXh0Tz
Ay9ttuict+gtOpkkJkFncfm06CzBNbYIDhgtBICOhnHYGvVCN/K0Hd0jUvDPfTFNAjjL8+Ydwhtn
hscEp3ToKlo+BmdRC/UN55i5wBDLNmbcCeiLS4x4TXiUaETe98SbeglPlzDNKQbQDMhW2ZRKKUdZ
uNd8/EY9FFgcVdrEZOdIZxJbNlILZwIVSVHCmG+/iCpfm1AXBHil/e8V0beJA3zU2JcVpyT/VGVj
hziKxGmceHt44bcA7GNbwcQaTczl7jL/39a/RwQL2lpxV8l5928LM+QcQ4cf7ovwbuFTXo9Q8Jet
h+oH/hDnknIWXXQPy+cmXrMv2mbA4VYy00NrmZ2MgZEIm2oLq7Ra3xyo6th7gHfo/k6nabZZbo64
pOQ8K71zXAuBzDsgXodMa9A7PC03N04B2Hg1C4Fetuyp7NAPXDbtHInvcV4ijeKmFLfAkMipHnwp
OXzYTZgyIhSMO7vpOJJJb0AIrS+5bkwQoNfC0KUJRP/rYHpZL7p5tnpt/DsObiRXIpjl/IFBZZFC
iTJ1jOvcY2nkgXF4niX8YE9DfbLIMB7A8xRZIgwveuZXYXt9YXCr+ukQmlXhrAnLceSQZn8YjbUg
W0eIcry69vkRzSYj7ZTgTDNsJgCJ16OnAP9x/BiWNIEKVW8f7jG4+YAuY4RWJcUewmqorCjGZ4Nd
NjhfbJWyQ6YMONAmWgxPmyrGK/fG257yAItG58YwAKUapUfqNgDQO4FLwHwDRpbkF3P2v/URffGA
lnwI0JpHY3nRDEujfznTuIj4BVsKxe5c9QbVWr+IAQJAaQt0BPsSLYWMiLR7N2v3uiZLp9BIlkYX
dCekDI0QeO4R848hY3XkgIfcGCG/mq/3CdWUPSkxR/YuLt8KccqALR+3ZunjDnelTMf67avbPylI
FLvXvIbfFodoyoiEwwAbPx+BRbm9TvvjXEs9FdNbSt83tp+0gzWbDgLTCriCIwGiG+8oLhavnJPU
wBMVbnIa4DnUU1Dl2CeBsRZDmhdeYYUwxgCVj8LOgOfUzQQyxqgBDjHhrLx97rk+Ect2w9yU6LhY
HmfQFXEk5pjixNcd3X8SDR3i/U5xkn+oX9JU/YJfuwf68whqYWo1wQ+/sEhPe2mR0viXef4Bz46M
TqjcVDUf9TJ+U1BKOKbusqPG+EfDGOz2sHqfY6zW0lU6lg5UyrcilNtFMY76aYsdFq670DoHfzts
mcb4Yy/wEUNLe7FOIi/ISyk4wraqP9Ie1tKo8ox3SCbPfcmooR7Z8me9lAbjsqvzSuHanuFqX64+
d5Oim3VfzLIVv7lYXz9KjzeqPOdoRlfKpLDxcMVk3BXnPr/Zrinmtry+hNeO8Xmt4IL7EhzC4fgU
gntt67DNP/fUn6jnGtUWF6TTP8kQhgXu7HXZMuZCzcnLccT3hsrJSP9VIYyclhTB3o5efJcfKpqA
MwR5WrLZnsOUrWqXrTAaSGzZcFCAvKEqgEKdwYVD9vc85xt02KYdEeq2zpedjx+wADbLcV6sOCxH
W87tHyBqZZjU/hei/oVsquYAa5qyqpjf5i1JJBn98ZHe19UUq0tfso0Ve6mA9vQ2hkdKLuK8nMcM
Rh6LzAgGw4XF6GD4CHJ3D2KkF4pD/Ja2LLwujNZ8jf2xxWUI0hmQ2UkXWJ1o0nzZAbGLAvF9ODyJ
hUPpq1GyU1s6Jm0c0hXXfL8PHE/rOS629HipJ6zv7oSj1ldfxDDZm3dr9F4tR5xVl42xOi6joF5d
HLJzFiiyWVML7RMnRyAaK33HT3iClHDIGS7HVXhF3GyCHGTWdU5bNAYyrcfFEKZ3xvGJILyYEG0c
A0mvAb6mJlwTrgIXOQtaR3SrvbaBKe2Q6sQ8/VcvFMZ8BfBu+baJ58QnaexX+mxo9HJA3kU9TUKo
mR7JmpSX0Ye+augCR0CIdMrA69WYqEEMHGDNBiWponQMMFRpX5gXUV/o7+B1jCOoMVaY8HzobKQR
3QTHLzYLs5GDnOK+6CArB5hEBtcFveJLzzlO1Ws9DzdkKyyfkukM3dV765wub4yTvMeJn6az1oKT
4O0Q1PiXAMJoWE4xgZnRcOive21Fz//DUE/9K3r+n3fsGy/i+tCed7G+3dfxlq2axo4Cw0N7enXR
sB/qT0lF6O8iyMb4q/bzWYHq5uMyB35e5Ndp0OwJ4yDZBZ9wrNyD66EyEYuEuGRsn72DjcLQoA1W
l5qbeIRk7p5nbUK78BO9Q/8+XmKtyIKkKCrDJU1Rfg3D/zP21TSjlrq73KxR0aVk3FPQap+c9+U8
J/+SwEOGkDONlGO8MwV3RBrzBORZf0koz7aXF+mkfeEjCk3+mYYGLtb0CyX5l7BEs620r8kIRB/j
mKp7Wbbr1iAFESknWl9LpIjV4pnJ4DLzMAONaqtYSoBSeFZskRJCiG4X186uOEOgQAypiC6xc0Bf
I5NQQAec7QoTjWjLSXM2Xi94RXG/0OLdgUr9onAzNv6na2aDYwUhyzOFsnKcfooY+Cye0Nh3pM6D
OkJKXiZ0ftES5HEYHUCyQCnES40H426XzelPQoq58f2DO+T3Xjn/1Ze74kl64bEfkAxCXJpg6XKi
Q1nxzg2gRr7FMwM1MT9II1fHLmAEgmNpzntbel2yuUKhaewMARwhZRVKn651MdTUOzQtlgGc2o9N
3L51vzuidFvI1ZyBZI6lWrK5CGNkcUxlAsQmovzD/qkMr+637XMgwcqSrkIEFM1v5DTl0XdiXvbN
uvdwud7ysGbFATOwBXTthXKqd7zSlxFpE1ZxaA4CE9RA8Bih6TDfbSR32TjZoLoEi8a04qH7SuEy
tplEGPdD3Q9Y0Tda85/4O3+/bMPUZVMwYVQq3y77lsuo8JKyWdcMeDHSu5e5rWGPcN3NmMHIAVrz
dn/vF5jhJX68yQqXeseI3+t7oDPjSL9E/H0hxSsfzT7FDOMlfrsQA4K7Ax1E9A5kLH88Rbd+fFXj
OzZvInkAYfry78NL/NtYDrKzICi6IAmG+v1r6Kko1Dfx0aw5NMLMGwFvoneywVJk50lKfPZhLm7r
+hPP0+1tjZ/mWJy2M2lPtsoa8n4XDqiLvweehrkCSl9+pofnUgkV6uLUjT4v3hacN90wAxAPJfxO
/s2EQ8A2d4VVnSA9j9u5ibs8NE3nBtpJTXXzcENpJ3hWOjuSd/FqyF+bT8qGaiZsMd2k6IX+P5TD
YfNGQXQFFGppTVlPyqHmfwSrx8UN929QxKtFMSJ/Sucf7twfk/JhKxMFzRQNKCwqB//vA02tktWj
nnPnes/0ID+eStT7I7wdIRp45IasQKa0MZVxvqf1G9wXWJLYW9UuuqHOQQLhkSkQJINDe0K/9Aj1
F9qfofbOQpATgq+RfBGejfkivX2+h5ae7Jsp9MCzPiE2HQfgtztSfevyQvK0hx7oQf1PUbcecRYH
OBIwsFoym9uoU0Jqz5dtdSSbXoE2SfOxjD6gW87v/Rw4xe3cK25LFypoeQas4z09ehGnKm2cVl/i
dfLBvJndB3gWD7lFyXF7DyUzIIgOlz9OHVjFWERQC7+SnUObs5CBN0BHreekJKCFrgQEB3XnBcuz
aPHvRyF/5xJ9fxLfRsswXuOrnDC3BXN86pPiuKifjIhpgeXpUZ7EdKBnuV9fkMdQ5NxDzEouKfWE
ub5uxdlRcps1nJiaevLJKKPb12RV3N/vR0bBFmrXf1/tHwqL71f7jdFwfbRSd+2qZo1uHLjkIkzJ
pBLzAGuGHgfbE5OhW7p+yie0ScQ0/yRDEf9SrhoG3H9ZlBTTgCD/+3tb90nS60+lWLfHQxrNn4RD
tx34L4MWM2NOliMOkwgwR4hf0MO3vBKPt/T6E+3tL5WAKckD300yESSYQ8Xzn0rg8kyOj/iZ0mmU
7QPrt2f+2aCVo0toq4+88hIE4crqiqdi3Q0KfkcT75Oml7Dv0Wrec5Ot9hje1PUzfmsKqAwXzaC9
Nr5GwE6x4jy79icWg/yXKsyUFIGzStJ0GO3f9nwxuRtVfrsW62KER6PV5wTPxvhRJkk4UtHbkWFt
BCaTz4rmumHMhAb10cyUuoVTff+8qySnJdF7fDxcRHGhPJiFYX6AValOVqssTqSeKExSuUYFmPSR
hJRb8cNaEf9222VVEAxZkUzT1L6tFTmWb3KvtDlt/PnxqIBSGIXhiNLvJYICVUbFcPWciN7wAQaT
rzVB9AoGlhnOamXyw9VIfzn7zeHMlwVTNQXV+MYCVKo0N83azNYX8mcHREgPzeQy3LO4xmSRbAJR
xLwCW4JRu0iYxBpygTH56T6aXS8jV308sdbcx+aypJi8R9Xihv3qv9fr8Ey/lSemInOVBvoJXdW+
PfO0a9JLLFxzQsTY5x7jTBureH8VhV0S/fpgVvTvz/uDkMv+8NsHfrsnkSqaj7hL8/WT3oIFqfQU
gM/3lI/XIqbQz/ENs2d19P9kfv76WF3gtVBFRTKUby9GoRX8dlXBFJ7Vbyir8iaTmT4XKQPrTHNH
0g/ULvGvN9ZQkCSgc9IwD/59A7iO1KZ+xFq2fqL4uzOD0xnpCHWYdIJ3RCIv3SJk53bRm6EJFKID
jxF7187EAkDy+qKWpa/l2U8atL8tcVU0FEUTFYO66NtVdWXUPSP1ka2T6mSMsGwUi+BGKrZyPKGh
PkrFnErK0/Hc+/djH37v99fsv5/77TW7C1Fyu9zu2fpRGPatBYTrZsMLb0JxNJ/jf3+Y9OcZYAiK
iAhMlUVTEZThRP3P5puIkaiMRCNfd/SFUKqHFHWrLjzdWCW0NurjM3m8dvA30/OD1D7Fj0eTrp6n
vdt9GkzbsDpjuzrKo7WUvojJT5z04V37/Wb8fnnfSisxTeQkU6JiHTNiyFrkECnZKPXdPRoPr2Kp
X+IqaAvMXeQ9gy7lTm1K4uoxu33J1XP275sl6sOK+345mgKljU1K0iT92zvBAXbXDJ2QW+qzi5f7
Efl6kGFJRd2mW9VLP7CDo/KATbyqkGd+JXt10zBekJf1GEBmTbr3pH9loqOtsf136y8Vh8lX9eP4
eZscT3RUARS81IaE5WE45ZwviwYCeBdYoNeQCQcVyFCT10zH4O9Yr6JfuPQU3s1PfEXE9xCnCpMs
yNaqAu31GOpeFc46rwDn34oNxAhCTMJmkvticHMvL/m4nOUr2cFKdSzD45XG1JgAKwC0JPquGCGO
CbHbVpPIV8EtL3OE3gGJEZYypR+Zth6tjK/Ba3IZNWhn4sTBqRGcI0eBu+LYp2Sp+qMZKZonkuY2
jWolpjWGYz+rPoUJ0CXGUUoAVuRfFwNWg4D6q9/UMBkfOzD1t2x3Dyrv3w/x78/Q0DRdhxatcuT8
/sbfIrNo7iLresJkf4YMKTQ3E+aaUwOV1tOVp8ZeOtVw8xCbzS6b2NatUQCbFDoKZp5w8es5oSzj
0D+FhImOoRu72MWHCBcWwPEWQMIksV8fFsYdj/0lALMi3niMLNnpTvXyvsDH8/Ue1ksGNJ/NTGdO
j4lxqC6xYft/k/h12YD1rYqCrAtgRt/lXreLXKednOXDqdrLkcVWppkPksBCyrgfD46/HOJ8nCQO
hyNtkCF+20xu9xtoz5GPqyuZHJV2Hwl+nO2O13175JliKxfTsbUwtlttZEs44/TA8c1z5FfCW9ad
KC+BvCO41S1zarlvXHbCH8S2xp/7q4HkGu0bt2OoNb7tr7FoVvE95bTBRdkGzKz9apMgz4PsmGF+
4R6V1YYRoovAhB746eIQ7uLxM2f0eUqdZBUBl3YqWVPyKSdWx4oXGLEtiRlxjxbovIVDpgHBl/LZ
qqdMSwbnjHFFF0ea3YV895FT7UZL6DQ3hlFuspEmdPTAh5qDiSdwpjUwi0hifEkZ5yROTJc7QPLS
BHdBXASwvtkQ3JIUzse/FwZf/y+7rahrqgoyB0cXVO73pfFIrvldUZ7ZmmjIL803/JLUTgbSwxrA
z8t5eGmojKstti9FuHjicGQ/x9LYgJLBVNNrmI72+GnyQpOb0a5A7iHrLR8OnpxElKkhN3ugPta/
2JIkLGpXSD5MSZ8NYdfQVWMjTHeGArlHhVhAbzYnJRCIek0Wi0YtbOGMF0KT9E0oIIM1luYi/Q/M
D3zO2wBTrXYiXhxmAHCQ4h1YiR7KWO5IB8Q6T78+XOC5QZx0sQX0CBYbx0vNfjL8xoHJbRFb8V9P
8cGZHXCZF7xT+BDDX0gkUsX+CMq4uq0DBEC5G4fCGNIxk7Jq+pj20y4svC2ihhQPX3imaz4hVEPQ
2ZpIOZZ49knwKC+StKsglJ7FIGUrAS/hWw2hs0d78A7BkfiCNYnAjcf5O0ThyN810xQ44H56eWnH
WCpaJWYqgeJX06MPaxQHyo7R7WWG62hyEPFyBP8PKAznUg35167CIoQssWgZ2hcvii+/pGEaIqkj
if1DGbd4ja3wEme02rkNnmdcVhKKEqj3pEeRuBlmNINbdX0Hq6/Hhru6biKnZFceBeApYOmPF7xi
YFyEx0++xeQIR3vEBWgrvD3wY734CRP8OPzAtY9kbvhShDXMpLMwAXm/wQB06jPVHkE0/MeGFXX1
Kj/xBiy6gOhV7BIH12NoM8PbXwbcEehVE0ziuayKxUWOmQNi60AQscWQfsVJNlDwIIs9N1evlfC/
6GaPNfml2PLD2rgfmCitmfV2DAniVQJrl6AxWEECH39neFrMuEISVRaFDUS6kIfLum6ORyZOg2JF
DqHTDMwfiL6MH6w7ewNDBj4fJodvzNQlNXqYI/fGZtJKrAd0sywL7kS3wSfD6NGmOvi6w3XAOAns
PpviOBI+XhAI4NamuIMGCp7BktgawKoJVByAIslWsG+VOvs+48CePYLqI8V0+v6cPYzbDr4vUBiM
LbJMcIDBX9ap3dZWl9gczTVXZxq5hJ3HwS64+Ay7GDPBKTje+JaDyfCHzOiF+Q/3lngBOFHn0j7z
XF8xRFvxMKfKDCPtbcvZKDp9mDkCQyEvAa4bjH872Y8l0L9qkrY3t5CR5Ujxoq+/YKdb7VxEUBE7
8HHtFqSTvVG3a1yubxpkjstWRch9ZjJu03bCmRU5YoEdBvadexxfKVHASed4nLqKHaMKStyRqzkJ
v0q1EeRZmKI4W4yg0OjAgVkOf1Q7mqU4EBYwKW3ByjJmIKWf+xigWoPSWrPezTnO8HZGuICNTSFp
0NDNjo7yWhHGd5PTRZ1sTLb/BlMWhm9YGvsP57gCW5tBuOZKMqfdldRcEoLz1nrXYElh7+d+KpZv
QFGu6k0VQVmWr0EaN5idBAqzSyH7NF9zhjB2zssL0Q9s+uLXY4aexrxoBzA9ecCWi31og4CuLJ3h
FUMbxrenwPqlWVFfL2xIxxUmvgnBY5h0luMnniw5C7Bn44lLZyQxNbCwlvrgVqLxuvPDMH4GV7Nx
bgOt2sCCcAUhjyvmnnA8H8YDuy0rhj83OH3QCPAvQJusp3HwyuZywpsNmkG3I4Z9enPSVeIRwkfm
IDREI/YF4yzCT3/A73MHmvF1dqU2NRa9vZMHHqoWLVLDWRuQ0mIiYznaqQ61FzQFlvEg/Rxf/n07
vW0Z99rCNp4wnELk1Nh8DvxqZTtSoH88TByEEDwwuH0/gMwFUFydePOJQMppYVfYhqNjWEiJrMID
HW3LA1UHA0I2S5lh2FsLb6oBM4B2CBnHlfznWITdOKab9W7n/DxoUAeKiBkS56QZH6Ps8MxJye1t
HV+xy/B94jUGR+oe82EfLu/q3l5mxw/iI1UfIUfltl7nts49fMV61xKW9LGOOIeJMJNehqq9t6Hd
sxdBe8ElH7XmjGH4EcIXZxrrc3CZZuTivEhAVbAk9MVQIJFkUs9xXL2fLh8g7PzoMn1ttjWcZOqS
bDssSD2QDzeWAAZpA8/XO76kYtBuxf31Q/HkL3gSZajdEarImIlh79R3KMNrrBAflyAi+fjpEGTS
JhMaTHWtoFxiO81CdV4b9BG1EZIqEHvxIj23InEWZo56rjxfsFXjB1BnEs3dQT+4nxQdIR3sUaeZ
w7fkIVDtOAmM2Q8OeFEdSFASgxlEWpMnDF4c4om/OWjNfDSY9gDam/jRwjdbDBY38EohOAiBouyO
BFdVc1FS3Vszu07rVzQyr1g7TDnbXGZUWDTFEy3AlsdpiDfA6M3JZtRf9rC96k66g12sI7B8kw74
pJEY0vkC8+HX0Y2HhZXdBzFlM968wTXIJdYOCRLMv2HztwDZ1w1sfRAQN/oacV655SHy4AIRBMKm
33jS0ekHkRS+awEVnJv5+NsXjC5txky0YRzVE6IY8BrgdBtc0CYtZEYRwzWrYdvLLKfEyqzE/OSF
iYXqF2xKT9aQFh49DYoiQCJpHQRTvJmOAdOVmDuD8azxw0z5T/zFEHFGoa9VNW1Q9/9e9qWN+uwS
VbutM+RCyX2d048BQ0oNxn06jvGR8+9KU/oTWuEDAVYYNqEv/KMtucvVkeVVZuuC15pIkmSWCMdx
1TzcDp1Daq6O2Ek9mP90+RUfYMCeYq+m3BesyiMdwzeEJzJYcARbvT/eg39fnvgnFsnlaaKOPZOg
aEjVfr8fSpTXQtJcwCINv1f22ZCuV2CSPvq6xZelqKMC8eOWJZYoiJV+gDy0ocj+hjEwSDJVHUBV
42++TQWM5700xIt8g3QNC/mKsLa/TK6xPOOxHLPr8pZ3+1/OzcWItEyTMqGDsWykj1ncCLNSAcg3
qa3BISI1d1Pl4pY8Qf5ZWOD9FQNEpwLh17CADEGdPktc3uP5Dbs0cVN0ewOGzU24B1kijWH2m084
rKIU1qrba7ikNk5slk6E5e6DSUGdPRHEPpNX0XhOowdoHJkqV3VVGvMqPWsNQ3GxCQpB8HO+Rw5B
+MIQIVErZ2Iw+KtuoBbgzP9+fL+YA7/dQFU2dbTkoNoSDf6vt+8/kNY91vKuEfL7bqi2eJvH97V2
EvA6pGfAtxp25tU+1KECMK9hyxkRY4Q6kxYMJkg6IyrEX/1wRX/ARsMV6YwKwLU1WTG+9cWlFOe3
JueK6DETd2BpUCggJ3EKl0Vv6fYpGz924CGR46hTKmP2aEexXx4MkhleT7KfgKw/V+CvKzJFWWcd
YgT0DchSGjGXCyW7Y06E3D6MX/I3hGrxojn3h/ytfutDakWsB2lbHzMBGgj1P7Fq/NFKnMK2mNxn
7e6CNcFthcjQ6XHtgQnkZIu7giX5zV4/7GiLR69N4k3EMGcr+jhf2j4pLEzhwOfwt6om1WGgbRJ+
Ctd7N2yqhX9zXGXJa8HAsJlFG3VJDM/rE3kMLcarAiO+xe8SihlOf0NihGHv011ESX6G0O/eFhJM
B7KQ6AssIiTIeMD7XV/c9gO3ti6cy9vxh71TG57d97fN1JigQWUBOf/FDvjP2/ZQW9NIjabZle4V
mxKsRokp+ko4d0mnFx12VDnyj09cmAM0q6zKGPpQwBD88nLcE8SWYKJCUTw1se2DT6850We00110
3ibVQ1NZwub2ctkfKUBg7UgvxZe+Erzbsp/J6OFgbHgMzbQHp4XCv3ZDMwRhMmgXj8+Rk/8wAdEG
Atu/vuy3F3kk98ec+VWzg5iH9/Z7PB1N88EnEtbNsqYMD2UPkGx3hYseTYzxYDG0JglkwsgCtZpB
QqCTzDoqgjd9R1DfaN/76qqC0LvHipbTDzS5sBWYnhQQyyKBNEvyMt9VOgz6ucPtILzdI4v5lBk8
3s2g4pTf/nux/jkXY2n894EO+/N/HmisJc8q0upmR/HuECQHQ+4xQRXwSsVBy3SfwIg+iMt/f6r0
tzPH5LwBjzQF3qJvn1qXYpalmXRbR5iME3AlZJPy/qbIB9IaDWE0yZD5mZAwtLGeSGsNMgMNbA48
QrgFCqYiGQuaH9fYdmFHn/80ifrjJQdH/O/VfRsJlf2IcaHJ1VUQ53rZqW67uHRvtdvQPSvyXM8P
GF0MozeNN7zuz/++O38+k+HzRU1XVWTjTCyHguI/z0S4HJvbvS2pUCoMLJF88VSifXvFuyWz0gFq
bw9DxaLBO2/PHQw2IE+o+qXw03L/vgCGC2FSJeiwZLAr+7ZvxgwAjp2UYpRxbCE6klyG9IK7nqs/
3PI/p7O/f9C3GuQpqo9L2eS3NfVYnYxF0iIvuCun2Q9fSPljScuGxOwd8xB82YZR8O+3tn2UYnnX
o3TdIW7ELJugBExORe865OXtePsS7HRQGo1mTOZMhYAERySkgzn3iCodYxTVfxyy0aQXdjWCTERP
3RQPyxohaloGsjYTOSyIohTLjZx7sYRzZ7d/QHFF5miDQitZ88NXMv5y7yTqWckA35WMPwwGqqo/
GldRvqwHxIs+TxZpayypDwje6zfXU3SGEqa95XsUBip6yndkRaTgkdfUEvM1w3eXLCDFwyItwywX
06FBAP2cQxTsgTfm9SegTtpNLzQ+3VRc3eg7EGXimcZcFkwI6lL5f4Sd13LqyraGn4gqCSW4Vc5k
HG5UtqctUCAKgXj687XXqdo2dpmLuWuvGaxWq8MIf3Db94vTcl2FuYd8GhIBKSzLMt4sjQ+p9dql
SnoFRaoHRFAGgOnu7avXPyEjQPDP084UGSkJvrGoqSOvx1AGkR042bvzHGVlcpE7G+yXonh/oA36
ch89UgV1vu+roL52wDAuu3K62z4dy1nDe0gNCs/G1EDNHoshwLjAvU57tEoy8wrb61Rb3R7PClzf
7n2/n3tMkXSBoGYodDBuNnuRcwpIl66eVsqSmJeDZn/ySxreOV4I+4e/31z75c1V0CcS2wA8A2KY
39+8UZu87a368H2o1U8Ob9li8zhcO7g5UJEevp1TLTqCo0wRP0CUl+UNXBiYX7QZ4whQk7Za0vt5
QQCEDSwHE4zy0g4GT4AUT/xl5IU6upLW4GAjDH+YSgOIMnisERwhuQPaBalpcOz61cZ/eIOmAEWU
1+0Dpai/X1P9ZU/Qz9fRoZNIKghWvr/mWToX6/56s5521Ic3cR/DqjXOgD0Uh3FhHCFBHneeoLMN
JmdK+p9QWa9OBuPBuEfx5vB6hmBnOMWDHl/CMjOzx/38uoQ6nZ6wgtuSrGfOvVZd/5ezCWCwMlCU
Iedu/xZPX/ZPZb1rpfUUSPtRmWD1DGmCXGc77bVhJW4aTpkjJAhUxw+Qb+DwYXrXl/7lKPn2hIIH
XewhRacMyz39Tutc/n109EmQVpLBz/S/T6na7NrhedCtp9rA44juylRG471atoPJBRbZGu/jyjRI
U//+lIr4ud+CMGUALEOio4de1kD6DCW+XIYl2yPbrC7r6cVdjdv5Jq7eVc3VP7q0fVj3wF2W/oBS
c1ygWPOElsZlSjSlozRUP62PyRBTLVATQnhbn+aj08Dc3TtMxJa5HaCiasMBX0302W4mZkDD/pjp
2Wo66Kswb44W/P/tedLQUdjhyneg/qf69FT+npffggRVUYcscwV1rx/nhlRtaooYOTtZm+6pFe6d
fg2a7zQalEsDJ6z9Ic3WhTkP67a1tjUYWrF6YMP+PY4fyR6fR+He0WVF0UkIbm7udbdfNdsVb99H
EogVwdLY6WE2fDkMsBbdY6J954G/vrgBHkFnynne597/siB2kipl+kXBg4JD8nAtxu1gEw33hidf
Bs4GWyMJL07ggyrINLmgATvLqstDDoq0KLBBQCrk7xmQfywAVQhbGzJfAwW5Hyqjm2G/uZ52m3y6
p4SBnsUuJXaokFVQN3bcEEa096bgx6SLJ1KvMKQhN5h8OwWKtl9f8roGPNgP5c2kK5a9wYNepCWg
WAobOiSBK7pmsN2Oi/qsmwopREZhST2+U3+9Uic+r+Z3ZuHH+XAzJnHzfPksUqledxeNMakbqK6K
J9FzKE7pQX6ZbpTw2KZNRoF+MPn7sT8O+pun3iy/POs2vbJj7pteuOuBo3KIN8p7IKXfnkJ9ijIZ
gbAMdOj7u23WddZvG95NOTXWnrvvsvfKkzPcy3fKYT+LcbzPlyfdVnP6TODhbKzz6e6aHisEn3CX
2E4VJLMGRXrFggxRoY4+Hphn9U5s8BOgq0okg4A8+SXQEzdzuVYojW5WVTZhb3HjDJG10VprpxIl
o+ewj3KKy1w4GopNW+i2ByvTrs5pd++iEcHXt/P0Zhg3k33RjMvhsFpnk20rQKLhrnohzti2zgn3
n1XzOoTtQ3W/zT+MjXN3QfXvPP4Wn1td1eJ0ODMLhx2V6s2aTn9dCddZHGxFJ2uPxu+8wCVG045B
16WUQxBu4SY8jXfdoqGhPgjyzWILz74h7++w+t7f2f8/i6YaZCJEabUBMrtQGMRe/LLXBuejXu7W
1XmxXipvnbP22xiG5ATKmkDQK4B82hhGuVNbyLBFu0gaw+mEOAIMN9TjnM4CpThaikLSoAeYqg01
bzAfToT8vqePcnBWgp53xFjjkCDSndI14hlYqRIW0WxSU+qm3WT4zwj+3s4/MRk3b3ZzmdaHItse
juV5oSYn+s8GeibJdaRbm5keto/dVPUk4je85hABbN8EYkEe4VFLvxaxU8iUMPXsV0nQC4Kz1w9a
v0x6y02UyeYGCkDfuXplrNgK6swHh9Y/MC+ZWTl8/vfFoj558qE7I0KcuVdnkKIBNeqPCr/ze3PV
7S2NaTZDRXGE0Sa+MXNtrE//ngAykNvlfzMDYn1++baNUpyGxnl1XhgjAV5QC3+9LJmF9q1Pczke
PBszYc2ijLLF1rmOkbZT0wOKDCfLtRt36xxsNPxDlK/cLR7gtN/Ll3opj2ozUhNB1JTd81Jx18iq
DkF7lCmFWUp0cNWHQmhNHStpHgynTaikGgC4DkjbOtasQVolB6qZSqqkxYOW9uc9T50pngJqZfiU
z2Rv8C/3uvF1csCMLN0ka1caEQ5RRNKSXYisRaxgYU+jM+KyTqpICenhhcZk6Om4xHfTwbSLAEMk
uiPfWVPGjx19M6M3yUB+6W2qvC7Oi86LDm/aKF9WsUsDNNnFQEdMZuXk7XwlGpANEF7auWek68U1
N0tPwsFYCuRUe86TPssFTRNPCub0xEAW5mOhZn90N/4grmPJ7cbY1S7UGS1C+J8T6EyiB0gCBU90
Tl9Qn/bi66if5B8yKgSXpyswyb9XT18c0d/Ozs9XJRQhNiAi+UQDflk8VX+/IVzIadk76+V6eXnL
PPhkcTZXvIt/9dV/vIzXxQf3irrSMAyxyhKkMfwWKnyr7gzm13lXVIlzigAVnvD3ldyVegH7etAu
rqN1ariKXyf4ydq76OBoUy3BcCrWEtlB28GR0suYabqMmqe/B6H8OiNfBnFzqanrTD3JmdEuLo9o
P35k3m5tXke7t138WSgHFlWmxhucIW+sgeu8TFZgMtAbRt0K2dvhpPfcmxzjTaJZbag+SjGo1ntM
avVnBCk+25dB3lx59TE/0aBgzzefyLJjglN9sgt6UyMF6kKqqnv248Vls8bkg7bh1Li9t3GZaGnt
AdR0bWmqJ7qlJXt6/YYLb8pTJ5iIzq7TdXIFuXmGKa0m0vNggbwjFOgFUCzQrcN0NdOmiJzN1ESe
IUkY1w4CDjFmW5NtUsV7v0wvtubrY81dh+tw66ncDAZyBtFwsnLLqOVHNNF6rLuHFIIlqu0q4BJk
7Bb1CHgC0jcoQMajQ9S3W/ARYI28Yrlb9nBgK5CCPQdd0EOwIwsHDBsxLrAwZ3DGZbgZNVEe7iI1
yIMqHcJ61t3VtI45N3Bdl8AfbD0ok+nqqZ5e4maOeB6k4Mskj6F3O0M6NINxx3Ol8XnMlRfvOPbz
CT09vNBP2Kap1KAGI3SyprD1QBSo4ywG3Ts+JdXs+lq/H2SUtZrISOWJhgRATSW8Nwc4YR/8/pMy
OccgIdJe0vlGWNF7jPsj6fHIEXB6zNH/KIPa5jTjbbmBIJAiiDTRxiAMwUPmMyk6R0V8ockU+he4
aBi3oc6FR7uXz/ocEmq65ogyZjDX/VPIqd5N0HkZ6Wl/2jw2j4ME/9hFnK6DDE9wFYARV1OyRvRM
lNVO2OhxOSR7ARhLe7E87k+4ukfXBw2UNXmAZS2vY6621yLBLphpg1MP4Cq5RFm4d3oBeK/ZcGyM
Bl5/gueZR2v/9Ko99ebbV2hsiF1aF799OPjSuAy6kTZhJoM9Sk4X/i3IwxAzY67s5rGKVdAK4TlC
iwHLJCyrLIp+gaDHC1UQNEldA2+Iwj34QwutaTQ06FqamgOGuhR3ApN+jjAO9hC8geA7JvJINgnw
CR/W02V8rxXyyfS4OTyHJJR9WZVgogylm9ijyZV91bueTovOqtPD1cVVFj4C5fYNDFARNBSj1m4A
Tl+QGMLOxM9Yu7hOIv3jZlE/YqlzRyAfhP1zLhB80PKH/IAQMFF4nG8o6WGfdY9H/Fmy+zFsTYNP
IpEMgmi4OWa7qtzq2vGE0YjunZ1mfIBJiavcyyEYienFG8SSuW3l8PqxxZzWQjqFFVKAPWw8xUHR
x/z7zP1Mh36M6H8t6dt06XjR+2XXHk4LG1yfTPkvOk7gZU4FxVKzrnARnZrYJNqFl/Q4+/vhivbz
CqShpeowKWD60bv4Ph391anc7w2adoZp+FSqrWtUL9pXPK4Xqv0u1Iqkp3fNObkvKmHdIKXj6rLc
wCGtvDrCnNk6AU7FZfgOEvtn6VV02gxZg31iDGAiiiTzy91cHOXdEF5Hs2iB8+4tDtH8+eIfHlSQ
daieluHRK9xeKtMuTPX5CSwOXOM8pDmhAp0cd2+Z37PmsitDOMYX9x8CJoIx7EIsdYFPe8hCxtih
j7Wn7TY0TsmgTAYOQQhA4gPFdXwzkJc5WPWdlPWTM3P7tb++1801f2pyUrYrHcQWli+Ol5gsnkxj
tH+hHohvtzw/PW9G+bP+pKEZj98vtBt83Z6Ob9JoSKUgONodfkA6HyObDkW/G72aj3PcTlBDewCg
RsfbVqegx/5eKD908Y2b73ETGfTPkJn21z03lbmL90tUsIzRLkAjKWlft4vNCA3Ns7cZA9+4xGUE
BhR4pmadECBPL6YWaVH+jEFwJE9Qb0Qbs7FQ6nqrlnkgY9xo9iSMEwSFG6dZRw51DvvSra3rROde
RMZodoJjuyMmLLwsPb5enwTSl67X+4WaZgOGdevUH5oADWedfUX7qrnz/r/sUkIz8g+oaLpKK+Dm
3LjKA0kvjVWzyD9yWBsZmhHQPUZb6xDhmNoMRXerDbFLemomu2Ro63ey2J+9OKrzEuWroab3JVhn
Nx/gsFlX66osTguUXUY7u5+i6GKO9iHBx9bKUCtkvcZv2AGOYHyDmTii3jNG1gdbvy08BVCyIv2b
GXNk32yQyl7lrZzTuAYo8fdS0X5U+BgpJ+uQziEYEvW2a6Lsh1n/oPWOhNXa6OJKxCmIBtAuV8Ft
OHRn3Xc6WeY7eap9eS3fsUcfo0RryUfTQQlgGBGRWMB0ST57yLEfIDZ0kUaqjoYZ73KkMTfClVsZ
X89IV/w9+M8K7Pf9qRJcompPY2EA9+0muMRY5nLNetlxcXQEJEj2S18Cot55/YO1ByKNxF3n7EM5
Wj8biO5ENZYDuAn45SQLsn/6U04CKAWKZ3hDg9V8WZyFlvzxFXk8RELGAATPkYCjnAMkRQCu/D38
nwQW5v7L8H/Mfa9R80PB3Dcu3begcwhMToDf2ZaPCkuhspBzk10MGw8QwNBaMJUh6B2wGXblPkoo
idT+YbZCI5J01FPnmV0610Cgg99RvReYnfgsMFGIUlhcFuZpsmVfoxfrAk8BgQIr2RoUjieNe8v+
DKNECGEb6GAgxR6kgZvPBIRq65aj9QZRVHRdUXkI7pyxv9zxTIIgLnOnCciESLW+3B3n7DKAJtk/
4k7AvqB7BuxZAqANEQGeil2M11H9LLDNsOacPaF2S33nFCAUG6pCgDLdLf79/V00kTX/WFZfhiT+
/MuQJHXVbpRWo8AM+h/K9sp8bQTJz2meuEYdINet29F/A31cO4iUustsUr8Ag7VaP4urV9wm7L0N
d09J0dYuWfhzedI9bskIslE+FlDX0kUbfx/AmEtQTPLA8G3vTaxY/D/fYghBjnaozv9+f4v2uO4d
TqdWvEXfkpHn25sA0oiErwEQcm/NQcTlC1Teyx2w3giaPGxSAAGW7DQeCF5jDEyR2sjO+wDvfoxW
yTY63hvkz5KQ+Pr/G+TN1x82tBguFwZ5RnmxZ84NOATCj7sJgBut0SKhIg0eYaFF71frQYhXxPVT
N9sizgl1WCiE4v3QQx0O3VD4LNL076Xw601C30OEzhJ4Wv0msskao612yuFIyMXWsw5xYUV94PF7
+61OgDmFWCuCB0dT9s7hoH9iCX98vy+Pvgk+Vhs4/dWaqSEfxrW7RehrsLzMGxBiZCojzA3Q4kTS
4Yiv/A7jmcIDJhmiB+oAT3wRLjDD19UJWBpmdc4pkeNusXbG2QgcZeZtkEj0L6jDDJYr1PxLTwDR
cbLz96wEPMnAqBd2PUEApw4pVZu9Z++InSBcGHyYxtVsM9u/X8yW6HvaM/toXsqImJToXiOTQ1Y9
WlemMruM6wewzgtKyBTLOlPInGUoqAtuytbUvQ3cK/HVIUCFdPWik5VcXYAYUE3QDx1XNoEIMqB9
lFSaERypGGW9tyMY/uQCh8qIwe8im7SFU5Q51BFDvK0JGXswmjbB8+slmPec9QRKFpbuTgPzNnty
++E6PWDjUBGw6DZL3zzBAAElEO0XIABQ97/yBlfSDQSr3Ksthdg3ha1AjXRLJF0DFfZMSemidLhC
YC500HoeTkntwDeBVgq0Pv5HfWB6hFV1dsC+LyAWo05yNRu4N1QwEYgd2jtgmI996zBToI1wIpcW
MjzOs+pBxHGeMcS20T2pYs2sFppN9WMH6u6JfjDkFSCuiy25GTB3apubB9XkkF5gmbAOL9hPonFG
Zlrbvcp8KpMDem9D/A1W9hiixZsoY9QLsMM2QBqoxAMCuqcQEHthPlQRxnPQ+N5Lt4ikqEZB2kDq
IpQCSsfpypHAO8D4MS+v6zB33uNdWIUo6r5TILUWa1cCITMMYWyj2ZmbRth6xgsSyexMTJVcOAPB
gaMFstCzOL27GBzMrAWH81KQC6+e+9F5NvCpFzzzYGeLgiZ+dHmwfRxa4OWmErDPMcEyTDIQhoti
sbN2pnO0VV4FZUq+7tmebd0XwSV44zjzAGiaaQkxIWwofaEe6A3TofVAbWPCWHgk/lcgnsWjU1wK
/My/Rrq9fdx80BcAvRvm+OEcbcId8OsO9RloEABXNxDFQqbrA+cyiCEK4NV9sPLBHvNh1WSC24vn
dKM9k050p5sy7MeP2T4OK8vfU0eV5gNAN4sizEdGQJHobYNL0WCUodP8NIAr0KAC4V2dwjfgQuHA
YeJK4tKQ2EYyayqDEAZOO+hDMybo9vboquKpR8Z5sQW/QXlbhgizWyccQh7pdQSat/kYmE+59VR6
3sHZfOili4g/Qj/X59L9h/SpUxTm46SZtEkzoXdaJeVMsAGBUvvdlC1gG+zO4umAqYfVd2DXqX6T
C9o343qRULFFqxmNPliPGWwvuJJCORgcyhtu5rvgGa4ZexN1Ovv0CjuG2UAclk/Dbf7YBaW9tUW9
ZJklx+VuvhpH/2q3RKi23MEUhGnrZQMTHWh+tvjBA2JiPaTTKmTZO6IjVG4giqXQz/jrpxEwYVPc
ddVbz4SbtbkIUfrK04JKaDr/fTHov15cX07nmwhfUy50sPLmSEVFY/IzDpPlcHb+2ACLAFdNuOxe
ouMiG4uVOBVi0Gg0uUMUqyMkYrxdhDOHS82d7V+ZD2v6WTsHW/YtRgWSm8OH/NDGONvyBSboaWNE
3xLPob3kw8SZoKo6OSxqLryL698rbv9sloqw9Mur3UTVhlyvNusjdx5R2FLpm3O8JahdAXR/KecH
NHWHnGF/T+dnRvbzssOkSpU02sSfyiJfQq4D3JlhoRXHBb42k4qiVNOim+XtJ9vJmkO89sZPD2gL
75Gcch9Qpo2vFxRNuzkHDl7l7aJ8a57RKPXvDaz/s+YiJuN/A7uZjE2lZefhthRRVIvgOVJ14RDY
d5mjwyUOgSMy7uF+vHdxUCHzAT2Vmyh6LcPrHai/IeK1P6botn9elOuTst8yRQoiFWdu01G51B4v
GDwCVROZZVgnhku46r7SlYEu2UYbd963XrXo6r+f3LI19zHVmIHtUcXbulb9bzuvUirP/7gyCB8w
QJnakpki9360Lw48t6hwhKL0mX5ra+8gHRJmYAiL1IV3B+wA4ODO6900fqvjdddTj7VYdWXKxQdl
UkiOKyeR2D0el3geSR/DkfJ4feSt3etjGxOTwQbmhjGXHIG0t66vPULwHCtJM190T1y3cmDMleBs
PQN1lcbQd21xtMw2Dyvw643dguocBHu78RtDWLFanctd1pko5nM7cFPQyBNJ+cbTUcbVzRcpojsm
WIB9FNZynAwG5suFmi6sryIc+DtY/WcAdGdr4PR8Dc4vBGLfMHPuRVcQ0ZG4wnl063IynaKTeWcX
/bZYQcnCX8AbW0K89nvIL2+zc1noHErZMwGYTtk62lH1Jp9DtXZD46PvKK99h/oN3tWQI5EfwQqA
i2IH2by1r0LHGJc8YbQ8HA+mBnrPUNn9v0f5C9ECJIgwM/yUCFK1m5i6V5XGvq+zpY6gc1cW6OM+
p7lsrwmidpP8pXnDR4xCG/RZhfqYp5ITgKV/309yR6bSTEezcJvoAkSK45RKyRMStUeyxtHDW11h
cWUWyz5cFO79SYa8dQB4s6PjdQmh4uGfJOQZ/ByBbfoFqNVWMPWpUPz9kpjL/7Ke0cECPgW+HALT
zbfINf1Y7Yy1SO4xRptfwUw0DkcI2+i0bAKUM0LkDzB3y7wmMOBdwNWXnDxCm5dMk+gMKwi0aM4v
YJuzDwwVOyWsp1fE0N3hI9EhRnnwwLlmNnYTUDiVxCxZ66B77D9WL01nxoPRkYeSM6uAmjdTCZlr
oKouBkNONmuRnbkKY6qBux4flvm/y3KNjjj2E+YZcwRqAIvrB2HcHhTFyrecRRG1uJe8Nu+XhTSn
qnOnECX/QklBtUhWDZTDBIZ3eHPSZsb5pG5r47Do45TbBgmYa7NA8yB7WlkZKUsx3s1JCxHdV1Bn
PCco3URKJNpQ24RsJ1jRFxJdArYaUjtDhBE0WwQTmECg8sAyQjOi8rIEUiyxUis6CKtxZh28CvWJ
3ij3T9462Tmq+Up65yG5k2bzPMkTZQqv1jbCOihs2S9sbFxoE21p+Eruji5ZZjb4f++RexUs1k2I
H4xTJ+uJ7Pema+/Kj9/TQ6nCaoIGAm25xkPo1THCfQzNmIJ3C0eaWIfIS/JbD3ids6XMd6SLhLEG
0S3uZI4Bp5ocij4SCsj0NorEQP2CA0RNe/Ybgq9O7eJ5dSc7/6X+zSeBeYdMEm1u7Ma/nyf9rKhO
Wp8rpwiG/v6zMCk0DJCfocfRM18JakRKeNrC+mdxoN6shMUL8SGHyJki4dbex4qH2iC/c6ZgvPIX
XSQ/DWMUCuZ/bziEuX/bcF8Ge1NKKPWVPqgqjhV5ppndRzU2kNnuHMjiQTHCjerJiFHbIPerE+X1
ETNACnqJErOM/JVd8dGBbps9GonRkEjtEIB2jVfjS7yiQu3UvuJygtua+a97aEgVCYJ6/BIGrCg+
mPJ8+IDygYfWgIUnhguppAVRgo6511oG60CINeuu7MQ0OihoWEMHWYPCLr3DKwIy8wsgpqs/PSFK
cfZxDKFQNMWBgZYOUskhxDCYo3ZHEutysfwbEuQXYbXAyOgULR7Ac2yQsXlFxUAByE7Kso1lUsSN
OSssVKpIcxTrOO4onqmBWNg7J8cvau1xQnqHFPq1dQkh/E+muk2KxPuOjn6VqG5tQ7sjtxmg/15Z
j3lkwLkXTL7O+4j7M0GW38fYtnDjnawqFufRP1L86ABJj6zlg075EWcI/i8Nml5cPvz9zX9BQHxf
nzeFuqty6XbagPVZLzEASfG6io+p7I8oVQfbKeU40lqm8GJ66/EQ5aueR9uSlPRIoTOt/EkVTE6t
KXFMICR+5wZQxMNv4zXg3WCY4f7KsEa/b542k3brk5YdyBDOHyJPM8vIeLzOMXRM8lBEa9g9Wqd0
H17MBwNsWhOeIN3v2dSxGh/nGB0ASpyI2vk9YLfyW6AAthn+E826Ac6w38c2KLU2WzWDwwLPiLVp
vG2Rs+ds9eQUn53lBS0sPGfC2iqRBsPmgLNtgJ8PDVVL9BLJ6kKc2wAarEeF9/c3/azZ/5i2L0O7
KXsVl0xZG31xDSQSul1ioTJTi3IxCKSnJqyWGfAGkljhsoSIy5Z4q/L2ERRCvGawYLpzBn5y5v8a
z02idz1uiq5cMVWnjy7sT/RncFQB98BTMV+15nDWT8qHVSy/VfO1r6H7ssUE9IhNKLzRhKK7l3uE
5t41pF7gZhznmwgggKfiN3Gw0CAa4zAKtAFmKfZPcnjkNtbCOs7n2ASF2aiHFvbqeQDYgYJK0Avu
5Tef3Ia/Xu/m1i22lXzK88+VgLR6sn7JwMZkz+Bkgl0sQHeU5uIW4bmhJUTnEEmhfbC2VLsMXihx
sMPowa89VOr+XxGmQf5YGNz1CTQUESC7ldOnE3Q3YPgtYfiyhvWbAOu4uyjKQYxcHvU4mym0o8LT
UoSHE+/VBIl6bCTngBrxnSX6n6zBj0kjyobISN32h8bpapMZ9bDJj4BUDzHtsifEW04S9dMdPtbQ
qm1cekHwDzE0bmO0a2bFSA9WNu2k8AKCaTtpZu86tbgyvPh4iL6W3vH5vMghEHOkcktyGzwq0zbc
bonfNqn6JjuXFMCK8yIo05iUvDUO5zQ+DDknMwpIhbl5QYjF64F+yWh99WZoTHG6j3JSqaF9sBSn
78oh2iaU4K6J+nDy/yHPOZER3PZ31lPmvnzqOVdQ6jWx0O7sIvVnmxEcGHpkZCUQOxBe/X7gnLJm
1dtfjr25qGlAprav8eDldKWyl5ySwxPpNHavIa47eCBgonm0jeWGiAttj4csyk9moSGMj7IRkdM5
xouLXD82CN5Xi7+Pn19a5wwUxpoCzkLWQSJ/H+h+AMBiuyl7czvhsLYTm0TUspMEouoIFScsvloK
p0Y0Smz7FC2jJNmmyZZEdYudc34wRwEVWuRPLJh176YZY/CNAXT/YRY6saaZT4elIzvp4SXs5uEK
vyCkNzuTbsvEv1OhUn/GQ9/f5Cah7l+GUq6WvMkywaiLzudybz7bSRR97MDJ6NGHP5k8uivr1Xid
Kw22slvLG3sW9Z1wkUruk8TiOv+bzTrG9vckK/eGdnM1nuRmYMhikuF0/Dd14KADjOphmSfBydMe
lIfpajSdNsxguijMsHrej/wc063Nc2fimOTfW6A/b2t0UwGcSyTOwz59++/fvVO3q3qTrZgtWhPP
e3NE80DEuXUImMWsk9p6zz09PtoODvQXJw37pi+UAP9Fz028pTWUp0t70kUftGGe7sUSv+RG30d3
s31WR6NqlSwXq3JoPpc+pfvwWX8fBfv3q+mOnjsnGbmUiT06OvP5O2BeD/1350VxKEhUTuhPdMcn
szBeFn138TLzUcKZULwOUSn9+9v+cn9/H+rNfQkXdLDdyr1svkQI6YWZFDsn4GPiz9XZQ8uzhHcV
/WSqLB6S1IvS/hjak7sKBz/ZDoQ3KvBcmGsyrNDPOf1SUjzve+1a0fTDgpYt13G6fT/BH9B8Ib2W
T7bvR06ecgLpZFSGWrSb7VzmNVXRDiXOdQ23GFNNC8HJoHpw5F/Kkea28QE6gkaXbJuI3wGTivBU
SxZ3RH+LxuAUoClnm0FWjkM5XbSKVotMt4i+hSeZH1szOdIJ4jrkgkxJ6uwBPyJZTzcBVnLU8I48
j/xV7FfiLLJexOpQEwsJyPkbG/LYQyzGkYW6xXj5syxtKTdffc0XVg6XaM2/2sWFJ3lVoCdIwllY
R9vIWyN71OBjsAPip4e5n/soQAI7OAC8rcHLb9CH2wEm3S+Ro/LR23PQW0OqTSgrCus/rir0FPWP
XYAvLPJpWXCIeimuby44R9CyeXKGWIDuGf7DqMSNH3RioEtUeyiGkXPQKwRMmFt10DiobdrIr1LK
ERi+1hmg29YzFSBijZASWegBoqHpJrqKIiS/ajIRbO0iLjVyLmQbCPR6XAM45+IY1wtOdjcaLjpS
YhQIATWsacoid8hP1cdD5+AooGqRtMKMb/jUC8Q1cqQMSmtMQBkpebYkCRQ9hF8LGULj95gAGVA5
3TnMbPlyTwLdHUxXKKSsuaXoqYL/33nrUYW5jmhjFCEKuJ29fu6RsHGu+5KPIJdXhlcqFCWh38UZ
jA7U0IWVluhtZOT3ht1NV3B1xZeBLEC+xv1/DfFmdbmw26QegUAZjuErEzdmFOFzdPMMHoAIGXo3
Brgg3K/8F1zhgODgkULHCUlf6h9MgIdKpbVFp0UXBnJIkggQ8MVHxMoxUgx3ASSJztnGXju7aMik
GdMhAX6fSWVK7RoptYoVezCfavp+qLORBAhNNoVuDAJyps4mxh8i0B387mP8Ffn0RdC4K6wKh/4K
fDXfiDyrwyiORl1AeyvOXIWiyi7qB1pydBs/I5I0HIDU3pFEktDngiUi1s4uMoLE96ICYiFC5qnR
xqmDLZH0NqSRikpbGUiPIgIwyJkMUP4F/Tn+DmPcIldWWAVVBxUXZwy2iWEZGZqudD9pFStsph2M
gDWF7ednzG1pM4nave5lqJ/CreQwPXs1XhuigMQygrgeQaK3dTrNOnosNBNZDKI+DmsEW0RZLIHR
pEooWLOWViFWuQitNgGF5Kge1aMz7I+zOWkwdWbtramMHCCXiNcUpR7WDqJjQ3Qn9SltVIDDV/AX
Jz9Ltw9qOkhPPjBO1KZ7/Pk9BNJ/SLgfkeyXQ/LmJi6v7aloWo0g+nE1FidIC/jeeMzC41TQCIzH
3qhbbl9W4zrczcqJ4VezzNdH9Kr8AacMfzfazNqR9jqMjNfNaL+o6HY/1BPhWo7ZmQJYvUwoLWuT
kl5DZ7+AmTff4SkA7FFcF65ZndZUYLaTOjnwYSNUhUZoMAcU40GAFyG4I3sbcxcnEJTMNl35dJnB
SqNPBWT+EhqLbpzH7bLid/tsZAVoPezM6Bz0o/Voj+esHGRJER/9q4OXb9DZLADiroqFzL3AvqOk
Yu78dzbPWJRsgPZTkCucAmgH0AJwAFqwYTPh2uvzDeDwyKKhSBNfTwtILyv6tSInOnDOHO1NmjnI
mwrMOIckRyytkwrJ3yrRp50wCSU3PHlcM16Pb154YOUoB2L2F1GFcHtALzJXY1Fdl2d2z5WfCFOP
hYbGIht7BddgGAycTxCvj73oVEGSVk/PNG7705op8cE/B3e5NyK8+GuV3JTWpKtWHs4D9bCgKoCO
rQyraLvoOaUP+qGF48JqdrfJMa7wYWsS0Vbn4LA6v8R9+J7GHajEn6NB3HiABoIO9A8C/fdQDeuI
U73ruv1C8nqmDB4C38jcWs0Q24vx7qrc3s4moL1qI+Fl/0i3inaCf6XAlQ7dPGyiuvQGZ3MNZLuY
kkBFK2SfUTse6zP0WaA80jVOu5n62D7r8w5/o4u137l4LqfAY3jhQAMuf4kGwTrG4W4KDhlI/NuB
FpRFdVehfo9coc+x+0CJN5aiAS7y9BiyBCJztB2v8MOTfCnu4fp9GlEPBa++IYnlRJ53MR1gdA4U
4oMNzuDl6PhaBF26fZZCNcVVaYYNrTHG2xEDaIH+EFKbvcLRXwc+eFopMoIW32wkZp+Vf6uQ6p6J
NiNrcPtwvafu8VPUQVMpa2mqgt2DAsz1pnSwOXbtqtpe9osLlT99uXpTsXetCHki2TuzB657UlWB
+9GAT6IVeYrunV/yz6j92xBus7VVWXO2rRlC36qBJgGPsdFuOU44nUb7GWLb+UgzuF//jnG1n9ms
eCyBJTki/hq3rYr80NbHRj7uF4i9RvIrulhCEJMmlCkcnPyrCfEH60WAgysbYI7gfvQcFqBOhfyl
TceFC8DKyvwFuGnRNn5tSSvfu9d/Oj3PHQrYxr8tBY3l3j/fyXM+7VdutvKXoYNS/r556n7TX10v
DQf1HHaYj4sZGwjaVDuWLvjiuevJbqZszBVl3+eusJVXWfUQMQthP+GNTqkYORRXfYRVBNLdBkL9
NvQQdAQQfgAOgzMrhQbubSrEFMw5NPM3dghtcZ35CSkSo3PmHODiIlBqy1Sl4cCcXxU6UJQ40IoD
0gkNzFlF9ayPQ/QaL9ceyDC6J4j2yvge90P9mb3b53SRx39/1r7I8W7mBmk/RUEqklMFGYbvc3Pe
rQr0Hq77xQAYm+r086RpQg1zrzKo5tkByHZvcn48YIz1TJ80z9H5MZGAOeZeSwyBNemKqrl+B+T8
09hDo/GClA9Gbv9H2nn2KM4t0foXIREc4Ot2BtskE78gumkwyeTkX3+fzdG9Q7s5WDr3lebVjCY4
7V27atVaq6QLg575YsdtSblvb7dD72Zdpk3FojMRLsfpYIkF4UGk4aTJRrsHuNMMuomsqgJI9jot
rpy38/TTz74e7A/xgsDYDD6p3IwvBZX+2B6S4lLf92LqmwurxV755EiIBar1rYuFtVsJUxL3r1Ij
cZllj4QNr51bamA+7696WPmS/hQ8JGDzdf8A01kLE4+/gDE64w+BejrMgnR02IorYrV3Fss2iScJ
/L2Bcxu9GcbdmqxDE/MeRL7fS3o5MWRB8NSw6l1po9Qlll5C05Z0TiTR+PIX2tDvzuQl6/adtCRh
Ivqyzd/XO0lYbWzG+/qxkyI6+SkO8F9zSLO7tFJuTkoKvQ0e8L6uzqRJK48WXNk8O4wenADJn8es
AwqEuFkebfoUKf0zZcy5DfNKax6dU4SBbU0h2b/BDiPhgHeQDjC8tXdeqX/F5wa+ehncx5s/TJx2
AzJuqAcpMzvcAqyeK1wnRAr9qrGvV5xta218Q1dIxMQ6HOAlHGxcEhuljXHqVjBDhwbp0zFn+jl9
mPVwB4W/xOABWja75oT8ecsg0zqzIQ/duL0+ERI/L4zKm043UguV6To1TDrLWRb+Visftufbeder
dZfh8GqeelWKz1XADfxghd1mjHwDuX64GajjTWPztR8sfGYKB+iG154Gr3jSyYO13wkwXu8pS63X
J4dD6Vo87Xqpf34as9+Cik1McavWhL7CEX2OsW5XTsaZEq+3C8o3cW9gEN1mQFMLSxEQdwcEnnxs
681XB9psj4aO5k9O8B7lYRXvjjECjoZnFeq8MkT43zurcsHPanGMd729x9wUqDu7nwVO0CMtqtWP
vf8YEKujz5/teTZmt/PrRTOpf3WyPxcqFS5KM/2n1tiSKkwZtVXQcRy6TLc/1Wg/PzPUcKRXrQ2f
Cosd9JNfn++iIq+SuQuA4SIuwjUmxzFC9vejq6vrtbSeHJJetXe/gIzUMCR9bHH0pvVqP5ixDNAQ
rMxJq+ptfbhVMAhdpYtVuI6Y/9rfUyA8GmV35Wo5IOWbLPP1xrLtBf12fxwxJUx6BTqrZS9uF+B+
f374v5YoJE/YPzGUStdr9BIysN5id1wVr5U103GcC4btrftXkUET1CNJb+UmPTUHm3u3zn5dL4PN
6aXLvRgf5fVwa54v0C1qETj1gdGsJ6Mwrn6rBaEyizXPbPGNQFDRZaexqCilp6Pf76+8O53066oU
b3vF9oMezSKkX+MtEOvs+gV685cO+a1eIoNS6lvI0NbWT3RRZWqKgYS7q424SVhCw0r/yP8vo0V0
wtc+JFJioYcMuDDTUng8ADgAAAuTMUyGyxgRmKKfP1j5b99ULWoy66NxWlRLz+d8OQJLk8queIkL
q97GX0+LnQqOu1oPzi6kT8ize3PDTPce/hoqxrgCM3z/TO4XFBKZ99zJ9ipqzhKq/s2Af99R5pOW
bpPS7bHkjg796nxdRzmmGMfvpRujoWRo5x16Bv6ENxjEtRlIk38JERMozp6ON9M9Nt7dpWHnK9T3
4HndifloFSmqnHW0huxecYu9nfPgnTpb7wrX5WxUgjK70X7U4GGXLMTdOLUHTOg9IzjSYFWtfqCk
tPas3Zq/tkstGC/oXx4Af5o1GRNJFRjv9l4Tl6j4pebaRKjvvhC8MpAOrUpMzZp27dabw75wOy4p
Din7jt8FcvCejnpnGcYAN4jezRPG89iL+o/OhWM4MR804hH6ozlQoU8uqdA3zUK4QPRpL+B5GNsd
kyFWDWYCl78Wdhwo9CwC8CCxesBqYbNah+ZqzOSNWk6docu6+ndwVIs1Od9IwQxH7qDf2+aoLffn
+LZd9lZ+rVsT0aSViuHTOmaFIgQxw40pFExFRaU/xS7L3sNm827WFQFfih8gY6g80tbbtOIfIEGw
iSQHX8fJQBYiD/uKdFoaV98tWNjwHH2IcrVgQv9Kko2cadJX7LNVnIHjGGc4IObOnRi9QruHBXNO
tNXetIRovzAzVI4rpKmaWcc1Wi86jmeYk8Brw22PUQiquejF012072uz5Z3TB5CdcR7eYuMVTl7q
Ad+jsAB7aWGiy3xbbA4uUSVl7AHzpLeRZhcZZDtS6eI4td4Jj3VsPt0HpXhQVIw7Y1youyHVQPvZ
uY8G6dUGmwmj8BOHpZ8bc0gYcdDaB5PpitCPuXqT+SvrxFFb5wcY9+fA8qYND8uqjNK9WH56cWUO
40LhWFowkivurcPVqNCtjaqw+Wkhx7Py3dxHhcbCxMbVf1jIX1azInzyr0Olq4Z6/cyevXrXorjr
4lrkq1aw+nDOgVrfTOHRJ+14DELB4AaVVgBk9fqD2nN8RN/VB7KWuNEV+joNpXtOsKz8LadIB9Fl
lvA3lO4DmU8aV7Gzr020uHc1K7b3NJ2Jm9VpQezYiisgUpINWEqwSODTtkriG44jmgAgDf/oHGYw
HYHbIEPWK7PcqfVvaB3cHE65ioZZrkr2+ntrrcrxcX9L1LhXAh8aYrXPDoHKzcCmLa4ehwEKJc4l
qwRnV2UuDOJpDHThuBmLDtKGq13qlkaHcA0SzoyTqALChMm7wCa7WE8SNKjQKDSjIh4/0lINCWYD
46qNfa4YypHSOdzibHXAb1dO3+Gwc2uO4uljOQ5QKTGArARqX7MWXsqkEUxk5ij3vcqc/kqnNFBS
2Su3t0iRFA/YPyzi33nDgXRG1YQKiOk5O3HsMIaWaT2zA15m9EQqda35JDa7yQDnUpw+nQPc5xJe
5bNjIH09HnD66mp4oNHysDX3RPEClzZEHss0lQbNhW9W0xICQTpfRytrSVtC7VGxo3QsAXDeXKmn
YY3t7EvECMAbxILLrNDe9MsMnQYh3BtViC6jR+fzznljq6XiCYSxqOzb0rTPJJDnuHbXD8tq3NNg
+TIjWoOnb5ymak3s5rXudnqZhLWmLhIQXMYaMbobycXNus/QF34De3CObQzmx0BT1O10xvymikHJ
yirYuukXR9+yhifb3kjKbjJfRiVLQawTxScb+O1mkpJAZWAKeAFzMb1fwRmY84XBUUzPutDkwMld
7EEQi6aCacnP6dzA/ZzAojCXblAGd/4p2GQ+XfSfIMY7g0QhqM2KnepYnd2+DoNL3pGivckXsMCD
2oCvJiX804LyJYOp7CdMQ71c4p5yYHLa2VfqJ6t4t3S8ifsH0pYxFHtA6yOHC8MwzZiOHyYOaFTi
8N5hvMx+wLgnHOv2aH7Q+C+hzsOOtDQ59qnQKe3MB2pWFgWt8pHWZHaS2j73H1Ea7OBB9qtfjy84
JnEdSse6bCEzapDsq3p/XeqVLt7mZxLmicT1d2FIq8HDI2nDxvQP4rXYqPt4eV30zujqYQe1mG5A
7w8SB+zZkwUhPLwBJJ/N+b5e8GTMudKzVb9O/X4B/uPEWbtYWtAMZUZMZ1F3RjcP2wnIAQm7bcyx
uoCzAk+TXqRk89xhP+1GQMv0Io9jwDF3fRF3Wn6BTMKADug5rqDoyIYwzBz783Z4w+zDbLmmSK9d
uS9qmaBbSddqwryXQrTyYR9R9PJlmMgys21s+xH8EsKgLTjS3Ise6LdRtbuQKpDVoLpqAjck9YdA
RzPLYwC9Qe3p/DNSlcHACg40SibgFk/n46WE00C0l24UWFKXJ9aZ0+q7PN8mZs2+wgnocoMX/FRW
RVEJkv6xfu7U2lv/+DDvcMHD9WgXHRfGocV0xUt0dRKLlomnhcWcmPKmKOVeEaTjKQDxGWPM34dD
ZV9T4svlJvkpfaU9hPUKyaK5smFIOuQUTaAmA4l9K+lvfccKDXeWAJWKPF+V8js2EjeiyzmXmgY5
XiaIL7v1utmu4uoV2lSx3ddRzNpjHXT50mPgoMU5qtm7UAppJ21Utcgl2m7cns8uGOJdTdS01NMF
4br79pKgvunN4YsTzIJAElaG12Gj4V4as1kFLeF83W27jbVgnAsSVCTi9tE/9bdsCnyvLwhZtGDP
tFeTWdW8CyYRmjqqtHCcoFw4bBH5cSQyEsud3MxgdxJNZKxLBMiYOY9091oxJ/RmEXsyfFNyV1iS
alVE969OJ0Z7IcHxddApt/AFtQe1jam378bgu+ihr4I1cv5a0NfTzFpP9g4RgOAfo7TurocebNO8
u7UOGZ6F7ql5l6A0G/LH+5lEjC7Z9n5WX+dGufVzstXgSmrnGDT/jMJojuy0SGd5ij9gazGbTkO1
N1VsBj4OR7iHm/XRwQ/r9TmtvMFN1Ldmr+j2Qlr4mOscoIdTjTKdYy8K9ZEfy/64f+5PMXeBnHS+
G+cx/CrGEPIrpWTcsC+WJK+bOzs19IrYDtpmXO8lVl2rOeEKtvcZrS4/pRnM/AxnviFSrJxZDvL/
pl3DmPEyPQvsjIs1Zjb9XktVfaEWz1tIV/gVlOyxDQBmde6u5KpZI+Phlc0eJO/Z53hU/guj/L5q
BtpabHeTx0lfwau6mkHqa/1mVIPWbEYOAK+PQukhwlOrW2505zcxX+F+8fkG3gXEX8zDTNzZ3NNY
X6ZsoSZsVkxEGbFxEfF33IrxCzn7DO/EUvObKZPYaGyEpEFaU40m82RQhMf+8Hc2bg3QAPIi9dOw
MFPccSThMU2cqeC8m0n5i7XL5nypQpSqyJpueLOQ6EcHJ1Kmzb0dbZ1oaUVslM5dQL7hN7xF4DiK
sPyDN4JTeGvWDYc4zg90fWKgBoOwV3dnuy/w6cRp62ZjOW+vnHnbraPM7rruBdh5Mv38et+wrOTB
yogGbJs1MKxsiVq9nSu3qjohVEKcs1OvubG9H4jRhiWsUDVY+JAj2jnL6l2Exi4Eix3aNXKIR+aY
21/3yaRYmcAyU8bDIaQsESQmbw1qwdqKBDCzWC+FnxpIvNh6sGjm813TbX9++ueh9ecbvtxGJvnc
PI6pVthqk0iOqSOtc4LxvRuxuk8CTZJ2FND1YMC5TcHgLebBSRK445fmI4sgEwuZE7gzpeO6Kysd
u27OW1LkEvpwe9lO+W1ViUv6jY8T+1sxLBoYLRiM9xHXpu5G7D8BByuNvvhiRNiBRd0sRucwpBSw
6nfnMuudsd5KjNkljyWoym3/6c4yYUHd1Tb4vlcm0TC4m8GYFuo4IEA0NHS2wToc42zT9KrEeVih
9wY04S4qaQT0YdFUiRhTtmgPgG8JCVfMbi5ivs9f9o3dKOv635etZnZn+fCopqtrlQUWoAViLifs
HRGt61EHK8KB3HJh0gm3ZndpF5hWLLHGXB98uYj/viSKVBoDCtPqJdb1cvqvJtXzdaXwkgruMIBO
gs+v8MRgBF5j9rp5FFjtDdrEI/+7XCZSFu/Ldek6KT8DkiQB0lX0mixjBAFL0oz4bI1PGo44CL7w
zSh01o4HXxvElnxu2LQ9iCp8JFygyt83eTgeytC/0j5AKD3S2IK6UzdcqIgYQJ7hzTJLOch7hvcb
sqJAD0FJSI8yg6hfV3F5op3uk0gbB3c7GC8bX7c+zhx2bHtwjKOdsQtS8QOx2IdhtiNE9SCazfam
a9bh0YULwz0Gx3rddD+vp/cL/uXGMgHrcIuT/YpRh6wnBTHu19ptajsjWghR3QtIvCmqgEhBvLhw
vxAaeggHWW4Wf+DH96cYUH3jeVGlwodyqFNBwT52UK62pA/E51t9UyICh9COYSgFVWLxiUq+LLt0
cqhsVzVi69EmV4wKkg69jxb4upzCQ6fcx6TJ2rbp/z4J0tBEA7pDwcTTGNzrV0UdYqRZrxuT2OzR
ABXAog9RCkZLb1SyjnD2VVIO03Dn5uxi9PEO7efC9HKl/t44v58gcyillfIlnsijtQEnxhhfvfJJ
TPqK1VwIx/Fx79fba7wvNwhxVGczVWlbMki8kpN6PDOqT7eR2b9a8aqlu42kQt/qjJSmAE3tdQfl
r7VqVevMPhHl6ZE8RHf3zQfLUlrTsg4MT3iWMER9T+IbSimuJHCWzeVehHeLTHEzrbXxz/dA/46C
k33eyNtHT2Xnp1vPxILK9Xy8FdfcOnPa1e+xfcAHC0MWwUDZn6fLDM5/oMYy7OUSDf5C+L+/XmYP
L4srfavLa59LFBwKfgsPA1uNZRgEtjTx60CoLdbQSN4N3wKNQjD1eQcQ53MWUGa3rg/xPi09uIUt
AgXpQFSc4qkC5F6D+wnXf7rCv1xzGN97NRkGOHE2rZqwVZ+7FJVBDByww2xpKWLm0VfsYh8jIVwU
FiGKsSs/Ratu2bYtgzmSdLM2XlJCML0ZJwuD5jgqbaSMxqDlCM+uSMrqMaxXrG4s5u15tdN2rRZw
ISIsDkINekHFYmKBlsjFIi5yqvnOLNQhmIseYSIv5ym93Vz4Gmo0wMrUppmadHmonHe3a02Gh8TD
jYroAK5SZ2KcWarfp6PqcAvB9fMXeVJv/qzHl4tmdnRxcStPzicu2mdLyyoUAM3Qh2f/ACRbtIZN
fiXGAQoXyldcpPaRNOxKzWbzZHxxh1LQgV8VRKzBGTo4AmVz51XF4GGrzsHHbah175+8aQ/QDpcV
8n7xEI22+fkp3vR7ZUj99+oyAWF31HeT85HIWulCdNnh4np3H7gXiI27a0L/yrmc3CjZl6ZzBup4
EDB1L/ul1tXFpnQ4rCcRjIdmRzM6TEUAWJ5qos4xnOvW+zd/qGI88e9ymW/0wN1/t9K4HIVAnwnz
LHRdDIOIvIm55SISAmqtAY3AnJYpquprgRVGPeegfT7Up4fOvOPq7nGp7Y/cRX8o06UA0mEfUwWW
hh0FwRCMPfVxEf5qYorF7zYCO7LtYGiOZZbgdRaWIyzL6FmjwSDE4YOp5haQQGpN2X09ZMMQz4zQ
mIc9My/lfNMD4wVW6VvqwE8IhjNBd7NVLudDHE8iLFeMUhfnE9DJOzT+GI1uU+8OvzoJ9bqKrHzT
KBiWZn7j2r0agJFgx90aSD8aFdTfa9rDpid+nO/vVufs1ijzSV49Dw8o0rJpOBIcPQuAGO/b8b68
n8TdCMfyJwKCPd0P4XzjFzZwfqIlx6U1anlly3Mg1govQlDvDXBmE6HDJ/0q4C3WavkHm8/q/3jR
eOKMKfCNb1L1lHriLFqof26ISMd8DAahQ3ukWcmo4x/JhhqEZ2OQmB3dGquCW65ZmwGOTqaPsMNY
e8Dq3gb/qJq5CUDxoT67BTj1uItieiSx4y4z/zx1tLB1k7/PFWyblIIRYUy6OFsilC6zOENIpll7
GHgrezyseO24Pk+Mxg3Mqq9Z0i+uiFsbXi0Wv1zMK6JRlTPD2zuc5TGxMtuGWPr4/SnY3fl+N2eP
1t6ddrQ94R3iVMuwvEwJeborC0ggkxowgIxsw/F4KcZ9NCLt/xvmxkz9OBDuKJBIHNlNnoOl10Ro
wodLfxX2lzyb5J/mi0ilH2mO1LM4Pm1rEQ5aCzRszbt5B//+WojxEBwQG2PiI+cZTkHSb2+F6GjS
AgohNx7s5T/sW11GJ/D2H6Luf0sbCvlv6tYP42JZIT77YYn7jhTQIG6YA0b8OHvhRBv2VccZIbxP
BKG0mxjzepiIwc8Pf83vAQeY3Xrd8Q7YSEhp/k9rVOcPbYwuLHajPe+BDqGgSZyljU4RXwvZttoY
tRHCH9Hnm80WeTvvDZrAtBkIvSVJRGLyVOYb7AorLbkfKrUInRTDR+tDBs4xOgBTC+PYx0jHA1Q0
oMZ8LxpYKzEtRGPuX6nKUIIFSqOuq5PJdfIAojeOSK93RXec8P6Sh592l52uLtRaFOOCcgqPiHN+
7nIA5be1HMWpOLUqlGghFIBaThB9d1C9vJD/mNu8XPq8udRKV/pIUaNIc6fWwb0PxV4Xod4hL+q9
SbV+XSpTaK92NKkK8MKiKuoCpY2zDVaX40sb344Wwyt3TtW/zqvoHnDbxAFQj/I24N9D8tf1M+lM
bZWsqvtCucb4PbJNahxnWadli70JFvhr2BJJ/9SC+4EDc05S84ZN9PsDZw7M4yRZXh+wKiOpOzow
lx6wBXGptxQeU+9gP5TCpF8VpyEA8eYkVkxn3DUhhyPPzvkK75K6X28hc2pqpcl2cd5rNSyzNAc6
U8W8cUF0WOWJqKNT1IZVe97PefV/QaDfz585707J5HQsbfn0N6OMQaaE+QcD+Coo1nOu9CbIaiCt
GLjihFth+vDvrVQ+HuLLolCqRTh0epTV10aLdFUa0xwxUkHtlvM+VVkgZLIQmJyMrSVB5kyvZFbV
9aCeq6l+LESli0AHi7s0WOD41hlP6l+lCA+aOjFFGVULDlb4Vzc5EVvjLl6l37RAHkfzOtfIVMVZ
t31AuYfndguMhWqn/EiCeWF2YonSnQW9BkZ004JQOvHPLM05nZ63+ekxMit0f03v+516AL0fXvrj
deNLRm1kg0bkYa9KynGvGj50E1CwhenCxaQVVuzkrhO5ED7dRubz7Sa6crhN9gUJlWtgrKpNmr/o
BFcQff27QLvpbjbx3jgYHH5nfyyx4J/7yrhUBF3bE/y14KfTib4iL22wu2KDe+/ohhiNQjyyaYDe
XGOw9lqMhCMVGqQG4JBCoLcc4CHElXShWmRCVfLn3nXsUh3QKClo1s5Vgv7uq2Z2H9QMhiQKu0XR
BfFw+/ccmvWTkfLpJWR2SzlVjietxJJSgtUBoSWGhGTYKvOQGYV2QJTA2RQ3AWWsziSxj1tMb0DA
MW//9n167xt8UBVBSmAZqCqxTA5m7YLddvlVHSwJIfh1NGuvenzrz5uv8qYM+bUX5O+/HCb70/30
UBMW0WK+H5LhSHyXMh5f159CJ4ouTuR1mJ5CdlC0sYsKjUtTn2KAOa8as9wi5e9SYv4fHRc6FVVk
DHoGeF4kh5OW1nQdxH44pGtwEntbVu07yIH0EdmZhhoKhqf5YVgWdRT9W9ugNdWOg5N7GjRyXo7y
Nwb+vp/M8ces0+Vicy3oUi4PMngQweY7OJJxo0qnCUSCV/QKvYS8mdsxai23bgmtS8UK9AMAXmjN
rwi+RO57+ts64L40vVbCjk3FDyOz2tL9MdH25aseNcaK0Yy27RXpdYc2j9O6dwYo3mCzal/zRp/m
S9DYNvqJ88jrX7wB4X/fRGbllI7X40bfchMVgiiGdxvsLJvVPnVJbP8cG2mHzWpZYTruXgOUJXS7
cuJ4RQa435vu9x1kgKDl+cRY82KqR8nG6FNDNsm/U+wg1D1SbMYL3lottN0GA4os2SXuPph/1L2I
tpKK2cRq5+ykv6cKVTxnCiu3yGDtbIGoLgq6om8qatQ/mnjjL8PifDxOtwb5/9qjqAXiQDrbalFi
eQCEsCTMO+M1oU5MQ33axQYGMT+QUM7x+maHs07kMcfsZA7YPyT+WClvC1osN9UZdBNtC7rylS0d
srEO72+hoMXdn++zsKZT9MH1UZ0pIr4Er/fM3oAnwzFGeYdc7PMLe5Nh/bqxbM+7XMO/VaUBDI7X
TEVTVols+hPZfPpsfB9A3bBoKYvubSCNjGefr6+8WT7lUlljrkGZdgSVxe/QV63Gu+thq6oUFsu+
LgrNccm0O8nAkWYnwwmAJmLnTnW2pFjj1AGyq1sP26cNYXTjcWxRGLVzrTFqb2Lg61090c+XgLzS
lkm8i7mrtDscHsAYqSnuIvqyh495wNmqYz0u8bVx6o+LBlYB/RPqK5/m3N48f0u/6Tg2KwfeJmJV
wbkrOtcFslX3tDEO31Vq+gFms45uOCWsU4wOdg9g2x2IBoPNvGVNLY7LhdleVG1SPc/liKXg908+
Ve3Du0UrgUdCXix5k8rUfj10JvDfL3gQHR88dOPCA4zXIWM1xk2q6U7nxjjrxt5lQCi+ryTcJQP0
lF5VwZzVVla7kddhyf0AmaD/SNbqIy0ranSwhsGuEwRADg2ERxODsWhDIABpc5BynneQ052EszU8
m1Kdw7PcboyjJnhOS7e+GdTmK0J6lAv8BmX6nIZIyIYJbS3XpfOinEQbs9k6GaTpW99XcgKr3o0v
5kw1sS6Caj0M3O6hO5eWtbn9yzejPXjl9Oefg3AqSiVzhtwry9Vme7nJdSa74wXp2G0HkBs6nc7C
+VEw96EVXu3SNLLqdIroNOccr+8CwK9byJ4gqn6rlrbcwhB9U4A4TeaGNNUK4c8Sm5DBKJ2PjJ4h
iVCft/4bTOH3w2dOjupKTR6L012NdlbQeFh24SvakPX8TGySsTXN7KqArtF2i50ZaJX084Cgoebd
xdutTt0DslErwoLMYAjx7nzfL7Z7lRO0MQyKDIA1yvODwL0O+wPWPruTzWy0fGsPF+ooSv0peiBW
TFHgVEHek4u1/K33eS8vd5TZh8szasHCdadGZj8I4tkR7bg53M4b9GoFbdlvfeyfygjwLcAjw82D
4N80tn5fPrP19vplfXuUubzKCwFTa1Ln256zEQK4MkTj4Oa1fstvD4GXJ87Ugo/DBJuxSkLkGQbM
coAe0nGKXgvE1DCoFsy5brb7uV20v1n37weVd/US5IvL2+pWK27IFZ7UDxvRqfG1rbP2O/Jpw7Be
69cNSfv7vPDfJW2/PnCmWNOUnTbZp7zhRuOJXOODh8txSaKSXkcNyR8NoMGLPOS6xryRkyOp8m1m
MrZfl88EnUkxTRdambddERifnfp3c3ipm+PxmLIf81Nou4OfNGxB4aDdXzeMRl/SGh91QDQAxm53
RfAkKcAoGvzSQj0k4EB+fkVPZ4RP95iJStvdJS3cHlu+zXDMW/FaC6pL0TW6s/xM/pkUfrpYJhDd
DrXi6VJ8vpCzOaw6OjGgwOaXnAOPA6YlRjjYe9Luze022jkROPdZMylQQSko21Q+695k+ds2gHXr
x6G6ojOZ92Lfh/t/Wy074TxZrvWTLnc3/RwMujBDszsduiJw0YzwYLsUui7o9+fP+XbFl2sYmZdq
dPf0Umar7cuX0mZ1Z6td6n2GU8JjsomtQAyF/kB6JIyqAmqewSlrtHN22/MMzX7dSgnOt15lTCZT
tH5vc8Slp3u5XFAk/47UmxIloP1ZdeQdeKz2Fl/4ZPvOaHSAti69CMHZuZGLMD+/hXelUvn1TjL7
/rFMkmRxiuW+H9pBkZE4XJ7stqOZDt0E3kAXp9ZuHTs6sztr5x7174661+tnNv5ykSwqpQfXrwiT
WnE8BlOrex5ZKBm+ZTESHq7ETUCSzlnibwP865Uz2zne8GGWi6Vc4vQTdwz6IyOD2aNbFnNpYCCi
RhV5X/4N85LJhi9fPrOvi0c4vmp5Ir98EDQTrMlOhg0rwCGzMCCMdI3Emee+ZbmePq23zHYur3TO
z/VKfV41aH7Zd0Anj4O7BbTEccZFbyC4F/H/9ZJ16t/fC/2QnkvVx4THrbmNMQ3tL/hSO0N0loYQ
I39amRpd2kd5V5WL9r8+LlfNZCtldatWk8mCbOXZfSvQRCZgQ7sVFq1UghgVGkmKmrOZ3gbt//dx
uW4mTTlPNkd9r7CYn7HkK1pKMKjjtb59A9oN5XMNU6p5e5YTTt4WrJVSVcN1qYrlu5a57qS239xB
5BW5lHliKSEJbgYuYGXD1hsHZHtpybgOnsgUVHzZeVatAdQu1nm4tdHMmmcmszguwBS6KtzSnc9h
5m2If73DTDZ1LCWb+PpQlUieZWOsUEB0rc6344wumF4IlKtwCm5uftX2hkAvN9y/d5MJtcuystir
KVduDBOPXf5l44zTooQwwpDA0jbzQLj/ssX/XTETUsuTy2K5IubLkPYwgnEMEseh7aDedayHGfa6
BdPMSaD+y9L7d9FMHN2X16sNtGEFzAQubklWSyhqKdmgG/h4ikJDAphgoLc9ycdnFbnA/m64f1fP
xNLtsTKpPko8co2WPAUvFRtd60qj5C7EV/z91bk3EH0QXVsPSFBN7amcWBgpRpddPBcHkq+86YFm
462dV7so72qX1xWQCbn6gg2jnOQKOHNrqU1SjXuBF626ngxEcChKR3nUGaaLFJuGiARrhT+C9vp5
Fzzrtk+vKROGMd5K0DTIO+kHkzaK/kk4PkZXpiYeBEPrgiZ+J/4XU0PGX000BVtMsRVziVGY7x8t
CxBgtmvM3LlrWYNKe6SJZYSYxaH2243qdd8aoEkFM0DZBKLpdnu1/naEXfEcdcrKOd/gR3x+njdm
JL/2VlZxVa7G942yrcrDjDcbBJQLrDfF9A3cfzEqzr2gXEd/XiANujIGXkwJfuZ0L+VR4XHe7Wv7
ImFEUkSDcdK6Jhhnyh3t8wVvEfyG+trudvGmbe9zPt8bVQyP+3L1zOfTY7WwmExSPh9nWYDRAtoF
xGWiI3xwQAv4KcYHrEsYy9ndzwD+4bmzxjhHKCjlx7ks9xdokiM3WDM19+BgNmydjufZ15ZnDwZU
QcdOfbSMZKPBoK03k17NKoowqRtrA9qFA7/cpL9EJZnLRX+bUr+8oErm3F3VGAlbWvOC+kMYWgrc
U5ridB4d8gwKN8My5Jehesw5APO+zBPWeVkX1UsSK8uH/DIcf7aN4SVwFUwxp6NaLdzNEJRMrDmW
PG4eYpT7zJmTTdcWiY5cSYmKDobjpBrSezqGJapbDowT4AlZr2J/3a6GeWXz84V+WheZwy0+nR/6
ac/Fh0HzEjaR0QBB/id/x/CUBJ5GC9xtoKq4vWwieSClnf1vB96/ffEUc728/cNyoZ9LaYm3L0Uh
TQqITsFwarx5gSmnZLy7WLPlBR/5bJ+ePXPi3ZjUsdYvxAIQqXOTRoHwWjVDOBKWxA2dohGUJLdq
lP/qp6tmTrpdXCluJgx5pVaFngiOTgMnsWVNfoZ2F5akezdhoGs28saTv8+hXl5z5hw7rbRtSV3z
mveyIyLrVfqNT2ToYAp/54/CaZ30LTebfofNvO7qTNhbL5VioXp9KOiRhsNmM4o6Iu0IQf7E4cKC
yqO1KDnv+Hmgv6ynND0v78WUL8uxglV/tQ7+Vk7Mr9UJmlyRPpBQGfIaUSk7Poy68Cim1mY6ok1V
NFM8YsQVL04DHj6cYAe7oVneQSDf9IdF8GwPv9xgcihv0k2VcBxQvI9ByQjEV4B/5oS5wpclBpHO
nT/JH7lj6t+fuv/WwTMZe7n6/XZgPsxKkVe3bQIds8M7jiNgZbLP4Ujmebe+RV9fFsAfPXOilrT7
hcftB5JTL/uVCKpl2h7ecd7uzvPOu/fZ7MsjZuLaGZX38nbjikcIE0OZRB/Avmj5IwX5tshnj8Ja
RyRoeQdJzlpXMrn7qXyCjYRKiToFLOrmRKWBhJmfvY5efWmum2Y7N5LlrfdMJFOuh/hc3MnTi1CG
JovVtMWo13MGyNQhX8PT2Rg33CFznvbNRIdfCY2SCWaLSqosC5vKc6MN12FqUzCOL0xHKUHBh1tx
J7Wg/ev7Dx+HZX+NbB79yl5ctuQW7cUZV9C8FC/3njJRLj1Vy6faiWizs4aEuNSL9l2gfhlvdqZh
kW3BCPYEJTVtR4OGmTufMd77c2b7tgn2uuQzMe92U0/LBSw/Ym1gBoq1oS2OFaVR63SwOZCrH2iS
pX8Oluikbo12u2rdVcPNuY2cM07NwCfJQSfO4DBAXkPbhXxq32XQBjF/12MnAKJIYVE4PYqe29aj
mVsewIoiycm5jbcV1L/tqGbyul11s1xvcTSVARk0GOKSGDMHOxp7C8sTamANdhKmBCPcQ7SHq5BX
3j5DzIeI+3Rieol5BRzclPuJI6FhDicOpwC8SywJDIgdR2SdTEHBMTRqxl1KzB9w4yOnQCUxsYm0
acl3j06xijZEopjXsOf+b1jiywvKJoHnymmilli0ZECckJ3r4Af7T182p+p1FmjBl6SJnK+Scwqp
mSCJ/eJps0ioJtkpuF2Mm/TFVzbT6RTh/fCzjlYRLcX8fmZhdchjkDW8+UL2B6E+Q3T535IjXNwQ
lIBsI/Dm3Hz5SpvSdkI84TX0b0bAOCXkyoxnp1sJnGsIAwLBY3AM8GfITcPfZ8Ivl86EjVW6YG7I
Wl6agVL1IcL8ogHWQ/eIqY/GT2vvtiiOmf0owqrdYzJ1e5VfD7/9Ii83kYka28d2V0jl85vmHjmH
LclplYYHJbmzRW4Jt8KSOGCxsTQLTIUWDMT4vCbeVyP/7iBLEjmk6uRy28vXYA5rdPAYJIxpFT2j
lQm07UCOJF0Kp2XGBZKkLsx+zqJ8D3693EAmVJRPj9Jtq9+V6EE5RIaMANqjGmIFyLwIqKLeBnvN
CVDv67+Xq2YA0Fi9l+OtylWRgwzJygO2Aukfw7w739806UpGSI+QGRfted6l32LNlRoGulpZ5b/M
pSfLvT4p1q4S7dv9H9KubLltJFt+ESJQhcL2ipUkRIqkJGp5QUiyhH3f8fU3Qd+YpiAOMTET7rA7
7G4XUKg6a57MAXiJqZVgYWj5A1HSGrprdnLXTNiOHoDNha99pkX8ZRUv1p6ZHSX1XcLq7uylLDSR
Ho8RFBEet9bJAZMEBi+KFXJSa01bEwkZzv/d82gjTzDR1YGV/iZQN4ec3VI9+t+cwn/2ZGaZApkb
1K5oJnMoT+ywGFuC+CtEHrSjqu/3r8AJQBKs2Z+7Ws6SYbze2bnYllkQl4tlkyYCPslfr4khd//h
iAbmJ+oATzpmsW0gIBcu3vRKtz7FLIbrypGQNMCnwJrBDrWPewAGgJ2y7+68PdzRNChzWEy9r+JV
wKL2r9M3s7iR6g+MK7BsaTkY+n+5R+QmOrFRbP0HH/VN+xMgkdcQYO+nJtK/cQGAgV66AleD5ouH
mNneIKRVnIn43KeXl3yNerdq4e0RJKG5tKPGTlk9rJYitOspAkie0O/AEBAYAX/6mqjIlT7N0umM
ARimYpr18WMaltvD6ZrAS2+eNrjsC6+qTrd59pkFEYg0MDtAsZs/89pdeLhqkDhM2CYMdDwGZlqR
mSBaP/fjhz/HI1S9BAuiKvdvLR6q/TyBf+ERMiYJAFSRk23Q165BNgaWlbsMj3o8RgeUifxnfv1M
DhOU0F3tNRAgrfclyB8PNN/G6IEWe133JlXYwzdnHHCr1dQ6FTnkM0XwQ0JOyH3/c/s0X4PdQcyT
KNN7KozO+cgCflQbzvMY8DawaMAUVjuqA63/htBzEg3+ku7AppVpwpsGyDUSTx/6KUDOygbI0ryl
Ss/kM35tOqiWoT4N6mthPgfSUZqlVaYKj4YFYmkLFDuTthsmMZAWNOunhwMIDKXdwqe+Vm5BIPPP
qrMDRnohlEofq3IrKOg24Jd7w6ijbIr4scfcAdB6Dwckg5K5lHBfs+tgt5RAvgneZTDlzOxnpFCP
NSUVHtERn5pWOD8GVOMAdmds9yW9RnbD4Sskej+l4Ybtrj73NqY4/I0yfIJJeR2C9au0/qxWMDy5
/u1CzcbVlyThr9lZYIcBYgCfD67EnEVISnNV5KNOOKPgC5CFSRoFGS8kwe6nAgEmQmV1BwZCacKm
rSbA1MIxvWJ0BcwGMdgeAL6VOedFLEpRG7aegKYXuNPe3u7XVva0/uiBu0TAEWBc9q4/PMPv7d5X
D80zjqjeYyAQ/NPj0o25EgYwSMaDUkkWBQQCs9Piij2IG4uSPlJIXkycQtN055uY6G/xI4hK760J
GIrpznQFooApEH0NEAEaDQC0qKNJi/bxWk+YYQQQpSDA1ECqPItLmI+6dNLm9DH4ziEaJgPj7T+G
jyp44OCcCh1JCmY3FA8qIcULBRE0Bn1dg4fE7Q6aeMgcktrYa1MpM9XVUBu5FekgbxDrInoKizyD
V1wInhY7x+M4AYs+S3QDSlvClwVFvo2sn9PugTtjna5kFqYXvprX5+Il6px9Zw3WK0BoG8iUKTqo
fYfWCDFGVe2WcplrdQgRvOcqgdoKtnHey+/7XBF8l/KPiY+o7sWTgE0hjxUO91u+3n5UADGsXevz
GeM6Q2HAGjb63dTMhjU8d4E866D++QNGznHJHE4+/Yc5hC4io4DnykAuqfj3n55v9Eafb0qRIMTu
9NpCRv6BmuyxdqaCwMS2NIEwV4CgG7evG7m2MHjLCWMiNCPEcxR+4fxEJUgSLxwJYpypv3uf2VOA
A62Kh9VS0fk3AA0vebnWLKbwpNgfkq4nQGe9bN/Q2QCljgytD+1uA8Tbarm598vJzBac5W5qkTXp
OGJBbgXMPyDPU3lh8uw2ql7RfgO48cJ+/sZeTUsSaZK7JJDFOku3XOxnPjZFo3hYMtJ8QQfQV2eA
thaHSj8CGQ7aKlR2MQqHdu9rqcFc7FT0ckqkEQ2AEre/7e+8TSKgsFZUuHyMfclklkr0RTsEcV/C
lqOUMHEdAZIGskFMrYO8DldORRNrtRRO/Q7iZqvOjjJqvI1SNo3wOBwADJkumoIGHsa71tbetVB3
ZZ/KvXR/nn9bLWaN0yf9eZF+vvMsT2hd5sbd2AqP3UFdnV5GzCVaE5+Etd5Xr5gqNDFQ+Hq3mWr5
fxYhWb8cxuzVZw6jcPmqrrNCQIg1Re5vW2pa6xjgR/SSMFlnapsAwNZFSqvfYc1s3VnGEEwTdmKE
dZ2XlwlZD1+NPPULQ4avUFsECme11KUkv6/Wz32e3WXKhx0VykrAXe5MYrVr1fIO7kPgQtHP394+
yL8LQbP3m91jEpLI48TzYglcMNj8sLlv/TpJtA9Er8c1iiDgzAdoHsKmm3ilnh7QncXo58Jz/MoU
fj7HuYtzcbnjyOtiWuBoGw6miRPN2HYmOhn9J+7X9gMqUOiMoyj1TD3z2fT2rxMN5MIz/A7QZs8w
fZiLZ6C+BMG9oca3dlDef5MDTSr0ifMNRBH27hVtsgK+HqOvSxd7zueioBaDpBSDiJhBnLAas5VL
Py+CPkoEh7f5DfQmO8uDbGu4xdhbzyFB9qO7Vlk1ihGmmNoPdgoGXX2jpIhOJCge9IFGuHd3vO9G
E3AY7p6VFv5Q2aR/WGo0ng5dGc6Ktv4z8DEgUNmUBYREwx2fb6O1DKnOeFVQrWj0fACpOaIsP3no
Rx2EBJnRHoNWp55dCXo4aME6wd87OCE8+4lxW7da+ZArGDUSgSIcgn21VVONp7b71DhZbhS8wUm6
Aj3IBQtM5hj4v3smIeAQMXYm4+efXysc3FLIIZLhNHKoV26l1xAtDB4S+RASUFl0f9x8P9aDXpaB
nYuVRuhzyr4Gf12V8g4yaCh4r4nnuNBV8CPQbw22AgmPrEDxp221Q5Su4/TVi5758UPw8DPVgn6v
RJEeEqeSFS2HnFIR+7E28qdE3blSqwVA40K2kCOlVsUPo3iKXT33X+PwqSFvcXjsuq03Hnp+l/Rr
V3ni6p3f7Ioq0ELhLmE2HQxoerAO0hsyp4vjF+kdl39167uxOhQDJDZzpyaRnhzd/smrMEkjYmZ0
8C2+hw7dnSB+9fwdDSCgpYCCK37shlirk3XXdhoPtbFE2AZvLDuqg2gyCnWC1MmRffbqqFGSmbLn
PyR9o0cgMS47+b7cV4SswjK1uehYcrHBtZEpRaCAFD0tLwPjFe4vd03aW00LieBI1JUekjdiuCEZ
9O1GqE15oSVznTH2wRYx651HV0PyXAqryAOyTMLB86iTcKWvqWJm+31ppDnUALp2z+HR+8wMOXUd
uqLljTj3DHwuSr5hsbApwSoQyBaPuTFohmt9DxboLjATvrfl6FNO3m9bJzozyX/PmioQ6JSAfZ+f
A2bashKFJlCpoxKqhRCjw1WRARxRiOaHD53qG10I9WAOmGiO6ln9msTopQjgUwlsj4f0WpXokYuy
MvdZeuBTU8uFKHfyCRe++fyAwjQvq/JQJwMz5M/L0OeVwDBDTJ1U+kgnoSU9lzZtgojft+PIvL0d
s0Dg72IExOF00siD+PjPxSQW+K2giNTpXaZn/oFkbwOktt1acymooLMtI/XC+0Gz4tobEpkiy0dD
GZQTPxct1LYAEbxLHTA8r1Oo2mbvcthqFSsNln7yosZV/CZukbs1QFIhkywGDHKCsryrIZaL388y
8VBy5RHyX1ns25yyZnCqfbEC9cO9Giu6knS7KuIrXfHppiH1qcGhV1m6bspgFcDAUAmCj6KwGWm/
rUr/TUn6fQUObDqOmiy7ZuaGBxa22yKRzThby35sKnhEgb5XdEc6wVRlg+SK4UmVFnG2pD7Jsqc3
otmp3TM34pna0mqVlw47GQYxGC/ufB4aLZRozHcSsI2jv7niu0KX5EGTn8LcMyEaYTSjaCSiYJS1
tPL9x1HwjB72vGxQAFEwJyEf+bDRKhTFyt41GjW2BsnXB/+YJ5CdDndlqayruNRUJd10arRr4uZP
W28B2dDLrDTzsTXFsP/72Cja52Qrl8neL048ahWNcuiE7yw69UVgKI+F+8cH73lWKxr+g7T8EqJq
W7mgjshck5fWjZiasVTcB71vSUN5J7FYa/gvAXJ0HpwK5QQdydRjGH25cvSnDVOjj98xZmgXnahh
GzkFHTIqaV3ZaS20YmKLrw4dXJ8AoVyuWXutohckXEXDoHNVZ2XdNyhuNwwqkrcvwRRw/rpxoO2h
vIJqinAuKFwEC3wMIU3mwv10+PpeYrZlbeaUN4RMsG+vhJT+2loyVAcZ6qgKU2aRd9CnYDxnLXUo
l+3bvN/E+VtXw1TD238GBAz04lfZ5SYZZMcfYBchm5i5ldN2PGoToP32o4k+o4KCegphBs+M1VFv
JuvAi6bsolvf169S0Bt89ZUONWRsopVfbXvIBSVyvAv3YZqvuMJ3Srk2OT43/YKabgSCqNLVOkj/
FhmEmn16RwGfD7eoNMMtFTpcgSUK36kEkkIh1dtQAdcLaHeE2hyH3ESIq/O01XzqaWP3wNEe4kQg
S4ed7OPQyrMIgpmvarahFMJtCrnzJfUEGiOdjV8hhNQC+ikGdxmCi2FccxRllhAFXhUskYVREaOh
YABTjMyr9aCKLCt3JSgm93e+mm0LGjwPAehV/DDQigxy6pW7TV1Myteh0XNkw4+ARQ1vtd/8GcGU
Bi8pZUYVDKs+Cc1IiQylig2f2wdNYhR1q0dRpY/5t4QAkYDZJqVvzE31kOqRyq+EsXUgQhM2nVUX
47aFfAs43XiojYMLp5aJHZDQovxOakoTRZ+NnO478WMQAE+CdhMbBB3jZdqYfRWYdeZE0NAkoBaI
wUzqP3P9iqNQ9CzLDSFPIgpSZX4CgYKpJEdBWIVdaDdQ44RMmhpBAKsRrIqX7bb2rFKQ9TzptdJr
DCa3K5bEO8KwBTKsUzjuPcbpHdeaaeFDvghXNxwRxgVEE8RygYt0HnmfPQpkWiakMrwXeNZ/Gveh
5NqCih11RuQ8KeJIs0mYriatnnoYq0e0kOfj2uukFSZb72ucr8mGNkHjTL+2eCi/uXuVlE8fVUP5
Xk21yKNaUrYLnm/eqvv7oFSQJQZJQ8aTWRoa812exm6BRCwadkUeQZr7PaFvEgeNrtekEB3SPivq
AS5XUnejCHWkAXrJQgxhr8qIskSTOGZLGDVoEIePuWJSOcIBAmY9KU6NVOpe1ml5ccSRWZDYPfey
5wYLpQqKKIExSFbNigdixCRPLmFEXERLIoQm2jfYUxd7LA4fbmO37kmUi4WizVW3zQTsFughUB08
f/kLMxlyHd81aQ0zCS2JPlLgzexGhknqPFNU+wf4brlJLDfb0ULWixCspDQ2EgQwA1yOmpQHJRo0
F7KDKsPwl0B0n8MtFzhNwanwyCny1O2ogvK9Ro5ablJvMMR0yzJoaqWNgZFxrQcHstC+RV1q0wrW
gw5aTgQr8MZ9wu/59jmHaFMIT5xIstbBcRpKDphSBbl39tkFgEZQE93A1hcXTtOc/O7vabrYnJld
Z9FI+UxKENOED1V9jHHWy+wwhRMN9PrCnYDHBeMEn76K1Z3bQh4m3NTIwpRO0vh0HSzVldkMufT3
gcC9AqITFLbgU37eQxVFtzqo8bUUhDWC6GudjzE3xOJpy0FyTkWU32J30pXUeTYPLWsEW2YO8t4A
esLZNvcPhSThE+/j7j2DKrZyGNRC68ITwh0x8bQ4GO5BC/FWwpQU41siHQYfKBw+NactV5o/Zfip
+t9B/Dgqid5kcA5Nu+ROr0WSk0IPyCjRiaG/7jDw54JXp9SplJ2nDsaQyE89gwaMS3U/9s9BbAMT
H8Ex1sNW7lsb75Z6S406cvVBoLwDzhQRkoDnqsDF3UjbgY8DtIscCLWB+y6+awfBgEC2VmIT1eSA
Tcv43G7oCfUgM8y/A0RzcDS3w4uryY148Rizj067MiK+h8eII1ePW9Hg5Z0C3SdUqbSCbPPuu0U8
4Y9QWA5ejy30x8QMsQZ6nLBd5fBUNI3dy/uagRRHPtx+OHIt80JNBE0ZHjZLnmf56phLGcW1d3IS
2E2xS/zUGjIzUcG+U0lGGoL7S/ryEskUkmTBLaGjciXwulx9VuYNBKGvXE4iTpHYTQftm+IQM7qi
if/IpXyrlUKnB8Ffk6oKJ5ondsDifev5Vt3ZckPNHuJaSCNePHEwILlkUBmEsZPMOroxme8geg4J
wNfBsWnfYv8tLsHVLpx46AtJ2aiJsIke7pYbDtbgg07M9+wyeaqZHSTxA86HEntGjWyLKzndVxHf
SYM58tx9lXm4r09DH+ipi+46ikLyWk1DPctiDalhLDsDsoauLnCdBb1QTnHjKORFDFKdZ7VpsggS
RUOqAblmhyTb8unwEHZYgEDmh6amEMUrVo9r4E9tr4AUChtstTO8jj9JsBXT31F7bCV6OCJSY3rq
UWaNzhUg54BmOJ9CWwyPLSIk9IaPjnV2C4s9mUHkc3ns6ZS++0ilwFAuQrXx6/ap+qtyP3eGEopG
SJcl6KfKM8s7+HEbsxBfjka1oRAQUqZIj/hqF+YAxcemzx1ZqPONrHm02gBhq4tcY4sDgJIZVF6h
5BXvplSjTk5y9u4XL2kdHuPwo8/QhZPfxHDXlbJOw+eUe5oS0oxDumKJg4r7G20g1ajFqKmODQ/j
GO9E993j3NJSRKYlSWZ3eXFHQ2imF7Ee0OwFAhl3fH9QeZSZ4Bl99z1jnYH/KxCkU4eSiVsRc/SP
Igk0tfVNTPRqA91Ivc7VmAXwfIPv4SyHD+JSU2pPSAuixmq6O/RRGlg8JTMou1eKTcR828v7lzrt
9bZN9WmJBEGsPzh9EBqlss1lX0dco52DCLAzlkpotgk8qyjYowsdXLJJELgrQmL2/mDKymaMiB64
zaFjvoVd1loGHbpWMPMWw1awOAnC/0FFhO1xhljZCvLkFIvwXqWpsEKjMBxBi67VqYlpjr2nZOfq
EZFSwxXAdNlRnTV40rw1wWdvRal0V/KgjHWfxoTXipYZfgulO4ay3PAlDdWKuYqesm8Yf8a/yUJg
tDxWj0ROD11muHiacIg0iHDRA6mePMjFiuCR8XIEydsY9xC/NBB0ilDrmspYAY4wapFGBl7RPkcq
WG15VBtjPFcOZcA6lhD2+DayVAiFQi3nlcdjld74ESX9pvFFS0va6oNERFM99xnun5fq0yihLQpF
TtzoPELnVi5tXNouCfWwqDdTzEtgGVLX1bmMrHrUbP0c/wdkN7tol9JHLxLvvFrVAoBOxkDSlArp
Uj2YAv6rj1EwvBoVhsqOFeBrOLtkrkU9fpXxCKHAuqvAaGTQxQwoEqiVmtr4uVBXfoBEAJZfSCAr
O8Ctg8d1LMRDUw13KeXXcVU/VcF7Ij2NioCbQTdI/3vupFKrqGNrrFOjzCDH2DaOX4VmEXQbGbs+
pYDUt3Jm0MpbBYF3H429qXDJmuNR4E5cR5rsDsLHOO1wvulni2ImTl3pGXHDW0r2PBVuYxdEy9mw
ycrWuG0t5o3Hc1QkCyoAE4gZ4IRmpacgi11ppBxxolawsvAb2bNWSZ4uJp2Z4LxF0VeDz8zeqxJQ
cxhYVHxGmA4UbYoWFLfqkRvwdi99CXGksdq4QbTNkmKd9VCkzZ6nNAeWJ6i9lcAJxhRvKFK3VUlm
tVFuEPV4+32u1QrlyeoBboI8Zp5sZVnk1rwEp8apG6kJEcMJq0AErai0pdEBT7xQKZk3ws/7hyIJ
KiUqRMDYOeq8iHPaPOCTPkGAIQZQiBgDc8R9JgqSOmxAhdKoW6xc4SGjkKAMEuiYPGI0oBDvcyXb
sLxZiv9m4Im/j8PQumUKWOug/vIzyO2kniWsa4kz4EwlARoXIpofwmM1HLwGZSv2lFe1liNJIRnK
Ko0eDwuBxXwmCY/AeAGjMaIE1yPSc5p5sSN8pUI2JVeIw4qTH/Kb0q/XudtorQyS+9QzqhZhA5Hg
bP6UNYoNBSRsc8EQ/ciM2LuLagDyJhLK2ggr6aN2dvuEkN9xD54P2biM1jaczjxri2u3S/00QoVX
SIyAcydPBh2Qug9hQh5YjTGCEBSDeWNOUX2CuGLsD2kGDVC+W7h9V/JWhoaYhBOLoB0x4PxzRZLU
qKjJOEV9zNl3xA7JsMHVmpxj2kFOuTstXpHfBbefa85CYrHMfKUusWbZPcdQOi5MpdWlehNUC4dx
3tI/nwQG3BwqH8i5ZGXWfy0Vwa1oj/gWbwf72afAhfVUlyokvfXHEMONuoktu4Hue5kG+LKRyf6K
+q6O2p1W5hQ29DWv0GajlptHNo9ibQEDHieAb4nyKshEDd/m9vm4Uq9hPOJiZPWAIQEuNdsfQnOO
a6fwSUWDrUbXpfH6u1biHa4yaVG8wJFmLFgP8IcxcFCde4oUu23RKwu+Cxa81NEOvpUvlHXD5Tbf
lXveZ44kqHrYLeV7V2o2eFgFOi7CVFvCsf5530e183vOV4mDqUyHJKCiFiWzkVpraAU7UjP0M1GD
LqFjyQ8I/EKNKzZxI6/lFALI3udUzlbjTVuURtnKkNKUO0wNASMuyqIm968ov45RdIiK5g6VQPP2
Tv+21SidTLgXnAyUmed9nQSyhIBddcRBgcSLPdMviUFaEG0GJqfQHeLM2+tdsdXwCAxAKSTGVILH
+7lZqheqaU9i4tBYMPl34D11lgnrVJX0EseK73S5PcVqYaN9IPBvvroXO6iAcuF3VGO8jaTWf/NA
4CpWgawFvflcYJ1JQeKibsQ7HWLHUa1NqUsRgW6bFNyGEWLTqagmiwbJIr1RmTl4CCfYuInL2IYK
iTOAtbNbFE/67UMY8MwwRzxTcQXmIYEvInkHmwNxZMUOeGg4cJ6FDnJZNRZExXSfbrluK4mlgaBb
QR9FxbzV7Y353YTDE6ACCesM7Ouvcl4GlTuPGxvieM2RY+eYBKFcJJwG/62PdsuvPN3pnykTg6uC
FRYQO4jivH4Y54FYkYLnHSKAhzswXSQwnoAICL/imhR5ao98gYZUaaJcEiFGUphrkNpdcp5XjDMa
25IgAVMn8dLcIRSlFOVDQnmHhQ81t60ixZCCxtdwnC01R6kauY1UnnAYNNTQvyqleq77UkGjG4ix
yYkZJDXLvNKCKLaFXtnwGWr6IhJrDEwPIEVHDkyHatQlLlhCI56LS/NdhNuXKICB07WeebN+CCGd
xHe8QzsjLO7T0aHJRu2RyIQ5akB6FmpVo5P+iURalkPjqkYa7uqLVZ8rxSe4HUBHZbSboMzKZlYx
LtJeaSrcqzKD8COKO9NFGjlmgM8XresTKsIlDFzcGEhd/fqVk8Gx1iVLMI7fbTQ8BrifcIUga4+H
+WlvRtTGsxojQZP/K4N3RcmOCh7ExX0pc9GRKlsdRpRvqR7EuleYXW+24HYtw14P0Rq6faeuxT2w
tDxIqSSYG2VeGqR+JLhcJPLOlC/XHibPuv6UcZDPQiun501a+2aPzBPXUYsSanMyZxas3sRpuwrd
YOGK/zXvs9OCrwMVewbdFpyLWae9Y3RMAkntHYg7gTFm0A2x0bYQnAJr1Qu41CfUNND2EWh6IPGu
yRoGuQDMU8FGedYMg1QAYNWgXph+3G/vVe0eyjiTkgC0BaZ/8HdNBMdvH9A0mvSi1o/3b0A8fdn2
174y7L0NBs99DRkJBpJr6Laxxz1w0L7xhd8sjED/lIx8pRiRjumVCZP19MRDV/oVMpjvpQZZv1ov
MEOIVEkHae87nQDSoFopNbBjT9I63/jZ1w6HwzfIQc2XE9QSMZL/YATG4eFhIZC8Yr/AHggvyoND
UCFzNV0G0xUIGe0d2IwcWWy8EMrNh26nUO7HArMbFcTILJBy9Q5KL9N5iaVGY/22RdPD77+nEkfd
9cYZMZTdl/weIXwlRqYsyCuxP/b8duhli6XyM+TFLJE9uVW0RUMHqB8cNtHXi5QYivBdDoexTayG
qnpctLuspPBvMqDd7A7v5HelHpe1QbhES8snruf1kQq6GGZIMPuF6ORKmnD5xvNMMvZ9MR4LbClu
JcoJLa+TeGGJOQBzvqvKVCC+SJV6NVSiVgYSSkVlBnojGi+gKo4eKEoYVb1Tq9TA6mUvInFrDRRS
sdeqkJthCnBab4sIpNPguUJu2cTcCmWYqfAGxgRtKuiT6OO2BVnaEfrzafNQKqRkwI607hMqNoBK
oMJ7e4kr7k9B5CFPvo9H9jrrlSaAa2ayiyVCxZaQLQwbVG/Rnq3T4+2FrsSePxaa7XxX+S1fUywE
V4WiZNNvusZEbTQebLJE6nDFDfxYa7ZvDfMyOaqE890BQEeQR62oD1Md8/Y7XYmafqwzc79+LYoZ
IXgn9HuUQW9Sk8tNqVgXEPzKlr3s9W+FIgP6Fwydm5n95qsi4otyPH+rbAh0qbfTyZ3Fdr/EGXht
B8FDDoUCOFJIIU5/fnFPslRpEjmp+ykFK6Ut8lWXQ1FywUNee6HLVaY/v1hlHJooYWHXO3y4wl3D
QughM/Wpjj9uf6il15ntHFcEMV9hosER6407bNDxaAkwqPHCebgWBimXLzQz2nEhVkDctL1DHsaH
8FG8pybCW+AyWllvo1Xw2Dhog8rBgjOaDxCczdrFunO8cwJ0RS6kTe8kSOzYxotPDH2eNh30DHaJ
J8+41+IAab7giDKdjAbOUB296rtsAcTqfaNCsCqiLuqlT0USWqyV9DARHm5/hIWvfe4cXnztJCkZ
14J710HHgbQ2yiCwAOhDLhbEzvMSs0Dn8jOcOXUuVkplHlSgLrYjS5y+2bQtOgwUDSWAOA5NeiQA
w4G/L9225K0qx4WPcc0oXH6LmVEQ3IakeYvFOX7C7Awa4LZ8/o4MN/WLs59Qw+/bO7u05BSsXLwv
h7mCsG5wW/H5R8jc4bURlqQh5vBR3GfSF5pIt1e85plAeCqoAiAgGAKeHXQlIB2onbEiLhQH/MBA
Sw2tq/9pkXmlN0FHsC8qLFKM9l8LNPALAcH1M/mv95hD5RUSJWrB4UyWje6i/Id7gpXk/DuNTv/b
y8x8El+VLR/k044FaEdAaMpEvHF7ietW7p+XmZ08FARbBn04XDBAgoZohzjwPwkZlpaZnbY86Uhf
1NgzlJuByUBnC4VMdHJuv8y1eAGC9JPvwRAlCsg/z3SqxnWQRHHvNJkjf1bBZLS58c2FOV0qU109
BBdLzV6I1YLK1wxLIQfDC/XDERU6uFQ2LLihq7fmYqHpzy/uaRPz5SiS9Jw01PWuz2wUCm5v29WP
IyILxgwzEuDzaN/FEkFOcyWqi96JMO7SbLAKCs2LFnZhlbm/4TEi4LVifn4Rr4smDAB0lrREXYhO
r6+j8LwqTqPnc6R800shLSE06vjhcfJkuJuAiKA8tuC4rx428Z91Zoct5wJChHbate49VQ85sqAw
naBIPEJHmVv4RlfP28Vqs/Pm1p3CD2iKA95nw+Cg0AZrgG+0WGVb2r7ZeatDjI63OT4TzXcAgKEI
k4JAgFi3j9zS60xPcXHkup6mfSpnZ2/bELsJpjcCXLtakjS/7tfPI7AifI8ydwh9oJQkzxLYhDGy
lPSrjC2APIa4s88frQVgpNAVoJFRbNdIk2q+93z7Xa/u6JkbQERgj/L/z3dtOpC21S0+neBuqnTT
ixulPMTZ8fYqV/35xSoz7yrClw+hjx1NtC7+loELGLgvUn503UPDbeFIFo7/wlvN97WkLu2E6UCO
ww6ZN94KfmOxG3B9FfRsMeWIXvGcoEpWssLlPHw92CUp3KHpxtKtsNSPvr53/6wy/0IR9WSviXDm
q8BA3aMCSABmA7ZWRGeTRAA15AtpzNKLzT5XHKUiXxD4DyXbIVRBDoPV2BJ47eqLoaQpCkzErPAc
TSmxTpACGmL7ajsuV8B1oUXAlRCKVrLXxVbitUYpVNUZUgsgm1BRne1jJIG6PU/5bnIkFWxhs/Gq
px6lITl7doFdQ8cLGKvb5/6aJREAoQKphARc8TnNubAkXt6qQ9vT7tydAeQNhbVQQckpmxANt5ea
z7ifUya08FSU/lEtxjj/z5ssslisOVnsnAmfWLZr7GelPCuAyfFAOiEUDDDTKG9pclQo0ZXPKSZU
ejzIQUFjMScAzET53e2HmvMe/H0oAaU/hidDf3E6aRcbENEozTwmdE4CBj2GUsLe95+i+i5tnZTT
C28T0Je8MrLYEUq7A2q5QTd/37BNg5G5eIWhGFHe+kSvR8OLLcV9qvp9SVYjv0VPq1LRafyTlFul
0cW21MOdwm1CRzgpAAfdfpErQEucHABcQN0ArCV8988XIeIISHYw/P2ScvjedpwBy4KEj7qc5b50
4RHo48XoZ67C/f8b+M+6sw1sK68hOZITJ4k3rHpKgPQOvac8ywwB1Z+uROFbwGBnlNlDQfTFoPVq
fREQbAK2HBnTc3NWltgLu67nsT7aSNWuOrThPSqLTWzz5N7LaqORMfNbagU0drvkHcN7jX/0AjvF
WIni3svSA3BfaI5i7FMIDWF9+6tcA4ool083+yqN1HQqBYTe6YaVzL788qHGnLsgv4G1C4Vh0LoH
f9ryIW/R9Rc+A/kNvN66IqCqn1BDxlCWANmA3iY591+dF7RsJtIdBK/zm+/zWU5wlPDdUMBAQCll
JUZsjGibrF0+M9Ct6XxmRsIS4+lVMweuC4BSMO/HyLmHc3Hj8jxMxSzrsSW9iVw2lMEaTh4GfosU
R09SHXy/62XjOsWT8wIFTJw8Ua5MQpczj9EK/8fZeS03jixh+okQAW9uYehkKUNRukGQMoT3/un3
K529mFFPtGI3zpmeHhkCKFRlZWX+ZslzKxzHq6kJWgvRHnACjg33BExeCjPBjIddWqqBwH3RgY2W
bqUlv0m1ffdY/7wLAQhw6GmDGfn3Ii2Noc3sqh+hVmtuP5wKYwtL76qR7FUKprQcFi8zwvUI7Jct
yY2rwTfylkIWLuDaQ04jmiqDVQ53TBNmEUXWsl5jG+7VrUzR66jZcZCApR4AHQ0gJHtF2zT9bV7K
/mj0ftHVKwgvarQbUCMQW4uidTvDeoc6dR3TjKfG40HtupZS7TrMl33MsVZUB2tl19YMWpN7F+6L
pjhdDI45lc5/RO8cSKX0IA0tnO1spSRXYZys2nJ/mb5SeuhVFpMGnEOgYK0m37bhhVdgXauX52/8
jwUsoakJDRa0hdQvh/smuuzbtvZmIKUjTxnC746j/BftBONPtgQhE2TCtxIIQIwfi1MacGALL814
1YVmYCVollIRBUbcwyE3rNKVo7XaABjcxpBOXyLlVqZ10145ersVCHoxhUDWusOEVC3Z1XQzNoep
zYLZprUGYjMt6kCN9+y+axsiJYUhZzjooKvtUnfrGTD58llS/IurzBdIQZBBnkrfWHBZRhievXai
iB5RJeyLt1G9t5sCbtwvHVz1v7Kcf47CjwDuWHkxaU03XildRzMLht7oteB76/7NxllUwY9xrpqV
DqslA26+XDEJxIMpeGFO4GgH4KFOshIkUlwZ0/cKVSA1upWXl3hQXYlk0DF7X60Xf5rmX9IXyuP/
ta7/8Q5FgvOPaEL/qo+Ulm2vBI6saEw7cMH1QSn2TTN4relWY+5P1ieoJSDQjg9rL6JQmya6yHCW
6hQNb33lsHXdhI60upjoCnhV/zbF81VkqCtzeRb9bNOYIV1u0m7VCv9YDjug83ORszjDhuyacqNA
5wPyJsnmJJYZyDQ5z3oIBJfFxw2wCfgCAiMVlSuvVVu5b/tTW9Mqz2hVV8gSTBMMs8XV6+uORq/u
GKtpQc+BaTMo+Aok9IBL8Kmq6rVa78pD8gqWnBrNJUu8sbM3ai1tu1PFOCyjfSXPonMrXe7K6yrp
NgLWQUE0dzp3QoTC6qnq0LjU1RsO4Pr0MESQEOOXUjYgSo1BQr9tRIVC9EFtKfFErAB/bcjdI6Vu
CRLvUNySDQuMNlmGw8fB2movEgEqgyYP0mn5BDUbkFPasJQr+xN+iAfxOqcUrlhu4kDtTA9w74iS
nlMaYCZaz6R4WwMqlYGVR2gPwPASUBWQwYoHJm1InyAjoHLxWWkInRh9MIYOobzx5Lly61Z3dXhi
XED8VEOqNsYkm/d9k2zt5DjoxtoannSKGnZ/N4M4Ef0IDQjM0r01MCnnidMty/Zy8eOp9XuMqDNV
W8dF67dL7Q0dQHZcUEGUa716ZTq5n9byxihMf9Y6X4s/rPSTM1ypl4E8r81u9uUwWSfICIgDpTRr
u7nWt1F6JoiLTmhs+mHXw9EBgSy5jrO/FMTp8OBIz5mgesCPSYbHmNFLb1NKvmEVqGB8I3coT116
D4F4lBwIpYdU3to5G8KwCptnHSQckgsabFEJV4wDwAyqHmUerpLODBzJsxstKEc/bW6Vrr9ejGht
JHT45cybw0MESvVy1fXhWgHk61hvgro62yeieVgDHWU3KlsHou+yo02edvRWyhPbeJyZ15U8exmp
ulmHQVp0m9Ikln7HMKDJgoCfZkANbqMkFO8L4LjmxWL0mUMX2rzTePkeqHoptxH/raTmOgmrHYHb
5+9u1z1n2a4cWy+21312loZ7qwJL1h7t8n5qXtL6mXXm1KCgNwUTSgPZH3YTIbV8yL3ktbPrbQsk
xoTnCwR+bqK1kkCzz1xbghO0DHu7a1cRaLCwLa5a+fNidoFgwA+XYLY0v9zq3HnVK0Eh12sdomeo
7KGaAvtZ2LVSV7zlWjU8US7oYmd7uRS+mDGt+pJCS5kHUPL92xIXK5ZlwWYuTsp9vFwzzOLngF2N
kXkFdXY1N9NG7Rvm4gKOZfFi+A/p5c2CPSWGQmBpUIEJ78pLv7Km2wq6fpYCyqYIox1j9EsqXltV
aUHUx9fpELpVbh+kaF9F811jTZ7op8cstkwuHtUkfRtTRGast2bMV0Y43Bd81mC+lqnsJS1AjzaB
wD37ucCCJknQZO8dGUYK+4MzhSAP/j1t/inI+b9DBVgLh8M3yHNL/XdUL+vEWirah1f2lAZJ5sna
3UQxspvW3DdNloE+37J2aPdUDjISJ1MQsSdYGtUp7u0VlDeLxDUeLXcAZpH3xwpVFSospZbAyTpI
jZhJ4vnFmSRZnlte7JJJ3t8fw/nPpNNBSQMQkKpw6v33Y1RjZKmFE41Xl9vl2MUoorjKEbCqsWlv
0ofLaXhPbyuEgsvdZVNtk+usBxUc1BWiM9spuxL05PuhflWiNbIx7rApOpRdVmpzuNxMuwnXH/se
38pwiwj6zrhdeGc8ha99Onj9gXp2zU3z1t4pB2c97fS72p88GLV7Y2/t9VW5mjfpKtuwb/jdPr6P
bgkYQaCth5O5Wj7tTXuvHJRDdyqfIpSlPpJN8auCuCHqrn/kw/8YoB8lDyWXYl0aEw4hE2tsqnzk
T/QMIAzUxdHStn3+qPZxEENkE4guhErEok7noG/OVgtQtELQWdsLcolsVV4vZ1tyMJGiSq3hs3NQ
9TJix1MN1AVyxTc1LGXH0B86ViXSGHnxlraSv6AYCtinjm3XzKSXfqgfRagiUKgOcfh75ql+Diql
MfHBMi5eSpjrJMWdy1djMNcXy/TG/x+gCH6tDtJSUFfQTfn37GnrOMLpkOodhRLxKOQJEqpEw2ur
r//fJiqqigBzoTHY8OmAVv2B4rMHSaKmrK+vaoBnZyGHd0a0q3ZRZBUq30dhs4dHc+p+iL8dLfcQ
AfQiZPFfSLPwj+LiWS4FSG2hu30/IfqJApDLecFVH69Bob281L4wNM4QaSYuo44OpgwnBxlAmbdD
mt1yz0K5HYYQnzm6z6mPu8/HYf/49feH/Sk3+8fD/hjXREfMoq552BzA3ZtA0qG32H7j6M4X9+K+
c5c8gHDzuq+CT8wTuU185Z6fn3EMBaOHI/2eG3x+5q7/fm+KLLLtf6yIP27uxznV0J20guymr4+o
IWJwFWA/U3qte0Zf294O7ifi+vf3GcP4+fDw+YnrQuGuyY/cz2+h4s/PB5Jb7z7yHyakciWs3H3x
jck9PeOKFSCnvP9ACP8Lxzj+/pGsQ499jH8+hHma7WEhdfVxaHz+Lb5wSDzbu/jg+/htd88wzO7+
N/FRgPX/fmrivUHlxiDSIxtLLenHSSy0xqHRBme4Io1atUH+0jPp8HHbFqs4qNeccz14kMFyfbmK
N5eNgScHltkw+5hgWGiHyP2OTE7hknfZLD46NMG0Lfx2Xa/bdbHq19UKuPBGDfRA89sH0zNWxWu8
4bjFzxkrOZh8IWE97jhJB2Vg+HZgbKHweCZ/hxKx1tfzDrPHOzhxW+1ocJ1O3EHk4VqI/QSmOVep
15xzb2DUnUDi37E3gKrsrqRAvAcr0H3TbzBneHpSg/Z2eiSXT3mSxVdQjIck6/Ve9zqt1N0cTCsq
wN9vTawgnN1a9xg9VdtqC3hkMwfFFhGKdR3oe81NPGvbu18JGh/RJnFlN15RQxGL9awIC6HzmxDo
xUUeaXrfYcZT3V0JbxU0N7y32Tuaax2r7TNTXyy+u6dz7KKtf4eIi4tQ9+0rjoun51sM0T+FZm6+
RobOF97BYl4mq9AH/MAi/3yHa8yipzj+co9a9uJBbkbx93R6EV9GyMydvMx9h03p1czZ0Q9d8nOM
pxVP2Vn7weN45De4LOmMnICmCkFMFF7dexCrYhgIJQFJy7esofgK2uKo67lM8KeH1r+NsL967LyT
ukI89IlaBx/UCoTry8u744kPfbE8NFVZEays3MOjVHdfwIwFBcKfCH34Gf+DDOWFLDPkItz3gZse
+NXMDVddQJrIVYXfXOmtXzIXP0TFX3zJFT7l5Vq88veMz7x+fl+z/uANBhfCobh19mRsaUlbHlv+
zHgrE/de847lgLqxkHq9Fw+I4c6tCRjX3KZrKZAC8bs8KFYan8Qk28UDs99Sy1w9l36xh1DrNS5U
S74z+1OAGo9v7eSVtFZXzm6+zj+sHZz2a5mhvnjPirc7gZt3s824nR+1ACWqa/Vav7Y35sa5eNU+
fKn2y415hTjWXXu33BS7YmdeFfvuRr9q1kmQ++SL6MwHMb4e+MAXawPMcrMysGccA3O9rJSjbjCV
22BkMo9e44M3XI0He6fhEAA355pTmT+vof+7ahaYvKjlIRm3o76xUwN1zGo9Y3DkoFttB8jW+fMm
DFoi0eEj8zLUmA3/7+HW/rP98e+486P2AQEkX5QhHK4kNH9sdJfWVbeRiA8OpordFjzse/gmPYZ7
c5d8OO+cFgAdqobrRCC2dS/ylE0ayEG0ja6d6/RcnqUPUuQ+5O2M2+kmPJc++kKrejsF88pR18ar
VN/E2TYyrh3nbgYoxjpp8CIebxc9GM6teQ2hU+05l99K4RXHg3gCQO/qKAENAUy5mJdaXOXX6sry
s7Wxg/y7Rtbp0B+zwUQO4GhAA5b2c71DT+zvg/VttPaPremPIP0jm0WKSIEEGo9X2sRNgWPrLsz3
3nZz3fLyNOg5NHKwgTxrW7aHPM2gQ5z9TJvMy3XZv2jzSuAjOPh+H2FmJGeVm2Y65+bkmgRBy9PU
m0H6ohQDF9VHr2GbcrIaUQe6wKTQ5GRXc64f+17USsSxx0lVf1hesyn8JXNHl+uXHelHkpDhrmlc
5Mt4Bcg04KR267jp7bwbfC5MhrLwJwnL4rIHQzwnIFIR8hBF4ati+o/sIw0/W2znwHGn1bQa+Tca
Jb4Cuj91eQRPxGUL1WXOs1Q4Ij/083X+Ga1a9iztSjtnuN3FQRpEfvnJJxOpyOBxtkl31E+JOjed
z/ZBZ4PAhbH6WeXqDsr94o4nwvqyapONk64n3b3Yrpx64a01UqZBRHu8kbxyz05VbvLbS+OiVkVO
yzVC4hZKFD5lZL9cvz9wnvRNdJoplfnZvditdI/r3FIeIPbJwXDtvA/YPluPnGSDzpd57p6tRlkh
/spKCFC6uOVbXnxo2dZoM6yzrRhQETSRJ/neh2ouGK3+t0vGa8FGcDyJwBczpBL/KOx/In4MxJNh
JeOzi6u2eNrMFx/0xO3+389CxMtteRUI3wbrB7Ezfb4/wMEPlHXm3gOaW9muEsjsks/lNhGNXHcJ
qBxttV38ZLGexCZUXyPI4J5CvlUEQe+b7juF0XXDDjAEXSD2AwL95frlvfarQPAoxCZBw9ubV2xv
xGN1pfFJE/nt7vRauNJeXo2+RrCOXGgVGiaOU8C50/0qV3y7crEPboSHcOOlvviz8FDpdLNtR1ay
rPqg5bFttmnFXXxB+IDER4ZyWUl+s879fEUhijij+s6u4hbnVXESf/a+sRt4Ou5/+7TFSuJ/Yygy
gMmfUSZGx2F7fnoIXtjm3HjNv3RXW1trBTvJhO0U6XGqFtx458lutMs6i+0DwThfWi/c/8DYGOvR
fwkZQDhkvvfa88PPWdBxV/pL5F73/svkTYwm/ksBackLkf2XpWr/tlJ/ZMxxPg1SOhPDJ+KeN3tQ
sXz5IIIztL3v04vgyywNWrbI4Ym1xxcPNUM67uR1cq3us+vsWtpod+NuWJlrMTvPn6Z/WRu3nXxr
DfFVFXCw3iWH8E7a66QtQyCequCRE97e6Bc7TiukxcJqQdsK0+IDq8zL/SjgLM9LrfCNxEeQ4ZLJ
JMbV3yPzd6Piz8jMIRF2tUlh+EdkVuMo7NOIYFXXnGNQ0aAJUdMBhfhdx0YAowJUmgCuDwanXKFq
h/ZCZa4Rz1Btr8reqOSCIDIR9ovmswH7EgCzGX41BPbMHI9JEa8WJG1SY8Fx9KGpNQr9qAbSETd2
7ZC7ySivFeUgp7oXchkJ1QRxZpeSs6AAqHmz0dgneiFDpD041KC7kDpOAtOmWDXTXhTMmoXIZrTb
vw+NKTpq/xoarDoMmHoCzMbx4ieGY1RC+IPFIF9d4ui+7tNgRqQjeggL7DIs6kfhJdr3ivrczMUV
kou3YaPsK8h0FiW8CApKlB/HKNt05X4pb5BTwfkCXSsriAOtk66L5aHpT6F6XYKS1IdH2YZJlQcq
pd5CKoMBhIAZnjOlpJ97WWUyrN/xsjK6NHAKxLmU+6rsXNUvQk7EqnuhiB8tlQ9IOi2RLU1OlwGZ
JFWtXUDb0bLPLJQ5pXyfIOk31PcgDGyr/GU9/QkkECMGL0UTqpiM24/JFI9JNVtxJF/ZFbeZnIrh
I6rPU34VfanmBxS+RPeV+7+/JuWPVtz3RZHm4F2hyS//IMWoszH1ncpFEwmLmfZMo6CUosBW3wWe
GhZh7LDTdb9BUv7I/7gsxDxEJIQ2JwAzZs8/ukfqkC6pXmjLVdEG2eU2gWyfIWgqp+eZFC9Z6Jcc
pimgkwPQ0qakqqW3MTTqLr4S5OBfBuG/5uo/7+ZH1TNRparg6L9cUcNSZ0qvPLNDtRMwlTqsF3Ql
Qnojuv6c/AZ/+1PJTgwEEFaI4wqU6J8FoNbOZDWkMiIEEzTIAu2+MJ+1ahNWqyZTUMQ+Zckx1qp1
HT9MYHKE1BC9k1F2hdJYTPHs72Oh/VEZhNMKRoDil+4gsPazIjApkpzEkzlfISzvmfQOojj3bPmy
DZPQFQoLFuQKy3pzqi5Q0hg94WhuXHPcCQ14dPa659pG0bvt7GuzsG94OtmdIQ0xdKjx7JZa22Hk
fXUopmYztLS50e4N8iT9sPtwpTWG32l2UDvVAfzIL03LP4FQPBueOYy1UA+Bkf3vWVeWlj7IqjVf
9f28aswQpd3jUhke+Cf6lnM5bGrCidzkjDNKmc5Dr6pILp3G8NlY9kIypK9+h67+18JHCgKqvgVW
UEMf4t+3BfLsAjnNRrO8vEU9lmIrUFkUfIVwBmV+ofRLr4ep//dX/d/XNYBEaLCYAb+JqfCPRdiH
RaLnljV96/mB3RHSVNblzaxaZMcOrD11NFwsmT3NOfxyaZHF/9gdsP1CyYUooKCa8CPs9IhgzGwF
yxVT2xPXnbQDWi3J0LhqvNNaAEsUfw26m7yFOCtXnYkGrrZHu4S23ex2SefGdFd+ua3/iIYQQzVR
ixVx8bs98o8Rkdimq6KV56sLEu8xYqKfOQ0ZgiFdC8GoFvfE0vvlqv81GAKXwjVtWCY/mZpJjspP
FDMt7XiTlrdTXq5iuXfNZvEq6ufGfBiyva6hufhgT7cjIjJA59zI0P1Ky9jvD6PxG0JDRLyf7wed
EoRDmBzIJfxcKUmZLrYtTbyf8la3IC+x6iXsm5oohaZQbvrhOYkEzq16iXPy/dS5aaLhQQOuqXFm
jGpz5zSoSTf1tV4Ou0LNryoj9ruONiiHx6Y1V06+rGSJJlcOzm82LSTEOtHWymVlJZRYrBhUVNcE
tUoZRQSYJEvcIUyCkNA8pTHED+RLq1G9VhKDEGIddekpcaxdkiHS3aLeBbeBBqhzef/7C/sDuIEW
E2x3W3HA/Fl/iu5aDVmfDrncUr9C59GZkPVPIRWTn5v3l3E1tr+s1P/YLXVeBroNBotF+zkty7mR
s95ESw7IAFyyAsw+J3ih9Kf9tjH/R/hHKttEoIMURNc1MTH+sQI6OZqV2gGDwfSne50Z68R5ockn
V8/Q+KESgvd1hmDUY0+7B77w95H9r+0QEqbBsCITrLAv/vvyDtmGk8YM7aW8pziNIUa6qYscrXAw
HkPvlw0HrcW5S2r7FXoENM02Y3YUikc9aSUhyaveNnb0S57/X+OP+Rx6IZYQmfi5b0zN5IxFbUCl
1g4pPhDxhuFnZv0akv/rQgIWiEmTKtC6P45UTl6aypz035FAUJTTQMk30DOS34S0xJbyc33bilBx
dMjNzZ99Xhn7877MO9QJUyQoke0BT8Az/UoF+85fflzI0UkoFB3lWyQEfiR6wB8TRapmiG02Bn1Y
v+XfMihltW7qF5IQQC/U3wglpDkjaBuirJ3v1bLft4SKX1Gr33vpv+8HrLEQpMODAc+6n0l2l+tV
oi1MsIS0JiypeZ0V7RZBoyCSV0N4Y9araJyDRmM86r0yw9dVkW0FQlF9DsNRj7KrvL/RaQkqeMJh
fec6E31geXhyIvM85+ahdNI3O9yk1rYoXrTsYJI6Uuv0ZCqtfQe4TOqBCyDnBzivaAELdHRcgCIi
eJqWW6dZ3FR9t7J5FYM6UzvgsXPJSW7VVeuRc5NsfenLg1Nd/aps8rM/B4qZTiSAXtlQ0OZx5B/5
gFqZkZIrcLyFFCak8tWI1vRkpOsMbegMxE055W92F9Ie6JRAQkFGCz96IRpTdvvJeM5MgB30JRrj
ZVjAWhj1tTkfIwrtZkGOZQXV8D4rii/cDCK8maDe6qly2xdJcOmrdYH85ZjYHrtzkNc7XbewXGDH
mZ8FLtRuVmih+EYmI9EzuZaZPgtkhNJ213r/8fcwRN79x/pAoUgIdFl4BP6ZKaIQJGEXpn8Tfcz8
8gKMwYtKayWAYFoh76Zu/JAz9i+L7n8SiAETItT2xfS6FthRIwdzrO4mi/KDTVWS0qmWUWqjFV4O
jZ/GjQdsa65upeYxXki02hsCrill666rggJgaei8WvkdfhVXkapujHa4T5qn0SiFMkZRbCTknzvt
pJdISvP74NLGOPUkcCOZrO3zGhDQmN0XuAb0IQ4R+mWX1ODrDNpioCeFdH2RaR4QZA3N2KinjY9I
Bk9DX/wGpVU3Pw325Ms9zs3a8szP00Ewb9iHUO4CDaXu7ar6FtxOKTM09810QOYgTM4ibRMCRzoM
lDmkm6ZbyE+a1yooJ0zDkXbEbHbKdotVPPSY4MQogBKD7ieZGmpyxj0jAh1SDbuao7ZCDU5htXSV
S+Q1OCxQTcqwdJLmb7nWRn2BtC8UhwB22diC2gA4AeY1zZm6S2zTHFcQXy73omAuZASixUHvTfGE
AYrA+UKDaHNaPm0APBG2/GI/2PaVCiDuUpSB+SnVqScn4cqUF4oGlWfH5qpNKYyWiSeQYklyIkcU
GpZgYQrmbHSVMsxWeG00F48zxaTSu1NOKIYap3Hx0kVD0iRaKYPzLATTY0hqqlxuzSa6EcFQG3Rv
qoHcOUISPF4qWLpjUJmW25D0TsY2zq46A2sDcOMacLiOgaA2IhwpbCCOUzJ7kdXuNBXZYomSy9Be
p8ieA8sZ5W4laUXAxn+HJ9xa/ioSzCba9YLMl0AbG7yowqHclu4buRWIXCNzrknwkgsijxiz9JL6
fUYX93wxSmSs5h1IzoqqFqP8ZWKQEWa+qN+knEphMZrIxxdUngTksVzHde9C6dkyU6i0aOkdZxxR
EZuAkCSjdMyKYzaHrhTVLitHSOv3AwKx/K7AcoZO7S3DB+UyXq/AhV6mGwGNbNBElrjrRn2e5k2n
twGaJYDcN019WU0DK4CqmK6WfqoxJ7EVKPWv2hG2MrO0oromxGqRXh3zt4nxq+pqC1ZLqNQWotwU
U5WeoqBVLIw69ioDDl5phwjFuDxiaragZ1cBtVOV5E2h5CckAwVuMZNtf+mBWpKHDnR8p8LL0DbT
pXalxF+W7mxD8LxmzIaDvwhWIJJbgCgFJTojEDwi7Jc1n0u/3Mxh7tMpu17imwEs3KQC7H7sRl8o
pU1A1Yeu8UI0c4XSnlIaV0Lut1dQBY4erCgMrK7yrSYPDCTihTzvpZS2iUp1LPctHfU+rJZ49mGu
N4KuL3PYo/ujtDSg5bteOZNQuOblTTw28rPuMGZex6dW2AOJT+R8mCYnO8/8hSkWtUA5wIiJ76Lk
axr4BfDehHShuKvli4EG9CPxmUMKpG7KN31pezWg0Oqk6yyDvvZhHFXoDgt426AkO+QXxQiElC3F
d4UiMMD2zqJt4XzLDOeKdjfMAaUxJqKcoRTNGxHawjVYWCs/k0wMEmVgQlxSIUtWDavcUtc5Vcku
MleqqV0ZS32nVndqlN0NTXVb18bajvU79OgeQjUJ0G67S4CRx8qyVtDhBSkoCJfsYODMPcWeNkaM
2HyxwRq20tWV0OfGhqPnCJT0mlB3XBnM1ngpNwZI5joEN6CKHb4nWCqurOS7wWCmS5+NtfhhZXlz
7GDiVaCvFq1YIsaII12DWDr4TzmMtubF+KYHh7wxzfiSLoYnGysRGovcfsCGDA1d6W62QUtJmYel
yqY16qPYf4ywuE4ik8rS9JUNm0XvYj/pkucou20MawWEdrGopwLUK9sZWh+mL+1wW9UFImcakfUt
Hi7er+orsNt/HrqxJdJMVDyxBFLJRn/K0nXSpYOsoCobGc32E2syfJvu9Lfh9XJWHrv38NR+6W+X
k/4mv+UHeY/xjHw73Vsf8q3zJCO9dj8d1Qd+5iY+9F9813o0HtvKK96n43InPQ3vw9F4LBtwp0BO
vfkhfVmOw1F6zw/xYXxxPqyn5U7+ak/xyXq8nOT9dJeB+D7nh+WVakPjq+viKD/MX8tjflIe+VJ3
1B7tZ5Nu9NN0jF8uL/KD/qY+9F+j0Ol0p3d+v38Rz2C8y1/9ST1Zd3SvucT0NJ6yD/NLP1jHCMzI
c7uPT6l9NT2Bkn2cT2jC6ic2w4/paXhiJ7UP+kECFPaQfCBWeDS/5k961W/qs/xZ7/vUdV6Mc/tp
vPRsni/Cma/yw0P7przwYW98Ct3yp/aNH2w/x+fomPnz8wWH5kfrLJ2Hu+hVR+/7MTpG7/ZJPbQ8
o4HH2hN3Nmz1AwTZ1+K1fxju+eHH9iHT/OkpN/3lSXUCvnw3PMkH6RhTMTs4WD4e7M8FVbJjTED6
QB20fdBiaAhu8YG6un1o91yN9vvL9DTfdh+L7vW38SZ5tU/6YXka7rlEDVAD8sPBRrTltnyTXtp9
90iL4DV5V3nYI4Uw+yt6Nc0VNL7qI87d6NX+sqUg+kBNv8132avK+FYMVvIqAWp7ap4UOrnsjFxz
uGvE0zyqpxoBqycYLyngRIZqeGofxtP8zKiIIaa3fuj3vJAnfnG4IxliVPov8b3ktXm0gMPeNUyz
Y3qo2Lteua8DT6h+yV/JB9iK/EXeo/lbxW4zgK92k4/sQxlcmYK+S95BCsev0oSNXZ6H8eHv1Uf7
0H30+4gNhS9/iQTsk0YFNi9f4soMLy5Z6cl657e4G/1rPihHmDL8uvLuiEmZvqj78A28+m3G9cpT
ejL5xeZRR6b5KTzgbpkXgfyZvvWMt3FOP5X9hFS/20Ruv5cP8mk0udP6xBx2nnpS/AP66TNY2fCL
q3OnSb7SSjeiDXmav3i+/NSf5C9F97p7jA+Vd1LD/JS9t58DXaZzBHEKaxOgjG/WGfToS03Qf8tp
nLyGT2biamfRjLrr36wX+bl55C7Gz/EzfytAKD3Pz07lAwfFx+p5fEZnX0bt7cVhOowP6jPv8Mk8
jM/aeThPTy0b5y1LpWAImZnP3V37oB6YecWHcT3fys+cbOs9k5Qldd++Je9o1E+PTeGyLh76vX6w
D2nlcfRgJb1FvMrugw2EGdjSzb4wNvqz/sweuuk/52dWWkOS5nZP1tF45/1jylW6fPhwx0SmR0vi
8CEdVREJ6pP2zsBIx4KWKC9Eem9P0pH44BydowmdgUlOVkrq+M4XMbTHH4Rxx5CND+YvHBOAKZ91
gh71Hh3AEZGRP0uXePbUfsUnZtL4wEpoTwt9Lr7Oim730rl/ds4Tg17vuZn3jKnHJnzg5MLtwXU8
MW94uOiVQYLKUgQDm+mRicp0Fe+1CLiShD0NlQFYk+KmuC73SlZJQ21AGf+YnxaxBiTYLp7gxwA5
fcfAUd7Hh4nouNxLH9pr+LbcpyfCwXjqnsTy4HMx9SSoqKfidXgaYqam/cky7u4Z6u5+uGNfR85T
P0Qfw7W2Cr9mNEd5lflKvBeSkPbUMmzig3QxB9tT8kH1kTHgEblVBkH8v/Gldx2jv2OMROjReTdh
FZGc4jZHSNC/OjqzxI3iI/yCrMEoWMf25Lzz/gogYwM5nF8uAYMejn4rb3PWEuuWR1fYN/ikCyAA
JFwPjBt69eSQR+tJesW8ntZ77V5O9Sl6lb/yl/FFf4gZqPiAph3R6L47FkfrkVdwsK6n98uh/Loc
lrvLAa4u6VmIL6I7P9Qv6s38ID2Fb3xNnB8/LwfnafzqnqLX9JSf2X1elzvlnc3oPWVgi9fxluUZ
H/jx4rN8tF71B+OJ6w6EZPPAi5Su6peEpxRPqIFXIitzrSiQ3nmzMnSePeFjOVqg/M7NsTo6TK7p
ndG1sMte3vUHeX95sd9qEkK3fEkPcLuGO1Yny9Q6au/WNgStxUxnPPF+ey+O8IDGvXgb7yWxJnvl
ZTJIJatmxvfiZTmz2jR2Lv0pQnz2KSvY4JhM8u3ySNv/dS798Ty8kxkytuifmK/ha/1JYOheLvzi
+cIeCGloOHOAuTwTZezrmGTofH+5qc7ma/qpvdiv8afDqmQZOGDoPy1QmLnbHy/PzVmR+cJ0xmGW
T+O7fNTljZ3Afu2QTsVUwFXO4ycBgpg036eflzcCsSIu3e7bB3YVNrqDhYOD2KDz0/TYvmXn+U69
Sw7TY73PKWKs+3XSwkDx09PCW3MerePw1LxSU5Jvqtfpw3kZH8IDm31POJM/m8f2M4Q3+li+TQyr
dc7f2MvnT7Eg5Gc+sN/zs+1b+jY86ieO9JwvOvxGLoxb8RF99F+dmJv8wYvEiub/EHam3akqzdv/
RK6FgIhvGTTJTpyQyTcsUJxHREE+/fMr83/WfVbOWTvbJNsBoemurrqquusq6N2RNvBNY75XKwrb
ILNMZgRCk4kb11GxvOWHGEnYLEs8Yd9MqxSLrQckpIjdeaDfdrHut6J7agalV3sJOKYco25idSWW
arfDpKN9J/VLaWD40JjTctYKexkVO4bwzvKJkiazc37xWEi/Twqv9NDldOuZ+oDWPa/uTpeurnJe
Hed08H7eyToZ19/OmwzZMCkjTCk/kkUsLGI1r3w+O9tNiADdgAd0zZZv4Qd7d3aIlnIs72nh/jCs
gEVXyl/Pr3mbrcVYenKFXmerry4XfPq3+XNIueDDIgnQ4NVU+hiLYASbfR+rovp8WHuKf1qqaZv8
OkpNxXpwnF95oGTJikPamkzFz/bvIkGcHlm+8JVDjMEvx9is7E47yPvSfRXrIYimBtGc5yYbYOe9
7JmyhLAqx0beBvEpq0ZsA5OZdMWoSs0VptmH3Hd10mjbZlF7d+njCCxBHHxmMCRIwWapCnCr0oLz
iD3Vg+uUYci3WNdZN1T9xwmbV4Lj7jK64KxzvvfXlbvP6WXtq8MkYzwJw/kmuyA9XlfjQ5jM9jtH
8XbpJUy8etKZP0dXNufnlEPOb1HL780Njyz6gHSVSV05SmR8Nqs1+32IJo3vNGhseFWkL86oknmJ
aE42qbJohs1EnzWrZnqT95/MG3V0IH3I1qa3xQ6J0b4uIfs7gma4z02vPaU6YaAs6ikVct4V70i6
TNqbt3wl0r1npHhF4JpeM70DTkIuuFCiZtqaq4t6pZ6tZLZJta8qMj0j7lKhJp2as0OgznQPtkLg
Dwlgnjq+YOJmhteZ7kJtvssOWXtI2JLbmVBP5pSdcyMm2WW8/nxG2pTe4ecS8ocPPqv4lHWneN3r
HB3TZB1RISyZv5vLrt/GtoXnHLF/hHqsz7goX3v6daiMjYWG/h0bMYyzqLny7ByCU/Acb9L29B61
h8/IjJr06fWCY1xY8FdQBi69pOv4jG5hRgdGlPyROq/Dct4LOnx0jeuggqh7ul7u4/3Oqma38WW6
vbtbXt9m1xhSndEpbYJH0PHvsyewfJFEunzDCAkLGnii9mnKUV6JLAO/cPXTzqrg3AziFqtLj9+i
evVIj3E1unlGdrnYj5RMx6/qZCUZrr4a1j7hC78andisn5qRwjCviGFfOAsjYvKzqIAg8o62MhcN
+9LVhb6QQFBQBqq3C3bpc9RMEbnCbuiusTrWCPn4FxZ98RHYar+nQLBVh50pvUe3sJ9wh47ez69q
32z39QuhJkubbHNj594i1VMWl7QItWkd9CgeNdQmKgJR0dP7Jbn7Qe3XZHylt4ikqxP12ffLjv/0
zOwwh1hpHZvcenQf3Uc4wA+/ybdxOd0vHvO6ch/+kRlPSZ+MGj9ELJ/otRnVrBmxlDHSgmrZ+B3A
M2sAwYHYcV7mlfdkGNZxlxnxVUzPhATZ1YcJBqAsk0UxLfPN/DY+BNpXe3JZMaDmokgZpTq9LauR
/nkfN6SHMXpqtDtYm+DG3sjosIJ6JGCUTinCM1Gimuhbeki14Sa4pPUKpx/HZkE8hg/KNInWsR4Z
i0NqeuqCybqlQEDEKNEWGtKsTD5ktO4b0kSdZHFHzQfrpZRPJvE+aK/4Ci0gjHQk9wLdj8WhQq5h
cfSWjVWpGp3YSU95X8AAx0VVxNk2KWrAXGiTB8gKexMVK1MyMTlja06jPW3yXLQnZyAm1daCbXyZ
0oungCNQMYwaqiPiHu+crsA3h+Yz3KUNU+X2SZYoMGrRrEiDN9AjyoKQ3wklcgoOaSXfUqN6qkRc
lw9uqlXTL9X4HhGmVMa74DlCF0TalxKZi0uwo0HNkOce11bGjxWpwavn6Ah8J1fC2xeOAan0QvvS
I1bQSi7wSM2FEa2XiHlQtNwyRVdeyUpZUNa2S41ogNbiiVIyvPXn2Bh12DTjXSONk9IibsZc3COu
hSpCDp924rX8elKu+KQkEODd41N6ymA7RU+1AjQdiqc334SsFaGGe/Pngm+Wq/aqmZxSw9O+5KaB
JbNLugvlqvcIzdmeoO6WxuIZP6M16CqgzbNDylHcrxpVi55P59By9t843cGVvig5I1NYGZnRDpHc
pXQVcGOqRqiq1WZVrk4hQ7bYZFV0ygyPjjbQwSIB+gxZUzwmdnuyZzagMBnN8IbiNjzej1VMxi0y
vEeAkCKiykjxzCWqm/2kI6KnaFZ/QxufsSjGZrpmhxFPgGXMhoPTCtAjrL7rC5XZ3J7sUiRnK5La
miuRMtIXuyzxzJk+U726QGoK7oXFCXXUniA0o5ZvejoXf6KLT2EzxFjFNOezM9VEoSfLMryEaBJ+
9Bi9rVbywxOsJdoow6BQtu4E3ExmW17vsk12kh2VTp1t+pvRc8yx8jN9jvWY9kTJcp8fqXvCjl/i
bDgLfjLjlOtPtD9mQJtyygOEHZa5bIbJMpmVmVgIVQa3CA+BMl5jfo1Pcyl24hCaS8U7ZUUm1qs9
pVlnMK7uoTcLhgLpWGpdy/hUxgVQ+JqX2SWsYiU2PpE6LLgyOjF/zNkROde+tOkzaob0MSK6czj1
Yu0zyiOiwTwzLhZPx51phaqdnEKQ9AT8M6kv9rXtqDM0gPb1jIHgn2t/7XMXywSTQlPL7IUu+BgT
ueY+jJjdRnTAIwT4zlDdUAwY8RFtLXq8ePTpHxIuRa9vTbfM9oSppLMfAgrvrbeCKlPAm2a4Y5U2
TJbPGLBvzi7hlcKqM113QIXUrAA+XulI2CBm61wZmzMV5+D2eE9wKHRwqXQiwYrDnyRusZsFvIIt
6fpNqAAJxKAMwTf5aaXEyZIL0Mfxc8x0GJ4ha4HRn++CAqY3QACuCPIJYmoyTL54E7Mi0x8uUAAI
KzUZwr1umYw0CZpg4FAup1tn0oKzRFAugL+mKZyGjKk5mPnq1hnJ5UYsCLZDuUOfxmnhgSxc8Q5A
uj2y9+cFh9yd0iPyVgMyNpT7EzSM568S0uuieYN62Q2vExyMu69JkLBAXuts69Or+5w/x7zENHK/
SHtWKvQy3feSRG5aGbenj8yc1UhOEiPZ+xwCgCFJE3CwUM6OXpoq8RM2AG5e+kyxMcpim+kBfjn/
CY+NofC16davYsDYuJ6IjBhL9nOtMAhMPrE4SVQHvFIXRXBTHZT5dtnGFBfp/uaAZJZbVCsYqCCh
cNlZ3WZbTNh+uY5PxNOjyrtMeyDRJtjg6wV3rxMkZHotq1k3UGYaaGdPbC3dxomgHag8ymk3qHS4
n9+2MfZ4to+LqTLjo5cRP835UnAfF9Mku3nrqJqx4v+YNPPL/DFV6OhJNyjn4J1sHxlZManzNgv1
/tW7zO+4F/k2ui3L+WNQ2GZm0qW+Hhb+KT/lSqiSq7Rmj+u88M+4OCRNsp8d32Iv+KHMDeBTEz98
c2314md4ybuzKttdsbQO3+rFePlVWI8vxLw5RCf16ZQ/4l1O/O+rF19yCo+3Zt2ZQUrmdJdfw1Oe
sE28phYjkQSuU+R6poZcijVDg4UZNOr8YpekTD1o/n5R+kmYZGTAQ82RJ6H+urk6Bwhp+dUr5lpe
jUyWmUB7tFSe7e3a52U7L+ksAFAx1fwjjDSx5jd+U9tJWI2SqJjfR3oG98fTq0GgdM/kMrmNm/S4
ZLltH2tgCjDA8LFKAGuGV6z0xSkFo2ir6wy7aKCu0PYXQA4I8jE9QHdBA5KFGfVWTc9mAynAMVkD
PcAOSbRdHpclBD6CfMd1WgCk9ygP7xhvSxZZLDYmUC2W1XmnmN7Gj4nm30DaxtbaL4Ec23i9MLLG
fwSg9LT9tUXOruP14j4CDPJ5NdOz7qy+WkWqRACOR77BF43qVM226DXCsQSMwM3bWA9bMZ2sZHev
+bqPtcCENcO6rB4BkAqdeQF4IPW7QI+wTOu4IFUwLaaCIk78Pp99PCpt0p5o83qCKYv1WAwOCloF
PigLNUqiDXCOValiso4ApPGDAbhM7zunTGucBIwssKRz5GU77QE6Of02uszr/DHhVtZLgWiEEhcF
EFKNBBGis8MiPM51pivTWjBQwnkSr8w6OFDnhRJ3/QQVtjisqmjPAjFDwoABal5gjedwJCyuM4Gs
MkTMLeIMMoqvAYzKoF6xok33sj5ggi8ZEW21XsLobQB2aVHtbsc93gEYKx2X4pokzwTNSomKlINO
uDicjutt0hNjVOIWCfRqVp3VteOeUn3h9iZUvKcHirSEjiV+CIrBXV0x6kbUo1Cq4HNkVrfxm4Z3
lh/cenibtdMro1R5Wnr3cG7uMKQ5LOkp4Z7M1pCcQfi8ivyZ7WAyyWDs2eRvWqxV1jUjWNeLW+2+
QVwoZN+oyvqEf2NenrM2n+O2ZMrwEe9DmbxbVo2MaRltswJHbbLPOnEzrlh8ekTHUJsR//N11sG6
y3pUTTreKaK6e71oFlciBo+ZtiAgl9bRc9VtO3vWAuroSPBgg1yziGCZ/nXV8dqLa9e5rbTFdXUM
iJtqi1pCpkTVeHFBjr/MOXzT6Y1g1DklOEiotomuKXFghQ0WQpwhi1aEqFvyzS6OW8s9p92oViHd
sRqVqHJD6JTjzVV3oQGs+UG/gtYlKiqhUcpDdFxzpSB2jP4rfP1ctVl9451buinda0pwsEckk5A5
z7hOxTWb6JyuCZnvAwKX9QIeQUkI1bw65hhj3izu3B9h24+AMOnXKbqG1UT2VUUFc4vwuOmr0zpW
p2jS+KUKJSLmqV9teh9NuCcnO75ljaez2D3qza5h4jMcGOtAxsuY6/NuXGXNOJnrU7IP2uPOkq+p
08TvLhlezrYNeot7Wp+J9yZzWYokWB9wD9wAsdexMlGGrBLOq8lzesvQ1MmfcvLM7hnEGUQ2D7lC
SdO4491XEoTtOs/K6XrnVcIXNG9Dx08N/7ja+M1IJRmWNQH165iWUeN1Zs248Z60pGK9gEDtNsQ6
NDHuuzIpI2l6Q2i56+2DQ97EmI1mRHj+OXnF8vfBPrxmJRna2TEso3XYXnx1ZtyhPj1KDXOrTWR5
HbDuOn34rRkx7WasT4kLs8jU0FH16DllA3Q7bi27ywKvYNqOCTZnWkyvtJYsAXD/Ztdh7GZoRDzj
m3cfVxsykrA8wmgDb9FSWx6lS7Bnt7AX3yhnPWNY4iLnHWZZl81JJAzw9Zx4+iE/sSUkWxPaI36a
9WKMaLabc852yjsFl8gO+Z3QAGs6IXOQn6RrXYBb2MDwLp75Jpf1iO7szNST+z6G15BrtakZxlwr
FtXkjiFdl5Y2U6bbVcPsknWGSZKqX4TEUW4Rw9RlAXidroMOS8/VRJ0yuwi4InHnFbmRrynV9lgA
YRpjpVVCiKw1q/PzSntJXnf5nOqTP6wCViukmaF9Tje1tcvX4X31iFh4b81kStajdXoM1Smtw2J1
YmgylwbiuQ2ekGw6JC51L3KT+rRmeRux9ZFR1p97SwZxVU247WNJNL0Xt2NlqnnsWuSc17A1K6Jy
0UOhmMyZtidXexqO+lWPj2CSZudWjEZnJspHVsmV+TpAMa3UryRFZDdIEysBSHvbqyasAjE354ec
cezOHnFCk2F0pKsIiY8PuRqiFONt2Jnt8ipkqu3cWiaQOj2HmxyB4/xTumgvw1Pmh7zIu/GVYZFZ
qQzPq0vUjjf+OiMtJl72ZufEPomNBcw0bArozo6iMFoLY9XFVBMtmW9YbWJbANNWzXT4kfJ6oUyq
SZel+nVwz9qEga1WTI/qGWKNuG7mLKMB4eW0mznQiDeIGolM3EU879t+J651ZzfHBjAhgDaXvMoQ
xQ0raU4L9XJXLIq8PbNHfg6RxYd/mdy92i8hbkSvsGLyAnVAOy7b/eTsJejrPiJal7cpoS42hIST
S87hZX4c7R0lRJ5LH+FWZvUcfPHIH/422i6AanSUrrCx4DS/Uec0fOR1vl4UGDkDYsPwGl9Br9zj
gwnBM0J6WROwD4apxBSaF5Ni2jLt20wXaITB6wZPbssM2xL8EmgCBmtseAuYlUwNvwV48irvMddD
pWU/vUpOn5ZAhzq/zEG6OTky4MitAOD5k/ZcPTUzwyS8eYQBLzkdwlaxy5x2K5nE1fZunXNn2wi8
XFuyyxMQSUx2XszLyTWG8C+7qrbmFzK5DfBoMU8uDpAr5PWeb+01i6BjadcNuXsdoMV9DGA7YLW+
9PAwL+dtIocCAe4zknvY0HUfQRnU/iqpcmDpn3vqBOdtv/Kq0WXe+OUE8NEOMP3jctLUnBqlR1vO
Ho01s4oA4AWuDaC5DAQjeMgPczNr++WcFwgIH5nh3XtM2v6dWGjtG6F4AvSJEWosu/s9iDZo+eLJ
MUZ2WtsEFOVenvgWdGe+yx+MTBf1nRYc0DAJmnzzcBIukmTVxTnkXEmla7vBNUaYdPp1fssEfjAR
1GwzP8kR5xDddyBqyHO9cQqdeCQSnVUZTbyNuDyzA7VQj/lWb0af1/5j8rqNc7YZ7Oxk3p2hYN+S
6RO7sJlvQ/R7rAzNOfOESU8YWMxeb8lC5snuLZlj0yMp6UQsWOttvHqkTLuxqJVqspW1yN4M04Z3
EXOtdvz33bntH8kp/6Lq+ZGcoivFtmlKqHoOnxeou6xRh523710I5v4sWy1L+aUAjPYjJ+Jf1/uR
n1UcNo9uVVdQA3UtJpcFlGAV6ip1AF9PSIXHRltTdk4MCov0bdVxU8CxkBddXlxNv6RPGXKH/9jF
/rNF6o/0qcPztjHW66c+SAas5dAkaVSWtWkWZhVCqFF2syBayXNhO8khOslZ5bTynh2SgT8cph+r
65uQRx2tibBJbZ2N5e37qECqESaWf7IDiD9cjn1aq182V/82fOqPlICHcaPgtXTnDWoWZwv/3XgX
XuDjXCCirQ6aezP4RWJe+WR/67AfaS3a7XJ8nguuKcwPGRCNh/TUFO6XF4sTZLCQIgjzljASdS1z
gFm3yk/pJFaRBhUsC/JO77urO9aSKpJUg5RvAHocRKNrCX1QD1nAmXIh/lFsPp4LpxbECSxD09vC
BqR/dHkmr3UKR+5dvBnrU7LZPz+vzvGztnuD43vc2DHEk9anCQmCFcbCmCC/cXh3+HuB5+ciH36e
rJh9bXZau7w5ZE+iHQ85H/sBOVrpdz70PtsZ+iyaWR/UjVzdLe9gm8MJTEXs0uUhrft7d/9MJPg/
8TQgd4fxmXSZHyN80Fu79aVLbz/pUbgT2P57dGejLIczqIFYaHZyZA7VUAwZ8Ca8qBkKy8M09Fcr
2rmxlmvnYAcwTAXL5eQ3kpGfuen/at8Paegct0W936NAAkVINaxsxoqNDZuRzSxiI4PD1GH3ATJy
hPJp3kMyXkxf49i0YHi0UqnM+ZHwTDrwYMNAAFnOSoEgCOVuwfLlcU9Dn/f/3rNkzfznzP9f1/5I
kGqXvURpErpWyFDWU5G1LqQoEIEgT1Ekr7oWCbq8ElnrzxUkkhuw5p2++jo4ku/KQ4S5hshD64Nv
Haqf1n00mhyL6LoRy+XW6V3YuXqWyLGcRubCdiosdQSJ6Szppun4YMVtpPEikvj68wgaNx4ij3Fv
YFptGzmtYPGUdxIrtoaGFSKm0DdYIV1ZWDF/h3Ht1u7rLI3NByETgdUknsppPmL4pVoDf3j6Jev+
lTv3b83wvw79kfRy3xXX51p43zbsZCM/oeeu0eGkOd9s6HeV2i7ulsndGoQhHCj50KGXq11QMNo6
QRLu9wZPk90J9obm8hUYjNjrALHXh9o/UUl05/xdAno/UsT+Jbs/jN/tqdwf6pH2tmCImePKI6XX
wbdGE4klau7s+rM2T78ZryBm4bk82tZMyAX31mS1DI5WlGUH5wx7VncorFuDPIfKg5XrfJqykufC
CWWtXsIMQB/wC3vK2vZRIEcRdZ/puu/7oF+xHhOm7Ypq3pbnQ74hpWhXf7/vtvJjm/D/3Tg56UrP
oIh254fkt2D7LDZ3ye5wzq6wXN1fj0e/gtvqAVnL88V71e4jyJDZqXYxg7oOCwPZ26dhn5wTZEH3
r+tg01+7yXsL2p2kv4U8ZjOkdDVkLVCDOzpMa4ljvijEoOIZbaES24x60JDUdiMknjYbw+iGNUwt
BX/rgTwnEEL31AN4W6i75wibjPzKg178s+6vHSgEYGAxYR8y3N+5WLq/dc4PKS6u9abUrnd4JIVr
DjlwZ4wtk/xloAihWFP0rZMJRd90gM0IG6vTz0QHgwzyHJ7I1H/NXsVKwS4vvsWj5V1sP83DtBis
lkiDr1ir1ar6FRIYonD/PQn/N7Y/8h5P1+ZxvXUe1Kqk9axIvB6i0whMvEz2t1bDiF6tGe1djPf2
QLgYoX5jvcQOIRmaPqzpQszhh3eysc5ykmA1wUqGptiWnYtY/wLEXkL3r4ZrWhtKAcng1n9Yus21
ae2UDf1O06hAKbSdoh3l79Gad60/PVQrylPe+EKP9qxsQ3XoT8PCootyO1ghHHohTYyHoh2xGxvB
XyCwv0+g/8aM1CnRVPhFOvD7Mgb/yOyt9NM2gS5b+lMBsQIWcYEddiiLBHzjRswe67MOtbC1NxgJ
OYS9lTZSMm25SIgJtvWY5UgFEXvnAyVwdHzfOzvlwPO2MN9OJsslbEPWEvn5e/PVrvFfMvKP9svn
/2j/4bRRutsWFKyVDSmTC90Vv1e3GQnJ18MpHQAlhE2lc3o/vVdua6R/mMiTOUgCxUUfuCVYi+Jj
3n5ycNpvZ+qSbIRFETbf9tt1sGPOnwc1NbkTiLi2tuGULOkZztXpoikMqKYIhDv7AcsObAyqxlDS
uuVH164nW7vnCnkgYSx3/SVHCI8WNLUWYeev4q3n9mCi3HO9x9vWh2rM3sO1dYR7qwejnxBYQWPF
1YTMiqx3ez3ovp7JO91XO67O3Tm4G2gHa5dloBcxpmhA0jLcFjW/T4N1v3o7DA5fQitKetJbJ074
VKgydSgW0YP0QPkJlRV9dHVxqq3b2w4+wA5qKXGfbzv3/E4s1rk53a+bU3BvovHO78JqeYem9IIi
2/bZM8q1Os7dvsEv+OhzNRc+Ix4P6DPrvlCQ9Zyda1rdL20g0E77UJyOfaLtmIl+9WdZWT1nufLj
2mq5awuhwmSIvXj998Qy9Zzb2wFa0Z5j8ksS06uF1VvXMbjW/e0uNIUuD4gJu47Qce3sAhsA+Rmv
/i50/+2q/EPmxBj/Q+a29f38qB/MmSumY3DEBsDR1q+i7sfm7drr30aH/O9X/FkU4tvK/eOKP+jv
Lvqz1alVpLzU7GfXupt2QtnjtVsWb1028W0cFQI3w1aAbm37Vlk6cxRqGnaz7Ozr2W6xjQAueFjx
IHKFvhaTvbf1m12C9Y1foFNbjMq/ld//NMoPrb3RkuRBcpcOxz3R/f62crdfDUxw9oVVHLdck5NP
tqazqqtfYPBvuuxn/fTTdt/bm3vU7jeS/QMFvBW1sft4W+KjA4mgsRNsI24vao21MGuBxfi04kUI
5acI3xHEc7TRw2Ibts4TT2iCfEF6iQYGziCr4B+BQvz3yzC/XKC/9N1Pzo9n8VDbqkhWBaFtxyH9
AEJZDNYyeNovRx7Xp7KDiwMX8J9gT2tYxbV5YjLvA9AbXsuWO8QaNtbo+rI4gvEaaybMfWhtslSB
goRfpAfW7oygj+j6TX9K5AqQQ+q9LZjPWow/Q5QWuw+s0LBQT9DsjVv2OB8vgPZY1vFi8TkO+Tce
h6zi8QgfHDRO+qc3HDh5jAtUWWfYs3FWqTkzOH/ecGlNcVjFEwXC8005HZYPkucFVjtfLARwLLDd
n6HH1EcPeJgO7pfiM6iEFXyDuIAv5ji65mlz15CQ9P8EE6iqhoRO7eVyJ84XlYQsObBwApQTbHAd
RyyQMM7xv4zozcXbXU6C5dWVQ/koKPuQavPDirE9Wf59fLs/qYa+5zHF5Az4vbta52fV4EovH/W2
KmR8Wb5l1O5itb5ktIWwsbOghIZ7wU41/WsqzIzwAjoajw2EuPIwGD4DpXNwjq7BeOruAVpl4f2t
39Y8X7sN/4utWn9AxNIX2yXElUK9zJYR7NnehbUAiwfJ5WDjbfqkSTli5eBa8ITectff9dt/zoM1
z7ZzOQMljV6PDYSYLZdZwoPdfTApy7U2HE+Zl1yOOfPY8A2+/bHr7z/EggppplBqonwGR9q9heD3
0Idp0iX9GabMU5/8ycENJM7GLtD4AXroHS2vrYRWCQknFvJP/Sb3RxnUPmfGOkurNv3m7XV1qDG/
7fb31TcjciS5Fvdmt4b7ARSaLvwy8D0bjo6AixXHusId+U2aiDPnXtybozgQKzr7mVD24nXa8KO6
YqcaqHzVPjpzWUPyWEP9KKyEgirQx44Qi4po6TZlBOwj47WBYPgIu+bVlRE23MOAPbxwV5Z2OWw4
4wk7KcgDz/IdAj/0E9EekApVOhxxFDS8iO1YcVSIHQt722+Nt32icC5R2wssvNt+wokvXBghgnd2
85FggBtup3Z3XKzss9wirXvAniiSJm3A/vL/Fbu5c09TCBLs0hVSyif3d+zDS/inh52EwNLeYfd7
kNleBpTsAFlAvuO23s3pbrBxj1wuodeEhLNwWUpDznb0MnjHVugttgbSiz2ncjhzX+0fuK54YYIv
TFzHkkbSz/0Cz0hIMnGHuLO6L1hkw+/6zRzUHN3ud+gVwSRsG8eSkx+GbWfhxRZO6mJg0gGHwZoW
C2oheXbAfQ16DuQI4IOLI/f8BK/ADPPeBb+cAkhDYAwVtkfjJQHSWYXd4gycB9v07Eso4jir+Q5J
2BZlPAb72cP1XQIOIboQjaZbYwhMx/mnUOf37MHDwmSQd4AnLUyvhPfs4AX4500/AtOfxc1aS9AN
NbkANKJJCWHw8xSe0RRkv7Og5/yABsNZkQ1ur6DYJwQHWPZ8WL59/GjRRTSSjypCSrc/E1FhhBVx
GSTMQi4Cl59JC1D9PWhoJfajYA2OEMYHvTdYb2GGFZFFXt7WowPgjKGg4wgPoUKMwaPfoRs2QERQ
hc1C3zsc5rwjjwMCCJmws+8LvHrK3s/37qCCxxuWCGfdF05dDD3CVtGZ0p2wUsPTvnsBtZ3buPCh
IpsCIenyl5A0CMuzDzkDdTA6NgQfrDTc7aGKvItMso0CuazdHrJUvgQaDNE36Z0zSno3AM+CawXb
nhh1yEBAtDL2hC9dw5Vli+4vRSnV/4yr/09r6z/i6p3W8bjuVZdvrV2im0w64GEvtqgSk4If6Jee
LfpDWiQ3o351nN5vrdB/a8ZPr7JTJs3mTDMkxAE3BSEPmebwzqOO5EEZHvcYvByffsnEI/D8IVNI
jAvNhqW+hs1fOGy1SP+o3GRQiAKCN10Y/A2UlxiGHbfzeOtO94PHW4LKFMUp7s3WpqwQt/1g+ncH
d5hoYSpguO5Oay48uy3eO77fGek7NPJCrQobjMQ3kA04Awc7cb88EgM/H7AuV7x7QYYkfi1ha+z9
zWFupGAsP1WcocRRL3wIDvis8ehbUyYfHP2D8fTlFvEW71wHtUTC6w+DKheCRRiU1zQj2P3sf8Y8
B8bwwngFMDwh8g0knNn0BTaQPmQFAqQk7q4wZ/4IYfpT0MNS+ha39uh4Eh4nMCZzqvOKPR/s3Qdq
cY8Iygy5ESB69rUBpBP0HOUBfNzDQRvZvzCrmG/Mp8NvixdtGe5/YcV/SKVET/7hhawfemu/pXQd
E1im3w3K9weDbgx6+L5CUwwBfD8ZqAy0fNIBCa/fFOwTJDQMfTJQ4HDWsblocOzsQsojMNK4pbBP
vN/72sTwqj5jyX3AFMFd3Ck9cRicXDaMY8YaVKhIQ4FjR6AMtbmlJMCemg5i1ESvPAi41W8GrrLI
zPn9wfQWk6q+rTFn+34xKAeQvg2fyJdJHza26igYHxMNJRPbdH/BX/8ZJf1Hl/0IFqrKdX/s1XRZ
ZYuRqZ0LEOvunj61kVDhlxgOnFVMyxYO5w7G6YAxkdFrYNrWmCkahglj/UcA13dI8IjTvh1sce63
wKL9QH2v+rj8X6LxdKukbyr4iTuDzkDmirjPpoWzzmrOhns8M3u5UzTmDVf2txWXzk/Cop94U/8R
ADQuJjUra/Eb+3KD7EFFVkQFiE0WZSCKQXDM3aW4qVjiAUtcQ6SEIhwdbhZS8UCUA2TXn4JsivH6
T5fXkPG77Olav8E/jkhJ5Y6vjb3/ozmzo3v398jBaQSAdIUKXYCeADve/RDoyruATfYjDwrv4Ny/
gKdAUgGDUl1k+9EA9iQAswOeChM7m+ZFxSKX3yEUNBFBEH4/CmwKGxL6VIRD/iRUS7rISLSUhFoI
wVDoQyjMJaCiY9TZMjjYAw1lpCTM0rOVMeVBAL9yZWAs0O0FT3m+H8iYGoyzlHD5Dt+sP3WAz8PV
+yULocxuZoWEGr4DEkj1R5sWkVHwCpXcGG9CyZOuXb4l7wKPD94aU0HLBtQ1oA03rOPhY00FGCqI
YWN3PntRmHNXZsQDG7sXwMXZdwPTxk4iQc9IQs7YT3zTjqMwywRoXrDf7HdC21wcdUL45/3E+ao3
0z3/EQMpv603A9gkcKzEbn+rDIGxJesXNepCxEGUyaMvIXNRKhC8M+eZDaMn1aZa2HvMLiZXItZw
bmHqDORXPCdKS7zmtPZ/kLoEajGrQQrPPglGHRrT/dQ40KQhQpVOYT0MiGqdABU8GMDyZUpqlCkb
11ETDQqiRwxJw3GTCyZgSbH8JOiijCTKc4Br8BgCWUg1PgIoGCpXBlfibt8iQsXJF/B49sVUgR0x
OT0iRt9Bd4O4FNb6rQViZYPQn9Y7CBekXnC2wwc1+hgcBbz5bea6A8G0V9CJ/orAiQgWRLJkeice
6BAx7Q1ZJXiXlYINv+IriTck8UTWDr4kbkfpk7HpaEMifeCG3jR5PxL7k7/JO/SG+DYihnJ8i/ih
eEDywEvCREthHNIPmSoJ9wdlvWvQjyamB/BvK0TuiLsxRLuXcpb+5HoI99Y9uhcw9oFWkbyPOIPS
+5qrvkn07sTvd6zwFpoMPIzkDKoAuC1CrhMD3PZFsBBC4KGMhD7dgHO+zdo1JCpHf+IdcEx3Jqqb
jeYvoeX1C1ay2/SP6apT8UC+oabBtDn+4Wgw3W9Kvi1K/KddhMkXHsOuoRKE/xGdO3bU/bWnncTn
QLAdqIoB3jJalBZAdn5bfNVgCfyPKwpT7/9fgxLg9g9LfNloxr6jsfqqs39OvA/x7oE8+PWP11Qz
vtojmBGc3adMO/oYa72jTBxkJ7z6lu9vXdxFFmUUZILegW5U65WjP2QenHkNeGKCdj0mZ7QeihZf
pyTjM23lepgwgF9lRx0upoIPqbkdiNqXi8plaV50ddsjkmV49xXy/Ujyi9N+v1AIRo6gQZE6kYtA
gYVRIFjcP3xiIPDZ8CZFSRBL/6yhOaEcQn/zLuWYkjkkQu/Kx+GTGMZIjhC1JP0P6EO5cK/vB+Dn
NwSVz9bw6hicTSpSHN65BL93t+fVtP/bHomJvq2MgTEpnWMX2ywP0UryaKITl+LSH10PNqSR8iFf
urntxeFdtJmc8La6fIpuO1FOQJokd9IQbNm8Xyl9IyEX+RXrL10t+u9JgYxkLj0nQZn/bxzlM2Hq
keZKR0tYRr4hSwvyevduUPhi0Gtbz48KqoN+Mj/QG9LUZiG983LHN+8MHl0kZ1M+cMw/DqyiSyCh
+X+EnVlz4tqShf9LPzcRgBDDQ79oHhCjwDYvBNiYUcwg4Nf3t+Tb0efWrag6PuUBYw1be+fOXGtl
JiC5/CU23vGLo9dx2Z60TdCt351lR9eoAaxG53auKc1VaKB0N2obgX6bQWMXGFf4qqYcL/qc7DmO
zqDz5cgVBCnRIyeiSWin7q9SHQsfra3fPDErDY4iauSFy1iPapFG7k7c2ETj8uCox3DqZ52kgk/J
adryLR+48WX7WPAqhUPvUh6gdxvrrZTfCsimSWk1762DkioH0e9i57S8FvIoXFDDM3BHl4GBM7HD
OFE1k1dP4+TpNmm5RWgaTX25F4fBZVZ214GO9GpTNRIfdhtkLpFu8S6KwqlpF2tJPon+4pzKUurn
ms1tc1g1IXs5mx41D/h6pgnMwzl0rnzV8ZrRi/4bVZujcKRL3TK8Te9Mb68HpzunU//F3S+Dh5NR
RkevG17WMTz1/2q8c/u8Q56kPk8Z0ZZlvuu5VDyS+P2fk/4Midp86J7P4ZlLvXN0/i7dDm4zvVL/
ptQXbjkUdVj7rnj39oPxl6ueu6RM87xOlKGnlYt+pRHiMr+a39fQqOKHVe1db9e7hhSiY8BNbxqZ
3mkg36zsNrxLR0Oy700j/Vxl8HK/OdZvFftVeaUCZHXzpxHvAo4SJFdxjt7qc8/rmbsiNszcZVy3
qZMj1PEV5r6BR2jwJpOnoZZuh+iZHCI4da8R753Wm5psmcGhv3XzkdBBMWkvHDvwQlp7qR3cI9jg
JDbwr/rGXN5iJTBiPEIqZZz6h768Ql2LfDIjuPjbCOCQA1WCZSSy7uedgjd33iuWf6mTCOTUKQRN
KhpbuhV+R803+Oskm2wjuZ9y9C527ntHAZB8XKGbvBqn47441Z6D0eWAn6lljaB1xDHp9PMCGIU/
wUdd97eRutkd+vipnF/nBZYEZhLYKI+2Buypa0dExJbOJkyiHoO5dY2AC5KzywE2zr67jRgvDmGA
lgrPfMVgr1y23sMpGE9hpzqZBoh+Olw77Z0QTwkvZRxBzrLi3ZVY4bsZa9h0Hjne2vtvvqF3cg4N
JL0yCGAqwXnIkTm+EOFGgHAnohUb/pMQ2AbN+La8xvvfeO/bJXnFGmLeWWC3OhrXwdXqximW5NJC
rbhWxowpDi7NsQGodAiA3wLs1SXpwrjpYsyNWLOKDZolLAdFMPEyKhGbn/wsWfez5B60Omsa3Klp
3zEWaYpjF5yDLa7UIZR/fXFayc1rQU9enIp7w0G74jpe2qIrG5CN25CCUrhwuZN7jwKVAHPwTu2y
Z9omTfHAsnqHsApYWSXma7EDFhsuXQcVMuX2KiyDnFHTkh1mExKT4tQsoTjlrYuOBMbvnv0aPYbK
fFAtX1EwzWZeRCVycLkmesE9iZaJewE9N8R7p4JgZasPUYAMj0SCgLsgc4KOVj5HIwJQLFwBNzP8
C86x+tuYPhE29/Xg3m/cC0cOKIQA0Ankar8CnZeIFTfsFghvaaI6MYlOqAzO1eKWBOcRaBBHagn6
Z5xKYDRPro7CEV7OWYrYhrij5tRwHUU3szKZz3d8f7l7F65bTqBgtywu4dDLgzjymsn+A+JEVM8d
WiJid7jbOPI02SHi56mUPYQ1rEu5sxvcW9IDcVr3UTlY4djrmAcczCKSCndEybjqPoRPYFhlMKw7
y3HjTdQO8oIXVDDPnPhchD5ZrJ/LnZ8HJ8+rqWHkUW5Azyv2p0DdDNkYFV4Bge/EZvr+BLWNg/wz
BtxrmfunzSEyngpRmzDPM64YMZ3/BHETYsrO7Juc9il3i/mh04IX0GNo5fd3gLgZZ7s4jFoLtRNJ
APw9yQ+MDtEdassKTjrlkon+DyGSIa4mZ2TQrHw+eNrqjtjyt+HJkYjgwXM4AoQatsKQW1fjkRVU
+w03XRbv5q6iOuNPhkrxBOAll574e4I1ehrRHpoJvGPqFVwHPRwJJwE1aPhaZ17oB4kEuNFZZ2n3
QXjsnIAABsFtendQHq2GUkglLK6qcJ29R7LlNQIG/pWZb8TA/ine+yTfMMMgNawSLQW3XuahcOKr
6IyrIuHk2odE4OQ5l6dwiytmJl45CwlQUBENNC9giARUQpTudr29i+mz5ifawdlLGFUNyCF82R3o
Q+aMtFPrbilce8S5b7uE6JSPJtNDvq4IGVFra+/APTL7uRo680WEj+60Qw1dT5IFRe28jwBz5TdF
kXAXuuqDtyzECQo2qZLMqJ9ZlfrNzq3RnnETFOs6hBhy0XaxtlugO1XCS86HwycYZRe+Cq8MkQBn
VOdShbBC33WlNDpiVWpNFTaEo28gmTiWR49xdGFE83ReLIXC1HX+K2chHAaZp4qTj4IMWyVCSf3A
NKdraMx50BzlnPAbJL3PmDEWLM4/fdDuyH++qYdjOci8Mr2m9WRrAO0g/DyNlm9ETy8L6ZNG8K2g
XBI2Cdo2ARQQq6Pu1Tywzu6OmbGDeVpx5Dze+KQHcSaN3x4BJH3PeK+JVXoScj+9ehdcj1D+yIzZ
AOdrbMvt+3jb07FRM3AmAwnLiTObvnTOmv9bHvgLe4H957FDzYCdYI/4+RrLNgmPRqOU1HrCLJt8
8LlncpzMq3JvsqjiOgrIgHveEuIyAiM9w40b6ZAFi1VE4eKmMXOY0AMHhpiAIMfFwFBB72Aoi0ag
gyVt/szBckKUzyYkhrAmA8AG0mJBaRm3XLqnCiKHlcww1le3p7XAVYN+Cgm6M47gnm2uGxacc99j
MAAeY8bDE8dH+XsWuRZnJaphopYi5JladYzDkce0Z3jp/0L03d9gjas4gWsPhQLjS4ex4MDcunJr
iBHt5xvlVqJNdMTmMHch2zLvnPCk+ppVa063plvdtviuxJhsfMNiZ+O7HbsQMwM7CMzNDkcNcz1H
nlvubMO6Mx3WnHoIGgc+BsFaULTqryrQArkTqJjkkro53Dxv16W7q68hAwG11+2GS34zPAHIWthk
fyiNstDEkugJCV3K41ogavDnGUra9HCrXoV1hp4MY/UMLl1kQ6gnZVM1aFiZQOTRbkCNGt4vQEQP
pcL32uOpFW9nzFoERx1y5wpaV5j20a86q6AEMmtETUvMxSFEogQmt0xrzPWyY/AQBFNpr62wNi/t
nIdaK6xDPTh9mcAjsiQlIKU6G47CXYFLtI2Ptas1bSor/xC/nPUH79siMZWQTAgZVYkQQ9WAbwyu
Ump8rTI8FXZLrb9nOOKOM6ce69lp5spqbj3JIJas6WeAJcGqaayK6+BsUpaWEafUsFG1YMezwwb7
hiwI6xFLS0NB3ZPu1GRvf/FUb+w8km4Ina9y56WEe2cOaCekygoAVxaCYVoNdBwowvQnpeiC+/VD
B1bgrQ2bHYcPgdzHMaAsv5XFvrCoc5wYDBQHUAvgs7sNtb3JeQMq57u1ffkAwmUrzEKGqX8KWzRS
LRIUeEg8YE83A0tbuBSHXq3YKMQ+H/FFyRYpnMoG/uh1SBtMr4WzsO0/cP1/mDna+OLMlN+nlh53
BQdALDRGEy8aHTBhwpZVjzuCEZSjhsuCA1LC4aBwNcfae5n7TGp8FT0mZcSJaMf0MrxcKTLU25Du
dfjeAnRvPLwHR2Ioccx0LC1ImUQ9gKLfILYHZp37ljYBlzhSW23ZmxJmDWQPc3FhKckbF8kAx8v0
ufPoWCoYexwFJmLu0daEn3KPZB78e5AuxViR0MYt8LKW55Vl18B11jEZb66qjq0jICIqEKwuDBKl
BOSL3i9cMMeJfdkHUk6aRYC1KZDMFhjaCafjFaBVxAyDbxK2lxVHcWbB/7KTuPWO2Vb8wthzFWg4
iDUUBBnBi7FbwZu+gkuywYAbeCYG9ynH9sFzVUveMnoH5gB3AR1klSBV5NzC4Pu6et3LFlOyg3uY
RkSOzLYW58UQSdvBrJBVZ84x7ltvw31egeqXocnmSGEhTM3JOeC4ylkFLscUTt0byxRsGie1wH2x
tEJNNTtEZsEkEt9MeRbqi43Sn2cgiYXAcAHy8kQbLMKVq+20cKlAU6G7CQI+xA7W8D9oOImUQns2
tosOoIK2ZcfwflhfZMwDw8or0kdJDSoT7c+yzJJiHDgs63eccxHUDS9iGAbtGwEH8C82Ay+Ad/CT
7Jx8N+2/fGDZ1NfUxHJt4kpyYPr9rGlNcK3sJ9cjMegdz/3J172vaIHBeKe1L49CwhB5QTv3Nca6
wlnRb4b4hZrpAVZ5VnYa33fiE5PBmloXFu4T/xYXbcRyQhqhLqzLdB3q0WmxYTSYsFPL4GE/iW+I
/Xhs8MyyhfDMK48iPeAf4tl2HowM9rJBoKuQuMGDbTFVD9E2EBD+YAo8SMogxDZY5TR9dY84CjmG
FKOH6ZQpN0DVoVBE4hA1w0JpN1IUr+D+OCQs7gpK18eOBS4eCzksU1XvUEgtFELh/w+cf+BaFK0e
JQtm2l3AR5qgKUvcU9GsguZFqArJAgIs2BLDeira9SRv2TtT9jtiUiax2B28G0yafCPZdEWJdGUl
tY4m4Owv9J0JFCHUycQQpSEm6uYdWQIiHTCm2j0cyXDP+NBPT1EDrCPdyqs9xYYNv9XXPpWxnyre
0VOQAV4Td8iyrwYtxDhygXKM+J2nw/m7+GvOrY30iL2vjLmQUeQZh1Mr+zpbeWhoL8NBgaGKYX6C
KyixgqyfeLg5aIWt3tKTQkmi4A1yoYuSl9l/NH+YV5w5b5/YQMDY2H2KLYL9r4HpQYjZsKvdZVur
WbZDloVK20a76raKEYQ5hA2cErUJJNkXIBINJHhCgDbJkWdIoMA7C1QrReeIWQLEwFgL4Lj3ZLCA
/sZl0C/DK9MnXFAicI9ToUmx5sea12jwieHjb6hKJVYa3SPki/hIDCVMYkGoYKZyZ4OMCuwgVatd
amQqOOFJIqHy8csxo2e4QAmofrYbyB/xjAVg8sDYiuBpcpvaggxv1csBIA1ATEGRwlyr4CCC+oTe
PhywJP+QiINcM3tkyrVFVFlzGCdWjlYRq+dD+JfGBjATJFkYqxlrvRAqMytFNkgV0oT7FuBpeC0q
uETVGW0BGLojiwRQzaMuNoMmIhZadARqp8Eh4ARi4AaAuEZVHuGLyfLi5rDMBHk4Sh492Zjghn9g
wqwIM5Y85qonNqpWOHA5xgPriFNBoSx3N6jBQVVoRtzAKALaiBhPy5gG8mkiAuIu/oUNqsQjlKNb
4bKfdrNYaFLwC4a9AsHS2wNwFnCS3XOtIRW4xL8N+2KLQVmzJIHc2beRPGPb5ZNoOWjPeWLUygxk
hQdnyLITzpDIFa8T5fYU8AdHxJyxk975jio3hat0JToALaS7cc3fhyuAK3YJ/BDxdfIaBD/CkgPR
P8CXq0K+8TGKnQ36FwOJyUGhyb6mO6RxHw/+OV4OeFRtGZIjWLdwv5uahhdcfI3JsXeqgPlL78oE
e8wUZPO99v1COyf8uox5kp6DxC0m7AuQQpOrwXtEoTN921JfvgpSAKifLD9B/hhEjEOF7I0+hTOs
abi0UpQ2SzesYtA8fsTRZ3RPMmPQCppKkBZ2PaKdOgEs+yhTiTo0RfykyXhi/9SskKsp6O3n3wNT
UokwTTCpP5uAfJoLUFzFphjkKTTJjnuxk71c8vdXzJ9CM1nAWLixzvK9TigKgEWIizvbvndQXA3U
FHvJxkXoRxDwQI6jDVDutLbPjXvHYNF5UOlZVz3kuApCpT0zJ+7Yu3Um4bX4Y4SXbB/aJcmM5UP7
b5WYlRhuqD1cMdMzoNaCgstyQYiT9O4su8p24KMrkExc6Cr5gcikSrwEFJH5YUh5r9lTfoIYbLHX
LVz4f7HafNfsCFqcomBjW+4JGtDPfAYWOwXiuS8BBVa8UhstJG2lQS7kzJTaUuvphHD9gRI39PPK
l5MjbOHKV9lj0bf8Jqx8NEJKt8T6qdbZAJSZIakVeCjk63Ejut9dBAYC4qSPHcvizoATQ6GP9Y/9
jJCW6i2AngIhFHAT0vKn4szP/pE/YEjZ0HgaeEU/DDMbAxdDxiRyhL82HP8d3/tP9vWXDKDqK7tn
6xKaeWYhutdNe90R66NESJiKwjuvQmAsY20AWqs3WAptCYKbZfGQO+PmFpZZywTUAedRO2LOniws
hKVBdEkyK6K0n/1zainaFD5iMkb0NmK0mJKFrHXNw4Rm5nbZG+kZvyQ+lBpDU+PPeqbfZ/3+P+/8
C9Ndvx2Wr8frRu4WVb6a1iuYtpDL5az+zV8yE34vJPoHxf1LAkqrdqCp8JlTPUlTVxYbpKzyCJ+2
8qDJdZ/P/y+fFF3q/GAPFp8EG0droPQCZU135/B0VvqTUsbg4xtNSqQm8NYM9A+xXpNkt9mDZN/O
6GqPRhtlfP983iAJHM1UREHOxNrpKxUgtxo9JK5/HtJqQ+kpf5IP/HKn2+ZjtV+e0YgdWTvsvkTz
Ur5p79T0Esv8tN9l+bQ9S0bZhMxt+keIQXFyr4JQW8EtyaEw2U9FRC2JHMXU7NkhiISw5g1PLope
kYsrd0Ak0Q+3I5hcrqqcDqFJ4smaThUts8AuOYF33EJB6DQLxN2W/toA8FAQgHJGcRA7M1a2iFgU
iyp2wUsG+m/Yq2AT7wgPCBAwfYq/pM+RzgZ9WCHNpP4C10vJsgLKfLq7UMYGYTnuAx1boTxEGz+c
nN9IPgzIzYQ3+W0T83HH3WPtO5sIW0xMl1O+wHSlwBA9k3vQaQXkgzUhOBKIQ40hPAd9/MR4G3Y+
kY53XHSD8YQYBoSuFGCGCYimXRsHFgOdsZNc0GuzxwCcZkNiM+znpgi48kDWRspIkf9lewcFLykU
FZMg/jNMPHAr+zoIHAte0jz5Iaj/2d+uMPoHtCkypLLKH2D6XJyQR7EHDxdB6QMoRrqXP8/A1m+z
dlutWp326+Q7l39NEilXSuZ1lSFgcd4Rb5iWcpglGRCFr8wmJ87t+OJOE9S+FstQCb1Ka+URjPlx
bFrx+/vdSd6LvH3vZHkJ1tBzvEmXdNOHk3je3OsmXSbgpJvgt+D+1u05L066/CpF1seqJFHKDwUQ
PKSzZQ7qVWIq5WCwqPUhH0G+sjTwiq2UU1SJQ9JFRZTaqdwg+eeggPyOUhpG3KWSohuiWOddVLjo
KrV0bXn6b85XflBKUpr6YWperTANU9wQDrW0QvgAe8CZB+FgUbIXA1lqElE9speW1mBBeIjzy0VF
6Ki4fn4qjr0j04hSmj91+Kl7s3WpX9rorBdNOopQ/VJldRtUM8Ck8YypN0LBLUaT6jtWSA5Kj6sZ
oMpidYaZbXmLpjNQauxPhjQZsIMFSfL+wresxQAXnIsTrLlouQsuKrR8C8EyodkAx9IfDHq9k8M8
+rQWQDu+5fEW/twCg5Eh5C41+GBlD15sOlY4CDksQ04cooQYCbgKg5nZg3TQGwwGqKAZDF8p22wA
Ox4NcSPEB3Unwa6YMvPLaD88dyvxMqr1qLuqZ0MjhbfMXy6OOKyo8bZuBjK3oPUOLRV23dLgHJdD
omryWPFZqdUB8fs82MeusB4ykGCCia0Dg/SDhrU2cSwBlUDo8J66td5u3vyg5Osh2S7t08OuEZEd
7LzzuNv7qXWjnRByb/q7uwv+fv/9lrUp0X8miOqd/Rf5EpTrY+wnjdnSpkXqGU9nfIyuSZkaR3Cs
fN46qiPVpzxVbWvvaQs+oqTTuZO3qfgqtmkavGx03rQKCpqj/Se1FqgSlvdzKrVSnxmlCwg6D/jl
bOo2Revoj3kFw8MQU+x9UUWEPKOsLssJthd+rTnYjWj3eFlZ+d7aUOGAHQgLBJD8tKgOdd3gRx5o
gTeAaZHWEj7Xrjxwo/eu38xhsgm4KGPL/ZiLnUWq/Gg4shEXjh4+JaFtdrqq1Yk6Z9JBTDuKRhG0
jMu9j/AuZmAEnXbnw7LtAH7R+YrHNzsm9EZwSZpakIyx2JQYcTjvxiY1JGD5x07sBM6Xg6gdWTu/
GX/JMYrJkrBjx0l+rIXz7iA3Dvp9rC95jNRoIBWX8w/Ptu26HTsaOnE/jvvO2HHe39+TySSZYxwG
YZp2vWTSnUywI0mRwl61p/7k6SaqbFOPyH2RjIoMFemnVoUMqpmMpZyXLg7jNHYQ2Ut+Zlrv+ubq
jblWXbmE+NKqSYO/Clch7/v5O93KOH5HQYUEX2L9cXGk+OcHvQvWN9KfjROKgdljeFoOx/ueEnQr
RXCMKVU6pS6A/4tXGUzDcr7GY0ZmavdrA3nj5N/EX9/9L9FZ39/9cny0AeSUyB45LsNztOvzlQWj
cGT7GQakKA555HzJuoyjP/weMp5rh2Qt2h9GJSfotxjjfpBb/M/BIVWd/j6h+gMbDS9953y6xd/8
6juPqbvU7zf4o+8vyhU8oZB5nRe/l44T2Dybl8tn5sOXJkQcx+886qAff43/0lycPuK/c4RazQot
p5tGs1b9Jd0kO5m76mG/QmHYKX+bn61uTlIVhDZbJHrKmn1Pm7Pd5/JsVUdVipuQo7HX5wsVj+Pj
kDLUuKTLl38CzZqzSvG7wToohjPKFsv+ldbc5HuBbo22CcnL13g9KueW0aDhpIWBRvCBXLj46UGp
JBAbPm9U1f2GfZ5Ve3BQN+v8tFoz+n3eY0qO00+xvROUGzYI9tJD22R28SiqFPWtRGWi1hmV7rKv
xszgcr9MxKjg9onZv1Ix8x00pWUte6fMrpI1TZ3jBYwlkbWff+96ppfP1oPtya7R3e/kPKNShXKU
VqWL3JLqfYDN38vvxooCk06JckXfq4O1/KZQ4vfx80wZ16UsD/an3lklBh1aKHqJQGNQKfHct2go
EfOUrd1oOtjVqMlsl+fLYfViY3Wy7qZ/oV5TQE1AMAtyCXCUmViIC4rP20/6DZOnnPzZBSke7X/4
wP949L+kltSyXbVava/lA9cBXXL3AiW6Ye8RzypgXC4mDYJZLgp9/xbSNX4T0rUqVbNq1hoVs1mu
/hLYlF/V1/W2I20BAS2uyx21nOgdMz7RqmfIR7cCFqXcN6E5O2uxRSOELoyE7tuI7BukTBRpCgwE
TKp4w/gTF9UsIY4qkPXw694rORC+EmNQhhtqTTTbD6nWxAoQDFO6p3/079TF6Z5PFout1D4Ft78E
cCyj/1xk1N0gqbtOwnyt0folWX5/uzYvhxc5XWWS1s8oSp+2idb04a3Sul9e0ccVO7pqH+JLROGG
dyS+Hm0EP7Nvk+awdil4koF6xXcfl7yvExWHJXuoIBM4BTKlryGSIgsD9PV1ozDoQTomO/HSFehT
kRELnStcCo04EKxARPEkbfwpvCeYpJ6KNQhpPDmLc7wqW7UUiipdHJKpY1IeqDd1yL8CqHc/0WxY
M7IjyJYIfGrBu+x2eyiTzzrn0Mcx2McXKuvIW6/gMHziCeF7J5/6c5PAxNpDBnxKql0XQIeWqgyA
D3EX1pylT+hCJ6AWbRWWUD51oLhGRx55xS+Hb5vva3Tz3nDhox8omSZnTptSUkWuOall5JcVlWBO
zlslOiA1kNyEhDElnZFgRnmYqjcbIS35oNZltAPdBMIVHexGw36fDUNp4UdnrD3t4pIJRjr616On
vHNBqmiN2IftL/adu8cmJrSDL9qY6pBEipnv3js7dUIkRegstfbVeZfGWFqwR3fVjp+RFEsItNBU
59H9/fT9JBFeSaXPaIOe+AYCzwZKABOB+niPnrI4Nu1nZCC41tYn5lkYAyc22CQN66vzYfrTbtOa
BSSwjWmSunYo+V62LOQFdCLkzou053f3Ywt/I/73EH6IkYXvinKvkfhktJHhCgJIpae9Dealveov
2ILx5zXQLP+SXpkdjPLGuLAGTErlSTo9HicJ3Ce1ZohWQDw7BDPkzFIsOjrCC7oH6M8z4a1rO/0/
Wz7jN5DKP9Yjbe//Xcp/vZ5O18e5uBY9v2nS6N4dcAoSbO0J5LLTshIvDC13Nnu2bcBuph09F/xN
5yOyh/2/bMK13+zB/3Y5vxhic7OtvHINDY5by5ocvdxPKGbB3AGHDxcrB5qdHLNu21ZEaFjBcNgx
ANKfThA/5e4N8SedP49RVSf9ZXdoVcx6pdGsNcuG0fzFZj03p0u5fN6QVOY8Pluo8fq79AjXSHcG
qnytnR3KNYxVw9oE9QzB8CjP7DvtnJzT1HqCvh7+YkV/V4/lnxfU+mUC3eq31n273tb8NTtTUMap
sKdBreZUvmG6cBcBA/O/nNP8yyAUgNnnbLDeLy//81+V/25mjW11/eCccldb3TII+B3ykard9nbw
QGN+TrfQSw2v5npp+inBYcVuUR1Qea0IEaMj9RiLBHDS5CnQuO0drTdMH0YTj8oK5JMvna8/P7rf
5Yz+20j9Mp8aq2W9ZWZcNQjH1KpHrbe0XLIeQYuWSTv38bdR+ttUaWmj/8comdflyTwcmCqNqrUd
lC/WCm3nsOZmncse3p6yMPtgisRxap2Gd//S3YB01GxK305Ht+Av9/5bM/P/07al3//jWm731W7z
yrn3d4pwdrsE5dQiiYbDv6zZqu7pP5ZHvV5r1mvlSrNW//Wem5Vsv8u4Z4Oi8+Ea7BNUY1Abn7vr
/ml0pmFSPWgG1fdjh3Za3f2iFkNaJKu/WLLfGrJ/XMUvd3sCQCpXS7hw+Qko8gBx+gkHskl2f1kI
hS/2p9v9Nfnpsq2vz2tu9wRdbK1yq0yC4tTKqa6ztyn0jzVYIoNH3XWzFkw2WpAhRzn19oAclCii
1vM+oU8ZwItLQ3bT+fNTr5uN3z73OiVHq0bDrDfLv1zg/nlrPPe3U81XFElYyG5uWs54PI4VKitI
rCV0DCA6zLV3Kg51En56Jx51+JSMSYj6iVnZ9QW0mWyuvO1MaEwExn+l4jgJeB0vC34zLeLsorpb
QkJLkngT0XPexFOg7DkTkDkqxysPPcGuq1REMnn3Er3ZIFmD4Ho7mJJ7sw/J+SBTaNlBXw34t+6c
xpCKsMLUveFqLmQtCRK8tunnBFi7B0pxVuFWuVp9EpxwDhRnb0A+kSUol5ILl+CDQegjTJ0gbceX
UT7aySUoXvM6cKlHISHIcxKnqBLeJkR/37SrfqWL30KOl+osVv2r974KW8EGh2ZXoxjB8X3Xbg1x
YZMp0RMibLPbTDYhiVpCX8/OjiOUo1Uob2Y6UYC/nO3IZpPLtB1zZMq/UBng7nFZ5GjV0FqXeSsV
DL7JxpoQca1CXGMSk2gkW/W3Y6Orp5DDsezawA1le5UewyYhXbeCD8zgz3jxe9XLOrt02zHfDS8f
ixiq2o82MFjAfroNHiHsK7xEFuHzknJA9gRZE+KGVF/HaCsLgmwXNBV1t9Tc2fVG7zmCCt/aOarE
i22sV84e/UhyQO8ISepe38I1uZwmzaLJWphYvQVw4WAAYgiWF4IoUl2Pb/nRCkNAQ4ryh/VzPC2R
QZEg4oSrlIal7p3FeUCsWTasE1FK5kRDNQ8coa1Q3RBBNnsKhCyHK4k8wY8+emv7HDdxyW2c6trH
D3Pg+6rcuJqobgaMo8E62/jfFOY0bbv+Ll2a5JbnZIMUW5WXyhAxoI31Xmaf3wgMoMGtz8ymw+LG
SWuUzhRpA41Dy3KXyibcCQkuLj2jBU4G9LAYUisU1NdSOZwNGC0qH5TspRFtZcmUl6aCNF27125H
TwtA54DLioxRCMe33el87FHy1GH+L47rUnZLpa1EMByAalY+RZ0Sehzk6qhMQRTCt49PVZKKhsqf
pvh6KVQ/n28U3s5uAoNrscviNxL4IU36BODtnGH3y8B3frOHxmOEAC55XOl2BUPzAOae9qbMMNRs
JbwIsmXd3tVFNhp8rXxyWwu5Nk176LFFnD+kaMsxGREIrf2BxCH6uytJKp9tlzKow1IPffz8yV4e
SWqj0HNGFUolaEgwLRkn0XOMpNuedp5W0PlA0kcoBjDadBa9ttRTi/2bannNE2H/yeTBbwY4OH2i
3VjJTOetnVI66Z0pmxwmoOcXylJTonEN8nvTGyVf0UbUslKLCPhtSVB1JICSlASVYZh/3t2Pij0L
YtC8u0MgeaMUgfjpOpHwcliOn1Y9ENg1ks6FwtEUphnOOk/Pytq9np7oPih/1ML9W5VSlZ5UDe0Z
JSEhx3utHv7Xqr+bbCZKfRBXvLI6efgMaScInMCzEadFvEg9qbX/eYSOofOX1X65s4PHpO+u+pre
I3N8IRrbjQkDPuhtZhE8NhAlrBxqMTi+9SG1gOh7JHVW04PCV9Ewgnb0sZA0Uebt+2TfoJJWaVa5
YFIaALqWHRVtVolNyWRRF/CLj4xxfyEkbPmtSLML6ooCuCSuMcV7CFakGjhGG+ptj32jU2WhlVww
cKQy1DaATKm5rbgRk3QVU1DSfsVFqHqOVUZFgalqEWXMrmrFejuEhzblkCVHnzFoZSGxVjTrQIay
ut4ki/ngTIwESsIz1Kdmk+oFrb0hdiLWFEcqxp3DU3feYKXaV8g0ap+YkXLoP0ym3tNxyfqQ4lea
LgO5zbR7dTn47f2j9/byP998KrV9DiSlhKGgW439puB8G77VeUKfb2+mLx/1wb0bAonRHSsvIcCN
da3BPUhhdLzQb3N64kfCaAHYmeM48yQBuSWlHDhC2278lWN/NN2VMYKegu5UTKzZjLrYuWOPdi7P
gsrQD/fDdQfWiGIwwazj+oxXG2anYHTcdOVwlTwTrvYRDAZNpwdsIOBAKvxe+/EtcR3SZVjBDkPj
MCAQDsmb5s3C91Uf9s39oJa0Eb3VVD6mx8SrW2+9BQWeaPeMd6gMxbVFej4xFgSNyt1B8IBuhJA0
PsPShqFa+D04G64KWJwlyj8BJ1wdvSYhf6CIWJx32CxZE2Xev8HSkJDI2wYD6ZOgJqRBQIBgMrlI
KExeWFN98DVBa2xjaJHzRFwWhPBKXJzeQYmBO8KoBb+kFyIJjds+32LJ4IZ4oLYfip9sA+NjVUgV
AAvoA1ITvGunGKq+lw3cjGqc/YW+BFML1v3pUeBKPJ+IvR1fw+5cjgqWHSrM576X7oKdYMuj+Lir
a0CbzYJJ+mCk33oox1XUuxINMZfSRGhZ6TWVv+pRm3dv8cBAaK8W1J3MF8NFlftDAsPWRYxHzmjF
2pJlAboXUy9SJX1Db6LCjTV3TvKjVayqfgaqlyH4yoIWDKYZdOVAkQLxTdNPwvMWSoOU1QpPhqia
IxjORTV3k1VCelMpZNvY2cMhBgpIf0h1n70yJFh1ezcCa1d1wP6Td8JNszMWyh9pGIncgkgWe6jc
hJHd+RD+MAq+4GN8nD1UivEjbHhVt5uqpiLyLlWY5I7c7gOOlN2QxFlVka/wXhyHHyrNQi7NMPCg
u/lgfrIbc8Z6gCJiALtvDSA/LzY+YxVV4/zmS2kOW5uQ/xnxrrbVgQiAG4qiDvucILhlyKYZFDeA
eKKDrWTYe4B0KuEtynU70SzdexxGlVj4XgSwJHM33B69Gi77zL9Yual6I/uiNvyHtv97wELfeV4q
ZhRqV/0k6lTKV72YuWDFjcNvBuk8Y+/v+mH7ZX+22/PUGjw9vplaVjjvSpoz53jpj75BCmuxzfIj
4EJVfVgnnKdcixWagZQjgOGUlc+54Ll0n6q7T/VhOFLXRbUGyBlIvCRnaR+NTFuW008vvsoKUrnY
Q7o+ZEh9qJOVoNw+4ZZLGgkukOuyTFMyb+FLeVSXiWQXMjM8uzCVtj9cpKlSn0vcKYGrK5I79I/B
1XpjkYvi1gWRViu5nhmrqPaDic7Tv/D08Vp56JLGAEKzxslWIFNAk2G+R5FapQw/lPjJTrl15Uf4
xaOiBO4is8MTGuSLdfTwpaTkRLMJje+xa6pIdFEOn7XxaHuh1epX7AEPCPGfk/qfENEsYjelYRiS
Zq/O3qUUCKrUInc6yt1Nsp0rkDxFMWpVAga/WIZh0e8CL4LfAFt0U8aO60uZxBVrzi/1L+Ffd++k
HhfGd6nX9aCt9eGlHHttwe0v+T4FN+RvLbJ5JSeRUYPvT3VsrUw9wwq3frLfVXCe3/CXsPk8d1bD
XM0gLhrEQhYw18FZH93zkD+/oFZIuSKPK9HFaKS7KRfKTJmnvJLu9auwC13JFy4ByM6Cfl/wbMJw
kCIpkIHzsNJccRhy4Ri7uj3xYDnnc88LGU3uC41ny0qxqOwTXFaIVbWoBSgLidwhGGDLFhh5kfIy
OPzrUyXbech0alkom99w5mmP9pt9JwvSHlpt7MNCSlVpCsiPUiKGLMRWAQfa8gdOp6gN6SbYKEBJ
Yv4Cpn5ilpnMFfSijcCgfDijI6lFutUjjH/qfoYsmx32GhEB62iknFvkR10G2MeEarjn3JInQHOO
PgPnjUqGzDUOhC5JRlb18KXXMubnIVWEWfDb4GR1b/xxI1YK+gVd/F6pNxHp7KT8t5DnUEOgiAzK
sx81GA12o7n0xMppl3qER1JhJmtBkEpuqQrUv9JpuEINJynuzPa5Fr2ySmThZKoW15it5oU5HZAN
bn3WrDcb1TMqN2+N5l3LoDM74g8hCWsm08T4VEk3HE2JR5e4c63o5M3O0QMAG0aSbk5VEuGu9ulL
SRDTeDYF9Z6ypJR3KPzNCUvF7Me8Hl28DpeHJC75fRnMeQwoOxZYZbbxblh1bBefx213YMxNm21v
FnXc0Op2qbzb7aaL3sB3n0drwTpgwjHBizk+SGVbmJaMSaiVw6fKz09pqL4vsjApMzjt6tUuPzC1
BhwEz6LUuQeLUM6I67pRoRjAG++wj3XcKDoD/NqdCG9K8jnkGGzCeI9gwPasgq1TEtve6vCuyJW/
yIW7M/51RjZaO1syBLcTuXK7vsv4/DBgQ7vDH1rcC7NksfAlim67Fn8Z4WTjzUdDxAIuG9CsU0GL
RILBKUT5noezzkwaM2kl5JMDBiO1fY0ZqVM6AiByVp03E7JBxURJoCQjEC8bUds1OMISs+E1MKhG
LHN6jY8BdNL4ih9LPEfhTPzLs9/b+nVK/pP20EM9h/ujFItekYBlw2bhKqXn8GA9x+/kkTkTJh/a
JR4d6SUl9xycY3grcuD6Kkhc48CdzgUqCGpKtmWNKWcxBhhGnPvBz5J/JhTZdjcfjzaF83rS60u8
rTXbZBa/AlnXI6uLciPeMsjdGh0q0YDfnSqFNZSYUHW3MdR5D4lLWGlPLpTUb1FAg9OxJhoAxnW2
CzZHgii3x8xP8+TZUQ0JLcx1XJ2pYgdsOLLuiWqclF0kiFWUFy+aDrETJ81oHTxddHNyLErW5mPL
H5UQaB5Tyo20j6lUi3QjGkupeBhsB0+XouHtdbAmUUCORv371FEKwsGiekubRjEIzIs/x+DwixMb
2r7XKgLKKwLxyea9yotL6rNIb5u5jTeMDSXdMNItDpgj3d9/qR5JwzuhUlJNlhk9wiAi18GpAy5W
Z2hoOQXeJZq96k5W3NXDIS+Bz0+3RkGTKZ6PVPQVrB5WiksQCDMvb7lDypR8lcfJJJkYTrc5PvHg
UCx5zWiF6Z7jj7R3/0vYmTUpzmXd+a984XuFhQaEHA5faEZCgJjhhkiKBDGIQWISv97Ppuzodnb5
ra6ufCkSpCPpnH32sNbaffFPuOiy3Yq3aKPwdODu1G+UUt8eMisdRZouXUZcdpyaCEH6y/i4Ltsi
KGOyqeCT6TfZnkh9RK/OefD2VnQNZKGe457mi4rvMmY6dNiHoCZJc4dlprnpAi+6jeXUAXuqfiq7
joDYJP0xEIsn+xUjoIOq3AFaCils9KvTqIHapUTxj7bMpBfQxRPgUpJblIFwSMXF2fKH6hf5Rsnn
SXYvPQwgEZDfEqUaJpyLG5z2nim2KH36+z7rwJ2lWBMAYDQw2nt1WjlACCdL/zImO+va7Uxyl5S7
gPYUTlpFCV4z+jzI/Sg9UQaSFASoXQnjMA5jAcvf3K5v4O6Eb4D9UDuODlYIv3mPHdn2adg7L/pf
mqPh+x0jQtEnmMsrwb9QY4p+7eXJvW26574QwZtB0X92DCyFskH5k8VIJ6XoNalG8XAbxHPi8jDs
tHpNIHVCMG4v9I83dG1faLFExJ/7WTRRKSMKL8NCRgSRBk+kcs8OPUyXmT28+6QkLS7GELdGBRXC
Z0GyBhYSUrStI0SljwzSukw0xNLxML4780444MnhYSweHW4rZMdBGyuBp/ZxcLD19eTFeU5wUSZl
IMVXmlMdQ8ZDvXIIsolVKTskBQHpu6T6FYlIyQ4ver0XK99m9gksa5IJ4CfKZqhH8a1ZRghCa8c+
XFsjqNr3drHWPtaUXEX33rZisa9fUCk8Ugel2x3n/rVHnpCoOhTmL9U4/sJG4vaQL9xB+4+lfRu4
JZEi+f1JOIRvHxia6kCyBXcdk/2ZzESYapnlfZBcH/BV9kRP4ETvH/JVkiMXNBf9pIAqzAjvI1pF
xL/PdIxv4XIqJv+WsT0JTP44uAxI+HQtaNZwftwYn30D3iqtXdxL7mt66wAsEm2qbZcEOtCrPG11
LY8QdchVkAcas31V8KuUUIlF76Qru/ktLNncvmQ66Uhrn+ckb2jb3Qro88hajZvBvQ9SuFO3uy/i
WyGKEOV+uM9a0AVIh6oSiXeRTN51LUchD4dog9IrvmZogLrZcPgFVoS41oyVbH6l1XH4LskzCH8I
LDU14LFODqlqz7f9j4dIJVhyfDwOMH1gCZg4staFTnAA7yB8JIOtLoQDT56v1WFOAkAm8TDnRBKa
DPdhRGQac7VqQPZpI6oIZKIAKH2IXh1/6G5asDYycsFNJMkb7Pueu8bxkQlzC/buWuh4gkmjVu92
2damjI6sTx+CXd4VwAVejuG42ZpcKqjBlksSM8+0KbfyErNjS8u5loMkiMaUKqHRxF9+X5IJJbND
QNbDjehYfJTIvXKc7UOOJMKiM7snswJ+rTOrESmoSe1K/jYh2wmu4ezPyk6Kjx2k2VqNklegj56U
rU1KBd6amR4t/QnB2ZEH8xtkL9g9ABQpEw4M3Aa7wrPvkvUiBYZg9pDEkbB6DCDgSnjB9QhNv9OZ
c/t3fYs3fDdSkqt/pIYgambIJpAqwOJJodyOnvEeDL8AKj7gHhLp5J81kJMZD551QK62O8e0tTvg
fvHDhP1EtBESRWqOcPVFP6MZCAuT7upwIgUaavIUNxFFIjr+2LMeWzvbDoJg/BSL/ka36zxosOOU
7Wv36pwH5+4DqqKOFJjNpgXCQBwDMRJUQUE8SdB56QM+GLzawlYVRuM9VKb3sF6YiZ3QxAYA9xlP
nHZWD9yCx5DA6ZNp4LtQz/xjv+qym83f3g7vQqRc2QzxWx7s3Y/RYiUhrkmE2CDSMqMVhyPOuS9E
WktCZxWoXHhF+CS4XHDLz0ghrO5swgsQfSRp2Ox7RTyqxpBjs9OQAqd7Hz8NWo9VhgPszy9eALbu
1AOu5KqJZtOCbNWr5ZhTMkDRS5SyJFwpYn1qTYWWw0Fic4pXNUQszNGnItdVjavUWgnvVgg7oqlV
kRzbQWWTQIHigyh8MTqJFfcqeQl0qjiVgM4rt+yJTlU5rFIJMczkHLOdS4Aj5x3dMWY4FBYSAo+h
PUWUS6KcxTm7ZnUqEcuRglDhn9EbK8kXMAQFsgD/AhH9XcRVuDpzYYjxfD+JUs6peIvXVCe3Jepe
BGwWbbGTj3AZ9+ZFr3iktuSIz4Eo3n5oSOAlzaTKRGbgMXyGl941O3kWIl5or8X39HiDsVSP7zzo
esz1DM3o1kOXK7kv7im3lIhTDiXuxD3Uvg0myYpnw2SQOyUxZYWWmpzL5squ7P7XTK4XV+xDN5GQ
lS9fmFhFhtYZT4iQBK2u5Mp39amIE6CPhp8dAQ8n9uPkTdMjzT2u0xuDJRVHVuQ1ZN5kFs6vUHDf
o1d7hWvUf5LyolvBHIhn/4Rt6T7ab8NdxreRGeCa3No4a96929M7pxGeCiwFzWURLAifxVXryezE
EbqxCHqroBGvitiaavGMfcJrXUKE9y+hMyCteO4QT0lWQWD7khxyggaN5Z3rVfD/PIsVSmbkHely
EW8XsAScJv2e984utbqisnCLRG5M8TWFTNkWNYGVJSmblnjhfdLRCIvMau/Qr4hwjgNM7+RADAnx
vaMiYY1AEj5NiUekehDzuzZ7HUoS7NtNdm6R+KjaGPmte29Xo+XsOSyxFUZwce5tXLm5qI3AZtRh
8HBk+DhH6hmqt4+kLtGCPXtHE0OMjeykl4F8ysT4qPhM+yiPvn6rATCKD7pkc/kCR0K01DfTBrnr
Z9AvOs9gP5EgZ84oZVu7d8xYwH0msgLCyVUQearaUkeRuPEcnAgDb6mUI/o4FwyDsfNqLPh30vTS
5iuiFiCBI94DPzRnDH6deI/NGYRyLMm2+Dq89oZx9AkTxS8kkUrmVb5DTdJhPzmypXFISsYA7OCf
urQ+wNJT1cBN+WxBGacqXZP+b3iVsD+JVYcufgEtkPmIhJ+5Ay4b/wXVG4YuOimibSO99gg+4S+e
sjNkWbHQwuoEwB3hpaSa6CxQcoivpA2zBwXQIrhyXMbEsB/hMYYLyeebifBAi8C9xAbiNHRz/gz7
4D3kEHygyp3W6pEeYy06U5t9pOfhKT73mnS9vqUF5CbJH2vRK5UjU2SCkNpayThL98omhhsjey3I
1kyGJvxKZFy4Vw+6PXMWkeT63AJus2BWb6lkqw8N57E4w7U6xTe+JYflEj75/T23BjRrJshWIJuR
nPaBneO7PLRxMzGSc9DiK49Q7sgrNaIHX6f4laHHhoPJvs9vLviKosVzieU0+KG9BoGHOF4cHGqt
7IDijjajx2D/eTiXWAi7pdtKWjwLqbaJAhh0rXh8+ziknIZ7d8nk0VBNFNLuNQANw8haZGzk39Tk
fgvMV32ddUBs4B23nAdFqXYz+IIF7LYCeXdPQHEZMFdHEkuQ58AZMF2JNZigXaro3pXPMStL/six
v3Sfr3GEGB+UCdjlasBAUWhn5grpd8kXNXIUujsWjQxJXMg3hZqihBz4c5ZPLz7fneuu2/WgoQkc
n0mLvyQaRaKaIQ5gl+Lm15cIq104xlcexV9vUi0XMi5xa9bxp/O7Ny1g0ZNaFLGZjuP3O8T8EFim
9D2CKEdXJZI8Hf46HTI0J2AA3W7MemMq8QhkVkgMyJLjsnwX4+H69Gju+uTcWeXTu0cqQxIb5H2k
DCBnJj1VOhCnv+SWxF+uS5JozPThsCUXCyiJ6cCK5n84oZ9nytsxd0LCAvHpoWWOx0xylI74DSEo
B3DHQz4k84Y1L2/LC96NucNjEm/NaBwPeTV2IyzBWBZDKebDiyPQV7Lc9/5nWrGMZWVfXDzXj4EY
MouGqkhmeaxs5vGGi6ccPRzyLtSLISRDDjrk88MhlULY6ylviiM2JEDNffnchuNBypAlJZZBLAxM
l0iMBqcbup6WyJyOXL7O+DizfIjDcWKnuYL6oTrM6dzhjbHLK3csV8iN50Zhzs7eGFPHb+Beyt3j
k9w/knKfZyW/KChsupgpsRVi2bh6sVlwfT7m0uMQHIpnIXYA++rGrE2COIZKpMblcn0bN2KE3sZL
Tm5CHY9XkcBxM0qxETQeXkSZ6+E985pfU8nK+Ms/vQwYYQY7iTBN2Cf8+Py31T2GMJVtTwoiS1+O
kWQ0IlhL3LWWw3n5N6zyAdLugmfeSAsWZaTPs8jzXKLU82r9IbTQm4YTRrwnZ+akGy/byMkzXGlO
zZE5xfpTdIyE9S6/8zKGwzVlQ97iGhj2ll/IJ2XUvGYUCQeG1BRxsoy//J+r9oYJ72z59YaL5lAc
hDcZsCXDkj8wYvg0sHe+zpGijTfknYjxRPKW3CwFOo2C0KS4/Z+OMh6XfnQ/J9+gn0lH0yXZBNDz
G3rySDtbMiQ7qt4ytg1fP4X8kFa4yQYGFYQB2D8naKfDzUa6w21yHuCJmcZfHtkGkA7l1mhD6MLv
MfQb3juFfBG+EIlWmEbDjN8oHlXJKKJzbiQ8ot/vcBEc4vN6Q4qAk9AJNGSM25ND9EZNU8Ihab9J
1la+KJOGdcGhhNYlK2RDcYwRQVRiKB8Fgx0hi0iPRhxX/nx4YIdgsxnKO59xDHlCF2L+iIUo/8ll
I5d+xvliaYa5tnWjxd4Ycv4hc5FB8OknZ67lCBtuIuPkxFzk55YMNwp5WHkpty9ms5dbOuSKft8X
IlHGwzcZykZdyd1Dn1KaniKgZDDA/QEqDBt7uvvIS75gy6B99hEi6JXjCyXOXnPpGex5JPIhS/rH
F/cJAse3cDlO6SnNF8/KvXxvuUERD0EE51hEGy7a4woy5hsj57ZtMtHI4y3SMfI+sXnGnZb7zNOj
2si4P0+Hx807HEMyI9xzuXJ5OHJVHE0uLfe5oGHm8mB4+Tt0HfKOPA2iXr7Jz5iHJI7AUDAQGIgm
tlLsBXhuyYCI9TW4+RgYzJvYJm4O3xxiFRgXqTuWxjNiDmdMe1lJyy6LhifA5GP6eJEkXH5bBVrb
yDJg1a8BY7gbfoKkSsU2yA2QFcJnWU2IRIQcKWFNWvx3LUs2Tz0+f+cbvHIT+RJrWw7MMo7Wsrw5
cGuwzlg/0teE36yPIS32gDxFa17K52VZc6u9/7Pi+YbYiko+zjnWyVqkM+Afrjm5x3i9Nb9i/W4y
kgPrKlJGyNompCE4ZxJxRA7EOk/WGLqMQ4B+T9aw+0wgKAnQk//2X//9f/3PX6//sf0+939jW//r
dC/6593pBpqbrrh/gPjqDdWyLV3V7NZP1g4NZ1/V+dDU0fb8CPW7IgUmevAoqqOvI9rtgtIUrkiN
bvAd+X6RAmnB9YChwbDzsbRSuKDhsYdjdXehfNBtQ1R5TAIoictEMwpYZVr4+UzqDM/uu635vEPS
XzLYRVcKCwZ68v+3jeCD8x4/x5EssE7pUqJXAmGiZjO5E6JLYzozQhGIArToXkvsfPBvQyrMyBBI
vCk/RVf7QjtcUnPwiYlNUeYWbW2JJoXlLVqcUrNEpCA+w7VCwAYRLhHM3NG+AoE3on35phS7BX6G
wN0C9rHgV05C10ZVSBq8/Aa05GQAOcBKojJRBm9Md6gl8EH5B2JDYKryYQFBSQQ6ge1tUyCJY7K/
1BQVNBBEkMmilqpRxmTRt2nv8lH7E907YfVvO0LaB/dHBs7ik6fkhILd1VvSlugNvUVtQy8aoqjX
llSPhEp6KDgKwQvefD3TccpEbaH09cVv3QUQa593tp0HUDVaT2Xoy3nQETuwl0BLelpPhA7kS+9Q
DiaCfc9fckhBlekh6rvhDfZKHdx8MyMjt7j4Ns1BaCj2YGT8kAEi6MDJRd8JrbRYJBxERkf+iF5j
PeM3nWtH1JvRnZpImCkqbcBH8bo/ud/glp5hGKAGLFKfNKoCdYigZ2i26dwL5lJkeDEVgWxaCFEH
8kcEf0WPQaipYhul8yCv3A9dFblq6ZHCJsin8wViMZ9P2crH4PHltljY+0oOsl8g7ICOrd2Wxn3w
kpjtyEMEAjTWHSP7vTpEL/NFN4MKGQkRaZAEuiTkYB2yUmj1Bp9JhsbuivLOM3lieGXQDKovncVk
MILxe2Lk0Lppo6OXWu39GHcF58ZuH1OxQfvUnstRGEf3mQBsHNMHj5+fnj0+eecBVF+gscBQ5TP+
EtijQB/lnSW/hQPOFXBVIxrN0Flnh8iE5MK3PTT7uKozV/TPBqbR+k/ej92wbJNGoXoL6HrzB8Xm
vHu87rWtg41mKZiPRDtFSp5YeX+/jM6Fp5RecRoeT8RSxtYx1Oh1i5p60nw/nHetkRKJT9S40OJB
tBDDBIsPaQAwR834ug8N2kko/kl1K9Srq2FNgd4IlWVUssQt4uxOoe2dBiJs2/BqtUseSrPzrtvP
3F+i8UFGiQD2lWhICd3Bm0e7evRa3p2bnb3VzlJt57SThPxsGt9NOhEdI7WVmMr4ovXVXXrIZwrS
ragMf5NKajwDm/YW6tA4RFoZPMpIubYNNVyq4cPwjoCAETcEV/1MT69guw1M+lqUXmMOh+1KrkQP
9i9ff7lLVIe41gvuwL3+rndey3aWupOjeA61ep/c97+aB1jh+3B3SSsKTfvAfLbvdnBGL+k+Lx6b
mmC6eOY0S+4/a+/Gad7BnQqkFurL7FQQ0GkzRR1Yj/jRP1f9Vz15MyFawVtbvd7fldXfPdP7crI9
dG+tOf/Xmv6jDMxTctmm593YNoKjlZyrVK2TXdExjuPcTowl1+OXjXR3ayuxbiXaI7S3o1vZ3bUG
b13eKURA63o4OVWV5mponNIH3dSoNp5DDTdn795eodlIVCVRjG5dZLv9PM/jYvkXQkvjw9L5N4qH
2ZQuOpqp2k1e8p8fjJal8riW7+VRHWu4TKNLoK+W5N3IFlDZoHQDvhp2z5cRX4EoQHA6xJeHCxPq
sgbDgY9GDHqJ7qpvT01MKyRqElCkfcHpa27jQs32RuB2S8pr2Gi4OUKVTWeJj8jK1v0CpjFqy1QP
+8rBPT6fjkbF7BQrpv/Yhkyw7pkCKrm3nm07h8iuhGxSdw+gBszFBQzbvd+iEJ/mJ/ec7hFUt/zy
5pCcRhDk1r9DahiZZvtQj/at+EntOI8KZVI/owfYdeygmuxzt0WwYUW7d7ADfUM+e0vSAml/gIo+
KPCcbPctqZGYMASaXq9OmTnen7zbwmp1zj11tIXx+utOaq/plYfoQe0TER87bWruTYuaDcfAKPbO
4B7cC+VVjPiFRpYYHiATdYgKquY8gMyDmtXC4zE2WqzK8fudKqWzWwY3pH8OyRVt5XuvSVmugYqP
Pcfwm2SOKH+ipG6m95sPvUB7BAwddagtqsPfcG+W0xLZD0pdWYOQF15G/NhFB1TyjOipj5929njH
Bxvl4VaQv93j+Pgg3Lq5z+mbXqXlwjr9xexp1g+/6vdEM5uqpupaSzXUH6Sl2qou6munvceq6Vw3
V9j8FO4Pg9Po5e3nxgTzdppf1nagwyz+fob8+zDYDqg2SRkc/WoGx0tpAUQJxiQV5Vk0QComNeo5
s5uXLJ7+4tLxwK2B2KRgllL8k86zZtKkIMJEvlFAGLU2GJvazzmrMakn18p5po3o/nLy2fPlNMgK
fDU6iN+N6CLZVlZUk/VgR2OYRy8nbTmv8ahyd1c4le2aJKVBcKTbWDQkd8m5qzg23tYR9oADMFzx
4R7confXXFjomfS2O3DK6KHocZ2DlUFttrtr5xQdFpQfizZMBDyMX34HZHhMub3TaXRPkdanVbcF
imXe+AL7fiTX0/xlZdrRvXYM21HwI6zw9AXJbjuiIn+g9rtzbptdu6Y+gqeBG3h0sW1khWgyoTNB
c7d8R/WdPNLh4bxKqo8FW4DT6h1IWT1I1s1AGJVIwd3SG0tpiHBtmH8jI55tqsQkqti7z5Xd33pV
IvusAsEElfzFydUKJxPN8Xti90nnZg8RjAPhzzpBOwdN80+HWiXBfLcnVQQtKHnNW29noj+d8/Sw
0vtXSionlOtw/98QQprgV1dm2+oLbveOSN75Lz0jdfWPk9JqNnUYrw21qf5gl+q5eVSLqnqPcU2g
HAmh2wRb0JjdNxrtnlDQpOmP8stG9fvoCEzCHgobCbiMoPU8ZbaF6YashItthJZk/noenQLFKuA6
WLaz0+DJVswbYL4AZPjArKC9brCkFDE5raXPENrTZRtsSAfRW4B/8X1wX1wXuYbTbgWLU7sxKyZC
QF1h0bq2Axmq9GaoPLWBsz2A4+pJ/aRIlnuHbD+kfnXNngdH6kYADDMJNbZgnQ6+MsUQn18weKqw
Hi/zmBKaYEe9a7dAUu+0Y2VptXOgjra5IqwlnaUAWpwBoYJZ+vB/OKHafoen6KA4l8R235azHR8g
2ZzTRnKDTlRGS/zkC7CvPf0lUj0r/UZ4/VXZzq12mf1WWv+6iVrZZt9VAysu+qLNWYatqeDRUIFE
0I9tcdN8OGrhLs/OaYDniy9sgK3wSgfOv5KpZGoLsqpICwXibR9G9c5p8lkmy2jsUq716rbaOazL
AcgR4ANXEtDX+SvdJ80EJImnA1G7tgsg++GZ9LLaMcXso817Qdt5dqoAF6Cu7997oiF5Qa4gfY21
CK7IhR0b7IFGWUPBDf7gyNPHWFo9VMlzekpBxpGYJONZrXc9qQpg7rN9nONXIgO9HIh045qltM5T
s6+TH7kR5g+g2aHowGuEIPd/I3D+4Ed+jG5LMyzdxuRalvnD6O53NKVXtNN7LHCfIqI6l7uUcQ8o
qgpbRYQznmcSydf+aywSqQpeowv/yvtnp7f5x3HojWajYZmaYdjiE//6F6P6srucrGp7eY8bvQuY
mH2nzL3y7tpIxrFh0pfKHlRVt6F1K3j5Z99YHL50dI8IoNj5K6eF+cLXpU301xk5r9X523jFb2hJ
2Ourc9km9cTCOztH+WX40hdnZC5p1kDvRMoL7MJ3GnCBImk6N310evc0JTgc3Tfa9xd3yTHBfwPe
WrQafjU9vUKL4jrb0DZqPB3lPlIef3kouhiVny5Xy0RlxTJtVFC0Hw+lWtqPa3FQ6jG7bOklM60F
Di89+MAXB1cv7DSAvfp2Nv211NxOF5GKdTH95+ehCxf8n4bwgze7vZ7N61HL3+M9aATTMUAVlSMF
MMOwhuO+afxqHp1yTiF/fN9+l9zyxWNT7tw9or/Emc3MWthZ/nbQp8EzN5uujQCZ6tjz599mcENE
Gf5ppD9mzmOna+fXafce1/F9UkSH2CChBWcJzx1Fndf8LzdGLvw/T2erNk9GbxjNH6d7a+dmedvz
bC6AjQunQXpNRQwy7a3aiOA6y7lQhp5759vwHIWSntM5j7oUzGKSiiS51pe/rBzjjyvH/NeAZAf7
t5WzVQ+Xt/G06jG8ZgG7AW1Da28loHH2nS2yxPo5bs0fjS88zHdXpyTsNzb+ZdCgPtickuEkV1sg
AOPl56DcCutyRTkS1t+vO0gJhJj+4un9f+bWv0b8Q2TTuj4Oj2trWY8/jOxZ8SUunD6cpYAcIO/g
ZYGRf0KHdKhoU1HBlDpxOYjcv7Dk9T8+y6ZtqJbRNJqm8WOS77E4V0Pfy+aeg59A0CW5IcBCfgK8
sIdn7dKvY9kWUUC/Of8m3TNodQzUR06U0C/d1kx3VeSi/A0wqH+eZtofh2Y3WzY6SKZu6j9MQN6y
zFxT9Hr8zGwKukRYKUSHdrtMvo2RWOVD51I7065L9lRDo/kvz8j62/l/3JpHoTW2+cusiVadLds+
kp6OiYgHyEUbIUkAGjtQJiOhn+29AewwWCWVEu1AxrrWxTcawfcLFcjBI/l+0EfGPzSS+817Dy5F
+4jMQ2OK4D/hU9HuP9zOnUJqC5U1xdvA4iV5PkSdj4R0HlbJA3Dxo42KRwGRZEffIQIRG0QK7aSs
oAz++ba3/uTutf7ttv9Y3ZX1bG6bVxbTLXi6hAnc895L2EhXB/8OsOdKh+VcCJ4/uPUOi0fuNCAp
PaAxRKK66B97QE6guuQAgK/0moeV306ZTLCm2gNjzbbSt5revvBvudu/IpSCQETbTDs+1U7KKxlV
t0agvMIDKiEE+P2CxM3TfRM49BFU3kApnrLpPFiy5Tn4y6T7aIv+h237t6v/YUp0tboudduox3SG
CJLZoj3Yofz0skZLNWg1/Rr/1zsoYfWLwQsWnyLyMEO4jArBtkFiXx3VH5kB+roW0UQZJcuvf34+
2h+3pX8b4Q/TcT0orZa1Z4SnmVn6k7Q3kgwybLTwdoo/KH6q0aJKRm+v9d9uz5/WhK3RW9hWG3ar
1fiRCXk+r2ddu+Yqpv/WKV7eDZ8adDxN4Rtp3VgY8ADuzIOcJjPJedyA6ZteldDKKlpf/NLZQSvn
TrNnGsYHB6yyEqnT2+Bgt2tEe1Y86H++V/qfNkbbQKtHQ/UFX+LHXN6V5W55ebTe4xs+LaL7kBZG
+zaL+aI5TbUNA21kHJLzt2U5Wl8DkdlFDLU12o7MuFqGNxLekLY2zUJw3TvdrzQ/p5uT9jdllj85
OzYeH3e0ZUvK8//dv6r78mBvn1vuKtjr4x483CHF7ek2xrvhP98RQ20aDbnqH3NcI8XAhqk30Fz7
aVhvS6t6Vnv7PVaSEtGK5p5myM/44OyPbELmsHC0eLEkpgfsNkjTiSTMnxnik6+GB6yzGS6CQ9ID
tK+w1VK7oeJGITmbvIcTI0P2IXt4b4F2t77A80MomJH3TrI8pXfbLOECD6T3FX82A3hK3VGjurrJ
w6QOAY1SBAKC4cxwt2CUxnk/nbUqp4oTCxT5F+1F6MVItOjoveQkvsdUwLMvhn109C0yYzVtHwRi
qydwXWhdCz8WjsTKRhYVr572fE6alEEGQdRGy66OSacWjpEm+tweUZDb9qL12Z+A4vWx7ncAqt7s
4lFmJDCh5U0aDS8LSrroU5Y0YUNUDrD9DGaLy0pQQbDPFPKohMbpwoChC9hW29gQoSoXHtuZhmLE
mGhde+Q4hLQ9OLutOe4sTCqoI6nlzPZA77i/6RYGB0tJ7u/5C1x9h8eSOxNg8YXsRE/X4n24G50F
Til8DTMwdi65ndRDGzWTqquKeFy0HW5EPL+wqFbyrpZQ93/1RNHE404H+XzZdFbCfxSpYPyORYCG
8r7jpdy29jsa5W7AQ/7FOUGlH3XO+iQHUiNJSA4OMszCQA+Cgh8iMBOOP6nDZCZo3wYsAcvRkWAm
M7VDfI4mTa7IvpXy7MgLxZPtzXkCZIF/doF7JQCKh1RQq5uD2ByX2vLXmx0oFKBUw2yfUiseut3q
AXgHPkGSc0N2XZQCncYQzMZQ88bbnff1WtBNk9IEV30HCC6wjcm6SWohjACOueMXqL2NTQ3jIvp1
VwCfzmEqpVxIzbcMpMx2mDV2yHtrqZolIArqNmgaCxlWZjDd5oRX8Q5atU/pwE9n0gF7YlAxcGaX
zkvoDObsBVoxVpzc7Y2A6JKQBdK5MCxmR+3feUalHVqsoR3pD/9RUyJFFOAQKOwUwXKwA8Jwicd0
afQ2Mh9tSr/XVRbBVevYqaCbpOgdnafnBH+CRTtp8BwN6Z7NFPwQElpjRBEDLg6MiNuxxy+876c3
d2OD0vwpXE8us2Sm1jwE5GY+Cw5/eaB+wfc6w58qqNA5ykqws6lNJvAjdG/zaSq6JQQNhRL92Ula
48d8zZI/IdAJGuVOnhFJoDsP3QgnqO+izSmgIbz9tZaK0g15XSYq+PzE9hDU2BxTy5s0x1SPy6jy
m+L8lvCYSMxNbmWUNIYTSj1JTk3eaIBlfFLnCYePPaH3oXcdakjScuzsskdIFohQ7G/73TGZN8p0
vF0GkxzdnvOm0cbEuPFrAswI7AKChXfahWYugDZvzDpes473zgS4BmsKMgDzalY4p5y8TtLA6NEg
YktWTV0U5AOF1WK2QcRAKmHvEE5h6wyyDRToCXwM1XbkEeuYkkmvIPuFFx0BessHX4DGyhRkB0jC
+Dbxx/fhl7URFB5Rx1vhxIAmXYT0BKMWX7IYmgjA/WcSCbgfEH68AYuSZXUyBIbYBR51ezkMAbkY
y9P7SFqije5NhqDfTFT4IB0+MqECcWckC8kEYjWwTkov3Y/eKChQHtNdLrLakBPeDs7krho7NObh
pG0WiwOWU0922dYZaKM+pHEhBmOb+HN3ZioEYfolA5BWx5TOa6+3J+UMwJjgz8D6oghld+7OGTAc
DT9naLZIcuzKdNqhdb6LFWjRbaxq2uLZk6Dr1dRRVgjFkdWrnEd/Belzj8F0emQzmi6sIzDI3+8p
rPnFk3yZs6i6mrtDz8AYK0hXM/ZgUT74p/tuj17IVJPMW5Xr1TVDeQNOGNa4N5uRknTyW6S51687
BW9Sk8+vFHUuyOO5n/Z67VYfEnwjakNCL2bfdldISSgCrCqYB84JRJ/uN3Ow71W2YypD382s6Q52
2+rZLYRl2EIYfrKD7QvD0HZY4XRwqblnpNPxLCBVXlMV4dLC14pQq3tHKAxlZPYq2iWGr9fwZlZ4
yRMTeUq3acYIGGzuvQhbnbC+U4wY5vDyJPNanyhhl8GudCb7CsUqItMRc3yfLgeEDMfvjClN8YQq
j6tfvb0szLuM40jDFndRfYl4Ub0wDoDXL/Mtbbew8edsNHpAlHVWjTxpftnHDkRFycieW97t0jvS
DBF60OGLtX+gpTJtOFEZoUQdMQnjehRHDClbn5DWKJj52od3tug9eIjFAs4GdoRNir2x8mfXo/fc
tZ9cAa1QuItOho3fnMjeUI92y713vfhrkEocOE+Gm+zKAgn1Z6gENQaCrslQT+HETApAwFicy9El
1fsm12v2zrXDY4YS2jvCXd+GIPjTRX1Zk2s2tikTmPww3B6DwiwGJzSWwE2u797FWJ9eyYseSnWw
v2aNGypPl5H6IneKmY/5iureq6Ck6KaSHaC8HJyrgJMqwe0V7A2/xSZnDdnqeNQnJT7AIUU8yKk2
6LkVvkq/tjaJcUjhzNuCPftVRipEIm+m9GY3Ju4OHqTDPVpmbJ0zUsxLmr6R9xNADTpmuWsNTQwx
W2+B0qJ0Qbi8u62ClF1o/qo1/s2n8ZUs2WvZmilkzJRhuQ0ZDNq5ooxGhr2TTl6k7rlDFhu48wZB
i7sy2U5ms32B2QaIUPMrSHlfGEAelgS4PW3Mz4enxmSO22ciOcNdHGkJC490Uc5XMFVYJobLXd/w
zjVG1YCGCQN13h4gJcbvGh20iz22G8yDsro6K3Engl7hr1jZomKjg3aBtdBkWkJ5EJ/GHko/h8WC
D0E5ClUgPME5fEmlyCaBr80LVyHW3vlB7408wyhvOaVKpqnZuRipcvZVPAsR7jqgDVPmzghhKDyS
G63ATn2E2gHfFRBKK5LZO9q0N5DwPCF3LRTEXdRTU+JdhkseWPUX1myx3TqXR9iDujRpnJzR0YMR
MYWXvrh1MC2HDfmaYCWpddRIhX9SzqlqOag6vqOL4pb0Wv22+IeTA+W2g5FOlAb9hEoPgktI7VjT
np7jggkJ1iSbcegYin/9yvtNpDMP0bIMtleXSYf3xc0AEYTB26g07iIaeVNGDm7Sc7UBk3Rynbwh
v5DFh9lcUz8OqarQDGd+HwRvxR3tMFhbQSXBt8zpSGuyV3jLp/APTy04IzYO1fh7SVYXIAMrAfJL
9Y1hfyekjw+sBqw41pI4X9sDZSqe8+oS3GmHxRzAxy760vwPQpXGTDn2G0r6MHim79FCg1Th9Kyp
eea73Ck4V7XPbd1ymzyLIQsJGT+S6Vb45pRFtP9ocvhsFUuvRORHa/f19P6LcnotleM8B82EAvLt
HA9wn6Mdyj90b0A1QNgtz7Z0gCsOXvsBcd5oLzvPvrm4OYTsR8fMCKpoaeo02QaZBn5XEg6b5xRU
aCvqFn1K0OR2nejau/do1HdyrIyyo1HF0z30/vcCRLgmmPHiV/1wu5RBrA2aXDAdX5angXDa81wu
aV77yg541ZPqIvIxNy+fPigDyTwV0vMd+YccpTSc/m6z87DAR3XY+09dMPugojfLAa6J6ry/yQ2h
1zCiQOI8O1/m+DnC4dAC//R2TVi21Hr6u7bybRMqUgv37bgb33swRBZlCiIV43pfAYdF/gFqC4q4
LGLugJ69jhu97LzPqJ123t3G2wk1xLDM7Dz7ta+6r5cPkgwBn1XY9KaduRo474wmO/jzlQMWwF5M
kebqdvWxUDh0v2u33K9XNy56IFSBavxvks5sSVVkC8NPZIQCMtwyCs7zcGNoWYWACDLj0/eXu+P0
6ejYu8oBksy1/mltFdwMuAjUH2aOUCbIVt0dlXwn6V5EYh7KvMEq83WzHNwYP+JKhNPb6Q6v0B+f
gQxnJFOqrchOFiNZK7GOWApVphX9gsKw+y5WXC2h6+f/PzesP+Sm9ttbRUqM+b7pprqEW6SHNr9e
i9vI+9A7dV51tZLYHr7hcG20PeSuxc5g8/tcVtPfq1u7TGAjlWGPzJTIsxl+7m5tvLyBQWjfTyHk
ZrDAR962LDGSvnXOBlc2jtztlxk2YAl4naIVy4oNwBx8CVirFsgLKJj5C0kmSK1C8Ifz9BtCr3TL
sLZIKhSjXJglcWHvxd1hNj/ySJTwbLmaiTLR995D1ixvom9HXvle9jFmFZSSY/dY6dbbnJ3PUcK9
+GCKMrsDDRD1YoyfaiGuL/8jrIcN8wUra/U/TsaRIGYUFu7qNV2p/IqZ7nel97TUg3owRBRn9naU
wUpg0RVbCjs3TY0mNuanBbu5yacUI6fOnX63yZ0zbXLQcTBrijPtn5YU0JOazwchqAhXGqSgyihQ
UTHoVgIQZQIudwhCGfR9dcb9gl6AEPH32zpoNDnl/aEx2yM/iSJBCUSQgYhK6SgVL5f0Rgb1+IcD
65ap5qCcCIT/KU4txRsZZvFydY7Gkffst8QfD/hB9j/JGp8SipZwURZuYcxpsmJYCbtmppzZnaqf
sWQdRDD5IXOmT+8vzIATRxiBFfshZ+41pC4HXcRqDIniNAO/+kcQyLJJ7wXkUDi1qHZPL6rJ1sGk
xzbobjSyCDLGJUZdEBqHJ4MI9XMZBtjpSFLR8McENP6gAB/RcYuEiuf2exRDfEpGPk4jJjybxtfe
Sb/iLPlO88YNWyz2/2rTj7dU9nienvg250vOBwJsho4o06jVUL52bltwUHTL73mNRiC9r5mQZ5Kr
fooWbBukaqjWEoURu6t5GXHYn8SMEArFwja2jRsTvxTRqy7Zq+n/3EtI6cucUtpWRLyife+9tZgc
swBFwZAseafLvyFdbrXFI7sxNpt4Sbkngm9YLxzqvwmRksQ/0cNa+XbXbO+XuSyW2bKnPEzXu0Fm
f+bEYTD8E4yDwTM0C6R6IKo6zcekjo9OPbo40i/4tkDAE3Z1kBNyKMje5N9io/cN1BBTOFvzQ3DV
6F4hfSdMX1sDvjNenXkaI0tMPpKoIT57vJ2xPcABmdsCeLkOPJO74e84g8llkhuXLAvhVFb+0tvL
t1WYz9w6yIkbarZ6MSaqMzVaFsb6KjpzATHQg63eHkgLEnt4PvpeLFTbGpPqfs0uvn3jWV5uwxF/
nkrO9Utfz+zF1SM69qTxUo5JyYRkjiWV085PAQsQbwlFzpL14eC51vgj4ZOONheE0FzUToxqGixE
WtFOaGuIZIpdBQSDywOI44o/2/ir78L0hd/3nkzvfcTBTIVJmdpblzvZR5Wp34SIujxQF3/ZobHn
gqjQN8t0vS8vJkdBRGIwNqFmN7URrM5FJ3JZapM7FRJ4BozI5F7SGIT0XnwwwX7w2Si8V965nJ2P
LSqGl3lcIjUSuMeT+I2TdHWk3uH5c9UrxnbJq603sTcinu8zgd/lpGT8kgV0UFkOrkT8YmZsfuf7
28AL6Gm3La12BmIjiXk62YiCeFBZuOoF9pIh/NA9sYEcNFrQRzv5Yyw8pr0AQ9iqWx8RVRAICNnd
Ll9oEKpfI7YfeRiwO/LYrFr6dwRi72VrCXw45FuPEE1ifLbQ2Kgat601tfNfbmHyuyUADgHdNR4d
0EnQFAGpUPKLrIi5C6CXeDukI8t0s2wX93yrTYH2NmIah5vrQH7Ewv4OUnMjqmQBEoXsatKfBqz0
MbWGx7Wa5WwtU/LlJas4jTRyhP2L5OwSwpky4t8+7BUya8VgX62cD/lBJZRdMqGDFhp00lh/JZ8b
QITlsKZH4qha5ZPGQpG9QjpVTEmO3FFAbX6uKK85a3Vk9PaqXXmz+kQaumrqI/MnnIU0tzPV7ugb
ZO5wJyzeVr2PLhs+hkLq6WqlcOauKOjvl9eKaDxtgWqCiDBLWPCGDLHl4MwQhByGy4yN+6DsRptf
bcHoG2p3htVygiXIbwjTE7WwTwex6ldeMjvqJBSlzrmOTKI3zw2MI/Fw0u73if/4Nf+9siNbY7Hs
KjJfMIC3Yzt6+tVztruM6WC1H9b8uKR5oS8cQGPtd4Tc4nh22H/F+HSUZ1Fi9+Jaynj7QSrtduNK
1ou1CohZMxzO3Ym5YpAau8gSw3W0NQf42J3NWs3XtyQOUlQG51VemMfXQUYIH1ntapT6htWTuCBD
jFj6LAHZnP6UpwJK0P6WM0kR/3F8E1xiESMbUboEN9A5EGeiShm42njUVWe0y9fl1yrwoTCveH3l
3cz+zNLZ8UyBvs93tbfb/CqP1ejy7a1XtmBy+98Z8VzR3D6o8can0ja6ZWQs05nKaUpMf+9TkOJj
Q+hhx9IhRY8wXvJAUtcUk6qGT7SrQSBsFGPDlCVCtQn5rtR97/XMvxEAH8HYt/cOhHq5I6qSS6Oc
f7ujSA1lONqSpqN3OIWfY/AGTu2Bmx5q58ngVnowuxfh2xy8/AthY8rgQg6W9n1ony44XAaeQTlh
nkY8E8R6hkRDCWA6IXdLpAapPJgAT8LFcREAed3YdxrSQp9c3udquxQ40Gv1oQcjO2zr3+fL5+5y
oabai80JpWTjyBt6Kcj16i5G74mciOqhpQxiopNnQoObDsUcA0KLiC8injwfO6XKUqh29eKN4h1g
K6XbeT/urTOk1SKtUghDEOsgSaerJzlIpOYsRfoBCttwcrlEi9MT/ao9Vh703qIwEjWVDITlwpTM
CefQ/AN1Cekh4WYAXgMESovKzmZQM3xoi+LVpfLvNTvFjtGCYeJ9p4OrpXaBfJ1Wd+gDcXVC0nxN
HqeGioErRFQh4A7HuLiU2YUDc/O+c8BrpvfbHMlTK+e7nmOlvZWb+QUBKWNWKJfouwktGNFLXWnN
EaaTdyZiv4wReXxKRWw13AUBbaB7rlZBq0y/s5KDlVSstL6/UYT5RuHLHedM9gGMUAt3/PMyvKHF
wCwa62QivhEek79iyDMmoZIP8fnrdjNcyPJMpE1V4hMXWDMGpDG089jeacxeVqwC24cQBeb+wDCH
r209nFNmEm7EnvHqtoX8SKmJC5sjJhXi6nE7jW4iw4s9Uzh9vjQKCV8lWtNXsn/yyqRJhGQTcsoi
0C73frlGYD3cKzmH8qr2RrgblX8XsBCJggqNNe3u25QSr6VfruDBFedC2lgH/DIaLkYCYmt16zQM
pHWG70KgPIP3crw8JH+HSvMkEVtjBebMIHp9j4CCuTvF4fzZBcLsBobM9EFzW2JWtx7XAm4CAFoM
mT3p3uVDo2pdpifcYBjnwJw/KHsczHa0SwxOHq0ezVl1kucyGXoHDqEMnIMbAAIVJhwj+th9/QsQ
I0dHt2T8L0Bb6kRav4155Sq5xXucYPbxLVWUpgy/JqSL54QVFf1bAKGYFCmd5dAcEAEx/2B+j1Zp
GJAHFcQco1g5A87mR2/Y37EVhwxi+rZmCZAprz4VZL3/RR45j77AfK9fQpwR/n1c3Pp0to6MbjB8
2oo6KZyXbjnHWLOd8fyrnL5jk7xrRIfWOS2xp7clolzaGDHZjJyO9zIz5rR5kv9zfcix9cvBs1M5
8z9+6K/IFRL9fO6NJXfS3p+OPDCF97Nai4gDZLt9YgVFsHh3NqySCACQ9wsNSZcp1Itwksh16QOw
OnLTJ5MPT79NRsMrSLfDe2SjgPtngKwIINjCxwwXtEOiaUoXl2lHsO8pF02UwlDFFUOsiQIwD+UU
E+UvZmNaqFYwY/SCICYHjucZ/bnITkpW5+uWQGxmREbWLVKshTX+TceTfUrSU4j21gwZ81oxQXFN
dGN1I4X3eRsX/K7AAfTaOsc3+m6UmLdztbhhr/hBX+mIr4tBUx05MStl8ZA2ulWhGKDpYRS4hv0x
0XF5zhHz//Vm1we4nKDnf+PEpoaNL705HGDWFPr5aaHgn5Vb53pU0Xi+iA43iGftGTRHmjpzpZKL
3NoCFckXz0kPfhE7WkJnCQn1NPWBVdbmfhCg3m/JK7gqM2mMxomXMLwRu0xgrMmtdrULh33H1Pr3
TFe5na8DJp6x62hzVBcTigrKAeb3TsXbHI7q9gOE+jZ/rrNKDKFH+87D/kQsOGBG1+Qjru2XlGaR
YLCvRNYFilORk089T9q7IHBe8/74h5fikTFm15qMuT9u8xsUGoujIHCRhhmkg/gAyJyXx+KernNw
8FbMwsgFjzdoyFqCu3y9iHoh86Geh/eWklD2BrLQlQmiMUMioi7W8H3QxiKSHqZtRskhemdA7Pfp
oGQO2jPYW1lIK/EQA0dNev82iwk4PkYZbf84WOQ476cJMZ76lI+mnFSU62+iK6sFsBbGjj07qx0r
mFP1TY3mkHaFjwLvvcXklAIGia2m6XCPbnuz2DN38YHxvXL79QFJuQLvxo+CizGl8XH9zWAiDoIU
dn9Tb3cHoRCtmji/yJkLLv/aPbqxC6UsYBzQL+jhyCyu7pNJoXZJTW/X4MHXw33MnDNQ5u56+1cw
16Ogzh7N4HK9vKk1IKVa4M9id++2xv2F58N+LUkIutT0GE+rNazIoMGs16JHzWVOCvKEIsPe7VpB
znRYVp4cXmkAhdWQwcMZqDhhDIWVwGchzqpsXbY35MumBOQ++X2SpyIHYNow+7dHES2RvHgv181q
if3h6UUV9yZP6fDTESkViIBf2/AVqGuw3/fvYNuATR+AMr4raqOxGf1R2VzdgYtiMLlfezu7a5Dx
Q9R7SAa+MWyzRqt+qA6f2XitL+XgS7qIyVSomzRblH4QWlsLwWbxKxJZQrzhIl9FlxwBCOIMQqpI
QoI9CG5n4MuRVd2Aev5/8A2YJMYRxIeSnsqM0aBjprGr3gS/ZOEMUudNpBzBjAJky3gMEH7gtFAI
MndY2TC/K93cn0WGz2LPTBoWEB4adshucRsS5kb3Fe8PKilnnGsnhox8U9C/hlAJRaUT9iGHGMXS
TjtRSnzb7UubvPKdmnqaMQ+JtRyjXShZahXiuBGf9LpSq1s+oPHrlmN5E+qL4ToRjKLTuN92irD+
bwiEEyE8SGCOt0KCKfsPQzZD8lXvV4fWa0o4HtJxzrR76H6Oz2wGCTudC0qTGFHSDKMDk1eeIOSd
q8+/2+nYF9K6yKX54/tBv6q1m4xxPjL/lN0ZMOhBMM52MhV8KbKC1/p/nnkqLw/6firELSQbrrdc
mS3h/1sh++KYoz0mh3MSPcWYVXECgGXHucljwqnK4Jg1kTYLq57V/g179+TfiB0olz9WFT9eIrwR
NH/N60jz78s6lAFd9z32ANgqZsxe5NmFcFPQGXUtrjydqPlqpwdKZkFz0/Bq5uhErTqGs+StP4G5
LAYgMKI+oU/fCJ2C+l7AmL0sPWW+DpU6/RaPxNXvYQH8lAr54wEw9SSlwUZR+pIVZ4LqZdT4C6Ah
0WBDY6XKTvobIWqk276gOD/waabPn5pMoQrlBN5pCku6q11H6Bd15sisiSFmzjAh7pTOsp2J5zeD
avwXtMy4HbLuI7NqvSXzzRWe4UqlremwaTdbMMWXp6gL7Uj0Fun+W+algtxQgGbW/7FnHR3HXYJW
SntaAcXMP/bwd0kb9/kG6UVEpcV2R63a3cUYChFt1jzucwU4qrQLkm/CtQEVBhnkvIrdmGkyjTXU
GJNDQ80u9aIM0Ce92sB8f2yVsS7tvhzOa6ijFFhU9T5jl2tqLJ+U/lyy3pqPCz9BDf3iUHyFjCt/
scNzd6jhim6awhfo8ELA0204N/C4v8wPYvGPIjRVIfNdWhyPG646o5fFdlK4ytDR9yjPc6s7qQrv
pmDVuJW3FL+3pfN8z0jZfTsnaurPH0oSddL98HizBKFXLte1+PPDx1T/0AgR8mpKhO/zmyiFRBgq
g59UkZrIehVar3ZxiVBtQlMh21N+i+VuLMAzR67A/eGAWCIkqmcXHf0vluwJ/HsNegwIIVYH0tCh
Oh3q6MBH5eS9ov922XpbsvoUce15le+dHVow7fnUi/yYeFMG+5S7GlEGBJiD4Wsgnc+Dwn0fMow5
WOq/8xc1Uu/EtzHb9RFMW7srcOWKNGNHKxgFNaQMxHSI2+V96KxBfylDL+M3e3a6BqNXgRG6whd/
yhNf/muu2yR1B60dDRexHAwlO82XV/NpWCle9k31OkYYN+m54OeIZ96M2r3EU3V9ERNZ+DG+0+Jj
FTX2LeUpXBG4Yr8+/AbzRAj9rE01n9c4hjkVOb/RwOu7pxjwtjqfPz5bKCoWqxdioxtMhePRk2O4
I+peyU2QGEpNh6XlpZYHJEPX4/yGNS9STDxiHb+BeXxPf1Uf9J6QpMaJdtTBVxCd1Up9MDZAaIz7
R1y7I0+MsyF0acu0GTKiFg1mZyZHZmu2BChBLKjA6Nzy69jlMV6Sx+yQDogt72mdmNsL/A//STcg
hjX9KOAtts+mkm0INAyOmkXgtI4mPHQ24Kl4SHjKUaznxfZX9IfhxWeMh9VswSaJhCK0+V40nliO
LCwx+sOt7lcc5gBg3k5p+MYxie5ZgCNxDrLgoxUYIiojLlgsrchsf1OxixWz0Q/ZtbS0PmnwyyVT
tsfbf4wD94FvUxneZd56gF8E2vE170TrzQWu3EAz6Jfeq7g7rLLz4229aOWOkLyrgzHh0Xz7z1V7
A0eT9Uk4+bxtpTPvqFifhTNg7wB1SgiiN9woDnK37WAXrIqG0ernd01ihNZ0R2O+QcUMizRbEJXV
m9mO0tRclCsyuHJT7uz0h/5zWVnVZf92YqRnPtwCkytJFr8u4ZVOcGdEhyAS/x1sAA9UC1ECqcKf
gV9MWH3P2PKo4HOK3yiEnyoc1GTmrGZa1T+NTozmoUHd4I6dH4XkdnHL4KiX851rvqfH8lSZK5p6
0EMiHzcVO4X9pgC3mNo0fy4FD4HMZpUAJ9L/rcENdtXuotI+J3Tr3zmTdjUEd1Do89LsBR0hqmtq
TPOb2dxU3ammiv8B4dGcTXwUIIvUTOgWlXKZ3785MyZiK84dOfeMeP3kLq9CRmXJiw8tIIrHnbTy
Yl9e5j8H4OVL60WG0z3NVjsWtXkZ3vJdBwJU3UOJj8SRyg53OjVsmxp7F/veVpbJmbdOlbGMPqjO
fej433Ae33l9jT5WQONsQuRxMAziwkvYdTAdnae2m0wqX0fM9fcQ/fYAU8OK++DjUuEMno6W14tB
7IKes8PBgP5wgsZPBwkkS49Qn2xazUYuFDcxzPl0A7DScJx95s/tbscgBrCzg9gbrxXPnXRANMvC
ubtaORFieMnyfQ6V/XIXn8QEts11tXnrtCwwE6sdqIRbzkvuRbngKe12l3TxRkenUVZIPQWrkFUV
Z7icYrggfhuQX2zqCDheiEVOSOimaBMEg6a8+OlxbfFI52zL2ddKFvHuPbOFcEYADFw5HoNkcaLK
wNs+TRMTbmEpAzdC3WNy4nwo7GhBUZYRE/w5iDcX2FKOxkcmSpya7gdtyyEhpQRVZgdB9zJPl7s2
lSd3aX+HJCC8/K+rKSpUDxUU8/sK89o58pINp6HaWhkRuQb0oY/rlS2yycj9oT3DdDG0Cc+LBkT1
4T/7bPPODIyPaW0JywXPURBNPSC8FM00/L/QXTeiz6WEfs4fQgbJ9wL8nWvuXRcwr957EWIEAO8B
xlEdwp6AI8QhlP/iW4JagpoIhoJiqzP2JTZJq6fe7d9TLtSBfX2tCZLWaKZvjK2oCdywW+acP0x/
nKooIGAXUBGDMuDF4pOgwG2p7cgpWGN+BIwg5OohHG0uSmFcPwJoZmCsYdYHIbasQERrkB9CzRjL
WZvz0/CPvZgLCj1WiKUOhEpGN36gGlFfv85PWmifCBxobFFmVMgXGb48IbCIuA4CLPgIBA2tD9f5
6Ie6UaZHmgA9dvZ79VUsdbBFSLSjS4MSQs6x0COrRC4tzoI7ujas07XF/ZdUF83bLh6Z/tP+xZlk
oIZavrg7aEzmBr5t+APCwCkZIBVkKoxqpns5gYBjbhRi68mYj5VBxNqfdAoU8t3C+RJcZMkdrI5o
wq8O5k7my0UTrcZm8/6BjuKKJ8BLhS2j0wUS7dngHLqsmyibw95EDZMekPAggPzDH98AD77ILUEg
5UYb5FVGLUh1U6cEtASxdWgI0rKNIZJ19YL0qSMKw0oOzEocurwsxbsUoKMS6nJgnuskGjk9kF5s
HWCmtZoPJM0fKnmY8DIhQcQQYS9nXTBjwKunI4bbxFPcAY81QjUgvLIEVBhzTj8RgnEX0mkMBUSW
TOFto8zvnr+vdl7wPNLCYggnq48F/05MVjAL5e/bom3oajvCVH55mgAoX6prOjk7jv70o0RiBKM9
OqfDWmsqXImdjrud5k5jllq6wydtdZ4oObJtsM9kZAGxYQUS2lwCxuoKlGcS6Mc4+DDn3SzW1iJa
EcLzDaQlStRZOqYrzBfd7ZaoTsbzsm4gmlEUgtggXTotAo347aCWbIZeGNaNnFcow68Tb7rhJXzw
CYDicJUym/lMLVYdRJz9AClKau8bMbnwGNnoXFpTkXmQAZ1GmtMC91cshCvPh47qyQH9zJwUfP30
QUqh+VroFFDUOUMyPzjPKP0Yd0UMMZIMnh1AdfEQsP9LhSulzvdHHQVta0sU53CLTzsXTn5bYPB0
qm73vOHjHheTTmdX7USVgO6EGKFRoPOMQfoRjDGym2tQKJtm4H6c98CFi5vqBHx/tyM/v06GuIJI
7f+ihoydkQI7WPIMgk9ztGIdobg1HDl1W8z/V4tQhlTwA0sB0LsMQx/5wqHOkK7LznDd+dW73Hch
GuMjQdRs8kSao2ClLtuliVMwt4F2Ar/0wCsoFNkm2DWvFph2dp11MjudtIwH9z48JTQd1QTEt+IB
x2NFxa6GQSXtU8WOCIYd/g0O6YCoFytp5nq8KprFKIT3vvrJ1wxR+nTTyFj01QyrW7zryYQCYKLz
alyc8QwBNcSjUP8CsFU5p8BYM0Fgc3076JyegvZubOp4MZaWLdTeewIbL8mOQXiRvHqPSd+xP1Jr
VkNK8szVskld7iXd6eoF4HqRTZqBBZmXcsIy7GrIIKr16zmjjeAz8HynayhTYxyMcpJ4JlE2+/BF
NM2N9MT+kBNUALc2607dfbEpmlSmheamtaWQdjp95TNo+Ho3env50C9frkL632A21LysDfp6wmct
0Qyw673YiB6bJwcxMOo2m0NrU5Zb6gM+Dw7FmK4oBwAWRUlRjhcZ6QFOh08yH1ljsrXQzNEwibPb
e+YTpdgPJKeH4CUPO0QhatdQRB8nx0lExhcvUeii6KrF+LpvsWWE2LM9vIHMQVjMV2a3lV0LxVJk
mF7rzkrJPCMzetNUm990khfWjbYyWalkqETmESzmpwDeALb3XmjOmLIbbr5eHPkF/8RBzJ4NOlJ5
3nh9NlBzeRi8Je98/WEMIFK03Gkr73g2oF09OYI/DpEmeVINdBpLHkh9bQO7Eg21znyIy8YxCTP4
XRFEAEEH0EfpQli8GLvUmfLz7PNFPjIdGF+gmbCw1k/bgI37lVYDdU3bwxRZSlhGL9JToM53CTjj
7zPrS1q7MB5eLuy1/3Qtp39+VDg7QYAWV+pbfoAse7gXpsehckVhSkHiC4FmZtHyVfgRzY22YSOy
aZlmxMhkQgJ3Zj68TGoy5NOTibPBQsyuPx67tZhTkB+5sYCD2sjyN4bFBZDnM29x/cn8GWKs0l0Z
Fn3WamXOPr5zJK8BVtZxPMX2NtFef4wRZzjdkQreo07wLopV+YLJf+6g+ICZhMEK4bsUpKgV5BmD
1YiGcIXPB/RT0AW4WhwZdaJoql0sOYK6lICixQLyEW62ju95Xw8w0lIMttj4wAgFUW+HdFKJs/F/
+uX44gg1Go3HwaFR5Mwg+5wUHG3vMcuNMXvChSTekQ3wn9h2+LUueKBMjSJYukxbeLUUccWf9lN/
rEvjlxs5sncobAS6uoumy0KeaSeADdAqJEYQfMIbEtEqoPXi+s1esS374+c0PPKK2pk66GnGTJsS
1dHVSu8Swc8YVAh3Da0ANn+hyvAcEqOUIqJYqF5wAuq5w6lKmhuKj0O7fvqc+m+P9vBLQx6oVrtB
s6NV0+jlafdy/z8/zFUSqIMg7AAcOnhYlXe0s2auKqzQdF4nKxI/uJo0QiT42c0HUZZfHXWfBw+9
FjDD9dAguSD/L7wgNDpuVpuoF6NO8ul3o2w9Liae9oqi70nwynd+/fhxa1/hPewecbIUQ/3akebo
A0/l1IuWoM6GkxqbsVJzAM2ef0rhrN7QJRjqrGgQ1KE3mBuM3TXQF3RLddmeWlsO0BUQOI6PbFXd
CL2BUimMBWfqj4g4X9y6r3lDXHiaMXxyO/ShO+aJl7N12egl+7e1knajNSHo3BT7fBtbe+0jRnLw
vv0ynNH/xfQKmXkkTAdw4WXCbIw42j+4WpZEmzn8h1LYZ/XnBa7SlTPt8sl2kuY90VfOMiQddMew
H6CyEokmV/RVL9uYUk6+zyh/w7sQtAz/1HUCPi0AQ3BYEUykfv1nYQ/QBWjYaAEmr3ADzglq+Llj
RE15QENCisvIrIAsjleMGYON/lAI1CPUGFewVfSbjLOa22WgUXvbiGaoz8X6e0N0Sn/0W6XJgg4n
yXBZiTlW93KOzBysSpuQW2Lqf2LgE+oOaNGS0dyHIYahgTs6P1iklEZD85GAdF3tR+Eij6Iq/gQk
RLbuUAwTHt3Zf1g6rD1dm0G3b4Qs1Rtdjlxp9JX2IjnfnO8fOyfBi0bmsDduxCQq7b6LLghJSEUQ
KpSr2DOFYnTRkzW34C69rB/jVtJKzNnyvwBOfgIJy6JHxu6KoWBPLJd230yGFTt4yakxtEJ8Gtb3
xTFOMexq+LLXXUawJGs/TMBaKoGwsoUQNhkFKVgfk3fQpb5md+GWEZ1Gv56fRtkS3Hiuglu8mTjV
NUzboM1HOkHFX7TuoAE5TUNsP9jDCO2xjMglvylmtgabcHaBrVk2O4R/IflkCwlYO8Dx2N6odURs
Zngp94NqmsPL7hvVU0kutYBRZNQKLjgnjgUFkblffINR6+iZT0y16qHGXAu1CCk+xEVx3q21KVgq
DPrfFtyxnl7bRVDtSXXd0AiQpHvN7Sug99XN+911ZMl90HHQOmXmS4SFd1YAihGat9FrcoNlRCPz
Croh5YdfDFHLiv0S6W6w1w4h5Yml/e71aoodj2yx4fH6PG/FDgaRZX2OsfcZkYgoaak/jshgbenc
knX6mivAwnZ2vA4tRdvVHNgl6Tv7qQBa54y28IG/aCvNZN+hfoaDmjRAH3A0G90PHb6kEhRijrvk
hWRUxRMx3B0jyWFOg71wexQLXzNB6M5AQZ8YLllEIghzhgCKH2v6h34bvGkVJsbqASnBSrLTsfcm
rjl0/+ojfZb69vvp6/cvGVjv3wxEi++0LjJLOm4TxG/troXX3sIfko+v4bkkYxCsi0b2GUAQxnNa
oAHDYjwMeLJibqG/X/ylCMXOptKClgh1DGg+TawUJCqH2uXCcjPMFGVJgxMJQ43UW+Kcg+lh/zOz
fFuJQAXWQAJSohkgr2AYcmR+r4ImEMo4uvNijnNrQ1s6OH5RzNj0qLmrfD3FcBS2UHxGqOEI8hjw
jLziZf45RkQrfGblldaQhzXH8Xaodh99Vo/tnNkVfOXMogQzMAe/JYeMvIg6yHDfGEHy8T4Lt6nk
vWuGotpdhUzEH5PoEOME3GeZNeysTPLIftbDIG4fup9R8qk+B3b6dd61l5UzjqhuC4xCgfvMfDVZ
qDfAFtrPvllFzZ8+tLrWG0eE8y1TfVevqOrCK2IG9PEmMrAy2l1rF7wjWX2BrdkGHhkzRtCICwkS
fpI+kMNgDNaiLI3E+5SV9W5zK8QZV5MzaOrk2A68BH79S7PNLzR7HX0DTjbZbZRgTOQ+8+hOdeH0
+OWwlCFsHFGGWU3ra/FK7Wd1Byht03HSoyb9TKG0JfOjcTjelXiSGtuq8gZDkRxv2OlyUNmRoM8J
hHxa5YwyU0EFYJFWekcIUZSnp2wNQDvpfxMrpfSP54hG3o0jJfPhyFHIchxtypGpKrMe0DgTiY9U
VsMzfQNJbVfIGNVJl0qxpeGuJ5DKvVVipEVjxEMAK1At1OrlXrGKEkuZ7Z6Kkyducn97o86MoUyR
U1TuVzvFiMgHeFm8mHKbKYovh0Rt9CncECg8RDPZaztWNsV4k6QizPhlS3GQcbBx5AHUf5UVLLoE
KdtQotsjI6jIsCW3C80clMzwMy11u2T8g8qkl8mbKEKqAeRMy3bkqyN/IHH81O/tJ396w+sWAYBE
MOQ8roLiunwBstFWMN6hmCZYDjinoT6uviaJx0Ea48B/Nc7zkhKh9zXwHNi64jZgiwxwQ/f5tSS0
fC/1nn8Ih5LdVgK+YDsGdwkZD5FfOkbmSfumXRNcrj7PFRPxcit75CjNR6v+tevhykkHLtZIlhRS
kqmOPxcJOkkhVvvV7dhCPwzUoR0kmLa3v6Gf48HZhxnUr633doSyn+aMXkpCEzm22CnqYRDxTVL7
C8C0pXceGnav2lBlWfB2SyQhpduCeAyLP4lAF3XTf5c9pRS3PCzvDSXaZ2J8YFTsJDu0nZNSOqIw
a84DarqMqYGbUAtQbJCNAu4CZY6eAwhwLa8OUjsb70jQe89OCdsjEQbTz/0xwfs/P0kjj6Oumym/
DHMiWBPvH9mUqxxhwb3fPKuAAll2jWZFRhwTq35iNjD8I9JthHj8nMRQzdKloAqgLG/tCpCJzRxR
vOYMOZmOzxkkXU+WXeHqG0Q7HwZtNWBMM32KLpwnFYkGi62+D3iYSnxfuTl+Y2EwP+d+InfWcz3a
hyAgjBuKKaxFYiAc96zpmbOWc+1FlJelbzS6cn7/Ptzw+SI782Xu+1KavTiEyYkLMqzqraUKJ/gT
EfqxHnrGgxDbSDwQ12NGjNzkPe+8epbMVGq9Et1Nd+uno0d9zC/K5ul/Tyjs9KDGUw++oK16zxgJ
gTPFezV7X63RFCyaZtwfMDz7J0VqkFtKbxswHZwYO4xdMrqufYm+zCymnAHk20HVbEeTAgp/ziLu
vTbQg5h2eclAMJpMpid9vOpOekhqfdZ6kP5V9NynZBIFKjnVGutyIUvk9H3xcJZmeKAUKlPYW3ts
SuvXLFvQVI9mw78P1ujldd34LRXSYbhIG/p9E0EW2I5xalYNo5rmLdXeAUAVC72DuFSe4qGzlfML
WlX6+uEmhwvEhcwmgGqznoBT5+/lE1cbadcLLgQLsfN0h7I1JVONcb7D4Cs70Maf12Q8k48D3c1H
5vfU/FSC6Yp+war+cIpwXEC7cILp4gq1f/+RdF7bqiJbGH4ixgCJ3pKzitkbxzIhYkAxoE/fX+0+
fXaHvfZyKRRVc/5pvgIZvc3oqIZnLhjQ6v6kOTWNFUEgimNB3mv2iSnIPe8NgzhQ/NvBCkBssMKW
tplXab2Sd1XGH5HmckUWzF1D3Mj4QqDgQRtQYGqau1YJO+wP5BEkgl+JzE9lobhd372Vca8h9hxw
552reqCRg7hG6+L2wRhevi7HJTLAS+1XmqucnKfiUAq2gCJNyF4t/TYPolvP4DYnvEVxr3JI2rj0
4rMV9ZuM0IDvOTwxZwg158NvJtLFkZu059Eo4AURhEGZNebUGj2GGCXvhUpbHAFPor2ZvdETUABL
m1veSt5ttoaAi34TcgZqwVEQUyBycj2FdpGqIlUT7p0vH3qnsI87d/mmYBqcJ7igOFJGTYRqJ/lu
lP03tLTgmEpj+e8EHHNFL8plL6hBfo39ZMDQvDroUBgGs7I6GuXRetTG+u66WINUwuqm2IcQRs0f
SmKQ5jGtSckuyg09CCmppk1aewelMq2yEmMEEonT5EV6F0lPOoMmzfgJJHtyjVdoTZ4bWZ+vbymr
xDqQUHMvXgHy9F89eYigmYi10MeSoIi0zBvRkcuyn1JkXyv33rnoTXV11msof5Wh8cHEQ7M169f+
+xkAjvevU3n1XFRUK83LqR6cumRhcjnXJBTxVoExUYQ2yYNRqwTX/0LLwqYnNE560p4Cyqk2p4b7
MXP1juaQSXe4B0VEAzWsGsqI1Mkuds8vRs0df65xci8fj89hMtYRiTzB2jFTZ1m3S0Q8ntFzXicQ
ev+yb0jXuDnflfr0emz3+JiONMGe9nXuSJqwC6HLQGpA5GIGbGui5MxPrcB7H5OvGrxpZpgA8IoN
dmkoneeQUEPE7F//c3SekHP6RooI8ZaG9bzk9VTHyI574wlpImwwAqxn35G25xat8mekD5++zgJB
W+ax33usvhfEPiiWzGPtUaHitOX4XTPuCaeRTGTwMUTas963Gv7CgAkGT9hP5wHlR/7DaVoxkunl
3JE+j9ZMkeQhA5fBOvBzLqeofhVY6i/q8s3uZvpEovKlpwz0xe26kDpsK63DD8DNalRIJkz29712
+C30z9j8ImF6k/jLOySqge41qBFF9VtPX/xEBcrVxoMK+I1kXgm/dIYWIhRpQGLqs+f1Sh+A1dIn
JYZd2gqapV9ME0FsDCot5kIqWM5ddffy+v5TcqSN4uuw7yDrw/eO9dzTXEQDbwQ8aMOb/Dw59nLp
4yP3VyVXocGimV7qCYaxxxDJELHNc0qZFo8yYnsctFM49FcHGL0GC3psqQqp+7ur024epXN5xPLG
KPoDtDhvGnECzNcMO/mMcLtjgEyvK1Vox5QBR6UEfb+4kSJ9djpUU/PaAl9Soj4HyBEV519/oA6e
Hx5I6hVqOw3EKaanMP4k2h2kzJmyKjM+vnEQq+smjoRu0gzqb3AyYsP0msHvyHFQ7Slb7ggRDvQt
ws8ontFzzRnxjhjSOO0/D8DYtN2okc6bB/e5UNTpJSOBS14XHX4goJ+D8RlfIInIoHYx88l2XSfm
Oeu1jBBnEKMa9aTop5OcBumrZ1foqr4WveeXLiZuzDgmFk/r15jeYEmuDrYvlfr29sfmvGYeG331
VLoMj1Z+JLe/C25V0Hy2PWXOIXn9a1/xXamdeqcSl/xgHm0Z4UHThxazXkHG74OrsYMybmS3S+DJ
YU/zK5IOk5XKI/tDeAiqjR2Rs1bxACOkz7Ziscqq1wC8vPxPGa+5vM8NgW8nc/XeHKnHVoh1+tN6
9RxXBZXpjyZ796ViOYHOqozdzPCRP+ag6KCkJ1/CO1AjH1Rpkwcy6Bwn9QrH3gdLiJZXI3zgSFXR
RdRBf+3IgGhN8BJhcQ3Gn1pDKujXPEH9qFp2fe/79ErN6cuRUvqinCEdB25a8krwVyIp3hvl6jV/
LwGUKNlVjgwrgLnoDa2xDvYC/uTrrJaouXFBbiOiDgnckUk8or23/qrW7Q7v2/DBxISzpzyc6+bB
Lk4reEtPz+TdjrFlSN2uOsYYBPhEl2vRW4fHzS3Vce9UkKUWsHlR0vl382JP8RTI0VBD/vPSvC5G
O7YDLCIbeG8NC644wPXnY+9RLwSaYg97T2duDBgG3SIpsk85zl6AwHGAILgjAPEiMWwDHzcYuxjI
PPAzyhaRuwL8Bc5zdkGRUSmR0sf+jNPqlvHuuXTB7eqk3s8rCZl5Df/UGNU2Nq0q/T48ACTNbZoA
bAulx6ADdmBf6MBMKTlYD2Dl63Qr8hef3vPinmd8PmmYPr194UeTW/zA+26vsqp4Hr1sxVKjGUpa
B00K6oszsjWUd26/52I+kvDpABWYIeowCiACCYzg0bggfMLAv/8OhvPrYTg0vSFWx4JCDfC/HNW1
y4/oSA1gxmsrZIVZxtxic9BtXWah80SGkNUFhNO+sx8/tygeKAukqKsX+E2AYQQ4POnP8VtCrnCk
QX55Bc8f4frTbd/rLYUWq2QH5jQYkjdwTu61vy0ogfZVsIcM8LDBOzF+gj0wis3YAdt7H+bl13+w
x03medBwmGBakFOcIE69eNcgFG4e10Mykq/gE6648++zO5xbL3vICsF6nmISFi/qjEbVBqPAXQYy
57zHmcJ4ulg65NrRZeY1FXmMeq7/mQIZXPAQ2J1TC+nv3Do7GNUaz95HoJ9w8SB6R2+FAS66O5Mg
0j0MgKDPROIjJ1hg8NcPrIBTa+NMIw2YfnVixDUAtMWEXBFsJmTR62Z4g23lbKPYNQzhB+ep/KEC
5Fl2dRk71Y8S9WhPfsl78/ogCADwZaoGkRCM2EEzdHS68ad0NuwKALWQsf/LX6+C0peSHbaR5BvI
QQ/rE3zsE0XDg8h0X/uS1rLm4pLlnzJkvB/U57DGm8wtL1jgV7G6YWXSoMbOvehnQ6bQaMQ0UzyL
BCMDsN9CSsRi+cRrP5BLLwjOSUD+WifIS/5WZ7XDI0ltYbY2yfLIk49e4G2HRXT20fFoTOqwJYu/
oWkDu63wYLWsrwfMvRfZdaDn2/7TN5hElENa2vvKmQcpEwOICzhxWDsyKKf3+KsX8PjfwNAj7pc3
lVkbNSqx18PVNEwvfFCsIM9BPyGx3/6y5yYUENIWfavf91HS6SKCv50iYsJDYXOcApKtnhKWNckM
BRbIPFkefw0dBK555ArXxQIjG/GbqiNcpABwUN+/b956ZuczJh7Mh6m+7uWAvgvvFGa/M9hxh3yd
CKG3UJuKqTXmgMkrhulDq4wFIrlqIiGRuXvmZFS+8uOUczjRJ0+ISnsH1Fi+7FiW3VIltxxntIs8
Uwy1fhmcb+njTqtGNNHtA75yjFqdxLgB7bjsuA+fIg3NcDXcjXBvuR+kk6z6Shy8eEtwn5w5wBl8
QLmxf5fRowauP9b24eIz1dS+7f54QNiPMvmH9qW/xLeC2forLNuhxpgvZvbUnkk2W4fA4ooSmn/I
N4bY3X8uc8JuoL0fI4t1RlQ9eWWwCkLHmHzBUK17eEvubZ6M2jkmGY8QNiTx+bnw8iPGoXfGuzrc
UYy9RUiYSTkTSChxaUwWqvbP02gxYoAvER4qLilZb0R4JbN/WUmE59HQoIFGfzZTnxBqoN6yA1+C
eNHnFxGEvVQvuW6/Z0betyORPjUpURS8HMrB9ZRZAFrU23zHEEjoQs6k6dDc8vEQnf0iijgN1ocq
9jTQTgkl5hcjJPvdDUO9TS7+JxBe4i7ZPCMKIuQJuCy9t71t3e2efAL0gFeEc+uoE9kD7JIrBWYt
fIu0FWQVNjLJ01abtljn+pZdJ++x5t3jjpcYMh15+BzSCSxviPlhX35pF5Ws1IgatN9DIcxvTMqS
mEnxXxURPGVCx2wf3dVKGlsBEUzM6n5PTpVn+uughdbD5S8ahAJXD5bOrMMiGvWLoxG8mhRb+u7F
0Ya/pXaaaTsetYlVcBwn54A8NlxYnuQzc8wWevoOzoP0NW4Pmg2/PBBqgClfx5wORvAElOb7RB/6
4euUxTZFNFupviCLl6EaYkK5KrL+QOmkxXViBeuRzKSAJtIItMlpmpj9BeytUfM+Jj8ihvh/Crx8
Gj4ZpLqoijI8TyoUM5NzpPjvCiiiLCrC+g7H4Vd4s1DKkQvyOZwjZsvz6NY5DHgZWuQt/rbn6Oef
J6JvsLUZktVn9PLKvEHJgqi8Y9NHEwAWTQbm759InPFSnAnRYGKSpTJYzWYfHF+AWmwSnY9kBqBc
3WojYkCdDlbKs2ANgP2cW/JmLCqToIR6DSaZ335xTdak3fI0R6As6KtI5AKJWb6gjc3BJ5bJ1sQl
T8k66YdycQ9NAmABUomOqDZmqmUKxkZaUoseplnoSGm+I6AwneAyaafl2PEp/s8MDODneKSKEfC3
POZiwjI6qm8oh3S8NkOneUZP2KDcsRMeGCgXEMYgnleclzxpsw8ACEOM8BQD8cP6eYdmL6yS/Uhi
gDAwOy5EmYXC3oQejKXhvJIZshq+AQ5G8bnBsF4vxq7zlOANT4y9GJICfwWyh4DTF5kXsO4TwSr+
YxTFwfZkRJ0YE3cLag5KQGYCBewJnUx4HEkR25HkfsNH1gRIgvgUf/cI9XlRDpen8G9MlCGCtIe/
OA47NAMo8jn6rBGAUp2XORU0kfLcXGHn0MdagHytQ+KoBU3aHuo/7O4D7CJr0E3M/mg3v6KxZx0B
BOGukmM5RuG0oJH66DYbFMHEvVxGossjTfI55n4YI6ZgT1TIo+Vt3uJ2lGxuvzqkhk2E9ac+XNHG
Y2vJ2gOuhOxDbARZDgFkqkWzBuz33uoUYLTAr4ffSeSIv+I37zt7Q4SJhUM4ZfhxfsSmvP2Ouccr
CVM8YYBsa7zsqpppAXEbR0YRZD8jRPF3Sl9o8hz+WIUNCAH1HVAHL7osx+cFjMit75IPdxOzUER3
OOmLQWiWc+N8Ck/sc4ggGmJiyXGZNtN6AN6TmEOBil/4RGB3eKwYypKIkSyWilTRRP6Lec9kGf27
WwfqfJdhle2T00IwKMEnbMN7YpE3VTLaa9ndUosaloCYMga36gFHNwiSQLece38Eo6lPzzM6Dypb
PYbkpRsw47vh9e7ecf+2eEjddT36mpMjogTGfRC2TimyfzrV7jc910Pt5pb3uLxmFfO0GPiG6s0C
y1E2ayoNFnBJJIsUazAJ+zMTj5CFrJ1nPZM3fKP2gtF+UyuZI06ohiyzoL/UEhAHPs6z9ni/n+e0
ByQvOwhMsbGxS7BXnR6TMuyx7JHhARKxk1H9k+Dk9BOx2+JNzs5Dku7WAdnJpaP9tTMVqRa9aUtg
m6OSudDM6lvO/nVJ+FGnlMRGpQzWPwew5rps0Z1wDsZgJmVo5ooxkcFU2sER5yaEjRUTTGaYqajc
2O4TGJXPvqKDDXEn/ZwP/89bst5crZewx/H+kIfdGnrX4BeaXapQyWG+/LqPCC8QcOTt4ZSGj1Ht
oo6e7ejHMMGHa7X+g6O89ZsuUXqz5oYQqZqXZOu53fZONA0HtkmghCPdXWUBqcHp1qcfgD6atQBD
M1Wb9Tr3sUQXsGamM7Q2axDfDnKDq4jxAb49Oo+L0/8BlSQCR9i2RQ83aBNWK3KBMg7B6zGoSQyF
Eb2xDIiswAoF/47bYUd6EWFr5AoogZmsSUMHDORso9h7ZGfY0RiIjk//ARq8eh8jIRr5zAS1HvoV
7DnH7XXH2wBT/XE0HqiwfhFaFw2xqha2GKwYW84EG7RjKrb9N96HgBKjBxBGyGVBeft4+3AjIFV8
pBKjzW9IS68ouJt7tJe+/Jq211x9eLqCLFIaVdiIv1Raj3Nh9eAinEvC671Mv3kxfcsu9Qjcj5MR
PAckgBuKgL5Ff7b77YDIyITbtwUmEfxhIFES0zUnEAoNu/HHq0MYI1KqMBahWWTGXS+R1Kibm9SG
HGA8DABnG2tI2p6pRx8GbsQPPkoMnvSKLfASG2r2g3Hi7y5Hneap91AaX3ekGs711qsTNHnvjZU+
vg7wAk1N/bE7hJQRIDlqoIq8Sz14rCcsMNocFWg8gv2luzn1pi9ylKgOPoTWOe07Yhigzsy0xrd2
dFj6OWgXDVQ+wvKjgxzIegzaFzeXDBIihXAvUAJgqibAUAGWQFpzzMmAgCsjq4MddMRXjnf380dp
3ga9alvCc13D8hkciV2mNdOdZ0JH9UvMQqVglJ03BfcrgkeQd1hBgGQQICFTZBzI3tJEk0azBuak
NAFv9vYOzU9q3KbI7vp/HdGRhruspyU7CGAfIsMaQsD/3KdQF9faiZDUnZk4qcdXxXm93NMtel4y
WPDL1X3lXTk9+etzUXcx9IaiYGVBXKSsjKE+N/7uIzgeE0MhgE52lRJQFv6LnaPuPHIkGi08kbrS
uJLCxcc7/Poh2nFA1iBz7NNWZ5bqLWNZOOtdL6IBI7zFRWOC/g/7ALFe10gV8kDJfozPNEo9qkbI
JW/zpawefgn6LHMxY/OxYGM6XA7dAq6pLC55RnwkqjAf/b80WPngDWukWq3pfbmjXD3G906eibW0
Iuh9b43zCKaArk9MesJXPu+cYLivszXyDQYCIdaDYhqbBe9TwGrIGHE9xt24m/SEvQi8C8RtTW1h
BeYWD2d699DlDxCHI6P7iLAChg8ncp5kbhZh1ol8Bid8Y4SAoDrCDQQtDSLBf7yCdtTR0VVum1fh
RkH2hu4R8TQSEeQQHkbQYo20eMKVlL3vjHlabGCg97tXMYhee+GQRpo4EVHVn/w9uPp3YezJN21Q
s+0jPPAI709O45p/2bMcbdBLY4i7p48gKagYaovN2jGiK7+9FKBJMz/B+xF7GQVD22nsNAVPU4I5
B2F8/utthR4KnZtzGpwGUhNHk2pvYSXIW/+CGTn6DtqlNkH9JO8MtPBHp2FwJSyKre1MfAh8colO
IH/G6OzesTL6bLUxc2k9FN4u6g6UsceZtLqlePIMW8Vd+Iz3ezKKiiKg54/4UVaKuS9r5ibKXh6D
2/4XXn3CRdmqcTkGfZWOhqV7BZhF0nV5e4aLeqv/x5gKYcFDWQf8ynumeTwNFMsv9szgOBF7Q4gS
SGWwrzW3zNDsFoi73BIyNJ1w9Tp7rwoN17YhsdvZN/MezAaXOACGc25T0HTScNesprskcgu+gaqz
0uugILJQG1pucZlGlXfHUoteLCqC06ZBb9ZsiqE2CeZdDJBEAIJhL5mxK0u+wOGIPRzmPaLSSUPc
pikBgnX6auO7FVzIDsBVyyyliGd6xl48o6bXKcT9KwiSMSa/SGQnsnnN5+tQwT8mJPWniMUqzCcm
B1Pmv0YbpH1nMf8EpNf+7CdmAgaDnvuIdTTkgf5YntC/Gk4PAsllH6DVUqmqYdqExlVoTjWRs3Yp
RFI64WOCfeSRzuSbv39uathJd93FxU3EejbEkbrPzZsZn6yfymI6cq27WrmfqFhKWe5IgN7MdOQw
gLCrj6HgfOlyQbuYzEIhMBH9ZITZLVVifTS8u2dIT/HKphbyjET7GpQTEa2jjQmi8PdHAY6i2kMd
QPiq7LYkyWIhy/YIOfk5WRFFKqgcKX+CpuLJ3ECGQlSGqLjfCUpmFitKLRFaqfHknEinracFkUR3
R4d4IE3M2Yg9zAQF3qsF+x91AFDcYIhzDykM7kM+z30EFzQbrHqEtwkj+f3KYL3VOubMRBcMq/ez
IQnv6F7ZmGnNQyG8jkTm/OQlixQx5J1ESowXYizTpJCKC5ZSAU2jzt5bn1hyBLCpO4Wef67OvjBZ
3disPw7+03JqXdM94nNOpw0pSQEg2AmNkH9Xg949uXhERuNxEfr1zuJvUWQMMfvtm7DxhsE73Aem
kxrEUcQx9TVTXXLPGmiLzquHj5mIsk9f+EyPbgpWGTDfuY23vUlXmJ5WBb0lyVngPDAEJ1eEA/uK
uyG5Gr5cRINFezYJAqFKT4Czyry0bbSvQ1SwWxnfIwXgj+E01nBfGDswPTo0NqiOYVQed7GoV6T9
cP3RXQsczx40w81kMrEL++6KBK8UwpJKSaZNNr1naW+5LiduPreJb78F7CgRytk1A6qH+ihd3nkV
awgo75re1ruk9lAHAGc+uHOpySxGHSltKkALCpuAB/m6ecK0OOxi5mAb3N/sDuul2ElH4PQbpjl8
PO4Y8A9BUqvVq7i6OrQsqb3tkWcEYp6Z4hjgPaphzM1OFFXTIBAHewz6b7i4K/lbFsxNkymzgNxr
f1gFN965AtZNQ0qa0jcf4HwnqLcfVGxmZMH/y/LIyJjm4CD22MmIrbs70XFcPDYSZQu34g06zHLu
KX45en1AyrsQpJwN+g0xA5bW5jxSF/Q6zIVGhJ9QY3AnURMl/b+7y7bTW+BPQJTp/BG0M8pxfv9L
u5njH4NxsHICxV9QHGDY1dlHSHvMFSpskn5m6RykHcE0I3j+cQ9UJROq8J5kRwE3QQwTv0R3gcat
xd+wREuQWNFymet/f6rDMEQ5s7i7rU0LQgFqxRZmoAuEntSniivRCjvm9kOaMJ8eQ3wflwmKIKTt
7Fn9xS3PmuWmXW3oJrhFisXRa/2pKXJlB70QMn17QMQ0CjGuEdp1y22sEI0cJHLjPJBCB5QnFbMj
m4gfhYqxYg7EpwU8QCmGa1MHZ2Ar1Oo5QpaWIEyZ2oWpUujPEUHZUHCwTFcN7O12S2GlblMJoRdB
XF+F/PEUKwKKaKpiJLkjw12n8pIdSngFjv8qkD3nEW1inb0gszlXjvVEx610dN8VxU7R94rgxZDT
S2Bwxjtn023d8+GlAQQ0IxYRIkp2cft3iubYaFpXDxjTM5cV17RQLBOY3vpLpHrunL6WJG2bkYIc
SWmKNXmpOr8ZsX0qyUDxL65Sc0o26+y1xCRcZZdMyIhRAEO8zGk4oMOJ+xKf+DSgxoFaZbqlastr
9m9MdDScJ85jSgsFsuaavOh5XXkpOWexLOEz+xNsVNjbhXnHua2YA1DaOrJH8c97NiEOxoWkDQZH
oGIR9o2ypOY2AY5k756r47V2V9ddD3ewtedHTikLI59Wg2p/X8DV0pVSdP27rmMmoYmIIXaplyke
YBpfNqJETZA6i8BOxe4nuIobtsto8uKERx6NJdJrSx+C0sL6+8k5kgSv1M2hDh59t2ArY0tDoAND
w/5P3NkOkZBLeYaKhkk68A7kfCLItOsRh6V3XOghe2PN3tdf1pb37/SdYBIcES1J5czBK6KOz3C1
EHUFs9DRrxZVJhi8ciSMSFL+FPhpF+z3ZXx07/iLOKjFQ0Bv22p+Tx7xPAhTrCDoUIe3BVTLd4qv
Immn1LYBCXpAW5Pf5Jfip8eCKUzZFw2Ip70kP/oWzLI3UDWPzpcecsW2w9Jf51oMMfzyTGChgMYz
My7upg45HkvvxK+7A2kFZMHGBP/DE2O5/6qNF25ERn4jy3qmDzLgSUR3y6QHpswxhHnY1kMsA5CH
fLPGto+h046ESt1VQnJNBjW+fgdkhvRYrrZPcsj6sMHlfOe6nyA1GdL2TGCZxX3A4EoNULOcLDIH
X1y8ns6DdpobKKq5oJZIF59MNiTwPuDIjsxrvfkEZxPsdsZGkQ/3z8HGxM2Qs9wePRFWzIGsas7r
QFA7QjnvRH6L4FKA6v4lh0ATYOgV0O3gTIzUjEE/hx9xySLRt/Ww1yxufzAvzGK2PwV1h4NPbFJi
EeU04GbEVSiqLIJaQLNPTH8WKxvf94rQ3z9RfXW++L0p2DbDb9L7TGLLW8m8Gu0tijKqMKo5hlrm
jxSDNnsU0ipIv0AHqUMegoglp51mf6IeYZwRoSACWI5IOafOCk4ioT88+hXWhosopoiIg8kvY84c
3uH06HOM0CiLjmHtHv0f7/voryMUaxAJfONx8OZUGfAIc8TVK75GPISoujAu2NQBp/Gd/rKbH/3b
dL1kVwRXHf9CJaTpoBpPzuPT4BKIsC9qLw8uHg/WPXtz6ink4dhVIT4c0ykL/ghjBFg+ubEU70MR
J14fajQqaFE+ftDnOVlTbqJsuFNUbYecSi2Pn/vx1/7d3RMGU5R7lVG4y2fYJGUgzrnzRl6+6YtY
J0Pc0XuDiAwt0ihMfjlzz3z8bRSZQ3lMcUgJO+0XXAkXzMt0bhA4lOBexUOL7sZ7C/XPhZQULldN
SuuFHl9sNxfGRpWxYDuIufeFj060oNqSER2bx1z0BuzaL5NjZHB2/7WAIUlWhnPxPjyzFzL4oZKs
rBcIF/vPVxdC9IOs0eVY4uLwdf5JTSnCqsVNsjeZCjjyxxoEQP9QglKHrdxwGscN07CmBkzUDqBU
EF7/FnLAB0GU2NJ9ih0KsTQNjmhs9hBJmnttvPO8DB7hdU6XVHx3ZbRd+3ypdSm8XZPTpfUx2Lnb
NxHzl1QJrDEhb/MOlv3hfXx5aw0uYC5/nEH+2/suHpQFRAwb2yOuJoJU0dbbRLwtRdgvXkYzm1Ne
OQbJ9sQspuLflZiiGQPj00M08YvJhDvPnt4xr8isw7fDVGJ6VR7i4C/H44WT0v32UTdw5PE6pIfY
6xfKFU8siAe2Jefl3tZE7rE65O2PV/zyR5ZreDyZbscCD2JAZs5kKjVX0PU9ByabDqpbfEeg8zJy
3tmHPVN2jJgHvz+oIY3eaVXwz5E06B0eaTsTD19/DD9zjtBrT5oUtbe5QJ7qPCbCQUgnBWKO2iwT
nr2PQ6I3N/XIbDvUo1gOLSb15GdUVRyNzJqSxnC7/nr0SKs/dQvVQIkzeHmiv3szzarMiXYYME4E
RJ/YhHZWFXD0fx2r5J3+OMKoZdkuvfWS48sxnAEgC3Tl2ycdJKWNdWefGMQflk2HPjPHEM72DgK4
mR5GCUgNOaQ0RATv4g4MCWn5EJhJYBpUBl+T7IwJRVmx51pk/VUpqnoeE2ZMMvNSDA55Iq8VGc3w
cQjMWXhAZA7yPVGtDdghMZ3AXymRXDQCz04kX3BUM/Tv+SxhjjR0bj0WeZkTPBQkmE6lIdlAYHz7
E+q56Wt+znS8e3Pl7a29U0BeSWAUp8DcwSsIz/ctZFoVbLk26o9F/ocBnsdFRmE7a6KVSJ8+Tfo8
S4MPoUicmKY9I0vvxDtOcKixvQr2EopzdEcLA0X677EhlmwA643YoXN9yn6C1V9kFSjLY6DlpJRz
X1U4uj5SW+hhNdJyWutEjQyvmlvMY3B2SOELMTCndsnfZPKMy6QpRFQ2rzQjW2JIvBO9ZXBKrWkb
q7Ai/DjO6BN/9ja3PKL5XYC35Ik8eNFjv9z18i+2JK+FpoUTGh4ROcIMgfzBrx2ODJGDeIuQgE/H
wlh0DvjlnDI9asNecT3xBpRId2/J7pjBHek7KdUKddhCrcDBzkYX9+Ze+L6+y48gZGl4AryApeAd
73bdEDECJQejimqMQ7CvbJ50sx9Bel+ZWeIopHW8PcYCjXdkjvHIC2WBkd82x8CcqBGATWhNz4tX
rK3uXhsb9DXISQYMgSDXk40DR7u+ralB1jw1oswH+YOXtWKqeGYuXP33TmEHU0kiuw7MxAw1T8Sx
PzkiEVz7WPo3H2Jpn+MnlTp9EkXQUEmRmeciq+hKgpL44xWQ62MsILZ7bh3QYXIE0Sesl1VMyr+I
eSIhSeTx/9JbIS3WwWmoxdj7EXDxrTm5RXC8HK+6r/u0ahRAyE04yvhpLgCnS360d4sh1HkI2RvI
T1JQyCMqJeLmxyPKdo8Mj3I0XkcTPs9ITyiAxSuoCeBINaJy4UJOeJ4ZXUuKv7AzonQOMDSRnAOk
sKGDDY5j8TWUfhzG1KGeOPwcxnD0c+GpfoS94V5gXRxMIoS4o9yi1rrznvi5BHJH/yrhxNViDTgW
wCgTDs2NEBis2I+IcQbZwO6MazM+R734i2zCWInDpEk1ngj+4sw6w2l/PNBJ0UdrzmZDg8iYLYqT
WDxSE5oGqnCLuk0M1DmOLYZPK8nkDEgCS+VXfFHsVhSD0LW0Udl9Kt4wVSWFQHHLCuCQ7ZBMJtLl
XeYdcAS9neEjZHQMHfTeAlXRSLvitCV0/074MkUJJzPoz5QTV/QFlJgVJzMwCKr9EImuuBpICefX
eR1cAst9bPreOm3CMuMKWq7htm9KEJKS3mFFqYKA0DYibUmvZkXX+WMDskENc3R/G0okyqTfP3Xa
LaDJ4QPwq80uI4Ix47P/CgjAI/nHQF7R+IKIbtiEiD/nWkOB2puf//ZJG1iQ3ceDJbEEgD8qjxae
Owem5pX0IQjhNgMBNHWU8lbM6KOfq/pEToQExUSgT2DQdf5McdvPEEhwVJwjgApKSpD1l8cQzKe/
2/XdwwG6CtthNTjDwn5QXXBKQuxj5uxH7jFowwegLvuzgkwA1VfY9AmrUcctr/dPdLE4RifVAYk4
RjdSYEh2YvalPMI28vT74U4ZEuSyU4G16OCoSET3TMErkMkBAgYI5kgOmNpLz+GK379i7yV2w/nw
pzpfC56sKYTzvkpFTEbMH63/vw3gMQFGTwDKPbSIQ8qh2TogBD43GGtlxOeJWGgbyb5OhLLCvRRv
gqrFVi/Sj+RMTfs+FDRL5E25xgQEYkoDrirAUFJNC+HLvnE3MWaDk4v24k6S847tOSM+1RTpexRf
DlkGnKBfJ3umqDyI5wF4xbu0Q5XAeAEmRtpgrJLHcqEaZNnRKG0gRtAf8ZHWAWdx30cDKT6sPmg9
i50PisU2YvEz2P1Qh6RMF9M5TYTQiiGXyLZCkWCrj0Xy+i18slDWDH9IwXrfPtkr7MPyF32MmBPS
+chynccWiV7+2xmeyO+BhBsK4QRz0aZmBAH4T3rBVowfwfsWfaDof6uk89Euc6OJ8XBKTmVxuFIf
8XFCY8XyPLwXwryAfoeZwiJNCgLnj72JxS95EzBYNlWVSB/F12IqMjYR8dmE9oH9/Z94gwOC2/xb
KIxri0nnOkfMPGlRfzA2iwSzjo2fy+TPxHYi3gsf3gFqZ72YlERigCK1FMPxupRwTNqbGGs28kVB
8oEpn+EJ6B45shGh0Y9jNonwBTAQ48RDhpaRd8R2vdNTZHghKYve5sLBgR021uegAxZVvWh4hA0c
BxM9k+7TusJ9syn+/85QdOD7pYDL4MqRoYhcKHonwRCEokUSdBJldSJe9ZvdgTroWgHMGczuvkOx
hxBkgzKf9SXWGvsUq+zGoCnBTfFfAil/gRWf2MZO/mUltK0sWvEyZBwwpLxi+QC0is8uPvBGJDuy
JdA1MU/kPadq41/gLNh0VwAoH8RQBrWsqA1FYi7ffxJSSRV8W1jsxSlI1qS9QShFFE7HTVWBP6pE
Ydsnb+7HpBme4n9aN7FPCZZAgA/ixr5RLFEVB6cJIjGbMW/sVezvQeSvZiQU8xXkcQYzT03+MHdX
fP+//q6L2py9S1w7DpgzwyW5jmdsHQv0+IiN/j1H4vl//an+RnMYdoUamRIXa00k2ZvJoM0mm74Y
TfbBB8/cG0ofgGoizfqDU7TYqO569spx+/Fe2W+YWICDzbF4cp88UpYzwhqemAj7eAyRigFuQXKI
FXKMqlnnn6OO5C2xC4uz7EwDux7S28L2kGDCFcREL3s0UY6eiuOO31DpuIUUCec0G9jb/8ZrRgYs
lLEBb6gzAzLiMzGgQYxlJikFERU2uKoQTAtNgBwTty9/oV5KQDyQiPQ0OQ0hH/89zSa8zpe+rs/F
/3jM+6PbmM1E7ih/bdmGSD97piddCM/AsUkrUVLFLYGanOf4M726x0XfItMf4IXjmPlbyyqpUGhQ
ruU8LfD02Y2Tn6eA02ljsqc7V5//bSBmxVEle0JR1zuID6qGA0YSddx20RNQkXEn0VThcoG8InjK
EBTSq/g2wxpNPJ/1M3u8nVXn/o7us6FjXGdyL1Z8quyKcNnNx7vq3orIewPFebTCp7T8pdjSPGt2
XjbLdjRgqrWb8DNF9htsFB0I2x3bPrNq+gvOge1xp7HWkafwR1jjs+uQn+Y2vAjHcY+SrL9AG4OO
kDoQN9I7hao90J71HOug+pwxdFCLnQgVFLiySOaTts2bY0cI/kDJqD0//DpOvg5Fev6IHlETKbQX
sYXhjBuOR+vf8rVi46D4V+ibwuRlZrzITdhceJx+PH24sHxgNA2pSsGanaG3f6bPVNrqCyOuCkGM
y9gF+W0kEGQIigWlUlXWOWkaKNb6qDGFiJBtCytQ51KPzRQayHhDm0bN5MEHQSQDqhHrUHEw/cfS
mS2pqmVr+ImIQBTQW5j0giD2N4ZNiootYINPX99cu07tWFVn7cw0ldmM8Y+/6bitQ3mGJpnTgY/2
mcjttPZoEllH8vUUeaFxshSZWxIy0RmCAXPgdQQC+xRU6rh8D69yUa0z+avWGxNa+UYZGV4DSZJS
A1u8B4GNkmfMp8yFzFwWBMHimSvcsrDsqEsmTLRRbh4GyCfxJOHtHLkpZH8KUIkMHdMq67I/RWa0
ZXrHtevGsrYEylzBB7mkBuni/4XTrigigzgmHXsf2eANywQT7KMlsri7wCx3i0cb50dpRfTEGJQv
IARLB2RrIfwoDAl3A2IoguGy5/atwnYAI2xfCMb6vr9pSRncODA1bCZjYwotjhjGVEgaGLiGxBMk
zyCc+jRjJJtmjL5DGY2s0vvB7pUcluf9bx1LZIB4s6ocdguiSxMEppwSvzkE8Oc17FJ8A5/0ozvx
qMve5niMbtS9V7coXIYSl8ZXVb+jO7AAjmhk7x6b8WVIOigtD1aqPJKvErN2P7Nrgug2GVGjU6o2
yC+0YDd2ub8jyi7AXHr7h+jiS0i//pQhk0LSUhExL14zvfAe2EOzSYDU16O1p4zKcXmMb41Dp2wu
SnbxUbAKYSrJiSZ1PouelwWCv5NT0A0R+h3p63m4S0g/3paLcm4w1UXHOn/kn/jIDBIfRKAMJv4w
1WiRZObT6j3kPqKgVD3Jgn+wVSTo0dpUFLmsBU2u6kGHA13fgTkHa16aS4YvkGcitBRbNhqS9Cl/
KUBUI3v1bVb4HR9bGL2ke18msEnpzyVYSBFxHxkZX3eilkHTn2uyQtW8N9yil/UzA/mjY4y/1yvq
j2LGHTWA1frBz7CfdZDsY2kHMw7SYsbO5cQLUZhin9zxLpcVssFrGRz3fTrz7vC4hwHGt7BZmCAx
sngLAEsw2NWKjctdYqIGWTwmazI4Vb+8hhpqHFtl5S+7MBsfQfn124SHzeQDNtyYnbK63tilzL+k
k31R/zuPjpPvDpXb8wBp1Mh+CCoBcHQL08sfz/464wPAwRmJeF6AN/Heg/4KwaUkDJN5gfFN36Nu
1zwIpmaOALzALr3ZmfllWMwqQTvXCd9t8h+atY7RG9Qwhr87vCulnekjuOJgCon8T46CJLVHQrvS
r/Vu/3SK51MIflzG1ynMpNMff2jgDLC2fbowTvw/6p43unHmntZ6j8rWQJdHf4Yn9Lya92lQu3K+
Itu2Zo4XmUaFsvwy7/77cb69o2rOgKSc6lQT0x4z5v7+Hjd+8bdOsVVmCISPDmXciYEuWTf/akJy
7aTi+5SN+4JJ+NF9IHKZFlTntXefNvOnlKyhmn5Ttn23sATIfXUQXVGoEez5r4WUODndwtHtyH8n
oVfXFXEUEbgApEMllAKgixlNgmT/sGPA6c/EAsOg+c7pyilbMCeJQMWt3eDfFIwCc/RWrSewa4A/
EnAx/INKcvXRYPqQkdeFv74xCy7panVtSpULMYbSsJd+5/zgeirzMJtISb7kpYagFbGSyGKQhvZN
OSx7+iJ7b1HxrZk8f32cNHhauDZKmyL97sPHeE7XqXan675nGMpPu5IVBIkOquKP6Fl4iQi0/yBI
lvaaCQ8DrclnDNEUifM9+yKnASB5hpCsamwGHi4jGNmvdyqPYd4dKwPKPM0lxw81FGcDLQt9ywpN
de/ow+LR6MF0u2SiyqMer3/OZ8zMpcGw7JbqbBU8mWkyjKy7O8JFzRDRXklSZWFzc8DT8vvLLrUk
iNu4u7q+ssIMCibIzEf98xYZ5chcHRV8sNDSQ2UagHsv1K4wn+4LweDFwXav+3U+zwAq3QCzLOsU
QGzAaKvihEP7Bh6pehg3Np0QU72GEG8avwWhv78Yis5XWvPpp6Du4K4hE0xrcNbG7j7s56I5BQ/A
EtAbjC8ZjrkP5zw/V9ajsr5qaE7vD+ItIYL6CsLpGsumyr1qwNe3MuTFKrwueCiPrOsxVMeghVGu
dkHKaWv0GRcXv/Xi6DzJF9Gwx9usRy9u4KPf6djMfopEqQLg6bdYzPg/oCpOe/qq+wwN+ekqqiNE
yzKR7bbEn3uxlkm0cSYrnjOlwu9f8coBaPD3uP3KYUJDKwmj0RnkZQchFRx3eSi/hUEBhwybTqh2
elmz6I7IvRupaMLMIYA73LqBBRmcaIBClIdqAUzw3X0H3F1utcCL9wM+1PXoaNH+wYs92ovZ2Z4Z
kK1oX8Eq77MbouH7BL32ufKx6ad75Oi+tAk/6fULzBdAbBvWcGDDz9XpoTfiyx4xr1xhMXCD0Oo0
C0xiBgwk/p19jwWk9CePexAq8DH5RJAhnUN+AQ3Dy2tE3HnRwmKTinIi19DRw3nvxY00koAg22Yv
BPcjGuHynKuq3QE7l1DKcYhEVkDN1/f/kNdXNAgKoRIFQsLp4hN8PXwXvAFeC8wtsHRjy1u3q9DB
wIf3AG0hoXLBMVI8gkXes8vNWe9+EBw8w+WiFa/ROrov8a1TrW/c4XF4JsZxdpVdsltYeST6pEog
LR2O4b1v9bblCMm1p0zOfQe6oQwBakGakVJg9cbURbWmXy88WpV385Q0W9t3h/XlDQzfHGm4P9g0
XxJuPoMInePsBbUecAgJVc7qgXkPkmzDYd0UNrNOlwwtsvxcRUjo/Qf0jfrkX6N15lL9qIGOySsY
8aboi3bWDE/YUfNaXMlSFHEMtIz0EbizvwEtTLnR1yH/Tyxvcui/4uF1K5mnO7/NBr+ggVcNq9jq
EpPFAzno3kfcJ73WvSSt6LkyAKC3g5/KbuwOP8z+4Pd5vcnDKbybD0FU4jrXWDnbeodG30QbYtLV
vDxM2GDOMooEYLR1B92AdWcYT3aVA/vcMSxJtvui8rxj4XAkhHRZokhZVX93DDQwx3LvH7cg38JE
kGhfP+5Nc8+6uGhSgvB4kgWB8YezTsyPdeE4XAvj6ekUHNv1+AntViiB0RvpWFPcxeEES5cP/RLf
8G5JzS/BZf7lT+27p1z1kffIgQf/UnNv6GYKrKiyc3zzTGhujZWd+q7msz5br346nwj7xieCvNUA
FTLOxigqBgA5LapUYMsCJzDgir/zH94oxtq+kalyBvy7v118yOT/LkQ9x8E3YKCS1gCDtMoXrwv7
lM9PEML50+1uIx6ENN9DZf/cfu+ubjrnHg432Ne8oudW4ZJHaSf/GkVhPe/V0Q3PE8hB3t29Zb2o
ibkQ41eO5446PPpIRlVgZlsPlewCSR6FxNEuKqHuLrgkjEpiT10cDBgKctoqcdf7MtGToRS/A0IN
zhZTVGrcElsd4N0B+YVTlcEeRCmIkwpaIGCtBkyesrlHKlW9oAkJeqPbDC22B3EisHniutcN1/nP
PiZLOVB8O0r8aIaX2du5JJqrePXkLvp9q0QryeQnx1vaZcX7dapZBzW6iu7XqkCm97kPlwYNbLDx
bb/v+Hb4L2G61xvCHGf2E26kf53hVgjvOR3Ci3MV9R67GythrMlc9Md34/lzjq7KVO3ZfTofc380
3XJZT0wOlqFNYU24+M8ZlAF6996bZHZXxzK9cW74K2jesTO6DGy+tzxBdqQSwVVPfGd67RZ7lepg
12GkeXSUyurv8PcJlj8TL6u4LTzyNu5waGfrhR6eUtLL1aNTUBqSEn72f7MzUyenHSphHRxhXoQN
sKqDPbz1DKaY3DqqOOPTJ7o4so07KJyTnEZNFklM6MCDu9LqrkKOjJckRxKeanhmk7p78/LSJSEP
EPoPVJMDaNZ8kIlVCFnl9OtNmQJTO0F3w9KCnALtWNL/KZG6kvkooX0MiK1xae8MCwF41fP+xpRA
lG1vK/WSxOe0u9iHMJn/jWkxGf//MW2hzY0qBcqQDTDHoAHsD8kllCqY4mXcS3tid7M2PZfQOLpI
fKcjQgGJFf8ID5DO85JbUp3iz2TaeBwHCO7MFCGFzzb7RBhMk3ccwE5n9MUxiTrOO7mlyHmz4VQ+
bdXCxc27EwOPuV8x4ggIkyHNphdsocoA9vErAeU5FcSJhRQJMgvwyYCoPCpAiBiYoMqyTqLZMolk
l6bDZBA+xuUSazhcTJYYKNZ4LXB6sQnXEGVGJOqaPDusSnFZHn8m5/HRP48xbOE0RGRO9WNYPfLe
SCFhqmYxvBfLKWdsIoPtTYxrPLbq45GUqdnH+NeuezZ2YstH0umGJor3rsPVGdzGRS3K9F5Ep+V9
op7HfEjq1X7xzyRRh0kP09TPEIuR2UYVLBNES1e7i6kV0FeI8CRgU1einAwyGN9ePYQZ6BmQ1AAR
hLpgZA9pjYxJ2vUb9MOXSJyzn0Dp1D0ZkLXsc5KYXnsUOtLBRL9ia2YfGeEtFI+MvtO+FdzGHDXy
zr0lWN1a/A4n+5QqFADDZAgxcfnFubWhCSa369+Xn5nXCD0siCpz+erNdVIP9cMVyQ112oFqrL8b
eM+JRjCeyeVkPsAKij3ipZnhPmR0TvAMMOY7SKPf5UcsdfszLJbXVMMg4AuX1oI+p9ENikdST6ox
EsNb0nNVUaKWSlU+raOPwbvOY5M/qx1Sbjr1Xp6dz/Tov2BCPqzfpp7w9Sc24kYdqkMs7pGRQUyd
DWZruHiONmwDfWr0wTJ0COHekWraCgvqk6+tfuTa9H1yMOKOG8dC+FgZoJ/Ay9BvrSrOmxg4T3Rm
qpjqX2sj3wvknoj3v+n1ZsmFUXSpJvfGSTZgMg5EEMMyvbN/YyZR+tXmOQjqq/u4BE1fridzA5/q
6KEMO1pSJZ6Htu0oWeJ0nOoSIHnyw5xZlMgic0iNqo8WwLhyDGzmEhtyY1h8AMFAyIt45qMMfHho
GnkPgkmJ4nJv+fuzzYid7RcmyUc41D8+dzoLz7HDqxuyBS+OzXb+2WE4WMJJ0Xw7IdNSMaCUXKwl
FZoT2uHNzvyoHfusrZ99KtEQ+sNTMEyWRz+5QGO5D+dpJ8NkonHm1C5Uvrxz3HUgxMKw7A2oKiSv
H8/5aTqwX7qdKrPdvENepoxgPLNTq6z3zeHGQO9P2pZHDOP3hdly850addAAstzEpuxaYU93Lqzk
Hs+VN9Utrfw7bTlB4dQ4dvKcLO8Db9m7W0lnliREcT5YtRhlYcliPxmT+Kc1CQR9f0BSLk4Y2AgO
Q7lhdZ0aKplqb/v8Jvrstb9D6CQWw4cT8z1h8sEaBhb62ZvHlwUrl2FIhLpmtehdyYO1Lzgcn975
pRr+JJ8P7qTgai9P3kvNj5ofni8Q7kJOoZxgvLd9vFqJfiAnNDilHRb96cR2O1InihNMLSi5wqh9
WnKuND482gXFZYXKYgC/KqYshydNBnitIEhZOc0r51+WJYvDw5YB+q01NKA4MdwMCNGWlCNcU+jB
MtbUNTVcwy140Y7DjuBtohsTjZe3kbqlE/CzKacChFkIRgOvZSEMd1woJnP0TnKCb4WuxjYTWTCa
9g8i7WfBAwxUt5oxk4aR1AHscjb3/WtyT/E6GEtDEZKbp+jDA1o1dvs1qFFC7M4b1b0H10CGVz2D
17AV9eTn9Nn0g1kbYE86vk7KdI0dJ0cgiYL+0dfYgBf/Lv5FcqpWjnMZC19PB+kaqslAsFFPIj97
YJM8XEr1GRc3RUd4Di/QOYxt6d7d58iIMLSQb51KN/r4yIhJ3GCjfOOKZ1vZVJr+OztT42PagAwa
uSaMnMEHg4YWjTd7TBH5hXv5ZYVhYlhzjp/hN9SdyuHw5ArgpAtvm6/T4ZTjwudHon90+NO/55zJ
tkJfAWZGp4S8nHs5K0atdPB9cReCipA8cXE0Dv0mCSEtf8QGWzzMJCieuEr5OrqcPyXADoLuh9xJ
qtczeOcnjDI2jawJX0MENdCkIanbWjD35kX6deqhATPtBY1tsHo4CsUfvbyNHRmv9Ds8g1acx0tK
r8l7Vm0GqHXWI9XF6jXoW3yWFe/7MdV8NOG0QfLTQz7oSvML7PZQinP5U99BkbUySZk58R9QPvcS
EjrrcODyAG/JevHgWP8wDuCzMb0yeFwpND+CjoFjSRUV1xGuEHz9xVeImFS87kHS6ti7P4Idhey/
pEADEzwMSSa0JktONnpG6uEfGquvo4eXBECXNTiguKQei2TVia2oLYNGPqwrmDkcDOON5pY1t68Z
qu5yDny2A0wPsw/t7Ix1RFEiBql8/houxX5JjCNkpqWKgRUfONbE09v0AwJmALF6n6jlrb5SagMi
COaGdSIzE7b/kO0n7Xmkh8/V3nakDB8eqU26/cnWY74Qm9pJ39rwuZaLS/jI7m5jV2O5zjVpoyMN
BZgzeG/KoX2d6hu4vm7Ply0sBeMjbrjGpqSZeJV3Cdll9ppLvkFNlDYzPSwb59e3sUXftG7Xq+TZ
z3Ok4A7DsOfnT5RcnEfrNd9HgC81ud+L8kMbnbOHHbYBhQEdpdFnhw4K2IOau3lnsve9oV04Yv8g
ONtfMJWaoUFWrlsit3Zfop/PdRpC20AnaXkvQcvBQqyHr8XDedLBx1fG07AoB4iEqU7h/Esy6bjy
S7uzai+b3ZkqrTna/LrKz6fpPSK34AnTU802m3fSk84p56+FTzSdmj/Yzzqf0HCekvZ1QZb4inh8
6jzvoVq3yMlls8SF+JJ9dWfpD68EvVjaCBUOe0R1WY4JavMpyrzaDc2ZlKdv1iyalo2fZwPdpnu9
9ay8t80/I2y5z9YUK2GrMy0F4vbw7SWUlpukgAjL009uTpjRf8pzIpQgyJQNr2FIcSptPyQKl7fR
OQygPMLeYRRGC8V6zwAl7sIJnyAiBAdzXxoRWBc7A3VCK9aL8D1mXzR/1NijLCyEj3GAyVnnG/6U
SoTDve9OOZnwdultETe60P18omsT+51gOUGOE5MQSpsP3pNMFxYzLZ5VaJdSIKjv6HbD8QYGxAvh
M3EIJ1jSdn3/Wqft7bm6opsZw/d4wsX4fVFUo45JYbidXP8+QlIpkQDCEQ4HXNBn1xbmBFTbFxIW
u3iEmHHIDkZ2Mqbh6IZTvDA1eXPq1aEMO+HvFSpY+0UKMaQbGQVVcLg230nL3rJJBPZnD2l7r7b+
2+1/R4siOUFfvK2hnx9TAb2H3JjffQnng4MVkOnqfM0pMm2sJp6ZmTcDa/YzPdgiqDZaIDbcQ60K
yuHHesPFximb0VePiCEgtjtHFiAB2GjfUSMJMyGjfmEc3ePkHZWac3j2OcxrQKnQWVLeFEeBfX6y
rBJGcC1BtKBXnCFsIuiHewyN930HOqcifJ8GyctzXm3fGxNpPrCbD2iRXK4mzCrXl7dEQk2QTO/u
NMf8Yalwh91WD/vw8RvMt+xu2gmaJb48YKv/glifPo0lVrc457NUP400OX+Xlo8h0QHkYy8RRe3r
kObUWIPUV6Mc4zSa6TpIcu5OUCE3i+TjBCA0hLraa2OCyZ3uEoFM+rIiCY09XrZkX5tSgMKqUdSh
r5ytw0HzoW4eV49pawG8Ub7GuSRbf97WJvTlLTVYsh5MtieeB9B7znjg4W18ZVwvcFbevzoOMeQ8
f1ih0uMiv8V5b05OuI5LAaAwV3DXsEN5aSR9rGjF5rehqjh/xbJDGdp7W2Fnmqvbm3dgE+Zni/Ru
rJapcxx2JDshpPyaAoUwuHyE6Byc6W8VJvVVnmshjU3Y9/ndmwKIEFwGcJAdrqR+zT3t7QcBcZlA
gdYNIhHvAjPlgvRNp8fdlh0zSk7roASH/XdJT28BjH6yFurpHl+XDzJ460D24arTs/7lVx0AwpRl
dstKsWlsuinwBQ6zPkVTA93bTkLb520wtFTwqMmMjrPvptlshjUq8cKFwBmpRKXFJH+PqfvD2WeA
0iEZd7OZjuSE0dfbDNjZ2dm+zs9YlgC6BZiztEKuL+ACugAQd1rtZXSfZ+Bf4Ab2DE8mGM9HhNP8
95M6z9H3p1vAbif7+ex9LDw5WMBHWCLZGUeZ+g/3RAQbQPJ/Kkot4u9enU19F9yIvIKqOnwSVmf5
3PZavtEwrfxt2A/A5FX+5JyoWQigQ1iWWz1fVcSP42Ux5aG2LhZwP+yYkTS09xHTUirBJuka1Iwc
9FxzUUalZWuMzy6QtocA1Ly+5Mz13pxq3/T9sWZrgDv72J2/gFciKC0vOxtAE8ayXT7f5u8RgzGo
0SXT5ucV0SxGCKB39B467x6nxPQ2XTtG0ktePm8hgpkL6+tCnYX5gaunYIxYEDks6RKgkeRaz4hI
e2FyQCVtLFAThyUYw3dGkmkpypwMeupKfpdFQ1wHXiR7M4CPTJ4DkREEAlJakJce/pzpyVUtaq2W
AvftJLkxP8IuzuQE/+XAhHjjui3l8M8NBJPPDK2LBS8JA7unt2aqDTvy5n5O9nlZpeo/BimTmJSJ
HwPvjlsNMUohSIMFPIqhVZIPqHpMPFua+78GltsQkvaYNRLINyrIndlWK5KmvHY7gEHonTN8yrVt
nz2RGVGvFr+V8UmfuUqYBoshbPtW/UCnZ92mr+gHRCUu04sdGV49kyNrOX+GQjQjxHGdwe7RKkso
OXNYwuO7+WlWbBZPyZiXzGCyDRuKaARESZV2h89MH2IP9+LJYUMXYa/5mcJkZj+vXtMvax79XkGw
son6EJ4PdEh9sYXKARZEBImU3tiTB9ZK/ivDVCF+Y/WHretG8mq2iLgRakO6Y879W3R3XX5LOeBp
URthLceIl3GQ3F5MT+RwXEqakaOsJDdKSsBleIwOZe6fILO7qxieAfvD7M70EYMXTSXBymKaPmxD
OOT9RBcLyI41DuEKPwFSB+yqF2ccS/q0ldzTh3cdHfZ7eAv97Enam24xeZhBjWQgoYwY6TOFj5+H
LxP/WwBTxkO6Nut7DyjXyKhSw+t7mOidEuzKfBmyjNtv+NEtXoN/JJ1QkmVgFGRVClhgwj+VT4gw
mVeIoxxkMPDS9MULt9BzzukLNqL12mgH+WafGR8jWrDNZ7MOCUn2i4ENvaeFt1NNmFXA3B2hCNgV
m2NwRPyV4dmNaJBJ4Fkam2Bm1YO+LZUCHKNnT0tg3bPsJo3b8HtqWK9B6/nxypUwVoy/3rs+fzC0
62eYoOEG5UFXXEBgfGCUzhffsHSGY7VBYgGRUfpiHJeSKFxCDZcqLajfMqQGLc+4maMjR/PO7DNW
xvw1m8p+RC+I/gkWH5LubI5hFdtd5IUDp58yqC+9PvBqUGQ4ZhSwoCsf/BQdUxmfPI0WAcPrko7q
KbrZG+IsNps7rmaENzQyDhUtc5TUe9Izv9wf9Ta2mbXQdu2iN/oy16NHaRw9xlHXuXPmXaISlbfn
eUuaRfwnulg7SpXmgznFcr3EOfYpo3XljF/vIzt7Ml7WtKj8BpJhok4l7QDOvBvL0s5dSCbTgFAL
6G/YT0DWhxp4m8g4r6/g/oA19h5WQy1UATmhWZlwMuAmaqHBaSNneGgiEsW9Y5315j+EVSZrlqOS
y4UI9wTSO3QnmZeiUOIpwxdGQjxZQAis1/rOPwq1TaH2wyNkBTFhC3AfmosVun9eD+IYBD443qj7
eYuI1GIzglMogK+xacWZLKpSGdJ6dN33ltl5h3fD+Jgjjr0eYID3hfAJyh0QKNbQSxUWXKBMUqoH
mMgigeUfz5uvcdqYA3BzBG7v08kVBJyPmFEzEx8XsDKB6+4fofRCqf8LRshdRERsD5N7e0IH8jeO
cDiEK4kN4zHD8jniUoOvC/F7BNtwogxxTppr435iLomT8U+jyjPmTKc8plPMhOq1uE0VUmDPjuwS
KaN8mg6QuGLEENIuDg0fsJooJN6CGkFqlBQVguFgnSAPCZTc3N2vMEaCB7bAIdQ81HAdHw2hdDHB
l2emE1XUwnKUCbZKXoNL/qPocLreal9SgBgJQviD8beTZF24xkOiFoihxHQa9ltvpkIf7Z4gUoLY
ZlqLpYeQKbzSMUPL1siacNiKCrqXnTHFeJvyhy6f/9YnEl+ACF77/LFYxZNmLv1otk2OUNXHLlAM
dvgFIrOsUn7pPjZKRNCQSc59mJ2RAeIFP7rkBda+mPMIgpu9F8zf37YbQRZxy/CMbOWPWaI7Rius
wI5Jr94apQuTji8gFdyRgn14tVMGVt5/AkR0nNKN44IwVvLpCBUeN2lHg817G10/WC32lk2EMmTU
nXd9c15nkyvcdyaCHgmlEeavYHxoL02qEwK3pM/FWTxyRIE7tYSW95JZxTDDnhtDTsml4OUt1rFU
pd2Cc3CZ4CmGtp6ROKw/iKZS7mAIQrEl4Z1gMamYlccxp18oz7DLUKEGgNTRzySZT4p0pE3jD60b
3MQeV3mBjBOWCjf8N8ATa3gdt7PeAVGKjVnJCRmgfe7L4+wf9GZyFinJNe74QNzuOryOpSR/IKmY
yZNf/YmLcRm20wHqkqk2heddj0/+CUsMKcwGz08YOcoDjjb8vuvGD3/tG2JAmFfhaUR5/5V/aDiJ
I4CeyNblvougCd/H26vDx/M4SbPsn4Cox7Y+uhyx46v3/ING9CfvX8x4vLVkPqEiiqXCctsHMcAm
AiQjvgiWaip9jJ/Tycg4GCGsOywmxzpKDsnCfa7UKXImjWrnHWBoDolSqmjkm4P9C10Db3bycTY8
FYboYsupMh7BmezF3NucgFhGQZiHEsYRN4LSC+MheQ8hsTvG5uGaLsPSLw8dxyYBN8jBhsBIvw/H
SHEmiTEnYo3+omdcrmqv/lJuIQ/6R6yvcilPklqnwm8pOq5J172k2syE4brGO1QeegPIrJIdAj/H
gQ3iMhPgUK2EHKzUouCmUPe7rgf6sL4Dy3pXVw6XBnQpF79J3h61AbiAwZhl2ZBIa0tMDDwsJI8d
1wbxxo+x9V/EZo5AnzrUrs/5TLcWHI9cAJJiCAt9Ei9k/yJvXVPQU4+K/IKH5l7HkfCfXwSnyAcK
sRYy4WX3L/6xijcmCtmIuYAeakdB9tTiyuyFRqryHp7kUZgcYk+wB4VOmR6XwnkCZcWZ+YUrNeKS
Et06T2yeuqKVn/DVeY0/41/QIw8CpwG2RXeOMjjCFUMOGL9cAMWKI2HCAfxX/1UgKCAr7AxsoQhs
Gw2G8GWADkNazbjML3A+iJy6xR9/EDDwsJUlvp5Lepw1yn+R30FT8nbego81fEpqBCh3z3NmRXyA
Z4uYIWQ3oCbSWVGO/HmzFFeotLaSz08rKs87FhYAZI5NJ8CRTQPCkX5yJS7LDMHtzx//utJwANKK
qzvuHX2mZLiFUCUD8DPIBBP9gJIyEAfQrEcl3RB/55cjYtnAkhRxYMBqh8ZW8/l5bic+R+Dk4CnA
zO6HRuNFYjODn7XThYIgZYuM5fxMDzDjjWgFK7e3orw74I+GRlrqhPDeZMVJUayJsNNo2REkYRZR
61wTqQnSYF8z6pX09DhexII4X4zw6GnJAhE0lWNc5ia95AkecniT2cOnUPCs8fjrOs1O8qMkz6mb
n4fIoaTCVI6jzkPJSf3CSa3EOfjYey4TCglcg+Lb7mUPME89D9/uLEK4ia5SSkQHPpIepBQD/72L
shyDEqHHasC+WGo+wwjGDvmSfMY3Vu8JnBHbDNZ2nm8SEFNssYDzTgKgVNjJ/Jd4Sz5rkAS6uD1d
N88so25e26gM5G98S4nnxosasik8LYNDWNbat5ghgeFkObNdhGwI7Ok7veWmvyWctg7qgP48CXnn
1OjOHf6wLjQqeDk7H6YkLiC1A7jlGzrOXchZNngcIR72MVb2fVtNqCy41wHWXLmVuDLp8pY1W31Y
/9Pg13SOqZJwynjrlJpDHvnE0VhaPschh5G3lw5Jz7A2GyAa1Q+tIQJ9mQlLCq0JP8db8iOBIXAL
ShWR5UsGbv++Ql4JlKSUoNpkN3AYidlzRlZ9jU8GtIuVbiD/UA2BbeRWwU+0jmaKiy8uz19BTtWH
52QyRenI9/KMuhM16X9ZavSu4pdXCy1DweReF2uMmN0Wqx6MTgzRF+YYkxR08tNa+qGV6HMGZEN+
kbE7lTWVlQOLAUWdFHCZAdmHUFBkwy1e8yyvrLkJrgxmbmviMf7OujOmYS7TbZxHCX6zb2DCPb7I
c8Bc2+g0ktvx7n4m8Mcx0u7a1eZR892M8mlKGF/Q2Y46Fa5qZnal04bi5n49FcrIl59c4SO2bpNj
8ph9xBtHseR9UF3FFF/Gk5PHhom21zB/fw6x60GGLwlrSQiBg3nqkMWA+eogekICWnatHmKwYiMX
uBZ2FzfIhx+JxfB+4cIZY4M/MFFDtf0mtwqEnamjpXjrkRLXwM+NNZ6wQlxcYhi26wwvGX4+WXxu
mUJdEvf0CE60lDMMQw4EvNY3edvz21/DzC9s/UMPuhO0pn1LthUQFYggQUIw3yq6HNWSfxUoqRpp
/i8G4be7k+/H/kHk6zgapGj4e0tlgpMjiDkHO/hJX3r5NuwTaSosi2pZ62DJXlqiJLoOLtqwDknR
Q9g96eRajCM7CIXUlDXiTEmjehcYgSAuoAk00tw5HxBHMBB/MNyDo4J2jm/2fUTyH2fcC3NkQLfm
rwLVBh8r2Ehn53CJIexZgO7CP4cHVslST3tJ0wMtgVZVz6UpOR1yqgf36E4fIhn0nHaX4D4rE357
+TcP1P0RpwJTskPfZlYFhgE+hWshKGzoeAlI/89O8mzP2ZS1FrDZngPZ51tm6JRGfDrglZdhfUAw
upFyQilK7HvlpgdjnxNGSh91YUylxkBx9yXXwBXrAAd3Gi1Y7x/zyq84mif/Dz7edf+pLnCP0r3z
hvnLsjfyXths3Hc7A04z9lcCwyhseZIe5B4CcrueHteuMTHtFJqIa41J0RoF0q+jcP5SD47H/B2S
CcTqZkLOlMT7Fz0tBTbo3lDMUdG9OVPQGwSYk5Q2NgXkcVzpj5A0QeF3FhBkX1Yxl60dTpJcyYXT
F5wNsMEYumRdKChd6E8MXZn0ALU7Jq9Fk/oZ9hYcfYDehklnY73YJYCYl2SYptyDpsfg01v78vVm
c+l7+BS3iNBMoY2+R6ZBBh32n+50V2v/NOxenHf4QAU+VgM11/If7iQU+ci85bDsz4SQeOTmSzt0
cH9Y4Zn2mqHimVOw6+0eTn/YhHhxBf0RMy7In27rDv6+q8aDuk7LdQaQrRAKwfjDDqHNjJjMaDAX
9G+4+RPk510W5pCltm9AcbltWSBYC5hesb1zZR3jLncPZ/9kf+274H+c6zAA/c8cGiNDZ0Z+L6TC
SDolP+tsgzlyzURo0vB1Fuby5FYYHQAvQ64LudhCzDxsKoq1k82OgXQi+XfiLj9b7n3vEd9WrxzA
F8R0Gn4C6TtQ7p7uINRncFi+m2NUJUr4hDngn9IleCB1+snb/caG2JVDbdSOONwY2zO1hY3QhVH3
jv+Bd7fVnVs1YoYRfVconn1KOYaN/16Axk4JJCmLcqNmkM+efKxMKv68Q0AHyuiCbWwGLO/T9psO
hm+EdQCFW0payg591M9au09nFJ429IQv23Dw3q4lhk6l2Usk4NMNFiKzHWfp5NfRhyXLR/CBC8lO
7POZqNE3LhcvhrJnFtrLbSlY7R97VrBWmC9Or4LkAjmrv4oQcswTBsF9/+NfBZ2ZdEy7B8/J1+Bm
OkcE4Rp2DSSZ3wiYZVI/58IADUmPf3XHhvJ5Eoxx+sxLm9jwYXNwAYwhK9BQBUQwB8cD5rdQJ+FQ
MrMUmLj3t6rFJdAG/6hXJhxcUlzlOLJxSL0amnyT5NqeyDvGDhCue5dpJ/fKYwMDyykpOK16dHVJ
5Sw55pgs3bgQL9BNa1/nYF2MRhN3EEFFY3Cyoae3uqib15vj2XmC0k24SJgpFO5hb0BUGXfSfW/V
zbXVY3EEiOEXGTWulhRz42cxewWzJ+eXO54jkTizEhHAwVwgfkO2Iud+Z/s014BUrSiWxxntgSzb
JLxhkh5NMYwe/mZTKOgAei97tl9j/iiHGWtutXqOGzd1LBkMXsvfet+eOEKX5Md9SKSOshPlpN13
c3ATCtX83/o6Oif3BT1gekmI9pXDda5ScGHqji7FC0ixSqpG5QrIBH4vOUAC/h9R57WkONJt4Sci
Ao+4Rd4hJIS9IQrvvX/6/1v0nDhTMT093QWFpMyd2yzz7RxJkIFjMEfmfABcw2GRwrhjXMconjc8
xhNA13yh8p5d7xbnF6tXIiKqTQybR1+hQhif05J9Z+gCMN4MH/CtzlHomSyyWnqJmLYWrDlnlkdd
wCvztXuYihfOjN/D3EunHImsGO1MQOq8xYNH8WgNrxZMSTF176DVo9KQog0QofCfgCui4myAurMU
WYljJ/Qm0KrzF3U6Tqh2etfB82Qdp7Ax0DGQwGH38BOPQvNMHcEncMORvQ+YMANeMPEVvdqF3sTZ
mC7zkFHlZSm6FkAZMqUl8DO/1l8xeCyQiL7bn9yg7Uze2963G+5ZUEH2Gigi9GEKUc2qdJTEFvy1
elPD8hqkOJCCK8WMVP2FIr+mvRKOuDVULgf1nBOp7JcZEpBSCtlFWmY16BCnJSDl959Sn0tOfnPK
c6b44RqNu6u3lbzfdSrSP9KWdtZhZtA2otcI8+POcwDOHJGUJ4ndzWnoO9EcOCFxUXy7BTPruOBq
mYXcz0A6PkNBkCGMFP5KbWRkWa6su+Vj+Bhu/DdK6aj7YrFlfoa1FOQejbLhafg92Ux56buwJ9WB
Lbk3p5TenJp9DqWkBd3ceXJZnNAh8mgvvP84fdF0KiHugqdRyd1FTxph3d2rRcP29eruGFIntXTd
rtFKtxtBpX/rAA7wBPQ4owu4tt4cUbMX6BL5SyEHWU3q0GijdX/df6ILOXybRjmaJMA3CzDIsSuP
iCI07WZMK8F5revOIzqDRWkS9gURWs2aCyPEE5UxOU0XGtXWN8YguKsaFOA4qGsc50BY7+YAV1kI
qw6oA8ILeZNhV8l0KBeZHPOwK8rsRxWGmbjzUOnRwdKU5xi8FwFZ0BvkX2HcSI/9dUbEcyBsutUZ
wHNBLUD3WCnLf0fmRxlGnhT2acsRZCskXm+6odQNUbUdngAa1tC6AIBhowdK7o3FvUnfVPMlto9y
tlLC/H2seii1mHOsN6LC34f0+1/Q9PRW2F21itMuF3lIni6lBGhFM0ib/OCd07MH+nSFcbV7Xsq5
HvqPc/M1HFYJWaLj/lUiXUK8sQqpESKAebaFJG6murDbkArzbreAVBUNzuQS+BcvXf47uCsdIwOL
jcQS90e8FWa0fHvNjuQ2BYXHaaav4XEZ2WbKlBdaTiP6JmfrRBlpwYocPmntfOkPoYUeloiHgWbC
XI+nOE/pEyk4vUL6FyDbNk+mnJV0grSJ6pQrVMzhqgPjQkgggP++7YHenBM1y+HdvZs8JmyyBihx
zu7U191qlyVWHIIJqQGdNhyVFZo2RCNgST1kkR+ws57mIDLNrpKMCne3lHxSEeU/gREfoaEwdxEH
tH5xPq7sURhMmiNaTRFNjxXl9nLer90lefFEFUiPSE2GHW9WIx0oUygLgIdWNnMEDnGg71B12mQf
KGPjHzVS+2oPyOqBXcjIHrhuw164o8gGdvT3AURInVaxgX13q4BsQE6273+sxOWH+HKxwMNH9l9g
KkodwX9NeL4Pq0oW2OmUggZbnQd8DzjcSHHr0aCYDFgAwSsqOmAEZEsC+hwcEIScUcHp69bTF2cX
gO8DLbNcEwubGCTV1hxiJyYeR4qvu5oa2iYpKPz1D72mc/o1gL8ChpJihH15uViqJMFg/yG/xkk2
MdNCoQUmv8eUgEYNlOi7+yE2g+0Fpvkm3Y3aPVXxvZt/hKvBvP/Do7oNZ9gAWHUajYfeJlW/dOdW
snpeagPK9ysIXEgcOBqwSoutYGQkN8uOyITObi8oUpJWTABAuxvJaTWb8AF5fufgr9S/vq1CcG6D
B2eBedwzjtDW6B2D9qQFQQIPtRe+mLX/e1l1pOgExKTOHrgVcJ3wVOdVv9GWdjgpeK/B6RXX4cPY
hv/GQofWB4LTdMCsao4w3rQKxufpVZHxQuSF3sSPPVQEXPggC6Jw50efAHwjkKPuIad9j2w6O4SH
KdAiEuejabaLzoXM7zZXIkcniJHaOzhFK/zl/c1vLRHeWGGCUz7tBgcPO/rGucAqIz8LukuiDPSu
nUPxSP7/iL70HP4GKOCRgjXcZioUdsDGeLRw4ql69bDy5laRAdNoIyGEQGT2jjYDCsEXqQiPaGKw
Wgy7nlENzmuj0mg3KDjWHPFKpkEECkyGEI7hdzcCH1bNeBgFJbGI6ew/AY1skKXgrNVuMw/8Fmok
AIXwyDYzTNI1V5ETdmXesNS1pOZArO3Ktz9RuwZJWKDlcp3BUmYq274FeD3RVqWpywTgQivPoZVK
u116SWBzZiRLhoTVEPzLjGzba75dKCQr1jAHBqX2uXfn4lBdoIWdNpHtGBbzk1Oxjyijlt2qYwwx
W/tBhtU6Qg0SrsiAU0vTzU+n0n7A2QhL7QknZF70P89wu/ymzbg25rw9zY4er/LLSB/izAd2QVpu
6MaSPoFFOrpGGyuyrWuFYT1Wf2nrzo/uibXaq5DvuE+wbEraDqR2ANOwTnaqWO+8E7bmt/u7rNN0
G5PcdE8/Btg6AJbQmXDnq+16VjmD20L1DisSMz3ZT4cTpR+CyiFtxc0cjZPk8rLQ2Os2o3dHtRyl
TIfCLSb9cfY9NVYL+OdsKQU12X9aFkJw/Yv9IFXkoYj9hR9M0IyIfMttVOlqNH+NkDf7+zeDWHlY
fYfb0Qs11PdsKHWmfUeTTiSsANZtBoVoHasn2Mxr1vvcCg9Ni6f8lGHPZUo7LUQTpMiU4Gn1z8Nh
DF+1OTMCpiuSqtmguSM5GQRlYGijf0xL6hzWR8zG3qSTmq8cvDMhniIhKJH5SY+ChDQ59J+Mb7HK
6qCdzBAECxdiG/ez0vpCUl1HLLdDuI3KLsUbc6yiOW6irnNFxOlpAYkQ272ayhsLuMhPMyN9ywJt
mm+AlVSRA2qy/kAQ2BBQa7Rj7s6etrAK60rSL4/FW032Jf6omKGhRa8nYGmH3E8e9yoBUgSow9ox
pUFmx4JoAa5h/OA1G+p27tgKtPUZwoFOUYkXITXLLiGxP5v8U6JzQxJx52HZITOO9jovdOupCnq2
3Rw0oVdOK0gCflkfO2s55/ssLCtQ+YoFycFRC4wbDlsnL6TnbXxgSpxQtLgx1KC4Vz0PXa8GLDJl
SmCxkz+BFVP3MrC6LC47WyGxvaoSF2ttlLMwTkJRFogAtErI9dury7AWVpuY+lMUnw2uHZWPNwrI
R6cOVgWhshAbO5SAZgVYfUUfw1+Gvv06fB2Uo/3HB7uB1otUkt46yBRCBpfzTk4IrW294g8j8fBq
E6cKEoictDMh580fDTj4N2/eBFN+Qou//cHDhHbv9OpuZgFVzxaudCUQfhrQOyD/ddzA8hyoLMX6
rzTeAtO+mgXwOvASlT42/aXmKwUmE9Tey4f21paONx1c3gdZducP1+F5j6NQYiDE4L05p/lIHVpw
loD9qQ0ZvoXzo3l1770jbUYjQ8ZmLG0qVKjsMdVUHdAYTQjuqX8Lz7SjKFSrgDXrCIywbjXAKrqr
/nAuEwW+k8kKsNA1sFIsr6Jm3oxoMsTVNggtNdvNIcZ2wY3992RKcbLZdXvuQvbJhDY9Vq1q+zmq
0qD/wFwmnb2EpTn1LzWg8qMvu0auEU8wDqf+eo2i7JUNhATOjfgigUyQcSyeavZkvDiA+RlSlY/u
1BtNqwgalzGy96Hvf6eEpXY2mJJUrQL7DiPvVwv84HnmODcWBwptd78CFgcqonuN3mvrAdEQCZB1
54rIzA6OyQZVm1VWJxbPoLRL/QVsFAkqGqkI12gCyi8oTjk5wIdpk48pWA/ff49AdrC+aqgmQ3ZZ
lhFrIoh4HOjSFtxaE3/xhkCEyh8q0Tf6hJ3BfTlglvxkAp7r2UzSOEG/gcfqBRQateDgBx4tC27V
T2DqwVO+eAbIHOg1tNmA3sXNjsEVc+c5HGM0/nGwiYoIk9AC+TtkX+s6N/oY6j7gp5C48cXMUSz8
ydigt8HL6F1U0D7yh85w+PhDLoRZFiJQvylOKXq10ejq3HOn3N/Oj50CyLESTaF2c3jNydmovs8Z
+FANTR8+XDWIv7SKtp75yQ8zBGjI+l/RrmPMmgGo63XWcAeIbNoQam5D9xusIXFU3Eq6bbfOmdhn
9Nypj8yDc3HOLPdCgGiDuw6LlihyKFdHl/yPomsLjeqvkDK6td90g9z2hr7AF5viJ19XqtV60oy/
wQ6jq4RyEWrvtU9iEjNj8CfJzsfhZJNv/77mY9LCkIhdhbITVKQVTJCKTfJ/w7ZxVgSC8odFa6XW
QioYAKw6sqv8tGmRygEWHxWCA7yNL/XQyGhSBuEoQL4IsTI4kmCQRVJWkkpXgks06e7g6vDc8AAQ
Ear/tQsuoMT+9o+/nDEyubVe+a3z8nULbnmNpOEYvOaQ6p6pCCyf6aQt7upixzQOgegE1j3VAvO0
BbeBjo1Furv1SjA443P6Yib77NH4e/fWYOMzyLLmG7QEeBAVFzT9nz0NVGFJMte503RDsR64i9M1
g16tzme8dVVMHHkmTMdTpM3dV07BsMnX2TaD6EJCfOkcOpU/AteYp8xjhyOeneYrsxmc/G1b9M6i
9YS0D3cigXcX9MjmnXN65cYwUyb/ozUn5QCCniIRZ5Cz5IPRv4VrTspJGzzFpJWYYyBpy0pH5Rew
Y7FVWQATASsE3JUttlUe00yqQXkpJWSJGLMZ8E5nFrPtIUvgb9MrSZiFvE2wg9GCKoy5t6nqB0BU
gZqjZ0lJBEnFukSrHGnf2c1nEuSdDeJtiZXC+nnSesTwo0eDn/SdRNdGGd/d9QDHXgf7Jwot5n3Q
JJuyX7TrGAmW6IKsXP23nkDzpXRC4o7JdcOVdgBcQ66iFAO0QMqAcbCzSdZ20cO99ugSwxqjl3eM
gTVtcZCYgjdof0e0/V5wnyHFFFNjXEOPAFGy9M6BTmlKlx+k2Bc9LI1MpHsoyPebHkCnmokTUPFO
U6DHYaFmEh25t1pMvQ1dWIyN3SOT8+nj6TRHZ0zdrX3Mz+V7wBt0WcfeG9b7uDwtjFbd8pSmBo37
F+fO3qX5Z/MAOAVo1BWctB/Tiie3ggSPGCPcbyI7vjRETOLzHzDIjcd0Gk0sJeucBX11TlGCPujA
eKwdJqDMd+xq0TS2aW0+wS0PMebv6OJdS85uaoDG7qzfQaXzfKaHQYnvxSYOpsNKU7h6VhtxXBXy
EynN/FkA/SXi2BVXkAC/Skb8Pa4JBHC5xGp6TdELgCTAWbX4oKRZtWDieSuchMcri1Evd+P5NhuL
Pd3P1dmCIsRSZeDtIvnifAbAIyDsfazugSMYfgFDXOYdQrDV0M95menc6Elysoi3sgB7wwNCceUl
Lh/Rqv0efkFrSoRzSd5r9JDBfI6Osw2TNoy9HAvt0TBG+2Prb5ZPBMXOww+ClRj8ciBeNy3Ggg2+
Dn9Xa41BGPBZJF5adfhkMwBSncrw8Hdok5euc2SaavQ80peN47G5+pqAxWDkwv5h1LiflSYADHdt
tgyabvtcsMUN8EPEp9AhnBUDkvtyeljWx6VufwKTgEQjHkqxRSjwSqLmBJQSVBpUcgnGquMS6b0y
xgFgI3jeKzJFPlqKyJU0K+lI0ZwD33pAJuUYrZGgsflA2E9zVXSLqVk05Xy0oMNs6XWjcM0kieNe
+Ix6xvJQEik9CB2LDzNEubm79nlaARAbZiXbLe1ocAlNn/SoERkmW6aC2HSoTwgk1210gZ44CdO6
xCkMx03SjwZN6v/ENUHalcevtOSv6bsL69K3+kh6SV9xnBj9qo1TAHads0JyONDGR4qP7yZL9M7E
Ins3RdP04cyJSowOAOECjSdDhpCiWlGUC0Cwo9t06/YNG7hjKEBAIbp4q+lXSpHFNuzzVvHXNMLU
QiBL0mL6fhxEJjURvWpKt41dB4rrVVmB8ydBkHAGZfJssw8ac7KrAilDyH0gL+KPNjiXDfAipTwj
nWeGyndQCHk0KZ1CDqgwDCkFhsNKq38IT+AocDylWnLA2aGocyJh37qwigYA1pGWAuMKYMelBafu
YZimUKK8NJ3fyOX1zutI3q0hpAofUIuHCl4VcGsaep66pD/WBrekxrJlKmDC+gb1SXu2xfOZc6m8
C/reDtwI2v5SRUd+1QWAkwm7YNgwa+DWCEE0xwrc9LpzyjnNRnh/sEd8khug2DWpERQ0zTJMGBnE
KCpdxtaUyDh002cQ/mK5ddc9DRxolYoNpL7py+zzcYSpPYkk01bjXp9EIwhuFxfDUCRl0s+SPBBi
6NZeXEJInVlnVgIODXK7V5H8Qp1KmU7FAMJW3gS9WslP9G4v7JEMUMcMIaLjcAtWtjvZ075dIR9z
JeHeRiDYK0nBu85Acpfwk2cI/FceF0IjPlNqwlMlEwXI8aFXZO8jI171tzRFa9TblJx0geliEFGH
+whMmLthDk8uyeg8BUjh0dB4O6R+5NgcGCArqx973VlBCB0WQfP1jRiR0gDVZa6Wm8ILwCH8gOt3
i6kX+i7pJ+3Pl/SmqSvpFshwWsbyBhCEGFXNuMnWLxH2m7MKeHZQ4/heH9qk0cWlAPgAkPr9NF1S
3v20SHFwM5M4BsYSnaNaEqLGBMMm3QwmC7o3LHmuAmMDhKXAct6H7xnX/ViC40QLCnE50Jyk8MMq
cl0Tfl8OduAwr/l2VO8b/Xc+QXCzjAb6xDUCSek2h9vOvtMccsFP5o0MzykCIAc8OTCrgXXNL38I
3336GMsGqIMFqA7yc+5RZUiRmB76wtufowJWCE/nGGl3GLRXkOqihaJiXI8PlkeZkM+GtKpZzXqO
rmRNKUUVtSS7m22jVhQdC6r841ANXmh0TAsfaCru8ycoEFlQcoxbG28XShPz6l/aiIl+owmoZN3E
RjIBfy3OADr1keqCMQAQtKaklnUEEHIknuPNwCu5+2D8Lcy5vHpwYoux0EU+ArVuxWNnw8hforkb
N2v5zjTJ0CMRCoCauxGi14q44iXAHynZQfYgekuO3j0mZ7wLDqqk9OpkWuIlsnlstdBcYRZC/mjQ
/LSRsmEq63zmgm7VO802Tklr6mGkbCtIBEGqXnziV/ZALWZjHgDF9u/+F0QsZRDiEHMOrwcQdBYB
5ibMHzeUaV8UOWnjL+9sBbInlMd0XpVthGLT6qI5/ZKRYvqCsxqC6XietNxO6WNSb9xbM5feryuN
9vqIIRlyybRZKQi3DuLYe8xhsE+DDwN9Bxz0HgiyXBjkXS+8rkSbHuCUK9abLmCToxPg7aaVl+Bp
XBNwvR7S/5imvbvPpP4HtBXsG6JS/ho92W+073BZV0DLCAoimyku0R1l002ba7r165gMXBEYjtfA
lhOqK2lJytGesTkT6vN8B+MFx6nl058E9JwqEsdjzUm8W3jSj02eBQq8wvPe57VhZYgvOI9c0HYK
WygeG6xCdKBwUAIlFkaXnY+I9QeaEyHLOlpnTKmSxCJB6c9ZIssPT1odpyZxWRGDvTJJV9kmqwZK
6ID/8kYSnq5wc2D16B0OrBZh/hhBUfibsVYwgqi28LgTmqh8Rl54xKEEuUnWp/4rjThWrt1srcJd
hh098UAtOPYdUrm42C9v2bED/2riVk3U5nXbvsj7iyyzyXTnaJxhOITcd7Rr86ECRTdKcCoBdLMr
zpNbsOGNpZHbYJ7SaOnW5F8UZ4X5p96+IldfpO/3T0o5Z3QsAVjUzSNZCiiRjeMxGHHA1lxHSsPg
1xuozcrEB4U7fkA7pmME6BuvKj6lXwLxiTgNz0X/PqifwQeTCRONQIMaGDTC0Poohh/6b9qFZB88
SaI3+GB9QBqapz5xntSIhhRp0wfePvp3dDiJFy/yruEYWPS/HyJ5eSUk+1xe806hRQI2ZgrIyYlP
H/j14JxT/PcLyUZxeJ2v2sSXKwGo0DUInEaqRyABvpJTJ+x97LFB1Nxlj/bmaJX7T5be3ys7OyvS
+H4pf3dfaISjy4wchhriZXJK9CjI+pBilub10b8SjU9/NFE8FgwBu18ZypRmH639tc9ZzTJEeZ0b
8v23evBBW63wQWs6VaL1zsMJYz+vLjG4LtHB8+4+ttv5A+7WWy0NUZHQxKTAUfNYVUbF+Vp10CRu
k1WphdCccSu04kqtx7h+Mj/0O737ywEPnxJ3zskhAP0J1JuWarlfZ61jFfH1C+gDdGtRMS4MptNY
j12WagkH1JWm2U6S7azNG7cSZ6SZJfF7jlF+6V95/g7YJmH4wO8RJ45EDlRHIAvid3gOLguENdWY
3IIK6yHU/guzCArnWWvR8SHXwDLY2TuEQcUsxFeIeHvvXmFEwOSID3bTIeIKTA+jlXBUc8b7zsqr
gYYvs3y5A9GNnbHvaDlQv6AVesQPUxqwdCU4Rf6tSTSbWabTL1FSLJ+izaniykJAIa0aFGCqnDBr
y2ZMcr5M0QYuwLqNewyBvONV0bAzP09oHAvAWleWmAtXDKKQNQkSj4WpN6LEa+ugImP4xZqGx6fH
8YMThD/BgoBNwFag+kDOMVbJqnjK35kO76zqge4rH4RpC/HkOUdz0Wt4p+Dc1f9LK1z+SKThChRI
a//+j3BcQn3+TZ2L6cWFaVNS4Y5yz+rYbXzGeCETykselhiOwvYasWo6x2cnl/PVrZWQ2D/c3F/4
8LrEYuD89d45RoIVDgMxvLAfpOXMucHY7cvwwzI6HDXxJYau4F5iRFb5M1kBYL9pieOCtL67TuCJ
4ZxicQKEKH0h4NrE55zjUgYNnLXBaXztonJ6hqTbOwR8sQcI/MRMJhTDCq1rBdp/KvrS4C6zRacN
Hrw2W5lIq19BnRO89RhI2J4Y8ub5v5Ocu6IHmiHNSisDcEiGf2qm5VcKIfj8QIpCLN8Zu785zmGT
/Oy4JJtBH4lnAmEMN5YcxDSDDM5EMjYyPWYSrZx1m8MuQVGGHcQxwCKw6xjP6tcp2tqmXiWNbRGE
dA0/xW1TbBjOUZsI4208hS9dwng6xdKP/+bxWMt8jC4/vxJa6b2xJtYdrnA4pnQbotOsVUYzSzfA
HmOIWjSH/HU4HP/8bBWXWRbaDKSvXyvh+VLnjad43IrNxef+3R8uAAEwmGortgzAIeYFWyfHSZlt
L2ajVizXzrfLs4AL5XLzhNkQf89b8vL//8pzVLJzP8lzUWC58p39+xns7V2QZzlcOZYW8YCf7Wf/
2dba2b/HhJ0hcYIPg7OCXfNILBQTnJxF/nuC/OSp8yUf0bc7eZ5r7cgfYRXwMN01CY3+ht/r0ea8
K2609EHYsPID+n0QJV7y7fl9amx4/OT/PvxCL/rvjxttvXXm40LNq1kvi1lGh40PnScxF/DBOvh3
W0q/T8aDnnJTdO9EJlxbbARYPdigY3MCZ4owyKBGjnEsLUwuftSkN9pyOQtoSnj8vRfxmIipK91b
92THwEZkJfrrJ17JtXMbkr2TH7wDqR4uGw5OADdiAFE7msIUCz59nrRWkdYSDnTjsdIJxPjLvxUi
JxcSRi0L7ZqnL1nyO7/qBZwv7CEWzDCh+e7ETjz8tTkMilgL7b0imTPNkzH4s3gcJwQmGVM2Oaxf
nJvjBgl4jVNAHmNg+CY9ACrU2aLsC0hHedpnPkLjzlyhx3+GutHkhLgEVOcw4VbBKW5mIJcHk+gC
ZRdeBMOAuEiHqrPqfembMGWPDWY17g2yaLuS7afFToVNLMTwq9Owa5mR11atq1eJtzAu/G9atc74
fCA0SPind+zVX6gK8kOYTuUFu7XqrXrlzgsmTO8aTp4pfUvQYfBxK0x+yPeIS7B5O7sF3FCn+Kew
twqMUYOffQWJUBoDqQvvU9qe9VGpZEu88I26Xes5lfNixdMzPSCGv1Aaboz8HJvDxXEgj+W8an/a
ooIhAG1N8kmEGa3zDO5BLQZL686gm8qDA3o0DLJhSB4MZPgRaLSBZtOZKWUh2tNO0aSSfoBJu4Gi
gLyFzag41XCu+QcjexRPY+0kshZtWRR/bWVLIgbKCIEalSwVWg3zZipnHhyRRQ/TSJWXah1B48SL
oUiqXiOXYP2x7RVnPiZVk3YZXpAQIs1RBASK8ZJ9Dwp/R+8QGV1MbKETS1Pn7hkddoKv27BO+D3s
kwLG5HhmJavefiA/RmO0Y6IMfxGNblzvOSf4lgwnSxiaB/OAssAFc5dTjAH8PjmktwxJH//RbpCN
wEtM11zzwfti2cFFQVm943znNsNX+5Jdsh1mT43w7Dwx4qhBl9RhQq7lTZaXG4fntqObMX7ASxVj
Vfd6HtIQ8T5wCfryJtFprmWuA0aDeoGRUHsn6SYkV1Nm9jKpmMTKe6rumzz8zfdgDGSMz+TVH7w7
oMc6u/TYhQc6OHYRH7f21hnrBZUKetsK5/4O+yRKVQq9Tbs2PLNng9dSLexioOHUBtj2S3z6RlIl
WyV5laQ9vYbin5D3uLwgqdw+9UvDTRuH1M0fZKzkOaRt0OxWEp0eavBBmfrQErk6dFqFEhFcl7ei
eAC3Bs4jpZ2nRSEmFyxtVgCLhRWkU0YrqsDhpryKgGTfoFgS1xC/RD4JDeRpA3HS9o3NRh5r39fO
GYI5c2A4Tld2cxkC0qr3z+3rBc4Ed8v9FNl0sQXY8sb8Kf/iUhtr2R1ncc2+oOMMWRHCAd/QaBtW
qX3FRrTRXrnNdgE4ZSUjZi/eUzjqyC5kBuRJlpAHtvU5mHQYQlDaBt8QnBPwV0750e7lbzliFpnr
2gxfYGh0VegtpbOGiJhzZkQTBPZfFLk+1CihH3SokMi04MSSyhzsacLhqnuyCsdKSuRBXSXuTkm0
LsjOS0ziCsOD/UFG+c8xQTuL1vLP06ZMHJX+cjFQ6+S2hKScSk6RR2Mzk6V8HUPzFa+c7uzRRyaY
ayuZ8RGhMCYslANIQ0ISr4pX4NEw5NscNnjBduod0dJ938HQLIody8993/VdZIEtt+OS/fgcwP/O
LXm9qfLXSbggvjKruQ4KbL+V/Vj4+fRmjsuMSztyhpPsKWEFshAnEeFMLQQ8tNHgU/Im61kleTf3
STOPsDB9MWEv2g80E5/mjhvDiPgbsvhJOH+tFoxmsX8jM9qEpDUqfHfxEX1t/vTonKhJDnbuk6Ft
YFojl+W6+I048uwkQsFzEOwzVeMGzKytK3eyJB9zPH5bzxDuv2rHIiCGA4jPA532O73uUnf19V/B
iU1HEK11i+63CwylHk/G9VprzfJzaSqWZlgwU2sW2ApICiBuCgKSiJnW0yaojmb3PrvOQFiiO3C/
u9/kPuzf6C+m2EXGpODRp1cECwj0qPvpnbu3GLY098ZDKwWh/1MsgYhmBr05wtvM3PHvxGGbhPfB
c4BOBCcIXHAcEYwOxhD2i9IEcsnOvzmvEUQTqBZsr8eo1K77Vz0AQG54C3if+dW7e/cQKrpzMReL
GRuBW7FpgeEDtulmcG6oqxXWdm1gDy78SBv3OSaO1pYhDdDy31qTrRQ09g3MV+W3KDuw6FWpsJKf
yJbcWi93qkiIgwftngdxA+YqsNMWHcN2yYIULd9V3FKzj031TqeS9X/SoUFDp5R/qXNfTIjnEKmX
5/znkyS0AUOPVb0VS0+Ajq7cM1CEcGW+ugIoWnVXf41EPd8xpJXuNznOUH+IjpGkPq7OmX4/OLhm
3oiAFP0wUwXoV9sIjftumeqG8yN8hpMO8paYf8mn4jogP3Ou0wMFy2mxo8s/AlIzAZRFXGt4iL7U
bqCiLsRkBw4DV79BhZzw8Ce0AKTUvvQaHHJLLLbEN24kj6U8/vj0m79Nf9PfboQuvg5XS+YUlXzt
o6FUTTkOVsxiu6XkjaBJXPLL2bdzgtOK6Qc2BtzxJauIPmQPIaXoPqSpS3OrmjLi+uIEMEGk4dcx
Sem3klWRE+BWiMfUy4UQHj7I/aHbM2BGoRvRDo9c6AkBgbDbvIaVbDv90NZnYX1G9fkkP4e1rNyp
Ei+0LM/JhSnpoLjAExxBdvFBQywV2frghxYqEtWRkmpBHbt1Wp5kNgG2UESEbEYcaK2yeRqG6mhs
c6wiaNNwqHB0GPRq1/Mnbb033Tz2eRuBBnq1yjOv/ipDyYAO7bA0xEwXmfBuI9G0besLHMb2XPsF
72ZDnmDcEc7hGiNKhc84hNvogVupBjwMWnzhwiEYds6lEI5hbTSx53MwXicsTdcR6EZb3f+f5BQw
Rfs7v5Dddb5dwNJYoGpcCzB0xWhtPg/p/FF566zEDoygTRoWbPEFZL7AObqPJrH60loIcFcifZWP
HcVuWaCVySxOCAic57LS0m2jjcqJoYYGNXdIAYwtpQ7OQ0qpzA3Fb9rVd6qdSk+zbmJHPaVK6TSB
ud6Dm8OoPX4CJb9BRwLNi0tFizbuvkUEpjIpsvXrFr7XrisJGGRA+XM0KtBI3f2sMt8tPcgtJ0cG
rLZI3USeP1j8cLXlF4kVnW77JJRtdXQNGxNsTO/TXby2SuxzMnWyn2Ksi8DklCN2bSXuBKEKAP5X
cj16Ix8MpJmahyii4K/tG9FO5zAJEFNC5iCUVotsBhKX0fLmh/8ogZuucgEiLUmJUhxo7EWcmdDK
sAHapBEAECDjtsoznBowuZ5tfL1C2vSI//oF4Cwrml/LG/yKB3U6ChwmLzd+gGfMrHfKsJ3pOHfc
lgsNOKqNK+Mvp+A3gFrIT+Q7DvGKBgY4nN8RT6+I1gcSHtYWDD/SNji4DcgW25+2lANebRXq49ii
tcD84vITkosdkm0EyF3blh95oQ9XkLCZlFN1l+VtGrNASaipkBFJVmONQ4Hjjee+4hN27KA+2MPX
33V6tOD4YJ2MUtONovZfNfp7AEdBcxXZEfD1kHEixBqdd3AG5bOnF6eJEwtSNFHJXPEDZlvYmwjp
o5HywdFJbvUITyHJpN6Ikrc6PVBlt+w+9hkSTcCkcP8kg4T2naty3XKSn3h+hlU7tJSs0QhkjXAQ
I4Oy4L5hfmM9jvBkFgS/ZEp8wJiPXFBmuFvrszgE0+m/Dof0TTQrkYa63pLjiQQFUY8Dbwn0hnz4
21rcRsXumzrtYOZAsdDncR+YVqtxzjBzIJ3Tl8ekMRyGcZyQPXAiquNFVyCht+AAnQB5AaFxCUBQ
OBgwx9YHwU3pwDPs+6yIAYCdww/prqbOAO7JHrAI7cvEmyEclhmSw3HXDHjLoP5gEv/+QnS1Na5N
GuUDITSQLioTD2R9d6fTLmumAtbhiLzZRWb1igfEiUhmJOQDWb0Hhhos36T3Zb51tT7UajCFHYIT
oasOf3iLfUnBQfSASg7kJ4DgV+sFFd6wpSAKnA0LCIn6gKXuSlwXmQEoxfidfFxd0incDU5hI5+A
ZN+6t1BfAmNIBRcIS/zwJhnnOjjyNyU+EkONuSFgJFHrFxc5O+tYI+oTCYq43zlG00QakVF28GgQ
MSu0/tVhFwL3+3OwBWKzj6op+GinjniKVh+UGhIhAK/r6DgsukBoQa0q5lJceKFADneaUZXkCT4X
NWuXYgOgtARJdNfRKm/VadErYbsxELeYf1tzUACOugZEYl4rMrX+Xv8XDovtfdRnDm/Xe+idiTdN
LTxPkedUGYPkmMmTJnzzQuKWSRb3K5B++QeqE1sfUSne0goRHgPA0cIX4WT3hxZq6+qOjWNR63ik
VzHPeSkaX+wOsLeaDmnUo14b9SWOPwxZmiCeVRzrnJuqxUaXDhRkR8Vf85ejw0MS91HADMm4sTJY
SRowqGNvMNtZzwFNM7GauESjsNqnl0mfbjzUtN+yHKSmGqZL1v1rPio1U85OEMeqek/nSC6D0/xB
J0pt8imt83OXBJfoxa+/qWYpJPcc33bYrKN6hN0K8la/iVbRRJqP+mkIPPLVp/6Nngn5OQo/RFaa
VXwMHYK0+LRhm4RqeHPWe7BVTtDKSVULdHU5ZOjK4OPbY15p3wf3sEQM41Chx8XWVzFyIkS8GUAc
bNRVu6jbWOS/5GESSqu1y76wY2QQPenw7twJ6DoKyXJeodCTJi83YFZ+wFji3DsDPFuQuojqOqcT
ScNSIRfzsYa94ogAcNtCq5qEZEYcjDp7lZIFjjT1eztKtqVvRinprVJkhVxkrXj9bGOehuX5nVE1
EYrzD8MvzoGEKa+L9hwptZqjNA5Cdd5BWpOiIxvkHbuS/lPVDietdWZqg611uKY/9+CdKxQBDlNB
zNi23dN428WWNqwjWtGJgh4CFy2bw6dp0+Oo+7iNkaS3belXW2KZSpyla5h9BD8MPjpGswvE3Imj
HB3IMjXC8mKDHXfd+ueXMxqR5vNbu4ewqDKED5x46MHcZTnpUji9yHH6iBN0iwEnAW9Tid5shQch
QTPKF3UnYXtEHsJTo2Mb0oTkFhmdTdyZKVIX7Ab8nBpKmRCFZ2BH1Z+hF82n2pgrEpAN3rpfT8+E
+Q51/dN8wZFBfwMlOQQqW1SdvIvZkR9BBBjZuXA+cSYy6Jcwm1gOd4IGGBO65IBEHiiOYIhjv0fl
+D6q9wgagCOgOVjxhHlh9lajBtb3qg0obNnUeWiiAuiIcaZzA9KGc+iiIwn2Rmgb1OLU5OoC6AAX
8xgYWa3zgD9/hIADLQNoZRVI1Tre8rVxJm1eheXUl2NSR8SXrQOm7zuCWh6SKlZ8cHicPsIlKSu/
WmHvNEL/eImORf8fmaMhoTKhgUhkwG1hAz3pUbGAdUDEjB29lFKhYBOovIBqEDTj5RYxgaXpS1/o
klYoQggWdOjkY6vDaxvXOo2R0RadFtIAR9kEhM6vSavogj2sWe4XiH0EXeJcozWdHp1Hj5k+CTsz
hX5zqOS7Cu6CDh5vTs0S1Lq15EjJRZrQT6G8mXNRuc9ENsh6Av/fIelRd/tPml3IsByho+BEB59y
GD8JvH3INq1r79OC6Q7DAdXyLnQnniTnE8fYW+daSirfQuigCdsf5SOOJbGCDU6jK89R6kFCy5F3
o7aM6PBYSH4Qi956XHpxfNUAxC6F70dlNhZyowDHv0r1xKNYc9aBYATciMoRXitIofNTJLSwoqc5
/1W7bXCZCK0irlBHYabWMewNTSmLeohDZ/AGZYtgHuDYA0w7agCv2FpKrgbU9Qr8NR8Z8KxEdgq+
ZFAK/sdDT5/fSeJhy2Jbj9fBA1si57qog4ZEc1f3ZB98e3+ovtvoQfAiChJh56RPoqdGQuKJEwsn
QXS0Syhg2i0AnNa+eKx5zosmLspPZ9OH5QKonn7Rywbc6ayHkqjzvz6Rpkdp4Z07NWcTXlAXwyqZ
9ubGuwKW2IUNhld+YcNEGfQFPrCn7OXqsHqDSChFO8y3m4rmbgUx0Vq0CkHXMD5W6fJIn513d6d5
ZUDzB+yLsrobHoiNsNirRQyPKJWxp330m7OxZhWa9UmqrcRZCfgfwBpb+Yf2AUGHBtpnWWWFtCmj
QQ/hA0Eju/s6uPuIsq8i5OHxfyyd15LqSBBEv4gIvHmVaTmEkBBmeCFGDN4M3szX70nuxo3dvTsG
kNRdXZWZlZX/9qroo4gt1h++om+I/hYNxB1pel+TUkUnowbmgoaV9WJtj+mrrOSPlSnJyR2PWcrK
ES0Ku9EadAIAQvHi7R7RV1TfvMepuztz7lEpcyMxeTUndJ7IFQzAKTjFyj/jY4s0Ch8NVEawEC6d
Q3k9rg2QoWkUPK1zNMR9lKzzFkk0EuuWD7eCamd2zqqnPjOZGfTkNBvmhdUjCdE9RPHVsm+4kNTd
W8tvYA/Kmq/jg2Raa4wDcDF3S78c2rW716Y7zWo/nc7aqQ/fNA8QrXbeBSHV2b1ig7CyH3Q64jQx
KD1GN+rjtlPd9B+NGDK/cetVjh8E6MCRXC9p3Kfd7B8LwHWnA2TU/PkDMMxnefnrxf5/YT3aDh4+
mf5jvB6Ushed8HSCTsXi7tJa9Iwb/j1u0YzJUYdy4DigUrRvgHmBscZ9b9adUwVoKuecempDLiCQ
FliL8+AG76IZmHXUhLB1sDf0JlK6XQ3rK1BNIQ7vbOeiFgFw68Hf2tRzsLAtlUKpx5lcH7wTeXBc
XA63fbQpRzcwZRA+Sco5244c+rj192ZGHqktjqGrIyO03nguB0H5mDb2Hn2tOgYXe44hpgrrPETu
qo/dDkTxdsRAN59kKXicftW33u0GEoTxXsXPZzArX68/Bw5ieI25/1uO8874giafSP1eUC0hasC9
+pOPkRFRRTd64v9ULq+dE30rPT4FM+6/hdDpY+FpciCo4OZBFVdJsWLq3rtrhhMxmmAV0ESePSyy
j5lT/2mhlK/FlQsTdywGr16tBQ92CHoINmh78z4V/irGURaEp87VQFdjzsNY1xnj7KuL51DH9ooy
ihSN++PevzZ2Lda0jUMwno/H9IJgsLfp0+HxXQn7N2sM0opHz1ed8kxJJh/kZcGaElsaVmX9qeSo
T1H644l1JKAvNxiRoY/wKhw3uNuCofY3w1NxG8NofcknU3AaQoQ3R1JfuP3MbJdjIq+d/SsIkQ6Q
3ihHBPEXUcSsOl7vlf4BCDQdXnfRcv+yOuZjaNZAN8aqgvFz2HlzEqmnGZ/8V7bq1qh8mZv2fX5a
JdzH5rSDmkP36gg0KS1W3nbccg+sGkD/7rwaMO5hljdzVvBfz3JD+FDP9YIELA+Ga8X6mv0oR21j
isSrug8EP/RKn3iEVdJX5bjvPuOhJ6XvRnzBNaOWzcyehmbL5f79IlaqMAhklpCMYpE0urnMGLq4
694D96+9YAx6SvDHoGd+/ueD9AsNezntNzMEGP5K1bHNCVOwMXeXDrxjoOYvZKVv+DhVIqxDPDaL
whSSPgTQ1ZB6uM0m4K+yyUUL4D5QG+CQ7VTdW5JTKRcJeSxpC9OCOPVXGmaN2CSkEYFqSYHtvgSE
pAIGo6zTlIuck3TiTYEDz0GOI4Mtmiqw6W2qWQxg9E2e0UTBUMN1Mj74Eqs9UHD9ERzpu3LwV6CF
blhL6FtzGiRTHpBwF1GDjLLoJiA2j6jSNFxutOaq/ANyd0xuL/6dE4KrmDq6Vmk8pGdoxnDHgK45
S3LHoxHCo/WdET3yDwohor8ZCFp7tS2IG3J37xof6XVje4a7dG0q49bMqRSV6Dc+spqxC+E7vMoe
c9hrvE+OkIO/Kf6vfA3vR0ooLd9OVB3SBgK3i2SowiEqBUwrkigSdYACyQs/epv/AUOxgsWGkXWi
RohoPXxXZo74KUyWMQ/w8DXxxhgEYwBCO+1myIb+ICrP/pha5Qg8hTQr7AJU0Z3MSGbmAzt00Hv1
5HHBEuvFfLarrAjmLQy4KnLIcL7xxgAjqvq3nfXxUbHbvuxUzpgAALrhp2MxXQRryLDGbxyCI3rP
e481w0df8AYEApwBv/ges0cHHe/exR+kOWiQfEjfXyaTvKkhASvxZZvaoTp8dY+wOUTNrEKsKg8e
tvzj+DAuNB0cE1PSY4SDKun3XTCCSZTOXFBaAO9BRC5LUf5mdO8HWGBjcYiLLlCJ/mnG5aMhteBu
gh5Rn4nD8DD2YrgLfUe/XcwCuE8AgU/8kf6wrDMXqwf5jPkXpjZtx8v6dxPACDOgPgZFYHmzyHvA
9QBPKBrZI9MtCsGakby2jW/5HzsOlVbba4DztHD3tsgiNqgi49lHjMgC/OXDvkBKHnOpnVffYMSr
pZwZZdMsaEfsnghg/g0RJJCnRPuLZh7ASJBRpirqMI0cCJRq0G8uqX6pG5XYZTIv7Qy26AEb/D3i
B66RihWYAqfc+2cZKSk/vWHecu2eXjaTYA8GgfHK8DdMPjDtWgrw+r1ZDrb+SwKHlX7y/+Rl/l3E
LQDiULKEUpo7I1K/AT8IOiE1JTq1TIEmrrpk9PugMf8XRaSgu0BnQvsUgLnVZZlakScXlj9ImYC6
PXFEJDG39c+RoGFKliZd94HXQ4AFI/5PxYYu6aOH5R5RgIBEiliWp4C0oobSOS8+byLEhQ0/AdGn
tFBNwO1PMJ8TiAjnC7Jd7WM8xlFxxFAHmpg8BnDCnX82FbhDyPFJIBBYeE/RMJLQAu2cAiE3BaBI
kMT8tWlxRQhkzhaSzSdiabX/VAzimDe4FqJNCKwY1CmirZnnsqbLd3ezRk1ZMGIXQNuF2lZUCVEH
Tc6jz6em9OPJATCqO8px9vkhq9p6qZjs2MSnAL3aPbvaSfCIpPv5p8UAqREaWogURf7D4ZuDjfx6
GXysm3l1ol29z06A+4tzZqhnwmM4zKD2gky/BEHFL1J7R52ogw5ScZNCgX8X6DX0XQmT2k4J2ht9
G3aXTeu1fFHQcztr1oaTep38ERkP6S7cTX/TFn+/ojSmd7pFBxOQaxthneSVJM4R9wz3Pql6Wswd
bgQ/MtmpZ+ROHL9mREu7/YSoJn6jjQRnYzX60YjrD8hJdax6wVQKcFhh+OQOQEbHfT8y5eGS6Etl
vranLxQN0xna2fL3uXfqryKTZ16rx8FrufI+4VUxYcUxhvOd0Kp5gmmK8QpviMvd69vq3qAedgsk
JW2EKatAhocXV/BI0yIBc3vjbp8wrMyvxtz53xhc2klQuaoshtG6Qmq9WfLTW8CankAUY0vGkp9O
YzT6MTPbOYRefifTf3MDroY+Ai23NsOKiPKC8GJSQmPCdSDKgdTJbhGRbe0IOZ8+aa94dXlAUAZB
vh0gdjWw7haLc9dLbn0xZsi5g45UhdP81wMFNMiWAvQiZwGNotMesACyHri2MMP+1PWNDgUW7Q/0
ddBhRhNJ+KKn58OcR2VMW/yBRncRLxhIpbJ3XafLUh3tzLGKohRAnFID2BZzXU7xKof6KdDGWGWq
ohrzC41QYJxlYA/B3yLDVgKCVUtTzxu2LGMGkLPrEP8AEvRYsjJh9PNSj/uwtokozA/kli8WHHsY
HfVwibUWCLGgCHqljKSb44Xb9VzcBudpicW4SQUn7tHGtXykFZuowHECK4wKZWMHyhG4lfv7B5I9
+x7tu7Q4VfHB3cGDEEfRnJUJ0o+Ve1uRmpycanwB4WBvc0bEhJZKgUrxSEW7sdrCccloFCxaaP3/
6YH2cK0qxOuM3fggKwpiYgOwVufO4wxOEMGPrexufOrt49c920Q5MCBLmc4FqoXtRLLPG0O1f0gj
qNMZAPLXvQVXGjSsE8AbORwe6mLaOFw5nH9Vunw0jNJzUQ0iOu0yWCp49h4DjkaE2tcyO33/pekG
h0xhjgYMVsYUFT157D39vNjKRVgAs5McRdBtPMlkJNsiLIjHLaaCoHX8rSU6kkRlNq0C8jOLmWuU
8J8mJot6VYxtmSkql+6ZrCLQRbeXnJSZbpTY70eN1sttlQM/SqMf/PEGLCqzt9Mf9IB3lz7DlUor
tiO7nitER8lH1WJZ0dzDDuMMWflodosKT5IemZf/h4Powmu43mrRyLJjRC7FtAz3AhO58470kenK
HEpU5X1gkTDWyDoDdhGvoWBGew30eHWI9ndFigyz7yP/QaCBCg2hUQFauzEVGty+FJc6tjKuNQ7E
aWuoQaHTSjqfZ3zWzKJnuzrZ9ja58vqe7IK/G8O2f8IgCsLlbQ0adh2MWmNG+wic9R8lKm/TnNBT
T/4CLo0tI0QhxRsTdpmjfe1+QfBhCEbVQDc8hgrgst52tKJaYHifW4s7R6fNpKmgTgdPxSulTwej
LrvCeMXH6OvPbjWwd7oH7jeg9y/eTu+ORRp0GpfsOSV4OMf6r+mcfOpHUlLqTznp/R7tvrRWEkRG
bYRZbh8mduZL5Mp97PFrr3CuPM4Ub1dn4yn66z4R1LjtKx00K9oPMMuNyJ+k3IkawHo5UQPehTxn
7crQRh42mOiIOQ+qHPi/bqXfBhHSnmPDkeKJSV5ljckvHta+VA7Vf2mIVR9K/trsk8VZR0rCGQ81
L2jmMRUnXuea77Sk7dXaBcp/H568fDmKfl066kgVqqPIScPB1gd2Bp6Ll+G1/yK6rP3hxmDiqF4M
NVvs3He884tTPqVNHhURLYf2gY8FgLnCj/HKuMHyvJTuRxRpWB8+wPqYOhnV+lsXGvue7Aan4XbI
KfeiFY6m4YCi49S2StnONUgOSSUQnnd6CY51JF5vNlpC/smZneV57ENngFL+/DClRCYU6RCv93Qy
C5X7/KS4gDcRyVtH2vKVR9BUQXBGuUnDwARFLuIThgMLL/0z6z53lN32T7EQT4sNbzHrZg+nQOlF
pU7K+xkw0rAcaXp/7ZaIG7T9nOFoNYhrHMXSt2v3IAig+YmGGcSdSYHYErahmHBny94kZlOhymwH
mwUx2va8q5m3SMKaTp8CQjUtIzE4qMivKDhXFgAlOk/ytN+n5TX0xImzOrakUyXLogcSCZvM7hFy
1T6kksZeJLHzTj+0H0I4EiXSHvyGx9tvaH3VTdJfc2ZOJ51BnSVDl1iFlEEH75VRAhwGEyU+/8Bk
Ga48w/b0ZppDjqXdaEK9TC7kBHgei6DKKfWYKLT9hN87OowKq7xEIw3Z4T5ve7OURGAuqZ6oRT7x
lDJCEg60gL5OMkXkom63eFHwe5bolevfNZRa6kKrIZUOrGkOY7HyixZjGz5aKOYjqP4oJReO8Ho4
S4E074xTgpGj2C+HxytNjE9AbrYQSkw0UXICC9JRtKJf7DWZoLkNvDF7fbEICgTZPKIne6CcTuJp
kGSAOahAgtKw37e8LAm46zQLqWmNvrFvDm+4Y3Sek6Tq8jF2uLnoljXIvn43dvtA2nG/mhttcZ87
+a2mTJGjh++aJlX9U9S9bQeS4rMMBVKjcbUrSjTK3my4RWBHycTucJi+Q+pDV2W3FIMPil7F+BlW
ZGanV8YbcoD8xdW4Hv+6q2XHHx27FPqSPh9hn9fBjDFqb3h38RklWsRpTaYdvfYFcQx9TNzoDHA/
99aIiZwGBH8XPvoBNwUhU+XUqQ30UsDN0rlit9ShMduJSd8ApNw4CVAh99pbC5Weyne4zpXLIi1w
WhhfBqwO01xusgod4dhA+OUuNbLMwddhCe/YO8GeuQz4QrSz/YJ0VOj9z45Btzu7a/Wu+Qz3uRCT
Syo0PKMTXMew/LhN19Y5r+GFsvvSpIZnhCnxxR5+vU0vbPrPpGHzKx5jPlc2FiNl89BsbPfCiXNF
Dmw0YraHu18NZxZKvp8RJYqKNWEkbnqN7kWNewcDYQ1xmL1gOCUrK/GJ32vmUvike51gY3ZGA7/3
DQvLBvQlZsYrMhVZXp5YIxJZvw6Bhm/Lwgh0rOG5X8NvXTvzAfvPm+UP7smvaeMAyqviQWMtH3Aq
gxfzbB3msg06fXzeGTsxGMg+89JgZAIjTb8QKZGohyFfWjxLcmzxaf+jkdweXEK9LZY0vNglddtW
vxWjhKm4TX6EP37pa5bJ2nf0tIlcZDhv4myHFaX9KbnGG5SKyaIyxUX7A+PlniHGhZapAeaeAi+Y
B7msWiJhOqj94ilt4/QivCAGSD6mV9tBOAALyyhL/GpOzCInX3Fu9uliM3V9Qb78tQ4ZMefJPbmE
l9cgBJPofuFi8hts8heshfOWMZXDzX9bm+SGO8uNQwrzQVzF9ljwqXQUKCAh2hWjBujOC8SsqWYg
YTB5eyyU38To7tpLUay5lFSaYew0zTc35W1egIgX3MurgzsjvUSL/wb1vfnqfYdHpBV/7orpumsf
k628ba79A/sGoy9gdCEomPzgq2v1QcjnVFHlvNrFiIYPyvWeYQm21AKQqw7HITzvdztqms/3mXGN
EbdmYfCksOIafH+HQ6ZZ87RlUPMcl4LNYJkywHNEwUhR8hFONChBoifC2acNDlSjz/8EYYrhAaYE
WBgwAw+KToOLL4xOCyXdYUmZHtMXHeZtls2TUg0QV8gYg96/wvC7ynwTCaJusHKsbmbRlLCMaa+4
1xoHA29Lszx5Ll+WjrvsH3Faxc+z6Z3ADQ0XSuZwtDBjE3XLAYqbA7eGEl5YDTW9nAvf7AxmC2mG
Z9v8je45dppXVSl4ts4iNmXHA3Ya8PK8QYrhg7SYFBNVxi/Uvfb0GtYCDJyDA4VmdDbh9cqLyVWn
xkbmGQLZXbJDv24w0jQ3so19WGXs8VGj0HFyaEY7p1JnqJa9MVqHjS8q3bdXCd7ZHYphiNkHrC/T
d8YnLEqXo5HqTVraSaBZvY7NwEoHKE4Fsb9cc7PKbH4erAupqZ0KuTlgyx0Z6or3Gu6KNqAStARH
VNKm4Xe65WFUFpBobYvJkMyMOdkQumsXWZJo23vEtGNZbskxF+tRhkHXXIWPKuCy8xj9jS7c+iFz
rdd+DTuoJjPTWYIh3qsg46xkxtj4RFIb8S5jYrcpl+KX9dAGvhbUxtyYnX6BMi3zac/cp29CF4eS
Q1D7rDc+LHhYKdh7+D2xQnG7ePrLNz1GpGUxzutc7GcMz9EbMHfd59O/I64dFzlWDZNFceDADx57
2r0dEvPccI2FKcpSrLXTiImBXNqIpBJcF0q27UbljPOD2x7BUzufzglmsLGWafyUAQemfT6P62Sj
N5heieb3fiW+D8ptbOoQQAyGFWa6v2hu4eliv9RgOrx7oNHglx9lTGuIqDEkQqgq9/Chq47xalfc
Di+KlLLB+zmM20SCZ81v9dfDWe9c/F7tBpajcN/Xir6Dvz6R+DB/45nFQ8dQ6uExcf7N1N0j1PzN
a6L1sde4VeFg391ynLjut83Y7osNkoiQCmIcVfgHqBSFj4yYjaAUmlViNX7KPfw7fu7jVdvCeDoM
B/cxO874bBK8TGMGdWKoRtjC4ONuMzYRGs9QGkRLzoCbvUKINRyczcU+J2HbhJhHhwcOkFeM89ZK
CkhXM6rlh7ogAkUHTHB5rG0+AhXFU3NM2ORnzJ9w1dfBhQs1m8Y/7jjN+JCLddjqSzzzahBgf1Z8
ug0WfXX8FQOUgax3RHKNLzL444I1zjGI3o6DF0yVZ40tSoA7DEI5EFQWqA/v5+KbNOOWYLe39tYM
jcRXphp3ur9YTpWMnGzU37buSkCMHHQ0wn/1TgzBUh+o3CYhAUZB+PeBz7uMr7VJc+nScEaIBecj
8R4rZqU7jSqYST1+0h139tN/wgjpArg6bvJz3Apq7P9RKdqMnTOzxvGmstIqsPBu+RAnTtxh4dho
rzVDk2TgbwJpXg4vG/TL7RSw/WCZ6ZRE2aX3HDCHDvgHbQAt3JFUNMhZBkUfAVH1GhmM4OgDQmzy
LkCJtCngQxab0EHMAr5B8Tgy17tJ68+c0mCCU797Xb5MPaX25+OMKgEbafX9xquATN28l/EICqAX
AZ1IUFgP9zi09RB/M70sBkhkfG6C7ancadv231ftxAPRaicwaCWX+kv1uC3TVJK/M+I/xDd9fA97
wH2csv5SWgsWD/oYxIWjM1tlVUTl1EFvsrWx26R9sR42cWuajG4GiU8HD9YU0x/61Bmi47HrSXCp
KRLag/vSmF1cC4qXpgk0RaDWcmMlHPCEXDJURHyhUlLm87pRLaEgY475BHWqRdde0qS4jeORpCeU
NzGZfszIaj/CBWJC8QDABRpp4VRtUYfAP4syTwyVsWPgpdVlRE1C3ozRAisj2Pc1m4/i22bIxakL
l4KjKFHi62c54pfiOLfmQWa4z1g7jKpLfpYniiL4HRJd6ZMhmEk3g2zI4ZwC72dAqSnI+tU/rCay
id6bFYNBEn9azBjCsTuZnCA6SO5Bx406j8F3sBvBwgKhoMPnwZsR9TNN04ByCKgtcguXK+d1IV82
duZRIercrlsuAbc7X1M6gsFsTVLrTtVIOPPo9KZ7gh5FTAzgYdKWxXJ+Mh09Hvl8avDzlKSWe9bP
DB2Htw0fYhtg6oKxCz85mzoGOMpbZep4Ho0QBAmQlxpWllig00I9HVTeKgbxK4qEabGCBdpNuD+V
z22lHHmH0vRKRn3CT0cP6s2KidLSFw/x7LYBf+sfjRp3hGs1hjKKpRNze/1RTNeLl2PP7ExYYTtr
ms0tfBKcHx6+SSw+O2/zHNGDrVT1EUyvowovQAftaFQLRCBscS172+ydl4YfGQMjCEKUGSdmo77m
IJTUwJ53tJh5wJtjKyzPLlkjBB754M2yEkSj0pBRtvUw8nIhBiwIQpfOLx6Iej03ftVNgh34cd2V
w5XaQtW3JrSsLcLu7sZ0aJkpWQTioChA/VCoRrpTVF/IjVnlLPwOlAIrX1GDJHnFERatgwmaWT6B
4Xw8+04cxcUv2lS6xqioQCm7+AV4f741ZuWjxa+g0mA0bgCPjnqEHv+snwVqS4UgWTt5UnPyI74B
EKZo0ju6zqTtSfkNFwfE7pxRHXoEnlxM8NrojRCDgyd6Vs/9nlPBhRs3gNrE2pys0gGEVVu7FBUv
H0wC1WIhPkPNvEhQEmNobYaaoIXdNUJKSvjDxkDBe2MBylkeHwMJ+1CdWwET4QYDWM4tfXVNO+c/
DxgNeCfMqdkDuYVTfDdbO+ySWDUKBbIG5D6KtWFMxWJjk3ffwqBDc1tCqxVjh8D0j85lAAcRB9cF
La4eLwxln0+LQHCpcNI1EgmTAz3wFlwkdzFDusKV8sdwMdOYfNZJEchvwizr9qj9LbvuMyppbMEV
GOGni4wBk9OX/yHIAZfBd6acTRHnvROZwiyyP3zKyRxsd2+5vmtxO3ho2VhO8t5x3HZWw4573TpN
pkS6D+SgbacOvFOiv+jhb4b0HXo8kBkBjgjG3coNxCH4t4yEOlGO8oJNT6BVnMzGJF1WhSZAGs0w
V1KzWY7lgYGiIpzwPMGaXsH+6zcT88r0nmYP7MMYACL645NDjwoebMghe6VZ5s83uGgxroCEkWT2
M0YrFT6ZJLVCzQci+TWmNWNKHfZHlifh9J9TyNMkvnRXWTUU6k0FGUYtxpREqeo6nakoDvZYEAKe
jSp9pgWuAeRUjX5K6dUAMAGgXSGBU/FuSygeBLBOgef2LAt53guIke3qROQgS0gwMy1ZuUw2gG+8
rs1w1IMLLojAhU3vog3IgryAnSXw3e3Ray4RYhQDEj7GcT1l38NJIZplZQD80I/Cec9P8/W6GwRu
F1iDGyPmE3EDcdsZsa7R1rg8TwnEceGAS0Tp07Q8j6Ww4tSA/shXKeZPA3Yl6AyviGeRE/kDH3rn
xfZAZ88J7KSRvhGNWHmLjgvhhQYF4pKFzE+vxfDrEKPgJhxC3qkLWyHgL9oQ6DdQa/f4OKAxNVIe
739OxxjaxesyXIyoQS84Gz5iR+NtIoGEzkiW0wasdkdHIuHpDoIJHs1BzFov2L8Fz1HSeMnfC7Ut
7lwkCcQ0y3K/Ma/YJ0CIAUEgR5vNg6JHtYZEWfTHAmgsKApDX50pApbu4uITZ6dXeCvE8s7kJyX2
c0UODgw7FxASEqDPWQuAZwrOUO4Ed5/OA6dlCQkTM0eI+gXk4tF2ySDQevBZOrwdcVUamxur1Gep
Tjm1s7rVD6BEvKxL/WFTjmQBVxQFdEqqswW5poPLhMVroMHy2Tx1DyRtYy3mAEIsMcOtaCUx1yXK
mNsaI3Qmz6V7mXBAUIthsfQcUxIP3SQ130KCzFh5XxZ3wMPj1QpAJKHXYYosfpanwBGNIczLx+Vi
6+ASZhFA9TG6mAnXcDZ70hW95nro1oC0B2OBaMkWVtfqInWBpwjoY5MAEo1gm6A81tLjSeRIQ/rZ
nw+3haKL/nDw/TmifSIwvikgy3WbRQ3KZHEfDPBpfvV4uKK+cikKiB2cN8vI4SZS5CZYVNAfPKex
lZHirNqGNTGkJKx5jE3WdvxyWNe3CN9ZCC8WHd7pbBMywCZmiM6UBgaAevI0Hm+T+MDBZLFxEu5i
OQMglFhE/j4cixL1E+TN9CbsfRSbKTcMZRB3ifWS9QOezn5ADCDHTkGY0cuG6HrIipgszAkzwDcE
ydk+QjFHlxxXR5sTtpSDiHIl2vUEKVtdMEMPdCaY0ug0EQIP+a3WEYuHZmLWqLDwqXxWOI8MaeqK
qN73OBA4F5UTRxNdiQD+hHSNH6vDspPBkuXGph8cTRYssn63axkxAiXfAWjHxH6ES06c8+gdXEBp
FGfjZJ5rDQnPnK4GiJ4PpEY3cO9wZSWINAwtC2ujUzsJYIy8TcxvdTmUWPZuH1TJHn/xlQcvxZRU
JHFshAysHR1PBnfP33bhcbCj75EFz87E2k3Mv9IXzswGayeOGKgADIyTJe642jS+PdQ4H8Qq8U9k
OB6ZHq3Vx9rnu6FK2AGVvctEnZSwvQ2mpuDp4sEBpy6Y2iFBiyRmIkRzMTAUG4IIhJEyuod+auUW
fB6iBOGDZUTmqV2BNjfHBoWpLexcwz1TpqCoV/AoFgFPgCUL40HzjfKEa6z8vSAa5N7CHfMNjHB4
SAA79sXDptcBF6TADG1XO9v9spFgcdu+3S5qTrreOfW5TXyN0BDHBBc+hLQbrA+13vUXUEjkPQ4q
Xd6MqdoXhL/+dlKU6UISeasDi4VJVA3gThC+DaFEh8RZ2WioI9xzv/VwCFFkiS+OW4SD04ibjYdg
nJN4oaUgennZY0y2OCymIPCcMdOAUMWKytkTnMAYSpF/sl5cmzlGHHbErKBA2cDiYjGxKLmznydE
AA74MPpJyE7CIgt4k7ImyI1nJG6vsSI9BxNNNZIaizLnSLkSvCieEu41q+9jqhQuCO4be8EUpIvt
Igblpqh8Oki6W+JQsrOSjRRoYWVo/HAUwW2E0++ORQObf3iIM92Bq3dI83P49JIqpIYaxLEQ0M6p
8GeK5RWbLsZEm2PKRjXHEiTggCdzI9ADsS7OBIFpsECIWrH7V7JYj32B3QIRObBY/ydrHHBmxEzM
RCqD+WDAHRnwIgnPkmOD7ck9Ik/hJDDEea01iQqoH3R4yxlKAdfKDFh1Qm6M42ecUECQY7M42spJ
kXDxpAglAh55PYQ0RCBOapyAlGOwUDUziAfhcHIw4y/n1nmselI9FhMJIuT7JcAwpahhoMWVsQCI
oVw6+wF7M95AJX8hCpb8RHsC14saa1JTK6NRihcwiDmHEAkE/yYQT0jujIXE53OKsmSkDHiy5aCa
vHKojIBDZo20EtunF9kcBymiZXyiWtxe5Rw1boySMg6JHKKfzDkLiFqoZTY++lWo2ngEXUgqqMKQ
wYX0n5I0TBjJQJTghqs2SMzEBFva0vHyXKleisHtrtFPidtNehLuB8pXQACXKBMcoiYVBLuGbWBK
NMLmCG3WDpSjG7pZWyWWaw/80GJWOFLO7Gp43Y2nXmnkCN5bQmKY8zYP7OhnfNZOT1Qn95Czc9Yl
f8ln/aAxLiRp4jxbWdNbLmEu2of1D30SlNRYvtBuIEFuPWTxab1Jw0TOSxWqtsQGH5AHKsh2yZVy
DFFa3ocFi8lxlgK6YEfAQEZxFeo9csgTSsxOI0pTPAyIP/0HJuy6EhvyIuQU97g05JB86UTGX3XY
73zqTKZfGVUjAtR522Etl41Fb/PZoW1t4XX7L16EQqaLIQszYL0yhwwRUKIHzgyiVrPbJ6SwwamM
PFbZ4ubPF/OxV5piXAtXXEZ+yrElcSzKfehBOg9e/DBpAHMgoCc4MulkQO5DBSkBLrZ/YY3IejK1
NjbYxAHUNP2ioHTCi61I4nbINevOtiLWZzyV/5koXJq1/7rTll+cWXRvzItuNMDIJJCqdnr+rrH4
pngUaNAGGwa7VcpvOa6yVkPNpC/N5Xn7RrRy4Ox1fjgFWe7xCoURephdRgtHjd/HwsJRG/AFO07e
e5vHuIDMPKTa4nWpr3hcMxswAHbO0wJ00iUCzTQ+9/ReJBJEgottOxgMp2XLoX7GwgFFtTSXOTt3
QlYB5kNjcH/5A9nHaU2mFE/YgWR2A8JTSuymSpAgSf2ox74cIZq04RUgCCR/Ugs4hexYErxNzzb5
Ok4dVEd6ew7AujhjVjdOMUkxJXFX5inQj9aoGOlahyumCc2hCCHVw04my8id4fGYpXkPGJKOXJcR
gqQ7BAGiSqx6JwZD9al32FecsnxsluwEwGkqgYKQI4zfWG+Yd2UsAhWyaBOSCccG5DayQGrEm5UR
4TwaGT2ceEghd5iStAwnLZurgtsuFmSEAVjnAZQvHDD/wyQ8kliHC6h6MS8m+RkmOMzR4a1rXHeA
u6vh6fC5KAuoVaMsKRJMDqENsfGgQPWdA21nR54IAeWgnidhKwqi+SFkZBVF6zlWsDVFkScBsr0p
+SZZ82pKVWljDPR0wY9i8qZUY7qslBCsnIO0LVHkSX1kxlOArykxQdXxa23dqHl2bqeQJFQqtlIP
fZwfZAs2GXsto+DPKkUQc3ONbPl4QVIYQh3/r+MPWzKdQZy9k3dKGP7IDYkwxNui2P3fHMBaQivo
tXjokHSsSSkym6GUcyo4ePJxkq0/UA7ZswHMlMjEcKr9DoGI+BqlO9uaNO/ugCgAO7Ka0KTwHCbo
DJHnU9zTGE70e42RXmHJpVYw0N5qeG45jQT/lA1tbKDDUge0MWZmkBPloZoTS1Yh0d/iF6GfVF0I
UgZ/Pl1HZwr4F/5NKu8KcFGI3cN0mxDbXAnZ8CT4lGZydFF70keGz/HyWVNAAPkBzai60hDg/9ne
jMfOid+jn5uzko2gbp1mMG+ziMFukfbQ9vKIXjg9CWJoRDz4mCocZU2FWgXfqEV3TBrj0qOjgUr3
WGaCGq70GDNTFYETA0XxDXRNDdMZDpKdXWszmykjyYP/GVLn9ftzYF95XspBi/pV9c2ExJ3h3Dgd
LZBq9UtcsvqcaKsibK4d7KtIdSo9IieyrTHvIzh1l54A/d1m05ph1N0+urOz3V7KbPc9eo42bYfW
7jv9DTM0XL33sgYyvMav/48mjV3vARzwfQxqkxeyvrdVRyMxX2PE0zt1O8k6P49Kgw6DvDT9AOPd
l6mgg5Gr9htNl4yrmLjco50Rh8KcRqGm82DaKRMyg7r1BxxWS6Vz4wJo7ZZeb+fV+zefpppgP3Ow
17sVV2YFWBue7cktr3+2DzqHSt/P+fb7TX4IV0rxIDjn/YF0RGLCnbkwNrG0FCuEhZqEBy0ADzuE
5PvqWjV6vhvunsGSbb8OjknPtiM5wyHXnBHkchJTqHGgTSfB3WmlF5LIf+04V2dMes0fDcB8yHmF
ZPuIkSCd5CuPieE2Zz7IDlFJKkoeYMfl2FcIU0oO2Iie7ZOJ0muH6GlI85N3wCIVAE8ekDxPVqrW
NQkBgCC2W200SFjgIjrmWx8bXJlwy0yLU5jQpL/BWXsb3kd/HtGBDjs26G2cfQIufCIt1x/nbgGm
xEdBPLT5hH/BL02bZ2x9MDlx2Qvho/hFs+eSB59joF31vMh+BqmL/rpxa2MxDzNqmqxJzqItKLGk
Ko9MSlyO9JwNAB7LsSwjMCCmj6KSjymfRn6M4yOJJj5CYgi4Ju3TohOWg++TBf2ookwmGeJvpA3a
jYRXszxf+M5XOIxIb9EFV8Z7Tc1KT8yY/P3pVpaz+bFXnohGaKR3c6d5cPyFNoUJi8Nw6S9/1h6k
9BaK8m0toYF8CiufYwvCS6H/U1BG7F60Fr3UtzlJ5h8PEyDOrjscfn+LYRalvKzfNEcpQSLgK5uS
hwYUDhO2VjhqICUsjvDRJ3tjLt7NO7p794aWByYZ+vTCNB3pEDbM9lsvZr1roYGY9QPtGXeN6JDt
0EppWhm4UuqPGSDiUnzVfcyMR/gpphL6zGDgSrwNHUpbGkDEZapbuoNCogM9I18QjS9Up/Dra+1J
bYR3iEw0onUXv415GSHtylvfQ1KT0585HN11k4DQr+QN/wwISUSlFgKR/WfLS9MTWai4pjItslRa
PAEFRLgCIp/MkTHsprG9GoIvCKGBHCXFGL3hVF50fNx4cKAjUxIsff1huM0/oxbziRiRgc7qiaZE
89ZEE6yYmL1jC8EXr1ON0CnDvzKJHPJ1Zfb8ECQxnGvHORdruru3sW6Y/h+G5XMLzNHj+ytefOZy
2yzuHhU/60zSIeYwMK+De8hvfN2RJ2xR2mgG6xJyWuKWldNmOcrtX38UNPhNQUbqU2OAkKdxBQ/4
SyF0yOuooh+0zeCPg8m4GtSZbIIL2cOsgyZ+MDf4UtCbqtcY3PjBMyNJGrCeysLUC8IE4qSRICi9
fsJlk3EMd3qV9XuQTMHLqJe/gUkQVo62TL3ogP5fqI8KpTviB/ho0s/Sb8SpWpNbzXRKVtXgD2+j
ZbCnPV4Mlz7bA62bmsWlwBNihKCVbQWZyenC0Y/MG2dMbYYTnf902vMA+YdX1tSSH58buaRdX/SO
vCAgtEgfgCzhnVT1x4Fj+86I3ctRMJIgvO3J1VB0MOARDgQ+T+PfwtYN0FtQy9mOKhUM+lha8npn
cwPn5Qo6iXJA5Tk672l8Q8a4yECFajiWSMkpIEhXoj8tsrL6Zyev/Kkq406kuW2vgJcQrUNHjIc5
bhM+5GzLCVT3SXfKMEMFzSx3roM5JjkQ+n6nQHnPOysDxUaF6C3jQnT7ZIf7L2AnRh2IT0FHfwVU
uaImxgN1jSVoDaZxMnL8l6eSuuKkraY9kM1DFZOnnfvCjpsytmKpJZhMBT9LOpX92DA1EbOyRCqA
Fh9LwmMspmyADazw4NJH1KEhzXoz4lkL+sLfEzkuPN2ZjdUPdB6PdORU1cyFrAqTdm4M2WOHuy/P
DurVlqEv4Om9yIhpns5AH8lNX1aNn/7CIomsuwYlqvGiovyK+/A9JMjXyafZ0B8OidzIJzedSabN
vB+tJCXq5P3REtWMCBUmx7G4ZajzuQJKQVIdHiAFOKkuGCUBg9fQXFiyyfXMEletTI8yJVre4lN8
TQ4DX2kUJC/1DZW/Wh24SeT6MjWB8Yr9CODizNmo7geFprtXO/Ivqvrydx3DNJT8wGsYxqKmhtaS
vVSb1gYSwt/wHj+oCQHroJA9evG9x6fdC/oeqohqBJcthhfTNuRMiyd5vw//OknyjdsZv1AdcwVy
sgpAnaYsFq20CkdpxaoJdlFvInMFgpuB8BZzBDar3YJ9CE+iYhxwPeQEV0q+NzQrWXufCk0yVhTB
oJth/KQaWwOHkc5bz66dYZqdFjyeM6UVzBAyEC2QHqVdtlhYKKN/eAbk9npUlJ8XA+RUkv47MtoS
TrRkWhCNXmThtLJMp8j8gZ8AoKk3+EXNKaFN8weynjtFc0W+yTTV6COYaNsRCinEeuDoZZt0AYxY
5QnEE1t26Yc8KSBw1VmfL4I8gIRB/0AUxgH1qfqkY1Xg/NqjSyH9H0lntqSougXhJzJCRVBvGUVR
EWdvjNKyECeccHr6/tKOPmd3d3UNCj9ryJUrE6v7DiAKw/YqjGGfDnVRUsMgYtoe0nHa2Y3UCXxc
g6kQD7lKfhSaveaMivUw39MDALyuuLCUuaMb/glH1bRqLcqa4Tft1dlfaRbYBU/l4DGEoe9Xxrr0
MCRI2NUq0f0ush89MnTiTxy3Gjy9PCZ/nEZulwwXaMhRN9b3Eb9Yu1xXN0MWhwDqW91tWOte5INM
XEXGC8WHQanFPvRhtqVEhiJASv8BpIEL0Jl8hgafiQEt5/8QPVnMISlo9XOLviaRm45XFBH+tK7C
v8XxIfsz7XSCBdqa7ymXnDe1NX9C2N+vI8+L0DPP3hPJvStkndwT2Rmlr/ZF+QBBRKZLPPsmJmYI
3dBkkap1MNGQ5z4AOefs+zB5JaRpfX+kfWbkotpfbnOFfeXjoHrhlK+0bFTA1Mfv7JikaIeo9Dp6
x9Zu/e49uFGrEe3LjcZCC4Qv/L64pu9vWG/OFtbkgQXEC1MAHHt7TzjzeNbkDcKF8GcWkahC0d6F
vC/7IARRkZnZxtUGl8mQiyjgSnvRQPNKy7fIKnJctQqKy4n7/qPfZNfuCSC90nSSmteCiuXmXSpY
yu7NOmNjT2X21i31pBN9AHm8jJt3m0aR0ECN4Y0UD7WPjkmKZlG9VXXy4iVX0AG5sPbIZZMOaYV/
5bxFAovusZIKE6e+v2AzocFKMgZ7iQ4YxAkn7TyYykn7S2QKDrF/NamZThCJj1/JFT6EOehnVNXm
2A6rY7/xZ8KNGlUojQBZetvffSKXGZRIRu8JgFVc8bFRkSnKdWSQnK229bYp2crO+y9NaM2uWxKE
vPHI5rJZUoUGMgXChFYm9bJ244miClqjtE2vAJKeSAb/hsAX63Xhmxb3PtIVEPiAtQNq8fWWNtjh
ZIA64+bKUuUC3RccJfCVYEK2aqpWYJIB74t7+HHLk5TrKOydI+aYhPgVU3pr8/0Ecm3WOv3q9V/D
psQ8d7HV5m2zWz3DOwXCD2GPhGGhOyhWyQIsMbT7XBCJqe1bHMbeyogAf1eIFDHi7j8TAzXsZ/JM
JDq6WhFadM0BNsCchE8R6frN6bub1jmweVt+BFtFzGrM/HYDTvHVae6o8uGX2UEFoF3bPJOmv9vx
2gX+ayHs0n6TxD8cCK1oqlpCutd9RBmENN6LLPtWR68YMJpCt5uJNnWBRrCsCDanAJEFqajMStl3
A9RTA7d30FShw7vDteUlgaeo+MoHylGladbp34da/6v72vyTpkHOeTCJhCiVtz6jO9C14q18M/aq
HsAT1JDt4IMQGM3I4NRiTPur1Kmt6UZ7F99+oH5wvR+49c6+CnjA9/T+2tJVycXVW9R13lUGCJoJ
CQtJOk67kmYpoeOhjvQqXZKwDN2dnTqBKeu1B9u63u559vzp17vBlWxsr9MQegv9EyCyVxrv/tZ0
2tMUKLxJc6tutgn8RuwBvsWN2n1dPDQWis3BLa0eDd4cYFeVvC2454ENr06vjqH1V/1r8tZkUSAV
vN1vlmRsOvrokfHwMZcZGa0nxIFDCe/rlBamyZAHQCTIu4+yjQxMuFnOhaY04uuq5MFEmYufcmf/
uFUNT2/3dnFr7mdgLM7enmi7PrDt2723rSqaqjuIsciezD9BhrZX0BwvafnLoWEgOmd0P0lpkgaN
qBpupwAvI9JcULoBgDdo8ffd/ZjuG/V+0I8ErDuNlv6G9hI/guDeAl/nYsb5+pVYozILd+AFqNQB
4DQ9gxGCLv0G5CCGW6OAzcBixah7pMOkg5R260lc4mzl6N7zVKjdDjdnDCUolwJU5oYq876y+k7B
LjUOAnuuOjJCcNfHG+Kxl2zyLhdliigGhWp8mDKsuCKSi65e1m2ESE53TDBjkGnm8KA2FS/bUDdy
JxPk+WOWnJDMIfw+CQkjQqRlIxKPpRoeboVnGOB3T6jz5EMkzym2VivxLagr+yiL/eU/Cwb7B40g
bQEkRvfQsbe9p3+kyMS+AHG8+NLwtofuDZpZxb6/vcp4D8WPJm5wrcP5D5OLEzLTe1Kd+JXedlUN
C7Yu2XCwrxVn9NgTlEYAMEhQxEfOwAtDm4wNLlL1H+gLO7H+e8/GT9PmanOya7CjTGoUZgNTqV4R
mnt3cBVANEAdNz97221wpHl1noPqkQKvNuIdCCPB7QNqw2IZmPQ8V5++IvMPMKexRfZbA7VECP+S
9kx6kxVWe6C63AoemYB2AOEs7lP/ws8mJVJx6Fs0nAqqXzRgdXdLswurGKaJ1tmYSNAH3b4BQOoz
F64/4janVvrd21UEIt/3cFEzt/I4sniMKI2JUanHsIC9bY6KSQ+E1FjfwquzsKkyGt3msLF48WFC
4EImQ28awMoQVU6iXdVZITaGKEwLmqd2IMhMaBBAiAQkYm8GvGEnO3R2gnNaACrczRb49bhpxAbZ
ke1wzKhoy5tc2/USbBA0Bto5uEKZruHIvz1m6lRrwWdtDZ6Qp3Ada7A2Loeopk3pJuRdWlva3ePZ
d589khUuaZTjAv3h3wxwB+oCfQHLxXXYyUdGyNzOafZTo3ri3cAZZgGe0g5pTUQ6akE2eTDQliLz
J3pgRFb2SAHoIxx5b+WLfQfOeNlmleLtd8FQo3xyqsPr/uAv0R2x81KV+pTaZkKZC/huc2D9W/JB
j2fOJwQJKB7MmTQwECteRrspA1tlJ3Fwr+EJSJgePEHNwHRUB0yzpPxZFPsc9H/mdt9HgHc/PDgo
j+zfUYU1e7NVq4FGsF7pZNO7X0vvEZRifLf6ZsY6oLroW5W0jhW9ep7Urj4BKPMZQtCTQ9rdtq0D
3g/e9g9/3RTsmDX3FaYlEDHdT+vgPqEuZ/bygREeh71J/ET4CfjVJHZvIalVAB35FMrCkMEe60VL
yDuoZs5BDQ1G6bAGWFmebphvFoxBmdV/GwsjuvOIfNCT3o9ppiMcb+z4w9iGBksdXPf/+vuLnAde
SBivjRvUhsNHLN+a48AEaVJ7Up+p9UGOjldM58yE8T+5jM4+466TC5nzHkrusd3EIc1E8/zDvOYt
mY571EQ5lvDK30FZtoi7pYmcHu/hbpa3hWQtpG/Sr21olKve+fcV4RSyo3ey2juoIepGWodRkxfy
wU3khikLVjg/H2AEZnvGrAZ1ilLl2TMYqj0pr7MFCnJYP3j7zQukX8SxDsF+uqUURbKDFEtBsl6L
0BOHx812yziTDyqowx/7BFZErH2hnf3pLVuH6VP+M/nOfiWPgxtPz9Avj9H0hEgmxI72JfwgsPUC
Jqk7ctKAKe0SEmkS0BniFnG1mhXku83Oiru3sfaMFIA0xprAihamuyMmBNpq829ZsfpMydDk5aHw
3QsKb6o9Lov9QtDMkRZi5z5RkR5eG/ZjtYWgfpR1zldCDoWv+yVY/taTaxkAWzDx/wDPmweVth6t
++qNkFPAKOzATHc/1jDmxlhZimZojzALSTaCwnlJ8EUfK724w3C/t9MFsrNtHRoyg2i7MqX4nwsZ
Law3U/gsT/cOB22KSll8OcCGgdMqJRS0gsjWNx86Ce46myOpra4J5akF7WgTvvh+/EySNIvuJCLo
9/JOaIRZ97VESwZiK1+hSRJ9ZTY4s78PiCKu3G7dpNpSBc1iuECoR2SQtt0TJva+QYkOPQN/gKS0
bsoGmuAHHf2qRdtiUuqbfKxeOJ8DQ311wjKNebjmDFIXOJq0gyBrSKLCroSo22NCnK0G1vi01uLv
jW6Sdh14aOn8oasPOqdtk0lz1NCO4P5PcstCII6dW7vaeydUW9JKzZE/KflP2twJJA28VmFR2YDk
ggsn7ObxNcKhMBjDBA5vbjqD+526FH0J78EbBY0RBeqmP1DuQqXmjhTBFQaV5GXA3Baj+rQODgAn
FnzS6gqRQiOeRRfGjsIGthpPaqx5HkrefsV4lbIT6lA8Lfw4DdHyk7YVou6zNUgP3luAbbrQrE8j
gdxaspz5iHBdIEqytEFOFM4M6OFgqGAOWe8loSnPQcafQUhhDqvK+eKMVCchD4Ik74UeiBj/dW9d
4e9m1+/2Az8jFIWgF+mXJmuP7yLlbX31qC8G5mLp3zhh9aDijNnZ7F6DFmv3Tu/FqAilHGJljUcP
moIrnTATdcR6R9wszrkTQ1yy3N1f4W8nZ8/sGmenCeZWd8wu+saOgUTVjjnWdfzoNqaXfvU7Zjp7
xq5tLqYH+2fLOtjRZ8PUeaDubgTl/tlDvabusOONyCIj12ltWO/W+EjMgQ8hBfVviwf9/RHmLvFm
enFf7Xf/erWXd6e+KNb17mV2+HsekBCsUa0SSL2CBUeeSthKcca2vhk0r76JetiP0S6vH15z8JGk
luRxTpNdj3zh3SWizLcmciEVSbQ5sCTCsByRQzMxU/sNFG7HLBrO8/jjNdtOHj+PPjIY5sc5JW+3
2d71LIP3VNm3rHv74b3d+/QcAhCW+jUQgTWjcqMItGFtkcl+7+Ebi4A/UCXO4nZ+HxGLqeO6GlN3
GY7rDp+RvuOcpDx+whBoUrt3tIF4HoEQoqpXby0nUhWmDOIX4DwSvjuKmolIVgK45Rd78/I3tZxc
UOU1UreXohLoM+7g+eC6RxsGKesaPLKQBnv/NZxIONL7/u7mvCDuQ4JrvckLeAKj9/zoy8IhS9RG
Vr0jyeM2KU/IKQE5GOY1QpFYZiDuy4MEG7nzxFEYAQEfT1zgs3fvyDazvGoxyIjOQE0asoAAFc7v
raPFLyRouwykOjWmG/KyoApnAtToFWWpMBFPnm1MXVBZx0iDPZk7pa6FgAHP+09llv8gUIWLCglS
yi1A+P777zJpDDR9KxNvbpPiDzXwExe11D/+XLm04O0ABjxFROMhp/yLiqp3ha/0p8JKoIBMudLB
cXwJ8P2hN1mRQnkoXh34tXD5IFY+aWDqU756SPfs33rqAv9b+0Kf+QFs82QRoj4YVyn/Bb8CMg8R
5Ju6xg+ssmCQw9rao8ZNS/mk/2EYzmSjk3lPKgzlEMSpvVOr6d3ZHWU9+GSrL6O054qmkCmOduVJ
9OJQWhllDmPIirhw+hQkLC5us2uxSKO1ryYqKViffIXH0bkc78kXTY8e+etgZRG4moy1GxHuU3CY
EBkNxP1SM6Uce0dOHPq0m26kUsMn6NOQ5ab5q/Nc34kkFRT+YC6awc01gkukaYAoDgcSHoiPpqkQ
xpWNxNrg4nKBSYTQouTAlKvR5kneKvHzX3EX1Kgd+TiF0/dno4MGCkZ6fHzVNJvJkRepZ7dmM+90
ippHsKJrZ6CN2KotY6iChfUohXioKQltFO8ZFrsICmPlxyq6oTLZ+6D4cXFv/s1n28X9YLn34GNL
X0KdiGHyHqg8+BcCPIHyzLWkdKNeuduFj4Z7A56EptrTJ3Pcl5OFhftcM4i9uBd33ot2VZyMnEt4
6MEuMbg8V89k4I+8QlhjzjOvh0vvuErdoQat79ZzyoiRMeO2u2VXUM+Di6TVKWAB2CGWurAZnHNb
kP+BEe1WC87+2bmP8+E1OH4Ht1rfHjqMB1lQHb99k6Vzg7lug51UMyjcC/oyeVieGW2DwJX+NtAB
0LcyNPENDoNrcG1XWatFXSFgCnlrNXlV6D87Jt/yHOxYhT54eh14qUVV/+1XnGaQhw2Ea0g4vDt5
nDSgkIKzbDJgU7ae0Kl8yBrV+3+8IBCSkh5IPlr9PZy7PXqn+l0suipe4vWeFCwrkfxdtdfx6uSB
2TrPkZQh2nDyL+CmRmfXr15IeWWeOz0rGAL4YL7egk6ZuAvUxxAGchi8GMrFig04y3zJW8CSNlv0
i/sgNGCU4TbZzwdLVFzNXjnMomJd6h7hX/81hqVFenXrgTWrcPW2rTKb+3n0cuoBO1E6a3YlCUEo
zJ5VslOVdRBm8EAxQf2W2LsTXllURUIdG4R8siUcmgzy8EALY+gabBGm9kozxxH0Q6NNhvZeA84Q
BdgEO5f+DTrHjStTQIhNu+fOqZUFlcTsoWQMQMM4vWdiUiY7HK7K4CO7UpaLIoIzs4N9D0E+UeHM
PpuyqjfEUdAEIMdI4igXX7p2cNsX3sZsBw6a/Td41Z4JRYYQLeQRyG6gK0F18U7q7hNCwJ6BN4vZ
FHZSYJSlNNNhd/LXGnAEy6vM59iGjV46bCSwNsNn50+MgAnLR506Wcxc9pfu+WfnTtfcQGozVRhQ
MniEgwLgR9sIV4hFgLwrTK1poMCOoHkMSskOY0UNmeTXmgdQa9TmqQirbcoCxU8VpmkszNEXAC6u
iBi4kPKnFr0fLClQqUBA6n9AT8DN1t9Tk68Ytmj+cQQZPwS17hYUHDH6nXPpFB2exq2977MCHpw3
qKF3i84WkTkNlCsxWgE751Rzj9NKnENCCM7r5xn/qwf+TtvRd47OCIpLLvX+Q7j/OaD3gjgQDB0M
pF/g35qNn9cF8xOQDJMk2LqjRX/Yke4+v2UIdgwUNQcVB3SVy9L609rDhau0KqucKjBr83BMz3iS
BDuoXlDC5a80yrtZuzndDwhXaEKv9htrTtS2EUrT07fvAjQCpkOwCejmaH8P/gN01EdO69yBEfRg
cOl92OwG+yHSlsN3v04rId2talw1WPM4dQAO3dMUOAv+tLauPEwedqsEzC1JLmi6oMTtmgntLT6x
Yhwr8ssHk8e24dZGuxVxewyeGVyeDtLG62B6hyafh29/6hXR091NkB2BC3Oyl8Na/zx5+vLeNAYI
Ih9B1M783LRrxQCVaKIx7x5oVTclY1/aUEi55qm2z9l04kanrdKJSq4aWy7A+kwp8ebWUTZOq9pU
nh8my761VlSUQO3DKy0oFe9e+pDZxouFTmKUTw87/QRpuI9q/d3k6oFSMAK211SI9qOdUs6y/oge
1QbecXxx18+Y6J+RqmLKXDuLPgM+uTSJS+NDx0JoZVKFXbw+E8gDEk01nCpV8W37Epw+kzYQn+Kr
M24KAZPApmaTKaGWp1k/YhuIi54DFNmjSqdISU2SGi+IjFrIeDlTvWiw4QIyn+OMEUT4wTzjumhT
8Z+/sfnlXCKucK+365TdiodqB8E8Rbnip+q+gmdoVAOnffF7+99Kw+n9eAfkLj6IKlQhFeWYRtg/
PR6FYc/qiy7L3fJ6d6c99XjrB5v5Zh8mU+6Ku0arjyjDQwvTL+dkg4Nmo8I3u492Fi5hUs3qb4eC
vDAcFOL4L2rAt7e/7e0BPoKqD8cqRbnHW/KYRi/yr//x+K3nIDIeOAm3HSb9hvTN0g4LDvBs2RDQ
hGTEmf9WDyngdAqIjeaeE0GyIgyEQucBBYnZLabtd0SfWX2hSVY7Ys+99snr5eARjF37T0RvajP0
iSJvDqucjOGXEImkoIfQmhy7DA7UVxRuwE5yslmWmOKzN2pvojT8BDSGzIhYkpnPEcqbs1gxnb79
j66GpV7l3AIxvrYq6rTORPdCeDdS3NQG9PXgCNDPWFcLiVMjNXejY1eKohsg5EQZbcQ+JmcLokmU
BFwMzY/7zPBxoQY9BhMgWfHjL27Aj43Wak8DKCkNVtmQE1Y8FSl2xVxII6l7uJIPumZJ2iYc7Ui8
oP+Lw5bpK4tBBliwrLYWcK7phzU9wmUwSPSAE1so79brWCIDD+fAFVnCTeOyx/msxiOovhTBP8IA
n8vFneNrK1ZDfaXuW9u0q9VX6FEhuU7vrSYHgjEkXe1DN0KhM6ibJ9xZZVp9I/0upowiHLe832eo
AsRla90EhrD2MizoX8DA8vNm5OQwNGZwc3AhVlBVopFFEOHSd5B62yg0coYY1fT7K/4MuE0QXN9h
fQY2vqNddkKAUxAmS1g9ouLjBLAExUgZi5tNMrUj2xmy/kQV+krqYyLCqSVntsIXmonKjo5fChH3
wcNNxYOioR5zEBv3mtrnVi0mooAieSCgklJICdEhcBOFi9ZcOJ96t/qh9Ra3jBeTDhD3JQQK8NLv
Oe0DDQSZjYsEf1JXSVRMhiZKsvggUKVu6mXuE/dlg6Wde23pX2QdQK9BoCGWvLjbV2ZdLMawJUDp
j/kNtTqCk4/hy2IIpxYUhoVWatjtwbtKuxwzCqXvfZvNVCEIyRAfQQ3nLpxgX8l6C+2YvWKF47LI
qMdh6ZLBgbnUSTRACDM4wgALTN8UPG8+jxxBSqpZPz2UhdgvG37FoeF1Oewrt9AWk7DWx7NfntFG
3LvEslHbDOQn98U1ussWXXfEcAVvgLbBsESuCycE9xUP4lighxXGG9PbQY7AK3N5Ah9iwSbRwJC7
Hl9pboJDhykhjy5ue2wZpuDIBBuefsbT5DRdciJNwv3hf4kuo1YGKtMlzaXgm1Uf+TnmnGUsRgBz
1Ctwe2TmXnJ85hMgTvxMbhZgfWNy5pxV22wTsBYE36Atmo0JQs/sk/k2CSAq/1HcthdS1JPTVal/
rtp1Jvs2MJIYc0W7zqJJXPLrMC2NEPURsa5U1oCYDVIf2ZxA/GO1CbnbZjov/SA4yGjPHH22axBE
gqTYkTXbbyWWFLJIW0xQ4KRK2OEXtTrsz4EW4J5EF0SOHDwrmYMUbe33NBxInCkQ34zdhYEgCdlG
a1oiCX/ZbxeTGuGXxz1jPr9S7YYrE47vj3h1C4Qi1FGYBenVr3xRQNih3dZT2/LxO25XcFaHFXFZ
ML0PxIo6lViuEh1gxYVVa0Y4gPhrTj/TGjf8guRlz3B6T/fh1aX/xaOI/BtNiuGU3oxK2ktCvW+Q
4lnfPRv9O8MU2y8m+WDG+CmFme7uP8yeG3CvDqPXSJSCD8QL7fg/9xT1Vopx95YluRA/amdNBIjB
hbXNiCpsZToinIQJ+6Rhr81BHhfDPC5imjf7Mn9yr7ofch90xz+KEGZe8GAQU3i7jDQ5kA+obep4
Uuf4sldfdiFBlwPWaTy7O7CKupM3AWGzSjAb/A6o8VHDQfBjdooBbM21VXfTQ9tYHycH7oBb/31z
j0xmcsVX+ObI9nbJ17yOGy1JrmMDsilYQomRisxKJxO30wUr4hL9cRApROicUKI4+atmpzF5EHBQ
PG72XgaqmEWwHdKO0N/6dw6HW4xr3m52j/fHdjEx02Dfax7YvGeu6BeYQlBK1zzaEwZyDFJQ+w8Y
qNXBtg6oRnpvPlOH5h1YYxnsSZId/aEQpqhUUJ4cTHRRSBTlANCLlqabfTdu817dZxdI/UAfhglt
EftMDXaUR7cSvF/6MOaFgFkneh9FKB6nKwomsLh84+3vRuZaXRDOPmwTZD39/qywXIIeI/mEMSd0
ZJjSCKqw7cLUcd9a4SA/VfbdKG2vNdaYUjEu8dQ4rLarHTNDiPbh+5ffGls7wjiFXm+z3pCISTsg
+wA7B9DJE+d2x3l6DA/QRWpMIFHaJKFBqCPKUJ5sSIVb304iNj6Q4QXPaLiHVdOpJHAHWE2ek2NK
XWMQ2RlHUakL+9CMapl9JHm0lMBTlK4bZL7t6tSKFej2dGJAMm51A1mulXUyLNKIRcz+WYhBnU4O
BCigWjYWNKbT8Ctej5pyrnj8nx1+DmCcn+j5Kfe0DifKgBYNJOe3gNkFA0xcVOGQzKvYrSbTBAlG
NCDaOVAhvFF1qjOfLd0XK3zx+qu448ORYfWS1XQgTAatrD+RebgR7G3hdGAArfftJJjychAj8+YR
CVMLjnikELUpiOoDLfBZSrw8klPWLfk5jCmQ3KRS7Pc1U9r1RzQKm29xoMdrUVh4PmufWhTlr/ID
i61wbUvgDO/JAvZwvw7McCUSGLN8kiH39MB26f13jrIeoOMaBSk3xbqNTtt77FCOES9bMnTSehLn
XSgPAoxI/Q3xPghQgUIOMV+ldzuf5q03bBMo3oJBczTazBg5Rv/YKbUs1j1Rkkou8oKO6yGyi/6+
D+18cJaDAjEeq98kx/j3btifxiZv7RS2fy/8jmjfyOqVsOcUWRwV6JgxvUJ6nYFuPawgtg1hHcdN
9kmbowrBkX/FoQpJlF98ziBcQWtpCZB6k7oIEyEDYCM0Kc8rDpsAn5q7G+82h03BZpiJpRiKTFe/
1ILsDed8x/U8j0qzKiFa5G1W1MH8qDOp3XT0Vl/CKHd2SToUl/P9ZdCDOcAR1wP+JBIwU8eb9D67
EbF54lNwBZpfeO4imD7rbrX9/Psu2ZNqxJRecM+kT5yzj7iggP6/NqH/1jk4n4ztNE6T6FtPbp2a
7bcDyZGJDC17t7wADEBzVR9xmi1UkdBLZ6uLCAD7Evyctbx3kE1RRBxh7UekLP6QJsPQ08BXr8ZW
MCA1MqY/mvMotkhd6hP+l0G/ULkCMEEzVUa32tV2uW0N8K0dvNsG9s3yEz2t7/MScsoNYnaJO64T
scUftYkhqSRBXz4e4IHPtYGMUEDhPYQIoBG1ZqRBCuL2kf2tD/i9ajrNUlJEfLF+wjoGEhMNs3fs
lsA2aUFCwhalpyp0MOAeTSrwrvrPaix0tI7RU0ZZVqOntdxX0ojYjh0dOhrM7MNG/+EdQ4U81f03
l7pqGZ07my1CJzTeoXaK16p4m/yf7Ni1+hnWVmfuWncfocdtRflsS8X3Zfr5Ml+DUU8B1tRnD94+
CGMk85YXBo1qVJFgdHMUaDGw75WCenCebHs31xmykFNhD2pfZf5zDGWocoyq/Xq33L/N6LWxmKdN
NIIP28yvxOi+EqhPP0yTllv7M5D58JXOWzbEp9adqSg0I+0mYZnVwpY+EKr5jm9AwjjflL79h8oM
JiOKzwK6QRnBojMaNCtu9rSer9VFmEZCtVNqcgbCrM5R/rWyNhi33DwYVWMuzHhdiLd4oBTjoPL4
PIVrQrO+IXi4nhcqIT0tgkWhcTCE1E9ny4wMkPAyVkdeMkTXB4udnGy+03Wq7yKmTTZuxA9W3bXn
VZ3Dg0q7GK9N8U7vCYcpeeWnfQDDQEIIX7WAWuM6pRhVv0mLhPEWGM8Yv46e/qQXmmFDon0uuAFs
L+Lz1EroBMlLmhj89/C6uCzNAV/i1+keYyotHxFNVEGvCdLfrbtzTV7B3RkzmwsaWP1IwRPkK8j9
U3v46rJWabOAK1CialOnaqVGtarx/bQMO+S7I0VR6dJXQAKQF0Exvl1qV/1e1b0DUfc06qsEWXRj
+PFiHCpY/9S6zQVf4Tky13E/06czied2QIJkJKG2V2ZPC/jaXGsNt+DiwFSD4QBIpmuYjhM6Scp8
JpPhSIlZLbfmzugUFx5NpxA7tY9Qw4R1L311eEu0zNDHD8GTGPPXbBA0XSvdb+ynf2megbL+x0Ld
48wrkch4Gj3y7vmvRldIGgev0rpYMO958YdBqizUNW7G4WzNqPUA/r4PhcMz7OUnQr6AjsD0hB6X
n7MGY87CAE0TVR9ISXCAaBtFf9i3EZoiDrvqw1VoCDlJOGJw3xoqchhbxvwrik4wuCBhiV9K9UY/
UoV8XGXUJ3shceIV4fewraivvsaXxHtyuAKUKOvQ09sz2GaIwSE62HBqKXlGiUe7Ulr7Mek0tt1a
T+ZDqv1evkTx/n+zF6FSP0Id5YMY/+WMN8kdop+eoAjzaOiXZnd7+GoCMvT+BBDo4dPjwpNCVUUB
q25ah/kLmHRpVL7fDRIlxYV+HDXoN2HkNj0OxQc3VneYrQ9JZuK7YQ8yPxueumxtMSTRQtizlSJq
m+n/7Gj9X2OSovdE1YvSzMctevK2AKTQK8u/4EX/SQejv5IWwXP2A5bNu/+feL0ZbGfZddTgEDNL
flHLiqetHlxYzH8yM4Ur9mOYVJ9dqHHMfkcQVfiSt7f6iO3xdaPXEKTJB8WNhef0JaEE60RXRzCB
aE9iERUDWePQ2lN7aQVEPT0vH9I+WY5bpo4yWxmsQ0k1XmtCy/ZpJA6JjDY0Qq64df8+0jS10Rag
owupN696VnjbETfoN2IDvXrr7L97Nbag9AuSEo/gl+4gopy2VAQRrD7s/yCIw0ZfhYx59G6BAYFY
fxNuxC/ineiMPL58h9FmxIVECYscB/mmucLzPnvZxXiHFsZKcZMy3YNmOr1dOAAKsQIQsVsiPG60
iiqCNUcFxGO/0Z9kmEwz2eKldGYXT5bCejfi7xUXfip3idFtFzrp48zLwpJHT9FIEh/g3RwzTt+X
TaF1VsG47PIM7ns45yfw+8oUbyJ+VvFte2FUQ9aqt6qUndAFcV/WYurKmD6AXSbHBC769sFpLzNE
hU5SQlel6L5xgjsuPrzAnCSDGcpQdj+YEEJ/FuYvjH4D0rT0a64FqITZMYDgC8O0OylvinV0q4w7
YxpcXKPLxJjnXwJE36jXwkWTy6SjmqCoIZyz4rwmKvWV7cFjQzjXHSZZ0ZLUfPLqgG8ti2A/f7pe
Qd99DOcGuG/h39kOv7Zq4UaxSXgPPQBTcZZ2dfTJj60ymOziBc2ckTgMHXhocngOoWXDVflQWtwp
KJQkrXBz5P7ivb13cu2LX7rGivuZEqr1vvWSE/F7EJTDWpgpO9eLFwvRjHxudq0oZUBIN77DHbKI
7pM3+aRMOV7xqj5lBR0D+autlC9eCqKGS7e8cy1sC7zjBm72hyoqByGFK/9hG85kUY5ccOk9P8Gd
p7n1iXggGHvuhsfF1j+OGe4jATcuU9AOj8RiuUmC+Qr/5fWSWu4YSL4IhlFj9EnKMfF5DFK1EiGY
gf0284EE8QlCAg6QuDzHRHy+/y5hb304X9M9L4wY8T3dyhtkg0dnGV/GYkyuThx9c3pxyujfsjKW
tp4eTnCsvNsGqZXZYpP8SGZSHBi8IZIsjjDWvqw+mBxOY/P4zZOs4SJb6B43F8lGrp5JJRJ9Qqgg
gGHKCleTYlJnnoe4Uye6AoMDgXCC0jaLGIyUOjwM6YCNlix18u41Q1fi2OWaUK30wMq4W5D2Vhl+
4impiu3CTqVsFwvoA+ymqbGuoTBZd0pXh9y6m15bVkxVK9hXsE+yie7MVL0IpJbY9UV+g7ARCWrW
NvlXZWqYr01PQPuLqBYghqCFPDp2WYfCpgug+sWN8LLr6KpWkSsQHIliDJx5rhYWwu7p7eT89eKS
2Fn830NV5Gzb27y1PbuwSgE+eDEMMu/2jQ0+qTIgnHcbWD/KSKf5R+Xrm6eo7DcXV6/iULTCw6JD
XbYqAQ4GnFE519x4sy2DZcg5KO3IBAaYUxsCEsLL5KiyRTI3aRR/eaGiUvOv+N1Sou2hvYnbfio5
GZfX2vEQEYsWDcalvFGqBklkvezzavdXw0AHJbvN5jln+McPZdDHogHUTowjpGICXg83mccf6fmA
SVt7CQGxRkhYz08JnJPvd5JOpgUuDmu7L3srcUYqPMmfFrI3+cvhuABFq/wEb907xc59A/wt7iRB
HnwYMJiybrlSl+6bapTJnrvZURwH0MvAU7z7ijKao6U5sVwQAd+x4AUojzdVfEu5niqz9sFnxaHT
K12xwUVVraWN8HOjlpHX1KvDVVvGzanWZMiNLK/Z1ujaOuEvGTN1WUb1MTUR8N/7RJNzYETl7SBt
UMZ+2hoDELqYSHbSmlv+pYIkTi+dR90uwOf4QaKN3KGjNQkHMIxfznZi6JDUoKzp1HDk+BvPmHOb
83L3drxdLaO7Xn01zGfG4pbbMRMAZoczxPT0qR+nBo4BQYIfbnQfvEt53L7OmAffabEXeCYRyfvL
IeHqgBcTJg2QzzhiJLE/eG/Ev17h7iiEby6MFJ8xZWo/C7xTCj8Lq+vS4tskhdefXU/OS0bwXh/+
yoXNj3j/btHw3nm8NoCBld55xWPHIn+wjVn30ugTMM442SXmpk//OavpBVSebjbK4id5KGwO4MIw
63v6GT0gHXywD81Bc8GaCmAYixKlMZzgI/s+d+eyNmsd2kHz4lf70AOvdrGuFXxpfcD5iU6QJdcF
61szxmbWujnYh7eCZPBk/aWbQ4SkcIBsNrjydehkv73busT4YXHAh2ecRlm0pTBmXHv07leb6WKp
K9KjNbxCjyG/o9OAaAo6DDnbkJQ3pm1V3Gd1Uqr5+jO+AJDZ85iZJLfoBZCHnvHRfYEiA8yzcYYX
beoZNXjtHgOdvTLLkSLv4hsv72G5XEfWcV6A9y9vyzL5xS2N37+a8kqd42SPj0g0/KSxB6GGCWIJ
ibqHFyXhSlWYNipU8fK4qGxBXtKBHpyzj/DDxWqQhamyfgEUn3BSmy4Hx1x8WIXkhdmX2XZywJkC
uma3UWDn0r4YzttwmI3gQ2s4KcQhoEIorlUOSW0GtQVDGuqLXqW9L7UfDToquGTvwuECnyeVt30D
9q1i0sUN/vzltwYeXzc0jyO9jTo6/9tkm1yqgO3pvOqb7Vv0mDSoE6gWPp4JccjWlJ8NQucZ9qzZ
JSwF2fwZXeIHeJtlb5N9jEdKlNac5azexhImOvWuH6ea2z+71sur/FV9lF7c+6TGzvYMGuZydu5Z
fgpo7Nb/lviS5G5ZC93HmAcIttId3J4RUdXFoeHZ33aaB7vBiYwqTLNPOJP0PpM8xk/C4qjZXj76
eBYWHZaPpSwi/qnT6JyTw8ktIbACgjhl2B8Tn5/+DWWCg739YWp9+NEzxlGHlheemO7RYNHx+p+/
bLQPufxvH45POH26+XdKPK13b/wRg6/A6mPi7Ft83R1qw2Fyc9OI75DRiXI4Xk5pwbm9zTjVHDT+
+PyPVHCGi/Xn7fAI3WaNYeETxYd8UunYgabLs5PxpNiVuvPpGYtm0ztwPofEyQ7sIaYvJ+dO88RC
TPChy28iALtz2Ps6d1JW82D6KlaZRHijVybdWBGLZnPL5evrbGtvyTsMZnc25fK5wxSRWNBkxvmk
qTYP3gMrGXsJGuLW+rX+Fp5E+iD2lMZTjMZAv2v9+iIt6EF3P02ewWWf8zssddWci6PI2UO25o+x
eBoFuErvSp4B0he82uaA//5hdRJyYs0Bj2V5doRcAoL2PcEEgW0vr9op1/zC4xeeJ5zVnLFGl8+B
B8yJXfb5ioYdPU48Xy9MG0CzK9WBtcaFxY9t/+IgK0oL7UWXqLQLz2fLedKf8q0Rh9//MOlE1PqE
VyRL9x5zCeYGktOVwVWtXVq/nezn5d6j/Gf/U3DLezXuE73CDlwREdJEtVGfHlNeT9VEfj7sfsqC
jCVwGXKqvdNK4yk6AyXfJgwajiAaTUKaXVpDIgvqSJE3Aq39qI2W7UDqM1HFzozmelJt3zXqwfJ2
cGYsqFZZZrewQ31Mtpi/nRmcWIMyHP5Z8XeIjpOjZoXIfLgVvXiY998P2rV/JJ1Zk6JaEIR/kRGK
ivDKvivi/mK4NCpuiAvir79fzY25y0xPtyKcU6cqKysT0h89OuRgZsJfBVu9V3DA1rgJtQmHJ/+z
Q49l1T9ibEDLpigs3Hzirl8KVltgItEbd0e9BFOkWLVVu7N8zMGQD9v9AMGZ/qgs7K4aFeandntj
VawecBygbwjMq5LAouYwsypU64sIuBuaOR4IaXcoVVePfJAoBzqsxl3E/4FcT7OCPK9PC7IXi6qJ
luJNjJqHfO4SiEGoQOspjr5p2wW9XTCRfov6eKsJ1018z545ChgL2n3WM0fVBC+twcE6aVhMwBhG
NqURgzXrnQv+3E5pSkW/3ccpcO9C/RG1NQQiY0pCdiOIAbJTGJY+7S6PeA9ZjLaacOTEsKCLaSnq
ZDuxLuBRIMwn7gTgcOPFAHjkijUl4fS6OcOUlvVQ8utjtTJwE1EZqPB0Hux6wWDRzE7jHwZCvLtw
xyd/xvxmKNhhOGJSB7w5j76cK5DR6YqbR2ITczbRnUmbt1VStXWJTpqx3hGm75G+moMBbbesHwIV
eLKSSmtFDKPF/gJiDKO1DFlcXJ6KLDPEQyAdIpPLdV38gtcwQIYYvqtQSnhQ2bZES5/+RopkH91C
1AahWv+ib/R4It//FPIzOIqMOPGRKeClFMdQgAYjvDuzpuBlHwDVSI3CoYNa88uvOYbgcJ7wXB7J
qMnTxqmOOh9ip7nlYAyZrqRYJf1cdgBBILJ3FBo1PciBs3PCrDMjGDydvigobq/BVnoC1zFD0U5n
J/1zgXye1CzIdNrSF5AniwoYqEWD6Jh7HPUX10QLytFl9IqwC90dR1+Fl3ROY5lEZhaQi5L9tnbV
vGHsT2j1tKeE6CCgv8Bi+lAooDdf3u/Lj2AdLT2BDhuaq4d/JBA+37bAqXR0RiplchytgcuEqt5f
6LuScfwfqJRiic9d5y2ToDyz8+ZMTv/vtxVnYqoeTf7/dTrr4AX5wjzPCr+7e+ani9Fe278Xc4ky
KEkjtIp+C0KNcENp0FO3swipddOi8pW0RTLOl3a3vvmFcs9h1A7bLh4wjTl4G2VhVX3zA+G/tr67
dumuacNRRT/Ha8ZeB9bp5l6o6uEqMpH6iB+t0Rc9SfKO2jpr5u0bKlcgEUaA1sFDDbFWcStRE0FC
oWt2d4c+PmDmVydQ9iripV7GvwHiEbzwgpCqBEKjVC8owGL8JRuWz3CBt2toT05L+wgj0WidHS2+
X136xTgbxiFNFVOTPUr5zjmNkDuCv+AKY2ik1H/UnasW3jKC1IO9ZlcuKAHVZgCMdmxhXiDnPc0s
HdS0zcRyhfGK7QkmLKZiuDJhyIS/kaB9PXjhvrXXPa6t1pIW+8I6VQ7UzsNMQf1m9tnV4iPIqG36
6UQv3Qh/XXvWz+65Vnj3nD3zWChpQ5ebCFN0zVfPvm/WBHQ6+KI2MazF800UGqVtvFMmL+Q4LqZb
S1Z319ylwn3z55fNB6E+Id/LpgWSzXWJFZMxjJaaHOuygWbDkExCXQFYSn98jQjlWDBiOPF4M9NY
A50dTB7e3SNcEZ3brhpXiy5KCCcDiUmgNTKInm7Ui2+qI0GId9fIoFf8srOBC/nQjSfI71KFYxoC
ayTqG3tRZXpBymwCJsTaiFaJfljjyvYTlV1GpaCwUt2pe3Kr5PGPds/TEUUMGi7o1J1a/q5mPcY0
kz7mXB1+8ueieEbNianD3QvNlazIK1sZSnqvDW0MBUWX9cGWgklLa68JiKjdofAdUAtcoMbtsNRv
4m0A5+dAs1yQ+vvi6dSj3Y7miXnKla/90MMfMDRFAtoiLHRawncfRCoDA0aTHkKMgnCwQNKQoA6z
Z65ySjNna6Am8nW6ERDnEFPTxUKG5dBc5RtRZVl8AIUhSHBqD39EE9SgHxYi3dR58ExAaSbSfCEW
uvS44xh5tZZ/oNspSHKXU1vF6kSGjNm4fDZi8Ro3mB9lJZDmD9CPitcrn2BLuK1Se14XwDB0b0D7
6edMoBr0ty0wPCgCTPEcYnogHppqNxBfgU6ZS63m2ug3X0NWY0hwDOr4PImPPEIeaD+/hirTVczU
4HrJE2RK/miV1O80bKjR+jAlWOdvCr1ZC5g2Hwy7OxnXOYyvm/XPZ6CVbEUf1rlQLRRizdHqvkXL
EfkXIhgZV/kxujuFsk43DvRk6KZqaK0OhmWES2hjvhYHCIaVccg7D69DUFpcr/Z6IG6YiDNdZ4fk
LvFBzx5EhVxSnUXB1yUSFgSQRyV5jqjOyNMg0bnCMOgMsfZ80Veo8CU2Ffr18mVhNclWZPUyf8zR
fib1GHCKmm9ciF5LPQJ7Afin3V2it1MufsvOiNY3ecrbUJKjSy/c7IyQ8tt3DW06iH5L3HHRnGob
+mSP6Jt53+rWOpGGwTqhhsNRM5uKgBxT6qwwaYSQT4TkT8QRhwI3wNq8jFt+aeZZgd9baWSwfjAK
YxBMdpMIU4d5L5xmSqiNS/do46R34wf00RT7Nfjsinc0ptzmoLib4phu6zBpsLkENAIwAI0bSTuG
jK4HvsFn45XXJgbDwuwSjUoU6qaX4DxcJ31fF+fW2SO8uUxydnzsqZxqipVZgLPZdXiySveUqR4N
W79KqBXtpG9OsbyTqAktyWotvTytUcK7TW9c/0yl2a2ZaZqlzbyHWSAGcdJZYaOd5082ASgorptc
6X2LvV5Q4l2MIWhj/FSz/OslexgN4XlIqC6xWCtNnAdX1V8D6QKhvLVZ/fGTZVxzX2SgIc8qusb5
e3u843Onj86a0UKhsegZx9VeMxFDAAkJy+kFHQOhSiBSzZ2S5/JmGTzEknRti1Jh1081RsVbQqYw
W9EMAnz1/xJvzBvDHKz3BTQCeC4nQt7DC/eHoXefF3FauOpYlp+YY5o5xn+R7nVH/dHbC490d8bC
f0jf8tJKoqxChqM3d/Tu/6c4Y2AFNIAcV8odQPdvxlD9QqzPZntco0MJFlQWaLt5kPuykIhX83LC
adlzz/OQ68RdSgIajBJ6WqxKyBYI/Xlomylph0sS5kqWdvxrKMcAn8EwN7XDiQjk2UX5GhSoBC1n
XsSBsM1mo979SJ9y/LGP4zLYwDFXFgoyk5e42+U0LfGdGkSnbX5M5TZWDsMoWNgf4J2hAwnVQlgn
/I2YE7LFviNGg4VMeieznrUiLOLmNcZ9PxLyEJ9Btylt3AEDzqtnWKxqjyXCabVgy6hglh3W64u2
e9x4QWAH0/9Xgg4tss/MlWhZ0qwjFvasd8hZPjwNG96eoWKXNR7cnTW7lJaagojib/daDLIvu/dF
quteap9lC9bHgJaw6URFUGMKk9BDARb11iT815n28+o+sx7/+ok/ZO2+TpsKQF3bwveoFiyJ7rCd
Huj9DuEK1WwwEg6zU/NEOlQ6yTpBEJHOaN/SqY36jJ08PBw4kdTQLdbiJZVEhFExzCY1CHEeO/o5
X9tweEYHkhfoOrQro/15+yCFYcdwsySyvLck9bRunP3A0mko2eupaN+3V2yg/RuaD8Qh9gwFQ2Fh
9rl9yiCmzFqnxZ9EAUKZPViyNNgRI5XU/B7d5+LuKgaorQkkoi0uyAfjyiCG3/0XTlp7ltOp72Jh
Ny7cH+a7ttw38Z9T8Zp8hIP9XqdbigAYDVZicKzjQwulKRFhUgWrzRuDoy4jaNk36U6PYeO/0vX8
at1W1+xIJKCyPJiDPy28eP3Zb0VnA4JnbibRRmw5SxhWRxJJ4T4VccsqGTV9MEbOthpLlBVREflU
azuXceYTbCZCqluaQeM8/LbF3HSLUBd/qIzOBpGI2HsU8UJs4YPlL4gCVE/slt+EtIUdBY1V8mCC
bs6n9ggjLMzKXIdCZSDQoYgyBjI17kRC+Hxc6NW5eD3nxnhGh0qOkWo26MlSQuwEGbY7mHm9TWd7
YrmHWjDOxy2rQLmBhUgWVYBViMeoNj6h8nrEP5VW9LAmvuDe7J7YJaesQZWGdfvHoNK/61Ks+kin
7jr8R/XlQHiZIIWjnClAcxl4aQ/XhP9p3JQsjjj8SBEuvKTuUGePkrc8qKAf9iB7U4H7F1TgdFSV
ESLbrOkJHdG8+ExoT7qMt9IcguXilEdSGo2DFOoq0C37kkEWenUZE13BHUXhgmb1Px4N3xgwwuQ+
pMFKa89FhPxD1xd5CjqDdFiYyKV6lFYacp4/ZHJUZpBguqMVxOxqAusF/Yn1iD4EXRkadudtv2s8
ZjSVPqih0vfYv6ePv4reXHImdibQvPJi1wVDKkyFLmaPuG2twQDdy6T0IfWRZyVPkE5YXhWYzmAh
Agmv6HGzdbDURN99xUmPggrVyLf9mH1oAiOP8M5hkuYkS7yA6JPf/N8CYAceMSVz5195OKBjT7X4
OAiR9LIXC3nVfSQPZENO3po1Mq5G3NUxA+MzmOAovsC4vY9FWaBtX/Ydq/IfSRcMgLzxSi/94DHG
AVeRbBsVM1h7M4GM2hDDGgawrxBbm420AIVM19L/gSVXLoR8koLB5rplqq/Ep4c8F9xZZEARO6c0
RYqEPPMWkUnBtyWwiFE59U32QL6XLB86nOQqMrLK9jV/I3aXe8rfQZ0+A+bUoSdAKxDF4j7cARR3
7Nfu5Ryj7oFCEjhkh84EPVs63rypMOaQx6Ltn/Hot6e4zek6RiG8j3PtVIXP1KOYulvKx9OWLC42
EnPGP2E5xUJEkk4kMiYPhpiPTmd7ncoaG2wZm1rdV0fK8nkLQWb6+vDO66mOflyxQLEdyGHVC3Rg
hdWFyh++BCtZKCcXqHWiEUrxAw7Q2r03oA4QwMc6p/cVnUjQER18Bi4ojBMPduGZZWmjs2mhOaSY
r8mtRFyNqW5ID2SwAY0YEqn1lsZz9ItVaprxefnbVImKkzBtbtX4bTSkekKxTQczZ9T2Zz/8N7z1
bn69ipV50GOEt+0UIOcg7OZ3RaCAS382HzDamONwrsPelnTnCXfw5EhA9EjzOBcbJnrLWPd1iz+o
Y4UseMcwvl7yECFx21oiBFHC5J5EyScTOuHNyjHkHg/muiA4il40yUqLZOrzd3d6nohFa47m0SWK
rpOW2zE1SLqw7U6+TIO1d88FkHfWj0GcfGP5EnMOZjSY/+3Dz+smQMTCJuBDB+dIg7WMJoQp7Zsi
vy9KmDwsxcobrIxL/jWfhGBBe+krvRB28b+aWW6evrYjOFqn/c+u14Z5haXcWFPgTEMPqvH06EE5
w9v6hZIDFtsWIJH19EUG42a3cs2rGDdrW7VPjyHq/MRR/uYOoN56ZiRxZYREmFMaCkmjR2cEtsCd
P0Znc/mORM8GmhbdsA0tFmJAcNg3VitdAlhYX/s0kul4zaiPVluxuk9H092X4h7RhH6HndonU5Vk
uB0CLMzRK+5zIN7tvdCEVRnTGCwzTprC5Dw4QNZdJwP/ydO4EbCxJo5FAFpyl8vfyeF8Z1nJaSpe
oWryWz7whJUNt95U1gDcBxEGcinQXve0LUiuUe++ZnIvppn4qGJ9VpM2262J5GLoPRMDZMdy3okW
+MG5/TEIDs+Dw4vCx8gODvKzUDYsSZukPuIVNdObIkn/tQMFLPIIsY/1iKq4yqqR7IMlZb/DfkFx
sU4u7rcgZlT4DivxvmaRcrCmvBttsZLDr4M7fZfh+c38KzS2ycmtWT5fs9i00o75Shqfqxc3dPJF
UjEOYfqycHFqBuuPeNL3l2RPeyjNiFJZi5WUaaJ1dp5VkZYCxIMRD4anmeAcXZIqKM+czvKxCYmo
ZlgIpUKLlsKsjd01Wu+ko+RGR2NaGmCt9J04j4Mu7O6P25ZLlrUgI103b0czVwis9rRDJwwe0r9W
MagEi1ynVVfRh+ZbHta9hlraHf+ArT3I+wGtQgAEqzv9YcU8xzZ8N6AUogcdvIdfel79bqAoLDea
cu1iqu7AXOwjegtjPehFGhkCP0LKTSLDLL/iIRyA9ftje/mk3eU6afmydHBC5xcBlDUPl5aGqjSu
JHd/CRfE7KRMpu6Zn/KVRbnp5g1Hgea9I66s39Dk6wenSc9gPKsgY8F6oI3SArRO/vAWKlDwZlWv
+A+i8yjYa1SZLeuRtcNDhg34zVVI45lCCiUx4tb+CyBkP6wO3A/sLpz1VnQP+13rHj62A6uzbFns
gl9sFp5A2PVCWotiwY5Yn/NxEZ8ht8oao5nzJvNy1ZlS+eE//yKTFwtvprsHrCsSKDilv1jx7hYL
mgjJwcFHOBNVWaHfuBMrZ/NDAY6ovdiWTwmaXCK3kqdLlEibTKMhhBd5/68TC2uoiqfNkcmp/t8n
ztBh4PtYJ5JTpg2gDamMlZfm9IV6woFfcof+B+E1IoritHB51xxJbNdhndHVDTWPVR010Zu082AS
SZ0+q6umO9Il/7+gkk85zk5hj1Qxzt2Gyo4kaxMO7HKj0vLkTlAbmF4mH4MNSafIO2EvwZOP+R1w
w8GRnLRFcl/jaiDLXniYwmRkBIC8W/dEdqWNiJPoTwgHn1VPStpCp17331wF1uL8y1bxOxQCkomK
tQAFGI73uoUjPTrMMp4zYF4M4iAr3ODu8EXKvPExJt+nrkD0nyBLCkv84EFNmeJgqCQd+NQzvIfM
nbXYbIdMpib6uKDLTiSAkMb3rcbtWzKFJjxEQToZ8XEFYdcBQYR/KOM80gL6v4PeYkuLcLWgOo1J
gyIMB3xJDFCk5ORfqnwptES/CoUZR8pdGVTCA5vEjQ4CUUEAIokgUivrFuem3DlJvAvu3MUsp/I5
7vgtxPxypTbUyIUe5EFvgqrwRql0H2Er6iP3aH2HVy6I1hYzcoPsEoEyumBbfL907ARCIrvihstt
EC0toVwKhA88yxbhYmYshlAAE9IoXwy8O8OGn0OGsculv5iI+DgENU9mp5AkoPNA9+Mfc7GPAqHw
7OELQrsSAuo/mRXSnS3KqzWWUtKUOCWHBPlDf0CqKF3JH5CjvP0bRA44HUfyl6PaDRHyTgAXvCHe
osVOd1PaD3SHFngKyHSGPII+M1jyS5z8xH2BAUcBLyuEoZH1phUEKQmFTSFQyyRfiS5xOVIQrRV+
/ZZLRANGKKpPpnsP4Ts5e79/w1ti7i5TGhXqCVSvaYta/uJSHkutxxLKP+4v/iJPtWFUHyhAH5XT
ZtveUns9h5r3de9DNn7SiT9uj9rxsbwFZ1RUNGf6Jfpur4Wjhlr4mrYha3fMIri5z/BH0PN5LCS+
wBn+w+v7z/AKQnWhxjKna5hxRtAOX+jfE0CqactKCQB5fvmjJoQizLmNB4ds5gZ87T3HkSMr3Pv8
CGNszkpiImc9fv+z/WYH8E5vjnO6EP0l91pGM/XRMRb9mDcw0nuus4E4dmJgoOkPOS8CgAQ6gryh
zzTnPVFIRBCMofYrgh64WTWtuImZMmfFEhcAvsppubqxPWXAHxlLu4yvCP+GohV2C1QPPgX5aMH/
tTkvmr8hfnzt8xpWzivfIV9Kr/2S056nKQBDxDpPBu4xQUYlQn4mKDcf+zzqBI2lOJdkvatm1aZ6
QEWwDlBQOek06BrcJ95dID9pqJwc0LC8bQSJ4SJiAFiE3TtmKPnR/kxBYJAe5CcJF9XDMANIThs0
5X2fMngqbAOVdGyN5oL9Qs5PBirsnj+mnSDKeqSg1BEi9YjALZQ5SGzun4wDKAip7KB54BFp5qbd
chvY+sRfBAslf/ufsAMVhIEzkS6sUK1Bu0GEISpbUjwkFebQ+xE/spjHbyCFUOmR5o4QeRApsU2C
bsIy4oX4QwB0djJ3cxLLHzJiN9yv3chNAtPD/Gw9LlImHIxO2uOQZXqfjg1GpAgxJLtPgG4AZMZg
R9OGjzJqj54QQlUq6Z87gMvpojqA8FGNbAz8XAM6CDI1KDZ+macR8teBaeF0mWzOzmaakaK9/cPo
SotYd/lYD8YHJLFqO9B219xFlsa4YG8CSQSMY0+Tzl8FVuTJOfcBdLmQRcgxKCDLi3MKAbhVJ2an
sfTFTkbxrhagc6p4wBCcROsx8RFoiEcMsnsENrmAsZALABkT2jFAwe6PMyR/aLjMIF1K6XJmXq4d
noasAImGSAbuL0i06JHYzQgijdNEkClrklK25PjNsYfzx74VSRR+dQCwBWnmBFnKGwiSxUweoBO7
dptlmbk/QlzYc8TSzeGvdUBSfjWCySJfc4zaqRYrKYk5NpKNCbgoL3Ins17bzAEI5KMi085HYv8V
BsmDZOEHK9VssNv0PO/4sD6SO8fBGn67N9hLhn5xFSZPQbLR0CKG/H+OcE8QXdJ9xHPoNILZ86/k
tuvk34kuhy75p5TY9OQ1WyctOltn50yMkmyHHcSq++JM20QbVCzUf/gRBDqSsHsmXj4NowqXaWt0
sgC3Jd2iAmSmkLNJHRPMJoLFe9i7hSlhxVf/qTgK4sfbcWMmUk6UwCffoD1+YyEXeX2Skyo7tY1Z
52B1J5ev2x7AxVhQASt9B5sRTryW6qsMvt3Mx3xQWB1iZICasygorXFqZTtMA6BFa1ZZs5ST3id9
56ESFHn+FEQEAs3+jhpXxce8vWq7La9mTE7uKSOTFzB8EiKBdLuj0iVSqGP5w7kDNq+Caz45b4+k
ul6dvpaD6MGJX3HKd/clxbB93baT0/a1hKXizTSBhh/wVNZJDZ4JjEqsPWd0IuDYeQrYrAuASugG
d/vYTMgTiJDeSQDO3pJGXi00AmmtdM3TSGIZMQyIkFlrmrhgxG/TmymcdCQJ9KzwSq4crpvc9zys
SV+pIOOS/0o9yDq9+JJwkIO5+T/pJQ4BKnD79jXaWxJ/ft3s/uy6VKwGoejok6yN4DrqQoCYta23
n5AvSzp3MWcg/40p6u9nHnaAe8by4HWdA3TZ5CFjP82sN5OpRjhNoGtrkCpEDJnq4CQPjv7Rv/ac
xd3uoYIGq8mcdXxR19lbveQ+B1YlP4RnY54gQccXhlkbGqnOYVj8kbaPWlEP5nfNbm2Ry6hTNQZv
O7CnBOftcwQ+59I34lXsLg5HcsdTgR/Ar1llxuuP1XK2BvSlWCKs4qzl0qni/pG27iUyVFQecruZ
jl+2kTZjAHACEfYDpwzNIKQgwG8h3L3w+7xOIIJdkh/s2A/9H0f4/fNHhOgqbVF6z0wIG8yjKUwv
ULYC35B+SzzUXQR0vpt+rkI0g9geBpc7A+pGk90lN3jx2D+rwV8LDCN9P63gujyC9Nnmj7OfheMp
yMRxfJgp5s3XgVgsIR5MDS5oc81nwqeUEoMbADGgM5QODINQ/gNhRJQYjO/0ymIxr8N/ZQyiu6TX
x6lsDs7zHkuFRTEVpP8ZzGiB9lLtYmFJC+/rOEHMfKeiN4XiI1NXcM1kRUHpkUElgWxUh/rVKVQj
6NoqyS3EVtvUg8f+6x4NyiOiy7AJ08eWnMMY+N+bSWEjVmAFfU3wgtEz7JL9gNpTVRTA1AdwqT4i
cjxjR18ORo95K0J+PlPj00xZsQR8wl0LOsmDDPfn4MGXVWTaRH1JmziyvzY6OX1CGZofEEzsZHPg
t7LYLwRaCVlADjg8ypAYG5S06H+BCoEojjawub/5mZCGSQ/kx1pLHLmMc9Zsz0Nl3mwvB/OYVhBD
gQ7+2vMi7YWvv5erbM/ZkxL9S+fvGCieZEhlXDbUNDSZCJfr8fFPJQa9QbxloHmNNQ00Ato4cIWA
PS/w9h6ACAqxSVhfAMCwv5rgmrcZeGLts9yDEk5UDHjOP/eb+1t8d+fZ9QpNrxCXq4K8R4bEtVAq
amCkHqMo3aCOXhzbdPFn39l1pO1OYkzbiqGQokJXO51g+UbksYvSSSeFyQyt9x6tlVkH/m2LCUs1
VP+9nhBuB0Td9fyDSKD8e0l73jfmU19vBj3S7Y35dGiaNPTc6u/A+pCbIRmiIo3WKQthW6Ex2CYu
1nPAm2f4Di7RyxEPD6gVoY4OX/rlxNzAuUMP/btYr9654vZW6kqNYRiBkg+f0APQgKjPXmsIYY6q
oGu2c9TeN8JzuvnMjLFc13FnIX0yDVqf1B/6EKFcWIu9uBf/hnVwzg8zXhCaJi25Z95CZwg7m2ew
ntbpjyHq02bdQCYSiiZnSsn4NMGfAA63ffgcGLPZCZ5sLn1XVKWETNUF4gXCgXFJsJZaiflu2JxS
V8rT/DgLLry/q/MF1jwLmFg4L9sFxOmJGvTye7KaPEwfNWDsiywARzPJrk5gPv1+/popvDwZ9dNp
M/2IURZpnQoYtISZRw/+BzOvyg+TGpwNPgV812WSUNlbpiU2q9j3SHNYVvfNNMt0mth0VKmRL0GQ
kE8nU89MGQy/zpFlt/KAaQYj2KC3lb/yI1kx010R3BkXUAcCboY4p5p13EiBOPwho08VmL5PRzj9
KHfDiCFfhO599g+TZnecfRiHauXn5Td5LH/xxYYWzac5XM32AvhnhOckmFtySdD0E5QX0i2Z97DL
eTdUh1p2UgzY/3xEyLsnWIcN4n91dPGO3n3y9t9+k33GzyEMhuQ2vo4ung4UMgiOFGGCw5wYX3Wr
lbrVTljrkRUKNYIU0SEr86THKEW7/GJzgVujHpvI754ccRt2nJTbSnJZCIKhT/A+wARhOhhRs723
dO23j/n67QhUQc11jEVO4bnlHYi0FVktIVcLEUIbUp0spz2qDeZqUGzgTIV3kVNt4VKVel4qEelq
ZRn1ynpM1ilxfD3gf1yd6dFe9tL9/je6h+2xav/f1OaSEb/mWJfiEbsEABKesHnOb4tu9h3OWnR6
796sB1Z54HD8DkEKlm1KaJ4zgZKMc8+CtzlyB5Y0ex/Ar1kO+rJFx+cC6tUDZxU0WXp/FVp12ZFj
iebev8Y6iMQMCybxQ/9aUG6a2VOHZilGtwsyo761TwWhIRubsfQASOI+HuiwDGrOFBQQFhrrYyPQ
SXumULn/ozGJvDCcg1nXCPcIQqKXLTIdFYO70suhfJ/cLNijVOkxUvYybTtsLd85Xkzii6xncP3o
LkmWIoO9SrDghBDClJxdeiboARSt2FrE0kWLt2hjn0hgcDuaPAaIUhWLmkLIFh0hkdyGdyY+WLJx
oAavRIYD8vCowzCTR+btkcD2EiV5Ld9EjGtD51fMraCxXISW8/Da8LKk1ESEIviA6tHtcKv4Q6uD
dCOFSLBcfk3GRWR8xKf1u7t50XypGYwJQPqH8v6loGME7wSdDLVXl79aSm2LVHYS9Xa/vLeQnav/
ceg6N9qYJDfV6sNTt5RICqfjmGosXR7HpwlKVk8UjKh1bQC+V/6QIYHGoTYaNY467IP8CuA83+1I
o5ePKEnaE4GJ6e6+3AdTLQ4TGc5hUWeD2fQX363XuGbzdTcv0kXBUBkdCNB08TrTYHMdnUdrxk2g
+fC3P1orVPRd97mQ3swJiJjycfHUmUgva0vcStdGIpJ2CTMfo80mEdDPDJZILyhU+nVUQvmREZ6P
nfABEv6/tDsEMCjImguK3AIc/zJ4tPbm3EBbRjWCYnz0NlMRo3rBF95UtLFAYZsokdgGi6Nt8bWu
/W8jtnxBDdso5tIMl+qLr94tD0hACrfce02V7W0qRQ8bwxapMBD7fmBrQ8Tw5g8LOcf5nIlAxttx
+BWpPlTP+ED8jZ1wV+SBfezN5mqpc+mZsZ3i8kCFVFDwVrxoEVDi4llJ9QqXpO/3kmvP7ZDW72/w
C9hOgrqBnQlf9ug37nfUGUH/QzoEtjVemQqtRvFFI+fj0M/gjyRhd9gEArRR4PitqBHirXC/qNPg
Yg3PYOciHnPgw3SC9e5GllrQYKCL1UanUCjeyPTMRbZMMzaYA89YPMmyw4o8jrUhuS2rmgVDrrYp
jSBl/FV3G0cAA36O1pctRX3LIszA4gJOglDmvFzgbbM/2xDqvn/tEEzIliLnPGqsS7K5k12L/EDP
30VJTYbyZmyttK/QWbifFmwheGkEOL9bW5wfgp1EDGVYdv4ZtyNaYn/vTP8T5Kljb+r9xSa+U9KD
I/wpnpRREMmGpavwvt5Usfj0oHAxHspz0YVQLBO0pgL8D4/2BaNbeqAlw/lHekQrXB4ZgFx9xncn
E/S5jSJm300S+BQk3WgkM4EF7tCGFcOxcnAkKAtDRZhda06Qu83TBIhNQ+LUCksAAlWESv/HwcPU
mMHnokfW4THDXPtlNTEH4qEKR+IOsRcXAYr12ILz3mJ0fRhTh81mfSuEzg9GPRCLcDDqdkX68nEs
SCXoG8W04QlzTCSEOCFiM9rD53GBuSMSlTJfLzEX20IKA0++G+exMRKJyCYhLFtFeK+cTb4gMgZM
5JNNaQE2jFb275UdA5TVpxh4wYdnYdI5C5rgJJX7OzhAWQLwZFZebkUIeLxm1EVE/EQZfgUH1bLC
zLN4Wxj46CTFjUm9IVJHcEC/eF9xOWEaW8zK1AFJErz68UM0l7XKIH0Cfh6ekvpqndCPX4jToADF
/9fiKlH5BAEYUF0IfbJ7IWcN+8s6rKm3pYiVsw8QAgEgaCdHn9PKeaQvimVzwFFki9qyyAzAquC2
/riIMIYY4mCrhjmYDqkfcBq5oAB/mgc4M+MBPJQVI0Sg4C2UkG8jSBkAyvhajHS+rxLKHVjN2xtY
oPRUZCxPTvextCV6VIGulhz/YBpe/rhICvLeHO08nJvAlJGaAxCUPUc1SV+J2Q6LU7pJ63NQ7qS9
ICUP0JBkdUcbi+BsOk0YpCOkVobv49aKZCXmdgx0CwUauVigwKfwmU3AR9LLKafQz3760k9KmCQO
ELgTQlKP6W/4IygNzdjo96P1405GZ80uYXBNocOU9MTp7/VRSdQMEpoA7R6bTlr+L/vkdCFT7Ke/
IDlu+m4/eFvHZP7Dn1oAVQj6dn9TCFL5wxQpp+tZhAI7iDQ2dCyTvLRyM2LTL6YQpBOZcCgG07YX
SD13tabS/CrQKDNsC89qCj7Y/k5iftwngRscgCu5UsF3+FR0Dec3WJ3wOMhywMHQFZGAW/4VCF4R
cLl02xRvZanwLoGUygWsrPQKaASESB7mma/Ys82ItQMLLoXCMG35wt3PculTCRH0DHXMMyUe4p8q
j8TyAGcNL39uoYFeyAuPZGH0Eu4kWrJWISt+hwU8ODtleIHB1j2iD1EXW2QlgEbB4Tn8QmMZEBIk
R2L9C51EVFHAdKz4Zq3YR2ubFSUS2qxJFuji5TDSRuxAUUqqC1KY4VD8tBozJsm5oQ7JZglCi8ws
DUmypKXCMAY/zOCyqwYkWDH5m/yxa2nB2RNdjPFY7FWZx4HeTt8EHgtK6A4j+NiWxGR/IrbGHM1w
y6Tpppo8xuI6AYupCeIPQ6ao+YsnU7mgatWgTXUgfHnHgz3gSV1DJb6g+xIXdC3p2rC/ORU9+R6r
i3kD0zNX4/B26pQZEpC/9i3o05CuIDa6p+0XjIt+Yc29e4BjbkWIjNHNg1FLRqszfs1eJ6d1Gq+K
X+6LhQ34SbzOxLgvWppmRkORYjll9NucRkg6RCNZCmeEwx4cWnQursBPHMDWCoNXknU826eAr+OL
m7CchBybvj1KdOhdeyk5OYMp7A/0qYlAlz9RMBN8USwnGnpdTaB7iy/cH7H2I/wSxi2anRm6iHdj
6yCah0ologiilsN8CWUbYRwbKOmrIYCj/9//MrSVkmrThcbPd41ZmrPvIeMBC/E0pAvYpyeJ2D8/
ekJ21VrMyPP7/n4WWyWyYtSc8HsV22EBzTRG56CfM+KG7qOHo21ep+iz8PxJwyEAxwvmnSD+FgZk
6pqBm5GadPf8hvULZvpbgh1H/X1/oj0ZnTF+pdEe858rT2ASQjN+ByH11domT0b2f9JqO10IOz9C
IjBf6+0p4964FeGe9rFnz8LkVYmXveTpNUdHVbwHcGDbgNjxLex/PNZnx6atTASFrejqvBGJ4Tfq
tLw7IFN0oTEyzaSvBVuAo1t5Ur9UsRKWaFCfboKosrnttofTepPVGaDGXAsPtOXDt3+EdFQza0yd
+WoYwP6lPUiBY3+l86hOK3iF6DrtIqLr2W+V5pfhYEj9tGvI84if5NxA5wdyGWIpwfgAaLm2G0Aj
kC+hRT6HVUzkAXC7sQixD4YYYpk1SL9dBVLKqs6d7ARtP/oAwoSRXjCf1NxMafQB1KEiAJZ/gnjf
4wWz3PvWRpd2Pu3CNh3kyY9wcWPDYd3F10GTb/Tp0NOnj4e9AvWmAM7dPd/7jytdwz789+1dnmmD
tiIELWH81mFrdIfzD/eD/uKNZksLfgFQFiNUD+GM0mnUxgdHgDrmNKQXMJcL7sQcTln/bX2+xkWP
fmeG1+nY29W0va3+PmQSZ7v6cvtfhP9WXvuf9MG9Iqem4/UyOlRhLZjJdShsHvD6G7ihMMQKJgRo
i1C4g9txAeC4N4N+D6kyD9Lhr52SJE6dVy6tHjGwECOL6QWqLqUr3dPy7zwsAj6S9yatvZuS/x1X
Z6G4rkiC55LwX7MDXQ+YRd9YqFJtT9k2oRS7BYMCMvvAU+Rk7qsAa/wk3kcvl0Kr86dtpV8iJJBP
XIO3KIC9u9f4B6UjGGzee1gV1EYBjV/Obt4fFi79lAPzR4yvvycD6iIG0N9+pDpnyF4/FDyuE9Go
YyhFMusbNVExvvsq8oSokvXz+6STo4qxbDvaTne/9t3v7ZA2KDZX/whwjDmTgNRXH6QECX3O7qiF
WccAIxV0Q3t2NbC+sFucT8cVZhWu6vTj5CGfae6AIZLPNxZNOwCXvrvOvlf8xCizqDqnCoyQ2peM
vRwrTrXR/2PpvJYU17It+kVEAMK+yjsESPgXApN4D8J9/RmTOrduV1dlZ5Egbe291prO26T3mOFQ
jtE9DD3k/CS31ewapNmbj/CpgaBqKDbJNWB8Bf35Zd9jIEM6TOQbsnWv+dy4KFt1OTOvDgbDjZRF
sLMI056amW+YPuN2eqQk2SSijSEIAK7ubry6rbuCpGAVUYYJ/8cWGOmFNvvyXIQbwKwMU0sghN/9
Je/k2X16N1Cxc7Y6tg/dLAsdfOwxIAVog5aton7v+uDruMRHDMiwPH9aXnwbvOx+crTFnuTSiAq4
b/MmBmyPP3q7yn7GNx71A+yks1YHby3Z+bBQNBgnzhwTjnOAgxEdoGqMDfJwpGf86B/njEWhnuLD
ujzSI9EwApSW6OnFqHpSXx74vs8df/2yXaFESsg2sGhjGTLxYdiKJhCKuEpMY22qH1pK6wgQzoYD
KlulG/46WBafGMMpw2UfvMOKfDaYU5t8AyPMnlopJ6GpOZl4oCC/Y3VpZajhhSpLj8jG7maUaCWI
RLtU5eWXRli/M1jPO1oV4hc91Bv52JnRQ4Pg8hS8iPJiK+h/+2+PRbQeMaiARhCf7WunAVn9lgpt
ebPMkBLiZqCRdJVOcviyiyMsFezx2hozm94HtSbD6xffzB3TMP/Z4tHzHi3O725e/qGWzPwLXT07
Gm1eszsP5GEPUgmXnYtbPzNke3gQNrB04MMFEMh0GSNWPxueYE06txZYHQVcJblGnIENh9hgUWHE
SsGAlBnyHQp07ky7RG+gkbk7BZ85FDN067YooATYzoFGoNcspohzmfWSR/36haB8XfkgP0lRpxV/
I+6qY4FWSWrJPfpQVFArdI+CIVeHPl2l+pSq/QM0CEgosh2HeFcB/GsCZIVa1sL/aGvYQg8OJQcq
HZuzX2Hhx9mAoYGkLwws8fxkpwI6uTroL4GrB1/gabg3LQQYQTkB9KRRAcjOfWNcO1KtwvFit9Ia
Ag5miYh4CYbMj+PJCv1lVbNw32jf+P3mTrF9Agd9hViqOjIthSoV1s1dT10Uqd1Ecjdu/HWf1FAu
ouXuPZ8wxKeegdrQI9CMUFN9kyg9+n1O2TqpeZcyzRbMK/pOCbfr9KKipVesieK4jkk++Bc/3pRL
E6Jy0tGV+l3Ft4LhjFDJtS8LRgqqV2s+l16a6NRkTs+Gc+kB+lJ7HZUxlVZOOD0Srmd3yl4lWX5g
C0mJvvWpbJES0ASLTr9PGpRJOPbwnxKqa2m1LwyxqaAle5+2CjJ2ltFzndt+TLbIw2W7rJB0TS+v
g5I7JcUHMeEJ/eEHgj88KBSM/EAC0dSA1jcowKFMrYqME105thi2Aq3f8TRss8FCs4LbVBa1ip8f
I+6Gy4+w0oFw9aTVZsxJxa83+SavXPHtXBH+fQVJeTlEIh5MvRJX+U00+y9uETMLunL+R/4R0dK9
bXIJ8FUnPBBUGZ7YP9aVyHD0sdaZ6M+fPXruTRDek3CQDya0y+R0/y6SDAXwDXQIo3vTtzQ8A4k/
l0oxSmSMHgIZG5wgzOoZwv8CG4kfhwtmV4i+YCTjWQSoA3CekRSTH2Aw4MRxbpV/dhl0G2jWdKvk
nSlnsabzxKyph0peXfuh91khXJtJ8q7FcGfJwATTzVMfteshqBdxrUbXfsekkIi5Cd656P1Zje4Z
TQOWfHyURvibtVwUV1sJ0dSymPBuk8774DYfLKhXv4TGoM5qqvpNXPc2VqVf93NM6PTaXJwCf5jX
FWFnvntE1zloA7j8KCYG0AuBxFu7HuO5wWeFB8PsizFD0crZh5Hmf0jvIwIOb2MyoFipKv6Vsd77
Z+9KGBEfvWEb6YMEtSMcHhhInKeWUgKqnC/2taukuTtvqs7tqs005Dbc3fjLCMBZR+TT43Mp1QKW
hcZaARVvllZp+CYlpL42LyQOyNexNGe6wXeeeAeEUzQQjBNJFclc8WyRb4xlKfUcL4N9vE2gbvfc
39nqVfSA3LjWl14ht54YpQX1Eep+BCRvDjItEj7rgI4jak9y7+r10DZiVL51mOg/XVD9CWQDg9Z3
J7cRViOBRx8HxwKAg6+LdsYB+qx4BlMv7jGwWj27Up55J/Edtzg4AwsDAnzgM37bhATLcFPSowpb
YLXulZnPODvyuuwH5uLui66s0URWgn8AWaFXXNnbn3Q6w64ZvSnpiKeTdduZ3+W78xgzXzXogs4R
ux7bIBW6Nf0jtgCt2Q6ioU0Di9MIO7d+fdLnuMKFDfbDIkbFFkQHUhi9N66XTCGG97pZQxWF9lc8
nu28mO4qcIqqqNeudEb0V2eQ4CNIQiEup5LE6fvO0XPnVNJNC8FvLze3cyR+pE/XYYJ24HfO6Qpg
JvXv4FilMZI7WsFCfMcugf/9TR5p0khryXWubmL50+SKOstUGFUdUBB9IocP2JA4+EjtIBjq9b7j
O/MrerbrkLHZDkE6fiU6ECVGmnraWozf5l0OT8E6lSMFj47mYZfgPtOGrT22ymCBwwDuEHvkfVCC
lcLe+eQOAMHiZqJtk2sC6Fv2DCJJM8TadLSNVj0DrKVsBReHBcKWNYJ3O0U7Qj97iMu4XWMK4N5c
XfgCVNKcxHZGgYii4Q2/+CfM4P/5jl+RF095+MNy65MOZKtziuX9fRmBkI0bTNA5u8vdkcxxZN8h
7OgCo/bGBKQGGVWQ7jptbZMtZisVj0QSTlmH8eyJ3JKrc2W4oyW7AVIutYsMBE6xhgLTyS4otR8L
Ugja19UuwDdxnRzx1WC/I4JzgJtG9+1GiJi421xyxlEgzvqLiL27oBwKHFdrzyTBK6YE2kLQNfgs
6K0oKoAHnnEtxCxg8OmyBiH8cuHQD3P0bwINicoppq7BJi5Er7AAnt/Kq9QANy6WqMFaJaL/5qHR
rpfM5pqJAF4Wv0+Y0+k6kKYYY9Ptq+qwjDEkm6jOf2DgvaJpopFIoWPTeeLe3mf6+tMnAhRSTa0y
eHTdf9rif9govZ1eRbp0io/lSp63B5AyeD98aUtVD1dJE81i9KNtqRoyfhURa4DuWKQ41O/QznkV
sXykAWC6BrxBV4ChERUTFNUJA5xd+BSV9k7LSIYsKoIPBW3NzcRrBWRSP7OjfHpYMzFYVBIjWnC2
vWMQg5NxUCs1bPVwCPDrqc+BDWkzalzVwFW2A26C2MKsgCrCEMY8y7PfxJYIUJmPZIkQDge+Jz6T
Hq9fQ23R66D8PLrA9w7t1pF24UH/cbM+AbYDtFZTs5+ovzPHO5MpNpQWrgJtNoJ+1a3U860yEoaX
TeldxFesBGSTwD8U2xXGLuW2GpALxZqqw3IE8shX6UZIp8NGu7ZINAdZLXkUEM26nZrNLDgEvhD/
rbsK+3Ap7A+/CE5rM0pmYjswoPN86EAecEY7RfuQNlfTEeje6O1AhjoxO64z5j0Ghkc2zqhOWqgI
CnAMEBWkR2jQ0albGd72whIff+TuWPux6J5ln8SHejjr9/PlGxVCcqmZs/69TavMCAJV6TYrMBvv
0/oVUEpRm3H/Kn5liBTXgm6DZozWjRmAqJ85QgBqdrlBCUmGDv6E/Y1bU8AYq04RSWVYYssCttC2
wmZHEY4JvsEUfuMVcbnaUQQzu2MvDWrpP7qS0dHPv8/h6KEDb3Z2ZXedNRlt4SXaaXL8uYUXBfQL
F5c+8x2+hpsQuGp7s4WTwcdQr0XIL21yycN3uwmvco9N5wnlGa04Rz7tHZWfZ9Iuw8mJS6Gaw+KC
+DYcMC6/F4nrrQdlvhmn8q7FSVhGphjb450vGT03xcNM82GmtWBL+vyfhEPEf3FUpTcOdHw1ZeTe
+RvWEdtXQyntn5JB8U3Y4NqAvlOXF3hDcsYys/vk6Gm9o8d8ixFDuHHTvw5wYGf4d7SOrRI1QfvS
vr5NgnYycv+AZq3vHBESAbd1ZsZ5izDbLraMZDPtQ8qlk3v1jGHv1j5P6nMVGgUu5FyWx/uw1nA+
/eocB97CvHdtYWh8dIhU9O8wuCk0jpN7611GvXnE0Po4+fw9GKFRrILPEGdTimBNcicpN4pmZYzn
Z5DT1A0L2JPUU/JmISHjqolhT1pPrtwmi6tRbH+WqL/gunvyw2zOyktS0e/jqVtvDRcYxHgwltzU
dIZ9usgM7TWRJNUu843tR6kAuER+FrWsAUfEJtKT3yFow9hw87PkiI7TyOrdA7CHTNbhtw8hz0ip
U2hJkj0j+gSwnWd/LAwmHhcXB/aYGt9QWq2XL8aJh0E8dn6PK3grsYIYR4afxeXmnj4mqwAvupxW
2DmOcO3DHU/zHn5WFetEZjEj0j9bH8irDHlqbd4AMsiPzY96cM8hnY+bXhyjgSMVi9EG6E3WyJqt
Etg5npoyc2Y2dDCT5koq0RcK4U7eY0CiHWPvsl+WWidnP9pFG2hPdkabz470g9az7LdVsZ1ZCSt+
vYQ320EyCUn3zo5xHr8J4oSbs4G3U4SbgEy9ArbfxG2/sJJzfwiODBHSDW+tTZd23KV7v3nWbBVe
x4+ECa54lHgpRJto4+tP54w+2qtF2t2kCuzPxuMZQrIEG1JmALNtp+4ZFmR0djcQpJu0lbMyd2BU
gA63S4suatjR2xo6MAQ/IN5cugk2VSmhOnc6iypNRlydQHBqtBvtCoYoGj2UWobDKAMEGY7FU9ra
S0J8wL7HY4BeY9DhWYo7w2O8WAfkQNnD26DIocGA5QD1vsE1JtkCLr1XCt+ERXjfEBvBAMDMGY5j
XEx7x960zV/3PSde6Oa5zS6+j/SZvN2hh06gxB471PZBpg6gRs0X36EP0cETALgfh/3b5JP1H5wS
Uyx6vYT/jUv5B6IBsmKVY02boR2TB875Zni5K0mC4xWD+ObgyPoTIdQW4HqhZlVMhjTmduKwFuGf
PXgFfbjuuHbKKy6GXZKQ2QgzI3lgmO6cQs6yPlIM34cdnjFRY8x1DZzE/2We1uEDjXYB0wkAbDzv
KQQ+EcRWKJMNHmE2I3RrfVQyZsgEN6yzJcrc1O1XeNdh3qlFBnIAinCn/lels+M0DHmPkBGYv4m+
z6xL3CrNw87ZE3+ZI0xIw8mzTQTl4oZIGbGnxH7H3sxg4P9IkvHbYZYFq8xM2IvJgRjUpQTRh6ui
BFjsUiZndoEWrvvkCeRifcwhdzB+cSryo1a7wTv8dtnUEUIlzD3tZroncs1TbgdwDo07Vs5n5SHI
OhmfyEVxjAsvG/mfQrD5GpIRtvBO3Uob9jToNK21hzlxCvW4g/bERPhB9F4T7gxA+Q+bQBryZuGM
z/A3ScPgWeRzMj1SJVNytHGVQZZ4aCpM47yMuDtaFWanlt9wQyoFqLXoQ2qODwsia0hGcYGBIp45
k7AMdxAKNkoKegGjo8oj9yEY3+DuZShnYNwEfkjy9ITz2e5SV8pLZCnOf4Gxke2vKBU5htcDsSAv
VMDrgcT9++FyCUWAiXtlaj8peSC2eMz2ny3uMxN0gLh71mA5C7aVfcbGPFAdo2082zzuPHxMQz/B
3sBD1j483AoY7cmuwQ082TlMVOr6nnTbXzQ3t+Q9qPAvK9IN8eCrUDouoW717vCFMcro3TC/ZbKJ
nQrDRTZLNvKGka6Dl/tiTPrAULfsXdiuCy3JbyojrIcGdYKgqIh2qeJG4qHRvVMNshZk8F2w/o4Y
5gepkSAUShrLGm4S+EsPNdeUegYT6g76HW1l//ZG9F0AVpew4RaRLlSIM7m6j+7ZLVVtuMU7TFn4
mN6tEefQj5qdfF6HQIxLR0lmLiIyQqvlGjHDBaF49BvD7MbgdcoXKbDbCF4kzNR8UJPyH6cwYbhn
ZzUfpKm7XVR84G72BOpJBssYV4JjAbo7ffCwXtF+IiZleA3H5gqrsubee89kh5+ZvR4jUd/5edBw
Ez38r6D8NLHCfc6gzudxlR1wQTgebsDcsnI8m93jbUcf+xNPF4eaaZTDDc/UdAF3BxYV+0zBQ73K
EXiNYZ7JxPcIE4xK+2cpfI1nJ8rijb/zS9wsZP2wrBzORrjZvmbouqu47Wps/uyC8rLW/SI83aa9
jFBoooo06f8vdtTMAL2Yt02YJlj35J4YLh59zrzA18Adnapr2JN8tk03HakWa92HbdcmwNYDwuLK
k1JwVtN0xs+OtACri8KbOpCFriJSDFt+DfAjc1rwUvSTSmSEQW3cLKWJqNMuy+GhbjP1GZxYgsmW
iSOtn7f2izzmcXWBLZoow0wuYNbseXyUTkUFA8FlIA7Yl6FWZUXwd/vDhGoCKcepzKqYnNlKD2D2
4swn0FF+E1Eh+9JFUvZA6Pi0pn9IUJN7WHiCxF7gO6Tl9BoBsaKBGtblEnScV4OCW0wYG6PebaTE
gGkcXFfHpzSp4D2+0jBjmEHh/CCV6+F+0j3lENMCOwINyc1vZvSueA1w1qw+iq7iI2DQAJNyhmmA
HG35LODUgJAvBPNl5oTXWRlSAVoSMvfKVvXMnHHSZBKgSSbaU/k64iNK3Y+n5KMES+LJv4f+KWZm
VOUn3tzSklkKHrJXf496BNchAUqYFvj3s10j9Xx+g0JzwdOrDDEbwsTD5A9YPhX41Iz2KjgYSfBV
O9u4ZdVL/7senan2eZTO1uFvtcS0C/U7ZsEu/O/57mqe+nQEh70DlrzOYPWNC51DH2+cAxrGl3mr
8djhMFYcfp4uD2C4QeZzaX3m6g4K1mu4mTwqZpE0nz++lT9+4ajs7enWPbwZV9i7rkjy+4It7hqQ
q5AJb7WyQqAjvIZD/q88h1pfpsM7dHcTgGOis+gC3sRjB9+1ZUD1+QMN4v/v2S4s8ENoA6t/X0q/
rNTvF0Kk51aT6aR3KAcc3Q84Ve4bUwAc71bVMKm4CWmS12DbeXL6S/Tn/aFrVIJfvfUNNzOq3xYk
tUB7muMf6B+nqYVkbEGMaYckoTgGYHRizq5ycHebFN9/i0f4NDt/PSLYCRaf2o1gRxisaaREmsiZ
n22UhDBYokGV8jKQzIYtQWzvnZ/s0nWn0P1i2cixKG8EyR5jaiWcImGufsMcy2vB8ShRUnrPWRVZ
/8ZXrU2x658hy/jT6EpVWZ8hhILgMYXlCUMbQ6gix/3c6D8n37+3twe13bLknTwoY4WNXYKKWiGW
QCKTA9vQdYzZyj44pbO3Qz2Q2xViHBZ4yXNwXAZAnuEzfLCxUTMWR9Sdx+Dco4YD2GqqB8+DA3uj
gFVZ55+w163oW8BH2VAvswezCMLwwktiDMB6ns4urdBBfp2K+5gZg/PTOvhiRlXBKmlYs/cbffEN
qP8B9RcKAdoTc9c9hM0zbM53f+PQeFsUPwcHhytWhdGfRk8kSe0j16IcHakxsTE4jjl81JFHD2BS
neUc2Kqsrm3jzcF059gQJ6DZeWJpdaQoYC6RR13x1gWenbx9W5JLKSqxF5vzEKJhWUmKhAVoBKk1
1XRndYCjrBflZ/X4fZK3c94GDhWQpMW+3Uzw3AOWQwDJWT64ATrC5aVYv4Js0fV6TDueUM9IWod+
8cU0C9SSG3yaGeGWDmhGQcs37Ds6RL6cXdTQCRa8QInrnhHSZsGm2/eugKhHTg0ZbdxBvLkxVYxw
xEU2IKmeaFyObgnZMlwQTlrI/kB0hZP1Al0GJXexSbtVqDo1+zLYphKmWIygbKxO2TeRlalfyuc4
Z/VzZN0/6WjnhQCqPORFzHqvHjfgl60gKlw776QYr8eYRzQYntMgW+XRiWVEced8gWqoTnfSZbZy
pHjEmmUI19ZuzuaBcnRts3tsEX/XEQBo+AQ2XTRZrnK1Lz7NOx70VOAURljT4+ALnEduXsN6wqBQ
R7gOQFe5wfYwZuKT3ANqb6ivWzgOqK9sY4x3iUafCCJfLJSt++jfwXYznhq6C1XiNYb6trE6VlEs
+Lzyp8Jnf5KxQCN5mjWx+15AqqksGhUHR9a4eXTKC/IAaosjOWNHmhR8fYqj9dMsfZzHqoYv9i3A
hoSi7O7U2usebRUsstFzRSdsiN7wsvF/ixsZmHC7ic/uy55mdOWXlUFT9Tw6n9GWRC7tIXvCcJFe
kO7QPQ0OlOnykT+YtxWBFz4ZCi0tnc1M+TwPlkGVeL6vV+hjar1nnELrCCu9kh3jOh3t1GVhYRFL
yHWH9quzIGSldXNOPtk+E0MTL1693Kv3mawE9VZxWWcnu9rsBbzKIdnHyAUI7d5asYZkigk8xvlo
6leyuytu/jRGKsN7Gmzj3F3UHXLerC2XiYU7rBJxuCDaME7fJKpKYF7DW0VpM0MSfv21d4oqCLoa
dpUQlTLhGhj1O/FsCLRDdJw9jXfkcPBNU7/GX+oO+TfgWWnJvlrlHQ9VeVwZl6iM0srYSIuMjRLU
xE7Nhnt9O5pGC0uZ07CUltJKUNsS54GpkrUw8EiG5NFYrlsXmGcXIksaPSMpj3nlM9v60UtrXLCq
s5nXbP5xUlxKqbuZKyry5v+hKidVUKEolZ7GNlFumE8If14+nhZdclPmvy/tIPVd+OqtTsQKnZKs
uDAOpuL0nwzD0q1Dlb31SomSTVICZC7Rlo/a6N38bQt34oQEQ+fmF8cyz9+2/jiHtuTmVfj7tvVQ
xFAz1eEDCuWS8CujW5KTEoX6neakzGzu1ocBk3+LXiUMwRokUd4iSOrNX/YUGY1rmYk95nLGrcBV
7xCE94sEupJqjyEdL12FdhdhiQykp0MuACbztxN+hdhmEIKIqRgRVmC4a9Bnt+fu2nl362PjOycf
Or4mwNMJo0xqSMwwNlbTFduYMVxGd8naJhasYl3TfwDL3cy7oHsAgIQahcp8O4Dg1fBofi7F5ySD
nZ9+yM59ocnXFlO79iWrzo9OPTIIoAJedN7+NDDg3mGy7hvQYWwC4b0mbtbYIFw9Bb1Ngyl5TMZw
jSMfIdKg5PuIVweXlbeGbOOkSWACa8TfAEIjCDrecR/nUJEweHqjRt1H86qrQrwmPNYCkW9xFez7
L51N3hwg9/yFz4rm2z6nvADwKDD8DKiaCBYI4HRys28O9n4AAkFFudomxZUM7vlOAOCvrZKeIBBA
WAaGXITJ225/Wno1YboK7tvYf1ipYGBSAO1UquqdQLYqU8yrdYBDYpUI2izxoSrO0SegEZhV0W47
m9VCR9/6RnTw7ITBurth1/sjH2i+7hIWt3ZIJJsDyTKihDcLkeAdbfj3V4/LxCr4F5zHTZJt+JpI
ISWXsSq4awXsWOlksE7WslQS1BUbcaKyiZfcO5uRTAvzfs7XGC+Epchgw8afWrdCQX98O551YiwS
GaX0s7evzzftcDkx/qa9AIYLAi/AXbqtb2FR1KytyVMEJ1NVGBaKfzfMn29zjSzWhEpqeNEgfek5
ZD5hN8bNhBDAlNVAihTQMdNoJ925aJ8FlKdkhrGnpL2zFQT8Dww/Ntnf2eMpU57g0Uq/+mEpXAdu
AR3z1Ur1cwl38ghu4+KuzT0pbLTSjE30uVq6VxCEHRrsaEPyHaTkksnztrMhImPd2DtaoNMu251y
8npK2lPGFXJK0qa4e/xA8v2AxK8WQYm8sZONfR5tx2Q+pfuSyc8FW/2PUyNeHNqJPQ3LTqlHvK+9
9mEDbCzozVvoIvrKZowA17v06iNYDTmkDkb69jsWkWLtA0+3JnjSEzMAwbMIK0UqsnYFhgdCh0lj
UGeTYRmwkOR3rqUg2F0pdJz91rwtqJ5gaLRpQv1lmsgoybwtkUHwq8JzfA3b5RlPj2IN26zKF0HS
fsmei6UywUFwfurM7ymJBsk6upOLfeffv7nZTbcN6L1E1hBDuraeAU8DP2uk5xQoHebJpATPpGY9
e1BM4O7MQP6jD++5ZvUU5ffy9r8AwwPbCznsXJWesiRPNjN+aQwg1vAGN9Yj48+8uZwt6QsJCOb5
L8kg73IV+TShC4vjHRRn4pIc/ZeX465gfRtmkecU+ax3x77b2iyOZOjZeIkX5uV+pX9xc21Zmba7
GhaKEDkQ6pUiMIdzyJeoU1q8MxaPFtC9Rcr9FiiB3Y6xOO98zpbFY5h7PRLOcC3irbNxsWSYvwl5
ufmcH1f81m5Ul8QFj1QNGK0qJ/ydMVhqpE+QFHID2eOIFehU0wvDO6UEclhP3TXnO86D9m6uA5FQ
XOswPPFncosxjrlFX47IgnmYP/wqpbieNI4U/06eLJqQ5O/G+VGwDigrhmuaSHjNAacODREHYh+f
GZ47wyxdnCm89gCaBvRsHpdm8hgCfUztNVsoVQtHOE/mM+KAZGDiHnmKqkTsrqGdFqwSTg/8Dm3b
vNNh2reG+fozOA4u7Uf23OD4aLZrVhXN+2/frftHP0/Ls2t6vUNAevSaI9k9EPpXlZin+0Sxgyu1
fKZy66eihTfnDwZP9wCkzszkik716rzQJHQP0HkUrVJGV40T8wh7aQI4MJOIKxu6e+l3JGWZJtJO
SJjwsUpNFNNouLubHsw5omgYbMDnCfdVdvKiQ38N2eYqyGl4IlKwCrxnQMq6BFdzOtiNWDhXtKJf
+3jnqSQ7lEfX4EQg0yIwePhPys9k15S/ZzPdMpt7++uQgEW2G/YixW5unSr8nWqMDViw9d8V67bc
jcvOZcxhiz6D2PYcI9fH1mywb3jbM0KO2tF5fX48wdvi7L8p6NGD2tyv186uUXCwMLxpr3Fhj71F
oGkUXJ0L9gJEPT/96XjaOf6RvHdvKWqxRHsID0h6JKJO2MUgj2nmseHSYeHricOnCYkoZgabCpuH
TvYjNtxWe17AYsaRvSsncxjIQJc5V8WaP9oEAvCEHK3bvJ4qqrsYbB6UN01671qM0q7YXlTsFz6I
pDYZaTnIIeyCXVLcUt62VZXeIeQfzU4xwCeIkEiEeZSvqMP5zSSzC0Uh2NGUkSseCgx/KIP5OpPF
RrRnetJIPyZm2WJ3i8aNX8COWXIlIgUXNaKXbdswWLv3Npxz6JrWJZ0B3kBpJvkKUirYNZpEvDSH
w2NQpkZ/kVkD2XlmWLMCnht3QPQQo3kcfdDumV07etijpRz0l4C0/nKJXKpJG7vq35iAaN55D6Rh
Ffeadwh7EKLyhTf+sV9MLYs2miM8EFCo3omfbgKmoHJlfquY0h8AspVjnkD7U1q1ZhdmBchL7gA4
6irZE6ARA8yh/ywA0m0DXokBq8+6QPsDJ0F864pbIzdNsGzVMzxyprufdsl708wCRCDHcqAeY/mC
nT0vPr5YdOnAMn2Ht+30GzBbE0nekS6erIxRacUtu4+Tc2cwOpCB1pYmkKna4qMkuvLiyVAmBpds
AkN+RoXWO3yhns0Xaoi+VOxU550yTqIJ9bNXdxRpq/r55j8iJV4zkiFLisnPzSnVrXW8Bq0mQsRM
99jppsRORovdzWQINGXZIyJcoHGOh97U7iwQ7noEOLJq3mFxUUI7pqENo3/nij0D31xrX1YEADKC
BkeNacXH/APkWT4S+SPL4hRi8YTO6hJBT3for0zq+bQw+KboQx9cP3TAzrqDZpgN/OmE0oFyG5t7
j9laBTJKUCV8EA0uwCV8puUK6SYwFvgfxlYie1sWNijiC+P0qGHE+pca0DV6qC0xbWICYUVY3cNF
Ub60mnrLh6KxbPDlItQnFbqjCOYUACzsG9k66Z4UkIqWGL9lGZ6IzIafLgNTPcsc2K3RQG5FGtKj
qMi6cInq7WjQzTBELVlMbzS4x00Itga+RjWIyKMJU8z20y1CZEApL7fVaA13CyvHFVMIcU30FwAf
Rrtb3FzljViX4RWBBZs/DDfkSeS/CwzI62OZ855+M17eKnKmQpV/JReI+7A6Zs65JpbHuiM5cDGy
DaYJcx8MIHHGG0N+EPFmA7TQ7EDM7zP3FGSxlvfH1v1gHcBDnqG1yD5DpO8i4nBtu1BANt2LmCDS
p5xtbCE6lXi7kLgP/6EUFzduPb4O4L3Tkf4MpMMYDBg36y5x8EKgAZ2FAAigRWfoZDxNV59Ra8F+
TA7piUemaDbmDK9uYJFAgxjacyOtSwsdB5vNFsGI2P7gjQibRMln2hMqR35nMtkDcAqTn+9YEbo/
SnKGHAVpFP1xPXwks0tShAgj4bSQJtZajGfwaPwSfsgbkoemsESQfEb7TJcu5rj5IYYQQjtCvvgy
2LEZbJJjIGu7Fz5bkoqf43WPdj6sZWDBT4teHwyJbnZtevUEEJc212s6lB4LnkYKaRgX5h8zgCOK
Q8+jnf3VwRz7LTzSKdYpqPWv9q2UZjfde4BTXsXm8Uy3Fn8JHhQ8eAowx2BG20cJAYzDaFJatGjE
kcJ/YYglhcE28/Fcs7I+4ips5TJgvi6DwCeXUNPBf75tCFXZwwW6Qs+AZZ9xoQzrOXBCC8AXRbJM
EVbM7M2IVfYhQAC42sqa3JUiAPYKszBo+dgP21iG5fjiW9hGkEl36LN2gAZ5xrLD5OhWosbwCxxc
A8aU7AZFwQPcKQ1zzpsSA1vgOo8LnpyIlyiFiE7/2eiWuq+SOXys3hamehR7UqcySdqANQlOQjFL
MiT/BWrF/ZrpBjOCBOo62hZhkXptxmK4CXT77P+vIOQjAuShnRmHlSF2Uwp0iZaDAYQ9c3kGVl2V
I/yMOGmARDVMNQI/e3g/biXqUCR6bBF8NOG2ZY4OTXwFf43jmVwdmKV49VD2eVUWvuSvw5jVMy7h
0/10OFxk14Cmg29j4THh9P5Q/kDQmdrsgSBqcsL1IUAyCmTphshU/RAQGxcCjAFtcDE7C2WHh2ME
CKKUHThDcMs0Dg376D90Pzn6kjgRVQk+Sh/XFrYGB5oJGoTZuafgVlFcJB45mSacEkQcgDqIjZoe
r+Zx1En9MmOcm4HLSzoS6g7/7m/XtuA75fy+NnkZHrgwhOYBP48Lbq4YWFs8tBk74qWlaBcgPZ93
h5bN7mvbDZuwALDwsqxtD4kIFip1vMC6FikKFuhcFaF63RywM7CcZGmqRB44uSYoFfv3nV2TyS2z
UvymwbBZXjACcQvDMpPbBYmaB5wDFXW8NvFVWLVyigVR6ODk+f6AXd8psr2tKCeY4q5UjLGLR6Sl
jPjp/ILh/aLmbH1dCjix4H/tmehoX7ddMF0wSf1FpvrYldj3GcGMOALFjC4gxHIKqMKj0mMztqCw
1hy50kBLw1Gd84fdvIBt4RLbUBsXl5TMGoy/dhwUtSQHv0J4ujM5lnjalprHb/ClVj7LgBcu+CxX
7MMAFCF4iv1K5lQk3i9Hg4/sxQfwwyvQqXDOdBrQ4ri0RHHUx5s/GJ8OiuY7VANvmiK4amPt/jIB
0nZ9yMJXhUg0gwbnz7wOBb7kcAJQ892xJi108jvaRJCsjwzv/lkTTlOojRTdIP1EC7agjLii/jBj
b10QYGDYUJyLHgrEhlIHo4ZNyB+K843Dib7jFNl1izyYaMMBw74NBzADrYz7unlvHvLWYSKvjf3O
PYWH7glaoMupIwmWpFY3KlPG7we0gTdoRMAjbhHPNOferg2fraMLfrIelf37g1VPhjFAM3uAtFoN
KJXA5ifnlUGD+rauJOsAKm1HB//goO6jxrCnzAsYjg82kE8Y7N+Z8RNj3yuzs5QcZH852AP4/yYq
OWc37Cdlyp59R16ZRbvBoC+sr4C0oQbCRqCEPsbV7q5hMdfO3SuFuFhEJU9uMWf2vAclMWYjeMmc
EW+BgBlU3D/lvVf1wDa8ewBrgdG7hymfi3Jv35Eb6cvmYJKeSuVSFRcwuJmcCzyOF+phKdC0yx6Q
nW3H1yXCuDfqN/NAgUnwlVvmilBuz2bTkQ7KJFn3bgNZptU9IC9K8ka7wOyfNwdIIzfJfAR1hlDa
GxGvzdbdLWZXex/zadzNqq6zTYngr4vZAaIE3lGxj9M+tmOS+2879+Deu/Z0lS7JhhkjtqpNb4bP
zJVK4WPP5Bje9GojXcnnAJ9xvop32ZtaUiEBTOpN6DIv9kD5ihArDfY2nuU9gDR+9Tdm/8W5xuHC
FtUdaPvAs4snjQYOmvpvSiJ1i57tlyWJgAHnt5I0EDcbnTU1kl9mEozeG1H0HpuEAHmtMT4PK7Br
Yr3QldOxX4jXMhugfgJ0RpMKlwYeVC3Fl3cuHraMfUUepn1hI+rywOPL3+Sx2MLQkcOvCNC0T8Up
RwsOBVwdnhM4Ptv2bsLazfylVcDdpsERAYkZiIrTUBI8jmqKwu5Z3B7cTsG1Mih1lEA5aM4MShCY
4oc/9kvWuM/ZQPVk7ojAke7x3Hs7eI5dY2AajF7t4iJmat8Z1r1h/AybTF1YNkimoZCJnqS8vOFw
HzSIIILkVhWQwXp9hle71gM/Vj/ZyErh7xQePzHge/lUst1Ix4QO7Kk/ljIShhGeldb5ZvrZ+MA+
jKtjVpn34zXBx/Hs4b3hEHkPIiogwcytrnbTJ/mYGidw8HW7EAQ+cyIO/j44fngoTqJNvwFjI1+V
iIAj7POcTBHAL0rtU4wdqCu6vRz2Hm7NWc9vqAYostEQUH1X7WNU7Z3r5na4KbkPzojcRbZXFixI
Akbnxa7ExnPqWnjswuXh+KLGx47jN04o/EZ9aQNRL4DzNPrAj8D8FWQxbAwN6RIL9oBoYM237469
OtrGLGQN+GUYUrQA8nThDICTPyApziljdXeG0MIHYlwSNP1TQGRtfMXPVc6quz71+g8elM00FHkL
gkS061dRltAMjHd/u9adQkWhv+gWuWzBs112RpUuI/etQ77O2foDkWkwHT9b9alZL9uTyXLF3ObI
rfAhohBeZ07cN1qhHu8LUxtNNU2jPYBzM+BZaSEoyOlcuBN03tM+NJBEOYNEp8LC8y/AbHJsUrSH
96ex3NydjEgD2s5I5uyC9ITYMC+o3raUxcV27qa5U1LG3w5sPmEpJnWghcLo0JnXrGM4OSac9pRe
B3pqFQs5Dy+bj3cAouzwqb7DewsuMkMigj4xZcDXO+C8xxXhl1djnVdvt8T7xkoHUdZhCT0kvNCi
kcK6yp1oQNLaEsMaNYC3wA0O7ToUaUaeL/ALyY8jOjC/FnWbdsTAF9DBcTmXbRv4w66ODI763qX9
jqR/aTVRx8B/AZLAZ2zUZqbvTtCK4q+hWTYT29/86a8HcqEJ1/th9hjnyAlN4pftitT6sILT2AMi
JYIpAsWmEwmncE68kkTcmHAdMXRAUbrGMX49uzsPg2+WsqYKi4ZvHuEfmTGnQyM+qnXrGRGG2X01
nYhzhDCRCa5N+uljdIXDc4hvhM5JhSUXH2k7P0w+cIx3NgyiDkGFFfTP3OIQbCVk40d8QmJhZTXx
YBaob8Cwgun3fyyd2ZaiSBRFv4i1xBFemRERRBySF1c6ASrOA/j1vW9Wd3ZVZaaIEETEnc45V4LX
2pF8Hkky3tl14JaINON7U6NhefJJJ343veiA0lXLpUvaBhgVnS5Po14kfFpk9KPaKX+RckORftl3
iaThnGqsczqgvR16cNJijYG9G8ePAIXovHwkUUHsxl0f/J7Ktf190UyZz6IRFWE0owDYZP/ecDGf
YUc1GoQHT7RWhpgEa2x5rKD4arMPTZxfaKkM9emBeUo0Rx+iuzWYPp3nRrqv0RYa2cpqP6BoTsXh
5iP6FPXDJxQ1StCV3WKggTGtMhWVl+NcC/sZfUPbVOfoz7rvHJ1VRjvtPYKUlz3LhT4cPu+95oiC
Fv7FeyGxxIn4n9t7bso5OCZ6CtFPlIQoFB/aF0xvfOK1droZSpW0i/RfoBK91sQ65RB4kA1C20Px
1CeAre/2zT406yHJYX2ng9F1MxghzZvBtxx2EfKIc4y8UwF3o9g2u5Atp4ceRLgHOYub88ahGa5+
n38yia2MXfGAWDxk6+VNF1qd8xi2QKo6AzKsNh/0jbTa6OMXF8aXsjdcvbDaFyNtxkchbDCFYB3e
N82Eu2GIIU5NGA4oV0CNGF4aA3iPwjzALp72J1q2yjrTgtQrueeNFqIutX8jhlIvu41J104GDnBY
ga4YvUI7NP2x9Q3lwuO4xiNx1eVjfqYJAetN2FWiDZA7A194ZcgOzEbDCWgzHO83d98zQqqrRRTh
0UsiSMQEHnZ4MTO62rK6BSGDLBJ7MD6/t5x/8A9HvxM2aqmm4OfT8bk7XNYppcwsJ1cShEsy0JwT
MRGj5ZMfo3ZArXghXDPaSJSigtiYnJaFhnueyS7xMP4ol56fB9RGjuwQJOyp6hJPZLhMmBeptftO
hIbMnKASAMhI2vp9EC2sUVVdYkxaxJnD6R7FA2NnjH5RASMQ8sCX4hIEvzh9Q+rWPCoxZgPgunJv
BC6UkdG/8LRf6RzrdQVQzN5qcqVA9CoPCSJJSTp7ftEyz/FjQncw6dF9tgaLN9k8U00pxwypwmD+
vpRt0JOy+kM0VXmOKHpDYWsNASiCE5Rm2UxtLdNE4rUSRTSi/8Jir6HXOqIGJkND2z1cQdqsFyl8
zxbwjjkPnOPz+XfzduiEKMb7vRlw/WjNjfRp4R/3g5vVLsBP1jTMXnZoueMrAHVY+NWe/YN8HdQ6
Vo/MLGZV2+1Nz/RNVmFpfSyFZDlOK3vQkuk2mLIzhPCUWcZvrOX87qC343Kt/aw16crb2eyEqSjU
SLbrvSiNSzUEL+O9ESRqe8K3Z52QNP9672WLLQdwtDSnvy6L0RkCrCinDduuTnw/7GCjlbuthdzr
07kRAnYpocgcER90tZMAEZbk7DC6sPHzuZy8N/1GirfCcE3aE3ZOFtgLU3YlUOST2cqXNRpxQlTU
MinT0CzIks7ZzVDOqXjtULhtULCBng5bbgl6DWuCdRXIK3sGFl3gnz1DxC6VAFjqadSfCFP8vhGF
2T+wbGfKpcGxLC4w3UTJiNykaZIdM0GskUj4HU49L6AAdPKX0qgABNjeG5tMWvIU4yEBNumUpRUQ
avM2G2WPPf4EqQuSFR4u4Va6L/3jppdJFj0m6wzrwEezCGlXg+cE65WfWebkn1bm0gqlaPOxqTy+
YyYmi4pC4GHqX51PeEUGlPIoX7I1CHC367L30I2w5OZfJ4uRLfct9giR9acPDV479IbRFulq5AAI
inNnL6yDD/FysZtOySroWxqiJTTUJX0/xS3YT3Xoklwdwa7V+dAoWJS65uKQsaZoVIAeXsgdc6gk
bmXUwjCigXLo0BZaqNDL+WQ+ID/2wvZVxPY2JIrXcDuZTJBokMSbwJ3v1pITZ2tfEoSOg9EfGOEc
L5GDAySRCLyDOW5MEKLnRHw9gR5NHS26GGHXjlhlQXD8cgWaCZDPQjGM/5ZhgJaT4UEYNEMrXINB
ITFgLLPsHr9pqyLQZujA1lYkFUWbaOKhVM2HSDoj45yoc9dcV+FznKOO+jQUoDzs5Z7UncV7WlqT
vWUGsH3/2qpH60+YZlGYLUlVeaL7Y6KXxHYERvZqOMgYintNhqcaA6gWaEm2bs0+4x4v3XBRUDBL
wT356EggdtV2w5s5gKN/ctIwBNFNOR7q+tdLztHN9csZlUDwAQYRKptrckHplp+gS0lFOL7bLpyM
owvaVEoXC14CoiPl+8r1N75rE5vavBdv0GFO4hoGCUieCJVZh4dAuw1zbJCiBe9Ag3IfJp1BgD4a
GQnYhWRzJCHJhS6E2qfh/zj6GCb9MHLC62hOKjbkw8BqfGIKTiPAE8l1+ph8xiUjhdDaaqgbp1hf
3n4BBh1iLIIIRnSsNfvzykUSg7Ipi2wwxbqlmIfJQNK7POsHzcCD5Zbc5H6CB4U1IKPFmNKEmeEj
a2WFzEHGHEOTQIUbuy4Sbw6Pnm1Y1MWYUMytSiQml5JOJAKgK5IUNQKeGJOcTDJKlDb7Dhj44G/z
udhzUnrbINAp44psBJYyxLZ6hN0tUsIVQmOIVZNKM2D/St8pfpQ5xFgSS6FOCbgr4tmGGX0lkDML
Q5GmC6jSBJhWBBr95DlMeOQyj4hUuCzWApXTBZk1LhO5vwkRtcwPhz6ffuFggH3OgQq3RbFaxjt0
ekHfJBHhG6mzZqOmVipYhjATYH81RjcDsvmSyc8ios+EAMNFR86jlCRTMsxS3HjgKGuU9CbbKSpA
vD6ZsLh15t3N5dOCK2PDJ6FaISnAy6/OdKGKM5ddmbti3C2HrpXUtckTBnAtTV8x3n4k4p/kFR0n
TTujrk29VwEh9nH786ePiZ5PeGShs3asUJY1wnwo9LGloDqKtmdOd3g9YjtgSvG9DAn+axCuwzuX
zepCcwLPhL2Qh3ry+b0oDMotOb4yllHCpfkj0+ICsC0YhisnSpEB5FSBpdkTz7FyVEND1kHop6y2
BgiMKWtO1EWYcZrJ4ON9WeyiVoCNAi2CI8MDkw1agtqXHYYd2fKWFiqDLCrcL9lJmHedTYtEassG
PxCiYef4t1nKwybU4HFI5e3sq46oDhREhCkTDJp+GD1VloQ8LdmmmF4CpWfO/E1dRoJh8XeiIQL1
Q9yT6MEeRzHtL9hT0Q8BXBGVxm3SCVI0VL+WwzxCoJQrcFKfWYJkku+kEQYo+7JVcmwHJFwoITEo
FzrTAjyiCI9jypcUZyI/Y+xBHz2ME5qiITezVg2cQWCTPPQ0LaY3kxOuU4HDnaY+ofnZugxBzefS
1ypTuQRSP/Jk1iE3snSYbjeTB0Ixg6ciD1e1QrYBlg2nJ9sM9MtFNtsO2YIODKxcnpU5wMOMxLT5
C5Sg47MDcXEI0eBgNKAK0suMwQOdBDxdqrZ4rdwq83qOaSJmJ3PvyCPmUQiW6cPc5jExM4C5sqyY
kUtkUtl5RTzlAYgrSdwRyTh3lCSp71BN7tmUjXeK+QV6vDhSJF6xFR+szuLFjM29dQiqS8A9zBKM
kExuPhY8E5+WkHJKeLmyU8Z1DB6P55HwKAWcyIcid+sYu4HN0xFMUKLbO+5Sngx+ECdaxQA+OMsi
4SnVluOD0wENAsiH64tdP/EjR0bIcI/cF6/7rgFif8S1HwDPgJ8IDBYa1+mswOQmhruQNwm6Ajjo
xjHEAsoYA4Hj+SQjY8yCkXGKBkF0m0kPYmaKLRorD/cUpUZywjv3S1Br7DoNoCsm4tndkvbaUnzG
6rK7p0wagGIpSK4ofc3SCMtNvMV1gNcC/dVwPuaRi2K4zDdhH74tMGG6w8n2opkWEIbgWOAdtO2M
latjYCgUmpuNQXGIO5f3MZppwj8OM4gnKHmJiyuLTeUOXIAeCylNMvCI8QBYY92IxspSOEBETU7E
Vxgq7NlWkKUJlUeaYbk8fgBrnRFR65Dh9KGNMF39FKjbZbwMLeyd5CgwTzwg4GbcmuMkiu1HJIdC
XNb/1+yS/UUUM0PRdnq4DFcmmqO9zZV4gZ7IB7YRNgyRmWc6vonjloBEW0OBzzytyz7/RTEE5+uO
3yrpBQoc4uCT+DD/VE34huiCWk9p1FhPaTJys3H/awS8mr1YPcwp0l+cay6OkIQMtz0pkdrRYIyV
czq3YyX6+IuixdpjMxXNgZo0o6RrJB8iuYyneP/kWrRQJQzD1SZvQkQk2kuK90VmLB8f55f9AzKk
r4WwHbVxn1iXcEcjTM/nkjyYkAv4C5y6rkaCg5jqZGkzuogs34CkruYbDD7xBbArXZITd91A9+ZL
GmRUNhJxMVwzdEVCujETpUgapBg1hGR3fGdSQ6iVlGNKl9/tnVROvXnA2IZxyHZIimjTBwFG+poY
aDBtJv2QOxhJ58A+VowLXChn5KeH0if2M0QjA7kFCa+IfBZ0p4FuMSWFThRxtXLAzLTlomSq2lMB
L+yhPIB7WI3fYe7MbjTFmzwhr8p4UsRiHxe9tD11H6rXvzMWyH5QwK+2EfSlmCd8jS2LLzo7TBx8
/ijFjtYWmNtoOSe1d3YUA40RGyIxRNnfE6om0D1aFLs1usRL5asNf7DAXcBVJ5nY9qZbevNZJNgk
L0AeWZJ3mMeASVkvj78SOtzG2nA11OZHMHLs7fQpLw3J2kkGARw4e82NiPjAZgEULPZZBCbIY4CK
zFhWmbTSFegJmeC4PIp8LAHMhSS2hoiNNL9BlmgJbzLt4d/DLLQgAoLsJJ4mrunaTwxD7YjMzmMS
PZHRwta9CU4TUtQsl9aQNgMsVXxfYkdwfNXwHAnIrAM2YNMV6wNstgLVf3HXNbpmZPvMKyuVAErA
2bLX94TtZe2Uv74L3BYgXVfAjTdIBzHbZs12wbL/EEvXxFdYbPai2tg9kJLCKBrzvxXD5+RobnE8
OlCQtb6gG0gAp+AbkogrPYzYtwtrML7amzKM6yHdEfhWxqkyKeLEtRE2gGY38dGHpEHBG9DDpJo9
2DTB22MN5FqTBJI9o8iBJLOsv0lQTRLfpVTOy9imLASzRANgQ804zryuMULBMfvMPm6V05OiazZ0
5SEpSFc3Y+xtP+QXUSha+kZMManyKcHzKRFwV0uMHvq9jAhSGSS0kA1iJQWSQFoCRd7gISDk9Qfj
FROF5SOfQigl2aUbjOHkbfrpE2y4gtgGsYaZOFenQd1cc2sLGA6QORTEJcuK9qn3RdbX+ENak6cv
GZSHgDswzgIgyW2XQOEnhqYiCFNpaX4xP7MSjyQiRfGm00ynBLx8SrUh+fOe907RjoMCywo0yanT
CxOEPN7GRITH0tp7zAqHk/fBzjZHa4dFzHzfSF92dGSG3MnneapxihjuwkrBLocnkk/iwdMumjCh
Q+LyQUcdPCN0q9j6miFbPFGLNDxiO8/WyMKRwXVFkYzVxey4YvcFnCksgqsv2nb/GzJJqr/To1Ap
bsMBmPa+lQDLFM11nAbw9C6sCL6n/IB1e+FuDHBszhgvyfSGqbOrPbyzkow9yiJ+qvlifg+E2IUj
yXzp77jLh22/NknKnVXm7i2TkTmi5EflAZzlPEP4isAFzA5P/C+Dz6a0fE9Z9NbL5cQgU/+IAdD0
L5xARdfp7XTY1Dis55y2HecJ5J6rCC4JGTM+wcE9JnHp3/3ip07Bt3rM4ZX1h1evA32sAnjXrETa
ksia6/tVeHCiVYwT4gwS34+ydbryscN4sgB/8S+AeprF9AGwNST1gY7U8jxV8H2SPojOqz0Ary+d
YVpuiON4BasPcctaHxzW1J97QURJUwEyc/4a/DwxiG4ncjYmqHmjiiJCeAc4KwjGBcio7NbikK1w
Af/cMrpgol5qsOXGzY9iKggi9H2pC3Zjxb6yDX6hyOCIzboQZQxYNGjdQ7pB3oAjr8FzsYph0hhH
KPTgrVnAJXQfiCwWYXgh5AO/sB5dnERqU6QWz9YboL3KltWivETlb3xBplEUtGlchlonUQC7UnL1
/F6QG6goAEzk+o/SqhMYNfMFXw5OBpSIY1jtGEeoIJCoJGF5cQU3LtOPtQ6O3q3CW5jPLvipfwyf
RZmtcLwZG6Oasauk2JU5Tj/+qHkMaecCfpJZ89OKwfxad5TcLEii9/1gohk/b1iaUwqyB1eqw6gc
YnIF54gAgtBLD0Fu1r/k+7eXGJ4drWXJFk+QqE5PXjO9/XzpVN+yXtvcfNFrXncvvhIe5igNgO8s
u9Dkgak5Pbe4md0I5O6Gb8dPWwkFbVkDR1te7d3V1sNXbqvZYa/M2sh+MSDMYP98N3I8q6U60We5
3yX7Gumzh6MAihlVy2sjUMvRk0pArNtwmT+Ch1fs1sd8Lt4B1JMe/ACZ5B9pQGArWEqcwjD8pq8J
2WCJi5ZSuyTzczf10jjRsJCc8W0iRvOyO2jGgYhXxriXDOweWO/0uWgQfIWExu6Rtn/6TFnUldBs
oHn48jn/sum1QAM0qMNS7CEXVth9WDlJroAoRgK2HXQhyVBNnNII4ImpvJj99ReTURjagkbe9nvc
trS2rQuwrQ+ZOYeeSnWgve6uqaX/dS4DNog6ySuCXH2FFn41ezs8sKCCKFlQ0oUtOgPX0Qcxgcas
9TQrZCwoqzcecnteK/vCn1dSaTQjaESaikpvIACQHJBHZBAj6b3XS3FUXQpv1GtQC2TnfDrnkR5V
8xPdVkVxDE1hPErExxa9bUdgPv4AYrtG6foSDLYNsn5Po4cX8DQ6oLifVDeKGaCEQc8ckGeEp/vy
ziEdIMNy2qzbrMoWMBmFK+F+gdpMUGG5RJC5fYamDu9DFTwCCBeUuO64XrSzchByR3mhAzpkMFdO
hk6PVkrFSFicdPPFfv2wLjF8ZWB58yt1h5cPo3W1zLfQmYES9AC2NJZ2tx5+Qyk3Po8VXOBlf0mz
RWXS2yO6AXZ8Q0tg0bnub57z5688VPQ65t+9OuR7aLr9je6W6OSoKO/ktEj7S7ChXCNtGk5znWJ4
qA677AcwQWl+d7tbpwq2J795N3ZJKhDpW6DWA0oIFBqc0mdJTuG4I6d0GbWgmU7ARTfAUFC2npzm
5z0oh6wmCT8EzQ3fvJP10TOHgdgL1clz+HDO+xWTYbqi+w+wFkpLmxMYZdlroLWOO7BBqKd3qAyN
MfKzvnWGn+muYgXYMaaLP7A0VCuJ7eHYZ7MlqomRpIyghPR5pXKPYeEMxhBH8B/ZlqAuFYZ/pnQM
kd49ziAQYcdkB+542ELrGaz88mWB629R+iZiHB6iBzNfM/TFZ3fJzfSL89HUpkqSqbd47Y7DZvZA
kzy8uddpm3h/ogdt1gfPPOt5iG5dnRMTG0rCRLn4A0RAX1SASEVm5c3pBKpi9hZd0rNgkUhEOx9M
H76B/0V5wvyOOpa+qLIbqqkUeL1rdJpiv5yTA+VlnO/ykH0S4Pnb69kwL5NBgktnPrF7B4yqkNnW
gA36+LbkNOEFQjvqeAdLg9B2dAsLwkNrVw5fs9P0HFFmxD58cQtcNbt6FafRE8b9C5PsY9zYRAam
muXuBxQ//A1Hb6xypp3NrhA3lYGh/dQsgK5x2RXTwxFz99lVjLAQ+gg1B/hRt1lnrS7OU+hFYAAe
M101lYdZX71PbR5U4w5bIy422q6hjoNbz6af1CM6o8JLLOLj2T7j+aYAAH5rqu/EcpNLZZ0xbBOi
QRAT5ViqT8oLR7hN7b5pKLoT5FHEIj4jfqQQyo8EhYR/zeTpqFMqpt9oMFKpCAB1XEANh4d/oEpz
+cdQBzfnHSay1P8au7mnWekgnINytnTBewU36fsNVkmjfJE77N3mYdSCDWroG9U5Jp0lF/r6LQCy
FlZ3XvMwc0/YN10T2Ij/3j7G8oB7Xm9xBA8CjchVFthN6Io1GZHRSJkc20ZFjyxUG4JvgsewGvVy
Ax4tkVxu6DBaHLw1kiQwnPKZWOciWuF3EHasj9lj9pldCCi5fo4P7tMDwF/Mq5aeg3hHzBA0tMo6
rnFpMCMv9zJZXbi6Vwij6THrH23e/ODCjuYH8p73AJxlw6HDt2yj7EuHCMgzBMcw4R5jbBHpugNr
VvN1kyRI8ROS1NgizS3JcEipxnuNt2npd+uc3n5htM5xprcDpzcCwkJBOnCWiAFQ1pLSoCiYsPVG
6JxQ7KwdZVrtDz6VpavODv5AToBSfzkHkTCi3+MCQBHd/riWxixHbDalTw9HigUAa3+Jce+WumFj
8z4NwRVwCup1KhE/MIcNQqPkD8B8CDYDlZl/KANwG0PUWfgwkf488VypJg8bFwGXPvVldUrp8Vfx
rqQb8vVn0h7rWypoZ2C075++tK2aDXxF2nckuoVYVzIHlQEwfKI48/3H69tX6xsX4GUfAoSlfzyp
1eMUWRSBSCrId9Hw0+j8imzTbXu7AkED20kLPERVhAsg4PGVmU87YGIAnv7127nhSa4f6wqXFHs1
QGbhcqXkjOHOIzTQwY3OBF2+18b0n3BaNFVFbtEvdofZh8RT3DvY/XHOpkdr+VG+AO4w6l5ssAzr
Fe1JgLKvT2BSW+aL8mws+sKItZKZEFPb26Icg/LjD7A8GhbFn0AEXQ6ThnAdfj/9yWc67D33sUBv
FF9ti4EdULqDJh+f6W6US/9wNCqh7CE6SjA/KWqjAbp6wMqjqvUywbRLbqgb6njePdA36uZJ8ZqU
NYENPuRgwcwjZOMKyfXf8DHzXX3GKV35+riN7p2fa/ab/jtTiNfChz1EUMVU7wIxlI0/PImC8qQn
tkO2qM/sRLHhAi7UZEc+Sx6avV9Z9II7k76/q6cnxGEGhEIDSD3sZRCzwRxiYX4+v08f6IahELWz
c31HbRsl8ZFuKJvcQ8XHrmgdaObJuUIeV3IDNBRD1Vky77VPY5kPsuYfqrWD9LEg6CdWTG9EV3y+
3f8hqUe0Q8X5AMqCnCaLDK6uWRI0ZBRoAVuhVeuCjSOJMwkk4zMARJOPcReTmqzJLePOifNW1nUN
A38EfZaxeKHwriyfVG/LErFvbXKzSQB1qAY85vpS9qzSfrlv6I0rl2V6cPDXYXmTk9nBwMWYKFAB
PzuVYFY4r0lFdY9MvRBNEYjCRoqX3wpfbkI+kuhmEBxt1XvshHN9XRNpYpSII4hSau9EQzG2EC89
Bk3YISPxSc5WBybuav4av2PwYsnTL+JixV4v8vj3Efka6aNJLBKRqdCGPYjFFPfchjZ5ljqqkp7z
jFsUn7ghYroDed6IRLODqJVTGekRLyNNvxZgC3rnAnDjgt5fwsPK9pkiMDzBNEkdqyBrTFZfGP7K
WIbxu4AsLtutlJhq7wUvenrMLrvTVJI7wqK+hHDSayOfaHD+Fpz1va7X7KJ46iKumWAjiZdgwe6Q
SXJus3JIhDR8ezUk+d76HOFDXMmJkFTxesF1epwAwhm26RLe4Q47RPQtVoU2odPTbB3pRp9uFATO
SgLsLWBOIxx6jcrhPWrgGZCC7qyvUz7Evkd3nPkhkRhE3hbHwdUvhx0aZO8uRyJWoVeuCLRPUT5R
F+/1KoZCi70pnJplBmmfdeR0f2DRktieVeHqAz2fWGHNqhvmGUzM7X1xJeVESPhFm2AKTX7yhiCK
3tOkGt4EpldxFcesteszsw/OcdjDHerggymcn9jH7TEThF2PjWtodY8YxZmcGjIScC3HBDbNxxDq
b5nmM50B/A6Mz9uWMB0IrXlefH46YTu9LRGJ3CP5qSIodBl9h4d57vef5tnDjj6Natn2oWw+yOue
wH5rUWsJKwQuaNLh+O9Qda8AaLwShnFnrFk3xWjYQBG+Mk/Mx1TVHB1hEJI306fKzlLBnf2YFeug
XvCIp0APrzQumajBAC9id8laN6jL5mD9cplQzKqwgZb9fJrKomInEDo3ikemVE1QyeAvHCNfD95T
MBe/59JtP50CAHlcUvlcXzKEYr0b8rRbEUVgbq6vlLrU0SXpm2021J+3fxmLagN+7qRgCeLWMXT5
rEOh6vWRYLCm1QlC0WQ9OuZjuei4b7Lt3HHpn70CO8kG6a6cFpyfl9FsPmTAbV5+bDQ2q46zUSd3
6FpueQdPr/ctzO+zch8oGFn1sD0t2Z4LSlTo47YixFVGpfkcHlZAVyW3JvysHH7k3TuaJyi85q4K
+3EZiqaIbksf+D7ee/enUR38T3xbnEtflBNWVvWXtfwSKouiPwkNmSdkOd4LXNc1cgALEpkMH6+i
H/ElsSnCEIhNrB8zfCxR9EDXY9HBCz/g86rrR6gu2hfzBaKUmQl7GE9Ew199TpvdF1F6eqDYj51Q
+NdCCKb/1k7+FTmJq7Oa02qAfAuBgMZiJRrbvZi8Z6dNDSAeeHpwoB86eLm3ef85kVnGD2Krplqc
3JLuvFe4WA3y217pqSPFyAO6JpIIIbs1lrKQCG+U3jNt2ff0yi4Gw8Um6G+Do23N+1Bjt6CL23ON
nVBEB1p28dOQM2j9tk2RXpDeEm3S3EjkQYX+oIEzVCEecKS+PGw/cB1I1HbJJf/Sgfj3UlsP1I1I
HKWH+Jre0Y7a9nL3uZq91LCLVDu6R22jpmH20z7WFlIkp8rsNc4dVDs4L0AUcJY+dODIg5Kd+4Qv
ekG5QsSHC+e2q4Zqz2/CAyb9yi3f0yp5pj0W+7x5jbqK/fi9+5/5ZXwkL5vQmfU4fswRiGBNAJAf
duhETDuTwbK7Xw3pgbAvkxYl95MVsfP9lbJYXgUVcemjVyXvEVj2bXd+SU5Pr5mTvv92RjfMubS2
WPZx168062iIZFGrDzOfbG2aZdTPaePX8fDZkY3RDWmBzmD1QD7XFiOAfey8TGCQin32gdPix4KK
dLJ1GPGY12FGU1JqC5dEkDnluB5lwsNfZvRKMfvDY/L2SxpIyPcNV/bFQL0tabahUWEgobM/Azqk
2vVGcdDILNTpAlDm4OuIJzhT17w6EdU66ogZ6hP65j26jEV9gzra5jY/pecUvr460vY80hsPl6jp
DNfHJ2PMFDmlIMjb9mrf39PY8oQW/pgoZCRtPJqQmPMMuuiFF691WTNk8Ba9daeN4QfIuMFkYCMo
gTSoSDBWIpSS275UkSnoHkUpJ6hC/eyXHzKd2JWL9w7uAUoNK4sompXJuzknfxo6ywSXMCVbK0Cg
g6UPCBj7zAo4/6i8oMViJPnsySLWobcuvmwPlBs5CW4LWy3+F17ezyApZwRCV9xn9t34MruFROkE
O/ZJMySY7ZAKfkb5wexq1gDGonOI8bOkPUgP/rPTopUOsdmDL+lhQTr9OFY21D/TUxqSd6ZaoUTq
skT/7obPa+FxKHe/7sxXk5d9oSpNko38MloezFxIVkeP2PSMZCp0ILo0dYF5r8J+Oy0qs365K3S5
Hw4u6+BOOVOn1Ld5aeYXbOPkTaCUHnhvYR8vwfk7Lnj8X//OmWkghCOJ6AJroLJrCgzOtY2bdzt6
+TW+an77MqbVLSoQncOoyN1DHawaU0F5QMeT9sqec30OtcZcttGCaozDJao75uCaXjSzIAsJ6JCn
rf5wbu0xUj9BBz5fG2PoPPZMunMA9GlgaaE+8N/6Lzj5hm60T/rWUvhEpZIQoLhbq5PgSg93ixIu
zWmu5ndDkbWDpg6Q+FX4gYFMWWOVlfMHV4AQWAbaFIjvhjYJT2KsL9D0VfYk20QLJEF7ggQHNrnK
OAsfdRrxL79qhvkciL1A1Z/L95LT8pYPKP0bh/SmFGTPHZMXgZbzPR8A8pQeJvzdI/UPPR5PsmeA
MeVVSrv5nG95kb/vwLuJNIFJAGW/oR1rF1SP/97Bgbz7M+QXZSOn4M13WOFsmH/n+vu9nO6E6L/L
T9SNP2TROZBWuyoxv0DdTyO5KMpLf9ciR3F1c07M/3wm/STkbyI6QJlwuhr5/rk87vnn/5d9LqpN
Kkve1JlyBbyH4+RSGkNvm8d9TfIC5DESKMSj75vF/2Bg6dXCN4INb3WDpglPy1ZWx1eEOKHX6/bn
bj5I+hLPRfXV0N9ma7z6fXPDLTNfq9vnTx294bK1TAK/Omoljcthn9xoh+oWOVOYYXBzO9aTDiQo
rkJOf1p36bAhZ4y/OL80fQEQ7Xb8LimIN/WsOm4lLTKz1IUJHP80PjjfRSJoqoB4JHEdn+hWuf1O
66hnlYtyodO9pZ1UC5q6jOszfYFRConrn15KI1SXfqU9f5DqowYILuVtlT5gg+2nS1XgFgwQFDy4
tNyEZ9aF49kfK9v+uIcuOzGl9DZ+BJp9WShpa2B8qVMn5ILleEJhn6/4sihChfYTB4pxt4V8cWA/
AcbvKam+Hfi9nxUHa3YRFuEDmijNwma9n9v6MPseLNSGIZjGh5m02JB63gfthG5Cpmz8WvCupBMf
6EIDCNYfxC/altwWnZ/boqaDX6glt8WXlit0ZOj9yE3oPgqF8Y32t3S2pB+uButLG+uW4gsVDbys
RR9kZAj+nUujzSesMPJRUHkC6NWx3MQWmVazhxacBfEAnUV0XInaS9LEY2XUbaw7jNYfNVYc3Gq/
B4z+G7cHTuEq/IFEiys+ql9+a9wkBY4whIgGViwJ9+y5aaPJIOA46Qv9oh4pbbLERUIT7MgWX4A9
FKSJecK1gqSA7BAxBwEfEQqSXip5p9JGiWuhLm7hhShIQpWD4yO2Bt7XPkXESafoEqJmBaOHWqNb
IfNBqUvswhfTQrAekvNCZy0UlTBlrMV8R7GKUp5Ecubbe+L7Vn/1uOOsmiE1tqhmir2K+SlEEoBs
MmVzyFixFh9DVMnsY/jkTUfwS3wcgQ4hGn8hLZRTYCksZfwOxJnEKRQcDwHuMcMnxOWRz5SiOKqm
o56tju+BRsK6k1CH8d7oguHa0iXhTnZVRMn7FtRNjQiabhJQOMnmhpq/wl3HS7WihNiUkUypIFsV
4gTPReWK3JXQFqRO6NPEiiIfUnciKyffSr22FDBCjigPMark5IgJeTvoCRk6QuvTFOAXNVaFQFZ+
IWeWcZIAXhxOqAacrRaDnihJhbAcelVUtHs8FFxhRLQkg4wDQAWRnHlAwMNHiHhdzvsku0I5m6id
5mvkZhgkzD5eQbpOE/kgUu2o3iHwhltOOOmJK4+JRWKnKzp+II0Juvkgqb7/hduET6gwEZairGdV
PDC+qCYqdhuahsMPszo4Ak2nfvZmiCWOuC804K4id8ZQ8XC1+LkgOfQOnoR9BBuM/WqkMCwJVwYp
hWEIJJ8uZc2cJ68RcipmPBgrPHWFZ5rQ5SKRYS93ZE99pg43+SbWBPuFqhVHyRBzVn4tyQEeAHXP
drzbMWfDXW3wk6Ci2/HAjnOXChwAPolmr/x58llvjzNQ+WRG3OVHTv1XqCNIOq2bnxIYWP9vXrUI
DunAG8eU3Me7vo/wEBd7Dt5XF5GLJr7fgxaC0wOD6ul1MSBHzE3QIISvL0z6pOsT/EqF4B4wTtTI
z4u+fw/qA5fTZ09fyG+7/pPCClBGaQhyJ7iXaytDqCjuF3HHD+gC70rsdiTqBwXDy3KQfOWodXEu
pnEqBWf5FZpZY1YwqUXeM3gYm5Uj7y1DicKDq0fuMFXBLgAlG6N0mZB9cDohdSDknhwR0+x8AaTL
h/0bIa6Bq/jyIhHsyqlUq5PJ4lk5D6eJmojPw9Uc3zaqixk2pSDrE7h2kSGmpsBtNvHX7U8P+zuk
A6b8Ji51YwUsAQ8GgtjmqIdfl/gYNjXqOK5cYOslRd1qyeEg3H2JcjfVsltanLTCAWe5QwyLbhtO
yf9n2CAkw0C7AcWGELF9Goc93zcxUmcud9ZH6IUU99niM3h4A+PxwzkYBI4u1nSpyLgefmS0jtTA
ZRSBd7j0SOiEpCyuiGxePRVMwtc97FuRfM+T97ig1893rMybmIfHDBo1USfjym8E4bcNUqQi5SFT
W0ayS9+ETsjI1MMV5FuwPX4xV4nPtRS/3cl9mnDUEM+12qkoDH8s0iTFSZIlSnaYv5Z9in6k2/vT
Lkfz54iENK+f9rXZYGM21agawWDn1nt2d/qdoMo05ElQQ385xfzhHEeqq0IfmDCcaqZOvpPDvs/R
3SmPoWvwljEHZBy64fphz3BJchaeUytSM2SQosM+97nsr9udqsyJw/60byLyDk+jiejU+jQZRgbt
O1F0Mg9Xj+vEdQJvlluPDuilaqnsGDQGZszP8jqPgRd5DCAOjpIf4WkpcxbGipQE+bpxE3fZt7+s
QeYZiWbEa0vr3yN9/fA4uyQupOAouwZynywLQcjcvRca+fGrRpFGt1PBIAEMcRVzkCQYHNA2A5uM
rL9i1bDbsHljK8wE2ILna34qxwT9H5/qJ0KomBixeDFZEeHBsXehgYlRAEUSUWyjrhkQxkrYX1uC
uJxvacJHp4vZ1Rz+ikgz6jHL5o96wlBgkoFM44tC7MF82AY34PTGXfYZkccFzf/2rmsfSasFwP4k
IX8Exkzs91GATCijETmyx/t++8fHOEr2kgynfIu1RimTPTYhnVVY/groXlQ4QF+xHmSlJB6USJNW
RByJzcD5PBoUKB/8+kSl87tIDhGHA3glXQNSWGwRcShJZbE3/gso9RobLIVbgF0ixyp4uQQ8Nt+J
ZSRExNyRxU9T/4U24sm5THw5nPx0SulMzOXJibj8/0g6r2XFkWYLPxERgDDSrUreG/wNARvvvYCn
7y/p+M+Z6e7ZDUKUqjJXLnMrL2n1+/0nPlkPrE4BJTnsei388mDBi01kmt6LfShcQAB5Z94A6qgT
/4krpLX3JiRXPkDdpi7dOf06LMePvcliNBhf6Gjwuxz2GbcTQFC2R7HMzRA2xHErgOxNb3PHCvCj
YB2hNnoD/mBGCbK8UelcxrdSUJ2DC2x5+ag80nxdJ4oDME/wXtPtfQGcuAgIe/LWrDY0Ih8ubuTE
90E4+b1V3IFNx2yQfahrC2FMXEAP3IpfPCX+d7YAZsIfk1IGJpFA95ULsYfZs1n4JkRDaZpltrzj
rF5yfVglyrYPtI9bgmG34CaqGVpJuhAe/qhOjJk53KolzDf4h7C8ORLhAfb7hCGbTRP91QMLuAvC
tixLlBfw9zMbHzrRhfQhEqstqUamTZCaEhc4tc3wyFMKSw5/U2CtgF8ZDldEAK2zqI5vURSdI4wQ
7CFWFXrJr2g6nyRMQcZJD6uL3cLAAn85royhqtGv+1CryCuCW+C4vZ/Ssgcr63dvsImC1OVmNkkb
rbRtD7e++3RecK7u1hXPt2/y32oKb0KXU+S3S/PE8Ckxky1kSL8F0BOc6qpgYz4woJrhD7iUrM99
TEnJd1k4BQ/cjZKjuAx9KgUx8pCthr0BlJRHkDPsj4O+g1E+g6J0jNs4VM7hS4kTk43fZlcRTmZL
lAeHhoIZbg+TofhoBzNuMr+1ZxENHo5LJTc0SGYaJnHPSAyLCA+JEpvbnfBHlS9ZR7gGqrc7wzdd
d9ZKfK34ipDA9nc2fjAum0jNh2q14pizIfoQ5ESqMh4mOvFTaywB5decKW55ssuztWGA6fTlnXEW
Y3odzj6wV9YKr3TMVDS4R2xH/Cd+pANb2UkOkreNFZJYp5g2L4VqUTKoTRS3gWbLtTh4pptkkOMr
yMdNTD4Ace2KBD18wvirEayVcUSS1dPCLcyW377s8Wk2fq90/NRr+Rb/JRbObXD0WSQ24gI74r6N
5VcYhvOi4gDC9Hjb4xW7bi3H8i+yCaL7s/mDa2Rve7yykduHWS0f69x3LcA/xU0+4oV/G/yuJyGJ
LMJZymZZrntjG9es8e9VCWTf9u4Rb94ciYOeJN2NuaJojEfVxYzsSKz2o7GZ8Euba8GxxLH5Sd7k
7PN1iseMFthkTZ0GXVdh1OLOXO4CEhbsrrDwAr+O3vZYAo5wnOq6vKi8LiShr5JbskuGOmFrXCBv
wOe2eXP+/pAbwe92GFf9/hPvz2WZCmct/pyPIRdJph6XsPcra2zkuxl3oRHIZSbuy9ZTfFMSVzfd
5IiZjXwaPT0MvqAn2NVvZsxY/pjH8Dzq6aOyIDYwopBMt42arq1uvvW1vIFOOG2m5LXpZTScei9l
a5Nv8Rhuzv6BKvthaRAgzs4DtfywC2gALWKL5tm5v90zwUenROuqzRCP9Jeaen9LGriMZ7Pb7yIF
BfhgW5JZgnQqQoymKSmKhlcU6G44ebG09ttF80SBTO0Mv5hzhtOCLtbCZXZnblsmWGUH2j6IBfvu
1WWUhx24h+Bom4srOcODC8+19ERwwpPl1Pcp/P2e72MeT4dB3+Cd4+8Q3qPiLaRT4NjFwBpRDdvs
88p5dEufbBHrycG6ncw5zqOcnpyIVrP/mZwDzZMzjVGHV0tg3DA2ZMu+pZzjMhSORVnCcBod5eSI
zA7J7U9wtWXX/sL8halNDUvLNf/YMmxyIFrE8euF06ucMSQgs6fTEUsPE3MXCy6SvQfTeba4yPU5
SXZRCKkhHKCHQ2SyLNjer9Zl1UyHY1Uqk6p0yEKtuTviioKmmFUGs/OC33vP7Om3B/UemXVn98D2
XceBlBmRTXbRmi3okAylZv/LUK8gbHs5o1vUXOFOy3m4LuCg+KJduTOnRVhX/NVLMfKnaCTevQND
lE3LjNCUQewdIQcHErM3PZQlwJZ0F851qyYIGpAlZZJCEI0bdjJ2bb9ozA/OXCzgwX0ZsYv9yd5c
hKsTEayw15kvA9FzGiYPukpsZqrVi4Y1eQCtCzgPt5Kj+wP35+UgqpdkXWhIziKXeFe9aLFeFcN8
xvH8eAORIIxxDpgvc+0T0+cCNRD6MsNMqYp6KYz4msMEH0UlNxjFHOyVEH8fCK8eryICXZizfEg4
3DCHqTGLJXeNzFV2U5sFb7oKZ0D2B2IQIvZ/MRAVjhzQOeMqFqL7t/VG8STdjGRlQ6k3TFjaktvd
A5lPoaKnvId18y2kggj3hNoj6AsqBeqesGJwUIN9hdHOaELFxM3W/n56I0e0cWJswiSgqEFXmNRY
kPILzUHL2HL5RKjokVQidvjy0+IsDParUFcy9pIpCPTNMAYUp0BFBUWdA9GdD40Mw8WyZTQIkY5i
e4DLw5eXvEUSB06LhVpfn2wbyG8+rJj4m+kgEMj34S/BKtykRq+7eGNRuSPQuYurWwVO4X4fVqsd
6LaOAijZLadq02/wymGtR3Qn5D/G9vA++fJVCw6MlEUbqE44QKyTFxYTPAB+fvVuJ0HM/Bomchug
FrUIR9YEgaFIgpG+7FuIeqr8g5qEUnyEFVIZzPDnQyvTtzz0f58+kgaICWEsQjnY0vOiyP4KGNEo
95a+gxLWKpvwm3OkW6I0Jk3Eo6xS5tOJ1P5vF2IIEIow9yCKQRSGzckARS8qQzC+4Npvy9h+eEl3
qfZANJbZBfc6FbZWm63tO9wGBYwt2bDEJR8xN7Jr1GVcQTqnbF6+YDoIYnOmCdlW3mMOZsSuCsm4
Lz0Lsaku+2bhZstbQ7WpX3+zXICujKl1BnfzydSA+2DJCtIIS2YbfQLXMUpynInV2XsSb74DMzaf
UMLWjM9EdcfC2GQM4Rh4dje2MGmYeEoG/NZ7MvdCnexUiegIzD8KuSt5kholQyKGj3a/z3nXfyiO
vfdgtgtxtlV9qTXE4Rd/YsaOHDyH5Lvqwhxcu+9VxzCHl73XzTvToJvfKEKHfwKTrN1m7zz6GW9h
vZp8McqFwxpVTjeGDM5fdi72g0m5EZ8JuXRszIbRTsNS4nGnxkd+HXZscUETywJo6thzuw8H3wxc
Ay3ysm+Ebm/YMFjX/PQoPNshzgnMCx7O2bZynnlO18dKzH7fAQxbCGn2EfA5/l443rJMkIEtHW6G
aR1Xd/4FpNRIhIS45GX04/wf/bSWX1rO0IiHXXpX1D1/bhsL0wOH7M3e0ojz1+w/2tQWvf+f0A3v
zlYJUsQ02TegOIlxtZZsXYZuGkJ8LINNcLR9v1hCgfLF7zrLWulfBptFjwybqf5eZdlLAVT83Ti7
yHkBtqGlzArpy3zXx0006yotWQIUZcsM1SUf5ia4ZMdvgYuEez6a5Di0EwOHCfrti11Pqz8+eDNt
X9ThAP2gcVEGmzbA1sVbilHrMCq4LHAh5FWx1oXJybITaoAAuOgqZONHOElYSUqh3slqiTB/fbMA
rIPncm9Zp4YttKiNRXsO9qvpAiKyBwp8qfuPOVyCIceoAI7m8m8dNfkyXPlUPCNiio8GCbHU0ORo
N1k3PHJb/MBbVj17F7v5FyWXh8iVUx9SjD7mMHqYGX+DF3UfWN+odggjBltQ6giOeeYj8IjdBrQD
sd546+Y1eJd1m0Z3rkUyZseJAT9DSDMGiESI/Cd1JOBuGtR5qthQEciJeLKRsv2im/J9xCPROtZo
5aXLhjwaG5xQnPed3mFYQzF3N5u+zrGEBMjNXG7rYQgSEf4cFoBPfS6Xho8xD06W4A25FsLWveZH
75YJFM78i5KIwSDLxtO8enwhn+6GeAO+XseNfbz/N0TvgIR2VZsNKOEfdxrSzZDvGfDyMhQp8hJY
HswXiFfPlvyDAQpIbXt+Dmh71Rw7fSb8MKGO6kvtAlY20lc3/+I7veICvzDZNOwMoI/n1y+Ix3Dd
LOLENCOSZF2WoZm1yqknaFR2d4ZEzw5pIcRNGNkMRHUhyyd4Jn+8p4bL7Jhz3/QFsobmRaTIVaEC
tn462l4jJKMB+GIO7BIAT5Ca8GHgJfYO9JEpKkCnIkFbCAUv6xLh2jKR/ZeG3GGba/1YDI3QL7LM
dXEFzFpcAjXqxXzQ+oF9UxTKsaAD9e4xK65n5CMkwo/545ERvXJmq4SkUkovjGFo6my1sYM+TYCo
2kg9+oFDc7Q120CYdo4DYdeiuopB2rmVd8oSg93qgMWI1I8bNYFvMIWTQGX4Ubj30Xrhg1DPp/1W
/HoS5Qwptm0NYNlCa6WkpmmVl+NXLjUbdisdd9OTMuqCcwkibj5C3E2EdcQzTZAnlfkSmk90C1le
SJMKPoiQA91ly1w2MapNCB8C0/LXT6GUiYZK2Gpr1FNkg1K67yDDETdwKcUh4CuPxNevzjY6TjgO
G4Vw6QZIdbf2BWTAJkDYRUiDvV1v2nC10anXxBcPKdsBIj3PIGKNQuMuQEfaDWm6sSrWvKZ/viCD
l2pxC+QEWQO3lo7LNB33Xc7v0Sh+IFakuS+g5zE64UFljtAkURvL6y70viMtPMR8srVFxjB1rlaT
0HhkXFpyYPnfQnhlBQdor9Or+38SRG6w4Qkw2FWfMRCA2/H/MjmEGBvRrsAMhE2jpgsZDcjeuO2/
PINw7s5Y3ug2FFm5THt6jJdkkiEtxQtgMN5Pjmv/nDMeZ7HtQ0ZxvkNe5LIRUs+lk0v2LDTnCqo1
Xe3Gex7GpEoalBLS4IgJ6epIBcj1CR7o8r6x1IH+eck2wCNKnSB6fzje1LEdJWuVAlyLcE2glEW7
BHwkAKFM8Ho8KbYcgsg7WX4wYMBHQLfAyNJewfnzYMaD+f0c/IR5yo67KkQR0MFj/ypq9bc1Z+fD
K+L9syWB5PpyxBtxRL1Io0RzEmJGAm0BwTurmInjfCJXAZuAeg2zJPyRV09mpgMqQ3swYBRNZ+Af
xTS+lGlqPmgveIroaMUwmV5aMJZydZDXVDwK+Cvt4OAKRueIa4uMVcXAWqg/XYqROfArzdV0vA64
XGG96NmmRKEr5wOwKJRZDoa/rDUWlBjaKSCTTnEOsunKeJTWEZPHkGAfvhkouAJ2OucAyiCj0y8M
2w8GNPfksbgtWram40vyUWn3ZcKEPqCJTH9yVMrtlGyPD8V5j1EaepcjVRx7uMnBKtIaKjhWWyEM
HJ6mZ4JzDnWbu1+2WtYrrKMElEJ43uIhFLuan+/NxAGBZMeqijOsqLweP0qNzKuGyZGCg0MmymCN
aj2dd+c7BP2Qe6i6MIiftCCbt7gG6zs5O5KEiGMN9PHQ8Lct0v02cSfpMMofTzFgE4ebyQT6qeyd
/jX2WaFYEfHFWiMEfuUTWKGPbmx5w+sfVc7kEjRRDi0wELYP+QOVr46A7VjyjtEN4+JNUM1vEPRw
Vt71cfjHwywvqaBpBjiErUMfC9Lo7u3IN7jOCR3NWSesqvWcon9yw/GgHtRz/o2G+Gq38mMllmsO
LOughkoZSsIbHj+j+zmJLdw0k6n98gl1AKuU9LSUafuKFNMLieInF8G8WqlAlS3mVaQBHq2PCYci
KwkGjD9ITWoZZlg/nA3mexfX87Mjq3J1UyxbMhdwdglT2oKuU806HylhSEVHzmVjrAHs2x49sMx8
ZJO6opYWcTAPRvqZ3bGWhBNUx8kR9tLOF4W7BdXtZU0pU2cQh8UUjZ6a1ZPyXG0yfC8wj4HETHEm
C3KZRfQbFESyFzHspUpjt6f5FHHUWbe3AexK+/Hg6V+CKBMrVI9pE2fab1FK0ziP2XRvUbXqQk5K
1hgwXQdCTeO0gfGTfFZH8hkMjk3hs8FT+vnRWrpc1khzYBuRHUw8jhxRAnPQlNEOHaKmJPVWtuhV
69AQsFKz/vPecb7D75VvDUU9bELxj5MTz6UiZaHyOnhbHFRL/mJrgiXDO5W8TXzXkIJoYj05lqBi
1II/g0+Y+CyX93jjflzsWyPYNXD0Ife92SYdSgMf8jmOMpyBoyevdfamM/zfBk1X9oYr7JDrEI+f
atjhLw3FuBtNYIw519VUAKUYNqp+3WqSRUord+MjCImfloCWk3UvVxKOmJvENPIpW6qF8JE1fA4X
OdZJgHSKBbKhVsKbuzPs978g1h66iZslrcVioKFJWeALxZgPP+S8TjPJGrfwZx8M+NrnEwASahLe
LL6imbJyRYa7vfGSczTG3j4x//6mva0LZX9ZZPyXZOOBcyaSHo9dBD3Lf1+3y4QeK1h1/cFjfIIV
amupUcYHvzGCIHokXo5m3TaacBQNeLCad0UWfHW18HPGnBG3nkbd9Lfkzu5FyQHS9iBR9R285o2T
r6Epp7U8Gb0dCZ8768Pc2z91IZDmNywV3+56nyBCcsL2AgjC0eFg4mZ2sQ634e3mvpnPtEv9kN2m
fjXTG+kaa+J8D0/67G26QYtEgGuwPdjvK4t7+uIfcxigmpBhQXwaTAiJ6OjCQR8eAfhu9h0U7gsX
d+uBoX1NkGJi0/OTiT8QLHb2dVyOI9ixUxfG7kCHrGro7nOA6s95NM0NCZYvtenB3VvPLiMOIK0M
AWyuTLZn6r5q3Pwu+WOHUW1CJOsGyP7juNXV+ozOTWtfg/mVfJpq+zQbYO9r1Rle8lP/E3aSZnFy
ITVhGGsvtmlz+I71ubFV25p7gMq2QzMH6+cBv38ftsEN2taq4ccj/WtP6nEds2LmwXXMfgpAwW1x
T+a7J2NQnsQmZKl5yxzz1hvOOM7Q2tu97djE7XpY1h+qg50I595I448rr7qrxQsnKUzmzRdnP9J1
8518WZ5mDe7S4FO0CYWF0UE/N6mCGIdRLAJa57+ReMKcO04bT8VBiuaE3E/gvVllh9XFJqnZqNg1
T22rmj8NZ0MwNLVy5Z2pk8m9yioTL+t1Qx06atCltiBxYRd+jjgl1UOtd66izqQVfIhgwtRzVjN1
1GwE2Qk/21t2++Tp2A8dlrR5xP7g/A0K2OhNcKigBVGeuHPzEp3N6dVkukeYWzBhI+NhDqDRXdDO
BdU0XF0xkWUJ+LmGjK4MjDEwUw7d8KlINZpRV7ZMdc1um/hmHjzt4px1c7dsUgD18rVuYh7IDwfX
l5m8YCqUnXm9J/J1IGvyktGy2Zu6Z1T90+zNJwDPTc5wTzBXYK88WqQeq3HXrTu3WftjvulQV4TV
Hk7osr3T3ZmmTbRpNug7LxQw/jHcw6yNkXRbrEnMNmfZPvgGwNupnjZuzhewAftxlyHC0Wfldb03
2peeET8YfjT/8Ix5rXYnMP/Kajoyd6s7TSdyi97LF21QgZVBRuqUvfXvFjpGphQYH9GamGRgfEmz
sJ3CZNow4+uaHZIosD3WtYlLpTeCYNpyQytQ5unApM41HTbuycRhQMzk3J4xrngFLk1PsjED/BKx
YPMSmwnNZTBN+YhnPg8oEEMZII5POmTYRxfpmsvo7zoiuoVhherfVMBIA9y0TYjTtDQmMk8jgZYB
JsNKQVU0wHppQIn5xDXizYRuM1/qoKcCouHGZdNHLgVb8P+WP3xeDA/fOVrmm00fGY0Db4Ojdr/j
qDLMN27+FHvxuIHEHmY/xgdOrVLo3ohGp1+yT3RZEppUg9a3Ek/PnbsqO1D0SoRxh3jVhNQg0BIu
k9gSOaW3wWJeeYb/QYS+QsmX5xi0gx3TE6X7VJJ+Vovqh2By5CBlj1erOiDixcprvaktjEJEiuPF
4hziCETqcmU+zuQdXVEn7qAUnmEyZJ7RVrv+2tkii72jyOO84txp+5jAwm3cxR3wVN7uOawYya2R
k9cWmPWaiP3hcWMm1PS21Dgvd2d/5u2Kspsiho/ImIYn1+XJ4AOvfk7+H04Sw6/MzWRNasmG2ptT
qkZJuMDPeTDAnhzBo5j3c+DUi1WOz88zFH9ASq46afFs0GhwQ5BhivJu1qaSqqF74MeJb8FS0dPk
LpL5cef23YmxQMeZd33dFq1czuvn5LzkvL+LKXE3CgkkWQzwXiD1g31leA75F29cc2rezdHpkYJ6
nXKV4pjlStNx9mqOZrYmgwXHLUrTy9+rYW5xlt34Gp6y4rmKU6+ibMRuYLD+4D/F+ezUifiuIW+k
YUzFQ3YxmNrE+ADU/PCpo8oKAAv6Y3PI8xTJZJ2G3vQjkALM8kFjgJtkWPIJzmzLXsWr6va35GWM
RU6iPCZusN+BcwWXHAzAgAY6GkxM/rsWda3H3QhJNbjDbzXwilqn1fyyPMVYsgZvuxZsvGuv5dRI
sznY/2OL3k0SRk5XYmboloyKb70spczGhpU/V+d0VYUr7jsJX+g3WVULQPT7xcYFXoK2Hi+7VTQq
iLut4pstwoN7HH6zq73QFTHzA46u3X9uME6u7hOY3MD/cmof1Mfjy4lZvhRT+YoEhpPC9KpmXSbX
9IJTxYdYK/PVJ1iER4oZNgUWjzIxdqwR0bti18lN92BkuRwQYnKbs2AtuLmUQTmNn5jJshYWO5W3
oeEuT0uMpFgNq3V5IP1KrGifUJeZzchPXz0WtscPCzqysz3ovxUJXt40WZ2HhpVv5AX5PSWateJC
y3yxCD/UXAO5DiPrwAsOB6C9OX9jI0ejdYpZr6uVRZt6ictFjv2/z5e1izHz5NuyvL4n0zx2iPLu
1VmuOH+zQNs9mBJy60O8MQf5iv60yjVOQxChYEqESimlH/ukcPdxDDcHTHWYFqbWRBwXmcKEmk85
GP7s4/gPrFs7BUMROVqtZCX6P68++jHM5n6tAqT8/QBXXCsE4qYLVlKIKi6PopXyS8AgtDQPC+wL
Z0281LH9lBXOzJRymKAFu41zOnUszyplvKAEIbzqBQ3OFUQcVOmBCSESKpz55T+LLdLRvIkOAM3E
pIa2NMfMHkPRisMrOBYt9HMXNJt3emgZ5skcs814rU2Deo8NIs1YtQ8wSvAAUUR9yLvUSDg+B/gR
MdiJYZoKEowK1KMAECRJkiM7gY4TLGIOg50L+A44c03vJAQb6cdZRkxvhOj6BsXAQe9Co3hOjh+a
jaf9Gp3xsAaewP0KEQFxA3WXY52eguxO+Ro2eNOLxfyOHQLRAMZCOvbwfyjfK+s8q6XrokMELp8a
E36mT9/RDkrZrM7h2JV5mr0Dw6FLDchpOPj7wQfx7jaB80/7gBGteKjXgxavjn7kvtL+mKHJW2Ol
2vhNRuuqPXo1zfbPxnAOFxuoa85cjhAleoIHaAb5A5gSY7+3nZ1ww22h56X8wbWSlAZ0EbxF3FHU
kh7VPI3exPhDXNVUaHHlO7i7Tper5EaP7swgIuT1QMYOy+OU4dz0HMB84nIYin1ci4UMUAiT1mcK
WjMJTOUu0xlik5dYkrVgWQwFdbiC5nNFg2jVcKinTgQ4etq8NpcU80mgWxFU6rQC6cwILfhZQeTP
j+Lm3o+kHQhIwwS2QD0F2oIXl0Qz0DWWYhvIdwNyKHsjhxx2vs7IeU0Z/YIedSouwEKb0003vmCl
1FzMpW5WZ/VAbTwSl7TJvDOr25VNbPHgQ6Dhx74mRyyVWBuy9e+i2x+m+/1N9C2nBic/tRyaS4q/
sOtX3hTQQYxsaxhGt8vfQyHGrxhIW/UJPADF7LK92L3s7oK5Jb+GyWfrbKWcQcc5WxOflWy8paAp
mOToGA8YVh23/crUqVKellGj/KaasHaTund5m7SMj7gZ6l4tUEk7uA1uA/MbCM+K0knYLWNoV/bw
rdZbkxaTIj3amdRrMFYq50o6TldFJuSfD5IFL1Bjpl8QiqbDNhUPPBzSxHCCJOGJLLgp7U1uZPS7
7qpN77qqaHA9OeFJqLE7Nl/KuWDhYTY0+bgeOx0WrQu2N/Y7eCES+kNYItUCzre6WjA/oW6QUIHW
kPwd8p+E5WXvgJRaBfY8BL5oeBso4oj+9vzkzynIL3k7zhO1tVYSbGoBbMt208bNgoZatiXuE6F5
1sHmrMQXlJ7Z4Gyg2iJ/YFt6x1KdJjApExPKDlwaSsWMMs/uMzlQtiTS9SliBUTcYNiA6JfzQLIS
hQXllRy3ZNLkAz7Lx7uJrZKE4s1otN8fc8woUv0y8SS9rkGSVRsiVlCHMtWnlG27CXNF0KMoqQV3
n9grK4BINQsk0/RjBYEchj9LrINL7lq58thJ81UZ9MUpQs7o1QpQDMCJw3BVcrJgzbdaiWFTU65Q
ijSG1SGjosUCygP/2ptlzmnCsSLHGvjnAnd1qcGsz7w23pd7CwdIPkCbeyUflNKJd76TiBHPEvJk
x8zZhkOK9LENYjDmu97hz0OKaYK/kQchjBOcq7uwCqX0+5jP+aJtLjxO0bw8WldnFpRYP7Bfchzy
RXvt/pvhav/DCVvzeUugB5ubN+YmiUvL0eJoX1vBKz94u3C6NWurterCKtxnEmdaOWgirT9IVJGw
zWxYIkynl8znGHaPI0hDpBH2Sz7Flnt0dB55yYGvyZr6FaoVy4qC1S1JKStXHPtPAgLFsh+3Y3Gd
5/byg6wtjn5KRm9V7thFckrBis0eHSffPB9EEJMVfzyg2uSiLzEFBvXQpi8wqxwOlDch/0kW0UIw
G4NvBuwPNJDEValmgEQsoc2NK+urKmeTrJtWfSSMMMVrl5LKM8DiJEeSRwREE+HsiC0WfRR7LYs9
xcm0C/0q7uBczew5PMHYX1uDRb5Zinso4PkTPBv5FFeOjf0CezXT6FHG8wNGr83DuGCr8Wq+oKRy
+lPDCBze5s/BxR/YWd1ELsRu5A4GvPWbM1w//H5GcHfsWufPH6B85pS6ERAtpykUVzE7qzP1R2F7
yN7RHOi6J+i0AJDCOZ1LOQLj4+DU8DKk6OaFGaPXyg+RKG6DDAsxiT3dg7ONaSqVhliyMmUQeFC0
1C2Ff4RNLHdONBADsIb1nzAFvijg4IeJvYQixGLF8YLnO+f0+fltRPzhh1Nfjs70vmpVJnPibzBk
/PbHqFTHb1OIDd/wucQsGewIoRDzd8tg/kN9Du6v9rkIVETDyjzjZ3aDOzZzQpxL5lqIgwguEwDr
iY7h5B5HUgT+3BZxeZN/C+Ip9toIvLkBmNtvZ025VE7yut27M9Jjfy+3HbWdYCzIxLXDLOdHWkMb
i+Kf4al/XIJ2ic+jUDy6oWYdxqfsmWgWw4QfAw20vpRJeBv69ja/Mu9mMsvHYjjxghkvKSSYGZJD
iXvHAftTrKaR0V/dZywkJmz7+NGWBY32C1sMPgbjekGLMfBj0IELppjOgdMwewBVjnXi3rf02EZy
wIXV3y9v8+YOzvvUnzI9Sxj+YSzimEvMXsVMpOB3G2TCfgPXyQtjB2OINwWcckXNR/HxLLaegzGC
AGx8t3CRQLc/sMTw/Gg755uCSIRXM36CH+4mp79MCTEBmQPTIWi/9AxUptk0wIHti50klcccY65z
IAYVDeta7JFtT9ChyzyG4dkOz4HPUmYrG7Vm8Zh8rTLEgXhl2uLp5kl8KJsc+/gY1+stIc+oWYQZ
INgS5ogxnBsQkqlDlIEDeMCrYnqNnJpxnXAIOv5yk/rbAHuDI3ojbsI7XELV4hth2slN7/WwsTb1
GVA/A12IY9x/annmt6wKTKFjUXGtsX/G/bkTiFsqXHE9wNkke/jpiNx5izE0Vy7oPg2l2M8KQ4W1
Dludo/gUUf00LMo1h5ymZvBLmnmjR6NIlHrItfbJ13nzP9hOMSUb1ue8CbWXK+U877+3u8zLucd8
F7wMuPiA3GiDMZxWWmfaPPhWgYeXmGhrhLvKHiZ2eNw9OfOFIMWmTuSpwh5ZUUvGP8N0ekj2pk3s
qSB6OiSo2jOBHja2/uCky/Fd9rHpIxVPL2RLZQvgEoT6AZ8xR0bAopGZozNg+yMiQwJsnDjt8lX2
igzuXMfs5pCq3WyNuTe+GtNggmZcPvGoSZ4dzR/SLiI7lRj8k09LhLgcsbhPUYZVJnRlzsSWMybV
dR2Z9hiDvdLixMUYzKXKhSSkYl2uC5xdFJNHoAPOzj1OiZQNTq4GIbQgNNbuqddoE0OvI7ghkcmq
0ZfQvlCn70pHPOtZo4xxaWtwKhI21XS8SxvedbLP3xyODzWHDsbngwPiMIJlia2ZSmvzbc6iAtdi
1TFcEw+8gm1q+YefERUhHkcfGBLNUsOMlkQbrLfqASDocaWVTZec1akrU46HbKzyxT4yKARbzOx/
aRnEIC1pQpn5wp05V/xxgcf7g/ylhoU1CRxNLN0oqO8D3G4zHr2tdy0uC7QY8gFYP7SdYnEgky2g
TKoqbWDy3dFSbMOulzp0pR/7+PUGEPM4qpFbuY+WWZ9XhGT3CTVmyVzcU7wJrmWrptSNVFTqz4Pd
Cc/pPW15Z0eOyZNbTocUDjf3NrnF9SFIlUYxci/VM8Ow0qbeExCLv9kkrLPy1QWqcHZTV3LUN2TI
gynV+d63DpXCSvGsM4vxQoJheTJwYFYt0K3U56bPa390OReGMMRW8FwAFLs8KzwmgJbyBBxALrBz
IpQXcII5Dux6LtirygTWuupTRahkZlMLkghNEU5dbhpuOwiY+ARQOyGRU4eaVbTvTUfJ+B7tsyad
CYB7UkWfSPeaUV9pAJtzkBGumtcrSwawj3hHppXXzdTq6HjiDfYJgb/UamsRfwi6U1Fh7XmoyLIM
SMfMKxAGAXMU/MPV8a6MnrVCjGyDQnQtOe7pE8kY49CXugCWz2+IRYyacDMZZOl0kVXQIn+MRizA
2I3CFAoXDd5oxwF7idaz+ooOGUMSIZBsgNqvv0QhZmANDL+a+SUahaOK0obVtzfB4MhbYogMQ2W7
OoZvXnJR5Y1M8EQ1NjPwYbX69RkD77sgt40foEyhMdZMz4jQQpNk+HAQrBcbwOYRU3W2ylhwEL4T
q72A/YkXWivBx83yiGfj+ZaPhp8H20bYyASS2c+Pc734rum9BLtic/uEvKcgX2uCi3q0XgklJWAn
8+69c/BK7plibZHqzNosKXRvdFBUpO/47bYHxmBjNyOg6TqrD20GZqFwTYA1IRNjSE/Dk6/yhSCu
lRS8G1csUXEQsvI7efR7JP+Up83o7V660nNFZxKydzYr9pjeVBMCP5NzlvL+r272u7PpUBsgWHOm
pLaT/wqppQQoUuXLJdw0+iJi6Ht8yeXFlSelvxMByaxpKWW4ZBNn4/NCUw/0sbILmoBAOlryrr9F
PMgVsaadDzr0xhiQFbKb1YHHY2E1p427BEITxipBquDJbyKuL6rRMunPgqRB0DYDrwMeqQy9vQoZ
v+ZvAZYx0pWDhQ1oEA/ugRSiVw8clg7NUABfumoItPf0FpYR1QtdAfbSZFGDCki74OE7+TEXeeH1
XjT8GZgewXLkLhPyiQtmwcwMNDDAtZ4rBmK70s7wZMhV0hnSvX9cgaRC4ZuwieNe+KMrY77CcpT/
f40v1oY/s7Em6FNiU/KCkLD5Unv2sT1k7C2aPBCcQdu5Bh/Yh5QbpjHlQJ2AlYGzoeDjpD4CQWFw
z1QZ7gO+oIsd9tfYl6kRbjgyWXxHBn5tE6sLQiMIxpn5/oVYRkwNJYZqIskpCBNSMlAc/4IBoL3H
so2DeyJcdRkJS2EsIrGJNZIQ1Gt45Rm0cHlwH+MWnBM8FdYPM2RWAY5s1cYnVnR4YuzqovnH/MIX
JKkjViggM3Gsu4AhIwfDHq5GJzpG550EI0PAhuJu0lxemZidKDC/UIehFQ1f81oBJ71fS24IHWFb
Iu9roGt4ukZIbfkN5bfopyh8NQp1EDkpVPgfH6PHcSGl6XvOOBzcSsQZRiJab6mENXgunNAe9RD+
43MDx9D/AZzrnwdHt3wGRE7QHHyCgQXPhyEXcPHNZEw0bGL3LNn2yIX67Jc00znOhyAIesGkouS5
dWn9fkePwwDid0pQabBwZ1NqF7yVaPzxC2Xz9M4X6xa3hr+YcywZws3SylnAIrmg4qIEnFb8QvR2
J+uIjPJZUIqDrsFSKvsvl76cAHeWoBxEC54cwRPkD2igiKttZ4x7aL/RdXpop+gqGQeZRA9LD0o8
OH9pl3dZg9ALWP9PumgSkkgJkQBjealSJTUXmoX17esevGgKqYhR/8F7sCGRUP/0JS/6y6kDh9DP
/LTnuvxUNsxstB2MYVbfvL5oaqbOAEZm+ZTpMHcBpaI1YnUp9CGKutH4Yn787eiONfeZvYhiCdoP
OehqIQRBeKq/0AO5Qtk366AO1EqDbslzSo2FQzNZcHqhA7m5XVw16kfcm58s4xZWnGaFiWu71ECH
aVm9wTO40Uxy1lYkBDunrn0hnZr86v4JPL9NcuL0GL6YabchsFiNygRyMxDG7ezznOF5AqMDoAFL
vvA2wktG8kjO9nG+3zrvhvO8uldYO8UXgAafJfWkeo0pBY1epzi4tTGPSndnEqHO+bnHGWNeYyQN
mXiXvV9eExPQHtgioaONm335MyIoZ3ibnElAJ7EVV9Om25w8nB02rPhWv7NmcenaO57i0Fh0e99W
dsY7ulbcN0zSdxzDvDj7qdckPJLetwqmd24gdp1pt0RhgmXxtxPUcOEPD0dfIx/oixZ/vQ66O0Ub
eNg5N8jFZMIg313iu9QksrFuUjQ+BxVpF8clLKcPD/7eWQ+MTaRJxsuH1uBuExNJJujaPbelZQJ8
f56TL3tyAzUd9pVrZqdtePEGAQUAhHsGdsWGGlbsiB6QPmCFazf8+S56rwnDQ7ffdfOI7gdDg+SC
WUR+fVr0sXXG9m3rYATbNd5khDWjJ9GR1/hQGBrleRdUgXWC9HvwP4Z9x4etcp7sk2lr1oSmeLJr
VXlmWyiO0C97l6bJ34Xr86VFIDBFTGOsjnvzHy+1Bbs+5rA+bhuzwXy1k31fak18Ey5uyNR29OX2
q9PrYBB+Y5lTQiTrt7q7FNJA4Tu3VkD+ZYEn8FjY4o6kpzBOKKFHdfD/+EfTeS0nzi1R+ImoEkIE
3SoHcsY3FMEWOQsBT3++xfynpibYgwkKe3ev1CRJS2eHaa3IZzsqtFrzuEu3aMnTOXFO/i48sy0Q
7kpgKesj88TfjDFvoHWCkW6f9r5V7byXh323ziBMt7xrc7obJNicAGebpxVIDiFS2WL+jsos4lcF
BG1kWsmtyH76WceYoJB4sVw8r85AtfKO4DSoEBIDg8EhOSM4ukT5oBZZxKo+IqNJLntx8U5kz/pZ
Dms7utxZWUTEzfviZG8tpHaHS2gR5/BDGPyVMImyf3y0bUI4mXy53h/jByhOxp1cywNQ2jc+VBob
k5gT/+Q3AspplrRGer76jegQbVDS7UaVc/d4CJoP//nAXWkGD4r9x7SE+d/F6utXXyxmb9C9Ox58
cm6eoC+URkNKs6pLtWESEz3hWExYjikrCjL7LWi79Z0RBwbazh5sdrPYBFOjfZkSogiAdo4v/nzr
29zrZ39eJNtz82mFKIvupchmqTlHxFUU3Xy6qTnP9rWzDaCsN7/k+bjbZePsG3Wu6E7DWL323WOn
fljJrHo+k4jYrv9eat6OTzB3ajibGD2xj+5MJrLD2Q3VMTjO32dsThtXj2D147xVfdETrPJgW8JY
zE5UJXer8A79M5z7PT29gjsVBgHT3OlMu7n6n8/wCMYWldA0XgOL4aRuYt7CnGQKivit96h6Vcpb
5EsFPuKy+/54UhGcKz6QP4zo0YorG/YndvTMzeotk46miJ6AQ+8YVQn44nnwzL3809yXV+Tyv5MG
mYxMVAAWIUlpy9BzK3jm7rWamq384l+ZL1kk9cE7Kd6d0rY5r7uXFWqdMpgrusd9+CZJvOKc79Hc
XpRax/hZDZrHIUfoPCd7f/mikqTj4EK7sb0dS+4b5YYZ7L3ryaGjNydGhLroHCDGAv1NBvAXwozJ
RgNnIZeNCxTsG1QUggK3cwP4/IhiBRNx4T2x3O7Rn6C3InMCaQv26Dn8BucKJ/MjlNm5Sl38WQjm
FXYL3M+2wIYJJQ3PfGgxzqhO8QoVTUIzExBGWacuIcG8nXWgFQLeMu9H151imeb8tN4RXDDtFFHN
oZmiqWDnO1HO7j09/suhLNo6A3laRe8IwsGWQ3cBq6zPQe0g/IN9CiZKOsBG22KjIgFaH1WKiZ1v
Ti6oB0+jEslQu1ZlRnQJ+76weoghKlw0Gl2WpyaJUNSypZikKB5vg52QKdW9T0BQ6jF/eeyn1+ge
KfSqEs/da1pqqhzctOYQM2vVGnSALAH8oH50pv/gnVFq7vkuw0n1Fr8YMcMR6jyD1W5A6Fz9TdPo
bZpEX/t1z230d6PDbzY4/ebEzC7tkpMNdj+otd4TOoAb+bpQUiWOfyk2vsc5G2RE4ccIZWoU7q33
pDTjgXzi8ETAABm1uiVpSMlj76CzpZR/pyDyNKDUpzZMiQox8Roc74SCiEUpslIz4qyPuL5bl94l
ybv3C5zWJjrOuAg8pHXdY5ewGPfTKo+sqLa00gSr71IUyoanOfXQs6QPcIK/P+AaVTNHgANqsLrb
SMncXtBa0cn9sFUn1+CghasyuvE675j/2aTXi3M2gus6KfsMcPDm06J5ab+bb0ZoXMzwcwACMwJZ
v7luE2O6ITihEhbB6jtriSvgC4ajHSf4xXs4E8tRwAGBK2y6L8RLhzEFbrxFZ1UFfl0B6pDuQLVZ
I0kHVFp1MpAjxm37W+2R2trKuUlYp0hJR+XvQPXlkApE4nqTY4yNTlM4cLiphsvcBZ8bnKoRfcBA
uyx0Hz97xPt1BRuWe2vvuzRg/se30KX1r7EZHIfV5EIKZQC1RX2DOmzOlkW6bo3Ihq1Ea/U3DvZa
pxpmwyO5MARG8DmazZkFnfdyj80V5il/It3LxKeaCL8uw6fTXSn3Bp/G4hcUa0hHwGBvEotNC+yU
0AUPtsC1ftUhyCnBACaOloHnbYt+uYE7AYPHacLYBH8+xI2VkQvT8PAJVfovNAZRHTsfAV5MmAiw
N30Pjgz0PnE2lL0sQYiXEO3SM9Amm0gcT/7Of6BlwqN5SU7oRFSJ02Cjm8WBCJnERcLqEhjge9/G
XrwfRI53b7YXNL3wQSm+XpQQutIGCMK90loKl1NP0CJ/j2A4Uqp8+m8hRuKUztDWTM/G9Ap/LiAJ
tHMi3EbKG+4GYjtYgbYdeutL89JCDYZgoYcWEmXYEiKr9YbSqS25PXyRjNfuruExYMTlVVhhj4OR
2bSaLnfB5D7gRumMinV5kQ8l5/RLf1VyQWJOvB26cH17TN1vzwgKT37uE80D55qL+c15vMYkIOTe
m3E6x7gacj3jLpxHW8gfAn2Ug2Xha+I0WOtKax7tm3soOge/CVk+6OhKraf/ogfh+LcNLlViNf02
dyDHiRyLUbSWnF7RCOT9zzjgUNnNycxfcB5G0MJsLE4x1WU9w8wFdIVO8OSINfwQJrKL2rBofJ3o
bLI+7oMBmynHgVwJC9y+3RZhPFiA0HDqel6vxXnCv4W5V6O1QflBlMb825+1ZyPcYizcLOdrCDiC
W9Oxyz6r04luTyvp33gHploHO6iCvA9faacMLg5AFtq04pdguVwOWScIeaWJn47HzDTKAi4OOEGP
npAtGmaXXYhRv9oeRF+Ln/3D/CthjQQ76uwDUCouCaXzaTg635FGXkSS7IB1UKw5GHM6/Q559MZq
vIBMgWOQaoGU9CI2WQAtrla1Yjl8IJ8a9Btdwlp4OegX1yovUvi8CxJsgMV5cri4L9zx9d3cUeUo
1XZ6gkzhL7gzzAeISjSvHrm4a7b3E70ym5qPs0HjN8ZsKh8c+PjOAON+WhAvPC0/PC6hnJni5hEN
VoRLYIt5KHkFihxA/HdSwd5IP08o4Z5azwAazEED0sp6e07AJlGJM0QRsGTnjS+8/C09FMQbVtZU
kjfeEgX3w4vKFOKnyHgD6o29O5/Yp09MvU+FaMj9clvp7J69d7G6Ru9HhhiR0UjlwOzzQnbzWRDQ
Sm/IrooLxL8RkFgfVmjVGGeRBx+k0OGn6p65SQksK02fdZ/ClCr+PKE7rSIpG84NukkeXgF0ePq0
AnPwOiukybwydCx+AxqCKLWRqKWEKCMSuTj31KYxQyZAHuCELuJUTuXZiWgN+UoDEfNo06rOKkRI
XhU02QWWA+48e+eyu8VlRf/oscHacZVrlAqBksazZ3TaJYAJb/zvElNnzQXAOa4MMCXTpnLkubhv
MEiSm1mt+WgqLsMKFX0M92TCY7bAwZ9cKvT2IE0lDat/EeUQmO2vlo+r7da6jP4QvYaHFp/5RnNF
jUQxBCZBLVb26SHEFVXQ455VFwB52hJ9QP7QOaNSPXsIF/OoPOPgW7Z4Z741/1CWVIaUJiB1kruJ
M2bUqfKL8h47A5lV9HlEdIC0sT0wOueWQssRD+Ki2y3/MJQm2E1MkGGoyDvg5OQDT5L92HT73hWK
Am6O5NSuTdYfKSKx0jsYho4tk9G3IpkUp0DKsqja1I7GonBtp4PJE46EoeWAbi8PtQl30I6VHC4+
Figk4//GgzTmz3sIM9gPXy7GOogQlgJ2Je8WEAHRA2dlSRlIZMhQFalETReFHYvRQPUknOOXWffS
7+rkyV8+5acwibA96awKeFEBN07XYB1IWzmRxO96mrgqaRTnD+nb0uCTgiGeMTQqdlmcLdYG0Egg
8u/sMS0jU5aOipIZuPGJGeFZUf9VviA5IDr3LStGNOZlBwUrq7BgiR1eGCRFz7O6AaUyk8cn5RfD
qHBUbhcUcrrkYPG8/YRVTNgsFz9RGkK49jRFx0GC0DOJHqHBFgbj1xvLiaWf0oHipSUfn/9ceDJJ
4XQJlJmrIey1gowcJlLxHJqIazPFhbcPS6EwU25eUEER6wXnj1UGzldTuFnVkALAOry1EI7PkXyA
aKYLNmITTJqFT3KEL21sMvmZoziwiUOt9e5+ygnQAfv5+SFKAXiEXxxdJlHybnS76MU04JYDwI+A
AR8Xx3YtrEGm6L3QQTGhmGuZogM98hxdNnGxHOhMmqiB6oPeH/NNuT7gRFhAbRqxAwN0r+OnZzEe
47PlgjvFT+ZESPxmc93FWokPDEp6BBI96JB9pygyeHfTNfgcoAR8CGJ4cLtyukWx6CCy/AJDe3fJ
I1EeYo5l0Dlss840B0+OTm1CANMSTeZjhY/R1rnLerrsSM2wmRFQLyN9h6ScBAhXhAsaUDS9TPxE
IadLSRSLm01gdsL9nFVa1+uaONv0n8Bb/MkOafE2QItU7uLbZIwsMll++p5kk3tygU+ymfiXO4/M
VwwDWjlIKCH2U86hZuhaPZ1ktCtSnnT0ecpAmPsfqUzIeBNmr0PyLz6EVWjIAY43XJlnVCKfjs67
5KwPgmAa4b/jcyC5/RnMW2X+V2xA+vSKv4fGTsExoRj32IcrEE7vUOSXhCm61xTPx+XI9YiWthRw
N37nCI/1XUlhysGxz5XHGGUy4KdWjz2QL18kyOs91p3SgI9thOn0yZmfcu+h39Gz60hicPOUTaPp
L9IRPpuF/2hCw3GatSZlkcL/pVslyl4Z+yoORLrpcuWYKgPnxQnqkLCH/5L4+UR595o/ygnHsuSk
MJseijEEdDx3wdnWGCjuLz2L6AqoXCzSiFmkJSHELyOwrhp1FF6PjFQCDbEiTB3ACAixweCWR1Ob
OtoMQeGEAzOapxxVnejvDdtKY02tqt794baR3FG7MejOfSvk6w3E2G233cUhGr1CeCwU/S53Hi9B
iQXYzM1yPDl/3nqaHuJqBSf3f8VIaWAkqKUYBmWFH3huc8ONjbdRNPz0Z7nkmKuoGqd06b2xzj6n
AxVypbMd11rPQLdOZcAaTlIO51KrlZYXdjxVcVoI/UpOfjb6zxjDF1JQ6E4kvR5ACqeJ07wCoTzd
CZbhsPjluJhDo20Kt7dBkMelULhjFr+CnmEwB2kGR/FNVrU5eABOUWQSu2/hACztlWr+BlnTdnTk
tSAGZ7CC2Jso7E6USg9W/yolFCLRHwMFZ8kdDMqoVcO8W15YwQ0W+Z2FGb0eUXG2b0SHKpJ0hlV9
y40HoAOMeJuRyhPzGlaJ6WYUt/uB4iwhBx7aW0XmHIrIhMppHTsbZmoFnJY66gUMqx/3ECXGxdte
vOcvJDcqn7W1zJe7Z1x5tBo/VzLfjV62uI4ZIVH4R+IouHCrLJCrwj+ZXpVwsYtvcouaJLpY0M2k
ZF3d9zG4GdG1WSXQNS8FVoV270pJX6/S1OCc52JG2YNzc8P0kgcrPqvQMyB95jNPGQmFV4s25BLY
9xQY2vit373SdYZe6Lx1d6t5FxTwQPFBh987Q0gRjD76xZdo1P0T6eFEhFSplmDUcBg65jm4oHii
7eFW2P+Whx9UU3sntpfopgg5APUmRQmckoz2l3MH9Zu9+gTs1vuVvuXVR4rcoA/SX0ipSsRCM9+V
7IraunKhvqhr0qv7dB840zdjptVcxm3sXldi1u58YNibaphPK5qv2Ds44dXbNptGbA6tYbdE388r
AIKVRvYiIyb4RfeFN4z+bVYgjsy62+6uvcjjOzEjwBqAu5Iw2TOME1nn0bp3UK4iuHUBko/4uIOc
XrcYHIB0S39MRsWmReNX/lvQ/Ub1PzO4EvCliLpz8/X39so+YXMH8AewLQ/PEuLWBGcYVAmp1PBN
6ADCzS8ESgNcu9zNIYiywR9Y0MV9tB4M2xzQQcN3v37eQ7yteweThzvDQnbuZm7F5673F4CJ2RP0
7+Maq0q4bRbdbeGGq0eyMrp8eudsO12jW6fOW9FPuo83746n+IC0wDh/xofIDF6Y9DZb1wjIBLIC
6+z45wCHISNHwzudGstXVA7vnrCW5spkLqMbGh0OrL/qh5AsxgXfPrUbf54mjOZtcaCzUf/qWZ0i
aPqInIwOLx9ulpZ3880V9INb7e9/9yOugvLOjYmKo9qKCXIAtSH+CS/1b7fbvHvHGF32mBm1jCVo
kgzj1JNDGzCpW3i8Va4F+mVzXef5ilX1x+rsm/VWzcmnhCAmptNevOjBi0DwhQMQzHVwIAP5kM6b
Br1CBlPXlyjtuYzPI8RA5IUQMrsncpL/u6VZi7dXEU4Cm3VzugWwyKq7D7vE9IWr8IA3eEu6yiRk
4J5A2AWiFJCD1SexWy+3wrIyPW+dC+DU468aalJotWesSq1qiH6VcEWYo3LIFQRREdRDuyfwqzE9
x/mWq0Vq5xdChEV7YToJcqpffpddXV0znIe3sRE8Fx/6eyXNMUwyLI+v8YPDFHNBCjg49NvQs5TD
MyfEpY3erunMZqiUgZrKvDb+RDkch67/YVhqg2oprEUj99GvAONc6LgRjDMYNbz5fL5ZeUzeIXGQ
++51WJtWqoFvBsp0ZD8CaPDaSbuN0wHog1MUzriQmKq7B9wSJo32Ca75HRycySch1ZkA789k03mw
jqwkjSQuSVGf3QnBLXw6JsHuGLtJUjOBHpLo6S4mPHRV5e5los43M57SfJQl+E6Wm04jtjQ5bR9K
dKngeuRgqACOST2qEqehvHsr3i3vs27/lzyd39+QF9tT2ZPg6v2S+J2KN2c0WQdLbIY4wC8hV3Rj
TWW6GMT/MFma2x+St69wfGbrkQHPaHMortaONzdRllHD+31El0n4SK0Ki5jf8Mjirnn3wqnTSO3c
zR/BTORglzNCu3Ygc+Qr9Vn16u1jC2s5YSeE1fB3Fz4m2LKvnLy84mzD73p1D4zOJJ8qgbtJfzTx
5x3oBL8WlMLXgsAo6GsfGf0JzG7bZZbzjWuq0dnBc3OzzEB9dIGdxps+6ihgK76JGp2AU1wO4WTV
JOMTlb0qtZ6HaI8KAziTFdIF/MkCnAxoUjDWY+rU5eQbHrL7zDuCylvRiXdB1qXTZq2iFku93l8y
YJnKu6PoiYDLn3QJTsF5qnQeV4hbk2W532zWwwYXTgajgV40RF91j68AaQ0KGz+RNAtsRrY1bA6k
5FZYO+kE3FHBeEsuMgFjDcedMVWZZLM2anfXdAYIggCRAWX7ZzDwjfPs19FSJbXl5cd9ora5QgbK
+IbRgWWwe6CRqk0OqBYM8HX28Mi9xnRYDI0U2UCnwUzns3fpF0OQtwGCJLyRfwmLLUkWRNENSBdD
R/CCIBSao5DXZ4iy6YLQrldqRu4sD3SLgJQjQ/tlYvPI5F31IlxnwB0Jlj+0vTT5iMRR7SCqA+vY
+UiaejdMDwgVYVWkg4fA9N36TARBIBWGsZy7nC3Vugoz4D7HaIi6aUL9p2iNLFhTLEm8Y6MUk/pL
jYweHADgYTaW4qAU3AJaDh9Zj5NmdESvAEkRQcm5r4lKlCIYtUYgRTukMUoMwUeISGrzxXcHEEYj
+nJAQnzpPeozPgLTOijmox49L4Aw3tw8LXXFEN0YHkvLFtWohDgA2BI7EZotGAwPv1E9Bni6Ibpl
wjfeLf5BB0IHjEYJBgMjAL3/nwW1oVM3ZpBK77m6U40vlx1aGWRyU35aDTOsjcsR5ib+Ck5oVJqt
Y3sfqbynz1D/qOyKXXzziLpw1gQKsrtSJp6I5JA09hNgAkRKSq+KghEL18vDYiZn06VZw2hKy9uh
WfrO4gD/0EQreek2UzJ/nE8TjOObP3L3jeTDpyHQdPbzZODwB0Peshw8Y0MzJfwf8u5eQdoA/dzS
mW+6R2c3VFIH8r/Y4sTC1iMaXh+YbFJBciRn2yvQdO8cc1bk/UUDrDG4rLdE6K3Vk3kt9EbS7XPO
+PA0tkgTqPNpWJaCWMns4hMR/so6Rx9rje99MrvaDO9IfhvdoZpzwoUkI2JF/CXXiLb9/G+M15wj
bRI3Sb3X4dxMp1n/Ev8cutafzIRvpp7IRka/XHVqP6jO+ApYstZibJFktIAtn84tsNTWMoToRsHM
RJzccLmwzL7VN9twcN4TzAEGK6p0e8dJrW0x4qVccmrtnGwH26v1URiTJN6mmWF+DdYMNH+2h3ek
jSMDUPcQQuLhrOLbGY/zKaSGmVeFAjxPviI8DL7L8iu0PQsNROGAtCHF0dDznAG0dmw/vPps3meW
zG+tz+sRXcpPRJVXcvg9A0m2qzPknkCEfZIKKsS80ImX0OxTGDE8b7LV/X/4Dkbma1Gkva9mFBe3
3ZVikUCILLiE+qbuoKRItwMDXn+TmGjlYc7aJx/g/hjoCxFxhlcKZ5SmkZOwbs6OMSa2EFMag6D7
26N7JzhwWh1jjmQOjWd4ZBok1+5okVOiskruiSJR3pOhWIjnrzJ2IIhrwa6/iUwWIxbBDiBS6sIO
XkLv1BtE4nAak3un6tq/i/zIVsKuAVtgh9mawAUiamHBRPlBk/zrPalyCWAIuBA/LIiQWoyC7H9Q
SEJ9QEtghaLBkqFoi2P+PkF22q0DYXzb9BNN5wa1bufdP/uASlh5v923ej6BDKWU+zsqkjcQ4TOQ
AaXuXMfo7kKSVP+5Yeg4Nc1Yrb1WNgA10A60S1m70QLrea1sdr3eO8zGj+CYfrp/ZVjq+rCOSwjN
axm/APZCLGFfw1eqGVu3VZ4g4+OeETh1iasDvO2pmbFe75zIW1e5PmWOPEdX0AUNgQYdIJHXw+YL
5K1hRLru8DP6XKBcjSk+tCcmwMEfavubJ6+Q+PQiuqf8HxFQAe3tuh5LaAnINzh3kNF57H2QTwxB
ZvNMnpwlZCOssuxuYt3FR4ODHnyMb+Efr8K16iPu7JG4CyEieEyb6R+tBR0MXxEyxVL3puUuXBYE
QI9hCykm6BQB/2cyUhlog75lgHzefQ4+oBYwxmPCahCe43chegfpfaeWbPvHNsgGCsshwYmo7WOC
SvGgaArB1mfxKcJTcANJ5pkF9SJ1F/J1xpV+wK/TAUdBPb9QkohQSVACtJM/uBGrnW1bvl6BNUwA
BoHD+okoFHDxzRfXvztUZJgiCHKtXv2LHL3xFXNeOVMSRTN/DVHKotLhIUmtd8CkypXS4vqa/3L5
AEywKzU5fSk6rr/cf4BBsJrd/StTq9P5qArfHuUMS++QCtXaxUUC3wO6KlPaieNxdjLkE5mPc5UU
x4bsWhPDP3A/4j7e8XHz3pP7jptDRp0a3o2wvMxbtTN5lM8uIBuJTzcgdZcooAw0YNvf5WFltUfB
lLWuyJ520fXTyu791zU2jDBjUt9jwVyq2imx51HDjGqbANqrPJPi6BTvws2oBkHCND+f64Aqjjc4
3QZHiJWdX5+VzsiP/M9sjzwcW3jGHOz49Og0/GseXOsIyrHyZqRNMi8PZZjhIazL+qQ419j5mK8c
azW3QQinb7rkgX33T4yd2Ad31NI2VXC6XyLSukFYXvzaaL5LDEQ4VM0gzwV/I+nDMY1n+4DmzArM
t3Nd5DZhgTmBd0A9xIg+/Os9KMZEVNScxi4+WCQjEOA175053FmbAX3znrk4Lp6rg+2cVhXC+dxd
aWW+W/u/1yO87yYv3i34JnJWluojeRsVqBoEcLXqT3HGms5MFAKC4HkHh4b/2PvFHDsww7TQqJdx
xSMzkPmT5TSbmSyggiX85gHWdbxApAV9fW0Wlr8j2+iOz4EW3KYEKtxsQ4TygcRR5AStPUNwnLx7
C88lt8xWP9ux9V9Z9Mru9YhGkgR9PqiKkV2P2pIh65/45d1Iy06q+HIZgn7zSp0Hox0YH+sxH/BF
Gi7AZ8X5DM4LKzSTHPwUX7cdbrrfjPLK9DOocnfXkXSCfZLItrCYjNU8NL+uP9lT7wO2qvjJYkQ7
hyW+iqORpzg0N0xmR3Pnoreskkj4KbkFbvDukzvj5pdL8Yu1ljApUD2yyZDg7H4tttXeLqM6BGh9
k+cBUYf40zxFHwa0nT2IjDvE4lmrns37D/n2q9Y0fnZUPz+fWUZqFfKZjctJtNrwWi4PmMN0t5EJ
1Lpz7mDyLND4+aSphKB+HNpwL69Hg/1PecaSDN1GV9M36Ld+is6xe0RngK4CoeLF2UF5JO90B4cS
ln+lKFqfpsUuOhbNW4DhvYb8Zk99W+lsLq0rMMGNMLQbWp5Gu1ZtUQtcuV8IbttBIJg/d//n9g54
63Xs3iWnAkZ1TupIZS1vQ1JpKc0MD2VhhXW02rHL6WMLWwPsBVpA1NuzNQdZQFbCPAPwnBKrGu1r
jzmudIEAczYTq/P2Labgw+1InMjKHnzszgd47rbxq1n4jHfTU2DvOnXWravHwBXGP9RbhxUup/r0
vNgwHrtdY6IkZ4ZwSNbuEr6Q4tOq7gOrjnH+lkc19Hyst0y7RSNQfnjryvr82Djze5trinHzODHO
7oVQn86z3dj4T0pK4voMNtda7yi+5bv1MSQWaxL3atW/Iu8Y5n65Fm22bR7Br07RNvaabpbc092P
iewV+znCgGuMNNk5Wd61PPow1RXOsPDtJ2Lsuf+356rZt8jfKhiW/gyO18G6/ByWtshIXcrCUvRY
3f2X7TyYimcQx1FzNvsRbivGlz/8F3LqiKSKsh3k+3SPxG95BC/hJh88wIzJ/S25V1IBH5Cv4ZZ1
/9cYPQYGIRZK5etUm68hk4rJ/A5OAxJ7z+RckHRBLZy3P80qoky2wTv5oKZ76h77xfg0lGVrWXY6
S8H0F87ZC1T/SmugPRNvIbkaJwIhTGxq5l8DvqqGYt09NtiTdhX300FfBkGiAgNcG8RbEX0GQzwv
tvPZw1WJdLsntR+Rdk+UCFVn/OqU43O0qzUrwzUlbs+YKH6/1i7PHlK8c6vV2IbocAryAblLa6M7
jVvGfQUFXKsHkMjns3dHADc0xeKbfQ5tTsDAZDNaw9wpTl85sHsMaLVkN7wRaoqvjqDbMdNc6S62
DpwNNpbetr3beOwEPALI/orTiEDVs2NxP7HVYn8gqK91gkQA+u/smuyaMDdY+27OmcGpN0J+3r2c
C6XssLEWvU9OLpDVqkC49LYM1iZrougZYQ1IlxKKms5pxR0yNDXm6zfDINofKoWxKIe7+LVinWSV
WEjhYJHOh8MjZBazS60FRy6vtxXux7Sp7d36jVp1+IorzSfhaQ9AYado5T9VRM4FzDQHfXQP747p
P2OC7d4E4GIADuo5aZ92p0QBkvsiBkktQSZ9BSyPyl3w6uiAi3hAvT8nGh+1wpXQBjHsojHslQY+
5mxj84QQ0tPMXDzXpq15UqqY+BTUH2xplDM9xZGo6awhJhCnmPvbNvcdDZ8oJ7lR7OA7tYo9LKdC
ePhEOoe3Ztb+tlb9Gkk9Yw6i0hBFnWNXR8JA1gMhw/JvQghUeFoJSCBcC44FGarvVsE0p2rzhB2v
0/qZEseeUpc26rRJFB2+Te7QvxQIWEJsIZ9O6tnRDQ1CxsTLs/9g4bfCBgf+RmX9oiQzw9oP61OM
oT7ZNAvIyw/GMxwxe1JBZeBHkcLb2NIfvjzYDZP3UWYxU13UyvwPqcWngJxc7jgk6QS6ogf3qZTI
y2a+Ba7nfe860ohlzVxAH5/9VLfMZtz7Tya9+uZoCXMmesxYHJDuJeKb1bKzSP29gg0txbzmccVl
f2IZZWB/4TZkOWH8BR1sEZacenAkevHZ2afP7mNw8ih1fQrXIjTHRfvW/ccuwhk3LeJn1HZgAXVt
6kJgBnKBb5B1ooeFu1iYV+oUxF8BU1yhvOUs8ubAr4kWstwrgguZcjqwqhwWLgQfxpjKmMnk9z6W
Wxzz+J79bwV5Z2HRsoTxxysvd0F5ko/qkzLDJj/LK5ABBySRa//t0wyJNFejD8mmCxHRkNyjGjjZ
V6R1sE8Vl66rqiTD0PIyGC6ptZ83j7LOwN9AkScRCwDDlx5EneBGU54E7z+QhshhHg3gUO00frJx
Y5T9bSB5H6haRPmpQm+EWtUIumTmL3Q75Xf/hWRAx0+3tTJiDF9UvzyNn+BNhaMxFleMYU/8nw90
Snaz4Yr7zlkKZKxSkg3bJo4uoAGGhgmsAszALpwSbJp+WDq+QSW0ixJNzRlku2GRpPZH3QPWhbhX
fjbsJhBLcUajdIdkQyZBW6S0K0W0kYH7/fNEJ051GJxal1bp67HbBnyFklhhUvx7wM+Tz3Vg/qy+
o8gNdeZFjOiojWAWLtaku7aiZwg+SZsNdURZ45d4YdS+PJW00BtkkDcQ7cxF4M2jDKcG57NgG3eQ
XQ8Gf+SFku4FdkB+ioS70pwCd+qRwGQAarfw8n1TauPQ//CnHq/hYRoGJcMTr8lv5HtC7PUcZP/y
LO05WYY5MnDqSrEFfGskZyXVbbs9m3do7/Xw5y+ZL4nwxX+vKMhATyJxuOHhG+LXDTLijb7RDKpM
s5G03O4VQagUA9u9QJLsJS6FKtzC+sDnAe54kHFQFw1eNQMf3Xvkd/ARgF92sLhUe2ENvquBbqFC
rkaDjwaU4wu/IW4TTEY0GCimfu0SsE8Hjxno9lgKYYU9Zu4I2eJX9m1Tcelo/5OHo/NqNhDQNPxS
UPO3kyOdMTK4UtDwK/EZu3kVwOyN4kVXohHeVvqXTH1AVN8rk20J+QSyHN1XSGGWGgo0PARVADwD
DzMoHwz+i+sayGHLLVhnrt2xbbPLX5pPZFf0MzjblScmGEE3vP7UUiJNRANzcH0gsYfUGeqFZSHS
OBfhmAIMpY/E6sNvKAz3MNgFuK9CJizxPZI70PdKWKLAL+7sO3f4UkKDapBFNxJhKTnm4SWu86R6
SrXUUkPo1p0jAdFyEZAIgBDYZy6wL0rj30RMm78ZhgqHIubC7u/D7UjTGekvUngSHD0yUI1KpDTU
ZvRwDLmXOArvoacw75cYlG/+h/48txAlf6VTGB1vd5efYm7sJmCi8OjIGD5RbkRoRP/gxsx/MQeX
cYmies5iZTzmHSLBYrwPQ40ZZ/ydZgtOwehf/5O+vjNZNIZXCczIvNlYeE4/80v0uozZBcNk1OKR
NlwBGkSqMwz36H5HG482Hrouyc26TEUOiamlf/f6m4D5uBNpvY484hdW0OoiJSDD5BWRZh/a35nH
/C/KuRIfGd6IkTLnEe/yiu4akooQCRUuOsQX/WWhqQCDfQDc6iy3yInA0SkR3QeiSUNlqHWYsQVX
xbPqeUVA6cDoEcOrq2GPPC3XLgN3dVykIwF51soOTvsda8ROw/gcFFmSH1FdqtjQsjn1gq+WjW2h
T8xPV0Mr+GnNkdTPw5i6wK0k9RZjEOvlcsPYAL/OhbdkEHzEH4xKUhzBdDeUSubFlsBeQxXL8s5n
QSaH1HHT1Q48D3XRonFSMgKvrKtNZciLbkIpN1Opj5Ryy9UIjIwulubR+eEFiBxrKUiPqD9sdtpR
15GiAECyxmtNL5LP9u6bujunJOzz9gKO8Bise4rETq+mjRhr5wOlGKaqUdUDKwfr0jYB34YdH7kh
EkiAOquVrte3YIzIV6lWWKXX0VhCFAnH+AczvweSJ0lTZIY3BmjpTtZvSZvYhlAtfoV4CI49j8Ko
lr5YT8Ui7VDn+eQNyhiRWNHAIPAqSUBtoUQ3UEkgsAXrmFZwMTf6wOCbEZFolEt6+bc7ReIE5AQ2
ihmfghgVRNbTOSehAv5euSl8cW5RTij0RtcR0EM45ER0OFuV7zhpAnYwIXKVcCNwDRGCoymMmuCm
H0Oiwu+vrxhnxJbKhLxAHncIEH+B8rHU6K6j+gAGZMIpg1Oi0xcTpDD578rlpbG7ppqexCOY0Hb5
TlLigXRXvK0EKyx25RPA4cGDQ+Gtab2qpnWCc/Z+NVXbdUQHZ0KB3Lqf+NktN6nJojzcEFdY8CeD
P5dLSeVa1GUazIDcWRfYUiwLL095ogUSZR0Fo7dFyKXlWJeUNFekEwMZIuSkrfi37tr4On9+Om9U
jVq7d7Mqs0u0yKpWk0oPwob/gzII9W8Vij8G2iw9G1Jmn5cvrU4xl7taQStRwflidINuC5U9SAN5
MaBvFExklrD4zsM3c84usfnX4qek8XrRC16Y/6KXg+mhjIRNoT7XvaTC8sIsjc3wv9qd2ol7ToTL
UnrEbbvUER/3/L4ezUikW3FLLiBCxwNQ3Z1Me5rnQFou/RLz9KKpPOCJV5/xmho3bkMD7Tm7WvPU
BIaaHuLnlCwI/bR0qIhFATLgnoAAJAHjPQCPYgrkmVXPq+IFtOI+VOy88lsuCNmB3hQbMJBWgI16
UmJ/L7jMs4ASrKudXsXNLpRvkSg+D3l2c203EZFLYN7AG9XgTxrMIRb81KTnGtKVUArcozKcOT9f
7arEMzMQb7xXcDpUP6EybKkPvPsk866QCmQZ/ILkQP7Med+EimG1UklF+SC5juwmyWIhO2XDWSxG
D4gMZHIwhBjgYEoSvrbxU1BiVNxROznhI7cgfQ+JDOcnUnZVHH0j13hxrSsodMH8VeVy8lk6TzQz
eSsPkVdTvBek/+AQ+W7TLKbpGzvtkqhtt9pUjA3DnDi1uiLqgK6ljglNmNEKqj7QqVCD+A+BNcMD
Mf43agaoEZ0ptRAEOLGOa0e4MSwE/UT8TI+oEUr/Bhkh1+79E9LMZ2x5tFyY7XHqag/NetqZtfWx
6yJ7YM+OlDygxYHds7djy/yapoDytz0VICSKap4BsAl/slakKBJTZWixAPT2+pucS+YOcz9WvBPN
ifodrRX4kQmCUTsjnKTG0eCGwpoNkMcvGkICjaoELH2hF9qynF+H4HsECQCrB/OkWGyYb6T79NtA
BvtICJrlvwavGBcESx65Aaa/1Ayhisef+gVnwegn7mPtO+w8P0JrlHj04eYUkyClpm4q7VD/CrNb
0+48PHtAN0fcqbCcp0YP0Cuq06E9x3VMcBT4FS+jXpGX4UWQNyLQm/6rAz/eZViMJfosFllkMbVY
a0udfkZBrep2DAjS/Z+2llvw6sikh119rW4ZewH0E1lxLTIeNlQ8v9+FnmqAjf+FHwZRFORgSlWQ
0h8z+lonrGxAQN/DKtOn771/neM1PEDW0JBGOsgfr6PeL4seGNN1nPW7RE+q/hTS9+VplbISQsFY
10qcHq14OjnP+D3WwSqzTFY4SS9UqZLKPmk42OuZ76w6VZpbLQuS2f6/xrVEamtZRHgdAGzxX/9V
oNwrBnC9hOJK4tMEDimA/5XFTJlg01V9Kt03FAIG94KuW2CGHit0TUfbYB16wGrDZ6OiPX235lOT
4kD9qIAYrZB6CPMJvS9MsHX6q67MCiV580mcU86c9qFnh3afHUhNssV9yUZ1CJYqkM4uDfCS+Qkc
kX8HTE0+4XJEOFkcqTJFtQotHT+VN7Ls6Lvnf9JfDuafdpA5A6+fzUbyjHXk72xwW7+/5ZVZFpiY
pB1KmgNpYMXHgWlws2g4jsp5kFfvEj+aZWJPND652tQZpspkQyU1j3lPdVoRPRIWn91W+WzkyLnG
/0g6s+VUtSAMP5FVKshwywyKOE83VjQGJ5RBQH368/U+lTo7OYkxyrBW9z/1soj+jfFkVtMBiIRL
deDVpI5OvwnuFdKAT2yy8/bLb3m7r/fyoDI/iFqCi2GZp2oN6vv7QnLRSwg06YIAolS5yP2a2eWv
QGfJ+Xgmx2FqnAj0I6VDH5YNhpcCPZfuNqSWFPR0w+xiv7gpNwQTux0cxx6a6xVFAeKF2IjKKwfN
5KJ2eusqhtsHKaYJPiMw95pVxeJIAwqnMDhhD6V0HJ2fbkPNOrDWH2/8IoQUW2m2NlBPWrdNM+0B
WCwfu+6LXKv7tJwVe+s1vZ++c22qjxh588YfScLNASYNyzfBQHdWdfwixADkBM8LoXpfPvgXfywt
74DHdBFtPh2FAc8ZCieMFl4nNCf6th7qW12S35cICmaMIZycTxiR2NfqYUWMrQR2I5EJ26GJ5CVN
+JfoS2IIgAUQ75BB6pT20xO3reqdg8dYj3QDudGXucEKIwTeEEd9T49ICArbsPHzqLd8TfNpkajD
PFJOBo7OoJzKf+WunleJFhB2FFXz58ver+szEV7GWh7cxBqfq/k3JbTr7rKb6XZ/+NgVYiIhCoxQ
HAyYBsHkZP4QztSZENuyrm4c3DOESuoIOy3vg5E8yX7MB4sZQMkTyQDUhY+U+RV3g5Jg8Ff8ja+B
6cughJerMGIZfSGHziezAJulvH2M2jzNh0jEyQM9a2fC8V52D+iwMTa3B9CXeScU7QWmTabDtENl
guf//8PZwam/rINieI3Z/E+AKzC1WyLM9W06V0X1AcSzloxyPpYYpxNOOVcUD0vxsQKdT6hLQhOj
qriv9S1pTOcTn5AWze9Lzg9Vy1mIwn+IDZJy9E1iBhRIRs47eg0MR6RGpMkF27WgSzKAoD6QD4ot
HokIFnRUBSgLELBUZFtgUkEDpY5pF9i3Cd+g3Kctku2G1A8+nizuMh5NGr7F4hYoeIsOM1n98aWx
O/PdhG7OWf0ijAJMEmkAAuT2H8DxRxgtKaTyEqdXX4AOdhF2GH3BAc7fts7LH9habptzqRmvVKTv
XwBwmJOa3ZnYnk5wxu7DfEK7qvl7GZNNpcemFwfEaTAiqyF6yICJWevLVLb3L1/3G7ckgQHLIqZ0
SifiBLbmuIv7bHtbXk4qfHFmSaYPBvJD3ndzlA5krTAfMWW6jXXb8Q12rLh3GDRUDS00lEF98eQx
8/Y2LPwPvBkX8PJz8+vUrpcA9uXDYoPjZlX5fks1DyyE/jch06mLx2JYgDfz08LSX/IziK7PsmLq
4mFweO74ol7m8w9H5FBIBNO0Gw8CfU3IaPf0WZprHt4u6/iRlHP5xhOmANLAXD8w8cxboNfnjpCq
zrqNn9PPMudhzykPn5MtGtaUPLRNtCNSCtHt8IGOih0lc9F3tbHOJMpnBEQTDRiP94wGtEzUhgmV
lFcxUUNm/kQ9KQ2XGRMd4QcphnQ+f+IzLGB7eiRZ9Fm2cUUxkQ4l/c8kkZNBk4JC0TolbPUg6RXA
UBXXp8pXAtkkJCPxQYcPwE4jcp/8CyBnP2qoAgbEgbLlnV5zNqCxSUsGw+k/I4HDac+CzOX4BC/s
et3YHOYyU7Mbf8adtc5DM8ovPWgSHsr7P2+aySeG0PTh44byufXl+xmV4yvhV/WgHetMwWL6JVh0
hpKEtC9XH7YEXLW73GtnuVfvUFFgTERKDpSlOIyVCfiJv1/deNz9mAUZr+dGWitVX5jxs57Ds2XB
F7jsvtTKyRUNV+fG2075E8MPTeHdLrd3uPLb7Nyhl0z26jT5kGVBT4yGcvx5HfPWf87yi6Ou+hf7
/WJKcFhChzZRUaD3psaFNttV4313lw5374L7oVq19+CCkpiG23A+dJiGkzdRD/t2ZeXsb8bxpoO7
sAt2g6s62t9CE3yb6a1fb/AZNunQQI+Jp/Nlv8jDoQTrxCVZUxe3ny4Yqh3eTHvAmnoLLwj0CJpX
t4VGBRGr3eAJQQLx9aI5Bdy3s5NJRaanfl2MNRA+3Ks0belQox/wTZUoWPLPo6yYPLMoQ7fYHWNt
6ujBvfGVEiMcLd4KDo4owo9Fe12Pn1E5vwN/UrTWwKFEX5BfgQ0DpMg2kMIvYXlXyDaQuehc45l0
36+Q2VCfvybk4rPJK0ojGfgJ1Xl2i59X3ylkPBMpYs6QouOBXMn+9qym3Gia8wBfQ9zAnMeITFrR
DVK+lR16ako8SiFy8rDVSWl4I6+18tCl1CgwRhWFJVqVAMqzpKq8/+qbvhAi/qNHm8K9xJhTU7fX
OoDf3cu97ygnxo/Foc4nV7IdKdSEq20fftbFbYnEKEL5FxB3Q9aJR32FGzYoQ/SJEgjShwY8hxWl
A5olhBYPuzeqflS7m9rN7w2ABT4abfR7fssn2mtWrK4Lk1au249uzHC/785765lPHkBKFYTGHoMS
WbVxf6qXiFVgc2sUD46ku/TQkFzhUGhzmaCNIZS2eqJbNbQQzCa9PDc/ReMJ/8GLd47U/EtpR4nL
XrLKJ+KjkuGN11FqzjegbSXH1G4AieeQsimilTG3Kk7d3vh1d0xAI7RLU4UDlg3vI+1n7xvoN28B
9FPbsIp9cah9A8ZF1Dt6MIQ4bdRFLsf1cF0aqD0O8PcfgIKHat9A3jx9s2eJq2Z0RysAgiRdVe+k
03XQLT2HfL62dgGkdHW0/UjXyEVJDzjDzwCiHkTz69joP1o2ZAgWTdaoN1cIk0WPXGBJZ4DOMAO/
o7pJnX6GVFd9eQOq3xBemsRrIq6qzujbc7q6A+teKGC7VJnFSkD1FtXH/Mr0IrK5BzIDAHBxo29w
qCZ6Mnh7m/7e/apMQ0Dj3BBzBeah6vy+bpUhV2c6+2LLhcFXwDiQ2HBJqWjdcGTJEFUA/z6DVhT7
zR2J7bWPRMvtwA5ew8uPfvcKxB+TrJnVJDQ39tNE5bpLKXn7oC810AxCgi4EdnwdidiCxApmJNBj
wZoWNm7VG2kkJYlJEPzpQf9HO5GrpoRkok2BUBuv46HqIt5AddI93SRdGEDqe0i1bxvLkuWPlaKZ
s93QybMdd2ZdBMefTYYgIt9qKxkRjM4VWAOjiaMinoRHDAZbRo4xhVRDyAqN9ZjePdPNg73XuWGU
Eky89V8UKpWvKdabVskgoAg0/UyyUmy2k8d7tZ+YXEpTYIRIX5vZgqWfrugxwloY19EbygpXUfRx
Wdi9R3Jp3TcaKSbUgEye8zADs+GCIxvT7ZCwxpJHVMoEfQNjiu5QNTTotPGyzMyaZ3ROwCYJcCtO
WD5e88rXifQ7R5QABXG+wjTAl+zu23rV2yA+qlfoB//OL1+BE1w/nh6RmeiU92jby9RnBuT5txt9
zna12jNb+k4OFf36LUB10ttb2YP+Rx9y04ctvdu0mO769PT0+K3VzBfHbk3JdGCRMqI+5UANT8lJ
RWfjdQh/J53c05CWSyYaI+NpiHBJadGXdDAlrCRi1f4wz+Jn/RzYe7L4QIQQtuDPw+FyIpLmjKED
H4f/ZOwwE5+S24JVDiOZ9h2/xx2nDtDOflhbnXP4vAaf2gM4e/uiVBC+XqKPyBLt/ZRkX3F9eNmI
Pg8XJjb78DHT7jZPbwLLjcxY/QeFoQWYqMbhjbWQUU04Trxqc6GDLS3tWOrDvR6cf7qcihULAX11
ZaEle6J9EvD1p5shZuNMS3usW1zM2sdlkyusnBBCtIH2B4suMtpqku+YyzYdKdNeVDF6vZs0Jda0
c9d6RTf4DWfA4k8exanXQWCvu+t0cgcLce9EAmmWGcsAtQ4ueALLnKPkzHfA5BC+QKn9CxcB5xBA
A3Mn8KzK+BrkQ0JDGyIVoclPkOuJ9HswQanzomL2NBpE6AeGhaYc7qGJAuycR0wQbijAdI8dYBAo
XGS7LjpniNQReaj2e6Ef3yGIOAjN5Ap3DhoNC3VgUzvQaA22KEe6M8FMEbX65/l1bbKFv5xOsH84
seKkCMKn79k36N4s81CQH0Uu3D2G/NRDFWNBjjYagCGkeClm6YwA6dLqsLgL1nA1gs+UZrdljQKl
Zf/5jvqAyygQ2LHkrvqy7kEryfTm5/SCteThqUtO4ZbxkhR2XL1BWjsVW9o92RvO9WWry97o0gsy
3buBo3TmaaDrR0Gqu/dIevhvmVsdlAg/7DZ3sdHT2GAkM0KN5BJkpDevyNDpTbof0Uq1q+Yz766a
5AFux+jxbqi/3X1A54kx6jzviFIVlfpI2VtUO80om1Wr6yQP2d1YiREnQdkYETXpsJ2RGXBBYiNi
j85cEDkBjsTMoP7LlYAXoRJB4jlDmMaSzigiQmVo0eNnveQUL6rc/aPnzX1cljSGA9xSJxItmcIk
9Evv90wsZwWL3HfKhTl8S2NBfzbG1zWovWec+eULP2oPsO1NDbdgZbjMUDR/QWR1Vlz94+m0fGmM
TrNxtFtw3e6nn2kJYK25tzH7lhwhbmFiedk40HwuuN64HNMx2xQ4C09AUgJ2D/rTWmZAEZbeWl2W
fwJ2GhA+CoEQjq+MDP5cD/ztibwwG/4hXI00Fxmpx5iKvffkQP6SuXdAVXsDjRHVW8pUgP4unSme
8dN3KXZbUgD2rPB0ocFl1xteDeuBFKIZVWOAPoPo++4uZhjiCD1R/2vV7PRo+zFVYo76Sy8hAsPO
cJdOC2iKQsDsOgq6GJqYOQmqSzS61ByLneQVm9bidmL8EsB1FnTAu6pAYOzuVOctMPRWg0xKT5q9
q93+rsfAqJS90Bz2V9kMVGv63D0RIfW97tXNyX5Ax3nxvnSUfoPX6RzWhovrmD4xfEbpkKIMHSVY
p2dMkdPmYcocpgx0TqIMXhA+YH4IxYgYmBOoyZV8dqkp9tSOQfIeoZWt2Om42s7zPiy04vSfQ5P4
jVU6fMBNXm1KiwZIkjqHxopRue6mwxALyCeiffBLf/72qZ3NrrgW2bqgbtEgt6b7SB6Gdcew2rCj
ml33MYi0Wjh1ct3oYumXd4VdflFKW2dUSy4NdkPmA4EwA6cHuso41Sd2dbeY0jgjMh5yzz7a31fX
qkiIYHdGno7/aH2pnYKBnqpVd07K3iZlkzCweQ50qo0HDfWrAjYD26t4tCDVz+Ps60b4yLznD3cy
wC5oB8nN4/vE+Fj1fj4YsFNNMgATpHIKvcHbHawvEWPooT1J/ERWkoNGYMxD9ebq56BFQYyDuuNr
xFegTk0qNOPfsBP3veKXPXKAGITkM4QzkKXq8OKA2pFuiVE2XVQOluwhfT4z3jEZpyFMzXhg44Y8
JxVELjuGfTPc9oyhnLm1NHxfsu1cNv0LQs/ULZrQvAQmBxtb5mfyUr1B3G7BC9PR41B75jRnBDjC
e9TtHPEoRcedk9ic7Effcf6Y9K7RLXyGikv86Kzz+9txnnNzrOcu8hYixT3B7CR8qwjBWfdoCvnr
5pjxmHbnZMbXcRPmo7jzQvb4v8ng6co4sstPA158c8uezR980OAwR+ykjFO/xL3kGZV/L0nbeUda
UiHuBPor+lbK1JqffPEIqWlh8q+T+ue1gOcem0eQ4qS9Rlx0swaBnn2eq5P66vRbup8Bt/pFbhNM
tWfD6iCYI3T1pHBEuR4C9el9GOE5UII7JNkXMyly4qiXuxxUUm8LkouRuCCjTSMuywK6DukqGziJ
Zah9KOP+BivD26/vyCpvMuMlX2dLwzEctuuJ7MjrlzVJQ3ccLSl7Evh/Yav+pweEhSH36+BpjXvJ
vTtEUkoFM91P2iZ+DibaVkevg/ifFVSEJry4lpWJ50i4CwcsIUyXSS2RrsEFyGR0J2XYdjG8MRj+
tmKuV96Ees+7E6pE5QNaeKvmOSdKHb9biUGuNIcViZYw422OM07XIc3Cd3jbXdlK0Re66XtxviZf
DFKYluJ8rpXLssGXBQloSHB99+ox8Idj6TXQAF+HZOt2/RB/2f7j/GY4nnDoaYStcI5Zz96HDuQG
UAIqKux0JbjLoXtq/aQuRE71U+I0NUh9A+bHlnyzc+Ar8f5f4RfQVZKR9lexzPe2VyLZ1GFZeO80
kVjtP2Z6pBaJWoRuoUPVF48HITQNDPjzHIIHgbMN21W5/dyc6vQlBhZC4OcJ4jfZj+my7Bzo3Mum
zyVjf8G+OBlxt7JLwnNOj91AtUrT/dIuvea9HPEbgOl3W+APeJBC3QeAOPAHBkF/uaOFJZz0dqjJ
eAJETfSWALGELTa/uhXHjXOQd0jtI52efC4TJoxSjgAkHaUoyTWFqyFH2H25+9lXLgFeijtWFcKG
7dcSSesHWo20MCpkJFSN02fsHFMsNLdCQ5aFKjqnjt80C2or1Ox9AmCXn+GLVYJr7oEBB+YBMQYy
7Zhwrv70QwIKeLZ3RndI7fS5ouUmIrn+uW4uoHpnR4lL9Lak3rlFwnIXUZ/0rTUu8+EZFSCCJab7
3KYgcrPbjBKaQhhM0LoTP1Az0gOQhm6065tBtkb7vmTm8qxb+ylyUqsn7pt6+NNnSC1DZVvik742
bUb6pT39nTeII5MrDF3PxuhGQ7iAuqFG0eMSgdu6e+re0b+alsKsbOxECviakZIDDdx3ZlR8AfGE
HC0NbmyG9WCSVxpDT9A09ZvAqJH5vY/X9vfCdVuze+qL636o9Tlm14UCWcDNd+/ZryGo7uCRDktz
S6ljsNrpbpFGZrHu3Tcf4NdXPU75o+bqCnejTfqD9bmzyHKbjJAO+3jmKzXtCB1vpXkDkhzuFgWN
wbme77/hAyU2/bUmgiUkIKP7hBuRpBOaaDKIrfiCTk6xVQjYx2KoCskn82G0D/8wp1WNTMvLt/Bd
viKik1pw8bcsUv8gV+eRJMYPVQwA6IEt4Rkt9m14KJCfM+USQ8DnGx3AXe5NlBF0u4CO6wOX6POz
tLrCEBar7B5howC4uli7VwP5WYYaZkIWn+xDc2haIJxgfgPn0FtUY5QX0mX3dYrLYSGw/qYcIXfF
D3FYcKxwyP0vGKGRnYAWX6zFmUSCU8ZUSmtGPY+H3rotCZaYLVRSDfiWTgyLtWesEes3fwkV94Ny
G0iRwailMIRE8thV5n6mg4eHbVYIw4aXB+qhRTQXPzRYix0SXGoO5APRA5lZerFjaGmNxgybjJ2C
yqKzHoyeDEDgXrQ4R3tENn6WgR3Qvnmk1AEr8BASc0A/mJ6M9RIfA9Awb3f/sXolZ2uXpri4drTM
m3hDmLmVZ95j72vSBx8YDhUB5tL9mEDByJDzLWCuuyhOqfU6GDrsa7JjQ0N5+Gaqg17Z3ovj80hA
GJ3ZWxcZXLgAFmA5flsTch9Or/XN1t1eaZ9UfOWSD3E9dGuXpvikbjWnv9Dt4pgyx458JiFcQwRT
ajg5E+3gv9aPnj3b7wNSrTn00OeL265YYlNCdhIOSlu7OE30/tgTQiawAlytEyO2mrU+a6w3Z8Xu
mPbJdMOnjxiKSi46ALu53mfVt69IzX+5ML/hIsxUJH+Hx1azF1D1p4IsIIcgk4YYC/++wjbMDG0h
n+8IXy0TJwbyrf2EE57zfjnx7D7PmJLtAd1pgBQ7ogREqfi1st2CS+1rxbTPD8W5vXiDuAhpdnqB
iAL4DaIpEFgk375jEOZpJfLt15D9HxQPBrvC7rL4Et8Hd3KxkIhoDP4Ge7CWLmO7Q5FpeOFoEFsz
dtTF4YCqbrPfxThBnlZyEM/nJ8aUoY/fFm74fJIG77nQV+n/Xdf9yHQNRB8A8rl1IAgjzNczFrAu
LWiyXx3AbZPDYTYL79Zon4x91IchPM3XKvfOqWNPysw6Xj/W2qeF16BZG7+d75kv0BWd5xzMSScJ
901J2FWhjZnD4E+uXX+mbjEJDuLZ7GOsDIc6F2yFCI3UytlskbNgYi363pM71a3554v0k12L84RZ
Twm0+0F4N7XGFhqouAWJhBrlFIekOwQqBHaPcEMt5PTwP2N0oaOb3fnRCWnVXc3Ze4/hxb/x95qg
415ifTYYmyQUac7JHL+G5YFi5bbMEMLeIuKG/XeQ7gQNE70GgleXSv35hNcqgISgvnE6kJ/E0s1V
QRkPaSPZcIwNgw1iIkagQpkAvED3HExPGbE02AtOiwMP0nLXyQNFnqDZiTixuD8RyGXg4MgC0YCw
ArJaIgG0qpgVDGUIRuWui+pBdMI3NHMyERDrSlwt4dG4Zpm08sQOQxyZdYDDicjAEe0g8A2qU8R8
MDQsUW5vzZWC8oDrbGaEb16wiCrkojgwGdftWTNimcl4oSIkf5204YnhsL5R1pm2L///mZzc9Ygf
AuswawyjeOut1xdbGQ/GJ3VBIj8tup8P+2BFi/+P9uyaZLwLESre58wNhIcA9Q8whQBXxe/gtjRC
aM037+nCateNWSvd9iRj/BBj4dVZAhc+SaPmaEO99YbKcDCESHxOsykgg8wgGUD2FT6YRA927c4t
hLTRU4aMQUCyUTBbgaqIJxcKpo+nwUSWobq3IXkLDExmjLLIpDgIUmC56MHohIdZhAbsnz9EFCDQ
daItgaIbnXmdoiFZMPQRUAxpIwW8qJRAIDmOxpYntBciW0ZpyZlsl6L4AJb4lQccvoxu1FFCCcsn
Rx7qmABxQiA2ompEIcldKiKeQzuW9VQe8U/bCSTKBSaX2EFoN/nDPdYM0mtYheXjn+RaXjNLB+Jd
1EDywllj8jmsGC8eWvpsh5z0lPKKGWocOF5kysUgt1U5lLP1WsvoGaayA7/zbRFTCzx38V8BJEaP
TdV+EdB9LNdWmbv0vwP5fRGEU5/vt3KzyBX5T3Hz7+Iq/N6BW4lDgtKbWxyFN3ebSnYD2m1W9nRH
PTZj2ziIiNpY9PDMQXUUDoi+zSJPWpVkGHxtjTRr5pK5uv3Z9mY6CncZ0jJDf+1P/l2tJ75EzJ3S
dM/k2DOoUs4Jkwaxu4NKisIZKbNnESZF7BPhQUeE1RKnJf91k4JYq62kH2FUkEyYHh+SezRgAr1G
AA85y0gLPhbhCZnjum+sEbm1FVdIJJHYpFKLlQPti8T6o0+JURxi/8hwmiBPIAuiHlWjPb8jT47w
WB3SvYAO9+kdxWmhRP1NL0oX57H7HKWkfpGCP80IXVJBnkbdRCaTfKOU2Q+qo41YzOwBB0MnLL0/
USXr7YvgM1TGOoes5Pn2CS40viqc3g4C3suD8uM0qdVy0GOA/yM4ic9OPJkc1wwMDEPZBPcLNfxS
AFGJIsTewz0Nng6SgeZw9pgEolFTLwlwsg4czAFr2kFyyjn8I9X6J9Q6e1wNeEoG1Ew6Q41wlYQz
OT9iWJhJSvpEzAGiYuRhmBfY73WX8ZxLOZv+8XTKfIPA87u1BeSzeFrd7obXQ7vVwG+ADnk7tdcS
jvXxQO18Dhr5SfeZeI4lMqv1GvYeVvuRMSI9jjS6D+NypGy4cVhYsYAx6HiPZFVR2ljHNFSJcgry
oUYcrqa75aEZNocOVYDsSA2DZ0KR7BVLZZ0zNgTtCqVMxELzhEkot2jgkREgj5iiL4kMcsWIrmf5
lMuo4wJ0ISEToXKTlElC/87OcZ/3DiKcyqLybBm1Q1Gv911myIAf3SF3kn3BjBPrurkBgOBEoPmC
2weoI5YXWwmWsQuKrdfF6a8ezPwU0WI2Ru5FBf/O7C60Ir6Wijld2SwuSbYUtaas8ijBrXbG6gc0
JzuaPrsQofXxelH+U1+sTgwsRJITCejjr7sswg+JazDaQCgvtzPNFhLe9LlYMEPey2031KaKff/p
ewZhcz8G79ewzsSNSK4I3nwCxSpnlOPIt9BEtaBN6wm5dRz6xs1XpEP9aF4pU4Bff5I8MrDf/oB7
gZkapAEq3HEtbqXb5Dwzjo+fhoHVW7n7J9W2Gyo7dQ7s7Cv+bdTvWSVMadhuwK8IczO59C4xa9Ib
QzN/LLdwaqG84rWTcfJyGTBgX7n/QBWjF2urX9dWN/zOCI6MTSlEuMC5WvoTVhi7s2ppE1n6ohRL
HMqNu6vECjsHBaL2Lx6+HsnwgRsZd5KNp+GfQpJ7eFv+jUZyyI3ns44tv7PeTA0Hs254XlOFBPBG
RmObD+fLU1fHR6AAhFsplijFfm4KUtJ63MR7r590w2zzGLbbvcdam1xIduAtsgwoWO3+MhohTjtS
TvJ4pudxj/UjC2UNqZjLcrZff6QhZKP25avJA5LJvuAOjL5T2kTeSZebXw2hbB6Hf0s797bu7imZ
v5SDOG0h1COUOvP/N08NYpGG4NWz6tl5+1kxnWLItKBIYzaIgtmOEVLOm3kh2P2ZSPla5n6Jgji+
T5l0kUg293V5jkEA1DEZn6M343awpF6JYyqd/lTdGbt/AtvKpQ8CU0/9F+5LdKbC6arRa5SNwWoJ
/pPWHW4fXtGVSneFAVp8rI3HFPZYZ88TY7hsZbJEQdSgM9cnK2z8fnfW2hs2UN/YvnE41JHhZl0y
6AeOkrzhRlRuJGZ8WsbuTOUW1JHC9gmzpdtZiQjBNglFKRxeOBoAtYJF7wz74zf8U/WxL3/PjzPQ
k3zTpI5yNI/gyxHZxPgIu2uNq2xOoq9J9gD4BsYJzUmpMGqrYRBJ4Rgwp4f+7t9BwY2NOgLwGdmF
INr9f/ElEpyF+276K4hcc0Rn/FkeJAxY1ZwSdxJbmijYE77Mnf2bwBx0Fm4P1Rn+AZ6lBIBcKRv4
DhPdMqv2jogUopYpEnYiJxYtLJlQxlQUuRgTAErA23DD5uH1Fw4O/skaHM+L77FPMgujp0aEuUC6
H7tTIx7gaZzqCS2sBMJks1dIRIWIViC7STkYEJKgEadMwWEn3maKCXuVbwZzYJQWoh+bQ01QixNL
F0/ozxnVMAhPXJD+uqlg8nh2eijrdSQUxn/RJ4Ms0I47v5J7J4mQYm284QlFeZagDaVSUNjeLxMC
5jEwvlg4uo7hGShD5y0I1XP42+IpCCKwhC9CVRybzhTptvaXjR+4/tQp7xM1fwZbAPs9YWJhNk5N
iAHAhV8I8sra/z3xiUzeRLAbdPFCW24UxAnt6iwP18igYbwQpSskASbcivPQdzgaAPMlsZHGofOK
rgO3/aOG26+7s34MlPbe3tbAarWO+x/Pv4piw88OmtsJcuKWBlvElWBzBuJrcR4RkoaqkvR5nJgo
FJOzkxB0jRuEzHGKNIBWkkLsVRsx+AwQQoyMjMiCLkMfg+XCFH38hpvIqgJ9dPYJpLd5FRMFIRdZ
z5fVIFGSOpJf6Kdi09fGRYASaYxiY2JwnrfamCz0GfpKzb+Tx5djCjVmD7+2mIKDtYNnnjb+h3gu
LCT2rwydqHB4ae5z+PERTxD41cFjUj1CbcbN9E4qcUm8SOTuO58/NRIPjhpJotCVDWfVwXaQuTlf
EsJZufdRN7e7UzPggJnBHm02RncVQcaDP81kkbMPoBt+gcFBN2lPgvfT07cF2sPgTXoJcCgzCsQ2
PyA+ZtOPiW2QjONvIuOC90yWr6N2+p7ItHfiyXZtIGbkSSe8JXIFgdx+iRUooHyI7ymCO2Ai8Ocv
ywQYDCIXyMGahQWj2hV/D7cKc05worKFk0whxPr/ctKPK8NaMffv6pVBoACLOVV9M6p/tOi+QN5F
kPAj3E/rvysNE9c9sQ7Y4DMSSB4TKAaRZeveDr78iCdipVDgskgqDp2GdSBFkGBNACuo0L7Hnrb/
ZYpfC37BoDbUEK9fkjMckjNYCogwQSWlH0HsTyO2DXZo9umO26xNoA4k2ipPBmCxH0kjAAS/vM5T
t0IXaPxgNXC51MWJgGuRUYDKXCXT5/YjNgGQbUjL67bvPqfcNnjfpQyRNqb1AQTpuKRVYYLy+LG4
zF6j7p9+rA2sAD0KJrSAIiqsY5BHyi95oFzZamrrAd3ssdz2FvVYXfWc29Ck3RDxPQ9mnB1fUKOJ
trIXvMiRRFn4odgS29w3uLyt5xJcOwDCus+Za+/SPcew+EO4VPGZ4gilYUGgKtq4A8r/sQKB5p23
Cro4jplCGAPSW186s4mPsOkWPnRWmtbr+ey0tXdeMYlBiSm33e7vwKXYoNTUIc2NsDx09nC2+44c
0yZogsuJsYaQck+YQJESBC/kBTxcPqNCEcMtRGFe4erVwgpTl/uZcBqABnwZU3nxB7PBjIYMHxF1
9jaL+c0DzR2NVXieFye4YS8VFUS4B8hUJ2Wght2tGnbsPv7fAVwvw0vp9bAhranxS2E80EFgLlwc
VPtKIYk1mZSwilyOgzTwV8JXfOiz7zqNsB6RIUbG+W4BacI1ggH36wDDDW9xfpA28WL/S/slW24l
zdLAp9S+2GAyLq2qp6ylaZ1caPKOBQDOK0JGEl3C7nF9JJP4QnMsqRWyMkiEg1inbuMPPHqfICaJ
b0PcNt3Qf5xOKbCOwQxVA7Di4t/XYH8+c+hcKp3aG1H032k+NJKOVaq2j3cLicNlrjfci8ZdJUgw
O2/YQs0zqiZ30g9B4KwHXX/jhdK5IiFBDvzw9HXnkLlPRoP4FETKQ5SFJPNQ45eLbCb3APdtNs7D
G1vUZkXMFou1rMBYkAhbkHgsVmMC8QHPJWxCI5NeXCriphx498n5V2Pt0zf3BZv1PoOHVP33Eaaa
pDrRcRgRygUtEtcurIi724GZAqgec3e2QOVBjIYoK0ANih9RrBOVhgpdgvExv66U7YoZLBKNJmEN
fEiMPWdV3F40cyZ2H/Z3/7kinO8PsVeOr+oRInZ4IIz72L1jhU8W0yGpVpQbo/pPQb0XsSo/BXBa
7AS/FkPNASMpr0swA9pzrhAfE5uVEDxlDe8x4nd19vt/IkPpSx4oIyBSNiZZkGsRmt43VVRRP3qY
ejed5LwoR0/SyGjfIRIjUEvSeKL7yJwz4MCT8T4lKRfEQkW8ySuBqlfh+tkVZQZCzrQAXhg5mGCo
AnWIPfv/pGAKTDdcPAXyCMBQPYCEmy9lozI8xBppFhsE/xVHR1CS1O0NYU+XAuABSH1JehoEUK8s
H0G9vM+LWGgM0DUgj/4SKHAjplnlwGobC6IIWMtUdTnudou9kpxZEhFS55dKjTHcsnHygjFmUoDJ
9FhCL4mQ5YAIXAFWJliGQJGsURaCCGYA2Aabqv073LHUCwbEAcZFzn7CCZXDxM1J617S1ZaB8csy
gk/wnHRmHdd0gbj7kIKYll6OSscKFgM1QEBJN36HyZ15g2FiDjsva/HJR6ienJKN/s1yudiTzjz/
jBks0kEuR6HH0POKqYtIS+5sTXur+VFsIjApCHBk9PrIBD54Gmzj61xvDIO05vW82EbEVHczGydQ
NP+Qgsg52+pOf9ZHWuGWZIlP1JqsB7hSY9xZyKGQ4SgDy1vI3kEADbp97PXX/0Gdvu1pwIQ7LjCc
ekJ07A64pzhgUBOT0xrFnDvyJ8DtMygcZlU7LTUAlj2O7qZvx6tfxoMy+ZBxPJv4IB4AgUwRwIS7
mEdJXIdgOlHfwUyE4eju//1ifA2xcEiKkJw0Lmx54BPASBLQZGxhG7xgf4laEz8JxClvMPVuSb4k
5wxaG6EcdyGSmIX+W0M7g84RJ1yQVgKghjQY4ygialHLw+ejNFkoTIKVKfSMSyXbV1fEscopN3zy
aEd7mGvplVgouZKu/uWHssCYUjkjldb8TpKNv7Q4omAdzPc7OBXvturMZWW5/RUAUOQcyLa96sf0
SvKOdjFMJvAkKQ2Cwg6CMkG3Q5j17LXQ0Q4F1K7ACl1xcQvrA6gpXNMTfQ6NGq68g+LFIRjo2fHw
cUMLuqjz+DCR6D5hvWTYhmCTD6eZo7OZiYdP8jDyOXAtfhWiFWCjWBcRQH0d8n9NnJAIYTFwd7mN
yGVYkaqEHJdGONxUbvbHZoZYsB+huaGJEQsgulqF5VXKop7TJB0WqjcCR8bKhOj+Zd3FZxn3mOur
yrAL+aAoPnM6ERKfWQxl+NdB4HTiDwRMRZ2/NJGD/ANLZweidfEQbqYtS5i6vjhkx6JKwlo868+k
scQYWmMTRG25FaU+KxuIdHLYbKQAfHLJrByKHpuoxRGC6g/hniokd7PtojudGP5B0DhvFkIksaoi
4iLeCbE474K7jx/Cdd3sEk0VKwHofGpVJwVbSP+HJETaYsTh5wk+C9DmjyuRjDde7nliTPXJeXxb
PBcmkMDKNPCrqUB1K3VoYN4qaEge8GC0DzV6xg6DcTvO3P2R9BgCaTJnXDXcTzBjvoCmaqJMayYK
oB1w/8WxQ5ceKx6LRYG7rLUi0rPBfpbIk4gxZSAWF1vN2/8LaL7tnnsNBvZngV0PIJZRWYBDW4F1
oMLp70wQ05xhC5q3lDzsi8QA+flynjn6T/5vjmHXY2qe4f1v+APnGBbJ01kSeMNYyf9IOrMlRbUl
DD+RESoKess8iiKON0Y5IY4IOD59f2mfin32Od1VlsJircw//8E6jU+Y1+w4zJenNs2SALTqDMAD
g6DMlgQvDNqwD+/BHABwDACcAX6Kdc88GbNutIG/NCTZlvNVGwCHht8kN5y+L1Y8XQeKlVNOV3E9
Ve0nxr/EjGJflK+/+ON+CCAf0na6+fwYYOu+Of/12PrDcvBK3wOEdQAwf/mwF9ekMqqb9z5LMfIF
FgZAtgc5U73DX2dDHfQBt+JAwSb+lut9urr4YTN1U6LafxqKOPS/wh4MU+tjdubqpsdW9cfVp5XA
g/hqtazrIBsSJwDFJXiD6rWRF3hH9220Y7Hypygj5rOEGPVH+272cQZa3MJ76Q43YLUnJ6kqghEb
6NcwCPD/CsH+TNXuT58I7kGQ9Ouyjg7+eHy322Gb3eBnNjTgNOALVoXNofAyQchFL9mzO5yXNjq4
sQjwiCtniew/rrhp4FhOqwW3xBxPSL61xiI9XCWk1d/denF3uySuy71v0IVlccGGIa7NeyBQ9/02
jj7RnvB89md85J3mOrdPnK+8Zbd+ecj86EexamebPcD6FYpXoCb4Vwd4h4+hZNcoLD/BWJyYPi6h
HZMiur48ah2/jC7jzrq9XjGSKBlAUqPwLjEnQBa6xvodn4O7CybHL3jxhSO0K45G9UR17/bpiAHT
gR0JL3jYYbvaUQMkGHKW4IxpwHEz/iThleDYBUmxJxY3/aaX3XjsIIEv6DMr94lf2+C9WEHt4yIQ
Q8uvQn3Oo1WhJyRVzj6P1DXMRZ7SIuId046rgdhNZWgY+97+SdoLDggXAnzvdrW9mW06G8g/aGVv
Nr7sMA3hK+BJaLnFcfPRiVsm2+axzux9t8NJ2TvYFYwuvb/dHqEeFFgjfvCEuDqu7y8euE1DYES8
4ly8Fm4BujJq4/l8dF/my8wQ3mKHRMALKKSoq8yWr26Ya7xQg3CWzcXzmkVFxCZgsWTFXsIG1PD9
zZUTvyu/fcAS8ccWPFZg5nDBO+8W+mGCkBS62L7HpRSr/ctGkg26PmLjvl/FT4dXrbxBJ8QQouuX
uXF7otFV55fh46mzf91IXajg1wcsmMfNLKH6bGFvPVTgnRA5wCIn8kWzbwWQy+pht54WBK/WMWgo
Y9ZWQbJ72MQtjKCCt/N3TxdWni66qID0CzMMgjX+8AIGeK5wCJuc3fF5OUZ6q0r6TGE8vuZ+rzYB
ngrD6GEU/XT8PVwtHpdgJXvTcTlqK1ho7RtINU2+0y9hypNCY3A1wzA8E2yICWlmhhZxtAOxjycX
uS+IUG5OVj39o5isK2Btic9uLEBh6IonBLD6dYJwetJ0/e9X55lpB6BsRP9CRe3pmKWhiXXhWA4C
cigBJsAszlvxS8ECAEADi0pKA9weu/bLCN5kCYCGTBqmK0hHpL4oACKFPAkkePqXytnCUFDTlcqi
lbi1/HxK1/BFNIRtlcyqbZiwQqTAPi9dsu+XJlYPnneiajib6zUH3p+c6D2KR6jnTr6/kn0Oy//b
nAJxZrPgAkb2XXS3iHTPkSwTulKidbjw/bfZvTkvfLjH15N8sEewvWMCDjdm9h23+2Yj5xy6amHz
ZgLytOy84nERJuLD7JBXInnjYiCXxZlN3B+34Zd9WzvXJbvCydpD5SOslrKwWOY8hORigppesSP6
rNHv7vfacDu6ucHLON/gVgfueTIKWp75rvwuFktLymfh+QerZfCGBqDfuUzElaZBI7jN0MXMW/Ec
b/OmgZrUTivaizSKTKkzMpM7M49QrB7NeL2cz8GF5vgBriLch6BHiZ7sQ3dqcDOOK7JNoSGNxLnl
pJtH1GZRQO5AOxiPpodwSrbpMmqlNo0qbnwLPoUlNk44bEenwbLSU7kbqkLD7zGtJrSU3xUF+Zqi
+GnPVSeiI4MozgSZabs4ZtJKbnCEYhKG/2fPmZ+m2LvbnSlUcR23wNLulca2Zq80MK+hirFpFFkD
3q5UvNyBWnACDmEAKbAALzlav2n6pPaazyu5cMy7TaAGIb4jcbXpd6hUqFoB/gGMmPAmyWGd0DCt
sSCAq2kAsFFloaRbsZ7n4vUhZMBkZXppz7dtD7YIkTorPwXtSjAtjUhbQCeG6+ae3DhQkp0jy/OR
2DoskcSzM6I3dleXOdMlHEJ7hE/ShAMJo3bndSl0oa0vo7QyvAYGkraHzfpjGsXkDYrREuTFAXUy
CN/08sdz0ShGb1p7CKJgHDiFLmPbFvRpuSxBMXUmIETzNkhXhzO2wq1GoRksPXudi6+Iiiicif53
zXB7eRnEGHCySMSbLorg+3ie1xgkvS1xnny7uGgGTTH8OJB4iBAF8HcfgRhH8IYgd3i4tgorwMc0
rbdN+tSfOow2rii8pGX11xfsTdyZygtvbF0MbahewoaAsYUIBeoWLBbEtZ2puLXIHeLPandHiJUx
BP9euQ1AJsRDO1rt5L0Gp5qJ9dzK5FdJo4Z2RQw9xKwJ3ztq3Vv3FwSKUFXH+RGdFKe2JBPOI8iX
S6xREgbBqEqmbKnAF2l6sEkbUz0ikpgyzIu+vAbTDYsGn/cirZJIiSpLvdvMT3h/xGNww1hbSmll
3aD38eb2WijLJUinyWWOIh7g6r+Qk/mAzHnjJYjtasfDJfy5NR8aOg+Xz8Odx3Ccw2yYe8Omt3GS
fNJNQD+4+HGNe6q8LnybHcoATp+XjuebzfyG1ovnNrJT8bnjfSYpaZLZXvAZJjQjFT9n5P+IhV5J
mt4msEncNBEODvPCoSdGXIQpQhvlczhxEQuEQRg1/Jsk4Q1VBqIRkLN5veHp4WrIlfI8QEiLO3vn
6vi8B0229jl4y4riGbICXFg0rJK6h+OBQoN8SWi305UpLArBiF5WhynNfK6NAbdUxKv4cdccjx50
AaC5n/unXrMGO8BRcEDH75YZ3SjF9NF3zHDhiwPozRK2bQP5bofhmvXx5yQmK3It45iHFGnMjb3o
7pqsUfbKJTddNi8pDFgOUui4PNhBxPgqlgWXwhDLgHxBQeKbmPLuzfmR8E3icWRYAgWcD8WWxYRE
0dlHJbVjf3Smr9EUYQkFNWM9wMU8WT6pFPRbW54hnJ9m3BP4CWRADW0vZVd+FQbDIp7VYiiXT3Ja
e1zEOb0sXTC412EDpegcf11uz/p5oX99o+fMByvOMUcon09hBClB2p7kyJx410IkPDlIIIjrqABj
+fUwZZIe83C6NlQdP3QWGMZOU3EGetycTmW/ciMvgqcK2pN0z/ZKCKE1nD9DHeH0z3QN9fHosHLh
hPL5P8TFniDycjojmT3QH3MwWRDBGLihdlo50iVWPE+8STrgs/1WjJPGA/Pav0UMuOSmCJeQxyIG
Y0E/1IJaC71li30S2wub/RuM8gX/lj4Zqg4opqCRKnYKes0Q7GyRMXDDVUljKP+J1EZpMzJVMXNT
Bl/U2ezjVNABEZf1yVQo/ShRzXr3aUlQPaGZJ8OHUGOc6SNXCYlNUGsgj1PiE2XVIXCJZJcxlZJi
GNzZkVEzDmzC0zAVGhuksiTTa7vM6PK0KOaxC2PHKpLMoPB1KSP3zLIo5XEXZRXPI6gUpwHmgdQa
4zf2BOlLV5FhzKjHaCV5qckxoHH9kmilQQRj5AV+xphLQWO42F/iPWXEnlZnMxbXmMvdGmMZY/oC
TPLH6AqPPpWtwhtlLEMX02b/M75bsFmeRg9QiaJgRCTTZ0YCzXexBVPav/iWM3i21d9SvjCUIj7o
sRbQiqld+sj0fkVbff2lG7BXBgQIQDOS1qq0A86NJpzBLzfdtssxO31R62IqHOeJ8FOAOKC0ge95
cUQokABgKJIlGnU/zs3HTPMKjo6fwbgY8jGJIfwdc0OZEchjKaJ770CZjwEhun/2k+csYdddRvwY
TrHsBC9EpBcw2LvPAVx66ziuJuu1xg7MKNWbzw83wGpzisO2bVdO+js/PUyxsbyGjNFE9jlfKuZy
qdhzoU9zoMGOZjtn+8RPkgIkvbgH+N+gLZvrcLnkaJufw7tA2boCjsvDyUnwDoTi1BgUTfi7rscu
yFau0TTjlVrjdo3x4A/luVhPVARMUYi4Y1yXqAvyo+MLRs7wmYTUA+mWkkhMWPFNNeuvmewolFa4
qJ6cYwvrbw5Q3No429ib0NgGUHzEwAD+OcCc0/7pzxlrH6m2amo/bSu2utjloQfgTlOUcvEJmBlJ
thcMciA0kETDZhc/e1MB+dofzsT7GhGHLJeuzjBdLGnlUXybVEDFWCbCtyl7+7TvngEbCBLbs/5o
lUnibjtz/rqz5/Y99sTf7i/TgwQpn/QOsBTrcMM5b6dJgyOFo1BKBw1qRGnO37h4Sn1RunoaLyVf
Wn7KnDbCAOxQfAfhH3PTZOZMQQPJhIos1jBp4C5zp8VSX1KBX43hHeKNfRiKgV6LI4pZP/i1+I2t
fMaSc/6sYG+dsjYAv3gBm+qNA3U5j5irY84IyPdzFWEmIdwDaVXAf79G1JyC1fkRoJqMjpZ9sD7m
rmCmHnE0vBa2xNgvghqydCs/GGneiCI1x58EZ3OcYlncqFdT1ueSZO4teM5ou5VsM8bmxOS+0yWU
+wIXS24g2cWY3AGJi5MYGh02d9YbNb7mrtk2+/MGR21asJKpuoixYBBehG/ezw0q1lJjtIaHJ/M0
zP5MdXgtoDXCX/maqAzeD7ssnBzW/aYfKainddJRvwlMJZiOl4lUNicqts5Vpm873jJlzW+RU87x
fxPBZZkb+4Qgp5cRnyuN+2JzW8+IS0zSM8dlQrBqeIe08EPbFn/NcDD47l+mDqPprPdUb4gaZNvz
dkrikCTLtJHYGar0TocSKc4yKTw8auOV6cRdN/V6Il2GHEhQ2vI+YGaFhxhLFuR3Q5Fe6Z4j1BzY
onwb9XvQTQNKKkJQ9Hwg6gKI757N85Z6zLbj9ptsqyvl2w7VIhUUNGIjZZOK2nwm28OQjdOSd7RD
Ql7bm0TiByjE+kwCLvpw1Q1XYfmwm4S6MI1qEtzOpa2JyjXgGDIxHcjG8YjWvSnQcILkfJ4n8Fzg
GXnHITw5K32vWf/vFrSjiyM7GlRlqboT7IPHqUferov09Tbo9Ngu4bfwzQmUumozyxzuVZDQrUjl
x+YBIs4eHMFW/hGJ5djvW8cbFFa0eIxuKdRhA95h/ljt8+D1daqzVWH5dRkgiKnvbu/tZUf/0gmU
bArrlygNdqNWIFzdNkTW6pGugFPgiXqLs/DpTkLDI2Y0ObAu6D0mT6dxslZYUyJAxTUMDOpNpm9p
VBA6AIfg7qs47N6tttsJLjYONOaqNXhhkUco5bXtYHRy40y1+/sPc5A2QMYJvKzAiG+S25PXmBzd
Zyt6X507iqwDYcUQ1Yb9v00R7NhbczspziNuOuM7lfPl6zRKDJiaEzWzbVIfaIfpcl5/+Vf0/7X/
BVclowd6deYWC8pWBvpS0OZBMXzWVnlwlu2L2b/Fz5CJc26VGINCB8dNdcUiW3+sVYHapxowxGjM
lIBnEk7iMMmi5rDttQjFCXcN4BhHfTu7GgiMqU38nE/P8+zuyOwJfz3oaQcKtw/ROj6xKVRPxmjr
nkGTjxZmIOChtP/OGG6WUNqei9ZYKy1meFgEf2wqd43ciK+9LL1qUInkrJ8N8jbLW1P3TxKJYR8F
RW/bl8oiS4vc6n7pYW9MA7o0XfixsKSBXzAaasy79gP3tEVH8VfwXw58ss9fdWV8y5D4BjNi35Ph
z8eAO4dTz0OffgyETdg+251RbyRet13kCbl5V23IFjyyXqoEPEatD6blHKU0UXVLP5bWmTJm0wDS
I4sYfAFpECfP5ex+cqPBpsYGRq08nz8PojLv0huws4H62VQUkIU5KVqUB4JB0DYh6JNZxVRsdcUF
9PDSaVJpUPAwY7uCn40iQGbwXaHERBDAoKNRBTznnHfUKmykvwAC41hb7CH5lP2XaqzgkOoQyHFM
VR9f0d6f+Iu294Ryyc7OhHoKYKHpbP0o0Gxb3bUw+pyuqTqaHM32/W3Y5KWhmtwi/CIPm3QcBSeI
bun2W1yF6bGdcdaIveUxzc9uAYcrnqujLnQoElusPjLROxSfqav9ZJGPlfFm4GO1xoyjqJyHgBS9
6VKb0w+kKeG2nCQVezF7QQcCch8Sr0gofruZmWJdZaSPSZJi29ZcJAzLTqrhxW8mYrcE+JEW5DHx
3msxSMr1/Gmmj93RbkPFzNB23Bwa926CPAPm9roBusENir4bui1uwwp1yTyCXNllJib2Scs+j4FZ
LNZ9vdOgHDug32xzNsFjeIKnsC4ynrDHCBQDY0lvjQhIw1zQQHnbMlE6TDP3NgD1wfzAJoRMKhTO
85e1BN8Q1r3fe3qQVZyUYgwrMxw7qFpUv7lH65ZfTPLjHzRir7fVZrePsL+46zkdnCyXKEuADc0o
eg3spX3/45SV9hNG1csXt/GWHa1P+IilGupBPYWczSUV+jI1GpPvChcZryZQHnIctPAXVrgquznQ
QoCSqFlMGhqLE/KKXfT4F0JDae4eSSuEk6W/GFzDKGl6OF5xleIO/l3IHc0WtRJV8QcpB06XclTY
LdEIKsi7WjORWSgHyk60ihqvgnKQWshvgpGOWa4Ue+CuXGAzvvUw92TQaXNhQLWWhSSk8BJ6AZeW
Z4BnZ9hNTsYb+gzHTI33DlYVF0PdMpVre9+CcrN70tUwb8goqqlwsiFfqMgR3ihfnQkVVJnNsGpA
lH9Akoa8dUH4vhLY/XTTZ5tebg7Lo1uATUgg2uLctWdvf+Z8SghKmzYDNtbQ4WtqRCJ/5q0a4ZAm
I87ei2Wn3Uyu5QobpyZ/tIIXtXqkmy77F1yaRceGSm0ZFiq+hI+3xlsOvE9qgNzfnSBUq+amg28U
I5aadnbQ4Z5ym2wIOX/Pqba/Jh0xWWPy1axB8PPtkXVTRgv8Bg5wdG2lYxf92aa62p+W/no5Bemb
Ow5YM3zuOQL5mEWQsJv89GH0e+iwUBe9orQPm57y8ILihKNWb7/0HQhRS29OBOSbq8u5zVFMQPkH
qRE8qptBqIGBFCDsofvwX0yK79PBoHElufs5PWJbI78ODFCPS9jXhB54TmVapDC3/lpv0wBMd5lk
jQDrXAxIB4vir0/Ukt752IvS+tTO+2yqJHUwsT11cHWjV8ioL7DZ6wlwSd0WUXWiQ8gQPPQYFWG3
hLUAuYvnlBpYHR3ZpzWeH6VgGDN6rd+Il3v6fu/u+x4MksrFhav98Q6sxjHMmM1nD/7b5+GuKQTM
EiKpDL/f5rGUChsjMh6yzF2yL3oQvwCfLApDCvsWM92vs+RscbHeOJk5/EkQFEoG/xKQaHxElWce
Jr/Mr9+WV/IkCdeYHCfy3Q3ckwqLdp4SGztPIUt2EvzFt1Ax3f4WMlQwLVumgqVd3Ga9/mzN2Yd7
kGDYF41bj6xJh8q8nyHSReT7wKOLk7TxkJPuiME6/+scgqsXc6V4QbdsgFXod2FSNFuTbn3Tt/fn
QZT5K2ieRtfbwu3k2wDQqcpfyfp94tk/a+Cxd+zxobhgMmLa16e481X68tvWBXVv6dRtODn3wes2
FY/bU6ZbzmW+O88aYHW9oYcukYV7EAaVEsaKveQDEBb1m1d0S9iu3P8Vpu5cG/zMsLKGGAw74jtQ
fezX4leCHETpU9uoNMGsAl5PwHCEr4U26l/dnrfiMhk7YfckWPc4cPjewoAXgagox7ANaenPLe9W
dpPzQxyQ7dTLRskOQayU4SehqlXGbcn+fDR7mFDj+akucLSAhOiJkhVlIH3tg5ICm+AHpAhPxCfA
UQZP+gkB3NV8bzvG6stRf06zBHIFx3PTqNtyLkpEpyQ13NC/T2nLEdPjxCdPP7UeEOuuswVmRaKg
q39gh29KQ1ssj7VK0DIlaLHDPodZ0IfBw8HZnn4GQAQR4IJMAqiMDmzVZgMdL6yUAdJeXhT/0wsn
XcR283Ba+kWTx3yEeE+2Zf1aOQ2Ineb684UHJO9XEIAskRYwRhD7k+0muw40hOGu5C3S4kttpv8k
SmHXYScbequG3H6vwIFqoaGSBLXW2GYKRkIjkH3qWEAavV73E64ic1/TUQYM2ZcOqfXFmg19sdtp
aCZ/b/hAEat7w8dL93gNODFWnCLnBUGoh3EKqqcnmzfMgsbEcdiIkw1aKf3wd9XRplWKZK6r84U+
y7zha4iOlSLC6AKiM9WzKO3ZlmZsayeMw7k6lrcrZp5cVFR+APM3P+ZRPlDuKw+K6StQHbAIR264
tOEtcnKhK+UEzfwUZK8EbVfM9AU3laaLsQ+n0KOhJ/WaHqt0u02DLBb5+CyojDPK+7ryY/H9z44F
1SwLciowwT3oXkvjqqyGKVaEInj2nOaC/1bQzLIEwaeFiZXpcc+hEsY1PV0NIQzyCZ4uGDAI0HWc
9qYxdYRcKSaGzNec1Vbu1Z3QwK6D+TSfXg71JpAqkuUmtnNmUWOW/kHMn14MnlqeWTToyRp4a4W9
hNV8winKSBp8m0VlHpAxHQYXt4Y5mat2+2u0e2b/4ByxY7ostWpUZutzY6IVcaX49CKEnnzGt2bc
I/E1jyrIFFergHB5sDL3/An6B/Oe/DihlY46rI9yVKqFijm2Vvxy0MH18ykbFM8Q9FeQ21Ux/JZR
Z9/qYe0DckOddmlDGPc7t12jj1HN66/ZHi3vWNmW3vc909iMATim6td7IhO9WB1oEi1VEN4n7TVU
/PRrLgVI586itZeHTGpJnugPYS/IaXBP1D+C2FxaLIJzciqD1Y4/8qGYYVdOsUQ9TeOEI1BzKHgY
M8joYTXG8q6zAXRBwfcBk+GIkePAYTNnC5UlwUXGZ3PIVIHZG0sNGgHnDVsuI6PYTuM1DE1MaXDH
VbBbM5ECg7CNoBGjwF/iNHh3eBHZswhpuu3e7q6EPhyhDqTyEmcwcQprI4qtvadnR5C+kyyJDikJ
fDGGFY2PzYRKKVwVBgam2KjnIITfRlciDX7RAgQSYAHZm9ryOnFRUK9BuJU0g2qQu6+/2rP70Kx6
Ph5SQrPlX6L4+FjYvErQR8/v+f15n8K0ZHR4/xP6WuFFbYw/uXH+y3lSBVPPCXPvMMR8zXpdTDZJ
jAgh6oMZ4ScrtlPYd/qcyB/rMKxJmoKMxgg+LMPT4IXPmERKKHwH/zsRQrzY9j+s5ROspL0/Dbhn
nDHVVFJISOdFZlN4Z9TzOG2QNesXIdg+Vkbi7CYe/W9baL7oiZBEyNzj4DToXMhoJela2I8y6iF3
h0DA3ijC+AtavfK7WvDHWARNw8TYYw2GhO7CWjeQH8qGK5bJX4adF6hoVJnOcXgYQujb43hmHLHa
HNShGGzUIW6dkok7BY6WKSbpdFo4mjNpYSJgC7EyLcwGegMBL0sdh+CY/peSZT79jEDdAvOztzlj
5oeQPGf6DHHbv/PfnVGbDW4OmqOarE1NmLMygYF2zcOPZ3Rkd9kSEzZtZhb0mGkeSGDMZyp+/MJ7
rudUU9+7qS6ZP0XNQZmZZr4vkad0vaNBqy0hDyaJErxshnkt844OzGZMRXtGQbOotUwG2ADDfAVM
C6LrtuKC/fdNekEjlS5pWEVP4h5EuMAZTy2tob29yOlCNFAddKMrZI6rvgkhxTemHcU875stPdRG
LSfsLnPjO8ocxqe9ULN2V5jykhcCMFjrSmnofaz62f0QZ1CIcgocqHu95x0tA2EdEzRdmw4EcS3G
PzZiZ4Fqqd+x0i6AcqMpqZgQBKK+HpGj6KFCJ0ih87eUQMG5bB3yWSSCqjGOWLAh/pcmR9Eu5dme
f3y4AZGsBDwPsMTEnoEQoCWLqKSHpwVxEasLK5WhFv38dnTYPTemPAkPVLd/DCznc9PdX2BoqQEl
83aLa6n92IvYCoOX4QNhyFKj8zfPaXdjR80/MFRQ886e8yqyP8QcrTwKInZ+yg37YT/CZvhnWVAU
GEurMDRLKH8x/qKjgw0RcRW/zCM57DCAAS4pmz4THJQeTI1baNZJU2CsKT+FUcVpx5FJP9dAHPsl
aoEP2GrqGBa0oX1iIFsOy/GpazLyrdfF084nIonveJRaMDBp6o/r9pFDb5fv7pjvCXaCQTU16xGA
ly2Sy9ey1wwDflg0c1+D/B2dEUmTBpcDjDE4k5OWkdpz03Qf65EZwEG44TqJN2ybbDbGFnBTMHlX
ghOplHh8Wxx9IXoEuu2Io7oAWWXoYMF7ndzBEp5kcPJJxX8cpwi2iHygSMQdk+vPpImoR/THUufQ
yTjeLzkKuApJwHnRnJIf3JnigoAnec7MBmlST2/vivHqNMSJBZ4d6BebJxZ10MOlnQGFpXJhK2Zc
KXWlHEPymrzx5BDno2vc6ehdpKUpFW3foKLFqxgcE5qV4BYvAxbHEh/dlI3GiLkctO6A5gSeuqN8
zAAMQgDABqAUoxyZupxG+ciOoEfM4MHDDBD6LlsJC/eK/5oMQVLgWp9LD5kBGQjVFZULbTseKMAT
1H6U9k+uWJpzMXlj7/V98ti11tTjbU6Cw5b5JUxpunEYfodICt3p0iQvoKuzQZrMDmhnOOSYQ3GB
mZ3KqYdYyTjGPJjKusQLinkmFRpuFczGSNZS3Pbuaq6X8pE1flhm3MF8yQwbdQliGk4QR5lpM+wu
stGJY/C2y0YVQP+SR7yKlGAtMVevKfv/UNQ5jJRHXXZUUEq88H0izzbfjA3/jJIR6gDucwolAPFc
j6RJutGLmXODycnK/7IlOa15QTgtjqr+Ad3jew4eP3oFuc1kXPFG0CY5ZT6YZTBNY5fN7O1WHTFK
61CYodv5IKxJabWZje863H7yaeXoxxtZ5Fvr106cNppvVj8QHKIWu0FUEE0F156YlKBB9+3FTE9A
J+213JmGgVofuwnJRMp5wm+4IkpQj00IkjMsrB2YvTMMH6Y044vK67mDBVaDzgsxcVi4b3rAJFs+
g3zSW6jD3VB3uo7OdUwSPfwamvMxmaBU9rC2OpsPB4DRg8J7HECi65b8v/M094AW7NtGib6Du5l7
lxAybHj96yPc1BvOx+46CwbMUPMQA1RPg/ppKFTCk4dkAlswD5MGnLqfbPTMuz7mgf0RXyijY3ax
n8Gugg+tWcdZZ8t44gwNQwaG2Id6HQjHlP5dKiDsA6orci/xRZBy97hm05/lO3XRGfbMXspPY21D
F0c3WK85DtDjRQ3rukbmEZbBDRe2GfXyRIlKGADwKJd9xrMwjDC66VoFEOX+uFei46w57uCj8EGN
M4ZOrA/5ZcEdqyH4Uqrxnb2/Jts7HoVP65jbgCOT980FUvvgKZvpKEZWQ4RgbheW/UVyGq5jii6Z
qqh83c2wtjQHLmUbgMN4hXdefdqB5QeoQzWBrcDwPn+Pnn54ScvBAWEfwaTXwQ1rJwRatFLOe/QZ
ZiGAud3Y9UKgE05Jzbju+wVOlB/79ypZqjkt/wJi0hrBep734h5kUmV/pug2aoJW2norNx5DCfgr
nOvk417iDhI3WLL3uEtDO8ptyQDRFmfaWCmf0aNSEqkINpQFDNMo5/euc7PEpCHI61/wi8xVsCaA
iv2EJO68TM0npwChodnYP0J8Erw3diKagUkK3lE4IvElIa5d/8EqlB+gwR98wvf+aaEXse4sICY2
nb5+HGAdidl/dDc3eA9YKDBJfQwXg7/SgPAAYR5lk6sYC35gGi4m7ygzcFDg4+Nm62isP+x4osxr
8tWhV6IhwQ5KhxpzYdNcpnKAfyx21qPN1scl7WKlIZ4n4tlggT5g4vSBGZxRTcS4Kyf32QvPxMMy
G1czbXFAwN8bVAGJrAyd+9j2nZAfRPUInikMDeCictQOcc+z717TvNvN9OhmGyyX+d7K5T+61cWu
RKWfH+o+dI7V4KD/4fBx1d8+RwdLPIMjKyFZ7BmFrYgvD1DLCQjmwKhLjJfAqSYqa7kZF+5w2PLF
5wT95d8X3nuHprkfaVFHv6E6rMwsLOEWVVbu9aP+BP+DnLkEnxZDC/fqvkfZA16aaraJSul5HQZI
227bFcRSbD0XwKfHg1G4Ta/2tegOzjdiopV7YHIHk9WXpW8L+DMz7guVjw4F3f+4D1clRqbviQuM
PyG1zuqg44yPVj05UMENSR/yjs4dL0GpvwONaXD2p8Wnv7a/Yv99+Q1CxYjVIzmnb2ZxEeXMBVi0
tBJGvji4LaMK35ChB43RQkXfPhQTFMkFPrI4+ILP2+YGFpMcljq4RHSYaENkR+ZnJtHHLXxtWlhx
fcn2dULBIjlhxKtFTDszkBdTQ+jJesWbAg+ZuLGsrRzVKzyFiykxxFV4SFr/nTQao0Mig2LhcJOC
nBMPPBksWEr96G0UXX2jxlh0LAFUuZCDY25UtVUMlGk9wMEMfvruYJUSovwxxTdEBaI86+2N4r8O
5qLFssYv/WLnEHB5PE2sOikTj+IGKkop6Kxr6GQ1Th2kLvTDlneEOei0GGhgWrcySrtelDYF/orZ
PDg1Am9lq20bkCzgcZ8dWEUXInd2ndxuB4i6g5NdQhhCmcBx3WasyXGKmAelIqaWcGqCwuxNVGDY
3iiY993RZYXMYGzNZoX1AqYkgIxS9NrlIWzBLkFO2L/5q8V7rbgAQTzDCM/FMQXWIG4EPHJwZFBo
MMNiL3AaoNMc/252NFlrvNSNaSejOUNbdqM37uIKTrWdBaQT97IDuesP+sluNwyJ5wACx8aIGgY/
PZRd0N4gippycEqOHMDKM9yd10XwE4i+Ezncvn4/elCwPBxEJ3iLc4rqhFg5CwJN2KjtijfRjldu
ZefelZW1P7V1MWhpiExIYxv9u5MSBdnfr61+dAq/PofoSDxwP7YYGA24eS/zPEDO07ZbmB7JPzCy
ERYgCuIpYp8RIV0TuUi+qFX9lDZGTVvO9HbcGd+RActJ2eORxEnHEtMx+TczLtIRmd8jZAww1nLk
/0nq7gFGDj7JPwQUWBddOu57oEw5hl4XLLKpNMBLSVf0RD7J35iCnAqVlRBAakGU9XQ8UnJK8SYo
IUaER1PD5kqG/Ly2+IlJHCrVHCLPCTSn1UJqbWx+sGPhjuI3tHK/jjxDGIr76BjQftPswPTiU4n0
+DZ/2NepGN/wHLR8VE3eH/2GKZT/o98OzphRnF0GCRaumluNb0DXY2rOyRMhFONui93M+2zEyUl+
jRhiHZDJvH+//o2NPrLzC4Y4XWQYcsZkaX90JBmgM1/p2fbvO7nZT1K/ukblSWxAObgmDWyTVPtr
lciEVBdmAbtU6VyQhUCZ57B0oPaTmNYHQ0eJaQFimbDNSLEiqBurF7LFkFAd/KbbDu5N8znqhKWv
WJ2wGj68g8tbsl5hH8vohvPmnwpf6TsWzR9MsPguAtI0/zstB++pvCP5+xbfpbAsOnbDf3lt8yJu
Mv6HqPam+QnlO4oBdUTaRvEkyWuV5yPE4y9lTcmX5L7dhi02GQI97Jcnf66geXl5JSsOMiXydjRL
KL2IUnDg+K85T0mS+zCqkIz4DMvcK6UA6eUDFY7QopFWRJb9/sLuI7GQsFMR5vaMChFEjcySaTn2
G7Kh39bQBweSIfYiLY07y6bdDjpIbM5Wb11SLqr2bXiWZLsKTxRfXMWa84eJjq7WHapZvK6M8chF
ohCMxuPxza4NyzrK9/OB2XlVPXSQozUsViZzGuJ8wpwgBTokGR5Ji1NQCiZ3LCorFjikIhpz5IZ4
7InpFLm9YhBNjihjY0xxUVf6uLHhDQASGeMaDUllLPgxNUegDYgPo4pbpTkGQSqC+oalwIvmL+oA
+lskj2EGlftJ0DijxokUsvKMipJahcnPCMmkcsMs4WAsfyQCaYqwgQWUE2zXviCwVdwTKEKFG4XE
idyWGGExihjRLqGoptO54sKIcexMYrqUgO+jfbrGVURbTlArpuFY2vEHWOOBYCO05lGWQOQvnRbO
DY7EuDJmJZbssmTs75xGciVa7oNxCiNCMXdQuVTSHK8cQd/6uAAJgoa9iCdse8y+p7e9xL2fwxem
AzXyk5yJFwbfoLp8G9oGIfzIVwoTDjs+8QfFU+8/Li3bMHeGAeT/NyTKcUHPbhT10qdz8tLjyBe3
AnYJuw4/bkAGsy7kgWL5wD9gmLhJ3hk0IUHnWy/UQmJ7JwpF2Rml8HtyZFO9Nxe9cMOVpyx4+nfz
aeQUhKUlxejD5PShqqbIYgnxEpxIWCEQxkBF9k2+OF21U3p3iqYT+8cNVx1x2xNN1qKHLLNpr+In
AYfyOnKEzdjQ6abathQSPfFpA17XJ7hTs4EdERKKHlG2f55BXNmYgs7LKRoq6vYPnmIPU86ZxgR3
P+pkphkoRyub0Dpzo/K+Oa2oeqhhf/5/TN1mENF4MyRWmS+vgeyTygo9G/2tJc/JMZCwxxqhl+yZ
DwqVNz+0Qe3/3zjxy10X+0NJs+e4ACARAYk8B9DnOFU3M9xekwQcBIK7tNeIgaWRleHpEpQC7FpG
yQLly5MmTZmQtvCpZiNGgPUxqYhwE9IhBo/3H90VCWCJ+Xjt1JF0Dw30/RJOKGo95InIrU4mnC7x
KhowibMeHlNQKFUKOximLpyffP2uLSwYHR0ZSnpD4cCVs0B81VqYIn6pfVuYi8lNk9NTCHzyHXKt
+FvWAQpYvT1mPNX/R9N5NimKdmH4F1klCAJfyQhm2/SFMgsmggH99e91Zuut2p2Znd7utuUJ59zn
DtMPOCzhTkjHUwn/GIATEyLdmmb8qfElSVfQW4HrARaYIQBPs/z4sW8e8JsKmm3CEMeS2MnFSRJc
6RfCauE+ZbHyfsi/YqVoci0pvTP1BM9sNBp9/JH8NY9Qik4xAFkFKUY7PWnhahfzMgr2MSZtX15/
hx6uvdO5xKTUFDO/R5QOZRkyIgBdnW1B6AmUJXhIuE52ZydAd7tH5ktPTKPaPQ2aMOr4sfydMWxA
N4Tbiss1Idv4TB3J8xLuuvykggEJq4XZIftSGM8sF0wqiVyCy5hPCUOiIQcg+gVIWJfCqpD3WsPr
VNYXGyVprTtAtyAK/P2LWb3stl9QoKZ1OakND4ZskdNO4J0c/CYmbRpfoUdj2KMnxSymYifVrNiG
N0Y2UvkP2WBz8DzlWX5cdfk+SqsxygdtP8MWEu97dlF3t/r4SWJOP8sb1TU1+L9q4end57I7sSjH
BlFeJd18xBoYLka8II4KZ4ffslQrkKU4DuSFA6vI+ZEmtO2z80JjE4pVrpwuYvYjtjLiqCf/LdCe
CVx4C/h79gX9AjfNf5cP7SQXhhwv4Cayg1XITmIAQh7p4hnKPaIPzguKu3+rRb60hStvy+uuxKoG
CxyOOhIP+VdiFLN/z0b1YB1tNH7N4HYzT0P2Jkx1BX8KmTYJf0skgoQHS9yAyqLl3ORKwb+B60Ic
BFoD0WZZE1ggQmrnk4T5U3KtiIUv0ylqQNa8zKTlK4MbADNL9LLybwojXO3r6AvzqUnS3olRoRiq
FrMvqNTP7R4rAuHNoGX96Sdyp2WEx2/r69NjXNi4r42GTgy7JjwkGZPkI4kU/v8XFmuVny/RyPJv
kWBxB3G5gHBOV86M6tz1MJSZZ5CRjlCaZQaxZJQSFjROF18Lp3AzLq5V8Ef9FxABnPfKYeFMFcoc
pOSSe+78d9A8fIe+jw7fKzjLMcOocDTt8btyHAz4m4IKEPH0/UBVt8jxp6DGQ1+NOoEHMhIjlNzB
ssujBHL3nGVOGILGQmqAhsIUGKMA7DDE5cKcIHz8opmVoHgdLruVSBI8nxbm5Kx+xA8AfSlVU79c
NAx7Fg/Fc/ka7UHnn80GyKUtDgS/0b5yO5xaArm6fPOPjSmPhrPuD6qdMYPvQWxWC+8XBpIR7Wto
UbjA6ZUjvQFXo2qJii2sX+xKQmD+fmuC5Cx+iH04bRT/2RocpFOCeiNeu7rko1Ms3XpitQwzYSG1
yd0vpnJ1/OsreiKcsiiThqc1FARbjj6x44UFt8eTCGCeETYVEYhFYI44SGCPUPLwf7z6EW0DFw+C
OgBlnKigoMwIH5ARxskGqM+pfJiSg/4W8ED4rD99QQYE1VEDDZ3ixyFswonIOg2G+AXdGUpAVNek
fGK7EBXC0JSFxcwSMiQ3EYIzYN+vJ0PMgdlT560lQYHYgOjCzmSxO88XVhOZT/4UKhdAPSz07DkT
umnP8RZp+LQXH9+zBFy6JYn3iFb1TOcx4CbhlWe6E1A2LqyxmDNZQzx/5v2lM8gKO0v5wGf2nRa9
x8oM4Rb7KdFe/9jFizRuPl7BoTR96QFphMiqT+487tPRC7Tj3dCd+RV0EH6GJ4NeQ1DyDvoYFsdy
DZrM45Z7FjSsp6X2m27l7v02OWw7/9rL17dhccim3+1lWpFNe2gvqr8X+TRsZnhhNKDANIrzh0Fl
T11cpuE3vkqpDiyIpAzSLCCkLzYfoo3iOJnLmqT/x6rlJN52fWkjkOjTKrSYrLFnM9itb3rpo7JD
6QokNm33fktIuNmGjIYd8Q5QrvwC1HNX7dQ1GlTxlyuPZ2DGIjqP0nFn96IHZFL3mpNsRFKMuoEJ
rM5/VHjHBxy7GTQDYwkjvV1x3p5dfcD9Qt4MoD6o9TFdapmtLjPeFcbIwEDzMx6PkOAsSYmxiHgA
7APp/U202W/wg3uvIWpNBWi+9HXM15+0z6ceg8WXmxHWZG11moXW4hdhBIg8LTKg3gGLpuOKDbmD
BAsOHmpjZXg5ikFgFz4njJzAioyVNRL0C8lR642Y6RGDxrBdb4jCEEXciQQ78aNi0lZum1VnpY+y
rTr5noBtzppLQ5VRbHxt0iREnPHFBsplRgurYQrVC8/MKydtBT2g5RN4gFbzFjd+m/krPHOozUlK
HYnpGrMv3pZlFj8IN+aA6YOJVPGda+2EX9FMHUF2PPVR5zzjF2FW5MwflAViHy6u9bnlNAttVZGL
97FVDP8QDozq3NX2eK+GJBYtyYdp+6cnkX84KHlY+zw6ocb5VhD/MvgUHjo2YuEMpj7Y+DWBNrkp
jv5xLlDPaRixO1m9oCM1HkRjc43YhVH4e3maV7u6V34dNSCygh+WHLaa7VjBcqu90xyzB7gyU710
0ee06DRJipbIDYnpKMneGtTH9kAfKVF6YLHyDToz5D4JGkC+Q3l8o0OBdkjjcST/A8OXpIMREIrx
C+qT96jscVL1T0mDUXo9gSVzm+PnqQ9hB86Ls0fUB5SODWTvCpAJQk2SMghEBIqHAzq+oMF2NZ08
6J0kGIiQYfw/i+jHrp1mGyPpDDtXp0F8Jl5eTD7TyJoQWgIg3c1pIbv7wnK7JAsinwNzLAPQrSvC
swlPiWdjRgpWjeBHl6BCvUi64O464/lCdx9/RZbYGma0CabTVQIdb1pG5kCakn6Mj04EufWJAgYa
dv/86pGrNGGw+ZFBbLOYfAz8sCDbwVhh1Atxabhtul7H/R7Y04cJNtTXeGRO1Y5jLdeYmCJfmcaY
nTrqhDeV6DKCYi7Tqbk922mMf1VMiltwY2COkMZ0OHs7SSdhag2NPYPN8CaPYNxlxkQm6+7Tw3Ez
OcHN3dSbKsHK//NHVltsrmjtmcR415jUtEGVsNwzChIcWyllYYIUTk57WnEwIlPDe0txLf9CsXLp
KRNoVzuNoNfnCjUbA0FrmnMmcHGN6k2zOHlPAtJeeD19Pcsvu9C/LnM+qvYK4lLuo8sE8TWT/IvL
KEePU1QUfL3OVIlQo31g1eOCyYkCrFCIEwT/yNfY1wPuw9z9wBjq81YyQtdjY5ltujigEKnGQnpa
dn12XkdrZ/lMIr4kkLPVqOcgz+GlDZNTdc7EFnZirEf6XbYbi0LMKoFdcevmNkvUzWPMJDgdwaCA
WNaNrgumZn/M7Af6XiVHCdSHe/5sWx02nV3TrIS86vak7nVmqCt/H5tSIxfM59pLS4+o+3UVYAcb
cBPlDB33pnNdcq49l9ngZ8kJxDn0xS0b29YdBxY7r+GyW7emBWOMV5z/lQDB4C28Rt2hKDFml21K
b4iAhscwbCz7ZQKsipbDPNTQ4Xa/WYYO8me/ASj4KZYaRkFnL+Xy5vur/jNQSLd4udYnfOQ+91W9
/a04Mn+dybt0cQ4uKJqOCgIVDkYT1j0/T8v/QL18BsbJ03HYo8oHdSWRukCRhjUFtF8q7cOvr8+7
HKMMlZiML+8QUAvIIs4TG/b9/fAi2MVW2QeHb+9z5EkZqpOSrUJmzAbHYx1YGkca0hIhGBYO0ZD5
2aVK1XBw2lwaRp4egSp/TP87nG8l5CconTxOVFvv6XcNWb5mJj6vWF/1XAPr9k8xWgL8IXX2CpLV
rXnCyPxXu0/+eYbtTZdCl3aEahUDNrxpuEohdRKWykSQA+iGendc3RyYzZ/Ne1/BCWaeic51z4ce
HFl1jImuePdxv1WcZXBzcNrDN0h3uyiO0KRwm0WEoBMWUY+vKzIhFpBcxb1dosPG1rZJxV6Rfnb3
6v2mvw6ZyPX8i+MK33v8jrrHcn6nCfhMMEb+l88D7Y+LGhIYx0SlomLD2IEigHmJgd8HnCFoKmgX
6SNgV2JOQyABKwwvX2QmKHttnYHSArV2gbW20yE4cG+COR20vxpHxJk2VBk9HmGckafABBQoZf7F
dIxmuvb1s8cjZ6V9f067dAwk25eoVY4xWcGTr4urdnak+SU9dWjSTOKSPjCmde8CdMlx1UUredqY
GBixP84Bbr+sUe80+WwgZXzgWY6xN2xmWC1dxLT18MSocf3pf2GKFbNXiVBceTmiwt1Ikgab/zp8
9CDhmXNFJcvpjX6ObXt3tBWMZjXHihPFpPcBDkvdNrfx/gMyMWkWmYfFeJ9NTp6dy7c+79r9954o
xhrWMMjXA+mPgmjyFGrzd6I5xoLqvIex6fTu5vsrMqAno849pm5nV4hydUmt8W866YcdG40Skqd5
GUJS/nLt8pJ7JpudIbNDAJmFPeQpvCfNjpzjUYcEbUQw2y52bmj4Na8YKeEXhQgpKaGCh1bLqQ9Z
fN3DwjOgqA91fnAGbrwZfcodchPn9wSDTfg8/RNjpE/ICTrmAcDBC8/evWcOVOx8TxtkSlfsoslB
nsKw9tG4QeuzDRghJA1vW/zRee1o0xFCcSImjOYa6jumL2GOm+LWdBnza1M+MH4Jpwb2ONogDdgL
yylyG+1q9Nx/6F/+nQwGX2Lwo0gpoSLiWPAN9NVtq6KhJJX9j9oHRFWt8TCm+aXyhhzLzXV6BF8c
nDJUKS6nSzc471XMp9kFcgFrCPxeATVhlyaDQTWaCPfNsJkPY83GIVqH/Lmkfsa/jElchUaP+04Z
cm6+vu5F61t7iJpOsb7wqOoQfgVxkVp8ZamtAd9vi6f/TAyUoVZS997EahJ53OPCm1jTy6Y9fi4f
8ybWVpZ3j0vKPwomCgNz/E54XmjEYtqJwWliBmdwPjwGohMGtbsXgfdKWMXXOJ21iaiyLfj74XML
02HIyYqBwQ4GqKtMSswNR0+yYglXCEn5DT9z7WhBEH3SsJcDEApg8B/xA+IE1xo8cfnkruJgw4Eo
RotCNYWupwOohlWzm/WVSRXeF9Q4SmyE334Wf9Y5hrttnlbcXTXiVdzlIrDzVWsp3VlBKQX91wgz
xEUFHPc/rs10hQzoh5mC+xlZ6/vmuzzPH0iQPW1veZjQUFhdDnm3J9R2zI0WbZRTBCtuZxlaTjsD
FsjoxeyMKf9trC/e2GoSsPPhG2+BNvvZmrsUghyBlIQqMW5Mk3pF5FW1Pf1ZRBEwOAxOO5lS1ckt
stYNb1VSM53Bvg9OS+pWdBFdB40Br1UUCkb4WNPUri/rN1c9FbREDZ0JJne7tLZAmjYHiwVjPPV5
84oObs8pVRJsIKj2CdRSFpYCVkO/+q3t59s50UrgCW2GSnvwUnB1hXh9DTtN/GbC0sTUMwoyKng8
1fiL6/KMGhc03r0/PbzXP9K9hlhkSBmd9t94OQkDC3eR574YiVDL5uZROc4ojt4u1FgMrCF7tp0r
LDCMq8Tdcv3D0sCC+fUi8I/Dha6yxxIVOvd6ODmgckfvThwaVP+sj29wJj4rw5LH8J7d95LNumaj
dy7rfwb6VGpaIIfDb6RMY92FCfuisozjboCvwdtd3/dc9BxEDABx58MMKuRIEhZhxrbE1mKE9JXX
DE67fM+0v6E65yHDjTDAiiiRe686wSy9/OEhbBE6vzvNudS76xsiQW5QLJmWWIcdgW/ipW6E7PW1
f2EF2NmEqwTEtd0fcqDCwezjisJj2N6RmGxvEwiTQ05FjJ/tekK0VbjVYY6/QKBLZw1HeZ1HkETx
mvhM4JtAfyWAGW0YoUvCwxfxKpoE3giLdp+Bjujntld+Vk2JPjfYYe0NbglUp45FQMXdMyGQdJxC
5RVzm5GrHlFi5RElW0z/2eF6+DpLpKB4EcTm3xznh2eEWxYXbAy3zGJdwT5b9mFbxi80SpQqcw6W
31DE/PBSsZyAXEzhPn9t8Lgqe0N9Cy8SPUOMuQ5QgFhsfY9qAMMO2ysww5wia3TbGEvWpggoeQzu
bQCrGV/PG8YCsE7+5VZwVGKUMqQ2MAlksVl4aHMbsK0c+gc41p17gRfCZ6Fxnxtc08s7lgSy0vgu
MnFAOmIJ5a97XPN4GPUhE2a3ypuUhes+tqFSpnEAojGa861h5RONUc+FRv2MtHljhT4oCmNt/7bp
870If4D4HJprLDXmRpI7hIOyAJToG2DOUu1YKS8xnoLnPhSvBaYHM7AAzXS/OOyDL3WZYVkLIjZE
isPJ9QDsws0bB7mVDJCUqyuJfLv7gjMJCafkO6HT+RNYTWm5ZNwodjqnlsvKWPUM3TvD21IDJlF0
UM4VrIWNxl5tyv6zQF9lbX6S046JAQc9du2bj47HQrmBQi/m2cvYqIO2IcpSY6oh2/sOqzZEm6Lf
TbHyuJ4nSOcqv2OELy8rHfWLVTQh593+GbtKajCDecDd2mAk+3HLowqehduDvmeWO+mm2DvmcHTn
rB4ehza/7t+JtVuT1I7cwm1xLN//2Uc8wCtp0xFhvHpj4sn5FCy4UPbSdEVbQkwZWDoxdnprkG3Y
V8p2tl37cvqkegz0o/PnewJM9JIjh4fkdthDOHTM3UtbhCNUMRwHKLQcmKo+Oun+Uix+6EoxF/vH
hyXfi0cGQvx1Yn8LlRU2tJDp2QuZ6SwpjdlNXRx2t2SxB8hBcLb/QY2npkN6DaXzxmriYCi/Npqu
Hy9ovaYk2FbRWs7DM4fj8nMJwaHfUOr8frWUvdHHsUtUrVwx65kewnpmMKIJpsqG3l6uPV5l+sfV
LSRZH47rb1H+zb5/HeLAEJYqnpCvJQlu3aB0OO8pOxr8DhHTnuKherG3VIPtPgj9YI2/0FK2Fy5p
FG0xPhflgbQ3MM4cqzkJX7vDz39G64Za0BkyLBVxniTXzLb85KXD2pWVwzKzOMne06H4FZ9rvIRv
gzVd09qyOWTLDSn1HVeZ4fHhuksWQ+rt57wl9FBEbOMv08LkzCnEsJBjtNmJRRA0JEocQUEBzEqU
dNcVXFcuWiYS1SoznDb9RUfU3Fwy3Gswq9GvERvkcqZ1LJ4AX5sz5r2jzRf1I7TgjQy68hmvDW4w
yEnb6/YM+1HzIzzmBv4PsJ3zmeyE5p+9MT5nXDaIOX3iVMapF3ciaEvdMSp2HNuEKMB7c8acTiCS
jP0k1yNbDQB6AE1U85lpy3WX1snl0kuL3ecNz0B7/8u8X4DKh+P4O4nHGXaVfSYLYP8ixehTE1Lx
xTRWmHhPsTtlDHHc7ws35nAcwsIRx5q+PuXXf+NUxEI08ZJKgL+Wv6bQZjUtqx299xKvPrePWcmp
cvrEsdP81Q9Pmd19fYsdwxsiD6ZaoEbRh6Pm2WxTpPj7NzUzYkw8usrDP905CYPIqznA9fjLEnqs
DUoAjnNSFKbXYdk4JBhYSDe4+w0vOyDuhrhbTbjSLN27XpO3jubmkw6Q7/BM6PEskclyCqPpYgVH
lMYxuZ6094iL2CPDcoC0h+8xQiU95xZGAjMRhv1gCzDCGvyblU41rEyQEg5Dqr6P1Ez6wKhH59ee
Um1irkgSXaB2/PVa2/bVQy3ekUVqcOB3FrPLX3BoT3edMWSpKOXYsz90JlCBOGihiXbW+VYHR9MZ
0F23t6XGIBULX/diBZXMj63eJmv7/GGVLBBp+1gfIAbGHkDWtKvhoxXBJCErVvQslN4Y/e+xESmD
993ZYz+EfQA51piDl1y4wKkZ1u08+sfxRnSXOFCsaawbjTbL5w0H1oHMgGH4gsp1tc4JeYf1febs
Ou9oYJs9BZ7h08JmjBW/i98labjN2RhF7a7BzjizIGrqdM1au9/XCAB6kGADuA5i0PHwEIiW2KJz
IIsrdzAryF+Dgn6JQczW6VgOuv4Xvw0YIYwCydJk6Xz+ZlxUZ8SB9hnw0WlNDnntpFlwa5MQwdWF
HEHUCBCaYZX8whvRVheuucJv6cwhm9l13yEtsj1fc/mjwhYl9Sk0j1kIrR4UDsss1RETBIk4Yd/D
X7Gg5Xi0zluZA5UObHlmnNykhY9HzuMPgBECwvSGCwBDSklm86n1aeQevVuokw4q8+gfsbfUkJd1
MRSvxcmbFQKs4fHxQTUC9QAuoSVad3uIJhBb89J4evYyjsdC14r3ykgqVDYpTjkRNj/dfQvVxdDH
lBKuw8SqIR2msEAx74jAbRjA1uM6GGKkaS1kHErnXOPDQEE9Il4O00q0IYSeecVMpiTbarpdunEo
vCjJb8IiKhucR0Wy7CKVar4+beDPL06BK4aOTOY3ckBKcTjDq6NISO/iA/L/8JCrhD/do48SUHtI
ksNjTlzGsTX9Z1VH3X/Ugp+fbZ7A4z6/gKjQ0SGcgXCHy6gq8wEumysO95KkGvdDl5FhjDDMh79Q
8s7jGuT7LgNMfNVCfO0wHpH/TJ3Qj+WIohDjN64pcTxJTWdI2cpT5QjoU9ODJAs9BLUJtnB9HD59
7BD5rLj2XL/liIsJ1ZUYTK6HmJzNJtHEcA488i4ih8Mhms362DwKNxQ+BFgfpRKXNI+XQvfERBJs
RJg9O1S2+FqQ8VKwwZYwYpjRd4fQJ5jwGOPm5nWC87xDiRmhNYi0qRLcw+eNwT7FNPJogmyNCRQt
DkT8TDWG3uiGROstI8a3xM6cS1Yvs3DyNu2DObPwbSe3Dnr0+Whtbh+YAHwFAD2W5Rr6/30qZheC
kG87cTUVokQxlaxUbmYqGQC/O+U/RoecVD+TDvgh1CpHPQBeAecDAgrP0tfsIIioDtGqMY7nqxZ+
3Ve26GOvaOmx5VtIR1qPz3B694Cj9JBQLRxcwNyY5SqpA+J95h7jOTwWG2XPaWzn2wnvO6Ss2Pcz
5yDeBT+WoU/HwsqNcbrxqYMmtke8HoGXknpzCejMqi3khThbG3CgSk87VCsyDQDVwdRotjiWTiCT
DDZZiG57c0MU+f2TuXL2d80dre1DhWh7N81F37HTwCjp2nwcLc4wkmwGTb7sMLFOrq7+s2Lpr310
8Lfl24Hzm5vwMgzOQlAfXFZCK2hu7g8a77eG1oMTdpLdnKSj28UtqFu0Nk4bCZZHLqEw061bCFl9
PxFJvSejarJW/TdwODfgnlkyQ4vi+x/ferUpGb0+B4MCmvAGytRzrNJvO5guOd+4hvW2/trTqufc
RmCpbgfLejYn+gTS975+2gzOX0k6xL1D7Xr5LTpk73F+DzOnm4bQYiDYwh2m+LENjoqzTs316Svh
JAOihDO/a5wSRit35GzTaoca3FMLSzNPNcOfl7Z61eY0QjxRvngXOpCM56tv8oks9CLQ1Uq2odNC
exd0+pe6dyvGiYWXAhCDk86efGeM0dqre1z7C0KXmB65ID6M7N6p09ZGIhUgqucDkEExMv3AOnjF
++I9M5156Zn9ih9TW+dOLuQCuevwet58xlbIiA3DzPp4IimDIks8Vbc0Ig+yO6uIzHA6J0Q80NSk
wjvdJK9XguknNI4gzWJJseTh2voI+EqHyr3l/f3rwG9bJBunp2DxAMjhwLP42Hm/jp9peIGzumdY
2po9YtKGrt2wZQLzvLlVH2CEL/x+S7rCN/yWrrRAZmBhsDCEUPmP85mutA8V9SxPuTzQWsP0DV/t
kFZFRXFEmftE2/VvsIERRc1oCVStQRnmPFARItjDifnp3vMtwperd30GJZO4x/EHEJrRu0thSQu6
JeI6CnTvcR+2rt4OzwKaj9PcfCMaVjVfHxoosdVeK/s7P3vf1+Yc4ZqV0SenJcYtHHOF/Ub5ukIi
AhcJMhte/VrYBD8Swy8+XvuO6Xdg5T4kOyO8zUvgQzE6btz86bXpnz8bTe11GAXCCDdcFfHYPXh2
EskJ5EEzlDIjqxxn6RS3pgEzL6CY03PL9XP6ORdcjshRhN2EyeJlre8qqFcIwYiE1CAbCCJOU3iP
oIV9LB7/iXA6pzX9QLCwbqpf1ct26rX5TjVxI5CM8sX1iVHhrd626yQnxuR2VOreqd6WR+0Lq+Wh
eq1aYWQRZsyg4aue3n6rtNwnR8v1TkMC9eCJW+RjZrC3zTJzLo85a04l9xTx1OX5DPLO1W+3x4qF
BQBLhZJFqQBkUnTozeCerp8X/5FFOoiaMpWP5t9R8yy8G371Dwy+1PLtmhVivPOo5l4w0l33r1Yw
Oz/9Va9IT3f62fCaFr2HOtA+iXLa/YyG1DIQ4xtSsQyqWg1DrgW/nolMFujdSCGg4v0FtlD1Z6Lf
2z5fASBYHerXyYMndD3PQXTL1rLb/vtxNX3gjutnH3E4zWXrE5i1PY6fTKYxCXmD979C/sP49F4U
DufZ+7m6nndZgaAbv1utim/l9EqPlRW4VnQGb/STFehGi9n4JFWH53f4eTI4aTgqySd5+R+kZPYl
7xG7WWq+VXKNf3ixOEZRgDDfpL1irNGFdOe+aeOIwwEplpKek9VBmI/lfCfBFEyc/aIgcwB1e3Uy
SBnVOeZyJVG0BClzLU5oLp4jinJ8Yrr2mVFxOUDdONdvkMa0P7BiQtIYyFHlU2JTO7V23SM/CDSG
pY7jBKc15Z1TYrH+ZeZ+pkxetyagwFJ+wpCBHQBRoQzSLyKWu7Q5ZGmS0pQo38nrxM1xWplZ0OFO
Vkm//G5/lBsKrERGP+dOWFAgf5rg+w5b9KR9fq9OjMVgwRnJB4NujmqmquU7tLqo8c9z5qxfBQc3
NTQuP1iO7dGlFWno+NEA3KL0jF0U3C81UiuOkWZStGfl/e93iyq993txtjCxSp28HpyruILsZbn8
+jsv7jGLrvXwPtKLvAzPYDTqqJD/ut4JjKOyF8b1eP2gmCFhjamA37kFpEZYoB5p/2Vsf73v8pd6
NwveAM9z16FrOxl/mlvC78xxM3bK66R4bt6XY+Z8UNvUg4viX+6bFFqHZv+IBr+H10f4Ifoa16rw
CUev6ZlkHYMwW6ZvQAYPrAHdwMXBzMQYtBgUptmIufTh9vA1+CBQxFIu+xfaPMXTnsOWwxSLL/Cn
6AHkrEuPigUvndwX7iPDgUXE2C7NA2oZais6PmXxQFUl1ocnAt6RtLtI5rVea7cWQzbwF2xobwEG
UE9UTI7FHJmK020mzCJ43hALFOeXOuiIkPkXcY34n5WJCTkdRMPLJv940ULidrNQ042Z4y6sflmM
OxzhUFGT02i1IY1c+vMvKnoIXX+r5JIgoyn9hanYo7JDlemcOUq7YdDaoKB5oryTNJ+KrxXghl/i
k91bcpRmgzW9QBQ0zAoZHsM5gqhLXeIiOkP7S+l9dRuYyEgTLOBYus/JCk+DRreTa+ksujbVq+Iu
/gVKGrcDpeyIvTvBgfzBfsMz5x4n8oJ7TyeEFEiCAze2g8bsn9eWyI2ChUQrL3hlH2rIdoQTD8F+
By7JcHSe3xlLCfe8V/pQG8NRY2cHOLs7UEo3aeNhsV6dB9d2yKczRwbs0vwnACkJ7OGdM9RwlLa3
g06bJDZTmigwAP6BYtc1jbHprBZfJnAmqqA29PSFqrgpKKXhjNoRnZPKlBuhhCNubR7Cizk6N6WX
LDr9IGhgmJQ6ZP4mnhwoUAKM0A4PBul3MslHSvBzVgM805IVVNxP6b5J2x6M+CyAiQ5mOkuXooeK
QuXXz5iAuMiNO9PuH/64u/npjLsEskFOE4T89DYFJyGnjXpk9o4VJlGioIBgiWy3SMySyU52lx0i
lzN0r8YfYy7hetOGcavEQ/EzpmMI4TyxNqS/nN04nSizRCBQECpkq2DmtjrjrmK/AGA8nOdCYWmZ
vgiXTy2bkqtYNPhWIpZzmJxhhADEgEMfTe9IbBFy50kGnu500sTqLD9GcO9ywTqN4XwQbk8TFtZb
9693xEJfvwV9nBoABR800uRSRcVjVBK/+qiWH46K7mOWhjlLpIzMacGAUsNYAtytNdKMsND9ohvr
UGWINbv6N3XerXtKHrJOCSD4rfIsyvItlLgaglBnpLbjA+a32M4lno0fNsis60+M52En4oMrbFLK
ZnA4Bjb9k5GcLtu8jjlssz50Bzqrbx5o1lxDZI+A448B2I9dyjz21regibple2m8j2/sBk54sMHU
9Syy3M8r1ZrT9lGtwkGNsm8AF+ZLxj3dfU5LVX+85pdgeNM4HSIuoagQx+Pg/oA5BJeGTGu5lF6D
lqe2bN5wDgheYIXgpgJfHL8ZbXvQPSyRQiAKQLxl/45XbPKgCUoqk+pbXHHmdEGjyfQOVjcM6gd8
70vAU4X9Q5YWT47B33lKkmqjB1eGy+hqrm4bQX/FE3PekEm7vFk0aa+nb578F5gdXsFCcTk3/gs6
BNw0yB89/u68pB8+9Qp4XbZFFg9tIVcebzdUXJo/h44MX6vR6TuolJ6iIQMh+NI/qKNRDuAJRd9u
7+QAQws+u4f86VjMicx6ITQu7Nv+jx4GsKYrkk3I+cM8HFx231kdpfZ5ch7QPB+7Q1kbzBS+IGM0
FqcOBHWxC26TR4EABFkIAM2Maajk5TLVwBgid0bvytldzCDFWQ2y7YMRIp4p2FnbncnE3/p9CLPZ
1gq5hwU8pcSGC42rkQQOHD8hgobUZXC1usOFvmLbAkSakeOMCNnPPq7ZbyFDOQWtKaU9ntQSDQC4
NMlCPXnPLux/umoDDE3woZoR2Wv9GtxH1FsN45+NgiMpCQxQIZUL1T3CzyN8K/vMBQY7H70wQsek
FV4Q08WIiWdMGrmgIRb/c7ft5IRJ5Q5pITT20e1P+nv69xk8YUz1naEEvhI+0XvRsYGCXsNl2ZnB
jhAEHOoZ2nhP0thAV8iHYIYmKDoTQ9DsrxJcdB9y8Vtj/KIwV7vXER0JWO/w1b+MMcVig1yASK5P
B6aFWfhns8f3FwXUewsjlSV9AITb5q6uhbysLDRinN7OQ67492L2OCFry1+2EQOB7gmYiFrXmWkl
j3V0O3CTZajukU4bo9NwH+ujzss9KbbSfzovztohpPnDTRFefPnxEepgvfF1MKYAxAAzucAW+K5p
7dLeM1IRrI1EXIDTKzYCf4N8QkUFfr+70fAg8GlgLAY58QMFj8j5znoQPCjVTy34Z4bG23OF5m13
Fxe/Rgfhay1IxueuUzD+tDXtT+FCUrf6S4TieElEA9TBhd2gcXRVUokq2h63g1kC4ZU6BB7YoKb7
o3m2V8g9eH89a8xn3FTX/Pqby36j02CPz9BG6PHx/HdMNNVQmXxEWVcSOsxJdvEzpMdoX6FHpQGR
bMiv2h4heQSQfe3TdNq8+7xz7jv38GrSR3CebHVy38GGe7rU0SfmuwHTdoaTMrN4MdFkNbdGVcWo
QSUVtRky0TxTR1KRY4XDw/WOj9IrArMThhVTg5bp3RsnfG1PLh8+uS+unQUJXD9I2BfX1CCEHMfs
E0yVwqkZ/nXpoTWMdty66LUgj7nVI+k+eq+CgT59bDq4OtMLsAmrjTf17qjbHHgf9TkaMLShRq+T
B+9W2NbXl9+krqbZ21fr2IAqkQ80y1XVsAYYomun/6G9YDaNXOEWmjJqrgfPfzlTsIq1q2udJk8X
8pv+AI8zC5vOMkXvAMLxs2ytcE6tRFvD8jbgbL0hlfxGTRVmBiFkCicOd7ERGvn6gdjbiEwu8sdQ
MnhOmNcRMqu+3Vj2I0u2ZEL95sCh2NBbUPmdp09OBvY9z8057Rk01MaJRga8sxvA5b+qLga7IkYh
E+Q26C/N/tcRvJJqNLK50xarkuomwFJ9uyY1VAI5PQo8FrfM2Laa9x5iQmn9M+xp27NKpww5mB2b
Q/lQLQ7NJNiZU1LNohUrMEHBZPTJY3x7STKick2MPjok7BCoQRcDD9dTz7STnfHHjMkxZyKEF1kd
bzynam7a0XariOvqMJpkfwfGj28skgNjMMEaZziT4g7Lw/g/4Vrryj1QYJ/pJFAXV6vTHk3ccnVR
6cg0ENFrOwCOQ7qnx2IB8yrsRT7/1J4Ch9o+RUlQhId3bAe8BxC2sd2aPBeNHUix9tgFiYRYFra3
EH9c0grbsJNGeJfDucGEsIUkZqX0EHp3w8obzVSc1F6IUa8se6KWzCMURItq7YeIU4MVx1y6HdGi
AxXQfvO789ulBEnA6kt7jcz427pkcNxQmdKHSsoB0VtdAmGB02Uo/Y8tQXPQX4v2wDXXN+ozRhnp
WAWG6/B3zOz+zc/uJIpoDljz043bE2UYc8SC2DOwzIkYRRvyIi6HanfCZyn+eS9DRNgrtLvvCnER
KBZZLEx6YCKbQR9TtC00ThG08hUZ1hbMlOtLSJMMTsECpdF3coZEyH+CGnMRoeOYXyCpvqS9aJdQ
mDIn6NeoJ/LpXpuYTrEjxXDOIp6fA6yZxvFpW4d7C0n9w79l/rTNzvTzw7iMrRkIx/jjZFeb8Xm8
7w7cq0YBYeelPRZNAQiZvZeUH2gZReSvcQZ7Jji08y6rXyrcmrcI2+glb+32K75+jQvz0H7BHOPv
GVfB3LjZc3JVnPH4ux0TFPefZdNy2SF9KcQUHAteqt4eXmXiksh8n7SE5f9YOrMlRZUtDD+RESoq
epvJJCCKOOGN4VACDqAiIj79/rLPiR2nu053la1AZq71r3/YvJhrOK4MeCwC926Fqw2MGhjwIAia
cNBuMpaym7dcBvu4QoH3Nk0zYuPyRhHj+tW5NQZBNwIs+H3TP9p4GTC7hFFSuOO5PTP5cXOE6Hsw
NfeOCw0NrET05kCSxQE7+Qe5hoDk8hJGr20dQVSWYeWctNk5saKLGTGL7cyQQxFqhOsIR3Yt35qo
P0AA0Dr/cVmQA719zBtdFBKcfdipk+BSl7N+N3iSQOi2s3H37kEx6F2c+xm2GHGROw+GB0cHsuck
6OEJKX/JvLftpNs+dH61s7zUvLgyU4JjLfhHcGtGQo09RkTQTbf0twcqP7z2YYD601pzpzgoKiIe
c+bnELylNeWZ7+DPUExZHjzKeTbv7KboDGiSeeSIbw0byXPI80cmFBUXZ8wD7Qv/dQk3UutGcRNg
GjFZhWVwvH0EzA1ITv3H4sIU0hpCPTd+m0EySZv197LUn7hbF1PuHdES2oeZIc5p5XJOAYoCrF+4
b+eXO6keZgj5CCOjX5nbNrUx20SLnrPfZS9jWmvOlcyd6c3vY9jsXvp8UFPQUrngPHszesgXLSob
ikdkBQyZGYJkjNSUAAsi2z1KgVDhslp5apRn2jO8tWCdv3ERA4sPyTWyyddsQUtSYVIMWWkfVFpP
o8wHry8mIff5XQsLOBewicB8ehgBvCAm6hUGqniXmoNe+HzJJ2fPYFU044LwCMh14yKsJ8ob1qVw
QpiOUvcP5/28YCL09x4uhrPeB8tEV99RiY9Ssm16H6e/Q+hP5kXZM/IkBs+/bVomGPs/VAflxBwM
qrZTJNeNQcVl17VI2PKrN3OInM22MNSQR5//PRxTxKQz1dgAKPU7Pf8cmAUqWSmeOQ1jn36AoUI3
GqClg2Yq13fAYDTB/1TO18W+9gNaw9qIh5uduM/2bltEScTaj9rE+zLjSCTpE0z3zYCWMhwyymBt
xUq8fqdmNnKGjM9VnM6zkzmwXOoq2Yysc3tdrZsdXtOQfXQIcsb5dTVTs8bt3lWpm05EkbKT3USs
Cqex2eL4CP7jyArV6F2YlRhAlTUuWCQ45X8M7xAmYMxItyaelhuoRNC8tFBD80HHe/0nA/1rvEN3
cHhtVRIVAy6Cdg7uhzW8sxgBLR8h2HX4HeKmkxf2Mmf/OhG3fP3APxRyR3Utdi+jh22LiedFwdSm
gR5vBffTvleImOhfldjid5Ds1cb9tr2UKIQHcLnMkvYFg8K/y5UTTQ/vXZUjjNgAEw01stIGHhjn
1R0mOJlQvzB4Swy7tbLtPmPq3dv46uFOWUdntIWsDpQ7c6VtnC/oSDNqdx65llxMq1C32KcZGePL
ilTKO+fLmp0Xcq/NiGG7ucE4gRujGXXB+PjnPxYwCl9U5wYB3AqwYLP+ccpNKMeV1O1friATCCan
hJbd6Sc2bCRq1q7MPOEQBIfnlrGcuUitr5hndntsm7GL7jXK/5zfxCVWFn6EjSxUjdtvUwjDBcSh
jN2eubsLpmbaQ19N5i4NJlm4rNxafie8s8FwXejRhuMqE+vKaqY3Lz3coF1DsqBtRajpMODEYWNk
ZKgCTd1ZKBPl3VjcnnZJqyc7X39o1C3kb+ZPZ2TYUo5utHI09HDiTplKRFeaWgyh8BlrM4+ShXcf
Gb9ZDSJjhP2Pebp+VrDzSi9s1sqdiAWoGREWJQ7jPOwccFcJlH8J7O63OIfKqKX5Fx/VX3zifJPi
AIi8f3WbwdyWG6oM7Tnuf608n75HLqISDQtbhh70kCqjY9IzAatBd0AaxLz4OKx+nHYUn5cDEqVr
ubybCAJuZI91+KNMKBGrBu/zvVC5EwT00YWa28wBBMA9EmPgckVH2oVgtFEhG7Mv3H1UQM6B73rB
6Xtr8vu2NcyTSmoo8CPRmQHwdlhS6bZ+cs5xGIYQGbqT1XVFDXVu47kLTeAEAL/NKFRYoFK96R1U
8nLd6ZrdKzI2hExIdknL4a3I38udfheIp03MSDvqGVP58BTtjAbUHICaKeIFEN+r7VFFRgBNLspQ
4yowAYeplAk0ZFv4JoyHT1vNL8MejqlUWLgiE381WKneWbF3gH+U5QTUc0UyMkoVYw9/k3OfMF6O
KWa2F/4ZvD0EhLAD/+bDQgnlbSmoVPiNSQXZqMI8U69faPa04TK226i9+sfNoFr+I4Zut/AOWXXK
reUvs+3Z27XFH+SExQH+Qu6TLotBqbVA8Yq+/TDVGDqQXkGVQ+rFeBePp3WA/Ti8zp+YUjlCcxjf
gaLkHAtwjMPfDPlz4zObUnERk8l6YW0twEdHgBE05T8jM1tPTE7ufLKSowQ/iKs5hemoWcxNObnV
yN+EsvJU7KcinD5ikCKMUpX3YwaWAg1zObVGG0jZCvPY5vH7VPwUAbxtgo6pOis9Taa9JfiWAdup
YYKuXPIXvzVJm2iUnBZqJrOc464qGcgCfuZMEcyXmnlioU3xXOhGjfZgA2mEvlXxD7sTpk63zapL
gdE/YoK6UpbwSt3FX1IaVMH0jb280RtAcdpxBqMUIhQajvA14GFRZzHsREXwwHaYLFmexyyg/Pnq
Dnqit912FRvv1UXjhCjzUTo1kzREShBIUJvQCzAYQwDFNAjliJo+AfYEYKWzJ7Z8Bcw1C+eRKWkM
FlMftQSnnw/EKtIJ/lggDAmmYAFXuBhXeEGZ2X5Y2OXgJ6MuqXLVhSK5zSCtKUEQuMWdx2hnMymG
wl3QT3MN/gUS9cXubv8aC5xo/29YxrBZ2Taf/v82NSivKoWBmdk/IhbUaKJlQW94wKb8vuVFkaDh
gEvXQJGiQXzPWCK5Adb8s1jUxm43ozy/OptN66rsDYhIG1OOq1KdSojrNuAW3Hbux0qxxs7ogBWG
pGCXYs4Z8Y91D3Xce5pFI+9naDkly2AEWoJismK/UfzKr9K3q+xXHF9hQk7eHYO2Wo9WsNU4wjSR
rP/dVjwexvM+BmSH7wyueJdSVv35BGY6Gq79g/iahvuxC61JbVMmC4B1PjgyyS2zXL5ULFDIjOdT
WBGm88JaG3Oso0cN4DVts24wOXg/qfxHi5Oa63s5/K+2YOb59E6VSl72RlC7Hab7bohhltFXPtzo
B0cPcW57jrfacJZR0v6si/kgWfKcTZX4WFbqRxJnNz8/lhG8jZtJqZC7t8b4JTLHIc3aB49MBk8C
3YeOO3gYO285cvMg5nwf0tpiuBaPOjboLxyLYcWYaMDcRvXSsFSKHk1y+xgzGTHXBdWo5fc2cdD2
Qcb498q2OCnW8ReHEvlCJwWKzEoTbeAhlT6yC5xo9zCzacomPXWzU1Cn5j432bnR86e4nNkDwF0j
nxSRexkZbkAFRpt0a8QaYtMazzeBfexpVlkx3gI4X+Wm63J16EA8DybozV+V7sAMozR0Vsx6LzLC
l6A2JEaD4elLkfVm7wFWvWDpCSt/El28xg8YHzWOu4RLKHDHU0d4mZoBpAOSOrUlcJLyR8zlSCV6
X8LW7LzTBfKHJ6Ve/rWRXXv55JwYpx6tCl4j8hS1Zg651flm9Yu9CyKxvugcUaZD0KBJtmvZdFzQ
nIcAtsl6yo4it9DGOifCZfNJzVhClM5ofKbToRdGYWXwlAwvdKPoxAsz7xnJAV3agY4OyWq5xngc
ogbQu70LwJBfE4C4kJa6D4b8RHGiPCHPV+PMdbZO+ul0oozFvzCF3bNMHToCpfTEGCAw20Ly+e4W
H6fmPWjgW7wwrKSrw7MNS7xynfD7hy87LbmkIV0C3c2DfdQyUKKofG8cuAGQacqMQUA7GmJvqRye
CMORrnPujykFlo/lQ3bBPatcgJEWcSL3yLVpmoOnFXGnVp22RfN/Di8mdkfyvQ/c7zaocHeL8EO6
SjxMAO7Yuv8giIrkCI+HO6igws4EDCadx53Ve//apz+zSo1Amm87ysB/fkaUiqEX6K5bWEucSmiO
V80d6j2taLEaRfDyW05qn24Th8vF84yDg1kpfPy6DlmY0WMSwnAd9WXFVHiR2ro26xs7oErE03Se
XjignGOjNqqv375u2o3xymaa0vxS9HZcsIXRwNlNnoxZBByT7W0Gqkaxep+np+008zBbXt6xzeak
f0UHjdJny/lCpgKcg96NVCB2Lmg94WX8tlCq7krhQX8Rvd3seXVoepGICjp12mXSbLkdiKX+Kcxp
91fD7QDlXGKqxDe+awXIDkQFOs+5iNilFB3/3yk6gdD+URYpaCEAaxSFqDUFxVE2TrXdXgLEPYNX
6dBEE7tHefR2W2BNwfYz7sJBZtPdbKawu9kFmafRU5GvKknrbEF5UTwbkiiwetbHmGAgf3lBd90N
xKHDFJvsTU5xzlJlNvLhlQ5k1OBisFYj84VGsyQRLMkUZhA0PVLkMH/ifd+o/OS2ogfKTchWdLpd
bYGyl3cFBwv6qG7AOZ5QWNJl5FgEAkwIDJ+Aoq74VcIgfxngNq4cVjKAUsFjXUc8Keda0FtraBFo
TBhvoNEaz60x5FaKi8lt7OkdAazdmnaHpLdryIbuU/juLesu+ARXht90IMN/yATOBtY2o1CECCI6
ish/I/tv+oq+HkNCbIJoAmDGUenBfoH6XS/rChzfrGAQmp31848B3t1u6KHujDn+jZtgSptj2MoA
ithXSKZj+FM8HJu58/GivvutOXNarwOjp3LZEZ8BVY1FgiJuflcx/aKgx+ogVVbjF6iKQNLjKWWH
tjGAbBp3pUVvXGfIpLhRn1OmozgxJ9erox07QxuomxCSxOlSfXv3PsVdBUb5NP8WcO13478uJii1
P1wQgmO0P4SnOGjSRZHL4/CERwnZBPP5HYY7jzOaTY42uJDQxBUkR7cHj6xGe+qcXxOCpIwMquSa
rnlOvLcmTl6nlqFejXuNAarfx3yFU7PFc2gceBI+UftLdY8O+FCzsAa52VFatw/lkZHOGA1SplTq
8J4ozJQH/41aF/8JE4lBPX8cYAncvKRlpSpxncggLHoSmNbW/G6P/6BXkIHYho86h/UGKmJbi8PB
ojpp+SeOX+V/BNTGKnXYgjnMzuqNn75Q0Q28FMfzK20lHd8CUiraHrVbcExyCcjeBpc9Deb9vjyd
esGp0cZwLeiYpx9Ye4oV/4qhX5dU0PUV74kftR7eBtjkw+C9Sxgrqstu4iNkF8j9vPdsApellos5
Es4vfQS/KCo4xT8ORumYKMJOzNVU6gy2Kw7wHmecit46gXfWoQrTmBjTKY7yi5F1+Pq8DSgoIJLf
w/juPqgQ/qXQoZ7rG9QozhBxxSQ1+RKenHHCuk4su7lKu1RzovMbCiNKJ0frGeeIKgVnF1jAkEqj
ttMWdyMhTRnn3obtiwIAeuMnp9krafnpHlWvxILAuuipEv48zh/2/5vpanvUr8ItWkb0QFUH3iCV
9GaQj282n0OxH2oXmwaR04O8jfD1Nm4XG90ViCUzlwluIVc323cS08MnA5yw5/KuFiPR16RGAd/w
6Iy6xms8IhhtU0Fi95F18j2EBrGGmfwoEifbebWbAc+VfIH0QUx24UhkFbAwvODeObutq98UFqba
vgEjgCQuGYM2jJ+pmXG8DmD7VcwwxS61bi2ndCqmpEaDZRCuGc6zkQRcPy2NCPIXWohm0yY/vrKe
2Je+DWTar69970/ITQtTEwJWYvFd1DdN5Ia5qgVa/qrl0KB8/MmGL5xW3Aj3PWdqNvJHRvT6coq2
Pc58Jx+aZFUZTshuhuZgulF1sbebh2XNw6e70Q4xBFjVEkvYBeS8GcK7v8wCx8L0a4S1Wimj4cuu
PoEKgSPwnOs//fKG0GmI/dDJlRr4Lk122PGSH9o6DU5LmcXowFZPwXeLbfSp+tgZ+GsmfzQuD+w/
5A+/1x8+HGJ0xifqY+s45RIGdFv/zDSxnpkxUNUbmLrmxiMds9igY+bmktINA2u+ABFk+paa8XsV
0NDdBd7rmKugvGcyqtyQbyzsOX0/xKWZzUPrvVyyKigltC90GpyINbl032Fg7qYwmDqh7cfEAix/
E2ggsenvvhYT1/yKK7Jycv9HzNaL06cRULyVueKvNuAnQaGCs0Am8vEbHtdxmRr+8BG+7xwMwEov
Y/3CSbb4g1C7CPZ9ue/tlt/ruDZajITw3Q2anmxBxbjfMXbsME85Q2QaYb0otFT6pnszcdlVs9iR
ypFXH1ya8dq3bUK5JvNjYttxt5K+b6///oZKamDz0fAGX4zs+IaDq/mvCtuJ/cWBhCqXZiv8SZ8E
4IhSqcMImG2MzQLTbsafjhtTsj01399nsQIe20bQ1fw2qCH/wZ8V2SL+mr+nDC76JqCQU9ZZkdvF
0nZZzdgXmGLjMGzsXwIzS3P9gIMeSOe2dHrObbu8U///5Gu132308z5CfxG5bpDMsHXsRb6pIDtH
hh5VkBeGyw7lu8nUjzldyvTXMOkbqBwBRKbu3QhM/7khQmLsDzbBcu+0ZtHS5ZLyIEoYZ77Jq8Y/
HIoBg39cWzNYymgXROpHfV8FYfow3eIS83x5NxSq1vMxLbd7YgarfKZNbDOouka87jJi/HJ37+yz
k0EMoYe2+8svfW9K0678Sb6nw6LCcEZeNgqwQZ45UycR8bU6Clxr28eNZUYs2qJUpkOgqZ35Fa6L
8oqEXF9ZXeYLHaN3BCO/MFrHpznINBGM2tsitR/zxi9PSPWbCZ6gzE9ZPQZ8T9ovRiUGe84GoHiO
5+hdBMNNm1MTzDv5IPKi/n+IZcrN4EH1gTFF2p5qZ8KgtZXmmrPRcr2OswW0ulSSdsmEi315egnP
K0KBNl0Xl0HZiU/cvohbIew2zhFLW8T3MWqCufu11SlgqGHTavMPUfPelqq6chhGjFQ1yWMlPSpl
I/raMh7ZZuOruTDUwGT2NRu0pOZjaPx7jp443E6iq9EV9Ig+smGPs49L3yIc6QfDUwSS08ThBKAv
ondypHTVw8Ea5ug5fWp5SizjIdnG/HimvGRvB8JRFWnHBx/d8ygLs2Lei2cqjBz8R31loM/249IX
PvljGIbH4Uf6X9c3L22HHnPp5rI1ZtstnsbefQR7di7VRPK/b7BkaT27BpoJzBhQuZ3fWhg8cGMR
jBoaiMTRrN2ytI6rQfMbkKsKdxt0HmGIuP0mO+c4WIACMzdWRDHsl2Ejcdz3A947/Hgf8uOOu/eG
MyYZsBFYJ4pZEK9ZUPfZcNMHKeTRweFzNOEumzWkvdEEev5MBb7zGr4IEsmhynxBDjMhA59UhTEg
oeBvTD5TF4KlL/gngdM8hpHkM6ovZs3sSJqpYo6G9FI0+KpfY6oJ8QrGKGysZDInXLBakqIzE6bs
cScweKWK+SH0Wcyvyx4SBHH8k6wg6UavSUSvyC03iWahXKxa44bqfmiNwMHgfRGcaNwn2dW88/9l
d3a0d45NFAYZQxu9mNlauCYTcT5A48i1Gszm8Nxu1d/wIeaqFAbiBcXHjEiOM+Ler2JmD2Z3IqNB
z/56p6H/hx1klxaQKZfzA62227VS0LWhuBBAcLhiGMawi4rqn+xqQCwymFYCedVFA5OTvchXnx4W
tUOKD3EhX+JHQCnjk9GkWyzwOC3ddQ/GvG1y749xjT2IrjJpC/8DE+5q+V/4EikKaB7jH7ti8A72
SFU2+LqqHfWTTFBoDi/+bTXAjLkPyXxN5g/P44ABzBNmh7DZxjmvkCtQu7Dn9V+YuhbpQ0LjxTbW
bzG2F9A7FEE9F+agxZv9vg4fmfkDHx/l205CpljfVkB/W122owRwe95o7HTZkvqXJ+sf0NgomRpX
TcVr9saQCH+sjy5TOA0eb9oNWdYVsK4xQj7dNZL4nng/wKMmat2N/VIueUcqUaXx0m1G4wffm+4d
QIzxx5gJ/Ei62eYRghOBMex/K5CiuOIveMDdpCPclxvkBFSk9r4w3My6RpADemJntk5EVxifWrzA
auQNrYjV6OKELrZl9BdU6RTlnJAfJ7NqjoqwRWeOWtyDSwQ00Db6+w4Hb7n4cvT8mLa3U1xyEVeN
ri50lvfZfxrtyIb+M5K50lblawKDjR7wjNGfH4+/gOfqDVVv3JuWGwqFAGo04nvwRMYj89wR6+tY
qKFjn1uWXh1VNWC8CwQvngyQYErZJZIPHTOy6QyWrOLPdmdzmMC6OSsNhBKDqATE/Mp+I9dxwyhP
a81Y4FgGFh5IznXRccl5QbqcJfa60xcjJs+KaqDow4xCr0+DQWDrzHhwWBrupbAfqPmweUXxVTSE
aPxKC/EV3vr9n9Q4G+SnwBDU0Gnk2kaGpyFCD6LS5Ddw83lAcrC498cPqv1EXcco2kNKcwkGIKUj
KD5sH/sfwMz5eVCb8M+k/NIZ/oQu3IRBcPuLXCoJ/cwZdfmZX4aqVjzQpMlxjsnIderCTaM+pdAn
KKXgX4AdZDs3Z5+TB+LKnj9U49mo/aaXcK4Yehfz1xfrKalwp8QKcQLMZQexnQoS1ugf68X1oWCg
1OUyN4R60OVzJNAfgFeZWPJB7dt4J8VkO3XnK2Zr10t4hWf/uGHdmChsrkbDIDugd++vdW3o8bsT
fLCErmGHtWrb0K80DCdtQJg4vIKI2d8ak9QNJBCyzL6mB6Sy69ElKCV8Z7zqzU+ly+SAcERRuTpW
HeJ7XO3+Cg8kG7k0MzK8aYxJTu6MLoGqShyTNeJB6b1PlwTP4Pnj5XwTEzaMNj6h0UqmWOglLnYT
NZhgyP1z38eLjy/BqgNdSV7pOogm5KOtGScTzK4sEpCH0Oeo0QpMAgZ8OvUSSyisRRKdo/cSFkmI
Oy9dHMAO7x7Av0C+1o+SO++YVwS9IVoSrxXP+51Uxjsd9qAGuj6XOqypcQ/GRSWHP8g/CEXIXaf2
ueserIQ2nk8YIymLCFBGI5mDEtGt08axP5nbFM2yOb0cR16/JVMiwaFv4jrVUcGeCkB7PWJkk+pH
aMiYtCi+1X2F0QZUlGJaUQ5HmJugDwGwL1dMUBHJnfnEP5C57AwKxZyF4feqImGefgXcDOoPHglO
fvQ+Vl984KrCVyLr7A7T4ssUSK5aFrEyXFb+mmGEorBCgfLe+XKYObiYkkB+0jObxyKJ686+jTYE
DJYtieeksT3aTGZF9FiOPm4ZJ8J72hzauqVGCZCquheX4UFq10JrCS0eBPcDHfnnSB513PIrgPQC
D0CD97h6o3CHynY+gYZQ7RyQC4DBP18ew4zHyIVd1XJ0spFeZooIHmpXLROYFSifbvsHOBrhGaJE
h+U1QCkX86ubYXWI2l0wDLDinQwTls5FNi/1wA8CQPz5OVULZ6gCmvJlVLCWoCJ9zDaMdeP7R/xf
LqrTBTwWg7A561QFpamCyV33S+qJ2Nwv1e4rsDxJgbessHeAzFrN+jLo9gEMrWfpgMPXG4pQwQTD
idq9cfdjKXSixvwZFEF9Vlj0m/YNggjNEzRlk5BDVW0zYYSShSrOXBSTvz9VhcI8Wc85H20Vjhyj
nOV1aRHs2bjXEvOS5XhroU2BaCwHsxtxSHjltwX5wWPB7/CIPkA2KGYp2SNUxz/89tbMahE3K/sT
CN1UmAD14WqF3Yo1JX8CkPXwl+IH/1wzJGWGuoS1+JouSuiTYjh7rQuM6jnNlYKmtJBytm3op0rk
yxl/N9L5DirI4AiL50Xt+b1Q32QEsaEZxa8KIx48Fa2HuC/+tbBUqOrnoCE+x1w9iL8dCInluGe5
NVJSJop4lkOnvbnRY8l4AKMaZgO5/NY2GFct0uVu3hpXXhaxEzqnQQM7EaIclzjsszN254RMvC00
zNz9EUI6HgyERheynv3evBxa/ADbQt/F9yHNjnXuFO/gqpF2B4xxDbuF0dYIuNp9GHe3TsB1iaFV
cQ+jkQsrqbctvMElxNY3m5be7euial1fCuvXANrwPu59+91y6oxFC0YBnX/ASTMah326fec24eyG
UH3m6l/bQsdWAqtwYpvAlbIpDyzyWL1a3H+HT4ImQ/d1gxcrue5J1Cn88wWat7ULTgAvQ/NUsRtD
6WRBnIBHlgwSNB5zTsZiRmM0+ivw4UDFKN4QFXr+rnIBNRjfi4YzvDIgkOJSeufDrrQ2MUzm2rz6
w6+FauCD2AkYoDdd5ysKstKn8IoRMAUDa58346qEhjpGR3n9eAidCbjNopv5nZQXArg6XRJP3Qde
06eQ0+VpQmgzKi4BLue0vg91EgwlHQ2LELnLObOg/5HXjlJWtykH1x1CWUh9LYwKUrPYLexmaq8r
IzYlHtZOawxoxMAwz1Yjo9WHnx4iQtZnd9Bk+bgYFU2nrTHSq0Xz9d9f9/mBjw2bxajXCQ1bI75/
5O2InOkBbQBQloBU/UN0JVqc8vzpSr+JPehA5yvTr0npdiYnKIGujNwPSODmqn2kdwB1wt2Yh5vG
9CW05YCR24Uj/MyTI7XaTZ72KUW2RAvNY9iJdQQSd9QnPz9PnWRkkculcpGikqeE6iKRt4+fejDw
AGmNwcDORrBf9B5sMzkAEsoYb/2zKVHSiuI3TlaPt92EbHgr9M60cBxnP3wriGaB7nAD+lDkZ4Ux
a8qxRJEkOdp0DhruBTs2B7PW8fVUjL6zCjn38MUvoVawzREGNuRFR0y2fxbkBdB14GLyiZkshHjc
D0zcIFoAfoOJYpz2OGhsTvIV4+/pi6Ol5TLX4Vxm/DNitj/ljTH4RUENYWpov/17ybRZBdZTKCj+
gsRsegjncskxPO3ZAxtpAYPYeQWzXp7y46fjc44YSdBtzN2Wyf7fSiUWJTjl9yN0zBQyqlpZfWMW
OJcnw6Ef0luYy+icUK3KkEsNPs97U77FuSoDthgckUomDoD3TOx18B/cokFNoWI0DLXF7lzMf0b1
MaZvhomMTwDiiTCi4v3fHB2jrvO/1+Cox7RvWU5ZaEtER6xEmRmeEnhQjBSXsAAiMBDM4Nqr2ywJ
x6FUzL0HJ/wXtf8cdmAwMKq4DeH0HSST433z3Pxc1IyLoFzsq8y4x2hIphGM6BAQmfdm9seMVF9Y
aNZyYFInfP3Se76DGzbAbCuj+xxnlN/uTL3UHG/JX0oa1/sSJOT/JYgPWQucZUa6GxHrBLytFAYV
p9RozLXClYkSopa/G4cgPq1Cn+H9ALhkQm1O3WfGsZZY5TAkvKlSmoUuRCa27Gnbef898F0opm1A
dK4EIhPshCmgjjuIe0RkGhp1fdvquyN2InCbZT0kHnGHvftjXn4ErvMuXODhms2iJaILzz+k8+Xo
J/vLJeY4kMuMnVp8Lw4lha3BOGROzv1o8cy2/Iuy/0Qp8ZbubSACxLPcCkxBngpaUYDgE7OoU6sN
ndBs8XBzUykKoSRQdzUSehi+UMroU1Iv4mcbrVq+xqJTFVAEosBchkg3F1YylCL2rjFaZSi4McBM
493blOgmuE1ItiEcaivDrrOy23graAZkbrXwIGmrUBYoHdijfXHewqOAeeOqzxrF9XUP5M3JDEP6
Iu/eCpKTtkHCwBDjroS5hH0IjOsIQ4dGAnD0NLB3vGEUBA8aQQdl3pHIPvHP75BRrVkyxkN9xWNL
oQxf/rrkPNNxuwbFQm35RhrFzt3LpghOOCGnuSzqc6jHNUX0vx1FWO9cLFgLCcXsFhYyZWq2BzW1
PSOMnLeCguBWgBUATO+rcSJHK45vrg7P00+Ew0D7mLREVWbxygW7QWqqSKDh2+tqS+Q7P0VFzbgd
2IN2bkGiMeFgbmrCTPryW2dFXkfAUwNEQKv+REsOVCn9DPCXIcpLwW9JRGl3YR/f+5xZYG6VeMG2
ulpU1GDF9+VcrO1WCDAXX99gC3d/3ZnvrDVk05VS5LISJQ01b0aRzTHP3RClo+MBQPqZ2m/ba01m
sxi0nRPj33+Bu6RzHxm3JS6uQ2/Zo51FZUh/bCtUKTPwJKMeBaUF+fXbb1tlBbXC4UYGqfhcDRcG
iLk7YgI7LETQVQmR12kkgc4VgtI7jvZ/rwPUvDSaoxe58207eMQXYkcXqFIeZ4AakSOaF89NaaR3
AF1onN/G9OubddkjKG7MouT4/oLIxB25pGTFaZbPCdzLoV8qsvDL5H0p7TH1me+3K+FnXM+n3DO3
CMoxACgwLRMoIFhNZ5JA607G+Giuz3U1Y5wXsEyHH0jO2NYDhekyGZutST9sTWrofQz/IDeAHO7V
HeT/mloIIYbMnhQ+q7wEQ/4W0E+y2RQmc+ptPtsy3fSQRiixlIN1Ct+zs4S5NyH5+K7rOLeWeE4j
RldUNs+xTkkJYiyAoNboHC/4Kr0EYtaZ8gTiVAHzA9XcLi4RpXagB8cynuXnK8poLhwEi1Z7Ulb2
MDFf50Fi5GfipUDASY/sofkRg77s0mNgIwCG9EUEtgarOj8w0BCkHlEGc4rjE8tcq0+9glQV0U3C
jGUwLeCoiaL2XhC5b8CoAVOD10oBY+sP8w50NiM0RcAcanwDBVlxd+IHcyaGFmZ67qmLpOIh1yqr
5h4zMpg96Z4NnxtlfoL95WuYr9s4UGlavNA6XdElIZFaCHsAz05X4Exc+yBMcGhBFJh57BuDqUaS
Um+jZedegmd4AdRpDrOXFZPEyziobaQO/Cb1xNZvu968z/nZjLn3V2bNFOaJzFhifRAPkOFybMbf
s76bVQaojdlq+AZ0UmqkgMA9GhywPiH21G0iwnjA62/0yok9+IetAa/4orO1zb4OSvXKzQCOBWN9
8dvz7bwVSPSIJZmvPnNxvhdjuDOJfSELFNosIUtDcCEu8brvmkw6BochjdjO4+FWuDuuDLO/lJQP
rBl3s78/XSrfHKNUo4ENUwMuRn16MXm20ecxFGE481td+/woHHO/wFkBQDpkQTbiUfALhB/K0v7q
mdp0M7MYC6oj/nN/D5N/f+TGTO5m3PXF/GXacW+jHvmOOYA8SlXJqZQY55Nu9FLrPBoD17LBsm+c
QucHpmtg4885JYPdkUkCewI9aWvGsBVG21IxmQaJMnBfUmK/RaiaeKUIyXA481I/7M0BZN+yfyLm
lfco73EkI7qNJOKIgwn0WcJuahkKCEGprTlgSldiM6mc2tjre9Xd3kCFwdlcDXb/abkmb3wpcY6w
aFumbSgySjqV+4hqxArIZUoFrNprRzf+maKEDvlLoGDnswf+8EBGNHJOFeJq0YBFjCDuCg9qYGMP
OcVSAA/FFtIxPzOwT5DgNJ1xvpv/+tDTksyiOufE0CGaTL49ADYnQtSItBSc0AmjL7SOYl8eEtpK
OiDqfVRTjfN8uFAVsuiD4vpqNtdF/xMXIyst5qUCZeuwc0XtYxPc3GRWQ5uoMi/53YvOLbKHyd++
c4gaI5ryW6iX2xbDldef+pDPkdVu/PY6Q/rjpW7rMhvgroH+w3qoiB0SB7Jp3tiwBhJ2K70Xca8h
pmFwNpgp8sev670b9331XpNhn3ge1EmOIu89UjfrHiAdvOzPLaA4KSqwymtM04d/FDuBqo5uQcAB
8atNnkJwo2l9ggKvthL2ly4bNQNOCD8CWlc0yvii+zCW9C2F0RB71QLDJk8clQ7f6XfO+6AeA2fE
OD+sM3TPFGWyMJYRbfPzgDKNT0MSFi2q8Zi8WYYwht9W2iaAGVQKxhP8V6s2Bsf1jk2S4wBN4kNZ
UfQfCnGfJaQacSapY4JTUbUovNY5oqGylxdn380o+ii5Q+j7OcTEHarSs1KDURj6tfX5TdQHRvWy
m9bPCYgusHLvBeK/e8ty8+H89t+wMdmmoK3zr/5AGwbzF0Ej5Tj7WZqLtAPej0WkOOPl2GQUxt6p
Bgjb2VGlzM+Yt2PBpujuxQTgf7eYHSl2RQ3iwObDK7bHH9MvR8KPH+o4xLlyxc5opl6b6IU5/LsN
6VDwzh/EblGkqH3/I4/lbsI+++Jwa3zKFM4fJsmPwKUXddmYJQdbbp+KAx5ZaNakQnonjVchlDL+
Y+nMllXFgiD6RUQ4oOgrMwKCiIq8GHJUVJwn1K/vVd6Oju6+w1ER9q5dlZWZtWkquuZV0gxk6vKY
jjH9/b+/x4U5exrLS/8yAnktHSLUL8O3QM+QHDkdZpwWgUXaQ3gijeKZRRuVsvD4d++DW6lCJqD/
th9Ki/cTrd8lnSLrAXG2SlnnyKWzLseNnCtWnV4SFN5298B5sDzGql31XP5muBz2fCpYkjJzrHn4
F2mYR3Hq0V5lbvkZxgCx0lh2XdptHOrtMEkOFaZ78Kd0Jw5eFgLuIUyJhX8iOr+dIbD4IurnsyHd
8smBGzRp0U+/JYuXvpRejmbEiXam73UqOL1VJCiss2M6pBGJYxVjFECxJHMnN3MpeAh3ZKfQgO8p
vSeXJSd0CaIm6dumf7afLbaNxtGnoyXp74UB8b7aKp3Wh9XZhidl2LJbJOWP7DUtV0cEQPRKnjQc
NHP47ZLDxjifqvqkMwEx4TSin/k02htl8HK6mP6ezGLnv6HIXI6GXTNm8wXBv6l75cjxOtABrswM
7LT0rWLN4X8YaieBIHw0L/B1giPD9Kxnn+TrTHf5Gp+GWyxLmwzoNu+nqPHGDYLXNNJT3/xbpAmn
mB6VtIMg2eJs+YYJ/8Zupwcb7wBLymkmcrv14SOEgeMvZeMH92z2oJXft3gkejXZi5UGigZMVb06
xvuFNGo7MsZ7dFukEiTUtDooscZVTx/Djxly+Lay+QsTdXTu9v0bv6DyxzILceGdPgHWQYrRfNpf
Tae3syUX0qs3HF8dPheXGz4gyZFXy9siJpojuSqxkaMFVd9c9i/9QG4FhJdf5wb3DYP+owQUvQPv
sekcwcaPxoSCD6rCbEe4MQj/m4oBisKRuvuNqzPeU//eDhYe3BJtiN5zorGL6YQz7hhEty6n6ZAO
T2kYnM6kOopjTB6wzeE39+Px0SZ5CagNpfl8T3dic3AbMCftMbk4Feq6h7F8sQ4gJ0UnVqs+13fE
XWs+OV5NLO7w9luiy5P1uIsYrl5wLFKgoskjxM3KIGaSp2Fs7jOmy50wRQbY+VRGPf54g3JlSeEQ
bcij2sZwzNx7yRBGg4cz2dKDWhx1F2BJlLTDyQkSMEwkdzhvtY05YPSDVhjhasTS2BkB5GWuQUB1
bkfvSxuQM2IunoZqNhwMoDYJ+RsTQWp9biYnj7E5TEbfvfVsWpT8E1BVCvmu8+oaD3CrgyYnimBU
NKy9jTH8boQFAPnpnYvRMVU6R4a7aZFIQC3iKw8Gr6k1Mdy7D8pGre9Siv3oc4Oty5etbN5tWzEv
8ctMXCqHeMMTukfjMZdBYwFvDG7RIX93GE1/eHs7/scXwsaitbXxDZthGb+Djs7POy6l1AC7HFJ9
8mEwB+B3ZCmmCCyYTuAypZEuHUccgWOnqzoTWYdLcqMdiMmAyxofQr95Cl54EmMPQjsMO8BNw4Xg
fUneDlO9ARu4JefiitmCIVz22xrc5Azv/kE1zyNq4aqpQxJUiTTAeyPpZyg+H59lxyUMGLo0/BYw
hgSIh1L/4SaBiuHNDOUK5B4ilH5DryPe6DcwXcEq7uiKBB36rngVgDkiYJRjmI739RAvbKg1z0E9
IoMC4UVlIcJp1v7uyZOk0y4wIqeArhKMwfKunLmXAXCJu+HM8V1j/C9suiV1/Qps2mh6fpjt47yH
206CZeiQTs640uHZCXTBW0Cq7+iDRvAgPRgbG19BSm+3gCpi6MD5w2wMpFumIkcVcp3blTvBTbm7
U40c8frhT5seDK58AGTfZ3z61jHJ/Jr2icjJ9sZBUH95z+QQU/+UTsh4iU9Y5F0RgRWntp6H1VJm
BKrOTfjgHTT13WPcPVvPm99TsvvJfQNXXJ26Odn2p3sl2X0C3C2Eqro5GLse32TxGKonT5oF7ghe
4Zh2bX8OzK5CqzPKfroZjTegWjA5n7Px6cwZrZySDUEk3tAKUp/DKoJPulA9GaA1gRu4HWytbjc8
P/xb5VygZhQ32GQdlizdQL+iE92zx2rRALydEEbfaIEWhJAPGbyhFgoDFLe4jGzG39BYap9/LQ6K
g6X1ch5G+TBEOH9JCFsbTioQLWZLqfoYuQvYPHQgqz8d8F7gB/3gKNYfEBWptEhRYPwzQIuwuJlC
kr+6v3yYBLfhS1uKmu9q7eACXr2y1i/QI9wdKSax7EiVpl6ZRg2wB2Vofox/NQxl7IDCDkcHKVDv
/AuzhooE7X84QJ3AHOyA/rSNeQSR9WNycHHEV3+D4YPUBByvgVTBPk3cyYBqRvy+hpzgg/GWsItx
AEXjED4e6DzBipS6C2zSBfYDuzkBq91hRsDxx6yVaL8z+7HwOM0cWX0IbdYdPRv66DwbbbiSM8gA
O2Hlbk4jHqwLbR3Gfv7BRgXbcj2bTkewrIh0RAgIrQiaQt+nriIAEuYdGg0j7AAF5X7UoxHz3SRR
uLrIUEXABHDjioGFeAXBfMCKamui9cvNaY/qhFgA6MpFYoElXViMQ/RS+rNv5tIwLOeBpAcrzxBv
MlMmHjAEyzsF35KRHi6aXqvBhmFwA3IaplfpWPlezD7zrLcGY8fwLRphB3EwiL5Bz9p3jCnmPo89
1dSZF0PMVwcYzHPOesmFKon+nsdcBeYbdf5CEdN5X3e9gPTPoHWadgXf3O+FL+yStvnt72WfZTSW
cQfNTRG1IVEkp4DV64cvElQa592RQOfcdr58zttRvQ2gSaJM23p8OCEJcr+dY8dEZ6GZ3szpa05D
BOkUCiKNvjk3Ak2KRIZqaGZXQEpTddp/rz4N6Afd46Tvmlk1ZKRLirEdMLiLR/VjjH2xdwwTWOZR
yzjF6ENFQIHIgZYkgGNfr4ahzyRKfizymFO917EuP2IE7PXm60+tr5MzdlHoTjB3YpJMVo86XEzV
cAAfO7GoYG7mfqdPkVux1FYwaSYgxgBPY/fgjLrDlRpC36cQPutYifsjt+Fuc1q1heZpHg25rXO2
upiBHcx2RCOEz7rntulX0reAcZEXW8p0w/Ze2DP/RrKccYeEEadPNW5v2LDStA/eqt/D7dhLoVOG
GcX7byTKY469s+rgp56/U/w0qcQF6D26UVLq25+rgAwWglOJrx1mNh74n2PbiB0Y2MZTKPA5PzFi
DM0C3LXaAyj3GQA8e+NviVx9UA4SkkjPVvTKP+DfjbMi6aoMCr095C7uRijP4ZVpw3i7+cOOhhT5
onuMkbbtbYz9SLS3k+SOdynQZ5P9uXevZryGypZ6hz9PZNFJwsjvduJt7dSrnSwUi1Fc5aAjIw+B
cSUTg5mioxUfxMX3yQGt7iOqEx56QnevqdmHtgfVzruGd4tFXcLDKFEh2zTT/vz8JD7jOYSMLNfc
guYRyDYqWS+HeCHa1MYoDJk2UPKlUvvtRViawVK0EJekYt+GQifPRc4IUHHVEaHRU2Nn4wdPqZLm
uyQK01OTO+71Ym4L1LrZjErQWXP7i779grQMNdQ+MegOB0FaZpbqmO74HY43kgrYP+em8LXT8yrh
qfIBGsABo1LpU0OMhwBv4S4iURWmhsy40c6yoexqfcCv6M14ZkQKaKgV1KY1E4Ngd35puN2j/Rth
1ufNq2vOwfzGkwYyOe8HuJ2drVUbYgPH7uxEKSk0eGoqqixhISk1mTQkTik+Vbo1pFeTEb6butYk
T6mtPhh+dTLxDb8F+I7IPSyXmW2nCS6hP01u7bA74VCK2kPE4Hf++Y0IJscROsnBI2sAj6INZu4K
EiOgmIuI/Zq0n/cgVeRWPskEHidOZY6RkfposRhc8zRWoFlMyoAlxIxWFKCoXps4qZthNcsI4U8a
cJ2/5ya0n45tZlrAiFesBCCrZLI2DneP7sySh9d0I0S+tUU3QZcJVLCNz0ayvi0MzwtfKGZTHBI+
ez1pf/WYpTVJXv76rdn7lvunxqxZj+mtuEvh4gLG9tEzGTcMCYi9SqPyM7zm0DQ7pqciHLRC2jFw
NjgvuqSMSmDyKFmjfCQ39ENPCE7VhPxjQ3WC7GyOKTdSjumZQ8FHDC/R0vz+ETfy0v2yZVpnI8J9
eFUcB/+zKuZHzBm5KO/r2RiGXNwaC00v+Yr4GRzzBC6JS4uKwapKHUJ2G1Bf1yYlwtHDl2rtwdGr
/42g+DJmBtOnrhnPjsEOQYCTvHVkzNF7C6z3Iv2SLmfU5B7dtmKoshixAOBtbC1uRShXifQo3Qnp
9EP5w5tR4ZX8Q9OnZeRKUeR5O2shen8EJwC9epgebIbhVBb+QvqZhG9FH4keG6aAykqVx3eE5y45
YF+3MR09O6lzJ2h7/KawcxWzPlitfaO4zYu3WcMpth5pJ+AAYt9Or8XviOX02JNgEm0XyOFJtbM9
u7fU89rK2Hc+qNoum9AdCHFetvk0BYMcnaAvDWiZp6a5Od/t8kSCKDv5knImYc/J33RaJkMC8GkA
lqEvw3+otVn16+pisz2dHtPxJBzsTeIyPKdEsxH8NVN6/ngZ/FrHT5kMxRNy/gJ4l7S/BkOUC7RF
aJrdmdBgqDJT5eL1MxT7cvo1/ZTz+hJXrp2exoUyO433dg2EwEen0TH0HrrzNANtMLeUPIg9j0MD
hduQFvrkIvIlxrFXowiANj9gekGGzc3E4sBscRLtraQGHTFUE9Y7iZjYgaQexwtPcfDWmcW0NZj1
sxgh++wPP2TNRncns8XynpPLZsJpn62fFn3utzo6eWHXYAxMZZB3EouIPlqM1Ipf8Ux5AWNAdvL9
OePwHAF8Zgid8XWvTlNXCvwz5wXPsoNLFz4p9KgQqvAVcGVjcA9uPeDDol56IVHHOogm4+Cut5Ho
OZAOy2mW2fnRZXFVo+sEP9H0p6PKPx0bK77xIQiZu9HzfnuMDFh/xDw4DoNdzvlCZMl7A/zSUU/m
tnbnMTcE2hZTDGb1PuyV4Q6+d/rLFukkKQyd0BV7PQsxbMoJEOk1PBtsHWiFXeZFIRqTuiw6/Nnb
nbUY1FqGARQKtbYZ9RDEVsMsE72l5+ErkWIFAeWhTKaiUdu0GhTiaNX0qY/YCfML2A8cXkSgEy4S
gIM0Prk+iiMJF3LUkSfRkDajPnh0RHx7z7xYtAKOV3jddbHLjxMGc+rt4EdGLCRXY1W9oaLaWAMw
s3phbC7A2Ju6WH3nm4MDdm906DmZsN0gUwklEtLHFGE0t76z07cvvEZK9xWzmmgrf4zpzUa0DP4m
XNifGo7bNBo9B9MsbPN0mEpBqlQo89FUzqiw54SYMbUslb3cksESOXMwfm5jb2wtG9SwwPE0w2ng
DPMMwETiJ+QU+JEmXmQ2U+nON705Bg2HXk19vVGHKwVXT9752mV0H4Xq6BG6NdRD88w0oKI/b1Ga
u34t30HatVBYNfquP7bd75whAmxhV9oM8m1Xdr3z2iWTLymmOyYS/0bXvPwJZTVjBNU3gwyD9yFv
1RbXlHAH4n20YHl09J7GF8x2yVEflePR9IjYGo9hliCNNEJAyvKycbL9+naK8SIvxtaHOS74+vPy
DIIoJw3ggNuMIch8NONhkxPj4fWUWaofY3vIn7ShsGGghDDDepOfUn4zReKJgnqn727TjsKUJQWP
2eT3vFWLFUSNSc+bsESLuJyca/yHE2uGPTz4r3NEeIPqGgcDPbhiSaPSpXcsXDiWa4EFZepP4t2z
jrUmpcSN4+umzDAJr8wKYih2QzWTe9dgvFb4XGpPkSsTMNNsS8QjrYyIDThJtAahDNZBwUsymTZP
bDiewZMKxm25LnJ/FPV55SK/5MgVT6IH/smOaIo40ngV9jE2/jXDNx63LBf4BR0blTTEwhMbtXTt
mlw7RSV8NRgxIvlX1scLif+TenNF5IJYCMpO/85OUZNfAfxM5Pc4wLClGT21kAlUQKin0mxCYzzm
34L1oF/DtEsTXTbWmQtCSiItAkq237QdUpHfQAjcGvGEOZNNKJbnFYxuJBv4bJi4AhVyzogbwiht
TSkczsP6zQZuQojU3wEFDDPlFHrnNoItcS+a4HK6pNQnbQQgEiXa4WxsVk8URTkeKBGVZs/0ZF5e
prA0WmZvg3OnTpQMw8aHlNXegQPrWxst713HlGSPaEIvb5zI0S+Nu70YXOaIHeA1yYk7oBBElxJP
V+bUKowmGlCE3rGUajN5LCEg4zCTYuKWFg3rNz2DVKViC5UJ9iRybmZUhSxx3pe4LpQVSp+2zViw
z4QChsnqUzavGC2FCOVJ0bmcBbm7v/dajKM+I7geZltm+CDXJ6tD2D5VjQ64Aotqq5OX45YsMnPQ
KMD03zObkHYUD87WL6kCryBPOWUfjhN2IIMM6Mc7jAjlbqXViCl6853+WUeURfcN9u0kFxBsrkbC
6cljylOEC038ZWorjKi50lAuLmv/EV0vbK5QHfGQcnaYL0Jr9llvrTyQCUOJZ4B3ji0RNO67J0NB
osot0uuEUVbiuMhzlrKeeCDz0jVpcd6C6/KfKQwfSuoEsYQKSY8on/Lbw2KuB3epZaWfs4HJNdZE
V44Ne5cIDeg8JZsmCZWUMgmbprggI1BJFsF6S0jxXk0OzPvEw1ouwRvnYH3e+kN2D9siJSaIp1ha
Wi1yyBI+sdhUUdBwhlNgpOK0IgM2yftzijmSy7Uzw7W9O0bFSWLMsFi9pvBm5m6DrVZSkfetHYOT
wBDIAKpBWo48vRPezTW7lur0IWg/LQhdnS8omFIkXbIo14cCL1Meyw7QSaceWz8KXv0e08+E44cd
hN+YLCp/J+MCtjVJPy6slPiOWM3ARv+MQBgYe0hSJZALzIodWhLJPfFOOtiLafEmPrDV0ix7236f
fLzbcnd47DEKVUxDaVXibZCZWkBdwU3VYZIUeJTtrBK9FV5/hBzCkMrYbuHqyY0PfxqG+D4ARMb6
RjYg5iTSykjTGwONvqZU4gdeJanK1yaAS0/7Y5zYJfhW5GHGwuCipEOulOZ17y0gch23Bmx12UDV
8GMVlR99LyYoDZZWOkJkOFNsePwKsrBnwPDaTggGPeBkrEWA0fFyjn8adoU4N9ZQjFuXhwVHkXGV
nE7a4M7QCeKbTEfo1tygl/uYSRWR4O/AoFKkaX9Pm8bsAD4F6K/CGEj4NzQjg/YIISbjaYgzQAfO
2ZCRhHzpWOQ5HQz/4b4HiN92imh9u+KBT1cU/pGpJB2aiAAMCCpNw3n+dThH3vBp2MhkdNxb3mS9
M5r59rTqbvXZzXonsWjIYIZDzJGWtqJyVVafZGKwrLKhReHyGiDWXGrT5Ws5PFgGTIUNOOeGjGMa
QKQQRwgESINjLsV98k2cn9dY4gQ0V17LZfAs6WYj2sr/gmE3m/MCViFL2ktmFirIYPkMhm/nerKX
A7hHQ6t5JwqXcW0uFPvGLGvNKifrbsl4JZA8/dbjlJEynGf+1zXeioF/5N4scSLRT7M4EZdLBi1u
2ZE/Yv08Fpd//jLZTZJ16fzN2FSIdeAtB0N6tZbjbE3vNG5ikHEMaTmjKJ11OjBWrPit6cit8G7/
o0WLje/zr/QcTwaUxc3hH6UrH0U6fzRoul0zrOERIqZ29GYlXFZFnfP8wVd2o+1WZ6JELIjOcVTq
KkcPIvDniH2OAVrSM5l2wZsStiKimOctYsUAu5mXOhJFJ6lC2E7x4eT+Dr9zZZ67nLNFWJJ5HtKQ
JFQmfjw5Zhgvy55fAzMlmCi4GNPKsZjdbzqz4hhPoT6M2PGYO24U96E4qFHDOtZyCO0GBtNyOdmR
+8YDOr24KA+T7cyxaP8ZgMoGKy7hsrdjgv8zRzvc3PHditYkZcoqH7w3PNT8np18YhKINK38JsjR
q/AKlazl6tCVrOd9K/nKfcZ++TjBwjFIzoauLGOGHMbtUCbZHWwiqNVxQMCNXY0kNI4ZiVCRM73c
z9xLpEUaIxWkAZ+kaSETjMPiA4wrZYUksVayvRv4peIOZWpderT9PvdSwq0k4XeguZ1T7Z0HywRN
JjM7RAIXtPGByNBOIlBsouHpyDQDeU26c6kqqMTDqEj3kZPc7RieAmWftMp1lk4SnVn4CXeFNQfc
VrHHoQQ3vNkdFAmcg+eq6FHGWCgSoyw8WoRdwtfa41z3EmUKVCcyyXswC7wEYzxSNJ5cmx8x1vCX
arvVc95MeoJrUDd1yCjummaISbphlEPyjZON8p5cI+QwtYEjRxSzofRvAMvWHesPnV9NoYy/tDp/
c4WkkAVHCO4oSG+DoDMIOAhLkv7hObyvxXB44ZFn7XCQ0mOGavUGefR0vtyv24xlvkcvGG/3s7sJ
lYSlj/Q2rdznsmnWzpmpkUjRiQKEgdipAhjRzE8bXmDqsLEptb+zJFF1nUWFRRgmqSS7wYFZK5hD
CY/mHln8yezgO7AzpV3ThdoDcUCB4D88iGj3arKyHwUBVVdTwU7+Z0gGZIfVRMxet8XJpUViiHMB
NJiWiiwRJ1HkLvRmv61Ry7bohwoCAVsY39moZ9CJoefKuOqjGcz7xHv0upfhLr1MjwFkiAeKyO6k
u7CVN9XQLnot/HoHXOKsm01rAe+t3l3MntdpAiB7oDAYHF62FBm7zvD6HqE/govZQHJKqHJgBsD0
D59rptu/WtbJ7kP4+oxeHC2vqDwwZQvf1Qn5V7Sn2c2SoUI5efQCmAsGOjfqkh3xoNGmUdAGLPqv
cV3AFv7c7bzYCzGW594kQcIwveSDtOKOlV8z+OJ9NO0NIim02nieaBRvg45ecaAt3M5tcFGkgdEz
vnG52U0BAhXKLqZlfgaHttH7MJXd7fVxlUPrGDGo5W/aCjklaUxAIUEwImcryj6os8xjZeySN4JZ
hAowWiQlvuMU1GgCL/UAVZBmrRqcv2/FptUifoY5igW6ATjcBoe9hf2XHPhvyogXwBfiGmYS2Jj2
KCQi+U7SvjCc9rpg/PC+sTmSBBDHo+uS/YDvPm46CxmZTDlWCHqtzSi3iyhvbKiB0ibLmBqWXkyP
KrrFJF+PnIeUPc8ZMUX+Wmkmg9c+8FZ7Brk0fudMLM4uAgsvkGE1va7VxvbA8PGlbnvw/u5fk2+H
VhJ7L/Y3uwVwMDkwzRVwnlKFdKBrPEfFfowM9svuY3fBM48i9i8G+86262rBF6nNnvHooGVchH3t
2grG4Z0gPYEq2MpMxZQq+n4punAStS42y6Wp78nrO3brynW/YS4YJEo38yPtK+I9SdCmjaLTn47K
yOXBZv5i1AsznIKNA+g1fqyrqXaSHlKOQTvnhIzmwaIy500DKcG6628d3/p5jXgRN3JwdgJKJXkk
59QrPpjRp8c4njEYdcuIKHLT43oNg0bnfAHxMvIXHQGGjQvKBIFSjxTpF1xx1TS9CBB7LQUfRqR0
a67WlTzZjNL36mLv+XCapj09iQBnWFKSH76vFj2MvnUgGgbtnY2z54i+F++GqyX14FYy3u3fTzK3
f8oAUDmUGNqx50fJJ6licipRIGlxw+2S2uOPlGek8zjD+35IpkuJeSR8kEL1h+xUTligP1BMIr+n
e1BItXy2M5xEjv8miK+WIG+YNiKg3rZR3a2azItCRNDxV4tFTaUjTcWnTL99k6PeLuSvHCboqthA
ps0ZGmXlhtKNwue6ltMGc1Lk2JQb+xYoSnIfdoK7LhOCyfGFuERxs7dBBW3/K+PkKNmWcux1goKG
X0nwffm3mdQWQH2AhMhP+6E2pu6BcxegkRCV7gpmj0YfFdHdSA0ZKkX1CAa+6purdkr7ZdNt0Luu
6Y6sri7khHF3hohr5PrVhvV5CZi+jqdqveYyotC/2ZlJtQnLlVG7J+mM+qBAZPqD0FytPrwTfJqb
83E/+mq7HiEXYp9oEaBMNaQTEzXaDjj1PgXNNjoFWgIzBJo40pBD0fFLb5jfosN4bZHSMyTTmKKZ
rl0FGyC0PjM01D7gmFgZxatVmz4tJUX04a70eQP60dgxOXAtDiNhqKIsNWgxZYg9os+wS3Bl1cOX
PbvTDeRKbgSYEu2OIGcz+dIxWG2QJEHtOeVC0KkBTGiScOZW/msMakov2+I1bjdh4p/xeZnTFRcn
svBFi+Elj1DsOmRsCKULXeqOz1KmPjp5bPywEvIJlo8YJf10KEoKIvMcfMVLnk9h6uSI7mgYSlzK
pmBqJUwI3okBB5j+LnjuYW6icHehgymefDfUiHw8TpUvutXyCoZuooXrwLiB3cDFd6ByGRDlB7jR
AQrl+cMDyymuwHzE4buQhwkCRGKkiv29BddE78c3whezEvouNRMo6Nds7vRMsad0Ui6h6XJBvoTn
iBqOdk9BcIbcAYmiIUYfPqDtPoe9ZClxCaHnQ6M/y990NS5cR99KbyTqb1eKnYvbCxyIizMscBh3
mDjHNZPnCJjNq8XmZrM75EUkYGJsgK5kcCGFAXU5BbkJA4AN67RuFJHsJMpTwY8vjB4mo/bs9Oxg
tiGJSSrYgMLSEq0PO54aISkfmIpbvCoKcxVFMb0uknAMzBAM6m/fjuqjyRc8BBmaaiFdqxYgiiGt
cKCO9LP6S6S2wv837AOU0LxDak9PnHtipw94CDHXo7lA5sOfrkhFXtnN7wdzKj8IivsKcri+W734
/ENkF/qXphn6L/rhVM04XsyJKuAPl+AN4II9xJZHQbemJ+mIPs0OnsxsAa8mXaDn0nLKm72/esCo
fvfNmYmjOoASTZVFR/eZAXp6DDpCJThRdENdIiQxDfhPzBovMCSNXcvJ7z1aj+qm1TNYbofVlWIL
ROirH8YgEZgH5iDhB7K4eNt3O99xawmGYFxHWEdr2uA6OloPOMFg3YSsY+i0FIfxzd4dzG+fHQce
9ubeX2sVd9v0T54UR8B0L5fc3pI6/mQ/xu8VJIEHWn3AJ3oX9GcMbzc6qnryr/WNiwqwSZt2kr4f
v2Z6U4rPRQznlyKJ6jCtCSy7L4cbMvYZi4ipCV2eUkMOMLADlNYAQCRrbyYGGBU+gU4atayiJwsg
+v6KHGCp0iWOKjc3FJvvqW+48Jn0fQ5TazQ9gy4TzWqL9bLTa6qcHv0LlWdKdpKF30V0pNvbMsNm
Jseg7lFC3ljqSOXJHZOHvyYdAdA5cEA1daoKrJEdoYM0QTHCD2uMh28XAiGk1G40h4AnwDc6slPh
MNPepfWfM8qdM44CSsUzbKaa1I5JsoO5USc42FMukY63PBoFHLbmzuGjVLgOG40DcdnXu5vWtLGU
DIVmlVk5f8AKshsFfH2utz3dTkFbTyh0+Y5en/mFsLs56ZKEqplZ8GwGWnM2cNuX2b8uxdDdeNDR
AaO7TgR9XV+hATDChSkEVDAYCfUhnyOTBGfVsZa5uF1Tyg9oBmHFo84rHwdeJi6oFtMSHe1XBr0R
bFjWPplo4BnL+Wsq9FktV6YxZRIwCe2f3UD3Zs4cE4AS+DSDMdWw+2jUqRwm7b5F4xTrNFDdJjQ8
IY6qwQDJkpoRcLTwPeKI1awF/HEd2iIc2CezJKXq74Fpq6ZiaBfrjLkRNbXgXNrXBLgm+3njqHqT
UEzTxMEaksOax5u0h39VyTBIl1SP+HqxbYYGMxHMzC+Iofiu7Rnsxho0I1WOUBpY+/3h2alARHcJ
bVs+SFw5qZO5b/GR2IO4as1zlX5fHXpvaWICTqwXDMU8zSOK5qSFlrzUgf9IqwQ7h9SLUyVL3Ey8
NmO+aJ3SBF7m3aWidyGeShY9XRjmoPrDxgo2FF6MxCL69YN9CzihwoDc1W5OCraibyH1Yr+J6WOf
ZyUxYPsw8CngG1Mo2zDCXy69cTPGMm0yHljE777RNVG9xdVEiDGAJrSfyRkk+ja6end6dNs9nZSe
5txOCCPsGs4gkgv6mtSgXU+5A2K4wDwlhEXhUx/MnHR20YI+DLvyiNXFiPwNO3aju77VdBSbPuga
lxEn8YX1snyh0dYoD6wAQzx2nFp76UI126wBxahK46KwE+9hRBSJzomcGJn/jtsEABomciX0mSnE
bJHw+AR0eGIDQWKvwMVtu2HgsgGpY0UOFIbtLSMveQ9g1bvTb+IZgS9u8mSuJn/2ZO9wq5Qv/6f4
oHHQMA5xIf7+9DXYFfyDw7qXiVg6PCA03e65T3Qvt7VOsz30ScCEzCLY24qpA2LkxvkP3v1h9gG6
HcL7g1ACOUKzi500TJqzIzhBlyEpL2kwYTlnQVbgLtXDym1ZMHodtWOKRVyn6yym5DKk2vmLHnai
WCwa2sUuSLpAzUnHkop96w/hVguW0gw8LDasgw4X4o4GqZAs9PBHT9dJxPNPkD+W43QZAEA6QF0w
CC4x5YzX9N8E47SxPpj3ydk4EiIg+EBIZ/HAjw92BuE7bfuHlgFMwp8Lq++u6imooYOY10K31jeE
KMF9JoX7evwwIQ42RT9R5x0NmA8bsSXeeTov4fZ6xxHHfyUYHIFwraKU3TMwh30y/7JmadTCeZ8P
6vRhYOHn0P5K0vOINrZB7WVzbAVQMbUBhn1M8YiFi5XSLti5hF3gIYBiXCrSgse4BslL/pgHFugx
pfdhnAImQumKugPb20fJAzQPKiB3iEFnuiNoIX8JwSTt30yIHqlN2AusVsCs1rUOK4rJBTLWMKcq
kDDC5qYDmLD37Qg+IpmDwug2nFV0WGkPj2qIHwMYPXPK7RhaBuZNQ5AE6GSebJ2nwimLGGimJ7Zd
hORGuQ19R6A5zFdZTOEOJSTEIu67nD/kq5Qof3l+g8TMTqC11l2tPXgxj5hWlCTK+AmGESeS1IyA
fdKF5/QuzNBsoySbUgiQ1zDa21iYSaxN1hKtueOYu+01Pa4z2p6EqeOLeuKed2Zbs+JUpytLGMzD
lkM2pVqFfQco7pmJaEZJ7TwIXARUPIBTOTXrIZ9QjpI7c5CBolIPKoHDmU9PBKB1aydQ8Bm0OUXX
zqHFLbKx4WHzSnlwolazbZm1sk6awzXzgRQSukTdOwKNXTPHsRshgA7sEigCNIk44Pe/MnFwoBb7
kTt+WSN8dc+tdV8NEZ8IDEDxy/JMWKT45DLNTvLJs+F8nY+te8wIA/oDsMwiYJ70I+4yO1a45AJn
IBvdznoTM+NrvD1yanZAW9OpuxnEYMPpymrDX2HeD/1T6kr6eTlhOy+u9HSaBeUhxM+AOXtJb5V4
GoOeqFZ0WP/k5KgqNiuX3N9kpAqeukhTUJyLUpHmGxmWXAO3ONHY2XCLndMy0E9usuZeM99MHXA6
nAcUsmDPR/iKoIs3TgTFeLD8Hc3QkdvP53dzrjhoa1ioaMIZQC0pyN5sc0cNsYDeGgR7Vs+Yfj6d
Eop6I2+EWT+dmnC3AYJgGlBpygxH9PYHUm1iEPedlpz1knRP3qk0FMVn4LVd/GgfID+/tYsaUhB3
v71AoGI8VDJK2h/W5XcxnNy3MeTG8yj1MPIB5k2aedAPldG8gbAGLRvqE77dF8e6zJqVTvmCX0lO
yTNxpPlMLxxnY9oDc2uggF4OoU2TPjztuKoBRW9uT/HWXRLQc5Yk+zF3chvZDyaavF3yXA4064Cq
1Lj59xr42qFVwfFDh43EmThBdKnttzG/44yOXNc4bJhllTaAxWfBY2rdhnhpirRMzZ4UC8YdkvEY
MJgJk5BSjPMzbN78/odd0KgNjXzLZ8nQPzdeRTnoyFQUIXd42slLy47J0c2iszrF/sGEIcjWJEU5
uUupcmVWv+19yFVPyAm9l/sqgHQ+Ckg9ffq7cQ5vLwi9NXGZpcmtvHBaY7jFd9mVBmS8+8fpgMCT
9UHpkA/B7QgOQQui3vCEh8CZkfCDW9/WUMijunxhEjLotuzOzVlUTvUOyYyesFnvziFqVTz3imEi
tH3UCU+/88UH5Ww8ef64A6mVs4DyhDIRa4Paaj/9E78gDb4OeNIN0CJlVDMxpke7VmvFJ2XUNU5t
8/218fUqdpq+f475KWZY0kOyvy+jVxrX7exFM3I/6IL56jtq6VWJez8Hf9tWK7PQGvDAsVc37smt
6z2Y99FLDsfoUWeX3up7m9dXf1/ZfEr37FyRLt8sdV18UJlaDwZPqpQx7XfMDx0/MJbhZOMQmXxA
LBcMeNmFx74PhntCStPFH2rcm5YNi999y5hfnPtGj5HDyrAq7cYraUB4K/1rz7/TvMX538svXauF
498FOhLW9MTnm9mp/ethfG+N+vo+lmlBULSzzwgeKbt97Uk/GCwMstsjyAkBDHwJOawjNiJDUlwh
UStUAEfKEk4EhUYnMaDgvAZ9X8XEtASeF+UwknNitTar2b03T4qLEPD0gvEMwO8eemUuUeYXFlPP
04gNP7yPOkH4BaRDG+1PA/PlX5AJKE3CafAfwcuk/ANcmvr49OFwJ1zNENr+JY16Sw5fynfyqoTG
32cVNwD7yRNw1pQjUAjG56658+Fe8Cxh4AtHtsAKDrpTcbI/V5hzqsX6ePdCbNzVNw/W6T8HH+T9
1/t/LJ1Zk6rYEoV/ERGiIvDKPIg4a/liqGUhjqCA4q+/X56+cSK6T1dbirB37syVa638vf/mmadX
0oQ2QO8KhCemT7HLG5iWWvvKYdN9/t6V9MKQ3aCX7YuT3zFZFtuvXX+cW0UP0j/9wEZLjHJ5fhWY
daO409cKXE4Mp5Ky92MMMK17hTz+imqCkIfH3nn4eozb536tk44qhAevgHGG1pg5FgFknQklfEK4
W2uzHFWHTMHoQhuuAMFQTCNY1100Ne0evvEPWmH61L+wragkBUjYN+ndM5aAofUSfKRrvf6aAw2H
DRNcUGsuETHZCfM/KYK/LmkqI0CFxtlFteZ3nh49dSQ2zOn4E37xoyUH4JiCoEIDkoYIZci+nlAO
0lsGJVnsIdKnU9zOWKmwDDG3ovCXhIOJbDLIwXjBeyDHoS6CwDQn7zwSdg5bkgLzwUNUGy+TqBNe
Uw9PVvu+JzsjbjFjqoI2dSuHPFDNSxN6JO+lh48dcKlJfvldhfeGUGuE3ceiC71YgN1TSpW4OTt9
xOREc5Meg5QlhGlCfO0UWBYQR22Vw4x6iVGMhXcdpFpltW+XMqCz2EPxqzcfg/LbUVbMtBplrBm+
aXq6M68C7rjftdNLfIdc8oXEQe8whZW+SYzd3bttAKhUnWKPvJ6Kav6ZaSshl55h5vBLaTGrUGta
Fantq4xLEmIWLROFoXvI8HWaFungTwPyT2RkRwLzCIQUvPQyOc94uwfHfztKwOZoHJwo9+j5lyXx
v15wk0647VhFRsJVQnb4gkk0tU8zksYk4LGGYIq4rnYoK8f7x4i2E7q3rX/aonsfPrNYvwzf4owc
tDcnh/wpKrCYknYwfRfjqgc3EScp5CsmrRsZ0fmEeYFyRUjUc2XK0DI79bAfk16OXpIcdjd0H0Qa
/Ii/He/M7JnMwaT9D8x1vVZREsw/OG8s+8smvE3hO52cM3mjzFGCEJj2Zg8mmbI0IyEYv211Bnj9
945/t/YD4jfObWA1iFD+gf7UlKztQ6ewS7Qh/llwvNZO2Fy1gshGt2TCxhqMi4YQRizwTdZtBKN1
JS0wSCh2R1A1zVPMcGBTs5LMSG39xqrW2u/v4xqwYNR0nc16i+sWqZdkf0nG5SXSk4bxPVchRK+V
VOfiBwkIe5VM/uJfMyBVTB47GFq4bjKVYoeTDXiu9btcwvTtPEmvK4QJGAxNWlEUTn7/yaekoU/C
RNMfSot6pQzdpFSLOCwwNpc8bi2DqUSBVA1RCYGMk0ma6G08ZMlsVH4JKuMm2Yfeh2KEnUTjhnjJ
qmeJIe0XeEImu+OszRCHjIqRoi8EUNun5VTzQDteu34xft7oD8MjtasPpTHtBYgwCABAPxuRIjE/
kdG+7Dnedo/K5CKEt81eeL/t4gxtEf7wHP5tuPeSmmqfKQlAy54M8YLNeE0f/504TCkHWeGN9dma
ucQcKx2XZDpnGixzTDS2ugquR53YkdmdZPA3WAG9eH7DeYRqb49EYo6WxzPjerF/Q7CXUpFUDCR5
2tvTi2v98BIAiPyxVYBwvKnxM50zlEBAj6k/+OVdvDkj5/gqgB4p5PPpRWf1Q8+XddFlW+15xlPA
iiPrwTyYbEpWvRQ6AntsVe/xGObANgKvvTbwE2hLAcoczZd13x+BN2TwBg+iwzbfhv5h7EKHwcla
8GoYIG6+USFmpZR/U2NIJtZzkF+mAj+gt9rR4rky/QsckGF2/2iCdGek+8liQ0Q2kTXZutSGVN5b
p1+AQoooSZDF5MKJ7OblqEZ5myevEV09I/mGvT6niVfo/qMPMYxAknLECrZKoAQU1HDg8k5ei4+Z
4pP4ai7Tra+4DP8sWg8B96KkoXHzmiOzOXAdGPrY3bzyuP1dKYt+ioPN3WBkjgdwhH5RXId5XsDK
hjTlWJH2VFaIFFcn7p5mhyEFDRDMx0sY3JdbjCgJp884pIziZdiEFwGe3wy7d4dHc+rD9TkCxJLC
CBWH7IKh2JRIlOo5clSWCgAMB38IqYjvM81d61hF4/9/vX+c9XrH62EnAbT1LcGrRC7R2UBw995+
igXdbwor7J5qWwfiEc1C3qbXOuTgoHFUQUOMo60RuEEoQBwJOskrdbl9W5P0IINiv6IfCv0ndMIR
kAcWodMro19IULxNoqUJmRkYDEgGAKvHY1qXLqRSkuwqnjLA3Gcr1sJE3XT/rrSGklibkRSR288v
PjeP2hgIjA3Lu6HG+Zd18ZWpwYCyAC10NFD/giIawBh2HQorknlYs8hJvg4TGDf5iOidcLQ/qcAg
+sgRxBS9pJhvuHEVynWFSbYfZO2jLoUT8FofrsqUYzPIIuozqIxIHbxmTJcighe2oG5+s5u+o/GQ
OhzWWZem6Rk2A02cQRlQz52twwlPYbTYPKLH5F+mpgchQ4A5/9kx1PpoxpBvW/+aS/1V4PwyKCIx
/uhWcHFSonGgh+FrkwKZ+tC6DEsmQLj+CoSH9ZXWH7sX7BGk0VOOUPoMEvjntOYIj8T3rpVKJ4xB
wJRp0G5cf5iPAYL7qT/uA7ZmR/Q9xgMogBmePahN1GBz9tm/doFmMX+K4P7i2GO4+RlHiXnDwPCj
inWOhZTdZDf+E3TCYMB1hpPp/EuuSJtxTUve8BM2KNXXd4rTCRBTmD5/uZo2oSwr7X053Uu22tuz
CRXL978UiykRQAi283xAp+xOKwGYBHaWMz1+JgA8jF7fp6DP1lEDRuXZQPAnzBznkmjJ4gZZTT3p
U0uSMZ9OTfbiabUN7oFCOBVoha7G00Gh55QJZofOy3sRIdFx1PTsOVpdnYj7kXFahCTdvkRVCIOI
5mPXx544wOcM1SCpkNf3ZX41IProE1QB9rbR24dhGhhRucum7Z+ZDiaeebUfA+anXsfbv8v0Mvqu
z0OMqufKUBne9g8xGmBD+NekDE7D709/8nSYTev3oyww0w4D8m4hXnKBhkYTyZMJMNKVvHXDEBv/
6nFyj3CYtYshVSgjce8URzrjIwd+DXnk6gxweUZ6bZ9kxjj+lLMe9512Ccq3Lv/GYNJN6Cp4ut/w
299YZ8at6J9gDWDa4UDagsCVMXTk6/I0Mo6ms/MEGaXYcz7M3cTq+K9GlJxNVeeNsiMXty/clYFt
3b/Fk8vvukz9tcYyIWtVhzuToVCZexffwWF/USc3jvAe56NKU+7sqbEeZxPTruxu/GM4PTLOT/AJ
OBABdnuwhDnq6ZRBpF7qaaclv66QHrm6E3yoZnBvGed/vbDrK/StRkzt9K6giU9HDfNlB6XtVQrE
c2ACNhf+wO+6+URxKZOZ225EBafjdfaJH37rfjw8KOmSS5mB+2p823xmFV82gYFBxxbRKEVnj1Ih
RHNN0p2FR8F/cGnB+QLRLPtLSDIq4C1SF75cNaxYTIiI2LHAXTn52Du6LLdcA5g7DfQAPQ9s/XET
PGOV7y9Tor8+hmBOFrFuYwUYGVCAlZdPAPZ4uQXRjymw8AUgRmIRwTGvUlpIaIKvTNuCExb/lQsT
rWDk+2xyp+L07ACQHz6c7ibRhT4Qo5psaSlBKXPgpAYaFEo5rYCx+TkeedL99P3K5ZzpsjIUDjeD
38p4ZxXP5Qfv/IkJhn7m/wwcDI3CFzXGJXrBrLsDxnMthv91mlgFFnr40IVj6NfRG6SydpHG8T4d
WxI8Mnqu8OZegv6kC0Hr5h9kpajB1WPigG2yP8EdZfitDbDKTFtH5zU97ynqs8eoGpYj48+0L0Om
ZIa1l8OVfFFpqLFp64vT6BGWwxarJq4wfYQ1f18VS+syxofH6yEg5fWQoEd3Vm+GzTJZqm36D6Yh
cYfcwj/7OANYFx/eautUiydEZC35RuK0hhuYrRGZiTSjGUwHW08bb6nhvn2PCl8Pb7AOmMuF10Lp
DBy3h7AOUM3F7Dvmsxy8mxxxYKA5bne81jnhaWD6txCOsatPvpGZ9NM8/DDdRPSUGX9UvwJjjGpP
7K8P8z0tCkeeL5gYUxVYe/SoamfH5ErvhxvCnwjPlsUPXF/+vHnOLy8L8V/gFtV8NjmrY9rn9EQ8
4eGRGois/MzTEJzt7Bx6AaM5WVyZTAZaUcnSY2bbUONjG9aBX03rkIYLWBC23SyJjENUfpVaExT1
5SwOuz6Q+PRh03Sja1PCIQNqIcFytnwK99UeK9a84gC28RtweTG3/2sfkcQCvGAtTkBe7aLWaz16
m9aq9F8Mb15qxPMrb9jYRxBwCmei+4sCnnYUG0NhSVfu6sV3wtyaKpMbVAIRkI7ZY0IgD+zpTktK
Yyjit3/3aQxXAwsbcjioqyU+SSbfmQ/zkYxxS0T483IHfFPaiCjEetby4yFJtOdaeg1lxiPEaGdd
Q8B5wbzo8wmycQGd+UWpaiFB8TaAwY5UaG9+uo673oxijdSSnjvgOv+39O8OFprednzxB2z5Lqrw
wjVmDJSA2yjqjxdn3oVb9SaQnHmOAgYf8oQm0/jlXJfn5Rt7S2oIjIS/XubSgAegc+YpcZ2GfOhD
+XX2cwO2N62Ep7vjiXQIEyhKoYdcWM9MiX3jOfVviYhN0qLDWlB4y61zgA5jjXkG9tFgyZLwcMAM
dwzSO1bW4UIOCGeR0PzvtXTn2FerC+kZnywjkvP/vuvX2cthgieeBV/6ZyaSMFm7jGY5HAlTZD9S
cXyE8Qg/hr9QvQEJyzZVUQrImyms8jfr9+aMQT8wtIJZb+1g4fPXD3dH8DJ+jSl01JCox/j0LdGd
QZtgSowYZGlJ0YmU9AumwVv2+SWxyByAC1MhA9LxPPgkn0ovd5tArFzJDMBG+mwAObukhGNAIg+B
jQJXiWaiK7NisbMl9rAOo1uiEkhF4FvSQ4GVAheE2uvkAYRYbz+LtmHFYjOJM5wsXECBkTXgt30Q
ntETh2T6cCwxuUEHTFt3fwxy+ffFb96b7afaj7ByP1EVZcNuaMy1UW/a71GCbefPePvbUVDKmCMq
yDPbILgkt+Qbq7F126gBZcek9HkIUQFK81r0GJoevRbvt1svCggPz7RNHlGbFLDuiAkE9bunxS8f
x4Y4izGjnl6CJnzOb9MsKOZkIiMNIlEzbEI1kH7odlytBtSgP5dEH2ULDfr4fbUdPuPOuD9WSCa6
kVgSUcLYY1zsrMXF5xjh+Kr9ktaaPEYmB8TmSMbEXB2OGVrl1v4fz4nD7kagMllsHGcCIxisiBup
sGgO2SlQIVr7l7XJ6s1tSWxog9G1ZfgdZJGLT/EJG5RD2+k5+9w9/Ig4GJovkX+msMO7rui1WncJ
t4XH9uIOCBDwBPoBJucT5I2RGwgowPSLfelzpnIBA/uIWviww3yH6989GQjHpQFoEmpRljl5gNyN
cw2CCddPwtomEO44ft48aIhR/NqZvI1SreMMZcnOj1LkiBcOx7xAGxfhqvg/B/IBCksgzyXmGxiX
yMYDY8Sji5W1YCXySww54FKHL04cnReALfEH3dNkc2isvSxwKkdCFIUw195ljZFSo8+UCCygA1v6
eJwLRtmw0qKTNeS5ebIc+niriCWLhDTqGLGkPTAc6R/ThOqxH7GZQtJpbjRVCg2mfyFBJHTc7Dc7
liyIRnjwwTdRTtGatInWOh1R2UklqcHpl89B/a7ziq+r2syZa50LfmkSyOFPcbBQ+lAid1LmWd3I
Jdu0OzutqjgnGRkQyRCMTWqfvDKA9uJrrCtZT3dPXw2QreHPjt88k9jxaSWhY6cZPBFJc4S9kKJk
pmJVnV8lvHB9OYMbMpnkwPdGPeuUMBqIAtE/rVh0hfgn0Wob5YnuYrVp7TBSXKOSJIHzcOjxyOu5
2/QMXdYfD/vkAt1CEIzlKOz7ZwATieQ/pIxIXtkcVHsEeO/EiiqTPqvnyTMqeRdYDJ7xs+UBc+g2
nmEzpdd6ev0RBYpLH48YgjWzc2EmDfU5S/5jG54+MsIiuJIMHfYvtwf6rsClLAlmAwbKIqLgoCPA
sfKauPNTrU4Xu4d0nvh8isyXUGJaTvm0t38tdDLDlH/Q86qJoCxH+8qcdaslBPetLvWYANk0Fant
2Cwd570QHsiH2WPu62Nf6H3134G26rDK4dINRjSgSxdQIndbjZM1L2yFw03hr11s4cAZmtFAc1pT
xYz953qf9C7IRLYIIURUa2bD9usP6ov3DW+3OIP4b75HvXqWs1jydQNwrG9pp3mPa6hsSXp5435+
vBfh9uIU79G7nJ5N+ln1rE1A074+QgMjC5X9s+Nk30m/ST1dT7bf6L0d3ijFrvEdO4VPYHzn71Fd
kBAwO4PJrPaT+pEc7TTvbb3Oi3beWzpZJkT+bH4dLAc4gj5/t9fguQ3PTVQPvFszPOfO+xYN1FAp
f66/atcyGcpRjkplpJ5crfbfdzcLrqDVbdwfeBVpRJeJ7jGYtSpnabt5bb5zpFXXvq1mHEe0nGII
am1C2dGjqel82bgaZ5+uubWxNiiv1PTrvK7BZcq7ee9LOOiEj4Ihb6MnfdX67j5UoCAlpZmDmIv6
in5JET77Gf3KcItI/TvTvHOHOTOUEtzbU5G+3ZuxPutTtY31Oiqg9CspDJ8rOZjpX6vAwH3Mqi7s
kNPdU18+PcoWy9Q3geq6ePWir/N8zTdbw+6WOB3r60od97SjiuChBK2/ov2/fIh0z8lFo165d9x3
NzLLyeAx6qj+qzvvPcNvF4Tiuo1UxbuaaaV4VebWFazez7oDI6kJC+bXInn++0KOYuFaXajFJ7yd
MT4jrD58ca7FLx4ukr+AhuX08PXD7kLwxnVcOE5AmMHemGGr9GrtFy6KdjSb/Srz39JdorwPKOLS
51wjebM8uqFQW8i9MJDyJlCGF7MA8BsBLikGeuoYeutzrQwCmSQhWeWL1hdc1XTN7AjoWCBZCVYw
cc+KxY+ZD4WDPQWEDsCGYiK9wLRAxmq6BjLmgBhf6YmChjBzZBFe/BApWJyKHxICcfEGSlJPIOnz
gVgc5AxusS4RLiAIcRKmPplAbU/n16E0wN/g4a6dz8mBRHHCM8ye4INGd9LxCo+niIIMkJU+QM2t
ga9Ju+JNJiyGOuTe6ztKj6c36fX42dJYxAlWS6G1DXzJ/MEb0cS+/e6x3QhrZOr3LR9DbJesESbM
HHgcA6QxYGKCExHuF9LmuM/FKQlQk1d6Kw6jKbwoZ9+1C3FOucA7Xz0+ZPBgz5gH8T9BCdGGKfYU
S4Lv0z4AvYEWlRA9CUHSLiVn223eI9LK22jJk8WzfzbpbKgloM/TBC4jAZm4+RThdGg3z5/rDwi/
3PB/XRxYJy7svvtcBGrgS33MqKAHwSMBuGIz9jygfsn2+xOA0FkCjXYtDGvo2ilqfcny28kSETHY
pyuSiwOsCRJ9uoBbB32a2XGPAF4ZLB/oiiltwA1imnjDWeSF3T4n/pf2MDeKo/m25sNp9gGwUgKX
9pqGI3I8k0+/j3HmOkOWiunPgHvEazh+QoZC2ZA4Hti7Bz9PcLTMf6xlrPV0rMFBUyargaUsVldL
xhyC3CjL/vzg99PhTxcb/G1Q3CykaUNtxNBJRLPktuoER1eswsnChMZmzCDHjSEp+t09rtAWnsEu
pzj6VBKI98wene/uduav2vEYZkdfQ14AuZ3J2vcbNFyVQSF2+QA1APYEhmi8p5ALw4usWvKMzhnh
MO75YKsUhrQe5/yw/7abGkR1+8MakMMb+jOmp2+r2hNEmDhCB7D5OvjpAGvrFKZCn8knMDw5dVEx
V6oNAYybbgkP9amSBoGMugovlRQUpY/7fNK44RSsFw+NGUI+oPPV+/+RZsHmp5fath0bLgQ8Ok76
N4wFu7zREvwkt4lSxffZ9ewp32GRgiDNdcV+Kg5ZIIRnF2cb6san+2yJsqVH254foz3qgyuU7gf+
PKApbAmUbPm+o4aaGdKw69v3EkLzLdoiG7Z6jb05X4e5EV9/Brvm6dbT888rTzY1GlKENvcTNYze
2GUeKJTQOw3z4D3vUWz9fjbpKjOVgZtOD6KAGb4yr1uQ4d/VUYfeoqWf3PvgV6nXMALe1MtWTw8o
F/9M/KgKKTJz+NZ6jypbR4ohQ94eJ5ioaDZq7/ecvGFIWxBxMy/+xU9H7dl9MVJCJpZ8ISDk8YPY
yYAf9sSX7k8PyiiEDWDWcA8PlOY2D+llydgPpQU1KqVrlKCrgwttv2VYSjFMaGHsoZcD+f9bEBuj
hTkG/dUDin7d0N7sKeM2HrIjMm5j/Pqw3y5dqrBwnJMAu8O6a61Of+OjDIT/bsHbWHZAjRDq2aWq
5D+QOiXOzOcMjq8BXrPwEp3T7mduvGFg1dfxrfRITrrfCFrPJc0xBy53tY9gQLUK9IZX5G0dDP/N
4IbWD4+w01zdIoCFNXuAstN1Ncw1L2b8qJbnOjwNlubzpzCo8+tD+3GUHExGTc0yJZEwWbU48zbT
6jsrXs6giDmrv7jXu10cyHUOIXT43aXRn2ekt2XaDHte0ytctY7u/Be7rRy9epOKcskIsiK+Nv6W
o9c+aXjRqkyXqdZ5SUHsNfmUJlV4nhMd86l2e9n9ctmH3LFWZtvkTE9k1hweS1EwojGg7kErgidU
UhCCt4mGL9c1UBjl1Vqv5drAd8/pU39LT4Hu6llQkcGk3qLuS15LaMdLiBPweea0WZpD5cTVT2dU
/fSTqkgKM3lpMaNmUKDQiqj/0DUzCEV1IAs2tT9AtA8Ao8MSVPdAqj2nJat2P7/a8MPPq5D0oqyn
IpARAyydEn5AGIHaNZHF9R7tL9B9xAvo3xjEB5rLCqoQBEPGfInQibYRpyLdx/OqjdamSHA2lEtb
cigXFomwUOh1UDTQlRVOEYcqIo9JbwYH0Xa+HmuTvrFAtQGcT7TFe9K2M20uU6AHerfaiBOaTixb
HZIzJgIUFqvpXKonVNFKPJcEmaXvSQ9aCLCi+mxWBIZZz4DcxgMg8Bv+uqbx0DjneTUsAALXGhUE
4YQRxkiDQI5KXvUapbfC3tNnnUrDVJQWvUAjGtKc69D5lC4K3QG6HU8msxzbEZ3ZPjuBtIFib8IJ
zFMgrwD8ipZ618aP6TKi5/OOEprZ62S7WHai/6CArhhK1S65Asze9xD8HvXaFesSDfnrBCoCS4eG
ibBQRamiB1Bwv47J8Fh3j2ljmmwnrc18BFg5rMfNPqWoAIsI5LtoB5048lYBix8aOFwvJWVZkhgJ
myTtYAnzU/JSzsaqy2kPg+tnL7ossSvobcEgwzlVCuMX5GBhuBaLSExc/rvlH+gxbHfgEmS6lA1A
IaAAlHzt8glfCrWbfMYVbhjwPYU6fKhz3z6JzEjBR2BP1iGCor0Zp/tqDrM37a04qzBPtC9HIBhL
34sRWxdQK00vrExQXGE7kFiAdKEk2nBWwTsj29m8dnTxow5Ya0LXymp3bOT6y/xOYi/ePwMryXbL
9faIwQfRWRelJdT5EV+W9uUnLhlBQdfTOUC7nB0MZrrK0Sq5R85ao6DkQKCuFSORPmPyYKnha4Yh
KIbw9Pori5HRGRUd5x/Ja72EbeeRaHGEbsf/KDpcWPfYFx4r+LF4p6XIA6BJVtQAljA1RNiXB+2o
9+LrXHNErYMvuk/8cs/c7AKwE1UImSz6flInWZJ7tBLsC5zYbcJZ1/beEIExpMIyDzcyDAlOqQnZ
YMuOOan8Hp1wwtqem0VMxzZ5dZx3oB6jRCWZTssneEoe3KjQMbkZFW8Muzo2t26DAotwcZ3lLmUf
bjPS2qbfpFK9uQNRN5ikoTkdzT0eMq2bkYSdRC2W4aMJv5rjj36WeEQgSfh3PKixxxqmqenBrxHu
BRoZ+hPdCAbJS/YaHD3EcqwzFoY0OYkWCksOfuKlZMXcJi/oos4VYsblyKOiO4t5EIuecDzvDGhC
G7t9/2tzPT2H7ODusTFB0TwW3TUgqaXMJG/+hBwpsl+BCsKuxlpXSBTPM5AEji6XvS7YPA/gm4uQ
QwVjnTd7kmZM3eQ/++wyu/kVhRPvJo4f8q64ZOPxbhs71v6zYZ957yl/5eyol5qnodPYUdNDlkJq
KguI2y+3ivQDpoU45oaHzj8HD27fnixW8Kwc/thWJzBK+lX6IYw0sP0pqgq2ATqwBAZNzL5m/0Oj
UdaDu7/RvP3148FVR0/hvIvh3PipgTETunnTk7cFQ6F3znpqZn2QKnkKYjjwIjSsBxvApaf3tj8U
WjIBbSNpPFo5yayJQPv9M6QbD8+qyymlAxAnfJu5cDnhRm5MDzCJK9+HcxQaZJsf7GCyRia0ModE
Wi29G+YZ12QKs5vh1TDEyEehE7+P1YwmKGesvdFh0mtIhaGMxSQtfIBo0ACYxTmwCxM/5O4PuOpb
0LU5qUCacHBd8zrwQL4aWaK42r4yrHEgq18rEjIPdBNwUEcPp7lT4Fbfsgcxc33osnTTQw5vQ7ip
8NlXwwticJpZqjLMhjjp+Eo/Ia3uKqzlolneZNxnoH8g9wzeTMLh20JX/JDXGlD+rf53jU4GHRCF
CJl0ewo+dCD1KCw6TpfwtfUoW7i4iyxaGoEutsi6p27FrMHRvffAgxGsKU6KohIXAZW8Cu525prG
hOGz+QamxLUeKTRzv07RD3pgYBe/XFzbX8J2/GKbHav9tPNzNHc48NFgpndt14da4PPGVTtY/Xz/
ENExSyO56oVlghbCM824QaZ9XyEApL8aKKMmQP/ga6u9cTQFtb0NSMdVxS7IuKHsWNf9wHngbnt2
2nS8MpPhaXemPVHb2c2rh/o5dL+T8fFCOnnnHOYsxtlm3KaH2wuRQW4fTgzZQEYKGIYC1u4fly93
29rfw/pJf6j4eDcGTv/e9gOZjwg1mCWxga+E6doNFI6ckmugm/ZlTKufGS7Ok//I6KtGfE7Oig2v
6MECoaKJ1FUG+1OH0wYHtR2Mcc+Th8Omw9oKMJSvcxm9T0FtsM3tOxL3sxZ2s7AqoD3m9t3rHM+n
obr1ctpSmpB/Cm4lYy8AA7fL4leO2g41EzuQs1yZfbzP+vGCbEhq8/efVyG9NHR1UT865y5k7TMC
Rf87JKy9jxRR0Aj2baKtQBbla7Fr4bMSi0Mt4JMydqv7mUOEJIXlxzq021dybsb6SG2c3uicXuSk
4+Gbrk44WVAnE1GwmgN0PpE3QOT1rr9N+AkZnEuzZH9hlon3WUnnOCt5t3aXBxzQ0AT3NRyOhlOF
RBlg+p3MuVOvzeDYG8rNx2+JXN27BLfM41BsDEvrBeCeX21hQH+dcVavCsZK+ttx0Q/xZCij88tp
xtkpNK7jTtInxD4mijKv3iNiMyHYwCDhBbUKoK+af9SxrqSgfNrh0VrfmdnxHq6x6PjZUsWUxG6G
QGrD++xyvD9jgnaXjirIb1uG5sfC45oiGpMVdvu+jPofx1hW8AYap55w5KonC5mToOLNihQPPB2Z
AbqF06wXg0G7VUxA2o7zRDJQjkSd3bsNxseC0jdfZDREhFdrmzEmj6TL1G8EGvq5P2fPHA1+eEgf
2kYX1/QKnsUccgFhGgaFybrAa3Cn0ocnnHpL03khH5ZuG8ResjOODf6Q+gon805H7iY9LkBwMqFE
mQ5gPciFbZ0BLSGNbXnjEokEWFKPvsEFwcNrwjccfocdfLDFsYieJmkFXGEJ7sj+CDp8+Y26Ao0m
5gArQxPR0LGdDrx5BGPoH0N+sxRt2T2kGEJkyKrEy5mi0PYFBslg7QyQgh5XtUeTIKdBgwfUhxNC
vKgUe47zNjg71ScXZoI6gBDYA+LvHsn+cInnwJuOM6EyEGYolcN/kBg1NkUDX1m6mT1uusTYSiZj
RUdBGNiQ1vXXpGlcwhM52eKKLJPQ3pTR+pC2Eu005z6/zr+0BuYAsw6PT7pFNCkKOOEvH36v35Vy
mgTSnkqDUg5sMdMhKeJITMXYgMzNPtLz93voV7chQBAXhAEvkAaRmkMLcE36i2QHlQ3HXTn2cy5b
eUBYwcfEQ1k0RQsV5dg63+N7kBEJbFO38QdBrfz2BjRUVaeT9vx2vZ2dR++h4TXTrnNChTqvwzrt
QWQddoBt4JaGPSCjPyPVONXCcq0sbsMviv/aatd5iMbFV5Zvpx3ShffL1cXr0vVAPYdEEqYFtJMP
pIgVjJvGngrdr6Eeoq3AXZPRApym1Kf2HHaC7Re7yj0M0GLzzJY5nKgG7lLPozTk9TTL7O1MZYgi
056cr/+kOuPTS1Cm2q2cxjsP0w/OEAYdFmGjYmMD1dw7Den9HMq/267Gy7JmnB/IJ88pH316TDMp
2Ntrbf0YNTwcgAZpw7BcSkhiDA9kCJGTLcC1OOPKRS9Ga7F/+aa0YeD0TE4pWiM22eNIo51fDg3w
4Qkrj2yUBpyQ5R/SDuOhGMOv/+ByMflqIqHUGGwseexv/ESWSBT3eOqh6jzymJLBgQP/hHsYk3TK
LXPJ+ulpVyw73itEGuB3PaGw0CTUXDW6QMKgEU/as8dlFfWEDhT+YIDSlK7YMAvef23UpWwDqMH4
zmvCztL0KH36y+9w8HE+oWiZVvgZHPswsvxziuEzadGbSbuX32L3dY3gHHVjHKlokT0xRRDHRoFl
wZppi5FBRlt84QEM+qxHGZDWMO7LbqHlXcMBbB/arLrsMg9lVnCPc7uKi7iJP2d2I1HkLapj+MjA
Li+Q39wlZ+GUWFOuv/3jl3wu7oTb4DrvP6019kuMuECkBZEvuzskKvC7trB/Hq65xqro7bfb4fWO
Frf9hJ1FptumEWVX98GVpaK31udZHn9bp+UTVQ+ABdyxPNIH+1Y40oY6IsDgjSqBz77CdCmTkyft
QRmdhNdFKPylf1W1b4B8XhIa3Ueaajk+yiCDHOZnT1td0+cshxGJDOWzuhMjUHI4CsfeGNTHRQBM
r5bjWqjtvpZ0UqgP0XfSsNxo41aROqqCQfgMpLV+lNelRHprCKlH8w9cRCo0oEOF+yLkAB9jRahA
tAxhm9lfeCAtnAqmqMGK+EBYesBFvDM8dydMJDIufdJE9I7jmtBHlswb4AUpFgImlAhF2ruwVG5+
mbC8CHekg+JmLu3Jw5ici47vuBAfvtpjJibRIAvHsI+cBq3w0/5BWTbm+OQukMnTdjccRqAy9i7G
OkCoNWdIq9JzPSaFg5tXeFtyFoIG0iIbDsStixFvzCJBSEHqMr3OhZio0bwgbbKWKgWTQvwFVSBS
Sk7NVBILdusNtNUmbACt8lDGL84p8N+JFFAyRMzfc6NZP9AHYSDdaIMQYA/UuaiVJm1EVTK8D69h
ARex9UmRRgR26C8GFB5VSGadn0aHRkashc13mlHP4h8Eg4VRRXYbG6PmbXWmlael2Z/mmHMQllG+
+cR9N5++ccxVne7Tw8rreTBs4G1/8vFkAAyHLsePUFmYrMv2Rf7ldyB64CASkxx6e+F7H6WgYhNL
+4JZEPDpGKTEEahyVKLqhzxKQ5mGt/B7esDbzi2ClPVlLcK/46A62dVed+kU4ASrs76KoFAhSkhU
In3y9RjrIXh61FWl2zgoXIL7uBr2DvkIHivJBCMw/65D+rOdjeFup4Z9WxWJPCCILhYiSfv3k7wZ
bmYF5xgc1Snpu59hwAh18xzRU4JHh68vhkz3BWPYosmTWzDAlK1lzONFZbThK1ac7sgcmvhc90f6
vOWcD6HJBFieJU9fiWaI1bjRNC3uycNjPoR38m8O89noXRR8wNkaeMK7y5hqQZZub2ODtt9CYaDb
bbgw6Gbsuk6PsRLUOpARrq7B3lCTU/C0F61zDm5O60TqouN8IPENPFhTOFkPu95rWELSyeanaY+I
Swzm05htBNWo4wC5+y/vANmQOWyLR9j4uXcBLKeVyfQK+erXpMDXzC7Ce9iJmsMHkJzuq7004KNQ
SPxVuBa93GKthqekOtMmfEDkSRVHG58Z3Lq9Wfmssz9HbXBJGaodM1SGO3lKTr4ZilP5afJMrsfn
seCDP8fcu7o998x8bAWZHTxULqBi0OPW5d4G6D3ZgQum00x64JEHfhMbiDMjz1t0dLSEe3T74Qcc
SIP39aa/qMZZrAXqsB1to/u4CSUgPkaDyIj0tb7GCB+gku3t6UN6OGCprVv89ncg5N8wD/DkRkwC
9fBkc64MSkx787i/vB6qGTF5BJYLpv4cC8OWPMju7mriwbxD8/Qc4rkX6uvOsmZQmXuKzlE/gPZr
n6Kn/U2qUenB+VSiZ6Qf+ydMU9r5fVJE3eGtQObA7LjL+jN6RtX0GtAgrmfbWGMcg3UO+l42/i6V
yPw782xPVjM6u7uBxUrwaCs3/jOJWCKD/5F0XkuqI1kU/SIiZJB7lTd4CvuiAKpAICRABiG+vlfe
jpnprrm3qgAplXnOPtssTy823BYmJK39nN07VsPPvExEtZTa9wM2Lo9Rw94wUUYMTrCxekXyuJqX
8/e+2evh8+EoHKz5Tobiy35Ybk0GUHQshD2H1TxjSMyZySo8GpfoTieNAJiIoz8SxImU0jGlAdM7
rq5uTX9EHikpMm41fl4i5disyvkX00dyhHt3cKbhn6meeSwvjk5njLwR7sD8MS3HqRp2IDQPRMWu
PGuBJhbS4hXegppBOe9mazEzHwRPx/QeoYVN/mVB1AxTyePAf3np/rpGuiwQNC0Bb4IwQttav0S9
3q1oL5U/vCTlYzWzNkzGUEk/9oPUbXHnAU6EyEyQKeY1+wIk7RNZw9W32Tz6nYl4MRspN7TSxEtC
mM6A3leMA6XVnWW6vZ06uBN2tn3FGE/pfz0YwwjZNAfydAjQwvPMCcdoy74wpvlp5z9m7hYGCYWO
fnEA380Dy5eoBNZ0avewSQkOp3J62gPYWxJKpy7gzQ//slN24re2e51WgLi1nLaRH+fbMcnXQcVt
FqN5SLEbndBLKpDdubYX4lhcafzWo/blAyjniVTbFE78e8WCpo+mVIP7zNkvwnhdpj4KTNNtulZH
/Orm9/NDq9xhNvVe8pP9xOJlUSofzLWBMY4FyqmOGAiWv0jnmiyg+XxHw6/Hb+bvawhzohDKwzoA
PcCTgp0nA9EyTFvQZ+afRHfvVEgErE+M1aCHOgSqpBXwC0egTccIPhCYUIL2XjSElvdMjFUe2SfI
hRCwxvmYeosKjNGoDR+F8pHqpEJ5ka/gS4aIIOBfHn/ofYY2o//rbINFyYgCTRA6mTUyXlikIcel
fSiheQkisyA5gfK+GclROQ877AkvfxRcVCkrHPigOaYujZo/M+0TjqLUA4hsvSq8jhVceQ1PW1CD
BzNRXWo00zRAQGGmC0kAAqY7kyKFYz71IUAZzp0djKwub4DfuCDMzmbg8pTZeCFAqxNN8l8VSiWn
+RA3BFiEFCMU5BOea8/yqHV0XnIAWTHHP9eizlM561ec834eCCuh5IGTSLXBvDfkDMVlUfRcFL34
Im0EbPEmLUBQtnKsxWiORQ8g+gZ9B2AFO8uMqk11/FD80jLjX5D86W7qE1bgbj6OcmrdjNFd/GKG
X62zhURC4o8aFz89xcm6OtAE0H517k6x485tI3ESYZLgAXV5TVAFFW7I0Fo0jqQU097b4TEajPGL
GkJnJrshJCLzzQ9YX2qMJgDyTS5wb6HLaokMmuE93MIn0hVPQz8bn6/cLveOitv5rJox28m+oXUN
yhhPBruPLGy7frIQwCXpI+wsggcRUg+CM3mNPgL6cDUYNwrCFNKwYBHZO5MIZ0rFlUKab+Hn9E7r
njrG5TOZU316IWSA9+QOpzJpGZRhg9F3obdhd7MJSkfFaLogT/l4qOIYDGJ6XQ3USCJtpJlg5FEE
tBHHAbjv6h9yZl19NYG5VpmMXwl9FXY9F6hxGx6WV2Ay9ObeQHElE3uai44OIB9hdnsJK20PAmy9
AgZMQzQsw+gi1iqcFmyiPlwN5LnhZyNGDGUd3Bq2fiAbCvPOl/LfOxS9p4vdwFgeDbbWbfX80Z9n
i/K0cmp6HaBH0x18fcb8xWsCUaBV9ncrNHVfGUw0ZVaphKvYdzEkyJPhMwHHKmDAtCP+aSUMGKRB
hP/HqLXEWpD8yXMiD5Y4Fncji1JUZRxJkRr1MsnV76EP7HTDrOPm/mEt1A3CnDIboZGSpNrsXgXf
q58VtK3KIOSypghDIOvuh3ivkKKBCHlEk7en7JL9jpAWnVD2R4jHrDm5cG4iOXvGJGeSSJ9BIH/9
Ag9o8aBMWLcKJTyuPKqTEjNCvTRN4Weu68p9nrUnffom7+wMdnNYu6x3BlyjB3DU9jsv2rl10JjD
k2S6t8ZviNdBCUhwAd6NSIKG/QpksqpL+5Zcfu8fF3OUvnUARluoIWZQDuJ2bZ65hLCEbwZYC9dN
SLtbkr6QzlSMTFwMxFJoRnKI0xZQZpiHMpvq4fWiIegrxOJ2yz4yv7Rw0Wzl5Zv7IRGPKOBhaWKR
9OUh/8CWVGfypLt5H4uym+7Jmnxk76YFw9mbzFfD+0pOu2sx4P1MSzm+mY5uRObFfUN4h7puRGlr
A7/0v7XmaL1rkD1G0dfHkuK3YwhoSJaEomqqJnApn8t2zBH5YIjKfCuWej/d5qQbrGuq1/XXU9gq
nlNNT64/Bnt9b+MPHdX49389LClHOSqL1Lv3DlZynfknwRbNpoNJ6j4hNsuYz+B40Asf57YMWjl4
mc6tDokwql4/FuIdwKI6fJXB/ef6gtnnGVAJQMPqaECm+0EecVwrgovGUKCe5/F7U4XdTr+6941R
RPdNDrehjCE0SMtUjx5GBFTDM/6q3M2u6P0H5wjv/zXymssY2clCEIrzH4tITLDpq3BOtYjBpckv
FuProhoN5+QowkC5InsD50DoKG8tM7hMmDJz47JIniq35fUa4V7MVtGRahLecaFR3ffuQk2eLsq/
G3RYu5jWU3LRefh3BZ4CRfxlPqC4IuW+c99GUuej9yO5UUGuIVNkiE9Gl8Yr04lS4Yyx5OJ+JrrE
1uIS8Wv93EQIE/pvuy8S7TOBxMia+fpZ4+Fa8brHNSndkUZIYY3yOsOFyYDTD79WcZoZk02FcSO+
mx0Y/iQbumnpFlT6EujewO3D5k8JX9MvTZwXmmVERGuo0b5mdqrH9+Bzs0G3lP3aMqfl6LPNlVjp
nbwMNNnVEXVVi4LmQYtLTl+MaYZ0CEbQoYk5vmTn+Xc1cVOFl8Wwg7ENx2fG7uJw1T/bgvB1THMN
QpKJnBK+TlcophNYsR9m/fX4OocTERoFOtTqveZYl7Lfx4rzMizQF6KrMBaYiEH4uDJqgocPjSHO
64kcwXYubCwRyFp/XH18BO7AuFXQJfUxIzbt7T9x3hnY2u6OK8YzbsMC/CXsGF3N0srR3G6+fp0V
UCJgLNlljd4YxoIWc5cpa16uzCnFW7u7JqzzmZAgKB11obC8k6WRdUSGpvjXnlyoGTUtUy8fgILA
ij88ziF7YGtKFN/FJwzz4nLy4TWsRbfcYyCVjR+JNK+2WfTFVYveR0W6ySRWH6zba1yR3ILxD5MR
gHuVwz6dPcYIYIYRMw+uluYyoGKUgamWp20E0P0KFMUP/Osf2/slztz6Tw6L2IK/xZi4Xafze5Sv
Oy0Z7r/ITEJDtivAXzNqCByC2EX3dJfcV9Ac1cXiRaLz9hsoy+HyoTr6MjvLe3mRNfaQUQQ1BgAO
I0klblBXlN53NdyQAfy5Bd/SaXYNxzGpgBCJ5l38BkOYPpG1A+kF+NF3dqFFTXCICfKmSt01zKkZ
URz0k4rU7J8mzVXYhk8fRz8NDHGsM9HD3lJJ+mNHuk5HSz7cqJix7C+KZ3To08MLliU0bQDqgJiQ
eWkZXvTOIjH4O+bhCl9LHrASCGnPA/ODh9JxOBqG/EFK6/xEFMbTFqD2dNB6/gyQr7rDhJfQqXeo
ppcN83F520uQ9c3JrzLOImOa6/Zj4DUjht6sGh5RQx7B5zVGQ4rrHxYkDfjAUZ/+d9834R3GB+ky
NdnTfg9CaSvupNHmVXfsfj9ZNKhmWfLR/eekpy6aFC3Il3q4INBg0KbGje6/0qBrHJkuYpT/Fu+g
G45arLaeSXtJHikDQJsTrbzGuTG+vjN2JUWyBzAatYnVTN8YAmpBw/P4MUaQ5fCvd7XGpZ+jLdQe
qFy/w4nGDlh2Ueq1qcMf358jVeM5xwdrbOpzFbJ+Cjv+zYzZUxj/Lj6z4XXe/qNfPUffxw5L7+dg
jHuQhIm/wxT4ZkyFnffgnw7h41lxwbjCDPNZDfiTXPHXaJ0vkX0qeS1oO6REW6g3eGeeCWU9ge1d
7a/jezurGS2jnaK6j9iPHt4rY8OWBTfDfd/HLX7UbkO93EHIs+s/SJTI/aV3OJCc9Pc7DDLsq0Fy
5g0mHssXUZ17kz0kD1mUw7l2HYnFyY2vjl/msFDYrosmapAwG8hCnvTnlkuKquVaqt19F6UxapO6
+thz5+E34DatP0SH+cIylYVqOQ+kwrMPtCuKTz740y9M20xdCdojJydi+DvTMThlo4tuy/AySJMC
au5jbZTDwlmUkVxFMHcxvv1ht798YXp6CK3RZ5gOeezNqPqpdgqG1241uzJHwxMktYcVwe5MITwo
SXBZqN4Gp+xX9utD5xlTUHtKkWGsxOKIOw3HYhkwcISEfEPEOIYJgecyhjDaD4mvxUad6TBjHC1S
I20n4JgPvz2LLuvr8R48x+XqhZPHXx+qNxfMp0TYmho2K8WiG2Vw795XPVhZNr+PBzOBZpZ/bWLs
aAiMmYwIjfJqcQs0ADgQAmaYmvPd6di2l9tslP5185re2VeQZTf+snZRH3ZOJw5t4CwhuwSY9Ri1
EYWMVAS/9zZcJ8MYNrV7d9DMr385AYIXEE8LS9tA3w1e5d9XNCC4BJLJ7oCKBK9E5ejDZN/nPb29
jMFC2IY35L1dWAbZnz65wYa1H0eBcHRsDRpPfhfWkPORizCKayKQX4rKZX6AUgbYDHZVHyTvMtGm
X+y9vj7K+zOY3CENYIcuf5pocEKWAJ8OQXagzNIRsJ/mrLg3TrbY4EP6WpgQb6nPsV6PPiMyv2aM
DZILivc0hum2uIbKGk3d9IZz15euQDkIY72aubWDhAMhamgGDbhaRvkp1N3kNvm9p/Kb8vAz0kG6
mXVA3GTbVkkJLJgpPiBBXkPZJV8YpYBCYAQoFSAHGD3EXhEBKEf4k4L4sysR46sRqwvQKYW9SIla
UYIjQPx4txBQQEClN/tAXCKx9UGf6N55V4ZqjIwxeU3v6CXuYR1VC2C070E+g6CNrLhD/+6+fMpp
9z15AnDEeiKN8tn1ZzCWfMktY9OvyCnpfm4L+nqYq7EWy86CgojpjhiGnjhrfR3NFKbHhZvPGPXW
9mn3QXvV8wmFTA8hCh1Fs+7Ro86UJCePngjEX5agwDVhKv88Nj2yBZYTR6uQ58F4Fyq8HAiUM/6s
g7UNIozB/CKSSXT6TMwkmyviOrgdXTvAovwOjRngWz1lmEYCy3AzTOR1M7/FBjEav1RzDAiltfq2
K92zEKwheuNwitI1ZD9YEIvPkluvjZrZA6Yu5gkLmr0hEu6wml1Y3bUQEAEssQr4PvjaKjjNbVfu
4EiSqRjy3XR75Q4i96ydaD4LQYKajMsZCgCQoDvj5dvvJeENND/6ml/54vT9MofW1ylXCVsFSIu7
cmbGGFcgnUT8WjJcFuNjaX3/Ha67w4ONEa4G04OF7Ar2qeYra76aXJL+oHjS+rUYbPNQ9VsMeBkr
THhB9KAM3sB8MeUa9WKBL8R7FysTSAqqgEhB22Je4OTQJ+EO4F0w+Y5auM28QIP8VnC2KhA4j7C8
q3PjoaCf+d2LV08DhP78371+5tcz1MUW0BHqf7zXQDh49jBWcKp/esZRj44T4x+YMet8kQaogX4Y
AB2Evvd1AH/mN1YRTyv0priYmHHKkFH2rwuSZ/jJep3NbkwxeJ/4i/HMs2VuVV+w7OJsdl0Yp2qE
wKP18MKI8eSYY7PVYD5xi6ABjfo4I4mH1ADiI37VnRDJ7GH+CYKdQLXvOEIwmXlCUVFWjGwmBh4T
gy2VLwRbD8o5mFFJKBrTgI8jD0OwUUo95APPJVSVIiZ8E3b57FWE+mvC+qKH6izHGvA8VdMvoxbU
uVeJ2JiIQ0ZDQgbZp5oWytQ0XYRo75/q7XRKcFfZH+4RFoAfHtidka6GTH4aD9p/jwjNUWhsTbdr
fMsMWyXgIkAc1wSxV2i8Sl7u+RCtFhP8PBo0cX4Pyy8H5/WQgzne5FnPFKHAv++EWdabKaISwMZm
85S5mLSwl+0AJNXLc+Ybrfceetb0OrGmxQHdGY8ulqDrrzSpsNPjlZmOiE9l2OY1fpiJDERawZjG
hrTGW3WBB3TvMryCY3ZNcmNZaaPqTdKPfb+4GgNFc4FpLf55uEnCM5N88pRVpoVsU1kyGEzL/FAM
51QBoChwu/WvpwOt3OFJxY9HUPLijT/I3OzDscfSeSKuh1j29Vm3Ba/aDn/+R27px9o8Eg5rB/4K
/BVDxZ0p8h0/SUfI3w0HrvII5/ANagafCCGLkLODJ9o0sH2YrQE0rMs4feyU17jolx9PqsNviiy+
pSpEzOKlpwIIE6MVpn5lYFpinnAesKRGjJvDj8pOdweZ71iVBIygsUiKI+Vdnci/KsUeYi8OwgE8
Jjvbf+idcn9wvvEQ3H2rDNjdFJ99kyQPQHQMjNjF4wvmJwHiBwkyMNAIJzNy8CI5zcqwn+lSAqhR
pCHabn3UyOzD8HM/SWn5cgmXHTI1bVVnX8fIfR5DN9tIGEzyQUDMfIWJNpq8pRKVG71zyNmBF6Ym
xgbIm6XHGr7/XgG+tvXkPuvPfeH9a9honoC7XZogefPZMGYdY121eo0Fqewaa0AzSDVfYsL+vzh1
j9S6xOX5Hxd4UsBYPRGNzWzevygi41xN8oSRmGGDWwoJP8468yYVZzybOGXuZ0S/uKqWlj/g/t9c
dB8UFEUi6ijKvFsXvZrE2mUrhrjy05ZQle4IFH6cS36DHLx9KWAqNaCaoQSEdCCCqNCcYcKh+brh
Qg9kTPpKvSesFxKkholExXENVLg+5LMg/KZ7FK6AqnbMC09ihut87xj42dYJPnq3fv4wJJgaTKjf
R0TCpq9H0B2BmR9hRhbAy2svkdkHBQp/W+PsbefK7Gn6Pc0bJN3FjZqXYQ6pWJSNU6IJiHQoVmQl
YFXQ4ZqbNAn0OvMtOBVoq1Ao46RqOursTEddJATjDhLjlzHeifSqMaNXSFrsdc+dhtMAMYb4T8NY
4pBC2UlJ0kEkXhmuUS7OqYfprRbVx4Gb4woEZ5YLCDPjYpNONqaphKslBXRZdSz/mpP72Lz6bxip
cA7+QDX48xnDPJcCtdtcnyFrFtQxos3hrDdwH3Ulg+lhUOVut6RmKHjKYs17hrXhwdGk1i9rX+ex
DrspI7QI3KBPky9vyWUab/oNVAGoepShF5Q/ODvO2ANJCOb00B8JoRbZ4dNvYHcDf4HTAxa+ULkU
HrU+FfyjPklndgF59IgN3uG43T8ginFofVxryj6H3UPNT+GoacY9eeewvpDNQ3OBHePJLlVZiZIF
SGEgzo0lDEnhFscJfka9o24hw7Gy5lwfsjxuZiS6Uz6givrs34rFyIkweqGYjkuYRrxBG408Q3sm
Mt5V8rIdJyXd7McVMctr9tlhrLYYeVFbMKqLH560+DB5JOrONTjBhnEHqQGmTQHd/yFHcuZKvf1Y
vwdxT/s59ElnSffpvIraib5++kfkeFCXuOwLnW4uI12eFu0fezi+XGxAnvKS8CHAeRrUz18reBMD
jGbjklSaV/5IiIB5j8Ja7F5TPFeuokvu4/UnVb/S53C5g4xEaA1e9c02SlLSatyGaQSPBdzOQgn6
NbsxUmj56pZXoPmvjzNr+XaulUNwuvI+3psfIizQ5QyhDasvbDttJMoQLOsFxrnGO+Bc5XiQirii
esO7Cobd4vMOPkxlqI/fmKgHOodXE7ZyBD7/fttSSc7sRBwcB0vGFXnS8HxW63cKFI0EO7wOf7JL
gobVUNw36Wc8aPeweCZKHj37pEGmBRX2YIGislFAo/l3GLOGuOGm5j/NUICASjAsA/YNWkQ+5r2N
P7Aka85ev6kj7qXcOg02MggU4KGZjmm4iPc4z4eIESQaTrfIo1ftI4aqBx4QXZN5F2wi0kOljvJs
3D2SmgC+OkT3RL+pblOItqyL1M6vzuNAt5rRApUBCx006YvNFjtkRsipxxJqz/wqsDWlWaACM17z
B3F+BxW2DCW7FQwuXsXYPavDK2UTVQaskycjBRp7GmrnU7nWwB92iPu9ek2ngq6YRwQjsn36oOO9
bIBlQZlBm5mdOGf3Oc+8+cWn//Nf2DgCc3QU+QRLoK+36S1FrMzvdfpKwI1jhX1TYD6YC7vt0fRw
9o7h+0UE5JI/IMNzEd8hlMzC4cFCOwn/QGEf7zkPePbgl0LCAnQHDRlyoDNtpVY0aUw/04ze85fd
BtMCSAkvx6BFXjDQC74Y1itee2B2Oy4WYAHnjMvNNyzJKRPXBTTOv0dXMPi1sn/dnIYDcyRH4vyW
HKIOOMTmkOm9nHs4JV+pnHxO3VkHsP59UTl/6QAvwsGZGZNFIlhAehqSESjcdyy0bv79GRdzOJre
c5QpcLf3RzqEkMEGRll0ZhuI0bCGDB/VxsdvIL/gfwah0TxneiTr/7hojHx5eFE3ouGZdV6bOWCL
uvdetibWMDliOzxajvRFI9Jbrtgie+mIoIhseY0HE8sb/pAvDhthJwS6YrILVWv9cZ4eRhca7rO4
SRFb0aClJBPUFZzDsCAWTyRM8g6hKbkRDCwCb2+OwkxWG1+JGoJHozkfOnwK3FjDOGv/nVACL54J
NnHLV5SF6voxk/yKgh3foOAkdYxp5QU3ZFMHuFNBifr4U/xcIGghNXBfMyoE3otgABMXjiMWA1mG
2HD/CSol9dk+pAkMDn4Ll43VxOdmNK1EPVSxa+UemjmH9LZzqdBAEA9XaG4Db4Gp2hK9FKZlNCjb
5xrPMWc4kj38NSFDDzxmoxlbcgrr9s0Psq87D6ad5HFGkGF9LtLTURAzwNPjDZZMcKea6MHjbwA9
sv4Tv7u+uHgQ4xhwiy9TpYyYUydSOsY3apn68kR3/2ChsQ8D4AeusG0Rg8kXg25mYO578Z5UzsUt
NsaMTgG07rmmsDZxGKqCFx/Qhmzi6yfpJKiFpNxSNYkbiWsm09xYP5XnLyRW4ta5+m97tLvzNgr/
4pTwkBc1lZ5mq0+n3WK/utPtjiGhx+wgxpED8azfxOZIXpRHoOYPvOUfHO5g+MH3K4hLFrZpOIRB
uJ6+ttzk2u1wCYlOJG8xw7dvkxwepjusw7fHrH50t0eNh/ENxJqWOvbulIXXtXbXehCauwZlaGAt
vvdt/RiBHNJjKbf1y+JFEBGinShxEocuwVFRM0Nh7F77efTmTjEF175eRvgbDQQrBLMeGGjTHLMl
DzpNDZncHEuNo8JNKcUXA8jcPNyiSnlPhr58bl0tyBb57F7baToddCsZNtuW4Qb6AMcITCEuwaif
rEvfIpYTfz98j0ynHy6G/74eoiFJx9fGU00QVLdcqDxDiwamtQ6WIgO7XfycWLDSURZPl6PPY+7E
pA5aPSw+mnOnm1QRXf9cW7bnFM76ZfL2v/hM9lh97q9noEQqDoJlXfWEZbqX/UJtZhefo2UNuljk
51EKiH2Jg9SOCmcxFVqp+eSchCxm+zlmMtWMOzZQBgRPp5k3k24pr1gG9vL5V8HhvsI2jm+L689j
NtzWip1acC7ww2kOks8HC/KI0SObSM8d4IFzGAcXoEBfD8As7EcPAPNq8iFcvJpYMcVGZCZAiV7p
wUZi8BuXqyweRAKTgpBHtMTn3I1AtxPJ73CPs2Ir1pyHa8XXmQQp7zIz4vRkbu8EeKfT1tdg9DEt
nyl+Pkvvvtbb9FdXxbXmOsLkA+upAZDFce7c14IKay6ZxlI15wypwOY9fTqcdiegbQMKiRqocwWZ
68WtYO9p2Fwou2fSM8+E+o8fAO0/ZkvMooHLyMVANaROqEUxTPjE1n6inofbA+4fOhygCdBvAH9t
aJ/voJKCQfmlApyAToPQI1Pyb/YKN0JhGcjbeccsePxo293tqOIydU8QlLB9sO78KnlupJkSSVON
3eTL9gLf48BY2ed/boe/khG3wHr1jJN+dj8YwX0iZvC7y+wOwWatzrHFI7k8dzaMiPz2p/gdoojS
YmUL14RrWi46xTXO3LghFlGMxtnAetxu7PJAtrTOzieubvYIZHiW8vi9Jy75OdEcPaQYOkCInCi+
acfw9kB7GfSDwC4fPnTsqI665XvcTqFg+49dtahHbIcZwlpN8WDBcXL3cIjoTd23cGjiOkNohg7E
zo6f2sgIJMh3lJjCfik0k9wXlMjBbLC7QQDd1Bip105aBcoz1Ib2g2Ibq6aS123fDnFr30cwOGtr
CXoXZMBZubgtoNOnWxkaH+Khyr3Rbd3DBs87JZabEfwF/bO05mIZyHPG59KU1VBRK7O3zdXOLSLW
92WmxZfZbWLw5EljWvkKYOQyLqJCsQcUIEOPUVivOiP+dYF32DstHf+hOT8h/phR2zqV4Sqn2wFM
FQjAY3DJhH/7wpmu92npbus39IEOXOA7l5bdToqkF3ESSuMY+2uL05JdVlydZ+opSz6j7mp7jYjH
joR2qt0TTBG1nFQehxbKwkpgDRcr4M2+adtJZET3BdW7CPhbvngZIV8wnYfet23OHV6YjE4vrB4D
6eInSavo+iMW2kNDsu1psfpav6IvIhTm5mIgaFQ21wRa8YSQwajpRSRmMYL30MCnneIqDY1RDhgg
6aci816c6XHjVdhN4pQJ5wPbzHvty/2/m2zNGVIzayHtWtreD4M5e8oTo8ML+T/l4anbl5ka13WY
C+pt2vssWAEyc2OAVerM4/O8z/CbDJfv4PEv163778/4ujk3DBnWkDCYe50yk9NaRoULdO5JXSK8
OV9ufbrw+Z2bFEhM6VDQzzpjBMeI/+bcaFs7Au6RDyxCG6Ci85QLnVcB8YnIaQ3mSMRyUQOu5uVH
Pl9nWVjM+iH0rD7qpmxpW1iqwjCuG/H2p1pgjS+c6WfC/qKXjqWgHLBDM3sQgVED3AVEDybKPJh7
vJ5wUymXciLqXeLlc2xldaejBUdfhIncILk/3Fu+MQClmHSx3S+4k0yYkdsIcRas+PB7xBKMCiEW
DmtXfOHkBG4h1HPLb+eMa8JmWinOFyYfHEjxKiA1fJt7X8obNXzEzCoOuIz8CnJ6v8I0JXe/KGDe
8Bp8I3Ww36BV9IzJdUUZXR2vyF5g/TdAma42gRwKD3HD9Lt1IeWoA6pwbE/AONP4sQDVFc0uCBQV
CnIGriMPnjVGIUGDzJ+V+JTM7/D2qtDwFmPCchtXBdlFSA4fw7mOYXhdkIaddir+xX+c+LPFhdjE
3YMcN9QmFT6D5jSdsvIIPpq9WL63yQdU0xms2O3L1Psoke5+UJyFi8+RtyHhep9NYb/CbhhjQBOi
WpOPFByIeXFFPUJPI5joeRziYdKgcRjhjBWbp6sVZUYyRNYfpMsBCBIaL4w+BSlxIzY3kWlHh02u
5RC1eLFKdxawyUBEig2viVpE7NRBk//IxyE8XUQH5LrJZLdGF8ReiFIEO1EOG0L8jt8fWv5+DQqh
g67TbtJgjyss4V8UWYgUVha3QcJP8opsqvE4DKv1C+mYkG01GFCWSHGIDtoIET0Cc1bKH7Ccz0jg
AIz2VZGsIb3ewsdyAYEQDlA5L8QHfibfYfKtFjdIF6oNuDggNLLFBRU++UnO/cbvQOuRZT1bhymb
taypf9IpvSRz6D6WMRIdwg8gh5ie4ZFk+kKCUYBx7zI9KAywhqKsjV4biOodYc4ltDZUkd77G69u
mJL04xSUzyn8G25X9WYwQphpYkBn64ZtlU690SfQ8WcPIz6X85fitMtqMRzdLOjk5981vZSyHhcA
em88sPkit8P7ijzD7O82rgF8bFj4DiPQLGgZXH6nyfhouvcj6AHqzIdDGQ39al2syYxiSgvPel46
UKLsJR1tG6ozhrOALmtctv3nOJ82gSqSoMBmq5h3QXBr49D+QKILhGgBPgP4J2ZH8EXPNNj4sHzZ
gGOCk/CneODzzCaueXd98aSsyfeP2qeNyzwQstgEo+RISJ6USEB58q+8a4hyZkBaOi2CaqT5nt47
j28oOtchEw4wBjpXNHcxA6AQdSNC0DRoD/WawSXdQXT/vQBYnV7rfP3yIG5jibzgtASFayNLCmUm
vqAFqNvCVwv7Exb19PM/PUOIUyhY7XUinAyQoUAErnAGgl5n93Dv3/DYB1HlvOeQjlhrCB74iCGP
mSehAWnju3Obq6t/hpo2IjY8CfSD4Osxsjp8RpiQ4JgFWvGlAHUaLOHlrR7UHIEW2O5I7xkLZagZ
1nBPmIaJUREz4OAdoYuhVuMgqN8258zpGX6Z0FU/QyA09vvlkIgmT8U1HdkBUMSDcdRz9FjDp4Cd
JDzWHqE5AaVQZwPsk933/tw5dGl80lv8oDjS5l+nYuyK33TQbTTMJvsziNXjYDDTcThy49eLDo71
Tu8fCBKLtdRxkRVqVLg8mEzCVRU02lBJHShPYHofGE7CmUmJgaq/TxtokzaBl7dmYsL5AfPUJ/w5
0owFCcH8juBpHVVh4wYZZn7l1n2nL2TqYfykDZ5dgs2kt3WPT4G1SPRhsjUdOP0MfH+xOG6J28ZN
H6ITfprkLkFQwxNIEMTxCxHbiAiFLYIfAAfwCuA44AQx8VPiCy8EG4h1Ob1Fw3nyYajWx3gKbvsU
QQEESkJyptmo9iA6OmvDXYufZldBhiVURz3rFyogx8nHf/uaiAo3A4wbCE0MHvgu8CCR/M4Tm86Z
ZfrVKD8cIZEAbCNT5HGEy84cBgUvJ9rU3yfJ7xLJzIz5XQ7wXmEDdINJcF22wP6/kAbs9biHNOhJ
cXGoRs8Ibw+2NfwhdNxf9thHEFXFcMJ/j/o1dE4wov0/lx7gNGbYOCLgAe3AbYAj5R2nsmT/YAXD
dbOYfSpO8gv6TIyt4Fpx82hfp8UE/TLSVCWo0P1i1sNHJXXqSNw7jwhnQR5YHqXVychtdayONTjt
Z3CB9y0mh5eTY1mj5tsrgTT//hLdQGA37DC4ajxj2BUmKr3dd3nd/FMeCxKJQIJ0T7j2rLNAw1Nr
IZxRXUy5jpgj3QLVXpdIvKTz8w2JE6cdsUtPj9f5D5jqj777kKzIZ7wjMwJ44TEUfePxaoswS3DN
4wWZmTB5uSwQ90Dzz/zCMTjVPuFMJxRGINAAa4SMk0QGXn6LhH+HtRSumxmM/rfzAZScD/YSumOI
kqcn/vsL2dGoe/kXetYoW1/g40cDYBlgXLtiBY9mJGJgAzXz7pN89llPYstd6dPON8bIkJVtdqDq
CgrVQQzwZrHABTaFyTOQzwoEhkuV3FPntmF28IDAjKovxxMSPm3vQlVANrlACQDPmoEYEz5HnV8d
SYJ6AV2MJDcobZPrmUoQvjS8sxSevOFS6HGZvj7dtIbRiKejqgPmLE/Z6OnCFvQfIYacMBj2WaQS
FPUFz5gzzAfD2asDP6VZuvtMj8pR9kbc93aPeyB4RpT1hJuyXuphHHZwYS5Mpj+n70kIxPnPpMSU
Q0YufeShEBsu+yjrSMQ79NjW4Za7uaApHRLPAEZE94b+kz3P2GMwa8dXdzkZ5dheMKyjSIIcuX1E
FjMyVAli6layF0UgUz+XFb7iM2qCAaR4mOS3ADe+z0ZHToKY/ONU/nME/+S1xoAIlBQeFNcUgI9h
hYVCjRc83v2qtB/zF6b6eJvD3PIeDDUvfk1feFBU8VEJxODnBojLGIF0UsRUbcgxLs00aSbVp5s8
eZu/t0Fw28pQgRysXj9LRovVrqnQnVj/kXRmy6pqW7p+IiKoBLxVahHratwYFlMKRRQEwaffX187
8uSJzJ1rzTkcQu+t/aUxI7c21RydcCgfi+9LRHGlTfBF1YVfu3N+n8UPGkHQMVhwNV9Eh93xOHa8
zcYSwqLfDXFMELtbvJFKhh8g5hT6/b3uOT0z3v/kRK0X+5lQ5Ozfd4QcWlTNsm6aAkDe7YG80oHs
Hg4yfvwAd9kZWAL79r+b56odeMT3/AdZCm0Qw/QG/blIt2mDfC476I2nKIJrUb6Sr7m7OM5PhERx
y2dxETeQTaTfoP0WUDPsEAJf3KQQa5PBoneR1rKaIsXYKHxyiMsFMBvd6Cgvlu95icRGnTzu3sPY
fdLwsfh4OuWXZA+Th6wFxvJR6SNJQsqgIkhufPPpJlox+hx6fi60j3/Kqtt/QJ1bjmvcs9HgtRiA
6CKZ7UaTHFm6yVX2Le3BmoiMA95QZwA7EHFZBEpIckD0CrnJ4xwiJ66vB9buFqfIqVhLt2fMWkdA
n/34q/B4krK3tNzsIkeoI8v1w1F36R8mF1BK5VRcETzzpXIxP4GGLDoKmTloZoDnwtcm776Tcods
DP6PH0HT7Wwn+bT8QilsuuM2gZ6cqT5w8/eaPMXQVcV1C59if1SPrAOFRR3AMbWr0/vnsmCmy4/s
s1a2289WRQatEY1LB2u7TcDB4GgqjDlkiS0fpzckXj8S1Q4CSZEWSvjCu4RBo5kLmBiw73d74S5l
9d/ialA5FP4vbOVoBmTNDm2cuRZSQpdE22nu1LPCBXWrRhq6JewBYefU4KEcafbhhCgRRZwjUCNU
cxiAqvEGrLRF4pWMdd9wU191Fee/iXgEIJPHsijJAOs0w09saVHKCEmcU2KnE36DfCug4z3TVzEb
fEeNDzZ1uPecbmYg3KS5c8fezBzABTJkHlG9Z6TilM6j7+Kxl81xE0p+5W6hGQ/NKJ/qsUFfhjFV
F5KvrHRibi2Ut02orMj1PaTw7nwf0E6EahMlRtkR12xwO/L3SRNjqnvwabbgMNLAmDJGeBAs5bZi
wDtyeHYXZVaHPF2/a4qWyIbB5/PDzBc37kGuI3FKYqb29T9SANZXyb5ytrAKCGqFHpeKPSskGQ1F
jcRV9gjqgn5W/h3B7Vfu8R/SxFE9Gdi/lTYT9Pjg2ntNaFCAheRyKsa3fcdkyjJk36vRFtHKzZwl
MScC1UCYiolXAHF9kGdsLWSkoLHldYScOMo+i2HEaIRUUeEBjSLslFaQb8oeHTn/2y1f83J/bxVi
gwXpVmRVpNGblIp0nZ1k8sd+V4qRad4pYom2Cjl834RT/Uu8s+y0a1HveF9gyewRd9oleGTlsZ4u
kIwQeipyKeg++nuunvhLXgi5iMciqCh1P2f6j4hXhWFeDfA7gyN88c7xh2DlT8ZDssPamZCyRX3p
GCjBTAA5V4mGRLphDN2VqFOIzCGGqJ1VB97HBeInn/9AxRMD9stthJjGcB/zLjA0wSaTS8FMwUcF
jxbC0OYE3LavIhYbaQZPlxBFiFwuxhQcHXnmPrY1ZYIMxT/7c2EAGVFIcESNBo+mEi92jxU3Xe8R
BL/g9akWenA1EhuQxRoFQvEnyJYFTCv4junzQTg0GVmp1bgvdKa3R3BcPGG8CyYVTVyti1eUnPgq
y63I4xhAGiKWBtIAWovvU23Cvr0jxY7fIYE/BKrp/3i8Qh0tFwgKKVAP0eOFyBRscJnFKF0egcih
xu7QjyaipuPnknvI10Z4yIMgiCoQGRedX9PvxpYj5GV2tUbqxhOh8lwzxxGt+j6RcOPxeKGUmKTY
oz+HN/0zxJkE4DkMH72nx92cHtiFuXohKb1wXy2JTOFQRhOrx3gnisnrO1L5UOmUN+i44Q2JzIj/
8Y3hfhCwU7Qa1GfG20ZILscK3gkX5MUC0UPEgaQa3z7TMr8cYm0C5BOCN9X4pzHbM0AOXC21UfsZ
NxY/NoGUf4RvVb5Jq0dkTQsYxw1ZZNywX4QBSIXtJpxgzUKwOCAPSH4jsJZvTNdcwOxrTI4kGl1A
G/5T+ROoG5oziXtn1s0sx4xKp+RREEAxKyq/ZfHnEJyH+YsSCrFH4d7D5ASY1XLKk5BAIqD87z7p
1upWBCye3mi7eA2LLa8+2aYEx0QQ2cv7kr/8GSlwI9Qg8LbyshXECDW3fry9bVQ3FNmXBiVfHa4z
Zj4+55Y63QqXjMEDS84PBEZi/3DCkcgkYjQEKQngNJLn0A7zVPQ24hDgE5YOFWFiok7tGTxxOYVA
G0cGnKUUEyFCYtPALZY/AmCP7AtQUYQAik/2j/PbR7riEqKxxBI4EhSrZh/nxUZEsSzJMJan53KJ
iRkRkg3qzGy4JrJE/BT6iEc2n8M4+y3SSJX5Ft0KgmP2MMGoTjLXFk2dCiZZZG0MV2L1DF48x4ho
WKPEKrrOxrsCjEe/6YguLcIy8oB1BMm0QST84CIklwPYyhAtiOnqJxH8lP6nU6WjivNYCJXFYlJ7
/WYIjNlgs5fYiPZbXlJSLQE1ydTG2lmjsDyvRWtIx65BPMlofxsrDhqo0Za72Z5mEyw7cL5DyGhv
gJ1a/NFHUhtdUp5FXeV9c+5vBQLQc+Gv+Zud89+24dcuEqnELVCtsb6MjT8IBMck++PtiD0WT1Ew
E7mGYo8Rcig5FLVrhKndtree10HEFwOXUPUGGsAxxUn0nzFl39pXkW3xHF8blAn/X4FEnpDwSmXO
39kckUmP157fCVrR0WOacI9IsxeDoMhtPAuO74+lkogIh93mQ2/hGqlirM3+fjQh/oKfrywvO3Dn
dUEVZu1RAKmdz+SCvCLLm4ocTx5GTtidTDGFaEGhxm0szz0l3CFUd9blOCBvfiaiGYc2ogqDLTvz
eQN52ni/JqSCjWacIba56gh1AId0ezCWctfar8PQfdpL6txXrA4dViVeMThWKSYOvneJ30KLNrpQ
pNY6S1LBS8ibCCp84NEtQsZi5yPwc6n1BgHjLCI8FFRGZ4Dn90zcini6UNmCqY3nLGzgthHWd7L1
f/aet+qkjveV3T35Fkj7I3fsH6JnjEk8GKlNm7PLlb5/eMYSAtEDzQEEYi0NGmBtK/jOBVwMvzFW
PIsuHC5F3qTCY8mAM6XkmNYbMlOd90T32r3KgcFVNn2e3xBshPQw0c7UIAsQrrfjO5E+zYnwAwpJ
juSTJTxlwgSaOeKNwoUPbWZBlBC47tQ8Cpz4GsHVD97EgUjvQD728xvgago+0A+8fLRmgRkODjkU
yfDOKNnhgywZKJPoHpjTXU2ZJdmM/KBJaILetuPBktyXZeOx0IwgbxECSON2TSnFAUkVYKpbThEV
YBgYuBlqEhZbQteRZuRrBBokwCh46dOZwleJMQdXbiqaeNMZ0rJ9z7xojv9RGMRJTQK4I/E655TP
YgV2aNngYybTBAWage+SU9sXPWH0irXBU/ytGvs/KDaqWCD3bjeMxV/GH4/xntBSrlOxIbJdq1dC
Zxdfof8cLtUvsMtr1wB3t+N3zUfM4/cVjmdcr4oAQNVvvSHMsz5pZhWgOd5eR3jZex/DO1A8w/gk
Vid4iaBAK0zruW/5h+/+k8JGvU61XU9/fr040nHXOZ+457WARh6Szhiol8EU2uU5gXTB3WFMpIX4
7fNnI6ri02URhIkjllr+lgaDnSlSAlboayMS+Yrpx/9wPvCVWDxbLV2MrAHAFb66wm3Ixi1MD+X+
6zYkdjwmOxXCB+1senrv89Nw8SGv6XiFguMpsAJSsbaM/IDybE+kirBZGLMaSjtbg1lKAW7DQFvg
0d+SN0MekIh6WhdrEpegspA4SAvyujNnwDpD1ZMRDDzyMpbFPzK36GTCQswaHfL3o+mlZmcqIow4
PchnF0UWOHiE4t9uoHtM9z0VIpu/H2ck95zKkfGSoXSO9uBImmg5nv2B93EEE8vBu1iOaR+cYFEH
DWWgw7YjZjABS5y/VE7BH44QzH1wCiTLfeJOEOqTN8ayG0D4slA8RayH6A0YQzfueMPGa9JdGSSY
3LkN4NRf/rJwGm+2nwCrcyjgjRW9hVx8s3/0jq1psFXA0EREMxbt0eWLZAAFCj8r29loJC3mbG/8
SUe/otkRyTtImMH/FaJKEyAwv44lOfTigP/Zs+XF0fc/6CFYYQIFydwYBSYPAwwJX20GlZVxAItb
HF848xKrArVH5N+LWgCKuAiE45sXZclrIdHp0LYIkPff3AmRJPKf6HxUSCMGlnNnM+lIq5b36z2a
zZARIewRZL3gU5kGvGPUEWRBmUzLHcyTO256sKSpqOwQjaJPPu7cXKAmcchbgMzm/OGTBzX/LqUb
orR6qocwlNzSCPaQqVaMDuIE3ib2FXtUEqs3MTTvGViYKEDRedhFtmDqwo2BqGB2INGRj/86L3OX
GA19dDg1c7BoQDzqDaEx0Rc1AYuymwAoPUYnC7KeVBxnc3uMQ0v0Dsa0D3YMlck4ijiEhjxV/y7R
icBSVtl+tFHGv5tI06m81Hl43LEPB83eeLViDx4//J/DAHXZCe0WKWtv8kL4Y6uRyGoS6YcZwY8f
INkPpcz8VkhhfPJVcCCR+6FTmqiFBWIsojNQuI5CoqDI+uaUjTZizuXI4Ctq1t12uDhgXhpH4utR
19JWDn7j8LbI0ee+nUkHIExgpLIqweOeY2opGxGMaIYtNDZ8o8nzViO5Tl3izlDGkWcRIyD4r2zj
gFSPM9ecIjalIvI40raqrUfhF8oDVmu8EdIWXtgnTMQ4P6kXjqTTwKs4WPJbfmvgTa4ovdXgtxQK
YO5Vg6OfdCqqxur5j9OQx2ysr754JaZE4jxH8lUgmYPlk+1uR9aLo3MOYRq5KIsu/LImT8WDKS3M
RTY39oPxca8CJTXX17KLU1/cPlr8mXAyZ5sHv/QwY8cW6TC8URSE1qy1QqjBQpuBn1dIHKnDESMk
rwsamRCZyZQ7HOGGsX9H6B50EWUI407SJIL0WN+/gzxub3wn2HUjSNKa2j02rwA66fBz2jiFKhYZ
WzEqL9viH+ckXB9nPAcuCoLgc3tAZC2OaJ5QTRgI2qLEe2P5Z5njJOUlx2YjxgRuxgkLyvpDtt4L
6z9Ci+Ef+ju+DEQHEeVGyISI+Nr1+yI6oAcg1w6Yhvv+bWcQHfZHsMg04fwW/YWe1XDw8LgaWgdV
k7AnxsLFJsQz9zUfBiU4+ZmBeugIQC1Rb4yGZ3bxzccfOk+ajN/cQYQKI1vbH31UCsDm4owiwYOw
ieNfcjouihgtMYdorMxg87r5keP0Vgr7vASlSFzX8hm8t21UxCjIXdARFmMdOF8NWcQoY92ydxph
fyMeYM6YwLls3TKfkyqSiV+ghoEXayrG2T42J5hu+XcE5d5NUlyFSAMZui3yRKVYxkuM7utj4+V9
vnH5iGzxftPRRN46XE+R9IcYEPQd3I1Vb5bzeoKMuSyNSKuQn7wv8soE+EuFEFQ9qJroJyg3CjOD
uWf+iTlTJhVfGPgw95mX3oacyThqkaZg2XJTlg/6m2Wspb2DL87ylFV1ybZHtsIQXIlqiyF7Cb46
Pv9hyPx0REpXTr7MNLvUe6LDA5wsTyAvT2oETiAHF1qdrQW4Eh0Xq345uB5RXkF+yiOF1zweXs3r
kKyH0eSLvTDHID/KmAvWOCRSznsqYm/6AjdDoqO9qxT7CbQkttKcXnheAYgdyDMSEvZJ/CfyEElU
mN7VURY1B2hjsnPnn4lxMDGlsnCfpUS04VQkbC1hrhY5urJs8jrooE6khv11M/EjJbOjw3puBsqB
nwa/r7EcoH08aLn33NzeK5kwH2P54/w4/1r/uCRHTMKPYYKE+vlfyxC+ef09FzWhIw0yu+KArFNH
LBB8/lONclNzt7zmVR2wtNbkYIi9F6C5VLzypnpZOpaRsNUTnVbOxfDw3iFWxC/FruurYUU7Mk/Y
5j6t/OYwLJ2cz8NEykbdhe3L6Vtf1klaxVw++rYOnzr5d1Rc7r7hUs7Z8B4cchgiY5W7FD6aaYno
VGQkhB8yDCtOQXzTHe573KGTIzGrG5f/sq/TSRP+L6TYEGpTo+pmOwbAGtjJgLy2H8AKoaNkjsI7
CfeFBgwJGBRlLP3cqrdk8t/OipitIsTxh4BcTBViZxhyM3YuQSIw1rQ+cwTQT1o5kWELpYvF/z5c
5Ci4JOhCVRiLNHAug4YK2cn3ovOdKA8muC89SxXvNEd+55cbQiRgxLi9b7yvYBXwTU7qEDOxEVMX
9PA+Z9AoIgZCBvla7JkhzCJz93zd2If01CKVGv5xtZ66cPne4pBcQ4IfWcHJmx3XEXlq0wQzMYlU
SH6YZny0/gPXpLX5E6KA49FU0IeDv7r6gcz1bHTRD0vQmlWGKa9BWsKsE73OMi3Wd0cFJY9zGIcf
5wnLycnoR+oNqBJahPMDrONGMghY604je6PdHxeQmbHBxtOLgZCZET6ba3pMQj2WpJmOjCcjUy/F
K82mxeDPwNsgu9GeDhevPWAAhhAHPCOUzU1PP5hQncAsPec9E/H+d9SW98mDpl7enJ6Ai5fb352W
mO50lePGMsM3pq0PgX79FgQTwcxDGhuIDQlnQvSC52musn+qszJ6k99Iye77Al3Iwc898sMPAAlW
siiib0uuR1zrYccyfJP5+FxgmlfsO+5UhNj4mdoEFKwFLKqIyXKpBN1azJ0xTUVZgRFo9EiFdx80
0vhE4IEkaIIDDH2DXABM+QLIxPB5hbUAKBc1lsO1Afn9pCjsOOXkc5F/oN3GyztG/uWk6LGI6UCp
9bBfL19mzyQ1kcpzWAjfnFBvRKZd9B92+oJFDN4nDCnplQTGkcSZAjmVMPcivwa2ugq9EXhvgktt
zC+ve9n9hqjHH8Ik+FU6kzki/PQAaCPLwX8/veGBrGp9LFPSDShxw6NjoavFQkxoFtojEVA65C/I
ApxYFdNnwkoqOaSSpHvAYh1zQT3ViN6ybJWHng/0nJekHhPD9ZuoXARv/ptfPGctKV+NjWpSTP8E
IntPGlWm5Cr7mVdn1M4yxHAAUdIwwYwU8msVkLGAf/UTFx3u00f0DeW/0n/7KGs5rqAiWLsN+83K
u8/XvBAmzHv4JAhEec54yUnrBSEnwgFCmj0S5OoRDFZmhC2lcmH80SlwsU7Bmwun7MFryS65vOam
P/Bpc48fCE5FWEUHCLiTV/KM4YIZI67IdM54xjE5ZGO2yhANcgv2RtEf1L6yyOkiCfj9YnVh1Pja
3YnbFZABitohoT7563a9Hlf/CX3bsN4bM5kO1RJJL8D+RGPInVA45CFT++Ur+R3013xXiaZdGOXZ
c2VgG2GMJy1e98AitoUlhpwgJ4+CA0jbdjcTHB2Aa/sAcHmt5f0TXej6Da1Ixtvc8vhdAut1r1mT
Ynfp1nwRP3VcLzT/Q3kx4tpNqbq8Vvd/xtxcPrAq0hXc7gpWCo+ELoRGImUfYOhIGvPo+Qs02Tsm
+B1k1HEWCykXPg0mCxV7ebHMC5cGzAf785bgx4XCfjag6LOiC9N98/5PaQeRD/1crhxjPYxbwnhs
/l/JFBaVSwgW1CLbOjRxiKHCAXmDtQOf6xCY2hvRCF+HcDLSRH94z8tw1anXoeHfb8+LBV+x676E
x6T/CBjSaaSgXZMFl+8KoR9sGkrDv35AiABzBBhqxbXQujAM4no3V9rq8SGo5L+9Stvnm8cGfQpo
e5pPjGRUEwsVSHOr9FVe6Jk6IblshvdrrnEiL9/ue5bDwR+JctVeSG9HJvJmsF3PEAKgN0V/oOXU
qlUASjA8c+qU6JLroQcI3NN9lJtPuPYyINhHb2aJskeb+O0ZjSGbSPYHpR9/u5H1jiysllATGEmp
XXgtSevErIJcMB01Oc5aZB0UNBNm19/eaVAh9/mMRSLmMLz3QXVoSqclU8BgBPrgFpJXqmVTYmfB
ftFaQ/9TEn+10Dg93v5ndZyT07bT4v6grncSu5m+rpaag9INsTlDN1KLsXXQA9bDYkXkUzZ7Ekfb
xV8Se9QR/3/OrElK3ppkM02mvmrVA7uAdVk4uGwU2QAwjFLI9cXGeWlDDRiKDtyAdDt0ucMJdq8h
IMXfb1Kg+ECPj5j3S/5Djfdc9qE6dZe/KMPiiTuHxCCUVAeRZNhtrUseGzNGUIQLkbHmdOQN786f
M+vP9zvG85ihWv8CSYvMxlM6tJvrEOm3PquHo7TnXr5RNhhbDVtBv3/dpA0/G1JVQgFWzaXkkZ4+
Jxh2gcNaHxSU5WT6OWfTZPo9qIbjxUemJtAnhYnxHumaw3vPgoJkOoX7HS4eqOMGxLYL8dpYvwZ6
OLg8o4HkCp4KD6FljY8/Ngj2XqjU34Gwew5EUhM4vwBhuLDhu0E3H6TxJATDze6gJySwmzbuvbs0
l+GvoEG0tR7XO9MW0fw4mtN1FTW1qyJxQSbf7GlIRTKVQuCz9FqelY4ZGCVUb7VPEvDDfZs2Ja56
uS0ADxGYYkef/S4F2eLI3W81ZhjCp4bHQKfOemWAFbH4wIS3DmNtNzfTkciY5hKMBpQvA2i3QTuX
CarHolmEXySnV9oYl28SHggmJRAH1zeZP1ABVpxPnz35vSw2y5cUFDtjiYaeq3YArtETSDzT8WAt
8KoshlfCk3AzO7qn7DFn/qSpQYBJOSmxAw8owiX5z+uEXbbi23SVmeRCjGtz2UNKB+XVj0UqmoqZ
aG328+oyWPO25wuZoSod+QlaXC4dZ5iOkudkr41WJUmprIkKP4rgq1AkitI4XIjMMzDmVwy7yHii
9Sx3LbhAPEwMnj4JKKRo1Mv6lEDAgcw0S2UI66jszbvbbElQJkUd/oSkDbhOULtPwBQqOp2w/9BZ
+nbUWFNca0OINxJ4B0S2ENK9+x+FLIgH4MMslEZ/CRhRMx7kkQKx3vCNZ9DU/ELH2IrGn0AXJsXB
yuAErFdMC8zZkIDsoz0PoIb6LvGaS+JhfIJ7wW8VfQhnA/jjBxImaXR3LKjobSbHw5yL+HIEkwC5
gYeyAd4wHoIEcrtuh/TvtgGanXrKBWOhMRKVikBtLx+smejo51W6QAwmELD9jDWCK5NRQeAjuyO0
SsJXUC1+qk3KIzwG5kkaU0GFACqILfEsNsy4Dl/Rd4qQCZ5cniYTafalLG1MCFoFjYdO05aYcIgc
hoKkZ3hWbKz11/Ta1P3Oyyjbp8t0S8Ya4vMAtxB4Hqvs+59BYVU1aTKvJ2XnoPjfjrC54EdIqLTM
mIloQ5GNcaNN3nfvTijRcTIs7fdmTb0i3dy7J0INh0e7DagcqKaqgWnR3PFBEZ0zHr7sl+hc/yaB
8Y7kKRf8a3RXAjzo5n8i7c+k1GJFC+rcNvDDK26O4oXjmwDkavzQgxyBNjGTGKk+J8tHToMy5oOg
I/9XrFi+AmN2sFgaGsICw10LOBDyjuPSZkl6RTzmEPNht14yXYylYl5CkKLJFEaXjMScISdLaUHM
Hj1yNWDngP5n3eVecHsHBiGNsSUcrqI/oaYX5v4PTuDnv1SHXAk5v/yGaxWGc+C3L1vYKFAK7hnn
shHBNwbEUJjT8uExbfLDFDcu96NIXNTJ3X3EZc89O4yMJv7AUcBHh4R3FSsF6W5Dz7uBspjpnkON
YfRC1bfHrlji4wXBKPjukrDg4cDNwHfws3mxKkgw6WBKvEZPmj2n+HJDGIYSbye394lTDVsNyU6P
mUyPCS/m3ZMsAZUQGbWEX9lLwMkUCmApB+F01ISZFgvSvOONr0/8Nn7Czj3cCyLa+goonRcSqfeX
eJ7ewe4JOEHNSbt+rrp6PMD2gGxOotCSc2DDkzEqJ8O5Nm8vw5mIrOL7p96cn7tEsaEcF7n197LC
e2unVVggcsvIw0WTQLUHF6UQMXy95O4wE5j4OirnyBCGDVYhp/3DHI6i5CBRF/uOBykY9h8xm6TK
RRJ2iIv+L7fEcCzteDl5TpX0/ChJkEnmyvF8rF0CvvuN7DzM6xOb/jfddwbYlmaXLxAgZn1q7Avb
gCEuT/mVqnHpWGD2dOt7UHNV63TwZSTo8WMcXlr0lUX4BzoAGuqQafw+IrSnMTHBEw4j+yKtJjPZ
3B/IOU/qYAKEhbQRuSjZS7gUE1vD26r4A9WmZB354HBP4shWJ4kQEgb8ndcKTSlPFe6ID/1P7wVJ
f1iQSFonUmko2SXGaYzWPHq1ndOAOBRBi+wEsw+2ysdYQ75+E3Q4SRGlOel+Mf74OhsL6SKOuA9I
BzBtgjyxHt0/NJa1ZMs5fOL6SdlKdR0OnK4JtX7Fda3IACz4Ok2XzweypVVrCfd+tWiPpy5d6shB
0O1xPwsj+A8myJcfXs1Ui2yRF+TVehTwpv1kiA6SdNJeTKVAEffEzfc8aTxdPETIpDuClAOdihvF
YaSGAtf+m2WWdz3WaWpOfF0Xx0zOiuqYyxdlNXdMtqh7QUyp160ckGgeIuF7tJoZ1W5F6j9Lv/j6
Sul/kChRrpv5ZB+/xy1bqbxFgV50PgsmHIidbY7ZpMGCYhCGfZ/eMVcRwXcuIQRBGfOXD02iPP3B
EpUnvB66S0YI0laAXwFWsaPm4fdi8Y2wHRoIwg1fervP3n4zHBCptTRsQsSDDEUZjS5c6Jb78auz
nM8lqoBVUkiKpaY4qdswixEzDyUn/TVut0xvbKucLJg+swgTs3nTbvfr4QD8ACHYoUGmGUVl//tB
25ej6f7vXE/VNaJvt1wiBxWIDwQKdLThhPfRnokJbvVJZwJzeBKqmJnJjAOdhzdBnXI2UUfnYxmY
tHBS4FrMyeBcOV9JeWkLYRNjtn0saSoghZHQZ/wKv/HjuxGmYyqWvIO0acOcf4SD+Ie9sF2Q36Pg
+c7mL5JJOPPOhO7qKVoukn4x6vWx/vY17IhZFj0IaBS58Mpp8JlzzE5J+xLKd55oqYv75/b+nCgc
NFOgHXZl0OE7sqxC6PG50s3AqE1Ci1dU+P5W8tCm0veSkv/KVH4jneM1b5FJI/MFOaP/mkUjc1NL
1GpykxeLgZ+wp/Nfdaw675g9b9oYlAfvJYIqfs5dXytSmCxFefTgwm9bOrpXdkVqhZZ4m8e9Seco
2W9EH/TD+Jk6P8LDV0wtvHn3mPwuEyXFsHYsXJeIeV7zvPFeGpJ8/OBy5SJygISkkBuf9md5P+5s
MivU37TY4hTJ1UhFF0a59fmej4W68RGhOkPWsHwOiYcUaHND3tgvULu/Y74adC59x53h50w0CcPN
HfMUcmb+PS/3Xjr1LhN9qcEFq5PyJ3Y7Skm4shHEHhRaCezeY+ZgYG9d4q1G76cvcQMIzdt9SE7W
G4mD4t2Fa8J6eMjYvrfi5xTHuDX9DOH8palGCDSQEjCMu6W04hR6imyPAuupFHJHIbgyCHq7P8kX
Qp7Fz1/E07vhDsH1ATe5d6a83DslCcWY2hOmfTjOOP9G5okOjLN2smb9fBBnoBIpQClWU6ypLVKZ
VVXAnf3S6RG0Hwg8836YouHNchSsL69p5k8yJpmNpsT19uyKol0DpPnrIUtGtI1+GnO2RV31DJ2t
CgL3oGLuCfV6ehS7IU9P30/aIRGGB0uaqnJcY3KCWxueiyYs6oBghNPvgTO2Is6MRBPLZoMzsBoi
SMi20hWoWz0bO/XrPp/hQCcByGUXxhOsW25BNkMzKe90aZ8o0mg1KjFGshmm9UY3/8DQ+ySiPIMx
MCXf/Zz9bENxXr1ncCt/g9JamDAXSF2z7+gjLcEH9JKATByOE+EqUW/6BlMkwq3J9+V+77GkbgbY
ZV7LH2ACH4U8JHQSdJS9gh6aWXaopSLC7W5hGabZ+r0c1tP+s72DMQ4nmoiu4XAnbfNAZ3zzXOXF
JvtcKrpyUYiDjpbLQj8YyPheN9Ncfk8flBJs1m88UBjnksVAi/rf3yBb5nOuWfmI1EK4pdjQ+Avl
UJuhZvf5Bv03BPpOncqLguAN/4v+4KJ7tPfG8hQlKEE3j7A03E/EPCjw3BpaJnHeU1p5Ex9JIuTq
Z06KHxlWvENUfvOCgT1XFyNkSYFS3QpnyGNec1OOzMe4/U4kNVKIrfR/RIKIiNXhHDMVadRw2WBt
ty/8PsD333NmJP5AESFF6uHf9LfsD9m/97+WjudPhGAUIYkYf/UU8BjF5GevS46lLlQ2Y/rTmXiW
hGuZkEJ7xgTeogERmauhStKf4g4iBXzt4QA3cohnS/5eGLstOx9Q/Pi4tGshZGvXtJi01F08wO1s
ROSoDOYIlP0jM12BgAmlG3OJZ3ypwRzisWIfeqyhhFz1LPw4Qu5JnsHC+gobLFz1z05iY7OfsmEI
PQV2mD1fBYaM6AWYDk5PTp8xGfIfAMQvjIxv5B4didF+xfTWpqot33rFY0+TvpNKv36JIAFqf/7r
GhovtYgwIeM3e7KOMLkjyHy/RGqfDvp/MTGnYX5ku6H3uqguWOSswjMvHKASRxuHTcJXzLD1XmBu
un/OYMikwDdQ5WQAgIoLOUctTzmAcbDVZGoTe6bVzv3U3H4U+LAIgyVWDEGBDJ9+9N+v8RHiPqSR
b2RccRb7HMTta9GgfR2Ex9TNIV7ZfKck0b5JqBPr+ZJ/6XeRY7rkyTOvSSJZ9TTvBQ3qt3+pl+wG
wmHTjJBUESI+VmbcXho6tCN3tH4hKAy9sO6kwAc+18i23DKQuxTCIAVdCPNRGz2uYJhZN5I7kTPc
PX2+FHLU0JvsOl89UKB715g5ZUyocKguIxFEVBec2Q1IWooVtrUXmi26rnyDTD1y9w8Q7MkIbVmz
yWsynuhpsPuYB7MhZr5zJdjEOOPa26BDid5X5gFCMttxCjTO3BISEf3aWqR5V67+GQ9i9FDoBQx8
wnCq2+YrKlPOCjGu+KC/Sww3DUL3M/PYTyQSTF/98jvXFvDf32ak9II7rfgdds7jRq5Fg5c/tZVx
aLi5GqQ9KgXTg0XbVs4Ld6eyTW+D+sTEZt30x/JL1ulS64UvmoGpSMk1B+wkfHqKlZknN788+yih
6Be+JOlD/MGQffyyn4/FD30jUjhUeGUs6trpcvJFJfSdEDRoUdEJLrzlrytjxA6S8zF0NRVVbslG
yL9m2YMd2qRJ8dok5P5qPn+kNlwnzaxmTdU2byLXkfSjr4Og0M7EZt4/eKywyvG+qER9VgHzh7od
4MTHlP1DKfQe8hHpvHEV/HYsLMsSfJAfi+mWU3vdnqkx6naYrjeEHFmd1+PAeQVJyGFjzckVQqSi
HlGzHKTWvisRY9uFBpI31roTNx74W0ZGO2p8NDTIUh7OQHayqdS4CtJyX5l93IW9yGwTAjbKXk45
pNvpzIqsaBwrg1VlBuBwH06AftTuv3Et2kf60m1BZJT7oilPGOXpseSXzXTLVNckYaPb0KYp10hp
my+CRW9yzfH6AqIbBPrXN3W/ArA59uu62L6nMDHYsnaIYwgH2h/PFsUSYPeoQQjYAQH+V/7RUv6H
RaDlXvyDyoDQQbli8Xv1wJTIK6VcqFbdN75/QI7Ul9nMCemDrZNHn/OndbM7SuOeK0GDquHJI2Ph
TfYTJ0o2Ig9RJ9RsUV1AiJW5zMkJIKnQgRVks1IZE+8Pk+jriKM2OmDnc5QR2cFFrrryuXqPVnf3
hYpswj+EVl+NCQVHTZaYBCwbRCVBXAz76/0xUSzKTXadhhIX3SA57s+FRREy50LHy19T9jV/rtm9
hpBX6rKmlXEAqEAmDoY0l+c1vRpAkpg48YrRRu+ouHnpeJLIWMEbgcKPdec3YEYYv4lyenvsUw/C
XEp08eomL6ZqeSLK/945Wo1QTcCMYM/WFekP/JpnRKaT7+Cwy3800Ojouf7DtLQmpiwdWIgaElGt
7TQLKyThMFoxqHBHu0fQTA/9kGDB97VHtfkEWn2iDCfqgQxGUre62T13pEH4K23l5eTG3x3kxvmQ
EI16uj3w1d0Rj56HS4kTlid+DlPyKfav48HgvdCJArUGx1D+Bk/6QwZxWkzfQGdJt3h9Jvnb4X+o
aWeFf+tDabg2WdGwBt8n8O0M80lYK/uC1GhHQUhJDyKZW6nY4MA8AFd2eX6oVKdnGCKt4E52ALiX
OS/IucjvhyS7fbRzz91bzzkmSVBGVPdxB/lSIkZC2jzRbCZzNo0f4UdfGiTGPIG8lv+VKsVQg3xA
dZeRUqHbJuAPkah9yJLpIbG1DZZF6ngJGOrJ/oqxc/XuwGs+HpUpkhrU6A3Q65GaeYVcBJhmkEAN
WDsl8q6hd9fHjKnPIxifxBmDJ4FNntnB4E9EDUGi+dAhaSBg2AZUYIPBj3dHN4bqYvyonPrtfmhH
iYE8Cyxy5ekZ/I+kM1tWVcmi6BcRoYICr/SgKCq2L4RulUZREBX06+/Ic+NU1a06tbcNkJlrzTWb
btvwZD79Gme39W1bANG+pvkRzgiQLRNki3A7ka2OquFrSE9U0GjCcVxikI6JMe/LVJUtNpPMJxrx
Er4e1gGVV9xmoDdctYpkwDX0nMGSSwGHhOX8G/8DJF/jrMKmcYgHnQciSZjWV5AvimNKUsuwB4vH
1fFTgp5FlZ4ZzIieLP2Qb2uY7Ym+k2E4fqmcI2BOEB+EdpadooH4BZ/yCHMDyj70LjtFSUkXIO7L
W5niDBvVfwPt8FYxfoGyTCV+kH+mDQ/xDdEdus4LzLDBpW6lk6sGSQJWbOpl3UTHRg3rjI30tZ64
wH5+C5YceOY9Gachz9IIZv1K+/hZ7lQPemphMfKUWenNOIn0d8Rq+h1xM3bkjRbxqhjJwuvGGWd5
bzbDcouUKb1N+fT68TnDoJSZ9fjqZa1BODWnBuLWiQqdfKGc9PavBKeBx0xhuhsRxAAfoDp0nOU5
OBFxEuYjuzRXfBWXGAqr5Ky4V7JZuVMjPDjqLCg5QjxEUQogbjsyrtdTOmR+BU9Ao9feJPrkhiDZ
lKAKQ9IhEe+zTGHpg1oO/PoZVexZCM+fuwrIlz7gMXgbLxkeugakd9vcPgyj5PiLLoYB/aHYOu2Z
mNAP48ixtuNuA4xQgeHOhgVBscFpBBRx1QgiTawKDWwPjSOgY15j3diRu67ONZ6g/kpKxrBv8t+W
i9FhTLn4keyLH03dub0oOzKu1ZnUFDgHWXk7z++LG4Xmu1j339D16LYei2L5ehAytk9bX9sJ9Wi9
VF5W85rJmtPcseIEch9GV/yKnRtTdsUftPNCmT2L2Uff5VnAOUj11T6c64o9FDuWGWpjvFZAjecS
0UpLfpXTxaQ1SQirAaDhHMKNAHCSLGHmY0uZtInlg0yy1okHtlCBCYAmh9vFRQDXp7/yMjqSv9LT
jyO4e4SLPavgqixVRex4o5FR/Gm7dMWKSjBkISFq/vOwPHjAW/l5tSuytJlkMVvlLPYwfUHNwB8Q
F+IBoJgC4Uz5s9AmmB67qtnNERxx/yDsc0EQGuCUgqdMQKVMoDKU7l1/fV8oiVHNhWO+bHehXk2w
LBGbtPdbt6c8rqaZarZxynBkNB614x68ksSW3d0HqfwL1uF93wE1Er2G2B3CERNJHNZWTY+prn0L
881QtjWu4aYmnfZ795R8RudfI0CFOxty7vY23+vsM5omVIP3OMvxH7v0scrCrkq2VB473D16UnCN
JOHuBG0VGerXqNTtEDMrGw8lWH5oS3UmzbRJK4EVRL+pHKgdfB/Gzp5W4yoB9yNSeWbhTdYwMRp4
hUGJUygnj0sVUfQOKhYxVHpUqxRIo7vDnEXLjwqBZ/AXXc7FD3xtnm4/OQ2Y96wYo0LVMmH5haw+
HY3Vptw2Fnx5YNUrgzn7OinREF5+6Fv+sBkpbvYIEowYmojoCIb6yD44EJCy95HzmiccMv5G4Ztd
74bxwwP2bQiGcz32yERjpgXuMb25jyMJqngY2f/ySnhWVl1lysDsEATgyQb/ZPESYyulMnBuuB27
xWNF5iAMuH7PJhecvgMgHskFxTDuzk7VQ9PxRpyEjLKcDtu/u7TtBt5oNBn5uG7XivWl9CjofK5I
NTOW5XWKXdDsRX34wWwoH78g+9P9y5+/EgfwK3QG3dRiKnl2dpQs3YT5YPvZ/ZAk4+k8HpCo1hZW
8QCrnn6qoJUWieS96ZdhZrUj85U7DPWIXbqbbS60BLLw5lIJJURf/MHPAubhba5nXn43i+8KL3Mi
VWm9I0ohWv3GBylSw++Ju9lgj0Gv04yfTPGwrjHyLTk/NbYBEEUgHdyiEsbue5wSo465MzQrUPod
jIR6NMWFkfpBHuuJ9VxKr7FQ9SENMd67/nDcdQuC1jYSu8E/VjrtUnFUuailD4z96iast+o4YD/c
aC0lgFv1ze99koYFxJCekeVxrUQaIYqDGYN+qhU+6EZ40+gMK7WnMOWu8IVM4ORCK0QcBMetQ2gT
Cbk+WmLwTQSU/neH5B/fm9z4YPhy6Rb4wbcIuoTLIJC5uuBoJuYDt1UtAH72aUFxL9iwqZBldJCy
xTOSN71DeZBv5vUAKn/1YN7A3ff1YwwW1pwZWskeg6gxqRi4fkheC3mp8m/Re5F+rd6KUw5S9ud4
F/iyduJJ4BLi4Fm7+RzsGFo0oqbnRocAMBbPJy2ux2flX/eHRUsHgAFiTO37U40zBh4AiGDaMLC2
CvKvLzm88W8LUxiKA+qGQaiePh/7+kPHzLTRGAgc7IubFlak6FU83Jncr/hHsWqNxwYq2WX8qcIn
/LOVNE7VHSM5JSwTexTSZCo401xV3DIxLxJGMEL9JgxZY6fzfMcfKQgPSEh5EAjg0ZAiUf7BGKMK
Rr8WFxZFqDAc4QwI/ZnPGjljLctBpfBnwvjgji8tw7tkB2vA6I70MPVeiRgV7ON3GPOXHlYJWEkC
U+CmxdkS0y5iKyKEp+LowOzjg++hkeGCSLIGdIHaxnVshkn0P8I+iCMo2rikBOZhs5QrZFjOsG3D
13lO9nf4fcfPMmbMWJvcRqEVUSvrw+y/G+d8ydyrDUbrJTp7xnNQn6GdFjtlzWPovN0BDTSpN8Yl
C5YYRt323CjF8AJ9d5krlJBUXoVN2M/p8XbGJ4vmtRAhPiF+JKSbgnTysxIW93CizCuoCe3UYBV4
AK6SyPWszHr5Yp1BC8I6KxtZJJ051Wp5c7/Qxo05aI0xH4K5hOFxOJ6FIXYxaEVgxYHxci8EgHeR
LBHJ/HKHHcEVHp2R+aB7Y20vqd7vxqV07naA4xDDKeg8pv2Z5+Ad5gEvEkS0DBjt4NDqR0zea7Mw
3nAkRseeYZLlbHPI0zsx3HNaih8reOFHbN73XHPVh+ANn2NIRDsif0TwKWkTys0D49w2hSjR297s
cfPqnj/EwtFtv4Yls2uBQe5ezhtmQ/iLuELu/HI352zeMEnCJ7kzm8pUFK8yHzRCGlmO5ImRCc10
me9CTtljlrYGWc3PDm8nyZLpwkhO+9CC4e9/7D7Y9+2wmuDrs4GSh8dUesXDATUEA7MhP539FbB5
RvPbx/vlkKZ8ThcsrRMPvlffzjf3zr2pdv6EFDKvcfyZMMsujzgnTXW0Jm4vMYfloiqw3jQ7KtPW
rO6TAtsLFuH0De+LVXdnV4QBXwAj2o9rOHyZKeJPNPjUffrklSzyO4Cr2/XPoxbnYunv0V8VWJT0
UXHx7WV30ERXDeslnjCy4pATwq2picCZFwMECj4sHuitONzfrAK+FVF+aQlLBCfA6LoarACpSqsP
Hh1hJQ/KWAFdPmY/uPIdllCwnZnhvFRPmjGV9FvA4ju8TpP3YM7fvznf9StBr5hI4LqkOXBS+zwp
pSPR+/EAqRbBcpqKuUXZizSg3RLPOvZaQgCd1xtaKYSjASSt69MbpNbzHg16JCDhD0HBXeRE/Xmf
hnni128Sb5hspSLseDZEFdi1fx3MG6zv4GplqthzFHSAnfvgEeSRU/YAcRXz0Ju2yyg7U+8lewxE
X+Mun3UyhinMcciqnZb3RUMrXN6OCjemP6b25QBUP2ckSB+/lBCuUs2wnBVfLdl2rvVqVK2et1AQ
N8nfgZekoYghXwtRMCVwiVR0yS64oU4y1GF4G7HVSOPHeWZoqUeXQxeGMWQS0RBoTsw+tlcekzTg
3kD0vl3j+C1dhD8hrQw/2nrslExBRd3M0YQXFsZjbKLLfJ/NHMdPnns2wwiLRLjDPpgCiD+1wppE
D6yWHd/nIqF4j5NdLDIBuFFiM6Px5xWTyEF5F4rNFsKxYIhSvSNod6jWY1qEFPdC8Fda+rjz+rjh
zPI9PFfwQxNG7/MTval6+c6YAd6AIUhoLbBz5tXwlGT7/o0559Dnju9kQ3wnfdLjaOOCFyKy+RMv
88LqHykQcKy4zfub4cO7Ad9yGDKBuS1pI+Y0BrXpy145R67LgU0eDzgbyRiTYgZXHAWOEGf/xnXI
/xZvxvy6EDiM8GdM7duS2ceZHxqz+nqGz6d2YlBMPrPdH0PMFmAw1ySO8S7gv/JG4kLwH+qRwwY1
7B54IuT1HqbOl3bhPbN0+dwUb+DUfD9jVmAH8QO84kgSLpaVxg9jUsRvXuGiiB9rQrZKvo04CWtT
/jgtOMu+Urw8u+Q2CwkynHjJ27/s4wCnOSCUh/kRjkmVIDyUtu4o6x9WxObsOj7iQwQNDTiWEpjD
9zst/hrekrxjX8PG0PFj8cGGR1SS4ULnOBV3WLZwMhOuXrwP48hjWAlhg6N6HMzQ9sFKUTBw0YL4
iAkBD0cA78dhvWTOYtbFx5s1WM1SosInlP5RiRkpFJZxrOXmMUZX5J+1NkhD8RLlClRgurgG8vjN
IXPmJHHTwOe4Fo9TLUhY1AKNsR9uH8aM+4tItWyNCOUxJFCUlW/uSPePC5q6bfRH/Gz0Pf19d9/W
UKcoUSTImBj+5M6COI0Rd+O6jyHQQu7hPwWDgdf3mxV4LCvnEZbm0f8cY1YkZWwrxjuUNnSSlX1O
LP6OeQC1y8wvV9wgj1+G1ETYss+C4fd4kZjFz7OgGIvBA2U7z5DA91NI+UhWEAp/eIjx+s/bmC9y
XsASAwHfHJP1Mff2DKyOKqKUYinktz6v4s/ArMUrzmAa/Htfnwc5Yw2l+z6xLaQqMjfvM7uDkXIW
hQ6rXMG6zrgf+xBEvG7xnWF++oQQAbAu69b9eGffPQtBJVtYLjZjHl/x3HPlKb3iRLF8ZGKZseBD
hFTC8I9ZevhZyXx2fgi+v7j3PE6cqchyvgF+KRvQERxnuaFoIIDJvBfCtz8mKO7EBng10dHwcXKz
90QSQvX8FtOLxHjsDiPmJIauWjSfLVTyNPz2IcWsAN816WFSt5r1Fe/fOQnD7yxKHpDOOhQmDzvD
KUNdV+U47Y3Vevzelfz94O3dMYCiubypcTmsrX4eA5twLX7gFbsS5r+n7BrJo/UaEg1MXprZY0EN
95nF/Kdfbz7eCIMrv0eBREgnOPc17L1jHRT5i1jyNX0890xcje8wAnT7PiZqPgOffSbMqgj2MGM2
De66qAYzFNY8vTyreNJQ8yLOHxvHhNXbbeAzCll84UgIuM0GG0dwXdbqgn3Z50gCT7Kjnr/ZAOs7
Uxt7f6MiUnD2XuYYjVINwl4yCC0VoyY2AC4hkyF1fKjw7fwsegTaLoFSqec8jzMHiLYPTR4rdNQX
FJ1yJJ/ISlhBYR1nuJ/OL+nSY3tmKCXyo6h7T4LimpiX5e8TNrfwB/36hNvFP8CFqIz9axJCM2UR
mou2DyKwaJy3FWEMKFpkKLV8Wchx2NzVxnZbTNYYfFIGkXD6ONJgnFTFWmJPp6Y+nF20iPvKrShv
9d18nh9BVEh9xJiYT9oapmnatOONZCgn+WH/vR3ytex6Mp0G3fS5/yIeBst4lLDUxk1jvYive7hi
FCBP7ovDyHsQe1jO0CjPx1iGCOMdCY8WO1BJdIItviJLkOL5O16SdG5d1NY4DaNHYlFrcfrQn3sF
HbrsoxhUM8EGukOxRjGKpBcqFr48ae6Lf6CRteanEX3pWs+RfdXe5eJNbXdwaqMfYz8R9iW9SVt9
oR8cBnA3aeKrfcRjjR9CZ6IYNSv0GwxsJ/05UJgZSfoYTCSR/DuZnaR+3j3muosisQbY1AOVED0F
DHdEGk5PCnC90xFjMegJN77v6EZIrUohwM7N1tlOZ+8Vj+KHH/d9jEXYGms7vi0LBz8PT+y4JSd6
RdxATROOCbFkxv6QuoQaxrjRc/fZK2nJ2PTFHA5+CfsXK6eHfVPF71JhkgrdN2aN+6YEEOl5nIUc
swB7ATYUwGmwMfEdnC2uZ59qIiWrCxI0F5+uUBCJYGzy005zTmFtNjA5ewIQrAMmulcbQm99bgjt
5FuUbLpMM6FchlvhZyALjxsRkTRSra4b4/4d14ZIVg6TsIKX8JdDVApkHsSMOfkeJiTXBN8i2J4I
t+DIW5BcGdl/G2MW9ogH1XquTPQKSSqzLY0IRw+Kt4ExcxRO4BRDj5gzQdQTsdjycqN1HSyvtjU8
CKxvYnxtYIYxvwCVCfvqnAqRPfeJt+Luc1x0Y26DKJj6x5qdApCHB5t/c8Wn/oxsjRLnBX/BgcHl
ogaz4sfV5vZAzASf9op0QsKM7oDQK+c3onZfDLswRrKYM8A4wsCZ1oAWN/WOV++IbpXTve/FSW34
Z3AAsUQ5s1oOGLZ8VFiUY8t0HvtUL+5CbEE8hAyIsI0mGoz5GSzdGugCOTLQMhfta0ByYDQvb9KM
b4krdZwasTDTpHyu0eKn9oJ6jCPV4dlQWrYILV4M7cmOQ+Bi3u3Da1oiBdpKTIcwjmmIK4E/AA2y
tEeYR0Dk/ToktWTUNi+3VuxSWfSuTv/Nnehs7bYbpWt2/GfmSPIeIhaWr6dOc67IaiyXy8lzCQLH
BFvwr6G/8nRRy+SYzuB0wZTRSA7bEJo11a6oou8Ox9/DPKPbrfqmu6BohnHPRHsmvr+wlUvckOSu
fOrc6PhlCxNGrhuqQwZ8C8kGe/ugjEoxQ7NiKmy8S7HhJi2wByMv2+BPhHqTY7fCtantOz1JSIEp
s7Bmqc1YSFHTnyEZM3XM4nJ13DHEHRLNAz7GMOwypyKuesPhFwrZ1Rzj0NcE9v92SxQQEUYc/TFB
HxSxYb/0nx6/Fp7FiLhB1ipAEhT5k7czmKkrCd7CMBAbKY+B7CsR3Q+0sQW7ChaGvCHltwE3B1Es
lLgFLNrHohHeVYWz+GzOPKN+liDwAWySEH7K4SdArQYZwVLept2tDzkH7ZrTPsI83307X8np5RPE
qjIUTOs3vZFUdw9qAqUhCkJCUyLlM5eTMeqv92sm6Rb7orzocfD0nGaX989vnGbSyVCP+rXzoT9q
IrW36uPq1cLQXqV0YCqa2MxKPtRk/w5dqi1qVk2UrWMkGEZMHvxRO8yQH92M/RWTrx8CGmmJYfBv
iZfs4g2y03MtzW1+5n6G5da/dbHoDCwwribpPVrfmDBWHMR3TJAGMFSWk8lrrWEwYQX/5F2qsSSE
ljgMTujg8JwyahwGGnmXtizEwWhN1nCRIYHAQiWEkNzjM5ohlgsG/mm914fBaLC8Dw4/eGwm+4oo
weP+hqwmH7CuJZcLz7n5MY67DUO5FTD6+QMvHfU0ZC4cnNDXdxuaEhBFv6F4L8+3ZXwc2Dj5kBg2
CvaYv8gsVIhd1VJ0LrFknlWzcdrtE3fLnXozpq21+c3J5embRmB2YUAbi/2h9SWnr1x+jXRGFwRa
AjY12CyDendAX/Sl5iDWBktSzTn81gcYgNhgUt89kfSNDLu3vZIXMe9tGwyh8CK6OZOOOh9DeCRO
IjSoeeF9pGLPycdhCVAbc1aBlFjKUlq97CRfjQSw0Fp9Pt7QbUlkagKsC50Be7O6QjRMXlZjDwnw
vnrqvCPnDErSd9oWkKFOPT/DWrIxFu59GHx3UGCk0tfe4XPDdIrWZ8iwxDxz+kaVneP9Bl3Pb4nc
1aeNVT4gofs34zMgtcQBP+DRZ12nNk68bThgHOMNDkIrTi/3s5wv+wuyHkwHE8xdaGwXSVQhLKTO
dtmermiiXdfAx7NePvlCLhZGJPoJNdxt+lyDJkxGS+E/Rd46C1ex2Pt9sXc5ivldz4aTGcYcNpsa
sK/3OdKx+Tg1EfHHCAu804pSFAL/7niHuR17Fz5zuiCK7x1RoQnfLFcItSNGc1hxqqba2TmcNphq
TAS88wI4gvKeMpT20zzO+Cqcj8QlGs6Ab0ytIOFbu8rt75lZAR5TAHWwOc+E48qUjC4IKBwRk1Og
XAHrJhHZEBJ5DJwEK/H1EavL6PKIESJrISddFP+khRFND1SA3vKm2V9jae+MP5dpgvDwqK2/xrJl
E+cNHNbmX9V4G97Stl20GtEv2Ih6+I7WzZiW8VTYn+KjlL/MJQpXK4WTuzgtb3NKj+3SXN5MLwu9
Menh4KPWCsdWYYCCk8qkukx21xj8cJwZymYp3gvxpVHBKdt77w0eI7ipUEGZd5fadL+8SD6kSs0e
4GhkMlwFkf2sCPOSzSnh2MBO56IzgptNkJR8selkJk97uP/7FWE0Il/cJChlOGfkxIStb9rM7MYr
Zu5Xc9luLoPSIBkdhNa6tBsv7ZtEITTG/IIi0CBDabJj0Lu58aSI83La4D4xPsgrFht4KrHed0ww
SNMjaA+oUnjH4iTR32m430WwqDg5oCqduDqgxA0MI0t/OF7pBAXu5TvW68+upm+82ZhdGFP9QtJP
xdXFaNa8vFajzaVnAASzWerW3AzAIvkxrq51p/sDZu6N88zg8j2sFQjw7zJdmd5p/bo7L6Z+5kPY
vn5wbXraKrZptjCDnd/OS9S3zNsqa/0N0L8SeX8/iZoFd0AtHN//aI2i+QBI7mODSc/ZguDAycYF
mDTwcPwlZgJbEJEUDXQSU0wKuZ2gQ+tCPbWHmEZJJ3jhkCVhElAED43Qmc1o3uM4nLUwVCiQiwgF
7Q9TycoH4AiZneHH8XJu22dhoFuUy0XKyqDcFrQsDiXzid0GgXw9PBJHbAcOchE4UuPv8b6SItjF
y2G16KdcltdqWSFUrPZ0BVz193HOEGXdqODt97/KKhHiwnF8OWrjpg/r9BNHHjmHI6TCWci89Sjw
fMkavPhHX1rzSu7Aa+hUueCZTX5UZ77CIUrhFZxGmFYicCnZAGVh7vO2y121kNwfNmM6EaPrVmT3
ZHd8yqTwvd2M8DQTvmGFSf96BdgtNpFivbfwGxOfvCbZfV2gfLmQq+mxbt50mZJBYxMr73ov05zS
pOyCwgt4N1Ie7qa+g8WrGo3o2ITAsz/DCxSBCAdr7Xk8lKxMezWt/cnuQ3HAQOQvhbd4nRTAAoWN
Avv7MkDg7+fMEMvWuUDGnXPREHRDusLOg3GmKeYBJ9rBvskovDJLkUG/qul64fimU5hp9MAvECMF
c7iR80O6SXu17exAOD0gkUBf+oR4YvbV8S5oNW80sCS4rzDcD4DIv7vND+GP4PXeGFRl81L7+9zt
GzOrn91Cv83sIQwdiMT8eSHnN5uWznyzuwtPJvaSOqDDoYpMz5APRQEIvAcqmpqYJyAFFJBWjMP6
/6VhB7AA7QfWDgJOKmx1WW4Br1Ux1cWlUEU52dvddCsiLmf5F4Gr4dVFWtkELygCrVhqDFOYrhrp
FsYN0x3jPbAh1LJZ6dGcZKAJYxA6Z0ywjcuDXRaqPjOfu5ssEhtq+3LJBM9jy3JhF4iML7sDN7hG
KDoy885ehauJjWQg8AqqUwi85FF8diqbf7zmxrTGkl+ZIhGbvmPieacDWMvuNFiJjl7kCEixHl16
PI6cdmwYqbmawgueEY86n9DUmn/pJJpMJwFPE5p5dzqlFR/9cR03iXNOTueeTwHZN6eas+p5YiWk
zGIRsvMnOOxEUoBNCixC3NmcGQ6+0OvLe8y3Sh2iLg2GXwN8L+CsYLyZhcWZoQ6DQDcLPuHTfMRy
sIFWCyRJiLIw6kpmMMCea3OKzkbkOXyXy+Drtd68MC+XzJgyJOfDrA7/5zyAUDQAQ7saZ27yXC6X
loAOXtxWC8qllhVxdTwOpWkz4QFJ8JomATp8+KobYEnGNo0L4vQ9viw5KTg6CDY3uHG3M4Mkbcrc
tQj5FbFLIs/l0w68weLEgA+LNDSsJhoVpntIFqm18BYrYzsj1GjSbDc9MY6X1qL7/wWTlK+SeTcP
cco8n7GV+KPKvlydi/mYSbURdIcDx1A1fR66+vRrHLXn33qz7m6/2PoG11WfRMXmTxbjmZ4wMiMQ
8dMP4dxpxuG2UJw84pdIiGOXGTJdE3/XeAq19/uYPOfo+dPSUbEXGCtSmGyfh8xjsvNECYjp++sw
urNV9MNpIIEDIkbuk2jt6ne3jIZZqHJeSPYwqFjCuErhAOlki/TU+E38bIwAOjzmPg6IIcX108jj
obthEbbWk4lwsejs8uMqqfsYoQQyZL4W+rYrUWKnEWhNbzqFzVZxCdYs+rykGOBtRr8pFQlFex6h
c8eJnRuus9RxFJAgVPkVFiwtjJNB6uqwPDSVS9R40usoPcbXd9C8g5e8S4akHxsF547FP0mqRgBT
TXVqjZFgXPG8quO7imsEDQdWaGzGtAgIHB6IwnQuP+X06M2eO/gY03pHxOAOxs1Gm3VaZX61Y5LT
eMXqYP5kTojPGlZW3etJhNyyyRdyskweMwzzEyPQ19NKxN6oN2tDYiXg1+9NpzpJ0XK9MOF4Icx6
vSYP7cgrVTKqT1z/benzNnc3w5Zvy6H7alfM3354w2S2BoKJCUv7deCUlXgXDIjbywxT7Cd4Gdh2
7n8hY8/RJL228mAnUeErDOi5RlO4KrKZMekwPotl3TqX+xU/nXV7nF8Na1txeOtjEeF6VDWgfXwl
OTPwZKHGYpOBTBYT8I3/EZpHU8/Cg/6zSTwgBpwuQ4Ny9TrKUkTWJumHvbDn1I3Pdp0Yv7XEJIQb
fiXvucFV7ru8Yh5cOyM2TlRnL4STZs94sCqqc+ksQR+7qy1pNpUfHY/GSWw0GN7oEwbZXx59anwz
CLKA2qp7OFJhk2WMs8Xd5Mxa8j3nP5LWJXAFGkr8CHqE62H9C5j3dbJu/G4AAwx4RuQ+yMF3rYNO
Icaftdcl4NwNQIWBNfqKr4fOcGQhMyn0BWqknjv8jPv3GKP63WABe4lYDnUud0FiPiH/Z1iADagE
nRH6UnyDeA+ODdfpgxZhPGESmWvpwqDo+prg4UC4DUNm4657UJ+ZBcE19DLZQECMyQ9oKTxeXEdM
nav1gVqDPhjsgQZzAksRJuwzLp7I7LAJokKnPCESwKA0miuqcaIUsxjV8gC9L7wTchvUifWxUZ0n
J5AUz6mgV0tQ2NIh1+BCsz1WgWL6FlUasRf2/uqBYFkvEtXNprA6Mj6Xa2mscXm97OEM/VLlcejB
tPd/WN6ywcGmsBidAME7tgl8i1iPvZ69+LNatTO22LkeX7xH9BQlSuDN08acS1Zg2pNBfDM2E/JE
afcKaL4G/DHCCYPHBA8pGD3Ge8sY/cCwawFBUQBaWgxaKprmUJ2FICMxYBEkEpSoGANFPiaNkPSZ
tbiA4NhNzuydQooMrqKbkTlDucyIyi/PZyYNTMGYzxSOv/hTlWADNd0aGTmw2DVzsXbdr+rlSsKw
1/BwRMPIo5QmvW+IJgZnC5e5NZpLD1s/yRkt78aEFMUnZ/awN0sRohnZw5a1MRGMmDZi/3hirVy3
qx9iJHTYuv+BrghzrjS/qasRWPljTGlq2V7HYd7sD7CnpS3H/RU02ZCFt/FvynxI3XW/XQ+iHq6D
etAtIl1F7kctMukU58kOxtaVjcZ16rL2ECuxXxE0iVQAbuDX2NU8XEAg2+ln/SEewyTj0ZBUgRfB
PPQTWHHCDSxK0fW1GO7+MkfmXbFeeLzcP/hL2abanNlvnw8rwsiH7pAuwvz7yHu0L3Ajjvk5ZyiX
MFCkyZUYiQ1xJLXOhXB/cBbM9+UFhpCG8ojfFpoOZORPazLBxBDpBEYqYDS5wrowAuqMfCdwG539
XrIPdZxXM9SRKHnSnLHWkSFwBqKkrbbfC1K3twvYyglJcFjmHpuf0VKf0RYjBsGh1hFtDEHkRkXY
W+Fte3138PNVo+UB82muZxKiBovB7GCIdz3kA2z6qC6t92OM8OmPHuENGv38gDwK1kbPH2C7iOJq
Saw7BPk1bgJ3wVerwKMZ3tLeU0gbcbgVJuOo+hUQcec3SdbJmvW6YoDeGVjxFVoMMYCpYl8DCnou
f2OnbzjWuJvBI8nci5LQ443hBbE/YQ2zVYIwnJXg3WLMOXxYjxXhV8LqPBy4Q2Mtx6fyCOE5ougZ
L5fz9+Y0WqCwnSRn1CB7Ji3aF4D9HxoBpwAlV22GCjFzRAErXC3ZwvIs34NcMtWSGOgWRkTZiT/n
sPBuDekwQUVlgITUSIuJMvvS05m30TblQKIeaxb998HNKw1qE6qoa3AjEGrISWj3FPuh+UMoLUhq
my2SrSdFXlqabwsn6F0f5Rv2nbidoYi7BirOVU9nABSkM6rOev632VZvkB978Mf/8fzu1WaSK6d3
Y8tDrgxa1nM3qhBkeV1QDyhxe9igKQwj+nNNoSwnyG/WdQOr4gAeQKSs+rsHFpx6tOn1LbUPcePc
tstrEowe+CKgPma8maLfIA/yDEdeoJ+kWSnHRMa7yKp0FuNL2UZsL6lqc5G0l6kf6Jcw6t5lwF30
vFgmJCMPCZd5vss+i4LxDjBNLAiP7zmNsem7lbfBpxLbICybzJ6AhFmJYzTaaOhHkvFLzN7HHr3B
UhmCMq+oxqSwE2ZvMjhVCvt85wd6DojluTpCqARUit+YKHrn4XRw+ls8YMYJ2sv5/KeaG6C/DWZp
f6z2DUIZ1FUYA6zOaaibr2AwixIHcwdsUszFOZ0Ifs/k98Wq7AX2E0H0xFGSt6s/XvFdJITR7n7Z
Bkqup9AKUGCb6sN2AfCA+xk+MqDN7r5uf6PK+wRPTMLtXhMUtOBff0im0HPxe63K/iRNsCrTE+RO
twUuOWk7l6rNfcONf+rQIC2OnpH1HU2eEg/tJ+5QuA+yq3GG/Bd9IG4Olm0LOlkX7hBEEOYi7bOl
tpMnFDV4D+zn0oqZI7qyAyy8rze/ML6cJwvQkyW4CFs22Be4Z+kqtFrm+70bfDz1th29d90dfGyc
CIoZ8564af2uDBHEI+dzmIgx92HEpH6cGEvlvTZ09rM6AGwTGrfkblYY5CDby25zPDWRW6jVRu0B
DjMyndj2ywRhwx3MpQjs/pj/viwpluFGtEBqF4SarQA4bq5nBtFw7wKyM1JU+o5knzW8XU7Zcylo
S+38ipwEGpvRhLECczFNQRf1MR8j3S8Si+HJixFFObRqVH65g0iJZa1YGVBJz+Ra3RFxYLCD7OAj
iBSGz4700pyvatdpwCj+hesuIYmFzfvIZLSJHUtT8P6cvXjm+t1C/nG+DvdMmBeCysm47cPowpgx
GiOMAGQMGk3DQq8uwMrZGncLvGXhK6NODjEhboxp5zJg/oSm/Z4wb9rhrbQS5wj+mJMNUhYDl+fd
SrZNsELvVL2s02Xe82gmNc6TYPW8WwCOyTZ9B+S+g9l+jB3HR5KCs7Cmci/oUd6kzkD2qXgu8ARF
DTtPMWqzlP7xi30+daYRfKa8jPYw0LKGt2lifNn+fymW1H8MjEaoeIhgdDE4+aaOgkjoaRaQ8Tox
Y2ztjwb8ZN0VD/0PeD5sYhftGzMbnWOkpkWjesQzQU9gKjKh97E9JMDLbFfwQ0SySGlCCPmb4AFE
RgJjZxUUosgRsnJfYZgcPzjg7IULYG1Aks07K6QCxBM3SgkkVK2w+wO+2q7R9MKF7QjvSjGAv67R
UzceYGPqIkYmTAUbcvZvDBiMb2Zu7wOrA2DB70XXDGKMfwalKRNEAJ2n9+tbDFf3sztlK80Vs2Yx
8o1D67YFcwDzg/UFkwPawuV5vp0vlVkEZjJeMT8EWFjmswukfivknNw/Xs5eAlTvmP18u7lyk434
uUSfmpry0M+vpxm6G86GF0ZAWFehKn3f7X+4vVhMSbSIhnZxZb4whG7NDM8sNOdBuY2tWlCa7ujt
DXCRTXDJsJGrc1hI57/J4GZu6q1q6kowega/3I+kw3dIzG/tv6SJ3AsiP58LVg6Z5CeCpt1WD6k5
Naj/SDZqw1j0TtGm3So83BwDYIuTIfptsACex8pgARA4X7fjyde54mZmkDpQCpD8XdgsA+4ZhHOY
augpImZ+0NP/I+nMthRFtjD8RK6lzN4yg4iKszcuNZXBGVDAp+8vqlf3OV1VWZkqBBF7738yd1I4
nqijIJHjJFojpjQEr5LJjueEj3DeHC/vgTNL7flvucRN+M/Kcmv71o88OeqmG47j2kkRfeN905lv
4/Ar/NfdU/te1cXfX1A1I1kdlVXSWvveLsN34aokzFKKwazXDzPEWl/7PSDpyalzZok1ca8vNpt0
aL57iG/YW8r6/CHzHvZDf6mCk3245YhpZz/8dHRSyDCq5p4DR+4t7GzYBc6/pDqJohsuVmafXSiQ
mhVQenNYTv5tSYtF9x33ny7cBbQBpeqxK0KHxNKaH4UBSyscTHliwEIEyPH05HUi2FXhQAQM4CMs
sHU2XsEDhEpou4JcJjiPCCwFVP+PuFObGJ5wycHknxbQP6wzIRASm54X4CP2PxWsHbnB9YxEt7AF
WRP2BQqZdjRBvwfcjNmxShLVtCpGndA6sLJuTx/sFbYomuv7cmE0Ii4gYPvfkeDxCtOU1xJ0iPb4
tning9GnGYsIU3nUB6INA5IQKAXnoPiI+AqXP0ydYAFWxOHIZxUMpEJwEUc8XGXhdmNwe2y8Xt9w
h+2nvWdQQo0mQGSKKj9HeUWJmAwzFxYUs9ki7tFnafI8SKgyAzh9XHYwHjgkLTVAGsLh//kg2RAZ
Huh1XQpR9n52Gwn7Eq+B48r3oNyDpUlTgzaPL8bUzdTDWmdt0mRoXpMUojyeBg8DGT9hWLTDVNr4
Dnzw3ysjiCx4HIs6Ufp7VTxgNK9eVcSgxnfhOM1iga/S85NgH9w9jKSc3p13wluRlPjNiYS61U7J
18PxYqKLmCTChxZ7O9FEK4bN3eScg48Zd1EXoAPOkTOdQfDEmgOGlyg59Aj6zTA1+zfQNwJhuE6w
avdbMeRlWe2wMy8mGbsGjOASrEyJdcSej8MwZRjwRkQb9+m2B3vxdjnjMtUztnfr3+JlJMz4FfrA
l92PjYg8TfHCfC0/M2GKz70k4QoKeQEA9xXaui3WX8qRwCmZm4J2Z2CKTQTTwKYPafCNJonOfjp3
YaOAl6nZh6otkBHE+1NOiXTUYPdsdnD9WPjHBTzR8a5NPVmcpwPiJt0jzmGskemuI5HW3PwEgegH
Fp22NoALBB9EPFQIhn0SdU+18R5A5SpvMxV7mlgl+zYUF2jKKNwBXKA42tU3sy9b75urlQHAOPrF
64AvFKvO3U+eFMyg5KSU3ua5mmBb29gvEi5TzEzRFQ13P4uaFYdQzHTgnyeEm9v63pH0oLW2bPqR
mAiWDzbwYCDNGB7G3wMmzzR4Ee3vnhclIBLtzaF3d5TORcD0MGM21R/5oLSjUwkMKeDJIxnDFaQb
k92UORkaJnevBZ+TSHPHoxNJg8hhKDX3LlMOvGCjM/7+AKFZg0scKZt6hfDPo2UQsICCoGD6e3hK
nuzxHuHMj5CSDWZ1sc47LFqtIcMeHKMEJ6fPeug5epyR5tGXp8oU42GEroQEnyjv+ZcxhbU1Nvnf
7eaDWeAl54K9HsVQGuQt8w/g+HMDDwvm2dua9nvLVPZnhmVooXHAL9efL8OBxkx/ptuXOekY6t3e
3g5b5i3j5k2UzT+X/zeAKJ8Vj0DPtBi50Dd1Lny7/Toi0YZRH4ySC+QcahExLrFhRwxnCkQKvJKY
4GsnrbS3Jn0DnEtKf06sx2TYTirN/72s9bd0r7K1jsjrMR+8ygVxRSxggebUDFYkC6geQZU3irE3
pr9Wb4xrMd0ag/TXNVwTco/uwWpOPbBtpidzFFhRJTI3vehXJr0Wmq4ViR+xFSzINjZGOBftaiv8
Odt8wdt1T1BgJNq0UnQ4BOWgHDDaloTMpNqUl9ZKJfsZwXxCTm6vjTlvAF4mgwqNiWocPS5rvrFj
taw1emRcnShs9s7HlTs/u0jgglhKMN+obNX7EXTAaP51kTA2IQW2MRl0DB+r4Q1L86MuGIT42TUU
HdlRde5XF0+H7khjlbuDN7tYi/hiycJoeqJhEPbbn4crjyt3bXGki1pV2qz1HVIymi9zOqTsMddP
CuD45hz4/Lq3/oIVrn6lO/AKUfE5W1ZNmDmlZW2zJIoG1A410xZeAIcGHwP5QwoRB56HcRhgQUIv
Iwm/ki98E5RuU55jJ7TC2Ui1ge0FAtiMcFBObasEAt+aa31JM8ePjunmtmvHavw5gCELTouvR4xh
k/6u733C1d4Clyh34c2H2PlLptLkfRKhEo4JWXX1os3VzZFfemEMYcPkNf1ZLsOxbOGZDqd77D9u
1sr3K0BnFj8QF+rQ6W08DBhF0Gw9rRBKCo9r567vmL9NotCaSRwJRMNb1YhCne9yYe8cAA1WWwYL
PIrRPXCssATqL72Dw0LcwfLhihrz7Q8Cajj7jHJbqILidX3Zxv5FX/whLx/n7l/l69OZH9bjDFzy
8iclPGnAMs8gBvi0/FU7VZnPUczaJTGuK5kbQB02msEVQMNt3qf1oT6ATH4r9x1Ah1v0o/SP33fM
hWz9bnP38WtlFGlGU6ZjJB2yGLfxK8bxRYdcYK9PJ/nunwaeGRyRaCTJacpm4YDjw7yO2pDNyAJo
vS0v3Qg/xpE9e/o2Q2zwN6ACeew5B8u/SEO7Os7m8QE0bJpGX1Tftgc2O3EOdIqXz/oSxpYz5Wmw
k9dRnJh83TGd+fxzxLfRm72xHIA7C3Tu9IDCQoeJC4S2itQw3RKvAZD4EkU9nAxYvZm5jG9xFHUT
rr0ycWLfoidF2WTPLeBCeA4wGmBtLPW3acVxdI8i5wDywj3nsnbcDkRo4QwvROtPAjS7WfO7zb6C
UlV6bnMt2Su0aQ5UD06bX/gZsoUSVOKQOrDFLxDsGz4ewwYAIUhUCYQcTvxkSs29RlD85VuUeUam
CaW7sYDhOpSxN1Sw1fUgtC14kYkY4BaxFVPkglePfDbVmJtUc3pQpIbQ8GC6tCac8DNccDv59MxE
t+AzN5OYJDGTBCL2SdXSycAWrL8kANCP3MAs7gG9CPW3vdYIpjYZeLGnXRdOWNLOFzwRTr6wYKP8
5uq8x2bpYD/zMlmJFx9aGtwsgKR1hL6XTQHy7ILnsvuD5OQ5cBPUxcgK38HS95n9vew9AyhnMOeq
W1uiiSCZvEzrj1tJMztbKaAfARRynlR2eaZGIUk9S39oP4936K3wAvp+2NmHcOn/NO5pDWpr0luT
T3RzoP5nvhkV68j5OhaziHBeWLNmDd/nA3by8thFuEPG5GFyZ5fz+wSnaPrkHFTGdCzP0/6S7u/j
rg0z5mFqzHDp8FAPPRKlLJbwzSof8KyHYNAk9ABIHUJnO21nfO9hbvk3Tw0guTvGELgif3sfnfEo
0ntrVJGDxSCXcfdp81hA8dVoVrVSsLtVwn/m3E3AZmBeaXRv3O8yt2vvwsMOBY4JBZHJVSaoOyBz
psBlNUBcfiXxnzuEnn+9/75P21qNKh2uSLFE0K9al8cSurtDK4j5OFmW99G0gE7jcrzFWEH20dJh
tQi+r1KTL/SHd8CiBwAqeasOKKze94cX/W094uv0JnmD324I/9sGMhWo3GOgAH6BCzeR/BzlJdbk
E7k+qti9CZb7wAFHG17IkIJPyLBe4Zju2+k2/6s/CTim2izb56UqFy86c0r9/nWpQKjm4YgAVCUX
7LPsB1dcIDEixxcqrFdUIeRQm0swNAAeqDlMjwHvLHWPvPCTIpoNWuZpWBEvMgFbwSUwkmsNRhre
UdRxa/IjeyhMoIdlsyPs43+h0Y3iZR5j3caaPV+Ep344RcQ+xp6MwMH0PNXbxgrP4utmw5su6Ibb
6wzbiqkRqYzit3tU3wJuoTFCMpyOp5zZCkGAB4asHMPdn3dli+Oa6+FB4RAzfSOZWyG70NdxsKqP
nc8GmlXObMaFfXzFiROYA9OUCoYJTmkqmYVw4Rmnslffp/F+4rC5XANOyrtd4ocSS8hYDushA5+G
CpfTtYuHiAQ+lFbrtBQPNeBTDkCs2yaFLOy5DFrGRMKX7bar36sOc3K8WrY3eVu9tmnJDWZlfA+U
f4jX0UQCF3tQbgfo8AlMrPqx0WOejKX1pKuC+tDzGj4+NkUD7D6tLpIMfy/z6Go5ywunjYcdX5Hu
vhGVMqA28OpYAHsM6og3Ts2ceSro22IPY+MpAPtnhzGTudWvvrYBOQPU1xJQLgF3J8PwyVaV080H
tT5SnwgiweKJMgyekTFhxvWmxjItQQzmJvZdIFCqu7Rb940j5YVE3A/D0R/m9sfHYPx54OXsxdUU
aIsr0DrdB/uuhTHE4cSUssMDJF9+Ag1LmpVPO/AnsbLf2/AR91QTGor8PAO577XTTd9om+Lml1gc
EizG5+5po1inExJANbaTcsQ7uyqX/ak9UE3xq5e8zSAzUMAC3KskifMbA/bu+2/4wjfG/ijATDe/
fk0rfvXYxxEmRE58oLJiUlPCYgCtlknEJPeHZJkn0PBLuCQOkAlavBUcneqIz4ElFqeL00QvjT3V
ux2oQEShacj0j1SnlPVAwRiXwA19PTy4DTLNBKyA690q0g2cxT4/tXOjNXgWcZTU9owQ0Qp7ckMq
0Vsy95WTYhiJdTKdFS94m0dpnkRbELp9ScJa8XA+zNllbSR1boexnzBBqhzqnb7b522XUAbIUL3A
wbBu/YDbw0Fa/CyvVF1FtnSPJcmTAG0Av9XKZ//qVUgT+FvX/aTU6YbkztyfejMc6dhuIv267qXj
1yoStEhIVFn8geSfJwjBKLEcFL+wf3S7dgba6J5668bWhuYNq9eAj+dw7354P/KXzA/v9OZ+64Tv
z+J1y4W47ycq5Rtt4ZM4pgpd/am8+l8Idja8Y7nAVRlDiKCE3FyiFSEAZT/GgLi/Af/h70QMdRbw
SJ4Ao6U/aGwe8hwHWj4cv2r24361yY2gkGZkqyjYAL6vu5s2Yq5WO8yzP94DXE7cLkxtpxm+mioH
LsSwiPg3nnAyHVoaKFkE89Lv0PbqhJAsUmb3iGMAY4bjLcN7jUyPERbI185tPnx79HiMKprlD4xq
J1WTHqEWEw5n3rfhlfAG0izZ8i1Y5BKgjP+jJLGhqbM0c96diw3hu4ho0jrQL65Ix3JgQFtEUs2B
fV3Tr/JZpWrTkEOMTxrDieRBZdYR9Y3vznpYRQKDA1cbouJZDXg9ud21j1GR8sBR4BWE1qaH9fdC
YcIYnchNNpZ0XGPlZ7c/otAiKiigmEqCBzoqIQRDbCBfq6nHpzezTkYWlyfrUNvAqnTn8yEUhqcv
z3ljqeqoiZA2WTVgeTHXpUn/TyawQ7m67d27kkgxDOF/68rmU4VA3agRgRrx3a3CX4MfvJ1h4NNh
Mb+WPRC75lTjkEPGWukOO5/pZL9lQgjvggfYGaLBx9ZTcfFT4k/oUDtsBL7ivTID7eGXC023xF7L
QoSIlPEziLrUprCpru7zhL0tJ0vv5vEHWeF3k7ucVFL8k4J+42myDdGt2ebowxrrh3yG++RLD0Sy
ROVYJO7hiaXko6a2gcfAOFAy/PDKZBQGVlN4++8MAHsAalwLRvjtCEb6bD1KSK0XDDH1n+KlhUbw
n6dj7e9V8DE5c6lP03OK5uCboL7B421SzFJyh/ZWiq9W7l55rAM2ZeInWq+VTZmQ7a2+yN3PqBiX
jSUjrjF/23TdeYOpFveT7LVr2PaoYznf96Nub93GHYw32qH5i9kZj8/mm8jnlnomgZSd8wNzQSXG
g0Y/17t6bKBCHNrZuM8xix3xVp8ybBhfTX2iLoxlRficOs/XnWbrEYS39EjSPI0CjUgfQaGjuTRc
ZrTszItqz1JKLsbJ9n309jFusGfzVDSkIgt0M8kd3X24YJZ47+z/GDz2IY2uCi89Xo8wVtRFzSdt
ZjwDfNAeaV3E1fd3HdbG9LB95I3Srp+Udn0ClHU/IQY1o6LHfM1tiWqd//66BAr0Qv57FU4z+26z
SF9g3UASn9P7M1rYwFd4mMf6Sc3GvbbqbXmzdJjfbnPBC15n6tSfNpcaHxA9yBbXlTKWg4opnJS5
T0j1KL1lP5+U49HrDFmvJoJy+Zzm0w/TEtkDGu9v3osPFEtaWaWaUqBDS35CBYXBo7itcOB1FaqN
EFMbzCD6l/cKB1tiN+b4/Pnp5RMOcy6cRmADPGwAnHrbCxrkw/NuVHj3kS7oOAO3jWiZrevPa5jU
QvbCapGJxE9o+T4e8/JROnrGFaB8jOP/+IctY44TA8wJYV/BuhqipcV6kEk3FrhTHX/HAQXsiFNF
7+G3xNv+bvBfgFlWIlrrfiZ20QwK93+FHJRMeYdxjqB9m00WDOMb94MtcG4wwtdPD0rBP8i/RC5R
h1cDq6Q8Nkx+MmS0dWrPBts7wXLePsaeZsfQq/kjLlmrYAIt88AD+srWyEs6ryA+JbnnMfCDjL5K
eOaB/GN75vBKyGmAtx7utWcatDOX36rwf+Pb7ppvi91L1KrFTDvSTYdXbPJNHC8zjLjMLhqqFDbq
rHPZZDB+lwpaDuLZEELAW8F2f79QicmuCgRNyKagHGVxOsW0LtG5aRLnLXxFjsNbnMU0rNpEHxt5
JM27CZsMmDWI+AsXSN/ADI/r9ehZ7zHO6+uBYFIkBACtept9CM7Ntjv7CCczHs1m9no50l9/ogn7
zJEc/pBRUrAJ6hB1BPIe0R8+VjWnF4MSkZOa05ALWRdWnxBJMT9nRAbZVMcvXJnX+AKbv1m1YfJG
xIQ/pI0BzV3TOoNPcDhjg4xsLnUSHQng+0yegJ2P9USNKTdoexgGdFttoRBmhu5nQdDZ+ONy/tH8
EIX+sWN4OUIszuahuF0kr37wMlvEuvyRmUABQg9jhOV0AJkJVwXzmWAEZbNSzgoFeBEzIoSfyT9A
tswgM9c7U0g5JwOkQJqKaHgUTpGAatCq8N41G7+24Loko3TU8qcA2SPFvm84VzacMXTmQycvnDSq
XHhhTk3qyOK21ug3UV7YGGm63YnWxueqMJpU/lJvcKcWEmZdyp8RIcwyJzvD21VmMMUiUQ6vwfrE
yy/JWv0e9+yqI419Hd4GZhILQMwF1DOFWAwwip+vk85cW9eZmLXn48daZ15JmRIpC+yyYW8o8weu
WyXZeUIqON37ukMEA04DJLhhvQladsXPIMewAe7Ei5RoeIFXwkmwLwQ3fqEq4lldkxYUvjGdqExs
oIfzDcWokPxheMGOKsw6vsfnWMiNRER06uztXiwAMX7M6AkU9VnyQ3zh1CUGQnsfowSyLhCV8hfo
v7zklCSTzglQmWLzNfAH/6AmgRmx7VnHY7vQXahBbALCUUA4dG363qZ1V8I1CcwoBTDG3saqJ5/d
e5ZtmLvDN43IT7V+i0FUL7C/YZq/AMfa/YjXbu2fu8sweQIkAcUa7e30rEyxgjiKZVjhbeXVI4NL
hOEL7rt9WI6+IhwlMSb8+irbk4/AF3FzD8kjTzBqQht9OsIo4A0ity2iXbm4Y0FQ4G/jckC+qXjr
eEo4oEUWiY2AJbwV1j4lDE4Ivfg2QXkH7CZkxl9350JZk+2fLYWNkOyCugDm4wbq5sQJIg6Fk6Bi
W1HAZgM59lOu6PXcHrlcaE8RjFLDm8cHISDitwIYxLyhmGCYMWbuhMPJjVsrQg/hmhHczmJCm1wR
+sArIYQUfBK0v/AovMDdbVhqRz6ag2elYrlC/cv8HfCMphlJFnjeC/1gjfUEoJSTnI9HlGMeZiDg
O9jIsL6wUMPPx9172RQijCUu1zsc8Mk/S8wYcQ/hCRUyZ6FEFgnIA1RluosMNnqQkvpxRLQ0d96C
efDlIN/xgYiJC1iIk2DauCcmkRYTcWKelHO3JH5VZE08pjrHiG6uZh1jHJwFzRZhv8b1XTEc1s2J
tkr9HQmH9jvByMTcaA7cCC4AeTrJ0MymClROduar0x0GEVabuH9RutsSf5ywCMyzUEgylKOOcKnC
EBKJv/B/+jWvLMFhviyZd0DHte+CLpEFRK/zPmAC/wvE5KllhxG7FBjy9Cyi2wE9mTwxhYAHwZXl
czp358hxCvTa42OwsG0+dsU/2EOEkGpNnRVHQTMfrNGSiAcWKx8sfXSXBmjec8rj15xGakgnBSTN
M8aLOkvIrGLrWgJlyzY+NSHxVZigLN5ImQXpGsfrvZsI9JDhMTsnQXWU1kuAW9TNYp2zdCes4v8v
g8HDgdZyo5mnlq9h20IZ4BC87TEVxdyJQCl2c2K/cbUTj7xYg1gfkvSsoEnGO9X78kNDUHjnwfJT
XRz6USkLnTJbnsw1PYrnRDxZP//DdaHVZ+hKyIiDDfogOUN1hTqlzNE7WgqmdQMXhFFs4TAGKALJ
ynBKux+OWefC/yDQ4/Ug9G7rcg1RQua8PSWCl4zpP9MkqB+8mnvWAlJ7k8+Gww+GxaKCJQ1Ajome
AlD78ijK+7h1ff9elM4V7H8hNX59V8oWEVZDlXIHw1r3vz7wcD6uqxGaR5ghIM8K36Z6ff68VCYc
gyjIPI289JuV3QEW2uSUwa5omLAJYm/a293RbA+i1y+AF0g6Dl0IFNW9Punrh1Kf17gSc0VaLB2m
w0OORLQC0Fm/DGtNT+OsXwxsCzEqvqriMI6KPbsb3D7TE8YhjFG8eUoEHaGg5hNcajAegobhevF2
8WJd+0/DLc7M0+e/1vrA2thlOIfAskmhUV9m2pNB/mvMcL+3gI+Rj5gyfxsPdc0JYDkaRtrQ/mPw
jvv3rFj+mOE5Mi+5zeAkMP30exGuF8kN2CSfzIvw7ir+VTvC3VaYPpCLGw8hvkL05uToTxiife/O
PXoOzSnOxBkuxtYrmxh/54rUYyKz17Ap0llCmQHgnlNxm9QaxcnVOa4aD7dmzJWEzRNkC9bGMph8
p4jjeChTyBw2X3TJXr2ywbHbXM2JcRijr8WvjXWU8diLaHSif+IJiVkMcjm637MPPLy7vyMqCopS
tTtyBdgi0FT3GXCMcXmCvk8TUbB8M7h6MyDAsjFfJ2nWDEJItKSS05w4qgSUTWuiwMjg4Gpt3FMY
Prt/l/5x3tT/isqU3ZEpcslDCt92O5xCYqmsC8yn1ccaE9mVsaOrUA9axtDiAxzJCxUEJ8gMUP4x
dMCHHNa6MKDaUe75NerGL1v6sHFTpqTBazt57xZil0AE2YvZmbAX2uP8BfK9t2HXQMHKZ8TKep8z
VJP7bvKdi4LugwTHghTqHhdCRg6sz5lkbBNcKGrT/cyGriTMiuEEjowzRlbYehgEaXLCpFkorILY
edjOOI0Fvp6T3EmsMyfmU1im5mceGTYeaPWIjIfM1GtLEbQ27L3Z01kvoSC7VMuX8B+Hh00rAimG
49K+MlejxugaeBAkhnNQu0d+9QuxLhPWUsIkaXEDn4ajw11EUnrEa4m6ZmA2mN1zz7nZX8mW3TtH
ItzKFn7a+8VZJKwf6r99OKSbErqKrwsYu4frlh5eOUqAykFcGr0PeI546QiuC+rm82c3HNXT1186
0jOnuZKMKE4TjpraL8Ui/DFZ7eyb7GCxIJvCocStWZMPTKtzt0WQYgmCUZjNuTRXTGDc33qAkRb2
Xp9dSgrB1To2V7ta/qtQsJfyUDzC7C5HsEQSLnDh4rG1pr7HAIXqP+MZaH1gLYwecr5pPx2MjneH
GXwoseHx6bkJsLvLH4YJ6EXc17SdVxanPM9Oj7k5rmPipQDLBTD28+GRo2D8UETibjeBToR7BaYQ
yB0LZI8UEROSlwWV6MHy1GuTGuWV4cHgiCphKby8tI7MYE4JODD4d1FRcSMSY4UJPo/PrLD32zdf
flPw6X1RdXk3CLnC8dl7j3OR/SEfYfGv0Z4XE7y7gdPhJhFNfCYN8QTN9LT32T2iHMCuiBiavn6w
RZiGnTXlxDDPmMBZINYQITZWATVWDKv9JEsa+xFLqpN2o/aTfBBKaYlGAwY+AKKNa22YSbMtWOLw
Nv9K8DlxOCA0aMloXyElU2GkuVVOkBTeTPOgd/8C44UvAoaV6qnHIA2bIMMika4f9E+M5F7MKTuX
iaUDevtS3ZYCEAyeTOTHiDniL+yXvtFzO9FE1pC5pMtbOdXX+WuwaGE5vh5/2XD9/Sx10ugWvTK5
kph2Nw6PwmeS1fVmP5K+mDEPZa/qBUo9LulWSWV/LpU+sWLqkFTp8su53/Py72yPC9tS1jkk13pC
RoUKj/AbwELX+Sv65/L5Ok1BBrVtTDlT9hbEhIEWghl8R/3eWekRUWGqyJtgYyffIyU//4OYRARk
y6q8n98ZNSy0OvZkthz0sNjNuQUeenXJjb65DesGoz5RLbJvzDqyxHZ1z8LxnCcbsuvnBlPWyjur
nrd/bLwOUL1EMcuwgywkaXVjxGm17uZRh7V9+1ibglqR6vhrQyX2vmjCZTaUx3hxZ4+oBGH8epa2
1WD0htCFK4kwPycIQnSxz9yDxrjG+CFdIMLbgCKkf+jJckhEzwWyPmMPCnO7Bu2FmTbty/OMGKHi
+aFlh2Dbgfh3G72zrkX0/bxs3LkIYDHTp1sz1d+edTwjLA01D1pOCp0M1ZVLCkSO1aUFl52eldLO
TkofcgnPl2DWmL0ZuOcyfOFisPxDZDZ4RjNko+EBBX6SfhAqVpXIPW6t7MBwk+S5desY5n6zhRID
acorDIFHYQp/wRjm8uoQdLn91KGU9J7ROkfSwIA+wn9HM59RiZ82x5T9NPgtmh6mhhMMNvL3rB7M
KhvaEhIgI7odz/mSMObvkXLMMBOM3szTmtk0aA2IIMihWaAbHmswgd/mvD+aL41RGHfRlnED8+JB
Z1U2fKapFg0tqeeVpMJ7zJMZXs2B+O7+cwBLZ0WhFNaOxxAZ2syVsYkziN94hqxfl7WDt/09c0TY
uSkGFAOYRc3LnA46KPxC8TPwWiYYfDSVlBfrIDuo8a2CDeQ2I7qIIAJ+nqtQCWCHY3ZkPWRe4WeU
Y8rihSc8YzJdIqTS6VH8xEpOejHzBN6bDTj6vC5z/irM7f3mvif6NXlACDM1w2+i1tkXS42oOwXj
RsRlC6SfmNzxf0iANlfJVjYSl15ZPVSG4D9BiQOQeFGQfGCWKXyd4SBRKvaLL6CU4C5KDPeiIetw
y4jfKGevvi8Be5GMm+E9J9AsBKe53atZb0RVzliRr4M2XMICKwbj+4K9jRwuYNqvSvbVC+6CJiPy
ZbiznzTsAzLSW5PgAtkrDtLmkY3b3nRwQTlrCfpU7X3ezmlPoAZiKqbKesq3ZZKHAQ5+/LGq26BN
aGVePBd324NP83CAiTsAFKAZ3ry6BKNHchD1xi0DH+4QWjNf3VWlHW4PGVe3iFQpNKqNMbkd0Jt6
iot5zGjvPOXgh9pJpgN64w08q5/TVHBgBqULrgNklE5TYFIrArORf5T2Atq69RzgHiN1QE7ulVNe
+BbWwLCzgNRAy6AePgGxTZEJomzSrRL9xjAjHQruXufrONMiiZfAfTGC0XFowDFvBYqjC3/0J/mB
9/f4Bm24dL+XAf4Y4F4wPzEitX7q6LEqHRhsxtuWYIjpXq44/dorhTIp/Bie8g5kYIjGVjug2eU1
ul3wqny/FmidigNaOQn52bnxsdg7SLOBbBvjGhnT5vnwsi8UbnQIefBDCUIrQ01Ck9IfSYmSGI4S
M9XncSvZIXh080DeUT63yOnYRnlyG7eIr4vCR4OHBTsCBx1XGrKxsFd4QK/FtzPowHUZatjaeovN
r+oAiBHcgD+AupQ9wBtW1UfNILsU9znaCSTD+niwA1qEX0WMGKjISNlsDwrpKultIkEDvk+uUPwM
+7trjgTPSYz+KYzlgC7EIbfhcTKYlYwrkgvsNmKcXND+3cAmmMfCXV4CV93NFD7bcKyyP189TqCP
QOSkTd/dQiX/ptYToosaMqucGZHou4LyHpCGWj0RQFj3GWOCH95bipW3zluzH0aYbRoPBG7xVSFD
eL3Uy5DHahh+o5Ifs21vGpK7Ai1kEl5dyPA+6SdV5KHvPdE2yzBDydsFxftg+E5UsJi1Cy711aFC
pRDVLOlJqnfQzmWqVumsnHWXep22/ZwSiEJ/eYfEBJU1fDm4ocy+A4/1ygrNHoBa/xRqGCJxtJnP
E2NEDlJ5dJVH7zNbI8G+L7s+Uu4cS7hLTfjth92kj7UbSC4sV6Fg4mj7YWhpVdufhxJp3pT+Q3VD
5UbIk/Ptj7tTHrQhgVP0Wbw09M5IBBJ6TgqnKoYjW5N/h4qObeTBdgXr4f0GhEoAQW/kvATs3wB0
AMwYDEc1c3ocP0jYqb0WyL9CbNPJ53uWVNQyjEmu896O7f4NiAqGzmZYOYMZHxYZ2nAMSLltmWZS
e2RrwrR/UwYYlz7Z5IPQmDNRdcEUrXyZ94LnCVSvWCGM5eXfdjMFvTPJU8vBst2OXbkyIcUxn5hU
LlMPMalgjAJguPebKbbyY04GxrMYEOMwTBgcCjRdWOUHd4fZvLTQE7oehqpqnO4qxMV4+xQIcgRZ
G5EFGRTlSPpslT3SQqs+MgHmwOoz9pmgq7A49nxlin+duS7vDpvEr2Nr5mHGu24AcwyaVutopxey
UnDc7QDy7IPmu33YcFQYbjcBGX5rHXdD3Ihxk6BNtxWffr0jQHT8nMgf+z7JwnRenAXsujQS+DLj
9zob0zQKMh+W6qMyaYIrji/4I8TtYchNhD3DIObvFT9iDfMFUHz+HVD8gnLRRWKUS8NM43jgU3Bz
YJ4eBhf+o8LqaUl4WNwXfdtgI4XpVKBmWjELYlz5ZlTzMcPrBjcOICTVFCx+HZoYZmo8mbSY+/BB
YGQdtEzUmMM9wmraxuRlW/XyhS8I1vXRSot1W13Ii/4uPxYkit7O1dFwiDCzmKvvF11tE8n+sPh8
f7+4m6QeehxxZPQnJ5GTy7IchFmcL4aetpGouNiVoPxOBkRjC/qESyDeSJgXtfQ44WtJZCkvgroe
i44rrnXzcnl1mTmgRsA1STA6H8sMDITfFA4x1u5zigsGHmiK7zNJFA795fhOgjt+AbNhgNl4M8KO
5LEsdgYhETNYYsMteF21NhIQLgPe07p/1AnCgdExsPAagO0xsEg0zanQU/30XcFsiXJUUUUge8NZ
w7nOeInivliU3BdW0Adoyx5qpzvbQ2ujiDi1zGR5Son4GzP4yCYkVHLFnpGEFzzeFazK9fUfCz/J
nQpT36eVzr6jx5wZSsw+Ryd8n8lU5AAyQYbfY+vjLEgzNnrNSXZgtWPp+rDfAAnliGETztVCM/I7
MldGufFGxMIoPMXn9zmu1+ksm3xh/Dfbh0/GHCxL+H7euo+5knDiroUEAswBqzdfp7Klsyc6M0+0
8BW90elf+iH8ylPHbJbrFYp19TRolh/R2yG5VEyE2ZSp9huMunlG9SUe+xOCdsDXkAFEKcUzVXq+
oHHaz6WTYFHdA1GKp2PceD3jpJz2k58jWwxjvKENebHv0sl5P+f9l29LBHi1dagCA/aBZkb4oDiE
4LRxL7h5sz/QTOsAwRpm43sCJODBFr6RMSuSFGAzXv8OBIF4r/CxghL28NRzSgLX3b4afpqOiM65
Lmp9UzvsiazUD87URvDGy/Kge/xeOrW6fQ3Y7WG/aLo/+PnVL24vSOMJAj+1pTucGc0IE1vnPZzs
34H2nSO8qp8rZMKy8BiArkGgRpZoV5dowqsyxYsRqj1ykxwmRt8a4kiJJgcJ5geKqmr+xhz1KvNy
jggA1XwkXceDAAL1r4txLnCL91jiqUYUIZYf1gVv2As7+D+1dmzQnYcbYzacDE+trTPOk6k9bPU9
JoX1BmvGHjWr0fC0Un9xjucf395ngGfqUoprgY35IDlq8p6rQIE1kTQOOqtK9uH+0h0EVPnYKk47
f6AnYSQgNmemyKii3uPs9B9NZ9akKBZE4V9EhOKGr8BlFRQXXF4MlxLEXVHUXz9f2jFT0T09NdWK
cG/ezJPnnGT6gP1wbsmeCQXY+DqgNeNHyqCG+DguBmjIG045YoJGkMW5T2bSmBFzR5e/hsASp2Qf
NNbMQkPSC3TBDbIYwOU3g2dq7CrVdmXgCQOmV98ZLue0JFf0UsBNpnsaYQA2/o1SoM/8MgSz/iHN
Yq2fDz64zNbU3Ue8eAkaXpdcpsD01zUWe8OSG9cnlcKWQ3rvxwE3i3jIbk5v5O7DhsypPcUM3oUP
ZNcYBfNUWfzYXXvXHOR6iU/t46MuH5Miluwo9/G7x0KLd48paQ36FjR3CE58im9fd694giAYHhJi
9g4Rpzs3uLIDjAAqt3g/rLdUnSw2feEabVhZrDOBkLrdzWKhDsViEPAE7y89SCksxdmeNifMHfsM
aFVNaF9iZkI8U5ew23vTF7q4hwWYFL4h4X5RD0/J2QHQW5Re2ze2y1679/xJFTHJ9I0enGmOXBir
I05hqnEOnK6QgXKWbopGepcZjJhSFG1NuOSZjXIE+g1HKr1bhpcykiTC+qpFaQpKBiAxbiBD5nSO
llsDX3KArW4IQUE1pvSDzbrdcvT0xMyuHzsh2DNeRhRSxDQ8C2g7gc6R2cqVcdTf1wazy/YJKrdv
SPndxgCNfgb6Y6Z50bSg18b4lGEL/SOsolKtpkt7w87p73vMVkKD0cEY/K8eV3O22M252bUtA0fJ
PQfar+Nt9N6SiHaHcBi+BOU1b6DF+7cMUATOfPW/td7TBV2m4cdENjwS4fzgC3xjVjPr6u53FgU2
Lk+PnX7RnA6SjKbfGjah+2TK8BnICcRPwyFhRh9soE452L/GWJrTc9DzzXKsP/3zVIwvYFRBLkcl
52pMkj17Lwbt4R3GY/JLRnN2FIZY67unXZlQqL4C+JAiyZ1D3nec5qLLYQ8LM3Vm2PsJICDnct7w
Hi+RwS191PF0jt32+KZhIeBiGY1wDg9XZl8CH50iRu+sGSVZ0RC6AOKDaitGPQBDP3jjef1kNR6M
QQoqykWYa5+Q358wLNO3/fIrcL/b5DcckQaT9rd8O+ev/1niXfcOwMW+NVWBBtM16CxeSwVkQ9VG
+rXPh9MuBJOmWUDFkP4TETBDvJNBifsMYKK9z4MpBhNIdpDvVJtP/S+7k21ZBZZUI31Gxy18r1k2
L7gR/H5hHAlLAl9f2vSF4u6d1wYO3zZKXR2GPqS0ESqfD/PfiH6fQbFu+s0t0RhvVjw/0X0erGPa
ch9IJq64AL88HGACsHP0nV+6wprSYuZOOAy+4nm08eNtzveTMuwq4Gv8OMVHnngenyJIHxORc4KG
cpzWvT6bil05pLkGmASgRJUMsIfDQd29QX/IAVfpuaml3wXIXOGgBzyObDGS1nfTJjwkmQ/UA0VX
S94K7g6j3/Xexy8Zo8bvMaaawyVEjIzRmfGdgxTCvTEjf206LbirjV1jh23tDN9I/9O7UU3jsAKu
Iy9IKgZdlSo0gfgM2HWwls43mT5tkjUmH1NeUxYYI73/nCEeaySthCcIV5rSKMrTzwbk0t77xojQ
cOhRs1AUpPVk72vnGO60YEV5WhDANki0iCwnXGFHTQqhtn2b3Wilu5cZk0aBSNzMp5WE2hq705eY
XUhf7fqxbhuKLGY8QmvR0ow6gQlo+tjo8QxLcP5fF+3cjI5rKDf6oPS6SEYyd7nFIQK6neFTMWD+
TTUQHlw6oxWDBVw4EWuQe0DsBgR3+4xxSp3OuzRnaF4ktwDg9YX6k7Z3ub1vW045rvETjR6jaj/x
Pux4Zzq619HtjdUz6RtzVk6T9/o0obCl6pgibIUBAI+IRwiL0IL8V9IQ4wJcqCh0Kln1d54SbB10
kGtWGrMIi7pVPgfEOrBFcFzBbaeMtpXMT/NwoQfxPcDq57sIk6X20dUDpgcJ5tJn8mwFse0htU47
D7k/r5G2gkzRsml/4hFSdJ2lZpKF4vtQWNc9RlTQVHhjuB+l4CLNE9tjCr6NtdDlEYA+kvuAlUFw
NRoWsOWybrNxUdHlbcSuhJhWi1z+ebKam26kYepi6fXdlxO94MlzlHbRioHtxfUa005sal/ByCGo
038H3dxzqtTssssYwqsEci1tJLwPzFswr3pMm+BwQ8QMP5JO+0NpuB2/rWn9ZedAt2TBUyS2jGJg
ck14rRwMG/7yuime3owpw+PiTAMMQ294k1hw7p3PSy23mJGAfqOCpuOFXzjUk1v8xkx2ckgODACN
WzLFyy5r8PIZ09CrHxPU31h7Y35HGy3pGbP2CNLVjOnSap/5x9I666jcNOsET1JuIWlRHW1PE3ay
hUnIshbW0E6gi1TfGDoxvkUoDmHCY/6OGfy0gRKRkmkfNp/qBhNG4FANxmhFfniSoKSlb24xm4D0
jZ7Y+DJGB0FEaNsYaHwtOm/edXGMTrYVT4+hgNA1+0VnH5MeFLAMqmMUmNhB84nsuVAOaHgr8QF/
avhBdcHuGtTpXhs7yGua3caAg/fCX16j7DynuQEPGQ1Ed4G2Fybtuzs1yK275QSdktZxsgmt8sMb
tWw8ZAw1Tdw655LDvF0jBXppA9jINzV4XZjTgSJxvjIfAZHzRWHyJBpZySYANzCTP9lQobuRoMM4
VrUUhtH2cvQqe53lNBu8AeYpdvnEqj3qMNk5oQAEfIbQy6pAcqqtriChu3PaK1izqzeoGpdajx5X
s/Kbp5NV9b7p4eUiB2g207qmnj0+a0WJcsJw3G0F98vuVhu0N0yqhNj+IgHDb46cq5FCxm9iJdVy
7nDb0D6Z75SqoV1WJqR69BL6e9TF8pii4oxmHxSbvJ5CvQxgr7N1xLXqhcoCkrNPO0pn8sVcnbHq
s41N0QYfRcMFl8/4DvJjgGjh+nCuB2+/Hzb1FNgfDFrfvLAM+vqA/WwyeIZfHzXKDctIhLwb2Pvl
R/ETBk19oa9zQ7kpTb2HGRZ8+drs1LvvPhmkaNqeAfqYCy0TZFNJ/kWv23HzYQeH9/jTACNGgQHi
QCjcFcsRf3nfdfn9yT3hCj7qveM1AX30fFj7xESKE/RDbNKQxD7MY90/jeleMCSAevkDk3VciLCU
D8nyRZKAFkHaHJjsDdnnoLzL/mF8T48rJoJZz6NDg46aUGfUhygLPtIBxLiVy973bnQKsaBs2qQB
JY/gyhf1G27cRczhBA2SG73gPGCfomHuIylsgRAHtTUZ93FxtC5hhQ7YbfTrdKVYNbmtUyu1zMfH
bC8oRyADvCvmsV1Ua0TJe+7ld/JF8FfHSKrgkzSjT2JMsCYIIQ6fz9ZrXsf1M7hDZXW/epxX1hEY
BOldKT7DjcxjKl1GU8lIGCl8wLcMifLVLuiwTw6TE8kxGrROLx899PDL1mHsFwcBqWBt6V26f+AO
lfRO9ngVz8HLdL87kXEAEhCuHy/zGwE0a0QX0Iamm7/NBoTw6Rw42DCHu6g2QgX3674/HOr65vi1
itjog3UV6ZeeEPrJLGpIp5j2Goy54LC4JPfRhTu30zGSm+lXAGdH87oen1VocXXvTfuQphh+Kqd3
AGZJaEKJedEI7p1myCHOYcHpwVb+YCHrYaL6P5aIgVa7X9Xxf3TB2pFWkP9f0d3Y9x2QamS0IbkL
j/8l541Olp2p7uJOjGr36gAhcDaJ1xdhOmzIzaimS3UmQ6sEFJWl4X8/FkoC9AwC01P7wGKBDy0X
wEAzVJYunYpuAOYKyojIATeXjlfN2n1Wec6MlzNtVRMTsiVAPZ2YHH0CPmcO+k58gnKH8qGBrJtP
D7KBpzwm4k91DZtQU8n7G4vlJWrBNJYd92+78/6tpoNl+/GLFVFw5bBkT++gDOlv5wsfEw3pHQah
tY+EL3hzx2VInoLvelgygekqvCkie9cVdu1jgwCjdVFfePKewOqtIYQayFC5pUNEg0ciFMKDy7nW
GXKNlEW6PCQcLGSeBNeEu6E5ED4erVV6vUUfaoB3mhiaSTOYbR2S/VS8IQRT0pXpce+QDpBzUg9+
7BY+UdrwOs04T1RO/oLZn9c0p9jiBhqeDaIWhrUmhFXIjwdXBPos3WNYzWmo+GQVtUGHTKw+3LMt
fuMY7gqtMlIR4KarlzFo1uI5wqSqbUCaOy5JBjDnjXGFQyIH6htiAPqhE8V440rRnur1Xq4zs5jp
h60QK4AeeQW0m7FBYU1suat8B/sZm1QP+VIoADPdoGa/nrAnzlOSg8PfEn/xEAau8wpo3s/QY0BZ
FoHnG6oT1WVtzoRjhrfGLxL6gvE9ZFZXw7lP322UaeHjD65DAfCF8eLSvjBTvEYnvMUJu7gsmq8+
ScjzwBoPACjgiciQ8vDLUAa881riQQnVZXhhvi/uDwn2h9Llvjj795iajqHpcJJcuTryODI1Srju
0KDvQ31xxZ+qbjZfIZtl8Ppg4/o8WhXdnJm+oaNWKup2UHssLcdwI6T2HlCsMp2vHraQC8PUO8Gj
JQ1lmlV4iPZR5tb6NYS8QMqzw+DRgyhBnxLUC45Vo4cV7Os11IJyuMSz5WznWR+oOijppiBVOC7y
4TWlpYsEsUFguW9oOBzQ5gQluz/DUWnYzFbaa1IcvAx8zebgaric8Fw4/T5KivfXa9Gh4MHo6Dgf
HWaV0tCsdTFTpSnKBGtIH8Bwe59BaGijjmkTORXdi07SbYUN9xUcQ3jed4qSJ/mD2VlUGyLcfoxR
CCgj6UQjQBX2oK3Phu5E+iaPOYiwTP7YRcyZxg9zbKJBfO2as1ZwGbd2HD4kD3RyWXo5riaAPJpz
7sZHfYw2DM0zSjDNgQxC3klV95p0DoCZ3QV5Ltd9f6zJm3EdpFf74IJJxj6kdhOCg15Pv90p8MCn
7WHjeX3378yZnjaGRGFjkDORsfpjOg3T4Zx9CzpWZSgNqqXLkWDW/75kiuH77+UyBDTgzG1u0CB+
d8cVbhVfT4dajNUUYzfo2nAbtTt2LZ6+4eSGzMKA8v2lzybiyZKs39OLT28NPRNAwqBqojdxG7sm
hLgZtx8xYn33RtdqnuNv+qYLb3ile+m//t5wiEaHDQtEdZCdcrrv6eEPckw1oUerTt09POzDYIml
mY/2FAd21M/HmLxgOSvF/eQYZ0uzwzWAmTG7d48IC2bj2OjXDx5dADpJGywdOjW3gt6pJdmXDmjj
27+QkfZy2hxEcR0zSO+lDRog1tq0iAkWtA9gvdTH1XvUSciHxssRR8JnxufVItFgQkigSMVBneNR
/rNy6G4V6V1JkS/5Y4KUoeHWNqdeXnfJiPgWzR7EHnu/PXoFnYj18jSncu7o/ZJEhNBF+1KD4Xql
dgd2YogdHFsC0BiLfsQJkGHAfJDEdYc4NVLTiR0THCmq+wcsaSFTn309wGLPFq9NON4JU6XAzd+w
cqgO4f2y9z9baFovSCcg+DBz4U/BFWPqLjlM/BCKsovVRAwI2tc4FaYSVc8rjOZMsUR52rdebXNV
HxQp+NGT9WeuPhig6/Maw+7XpN4CB4QWrHCwifEhy5LbBLRQcFgaB5y2QmoDEJqeaEScrA6fwJgf
Ji8Pnz8SelIlugoFDOeCqXHCRuTarSEJbnB0DrwEFqd96utQQ7kMQ44acx8JRGIAusGg4dyqXJQF
9F9pc6IjQLsjugUGAMkLooJGp8DYLObvnSLAq5KT8e5dOkhyuk+qDsRzdimVNORZzdLAVJCPgMF0
yQ8xjNm8TKBSoWL/YfYLooFC2YIopVmDps1a8wT/vGzkaU7/4DqfhIXMT5xMacm0B3Ke7WFj34ke
mDjoDkyOX6/97uqI+hif8cE8QxvkCcnAeu/gEeAcI7rjZwuXC7GTZwJzk+lh7jU6jA42tadZedlI
NFAHbAmaHvOTRtLwoq2FfQn9LFpWMmyuhfbq5j08I8aT3ztHp/53Um1pV7zZAist6ODb8HLLOKvM
3OsQzYZTBsUY7C9RaE40m7YuhR7oR5tWZxEwPgAJASwhXv0C1kDRFe/5DQejjtnaNrY5w+CGjLBg
MQ1hxBrD4mIxRcfVw/NEX2uDq3v+q4WV+fC+c1JcrFo9eKLbG974+C+SYGMZCe0J2bTbxI4BucLg
Hj04Sd+W4ZwGF7+1o7Rs4F1xT8sVxr0UP5juRSim65Mi/EZFkNmXkLnjrgHhl4xmdEFeN6nv7bcM
dzdc6V8a8YkkBaI+hEPGHIEhP1YlrZpUXMn4BfsBXQUIshKEqHCu/Rdaq4Wuvg75fumWDtD7ycyT
Goe0002foF+AxR3ISID/0CqWfw30izuY0vzCEWByxb7/O8FIj5I2RdfkGKMp4aKyJxXuFK8NghU4
eNaWk4+PjrYSyml/Sap6xtLLcM+UEU+TqdxbDO0wldjbKX2dzKZauIQdv0gq/nJ9UwXGAnALCR+N
tF2W3nY8CGyGstUtvY6Jwr7unmfZtIHqc/BY55CFVQbJzGZuybllH6AR4RF6VxVCPwzFRozRNEta
r2HuxXOpLCUUiOszH9c/p6LsRkxqBXeTD3hlsVL22BcWq4yE0eyMmdVbnnVIHx1TCIPfb+F2Rzf5
7tJJzU3sqOIuRl33f94ffE+UnYUrc0RAmJBbYDjee9lQWexFNqzg3FYK2BuhDRiwU7Nas0pVagY7
0OYsskvnpj4u64OpMy1fxs60fOR8WxEhPtGeIvF1j0wIqhhhL1/iUSNdX7l0XF1+F055qaQLfLeO
QaFe0cGumU1vRCdJTeQ3GbMipkMnSEpNCDX5nRHnWHTSHATHD26OsFKWIVAWyCmSXH5dbI49/g2R
y6FMtbRAvl9aDSU/Iz/FPE4fVqndAjrRdrqzeiucifBfgEpwNScTABdu5FY60ZXH5peJHKhVb57B
nHaG+bDhu9zuykTqyjx4pNAElFzlismaXs6K+mBHSy5Ij710wdn9jNlTGIGQFXeCeSf4pvINHv8c
kxumDa3qViyqu7lwEKdzDPGh9t18qFdWZfeYEjDozWPuyY77x90jkY7IWblnoD3gKnVVszvYKlzG
OD2rMw+8zSkNYRPBjKyGs/oy+ydlpiQ2x2hKySb6ncyu9y/eaSpTSxhvSpTLnMpb8tAy/pTZ3YE2
l8cEfMd4o86A79hnVz7sXhQKrszFIY9m/9GG5EIw3dXDXMndIhSyJlh/CHU0D2ttxWh4WY/8urKh
Cjz7t9jZcxv3zn1yGcmEnYMdyPNmUStiq9w8lkGhvID/y/8Xy6nt7sjqWfIl3kOXaTP2eAQ8kI6d
om62eSA43MgP313Wkwomq9VkhPOmLDKPmUoIJxpmlMJfPZgzjgubuhM5zN2hBcaOTrlMF/YwHWxs
kMK9Q376WznIN4iwNq4I1jyH+6DP3tagxBEq4KFYAV5JK8yTWDejbZiezCjcHswnjj1nl4sfecF3
wvwEz4AoIROCPuzj744yiofKCBe+PuaIMUsEmrZiQqp15CQogvb0hdGLLHAdm5nDoGWtChOWRNvT
bbB2tcTKA0H7TGb6TuogWzJPQ9ioz97HVrrTE47MVHnco5AwY55Mm7OE84QMFfEVzrOOfOgmHjB8
TY5uHj3Clp+7jcH7bOH+tYajGSGcXtzd5fqWmzoTrB6jZ99wboOLfbJxeuP55S2b5yP7D0QHSaiQ
dMRT6GhtgQudt9gB5e5lzVbiuyeH6bBs5UKVEYp+nI/cIxZL1fhkT2oer9dnDkzIIgg4dT1wl4+n
c1zXYXpx2spd1EhlHYbylpBHzguWDBvrNMihHIAx5iFjzFUneKeCZzEQhl3tFyRWjEATNlU+fKUf
HFw6u/ae/af3sDp02GS9F1gqeBafQlYysdRBV+N3eze2D9ftsvMkpOATZk0gKiRsbDzYoK24zANW
ezT/54UeEmK+URzLyLEpnCYSmL8x1A2HXJBMEFnb10Y4Q7Y1UHMmkqkBlf3e2uDIMZ/Hq4str0lc
c7jPIE4sZ0g/Q41QxBu0Lbkvco9kVQYrHK57czQYvAxjgNjzQCBWd9xW78EWszgG/XjJUia0SdSV
OPQcwbClk8TEhm0Rvt2qf03e7g0DqBL8mbjrFcGhf2XmlL7evZnbg1uarD3ybiX3jHsJwdSc4kcm
otg7TBNAFFR2XL44WK0KT+eIkcDOljMUAXQ04qzik6K6ZV3eJacxJ/iUMZIH36xVK1iNsGUTdTnk
KhIxiZ6qGVKjQ3CBUiQR5sjuIBzbYQQLjL59miaJNxrVzODEnJHSPSeyDmuwjYpErBnFrwzXt0Bx
e11SRpf7wxMzgfG6fndQrTmBu4PRTr6HlF9JBkfsI5w/pzgmufXCDFm4Nvu4snDytNAIC5/hoT5B
q/+kRE29IJO9WDMx9LLD0I6cCFv4UBOLbISKd/sInREHAM0retDT2XnvAXhtbqa5z5yNbk8MF4hY
4JJBg3eR2Ii5caiFeIiw0JzcLzmMn6oWdEy499AZrn7d+Trd/tEv/GNPDKAh2CrDPY6blCLwM2Id
uGWWj7lLvHLL/9I9tfI/+USPUOIR303JZXrGggyl00d0E599QOogH9R2V/+jsN/xFw5SgffZEQ9A
CbyMhFBEVJcZeZqfOXvudLHgm5yRWFmxMMgI3Y/NMXyENA+aR6qMmC4wpm+mhMiCFkLQ5OViaMXz
XxIh6lDfEL+f8CDrJkAP1Hig/uJZ8yRbfyNtNFDFn3CZpKvMq3HA+TCQ/E503QH/SZcT7PAd1Fti
zXwOZUaobAOZ7sNDiRXxeOd5Wy/ZJnbVb5ivQcpBMxqJ75llWyykSnEztpI+BfO6i+umiRuWzRC4
nc6iKFTQNPmHDWTbDEMZBTo5QB1dFtK2wqNlyYciCBwcbpBk/jtc4HQ4OIOHlxAYOAVZgjhm14gn
CAdeiyZ/SXYYh5pZLghyDKzSvRJ/jvfkurgvbiNCGwy5lwupwF7VyEwyC5ah+XInpCk0iWU1o2Sk
TuxYmGVi348foXxiNEs/OrAkCkvM1OmWEBUgYj39CQC+fVQ0+9XRg7OO25s8IE50zracg1ZO9CfV
ysPLXVIbFXJXbupqN8yUgzJhh5Swrvjsk1GAxVzH5bxbNXnDYijrQzzOYHhZGABK5AfKxlhrORLG
4M+Za9dJ8Lp3njwdS3kjsghC0Z7QxIWtVlfO05hwwAEq2anOvo3j+TWlI3TyMVmEo0opWELczfyS
B/IURx8euYPPJ3amnL4mXvuTiaXmZE1fa9kXVlxvUGegyT6iBqcixJHLNvC1EGF6X3RSjO/FUdVq
U5UgSzbfGB0ztZrkVsO5hO6Irf3E3rm1bnkcJoisRWa9pzYhdo/9oTuQSp13kkqdP9IRzIn28vEl
cYwnZzVqrwtM8+aSxMGgo+joJi23ZOLNQZY0HFvkHJuWcqW+zRGggORKHX+y/mRgKHwXtdm8aezL
mn4RNTkC7dUKVihLEwgUkeiHM+BfSJcthsO9ZM+kxOpF1sO9RT7G2YZhX+XjOYF5btOR41Fn4RIc
yYPkeN5RLaj2MI+eHql6XERGTPZH3arZsPKicxNSZQ6QYBtxV/Iq0i8hcXKEql/1LGmvIzXHntq5
49dpJqy1ce52xnWfdIzKQi4X6z4sPGXFS8jv+ryptd1ud+gpKaflw7B9JDuTTyZZ55Fo1bHbw4bk
IfwStbesU8q/rH+OJJWjJCcMSeoo5ThListgZgcJR8u/rNuxVB2SWkokgmb+qyBYXuoke8w9kNwe
o2fIW0X5n2T250iba4Ps8HsfevbqO6eYIXpmvDi1EwciZTSZ7zk6ul1seIw4j1p+4eLrQmLbQEF+
U6Wju9DIdJdCODkjh/px0JzDsOFgehUz+MTuUg1rG0inS7cYl739kKZf7wVDEaUiQ3HiHLuHEs0V
9Hmvs2d54tXCkqwUIvugUpRhH/WBVHb1q7ThPOIs3Hu6avGnJgt1LWTg+/gStxhEk3nyoxg3UV+z
5nGQrrO0l9A/RcDf4kAKZUqnXHrLrvvPoCJHr8W4AFEHVtbLacHVlROKNNZsDaTWkcdzRFqyJDOU
4+ufPB8bT3O2p+sCvQoxLXJZ5gOn9L8VnSSUYl+njbMPduIR+hI5xye4nV7Nm6+5D//+K150Krlb
3QywyftFcUxgQUPuoDHeZwA90epGYh1Im/XBcpYcQuKjZNFXkyK5VML2OfVaCZM2fwXyCvjWv8eX
beVjOOpAfpHikhLz5rAnmuTT8nVWDzIfCg1HVhP+dqGU0IIFsMHCc4TXEuNz8Wh3aqHMGiQzapKs
yo/LVy1kQfWPyRIVqXCbnZpJzvKanClil+vJhBJ98o5Q5DCtlnjH1M3fh70Pmc9Elig1m3z9+yh3
Ey0h8fQ8bDoCwj78TqA7wK8nzsoTtn7foOHe7MxnMDc8uUbMmFwaHOILAORIG0q6AdCq3NNMAkxH
7d0s6mAWw8BnIrDg3RJFZJIlL0w5D/XIwKbWgnUBpHqAl0S0xYQVUwP5z1ZCYLumElBjdmZIIi9f
S6tl4xlmah6ewhRzp1CPLt7Fa9ld7+NqnngC4CNvlU7pCCgAtIAdZ2sgOQgDo4kSrQGzXAYG2hSp
OlhK88dUltcS5EzDwvJu64A9eY+OHZUJDtw2wwX4rizWi3oE8q4vXht2r3/YtbBaf23aDEeqgibt
if4dM9FlhCtEoOEwNGo8KXPgqrLg31R4Tfc1a7r1jaxZcrqGswD2x//iZWfMRPtA2LySrT0U6ko2
Cev6Y9GWgLx57tWg674dvmWnaUo6TrZN7PIp2vbUyecI+Xi1fk4zDrcRXq0cadGO34k6pMSsDqKQ
lLgSr+6/fFwCS07qOZL8QerXrt0BQOnYLb9F+DxSkYmY37CScMT7pQ1zmwqKJxjLUZJUyKjNYcd+
eCA8250oFX5VsRRZGjG2HcsvQ23lLz/ZxA8EDHnUjJlK/O/WovCQV+L1uj15HUKZK7Ww5KO0h7lr
ELP4i4y54fsAjjzgmovcmIcsX6Uj0aJl8+pyPmT2bjeyenEQj7wwDJkwcrdn8lqNvkQKeQYlD1Pu
PcktwWFTzopeLUHX7VbcdPmVpe0IVR6MkqgWZ9PlivLUrA0Zv6ZKfIzt7+AUGqqcN8ZPXI8LQADq
StXplXPEDea2wf3RvMYWmQR34LJ+YIYFFgECpZHmZKPlEKjQxv2A9tdnQN4HOd0Jl7f1VVvcTnvS
bnLFiCWX2SKaYqWxtoyFzscvnTZj4Qx+vZxUFv/LkdxdliHzX26q3pebUwW5D73brwLZAXKTXo4s
wKJXwrRvY3dSC5ouNUxy7eF8+yTBR9WFP4msN9owNtNoXLA35w5vgmV59Enmsd6ISFivPWRSSduF
j4zth6P1u/36LIMEqOozcB4KC3IjHMikJbGgVTx28Ef5Ok9V7Y7+0aet7u5jKR6wSXIR67pHf5am
Xnj2HWcmPwE3LWgmZ97muaudFOPTWmD7veiM9OSiYHYfuOJT+CL5dZso4z5RyUfVvMtOMMM3JUuj
Xzu5eN5UnSADK617dKbPGM+IsYA4kVydfycd7WmStwxRPoo41WA/fjesEXYowaPFfit8uBVg3rIM
K1X06pv9qtXHBoCtyDmaeW/7BCXRL7rmKaRhnjDUmQUANRwSEB4RLSCH5MR1gdBanG1t+9unn8dT
yMdy+okl3tV+Q4UmdDDzouul5ey9eQY4MzMGPCcEQcYOtR44k2Cp2MbQD1g0TKSse0ckdUv1xE23
yYGphfiMA+XixMvJAfKOHQUVJNJhyRGuzIQwFhXbRNCE1uAJeHyatgRT7mEhmbzswxDc3Pkwcoid
clOnsGjalynauAgjEIy2AwIMMNwPZCNF9qDze8+wgePdtLm0bO1f8BwbiGHa+K1HL6LEmnBwnHSb
8RlxI4kT/4N5W7RSwGoJ1mxYP+tnjsSf5+gN4npGKgSOxZkl+KJAN13hyXDKQ9QVrA4s58jfPbo0
NogY/1DQbRhGEX5HXTLqt4P0k7sgO/bCJr15Ejnkv2EhmymBKJxFM5x03bPP/WIb3bkJkl9I3KJQ
jegwc7/lnck28EYk0fKApazvaLslGWMmuUb01NdARm9Acfyh9wxhXw6ZQQmzSZLAgpk2VPbPkJMG
y0OpbBjg+rskbKs5ZLh2opUA13K+SBwXgGWpaJhYkmlKLicXJB8ZZhu7Xf5bvsSF6OW8nTcqhtKW
zdQdyYnQ7efjLO5iRbzKx9qoPquR8cxAFuVl9owwZ0HJl6RZArEzcZATDJhRkNCLkqthrcvS5Xoo
u2azaLHueBCrzfVDnIFwx4BT/BRPrH50AVi0EzLrnRwfwJm7zCF3TugTYXTtahiYSFIuGKlkv+As
IGvxBD27/Af3qC+feAuAIlk89F9yIykJVqvVXApKsblHVeU8HDZu2LQHPRUzS2CbJAxjjec9uPd9
4ShOlWQFuicoy2i3S1M8Py0EafLIBf5kDqAlzkCksOAhHJi3KWPMWHcGZeBuJLUAFwDaK2BNQynT
9DNs4DdQoSjp4smqExyH0H5BWytbwDsAMjarPRBNgfCuJa2hsWfQRPtgxyu1P700rv9o0jsU/vOA
KSrMrSCNoUqWcSOUzzIYHQSI8mlPHU45LGkZsJVguLsR42apRamKBTCTjSwFBkXCBPKBf1ovVV22
3r9+xm534KTfCgjNVlCSFEv5wVP5o8Lm2QCDkDT+w8elOqZwljvFeqXQ4hGwpbZy6ice6DAoBSY+
FU7dUog9AJ9AzL26L+mQHDiIcKlQ2+69h76I0bIcEXJsCDQl3ZgvjTAwbTmvpbJFYcTRIT/fdqWm
rVFb/HjPP6MQqXo/5OZ1wSE5KaKZneBvP8E89JePkpJbE1qe5MSAYv+gfxapnWzBF7n2DsnJDTQ5
w4wvBg/6ATx7pgLc1pJK1Ee/8oEzywiYNAPzrKkeMbxE/zw2XDnFvjM+DIcnsfs9+CQcq/2KTsVM
wgRFBP0YhGA9GMkrEQTWwvY6N1ft2WT3WEsngzOdiPLghbT+k4iDDoicL6eShiREIvHttxXeH4RL
l4BcsOh1wWGYiz1uNkS9L44JOo+fZ0WqT0kKe9y+TSUe0pSrrUF6Cav8CQ2PZCWS4izv8oDR863l
TPoED4AsZgT2O1T+ND/1YcveaoPnuuOTRlGBU1RXHexU1bQ5bvoXEjwEs8hiafQ57ScuC62kjnkD
nD70mtLKkyYGkmHq1UmXhRtAfv3YMDTg++Jx0YDGjV5AjMAftMdFTAuvMfjM4P30YUIIPezgvnHa
H+iV2SR8wxzgo1t3LPxwMCy9/QQyMjOPaMUL0AC/IX9AU9DnYLiKwWf9jrvc1CCROIIcMX8OGeqX
DgIPxmqHxvqoyqHA4vR21sdIv2CL4XQGnTkkco2xJ/PunLocaiPu73QfXkSgBg6FzA7764C3ajYO
/RirFFfWS0FXRyABjFt/EepDK4MBKVdaLkZ8QdjJvaeVg9/dfiUtyTrVAsfP1SoX3KZHSIgTY1Oi
HHessf3OyVqRMzLHkr9zwuGKJJCdKonheVMBE2w+eNKGkjp2e962cNlyqkfpA0mIXxI4PogcMTWQ
mTsQdKWGnPdkkDzGAmavN3AHbq8Xz2OGkpBu0Y2b14BHbz5lZqAYp8ho7hFWuTtJvA/EY748oAk8
loOJNdpJ44yCYcQ/O+xUpeW6kx8mChBAQo/+1i6xRsHI4kfFEvgHSbgSxjl1+fDyo8R3uK02qAUh
CaIC/3K6vnxL5h/y58Euh55G5MnsAkSLn0s8BgRITk7TlxvMv5RnJYkc0Lz1kZspqYwcgL9eJq+7
56XINtgYxwisxboyfEHyAQ1sRZIerWco8gxaRA9aSpn9WAtgRFMCszI5nTmj/4GLvyfLPZGCh4pf
YHYeIIiVt9thOFDgIEi4Al0gYeHgE/BxaXFfuE12aYcpZ6S0X+UJJ9tUMjyXtDC9qTbDbGR5kIor
SdDlq+aedjB5U87SnEY2LejfWQvGzgtspbQkals/KCOdPUm1+e1f1fdUFJu0xGQoBUc27UDa2dIM
lJYlVQZvE+ou59rHDdMwTJMdT6uB2p0TECJswFRrxidDau1aaJyakBQbCajgkUUjcKC05VaTmPEY
LCcpwK/mtG7NCQq8ACea8DsZgYYtpsY2NaDpDP7+foM6B+CMUGA2g1fQmyKmkFccMPtAcarJkqWr
18avnMkgkfwvxZwG0DqHkKJoKarAskYJJmZyqvDpgdM4a4jZkuYcrZDjHDiPI48lJXCcfElJKR06
Aed4NHJmS8rKbWWNslgS/iVN1x3HQCJJjSz2Iwfc9v+GtFBmMvY1SYcXM39I2j8JC16CWjBaxT+w
WsZcKXqmI9ZPEm6lD0khac/CNIp47mTcJGqk0P0da5GvIpJMkCnqHMc421Sh9Kk5b90t6xs+cEz5
mXgU4/JepIG0UfGokfM8+I0rocfkWYE1aZDaMjqAPlnMUBPL48j1IpLXGR9UEvxfFkgQjh7rYlKA
iMo++oWnkWIEFRhvG/RbwFjmtASBJ4A/QACLRk7cly2IwUNJ/fKkn5NywzrkGQKdJhIabPZ5woIW
sDNhJdlUdCggiHKkR7MZ6ZLL+kzZZnK3C+5215eTzUnpJqc8OXlmux33ZstLkyrT3DHlBXd0n+w0
9HaZI8GEF2FbCR7AvUg8mhd9x6GE1KXy/NE00l8iDGorz58WRkEbmV6OsBYmkysZEH47JJYwM1xp
j01YviSAwW7XAbmVDcUHkH1qxLKt5M6lbDHBLuRxkfWw5+VLIrykeRKd0O73n2seIIwozeaNR+Dj
tGMkELIzSdN5rM/fi8n6FMRCHkhhSV5J4sHjlQhKCORWEsAFBgFt4LXkY45GxBfpxcjj2mVkuEd+
4ncTG74hgUTWDLkAV7LnZUhq3B0HiFydtEyfHgvRTh88N+xFuc28neTG4N/8Fn3+Y+msllzHli36
RYoww6uYDLLMLw67DDIzfn2Pqd237j5daBCslTkpozd/StATl0Qul0lYujgS+XolUJQ1OGdeqY1I
dbc5C8dov6A1YpkZc3aShEuyYNrcYN/v39vX9ZW1amTIXCOUXHt8U+zZ7WvEKSUejWsvw/uUPzC6
rZl9IQGCrylEhdhz9fd2HuM/WS59QdS8v2T9pqBlsA+rfa3X7LMnuyyGVNs8yZKlFhwL8xWAmElt
rmJxOl24W7RYAfmK5iJYYOq1MtRZTHhD88p1nAWsdoyMspOjORugaZI8QgsvpakOqA3nDBVyZUnC
EvD9e1CEGK0YMYPYIm5TimfaDTBHLiKsDC1ILArLm0cLwsnwK3gXQJnZDkv+OYIz+LcMgVlxz9OE
fb1mXEIUgA+jyxUnbkJ4GBU2B6lubslZBs7NJVD0gUUykGkPqaYZhhPWILDOEXWDSiry0yZGzI7T
cG7gjUzHoUlcZsylJrXwDoK3SwBxs0BJFQWu+3Rr2K8Bn5UWM0D8jf/D5GQTj6P4Ce8weJHqfnWa
70mJM4P/lnR1bBOMGg0eXIbfBUggYdS6WK+dWVQk+hyDGbo2nGEV/IAEc/7Y78jT/auTw3gyIfSP
N2+9xW7g3Fq7ZNbmdZB9Dl1YQcZ0aM16z9GnYr7Qi1lGfIT+ZGobGHhKFM6JHCuYXJU9z7RWJLuM
wd32oDw4SkIFaXZDEYLRKZtjRGLgCUJoRje8SSmwKkxVWOJTIFnjbFUo2xxyKCA262bx6OMJe0Wb
xDuls42rofWzj7dlrAdSU/y5WwSfB+BGPNSaGUtGzoZwXKxtId4lSv6S5H9NruypZqgGRhtzMhNi
agocqFUtxgSTlohFhD7FJOCiQYYmg2StzZQxlsdNWC37M+K5BxgqHIi7K6YAi6HUM1ZPgmcX15dz
rTt3vmLXxDqMwJaoQtzLegE/ueZW3S7EIGOFRiPv4lDoqbxj6gv/ighihI83+VscDw5cGyrRWlxi
feHFZ+TCGW3c3m42zEbvqkUe/SWaxTKj1rAUQNN9CGkkuqbG9kzgnwJ/LfI79AWWCPrXrtxv+A8R
dTSh8pS1F5YjPCNmvxfkmtSehyi1Oa23qhQSdau3WhEKTXd/byn7sdfrqgmmfti1kdg/Ae8ZXDQU
+8mA9q+VLQ4LTNC48Yq9k1+CDvGL7VNENXHIY9nUDbyldqQsuNv6rvriD7HKL66Gu1u3fu0buoZu
HUvfLTKcB6aPx0jalL6s/afJK3CDXndDtp/5F9cZpcqcmpeDyS5gnKMmMjFoBgL2SSgRjMwzKK6l
sXkMSVak5oHasMTLkMoP5Sk3o/TblU4NLxTUxAYIgeuesmdvIe1lVId18TFwyyhFt15OROdoxCUq
k0nchvsW3YMlEfQiOQZfV0zIGXYZxbpXwqWMmFtPIgYo54j+fuQDmcS+Ky7LK4yJSTMZElA/0OmL
C69E35drxYx9O5Ovgk6Z5E2zx+GrtyBKxiSH1SiPD3iZbjfz+PD46nb0fhhXZbx8mBi+Iw+IgUKM
ZH7zOp75OJ3i0d+N5xvwbhx8zuREErhGtUZp6MWmNPjtY4oscCAdQYkeh/P6b228DJBVgUNITWBf
WrPo2C30mYcJvaX+i38285RMFIL/tF3kClrk67W/Nrr52phxWfb8IlNqhp4HJgqKS7qeg//xBuyx
+famQpqqzk8ohiiMfJAQaHLCJXk/hPuNCG6+w2ZLZHoMZlDWL+6eE/USMwzRF1Fm8qSI9YucWeR0
wEU1dw7nr8GJpLElxDjD/ItQAkHiDynx9lYcM84LzQC6BTVOsel5PdPhWnIEhTC7L6VvYEehH6Tq
AIsZPFjvMvPaeQ1qiDcfvJt/pHD6ZJFkn6VkJNo23XekGNzBJWYO2x5dp3ZFtVfoD7Mk3brrtXoN
qhCqG+QFrMtrhlWgyrjyK+gvEkRKiIcAtGnXCHqyQcOEjmGZdXWsVAWL2505lFz60cZNpeWEoQSs
YRMW4FPAAEbd40dUMVQmKUqQNQVkSEVypMQ50HEhOVFJtOEFMbPCTahpqbsRLIGwZKafModPL9Rf
q+BbblQZcXDbJfa1NFHBvTcj4MYWnQe1ux1RoNA9ojBBwBK1xi1Q8jkTR9ZQLf8+1MJ8Q/0vY8vZ
uev8Pd1LoW24kjnalLsFi5q1akakKLNN3tksP53NglAZoUYbbm8M1WAkrv6Y3xzql4Xo6EF3geKT
VbMzApEyMwsEuJNWI4ESZSy/zwPdnRYVLp+3nhBpUV5zqNED9Vxe7KWd2ig2HDqiX+hw4ehDtzvh
O5iItFyo7wa461ZM+h46by4gazDI1RXz9pxUSwA/riiHO5vIhPmxezF1BTZb/L1EMI0zkgd9jxaJ
yRMHwhh1xfN/QS/ouEpauZqt6dM5m67bCfqrHksy3CcCa+6ACWoOHp0mTncEf3/hGmI8HU2Arm/U
mlw6SHWLFsO29B2tVIAzbTQok5FuA8SdZBahRB8ixSEAiAjHKqjalfVIWsQ6TmVmhZHj9yUgadP/
sJSSu2KzjvHsRWvOsXk4FSE99m6YzdUyYS9OmEQTZ/OqJwxJk4KxvaGEEXgBUlHBAsOrpTlpMxnS
p1qlxEYd6MU0kdj9qoyWlWZFd3YTudY/wQ5CK+5tRDf0ZgxRGfNAEq2Y2FKVhkSuG5HWtBQt0joZ
z6uQuEbKQjnGq4D18wMn/Qo16+PeJPoOTNZlgg0Zo4UAL7ff6DMYgxRBHGu4aI4tNuoWIbUktwNM
sfMYFq4Tv9/vdJAndEhlLlJTKK2a5BbS7/EtOv822Rshupg+SC8lZUMSmRWpe0rhkLOFZI9uZjPp
YkalsQqAecN5SF3EXEqWzZlWsfzAxJN41M0/n8RIsm7mASn5Lq9P16lPS2hZYRtr299q9fJ71BAc
2snFnIxEhzP3mtVP/TwzCNGKKqoTPfCP8474Lf636T35doHPDY8fkomGPlPPw+hZU7OBBRAITldF
rOIYg6H03tqiu3qf/3tdJH34sBXq6pMgnBinNphcWPsrr/f9M5ePLqM3Ui/Eq6BzkhncvAfaHtbE
gaTvB+ldWK2QQ4a78LVSM1by87VWhE+GPkHaVVHSEqSh4sXRgiIXET5/Qlkt3SVWX3qgf72clEaU
2mCxkvADGtESbdxGe2PTjNVZBFkyacYYdEWDpUaErl/dllp3+i1aGTXz1OJOFQBiqW+rv+EDfEkL
rggXOAnx4AwtymGHYpehVUhZFU65TJ4+q2GZZectHMeP2MZ8tY9y3Ii1EYhEu6X+eygoFTobtQki
Hx5RoLE6VhLiLQFROVgH2g6JtuG1U9TTqzChkg5SOw43Dx59e43Qh9fYcFhyhQh99cSCzq50rFr4
sQzxpr7+YaDulLdHK0CH67NhsFGxZH8thKCagqEF1baj5b+tRS+EPSLvlM1BOB+wC7TL1oD9lP0a
MIVD/OQC4S2uUybLMgPWw1QGBjkaURk6DoOVczZHQAkfa2Br3sDMWgMVsOoya8GV7kZiVdHPAhlE
FEyV+QkpgAKoACmg0SG1sAwh+2aVFv8oGENrvfDuBke0wSZ3xRYyvNkgCOx2fCAyYiiLWXLE4/7c
S8AiOtTjyxyy6RENwkIPBosEBJs5D0bKNghJgY9/T/mBGKjjirkwhsToVG7sNM91lSsgkJwVeo2P
B69edJv0Av8+Bxiio58hLFiLL9PZRqv4T6ewC+pStYpM5C3Dhovc1oeSwR7xJbjFb4eulu1M7+6S
o8tgKpwciT+akCGiyUVVgZ/zvCGyhKDM1Uo+WBnZBCsFYzdh1SEb/v01eAw9aZoul4CNKN2eYCA0
+fBIWkqpDLvSSIvJsrgUKBcANzDF2P8I0SMa45z/K6Y/LidwGYkq4BY5CrEUw99wFzM2A9ankTyd
jKhqr44qCzHXKcBPxJHHx48m+RAc56KORUN+XGjJscQH5TQj0k93go7nlhgyXQ9Nc1Ghv+fcr09B
1j1xuA9BMz0PxR8hVWNogulOO+gk+x13oYPRWbCmQkFKNtY0D91bsOty8ZQYBYpCkvEO/qGLKpq/
HX/GlYSkt2SH9QmSvZT8U3nU4fYbns7829m3daAJsTXvWAaPjuLqd4olILgeHzvvqWQd22+J3daN
/AT+yMAr/x24F/H8u8W/OnoHotLcUigZxcfVtSUy1fDFe8GM6iGEbejLq8NVKaiDQHLuPrmVHjBp
+hHXAaxXCZ0awk78mPJzPoJjjxth/rEbrHW8Jw4pZNn0FmN5Wk+h0JyrKReUTsGuT8TcZ8uNhoCC
CikSMge+uqTSKlF0cWFJqK3DqtegW9JMGJTO+kiBCH6BzoybO6/1KN0xV/YhvFB9nVgCCKLmO2zS
KsUfjMH94XCjLHDCNt/SvvB0VZnc7bjLGHB903JCal6KU8AXUSrihX0CzE0WFspMwbJC9NgPWMa1
wh1zGIwlTus6csjcxSF0Jk0F6W5cgEsXkXwHERwjvy+rE+GdJ4+glBClPJwxcxGAimRVoKnKn2IA
w9COPdOzZNmS3OmADYk9hZ2Eovmxqmg5A+UQ73pIHq2BIDEYEsr//Nd5fWw/GDww/RxdecCgtfOn
4zjlzi2LY0WZwkBL9vP2nHRxSFp2G71ltqeETcy6hOocuETJeDXCzL8jMjSYo3wlgLoaKmvlGByD
PW1k2cNdTBlVDIXqQgEjmVU1nvKOuWOb9nch0E9YYfZBSvEdHQGBmULN7rEFXFFrIdtZgz5LzyYh
vOE1QzhLaRrVlum/UuwOeOEFl+jyfyJAmjmSLtU68ZQFfkt1xYsJ2/gtc5ZYeLneFAUcezussU+F
xuBZHEaUoSPgfYpRj9UFt5EOKl3FDcBTbQvXF9svJ5sagz1C4leKAa6K/ORTMvAMb3fEA01ezkSY
OK+BxkV09du8LrRQSTkrajTVm8x/hC1EcnWdvFerEvH42uzzygHlsVSNZKhjs5NLRIVXnp5/RGTJ
66/mqkfBAjUpxSmFqnrWOfmfeTHVppoKPpQv1F+slbuWn2Jsoci2wmPfgTcwbJgxpAaxjBoXJOn8
Eju21t8SgxtTij1+TL/E+ktJABy85usBT1KwMQLEsYcnYDDY/nEz6Imxb7oDjm+6cQl52aH4Xz5H
AogFFQrVrQZXjWh/TM7sfWLfQPoTMNSyebEjAb/DBLMkL2AJ2DhsIvpqWBE2G7rIKqOgVhIPqCLg
VpJwgBPDAV0Sm4dsuB6sAZNBypFVN3rVbjUASmWU6US7xHPBwV8d0A/gMkVxTI2AlQ3DMpBB3iDn
Snmd1YL/BZLGJ3OosetTGZ0jw12K36F8SoazFSk1NPw7i2+hcupmeFlhWIpprVWZvsNnyL5DLHsi
2qE0BVJEdWSWwmGJ2Tr0ePjc2RZYw90bgsy7X58gR7KyFtE49UCoOC9K7Th+SJDcjPqHCwSk0ORO
4YaxyvQyvIsGuh7neXHIJa0vf4jPEXMhrWgydJXEUg49pRvFxm3MgBK/3P9dmI0pchEyeYd1jsoy
OGG/Pk3FKx4L0I81pzAtpl/I9swrTxoF4aGRQjmvC6rQ+EnuLbnszTK0UDEotTKE3I02glN4lM2w
lMymNRRrUjlS+eFyOq0OLewsSib2KIBTGSQu6I5bn9VvdXUrbkFqYcbM8q6MyfmiYm91OfPOm0Gt
xytn05ZW9IOmacb1xpa49Zlw3Tt1qwYzkTQdJrObzonU3r1n9BpVwrVlx79a71bZJjm0YqkOIoek
e0FVqYqtEDKI/OgY6Ynk1B9b4znMrBcVDIUUZCUoPhwMNcAjKFCgfMZ1eqag5k2rboEN/WtxJvHT
LItpMb06paSefgmVTxoEnVqvjaPa4k66D3ODkmaqjNkdEcGHZYH6rHUebtr8BGlTi+sDwzXVlETc
hsk4GSJLCLW4uAyyQ1dSYoqt9XlayiBk+krrMlcnqWYHrX1yAZGXAQEH+6hbbpFraVWTJ007y4BT
duYfOv1Zp+nRp9OLllmBFdCeDbvMwXav8TXe9o95t11kYaXJcbVQQqnvVigJuk3FxregXDadRvvk
7dPnYs1ZW+OUZDFljygAAbKic+aO5Eupc2GTSADtpfp5MEf33DnhayvZTaa4v/GgoxEv9Ku8mRpZ
iVU68gdNvLp+rZ2VEeZEoKgGzkdhTo+z9SI7faEXtGWBBP0vDjCo+aeBESBCKBqo5ZlRy2pMDS+4
h1WQHjF4p4DykbZnmQeKXcNt9s+LKmJACQm5SeCRuNDFrxiulFRY+agctT6IxM2p2NaYTrnfWVCJ
jFXhIcR2h8OCR2n6p1sdPxml8ZcrU7y21HhvK4GzzdnvQvsfI/42WVC+JhZwPOZIn1hB1EdoBfv3
X9HB2k8gWWWp1Stq4nVQ46I2SauRtF87dhjgKm12N7Y7GZYuhM0wMQK0htVWO6m25rwi8dmq5v+r
IWhV2Fxu1pq1HGBMW6keE74afUPOaamjrJNRa0pwIDuH1keRghvU0Qg81K8Bo6mc4ZKLZNniParB
pCFss5OxImg1B70SdgUpSzuCQT2nVNXTqGyvs4pIDy0vHoyd7PJODUJNcsT7SKs2r0/10017GMWR
nj5fqDk2YtJzDWQstsqIxGHx8OiO6xBPGdvKdcSoa94RzpSuju5S7YoUwf9oYp2+f6+tlkhXzlfU
nDNPhiRmVFI037jNZevQeEP9fMhpguDMazh05WCY2p05clyVKpvy1puvS7xYjra2EbXgsx6XEVcX
i1YuuuOYYQGy+TCpHHRKcePorVHzwaqq/qt31YUjtMJ9o7fFYvrj6pKuiiTB2HC3C9IsHf4KpBUP
L5UhjO+RigDB6liF2AAYSZWrQIw3BeuF4R8C1/659PCutQdcJXlBJ069rcvon2GKP0CMyBWK9oSS
QyCq3hhdrm4ooAPuCxb95adLNwVl+08MopMAL5ke3fSf/I4DpSuLkksf987Lkw1OHin5NFTraV2X
jVGVpq4nCUXVtZLqEMCoUq8K6OYlaobkX6wqg5fBLsvvccFw7wkPEPQgmjHv6XW160NXNFE3FKKl
mLtf98cgJLcA0EXfxDlK5j51n0ql9nzyZmlU1U9ZO2Cpg2tXcSwYWTAB7969YMkS8CKVjQoWCfqX
wB9c9uDWnNdtXnIs//Ho0J26fXWy9Ia4f/n415LvrGL3PCpz7ISRcKNziUr2o4sFXFtf6B7SDaIj
8UCmd3WuiOAEAP/r8wUWVMJtb9c1uFDBAuikNLCukGMCwjqENghMaNFq4bLXg+kgaYHROWTRNM9j
im9wtMwnZsguUzofejOzvhY0mfVwCrsHv4w2vwwMpnbnGdyXRvgFYCPzMShhreT6dVH0uWKWKcMh
PYqtlHEHPsZs/7I6eDdMJJnHxIDk3Dl3NH8gC/EBdC+t2wDl6UfyU9JVhGRxbUV1g0HzDjeKJkvj
8qTMhfHd/+IdGbqjUvRevuNDDRfdh1C+QWVBjZINKl8kxT9mAvPbtxUPuDf5/h2mZvIkyvgVHJjO
QAoYYxSBirDy2vvRWrvJxWRuO1g9RcTe3127Hyf7ORea7VZh1GTICd0lxOHF+S3v6J3YZA1QkeP6
Q42EV9jLBsWXs8FRHp6ujJIplGRat2uaTkENWu6dFszDeZnh/REW7ObqnKIIexG82LvRLcN/Mor7
HG/sEmskNzJivluHVZFMLewRC8LOoEqjF0xT03q/uGRr+O6NPiMZuGqryaYIi8fQSuZDHwZP7Cdx
BaVB/IjqoI9H9yGVBseRiEMbS+lAe4nK110033Z3TO9hJBHINqqxUnTD1dnMIXAIbjKCkDx95VDy
sLc3tY4O7rBu+GHWH08JCANt/ievcsfpeHTnkzodxc6cbAJGcKHsnAxq0RykFKi4EnALzTlIFvvQ
e0GWAJe2hHgXr8ioO0Yy8yrIrqMZJF7Oeu0swpYqBwYdXO1P7xGS4WrtV8yQ6jGblPjt3qfo1LqN
5d5jDiOvtdw+QLsDP2ukY83qf6CjoVbDPXL5uk0KYSU1hi/h4+sqgaXmdRaWQPUAzRvp42bex4e1
MT0RBIaE8egZO7+R3gk0rAFv0f0Nywy3tB5IL9yMrDFc7yl5kUl1+qLYQjwWGYNfUukQcsWN2/1Z
G97EFbJOBC8h4ih5DY/ZTExtdxpkyRLlySK8ZqxJAOsApDx8xwV3yzCHbf+xvsbFsIkydatpDoSv
PhkVw+c2rwhdXPx0NV69AFVx0lQmrK9fkyg13ugWBLyBS5AtGJqCNB7y0vSWTCJ8gm1QB2Jihsgm
77a30PBH/pEFR4IZ86CDt/1iaALD9doNt+HfXvbJyW3E8+vk2S9acvo5FtKjV48AlxDXzmVOtC5X
zwRqRnvK6IjN+egRVg0cY5FYDToKWQ5rFjPmHCn40xUz+yB+cwsLC0M04QWA6utnn6Rie3EXfURC
njleWyzV/0xw7z8xydq6CPmglPypLSe3hVvWJJKUSke8rBiUmfwSn7t5652Xh/ZEa9eHXyP8kGCH
OS/et9EMRQkmiTGgEEks4PA4/C5bBTET1ma0oJzWRqtIxtl9XOgUvVIHizAqgjdTVzb9KvFYjWDP
GyNXPcx6z/gzJEkq87X0neG6zqQjWaecrXlDgcOIu7U/Up38+rSEQ7zeuv6Rpkhw6Ms5YunDhkyZ
kQMTsLkb8gKfccllfhoF6ju+tMnJtZrYDpvejCcpWyXEJPfg1EN57OJ69w14Fd68WcOqyGfrbV+/
i9cHK2Ulv28/ThVbYz2cAb1aUHaSD3/jg//EjdkgrYf1m634433aPxLVWw8NgyMvQ8ZaqHaXo4KT
8hJW4ndaJjLgbCMn2rg+jAUjHFon55W8yBGg8vN3jvIpKosdVHKR10SVvnpNHxQNhagykvbsskKG
1CJboluJZI+mlBiwpL9R2DNkQXbDGENOQKwvrv17lK1IXokNUOUyOter/+vW4196oa/M6KfLXXnt
5Ker81O6P8qp+gT7c7/WfqKHpVBtS3aF7js6doRAfdrQLP5uagTNybrZ1S5z4ofPETx29KUBBV+T
NWdDA/PlReqHxuTgqfTadwysgLXeBxvR5A3FYATfhZofaBM063pXtMYrXGoU+2X2eh6d8gxYmo4D
U5YFlkAR/LRK0y9NcLWLmWkDc3H2a+1jVO6fHVktBaSXiXRoopIrtMsBy2OKrxD8I+/NqRmJNrQ+
k2JwD984rMgTEsZe7eBuw5Ms2IDpAsNGK6PCunifbfuxjcr3jnFyb2PJ+WrOO6EobkuwnxjgKEjt
EHiLM6p2RdAY/SoS5ot3HTUIoZENVPV7cVLuXn1C1EKdn2af19B5/B2RldHxPBnUI0VanMW4B3o/
qvLM01lo4DhSV1WDnV4aUQ11nTynDG8iGUoyksFy/LE7jCpDwmwAbTwmbKe11iFoTJkIwse2jfdO
JjMZuAu04pdYoDMjQcpNumygA0shHpUEI2nvCV1RQSFi7uLTeE9JpbFGFNFzQPDT33FUc24upIHM
Ic9gzZ/se2TNgjoNgfb/1KSnOCoxmxXoF8vdYrfUyxVvlR/oxX6klqQYVFqY6cBokkN8GdN0u29g
FV45+Hx6iF9/eBCekAVfXIeq0qsXE5QGA//G/TScY6r8IYSVUdZCK+jD8EdkmtJTnf1C+x4W2oy/
srO41G76RyyCTCmBZUiyQD6+Q6yold8fgMAWQpCXgBusV4SfXXxr5ismGsyqM5EK+e4Yp/gXjRuv
qUSmrV5tk0PwLxtMPN+rBaqq20Ywxw2XfL3z3gVqgKigNW+QgsZ7J7xWJclRPqO449YUwPKwZwmE
jFtWm0zLcYhr2Nzyede8LURvD4IsDoP65MlULh6OcxI2O3BKQD41jDTViREXAKYG1a6xbPSyAU0Q
Z4ryhNvNz1g7bgxTIEGGvqkaFLlPTmP0dQUYjDujy/fDz9/LLXY+nWKA5m47OkZk7d3Nt/rK2nQX
N+kh/m4u1mRfUkVunbtf6xUn12g/ek2OXOIzq4L9rn0e6eGLOE96ZdzQxpJO38Ppi32BiCWLK7FR
cH5p/gvMEou+XGDH0Zcshau/X1R0HuW2uUdbDDKrWbvWO47AvIASMVMjVFH2GnU78U3k7KEBXdJ6
0uNYpJDBcgK9VbtX8EXgulWTyZAnmvsNiww6yj3uG+/K2PIFCMbkAD7y9flTDiuQ+m8+WL7cyvoD
EZI5c1JDNZ/iGnwROXzhxD8IiYjvtxAeMFXSLTpSB23tthmTu9MEfdUe7oNDjCHA5BYUTVN01S+4
rXHkE4EtAFzoedHRQwokgu5Qr/hYS/COI4Nis5Y2W2UPYZ35V0FZp+qsu7og8Jt0HQ9ulKRc9GMM
xHK6FPbKmpbP5WP+IQ4KPIc4FEVgMKvNLM+VicJGLG6DJlOMhthw7VtHmiXzEl5C9fxAmlpNOags
yYJWjfiS+woO1nEhLaqaJWG2/9e6zUDtqdDfDekSUOTsaRsXPbLi0NbikiX+rndZuIHl1TADj1Af
3FpKixH3IFxVUDtbF79R5F/JfzZoUHHpRbKNV/wKeBZZspeQCEf3mZ6J0lJLiZLgTGlRAnZTgzng
WPbLzuDVPvMTPobU6kDw+uqbZpG4fwmsyuzWQuSACOOS/Q4GNOVfe7/kNB560p8p0Eub+LzE739J
a8h19MBlerJ8r752AN+dUMIoRAcdASU5DuBerLNL6A2FvDKcwCMoa+nlBV/rSOgoLVmbED6fIxpa
bRakUPCNHZ+xrfWwVAcgwzlGrA5U4QIXCFjD/+c6x3E7AlNRm/rkT9SUv63H+BCzO43r6WdcZRi0
CZaqaVJnlm5Iyma6H1aS4t+s1Uz5ISveLmCkI5bsb4jJG5IYdJVFfxdc1+JU5c5+kogosx2TD8Mr
/yuaWPy6YCVAGWh+9bu6rqcL8bJKvXivZ1XTAGB9QSXPWnpAeUZP8evMqtrsyFhW75zwTD+dJi62
XbBpi63V8yGTdY8SYWsJelu8POsU8IA4vwtW+e9lN/isxN70jxrXi8Cu8WKpFG3JMh4X2J6xlycV
Rm7t8H3fgREa1u/v8rRm09n0G9Je8gw/up2hAq1KHn+sXQQOXbEJtwMb7hOa4ERYApx3E5rA8CsY
87fr2cDwT2Oh1VrKjUgMgWIeOL6KEuGEca+o9hBYVO+/YGsQEXx7lB/HUantfwERmMFnPpiOYReX
xaDJad3FFSr21tcjMQvA7xoVsHWUere3yW9m3pGhyVb0FWJx5HEVNwlUw8ZdQMVQdDf+BSFCBVf9
CbXnPf5wpz87VxaWc/9E3fjlHi5Q35ElNaBSSuuTA6Y0EL7WYVBYvEcYQnfQfTuYm11SQriLVwET
G8Tfhqb+VrNQGDapUgYvvh5k032KAXmD7pFFEtgDDXm3QOeNYhw9a/7/hUVDDopNWpvZhaoHOk20
DKLF1Xt0YyLr2cJnSAITEm3+HpeoMCPlVHJ/ZcltdWGMCVZDngEsmfE39pvc1xRsgWoRhLlsUObl
S3ZtcfuYRcz0rWsHV10E5woBenUbEQV0Z9M0t+NS3BwiWAHHTSEX6P22BDaXQ/VXamNOKE/wQjJF
ueTW15sl7bQvgdiHf68h+eBIz0h+PbVV5iO+hUWVFOrOmInTfMdHM5l1CkzeO2pIAYqi+T6YpYU/
xMHjLzHQ2bz0J2KAoXk2+WGKVWE9PXA3DNfics8k6cv/tA0NYpi5RlqZO0M8jdauwzzBlIY6gKgl
axH+AM3blZHGjEGgIeQ12yvUXyazOZrYc+rejhe57R7pSfS+tstzt2AbYYk97BJCDfeI4J0efLBi
hzOXcnStB6/sNX0lkMao/9cCDqxGtB8zPrIkmeglTL9cpm/rOsy6xl82ybqz5Iiwu1P9u8T7K2tD
jdKMypTQCfIFMkrJcjobzFaFKSUqnvARG/oZ8Av7IvviaENZSHosiyqVBkbV1lguVk3u/MVFxrgw
f4AEt+3cSJ9rirxTcF/f/t4JGPWSTV4efmGOWQwq9nQ/1uC9AHfyuIjxygON+gzKwKkA3jy4j64L
Yga67DjA0zGuOMpLir8Pg6RgUxj/DUnR7GM+qTGVoLsZlTwjbT6ZcmJipf3YS9gjj6/LHKJapznd
MzeB8YVW9WtNwg31WHlSqYM+To7eZ6dZiCd/VWLSOyk0s/6nbl7fVoMpbYybmFR7l0XjAulkV7jp
24XJtsWM2dUrmk1m3VtVA7ca5vlj7ZMKNWW7tiwFTMAgRZxRRVm7ML4M6/A6bQCBH5xuNbzMN/1S
pzztfmEjqtaLGQc/JhObWzCw4F02P0kRKwCLVufKTKrr37fz/HtRqaPLvytVeyzEiWkBYxCj2fjj
7LlOPk4Jb23ZKzBWpf8NKoSj3bx7p+If+G+xVRvVogovkh3tM2gsfqtLQvKkx5O3yB5M93Z5VfJL
/oV0CGoJ0kwroweYOMEr4PAMk62AZ8vEhMlKJBQhVOyTYFkQ2pkTHnAITQSRHdFxGBAIcrmhVIrJ
/2OTQSrqIN0vU7tYaL6lVniABT9H8L/hKbyFJ2qJkpcU2MPLziM5p9sOixEbrTBzeap1F1BWO4XF
zmmMZqMGeObNUntdGYHBqjuaVhg7vksafnnFmkIq5OA1eF3N2ujOzv0h7t4qVhS7hThb7DTDWSFQ
WZIKi9ooC6mpB/CprS1o/whlm2a1XloXFliGwI42dD2UvGRjgAl26pMveK31DFnb37KeArVEteVu
xLNAH0Lw8Wvco8FhwJLcIporoIOjaIJSbCt4ApswZYI4Hwqt1XNEsQqhnuhZNinhZTLuE2YKR9gV
Bqm+eisePhsAJyJv2Lo0A3212eqm8Xor6FP3S31CD08QOB8dWgdqtDfSQU4bp8RARqhICcyPT+z5
cCRsgS/3+2Zb/4LrnruEF8YsoxxO4tLg+i8ILU90Y9xBAzH/TclsuECoELlu6c+VEINIwPEvXoNX
yDd98sg4gM3gPALlJQKJDgc96ZGXiRZmQHhDBI75JvttD6lEOi0SesLM0MOTR5Wi82DyLvHS7nWB
iSp8gbhI4A4srIuzFKEEJXYTWtH/uGV05bs44ZrmCbbdUryZnHhxJV72LlHoJzgQmMp79IVdo0PC
fM38i/QJOmygqGDmF7TMKVGA1rFDQYio6cEJ1+Q6ArZ8rajHFKciyhfKRyjYsYRGNy61Z6fIlN9L
WOBXMA+15VQ4OTVw4yIAD5di+E7fcPEKLCznyW1nlweDud3j+Kbbj0lsIRAmC86EyjKuDHEu9T1T
n48Ur81Qs5wrizzFCzRl1r5z/UmDT43Sq/VkQhR/nK0IpYJUVfiGarl1A8KH09V7Lpq0yFxDnMWq
7tHWmdly2Iov51gQ+jms03A1ysHnE3JJENKJGR0/apEztrovOLpdGgJ+XemdzDM/9Y9myiGYzB1G
X+GgcJF3tedpCN3btVkOWBmeC/UZVMGqiOUnILqlK2ios0bQgw8b2VjfiCXugfMTtafGgdIAEMlO
JWBlHCkQPzo0+Ds+ryLZo26IriMCTYn4kwRWDSdvb8RNw+PxZOJkrpFgl6yFXETOUdS1jJYFhrkq
JAatJDpFdC3qgRqW/6T8iO4+x4PO06aSE/H1oPDoPc0hNSN9rYx8TbukH8FF0SSp4k9FnvKCtyTW
oOPgYI6WB68GdMK9qJOguqy5VEoprUEgIycuTr/GoyiakGfT0+vcs+atdDTY5DjYBMOywmy4IXjL
azoK7iEWDKqtE0ooEg4HSHGX3ODEVqzYgOiNBlRSeWg/t5Arngg1wN6CKuTe+9BpIfjau3wJQ0Pk
k3eYytahfGLts7+zlebtIm2NfaVChNsKP6sjk+xLI25s4BQtlPRq3Hfoo9zaooFJkMEK9C3cLgY3
JTdtA3UxnaX/XHDKoGCRCUTRw5X8WVEs4glFnHMVcPzE3h48CYvwe3KRiLCrTmo91ET8xlU5P0oB
QA61XvrKeMVFzK+yhNFg5Upqqj/O84KFiFp6BbQH+8Mjo8PZcO2CvgCKQLuzHpJp9PZBKxSbU2kt
OYDmgEOCC/QNF8rhV84jETqQaKyBZLdxoMRu33N/LBo0MFFxlKiD0NZ8RwjG2QwkvsgSFHQRWh72
iOcM6bQx2XQQTHOn1HYksgjBYe1eNeqc4k2HHQAQtTC6DL6oELlUv0Ak6za5d3ULl0M7zb+lLiBJ
14O5XgXmHRpc0cgNAlHZGij7MWn4vtSXaebUEPtzxtn2BmW+aER31jxFpIKnf+Mv4DfB3DQOBnWu
YqCllUSvKZ6c+GKGn+D1YyADPxMIXmLi3NeGeQl3c0bhwJswDHHYTOqhoGj+AIoCElCdMwOEOMMJ
8piPVcDnxlyfAMICnxXbOTgH2AYsVJMZ2h9onB/Jt83pFT9I4S+bfymsUQYSR3FzZtj/Hk7ZI/XW
E71E0hdFJTyKoju+WK80xIG4WIAOfNwapg3r0cDVt3P3YcUpOYu+quUaXhsITIipp2tM3+M3k+WM
1su58Uhy0TEWpyUH2BULiiIMvq7R+kIDnCDl9Ldl1Drl8BwUAP43NBHMlsvNgSXo3FJsQVUAWHTr
a8IXuzVX4YuNiIaEjAziwtGGcSOhHPJq0uUkDyrvQ3hNyzAyrceAxPbBbXWgDqiwQRqcL0QNLBB1
SLtStEtoHmpyZbP4taBrL3uW3ScwyZ47lMqDy5nmTTHSBqAY+aUDJENVrnIp81k0NEvjxNIPGnNk
y3wCDdnnK4IxbqzvCJ3OnPG23P47psiGVNKll2sw1QnaH3CMua6wwXxCp0cRs0kxL+CIwP9LsUVj
s4Vbezlt/4ySDmw+S9CJFfyQb7XRiNNYMy6aB4GcXkA9Y2HDwJyEWI3iecq6TqEm2S6NOrTAwSng
4KdXyqY8Pls5MDb7HnD/MnNY6vKwQZbD/OanNviOIFyFM4PwN/uwFM6jbBZA/pVHR67OetMGy77Z
JQZOtQkf/X7NF/ku9MUz8xFcmW57N1ud8vhE+nMlrIWb3icoIzFSVAbBcmAcmpKC6yIhZ27T3hPD
cXNvfzC/KPpwZHOophuAHaQDZ6cyBRP+dBvo5+7Eql0dvOOSyIHNQGE3zSmYwhj4u1hkt7nZBfgI
qv40T278YwD36w9gwW4gZp8RzUbCG9DIG704ni4snHMREMSsxlUwlDdDxYEyyDElP46XBlt5tJ/r
ZnoixDHrH/pIEcDvZUxgYhWTwKeolkPN4UZg49QZVHOwv4Nn67naO325jnYo884D9PZQvBc/+FHb
eJvpDreSPXXpyAeYjJCOuFfv6J+6W3Nr9ljcoY8D5uY41YjDaCc3Ilb25nTmSepeNM/JPWGY4tG6
twmwtwoMPLkFp+53fuztf2arNGyEW/+0bAIIWkS+/uxd94dgJKAp5NcqnJ1uyWEgSfiEpQ42/i1Y
XK0eKGdHgnl0RgBgaBBxc5zbj6DqfgLuEfeY3E25eZHer9GzM0O9OZ6RvlR033jTursuZ7/s3mvm
WWaOKoAsasR7+9Gfeffhg/DY9/wVS9nR33tBa1y1I8a4MPclLrxJGiyy2QOvNaZnAhuPUT0mJH+0
ITO/X0dsOVwUWjhSvA9hy61jip7i2GmMGtHmStF4dl95X1VdwfSFL0Zda6a0eWNXBkhhXqk3IzMN
LUZ0B99Wia7AyqKGrpyxZ7TL/e1/LJ1Zc+JaEoR/ERHsy6t2iUViN7wQhsZCCCFWIfj18yV3wnOn
224D0tE5tWRlZd0IAR8OyPvlh4pUa1r0DImykZQD0Y1TJrHfMjNn7PtjVgc9ZkpTYeaxUU7f64a1
AT6GyPiYnnbtffVuPCJ4K/ZtFvcvrEo6yn5r9BEx9RoeVVBzqiZpQgcpSDoqQug00lsgWlT1omG0
e1ZnlkH8qrLBj1aLMw4m9uXRUWegkrbCmVZrNiWeXoQdwUtFiNNtAYMq8GmQf2LCwZnGAEl1cvRh
oSCUREaADG1UJ6T+UAgUJZ7QhhC2kOV7IkdLgLDpdx1mhb83Rh7BX2TkFQ7qD1kBEtpfhqUOsLik
8QyQadmMOYhBISI1CJfz85o4n0j9hUWbSpaDOXlETKQWAq+Bre8mRocJDIwz0UCT21x0ffLFeTat
b4t9Ae6Kb6W0OFbN8OFs1uD57JmXnfyqmeTKuUQOL55UqZC9kOO6AZbSxtF2n4sbVbZqQKML0TED
Kqmy0mbLxuOzuStE1lkPeuJXUFTdgzHmO3MKIoOSVVC17sywG6VRFlHkRqfCf/q9oOLG/zawrH5f
gzOs9tai650DWChIOJC41iVcNW5vCb2i6rLY17cl4eMD8VkJP/QqLLkSnoONA6Jusem/GZdGz8KD
/OpivpepxWcDWpMAoloqwk9XIXDGqyEewwceU5Pb3YFwUQPk6DL02mM068d4/d78BAHmLlguwJsJ
VIRKG4LQkh2Hdb0+M+Zz2qCMSCyO1CODN9bPLUoQoSTjHoT4adhcPqfnNX5qC3QTHfdEwYThtah9
cIjd0U3tDl9mAjGbXtu27f2NKasSCJJNvg0p7x/6NeIZBs3YGRJ79KMbsF0TYwR9inKtX8vsdJ5O
ssljVtBIGXV+WnB/B+icx0bq1YzL9BG2Fz7tsZnrG/tTXzNJZzeNhTyiNRYPNf+8a3XA7KCvmKcp
Q8OGSEnEwdWsl6Y0C5OUUehd63mEKAOpQvgdmOBv1SkYYSedNxC5ERjKpHBhGt1gRkhL/uVcrY55
bRiJWwPxslvIaZinZd1PGOPYRaTb5jPbSFn7cXAK4+BBSB8cQ+jW4wbX/fGfTGJol8Z73/Du++ew
UmUoWlqa5bKGzMlpmq3PtKBMG9uG11hqWFrDe9FxSUvG+L2/m8W0u8AWJl7c3wRtRE2M0qdvCv06
4DkeoV+A1tUys75QG1YHee+3vWWm2/aDhEbXB+Ji5ugE0onVGGv+8dNiAPdloe7cCtVRWDcnZmnQ
eSLO8+snRlnFTmmF3h3+HmhNJOhs9EYHBqnd3cY2G17NxGamW2lscOdPRpwnQTJGE+NGcJIZn23R
B0fT2LXlcbqJupy3PsPfSuM6rBl3FmHYA/Qln6Ezg9LD4hT1UMlbbIICV/FeVO3Mq1kZCuU9h4Hc
9Hed/nGjA8ZuWc0/PECb6q9R/nuuHzA5w2R9nHbg/O25niMz344OMzS5mM/Sj+leeSHh0T26qILw
v/rLPN/hNhnNVa1j1BkOgy3kgUMfpDudNIcT4D53zS/EywBy0JPbKNsV6wPh4rZDRLiGdM1MgbtF
iJ7D/ishoXywcmlUMsAY7C4EEhNIDCGJzuSWcfl77pDGO9lunrhVEKWCQRwMHI56k+bDqjIE3qvY
G+sAMTQEdKToBkmVfYh6B7C9UxiTkIa1YJvaKUpqjNS9AQn2q03jtW95L/eeGrMbQEjY6x93m0V1
yENv9dlQ+ww5EE7FO+KUjCE+jUv6vNE2iZJ/UKQSpoRifj/2c1b5QwfinwpsZ4Zh/0Pi8mFDlbmN
fgVnvUnlPKQKP0TdcLoA5jXh52XB1CZcFnIj9cyYvGIOFYnGYGOZIB8CMmutMvrd4crTOOE3ndfg
MYLRY9V5S9J3srfBqb9UBvwwmTNVQLcFwpld6J5X8U+f0wSWaDpJhPjACf7lhTSZiPgCenkB7FFN
lhf9zVtwMBX4qzt13nPJ22/OlKsZRU1rqXFlwZhltTnZHcoG9LLnRP5BlX5doM6UYgdhPwQWYlzS
5ClAJVZVcATcQlfdLu8lzUxEzsuqgd+DmCtpWjg/vE85n/5lDtkbt/ptvb5yp7mPMyAVKShHNILm
Tlw2hmWLx6b2OVrnKBqTl9lLyG/sfEBejSdqT+vTl3O7gaLDWdNYuAQiIGPtJWXEvFHaw57OcUF0
kkvNDQ2V6WvXcPUnlQ243TDEgEP9LuqWsPqM2rg77a3fu866yq8V5vltVR5O9hO7nfmG2fRWpWc+
CEEmh78S0hLDIO3mCmn36/b1nvZ6VfN4ZSU7KK4wCxlwH6gXfmNqTf+oICcWpXk3q9AtzQL1m+xg
cNfle0kV6X21n6RmiOh4CRvQf83e0zn23ravVm00iF8G39xDb1wZ/L7RaGFWKnRNVuUEpP7XpJ+f
dJrHfGZYkXXvGe5oTuJtoHW4PCygPRv7Q4iFx9RLKQd1m2p4g06xkH17GACB2hlPqwnBrDPmrWEC
kNNqSdkLD/NLxMOyQg+gaq8mEFbZhz9il2TTiCxg7y+8mTmPZ8quxRBkEiC2Ug2QG4Mhj0sJitCm
tyKjhZsJi0+pao1FlMDIAqEXnA1qBbzQzRGAaAScGTJwm+em5hQx0Fe8yv79b9OODHvAs4vuDqoI
vAWsSS727cQFfL+SwAblmCFpGQ4oJsfMUG4ie2m6mrsjVhCkZiIZm45oCpBwXsKuux7WCHEAGviP
fk+Iz2jLDw8Rf6GwTJFow29LkkOygyGNGxo54qwbP99xXOFku2ZamOjnPzTgQvPpaNrQkKaeJ1nL
z+Jf11zUA2iEC6nF0f8xw7QjTc/vqR+YPp4DFeIz2hwSHea8P82OUQlFz5KmR+ubH6Rwm9SrpHae
oeJmFbFpCg4T0SW49JO7oB7NzZMvaXgFFB8Pj9cOpCNbR7C869YZKEHtkSzo5FzH27BjdMe6oHIm
FngzyHqMsCCcwDNcx0zDJWXarJIgT+3igfz30UkYaQNpGXTGbgGqThGFmGOD49icpVBAlrU+/pi6
GdOW6TiiALM/MGG05egNh41+vL7uS+/jncP7vOZd5JGy2MzWJ+fCZoOpdzffbfO5f1+NxhJvNT5a
5ylFOveBt8/XNWZ567fx/uEZGrKHlzSz4BqbTw3Pvs6lTZHBLfFbqcms5S1J3Zh5vuEp1EUyPHvS
Q/nI3fuJseapN6wwHhdEF4TPEArbKFEwwXTUm6B6cScq+nghSfQbasBwy0glxQe15WSPFVnuJ1LG
UrrJnxIh8ootqWaA8IWTD+Mg69rxOKZ0Y6XzzYp5rkRXCYHVyUrBcRj9DJ9vfp+fnf+azHIENVhh
Y7at8oCYzUrr2cE8WqXhRjmh2NE5O08UsjZ+NowJJxDcoPnXo3BvoYD4Zq+Zbd776t7dttkjhTyt
zs41aFgXp+MVUWaXRLMgBUwZaTOhZNug5v6xGBflqx1MfeWKhNhKswliSohcjchmLIgo9IANFCU+
jGjHiqNdgPkETZKqlWhDmpGOmBGwEqomnNOOa/6iXQnbdxntEX5ZIaEhDRVpOknZjDHv7x86niUx
9bIkwtpA70XiVBp4Rw8SP3n6CMSUqEO1XIIsQC1kTTjv8L39ZpTMi35KwkcQgyRyOslHyorff73w
vshIGavkwpq0IiF+9eDQGo6CwGPQ/FPDnZ6lJmI+YZu86cr/WDdmqwiGULv8x9j2aSPCMHzIp2cH
C2KHAJTNWOedI60+fRT/JWz6b1HQ2/cmH5fwPu139hoMg3RTDJPh27TWa4milJA9mqAdVXczRC0h
KB2ND3jATMH2LDZjMak22IEfepuwL4V6i8K3uSUjtiCNIGxQwARRpQTj0gPgfyOQvL4b657xWuiz
4ZDwdnBmQGcK2hgpQjtqi7/zBgR+XK7wU0HF4NTQGw+0VSAtBIgi2YH2uGOEGVr86juUbESLWrkm
PcjQsbelw830ZGQEcrqXNiJoMk9PgAXJIvmhxsJIelWaDfWAdQioeC+aQR0Cy49sFXDRTMALVDLA
A2Pi8l4nFq7D8qvTBF0A1uzHEs9a0pCWyYYxgeLBYFDNNCHnqG1Fw5or06PfCzdjyu2DBkPS6nxW
MyDhH1XCjdtkpA5zaGGyR8mkDULUIHsGNakuOjCdFo1BB4sU28x/Rq/goWTDRhnHoVOWWctJkAXP
4Tm8TN+52djehxoT3fKygNnO/ApTsr27G2MA4DnANMcvaWUmXLm6ZhqDBuPd82E2P2AQpYzzIKI/
mLmJe+U8ncMPInftFbOoJ3RIeL3RZUlEzR/bFg0CMKBoc/RTl0xgmQ03Pl/WDrAaoRxgEExaAnr8
9YLzYOBiqhOP4VaAXIi7r9QUxXycbzXvYJMDiygHXZZisYRhcmt65V+bALlkv7T20wDfJMOG2+JQ
NAB1pEMrKIfF5NBxOgvYY7Tdd72azXxjSGI3QHVKeIif1X4P/Zd/6ItD/rHPkyes8rZD+Ak7XL9V
o2GB3FMNr5KgawbFIPHApiBGsEQMs7djr0k3XNK/T4SCxaQtdZt9OtnQH9tySMDqdhOcrGHVCL9W
jUFrULPS/svNzQm6P2dMEWwQl/oP45uZeahWlre1Wkkcr2nUfYTxxvBcJjf69C+GO8NtjMFNyD9J
XXo0gRzDu1uduy7TcxuL6qAXaNKW4max5F5+g8qlbpFRspkKEV510KSDWCVMwk6nXJyxSk8idBh0
dxaJKgOQBpRE/8D4ybuvMbQ1m7Sc95R+EFMk2UQPWgCltFEOZGQfs3Lw/r1iphrOlSFPGTefT1ot
1CmOUQHuJ/ShB3YoN10Djaih+JLSk8w0qL68qKVH/0SM/TV68XoxMWMv9TpOE9YaKvEBIIb/ISwg
gWYCFZ9iyKGwzGzi3D05DT7gGvScA16g+kvPMYOp3gsW2k7tJLi7+VimY4vtw2PT3Xw3b+H9OwH6
K8phbGvoPtL6Tv4RHUIJOFaoSewfxk5/k1aiPemY+4m/3W6d2MCTki/uZ22Uoa4uDrvfYXWkQqmJ
aaPY2O9cwrvBTDYLkROs7DbFTeYmLRh9/J41I9e/ygOiDnm/EkVoKjqjBvBVYRMfSZLN79U8uecj
Ycc1Nw/TzxJn76AFyWmExWpzebQjr2rm4/c+MIjc1oyQazkKeuQj2Jc2t86AOZ3x7kuRBQJWDEnP
zWzuczaHJc6ZFFH0FrGdgE3stnXpd61aTFLajFK3yXxiJLEuS870ZXmihsGo5VEzuvTPW3nQtn/z
JFiZuOflE+6xtU/MUz/h+qSIlZo7e6fyTJ2T+qT9QBVMAFJRLkHx/uCcgqfB7qQt8+2sWigz3i2x
adXbKM3C+6rq0zRl7Trmpc/FzW5cmHHYvhgzr2uNXUQxB03/xj/evBZ5q4UGJi2QZjxvgENWjLaf
DFujxHV3O2bORrH7MPZNMJvEjV3E6bnECQG32moujPGikc92wtJaP/ztGoxJgVfP7rEZeBkNL0Zt
0raOW+KtScwbJOayoO7VGXKNahQz3CYcIbp44MVcrYu3ExyVmB2+6Obym6EqhRfvsL145/7H5YSE
OSDY6LRMuK6LV/nQIFZQScWWiqaklT5vudT5ZZnMm6tkvvEPToVdwOMsloVX9HuTSmwUW34SUQMo
gWbYhdBViKO9wgO04Q5Rh7TVXNSGuwbO9dNBNRI1T928GrE2Tntw89r+w+vZiIj27Im2agkPqvAy
lw+YdH2iPxuJACeb9zrGwdHGOYQbDgusOKmiuXDeOqPeqOgTKZoTOqiiyiQffjzwfnZ6zbuzGxuU
C2Qxtzq3M+3LCdY+aribaTOEzMgyafpAQX6spOlD+9fHfYeNYTyoT43j39kjae0MBWDFA1AaWomo
FlLWoaUq9UvSNI1cy5jQ+Z+gXEYRqRkcZ52wE9YDsVY3Q9oo7iix0wkw6IWqIkm3/YHMVJ08BAFd
T6IUjRo/bjJwSerUkMY4Pzp6PZR7XG7FzbDpcR/YzLzNaswj7x9WyA9Q3/gYezYL6R0oiLBh6ZpQ
gfuMW6gtNKfwvBhlRo5YABNme4J0/kCHrkTi1dggYNtE7fhE9HwlSk/sdH0fIm8QYMRY88M0YVjv
DVXSeEgdSCq1BdszM9k1PER/s8rmD84Am8ZvkRK0cMzZMHNFabuBU3bIFHhyvG9r+1nmfE7Nu5b4
cRIgbCQWiZD/gJXgiRPY0GeIKISub+M/+mQB9uTgSEgXUhtXM9OC8Jra9sBn5+YlBBAcJrZWqrUE
U8B2Pd07P8nmVzZTi/Tcug5zly1uP90qowAI6hOvzkLeWbkXBRByiRNMLX4pdxO7x2ZDn7ZPABMW
4ZkAK3ORaGUteCKj0+6+b/QPNSMjF9pQO74zHObUf0UlFgJRiLc6ir0P06+SP+T0TeSc8LEoRZBN
mHlAxjIuMCHHbYXYqWse6CtRDnoL+RhqcNf1xWktdcMMY8vGxfTj13jUVEqtDp2VxDkenTb2h+OY
Qyp58wmni9EY5JM6fqfAyevGajiA++Q+4lNNBHgTM5rBif44dxoSSV1qzrrlNazCv06KweFiPEcK
Mx5+eB+eycLgs5Dxq+20R6NdSbhEHYPRD26FIitiUFhikoIF0wtxk2c+8D7KOG9Ns5jdR3fjG2nY
J9D9zLsG5b/P7ILkrNNdnFc1NqtKTz4RID6Inc1BVKZ2cmYbdMu60H1QlZGOeoEzfY+IbWDhrFuD
w0/Hq5LlGdeg+3sNXqOalyNLXATV6cdFPQ1i9g9FUsqqZOAxdcbXJKfPhIgy6VeHHxIzyHsIiLCU
BhR46+NtfKJWPjplMYsBvR3QymB1kCrAoz5HtxnrhJf9eFtAioL9Fy4oKBPII+hsp95z8qDHwznu
gMODYtryyJ3tE5l5c56Ryxa0WuAo432x7A7a/oGSbM0/DDQ1XrkJ6cDobnaW1/EVlsw0C+7DWr8H
Hv/xLmEaRGhy800+V/CxlbPelpRq2ePjRv89p35KAh5kbmNUmW+Mfc6hwelQ+qS87HdIjD4DcNbg
6aI6nY3LG16dGNy9IV1cGpcwCzpkfTXuT2E68IDC4vMybAd5cA5bW1YP09MPKXVwPHKUJ6EUcK4e
RJ+sCb0Y/ThIS9SfBU6NothuWsAbaEJHmAi8vYxzbg5bxqJDUg2YQjUeJSHgmEyTfqRXR+GIE4tN
6De8bE29IswFMl/3J45aOk6DD/NqZ5Jj5wcGVT5wEww6h51DSoV+CI8Du52YwC4vgrLtyy2mAgDO
nKMsAE0gUaqRdorYPGHlPOrHVh7kaywbDvXAO79tFS8aFp9CaHbhpSn78uXyMIMO/52pX1HZRneb
0Gfk//zkXsfAAOkcih6WG1uK1BtXMeVpdYvOkXCAjlMbCBpgwxFpNTxgKyWOp9nHevj5qBsUG1on
1DxB+x0PFyPHbZTmrsQTdUFbeG9K+I4Wjk+BvrCQWps6KUi5wZyUJpeWKozrfCRtjCa5dx2QC3QF
Sy5t7Q0QCmgSjnatHhIgMzVl3aEK6PjWSBNRbyO7r5vpJJkgIscbo4Vnd0/fIK73Q3mbYmXth+ms
5GUXZsxtXApifGNzz5LGh6DF6Ayp6tHfIck8vp4LXvfX2jW5ORIr2/l5kbreuf/jTJ0dN9jddGLQ
w0dOq1lNJN4dLkuJeJ/n+KceQ2GEWfqdJJj8od3XMurDT3jZvWhJqbv0qFwGt0EXYhOTXLuBFrTl
bAJxBQYIOlKPqg1ebumn/Y/fc1I7s9v7PLiFLe8EDSANsjF4Gd40H6eEqWdiePr83Cxo9fNxRuYq
mO7o8JC9fH8MUwJgxOyRMUBbHaxkTrGtG3VX3Qil9sKL9wQSDH1XhA2JieHK/AwkfJ7u2+RJsXGr
Kh4iheVFPvqtPJXvf/2uHByeJef7wmvlhDLpMB2yFZBbpUzIr8ekOByljaWQmSCMo6W5pojMg2fa
xE39ZNiEL0wAdfNglJ8fqii1KTHihlGcVix83gLz8E9b6jEElDbe1e3SYtBDML01IvFujDp2d0YI
hEva4d77+qZG4CpN8ve/JjB32yJK+1ePqlHbonxOsC6hbNTdkUVACRjhGlS2pnMbpLs04YbRRMBi
KEoh2cErj8QkYUk5iBK4lYeObbllSjWpeSaEvnh1lAVqE3WytanNvKP2IINRBIYV3p3W8MN0KIW6
NWKvO+Ozn44g7g8q3e3w9f3u+hP77emNuEzaycV3Lsnm58gm/HcZPUboCSCEd/R+6zRDqMlLUrdI
9ijF/8qPSFn2sYD4/s2EK67UB2kvt5EKOHI4CatKuwtTXvOgeq7+vPyW9gv+9Ei95Cp/CMkgL3ro
5xYFKUTsKuM4ojJ3HOUI7vXGx185U5j9FFfoZYcgVfxpli0AP3SFdToog4Lp3sSiXrVmSI2hCGDs
g+UDDFIsUJair85Yf9PN0iE/ZXHGdxakHBe8O7Pj3wZvd/vbTLswBZ3SfPCRT6f+NKCU66qiq2Xz
1wdlV/0TsvY8iLa18ahW/P4ipicIAHYNeVCN4o1KE+pZkfi62t8qkOKwYHxPWx1Z/cGDRzq/mTbs
rW9xbgRxTJjmJsRD8vVGoASCPy9h0D3i09K8Uzp2NNgzbXSq72gySDdahT4aEdClDoXYqaC8Za/w
5e6knr6yB1EEllOwk5Q3KonokCX9l5bq9E3YJkzkI/Oj3EFqwIb+ZiCUQh1leDvIhtyYxvqRlvCR
X7XhHdPxmmRR6aBo8XOW+EcSA+wsll4l66VifDQWFm1JcIOdutr6T/BVjV7/711QnCYdqwHc4vjt
2+IMlZw/xSPko29cBu01/O3paHEn4XrLIe0qw9Srdpz3iMolwLCC6wqlc5QqDK5MQvtcb6idoVdq
MMCOMnk6oFz1FRBawiBgy70sxiPPWkGLbiZtZ003lkr+G1UZAcRAx6NfPQc6FRGX4BSYj1GicqZK
npTFYMTQhr14D56+RgyAGVMJq8F9B/IzKk0KYyOBzi+rMgZWJmXV5zzsaA+mhgnFcHLG6THdcQ5Y
3y9fUjI2IhrHsDhGq6VfonIqAJO4C6dHse0/HvKvtOZoGwJHg9cHlgbfl14Faf1IL0ANo7RUQO3j
lzJaPSEDCb9C5l/XKh1HurT+Dt7BS6J8BuwdUsFzO8ADGDtWEnCAcDYH/ea80a07gsXoVCINL0ep
mf4gRAVgAEvU6yRmciTNwmm7XwWjQm7DrDA28upQd2etJOWm1QTLJHSnw9pUUPlyL04KDidCBDgK
X2Q1DmmS0pglNIgE6y6LvqXiQGHhTmgK+4zh5YKmJeTapKhUOjmiC+qwpemZYBamAMjyS3lEJPSq
5eChq/YdSkpj4BCoaTUPIVgp/10J5giKlRg7OAqX4BPkFIqIfZxCgiAlEw6Dq8Lv6XUN7z9wiLTn
m/y95qC4EPdoW6KGlNhn5zsE5/tv5Ik1VaxsiAJOBsru865E0d+kkVCeyAyPH14l7yrlYhz7FrzQ
zsB6jg6jJUCFkzF+t/+Eg3Li04nUnBf5hmTOkyDcKn5Yh5OUGxBOC1bF6/g3Mi3Ucc8gmYK9WLgv
7vagOyE8TT/eEacDc5FgxxWdocRYJGPcC672YKn69J+j1X1/iB9PJB0KjCrKX0ksUa/BFcsn4hm/
hkTv9F/liQgyhHlC+CdntQHxK73cJRgAffALPgyYagUsYsZ7ybenQ8CSIR6YfzJzHjsrxIJpbc7g
1wSTTvtXFEit6oFtA/vxm02pHBJyMjpg8+RAKwKOySYieVbsoHEkm1ns3rxLv7piYi1fzDrEzmlu
C9bv64rbAyHc5FLEF0qfqSo6l9wjfeGetcJFJFyTjcnnnyx2JPnEtyRxCD9eo58YX/STp5ZSJFlP
Cs+XZYwN9p6DHZ2gQ4Rrw7GfwA5YEa6PCi3L9vAe6El6IEnmO+oxREZxAzgJQBcsp1NfsXZvpM2f
ss2k9Ugpjc2Ss0QlQvhK9GWnU/Pj7jLSmIQyX3htc3y01Q4YlQ07+GrOZh9fx+rOZQuJZkKLoBHF
ukVfeEMJWnKWBSIVY7OxU49TcDTiqw5dG+wIPmivgEvpIYEBKwNeBO5FMJUQi/V4VEIt4n1F27ZP
AAj4cGA3Vib7AzkYqQ8rSR3nu7+Ulam3XqG2OEl3c8asHTBJNrCQMk57EJPFJAGrxe98PAquzkdY
KDXNbHwCMG2bKXtb76QP5D+QVkb2kABx+J7uC8DHYZCQbhQslttuUqPl2jNPcCTAIIURnrpQHWVj
FV4swEzJrVZDD5/mlz748xdz48lEMsAtkjMQo91+uRw8ugyOsI1Jzfih8AeT88PsayrcRPgJO6Vp
3vweVGGK3474iohrAk9RjqfiAFh+jKhz5qMORX6ks0lAq+b36jvcCDuRB1gxP0Sro3yejJ8U4FSo
5QmzhYInQxOmrSWkM4AOktH+mYprYpdYJU7wuOBIEQeD83KTzvEABAa16jTtkFXbF1Ws/4ve+csV
vC9tm93otmwinr1Khz0ABFIrUBQ23FJ+QRLHdM9CAdqV5v0H9K62rq0fsKQOjKYpgvPf5f+0KXzr
xmsNS3oZ6Ga42/cdRBh+cUOIMgCH9ZsrbAAcO8jSpAugkY9lQz2fVpWu6O3xNCQNBqSdPKn3zy5e
NWzZhyUUr8OyHMfgACOG9p4pv24GnXkM8rLq0JXZWDNY4toz7ugVoQhGmNoIXk5n3VnH/CKB92iv
anrKuUqGkMmyecquwESQkFyWN4lv8RGNUU5fEQEcXRjp7GkdFp+gSgmEeJB5RAg67ZqzzyjGojCD
igyF7PjjvYadfoPhR+EzNfI16/mhcAaK3fa5Lc5OCe8blU+AUlFfKnZvwhfeWw0YVKL/NiHTSUDI
IJRxjJXDyoBTQLCe8xMZmE7sfwAezAFrJuQGwMGrTMinOJ0MrlAm9NWC5clSaKdkAj3dWNBQ70i0
820OZ+wYemnhPILPC9dmzhF3e4Mg2IyUYaVzqigbn3s6c7kYGvmdEx5EHjHlZflOlgleJfvq0a+v
Hv1bn/BQqZM1oTIB/gzGMRK4qUPc+b7F7IqlFlH1ZW+vxJvY9AO5ITsPlKHJ13NUU4wKz3NMAjeX
m9ENy8F9MA5ywDr+stoKO2uji/efTWyxkXTX4Kc8Bl6mayWAVXp16ruPIMWgc70jbAmHnA/QgdLM
EN0P98F/hI8ll4tuLh+wl8PvfgMsGA3Kv+QvaXzjTOr6q+aWIhFhNfSYF2KalMPYxCUYsKwuCiGs
OjYMl4fTU8kH8wucROQAGRy+huDWCkxMQJsxoQ+3qBpYycKz6shF4kCFN7BvLv0Gy8g8K/aUp2LN
f8ZHrlQ1IlAPylOAT2JYEva48vyOJtt/gC0lhg8/FWSILUSRucWewlbqJDdtJPgx8EL6dQUUtcAY
Sm8CkiZcuEeRowieKLMJoT+RjjzwYQOwK3ZJCickxedgwA0QGarylgQeVLKCpgz0Q9UZ56cBzWB4
lA1VQusBeMAo4v9pHPjSlQhwBFcIcYI14T9drWnPuFBjLCx6LgoEoxkd8LLZviq1SxhHihlCJqm/
X0FvkZbGDUsiQ0FA0qeoiLFdF4SDYjzQIuGqQHeaKu7gFE0hrwjqxn3CfCGO+uBLoNNgn7GYRNJf
DPPr9mYNsDIWxn5Cd6WqraIcbz9kGxPGaLnYLGxYUf5nCsHU6iLZSlgyXuGvhyV441X/DihH4ZD8
nU0ONtQMWAuBxD1glxvtJJqiUSU8hZggooOmkkjaqT8E0eIRrQkD+zA3uAY0RfCRCmNkFxQ1JtBw
qYUCGH8oUeJAQsbLUIMEH+c4PAhzUvIhhpdzEEFRlfR02TtsUMGBsadNIvCMd2eIx83vwj/LfgXH
MUNUyBycNEgdDZi/BwqFzUiORKxWJtJdvwiGzhU2wkmRPpSdOk3PU3gFX3/e5Aj5/gwex1a78GC5
UYe+JcbOso0htgJ6qgwez1sY43jIjZkUsMBHIcxRC6TGZ0pGjzzxEQyUgUAFvVrkjCrs9rUJZQiU
M5InESJRy0SLlCVilqBoYZxoT9WVeLhX7JES+emQK3iXz9Hl+hPwZDAlmA6lUX1BtMoEHSmsxSQo
serxBpk5g0jXL+HAYkotni2FXkItoN8nOmdQtNBpU3uq9MSlWJIjT1bzgWyvXnPyQSnqKzrmFWjN
AOoAIzLN3L8x48ZsRGp3vPclqEUv6uToorWAhsYy2yL4iyaV1FUPg5tTnbzwI3aD7kxpQtH7jSaT
elgrztsdL/KlGthRWLMXbRdBTzWRMNeS3ioNbBRvRZJ1areVRhpyLftn0Kd7AobQhWMpNeCmPZP5
xUrCYT5phjvRzn+gGrtHK6IIiYjue1DiQFhyxl6XHSKrwuY8eKcP9qeFmE6TqhsGyRluFfC1+R3x
kd7gsBJ/PTBOhCEszk83kACxwFkIPzAywDM/zobhJHcMC9Vo7oWeLUQ5axoBAHWETlHk26X7imCw
x7sZauHlqSxYbjrVvI71L0dChlukx1patZWvbkz/HkjKFykZzlvJrA84Mo6wXw10uQxIGMFl0drh
enQJmiZDrcY+zDR/RmljD7uZ9qmcFNP298iJPtFwyjtQt7KQ+m/Sx0+Qn2DIfioomVntoE6Bp+Vs
UXrh4Os9G7vK9MPKjaTCzN2am/HF7yCFdjeeCwHTtZ+ao0Cx6z5ok+o47xG0OJD5n5R8WsrAJ+R5
wFYsAsUa7y2qhOpGW6ys1aBqpbiaL/DYBOePc5EZVrqiJ1zDwyomnmGuXJqVojqhEl8n8HYM9Cwd
nWYg0xCJgLWhp/kdQlOl1R++u7FWNWerrq7Yg882ODDsk+6zj/VayKZ9/DPYx0RZfI8Pl6VUkUGJ
Rr3k6ip8ECxPOyZ8GJ1hiFGbNa+/+vxyRsIL+B4cV4ICiJhZUzFElGU1vJZHnfJknXFe/6WQMxgs
06NT9q+UGOBSknbBvwwr1KjnhMHwLwSaal/TfxY0PCqHLe85pPUkNUvigbpzXXe8yrJOm0ICZj58
hOW/7h46Jx4s/AyyrtX8u7fhsrFFsPFUH36QJQ7xNBcWk1JpkM1vW4UJl+WhatTY9KPWhPDy370M
6i1zQ6uQewmfL//SxbRsInlhuCV15qHuX7RGK8DLm1bvRnwETCxPZj+QEYRoRLYELcunSjyo/quC
+9HDhYzS3Sw35mdDvNob3ZbwO6r4y1E2/DJWUmz7mELS5UC5CTZsqvLWsDE47Chwmg0YW17v43z8
am6eu0YGmzdgDuuwts1gOXWczH7l5uv7cvAAyLkv+zovwvpvk9JvRtPukJpX9FpXCOr+xVDHmmop
zOxblE/K2S06/nvMbr6afqgf/DDThi34QdmtR99D0bLvqCUl5rFJX+EBSdDdc/GCkD45RacIatDu
mfcLcC+m7gJvHqwGQ87Inq7Ddm/UpUjzptXNLQ7WxT/Pun+q8T/tyq5FZwmldpyx3Go6Sn/jyc1/
LSo/1cVjlkFNKiFYqoijtJOY3onSeQ3elsq5+aiy44o4voPjP14BpaFmRBd6C3pIENGKHNz9LGoF
yLKCso7iFa0hdvMHgJku5Raj6TSwDrB5sYGQ0Q030wZaWfhyqNHIpv5tOIQ/NbROb7TqVmns3SIO
RU9VmKNl2lif+sRyEOsrUCRAA4DHka0VBsAuib3n4vmxKZlajNAKBF1haIIGPfNsuofXtuohlP53
1IS3l8zpw3Y7d4nUtP91/3UmOLLHchOVy8P0pMrmA/5fMj5PqcqfKY5eg9yASfqiJ/j97VuniwKb
QrKk8GT+0sDZpZLdTISFMIO+vCVZYsYrIAQEQIFCcrwTeEED+j4E7MP9B5xP0Yz5be+4nd+30xun
M/D+0+8mFHP+RVMdoQqsyrfRgT48OozIo/gpjRPPp0lbBeJEHFlIK2SMU/oqhlQoAjKv42Igut+b
EbFXuOQ/Da1YA2Ue1KKLP960RqO9esb564MWC1DkxG+4q5W4/TwVF5L/8gJ2DISPYEgbNYiWQUfA
NBugNNzlj3i2CeOo8Scss0YRg9FCIi5K5AuxL0D5eS45A+roOFEEN+/+FV3ChssESDXGwBgILguu
NJ4VjNKDgOeeqVFcB23qcTCQjcqiDgAk5F95c32asy+AzpmgC5TNU6N+1LEj8to/lWSaIeOIPXST
bHhITesz0oDEnlnCVTovyVjn7RVsNopRffIBr/sPSifZUOzXZy37uFQvxWFZbRj72xIMw4SehO3B
+ohSRTSzFz9IGCa5CrSjZN8mlKtjZoRQcUE5HRAKqVTDoOzlwgSLI5OpoH8aYbhaGVCuB7RzDFxg
sWjpDnYAWpDDCW7J7AbyE7RcL8CYU2c6ZlRdyrS6eBLO/kOZqBja627XrBPQ+Zh7u+Ndplf3MKXQ
za5SdYLqNNZHDPAm7HosHgGJoMu7AUEFJJKMiAY86MAkEhwPuzZA/dr+UCW+RVgX0skYva94SH2w
n6loTICCYdq4nG/rQekAIuk8BWqAM0Mj3BACLCCIAI8eRK0WjWSrzazrnz9WMr9hoinoA3SDyo/v
89xN1zQZNECdCKJDZa+C4DKPMdaadu5e3XhM9mk98azU1CU4FsHydy4Op9khkqgT6OORdHqgnIFb
tHiuH4oX8fDcP24fKHpGYGajZN662EeusWD85rdFu26X0/JArnHnXWEroHkfgeHglqyG2KvKk8Fu
8O4dOg/viMDhRoB0Qf0qE+ZOjzYzUdR57nQuXqYN9TjASVB0B6DOQ+x/ICLkw9P0kJrHMB9fUhMK
C043rCNJsRbsejCJDzck1bB04LV05o8AoFHxcUJtC2/2TX4hguBw4j6wupWQdf1X0SaeUo4iXihB
ETQyEQiEjIOQsw1qcD4vEf7Kes07fWyPfR1DCjmt4L3AqEkzo0Ltj6KcT5zUI19MPAG+VPfp/Ack
x2pScVe7e8RSA4Kr8EvJGSo15IfRfygJ0Al3sQmy//Klz4A3wiExb01cgxMtiulIAeHGfcALVQv/
yYnXjX4eXO/GETdM3UAADAyr+9s9AQwIQM9Ys14NcjbRCP3X7NcCk3ue5mO1s3yqxm36Wve6RgFX
pMaavHFezETE3uMWsYvWDsT0YXVX6Rj44n80ndeW4tgSRL+ItfDmVRYJJIQwAl5YeEThPXz97BA9
lzvd1RRGOiZPmohIZb8o90TX+R6VD9JCCSBOD+BXbvaumbfxPqkidbBjl+ycM6mQPN+X2tfeg/yg
4ptqVBwfYdKmAR9DFpw8LguzRrFlzrKalPE+yLTWjRN0lxyDD7ymhRuxpRaJYSiRVr3TPevkbDuQ
bgfcKa6E/EWoMb0940k39B44dEahIGh55jBsuvfmfl5cAnYiP6PcT82sBOT+nvieky9O0SaYts/N
FwmleTmqcgxT8VcmG0RPRP93sOUCWmRlOqIqbBTp+JjUX1CKuTIWbyR47SkgPTxIA6r/4V9AUpM/
yaMxAL5Q7jvShzhD9IVNAWoeMiNNR3CAog1qlLSShTW2b8LQM1YA2FitsitPmg9ehvu+lifwR7L1
bNwmvfja19GUREIak5iCDYPX7H/B328m8IJkP8pn50Dq4mxjP74kRxjSLLGHLWmEOHn4dQ0TWG45
KpaM8vJKTAswE8JyJSSvc01oLt+bemlXgIhYVVh4rd4W1ahAXMGk7O+fkuwT0KrUnlewMVnigdJI
LQb1K7N1wF+gPkGBgzSWHFGydRg+/iJXtrwnygqSZiJRCBAWL7rVAenc0hINHuRFVBjCBJqNVoN8
jeCJpOwJwkk+UXEhCUQq4etONRsMPictuGbK7OSQd7IpDJdyyngcpJSz8sq8SHM95pRqAd/J7hhQ
Ufpm/APC7R7mlBOLIiWRe9XaJzpkUvMxhr8IbEcprVJTHCC1D5Xff2F3KusDzmmJva8YwaSvoijY
VDdaxPJEJgodJuxxInnVRJQSgfK1IY3NWeP/+eBqecS4Me+E8ggu1pYANusPr8o8jQPAGyg9YjB+
ilPhXxE7o48Vw9Lxd9Hk7j2fCkeMlQ5DitWyc30B4FnCDoEOWZesSEk6rNEiegBTmpJXUdyiaBqK
ez8PymguqBzHERe3YqNgLjGaMrp2OtGFb509R6HKLsLNYNdbGN8blfACe62WVFqdF5nS10CGnmwV
TEj2I0fOYNehYkPzY9AhhCGJvP6HW2vWVzWMDV66U2k2CMyf4Bo5KEAGcMnbSMEs6bEJscAZvGQJ
iNZfaz/ej9XCFUUKFM3ooUYfWzUu0uCfjEkZXBe0RNIU6IL960DbFKp/ykDdvUPY6AhsW7UbSzQj
EZhLcmO0Kc5V87xqwNk+EY8jRQNyYXVEjXjT+euhhkb/mWITMYrkSifHS6ea3LuPTnjlgYLoOuem
44d3BuqA/qonpX00oqy0A4EE6baiBPHRkUNoKxNd2FURVJiaNVSs8ggHIBeVKqmCwG+BILhTQDCi
1N+s0QD2t0CKn6Or9GK+y+LVfJAxUU9eyWyjhUlZ/OlWMqa0yB05sCz15pdJhXOBSIElyUGk+8iq
H1oIdCNEDC9Z8rjtMhyv/LBELD2hv2lytD7BLSZ9jm9DXfvkv+JbDGoTeNW1T9aE/55t1HLEiFD2
4KpKlRzxqnlfgv5nEa0ahI4Zv4DcJQjuHl7J3+rCFv56H4K0e1RiqeD8VKj7VFqE2643IauCPD4d
d1Y/OfAGwmBqtdlAYq6KDv4TY5wjtYQunEShoVBVrPeYtEobsuYV7fYa2jvo8lY6UvF9Af0CXJ0O
oaySxPFLnVIP/Kp00Z8jBHTUgEqpJO1Z6QWjzIPaLwBbvxqgdO7ct5aYVygPW0pUTodFmCVFovS8
/QonVf82TEM6x70sAN0no4oMcWF0QG7l2CcdTIfVM6kgimoaIpXT1FC1bApd+gS3xDAU2g1nOpQX
duYoPJAvqM0pxdrKylPzJOVx6BYHDedBaBPCJ8KrqBBwzl7DOlpFfYLRKh0I1mT03Q2srTTeAE+s
GUvlW+6wVJUbTeGzcCKo6Svl+a81Ed9rj8hLCoP/7EAiJbEvlFm/z1lq5KlI+mCer/gJl0Bp9xob
UTZAhpcTlZnVofdM+v0bmTaHMAsprk9HDPCKmwsITbxM70HRl5q73EDdQCaiSl2K/8qWXH+SAJ9x
vV8KM2JoKTwmolT8KFqLho1TsAcdQYPDpI/gA0TXMysRf4fPuABFI/7ghDTQONyFN7pTIVP7NBks
iqrmC/xGwX6No+vHUn185Yz+1pJP2gxRqOnc6E+yqHazpsFUaXAzQ2q80NoHHKrtok/TYQdBKFrt
uszX+n6gZx5Qe/7YLrepVcFofr35FMHlRiZolzoFUp+tKtVY2swMJGSDIAdbuUI6ioY1O/tGIXJc
pieKcxxt0WgY7AGOeHCaMcZXclPlj7Fb4qmdlyfkvoclYoXxR6RhD2kjjgGnRHLvjHmbXxH+c8h3
5zC0iOXWJWdBXugKzQ6H+zP5hIQX0aVVGN/8TxcaQbcutbB4G/DcMsehhkDA5LyocjGLfXszrEny
u4jy1OKxLgHkZrVjViA/1knUAfV8mJv4/ISM+B1d21U/BySLugCJvgJ+cKGPRDHnASh296+VQkYj
6Ijz6wN5NUw0QwvQnowy7X/I/6HUgt6dsDZ07bJqqytN1cgpI2SNawsAmswACU469tGxeTOkh7Fz
3XEB6J2//Gr3tqYbNvz8q3UBjSeiJ7nXWWPBLqhSdHDzw1e4IYuZm+8X13EuIeR4Eyyo3M4Yfcve
3+SBQ/hmBSuwuQjCIZrDqVtE2Sco28/O2bkBeeFEJvQAwRmU8tQJvzuzuLPTAO8I4M4XIc2IsKNK
0JUru8IIQDz28ThptkOt5BPwIe4BtTY0S1m0VxAq7NkMVWxTtmY9tx7BwdfrDjitVEWo4lIjzw33
bKLymCTIZiD8xA8hlgoWAYGiTpkQEeGlQJ4Vu0j0JebTtF8iCiMJp5JDvw4V6TauLlOc6bKlzMFx
LSxhYTJt3pxXRNukJAUfozhcvpKKIX/uPal6hMKUM+QXKRDS5uZUxcVM7RK7Tby/r0EABZABSwH8
hYk9kOcyVnpLHbcEESKi9s3gSoGnPM7IPJRW8HMoHZLRIXSL3SSiJQHx/89NUzFLFY1jcm1R/1iA
Gpk6i4R6COg3ysg4LCqnyJ/GC1IeIIZ8asQxAXm/ryaiCsBAB2EhIQ7IJBEUQrnp9/vE2+yKptcg
6OZ7QBnIZdWTKhnirBCDnCj6KL8MFYNp63f61Irk+Gw5jHAXCeS5eLA/8NBjPEaXYhA4cr5P9WS8
aCrawilkYCiWVGkONcTGyZObF8cKr0GOZOVvftnignm38gOYLTPtfltx7C1WXhxTtIgPrABCZwo/
rMm/lUhUXDCQNTnCunVVZ8FuMWNbyE+agqzU7VWjO1o3m673nAsfTO0H5ArjCnmqDn1KVY+SqFji
wdaZhhx1ZP1rSkTIuKtKhF+I0T3PhaXcuOK1LRY3BxVXBz3Fq40KBOqKIEpvVnJeA51oo0GNSa8F
j1EtgCJHJe3uL2STU4QoBG4UPggsSpvUMh8JHAqEMmlfkjqPDHR1WIE3OA3wBCADlsnU1V9CdSBE
35NPyWCwOoELIX2ugSEZwsRRvFsCcuKSlRRSAHQJVMwEhw3wme0D5oswZVG2gIaCigZSRNlP2UBN
tl6nnIdg1AQ4eqnK5ueWcD9vY0VdTgDLFPTRjtwZt0GZkI/TJ/JfPBm1lsNla9SCgN7psG7ZlAaZ
Gi6MiwEfVEhUZVRQcTABQoonV36x9nIma5GAgpKdroOgm3o5aQbuIF7F1XbMpYDnEDJHQFZsKcxw
pb+0iTZASDh4mCiKjjXYFcq7F9jw1LGpZAMDIVysto/NiLq/cK88WAM54uHfkABAM7kHyKNTpxQ8
EFf2BUmhHBkwQiTJtER4Z4m9Sv5I46wyWS1kwROfmasVFYesEMkTObsG3uMHVhfMSl8oAqBowLVQ
M1Zju+l1GnkQ3YkgSSr6kysK8+xv/awHRoP3c+sMewW/gZsgM1P14HfqgrQS94n+/BvkiEP5Jn2X
/ix7UDwXZG/bCVII1ybXx71HEbuIPZ7NSmYkNtpr875G13hDHcVUVrEG6QB+HNnfBckJQxBb7j5y
E3RQ2hna+QaSukxstfjNfURpFqy0j1Eir+jrNzhbRjLO0O0ZuW4XAgg3wNPSO3xHRzEUVcYAZAHE
3G1B0LO3RuP2uOa/acJQdFDp4T+aPFp/fYDOCLcrt3vjEoDnh8i40wP9OTtnKFv4e3iVIL71hZKO
0d96YcE8efwIFPprA6clv8z7X9a4bhzh4qo1wcWb5dszYLXqJz41fADuV5PL5LSNcq5qBcKuTtGA
aTeCsT7XRxyNbvWow/Kxaq9O3tS2T55ETgUYt21UknATEOuqG37ICz6At3u+z+tn4eBo08xEPdU/
aFzoN4OMMl6i8hnS7mbhtunQjoIb0t607CG/io5ShhXHhRP9FSS6kt+aTXuMViuqR2pY7tvQKWEZ
2yVzNuYH5aJRjHXaek/DrRuLpGa6NLwJw0Gv10PXf4fWy5rLos/5lsvorpGQbpqU7h+WOZ4xEQi1
ivfPWEHr517HiQtqccUF2jbKuFSdTd2T5GwvnmD+2dRIuyeJsHMK/AXWBiUPEJ2BAyt/NRhOxp+2
ETmfcfAZxbc9LjrjtuECNHRdQ/dP/3YU6JsDP5xpDtKoDtadSQtne9rIMYK0devR5ZSrn9V8+AQq
BIzHbQ74KEGTx7d79Ijp9UyfYeF6QnPgM9T2ek0kJLUoRuBo97pr1KaQKKZPq5pn0B8SuV2Gft1s
aoJ90++p1wzy0ogs0vXJrCA5z6PL22coBHFIR1E7CRGhQ6SAwsHRJgeXYfV7kArMDVyqSL1nLWQS
mU6Umnu9wWzma4K08FUYEvdBmgFFdInRtETcVtd6Ro/iYyy7y4dpdS0NtD1W+1th7GneYAmwrUfy
paHGpd1OFk8Gmx2Lj4FdbfZVag1UiVVWiEIV1p16IMS4zsSBmEUD76JbRykEqizQEKFrpKQBDIX/
QylsjYKg03H6Xp8T+pzwd4dkPqkYiWrAhTJGaBIhCmKNKP4HTj8mk4eJb65wjmysiSykzhKFPQLZ
dDjwt9mJFEMJjzClQrdgyWPMGKBWYbZ0SoG19TzXdTFcVQE++H8iurmQ+/wYGzFk5BXGSZUOHTh3
/CXqPz7ApVyQsH7qluvu0Y0xWQ5uUjVg2ag57gddMu3qT2Yr/vpajhXtUzRgaFmIaZoNqq13sBPE
XoD12YD1CaCCLgFrqDXMB5MQtm0XI0rQ5bp22zZD9kFqNXv+YBaaZk9tE+hTLcR7ZnSYH2WeRMWR
o0YJaBXHC/CjvBY2WLfZ5BO5ziR2McwcrxhZbqQdYmDWPYEeunw2drPttt2Y22V7oM3V68HIJ6Ki
seEAqS06mGBtpPulVSVqzRmp60WE49Rh4rzYcNmFMd1gw5sYoBlU+Wr/+yJYJdwx4K/xmKaTbCKl
/dvJOMESa+BEAOCXGCk7PHi0iByJgj8jmQFz+kePyISqv+hm2X7PXDNazWbPpDPxTKZjx0fLVreR
m3vKzCeS+BqjuPkbpNAGz0dLyCoynQM62Ax8MRvQSzez/sXc5ZmyFJeom+RCGWesKRKdxSb9elEZ
oSEk4M+YM/HafBBXe6WC/U2mxAvklo8t47cYOd3FZOH8NzwAs9k6YpnZjCjHN64dA69TC6G3XbgL
fyyVt97hK3pGdwx/Tnz2WlDAzXtQrcx100hGX1SccjbJ3xi2i56QJdTxxZ2yJtkPlJXkymiKSSVT
sltwvuOAiGOmMxtvFSeYrbuIYCHILfwzM7zjZoATCs66DoJeXgtgt4HSrSfKPHitRBeqql3xBmIA
THjeHyjFcp8lTAFE7BUDZHAKW3ahwCF1f7u8IDYE8QEOeFNemSBUuiqt0J/FfhryOiKoevLQLCWT
eUIuwiJKogh/h28FdOXGbE9GlLHFLV8BFzvb6oZboTqgWqSSFFr7EYNKZ9VsmB5OBiAu40rGeHwM
jTxr7AGOvm66YUaxrojylMk2hxwPJOzMiBDo8f2puxKWdREJ5VakeArKBFNypnqNs2SiT+XLpZJb
mscFqsDWk/8qUBlRUhHfSh4Ub6RigOtHUpVQjdHqzIX7vIFwEYuKdIomi9ihEcYAhpUr3/iyV5Fu
N8eYw8aTCgMmTq4zBE8eolUQkEDHOlpzlBMmQRpOHKCWmEORDDXR1DJArDNF0ChllmUWj0LAH0zc
LHnWlTDH6+QfC2pbx1cl3054x2DYzEc62Azk/AkkoOGSbyYnW/lmxYDkvwMuGdgx79BIXKxFjt9P
CceFx8MXhZFJ7VMAQ5VNNMWCgCmNDSIFeByxCbxDLohVEUVyINR5AgYbDzWao41EXq3RaUXLb+Tz
UCf/4fMwFwl7XM6reFn6bJ1IVxB/ujStWLm/WmlyLZnJxe/Tj/FmrINP7drpf8BBuDPUPkn/3r1l
ETI5Yant0pjGUgMLSvVYZXLBMV4SAAc63NFAIXvyY2BFBkgf8jTdz9UVTxr/6oI+pcGJGtkXWxiq
jXrloEK5HNbNIb7BlON+P+AliBM9AOAhq/eimxTpF5oMBJWXUXrhtR1dusbQ4iM7FyQzmR32+An0
UYKRtScprT4ZKUd+w6qD5puay7NVMoCoTcnvkH+F4Q0EGHEVyucfd0k7CyXJu3C9hXVDKdeugx/k
g1B2VNsu2k5mXzO4OIgoMfTyFOQjnOn4InLXNpsWvnFCVwv76R79C9ltDYf6JiBKD+LhHUDad+jk
wiQq600rDbpFFDHkTTpd6B4A3UVCKdIbc7DjhKHGn7PyNBnhpvinjkG5ivJd0YVhrNDX7Cmz/D8x
dGeko73NtH1aH60Q7LnfW6vpBDLXdRs9BAOtYjKc8w0dJqCM6QqLxkzdBSVMKvdJUEYmjXk/u+pz
wbDKY8tOBH511hTx5T2fQipO8wXC2QFQz+8hvVH1XFb3AVzdK1FGO99JsMPoNIoxqQNNMpJJaIeD
WU8tlCSQre4fFbrziEGnXljqxggiiUVFDwF+t3H4Rm4o42HShICT6icB9cbzp+8QZcf0iOLqOMTr
kGUAj6uNU+AL84g4lfAMi9kqhJSHmqk+m5sWnzaLBGgww1KhwcyD9sK3hK6QMc04KVPUQ3Ud2Fj7
YF1kTNXgRLLa5wnCpkwHoJWsLeeNPKYWTIOG8nu6XdyaF7oK4GIUomUt0iqsQ2k/qeYjHCpt61hQ
zRtIZgs1b/rS0RyBGWb58gz7m54reuj2td2y4aARKM0ESAEqNpn0FCgN1mskv1mFL6NONx2qSQb4
TGaZ9PGDvqsCcWcgVnYW0gZ0mdWvmXsaLdHIyMuj3K2VQPsU1jp7joukl4y2M7fMW7RPFCQBjLK1
8FiPG4e0KEDXTN27lwViIX2+X2wSjQjbkwvOvobb0aLlFlx55dIlE7Ez66qhD2PBm8sKW31v/mwB
e0+LlDe56y643eWS5xGG69IQWO1upMuwHO7cIVfYZQqbvRxi6nQ66h15Uy0bPn1ftjXMzPxsaZmk
BaW2qHwnrbb+2B68Rb1aetncs7N9exASd9mmbQ5MYhlCIFxA3kAIc2YP+WtMHAEX14LN4F7V5aeJ
C0k6natnn/bWfNidplwIVmGdNVqyDzwpU/EzEWrswVPACZxbp9rEQjJ/aw0vWXXjMtaYYPma2+AA
a43KoBq66NKl/sTqt3x7DNmYgiQpO3QlVNHEuPMA26JK7xUmQ2bmqe/jqnC4/Y64lEMZegQePu8j
y/Nt9jkMFSHsqIeiNqNaN848oBmBuN14tYpJLndEoVSVFEAop6aO0dVC3hSH7yKKnmakMwbXQMlB
5fviiJzow2EHKjTz+n20tmiRZwUNCjzgFDniJwgDKsKhFyvlLGGohWX+mDUjEFYYNcC7FXBod4hD
HGcivYUA5FMGWOLLVF3OvLWW2B1o6iGeB4MRV4xrS/GSVPvlsvDVBVoQOAdqI4MkKDsUy94v/cYF
coPKgIrzkVL72XgROldAbCIcyDFa9GEbSxIzGkpMyZ8hENsoB5Vypks/V7z4ZLGQ2kAN1SKcI307
GVWyz0p/aviFz5WfkWW3qpbLL5VqVbQV64TmMpXJZuTkGCkk09VK9zOzX0ggjbCayuqoO+6vmo7y
hkjlyq4Lvk/uCmdPjgofhUyZipdZ8lX3Jl9XuTiunsuBZPhzgrVioBnwcuUnlcnEaeMziKum+pii
t4J5+POKyC9GZBZMysiSpv9Qcc5C+d8JQOC+i8WsxsJLwvfDhHVzZ/M1+oOA/sTJINzgGFDoIDfl
5aToHuyQDwg2Xg3ZKnUHvq4bgWSXNbL/+6z6MCkU4NbIic2GQyKibw6cbaZCCH4V7egqAtVF+P3o
z5IByYP8fBEanJlCUhgyoHSeYXNznXkYag14oad2HfHoZJGMpTBcUYyqL6py4ajXK4lEqkoRk84O
RVDIYBOOSiWhTjT1gRNPTi+5YyYUflL+OaFTwl+/jrI19IW1nPU3+pcn6RgBcBBxB13h4R0/hAYU
WGXKwhJOyZqh8oT0GC/JBUPMGYJnQvGbo0CGmRPH9CNWa8zy0hoTDfhA2KSAnpCFtfNbS/L58d8X
UoVWiCRJrZqb9kX6l0Ub2KT7kFQCJHlkVg2XuLbGExergCyUUuS1AOAhCS7SsJHyiPlembrkM1OB
YCa0EYwkQcnBGtshRhQNInpzEowWHT8ckAfDVMuLk/e2XsvgckwfFrK1/gC7q+5n/Ehg+yajNdMb
juaSPlRMlnpube2rW6Rpo/o3YBhlWUn2DPbQ2Qcl0jsY2K58lSxZpEP/jmnl+AwOzsG5dMq0WVb/
rXKyx/88YNh1yOi83PCBGH/+TZSrr6XwivOHPUd2m9NNbVx1umtp60LUEwgV0qGF9LbO4y25r/GZ
KPiKuDZrvZ6lGMj+meGMGxmYA+lJHqzeoCc/eOdnWUFlI7Z2sUX7Dbfnr69uU5oEShbuDUQq+0Kb
lFoUSEm9Cb+J0Bhc8yzzTllGoQnWGY0lCZtBUEip+ZAEYk3dLVJBcxhwJJf6D1dmRsZMxlhhGOEb
FQXlnSZOYLWyPBvnVcsKHOTAU6O4egCbF6BHBUQy/vC0oOtwmlRBjoF8k0paHWW665xKASp5iLao
aCCbgGACEYRiTB5Pks7Zuih7JE6PdAvvdiWQy8jpDGZiNeAc+AW232zMjhNCl41DkxP6WpuzkPgf
bCvKZqD+EIaFUZdT3V/YHqLCX7Esq/8R+Ml2x2TWUuA0HGPcCsp6Vl+IHiBX4De0IXTiddDjwE8i
qTbhVFEppI/9k0FWrMmwCWcp8HUw4Xg5gbkaAB+i/imsnmhreilqzIF6R0jjdtKpihkGMpQpeAGW
fBNC6pGimRx7/Uoy5yvFLFGndZEXFcgKhYEkyIQvmUiXtwHvTkeccn4oBAvfJKAFcB/+m0OJmIjv
WEQ2tLr+2GegHh8+6etUXaGlJJeb58SUBdHZOcJ8aJ8NxdtTAlFyvPBGRFWDx9bvK4LWnCq05Ozn
5nTkEQJ2tsKJEQkDa3Kh8CMatMEZ8KkNwdtmIAeqLOtY0lmiopBErDQXKh0SU46pJDHMez5SCnQq
wCoK1yvAIav62O9vzU8493BCvD4C6eQ8MkgE/opqYx6ZF0Jy+Spih+pQjQhblTL/kKjgR6WKsPyU
v8yF1plOAv2Jor/g0xtPMA0OD+IAotmyZXgkU3e0m5J84dU62dmwwOiBqEkjVnWXuuNyHOH1yD7r
Z9oQWY2eqE9Iu2OQazSIv9nHtnpwb+GNS/MUrHJXlj3XE4NKnzxSe26IKEY1uKEM/0IvUQCWFrlE
FENIk2MOFKegCIIzRxdFctcyiVO8Vz26db5KTuNyqQnE8i9v/nCEpyPgrCT+ADxQdszq+8pv/Jw4
bVaqd1q+wPf+mgdwPbychYieoiUhKFFOQTWx6qZAaUQ6zAc1wH5l0LhqGLJpPtvAfcKyX16/UE1o
Wa2m1QqoJsOwhBzUBrIDzSmPxEfVv8zuGXL3woduTRSWNzGL8wCcSPyhO4pW1zYsRmSw34CNKlCV
PmjJCpb1Fz5BqIvrlYabWEzUD7vm7QliLQJcMUt1o1p+t9KwBj7iBlJXK7sIUeQDkVUCW0IAiRim
PQSGDgW7El8BZHEhpTjyPZRIs3Jld5eTIWD1gvWRpzVHp2K4aRYhfY1aAafywcDjHGEzVEPX+Mnh
ycWsfoFz6T8dy2ZKpkrWM1olyJyqrMbO+dXqb4ABgRTIV8JEo8WoTY/pwYeT1XXm0kXooGz9r3KK
feAFbDVtPfYE6nQYaH2Arjm151wGucCfFsrUk/yFdqhIZBdslGyYrkS5pUXktkMadyggp3t5ES+H
fDVpUBEu7nbCWttwBHICU5wpjsq9hWqWOH5+palb5fps2XtIRJkwnJRJttkNvDl1shhiBcmZBQQI
Lkug6fvlZV9bINkZE9n7DPCpaxKKHcgwm1flUOX9BDQmq5RtU9WldM7jOLe5DkGoFj/lj8VPAVeF
0gZVkjKV+JqdH5MDBEksE6OpZOpAfDUUBtxsmW6QqHEc1cy2a+M8qnCp2qI8G+kvVex3XH/ShQvo
Bfmy/hUUjKjlv9ul+DJx+giOS4YpRFI+tPHZ1NcHTx4rkowPnm27Hq/HnmlqOYCleeL1VxgkIF0S
YmnEmReP2w+uJAXk3c+AIEQW/Xm2BjLIBm/WSPNZmjR++YUFJ5nJEiy3/dhBek69+EaNrGbzQmym
hiUX2Q/7DjH5gv2g4jOClkYrroDL0L6WwimE3pvJqEyCrFcFZwgVIWWpJa4plM0f6UMBGSQXJP0n
hQj6t0uVdUzNFDd4ZrdBOwiFC5FKz+DveI8IaTGlnuQaUVizQQCwyK7kfwY/8OWMw/zjwAbCunrS
GE75Igw2SdsKyGCbL8gjmC1PTLMiD1M+nRI/JXg7F2aoxjtIdUqshhL+neYKhB1wG/p7gltLM+VU
GfatE7eNdsgH2aFBO3kFLYvFFecCHIG2AnRntovKaQFEaRHTyl2xGjV2JditsHbRwN966Uzn7pUT
YwEmTuc2tqPNQqBxEsdxg9M6q8RxkNG0CWCVTKg4NWi4o6BdaItUfs/Et7OznUNtjjURRjqNRTrf
ZtQGES+xijA1z56wkyIvgp6Denv1gpalmhwNOjit0QPlAfkNA6kDvgGoU9elo7Av6DaFO4viIk4Z
WjGYdZiTODzzzlwJ8GAyuhFrYRtzsPukuF8DyiZyp5YpdYWARcdjLu5/GktYVZlzLZtMoYiDWsQM
0ULlWEKqBzukQUddMjuT9frHEI8BhCCHjwx3MJkrja79rjHSq2NCjv58LocsGzzALBB1st9ECyN2
GFzqlHy0uKi/t8h4ecCbxEaX1TuA1RfKKFPG5JlfGZJTDbcWJQQoqLL8aCPSyaFOyKRH2pTKAP0f
OWfl3gCLFtFUM6kyKcNI8+6yz+F+H+1pKE3S3Pm5QYwuqQOXnU+YRuybwGWnok0RGpYPta+jQbUy
W80xge5KiBY48iILyewR6q8YHYRr7E7AqGyjyXxe4CP1zaPA8TxFWnKjxKHC35F6Ly47ezWbWLyM
YDR6OpbjeLGLTBrfoQBfC06j460A03R+xkMj87NWSOoADsOQ4txOiohjaggmOunFyWLZWueowtzL
+9fx+XNF/rQh8EZdiFWzv1YhO4XB/bHcwDfaUoUv0hhOB+uPer5p3sIJS1O+jzjach9b1ohIYsI9
yrVTfxJFH1RIsHHMIYpVzKpc5lM3tTskYpTKaVdpr8uIq22EJkOrWqOEY41ZBIzFaduZTPCNmB8r
aBHrkia3dvbfwc5t/Q2s7AIl3iNEpb11roa1yR7oCimYvV3Gchh1GHALZuKXnhB6btdDnIjTU14m
0jwT7LJbZL+SsyAjZC4qdm4o267DhaJGw9wnxAvAsFA7UJlG0B4SZKJSKKrSWa8sEsOOcSf6Yfjr
419u5oGUNPQBoG28RMKUCqgE0pIkGcA5Cup4t+TEcMFqLdkR0KUELr/pwsmg7qet8mQQdAYX8A6E
G8f/0akhTDK/Zt1oc+Imcym6CZ2pMuZ5JAUskZWnaI0D7AxVWmML8QLluKpwQeCsgDTTKSB2yyHA
eHisVseBS7Jwy5SPOeBU73ubrHY867axQdQvAbWoGqCCVxWrxx+LIrO8COq7ZHT5nw5XHOwquEZ9
AkkCCMTmRup4PqCXbomUzHYo26wjochmKHqRaljKPICo1EQYKwdrqCWBMDwGRGXLuvQkpk7Z2s9X
3mnwI4yA8mxwX1AxHUkM1WwA19l9yusAWYeWtt6bnQdne9oUXg8+DsMgSSqB7VS+BaOJEwd8D0uD
/BZOmfrnyJn6hbcKe/SMVo5GXOGh1rQM3e8nqNgUpKlCeh6IWDa1lhmrWMeF5kvrX9ZM8akODI4B
gz4W/Il8SX349uB7o2G9aam7ToNPEDMRUFdV9hZTRAtolaPHAIPoPg1rlqFPyp1CV+qCjBCf8xuQ
NmXa36SpYs+rNv12nk5ydUPgJgG/Etw8TnaSJaRH1lkWfE3WCP6I4gi6m6JarMIVhQIagn4ole3I
g+SzPEmVvh9Hm9TKYm/fXT13oj0mdRT5lW/34hxt1YtoXWFSZ6EuoqSNqiOSv8T7uji0zMhqDicy
LNBC5JIJzJWni5tKPi9LkKsxBXoX1McLdcfxjBbZupM6vgQcAiAOM+7+CppEC1GpAClWiub75+Um
v+dUznzBfQSsIPigdvci0mpO8MxLgSB4RUlRkQ9VjuvjjMsdVCp5MGJZvvDJUktZT3ShRMeyBJP8
h14p882/767R5e8G7phVrnrpAqHY4lj18rN9Gb0WTyAH2Q6Z1ZvktuqUrDIcC66UwFQIh1DzUqLx
gRsE04Y7TOhc+Ks4ca+kI+usW3mCgu1qoYnGr8Ujy140OVAJ5+R0Plm2sV74O5pFTgCmynqGxRUB
zcH6AKiOdOTq/NCqJFFko0hUgMGl9ILyB6NWa8l004+WXNXGap7JY9FBZ+RMWIQkPkjvsKQ7TmtI
QDRcDl9mYCFNtLPYnX3PsUbDZY30o0osOhSW3aZv/oCGSRtm8lBnBdkwUlu9brf5MSw6JHMZfr9D
kEy2CJo7R0mH1EwnCFqN5jAIPAGLTAG9UQMMAIG3EJxnt3vnVjFS3nrq5HEsSSUuHlB4BpfRDdTo
opFZgQJmV5AKZZyUc0xh8t5Q0j1TUi96ZyrvVU9hCLOMGBqgbD2BHQLQqW8VsJPiwIFaPcVvnpCt
l6EFhSnx3oUUbrRUWECsy+1QCU41dofyD9SkLTq47KS45k/yzZrkAvnljYlIAQ1e9HcR8o07A8J0
NfZN8sOolcZ0xqFLDFv95o3pSxeObUBUCTYUz5uswNkQavJqNKgNq4NjmVZYGaRGAV4GQtRakgXQ
KpXxfoLpoSlks+wg7NmGpNnVb98ZVUW/17/YGvR7l7qrcruZUixrDxQz50M/mHPey0nir8BxZUJV
RAC/ZuxpWslVqyAnwNXPj0/YdUq6kNOjsx9PZ8lNpTapJJeRzuUZYFn8E17ElrCh4TWgaZHEVQ1r
L2jluvcrqVpd+RhPSpAjsj8qA73InkhMvWQsTdMmxwOWUys1pcIFNnAwmOUxIfxRpHHRrZMlbKl+
qkwmZMK6+2gt1z1VgJkAdpnsCuHx1KAErorqFK/sTnniGJwc2vZgMiK23gBSZOusvgpVoOaAt0Em
fSlGqp2D/ZUSI8erUgB1j9fAMUCejTWDX9Bge7agC6uSpg1KDrZJKqAzx+m1yOlkID1UTzh/FIAh
D8i5CrjykkFRN/1Nv0EDEdkzSSf/sdXXNXcbYzOBXhE5xWVU805eeaFFYRKNcnYobPmYpGkdz02U
DCv5TLdVCUpB5c+oTf5S49PZ4MEFuSDtI5n3NKro2iDAEdfW79nXfuEPwRO/N0sc3csPBoMZfVnF
k3Ge1Virs2pnNywhuruFpXvwGkFucl2jDHG3G93t7AZUvvgwyr1C+Bp/46/79r9X48manaT4Bb1q
7wNBrV/rbvqvlPuoSGXWPwcfEu/SnRUKNd/W0XKHQVij3xjNDFkaVMQr3qW1ByASkryD9kHBDGmP
HUDiiv8cVtZ/0Ynej1Rn6AhaZvoqqDwUAFLkm0dq4zv7QivkCsXlqY3OU0KNvnVJdgH0xs4ZWOWq
znL3d0E5bLTXd/tAyFtvI7c3J2OxyyOxWKlJZw+2s7tnVevyroP7ak8BZrDznxfjGYCAcw7L05JL
GVNmwhUTHWPfuQwQq0In4tiaNrUvvyhp/DHyNRc9ihdiJY2zWcX5/oClrI4LDWNXpJu3Ombz/z+E
KF/u7mzlaDJSCot0poE4sYUMNZGkAnl/JBRwaGBd0VUAan77k0K7q1IoS/Hd0zDX23q5Hr3gqkaR
U7L17NH2o3vyb/THIW3gVCCIp6ib3uEFUBUqn2GTQGEfsdpoV3zob4lPLMptBwC/Z/OEaav2NyCV
df6hMkAigkYvueYnvjqQvDq3g/Van+FGe7v+nY0RnsFxYXlxHPqFUYmAqL/rw0FdTNH1IBAt0kAz
jc/0noAICwXk3KzgJFb7NDqjerYzTnWxtyEmNcJvfLPSfpUx48gvjiU1Wlxdo+kaHYDZblFq/8Uj
iNjtb59QY2Mi4PsYvIK6f4t34z9IfZA9vbdTsUrjS7PRrAd78rQl9JMU9A9Rr7mps8LZmpLOLxhU
ReOsqcXDWbAyOoD+wVN9WxQaiInYzSphyLf8haMpp10oT0aEEa1PqYlsPDbbY1QJsJpk09Tuj+wZ
8Cl0OfltFl4rz1Lw2U5mtTmrj05eLqj2vh/zza4VxwQBTtQra+b2hJdLXpnY6GVskv2IjoCTNxIr
lDJoCnDhWsgAMhu1RXF97u+XUmX6oh8LUX4wjSSBsFLmikAAE4EmJ4pUrxBFTVTDF/DF4aGg94s7
jIJJq97+gAqPj3PkCDhCiTgRWCh3drjgZyM3Q0TnMmI3Q1ErLBoPY+sVOpdmNc7oxGkHmBXH4/yS
VF7GAU8E4MpwS36ge1WG/NQqedW4YuVpbXC36A2E9ogJUJy2fQClWy3JIkpPuUJlE5W0P2NZt29N
dr91aLVapJPaE4+6jZgoKsg4ndFQDY6Fe6lEGdQEWHhryHE1IdheKaOHzB8RdQWds9YQ36Rh0RpQ
MoWHbKcxGNXux2xZFugPLoBfbeEr3hsGMTgJRLJMmOsP2WaF8G/+HI1otyjEhjxjEOkXoCXgSV44
PqLasqtGV2oCUjBDPA2gwt0Z1oNiV0pqOtDKyPdJrkwlXgXSfwjGDc+84+lITu1m78y0IzxK94JM
2p/R3QDnvjtnfixx+g3pQTECQSKcGnA3B38djx1q8BaJOlVOdUCWA9WHhT+SVB1kaa8e1jxhg7hw
yYrDH8C8LnXJn1iTsnUvza1bDSterr2FOQ4pGaidSg/iiXdyQM5ehjo3CwMn3Iq+CmApD+X4EXWh
rY40q4VR3UcHyLnK6yuJpeYbqBb65+giXV1rN5Z6wC7Sn1ukpWDuMiiN3nRybG9mO28aHNuVzp7j
srNjyyqHJQ02SlxzTT1tizLdbphGyrELc64EHzlos0jWQjU1FZKUIdOuI7WCb8xxnNps7dHwZN+d
C+OsliN3Un9bj3KKeWohVcmo6B7PKPZyUoAdHDYhh7Aygk5/Tg0QFxBhF31SqXWYSHMZxiOJ8CO3
fSPSk4YxuTUc9GtfSX0xyUWCokSCz44TE7SGubbEBy9N6Z3X+lX71lLIJXnCOs/vwVZpLU/ZNbCw
cHykmXmXeClSLJIyUMmPdigp0nM1FPJ2Hh1FsWB5qipvZEtU7jsMpYxXQc9G0YKY3m94vjV+utmb
meT+tLe0QErCedXYcjVZBY/0qPYeunvszZf/xwUDQFdNjqHs5wM05agHUcFolQlb/5pP5A7ozeNN
fWmu0ONIkag2jBb21eLgvlLp0kr/kJMvuvUJKsTep6tVpzATB4gc2Wf2RTSMyqd1mh1RH6Q7Cxov
m3gTq4Xpjmfe9PbTInpbMHS9XKcOo1kXCk3W//gXVAj138PXXkJNG3GDNPm4D/9k79rTAXIC0OxP
aDzqhpXx/bjaIXn3071wVVcLM1OgR6r2WKHT0o8POMiIenX3ozfgG3Qi31EORvOn++2UJ5gyPnI6
I3E8+fBldVu6kg8UCepg9x5zxc6PJj7t+grwb806QrMghH1iNZCI3LYb9D5TypleMXi3Apayoxud
I3dWdcvulz6s10yhoOofkUVSCUyWR/NecC5VOr7WKdBJfJBGze0z52nxgIrhIczEElNj168jo9KW
eh9caqQfCpbk5b7UxH7igNomv9ZBKhdet8SWsPGd3ZIMH3uGbULGlLReWRK6b/YV37hW2xk2Aath
S3JS+oJNqAkxCRWQX2CtWNvYwT+cAZUo4DS3ikHVxoALk0fHW4Fj+Xm5AU4HJMIBX0oYYL4HRXJH
qbO184SdW3sDJE/QwXoI4IDYwFqC8NuZh1YhyvQnrRxnyN9cuhe1CITbw8EUsVtkDHcuTmKzbpdD
xD6bBy5gOkP5wX4jKSHbm3PAJ2KY/+PpvJoU15Yl/IuIkACBeJVFwnvzQgzeI6yEfv39kt7nnonZ
c6anG9DS0qqqrMysP6Q3pUP++bkdwKeJjNDsGGEyTVaFxgGbgYS9ol75y9u1Za5QxFkhW70tzoqE
p0cvhw1sV4emHlq1QYxGcXnoiLJw9isNk3l54Yu4fvN2ZLmiEl08KhxgEq+Ce1nJH8TQM4kh6vae
PBATwBRVR/qKWCgqiTgM9s6iCpuvMBSzh6PB3eMOWoITum/97btn3exiStV+YGTTxtiU1ag2WWmW
Wg3jN2kzv3jetEpVFlMHN+3tC80efJk4FDMyOQU5PagKc4Upvn2cnTX6FAear94cC8xQrQh1Kiy+
/0sDWAONYNs9/UprPIZVyVsQlwihU3rcpFqOwncFLnTpR1PaRzJMR6wfHptskthu6RimvPt7b0Zq
cp4lzeeWyUlsQG33n2UUZxvw8BNIPRqGEawpJ4TEGJlQOW4kNADNgG1LYW3zOZ0ycGOCuZRXREJB
WXa75hG70vrfrts7fMj/NdNrQwjifI+WVmsDGDZZ98YsTmOqpg8PAVkqqDbtX+TU+c9i9w8LgKAP
dg3jHh0HHRGmbPFNoIQ/wg0BCkfpP35VtW9qhuABJIp+Gxbe1BKHO/FJkCLTmJCa3zY59vv5JJ9k
y/2A6Y58fxdEaBGoCcZQTdSfNuxMI5U7D9oCxv4WkEWQ3ywYCwYHEXNvSZCx+a4/JipANVBJUvoq
hTwghuBfvo+XDUFjDQbTwREE9kDzoS6b6lcMwiUv5nFWU1WSLoIt3TNsemRITen6DIP3b/SgSl/c
guAdHfA6O+Lnge0hJ8fFN5gljtkzA+MUicVJwhpczfawrwv4+YMTIrReQ0bMdebqktCy1aRq7YOW
av0CUyQVD7DDcZKhICrhVgrz3GWir4Rm6hn/IHhSAhXX/2s4iboEOM+EKmH8/Oad+DfujXbIEhaU
mA34SogsoFusxpoOVh2ghFUdrDpJ1abQGDD9MlwmxRl1TsKvU47tEHe8S1smMpWYTmESyZMs4ZxW
d4Umxjtk+LP/6SaBgVcaZij+dXY8QmHIGdIlt5h0LjRYeJw+2b115wJZzb98JgNSUI032AeXFvsE
FAHgHiP0X2Oeuyi0Wj1nZTW6uoyVEcb8a52QZSy5hKmoQ6yskjM+kdpAVHM0xZRO8Cjx+/fM4LNJ
B+3Xd9ESiwJS5c5BOhKQoCKCMcE/4FG38k4uzUVqxRQccM8dXmfyUSrTgNvR+8wZPKoFNHw10PX2
HyyGywxh0/NM2IjkeLASPuTQ/Os7/kSkyObHhfL7e1pA3ggo0I7U4Y3Ew6IfRg9IF0KflQvFZZ/Z
e2JO7LAfCOnQ09cHM/Pdf6jBwt+yoL1RcVZzoRnhM4Clm0hZGM+0+FxLjZvVm9FJwyMVv1othp5d
8Br6Kn09MJLvoMLuKrDxv3N0GVPvvLeFwW383lZ62fTCIcExqrOiyoLM58urmusgoohKBeWikBY6
x+ggj/lUT1yLVzfwPNFxV90VzSk9BhgWtna9IzO+8Ufjsn9b9ge3wq6iZYTEi9PhcApxqJ+by+OA
uvaOgQDqql1vGLAuFwqSVqclKhVPojJeZeAl6l09TQJsLw1ZVOOLTY3eliO7GVXwXtZQ+PW67sJm
RMnY02G59uC85KpxLjq8867SYsuryDrbO0wKwT60CEDCed9sy4D8n9qsIUhXBHe4ZOSs06kadhz1
qBWiMm94mxTWVIJWpHpC5+wAOqTduKOZbVqjRWPg1b1x40h4OGLTwgAKMtrb+ITg1Wkwxb3xbKQU
MAkPSfBw9ptj6/wrYLZfIqTogWoxFBmO9IyscSUAQQX0RNxXnlbDZHyjBmeAWBGLU8TTMzCmvTPY
9qjZNJNRoYrIlvP8Y4K7tbmvqj3xaLGg3TCAD3PrlkKczqYyq/rlkVguZXICE8lPw3ePqT79HBM0
vFEYK4HNygu99sLDV43jkfMH768T9xpvNWggNwwvLr+ZeojbTmGXzhftNQSldZxiWFLFoWOrGr2R
eEgxdAgquXchEZicOsceJJ7WqeDdg3w0arPr2+QMoo+qf4K2Fi6jSO0gJ4cNscmmhsSF7tQ6LzSp
w+7Cmyhbri2Ip+Ayt6c8O4Rmu4oLl2MPK2uc7ZZm/wkhBmtCe5gIcM+wW+0b3SdCI4J3u9SvPUEG
1F5Uz24XfjDkApfSKFwFmQtQCQcXAOtcw2CAp0BpYAKOCHITvvznZCHtwB//X2hYxflshXDu29IJ
P7b7dq3XjmOQXeK1jQB73zslCDroRzUKEZXZHln8090NkJDd3O8SCcrguyyQdPIN1xF/aVxbhZm8
vxBvB2SVLcPJ5rvpJTh55fpo98Ol1Wyqtd6rs9P0IXML1hYCW/41C6S5y4FeVxuaEBvbw2bD+wkC
/kIJU0tpxBN7pVaQX0Limz18hPf8RS1Yxo0EAm0UWOFgrUSvRsznPxokArQp2xhC6XTR8a/OjgKB
ejmR3Dnk1JE0NiudYEoaVl3OjC/T6TNiz+8zQpOazZzJRpG7+/JBTG/Rr7lXdtKZOqE1QngfDgJn
HTAwTcJQWwwJPd0DxqPREZz8tQhEbipjnCzpr4jqs8xlJeA3NcTqFvR8iYCk1b7Ifj1IKX4hMDNa
We002iBMpPUlyEHWxjPNhoswPUJER2JOMkhfx/HafhcxBzBzF1/bPuqLEqxQHA/VUOFp6H8cZBqt
eSsK+tFqxVJsEPfSREWkIuEIEUccXOWmgmyg4s1baOPBfmhba/WGosdy1gEPiOvAaU5wo+h/wrJV
VBJ74Y9aS+SHCzVn/gI6FaFHggjAE8PaQuifwgnJpM7QITNQuTk0V+lvqf3G4AmmQ/MGsnFVWFQE
XOLJNydCiVIx7xDd+OybPv8lZ+IIV8bRWS5FQWRkaUzKoaB85zMslawgboHj8F/Z5jEDXTnNTyDC
eBdpJrQf0S7Wy5AKFcaOQYT2H94lh7MXRBv2FYNhaPZhmdD2/0G/oq8Rj7JW7MtrQKO51eth9aFc
I751JxMbtw01ZS+UJCOaq2rdIH2nR8lAOg4S3V/T/0dr9ifOkzdENn5HOZPxsHf2JGF4jRn6DRdO
t1TeKxpMb69rvtps4QaR6pF05QVYSnO9/5igWeVTMhadB0g8BHH1frH3glAGUTx+xsCcItSoo6Z9
pctGhc0F073jJ/TCkqFwCZsuuQHZ6S92bvRYdVHJ85S0ADeRZNMoo6GvfuiOEIt+Hl4RGWbVAdSj
o0j3Tu0/Abd8eL02cKjP/8UtEnD27ZSY6kE4u8AOUp1X8VXdN1B9ggDBx+mryP15JrSmREdgN8A4
0EDGuoLwiArOPgAygUsxh4YDD135lj4MMgtff+qh7EDuaRB+6mgXFcEQB+BWMXIH/zAz+Ed5SHyq
95iO8Guprns98Ew+mtNYpw614Hbd4wOWnGKouemooIAFVY4iDCGc6YUF7UxTnP4yjCLGRkg9Ji2J
Pp3yXBDvsfq+2o5i09oxiRrMreUFfg5Qp16l+kNCW0FAns++jJwwnHRFGzn9yZ6GeMqT8OtltKf3
0BaEC+3dDrtcxRsNLjKBBUQkluMgFgPCjyZOAjpm1NPEZQo0D6vAOODfrzwsAs6W85xPpZEKpCBP
4XUBMC4fQPAbcGyH5+lOygsQIWJ4p9Uh2UD9hYiu0aOF9wPwgCs9CjlCOGUnZmssktrTQhGUleSA
AWlcqI+RQ6IOafxKUJW9JFI0tknnhNruhzpxfllQg8nfjbpq2fFP4qg0h0dQGJcywCcA1Bt4ywBU
Akl0Ck0QYN5X7673152TSK/oxAs6kT/nEIxB+aW+tKJEYXSCbFYKu2GfZNNmH5H/OK3fyR06Zg92
wATyhh4PkSBW/F0pDXb0fFV+g3fa0YtgUVc7HKJa03WBwLUtdPWCg4UwiUSlHEtiOXG49ow2EcaX
dRhoA2pjOTCtnvCxhJg9vN14H2G7SYlOljcWZKpRP+AkHKcCAX4EHSQIIifh/UwRoF8637Sp2P7C
fn/1H3vogmED9QWE8j1qCj1sMmgUzCR45cVUkPGlsVtKPUp0cBqtoBU5QbhaNMsMFCMYyThNdC60
LJIOwDkeDXmW/vqdrNXLw7Bqri3pmqRg7xYpPlUEZ7jItNSa/WLKxCh0+AW62dCpOEd+hsbxHtmh
6kn08kxVk++bWIcEAHkqyQUXg3Up4SABDCtX/gariEmLEAQ47XWKoIcQOwBOFEc6ihwVEyo+Rfna
sRryOEceqY/+17PgH+FJTcjqYQ09N0yXghfcWRJ4lFjgz0bowBP3L/u/j84dyST+2N3gdIShD813
PCov/rd1xTgWi73RazDUWgDTGC7RUqXo360QNVNehUuNx9KI6BeeEir05NsumpmIo3+/9DexQqsT
gpO+iaUjoU0GunOsKn//k2kMI96WqTq/2SWER/0L3A39wV/oa2nEtH6ZrL2WAwM5HlqVbtRYMbkh
RLQfjQ7yme4D6bGvckgtKLICsmaWtKMWun4pTlNY6VZeB79V+b2Ril6+RmUn6v7v3QElWHrygnz5
HwtLf9ePqvnOhVPz6mUYKugK1sYSEZ7XiUaCPpm21w0URBww+QyTpMKXE8byl9rK6EMoyauBgwTG
YvQoMRVEGcklsAv6m1d9I3HpixlolW61L6fqgvqy7LbdqNpW1Q4yIQ5041PfQdu3PRkUYlNHdU93
n/fB4b7/5xRM15H6v0gtB/kZzweEVPJaq4loSP7U/9tLYDIjuGU9roebJmnucyRM4Y8epPYw3QrW
Xeuvu6xb+Ecn0ndx3Wwt8vNfwamVkhSqxHhRQV1ad31N4YtR7f6G50BrowdQ1Dqum1M8EPC7PoOi
0U4aEzIi7pVuAddNKTBQsNfPsbK4gmgtqFFYyQ1ezjxBun99Mi+WPdDi6GnSYDlFTI3I4DniKwA9
vAA3yOUz8ImoKuDp8V/hOj91Bdf+RCWhq+NB4Er//p92pKQRWochb45WgLfGq1z3gtVh9WV/ohun
TEUEdUw1foPHMS7n8/w/05NPoEXs0w4QIfq/twX/4+eV6GuP1Hg95Rh4RDYYZyUizIEvikL6Q/Sq
/F/cOZUa8RvrO1A8vkeeclwzX9BVk8/8XpB/hsClraJtx2YhG+LfeXEt6Y0/2QacR7wx/nZ2t/LT
Fvw2Lf/Ej1CjARGS4vTh0HMpn4numrK2C2+qC9OSAj0swaC47/dQ1FO6bmTd2iN6ilnWv63E3fmt
Hccg/BYxnmUMohRM+dm1rinNiS+mpwzDINr1KgMTArOUsQf4SD/bRLiaVfeElzFhr8x0jMu01GIC
4e/LFXSiaMp4QS2JFu23eO5KGOgzyHpP6J9/3ypnv92PNIqRKGtLBOViBYOy2u7+x/F0ETfw2+YG
yjBFV8y10+TO632YMaSUePVKuSqlAd14hrB3ZXUj4hb5STWswi2pUll9A9MtxSbjQzQ/XDPJrXA3
VGV0I2i/6fc/JCETD0y/xIuQAlYTwathCmPhwkt8fDMWh0fqYJiAKqne3hMqTgCZJ9BL3hnA8jce
XTn77MsolWoo4udueP5nBBYuakroUzS54kzKVs9kRIvGm18ipVWQCb1btOiYX6o1fdmG/XWHRSY/
OMmUSRlgMi46emFdloay51wYBJTedVyuQaFMg+/UCu1OoSU+5h818UnCIl6DMvy+he70Q6aOpjm8
ML292rKBFpn3ovFvvwUgC9lFpRb5CJNdgsKo2JH4Tj+juwdph1tfmmd92I6NtFv7l7evMjjeTywk
8FVu4KrKHa0wNBT+JWw9o3tcwkYo84WkkRz1byANF+41dzy0sFQWx3Mx1C2+MfzjD0OTtygIiGb9
6uxTQD0GJo6uIlpTG0o/RTgEDy0FuXdkqARMkOnbX/QYdERtV6TgAzPELV6YtrSau0YGV+HQtsPW
kxPspxbjTNEpKgL9mfzXhDZfHOd024iv/BaVV9XeHWWd2tOixysWiSwuU3hC5ZB9CX3nQ0wRxqDf
1faR5/QvgeCcbMlgLWt8JowFIUoe5jqvNVr63aIe1cxCDfw98WBD92RFmAEnvjolpOiP+AOhKJI2
TQcUY19duZrytLC2CRzKYpQjtWGKD0NtZAkpPiAsRg9f1CuuBjX3ONGZVnDVRfjwmMN9vE6oxA6R
xWYCuqGeMvgB6N3cWL0XP3+A/AJ/irO02maIKSFSB5ISrb5uVOLrbXSvn2zJfTsN8hDOuiAYOepl
PI5lqjklvNq1mmMi0u6Oz01bw8PCUN5noDNsFWpCDmC+svvxcbQ7Xg2LsFtkl1DWcWZx4uOZimkv
3HfNyKat8YsoF4IeA1VYVAF1RKFfIvbkfiuBhbFAFTI/xYQkrp8SRNkGB6Lo+IYvcWOnNtERyTCz
calO418zNZvl0ZWBJL9kL17M8glkdSYc5E5hKdGhHFwrxLQ7yVfFlQiAOKlIxtxFfJgVZWGs3Mk7
tW6cr1zJHVH9nTP+Q6NJNlIVHWkRghJN32NLcq5VPKNzrRsoFGTmUONuKYv5MHuo6uNVhktCeQhS
w7yPKgbJ+c4pdl87R1/XMfppiLIIGMjQCqZR8DPiyhe73BKgMcs3Ot0rviBfplRa/SLwAXdq8uFF
CrAdd+wupjhj83vrnfBeP6AjqTKGRENUGHCDAnpYm2BcqP6yFXxojYKNEFRQvKR30s1LPWG4xyu6
di3c4V/Rs281n07EFDk120C50Vu8wC27VtuEA4xqGMD82LEFJvFcAKoSQZhcAp23SFOfCmR0LLgm
4eYGRO3SWdl7BSY1tRFDNPPe8+knuDEJ/cxMd0/CieH6LV4Mmbo9zOuryRvm38W9DjLcp2VEWwpx
OlP0aFYCf7VrAR6A6n842bvv1QVShrGt3vwzaLJb6meGf8WDH+aZl4zfZw7dmuXYj/ptWgjtOjPG
ihgQNJ9B6o32vcXP4wVnGAyVYDk+0brsugvnWN/3at2Fz6iCc5iNbJi+zAQAYrPwLR1hIv7DvDHY
3GFFDnM8fGyYETbQ8Ku0Xq7jFtWHiktHuthfa5SA2f1OFvTWr/iyY/SDU1BtxpsjZ2mNMgCI9yQZ
GSxJVFyeR8WLE5enxDP3Gj6XR9/mna3uMcbBCky1mfS+jUf4GcnFZgMGi61MKaiAUS/vLydtXBr8
cd4wTSLlzyRIG3vopPgEnTrX+Qemcad5wgMhG2clzR0rGrjvZf5+18vyTnFacfbtyupG1B8+d+Gt
Ru26aJeZ8rQYWHnBeVDZMTyzvD7DJbztnbzQfS9s34A1igQYridOsUxow3ug/Irt1T6fX43IlJdH
dt2++LKbf53SFw/98upZiF8aQ6bBZvdeyHdNLiWcwF8lp2b2CnA0/gFToEqEt/p1T/cW5MzjqX59
NTNYUztSx+hK1n3r3JvOfe/xGoV9xTEe9VfqPQCCH1HFDs1vx4AZQKuKTrm1OpKEWv4dZXkzz1u1
1oUSzgLWLWOthufZ+GEFt70+LY4IpR6ZBRSHvGtCf9sFRsNsJe1Fp0hLO/UK33rRnDBXOdrZrsh3
xj2oVN3dwj+cndIKyj5lzo2WMEaRsGRuvT19bS1TnZ9H9PB1X+dtsrWQo6+y/kHPgl31L7dmgs7w
4hRTN33PGKhFESbX6rM9vNrBm2F02DJiWtlKU/c1YUx2YogSe09dUG1OLkCf8La5smpY0/UYWXIb
MSGpcUrlAYouAsLytoBlf5j1u/ZwxxyOY7u/9yrfKSqWj01i1F0pyGRVZ3VDZPp2sp7Z5pz5YlkH
S5rRbkV01yZYFkZdqfOgnKOw5IKUsS6jT+7tSM8Mp3YPy5+I7sejcSb5IHgcSEtZZGOFR4tr5U7C
lcCYnZx6UEwfk+uh8+3i+2v6R8N1dzPz36MYZpgCkGZ0sRd1a7Hm4eGrOeJVd8cwx8SlMHpSu+1G
FUgXHIT1TYV21vD89ffMEE8GT5JkD6QGIiokWwZV+XFtjM2ZUT89euVO3v/AdDRCzgrL53Ciufdp
4B9Om5SQbGJoWi3Ft/U/RqrkVS/hPivxMjqlVq2GRPbZvHTLl8AueG/maXXOrve+1ivttV11XHyq
0ol7vrm9dPJefhs7KzrH12fXHN2MpmV5r827HN2YSGA73/qj7HwhsWbMz/EeYYZ6q0w2TUvNLwKS
dM40S1rnLBp8nXoyLxUD8xsXP8HjFL7TYLfzTlfUDKMbvMI4bT4fXqH3D1p40Una7pXkwHZze7DY
eRf4UqTDhDoMdkkAKo5d9Pyb5d8Wne+xWcMW4O0WCaXwXh7TxE+x0ph8lnvaydgdYgxqDHYReuR/
h9W7WQ0vb5ftYsyM9e7tMkmvm8Lcm+77WILEutNXz+A2baTrRiQRpEiQEzYN6LZB4UZxhgEb9Fcq
i8Xapvd8GsI1Ds7xIvFP9BIxkHn1/qUdWmXgSS/UTQsOX04Pp+07fPwS5OrOOS5PDl4hdU5os8pO
joZymbzx2stYMpD87fnpHB9jaod8/rkMXqXhEZJNbP67sg8bV+gf8b37+JdVGrtoWPTn93/HInLv
Ya1dY9rSdYK50bGeIdh40r9tJjfVCm8aRQy8LHrF6amyMr7Bvv3WqNM2p839iOEec3c4liqr5NXM
zfCUNar31fPe+j6i26JVKTavlYbdKVeX0M0/r76xMi/+7sLw7pJrM9Om1jY+VAGvuHzt8K6ceU9r
VVnEzyfgYW1QrHU+t+6VEF90+EHKFLNnhftC1+qVz+69qSPmEj62yXFiAVle7r3vi5G1Zmglq2vV
28FqR4ayMmqamzJHOQPZ9fpl8T6O+azScg1S0zvS6yzlLRNVkNmz78imvva/M4Nw3FLvVeJZPoye
5VVem1iXJCgPrihaa62jMSvB40xWyVOqrl15VbsePIoQXMqvQwPEL+2euEDazyMjekKiXbjG2/9S
fpxpU1GEH3o3SAxR3reHSIXAz9pUkTBrGLa7hHc9qUKJYhxZt9x90hDGfJSBLaroNxxYZFqqMTM0
mRqVIJRFCvzHrORpgJ5VJ8kB/oyiPgA41sJ4JcZEUNG9BsDCgxEcMYJ8yadxEhZRQcS4vNHMwVjx
r8E9QLESn32ZwMVoaFDg19XD1Iw0ws2Ytp3sa6XykOYImSB1q+17SLAGPYx3cUZOcAwiqDsYi7dp
L+wCD3cymiUzsc3Uthts68Do40aPJv6XJjSkKV+sX3nwwPofyERQeh18jdSxCF6YWGqyiT4g1yD1
jkhrC3UT9XaScZSnFLnNGtIlRXlVo5fPf5UrwbcU51seKlx9+OpjfKTpCyjq7/sGxbJN2HUq0ydL
fPUzkIizo0FTBs/e+Fxvf9rv9aufgFSN30hbDu4Fm/dxbtZrsFKOgQW/iclFtSBP6yQpRwqKk0fG
8HWOvcTN7s4Oln7FTUY7YHh2KCkiZRp3cEckdizLNUg5j+HTxBaK07DMvQDC4kWXX5COlskzPyGB
wX+j+eLhubvJxzla/oUuIZxXDBQ7SfPMIET+jXkzLWvv3L68p/dYLXB84eeSmrOjxkG3jgz64VRP
wdsI+QqDmxBZosY5RkgoKuF72zl+HO9aC60pZkNoiirNEkYJWO5wPTyBk/sVxXnjCzOiYYn2u/Nf
jKqcHmjCQL45O2/bzSAcbZlws3j1zVOzZvX3XQxscmjED+fUf3Aw3plZC5zUyqtOqYzS7rNkhNK3
4ENtsltMSO/uqW1np4k1XIxIa7zvvHagRj7079yZKfY2HJLOutB8VUOjMXr1KwFm6mSZXwpwjG+C
2tCiKgBjN93qIby/gaPrC9NvHFsnZsSsreGtfqMqOESsURly1IUmyhYxjnNnPzU5EF5z1Kq7wb51
zcLK17uRa9YxNTOgA3xEarFpWJyQ5Vg49cAgwaCs+eTaMb+LQeDdy7/KqV4Oi9AqkPqkS3N2nh7o
x3CqrbIVVI/9Kyy9GZG1f9YrloOkAi8CamcL8HhEvwIOKKDYK34hphrWmueyY39/pELOfRsXUJQJ
tU6FBwR+kHMYZBWXdLlAKllyzNnCz4hFjNBCaFh1uSVI38vbpJv23yP8U2jZ05i7X7zXIs6np/YC
Ma27LAUPolRQqj/LAH0k0mFh+sVf4coBOE5AHYKyn5XrVuLlDadz2mAKvP5UnQI00rITMIYYVqc4
PqQDpW4GksVugpdV4hloC6Wg8KJjuD6PCF7pclGqfw3HrR5Ddyd2hYNTH/UDRBF/C620vw+rBy9L
nJTm6KYa7Y9etexV+vnRLxWirOofW7Wo2l0/ybzwQ2LmEZIq0V7fnGHwfJbHnftqWXReGxnT6zbu
m9FYFDWT+nd5uftGA6IvCurgQsYNehjCnYXBl/qfyZVPE9ArYSAiZLEDM7ETn4StAtCloaflk/ds
0eJ5OcFnuSQXNG/eFVaH+0ioOAMz6xRGFRIGpLZFp4yc6sIp8uEO7Lw7icbTS1EfnSfnYnhZP3Lf
3FpfhmESZxkL3DEXfnHRym+IgBEbdxiFjND0uUJ8uq40a5mPb4ytfHzXvQNpMfJi3yaS5uHX5Cwu
vsMjlH/w7FUyLt89aBaVRgV/c/eNEQckkbtbLHr4Ddrubv15QgaOv86ls/dLJwfKC+6eJuvGw/Hl
lH8D+4blyRVB+oijLQMacrhJO4jGR5SY9SrUZk3+y4ef5gLaYWAOCsGCRtDNK1+c8tc7QvLtldn5
ej7ggBc6ZvBhDErzAcEGSc1x+I0TZiSaTN7KeZLaC8rHPrx85oY/w2xpDq2ik+NAsbLnKSqcfbMy
qsGsecl3twINuexw78qTb73Bxm9UX94ChXcrK0nxyfL7HMKNuGIHMWWhDTobXJh81bNpP9PRhlJm
zB81mvT7F8hLZZxptGuzWnJv/RTm9umOX+pnNPj00qjcLDfKH/IgrJkxZgRqhq9adTpZHRtSMNcE
mSJDcm1i2432/apK3GB2BkpDyxy+pwmCpd6pEAK7H+7OpgiggX042LeRgQEUM+edOQbbiG7DAPQf
JdS13jxFh6HQklT+k0yRjl+jcvPfmbkXCzwyvuT6bu3KpjQBr0rx4u3OCr3vo17qmbDZ0a25dkmD
WcyHm9KHfXZP6I1xXYLREX4m5sQy/YRwh9KBwfPdOyKxlLnBce0fNOF3QFCiIiAxqEpd4j3WxngR
PnPnEe1n2Vqee0bnWHESoiX3a5Xhm4kS6xVWsqA2t3I0nL+8C8g1BF8uxQbUzZDNy0CWR87MezfD
y9qoH40ojGkbAxGfB5VpeRcm7SuiFkg7bL5z/UBQfjetCgG+nRXDM4KIZy8teVkrHexJ3Xi2au41
95O2tcnRQvY//5h5hs8bT9ymcid5yOauK+le00Bgxmowo3uw6JcSp9a9D0y0M5hJFE71Y//mVcFw
rs7+5tJSMnCA5NtvHRzFPXLzQ4cjf/NeH/sJ+cTjS+bwBPeNTs86yS/+H5x7cbl5nL9apRFZA/XG
sV2s1r+LeH8NwbirmjnLQ26BUFq+ibF40iLAszFFkx+Vl5x4oAAHZMAYr1Hq7KnC2dCI2/ZxidyS
yYlwgzxzth9xdYN0+cH5rOCcR5fO+skI+XoKAorGCkHXy7uPd/1smCMzKvavYfFK5mTODl55wmds
7xKH/SNtrQ9x54hBauoUd4QQKu0W1zq4GV7+dOJ/s8e/3C1O97SACzQA8ENot8vBcQdn5w2TB3dI
KhGwDeZNelQXD4d/sm9O20r/Jf8MOvmn5u2Nb6m9IOlgmwSFx8lZiAEOaIFLE7eFs+gZjdL1xSMz
PeDnfJig0H8FixY0wh7XP9+d4vJ89wju0PKCO2DlkWcofN+8HOsH0zdhlTh3BLI3OBUIFiAZOHWi
yYVQWo1ftn8sBj2cMLlEyf2PGZqNRX+NTfHRNQAJFEZZbxbQAdQCxNrA5AtI0/nC4BCkyys9RKdA
f6ZVzjkFKgUvLgIvMaxioyT03vmyOUcWyNxgYExOJHMck9uCV2+soXpAL1uKRyLAHr7YtApvVx/n
6KPOqG5Gb87kzTtaQObmxID1gKrReWXAZWU4pxkJ7h3vguOcN+kjiNPS0C1o8DI/eZ7y3x1pPFTN
oLrh1iWtXcB8Hmm7kMGECHnFKmncG4U1RMyL0wNoezu12/xluTkGpgsqRm7hnTo7/4bbWnf8rOPj
MtpHpIPggozdPKHOB+vBuuMecPjM2MSFC35ZGWh4sSPOXikHCP7OGG9FPdLNnbSsgZX0WJlIdQWO
p2897HzwjurLy+b1hKQMbXDfokyX+0WyVRPnAf11Xvq6e9slyn3iikPpOVt0rv9IOolY26LHXi0g
oHcP7L6VaaO1f1Wpn9tfqdJLw3wMt8xuqFAwlvW0sZX1Ohl2pX2ZYI1/dK9ZkLoHBqHixUWem4OP
Mky0AKJ9HZK1msBakPNTZpkiU+c9nN1kTEqORosayb3cvHVh3TuStbpXiwhEFt8bHDoZp76eAPzu
OXROHUxYA6AXea3b3GN4Jp3toLLE6PvYYmAuk9tPHvLtxC1OThB2xSIeHDdn/EcLhFMYVRBUkMOc
USM4j4+L0m0ZAW6derJiMiDXOK/hvLy9dpEpQPjge8uhpZmTYjB/PDjj/AdB8g1p//qeO0Vaqo5R
0+hkEadSGMVIyptPyq1mo1QRzWa7x+VDqm9ebYDqEW0vTgb/ak4ybPH2NSaJymROzHw7PA5NJBJT
s+TOv/4yf5GnRnxaeFM3M0yaL/gdSZsqYJpNvdPDGe/D+nEDK8pwyLhxeznwjVLTpu3Ou1WakGiR
T3jIxEx43cjXrOiNLrXYGlPKkBBwF8a1D+Y+Huym0eBOirfF2p/+38iwsYM/eA/kXOnLHR39Y6yZ
BXosB+RccbkxqO/jwf5NSVqvFThZ0WlBiWJQDA5BTYA+NuJr/Hv4Pn4yRls+y7fAPaRF9UYhAHuO
ah0LuVH+ewwKnSrSLP9FyqXashC2n+s7EE5+8Wh4ilqFcjqGQslIwCe0AlrVDKk3xFcIhl8pAGji
veB5SxOZyDQh6u9C6v29jL93G1xIjDO8tR9tbXN4eTwthXalAF+EgXIQLqkEFO+7xWE6e8oT6ft2
qd6i/YMeS5q0YPtr1tdqFmeZl74wKt73H0wz0aCtE0N2di7O76Fbxx/H9x/jNp4gMaC55lgVvTYP
28pskynRsnFm1vYwbC5glbUseg6n4QVM8smDCMiG68eQgRBgTnea5tTpJIwo4xlSIPif09P/fHyr
2vw2oBjmtp9AY/Iy0NLN9cw0iXxeiAtVrwbN1//3juSuTJnqcc5x4OnpoXAmFp/djBYqzliejSI5
ha5443F1/PI0K8YzYuy/B0b3mLusbfdWN+PJjgE2NRKtwpz84ve9NwBBEY+L3okcaZu+43Puzw4z
nEluLEY+jv9V2Bq41UvE96HVlDUZELDkcQVbGAHkhoSUxgPGuz2dgYLhrXN2jFVGsCcBaFI2ktdc
vHdESbuK1QwZVAgzvkle1qaefCCbKjiNoh3YotiTHP9EgVPG3k7vjtk0/Hm65Vk5tUs8FOj9dOpU
4fEBnTIJZJtA4+pSiCa2v4/zYvCym+AJb8jaHGbujTnXh+noX2FrFJ17tyQTk8F3+dgsILzVC91C
V2pqhtOavqUhZDyEQMSHsNi+1WuMcB5SJ2rGQm/Rpn7OwtGMHi2gEvGKMcD+sQNfJqLDBDUB7BOt
JKRf04qBqW5HP7yA33uvxIeO1u8MaTnSpqSz9thzWFDaJ9WwgnSDCe+45/AQQ5UoQ0C/4GWmFvAR
+ME94CPg4syxemwrzKxTZkW2wqj6Ij5QGDw4r9zfg2TBM9mHaURXDTOa97AtUWOdJQjXpe7igQxk
O/h3IEUsAWiRFsavk1Ne3uHuu4DJHAnhCUbilSG+DdKoQarRCxYDUcgrdwfvQwXmvykGSHDSWug/
uyO2hPIoypYS/EqOI3kLvR10fNex1QvJdr8ri9K6RhZTnDKrjR8mxW8p+LyYLLWPn4fg7hkR3JgP
ABwX3466UCRnpbhkg1Z6t+Hr05/xFJSKlHA35Ae21353B8X6p/dy2/u6tZUz/A4/Eu4pwvktDISv
R3JK4hZt9/Nbh2EMPLftHSSHMXuQAuD2aBXANZ3qa2lz4oeY8sBfAYf4OLN7oSVf+MT2cDz49AfX
3qD85CQFWAqPFV411bCWzjZlP6zXjcWuU3r7Y4SdteH6awe3paWVPtKdLku8P87X0y+JhQiwbMiu
nkOQjEMDsc8b4qd2cIXS5hphAsB8X79nuxWUqE4mWEDC3AGA94k6n5EKGncHeYQ5pX7R6L92CFa/
BLypdYk/GJS5lANk6kkvH5VOflwscPTsnctg+15W+gv/NMm6wF1W4xMY8WVcw0wj5VCkjsxmWfhP
uOVrTNJSPcGEyXBjcA54UKF0vC7p197UZdf2fG+Ir6ASOzcl4GPhIXIkmhYnTR2KXnRyDLN9waI4
xBdqqOEiSj/c2A+sb7m0neBE3nYoc+zt++rPb7nTOk5LXo7fbBMFdHOHP2bRD0S0vMHkFPXbuvn0
YpjhiXKA5Gz4QLVAR8wrI+yx3PBan6TT5plY2tu3OclsZ48KIGiXwRXuXmjBUZHZFnzNQOSS4wyu
5fAZDiFd6dF0KoWwwMhgUa+gEDDPgpS6CkM8DWEwf1OcTCppnKl/jP3GxYlMItbwJUT5votpqjFR
dGV0K00cUxkZCPjbOXpBOhKp79Cjhz28DpjvlTuXOakBjh/O9QMfNx0n73gO6TMa3lsE9eDVBAv8
eNgBkFJc/TRnLHppz9/fB6TlImrbAFHT+1bE5lN73vm2kRvwiQHBKpAL4xvQBDek5HXmd8j6wq0a
uB8sS5NkcB6cQRCTAZ+CoRZiV+YF6GMIhwcE21NUA2Topn7pG9ScB75n/0fTmS0pim1h+ImIcEZv
mUcBZ70xJJ0FRRwQn76/ZUVHnT7dVVlpKmz2Xutf/4B1No4DGeprgaUQFI4or14JGAQi4JZRPIwB
g8GetupKqTTwrdtBT/FIphLhMxqAWFrkIm0CFNLCX5ih0InFJZX1KXK+xpQ7AFmwz3YIZUCvpqwm
3J14N2g2mZbwsj9faiF+wDPdjT7+KJX11dT4mxPRtfJRfksxM6wR08IdNEK0rz9GELiWXkSstVVO
tnIzZaokAeWYytt5UpAx0EMm327ADXoTY6tdIUw9+fd7K1pQ/GOYFOo3jAfQS1a5t95TS55MTGww
THEaX5z1WTr1Gc5Hv9It1/owzc2sgrsfPXaNm159tI5cV6EnOQyjwyIVLp8wNbG+8QcaN3bFLCkb
s+ONZGVmxpvVAWz73n7R1DZwANGfyCoREoi0oD3pGiXmB+LW0PBOm+xoHrsm1dbquGywO5dwm/ob
hiuPETDlm3e//hi3kcIg6G2vMZ95mlGb5+v8pwBJNgyASPiRcHWpKWlAQC8y/pwiWy/gTmhPMCCA
O95NKusG6oVxP3OQ3RipQx2FEUrT8hmRqMIW0QY4bemnrr7ruJ0lNKJIYkiqXXr+S28r4W2T417p
jKgx1sG5GPKcUOS8D16D711rzjkYTpkcDH9RqnG+AIlRzc/L4k0oPL5vmWDLkPhG3+2f09FhNyh9
akV1rUPLBlAVT/sXaQAMETj6uPV4pULeoL3TWwwORCrIH7t3L8Xb9OBcDhoXyagUc6UsShcYuhjY
A+qMDvFV/DRNxWMX/QaiKy9tQZGZvhJcSpaKFt29FnuLSWsT37gztnDtV+xlGzoHGpHVJMpXwiVr
8Pj/VMMHIeRi4qWgGAKuFsX248ZK+4Cljpmn0qqoWGPwWbja8HqNfPfAnvQyQG80gk4Tnw5mYwyH
cosslyocfiJsrtIIDvFzZtbBWRvM8DFQbvo6PWV6G9qjcbOqE9hbC9YUSzrpW43gEuNcpxUzxuth
oG3GHCQDAR9pgVETItakmU6G+baZEf/Yd8YPPDl7ei+9GN66zzjrsqD/B4ykcL3ab9K9OLovPfuX
v3SyLhED0wOYgQ4uhJTPpjMwLoupSsXXYRDW3tekUVBgUjo8JCnio5hDDDCGA+rql9unvi0wZMOq
2rs2zHfyiDrOCx2K3oFFCQC1336XAPVo1xQ3v3AGE79hTr+hp37108PAPv0gLn1NeARtPjggRO1u
arKkN+Wwe1gMUEi3GfReNTpkDvzaOsSHuP8nMWXQKWsKKjXHRVJNxD3yzRAyZE68uCpcMvHd47yt
qMKNefEYseWQJkgx09R7i/prMUyrXc+5O4nztMGIaaRNnDOMf3SX7z5HNQku1ISTa0JEoahp50wQ
qelvMiaUeRxA2Vc/jvAbA+WBvYICQIQkqndYrv9uLuCQ6Asv0Mk6wqrjZ/SHSLH8Oj6czQ5ZErzB
Juyjpn2Kqb9Zl5RDl4IbcViMG8hDduSbybBM/E8uPFTzNvMMtL+4qeAnoF2wu2npj4Ii11Wcptud
dLfNqz57eAAjNNj70+ZtLKxmEJE2f0JKtArLoAgYPu+7Y3xEe4thc7Z56t3puLRpOaUyugOOtFYF
0qury0GFZQDKncRPxjlD1TOZwFScPmM3i+Zio25EF/eQOu5ujSnavRsTYG0AO5EpPPJ6fXplvKoe
IsaIDBNvS2+wb4LQnzQKwKmxrWrjpWpkaqW3Oe0ztbsxcGrwsVZyd4fnjTkkP+zGxJuQPomMwUOT
VuG3tZBQT7kCAwmXTIjWKNNAnTtxlp5Jl3mbcRU/rEBZBfUN7oOxPD7QZsKHYZo+Z1kzylW8DbG4
t2C4RMvM3QRD3TzoMh5Ot8/SZ5BAujKJCmBWw2K0hirnVJSZNTtB13zBKsOKTYO58i50pvLk2wM3
aC+ylQjxFEJ1XmkSdIXUURK2pCEOwybuGoxoRggLD5gbNsFc4IlD8mMHmZxybXIxR7ZyXiAKhkbt
BYHIR0/UwAx9H3j3Q4ET69+2agSQS0/6S0ERW4E2LU3T+yFr+0Nh7DOvGT719uwJ4dry3qvLwmuC
NhnvxJxmoxc0EZqMbXuWt8mp5ENJWO05M2qaPBTr7Z7+hVuDd1aaG6VI5zIaHG8JD4GNrM3HRZe6
ZNkMwOYuliA9YDbcJGpLGVPsm2czCx26kxwGZYOnmlwy1rRWMWu3Lh4VVsLuHnHowe5xP8Alh80L
j3zzOqnNFXRGQv0g9+16A71+aDXyCu1yM2tkeTf77ZaTt/voWYpm1UPUApek7UA8R0k9FxISwL61
izmtcW4/qZCF2d/bk6zvKH8nPAxnjbuulPhOZPW4aridymjhkYUerl9aWWm0mh5OKcwtzBfbBYLF
oqLq9+kdxJDsDQxDhb9QcckaOB8bVHn/cLaHwgSLA2S1MQOYIRD8LkoespohtLfosmVolMbvDv/+
HOwuxdQbKKnjiZNfra/QCHIVYlbwx3EHw4kc3hmDbAsmNaXgZhEidBs4YYTDhdkNovA64dphD4R7
dLbv0MAWmbBLG3obQblqtXKM+vvB/Zx+8QTRXi/tum+WmpIsvQeK1KY+RLOck4X2mopsksPJ1Dai
jKw1HlUiA9vesjRhkiGeGI0om0c4wholY9cdtTzE/wu0jUAbJl5uSPSwcMVxdVjGre2LpUmUENl9
9NvJWB/CoQ/E7/fjUH0gQs6R5whadDCxn8iQTzAmTz9u27Hk05imkqDGKzPjk8yZu8BUXt0NNkdh
F2OOpyGIQdlGn8O3KYvTCL3uo9BZKaHCcWndeRaNk8oWobeGeaqSjqQjUMwx839vKYA1dfGYCZpY
UqeJjGvVgOiN7V9JtScE5GoUKRpIPqUyHQ7i4gmF6A2IGq4Z2x2z/Al/RWrhweK8DcEZjcTJDQd3
sxlFctbRz3GDEiNNRQ7V9C8XcRwHNyWSjrDhJmCh/uZ5dtRGcNe+rAhKC457HE+OuQXbYbWi5Q6j
ri+xUe84zZFtnvyomlKN+k8KvnYQqYvDVyR+V5wV3jASLDVqIjNslmTryK6vEkrG8glUTYk+JQT8
dc1yq3W8X30w/L6xWfvkulfOtjdsoCa/eaSwKjjUNYb9zG5lRsWJxHe84f72eVCqngbnIZu08akB
i5v0vf5r1K4phUGirIauAv7Yfm+6TcjclqPdAcb0w49caBUlFR5ld4jf0RUZHcRskQWkF7Z9/Iax
qRf7wu74ddS70cvsYJ92pDzfy6UoJ/UwBWrBlMONsvEFQ+N3HLUImx6+Zq/ZKuOWvrdc1x1UZrGO
0+DsaQA2sNouiVRsGF8ZgzWSnhz4T9Aei3Zrsib78IQBKRG7SANub7cD3zlD8NEWj/RXZTdiMCH2
beeur18Qlg8h1EGOmih3+ldTfTirMqCWt30C4ByvD2fmJAFoY8dJumO2i9oBwMIzwSF9zWu1tCED
zf1y6IwTdKEqeAyRRaXxm59cNFzXZCW+t+Q5glDf0Tl2cVP5oha6ePe3EYUkKXSjvr264wEoYUL0
XqeP7BGGOr+saGzXRBMwnqCytUjy0TusaB5s7EMgYhllN+IacjEEgRYd4XHBTsPU3/8iRfyFQCA4
0Z5ra4UbEBQagw2JT3rSrmqoUnmdafNI1eYHdsAEtZxZIg6pv4bw0jdWbdpOvodIHwbM8ku1+A07
2mebpqzY33YGZ5aHbWGI2Qxe+NjCcD+KKH1hI9DU6jDl9QIrjVzI866FGXI4a7EU+GUYCxaTgYcB
ykdD1k/UxiZPctm6/kSUVPRe6SiXToLnjfvmSUA26rmBHtO+2UT/iBJrd52LupQZFZ+M64xchHeG
oQbwgsgWWF8XuiokIGP5Lr5hwHfBSKVvZYiNa4EVrT2ebMnuofnj56b9TSqvJaJADN/QtDRTWWO/
a429cxXiDAqgcIdBBHoiN+Veg42wxSBDtSa00vxdNAFW+NKN0EC2UmABJeo+FK36DimA6ARE1vXG
OsKsF0oIAzPOfDdseAjjFx8rZFU8uOiRXGbGsDgbMYQ7/olr0CeAqQSwLzpgHumaMcPqPCnZ1bFl
kbOHFnS14kxhj6FJpkgBVTJbXkiuRgSOw7Sj1tFMR/hLYnSHEy39FVKcVZhNQnYdXpqejKESyh3R
G2ex/LfKP4sc4bbEcy1C3COIusB4XILVVhG2VF+uujKUsmjkiuoT2d1IziGBBx5011xRzjakeGE8
sp/eCCRHRJJym1izjjshq4GBPUYTtRlGL1scRFlXt/0/04Dfj+Wq4N+rcVJCs7IFLhuMX/trsM6M
JzM/Toi+juMQlLIvzOmTdptxmf6OcdM6QeH6Z4hR68YCM1OD5DIYXpIrpo6PWN1B/8lcXkV8HdsM
Oz+WwrRx/LYOSGys2ZY6YNYewwkLi0DE7lzlkLdIzc3+3F8d3ReEZ605Pgf3o644n+i0Z4TU1moG
y4SLQVbENxLpPSAATat8dl8+fd/ob4Ghy/SX884oBanqKRRztHbK9fCkGG77N0/UMUhetAjO2gjW
HFvge35XnI7irN9mRvBROmiwZq+47UhRWgboQzAgOxpl+kyP0Wd+n95X74kCCLZ8blUIhAXIierz
EDwJPms6jxAVCZrlO8u1EX5dTjO/gVBLBFhk1abr5ZlNG+3rx69gtKXsNfM8yZOSXYXTFQ2YrBJM
J//I3kwJjyHmcHwPJ1CxRsSlxasVNpR49Wh8rrseXnAfmC14VkYYIcLxk+aHQUI9HGi+mCF+rejH
9wL2OEaVx/6KHzHQBhLujPHUw+oOC5qvLtW25Ck2/Qem4wR9+CTSQjEd3acTZFg4yOwE/2gftMKR
i0o/D++ebJyTd6XxIgyEgTBasJc9GK0pdZABUXk3xsLTbe6/HqpM8DEHI+ogJziLh7dpn9M7Tfpe
SRo+eAn94+jLhQO/wSycpgxEgkydxrDSCwLYeij7msZ6mXsHv5l+09t0AGLL9qGax7TelmmFBKfL
KLrYf5Pv6OM9UDyhi4pKZowYI2F1iZNH2mJyBaL5WtbMuAPGaXPZD7P7GKb3YNhiNwEJnsLvJkTV
aCdv77g5uPym5zYq7bHjDd4xoKcRRB+FD5OO6z4+4LVe/T0zo9U2CngD2zambRBR03zXUs2G4mIk
YH5h6C25VGiKzjf3VNuHFdbaN/TAGJT89RYqjwcKKgily8sCksR30/nDpFtNBrwJZMtsYFNGTqOB
9+QreXCAoLo/TB7Be/9merbIZgXk1Ev83B8ABL3ThKmd2dt+yIWFZfEizZNHhOHZh8b9YwZd22T0
V2j63VUANT5Yzn/MDj7lJF+IUlRckSp0pX8BI/wsjeOggeP/cNizoFrrLY252Ido+Gz13t3HudGf
M1Akq1x/EFdGibspiBolTxCGO85XDYtuFgo9HS8sdLYUvkgtTjMvXvIM7IUJfDSLcEzNLHlxR9jG
00dMtyVWU1DYmHL22aZq/Hwr4qTYLYcM3HGLA7vl9IEMyoLEEhebPiFA48PT0UtXaqk2sLfsFOz4
klcp5zFBZTDkzA4ncsRe/zb6tjAdICE/sdurzJVBmZk7HDjUspxpwFfQqzm/KBGanKx3mzkCVUTO
n6T4CMvrpmLLcxpy6uD3fDeb0dMSl1kxwZDM3Cden0ALqBHxQud0EVuEgmauoR9jSkbSo14z8fJb
804wUG0vCo4f4BvcVuHB22IZjcLBUXxxOO1qtSe17AKEjtMSeJAqkny1C6i3OA7JZ+DwYboIC0Dg
kFlGfoG4bDwgPsgHlgaJVBlEoJF4uYPCIymUa/KvXGH/AI8vyf3lv/gOyBAw9P65IcvYmvfJN1VD
fDDlhKedp/KRI9Z0MbwOOfb+HXQAvXQX0H44bKJf4U9OKBCwfhnmQ3l58eiTwxbGIDaHEjAqpWMt
tyT5GKfheSKpjMJWgOzG6St+afL3oTfrP6MZimssUvSZWIt8rUXo+ANj68u9DNk5FyGs8prGNDHw
zoGJI8nn4mNKPyL+NT7O1QIQAnE5+piskJdGLPrBGICkwNj+Ec8BEYHl9nCzbikYG+4mC+4ldxAY
+4WDL2xD+ARQfXxmYkyp+bq/dcakU2JNN9b3CfZ2Y2fsMRYkuIaqtrAZlNGyGhVwjuHoG52YdGfM
1E7fgzC9JDTZevFz/rmm+i99+42PNn3zw9v2YKGI0/CNP+7yMU7zGZ/sxVTNh/ohxisM4xiuicsw
lnqZvb3N87TSVLcd8zs4TwrurDjiYhxu052JxmvPJZJrcAwln6DCOYuolZqTgtcXb4U96CUXpOQy
ICPUOk5JpMZgBj4G10h8hEAFHfGz2WKkcsbmlb+suLhvMVjSOonYn780sf6Dwey0bFhFH6slIVyo
xb4G9ekKrx3oTOdgu0/amvUY/XtUQe4DvvLzDFH9iCpaXUgd3aIiA7OaCWtHFs4vcox8OVnEHcme
wwuYmyCFhRvRO/DzIJZKVugqPANuhxAUqaFHmm0jdWF4NxHHFTiRMSpzpk4MTYwBzpMPlrY4dLCB
UGhEC8Pwb2lS6DgiQQ3F+RDAauE74+kQU0EGzftxqbPvfcylpzNW1cbmMoifWqCZeP7JZiC3iQJf
bLxwNRrRrlP/heEkDWmVeV8RNmCTh7aepewt1CjSzVAYYxFS7TDbYAYklV4cY5+6k2b7y6RC/NW8
qwfI6MLMehl3NsvlZtmEmHgPPubHhPsAZWPZB6M2A5vhjkya6HZye/c3B+tbO7yIFJd3vrLLNBgj
B/b5YOSOgoDhs4v4wjODGKkgboGd3xVKKfWHP/+dgyMm69H7Vx2HbZfS7ml9/miwW96LB5c9dbuA
qxaylrYOCH6hjz3d2c5QFv1uXj3Lf9WxbBXvxW0mwzSFWxalssPKvoKq3gOu4t3dZMyE8F38OCYM
PP1UyuWcqayYiEggCkUYrQHHM8m/Y8Z4FXL5NzMdNOhSH1NUt9mzacDYFmW6L3NsHjl/sGQCYLE5
4Pt81LCjTJi3QwmBSCTmyrz339defgXCCmFd5gVXPUPqomKXfoZ8Il5cs9nCccA7JBIHeqCC26S4
qUtCpTwRmOZDJ24jcYRtIlaUOJBPJtQyc2nQJQQaYjk9OHWaWJco+jU97CCV53ZvyQfw1y6Qbs6s
SuTHTRlYS8irdI5s1jLKjJBU8WcKSupCqhlmzM6HTy+0DFpBG7dP76PJhVHYIacjpnxrCmiJTGRi
42GQiGMtr0BPL8nJX+ffbFWGYieaPHoSLq585UjbRqssWWFyGtJZWR/ensTQSGiduK2JLYn8lxh3
9Y244ULSncu4GuH/sm8cpn0MPPCC5GbKFE28P3q05i2zabyGzy1PgKttTIZqa7wApFhEGkZFJt6m
YndBwboiZkv+6J+/Q9fsBwhJGWWPJtAtNc307IBeju8d4BbZoZcqnROOcV/E58RatGL+n5i8AZp2
Rb7LslLL0mxYUab9F+9Y6G9UWQPzJ4XHfvKAmwE4HlXw/3F2l3/fvlRMFQuZAUj1mQYcJE5+0VYw
x+dD/lwiCBDlowIUDvSROjyF7ZyWBUwSSwGsEfhL6ugUHqZHC/tlX9rrAwZ/wrWDp84/cIRWUUe3
iJT9M0kNmgtAKRbLkKXsjlSVRCbhulzOWRrDwWhA1ywGdmRvpeIuNBLbnJM24WjOOTAloceayDUy
bX7SCVf1X4K6ZAUdzJE0Al9HWidp1s/jfMoKZTWIo8VRPH58cehhRYQsqQptkMQCsoU22brp32lg
eT7p42XQzX2ESIEITVJlu0HHzPn1dUlsYBMkHJluVUohEJGUimQBznymsOn+qjHOcxkKyC+paqQU
e/BqYhss+xWYDtNEswAnQFBkdjHTkBMA8QY1x8cS49QfZwcrPYIrxNqLuomGaNGOWsl7wOGypnla
yOk54+GV4oKi6Wcg64PC/Csz4G/xOi0KoI91GL7oR6RkCf2tQXlFAuqCNcMhI6UHV9S1Yw4Q87ai
v8QzboRb/dkgvkHCoxsmNnJCKZgIki3eD1JxiWPZUQ8lz/RDEEGP6oaHGS4LxGf84IQG+ZI7Jngs
GBdXiYyyl75YkYA2AQ/qGHZg2yOoF/3ZM5YVAwvdoihcUDomUhUtIovTC8hMIAQsozCIYoswRxML
3IJaVw4dYJYeaNCRpSJAlpwyOxwVxWdzHrOOZFe4rI7jC8sos0a/rwMSikel3GkxOfntxCvqcPZX
gAr9Ybd9sc0WM0xpOdns8bLm6WZF8HIe+8VSbKT4bnYRSe5kH6G+ZgnuxHpENgXZbMRmiQ6NLYgd
fiWGU3IkiyF42mG349iWfX3yjxwhO5l4MYnn179cDLEJkyUGaCdFqRBMSqPG/l1uN67IrMKGzMIp
MuSOTLhXlMbik8IPEVyKSyJY9VXet2BY4ieHwprPKIW3+ELTiPM1ei7+4TvFB5R5BaAAOMxrJEW1
MC8IQaAKY0OymlwGQSEFDByQp7CSdIVs8jKRtFVmyY8hdYL7xs0XF/m13hvdTEramxjCQ7GRPG9u
mEwo8JeUIrThAcmATAqqJa+6SmUhuJMRxThnw4C3mUow72TimnCIAk2DJ0M4FOigXB1ZlTy3vzqe
c1fuCL7pBp+Gx1KQMxGZjsQGkZuku+Q3caf+5W73TnrNdqgBKCDJQymw6eVGl/k242VGB82JsgDO
PcefQJ748qV116Cyvc01rs0vGpqgk/SSbNIFhncvM9b9Yd9266vzXNIEfYPnm8+VrdHE4WrySaEB
3WwIG+iwGJh47/khUFcVUd+33fmPUUBUDZt05MS0Gb3dkzkYFOY3bEzz0NNLpOVXzibijGbKTMGl
dc7cuw3zGahqwCySnbsPJLAELob2ksNkgKd4s67zI2Gi333D7WNRCp6P6vysu03GaGCz/ousLRx8
VG61qTr33TGyVDxmnmzreCCAWjWsE559hVXwtz5GvV+HdW7fZwN/wk5LslNDmyhmNi+ZRugjDo0t
7LMoVwGmbiEMLqCQjrGUsWIdM2hX9A8gU5Njv1genDMaX+ag43yFao0/UgwgqFNPfwrK0VRJq762
o3epH0h7Cc8zBr3N3Bh4XaGkXNHT4mcMEv+20fmjQ8ck4mForadOihqUG3UK+V47tXBSCc5ffU3L
1TKa5nCwO0HuxHr7ayOZaFEujTMA5R3kSliqAxx4opPBpPvsozF5BH/qtLhifxLc3SLJLSirBazW
b1eviKtQKlbO5HkhFOXmo/hdXca9+QsjkmKj7p+qzghW7yyeJvZVpIDFV5amm5G4K4mLh3j5chnY
4ZWQv22IjZhGDVyU/1AN9GyzLib3xaUZoNePlxWs0KiAecbQsmO+VeNDxkAEK+Op4yUCZ0bPps9d
F5YwY8DczQc2f6eLX4QSFzNYnqjZz5BPnh5iJV4Yu4zvdaeSnTUYZjMskE+asjZ7TJgKInGMpve6
h8+vGHJcKAJa++bXbX3jHmR2xFmnIxLv5vJes5C+EAi55027fxUvgnuwLpI3tlHZeF0uXmeIvghw
h92rfz8HTZrotn552RWaBaa65+AISnQF/IlunGZPrDr7+vE2/DB+0jJsSa7L6sGW05z0IQ50uz4R
ak16+QyPD77/WWpBJ6otknHtpv0BnFp8vCd56S/r42VQXAdhLxqETxNHEIzUxP3zaVJ78f8QSeCV
iC10CbWkF/UjCXJkvEaY4xeOnJejFC723aSbrMeSvNu0yxpISn7QCecyJXwYNBKVJY5nzD71FsTf
qJ18vApjMHlFgv1Yr2r49QCy3GpxckvWAMy8sE1+2XETqGpm9Jqz1sNrwDfplqmiIPLA2lpR9aJG
7J/rd+Y8VCtGlu9fxglUJWop1vfsQG+ewZznPZ4uxqEan9dmzg55CrIyHTw2jfWqZK+FO8lk4QaH
nV/MdAl17tTxuZFcW853mLPdNa3W2qmErAljsyZqq6kLU4/IxTtKPtIPpSvpkd+Nt8kQckEb6qkI
A8fXDVYxe2zTwBft+9+t5zCCblfQlp7W7WmfB/PHffFXwIRpBqgGe+2/7Bof4Lt9Xtv+YZa1G4Qa
X0stH4QZDhfHacEm5ra5z00Dx5fu112PuQ3Pq/9YfF9TXn/doBgtffcwXVs9HKvIBDgE2BtSrYK0
k8rwcNTKWEc9GJp7sXZoJSqarfPm9pm/SnStdsaDoBp5I1Zv215nxFr85OZzMO6we6Lmaqjuu7QG
yLDFjq64DfsDDSXg/a9XJGeQg2w//9qfrt86f+AuSCLBm5Sbv7Yt7jPoGbQ5BOrVB9J80jqYalia
KBou8ijpw+keC34aKnpq01xHjwCj8PKon0h/fBg8qy8d2oc4zcVCIEDHEwAwIJC6zEpsYrlMQEVn
d/GW0ms1EasyCq8TJ/8XkwX8/VatKBNHL/v1x0XFEM4R866TPn+AgmJecIfIM9yAZUq+NIvRwoJi
jUkFjwRPTQ/WmTIVd5Z2+EL3iM+VqU4PwR0oAkUuFHckJie9WbuovNjLTwa1OocvGoVDMJe1t7B3
rDb+V8Ux7MbJN2n+An7npAbApgz/4Mh3YQ32Jq5NOyR+dsU+iBtjCehrD7O0v0XsKJA0dbr/2Llf
YGcaCB4up3WzPilGk3i83DtGm7qNQwG6v4G1Djj3YCiejn3ORwbQdovyYXmY/pxGTVQrmIFOW0AP
lfbFOu+F8tXuFBoDZLwosHBkVD7n9+ReZ/qz6w/uPoHa7KfcOaQ6il04ZGTXkYqRqwnT583HYBqm
l+lfrMV5sI76mgrvvevxb/sJbaaOzn29WjQBoVf5ghxk5zxDTUSoMGppfjV1+iJJYMkxWJt/PHGT
w1HHlu1InC7XwqRw+2OY0gEKHWYSbMtAP327w39xt3kIVARrD6ISO1bTbNHKE+bgQPKzSv0Jg49Z
tOo9sI0YJKdJgYJz02aLE9XmjSTF1liZdozOuDMu9soUkP3+V0dtjl0kpcPB5sAADAOBpfSBKF8L
eAr3pLLL6KMY+N4mcMO957gRnvyTTwgl7k+b1tW0KP0vcJUZ6oMAVWY2cJ9ds2LetkJQlT/gD5A/
RmvPkoW8qhpCr+KY4nLcdWhYdd9BEnA13tioHx78i8W6pufSq0lu3awWrlyvqEy+4WHR96/ed1ok
8J52LUhbSc9/jMtVd/caN3efcHqz5O/1/KeNrlPbABjZbwoy94Im6mV1olOAo2ITt0ry2Bed8SFo
uMpGvD1H9rzPwYyhl3GKxXXjMqmt2up6N0JQ+9bH7luVe4ufI8V7TcoH5Ej5bSvY1MHRbwUvt4V6
Bov3ydHvOZmZW09okgqhi1bHf3+kxDBFutIHPWtgPP7Us49ZfhM1buH+7JOa2SW/FW4/CHdxctB3
PxkwLJdQC4P1Ab0y4KaIklCBDs5aRioaRJ4u3mcJCnUaO2kS99RLuGpukDd42aoMz0ljXk5xUyAf
1s6SS5SPj6uGWBVIFEYZIieJar/l59BDL+Nyd0L6B6DjwPfiUMb6TEe9ID4qHA2T7g5RTss5YIA1
bzl8MWn5WDEhYJBRR261maBM+VTO5mMOPafSEgGlxs50CoyYgLjC30afkjn5UhXZ7YfBDc/ZA91k
w1ojPZVPKIA1risAdXEDrE5FK6boGm5O4s9ZaCJw+aU0ywhI/mhD3ZYMXEAowse2VfICFjFUApFJ
+jA6zOPYbrFK5ykWnRvkPq4pyjEgal0P5jZICPDH8O2MdoAwNUmyx002owqoNUzs5m/KhQ82nvCP
mQoRHd/U0ZxkI5hyprPBRMgovL6VL1+TrynKNFabxMTzLplHib3McsjQqDKANGXj/ec9Ln6ppdm0
2ZkPLhZAv2vQ0fCc/Nq8CZtBE0ZoP4FqX5tTg7AZ20+sSpbe8EIURNAfzwNvrT+cFxdZ32jmMgYi
kvipgQ4YMnzybmFkQZWmhOEI5YdRCj1N+hk2BrbyoM/0a60RAz/HAEV0dqC9G3YSmJmQUaEGQo+0
pkLyEnYth8qfvVwOp9ywf1Y4gs5yp/wpRwof8mdH//Gw5oHsCTIqMO28MOcBD9QSHPdrssvaSGEc
lMgykKg10FjlJwzDIodlVuhQC2V9k55eAUtmtgCLPVLHwC3twi7Do3edZjsl3p/t/rCNOsMZEN8m
uCQ5d/r24YlY7T7PbPR2RAciRCdCcL4eVkD6D+B8PP2db/yJJblHsYBREPwIV/8c9MNO4ne1XogL
HIzUWfKNeUZT4PGF4hw2h2HLu88E2MaLBb/3roYR/nr4ggwmsEYiaHhp+Ve0W6q8d5cBwlonbIfE
5B1TnK7LKyWotwFRE2yCwNkRwthD/uE2eVyevsWq5BKME1iGD+YWiLv5MDzg83+Zo7hDQAOv5oOl
8ISR5RGz5pIGhArX4QsHnuGTxWwD3dOZfuhqOyS4aC9O076lxCXEFPYKebZpVnAg+kzfIXTdhFaH
p+fGKj5Akn0nUHALfSvjGqI09YevXDG809bD2q/Sip9wTPKohQWjZJ+W+tV7D2tXgvl6Do4O0Gpg
7j7tG5EMpU6O+KZAxIbUes89IlNvzdbFewnp1AiUQdl3tfuMwji2TkjIT6gFI/o4PIUwMLlOW3NJ
HMcTwZQ9prBp8u6mKGJLu+9/hkg2rVuEnp0t7gDfnVEXnik1vfGyYLWs6UKpq9n1zuYjyi04q7L7
0ucxNov7o5OsuJWKyQiuj3n0UHSu0RVJ8xmr1Hm3Y4jvBxTpVGHWNCjQoG+PU4xtkGhldpcqJn45
mNOQpD29jAuGscsOZ0Oa7eDXH01+2iV6h2UC1f8FFI1cetuGH5+FA8XOKm4ehW6agTUpWolP6oGr
UOHkA0ICGxUnlf0ZjznuQjPuutwJ2DLuSTjTivVeSgJDs2Kehb8AtgU5V289lMQYxGmsdvGaWX+1
57K0OqsCByp5xz3QT/vcMQ7pu+K1mmS/303/OFW3ONFM+yb5i+GAB+mIi9MUtW8oaZBI9GEyuKB3
oDYsY8aDB0tW0ZkvH22Y0zIQlnMIi4Ft0h+phaZM2jH5lUhW/VqMKdYmPPUY2iFC0G/cIlexN+qM
ks1VMzlU7ETohx+D2edMJhYoAx9PbX+yuGAHq9hNN94eZ5ZDdOCImcJkxgCwAUMcth0POGQAadW5
k/gDcC0Ytpt77odVTGuH32Gz5Td3N6OL7lD2qABvsKFU4uKj1fs7TOZ50PqT7a1tK9IfstU/8I5c
Muliw37qT/tieUS2SCR1X+uSmW6enb7Fg8X4B1blzJ/JzkUgBRMSHtxftrp+Z6yBHoEZwuijAY4r
DAcAGgG6KPps2aPJQugO4Y303B3+5lhFEXA/uujVsj3sAf2Xzt+cQCpmXKPd0RIEHV7sD5cHdRep
KtEtPZxaq65OIZzzcjjlswfQpYkrr8QvuMD9P5gUnAHoUcRbk3qaCi0nTe8C1RFk4IHPMqwGB7aq
IcwCC38nptKrLkyDntcB5OEvKOOqRmn3MGsQ2Bs415ckYQnM7UYh3ChcOQgAx/CBEfiAIlUyLL5u
GgmKefPEnPmy+o3+Eix8QbNoW267NUOgfpzrfyPY4iC50HOwsd9hoglQQifTDqXiIb1mx3EVm7rj
kB/jGDr2SrI/Jokx1lkWDLt46LftJfp5OMiO39YcjoMzG6zspQbo8sNkhoqFgO8z+eO0hSyCvYIZ
VBZWLtigc6zJcEeuMhCtRTYQd0qGa5ZFXnHCbSUeS68RdMuG3IPX1WW46bqofj8aIBcjhwSiOryt
7qgA9rWZCm1b+MQLH7sHa//qa3/t8OCurZdFtQm2QOi7eAZAsIu0P/F5V6dPGD5sechNaP9shql9
uL7A8CMJJpIVIVlWLbQ5JIQdwcXsDhMnbPA8nAM4ThraeMPi5fgOVFrItRQdHptdoQ/Hjs4y5axY
Mo5OHJNGkVEJk3DH02hhaHGpjtoubmvwWOFkCI0NZyBu9h1iPENwxvAy9Wa/X3w9OclxxcXGkSoZ
EwEXjzBtTnoWyN6fwC+aLTkGDGY+Vj88unS75NcIT8MIBcB/mZJJKp89ZXEy8C2cB23gEwkPjG/B
6PRAb6ORZZpju6LQPOqapWFrwM9hXzaW1Bl4HVCNjEaw4LSUIfnHiKyK8TtcQhtthG56GMovETkQ
i0dEkzVtsHccGVwj5seccz/Gt4/JrPHjK4yvO7C7uOJA+4GIUg/vKR45sca5sd9zyoVMMk2Mc6wz
h3yoGBxuYzmxWg5Z80GAWbdMl7LoAFLPfIpJvNkwzF9oV4bR78HiAN3PuJjbZE/1TL32YzMMDHgL
4XmKpJ2yIIKGNexCqeVYYS89RI7uYeFNFbfc6N7FGpcsWpu4DO3Nw0Xroon1khZrHp4SFh0atRhG
HqyGSuuN/tEt+iYUwy/8RMENMubZ/GDnqcubxwaoJeenMTVN3Ne0OTsIgxT0gkg4kQCHoz+V3AY2
pj8bOq2ONTgTPpxPBgKhH6EO8dcmozvjFOG9olG1z1Hu5Stm2PoofuqmPZFBCtPWad/tjjSTarv/
8yVw9mOytI4WG6GsHpGVcZvwbkqUJNtcZ3esolAVmnPUCjEVNUxkm+aYLeGjs7xPPLoCZzR1OuMu
7vk97vkGdlVT30iLRgDU/mTspXTcUmnyRiQpRHZI2N1y2Zg6NPnVYJTBdIlJ107VEbbv+PCMgdr/
sXReS4qjSxB+IiLw5lZeQhJCCHtDAI333jz9fqnZmLNnZ2e6G5B+lcnKzJrrGmjZFs16lR1XD6CS
G3bqFZpzTl74wiiB7sttIbOgWUlvg0aAGcV4pmyGdIvRe3fnkskIQHuHtyJY+YuqZG/RbXDqDSOw
e4+PYa5H8taBTNDlCQxwetW7P5Nbbm4P5FabLNXrywhT85pMI5HJHCZHe2PiSsLCxL2NTLbXQjrP
ACXNARXiVkTgcDJNukg3/Pr5ispls5E35dnHqnD64bYS/U/Z9Ab7BO7Vi4VE2/jHwmGsZGBmab5Y
da92yzsR/m7ms2h+uxscKyJwKO0vggn7Ge0wbYYL1nRZbI31P1wWbMPWNeigOhMXLHIwlWNMqPUo
2RNjsOjUuzB63TPcOsJmWcpf5+SwjyXbMka7Rr85clcUGEHq2sAZvc3eMPtvi8MP5uGO+8RitHtd
GjdodfS+hs1O3H2X/byZ5nNl+HQ/J02gNRqaEuIPz5jvxYRSg0uWzzF6dLLSEFoA3E6Ez0tiIT+H
QvNm9taWSSkOTpfrY8owAKEPPsOYJ1bbjYOAqiEhZnJZA2neIZHgyGwEmI0AJxPJicFSkJ0I4ICG
TD+5SNA/ToxMGT1RmUZHPzGYsDJgYtwH3xTNFHIn1OWTzoXniIgIc8ceHk0fWFA7Z3Jn+UdbEX8B
OG2Hw+WST2zWyZ5y3F/bAFjJmCLXtrnUpoxToyZssY6j6T4LPlQUdFiJGH5H79FloHVZCxdh79E6
2aqyIH/orHJ8jRnkGnYSKpznrTWOROY3e/tHJ+jXnUuA6zAf1U4MNbrGDGs5NnAjrgMVMT2oSH9t
slY7MLFVuvCwqGbSfRoPsVajt687TYdvGm+M+vxmmuSQMmRKw+qSDVvGPKJBKePl5Q7dTPHe5gte
NjuqHec6Kzlw4DSm9Bn2h/rOf/+A2vFyh/joQ67cJ7TfJXvjxbNe0BMoYiFipPlPXFb7FVy2g7Ys
RUA2+y1sFjlqTdzV4b8PHIOL2wv6O4zCYhce+8bswBjwYaGLdT7xCe+ahP8s5wg1sRMVtG3Z6qTL
MGQdqvp8+mH9q+wUumWHj6GiMRR688S39RqiQrT5PE3ja4W7GaYtrJysEd+L4fnvE+88oHSctzCM
IYScaH13UReDxWEjaf2RJNJ7uzHW/vFWUpfnFUW87FBi9nmqNSKeAyvjoEGaW9HQAbzI2k/mYWQq
/g9KF/mPmIhAfH739DeyEqUt9s5ty9spLeE+godkLYHaI2lgXoLDDOLokwZxJjpFq9zIZueSOpH+
sM+v2+bVVno+ru0ubXEbDh7ZTVUD/pxGtcNpc/1tVBehxuLmMXT1KXr5XUpyyYMuzA9O6b6v2IEq
nUE6j790HRTMi4QLJkovEQDHt1ZWAqc4DNf9rT3/DmRZgKwh4ycQKGGrNNl4kkInEJ0bArIHAcXk
byARaatHEXoL5bLrb6wUfnhn14E7hh0B43iItzCElBuIRVOkeSx9aLcouetJi41UTSsVRQCC/ZRp
MvV3styhcDOhsARmT/cgxIbQuFHqqwDfOMc+bx8+EHsVIJQcOEkwxp05pgHxNNBmB0gOGAaFLyj5
F/85OKavUGTWClROH8NIf5McWYUtSlqDgXRz5Wy9NcW5ODTKXWK3QiK8wzdjeIP+o8xk+mvv/pAX
+ddY31VlAt/p7NsNZ8s/89+GHHLowf7l/zO+GU6LT7JjiQbpZZLP45nGu3QaPq/Y8ZMQkO3g1YGu
MJR5muO1SQbGTspOCgwouLFEP/tEsaZN8pB1zOFQEt6H+3BXzzZFKZLbwVCInaDGwH7ZMgif8pTe
BnUjuTtc2mZOWEr2ZPEP5PPhAoCdnTpP1KfjAAoiqwyMBVx34mrVwW6GIcbJ7dn2sG4NiTJ9/JMF
kNBNwqYCU0ux8VXWI12ipKAED3PnZINOS2y7nXNCfkCMdNmSaJbaLNQ4YTYhKsS6CyUPqgYuCniY
EVd1GyEPGXMMwQCtM7ZR51uK8jVAp4GqAuTfXfqUfX7F1P6Iq/CPmyGu8QCDOiARLcIcHfxiQP6N
s3R5aT88XClTqvq/i1fsAfoBh3taFb9HxK5qxeQPsO0ntONJK/xTXDEXcszNS7j05AhvoX+rBk7T
Zcr27pMxHhq0f5QuKEYCHi4eAHWcay4GPCbocMzzDRJThMyKdwTJZ7k4tQtUaOxSZm84AF9KKfuB
lWm7MVME2xwDYqpV5leVEs4zu1/3b9UvE2woqbEPuAGwy9MHXqUZB2NWIIWy3fbExmKBWcBdSBIm
YsMwudgJxped0A0NAZUpmZRNVQG7RBy6HN60VFhULVDwpKB6Q1jPH10GIkywfjjoTTs6B8R5bfew
xy5kV06ucjrzZBLtP+I74An9BvF50oLXqhWfYB078ME2he/qADiCOV2PIj6A30yG+FikH1hUzhfQ
/Q0ZnXlbLPqO9GJ0hViYEBccogo8HYhZmDpPJlXGbIkWdTIZZUiiJaxMULhn/1Tgopix0GUbteIz
chLeSaGD/gXabkZZTAIXHehjwPowfPhkUBF5OaJWSkOUpj/UcM0un2GeXwI1Sqx4DQHgTZuJoZaf
j2MEh7YdcsFw3ufwi0sXEKNN2jpOCh0QjTNezk7SMD+pCm1mfDyrF8NlN9qSZbaVgFMVos8lUC3p
gQ8wBwmNnHgKCgqEfExYdMYfWLQz8rKdsDjvyH3C6gei4VInaz+BFsamPmOBaI23pa1UVNMEbsEO
eYdnx7OrM4vHQpnHoRkEJnkIIzX23xggg1/0EoGkxeNwsSDVnthTDHDgdnxurDO/stFPZC6u02Si
GYfY1SwqdiYwyL5QsKAnOQBZllI6CRVYyOhevZ0LO3mExkYa1MmPQ58vY59AXKOuIj50WB1LThNI
Wbb6PcQfiKI5D9GI7Trke0hqNX69g1H0tE/hF0nYC4406abjq6vJ7wijXzsM5XgX6rmi8BpFnEgk
bXmCK4mcG10HYCieeadmQTXSl34Yfy9CjOpXj6b8YVEhw8hmAyokP0j3UlpA0e2229SqcOTAMdSv
kqW5uwzFvECUe4KLznkdxyF9OmAdSHyRdc2JyhP1ChexCT2o1qYzJ6AD75B9SQtqKuh1krRqLf3U
d2AOnwEdIxjZL4+iGTqi8iSM7jequzS/+B3Ilm/gPnpILTXliWEjtlrBQk6oY0hoLF0OCvUTtXTM
VSF2YSSjjov9WhhLWEQJNafdkYVJEXI4bqRwdJpdWPZw/qEbU4N73IPoZ/Hl3YvrqeKGegPaB25T
dMzY83gH8B4lCxlF3ba3Wq0QQIC5eyjEPGulH3AYaaXwDfXeF2/CS4iKhThQhBLJGbIhHVLroFuA
yo3qUTS6CQt6qR7SAk410cgCxz/wqz1of81dxlHgryEM4zwAuZjfodgjb5iqs0BexJ7u/uluSCZZ
Yu8uXNBwTrmQPojiaxfmMtNaRlhHFmAhO+aF/Eh2bO2pfeY47NwzemwsxsTGVB+GMpM3oie7EtMJ
QAgUR62GTJiRP53LcnG1EjZ26ecuwnCb0RWQG1I9LEoceYGDS7a3TDukrkmu3mnDU/fwcVWVhtSx
y1vnMliDp72Ov1wsDShaXHU+2sMa4KvY/fsrUD6j8GBewLnElAA9LZxG1rFCkl73b0THrFM22avK
E0OoyhKeBeUKoTeZigiam2gpx4vUcO2xuiQ8MSg/7sBCXYnpuxa3ku8eiI3urLoF5y+HR7p/DEq4
qFEn+0DPnWuRGAEBYySED6Oaxf1EyKCFpyRDrcxbcN5SDq2ONmy0BFQX4UBoQ2KFxVpCI2FZPfV1
bUwwSYHaOAzHKHq3NffhkrCc2OPozeeU/FfzGHSoLfdooBxc/EUDVaBXJII2TTXIh02bFvFqHYvl
r8yvpegX59oV+5LY182pGYxdeAJZXOZVhocOnHOqXBbigTRq+ZjEAOiWKLsQ4cK+HJXtuey0Mh5a
9MTb7s9jpwlcXC3Ckmfj2W+5hS7mOA5dKlsuHDl/sgWHLYbjo190eACxyLU+tBF9QOmPfYgp4n52
DO6kGQwUf+BC+irWl5PdxYGCigBDj5uWF/yMUIyeyfh4aoSLZBrS4oI73YzeoMWDhc2DjdaD1Ql1
/K9BH612JKBAKhXpAvpTumd+6vgV8CCJv/txrGiSESlcca4WZAY/ozON8wACZ1CoK3FSNVMFs9ia
dW4P4CHfXVatc1PJSAapSxij1Cw0EU4GpwocJh83xqREOzBCHgZKUxxYkrHNyUWqFJ/9GW3JatUL
4jFPBw/KEBeT2FZuSlIjA+pGiE7C1ePSedvNgI6chxaiKd0BCaLB08i75E/5Q2Uy9RRiXXy6oJGL
CnsVP90qjH1NZbUJkhtBHuYw8saHlDw/c5cyAw2ro5/M8N8WdB98WQCSxpCmKKxe1I9f7Ba/DL5Z
2viioGxFPCVgtlyEl8NsRWGRcV9E55jSFgEHuECsuwEN9diOYUvzaToRqRC9DeAnVwVLNI7E03ET
2P1AcUtm3jgvUfow3cH9sAEudoq+jO5XF8Ybl+6n/20av/5pculeO49o7HKFAPWsWhs/jJIB1Cjt
EJ7pPWivyBN5qvV4VDw53M7VO3GrGE3fUeiMleW5ovi2WjUb7BurQq6+to1KQ8EqxVj1hdAYuNRQ
x9lXaxzaANqmll2+uBwynYV5zuhkAWc73o6k32H6fWrfoDOpUgZMgqch7hCUWUYlS6bdl3TnYWIL
E09fcRE46ZNVlek43XsTA8Ww0WcTFW+NQnmfAQ+ZCyysL35x1SJ0l927dndvQu0ZR/J2YAbdpYkF
yUaOglIL9jB8daBsBfrB2mqQlHOwXAPhM9guKSVCBYeMRlq2GglvMv+ij1ISigYNvqGrBGphKWwJ
WJPrzOBGvn6bRbfILE2PEHwFpluWihHYZPxBE7cZUhuKHOvHUOCFJv1uI7nnm5/I7j8UrTdWKJIv
sqZIUdO/IwmZfdHtPdgSin4E1KOXRT1QIOhBMMETZQT3ueNMLFI6j65+aH1SnEjERIWjakI0eopf
Gqk757+MZLkJl79EiTOJsF12MKRhJ7gc+/AtIdeWfFUFCKM0/ynb6E2DOppThnMkLu0QVnkwpYDm
wBDrqa5E/iavSlH5QB9YI/9jzdlhdTqO6vYfmTC3TN+zLQsASTfi4dyxDJEi/y0COewqRjsf2liS
ePthjUgOqnmYJTrS0vFZRiMyBKa0LBOHREKva7WZueJWMpqMiFoYyWVnPA9IwzgWMJWQEPLMXKLk
zZGySV2eo1K038NiRABp2Q+DsY9B9/RPCaplL2aLhYjLh4Z3zHFYrsQCSWM4689sPeuLpE5ALIOi
xeykV/7g8VW8GDZAEZkS9McgjDENE2MmqmEWz1ZcdUvaLlT2YruAxdnwQrCm8g8TlisjviFmE0sI
PJ9u8W/RYpG26oqM2o6Vpr3PkF2Shorcc8Qb0hSK/UtU7UQDiC6PdhNkeGMhpOcjw4mnqK4RZlQc
Eo5vQ5I7rc/V5NJxUr72CPDBPeJhKWu/i00vvnbvzlJUI8YJwdP4cdf4ndmSKJLfsUL+PDhEtmda
4G+DNpqToEg5TqUTwM8puthFtJ8BjuOeru9kwKkpgmbc/M/UeNc5cAIrGTf4lKtYCGw4PfTumxx7
UQykdO2MEIqehwcTlVpUh8IhtSqDpujBUgBA4OsNB0+8+h7UsLjpBoyUvr1qiIl2OSyH+ErGpdkO
zEs9LLOCNpUgpzevug9MelR4cEiPhLg50BLRP6tzQa9uxqHSdJ5qCSd8EGfagMXTSfK0xslWjfw0
cW7lp7HetmpKF+wPa1FCoM7mWjWK7KXAD29wzXEGQJ2r6yhBcMmpYzcuKx8dwxp1epax0ZTJBTuw
kcPlz/zNUZWpauOUOB0AqIbtynhb5Xi2ndBRUv7JNfuTd80URKQyPcLEMMTHEndjgF5zOj7o87+K
ppWmWY2KZ2eleiEGNnyDDgc/9tFTjGZ5BnmaFlF9JmXWMuNwTF1gp/URtAmwBb+d1F1oZMNsOl/l
Dfuzd3euTNa1iZE5NuJspE8B7h172DQvolneQDACPhhGCbb2BS52yWX1BC8y7QEHsb3xsA7v9mja
Pc7KAX766NArRjH+V9rzeOPhyBwkugq3QUY6NK5huFwiJ5X+Dp/NvNORcJDMSHs6dJc8BXwSP0mg
SHOV2Mda+hlFGNmQWIMhbG4RxNSoacbTNA7UWEUgbhG8ygDNInht2p/oaFXnoKpvY0OFI44VqNbb
F+OrTAk26x17FyoTgBBSk/22DGpSPfwqI0GewJZebai7QHVCX6JbG7kGVccDOQSOHkIC0DVRaMrv
69FuKHYCO9J4SEKkGlT7tx9eE1wVy0kLiQmNN9tvSkaxoy3EcE/A0Jpg0UWYOYecZ9FnAyKZD8QO
ZOBtQUuFzD3UdFGejOROrQxGQnzHz3Pxj3GnmKH+DTsl8A+AKxK6d2iXe7BZvxCCSy67vDrP0dPB
r+FoX603dHuxit8OOoM7jwNsU3HbCn1tf4VYbJb/WH0Mx/VuNVifQojU1WPTpfvmrPzcRs7BkLz3
mn1DKJUeZnQl+wXXpy9SoKauTcBE62ZW+lhmsr8t5hahiIDYTJEjZqMgkIR9mThj4KYjGWWNFtTE
toJ9NtzyB8TrhtvCJ+Ka6eLAOmOgBBHSPXcYh65BmNgIYR77jA3NRWjHxbAIZ/ALho8HxAd1AJ4T
K6ynwS+wvqM3fftPnws5BeSShvMG9N9cUPM1pT+OIbNStmMzTr2nav3BRjUeigqlPzT/Gw+SVHio
8brlQAO6KXM0Saku0AeC9+zmV1SE3jKwX2ZC77gMOHzcmue6cZ8d/i5ZawQWpeTXHMzvZmN4ZWvV
lfjR4mc9AQO+QVEDu3r3yHNFzm3wxYQPpzbUWGpKlZBnjo0lKLZJpa76TD2MOinFWxiFRbMGnK7m
lfKXO3YP1VoNl0Q1aXi5TqwcikSSZA6rUVIRE0PG1XnW6RfsOsC7tLadCko3U+A3ngsIx3gcujy9
/Hp5TSQrBULM3nw+eKk85GnQ8YLjYtyJrLyzpIbMGZZRAuENZl2g/b7VtcH/VD5Jlr8JH84LvWQV
czTAGhaJcILbLxYjN4Obv2NFcgmTC7xguVa4RTEVBuL3DXykqYIwqDjGoL0Vh/3JUAuWR5Yvl0Ih
7Xcb3AHKX76tr9w+cVzEopMPIAAGhh7mnfdBvdguT86e2phqXEAK9EvIe7yrN53Q5kWgZ4IafLkt
dRf/Ckg15RvVxH5QpbAc1LuFnmKjVku9+AgP6rFbWEURp4hfCS/JLZGblS7ZD49FEKM6F0pDCSz0
4Ym8IM+8HUXQu+ODWtzVWemV8qJLFhXK9k0KPw5CJIsKdTmkT3SmnDz3i/59fhnL9E5Ym9JSNSgs
dkmJwfgWis/aa/Luj2kRPnfMPLm5qji4WL9n13jtzRmx/qwbJkGUm4zPKLw4Q3ZWGz7dt/uOsNNp
43o1uZvPFLsZRPFSNr6htF/oxupmy5nfJ5oaH7DGYmLcQfTLKvcfroSF2aUNWkXm7yAPCmsoXFER
KzhxYlqU90P0/fC1DxgaAj+4NGE1mz5MEP1toDGiVo9dBkPUV/bZx7Ldwh/SOfNfXwv3FnvXnrYP
9jV5YHj7ZpAH559gOXsB9n/MZg+uy5aQWuKHl9zWhE6j6JRp6RQX4FEka/MZIsfBBObuAznQ4GzM
l18LTyDvHG7e5GYoNKcMoYCG5OdOPSlDtOC9CgVH5P8Kb/oF1eEVKFTSrvCswX32QESOdCaH8Iod
ktg5p7DqVhbb2dv80Y7cWVR2tZv9Acv/7AvthJrGmvGEmuDjxwyIwaNjP1cvGg9qZ5qROlV0oSf3
wDe8LnaCvHPwfOu9ZEpaNy/JmqPM23/579nWK1lcco6RrM01Ztp7Rf60AuDogN/czADGqqiAopy0
rDeeHNX4mVdCgzZOHy3vRtIGSTU/C4FtX1oppAHIQjnyNVr+Ch769b7cOTC+9SFv0UE9eZ4rPkDo
wV13ZCJCpdeEQDnGjr+8ZvGKheFBm0623a7zA/DipCV4/etA8j6AIhHV95E2Xwd9kl1hpzTH1EIg
TbBtYEsmGrG+vecQgiuwiA/hFnYK+1ehCb92qs3oounXWDnINF2NoCxjCh2EyLbCCCWxCjEWCNB+
aS6tQVydXkpb4UplriMkOI2DGE6Y/5qXS9jCL+wzHrT1tEkwSy8NWCye2HdMzo0XS/xMBYlkk1d4
nz0YCTaoGW9Ps9Ajeiika1ioYrnkPAAjcAqpocQ7gFQ9sIA7x2SNIgOMGkX5zSkQekBFBYYWGYoA
dup2NyjoS5ibhW9Whwf7uIFIF78yusnn14D8cYP/lYOi5/g5O8Z1jN6L5n1ArCAQ4EBEOQlWhfY3
azFZ3GKizGcXuKqtQ+qMJHSfurnan/kmJAjvHgwIZZMtjv4d4uvHyo3XbJkBiI6YlZi6UaoqWQMJ
rO0P2lWlR/owOKz/whUXM+9iMeHODxHegix2vIElU58DlrL3gHBxjvZRk00HznxCm4dAFc8w2l/8
AT6YQI0XQ5fIvhmvPSw5rU/4yC4J81G6UTYNWtd+ZQjc+ClB5yrN2fnETBkmX4PSZisIwaQwqsUo
8xq2qosCbxZwEgE38xxYSkMMpOG9QHtyrn0GSM6+y3BO3L2qBSCBPYYyayT3E4y/GtauCj9jh3yL
PYnNqVM9eOuIZbzwktZtNDXX9JRc0zO/Cnk70HAajvTXJQBCKge06ORPJQMZV+TidF1NqndBMvTu
eidqvmHhyISRPC+0VL4IoquderXhufvuozA+4r6/wUW0d+xisVfPmxbc6YDrO3hOTu6IfaqSne+S
Y7pLalg67unxFf2DG+s1s5Kzj2ujQ3bIpi7JanXl4E7dxmiNhGjwZdEebrzpPj0kD1/z78+LyoW/
I6dwShwi+Tkt8vMpbtwNhGdt/8WZHrszXajJuYv4nErlAPR+4d09aKm27Vvv2Qd8mqtZofRp8seA
Cn7DKQ6wTRWjWJL4BoUDxdAlaWJGpXdSxlTyAqSFJ00+IX/G31nZPNyt5uprVxhnZu/ZLnkeBbZ0
64TRL6e5RKPMDgjdvY3lY6hxpj9z1xmKTmZxCOeaB2q7Qo0jVmF6LlYD01ZGscd+I8aqlye66U//
TsPd0E2THb7XWC4bi7SG3monsk1S9BcNua+9LmY9LP5VrT1oanJpV+JphvAZaZD9YPMFAa05bgBA
wSdGuiZjQLEXsNSlWvOYZW96NMo9BjZLlN/4oSAu55VlA/cq4Xt3jKa0GTuKK3bxsYOEY8AhudoH
AKG7+aBSftIoAnvWhH6GLzy9dA3LDL+mE/Aqj8zSwX7L3taNdXoDR1ffPO1y280KpFbSPRhfSs6R
Fw0MEKtGzPpZ04BBFi75R7eWzvdMRCEP0HFR2odbu8jYaQ86/KVu2VB4fFeT+UJldtKgh72FL2t+
ZkEv0OaVEdowmVNBuSwYghmqqTbNE4hf2qmMsEctQCx8Os2wFBfMeY0uVQtdGWxDrEmqf/w5mt2H
/XSEaYjDjOUq8QYARyH4BLXABD5P9tHeTZLkbuH3fakZrFHnrYEsJlS5KFsjmmCEj7YLwYlmq+4D
+dLosYkxi3Hw7mgCBsJe77yw8477WizIlPHuU8fSW+BHBwO9EI2FPrCaiXWM8Gx2LvBPb035DM+F
6mIBePsACdRhStRf0qL1A9bp0OGATLIajAUAeCFJCo5ggyE8DEjRoK4+cPPXGFaONmxiMSXflEGY
KodfOvcmo+fg2ie8+mVMbEop57AJUnvn6xZ79OngtqBFHN1iH8i7vaiYiz0mq01O1GUIw7zAOt8i
qORf/a9lb+ZIhuv+UBUMLI3FkhCcygbmai1uqKmvsK+tcic5Adsi01wWYq5zAkL8tpIFMYp+UE3S
ObuylGX4ClgSCpNqRhOGh5fdvcAuw5Sr2uZybuijaJW0Y7E8AvsuBRv8+dF1Q19+LwANCIm87PdK
/1qus4/pWXCPKAUqfDzeJJTp05D2xWVPzL7P8wTPYsub4ZPe1d3whO6ja1QbfvsH587BxfWWgPPO
o7iG9XsTK9atyWMprTeSg4ydfoOq88EBz6mt2FG/TaQpKDWQ8R5Qe+/vHHDKUnnOIwitjkq5+Otp
/YJPUO29grtV6oL10SHSwkIhEieNFZvUlJpswDVFlIvKmm25QOLhNnw6CN03MUQz3A0bMC1+ecVY
c2vUskW2+7Lw7IQz4Ta504ziErfPa3yMFZK3Xe8CEJEmo86EwReonIpEsYGhfYOdHUSZddABWgjD
SjqkTskdY9BdCmCH97p/+bR5dAjXs8ETfHbt7OFGB0FtyZYwD6xzVnQOMfcm73hDhvlXyG41dhni
/sepN78O3ACmA7HNqD+4OkUrNmEt92dMi2KTvQrbPzCLbGps2my5Q6tBjR4j4ygbYhyFAKUxP6DQ
fwVPOhPqmcUncMdhLQBaOhnwBcPhFp1m09hm60QiDnRoH6TF094HXIQAi7u4XbUu+T/srRrabHG9
8/C6Cfz/BQEiZKF7jfI92NhsPOn3n8mHN2dDO3UNEpHz+APLtv2lz6GVIVLBfnlLmDwX7NI1ipAv
JHecw53Ppi6zTSomKVo4GoRRc/EYQAHMbnTFTIQM2E1iOJ+5U7uUlxErqhV8ZnAjwXyxBacz+dJY
GfgcgMpsM7aPoijkgd4i3otnFdSIhAmenRDX/dNMPTkjJfUj2Gwwra07ZreGX3mVOQ8Lju3uFIoE
YblLge7xNDGzroM5M8Hm8yKERk3BIN47cgWdC1EACV3BQkG17R36COwcHCJQ53jvkrlvwuUqXWHl
Muy7c8fuNFfP8Ow/msCBUEyuvjjRPxPLCYXL4Y3qaeq8Ey4/V2wxfFshWPjOEhC+IHBC7OIXpDOM
8kcAzC0TriaoCwPPmJs7rETYxJedxEgdp+SMNFSc5DZ6jlBjDShaxgYnPI1h/6nmKTXxQuKvKHiW
y6QFXaUweOGpeDO3VN2KOz+3zt5rnPMXd+di14AueLp4tc+Ke5LvXetP2zuvtUQDC5xR3aAZhaGt
O1TT8t87sZQiw/7ZWuZRWH2tBzq4CqajdhzLe5S7JZyEI8ZKTxku0EYiPhHYhc614QllbAFtg4D9
4M9e0tqy4jYYJOIBVV9S+VCgAEGo2lP19886C7i+ZeCkf2KjnP79k0n7ju6SBp5RiHOz1CFqRDXt
1t0p/NQiXkwQU+Ia+p6iffr7WTQpQfFosXoB/he8hojRSWFDKf6cofyiH8fsl3n1Ew9upDAL5AAa
oBv+ckF/iqrfdB3Doi5XN6RJFCwKIkgTA2VaMIQx+pEMDhi+gQaQq5lN8p95S8HaVTqD0X31o79g
hv82278FLI0ifesdLL3zICBpQya9i1X50NYK9H5YB7/Aki1ek2Gc5dkmg4WnWZ3gJBXlo/cb/vqQ
pSYOw6knQylKXUaXhjyEafhyRrSTMTl2OqMootjfADBsOveIgEiBD4QA3W3BqBREmnmZxSWBnIBG
BGMsXA6wfu95ZSNgDuUx7+YVR2BYUjkt0wyAhSoDAG36xsYHKMZ5zSV4IK6c0NUgV7IRy3KgStIw
wRNZafMMZKqQF1zbpTlvALdxB2+jF6OtCe9OYCUYL72HcNeswzXMkXKoOXwCDLDWdBWqMk/DNFW/
xOuCJUIb7FOd+mcWca2N5xoCScdpLjX3O6bR2jvGd7AL+UTPmm6h97SjVuewsRqdb1DnenOk7WlU
Ykmlw/Jy572SVf0DWddkxBB8OtnGOl403V+8DdWVTq4Y1LO6iIKaQ8l3gAjNfjh13WkisXrxL1u6
VZWP7HBgXcWiQeu8jfezRmcb17uNzjq+hIgNUJPp+FZdHeBqtxjoDVzC96oAJWqACyczR9o3uZBv
Z5IlvaxNxtqD0qhSMd+rZvcW3tDEWAOoK+xsIaP9eqI3FgPhaB/nxLj1Fooh2NGwGm8/35Vb3NOy
fd38ikelZF1YtjApDs7QaTUWfSJXcqDjcYK45hM+IEsbxhB2f9aPZXSsLqkHNDR/Ght2Slhb0/6n
akurLKy6BpzEMnPFAdNVjVNhlOF3h2aMeo5ihEm/SIJsf+nceo35WwtSHdrPooUAQNw0yBIpydKc
9SgLzAul4QqakSkOgI4z61fcc//qZjAphNYgtTOu+W467lSJeR1CB4eqPwdcdaSPxvYgnR8oLm/E
NxYQBHU6Jru/KYAFl90F6wvOTbPahdpV8I4yK8feBe7qG8fdX4kR6ZzZkodKBvZ2jik1Jz9sQdzX
QoXExr8HN4ttPlC53qyil9ilTCpirFDEWueFdSfMFEnysJ4FtdH33FiQsJ6pgdhvWSjYmm9pXR4E
OvsypL5kpIb5IxDndlJIMbv/eL+SuVmond02wAzYziBQtMEteWTT4Blr2LZNv6spAM3bPiUPul4e
L2AFZq5whRG3E2XNW3xIQfh/Jrzgr4VPBtqSMElF8GD+yfNL9+Yz2iqzaUAbXcdumJzN27Bp1cPj
zmr930apnRdsUNMziVHkEhtA8VYZq8l48sXlgnEctSSpuhvip4tJA/myzu+XHaww8CAeQkK3Lrh7
RBe6GMrYRp8lbaHwgoWKCqX1D4VtzV6+a7A4WzPWHsfgRRCbmQNlJeY+w2XKTFZTWU1WwDuBD92k
OF67oqLjiuIBPQCQrO0K0hqHOY7GY4T4LpiYiBT620K66/EbDZP5UWzmxQFyS2fKpFoUk6WbbCmX
iox3pF7QRWEtEXWnbu86I3Wew/IofKxUun4d6l1S5Jg59nRtlRd0L1ibAYHQspL/oRHDDzTk3mqQ
UijmpxhwIydBXWsn7FvAzB23wRQv2B8VlQwq0w+6MzgkZB/mD0DKZFOiJNwW5WyYqvghXC27z1as
LlUMggjtKzMDKpQrS1fcZkfWTxqZf2Vg8+B72UzH3CI6wqDWjcxH47BmMJrh4TvyqZmVUZwi0jBv
bl+5HHtZOD0MN57MQHm//trlPfl0nx4cPTINI2IPkECWfpX2lUaLHbLM9yoxBm1K/yy4gqN08Srp
mkGksGtC+5t0x8BcVQw3o5jQoX24O9xchicNSgaEbvbbB5WOkSMfEPavHT7JguNo8bJyEMwUzlDi
B3HDFdOnZ2IvRNlKGHG5OK1I8zQsYpCD2IhDG5OEqQdbMIhvSWj3AkkNYXUtfZfK3xjqjT2ASBzp
hjDRb9k0c1v87Bvw+7+g3idg6hhj+w4OHQx/lgml4Ko3jRmIMvY8BDcCFqRI3IHwazC5sdRyYqbt
YgrazwppVsk6DFBxMEJsnJjRPcdV4BHRTcQOo8jhYrY4jm6V2u0XP+iY6JcRdvZxUXFY3PyyN+k1
QXVkAO//MArezJ5UWje71qWoHNYRSLRwE0N572ipUGH5cx9rPIlkezo0hnWD8WS5xdc3JrT4T6I7
dcrV2gxk9MESuVcAv/K8pi0GgGCl6Q72EV74VdyEzw7kIkqhdrVHOUc9t8FkY4ukeyLoR3N3vern
wOThtPOu1gu+g1PsfIJSjQkCr1PuVSLqz7SSFv942J19OOWrAkx5WEvQsJ+Yt8Qf8rtRmUgp/KU8
5eqfR6evdf449NQepwJvv40xxTQF1Ph3YXiwxhyom1wtRsDfEqeNA/rpvr6Ia4tv3tdGLXgBT4Si
A2jJOAGTnVNQRo27MxpvTKas1q57GFJVvBYX/FY4sUW6oehQpH9mHHfzphWrnk3D07Dqg382wasv
bTCKpm8AWRucQx/nsPcJ48G6v11Wx+VEj8YRa7wKRx6YCwHz8DSspa2YMIBD7HKNPo6flKwDlv6c
encXJBIHR8rVNZS2zHAY2pcCKG4Gkaz6NlBltBo6IZ0Gnoa/NhDvx6LadIgOTgYWzSwywhvWlqOw
Cyletw7mF4zU8bZ/yc91B+NZLWxM3Z9rEJNvIAERotYGcJMkajalGfpL1CscYQ0wpU5HlDBB7ONr
FTrBG1YGP4PolbLfvIMEbGSZq2/72PPQi48icjC4dQdSAqxdSCpRM2HY76eAJ0foQs2sSlpIFty/
u1PvPbm93LvKBEspuGztAulF2slvpNEZLw0n4FbEfwzLZK5BtQZdoMpCQS7JOppm5b/CjJF6m/tV
aVmXi72BUA9f1002U5OLftuZtXTdh15QM4t8u5YfcUv/iuPK2mBphDyMW3aNNWfEMv5bRLwqXUvF
fayYSnWbLJa+OjWIT3Ie5gvKGFQegYc2PaRRQFR0iByvNc5WGma90O68rXPGSC38WvXFNqO3wVtt
wFiuaWLZyNx4RRdbBfmFC4Ovnd8KClfzCz53SCvmVeLyY3JrYp7TCNhkfzA38f1m8awWKya/KQXV
Bb5C7F44dIv4gjSdWr+G3xeWI0W8nl7dPgDGml2FX4pP3oIgt4r9SI940uNdT8cAG1UevVR0ACED
CK2Hrsxldnhf4J/VRnJK9yyXIrwi/d+sFL1Z6L6XzRSuJjDhWOVgt+ji7NfkAeugdgWZw7B8jZ8H
DcIewMqsQ/xps3PLMF9RuU0DjzbvATWQ5sb8ddqDbrcZo9NmfvzVyus27IZxC+zTe83u7ORbm1cH
bcANTK/M5SjZXwiNTSqVt3/d2o+4ODXwn4pbpOLGjSv6tt4hmyxONr5fEX4uDnYokBJuQbDngx2W
sCasU7c5f1CRQJ2Aburtgk3Qqlr3HxrDyhikuGKUeHqxrdlMSJ0Pc+fdjCsahbfPxvlJFWsrbCwR
YM1wxFjewOUq9lS+LGQBYjtbcL7tIgAyWyyAJl9r8zVZL15YlxqV5WXSK7fZSi5Q4djhSopvcfmw
/hq2qdn09uPSrLLiB187gj+vWH+9uGtxheWF3oUmyKhhKUX3rVFrfXQBaNvFlBfl0fFh79LGap88
WQabka1J2Ve/vDVu8f3ofMPazyyGb+42uNJsDOiSkl0YiBhFhhvYFf+sZvDImAPx7TNI4Yt9+glp
E7apJhOrmtMcHP5EdLoPkEw7t2TrPcJCp96lJ4VSSS8FCF0wGqA0xr4txgQVPtHKHpstUOgbcif4
yi/Q6x9fwUB/dCD/OTvGsBSwWBtgED2aw0FUHck0lWXA4NrnQRMWwI9tT/DJ3ZwcAelPtQaNuFpF
zdqgjVQcegZVG6zfJnQQjhjRO5O3vUmuRkeaSKV/0CGARti5JMo1JoncRfBT2gQQt8cMfhDvaGA3
R1W8BrEo5/kz8QwCPsFclMKYDstqdZHZ4+IH3iu5k7X7m1fYVVI1L3+iUPhzx5kQ9NRv0UNN7nYT
FYwMpA06DRf41yBkVwEYoHtCv9Ry5FO4Y2hUML79nGVIz71jOSKG3jyYdCs0bjd6zJt/viOy+lj7
tOWgXqSKmolWerSr0EdZuIVrPi0dYRy50wvsDcHTz10wmR832zf30b8KvAGsQpMSiI7iux1+PlSD
mrfv/kfTeW0pri1L9IsYA4R/lTcY4QteGFhhhbACvn7PoM+5dXd3nzIUktbKlRkZEXlvMwPFzwb4
8FLO00Pdqs6W5HcJpeFfya0AvBJHPl1UsPhLtPBHGYQo9m3FbQgAyoCvIRfaJz91vrMSW2/E76Lo
AZL0PM5NfNp64GJgn3iG+flAICO7mrl8RquBFnKKzNz54ugXXV3Gdxa2ab88BvyC0mzYYFBmgYOp
P2eRefI9293AVbPULraqNbMmY0aebI5SHe0xTKiCdw/2650PqxREcMpvInTRFtj5CbkszfO9fZ3W
IvZmGfZZO50RoBhiPzr15pgIdDEwGIzA3eh/o+wTh+0UXrp7xsRDUc2xQ6R/thx9j3bW2xb9b/vk
8GPF6NYuRg0qLH6ofe5+JljMdW9AJ5NnzcMpzpikiJGZ0uAewjvmUQ23aGLf94Z+ztzbS/fA7ziE
pZFRJ93fpGn4XNP9zMwdZoQ0oov2LW7OcUOFUWmcIcBUNo2adXnjCEkvD6L65GDgomk+c+czusya
k9xrAv7xgYhCWwh6Yq/klyO+R1rIqo9bBaccflcPDceCzs74NuvaRg4apgNGnLfFdKfI7lXJ58/O
8NkmoSfTxm7Bv4Sy4aaG6l2hLpWjN5ApJR9VecmndkG+gXvVw3r27rCfLz3BC9XJ3ZrDqbwzZYug
s30MP0SUIi3LisXV0Pqcb7WvakAofehc21q4w2FZhIIKu+ovwtZm7P4hXuM7rnSq/w1WZLRAsDvA
bnrUHLyrn/2ceARTjP2vuIQpKJPE5WR/N5cQoeihOu1ZyWbo9vBYdPZREp3994MONKMvz84l/HKg
+I8u9JunQuQr5odyleZfOxtmc15QyBqNI+qOTf8Bor6J6bztrSJbHdSP4YUIawoTRhl65GL4EAhk
QzWppiR5J00k1AsxUHsLE5dLwIIMSej9oslBCMH52hqlvV3ICcpzcnft84SmCHWP5TlUAuUO2alF
DVRjT4Bfwt7twKJ2Fh98U+iiNcC66bzZV7oADXPUDHbmqPrB7QlTdJiDuBVA6HmhQSb6jWhoCLsc
j9/dhgMMjmEUp9I5/RH6woUDPc9rrUT5xhMFHIUyCAGJfG857ZUgbp8cfQNM3mqdXj55LoFy+/24
7mzeKMAJ+AzvePt0CHgrVevOJcHrxwaEIRAbfHzbyghB7DzyYC+NSPzon30e3pvkq5FQydB93FDV
ryYtr4NiMBkA2atxUMEvyF49V3vEJhLGySyRUutQ4eiG9+gvfpLQXxNCzUf1gu6sLmI8AeQmL4bK
JB354Yg2IU0YHCOgD4tRfbZuc04R1RNXzgvomUy6p5lKY5XwjlDPYLXWFuIJw6vpn4EOqBL9WiuT
wyyP+zthMzJTXCsBaskhNrYH1jBUGPg3GgrFuD2aZP3K9oUwpL8j4ZvDH0DB6RZWJYNu87GfIpHO
b7JGakMVIcdm3mUnkOs7kRZWfxrYZ2CjJxLdcnfOSfNyM2oJPtozw0rX7C/2PehzvnVR2nYvDLZK
MaUBnpjhD98+o8cFvWq/WvOwsXgF0ARm3wImV9eiXwtx12w+OYINq7DiU2PUp/yf5j8h+TRp+zvw
OtXTe/eL3RUJOIu51OMpieRIWSB+AhxqlgHdzHBERf1DFxl2J4y9ADou5uVnVo80eqsyhflrbZJ2
cfplL3G6o3hCePRSyFOt0OYP6c/L/jPva+hil2YAHvlQvv4Avl1CGadVl4QW4R4G38F66w+UuMqE
YrEI8QTFFS/3T95gwBI5dlmt8qWJmB8c7GnyoTWFBOSK9yMSoDaviPglBocKeJYU+6f8BKSAOAQg
z1ziH08e05zZLO+DWbcRKcE14vFgA0Y29ZMMnOCT/X3tdgmhDiPuAFe6M+H94yqJhc1BoH4jis+e
VCP2+B9Vs4117O+GJ+HFIm3hhiIBQjQ2VUFidFdCbSg8V5See2CJ+drITcgVVsaVBPtRXTXpptyP
S33CDIOHAElxrXFRPLYkxyGA9ta9QcH+8p4wzWRode43OkV+7CfBLELptw1vjDzkgK3e5Mm9iXhv
0oQUrWUBk3j4coJQE//0AgE+xc+FbMD6Jkcw4iebZCto4tNPeoOfJOa7jLg9MPpAogij71/8b3c/
zgHPqWHZ7DDx/toEWBElK0Tp5s+FgdBJ9JBUn43EjPNssvfynLHxkcyYEq/caaxJKcH+fq4SyNG5
t7aUsyN/ABuviBjJO3iA5iLavW3DKUcuB0jVZp1Qpov8Ax4A7/zUnQuUVNxGxwTTrh7Pf52XGWgy
xTXLyvZPG9qG6zWdwYRSYuecB8eBltHPdjTyx5GmdM3RyWpAFbkbiRRzUsXhMZe73DQ2KIXwtgk8
Z0KSRtVebWVul0yPC4e/hBLZL7cYKsFAKFFyll1jkfeL+I3hScldQckx/tIVYYIX04WQ8nCi3z1g
XdbUxSsAW3b4g78g9NFWQRj7Xl42jCIcgBXsIUANNPOgBHh7i8r9JucUkws9YBlMiWkTZMQ8Wn9F
LJ7vq30r4baEJcwxSIDdGsqC1X1VOJr8P4Z0O/OLXa9+ppRxDN1IQQPC5MPjKxkcZH0l3bFGvzW7
Oju2TlujW+pJBwhT/lxxnlSysMpH7wpmYIPdvXWqRo+QX8nPP0IS9A+XYOLBntjPTP3J4pDae9/C
8Jy/E0CNsPSy75TiNfs+PWDBBon+BbG+MTiMyzvgSc9dMiqj/V4mYS03+yc4Q7AWNBloPmwEsGRi
yGVLEAbrXorwN6nFQABvQK1pqW4GAOyQi5KQIRAj5gKal8Tah+LhqdNtYBLUrg0f4EbkPZ4Rf8Hs
4dn1401c4Z0cOZf4fB81g8PYXZSzbXh39D/WtAVxBDIgnOr5gZuUTORVslZhZhLF0ZFZtGK53CA3
MRDMYW1z9qGnd1npYJTYLI12R47Ti0UmMUB6PNU3s+EBLJx+LbjmgNbOkU0iMAn0xGK7PHMLd8VK
UIwvVRC2M2tj+7J2Xz1ojPD4VGWYRrslKYU3b938Inec+/ruY3XOqfeQnfu3apY+MCyY1wC9ulsK
3wwnMMX1QtuXAfEBLfaONHYvPFmUkJQrsPcge+29utOE3w6Vl7KPeenWYVK+m7Xhni/B6OozVwnT
bzxIO1xfGyNv/wTLmUAUyLmEFWw9Iehb9SUkuBmPwGeNQ86HPxsxW7X9ncAu7DWBQSliSWAJHVE2
hf6iOwQk/DYB4qT3wsJSXJsLpCkM8BFF9NbSzzGdxKrb2NLhkWqFlRaE5dK2Hs67gJi1LnQTd996
93eTzd5jNghHegHNmOpas0VGITiOHUcaKOK2NunXpgA+xFnwQmH0pvWukWfLoTKglFCiAWANCFoN
eu3kkuyh3H1tjwGOxPpt7x54I93xn/9mgsTMMD+r5uxKPbNtzrKtAZOYhwLnYme9IZPRkTLLqOVG
c785ujIDwZsbFgMR8AOszs5sE5MdswL4S9ATt/ll8VGf/KwbTMdhWZHc9D/d69/cf/duGdwQxqt6
3w5/e8bgBPj09+lW6eqgRgJVg2eBL33SkpTVWAPDEC6M4af7CxWvD1tDkN7eu0WHJfSGusnklW8n
81+0FTt3TLVgCFPCXrh2gFbh/uyhDBlrGm0S7wNNRw44Q0hYT3AEpwpzF0N6m6rEfZgbJpw5HILJ
KFsygDYypnfIvn0DGcJHRvbGFCD16JX7Rgz8V7NPc4sXeNfNxlANDjSJOioZvDaZr2t2sQy0x5gY
68V7cnAeLfeZAXMCzq3Zl9zaLSvDNzIDqzj4J8fdt8hsIEjsMKeE9TR3U//8l/oxrPrU5ykKJcTC
f6gFV/ZfbOxDiX9QeiEXcTMkbe2me+H9DGuLnLXSqYzfQRa/h1cYG51s3TTsNM7Wu2kRLnEWy4YP
awATsUxpAeoDVcZ8BjX3EufD+xALouA5fHTKi4Z78N+dxs675l4Wvjtp+OjNa94hLDOM/oXh+3xS
HuEigfz90i1KRDsyzAv15sMzzAeVbjtTzYGDyRX4qoT/+nyZhofogX64SrkL3GUuoGMVbCoPQX+Y
hO9xjczNwQhnCdHAPxaZzNFc4+yHoN6Sz+DWAC8WbCiHtAcG2TcAAuv+cOqlHgn+lZb+ZI87GYk/
BDqf1lebusKL6UpCHmEyCL5wyMIpcP/EEknBXuHtQQcN6T+AqxqMdbeSoDZAcSWIv26VevSTqHz8
HHbdgzVVgz5zxm0GPJcId4XnB4mRPlZX1PQlLbz/g7gZ5YYRNCAvN5GMPJkdAlGKw4SOA0i5LSWa
zlSNQVNhQI/oy1TPPPIX5yB8oYYbnZxBgtO7SIvzDsXTljDf9BlLJo+880QyZjnKYc4XduhfvLCU
w0iA2Bd45aKVMbcIt1cSOiOgmJFacTLZBMMS7xP7iyWcHfX1APkYJMxbamDNL3nbT8NhUvG9zIn8
Hj5uLCod3CK/uaiwrdW8A5glGSt2Mfr/CeAg0/VvPFQeseN/mPY5ogqkaTO5UmSpVYnDOpCxt6P+
BMqRNAxG2Uvu8vA2uQgYGxkPH7vf0Tb3CzG1n57zouLSjjn/TF2q+NK3OAQ5/MVEhes7lZUmUBSO
OkzLoKp7QPCCwzaH/Em3igDZO/Tvrdv4HMjeCtwKIM7NOpjY4Y9VtYSLgNLusWXBt1xvO6WGvcgS
GcMOiSmkfCbUwqxGklGCQq20UuwfSSek8NdwRtlPUlwPFjRIF1wNIGp1rC6g4fufCXQumbb5yo1h
av2R+paDJsoKabGlbCgiriXtw2+5gtRr4tBy5MCt9nU6H5s8EYZwdB70PskjcI2i6+19KW2O0JaA
GhCW7eICpZ+0u6sYQi/BHh7g/NeK1XPDVNQIWAkKobgOoSNrY/FAH7TDmsMpAI3kEU+TBwX1RuMu
nvZtzJUIIAc19+X61+BxU5LR1NV9P468lQezrsy8aNp4HTh/s/KsohYxrF1v17/DlIIjpyb160an
DsPcFLLWcVh0hbM/+oKY3/Jq4CXoG4dMjIOXrXY8PUPQ5RCTvs5xKHoq4s6pfn3ZawyM7j6otiv2
ZZU5hVGNNV3vS9wJz4NlvqrBtD2x6+hkOy8GxNF9LacI6N8RKdc7umK2ULCuoy/ZWwmrE3JndNHU
pjpKK8DVZRArqb7E7EFlaSWQQHZoz7Vj9F2Ca3Ns4BmGFBOaVA8vgXzKPAwOWXQ8tKXpJtGpxRxF
9cXqAlTsMb/na03EO6StGdMwSeLaKokPqWNQQcMApmUrOrKC6Af74x7qN6QwBfQxiH08jJEz4i5J
qsKgQwEq31lAhPgZ4Vgh+NiTPPJGMCwxGQUq9BNo9scbcMmFJV9ni7BDwJDQeojMjXMeeuAjx/Ju
PDmNIctawPpA1nbBw2Ee4AdwUn4ZsrlohsdYNsTwglnkgx0e5znVnN7dBU0Qf/dZzdjYaHLvGBMn
irExwM8fVDHF81KA75FUbtTP2EgrnOVcDFQv2jrWCDmo7a8LzPjF7xlhtVgvkNdsPHHWPXiiEqPq
XCjH5XUeXaPrktSSX9egvusyJxUjRYhQVmVC3wib+kpk+C/mcslXYstoLw+uEgbNhQDMdHRrI26V
YZ6GY7wXl5g/CQHzSdFElwpowAsxMsmrwvqEJkoeRurgTvnmsmXK5fsw6N6B9lgUG1BfXGQZ99wT
cTpF3joAOwoxdAQwszBIYqJ5SCQZYJnXMkewOW2iE6ZcdgOGWhmY3FkMslHIXAegXW7IttccYphm
tdhk8AyIgB9/8PA4Is/0+G+WP05hKt08+9S7jQbbNcpMQq2i5AfE6wzuqxWyPYWDQsBymUf0t0Ya
HXIcwC4FCcDckjhUDu4+f8ZGvxocvBpcpaA0pT6vosxqTrFGpt4P6hnzbRvUIejEEsIcbI4JrQI6
Mij7Q6r19195dRw3B3K3reEiwcCc3LkNd1Mho99Aylf6NmZ5JRuNjFT47q/LAC0ext69B1ymzH5K
dMpRRujVGAHNiH7Qi2NRLJgSXYLbWXE7dDCTNf4CfopG4hQblnuaQjla06gIHqS9goSZR8SpQAwo
Btc/ZVUke5W4SObP0VtDf45lqUQDmp8AZfqO5U45hMuNc9GDRupuIeV8heqzKmBwpQzhDqq/ooSN
KuYmndSCI9oJ0Y0SKvrHZD8iY082t4mI7bclioZlJbjhywh1nVSNCORU+40gxYfWofqfHAb3zY1p
IBQROMBMLldOfDkhqmGlMPOzzdXVnNzS8joSJfHJmNR9SKT3rxvcQ0kSnp6BOYesYvxrWwoMvRu9
BvU8AkJOAyQm0FmJSL8xjEMQaDiuWbccEYV4CQbTu2TOnGltaWx+5iWyFlMOIl9g6AwgGbIQWqEt
CIIl1lNm3gZYoOghJAKGYUDFRPY04AvxqjVZbW7REC2egIb7L1zOYbswY5R0BocDYVubKev8ASX9
GrRiGvpDiFAiEu9lmPhCtY9tKzVFQH+/ZLZBKQmf3pAvS865obSy+Om5G0Di2zOEzKLIupkypaT9
M1pApDiZWCdtwAk4NUiXtjuzM705uJi2nNWKN1Cw5NwIqwlfO1Iec0rKDog4DGBV0fInSdp1QQgd
Ji7WOY95cLJhmAhLv9JuJr0ut65F6zNjvOK5DNvg6lFCA4Jc8YU5tUDk+t/gRLSMKQgo+647Pm/g
BnMIKl51hWscSuPMMHdo9ugpQgBI2mcLzBGh9xp/wC/nqiboaSoCWPgkhuBGhcnT2PtDjBUAVZcU
72ixbij8Kr0HxjR5WPGeMDLbpb+s9dwaW4BU4B1YjXCHoGvJyQ9lrBjJN7QCvfdfDb7nF0uF4X38
4L3EKUAxaC5cRE42VFe/RwzzjxufuUlvLzadWDKfaZOsgWd2GUGpgMJAXcOJknBS//hi8PHoS1Sd
8gwQHd0JVC8rXq2SIN1+ST1kM/Dii+UeJyG0sLDZq9BZRn9Hn27uP1OLij0JGJ2jEWg/2QyGArKq
Z2pAG/SFgWdM48axaT7IgT5RpoBPzwCHt++e0sozCSE5QU9TBU/jCX5Pxp+q22DaeQYT2J/hrtvk
rKPZiJ/wHvoZY65ornxxa5nIWnQCGnzxljMAczZjEsLloxxbf2Ja7OMncBxw5aP1Cm40Z0ruqyWt
HLHgAk7CfRP8B2/2bv7lFp1YlnvclxZQU61pN5Bg9QEYXH6id8KM4ukBmoL2uuWIh4y3u68J3vve
HMpOJkvLxlQw0OY3hHv5NrOJVI/HEGgdxIHIAix0T8Uruqwqgxqjte5uYUzpjhZnYAy4EV7de41f
i5Qe6H79xCgDxIWMIFsk69I2By6rmft1NazgQYRlRIPBHPthadsgUWP4GXljKaz3viR8zwA/CEPN
SSZ8de6tcJBjH1lhtPszSKwKDVQdjQI8Gr/4fFsUyG5IgPfDTpVCg8fH/9b4qTkHKFYVtuEeIjae
NjZAdQn1eobo8lxkl7nZEGeF29zsFttLw6kvCR0hTkYO08bP7UO329ik0+UeGiaxSpkLuiKp/iDt
ANC+ffzFcfOk7xXvUJmJbahsuQZ3hkKhafENDqo9oQqwgVdkmEksIwsKi+DQaayunAeL72xKc0U8
9StpIzHIq3Qrg8l0cXJICtojsqPFeZjbhV41LFvPrtFSugak5tL2/Q134p0j0yUioxxx6UIuEVDQ
dJGxAMxr3Ifp6hOLL1Y9ApDN0OayjenI7/EhgKbNsly+IEsUaA3MUrd7w5y4SFB/jlwIrDQwMauA
5CyjzTtGqYRZrm9Td+Chz1BNX32aBoie2zTvLfwxObNpBewsmUEW7NHIqoejQgBr0Foj1fL+MKvw
CoyWb3A4p8zig0d+7pDNSiCsRHlwYS5gRkrRg16JvhJPxgcn4Gu5YbKNM5/2ORJVIh57O87fnct1
Al676nucJ37aJv8jD2BrMW6F7PtCH0tmKxf4+rvOJI6DblvjKpjdbS6p0tFPstgxW6Hw6TQdo+Ru
SFAZlHrrloKMrkDnRUXhZxtGGNnz/pwxhKSATN9xntG2QF4RGlE+IWvBL4xBV41+r46FBbMJynHB
pUBb9y7O5Wa2h83OEUKDO1sfSZuaTMgxOpfJ7UAmIi/TnbdfrnNmT9g7ErmrXxogfoRPgZiN7yAv
d8bFsKmxvYanwd4q4CJ/BC9o4fuZ7RPa1D58tsjwxukKva65LcQiuuP4uPMKaMSB+igfGeTWe/3J
/Agnjm6V+QIgWQQY2x9tmdNngpBgyUJa9/HHN8qBnIK0/PvuLJ5F/qvnIwJy1/RVqQCNEVYfpn1i
4AB2j09SKwsAg8l6rbDndBiMS+Hda5B2y9TAtkeoS4+A5bz3W/AOhsQuHKOa9pNVMNszQbsAxQVm
8N5sR3gOROlQLx/B8TIQBoYpyv1mAM7cLmjySGt2CX8s7qhX8ykBHi5LkDEwuRXRJqaHIWXHvnMi
HSlyF6sklJrJZ/RwKnDOHZQkSLTDQ7deNze4GLGpYaHbDIuMbhe7OJWnA2daC0DyghDX8mi3IugS
Da4GGl73mCWKd6GclTfUzgu+pWHGkmq0d67ZWqngIQWya+NHgBS6+fcOSkO8WywI8MMUDXgZszcw
1RbhBxHuohZeOQaA/V2ZnCm6oybpoeW6Kk21/cV1aFH4RNHsC5Hava2X1xl64JxIOahZ2DogwnlB
Ose0g58d98Im4fcKwbrh33qG/2gfB1t7/CdJLy99su6YGR7R7+2AJqFeUP9ZD+tsvzY3rwJJTsPb
UoYPVu0SRhLXrRGmQcEvfYD6L+N5O9++W7XwX1vLcGbQ/WkZNaeSDh548zX0HSI3cCk4UomfACuz
/cKuQDc/8aFfNSDFQ70uhECdkFuuscbSJS4jJ7oaR0NbpjWi78BdLvda6bf73JsTzmK3c8Ws5+VA
NG62IZCoR+/nqMC5T8aZiTU2f1ZoFJSpVRHgt9+5mVy95vrJmmY269HNMZOodD7o33y73GVfBOpl
ls1rtK0GzHym2R6q7qgxGoeVend2Q9YLFXgDjYsJgYnOh51gcEO6+baRWmHBgQEtHWvzEpWCcW5G
u1bUCzWm+kHaQmJu3yJn14Gyl3qjj11kPwNwQLKLpcN8tlqVVdWrrWT1mXW4TuqELvjUVtgM/jd9
zOcJCVFZvnTluIq+BLJBbt6X9WCNjgXZG7H5EI+3wFysGNWecryo9MtrAlM5KMXlgAjQyxih97Kr
AxoNf+lqF+yC0qrQhQ8ndhv5GLUZjzto+sVe9EVN8DRzTprZDRbbbgibk0HVwz+wiKUccZoMX6TR
zFiyN4+dvucHXU+DHhnHx7n/cSro8f8i1BcwLv5NPFAt3WRBvbtXp+i9XDBWDb0lqwSHOoFA7Cla
qb3x6ejkEXPe/ArD6CjDj11AXtJrsaPk5iLUAgiY4jrp3pfpiHjUcHgHxZBocXFQcI17DZ4PI8PW
sJLClD54m6aeB1fMLWIqxKg5fhETx5j9ved5MEsUSADsgbDH6ug9geMyL8KBhCOrfwf5nC8+Xoac
RQ6SDMYmjJBxl0+YdjS7yKB0kL7sZhfuIBdd5lcndpMpyNAxUu9Okd7OgUErZq8wzf36lFPkDh3p
09JkR3sNzgc7DWXRvCqv8+WQykeYWaycgv+NLy7ZihnYmEPspiUYjB/H2BrMYKUn1bphxEaPphHu
+wXIdEUe0gf/kqZeEz+ESngKDsELCZbcUy5bmkpSUn4+bET5PVJ6IWwB3V/edmY5Os8Y82OTJFJK
7c0ZUBNGAbcWBfng7X6sOx3vGpYOFSxDZIvSpWhjhiff2uY38LbIFkRJItn1r16VJBLUj+yr6hSn
mh9AQkwRgqXEhGHy5oMC9xbJ2oheBimr+pLKOSgSr0CNGPOXwWRkcSUh0DC4tIe8ozcyMtUOj6C7
owaln9uFmCU/a2gBM8y833/MuNFP4XTCO+dBYTMyiCq9NzgqTk9ac1K60cfHsYxwKIPbEl1r/KF2
wz8cO2/m/oNxzT18JsSBNQdHMvmua6M7Dy4xz0Kgbqn1mjb9I00Eq1dgeFkN6qW93+7olQXzGXtG
4AQkk/GH4w33FQxaDI/IDGnWerHoSS1oZDLscd7ZHZlXiGV6t7hkUKufpOaWdZki0JUz7H5w3CnQ
Me0OUAUyLtCPVSQrLgKbnZCOiC0F79dln2iYHbjNIGQCCyd/Yq9ly3JoYeMYJttzxU3/3t0apleB
XHBkasU7rw9FW87ARsjc1MZV3tBoszu5cz/Mf7suEJFBYLxTi2HV5yuL9YZ9TeLv/UYWAUq470Fj
vDuYNhXLsOo+YQJFVxF9xt+A6B/I7+N5sfAbAQ44rF50nfz34EAz4mjD/DQ2n/ZhtfvDCERowuAA
0NUEO/XJ0IKXf+OwgIkqd+q8TYHJ4vxn0SzHfnL66suc1UI1QtQmZU3SE8dxArmVUl7wDUAUmyTz
3coXTUyu6pTHJzYzzqDjxm8OJzvW9aOf9+rHakefIYgmPQBOx1tYx+eTSVrX7i7k1CxC+D5xTmzb
iHuhJorX8PXz0T68waxjYjLgE9xZzuSLc8TjjF45LjV18zpO9+ZxceRUyVmbt+CGV0o2lGjwMmRG
DmzSUwTuEzTWewq9s9cIzl62bARX7nKb/jlSM1Lf/hFuGdtoxO2pTZFx6Vvr/RdV26+MZVb2cYTX
WvwoWReSE8AahykoNKmZ1ydsQwYhV25U99T9yX/QHZSj3YCJgjNeC99BsmJanoy8e7bh4JL0c+NU
HijgYPxCGxjyLNn/fvakVoUEiLgR1hKJARuuyWG0ow4QdKSaHLLEb9S1nPpaTPLqap5Xob0P0Mt4
lYFK+In+MaHLVW/Hc7/cTmFvpP4espoRlPqZn/oVKEgkR5L48Gruqu7EN2fFiHKY3nxLXY0uf1NY
JKKmU3oVg0pwWObTA2A1X6EJpYYZoFmp82Blt+hr9MudL57DT7fUU69Jpl80lVq8BmoHeYWs5sML
/OWqVVknXlzqpVs1bYu4eyUeE0w4ghkIgWmxv6nZSRsqApQMAUZNKxaNm1mMFBIFq67+Lk+tRivF
A93zPLVui0EazfVinXcCySleFQdplPq7JSLAcmJWMjPP8Ti++Zm/9+TgwSxC8R0e/tEDM6LDoFWg
clHel0evgX8nbAO3QXHUiOFdiKXhsBToUPjghDFtQx77r6JiPahu2odoPNw3WbdMflPISVRN8Gto
WgAAkrxSHwmwF/VPtTNsAQQ+GCyK5onbByMp8EagA01YZ5ROAW4ItRaG5vefPLnAWuszjWnLuGD0
YWrQiGZdAXTZWx7AdMzMDNdrUckOtmIky4ftATVReAwf1HhiVkD5gUKHNYb+u4KbqX/Jw6k6p6jK
dwtoFX7TxC9nBU/kFhk4Addx7JXp3xHTUKIG+Aa1hda2Po5Y5OgIEqlPRTcwDNgYBA1+ETdAeb8G
UtNyhUpEb8heFbvq+GipshRxOsgg6zO+m+eAlp/F+mHGi6BXyseqBVYAFrCJtU4QSoHZ8dDo1FJm
IEZkX4BqwnsBao2ExMq+CSQWNJWBaTTYhPX+3i4XdvtNkUl+oIJAh43WZcbger19zOV5GYgXE1Ua
auNuxJT/Z6Mr2gJlOj/DHvwdwNi2dIgY84Ahhly0BveJ7wzvmc6TbKbAtYdyEWhAYqq0KDCGny8+
lM/FPLwn7gug7snOf7v7CTI3oiJMTgOe4cXPodaX3cwNTlHi3BiPmjvHsArwcMWvDDmIOd9UeqU/
QOHMur5heueg0EeuZN8SsRRCNpaCJTuTQ5mGvAJQBnkPmIA6IvEf6zfmoZMC1WRXnnmQM6Yl5P2T
Wm5dN0f/hU4E1vIdshA6P4SrmDRVBrp3iSaUdN8DhABvp3nzHkvYIxVqTE4hrLCcA6Y7bPuPWTPM
KTwuCribTpwvmciUFi0roGFfRmQzMUoSbiTyvXaje4OlvCKl8fuHlToA9X6D0AhlgxYHLItBffle
1ywusDqB1P6ktiNrgxG1ZDNj/4IdDu3uu+000C9+RB4hMtTB/y6wsl43OFLVybFpV9724W4newt7
rU7zwbEGd5PoCpLB6i9yOhpTY5iw8fuQAgrQ314WTedHzbzhGuOg/LOPMSrSePVF3ejT77ayfoUi
Gq1MtQd06RX6zZ0L3I6/D7sStA7vZ8tI6CfRpH6Z36/MTP/utnls3Qnlf1zct4NJYml2mkfEqBfe
YvsMrjAG2Q6uvsObk3i3yb5X6Bg/4A3U1GHm2auTEoP5d6N7bprw6b7wQVKXmhpl6Pfi8FDyaUa/
l7E7SNwb4OaZU4JxitKwaZ7SCI1j0vBQRu4rcWPuV9mk1rvkZBQ9BTi5A3zQ+RTmo/MyVHXyhwJT
djsGIO0MaR7KdfoCMA6vo37iZNMZUDXLZAxWQpsYGyPeSJOzBUtdxgS8zAQVq4/xV48GONfRWKfc
8XXd+pBk0GsdgAH4p+UL8LKvsk6RwuBMkN0j51Yb5JmoUbG/fe4qhI0j4QV6lc8fR7as/MhR+IgJ
y5w5EyoxNlQ/fbRYvZp8OmkdxcvhnWxoHRRYx8WUP6od8mSYJFZMECAMtDQMw5jWAK3VAiKZpp1O
ZCGMS8+Agp52JvGXroW8MHXg8hZdgwi+AacH6t3A8tkToTjvCOyQlGRQ7BY6OkzqrHXcdDhFceSP
UnL1ggpZTstXeGwlv5di7CDiF4VCwfV8HU6s0CQij1r9/BZZDJ+govEXRzcQmw6ePvS/PVfRtLzY
adH7LQLvAHBW8eqUJ1HG+a7QWSF03vA/Vugkm/mdfHqDUFqh5K4MDJ65RQ/4iMaUCyDLUMjm5mzE
sVNP394H+6AUokkGTibdeDOAV3OoeFwkpEMjwKih2kmjEx+IipKAjxbEQTQMrzpnW9K+MbBLz43u
T7yKeUskVX5WhL/AGRtzwbitTRMS2zsVDwxBKp5yVMMn7QbkeqKXdrHAH5ntop6XzhWQdkv8kyfi
g6/Hdsjjd7/UeUE5mlY7G53bDE0OyHahdgWFDk+82flNESGu8xLw23HZwk1aYH6h84p0eItViSE3
B/nb5/zgZKE1qc/TW9J/COxsGiszhLMzuhJwTWEcQu7H9EvD0OAcoPfk2ODx6GX0J+RanUE6PPVp
unq9EtUYVRm5HpMH/J+aBotDQoCWtJK9jfJP4oZfIF1Q/qCkQatRiaNBf0+DgaFb07q/OMn2GV4B
gDUj4U4yzOyF2bdVMM++9G78JiyyKedYLzrqxC5cXfFTUgqghqkMhyp8kDOxM6qs2WSkROs24Txh
gi5mxKS5pEfikf/Ofx27anr+8z6fh8jLUPPLZ1HDDMo0LHUi7vgu8o0mCYXOaMIC5Msl1aiuh8sk
kuiE1cFLU+Tff8hvGxwqWN/xowXrpwRm90Fglq5YXvvgycoXpLD9jaZA27qAFOSt+EUi8Km7ZcSq
kvX7udk/jJ1GGl4VarNCsycDFyqI0IUK+9/t1Gf+5xBJ2RyRcAIc8XBI23TXd9ZSIy00cFDjKSQv
oAThA5Ykr/LjjFEXYS2RiNnC4cdUOdE0lStnwJxY6LFXulQTlrfRFyayOrrBI0PHzBjzS871NNmp
nLUoRJTfV+xT9MFwXQFlJaZUyiaq2Y0hWZqTYNppxGxSvwqniIHDcCrrHTg4/fka6TZJjkzSYdLQ
QccRvUNtw2eyZS2oTHn5oBYToDkBSLbhRU5hezts4LrYJUTf3bjcvvx9yen3fKZurXgXfEEkFJQu
7eefYgti7L9XeNrqc2Lh1egjMVmpBitWJgN174y+ObeZUQjbG4sqw6WzBJUBszMYZVp4ItH9whrZ
+xyqdrH76X6JWTCD/qrOt0c/sn130Tr3++AYfCg5J24MNxum0f4bB89lKO/hgDhNdM9YBf+GJP6+
lwtED8EpEkMtGFXP5n4kh+RsUiyYhB6Rsh9kQwyfnNAZJSCQdrOuBdr8EsS+qMR75xw+SeIL8MeA
exGNLcWtf3ogKpLLQbHfs9eu9LpIOiZUCnxklObZIBugo2MXKqnkhSNsRN3cUwEIrkFIowLDxxnh
KjtDF0g9wiLW1Io9yTaAF/+uISQmyxc9Gw+NdiOlSmlyXDadFLXDkcwWw0p4jOWOsnkiLSIQJfGn
SalD2OYEhJ4/+GG/kOfLXv5H//UNm5iMDUgVUJWZGcyuy0n3GiL7VViIz2kRQ4LTsn/zZXxYJ8Wp
U3k2oX3voRspbz8s67xXDjK+cuPw0xHF/Off0UYVd5pQ8BXjz7QxhGBNLQGUD0JOS6DGSV+JK7GG
TKsAwzySa4bsVSFs1+LCvxhFI1D/0umnhtKPrY5TVFzoz4NGbmUXZpXiQxebQc7TKnSw9ke/rlPk
NUkHBgxpSsOwBNUCerWKbRmm1l1UWdg14bbUuoz3jDIglOKO5nXpH9jexGktLmsnYHLNrTuUUSoH
rDEkwbMmhR6c2hYqVkSszEYoO6EIPRCf5OlSwnmQu8zdOPOc4WFQnBLbMfenv0FohZLf4Zw88zy8
rOECPVhFTtwCUYqyiWB3tEjEKV6Jbz9PhoNbIv/XzY7Njdu/AIDA7sSh8h2+wt0HkvHcpXLmqgko
Ke4z+JkvzyOthmuZjVWDLKOETEf0aUL5+3tlORzR8ebFDuuzHwQefVMX0ilvhVPyDSmTgK9I/fTA
rcAJsb1KoSzQjLLb2EC4onxUwnYw3HgTSIGI8MdV0hE2nql6FKN/AgGU6CJ5IocDRzlbZYZDKcim
A3mfUWEHePDGGDzHDHQqgco8IrKiqDwr9Z6IwDfJSIwYGrz/aG7kxgRNBA7oXhCzkyfJ+IPEhe/q
1aZSAZgeM2AWzFfozFuXtJV4RZrqVLIdiN+oB96PjoG+ZURDanChZK6Y/FmODJxEEZM2QBFfbo2x
KphjUMrCL1Bywf30QRSApofY0fnG9Jn45Cjlu/WK9yHhpuqUCIxUuGA2CAku7XkSUoRGvM1xtXUe
5QdqeZDUXRbWpqQEoA5f0CAdnCprSpMmDWGqU2T48CJxyvEb4E9KOShhzRMcm304NByml8mHRxQX
0hmMukZl/4lqUs3xBqhnbu5zh+s5Yjl89CH2t25/Feai1FdcjSxvSNjt2stxZ0yK/FiuvG8mCcmi
Z/aDw+DqAf5ysIXdDdko6wCXCtIwhLr2gbtNgBJmztmH0wCm2Ysz9+vXmkbmXmLv4r4hvsrNr9D6
GcB7IskhGx+i85pMptmCIWbcyk2Jx3nDiI4GHOwYOdKtRy842/Jwr7ZXqv87MocDnsdEj09Op0d4
1M9f9Ca4tBtrngwZ4XKGr5nbmtAcVDoAM3TOGa9EB0evBJo2bW+WFpntfzSdWXPqWBKEf5EiWCV4
1S4hNiGM4YWwZMy+iv3Xz5fc6fD0dF9fG4R0Tp2qrMyspIAGLYDJ8qQgIU7rn7p76xGZqe07T0CN
Z3gqHWQBbEaWsDhJAlYudCWlvMCnlhKizXmOeLcLIy2uRBIUIQzq3CtOi7HrEBbQNWwmoCcPtrNM
f8xMMVCHLMcw8745p+WwQiZIpMOVH0HwnVwEVhYQRWug5FJZSunQ3vysCMKvMvAascMY49ETbGFn
39jIWxYHFs7yK0djp5RIdlAtXAdEw2fiHemEjgpR2VUfbL1mKChK4Of8l6SO6zqgprjihiU/zmOw
85W27VyIYKnmKCm4QfShi1jDuEgTOPTOMOlJDYwvGdpQorDyhGteQczmbI02CYgQUqOnJNhIzSkn
K+7L42dHtJg7T49h0hyuVB5ajIJHSLc8zWWqI+5HaYwl0MtneBlcyaVrANZrPPeR4Pr0nl8nOlXy
RrtAAUVxzP/h3SE2cxXrIPw06dBhg+//jfb9Z3ftL0dLf9dl+Dc9gTmT2+YAgJa96sL1hjXBXBSZ
HDwAx3AdIuAcLP4T/4FNWnde1LCXF8TrxBjSFaMbFxJMy6I2QvPCoixd7EM/5BwrENNmLySNfA8U
NVz9NWfWmEIPlZIeLXMy7AGEXOy0B0fMXVsovpyIdLccP8F44RCZJMvYQnhdE+Qo13T7J+FtQXyj
YAzOjGaYc0Rj/sKZgRDn20ykvanjX6sjmgVrecVxvLjrB6iB0FntOdgRBC2zzdfr+3bB/QP45oRb
CA5u39vfmtG1jEl7D2nfi0dzxwn5rx1gYon6gQSG4AfPkiOjGjz858vDpVsT1tsB7WxQnVXHwh86
3MWNU7xZvKDNXGwjruINgmmrERtBg04eg9m33zUjO7A7c2AIeisHvETP4/M+PT6pROatBEAUCIdi
x7uOblDM4GIB8XSwLFCni83LQb0NmXzyaV/0d6NDv6QbVLcBmvgP86ccVnFKi/bM+m5+Y4Y337vL
dB4cILX7ag6tdvgxXunPQZWz2vb54D1qwwM8OhFagdR9dbNg6vgMCI+vV0YZ0stgJm2W+bLCY6rs
3y6xvk8rb84ob+ZDAmQlTRxlv87xcohz5XJBza+aW9kv4Y1OGdw+OomiA7Exz0D34hw8HHNIo9jF
0yomdE+s3waMl+mdDur4wtSKbvt3DhYG4xDqAU3+7de6x8iD682x+quMzqIJe//t1E7QMVi/3hlQ
pM6nsnfPmDkLz51T54hXz2wV8QrONy3t36rPyPoTI+qEL1YLHkrviU04oTUjPk/EOsLmgYqa8co0
u0cMhIishJaUlWiwVoV4T7z88FDXLGNl3CivTBf+JZxCotj/4XCSXM1mauCwv6IKkoZBTEV9cj0E
M9AUlpL8mTnykYkmTBCxCl4yAh0ikC8BhMxf5Ja/xJUO9YfpVnurvJo2e/Uef/wnxqzRGgw5wClt
INUpbiHKBGBRjKPI6lRpS2CuBKiP6EtfrUggBr/RQEYjZmizBwLCICwKnB7NNVK0bmtqwtGj39Mz
I9oJUWUKEibEgMH30yfG60LgeZfByr3nGIWO1DsjD6UMBhmim0rDhpGOa+/VReOPbl75vZqzyp5I
cgAEGGg6BCbfcljDI6Tl2xMgoAztDS7bm0/JhigINLobdwnKe5J99jTXveCk5Sr/Ie3qyWHwT11d
pUKV3Rd0Uo1KU3MYptCXRoMJCwCZTIzRR8cMcUXidGlSZOSpslXGtigbyDhwsiOqfNyScSEsDi2K
gCcZz0LW+ALwgcU4+dD1qBaVJY9yFhh3qlYRE7hVqjtNeoGDyOIXpENjCtmhALZCoYgvIimvyQ/i
6qrJVTpONIQcbxKOq3ZQj6sx3lf+FvCWaao5EhCi+QMRRYvstckBzEGbVQYlT/G33ntRLiy7GHPh
Nf8xVLN6SFqp1ngwnc3WyXg8HHIqI7AEHqqCoVfAugFcwDJSDEOTv8MC4KghwkywjZhHCecMHksA
MQNilm5RrkiEfIAg8Pbf3EU2TQ4c5StY5ewWiw2iJr9ADqq4BSCBU1KAal1SqXxKftK1j2jGIorK
SV5QxNkB1lAZ1foHSMEeZOEprWU+IasICB63kQaiFUEsWpY0k+AgMmaAgEhXngbTmym4WvGU5NGE
44u3gege01eB7vmMb8Bxt0JOfLqXQhP/vaMQSSGOc1IjpaPUjWCA9gDrPQ5hVbdV7E5edNVrsEgk
S9ckqxSKdbJiOJDO/wYbFziFComOEepSIp5ASOGcYJwsHUmrBWoMNFFEsEsVjjS0QBHVFFE0wcYi
LqBXm9kpYOvnKjX7S/WCkhgZRmpM4907YYVN/TJa41zfF3Sij7gHaVAWpsY1+BX5hrIrAVQkoOxF
pVCooKCLy1DryBC3Cz4i6AP49210iC9kGViZkkXU3Kp3i87ROaFAaxTzm706O4hrHygJq5zxEkbt
u2xbYA/GFPwhZ0cV+737q/Qr/VrWyOZhWTD8Dto5ijt2QIPhe0u674y9GZn9G0ocBvlNVQoiL6Cz
08HTrwBK6Z0NLv8dUFmDomNgnvBTuLMQD11WOSApWtZ1V3VKT1n1PxVUZVTpg52jsX9U3X3d2Zee
0ZX67YaZuwVNeEtuZsy2uGneIGp5lWJnubV53O4aMwRLlaI+nAMCInzEyfu49W+3sISGxtHAFf4I
8+OPGCPWwQWu3Vay/z6Vf5dT8KijkawgwWTKhX3dDEvwEuKsZ1Q88FUI37jmNS8O3z4+HGBpbCSy
J0ceJ57Lvx9GtLhwwtLsdMiCyCIghg7fXbKFHcStuWOiu/tF9YK9xdKFw8k4T5hElwBGwBPNsmeG
5ajarbmYt92yN8bvTR5thlkkI0TawXawoX94gYJq4hT5juuzsrDGNLMo95dcOMxlgxCDl2dQ4ozE
QtZvvT3smcJnG7bYK9oXFpzge7ccNXK98Z6B9iWqHEhfs3+MhD1JBiOudBXnwX567+28vW/m+9EV
j7ZGfkXxZE5uK8yg+HZYQ8NjuLfJLV9CVi3DWm8VlP+JBSFCbLLnZ2Dsb6WDC84a07kaH7HVGWP2
iWVdcv1Z/27Yb5MVTvDBpFI0/64/JF717hIgwII7UfPWPZWqmlbVZLzli44eZkcvp8a8sldcC/AR
U9JhMCTtm3lfF4I9B4COgbq/GxDKZv2ZPEcwDCXlyiKMXKm+I437GLAB0SohWXIGoB3qmRhfIHH3
uKDDHomHKc9KtbLJdehybePybO+HzfwW7IcGQt6VbdyZQKb8wuo0xng149keZCANWDjhNkOH05v1
77BXfDDVjJOIKeMwyKVTSfsZXhfsDuSL/T6UwBxyBd5toK5AMxkDv0HLXKQj/1rpOivXXt+H2fWG
RUa3wKd+gZxSzfahhXYUHtaHl41lO0Y4EJSO9rLXHsHciZ5+FxCDi3h5377m/mFXgzMcEJGMbCoE
c/30CzMGOazBwsBSC/JiV+bL4th1asF8DAGIH+gcEHKIMraEIwplLRYNWNwq3XMA+N997/uAITim
OBi74erWxeJaP9Nyut3IX/g+FjdtG5otPxCk9iziSjNDk82l6yEtwHtYCJa0IzDaw5Ix9RqT00dn
zGkAlPBpCYA4MI1vZiF9uZOtvYxP6N8HjemSihMY8QKzSa2Hd0jrE1gp3neb9f4LONMlG1ov5r8o
2zGJqG289eLTEJzvU3qSWGI0n8lFRPoGudkU9ox7yLcQcpUpCMTM37S2l6Cq6HcwBfxacQLWoKwA
hT/z7RDwzEtAyJ5dbE01gTemgdYCSIWEmEk3Sq4YCQamI5sbP5tJY0D2o7p0Pa7g4s+RgXCqfdQ8
nhqRhnJ15eMHtRplyLHC9YJP1iCqovwjvKiDYDRQrVNaQUH7e6P/qeQkXuvZCbCsV6Pj0HZqOLn6
hNInxjTHL/GWROgD3qgWNzrmCBNrk2ONsmUNMf1XkzxEVu38dsrwcPQxgoCcP+yWHo8t66dRYAf2
APgiPd7B4tNUKeCHSMKBSUFHj0KTo0BDodUt4+i8WPlSiUUwshZbzCYCq5U2cxhc1If25WJH91Pd
L0kYDAT+O/AAxGJ1Dv53uHNbP4yihUnwYDwJzojfQ40R+OLiRM2DHbbstboWJMhDYB0N11w6lS6U
Isj6TsADBjyTtEIXyPhJWDXQwzlQY7Udtl0zqu/tBfl5UHnYi8ZgscBOR5brGL4+wayJn7TRs3JX
YYkxb+OLIVHkJPMByfS6fzt42KRQaR/Bd2+P8NkKuR+bDFJDDLvN0PS1/W2xLe0XNKs/kGvrFlSt
5L15Ru8WXFUMU9zyNoBgZ7l3mmQr9Jp/V4sMeLsav//mJfJOq9oVharxYIbq4e/1u6OzDI62iZJW
H53K8BqfN/a5WJNybOzlE++f9LxxWcd80Ka8tDGKEqZMH5KUha20jC8TCfBa5DGAIpTBklzTSqLz
6ZNa59p2ytHkQiJ+juEdWHCDhSQ+WJBza8iWFzXcgyfkS/e8tSG7Wxzs2Ib3Ap2ersCSnPPTdUKZ
ikkt9DmptL6rNwLiFTUI5yF10zNE4cR7UUphRxOdRjj8wkGhF8EOXoIXwo7Bq0Bvp+aGvJ/xtlA/
HKSV+og1Bz6W0rgg+CjgaSBlK1bovyQguXJpROo9kCgb016xhDZoAEi1sejaDqaC35THq8mDPQLz
dk5/pz9zVBk1Ua5syFqM4Su5/DRbIAK71PxefcFdaBWnnx22BHR2EHVhO2IwGYIugsNdLNDmnULI
EzTiGcQdTKjQVEiweEiTablmLRI2vFceZFxCHZSi7x1MrCgwl3Gq+nTvvaM3s7qOY/Fx3h1wf5fX
7NWH4pVJHQ74AUY2q8rUxFIGinMSlusUfZwq9LWBGrEVoI3AP0FzeHcKDQi7A8pF62Bn2bhSu8GC
6WN9uTvInaaEjkQWyMAyVKPcICTvRQHOu/k7k6fuv+UwruHHal9pYHMSkH7rj+B+QvzGxToa0P2g
JiLJXo7hNCBRU8DmU/MBldYfYAqqhuYqU+T+6/E9p32hwphAj0KTHapCRige8kvK7D7NJR5skwrl
GjFEATjdJ5EPkiPJn2l/oDCOTrHW+z5aipJZR3bBeBin338yuR6T8oHtE5n1gIzhwEc4OMev/LG2
SaLwCGDf+MibEffJq/xjagzoROnX29OhAYyX1QSzJ78M9J3PRDilKDxiaVXYPE0PagTtkHjcawdV
Qv3pS7YSgqmQgoDmESAJ83ERQaajEYEuZLoNgmIywcLh2ULDRu0dQM95J5YPDronULJW1Cj/REk9
/PfkbVsV+7EA3qW7DHLt4HrFPoHig2YVXR5NnIpDOUL9wRnJVLwPHYuXs0A6mN06W/0+mEfZ7EeY
GIG0O3PKlTRC0McLCwSGBgoupUqb6S945Qll3feeIAD00vWJIx6eSLdngr+SCLyMSVTEMdPo6WKC
AFas6aX4JjSCixQ/mhShFEVgCTuhqPXbY7yP5uHE6uK78HJXYdW7xBf7nq7Q6j/R7L8SCyTNw/5i
Ysq6InTin7GGPKFmYBBrQnj6N3maFPcqYw80KRhBeqD5woPTk0fAQ9BFGex4Y2+6jVpMnDl7nT9G
oHVM/81kCVXZtRuVOW6JUOvgbU6Yz4wDrzyBrtRscWVEBb0LKBBsNHZD8SzfYVpU8b9M60w5t7Fq
wtVmNzmRAf2eOpwtN1JcguNUy51FnxOm2evuG+7HpBENrqyEfUIx6ZaaUVSLmF/2cSiydovrS9Ys
MIeWCS5E1FPhOjkA0AlSp5Zg+iGKClg2YD1rFufg06heRly3sE9FLQTMxO95+A40bK7Aw4sC7T3k
9jTcx+B04Y4U86SKWIRe5qJ8YE7mFAVVlzhUPij/nLDRxldmRwHotd8RjTboZHC13PXNQbO0xtSI
GmzzV+9SEFZn6gK8BvO116D5iF6NGvvTf6denYA4PeEn+vOMCXARt6ZlsIlwFbqBgPGFIeoBWxB6
no8plH5YyHQ9o/OTPphYlvM1DYNl8KZHelI91coKzrX30JiB6ZJEgYwwWABXJ4gI39asGoNZ87V3
n70GHXY0MPwQMwNA1a/D+O2twhvjedWRf7MJH34y9WIOAPzaHfnNyGGlypNg2OckmSKrh0+hsmcU
/n01I2SGI+OBLI99NqqE+jWZeeKcFP1hnziKeQMGLjg804Rjk1kVP3jfLvb+Jf4xgv3VM4Im63mf
bX+PlNyN7zoPOiqTMmHq1YFlLldNNHJSlDBN7YJDg+n/VNz9gNh0sFnwBjrWeuxhb/0MaLUmQUIT
ORFdtfRlqaoxZaxa0CkaxjQ2WCmF/NWqtAkhihTHb0NtEpo7IybYTH/QupArBlh0TFCs4GRpH/HA
utJ3aLvWtOzMnSrRMMRTobtBsIVyxdG8wUc+whZCdan+qXbL/s4b/8MYXm4y5Q1r/WrAG1o9PT34
1bpM+F5hk4X7mm5yLnE1AQswWUq1rCRh2XztvnRl1rjKmMXWiPkOzGfb/GgqJgW9vlmH3s1UO85C
YPGfuyVj5e/V2jHxPHi4EAs1H69KBazf1KPU6IqTPT6iZJCw9eBY1LwLzZBBXeO/+2hEqwA49uF7
FV0Yt234+qznSQvdGrI/PvOKPS+5BFkZsliG1uF/waqouZS5z3FjshleFxJLYGuEYUZYyzE6xq8c
fwluZ9kpcQe5T98DgWpN5txssSgmLlMnIZWjYuBQ/3Ahtt02PQcyzxXFAiTnj0vwwccdeO89o6av
kbkUqhpSduXooR77qA5fgPp6PutcnhO4XEzRTTlGVuJIApDR0xNDcjY8PZ1KSKFOz6gSasAGVvV8
GtL8ri7+iYMRBveb4JdFzMLSncII3mYo3aZ3ZHlumDmp86uApBMGCbPzpviErp2fqsf6GQNMYLHS
8C8pzsW4QL/Ci4PtRXf8Gu2oHfBB6hrRZqHbiKVJ5w5WsMJSqaLddcIo54iSmj0TQDzE3FdzOts9
AwPMp0sJ30FL0ukgDAGlcbuMbjvAFMmhIYWMoO8fQBzovF1zwekZ1LhX7zDF5hsYD7URLZR9eB3A
kcUuDHNS/qyzSlbpSIwiTRyuYdE5Ay3+b6RhM0Jw9ukePHTgvUkgffr1Fh4Qo9sCUVCdhyEY8uCX
nL4wQ6klN+4Wi+j9rJnvqG+WM2Hpy7HBOAucJVN2gKjBerx0CTNOQ+ZKMDyFu0iEqXo/1S7aSKyv
ZblyBZsbjYZ6lnp+WnwXhDdHGoBGjL+ZFrWOPhEQ22MeyTJYTbYO9Yr4jJQ3ANfvjkUsMZ1b98AQ
4ePs2r+O9qygS4RgBPwAHI5hSLREKQBkbsBlXULQKcWPJx6VAW1oAgoOlMyXKP2izTmjH9OXCjp4
fnqTd8jT2Ht1t8KTsgqRwdZfB/zpKR29No71T4jXTLpCUrzs6ft0cF7cfLqsFe56mzoNB1hQAI5g
GNkNZ4aSRUq705GtcnzZDLZ/xfp6t0HzifDxsgdBnPdgH1HzXVHFyQqVBpJfpaZLMQvvVoKrv0pu
tuFv8IW5ABBpXJSV1FLDf9b5Nhtfe8bwL7y3ukSXiO4adbjkKAcfyi/Dg3Ep6a54aDqjqj1usloQ
BveAp8eBj20To2A5T8XD17e3i1WfqnS0jj83nRWyD2vo6rjwrF2gvhsyvrsvXxlrtIoqQSV4cLNe
MXjqrDH7fEqYdFeXj35ILmizsRH902cmWeE2sUZBZL6wsse+t253+IY4hnoX2PC/TZ8BA3gSeCc6
b8uwDoLTpKyv4WCifaPeiEZWG1wM6tlo1s82mI/0r5F0veTRkufXPPw+qi52UZ0XgBWNMbx0dRP+
3QaINWmmek2YULfzBSAU67nq11HcKp7RUkEHuIQNOPugSrTah0D23XK8a5HJr04uOgUaE9P1AjCF
GvFYpYhkQ2jMCPEPkMPCRQL0P6ebZUQ0rHBn85CtrEqH4uaJNxzcJpCFe53ih2Ro2YBQ8LpFr2k5
hX/wAiGvm5+0BlEF3WR3jwoOijNxFVQk4w2kVllyj872+mxvmvIPgyVVOYr7C9JfdepXG6zBhBeE
rawKhspf287JJQvTVgdaqDttHZoAso0s6SnObg+G9Lx7VYoCr/7mKpAW9R7zEK+8Q3xvxlDCQNyR
2zL2OyWVE0FgD2605h/IGNBpmLM8gG/0IudFiCWKKAq1yR12Tbje9iC2LHEkZQc6LyPao78nyTvB
ST51lOZRHQVLHE3pG9IvEaf3KP0W3nGcOF8vursYnkBJcPHZIP9qc/8uE6uHFRvfAwrR75JqTVWA
LuDUkFyy2gPKtsBOer2fWzRNbHBImOU1Jyd4LBbNlFzzw+6uwexEIJXzmYATRKYFNXEG+ms+Nr0V
GHv0EcWLAOyBIjHYYJgvlgfxk1CsWYAMWD/SWaJLcppivc+q/kcCVBAXq1ZUYejfMea/+hWt8Dbk
Q20uZgsG+BRDU2KuOwimyNKaLy7uoSoRrV7xYoRxiNle765JTh64rXz4m9wk2kHkw+i+KB5gAS+j
QSG/ToVCfpQWD0ks4oo1XVtV1OKxHia1Qf3lskqpcrlTxW4yTyxP77EX+EDYUF8pVZ1O9RPZHGhU
yLx6oRcsRIbhvnNvaG7sF8g5zmN9PordrZ1pHZLugHIJpRSLGjpw1JrqkZpUafeckhirJJCDMVGY
n1NrVf1Reqb+Eb4cWA50SpjWQIC8Ch0/vnQzwAtTOWTzCFWX4cOtqb5CszX1j75bHxYQpFJ9tTfO
AgVABQDykosKD82SZjGkNYDEUF9qly05qffYx6dPUZ7UiaKgvXYa9JN56B11olX7sz7I5eHdoebi
Hi1AYXMKfSjmuJzwCaUkRF4gnIimMCHCTcVxDp95u0QMa78onaHmsFd4tRdk1zVVAi6oh06QEo3x
m6WFxzLsFOAVDYaNmu7CXhiO/gcFWMRCHDPTRSpIbwE/FjOaxTVcRIsFW8BdAPE1BhEh5kQewV/o
x4kMgv3a2iYDWHK0ALFZv+K6xHflsc6LIb+zUx4CUe1DwaMnAFJTAgZynhyIpblaoyK0gkqzg/h/
2g7oobWw1cfUY4BJoBp+7YFq88dU/xKoz4bQcv8MPcUDAEw94Ij1ZPnt6xU20zPIVgWvh/a3qAb/
KNlYZCb4r1RwcZIUX20RRkjy3uZHOb1idwGtfFbLps9cqqU9SDnR1K8s6Jf+61zK7VNqOdA/qHhU
1BQfT1hGUtJNQUiok1S4UnUL0xhoSSMkpM5HJco95c6AHnDH1vB4Ynn9E1tChf4IhE4Q433yDxhW
6qSL+ScZ0+cGEoIAilSETINVyiEBBLTjSrm3NCLVIKnaERz0IteBdsnepBlV/7kiB6FPTSxQiAJV
4XVEzuDXuAHL8MV9OvbW4SWa0d6g1aI3y3kwkDD28RvgEWwJxtYdihYo7ofczxVo6dAx74iqBR7S
EV0/15O1/BNHXpODeDOY0dF5J+eUOWLZrn8YbUEv1ZsWw0zbQCjePwn5P6kAO9AjDeSb7EHN79Te
/ReiAvQgO7IxSG/wFeEgpWwWqXuom5Z4WmoRD4i56rmuvkSIwmWShVlYHloZ1CXU+wVJNJoreAan
SZ7RKidi0J9CjkeszismQeM+MThzOWB/l4v1WGT4qsVBAGcAG1O2b5NOCFudXWxpqVsn77rpXxi0
Nd3hbLjt8I3owcLvVJbxtuavucans8O+M6x8mcz/hW0XrHJAs41nMWwKX3lS1LyE0zOkLXMl6Q9f
40xHhRoeZxg+s+vKuew9GsAgC5yt9WGNkbHNzpEgT9mwt5lHtg6OVf+IWOEXILY8JGal08Yg8ug+
DNF1cce8wH/nMMVOpcHoyityL2nCu+fZbQFQFdT4OR0o6qK881v3ffZWTA7nzN1MSBUe09cURRS5
QhtXF2dX577wIIyoApwDz6Pli/mCNjbBS/fvoZozwkPkiAAAJh7JsFQ6VzbThGAJsfpqc4QD/gxM
NFurCY1hECIawR/ZbW0AQkS0hFgjLyGwu6qdeuY3esLhg3Tiuomb0ODxZwb4QcpHurOZIOVJGeGG
lOEeAuCD6CNH7VRooQNGXBlPAMPLJbmRhucygRePsVqneZRBuDndNYND2VkvrJYPzX9OMCf1qVal
zhqsRiL3oNapcVwQhNCVFKX7+qaPfkxEiwdZ7taRMzfsgL1NUr2gLKD0Hm0xjvpwPG7wAa2g9f2i
5Xt6YPiyeI4GVrj9OVyDfsPC55ZYch23wiIew6JwzeS+t4sqhtfiPUGD50iVEmE+JeHZkmBRxrHw
3/l+CIvYuTPOLDK+X/TDUWSeMRPpnLtMHoUMVA73Mf8NtRH8nGcGDZgHSE8eZJ3j6jMMmb4P0GVI
a0w0mDeKdwlVlR3oOKabAGaNDHlRIC5b3Ek7SV5IzbiFci/r3ely0NHg/3hQcD8Y6poxdYkxs8/R
LcCsfCQuGOvrcxsX3O/1ApybfX1d0XJ7MvzI3o2sSZayp6Wl5+5hGL7C8S3B2G8AoRTfcPzC3dYv
2B8yNpocAf0A/WuwmCgyF6yjNci2HXE4cpZojDRtZMqDywcTwHhqRnvjGSlHYpTXBl+8OqH/E+9y
xBjQrZTsrGnKjuaojZ/DWr8EC0HCBs13hWn6au8K9v66/LX6c+zM/lbgL3fGQP3B3QcCjM4X98Lk
AjC0FcUqoErArKbAIN78K5CIk/1tjNEW2QddBIBB+kHx4Q9ldnKgD9kvv9nz4I5sN+NLkHkzZX0P
AJwbv1iIs9cP4TIyxohuggk3iTPFoRN4YCLCzScY3M7uuYBmSCq3TCSZNn5uUxRbNkxdhvPyPHo1
3MFOTgtOgDgIzBFa4kK8Q7zQiawj3SmeKNF857c75s8tlQcZNf77w1TkKCIjYFuR4XYIJvdJY6r4
uJm7SGtIcVhhPOH+hhETrObOdnjqo1n52fOkeSil8xqLn3Yk1zVha7mawYF/Qqd+dPWbjGsl0ysX
oAWcO0wRWlxAeIaVxWuso1+MJjz9VkAVqu1OOPU/xkiMyXi9HSr3FeckZ9SkmqsXqi8Go2X3yKBp
Pw/mDMl5MG8Av0kKPcbg/lOnk0VxtqipZHwBZ/+bUvpwb/Q/8BmPqs6mdxHJyFtnL0xLIlQvx+TA
HEboEiNx45QYr3LLWUa17AJPmEShBoOxduU7cp0sHV5fdPD2DxpHBDIiKclulFwCHhbuBmSz69iC
prGKUIkPmzhp+ara8TqpRi9MzJgYfcFzxb9hpYqFKoYhz/4r/brDub8wN2b990DR1/pMhaAwbve3
PxheQCaogcpB2EsaLQZ6m8wAryDQDjBxpc5k8rTRqWe1npGYvUpqRQ+cp0bx3gW0OryZRniOmvED
KnXJrMf7F97MH+QVhOoUXG8uHrH90/gRHsaGi60OtrS0ZTfxYXgatsKSFAq0plXBed8Jj9oGl/HK
A2Mb4wjUXTLOdrVoTsvJChMjXGhrvQs4sgToQNJpe/AI4dZsEcxgBsYIafn2Cj016E/nwHLBtn8w
HXyAgf1xlMIkHq90rzlg7s5x0mrGdzoA+TY/d8yLU8+ALTswZm9xpcfYbZgvD5A4uN1/1+KFOz9w
OEjHcwBD9lGT/1Jazxr8HocpYsnTN2Y0teGbNxkdsADHs6bfrkKVrcWrbJXV0EZBAIlrwy0ecRwm
WM8wEv1or38QQJQPt8HkkdmNtlm3DgQ5W39dT9jptroPnPgqPfgCLc9Mzd4mwPVo4y1hZfu7GXBW
f4sXFnfWllmfmS6v9m8dC/Iv+eWAL3TpKeUMPvrFOAX3ODk0z52/K0C1c7PbCY1X7Hw32M41M5bR
BDQn23QB7uRDd4LSIG7i94yWc3rJoWfQiAKQIwT73W7Y8izk3ynYqdn7xVn1EJ8C0G73DxM+i1MC
0twurk1gPIiTPE9lRsXYofAz9+iN4RRAcN6cnid3dF9pkzY9MGtQaflrKm/iKy/VTsqwgRRjjENB
PbqBJnPRq6DBEd5t85nHB2BlRs7RMx+1I6ywgVtNFk8FuFhO0usRTKomal+CNxUcZ+PNvXXw1UFw
hclwmwm89qUO4HUE58MwqFeh8B0/pwwfsmSm4BxfjlkPUMHSuQXiqbmvr33vVg1wieE53XDHQqz0
6NyMZMuAOa7u4u3/jjwI3LOcZtjAMGXztwNCZ/4oQtYvmkmIfJYtbwk9f+6WEBMBJ1BQQj7uPY7J
arRkJOJmtJ+pkFvTL4M43GLa6y7nUHuBB9zZaE6j0pn/Ko36jNSDEUKxaQJRL1pTWIaIAerhtvOM
5vSWQ7Ip+zgsnUwHF0wDxCPlxvvM8r2HdfyFiIWLzYgh70sNtSdR3bAPa95htIY6kAN4rQYyjUQs
xt6DHqTBe9vOdWSFUNmmeN5QqlFw93NonpwVATlY1M+pLzQCBRsbp6XfUQm2DCvg9rY7DzZZ4+uW
HlML5eI56M9ygOiD2wTRPAaUaxR7D/Dn/Sff1yGzH25jLms/vuYqm6kd5wlJBrgAlCUOgLX9oOcK
VMGHAfWQ840KhSiDhXpP+qbpZFtq/e3sMiJTpAlIvw3kR2gYSRrws4ZLidcmqj/7xu8DPjOHjmFi
5AX9evjqQtuAkM28SqrJvOa0grzK7zKtDPho3YXfwq3RBpGAiAFnj6cDga1ddXic/eebEVxqe6NV
cc0BQu4PeCMVfMbdxKx6cINJdP1dUz0QzJmrSWRFK9exOo/01YOWLTsxh3lt9+T5KV6pdpjy+aOs
RHUxOBzQoGTZUkuR1lDV/at52zyUXSRtwgzsElEIxytfJDgmwCPpHV9d3o5Z9B9pzw0iDjdDgJJF
OPp4TeXtDrUKaKhqwCfg5Nu/4+mtktGw7+RJQo4o3l4A1igfZS51j97uasqYrsESaBXmyPfLkwdl
g4EEDUQJ+rdIcdDqilYABQEDAJoVdMhxuITmL2ovdWHS4BDmbnPscRb12sUpEu/8jiNpg7QvO359
ZGl9+W2KX9fAvwtKgXcldD3iEgL7k4773V3/7L9MrI6fvtSHO4xRdhFU7FhRGZydKV1wuVpDbLN+
GnH1+82cuyan3xv/x9VA2Pjrcz9OUI7EfQcR5uMMqvy1YLMKBfMTrt41qXAjpN6WGvLBGmPp7Idy
e1DPRJlGzo0XcbkVtEDe5IWFLQYJqOAEsTVE3YHaM7uOYO2QU7nmD7WtGX/3ATxEHapOFICzbUd3
njWoFEY5rAxl61yabimWT50TGgp9X9kt5J0fPbCnq7ds+1aoBg7bLNzDBGTvwXXgpZXgND7MfIFn
OSkwiw2k3KfIRxB5kI9XnnfJg5G8yZQAhrR+nQ+059ApeW9MAgBnVIUDGQGN6fj5tNtmOYgcpt0+
UeLGMwVcuIPgRlFeMqmGxQvkw4zDri5Q3HSNht2y629d+RdgXdWk+4Bg1OUjcAv148dxpt+gqySS
wj8yuZI/5oFjxkdzUHCoNimocwqzmho/CbiKf6gp99LLMDZnoXzd7C53EXwCYyXGugHkLTAv91nk
TbikAvrSHXFOKo1LDooFt5LrF6YqfIZhhmwNn3aa8BoEsyB1H/MH1R7OgphAgPtAVFKCI/8QkAqL
QX5n/+TaYo0oz1dJs8D9A+ckkkWJw6TCotIg75SYXjZBEoNkjAYEG6AFJTms7CMEOq9UgsFlMjNI
Q9Sr1FvIWpSzLgYGF//vd3kPgCEVBKrN0A0OBIgDWa/6quFo0XxqG8AlvZvKOdi7jEdJiseUgZhJ
b/SHMWmHHj6kJUlrpybdYTHtKWkLAHWqI2Tj1NtAi5A05L7CdHLUAoAqUFZcahypPQSI8euYqXrk
B1hO4TQClXo87qEirTE7pnSNmZrPjMdgSAiqKNrSqKrsKa1xnFLg9zTx6nrGMD6LI5o5tZNMbhtp
M6XYBDKDhMQwMtEaCJZrjBCzTUTGqgZSYlYRGKunX+vXh9vIGp6+ILD4eFF/y+Nli05SyscBxsbc
OaAi4Ou9PZn2NHk0HE+Zo8UgKq+ciiySao1o68reaRElNjz6Fo5avSqXWfHbGM4faDHCMhADK+XG
ipd2giUJpANlEGwPTiRxgu7Sy5sTD/c96cckmOJY669ctqXgJelPOAF18gDLAbZJYk1DRCon3cjp
A0Vnk5JbXQwKR5YL4wYBlIHJW58KXoGImIGvSIBt3iQFNuXS2cnakE1vIHq7adspZG4pqVPKeG0Z
OYdx+gfzKVfDYsYEW+tyEMxH097G60HUwGZGC3hP8+8RNCX8g4Li0jWh0//EW/XujZuqj/gZhtZe
JtjGwZzFCgwXhS7bDtkSC5NSV5ABr8T3gwI4moqLuwp9l3SAu4vtAo93G1E/cXyr0oNQ6qeFDMsY
xzGlXkILy6EHDU8z4YAk0jWFpPQj2rRpMqENHxxCj67xWPORkKgWTCUMcamjZ4KPwEfZApeT8JDP
DhncaXq8UPbUv+BuVO1HILARCGlNnrHmEE6xycCVCkQDiQbYQHUYAPA+oAYsnbrTG8EegLE4KdgC
amJ/HYtCM8FSAM6I6JcN0icGfQ9nlsGcJ7cDmdeRrKgMow/hb1aBT8m7p+A0RMeQR8BGDaYwY+rO
lO3DOCBumpgPsgb0nLFmPUPI/Pk52ZBeGBKoc4PHjGYHL3keaKp8DZ//Pq5zNJowBgHKsP3+KfLp
0QBVRyQTKbC+QNIpwBPvJDlr08HgW+GLdId2BmfGL8Y4xPuPq8S1s7jGg1TeK9gX2egy6LZzZunD
IG9MBYUfI/ibq04bahoqXJguJitCwaYNsFLvNrssZdAkvjPWEyMcDwZPZ4AdAHf3gzwSSbAXQpXn
tkiKCw+5Cq9bjcUTZHKLJn/Vkp9k0ARuUzgo2AUb8Gemuc1AvWcVaf3Tq13DUZyeB50ldKJ2Ag4v
THiCRb3JVVb8hI0/OSdTIFt7Wo0p56MEgG/Tz7+liuCwE/i1RNK3GBzs3k/NZrLMD2Mn+L1LSFDO
kDJ4WVQwaIS+mKwGtl1R3t/QhvnIUjqpdyvTPPYTRB9WKs5MXNqbsWODVEdch+ST1aaOFZ+BF4Wu
JurRDryBSJUlScoalEEQoQoMXneIA5g9Ru90lbMX2EIXx+DNUos/EA+ueTsFllc8MhOWfPjiiJDt
A5Qz9h3IPZe2WAww7thxkxRwfBFJI2IDvh5ws5YcoFAeuVzlHm+OdW6GvF5XfJBJwh1tYq+sNTNN
vIEuSbZJ0Dt78lGCzgezigOOrkjE9XOEr75LmMhMXhAZkSBvAl4j5EZbPdXvg+1DW41w9bDHJgOg
7h+KbF39VbEJFO9FBSZUJ4AAV5yEe/Nvj0jOwVQ8oOPtE6srXfU7MKHkFhwqmmegv+HVtcwUBPH6
QlsowddpDDVr1alBkET9zPgIEHaiXj1MPwaFAen8GIOuQDTxB/yOZ8qtacHD+Wn5Ot8SrAkKmME0
z7/p5uzp33K7QR+rAe8Hb9/DAgt4eB4Khmz7GtO4YzWw3uDZEtcYTCdeNZNhHI5oTubHYGPZeOfg
8jFNDQKSYMgBs92eGGfKCgzISA5TfJQTbFflPRIvgnPbE0CZ0QbylukTFICFXUhDsLp4NQ1eXCyk
5BPOqrwqjZDv2MlnTBRPaBIEWZoSbtIUNrOTZhQ6EUkPxIcobXJYM6yIo9wlwu+xMWNtsJGWXQ7O
gg+AcRpn83QySRnLnXycvai75n4rCThaJPQUuU4bgbeIPtXWQjb/SucaFL7qaeWwwgMsEVMes9yC
Lp40kKveMmsP6zGT83DhI2IRXOn6cBzSwJROUbeIcEa+WtqAzGmQTryp/IL4TIPi0uHndRqbkFlU
K/b9L21p2bhg5uxHcLVrN5uHqr2MV6RHTxvkWLkTAtaMvcoor0jjqy1bEzcZgIODCRtTSZHHHFZe
FpaX3bt6zKieBP9j6cyWFEeWIPpFmAES26tSO9oQAgEvGFAg9h2E+Po5Qc+t6b42NVWApMzICA93
Dx6rRBlC1ROybINA2rS7EBVZZUZpEKhlVESHtAHOHa9wAku+GixzzhExNmK9TiUBKm3N+WBsADk8
hEgaOHXNhGfQBjKsx0IoR7Q/xCyQ1qOIIMVf4GGuMK3AOZX+LjY7DedGVrlj0Ww3ugkOTObAqE0w
YLHQhDQ/aHqrJ9x+0WWuadxI1BKSg5zM4qh0xsOEbhO/iBEHKjrpSTxJPuR7+EQ47Uz3+KUOsxqw
VY0KjC3EiY73xFQGrR+rlh13+G2614i6hxT2ErK9mcdC9GNN1JO6iMPRkXBC/WxEt0txxYCkKwUK
3QeUW9IwFo5DE6m9PGP6iZyN5MVy9iCOTp/5br17SUPy55rGb0mz/OAQ57ieA9MfmyUJR7rGEi3C
gFHV1u87Ca9EQaf6S9nwks7AQsulcJfwKt0J6gNmLwnyDd5Amyd1rAgWr7/FQ/1ukPIRdCSlZbcQ
0MSaQjOzNGH+ANmGQFQHU+GPQLIMz0xQAY4AolawGG7cKIAdLJMOaFwsVtBMpAAQjoXEYbYUt1UU
6iBklAFEjy+tpOkUx0pZ9pIqyUTeXtSECU+ZQbglSrA6xMuvifUSnUQEWTwZqQyoA0JJPDVpWQoT
4JjLJFIZUmXs4LIB0Ns3foKMArBg/ztgROcvZ5BwIf4VIQjVHVpIMsKDj/2v3yM9ViGPfDwvZRvz
MSCv0IKVI2WVcxmy86RkY2NxTEl2zvLD3siK1GgIMRZv7Cn6DtJqoEcvZfKRRRI1ZNrdcKia9seC
nN7CCgzi7poTcqvkfQzI5g57VWL5ktrvbYusuo5cwUvJnMhYr24yfbOzogWxfWeT+2EmzzMT/iR2
/YsFjiFILXDKxD5RvFJIk8g0oILL4qcJzdcvXQaSQPruCxQiTkZfqkfRrlEmG06E8CFiCbw5OCdd
I5BASc0aCy+CqaP8FyvCShplZ2FuhgezKVKWBwHxF4/emD5wBYQyIr5lRUPXHQ8GEVEj4XvEwFTu
FpVMSQOhG4i7XqPOOCGoSfwSbaJMPqj43+JgEdDkpceQVQm0clt8mq99+p/ST2eVqBXRHdr808r1
IQN3Z7KjxR0Nd0da4P/ycPlbbOIkExX8gkt0EkeOWAVt2lmR5vSllOScYR3/6/lLecsjx4qLDuKO
QdRo3GnwC1URxJ2BY788lONpvSa3tIS9ObIW+5PJyuAA5BhGpv3jYlJewzwQGKOCBEj+TiLOmnFy
2RQScCQyCmP/Sr5kwJ3AaHPKhJo6/DZazyHyjS81Gcd2RP8KYOXkUCphS1pUzgH7kPXhYD7WaPpw
S3qMesvtRGDAJlKNrr8lm1hvcz4mgqI1spA2dJuhtjU+f7cUSspMPhTktYxGPCaJTUd6LVdTJ2yZ
VB+K02RW41IpIsQZ9oryU46Kl9GiDXFhGgcjLUApeAkIJvFlU0eH28G0G0NcGfyyi0qMP+aOEANJ
rHiob1+SlZWYLuMvS0IjXTSBG+XE18xn4qVJbyCBQmr9clobkU6LVx7WNHIQo1hork50hfyWj2Yb
XkrFvDtTn+DvAi7P7EZUltbNa9qFWoyOPjbX0tQ6wVE5plgo4DOIKTeORfOARQQLSY5NgEzELlCt
B2d4Y8ySh5KwVRnSGz6W5BOyA2H/cQ2C0tAXXidN+l07Mpo2JImcFi8cEy7wyN84PjF0VHAI8hnD
ATEQ9z3WyC9Fkxl04E1CAhFkhRKRqrBmZTY9MXz9tw4sX7udcuMncA1horKWClEpknC4+IBN2rFG
lTCcnkhrhX8O0M2ISUOf3IK8bVDewdhn8rkor4TKI3vkZpK5Y7UkLBTqD/YuDO+/v7+9+sMxhWYK
RxEKmCazUJs71BFTlCY29AQ9I03oC2STJqtptPA3Az3qQn/3Fx82D5SHptE5muguQmkhSyFL8uqU
BWFZTyQdgxFH0ROspIVdf1JuHQV0errEAZQ+kui8DWhA+C+KwTcAPbZIDCWGVv0GtNsqgo5gvwxK
5oZ0B7MlGtcC2zSgzgvfEXcKATVjHHDlNICQRprJaz+hKu8XL3PlLYFwkzgtnLTGCYT7bmVs5d7k
iD0KRY7TAcGhHrDZrr+UXSreiPSyxVDPvXLVtDSZ3xcotbEsDAElG8kRwUgOJwck6bKoR7BNmxWj
uXkbNUwqDVI8gQj4qBdkzEwhmTzABFuA2Ix1ZxFh/RXgTeCtANboF6gz2T7PMNZalESHQEb8kDeN
6Ej9MV8Ufr2xjwQt4F39liVRUmzWs9llMfMSoxtLysNBIxPbDpE+6FLay5YS7Y8MkZPpxBz2iSPm
k1hD2etUIiE5aQcxoLfsCRyZOit5gyvZ2YrvLW0UWg5X35Oi1AkAfxy0oYrYCZoleRCslWV9Wj45
r6Xi6v5B9ePBgh5Y878eoYpDlSBwpScNFsRIhVQ0GaQhKa8g2hj5Wzd6i95CxhHMsacTI3YqiQY+
3bEUo+K8KKAnwXEJ5YoVccDVQuDNDu6RJ+uJHqI3EbRVklZql1jzH4FD4+Yhx9jL7HA8pF44Y8yh
xehV2XJixi8+JF90AyrngM7E4rRcdH3B/HUOLvKcqGswshGS/K/oWdFyQxqGHB/ynFRXwr130uUa
kE9wpuxtGLMlIjErYSSASTOHJj/c5SGo72VBw+ixKPGEkeRfTAazLA1gTcwRJzEVmvSYO5s1BQjt
cDTHoSTvAGw6lp+ivOxA8decItMc2EAoF2faqo7PYY+HV6SH9B0sC38JWEy/dCjoOEWtkWIhPvzN
tx13QJ1/QCFnP/WaGKcIzwGUnz8x+k6KmnvOiE/QvMyLeSFIuLBgeGzySsQ/iLUaJxBBgGGHXDdt
FpXGy9TDEQHmMTFFHAYZbcwGeuF/WWOXCHf0A1AcI7d1lulaIFjgRiwq48vChv1LwJO+f92iKHoa
PGGpQuIwLNW43kWUIZ0YWljE22s/jRGis88rxREsuJ3UjTxZMZRhlB+sko9Q0uHwA4pwm/GXgXBM
g7fDismSnIQEDoydSWxIJDfGuzNZC19RyouVd+AJBEQ9allJx6mQhIty7yP2fruOkyCnwv0XIKQl
zQbaJNI7moci32kZxVhC0DK9maJLkpCeQo9ma0EY/5j476SsTBNw4MFTEftioY9jbkevkabV1TRZ
VJmXeB2jP+jLExF8TeBMQMFfKwFul9Uz8LWIlzTFTu6SG9ViXtSsw6PRlVhqybF85TDrt8yhOcHs
itlWe+/l19yOMXvb3LVZ9nbXyGKl0Aci83Xexlmg50bfQZcBJiPadQUC8rEnyyWfsguksl0i5GNj
BfkUD6MVNuK4UgDuSaSH+PoGh0S5QpxYvdV2LLM0eIwHa70jHhueGBZ6PISJyWXwbKnCu1CAyJnZ
55xFo+cvinI4gK9LBsSTrHAwxHZjtQbgwpWHy6MrgU4XGI+C1+OONGxbFIKUPCk5A00gezaRCTvs
hjeDi7gdTeTdQIssE4Tj4D1x2HakI4qRRpoIZAYORFyWb80dzpIHbTpJbh+KeyJjdguAVS4g3Rle
knqZk0g5mgjdYKBkEessvCCyUOMBh1IIUl292WOBpfw5+IQiPz8QJHSjM0M2+bKhA+I9xOHXx02R
c4z2KZgdxyrp5ejAqQEbVmy+qesOZHcp8RRcHjH3rDjanUptu5ID9Yx9x7yy8cMLzmWkVxWL7ePj
DuXXUZaRYzAvLqPYpF9BOnskRkvm1Njw0O/mDUMrkfDjVSWEL9zj2bBND6ZZT3XQoIEXg0HOXTkj
H2Y5EYiMQttsD0XUzTMC7u5w8ly8hSWZR1wbMSOVgeUiJz1N9kh11emotps7c8NRAm65WqAe5pfw
aO/qNClfxh3hcel80iJA2XfuP40K464t4tZtRcKh4YNOb8XG6TiSzyEOcrcJzZV6jCC2MdA4NeqT
r6oNes4VSKbNO7YANDi4xUlzS/1SoZoRwkd30IEG9YhEBiCtfry78ktbPRsKjBHyVi8tRjo2PbAE
NaNEfUZ6SfSTSkkUICUpHSwv+IIZnfE5TQuqbWQ9DEAgp0HHejHPOZrZeQb5Xw+1rQ3+0hSfNCJe
hKrVmANPjXpRD1rtl64vb1ermPX3Rh6KzJ5UJ+eBR/9GdYTGu06OSbkhonYoLLwL4gKnSWr210yO
S1457VBOuVfcQGrAv4AA9Xd4GO1gosNgg0pWkKf6V2BfW+Mc0bvBziqv6ZuUh6l9cmzOx0V/WVkf
s+C8uEUwlDmX32h1duyb60vtumrLIkEZhhxpHp7GzcpqdZ0zw/LULIbHhpSCM+B/oRHyBJzAbVfU
k4OLS4K2mV2i5S2NSUIAE+zrELhN1jhbpzNiDPuTog4euUxBYMOII9e6B0L7M3ZDYhu08GBIqPko
yaH9g6Zcz3gzVFbIYN8JQfEkY0Cl42R4k3aI9s9e6xAsKfTX9EeSdunXepztr9UXmWiP8Qg/YuRM
4wA+UcZnQOcEf3G4qzNAL23/rfQsb8IVPMWvl7EGhcy9TOuTnHKqnSZwMxLqkZy7XufIvtbUa92m
kAeQ5GQn0SyNW4EyWV0GNxrW+OaqQ+ke6Db/jPQpt6jl+lqHn98Of98uD9Z7uYYG2CWBlSmu0hqp
AMB2dnZsqux05TigYnybuhSJJ3dWna2KXqCMmWivz3ssZcxvIPxEPGVwcukgDusXyBM7sIlgMQ3G
F/duQueZnIiYXl2jh2fDDujX3AnaP3rfOAjNTGiLR2v8luGpEgBph6cS8uoJg42It3aIoyPyPRr1
maC7WAjOPRioL5v87zo2QD8fZ+W0Y7BEw0YsB9PdoxvENtVjiEhjOpr+1fjSKcjADfKTBo5eJ9Aa
nQ05Ff6aSStEKq4uF0AylkIV50+UryS8sBDnk6g2uAQ5btw0b/BTBYUzg2oF33GRW6iIu2LI7Hka
uaOxTpnSQZNQE6vframdJFmxGnnWJQgsW3g1QL3ICPdnzcP42GvA5gO2JdfwzkMPRn1Njj8O2RvN
eSycEZYxBPp45YCCYg/odyG95InujBPhOBOaAyXC8DLwrlccbtip6UlVcYIAGT/QHHeLx1SaxOK8
BiCl/2ZNI3Rb9yQAJutOxB2VzEwxjYRWE0cotX7MiwgGDrQDAZlCDBMD5FSGttQ421oYIIOqe0U3
IA8TVCH+eGQd1RE6AbDyvybmqUbKYwtC8z6hy2IWDbn7nfPEQMKVEvg6eGO1TA3v1PC2/teT21LD
Ew5BAwQRuU9R/UgoICTMK6XV7OfDQlWJKHKw3Zt/IV4ZGCKbE63BiDuZdhdBkNjH5HU8cGkDcR/P
w6zN8QuLRpgajdXeazrNQUMzizGeUJcx7H0i+AaWIIusEXcpmIPKGTM803HDcIZnpHFaA96Lo8IO
fBcf16vy7PpWTWYZV7peP1pqv8RwVh9ymn03DOw5WTlHIplbZ7Sen+2k+rtvSSRoA2JeCUe317CA
zXdG/R835UAhsDy59yHrYocZOcbCx2l93KR3n5YQ2rgDD9gsQpTT/To8TMzs/e1uxi67mbBKyWKw
M01KJw7rMA7/YO0dbwbWSOMX8s3JbTxhaKOkIrUY/hUwSO1iehqsde4MJdZrjD/Jge4WfRYzwR/A
iNp2ZLD/iGNAftwBraYYom6Y5yBc9mwWwvo1zTWHMpXwR5S3YIzch5Vk+SRSEtni2U892xxMKIQw
/mLiKUuYAATMJqNXEAJwlLDwRFmCqUJffjzE1vvvlv/xkQXz97wKuMxgqfCGNJ/J8mmVXMI0rYFv
kQ0SlhXx8eQiZQUOAQgbx4f+su13HSYck5LzJd49e6/f2Qr3sqUnzCQCS6pf1b7H4zdm+tGISdeA
PljzTaJ9+xnWykASIzjdeYBVDn2FK0++FgZaB6PMvPsUQQimOfUhOMpaYu9Ssj5Goi4ZZ27uE9TG
ZNrl5ruSY2LJrSXJvrp3bm7dvnhkX2gpKZ+XJBdOygGLadQzmYVFOumGj0r1Wak2pCye2dfGXY17
dCIjk42DQOdAsMHAj9KXdQhByhZck7M4xfyeKasu+rA1ug6Iz1DYFExEniITzYGXG2x/0osp7ZWO
q+O31r9V6m4eA2Ak0vGYsVwZebxZDkLm+2XQYOb4SgmYWVEc5DQJ7pg7AkZmRLLe16TfuRulxSyj
GcuiY4ApJWvPYCeNteRgjDsY/JmS55N0oy9de+WNoEZup1Y/fsqKT4wIApQJP6PaCTIsrnnS0UT+
Tfy8NhQSerutypQ2RDSjwAyBpNl1iEMwY405j8neZhr2WSq+Uja9KTm2LEm8f/d/l53a/oFWSwgZ
H4FsNvAZ70afnVSzL+4cRSYDMo9en/Pqr1lgxetpeOhPJicUwvds1hNYSK523yCvZyEi74Ly6TPL
Fyu5GnZevNjkwqjZP4YdwtNqMb/Xnmh26DXc9Hj2unsysw8wvpjGcoJekWSdPYaA381xeUL2zbl4
PKlJWHOfGDikKM3p28awA53wqStqlDuMc+1p/vUrVjQEwMpqMK13OL5Y9bRiq+/VebLfGWOmygpV
fYywDkaLyIEKxmqb3zOVBZEeguuxLzxKL/6yrWj/tRRUHW3Q8B2nPRXJPzkQEBQPhjMaRfkbfaJn
L/fTcHYv4O1rNkw5GKzeWKd2Yqk8OGhJRPo1svT1N7pMGpWCjwuKVadQ2OeyIRAwzAgbQGJ3/rqN
xVVitvRQ8winQaROFKC95etfbiEkEuancObABv3FG6aZNv3QxnB4BX9kJWXxlo4MNcQaBESODAhp
l68Vjr/DUvW5eXJTXx1iZf8Uzc4Pc9Zy6VFQxXAgEy9iO6bG6l9x1KiQHbpER3jclOCS3TX6q30O
+os/Vs1ZKKaEFqa7xX4rx2fg5kExoGgwyl0EnPmYEIqypWby6jgoUIRnYvf7D+qame+n857wEJvY
IhIeDQdiMNeL/2gAjeho5kkKKS/cZ0xp6IxuSH4MXMR+P2pPzthDKnsprUeRh9eRlWAD8yLVaYHl
0FGm5m/RWsOlru+xtWEA885nM84+DCBjysZrmojoa+VQjICb4duf1P9op4udCZyuBtrV4zTGjCH9
DYbETuZl5k6VrHH6H90Vdhh/p+WGwdLML/QtcaeKoruC+32w9wZEkJ5TUrkJmoHUibdAz+K7CB3c
0SP2u5OrMT3fMMXkQzcGdHjaWUpGfbBI6dqBFTQUc9F8BqdaIlcYXmzf6k4Y2CoOKIV5HD0eajOs
868R/h3a+Gfy8bGcKmYoBwDENLhurIjHg208RPS+fmAUPJax/qB02Q7HozLdnX0e3XgZ9zh7Os8R
/G1I9E5ljN4D5iLoqnV2urfsiMto6w4LqGJpTaVaEx4feTENormdUE2fDV9treEAE+/BGYOSjX+z
oxKKzQWAw+uCsuLLdKKqxWqVJsKR1lG3IT4kk0dQNQ1NTEMg3THZc1XMRDA2EjMkeZ9KNPI0zR6m
Zc2NUlfWc0z9uspblpduCXAwo1hcmMsxY495TzmsD7KunbKak9uWQ6jJKPCk0/A+CxLYHrMFzQLL
7i/0j63A16eJFajR6GCPmsY17Tl6lV++ecepf/rT9wbWX4uOBRgKQR2ErJwIXIbqygEvuI9vnuWP
9CVI9ALigQwhx6g+7xrb9Nc165gXO2JdNebU4MDMsLCAhZuGUrJiuu7Iur2N6famcGexfAaW3GKL
NZHfCrBeS9sA0GxJdZ0zSClbyuGA2mEXCNthAQPQ9e8st4KSaKU1/BcUbYwl1V1nWubtY4urtLRL
oR148O496li8eVnHHfxQLXWhvblLYG75qLQcF6cSnwfgX/2mW8jsgY+5BSPGqEH1BsfxawIQ0jqa
1RHiA6TFyg3QCuo3s96NISg8z8kbOiTUw8JqtjG50k6oOYM3dSeW95XRgN2zZyi8V2/Si+pG2uy2
quLzzuuggo5bTDX+MNAChOFVmPWb+2RsKDSRp6qjQL37h5v3rfv80xnpbeu89x8fW8Nsl5YjNOvC
pAA8QOp7JIeagy4T2dmx3/hYn0GFHxD87aPFO1yBxxompsg6xhIP+2XzoGrY4bISJ9WEPukp27rf
sOo3Bnza3ogN25q9sFAF9B/P4yt/Pvws1BZ8QbOHph4T2Edc4W11w6nfuEH/NzWrDGpso7tzZSAB
8qA2hx8kApBPzIvCen58MYwwbgwKUKgvVtEfXAehUbCwj9F7IybLB+88bvniKix6ol1Sc1giBBbe
G75GJJwi6aXV+3WYSXWM6eru1q8jh+oxw77lddNdjCGQ+3ALk8QNO6C2+3aeDj62o92wdK+49dRd
ajcbR6rwYL6hCuC28vvaWyM+Kw0EOk9ivQ0FidY0dM5gm+7xSpKpq7RmyYuChrNftJyL18N6WCZY
XP8ZAyWd5DjqFgypPpIlEtuMGqUdAtPhlSN9RMxhlLQMi0YAP2g7dX8e6gMiY0ACdFTUndIIRyE8
OodY4zuv+OkcLcyJh2eniKkzFGPWGVjfw3xIlFRzteA+yshYTWZ22fVVkWGILBP8QEilRwkkBqLN
Zra7dBjxyIZ1dKcBRscb9tGfBp8buIs/LbNrza1zKKZKR/9i44v894Ac3jb2GF69MerqrrTKuFPz
T1piiI2QUtMZLPOAq/uxcqlLgc2hGTYQbyPhDnGYnLHKfMYpEoOGMvek3oBiQKuIXfrCvutu5R/G
JGLzPHisgNLuiMs8pNGkFR/uIS1vSHAOoOII4GvOBMdv9JreQezfbEI4XkpOgcpQOem48CrJEWKg
XHFtFBq3BEMZu1iAceIcqYX7DVJAFvy1RWI95fQZXy/9OsO+kAs+j9T+73FvQHcWBycGkFiHrD2Z
H+EBBRhv49zVMiiQyfqvS9JwjnEB5prrhmukdQ/TNodhqP5icXR3ZxU9MrTiQbRYvAe4TiCn6x0i
TFNQX6Ea6+PefdyQ5ZD71rHcNl5icWWf15XLAHNOJB7Q3h/dbmb0brPK4Q5Yt4hGFH20KVkQDZjt
UHv+8vy1xlmJY4sDvNqqyD/YBJBpxCyDn9jRAqS3fudVjRIFS7lgUyKcRu0Pff9iLW+0ld5Bw269
FMDjpD36ayTXcGuV8Dzww907CLKoE2tAZDe89oYyLh7b18dNdSZtX5Ix9Nn+JxBHUixVKpGN+KLI
EFWLDio6qGjTNFB0tia1+AKIMdHQvVqNHiiN3lEXZBcoS8LGEKmfXw708MY0+I+927RnvCHeR34n
ECXJ027EW6IMS9cY/40xQeJL7MNK9pNOi5IhRb9mqrhfYYZk1pEE1sjaxpIiiWGZfAm+KnOvJNGU
ruxh0fQPC/m3u/lZMShXvCFJCVEGUoMCxJKjk7zLBpFfbYLl+rSVHel0k4jb+6A5uG0qBJ2VOgdy
se0Bx3XaAWj5+3pt4Mu2ulKHoM9Jr8k3OP5h28OsMrqppK5HyrE9xjyz382jX9SzKQAx4AJKpX4Q
MT30OSE/iaxJZAprkD6OJZJacWUga6cgpvXOvJrcsfHjkOcqyqIyPJrZEn9R0aW8HPnawQXiD9ru
/3+RpuHd22f77B5wR8aHRWPyRDyyVdLkfQKwYtKGhIkGxGdY0CKyeb1/1Kv5FAn5acTRyvxufuyQ
FmeT2n3JloDlRTHY1MF2sLPmMrFigWAhEqRbtJ2+gyuipKtdA980AssgaSG7pH8gZj4UUOLCIXSD
HhtYOLnHLSwa+g5Me7riN4ZbyvrzdqpUnp6wWZgTg8tOi8IPBqz9/tvxvqCQvgyLFrygQGFokzYI
LEvr0jlY91iSb+nLl3A7hNkx+wIkgouIp/jXFi0WZShOJEjMcM8SizapM3ndMWQhAiTeeGIifbA5
epg6oEElkLOCyb3E1zqgMnJOVJjzCHksVtM9r3I5kviS4HoV3zrS4y1mcjV2fZkT24nsbaZ8ihn5
zQL3MnWn6e+iw0Jn00lvGw0ClSEEeMxp4FNQnzNpFHOZy+gyYtzIdD8EUvznLYLU6WYhWst1C32Q
X6atQIxbdv0Xt5+FCVLA1iXvUL34Mi43xaI11J2D8VxpKJb7ss4noVipZ1/oedeHQvUdyTzJnvWk
qlsSmt+/OQEabgdE629aMGwA3KmlGnd1oXeAXurl4vIgoRxyS4tIXGl0dWSSwDxoMi0XyITviEbm
0/IhIVOWMHCqPKtLx9pjUpQzMf2CfkXPbnsLBSPM+J3zepqkxDvng/cSzM9uxsy9G2v4mcBhuSKE
zjHmMclpXyXNZZNfg28NxfvePy4ZBUM8OqsHTSb6JvM+bgStQv6plzjy4DzB/zfOXLBGzw21XPQk
z/3NmO+BEVqgnUL6+4AlEHhSjRuAwTJYDJCtsL6Z14iL8zPXa9hbzangaCNAsWeS7Bl88mT1QJ5w
KOs6PNDaUFR1yC3Fh9uBV7cfUyEigtL9M9tJVnJW67ByG/TUGyZDmwsXYqUgQ1TbWCKTCQlFAMsi
xCUgISgQKvuQ7SOaEIFQ3HWmWmHQRCuf7QR30Um8wyhdQ0ZdgUKlIheFpLtKsIeV8VwIE5rDVZKs
70sYFA4mKqJiIpOWRtkV9i30sx8XDnqK5zH6JpKdlWkBrUnwZQAsVpPfnwDUmxM7zIANfhw0hXqD
viyzAi7wDhtR3XMoDeZxfTIFYceEZx5TN1EDURr2RlqIqIQOFgZKn5x1TtPrNtpZ4MjL+/DOIG8R
3UCbh/9ECY7GAnoGqYmlMZmvsWzlr5mwLmCaERVmggGTKmE4F7Kp69J+/qew8IRNz/88lHcewYfz
k8E8EJcPsFjE0Qao1Zo9FCDxGOkxcUIAxYMwMuwML34dWdCHcBHOliJKE/qcCBW+GxII6AM5k/NG
kHMeYgJsW3lO6wEPIVHEaUB3WIEz6eD0McqWCZSB9yCRD989uL5MK6aByQOcQ/GCnoDOeiRhCmCD
+2s36GlsswYgXt2SEP9PhwiHBrPotbByaaWpC7k0ldoDYrY4XAeBXCg/K1iUx7hDfFNzptPmzpvU
G/xmnQgvMpzp/pvLBvoWkDkDWwCCFFSfopqhpLxemUCHRY7VpX0qybrlq+HLLZnPpsRr1goCgL9V
ikwFprKZgrwScMFd2/TMoFuWMJQDq24KMSuBsNIsSdBod0HJhji+887Sq+VFGhBp25wKXQPnZDVF
RiSGUlnK/paFh043hoMe8rRSmOIEa4yk6JlD60Sx4yUNB8WPcE/hBwviI5JKSVA69veJLBM2RQye
o3Fy0B3ycC+R+/2yE9i63DWeHjgXf0cLbAYoEbGKuYMf1M05myDIhREl7RY5dKGH/mRf7k26T12T
PWI4xs+sDAKOrDTYvVHXBPVOHyVKAgvxFfIsGB9wxqm31aCrutZg6IrQLk9q4+liTyVdZmLz244f
O3pVOtQcobHTbISidt0ItQnv2xBycgMAgY/7gIo4hZq+0ETCQ8HU038VS8f82wxcH2N6Q7PeETV3
hSarNK02rXFxk70aJdDVxftuNDXa42GwGQ7cP9d1h+rojub8on/EXeKu3CEftGPKqzGmS1mwh2sc
0o2IGwYyvdEcyBXTOWOB8wBd1jctpwhmVjkEW1j+b55kZ1CAhOEEyXJ02GsatId8j8yRxEathavA
ysGBZCGKk5+wUORahToCuo2pA2W5ccravgKrwd3YdedQvDfKr+uU6bVN1BQDY383WXwhNgR8fJn9
0s6Pg61RxoWaPprGPVl2190Dk8nOZhV9ssYcXkb2cCp82Izznem+yyWdg74OQ4vpBfhhAUYPmdGB
IiHF+l1WoXjy9WyoTZMDj2U8w+2zTZZbY8q3IVNDLtYdJ4bolP+94Fmc8q6FBW1/PIEFeftNaYN1
SlJ5IIHdtCEJ8RtkpzjQcBC/bclmSUReESRO54KUhoi5h7LEu6JGbJEuiZb77u1SegwOzrFsVD6W
FCNCIxb63OruFlgoWXLokbETmgAqLQ+2sHcVIkvh9DDwEYoEoKvwkxkMIVRGTjFRfghOIuk8AXAZ
Y9CJ7eVP/cee/kcVF/En4VqR7VjEFWm8kgkYAbmPZSSiSqGty2ipJ0xmNgMwZWYvQ1rvIslF0sP/
5kMkOZYjIlHkbFRt13wPhwZfwiUzKJrCrxQFjPBJZX1gsOeC9He9dsnggHd+weWSlWJvb2TF+yFf
9rGmbgitKaFjpi82rVZerSXJozuoj0T/3UTm3Fa7fsOkLZBiDOhiC2qX47uHuNM5RKI0QXouGbyv
Dyp/PjtTcOEQsvegFHTD4wunVnqLhBG8iZ5222pbGwjVNrYqaA3svY/VMDQpHhC9FzyzoHtBDaQ+
hHwNHZtclm1LscwoZnvbMSvo1zM2uKk5ECbPm68PDyS/scGFmqkxtrJc/Svf4dshjH3xg8Lz6nB3
YRlhJQfbhhOFpAyShRyHK9i1nKJb4v+ZUVacAz7iFB9U6gro1mVFY0gtRDEeQEq7JyHoCksEEnla
rFEV8HQkv2WtxCS8v/6nJ+b3Ij21YB2g5uL15ITkYKBbIeqmA7A9jLs8ZTk97Npov2EKtUdYGm+j
0p7Dg2lZOWytQDi9/Pa/8RQ/y+8LfXUBLO7WhSi34dZAdtUos4umDOyS6Z2Ft0roKOsJEYL+yAla
sxTbbETaOYoUJskTEA/4M+mKGI4qBzCLNjaPZAFjaFQo/2ft1yaxEGq6cyWnpkrOWb9kTjaVktDO
OME9by3sOJEn62wOaNU2Bwh5gTToMu+MHJXivs/KnyIY8AW7HgJ2jqxtKkTUDkQNCV+418vpLfg9
XxZhTUh6fFDiGwcGWHR4C9+4sVjiBirkLWGuHsYYu/QxvJrYtKdtPkwKmR91muipO5y9qKXSC3Qq
tc4/jLhI1lB4nALyCmJbyenrC1uG/lbE8wKPsnlfQj7HiMxDA520FzC85ECZcmQIrrXd5JxvgrWK
3yFEhofZAraILDXY/P25KuJ8QRkREDU5jYMVH/+f3gFaM6yvtZ59oyt4ERCy7GD9KfcUZzWyRka8
gsjAMJbjjISEdSl6GJIikpIJM+zM1gAgT6hlrAnUdODZogpN8J1xmQU/bcgkR09jFE2CcgVUweOY
MBvLX0ASIwop1PoPS+AqOqU2jcS1Qav1O0gckYSQBSfI+mS3WMQowPg7q8BiF6lP+tD4LM0hUgUm
Pg3342YsH26VUCngsMngXIupdJ6GXTRzWGHXQhe5WmwdQh7GZlqYO4DquaMGDFadWujIHIBpksWD
1R931bhvToootG1D1IWcb0vxIJFt0v1bf1lAuimO9jDoA2vhDl0wZLx7Qcl2JEHwbLiVPA0eNhRw
kmGD5fNP1yVq+4+1s3EKIpVLUPkZZM4vD8xyl9FjDuD1EmxFVybDJ+ztsmUR12GB8RKOqDKB0NSr
pchBWlH3r9sODs59OTdbc3QZT/eaU0b9Pfsa5NCniwAWx9QmBdxPo54dKXxFLCSvuM97qIG5F0WQ
yCZqMmwg+GBTdsIEQMzyYGmvznQL5OY1nHqMByIXRZ65aoX3FtIuxpozgaZPifU0771+d2eBMDMf
sunCU9lh8pmsOhbV4xMtKxw7tAvBjrqsDMS9AMMdLjIBEmQKvYaEximg4LxOqXjW1hT/8fyKrjn0
tNptWNND6rojFBuG0e0S7UWx+WYo1aTVncLVv2EXtG8utLN7PE5ortyZgnWbvbv29z2+nxlaJPLx
Kj03FK1wtzCwWUM5GnYb9hZOBnETH6WEPrxve43tNM3mqFXW92OIod6WKgX+DZhDy+nqOBCirABA
2yenRqHaulk1+nP6o8/oVEhNe3uatINW3VaQ4BMZ0I6YUu4fXUC/3td6ox2SNoQ+OaNlBoIsJ6R6
xd9IDzDwurqPtidI7gX4V+1Bl5lv94B21MFXFjt87Lx28bNrEa+es+tHdWsZtkMfr4LRaAx3T/bH
ld75qA4pi1IFE/0TnNZhZXzW4NXX9bBBeWJ8EFK87SKGDfjA8aukEtn1mx37WcMaSnu5h4tZgPsG
j4s5GPOvD1Uajy8vNyeupEXT3q1rqtlSL5r9+IHrTm2xvQ7RtlV75HOoV05vlwd10aPzRaRwqvvG
45Db24KteBUS4bwmDkNbJr3q0P3gXrw44KAYklDsCS4Vo+js/ZiEI4uBScQm5ouJTNsBYAQ4iXv9
3pIBdtc9VuhbBefefACYP63t1uEgpn1ebtXkEM3QMEB1w1Oa4VI91lQ3eLzchJklpKanYL/ID0Se
2fvUb4VylC1OZnV39gyOOyAdBYzHAsu81I1BWTc2Zc++OxpMhC19Ch7J1tgwWQOLLFqkCoLPgy1C
+26PRg1Tebb49MrGuY6Llzo2SXhcmIVPWvRpO6NpdjQ7teBZEr+tbz3kqGujSTjIeQ9btTZeQX7u
7vpi4wziss274FLv4Z5rhd3B2Fz3QMlCExHNJgiTpUM7UEG7Qdy/PdzD3Ij2TE1LacZKB6NGX2Gu
moAb/aHkz2wWez6Z7qMAEsu2NA9MElZv3vAP2hSPAedRqBedB9nOvV9nRi1BhUz2ToVAc+p2BI6m
QYWkmihq03Q8UPHGK0CI1qAWXrmHqNEcfZe26t5dhv44z3EZ1IOCdc6hxYH3GazXnY7BkC8RBG0X
6LzvJlkRvThEsHc3xUtrblbdqOJTMzvt0FWvynrBHLdgGMIyfqx2TKbhV7PT+P6wXuTqdOjCFi51
wLqf6E1Z/dpcNjteEdssWB0eMeSvldzm6k9rWx3NOohcrOOd5owR0dPOn4xm08m/byaDHEjZfm70
uxYADXZtQL1a8IjCE17y36ffEDOezhD2GMj63wFoCg+5S/98iiEZ1ShQ9u5pbqF9xh727pbqN8Dj
dnXOwPRWLbvt7JfbTWsZzZ7g5j4K2Gza8N4Li08MVbJS4d7rxJPP3ezgltnIlo+oGrOuqYv4AvP4
yhCJ0WP0xV5UZDtaz20xu1GSEA3Gd/AQpIRLmEHKB5yawXBgLOMr7HSNcvQ6WmfRkVVRQTeGmqe+
afoMz/1nVahOY/C4udUZfm06Aj3mMD7+o+nMlhVVsjD8REYIDsAt8+CM8w3hsAVBREBEfPr+sk50
nO4+1bWrHIDMXOtf/6AaLLvHZLxsbhprC6kQDhFKkL7mEtxIxcxqHeIfN31otTd1uk3hVQW8rRB9
CJOkb5/rp8QThV4CCDu1O5k24zHPYq9VrUbQB3soL7lPv0uRbdlsceiMhXowDePWKjcxTxhm+T7j
kTHruXxNEDO/TFzLftSvrScBgbEpodXHHBYicv33RXY4FE6q/NU0fODtvynwPKpKS6KW4lgl0QHq
7kY6C/idDgTMZzTn3wDdso2tK/OVhFOiUCep2dBP7iSEqOryJ9iJbesScthflRvlZw4Kt26JlHq1
/OkNnyS1m3JTwbrio2FQcobeCP25jxOhJblsc102i4ZhH4YL70o+KhtOvvxn1ap9ty8WIN8jtt6l
VWl2ly2koYupZqxNunZaFd77uW+ZPYxIWfu+XDrdDokXBpkkmqhMAprY+LI1NVhZlTj4uXwe8Cam
Wc10LHx0RoytADAzoI4NY5fYgJwtZ9ZbBhWd9VWLIRTvhnLzN3T52rW4N31MqFBIQTW0ipFZHO/L
Bgehzvnh1TvGLlDVv+oSvyr6vZeP+V3KaOMFJdzMKNyFb8RY+HhkePRij8cJU1g1tQK0Kxx/+jYg
+5axFAfbDcRcnHrSa1PDHQk+sKRedoTpV2SGElo2Bl9mW0D1cKrGvIcpvTi6BNlKli/OCPYtsmzr
IPssKtV6JoDyBQ8cwDsMYdiRncOvB8NZHKaYcDeMkdunHl+IvOejdKQEvdXFg5l6wwSgHmK0eFeZ
En9LeCiaUBJH8eL7c0riFAlH6pl5z8zMJ4DGMrU4mpvsENNNvo2MnBn2C2Ii/I45K0f57++9aTmF
TT6noaXOl4vJfZ9lzMljo3IKVuXLJ6UHQRNeiYHMBc302ciYFT+7XDPLNwdbDtuxBTZyUt/eAFbb
03wxBTFevCKevrKhgDDvHke5cJnF58SuCedGyAa7nHhldh6nYdd/etpC2HpiU8+GqdeLZ99ovPxu
DpFX1ovN2xm6FcfyABl953K0PQ1jM5vhcbATQPFCrCfmWGQk3o8MdT+WZx9/jYOM5rOe5yyOcezi
MJHRSAiiI1PXB2ApVHvQQ6RN96BP1vJCBDisVoRG/EXeSNFJNEWmAOTBPGhB29jaO8azQmNXVNPf
7XsDRLwlY1LjeclJyoF5ImP4RY7aZCdX1gBx08j54JAhHKG6D6nIS//xA+obGb8p5dIbhKlytJHx
+njL+7wNpNKI9gksas3YqPrrBEX657yosKuA/lkRZHymAW/Jwg0SyEWkfjHFFjpSBKfvu71iWuVI
qwYIvWWhMtx2IEA+QrGLBWIigDckZF6xMbPxsCYkvI2wABDguWgavaFVMuBzs1W+etBBQq2Ehho/
LY4X4iWY7TFacI/tKUcACKvATpi8qGaxGjGYZlBvDSqapkE5lSr3283uj3Bv9vDyQ8A2QifFULC3
GNM4z8AAUJ2toQMKGSSqldLr8YB/THqUlcCscdpfzXnVigicD8knLgPC36yfo3Ed2ZkLckSbSplu
XLTj2/pWOlWNwCyeJAfRsq9iQtb/84ng6cNlkt4POA2hpPc9ryAPo9NRIXTxi4pd+23+Jbg9CnJh
ngawgYU6ZSFzJ/8RA0CDe7knFX7mDA/qNTM+VDgMdehmKxgKFpT9YQ/sEREqBkv8DH5hUEJa4pns
c0pQ6rG7AdTkmTnYPSD9w93/a9UJwYJ47+vz9Y86lmviwMQs7FVKgUqjgxnbc+gl8+rMachmgATw
BzHtZ4LFvIIFlCJWmeELQBfqHUYaenkEeSe/JOJB4eFdRS173JvqEF3j5s3Myh6ezuqYFDojGpkR
VMiBzqxD/qOXk1wQihVlxlpKQL0Mu8Rh2fjMv1TCoH1MliUcRUGc2D9Dmh/OMdoOMeevGkuLUA50
JKlBkSVFkW+8FE6ijdMvmdnUBGht0BqJCZ93Ph61xsDFktp3Swmw33cOSWnZx9YWN2xir2bj5zrZ
R9j4CWG5suMK8VfZ7fm6Ie9IeueBKwKaT1DM4sfo4E/1Ct703Aq5KdN9B0mXs/8RTq7v7zCVEe3z
o7mCRyfyyuA8TRfikSpRE7bGTThxj/iIekhrEzYYgOoyG8/ky36jfxK326UAevZ9jOkwwPXjb0kT
v0oxG7ibRQBX877Trg+HPRTv2+V7OgQiZJNIIMbriTU+U3jhasteMg0QYSMFoJ6BFtHglwdh31WY
nVS+ovodm5fOuYmNz9caMqbQG8r55XvRgy8ww/rSETFbZJ0/HCLCs32DjcR7ihUw/A03UGEcPKD+
3lfHI3STllup4RQTlLWeSV7+ts+1jDjjQwzRwFQwoKFJp902qhd6x+gsy9NylmMQN2Ntv3PAKimb
NKe8vA6VfbJorYcCt6m2akB6KLtWpBpH7fLUnE/tNUjQYC8BrC9eH6d42wXhkLIeEy0BHTBdyRnW
81Gz+jAxD15zkFNDmtQnatX3ZMAi+WcQS7xTHTynwiShvCHHdumM9xmBfcJk2pR+9ju3e3tNxsrf
yFevn53czYqb9LOHN5VK725kyD9+k3ylAV1TZKbX8a3bqgStILW8ZrAh4Fyzaz2ug/1jwR8YY0oN
Ejgb+gUx41hB9707ZjqLD36eYOgCfhXOlEdh/an6Bc4Mqh/Jfrt9eViyQnfGcJ3xPZdj7GiXYcdQ
MnKowxnJA+TiIIqf+KyAbXpJgRMgPeSnN9QGdKeQovg0W6m2shOPamKoy5ScSLsHhazyhsvi1lGW
SvrnUlZ6tIFFGixvIc0AEKv5Qhy+4rlb9fo2SANzPZ6JJeeSsYzQNFEHAVk1ZNwJp2eeOwdjlbAw
/ZBlzTFPDyCKFTfGd+3wNG4EL6o2FwN11KY58xv0c8KdyPLdWUdkHyZ2DGlgP2EcdSwlHX5hARmm
7xnucglvR79mQuDyNdMD11R1ZEp99KtLnlL8lL2lG26e1oaYRz+EqyXbB3+G/wqBC/otWE4Dwddm
9D8wcdtzgSkhuOtb1BCNO14psNuuS/FVYNUQNoGHKA7VPOkFql1FGINeYcdTWh0Fw61wsbDmOrWE
St7nif82LDGBgozL2huZ8a4I5NVwdl2GRmG3c2mq2i8+yQZ8bGkGwfRoc7AkGBJ/r4gnOemEZgV5
tblXN1JIeOZGmMzC3mYkY05NXpT78uB/uP5QgpZQKwIXJgOowJG/1bFaTfj7+8BNDdc1wo0Bd/Rt
hNFbp3QxsCAAixfgeTYZHbXjB4oP2kwxjxQTST9k2rld7nl5K94KopA6TYlLIS0+3EMZEfHz99N9
dodM8WRDga5Hdas/yJPA7DxoLa5jzx3oMDP0fcs4Gl2gxacrkA+IILT81BEM6C7hh/A4EsDJ5Eh7
e6apuUEAzTVkJLnavCE0ApIHG7FH3oLApBzAWSvDTEAWs+KIdQp13IIoVq5yF8Vk4UvrMWMQIQRL
WQEqzvpknNkN/pZHMXSiujHhJLTCE1rCIriYDWBviTtPmhup9vUNaI7th/bSFJR1PrlYZQgnxj5N
EOFVGltoexvsZaQ06YLoASG7L3zhmik+TeRrNIL/vjIYd75Zwz5nowvxmxL2IKWOcnSZLSmAaLg4
D4S3zV2Mv8/rgUlJIhD/NUNsaoy1YFujATmL4OIVOe+yzIgOTtKdijIhfgmpBwrHI2bWqAxtm9nF
cMGhv8K3Wszy4BKCFkBOlFHlgTBq1p1JE+lhYo6F3SQho3RV4xGOJZz214+gHgnLEQHiC2g/s8Rr
5H//TK0QuQqg9beUHG1T4d6CjzxPDkCumK4B3phAX8L2qcDkA7O98QKXzaFDcQPfhZgSYC8aoDE2
NYbwDXGelfNE/6qSrEGtMtgJM5w/xJVUEKA9xAbm08G/nqtsLcqXCKf5xKV71JiwQ9yFbXUhIhzH
amO41VB/MTpsp0L1Mn8wuz9xK4i7vQxvXzM/9cLOf0Mapni1h4qYctVWdBwJ+T0rSix/wUsT0gpu
uQgFguNx4fjARYvxGu4WPDoviFxHbhY+APDEyJTxPvt9n6Ne5qQEuPMwTnh69xOPEhPxNTdUUK4U
/PeZYN4QzPzwamYs7NHt2ulC6N55ysR6ELYOZwgLsb4oiuCFWFp10QVyBNkSRxXuGYDr7PVvhnmC
HnBfNTnRUe/rAxHg9I7PjXUeWozoMf3JpvB04Lo4hyxhIEXGljAKPsaoh+ANiKoXpQsegAy0F98I
+UMt5kAggQyM3Jhp9+ccc+uFkRZkZIbA6haXaejCRVCBqkHGoIB/UdFj3M5j97ST/brgslDqUf3T
aab00iJDA4XLXD0JPkJxXJ+TlCrzyb2NrSpArC8Gq6WHwto+OAreRVD331vF4SdYMWzOazh1qz8w
QSFAwU0J6R84xL8mCwHXqkeJQMuQb346sIGY1SjQbQjTgrm0gjVziC2RsS3p/b/3C5V5Ne8o+akq
gIq46JhbQ+pZE4S3ilzwTqUzXiC4CRT/2QppjvBBh2UiZru+NJ0ZnUDtZLvJ7dl9gTQW1xKmrfoD
p/iBATM+r/al2X7tF68j+YD/yGW3IoeuKnxNMMHqA/qcxuynmzsr9KJEFlCuHLJwFMBIsRg16fRj
T7jbOaN8EMZ/DBAYXQ7rRf54d2aq4NFEn+QbzHqYEWebNnUQjoxbo0cn1i4j2rC3EBEmQDqQ/gYn
lhaK6OQAlTILHooPRPHDe4PK6qzgDifAl3pk1s6bhoCVa5XTtvUGuwKI4P+jAAIdgW2EJX0u7O5T
FHTsV33wdrc/1OcUtU/86/gFy+3MKzi5ypbxAMOicHaPKtwsnZ7s0fgyRdMxbfWCoh3P+Xn+9M+x
YpzHp+5rjrdfTxiVt5sPQETlAEZBaCFfYRqtyZBmNyFIi0XA4sax0SGk2+Oh7YzFC/Ir6rivatOc
QnqMFFIJvm7bEenzfOp44UtnrODSQHr5H1xBaSiEFI+8KfTxtfgwip0evneTT8a0ksfT75M284OU
9f7YyMX50oJBIVZyczo2ghW1anvCAYn/fPlHtALCRBMIkuI5Ns7f67lc/lyIm0z1MEz6Lt+6iEBm
YNs2xvtGcnRnK4kxnjPhqCSnQISyJdB19T5Jt/7bP/SZI9Z7slxXkP7g2EELVRhDs89cL334+EuB
xz9/Rhs7xQi+iYTNc72X6LgRMexiKjxfTKgIpXbfS5paEhMTimkzfMRALg+DoAulsMPqa0BetKs+
XVxGKasEcI5e874skmUQ6fBtMKiCu4avaKTHLx02fRAB9uiz96mUTVVPH249ZLJ354ymYpP+KKrO
sAy9IN6hpfjaKPEQepjtOfxlTl/nk5Tz97LApjmmDHxYzcsMnwwCEA2kZj8YuvRWU/8ERBH1ppFe
URvo8WFg9KC3fzEA7n/00wcPIEaxW4RiD73P/rp89azDsNBP3aTSuzA3ydx4LsMeMxkyWIxkihIK
alzFsAaSyjUZ0r8Y/dV4M2Z64KhWsmlItTOLcxCIxo/MVkbR+vdCyga06jv+DygFKWroEckHaSRL
YnnCHydmx3j9DXe4U32ZLdXUh6SVUqZUpV03AbjYrlR8iq2QS5xzfcIwF7BRPF9Whe26w3NGA8d1
GJfWcPeeFpKOsiOztUOCAA+Gz+gvg4G5Z8INd1bHGDZS9NvjGG6G9PnchyCsjFuyjG26w/D22Nxt
UL5bNu9Q6+nhayoHIcsVggkdst57+D9oCzfY+mlpZ5eE6cfLyMl8M0FRAZH9OOwHX0pl8lrdaN9O
OhPlyeY+Tzd10JugliDWqDKq1BpcZTJ/QKfIgRuY3apdfhur7EDnPX63rYx0sq0Z+XarUjCX7Ioc
nvGmtsotCT9O7SZH7cCONSNSOnwcOzdZEsTN9s7FOXIBX8fC/k7LMJeNp3/HgmRZEB/2CHI4Rsyy
6VhjgyuaPe3PkyZZnigkYB1wVhnoT008IneI1Q67KfE8kFD8U3xl0/NyMw9/qMy4P349H7tJpTeJ
PuDk+Gs9RCf+ZrBN9VKlCaehlc8djGWR6Nwj8p03ROBG8LWhbQdWx7z31CuNk/4Z26wL3i+7VrNu
ovBobu93EwxumNuar/n1QmXocHoB4UHcjJyEAQGV6vX5NLXSkM1mzcqLxL/HiZV/+FPWnVcvjaFs
fvh1bRZ4tFxfVCAEwj7Ndt0s8oMGEeFnsyjyhTSG19ZBvhD/BwXcc8UzkwDxzZQn6fM0SvJEOpVA
9y89H5gD5g6LbqLd6jWLLAlyUEujAdtFtTYM2h5vrY9lKyfH3mrnPdCiDY+odIpBIbdfzWjXD1e1
I2GRLFkveKEccXqW6r/T2G7u5oM8MVPF2IWZqvskMZxhbXi3VQbXbFOo7d4GEV8p2w7ugAC9jGZD
BBS7+jxatGIO1eyyuQaFr9W/rZDpA3o/tMlrGWXzeGCxQoYYeeHgcuJO399uHzHSiQ3r+aM0tMre
ScayV28/pd7Wrqx6g/FeHhjREGFLjM9htXzMVDo4/Y0NIJI87d/t62DVcaRXeP5/bziCL9nzessW
n7wbLz0qjXFiwjdZadvZjwYS0gfw6n9i9ZOE5YD+OQ4gZJl16/C4UUbqypbbAiNlBenBToJTfm0B
SA+J21430PlQvPQDrsXyzX16mj08/8X+yX5jE1XlqeSGd8GIUwPbODZ970U3jWDrWrmLMWRnSFQD
FAtMNev9hdxi/mGUNyWFoNFrevvbEP0XsIoQIH5aU5bMOLFGPzcZ67/fXOsttOIvZxXKPvto87AP
Ea6M8aqxrdd2hDilsid1G2iw2DAIsuSMNIR+xXABNeN43rKZElf9mz4V856YDEr5gbOL8QzpMSfO
BsakG1rPzNemZAtOhBzpHbyDFWUJBgLkPH9XaAJ7W1YpVkrkVjLgE7xHOo5G0LvgNvwV+x2i3xgx
UwPv9TkK3nrVmYDnjD7//svawUQB6ghdE0Qr2LqT+3U2AELQZbyfOeIgX0DVKkzo+DGgNxDxbSC7
2DpTk8eAgtC1L+PJbuCouJRwxFwPA/+AcdsFTkneQs9bxDDSIpfLLthsaij5gkcqzyFwwMWWhW1+
72WNDxSUHXwTyFPEU+Kf/vlO/tIziP7LSSNDfEkgPEFGDjAV++pA5pTZ0ZWPQZIcgGojnBXu0wUj
nwv6cCR2kep0e25jf48b1RxzSBceo7XWgCiU2qPy41imNRzt1gyX6BSF4yUfuRy7DkQ7FF1yZ8Mv
F1OC380qeF4FdV6B305/yfBT9Uf7T2U+ZVMo10V2ioosHt+iTdyAZcSt+ZX0rTmlmwRqwfIAWubY
rLEnyAlKiYNiVpGEjlqoV3rtz+uNOaYrl3n0u3Kz6vzghlaKx2/9lE08FBj/EoERvTwQIiXv8imx
SywxLhI/fJu9sGyhg75iZyBA0ycvUhr9yOJIdNo+cMfngusNDVVnlZIzdKSBAR+Fs7n8TcVZ3Xv8
g8DA9IHMQnnZElvh4YPiTUe1JbMewxqDJBB8UB4VYepaJrFqlnisq8Qob8McdKIHMswI3ZI6gtds
EDLYFBHypuwJapFe89mg52O7KwEkfCjUMSvrUyeoDNt7++9agAhIwPjwTNRzfQ+YR1O3EqTCnx00
iTEtt+yXI6vjn5892Dc3LAzIAmGe3yFMGd6AAatqeRzfyr6rkthmRrl17Pe96D0porC6r3oY0jcr
NdvF0PvQxNSo5I0+FLzMHeEJo0fVpEyMLRFx2uR+jlVb47llVM0I2Ew+1hOPBqNUUL+Zv8VINurU
1d5GgGHB8TOxz0ogiLVJ+Dm/qJbZheGhZrDRFghGyGcdan9lS40i1IXjtXZfvjVMyPL9E9dQGjjp
9oqsKhJ0GUv+2r/UHXKYpt6rvLx+Xk2aFv1Gnk6e26azH91Re17ZIHJ5wgaSpJ6EzNlKtwBOAzX8
PoOSW125aR1bn074p/0wnuMvk0LIlpJRsP1QVrbBV0Im9RNzj2eP+Wbmjzr3U6/u8i3pLBklbuqX
bZiCm0QQCzWhxP+OmJI6UDqkZVH7n9RtR2epbdhnNlkb3nvHHgJmFc8xbsrD+kVAPQOjGGeQ1eKe
nXxRyPIKH0LhK+Mer4rSU6qJmkM0l/Tklo/OqjL/5df+wKz666xZVn1nTDJpvvjKXgeT4XH6fa3H
B+cbddrPQeslCoXSzXtO0Xj9cFj/kzHnEAH6GDu8p6OhbFTy/EdW2XiMypqacDGqwdLT8+uDVFiA
4TMZw5Se5/xkr0/UaX0otNWzt7/0+ptokgydDqLh038P6djEJlvPCo0umcqMQgrbDjXZSiy3J1KI
MseL6X7JsnM1mKffS/+LjOnjSsPjB5f2xv5mUwRG78L/DqfxVEWClVxG3ar4rKsUhxcxtaq/jvRm
VJbM79rtQyRhmnuPbDo2W+Alo7w7o1cY97wBpHJDA7++jI475mZgWqDQAE6LdFV7lDubEUVxZ/gM
gG+ZLb+hGLlk/xS7UasPem4Hqasxb0xC3saYkUmC+cADcuiRyq7JjPAr2zVxrWb196MP+Bp+at0i
0VkwBv5uNipKCxFEyLRTjyz8bpb9ziBnu87ccUfqKA9d+OqQirtJOhlD7vH6yyGCQh+iSms8qaWz
dBnBS+kz1JdH+PjZZeH3Ff0n5JjjzsxAqggKtr49TwZWeVAvPyfKWpTFkl2zmR3I9bso/Naj1ZdL
7bA0Vfa0Guy0P0ORvCJSkRsEgQtZ5zX5o4NxBNzO8xH3sVSwR9H12+MnTN8Nlf4cntNqsBh4/dnY
GnmN3kpW7X5IXYAbYkQrRkW8OmmGDst5wahmU0E9OScYTIBLO8uBvh0uW6P22SOCaCbovmSnCJti
7CzcpeYtFfMx5VD8Gi6Zl2EKjQLgCufpfPl+iWtNBYccCPaGkI4Pdy9jlJmqbDVzP3wzcjQRV2wK
+4Rc8EGwgAOHQlAZaLp4K+nvFj6c5ZURXG3th4qZKwz5sbW8u3NAhPpvDoybF5aEF46hEeYGbKtc
3qYmMTAwYs56ch0TJk9at2jvXqZ/cdZpaecS69+MwdSu6QedYe1vO9AYwtmgeqGLmxHree2jWwSz
ro00DUacumRLRhzcyrZRaF2HUC68oWbib5HBIlEmY462D+XZAJImz9w0hmghAeoEIZ0LOyiS+LAN
8NPA59sc4KiczmgZd/HLCnhGlZe+bHbhLUQQ7X5aQzzV8FxFq6d5EdmNGSWShMj93RpoWeRdn4t0
txWuvAET68EU5ZbzTnxgimd6oIb+fmj77fqkCrM2f2AZ1No3KeX16EmBzYf2wPBHmpFadMPMV9qA
ZWGMjBNFce71nA0wO8wS2ll2MUYUZGE+pzn941PE7xJaSutb++D4QjJ6XwF6Jh4zEGaapJ81x6F1
R6lxX91nnf+1j/WsZ9P14ZWf066ODAJYFiKCFhcPHBJmpb259RY0q7SHxcPc1rBRuTqULrVxD98F
C97xZ9mCkqWbpO5nBtMuCPtnrpx4dNMp3W/6x8OYBwF6zSP6Tn1dY9oztObH/dObDuZ77lRiBFQb
sDbNI8yuO7yoj0sc+kJBSYywnoH/+kXW0Fq5gPJSBrAut28TS6nX5LnGAuxtmjKzfU5MZlq9g/AL
ZUa/iq48gOsLTML4Ku9jr++l5xHWdA8AiZMVMvLBp+NlXZeQVhKr55VvXTgvsEvRg0JasTJPWORp
BOCZO0jEvv+wbuAeeLyw2jiuHdjqORXvv2wwvEcvoOs/aluFaIdTyIzVbM7J32N6A3Qwvs7Mnwik
R2iiWICmL/CXTpd/Zq/lMRyTe06NyckLFQV1mmDjk576Wsz7U8ytMMMYIuLpO8IJozf9gOcfMzQK
49g5+f11p9eZGFo9nOtY7C/WmItxfk4FfsRj9XLD/o6f/rlALPxC7GLfOSswHF3wzx2g3OnD4aUu
EyN0hSexsLO9eF5zuuRDdBHSTUxtP0YrHPa+egZBcFMnZO6NQRANkF4R2v2PaSKSPBzxENGLoEVb
efbQ8mgfGGv8c53+TeYYA1Bfg+NZTj4Z4gwD/E4NjYaF8TuVF4j/5Hh3U3z6WkB0KF4geoBPqq6B
8uh/o9ni3Zli/MFDJkpqLMdWMhqSA6RdhiSA71RDMHMjMp+ElcputPyJUZm+1hmIEKD3lwIU09ba
VPlzDekXelAMPv9Bpj9QalpVVANqeAA5nsVGe/Vx9YjXgM7C6PuLfEO2T36831gKDfGiImgoKBi0
8ojEYEIlvkIXXQhLjwJVVUu80wdicNRumIdQvt2RXGsuDIjc4tsRxSlwzNVCnQxNOQQW5GoPNR2u
Ea3RDolmbGxEB5ogd0MuYC0+PsFPhVP/rTTAIkJUVrixfNkAQJNpUBHcYEFnSQEEvx3AvjMKYAmR
RiUcnTFxh3OPPE6QgXCrZnrSmcnYlw8aXi042EzpGRF4DE2VOAiw6VssnJ5aG/BZ5zKqcwhKW5nH
HjHv0C7WNWpLYZxOaeKnmNAInr0QtWC/Cxtf3+GhH07U+c+/IPwhh4Zj5yL0vMx1f8h3y702bW1V
0x+nj7VbcNeu9NAw+ReEINKOPYOMhg4Y76LAqso340NqC70FUHPgoSxxetPhfCE84hasKzte+Jtk
2Vu8jHox2pwsvDj+iSbK/R3HGfg5SEREjIAIDJNctGgMvWlMc2gOGGkj8xJKApXWixEFVvcKbenI
WnSXy594XoTZvmJMDvFCw/iEFJDdToRL4GYzIuCVC9pjoJPOpTOEE3P1d4EQPAAW+K2iCQqm9Rxd
DcpVpKGLy0LkPN2tFUk5SAeEo3tmdIvFyPnehI8LChmU4EEdKGu4I4gw/RlRMOLlBJacIuFnWh2J
mQxG9kKHdEDNgh4Hh6q3S8sK1g34zpWqWDnzIRjv6q9DyIK/b7zACQlnGZiZYHWxkePggh2UjidI
f/IF0eyRjgD0UyzGPMgVBZvuhrL5A2zD3XMjxrvIaHgmH34zD6ET+a3XzuuwmoLYccrzEG56C1A7
4DK/DV5OYb84evvudwPQacd24j+dF82i/vzLwhQNTGHOZmyxJBaNqC5fQlJywKLL7XnY41ibE5ZT
HzZuYeeJdpctUMUGVaQy3IkNHyw6shLABfACs3MPQIlVqwj3+9NzNoJiYY2cAwiSscnM9Jjo/ixl
WA4m8+DJAhWYOSux2tnNdeUH1CQZmPVdOP+kKV+SjoJ9lpJ3blkb1TXqiTBeoRG2rMcJcVi6fd0o
6Xmqn+5it+PRn38syJXWiHvFwhXfwiw5NOHlrNs1FkhTcQEr3q1v87WI6hBf5QT4BKkSHghMe24y
GmSkJoySkbmsJYadNeNGZonC8YFlinc9cnaLtFDngn2tN/Bp1fQ3vIDHtrPrCVeDM0y2o/mb6DcR
+0VHNcCqX0KEKzwgQIZY0mBeQJ4Di3Xc/NNMo2geBi9QvlunXzlDjDF+QI0ewMxgVGFSh3IN+fA8
itVJXIl/SSMLkYCzwH2M2LvFYjcx/PfRZzQM88vf0WI/sFFKiD9cF/jW5h7yAM4HeKNiSldfOxO8
QyTn0a/iLoTOGsndnfzHBk8gpPg65FfeVBCpOv206ZjLGDSdyEW4bp/TnWWP7vczFZAcaWyAAHqF
RZC8y99C3vAgK5T62iMLwN8wuRnjPjU+jxkrTqMQZn9jRJe75j2KgE0r3eXtrvcwP5HlyFhbEUaU
fawiJfZK0XgCswnqP6GIyoSUpvx7kXVgMc+MRNTRH7vHAmSnJvYUdsO3XnEGjrFmuqNFx1RVzBqe
yzEfd2izmE8Ev4nY0n5nK1jE2KNlXfs0iQArmtkSPhYZg8iIW/d97v2jW0bXEo0p6wVWQCZkX69b
B+aUPPw+ZqEN+JGW+Qc13CG9YMeE/tjiJDzo+0MsuwTh8YM8m5ZYOt5TS+z8s+LrPEHB2Fe1kyPE
iuKzQgkH+2RT+VnckkPBf3NP1fvMQ3tEkhf4FZLaBoV2SOyTly3X66E1TQH593kNV22euR7j45Rw
wsL47HLYYliFSrNLvbe4pWCaTKKAb2ktQP3xP1tHbyeVgeveNP4LabVAUFlO16PgLJ8UO9oO3HPc
mcBpRoZ9XCByySXkht/Vl5C4sfX2nXS7O3xQmWs5g1f9Qce9fpV8v9XzGUx4VMbz58niHIe6Ez6N
VpcOW4Lbte/ixxyAk4UZzaYuvOgFXR7hLGxphjnod82stTWnRGmZb+Dxh1/WTXA/QuqQClKNP+8g
wkqDvRtj2TuMEoyRCZBmaRJIl0OjFGIdELzxFuJXs/2RKX3f1pX9kCef2vqYkGQRXuwh//TQWf1z
GlX2iiZQKcQSmp/3nQQDGOalOBjG4a2ahkYXblQqCmJkqr71dULaBGZjwS+EiErysVK5jZX1vQZH
QETcKqLft0xljWducXvi7Vkr+qOwx7Nko7U0DQDbqYXZ4IbrNjBAjFoeBhpAI4zNJY2m4IV9L/un
rKswmPVh5kV9j1oxBy3LZz8hEU291thWdmFRTyDXsuudpFjJYDcyAbC20R88q/lI2XzfTgCTR084
V2701HZH1QATilZXNTR8ZEEOR8Je9bv/qZ6STj4meF9aEUZdb/FjhqgDr1Nkth9HsL3AKv4ivARg
sNEp07mPQD8i4x+VjdZigOubyVTT9Qdfsex6gr3GNG8e2z1zmZ+378NeZp/zE8VV0bZjgQeuKlKU
jufPfL2+41NsEQPyj6xaGxUiFeFYBKkAtLCj+e9wIpY8bXJVZ9qa98WHtcWURpn35vJrIeTa2LLS
lsgOGGpnAAP2DTqV8ral9x1OgQpKoPQDXv6Z9ZOC+2iaTCtKrpGvmB3FR/DChROYyqNura0BcRi1
9YydUSMhW6Nv56OLfPLslKxRk8Fr+pj5TNAHwTuz1XcCnWUwgfWBJpm4peAxR3dyLFqvRDRO/lpu
eBSeMXx7ntVpuyou0K0nmVvdzXpF+gv7x8cnexEPfWpT8Kf78lm6KUIjuj9sJSQqV9wIhA1MH5aW
Bqtr7A8gPUb/0spFsPnQ4NHnzwpxjA1tYfpl7iLBtVcQLwlSSY0T/5opPDABEgYbMNKpTIbPk0Zn
wIuzCcTF67INYpiwQB6V/Y+9xVOHfwp+M0OrQGQsqpuw2XxgR08HO2Eg9TsTVodEA1qMPmYaAWED
MIsvHFvM/AWbtcRvmG0pQAcb4TH4hpjyR0W9IjOn7wlTEYYDnLeCScO9sry/L4YgjY04HptQjRA4
VorHISUCm6N5FP46zjlmDRwpxxd9/OyjUiYoMkddbfZJ/WQ4kHvZGuCB3uF+1fjzxuzUw/AOqJcD
LhaF0unEpGjRUNl5BPqhoYvC3Zuq8MulErKe1OS7rjTD2XGuIkMfOQN/t9itYrBrvQOVu+wbixX5
mZgKqDZmurf02OmxvQx4FIXQiaLwjsisD/sjMeBUEA3+nickQaE65MZX3kd1f5MeKUpj40ydwd6D
+VTlYUrAXAE401sL+1u2AUc+gpujBxdZuZk1hFsF0wrzWkJFuN5HDvEDA7cdFBA6EeRQ3BCOCvII
RW+1WCi403OERYjwS9pr7SikxPleGD6w/7AnMYB5zmv8wQaTFUnaJ04ITnemuSBXAUxTKqiIEuxA
WFZk1BgpupsTdh6ZJ9NazKBC2+WEsSBeNCxE5hI4q9DnMgLR16LC5x+ecTFZInIOx3Hm1mazEV3F
wH3whVpnaDzX6QJBCZYLraFMCkzXBKdWxk4J5C+VcV4bXR7e2Hl4YroQk8nG1ZpIl2z78PhxzSY+
iXgd2arCWviSs8Mj6l1HvJtkFj5Hm9+7PBYifOXJIvkfS2e2pCq6ROEnMkJAFG6ZQUVELIcbQy1F
nEVR8On7y9odp090dXftKkX4M3PlGrS+KjSfowcliCu10Ei5Lk4WaevPnbjstCSbAAu7+XUF7ZBF
2kASgP5uETPlQcXugGufQMwKdoTYSSRITvimshThNg3hYoEiHJNfcWNjkcLLkeO4cuv/n7yHi9tH
HzwG5LT0zODgK3fL+TuzC6QUcJaCHuAZBHPrGd2dR7+bKgvD5uQPuu7KvqLtbw+m0+tYNDoNk8LH
Cn7h6vFsQ8ozPbE9EhodzEBCFW4/94FEAbcokd3FfaOzGIOr2LNTsRXBjUP822Em4hJuxgbgAsZV
SG/xUIy0+ETMljLTIH1lGzh1pOZdsBErJ0J0+m74EJ0D39dKs1NUWynOIAKtKM5m9A1gYrLW3FY4
wHz9bQ5ywOXI+WVSXySfmEzrjbJBjSjBAyYOETIjwG3H/i3roZcQWqcnJRt3I4U/K6cEJFHMWzk5
aKVQxIjBHIIUYh6GLGyGEijENn+Yk50GwS14TfCDerjXiRb0SGfZlbjdGbjxUGYgWu/kwIQ/SILX
X+btRh6wy7KIwt32y8X5y3+b9mJSziNeD5RzG7kD6iiIejv1N711YObYablJL8Mw04Nef8R+E8jj
4fPwHy382cKdCjWIAdVIcHYiZJz5cWBGCS2dWGoTiBBsqvTJWyEq80xOpXj5otWXfwZQpeOEMDoM
O5pV7FIioLaWO5kADvNwGpvTfBrre6ZSsIxGTPWtRctfzHCFZg0n9iEsGcPza2UlwBs4vRIucM+H
2oXm0yC7hpNj8JljCWJpEYyrL+bMcCtOqvPC+FJOlVMGOeCcXjKGG2BH8WS9ZIChztfFCzlpMzOw
7LfjCC5NVKZ1fHGuY6yOmaFxRf8RbPYwPuNdeuwgsbNATVuZDWf9+4Ny720zhRoj4YBbgCi+Rc7o
GjFBcHNuI5lhlaOjJ8/gsTHowZ3z8p0+Jnd/cnWRmk3VoD27sntOu7GWXGatwhePR/S5+FV206cw
q/GFgZWGTBltH+r0KqhmxagdlMMmeNmIxBgYcFPg6BBdPT61WoRjCI6zzrGwqRcgk2qgWtXoAR2m
XhLz4p/mL98IGLy9B4XawhV1os7u0+AzmlazI77Bzz7j2tdmqkSW4mg2/rFivvGKoRXhPKta644H
zXfuxojjaIAdhtEImPnMUHWaqwHGUJwb2F7AKrE5dhJgICy0MWtS7K2VclfcdgRmEs9aB3Ivbjbi
BPSMu5yp3E34bOX+DvsDhJo7GmSIqHghggCLj9mNBxrF0hMXxW4igQXIRI7WeYNLkEWI2eqXQENM
+X7z4VGoe+K8U3Pf3tsEwABV1fhfhK0YNW0AesWTTWaddQBQIzmUoVnE9tIuUJfOo/uEx/WebMQQ
TRbkfym1NA04bAlgKJlkOW5uiHUdzoSEj56QtZEMyWBgapYkH6/tnSHjZF93/YH/AWjG9uvQXzHG
AGThZIZHDv4rDSA/Vrx4orouKCFMPUdz2x5zKuMxPSxQ4gr85kgRQ+WTTJp//wArIDD604gsg6w9
rVBNwSvHpO/49krJrlox6wb1Bk2erf1Rf/+l+7Ktg2jCSD4jHveCMk5c1HE7mHZGhzWYHC+x67Fw
PbsqU/Aje2b4ay9m5x98tcAF3hxx+BVKUrP4jOQ7NWnJIQupklxCQaoHgx0MDjbPsrv/0LCjLc8n
v72Mv/cWfQQSQ3r0oaSNSGtw+NWZIPFuz/gcarRqZ04TukC8eu58fVsqcH+y6qezP6Xo+1pncXXN
07fz/LmsUXSO8vgI0YbctzYIHqVCPFBlVf/il4jt5+DtyXZDflctUxO6cJV6vWEQ/avfB2tDbM+m
Aj2XOOVvJqomsd58RF161aUsP0SdUw+W3Uja/b/avLxm96yFCAglWLSKAGx7fRw72bOrKHjaP1zA
Rc/b6H0QvGdKNy/MuE5UiKCBXooKwMBLCmzq+4Vg/GgSqRRCM+kccYkpZ8DfLguGs92Z4ANxDVae
mEli70IJZxUn1sXgRrCUAO0Coh1hswJzwiyQRQ6uHgtWy7RiNSUUBYMqDd+9dN5kL7TxO4nFZFZM
ZbvTH+zm2nsu6m3NalRKPO3haINDg1ellf8ZfobyyYClfTnC7CukCft+i7CuPMyIQGtjOtMRaSzo
7dWallGkuDEed7oLEsJ7dXafD9xYmJ9Z7r+J4tDi7qLkCekgv6VIdDpOm7/Qa7RC2F7gq5XXPboP
yKItn4dYtgAX9OFSqulDnN0drWraS99g1Q843L3NKMVaQ9YD6EtHIVZ/5QziN1MSpwtMbPpAiT7I
o6zXRpk522kdIrrV327XldAHQFT8JgRTe12caoBxp/VmkfUSdI1LaEMocy/bKZQ/qHfahZ7QO329
uIv0DFZdmwIW7VlW39F4sjnBdZ2t4Sp+fB0+uZ4UjKv9mJzdZxJMp/HCFRCGnUTK30WFc1gfYpCs
2oWXC0p2mtPKRpMpp/kzZGIXjXIRlGBvhSRzah8cLiQY/bA+/oBMCSaHDTVblg5WP/ieKz0owXHk
gmx+sOQT6ek9aE90wNACFK1yGEYupKmxMMDuh3NKB3JdNEccNcrgPFPhZr2s2ewSkpkMU5XzBvR1
VEBzVfuykpzKKfa1/QH4tZoYYHew0LDCwNli253zf746/S8vakbPeQd+WGcE6In8aMxqouOAA2GJ
siu6nKlm+ujriRkKwnLbXGaSSnEMj0yw3+19AMN+RERRDnWop7B5+jJIKx5pIfoIc0fibdim/5Qw
1Gw27vMfDhz4Px6RiXhqIeVnRHY3G+mC0UWcfsQruU15/YxRdcHOdtitH+0xU+NqaPglUVv2avxP
uGEgrMPzweMHdn1Ma1EAjeCGexu0H2ROnWny+WYJXsZs65UU/Se6ZOsR3b3Xdbh8oXCFB9rHitFI
3smjM2nJUHNBwuCHSE/8NjvLo/PdiHRBEUsItjmYc0EoR+KEi++JVX46/Dy9zwXA9hYvaWoylLSZ
QjMpJQ8eGrabDMl3CqJK1QRkmsnRTz4ec7KscOpZJV4MhNIQ/wGrn6m5a7+TW0oT+kIXQeUyyAtb
VTwC+Je2GHhZp1gnKFtsNr8hn9iMreRREihwWh/c3cS/K64EJgxi2qo1tVlOrRNG7Vspsa9+7uJy
MRrWhcVUmaf6XAbnU0Ana2WrH6hzJOtcKeQIu8RVuVwsjb0OD3273DBQzljGpSMjetNCb5fDVyLj
xgOSyJuUbc3TBpuQKAjI8lwpDIGhWyMSQPgwgzen97PLUPpq6eOJAaF7/vaFS98D8mMZdsaH5hR2
reJiX3+QyyfYf+IBx0zM82WVE8U6wrnn0+DTwuCaTr10RkwIlBhEaKIlOSetLf8i2IQigKZ40jQ4
nDAvSSw5eDv4M39xLJk+ECIgqhRmfZyUUpzixNnKtXY4C27l1GdfC7RhI/t7sLl1wwoqwzQrTvLj
2ITsRhVnWh7B9HHeoxd7VfvEKoHDDMKBDA+8bDTSvHaLBVThPoYVm6kxjciSd6Pumo71hR2Lrtdl
f4jE/cD9gNdAAbVPVScFnJTSfkhAG6ILpxVnCo2TNFsshDCWevefOisTJEITAlLljoMbFWRsOxFB
hA31jmP+F9YlO0EeXxBtIPi45SYJ06IdPyordsufCkrd/ole3ZGczswbnrrW8I74TlgE8pB6ob8j
Q6q33NJF8C3eO/Q40tM8Oo/aHFMpfRhnr0rtmismAyZrXjka7pX9nlPLao+Mc/Ntn3A5oIrN81Tz
qriKeUB7OE+6yIASuURfVlRyxU9RPvayWwRBM20veCsJbQt29ym8pjbUiBIRx6U3+DAFtywGy109
k49Rtn4YNKPNC3a8d+XgtYrsyQL1bd1nbTydO+H9CkpkvLEBUGakQJmkLFiszv5JRrJMPfbRtPBZ
qkgGwzbTVOsadBNSvVj8kWaK13XdZ4+sKRTwqmWVK7yed3WKb6vGagQiM0ktMJ97R+6kG85DiL3k
0K+2HQtebqy4r3S64MY+JbK0MN2ozaboSyWhWOzvtPHrkpRPiAPG0yYJxj4A68DXRgVAacYeq5Xc
IPBv41tSpvGVavK3XqE7nb0Otv9Ntx3hwULgpTvK8jFo0psgYmZBJsfq6qUddcK745I9gCIdHk0x
ZmqRt4Va7BSdPQNhhaVt2FpeAM8adlZsamlpTmXIKHdey3LMPAUsC5wv3slXt3xa64VO1neHD9A2
WCcKrwtSdRmvq4HZwzhssZrnOIE8smrAjEcKs8+VGbgleSvrC1MLY0+Frwyjn7JfkZteYusrOuHV
F5vVSXcW7KGf98J+qVEBoLKU9pS9egI/mI0e/go9zeeccwdcStXTIrr0ww/1NNn53AQyBb/6u1uL
/mxHDCPyoP7DBxrNuC148MUbuhQZaE6e9JETHq+c1+wyZBvgaIGxRydeBN/sgv88pzBQswwXRw8b
NRLi5MapLZokn6u8/fqvY0C7BbnwdHQRkXUxQovktfxRRsCo/XrNh220HLZgAxpD2p/sVFsYE1Hl
HTxfMQMKw9Wis6hwvbQ4DHBYp1LxbAnXijNvZS0vcds+aAM0tB+nqtLP40f5w+y0wlqeXjQ7AITa
HKspqw/cfv2Q80CA32GAwSOdI2jF1RulYdosOALrv+qTbSh/HN7LUf07qgdfyYMrrE/P6TbWcPRI
3yPjB5jLfnK/nYLPDxxZtiKctKd+r2/88PCfVP9xln8BofkxbmLjZlMZb0rQE7eGC1AJ4x6Q84A7
5e3yPAAAII3KsQ54hJD4WphtMgcDYt3XIKelPWnBl2KIjYokjsyHNXUXC7jgSV15KddaJ1QDsuus
tZwJKRtX4xY8thinT3+7TUOibCdoKqk4Gw6HHn15krSm+GFQ13Hsfg4ppx8mW1iQR9JQLH4UGH7y
dE4BezZclDCx8WoaCjjMK2o6Fs9/IP9xoJNfSED4to2KHnjtAU2Yfqc1wmLqzox8F6H/sleArAp1
ev4BHYN0I1EP8I9lF/S4+o+Lc4YbJFe0NdfeEdwcUDMEo/vnxRk2dkeUQWwsvl6RPgE9ENHGSNNY
bCBjPiem1dmD8MoLbcOgY6kyabB+H7wchZd2l87ogTZOJZ/cRUXIjRRhVKfiibHNOV3n71aOWN/u
sO49O3Xjdj791oU940DhjTQhCy6Y/jTZl3CrAwtb6mhGhBBKGWttVoOYHKf8zlPLlplwp5rjLi4u
IDWrA60sh8AKbQ2qnRRZ/5wI0oBA1Fff35K+9b4nC/0C+iBN9ZZ1FCcP4B7UXv/YWF9U9qg4YrDz
2BxLk8x5BaRkXvoMXPjfoZwFbOcQssQJmAfXX3l8vV88BxyHCySKVlezD7HvkqmaSsYsBYSJQ1YQ
jHsr/9El1s8KZQkJAsWbslIAWJfMWLByivU43OR92k8+cfFWPyzgeNNJWE084jPYsGkh3kqmXfqV
tkX9B3mTtqcjvmNXJChcLToSHMZ0mjJLxO4PDlo+NFCKrpXf9jw4XXpBkPfVe9368LfLE6Q/a8xY
vfZX37DuMNAVMTAyP5bJo3BGEjEPGVgofmR8dDxzgsscDyCsH6vZgz/emr8hkLDurg3+yeJDx43/
utneg60O4D68wmUdEPDMXrciEYG9CMnt9A+fFnGpGGwstnT6K5iTLKAkt5oPA1ocJoDi+Ps14tZy
cTH917pmLaKspyUhbywzYtpMv2C3M5KENMHnDn1qVyT6LEiFe3PQKSEWmE4QlLbshQfuNMJiageX
4+qu12ydgfMzHl673K9G/GzEYm53vnB3+BO5oUhB2zmn8xNYk/Zriee1OkZjy+rs2e93xcvgYXm9
wEtbaXqdrX53KtoU9POHCZ+rFkjmyJUO1gIZSkXp8QoAQHPF2XHs1QGmaQRZ2DoNut8tnLd9BBNc
vH/azu23wRgZfrprkCBll10bIm3VguPH2lixJyoFrsl4wcdHwgbdqXAUjRdFhxuYJ+eQYh7oHPtr
dq1fu+fH5b43bhNSiLcisVMwJRB4E4GlMHjBO9xuaUi4Q7NTv/LT2w5dsD0yvdaI0BOPSYDUPc0Z
zqFD3gL8PHpJ0z9Pf/stGiraMwKcOD60wdXJmCqAbqXrvE44e0coe2sHucQK22H7PcgDE+8cvPbs
DaA6sphGilcaXsa4eBcBOAdRAkj1BfeGujpGIv83YJFAAql0hHcBDngHfEb60r/yGutfIhbhFLLb
tVByMzBAnlrQGO3A9onrvIg5Iz3v4S9iwKlngIB0qkz5Z+ezew7h7lHhPOoQWlq7kF06tfUU3QDs
Vvi6Llz6cBKdUDA90dd4LoIZMSLm+3gDdyR+/A8bN9ZIzEeypqfVPvWXy2MiO6F53fK0bc/KcYfi
mm91bMIYH7HEQf7Kqrr3CCTjBF2pLHZYod9YLdldrLBYmL7Dw+IvLUizPxiAW0uTbTNjuDjgMNUa
Y2ClGrk9ztdp8hCHqLR99Nu4SeVWF8iZXdiD17lKIDqQ+HHC7JwPloGPmSgfJgZjD4TPm8e96ug9
6woHaMQ9MPIo84yPrNyYt3OWAvrs4h7nq9z+0gpqGFQDonTI8+tALWRFe6sDRQ+aXVYs2b1y+XAZ
hCiLi/byNuRHFDteEDw4uJLY0jENkED6DYBVchz8sCtn5MRCtmGepA9gK7dhHtJ4YjIWegql8+Cp
MI6JsAgPbRwIbdO0mUm47BwlyANgTbnVAKwU9j6peHFxjJvFFWIvJ4tYAYDC4np14ELBIeGZmyky
78rECzWURGzYB7zSVpz6HYfYELg/5v6vp3VN1jvZ8ef6M6vmUFKQrLklTe3fXI9SEEMYMkQPYMk2
3pdf70NBHBG3SjCyac1V/72ds0oGFpOUigMdSFMD4X05kJlgN1wXbv2QpUmaFss0ZJbqQnTRFfBl
zC/aXHp09eCzD+jKxk9T2KPzFhdbHixlc2PkpLd44NrwpiOzNXEiT1MQMWCUGdbitJ/G5Ey+CF9w
qTD8sltrXAuZm74Boy/oM79mc9ww7QIJzuCvprSAip3IAgkwoN8w/yt92VZ23E3D+YWyjjMCHIbZ
TzYz9rMVfI5AAd/Yn5nj7oiQA5YJrGIwdUWcmErg5hODEFiKfOZpFzNxcT5wQakXDaFysn0ZVHOz
dmffiJBFKjWAJ5FcVmtMEln59CLGE/vCUUe+nRshXu3gVhTcawdWJG32050tSlYS4Wf+2qv4yJMY
eO6x3Jabv55daLOpj3/WZUQrH1hx9yBVkWZnu0ptTRcKXB4FpYi2t/Wf6Z8QW3j03T6A+t+WFyv5
rcDohFFMovjCFzcHhuwVdl+PadFm43F6BQvexnVPjhvdmzQ3M9VEbXdnELleLJbErn9SnEs3SMqG
dBpayVL4YjdHskMeLONpQ8zvdEtQ4njAH6USua1adgHws44zAJRvDPuTXUjb0+AALlx85qGS7ljR
YWVn68IWVsbFp396+fo1UZ8RBOIXDK/H0+22PPU+Pl92in+iA+8GeYOpR2UgmrULXiaM8bNz4Gn8
DsGLWz/Pj63i8U4uHXf6swrS3Uq2K28yQoBTgVlA8A/wBwhbZF43OQsFv+l5uMebLmv7Zk8f3h5i
0hFadLOzN1JTTDyS3qO/PfHxqnNl/3HKq2vHZgE71HA0A8CSaYpha9+NEUK8sFGUC80aqIN2Xxlq
GN8DJzAtnT1cFLlBLUCI0qaPbtFjYOSP77tiDzTfYIe0y6d/MwvJSsJvO/Iu4LWziWTclJ0vRxRT
QD6Et1aajgb6EGyBqNvh7G0PeuPBl9bXep+dpOFwxyn8PCN/tXCSIixdtSLcBHEWdC6+6XVmGw5T
WfigyQCeQU0voR3D9hxWGFDXzXLpWK8/iw83M3RYkzu7O5lxfG0BqwEGqMxn6KM0mYnQfhm0Qr4e
sHukO20P2KBcwmrFfDmo6v7ftzWJT7TAUWY50mXNnzWvJFtA5eM9fWccAOFxYzC2D0BkA35ebT2w
fEned5v7rDee8SehobS5U5PPFmyYQEdU4QgrFBv5P7D5UJ0V3lF37kM0AxbKY5UnjxJ4ZlpykAPP
7rxbRKJWd/59CIvLpCf/pefFf6G3P9BL+yosezxtC4tRHb0pBO63tdCQ2ZHfRkct0gXz44An02hj
4DA0JqeDU16kf1urjg1HDn5wf4LtHRr0BgIyDga7j9XcnM7K3rN0tJuNPa1+IRdXiaFa0yrJ59h1
2sdxy7mM9ia9sjV5Y9yN9wEeYPjhwR7QJ3eHrv0NGewZDWGwjWTjAzzEuGg9wdCJIvy0bXwMRLHw
Ydry6pD/poQHW2ChW7SpKc3LHrYu1lwfGdDDRBvOjujAQQxsSG6ltvjVWNCHhPQexrRrZ47Uc3Jw
O8izcFj3693Rbff3eGxAFOvg6BCV4/UrXpGWUNi5zC9dEaFr3BRoOlK4mQ/7a9iLer3amg0cHppg
QA6khV+aV8ObTH6Pu/0x+swQZ/UWpxBfT8TTYE05pQZaS/iFhXSLjwv4cyvGQV0GeDyrS9CvNeeG
6E6HigCriBOubv5kav86zy+DnV+Geu7XTuvgiIFyF/Oi9JkCmxPMTVdxO7m3HL8NsUyhToMvUmDB
RBV6xW7X1jbimE/GysmmvN/wfacFo/UV8vJlwLC0OP2KWavpLw4xdyWADht0JCzjaOqyqOBmiDEm
KK1bNjDH75Lon/bD0eCFU0GIVgO7Gqa8ZgWKtYsgiGvDQwhaqdu7Er0a8Bxl1daoPEIoCPkw8Vgi
jQhEE5SSV1aSxuIh92AfJESQE7ZZoKM+Abofi2aYvo4urv6TQ1OxN5suiicaYVo9VswHA6MP9/N2
6ZWzjMicKu297U3Pe0++/bAOwh2tym5H5pmFc9QuU6e9jTA4vpkEI2yfnu8C8cb2tNOPYDC7bnIv
rW18P0cDsPEmSemI0tOyQGTvHBRr04JnB1TEtJAR9sTS4geDtH0f35K/fLoegwaN2zu7BNnDJ647
GzGSzY0h39kaaWCoMoub9FTeKcpuU3yQjlLdPRxT75kwvYsuOEJvJOvO92C5fCWjkElU+FlwM8JP
krirB4PJ4erG1O0Kuydn8fE4EswhEzur6foveeP6tFCVE7tKqCdrXyshhfTqDL33waUuYEHlpjut
bSelu9Aadr4sm0SErmoIppJVxiFI4g1QNh0LvL+9B1HfdXo4wqHVabxD1gPQ0CufoUvHIyecIxL/
EatDTbAOdi8NG9cTCAczsz5fvkKvTDYrorzQcGDvuGAUjnGe4iOxrhDCWLxCwSSw2CLMGGOxO7fs
u/QZK16wPGmqpM3HcpU14S2SD5SCgxEe6JzcKW0QDft9Q+yCDxuzAz1q1n5niDtW/SsP9S+Tl4G/
KSPGC+UnvB10snqq5As6rXqTRwWR5Az8QASXaU3HQlwG60gemHzB+rEqmBMhUN9Pww8mGztdfB9A
9BJFwcXJ/N1i4wsh/NDfcrRLxyeViyYEtwWJvfucvG9BMyi0ZKuL1YrrN5XbHXQduiOE2l3JBOQ3
4pjmbcXbr6M5pgoZRdWA6c8zn957WQyuHa+wOwWFrvMLPf3Nlqk76LE/tcseUdzNgnJSpyebHwph
IFZ7P9/e4gXt2rTBx3F5C4qP/WDErzTT4qnEhkVc3sz0pHqh+rFAAF795h2ABoOH0q1jFsb0whae
dcKd0svgAvKLQ4+N0f72XdqJkWGGabPA3Pr3De1/RtJznV56LpzkD9twFi309LnhChdziE7r4CFW
T754YbSmlKExcPjiKHXXl56N7utL0owW0+LIifX0YcyAyHCYQUa0vgqdLu/3YiXoyBanbICeI9ld
ZwigZkAc6F+4a4WfqLf503/HH8qjE5sbJ4XTephgF3YC9mXlVUOa43CnNz7eXZoTJaUfXQWrt1D9
v2TQXJ2taevHMb7FN28HXujXpfevT7BKEpKgT52xnean0AEkF36vFKHlNzNnjzssPv9sCN6YsVNg
5m3FL9FpvY9Zh+mWYTuk9+E9hi/x8NppGsmEnRa7mL/9A3TAMC0MSdVkcr5xEF61YJffbL+q/U53
AJfxGhGvW1BiWMaTHNunoU+Rd+1Y2NeWLhbQNbvrO7dOC6tKAAjUMHKXICfgcyI3IVitPL/XswHU
+BDcD2y3elKRAFzBa7nJKEdbpCzwEWkgzHYqIbqYexyqq8ElxKv6Z4Zfi7uIT7/gf3aTxfTyg8MP
ESGNPavghzBh2iVtp8D6pA7Sokqt4WEOqSeLek/2D35byUpiJdLLNLX87a0Ffuf2oCIJwqtylGH4
ckch2/Fw8nIBi9SN2NieyQ9Bt9lT++id/3zO99cdylvEp5DEH9bYhplmESuxda0IBUDJf/ywsrOU
BHD3Y69ApQLBna7j91DbIUlPYjOKHzrwqHtP4fMowwMi6UnAnwsMAgS8B6jkBybAYXnnhz+RFN0j
zI0OCMYD1Afx4tFMmGFU75HxxOUCXeV4NFm3EZA/uPn6PQFVYUvrtuhh7YO9zANgYFKmnS/1Dett
ojPGB8TzzOtMshOIdhTqHYWVofY38UOSRDAcHTQxFGWdzAWeBHwC3dEKBlYfUlM+lg3f64p0YSX3
mMhK4X7zGOQM5bICgt+IYIw3aT1zZgG8BV9CniLXhLEiG8E1rRj62DOTtYCHW0ZOGeM4HA34UrMQ
9DBZAZGWfZ4Ft0hcWr4YWhOgjZD0aeRnOUkhuLuI0i+uBm3OrliP7vdYBZG/wC1BYQghawMbh6Ec
QdOW1QgjuY1jI7P6HJibVk+nElYpu2f8dZX5XCOaHOHEDQmzad1SSMsaFkZb4+NmeCxidYd5n8EV
I/m5bXkj6D74i885qVhfIyf9K6Nne4K8afwIKuu9qEc//eG98iXu9AAkYVGY+YpoRMCDpWk1qi8I
6113h6ADg6VKYCM7FrpKlYvzSrJmNwKvhXYNvV+XYsfOEumrg+MvFuX820b3vh6MX7D1NfDZAUuW
EHooD6ZijYw92dYw5XRsIyn/kKbs5cUABrRaVUTUBMvs0bHwNy/VzqEuECxzgvhKn6OCtqSAM5yK
2RXLMEeBZhiwrS7GdBAFfNar9xlSXslW+ngNqdrAz4JscHJmbArqX3Akz2erThLlPypDcbE2owYr
YIKY0PSWk/vow6o2G7GHwHwb9pOEDHNKUQOFjZ6dt5B3B9eDj4mjg6L1aV20P0xSCApv5+Ob6LqR
AbwheMM9OmObBAG/i2s2bhR2dnzgvdybSX93bHH/PofpYbTDFlBnBX9w3jNKLkCLm9Pe11kzfezI
qX6N2ui9ILJ97BpeWNetlSnVLXsTvePdFAFQq+3r7heYY2Wavxrpy+Mz7ozQfLGt0Ibtd//+kSkJ
8jg2EFhFKHvNZLVTDU7PQPj6HOyrnEzU7gRsRqc8HYM81OGqt9GB3uYihKUHPpBmTqGiVH19jWdZ
Tk6mzI+DU0pr2XwmjIesLJ7G9Il/Psk4t7N30L0CypZ9x5ETYZ0RFqpjfsPGw2Qd5morWi8OKdp1
mlCffiMRNyljgiTLiddGELDb3BvxmIGC8dHnrCmVQLPjnOdvK2t7tPKlTJN1NOOPAEnAOWJkWXcG
mEBMxDoi9/QFTXzj2fH0NYz0NTwQhvQ+KWYI2HhoaTLomNwd5EhYWn7aDbG79EUVxsGLfArM/2Xt
cywHfp+bsQkOOcKQjnHVNw2vwQOOMyd3aduLMaDEEaox2mOWp+xFITJwS95wj7zD/BK004F84Zaq
C3c53D0IJLeFMsDSE5w2Gukdmw4QphqrQkUWXkgoGHXxDwTDE1qJVUGa8x4pxXajIpb4EXbfgUuJ
lQFVIDivQuMS4TXLIQPcWtEM0ESuyAsMIXdvnst2HnYlWYPVUcRErm24KQkM0RT7Ygw80W4XY4HT
xs/lcwo/VYOtoxde6xYI4HL0cZwkQPlzco1WQIEm0Fm8QKGi8WEepbOjUGYXuP1ayK33dDoAH+hQ
hqCf6mELw8bXO/6XmHb4RqD9JDqYDi3RvU/n0iaMcNHWbUDVJumKwASy8hpIPLpOVmhEHD1uXwme
mbR/Wb2z9WLToqR8eI/WrxAROmi05OHWX0mlxfeVPCzcpl3NNVYhbl7tUYHpM+cW+hZIlmytxtha
9i5uoziEF0HAvronM3y1w1dvbjSTLxABOZ9f74xOYnQ9u4ruvJf1EosdfYrz36IzqBj0srdpH1Fu
G5g6PpNnRnvMeW+pOP2jvYOAhAi2TXAHCAChJg1wALUT1jLP4xNSw8V7DbvoUsZTVbXh2AE+3ZfQ
NXZjyOXiNMe3jI5BbFCluIbck8eb/wLK8MAnrm706fp3kyAMHq8JRnhwDV6hyr2wrVhOw2p+KQFP
3O7td/rlCeu22nABp5lQjRYTUwWI775FEvrG21OrBl/39vtIpmY7sGFf67f+qUjd2+ONdKeEPI14
z+I3XrbHYJ3TnCA+veAWY8Ox6pbj3ORjsb89zpocrz/aoEQ5RrDAvLJB5V5Dixadh2TIm661fTj+
4Ltf0OEsSoSK7ezhISjL4l4E4nmIF7M3Bp9/DmMPh2BCjOulc4MavaCK+6sgYRl3Ha0Qhwm2Y5gA
OxFz7Ol3feagsARQPcazGcobKHQ/fDfoEDX4vNajY/A0A4Rdc/hphjV5qryv7gxaiWatyy6HUw0H
CNIS1GJSOiXUiqaZlHEmQk7opcTJ4U768DUkiO2bS8d4w70FF0O/D+FuiMsI4PrVa6ECCUqc32yN
ZpWycCkTivdnqs1KY0w6T7P7snhso4NppkD58OqwHUCFQ2P0tthw6aMcRbVlEsTumG3vEWCVla+c
ccO5BYj45xOjw0mmsrZ+oN9KUgiVjgLrDvtsQ5cAS/25Aqn2mLFdr51lm8QXvgnHb4ZrR9mykRen
59YW1yo2ulT8I5NpgXrvO/52fR3ohCwhEr9tgJXsxpf2AdHLjqF4uuHA6tgsA+gGztkLD1YmbX45
nStdsIFJfJVCist565v2cLQ0ZCvMJupHyFQb74BT5v7J/hO+rzQsGESbfxyKu3e7Awg7m4vL5Wlk
5KGssD0+BUQyQBvkBM1lUs5IXyoww8YlRPwyRmkuYMof5gN4NNFZDdVQN9DiYcZtcoPfgkw3POQi
bKvBLzq0oCAUCv+g823XSTUsW/Ab5SUjQOW3MotDtw6O6PK8ZvmaXM5QJTl+23tIYBzKA+9Mn4vq
0a60iA72xxBOwj0rYZdnt/geIl3KlJIIuhD+CDkRWqTQ0A7IqeDZucM9JSGseiS50S8e/Sptwwd7
he2We1+0fw6mf8503f187ffvNYHc0pniOW781BwuCEEM58q98XDr8CA8jfrpK62/NCnJTsHjlzel
P+07g8gtRIs0eCdXFSvoPo7DJ5Rb0PjujgfziwmX57IAf3xOMg2zf6enE9V7Rk4VPJYPDNXNuNc4
pDKeT2PMszfcBlQwXNJBHBQt6Gh0f/Z33GwNdcCe6gte/AiB+L/RKfe/eBzKPKXwKV6cogzaWyXC
zb8YPBfgGO2JCRHu6uT4mwVGzUB3QFT7a/QG6jswQrNHRMg7LEktIBWplm3UkcIFCXNFmIxgIcd6
QNVglYpwXC2S7nvMfHydKWj/0GL3DcwNcLEAGiFxZwhifJuvCpeRkQEX4PwjlPDuQNP7tDLrp2oV
Hfu7vhFQos6wZ8Iyl1aMETenlyg2Ji+mGTawmVAp5lbUI7Uowhr1YpU+I1Jo9E8jZrPLpIy6g3vf
GGAgLWvlF07kcWfySaCrIpZvfsvjpAbdPXirX/zJWmpA2OXri0VicC/9yxSGH+J8q1g/kP233aYW
PiTbvhObdYfn5sZKZvoYA6+1+mRr9lh5p6Gv4HtS9Hn6AAy/wQo7z4xdy+w92xhHp7mm7zd2wNHF
/84q3BG+/hU74XLaergMETwkWDYI+ZJYOmTIAIyaR9TczVay7lqnm2/vm4urzJ9rI6p/YXQSf6PN
e2dbWUUHlef/lnYiriqwUEQ1pT3Ol42oF8qDazQhoLSZ6bi5MnfHBFx1AKIwmmBYh79qGdsaMSXh
0N5l0IKmisIJbLoVnslzOGT1SG0cHI67sYK32c3r5taZZLMHRr+zL/AusORSS46k9C3KAs/fz08F
DxTXE9zEYLGD1Bv9q78CuzQ6fvDoR4fpmd4ia/X7XHLW+Ka38olg0VkfXaQv4rlQHoyW3+CEsswm
MYrctnYFSIfh/PJkuF4+5hG5vuMODv8WUCyyaQ6N1cdtbu5ZXOvoLD/TE3QA/vg9CGFJt3Wnc3L4
oS222VzwR3So+krXb9oA8jRLoMAskqMex9TbU/OAX3EPwFp52fBiOX15bPMxKA5TKbvMpeysecaZ
W8i45BKw7sEwmzML19hJ8R9J57XkKrck4SdShLy5ZS08QiAaELpRyDTIe//0+6vec+ZMzG92twTL
VGVmZf4AyiBsqY0ZIZADeF+wiZp6M8ZDedh4+w98fcuBfyH+lzm6NhqRxtGjYmpj3FQ3zq/f09pp
0zzFgOavS4oCtUkFiBnP9JxQ2177kO5x6+iOGtSfC5bu0xhBgPHxZpU3etaN0QGFEY+PjhEJKxPs
zW0Eq48VvEXSXwt8inA3/T65n270SN+3RD5mJ589RmvrfrVZ71jifx04Xxt4/9VV16ttXXeKsaYL
24GJMYTnMQ+nV1PXojY5hJ2HavZ1AzLXPTL6LX/k4qHefGOJYW4BBHi/EV6UdDIXiOSd33yO2nxA
T3Rh8+tNX+b1ZkxL+EAhD0HRUlf3hNS4r9tzLJw5EB/+gOfEcG/e+mpy9y7pgYsQ8H1LPscvN9F0
PYFv4OeBaIBCgTOogbX/Ae4Y7f1eP8T7orHzXrP5bVKvNHQzOVxNvZ13ecc0Bh9cTc5E1SCOahn3
rvX+mi8ycG7O7qcG78CsHPNSo27CsNxnKVUMc38PhQ/Rz358WZvwWo2O1Z9wfm3MNz4nDOAH9451
exqP1ecvrwlujdqbaokxpJduBt0cR2RwQreJ65e96Zhnj3Ly1tJta0sm5FW/MwyWo5f/MZ7x+WT3
J5XA7T3eQACrVhuC457ckFnAxWl0W81QoQ9pJlYMKtOVkPnVs4/jXpctfs/ujOYMkjfBi/C72EIw
zbF74PzDb2FGuEcxP7MYzByeUA3evU2Fw2wd7gNaDu6NoztHNW8xAeawvFFQvjjUPRqLAxA9ZcLF
fi/AbBmGSXcIR4n13v3u8/VCguwoc7fZOn+8QAWJP99V/t5sg3Y4V69abf1agaiZLQY2zezdYpW8
cnq+GsX0t6RGz7l+TyYu2cGJ+SsGeTHYjA47c8HyRygB+PtZwo3tOAQHYZ1kt85/hhIge6DpvA9X
ByEnQ4Yb9zNC+PLE3mDORM5IJM4oc8tz9jZ7c/jlVk/XoHBpESgl+c491DHol65+fQUl87mZcJmh
rbqI8JwrJ1O0pxrAPxgnrg3ySIECcbZg43dXELt17Kc2P9vx2tmGtd9r2fwy1PqehdvGsGmdqae6
dB87shi/TOS3URCggMQsHqcY8z45M/1dpk0Sc4xyjWEKUJImBBG6NNutqq/12VvXrdtsjwmI69u9
j3nGeGjGLZ9d5xyCELTt0eUwGgxBQJFWggaQ8wG4Rqg4aPp0BgxOjqXef/S7ry5P40Z4ctM+Nu37
RaUbBhnsQzRD0Efa2Ux9V7Np7WZOUbrrT9m2T9iXq9akKT4dd5Jbw5fBHX2h4ccv8XJWtWAQnYdv
e7c6mvKIMCCEKOJBDSu6QobuqVjqI1byQ6IDlt2b81hD+hABiv8FXgYhTu8GZDJEM9/z9LNhAgJa
GGz1iCMkDqhMh9SpmfHCtMvZ1Wbl7ONB8Qb2Z9a2bSSd4gvu1vYqNvPkvuym1Av1vFnX9WWf3ukR
tbmQTrLGDtbfDFQitmJtECDUdRAz0fe3MWxb7LAqaGHR9TzDR1jV1Ho6n1U7YdBLHYS2pdBBZpM/
krf9Mqq8VVytywePjtUD+wH1ic979Yq7YS1q41RYn7nNfEtN1LAqci1w/qP5fiEN0B3I3WF7UWYI
5yZc2Y1Ri83R0YCAP88NSlymDy/6Dv6gXjlzvOe3/YDXghJ9Gd3x7Le3qvXMZ81Z416E4otpVpQu
3+V+7dyQE669J4pPrATu+ePsbiaPEVbstSN6BOdDuDkijMFQPL5XtXKz5WRX9u4Hy6IF/9hiMOvb
Tyr+urJOiyYyoZkzYH4f2yqNR3kPp3wGOJ7eZUbaR4CwYcvZJv7iHfuAmcLJuN+DO1DvU6Qln1EN
3G86i9pFL22Vl2iLHW9Gy9qmAhS2gJMRQQVJzBy1N7NH+7lBJJKjXpEZfGheJooVTh5YLt3tB/M4
WAIHLnit51JrV57YzGFFGAYbJEx3GLuBWfDJ8RHrj9qjjkd72ai4lXjaJeabRDjELZo8xrTfbZDz
hkcoqoQmngJugbbT55IcXn6ae6thf8Nrz3gVRwftxqT6WY8veKQb6d55e2/zhnvIFP8ClECa4qge
4udcR41lbXISWXXT6RNAJSEL2D4+4x1fButrYwOuPkFXYWyWHbUBDmS1NfEZe4+pd+EMHAjt3ZAT
7g2fDmvOkC3wDpGnZTNp/mw2Pqw7UM39yo75jBr2DVQPtRnJ77h7tFRBRgOP6+V+y7uqvYy1eZ1+
/EFU+3ltfnDQl0wl87WLoSuOw3Z+ZIq7kQ2yzbK/OGMJrG/SrnA9mnVUFgQaNG1a/HNPV+4Rag6c
bDT76R4CvkhFf9XmDh5ecAtTu5QSikqGaNIFIP6JoQCuFo6hs7MetXLIUWQChI1eyxaPjoq05zFx
jk7EIIrAx5U6fpyMK5Ug0tlFZS7of2YcwcvDQxGyQFqDTB9mTZbxHvHUPj0s3lETaa73igc/hAEQ
WQvCc6hbzbWJ8dOGpzK/K8iaF/EbzIEkSMdO0QMflIyfBJyl2Q7nGB6F67QVvwJQpOiOH7zxSPDM
6nPrF+jDT9gT3iaPpRmE577Gzs3xOLQ3Vry14yT2kJ7M9+OQQRmQ/pdRc5GdmfG38NmQ+PWA+0uC
OMjBAjAVv90kSUp58nb5xCbPfbaM2E/OqXaybOhvcUrGhocx575aXd5BzAxo3d/H2N6texA/fJFy
Qwbk1kvThjlHDcYA6Pzxwzd7UKHwKBEpFkekBN4gSz3O5VhOD9zShyvC6PjLbdw8OWvwqL7jzT/a
tPMWmq/X3bYRT93n87edYPZ3IZ0i9B5J6okLQNCzubuDaBmh7EEhaSjzUMwh65jxy/KGEn2eL9ng
HO4PTAiIwPOHhzljV4+emmimoCcTOhNVH6/ifg97wfoCjcftpuKdxaGNPiahuAZx/jix31cZGlg0
skxqLzIfP7uPk1QWNsU48g4cqq4AraaflZ8F8B0yPP47o9lWSGY8YGOUQrwTigq7Ajw7yd2HbSHL
rAhk5ml+NkSpN5h2wdP7Mq0hD2NtylM9QtjVfVIYlNLY0BGPdw6AcfxMJ/cdn9FjMwGO5uk7RP+X
zsRLJzzPQ1DvOWughbOgmECGZv/BD8e1gFwIVClkQoWI2/R6GONSQi4iPhTuluMBN2WnDk6JDu4c
FtzdwQEtxOXqBKaaEydRBGTrmnfl3Y6GuvdUmvBCddzBz8rX+IYl6f1rpP85Qap340uxYHSYs21u
DO9DJiLs1MPOUQSIVEx8+l5B2MlwpEV0I1go6DoXOA2TcZMQwM3JQ57MmfvVxMNwndFCTOXsnNd1
gJojv3+QlXY83I7HLJS3ze+Wp4eJGRGO4if4WTMh4xXMPZyhyYuCB15hucevmxMKFM6PJkNzTFLN
TLIDWSbI8T/Yw7LBg5WTIOXn7XSX9CJ83k7XRwDHRfDN2tzVVw9hWuqlWzyiTRw3mEMDKXZgRvmk
ij8Ic34zCJ2dsxY+TsmHR5Ey5Fox3sMU5oBnd2so1r5T9Y1SzQjeSS8rR+mWGzMF4Ch/q3Ry4Tl+
jE1SejVPNuzD5ZsljBE4dzvBuzAITZZ730l3ljNpgJJijwYXaRZv9KQKJwxjR2Bla54+WdWHs1YA
osLZH9wQc8k6WZq8I+XccsfbLVV5QXZtynmARO0V+7GHGxpSoL8ESjJU4YmpLx6Gw6+WXauTuFzV
SZ+NS0e1IIwVzzKMyxOmzAksMQ+ze3QxTi75C+YenxY9v7pc7ObRqW6+/L0KE0tJCcLYOdHsQf5x
vipxEL6qI0I1sCiP9xlTq3DqfChUOTndkNOQUpOUENkyZwNvSlPdM74We4tzkvPGYQ0grQOtiU9n
fsfRzu41aqH4yDHZX3inIqwhfczzXd/OOaG81Is3loMzsaNWDZetcfz9s0leZUAWNad+DCdfC64T
mrQbr3/wYG/aDI39DRt17VrN+i+45h/fzMHoAy2EnQ7eShHjKtnIEqJxfF/gAgLBPJz69Y+aDKuN
whevMxpqApom08N4OHkuM7Fk48diamY8+am90R85DK8q7sAMW6E3+joAs0eb4ZfJ9ASKzq9CWlX3
TpBfnNFX66y7KVYBLegYXLEvCBUkVYFUpCM5nKeTl7DHgEI1LkZNB+BIt2BmxOIarO9pDqLt8HXi
3czgc1HLqv2J8/+mHErqmrHRqw7XhKyGlMs8PVhM678Y0DG+Z3bGe8piFL9w6EjWitTlyu+GK+XM
eyDoymMz7zk71PwDaX5VXSwrPYqcM7MzbO47fC4uoUl34cVlGVeI+ZAeJN7TVlXBWWK8Q9lCn6Ra
0huMkisbvedxrj7DJ2OGeFjLKi3jk6OdFO0noBKxRNo8h4qBXrb+ZuI1GAcwVG8+Xzs9lrewPiJ8
7nBivsFhKOraHZel0NThxcUixsPHlI/EtXc0IScEqbpctDeb0BuEkliCBwE8YbGL4CsDpOacAGzT
pEfDD1/5GlUK2+TAoKRbcuyZSqHg4BX8vQTmOBfbtt/vT/FO3kH5GI2u4VHOrg0i6nGhAB7L5ng1
VF2zgTEzH4rZUaqUL+pWchWRJwkhJJ4LCDbFkYWoiSMDA0hhmwaW4GF69NLuAZuEosDZwECdXrxv
FsfmyQ5nS9QI5ubmhObhxLAsM7lEPyCaGBJs3/y5Q0EnV7PxUUL4UldzLZwqO+8a9vqAxbHJ3GoR
BDa+nZAxx4/+0wqbIQeHs0+rEc4RIMwcBAkO6+HdLIAmkGDPLBQYMPgW/MMbn8bRAoayoVyyOZmP
QD4JY6WSten47xp/XP5ztlWKSrcIalMTKTxfVLEQSAfjKmPIzWMqSc23Y56zncMouWMGaH6YEoJs
opaG8wkaXrDkF9skNCr24+9vtPe5GTLTDtYLmGTzmYVr36N5RvCSdrIQZsUrcB/HV9bkvDO9gtIY
ZmmLCxshuKztItN1D4P5Vd+UcsPnQBhOW8FoONE+zn0l/jfKwXtJDBt8n5qHUwlBeekcOKN6do65
chS1kHF9CeAxSRVFgrkPWR6Obg/5ER7PLDtT4CSO06W7ldFP0Vf6PcN/VPw+/aDUcRzPw1bVo3/I
PjZObbGjlKw3FiJKVMUOTWLnQT/oo2jn4ipfvp6ZfjPMHEbQDM/EjkrSiVCtAtDw39eI2uNucyjH
HXclGx09ztYoz8rJWqs4/jjYiTisYC7Kz2IVr21/SDtOAK9evYwEOzRuAo7tbDKLv5bVs6yhv5+s
NF+fSpAvc/KdxKQW4rWwz5S4V/RNbj+8AOlGseDkGpMjXGPEZHY8judkMypXp3wl5ZwMAk70apvG
fP/dR50n5Owef/REn5xVi6om8ZQKxBWYQeIsD8kVYAdrMik6VIGaYvBkDP3e2li1IiwWqwRPPQf/
ck6Iw8+7zHNoxohY2O3ainIuE2rkOPa/0Uq+Ukczt0d1WM54IXiIOqnHoqPU7U1zbJH7xhN9BAuY
Tx5yjyXkUoTvOaX/i7s8KVc9ihw0W46+WnpIyrA39D925pc+5pxZi4L77yLhA35YWfwT1A9XVp2Y
VEH1phyrg5Yhi6GyWJPEv3GREfRFren4ewrEltHRLDWndCCbvUtRIcx6mlH+jm1cq8KuNWfAA2ba
UUDgDeoxjzkhVSiG6nkC5sCWyoBS2wQK62MuzZu85StFgaF8wgychNfusM4078zPxLRgyOA0XhPk
VHgoFahQqU7Z7c1J6Omb45/x52GPPMxJr9KT7MCcmRQMnMBmj73MeRjew/kbt/Kwy3iCiv2Hl8ED
km+CJJ4fOHCyBEKe3wC9Iu5RlKLYBzETqIwIhokNgq+XFErVqMxu0A78OqD86URnD4cNixCN78IR
x1oSowabX0knxh6EB2p5px+qbu+Yll4v89D6KzIaqX+gKNBLramv2uyij4UI+h1HNDmh2iw9M+jY
lMeNuh11A/uXTbxTUWCblPMSvyXHPIsu9u+Fw3RRE8mWW7CSymNa4UrZDHkEH4eHwH4IC1Cpgjac
YfgpA6eEZpq1DMR8wKJGOIkde4WLfvQqOMzGqLAU/O7Y+O1qjgtKnbjnOsz+2xJjEbYngWljhIK7
CDS1h7baGnPYIShxXRtrHSqkMJx7HAjxJmejHMcUuYFtj2GDo8hg1xRsHod9H9OJps85kn6PxUT4
sOPHfGpFAGdByUQXJtfYRtaBLFuRP4tQDQKXBotimu9W0QWBBZjpw61o59gUpwKM6TlmyNUaoIYy
9tN+LtEqEnAz0Kxs0LjAPgJaeF+mmMdjdzFqgVuPgW5F6/UZclWIBPqZM0iFKlpc+5hhl/sVZcGe
bed7BUe9uVyXthFwM7LWJekk9oHJfBIvlMdkToz7i4dD3NXm7UQ89Keod++Gaffp1TiZOnw9/iAl
SJaJP4//YeL/bb1U9nzIYtZattm3ZjixtyOYx9j0OZr1ibNE0cwWNGKqrBWO36xTDAGjEdnYDjzo
Wo1AFEOHKd7d3GeKcyJNrkPsln5Zb/WGuSI2nHtkiB2RMa0riw1063HSPgDfgW4e8Ljx2SNKEvFH
E6BGA5WCOWo0uQD9QHOchdwkQLR4eStSf1HJ443O8NYG8THzvdBmd4ATw2V4Ec0jqjghy2+M9VmG
YRR/uyUlbjNUuwgJxEaFhs34gYHCzvh5RtNz9LKt8UVHZgCfCyjBzDl70Y3s/Fzil02VgXIUoYnH
+uCU8n0sf3dgUhyccp6zNex9GQR1KzQdD/PAxOOVceux0/iO65h+58xQMnEo9Bicy+KPT2Fvd4Pl
+O78TTAc+LQVrefopn4auSx1/ikhdvgx0q/Mzx48x/kvxEWXlA9yIzDMgyC9USIRcKn457I9GTgm
1B2QSyZz6ovkTum5dzweAV27R9gnTV7KtUB6qsHnLVS4e5j8Czis88YZfE5BX8EG/KEYL/PgqcN7
xnFjXEo/+4xv9fQ0U6sDnn26caIzhb3DSHdj0cqUnwb/dzc6T2nDGK3WDAuZrALFzH/aieJVL8h8
QRekESOoZrVnjTgygyYgyNFMn8NOKmZ8PTsIek9NZkvAWZUmuxEbV2ZGafb5C6JRVq2zscLGnrJg
a8whdOYXTnMG0YxTHjPxQzs375JpTfMI32pQurLsm1K4VaP6YqO9YwyuJGwOBxX+HJ042IYMdt/l
r0wQe8OhxfVXs19KD6CLkvtdx8kh6TrfL1IeWKA5/o4lkY7qe0VJQ5QahFvNQooIniNu+NesAAsg
/QqnMuZ1I+xUnzGrBabfBkWuaVZJd0H+r3rG95txwV9NBtGbVMnnaSLxED2b4vIjdvuzBLt9cSGr
2XJYvVYXlrtFZUBCVa9mf5DJIGGjcKQHj/GUXKDG2lGqpZ35fVyheucJP23ubs62clX7WeF6y0zi
w+yrzYLIjNUtB1U7adoMCrmKq65gaTCpy2kcyg9lJwMMmEE/ATpJeKVxo6AKfF3piFoRF7g70JQ7
8VkDLtUeGGHgTp5xSpR/32aju2PJW2Kz1+FMR7dP8BDrmO6CwgpZFOcG98W37FPenEvGtAOOP6tg
WI6p1ISSpKy4o7mFOUSGi+1krYaofIYUoAhiaae64TuqbTi/mgeHdjDuwteqZtveES2FUTlLDpMi
igdw5xKQ+k1eb6tteF/ZI2cONT2rWBpOnMAu8EXGW7tHMdYzWaVUSANdJs3FC+fnrg1IVVmrPiPg
6uHv7Q/dPLcCMQ+MhoCBIYI3w0cEbmTfLmBPxC1fYFh4p40hC4eTGiiyRvdOTXmdPsMNDeAF5YT+
DjkCBSBghfHj7lBJ6jmm6bgk3IOnUQNmWqE5l2xXtgSZqfyWPV1i3efv9R3xo9utqDYgFdno54/r
baFo8JVS6O3XBDGKhO7+5pPM7s6lFYGncjB89NU7koXX44fyC8ljxT6QdMDwPYSrlaBjomvnLEtG
qNLmwKmY57ma6nawtoL1zlumwKY1D4INMV4J4gvjCEI8g+YgVUukah9NJu4GeR+EGA4FtPzMvW3o
vujLLhnNW43bo7aja71dmbhTzclXNej8evqtoDkeRAwaM8YzG7q1Vuv5Wz2s22SLgAnAEnp1Xa4P
+BneimXbXZ5I/kRv3Diw+HGxIsaBga1ZxJwsPjEA/S4kN/gvIx/wkNXJsNsjONAqIvZq6+D4ujZi
anWAv22qmBBIy5N1Esysw8rkuO4NL58INbdM/FSMvHCId6RQFj0i2DH+MAwcADAJOs74M+Vl7wc1
J7vfyAibY/ZpSsjarewZWHdjoWecmHrcIZHmX3gx8FQ8iMS70QOujVrB4XCf7j1K9deZk/QvO5zK
fhQTOD0zOzhcDXdf8gnU46R37yBrcM4qGJftL/3CANCTAU50wrjkPTSzDoDPO6Y3ExZj0gzmDZBt
iQ5/3VELfu8WINoT40De/+0pJwyv+mg1hvew3TR41U3S7oNbGyL1s7YhbDFGtMI/0SapDyQx98ka
wDeah40UytsPaGZPA07yxt658+/ZXLnzfm1+asNG+T2PsGAEHnd3fqG3RxHT50OwBGAvmMOEMwX+
cLYAO8y2m3XdhM4B8bEONZgh8800RNN+YcEov60ezAFu2Uct1Z94dwocIGbuxjkrCMMamnBFuXb4
ObXVueE21PVo9jiGYmxTr3vv5Na+jpg30hngIPnYjgd99aUeZhq8aZ9xHBvW334PkxfviWXC60EW
Na+a+hFwHq3CdX4TGxzMcbpMC7BQTrsATUKNRqoRVe276t8c9c2KLhZOD/LJRudDcg4BjeYsHX71
l+eEj2xTNzgXo1dnRXF5jmpbtzYI14x0Fc02lz+flZu9YTaT/Eod9+XPfUbMgyKeQSp9t6k6K2EC
27SHg43bI0GpwYL5DplrMmZJtaPClxlA4zBA2z7DNiDqMNOxZsBAqs4ZEVr89feke+0hc5t6O3ob
rcWYebPfHsQhtD9wA3+S2XkBOph9DfpHAkNWff15ITNH+zLsIl5CDeYPOl7NpPJGH3NSv+zH3p/T
94AqjfLH2rSNMQNSRvWWYh4j1Q1lfT35KxzpKWjcDTPnhwvSbF/N/I2JTvL3S/kIyIvw2BCJqrgt
vsj3Um+nC01IGhJLBGaSzclFwuZEYaZs5tF+W1v1i46M4KsZE25byvMTTBqjBn2Ka4hRSDLzbWxw
SfmlZhzzsRGcqn3Lkcl3gCiqScaG4ddEH8uUzgjiNcC2Axv3C/JvEbgt14vTpLprxi3vOPtKafpg
gh0LMhlM/RqIrJl8MLoZ07uaOuqE+RgxaehLMzIG/uY4xM37Qktk4f7whpKVuTfK08vQHSPQDYIi
pIP5GF4aUrVdgVXsC1Jju1mg6JcxRN4zWKWNC5oraWy/zPPw9IqADo1ZQJuOAnKceUaFFJKTB8s3
piEZ2jvmv7RS2LJiqoyEdnQg1tltje2xjP78HExWiPi08774z7XPlxlj8/g7/mJfgjAI6PhpIRcF
IpZH4o5FK99TOdWlxm1iHFkSDuga4y/GOyRXjO0HhKAfMTxH5Y3/xSllkfx2z3xlVMdb3nFvvF/g
KptHtIGcVKJBfOVl4pnK/pWsur+FVA1/UXzwvbE6YPPSN8vAxNmhIyACC99dbmHO0CRubCVri/wt
I8C1j+ksTfXVUE/n1wjsgvWmKGUqeGI1rg30L48CMTTtEywIBEpfgQv9YVyVLrFO4NDCOBZz/CFV
jYePLm98GY3H/RcPRnKxx/DLEW8ItPCPSqT28RQwz9YuFYysZHs68NjkEABoo1kXBXTNB1Om8oAj
MzC/I6clexOh2Z/SnK7IX8RfSccqJDPrZYFmrTnXHb+nHUrJlBZeGnBAOIkviWNnfonCBuNSQB0c
RoIgUFOoCnKP5hcyEETBhUxBI4XBFwUhXEJP7xYAbK0kexYxFnwpF/FsVHhzEJ2SEZXEke7mSWIW
IbQstqAAT7lSLnjJLQdHZxfmOO1kzSGu0S/l+xog3CRikEgtEE0FYYMx1I+PW2JT7XB0lWTDkp4S
FRC5lDGCf65WGUynq01oH0CmQPZmA1AalSri0IjIA1wXJm3l9xk+4Z4crFYxZalJihoIb2Gje5HS
S7hjsHjK7QSs7kMWaQbdAqXgt5nCszRNP6/cAfoSZJMCkmLV8W85zO0X4wLH4b1R7DorYKuHCZ2P
CaMgnt4zhqHbO4+Nnu9Wxawl+AcjDjBk5aCQ2zpKEvD0GtI9PDC0d8e28IvpBuPe8xSNzYc/eKYQ
54JtdS3sOAa0zZifve7AauSbMQK2ZCbTZkT1Tk3TsvP1BqDhOIYrCN/l3aROWTK21BUxMUDeMpKZ
IlnyTzDOHJ2aCdLvhTkl0yQCZMC/ffxmexFjdVxQDKVsRnaUonOsBTGfWCmgAUHvbRarAowaaPjf
kpUY86xixzRFrZUjgVPzBAJJsMUY6DfESyD0gL5Ng6yA3x0UkBEZAMtpAkCXOJ4Ka7HQAbhExMrz
wieEwtbQiWT9rm3Nr+6gSiHMRS/JigfDphdlMbFMiKHl+iaQpYkj1F/Ljy5VM+F+wPxT5UwYImYh
sv5AGmjEJCXnB2PMvRC/HVcOWjTxXRlrjjjxFP/Du3ssBPNyhN6fm7lQplejuAvE5Dn734R6gfNI
CMLVhYkU4zOmx3OUBxUbLM9+eyUGvDm4Aygi6yIG5hPEOjmNEvBSZ3VYEEmEzz5ysyDHPxqOTmdV
HsO4haqY7ZVJq8/P96jm7rZnhhhWIga2xwIu4LHCYcs1RQsOSW1Sn4MynizAot9DygAxxqgG9i4q
JJe1RFJM4zShVyoKicsjYglkMSIBcGPXKGw5omOXiaTfvQ+VkTcnph0RXR1xYb5zbjbmBfyaEgt+
KigDOG25cQNjTKjX2DCNAp1jY+iR6AxwANeKy/QkimBAGI3lsefU4zAiwbluY6E42A5vSMS/45p6
c7sykXzPZUgMSSteGD9wSTxJjgquENeNjr4xFoCmIfkeD/sHG1L8U8iBZLKM4iyQjyLzJ9yl3Fo5
79gILpyh+4/JKkBgjx02AJ8J4i3H1cGntXuQzUSnPCRRy23G2dXKOEA97ruLOP1xXsj7XV04I0sV
YkvIqDIiCq/UZUfLyzFtm6kAe5uDc8oI4B6Ld/TuYt7aG+44cvZrdSzz7Y2QAEz/Q6D7v2Wf1p0j
kE5cjRz4djNiRG9sC3DJzQJ8WwUmlRZP6uowxZ4/sIQFKUR/gW6xHywHZtfNC86yLSASKwqDM3oS
cZNpMQufcpV3f/7uT2P42gNBo9l2ubnh3QlFc90Hnhh7LuRf7HEHjB1qijEwWVCmq5E6DhW/kwqs
w9/DmI8vSaUl1nrWzy/GZaZtXly8auFV7ooQZLJlVxyOjL7uLDhVM5OnxWh1KLhQq05NyfgiHpzk
uEQREBonoyOCnNhLTJPeB5yYfYHfK+iFSTEMWYClzpsjv5VB9W+HDqETnBIPzVeWjdGJPgAGa34C
1+0EeRGXE/kKKEVSsufZGyQtAIYLmF/YEQP6Ls4cM83YvwuAWcxDmIL7MEGtwo5FO/PRc06PAHqN
O9sY9wH9yFVycAnZSKmJSNc/O/llwjTaCO0A/0tZz0lj/r2QJXiyvXNFqQL2ww5U3Dnn5c6o8FlV
jRbLi+tHFcaRweUTb/ADfw/8wXvjaIeZQAhHk8fq3F4NWC+onex9NhAAgJTgdqbOYniz7aA4RZG0
5oS9WIzpw3wBYXEl1wqwkdoPiJJlKgz5EboHLHSTe5m2kXXOBBFAFmwIy3oLA3vucFRfmALVUWu6
JPASks+++k/DZdqMLnjObgKqn3szE0gy5F2wOrjqvRjwjf8kcJQMZPlt9z/erxSjHY6DUM3hYDHN
JQLX8W+HUx1sEoCBIgOVFQVBykuES84RJufc0hK8R272KPl/SgIRSbSHPf6G0WVgRAiNaVdCyhTk
M0ooUpYVN/Zdye2q8BfgLXjQYMIhvkc+5nysQnpjRLjURbscgp+pr7PBpIyqhwP9WCRNVPtcwmRk
cRTC9ARsrIC2UEoLeEITIBX/0JrFe5Lay3Pog4FvCJOD2fIv5jfy4bbQkTjqD9UScyZEp70Qn6qj
4iMzpwtNSm0EOPgnkuHS5XtsMKsl7IR8CEXywe+A6vTJL/7Q78lyenpSX4dcWSe0yXVg3hfql6t9
sbjbMVMIghwayhazjzF2K2hwmQoH6Wfcn5fAwZ3nCNPxyUxw0BQbKCBOFrqsBYwyKIg5zr0L09c/
Y3K4IjxxIeyRtnGeDCFamk7VMMBfqM5mI7vRMXLu/Q2ZFVTWXm9RMcXjiEf2FhMvxOF8Em4drNfb
bmVHO9fOWTruggQtGAl2uI26kWOy+qGdWlPmYUIzptNFkIOxmm1YbkvjmL5k8nqJpJ21xVKADKGM
8wSxOjDwHIaC20qzthzXAVqNnxYfg74hHw9Me71WkVw0DjihlteGkJqTRIhh0SZVVnkkit1Rn6Cj
0g4CU1ArKH/xp3sDECG7Y+lj6CkKTgsJeLSx+5pGwsXsZp1YXIBPsRz7OU3FWK/vjnFXHm0qGixm
+CfTBaP6APqjBSroaMixx/zgtPHfDGwJDs5ZQqMnlBFhH4IPaSl7RYYGrk3IEBobVtrfUmsnRoEa
ITxYZXzLS5QAKYelrPxZIsmyKHLH0W8/atFj89r1ZchMJZ1r1yXyqWPSidsF3OCff/Z8h+Vx2s9h
rwYRj1Gnjx8IioyDybytJVOVnp4iqGHkoPUscLYxrnV4y9EMyJ2YUlcwHWpGlQvnT7su34IMh2+P
Vc7AsVw69DUMA2ocbQ0M7cboh1X09OzgmOEtxI05sHPqS3omVTr+aat8R88L7MQEeYDlTRJBwtdk
PjTt96RjDNcB7tK95QCDLqOXwB/di45+NZFVU15yM6ac+PaniLABaZGFzpruTg4Be/NF3jUHpb91
N33FwL8t3O5+AqyrVCo0C7Vol12Kng9Jwtzbh2GI2NCnGm0ocuNog3KOdDihJbY5dg5NJDTKYCqK
DykRFEV/HHd+EO9ZMfIgfwitjnwJbdPbGmYn01n9yR/b/OY+q+Dgc6E9oRmhDlY0JwTVvJcd2I/z
ksQ9yH1IbSj2tZGtBiuwN3A4mBwoFEgVrhIpT5a423TPwyZpUiB6dutqBTy64qaPZZAXXLZwIY4C
vxZGnmv3JXhgjAwJjRIoMD90YyVo6WShnUHwn0MvLR48LIrKjUQR4dLVnJxc2keFAzvzEdyVVRQY
uf2R2Poi+sY5T5p2FKlB0l5wDomS4wVAzSkK5UJB6yn7zfK9UvaX8crPriixJn2bMdoOOPo6msAG
svu4nDlvr3Q3EFno8D0ea/CiRaB66lspXwEBafzlklO94kjhgYIJrqBuoRVocJ9e3CV0kJH3RfLN
AQg7ZwhugkfP+I/aZY1txZKxoTx1Gsk3wc9ZcO37EMEqysufVXkcigbC15NX+SfVFWGWk0h7Uzqw
4cDbnBlwHUi3PnyQveqjwIsb7meMwxyylCmKYOk5e0F9ejGvEJAxWgo8B7AJ5bV36bvBXm8o7yRf
RwrJs54p0cRBXmyg/3tHI6PKJHmEqB3GNwGyZj80GEIWygjwH+xBEo5RzS/lszKzGrl8o0nN8uMS
4mFVoSvfmu1xdgJd12/hkgnYu/r3mk3HsHr5yfFtlMff2EMeWlmtJ1CrUSKO7RPj8gLfUe+L9O1/
ui+VAAc3FwmH/RoyC5g23GO+juDp0kcEUc2MN/RfvU2h1RMRE1mMNy7qQrxxYAmNyyKGP/j7/7mH
UcoBFVzB8HkIV6vPrcxJzNkHckKMy8b9u+Jpx7j5sxr/6tM6MnEgT4bOjlPvpgVZZIxHB2DBiiWG
YuhzVv5G0l8RKTDo/Mle5pA/kJypGSuNMns88d8ssRM6WdyKcKivhyhsjNTjeGsnwFt0NdwdsOMX
mBovh/LtA/kWnomwRsQXw37M8Bp6eF4PSb64dXAQQAazywxKKooVomenL3WfrN0MOXEMncmhAk3I
95R/wK/EUIK1jqjB2EgyxRadTXnVWxcU5q6zfurfTJbC8qzx7FsHiFpABXqBjkXhA5DrI3FFAIeE
to3OmdqYPALQCnIOXiSL3TQMPZeCzC+FZ/ARwBX0n7HoS5B7oJUw9Efdl3dN1MYdqXaG0toYrGbo
DNUgesG99meaRhQUgRb50WeooM5VN4U+2sfXIbJRr+s3+0a9SUO5nW50KUdJ7GcPBOANa4ozxde/
jWU+j/HB0bVoBDIrf+UUt8UaeTcfDpjEZFC+tyR0iiueZE/akCut+7PGyUCEQztIISMpGXjUkKZo
U95AHNXy3PYhgsBrsn8kndmWoswShZ/ItRTB4ZZkVlTEofSGpaWiOCMg+vT9RXXX6T79d1kKSWaM
e+/oncyNjFTXIEFoztNRcRbBq8IdsUspbpGEpFa/sLp+q8ugUGL11MnOlpfG7btzYxtye4yWpCUW
E5tSi6e8f2UjXTjpUN34yCdSmxA1g+xiN3p2Mb/H1ds+EpY79T5XpyecTwulhqbVghOGlMjHDQxa
CQ7Q7Po5fMZBuZNcTapCf2MiHDJb6kqaIA3m3g6JgVJGB1ZIPNhH8DOltdJjV+JCqLmZoJw2KF0y
5E3nh9ArR/9JOwEXnhMJ0BeSPnTNgTEpxwASmGroOCHhNvql3GpDNlS1K2D6A/A5+sYClbqCV1RY
9RwLVk6Oz8G8bFvZnfpRPdKpqL7MOVWgp6SOANb2e8q+M2q2SKaRmFKIo5bn6vFfVfE4RatCzd/e
zvDbVMDE2RbKvoEGwysQPkErIKD62jxb+jAonpnUnkDHo0/cX+MkhooY8r3LBQHd+auTAJdA9mRP
qEJnkLJRE9SgoKPnmKZjeEbBzLKoe+IgWRhsvShkidxnSRlJH+12JRkPpyKXvvUddGkO3W2B+c8t
hDSJXkqFZDFkHBrQpFV8vXxmOQ4pTnbx7gIYRIDnOsMrHPv88Gc4r91HRJ53KOltwf97Yghoyvk4
zENWKxAG+V3Rv324HA8vC4p9doSScIXFihuRENJ8cPExzBE0jAZ0gUf66AEO9kH9icoWS0cz1zTu
9qR0OMBdF90Cbo4LGMBcAa/6+wGVYxfutRyQdFhtGobp230VPmop7NkO2Q2+6DoWvEOTalAbyiEZ
3UM39RZpisG8QNC8FANB1dIr7dZ0WtnVm9uUZ/Loq7KwN6Mj5sjSmK5FT9hMS/tM6wgy4s1qWkln
R7KrkdV/OxRpp3H5sOYgRpaXrnXpMSzpscio4QCHxAKROs0Z6FDY2Exz+WJQhjcxRtQXR1OD/Ka4
SlJI5IQCKtkvMtCU5kibDncKYwc8fTD6WMAfQPvmD5fYkrCXBIrSnSxdK4U+QUW4u2gJpY0Pk+Tu
KQAdiUY4VjFDaqxoQLIrmWyAy9eYOHeGsRk0Ad+Rj21ITxBGUV9GYQxtQzpWjfDEJNsHuExTIlHU
7aZ+Np5RhCegJ4mfThGCX1IQfoLVKRbmcP/BjENvle7O1W4gjWSWOrRs0tUlh1xiEDg1h2pO+Zzr
DmMKGQGm5asM122Ou7K5e2+KXSyIFDylvk9FraOI5GSCAfk8xRFKrS8Hu0GktPz97EgxRH+YGXQT
Q+J+g+ltPa9mpo1WKmoGJHc3by+pleQdVNuWYIqlUTePHmH8DUfi0dDwdCpVXAcIAlUmI2VVb+XP
vttyf4JA/VnPSJAYRtMWpUCqcvuX8ytvzeOgnYeAoeYfqbfBzpNCHXrylIQAWCI4GiIhH+x1Gtx0
q4j1+4q8vUl23gGJlNsuJdcRhQ5JsTgW0BoOMVUTcHFYlCGJ4ufm/NINXGr+rz+V9g4T2cz6Zm6/
5q2HD4EYqhpYY5F9MqePpbSmPIBJ2AiaL8hMTLrrCcEe7sXv8SgYf8g1g9ygRELaaFCsi7qZRBck
ekMq17/EJLairACagkibKAzSD/QPc8X2K3+Ho9VIGwoqFOXBIIBBcXguIZ4C/wjQoiMWkJqgVAIB
6Y1eAA8AnBHtIFTrupjM1JY+XT6QW/Fbns9Fofo4JBhlH1Gyi090Jeab72JkuhPfl9mSrdl4Rmbr
gnIHPjifA8wgsF9zUYfoZ5BbJFD0tXrhwqKdDHLeWRUMn6VIz214dIYGi3fwA7GCeiIYFjsZg7/y
biGQV/KONuklejnOGkUVmUMssSTpgYjeEKpoI28naJ05P4i4OQkvxZKok3KKCpeYbNAcDeRdFaVw
2+aKPqYVUS0hctzH3msA3S3MZowEUT+DV0CoskuQ2qIw88EJEjoyugKQkcAEkukBH02z6jrjURD7
o41EDPQJFoO+N3gOdq+AEBhQzXWqqb9GXg5Im1CcpF77DnKFU0d3cT6I7kz7QrL50rKQAgLq6wLI
acCb8MHM/oQCeV+/ZArFf8QYEVUmd/wK7l69IoXyd6BoTnFzC+hnQOfqspFyOeWDdRzB47VAyPU1
BkppNErEfbQDDg/gdpdjZItjnIo+nusjMAr4PTgxlKCmpEuxBUVc8KG9I9uIvkG+UKP53Gv4nqeP
6L1jp/gUUKuD2w/NNueJw3ptWdIgGE6WBpIa6uaRr8Mt8qJaHNtxf1ELUNeUJDgz9HfOvJpQqzGT
PSsyuIzO2DInwoLA1qOHiSLnliC3xZ7gve/B4Yqb+/II3subOuMnqnnldvGe90n/UKMyNB1OLoIZ
4x4D/J3aJbaV3i3JReXYgl1txhSBbCUpaRloIUEebTpAUHJkOt6m9KmMDyewWJeusqHv0SEgMSNV
PbP3ItXxmOVF1ZocgN1MmLDonoh7evYABw4ASLDVp1WQbzq/K1cbE9evCGzotIKaytR30h+Copdt
c/Q2GYUxtMFhVx+OAcCSiSzGJQTyJbRLrpDG0KI5tQi4gTweVvPXmPbfEPz90KW3A3yFBw/ZieSb
8eHs2PMIkJITWu9oV8h65+joAfOnVg+gEb/G7EIAGzCidrsMTVxSWcPakX0IhEEKsFT2+wk9HXnE
inYm5gqALWQnssCr7pYmaLiS/MqlAG2z7zfQbyl0zlllkv+M8XpdgL+ai+YgSt1MqXRofx4OuUu2
T9WqpXZ0es4g259jKBMEiQBDeHg8J1JUHnFK2VQYAZRpKJNBS0AlnGJl9ILTjB+k69RZcjYgarWA
xREex5R1YrrAcdxx+DG+OIggg3aQDv5q6l4RBYOya7J9UrjDfDFimtuWKvSuP4uOvAkEdE43PjZV
5Myr4RthKmr3Jpg8FUf35QJILXgvKIoWjKPVAPd9wHc3EVHjAzl2IhdQhEI0Is7WcAkfsosYgRba
hih5gg4eMgFhSDJGSxkUKXtuISxRiN3+oj+EDj8itJ/8lwuiGeZRA7HfY6l95i6YT/eQ9oRQFKdj
DBLOEqKLT0aO+ehNZajbycr3hwMApRi42t357kmssj1xuySC1Yg8ZEjqB7vQY7NHuaOz+b3oFsYx
+gvQhQlW4rc4lNtGArYCtgaTkfzHvsl9xae3JF/ohayAsdvGlA6pIrSiVg3Lhb1jTnKskF2udFgk
NfY68OgleNGO+zxdXe5ytwDAWLLIbzNQ2BXNufussYhEvkRDz7yDxCVQ/YPTyyejGce6fQ802glc
pS1HVRpHtjz5rARvBCMghHbGRYC+FAIjSYmGGH0QdJYCaKDxvcQBiZNGVo+GOhtAPzpQWriH6K9c
Ex9ehLmCf7SSl7mTBilDuRQWnu0OnZLKhkEVJ1zkN9WWWYvkmQgVmXf7vNwdAeZTYeA++xiXhbY2
sNUlm5d95nzMHRkoxfeOfac5DwVGOp9E99gR6Y13MfacjgV5xuLv4N5gYuDaqCwBkby4DbwEDctj
QN+SlFQ6qbRueYqEm8FcVhHDE4OTEKfOPxOOMeHgD87G93iOmxGNZ+HUwamRQsOHG1iUHN2SsyMj
AXf8Yg8sQifcgpgZO2P0X3HJPwMwuQdgApCdbV4TRZzraAd62YqDQEDOf0w07hMnPaDStabTf8dL
gYsm4FXErvSjuE8A9ADhqReQEvLK8OeHlzFaC2FX+ZiQ/1qHAwvgP2iCA+tgUCiKmKBm7bg6WYjd
gQuZM+IN/No8oboNjQPmgSkQJyEpTKdSWlnCad2o+ZzdAgpvQQdEtp+KKG1QHOB2POtAmM1igVkB
nXAAgB9cvDmhAfgtGb7G12g0Z+9LLCcvo0MzH7HhN5Kx0hxjLSmVkPIIgpCLmsekDPMNSTbGnUsY
ulSFqf4ShdJnpJf+67pYfR4H2dWOlVjgfWh4Ya7xlbvdHa4u1j0iFTgc2GqeReDkDqkfcuxoT3Fu
aH3Tw0S9+Aw+SC+s/QT6GfLdId1aAnKLzbzbsQv4TYCyE57SLsM8c+AwuGwBtjWobMzyy6MOwsQr
Xsl1MOuKRZFYpOVQZqYWt5OHS54RUQQCsRHyzY/dNzuBRB00jUYfddrcqE9LWVPKW9JD2i0umGYh
vPCkKE+bi4OYURzijaQ2ZaH+sznvsNxyri23CqnWOQJikXdh5+20EQqInLrDiTKt2GVuabH7UhaC
jWrLbthZhyjgXXlsXPxuwIY10BeoHKTVo9IW6LzwSHjGsjdjjjH7HfQJd0EQLyh4tvHRpdhMBZb7
6puIRlvCk2HTyvTBASd0gNcM144jKvpQbSG68cRk67zBb0IqkkPy/+mx0RRJcRQPWH1MHztF9ozg
Egjy/rIHCGj8e0wOrDCnYgt43KwqliRcM/QgtLgn+MpgYTYCr5F35GUCRuJEOMwoXo/XYQijzRvN
N3LnBIyhXLP8Dsdd0+IXx5vwgYqtJwdQHuNP0+UP/jL44WINP1Ev7+iCCrKoyHOeInyiNeCsO1vG
kz1ZOFkNWT5WARZZiXk4uk/P8HvQskY9u8ePyg/L4ZWzLx5Ntht8aznRLCl/JRwSg/IKcGJsAwlW
uVUDRhdAeFo3H+at5qC4afHwIKjasD8XC4OSs2xNzjw2jOXiBTdOw2IhW1NIH5gaYEpfKmXi6NlO
mER2h3zJm4rPlfI0GQUtO86L4MSBioAc3Yg1JyQSqFWMe2JLyU+BVGA2O90WKTSRkIoz2wT8naoj
tvrNgaHgzh4CmAzRaddgV3Nx3ELMJmL5djBMgLzE8hIQC1gaWslBLLcVRUiCsp25Y2yMrBMIKAkU
wXbRqQHYCfgIoL9NYZ3T/hxk7o7rAupmw/kQ2ywrhqWFY8Byy8fdWDM+WlZGLg+/wZXIOlyUsODF
wfDBsvTPQU/dl4AvrZfH+xIbcL3EEX//QJXeMvxj+Br0Rond50ABqmc9/8azd9kjf8vK9uPD28je
2S1U3o9ua9KxrzgtPbzbTzRKhbL3US/74pd267d2IG5xMM4Hyv9/FkEsg3izhIGbXWjobw5mQkYm
gzg1JNQe/nGSD7NZZcl3Ww6nT6RGZWLL31FscsjKs3fzczTdz6Pb7GOL8XnbN/88av90crFXH5X5
vfCJNs3LlkC3y+/Cug2PPtVejijy9GonxFY5j/GBOyJmo82hKQa1yh5f/PArt0q7tAtLCxpjLZDt
L+6c8ylfcsXaoefKddJ7K4Om+7SRZ2EBmoHuNoNBjeHRI8hcuK6moruzltKz3NVN4w+I9i6DzDiq
YzTEGchOk4Obdbbw92G48Z7cqI08a3lkOdnra0dXDqZIVkC+JetaYF9zSKu0EewFjpJvf5Ff5Yb/
X6WstBb9PZdY4scOFlVs6tEXO1s4pZJIlbNrWOnWsPrDI9vqGMqCSN+lIFbZScOCLbjj4DPv5+9x
Eoxgi2XI5Isghk3oJnYXW6jR6raNSWlqBCeDBIymAQjV7/uXUI5l6tzYRSnRCtrBlrizAQzrgK0L
CsPaiSPg6dCBwV5x0jmsbF5+8yG06AxfNmh7oo+OLp9iianWRhITtxFSZwvmLANpILf4ssXuP+3L
8BO8eILNACI14LVF9ecKkkgLbr6GkOTNr9CFRfn6FzW3xcfmEbUZr6ip7Rql1y1RB49v0XG/Ti8S
gHDdtnoU7ulmg/Fq0Evv22dXcNqArmh1g8Xdjll+Ub2VgUoI3W63eIq/IkdKPUSqObxmzZ62HAtz
gBnAZdHUgOOAWg5/nWMyxOAg4UIFC3fhcd5YeYTN15oborO7Dtu6en/nn+fgw4A46ld132E+XhYz
C1KUFsG/jr8D6TPXXkMgsaI53qPt7e4TZ7IvwFtIxx78GSUzWh1Mh5Tm+Ik51DI5XQC0aSBT0FI7
4882kyPPtuFp+4eD4u3kqB6ghL0uDuiNxP62dNH2o5/P4q3HrAwY5jWCEtqVPZ4PWXvVc3EiqF9a
aMp2j5zqluiW5SWn51wMLz7uEykkM+cRkcP/6E0bqeN3E/Y50g6pVVXhy+vDMgNDQnTwy4NG+4Uf
xab1MxtDSPjMRsaqk33HHgnyybqIcQUDQjenpXonh00WJUuJkIV69djL1orReWiy+Xg12DMzekhK
zsa7zAmU4MZhOm/kvQ4Rf4ZLORiTxbctgtlQThydwTiwhygesXd7o12HEGSHSC8c+cUCpZKuBUbr
8HDjQMZciHmmY9u1ipazq+GyMB7H+rKCZjKVC7iS5Go2Ov4i/f4YNj16c+dxhvQLbEPSavRDJMjH
MGdhYvcYFWXfsA2igNFcF841F/PUYngt29O5Sx8t/ByaqgBYg+G8fs31m9EDqRs2Yhbakr2EUKsU
/5L5d4waGV10iku7u+6/tllpIYlF2hQlCdfWrkJahFb8v7N0yDSHq4vuF/BMbd3SEnWc9+wczWWz
gVTwxIvJOb+Tu1eB2x5l6knzMrlZILC4WAZKScsvx/i537PTZQK32YgvfnUh6zhqZsohZ5SHny5q
3NtPtTq6765Z48cSIgiqEN0oKZ2Lyt9Rl1GhMEkGb6afuwj1TjE6zDKjlxx+kgluBVnYYb90O8Ff
640tJzFahwSJjfnDCG9h6mPljFhHMuqva3qTklrS4Q8gURPYXH+FGKzbfdxZprVzZmQ2REqQqmDI
VMYEi7cjvHGUklqwAPnmQ1UsXmeMD0ayiTbJCSyp3TBUVdn48TuXnH1+EiY4mI3XyjgOFt0C/dmf
64K51y3zJ5v9IO1cqTclQ6akFF4+IxBFMXiUzWRi6osARF2P/Midr6wBMh68LEeBp7BP1F/BpWu9
oV+WTnaa7PS+JQM5qI/9aNJn1+n8UZJnkgwIQ3nC7Qknq8Oq3rxIb7Gz3i0IkUjt0Q6n0lA6f28p
iLoettk5VCHlKFc66y8Nlz5AqY+6ItU1M3uNk+TH6NidkNGsj6iR2xkCj8lGy9UuBfT1QSV3kNcB
PuC9OKYU94jaiCVedM05haKsxKTYdjEm+khX/a4txa6zLZuNZiVj5A6HawM+lEMniu9wZGklVjSD
PUpMvJxgTKTGnrwXQSTYDo4s+1jCp2bJ4QVWSO5xy6wm+vfWDv1eXvW1CPpuLSB2N0bluaBpRRqR
viQkRqQshGTwlsNP+EQtkZcZTGxgEhp6v3amPlPYxwNm3awXb8nRijnR6X+Pdbqj7EzvGNjNtlNg
AEDW0T8NQBxISZjD1LA0FBTt0+8t4oxXHVVj1Bwhuz6B83cDFKL5dzFUBxHqp/KMb4zfWy/2+qtD
G8iBE/NTDYtS1U12Wur82S1uqOETFiNSNDBWpxZFnM/RuXs8B41qhPm+gOhQmTbUIaQp3f1kHuGG
0Te/vy+CuE5Yt0j17kvo4gbNbPXmKmuBQUR00OZN6e5VEZRGOtUndZ9B4oA0qRhMrXU9Gi9HOh/v
lJZHR1OFDIACuInA6vKPAbWqDcdeMVjgPaZNOQZI7VANI1mmthKfIKDRvxuQlZW3AAVqb4fVeBNc
thnxu2DP9dRre2U0F836rv3awpP9MPibpem3BjQludj+5IBQx4LjhI4qHtCqvkuGx+R4HSTQrzAH
NghFPlWr8I1hGR3VZ14iMj/Es/nPnhXi3BH0AzIKWonBXaZV8IAZWPyhXhNI5qxPKaOl7AcNgMkx
szLoY8N+G1tcyWlEEk5qkNhTQhYgFBlx0SdTBwQrKSmhGIgRawxRvcuBHoQlBOSZs97egMq2l7Mt
Esa3WQNBVLu32L6/wfGHuVI+04KeYCYSBqlLJaQZMAxZU6FI+W/vf6MbS7CxZi8iZpUAT1oeTEEj
rGYQ9X0jgeZVlPdrv2Wtw3TaN8M2mIR1wrTDr6CO7nCpCDHMXbG6mqcDiIgzKQ0mpQ4yyakcUMpz
ssL2jppfhN5B3zrL5IhvGpSeUeDKOhwJMoj8LeeO2t0tRfgMI5gJa4gdjCOHkY10H1/VHDvKFsXj
PtucWXUQhYL3oOtnezQs9tQJMQUINlhdiNaqvaNeXmP2srvJ/hQtf0ZLlx/T+M2Hl9lzoynElLfl
6Dw4MoCOtUJ/k6bSyWKm2c16rvvS0xufmWsQbdsVPtJcA84YbD+12hYQydpQUaFYEYWIyi+FXwKg
k408bNykYxwZDJ3PC5XHvCgb06L7gDTwn+FsXE7pLWzW7xfTfFooezN3D5fS1239anfc0nAAu0Ev
Dd82qcU6n6zDxi+Aiw+haqszl+oEmg/ilFi1zEMEA8VVvCGCq37zwMAqTY3bQ3Yo9AQkh4MLdLua
uyD2fIYabsb0G6OeDL8kVIsyp+W1GPLIRoJ+cSSegNdHo4bBQvUADkPKwCoi0IgI9NxlMNJ1jZww
c4jMlum3hydYCTSMBH+2oGjfI4UIqx9mKubDdNRgezgF25Ah3wPZuDwVglIS2eKHxM7BOdDtLxNz
h6OODO6HIsCHeblEWtgDQGBe38fQFVTp0GPDYPdXRxgWD7e31bf5PMPzYb2QTqcTa+ZH3xBtK0AM
wKyC1iI3MxH8uERfQDAer3kozcMM1fOgAIcgkJJ53kS7znnQNngPdob0Q6AGEHxltpEyTRr9bUkr
GgAM9EYAq/ltvcCSbE4+mLoh9BBKc6VloJTYdpERKAS9DKEztUBkaoTz/ITqnn0hVbdsZnpooxR7
ZKhn26bDswEgsBB+0MM8zQSZBaP6gPjXy780x21GsoBWeFMuDoq2+3y73dpE0ZLa3H222bx3c9AJ
G6i6I/7e0agyagyU4JYpKObdQetmA/U5FZFmoZrRgf2ViLBeU1P4BkEpTfAyD7DjnS2B5mZUXtXq
gQZy30f3+QfC7QpN5Puw/E5q8IvSXLiZJax09D0e8EOYirCcP6KE1vv8vvvSwaMt1iGNfKrXUO+B
EUcI722VDTpKsFYnaKtYTwfBhrOVh9ReBG+Bj0MD45A2VCxNB/SgevqYkbofTD/EcuweHbtFuhwU
pKnoyFFM6gXja65Sj6z4Yx8nlUXcgxYdwnMXc9GHzXC3DbJvdNddoz3q8jaqNEKNSOc77ZH34Yg9
Hal6GzRjw0v8/oiRGi3nsU3376oyH+eoZ+UFgIYrwyyjFMphtgABQYdbEGF50w5sbjIDvZltGuE3
+oXlKmPXmqtmBkYcCowcqitFsYeFg2SWHOkydbvxy8TikzDR5bbO4JOh8KLVyBfUHFZXGyDBcY6Z
TkD/mw44idXXe86b+3PtnVPM0N3l3+FNJeQR1ix5/M1S5Fy+MD35uGXW8Xv07jH5wsIFTRn7VVt6
0G+rdEppA5GI26DjakGfg9pHRt9OAowdUaFZxG1rfT0pp9oxt7y79eUOZjlwLfPvc8UsDD8qPG+k
GJJ8Q8ZxdL1b1+uaR81CuL62GI1SlIG8YzXZirVrLWeNHqPJ2tsxdqhhMhiXasUXKfJRMdFV44ep
JfiuRiJzBVJ8uEyW4dJWujoPnjJub91l9Ns0Tc3OIYeWXlv5N16/R5oMTrmggbBrX1XLsLmVhZY6
49TDUdXWxx5nq2NG3tI59M3WVeHzanL7HPF8TfWevGU20Q5VpcjIDeZQK+OsXqraNXsDXTEpYtXA
/rmXid5TvS7p/RtL3IgZONEMS7vN1Ez7+lSX5kSjO0Yx00m93oIcNsIgBl8o41TRzy5MLWPL0BfI
rWSvLfXe+xDLH9ZFU9p5UD4chlzNGMOwzQAsAS5jylsH8QvkJQyfuU/sfTAScTnXeFlmCcMbysHf
NDBYx3nltNteZolO3Wv/DHn5xXm65/XtwXMwv9vrHrOOsef59ZFRYMiCzKIsH4xyBCnDLDKMDDod
Bb+Npt8O2Hub5GRW02wg0q4nMkLyK/qBBSiEEERUnBIPPrMxmRzxSds7iDCDFbcpwGQPN1WMWE7u
2AN6uDOavoLoYIAyc9PJJY+KhMRp9s0nWZrT4RD3/NWrMkeNl8O4chi69zjWH2BFtCWSVrV3bf5R
Mj8cyswxarrgWDSECdAwP/+wVvg5pBn68NtG9cg7PqeF+zW4ITcZADcH6EfPBbwJjSxRU6W5OwJJ
Nx0tUQAmqbjQnlQv5nQfVtWBRqUMuETm/GYtWxHfKyBmFd4Ul9deyvqhz7ftWfw3a03dhgOMD99r
uz3DziiTQcSmzMGip3bDZpPii78/tFEmkDbBQ+UDTuPV3DdKGByJP4Xy2MvcBp/BOBsHlWvzylC9
VDjw57Ch+pTe1AP/nTGJ3dq3+tbvZ4eLARaGPEUbFESPUVT1Zt4B4ziYN1yw9iYKiEKWA5INHmDe
pqUKCg4O2m/nZ0UXTafvD5hwZe+R92xw2B3f9Lljl9dhAsxqw0QwVa8BCeEYCJ2AV4JemX/bTGHn
JxsHek9NJ3/yxiih82cpjDURq+Z2gC1deTsUtZX2AMJEDivsjd8cuJO9h4sNmMe7ADszW11z716Y
VccsXUEaVfUweWMDc9AgQCR/4bv92qky4NkCtju7CFryWQhMjB7w5Rh64ul5eKoUTi5F0VChIIHO
D1kX9LFl72llCyPBLd4WtsAuABe9ffALSJc1hLrQiMQJi/nuVbjytOsG1fTCI73Q8Qy6Z1s6D+B1
qfNLVT0hilKPVB1eJwd5aqmgV2SU3zs5EsGplC0NYlQRmCe1e8ZP5su5lOK1m0eGB7lRD0npKBT0
CX4YsWQaRxtbm0ZocyCXUlHJfdlJCCKRk0Ji3cdZkTSE4/5gnA9BFpM9NFrm/Y20Fr1n9WFC2+iv
F9TcouxOjGl+1x8BdFCtj8slGSsgK6IfGg3P8SeuRyeGDAqu8DX7WMBIeTZRotvLVoDYxWvIZAuG
0IPBggJ9qa2jxmxfK2t6DIVdNkIjA5PDLAzdZIDCyW92gfldDs3499EEAUmP/UhQ4xgpzs24rW4X
xxBYVGnjCyjdfS4msw+SNqWHEkPJlLCKBFHkUcz690ORPNeYGBhIMJsWRL3UA6FNAlsT3+inou5C
2ZHSovi71LzFtLsw99vxI57JtN19b9crPdQsEG95O0tQfCAon7M3cVP/ai9HHO/0Kic8MZN6IKEK
8RM0eSBYyXhpVkHXnrgAAp/rLxrfE41yAzXO9t1KLOYdNmym/7rnOQb2UkG44Xo46uAOK7vepmbb
e1F1B5+qsOspxF6EHs5UshnH4lSlvX04t4zUiOJZcl62nNfmstv2FuPHGL+zx1B01FRPd1f3Ibc3
OcbTc7jXCThl5jWwRrCCpcwlBNygtzhjzK2shbdbrn5bH85Yu2uCB+UoTYUnPZu9w2p35NmaNcPH
24NtlxqrxOFtJLb5C9HTidSBDUXDQKeloN0mmvs80BfFk18Y3o5wolQBpfPQ5SigreS+bZAI8rO3
3br/y6w+1XWqtv1SzzXLsZ4yt3vPvIGJVprYef0ZFl1r+SxlzOYL6XsRl2Y89ORLEKb5Hevbt04Q
HDu+jumGPyW+7DJOJtOe9S5Y88LDRMIrhlVHIk2k8eShM+dRcxKrU3n+/3CK2nf6cLK4OjmzDF/X
MouGdRGJvdm018DWdl/MYCPYFMV/kpznXEax3KMv3sxE8YWTvsY1A0rlGV7Cnr9/LCECQkYg6lbD
J5TH98Rl5vhU72LHS0rXp0laeQZ+tOd0wCGWYZ/RBtAZLeMKFVBf9W5qCmP1yGRwkby434fnOdV8
rPon3TOi8r8Hht8OOzd87plQSaJF9IgfyJyCOhTKKsiFpNGtP3tUzr79sYT0dyTV4M5mXxkTy8br
rE76iCeVuffLdo+yS+V1MlugnCGjZH4v3T+n/tvPu6Y2njxQZqatOqvKRX0L3A7Se06rjYEBBQpx
DaWQrtmcTCfPu8O/9iaMB/2AOYRNRqW/z+QAdf/+tNre6Wme39E1G7EAImPSbcIXzBTjntqOYXes
MrPdDF0uRhUIrEZU4u8+tOHrDOneh/nWMat8Af/wcMFPsBI1YYDRnNUFiFmiU9W64xSyZSIDslNi
KPBc3KQ9hYZee8XdS1bVdlq31D0kG80IZUlJvw+L0OnRR6Kjn1gAbjmMQFtbJOqtl/smjURR+g1R
SRoa1oz7OVrNO0/kIghXBvXtkMSM8fgEyAwZU/2jMoJOPXgRd4waOeFJybwRkPQcvZw6830JGJXt
Xja8CwVBneX53IfTPUH4bD+7zzEOlZefo8LrT1GYsTjJOkJIDGkn5OR+dQSKGcqQi879uQhQP9BT
u9NgsFA3HP7CpNRSC5kZsn8AOOzHPs/Iup2YEmj6HRFTKU7j0/zN2NHKa1be1W08l40RybbH9ItT
wIw1TmTQXh4tRqie9/nJSfx8S2SijOmEiTxIJRxYdxkZszp/4reFgUzGyWleKyMyHpCQL4cXxUIU
lvhc79a3Ht5nBUr73rUfS+2m9gm/U+4Bb2Rfw3sK6/9JG8RCvtionAtEbfbr12SSFio3qi2Tjhod
7AQ7PLEuFVaq7RVMboGmi6FZtknoMt1PMp4RP1FTjTB5Z6ZEH5k/y7vc3dn57LaXN5SPZLLysUND
qAxlOm0p4jdESCJk0zAC0uITKVrWc3q3ec8YNjZGhSJQ9VGPwzLvAqrPxP8BG6XEKa1EY0VvGlCu
xC5MjwCJ2svMc1h4LsEQkcNKFCuO8Fujlt2ya0mgiWgzRBfb9nPSRMdNtrQAvHSvSbecccZOc3AG
lYXN9D4D4CgAdWlXuuXy4lKFtg2fsT0eH13rI+3mpw7oOQGcnay79HSInnN166rzyQ3QQT6BMM1g
+OWj5pBROGZvmTTU8SVpdpduddvqOAzcWukv76UhufRVtvZLYCgnq1a/tDUASf//4vxZwvkk7bBW
q+XkF4D3BLovU4gFlXnciB4Hzx6qcWFCce0QjmEMyQxI7wsJokwCdf6UH6FeKgFy6XTXdXDyXwyr
4t34mQZwdoG0o8AAIA+xMb8V/b14L36sR4ILYxlbeivMPaVs68hUT6mQYRH5kv+/Y4/ZyK1t5sxa
5DPSM+RVvK7mHWAzd6z/7zWRwPLIu53moh5VDAiVJZ71xygd+TM2Ehas8IpBMdBXwpTVVmlo0Kek
UznsDI/LXqWafkLsCef2y6wIxkOHVfDgqsHumcvVED4rcG1qUhF6C0N2BDe9AkI5As0Fdx9qPzJ1
SBLV1HqEPNFhKZHnaAUoMruoNXEO+Zq6olK6YrgLlFJ5ArKIvOL/Y4Er/P9H5ZF94FqeZgQkQnzt
ySznSoaAUSwhjimRzDNcPD9IREiY8lMSghPpoib5tjjOX65jKe8+Qi5nhVKSXKvg0VbgxLiB5e+k
5bYAm4HtgVFKCYPchv+xzUHJQyEF3sbGkAf8//LkY2Ujyb+UDlf84o0FTyq3Idf/VQiNUOji3eBa
8SnI2vxNq5U/a1IQBCUDVEAVxIUimEAT4BevFygZ0OwCuQ/RnTS5YcBnMP0O5oTNNWSZRWiAF0MF
FPAKCShtEApBNLRpaddgXWlug/E8w1y9W227BmjPdN8RVCuhUU9GNgkeALu7iWoCp6VlgzJdjYZ8
usSxrO9y+bIqxvzq+Evh/hMi8lGg5gQnB7MBnWoyYJIDpAD49cdCHoHrE+mIkYwF5y7kGZvonVDj
64cA5DA13BH8crbBEhJ733Z/RdUcLB3yY2r6+wuVRLgSALpBi7CrUEJDvtAHUjjdT8COL4ema/oO
eDDMPZEEUs6ocyAmyz4CxGvT1QfU5QHU8w5oYUaAi6SPC+YoWuyANXaJ0n7APwWI+SSAtOghUiYc
oYfHrCWyFjg/VE/nX1GcMbAYVEXP4+9dASyilIXo/MXknEvmuGLNC8EopYDJIgBJoiRMtwq8IM+h
0ikVMhfBy+aAWOOI3p9tL+GvUxQDKilCEjweRhitutYjA8sR0UlD/JL5AvNg9fRXkKglPYXBF8+p
cSn6cTEPFXGpI6cEEg9ZDBiRZtdMv5hNBN11axe1xsSmHaCdNO55EJAUk58NTAvpZWXBmRGiYLsN
+MPSHS+pmIQxZV3KmuvY0ygA01ulupsSm8n/o924g2MPsjKi50LzOYrnuvfxu7XK+YrpElpgmuiJ
M4eBlpU6S0ee/r83v0/a4NMZyAQIgI+u1QM+GcjAo/fsBvmZiuyMCwDPRrByY8tWZ7sjpDc0OUBV
YUsHB5aQYvJD0RTmxrudyZV6MwK4ssOrh9N+cLG1ZHXnn9cEGYb4SH22XCL3lXpUXkB3DzQeYB9e
gbARmZRFq9/5MMuVQyKTJVpnBhEzsO9ot1DxJSxzqNDcGO8CsOAPhFXoeMFkBPy8wT7SSVg469QU
6R+PX6zOA8zZX4tJwJKCMmuB+UnWCaU+gFHuw2+0qXWRxvbJZ4EGUA78OS8WCdAXlTsgyqqMxaNp
D/eW4pvdgGmFvzxczE7t/FYclnI17bzGk2lO4lOhhUvxqRFR+9cVU7lrMX72NzeXX93phifMNYXY
pb7CdaATST+VUmKH0J7IYpp7IgaOHjzZ9wyo3fmn42U8nE41mp9/ePYMDWyZx7ZDCan5Hepej1Ku
ZM2Fm8PeQJ5mT48gV6/EKdzGMbgc/ROwF/vzdroPsB4ZFbh98+HlNcEdPVZoiofvHqGw/iCA1n9o
LmkaBK2XyVBJr1GiMgp1gMGXTOdmsAqVTv/JUrjNW3gEOkQn4O2kv6cXjwnp2vxs6YPv0+TpxDs6
xaAZGTINWDHiUZaoKYclrgBxklXygyzmlYG47rf7j6UzW1aVybbwExmBCIq3JAkI2CCKzY3h1iV2
2Cvq09c3/eucE7vq7L0agSRzzjFH0zPqbE/A/00bzj0fuHiSxMFOKYskZMruDAsvRDS0AS+HygA5
Ej4ut5TDrsURjbUsbZhRk62pzSYvR4fjPpPPgycV0B2TxzletFbf/AEk4z4xBhIx8Vcv99TBUe/+
CgBeaKPLWaE+mXj+ohTYoo4V/qBsNM4/mAHof42X+mxjB6vQO6vXf6h2vfOtd264J47w+7z0AF5a
X8C5xk49IcD8fZ5TPD9tzSoQhIu9nfeAt+SHRcG6l1EiXJAhL0On0eEn4XPU6BP/CCkXhNUVBpB5
UTH74XU5778GQNBMmwRObrzgDkGNEzpVPEXhLlzvxZCB7wznFUSj+Adj3bAWyzicxWZfhH/boenj
HMrCnLEdbgkWB6zNt6pvKp8BsKl24bvzr+pS7U4oXqh3h8OgpVYTjnCtJFTKVu0NQ2uEDD0MyAA8
k6RtBBIAhHKSN3hJ5PuhQefUUsNDMFyI+C+oeHPUXxMLz3KMeSU98lagNUpU1+5hPoMjy8Hkob2i
wbFKrnLq/ESZyQQ4A1DkEb7hcPGDwA4kLYP9kl3V+IfPrNO7kr/AjeRZ8Z4giEAl/TziiKVfb5Fp
Fesv3gOIR9FI4HrS6OJYCgKxszTRmRnVB8N9ZTMrxw7i+cUR4tzZ9/bLyQmvCOyEeLtPccCrNhuW
6vUPcliLQxAWGiYVjGfb6E15gCwYSPuEKYgoSITXwXcYdKQypOElTh1XF7G5CYarBDXOu0dwBPTK
FKStNuIc3PGI+ObDAEl+SvYNKN8qGDJKwfddktU7RKaf1YGtQnBXdyIHE8geL5pA1jXJBtrw5sMG
EbPyp9u8KYgC8CKBE/qdLtC+h4IoftU6tpdDJNwJ1bM2EpZq8S/mVmYPxUcSMRYdRQfHGMyITmO4
/0JNJfuIN46xN+xw8uQ4hNC1UFewqc3ETpYa5JBM8H9KaMsmUvDgJCVnplBDCMjknGf8zef0ETcT
hQclJaPt6CktiQ2N9MuNpmEZ0iH9/QFH36toRUCMK1fD+88yRF7DUaNQafSw4uomcAKhPItjBLUU
ipCl1gODOh4kj3pRJBtZSAYABRVCARjTJLDQKHG3iVKA6DN/DwwD34UFajHOLeZyqVm4HJsZu4Nm
jcHjMNw/PoS44zN3D+BCF5DWcOq8y5HTZkAvr5gJUZYLIa5mv+SRfDq6d8xnVIpIP3DRgEpbUR0t
YqkI8bY86w/4ItCiSF/oQ6ESGIUYet+4IesFfKTJZluFwiphBrwhI/RGqllFQpMT3ftPAmuXvHwn
8OEbdcmZng6G1RzlKZF2eFEkkztIj5ihR+PTnOJgjVPJWuQkPNfeO++hTuJk5h+knEEvwJ58iqos
Igfk83Kr5AFoENzxmJ+RAYzrL/WCPm1I9bFcJlEwIi//XnSTQYUTDrdFyDzkUoz15O4H7KdRtvPa
syLj/qzX15jE8NwaUmWEkh7WQjjdGhogDm7VDhZYJoE9eb3vHOI+ZEFepcL//OMpW6/BheRUTnew
an4cpuz7oLlPn6/cZooIUwqWSYzUJczqyGGx/1wLDaIUhcHN2z7hCZgkBLPneGY9bddd5qZi58/B
bcKPbXkNW1g/hWs1R8bc9qbC83n8yB4V539rR+HZ5oARI54UTQjnXJpRGvJr3PV0j75IGJpd4bw+
e1sOR4g0RydkqBdeh2237HW7dh8qeoMyC6anu5aHDVmm1p/PoZqYSCth+Lo24z3vXLgtIylptrks
wAdDna7QubdPjaMyNahrQ0beKVrpUVMtOJJlCt0jIF7ZUBbpBWy4osNyG58IqD3q+jVmdvIx6ecd
4qp65450XGLOtHqnHI367xSusBSgG2o4pPeRDiD25x/+/5c02DQ6dyRkV+/78jDrOXyA8TSke6yb
IN46RdzQ1AUlo8qgROnFdLtJXjWcgzcbnc5IKzuwpA4elepF3bqLtjx3LC9AxZkwwnZ5qRYtGA5c
oNkocAgA+yrhRLHSLHEnkULaRCibNFJSI1hknLrMbNRTCGtZVlCaY5yIxug/RldoYwYbZTjQs1b2
45+hGgrgqch860nbLYbzrqn/jQzgXm+r5vB5rEgmEsJKZ7WgltgrlD45AwuGoTg7qFiagxzm8/Wq
GLCunrrb5UFz6wfdudHCffg6ByN6dm0w/VZoLhnzflhyECclZK2HYh/J9Gu85ziyAdACJP45LtwO
nmzbgrbyrW1IFu1vmBzYLzGwnOCJV6249e00mdBXgbUFw2aywiSHXlvD2w0phTI8N5fRDDdWB5ug
6HAHrorJM76PqEqOLYXhyB4RA8OIL2MvkwmgKusDy9/uutQjy+g7H6OlgTTLxiIlJD5PE4qbfxu2
PMXnlq7wBEjPsd3SBZP4znUsESXDHRKsMIABIstII8vCxZidFteAZTJB58yjpEUV5qRkGAVNdwV8
/k0LumaZ1RneJ8PvscPfi8Olw19F9TEKDkiGwPJ2hkKLYwXtKXJuuJqHixZdGWcJgcfoPtBZXpGA
MOMLYdRTzlDNKxSLHjsErREDIZ/TtI4QpXyJJReqUw77d3TTH6ZOCu9MbMATY7AYUYzgtnYOxGBM
YN82hePDnZyTieX+/JE7uM4lCaow4K5f74IM5sphPqtW/MyeOqHQdPUf0jRwGqsTMJ+xg5+NbEbx
Ubic4RnHIr9+YH+pdzhJ+NRoICmCobOXSN/Ce7hOd/0TRwg7izBPuw2vC8leNg9YRjFsvljBYRkv
30uWuZQ0lrvhlOIH4yEgnufi0MATodKAW7jj0DapKOnDbx6UuhXHdOxRZCqd3Kj3GhE4QKRqHnNm
zsRIkdKzdX+cS84PeY3IO8E9aKsl82w2IyAmBuwQ8Wa4/gxzaSUhDbkGtXy676YO/AgMjkFC9ExP
Vg5+orugTtCnVvJpN7zHhbtWHiaKL/WL8CLrBU5TBzptXmyoQfZ0o7/PhjEc+WJEVaFReksh7NLU
QdeEQifSGqI4VIY5p+A04IXITjH2zD3kXYbuQuaLc6wnC5xwDdYzk3FW8FJabd7o0BsroSJxwaKF
XpPxQWDbRmQjIlOBoo5ZAkefvmbjzQ7CrDSquxX9RnVXGb+UMgMKDHERcgptufC/tb3+nCjUYOQV
2eac7VZ7OmZzQifa3wPqMN+kS/VUOaMeMnwdJPsN4Jvt8kK0mLwzOZphIMOBjpv0cmUOyDB++qsW
HhjsXkiUHTBX+msgEKCI8XJWDLD7D77wqZEH/3p9qigO1GcBaGLGVHptIL3FkrcZ5U4sCW1wYT8T
Pm4Dq0oeMh00TmQiJISpLkUhay9ujEq3zgYn5ccWnRPZs5tDdmHLKuQ7Cr8lVRuPjLVZoed7HhHV
UPwhpPEIzgIcZhemfFh8gDLqNWSc8DaRiDOrNXHhQ4HOfpVlKVgw1UG4L/DoOgUX5t18Ipp7cm24
1xU9pZ3v7nB4R7RjlsLUKZMTQ36BFaIBAkDVJZwrqmuo3r995LwWje7sN+7dhmdEBe5Y301PlwOy
Zm1H4b8hR6IADByo3phm4CP7IL+h4TFi/lGp2TZ+JpisjKOCfBoyXmbdWWAEgZhjEzzDLYbuuaX0
jGXqbMIdaAZVJsJYhNQOjwWX1yUcDGCYGdg222jM9XKYsH8hG1v01o0O50ouqXDTB8kMyJTRKX30
wz+TpNklIrmEIy3kaZNBpYL9jQr6expCLQ8zu8ZnuzUVOEcpSec8R5c4blmIzX9MGaWBrDvEoqDC
A3XpimqdIpc5F9K7TTURpL1dscZZE2kNyrlmb+Jytn9bycJN8bhO0WwA1XNxvAH0v2wiEaUhpidZ
S7j4zTPKPzr4PbwJ6VKeLqHF3yyvLJ9hW9JKJ2eGPYCEFbZcLkOh4bCIRucIqmIkeQdtzo0/Fx6Y
BeoNKwTLZAa+Ewp3duhlI69zthohB+adx998wcO4y7HwhyURkzl/HzU+UYOBCAzHu3tf44u0fuzU
NqR7/3S4/rceYwK9wMiIxJnRjlmJT4AU0LgjzTWp5L/Ujmp99o4RSJRPRkqI3cV1ghLLUI0dKuLW
W3w9KPyFPBmVs1c6pqC9c7TQRe0f821a/eNF4OHwv580tvY4QtZ8qnKSd3yNvB2RNE48N3cbc96N
q0pUD3MeFWxtw0U6bzLY4PjbhvAFl72Tob91nLzIOhBSzgzMG1AW3YcAAlqOZ1EoAkDRWLCX0I+N
3xgrAYXhRAYbCbcenqk48FnhZUlRZq5weTlmrEfIAMd695m0bWiLq+3zpmbJfgnR3GsefdB0zlJB
TY85LTr8Sd2cXkftaGkR2yvEUmQZZ3aYS4OaAFLI/eKZ3wSay7TehZvS+3Zp+PZzIBBT7yFNsQH2
ycRku8Zi/JReobxObXkz3zRLPKXlDzkCbnKj9hPSCdliDM7bXNNdigQgTZoRSBHQDvTtOax2Ep3m
EPoR1NDcuExwmE6WevVGUqpuNx8xhV9b1tqg7FQQb0W2k3jJ0mQuYbgswcV7DkcbwY5gfbIRL2/U
qrM2cyV+TXRhusij2Ia4Vfbwr5JPyqYBJnSR4tKgpKgmolESUPfRwwAKfpH4nWHdjG7WTqoRKvbs
DIHzOCbw7z4p+jXPmFDz/imC5XBqt+CLyDCONKElF8ppcjc1fg5h1V8Sb1/cPbGFXs5uOEIsmz7J
og5YElF14wXspS3QbHtQeCZ7EfiF0pclKIqSPGcqVB+UGIUkBri1Sf9Xvp5zfHAomtgv8e7j0fxY
a8Ts3dE+m12+Hk51dy5cxWIohMYaScfuOYfCrYST0+wu/kQyt6bzhFezp285c7BVk0KEh2SNnjMY
rxykhQeVP83YdzjpeLkAmjvRHdOIhWA+0DZO8WD/z0JYLzWWHHH4s0KFWyUaMpf4x37WuJclbchJ
1ZTN15fESFpYsAPGToK9j3He9g/8rMHFxnsJ4K4/aVgM54Aqb7goMZV6Cvn4ZvtvApUmq2+PBAXM
ApgVYcOYYBTOQRkkly3/msyWuHLA+N1w2GjmwklSG3O+lpgSB38SVHLjJ8ITL8fDwSJxXdVkxcvr
Lvh8mDmx+I1wOOFM6vTk5CR+i64WkyqOPDQya45KmL3o0bGbw4/aY3nxGE16D+5Sxg/giAM8yRb/
2Fy9E6odYYNXGJLxR5MHeQpbnTWvz4ZJKLULqoCfks6rzaD5A/djRcVJSrpzZE0Q2GxSq4f+dARW
z9bN24PTUVSuIIv1Wrzry5cWrElmltcVNitqhxzYC6q2i1Mwnj3EbjEL2ZOHGLGcqLv4nLUORt9c
BqhF0x+Hm5+Cr/BERLpmRUU7gDpO5Q44QV+qcja6KUZkJfnM2EYFG76MxhvLcdnEdCKIffY765EN
ZoI/IqM+U5TRsfDbcH9cy9ISLfUa3IfzZRMBymgSf1kFhPltnBbfJIYQgOsbse3hXBZ7PLk7FJNc
//1DjbrFysfbq3oHf1uf8oQpzuJPxAHTSs+364Zf6xMSmdcfKjbTZz0SrfWNcDemNciAPiFDjQch
8Lv+wbdoRup0Qrw6F58kDOufSbqpFh+dtuIm8wh+v4JK+npRuRzqosxYLM9YYLAHy5qRQz/b+Rvq
1PxeuDmllD0QqHqSCfVexuCYKW42npwYNSB5/gsWhZENTc/0ZxDXQUvE0ffnyCUDwxAdjHhNhC1c
8GjIqJGTesA8k9gySQ1PWSooD0Zrr4LA+EepTRG7BvdcA8FcAlzDZFvMktn7RwG1A5qnE2cqrwiv
7wbL5KYWj136Z6rMNYs6yrDFYhLk3qOUHjBL92N+ZJll5BUiJ2V9boRwZ9LB0A9RfDsE2EEQxIEI
6W17IGtGbszNh11FaEuCCkXtrICdhrLn7M6LEHqg9DbSb4u4CrMDKaUrHDuDWnJ6pdy0F9oww/E/
Fy2/kMMt4z/BxV6zvAHeUvPXKDg3OGHD7FdG9Goou44dqhk4cx7QC4dGLwd2KrYguqPejNrMjpKJ
wFbB7J4soUgYlN1LWAcsN95L3kZVwX4LsuY/Ls5j0dOdpI3B+t2n9+p252KENm+5c9kwDQNt/mJs
IvrzltEdnosYA4vOi0f1QWK3PWj23zaLlY30Sck+yBa7mfPsfR7xsehkd0Zil7CqZLDXwA2RbLZ7
ACRyojJjarOoUZhS80jle/CKm+YCg0+GguGE6bSG4yjVnrQa2YGjl2HLLWjLaX31rwyv/e/yVcNg
RY9/CR6NbShf+uksD6/fMSZhBeggWlJR8s3MZ8R1Devi39GSf1R9NeWtMm+qxKGNlWqqL3DVd4aC
q+BWNVjuvlOnKA2BJMHm+DFjkeRuypJaz8PIUoZ3kIHKfHwxlMn8GmyKIqNXei9xcgLYZKF6IRAm
cjGv5T5b3rHzEaQFWMX3h2+QffhZPgz3eP71rX/8CvUElljE2KrLFL7sJIfOvuiCjzA3FsutyjuP
yF6++iXbNZX7Jho3gApITKEk/d7EsiihwKJYBwrBhc8mNJhh9jG2PMvwMam3bRewhV4YRsGJEPCU
08wgv3dFfDlsHeFhtnqMPRghN4IJlw02/tWajiIEyL1yFQC8cmaI8xw9KNsejuHYj/78/xiBkBGq
QLl41YS5okmqANyi1AHApqHDCJb3haKdDiMGtxS5UJzSU+N9OXG2P4cphinixQNqzZ57lxfCphBd
h3iWwCIAp+EaJUaAF/d3fOF8IulKEpLBkX/1pNH9BDHtCVMaPCk3UCG4R0AYINPt5LyHcksT+KAj
riKmndcSiRNoP1YldPdU3oQN9mCtk97ZiTOxfNPAiaQF7Es9EN9agXs3kIR5J9wbBGWRFQEFQyVo
qa9BA1xXbHciOe8SuIldAkxJ5t+qTXgPFW2EIfHkxUQUfCXiKIAAkG6BXTF4Kr0ee1ly2wAxjNkZ
OUhdAAVO8YqzHvgPieSZ94bSnreZoaC4+4qbuIq5hkV6XSIqQ4r1M0p6J+Co8/kjwVcby+7NRt4Q
Jqm89dhSkafNtZMgC8FzhKfSIWxN+sjhGId1X96UJhg4hSRDHEbZ9cc1YgOglEvg516HeKy3Pfzl
wHJqbhbHWMcZtMwG6B6hnx79uCyRo5aOeWPPyJEFbIPYnrXJs0pgDe9kriKPCaBY/Bi7zAXSuEAZ
xn6PJzNWGyJUrLmv0Vy6cLZVpNG+xx2CCnLZifcKJ7oYNNlZ6b79r8XD/31ocJsws+hM3kFDSazh
8ufddQqw8fnJ0xjZud5xiy8EezOsBIQk9C6q6IlDBphm9WXG+AzKhl93m0uGjYD/lCi0Ks/1loTh
cbPtv7pgivfBJ3nlsLGYx+IRtnpL+PHdw0mfV4vAwtknURJ7i80bp0xvViLWos6XBVzvQXELvgsJ
zEP9cVXDPyHXuPD+FXmu0EKaWFAqwD/FuiK5mVgLr4G9/ok8lBuDdn44UAsJ65NEyDzSxLI34Xyw
hlhCw67xWManUyw00hRfQYjmawdECJIBO4MO6lTxKpAfErFpsckWPg76HFC8JrRYB6YpATE/Ewb6
JBiPFY9agDt092ykYuIlXBx23xA7LND5kNIBN8wZ422wO1xns4x/gCAhmjvsh/D1xlWQWOmYE3tT
x3vAp/tW8oIGdjcAD2P01+sd+TQpwxVOPtkxkZ8yTEX3GMd5uIEo0jtJtwEiSvvL6I99h7AW+ELy
eeH3XGgzZONrMssDVE1DjwculH02KsUWfepR/DGe89L6mhdHvIU45utYP+8Q+vi0szE1LaWvmjmr
Bc7N1Oz8AgZqLOcxugVtNFRrqyZFh70A1l26I7sP4gKQpw6uBQ7pf8POPRgNF7O32xwMfwxE3mXW
Pr2RGYMURawNHbTVsLPPGv8YRGfYkUkxDYMho31jnPdwQWnfEF2RHAMnQBqCTHMZYhjGZ6ca+e23
rx6XyInEYO9D00KOXe+Ic7OAxHT9vEU5FqTJtOu3/D63HyMbhOihorN17x0MXCXoS/bTOn/gv8hG
Q0EnPjRTbhk2lh0xv6dLivGd4cTCwqPFNPaQjvptnz2lXHYpQjyPTZrXIsquwCUbNnYqdFj4RVeC
imgSpFJcH/6tfxk2Cq4dafCzM82Q6bGHSaWMihhvASaL3QzUUSdQuTAOlsApJr5/HfK1MApetvIs
K7HBAHztIQzQS8cf78HV2P04BJ2J/KQTeC1ul6ya5tHt3zL/X9d7+HG4YTUCrwTL5pZIFOx9NHh0
VHUySe8Bu521Pu6yzt5I9F9+E6ogg8sSkJBMYuoN7Na6lNpQYzrzB2LdPM44JMY9Rhq9RYy1Nc/E
w3hBfF32KNL9lonjSal9srU4jgcD2i8ZZ5NUwJOo9ac7ysSrJtc+HBuUC6Fi1EYMLdgtlnuclLjF
3VxBpEIQ47JF7UjLxXC2uYJxCLMaWjuDdJ60iQcCfYackv/A5yfNbMIQSXlw/9sg4taNpgGyPqZe
bz6dGHxQxof0fipihxbvrav0FflV1/u/vFtJWsD7i2IO4D6O/a4I0Mv0B299DvqqRpamdHkjeYy9
fG3iicScdEaJnIVMejckXoujLV59tRi3/un0UgSsmqURHZMpKc8pBvpQLulP715gR2ybvPd49Xph
N16kkB+xhmJTzvFXYHYKKilNZOviMiYRi9DYBuF10c1sNqbkOWukeuRsJlsH0mQxAIZAteZmEe0T
dDYKfrEjfkJ3fGAIPm6y4OkdspSf/ppxEt9cNrhWKjxIoRPfOG9TIlLSbtdCjYoBGbYL0hMLgHwg
EiTEzJYFypYoOfLyqzi7Icpw+n1SqSWMiEY34Ghdh9wEnHsZhQoQeupM54/R3J+23LxFr0uSLT/+
O8glUib+4Cqy70y3o7uOvxmEq43Io19/REQGZHxQ53HlYssUTxcybpOHtDYQOLiUFiEtg/ApP/9Q
lx7A/ABjNfDQkIuugR7DqKRjwSncRumEJQpdRd6NEZPD/5XuZIF6DboU/3j/J4DfQ7aBmLdWIBau
uwVRgCqEA4xQhaUzHQPJw4zwu/EZTTvfP5fRgnhUXXtdNC3rGvL07cB48rikcsCgjjwdpjFL+D9j
WBUgqpwH4q7Xf3XmlAzKm0onJni8UBKEczR+DXtQUeBbBnAqRwftDgeQKGcN6knsbpmgAcxilSJl
DgjRU7dcLwe2pbbKskUPcOtHIbsPiCbUNR6w4I2Krczz8vtHYVkl4yo5fGb04nT0GKpuwnVeoH3z
mInKQ5XHLv6PU1wAO33ccClSmKAnxlCoC/knekz5Ssbkaw7GgOaD+nY8C2psfAr3WHramIE5NtV+
CgQglV3No1DCBSKHesG9Gfc0lR607BuFvkw7pRlrYZkrHpRLy1dHvUHrGLnQZ2XFSafMy4W/iDiQ
HULeQ7Z1vDbZsCSLS1KnmTJIi87WRplESDngR0rOFh4CcfdkehzDmne2PsNrwq/5TiOAqoCTAl5v
5csnH4d/QKQxyO831+PS6gObcsygZVT2YGMswHXWRV1twFHw84d56zq4lGMBTVaRkNIXTGcBdT+M
gt+5sDKEF2N3J8CXhwD2w+D2D43XgAmeVaeYpczhFAJgEQ5taxxo3tSlRkQe7vqUAO3RJufXsw0e
PIotrS/iJ7Kz0Q2K8f59ERge7LWaw5HPsAOi4X74IXQaYBqPqfSNsg18rcExDS1kyebkSd+yjaSe
Z5JOR+o/q+wKiazdh1oJdeQdUHBJj0g9n5cxZeqRzt52C3zgOBfi+ow9E08h8rzJ7amCKwX+frzB
YISxg4Be7r2uj8FdqDsFbkRqcwB/UM2Y+Qtx6xPYNGrtXUMmIEweJSJHCt6fRwvTK1a+qDxVz5ry
3tJjKIo3kCF8+zn2+ejpaSVGpMAswYdbRUT7ZWh/uLoJ8156ojc9VzHrqWCwqsEpaivSb5+gjzPN
HUzXGFjLRCQFfQwzwsGXlfe4qkV/25tsKTEDqVIg10oqSoy/+vPDHnXzia6l4M+ITEEteqTUoqRZ
UBQGAyH42mPmMJ5gr7Kg6x94ODoxVhKuXgy46TfMjcMKuQJNDjU9JiNzVN1HegRjGE8tgGqM6PCP
G3HadteyGhqUb9+cl0mKSFJrgSVunfmhh+QyBsfBYF0T6b0kuIbnhFHPnSXpZ2yTvE59mjzaxo4U
qLzcZNCAzFJqBUN7SE6cDoypkFEl5VdoXukGQhBYc0i/gT0c3rsVJxHu9/CkhOnS7Tdi/EPm2M4y
RrUbnpjfTculE/DVU+zZMWJcP5mDbs4Qllm3UPmTBru78OpQpnab0t9JatLNp+NouduRTGEvKyqq
t7eI/n9VuQEvjBUBDegCreSY4iG9gcHF8UKnT71qUd08WBYEL8KQY+rHUxWmGVuy4kaTtzWwT97q
pqUrrgWcUhkZu6mX5xLKwwQTLBCe2FtjLOEw/dX0AEcBvz5gjzkYn9ECY0vyH+ENierul/uFQfxV
H25uMTEI6GACje4eugW91fjNSETSUqAqMIhJf7G1PyISluzcve+AB6NC3RtY2WSyBELZpB5wPkYP
oldEg7WAZVQusVd9ryopQKyhSvEU2n4C+NGnP+bmFzHVx/QFDhnqRZPVOuapkcxERUA55QNEc0Sd
6IA5t1WyIHCVnYOSki/CJcnbTXhWpwZXeZxKStgP/8H8bSMrUerW7vyzbPMxTmKFFnepvjit1NJm
6Ovtw8eQyo4aGtpaXvIiAFOM0jWuU3hFcza/XSI3IuozSNRTzubYA3fnDOG/ciSmXWwHPfptShjZ
Ggovtnp0QpwhWBWc3fweATFmZEZxxAA3YjF5+KqnfuGDET9m/K7OeQLKe8RNg+neW7j67Rku5kwo
WOjYIypq+wrVnO9Nbz6hyYsLfjpHMMwnRyOtxgeuH2lXtNAEKHNQUu2lbesH8DPC55W+ykFB5SBj
vyomnQVDOQ9j8AyGMbP2Np0A5elGRUBt0h3SUWzuE9QDuM1B7INJCDi197PN++k10ANdtTNsJ/tW
eM+dk7538aHIzF5rdsGcXVtxmcNb/k4XeOW3E7BNHK+YPk22dc6gzqXA+3WfYNT/vCvnHG1N3wHe
2wfUXItLANm8zG9fv2XrY8Oz+8+o0W92X0RMwXvpfadO1+rS3OZ19lZJWQDH3lliiAtk1C4TirHi
wTTbm6yMir3rOt1BakXUPkONumCfZi7y5s8yMPFkQsBuD9EagIt9o91DN/smjNL+/dYpBtf1woR0
FFoYlB29hqFrLd8ZfHf+fRu+J18Iaeeo6H6toH5CO9d5RQzuEEE2TxCUotfESS7IuPN7B337oQFN
oTY70uMcgrrpN4rwkGERAjprXoPPy9+Pa/vgxuLZ+a1X534O269wzxlq+oRI1GvhDiyUiLcEnvTh
G9Zic7gf495QMkw0cQvA9c7q1ju1wa17tsKK7WN+GbeTZ/QGzRiUW782uHNFz47jP1qqcaIxbqTG
oILU8A7KonO6BcXcwPp77z9N/0E4WqUb18CBSRjf2aqXVQJd3FTNnX9o+619gJoB/7+T6b8oTxz9
Quf09L6HoCBB0NRoKvZ/D6x7TX3GQBBo1HKZWzODuFphvQob+4DphKmMSZuet8sNaTeVY0DmPjju
9+K3PoFt+p/Jk0ZlfAeTrDQGUswOZ5dPYIVNU2OSeEPezGfl7ntf7Nje6nAJMdK/Ewv+Rk7Kl6g2
+g3kBiLsUKalHnPr5QNFIA0ASa1w8cn4pPzIsn9+Mho/1DyrjT2Yvs2bmGwYjFC8RqfZ3eNQaTK1
xW/Grz/Vgl07efetOz4LqpnuR4+d953yV3Wv7dsPd+9g47Id8agsTrqOuMzVwqauxS+/nV1zu/9h
IvCcwFNa6lWT3MdL/viQmN0Yopp9TVhS4FLYXSdbYAg+NC4y+baF7MkYQfJv9h1TMYatDRoj3jx2
s1unAd1OtfJGpa+V/8VLl9leSFnWytGgR2RzjHephbLx4j9ZU5MPKvMUurfVPyE0OY0ZjJ9r3suG
1eNeWB7oGq66qnlYLO1hPLZ5CMXqctRf2/tuw7btYVBnH/QOgG6HhKDqn+Y8t9uBTqRC6xGhpLTV
M2n6FwaQs1u3nMhcaYLlAkIrYd86/rXm7V9eE2MQUz25HmSBvA0YDsKkY5vHnLHF3fYYDuAhUZnq
gpMq9q5ivOgVV49vWSAbuulTW2+Pesfs8gWL0TtDp79754aILBtv7wSSWHjbq7/fR0cjWliqDrP3
qb9fmTR8PAL+dLH84kC3U48R4OnO0NjJWHk5BFHYDXfhfrAfNY5+efeBDM19+MI15hDtMTaue9ZR
7zGVxec1vJadBmjb22avdM8Qq9ZHi55DzBwoaAcvhB5BE0x0Pw/HC1aLW/93Vg+0xW7FYDOoYeqI
zvJx0U7n+K+sMGbx2gzoJiXMAzYFvE8Xeo+DAz49+9DJjOmxZ0yvXx91xz6EFlB/ewbcVguQYN9W
BSKdq6qVur45YbHj4C+o7yQmmN4NSUjT3z/8S9N/nbSBANz0SgYoDoyFgL9pGGGzHRwIviqm53bw
ZCLUv1Hbff0T2sBDp07l7Z2dkGCmp62No7/IbqfgjDY0t6D/eOQpf3QxOjCUuvvNlfHxW182HrMV
Xmxy58LdPXx9O20uuR598Jr4+DXL3z0Dp+YXrXBx8Ov7kNDD5yO4lMFpN6lYrW//YvlvAyhOm01N
1qxthoe6f3gHhyJqnyOn7ldVeMF2U5fD+b/y4xVYG6tt5T6y0UkQNbF3qIvSmuxt/Nz6olDG2dM9
dJ3K/dsFjGRo1bFZ7vodH8+DO4N35slKiuwv6TBaUz4LcMbwiRkwPZv41oAi6eVzwJ1MSc12B5BZ
yV4ixPcLhHfhyAEr/EbgxCDwvyomBb7JbAC/3QjCfw80a1ytgVCZAYARG9kgaQWJu3rOBjOJ7f7q
HivXbUNZpwMgYXMsg7ML489bb9zOexA/YNEib9miUe0RDAPHggpt9iX2cAaRkPrxldpkcX0SPiYv
JF1QrYvJ2WQiRBNyB6wZfxAHDwtFt3nn3Pb474+gMnNAPDGmWn07xP5I7t7IL/W/AlH30C7dIbJh
5j80FH0ZrTI9z9AVjRgLHf82G+vfBdrMBvqkozF/Rfwe03OSJXOkZoHqQzhpzw5mZF+pCwwbXHpp
vcU9d3NMMyLFBc99PrkRtTGAK5MTNt0ynkDLDybEPzNm7V+hAYj24kqXSHm8hO4S9aQYD+7T4D0M
/t6Iy5E2DHBIAimCSVfn63r/5QTy98PP7K+6uCvyi6URhzRK8QmutsPdbYBZZitpY2LJoOsw4X1e
DEW5Rz/GPwtGABjuMZcrHpp1Ly5Jv1xYWiC8Xl0IHrWxhQg7gHdRot5vAgx/MKv24eQ6a5E8D4u0
cP/ZMVNFd4SE1B6ecLT0nrChLnCNJ8kWDAXGlrRnEdTXSG1iCWQWygzgSvL3B82s6B7UIkRyS+o6
OpUQVJRrECw/GP7Vhp2/Cd/J/xz6xE5R+vmC81D909VOPYDLQ8iQniG715qla2MIfgEegdt+vMnO
fW4mnJHV4O8dQnlpa/gnoO3MF1AOAplIyZWhuAwBdvKY1wbJG0ggUAB/g+SkizP9cezljqKjpoP6
yJAIE0bgxMWMmWPdZVier++TKqRfDsccJGAftz8H6afa9TeLknZNVJu/t0acyNM03ybx9O0D5jyp
8ZlpQ9Ull0KO1AvyhHhtHrr5evFHK/8f7rfl9TIgvnxVT4+hXAM7nyeOpvkqkUhAroXhKwIR0rQb
EFdnijpfpC7rB5FBKTAxUzmGrGBritlXJRu5BW1pw+ylHRBOBrswvFJ1ZhLhA38wJDRl2jyEmFMy
hDOP0J2pyLkCzVA5e/1JT3Qh8CRjIi7sRjI4PQeJLYTFnEHLYPPzhxYEeNqtctww3F085z4d+Lyw
PZ7ROl1HRSHTMAEHzv8QDJHCMaTdm9bc7gi7yhH+On53DcoIMUeUS/i2dxHT9WtunQ3xGvQxh6NU
F+JU/hlyNUh4N9wbXN7pyz/u1zeifaebU9pw7xVwlKyc9qCN27Q44IrxO01izoEjxjIoAfwYOKw1
oIujZyGIGEhWCULJomXsIZKz2UtWjGYWKKqX9PAPbswGVF/D30kALIFrjD73WcEkCWFfOncW6s7A
U3I2jY9EiFy8bwau2gJMM7t5+ozPI6jexQu+CCTVHsEKwtnJIKDQJjGXpK0LmVXder1A1HbaZSNn
vRCOkTQYqYpaS7KUoXoIPYcx94YGyRxCPHdrV7CojVDBoKneBYT9IFQTlIDnIP5O030HdKjUTtl7
gtM/vMJwy38smittlQtUZg+wT975EJp2voUXtJdRaTK08j8Z65HmLjhih4Wp4xs7ywdmgwwbvdkL
zlcdXWDr6IkTkoMDy2zJOHt8xgYOHBGRbxgtBUeXcM4JEiiyPKADxFv9Iyo8De4ZptgMW4Xwvf8z
zywRGniZFl0nC9xTGFxbbolt3Z855KKqT/g6+Iurf6r5x0dgXv2zFVyxfEbI2dKtk7/FVmYROmXn
9gq/RUjDQj1/twBhnIUqz+G9ielmZDQ6zvDaCOlAiow/au9g/wluVad1VvL7HIzZgweznU/AHVqc
ozbtxsuHDYRjMNzXY28PwbuWNDqNfg2ZXBNDidEiKQb3F44c7fCcv5NmasZ0rSf9/Ttkj5eWjrDZ
u3dOOb4+2TPajw5DxMuNQUGWKyXvLrtPyphyzcDSdfD4AAhv0wbftMvwoc6tlKp8/wcRZZvSe9GZ
vpG4WOEraJF55Uxef9a/BxrGK4wUxefm/6DnHvoLWidsbl8+d/w1pgimIK53T+NrDClqAR9h+j+W
zqxZUS2Jwr+ICEVleGUeREWcXwwtFVRURHH69f3luR0Vt7q6yqMIe+fOXLnWyqNp67mvpZQM3h0r
9yNqmI2QIFqAOS1HaLBneu8WXUvp9/wpzKl59twIQIP6jI8z4jCPVg4QLc4fVgP4RVTCEDsR22CC
zSN+npwdzEU25vEfdUh60FHYH3pCQYd4plignlC8AcQ+sOUhxBQuqD4J6Vl06avNi8glw3MAKYBc
OfJkwlpnxAnsp8FlGGEXhz8fVinETA/+H2myJRn7AE0exszOH/cbR5M4s8ng95AVcsNiUluGWFKo
W6c9nKlYl2Zrih2gZyBFxcABpY9lLEVdC6wP5AkVHXaJJFF7Bm6hsGFWL3PUMoKs8te1XMfTtLc8
0I1zhd3I6M/lvvcg7UA/NVzKMU+TUCS4tjAP4hl0CvgEuqMCXNEXmD6RtqSPuXQhwTERHwFh0kYT
2ZWMLVODw/EKwYU3oAO7oeEhPB+JrRRUbv/fGRR8iDDxZPsgpdhcHLgyIhuDBDKkKToHAx8t3cgg
bQ3SHT0s4D6aPiEoorNghUGTmxWKBQQ2+w1xBv/TlRI9we25S0znxuYCEkmGFnUJ7dD06a3TP53S
QQmArPSK6QHSKBJcEoNjBxEro7UeQF0B+LBq3Seb6Q/nVYLubtab0Pmetpl2ycyekskCBAJGZFao
dMkDySJYOg7Sv9+fDoIN2KCHuk7Bq1R4nDXPG65XPZbet8wHj2d8gR2AFPgsE+kIb5ctTMgoGt2v
9j/ESkvGFte8b4CFRfqjHUjyBhhHJosvypyKBabLOVwKvA9KlsmBzpf2d/ETzOaQNaF9YEHTggmA
v2JODnHsa+fguH8zF5g+SWbgERzuTCeGy5itxwAZWvoKT1Kl5WMlK9ZWOcKv9EXBudOQt8yMJD+s
da8pvPWYCARHgc/g7H2xbSLZ+dddhb1SQfMoeXlvW9UcFH/k94Rb8jiswkLKFloJ7y4JOkKNE4Y9
s1b4nF+mZc8/vTwV5y6WNBN1KcEwq+vfPDgJbZBk8IzaP2u+ckaKw5nZhl7xb5rV5GVkkJXbfoWf
tkd8lbll3wDZHJ0BzhkOWVgzuHLwIOzoOY6eiSSXkELokoKHIgPbKY0rHVCyDfJsoepmJR8BTOed
BnP3BNP9T68uDOlD2nM6k10MnbYl6RjgMCoVcdkEaT44Oiwg99tCDhPEwgXko/BDoWVzA9ZFWsVi
lrzqyaaHfZX+fZKIjyV5ZDnsaOTlGygd633BwFFeyhUaQMmSWKotfmNFw/aIoo+wUyR5SE06KMB6
kp4eHQFAV89PWKNYQbL/xxM2nTd6oif5zPPjr8HSlmafwQHIp9uw/yyt5xkK3uWfxXp1RFJCLbDI
QdcZlFrsm6AFVOTc8VgPzERP9ehJrYu9BnI3KD0Xz0TXC7hHBoHdlYp5VoiFGDZxXZvHS0V8P7pv
JNbmtJw/8blVQAtCSkkV7OkdNGADaT5dM6IZdOg2JKyq8WlVAWWaginVKQhL3lhXxBu0e8SQmgnt
ktESR+16TKJoLNYLqMd2zuqX3nGquTs2HXLpOVQvPyNtgczPesFO35N0/+KAS+2AphEvBdhCeTw8
gqWQt7jlPU4HGFqOCLpgZ9MzOR8x2oSql7GHODZcxpLwuBwTvCGYUhmONrclXSCY4iyZPyWVJLnY
MK/tVgFRg5Sva0EHQv2HrAwSOG0ISHfQzxpvpE4apkrTc2IjTA16DPLWBe3t+EX6vuCaiPJ/cLzr
stsZP80uJi0mIeyDy9Kk/A1JnnSrDfqpUPdTyqqccDwn/UEmdOPg7/bczsM7ZoxJjKvkHXX+3Xve
E4xtbMJZDtQA+d4VyxrDe4Sc35PfAkSmnz+tnu6+cAuMmTdC5sL0iuj9hV7fWuiRMtLSd1+DGRKV
myIgDUDgdo0uUDZi0oX+HW/G+LHVdBl7ciK/IDzgCme/mekRPEIlfTS2kgKj9gkKL19e0UD1Dm65
n/M5GCak7fCy6QxvsxuSfjCQMelM9wjyRf6rZ/ndfvWNRGVNwh4CKSkBwfVh45dA4XY5VWD+Iq2e
nfpKxhWcZ4Sli5ir08FCggyJt0eKKMYpelIMlvmIliYsm1f0LT08wNW4nEbnfhNep09A78EPSmrE
sVUEIKXshXKo0XG9zsogXwCAXYN8XGQVSCAJ1ZL8RUuNSIAtw3uBaAZFivsNEOsUcgkFO1rwu+K2
NqdpMSYbO+9evhofngx1gPDdG93gcPKV7cbPxx2Q8sF1oKe0wIqf/Uy+BVRzPSrSpn/3SOEBwpTs
NOUD8WQNbh8SXrugm4gnQ1AsjuNH1Btd3Tam2hiYRO3FN1NG1ayMjLH0B26n8M7zwoG0C1+p66mx
NtDSNT/D4yS/YmqO0gfbnBz7JVlYAzV5rIbvOcTQDUYxiTF7hnjAjHosmIrZWrPTtGJ0CSOHsRVh
iFjSDe6kmBqA7H1XJUZi9inwzH5v+GtsE+PcctCEx4nmNX0yyAD4nbXxsPI+8xQHeaYDCTxsfr8F
jK3pM1YEZRXnUEwjhKhPAtcZlpPesASHKeWiUzMoI36kE36hIcascHxlR9oACyAYbqiUAwY8B/rb
brSIgKLfvA/nC5cjcHG361cQyTGn6kNo0NIfhjKm3TCd/ueaub/GQL1deicjYC2ZHilAm+SYJ/wK
ecOrzViGJlKydW3dgSuufgfgT/euQZfLY0mdMKTbPJGiqNyW7w6fY61j5TgBzekAWKXhqWFb57yC
AqB27HbbP46ADg1PYEfojzvcGaB2Gw6J7nFYRk2IXE2P7sk5D89TjfW4xrVseImeLacdn09gKy5G
kafGWwc9osER6hIICHscq7Svz7ruOezWUgVj9LGHovg4ory5MU0ipLsAO7xdeU+cQt8ua41kn120
ToABHjKzhRwpeuzAKX4F6Az/25nehu/5+u637j6KL+3uilXfEB8aOrRTqoDgm5nRK+Uazifpt3wN
7z2nU0EzgHXB/I62R8VDPUMDo4TBmtsgFXkH93AkMvw85fGUGotQBUCNXPG3LyuPnOA8bHGkeKcU
9SHmFZp9pMQcFemLicxPwn6dVH4rRj9Pjp4PKbGn1HMeJC6stAmkCORk3E1LFHYiYheen0Rxarlq
imIMge2eqVEyXpwENncYFoVNbEBasdbBCHjZN+B4JtHlj+eh+bbeW9JcRsQq/x2/1bTcw1QeorXx
2a2OFqv4ULW2GIXvpexszbtbgiIM/KxavfYXr0ofoiFqBa05h5bDYciR+IXuChEpxf9+f3LVGDnM
GVbFI5AhKHQ23Zf3+YcvBGS73OMHI16N5M4+fZxqIPaI9EfsCh2QSHLpOFPLGGMkRVSv0+ce2n0Z
XQgMpqhCUbTKLy4i5eZN+WpXn8d2hXu5LVcFkj3uCiewqF+EWkSlpM7PGYecYDSSdYiFpAkjMqa5
yngSn4/hXb6BPgIl4wUk/RF/kk+HylDtRTHVisVQm48gfjwpDzXczbU5AecxZGTC9rVnpHhcJ3+f
yxtUCc8ZBzdwUBRaWHtsrxjVXPeKI3/PERm3QAdMpz3K548I05lZ46qHT//h4tqZ0AMRU8n1fB03
BCF5MhhRHabMvxgUGItSJqHvlcXhGIMPsiqmrDBaBm26153XOB/EeCHHR+cEFbhcHb1XHvJ1fOSt
Wz6b26mi57vAtaDN4vP3rIZRuaptlEg8OQY4Oa244FbyD62tPNmaO0SXvUK2wfpiKbHzar+AfCaP
gt/3rBj+JD/KO9BLQ3TD0JZiBdVlX/nVSnic6lyN+Vrd7RmsCC9U5zoVymIRPp1v1F1RbePeBC2N
shKW7rCzx1p6gsQZEZGxELc0euNdapPcYe6PxjixIlH68urcqSiEKF+oqVEbDAGfPXT58soy0mK0
TwHlR0nKybgudKJtuyCzJg3hBbLiTEfZCfuNn+PvgHBBWe8hoimry43iVfKKPs5r82d6593pu/vc
MaxBmdBGGBFxJD6qMIu5RtUxFt9+j4yqSkvWX5cHfaz4pGaOqo1EH9sQM+SDs9K/7qnM2Q6SJ2MC
D1DYCVlzH9lg29I/JTkDsNiE3FwBewjdk8uO78CNlusqZf4bcgqoW8xwwHGFG+mrgyehA1L0w2kW
4hcrHlYslujDX/9mkNnZTXWijAgPrI1zZjDnB5hgxW8drJkoxIztC0OdfMjeBXojE7Ox47dlBYia
oLbf4c1psvWcyLfiaxCI8KodizbitjX5psruND0SxB6j1+Cye4ewCVxUy7a+Y4TQllopE+YkVnMU
nRzg8vj+CtBdM2E+D5De+p8Qy6QWJetxr/4DVoDNGufGEcJO4OtgYt0todJhzkOfp0U6XLjP5Dkl
j+Rp0VomEa3sNR3HM5auN4I1ufGaeWYyi1LUiipwd0X+jMYbhj8Bh0f9ncPPoijJPZ7JVgPYYyI6
USbBrH6YeyDlTpt++TjP5AurORdv2PlcxCBk0xB20N7j3k+PYFBQVeMwyPyuzkiZmKMqkcjNcyWC
q3OqBH5VKwbnEdxWBYxiHjEh2ntOxQZpT0DEc4Z/Ju/rEvqJPm1Ca5eivST9X49vfGon/CDOlVvH
PYhbLCCSLL4coEzAsSJPavgeltwlGgAeM5xYL2ZIQJTlw2qDSLS2PptNy3pk2BGATjLvwqkmz74Y
Acp4wyIxBgx4ktsFY1aBR44gxH9kQFoBe5MoTLyMlZEM+mVXcBf00XrAJwA8mqLzHd7n7SWZmSWE
xMatJ3RwxeArHCbAIbIMRKVgME4NvuF/04Igu3cBpsVGqLHvrqAfv9IDW4EwU05qBPgwbj0ykA7d
Vpc2OOH+xW/qMD/S8tFtuORiAo+J8hQvsqRwtJC0HotbPOqoZkwfZf3sgWL3n/jkkiwh8h8bEBV1
RnETXu0XMglQWXmiUyYvpt24i6cTB4pTYB64Ywl0lhTjovdx1ZvwstmcPCH6J6IXsEb7VzAaiXFb
wC4NNrbv++ML+Be9RDid1MKs4iiYuhZ/X3hja4TfKqg0DC04qpE7+reHKXml3zeAooxJJzaOeKf8
mDwAn3s9LWg8Jw1AjjAlOdNQPqA0ERdbvxXiKPbX+EImDAuQi0ozPEIRki3nNP9wjaDd0cCRlpak
vZvdApR32duGZ7f7I7lnlH4f+/cVlBLPMxpBvBZvJntc4ALsj1+4rd7CQQT+JyhVwKIlSLTp37QJ
F20ao2iX+rBwlTMw2nnSpxGGuAFwH+Y9XjBTwC9hY6G7Q5poC3SK8PERgDRRs8J9hEgFMhPNGD0m
1OHImLOl+ecJK5teyyl6kdXwtYjgxO6dHsLUhvhzFx52XdpEgm7/uETvglkDrTIzmePw5VJ/Q6fH
EdZEDe4JlQ4dy4Gp31ePlsZIcK6atiysVMXE4MsRaiUtRVY4ZKmgN0qLG9eZptVUQFiuBpsecvU/
+xE5M4EBqcu3gGbo/7LBoD9vrxCHDbjloCo2bf8qmfawtVuKNedOkF3OT4b4ERRQ1jAAavDRHbcY
LweITvhbiEK1HcgSk+H1T5kO1D0xu0SWUHTDfOegyA798WZ4rPErro70gcw+5DlBByre0xGfU5RI
OLcLMQHgEeQgGGAfV1r4ojOKZEkcENlBmYgbG96J9IWM0uFOepzGjZU5nLvuQFtg/E4JRkvpPWcC
nKhiWPh8DGjo1BZWczFbsmglxAVg3fRZMcTFCGN99Z4Xyx/BNYF/i1WbzGQVXMnGaUGCNFJdSNoI
aJNh28HgkTnl1E4yjp3h58fBQth8jQ2XDMYgsX/Kf5HdTIQQfHFMqOnQ3aeZKJ5oYTpcgIhtfpGs
UfCs+9IGtoxn0Ma/rlcsV9BBNvQjnVv87Q8uFzqDoJbPBC0NmQP6GKAPbKBu/slh0EA4pgX616Hi
gOIMJekmG/h73FSyCQthF6NxsLyyY20VC/GNDSlWGgn3pexmOUmk458rDv0p1/2i2mdhYmiSDKBs
8IcfIrMpyiOc5/7auHvpU7L1SdRZJCmkeQpFfjHrt7DPF6b+/d2U5LHBFoFGIQz4ABYVLVR0V7HO
drcJw/jdSTeARX14TVkrx2EKEigf/7ERIvIYlGhjFM5GuKEt0kDs5ciISSVrLFkgotKH0wLo7TP3
E/VHX4QFBANwJmIU6RGdHo8gKGaOLGR6kNzASriQBzRWyDg4QWVDC2YoK5jl82/p0vYXUqPEMpq3
xDnXcosvoU967/QpRU0WoLsimsFhAE5GJxGQsmD+zNFEpgC5EtwKKqstsjHx3WF6e4AS1bbF+4gc
HVWQ9AcPJFk0BADggXkZo4i/HQkHpMjdQRnB/8WPQCaRYVAIjQObK/XqoXyFxUzD4MHj+B4dBOn0
FkbQAsdHW5qXcjv/f1f/A7xc2xjCnoYBLH3vq9hxAkii6796oDrszHhqnzGagRbvZzW2aC7+yDaN
hq/Iz8QOVYJainMlSD1U3anrUnyjaBsQKc+OtmVnEC19oPighkeraARqoiu+lWLP1TeyOQSEDf0V
GvF/kDm+T8Tii/+2c4MIqg/jb/oAgb/U0ndCEWwyGUCMemFpR2K3sLYZgHp1o40L+cSn1f+Kx+PT
VizgqZj9q3VTOVYHlGcRKxKwgq44HHamY4CZzBZMXhQ52E5HSmBz/fParb/Yr4sp3E4ap6zGmCsm
aJNU83RFS06kwOXeF8cwejHzDnocYdRkV5sEwEDqoPcbRtxxr/WlVGscFkyn4zJcq3LHPrOUIFSI
IZuFzBKaudhtpQc2PVCXPVADaXNIRcvylDTpRhFC7kej903UnYGdijbnEe008WDgFTCQ6Ysw9H0x
44L7UD2hU4YGdBgVksxS93HIzW2YvlQX0ZT0p7E3JYYFmyw6Dw/lXlrslISiRC77DM15WRgpLzi6
4I07LsJh8Vr/4USe42yOaRNw4rLvw73nK7blFojdIMe3nCkx3GuSHs4YH4oQ2wbVYR/tGpU0BxCL
l6fPxWwG4ub+dn40vzR8OGapEnTT2vksdMb5RUyd8BEKMfecr4texhypT85LM7TJwNNrcghKFzcz
RFILNMuo2RA72jCEg907twKweyiJaLnxFD6IrzCtts9GjONLTY7Mnl3SwJAePTOH19OX56wMX5Rv
TG8OViTPEAjESeBzdziQd9xhaTCxgpq2NT0csAaRT4iMIDqPpgbHpygOMcKAX4sZFRo8xEMINbgz
uvumPF9iI09grPBFZKPzdvgh33VxT0OigEcePOzFwsNVTia0c0YUvpPaJBod9xTUiJdo33xhX/3x
4zOiHGgERAIDBVP7Ac2bI51lkLL9IjlQbDxyhQnyOZDs+pyfPFxsNCgKmEYMo+KL31ZEgo++/iCS
+zsqYQx4kC2Ad0h1BEjNuft2sIcnicwtCF1zFBprTimypfi+RXgFRUFLYBN0eF6Ow6GVHh0CBPPO
LiMkqOw7XbehgXGGJlMXZhHWcqN1y/knflKyHzcZ9Vg60ydxcEA+Iskn6YdDUkV3ZlH2Zzeh3MTq
F8kFTHPCHUMPWhOOxhR5z0NUZLFJe5ajFPzCIHnBeJpOa5Y9huQfxxcdVl9PxBuxCzl6hAki+vYv
Y0f6PmZuy/4D10CSWFmX0r0UWtySFGujwu2KOARQk9UevUsEE+Kjhn5AqhaYngJd1fuMthQOFZTh
OEoNSkZewsC6g7MC5Vjm6t52KveTPry97mL/N6dW6CLXtkRbmHgN/LzCM8IPMw/tbiiDYNbevPXv
fuSHeTJ0ICLQKUTUTCHuUw2QOVXb8T//xQFYDpanYJrRaJM8U0QBsxlPgmfhYcaQSG9MWs/kOaRX
eBUwHHcBs2mH9yp9Mh5k/wdFA94XogG+DFjEGosQnVFTLqk4pTtojXRSNO+zsae0jJg7sqFBBaOL
JrhpyWg3nGxZP1g/+/Ts+gSanKQ6zCNYViGiL5wT0A6T0uCuh/1/9x/kRXsgtosbKP4ZftsZbfWp
0A+xgYCB9zKoam7Mcae6YLYyy+U4EvUdvAtpKE+5SDICdUyjBlsY6jWZxbZZutdZf3kaG1bnSwh+
/+uPlP1IZLqc1ghlWRRSzZV21YPq4fScJ41rWsvsWJ7xBs5NPbPRYFdu5e5HjFSyxh9qbHwmUUB3
QxB+T8QpfQRE0dTBI45WI3PrxAn1HCIAJWnjBp44+oUk1Mdml+ky80mIlRqDcgJY6fzVGvqVyKBJ
GkniyISljf8PVyTqJRrNgpgQy1jdAfErJURmFKYu5soIiccj3R5d+j5HheliuQYXL8BSiWcIUZKy
RqrjXsEPg82xsxEOfP3ESVR7GHag5Y1PQxiP21WCkwKEMzSEAXoCgTga6zec7bTxbifZPi3SeYrA
kgy2Chfcp7iYko/PkgWUYnJDkW0/09cYMEQccjJOHeSGCTatQ4cmO+diBiljmrEgdynttDMiScQ4
EAm6KWmqztpMtA0csHLSjeB2hZMywxsXqB8dCKpFCg8/3SHYjsmgX7VDW+6kggatkf1RZKUtahck
ykAAgudi1MpJCwYyQGknNXlrtZ4ukm6Nbx+pppRyUCgosmR1YT0jwhjEl1NKQGOIwcVfb09uw0OO
EhuZGjDuIUA3COEhQu90d+OUFHKH5x60EkIibbX1QlJD4U58BSgx7O5DCkAxfrvCVeClRT8/zJLz
oLrYK770LThy2j7IupS0nmmkxpqlsXmO/dE/w8kT5KsOJukjf845SM8StK5lWDpbsuUM9A3NFgin
F4yHhNol1pA9WBF8bxKePyO3hlTgmtCAv+FlCfeDCS+4M7zs75CZOXS5PBGa0yx0yoA0edk5CBjg
ojM68C1Ik/Vl6QvQIkGtsJoRXtNkVaTWJQY9/HaadUntB0t8pRhcSCUJ5wxzFAqtjIxPHe9SPI1A
CgZAL3xRXKjg80y47c5T1M+HADwX502fekS2PpZcPfLuNxEXeIi0YPB050JjQ25Gox1qxTjLhFNM
qzhCMi3W4XxZxoo8PYzTOCoqW/x18CbBXxpdPGwR6rw4UQ/o7BzRkhY+Jyvo5Ml/BEqf/2sGPwr6
foktvwyBXqdf+8xpKUw8inVRIoPSH7D2gqFGSNKooa45VOg2nrQTA0pefznXHH9vjEKU8D4UY7Fh
htLaTvi2JL8QMoI4LnD7F7nhyX6RryFTf/mv8RPeAOclfq8uhTieFHcH5wQglZfFDCAOJTImqmr0
u4UkD2T6wIpvuKCcMxx1YvyBgg3DFsPDOxBIt0xOe5vkqfY5K68uXoCSzHWp9y/DL7/jQ0OnyPeX
PIksI6NHHCxzbnwL7FQwPT2STIsE4TJZSvQkYZiBx8Qvh8OBGKA7PbIKsl3qF+HrYuHzwD8YspfU
PMLJECK0IKlxt3Q4E6mOKI0uQ4zeBcY/8DX+sguViEbyQ8waEU+tcTmHe+S6LF+SJFrofDDrg2z0
sDvIXftz0sG5RRcrG3T+ymjH7eDa3jZjK9z/TLlP0AKFoInI8UWUgSW4z7B75J2onTicG9zqd/h+
kT20h7MnJI8OUy+5mwcKmzI1gBxZ1bTErOtKvD+LNziO80ow0sSZ7a+y0DIOX5Y6eWIQyaYgLCW7
3Z8b+hETRwwDFME8BOkVe81LTKVugxMB0IjQmS07mPcQFYK4Ojb2Cab9B59FUGTgSpjLNL2TUScq
MYb1GsRg139Usymp/8nVcKaiEpB2U77dXZDtx7yKcLR4syUJbCBNYqm1MhcUfoPtCjODBbcrzRDO
CUuC9InbIRwWDlNyQsjB1xCZz2LBFoIyI26vsiJJjZSULJg1QAUF+MaepYEhxDMgTOwFUBgTSSLd
rlx1Al+9wfyFMOYviaDzlscZnkn0oTrnKM2iDIQMpyZGQQ5GI+BCPNLQRcN2/zcSM4yLrcsQv4vd
Go0uV3skZ6lcagwNEw9VYgbrO2IaLOzsACVJ9G+v7fye61Nl4RQCD4PoyqNXgH8cjlsB5thBo9bV
Y22LbpbTQ5JigGGM5BI4atiMscHjJoYPfLOMmjOMrHrGquH0yEC7AJRsTlzb8HK7B4wMZs53Yhmz
qQ+ANpJ6fjyyUPQXfRYQZH+2sczbknEFJLaUclyKdI6A3BxQNG68n6aKd/03A+HLSG1wDApmJKkU
EhEkE+aAt0oy/QrPDeSJEVWVu6nZZ7yVj0oKr0/uI1+YqMLqPf3xALlN1GzYQTj9vrj5P4Ah22M8
HBt47PYy4ntkUoVDEEOW4G6ug83mC2TkzsEt56S4BBI3O4E/bt40GIAdqAIwSpwF4q6BRcBwGP4C
y7sjycctGBmiS73FmmvcFaDDkPThMiWFAOvuurgeYFKZxPmME/00atkctwQQ5co3G0D9FrOAEguD
u0bmR5wuKft7IZF4lx/4KJnw/WHup+E7GBhRfuFvVG04+3gpiMqsBUkQB6g+ajesSDqFtV15EhRm
aiJ0bdVHziaXlkCk4HHylG3hFYqxBOaZKNIDdL62toHZoNtUpT3rFyrWdZesFN4QZXC77VzlKNhU
YfKwts10MkzQPFmLu7ug/PtzbEoQUJnW9hIMVy9npWd8RXrrFxsvhRnKcvbkjkv4efc147chUYNO
iFAZ8Mzjdk3EZCZBKwAi3BrvZjKHQ4w8Pyb9wQ6eFCwZywEYYIkB9Na8bjFrh3gZALndUHOzz1/i
g48nJOPNtx3P60ZPOqT35F2Q1Z1NpgowUFy1V+2uzQwD7PI/oATRs298XRk4b58mEOAP3OXS2r4H
+LZGXxx27RavNhe3AQLmln18eOv0DXHN+pnWlYL/0/ACjfLaajaPWTcqOv0uwQjIKHxDaroPVJth
5TkMDair3dp7/IJTBxcpt6cFb9t82mUfWyy4brwf45nWzGu7Qhg1dBCcymFyC2mQ0xTDmw4MmjPh
0rouwNo5Nkn3HKXkIXTVKOdYlPbIb/F+Oxfd+Rynlbq/0sM5Tk8lxPUZN/YUfO0Gek7Y6ex+77gz
LK7L92fV1N5r8Y16irdo3FZUQTBKG2UEaUBf8P5qpLcduTnK8AQb+q7HzY8PfdwxALm9p2/31ETI
+99OD8aM9XXVq/vKuXsKLreHL4UQE0ceASkEbccd+lnaN/YrxF6LaQNHmVq74pFcR8RllwqMHPTN
p+U9+jsMk3BJahfqKfyshx8jJAe5OIravxrhibfhZjJT134t2sPOkEaY4uDb/mXsbQULDF9dgFIQ
Nff54rkBStyhzHwWpzr8eCyfohgvSJQXRsG/GdLwMk1L+wWazzcz/77Kz1Xtx1i7RO3+kzYZJNPw
ZTJaOfj9YN2hm7GqdaTW2551V/pnOrE4khLn0teieTv8+/E7LMIyLI2Q/2NmXKM+5bUIzR/MM+i3
/Oexf0TK143Ajk7ucUu79ep9jMMHllb/uVRPCatPpz3xVsOj0qfFq4c95uXlZP7Ud2njmp09Fh8t
u3y6eu3okLVKDX4JYjCNbXAiFH3Z3i3sx0iH7bbH0uwx/gyHdBeSULIqw/WXJeyztj+O/ghuV9fw
j/guGFydow9fBPLf4H4btOnOkQ8eC+QVBwaOUDBwNqxW94Epyn7GCDW2zHD6eEfDZr2/nc5QZ6wv
oBT7suaRdgyfeFNC8eUxddarW+mopVsXo26jYCkS9Y5E0eYzxH3g90wej8HpHWmdxf0zfAvXzrhQ
auhwcBzp9nQwkfvpfreXVk7r3f8pBcc2xEcUkvb9nFQ0+/prvB3oGpQKyK+Jk4se1k7VHbduszJ3
35Fxic+FfTlFShErdaQE9D3QmyLJ+tdrO4LjrVOVlf12j+OWXRXuOm1/5sVxfLvDI7trsZm7j3Z6
MWyWaa9miprJpjZCvTc22ZnMbS5oh6MI81SWyj9udpJrWLewn0SVAJYrX4TmJpZIGLlTlcXrD6cn
F0GWfRRHUR3W97Xn3qtB1XOfRkAUYyD0WLWf6I+8VhH+TkgZPzv+O3k/2pvWc0SsQrRqipKH61qv
Xv96IkEGjjEnBiCFSkudlDgjryIxpRUT0Io5v/ekaKQl17ExRqjaedtaJ5RiTbpAKnDij/OEQdI4
/uCL7W9bHR9dMECtFV4NKzzfLYbm1vF6DbKtZio2fAx9/lmUqq1ptXwgtYR2zqAAt2MENJjXvmq/
0fj5J7rJTvc5ftCh31w2KPb+vrVFwK8c5qV3+xVTelAm5rXTvyD3qSCNKnPD0tih/huVQqBr5Mzm
fho91qQrzlIs1vUjabiUpri7UqSkGi3G5fNpWPnacb6FR6b22L6t85+t6WtaQsTIKWhEFhx9HZM5
qzh5b2iVrL0RgmycpbC90TFUbrvj/VkGPxs3L7euzEx6oYhEHmm94JFYk5B/fMVMhTRAih1taZys
fWiu7bGlu6O+ulCZH28tMTq/YjfJpCwhnosJ1edDTtXueM8O2hl7Ay25CCrVX/6hxV1ya6wFsTTC
AF6MTqk21ZKhmIJoncN+p7LvDmnQZdHp+L1iQoInDp/VAbAJXShIZsqMeGiBosLaNIXb5HC1sUp3
tDp86g4uuvQC1Q8+Jn7Px58Lft+yT3KVQ7RYtsmpn26HGsA6K9GNthodrD/7fHNZM9queVhFHt3n
xXvSIb2gkul0BzhuMGDsQr5v6q76HMBrwROw8nGjPz8H7Z5tGh+r+W2Zqqu7BbwHBCjL35N0eseQ
uSksKtiZ1Bs0MuG/gSe2GVjE1OHQOCfqWK7IIlhq4eyydklatUQhwWiPwBdgn9xFonkcCjOthtz7
AsRlHdA7hi+SmXqftS/sG9peIo/p7TF6l6mDmyfIHA8AQ9enaW+alkdrRIofCFyAF4DZnzc0BXbF
j2S/9tYbDiBX9tfHa389uMNYFSFwtL7IlFAYLDoQD3TnR6nnfg8vJ+HEVrtMRPDu193s/rXftf1D
ZNXBCebRCUvqh8/J1zE4PJw0u6JysM3lpSY/V+iEkKRnFQBf3i/TuoKrdB7W/uGlxvfK4bVQyI0T
jKrOOzzTQSvQUXAEh7A6ROTS4lsI8Yox9QojiyAgZdVUcPcWvZ6z/fjMVChR7vNDkq+8g1Y3oPkM
hQuD/4NyciH119AxxPj5AZnIcsS2jePb2R6tXnynMV2v0bMXgO2VU0DNsT5XSaG6dmvGofq1QNA+
5J13SnKTd7vTtBkfiugrpio8pD1VHgZ0VGA/qkRz0pk0PNKnRxvLwEcgJ4/UmSmDXjurqrRQVh0Y
YJY55Jjy6Th4D+v9sYbkJpZGwAY9A51IyYeQ2RnhOiX/QncB9+NhwZfd6vHVqStrex1xpD9V5wXa
pgcv8rja0wHlW6SA781K+1hbda/2HFOxNbv5TZ9mUC3PoGpfRw+GebCq+4vnQupl7LOWPZmL99jm
Q+Hm0L9hXCidxsMR6uQ2wBX/F9yYpm10nXAyYUwEWClBk5CyfzKHff6kfhGDxMFlCdHvY19rMegA
2G+5z5tb4zRsPdkwqvsBEB+Yh+VJ9TliI7T5n9oyxZA6Oo4GzF1sM9369gaEJoacdzWATJP71/eU
bZ1P6OetRTX0O1P7iDkvIC47HgAcuUsdfE2sUtT9jZQSG4vKbqqE1DRRJ52x4Wjk3TbXTG88ka9y
x5Nki+UlrITRy/qNZbzT8qFaS5QCJ3pxRjClwqo+9uHbtqEIcezgCIE+EAgBohx9i+d4UOPpjtgP
lwyCGsPdk3+/CKIKNkPEw04X2SZ6qJ8G87sadI3g/PMUAtGZnMq5wbUm32lfmAPFgG/k61CoLLep
J2sc+8NzPmL0K01eqCxM6mTmKeRkV4HYqIRs6Bp60uhcwTCd1sRzg0BwKM+DQ8amQJcEtPcGU2AH
6v0PRcepk5V2Z6lgJ8+scmVxDz6U/X55jF/NRGPShfUm8WSZa5y2XxerPy05f+26FavF8F4IGfte
uetzcoKAnJ38y4OSr5NHB9i5vzEuQfUUFVHzmf0ow+4uvyt5yHasYBmgjYfL9yOw6SN9JPbsYKg/
qzWovdq7XfyqDkgzS/xk3DdzHQdNe1mEqiEp208PsXj7hdfj6mUm5I1mG21t32inJGVHa/X9uSuz
wJHWemjsoo7DtIDcyhOjcUGfXgDT0H6+TF4JXjHjv+WkOzLevX7wqks0+YTD1XWSkE6St8PoN0p6
z9rq4epszZ+EiNfFu1wFVD9rFnkTBd2QAuYRXWEygZ9+HRW1j+4eryQbmtu0bN5iVi9M6j3rss7U
VtJisVgVDidWTbW1Lh3l2CdHp5lt/eq0xWae/HK/pSFBV0BvMDCApBq1TatFDr7OOG9k2hoUydlF
ypb72lkjFX87eG23QvqxpYrNTKSjxBse8VRvmQlcWWbDnaPP4QX5OnyYfufA7LELdPl/855vdr2u
4de/IdST3sXpijsGhRfVzdetXQUdW9eFndrXmx3hZR0bTYg99N15tB0tY2dbmC/kpCpIB+Pjvwht
MePLOHA/9p0GG7TZC7jn89Ci7wPHBpYYcZoutc8RcUqQZ/72jCbx2PSQgBs4tXQgK3tT/ESeI75Z
adzOKIa9n8EXo6xpQXRTPBJ5EmglmxWNfT5FTyVsvo5GXXQiYz5R4Cxnv6vdC+9c+uff7RHrYfUK
kdKpuXWCj0ySOL0vgWb00Z8LPZhxD1YFdUAiSkeQw8rCOeDA8SVUSIPew5X1N/ofSWe2rCqXbOEn
IkIUFW+Z9Cg2KDY3xlLse1EBn35/6Y6KOnXqr73XUphN5sjRmAaUw2c9uL19zVnOz8mxDw+uVpB1
0qmpZQtjdM3bPKccLISebmpBt7knlA8+RjlatzKdjsI3ITRg+cH2sIJyxdwvINHU+9wJAyRXkc93
d4x3kOtk+dj1nV2q3HCuDNid5rdXo0tvYpCy6x3r4w/L5sYuaQevQ8CfNKng7V3ukPVW38Bt/Pqd
y+aWOzmffKh7r8cqv7oPDeCoubNO7W4rqEgTuPmjw6a0zvZYn/KPHS0nx/gb6f6lVO/Cz5tICq3y
MnwoPGMWb4O9pV4U54WD80HA5QQV0eAGQL5kmZ/hF70JhQAK5+xV7zcX7zx8u83FmeAWeluMFVEo
uSa2tN6rpgwMwzr2RXdbL/v6YQo60mpqxxmK0ADjfavif+fj5ug9mr3qGOGMYqA77d3v4fgiZ7e7
G14mbfwZ5gcUhzabffjzQeEj792HCg7ELjYVVPojSUYPDKFuKr+7X39/99+98TLNMYf1n/MVmjM8
QThHo9cKcTjKjoY/bnQ18lVb47pDoGOFLsQ5jRjddti8vV0HSmFyIA+SAGW78wrbZXS7iBrl0BRR
RX/p3dvrIkVj/nKIjXzowfKLFlxVvQ4+TqpWd49usTktHgpR3qW0HhW//kQFl7AC+pTfXEk96nCZ
20nv8ZjceuI0kSPHfCFxC1qX1Y6Ii418a1YT/Yu9KxXf8mR/p7edQmfqodo6uuRFQ85lOsQrmh64
ucfN1fgAFb4Kb2qpSUgwkxCTTt3lkISoyhj6Xtk6jRvH0+K9xAOwcQzeWvhE9bVMdvoAE/DXyRc6
BZfrR73XA/OKx0wFJ3VJXQ1FVYNT5bAFRhiCE6CWdt/sgQJ/ko/h4RZ+Jwh3n5wfzg6ixTMZmwf1
ZGAlXX4ZaNDNvpSddqdOUbakqW9Sg10WzVzdHnzc/Ulh4dKGmoDXGmk42ujSoBC2Nkdd3Zk/XIM7
vg7M9Pwzw9yq9D6y5459PMp31kHz64eo88UuBjG37lZL5jD1uRm88qj58N7YnL0h+SlaHWKmVzsc
PurF2PwEVxh1PEcmEc2eaZ+5tt5B23m3uvdLoBW0Ky1/6ecENo2rkugvPW2C312iqh6XNfWgRWjh
kxpdURGNGrxQSOq9zYefYrMZz6syj3eXkdlyLu9hvdW0T2DR0F/2a73m3B6cBhRPHbxiqlcP5Hy/
MjtZ8+I32sm7Ht/zQfOYGLtRpdMvNhifn1H8Es/onU2ysEYNWNKSzdR+AQi2fb2TXL99RpBnNYeR
cwuMs4tQqv4cLmfoEtDCPbio0aI5ze0OexuTwfQFJ6amYxjpE7+kpvtxsHfoPN3KfdJvFQnSMFXv
hPrZNnaMDOAuCETjMOyhc7PvneiaxxfNuzwCsTpy9i2gDI4ixidOszbWMcwqdk6r5bfakyuBOI+X
TsBpbOobk3mYbj8vG8qepXPAgNTSOvGedXhEz0B64vPqtBu0yJfTpKgNOo/1Z0cwKVFUx4v9PCef
AkwWALlO4Fl1H3OtfRX+O2anD2O2MzQ7f5Vbb46O8YcwDwJU9MG5BbzYZrk95pfjiPQ5Y2zk/rEd
ca25OSngX4fL6dwmALAW0L5ybZbb43VP0J1nGo7xCovHmKa0Rsv0tIhUeoX3PeF1fY5pfv27jjqb
vuetPoZbNQ6I0/ZXj5PW9JZFlOdO1eBOre+cPa/QhqMiSegSVqZtoaA2wn2MBKzTjC7PoNuh54L4
fCX6AY+G76DR5sR0n0jZXuG36peIRDu9J9hMEWnH5AWmdO2benevey0dF9pac2RCTSkO7vkv5nma
fVgX5dM9cJRegjemRPx26BfXs1+2I/ru20c+Td+ZXqU0ILKlTXXYUNSq8SljWg1FEK82tD1Adky5
wXDDom4ZAKfcWpa2oBGFhU29DL6q22Z/d1GIT7Gu9b7beWU4cLQ55TPOewOOzsseaJO3m9vf8IXv
j6hm3uOj32BYdYCc5VKKSw9Rba/t+Hj36lCPjYc46nH+IvUZXhFwgawZ1EiYbaFeyGXaj+EqIxWN
Jhss2ivoY89gtZ/Bg3sDj8CzW+1UcJ33OS4tUNQD/1GpKmwtAOy/g4xh2ty8CP/uio6Cl74ZRngN
46BZUzIlyTmyMRi6ugertwA+VjPmmOW8oOh4f22Ia8hV/RtW8Q5DQCp1NCqdASPQ27Qzfh7pKURn
AIcLLvq2xgxKdD5brTvUmGJRoYh2oBReGN1noc4zMsAywKBL1YUIur3uSImR7zhJUFreBQ2rgCyo
YXbuSSr0LKfrTxgSAwDQmkO/q/uTTqmSFtoN5HqSEgShqk0Trz5Utcx/sIaZ5m1rlytYsvDZkf1E
uZ8zkqSQr/xjgV0Ddh131RnsScARuGKFyYOMYlC4M55m2Le9DY6j5duL7ymhAzC11TO6KHrHGyXF
CdM9juWW5v+usQs4wd4aLe2Xv8RGbtNpBA2SIh7gXzvHgLSB00CIU+wT+xZrJBMp3AnHumkZmGy7
oxbT+a/ViIJR0WAO6Y1OE4O/qjj/dSu43KS04dwIPxC0PK7F95vbswM9yzJfuGZS4YaDLuoLZ58O
QJ7xUaPM4Hrc2zq/5rSBr7k5fJy6xs/kH/Px/0fDj5aZ9hXOz6W3c06Lcsqn4RaH1mkEknkCfodD
ybDchC3XIeC+1qcmjyB7eSBsfOAp8o7BaAC0HwjLiIRAcTobLe92iC7NSUphlr/UMXpBuf38FTtP
5mWXQUxLGMa7rOX+6ZPwloACgQZpmDZjYIhqJXLmkrV3Gf8Jqw40E1EQ8Zxw7vCFEBpq5baHN/ih
f3kWO6Qclxf4HW3lBTdWsglMCDJFVWn068yX1J7YY2MNu438TwULOJkwJJ+/11Kdnv9y+xA8JD3E
vaPIuHBwcNryMJGoQGPCu2AJANCH30J3AooHehe/oWz+jhUAPe9puDvN2jRjyhCs5kwbDu+0S38z
n54ra4rrVThJfMpyyB1kh0NZSeBXSu/BUFRbyFVzQgCzufRuyr2EZ/to7/mXabeh1LV067pXHxqN
IacqevkCM2+rDu56V1yQJ55Km+E2liqU/D6DGAg61z/TevEVMOrnL3DZsBI3ZsDs4Y52QfJPptpd
4SGuKt1q9qjU34owEsbBDGIfK9z5Vdidc5Jrwzv4AP8cJzB5j+H8AZX/oso/CNQfT9Siwp9GtoCp
+XHpa7DsxQmeQxeGXlmpGwiSVZgBJcT21sVOCZ06D5fGq2Xt0xZPt6tikbX/pBGipMqgYm2ro0uK
Ck8HAvlbKNPz64+HEquJD3sU7qmwrGzi0OVsqYR59Ut5WYIeIkIoVkJ9cDjtWILQ7gHVlxuB0d8R
xnbcqtBHoQ/BgdMWpnWMJ0+L4CREKevBYQOvhY/PshSdAVTNpbpMt9hcE4abPBV6U9IsEAH6t+Db
iky5bBiBK7GuTg8X/OEPadt6HjhCGXMwLIe+A+cFANDwm0S5qp2QgsRoApFXJDGxl8yopldCZCd1
dD4fKDDsJODo2ITugIIL9IZXQIMKW2aCZXZ2ZV45JtqdxLkHfFfr8hSmRADkce3SH36GgE3nr8q7
EkFbjWHWEcDLcd7G4bhQqGWSs1PAiNqNu0y5d2sF2JKkzGcgdGxrEYxNNRcrE4xP/o6+/OI6zHaY
pE1rTyy8pSfkJHD2Pye0xNlnzrMXfpklGaNiY3IAPuYugM9wAPpvp1jhMxuDpWSXBQ+jECpeFQwI
I/k4YSzslVGIOYvFDAnbaPgKwIYkdLAIJ3Msc3CkN7kcEL/CdQDyJoiXCYTWuwQi8IMiBks/+TXe
cJrgAl+60/0Ibi66ZpexbASRlKc/+YNOVod7Bc2hA0eAdg79DUip7HVeNxQFhbNC8kjQCnvJFcVn
jl0J7DKo0gm6FGHSIHwEyIbtc3O4aSoPHQ/8519qahw/6jYM532Exz0/HfHglW+gc9PLp4dbJJAk
DCgCpnE+WJ0YVfuoOo/YuW05Dh5u2DahE0x8OJq/2CvTwsJG3HuYVLALMb2VEEEfK5Oq2zDVPQ5J
IhZVJiM3UWoB1nyw0uHDQez5GcKIyLHOgVfZxZIMVzUpgQLB7VBn7lEPytdvM/pxcjji9gHy7XD+
TOO4g0oN+poGFC48S8z/IDckfADZ1WWIGROrOKDAwrptzgf/w9iUeGEbxhCBxB+iBa5DfGvvHBvb
YkWidqy5MkJ/OEyFn/At8O9H/VmskpzNyUISP3TBlQ3YiC2kB0Mcc5IjFBcWMr6axxhdCUqq28+l
B083LtwJ1lQIVNgXTpOTXLHt+UoT2GF/dQbETGgwkBYXFCLkjmjfAbsdZtqpcCvrX4YWQIXM+Hry
KtMcCtKEym/CxfIH6fzJ/QJt8Dri39a0ZLqDcw9rXKhaUNxIvQJtYeTag5FDxJy6LwgX6BFVA4SM
KQsZUKhkgD2bqGbMG+kXUhClDax1R1jCVWTcsNiTFvl1PsA/L4SzgfiDv0vgeC98UfujEbiEmmKp
Zz0GLNpnD2qPLxoV0ZQxRNm52Vv14GK7KzoTypD+IyTFhfe1c7fhc8gYAi6/lrHWmVncVsQO8hnY
rRmJ5KgDQOoXDX9lOFyOtnyNNBP+DRw8CTISmi+JXdRt0EQogS9K/ggEmV3C4Zk0UODwJA795IF1
AhGdm5KK8q6QCnEw3zVL0kTD9kbSZJE5XD8Y3iqpXksO/x6eSPDs5QCcSByanAgXPB6WkONujkBm
5KNQu2VopniM0L0SstmRewpYvYcuSPhurHg7ugePi4jRa0/MlbgqoJiPOlRCa8Ou93H8HoCWTrlV
8R3M7cJt4S/l4a7t3yNMyLl7TVEDYAQEnQ81NDsWMkjpPiElUyk0znx4P82ebmvBsyHGA1VKgqe7
DGFB1CLc3oc/8ePPp6njz+RJUTe2YMZhj4hXHc+zQEdcerHm1dy/CasACh2MPVJXW8yahvyl35DD
3geQeHqLQwSHCUpSoVL0Gon4OrC5foGDMM59qI2sVtgwuVUx8CfTiz/bg0HKaoJPDJsz5e5hwXc2
8XnE0SC4P3mZmXCJZd7dIaglQ/Wx/x3W8/oa1i5SMpF4NSUp7E3tYGd4xvN35e6T1AFJn6d+1vjo
w2KKHakA8lynWX6H/e6heYPaC49zFE+aE/XGnI5zIuEkT2cXNhu0IxjUrYW0ARl3wrCc3+gwp3XY
lwyyG2JK+iQLu4f37JCsKitydRv2t6kgee8NISw+4V0A4jiA127h9Y91terA9DpSeGhsa2F8j692
3/xbwL+sFJ6aii581TPRofHLT+RdsE0W1SKH0Y1BEQ8h9bdf6bVIEBnywUTLSwIQukTSbKIZSimo
0LuVfUrYpgj5bbu/V6uj3eenOFxRmjQSEa84xc+TNusv/3P7Z5u5M16v/dWiMeuRyTl6kGzQ3GO9
5GVQ1YD6hJ/VBz9iRY5agxsU8nJvBWOgnQ0j69pmTA/wBFcdi84CASaiDYaab/4qLqmKYR2vga0H
WinB4LUQbgTbktNsNstT9xPkYKEYF4K6jcc0DY+ePJcOAL3USFFmo1uShNNeP1d9zO+tTjzuu7PG
+obhD/SeRcetT4SSiUKTRUwY6Xndc+2Iuxg1JsqUDLVZ7mjJV4BESWlyweBs3e4f3WDnBZZmMYo7
/T0IgOGkhY/WLzxwqNI63nyz5uywrnm4vLEuRnPpEWZFy4O7gjTwM+tBOVp6/VVAD+pC2d85orYs
THVJZx+GZd6iA+LAL4W2x4OPwMjvTfJUF0a8xNIIN0vHuAL9a8F1DWGaW3BMB5gSfNWiKhKmzS29
EwjU8cli4CG4YbNkhSP3f1lXvMtMY6EPzE6kaRQ2xCAsWUPu+9yrdBAoptQwzFlvGGnx/IEO/edR
1oA+OVFpEUrj4HODjRyuMsWU9mLC5Fc8BOqOoStc9bf1Kbccf3HFsKrt6HPJWuxvxefCfDjyH0/i
IziryTkvPabQ0+Jrk+XNhMzinR9gQrD/SFLmEGVAf4xbTeqIckdEQJSvcARlvWIzU1vhTVoyOXow
0UWLOtEACKCcMKVnqMwsv1OMKW06dnJqLTjgqfXzJWl8DPap0ieStUGD/paRzrKyFvrba1syMC+E
5EcMAWuiq88xfdXG8LzbUnYQZ2T0j023NisofKuo0bbhhBjOre2D0i0NB2lNHqAwOihkvWJfADmV
JEicBmedfrPfWHMAdPysoQVQRqeMUeQ+LE5MHfkuRLcfcY0gHJ4nW+F21bVRfvEusO/YEbOE50K9
Zi3lXD0ujBUlPwEpaE5pR0orKXcKs1CKuJ3bZiDXJhuNXy5lTcGTZYStKK47DHNacTXirpvNTrlr
gMjBlopOzL2sGxNzSW+DdrRkOZ7HAmFcbKaKj4qpKGM+VnEdA1d1hBS2w7Kn8u+4hjUp/rWXkkfJ
sKvTX+7t6mAxWWol2MfnM7DGNw6QVoMCba03rW4dcuSbboQcc8G3+OM3qTtKiiRwsp/6sw2ZkEzl
FhOnew2mfKvj1WxWvD/hNS7jF/Ufg+GbDZT2trguvwLKvLFe6G+bH9xM3xZ07P0EMjnFxFNpwNjy
2EopcA0RKP+8AXmlF5y+2hmVw7nn1wCtVCGvBBrIk8rpZW33b8jB+OsZB5dD23Tag/xlZSyiXCLH
O0EF0q9uYnuakJhA/IPG9XTeUDT8yCfa2BTdYIkFxSPYA1lWKr3AZPvmDufKWx7/hXaX6syuIxld
yaHHS8dp5AQdn0UesPDWgMUtSwzdUqA8ekqeMtNS65ChTzS67Q2p26W1LYvg6GwPVG4wNRoISqL3
jaEzpQQr6H7v4luGDwVGT/pNiVFrk5qVQKhmFe4XRZS0yiVf1+ED4M9r0zP23sHfYTbBXA2mIavz
ufiCVdAb4OWrn7zvibqfbwucVYGEZfr86cIUfSuiKWadda/+1y9K1eCEv3muRzULz+I3udItPLnM
FOiOmE6EbvBvoLLJMYbJYAMaHvecUWNexquVyzyHmJaW6uns0Xa8NQuc/sk8fwDffP+H/mVLCRc/
R5R8FEy9aw/qyPCn+10wvKOwPjc8PZXisrAl0f6cTtuLmt4tZndoMoq1N487AAljbnK5JynEdwrq
/D6mEc/tdulc2Awp7G/065jT6i1KG9aLd4NHRHvr8+8EcyMqPGrX/OfuSPfe0D3e0KB7G6DELpAL
iCnSZAvcPSTAcDRM3zuRPIEzCOhZUqbAFXqJLrRpvWSmfhcvTOx/NsOEjXxz4/CELy5WQ0YXLjzN
BqoLP+Xcf1M9cJ6q9OVyAWOKCu5C2lmxogFTX5Szynh4BpkxQa2m8FNFCFBRbCXvAf+HX0r/FDEW
T5G9izoW3S/SiUyaiBmMF/jaXpS1YjbMir4I1DYJ+QN8dFgztHdFl0l+Ab+UMe5JzKClB9pjMHTl
MTUm0i1JTmAiqUK0MuJ1jbie7FR1fki+AT0MG0lk0pRZbWrACxTxdoO+CY8WzJl6xAbYrw6rg47c
zveuZFpR+JCQ2RBQ5MVDU02kQoZ3fvLfzGsM2bkKH06HVog0KSp9StfkAyWEazSyRszUHupCssCe
VsI5wWI7YL8aNuEuLKGfYUsax7rzdxigkzI5XOhH28gcRcM+eFLu3pzj0zo+3fUB5PhhN4ZAXndy
YM/gtOA4HE+sTiTFnzjUt9hq3IT2OMTxpGGVj4CjVmdoDS+DE8y4SUoU6iiLC5ST/US+Sbw1Xzgi
+cbdzq8WZ/pnsZySr/BHtkb8JArbpk2DJdfFQy9oX22sZ3D8qHcY3ALAvv1nhVNK5eKZgALoqKoa
rQbNo2Jwr7rC2mtUAaSZmGso+wALMQUg1dUDqtaSmY1EJuM6dffMfwEeIrD63brIat0bMTLhHwd7
a82IimFla47IRXUBErZvCQhwWEJlX08g62I8ZMPnAvioW4fCEhMLHqRVFxcKlJ/ScL4sfTE4eFrN
6fCpaH3U1qBsa49Pl6CFR0sSQbez8xWxOZX1Xdyhxl3WyfIFvzLcRwSFE9fA2uWIhqMCki7dUvsv
3F/CG9J5fBB9+D/4s8HMYF47m5A/NJuXvI4/TivZvW862S35QOLLxg5oZi/Wie/TgXU8FHSKFFDe
qlIo+c8svegIzbi1V9fuS0A/2nWAt4RYrjOMGrQCLe9EHgGd/Z6Sqs0LRbAkdwhlyENUHLKpSMIT
NBTNVZTdYSpT9FGgIq5n0WGu7gCccrvha4zqhQgCel+xoeILI9wdtDKjCWqqqbUOgj2dx3GCAeF/
4CCO/4v9iIUm+dCrzdvSxCPB5dntqNkAoZLt0bBoqlo1pQv5ojHmfqO5k0A4mEY4m9HBoWnRQHm0
MdYJAWb2OA67BPHNncEDV4LpPj4F0znrSMI+WrM7ehXvuBdpDYIzn0uA0mTq879LXgMgGLtcPA0a
6DowopTmC0tfZiV4+a5OwFJDLII07436pdweGDjgIuR92tb6i4URfzbEw5hEjEGKXDTN4a+X7s1B
xllD5i2OPTzRq2pwvm9IkcA0MiWKoZxj64TCFJEsYkFKAnzM4YRg7nxTQ5Cri87p8+EQBVBiYNYg
VAKYWzLjpzAvILSxlWrButmxCUTa6DFRhaKoRD/FzzDfLl2h1MTNAIj15X74WQW/Lt9xsQu0giuQ
HHCmfxkI9A5sDKPVY4R4PONQYa4FwB83WTlVzvk4jOqLSJwTswz3VhYaCwQd1mBkMqAnQqThgUki
VfaBBBgmi16XYx0DweGbiBHR09M44s1CpEaE/fz01rQDfEf69XA2M0unUvs6x2azz4OhfgZ90zzy
6Nt8fowapYQhzUvo9WhoXTKXHRnT9Ff9BY0DtyA/HqxA4nZjhs8gYcDSAJBndrWYvmT1NoKtsr/c
8DHEEZBxG04qwpvFdZrbo40MDE/23sFNzNVEsqDJiUGbCCUQq4Fm9EKF992ayMWZoZgY0R/eFkbY
2EvcYEQVWGoC2Bv2Qe11tfZIdaX28EI5/oDJN2egVmeKQbwYBaG1BXpLJmqqx6PXdGSdIw+w1KkD
vAIgim3LkO9Kh844nxsJxz9SAaLtNlFADveYst2wppzqXZGwzcXXBfRIeOuNBh1xSkvdChf3t9Mv
u/gQGjTagN1imyEs3CXDeX6wtJ3kC7KDaR9PnI+0Oegda1SLCPuLKUiE0xAK7aH/haqc+AXIKzF4
FI9snWmjAEmmfgS4OhFqA8jz7t5TFgynJx0NV9dmK7kMr5G6mvbfDYg5OfeocjNBnnH6fMLbU+Cw
mO+k2U9U3qvi3k8vFaWZegBWRzwlamCwsmFjkDWs61pgnoepbtirgER/kyFO73RjW+6mrIeHpKcX
HAisgzrt/s/Mle/ni4F/ak5sgPGdm9bjmWuoxfihDkR99E2vYgEiSRd0HTsDcjGeXXjSMCBZu/5x
MwTEmXVQdVFW3WA6KClLWPw+VzQ/nS2Eb30vgtrAw/66s7LP5kaMZ3gs1F/KLUDFm+OU//iy/UFT
tvxXbvedadH3ce56IK30Coc5VoDYgKnPEHRIbBLVGW+zeaNiENZ4uvuTz032tr1yix3Qk78pOd++
WDm0t/GuYLcGH0YDu7HHBj51bzk+ssRDgb1BRmnAPHnS5XNY1tR6ZMDBaJPw42FIfBUt7ToIjhBi
Dj/iTIC1CN4BBAaPZcbx4Y46XPl/TrbjDfYJhGTAkdEe8wnlgUjNJ+9sAggbYQCHp94Q2wCqWWqk
FVOeo1M7qVDk1MHNWoZLT1u3WX5DasSii1BYGAjcXQgI8Gywoxn6NG73XSqt3YokTPb/nbV9W3GU
8cOpAsURhewdwLsOds/OXCTQho5BA25WVUD9BkSKvSvelxwKd8rFAUCSrH5kdFd7DNMnuIT3fr8U
wWGLblo7YBk1y/BJkmukzxfm44uDJRthK36motUdioAfqwvQmJPFloFJyOhzBSzAoUMfBqeZojWL
0oVbfcG4+J1DKpmkoujmJOT9Z9GdETlUkV/ZvO/2qAzZrEDPTs6Dvw1dsCWMmEjFnpGFQGbFsElo
BVdDG6oYbT3yQO52JHxtYIDLCLwRt30Z2yMD7MMJ32+4zXf+tk01fEXjDCDN+f5cYLnyoEYS5y7n
yqVe4OqRRoR5r9ApLhAcRji2bc+9DIhB8rjBLuG6IDtndxDfLgppav2fe0JvoXf7s72GsNvwKoHx
oCTgvGXD7u091G0xXkn+clobUYoPMViCjqMx+eDg4avW1ML9dgUMtJtWYbgpVhCcu2DeQtityWGf
iV1QfcVPph4HwGSEwi4BDQDS5oEjyha/K8fsesDGNEnzhgIQTfy05l0oIBlSIEbB+oVmBaznwSuy
JmGH7UKWCit4u9WyiESHLfDij73BUeWhFY+bmGyECceMHJUQZTtW7+3B391DldOZya8MMWrh9uMd
Y9sgvajYqXUyQkPl3iacdlLVLaKSoT1IJdUGGeFfor+nforuOcvflpqLkY2c5Aw0nLY3fbuMxQi2
p1fDyI93jbhDZnbcH+D9b5o0huIJNruUfZwfpHbwExny9TjjMgw5xNepRfWWVFMq8cn5YuHcEl7W
JJTgo0BjwjslVJdrF/sfSHF6REJZj8gl9MtUBy8WFY3SfQGGLAM0+rzIpw6eS+4Pzn9vOBfS+77G
YI515hgEtAJjfxjAli1xUsCTZj4RjTN1NWrrKP2uRRYNlBDTufF2wQl57xWauUVaF7uOhXvyheLI
lkt1yko6Kb4y0outrAKk2ORhUt6PI6jOEubhY9jsbzPsB2XYyBhKAHm3ivuncJxbCzbkRcaTPNZi
Kkr4L/gB+EaQfQcsYwbRHi789d5hxVtTyLFjHlaWMa8BUAlfbg1Qj1lhh4kaAz8cc2+KpAJ6nYOw
W7ZJi3oTZB1yDobbP5yRmC2I6Blfr20N96HP/HYW4T33CHG3mTA446BMEqqYPTw+QA6G1+1HVLy8
Lld3N8Q7AX9mQMWcxHDOGDIaf9dAL9E3gglspWHFSxF/v04GzGmZ9AyKqgpXDSaaW1J+IkCXKSwk
9vTVgmdTE4YUn5AKsuDLs/74rkVUW103+YPA4Jc4QiY6K3JB20YjidUuPvE/AIHsX5zVRf3CPy3r
UD2uIrCBI1S7QzGBZW9n+w25WxfaXXAp05ow8m4o5tdMcanwzip93JVPjy3rgl/8RoN0LkNCxt4K
S5hheyBtSwI5ieSdF20SHTicZ//cY7ZtsHm3l5Xs3ALZMm/ie3PFrpN5jPyBt+4w0Jap5FNjAInh
fZM/2khkJ2GdgO9q8KGqlz4Dl7xGyCf7k2g//EocDPxqNF4fNBIPEvjupYUD8t99FJ856V9qfn+o
OQX9ayiGaCBSlthk5mxB3i0qQNzH7Kk26RKyB+WOgQzzGKqRRGgz+FRJcAzgFmmHT4sJz7JBRcl7
P2Io2iHosMUAzPGCZfegPAgp5J2EeCNTdMp8jmGej7sc1cnDl9Fc9FoPaaAcwWqY3rlUSZhAyLP9
akj9SQ78LEAYu6Omc+jBYHHmcQJIAVPlkXHxEpWCxUitGze2DraXTJanMELoDqb7lbeGHEhII7wy
ldCQjIZb/8NMkJE/NZLscnyBfup+5tB84puC4Tsy53BTxqSEjMWL4O9C2QoqLSXR053tiFpL6dM7
AdwgvAcZ6av4tJZSZou7IdFepQfnEsqRw60cE8r4xO4OgLw2ijhlOMaJz5g0aICt++bkgm/yk+no
BNPhEse3RWaATmJjIIT1D4EuMP9CECqOzOTn6ewRoAhMQmfA8455xJtTr40xqeE6eKvMCUuXCop0
eRn3b02ABbnBGc4+qa/wo107f7e3ha0NR/bf2SGFS/4AMwQ/a47xgQhjnHL5hTHnsgA+U2YRWy5j
scxS1nG1ofgJZJ5TTseNyJXJJr5QwJsT3ua2DRxkCbdqiOnZNFEshB3mtfNYxrDbDgg9RSRuDgGM
4Nj/6wLdfeCcORRCMb9tyznPN7OpXdJzIJwQTFm+ObjUhJHhniMV1ggLSDo7/BxiMf2ZMorFos7S
PUud3EhcQLkpMH6CYDUY6KOBsMVY5lFi+HhjsHc8mR2FRT/0Bo3RBsZ3IK9K0BTGGdwt0UsATSxQ
hhm4FH+bXg+DqIpW1usyN2fWzz+mimPaC9Y0EMshuGnBSHxsr9jgcTlgPePKIclQGY4kuNsUQySy
BNmWPNhEcWHIpYErC2zH6DCNUAD3xwGcfWRUcMVWbo+KHH7koK1RzNzoH1pOikyQQWLP5qyghi4n
x/DusRe4R6gBLBuRMfJ5anvoG+gPmC8yNGPO5y+p485ydw/BjTAgZVL/9nP/m6SyI3lYklUBYbHi
WOUh7CjZbC6WQjEua4Xn8S2CfEVM1Ig/CGORV8n+sVsOtYx9ckkdYoa/22JsS7gaaW0YcWbPo5UJ
N5N5tYJ05cz/JA9Mid9SdrrRtjG3xdbuB9AIAU7eIt7J3PMyFuaLAizZTAU4cLQApAUWZFogJWLi
5Q2BQYY0soVF1QDGA+re7u00l4WIwk2MfzQMp6l87tBtodRgEfZki6F+eblGj2HdDC05nAlPhIYH
GymjMKkMgFgMoLiXcHsVX56I81tIEygw+HiYpfw1kn3wo1FxD8/wqKFLCIl6xLxveFpBVcKbEWoY
/4JjOgwlZJV2BOab+DvxVakVhnLyoPyj/+b3k3sq099ZtNsW4bknstjalHVhcNW749Lq60yH60Px
2ABNgejU+0lNuUT2RGwzAKEEy+m1tD6VuaQmcqAyuMY8SE1I/YRMU5IkiIvcim0qaM/EwFYaIeHv
s4gzGlY4gphRUItW5z9LR2OgBU44OQmYUYObNsngQvDAfJqEUHG2iesQpDFmDHyrv0YqG4zznSKR
r4aFc2TAimKTMdOXPwsfAo9ZYE2vGpwjzmaOF9EuCbuSmQeXZpOZFxfqLldRqidi97tooBkdu8hE
VJq2g0QC2yYFtpSJgWsa3T5d/EyGruBvZpsfBrwkBVfhGFhxSbLDhVXMurSrIc4VdQxx6KGkp3Og
pMtZiFVvHwiEgglvZ+Z5VKk1xvWM+4EXowTMhE80TPDcmZTQsRHF4uqPuQ6vHsVK33B6HQtYp7WY
XffkAlfQDu69hIw1SIPUxg3e75IyB4EfEXSo+rjRgO50h1EvXRXVa4hNjjX3ylCKoxpmXvwGJg4R
9/DwxHaguUdcNU7ZEIyjRUIjahmhKgtHK8skizQyvhyVjCHhJ+kHWGUJzrkCk6D4LndWfSw+34RN
c+ym3Jm7AWY1YslIuaBS5llDff6ZDyGDf1NcCxMO7W0KzQWFHZ6b9VHL6c2O4xmjC8K0uMY0TEgR
8EEY36aIdYEl4PowH1B9ShReSfr4DU6zYVuePe5DRTCpu1eORKnSiELwcKKE7fNdIwlkDgJmi97N
TbBGt6b1xHOwwlZDbpG338xAJbj8eWW8TA5RsvvusDCeQV3BrySihQ/IrxTTp/RN8N7Fjit5jK4v
8wmKd0503K4oIiiKqT1AkdXXyQMETJ6MmbrMi1ianJ4d2G7Dwwp6UY/nwS1RBUCaU3Ez5H5MsO7F
Q4aKui7YURqphM57y0EfxzBN6LJ5HJa4zeTQutgQGFmb+LA1nBhA9mhhUdrAIYymxvdhl7N5VTmg
sxWq17WpcMq1egaHOmAedAyOv47P3klEhUsxQ6/25AzSsHnahUd43Gs0eCBz8xCKoSJ4gGEeR4mE
JYDT4tebAO9y0SiY0dZx6omlJNcnMIYtxzonGij3fUhtQO4FZR/mzlaxwrdXYy1/7GuwIALdaq90
S654rpEL8iPd77s0VBnnMC/2guBU0OF297btzR5XT0Y/J2CiWYfi9DBlxAQ8RGkzBCwYYtUDys5M
+ACT6So99awFARTyA/ARrT1kdRzr1ieaEGfNNI/KhdCK8NJtevdvQAWHIePXoZq9YR96D0vp55N7
D8Ltlc18h6Ej7FPQcL/d96FJfVWobJ8VfFRyeIdEMzkhJx0FteXveySxOwT9wbp4M8eEYD8EHa4A
a+m9rIw64jE7YH0OqjenA30n8X30gmP9Cz3UXFkAV66A5SYCpn5NiIAS2BoSJXGossqYuj0pqqWe
2hqj2xWOTdru77DoQ+9F2wDKQpN03LEnYZgtbWKB39IDcWUA9nEEIzvCnI1bO+OehiK7vYe8umGm
c/8TmPXiB42jnEwYwRd45Ez5pdCzcfCkrO1BEp9X7hF01oEtTcNDE3WDKJJwbhOhaVDCtJlLWPRi
ISUE/4Pzx33ArVyjICZKCLgO8gJixk5lE0pQWpjKb64+rqYFtXyDO+3RUMvkITMiA5jTA+firG/a
teH35OYyFSyokFRM6hawtmvMYriywjG1s0430hKEvn4oRDawKs7afbCLr0Gnv/+6GPgA087adp5A
fcZU/GLz0QRWePHvWtSa1mXxMi6B6ZYx0NkjyhIjlh4ULEhqKO7NUc27dhlJH8TUDrosqzsPa3fG
3RkDiaa929KZyZFT5wbag9o2PK0lCcuRAKahcl5yt11s+As9TobhzXk4UOp8wfdoFxrNn7cl5zy8
U5btYD06eS1sPE4KdSrSBI4EKHg8XZBAD6cuhnr1BV8f+TidYCfI/QwoLMI9M35AS1NAbcPM5EO4
nfeYYYV6/nGCMJ/lfqV5ARkHPvaWe4ZZWQeMiHFukzGhbcwOdfj1WFOwjj58yZ3UAn44wUy9i95+
cyRsyRpo6U62EFJ+9fRAXoZFBIqTMrNulK45MWXmyEUE48cXzTCpyeX2YZNoeSeTgsMYGmXvJblt
gkPt+i9mZIKdlPTYbCaMLCi9TBQF7TDGmN5PMSjrp0N/G+IKWnd3BvCmA9J/6A2cmHWPtP61l1gF
AHgOAwqPTgez/cimAoU41936f5QtdRkEd4I61yCdCazhfySd2ZKq2BKGn4gIREG4ZRbnufTG0G0J
iMqkiD59f1kdu8/p7uoqi2GtXDn8g71VNuTWFEaRS2y8vO2EnQl6WuUl2KMPgoATuA2Crz0upai8
nzjAiE50Ilx6lGQ75EGTK3zsqeozqINYzyPbXjX/ybCJAGmje/f7KAPFCRDnFJsFHhnmFsqMlxVv
gX07Duc0sZTPoi1QR53l2AVa5oKFICdbMBIiUy2cc6eLfn0LIdNfXwgoZwb/BAXA0l6DbqQA0QPg
nzVD9gEvigGG1JYlBTcNPulTylF3gQaChyq6u65D1UWL4YLtOrOCn/uRnucmRI/6hvmE/Ki4oZDZ
28Ft+A3YNFB3poyjL8fKFsG7cMgF1PCL0MfjzO2h1Cnd2Yt7pLtgI2OKM0hAjry15joF1DrUAbYU
QU5X5REgeEywHo/973A6BQBHi+wHadoxsnHD3qTPeJxItBm/SLHn5Woyuh4RDbywaCaBNrBt8jDO
ztv4EmEB4UGDgYd04N1Rb/EkALgsOWQp2DjvRLPJZU9Fc2PSzkA0jE06buok5sqJa3SiaLO9t8z3
J6YjFWB2Ukb0+tlwQJRpzYsM4i8aiYBEqQBEBhGT5TmH51JUDSvP5oXywJyrQlJgMlgVcSUG2SGT
BoKf1IXXEUUfE7NrsPlLGccbeVI0MaVrrQYbhiBIiUPRjj2YVsuBv5/yMvgZKFzbK3Mq9DUpzYkj
IkR3OVu7pZQvdEaPNDPJfdEAsa1jgJHARDAOlzVrV11WnrRBec80Jl6nOaI5JHxI/Upuw9xfXzIf
HfxM4TwjOUJV+J3N5zpiTG8xWpBLS9sRKsOSqwN19zpBHxi8NCuQLAkO8yHtChIs5uWQTJnVIcMB
rUH2b4kUwJCbevMswJzQd/WYBLOfEzsQTWXOS0mzDsBewYcDTHBGKT8tvYvlbd2doZRk1uLJAIeR
QEVrw/1rpBb/pPVKM4z4JJN5FGhlHLFs2A6M5KPnhCISqowRbCzMPd6Su1MkYo9gyVlCgypcmnJr
53zLAdECAF4QGb2wd7ow20BgYIe+HdqCpMeOUtjqAc4TjTMkEhu0VOnCSAWWMftKsS2ZXWijfGwR
G+UJER5tlk2ALimsCMHhS1opPIXKfV+eIHUZesl1vk+8SlBToUOMQXJhm3adLfGWQT9fny3pFEvY
8NTlFsaNh0SXHeahbg9L0HU8UjTjHU7LDKFbmuuX+Z2sSN0LrAyghHOfIBTG99UelJy+YEdBLc/n
j18EVZchTRveGD0ET4+YoUoOrwTiqcM6lbYjw8QLOfwoGP0qzvO0SJ0RenajyAlxUmeaJF3lJJpz
6wcAku7PbUXFO9ywYOgG9UE+HLjLfzSCEVLkJOCUm2c+pYhhV6RphD9E6123j/qkQ5hBml4aByD1
oOmIrg7t8K7rpx4yVq5vT/8SqbMYr2w2CN7AeKJYYmjBiKCDjgSPtqazrYwEDyiMk95QKlCPmDPi
nKWNwCTk6WOCzeJJxsP/LwhQSoinT7jRQbsIdAp3lzkBYwIc7M8QYUjTjCYFxbq3o2ZYUm8NlOHY
17y9S3XAeKU3OUvi/2KkSWwVd0RkeaVs5JE30neZMy5g0GR6n8WTJcuf1dUhv3Ll3XrmtDft77t/
O2E4L1GwVpZ/lY+53pgH0M8gQ+xr37NGG+nxOKya9EQWN0DllH59GyDWLCfR9syDlOn+T35nef2Y
kBaocHUXoFE+JKOjt6+wMlFy3RlrkkopuZcgcV3GG68pqRSsVOZ5QybR3kjf7+gsfHe0yhwP9mfp
bh0HtT7xblgKQEUEZh/h1nOdM5uTV3sb83Wvx2ECAOhD7sTuDbveR7wC/oFWoXXcG8kYiS0DNEIl
Cd10dvHTHrIxaUrS5OVtEsYhRYF+eblybITv2qEw7i2rmJYXSTaxmeU1eZ2W4XMtKcs4WSPSJo5d
dGnN4fq4ux3p3HLaCr6Jy2TvALZxif6zi7QVOgA6fI+jXIyZSIt8mgMcb+zOcivu8S6y13Tkloyr
PMyEbEkDLazMuLgXpgxwQqWVDSJxwXBjS+kslTBLGga7jZoSiexhl7i/3UUfPCLFGP0BAi5MRdtY
C8rrfAHJzMFKE/GJFQ+5PH0waUlQbjEOdD4LPp30EwjgsX9Zw9DQZ+XQWLyGYAOWHP9d8felPUmR
KmXxy5MB5XhDq44Hefh5uZ1odBRn+XzFUSS6Lee7zGkvQjyTI4pyESdoQWO9ThjZiTFJjXaJ5Yp7
yLgYpF8Q5/HiR7xkyFwVCkC+98KFYFhBruReZL7BJTc8NtzBeE/e49j7NwIG5QxJiN15JCqyqO6e
sT7nXPUvUBzoWhF9J3ZOb50VxJ9zZ5Bu5XSMJx/cblkIR+Q1UudI33FMq+lHQ5uFdjpHNpAB6VNe
RRv53CHsQWGanjlFGUb9cnB2dvkpCdgBSOmwFpy7T+9BbpW6+y9QE3mILtLwog7+2RNipJrguZDZ
UzECnqFqxkFaThICLC08GcLhJkQCzfuW1cqm2r82bCtzvMmO4KXtIT1kqvqwJazQIBhfR8QYa8Vc
dgH/m5slVIYFOvTQD9mYn4XOudMhAJzLkA6gHJasz/v/0wNOFAxUAubPZ+kWsn+iv0oKmqJkG1D3
QoNVxIxXfvVZehdkWwT664ArkU5yd8cxRhroHPoEUP3JzbEs/viSZ9gkyFKDUBbTSkoD58yJ9vcK
TY8JkHPur/ouCz91h4CkYTmmdK+TIKTCbsExC1SVukU4eA1zDqF2NdbouzauvjhShWfpVQPqrm1S
4Tljlv4cUu494Nb6DIa9XOce6oEHeMW5ipw2z54hVHei6lFnlsBqP39ASeZu/Pn3aTZsKzyRZIyO
RSJI44DB6w1+C81lIWoRzWgR8a8CP5bSk9lBIvNNlZSt69EZC93uasPtkLf+ASlV4MveF8UDdsYG
ZzOHuM+qkXFDFaAmxFiKwVH7u1ZXIIrwnRn1cNTl99n/Fq3dDgeBMcITaS2k35S6+pdBONFfREgR
XcbjVF4kMoVeiCO2uKU1G5JutJrAkjiB2Tgzzz5GtEJIGXAYavseTzsZPX4AK4DrbTya7j8kwFBW
2GKS7cEAIqNNCHrYKvL+Kc65nN/rON+Sq0zhvHwu6Fa+PR4L/akSV2WdBs3z6c6ZKiJwBpSDNilw
YkaTyoBTmR4mJMTS+0Q3CEVXdEhFyQtDzakMfGATCS/DrwKeN60gDoi9GNvRKT94mxc/iWwWJKG3
9/LYNJK81Fs6ATTAC35ExXxXoaDWmAcR86AynMRa9nMit2Etz/OKAh65M7pDPzcQNWJnVDmExk9I
Z7bEb9NXBl2Gol4yJqsFpVjDKabhymPAnpXe00PmpACbDL6VxV+HT6Dfwv6EDQMUGUzAlbjBuoKQ
ogzwEZjz6ovWaX5ztG8QLsG7+LZvcgeECwqDfrKW8+zpXwdf3wj8xgU3Y1uYzjia9+HP1xcvzSpQ
QTEK9oSr4cbR2RqDLOZnKs22+mFL4nF3zefp/vUaGEmM3fvDLqJPflmi1RxUq/tjCajVzpDwXX7d
KxLAD691EW9DAp7Lop/O/YPhsm8QB1rA8VUV1OOb+27tjv1dlczxXxszgA3U/qCK/NUXieZqqH7B
bKKX1Q+LEZLLWJY7z9q7d+b6tKeDavtEIGd47Og/oxXotw7KMhpAUo0zMRtoh6j/HXxwt30uvtdB
KeNT7+GJ/acQG3QFfYin5mO/rLsNWHvHCAvSA7v/FZM4HXCjdAWUQLlFcQH3gbDZdVKsKVPvwZxY
68w4pHTFe/SHjIhxMIILbDrb98/D1t+AmtHnDcEOQ9gEKS008D6csWn2A7ji6QC8X1PBx0tsyWlw
6SATERFRZWJnAV/n/ZoLhufo46G/3zIRZrBSOPVSrJw7YFZJ9+4+9rsBa0tWCxtW43bkzYtgZeK9
TeLGzfvuH2Rp3BwMJIfST7znIS/QbwB3xwfz/6kLo8ioIRDhqDMscSZiZ3T4bRnrnq+nzPj/+DoZ
pcu/w7YnE3/AAd+FpgTFSVGJyo3/0t3PbfNsZj0Gmo9T/dx3NU8HAA5jOVnqXNup/gSNujBARqCh
Y/lPICdoUG3TLFA/Qd6jVQJNOSmDPhKd097vdfkG+VMFqGhobZjBtzxRtsXvsFMG1ymCSAZQvHn+
cq8AjmnP4zrTj7opwiG56rYI2VQBMo4fDacwt0HscBrTA9bXzRiwgBEyzi8+QbVG9QTJdrRWIgAS
mFiMr8ovCRhjV5T/tz20gYZvc55NaSB2gK3j0p5t+Amrt+wXOLJjChmWz2ELsaSZ6m9PbXzt8fNq
/FLzCgSN++O35ccNiXE/HRsH/Gaz4bsfxb11efWf45hJSRn1vm7+hQn7dfXs36fft/sNaT/CYOmB
PiJrSGnn2nfUZoGGLAB1Sjv4FC6X8NYHT6JMhWqOF+dIyg2Lwm8Kv+6F6meE0uhX81MSTTN6q67e
DlgyZMdTggaz6APqaeGjP2Nl0U0imUGmGJqAKX1V3soTGZSQs5LUTRFDKwAeV8aw0ZKctH25vVMH
8b+XmzYThcNLreFaBeRQc6W75GVnjM5racbiu5iG6mtoDIt9xdYnAGjebS8SLTTBhDJE74Nc3w27
aMREXUIGxJspcJSKN9QKOvLCNXFIZEMkZN6F+yelauAUDOJ9Xe6wHutyXLOwpSLiGQoI5cVd5IP8
PWt+s2ZySblR5z7tlR7i0taq6BR8c2+bm8Q+XqAeD5QkavA/53GLhKaGtAhMP5WpC0HZIaa/n8OY
DnfBvPGlOLo2lHsDvcU+4D/Vzez7Ht/f/rVeK8UoQZ3ay5a15X9ekz+lWCsbfm+z3IySbyB3oTgg
avhZVmG15h0UqMi5mYLyEminBr21JIqKcvRIw0frWYWPG/ep0HxWbssyg/8WD2hRsIFO7Ot4gLLs
HxQ9AV3qsEAwmdcBIPJKkaof9TRveWs9zeRlGNcdbV/wcOTqZAUpdGfMUaFfDBFzUTZtPIB9cfWU
26ywRuV3pIb8TqZuJjwzyUYeBhhR8iHGEJCkJ912JSX8IZdsPpvys292/Wva26qhgtiX9+567ydd
rG7mvozghsxMt/OT6XC0BiwjdPKKkBVMNPqKMeGyjxJDtb4lUdaP9Gx26yK/J3qs6XVnWv43CS1U
EVW3q7HE1+lzmV13nTc8M/tljNPeOu8sqmbas/xDi1LHSlMZHvfuw/bHeAR3NP0s74m03W34eMz1
evm8rWpKmSSqKMi7Q0XzrAPn5uSQeXkWPNJdQWs9yzbf0tOS8LB5GIFVw9ocvEy3SL3Xw00q7/P2
ClSN6aC054P6Y3wCQtuBUN99Txp91KldQxvHKLAjj4+GOG30/iQrFq8vCmhRw67EErnHCa666eNf
hXL8Ya5bYQJtlPFWOtYKwGmvh9f10UYvHd0KmFqW56eOftHTK7XAQDf26fWQFLnDKEaAsSO6aNGn
hrhrxvMYHdGaEuqNHiO0vYiBCFJZmo2NgYb0Oef6F2EYBx1/8/776DEwccdlRZHcpZbrnLWWQpYT
jNNhrZpgbOD5pz58OQSO2b9LZZZ4ALJiEmjPENoKaXad+meSnaLaWy842m7/DFHqCmFXlMh3Wt8v
kn/ta2CFd0SPPqoHW4fhqUWVg6Q/iPktBB+1k9j/HtYwN9F4VIK2zypHtcGprV8kGRucFBngcTCh
w+QYotbUhqhCsuAALtvAiq1eiLeAMozt5utWMIBrxwLkBSEv6i5Eo3SXOh+64Zem8t9dx9oTmMsN
CQJJNaRupecxZqJechlfu9HXq+5ujbQ+wluK91XxVFgSJpBi+x77D69zjz6jVgsSw9d8tEuQ7lAQ
tWNmgj8ApC/Q+Nbg2rppMdUjiyTqWqNHbh+LZvSKxZQveY3onh8fC6ZaqydONE7RuJy2j9e+ska1
AYo+/mwKkdc1yFU/+c+z67fdoRzQdwRwSD3wE3kONKLblTiILMzk6ZQZTCdz9H17HIbX/bXw5TBX
3R5oDyMfLDmJDpxWnFOWQJee+J+jfqyjauTraG3iyvsOiXlK8lsVx0+9fXLOc5ILzH+Sagu1s+gN
O7dJ3FkA8VfkMBybh3kaz9DTKm/7j3J8Gn5GPfdzywZ6/O9LfEcR4O3VPOzWrgm+/zN/CQ2FJBrP
cQeSpCCl7yqhIyNuSLBNohqF+inKasWczo6bc9dcb+7WdEKB4pkgY4DaNHwk3SFi6LiZ67FTP503
zNplqjlIVL1gd+CLM8aCNnNKIcjQ1AQs0YUgiFySZ92oaJKwnJFAPL92uWv34o3Vbe1qDs34+6vz
UubgvsYkVtd2YG453TrEL2a7Hbue8raeY+7wjwTB7zWGzVglpsrfqR/kiKUBuND5zLuruTlP6880
q13faHlpnJ7uDdotjSPSSByzfPqgTKnpqJc++R40qAAuus9V/OHMyM9QhRoTb/mLm4Ek1jslEYnc
dc4JRlHD7J5OFFPDVcc5/JA08mEdpIGhsfKL767uvJcvTlAySZ98Dr8RY/glH8RVBG2ukpID3PRd
VmE55dGCvs/hE1JfcLTyC7XtI6CcChNACKKCo7kmoixfKKVPwLFG2GGJc+bzZvgEGcHlGqcA5zto
ChzfC3lnOJDte7gK8MZIpIytJKmJl0TkCPcpCcIjSNBt4zSDLB6Y+Op8QdCuYc7ItLR7aVCTZVP2
2XwmTmSjFHy5kwhhugswWp4xv+O15Kbg6bF4wDJDQWjHOn29YV8Wg8rR16d9WHu9oBcIhEIn3UY1
0SsH8dkkYCJucTFlmydgIBhit+M/NlXuyyryWxLsm1CLe9sMjXzW1aF2tBP+pKfP6b09LKj5IZzu
8pFBB/QwvaETIvCXfEaKj+KDPJvXlLMiZyWPO2suSjXli1QSXCnZEhYKJDWSsGLNACgVdzyHWqJN
kTQW6ZT0n4JMyMtu9yRCwOhMJE+GoB2YzpmyQgKW2d1/0N5q989AAsv8+rfZ9wAboAxwpvZYcs+g
oHlUTmO681hvrT5uNlPdJzIkA9PXeb1ck8ZLvFJ2VOjBcHWpS3JGjnynzEV9yO0HEMqQS/R6d/z2
Dgxb3Y53C6UqYrHGdCdpHhAQYRJrji6L/0rzdmywZVX/D5Zo9WzDFMwcgYGrnlat039ReFPhBDkW
uFrEiBXBycekP49nBXO9Fspc2XPS3Xv1WelOh55fz69n+Q5MABpuD+8O/fRrF8jFyvPG0EH+6TuG
bbGnBHNZpN9912PldsblVAv5zUQLsp2/GpoujLno0+5i0Qn3UgnKEXTAVd3QTXPSnqNfGjqHmnsY
VnNWmWbzJnn6TBq5I5ijSDJ1jgaK7SnBKmVIOmtR/rac+nwLqco0m786THu6XonZIPbkFLwOe6id
YJChH63NDUMS+8kJOVDgqXC1FsCiAjs9XumcYEcm+dkeJng1pDZVQnwuD/Ydy6VNt3T4KzujDY8z
I0sEFQlZVawzXpCPrMCXp4FGQMkFvJ/h13txrV4TyLezd0YcHSrScSv+DlRkYvo8oySGhs1jZJ+p
YGPkDkYskdgB1st1aiPT5xK1UedYLawNylWG/xkYSaC6LCXnM2DZfu1rqMJ54fvkUTjNhG97y+Xf
wveyGetgHrm0bCePjulZWMvnNnwqmyWm0RWy03MJNeBIKnYgX+PDvyxNvrMr1yRf/awKSHKJRfRM
QjT9vjZR/To0Q7xH3oMbX9IOFPbqSJ58j8rZpQEMhFeWkIazhNPDVhYCIyAnC1XXSEFqbdYbNeBX
kHxiGzYTPrBasMoTWeZ3NPdG9531YAH+PVseleHz5rubzrGxHH7+c7Ah3LNvtbvzrkUtQ57kP2I6
5z1VlEoz6flbRK+BNjXOym9Feo1EMn42dHtNt26C/O5f8+BqujpO5fVcYz8m8w9qzhapqtPcwvsz
VBFEXFlEbWzVSfhwhYBxSMvj7vQSFJ7tG/ce+6ypbJArU/MVVIZtffda5fK5KkfTK9IYogHhGajF
9HuLNL/dYF6fWYP7rLDb99G4+R16QWKu8spG8Weos+BeGjEciJiVEfdRQo3n1fvYFud7zIyrOdY8
Ym6mQ3ZTooDLtKLJwl7901x28d1BMfdaUqiuslfwwhELBxIkMkA1vZwai5ogmNzKTQL2Sy857e5e
12JW+AZkaT+AzgxybG5u0Hm9T9E4anbnQjbcTzfbalfwo9DvjcrVKFz/aepE68kpYdHwRgwb2YX9
zeNwlzGkWlHYe2oeKnF0z1Y0/c45UiuKHfcGol3Um8CbEATKl59fyUTVgOO+jH3ABxwNB/dc9FzY
IBp8sfzDWb5SFz1tkGlh205oXErLuoPifSd6dtw0Q05NQYjq9QnT26UL+qjGRFwN6AU90V+ebjbI
Jz3/tZSs91kDusRyLG3SYBifBtcrKWqeXdJ6kubu4fmLVxOXtaOBkH3d/m7+VYQIxT9zVeA5H6FO
Yz/rC9YeT5V1ua24FExzHAIbQ/JH7p9B0CIc4pS1U+Wj2Ndj+tLoi92ZoNKE6rFhofyCG/gVkiSt
3XzEPILWNVQN4CzpktySOL2t1iiPvKGckceAEQ8pXKXl8nKpl+E2Xaokwqn20kfafXxmQlmRn8Fp
hUuOerzLHAUhxjJ49FzL3FhMkvNhzCUCMZjTyKf7CeRuBxoSduZ9y2zGAlaJkiRzI7upp7RI48ID
Z8QwhTgyEz7Y9gFSxekaqNXYCXI/UD8KLsZ5od6S8o8MYS9vp52qICH0NIgJ0vmQMQMaD6qAk865
96MFaiTsYuxE6VknaDU7bb0TemYMnAXFC4HftR13mBjMrOEglzdeUGdq7hmmVJRpg9q7dp2s78LW
/sz6xRgZ/MvjRlP2Dv/aNT9TPfaqm98Ht4T2MKCpZzWgIRUHiuJ3gfZQpnEy2Im1viZ0qFPDrkso
cA+36NpTM8qJy84BsXaY4sfvGxcKqBfIDdu1bWYw6jrhl0EVctS0YNsT0TXKgz6t5MJNvatbgrpz
VrjLkRBlzm3KVn59pOdWk65zHnqHYtRB1T0slvV6Qbct3ZPl0XWf43SCgrGT9MdKFRRdTx1nRUDK
cOwh9+bGsPReIpre5Szz9R7F6UHFkeqO5VkjnEMLnL/X0Pu9zXSRb8KSDyuvvXlB1UFz94coC08l
yvGgJbEjh+h1Mnoo17pXtGa5K+UEKP9p+XSLbZ1bsU+56lz/TS1Yro20t48J06OU92z7mtOIOtK4
QGcKZiQCP7il/cNp6s9ep7Gwb8CvjCucYjdjvABLZyTL9p3Wmh0jUZSEGS0I6Ht+uV5Vy3L8WqNi
zzdmXsdAWXf1jp3XInHuaPAf73gFok1of8aM3Ng8TsIE5wB5DVQepdgLW5KNSrH7A3jvXaCZ7b4f
3jjrhNj8JB4iPKupPiqdlbTK+eyUlN4f8CD81QeuerulKoCati3FKKviDCFLdZN4jK56XXvI4QuM
rLz5LcuG4dTtccZqLZ+jVhtBnN/Cker4GSYgdJjpO7Pe6XowbnqFdx0sw92I6u35nkcYnrLhAapV
vyAkliV0A07v9W2RnuMd8rB5Q/oDusxZss8Yf7gVgYAMjkLEVJzrbUiD0kCvw2s4nBEecTh6hYwN
84kchLGUjPZESui+ZHrbn0FS+qX/UwUUCGvoEZh2tV7a+9V1pPR98+Oj6y+FDHrjl/tA+/f5t+UM
0Cmz7T8JX2ClR3O6tfogX/trumj/rujezND8JcvZPIbWkRXtVlCxOqSIro5axKja7Lap889iiaOZ
nL4jlO0Zb6SzlDFNEVTPWXEFCvU8ELnh+i/uPfcDbYwW5QEdXK/P2yDdouFwB48I19ArGy8LumWQ
jXlA6862pf8QfwJrYfKcnfI3fbkr3iM/s9AbPzH5YhpRc71/0X4+xeh/eXwxfns30nhKQSSJlAWe
Fm2oHP5Y1TfwF8EBQXxvv6f9Y1wqONl9OsGgB5HKlU3URwxt8/I6lmAzlNgrYhSvsWO8jq50WToY
ED08ukzIOXtZHoy/SrTHYKlvixVh46eARH7yIzzPfmOfDsG7G/Vge3WCfZOtsZMb0BlRnadrUXKI
440ARmFAo0aHBnVqP/y4sqf7bFHaieOv4vl0cA/xiroRB/Ljz2P09YXnq232U6JX6Z5qoFj2Z3N4
juDb9LyKi33jNwTuZ/MTmw4iXNwCpglkfWJzadEjd267fTMidnw8HRzw3dkjawt8kN0Wkc8PSGnd
PbtcRUyllh+b9hk2foATpRPmiHjVOS/v+2MYw8Mc0018ErEeEA9GLehzXCZytz+t/9EhCuj/cM0Q
cJHg1VSn3DyIV8Zmz2PUMGGkqQYWCCmtdood/J9vI/khii52jP/g2xkiHRosW5yn0ScGxgZ3kcPl
JOIC7sbYv8kUPGs5PBwBzIGHISbIXPT576f7774xIJy+YCk1FRKduV0ec6w+H2cA+6h1tq64UeSL
hurBN+ik8u8sAmEYxx+ky8v9CYuhn3SxrxeiJgChCTdNwuudV/MR/bc95rP8WREf6Sjy8pmt+XUk
iOPu9A92IYCN5Xm+AazPy1mKIGArqBusgRlc0y4G1QioS591B9pko4TFe7l5Iw/KsBcWe2wLYrS7
olGe8kmhxm6hoPIENfRGUuan+Ne3r6uX9zPUXaEDg9raMFt/oXj5dfdDQJHJ+s2cCmALMH+PsT+s
9UpexgYUxfn200fZdsTgj6PbVudPITrhSwRSBIlHhvsDvuui0a8HvJX6/AJ4CUtm51cpQ54LEB0P
B2xxl76IdMqBohSIIVNz0KlRArp+CArt0NE4ik6VcXovpT3BdNZlOkslEhjryu0VgJHUaOx3R1OR
guh5p73Z4WhjS33G38EJxaaMBMKR3YWKOzPvFznkBjg/RJR4cVtpTmo5GveMl5Uukg8fjl8v49ur
xH0dlnriduOgwuPCUyw6oJxcvYSKYKAYp2T1RHLgcYDa65QIhNFM6I7xgTKOXbpd7l5PbfVSjDaV
q6rey2Lt22rfpoPLZMVkYl45EQPPiELVBVBruDjLEbAsJ0U3fLT9jMDnNnOngb2yB9J0MiZn/Pg+
2BYaTn5zvwUHuAuLodeFuk722U+DLtQjoB+zbJuHasD5OrYQOZct1Lfbf666b/x93++XXiebtmg9
7U/PWUezMY4C0HWYt9zs3eH4frMM16sUKiAk1LfzPanMdmlN4URIJ3r6tZOHvbrvP7+dUKE+ZeDa
cTS+5deq6TsH2a/COB3ptYe/apaP3VezazomHOmJc4iKge7XAYpY9zWFYViKjn4+vk3bobZ7Rj1E
2c2Z4nURB3Q6YbJEheE2w++TnjwVL5vyFEdllEdMtG3a7nB1+OQ4zMJHilKm7l9X13OP4JTh14pK
yhyvQKIzBzc+V6ceuhKnD5mq/Vj26cZGygQKwWNoQHwsnWpQ282sIITV9j0whTjgJT6v2+9suXq/
F7QuATNil4soy9VtTnnQbpH69eTCblz41W9OxozjJKzX2NpJkPK+Ls4aMyMS/mF87L6cBmvr208v
wGH0cgisqcIfhMUj4lYI2gpn9zd4ypDC5vqbnxTX2KbThBgF+vBKt0+lTUH+mDuXYqyzt+geOeYp
dfvgtyUn/wMaJoM3qBe88zhtXhMzerjX1XNgna5T442XURykgTkwaSiNyzUXveyEtdNx1SMxdV/b
vB/COH6Sg2qkeSYPO/M0uRG72fZm1QnTRe8xTEdo3JeuBnQPe1rvSZifqSApM/JaQA4jfQ7ic1AM
E8wzDrN03IntxK2Gisd0kt2qeAt4nQeyZWvRn+BbtZXHbZ1W99+r3w67YTN7Yjbb/ij/njxuefZd
nJYe52oHKMK0WTnjb/jC1c8pHYUTwXBSrwmr8BtY3j1ITY/Zzu3gmhDRx8/wcSq2fRJCKicKmQVT
RK8K70GyfIa613cObsOoi7bcuAofQ5xtZjyldcMyhGAQ6OMa4tLX/qcOWiRIYN7aaYoCv8OYe27a
5Dbk4plfABY+3dyrLzYf39XUuCAEQoNgAJS2H9PlZg1v4lM7EzTyOMGgudzEi7HuKwc7LRy/HHeH
SOtq5KEkEIn7lIN3+PlT+0G2kpP/WrkkFr0Ii9rWVzpueWlwGL9SvMJmizg8WD85REqyvFnuMUwJ
YRCLeNKcYuoFEnJ7HQsi70BPF+dgR6I7wg3CGIJzlXB0yJgxjCYOBb6dDTyiM+ThISH978NAIl6c
COwYkqjAz/CTh11ZEcajNRgtytI5kO/5kG/gkJizFJHUg9YY+zWYJIbXEPjtI5nXAHJEBHTwjzTn
JlHqwt+8yBWgowPWFQr6EDJFH/Loab+HWNq4WuJgmqvdvXRyQ/wMa/XDJHZ3wngQ9PxuwryYtkQn
MqHK8oK2jZdMupEGIIRmrHQsTHtnBaK9HfLZPz88QomRb+fnZ88+FLncvk0OQAmKgirUGjgbiNkM
UQLeDPkikE2QiFwhmfLyGazpEQWk1qI+TimuguqDgvqnBTMeD+fDeSS4tcxXoWAyK25/K54luFW+
M6oHCB8CteXo4yhvcEWk2cNpC/7K4aDkc3ThDwmsmnZfoI1VCmkhYfIK1aDxDYigkYFzaDtF03uq
jam7J5vhpvWHKNigX1MhgKIGBqOJNbAq1tsramcu+KIzqQIMm9J7+t2lAH83pbfR4JIhah/zjpXQ
Cr/TDYkqf+QcRTum41qsx+GYB4dzLGQ94RvReJgKmyZ2OztaoF5npvjKSKTxGewBqgTgWPM/AXwJ
yJMDvwtn0TkCFihYK6hVMNqXxXbjrjNAYWgOzS8Fo23xS30EgIQCSdxYUci20e92LpczyqkQAkyP
3JRfRN8AvJT8wsrvLHVY3Ln3mauMDsGlo6g6uDN3xuUbI0fsUb0PsKO49jnWCA/ZkcnJe4h2Y9WI
vbqKO1Q7hDtOyf/5hvH803Xu6/dzkb7XnfcSzSZt2Px0RTfo6pyRLVdCTOcHEAqcDdunu0NnCsxa
7p07MzBioNWf/isqK570D1kSmFBjnhAVOUNQux3cj38pHy0QOgrHakSnbqlGjdv9KVC67SGxUrjf
2QaABhH/wWNeLqHx6HiaMJkIurStWT/gbeeoR3dmQlREpAy+BChbJBuw/gCWKijiawBbFzNOkjH2
1hWZjkvIij6w6glFoUcd57ao/U145jzr8/wsAGCLdc4qB4PlXsi2wuVkIioZbN02MHALBi/I93zY
byCziIJws8Uyhrmb8LEB98uyIKcE9702aK6bOEF83MYz+ZDnpdh0ojvxf/zxkwn6sM5WHxtLfGLs
l98NUMZELPI+qn2m/8RYcEWz0fbl3ke9KWMqBCC1pcE798H2/BMPqGTSA0SpB1R/DNsqfhHdqoZZ
Dd3zdJfjBct0BNMqPKjj1WEqnlLMhZV5vupcqmPv5zDNR8lRvweYkyVxwuM9TmiL4yiV7a5D1T1C
PzK3X0YUmY+uAkjMQ47+ozKLRdEH/Y/f6+8ntAavMF4aYMZ2bxgs7xAJGhTYUIiBq3oCUTYBfsje
FIB9DinQkeGD6Xc3x8ph79Oilx1xX4ZYO+SOZtq3qEIe0O3QQvd6JAFMMnM3odfVQ3iBsUtGx+Qs
sxIyAdwcmLA2i2vYTu5nzyuOZRzsmEmkZ5rP70F385Y5VwcQZcjEyfgK2IUagd1plNtnPmqvrs4b
3olErAX9pY+BdZDqvjWV3JEaCEQhWIbbDvTh2Ho5CtVM9a/tjq6zvn+gGb9UScjgQE9TuzsyvnSK
nQfZfM+ugWAyU6ncAr8nwINhHJpyej0G3X9QaXN6v0H1r8+E4oazQzKAig0t4QHq0klPJM3kP7Ao
kfjRgngi0VCf9RYlwnGzbkFTTVgOL4wlV8n6CfMF+bzzDdAmVcaDditAZGHTqnNjfVjHiZ9dzHVv
/50piOEAXwBeBZDTx97luyQAbsvta5isOxSRs5LuCxugg/ryjW9d/q+FRsyhEYhkCuNmQKtUJEzl
YRAhVqWMLBfjiNtcG+rmiMfL0BlQZyF2t8gkf06AeLrh3fyPpDPbUtSKwvATsZaATLfMg/OsN6yy
LAFxABn16fPRWZ10OkmVpXA4Z+9//8MSihCeIcxhYatfjIUiundMszDB2KDgBzkGzQEr+ZDkS961
vYTX6s6a1La23CxEL+AGZ/9CKsA7dBrUHYPVK4ItGxoHJhV48jEcPgscfepCWHwY/Z6G4axwZfqC
UmE7ZBS/e6tZj1rU4CjPl8wD1ec0xsUba/Y6YCL4vHvFbTpisteG1fuIAFL8gyw1cMDwCQbrdIgV
YXo5Sf3nyFcPDkPVrQV+/1xuw2oxY/aVwauEm5mu1F/ooLnuEV74Qt2J6BiLwcdm7IZxxDz9Nutu
G6JxH/VMUkIBXfAjGH2PNSwgiVbt5uQgbRxLDdGJTEY/JNt+4L4r4Wjsvfm/X7vIIQC56Ix06UeV
gzEy5SfcJ2D44Du276xK2mDoHnEZ6dWfNuI2IA35TGMwmM9zUbGRlYFB6dRuW/2s4x38bbx81W5k
9xkMC/Tp5D/F5A1AIJo3XBllrybCiZQLHhl2apoSFgnx8PoyTcP7x4uxRcAsFML5m+jSX1q1+D3J
UqsLK6BqY9+kBF9L1pfUqd/vRevC982+axPsxKGnf+HRKYzRnsW20jd3strapSCuR3hQxIfva6qV
fkG+MVA3AyjSbqHnZoLToX6fN7h/r5V3+G38OgeUTbHbpzX/fAAsaTnq1JY45cCoXYFonVifvD9/
NHogRrhw0ysJ8752dOhkVJ68wzmtCy7ceBHrYogfwu7rsvRbuDSzWJi0BhrDmkYbqAiK+GhMMPxi
POUQTmf9kSczuk07aau1ftr5EvmtNFtzPtujdKDKKsw8WsHP4cNe70A6ShOSo1p33ujuF+5ZZNz7
xRihsSBH1cyhUuB7qL7e65yroaw5Y3JYnK70eOxiyV8yd4DfRDid2p7ysdfewD8Kb3xbootQV1hH
+jANM5uYvWKLdrmfwnzwlF3YqohpPZx7v/ajmckiK+FU6i41wOOFDZlfY/Je4L9B/8UjWs7LaioZ
QbtS97C7qei+f6Oa4Xz7B04L2bRubKY1GcRPFBiIq30mIZv6l0gerNeVd5DQo0LSUBzwNUAG6TUj
yLoUQ6zIXxDH+E+vr3+XMXKPxpSrZTVhXCWdNAnZNYnWIGU6wXB6QMqU0ZRgC4oRQwW1tHk7drTe
rRRuuomJRkoeDIRUxePxapPw3zgpBgHopq/O1UerN72rMsuU4M1gDmNwdUadyNsEmBfftn4tLhln
6OXz8xnNm4FXbwln0SS6FJodKOOcPJwXHSALHr7AHz73rVuDP/Z11H2AzIEE5Pc6yOkY/Pe8XX8Q
npuvL1XkczzpFRpSxgFQuejc0CvmoTKv41BH0An6ck10m1jc7O6P4Mh8XOxOACGHmU8/OL2rX/PS
sse3y7xZfPrJQ2Gkx+avXZ6CydrfyTlznRLDBowh1N9KBO1K6knBBPSx08yOthO+XmO+SMXQp1nj
DnsIzPsY3vOwIf9zPYDF8zwlvUrAAQmEGHqMiUZc3rZgLAz/kr24Ticae5do9wepXn2GUTEgrQdF
HniTDyIRwmSYzRt4UvXKH7cdW3cOfdkNuHqVHJXwXwTrK1iMU1IYsOdNIJy/m/M9s0+9ZOctk2qG
kx2r2MKOIsvD59uXlpzLj9vhMXYlmdE2bgUPWxPte4tjaUnXQWWAOsbXo+dO7XGLCwUq3jrsyVzd
9vrsTjj6G6c5KyHC+uWQ3EdMnOA0MOTX49zVMB9j7MUaBO4SqOZuoAAL/byFw60U7uO769PAyC9N
4zzZXK5m80uzO5btPTVaU5c2wdPJa97DEuI0ZR1/5/zh1tny9K6ZJeo5AYqfJzi9SQDwJglHkpv3
wbfwVdXa8C8IYDa034mZb2+D0MKCfijJzvcRaZrFBQlbakpw/YpLTYxQsUNhgEMdA+kp2helQoQu
jqd14XzGtlbPtAHtlM2n6Mhfc7zmS8suemPCim85wO7XzZIITT/z9DGodrGc1F//NZF+Z3JntwKp
GszsIZu2HFOf9eDqbcnF9tY5ydg3xjZ/GBDl5vMLltcInKT7BIkLSSQDrd/0+yxsYpysi1X13d9q
906TtrvfA8FTQS2R33JtHjKFLKhCMtUal8x5Nv3ckiMNsl0epTyor1UzIBviK3gzNRWt1tgImilC
lnv6IgKRl91QDSFGSC1priwnyn39fF2Z7X+NtTiasvyaj3vfYXj8S8ogox5SR9TgDn8HO0V8Ucbw
ZIMqnpZ4o6hRWU6FeCEh4tKLzbiLpMqpHQIYZyUVoLXoDkYeiqmlgPgYAwAikcaaI11HkqiFQgEt
k4DqtrLKaQr5E+74k5bKgrWbYZEY5DGnrex9TuPSHIYVhkbIhnlXQ4NH2ugn3PmArUMrkOIG5V/w
WLYErb7H1vv4CEW+0t60l0COXlOgHcUw73KQnu/YneQxYw8MMvYy8Yf6rrnZ3djubpHGfbs5VTcg
NtJ6Qunzk1yKoSVgL3jfnQJQGLSUANsMz3mrogDXLU7WaexKwRdFyNMfia7CyJl74Om5s3mVZg12
u69eGLU2SCO2/XKhMgQVl4y9vtjTv5EIXOWTWAxhkg3Idrmhq9CWwngIQ9beLo4miebze0/jAWuk
EubN2MK9LQEaHUjraCA+t6M6WiWELKZAwtT9bphA4kkJkuhsFBtDZruacWBN4WR8VfvWbA3DSqCL
ynO5Mr0vYsNdfe3bH9YYHhE4yVcTMduLt7DFIIeq43aAz9sMxbP/WagU3osEolxyTCvO+mwhjL0i
c9nW8z+kEC1P5J8KTiive6LkOosM7TcCkZcNLqacpNvNKuMp3Zw8LCev+n39vhO+KwU5Bne7zSq6
PgITgCyC5xneGRJ9KEtMu8mNLU/FubhPxTh66m5F7O5m32NcCF44g2UzLuZqPskWMTP4NnOyxiuM
WU+fYOV4ELPGEF7PtekbWF+0x5sKxV8CuXIEhwX0SxUYvzMVHIeGRFMGSUP2lVcotQG3Ng76aDNk
cYNoP4OWdm48LWMwwTdQztiuaNqIBBEYL85yZdGhj+CnygRRShsJZrYR1sVvSQ3USVdCQ3UPTJCL
y20ZX5RVNl2V0wJ+L1S2MHFu6xcVvwacHUOHw28XvUUbTQh+GP+O9EDh5i+gNYtgeN8Fkv7K/VR+
1nrfImpiLy7n8u67K/BOhPesQ461qPyaFgYN5CLCt7MmFD7OsDNOHgDVVHuVM5rnVYjZJY+vfuAB
0d4L9eEKDwRZbIcWexDbIFye5kuNaKar+4pBhOoLKcOX+q+rTbv0P5pL2E0MUti4BhWpvIgaq387
ZBbD7+C4pOQm0uUhMTWG3waTyem9EKInBFdkkqjIX/sqjOoDp9JhF63ff/FqIJHSSvLYWRBCFqcO
S9vOObSHqQL/Am+IVguolrjBMM0w6YYYz5EmLmPCoSsfEPCTBymH6aagZze1Q0ubvtpsnmt2ofFC
JZwVBVdnBbxYxflqf7RZCcH2Q8OOuM2e1pO7hOTSZWb1qCf63TYg21qtQGQru7awyNcQfK+UqQzT
/OuWqfsIC5zvkbJKG4yxgNAn0JwYSh4OFFt2e+wXCGFTgW5UXHyfk3hk3QWYYDMdB1/B1iUH4csg
z0U4nSsepYauDXVMcRBKm3qwiKdv2pzAKJZMjKl2U2EqVs74i4vchOajdfMZsTRgdXcKitAuQPxR
ZiobbO7X9Z8efSbcTPqt+4yiobu73Ttgqylfc50RDYxQyS1d6/4nVPPl/Y/sZ4vkD+Cz/jiWvbdr
+Ml1pFk02KCOGDa/HWObCa6k4jECmmrBQ6clij7BW7fV1E59673DJ4fAyFVGevCEDZ35UzbhKCng
7K2fO2yZyiCWneowQQz4+LhvhEd0JwUEaBxYLS4zXrtkXEVjBopQLi5PZD9DoDUWzv2QF4UOtJgM
ZtV+N0eeCe4soCfwIzkg6QAvDRpLtQgf6hSNHT4zvYX6gTklx64jQdYelOvbAgQqnyPMe+awpGF3
E8m9pT8dn1+fvxwvfHhP9q33b2nQbjHfHRXAkJV+KpHIfL26WGmp/z5hPKoqW+12vcmHFFHz8Ysm
RH9Qy5Ee5MKPxLAdM0S0iDLEI2OuGTNO3pHu6VqQ9dHI+BkDE7AzjMLblUs1MPcmtx0Zrs7j6MTz
937IMm4tz8HN8GVb6vnuO8JykjcoF8YHnQ8kQUC29/q8I9/zmmDmKlum9+rMknEDKvInXnR4jKTf
IVU9pNuefDERw/YiWzjybjzilPChS3RzfoL5OuyhNeBvgMaRWSIkI5zup2c3YL9yCYebgiSiv+si
+YkL0/IhWG0SwDBOC3dcRdmcECtWlsb3LiWfuBJ8uSgeJ9YPKCPfYtjVnp3j8/k/9IkkPFa7bUHX
z5kVgNfA5Vv7a8wHZxIOHT6KFWRsxKxs31gZomz1sNrk5cHc17Cu0QxYNZJJSDYaqtM/TXW/qmt8
2fOD4hmOGLjAJkqB+r5woO57JV5zccYa7tLE1ZewXS11JQY8azRjjAVWoz388yV7NJhmWJy2fMFn
cjPYRwcwtcBe53N+nLPUHc1EhAU1Vi084kNTclBDCIP67lvY5349LzYPLMvZP38RwK8xJV0aG970
F/PHzowOU/d9MQ4MXflOyYsQKKtO9NhNI2nFkmewwnWDiA3rdZ+4EU7IE3vKABa7eA5u8rZgLoX8
2PC1x5PAhsZR76FQw/UAOjGTvUSvNrW/a6bQEk8wPYI5e6TM33DY+rEY/OjTlN4H6L6zSZxLYA8J
8BWRjyHBmTx/xbWOiBOgsQIViWAc3hSsbgGaRsvxdHAuH9+YjmkOWkvBZOiI4pL+ZkpOBKa4nVV3
fnNG2Jx7NWNfISdP6Pxm89miobxCLuR7SbKsrDWbaBifcSbWzTUZ8xhkL/yCaGkjuFqJhtXf/Q87
kwjMQrFK/PmjfMQzSGPZkStRo7TEdgE/wDljIAAcXjZY+tI5JdQVQSni2HRJA34lhjp2erbXqExd
acUZfby8sL8jQoJRP5gQKGIHcQSPpPMw5/KZ6uAQhskd5XBuoVHkw3HrsaA54qsaWmz3lxQbKrws
gN299KQj+zcL2UVbouXOA/IbGsZkfYWRtMIjaQ1Ess5K/MLwaY80FtEKKxXvoh1xxmQoA21+2Tg9
EPrAl1yvrw2sDBxVB9foIX70mfF2Pob7tq4hMh78MhRfI5jN3h4pE1jd//w1LmjEVndWDhkcwwmN
UpSetG//uaxiPFV4GaidZQQg9j7eHzFVi6evblMQJUZGZ97lGrAa5fIshr0OMzTAGRsiyD8JKDBH
jxkaMgaUp/Pc5tEMIDoKu+EeYKIJ2n29LRvDxTTukm5L5nxrFjw/56qvloNXwGjweMcJfLiBlLK8
BOGLDEXwvkgYBg72w4DYV/4x+MLjGwqPisJ6MEYolozRIMEhhgkhnZH7YlvIPwdVS0cKAGatw4QQ
WNQIhuGXhiM8vi9EQf47MgQNCxk4rHwNU63IUJloKgjzgeHzzwTLY+HpavZD3xh8X/o3WD5yiYyA
C39C85l7ibGUzq+5MaTfpmDz1xcdgAOmMH5jQ3pR+QS8GVSR4zN6EPWMYmrKIOq+ZdDJkOttKRtV
mmN+cmumYE46qjSzb8mmWWpjm8x06gA05JgUs7j/pdetb9tlBYwMlQMHv9RFlQdkpVv5aEvLy96t
vxHzmdo/fi9DfdwhBwkKGnnuBb+G8T8rP7M/e9S/9RaB2JiRbZ5MeMYeOsuWISFgj70U+/DbEZzC
0AtxF32/7dc3+0INitnnCH+Xt7nNFZ5IZaPttlyREFEJNB0YVsDMTDTJ017znbBvWKgt2TLA3awv
AZ42t1ihAuQJMhNlK75/Yt0cwXwPFcPqeL8mTpbJ/MKax1jt36e50hjzHuZL+ZhitjBQlwDI17RK
PZ9qrXUYbLpfBIkMaxVfpSObhwyHO+B+fzD1G/uoHBpnFPNE1EsDavma6QdKOho3HCnpoQZGFBbq
GGAMidkdIjwF1QF0+8QlOxvtBhOu4foN6dZc/9V62PlYr4hP7fsgz5cEqziRaznwpYivg4P9OV+H
pDyK4+0g+sBdEK5m0ZDAAZSE1OEWSqWDqAnUDciCMR3ey1CvyYKCZ/YKmYNmsL7fPGb5tNI2FZWv
6uA4s9w9FYzmHHmDo4nGsfqqoXp0XDe/UbxrFV3kgLo0XeB7tvqA6d8Gos9teh++JhwghnDYzQZf
UMWm+hw2eGc3OiFjkplKXDjhh1nxMNSXn3wZg35Hh1mSuWy0qTOos9lcP1GHlUiGkR0Lfbt7xRAG
duUL/xgCrZY23tN+yIbub2cW7cURsY/jM7D1LzHYJqTx4ec2AMzCBHzuK0J4ZB0/n5NXvdCdV4wJ
mjzCEo/nTmmDbs+jz0YyiIwZfOADqNCn82aXirJIbGnYqN7JRVmIwLtjTwnKCAR/+ATkxNYi1AAg
Tbw5Y84lrzSOcpCp/3YYzEKZmAC+rDFJgB3GiILrg6CdG0Q3WMO7CCSfTLlREcgo5/RvJP8oYCZQ
aGlaRhygeK0N6uclvrf/KGJAA3ybd/95Emwzy44/GDrFkG4sNvGlgkT2xTUlBWEx2E1OfVIWCaTP
33A9EZU+eUHSkr7UYBSHe2cBNIWZpmhZCPquisDmyZrkWRCh4Q9pAW9vQB2r85VZBXUSF+jJSr3z
91KwaUzw5UVcaQ1WNabN0oDMgVslg8GS8xc1Jo9cIQXo7eJA/rl/fwwUsN0KUdCzndxIirS2tbVm
Smgt79thz6pny5x9wtf3aPyB1iBwGKmfNeZWlL1UYUasQRNk7jFoQZnQ4+hPqPln9cbE2RmdoleU
tsua6Ay9XI/ELZNDPN33jbl7Y0trKegFpv84gR2uuhL2zoRMxYvBdkpXYN2Ji2F0ZhcxhzVAO/0l
zUeLBW/FRUjYEZiPJpzKLyUoTq/8yPYABFucMB5Q0N2rs1QcWQlTDzj+uv1YIGqcMngFPiDsiYOD
ENJqXYnmuEU75JYI1YCpoEc/9mPkOBPmpsKHwWsRqtHzVJZg+3rEa7UUHNmcYwYnkA+Bu9PsrAVP
z6pGg2CzAg5FmzthVzE8WnHcg0gERH6IWeF9q6+UIx8l1112O2lGdhTXAMQaAsUoyGf3DQp5eAFs
7Ind4nN/ISt5Vge6N5hC5WH2gw3MUl+SdJvCOXw4kFxI/XvtHj/Z6rGqZu2lVOGXfjJE6eyPThs8
oWlkSExMEBumLyVDdbxwD2VlFrVzq7EawN+AZGf6Zrj+YPpdaSUY+EBxwwD5oI2dXHAyVD+y9XwH
t3gKa5NFb9ZnZZae1Y0+GUGBadyco+UHsEVfN6ivoYSF35D/Mx4avZ3GJYgjmhYY1GjunjvMOqPb
WXwD4yjI3sn7sG/ndG9Yn4sBBotiCckPzJNB/p14oCvPfzhgOr+7BUpR0rET//WT/8g00xClqH5s
dVXA0vXxHZo31wfvWYUrW2nRC38/pB2woyiyHw6X646SaVNdx1+sk7X5mIQq2S7mot9GBpGcEN4h
27OyIfjl0+bmdHgP84m3CarlPxB5zrZ1dgpGY3s1Xvw2cL12cNfme+H03MnLYqctS1sd4C/07uYX
hlEOAy7zfl8BHhR+Qx1+X4HTOjRmAZTBOWw2OzkBXCbOIBfgo/VmuQXjDXCCHyUhzDsU/AyJ9N3f
ikBpM0MwglTiecSMRw6/tfNcyG5HW0QKMfxi+M+wveHtXDhaOC1iS7OfogurV655gqQZNeNUaWEN
/XMaKyEuk1Q6QcuxYLDB6I8gZbuDhUVW0EHfnSvIzET9XgfScxpAeUrOuEUNZ1CFYQxULcpyTt+R
uaRMpKYS2Hw4bsiU8fBputuMMgEifp+TZ7kc+N0gshtgFEvfzck3ByA5neIdLYpVjK3n4uRWyw10
dJ7labDQLK9x2yt5GTq+feQ0Lj6XPwPJLVAjFyu2gxYs2WXJAroi8lhCSThvGDpl5mcKNXd9sAf+
+nl6Isd3oKVxIEE6g8l0mM7bwJ3+SyiKABIuQyrS/URrRoVsU6BeLwRRR/luIAjpeQgrj5HsIO6R
lk+O7c3rfOGcpDYefqMMGo5b/BZx0VhzNj+n7P/CRP+aSxroLjFJiuCApIDYR/wkeDX1kXdDp3Wh
yodeU175DU8sn2QJ8jisy+71weVqehDhnqFsIi09uuDvQJXJRHlHhv0QBM6kmY3CvXdrxABgVih5
YKSuIGNwmfMM6dHY2aTwRUb2ZnBxypbMToLUjkm3x4injgTrQ5IsJ6rd3Gb/JgtAFGe2F8Xvxz7/
PHBBNl/0crhHAt5ipQunsbZej2iXM1UwQcTUVXmfxvTQEYbSbO7J9QAExpip2p24oe0ij2C5B71p
BoP12OqvPRM9V05B82lTQeOwehCsUWcx8eFiHlvcAdx7BCBprxgnsKncTdX+zTxSofeCJaxWQbxI
wPmradWbmy+vod+QhajB2//7XL4QJZxb49bmRB/ADzQmtmYZ1ooBM1RjmNbTIcglUIByh5Vx35xO
D4eNZb3RWnfD+CD3S/MEHZrKzLwj+GLM6HF9jbne2RhbsQqA5IA5EXtZO/fARa9WJxHJUAwX6xMy
6GbSyrjXfhPxYHbLnXzB1BXmCeU1dU2EXLk6M5UmJEseFF+ced4GEI6bAtjMJxuZq96n6t+/pinz
nr7g/fbMTF6Wdpv3osXOwOw0toLg3szEPbsxJGu+lblD4rjz5xFuIo6FPOLY7mFd4yI1CYCVZyfR
foUbWYRfDeDnDNRRdAkotiCgcjsqdpfhlzH8QLLQ3ovnheQ33ePGxycGrFOXV5jzfJrcRc38g4/N
XJo7qTx5T7CnhwfvdGbCyNQWsqm9Syc+UIlo7UYzaJRsQDCg2QEWJ51n/pxiL8WY32yWcxbugVgt
Aetmc3rWIuRpbDwC7zAGSzJ5WDcutptATSZT2MT5ZZkI5h1uh1/H1gqkgp8t+7rKP6q/rzl/+POp
dhhshGHQfnhwU/4wOi1Lf4k7ll0hBKXIiOzGOU3jcL55LIONhibCh/FNV2Lf7dH2nHakkXB8YGqJ
8JMrgK6vtQdF36acgqXPbuASjYlYsvfwiswOIeyXoUBcopG8aBdYQbc/aDy0i1h70AxeLzDvmRCz
XVA5UTZRjT7/UvxQLGzErJrN3hryWa5EQFFRKDDKCAhVf53uwJhoMnJ/trQ4NKY2oHp4bfYZjFjs
H1xU2ok1m9WV+2OEWxwVXHIA+U8hk6wY116cTJFE0LvRS7rUj/4FdE4fRLKsTdi0g6mDgoIMWT1d
GSVlkltrqxIpP28eEs9iKKkvl/hpX6joStGB1HsVAmSlBSTdf5kvlS2jhcVVu3UG1hyYNcjjDNdR
KjUEGYN1LTXTBbCFJ4vnYchjHn0COZvAF/4nKLnhemJmZ3IERzxxypyDzH5Qkt+5xpUf0QSsgHdh
guEzydSFAFTkJeCJQu8tLxUAVoUJiXM1hkSxmFOpGBhTONMznvj3pd4rc+HVuTmozIId+kExGhdr
6sxm84/gSg+OlOgJx5LqFv9eUJZQ2WCyOyF5DJkxr0Xb00BWXacnSm/0xnW/Wb/mTDac52xwieZd
XK/lmV2+IzmgnRq9hypvvi6mS8MWyWsg6W1QJfvXIcbiA7rDEQL38v9z9Pb3j9oLNDK0oLQorI9i
yWvevSE0q3nZlPq4LPPjeut43OKyPCQ8hm/TmlR4BNOeQhhcP+a43ULvrO82NM/PovvdH28QMwfD
meMrMPc0R1S7ivWbWXuiAAg3Dv704OExfVoBpPq/nL3M/thEHS7NtsCwkwacw4A0L3VImVyTPPPA
qgSbThbxlAbcGBpKnEa+QAMU62CJCZM/DO6e6AWxxAA4eg/+WOjo/3mb/Ig/P1uwHPwg8UJFxV1z
ZB6vDBckBwzApKHmdzQ+zfyn2eggXkgYuejYKSQHY4dpAkcg+AxWWUzWzLRYAXUwRAGGGdpa8sXV
dgGVEY4bBDxYsg1qqJgeBi8BOvWO99XsVaAtdB9DZpy0V/k8kNsAXpSbzZmu4otB8UPyjBh1ACN8
fKjX2RpQ6UMuA5ejzC0p6mcjCgaYIUAx6RLDii1QOyEXyQBGtdOGRbSQXAa9TAXf3DZIwuaICddn
Lx8/kb567ZkCQAG4z9KZPgcpT3BuavzxTFxrAX5Ep4pAlNuSXAgu74tmGVC4C6ATVBeoSphjs4Vz
SV6Lbi5FyaG2eiy0P4EW5otiNWrN10YL36tPkLUWZlutVciYm8FwF3YGBLlj7Mai6eRBubhp2CIZ
Xvw7cp9fK0+d0S8TaL2x7j/1NZ5rS2p7Db0/tQX1NCfIHE2rum6vBQgso0Y3ZaZdUXtAZAO3Y+vG
k5+NHFltvfjC7WAn0Uz0PClCavOJZ0ptF2eVYzHzvnRNnJls0aqfv/2WipC4AdWuamZh3qeNCGeo
DbvAPmfMqQOp6fjcM47lTzpTDigiSSCeORyzj6dxXOGBAFzyCu+ipWA3sqiZ251RvZoft7XSa+/X
Z232qu3uiD4FJi9PFGoXtosUlouBWvXQfocGENPo6DHXsYjfFzyvNff33UNT5DnHfHWwD4L7eVbE
KJEcVgpY3ueczNkhFJwIoPYuVeLsKoxSxrCdJtA+2OtlnEUhA6qhtlA6Wj8WBqpmu785UFGoLkec
vmfkPBN0YE2EXj+SmSu76cSYMKmgdvLTLTAf8B7tr3ykZeFVMBJgSvN1R0QAwGUfLFP6WctAuF5x
9MT7GBUXs641dlEUII8zRSnv8flLIVl/ZurNb584N3mfZ0RjmQKGwyjqHRH2xxPdq9VDdaX55YeX
Xt97Tem9lYXEnF93vzRJcZTUkOxrAesLSuT04xbSRFm/kSWjTUME7ufwO0wmlh3HHgbUJTNbh7YM
qQaT25Iu1ikOj9TFIPjltHwOdBwBxEvGI/mqp4X9QcvKc7xiDm+KLhQlIF50u1iIvbkZKMAYfsB/
Q+zx8LtV5jdfq9qlC/lQQnGn8/0RDgpvYFNSkb4MC2pDZd9aq/z5aHbLJDG1HxifZuZgRYtebxIv
mdzUQR+M/kZTkT1nFL7XPdvN4Z55z+MdX4avIz6s90LffX7Kn2pX5r6M/iGxnxMRe1Nm3S3KjIY5
ywfJ4FxYa/iXGSYszO8hh7F+fRtm/QuhDoXXrDpLCbuCELW/wjpdoFtV4YK8bQTB8zuT8Ku6lDo7
manLx889HnwFXj+tbHF5HjMDEVEzNpWzzEG7aDF17W3eWfa0sfmYxCjOZsL6MeRVxCdjjnaP5njQ
xzBw5MMMnfF7crugUb083YdXAaE6STaR1ICiilIdqMOL/XSvzCA8wNBo92Kk+Z8Z+mBuzGMH3MNZ
3FlneBSOsanAQe+AjU67G5yRIbM6jY8ZmjSrQmkJsa7h/kpYbYw9FZPp5FwfUVGP7SKKKelB3xDk
0W5h6wARAnjM69/mc5ds5CXkrKCO1OONTsBtZu1ECh8ziWm2o61rxC8rnj9zjuGY9worIgPxMAMx
rXs3pbmY4IyhNC1PSbqoTAEQ0m5C5mx8XzI8QE2zgBTcGzuo2DJ2XiemvUVYbnoUhg6Bg6i52H7z
f3ghOxvGisOId1apyCYpNKKnsqhgQczQ59Bxv+kO2IVmOdRHJNZ/betjw80pBR/v4752/aE+UPLk
Z/b3cLRHn4nfkwpy2G4p0sq5iC2R9whg7dSUUvDF3q5ximHGaLipwhBsphXhqevvNbnkB04aCXFF
496uaeqSkbWSF+Ug3VEAyksbwS+zAMr6DUQ5gWE69/hQXNGHoLSFEAXfeqiPbPp3+Qg/OWRm90C7
mDv1ic97D2XrNpMVlFgoOLdCoI4B3PCKe3mjxCtMA7wO39+vxVnxwp5HY3SOCcBEiPdfrAvWPS44
ok2RocE7ROE+sNBap0RfEZe24eWL91I948HceT9P7GwwtNpOxKvA4pQ2DLIZ1D6LBZQrFrgnL6F4
YDjYIxVQhxWayzgNmsnHlZdxcI/+MHucId3sWbP73Ol2GbzSQjebbTd7gxzNZPcOWtLa5ay0/rLg
NnsRFdYpDseketBCZgQ4UkFsxxUa1m5PpzcY6D5RHBmc9scS4Rg0g9wxOpi4W+FFeHtbDQ5MJUUk
C9a+RZzTU2aaoKIFrLYVF1PgtlIzdxMsOe1PVM4fgxMgf6/xU3rZXxSCv4w4GtT+vTUerXEEwrWJ
5CL8szQE77qVAe8jfGKwDM569ysJqjV90B+5Vzfn0jGIoODAdPD7hSxoj3SIu1a6SyYYnRPq+kDX
xn3EycURLhdp9Yo0W6dA1h04ztSY2Bq9tzcOqIKg1nuYM7kgAUYIbhRPGq2GJtEp/mOfD6XrS3SY
koo6qRVetzYW6uoDxdBr/7Tx4M61KV3hSNFLfzP5AAIAjrI2Y0ZDyi5jniZ5MTU5SueXKd/NGzRo
SPT4mP2MOOY1FD2YBP0UDvTTlNa4Z2o/nia6IyUXMLUxT2sWyThHwtrhTTTuY1o9V8lWJGiEEzR6
z+/ztgUltBLM3nqvhfrdIdutU7cO8Vyij45dZfoI8sXjd4zrxQiHeTFoUI0AyfLjbc6bAJq6D3b7
sW47zTNCY5fb+Gf+oQHzY/M2g7qCVWF4HKAaOGTMUpZADaxB571TmFLwpJSBfmgmIL+038uiMlMs
9mqPI8ktCJcYao34h3ZvisigC77IHKTD8Hgl8y2G1qchuypzOdKpFyhlHwS90AKPyT5FgoEjlRFm
mzdd2s3BphB605IrIi3AtKFTtdPsIOeI2/pDvseQT/4Dfv3hkQVYz5htPZfZ79jVPJlfSpj6Ak5w
uK9SSFcTdr6VMDNWMg/6OWbj79lYjCCbk+ojLLfY5JlKWHgjOCcvMrI6cgPuVE3/G1rgAaAthr30
yCF9HEGlcqiNvdopJwbcWMoJp0kwqwFKwCxrQVHOEJKnBNyeh6d/2jA4xLsv7npH9qpjBhOTe+F2
zCIh4Y/ZrjIHx28c117QbY2Ah+DNg8Jf3AW0xPjLRI+pGoxteXl7ei9OJ0bufK6hFxx5IlD7lvYV
peEQX5ccIHO4KtwNd2Svb9OWI8LWo26jhK2VTR4H6lqnCQZPf94jHvQ//fUb4iVt1YiPIdhNJaiD
CNu4gZwhTchBeuEIxynFl3x8JfNfcTrGYq1epYmZYyRWuXI8q0k3Fqb1PaziufAAfg/SZjV+zaXX
XPs4ouKiZSGmuv7OMwxkqYqg9nxceMDGF1drWxxN4UbluGncza+Il7MDk+shMed1WjXKMECLnS+d
o+YnzOWZZ0+4DDKdG7SjJw5f9vCpRhu5Nw2aMgbsezJVq3O27j0txFHQU06d+6PPGp8CnwxNDp6j
Sus/o1qkrITc+W9QT3XzwQ3YfnWT0UoLGD4xp2KfmAhscUy6ttVZdZJdMRAb2CXYoydoiQalG2Y2
I87FFW7FXKZkTqoPasLyWAxGdFR7rQnRJrk8AnY8TGbpLpDaPX/y1jRQn+w+Ae5/sB1QSzFIKLjc
oRjSekA1G7mjjAkZdTbzWfuxadGFSjZX6/YzOrzZ7nRo8JaGOh+lDqSXgRgqKub4d3woZv1OBCJK
rcn9B1uzLLUFeIRAvr8cNsaU2DkEgBV7NVJtRMWTLIAwx78nkplt1DkXKMiWULQ8xSnopHAeDD6b
94p9XHb6bbuiIVu+Ajwvw+achnhehR0iw1n9Uwbdfxyd15aiaBSFn4i1UPKtRDHn0htWWWWRgyCI
PH1/9MXM9HR3JfjDOfvs4DytdNXDuiGMbdQ7QTUCq1pk+wLG0XexLjlWNLj5hpm7E++BRzg119SS
/iS7dNLNBx4w5yRIKkUR7sqMI68SeSKlObw2wccq71T7tOjBHr0TOjXgp7RZAB51iZsGlgxvtxxT
deldrZp3gBIu2dCMXyZIvxOfx1k9AhTFhGRaCfMXGQ4iCVvM54uHjlr9ou+rB19V38djBcshCuuj
bQ4BzzVftvSmXDD6vRrLqdShTz3yzIrxy8HQa+5vD/ZYc2/u9Ny9C39kbGUm5hvNH+gV7L27tp2g
JNVG7RRoGlNO2hCahFybhX8RYk06YPRbuAHmcIBGo6SFOLtiK8RlYS2ZqhyEYsmIAsoFEj/gpY6m
B4JZYD4X8T1bksaJ/S89K6gA7g4ricDar8CtjsVW5YgdfQXs8Bs9ISA0igW8Vf5eeDcW1utYbQV4
dhTysK6On7Oozpo1AOtg5jHEw2082H2/wES3WoMf5goo2QtePC6eZ+YofMosc6LM6eLRdSeRlo1g
8xWlGq8Fr/4KKU5qDPPMUnGc6AgAt8WDJqj3w3PeJIeKHpymQnOhwHaZ03JA/SQvN9LdQfUQcvE5
+L1sYkV0JAETgtH0A9xMgB1ZazaPraMDaPplw5PVHOpP+jq9XrTaDrki3IP+Nd480H/88MBxKWxH
Ac7qCZoEaSif+e9L7ED6JI1tIVzrG393ujZie9rvAeygL6iiqbL6CP8wLNpEVl4uz30DivRCSgin
wJHyZYE+KtJaZUU/q35shAWrIueDlmnXQEmhJueM/29DHCQOHNuJrbjCdzD/IIhXXWWh4EQxZrH8
9QWO+Ku2oVyMthdYHsXKeoG1YbCXrUqyDVodp58RsSMuTIUf0Sor4Dylx1fF/9B1t9Q1ItgCpby6
JBCrdD7xMfuiL33h7gwaFGJ9B7lXCU85aV2Y6TuQQ+rWe5IJpNEgH5/FnAa+vOeyG1ao51Gb5iDP
svPq6OlQ4EwRR3ndy19US/VjThPvKbrSpvuiH0vxzcz9DH/f2BqsPviglvP63ETZYL5dpmV+Xjv6
Sqs9JE55sdBoq2QnhJkGdwwmUH5vnhTZlI/uRFtCqgM4EydjyjQJIwJW15hUK15ziDEofKEcxhM8
osV5qJLHRuSwh/0uWcjiXggcNT7HXBNuzeBF5bUn53Mx0V3Gwcame+5Es1jSKxfiVu2+xXIxnYaW
FM/q7WizgYdcSUTrjG1RncB5PvIapUrmSJTj++lvumLEoHd2BYeFUoOJ4iLoQdxFTEAm5iZCLfpo
phjGz3qvfa9Cpq3upiVpBWIVfZdIOeSkT0fEbes9nwxWscFFPMtXNSY6NE1MMP4rF2MMvtMlzfHG
Ut1Xa37hhCHUdhIvJxr+tI2fKCbCzJT3HWGD1Fpq6dH0gS6geNWSbfUIDz7EqByqI+Q4qtQXm3Yj
vT3Ac6hZsACnMfx5P66sUSmburW2zbt1fnh+lnWCVm33fK2fd/gTQkaPlYzB4AI+a2Z8pl/XDL8b
7QaDv+Q3XctvZHQyJ/4xZ4ltDenhLHC3SiduI3cwwmCsAZpDQKdjNQTnrS60jbNwcJrqHWXDQqiw
F32x2qir/pjpZ+lSF1d9uVnkU18Kv8FXZIbx00curlh2XeC30ofQDVv7MbiQ3Ndn28bzcVxFAurU
q6lWfyJevwMEhIwt1AHeiy85GVvlAIyGDvoVn4X8WxgQaqwzYa/AxwYUALky9pNRc8d8oH/eRovL
CTZQSwWFcc8E3hHv7OUEGnZqm3gb+dagLaX6xkWkzPNsNXYZFWbOmN/KbiRv3/1+AmqnwnLL9xnU
k3xZYx7G2nEZo3HpJTY2heHISIRwh/PuABt+8Yr9DvM5bDw8eGdd5hbZ6LBcFrs0WkIxFo1dphy8
NrnWMdFNy7RjtFlKyEgx43u7BnaQomVA2H8IjJfshJ41NEF04SvD3aI8Ib56R8e20y8tVrBPG5v1
IbPj2k9BuY2vYh8ZJrZ7ojEP0TAOdti573qli+u+2z+7r6C4iRECfaihG360aAUbeoOR+HvUzk1W
3Tf+tBayaypIJdxAW3s2VjB6DLTbV70NKH5i7npItvIOqv1omPvdT25NtjTo+LSRdA4F5TkdrWqf
hWP09I3mk615AA9sDpDPEqq+QwE1cXgEisf3XTBP0jaoMwKM3XcBFymetIP9NHACQ51gGg9MpKPw
Il/abTm6DHcYLZbz9/3AYIvn0gZEy2ry+qRxaGK2f9chzbgA76IDzHTubuqlxPaRUR/es+8VRQqy
yRZnEyqWGP4q5sz75wGSt0aKff8HFUtNzX71REeaexkDPMxZo/UwgfDEFOEsiN4bo+2c+k13USF2
gZ3Vd8mdqAtwEtqTNQz34LMQj1p2Dmsf4S0GxKExK7lm44jZpH5jyGW8V7riVrfhhtzO8whk+khj
7x9eq8nq1VtysAnVvZQdNMAyiVGInJ7e0G+oRmvTQEDmyRVszv1QLmRpSRNGTYaCqhBs45bAC/04
6AJ7kucs3eG4ZRAEK34sa6DiVjaMNl9/uqVyk5ChIYBC1462GrvWGsxLcUMru4HWVru+QuNDqCbL
ocpsEzxnyiAEn6EQc/XIEpflFmN9RiO1TIt/yGA8M9+5ttaF3vsKMZjOu4avjJ0GjRJeH+pslGFi
QaSdCE1dZeQK7bEjShFXjMKkyqC2nuzDZWdexsD1dGqxlagUFPAoclkxxjBZSWNOUUraWj+rXSIL
ieeCoRY64ufHgKL39tLY+Q9JE3z19rznPWWCBQmua62/kCc9/sAbbsl6hXn8AVkG+i84w3C6RtCN
k5nggD9+20Po5tWY/XPMZ9sQ9wj41bh340ow2uofYFjjCEioO6Zwwh/tPB7v2NkDD3y+820ZzL55
XwNuJA2FsT2A19rfSs8gzxKtMJmN9gPfkMpVu5VNH2Iq2D9XTY+Diu6cnqNyCqeDbh2ik5/OS9Iz
RibZt0YTv4eQ8xtpznNbMbigC6V6dAgduEWzP5iw8eiNRHU9GtpgO0AHqtFi03n+UuTwZPDt6Dle
hDkExjQGv7kkqHbQVSMpRey5Cx7a0dIwaDt2XBTrBOd2Xk9qMdl8Z7uGQPikNYPPsqj2wQuPE/KO
idYyPwkKeBbeGNJGulnqT1uZSIPfAucYcfYsPZXrWCy8WvCegwXnlxMIC12FcBRxF00eKVjkC14I
f6zt9HQnJS6zinBD8C1APjyXgfR10+g8I/SCAMdZhirlvgSV+VCpFbot461S7pnCjn4Rb07A78n7
+jF2T3VVYAGBpeQYjcFxLaULUmci0OvYDq8oCrGBe5kqNm1EyjSfpUjt0kq1WfynJvMVh/iHe1Us
sG2YT3AyfFlBvBkmzuSX7z5lT/aN3yRzCacd7HW2Rn+ghGrbfYsy+w00VKfLobaav5eB5yrgssaO
xV0QEzsHkQZelpwOwa6QOUzQ7MAexpXDk7CFaUy5/WO/cudkJPBUS8TxYr7SPsxAbBX+ReTJ0qn+
+M92PSYWNbdSnlPrqsGihbRdb6SjQKcJWivPB83uWMuSuHsngGjuPnc7JBJWeHILxmOxSwXKSuU/
kNXmLu3qGghyT1Mjz457foobXKf5ceQoOAy5VBBpc4+IfuBww6IO4tNYGmv41ZYnQIdbeEusFkYQ
XsD4zEXKnNNrareRJynumwvCjNoF4kOs+orgStkGqJat5NLZp7BpUgq1wPyBCJd/CZm7vSRnQrRq
Phuio4ZZCrDFW/klRkY+cyLDE8dVvKQUAfXmoPxp0vE4Ngp3iFZ0dDFEaKtZNv1i3Myzzn9a1cf8
qRezuaM4G2e/DxMyevwPvtULGscljq/7Wbd4PGRrjJj/PuDQCbUbByJ9kzOTzT3Vmm4fIAPx5lHR
02KLyG1FGQ5/juHWZ8l29ZggO7lJGVVduBqFByEVp8e0dF5IdSjUT8/XhucabOfC0w2sR9v7Ursd
qTa14ZQyhJy7EZj9LGvMI9jyTlJd3Ne6gwJp1JlYDRQZCcaJMbUF+Rv5JJ5sqeRQkGJisEh4MYLM
BKV9pD6lauwfB4QTLi60JWZ6sW8A2sJmsQ2Ii8inxpxw2iD2jY0jEEwiXyy/exhulvqGc5PqNiQX
O+C9pEccaj/aUn5t2m6lCrP0xEfj4QDfL7FZFLps8QHR75tKw3pJbPzlA2plN1Nso+d4RCJ+2f48
w58PjlhYTs7aLwiiAPAXXswKslhzOgZbfRtYzFhJ9ajsh/vWlnvDVlFzV80aL0zGYN6wpqmWzNrW
KLNmUwN7uwETEBQ1y4LKFp7RspR/KhvoSSOOzt3mgvujUA6bqLMf0K3gQs0U73jEG2Kzn2q2ANux
jp1+9rrs9yg0y0ewpTEA89gdwW6Oud2YYm+ykA/90y5vmDzHfkO7k7hEY2I6yCNFbLvooSHwYngI
4Nr2UNkleMvio9mDfk1pSySvFWaPFyYtVsZeh3mK9S0/AmDZJQWyDmT76cZwshabN//l8UfOyFKD
laa3c3ZqZbcCjDJBZ8ub+AWhFORmJKvIalehYbenvHKOmwpc+NZHa4blp+eNXXhEZDeabVcwjXEx
WfHqyBChvyRNY8uo54kbx6yBOXC644mZA4+D256NztlsbgQkscDhToYQ8cx0urp1zRyzamB6CGf2
sGy/If3W8/5zMZBtjfaMouQWNO7YIUoWrObv2xhzxfRMU136iactkHDXWU0KekqXRR8Onkz8oV0r
c+L/jkF6PkJ3ZdzIghYmxIhwVJKF5xzno+FAd0H7DaJ+3R/Vzt7vEdeGs6N+7SH6mIrGwtVLR7Dl
N78KJgsj3fH9lxZcMd6mSqXeb9PC6lWb6YhuTYnImQ34JJuJMVdal8JLdeGMEUJLsDEe/pAaYMZb
3n/fuC9o3nB1ra+vlgGupWwwjjCHKKEZISBGYzzCaZ8rjkocPNNUkQcnFnwhjD0WsPwSSyRfdvZO
2ZzYhpN3kW7K9By+V8N49XA3hPAMBP2qT5x6sDikP1RY9ONQcu/95f2oX1gwMHUVT1MD2aHFricF
g1rDcAFz+hdnpul8/CJiQ1gGTnHVOgbLjNs7xpT1USSLlpJz15acu6zTBtUGutmpFTXzt4hp7L7B
TohdZk+W3W/OUIXSPYd7iheG12v+k5aHshz9yalj2MQ+EMLllGoxJNWKG8YKY0/vQS/om8zh+EZt
QwqBPQC14rc1b0hnAhNdhZeIk+KPswYfIx6THFyieP8uuCddHV8x0kiZRCqonNei5CTobQa3HNw8
4/ZbZmzciqA9EtImswYPycrD8x0e88d1SjfbiCiBEqc5QczDihV7bE4wQ1lFm/4yeDCcOWm5et5k
3RSwIQjc+GGA/YrcUvJTZl25iddlV+DOW2yr316yhuVzrSyY9T99lbVBhwFEugEEUhR3ssD+noNV
m9oyPk+HeCfdFYzZGWC2BtkKdgKUL1kvvHnwOsK4EDpdJwhgNNdpcelFq4QkelEwQndK1I+BU20a
w1ZUdMuAWrOGimFg5jw9C4wsyeI4gNXh5bwXH6icsYdy4wuAn6pZ6R6vnSJyP7C/wy287LozE851
0WIvipkrcQ98VlrDD0rBbb1+ZTIARFPkOqZfZRDebaLemeg+kMYUkEbFPmf16VcSzqxT7JfSjXEP
tK2U75LGDXFE7DYaWUYgniNVodB9DbUksIddXCfqo+pccEktR9+A0sDhjbzHiyfYauv2itb6vY2k
OQTKYZ9/vWNCY36zhQ6Y92w2RrPGRz0bi7CJicN+sDUw5vN0enB7IEpuvB4TorUuLEV4rG8EanZ2
4HUHAM5MGYjnWAVgfAwe3hoGqp1hiYEnrduQg6FmtxYfK+z9J5AIl/GbnalfxcLpPmiR5waOK3iB
pRphrtAdIszlswOCXVm2X59bh68LA5Hs/Z2xb8DSBaBbUjE4qOjvpmfjNrnFnLGLymNqTkABhNwP
fibb3i8YFcm2xCSUAfNA8B0DztGXQYGNApDGnPXlipvRyVW0eywNqlm+4myPb7kroldV8B1fUH1I
kcMYHggrKT38KVI2ELczRM9kG7bW4zXh4ppOFxMQwyV7on7auWoeu/s9X2E5kq/cmBlyu36/V3jH
a9RQ6XpyH4sDvtSOfznjRCB1A7QB2B/jwkRrksyO4z9RZZGghzmKHnq8GcrIT8l9Cd1JPcK2KlnX
WDtsBTfzPqMSXwYdY8uMWZ0oQtmSLqy1WjWJlIPWF1IUOtWKBFJiwuY0U8K1emCCJVwbZZMzF1Eu
WYSRzYGZYk/4K7YJpBvBXSaOQjrAk8Ony4c4B6WuPtFFg1UwoSMqLydNArsC153Cuolh66lf2UAu
QP+xdWM2bV3tb+itRrKeHZ78tnkx1f5SMwPi3a5pNdv+QKUcmbMrzaKtFY8SJHLwA8YxqRMCOab4
zRuWeuxap5QuLXwhHPHge9+xk+oJ4eL/Oi+eLnDTmsW4cJGdp7h5t5ks096ifMW3bRk9sbauoIw4
lF7v0pHhol3BEQF1QQPfowglwcllQekEdz3Hxwn+989T/ZmGxAdwPhEYPNkSJ5ThYKfOUorbM1AE
TPvQzsbFyFxYdNbIXENz+cEY4pQtXrCf5gpDOjwcUPiWtjZSGFps7RkoKjPhIe17OkiWm5smrkw/
ns6HdY6H3B52EpQqip/EYZ5NqzpBmwNbE46Mj4kQTMjA6xcGRCIeFZ18Pg+hyYJqcez0Gy1zp5Qj
b7DczSB8iQiDNOiM8EJHxgvR3MCq49i8plG5pOkaSjpFcfwI8akoly1TGKyVeNOvzbNcJphp6Xg2
+FL/80zWSr8Uwe+EjzWRMB+5SoVnKEBiEGmx3+x+BXQ+gnbUI+ZT9EIapCyhPb+QzrIGJ4Wf5HNV
WTacVXGtEew0fzX7uNgY8Tw6l4wbed9Ss/80Pq2DGvil5mWT6+jyGXd4TtI1qRssh0gl6nVThSjd
VduCMq6wYTqKSya7ewNxNX0qHNztZ7bm5eDZwlEmo4qzEAysMdl5UZiBo0IHQcGkQyY4h8Gs7Ea3
jIoxD5wFRzI/lr6BAUl1W+DzT7uZu7i8MGBtOSoQxWD7C5cXwF0y39c3I1Q4xYTqQUVgiPbZV/ey
dOg4JHyQICOjk4E0ixmhAEvOVhkkv81n51GeInnCRkdnQmezv7v7BHxoUloyrjjUyohMHyK/zYnx
cStOF8y7MLxBd/6fD8kn5WZtsPSmHOVUojBuoPCR48Zsg2GdVUaM8mEW0A0l6JDisZ0EvsWiR7Y4
iiv8t1onxNVOH79ZFgjE4PRRXdrQy0/pitV5UOm28hPrhUNIBBKInEzBaciNKIfF2QA7Uph/frH5
QZ/AKOpPOL9jdwLlQJxteLwWtmB2vBLsGccxacjWwEarLK5wCfs41QbACGDsQt8MLJqjmIDByKeX
AVWBR15iyOJJgTmBYE/XipQaLyIyJ0uHuJXPtavcFzMNbEhZ2pgXAfhfaIl3xpp2VsCiQRi/TR5x
fIqcEtciq3yENmdAAFKABGv2OmgewRq6bnENUyFH/0NmOJEVrL8LwitUfgDKgBz24lhhTfgFtcum
OICw5Ceepn7lqWcHbMNp6rfCPj/xfbNb8fGxe//zk/1Vnv6bd7ies/2NzBYnM/H3yQUDDgLRkNw6
O/oAQM+wJVNW8mFYB7+KjX8Ss3/WpYaCHCx+4Nxx8HwSGzYcOlaPPQAzAi4Z/04R+LF5viDtKkAt
eDVCvVIcziVSvPhfO/nGJqr9ir6FzMK9q3v+9FiEf2s7dbSDMortwMjw9S1PaQ4Lt5VthTaPgfWn
pxh1hVOuu3D+4ejWkQlTCaa5duNww/fyL9aD2Wt6BJP9/FQTXyO7CRSKvwlT4AQ9WN5Ioy/V03o7
IlvFgd4FVwbfXcMtR1+OJffDN2mt9vSL/JRD8PT4cwrMi7SezpUbgMycSJZFugpdyBV+uW0Nl2k/
zwSrIxlOIhMU6vuRd812rZmVcYTUs2DTLqt9d2uPpLzhGLXJztAKN+JXDgMM9+UjXJXZEzY2M3qO
3gHfFT78AzunnaPAPYHGIujWBOLK4eXglzTj8/VW3TjvJa6oc/KrbzLso0NzN44dqE8DIYbpIR8X
nco7lkjHYTPdPf+ETeCKdrPD1I4IKE/+owtIxvkldQ+I9ZyBc7rGt9ALXH0n70Ro0ByZnrHUtHNK
wbaFilH9qDpOatiODtRNiw8/JHztHRrF4MqELV1x76+qjQ5hGnH5tl+m62SOdmyhrgs33UypG5kv
+QQzFyflGq0AFFbTHQKn4Qd8MSR96WuyyVFmY5Er7geSsganSvbPwpZvGEbAF+tcwX+y9lUH01V+
CQYaOowTu2suuuFFL/wg9yYHaTN8PeEk/0xrB+qrelNPuNBOKxdJW9ZeeSq/6j45Rbv2/rznmNoW
WGIyWGK0Gm7IGF+wLX5qIF/OOxt3eHjXvBzNvexTEJ3LejRVrszvj9M4BQMa+FXxbTmBvpwQ4G6/
f3B8m8uO4FIALJufAW0DhuuHoT1xbodL3LiemCTCXZadPHX48OlBs5W1StYDoD2k+MKG/M2IsaEG
IHnNeaN8Z4oGk2M0jGnh58O8qnYSFtbhNb4SobioyYB5QKyAus1cWDumF6xxCCXhbynjgCe5jXoC
ephF8VyiawCf/SzTAz3Xrp3rVA5fIuxoC33NSgB1GGMemMlD94cRJWzjQ0q0PZNh/CQecNNgjDD9
GVYjqwb3ceRIqhM3lpDBlJul28hrN9VtfLzlHfkzwHuBHT2kRzhKi4TI+pHYqsISAWWWMIKa2EQS
8sU5U+8dfwPe1rbwEaxsNL6hcvzmb+2mpxLkIg3YaKBKVt75QPA7UkBNiOt4bGzxwIALxxdCVcmj
qFzYZPh32oFiR/ivv+aTVbGrT9SaF+DwDz4IXh16ibDXQUOFBTPDbPf+zX9rygLMvHE+DVzAbaZa
7VYgqnyyao5kKB4QamBzQlY9Dsgefi+byaP2S6C4r9daNdwntt6Qq3TzdSYwUPegElEZoJFgLDyj
Ehvsv3CwlGt5Bw+HFN9n+7Be4Inbys77AxKHqGAksSdI2bur8MugIkDC4zE3UEjuRdo7hYxXrepd
7ZOOYupr1i3ofeJOVnDT1r9jeE22Iz8SAIKAMBwoa6v/zvFsWQPmYaWF+97XaGzEdpyy1p/LdA4V
f4vQddjH8/jY/aG0wA/5mzUhOimsIdHJ9rAR7QSe7gxnm225EI41gm93es8Y0B1YDrycd24GGKjq
lhEBE64mpMDiCQIxFSMszDXITXvZFeo1HiaqspKU4GBfbiS7+4vWNfdA/V1um20MpzS2cbMibXcr
OjAbnBpfPqCs1GxT7G6ImMVocob3Oc08CLIFD0j5ZZ2ZNNbzGkI08MaM2kzeXPH4GqlFyE8a6zN/
ufnll8RPtKbC+kXAx07mWRF2Xq5DvErBmiFtaJax68Gt3Q8ip+cSXo4d3WDMwsXt9sGXlnrjhZh6
IwB9lM5MqdbNFn+r0+cyGpA0+NUwRf2KqPsLWC4WzeXkL/2dLvleLPhoWBy9//M4ZCwz3yOPqn6g
9/Dfy/TImoHcBuVnDmJQnLszgbleeYfrZCq76Vdt6+ocMhktpuSu1X3mUuLH8D8hf7UM3/JDf/rA
oYVI29xrvHR16lfG+2YieCo1Fd4J/BrjALqxE32XjKia8+8C+RN1MEP0WIHNgMCC0Dh2ABuiraxw
gqMwE9uRYci4mauoO0eUilCKX95rb4QmpgYyRKtf6gPyQBEO/b1fdhTCNmLXu/wi+GqOEqgI1tpv
JEVcCbD0R9d68cK066pYoybpeS1E/FTgaX48AZb/ZE7ASPytbKLl05M5FO7inb6wgpAB7FJZNIHc
Kcy6kgcMM0VAKwVTZ5fcVA5ep14RwPxaMe7qMxyTZ8bfa98QO0l3Kun4LDDjfMWoZeoHLwAJm/Ce
J4b9Wr3kmbyofe3crV/EDf2WEeELNm3l84j5L5xCGGEQv2rzABfzXrnPa2//hLvCy5f9rjcVbqQT
9rBm+WXYY7C8WUE6pLH2oVeuVbMxu0X+oNbV9vKxtllgR+07YQ5hxqGbEdjpjnkDzBn05Rt1VGvR
kl0qr/ehSsEsxoTRYYtVsA9mhm2Y4hxOOTb5+/REIiE9aX2pccKBohrOaVe25bxxaLaJtRj2T2kh
UIYimjuli3TRH4Dy+A2q9TutADBAiVgaE8z2QQgRJs3Q2dJFfitv0Sba6Nv6Qi0dv82Y+pGhB5HV
xqIEMp849H/xo2PNMEfAyXxWbQAFwTNBGuLb66LSts6HReNie4lX/2Q6c+Rz9iNEbrPvoL/yZtek
VZV4IEDGIjoE2h9Qhjh+qmy0vrTej+epPfXzAHuFTdmbJdbcIyHHwBIQeQ4xtcQZScvXr/73+gU/
q6+j32tA8/IYGOBdhLtUkb2KxYNjXIho2kuO6CNfQryj/oGi6X66iIH6ExC60eBgqcHpHvFpH0ob
guHVPILX4DYrOn5U7WwhffSRNXjcv9Ux3Jfr1KsPlPJA0kjLjXwMokJdggfD1O7u2abcvdev44sv
SVmI8wWFFqm14Lkf5D7/X0T09ToADlDBAzw8J2RO0bOFmC+AUf2HbwFXULUMJpA1AQYEZKrOBFYb
IDRpKMl8+Alu2XxqNhBafF4dfCh4UMwDGZFYhBDlAPKhT7sQM1L3ytGdF9kxLl+Hbit+62hFuLbI
YrCyZfM0A8BujhgJ2c9rXmN1G9/0ubEPdxhPLwinm2VH0Uc1C+GTvfBcKEfYzqvBia6Ipb5EqMNO
cMbb/jihYrZBG3Ov2uYUmCKc+DEfL26Xr6VweKF+ZapqZYeWOdGVzCXdfJ7zfYIdLplLuFEAL7CH
njIIzyzw8295x+Aacm1vSUvjLo7vg2dNGma24VP0x+wXJbADyt6bKM8BY5gPLN5EcrHjFuq53Gcy
gqPJgg4TaNJYAt+01TiNkAk5P0iXlyd8l1+4CVd2z1F9An2cP/d8uamdLpTF8yERSIZwC0mZ8kXs
HuyEX4ZytCiD1Z4xPWG+C4So/0XSDN+0zYhJxg7fSs15s9XimeIoS50z6JLwG17h8UZs9VEf3g/l
8vSNyCZd8Yw+qpmpf5rTeznKy1Xpf3BHNpWlQR/g/TcztsiOWvSXeEe02fiCduUJHHSCNPTWrJTF
MO/m6Z4xc5qRtZjv+rF/ZWmFfrLJGUygnvK7eYQL7wFmyKN8NKvKec1xQC+OAGCL9lSMQhZlES+y
zp8s3y5jL52O1HCkp894gHa/OvBjl531pmX0Qps5zBiOljg5iVxkctE7zst1tJXxA4xYK9DHbUKO
fQMGu05inInGZQXCoF4bJv/7jMPtAvGD0XL6Ye7pYN487rnKUVC2LXP967mH00MxboYLAsG+wwa5
fU5yBuLtQ2vLJmSBtWAf4RkBBqvbdDVcGrddExA5tRuXqtEEZXBJc7uAl9FW/UfwwJrLkw7UHNsf
jphmzay+JupGOnwItqLaZLBlEuTKYSZ5QW+l/pieOu8Wwn7iwVImZ6RZMeQ6ph7aoVH+Ex3wjQAO
AQIHeECPyhwQoON1iQ5MCUiE4xDsaW22yVX/QxxkfxCfBdsx7itcll8iHk4LA38KgXwg8TTxgtHf
pbv0F+nC5KM4VAfZxsBkbmywUxxT2rItc8rV5I4JNZPSMR+uW2RWOOLBSAilhTZYoOblKl5J6/In
uWR3+ZquRn41Z1tNDFu5ZrhAVM1XxM9YugK+3bCpHRWaOIFxEMG7xcDQCmjViraEcUbbbm5AlyQ1
7ZKfJohHTp2nYSMR7wqr3BMmnBwYyPWLiYfvgxmexK1hJ065Q5kFFPrb7BRGNC+PmV/C6j+LK+1S
pm4DoPTGDNn70En23jR102xNeIuMxB9Xlz2Aoc6RAwR1YD2Qxrt/28JhYMRYbFJbgYo6K/3YBw5J
HMN5Hdtv6as5Axryrgk4WIqUx38fzgAVx0GTCQ/TP8OUTxg4q5uwn8tAXTXWabNKgEZaxbbeeyxv
ECLQLXI14S+DTHBTMXdTbISic8XLJT9cK4dsXs1f83bd17iCWyIl3QEmKQ949OMM9/QeWKB6TGkq
h7TlUTAMN2WWE3TM/ObNeF4HCB5TzmdRy6WTfA3ww36in9SwQ9WqrxjM8ABz7oweOHPHMapwfEAJ
5ApZcTG0ugkHfFFca76RapkEvorv8yrCc9mFSKzeyr/JD+4u36H39PUzhzhhxQghM0d8fNavLXRQ
kohdfSX9gPVjvp2vOwcF4dSHuI1gFSo61cu5wA4fCe2xwhIJBIE2Z5Zsplz/PvxLkAwKJjf3nw9h
DRNojkLPxP3E64/taMzCgR5yyYLpwR6FmUpGc+6GtmQV82I+taExvA7yIzsMC21fusAIw7IjoDDj
PbInE+p30DSG2pbwAwl+ehJteby6Y/YYt5T0IgObyc6622B5OO88gRu73GHGTXLBjtO42Kbfqbow
iHlo3XKP8bYFmgsEhJ+USx3599qWJmCsg6Nw2M1fW8kKqeAg6kjmCGIW1gNJu0lzawkPcTvFNIrg
TGLf16XLfMaKl4D2NE7CqnUGztoZ+gGH23fXXCHw2IBq8+mbyg3lNcUfKy641jqm7sFSTO9GPpfj
bV7CsJW8+O2Br4zMDw+pCSzQsXYR7tpFuzNSC3fxjfuAIh4KyQ/hx8yhLBIDT80jGAOhN1yZ1Z39
vn8doBvkHH6pb8DS5twaoXpmDdSD5EiWwA80az8TMAfg6F/hjk99b+m0KJyO0/Nk9pD8B5vLgT+y
orjjk/w3DS9PbG4Qxq1OxFaAyp2BC5IReG6s+9SMDpyV/WVCrQlS0HJDf1hT3MHxjYqouWWH4Kqt
pbV20kmOWCKa2k98aOY33QpXPx0WfTOSu0s+qTdZ5G4F7wHGul2SnDLLb+ofZdKxH3+w5PfDT/Rn
HHLVya4DwrDBmUIUSF1c1x34lsR/hXNOPOzJQAl4hmdGK0DxYM48pFIa/blhLKmgnsROZRxvxXQb
22BzG9Eh+5sfrGZsT9XIrtWvk0uqWiK1r1ndhT33CeNCR1iHuzcj213qq1sE67QGm6cL9QW9m2aO
eq9m/jq/7CnV/hslXLGnfqfrP009w6/PKFaptWg3uROP8Wo8uAfMl7eEpXNyMtuakTJOkOUYw8qM
E72yMYuOuitzo0m8RnMruYapbscPZMqvjHGjkRMzyZFczVV/RsMECW/ntwOCvRfszFIfRgyJ4snk
zn9/lV/y7zB20PyJPJj8kfxNCBAtxpyqEZYQRvtL1RI4fVI7OIf9jM0DR49bjYCCMcV0dOVhMOe/
XeblHcyNwBLnBqfbQM1Umj/6IVqHvyClzRYY5r2kOPRh8HDcsRXuUMleOAgfJyemIGE84/ZLIJEj
sqFdPdEtzLpN5dDnXxi6bsOd4iVfxqI4hLicKevQvosmxhWUM4BlEIN0vlPIAA6DvvXzWzzJ3bLe
FP9IOq8l1ZFti34REYAAwWumUt4jEPBCQOE9AuG+vkfujtNxb58+1btASrPWXNMkh+GrJLECbks1
hDPDCvSeLn761rUtmAg+wl5yDNvFBwQEHTOvEJR/K8wYdQHFPPSmuhP3+e0nyww6LApNlCRW5Uzd
f/afA/u3fJVQStJPU6JipPkBmayirb3FNoH5vNDe2TtmEka8H1HXoxp199E83AFZ0qrNw046yK+j
qyau60KRwnGq75m4I18dLt89rxhZoNPBteOyeJEqMYjP633UTG/KwA7kTvm6AsKxFzq5kOAxNlXf
Bkth8jE8ew/vo66k1EHDY8OiQMDfhsoheupdJ5tE2zN6cG75GyLc08epD4/1tjt6EyBuz58oN0FF
+Ku194jKov2r4InDb/BbDsYZPYZ8f5cx42ySFr74xT9v1qGyG3e7JouGQNJz+L3YN6zo0OZf8P+b
tZ/Wfn0dzS0e9Om17k//cdRgrDGR5uJgKd9ltCUm92LroN3z6DA8DGkGrIGCtwh9wr07N5tQhK1K
UMbiFDZ3KDOyS3Jh+3cI8sWKvzdGQqIw44o+WTvtez+XwSujWhzMubkHhjzmhoWgGj5ag42CEYvi
qiJlO31hsdAqdn/njB7q6LRyI2onD+s9aXyId5G7nezvsZUhS0giBGJedVgSDWORrBqg2YuOjkld
CrLJt6iGtNOGS6kTYGS4MmOSFjhyaFiaan5Wb7b7XmIftWUMmFN5yZQEyNU9xMnkgpoW/6mPZGbA
EtG8PjpSYnFPmHSxXvTx2/aMvCp76W4yZ/1HNDGkytKpshdjuEF1BtgP2QyWK66HV0qYPjpVnDRo
aZjw98ek7Lz15/w6zOuO//7Aw5KhNF6M4pRCRIMfx82HTJ5UDQs+1ni3MPPf8umajFDgXqqys9pG
DOgU4S7cPWiLWKekMHBH1vYtYOIFDsEiiy9BJ5m77+ncHJtUnAd+M2O3jKtLvEkwf1BbPhyqWLF3
34jlmY7xcvjw5FTQAdDoP1OmUyB7twO5fMfxdYxnhn+y+OAHbOe6FMmQBS3m5NFL/nxSFZnB88fo
X3BJURswtZVwoCnf6XVZJdyJDBJc+J+DhSZaLTn07BoziOYGlwe8AYkFSgkmnrzH1Bm8KrxUrOcS
XgPPE5qw1Jvl4398viNqSbAY9ThY7SmVnW5C6NYpdjjjMK3b8bXQI3CNneXfC7riHPJZm09DpJvY
afKmaS8ppFBm7ixM2Cg79HJqj7rhnr+DmqFRIX2u/OHx6oJ9/2Q/eXN6oW4R+vc3p0xrePr69mdU
r983JnsIoLjK9jj595KH9xqf00q0JJpmBg7M1tF5XgtwVf5gAsJ4zabfkrfFFm9GfoS2lM79qN0P
+Vt+ogYIPQTG+MWS0Fvv6F9lj5mrjYQZ5ivoFr+SNhzafwJxsQsbANbHVz0o5OV7zPCbQ/o9BqHg
YfzYHFRyHkz5EXXfDWB31nWfQ/wfwRlFi8YLNy8MWPSVoH8f8yVuaMhtcrumWdPfSlNUNEsSUyRP
f3Vudl4r7cUQPgOzWx5/0C1b9Jhn58xPHSVsZ77Gj/+PFVCrEQA4gZ/jSSH7sPkYd6gbn2g3Z0cf
EFtZ75zWKGfboKGjEuFX9kNHIHcgltQcM/FvOaeAAwasoBeCFoAezUC5ONVgheJ9iM2IA3ifhGIg
1/CqC0Tj5ADDyfVy52GnffHaOKFIW/nFDZ2B82b0B9fF4PH3hh3xB8mi4cKDbBBh/3iGV+jhYnZ8
2ueGB7ft9IftKpS8E1Jcw+qWvCjKkDrZ+3D8bpZXDPKG7KSakryzi7vjoVp3Uj6Seim0Gp8FbAEU
MyJER7x+iXUrL51KlfCboEyLtO7wJVrLA7MgCEC0Ym0G1RxVovr9oz5T9WNt2mKF5eur9GzmH0Hi
cft7+ZrCmGGl3DphpbRvttr9m2By7FVWGN768WCxRhoAsk/zzxbWnEIRHRdRRKHIvvEaPPyPzxlR
4SECcd7lV1mM/3mZHDMnZMxdVGWe/kB8yDu7BC4o2+2sP2TxKQEi30pTAQG8WBy96fpAi4GgXL6W
GqFotZege1E+91II36UIXyQ1861B0Wv+hhol9jloxAbx8FdUkd8WcU3B97BfI5QWQN5VhPEeYjP0
5ODpTA18SmbkSot7sSCPjTiLK3zAoTtiMvKgQPj6rYiZFCwDuYDJojHzGO3UISevpFQ0DqbaqqJR
Glhmro8OC/yv7CEtntAe0rsy2LqJ8s/58yjAYGJaOSZqzs9Xv6szepG4EB9fMtaHgcNtB8sJNKYF
nEpQ+vTTkUu2GvR7dkhhUAixQWhnb511t63sNyi4pFPLe14PY06x5nV+6th0gWcEBfbMprNb8lgx
QBX5N0npSUi5GGJ8uV5fyrWp/mq7noTNAWIfCHGDVX0Jq+C2T7rYX2No/FZQdchZxbZE4MdoSDhV
VBPWoeH0cS2De6WRhfkUB5g7K8Xa01VerJfmJ1OnOPAd4OpoEBZ/INBAzTWnF5njmWiWcEaoU3/W
DN/OtjUQPR/zENs22A3kKvUe02bt9pr2fr7W9aTMOZVFzjZEfyn5SnsfLgZcw20nrrCg0P/lkvAC
YKTAfNrtC6NHNiRBzW13Xuz69h5NLcc33KemDpOH832Va6o2kNaaXqfn67ykAhwyeOz85m8yaApj
bu/32ZJJBvwMtgesD1O9TtEZJv3LO8s1WwqEE+p7sD6isXd2P2uNOj+U04P7U8coLx5OsRUfAtl2
jHudw73M91jRYdWJfaeXzGxYy5MkgSXd5tJezi7FPcfzi/5ZG3Xyjwmu1xv3R+OCXunACfTG8Jrq
PpkhHo8M68XRL7oUfV1KtyQxAtiPonhxB24Z7m8zon7gdQ/k2QXYhydjuBzixXJWFbOL5ogb9gwx
btjFpmnWqn2O8HDZIpQaKo9MtiCt4h7zifqyu8+JMPFg5DFG7FqNJQznTzEok5ZFG4Zm7IWHulzS
RJHodlcJ2JoYIFWRM0zTeBPqCxhHaONAzhJoPVwdLWFDibUvKwMKJ0v2yCM7Bd0XSTz40ta6zGI0
qT9hywL3feAJF7UpJcF5xeyjz9T4KgLU62cxuS/wy2olgM966Q+0W+m/r3fOf3PAiAHGDzgLJckl
5X+nV+JC6zTU5OBpA8eK2BXLFDeMnhScBqxbAUjo9HDEsJ/EvCyiHZy++H5x/n2eK79hdnmyeG9n
++VB+8f7rGQ4c+H7gHXzPGnPvauYEQb4sejq9k97hoVYC8tmC+USdsakLD4IRJ8tsd5ShZ4xFZp5
RaW31rbNVBzk3NF281gOO+djNRp+x+fzmG6tjKVjwi7FM3tvIgCvaBdD04kVylbdgVsMBBCwv5A6
iKd85f6vJxYjljjqMiBmHVAAsqhGSBIHcR8Cfk9ssSAfV6chrkzmmzDBMcw4Tanyw74W5lkl3JiP
nM4HOGr0ayeef0pUg6WJbL3PNdlBREA+VmVfTzYoG4wiZDgD3zcwDeJ3oddiMpyevXfLevOfOG6j
jXMUgGlZhheYGAL/obTj/RlRig4VUTNnnO8QFi350zEKDf+qgTWoQghZcINglcuzo4uyJo5n4kno
mQ77ph2mS6Q8GkRbDzh9c2b61fMeU5Q6fg2r46nmNs3CbBC30ztWv/QwmPDZx7Q3aSZm/sSorzRy
fl5evWP60WM6+Vzeynl4K80YF6GeBUtCF2Emtx/gPh2PB4HvdQdk2s50w19jEoUa0H0ukd0cygOR
qa/ouxpgmfqPes2whFL5HR+bUqOp6TO5Jdus4l/P6lFLcN5eHQx1vG4JEX7WS0Hle+hVmuxwmDlQ
QTEGim/e+2xB4bnB3iowvcXHDfa4ydC5QNreWVDF9BadERcE+pfO0eprdh5iNuer29Q3tQqpdhJ4
mVGAgZx9b9NSUJ49mPXAcBNNU9Gp8XBo/iH5TZ/4NWI6iX9f3k4PZQcPKZocmHrYHm2wXyER9TVE
yhZ9XJrdigEqjSfxYZ3JczMYQeMCJoOWA1pcME/kMOfBc5fr4UhjydEAmOfC1MppTDsoqhoqRfJA
6Uv26d9563wnx4fLoNxqlXDuVEsOCSGF3FDFA+cyNmfN4ZZod+ieNHtDeJaHuP1HgDyWKXfSxLYh
fDE4r2Ti2vfJrnynNXNYUGBVqeakl3RnjXGfentNvrgP+ucMFLB/VxkZq9vEhAbnctAlf7tqjY9p
jS7jTI9+TV/5HrX9wzIp+KCVoZkmVnZoUL0wP0jM9Q7lDRD9A3fN57j9t1vcv/ahr/11ug7Z0rY5
wHOHpc6aJdEU+Xo3Q0aLByYKlL8dRntfeWQ6PMjm9r8mDKjca8UkyWCJMpBcQ+iXLmW7gD75+KO3
HTzt/WCnWaXw0a9QVg+WQdhqrdn0V6onrQXLDi1wXRrrAdYRARxO4xOy9uYppFJcom+V813v+6px
FhjYQx4gcIAXjTOcetHHtNX36/wa+CfuQemoDL4+Shdzebhb1ZA2gGEFdfpA6unZjThqAWTeb2ca
e966Hb+Twe3S7nsNF5OC159xjVpJF2CPZU+5kFxj5qwe88W58/EuzJF/9nn8+cP5b2d9aENy5E/0
l+3Jd9Zc/DydYct85DW84f2fD0Ban5lWR4y4gG67AFlDZ2yAoVwcfBrII8CxHsQewtt3scX8645z
HePy0W7CFOX9sV6ripTONRfN5rwgpnQ6CNtxJzqO2/4v7I9fjOTgJWseajeGBAyZyeZwKJ8BblrF
70oWc/Chu7+J1s6uDLdTR7uuc+kgXeGvOaoLRHecF+ALuyXv6LSEskvGMWpBzhV8vPtvsTWQiNps
gn5oxv3Vr1fgidLS/kP/jsMroMjLgia+2/R2MQgGYGjrVkLGbn6czvRVUhYN8srdNoSRgRGZGUSo
1cMGHsZ9Z3SGekNjNLDh/dK47hlkcL7tRZuWOOwyNQd/R9gWG/iWoRVi0yz5yRbcOeqpl83gnAOB
0xy7JvdgqNphLGXw6SmfbhYvvkV9Hh47Pit4xDANt7Mq/lLcriCybtobZsu4UJCSq8htj2ewDDty
7s++TFSs5IeqD6Mtuh26YGsJ815/AIYcukqbHUEpgU8OTLy+ES0lOp2PwL2tGmrCMmsAWcyalFes
qljX//jLLqUyLGHm/OQgbD3Gphr5bd7F8ktfP6W8oo3vH11O4crrPvAgv+FDOkDN4dXKpDiggNip
cx1+1XvBNFcW1zVVeGN5S4or8kFnN1cVvWK5Zq6FBoAOhlLyqe/vFh8HNIdfCN3Vec+0slD/h5I7
/D20nNX4Rk2whV8eiulnM23bhj8tGyMGN/fJScSLqz36cIZiWkgIRN0Km+aig+ciFMq5dP4a4z/2
MkoIZJDrg6U1v3TncQ9xkmSfv7hxEKzT4e3qNIetwjzNS16r5OxTPp8wb+/wVjlyge561DjJPU8G
giGoRo8p1oFL/s2Fv+uCEdNVJpSbXoHisk/3QoFiBka57MnotlMdXmp3p2aXt7MNLpitAIo0uBfp
6sAHAM3ACdwmjkVTrP//B4R0h5k/6NY5n2RO0wQ6z9wZCpy8wWj1rxS/1xuVLgVWPe7hW8YUdwcq
Dq9C9zNNPJtDECGHJRHYetg7azvjCvxdrbbDDOIJFk8bne41vllBlzHw09qC9bKIqe/4nlFv8bOa
8sMxnne3DqVbsbPZq0j9OuAcZ6pLnLn0mJDILdEZU3EXsAtqp8A+lgV6s9CCnNXZXUJFkB4jeXoo
U+1lNzIiHOapqHPgC54vvvtIsmnHAt5QzXvAMzuvgpTw2PM+qJg6YXqo1Vj2sr8HN6FRSGY64282
exUo2padxWXFVAd7TUMkjRIzXnIWgFGHUE/Aty/eqRHU1/DbAep1OEQamDOxgxgzAm7ptXjTI4aG
ZJL9pnstdRO+Pkf04Q7NNk3DN9YNldP2XlrdhTqaFhsqBIx8ked/KI1fYEVMgxHVbvlxUFXVvsBH
YdhCYCG0DLAxCD7Y614gossn/vEfdf9APHdZQ4eeV+fACgPB6qNxwHeEopw276dzVtuKcpoaXOtm
ffB85+U724IaEHyIdYFqnbAPnfXBqzEsBK76RYCDaIAWa9P4B6c2r+1TkK4b/LTGTcQ7LaH8hUoT
x8Fw2SE5PefZ5//kzhxoLYyRZKBdnsZfUIIpIzUTnHaROzXAGL2JfETF8uO1dKsKt4HpyYjOzWdi
WiBqxxZjitKcz6dDMe48SJpbXvHZ8Rh9PMRyAGD1GbaKrYlNtdvD7+cgksEyaUFPghB+sbUR8cPC
qqkpb5/09LERKK9fw/c5Tcwl/ut6ct29es03QwYgTlyag1age9X3qLhcOMBggLdcWwB1UBcoHyWA
aC/br7SLRTjua+2KRJKbbPcieNouqRV02R8Pt5mjofrNEK/a8ylvDEKfTFDqYwoi7J4H/vVaNCmr
utlbG2zPuZhRzlnt4cvHXMb+4G0NMIw1snbZu2HLGpqSt9Be9VvOrPISTjN9omi0Bs/uC9glnRyO
DQyQooM2dIKmA7bIpL9qcdwI+DHIUzRohK5uH1aWTjShJpxEM/s2bTHXX1AZgzdF6IpfQ5zDoL3/
LO6ljpwNJs0Ni+LIZA//goq4+97HO4H5WscZFyyn7kuv3xaULh1sru8HiD9gigVgtX5R/45iCrx6
ugVVayqygm2bxfLA/v4lHHgQBxuFg2RoT5dpTlr25BJOZg+h8bF1v/A8Vv6N3m58o+nRByiWyv/S
LEZnVWw7Im/eWBhmfCr/6r+Uazr1XiXtO/0K5yadPvOKaiucMPb7row5503pcKVwOnBorw92buSc
PEyby4/wvLNKABqcO9jbZcHGluRj4yBGHemfyr4h7m8NYsD70CgDZ663DdM1/3zHh6IQ4rrCvXaU
c84+WNbKW+ufYNsQcoKJQaP6B24uTZcvluPuT+GVs8mQoNkOKCbzCI4ETQ96U9HJ9rSe/rK9F/42
SpSUMWEzeYoUuIVdQc6FBzJKZjOuav5UgIEW+tgDFcudVrYNw7NXHuVaE+PYkI6ahinP1POAUUkh
B6/2mPQwceHb6KseFTy4R+A5Qgnpw9i842dzHLLqlaQxjQ3pYy0atEqPIzj3vANTAP60v71XEoy2
QDEs1Ws2GGMZA7VU1suT3Eh3pNQgi7cyRsclth6fPv+HBQkv7wihrgWZpw8LjHXxSJlzEmRn5V41
hCQh9tw4sgDYF5zjrAPTXUKFUfm6G68L1hdH3XeD9D4pGnHO/cHz55rhX0Oty+G3LLj7gHDL0wIw
cL3e8/WAkNpec1iqU6xSPsLSsPjqeCfsbI+xQQk92VD+tA7jEM998Seak7K2H2F60j/ETbOziuJO
JglHXK+giXlMQR45pVgTRZKfLC9PQ+VvtNFlPOCMiOMpy0pvC86sqBBe2ysfFmi1Qz0MAwLaQu5R
1esr4LLUa4oxXTdcvtde/vfx6XydeIHdsBJOyimoa7KE1B7wa44pPVty7qHTcv4oQs+yM4VlUL5t
euJp/FnQMLqj7bQvQg+k+IBQZAzNJLyfJX+i31JKOWt9VuuZaytLFe/gXzjgRmOySuTXKF8rWLeX
RQymKy3X8MZDebbisBEZX871LlkXz01fTNuW724slENHsepOu1F4xadhcGTTIUCzRmfL1f+yRWzw
PVQ/Fbuu9Umy+M2ebI38L5kN1QhzouCC+VazxCvpt8aeSRIZATeddbv3mn/1SYY5SxW709ijNvRY
LSzV+PQTgCqsIueTlWI68KXIqbc1ZYjqh0wlNiZ1rc/0j//KA1N6x8R1oliQT7xKlfIvvj8NoQH0
DOZHZp4eAavSP3blTYQpAwgdW3PNCogAbDlTqukheMphO9hsh5IFvi+mfs/laNkWDsRm7XxCMwgH
gXdyC1jOwG8UJqUHVFl+ZBjGLPbWOuS7FEzamRlRKDJ9o3Y92GJ9CVJm7CA0lTJm1JQR51N79Sdg
2DN/nfKtCUfnyE5Ys6xvwxFOwUn7SjUNt77DU8q5e4VavL1pyA7FfDVh0CBAxn2WpXIcVqtnt5Un
nPeEotRjb09ZJV6rsL18zyOSz5x3C0XCMfxYuRaJLONxNenLIFN4ADOXENMR0cOcEBuGHkMSKcUI
h27UFMQttqQSqSiKjkzAIlnVhcMNMLeK105wPuLRkfOhvOcyT3ecUHnJEuWxUh5ksd9dqHAeKjGf
9JHnpohhmBZI6yjGAaEzrvyBrA23w+EQURPZ2ZWWnZDr5SLGJkspMmyamQQ47mxtsoCEKCuwhlcr
bu9F/OQcMtR2gr/Uk93RDkdu1r+iUtlk48ml2NP7WTvvag/diio5mOF9IR6LR/wVrHr9O1ZEQ0cP
6JjxTt5jiukzG2svZnTQLzF758R72UuYe269JuUo+sroDGIK4hx80oNTB3LYFD3Xf46IS9/0ctKE
qvVrzcfz91aFKknybRf6u76zDLpWTnQevv75ZUQmJmg75lVNbSIWj6Rr3ZeuG/tImBf68WgLZQtr
4K28xYuPIzeb4GxiXmWQZt2U3P1Rl5+Zx5TsR9s3eFcjli2Z5XGV+S4Ka2GsEHFAo7Ykb16HOCHN
1PNbnpUcDr/LkzOndVarwUHIzTxGNZJt2Dblz2dV/91K4ivtWD7JZbaB7R8iW50id9gvK4dQ4+nO
35xt/xXXeO2+Zv7edvsxooYD5E4BcsnxkpGmG0RR35nN3gs465OfHVjBsB+M3nPhY0rnBrWYBDUO
SmQSRZiNjOJm6FtW0J6R1GZa5uotXIJmSNSg3T7KTdCJzzc1Jp9tMo8mbZKc/4U4ue4JLZCvk3H9
OnHRpw05ZAaZjFsjeU4yd3Xn5U+w/xJfZ4wpLd5xclgxGwTd3cpjqkyH6gySeAJUUJpZiBWxdmQD
698spN4TOg2dtzJl9ixO4xKqKtrHiKGRnqw2xoCwMaZMYFt9UaLNocG2Q8Wj4zNl0KxB1xmveZ/J
10f5JrM9qSVcKSxbPZLGAYAxKu4K5UstfJm9xbU8OZvK8Z8xds5T5oivzQD/uGnrKxSbZ3WnJhSf
NCOlx5Vooy5/uPQC5oOc42izk5Oo+we+byf4dbj2IUFk4DCEid6qKYN29vlDhOK67tmSFPQxpzlS
t2Bfglqprx4ufNyiZc2srrUidCgIvqD9Ea1/FNQy4x9lBzkJItL+ZpHVuIixycOTKLcWtXr/ksaW
P4S+8hrTbCq8us8LeIH2GJ9sVmVPBUioddLZpMl9VsvxvumQxOd/i+EwA+7B5fbLmyIPqsuONewI
Y5rx5c/wSOnmRW9Q6A2r2fCLTSgRjEdMqpB4cNCEiqaTfNzGQZwcd1xLK7jq8QjITWFH0Twz4U6s
skFKQG1NVFuP3TzPYMwx3JhpE0f5HTP936nJeABJXbZB/Vig2WZHZjo2RwLfY+kOrFVPAdMrQqu8
LwjbT08kqoJJRroFltODi9iYmIIBEHZPuNyLhz8+yNXAy+ioJ6TdOHCqZl1BCBbLZ3PfjBu2lV2i
jJwAFsrkvXla2MS49yAjGrHpsj2bsE/WDetNAll72boL3++Of2rayKb0EzvJ3cLMgQFRWL4AfXOn
T9HSsRg+92oSgikRdf6gI+Jr6stdxmtXPDEC6vmJYwjC400v+CCIkWRP3PzReeg3/GdObPMKcNEd
RwCxFTxBNZ+rp/XRVTuJNeypZtzthX11Xb7FDgENjHJRo1ohlu2zvvP+aFgY9QbDw4F58g4X/PFg
mxGkgtRVotkiLO1rSWBenId9XzH1KJuJ4+ioRDB01HTFJShbjiLBAOwH2sOI2SIh4Pp/W58CBhts
Doqp6eiz5iGEqRo48cgYaWdGzT+TLunAsaCE+ntSubBIUBAzy5bSHbeekoyz4RDHUehdkXsg49Ye
dpYSC5om117TWlxxuZb3Fbo95k5s0h2fD7vImmiBy+JEgAim5d5F9bGqAjW5D0fmGDw9vFvEZBvC
KdUuj+fBAu2bhb3Q/9dBHWQAq2KMy9ZJRE29TVBOxPzdmafKqrcDlyvlPiVrbJ1lRCHOvuMWOI01
XnFizHpNMXokJNaPW8PaN0T2XTbdB6fjn07a5pLE606nyrXL4QgHmxh1pZTES7iZITpRZZnDFiDC
H8S0prq9ZdboytYb3S+C2w0xxF0QCOgceb3MGOp3rfdRDvdJIz2z3Q5bbwM4726wpGZP/BgzcSKi
xd00Unf0G3VKdDeTSiwqf/RgJCHMsV+DAEx/sFPUcfUO+9qWbvq1OpMpj5lsvSvXxTWdow2PD2K0
uTmu37OJTnuN72EZHsOTYG/HZO9xtX4DdLXxzv1a02k/uYyfyowuQnA/oRijMn1Q9knuPRP/ADsj
Vl36Kr32k9CvYurinI4iNaIyxBKeaOhLRDYcLle+3iS4OylQj6/lc7Z+cTUH/nIO0RB9ry7Uf7Js
0bvIUE0Vla+v4vJvbeZrPcsqOfIpNw+UEll79//vZYV1fUdBEMiZapu0JWrUwxGaOuHgPk0qYFbD
bsaT6y+5DGXcYCXD//Opy2mbqMIYTJbUEKOb4Ls1RiU1/tvS7Cfuzc9sEcPXwGfU3WSNgvuQI+3N
Ydh0R22uLANTaJrH2zhWrdRlKbDCh3dWL+pZS8Xhh8/PP90nbwy6f2+xuo02wz5dHcLDK7fL7ygW
8T5FBCrLkkw7ZzptWlxlQ6LnRzL8uykv5+a0U4wCT7wr/8ZD29ucugTGI4UV5OFR9HDuhM57mofT
luSuh+UkKTlXJKsT7J25POfy0NEZ37ikhuoSYD1H59ISOX37hw72cafOFX+hqsh4zPgVTGFP1DUE
lptW9g6+IqtxgCvJgeUZEoCCbTpVCkbbWWsavLlb5fEUGYaoy81meCShkTsfgPNKE8vZr+OAVgOC
g/jXNlhF1k+xwXWdc5o0FioI1wqa8q00VHoVE26pA9Ij/kNl8uDilIQ4jOID7EsBw2UAQssJVhcG
JavVfsmhO1yt7mqCg6YfkaDMzD7GMugNgjo5eW8aLwCkBdRY5XPxrgYFQq0B//Tr6reOM2APrtvi
E/vnZJNRp3N9DsTk7XOtPGCHwrWycQQIM56337F7kxE7fChZIHnMt+wjiE63yWoFgDs5nGXyLGZ9
J3pw61YUH9Q/NXmQ1A/6SVR/DbuvOL9RyZM3NNxSd1J1ksbRpfSPgezixdka6TNy+PVw/EVJDUFW
kXx4czZcstwNzPSrlhW8pgFbig2CmpkBtfiN8KOg41udnL4aB1QoHHmzj7eMDgVMGR8Whpdthhy9
mvQOO4/p4KOgoie1c5PxDsYUugciY5/8+KmA5/G0r8FKV6rY+izvnN9UFBCUWGxXj5EnJcB0u1o0
Q0nl8u9t+VGH+73PByRCp8XlG92sDAPd50e4+LYPUhwBpNlNb+vGlKX7cqT6KBbuE3hJHy1+k1+y
2pZUItF1YYpxnzfcFfslZyVyWqtpxeaikhfWZ9OtoqPV1BvtJjfE12zFRh0yOpoh2RtEZnLn3K1x
X1mbEa6XiJVBr9pi8RvDmBoSPfkOOOX6eWempdf71eXkE0CUg9Ac//yWBDvkqrX20szm4pk9yQl9
l6+P00XmeVcGJsMMztSHK8m+bdoJpESmkqGJ/cnFRZ3gHALG3/aWd93yKhuQk7XIS8h6WAOQu9KG
YZgO0m/Q9Z/+F8I9nSoy8C76bFx4qJIhIUY6bWyQnVFak0XnokyKmoR6ZGiRy4ZtenXQV3xrjZRc
8SVh9urtmvIbMgP3uAcUCCONxQ/8AA+nCHF9iImSy5NSNDYNt+N0KY9NSC2e9jPokVy2jSsyRDGc
WJ/iExVJD3U474yqvc+BqblIOgoEY0m6JIaB/ml0mu3W9xKf6Blu1R5iGcZlh1D3au+yqknLZAv7
L7thP4J3cE1eWce+w4VDEjB5eI0MT+gxlmHJL+q7v3U1uq3PWGL4LyJPBtgiCCTq8uAfh1wMN9GE
Noom+jIicKEO9qiob/5x8gWfdk4ZtLhDhgAdZ3OTZgyGMdTQWbu8Nqxn265RoCNTpn6oBMDUFtbs
LQjv9r4WvWDnE900gnuHSYe4p0DSwwNe+k14BumOKZxtQEPZ2nf8AWGkbFMza0+wtXDfc3v7V832
f30iJbE76KMwx78ibNBPfZl3gD9a9zlb+wjKaVU+OVQzo2Nplt8NRBZqHbhFw6LiTI8PnnPtIVvA
JKxOmgH9nnonhA+KMT7/QM4rIu7sbWE6oDXnKTmSJHERA8qgKTv5HypN/vyooZXt1gIiTH9I67JN
O5xkzglX6JW5INDr9HP2TYu/jgmWFZ05gbK0BAvcdE57+YDBTDlLYwbXx8c7E5X29OGVcwDSVw4e
NT5C4O2tzpOP3/57jQf+O4E50HU6f+WTmSpQGnRj1tzV+QUft5N2ihc2ttqaG7W+DbspP9FddtO5
IsNxOGWZyhshq8g1Q1ADyMI6O7qKFkcuX3pGXvtlK6t/RKGTs2MGrDBbkJfysoSf+7B/7NdKbq7L
QTraQoNUjShmMK4Pgl58k/g+oGzEu1JiUs+0mmpPxzp5faHlVZS1reADUsTrvWR9ewF11O1Do4bF
Txv6Brb+adGQxOwPw+4bpiMn9XaxiOOj4HiitzPobQHUiGtLN8VifL21jOK46QNWcohxwqtfZCwa
mwGHeM0wyj24J/edaCOdF6mq35DjDPOEFvfTg2TkA+mtHfunGhjLMxRhOmYTgTVq8Hd8kZWJFyi0
T8xachp+NBYY+qVseg8/SU7xN6sdgxDmqFA4TqwOhBlIYJv+iuE8aVtqC66Hf90lwxzDqdE07zBL
/THKJguFl8B9k83VINzxKV5HQvrenJWECZFNe5MkWBErxy1o1SzJFXkqi49Nb4+/QuX/VH9ycFsR
BNTGtF12ALZwRZPzmjbHkKM7Z2Braq7qoI0LF0Rgps9TXFx6eBfMNZVjhy1AvI0QS9HihB1sVWv/
QsrhE9M0dchx7yApaC/PxRHJbe1TKdGJ/uBY0vqf4vbkED9wsqjDNwQsk+wSwcKCY9Z0zpsvReWX
aDKA9fH8r79GMepAotlUcFVw4YBGADkKeRUEsPxIJXgTDqhNL7xPujMmcnvSaxKjIgbpO4HE8CQ8
i1WBP88C7iK5X/2/nY416rQs2A4VhJDoAWyZUyz2/uh8OOS6zuFs7QeiqcNkv8l7Cr8dz+FvqhlH
5ChtrZe6ey3Vt1mlTDQZnluXuF6RrPAkcvmz6E2waGvQGsRN5JiikdEG9SY4NgGSshXYy7OddXOh
PkgTVTCFlnvwCdIlpohfg1fOozjE86Hhc00G+7Qiwq3DkfeUOqeQ5mxy1N6vsIqMrI0JF/T2kZGj
81n+AnhX9hUTql46dyuF0QlBfG+Xg+vlXPus26ZYtHwj+qKWmHv7qEVd4pWsGd0eAOtzRMFBcqhy
2Ng9u2f3WfFni/sdqOkQgqQpbr6P7g10VBfVjTTSnY935dAEnO/yx1EJNgBJdN2Mlbe9Hx9CHJYA
Gjr5wMNMfzTItumVuYuNJ5Lo5OfyqtokcjZsPl3QXCL6dHoJ/SvVLyc5TLd3stlyCRBj+PB4/dV4
z6HbRO893k7RJ9rf4jcmIZDNREaiER74VAstzTuz8DuEEZuWAVJLCYTBnTSo6jHkU7CihuxH7m3v
RMOAmaW6wzSiAiLXBtjiZz+pHilXnC2X9n8kndeyqloWhp+IKgURuSUnCWK+sVwmTCgCoj79+eY+
Vd3V3af3XgtxhjH+8QeM1NYl6B0f9MhuPjsEMXD3BrshDEdoVkRkeS9A5pI0sQcxoj+GeRswPcXR
jOwEnHPDi0Wdaw2WJSj+NuhCZOyihDGb0JeuGvOc69yB/neisauvoNNYkhF58LbFcVujIqA48fjN
/ADC7owXx6Xx3pLG7qKCcDcxWe02Rc8OI6wIJqCniKBXOzwnYHQ7Vpx1pkXFScqFtDnTeSuFHXfO
L3vbnN9Enm4AWbFVWj8s9hVg/XlaW4dHBnsHcoh4P6fk6XLeanhPMpy2S7K+hHJN9Xl1+WyzkPyR
qUyDD5uYfvX4sjbIxtZE0Ff+FdxakaiNyysDZXu02kxlLqUXpZa0+sKzu2mwPm8e5wptNcfXBxMq
XxLGP5aKP1afO6M3JcDhT+K1fZgPfDk2bLJQXC2SM+K/TCUi0eoxv0x1RGtGP725EPKhbB7lpWL2
InISLsyOnJurT7/GDDUvOEedCqeZDeZjZfSDwoGKmyeigHgebsF7IpipJ3ez30FQdblrXRl3WAcr
CxCcr2Z0xI5w6qqYBIvypSOqGMNKVn2X1TacNkvcJaLK++JRxM0074OM0QBxS+B0Zh2tEOCN8TYk
E3gizhy7RvsFDsYIh4COn729hGR7h90C10xc0nCn5flPOakKnmYtJWC/X0pL4mG6F2DLhkhlYw8F
8OToXu3V3J1sGC3tr8SC4TL32cf44OyhSvN3wcMvVyurQ/YC9LaUBWS+MTwh/gps2g7qkBhKFvQw
4VrdM8R3d1BHQJQ+k16yyam0+XQ8IfWuHgGx4/s0nGjTHA/9d9Ba/P0vycFDW2V1iBhDoEEHBuKb
5FoRto5Z2UTFdLMzznm7wM4IR9EeiBCHD2+MHWqzYdE586lazD5q4PmrlZM+kXz40F/iy1kDVJBc
6tbLkoOR+/87p2fhPeHl4F0wZYNXmZfLSoRJXf/wbpMx5Zrhv2YWE91tYoJm3NbDYSpSkzPZvSfv
vJBOHngNBebJQXFKOGvLwYQ33e4Lfzs9jYxLUBKQgzyMVYJ9bcZxRU/GryUgHW8azASQoBFkx7XU
zPlNeBipFmQG2H1tViAhOr+oaMH0ENw6ug8saGfM22Xn7b5npY0ug+lTANH5Nq8Zi00USqRira6q
BTWXuQlfTOYuzo+ZXhNuHGRbOw28BP9F+4ZW/gcxaMBcUMxazknlADLe3Mdf31eR3sThN9zXtpbU
NiGTeIxJLj+RtdoLvlQLGnBqVtoK24bF4dLwzvA95Rx3Ealz8sPT0DLdfRm7JsSGiG/qX8y8q/g1
0izZlifXhE0Sk13KfaII2A8YR7bkULpYekeh//6QB2Z884IBoXVZV87AYUhMVl1+S+BZT2hU7Ap6
s9Als8MLjwQr0a+YLwKseeRwEKr8+Q+4z4mT7JndNF7wM2Db7b9BhyUUf4jiCNXxJ+pzMntiqf+S
NlDZj8AONxpS5d8fyfqHH46LJWuJIo72sW8rYtoEPg9RsfTZgr2oJb1e/rtklYM8m1WskfUK8ltH
WB8457yckZBAzgsi8vlWfNHsAWGVhqz2awCp2PV2c4RR1k7O4b1nIoduXWWB/CxEEcwbrhaVBG9s
5A7H2QeLcePu4IQ2WjzHQAGYlgGziP8CP5d6Cod0Pc8gY+4rfnqLp4dMWtdSxB7iJRbQLCCGVcBG
cYezpeTik2jJV0T60ATwTQuk42+NXzsnjeCkwc7jhoEIp3LvlRlg6OdwpfTQUh2XJIZ6ou6meQMj
Xt8dPHPpKsMrRxq+Vlxrzb7c11jT2k2GkfInvjvElVod/wTrLzAlmuWepxxERrUUqb5YuUX4nDzF
DcoWeEbyUTX2ONt5vWjolRN1/nHlRRte6b6tix2p4767Sfr0Uj8coqhF/HYBEvx8GjXFkqDZWbRa
oPDjHyZ934iMYOp3p4wJ7bSkPWgRmfSEgHFKMWQHs+VYM/ijOcJxVnr7xwUefpE7qlDFxSVLTq7Z
0Q1BNlv0ajpvJD3XXeMOWERnCli7LEnPMVi4rwmtXIdXOmYP2LYjfuWnpfJSrm2KzlHyOfaiJ7Cp
opKgZZz+hl8irVtOZB7MAoZC+LhS7SbQZzKBAHBrBsSZCsusauPxPxSjgVIGGRbqh2ZWloTwFH3w
1SUxQQgZiYMwZxrS0cG8QMgJkwv9I0ZE7t2Cf943Z+LybcZfI7wAl0m+MFXEQkAA0EOwjSFZw4ut
ZEkUToxe4cNAFDW+YM6/gGodKg6kImcDRO2A85leY6tZEeN5D5C1Md8rSnXKqnvaRexv9YUwWrRl
A+4XuBNUSJTatcMYJuuFq5eNDEL0ki43eX6HB7LjRHt/MVjFduOwsSqOOgWi529K3ghysVOq2OCf
IW+f5pUHo8LuOKboF3A4w8KyNLOrw62Ixx7mUQP3C5/2w/SBnldgGwNwaPalg+Ev6c/P4OGLbUgk
V7QU5U6HVU/f4ZqblTtuR6aJmguhHoz96Q4JhGNh3HxV1KRh6XKNmwNXxzjyNSYV1Hb2+NDRBysc
h+I8FxupYRSru3w5FjAJ1cPwyL6SkjvX1dfV837em+iarXRmPx3BNKW9nOGNawAHIuWwuKFQwBpQ
xiMKmJgUQGxYBEVtEyvG+pWipeD31Hbf6eal3wtuKQeI5qAHtl44KHA8TgfULHWgE5sBpRc/MZwl
mN5SwfX4ra4UFdIEvJnrlPY6bDLhlyd7RJnVbIEUXEYjcR1/VPeSPWmm+/Muec+eM9rujc2VKccF
9NolWcM3t8afdXCiBmRna7zIxecgAy2NyY1j898CUWTzJNY9YQuB3Zi3yVVBBQoRqIs+cU2Qhg1e
EWzMipdLI8k1QBDtoc3POwKfiffbFufxec+lCc1C1JBYQihPkXirj8/Te3pd3eHJbErvNr5kA++i
oabBKhMAdisvsddF/6jBG2SyvHxu9ewHiIzf6HWnzJqYCdRzWzSTTY4NQYKneUtN9s7w1gD0RD53
lxFuVOTp9u2bx4+A8rnuz5h40d8NvSHMd6Njkk3eADR0snPFPO6UIsfE2wjuVBEOaDYE0HayK6Qp
0X31DLhMF7V3HCI5+gipLm4PQ6dla3T7Yx0+qDq/f93iYspAVuL8/iXNTkuUpb7reHSaPRcJ+sfp
uZeTR6HUILSVqBqsEetDM0iofc/emY7EXLRKN0+kqQJbc5lza3AsWxcXv2nooczI7hts7w2VSxWY
j4+Cywv+rdmQb5ykoc+GEEejB0/97wRVN2xDELB6gWEnsVBVzrdfrockQqnIIMzeX4mBFwMv0FvO
I7IgEEbGhStTB04xNXtHwhgPTwH6TeCyp3cmm+NjdCD7GDLyD6l2AzZZIlP7T/qW+sfxbuj80Qi7
lsaDAz8fZT2sRJzaA2WiAkc4TQt7zUlTD3AWwgmOwDzd4zjy6PQ/Y0R3Jgb8ljYZrkqnnlfG4RfL
ibzDPI4Kr8oRlzpArHxrvI+L2WBrfqG6219obRYkFk+vKSd7RWNV+Pqc4kIiDhB7QJLDUUvl+Hpy
q3+YPo0SgkX19VuzBrWNZ0Ek77A9RZ18OAx3NSnd3Lbu3cf6crhjrZhdcJ6rCTI/tCeFf5rvZz+T
vAg9A/nwS5D/cjy8GyKNmoIrLthlhItP2SWPKSt2uNwkr3ntvMJe/uWM+1L1V+EmBn3mqON2gkdh
kUrGwhPOAjQtxnkpGhw1PVv2Fx96UDggIgXLW3RMW2xmTcnvm6TZg1eLo4DKnFbjlm2hmSnk+OlU
8VcL7CrFmHWCMefhh0GT9Z0OohuHFeifgDsL5lJnaxNTXMDtHeb9gDeDjUiTXZONiRe0r6aaj3TV
+Y1PK/wwAT6xWq0DOquw9TiXx7SsDCYuM3LUuZw68zuicuPMus2e4/eBCpR8nggszK/+WNLEtNnw
BBho5SBDnEQvLjiK8zLqZbflcM3xx7D2uuWIsUZnsRN+rPa0yFikJFl6vXU/f/ctBQoDi27eQAxP
+HsI5ab9vFn+dNguHxfY5+T3SGOBkb1/YFYF8tOfq3hYVJbCMebpk6YQWrQTCTVggW3Uc+jJZ6Po
7L7+Bjh6Zo8xA3nUflDL8Us5+Z/gAr8Mo33wmSUZmoybxQS8ZLSKBA4rqIf/cZsxlQskAMqRaNTn
QgQ0476Ony6AqEqDii+u8GJRggobEhh9vEf6EIhn5YPvk3k5VE1c1FOVNXHytwL5xwh1LOVwEX6K
KRBJemYYh6saXmwBtPrm1GDnAuB4I240zXrYFdSTFjOqlAF3/2o9cnrZ22wA0YXw3CkHQrX4gg3Q
0JBmr8QnxqMFuUyKKan8enGu3ha3Ra+MysUrVPCMqZBmYcFo0NaYA7+21ADpGeJkUSm8uCA2E6rp
9MkKpURxZ9IcIzkKOEJExzRHrOKaE5IwN4+9ig2gaLgA3wCb1tpYDFrwZ4Y0OVqg9gMM+dl4+7pg
w3YPGnkZGpr3wY675XIHM2KvJCU8xTJYfYAtXjM5hA6XFYtniNI70LD1oiARpqk0N7SE+MSiOaEJ
pDI8u+fZyT35/WAhvHjeXgXScMokEO2+CyyIcb5JdYIxq6USFwPK9kLBT9Vkn6gtNtTP/DxmSe1C
mxaHhz0caxBJFqCphGQ7iogUV9PqId4HHX3ai987eaz6WIdTxPsDUAYObEzWYGwyNfsr8KZYcG08
TELWyfq9PUWHN0KUzjIJwSXAyXqT1+zuA3zg0Ei/6Zx9jE5Ku7/aHLgGKE0Pp6Uy/3BBmQD8Fv/s
uxjhxHjEbf+aIoANuSW5+fDZoSl6Oe/dZvYA8ZqNkm1nVB46N3qek9nYLZnPaIq4pV3QgPgyV9Yf
vufP/zh4SMH+2cFrGtBjrHHTNd8ky5iV90s5gweTGyBIz2Mexjw7/SRDKRpAg46f4yohYlXGuIRD
9G/DfCG7NuEjf+RMFoTno0Xhj6lzs36PIeL0iGk44L0NYfNcWKXqbDFJQMCIH1b0C2Tnyv41R8v3
lt3G1my860xHYzTg3ETNRnSvAS/+7j7GTfJwr+I7Nmd3p+CCOYNKkGFhmZwiJIq3Xi+mkUwwUB1L
Uf3HDSt8X4e2kl4OlEVfJrT6tu8+qQ5+gZIh5nzbsHsrTyM64gB+UAOXbNgvPCsFbo6UOPmwSZlV
EjCQflwSYhfNmMbTQUHKk56y+4xKeTyyVJvziDaTXkb3tYMYpD3HAvEDWePcpilD7Zk+hZvxyVHS
M7KwxeftK6vi4g4RCHUmSEt/VUHH1Ahz/0caPCXy2bkdONRBNV4crIv6Xz439epldl+wMqvGePxR
wzKk8M9X/8KMi/0EmnlBvG0OHkH/7d0OhKbeEXcLW0SD9guDKUAJa+M/3LexA4alUAVabjAHOlFL
2PjI3/2zOfIRf4qinxbAbtbU9gasYAEqQDEmFFVmmhRtLOGogmjJHdH2iEJW98l+Z0c1Vsl8tkSY
uILsRZU5E7nnxnNWktJL13ezwSJwkvCEtRbo/PEHu5Phiv9LB+seiOHFFFblldeG/VRNsTSICv4/
JoATeQKg5BLJ7WIWDuaqBZz1NEjt8st862SdEDwhdq/TL/OmB7+cTHlrGFKJcmB9/Rg+DgkNwrvr
FraUf8Kcm2P1asUV9kPX2YiDcATEhqsr9caGFovNzTNeU5kEV8wAO6udftwX3ZQCWIUc3fqt6mDg
ysFm3ESw4sAsUFUjsBVws/lgAoxGW3bLHT7zFs14/liJVl21rnMiSPj77T8z/TdhiyJR6jnnLD6i
RGJh8yZbY589XfGelL579p+2sGRC3fxdiorpYwOce9JUg7gO4dKhUXRJX/nTEC9gKxgeqfLBF1nA
YAbTi5fD4Q2ykaf6T3Olr+lGAwpXqtbfWDp+o8f+Nq/2eGQQYcPBk9bYqDOOeY9JHuBfyil4tuQR
fPNHckq4ATlbkM6r8fNvBJEaWI0P7iGFVDHGvi8HwpWMzT4RHtmqCbwkcyIhDbGaULXrXY9AT6+H
Y7jx/MPxZPrJzpGKXfbbxOF+/LTv7ofpYe1IMzTR0cD52DnkQixdCWgzuEopXMbNPx3xGNTI2IKC
tbtr+puDqDCHi+RklFynJECx3m7ZaUnKNHA3YurBsvBO+LgkqBhgL/+13jc8MRjEZXK6SZrtNWWw
5bCXwDcFXMYajmhjncZlYfkoo45vfK2YcvDT5/35gIuaGoFviRGvOoNKJ0dyxJfhUbluSB8OypfZ
n3/i15jO4LPe7HoM4EPl+NTNatpjTZ2o8U7TbllMntuRI26l4qCtnkAJLqy9+MfcG61LH85eu0dC
BmWbzV//SdZbp4nHmHhS+e/jNVLGt78rghMMhd/JhRe9wGQ8Umc8I5vzcAJvoq2mQnp7BMnS9qjm
eadh24ERY1xsVSwK1JgMqWHrf14YDwlNHeAhiSuCtlHNGo96IfmmDZnEnDN/CqcDijr4bShV5210
Q1F3B0gRZQLyaKgRrBpGNPB5Oo9hXPtEy2LjfxUoRLFDrmEWe6MKY1zs1dZWHCCPP4ofeKvOE7lk
XoT9H58c0mVMaC9ZAgwhC8bmQ9TxTGZs0V41cceSwcsAoEMUMrWDHxaTIhCfQA+2Hyo0wB6KOugF
xrEKVXAHapkpDMA2F0FPVZiLJkUJkIsHix4IygXo8AvI8hNTFFgWL6czFR+HY3JOyugUtyZNXz+V
9q8Sfg2Unz2rMy6y54Gu7JTz5QCoQiblsJMsEttX2OiZSKFhi3xhaFJOT0bgGZvZjVIJTgWoF86n
Qr5K0W0WOKNGb/eI0YTb2kumyHfjg5kGqo0YR/vsfcCebULWBxcCbuqMJsHwEjoQfziDfRCM4u+C
kTayawFk06zQRkCSos+RADlyGnvWosT6Z9r+s25BRSh1E3/zJx5a1+PLqfi8VwZGqAoNURYzkSZZ
jIV3WddJf16lt2AASR44NdYsDigIXaql+7cDbjDhySpnmq/4DBQD3MKXmHwj+StAbrCK9Nd8JnjL
YvImdOBnBkjJkGj5O3DglUPyPr9unxEZL114zeEMq+jvy+X9+FqWivnLwTi65efIYfbwmWy3imD2
EMRXRe0SCvGVAmj3Ay98UmmKCUiXVD5eYTnVin3e3+J3dpnzRbQCVEL1rpqKyhS4zGTsAMIGcIlW
FsYvpJbogm3f1VQtZQkuzby1ZfFQzDUud4oFpxbu0YUZIiMUhjM8JKfSxtSiC8LGfzN/ZWhja5D0
lzUjiETbyUEXEP+clbLADbISItgrOuvmeXLze67k3Xy4dfZpAbbzB7rn//YMZgjC+AlgBm+fMaNW
4LIvNrAsFRIpqM6+3ABic9KYwl5qTT3vuaW/AVGjYY+GOMWgaUc+WzN56gqM+S8cjIHqaynY7j9o
vfCv829GXGrahlLKUAYTHJeZmSFFPwXHeYiHpJwm/ZkQVGsoL7CXG8shUzZO/yJ4JFB5KwCuq/1Y
MUtkjifsKdV1PxjRVzL4xNTAW3yyK+NCMcyovAuwc5fc96RR3SkTPASeVjN+zvT0sZCm6qpUnCGB
mb6SPfzbpOPv4ZPnYGaGT8tkFPVWwmtT8Em2I1h5Q4bWVcJ4YPt2r852xFIXXpq8jxOaAyrUiaiv
mIGC8JCbhXczj8XTa1bekKLC6DDIOcvCYgyb1pasekGTdXxG5fRtcaXzZqBZ+HhgrelTaOoO9UKz
tOj6MhS/GCs+fpiAmMkTZx9DyYH9V79UxZMfIBvykqn7kN5fTDcYfEz5lBxptB26N3tE2DLYDHDE
AM4uWFcQot/EyFpUqF4PktNcDGCBW70+NG4UETSNT9DYSJrWi9HTHsViNMWWhpsvkYHG3AoHbLNB
uTcbXc0uZ5JTd86XAudJ1oop4BS2+1+7oklWM/qP1jzB0GonOifmxviQ8Ha2ldKSN2QaAngjhsDt
icRL997D1CThArnA5KTq52lPyZt5Mb6W1YsoOBPcXQO6Ni4PmzGu/I/4xMlzm8iwALA2jAoNKbAh
s7UIwwh5O/qB45Ia/mwPSPi5W2QXWWIIbHxm+sAAw8HxpSV4bosYvOLnzYt5sfhy2GrMoxC4+1hr
U649WQeCjoSjz27gtD4nJ00ifN4G8KP2K1xmiCtS7AW2fylsVCobrv5i8oo17pSBcXavB90WQHd/
/kYQxG62mHvUmLoxvNajywzOLFYTUA5oxWhmrz7pAIyAabMYfXlYSOL+/PI2gH94Q38mg+QRwSyh
KJ0KadYF9+INaPD6faAsngwmg7j+O+VAy0nFcEuMQn/LoUvMvHem3lDw/hf41giozVhuXAmRFhpi
Ttff6sl6fGyx0XqUdhWX6ZeqHWOtJeOw2/S7xRDoHA/cAreSzruYr51mlYe7MwgHnEux5peId5kB
jJkmNwoDUOjhmFFO3gNLT7W91OFRwhDpvrsnl3Ub6oyWDgAKlHPj33pkwN3+Cq4dZqq5tL//cV+x
MnWf81jySX+hUWBJYo+/cVLuOmA5onsBSbVdbS97Mc0VXY/DBIjKRk0p3v0H5zZED311TsQsc8P1
xCV15kV/3WYpxxWTM8ZSQL5AWZolT0q3yl/wHylO7DJ6M/2gqePs5TT5WaflK0ZRwoUxmoD/jb/u
nls30vdqZ7zwpkl/XC8a3peDl8v1BUg/BLL5HPHcMCuq0PgzP09lR5vLzt3f5OdG8Kh2Tcz6Jfdp
sNSDNoXSCGMbZFw08zQMO2oIPP2odtDqvbPn5Lxs2W1WD0D9DmNEXPxfPOQM8ZHhZMNxJwFtRsGc
gELy2W52M7k6Bb5MLHyomp+Yp206owbjiuGPj3ueqE3Ea8CQNcMXGN+uOL4c1NUXQkbSOB1XKWga
x6yNB2o+tGsPtxLCWcFRnXffGMGgmqkHmfYIcdiXuVkDyFtxZzAmsN/hO5SJIeFyu+eIJzgy+T0k
PoGVQyCuE6E+uTuC8qSv0AYyuVf4MHeYm0+RU+VnQj/0iuZn+ivq63/T2Wr+Aty+JhJM/83yG72C
Zg1v/zN7OLhjPNzz+oLFpjv0d7SSHn3U+JQzWLT6YwG70SFYXf6ENyCNyXSkURuxZ4ehcvg8zAeA
Cg0VVCTF1L1M5WpUmJG/J3eHqcZr/Tx0f/8SKkZgu3jMHofeA54d5zVlPCohGAnaXMAmrH5TyrFV
bCwNEWADB/mRf+Yyw83qD6Zxx5toxm/mLhf7GyorZVW6cQfsblEiMsSid4NxdIOpCbuZ4pkL5GfR
nX+N1Vk4cAi4V5zdgksanaLVxbYH8DQo7OBpEEExIwmV25DjuvRWglxZ0bO69x3s/ymSY8bLoPmJ
tuLn+lDPMp1aA7/lcDNnfMzA4wvOXIw5MPLVEGJgEcogE0xi3zO+XopvGx6RqSbqEte4rLPVHVbg
o6yg3s9ey4ZXos48Em4nw2PPVPOndXxlj7w8PNddiLqTyRm+BjGpAUsUbIvLbEmYtv+EABlxeKjT
oLYKAfdp8A5udv3Hcdgse5ParsMb8Y4Gr5KJJFGudLacI4w0AD74frILXaa9O2FQ+hK1AQvqY4tQ
rYHTe0Am6ENZArRi+u1D2w6gbahZZTE3njERcyQSy8CF3n/nNa6R4ZUwXZfFy+ELPkVYYoJvMRUd
a6zDNR4nKi4KtzlW4MDA6b7k34JVR6c0ct78mVe4G+w2VAlyWOXl+HK4/EuE5XySoCYNYu5czpLH
4qnZ97+3Fm02oTwZ4DUL//JllLvPim2H5Kg4MEfWU0YvJ5bzATUIdPh62tJs+606ISiXguMSyg5w
ADAftavdV5i3woCEFybYRmICJUSYeAbnYImAS+yu9ZDL4OZuq6jz0W1SqUnAF5/4vOoSSGA0eFy9
tDz0XtriQyKuIYndLBao+XE/tn7k5UPE6fsDoS4VA1iNULIO1QdAH+xR5EF000MiujYQLkq+bugC
GgXmkUn75OIdsTr3lSkUu2yAzefDGB5H6w9Mfmary/PqnhQzmeM7lrERbFCp2CcObjqB3hqPdYqc
cDhpsCzhswi0UQCnL+e07S8vqcJc5B78pj85UnOcOAEzmX5fzE4jNNXpDWHvwS77uPDYGZB1YftX
HmChv90hMIxL/QF37jZ7ubJF3Q6K9Azoe1bwmMsZSD0YD9c0JO06kjm0Lx59LKNdpwhatKgUyIDI
XjGWwRYYtQD15tKZaEK2TY/ZUE4Tz3jabIPqeNpWL47UK9Fll0iDe4/sogdhK5HdprDkoxyo5BVs
3FfU2v38Mccr6DvHmDBvnF/6/jpd8FBJFPr7ThhYR/WU0oJgjmW9/dotp7YW6ZFQPwDOQajtINyE
SmJ7ABD7nsWQWUfDKpTRdFn0IP2cYw8FkglB0jbNzAvpO0smM6DVgwlyFQSw6Mj/iTRyUs0XnXFk
OnbUVp2B+JNOBb5SF8x7mtCWZaWb5/0DWjiSF1kB1OzGiIbN01dI4yJSXOmtjEzZIz6CGUkQtFNI
jjJ9YFSvWHvU4Xe0ex83jhnsoqL5p52C2EunXCBxOOjmZPKpzcl0YA8YHllYQHjT6dnG9+KMFbu7
6Vnk4HUh9EYTjkI18rgqjNeNKRdU/ZFRv8aUfNFCyVJ34GNJ7yNbQ9uvQBJ+Ihk7A+FjFHG28uAC
D88Mnusc9Y0J5BX9U9oNmPvPizBeNXMhSdPHAqw0gzq5LoMMoceytS3UV4ZQspH0CIdcCLTzMBv/
ktCyTMRs+AhEgL+wEK/T+xRtH7gfijjzhQosl+FXc/F7Xt+3rHy4mBVhW8AdHHk5VZGV4QkwvqSo
Ha3lft9uDDOcSx5S4zd0iFSQaEKJmyeVPm7GHVDIgkVx6KOhEJpOvtwwHGuGtZx7KNllcv54J8wr
zyDRCM3DzAy221XHvoHkAmw/QM8CC2x2/BpvocbYzh4CJRkZp9Vpx8VaGTPGHnhoIJiIt554Oswk
XQvGcOiZnMI2egaEeOj0vRDpbgO+SsSm/UZguzFm6nYrCuqu9t6q00G1jGdCRA6Qle0BF3eC535k
MJnB/uCv9wSxfUj5QuOYe/qIRYsWwQIGQCMPM8Tj1jehjCFNe1pz2aX/hiwNZehizoVu+vyL7oBj
zMWR36Mh01xCjO43c7eINnlpLDAU0R42F4HZwZO3FzDi2eqYTU2fuMNAMw7Qe120MEZ0RKGM995M
aPUFmWIE7gCjJholQ4Pm4jRyI2zUl6unwVuml/Zgnz34CNnNzXKmsqSZTvAP0VP4IR6jKr+If0zO
TNAHng3krDXuvBg2np3jR2YceWyGzPFIFqB2JEsAj/pRCRg2zkpvm+eeR9Ln5Mjnf24f8Dz3zXyE
z5pwO3X7oXHQYsaVkrGgXIs90xvIyDF5LKZneGN0zFGxRRCuEx8WDVxqSNo4pFBrYMxx+7vAPeQ/
DaSIjm28ad6SzQIRa1zGMcYMsOHyIKbAQ46qjxfskxWrfxsXE5u6Jc+y3sTKBDRlzMQuxKuBjj8n
cZdMojHfIE4pAeappsWXXvjU88YcVXkLngQ91Zgv6VT8MZ4W+31pIvwm13KU9Tm/AB+w/W19fX9j
oZSzI2LcSoaT46GZQsMOfw4SLmiu0R/x9WzhBOTPNee62f1Rsyc5ZhJRA6W4RNXJIg08IDt+qxA5
1gvOrvPI8I5VPrjSqhz5sjjfMIHrMha5lhcwE8k+cpYvJwuzZhzHCETP08WAJOPg14NI/zEjtLyw
Aimbg9kjRxLAenhYph09sSqw8XKIcVAR+lpcOy/zKB7tbB7nBQPPpAD5YANG5tDjgQnPBO8d/Hxm
BLoMLcO1MYHxYsMdReIcsVGJ8vCiglXSTPc9U2bjgiPYsKfZgcKybCH4WmnaGAeiIjDw+Oc2xazU
rzrcYwiyYtjCKu8S0xYWaUxk8K7EWmlinCMg+0qnZIoCjANxsB2wSZENxJGBm45E4jhRKASCMzj+
K8MNYZSfzoKKTqCiR4VrYJug2FWXDtF5Oi8o7pFILoWg8po0nPG92mOhk7SiZsJOpqcQCxDfYCBj
RXwLfqqDb4T+cr6QjmOE7sUdM1p/CCXZEZDNi1i0t1lgC4jeShc/hmhRAOyTpYIy7/Vt6zA9ojys
DY0+dn+fdi8oqbB4Lj+ziF9HhjvJD5+KDXoCnA48smoIfniFTJ7gw5/MN/yPNsJMddtxqQsZo7hJ
EdPZYJ4SQrkRMIdBUClNRfaefLb02Sf4gnHzNQYnKxX81v7kKpKsiGWRIQ8xB4fzj70uDJfbEZCg
5fBDsob/Dx/1YVXQH6+CeJ2dcRVj1o+avgh/HAEv8/1Lvmg/drjvcQyrpJBuCVCxVNACct8DLr8c
I8dbqEyu4zc6wJAQnAZbVwnXzlsoph3UzIx5xTAILGF8hRMx6YDjVhsQy7tBbD0UX4yCRwz7b3gI
mr9saH0RDqcqNkTYJCwI+1ydmbx7b9jInwVJaE6RfzCT7gn/TIIyJZMBWSQCU1SG5gfY9nAmivjs
35cl5sfSvAcjmW0m7wu06PF7Xk5AoSWsN2DSnKfcVl8JQ1qmRH38XCDDhTcHK8Tj11ZIbdDALsGs
ofFBorYJDWGGYlojwtQzOiWTDLSLM8JzipANYFriBVZ6rMYNJCL/imXzz07v5pUx/i0c5Ch0GOEk
zF46n2WF/RiFPvM7t3VWDF2G5gUdgBPf5jAzsFq/HkZpX/izPkMm4b1w4Lkl1AODkFSv8VD1MBQi
5fifKogsHjoIhsjRrPYocXJ8Sp1/NA8xzESY5cNSpG+jRDfjoTeCGnniOhKMTlRrYYeFQERiVg6S
QpFH6TirQmVKhbj8fs3BujXz+IpClO0IUMKzYh9MX/iPdQtDNm0YN7ObfMgtDXVQ1K34zlk/gqMg
GkQxDLnCty1BptJ7aS4Ejl8zE1X8zRYzxgn0xB3amdlDaKi69CocX4SIhgmKfQu2buMN6UjfppRt
rz6kA+CNt809MWZ4V3owIs4WIW8vcGv+Pn1NEA8iKO0mIDdD5UM1RQmwfiAJZUA6YCztB9cpmbHG
74/pMYwLkSiqCTsoIoSSHc2X30J4kcMa9ZVovOWvpfOBmH+j9RTsqTj9TWprwTowVR+oZC8Ircgf
xpp1vZgeWi9R64nXKRONogaPVNgINHBJod1t1vNLfLoTofIy9koy5yJcjxaQyr07mFprcFL0Azrv
BVJg+wzYhZ0CEoevK/Q+I1fiOP3iQMvPCpAH8otfNGWQQBjCPOzN+DGv5rJ5B3yZ/4ibZtSzHJlH
1bwwaelCJIqIcpgBwaZ4jsVq6fXMhgV2rI+1vYeXY6+YbMIjFMYtJ0SrqEnTHk/AH7qMjxH3tza+
M1OB2xzf/3jzT5tYDPRmQGs3OGwMG20JzeYlG8ZIzT7L87yzh2Y3Ux0No0zgPeEnX89b1izSKRti
hiB2AamxJrYC7BZkhgonHGlMWi/AOtikw+R+THfEM4gpr7Z+xhRZsHZezGsbx8RF7k3diKOkDTza
MDpvvTNfCC2durq59/CDWAClOjLNGww8Dk2Toxn2RHhGyjLpu5d5D7uZOfI8cGCqecR5oi/JJfhe
VweMG68RTDchnsBy57+wg6ajPgAT8h16l2PffERicqll9MXZi1dFZvJIPC/OUJ+Uolaafigy/h6F
E0TIub77Ztvz2t3vzo8AGaMajWo4PZy0t63gc5FL5A1idUWLBd6cbCgH+rDQPW6HWT8T/CYGdIuC
VYCgyNKoZnoZqbfYSgbJfSu7F9I6IQiegI3OCwg7hQtnzi9sHA9bJOGMNCkXoY65GiHsaoaEAnYT
rNi7z23Zwhx8wI9ihTORZq7gvmlu7N8KEpc9yAYuEAoFL6lg+Bj0xByiAFTX+QXsEpbbIIR3iDpn
ACPfJXQNuxF4zc2sgO+AaI85tQYbQvLkoNo2mIIBFKEfhIvlDcfHbbmVrd/xfRTwdUm5CLjEQkb4
1f7xb5QXV5IfEWPllO3jAWOiExnSPTieDONQKLBBbolQLvUmv3Q4G6wVcn/d4Ux2z7GCya6Pobzi
fF6WtOwPzHJ/e1m3wlaW920DCZNS5uYAMun5Tw/6eym6HR7WgNAXAUfZUnAJupAvYkgrGz7QyRdT
AnwSuuTf/vqnrBh3u/QqgiEAZSA47X6rXIUZT/+ZVuFoArHKG3B1YJVx8QohmbxzBVd//SMTIF7t
Ew6aYHr/x9J5LauKbWH4iawygOGWnAVRDDeWLkUQMYGCPH1/c1dXX/Q+ffYKwgxj/OMPDCbgzsFV
eahyC8z9ALfzkGu76x9oOCKUiFVGpLY9NmhDQCCMt/fGXrN0SHjB5hOVBHO9M2D5FG8hpVoO1yTb
gYYK3HDaKvTtxs3uzfvI6f5utoQC5AZV0p2+lCThKnRLqoEZp7rQPV+NEuyqP4dw4pIVTLXWmBg5
s1lUihjS+KTDdZO7z7iIvvH9dHE/EZ7RMtf/U2vMznsc3lDyN+3fhzYem1RvbA53MJKhWcNRmyc3
s5YU2tE8noTt9nKc2CXUQyHIAeqDS98LpwsxOBiS5vExy6hBn3AcuERZ4wrXxt2yDAabdlN7EuzM
l3nZcRcPSBftibReghjNVntSIS7e9gW/XWRIfWYVAzhj+kdECNSkkEB9BY9yv1gf4v2sz3AnJxlt
9ge/UTCSZkEFpR8AKQJB7P5y0Njce25oCqQdgBpM6z5gSDvP7Bq/ms13Q9PRaH1kQsxygUraU7W4
s57DamA+Gg1K0ZARclD27TyR3sYDwviT9MB6C+A7iG8jdYhWiu5n1k8ySYd+P9xxeFU/q31ZbMX7
aKBoz78BrcgMHE/uy0oNBEzi6ZqOgo6rg9bKDBFOGffdEu+3O6wfxCGSWzyt4RHjKiqmFUzGSgdv
yiAi3WguNmMMeSd7QBIsCrAd4MTN405SpscKzOKMrMaVZ+r9/CUrwq6sbr5vgQLKIwPW99f+TTBw
J2CefkKdQFME+NlrYFKX+SS8jtVb9PSZsqxryP8VykXeK+xgzpHVZQ49jFPkM9PkXAOfA5V8HWFR
4eEx1bt55j2vek6LdYFqQDg4H5GfyIU0CO8wNwTPWIb5dapNXov9AxviAzFCeENSQWIdA4Ei+7vr
MM+hXsPbYFAXxJxsGxQFxFHMJ/bEfmvfDTnjfCxmxqcxSB8Ts1/UrCvnQXV9c27M52R9wLJwINKT
z0mE3dvoKAkpOfiRE13CCJnYnK8Bg7430TnO3Offz3mVGsHKmCsoA8B+UHeupdXdfGASxLRKEHNr
nAxA6BvOAghmWERwt7HFGTr771VBx8waDVouGTEdFvRn0Dl0ITh/OVN20Z1R9if+BmNOnWULixIK
2BlB0WSqPWuCl8zBYerS0jCRqzARJSsNrZGdjewBgSLhhLeF5UeftOZRgNXuGHJWh7zsB3R5CWel
Pp1n3Ms/A3obUW1TXFpn6uBAtsPT6Q5oq+B9sDTnIwYfM38GVZ6dzMn1mHP9S8Pjk+/Mk2TbpP2Z
XRGHw6AFYhbgAhG3EKLR/UyJi9hbpGiZrbOPIUMMN++J1t9kh98MSeBwk4coJp4i+cfqkCqfr+fR
9ovqJfw4ZNzoXa49kCo7s7lkSjcNcFsC86uUmhuTKSLcLsAeX+zFI7oQq4mvljAm4KkLqs56BvOf
CYU1ejE9Z3iFkHyEhA/J2/gowYvVqhCC4X5zsxgAafix3RYV/gMQSSHv+NApaNeKzZ24Bq+XNhAN
nly2L4ui8bfotpk/DbhKwdYV9tLdHGxhnl6GmmjeoHWBfxD5aYu6dbgG6mROCsgA1U5jmAsvhmKm
5zVRe9E+nPSg/DqGETS52xfMQYe59H7D45RzlduhEw8UIQIUZ9YUA4PKxfRhg69hOoGbfIsYLdng
TojrCLXdp0JhxFuCBOD9nL05MT7RE0khOt+e0YacmwYp6aT0KJhqtESM/9MK8UX21KyCftLiM/ol
bp20O6CvAWxs1iRKC0bexLcTItTCcXxqsDYsYZrSYDQ/ceFLcgLPRTACQKJGPmT0nA8QjRFJVARV
ZQh5x9uGKJ7ftYHXxiNvCPZCk7j5wK/MdEyzE9SXzliX7tbnxxBNDm8+wyeYyT1OuDpqV+D1J3TD
CG+7EFieMBB0nFeX5EGOD69FtiJA6wFRzdrn2F9LLpwGmqUO36MOxkMkHXljRmtMhfXotG/BmVfG
2/mTXwIXnbT76/4azuRSfGtu13CWPOY3SHYZideNfrlr48PIYFj1gfuESWmrEUmxbsxvzy9f6pVm
KlNJDSlKnZMbHc7wahUBEpyvKhtMmWkGmGzSNn04WJHYk/BOFtnHkDUBmE/0ulEb8JeaukQ4yTxg
dgPrtaB6Nn9+AXDnwXMU/GRHZgLes1hTP8mXYYEyCHqZEGDGAWdMzuvk1aLnGhwoFDp4rnk4ARhr
lnvSywnXE6Pc0VUvO+EacT0zT4Kqz8GLz+Tkbd09oDExmIHogr5lXxoAE7exCie4ZPFKPOep2+Gz
05pjyEAdNGVYwb8lwg59TN1ImUH4jDFeIntC1EgHhZh6S99UoYCNoQnqQ8EPAr1brND0AVlYwfrm
Dna5DQkNCR6vVbsccIjBzNHZkwi/uB9EqQXvYnE1gSTecH17xPNWJCXWwWN7j8Qs/rEcGz+m8FN0
oDjxMVW0BlEzH+OUAEt7TzsvOIU9hsPQvnvi0BjpndMu8I6PvhAbC2pq3Cghyz4OOHyCudKngsb0
l/WuO7c7yboJFczVQWOHxoNpFh0F/9CU9LwUGqsjyIKtX8bdkJ0q+INjmkFEF3RRMBkCmn+slAXj
T6xh5o8nhukVUoQS/u4lbDZfnfIfwddERzCCt46gpDJMi8UP2S/gxMqwQaAuwWfgkqU691hklBnI
HXiFgDif+UwctcZggfO/M4MmDOFvm7nNHBmMTVcIxv0+019zciGJW0qSWp3k9Mf8Dm7OzRFH0KpH
eiXn53CirBpjFuXhazsaoZiW7Zt6uAXouXP9EUc/RMm0za8lCYKQLG8WAzvGNIiDksEKTh40S1SV
nnTsfGaraPhrvzA+HAhiGJzpNC38sYGxidWM/g7K8GHv51i1QPOmiHaobnFuEuTMA3M6/7vKvhpf
WItZe/94jWDvozYyxywpwsk5ZZHmzyFcCQHr5JBvC5gAThZg1qDaSMhKBj/4BwE+sEzxgnJmucrF
eIMvDsBpFZSozVFywY8wVEZxKuKPhOMSc6fTxL6eIbsByE0wnyJMjXcEKQCjxj6GkFEBJAw3RhUj
VKi4PVD2kUnV2yrX+O0OYwRB0NJfyt696m+4iU9hpLUFKaAP1po/grsh9b+27Qrro/7vtNc5Hsin
ohwURdz7XMY4XwyPELV+cB5zA9Lq03/M36RXmQBUxe7xUEfr31R/nVtI95ACQZOOxZkGvEH4gPzj
jTRFcn8VE8vsLL4cnlOlfpD6wc9bs4C9LwrtFwC7gA6G0Yf0nJJ4DHWyHuI5uqNs4njHCpC+kdEm
Otob/HZ4W+OvITANJaeVQAdwjvrsvSEKzwli35eF/epmoE2s8ix8YaUFuuopAsOvVnAuNumQQ3KA
JLxI+pHbMx5HlvFAK9fCLur5l8cIeY6w5ZCVnnEj21CDIVigMGMmedFyoSwdMQ+/RUINNKES0Med
gehEzSnBGMm60hFKjo0fgjhV/iqGAGDlEzWQrPIPq6n50MJxlQi3LqAXAq85SiAP1o0jC1YHtyr0
QL4nf0lman1BP2sWpQo8/ILWAB9uVcw5z0G81s+z0Nwoo7eeZ+qQxFAkKscPNyXSAIdCDyAg4PFA
BxUkTXnVAg40yyrGLIKyh+H8ZEuZFiBJWdCwQBwUGkNIsRqqbDQfIFAARn12OcWy8HCAYwA3eoz/
e8Zkiho5eDD9PxU6k2KISzn4b76ZcsPRFkPzPX6c6e4ZTU7Q+SD0/BjPEMWe08vSigjlNNQTpz0A
ZjNrnHCvz7zoBfAIkYGpJzs2cAp4kyheGGMQO8eiH8M3R2JpAnaSh0z/re4x4jggfrce52qVMUMV
LlqDVbN8GV9Myj4WQ7u/nh4KRuVXvawKc10tJdg2EAD+0hMWcssdXpEuTnTcDhdN2DHkwdihtHVq
e6jDGMUXA84LRQLuS4hNh1bU3zNg3Lv0GbWf+T33ixUh0/5ZetOHpL0OWF16RyMP/7U0tmx2ygp/
FPX/pCVEwx4KZGBRSPE1vL1cHVJDI1nbcr+QunYqPRyMBOHFz0yOlgsvIjuKIxleBO+ovxb6uWsy
87Hrp6HqYdcNJ8AYLu/WyESGs2TSsUaz71ZxtxO7DtYUnmAznCURcxPsygdEjYokDZUphTzJ6sty
ncOxHQGmXpX1QajDrz5+EZjSiIRmndUwwvBw6grrngJu2sPYYzk1Xrdzds4VTgLWYOjrBL8Hg5cV
03UVCk7SciZ9AwmrUwzK4EPEaFf+Qb6EseOqod6jizGGhovUc7KCsmfdcOox4ULGs+RzfNHToSFZ
XI7TtzoNeqeZBysU5LgyriLPVh1zBAuj4AHwFhpxxhsEtj75VftrqMxgOy+9wqSpo2pp1PsfOjYl
t4Zo6mHqmDdndFcHTL3xveaMXTzo8NiD0NBy74IwGxUNCXo4FXC39WFsZfoQFidNoEEHrjDitIH/
aA1XBzpcn3IDFJksRXb+CWJ8dBPsonwhwjVbrcIl5Lvu6xNhZDKb54vvUnIKzoDlnsVFSQBLEzW3
/UJQ1frDnkpl/4xgj8H9xyoGUMqW6I1z/RZegiIpATPy+ahVir8nJhzlfA9yKmOhObM+iUyFzZGj
JQ9GvGOuHpj/+m85g1Qz8Jl2V94ISUEDpFZ5DFvV7/lhAMyhQYQj3qGrEwzeDAgHK6QieekW6gGD
5yB8H9HBhGMsvsErKdOSku/Il3xAkoQxf77OY8BS0KpsR7fgVPbEzIm3yNy+S+UBj75n3W2IHdze
euZVKX+gYIVTjFfAzbvb47TnxtxOjAYw6Nb/GThHNc+ohX+Cc0BUYigJ8g35AwTocmRVKL2xRlIg
vie1yQU+z0DGOa3Mx09/w59CDuC8FmTQuJXPDK9Ta++LwfeJBzsI3+DF5OMYpOQyMZvXXm5NzfxA
we1ioElb89FrkvR+IW3fAmPJOWl35JESiKURaPSysDnwRri/AKtppQ5bKHgSKbCP+s5kTiSP1rn4
o2NwIkVfwEHauej+J/nSDo0hhIBhBBQD4vH+2CPi+NA53XHvKhNwsGpRx/sEsxM8YSR5+yH3C7Cb
WogLkqEgAlpgN/wY2iFRyEpDPVRAXJoqM5jcCFUEysor7Qgxas09ID38LL7nHhb8ZQE3Hiom5YLJ
94Fpa2Fut7moU04kYMoGX2348Nx6aNmUJFtOwcENtyNSfbpBVjE6PMFsl9B0WbzcqTdgR/wmmZMJ
niDHOFFRvIt3ByeTwZ5WL6DSmO9ww/zPhFr0mo9m6DXq5EtJdOIu6NQfo2hCG2StoQmV8BksmUGY
X/iNZTiwCkoE8NEZ3wm4lKjWgQ2gtSG3AloxBdxv2XNyaA9keTl1pcQP7KqTZgnm+C0dQAHWt5le
qK8rYZl59R+Qxg8sAYwwLwaE/h6d+nBNXBAmcBAHJqikKHJpK4QyTqOsBw2itbFmyuZyo3feSMCU
dwOshE37piLEbo28t1DgdTlOxPKKWrbB6KZJWgMe/efUc6bGsBLg688BzfYnf42KDyUzkQ99zfOc
+f8IafwcXCRUys/9Qj59t5xuMr4coHw5H9zQfutZyLRJICFMoZA7OZS2Q7A0HAehrv7mI5ncEZTg
XHFEEH80o9xdolvNKE/GmlXMjVpzYgpnB5qXRQqQsIO1TWGBSqRdyLqMJV+GdxUu4ytGl/ttaZLv
s5yANKyymAEzk1MRMcECCvs16k5Y3zgI9MxJAl3WLDY1/hPbVkUfx36glyCOZa9J+sz4zt88WVZD
oROHbby3121hfeMJRu/w1QsmVDLA/I/CROhDtyOTS0g6U00SXUXKVUHWL5GYCmbimMoacI2wSWAR
o2gJYWAfGP9hVauOYJS7HGK6/TLPl4ZPCUhnHWjhgRC8PTwwEG44rEIx0keGwz6pUbIzi2F67XVB
e8zRkT2dAd7FSZtAFuqS++GP4TsegdOlbEhOX5cFcHH+aNcFzQ3EV17h/OmTVuDSNG/G2JL06QbN
iqDG5/HrFv4d37mA2gLnTQiukrLeK1yClY74XxG+g6efxQ+8ch2WIWcYVRhExg923/a6DdqzBM8b
mlsP17WBNgQZeZkgtFDDGTcBmGWOZDf2XpeCiwZOsyU+4oRox3Yb/R1CRlfxCRCjOUpARKaY23Bt
La/qJchsRmdMrxTZmFG3wWv5ItkSNZ2UtjiNosiBkiSJWx6/WaFB6Ounbt7SdSNK0fpB33x6LYyX
VOhXZBDJDgcbbFXms5AGDimG0OExprQ60E67H1aUpqe3Ow1n5GvAYSB7FjfKxbbgujDqAEozoRzG
wEIluPzCX67sRnt5uV6HP3jp+PEgPOLlX4z3QjzGKWLpvYUblDPciGWZ6xnxcNm8c2cwRAjbxAJI
XCSocAYI+6oCjJugdUwQjPehBmkzSktMdy5M/iEjrK8xogf79UWxy5Mg/A3C+iNzW2iSxInTKvco
vd0XmlKhAO8WT3dvj5d7btdv0J37eK3SdBsA2aOLQe1MUO5jyTAlA2/RZOtTEJQlYNBKK5jvXyKi
N6+sBJwq1Ccj//GSqf0LPxY6YDvhRvTpxkBUcCdcgDy79Hgbtog7CJirn0SZtaWUVaYJqfQSY6Gn
JYxzK3wnR5xqJcX/NBCnG0+Wpy3aVMmdBkL/Lpse3qmkLbUWALMiPh9ef/OBWW3+Jur1MKCyXBdE
NT51lMmI62UT910hEAKoN5jzQEXHgEN9RRWnQyGsblCS8SM/gJSS1UcDMjZ/yQm9NSyRI0zw8+Mo
aMbN/JMr0jK3rxZyvQWuK32wmsrLXE48ovpoIMUZyzXPCr1oLVadC7oiQFrx98FcpvaNo9F+WlwP
D5s+OxwcfnZuCHRgbOky73Q+nvMuASqf5/sZ6w30kNrDCGur9LOU+bCB4JSznVMTkQTkfRVex5ZR
BI1l/CXSaEwt0Pdp2gGGOwIFe8JJIdxjDYoBLnbLe19gc6hCvz5fdZkTKUqlUqFlYKrfGY9gincj
BRa22/qMtFhmlOQIqdOISOqkOlz4gFh6HWSnOtX+aWQDFuII2xmTXD0JZeXPxkSNCYa+Jv8SoymE
jIwoKJzg6mgVlADryVz3F2IJQBOE2aHSCRe/8l/pJ0W5O+M+f3OPkg4MHImxETsrhztSH/g3Kq7M
L/HYBzqD24EJnYosSu0y9Y+Dj+9ONoODzDhBAoTTpfC2QPRp0OCiY4APDRvZwt92jpKSCrpMmH3d
7ORt9nDujpzLptSEJY/bR76ARJ/iu0kvVuGOAHQv7u8wMHATNDiLe5ag0t/tUxmDq/Y1cndEoPj3
gDlXuS2FRLGyZG1sJqhxztSS65voi7irGJgCxwGLoouRzPtyjtOEiFSgI3rpU/ey7h8wLqc1vXCQ
z3C4qxFsIEoEYaM4BNw7iV/tCsnih59MMQTK3rNiUMXFmCWaKF9plBuqK0D1cL/Idv0XvJD7RVkX
D/V9fHgN1usOzEQGKRlpEZNTKXMCyc6FAmT5oRAAX1XTO83yx5oyFRRxvhjhgUMiJWGWxJSGJ0pL
hqIUAIWFz5fYMrQjTjDMWKnrwveq9XFNReqDjyIXyj92jTBtEpQSCXa+1w8XMwOyAK9ewuMPKd2B
nhuWiAcXCQ0OsIRW4lTdd8VtxE8rB3gMzIRnhUDsEEWOgPMJdRC0mSHyhKsP1Zpzxvm4KBZoMd/k
zXHSsB3+cE3H1DPCuGkhrKmhxXsdOqMEdOdCFTU4RRVkC7Q10DDslin8w6IOwYos7PCZWnZ2gTe8
/G+SDqE+vdpkuCOPoj8R6mG8la2fXgPGRi8K0LfB16oXmhAB7ieNs78jOhaM9Bx4drWPbwHFRiR8
dj7WRJHSF9W1GKIQY/JbRzLFxfDALEEXjKUJxDTANoTXm2l6YW9EGHxFyGUwptJGHg+HcRm+bvPW
rGJpPXRrXJRsJjtM1l5Wg8NpRRyY6BURFzDZwxx9j0SmnE/XOONYbFQAtdpkiw6SH6Dsd/HEHFIQ
fcVsWYZP0dIV7tHu857NbMWNjWsi0UKAmGgab2YfU3JenoC8qSdxIsTCMbwb+a7C1Fw8MgZ22MPh
nhoOgyndOj/RrzGZ6cG9neGrdP+L1w/OF+4etFYr5mSzrYyQ96L4Hx+aGQYYfGx6XTAABAdJdmew
kjTQggp8jl7gUNxrp3I9WA4wjIpgDP1bPJRUz1OCJbjTrFFWakMoPkm5ILE0Kii65s94v6XGFdjm
QLkvJ5tLysIDeQ15oFCYeGbp3d8vChA6o3HG5idomISZ+K8hxNk2iPoOtbJ+CdM+2FDukLZAkLUz
3DLf+Dc/F/iwqgzP8VZRZQlnSDwBtf2Rnf2KqT9Iwzl9EWfIxseUku+S7CLOQBYkRxVjI+Oba/07
8/YHdsnF33T9iofHEnwecRKAwCweOg9rNL95V3WVCWNmxPoQZS5Kpq2FnE/oo0omepzGws4Ic3IX
wI1x/4xKDPgVAAggchLSt2OQSrjakzbyTY8I8oxBXKVkGxlSA+gm7cEKebdBZhLI8KbbveYlbCSh
eEJMoPmNyRt5wUZRTqgFvpj/gWLyt/fmGC629WA0pHPEcsVANqsBs8S53iRTE/u9MHrMGc3T56Ac
1+VNbRekg460fnr/Qx1nVMyPEFRoMWwQPBxak2Gu2JkYXYN2HQPz77zFYcKkPWLJHlla9vUkqb1M
v21FwQVAn0iwqEKJVLO+M3WGi7pHagFWPVSrjODQ5mdbLhzKIoTjNko7e7io1jBMw1KTKHj3vDlU
9WLM2QM3a7kfWePIo09VOkDeyTmMXPFu14SKZ55oYTRaUO5vDAmSKVVpKNPSItb/JzFFu6R8dxXR
A9NNrWOE42ZUS5cwc2cYUuWaI4qJmahFECtqEV5yWKx2/tO8rQplwj8RQPOAFfdW1m+rtW6M0Fol
94V75M+Qk8xKgQpNvgoXRZYtPOwGdgm/ONkZS+5og3EWQZF9HJC+xmUxpUOFV2Y9AMi2F43uPmE8
CIqJay0Lg48mvDONn3mzGXNe3Gt4tYdRb1514j7gHL190RLThgjqkzrGkjq8iFb7N1HdmYXak6nY
ks0MdA1OKy1gVbKfLozC7wSNzNRrrf1AGSvz1zcku7hqj6u+R3+l3o/lRAcLTDuOQ6iQDRcH/Ne7
23EhDgUPT58eZWwCu+i3oe9VcCVhli6oxZhQFfYkkiMIhWHP8SaLC/wtRpn4QKj5SmLMgF+JWmMV
TxspEjr4NkBnerYCNZ0HE32LkAwADDTXFhwufPpr3GA4fKga2POQk4WEclnhIsbVJQ6A3KhV4gwM
XNywQmjMp/HTsSL2/4niUdIPfDHeGiocfngPIEx81QqExHwHaPs41gaInoJph/syJVbhJO7mUF4w
GqJbaNxRmMGIWAll41eboLaAZaRirECJNASRV+QYIjTGFmN+jWrddztwJViB6h3rak4g6gbMpuIr
9JTOvI61aYiOjnXYWNWxcetdjSJTsD8ILkJOwjAZ5hph4BV1tUJ1yQAQW6KcI+UfUGu81k8Vh6eR
CR8zAIB6HnpEt7wMzPwQbohuG1zIyNVRgOMwdTAW7ksaO2P11q9r4NpN4b2t2hWS8s6H361UUG2o
wTtq8i/ZZHQEHGBPp8ZcS5/qWAcYB8xi3PWUTrE2r1E5xJZqysiuBURjrobZL040CEv/EUIhwgn5
MtMDk7EWa/mXUlXp1A/84iaujajaEsGOOBXY3AjoD6MFDZ9QqAk5pS6m1HpPFLxH5jsI3y4kqQij
KOJQtRvQgNhYNcDVF8AU4kxPzGKFmxYLigs/Z44+M+sgc3tORlXFTQE5G0fKtwEDTqKw/PCLwrlE
HM0MkQphZkwhWNtUF7wxHmfOE8VBFZ47KnXeonOFRarXHHxMdhcUWw1TLOvq8pPg3EDLwAGwmIsx
FKQTrLL6y5+Hrftoe931vII9i5sFs2/8VU1iS7Xpn/CxFyUL6wZrg95cClxtM9iUSjJj8b5Nh7Ud
6N/o8D2Q8YwiI0y5rlIUVSSbur5BGtzOJ3FKS+5FSLFBItRFixJhf0wlwXh5ty+xIK3smbnN8wUi
HcbNwpcAcbqIn7zz1t7mqkH9IbzLajTJiFahQIHO6TmMe2HPP9NGIwVJ3HrkE+KlOwAL+1pxUmAG
wKdF38KEDC4cjBGDYocJtPCJUbyzvPgq5z3BlsSHpo11IqVSYE388qzEG9Y0jAUVfX1B8Kp4LKAt
EdJcV1cmkELOTG1rb1DGChHZJnFTUHoFJs9bpZpM4QBElkqAL4GiM33JrW3TWxhbFciBwXZMDXQI
EJdwYrpWbfRQQXEEqK5baxsGd4hibs7exVozN6InFsmQwaKBYA8x3t3urW2wiollovxQGTUS/r16
r+LV1OCTUFVS5+LYR8bM3ZmF5Gohfhe/1FVfCS825H6tAj4IQnhMU3iyurr2FksRghuiItIxk0f0
lI+FiwRjl5bnnXmQmnQ+4ot8BiuOBGehUNzO2BDfqkVPMyYVMT2Ro3nCVgY9C8bOsYtkmNuYhWqU
OWMYMVKDDtQxP+hCtJAAewuuARnb3uxhQMKAJvGkBu2UEzhA7TQw4Xh/pzu+f8vbeqyRTT7TF3tG
IV1gLkjFcMozeSZ2C/jB/4dFtwI3PlwsXkixsS2zczzOJEP3ZioCmYdPimRYGahxBNDiedVAW3uX
EOXIH7x7bz0plL+wMM9/nokSLBCirQ4Ry3AOm1w/VNz6c9JYVvyB18IjjJ2DrptjTyHI+AvSUM0Z
MA4K8yu0b5poMRip4wNwZzjzWZ/g7v6U+5llInKyZDWG5U5SFn9u5kgnCWlDQohGn7mhHqOI4t8s
qAk505bA2mJKOvj7Tqt6A5PXtGU4RlHidr4YE14N7EUYoEhoz83P7k1wHhYA5DioMW37Dw0eDFdb
ZPZGVlqy2gmc06yR4m9uy0ZvkMq9F8AgLh4oDBOaTImRm53YwK22A6Jwec18aCYdIyEspDmPnJjM
DnbBPmWGwS4lx+9QLn/aKxzgCtfMNSq3vr7z/Q1lkxKR4esMcyJCqW4cS0sA9yRnsyGOO7LIEnw7
BzAHZjQcew48vMFhlrBzCipsp28mrtBojpST7/uSbgyMnSuMiRT+axzfOdytLIpLLYYQKdrj18uM
JiFL8O2nVV+J9qqVcpemDemxQX6W4APstSxeME5hKK63LneXvDhP1DyEUCYupsGiprEALEJrQDgD
Iy627Y8sEK65iIIfo1cRaleeLujU7Xi2xVzCjB2drn5ANDjDHFyA9cv2rsu5FZNmxwN9OkwKGigl
gFPhxf7T4edX8xq5RQFG28TTmQUFCsA3yIsVggENHPJjO03ssGE5Ds8c62IOBHvjs9QDGcoMKR89
SnLjtRmZt0M4XprrNQm8B2SeRPWSOXfqGXTAkZv2NBGFzJla9JRQZ+k4PLtTA02Ci+/m4qL0hbED
PwPteol/3GcCT7RyaVW4oyAlYZvNfPurbPwEVyjooanltIjoZPDlf3Lcl82pO6UGgeoUp9SVUXTq
Q1BG+gxUhgW239fxxqccocnbyMAY04jQ4wcQ5luDmUBnyw2HgnD5QaxlnmaUzel91T8yLeV63qas
WrLi/5j+ak/Rw3ZnboVXyHhkhoaIiBnAaGrj3u5KUYBB5tIDuFPsh7owa7YL9UI8xjyBhli/CC3+
t0cE/cB3rM/bTIXHKnME7WdakMd5PFAIutRzVugupypKVa6XCLoSn0ZQmMvDRJl/gl2jb75G8lGT
SzztK2msRTPv5DLNVSPNTfqc5qxR1RHNllzy65EjpjG2YmvxPr4rbDT2QVpw+YjDAk4yHzmGHMl0
KiOD040Z9c9kLU7xfRQSgsjtmy5yTp9t82RDRBwUK4KpCUMNqzj9mfL8IdLlqF7iIpyomVE6L4SC
72T6N3By4K/rkUB6fbWKY5QCjb1iDk2xLgBImFaLnsZ6cX8OsmMLLDwuatV64t/2U1b0obwW7iC2
GTJRbUuCOu1/EqiUAQmME8cHSdKotBASi5x5kc1JvKXiJvfNh8ODow181HHSzInFuaYHE3OrBsQT
WYBYhMGSPAc8pK1GfN3HC27/dLF2YLGNtdNUdf39zhVVj8aCiK2bzhviIFwrAbc3l2dSYYKEJDq1
WhoiN0bGTWcKojrQY4rSIaBiEGFTgqJ6cwN0doyK6QJPStldkf9tIdKoIhERVwwuNpw7wCVx2PZc
i5XezNHaonSO32f4uBbyXepjmHgBKl5QQphlrk+gI8JmVxP3o5Vqlih/QH/ELGJnpawwaMtcn1yd
J65A6KlvDF65AHJNJRyVHcfDokhjrsoWFIGi+KBZ4LryykHgblmEJUSQlgRj5eZHmSmfyH62QZ+/
51gkh+LH01jRieuF83tO6cfx0SCYm6rSn6e/mXYLRRiRQLvBVeUSJUAYLxjH4cPgcg5tOyQG9K06
/4JOL+Yw7IgRUGz+os6XK0ioVbakO+IKYOCy5z2LCwiuxP9pr9yoIAvrLfpxi71CRgYh6CRdy1oU
AUiNMEk3i/ANq5cZ6+CpnFJ+95XKvduEpo7S3opelA+EYsdk0xhUaPkSjTKXgFDqemb3Vv8W9RrH
6eWIHXUVSuaUUrKELABqxJtXqakcDOAQzzIbY+YnpsMm7Hb4bE61/pCt9kX6TKoJj4hVdEqaCB7E
TWVhI/KetPxnyx3yUjkbG5Za5G42eUCxy7KJIrYsR250W2G2HcUYFSLTp6Bbm+sxEFKUb0DMuRqp
nIj/o7xKeeGkGIUWQhUy7jZTvHKPnzmjKshb1xFdqbhLKW8XGP9BOVq2xvgnDtiR8t3iEcHpQNqh
PRE8UTwIUBsKsSKP+K5QnuB3RzrS3EnvppVgVeCPDMZlhliBaQqHDS3MqZ8ZLBoBI1r0hJw6TEQU
6U/iaVLoqIsrRBVIWKFJSXQgl9bKOO9i9u9eWA1sVR4UozmHe+tF0LaLWKdQySKS3FXA0Ukxw4LG
dneEIMS+OJedrSzOe+9PnLbkHzuoFVTuXlwiIlKUKALnXGOZ+f5jx+j0sIefSoIzLjTajSMiwzIc
wrnO2bYZ8hw2Q1+Em+ecxxmN5s6hIsk1DPVilji8QGj8XYjDfD+QMN3rcTaQLrSBxcrZONETtGfU
Opxi/bVlaSf2PzoE1u8Qz98r90yibV4HXu0Y8s7QmJjyua8xlQ90MzSHI+auRrj27payKM3FC3yN
UuHLvIZ+s1hBadRnb5cgNwxR++pfltzcGRpAFgrhZn839/w+LhgwhP+U43d6V51KnHpdDbxcPT/X
53PoKSV7nw1POKuysCu+6V47jwKYkjrB5toK4I/laF1XFtpRnRTutacHn2Ww7RvEosNmRAbuThZj
covFPv4tQXDnNEF6aHLp2eafrmBxEyieR0+kcpPRdPAupxYdk608S+W+bh2mP5p97h3w1Ag47IfM
MQ6gCNXysNUBiRaMlQ2KYni8MxZ2n6IxffKmOZqwuFZUfQtpzrTNYtVTz2ea3mVoLwqHnGOdY4Az
E39yLCEGMW4PvEdhmMHZPzNGZ4n+DGH9HxnJ+YXfduFxL1E71IX5o1j8KMPFSTgeoJQnIxvHBBrH
/ZGloONdl2ELzE186DCMU+bf5e6+fAUUmhtIuhE/B0iXQNEY2y1lDyLMKYXmnMPgTkoxsXR9XHj6
8R8vhzIALHBlpQxvqPWUU8JOR/3W6Lu9sysWRuGKApaTjIPU8AHEDN9Note6iwWPZsIZJ1o13hU9
LHeZ7tDrWJx9G7/R59ersiM7DNMmjusP375Hu8fRFcAjYcZShiK7sdue8AMRqk4/Eb87m9mHYqhs
ZCoH7Bi6gka2cU8UEj74ru9Xix3kC9cd4nTrXplGIwPzpvFYHAqBQ9VnyfhFNjwB7hDG4oFH8Dh0
5e0QIAsLDiqTRt00KcYNU9rXC9XSmjMyCCh93xy1sCU1IfA5UDBxN0vcmixcC8RB83c7arck0awU
rLhacgUzPcYicPlkUDISRaEwqqAi0FDZMucTvyj/Q6MEvpJdT+45niMv6yQi4YlUHm8CXeQItfN2
A02Juop/fqYLRw0EgQLEGVIn7DcHBmI8hXh1+HgO94T4CbyTn0ANI9BesGYo2icodawwZmNgTC25
DPHabNjJXmaN4XGDLcUpxFlMg6jmx568gD6JF/FVZsRD286KhL8H11GJpSF1MONSGf4HzAkX9wyV
d7Hau3wEzE3oRN4sloiTjZoMIr9LE0Pxv12/NtCySnA1wh/0Up8/FBfoQ4tSTj6WJJEy7YdVibjM
t7RUvHd/k7CbtGjiRSyUmIo7smLaynbhmQF9y5hwUqow4dZzXaUWnbZ7mlZUCpqKTe+WXUvnKOrM
DZapVGCuaj04KcWviUiKdlv3wWl9BkCJ9a8fhPLsUmupDqN5HEAmqzUSgeuMZn4rBWn0WUenwRZJ
eprWkpKeUKGxcEVpej2n9DicWmrwsulh1lx+h+Bnr9T0x87ktEoZJbJeKf812ebmEZ/3oyDGmJLp
bnOzIGGL4v9IOq8txbEsiH4Ra+EE4lXeW5DhhYVJjPAIAdLX977V0zM1VZ1ZJEhXx8SJEzHASFOt
oTxpKkfW0yNiWaIY8HUGywqZd0sQ6iDbCUzxhsUm8aCxLPii3V+3D3QOg0jg+mx+xDRBxfH+kkGu
cIJDWFsXnH6cR0Ag4RKw97kHFWmQ9KzzOK1IBqjtYuanC1UdnudaWYpn/a5slpXd075s11XxIG1I
/YhcKM2GYhVnqNRS86Dk4HFBjwj1UNgN1cI/ZZl/nBMcKE6xrucuIU41oI6TiAe/Bej2mrqfdQdn
usf9RYG84z0y/blVSoJQwNkWGc3gw/x7t0IzBhKGTjeb0h6kKWl42zN1Wvz0fdaRNsBzQ5z0mHFd
f/NNEQGWW+PBFAgSCI46Q7WyDpVGNukdlCQ6eTAhVHSntX0q5lT8wo8MsJ4E4eHHLhz9tqYC53vo
DqETRWgaUuFwH3HOw6wM+RQhEwxfDkpdlHUlLQPtSSi0knRINWPZLscGLTudh6LxfaxacuCXPJYM
ArU3G/Ae68rgYcJOPOVE7u80SS1gpEr5TjP9o9Zk9mVBA4tdNtF3B/6fFqeY8joPtNCg8F08CebS
h1ZYh0LInpJ2NqwAXI3lcE7gV0NHTf3cRP2CfkraujEkSrf4QGD7GYgtuRnOTvFs/u+mOq4PxH1S
i2JK1DGGtMMozVKXKyeIDS9i2Jjf3zUoImsQvo4aC3kTZTERIV4sh4qaTGke7HcIfUZsrlCcIkKE
3HAMydiYnbCFwR4OMjZCBAp1Mq5N4+4oeaXddD6CCFpdGEfiWKg0++K57w28sdA8klI2l2HEqkfB
i6f6Qm42kpudmGqDBw/o09GL0c8PZ4XkA+8E+7NeRPmaSSnd873KG3gYRu8XENx74cuWGZl9yVAX
r4AbQV4Hz3oo9OgqyjixRM93ElNYwg2a80eI7hYbCXFlWi7+VGw/HPjiTDz2OAz9Q/csWlWMSVNx
BunhVu7iUSPCI06L9c1bxRkCTpiAn9jtwSYBK1qOuGpH/cOuutJQy7TQR/ZTbXcAAm75E0JbaMgS
d899jcry8vf6qzko5CK2oRxaxX1MOUfDy40nMaMrZe4xmqCOhzwJhwpGJ/DPKU3pmcXt+W5SKvzg
WNMRC/dUXpmgLUOOPiZOkFrTCGbjz3Qs9+qKflHMAkTNTLJl8q5I/9SMiKFcMXSKuEMax2j5hKMF
wKYtcBIuVZFC96tE+1FKNmot56NjQDjuGDo/IPjShzki08d8PObd+x7qkHvpDvhZoRsKIwi0dMou
Dh8GUC+uqUjhsscWg6M/QLIeRKKfx8ixOFsGkPvW9w/W0pcI7s5UWcKlpgChARSIcUbuAJnzNUBX
aQ4gPwoLkPk7zwybCbqBApNFoG3dwe4zUzrkF1WeiU8huBmPLR/f93vKxi+0Wndbs790WRCGAhr/
AxjQB255IWHbNjJC46b98tfmuWAjHfdI5kpfRxrpYza34xF05Jn5RXq62o98Gi8MdqFGQHEXk3zR
PaRfO3itgau8DllMONVQSfbb1csZLe8MHLFcLfBUmE9qKjQKEaqWFMecDoavD6llDMD5SGRAeO1i
Mexmie3nvC/EDspzZNgOW0e94alarJ/G+w/4rOCTetB0B8yRKcbrA/SzgaouFnskpBg4qEGA2wqB
j4deRESqUJMXI1QHTwZY61FWuSyjgJTCAy/wl1yGNcX/Qec60OH3gG/ZuOeSxa4U8WAfkFimTq1E
EUDJmf5Qr2WFrVt+hzpgBshxB+FJKX8kgUuGfC68meiPtuKo2VgHOHPg64QBA5UOPZOI/CRG1Xtf
KIjJri910cD/AtZvLDBhzgaokpDdgrFpax/KEAzwBIE9/vi/jnUaPe/M3CQ+62fynYAO3OzoZaJl
57VpAdP94w/BNHTKqGZY4QI0oOaxXktIg+p6+iTgtT93vWbBB3ncsmTBkCsJP4rW0ytZ6nqolyUr
IAp2ksFa2pPDD/O891AZcIrs9SNn0WY2qmc2Jc3H+GJ42AsqJmPnnqL8vYUeFsjPEOoP69visVVV
7oISAe7zpRTsi5/ioOsaxXBciAjZxR8bX+g/jLqJP9VSPPLUHZbbI7DXjmB9cvKhmhk99gsokH8Q
7+In2aJ+KcXAzmJqTpXbwXV0JSoyCgCceS+7mTLcU/v4dz2Lj1TV7ngpcgwAAGh5pYOdUzeq66DL
1o4oxwMSl3lsdZrwvhGofFHjmb5bVAE+4xBKf16HHXRk1NyM0zNDoJbFYtYh+iAX+Oykosod++5y
ZYpHVYg34C4JB+jqUncBCCIiCo+QOsjcUeBLtE4olvFTNuQQsNeG/oVlTpZuKJHF8ACkYWDLsb+k
YxgyG1OKFxwIVgAQY5H05YchhjaDkj/h5w1F3nniCyTxYF88UbrcUSlk84sUPNFQu2IzZ8uwyyuD
ymIDT1b6qPdv83IVBk+kdMQCH3O+BQXphMlueiD4WlMeAo3QO1Sw4mP72ObATx20T/goQlqwmCp+
ltG5W0Ab/GFUFFxvTvFit9/zl9gBQUPK5obHoBfAzJ5fzCyx1lA2kP15yflL+c04bhDIratBuWJx
df2J6fss4rDDrL48uLl+qqJwvaLgSNkwtLLpXGYcZcXCnUVReTZRMIGaeDKaHfw2CN1iwUfMYtI3
sNC6vNslmAxcMZk50pvXopfKsuXU8Jeit3St9O2nA8bv6Cjd6Xp1zG4YW6oEEfAkqqM46wcx1TwI
nUlD8PMXnCPXkhDFe3hTJTvsuTtgYv908tC/h77q6Q5qi3v3Iak7nn2Bdch5ytK5gxo/7yDeZW8x
e+FjTJLBAjGXRkP/FHpYJ7x2kLNSEaREXY6oyaPOgjtYo8jI1K/nnIHcHzoMIIr+II4uiEsED+sL
n4GSe/t2tuCnzPvWzKVAkq/U0PerGjDi+lHU0EqhNmXGWofCEv3vHeexq4LnOljkXeO7wJ+oib+u
Zb2QIj3Pid4kZIYVNLFMUWk+7C7WSQ0O/eO+MmNxF4QK3coy/3rBDzIfTGALGyevlJz1GOOzybYU
9S4FLnKkqAMTA7n9UF2EtwZvZ787bIBuKptNB1TmtjNlOlSWiA0+OBFfLqOMMwTgNUWXxcaeukbn
nflEA5QI2hyMjWCEkSZi1IIS/1IDhtc6M5HEPjth2ymhYoOV3CZGNTGC9e2uEyERXRYVoRoglh1A
g4XrU9QofYoxtmTHFikqpW83XaEHAFEQHoDGlGpzVJ9nJYSAHf40XwhcxiDSlcOHIFu4B4oe4tZT
F47ZnA9ZpTtjK2PdrSkcRRlLw+sMeb86MYYdQPBKoSbKxrd4xH9QER5rVj+u88Ch41IxIiQOXz8A
QaJX3wEitCxY84xnPTcjyILhUVS9svxrlGD3Du4hTgvH0K6Lmp5aDG5YSp5GV9d3qTSMsxXSmYJB
NG5M48PkkM7YzC6yeRgg/PLSnpCJgPGK85pISnep8T6PtBcU5hgeejxMIMMMLTx1IZ5HMekgV/G3
SKAUvGuilQhG1CjOQmfZl6TBleSUsyXJ1NMehAR0egCKswG0ZuZDlznM7H9Ra4pO8VT0/8CzaDYg
T7eeFctNG5yUI0t/arhcYZaO5wV/GVAV6ZppcUcwyH0IbmMFig5TeAegS6EG5+/E9g+i5I6FV4rK
vjLPGgZlg6t+DFnr3P0hqvx3XKnR0N4+9FufRhVedXg6QaoSODOHlGk8J3/oOmodsVZ01J9XtosN
sHc9fx9VDmAPDR6FHaNWQyDDg0oQQXIgoV5pwQ9eZIMymjV1rfI3habAgzEK+D193LZCfANaeXj9
M3tZotizjQ1olkQPi7/O8T5EJNlh6HlrOEZ2UCoeGpDKLX0DgHfkVQzYFcB0Xdn+wwW3pF8aUd4y
nRt4idoxAnPfBqUu2i0unAXuR3CdQxVQFzfiwOLa6NTxHf9LtZg71leX48wfUJ/6IElMdigyFVVl
+Is4j3hU4l1V6SOdWaeHmVEOxaVcwBhdfwHcRJdA+6rpOrCUyidVhCJmoC++KecCBIbO0xDs07uH
P5BpK3atKDZ7MB7jJmDQD7WSPbfFAPyTebzIaGmiqzIsbDMaI6QIwayvRJJOqTCKvQCBxlZbt8CZ
ngIwndhh3VcNOwGu3HamOUkFld87Qi/a6nTCjGQJCGZi2/CsrVqx7Q54kwCFmjDLl4j/fpUhCUa0
duOcZoox4prO0xETD/K9zx7b/5gX7HG6Z5emF1RVTPR+2Rrjcl0FernE6QpsEhcT7WGHP4b6mJpS
JjyZs78BDLHmMpwnDatyf6MTQOckJveHnErvCASUvoM19010PKj4IMPkLZ/BU2D/1P+pYOWhCTLU
XjYyO3SWbhEzV0413g23DkTTN06J+B7IeKJkQq6a7wecp/zRNE4BzzVPOiY7zMFwTyCuirmQzqzD
IeC/Ftwj3pOuX4XEMiFyOsemU0dwjwkFxpWeN05R0wWSwcSxXAQjkJAbMRQ2DjCSZS1EqSdocabp
5TnVPxyCt1+5kO6I9+JxKr8auOw35NR6OV7bjCuo3x2R3Z65tUcD6EmoIc8w2qeuZ+DtrFNQsNrd
7ykldbPPm+CtqRYtX5wNyckUSaCJnEjO+p2PyYRSqN8uGaWw/CKcU40J+6Mcd3g36uymEhaA1Kbh
Wxty5kmcXNxi0Ci0T730X7wTAY8CMKEgQqd9MbXpm5/4Q1hHwImBGcFgugDwq2RqeJqvl4F6LIK6
IHgqLZPiRZFi0wL8oeMasS8qK856wazT2tVT+PjsmJRkWAcOBnvM5DyL2cHZJlm+eTUQ/46VxmC8
LQnelMICSUo5xrVdmTeWlOdiL5HctcAApHsqTkDLRPvfogxrs3tQ/gCgHuBLYLBGUHrQEXIuTuAs
vjIEn/kUCITQM7QT+hUeVEkvucSptQdhU7M2ISU4ekk2KevCI3TnJ6qhoaHrb50EgGbxk2aY7dzY
4+EXkt4L9VykF2cP+FxoPQIHpCGGZKALdKkkvOASrDVrGNB3Xcwd6cZFq4dil/1BQ4fqRL3XMzJq
GsS7xPC8YTsoXHCB6NxOEKt4LwEtPoWokfJsBCZSu39qTtJfczAQl8uIUw5DG26ZqAQt5iRlXhsR
IUn/ALQyNUTfcy0L7UJqkBQyDqGwUoIDYzAtPlHGziCfon+KJMt+bJw9golhHwkm5lSMSnLvxSiY
HSpqIJUjWR7m3iDOQeQtUJVJAA2AmGea76vylw9TnEgeKjp0AVgFAGcfDncpOpmzQlmLwzLQHStN
6mmiCPHvKxNvkGGXW83LMSIgXvs4q18M8ht2C3p2pMQfMrJTHdhwotTYa0AmFAuDtF9w1CepCdYm
/rLbX15m5F3gX93r80Z0vsJ5WIvaxNLVTpjOYjVjvjMeLInL5QouH6vdoO1MIWLumuUWTxgY4Z0H
liQL9reLqQNnvGOKEQvvvrMyi2nFkcTrm28PazF7TN9GMfgR4p/l2hosWhvGtkNKLohEU4qCYVyz
3Hd3edej+dUgDZUgBh288dqZoEuBj+e2i3AjZv6MSIfvUkOQhMKLEYLjwj8Q++4Cx2FIsgbo67a/
4ji/7ydmb8vMb8yEDrcPih79xdLOgat9YDaH+txsx7ANl42h5ZQkI1aCXsy8UUinNRaCTJhpYmzR
OKyLxBLVskZs68FGjaSlkFutkHFgUE0/OrPjFH0H9QZLhWfaaQXvBxDo6Fcmh3Mx+wvKVaMgn344
aihD91Thp/PaCxHugO6Gp/imxP9ACV4gl2KTDLhc+sZYtcPE5lDnR8oNDi33hUprFOclrVqqgtNz
1+Hm0s2TdxgKXTSm23BRrD5P190OKjeobcnxFB0yHMBD0pFXT+qbiDsOBScEurxKIcYFcHQR3j3v
Bb7DD4IGQJpDz6tAJJ7FH/4jjliWdSEEninBScgonFPiDCma1d03cmfNhSUqm2OFbiz4Nk++O53H
8IbpEYyAUk9caTml6lN52Lgqoc5zJpgR1i6tkKjXj1nOgQWv5KDeUM7YflST1G+IrJxEgtLjMc6j
ZETvniJGACcTFyduknNDdES1VBkKfBTNENbsRgR2HvtULa+2whkkowN94/nI8Wd8H3EloXejGFag
lxSKWpVClAUIWDwBpTl5BWKEzLqdzm8E2CkYQqL0EieFzlfdnSCGquAzIHG/IqudjHUkG1aGQSs1
d0pgGYfvhNUWrEIEPnSJx887UZT09IRk6Hmri8hJ3lgb262/ZajOaPVqC7FwHcPAku5JZ8WTAXKE
/HWyFd/rMb0k9PcisoPTGhBiYm4w1Hlt4ApNI9BsisTB0sQPwZtgUYfOlcLwsbzOPR3VZPNfqiWt
49nHiIW9O4cAv4PbCa2LhdTZwkMdB5ghHvK43CymH6mFkXI+mcPGfylbkR6Y/0X80rC898QTWOOC
iMY6KHPqzDvPkXhNi2ypq4RrkhdI17/XHP2LeJTQ5mqJqSI5bp8yFL7apEdGlpQWNX42iMuB6asL
HYHtnJMfkFb/KByf/txMfgdoLHnJty5oefeAEqTQVHfgS4gb8w6I+O2YIwbWTBkGc5X76UKJIJKJ
eRmMgVoX7TgMOTsWvNvCv659snwGAjw0z9AFjwaRfuP71GanPQigAIwBUgEDZdPYDDiOV4lHylhK
xZLbzwarsjwkBazgMaUDwawhuDmXEl0R/ia7K7F81VtM0qHIiNZPd9Pj8qBRoKGA6mq+GDQbV/2g
VOGP7QfdDm+Cg/k5amwfEudovvqb/cXkIwCKFzMsh1Smx0BPTE9qIZKzG9gCR0H8YU6JkYShQbLw
YWyDFO9IsTwy1m4cyEnPleO+2qzDiTpnPZeVObwqWuSkfZTVRoVkzG+pwZsWU1wWQ2bwrPyfV2cT
lfXwQzw3wqEeLl+wnIi+gFPZk3ko/a+GXL1x0udj+J/wMa6bnufeiNYsZyGbwDq9QUSkAp3XQZ0V
ePySwTCtwv2R/MmtJNO4RWcsw6e6CRmSSsp9X+vjJY8kipdHxSX3vewWAyjUtSu7gwwjMK/OWLXi
yirnKUXsZElwuoCUVjagU/2k5HXFzZ7iOYAhQMufKZ0vVCrKG+agNUNrRLx+7232r+aXhBYDzZPS
+DxhGM4Hlh0KLEg2/+cqAjJq/ubAio53YBlN3Jt2L+FNSWe0WqJ78LR+93nPqltNggE4NSpJffYg
UsMzfMwIm+ALNyPb3RBq6kO5r39sZ2WktSH7k0MJTdIV26YVo9Qpcp5jkB1QNlYJWGxTIQyKmmE3
EesBh4lzaQsghVM+Q2MUvj5wDRcbTRRwQ+d6NRFLgkDa8JIYgzWwpUbKAXlqFV+0BiWaH5A5/3wf
ejaadxfEV2sWgb54W0FWY6RJBYqCHqNyVWLHs68+RRHhFvB3wx/9WXtQQ8kD8ODozGjNJ+ZHE4kB
DQcsp5SaSbjCTRwYTa1ITDJWD/WHrMS2YlkTvxMGb4ZgBDUvo+W/rKsh7NSzMqYWknLeXxHkVQ5B
gZTolEu8EiWE1jEgs1kruna4Wwlw4EG380VwTpFP6nI5vrJ/tMqMXn52AUB/UKz3vQPjj7pVVyeG
JyzOvWWdDRYm0qBNH3wuD8zZmU+25pG5TqvSBLXoF0wp+d3rmgbAoMW6qh8aezxLqcsAIQBQKbIe
gpzfjFkMzVyUMql4ggd0YGOyyNj4EiAvYiAIpiCqwNscm5eCn3XX+TyH5MqpWV/ZRM/6N/N6cbCo
4GXo89h2YRYQ7dzZh9byH3VAuPTEp1AMi3bi+QBwFlomxA3q5ZMWk5Wcr/0LEO2x9vJK3bOhzyIQ
jeiRrU9WJ+NsMtMvo+S0PyTf7B2FvY3w4ln1lHD+q4x5lf7YZVdPbHzx+w72oPpU51MXepcasr+7
hw7hbtArOCE60SmXt7rZyLXxQk5D4QOolzGbbNjpUFWBgfpv9PgRuVpSLzJJl0oZ4QTCMFRZgneO
gykzyKzPM53JSxEVMSidhe2Rx/cUMN5gMVrRPiJgEnepM+NuzNOuQLh10SbN/KLZvw5mn5VVMPx1
bRLDlv4hIRSxUMY7utnLm4D3cTFjj12fbvt0buLhgoPW4+mjWo8whRlBtUN3Fvx1Cr1poNOxw+Ck
udYXQU+0C6KvZGRQQBnltcT74fw2kjLCSICTeUWNQ/2OjWIcF5ch77mVGH9PcF4TABUC3zeP4Hbb
3mGbCMMfKHZ0wqDlYC8weuM7QfmhFdOimk9wqz+kBGhe4OINMZ1CtIqSkE3wLzNShV3tnn2XBZd/
rPU8CpS7RfriAmFDgfVofQyv7hvZufloe+0JmV1p2/9qDIanIRjaZEotfinenM0PIk6shOz3/c39
4EGVEOsAzD/wfUpBJ47LvcPAthc9vrrYKcC/p7ZOK3V3x+4dUyxlx4vIOoPMLuyNtpDwSCSL08u9
nv0HhfXqsfki7yA5CGjekNRkdCH1SMxwdPjbo1DWIdDA1RoVRvgNJO9FDHY4VEq9mCcyVtMS11Xl
XEIOc3BAvqvtD1jvVkp3FpWtPqr+9CbgVwDkDLBiuTFYOtvzEwTBB3xieYtPrILSzSmvvr54cbet
DjVv9+3fCaPbfs58+2s16KpijOMIx2pRkqCkOCq/nBODxQlFIgQrOW/NpjK/aujwN2LKIW9eE1Bg
Olv/p5ZlMIEaJgRi0r0gBQCGpWsdGZZCp3Z1sK2BLAfkS3xFrDq5sGzGdEdgN4JgIWjn2a7FwlJS
4AS8jTtMgsuSe0EeF7XjSbv5ezpBB8GWQPSSM41y9rTZwUpmtl25QAm5wFvFXAaJdF58WrLxy72K
f/7Dn+5wqnZmC+RlXPanGMpUJso7LP6jXsFs+p8aDxLR7CK61K+oLff4ESz9G6d0GEAt2fwiHBQX
p3y8HCCkdPP6CdORFuYUHwLZE/jhR5+/FU2jmdcy/p/GeBj4PUuokM3sCt9DdlodWexyjqKzcY7u
jAn79sHvgg+7VN9NnY+Ms89WG3sbqBHe7HN8tI/gUr5wCL7oEk4QN9pwmhsXA048204ab955G5Nk
FeCAkb62g3AaPrOJ9cjGXB3ke+mevUeARpz5Er1vtZ4te8EKpaUumC6Fctp0dwo7HyALjcgp4mty
MImnu/sGiYNolR6TajmI2g3Cj4yu30B/3jg4ehcUob4eTc0qHPkX6+UPrR6a/Q1NFI416Ahupqh9
fjdDBgW8/2pxCE6ulDOy+xUSAS/laT7sJ7XyK0kB0kOZ7s75rZCdX3nNj3aX9/gUWAh7o/DrnJP+
ehYioEwEWN+gWgPX8UJCEfqCGsCEmTDr0cup+fgjsvYTrHuYvYY19MdsED18tFFtKN9Vdlm32oTl
I8yIH39D0MjD/IHLMgxx2Xon512VvPD3OeGnhyYCKq4N8qm+nLYlzlg/Pld8wq8YoRK7w4rzG6GX
4SEDsjhFIwfxTlBxxrNxxdbZyEOxjUV1ZGDhoI03E/3tcUUdHI4dxENZQ/JqBP3WU7joKabrjSLj
M/OgMeqctqjn+FDbmB+Tg/IxfoJD9lKmHJNBjKyWH/ysM6NQ94dvd2NjdImLzYMLz2IYy1un6E2x
1mHXqvy2k3gUstfq37EyPyELfUYm7Y6OTePejQk8aTEsb9xh/jZu9Oe34GnMvKEDptJ3jvOjfoom
hbRngRwP5nxQkpXcKwjs74+x+WbEHt4f1wlRw6bo+WOty29sCi1qZuDvpIVfDSsGoR7v5HabaXDj
0sDAyIbuixHHlDkttQ9WBLOwTsY6cvjmOH/7aDE9WbBvSeG4Mk3SBxhSMx+6x+Uogj2HkJP/9am0
kgPp62vfw9HihQCrvEByOn7q6NjaXywtrnitY0jNAtPbQbgO/2kEkd0LLuBSymoq9T3/ahq2+PJU
JlSKH2yK/Wp/2V129QRBFgrhqrzHXV55yDLvvxdh9yhhlbilysdIm5VIAMQRh3D9Wr7N75Br99P7
xRDTGrxokcVLWiIlYXmKWzuMiPd2PwknBda17MRGhFxRF9HpEfxYE7avOUGBnW+y29Mdhw+2SHYv
ijk0xw/K8ajOuJJgItvr/Oi07sMd2x+T8QxaEN6LGzthhQiOCahDeeA2+tp0jpj9to27ctBTRjuq
2uPit7jOn5Cyv8qABcG/V/ZaTM2RGLV0SZeckQtyn5vT9hSKWhCmcS/GGMUBqG7dW8w7Jn7vJsZ5
wzN+DvtJk46LcfFbr4Iq+SBYUq0bv9s8MnQRlyP7C6zIPBYVN7wnEYE92WNsQnAutb/+wX+hd9B3
v6h8riyh3vfgZHz8Zj45aqh55Pec/N7mCHCjcou352qNQMk46dnfHEsQg4kbWjw3G/NNlDB+ZePQ
jSHL4Io1z8qd2njA2607zisWISYBz6FxXMpJG3+inzdAjrjH9/yzhcUHmPVsKuCB/Zj3161/ixDx
hpzUcLLeZmudAllFZstli48F56EQK5JsITteu+w358/8tv1F0M/sVoB1rOe9fHwxgi/DNVGUDBPk
eXgkPbaHndvyh6bu7+/IGGHGU3QIubYcjavbRT/w9V743krz1WKYPEO2HdgnQU0afr09cgjQJZeA
fWyUSSVUBfDmiGchUtwQsIdUCH0Sxnd+WcC86ifsAPtnu91ULK7vwI0reyDEX6SIO5i/ioZ4MM5R
S1gQzc/hqMQJ2wQH+mW/BZNm80lU/SOAUr1M/G4rpbhYUPPL8XVNtdlzKbEkcicuxcnAHyxOaNoy
XzXkE4q5nMmT8XCrBFLMYhTOXEKMg95Z8PDqCS/3LofLQ0Y71qF6sv3GPHeTACXGv57VFYQUADK2
d1EXDRuPBI1pT19j9XnEqrnP+xHVXYbNLGvbPQ8rKTi7aW/+WRBNw5vfpnejwWChT1F/iUYbyZCX
EqFUdmuIzszS2f0fbafb+5rM/mBJ6C52g24LIWjL1hnKHyP7Ef3QU1u5NXMcFqTtBr2HazT2juhT
YI7ztGEdBiypAPJscFg1Jesat4xXYRdbrLJMgF1aBFZQF7Sa+EC0rGOZPABt2pc3nGaa0kUjHPrI
6IyOTlQO4pHFCsqp2Mo4gc7MoudmHDQb9lSafJxwjM4pvpHQYJyjLzuSK8jkkobqO5Kn7CMizvFF
8nho8g/8c0hnlhSNA1aMSVJDFhZ4/Vk0S2chsK3TjylYe/Pp7lL0dv3knEsjguHMa6w3ixnsA/it
07Mec7ZR/AFyM9OyTeBqJtPyCTcELYP1JaaugvVEs/iLZBSotP56iDLCS6EVpMieMb67ai9WGWne
SNZHjV+bfbPvQmgQLV4UWg8Ug69MFEqSpvgSV8+OhLACYRSgarDGFumzRiwc5hKF/vwXduE1qrLp
4pcQvo4sn2yP654/cyX3kctlld42Vf5On0j/f//k8rgBx2y32C9BA+gyiPmj/ZQjxKRfhhI4Z8B6
1s4YTWKFy7rtz+dhw4YEp2LxfNbhl/6Bi16H5xInXb79VPx82DCLR/7et2yvcuK0h3uOB/kg/gRN
hDAu7skYK0d8NaBDS1/ZSh9Es3IYfODjIOI7TkbFhwfxEByCm3+J+5uhi428P4ukLbIg65l1mQub
EFY6k6dxhUf13TzDTzbYH8kYCyEBs5A1Kb+kkn4qXovJBp2oCGb+bTEgHd7SqXVHEho5mviNVTDu
b8Wb3x8ZNfzxC8Yfab2pw9bjaqz4yXIwQ4/qENKROG+P7+iRqStheY3OwzA/LmT3kky2SMCdaah8
sORqzWOI8494hUsiZXCQrEkxQdIxw7sC2eGwydNVKOlc9HouZZweFI4gDKOHDa60YEZ5z3pExqDz
vrm8ORUoCUfj/Xs+hgnotbiAQNlN6VAWONc7cn53L/ND0NFSFY2sjYyDeFx78xfZmbc8QayXzD/z
xv4h7XwEFZp0suE7sCZRZskjr8NqeVkyJLvE0lyaT+L+4jtWzqhyjbYnFIBm22fS+s/9dd/RvyKz
jJg//ma0Dei5RbfkXlau9PdNZ5wM4j4UnOSzPJcoJ+2OyWq7KhDkruf38lQ8I3S24pEzCe/RLDrS
UY6iQzoOKhYnvyH+1Dv0s/5O6yapKXjTEyhCMkjpc516Jy3O2/dft4C6coHNwgpz+lmucuT6ePxO
aR+BI5lzTPLjQlpfZwZq1KTt/A3qjLDce/4NvtYzfC8a5zW/lbMN/hZZ7Yswzzng0Rc9DutmyyaX
+MivQhBtZZ0IJCfcliebkGDLXwqJ6u9WXHZSAZG3aLJjfCRIhRWl+53mNgWeaeKOQjm+JlVZRee4
9ZvglB2S3vbi1yGLQHaNBt0z7u+v2aW4gos1zie8Rb1isviFbTID5EVA/53AHEAcywYeHmb35FW+
onbxTPqo8M3sflLtqvKDMuu2XkMWvJXtS7kVT2h0WKbsZcYSWYdtq6BpYdXRFwfqtWvi00Eh2ssw
c7COvyowijuS3ZShVnBOx0m9PlNBOVz5N5/ws/0+VHD91dWSgyfDF6sC+KZ7rjcSsFnyntfxQxhZ
v5Sj81u+aYbfy9vy0NCQNiI2CDVNor2z8iv7WF5s2cUsnii+OWPZ1De5YffkHkLPfOrTu0KE3vwW
T3olkuxuCE2d4o+Cqp+/l3Q+UnlOh94NXiVK9MEZy/SYGzMq2xTZlKh2Vlskoa2+MXN6RKVk7HR/
vWiMNS1YnH3YSux+3/74zNe1vJf3I3Y2GgtvF3Sk3PcfkpUlFF5RTSy6dc9hMkU8J0If+Al1Xu8f
8/t65TZzVvJhmD4WzPiDMbqL8OJiDNJ3KE+xB0IknnqN/ckuS5CYV4H7mv/MB+nt7xW3eedf96d8
CLIMKZpSJJU3E2xQROloolJPMLelYoRwA8GimZNR7BquOq95XjPvfLHAeFvSlmXNnOesN0eIOTiS
NsFy46FL2VY0qLqN8zZ/F5I1DafFx2MG+54pry2IEOWDLxsze8JvPZGN7xZ1QhUdXuo7fEcElzEE
7j21y2r9G1ENW9K/7QOmGq/t7cvsc+yf98Ojyu1ZmVV5tap9lX6gzwBX/q2olRmHReda7S9HaLG9
fR7SG3Lnrw2iuIM3RhD3ggl2x9bFXlpfU1ZjXpVGEDl0GgrxMChwbxp1rHVp6KL2kIBAHlbSgGc+
Y5BobfhWPncVY4SzLP4IpgCpQ0KbkTN5V2t6RVlpUVIiNCAb+jQGf/ee2HqAVS79jRuTw8KjuoLP
sOMbyBasbHwh1vMXTzq/Yq2EcOFowtex95GpEaAhsCyKUAi8DzRSS+Tb+PJvYkidOoIfBuC0PSZv
TGdZ2jmqo06td3dQeYqXnwItArkaOkJJUvnvZ6yh7yLdPLkTGHvvqVHaNbR2yIxNVcB9mRH2QEMX
84Km2BVDW/V11CZHlX/zgtiznUjxs4TSfjup9VCbNArcDRzMoVo/6QZQ7H6qr6c6ocpocFzE2ekC
l32moFsJB6Eja1y0I3gw8pSUlPyRoXrZ4+ogCJpM4z7ClZsXOmJ/F3ZjcPSZYrerSUw9+mr10CRq
XfaUAONRO+WR4LId1B8bcGOlav7d3J8ywRWTe4tmMK/1xiBSbfhSfoCQz2ILazG8n023AGDgz+8U
yeXxVtp/1q81R0LKXjG6mKPsXkxGynHD+zk8lc9eHyClsZ6Ihr3PAAQ1iFbhs3+Y1JLvgNv2A1kl
0cqNWuGxAAS/u29pBx/72VGlPIJEdn0oh7LdslyERxQboW+frqlaVnH390URvi0mWL33YMn/NdZj
+XJmS0iuv0yvscoKn+krfiyO/jC4+HjgmN85wpdIFtGXWXVaR1e6guP8YN1DFE9zIQxZ+ePg4oim
6priRO2TaUfRyEZEMFgZX+8SzJaTsMOwFmXe9LbucPQdox939+tSPCH94hZQXrjfuDXfBjLRW8l/
br/RMMWC1UTMEEeCGSDVW8fa1z946IPhZIiVsHtL68UgFpphd4ygRtg0T8Je/Mh+Jg7uC0wPmenL
xdceeriroDZZB6LqvgMqdNYhOlr/kXReTapiXRj+RVYpKuJtq+QsmG4sM6ggKEH89fPsM1VfmJnT
090qbNZ6415/RXlIx4pOyUBFKn1vS7/TMWY0dn+B4nHFSJ9Fu+GjYHIpQh5RDlE45pc+zymY1pc0
NEAQH9w0RgG7GxCF9fLyoLkAWOCmpfLDfTu8oRxXP4w7RcwQdZHdYfT0yzB12WiRsAh4cOSOSKTL
7LG5fXgMMht2n20JpCyaPmvatah4Znvu2x+f2xy/hMmRhlyIlt8YlGnVXpPtaHE7cL5HBBSuMytD
pklwrX+zSahi6voAhOUmW2POqvl2qoBjdSati7hbp+5D79F/0rNyU8y8H/KeA0YD7AN3EmSSKHWf
9J8p4SiAW3gcPtdR+Lxw2lEE0VOJ07hmFmmRHpnjOCcYLO4XFmDjHrKdHAdkfxJeGyrqO2h290VC
tlIeTA6STYMYysOc0MuxPzFqKoLEXRONPFCvU7Mqo2b1oNqa7fHFRYehKbxFt63C9cJFaOeH3K0O
hVnz8CicgZnro3nrjK2vRX+qXlPcdDNT7WXnQR4ja60NsuJY02lTCKYOcJqVxlzbvux/w5uTXUb+
frtXxy5SU4t/xu4mcaI436DeVKvn6i4q1J6o6U4Vct3TDRbTf1xuFuurpbBxyHZ66Zzp8enlhNTG
Svv3PdZaoSvbykq3mV+tblESNgcwKAztcYLVVihmRUjVl1luvE3VoVas9+c7qtK9+gpqp2Ci8kW/
5LrCZEsXeS/oiPTae7SjGKVKiZhXO7VWeZlDRRx9QSKBpyJb504tbsI+2lC7JHmTBSOfhQLPzMEn
97sx89jbIdyMAobU7nEZ5IvvSuyufXMafcxX+LA+PCpv/5DKTm92TTChMSLdkme9w0BvP/xy+TGe
ANdKiLAZtsFiVgPfQELk9bXpZrp5kkiQeaV+C2XQ4CwCD3iK07CENcp3/JfN1ZO1hMc1U+NyYlR2
d3j7z1SbrIfHlkLoscEDpXEAnvOgXOaBdATqtnobyI0XvJzi3CAFw3fUEvJKahki8af5Fk1QFoXq
ES2EQaXez4mfHfIIjO7u/1RFH66ofgHq3txDZdHXELmfRFg0PTZL2mXibNk4L7K2f9aQZvmf04pb
Rku0R/i1RZhojyc8WXD6g0lUuabWI3xSTMB5Wy5eKhFxZD1NV40zMURebk9NfIHPj5CFvX3AA/W5
aJj5W9z6bcRcR4isQqrkTYUodWsIHoUzjhXN6etnHO+qfJBMRaMhzh5ceAcQEC2f8SRKw1TPzAfe
EgZ0EU/LO3z6rNrVwG61vjW87ImfH23wmi/Zig7fOAkYnSAbAFCATmeN/j3+uNBqAAD8wzFXhmha
8jj6ADqo8rSJm48Il6WbL9XPBfIhclUpFy6RJlI34g9t5GJhuXpuS7OO5VlKAOl917e+du4pfIXM
kgW0vfiqhKcxfL3dZ1yuS65hsP8lI0kDX5FSCjZxJQOjWi+oWeE/ZALeuFFELni7zh1zGsJ32D8T
zSkfCVUmhCzx/w5xbyJ2BlLX+4HuDA8s5ezjv4sopq0PVaSs3nyWtccII0IiObMJwZBpZWMoxxOW
nPecZI1WopdrNtNTk/69pb8m6jOS7x7wRgMbMuLSxs/e/LUbq4UjV+yJwDPZ8nlp7O+53nV4mJeD
aM9rweHk9OPGp7qFlhq2OuChHeC13lJDfgupENYLn9NZ60w6Qpo/gqjtvfnj9aZUcDaRFHdaEQ/o
U7+Li2EpeH4SW4P3sjpX/iOUZlPg6fxchvfNZA24/wqTSFRI9kjNJvqQgYSeyZyg23e1GNvdYz5Y
70nVJOKsUXsek9XQI4ucETAl9vRJRHNl57gsHz6TYR6Q5QufXK8Ku3LzsAa8RIs7Y6sOPy5qBodR
gEjX1BqtWjePJAotWdEoefdykwX2D8ZVzbQeVvcEKNUiUdsbBfUqXeTq3UjpnH/b6iNMrU/Yxo3x
teVtY9x0DrXEG6w/jrQSbQ8De0K9sux0sFZf+wUpVtDm843fAZc3n5h0HWOgGGnkMa+ybRPULIMs
e2skJFZqfc/fKNmSIO583fR029xOUBSriUrRNeY5UYues8UUu75ZEfuPeTMN35DNImx+ZBPzB6PB
aXQ7gfgJsBfM36Bp2S93PD7KGUcH2yUKk23nji7f6I4IxJW015KzQXvaiFpgHkA9078iehrj1XjV
w0iluLSNbdlu2kMZSLHEAg8ituyczGVaMqsADQCrwgedCofchYWMnU5gwrR5APKHI7dVlXPHzzoB
xMIb7V5HYEnwOHZDbMJqZzFz4VOCeXrZwFUxw9xnzcO9haMr508yHuXNVODKDlrJfviCCSqN/rFc
39bE0PpEggR0E81IsD3LITfmhzznISpOlCZnpEMM6i1e/YEmDf546jGtjjZvwi97yxuPiTPDUBqV
dNtNMB7Kc5mmhu39+FyRc2e168KcRAW/z3SOlorCPgja4/B8Y/s7ss5ZxVH2geSA35GIrtM5m8H8
qd2dWLb3XBirsVmvk0vPoO+UfNfE7eNBgOrO10rUh3Uk1NfHyRxD2W/4+I49depTMqkN9Kk3FRCz
IPrKI/QVGAfzBxGf+pv34yceo/l6GNYGE4oSyuGNx/3NIBh7i0zAay0QZ2q1Od2AjrakVqmFCD6n
OK6zMvTbkg5WV5sj5Dqga+slybNW6xNAB9nCz6bUlNonzii8UDm1sbflnlNmpLP43p16fl9PHBE7
Sz40LEfC45r46BCBF7Llnj/2fz7FO1dIFb9csWEPT637crvrbQW4LzBCGPg30ELf7p+6NbRbOLIL
M5vH0/CL5Zhg2OveaxhlC3JgidmN4aWt9+m1KldjX1m8vLEHwW43B14mM5ddrpmp/I83gaVfP+1W
p3F2AU4x8Xu6Mtu7062AVwkM4g30ZAYseBmnB+9HvDlVwZKerGT/IQJTvrMhEm1eC3wTmebPaw3r
yikPF5TsGK2twEReY+5nT587CTDmHaVWn86VyXVKwsKIxpJ2DtjL32ze4edc8DhAEW3Kq9xP/Jr/
LTwZErB36twvUdadyWlKtDgC/i6sTTy6OAsm8wdgU29OSLj23fAKy1WPNmfe5mgCeH83O+okGne6
UuB+XsunWFEyUE8IH4hlfsR5aH9cyjjQ99XxJ3564D8ERPPklNZ8bW3VPO27wx51wNctzy8f3NW/
bSSLSAQ6avMYqtir6aBCBb34zqs5t6RaWoWtzJilFV1eNzRPvEguf/u8N1rh9S9jSwZlhRBbvaaz
KV1HXmZ+CVygFXcpH3inivNEEkfLk7XsgPoODG/NP/6EmftGFwi8uhkt+gGsEZg2cZAMwhdlg5o0
F6+Z7C6B5mYc1Z3RhOCgWkcjnthFgJc0pvDFiDB8Ufclo+4vhA3ohRCHYuO1GAp7zMlfjXx7pqLH
EgOIavoKS9YYcvUZvs1ah8hVS1sEO5NByadekSPdGtDglsSA0pVoJmlgX1Xkwr/M0QwFEJvWU38Q
7/+1KY7ARJrSv8DyrhUapKcxWkz03KNSadnjEpEYOkSz4x6ycExTgKIN1YI/vTH2ja7gMVqqv71h
+idfW2Sbkjax+TZLulnQLJeLdtXb3EIuAj4Z6s3UvtvDknln6yEBmU4qwNEPPX5sNs7Y7dHd1Ya9
devet1WU+33uvlabHssLmVO7yiBrIyQM3255mLWH2mmW1Lct6UPbSlzicvjgqS8fqUuES/1/0pZM
UKbcb1eEWZAnNVmRkry5A6dlvKDXIllky3bG+uDnfqcpC1AtInFeDJKiHW1vddQO9vQsnKgfl3oy
VLakUQQKFYNDX9bRhPxihmK9A/R6hKCKQ3tgv0W74fK7+7KN34nBx9uPiLPwR7JKuTGPnGXlfZdk
w1Nw87O/DKi5P4FezMJMn4ZvI+GBc/1tvjQIK/7Te60S/04pWhI8zdQdwS0dGJKeds+Hj+KmeVjZ
Yqwjlab/bzzfm6+45r6F6kRDgGiRkHlqEpwcYS5cKcV79HR7qO5DoDj9vv24b5/hvZlTDbS9m0+N
6qHtz+ivSrOFwp9aTdQYb9rSErOZ3/320I9fwd1r1vy5I/Hj+Z2tPTodHnBwHfBh7ktvnMZJ3cb4
GQU20ka7qUN1ymQqkMGvPT4he3AnbNCyXlqZ20RDOwcTTzZ1XO9Kqveq8yv8RaVYa/4mm9E1P/PW
jqV5iht99WYgA1Nm6/jM60NHAjP047KlFanvMBbD7wuxYh9k58Sf1NcWoUTOnDPFtrImstquj/kF
6g5m7x1/AP9Hp25TAcoBYx8alxqDNWNtE+QA4ROA/YhVZRJAEt9XABCSXYSDwyAGc2Bv3ABreIXw
F4cNDFANxVJc3nEV31im9nTpFmGiUbMCUiNOw5B9adloJJbbKDKjTCaL428ApwbcuXcYgSmN8Err
taqiFwVOlIsJmHSH898DnP5tsuvXT+J8U52m5+H5ASAKTEagCsf2lC+UA7gROpt7wz8E/jyxhBb3
Ph+00H2IvTY4SfYh7BxPZMZSAGdSYkAGK4EP8m8CpH7zmZAG0WKlqF8CZDBkgZiRlo8orP9H+Ap/
MUV/Shk1dVGk1qD4pa7nPhuglKAEjm+OWTngWUyuV5xEd5/SzNFfvnucgMrGbO818Bw8EAMX5AdF
abcBQx+VvYD8SOD2x2YHmKocJ8z0O/FFOw5VZso4896gGUTVIzBrwGskPsTRRxRTI74cUnCwfSGc
w3q9pp0EmvPHuqcYuTRvSwFkStkc9y2qTVBkuZth5FEA8rQNQgNTOtX4BxH7KLMMWgM3wZapEJaL
oK3m8PqH/32DPUaNFXqZ21YiX2+LaRYlnXhgFjNQiQSIkYkc8JE062Ma3Q9tDznfHwC0TBrtZcj4
sB1R/IkYiCEV9v3tlieJepbXPIUCFd8+D+8W0Cl/y6h84q9krzIHmrxhEwSJpwaaSxThwn2Vbd6k
1B4H4KH6gKvfupmVNXEzQ/LAblInpRozNbotUcDhwEz0bi78K0BB3J/kh6mtOmXrBuZaFIsBgh56
oRGzDxE+JXHfxUi4kQIACv2OGmscYMOg74Hfb8V+Q9Q196FKri7h+yl75YsuiVRVNhT50NmDWM35
4ZzqzxGVqkpYaN28Z1SzW8wv9lF5PKvMYip4pD6geRv3kUsTAYOPZKG0/ZDcFqWUT6DlkYLp8nNF
DbDBp5qAtPC+lci6qBm16ZGcozgN+jYLcsjcEElOz+/ZBFaG40tH7V1m37RuM+EQVGhSSaxuPjgy
gLqt0dlolf4tbumcTzA91xErGJfmj4+kiTNCNfYxL0xrT704WWUGPxQamvBjyvmGC3ggsIJMHZtE
j5Rqqk6We0cJhhsmK/IZaBlGjd9pHwakjmauJzkIzYxv4RQmgaZrqipZnZlR9BTykk1wR6BkNF4+
bdQ20b8PGiCj9erl4/Tmk+E5CY5C6YM5QSVIGZKXH17+U0+jDx2PH/t+laP3sb5kzhstAT0RJs8r
P2Vyvuv5SgC+kMPfYCwMGmVQWaKle2Kmi9HiCdpy0wgGeaGAA45btNs9btgs3qN3vLtTbbDYG7XG
GjDvjHyB6kBotVYUylPnQXnxHGSPNonSY40J9ubQ/tqj6z3KbWBquikGK7QKvNVD8raJ/HB4geja
cEdhOUUi537NV1TN2EmM1KeZXcWUwOOQyjq7MOg0ABn76ByhHopFK11VtigkynmASNc3NgXIPUxT
AzJa6SJx8AnYN2OkD5eoJzRodu0d9QFLJF0JZHPqyVfO2nAfyC5awvDm87EXhzd8yuHn8Eb74sqK
HiprtUirYp6iidoezHsqvX28sId+9+F40dBMwWUxmU/me/I9amNArx7Eo9tHhfT0k23BT6FRisvs
dS7o8qwP7NVq6fLY1JDQMWEFIkGB9w+ajc9wyz2CLkfUvN+NqWL0OlUeq+MNs/UawM3NyxnguFsx
HE7tvin09wsyWJk+iA1BOjnPzZvWohBLATV5Di0S6mSh+3Asj9evmFbJ8x0pUbscgQOVAcrlH1du
7Y+sgUcxKullD3dgi8f3ZA4c4fN7WuW2CO46sDbKCzj8TOURWGG9mxGYFdMfp3OLLAt7oDfzz5Fm
mBiNBfsjQsj62NJfNvGGar7JVpD/P1u6ljCgPYSWd7s9ktsQLxX1HtyjxH+nfzvr4d4BZ+D/SvNh
IeuZVdqe4hamVBCLHCUPw/SyPguVy4fPvXVrMFV4RD7l6RJiMocNMEhKMIYqr6ieqXR3PihlRTV1
eCB4EbR8o/LAXgFyQ9SAfg56i/T8PrSo1BoQhschDdV39KYE+IG9B7vPPZslZx7FfJ/yoAQfLNj5
BcyUI/h7+K7eqwzGYoYHjd7yxRhUsedzFWF4fdLfWxp0pz7DHEUVFTJedmCrpu+aJHxM4k9KoPAe
Mrq9qVXK0EyWHjgbYp57JLaaxrj7CiqcnoVl1x9xiYRUph6UzduVEV4iW3MALRgq95tGU7ALYoZh
iRva2Q4u3BFPR3pC3ImNrOznZ9eXm61QEyB2+JlpdMj+SZ0LracDmNDcMQT5JbtFL5igf+rbe9Gd
Sw0wccag0DPGMpumRF2kw0saRK8hVhLJpIx3IaP+eq868t9CodZBXNNwxDLam8jG1R9DFLlyDq1E
bIiJMdykAri1p+hmMioiT62tbB4+HbM0NQ/ZdWpokt+ZQZ+LUVopJu/D7OsgpmBZRLhskp+rTk6J
/zlkbmH08WPSocueXkNpfVhgJt4NCBfYnB2ysFGWgSvBUKus1oxWYWtjaFo8bawTPq5aWq5R1qBd
ZkY0QRwPNC+Bz2fR1Ez4JsKPwVUMlFtzr470Ef4dKoeSaAyu2dAmzAOKg+npVNz6HwuzAjfQJ2TH
NCUonvqaLJKwo/Ca1tq5KJPrln21shQO2CFoF+D37K6mPLAlT5RlloR6Mk+pRBB5CPv0Pne2yKyn
X8e5I4YcmdmSp8xWSEvuVHjkdNUi8w5YdnTFGjBb97GL3qF28mA8U+Yf1KbAEmLVBPTIg1c0XLB8
bgfOEPSaC4jCO2b7sPK6Hcw74OjPGYLS7q1hvGclR6d9QTt6lF3UYoPTHg73CuvOjRKSRYr96u5j
FtpkEcVEOihudAMV3vN2EzFrtEh1pzotbEGPV0nVnKI/xGGb8WF3xpNC7zfBG1lUR6nfwA5KnPvU
VevKmuAIu7A5Q+2bm7m9U85dnrvptjj0T9IJSdrb5dkejHhyTjhNugPqQVqk0E+FLPWA/KRmkb5F
wA9ZajiYW5qiMu0WDNwBqcn+KMpsIXhG8OJnHo7gzgJI+vscqQ80EwPTgHgNs49xW7YL1hykSC+d
q9npGbX583gMsLI+MR3rMZcexhXJhDW4vg5P46U2q+w8RR/lNqve7mt+j4/ou6Bm2VWs2r4f3lBO
Ixwr7OkEzo+hSdHqzh8XyfiZH07/G+c/n55G4SmzFJWC5IcilTZROc1H6jTgmuJ5hPx8Rl4SehZU
e+aAh7KrqD0GMEp9gCGJNXcmPm08domBZglYS096bR3oHiX24waB/DDGLiTmbMgPhcNVcy4PoNO/
hjEBZwABEkOew+NZzQnSU0eLxkJWYDTq3mzwULbOACYCqYo9Cl5zbmHOR6YQkk8sHKIaJRcjs3T/
3X4WG6hgrYgTn6HbRmE2p4F4PuUwZKorDyyzGriFyNi7RR9G6Sg/TPFBUxk80onZXLCc8aRGK24l
i5ojACufkxHu8TXgZ7hNRFkQdsIuLE4TW97lm37QXX90dX7V8and3W1wReqXeArDbYGqf/Sf/fon
VklBsQEVWcrAn4RNhpI3muPHBoiEyt7iKpv9kUZo2oaaC4n65l3LmAruOwATpK59fR9KgPNjg142
ED5mXcTI6DOj6blnPw3eMJTPwJ43jx1vfnem84n/QVPasavcY1Yncdei3U6cZ0y8s0OcsCAZYSto
4FjIXGFvSJexIPbjFxloExv75gRai3gJO58/mCjbNSYg1EUfa09SA1QUIiIyJ71ECAj5G5pAY7Yw
IF5VMQewg737AlnucLJgZ2up+yj+KuDrkKpqrrr21CczWWEs+nh9m4PyOtqUDF2ITDUOSy76ZpHA
Lv+Cmkn3GX9UiNN5ny33bmYGit5dEoyQxBYEzNDQ6hQ7QWFNtJ5WkWJPnbnH7cS8kMcTFGXgd0QN
QEsjYxoBCRar/YbExAUbVmW+rRqL0lAbWPI8MyaLp1rHJYXbzzlohj9wb9oQFUFm/7Q0RlW63htY
SGfE1M1Zim5iQfpeqRihp/hn9GYdDeqUBBoDYNj78mV/EIDRZsXtNATMfobLnqZYMqHHuUHRvSE6
BQEoedCKJu+Emzo71RHPH50KbdwR32hvMgwjJvztpqKjjZvv6TLezjmzUVogKJtxx0Gi07EH+tFi
e0RsrjhgaOux/gigsoKJ3nf2Zs9D7ncktTEs/f2pAtJ7O2LyIIM2/HdGUp3JNydOi6uHeLZW/V5b
o6B6UNFpPF4CYoUjwJVsRcGdncBnAlwHWXQPeQFqB7lw85DMk0dCDhP1d0zfGwVh+JcBEpeQtpwG
PWc8m55Hov5xABEgekmbFeVBGs2gaB9eEewj6ng6QJAxJwvYG3YeDFq7l7dkR8+8D9c37WQkbeIP
dkYQkyyE886RFntczph34U+/mnh0J5YYQOFSj52Y1MKfmizo7jGhGmyRKy2wM9AQPLjoCjjk3vg/
XuidqCejJ5y9Q5OA2jLtpyPBgtp+eCRiOMl8jPiV92SWEj4mlBwYl82B93SILran4GSFQw8r+hE8
VujgMvgrEv6wMFQxWau62GAg60w6XQGxxlauNoshklx05nlArutyv8ZjgS4XPE1Cuj2mcTad/cBm
xeX9r7Uw+KDogfmFl/ArqltlXV5C7y9fMWXG5o0bWnzzDzED/bk/gPa50dBXOon3nPMzVfH7CPy7
Iui25t2XGBMlQ1LHs+8iUSGo9B4BcMOZwO1gmYM0qGMFnpiRgs4jDGORbGX8BjiZ0OD8Fn1+RzJO
cX/iYIIgbomrpC+bwD2Kjt0XkQoDTkTFgq80iRFk3OhApx+cjQmd02StuRx5zlP70hk/cKduGtPq
rFMYQC5mpY8Mvgc7svX0RnTWSWvOREt8ABLxeORZUQwbI0XjLzhVyX9DQt1ZaNGqOL1z2PXXzxhX
76Jv5zumESaOkZXv7rv8sg9vs5uz3954I2j0FCmhm6lXGC89jyHK2f2QbK2rC2oxmtFcHE4+4sbu
OkAtSwjTcrIdLh/EZu9DvMiQcRah2D8+RXBmb3SkyBcHo2QyzA/8/hHpMnYW1t7z3v5duf2hc2CS
cFZlYes+gQXBrqBLitFfIX4iJDATycOCZe7HcCYle9X2AcfCuWlysl1qtABIIabracUCQ0/5BQE1
Uupd+ZixD5G1ymE39tPVl1QITv/ky5+2YP6IuLCoDK3Rhcbs6Vp2ykPhUwev71Gh9tdv3sgn7cnd
ofyhrFbwqH38O76Nk3xMl9e3yiCMo/ksCfltB9UuLwq4DbbY3lXmdurML+MT5oz4yVIHL44J32tJ
PoCnRvDeaWCk2MRiCS+5pTjNdriB04l6yHdNpjIF+VHhTL18K1+a5efSWCmTVLMeMH400X1b+A2a
seGxWQ/d97JBpVL5WTBAooZ8iaM8kjjM9oi78QthryjdiT4yq2hqPXSgAo2+eKeNBa0mbIPPpcxy
/LD2doLcmvUrMcCDjD3kcD/GmqZDwj3CBvi2F36c/iE5s9w9MzC8vw7h9deuTagxninf2XsntI+C
UHosBxeQGrQZlVH5E/1rMxFagJKl8K8U8MK5/UW4LmamCbRatuRi69bCqkvp7n7dMtD/oMk5mwUL
xtiGs1CIi2XQAIEEkHLXx3XUxMriDWLBg06TidRUtPLPwuhF/evQAqBXP/A3hBAElT3eMKP7uIdV
yu84iJgoIGJG6z68HsCA+2BDxlDpVv7YSDd7qwmoP49F6yZ5p/HQSHxZm7esRB9/igwNYtwkA3Ks
N/xzZc0mALuSGyQxxR0p9MSociTUjDtY94HFy6CN+47XX8CcOF0MCiAGBkK4TLIJ8f7hWDGT7cuc
4M6ZRpnItEyMffAJ4cA243KeiEyCtvtDOI4saW+CMTPm/PO+xAqbyvCUAyVzNAv30T5Wwn08WD43
eOWkcL9LkTzvL79t78zNCwwuMe3xhZtvdIS0Q/VSCPMi/gfEs+K2h0mArR0CSPMe1SpoNOPegyS1
f8g0aDaYNL6fP/7qux3tHitu/t8GLAAlHy1qX7B5zg0shE2M2o+ZQAwnrJEMbuywwZCaONJCphtZ
hEDM9jvc4GtmJNDxN/IAAOrdFxYs5qriFh5NsPzNxPiCeq8Skl64/yGyWHuySrfogIugeM1qFuSR
+POWIEkaaFC1h1n3B0TRjhE1fxjijo9lDMOg9zkI1h2GbwTbHSpSWmmIw0R2K/8pUyp25oAUdaJJ
vVntt+yvK+SqQ3bjJFmgS/2BI+cz7lzFv6sCVN5gNo7x4fF5UCHQxONYOvJG4TghlJZfpbrN4JN7
Zs95esnmE2c8ntf8i2gu4SDvMUsi8WV/k7DcIHClmAzPVRmNsbK2GpPXnKYR9QK8Mpe2E6dZtXhY
REXey3iuejxEcUEvkVHiLpz6+FJmHV3jL2MaMJTtvecq11MyJkFLZ1Qibsfh/VBh8M5dWf9pze0v
WX3mskrKAg/bIpjJnOClz3NVPFvpIlwXPNpvcG9FRCAJWrYeYGx14Iu8JzMmZmi/Qm31nsuEkJQQ
ZJ0ptqMKibcwPA/N/AherFawemxgCPKmJsYolJb3mHOA819MxsvBhoCPqQcrtZE56ndQCumB8+UH
OSBUDsgxZ6Pli4woohJOv2uxohVAHZ8zoBoOLK7/3XSpxB0pC0sCFiTza/SWBcIbolNuV8UZzYAS
fYjrdQHlB8kv7iQUHOsJxbrqw5DLOQF6T3K3Of3KWXOVNvw9VXkvG33jdNduhsEL6FegnQkO748N
V4CKAcb3h8tAcuRmflulYa2BalxhpFs6D4T/fTCXOXnq1dPgDCYS62VxZ+3Dbo3s2p7Yzfa2qjaV
MO+U7itMw+lSqOcxPWofOwklu4Gcfi6EFGkcY7ecy15ySO12Mwl+UA213Wd76vEuT4OxM1o25hSR
MItMMAxaUG5GxhkfOD79G1Fgz0Vi3oyem6/HbueTBIwCg2SKTWnnq2LRp0QPJY0jP+eT+g/nBLaK
qZFon9ktgNiCPJ9uuX1P43l6zDdkUO93/R12BwxIyJg8cnOEfyDxfxuFqRybZYi1KK5OstNir1bi
H14TRAVgBePoR58fG/VWAF/J4h8wAXKSQrtl88z+BoNA9qYxCgoKG/prga8kQQ+ZWr5O1ncXTs9h
WNsNXYUniQViwCiNWa8QLlDhU86s9jpdkhfUhSkCT+5CFwZw/fXLa3el/RgWxITLS0P+D+AQLwE+
d3xX4C5IACbEJWB4UGLcE7cDB2Xmvo75DutReubRxgQxvLSRssZ5AD/VhKC1O7iqJuAg4jZHEUat
tnBZJgCX7MXm9PRdwhbfNz0JY02By/h0H1CAnp9JK8GtkhjzzQtuHG9AxTiA+SLidwdFxWcQQREi
ZKbC74OcUqJBDxPEmgMRAhGvAwcsVgqcXOe7c57PMLlygDPlebwzyWf2JYnyxwn6NyCrgTGH5A+8
5wTwnCfxZ4oLHeKsurL558TTYNOmUB0b1n7NY3YYUzFWnumEw6TdALu+zo8zX/PxlSMRGkx95uhM
AepooyAK83vXe5huqd5MFtA4NTtaE8OrEJ0ihP0JvcYNj64llgJuKokzFmT1g7Uf7BLr4bmNyvPk
ikFuf9MAXRM4ZtAN+kqQMQFPZDMWO/43wyJZz8rNFI069+VrA+XHq5sgIrotJNCVlPw5ztXhX20A
Wtsd1wduht9fn6fVDgd2KB2rHXUx+JdgY6iB5NnBGykSklgkhCq9H+YsH328pSQuiNH+hQJLOgLn
cpBzunP78thmj1asFxh2emKpxaB8yM7i9biwRViV2uB9+m2/QkG//Ky/SPr2YRV8/MapLkD0yIl8
nhWfNZ8XjuyjEn4YH/iekg21za7eLRmNN93mxznLL6o4hOEAdA6Xv9MASi9179F+/Mcl/EVWi/2T
SBkOPZ51EU4prgBm4P6RwMT11xuFWQT5Fo032F8hpip20Mfx6yWNKF85wlF/R/N7LCYcMh1gtnsM
DWTHMzsz0d2Y6KpCRfuD8tl4HKAk/SKQ+fa4Sx8z9HosYT8HQqQKE4jR5Us00w1j3ovhKj2h1B0x
Lo+OOYxPDpMcT7eY3FhjsNP+o8n3iCGoXawCGlwdcmrg9+67lHWeKBYkWNBw6NvHwe9anosQAuF5
ILBjv0RbuKVD1a43Q8Ju3F/3R6YJ6jyItrdwgdxxg7JX4NzDpc8MsWuO1To5TsLhehAOgz4zUDhk
StxytSRMNUwe/GfN4/Dn3qKHz5myGa33VIfsj3BJdLRMiLxoQvGefMVdLh/hy5lOEnkm1IgEdUE7
v+YcPuxc31V7lnsz0dEH5YE3lLcH2cqcEy47ciZxSTI8EBDAUDCe5SPxeSXf2ffy4kWBCGCtJix3
xEEBPtdgxZmliHSQUCIRWEuDv+yf3RQ3FS93/PvjLi9Isfz3nyzuudUKglrayKcx+ovdCF333uZr
egFnxnBLykGKr/Sx5DfuQrAotH7JpQra0UzeNDRd81jGTUa2JXFWa/TNbuNNjllYbZ7OZDVc4fTV
x8vHqrXSSFaHTsUy+zryb5yG3pisuwloOqzdbL+UvOrKr9Da4+0/J6cthS9dIS2BNJh1i7ZuyIMa
+ekUiRqVfNGEq+z+9wCpyncg7OYIggP/R8t5yLMG5AUHwknCXohHkMTBCEctWqbmWhwaVgZUQzDd
uOxn33WPc5BOE2MSlOhKwLYKbX+Y+sSgYHFQlh+2CtS53N/OzejQBGc9anT+foSq1GsBawY3SCqj
OnXYR0Yh71i2JollH3CX5b60GhjtcehLrjKddWvJ4TmBPIsjw+md7ssCF+1jnVGuc6rJpQ6YU3G1
7XKv8qComaw6cBI88tfXCi/ezR0SrMe4k2+4FRWXsfHrd8eJ/WUyYHpnTW8IAzcGOKRoyUmQjzOU
Y0RnG1oSI1ZwKHGa7tpuhiAFLOT2x68r7XiA8V7yjn7933JA/BL61p5Tn2oOVMK3tjlB0Od8wpHc
ssyfULG+yUlLxPzzaHBmD1BmbKD2+VoMP+d0y62MW4ZjT2dOfNC5+/fi60SNSUZ/+/PCfY5Rn5ew
6536YX/NcYqaEmHuluNS5h+kxMLtPv6knYvzEiQE6t7u7eQTlAyQHX77JEZPCQ8DwOIpKNdGyfxN
lj8CSl5k+CGjQDp+KVT8F0lEPsnyifkHMj2ZKc8ZAiFutsHqVfy9ScIkpwNNBu6qZvE+dAhNW/Xm
T80mbIC5Bn8jqqAMioA1zDd47nSMqWrxN7jipXJe89K4cTFyOyA1aVzprrYG3HS1QCQMosZjeM1T
QCZBos8fd6QfKUtClnlQq1Bhocx76bYfvYwUlWCphXCNvm+zIZokmnyNEtEHLilGMoIOJx7x8tC6
T72NqJgYgTmwIiOY9AlJ4g4REViwKace7ACiC0Os9DnFTgSNLtChaWxCcH9PKKSnA3Om9agZHDIG
YRGhX5Q55SwUpJ/1zUN7w6V1oPvhBWk2nY/n8uKJhFPo57PRbE+f678BgH2E7zYxSBdxU6goME8y
CHBDYDmES0FsA+4lZOKQkuow6KBbZZXnvKICzUoIzDmIy/91PCST5muJnLQZXD9PWA7HpxD5epyi
tS4Bzf9H0n0tJ5ItUQD9IiLw5rUcTkgghJB4IUQL4b3n6++quTEd0zPqFqCqU+dk7txmFaWUwUPD
nhhdug8XNcknjyT7doea7aIcX6zi29nAsGXPBt9lG/tyeGkUgFPQNSsMG8WJGx8HNyBrBc3hKLhm
Ha/jGuYAjYytbXTYszGquIysucNRLvpcJPbovB1IURjigMH6FmkQEwu/7DvU1uO29pdJ6gkwVUko
h5GHpMGs7QNV5pMurF4ePgcpyHtOzsnf6qOERYFgF/AmbWW+ClwnvNjJxKnWSi2rAE+P9hHPA5Lc
u1tFWBfRjLpX/JeJUpivp0gFZ4LWEt+ZlMAHPIpB2H2k4TlI3TIiHpKXlx+V9I+tEqaB4eOz/Lmm
OZhHJ9PHM9oUtujJlJWIY/dzKgdYl3eGHKbPcfnnEKTfS8MTyz3S5zbsiXGhWerfeptSkEs1G+zE
UGY49/pr3rbuGXAr88ng1/jjVQwaPmGiMm70Z9GThn9JV/EftHdAvfj6XPRnXkCYrdQslk/fZU62
4/AY0Q7kvnBAP9MQziy7y2y8alUmZxz1T74+KGxA9s62c+Kax8gS0FNyTe6RaDTJUZn2/8+oNOFm
6kKizdGwjQXWyGYCWuyj+yoGFaKipUz6oBQXm4VXisNb8rOI+Cv2xTv3bwmqS5zVD8o0LrU27N5X
KNKO7vifkimhQBn+vLBhVtSYAtHnhik/JCh2u1Xjcd4kjKKm+iXGQulKeBiLXEUlAPgBj1nWIflh
ugBuIU3A6U0gd982nMrvLx7d322YapPDYbX5tGcA0vceeWnZ69bDrElxeTXQuAdH9aXCR2WRSXHL
pVXoyEGaM7WDrVztGDMTqny05j63ksGHFRj8QrAav6ljxCPmp7HJxxRO9kh3JwIZDK59Y1pOKtSL
zTWWBhT5KYtUNjmHoE6Jo//lnddETHMbLbJ0SqlpYS2ouN6ROzSOJSGHyEMm36nyC+TM0GaqfPFO
RbPy+qO5EUubRiLPO4YKsb0OP2Ae2/0NUINivCpHlXYJIaaNeXtt3ji9bbB3urMUJZklx/r2GM4J
oA8aKuZ3ZN/yvBZAbGg43TdKCjtwRq0+ohRsXVa/NOOoN5zFYP546KhFjTZwM6Mt19lDvJyO4Ywn
UHLoICQ+6M8tu0/RwP2bTASL8NdYLdG3uHvtWjcjM+tk/uSIqzZu0fyTR5U7rsBJCrFmCgXcufZ+
KdbZGWYipRhM/gECe0TF6DvtTtUhEbO5liXp15N/xjHOC/EL592c/BdsvtwbF5gYev3uaHqYFO26
FxwW+4alX4quFEyLZ4BHOP/d/l7e5/8yHBp5kMW5ZLYMGTvMhZUO7gpaZaODHe8VaW261fj4/Rfm
W0nQlNNv8i1PcGi1l2/tXnWbjxhz4BNF9dZbfO4j02IKkg5V/XI0NqhH6OrT4vxkP+dWLTrlbxZT
Go7z34JRbIf2pjaZgOW3ifPhM9q1vg6NUekajtrneplFYnEiA/5iC7232RKcqQWauWDEoDVmANqa
gTSLuNBm/L3MC1WFLB3TFnrAVBWzGx7iLDEWOL+ZCiAuNmQH4vOntnW7x9PMyw0dQ+D6ewEzyXLp
5pM7Xhxbmvdd9PffNl00204Df66fs985xHkfbT5LhXBuL2HsGVekhmXsKFQC16iSjDFMsr3ty/Fl
+V2tP+Jr/xrle7de8T0lTpM8jS6ibVR7T8/zmtFS6o107OzvoQdznwayPOLz3z0u2bqfffDqf09i
OnA5ekTWL2lw6421+I9AOWRBPA2Oj4U/Z8eJ/8sqSXeTbFR8ybTQ32oU7NHCruaEuXsqf6kA3h2L
42g5dZBTWHkEuWAJdwQn8X5GaCSI3DS8U7OQ7jyel2BuSrxI2eH1x8tGUGV9q7au1jdBDwvFmIps
j/PLLRN6XquncGtYU43zuHBL7COwnJWuCbIvlghejtGteSJbR0OmLDoHR8AmCLIFfOVVsYhUb2Hp
VWtWlmZtt4Iko4QwFImOf+V+rgVKa18bs16Gu0wxGqY3mpdDBUhk14NQxddGJsaInszilE9JT+UJ
XoTH+EdVxbQ09dF81svAHi2N91b9mWWw1Dy8gOTwa4rBTyrNPgrwGpTlZmqsb9H02d7Vl4wKgm/n
Ww8DSGwtTNRziE71PRbQHV2D4aCcdh4pUOqyDWed3OspQYh8v8fDYNW69A7hv3HDji98Zx+nw2Q+
RZwWArBLOlz+B7XFYV8hbQjn45d1eyuEwww60a7+D4568V16iagw3HSq0T5WPNfkJ6qExs1cLtzc
2GsfG5vOoTOLnTQuX65DivdybqyT06gyuQcvyzZeuJ+y/L1Mzvvg1Nv07pPtKTwOabZSGiAcucc1
4TOb5DQ7VzRwFSRjgPdNXTcL3dkrm/5fN2SaCrfokKiDZBjZJ4Nx00j2eznctrNvONutdAOqAQC4
9c0ZnN6CVyP9Tg2CtPu3kkiw+T1QDbptuCvEGOp/dasbGV8SZOMI/nQ6hafheRmvK7Gks7dd/PlX
Q/vdfv7DfeymJu/DnwVruVNqoph6ei2n6ciP9iQb/O6dMLf4U9JaA2efYNvmSsQOY6YeQlMmeeAT
b97trDMbyBgfEGe7ERvG7sX/P9Uvl4CbIhWYi8m+hhO83lnAvEntFydJKt9ltH5bJl2Dx9brvVcD
aOLBw8VSa41bHSaf1MJ00hN2q90K/oOPof3EHlEh/VxVr6mN6EZZ+AeD/jo2xhFmRGffZ2ORdKkw
gdXhbEroDrI4TDcdy/CUsUgqGBNihdj9exp/q93aaykujWDXyXT/tqvX4udrWXlV9e0oUlr0g6CI
wSzSgv5937ppoVhmdVV9JYgsXWKAlHYrh/pkU4ShLCL5J0GlzpAyMu3+LsWYk/75/lebBf+INVrd
TFhuzurP1t2TidwUbiPTTDYhHrBjO/OzbaRkYBha6GpKyEQeAz5UvaeDed77KUaLZrqWTOU1KIV4
gY6wbPZE+PxtY7AN4PFh3wBr6dPwoNS/8+4j/Ks2ABeJz/joad9LBZtb//Gys3UwXpcNhOocvi5u
IQOyfcViuovUYWQBLWqnhmw3hV8tcHKjcOiU03qQU57H8fHmef+vqKtRrZSiGce8UuLU3HaLlLbX
9tIRdY8+K874E7qFWR5tD1B1LfChoH+rtKRbveuEii9U+cG5OW5VFCn2MDws2pST/e3Tbg1zxO6N
EXjUE787xBviiupOzQ5dm+klCiR1p1h6pIPiLxetWYuGBo6eBTv0wzdNcm2LsTXuTTIxyUcvH26T
OcGt2jdO7g1Q78vh7yLSy2Qmo1mRnqAzQzCk5h4WJ/O4/HpC6cg0v/JxplzfND6dcKugREgwYVYf
qavC/HTLiO/2WlEpzpL/TnQwT7BOUqGRGRMh0pcTYBZ90uUaLqsOLv5v37O9swxCO2J0jbq4brrW
bhj+WfRlBhqJX2qN42e/WFcUuq2K7Zjxy7WfmYxJxYrBbnpVHrIcOXVmg/IteBPWgcoT7F6L4aVu
or5dhfxcQIzllsl0i1tv8rT2VuEmFE2dLJSgpEGoY5DuNGERz16K5txUdx+dPtNMvJrGLJ1c3zW0
Ww0vX67gEKK+IrZ9gZE/zJitt8kyeaM+ySWwkKSULBrXl3ycLoVxU3MQzhW2EKxNkiNqzOPGH5ur
d1Kn5mdR5LqRIpZtsGlwxOmP07JDvbdu/aYXt5Bc2b3eP/bJLPZAv5VcOyyvoBZPTUjQRz9OYSbM
f5wb98ZtumnIA0ilQhyzQ1sp7ZH1NXk2dMNW8o654nmQtm2UAM0StLrmGHzzxAsXT0vwU2pG0LjV
dyHv6njpcMdic1PzDWwfXIXOHko44TnzpseacEv37LkqbQy9YzRJDoTno7VgBG6CfMWgoOrhOaj4
MMn8zpu1/i+dMM1E6p1ndNlYj+z4VbL2i3dHzJ0aDihK9q3BMD0Rv42FGqDkayUuvhuX9PWS8kDs
E+set2yzoNyA/pW59y7qv+oL6yvq25pMt2tIfyV4nHGf43WQCYd2JKVjvVQkSJ6LvNuz47hgbR30
wNvUU1ttLo7svRb8Yh9hCSH63j0W53/IcngevntHGsOzJkjJdUziZ8mXIMPeNkInW+wbO/q2e5BD
A5hq6d4LJL6qFzpbvz0JJ4pNNflyVZ/fGk9FyODS3k/XnQID6ptDCNoxNUB5oDiqodCXtqETzfZX
+r2/ja3Gzi78sB4Yu2nH6Loa40qYfy13SPoQqqpprRzeBhvdTmioo21ls4EqwOzSEWaOIuiy0rvh
XzJP7gGNHxNlDqtiA9FLm2znDfLow6SWpMu6ug9cVvLofOe66680VOPfUp3ncuCsD9JqZou4NR/o
spOdaqcDkmPs5TT4xoG/mekVUG9BuNwocS3GqXbseguMHDayLb4e9RpdWjRuw00CY5zxtlH6PqJg
FN93auUMwycSrOA+ybxbiWkixC5+EoJjnfduNOpyQ65RUVQDofWk4Li/R/OQgdCdwf+sp/hHYgcs
jV+NCXy7hk5uQ/RMTumfx/emnWEzqL1uSNb4My+jXVDspA/VNRvIoJ+co6trONhHX+k2Tv3ULhQ9
BhQXNLOX+qFlD024KDLUMLxXqVSp9dJK90wgsorXoPdzUNkEH8+Edq9FDGfNvY0/GIQFq5N97hiN
n56NZ1JLVqPlKqzamvnHftfiid3lLw3b+PKIv44jscA2gExS+eDD9OVmY9NW7BSXzmE6awFT3vTi
Cd7nLfjzePxod2020gUAZPGqZ3usvY/w4dlteRU35NDO9c8Rxs64ayhxZPt7t1ycQR7KzG/+/VHP
GE9Tvbiii/gQFoAc30s+DHZt+RtujZuqjR+T68sADlbxCTHNIeDSnOrzcPU6kRJRL3e56muY3wDg
aYIJnfUtfH6LDgEGcPPiiXqOWHHEh46/ATrl8J+t20UV9Cr93PA6yXMPKqoAQnWOOwSLVh28ruPl
QMpmc/MH4cD8AdrQSrtOUkDf70SzH7VgPGC75LIIWUZN8QRMbPm9g6o6LYpryabFg/st11jVJ7kE
D2T0TK5CdjONu6WUopwP2+7q56JlS2ljIDtb8OYz76trBOHly8lOP4RdlylvWBaPR6vXcW9NfwAC
BYZQYLJ5hWPSxp3aNpqiAff4fTWOsDNM3LvUhZ/e0/aq434tfZAdB7PWJF1rEA8UagCqTMTUb6qc
KmGcko3TBOJeakKhHImqs9Vk/MOkNa4l1T8xjLcfhAUkBbPr9o117JHX1E3haDxWlsZj+d4TAR0s
T0MCztazb3Cn1cseoRCMWwztQonJLVBbuBqxcAuvba16Wkt/eDk5In0O9ciK7EcC2ni9gfSedC/V
0AlLBsTac87epgJFuAgg16eEQLL0qCmhuz4E0PAxwTRUQ4sh+m3PkvaWuPgafQ4WZM6yiUXAlV93
8ekP1/kNJSp8sH/5PbLWDdLXr16igoXgROndVqmG/9UWhD35aKj/uQuFe4Cxyh4x5xxpWJj6XgZb
Bzm++KzBJyvlzoOg364jZGjZJ8Nac5UH+kv6cb7X2uhQ4hMy4bFfiNCy8rlwPTJZHWa6XHgb49Db
OAbY/rFWMqO9TXCU4MoZDoP6uLBYnxzCxehIeTzcepWUfzy6BZpdo6SDmTLEyO1YyxcZpE/sE8g0
OGsGDd2AtFyIZiQNKBaKp23ybK+jbbPQeNru0g0Bwtlss4C1lGBjMUJKUJ0S230tGsXBvn+o44tE
6s2huYj7fa6nZ8+8VXVBf7WhJCgLdmAH3FAuGx5BgQVptaVAc7XlNq1xFJ2BlL52V8PebtmRGZVe
nu3VgGNWnWa8Eky/3ap9gPm1V/Kt+7PWrLfpPO0Nn89vnv/hX9pZOcaAO/b1zAcj+LqomY7TBXYN
C3mKJ70n5GYTRXo4a2XVZHJzPeWmimiqy+gAlJ33a6/5rkl7nGtso6M68qsawml85tkrZGPQq3V3
Q++wrksrLpdDFjuwV23gQO09ethp030HaFEoUMOna6nQ2MR8KKPntzjO1H7JeHfqY45ffz0IKsIO
+ZpmGM2UyUFi631dtGoJ3klr1Xo2WUFpH8yja+4HtkD7bJfvqwJ62ak9rGf+P+/bsz1VT6UvpMFT
hmWNWLaNDp3ae7W7GF2Hu9apM7c8/b36DAixkkSQiR/fmdigp26BcoAQaq6KPcUjtHc/wk7xc4g9
k6eQQvTLJVTLb+Df0a6eUznV+CyMVsBaB0PV7ugkTcrxYVjxOKYboz+a99maLdv+KzfE+soxfpFA
vnjfvnB6MPeCMjZSYK0YVqDilQYILbEOS6EH/9ImIA2/PB3Med92Hci1w/lksTg+Ep409HLUb8Nt
4mrXBMFkPS/7wZ469HNeS/De5sl2sgsnz2Tx998KaHv/k1VOn+Y84pYF949WI1fwCozhVal6HS2j
bfR5ai+05Ck8aHwpZoD7lsfBhTPGHJb3wdZ2Gk1QGFoq5+ig++0I92N+5ohah5yKqOBoz3pzu0Z4
i1lHbvn82XlV7jNamUUudB4WgkwCvsdDv9AYbDpQk4smwVOgiieqCBW9Mqfcx/WbhNHnZMKX8kUF
Y28em9esk9ED3TMVjJ3qZ5t83UUPVLZoZQxlplSrmvb00CoFIzZLnhZ0m2Lrc5+WoyJfSIB5jrRA
hNzkmF4FucZmWpnsBrNyuKlTCRyTrKpu1SpMTsJdyQt3b1nU1DnI1rpoSpz5SE0f0ukMrA7ZcY9D
dUzWL2cFSrov7vq1KPW2qZFelWzri/bxraRuUwcVgyxmTDRxsBS1g4mfjUZePTlWNo7mX/mwfTyY
5eWMtW74b/BQEzvuH8EoF2Rek8+rNgqt3AXK1tP26obCnwrx+9t/GdOoZcd0p1l1v98Wo4zGyhxL
bRkBYopeNi1sLnE2Hte/JIKlLPqHuCzlE6Iujko77Uy+OLT6ot3DnidLIBcpwPpuVYOvmCxOXIUs
vFZpm22jMWCI2GpywRYqqB4ppSDJNniTT3I0GHI8cvsmE0PJUz385jsC84CR7sSFSGc7OEI3J/ib
/80fhs/od/z6UPh3x0RPiKIPnZwtFgTdvkyqGt0XyMCynjUGSifkFZiRbTspvWxa637mNV3QpFgN
NmIzdU1zFg1SJKt/ayy93S2dVVeaZlgDmO+HlIzQGU1QtTEs9OLu14A3SXB0f3+vbvvqrfquCLNv
Fc0InWpu0k1CQjqy8nyqcKEOOgcK1G36+6d0HjOx8/QxuUmkkc5wiFWlqs9uqXGZoivdWzx3Kh+Y
DNEfsFW7pQ8psWI7R0yfK+OgbZUrjtn5KbFwJX2qfeor8SywpUWnT3v9gs4UKiybaY7n9nj3KhrE
iNQt2Csk8yEXQ8/86h6Ofsfvl3F01ryj0MYl6y3HAN+O53ic7CawNTsZo4QiHdYdqyXe0qzYzyH+
Pk7ThzOvVg9cjRR0+oVGheV8idnTgsH0rsWjsTTMcK3oFPNJYViapJteY/lW4PdRSNSc3UPbsd19
Yl31nPC7/uzL02JCkOTQOGjo2vM6lEXrVa5F62uz0t0okNyDU32ysJi2UQ5hfov2ufnP1WGAigtV
tWcK64oYCBe521KyghqEyXYrItvTmq7QZnPeX7Qw3zYDHIT0qDYi2b3PGi5gZDIPLm/Bd9MkqNGf
lenne7dkdnGKDGTdtXTZr1NK3e7A/wz6tpE7pJR0/dfReciD1+kJ+3MohPL3XFABHAomdIp5sBs4
z33U9Py1nqKavQEzkS1cATjwMMcVVPVG4R4vWv85VaQNzBMUcNAo2WdnrU3HV2bL+uhqp1dKI8wa
5b6W3ucOGabBbyiB2pVs6sG7NKklXrqF52pybjy65d8LGlGU/tyi5ODUY0rX72qBMmczWAwoDE3k
GqV3hYYZMqOo9CPtmcE8q8Gxv3xzZArq4zx+VxKwFgo4e2YdO2ZMEfzj9RCOPBT169ctzscsDzUl
d3v7IdjU9+31UE3Y2qnf783HtMKJo3XlBOtgMkdM5cyLv62OUWs3zacz6s6Rtvd2SC9rs6aNOm7T
rjA32XU2A9C2Fv5tNfL2DxjZs179LJk+sxnJ5dMZY8sWffk08mhcpzAu9/5KyKQEqJe/5wmaVpB9
PUcjBQbrpkVYgb/Pekt7ojWNguChKoCj3WCaIb3Qpu5fVSODWaf4rRKJL6+Hcmo/tREusvQbe5OI
5CLijHFhN6rYTsmZweHpCHeHzf75VYi1N7cBcSbKm0O5qxpplj9cFSCP2DDRl0XgQYGwYtY7eVrT
evC0A5GprOY0f8OVYWo793E2NE2DF9MmHbKIyJl5XzhydnH+3b7UvL/lHQEmv/9UUllTUGI2aXJ0
dWQRS4cGmym1VdGanXce70ocZ3Zradca16/9ZVI1ldi3Nw6TxSu7OmilYwh8hKIRsA3yPuP3FCl7
8sxxkvCoUo4nZ2df68ks4kr7e+Zfdotz0T6BLquAylK50neFjmBY+unrmXcHnqs6f6anymHKOqq7
NP3425WDK94nRraT6BkejGVZJvLq7YnqTJG/Yuv0c3h/xDsU6zE/rY36kPzm8mk0XqSRYxzkKHyG
2b808I0aZtWoiR28t2dsWEyJe/c+M1U1i5XV38TZn7S8nRksNE/f1WiDJD3MfWRK8WXkcUhF2evf
gjGYvmqLFF5nabNcvq1J8Q7RiRjjHueN0w2sgTjFJDM4PsLNNtzZw7Mp5RaL8PE2P73e9sFO781r
wYZ7Cx9LLjPNHSdw6XNu4DwpFOtPEdgIOUI0pF3ev3ZKwmL9cI6Wq05hF1fzIbZWqVeYh4h0q3FQ
NNXU1VtmUQWZfi4vMCzL/7We67eEZ+BVoJoLU4n5d69zYfneWgHeWof6plOO7u9XklHNVYy+eXEg
b1QyaD6luoA/mXiP4tssE+54YglyTBmuLD6CTRPizkKfxnHdW+j5bwZ6VG4Iuclevg1VroHnoz2/
GjR5x/4rF4//JjTflKYCOSrdff1oiDb+cNKb5CwZ+6WMV8JEwanB+lVGWjOj0mnd00nEnKUgzoxA
vCL79eTC9u0RLLrseDCQAMBo7xSqWI+tUrzVo2+CwqjQS6XkC/aK1QaH9FLIBpfGsSSoj81Ys/RX
iA8eNIDox+wj90f2UerNDEbYDp8SkVxj2wGOEucz9Sph47xBNNm4f17jWTOdSVaaOJv5tCrINlZf
ZbrTlIu0loCjgDHzN+MENhSAE6lNlTlgVBJCfSSNNOAIkDfBQ9hChOwGGnLYqJ6fhjsnLBPG+d0V
ixk2NRx1uqhq6ESCpdxRAMuhk3ean6fVJCf02ZMFpDHdQ4TdnhKXK/V/R896fSSnpNZ5fC26vvgk
QP5kpxX7EPx8UE2jkvq+FiNHt6pv69fq2/2v8mze8i84pPNn4w7bZjIOSq0Xm8XvPMXKsFo01OCs
HlmmjRn3gX8aRk/HKix1jhZ4IqWql7GJHr62wyvWntygycwg4/fayycppcbzS1edjQ5GYBLif31o
voz8Fw462VeL+bJ6mZ1jv4ICDaz8yUdwBV38R/PekTXmUi/EbKVxOXQO6+RWCO+7buEiXyWcVRqL
Z/fJ9YlwoVJJdvhVb3cEq7dqtHw7Ny7f2yGqZ1tfus6HtxUb43G0ncwGuoiyM3FnjGbr/C1HGUTl
eZJl9znR+GLI8fE5YPrHZ9q7RS0sRFM7U/PRPSXLv8s9yRTqj+8b0u7QkT6bHnWEV6WCA4pIVMcs
tnVQ/phricYttiAw/UXsulFF8EhqpqWEn2ewm67VZGgiXNz25dasyL4rKmfS007FBfQ71JGu38d/
Z5X+l1OZsj7jQy3fVAL3NgCtnTZkSgiz0G+Hf+nd3Hc9ca7XluEWCQBJ4hnBQ3eP1r6WFCaugSlo
v9pFWsl+b8HM/dIz8vXOFkt5ugNiPAZeL6nSKoWF90z8NAN5QDbuzcokVw1KL4Zij2c8//1v3HZa
SHlTMKiQxtFs6uPfHdOHe3D4DwE41XMfrOFE7v5UuOjyHnJE6M3vLsm2/2xYkXH+rURAhOaZcDKQ
WXDCcfqrDUp+ENvAlvtRacASK+Fm3vzwXFKhXH9njYJdoYXYeilRZ1zXyez98Smhl/PkHomk2Ck1
5wPVshqeEYt0IVXt6wlQuYdOg6KqnXnz8ccS0MnpVOsU2LiiDY3A49riNBLxph5GDTSkxulLeZJW
y/pl3LuJMU47KnYpfK+Ya9V3k4tRDJMTZh8zhZ0BbdrjwVq/azZMBOEQxwad8twhzB3eJvgTatz+
PcEgIQqq+P2ZlPpHuK4ZfudXjV0GuMX5120okNemOijCw9J29rX2m31NESLW/YoUqM70MbDyfwwf
HXW8hN8d5eoXaMQr4tY6IbnNth4I1hDlD5BAaulUTyNEYaPxPjnJKV/Vp7uw9HKqPynDFvVUcVb9
OLdncBgblzO7lWtYBQIND0SMi5iliPDe7J9ZR/G/M/fxd6taJavPYqtcL4+kP0CwZlN7AyeHfXxg
I2BL5dtXwjKVPFtMdgYiBqcO2qQK5+zyne1tOBS0891yCUj8bO91gL9AUNpODHWz18GT8HwcHYfq
FXAJdEaHZ0zzeqIZziWPz7QE2S3CtE6HIuyo7ECeiDwd1KJw9yppu/CS1/MO9VW3RfhgEeAcvbRQ
6nL/NBZJasnJfzJZvh3be4Vzu/qd72KvktjhxPyVg/fJHav3Y3T83n+fqFTq94RtCfjyITaYi924
fv5wmV8OJhPlR2ALQtsPkXtvrfSaXF4LSR6z7Bjd9b/9qjH8NhHWjRw9fcgnQ4Duaj+MTZqI2yCJ
xg2rUHCe4T/tvUzK5NpDrItqH+lgFnGPzhVrySBm1di1iCZfZj/jjhcvqro2Ggpz9v9sUcWdZ3jC
GsiS+/XHP7NS64n6dI2LOksG7KeGvkxUp/e7TWCy6VD/HuTJHYtp6pEJHbJl6XufAgvbr3xdhVs4
xRmwEcrn/tvUe/lFBMtbS4eDVrhiIVFrH5vCuv6MISs5qepZuCpS0lcJHQlxkqGdh52iuhbURI5m
2JkLjGABLYlevnc4NtJZRrwQtbrb+vV9nw3zbX3jsv603ZCIZCThKWCWaJ+yIOvrND/aRLs2zcVQ
QimRWBKPOgANgQz6oopJ0Y6ZvK5b++LvqNBUY5VghqqXqjRdr6wiWXdfw8YGKKTom/jl52+mkdVD
t46O2zwmwsXDVJWMBTbrVi2qpsEACORSCZ6p5gHxNpqZd0MIQ/FBlHzZ1v2fCXQr0wf312ZRCqYh
UBDuWCSr9wWPXpMAp8YMPnY/Rmie4z+Mz4rR+LheeMlOl8rfl71RYja+vWZTVpep4tOmrEOrGXuV
Us3tTKJcq9wRWApmLeoeKsPxJ8xNvvkc5mHfJpH8y/5Uf4q1sPgMH/x0XH/lCp0IKBpfnqSCRy02
ih7nmwFvGhW6642/N73lqTcufO+5wGZH43yrVvqt+KCeaBq+Nbs5L6D/Yfzl85/9ybG5PEYW387X
ZXPXgrnKjGdxLrAWa7mgxnTW5ObnRG1d7pRl7i5EUgAjNPC16LyMIEqa+TUbmsHh+yq+7ZmG3xaU
aoaEQJI0CZDl7qT05ucu/HNlNQTv3JGb0O38++1v2x1/nl6xGS+ms4eQRsr7zwRijQF9sPHv/ETX
NDAWpbvYpGpNnzI7cicBStcvf3nFf1IrNPHneYSZ3xxywb+DtAtcNz5IBG+PVH1VhaNTxB0DYynP
rTVs5go5QFUujygzzt85rL4uvMXguKAtMsn7srOOt+FhcPkxq1/8lWy0H49iKmM7nkL0st10hvCy
CHifubROuweFE5rPb047Mbn1dn8ZcswvUMRCBeIp7XjZ/N/F/4wEJ6T/AZEHBWSmtBFaz2rafWk/
15cgMyl49/rm/bGJGAX+Fv49/xWG5zeBZnbp0elHwXQYuSCUrD94Ci8sZiXysRMw6Mh8oYizfOtq
yyttp4toStf60Mt+157BdrJ8c3ky/Utn2V9+LPsaPcorP5lpWxfYiTZ3HnI//jmzbTDvxVGy06td
Ku3L+3l4wN8d5Af3j9R4Iz+4dcDli57vO09q737Y4nT+q+dmfT1I+8nUm/qiXKOaptchrjd17945
J+6764/rx3OIEbctvR37xYH3KkxSIMacrmObOk5O38h1b1wVgMGfl95cFFPKZzlPcsPFOx+Il2u/
NPEWp0Hxs/a13aSHXTrItZZJQj/zo1zqF/BZmzw6a7FQKiGDR/z7xev+bT78/2cCoUFBXIHN9Gif
gVROLpng8X3KBDdzQOUepByCospIhyjQmyKPkueLFIULCNpv+199LJzvI8dk77fK3PQzI8ax/H0b
3SGx2Z8rLg1gfezu4/fIR4hdsKkPoEOfkPchBY0ylZSUNqehZzs8KGyD50f+5/x7k2lQ/jx2i+x+
ID6f52FlULZXG9M5owyIPLzmksRh77rY2qD4ke0X6a4Jy/aHsPpvqd1IFUIO98Ix0E/NPhYaK+U+
7yLBIh2CuGjRUQmkvpz/1F3GEU9JVQy/2Ib6N/wB662QMtsLdrT/4JM8K6wPN2X579zP8wWYbka7
eyBF5paWOx6cEuwHYDPZjc7VoOB0R/EBwBZTPN04fTfNAKSnvmqJnqYSIh6j7KD8s5rptqPij4wk
bMpZHJjxZSAhLoxYCZIpvJ1rPnDE29eYJhZNf1I5YXuzCP3K+V7zZqNebDkNl1njNj4ieYIXZ5Gz
dUGoTlNklPy3vgVoGeYTK82v5vYWbu9JHsveYXgSbAIPP/RU7WRMMx1ekKfTqgSZT08LcCQdwKNw
PlMRa8Fe9Fczchv6qlCe6fWt9HKbls7pBVnok7nuTrHQs15hsh7O7Tl79dR5Yg+Zf96+bt31ZDHF
hxh/PIQXtz/URo0DxnhQmjw/ljkhXHe97fQyCzNDj8BjcBfE/PNwlsSzhrzB/sLCnKy17t0FtAeC
4sLeBscU592M7BQQVXJENYC+y7NY/ob4WvA+4WMwZgxi3eY/s3CH1WA1BW2uhFJfRrlriOme/oE+
Kx045hqPn+WvuJwe+Xv7MnoOAT1/rLWSxc8OAtetpevfs78A8KAb2qk8ND+z4ecyrJhf+5KRGKdI
UoV9L406+c39PEFKKc+PHIyX/siQQDXB18tG/cNBioA7/3Lj9CJjgB3m3uwu83L6A0W9L7+OTBER
5Kb5gd3y0nNmKnR+XRi7sjKz/Jd3nKFsSeNGXrM7/yuSD+Oe6enXISTKeju/XQau/R44YJdSIKg8
zdxuwQa85j+cBxjTl9j/HnUq/veZ3vfH9+HrWAqWf1vNbP/xmxkV+26rlzmm99ULZbuPAZenz8tr
Zfffcp2HrKd3jjk64D8nt0PxIP5MiqjLR9PjK+/MrKNo93r6Sd1FHx8b3i14t1Qe87BAo9jPsRr9
rLCL+CLqu/5RAx4c8JC71CZZaXWcqpX8updC5/B1HSrpjoXQiZgnQrW9KZ3wIv9M1+a1VIC4dmBi
HdFVGLUZJRpv/3fClyqxec+hGtyIlD9W3zNCCsDzM1V2LxehdydAzFPijcZfC146xki/u3FwoorS
UYO9fis/aKLHUXVoNlZ+VXpXCQqRotfhTqFG/SYtm6zSs8gNSR7mv4yjMlQkKNhKHPz++7P5NbRm
Zo1ya/WjPNndIkXCHOP44WQPa5yRjf2al01Akn+Ebz+iq9uGj7ZTwLMvxcONdrAuOSXaNa3bNI9G
mg1K3FDwDugVpgUiwqG3tVtUiQZI7OcRrDpjuiveABP397kJ97/VT3EoNvvr20W1VRp6fkzlr5PF
yKx2N11iOk8XCGrhoqfLO6mSR/NCXJvc+2Mzl9vo0lticX1aoIayFsovuyItDhbS6hns4b3a+EOo
vFMLsuBW8/n3rBaCXBVINT9ype3ZWZhNlM1FABTndFpb/oEB32InrdSuyanjY9W2TXumPcEcxC+n
N076fwNpKzxvlHsMLfIiMoCZnv5h27Ba8780po/f3Gh3S2cg8InHN/B6Nn3+dy59GFesseytHVsH
6HEPg/TSNhI7jAmE9UQFTpUFhnZ5VQ3DnXf+vp2CPL8mkAS1DMAPWqQcO4Q2bz/KcZw+qqkKL17+
br/PCKgrll4Ag+Rr1bizOd3IVyP/geB91sAU3eqP2gG2Zg5z75/eS21KALpnqQAfquDWrodclg6o
21JY40WjxEdp3Pt6vmRN/9vlzyub4dq/XFoFZ//8S+HGtdNMwJZgHdqixMXVC1/UfWVPWafwtWlZ
iY8/FhQdZqBD5nVpo8GB2LNVDRXUDkhLJ1uJ7DRpzbkJK4XwWUhfq0ziBCj3oIxU2DbG3d/+H6Jd
2o+m9SQWmZr4r/h6/V78VX53dp/fE9aRKa5yRHP4b2W1MvBbRGuWoV7C/CIf3HhdIvBdtT5xoRSf
m3l0SoZmT3hzfCYt2Ubnj6zuJd9iirGu1qvm4sfG4fOhbOfLVKh7YHbLxjqTXM/Y4LPu+l2I1V/1
I/dOdpcbeaAB2fDK4x8Z8iZ9wCu8fxzvNtN/+VwaIHkHJiCL6I7m0WxMz8uJu/JX/DfDvmqXPme1
wBcEfPQKBPX8EqpKiY+9WcwP4HNL/3PhVdUdv+0/L/SQI5Kbywc9/PcRgvnjLeBLo4uIySFcHSxx
oaPSG9tFSPFnycN89cdO7OMaDFD59xcfAuTqPmntxwf9H0v3tdzYdUQB9ItQhRxekXPOLygEEjmD
SF+vdccu27I0Iw5B4J4+3bt3eHiEtArxYsSSzIfyySYu2FGBccyDccw2t7FQ0dNYwsOwcGEZZwz9
GP4pYXoAC1pVxXJ3yIyHhJMFgFW9TMv0zMbSNq/ZD2vDTf6lWfrmUhxp/kmZXzN32uObvU7e07iz
Mt4izQb/n0IKDuW/gwhF1TubCvz6/dJ2uR2fCbdGUR+3K3DyIewCsbmsZtlw4OXx1sKshMUMr+3E
0C25doJxlscsm/ZqZCDefsezSf0Ls45IjhqPiYeJbJvOxm3FkQTQeTSyVkJImNCZRECNxecw+5p/
cCzPbJYvpbRRepYzaGX6ny7bgLapbfVt86cSn51sxeyts5lVZJff+W5sU/7ZNxEL0dIbDcL2sYSw
z4Ew5C0lynnCGbDx5P04q+//GcK/6ntM4kv1Dmi++7tdWeCLbEMblf5mvuGEwLe9fZahmOrs2y64
DFNeziLvofcjMafGmvjpE8NZpiwopfkoYRvEa6HqqcO2tJxcnIMY42eD4crCtx0fsiWWSYVqj1Ot
QN9DPBj5CKuSI/2F12z5rSsyq6SyrolkzRvFnRMfCu2nxdOSPutCX3lu3zpr9B/yz9K7jRK4BS1J
THCpD1OZ7I2nxzJtee6mddngJXtD6mlwTsf+/0XWSQkAmOxHu9F8uL3pnrqPQAIp/GIEUzqMYyu+
gPYppWTQ+ZkI8jQxCIHLv7FGQ5CVOCKz0C5ncuXPx/mbjsMaRa/Sno03DpyAltkojHuBLGwo9VfK
K88GzzUGF5sgATzy75MO24nZxiOBqiiprDjftKmj75x4SdD7R5eevPmBnQVx7yYMRyY23Weya4OE
agEg077Ocq6N9OobLpx+HYzdXNubSNk25Pi26G/NSbvRZUhZzrFmGsiuYP1St9zcY2c62jNynX9m
KBxQIVYaI4jtdcwmwvH+oPQt3C5GtdarXTEysRbUzHAmQBx03m85P7tx+YuxlIJT5g4suBFzIjnN
WCj49p9TLrl6WVSudn5RO2d0iORMc7tR+1CjvSl9m5dNLg6qSWSPAQSSPSGNMVnLZ3oRcoBhCI/S
FVzXcikV3otX/4vW3mdfYoBzc2XUnfvySgkxCf3yI/toAbVE5/7OenvIoIcHiA3gJ8oD7yXX/CDO
VtM7+dCJT9OLj2Xd4v2TdrPq4VHruDssnphRIyf2PdhOHHCmZCNkSChbh6spiuH0adMRUCt1ZLvp
r02WQ8cZd8aeBI9qEZlse2cEfA7TpcMg0XZ5ANY4gObeIsH0PhxkBaQkKit2eYtEfza/EXFT5usi
UMAbcgSW2qMQpHalAAoPLb3lsygXf+Hc0zPltTe/A8Yvn6zPUy0Mj45ehEbRjtQjpUvUR5hBg4Ar
qPxj+U/0scR0VHxCK8+lk6U4Ee5qwvaBa5NhDmJz9wy7VjpOAUj9rktp/HNhUKN/M53T0JCF//Dz
Kion/ETTxXTRzqx8kb95mT5Lx/aew8yj+UUhnIoNdtH0U2iGv4HPxPyqb+4kFCU3UaSRjgfr2PAy
A01rEMy7VC70i+vsH+Jf0NmY8LdTTc5sEpobgtYKl9E5vHLoTG+PSC62iA7iP2aw1n4QgX0rx53Z
6rlYT00MkU66N1vi67NEXLefv9GeuynaC5UcpK9tRs1TIfrk9MtZ6bZwCe1Gm9/D8KsgmMth7W5B
G5Cj/Rvf991dF+suiTuQ8Mu5CEHeO+hL7xzU9+XlhX0Ao7fWenRfIORw1BjrE6/DfAPEYVDXZ+82
hbcmm0EA/euac+9zeTEJR3MQL44ke/JFEm0wBmpnz+eh9YCn+WxMAcze4HwesrSnAPDgBh75LK9o
Lvtcxpg6iMhZbOaElk6fS7B0j/Ssw5Nc62/aZPJrERIErr86kKCSP84jyba8/5neetZd959jqahP
s0cr7JuvhsN+bySCyMTqu739ffYP/bAOY/5dapue7RfgSJcllVdwPT5DPz2/NjMjWAWM7710+12Z
24ruap3aX30Y+pkqH8BxWp3kLYe2haP0cSWqOjAKXLyXVY2dUS3S0SC4x/2I+yCt5t00de1XfuU9
uEypOZ7T5MiXIS0JPZlSrPJtVldBnX7S3Y9zGpq4QGITd2S09itAq8rMfLEZfEF7ymXt0f024POR
gdyjDjG107BAPnWy8YEWxlpzeO9C+KAb/n02QpNfaXk9OYj8Q07L2Mq1zH6gLm008D9zqF6Lez+5
+LbDnYRk1zO7KYuuPQHR5ec9P3Q94fvVs/v+eTYUjZiWobOt/Q1fndQq0070EmMzcuNbSXZk4/04
mGEGHuvqx3Z0xHoYhWyVqYAZap9uuGPTETIZ62/xUVQE9xYapDRy74BPNJXI/en1/90++9FtHG8o
LdPDOveNFnlSHYFj/5y4BLUqo4GZx7aV+Ik01kupzUEnGBlu2brURPqOQ41H4d4LmLGnKhJ5DBNI
SU8rNuce9396eE3z6jkBQbte1ZFwF1RrgOVaVIvzAXMIgJ3JzrOSnL+Gr08WiO2BVgBPUzXMbytP
Rs3kgNQqGvwDTCDSemoLwflY3o7YxFPjirxZ7rjCbfa826lgd+BbpiacQOzaFudRYhwrnwepUWq5
k4qw/HJ1u2h5Yu1HEMCTGfMRhPU2DghswDoJ2ulauvuqpsbboXLohGGs3TFETAbq5aVx6DwG2569
QCdKJaDFXXxDuVlHXhm8PPEorW9FMLZAzyEs68tOIl7cCrSCuR1y/vuGXvObr/3ZI/LAkumEkus+
RTaTc8CZBvHoidJp3A6awlukBmQhCfMafPj2KQw7JlJELVGPwwzY1wlNjfCbANSvwWu6rcbKibJ5
N3ItmQotwKMYbHh0o+PAcrp9dcsShJ/zKnjSx/PA28wZs9WnSMPH/vKz/vv8mQarKfdMMWD7p7Lu
QSckuojAq3q8aVwDt3NAJt6ndbT5O5Ulrat5MpT9nnJKVBJhsBf+h4tCmkA8kux5Xmh0fLLdXUNm
wzZ3mjvL92NOCMI0MZ9F8+mRGeMwhKA8zUPDy+DxE65zr618mG9qVuJlZ/oezF0aLRPbqb/v+pPv
nWtX0fEUAZTf10DyFBJP5O6e5e4eqhcYEPEoaLU8MttFvMsTh2V8UEn9Yg5k9ODfQ126zd9xjtB9
PLfSrrGxMLXaLPuOEy1DlPOK8YYJyTqbMe4bzo2fx9zOAOUSwNvE6DQKqaHX3Hf+gWMDR5QrAo0x
J89a6vc2jI4vzcTvpqbbOHS1L5FmfHVYsG8vv3/3q0B8Noj8vHosKe79z/herM7KAIRF8AhGCnrB
gN27zu01fojfy3Q6m/oxyr23OSMIy6bMlfaeG00YOrrJP39jTo6NJX5fJnhT378AZm8yaoAX9u7u
/Pb0PhbmMA54Uca25fvXfOWO5nx/bT+0wL4jM+qR6SHtzexEfjwiMUoOA2Q4cO+z8gPSxir/vK7/
V8h02udF8JD80Oc9mdeuecsiMr+DKSu+LewNVOYmF+mjuWeLMMwMb80gPmO7EuYulOv3s4pWBEfV
fK8HYE5aAmkih2uMqVaTE0EPQ7o8w0v0Ah4/6+WrF2UDuoi9tW9hdJ9TOTRAzBzdRawy/KRg+oWz
M7TyiTIQMCFG4eTueTtj/frMvCuKpjNbBllfGz6rcWku9/FGYvqje24nLZq+OR1AdPLthAazVRyR
J9KhRRGLHZq8G4l5cvz+1XEyHJmyq6lp77Ta9b/+sxvsGGPyIcS2envi2o2GgNi+DBGBklDKxnp1
GR77RlOfzLur99YTp9mYn4VCbHSZm5/UhHHXb4g2I+f2UhGhkNFu5t+cd/NETJ+/8YXT51ZQ818d
w4Rvvx59IBskuYhWFNr/ppTzYiayPgCnGAw7qe4Eh+nbe0zUT6AbqW18wQw9kiN+RCZW21/W2dqY
W2nf0ogoAHqxIOF5O/n0b+xclucxYKBw76de+WeJ9HHB5tHH0vlbHSffYXz59N7qlB5zc8tsvF45
Hunl/gkilRbXui/XgaHHbRj5Fcfb0cbN7vlLkGzIrbS1rm+Gx0pKbMBdoFoQ55F2bkcp+NjqLhyI
7W4TneM2OK4u86AzewYwhI1LaAoDuLY3qdzfiklM/TsPLKhFT1EOXfviZHjlD9J4dbFauPHXlTbW
Cc+9M7Dmqx87FcBuSW8O34BtGwUQ4JZiC7UpXpfx1iuf7GXEm0eG15arRp9dPy3Ck+syRPkkgbx+
4YEfXr6Wpo66/fDYABbpckNa/8SmnmP8sn39NvqWYjlLncAE7Pb7rD6rn9YzZfL6NE+t2whOnaHJ
Q4OpYlRVLrV06y+flMJz4uQQXmJM/XxP5d1I/K8lQm7d8dhsRkm3UuNSelT9jTNuRDz9Bj20BWu9
OuCzLeziXY1SLwtQIjNel2R0FHeLb9e/nQlcQHfDCDQaRvTxkHmqX4xu/7hbfauceiUNhCW7RnIG
Kcl6VVREfmTrTjx/r6Rbwh+GbNpaaHHgiUwZzQFzFycyeylnGmeKtSDza9aQRlIXFoDveCmx/Be6
QypUPbIFcAk2ouJl79x6TzIoj/V9/2xgWjOzF4Q8PZexeFlpMdQqhfKFHCtBXlPJZjyIDcWujOMo
nef7oa5U1wDfY+f5VzA0ehlTXn+99ZArZmPdywA/rsyGraT/Elkdygtpj+kf+UCWfsGRoTt04ypA
qmcF5vTLDqdtt9ENj3fdD1YUZObbW/9iTXmjSkPLB7feOdgVOIcoF6Yt9A/Px5/ec6U5USpdpVcx
eJeO3nwdiJARNbdQ7ulxeTHbZxirJKaIgJwNj63vHKzinlFVgIHIS++pYq9yRlio2KND6iX3GoB/
LQsHIzvhJjsNM3M0sOH2CaH2MXe1GHGdvLLbgCV3MOH9W22BApIVyZI8LCEOIzF6NbJE+otUaYbM
SstBXB4dKQDslfOHanzk/a7arjdsL3qHQTAr4PEynbAI0N8yfGCkcgyCV9v4N4NIJ3D6uAyj9U9F
vWvJKBxpvAaZcsSkIS3HwzSbrpvKjz9K3bkJWHnVw/V17j7ms119DwUtyeA6iIe6EzBdWJVkGB+/
pG9IaZ+va49+qqcShKeKnrlU03sdUe/1Nn24vOVEckCR6ppWUbNm2ss0qouuObT12+A8CmlSy69O
kle6f+k9efybm7Q+tx9gXXxkYmqCHl6VFF/lGXLdrLuTgAXELfFwotB8iuhL47h9RM4lmzC+b4Mr
K0PlcABNUaNRXjZjFd9+V97XL6Mn0nfY4UNaQ6QNc+o7FPiSTTNNeZXl8GiHCkNNU34hp+5bcnCm
63xPBkpn97ttPEnIk/1t493dC7UBrfI7OnRCRcL58pWHIfv96ro8cyAfXBH8fSvaNbZreiKU7KdO
eHSqHltS1oY7zUay9i49BVhEJZw5ooUrK8KnMKBz+dz6lNZdNh0rzlKVUwMhHR0dtZy6ONZas+mI
LDeFewUhSMblOXi5FXTjigw8BkGvEeG/4FfDrHQCrkzFsPwOLKuOWFy5WKeBOWwzSHDCoO4qvRaB
CVPGXuC93BeP/XuFa2mFd3P1Oto15Ouxa9fXCMLLlHuZ0rO0lwmXbATi6YSjL7+l9Ml21vnVK1v+
y64CW7NdI1UJnFCdRcyMZ/0oysmedvqtkNkLYN82T/1UKyJXyvQWhHSXVYjw74doINNzdIOvSA5p
puEBvWfdTjbg7Q2/rc8i2D//nAbh6bstwnN5na/L0eltTKB8N4qQmJq1ngV7LO1RjDniNwBNnBGP
6NvTqQ9bZsbk5keerJhROvAEjaepciR5aQG4A15p1ezqQIMro6jr9vLOqSF8e+htHwkLBQ8mGOUo
fRQiHcl5ot/vHFYPDZY5IB1MYqc3mk6B5d33ZztO1pyvvrKRbt1+d03erfc+FW95txC0xkQr0v1W
40LoM9N4ezNKVe0M7mPYL1OHz2I9OeM0ztr8/loavkMiF9EZRX7XGt8WIYf/hdvRvJAhCXtQEkQu
4xy9ff+8FA272oKBNk0dgnZ0POF3UKb7VaFfrr9Urv3Ijr6yU6IBY4+r1KPAwLSd7iZaj7r4Qgo0
jEMO77ifrUfuKvJOdlU+zVuKd2VrX9kpUi/OKoOX5yzWPNUs8enOxKbVxASti3/FjSw9u0YX3V8x
XrRgUGT2LdzqQumVZ0DECv7YUwuKscp6EWOeFcQ4fRaJyXOy8U0OToxLSs5VqE8MWo/XAumhYKn6
rhzGEN/zRAquwVsuXYy1VTF1hCNtMdFApN8NEx3AfiM4HEHoz67+7Tk0GFIodzrJ8aF5ac5kheKj
l7atoI0u/UHb48x0lYx4N1RjmW5WXhqO14toU8PNzVPYQiXTEJiaj7T/79LODVZgkAgdMoIE3fym
dmkGZfMw2I+i3cCm8CJrK1CWJPKsdrXErrd7DSLpzeakUsPDk1uLmiqsL15lGNnd9Ukp8qhHasMf
r0q+h/S8u4ZQgfJ9+CjeR/redrq5bm670dJ+FC6rR6XAYdCSsZBeUpXWhQoOEzJ/nrR9+2FCYmKi
p1UDqfCNv42jAaMrAliWuiCKtUNt5834qzuYngDM2io7hKDb248e47MkknB5LbsdbL4uJ1rH3+dY
B5tYvkqXOljlNE4P1Au5k6iInSsQD5z7a53tHK8R/8lv5m54PIi5i+GtIaonWtvFfuFDgaG1wAGv
wXdhdtb96bwgXpuFhv/Txtn7uQ4So0tr3U0O1kMeptaOOgvfYfOTcLz7GeONpI6abEiN7DKIbJc7
wBjnOn305Txw5aiGa5/eqZOaXGsuwPZrFGAjXSHBgFr+xymWgOsFgHUMKKMOHoitmsjkWUBVihdp
BLHfkGdGzJ43RIR2fdN5lmBPbrP2Y8kJFD8Qt58UeepdAT5kls9eahGrYyOhRmpQkNDctFin67kG
wT5wAVLS4AS9iZGiZPnCjwnQbcbY7fMJvEhkfxPbYtO16XrML7/8wM9jFtSDkFYVG24IGApVvaCN
UDFQ7jkv5m4QWa0Xye6jId5n+ultxGPIDmWv+VlEsxPWNvVHleHci9cY2Yz4Mq5cc9dtsZSuzFa3
cuBUG68HDsaJCZYTA3ifO1QoS+Gom/xbxPxyhGbj3D59s5tTPlyXP9c53kog+Woyn+EBF8CDhRPb
SSGr0xjcoRANMrpyhpDTcFuv46Hn1u1INdaEA3xLH3D1e/BsfOqfaL5gLvsciuf6gxjI2jlW2MN1
6ntAySXgm/gK3VQcaTNILEnZ2JGXlbalWfmeT2c5yDXCvVk0l5laxX41RMnijnp71o1NtIvyH6br
ImL6eQSW3woGpHxASQo2DXD3++IekGSf/2wEDw4jwwqLmfmXC+2tHjzYh0q0aqFY+HR2dWTV7LUM
30w2Q7UXO2AUkI7aaQvcmw3inevw/huHlQjtqM+qt0qSIcq5prTw0vj3dtA0hIRF/InJu7fPWHnf
5vVeOT4lQq9zaWUSA09QYy9wkWOVHCkQM8nuoblJKI/QBHX8PgHAV20LmTPvCqHKXxCOPHguP5bj
rXf9Udk3H3gDHrt/bgnVTfsp65KpVzfVD3fxerUHCVq3XSX+K9GjlkI9BRhZ9ctrAKlHPcm0Efvu
ZZa9ufErx8KnmbDQS/RWpw7MSQzXj2wedcV01XNV5E2bd1NSuB75TY9D13bz1pVTDQwIjK4zZSe4
EzcofALqAHMP6riLuM9PATyVEq54IVLStXAsHD+7EWw1ZnUYJnTfZFVJgwl7ODZSs4IcOqjz8ngs
xDv75n5uLMdAfeU68NzAFXQw8z4EbQSgvxfpHepEt1Qre+WTv0oJEPrKHRekUK0MeSUTGgstJrZG
oEtew9O7MarbeMFW4xW42aES73z/shiwyMBCTWL548iXdVZpnZ0HaQOSMRgx0Q2EAOs6+fjv/OSm
Oc2DeD++LYQUs2lQCXNkZ2XD+HMeEYhwquoqtr1Z1+LA4PKYnLHrWLuxDfhg287mtfy9GjCyCt/2
7AelZz2K9T8lRStfeJBlUUfL1SNa7z74OLNRLm02pIbDk7ZkJ7UtVBcx5jDxhuYQrF6u7LZPY7T7
NnyVuTs7/k823ImX7PS+yzUOeu5AduI3ZdB1XdMBW+jCCVig9q4cJ8SKoqmxmeQEkr+KO3BS1iMb
x8Yk09hWItVQlZ9pKfFDWFb+N4y5y81QW0aGtogne2kBKFP2T17zdfQw4cwPazl/YcMlX0bx7sd+
rMqaprevE1R5u0g9Bod/kURe2y6PxiSr5ZFDDnHwbmODo964+WBo3otk4DeVC8kew9MvjQ6LyAJS
EuXE8Esti4zHmaZ56YeWqHeSmbm1omz5qmrgYcEH7O1/qXy4c6i/6Z/lOL/MmNZFoZ4M+wSBxH3u
TP1x2vDF7q15KlFYr7OH9ra7nTVjvJ64yraOQx1H8VF/5h+0FRr64HPjS+Vt/U603ejpNlqYNNVz
l44jUQ/jwO0LZ2KQ+OCce9AheeHhBqea7hptVmzlRZbhusxVg3i5E1v8lZiR5G8aztaU5YBtTaLC
cDYXgMbN329unhxhpoHwuEHY4Du9k1nBkdXqmNZSr+zVfkdR5SaWzDGmcvlcBuCEahSxCHddqeK7
k+z+W96sew/dP3jg7ee4n/PDP6VXpnI7Pg0Skk7ki5NY23an4iYdBqbEf9nMBIbvT9k03q2Y3uEf
Limj4Z/BnXVC/cjt6Dl2eYarELVYKx0IfDCf+zHegvuflP7sUkhyT1+XHmUWXrZfJfouYUibfGYZ
hClTIngLuXnJgm1+65+CyROiX4zlsRCc/AjfEKLdu1nh1EYPi1B5254HZjAUy8bS+kFs0XkRSKZn
3W0rMAq5uSP4kWM4pSSniQT6veC4VB8mXXt55XLNHXZTiwsy37PZRo1gIGTIgzlCYV/l4yLcnP3E
ZZhFxsxxrIpz7JQKIvTysXoaJ7jOPrwkYpw2i8zoyPiCC0ZeyZVPuqc6l1befFeuJa6zjLNSlsWl
b93Co5xpUvgNsJpf7YBmVHwPmdOWL6O0S/FcNCt9bRgsDjoyQoukyPf53zyQEVdPde8LUrJbwP2U
IcdIWfpYlVSuqTxlcrRqJXRvhhu3/pGdId2kEOPz3CkyLFQznK735ahts9eAHnsuJRgZPnRp5Xvn
E3hSbztXrgXb2omvS6ib6CYKBKjWYJUwK/o9KU3t+pNsS33MMuXLvnNn/HK2zI3baM+kc8ThvDSD
9dfXsdxaFWzPVikLtlSW62xlb/Z+186N8yDdvu/yAJP36OTHIwY/YUv6s4/TDSDegmhhVEM91bOW
ohWTVGwaEz956EYxw1CUTdHI2I9cbJEqR+fPeO4wQVMhNZHMnFhZV8hyYfJ16b9Xz/pU+9iMZEnP
clrql5jMtz8r2Yr3PjYdVVpP17Ngy8Ni/cNyKBYQy2VOWnjjbcAi0L1xvnGC46zfAGB6wGRJK4pF
/KirJoEBWLQZLaV64WlMZF2CK/6OLP6Qv7PUiRSh/DxJ3nn8vel2itV8nCbts//89mb5Jxtx12Kg
wFsFyseEKX+dPmV775vRaqKYj3ck3U9SxXVZ78sfeht0AerfMtp58AOzE2WfQjJePeRVldc9u/E+
Pkj3rSFLkW6qiUYS6uJWn3q7HhrJ1a4J+7/HSCiQqr1horSJNscsnh/1WH1bPvRTy9c8XboH529d
uOAo1Oh1mcJKHW3bSfMRjBXvTQajqJvvinLssUME6TV4bnC5qTidD2ioTtUVd8zvHYt4g4edlXDr
Ufy2gAPfVqgWM/YcGsxA9DH77v0ncEL4KzxlEn1b21EAHFaOrVNBTDjPGDdeXljgMN1548unvQ+k
gnqqNZ+eMF/TP3YxJ4FvAvuIBNqqg8XtjCfC55cApy2oOs7Mca07ZIC4bu7qt6UGINZ3g6aM9GA1
Lpj8/HxQdqMJNhiaEPj8s/wUobp4Bev68zl3IHB6ggoZuLPDmsDWj411g464VIrVttMNNeW7Gm8n
2682uoRmlvj5VUzmf4hwGaQJCZK8uunt2RHQujQT5Yiw9/0PjU1yku6fypZz0d5VeP1fRT6GnY+2
IyYp9v0Pzu/zDK6dB1zEArNvdCbuvh2UaLNzPHCNt4G5DZNLgQLb3L0N3ZUn/p1fK8cKUgYdsrp0
b8447La21Q0t+KXw/GRlwDaQ07J2+zxqP83ZnxFVxxgwtsuJ+rnKESR40kXIxDVQh9XH1qMZSK3+
KatixMwCkOmeOd7v8h/+0c/RunPr3VrKqfYQty17wyJcF2pmvTWy/6PoGlT40xzobJPdwMO9yxBW
XsxwbmHP/ovoYEoGSmgQAj/b7Tw25mpRoBnaFhK1RNGlcP/yA5FpUTwlChEX/VJZvFWO8/38vUTx
WZeEauaDywBF0D6QLwDvoPLWgnzqGqA1dDecBq9RlDP2BAAS9PMuukocNr7JzuMWjLvasxuE2x06
VvyGpzvcAjn1rL+UMIhS+ePFDpPXXPSbC7j1qM6hPJgrmH4HqWfxEsql2NTU1tNYOTwI/2w5K5v/
t8yr8sl77/EqpBOlaygnBkRmheX5GBe+GVWGU7nvPqceU5VEahxu/wazSsImp6WPQN3JlI+f/KO3
ZWM3dZ4z6eJfKVWeWUa13QxKhiCmebh5y8dLWLwsXbxxx2q4gTiek3L4x6jzWr4CCyB8EwiDZdXU
LRI1ahnzcF8H3pucmeH304s07sHW6XjP433e26bn7N6CFwd2/v3yM5Vx+an8YQ+dCnTv/K8wcYC9
p+rnUsbyjBdxwsBKQyb5frAWVDogkRa+w/0kw+Oinfq9VB8DyfSdhLVT305pcueI1T5WFOYEdrPt
bcZoaL1Yb78XtxGfaxjZoxpePQOh/b5i8rYY1Fvc5Zg4LvUk+/yx/ee1/pUT7eeqXMrPagyqVvUN
APJBcCvQT5hZEcC/X8Wqn3GkE+192k+ONvUT/mwhnX/XjmRermfkDtvjdeW8BCsC6+CrEDxKok/7
s9rXhdUFnuP8Xrn74OS5BbzRoKEycXJFIU2M+Swj+h5zhJgjOSbNNWG4+JhxJsqck/I54N0GkF+E
OWw+Pr5XUj/vQnws/eZFbeCUUnNr8T61WZSdrFa+qmvhCbVv7cq6vDzwnDb9NjwMAwyP/zlXKHgM
HlykQFH6T3gaGBaKaQfEYgQFCLUQ2ExbhLubFrKKSDt+FC/1xr5MC5/PUB12uPxrqduv32/xWect
nHH4juX0/FbZMnfm3qJI22t/LDNUq69c6SL3uFIGTWaBigucPb3Kdp6OoOXppnrMD16rxM9j+o0V
v7BnmildTm9XsM/eL0MBRRhW+6mtwqXj76ly6t/nX51+Ltr5dJDzZA11Nz+Yp05pA/yk3/e2gb78
LMkmc/DBJ3+z7Ti3qQpLZM8UIa6kVE/QZunbs/UvHQqo6sjORVNirvYo4nigpJlhyei0qkxIoCMt
GzCBSnowIFI+QiRvg7ttObUO64HDrmAHvBRqVA/KeNMnuc7NmscR2FLXmN8vIThsAq71u/QikSPX
1regLm+R7EI/l1ryxKDou0jnUVOwx1Oig9LZywBgBCLF8ZUQX0FqiSN4fIL1v9IVQaEeoJmVP7UL
DwLz1rZ4+DkvevZcn6IFcB2iWbUGS0cCAxASOIxqnIJB6idC6WhnUz3jBcAIy/9eXdVyGYOAybt5
Fwp9ZNlUejYt0UyaI/bMxWufU4n9EE4Ql5Nzkas1M+znNhebG+gLYaT/3xh7dOb1VlaB+psw1zRv
Q36+Og2x3KdIxhWg6dZRPNjZohPialp7DFNzr8UFC89DcRpg+M3i8sfj9VMmlzrmH8NovJDoBFh3
8Pafza0imu1zGWPD6Rqh3+3KrTVI+s1DwXMXpI1Ttt0B4ok8pk+yKcXlU7oRTkWWh3o4oOPJ24lN
/mrcglLZOCYgv66yeLDOrfoAXoeLOKK8NrlZVMjai6pYEBXH5Y2xOl0Ej3VlLb74ZzNTNZizR/ws
AnYPn0/EwpDEqDBZ/ruTsIq+twDNfeCyjl7UTB6dRXYy+E2ZiBZ9t9o9COqaMVMI50MY1wskmf7L
TV58/AilIAw/8DhiHGfmx8PbWlkwZhp5KpoG6IZDzNacEhphDtaIYSRtvfxtfAJrxjoPZtFaqXkA
/gUeS8haiodHQ/L9jznywXDeHo1pDYtbFtXTh2OHf2SKv+WfdXADD2cculDt3b7XUN+jSgXZGa7z
TyD9B2pmKhhzZa4TPEgZCbXlEeTO5eCrTd8ly18ZJoHLZqh+A023XtVv/lKPfjRmjIc5c5w773JS
7kWkHHOedsXN8sDoZPVshwdg6P63krlwMg/nVvLveIJ37qPATRxntkyFoxPfEbF9Gql9bl+97Jmz
pmoZE8vx50KAvnDj3qU3mxBPlahPihiPX8TNzbm2n6PZH+zGMm3RLCvRYTKHIdAiSo9MNSWcQa5c
DQ/ZBUeyW2EzDnC09S24258WJ53r4NqgMAaF4NbTA8HP7iVszdKL8rf1rWeKs+FuAkrQRA7OfciQ
DsJnGRLMFShPWOQVgxwC/L5z/5Jt2mjrc3SsTLSkAoQ9Y37iVJ7BZ4nct5/m2ZVHTbT/TuYeP7cq
HFXby8qhqvK88XewsJ8BptsI1/f3/HMIYTaYmSU2pUvepLLL2bggHYOVrq3YAIuDRGODCXlfeA6P
OcStBvgFUvCqpTGNH83Yz70VrbNAmp5bp0Gq3WOA28BkzGfOuUBGsO9Zm2E3InRHxOY2DtVbQ0Px
1jZC5u8+Di2L6cdGvm3szicbdgWDlF79gioJXxy0bzxwIs1H4Lee/5ZG4fzzlJ9x17EB8/Xp2ved
BZuj7GsnepMb2O06ufIC8Qakqt95LFNIjo74AwHrM+GA1YII5/TI9eM5fYVgodbu9ecVBeIeKUkM
LoF5t3zBdsz9pERNrNuzSBS9cMBlDYwrb0wyom60OMQHSz23sYZDwW88C+AnmekBXeM6gsDcy38e
p1TRB/av3qRz0mdmTb6KVpHtZJN0ZrjPruI1NC/Rb02czR6f8V6mzlAgOMNeoWqcvLM6R9al5MEw
7sUmAfPYcML4ukpGUNi2aCvUxdfiiG/oDLUDjxW2AR8AcCb3Gp4xeZZWHIYlKQiBv9+2vU1XrnS8
BQSoR271LnqsslE77Se2ynXEfWKyXliBRY71j1k6k72Mn+NDhdKyzIQT1ycfJBWsC98y8fI6G26e
OA9/W8nBaYzceS50WGqVr19gaqp/XACErMWY/r8uei96svwlZFaqRXjNunLf46vVEe8Xe5NLm0rf
rn4ScQAA4ZYQ1V1D59ny75x/79YqeBkUc5NnHbymfhZgUrqSdOFSClLKfh8dldJR3ut70ovt+N0g
Yq7c5czciyl4eOddDY/TLfYdO/1PpHDk5Krw9Wyw0avktuwas5tUpEMhWZyNb0MYJkb6TdncBJkv
CNPbRbibkuniRc+j1hiis7KTdzdIFkDqDTbHRCeTOGUIEWQoIBkfF9vFjhQ9RU1a+ySqfkPg9Ka4
hs/0MgAN0xtylStQdFME+ksI92CskMp/fjk9Vq8FE61MjjtTvL/CqX7+3WF+BCSbwH0nxh4wlIux
POYS3Pkr/XVZl5h9NMaiQ+IQPExrURyJlQqbbuo0y/cCk7fKn6NUMl6VXyqPUL2fU+ndeARhBSFM
mycYrxnr34Pouu/KeFCNsjrnCljG2yV+aD/5qMlewlg4Lm5BaY+WEq1v8Y/Fh3NRCHZUP7E2hAX2
uIZArm6MY219dWaNfRNnNwCn3VDVWdP1GdiSBIZtQTdqP+onlsWhFO2x0hudTSPSRgWdczwXi3gf
VanlcjiZmtdNY50uHmtB3fiMIJ3rXqLCE67+nFUjt3LqwZMvd0zlY/HC55Z9omQWr3MPDlXjMcHL
1+tgwHc8FazsrvPYEldBnBgHFMc3UYRMMNG71P98UrDFY+BdpFuyEUfR2Fd3vRmNB6pk/tTKjOLx
7Hn6amxrZKsb70Zg1LwvQJwqGZBALE80y2OmFASn4PQVwvbmi2+WhSWQaFeJTrcj5JEdsla6FMl/
y4/RuYFJ1o5sskAxb0lgjkh7e1HFV3wUEPtKEE7AbvHRBlk1QQzpaqIeKeMbrae22PVvn02hqdh1
y/Qvf+jvgDgPq4VIK9S7Z1PltxXrt/9gn+5TcxlF8tAeW0HbWCS56h8/As1A7z0KjB31tVwLj6XD
6K5NKZ0HIXhd178aGBAyDSsgwwmoIuoTCvSaZJD4A8uJUCuSnwWIjR0oIJWALmcxav9tpiA6BpsG
8eLR6lerXbVR/Wf4mDsun1oW/5nCrD33s9Jf86/0lMUSGusMg3SVqHjD3NOmDV5TMnU299IYZpUA
m4iCCe6d1zReYLZI1gQfQ0jRW1irF3mPS685Bx6TOceFCRAnbtZy6cqumAiM0NYNws2sBI0yg4Ru
sqLMMUC6cUaKcVpOtZ71UG/W8VKDxX2CReOuaGjpMEutBxl/7/5pciiiM9pDMFmCgJnrAxMqgDwH
MdLbZwDwpoqpYtozcC67KKzV6x/dP3fTbacvsvWYm0Ki2rFy8YkvOTp2LmpLXuORGT/FQ2pnkv70
/I4RGHH0pQI/2QhP6seHM6YoUd5v5yr5bz0ZKYVa73HoXUx3MOXksqj/FLnyjxA8N+rDh5HWy19t
RpIBKWFCp1i4VHaV/TB4r47lLYUUN3D8kxKNbzAYMeOMSsgpBJRYyQf3chCr8B9J57WrOpKF4SdC
Akd8i3MmpxsEm2AwYLDBNn76/uq0RjPSzJzTewOmaq0/9kQkF6VUwJ2ZxbRBrYHof012UwQzRBPx
FOvrx7QBFBeljpVLNAk+5Odc/avOwOQW2EW24S5LgXvzuCNy/ePzyO54goyZEjwSLMqcaO89Uxc/
6LvkwsinPR6JIeMoJg8PAtYGKF9lMW5OQXciAGQNtPM1chtU6oJFJPMf31AzI8IR+gMRmXzcmU9m
pgVaaYAWvFOFU4FSiJuBu8WB6uDOYV7+eU9XSxCSmDhZWXXYEf024pf5RBike5VARUlR9Jv9Z968
ncEcXKzzgUFXXaiG9YyrbYBi4WeX/ov0DpA8nVQMHqHn+BcDBb3SOhWZ1NDNy9ZntV73SJvnEwNc
mSFrQmVQOo9VLwTdBcO8k5jK+cUsDRPqvTCtfE1CfQFJQdm952DEvyL9T+ydnENJkxAgRqpSn9Mn
IQPWIPcYpA3GTMSd0reBlicGN1L8/uzLQNMJpztQycv7pay7O6J4r0AcHC2g1CvlpODQoc6SeKh1
bXUWX8kFX301uo+NtcJYG+0uQNGkqNI97r+iPrgFa3q7zuGCwTkolU5ffz8YBPqW3I/BV6OMfiS+
PibqoQ7labWpAWESBS6A88h6iyBFbGvo9z/c24DID/vtZ57uqpOvkDPTEJtZL8xj3Brnnm7uePmT
3fx5uMbEpof8bs8PJgbzrVndUADfKuw2IhKmuECBq0Of8phqLfVRP0JldiT4gqpxlaqRTsYCF8DA
amIDgctukk9Vzqqz6DiCb3bY7+9wUzPe5g+IzNAEr0U3UICE0CRpscByw2oJjVp8EVltEPNwVIyb
vRiiSMOY7GKhQOGbhR6AtEI5pdV+v3ObKdO4WSJx4rHh1vww6ATDCps91XEFcQL5YUg6RfCyVHRK
+/fdGr4dpoiudfIzxBot0WzaX1ObwLeDqxbwrAZvvD7LYdGIevPLi1ssoSTrC3w6JGq+v8/Fq5e5
LygymWZgN+qawO+chQcs2/9RU81OQRqEOnvby8sB4Igc/4B09IgXqzqVbvYO5LnxPc33eqrPOCXl
VIpFOYpgxyp0htriSikCZmIkySuVHmRQrqcgohlp+ufCMElJwmZo8qcJFHi4mm4O408ksEkI+OmL
+zk/c1XK/Dp9u+LJ/qSQqK4+zQ7SMbPin5kZQhd2Q+OlhZe/Ks1EVlxzoJIavS0WnA2tUA/Um1xE
fYombywFPUve5FaOjQJ9s7XUFjQhj7+YVMCH+LLDuIfyBlXTApkZ8pFt/odUd2fBB95GguiX52fI
MbcNkMn8L95IMnqi2/iL9j1fM1uTEvnC0I0XApkbmM0acOnrK9G7NoFJsN8v8dBWD6eaowf5Gq7C
/nB+pLil+fIb6U2y9AudKgR80e8iMtM01Wnx4+Pq53ZupgWjS0cahjZismGRxrALcwLxQQIFmFBD
aGIWHUWHy6yMxdxWIOi520XazNiEjJPigXWTnfYmhoQQA37BHuSVi0VU4j2Y0CjtAqBhiNGRC8RX
NKz4lr1Xbn9iurTJFSKgZHZPKj9vgYAktpXhCEwA4OYXIoPykTsyz3B22/JUsb6OyM0rg90KId8Z
DTtiAWDZyAg6jmeKqPAFOPi3s6ADYmAjRNvKDymivqNEpNFCz2npACV96fGImcVGPcvYed4+ccF+
gVDxN2OpBnbm/FmQKsK8yW1FE+2oplnzMsOUBT77RrGSeVgVKLgkivjHEOPoVLM2M/CzK5Bfhfwc
abCFWPrpoqqJah6qZvVa0HwsMoW9QHL6KIONM4DZHqsPEPZjTiCg3/yxYiVloGBXO8gnCtQpi/2X
4TfCZRBnrKxYXQRn0D88/5WJ8F2KW7egqV5xSGEQP4vuNK6iG7ZeY/mBgO60kY7jfUwixAQLmei/
3u0Ryf7cGs0hS8Yrd8jfX+HUimG1WdjJEu7zlAJm2q8pHmuee3afADQuwLEkn/trjlAqxPD0017X
8/N0EDf/NMzHKwQqgY3sshI1ZRlb0oVQZ559RCDg4LuZMtPdErUINUdUseb7hnYZ2lo9/pgJPkZ2
pH5k5hMFmH7hYC3iYrdeQL9IFGJUnS6lqObnj50AlUrv3PBQNA6S7TWhGOF33A78t19EKozuDlj0
7ag5MNXXyw/fQ3Xgbkf3FENzcwaIENIhaCtR1EHDikuHl88tRN74tgmQhjnFRByttcMyi3IEZlEk
nYriWAruSULObETBCEDEMaRMDDARnvMb/0CZgnT0ehn6rVeQ80rBxz8WsTIo/UUjTMYJ/7Pv40vY
cgVw7LhDAB7/6n3dAUGxJeTzrDvcLGY0iJfBCgrmTnvUw6NzyVMPwEC8bwNSzTPnRsI7DdH87sjs
IzE2tp6eDMeF+/pX+Nta5aZOO7+31r0BvL//W+pQXdX0tfnMMwKHwHe3Fw9/Jycv3ubX+rGkvs0j
P9L9nhGUm911mZNsg1xbAHH4RcDkawoUnwsAHLoXuuPH2d5SumCtPKS+RGQTXcldukXyEaum6KJ1
MValt2jgXw/Sllbl2XepTJSgnN+t3RidgASDdrpfndp7hgRqSeNSTNQAcfKqWVwDuPuS2rDcJhBP
sXBImEbyECzzM22YVlkfS+EiKB0YVzAFvBTmJ8wcdi9edgXXPIzR1P3hASd6PQ8//oCxgdnijXpH
iJ4gjFvkztmWTdDgDnuCn//rEQH2RRX4QgQmPtzCRi7ugDSwEUz5yAcO5MXzY5cgidiBKXRiJnHw
MHazd0guvMWaKNJzz9wSPhqO69dpSUtfafkE0+jOhhhW6TEfE4Xh8ZA3B64bwy9dhIZU5tEozlfI
lQGYKREJIWeKIfTEFVjpC8/Yx2mD5hBpAJSE0zq/MzI+5Bp1VKJHi1Gh4PEkRaMZqbXXoD9f1bHm
kTHuFxzkRIiCU2MZuWVeW5ia90qw9HmARUNW5+AO88JfESker62K76894xTi/YTInwDfOaR+Atxz
qRA6fAKnAS7Bkjm6e087CzjpYamAswrnDqRDmSlE6wThGrWLUjAEmeF5MsYc9JyPw85CcEp1QZW+
tkAhX/EuSFNQ0lhPabIDdhCaZpqCJlIMh8rFxmuqvObw5OBpUC0Rb1rm9k/83hfneeridwrj8aGz
vicE9wP+P8A4JTd3IcwN0tRdIgG09/i5PUpHpKTjbTixswvaI7k6PyTTNLUAJRjWl2gQ+A9QP9C9
KpigfKCLV0bXS+UD7Ttvj1sWk67Q/6jU1QztjA5AaUpPLfC1+JpjOCYpAKXegL9rXve3eS8lEymQ
x/LoNkfWtXMPhNw76H+IlqACtPmhrWNWMgiTrKOGOvCtwc0KI5D0T2Qzwp/XR1AYFBKELnVmNe3f
XRlNKw8bF+YUmUb7QI1m7AIwyd02A6S+ssD2l60AbEktWmqMozBW4u1U4py4tNu4jNaVLWFReZ2q
1ZAGVHAF3vzHgXAe2g3EqSKBScV3jpudC9FImiFOYeQMYxZ2iUNyQOmMNtUMhH6N9zR3q5/1XAJb
YWATQkk9lTGs/JuvyDF7bp+lWWujocPHToBDjKSKCHvEoCyConha4UUg79Fm5RkDYl76RFacJWbm
N3UlPn9KSX+OkAh9YFJ7Md6qK5/tk/ud7QgNGLsEekD6wwXFdkOjAJzkqFSDIXHyVYGCvTiWkbRa
sNRBi/COPIPHykCVfsN2wvEtKnhNcFsqmmS4ECN6IX5ieRT9fZwxo+PPHW4f5/aPWvJxFukkSC6/
qFe3KAB69w0mdrgKKIn5ddpjZBOxngNOuFU2w3RsDV1FhXzmzRXED1ZlD4fp0FEOGG/Cwnv+IRJ+
kYADZBxX1O2+2IZA+yKQezY2nkbw/udJ8mAvYlS1U0wf/MPZMumjM5uVqJonqnGxY/NkjyhwJdQv
OJcKJjXKjvf5LmZ7Qk8z+Z3v4w9MuGv8HKS7ZF7w0CE4OIMNAAzB4J3ZMz6UyC5/OLSxgff6Pgiw
yt0k0ucIEer2F1BXxqbllynEWDL5+K/GgrVuMKgIFBQSlBkMtavCPmSMLvDuSGD+ngRyM/ssuwk0
/BXJIltp9Lpb+cVW0Yuz/CNSZXiMUOYhE64g3GlOolRlUU97rhzIpo0lr4uf0CekvIHXy0Czd1v8
MJ6IQcAjg431Cw2BmC55cbsxaxA1jSC13Jf7X9SvENBbmmDGRBkOc5H5Ja+XZ4XDvgUW4IEQJfIN
nX7oO4acwUG7fTvAeeuv30KwcXWgDZeYXlB1AIg+EGic3un3Y2L8xuvclDa+kVvcwB6jRjjisqEr
Bm59Fw5O9SLbDpNbgLdaFmWK7OzuZfPYaNWEme3VEpxnG2exKvDJhzfeOQcRxBb5a2NzdkqejMGL
CZVMdlvxJGS3XGCwegjS8YFKlswA0lj9PyoleDjIH3F782Jnlhx47m0LOTf7zqTavPypp8dG7cxM
c3owDiI3q7s4XSwdfp3FHQWHGkDPPCydY/rK164VhnLq08sTvB8mPIiOFqrLxazH50VY0OqR9g2H
/xnz2ZyYHOuyVok0c2r2ZkDGJfPopfL0gfuj991TUN5nQRn0XAP5B7fLPYAjX7D+wm5Ks/4fOwGT
NIdiAAE14JCF8AcQR9we7Nb9DBkwePvAJH9w+jp1NybS5I9jAmIjuURfy3B7QTm9T3fEYQ34G3KA
JHKqT3fHbEV+jJKSmLVvXRLMGHzbZdGLK2mEPsRvp2+uOto+pr1FAczyg7NRmfqslpZsbrN5tmKm
oipJsyTEfuf95gp4xtqCtyaSf5YyllSzUU1Vd7R5N9G3cPQsN/M7Vzm+kqOKOEqPmz8SBP5Fo7V4
GhzZRQXSd1SXwwwH8fvAFpYfiC4XLRxNyP0omAZY0rHkKTwFzmU+xOndJ/sLE4J1j7mQXgsG52Bo
Xw+XFVcH7eIXLKUnklvMjr/K8423tDT7LC0H2IcvXxnWxc2TyxMR9VSZEkaOwiSfwbUz3hMwQVbS
At3FfYHflniT95UMod+sQ7vABX8qNjUcPY00uPZF5Jt881nanrql4RxvkcwgMxG8CUKpF4yaB7yP
207hdoirA7PNI71THvkgdAaogykkqQY2uaUBdp1ieY/eLxBPVo1ZYcN79BMW+bfX4uRjqpp1Gvwz
HVs3CnpLC6rikK96Ds2Nwo2y416/8XAJ8TKvVd9cHWyAAUOp/UCkD2UO7bsgLeZyNAgfNZ8vYfZF
anO1pIjEiwVBaAR7zB/Hdnn3+tYtAVLqYDRJk7hxPM3w4F7Jc2LbrdK+x0TxEYGZMtta9A7fB3aA
zcPBveADMQH6n/SbcJd6nNTunlkvhuTPIZr5XeLaffN1xcFAJATnl4QvXbf7JBncQ2RDPeqie6Py
UK9uM5Bol8hcU983M4Ydg7eU1E5zBTMHLnDS3yLB8mKP4VXvjqrSrUIpzP41/eyBDPhH99CpIPzY
TWer3RHIfoHoJtDIYTxW0wd9Y8R7zEFLQU2Rs7nZnA4P8O7MOlVWg/SEIDrsG0o4sIuIExxVobr9
ObTO4k9pl8r6QfhcI3A1g3Pd5OtFJzhTwqy3zFYd7UGjf5s7j3wGhfKXG66OiTgLCe5hAoSkFKPh
v0j+D6stZ/cvareiYpB9Qp59KKGTcBADXOizK07jF7McyRYQVWS2PWv7M3AamWsQA8/Ihs2ZysnV
/aw+h+fhhbD4648gPt2bozCMc7ahMwIVi4Zpz/1woC/ZDdkIuShJusgS0EOy2fyqEegygDxny2G3
HKC2HH9jkUVOGD9mQp6qmQ5ZQDBBi8ifcPvlw84syacYxG3iQZi7feoOuSxuIYjOSLMui6FF4L3L
uzmqT607MP8U/7KQ5t8/Lf0sEaDAL3xdqpxOnUsqpUc+TMsnnjSAEfwiv203H8x1slTxl1KnQz2u
/427w3fxOdLU8G2tJrnB7eeUddVM8mwcc81Hbku6QVFDFFG1tlBDHTPAivwaW0KiFRIfncFZVDCB
ncfcHQwcwkat9+IbV65QODdMXN4DiSmi7WdnESUnEcp3gLeoEfKuWi+bFTFdiabu5br5SoWOldCx
nX+ZfHlIFz8kerbK/4CXw0d/vXuNbhS5DYRkI7ynQMu80fRzEUrOG7Czrlt+RTrnGUChib6LBm57
T4e1jYBd5rU45Tj3MN3IRJe/UX5Xi85HTY1uA+S8nj8FnP4kfHXP2tZsu+hGStQXYu0j2YPVjx5p
NXpPq6kcoouuUOWWPv9AJk+SWfbVspeqM0pEp0VA1Z/Ir0Uz/Udx9Nc7XMJi3zSWOsvhI2UE4e/w
rtsDP6Pr5jHtIADw3XD9Q4DBCPX+Bf19LI00AaxQM0JNMbpyVTbsuQPx6qJ82g8438gph80JsZvk
04enh8/Zw1WTQSLHTE06kq8PWqO0Qg1Un8tzsb6dG+d7FHBSdPWRA0PQJZ9VHbZeE+8snXKCUY1+
foCLLeYx4PMnok3y3XZSrYXcl2GUx2k4HyTqtlmDaDHbILsnRZsflB0qGU3Zw0cTqdCipfg7iy3a
zE1KIpJ7SCSK/zsa6qQUSkbRLnc76/YPBCfpj1tKFEHTJZ+uk9oyFuVZj8HyEE7SxISCeLi+CUIW
dbHP24IYnjaq3stmTq4Ijhoz4SyZPNGk4rz42m1E1R3fKMOsLGmtpS+72dRmthQmoDfJEmTdmyvD
5lnTbR05GoEq04x7MBSX7Ms2JnhdXQOktfjjfnWHRJyStwpSfihDiulATQsbRXqM1VjQGg4BNXzX
SaTiWb6APRbCZEFax26GN5mpD8jQ/G7qoAs6jsiZ3orOMk2zv5T2boYRt/uOHSPsnYhkVPwPpGl9
0BM5URPdZBAw6ZfCAvEJ+34JEJsOZ8po2jMR0n/SC53YBs+A7GALxXAHABARfE+TU+0pDa2F9B8o
/oPvI2sRzPDFRjgOp08gH31nNVeDBnlvKenFl/jJotaZf4yFyDoovesi5VEYTa8R374h80tLWsjb
MoDLhhEq/Amab9eYKvOVMPcI4aizm3XUGadvJN2GgGK1mUrBTWc2AG3YRRwezA9/bqZF+rTEoYbK
sb/mlvz97TiyJq8QtGZBY6JiKcdLRKbDsv+HC0g04VzpWC+C7jPmu8BZwqenWLX9B25j31efMlRk
S5vnmDmP2QEGI2P+0k3lYr3OKu3prV0WS2PLY/YkYcOlEUvBS67NGNPHCJfILEWPO0bjet8TEbRv
zzuQRCAJnhHAQ9bFKWk+5Fu01MeOPwkFXREOPKbtu3tdiSvACJDGDkERvz65qgmZt/2UUdC+bIf+
b1OHeFLGtbc7PhmfFnmg48KAE19KNgCUp9qyyxiZJUQNRHwUx68j/fFddBEhxi9bGV9OCDWNC8cu
DbVJtdQCAvvg+YdWbRL66fPu8R3spgO8gqicuTP4nih+iVUbZ1K+yLLR/NGOstnOf+GzfczrJQSq
WXOcV5RW3ik3lJlr4vpn5TvvijBurfi9pGezwI0WmOwXO9kbFA5pQp3CjmJh3UO3IW1/xFUQhPBY
VZnDIHNBbf70gDrRTUxAhAJSrSoclsNDm6j799h4YkR9zEigQ7V4XyCwZbSAvkWpKbaEjZYYfhuL
HlmmvurQ25B7oJFn8RN9vOwLho9Ug+kNJT2Qu/kKGNQ8RXxIDT0RiHGxeE6Bq4nLk+ecsO738Mzt
/IVsHuygKNkLeDFBhURcA4PCjMaLgFpkZntNkdUIEXdv23cKQqvIIqRx6zFHkSnUV51dT4gVRc/V
mxv4u35TbOuDGdbwu9VgLphoi0eIcrlA+Nl4zGmPdOiRStzF2oGYTkZZQqVursqlxYnMoifS2QZs
JU8yA2ASftGb8Rhww9IYj3KSSF5k1+azHnGRVqLNXssHxsW3D8mIqh/DEoO/h9jrfQC+460nKQVH
XNoI8LkCkt3isMfPO87RCdggRU+kwsCPwrbDMOXXBqQvFiLACBlLG8KMEs3Elzl+dUN+ucOjh7QG
ayGzq9us+Dyx61jtnRPTwl3qXUD+gZD/L51v/Nui26gbEmQ8YU+AA2LWtXK2UB9LJ3gDLzsbYcuq
LJYsBzku0WwOOkT0iyE5U9F1Lrv38EIYSyYiM7Q5K/3OaTE4uuUhQyqRFIbQzoc9FqRRpxM+dIVL
eTrEnV0FxMNsqQ5c5sgvYMVWi+6F9W1G1wUBo7tNGV51u/lYfTRH/CIpXqqfal0mfKNKkBSmrXkP
KQpXyzGjEo49bXqJ9G3NfoIF19V4w+hNT3ap/uJ0+xFBHeE7eE5Vl+He42zhx0aXDeu9q+ucaQkM
3dqYKKnOFxhoelLbtQjb7q/Z2nT3vqzW3CwZ/V9XHwTjGoGg8h0DmHzTPCneaOwpYxbfbwR1FLen
CyXVh374YOOSDh/351+PrL/99Zu1UeNNLXhclJRdw2yJigTPaW001C75G25nS6Q/X8ieySG2ngE8
Q/KLPrSkWizCvdjYgjJcCbxnDEeRC4CMUiolhHwwKe+WmmgYHXjLGdu6V5Chdr2n3ao8XNy+XyCF
cYuGfnX0r6g6YlwKW3pwGTuo+uPgucZXxSJ8DwptZ3U3k3NdtYv1d0Nw1kdMyYeKsbhFRPuaXYLy
6TP82UXwtIhirEvXILvQFAA8cgM6Ft9ufrcNxbvLNm02i+aEO+Vf9TC6pa8rjGXpv2IK3fsRcAHO
xv+bB792gh2GAARCpnzi/wE9dwHlbNq5PLbzZqofxLSMw8DNEV7yzq8oQMSbGIJdwg7QZu9SNEBS
T7v6VCZGrB91PPaF5dzvRHonmJOU8twNZ1fFHmCm7KNaZq4lQoDAHCYG/4rjFq/ClkfvTSzJlK9F
s9Gof4wpAoSXEA7Cy+RFw9NF1LlpiiXu22h4hN94rO8rksowaM5hvuPX8jZFnI0FGik/aQjBYCtP
aVMEDGPNgtvKTDppXkJlkaXMatQ+jHLF5jPmKTPL1cvjJ0dYfRFHRY1P3sGUsZw29uasp++fsG+i
KF88IUONY58EJaZarCQWIchDjpoZaeQBiWxMYzzp8SPqr4Fgv/CsnXk/f3jm7h5Y1uBrlbjUoLwZ
YJPLmMVIsK80aqACTrTSY8cnzgEU+q/dV2NAXnbamvuWI5oVmiKeClD+OhOqBsOCOnJZ3nNrcU/k
ScciW8BGQ3ru8Dd5/KoiSRNsk4CxIZ05dv+fOjyEUri5kKcPn6i0HRkUw39HJmnOfYuky+YA+ByK
4awfYQeacD7fCR1oyFhB7MrR/HSN+QWEELLQygnuvXDhOUqZm5kMnLFD2U3OE1jCi/24XXQKbnao
7gz5D82wuEmIll+hlhZOCpNtmpZ7OtawvWTbW9wvAjCWCoKDsRV0t+cN2SPfCCdpSz//vIcj2/uE
QeVfrCNz1DXKqMtpiJ75nJ/75xJDws/pzmzoV6x8cDUXzL49WAQZEh3MBkOEHuQbjZmCCdT7LInl
fCUtAWtXBKEmEm5B3aJWWtWnYvY79A8kDvF7l6f7RFzOP9GnCEe5pWchRIdlSkI/rh2eAdcmHoEY
PqjCtITIuFtrkxu36s3j0wUMuJjlBPhUXz7AVR6MaP0/jhYie6Q1zw4KUH4C0LOA/pnSWKQcJX2S
OE35afQ4kgcQyDEabltf1lM9UEAxMQrwZOTEzX3TCo8l9kBkj1wBNxcZlv610RDDX4DSoxKYwXS1
qbjHAD2Q6iIhZMK13zaXnFM7KKJvi8tMEaYHRZTWfs2a6FwpuTiIQ68pt3uIfcspKd38lOZn0vgZ
6tUbdA4i+eGMIBOnptyVpGGuaQcvjOgBdq5joBkYpRtSd+jFFpGYIA/AO5LqnIFromLuxsYcbXWt
mdoKh0luyq2YQHhnNQcWw4I0ITooKqIG2QQwr+S1GBgOlVfpuPvQ8ipA0nzgy4wgB37Gehcjxnmz
fDOl6NaA+AfdhDpCrcw4QOQF7w8hwZB3+qY3l+cIgfMztzyalAEAvmTVmfDACK0UJ38uCisyGrGQ
iHR+9/fyW2tHNklNjYKLAZIlC8PAnDQewoUEV/B4IdqHZhBra4034iWMfcVEju7H21EL2ujKuLpj
O6PGY/xGnvpOOtbS9W2cj2adOVhycnQ2Z5CLEL+MSzzAlv42ZSI9o6FHXcBqAIychiF9en8dmWi7
rZHqayXA/4nTEtU7kl41oxd6xGvBbP6n8JAgzWGrws6GeiSskSkf3jbBtcibB/4AEz/+p/4KX1ic
uW+7JoNuxywPIemdefUJHhu+rSiKj82oBfbDQjSHFUVPw/nF9w7xSodiQ0KoV6x4xoTkKgNEB59c
CBKJsQxXocN4SCgMkkQfl8VMA2lHDzxHY39ABmESfRn/UmnW/GWgY0TI7j9bsMxVBdPYba9rLAeP
AZGjxEsITM8nF3CUs7RuJL82EyncMRN9bLxO1CXjiGAJiwl2IKomh7z4YTQsWSZvbEgJvABIJtYb
0CTOy00eg70TyMXTgT7jZbO9JZftbqP5VAEz5syJsQwGwQ+ujCjCxzwJ7sGH+VzEwQlUdkdYJQOc
jzz3xYDIH46U3ii+Rz94rFA+tpBb3CCIteheI29nIR+AWzy0cCwYfrmS/MGE4e6xbhw1eBCVk2DK
xI5G2R+vqXDzoIp7yTV2dZPl5BoLIzJzHmQyBwchiYg3vmsRcfYRxfT4//QVwocYUTqP4NtW+yMn
p7dxYD5AskTA+e3AhAhwVz+966kDByAKlh9H+odzO0GN/ECFTUCo2RukHbGCXZtPvo0M7ebDHNJ9
1Jj4qEFTYZfeOEmx+Ylt8vPDpmc/CdzrPFD6DL3ghAmSdSz6MWCsQDUYlyiU+7+rhwqx+2BUjz9z
ZMgg3XMsOdfpZ/zbqqueLaSHyl8DpYqpP2DvYmWuSMJbPVd9QqQPQ9+Y3lN91Uf4b5g3hKI85iHl
hgSvBzJClzfuWyUXuuhbKg9slmTGrN+mPwMtIPI4x0veOnVQMsy6YKicNRlABsDAnYUnIe+AdCwi
a//17JVspxp7p05uGu3FgBnS5h0bB3112X5WJQO6BcvGIHMZRm+Q4DItQAAMoFP4kZTp8NTNMSnp
6y26YMJLQpCyYUAPKlK60s/D/qlJaM+po5v/tSXO5O6vQQKC7JSAOewXZvuHCBh9cLXt2AdXNPK1
Xo6Rmy01QXCJXsoVgkn1UEwo3EUs/lz1WGPBVcEEeM9gc/GfjyrAn9b7nnivHpPrtg4N4gy8r7Wh
LNmqSBC1++NOqMt3EO3tqFqUBNL4zfKBNCzJ1ZHBQUj7BkezeItpH82Dq3A3dyFvOw2JCdg5VC2f
ibqSw3L2nbzG1fJJNr6K5lrkmSU6ouv9u7NF5/BwWU1UYPNy/KRgumg9dYW8cggwM/B2yzdu6OdR
jrC5XoUDX1gBaEqzEcI2TJH8JyjlBAAZ/HhVuUV8DdiqE2bubwxoulHGJVmU9Qg5LKEFjrAFEIEM
WHrd8tt+yPC+i3KqF847iGsM/wc+8Q9eoeU7efl6+vTJkUOiH+w2HVCvSAcA9698GW+TsG0wU0CX
EZWEkSC9Ys/iLCTud6bpLmAOuju2oOYLIwgaCBDx4jMQZH2+Hq5ek9vdJhCTyfxj9pE3xcpC4xQ9
FlOU4FZB7C0tTdzdfKMaS0aW42y5hPos6RDnOGAgsNnJDbTdKejVacCNA3FBYTiJNTRUXQD3uTAQ
6EE8I08/Kvu7k1lAS/n2lerM62ExOpK5RJa5J5MujH4MVYrwWVZzSOnL5juml3omjEQUn6Y3H/tR
utz2VjuKita4/y7uDpVFBCZcYm3aEpNTh3pCpllI7VDw3vdtCT6Zw6kFvBXRKtlfERRA+URl5zyD
PzSElNSAy/DYZVimIoV8NMCrsfGzhnje0H6l6pTvIhAkyBfeeer0SN5ZVDErCVB2Q+D+6CV78zWD
ukWLM1vbjGoGjCLlHD200x4AlXhnYBAm2RLIi8KVBlTpzRYi7X8LergoQmbIIX2o/LrUUxh/H79O
m2lHANCc9xtq5K9v/zrYDt0mipYvKB4CgaHmLhzCPcwjko9Fnvhj/QSjqw/d6hu3M2EXcMgSmNQh
5AkhL8ahFTdN3+Io9ehiw5toGmG1GIQKhYnvJb0Y3Z8KuR8PUrK15L8PmvEqhruw0L8QKMWja+MU
oSv7ToIYkw+hl3v8GTZ4D51ZQrU1TIaJFPcnDFn3NZGKFlQ4scA2CNOidns+zlnt6cmIy3Fmf20e
FwIHUJIDyHNZMxrJ8/x8Od8udo9569yfMkSqQP66+QMdAtG70/xnswTjkskD7DNcuRth9OdKIkfw
EgCMA2HfhSxP+PJRlzk5gmUPOLo75KQvy9PMqRZg8wuCQJ1PoLsM1ybx5jBif0jgb4f+Jm880NXB
uOM/SR+0BGVUbGWLJxovLNkrT4gt3LDBb6GdfnGz4DkAwXtr3EvBFf6+f7hOioUBLZrytb6Is6k9
iP+ajdSDaAfIGZEWlKo8UB+yRYM2zARtAQqCX+UDHGxgHSE8RkJklcV0dX7utEl262KZ+cI9Q6kX
eYoynZPvlWZ/1l3aTESU6w/j986m0sJa3t0fxLpuSbHEOJWTISb/c8Lzcc2FbDuHUpYmb+QrM83F
yhdLdmMLFaNiftKWMNODouBj9248+n2mlm4iCDQuUiNzwGYeMCOrYqJ/RgcoFcTevDmUjDhoZd77
irgt2RFOGwmhVd8EyNFIJdDJhrnkNqDRjLJdVzp9kbDDBGFhqUhnG7FrE9Xj1MjVyUPiktGWBfhA
SlIkafity824aOmPYjcwG+fKTYEiuCBy3dp5U3B8fI4zckZ9BR+iT/aYc0obggF4vPblcef+znmi
UOFigqz7ipUtrxAcgAY94WV0vwsE1uHLk47qdCiqAgGi6hC8iSknQpxkv087/xrDCPCVL+FkHrAS
0mbnVzHFtF4HZcbjJpi3GWB9ki01HJcuJWpqcJnLE836Hxvvj0UHlMJObRO5QCRqlgglNEstJdTA
U2gTGONcgAyBVSyYlt7x56CMwcicO1QRrxf0ydwdK92GhXVld6MTFU5sFpgwJDG925g14XyRq0mu
RgsA3+MuouCCIc5RgJONhIlyrszkeDi/ELXYTqSjjpaePl8ANWzs3gAFsxHQ35z+xnLcjME6oKxf
dpZU1m2lJrB9ul1ZWUKmRT5ycSm87M2bkzRuCXlYFXhRN/LmqrqoE1SKzzn+RdPpW2R+cFQQC0rb
LvuzwMN/s75VRYjD/leF0aNmlavLBNmsw9kLeqw7alJyT7LzOgdsZOf+hHJL0Ha+VvCUJlMbj6dT
xHdL2r8DA0MtIC/hT8z7E+iS8D4A+ukmVIghVmGFaEJicj3B4gIAgQm7jMH+cMmBTg5PCaIsWclf
eSCYhw9an/7GTN5CIfW02eWB/Sx45tv5uwYVPAlVIfAO4x1sjLvz+e44KhYOpkjdScnuONNq77De
8mPaVW6rZHqgA8MqCajrPsDHGUeR4oNQGA4TVD55BN+YL9UvwTheIhYVY4IEg0Xv/ArsqD/muRvO
lTm9th8Wpy7Wn8ltaO6+owJ7ILfysqXeLxkAksp364lmElF7PIyw9OHtBBQjS2g4Zp9lcoszp8Aa
gfTHJ+sddVJ6TRj5uN4viXR+48mkXdJGS4bf4Ok3AEvr6skISDiDrc3rQAIRhGTj+/E8A6WSgc8v
DLNObj/ANnG9sisTzymRHSw5hguTM/le3X7a2zKlf0G+uWVElotE3qNNektsCHRhf8PkkACP7CCk
JnfyQC4jA9Ua/RvqskkNjegNURr383+wp7FccHq3RL4Rc7KQKjPhcazA2zZQBBzFKzqxGcptSGSi
lbPV88C/xadPdtKb6zTo3G6KlWPB+S1MjdetfBDdwAfOOOUWXmOyvjKLiY34qXL+isDzvSoLCn5R
kl1cnKB2ljLBIensxOD4pp/lVJlDVxblmkruariJDnlwTz/hAzeSMh4qUKWZpfLXY5VcA8BYlPvm
8Gs1J8MQBaIs6xQk1wc+6veJb0M8SPpQi4y1NrzjSkRB1R7DiTKuHKKsPQYoS4lYeaDmw6e7p43F
2iOZpQFA4vxaGEh0cPijZRmzDaOpIY5SCuF18iFlkCMSAxYA0yKD8xlQxUR5IEr/O5GOGgMQr7Vn
/v8HiR+BFdKxfyLICS8DEYj9QCHH6wzJEgEMtEsCZPnIiqPmrB7u+0Q96HjIYipoRmpaTaarVxth
Us0X3aqKJUYS9l48lgUVuy0VOaCEyEngB8U3/grqVXjIxWkzSn682rwUwsOvNYJyti+EQYD0YOhy
DVqaDVMDk2/RLy2yJHtwvsvxJygUG8yK2dWFUmPaadGgOTtLxubJNaCyR73+I+nMllTVlij6RUQg
qMArfSeiYlcvhL2oKCoo8vVnrH3iNnHPvruqLJqVmTNnA/pKsseMQcSwRWWb32wiNFM6+gTSaVq5
YygTUJYZR7wy7o9pGpw24s0dslX3ioAQzCAYcBrT/GE/pAcAz6wSwiZO8WxaYmkaQqBLNJxCH0xu
vell2eA/BL7Gk30CzViwBfCYWOBWLfC/dUu7yVDVqBs5w79AeNcHpe7dca2foTUPSlrX5yhff5Y3
FSnrFn9ipK9n1spv9lEs+E32lmgPxgxFCsx0KDR/r3+PlPLFUaMN1KjAouZQEmBUcOAGNIRLXDG2
548LGaRPKOArIrqAL+fBJvOIYF9U3bFGIA7f2sA+6yk21BHjJn09vymv0+r7YkYwNVw9SudeOqcX
5LDwS1++VlLeq45+X/V1PuCB70ulRDpNJK8QOvOHam5zx09//Hm9lH4MsrY2RQCYKinIKgeH9cJp
X7I30l+JwArvlRm0Q9odTE9dTOlwHy/tH9IfYfUCTXdsQBJQPZbZwYNTjo8Ky29sOHl6mg+cb0qn
P75taifHbPfmv2ebvoAVUsyoELFaryFFosUVYfr0WTYLwtvVXsP0GA/Aa2hS2HJjrXmbUJZCGITm
EH8aLtao/qAi+AnMGGh8llvCyqa1e9kPIlGHgrof9naX+OfBANz2IdrojlTDM738Kf8M50vF0YUN
GSQ9/z430jfpXd/JYKaNX4rZreRjMf1H/Wb2xckMxI5EeqE3X8vUCFwHP6shioE3518ojDkHaZ7Q
YOV4c1stizxC9Nbaot5cP9YQ471dh1ox07GBNtCucbFcKcwj0t0ORINCOaSozYligwj35N7xcAH8
U1NZrJ780y/GyuH3CN+srLfdQJjra2vCx04zFmWkHMxKmltbXYAhwnM1bKxDB3t8y/+e0ZdgiMdY
srW9mv1Aiu1i0YQAoyj/tQyThCtOegTBhO1YdyDYDa0L3r3dbLCXIrFNXXNuETJMl4OA1JwD0b7T
D1TlxmZPbUsZ1ms8oHwcPr8FhdJIBaURcFe92OLGYXOvc7Jw+kZSVLxMPhynm5HyJ83FwvUErqEu
/BzYFLMRGCHpEGafUnwbldu7t+/DaKSpvTggvnQThs2K/csCoLOHnInsshmZoTTmTJoEn9xGeCkY
+3Mf0ZOWEiOBdYQa1gnl4weeRSTJ/MwuDjFy+4Ud3M2ErGaIKKGKUfvxBEF6mugCE500W24JV1dC
5rPl6ueJJHoryUXFCJiJoxT7GfYx0r5A39Zhu4Wdv4zrucxZynYfNRDMUThzgMQQ8LgOIOfosHJH
st+zN6u37WP9CDROomLGatMpWTxyieW/3pqLmunIxPqRepifLKjhLssTtjsNmydIXnNch1IwcmxQ
zPNSmjPoyruSDukoSL83/zIhboO2id571oxLwfEneJNPfyKDRnU0b2eA/jlDWjMrRd49V5mEEMBg
n0INhAIJWWN0p6Kgkw4eSJ6vDkP8Ey8sjtvBVJ59QuKg4kcm9i03pGU1/gAMAbWOslJdDI4KnGCW
9Bz7lBvqEwfZCk4VlMfLUR6zsunvrjGbnKWyrh+cPdf5E1npEAOuXMCcgVAp8HKg5CNzkJNHmcIU
P2Ede+YQ8AoGSjgYBVN2vjeSi1u5v4M81zdAY1buD0aVr2lsWuvSpJeulzCaOTs1GOf4ts8oAa+p
Elfkv0h2P4FmjbNIvfi6rNU/zs1nf4NC4wvd0v55UpwnIblYA6gig3AQwsvMTvQ33wQHv1D4kOPN
QT17EeyKIvF1/BliFx2zHTf+2CGDtZDIgNkwVgd/NxcmanyGdfRzWFN0DJ0siF+8RvB1wy+HtFdH
XaJggvoJhzNpdM2IFsLa7DTApkhcC9JZyHy4BkVQpNLoAToNvOcwKM3bu/9bd4mqAUYDedwfdjct
V3JajPqceUtl37EhAr74rYeiPpygD9HhDwPN2Q3teyT8LylOGkeHwGFoxQ3nRyvxPfyGlgJx0Kd4
405LwEtAEza5Y8txSy+rBgkmlnpUJzxRwBM4DMm679M90xdCFaOA7z408xvarZU6SXW4tYEedKCX
1nABH8cyrMJEYDyl2y5ZUrQeO952AisqwduCtRh2kpf0gT8Cuj07j6lcZqZSdYI6Kth1Y9kXtyp5
eDaAyg+JDrEIN3QzMkEfyCx20m6IPyg/AINSKI2KsKlGF2LMOqxVJt0OC/kWg70n0RKitL2P1NUU
zRSutX0IIpds6AmsSWiiNSZFf/hD6k8DwPaecC/3JMyQkY8pmDQrGA6q1mBHQBMElMIkhF0Czonv
qeZWM8HNqxlGTriZvgIj+mKuLKCIk3P1cOTN0OfB0pCDPgnB8UAJjJbUYfArY577L9pJ5zGaMvGs
78uO3ub1EAMuaAd9EaWcSeMmWWVjS1OQcvDS8BNB9kaw84rxm1d4U3D2cp9YcCMWpBrtAfNV8Y7c
lzk1EyolOt5ZMVeTfA+jEMjYgrRBUFHfDKTdh4H29Hf/uCdCWMgR6gsk5Qpq/YlbF+PpMZcawwkf
s2K+VJ+10GERCoI7yRZPRR40B4ndPIeBksHpgmqDo5zAdIykIMJJzE+vpQbL723D7BMnofC/8xib
zmMVb+Q8JIUy6FB2nt1XVIfsc9JT+AA0MZw6hDl8ILMOozfeGpNx5hIZ4QA188uKf7t+T3DrLEgW
LDjAR7BugVc4bbFoZayFDEhwh6tG3bJimUq1hbmt8MRAcBggE5USubb7IptX5fmc85ufZzrkJevz
j3f3RQCLUFACdrOGvGJw3Xg501sCHYFd981mVaKkdQ/eWgW4xcD/sVmd/NLXlkQqOutYREAM/ZZ2
xvRoxMGcw2aKNzKO2thSQzjOROwRS3KfBSUKCiiy/A8VLm/r068FuzosYgxV1tXWoFm9+1AObXHk
WkJyxmjICw0c+bWVjB1PC9AqWtdxiw0bZj2LIsm9KkVbc2gjHByWj9UV0Rjn9lZnV5w2/GaMh1vh
gttO87ifqX+Cm2Rz/Q8XyMx+s8Ox4oRrBEP/jSwayKIWiZgp7TtbG0QPiUSBwPPkI+jKIzwiGEyl
RV3BYLFgSH5X3E6kfN7JIn/GXIO1+CW8qJfDsdHY3h0kjMMbV1FWv25r3u0MY6f0EzJwgz3/c7CG
lUJeZ8Tag/ngy6OL2NR6r6QJZzKJBhLUByGr2AxITmHFREoHBS6HxdlNQI1g+IT1AsERT5v9mPAZ
x6Wjh2qMIW/UZljNgX9pN+fXCGuI4ct57tjcnUb9NY9EbteREgjlici2a2ik3GWjMyBdJbfyn/BQ
YBadYZhcNtCyVOCQlKmhm+z6e33/W78oK/RS6+9amT1W7zV0cojGw1hpk8rX9yDQoaxaBkwavFMp
mULxBRNS5uQprS0Xlc0MObNlyO6JU6E/4/fUrDeS/39Q+SvKY2EVEA/3Q1jNlN+Xk9tQ2QdJs1ZH
2D/YZ2x9+qCjIOTjJwssbfr/k31FDNrBaeo8LtHlKPrVbww1AYR5InCGH0ZE3HjyLLrswffR7d+4
8/KYj5+7cEsrUKDax3grfEXQqwfTAzR9JrgOgIGnZg15Fz42E57H+N+gkuDF7tvaH0zUTHsxtQmW
j0qyA8oE8778WGxbCO3AlYRWSRUfQQQmiLeMQiMzZ1C9HiMNA5QHGm9c/a0+KJgjj79MxjEjFmRm
/AIgr70WgH7GiF+MMQ5usICmfnaRDsJqoU2K+LJAOMKRanV+NWYVIOSabL8o8me7b8s8BV4VDQBP
iMzELPPicEPYSJWeJh6RYQAdbMyNLvHbpjX28Yb2tKUAmFFch7IHVMMUXC/P7nnFSsN+SeAa/JWo
oaXA6T/g2XJ6wOYo2oPBrl1BqOdELz02W8xm03baefKuyMDwYPNc4yEfS9gqCitmgXsBvzzZ6t6c
j6Dkt0TprqA5kARSbLSnfT2yR1LYLmALBVOTjoDxjhkTCy08QgZooJFXlkdCBmjcUnWGrckPYAFZ
CkAoQ74CdaRvnUJw3Kbn5qrNAPxdc8rJLDEr1qmUblhexE3sheKCDoPJeAtQdQVPJrt6ypfw+QMC
Z25L/qBPHMGSbyagLIil1CwMEirnFXWNm4PI4hvV4W6AL/TN0uc93i+AybhFEInA+Ro+RhzqVMHi
wN7ffdoSSEEd9QmuOmU7bovXbjkXMT+Yq9MSOhJLmjc16M0I9kdryPEtADJK+d3ihZzdoQ7spCmn
fLtkIIY5C2yo6zHEvhpine488EmePCbowGHmNbSEfuHXXBPeo7WxesMySEkS9xC1/XPKKj0I5SaN
1vhqwUT2UTxAYSfL3NbCn4vdPZh2yUpCP2pk0ImP3ktaHsEhdOXya2qIXViuwR8D+PrnfNNhFsBG
rZhI7Jl5WZ2+ue6sxgBF5pmSzQBwS8WXEmoWrdPZLC3UwOY8+VCWq+WObf5hGMmxsHik6HJUv4P4
aaMa+TiCk7o11mi5No4xMDU2v7L33hl/ME9zessP/sOM9rzYWKevGgq1kvU4FRhPqHkg7PoMDMCB
w5Koqdh2dOMXtDNiBmE2z2t+cyitkuq21vpuzfFtZveN+rC0iwyQnbWVcCu5LJAec+96R5JUhekH
qjrST1zMPtNyD26T5FBF8tkJ6+gnQLZil2NAYYgYbShNINKISBY4LvA+icSsdo05B/SpIN7VR7YD
DJCQuQZW/D+Mt7mSNDE4/FD6qmu5NsGyOSUlXKSAjxgXiWlC0f4g9VtY2B6Fv/OADRYMZjpLTm4V
VzyR8iRNPkcOVsiE0EnmczApUhk8gXFcWabxBJCiLDxI7bR1iv11T9CVU5CTJLlnD3iDS3M+qom8
p//2dqQokP4y8DB3+Ylguyu+HS9XxrnpHrAl8SrrA4cWejY0KdYUDBqIiyYwGtKnf4nZtwvjMPa0
CBCHzL/ok1BKE7uAJmcsT5l2ZtUc71PB6IcB83Hu/oCtLMpo7iNLHWQ+TBVKBMYwhqrrPFfsFYKX
ebzgyYYCFr6vDGkbH2EMfZHFOEWGlQ7nMsF51uyMXBYCzKRLHvQKKFzdmnCOQcDCju+KpHSOcpP7
AE7ASAp8joii4VAlhlbGub+g3KuTH8/UY4yMO/jtJPKxRQRWYaOjzL6ThQhQkclCxGPtjEGChA80
pjVroVhlOQJayP1gTe4duRUiKwgAACrSL5IhABVWnnUJ6yXQqoeN/+kel99dx6MPCQ/EJGvC/Iaf
CsJrB3TwtvmtNseh0094jGErVdfgvvkcN7C+iaODom4LTQ57zGbdIOEExfDSqZPSw7o6GbrQ5HDw
uEGGgwiDbrrvXuBnTS9TMous0xKPRZKeGnOGHDBgcA+EUWyZPtcXp8HhAtKlzoM/dLR4c0pxwA6r
qQ4udrPYIRIGh2x4CJYiwUjFuZ+gi4fjzzrntTBCfjysAwwPEHR9oo85FfQkaWKQdc9aIzRS8lRQ
av/MMATbR3wNaG0Pva8TPReXDP/sixCw8K2x03IWwEE4DKDJIooM1sLy7Atb4tbEGOJlOk2Gm8w/
VmGJ3eMn/ll7/DJYmeKAvB/g+aFYCNLt2RDZpYy/Od4BwdvZczc8pCKe1MNtqR9iPPc7sque4wQB
qAxKhCVeImh2LS+fxNdgpIhFDrWJ5peS9dyIuA9huUnkEwx9DGQCAArr/GFXBfkoxOnMYhZh5X3L
8B6AxfzFw4S57JyCcWwwSlzpiKYhA8BMlI/ay5ZuIssmJxFVjI0Ne0FMlAmcQMJWu72UX46Fjy0E
wM6XDaq2wgpK9q7bn2+kpPd5g1lvTK5BcqzJAxb7l5+5YGyj/LGzgSliLdj9HLEj661qnE2+sEVz
zxivVjhb8EOtVXTftWugh69pRW8h01XekT/J6dN5AyvsNxt/YsFZ8qU+OBab7IlB3N7DV3tsHyM7
khPf/P6LYuYBQZZ583E2GJXcNiLazKEkIjWL++iED4psF1x4qr3vn6Ew06Zw+nLemUKaMuABfwKU
BLrPa4LHOHp4HOQv3iM6vskPxtIL4AiPIj7OLXxwvTvze/a0I4inatXgWSV5wkPoyMSXBm9RavjY
FdIOB76A0Alf/M+iW6CsnfSXMHSZod72MwW2ChV8JZYokGUfQPMyl6BlL9l+bkp+PP45woWpifr+
8M27VSDU55GKfv+077yguGp0s/05lJj/YCLed5Co5JtQc9yR2f7ME0wrDid/P8SzqVt32G1AYRXM
VwPbJGB/om8BircPV85B2VUPjdrX3qCbsgu0ZfqowcCdugAfgncZLHjzXUDq+qSIuUbGpgLlIfZo
8wl+YgN2hQuCuB9UAbPEpE0hAqR4cGKITlDemmjUNyoGwyYrBi9kWPreqhIxzjCO2G+2eC00Is/L
VfbC/pNW/AMl6mGdqCqQMmG4ZADv0vo14ga0HMS5c9+xu8E67TfDJo34wARWOZ0uO5y8dVkRdEUA
UV036eARIJgPvPeZeOZ4hpF8Pnq6OlS89WmNlGNuHC608XSNTHIuNOdz9NLtDrMqoJpM5oG4h6hb
mFlxH3ikCgab4sDAROKEeOOz+MavaTPWly27wsJ99c2ejtEC2dURiqf9N/j8XSJQ8QEE3J53p1oJ
1YqYMATfMFnCI8QNAJLeB3sxaXLDVctF3M5aKx9XC4jyVh0KtxOmauqkHIhlszGRvLzGWTbqfzy5
cOo/RE543YCsc73zvndDT+YrkFQHMFxB1Zstaa2wQQdEMfMAA9Q+3f7HpFeQVxWZjk2qsRxBzzjH
sBJEHinKD4N67ii6+bPZZyiZWL6FNCsYYJktFyAGbM/tJwRcvIzbo+H13VeC8dpoMKFCcum4Ix4c
cyC8i0/gNCkX0BVesCLCB9soHF+eS+y4vYtpIi9HFgIO+sCKBc4pf/ogXhhW+ZOA9w97r6eLVQSA
xeTBRbtMi6zBaxQzkSNU4mpKCgXlfERxFn8XHjTxV/DISypfD2HMF5xh9MuaOB//2Neh9qPaLzlU
gPyEVJ0d4xzzMNrC316dCI7CrIEoyOOkW0XAHAlTxYaL2qfwr87Jd4fWgpQOclZ8JIXKrBxYH1qV
6LJoXM2BbKpIwuFS/hCByZBw3+J1SY8FVSfsIpg8kFxAZ5aPOXzV79AaFGv2sXlajljUI0fREYQj
wWN/+xvh0CsjtEV64oCFKKGGvJJVlPCgZZ2Z26eB3bJupL7QWFW2fujXbtnN1dJ6Tl/Z30hnVfYW
L68+Acnj2H9s3jwALvHrdLCTll4ev0kWermJOyLpBuaQAKUW9VbSQK1zC0icZCFk78kz/AAdofSn
YFJDTqzrX7bGYLEC+qOGPLFrxRIMms7b7pEkdzdfY1WgKsx3Pt7GhJFhq+VXqK277IwTkcfXVVk/
xCjaeZruwFzxCx4x4cY067MSyR6rFScYlDILD4qa4uSpMz41sVcu1jgTBeIg2Rfe1a+zy75rvCvY
WoKuXjnyyQr/C6AKjBdhQHt4hoyXaDNYiMKgBTaHPakCPb1m5YR0KV8GghbrOnn2JlWJ1RxeEx9w
W77IqwFERn2rixvv652YAxPEQSEQMd68t1lvO/DPcFv2GuJ0vMhgsnMN0bR/vSdzEYlZb2TncFoD
yjTf8TLG53jyCmrMhE8HwCZoTHu0Sa9xM4GCqtbMXOZjcsOPGeLJwAfIBAXWgzbSNyAWfYHZlQyJ
sEH7DiKn5LHROU6vZGKzSiXCwObJu+LApOLUgYPR35kt6uq7afeDiL/AfTzovFseEWrefc/Pek7g
P+FAP60gsLUMXOCckuD5gkb2e65gWDlXiFgJfesAcSp9W22aLWturiagQiyv6y04OP/EQPYzFhWD
xcAqvfcfvGRp2eN053zH5cHhIFto4Q1a+jkqsy7MxzAs5jCeZgruBLWVfywwu2dtP1oP2wW+EaRY
BzZua/9hiBcwSuPce+WJ4QkAIyiicnr1h5s7ej6EbOCzUEdog24u91co6jE/F5o7zs4lI7c1xqk5
Y7luDg8YRFlK1k1frPZqq5lVws7QlBZoN9k9p7QA6dO9j9TN1X1vueIZv/yfyPh54MbLioXNkGLh
y0yUcs+cHrDTuJJgiSzGfbGvgVEhHRh2Kd+yz8qKavVcEoi9xhwRX/2etcQa6zCMiX8dWj2kB/8+
KNFe2EJAsYFVzvKoP+4hSUVC7VWLgWZVR7Gswe8JYbmRbpg37BqWOrhNI+iJeMgiKGaWWm4Uf0Mh
BV/PCefNAxZO49rODIdfAWm60GTjQEzhxF09kmKARVBc5toVsQqEytvGOkF7y09hXIaPNL5MQhLc
1AT2hy0UAoqNeVs6YRd6DglecB7ZfaNNmHP4gsgFyMFaECpD6wNKoStdAVUuBXmio++XPCu0wtIt
ZjLd9DuOKbPcpVRCn7+s/SWagHn1h+oH2isPjTYRqUeNqO04WdGEU4N1sXu12EE+/B6CJvSspA4m
PWIrHo4U3dhrSjGZH/+s7+v1h5J/wAQzJNFmJO0HELLA/r+CLDZ8mxEj8xla3580A8uNBM58SpDv
vB2EDd7XtH3GD5SIXwejyuYl2ssxXSWRNlhMfTrzDFeV+Ncy1HqjJ0xAILvGe6GcAJehLnXWicaK
VRJYhuT8kCsotlotsLd6xA+8NwF/OWsK+FuyA4R9XwpDRmEbiKaf2gbOSLHEiuiCj1WVKCs2nsZI
mr9XiGjxgOqzXUw+YY0j8MsBYO4Y7qELfFH12j2NXUN54MW+jctJBsYzAkbx4Cbl2Uv1h5pjaFA4
eEvKSelksmOAl7GmYY+ZnvdXR2MLgYd7zBlN9pXPBth9hFfIvrS/aC5hBPB/zIClRl9PjTCX3g9i
mLBfeC9v+3D6A37lSfglnVktz+MShisFiuT54Ozi7Iq9cwtMhJELbFcEj7aODBdOGesUsfR4WCmk
MF7lk/MF6ebhgQkGcQdBJsS7OQUPfhK0JLyXmERhK1s0i4RvJTl7Kn2f+8PZ+chXj2D1MNsD05Fy
yNEBKmEkOl+QsvG1YIQlA/Y16cP6w+iRn3owRsp4x+DwZ0xLB/j+8NmWhzvJhqBSXjE5hWIbjAlK
eh0xrgBkXdwAusn1oKy5f7eIc5lli56xB2Cosmiv2TledBZCArki4v6OprDP2htQCmXLBoc26z79
gtpDtyGpaDC5BmjPu+NlCtu0XKcGlapFKYJDB6nhP2KmoONDHmAZXk8KmFYFC+63/+KZVy581/c/
nzx+0tlp18ca5gycBI0WJOxBaKsOkLQY3V0U1hR3Z3dt8Wmz2BisVW8wNTBsZXAYP9wHffZtzlGB
sJbDc35ym2hWm74+Vde8f3dvXQSEodG7r3X2zPgEXEaz1gFWs6hxA+tA/oqjQ2mkW7AOMqetIcQ2
2IKAFRA2RTTnHKUtusxrXAbmFjzMff89uS8ZJ6NodthF2RrHeePh7vIvvbpz3jMM2aYwsBiDYioD
OBNHFKlozNoXkxaZrfK8mj28dEkoMJavN7/J2gUSnAR7OUQ/UtDQycbwR3gGbdDdELIH0nVyLM4O
YrvSnMGNCqBrTCBdpQWVYyP7CX0gzyLGqiDew3h5Np9R+MiERyTBRiPcPQzCSyCMhkSScr1+Zswd
55dvAuxWwICEBMp+0wj9PxiixdlRof4Qj4BZAniiYuHeM0JucegdX/GKEj0gJtX2gZwhvomQJjWB
9gOLupiQr6+sdNtxHxBEZV8FRAU3BcKLGFrDb1CmJ7u3xqKBs++xxY+wwwns4ujbcnfzFRoZhhzE
mpgAK8zK5cxJTmZ6tf5BWlfFPl1jrQtor9vwFAhgTzLPlSPaFNZZCsA7TU7p9dPr4V64p8N1hKSF
jcRa2b9pfiUwaK6d/a7tmikTJto3XoLsrxGveAWBo0D6lJC94TRFxIrwvlQ1F1C3dKmdxBAh9Pnr
Z8K0SjcpTQCYTWTF0oYJkMheiyQ4c5AJzkYB1ewBCk54mU/3wfptkFSAe+zsMG/mSfAkiHfKjnKJ
Zd8699eGas6E8gf/JA1WnuQccuL0WocwwfAx3nhnm7torpExgyZdKNu7++w8Yz9j105wAv++gFmz
PI4+sDg+W7LWo8F0CJTQ/kGCMhbACiJjnRN4KygibKidzXIjhpa/4XKNImxE/9VTnLK15JE8tILx
2fp6pY9QiUbSxicfDiFlK7r4d/DKpwsJA7sc80m4Wo5JtRJLHv8Xby4nVAiJ3iRcE4oHmNaSA84r
6KLF2UrvDlj+JF6CEkQk3ublzHgUvqajzbnSrBFDjE1ibd9Yk/Wd95LVGX9RZC+ICMBY1OqzT1y2
UJW3ULzuo/myTm7CtNQBXl0h4uw5OvDfCszOGWQzjgHYVy7RLjy5+b61ksqaQwrDHVpDh70My+Af
GhYljQum+iKSfXvBHecfNE6aDsCbZhv+ZUTlToADtyEpFg5Stiq6+1ixcYa9t+q+Ao5FosOlIRoO
e2enhe3N8NYL14T4iaH5+LR3FWMW7ytbXBaVjUu6FXRSKb1MNnQhrBB4nePZ/TDrWSEs4aWAsBL9
zMsZnmx1f8Ha+ja6w6o3JsRCIesBvUCC+HPfdsOoJxgckBv5vaycr9FGkIbqaCksY8D4nSOvHViq
QCewh9GTB1Jnw1emZ2EsmcwndG421C/i79J3LFpisajY8fTTXQ2DzxLXHljiB94gysftwF3DdORq
w/TkevFUJxBigO3PlcsDJYFZrK/e7sPapjPTxr4lUvjxxBkEVIDk5O5wYFo0gxkiIa/iHOeQQG3o
cwx2hxjeJztNd0qNIkaEOQ3psoD8yPqUnB1nH5G0UGWuHtHZYiecfLc8hSbwJ6e96j3/+ZatZDHl
sDyNOOegg5khHLIwvUdLLOBCiGiUedDvRGI72jH51tEHW0XZfma/VIMNMWCteDE3aPfWbM1dxm6m
6rN7gBRfm0uFHcOG05QjYvMydz1+iMwDDmPav/IBRNU/kJDGJ+lM6uiO68c95m0AG8Uwx885kTtr
bVn9igdlYKUDlAojWMBiiehBUuRdZ+0BvGUW4+RqLbHaEd58CGm4jiDU5pS/1lniPbwG6badVfgx
4ZHEP1eWA7MSIjOYspk+KVS7nhUfSsSpJ8yUCtS1BzVUsGpPsHZ2sEz35Ow1x6KSty0Npgdo4Aj4
Vcpmj3PuxweEsMBcEVUQrJkRoI1DLNieOIjM5PgYI381U92c0uzwaituzf77ve48B7j/DatrjaIU
ZtSagT76bfvRB192LNstTBY+I3oz6IUK2BettfWNv5mxOIdfX+REVyfUHOUCB2zCuv4FFOJwAgqP
yoxr9pmyejb15WcOxy/SURExdqNDsAUZ3LCPbFpTXOSZDpa4rTmiBJ2FRjkkpHr3DjXOER5EF5UK
r/y+WFw376clMrYgqyIsJrUQBL87gkYivn8sz2HSJbBxwIWwPQRdAyvnyTzeEygujjhxnuyof4u3
RIYLrDi4PD0bvAnlDZ+qAnlxdKDH24GMAhoJAxIJYDJLpX/hCkZgpL+tMJKHpTkIKpuIEax6WSW7
IA8/4faNqyQRjorXm+nWkPwomOeOFvA+j3Ln4dTrkwtluiO2ZFykX+4QXja43qNp+JcDioch6wg8
lthdaCl0Sq+P6JozhyktwPwi/mUXp0OUzSfqe3ZHFKv/XEDCCt6wE88UDtWS1nIEVf6vv3zHAwTL
0CUJAsWrEzN8ZmLcXBQeWsmm5sFNvgytBSKKnj3EEezJ5F/4w0Xh4+UcnhYQw9iN7eAwsyQl0O1G
rOR5zgnCouZmzTqydLMnDgY1/RiXmY80ufktUV05P1deUhJGmMBa0uxs/Q1DY0wKkPey8fMeNdwU
uLh+Hr1nfcw++Fu1a49yD4gIt0UADvSRP7JM7gGBi9wr5iOLiNKW0I4zTFTs9Xfdrjcejj5oztks
fvcfRq6hQ+DmUVgn07NxWXGIT5vFaVr/H7MdCocAfDcs5jGH9JAfg7w5YeQxi2mzeS6IErpCJBJq
TOKQEnmimRjGeIJWTg7cQoefigQOVhxsPjKTQ/KdIHbdsxcDNPuJOiO9bEwgAbHC3wx/9cM/T5Cb
tWDlzH9E8Ae7PZCZ876NpTEAWaRG8JgArTHT+tgLAgynAK4uwR78iwbf+/H371kPSGrK4Ae5lAux
4fkPh0e2MbOapLQigkuDu2kzO0bFtHU/mR7KDqnsrP33R5E+TsInv3Ln3rGaRghrI451TnwVIKpz
2jwWAjaDmrio4uHAfSTNtEaQAlCBqAONp/+zWENB2YMdZ+5lTBwuXi8Q5PE6hamHjoiokwV2Dv4T
pN17rfTRPThhVY90D3+RTuTQcp017A6r9SlS5iSxsawiAGvyYWUnh4uvv2CQwEAcizKUXTghCj10
7rH/AOwmyIlJ/bSlYKt7sQdt9g+csHcne6F4e+j1FoQhXxh6DVjWAS1vNnsEovaXg7hHab+D6Z6h
Zb8dfuO17g09Ie9sIL4MJz2wyA4H81V+LEXcj5tvrtsLL8sH/yN6YxHcTvzt2b9EJBrSCGNU6+Ky
SmSKRsqoYHM/pp292O+/DjcKIYnOGhlzQrQZGlb5fZG2QxYgb8pR8Tqy9hxtdYYg4xWbeqf8M/fO
eScU774zsquG2Ue5BKEAN5Bp5FQOtjnrl5kcXk2OV86uCRa4zBiQqgW/DXZc9DUXGBMFiJn1IyFB
jlCFas6Bng7a5D0WRjxfcqX6Pq687BNOhqnjSi9yPJuFBOfB2msm6aB8cwDBPo+GMAw/Iu4wN2ea
f9au7FhFQ7c6p6SFWnuytcMtarKYq4yRzWsnTrAv/8zfxU0hG87BNxiLTjZML1hPPciDruDRu/l8
ANKcXbdyMiFzr6A9QgHNqg8k0b/2rLdmYspmxOxamui7PbF/+N3wp1kM7H0UESWMAS7ZAKx6dauH
lQkXq4kwOruPWhiOoDrL55ZscKTqRJgsS15f78di8s6zgv3ZjPxfHWl88CJO+Bf+cvvCiASZznAl
SAL9pKhg7vDMB8VwJMtm3dh3WiZG9Eeg9xx+zukRPBTndHGhIGJtVP9Cwg36b2Hyk3f262oPFJdV
SjnugcxVrgrTgmGDQv0hpsymx9evRD05cmagxpQdlQ4JVRdYABzMxwelvfUhG5i1G2cx/F2OgV2B
YgQpcGuWf1iW0qF0yJOwykSathGUjzMdJg477vnOg68K8+gX1hDGVHTQT0YwZkAI1qMhDsNvkDJY
JMKS5Ji7zfofzRvyywwrCYuULL+CiLGD4QfBkM2t+BdGGtyjiYD9qPw4BP1MIFfJWYYVc/3TEU8W
TRUhDdx7FEf2+WnCn5HgptPRmTUNtGod0VRTaXjSOvuPtepMpcyeJ6cxS5aAuBaTZ40CQCQGDBaM
/BoC+BrSgYdTLW0oDjDmnDttjtBQGCTVTHrAElmFx8a8lz62A/GYOYQ8QVHGnM0Wp1OOqLgDXaaq
AwSgoiJuEg7qnnG2YuU+9HPDuTDnkGLJSpr+6ie8dzr0BaNL7uMG02GO/e/fWj1qQMQCTh+tsD+5
f6nXD0Rq9eKtzQrwyvW9tl/D+MKahwAh6CZ9u4ckDFnWmsTjr2xekEgwWPcDVUSbnDnO+jA82+A1
dIbk9zk36O76Oq9t8DSyWNg9oZ49nHjM60k1/cbq8ZmCGOLe/hxXGNID5J3Y/yrxK/kpNkV4gInN
sb+Labl/2TvoIVU4I6tgJysEQVx5VsPvmeCQXPGl0kJofcJxc+Cd8XMv6St4BWJ2KhTNZkbJcmjH
XPLpTcapO6UaAjx7fS4ypaPvv68iQhdvSzpNdfPeXwki4oN5L3o6brKI/WJ253MC9Zp72pp7UMG+
MycPG7SF+AQg09UF828kEKiMGS2rHcwhFuohuzeOfzauumHtyVshwXYpcI+nS0uxLce/t1VcXCWK
AQpogmismaayzsEloU/bWoVlevbLN6OMbLeHz2GDcya0NO/Eg/+d9WAOOZDo/ir7iCcsjKoF5jo0
hugOTLTsR+IeSaj4UYHhPT3RqkPD+fvCXbkL3SFSMwRUCrdOcVRfAy6xVzSE38nJlfD7ricvPLIE
pUvQA0Bm+G86PUYneaW4PWgOZ7BJXEsVNsJg4GscMpzGl6ePrSHeY8EMa612euNtP/EWQ4kg8Em2
+bVGHHhfM1/hrCH8bk+cCPx1EU2MggSXO7obLh61JWx3182FAIeL4Py8VgLxq48CLKZBoqe/TAB3
2LET65m2rvhlSBu9xxNRswyRfW33F7/OwmhF44ZLs5oq2gDsXrLrQg5FOdewwrhuB+l3W6bqkTQp
l6B3ewKgCIO8mmtsFEjueo2w3LzusEcb4S/DjTfsGbZSCZOrvVdCf8b2vL8SNVuydSGXYqqNGoem
09rjtrco9p8pq1l6X6v1dPINERqFBnB698fml9OfIiEWK5+/XijlDuCoVbIwWCKr4VInnygF3OU4
Rdxz9nnKGJD4+Yrm41WEM1rOk5XuFPyMjclUizKy+aandT2VY5X6DiQDSMKzCE8F0y2T5AZ0XLkg
zhXoiXH19Z+BYvc4wdljYQrCukM2l1UUl7uHew6HNHiaeWPeYS6tADIHoh0V7k2bC5oxgsntF24T
jSk6qHMqHK9g3LhEjP7H0ZktK4ouUfiJiBAFwVuZR0dEvTHUrTgPIKI+fX1ZcU706dPVVVvhHzJX
rmEM1xnrQzWnXGadQtMhcgk5x7jAj48Yp4+r4c9Ciyvqv9fc9h2+Cb7ddxUiHlJhaEsdBOexMEBW
FmEJygJRE1GS4zp/JDRPBpUfxQAru6Tk3f8hNmBazhmBDqwTYKMBCuxi/EQuEDFhgKvqSIgDdAz4
/l9xkRLs6Lh8cSUA86DJY840b8/RNaLbOXmYoUeEUwIhaP/ZBDwh+Jz05ADFuEg9vx6y5Lfg74JJ
ChvxyvbVaKdDSp3QkMUtfqk1TMXy/1mP9sF+Og/K6wFU1s6Acgf5cvpXQ5VltswYwCWWkKEA8CDP
E3NCv96ccSSKWiP6MndGrCIQqBBsQLppP8W7i7rHecT6nFbjIGT3NVIklGAD7OH97wTlnPsnZJcW
tB3DLlGwySW7Fu4L0r70FJsZDUZIW2OvH9jveQXxfMTVZ+RL3K0vp9B7fOt3kjfAlULP3BsBE0CV
5aGBNVSMtsS7CaBayOY4cCJqwHqLJVQMTsTeH0KKrT0D91Fp77+2uj9OafwYvuHkj0qN9rOPardA
NvwDu2tF0GAcDN7MpNMTcXxvgEPUn/Qaf1CqbgGymjNQ7wznC2BJAFF8UmCFnVCwYznXHVcUXZvj
hBeFTyMZVH//bVHgi0MitXHLAp1l5ml1selJTSauVISYgAPCwjqSx1GHx1mXYMOaUG4idd09dK4t
5xaiKxVhOdj5EaXcHTOW8k5SVT2LcMTjMusDBNrqRPMegZDeWIYZ7r28P5HOUpYVk0tC5jXlO+dA
8MghTruaq8WLNjplbf5zLnTznaa/JwoJvXjh4nZEBU44tdx4yJ89ZdtAgv64UhAjLI5wOrdBvOu8
s9BSCr0YHt15/IZBTkvlGQyaOYGGXxp9JJkd54nZPRr1N3b9rRORFOXulSEWDciUZZusxvBgIdgK
rx1QCzUjIV+kLWelV2xPowNVQL+dX5znUM1WudKF+IKZS4i9OXEuAxYA+J1OIIEk7R3BKOwjpvHA
K9eHOPcujnbDLWtymKLBHRlTTIbyeoMrcfQDZKQHskrQutWWCTjkI6t+2AeG5Dtkml/KpBHXPDXQ
1+vyvsMib2jLDIIYDiSecDXT5fy23BEeFCsH3aD3yBS3nTxJ9MF0qR7AOVMoRCEsjeTyIaWR1HuA
7o5sTFy1i7hIhKDy9wFCZBUKxMK/xLP9+scBVn3sq3SlijcTbJiufcyImnDV+ABzFTER0EfPy39Y
FRRMBI9UmhghIk+CaxK+N0OYNW2fsQgseeSOYenI5Y2pAnHryrTe0IdQnQqTAFs4JoLgnn2l38w+
AcZOUGTwnk5r0QYalKEvjEAwTYcFWHAOPN2ziyoUUycuZmyTQB2oD3sBnK421A50xEPQR8LLaCGI
QGO7EMCHI4LTOYgY5LRHO9ENMFopIYP0qFpD5vjn8Mz4pe16kgH683dm/wPkmN+tz2T3Eu0oWRic
sGCxpEGsSGMQI0gTkAcTw34LEhRcBAXe+dl7g0E/xpTs9GdbAkXYEwU+m3QH5zmch+XN6YXf2HTb
PlRX6EbWhZCgT3pJD+sj6UWkCPeLHQcvmLtBpezeOfaaLQEY8rCYXHRjbdIUjNv4x1Cj7J5zzQyn
TRl4Sj9OA/z4Gp1tbmzsKc9DfD+PjDYenLq89ga1QM/J4y4xPybMAn2mIRUqU+ZVLi0R3sJPFxVZ
SBcjQ0XyHS+eNuYGxFl8RHFJkbrOmAU4Pb4moCp8fRRZW+ESSOCJ5uNaUEaHtGSoMYeGpYe3scS8
kQSDJ8SwDfiI2jd+/l2cR8I0HWoge9IKP+GCwTADJP87bUUUHW1G1uQFYqE9pikFju/CkeWMtzgq
Osy5pjKEeNuYdKG5dn+oQNpWbeki8G64IrTUdPYNvNtrpCXPvTZqyO1iwo6wEmhnLrkEhDqHJcHl
iq8PGmaMb0mmftAswh0+AYWT0gfI2R5/hi8M1ewiV2h3pI5BOIsfwJNoxGZ9Ya8zqWwBBxz3L5cj
sYmp6mI49RtAVyp1OdjRODoKRi10wPDlmen3cQjiAu8MK7L5jjNU5mTTTvH1QqBGiZQVEDYQEDkq
323VwGISNhBFyoQo52kNQNLgUfpAvfyZ1hQ2HqzwoYrv/2F4xqC+z3SMfiKuRw2eV0s62LztQPEV
mgzwPrAA+Ng11fHxqTIMiG4Tbl7MksE9u1mxLhklP3Feb2969gshFzG5jzkH16Y3bG0uydNX/OOs
gGELJAqjBbC0F51h60OnMPrm3cF392Y4N4A31cGTvAJSBA7h9GXKjt4aaXW+AlGeGoxb4EVJwN8p
mw9ETsU7MBe/vpovq42B4z6b9+vDCgeL59XySXjUcLyxSLiNO0WIHz1E4XtrDBpAm188yIrtF2XY
YvMu7xPO3feu3OHhm10hFKgOevYr5X7bLXcismbsSeLP+ssDGxEsxiUHlwKyoveklcJ/m9nSe2Hg
ooAxrJocb2SJUb5XQY9HyUvkPloXYitzpO1NTWSvsB8hfxzSYnqfau1+Z9+2P9mVF2qze3W6n97o
BpCNuNsWYiROIlNIq4D977Shi1kX0FQimrrzH2xS+KKEO66sHk9evHhH3U09wPVETRCJD16Eq+ON
Pjyv+sVCgYrJ5yjxoZthtRt0Mi1Cp6/5pvgWWCoTUJcfWAXluOzaHSgTGLyNdUqJKRbB0HOGONoy
UofKrIThdQF877D7EIojMnjvHh5JO+8MpxZIMzud5nZ0hRyg7C/jZqARiD54jfeH8J0AzY+hf1Kl
Y2Ks4nhWOox+ywvEqcYuFiZGwjXU7TosO5bJ86VC9clUCE3OHFYJxIJiokxvCdKFioM1gaJfI/nH
pXnU+GhpnM/+kEpQoMwAmHhztcm0Eo7xQBncnQ8p7ionwVlgxpedXGhlWmzPwSlBi4EIKv6BMvAZ
htVQYyR34gv3W8RHPqMWFwvOrkJFUwJJMLuErfzLFMw++ZjUQ3zAvwgkGRSO5vjrY0LBY+ZgY3Ge
ceE42tw83fR/uCaUvZddde33ovf3BkCgOE9X+I78XYcfiGA1vOgDDuL2K2Ne7JQbEfwB5WApnlBf
k8R2HHzz7qb0oBa9PQ0HaQ6Vt9fdfPMVQwnFV9wVR0A7kkwq2Oz5ikeK8wp2ztQ+hQUSBYqEXb3f
8tv5y2v+sBom9u5Qsc7JAwZTFB4KEIktNQ3jvcE9EJfj4x8SA5uJXWHtrpzvTDphXfHiAaAW1EOT
Z24ydPeN+BYbA3BiCOcngHze4oeYFK5YLmZKW0wjrconV2tauqslBtI+dtu33cWjU8ZmtcC9i+dR
iX+ujhz9bQMcPmymQDo7bv2YfSlOz5AI+zwgcw7dhadTw6bQ3Hbcdi/rD2w9NEWphg+PiJF6i9WY
bn3Jkifo7jp4M49iaJMgjs9MDt9HsIShept+wTRkCmWExfCRQpiO5NXqC0E8L8P3sIvNtq9L6Tlg
5ylYmzAwB4oWDIG/w9LX0XcysQH7xM+DxdEDqDhF1K35Z/caaS5YhDAaX2H7jwucswR8G8LJIsMD
S4hLuc7HhUoNff/Vf+8lHuSefXoYVnJrszlBo+/uK4OpDDflMhJyTwU6IzFknWEBH4IDgqfImUFw
FoQdyOLrGuVB+39StbpUR7qDqWgmKmsM25h+zlBZs3ML7iKMWxzlD8AuNiZ0Ym3A4R5he0A3YN2o
2aa3cS+sOdicx+xHFvJ5qGASjCJg3WNEinl7OaMXl/oBZz2spIZc+xcgKs2FpaSPYIoPSB35P7B5
eM9Ja7Pa4DFOo7+SKshRFiYFN1trFb1HzynIXd75MKSnqIOjg4oIoexQs1HyYa3drrCQ0LEyv6HD
YYTNCJqaKz96qKVq+7HZvh1K7TmrHUVNQIeNsWYXqOY6b+MxNbxAt0CjTHv6v7ctn7TDDOTtrv/K
Hv6OpAAKrBdDo7/aHqLEbQOZoyfBsx1Ck5KQMOZ1sqcNC9X9zR7h1wSWIXsR4JNZCYPEFUI7LSpD
BQbQmovEf04Ozprjt//pT0mqyQy6HYAip9z9d4WpfBrzp3Nh+nX0oVeLzfvwjErsGiCmwjoTq0Am
pzeHJUwb8MhwVHPF5gmWqVS+Hab1V3zk2648Q8+IGTPEDxsJBxQwFh2TvFExOQ/EDDNrpMPiy589
IU6Iro2XEDEfLHecmb0FJf4FZeLXRsgJG5SufdxLXs4pXXzdNcJiwAg0f+LPvqFJddRZF5QAUyZl
LJ+x67YO/TIBKH992KIP74CjHQO6XYNeqcjpzQtmS8SJazn1HaivsXgkXEdQeoiw5GTnLgEZttqj
Kx6chkDNpz76+fMUQNTlSS4k7MVRPSFTnOWHvTNOFfCE77wn9sW5vMonuoCrW8JD0Bkbv6zTkmDz
hMb9wySeMoZP/It+qJCN8c2HunbB2In7i4lPiI8jvbOrLQz8dOAXfVHarWFEnhkX8jv4QfxuBLVV
9hiYQh/mfaJqlJwPjKPxaKmmv+RAf4U4DCUFyhkOCwnYjFAX0Jp+iK41EOOhFUQQx+FPADgzLa4y
DiYR0J3QhEDucoxEaJiiPGi7GD/wD6zThHVJ2w1Of0Pu/2PiLtN6uoVIi2g+kSd4IfRthv4/nB3P
oMeMg/NLBurK88dFJKCFs0gEOXvtYIepPOcJepAyuyR1znwWQ36oDz+73jCguvsY26D785kjj+9u
mbU5swpIij1CLDAG5AisN2Wm7pSgJ4ZI1OSrlZXBhYqhnTBrQiLCRB8NyW4FXijeHHbJvEuzTXL3
dl8YIjAkmFhmOtffrsb/zHQ1PBVM+7Wye+kK/wQIjZwkSkokEssdHraFXyLrz1wxL6NWIonU49Jh
egqf3Zal+xFqRMLzZJFK+znlkxThhwxv9L/H8ODieXH8YN04xI3e5S11I7oYHzNGno4xBeDFWYin
RGkvAkdoG2iojCHtCDijuKmfvV2FKSAHkEHDRxp8Ck7DC2P/AJnfPGAWdy0xlV0aJH3ByN7nAsP6
CFMtsWt6ogOreH49a9xzWE8ws3XnDalMzkZBh5Rhi+5mtxrfkva46xBHeCXnot6APVmP5LQ8Qkrs
crwXnJpCN7iMGK51FiSLnumwxFeSdTdtOKBBT9IyLLbCrDiN0ZA7lME8vC0RUA5JRZtu+qbwXjJO
j4hq2MBrBJeloWBOjMpmNXk4X8x0WE46LDs4n5A5MY7pWnzAF0AVTLr28B1hZF7t9PyalLmMk1q2
uTHQEc05rQT/NMdsLtBeSGrgl1gZYrNETQNbOeRp+U90PC+vGor6tTc8KwTxIgc3ODM4TjoOE6ME
a6tTdnAwwqjmV4BbvKOZYgilErubBARAAg23lV1V1Gl4DC0kz0alyfBAq0KUU9im0VtBYNnivIBV
zGOjyfHG/UTg946mZVMyiQSZOaVEoHMJfxx5QTKG+7rKCPUSkQugY3DNZE4hNRFtNC+bC2t52aE6
vm04TbkbW/0OV3vS+IBp1QILkAHZAO4CL/2kM94uKqKtzm3nPHC22Nc3mKsWI+JMWFowAUPEi4yU
h4fks7hvXnwaD77sNXiFRNmTiWT6HQ8zG092+NErYLkDL55BaFEF1/1RGxITJqxsavJqz/T8RbyC
Wap4dJs+nN4K/OGBShc4j4W88pX1MeBOcmD1QkcXvi3qOpp3bkxWNquW3Wn0GWwZ2GkOXxloAzNX
zkoelf0Z3XngoIORArgATB9VIQLcuMf7JGzL1zZQSy3k8Nte0rHS45aAZwtDSwDhkoIF8HyVZniZ
4FbBE+/zzHyCkPtNzpUA2A6dPoM5tDvbOSFt5Ksmx2SYokfwP2+nyc8TB1CqAKnWOMrKDWRVzjUl
OGXdMa0kgaLPraiPhZaIGgCikgWf7BKpzJ2BWBXPWB9p1ewGZ3TxueC734E45Ipp55woFs3nH1Qm
Rw1Vr4Rud42/8zdHapc4d8PmtsYMiY8LDC/ctQeLNYTY/Z/SK0ru5wAhW14FAl4yuI6pVVUIL9ww
XxRyD3QTHhUewDIfGz/QDw5aJiaBsNFj8cziPWIGZFI6I5P2wBXhPoL+evV+pDHK0+7MLU4yxuDS
wfeD687g68mljhiSmAQpzWECnPpb0/5s5M6SDQ/wWzB6evhYILz9HUvOfWQwHo8UIwtsQdh11G1C
ll30wp+T870TIaiTYgLqxK48J+9NkUFrtVIyYD7Wn7ASmMb/PSeYd6IVecNPZNjOHGDlqh4PvD+8
YjxgjXVnwbhzp/kctdyVj/4f1NfBLaHa5LxEaWHEMBjl+Q8/SWeoB6fkM0S9ccggOjM4og/4otZX
8bU9pzIBxsWXELIargfcKNX9BDrDrkuAzAwNNywWJkkGeOE3q5A99QaIxbqjj0vfiMSuxlZEzzXG
e/g2DZkpMF2oQtJAgJBvmLv0xr/8Ypd8OZlIHNOf3cp67pWXw5U3aKA3NF80w97zFAhnwsDWQ+8T
Y/9hhvOYlrzQoWmQjXJcn2kvHH2uqzYOvDbR6GMIIlCLkkf8mK7C0/znal6BvFzcscF2bBDN56ga
N8wvSqYXXTTgkGOe4OoYHaatdYcxSP3tm1JoNmON4ATIWOMnLJuVdy6t+XcMTOOoMaJu3urwHVy2
zRo12mtqzAumCX5N2IBGAWQ9R5ftl4AGdHYw2lhdd8B0UYgh+J4YUbMUtB6zPjT1kQKrCRs56rkE
LJOXZW3Oqdo3F0p6sp/hCs1fk672ItKY/vo71KfzX2iA15BF2DcTXFV+YGtbxf8WBOKRoDM0c56u
VUCUWuhxM27zHi9s3zONsmn97U/OmfnMKjWx32tZeIJ71W4DU2qMUxjwKzzSuBs+08uimQHu8buv
aRcPEjJkCE2cYWb/17bmtFYgVKBgXmtMKedSggvkDmJhX/74ZAmFwY9porAV2iOw8mGzvx+tZn8d
885f9uVNJ3vAswc7fJEQgTDRRqucYBUWhxQdF0woxj/N7v09Ix1GISw007uOsZGhAh4oDXELYlJ6
dSKIT5clJQk0I6C9Y3SAY8Bt5aFWwThlLNll3eEvxyzQOdPFoYPuUyYb9nfUTYSB9eYrd/xzZMzr
9MKstr3sTAvmTH+PG+U+1xc0ijoXCvsJSl6nfyPk9AVnqLeAkpDJaE3W/s39fighxaGsy3NrhafA
zPABfYB8QMzhEAcY96G73HCJJNzdwS2OpRcdMgWSrrhMGn97NJbrrkvTJdgLVh2Y8LfBNWqnx2bs
PyZX1nGXHIHfUJ+U8NueE3pUXILh/uRH6o2adN+T3UoNG1k0nOvzYJX2pk+xiBQLgZZ19DvECGnh
bShconymTDB5Yvt6iInsN5g+fibMPYuJERxxTkvxHuDvxHzDe+x1j6w98qvfyWvXyltMEdSt6bEH
+XcI5ckAFw606OL6fYzXjQJCQQoHT+a6JKYVquRT5lInW5K+yhMz9Jd7w2OmIjAGY9gq02AI6v0/
/hg0bRCpcmNRbaBNcjJ1bNzfrqEMeHFXhUVnSnnA+k8JjMIJr4sQFUYEbEW6vHqteTOoFe6XwD26
JQgbe0xJAX8unAxiz/0dCblCrht+8qw7Mogm4E/cKdPCbvUFbIM6KkA4hskcu/qwA8oBRwxfzTsM
wxeRHYZqn6B/dYY4l/51Aq5cWFbIkX6+ucCrDIS7gTwUHGrYKEg22KWEFlrPWbU/P/GOJgcSVB0A
1vjrQQ/geDunP8ZvfEar2rdDdl6wCpsxMQak7x1HmLq7tffGYPwYtYn6wE80JPDkS5reawjTL8Qx
L8C7sB5fEbnCw2CvISdg5M4O7Fj12dcMu2FcgoC5NylSTPwv0x9MjsVngg3/u/LqJXh6O3uGBfRh
MiHe0zYc4ekvuF7INupfsPj4IbyUWaisGCzjeFvsVKd9sDSYQobdPfmcdDCJ2hyrfJYiWs0GEBIZ
KtPc0OcE5bbY/CZsIIRCsfjlUmb4EtPVCrXkANkH2jwbi69xcGs2TQqb7en/BtglzquQ2uMKDo4K
nSNgiZ++zCuRH+9xxgx7yHcYk6Zt2uL4EByRPQF7uE2ojczRSXNWCVRUqARvqJBP5y8yFCDDB8Ia
7NWtdgpjkenExwFdUmIAR7fY0lZ28y+NiXfLzJQtARZKqGpmDGciEKxnb7x/gSJZFqzECxUWibSy
CWCUsCcU/lOk5/XH/Xt41eQ8OVFDStnGkJixPT/BlUk6w+ZhG3LGiRQ05uggxcpIAxSJbv+tgznU
qE+WxXb/zor5Ozsse3YT/kEoYkGjEiP1DGolqlSIskspX+7wkMh0Z9PWIKFPsjs4HaSPxTh7dp3+
pzVB/aJmYwqUPuFHcXTyLOE1Myh5M17B2Ng9+KuOZYg8VA+1LXQ3aZCx2wuVhBjUzvLtXIc1xGic
QrlF4NBuNcoNhTFTAN6FnO0wPqWH8SO9D/WMl+oRuOUC3UNXcGnEgVdUgB50pjrVlPj6Xu2FwCUf
WkIAfx6HV7rNiOjgyY3aEcb5aixT7d/ETKo9y/pl77s8eLiCFyqtL+fGYXgTGog7UgcKqjxts2Im
RbrcSFSkKEbfn358iypkdhV2Ql8uQwgIHrU4LZLVyVp2Mex4920DX4gPNRFYnHXGcQbqmkt7RBpF
/urnYD4TziKmFFgiiDeJvpBGHeCQFsxkA3f6d5wUv0vDNbiQT0HXK6fMKdxiYFpkccxNj6Pq63yX
dVrCignFxeYUXFP4z4+A9JUQaT9sloBNAivJ7cDkw6cEql8F2fO9NUck4mkY3nx2xbwVHcKJmu2p
X/U+9CJqKL7p/IURXKzNev0zTYX81Db8zYulkZxGaMgIr2Ab1SDNKKVeg1XTub/HoiEmbjE1efcT
CJXWASt8PgK7F2hWY4wAQ3w1WiVEpkx+czTS8XtbQi2Jfwv4wlDX6NeZwz//oLU5eYdZ3Sf5rW8h
VJ2+MXjE11kb0vevj+adQgJnHbqA6mDd5lxWWMb8HDpBGZfeUuGuALv7IuDCwbCKGdkGw5M9wAbr
P/APSX6VAEnAdqOk21QsjGv0WugQfKuZOv8MFZ/8mhhOAnrbMiooPGtHhA5LE9BjKDP7O8Pjxv2R
rVi4zwhKVp+xHHE1DsIMRAlnAoKPA2AXmABG06esFt7LN9fhA2gJdGufEMYF9qMHSMpGXNA6vfCv
kCUnpegxesWvGM6u+BrjcNu/rrFpNZNmNAKFAAkFyHa4xHicxtZwK+8kIKvI4lW7FR6Cu/8bdhnQ
BiWl2DXt1NYGlPf/QclhG0K4mDc6pZZG7g0/AW4Gwdi8btx+UwKvifRYZzlweOAx3kNV/SC9vCbH
C5UkaJr44iv9C1EWlcfvCSjLR13g1RMkEjQVWCxAR2cdNqGJhwROYGaCG0WLn1HhX1H32yvS/66z
FRPOyxZH3mGHuLlXLlFq16CO73bMZX1HemapMt60qzWV/okvpfj4GzvLB8T7VvIc6WSySGr7Dgbi
HT1qFwmVjlGuMqBVcEGGqQvwMLC3B/fBAcWrXqL0Gqp+j1Ftw1lFrKQ955u4qsiYqfcIqEdTVCdf
KvrNfbZRYLH1wP8vE9xUHxA0uS+yIioHvwjUiwc8aFF+c06TeYAnFsNadNQEgiE4fnq638nBsuAm
+C98Kgl/CdGXBmYTSg6ISTlDXG2E9yG2F3wkCdZBR9gGbsAplX+sZRX+ehp+PC+6WjGBk4mu/UIr
xlVeZ+fowdz4xzFXrSwVso3TTmC0jx9T9AIUDKr9GKgYCjAs+AzasHjptZ9H19DsI1pULAqpPgIu
U8bZhL5OyeyN+cnAob7GmQzMiLARFwyJm+j49FfB2NzVGf8aJA8EpBif6DYZVQTMOUTX0bRdBphW
MNYUVRnwPUOSSMWBT93wrx4mZwkyKoc1DrFvvu45NdwVBnvoGpiGe48ldBlr3pt/ZzWZLHBbGBnb
3d0RfQg3ChsISqPF7F96g9/mAFGlAwQFK5zE0gl/e7kHT41X2XJKJIzYFz/XUlJRDUAR0cRaVpD/
wuzPMMfNSFcThXuwBbu2yPFVI/pIixDdNeJYzwRSQUtH7RTe8CkRwr88DnIC2J38r2cO0dHznVcz
0cT++pvehBnmWJtpGWl+nN7XlF+2C+cTswp8rvIBJhPxr20bpa0L6wvyZ1zk6hBVEvG1X1K796jJ
FzXB68h1aCrftopZ6Q9+KKUnxAbIWPCLIBdxeC0bj/ilGxuzy9JgJAEwn3TQVbhYfg6RvUf6XZ5/
hx6dyxOBFWSLpL2kQI7YCWwLkg/DC3kWJrQGg9q6hxpnphNE2NdSGBoVDS2+NoBL9pdhBQIG979L
8wvCRWkfKLqxi4ywRr16Ulg2nEXHTctjg8P56VK/skeocTmoqeJmmPwlX+8S13sqrMN0tTzgvl84
NZjLhJLyY+Nd41+gH0xpXzGBxqcZCBi3fCBZEeveqGGrNXmnLYpOamZgtwMGS1wsLjYUA8AzlWOf
XZg/5vdvv746xkTBII9373fTKr9lVxJOWY7Qm87WSveEnwISvTk93CZX/gCMJiSYW3eXcNsdRKQW
z21Jq/WF/tEaMbKhDzFHb9rVi1eDu0n75sw7lI67gqVMZ8kt8EDOwEtCD05bwTnesubdUExiiRLY
HRSrk4vmpl7f19ghU7r5VHoNaNx7cUma/OQ9if+D3w3DlD8PVFsJKKzYqdDwqrwXiIgDLUN0oCOS
qlVn4/SkQhjQjtCDsxV0/z5+BIeppCU8dKa4PZoRqAWm+xrBZAGQIWyXV7Vi9N0mVgbBwJEfCp5B
GB7uPpBUbqxSPbpNxKEmbOPEfV6bCRuHCxrVFP0VCYi3/r0JkDr79ezD7rhxG3A6Mn/Db5Q/4oB5
tY7hOGPZaZV+IYTAsJ9dhoch6hggma91ma9g0JI22pvoA1UMGLlQoRitxjz4i27zkpijyV85jNoO
rSgPFn0Hg2gNeJCiY/zXozoWqc8nOU9uKF10m2UgxcgNzZrBuUOeJW7YfJ/8XEyqrniB2zWmPSjg
sBMyQ9NDiQSuRdupYhAeUYHx1DkMsLf13gnFO/+Hq7vH7A9ojtf66dcrnJv6bEEFrqKQJk9/OhjI
vp6hFPFWBGBYEJmgIx3+k5JecvB1eFAvZu7dhON9hH0SExfmXLRMYAkReWb3Ze29cIr6f3gl5v4+
vjJknz27cu/38N3EOMi9sX3xZpL03+6Xp9D/HiCZVuvbEFkfEjOhfrpl5RxNC1LpYdrbimaLp32w
Oqrk6iLr0MmBflhq6VA4CeG94vzcHCgomF47+AQgW39OuhTzGNzDqsgwYpO0FGjpDMkJL2Fj6MP2
GKBh2GkY6px8VbIhEFlx9z9nDVTtJqepoc5o8JuyZ2h2RCKE+AAIwmf9/Td6MUPCL4EuWKPQf1Fh
kTl7mX8G3aURa+NT8ti184roACK3ZTmwpSa8jJMj0b91rvLw/+rNLQOdIGrizFQGtDwqpjCcERiL
Rh2hOB0SwyZoKogRmTetxo3/EPyeCfxTxE6rtLWBf/JGzvXpawCuThmqMvWNdfKlRA7MWQB37gxJ
8AbMW/tXYF7ykrJurgTgfZPeVA+EIbqWmcQnxSqOw5Ld3td3Z4QbAyF/ihwLzIktpiU/BIGfQO5i
GT9DbkjQyaHApNr/AJEmJLI5dxetIdIZZHjsIMLr8Qa/s6J4YuPXpEmuyAFadPbQZ50VCF4Mo2Cp
u/Xy7rFff/nHLxJyw5C6Tt8cUJuCeRrwenqfPcHqiAocKS73TSKDfSK52dIIFw5TOt4rgo/9KsQ7
nD+Hc+/TR2TNpYrRWU3YOrfsqKEnb4VzAiEHvX45eVIVHXfcOht+9TQx4Q586Exf0ZkcddTZ8K4t
qqUrjBuGzZM2DJxYo4kw4jdwRjlQ0clz7A8rD6L903m93fMI4j0WqW1q0jfew/BjqE+PNMkTNVoN
GUiSNMNoKqLWxa6GGTjbCBXoskD/hzUkUriOY3YtLVuFYp/JgaRubogZBN2VeknMc9Bjh4b7Bg4O
GA+bjVOd7RZfYOXeBtWItClOscmZIh8/R5geVG9vu5erKI2RYPMTrRWSr2/AL/dgXI6uy9/TUY1Q
O4QvXB0m7m9j4jp8HpE2wQW04SPy0Zr0xH4BzcG3WkIHgDI62wawgZqWNUcGW3wygyMe8x/3OPtt
6cIuhMaBt1DkK646eXHGtACHKLa5IDkoSbQ1mMX7X7SZFKZbA4SoHJxrwg7sY2v9pfeaGwzeY9Bd
bkQuQzCRN+ABlHrc3Ri3xcd8lV330uaUw/dAj0jCg/U8au2KSHXBW2CxHw35ZDF2SvuLf0nRwF2Y
ODysw/oGEf/G8I+JIECnTESPzNA5D6DjwUWD5HUOupPyYH0Hh/zNzY6+EAEGlSE7ra/XNrtFWL5U
WcgFaZHechs+qF7C1eY8oDvCYVBDJnyQkKHj5ApjYHWgSmHoWMSqZzJPgiCHMQlIwRryHx631+CS
EogatSa9hMGQBR0KjgF1TV7l300LUlbHqRAO8ltfyY2qMRMpVEWlu9eQTJCNBggT9mbPoEcO62H2
pZH9eOA3VQsKgMxCz5vn5ovAMPmAkEDaQ7hw2712CLvw4rmD9SqV/aWo8Q8M6YRh9MP8Sw9fJOaS
PeLr+2b6Ee5FyLyKwbUKn5tbPVTngIhonF7L9252TdmLZM9TQlzkqiNa7t1HzjxjI/2/wptwRV3C
cegaI4J7pwaawsVpVCOBTyTsV/E77JxBie8VXqhw4pClJNqUlUu/fhw0G2i1G+bdNAwV9Lza6Lfw
9MWfj2aOZNewHHZEYAzxjgvvlD3u5KE3YWfLKQ5Q95s3cvGoNoLO8IPDbNfrjuiMr7Pvf3hQszbF
+sEzhvoyNr2CG5hikXC59BCLl6U50re/uZSPn6gL/Tb75MtV8mLdU1rjVcRVgZfv0HxS+aLuiH8D
AuQ782eKZzksO/cdPIKmIXmXOqIPBtAiw7e7Rz8rxrtt7zLvDK7krvDTiX/VmTf1YOuAr4UHknxc
5MH46WE3CFj9nHz9igIcGJzkaLLpBxXwUshxg/rJZp++A3qiD8ruUwDpaqA1fOfXAgwyvpAxBViB
q3wTF2Dj0MnwuuGygHkERI8Q1SN0dgzwU5CMFQFH2UhXWUTwwlobXqpJ5SFItqSCtRDrIAnda/T0
XE4rXG3IPJqgft7UpOqh7NIBxx8tJ9/+IqQGB0jo0AKD01jQwr24M71CWGuYnBz7Xsfp7Ho77PmA
phDqIxnvTJuweNKE36EpAHcoi1v2YbGOWEBIrsB/bhmDYpe2M4L5DKLc2pLvOSaO2FqQ1ZIzhwS6
oljBWbszegGz9MLX+Bzwu/kc/FYadgKi3MrB1XhZukasB+pCmVZQkP4PPUacDcyKOYCScsSYuxu9
xgTUt/FijMuwHpT9HPcfOHTV33cyFPYbBUlptUVS3TBS+iJ6rH0y0EYwKnBkguNE9YRxodWK8aZm
AKmNHnF7JKMg7lU8W0CFBXm77BhTAf+UoYZj32fX9WGJ4tbBU6W0QTQ7e14EG7TOD1RQ6g7HwACP
RJC5U0SSeoB8MQEqy8n8Cru4wZQisnB1kCm4Q6voOoBBaXFYg8VDc0S2okw7QWvU4wFcvCuDVpB0
mbaSnscUmgcIYcMGm33vWmDPqC8hnNh3CKm30W35QnYIcIhsMkJYPvuIK3w0Mph+glpPOroNCSZm
uIe5UTVQIfhYK+KwRfCLgpkb0V4ePGEaJ2KwLbb9CFpgDpQAxjcx3MeTpuOJlFGeRi5CZEa8dPBQ
aXyIwsKZBGj7Wsq8kQxjWTzHwd2E6gJ3JpXUCC26sapk0vuzmdT6WDX6T6ySknPaGTAe2ijuaXoK
WrTqR/edA4wkBJvgZHVZYs9FmYO0yb36xfLd3wqJ/hMoWB3d01sAehlp40NGMCw4DUQgwgPg3mGR
JWXl0dZyLVp7W84LdxXFGlEJNUb66Dc2onXFndbbm9ZCcNeT82XR3XGahVMKuwbLZUZRfLCYbvC8
xo0TNz8ium8iBdGxh8nq0TclpC4loljYbby4/O/gPJY33Bp0XDCqNcCVe8TdgiZMAUFpozPvX4j7
IDAJHPvgN38nrPEJteSvn/QUKgu4CR5c3wiMjTOSBiJXCbNGMEjmmjrsTC+WdYw/yMXUfjVXR1Da
tDkcgBThuLAWoUcHyt93XG6Nrn9nHsz4lZ48Pk+ZgYwwoGEVwsMaQKhkExCrEmB1an9zXB6Gp+T3
p8SU9tUGR7SoNYW3AlEsP0WyxdG3QCBgUXo/KtnT8gTYUPugEHHBWRCrk9+fPm2JU2uf/5qIYqbG
Aq82cLkvn2GGnqig4R/xD1CYoGVKIGH3DDbg276OP0xYsc0ZvhDYrbFQxUjWBK7k5J11Jq1le/zA
NYrSEJ+nLw7pb4Zx5xR9q3sHrhcWUsvl4h4dg591QPVT22+UU+4xwJUOc32YQJLfDbiq+AzsvCej
RGRVXwpkwzc2T+Yyt20niBhjPxjLxMdZT2XAxMQY+S+n02cBWk/XSKGHLoisDPhtVJrcB/tjpEff
rJy8A0Z/YbF+zbsZw17E8HOucuwHaNRpmj1Z/cXa2DKU5/etsL1kxArvGao6rNdYQipkiCNy2rer
w23nFTMsAOPVHGNbktt3QcF3RFnYwLOf8/keZTAHxObKLgybOTz9WoWxAwEp0+fTKigFyEv5Bfe9
gqh/2g1BvwiSU4lcocIPmQSC8ynbX/zkV0wuyt6kmzLVgq0q7HpstjbLmtJVQUVyQq7Nttnp/m/6
insDCoYtbr1AQmXAHIEZKWOe967O/1oC1JFL6t77M0HdDBgJNPbm7EKZjW5ow7R/ZRmL6BjVPxwl
H4MHoqrkH0nntawqFkXRL7JKAQVfzeQc9IUyHAEzoqh8fY99u6q7q8O9pxV2WGuuGQDVHWHX8/Qk
wnPO0/6fynjygags12E0HvY4J4SPEKLf5mKJ8wBkd9Lb/VC14HF/eIHw5/F4BQ32QP8HClWbzxml
wuyiF9uzczrkzA+R/GTC/4neAotHnOC8y87bU1xq+LsNCL6FAwGMgr8KfooyFhyMlA4jR3IYU+Cw
Ws5UlhRCFD4h45IFVfvd7jkjXeC0WDB4FbBYjyybdnVxe7vH+sf2P+njfZ+mrLfiXHSgO+A7PF5o
yzsNDADjBe35gagvzKUxoFTo4JhWaaAivN7F2aAJ5hrjyBTiHVCWBrQX5xUMfmEVrETeWUVBs6Ga
mFfGkzMSbRreu7hTAicj2as2BALoqsvMl6EQPpYrzYMA41YEJVQxppy8+P5RmZ6NjqIalu9yEH0+
8zdXQ0OsEuiytL0GPF34C6fldTDtCRDZat1XKJPpCicJc09gmxlUqwXj+oBlTc1tlO7uwiCCZKnN
HYlgu9oUjsTn71bnPwBHBFcJL/lRr66q4N7kI9TfkFla74YW+ErB1uBKOuKj5cw7KBMJ31i2QI25
MSak7LUaOiccW8VSvifAI9OrLzNdfyf1XBhOgT2K7vRCvQdGhdXxmRBmFIxhbd8NQmkFtshxQyNE
qM7LEviLxj1bzduwnDJwUk2RItYjRI6o3tnYfR8FzNgQXgSXeaLMHzqgKAbP0VngkDB8oKG2UA3O
K9YZmALq12mFTQLcAdRwFOP4q96dVmcurvyoE/+N5XBUJY8VExS2ET4wMzrKpRqer3j04DZz1Owi
KbZMuRlRFys8t39UlSUC8m+WY87zdvIESgsz7HrLZ+aQgHwC658ECpnnxErADrgwW/4vw2xz3+ZQ
iA2VF9LEKkeXcGMdm2V26s3GQKQqepRFDUzPK6jmypiR/aTV6NRzoEkv780bMX2fv6Fu300q+R9u
1mBgzBGvy+LuvdhoCILhkmNCdZl9Lzjshr16RvfIMZWDMxFlCQOMog82EKAX+c3wcFdcEcjBAgkP
XPxQylSLHimpZA2WSIsPlSN6gMnXYFbIPBfzM6G1hk9rlqgNnvPL9r3vh11wS7Edax5Qpd+0xlDW
kSLo2KKf4x72uQx+mfiK0kWwsgeY6eIAQN4JShk6LHr+VeVxV5DdDA+RcbCQyMsOCcsdMZ3T4aZm
BAgICpS7l0lchrSKsFg1ngk00SXOvYS65UPyklCL01lCL88mN3N0QHNdzkiNgqhZLIkshJvDnoSM
spJNkBYC4ahB1d+sj8xkjjJ1mMLc40Qi1LABjYTUhOL6PSuJD34uhzvAm2bCaOKM/V0zGbGBlkRN
r6o/EuqzN86VY7zOZbMfn2Dp4IrGIX/dlt4YadQQt8SGQApxqKnRd/11h4xtoILMO+I7aAvndCzC
GARLpCVyCrhOFIZgB1Pakj2Jy/p1d8kEFiUvEupNBrY3qzcBlChWgNiM/oSWb145V+cV0fxztS0Z
kEHlK1hYTVyZDC9QrF9NyQFRx3sDPkcuRuuC9II8RQnA+XbQzNX5gJqumHzRknPe1gbRNGiSOcW/
XC+nJf963ssAmsCkgP1I8tv0fTwERI20E13odQ7uBAkAcIBm6IfG50IVpiRCY9QjzUdF2/A0AGNJ
H8dGgwE9TDBuflyi2TSfabGTfiLDFzShIlwyHNynfTaBXSy+dFWLHK4Q2MECxXFNl17hKLeFdvBP
KUZFCIr8MVju6hfKIXj3rndQHATlzx6D+HYvyIWaPYqpee5MalfQvc+gHxRbdP9UNSTVzoCl4C/R
Vliv5O4JPd1v9STPlxE42psHRoHI5qGtfgOWjAJxckEhTn9klH8C2tRF7QBdDaE53SMgC7fvc/7I
QM3bWj//JiVGfsviOqfZGapLDYQtn7Nxax5jvWgusyEOTpVeM1QbWB+//uk3ahQ1eVHald4DVq06
KdAetAndaRmj0aMLfcS4OaFEeCyBXODtIrkQcAdQsn54QGKFR4vHRKPjvwWtVRgFQWM50/0xd18M
OSvlTM40wEVM0+hPxbvvecKFVzCCH9MXJdQ/z0oAUfEw7pEId4EAaEiGSUAHgSk5LJ3ftApgXT3h
zBMtPStx75iLkKgSYQZwEfx3TPPyqbTBkm2eCEccTNbI2EGPQ+9PPgGHdQfRS10VhIR6jT8wK0PD
XHgqM6LiYnyFp73CpIxL4q+d7C6kVDJCDdmvEr6VZ5kAvxpeORSMQKH20mY3T0ruJNz9jJYh+Xty
Q9u9VSkqkay8xbCQ8fZgViWU9sylfcgMw5By/c2XHk9+VMQUc8hsh5NX9qOVWIE26+PDmMoeQO4X
FDsWKvrZ4axzh1RWqx6A7lyGSMFgiBaDdvDAQj0NFqPf7HqfFeQTEjT5tcaQEl4z2EwEQDH26hC7
yRP+gKgj8XqbaUuGurYowNXwJxssALxrLoxIDUl8W1Av2Di30CGPCbdQxV8LyMxxE3Z/CjhZAQe0
n1bhe6dGoHvnHTZg4IZgzahP+LgC+yfOBfou+DYfib3BDmGUASFqPOPX5GOhGUauC29Qus/49cBN
TP0Hc8A+NITC1wcOJQtQcjirehGe7nTHh3LJeMEssiZ8+uV3CgX7gvUXf+Chzh4m05eaADmMMhHj
vP7kSVQKVKGHABMZEMnUmUAvTAT4lwy4mQ8wXDmcGElSlDNz3SO4vxIdx0YMchQX36Q7npJRJK0p
Z8a0G+rybbUmEDEJj12Ck84MOxGvneFtcQtoQ6g6arK95ITexJLNu32HaokHrAMvYfHTJ2ePFh9D
khE6oZHPfQ8NImBqoqTaDpsAF1d8VJb3kDgyt0az0rjFITcVi8112n703EQdSdk1XGqLPj3u9wh9
BU72ze47nKkcebwnjIi5+mK+2nVdrfusyMMdpf4R63gieXFNRq3xMyud/Ej095ULG9QtzZ79sUZZ
Hl5MaV1nnY9Mwpfc/hpcVg1IRXVlwHlqPaIviY9atlyNmlXNNf9MRtnAR1+lk16KrSJEW4LSWkMK
ezE93OySXBJp1fN7m/HmTMcYljbTdwLnwIRASyRbxgQMnin0uTzu3B7KwQf4ET7mbPP36m6eBOFN
CRDFBYx6Xn+DP8woD8x2lX/hMGSDlqhW1pJeZ8qaQb4+dM4x2blRbhURGfLuy8FACAzrbsKnDU6+
ti9J067+SCUOMQ3Tr0Q4n479NQj3phFvf302is0QBWkZqI/5aP1FSn5bFcbLpDVNL0hWhvOxjQwV
gSDwlJ57XKE1BQms/23fHOgjB0kVwRrMlUe7MxF1igNFzBhmDNFVC7YvhwZ4KO7FsWTx+sto4OEI
bbE9X5D06OoPbAREX5rJ991fk88Ot87gFRfBOFMMbVe7N5/ZGXukH/Sg/T19qDLG868N6uiTwc8h
qhfz4eiNELZvkaND/MUnbVz5iOBq0y5lZjw9A4Ok9GnIx9+++FM3eC6Z8nrgSim25xFEqcITi08y
NfvslljLlts3uThlAL6Gbxcim4sDdG1QkxBrLYJ2qaGu3su5+dCjwh5MsNFe249CchZdiH2JamBg
sbwYNZy6cUyi70KOW/xYTv5wDaE466yKlrN2ruEb29qGhXIPx1gda4vKbuIXuMnDbzzJ+qSa02Yq
C7dNFPdmirgRNRrjeMmXi8HVoyp+MXQICN58UQLyQ3KHdeQzvTTvbhcjtkEbHXzNkzAhQTHaLO5/
44BiDU89LpU0Z/v1rdY+6T8eyXcNII7G68GMSaiAHjh34LvjACXOZZcKhVH+bVlFyIEZo789hEWq
DvfXfkFd2sD0WBhwarz3ArMUDD0wkOjpbLv5xRnPv7vbUbh86EQDsmwYNtvDEC9UjG8uBnml2xPu
BTiGCULi6XANcgMuDh56jx3kYHtMekOb0u84tQA8NkVKFisTEJ/QP1NaMkDqg5mVAap0vd1Ks/X4
iEfnHrErnQrp0DpPxWiY9aLo7qNbV1csnMXbRTiTO4NMQSCK2U968gd6zxzhOPKZdcnLViHhfJxm
q0EcBxeH7uw8bUSTcN3R1VNLXd2OSHpufx9kzey5tCj7U3QP6G4gsruvxdil68EBCW2w9XIUv3KU
43cB73tb0cnk0xebrwg4+XHAAZ6BMkSgJtPm3yzx5fBJutwVYvmTyYx7A1J/8+HqIwNXr90yRAof
s6zN8kDjoHz4jHVNJYQO68rrF1T7Pro8jM+OP1dZ/dCRVfHVQ3EG9iuhwiyTpzNyiwiPOqjqoerS
BEH3zv1LPEw0jARugbTykZhx940cbr/qyMmLouexhUfRwPBbq3ioxk1KhCCJW90G95UgZ4LJfa4E
Q/+zf+u/Xfl3NykSb3GbffUrecMDnFiBwtRQ2iCv8EdHKHr/rqjSH2ZYn57W1+0jfvp3k5v5Rkhe
7lLWZ4I08aZUhoxc/r25myG3YnKBeaSJOscnZTR4O/XxHApFubYahLnRhXgRrz7u0AP0pPCS578F
2dSU9CYwVrlhuEZpgZed6iHos2pHMVqLf2bWG97+SmrGi0jx9DEq8AA9K+frgge/CDLvrboM41u4
6tVMDW/7wYE5CDrjFD4ExQFkyiriSODEwirbGzkf6wSSjwMwpHGqOP87f+zOEdLIFUbXlhTekhbF
PAFs+AsyPucHEWUTnaOvLabvQxDI9SBkfvkzR9nDaMIvaiNGB4wBeI9MBHYjE8M7m7oQr7h1vaPE
4V1p5LXdEVfmwd2stu9U2nUG6jE8zbhAFvlfOb+GqnU9UrT3d1CD/EGgirAwKNRZtb6IGYHjEYER
WvOSIUezP0ePWNpf5spGhTo7XPTWeOJpK9bEndHj/SCZJ7j5uOxxpjJe+KSQlKqkh31EBeeVCZX/
mK3Q/2G6AesYX15qv0H4YBXUqczPxthhdQ5LSoZufYuw3qVz2UHeGO9rjuohpUH8psaGU3GETztf
fJIGChGl6AU+QeFruMef8ZLCBAc+Rb4VXmAoJVSXIwXPmwWBfgZzf0v9B7J/Zo+tYFWfcIp74goN
g8Wj3ZPDr1suYUkQGvBbYfhcAPzyeyzNL+iPMG5DCs3s0/wYTNUgQQkt6JDR8RcU52oPg3LRDxQH
JR08v5bYmXwJ+SYioKdP4CW/EGyuwX4D8xBh9+XYQjZEjLXRD6ByMPW1jzKJ3l/9POeeY4QMJ3NK
X0KS0QmhoeKfvH7CPM6C3IZgoUBheH7iLSCvr+l9LnEQwo9MzmbuX8sFJeptPFH8EbZx3in8HXGU
dR92j/gX0p/9oXk1Bqbq5hvcdqz+siQbb/FaXEkzvEPZrIyh+bRk73sy/xlmYPZAt9ps4RUKd27I
D8zprgkMG/zKj2B+dQIEWwUN/mtPSorP6rpTvddag5jLnwwOG+y8cf4BsM3jW4YnnnNOYeB8vfMO
QDqTzdoAD/q7pjW+ldhnU+5w5BTIivli1+2/+wGaQBnd9O8KXRR9+okHr8zJa9xyV4BFZ8+M/zsn
g3VProlyhBeGV9DPANbnIPt6EkRlNsix2g5EMsyKX1qL2Zdm1JQWOB5DV6lmlfs2Oh4xB1UH8FcH
t0idcIw3ieQXEBR7Mxg+jVmlJ6uC4jjGsgAfiLldbT9HBQqaXxyfWbcXS1OnR7tMzschuDad72Mq
0ZkKG/Nie01GHpgdFOszQpKPT3h4/EhP5Nr3NoX+otV0+onmP/F0L9J6eQnp8HafaTKadx8w48qX
gHcuCwXnsYfgBTLOQaunSwBRmDSdrHPS7uBiETBWLlTMvbXtMFNpD6tAM9rovH0nnd7HwH6YPd0y
omK0Wqv2of7zrfdAgT1zuO5Zecyxeuxo+jUkYJ012EsBPRlyrTUASso0lc1t3o9Nwm9RQ1aMScB2
zHAehq9K2HE7pUilJiDdyZQiRVcd7L/8yqqsvzGxBs2fnNb+1+pw+z0dkOxHfFF47ibcTHgoIL4H
RtCITZqj7F480sTDwoeF7AGnYFABce8s2J3QyPgNn/iyuG8EqxOmSp3wu0bHhgkfAyq2bjKECcGY
vE7kasKCfYNaVzBnxehA0kR6LP+GgXpZzpi956jY+TUYzmeP/Tl82pot2b9Adr8umG7w7otZhbIh
m6tOMDJfg9zgeLMr4+4AgXzPS9489MYu7B/5ETnznWpVEHEPXTCGLBQoXqdrx2+k7umnhyEsHGsc
nA05GDtQ3hwZIDe6Yn2BExsI/3fX7cbBYwfc78BWMWlkhZULoWRciBy3zD5WhHaTMjA9uwyXPimh
1xOTE+ST9I/IlFKqFcCVzQgT6zzm1/edh0Gt4YwgfvaDUfzzIcmxYrtwcKiPCJ26fQ4H2+erpSMc
BVKYjXnEY5Yt7UiBw7MpLZr5Kmm5VFBuSRsUP0XykCZNUh3PMFDPyfVYH1mVfKwwXzf+V4SSihO8
w2ppYF82UB256C08ECPmQGMr33SZtmHrMYyIFbL0ovqv8buo3rKJKBFL65E1zssb7gdQr5irceF5
ALP95KUTplhs2fwzSEVILfghd6y98UoE11F2J1M+1osPUFLKP4/XipCvJizaeLjAHG3NLmZatmDm
64DVwZ5BT4IxFcKRy7Q4diSaEszEY8jgO4yCngWR8LFst7BMMJB2hoeXLR8vaJ94GXyomwvp6RGN
07MPP/zlKvHt0OObz3DXu7hD0qoxQsMUYHidCMGATWJZhkKERrm5TAThg0CrPUOwnzHji7JI785p
jUN7jI6m9LX5FFPpE93tLX7ASONNpPVeYiLJVJQxqPcZTAEaQOZG3eSK1oTlD/zBzLoQXCO+AXAL
BIgbtSOtGJAG6IjaozyuI/4jCwtxez+lYL4wiM4zlfdCFVKFMF/4fo04vIYR7x7OiM0LvUCHOnRk
PWkV6PaXezV33iHX+XOLC2XFBa4YpTTJsmoE83jyu86hVBXSkp/1NH6kFiX9QJzZHlU1Lw6ewc3H
8jDkKUjc8aPN6CiHjEs/6SB50HK+LXADn1M7Z/6wvVFCMIgYZCyAjwm2wE/igWFunBC2WLC0n7Fm
vik5toQj+YAp952i4oZ5i8sICcFn+09bPM4u614mU2vA8aEppIGmBLbQzmxvB67PAwfGOPwFKNZu
M97l2xbw9IBqYUj1+L+9EiQREN8eKVwHIMzhodEWA8Q1dNOfKQAj/0UseP4GiUK5KP/wZ4WhQQt8
+gM84vfCsi3/KN9Of6BD4FIgAnzeEWBK/EmnuL/RRONSM25hYmLGvqPU5F1365KffNAcfDF9HLf+
8t3HZbc/INKy+v74EWcXcr1xfGKmNBmluNh0m+Ef/eEQ8jd90Q2gF63jZPxHvEoJ4/I9Uf/wdCNd
q6GJhMBHE85gMBuPJh+MZsaEAT4mBcaK0CVRx+DJfWgJWgJMXmMCBzoGT59pAIg3LwV7jPdU/i0Q
7lTIvbHtJWgEOiY6K5SJuLtU08UTXhwmn1xoZNz9m9cgKjlDG6Gk6aZQBkfbJ/MTws13L1Y5qTDY
HrGuibygRMME+a9/niERZTwBP5IgKDmlLsHqcqhNegTKguZiOcC9yVz2TyWV5DJlaiTFTHOlP5QA
4J0Mb/Fb28kmemgWwBai4CVGh/bCNxhZyH2KrFqBxoTPN+wgeJlQ8xky9iAv4Ag4wXa5HuotlH0e
HlTRsOO/byqZR8Lzqf6RYIbbE2AIszcYXDwumvZWTHtwNYPytpGutNSKRSb0j2NWPG5ewZjqQZkK
d7vrFEExhf5mUBMsyUsB4QP2w9z4hP82YO1AIIU0BCdCQ8WCYnLYKXBs1O15Td+j0T60x1Mg2/2s
tsAj2H4WtIpFbwZ7K4LCY+Phjd7wmeRz9Oi4M9UJbNz12fwl1IFOL7ouXmgYOHh/4goY7uW9Mn1Q
QmJXz2XxPpL/UkJxLnBpYcrw2hPYQkkE9uUh53ReHK5frmRbzjigP0smwokSvNM6Ha+GIQ3mUU17
Afd6m5I4K0zaNGcIUtMkY0tdI/oDWGer7SHMeTCNGDRlGkarMN9Q/lzI3OhnY0MLRv4ru7o09As5
xE4ABhyVP6fCxeOWM1v8GGBJACyN9UGG4N1n4iwq2L4NlLakXzOK4LyDenbzz1kLkvOzyvi9Q20C
jMh9DzVbjnprBAuQ3DnfN+Ic+Kb948saHFqbPHlbc8rVmNqJ4eqCVdR5D+OdiqGVVUct19DZ5e1w
Anx8ZhuDNbx0soCzSyitwfTA5UnaOlPAPELF41aASFngsNTDkS7kL6TDYu7G6xxOOKfG+3cAOGJ1
GaX+xxc/av+MJJsCgfd738oh1hc0Vxqdd2feHertjt267TKOG9iejkiMlQ9IhLX4nJy8fFNvqQ/E
69EIWzjH0pLqwb/+aR7UtL6OiCeD1t5low0l7fggHyDwpiO8oND+7X5UwU3CWBpmJeXXos3u9mCv
bMZsMDbeP+O01YgxHWxvjG8JNsKU+pfBco2H3vl4dh7uSeeDDb3CuYOXqFFpn/BPbfi5FXzzysOu
5jNDGe3BaiJF6KJ/LRGRcxPRCvgjglJWLhNNWwQ/jgI51OKBLs7YtLeq4ytUEI96lWtdck5Jfw+t
Nn5TIbDIvugRmT3Np7SoJDO4XE4FE2NqW1q8dbuWw/oHLaRMtJAha3ZJyuACA/Bj3bHKQft6Waqb
bs4Nix/whuxvmljeoj60f2vEMzjvjtdfWIPqpiWzhI9wIAoGOmHC+njs6YQRLrz2X7cRqelxs39n
4JvuFfzygmXbB47z7heM982xSK8uLFtAVW7E8aH8487QyNY+BwrWTMczHq7mF8ht9ojwKPYRWiOa
QDOBGqMIlRTsG23DZXPF0UOJx6ZscTTrKOZ5jE+PeOM2ekDvV5OROdohxAyJndMfMSSavsBOKg8n
gD9wX5rfD0AFBRVQA0c9RTiEKZSjU8ktwFhCiRL9mQ6WfbBEyR34l+BmoPzf5Sn7FCkFZEKfN93B
Klgy7sMGjofQHfhXpz/1AEfteuxceWK+DYWsqc9iiAMf5hR9pC31rl3yrUcBcpf0upO9cyqHrzW/
tdqp8BF91bwbw/Bt9Ij7bTdc/87F+iRQ7P1T+EpV3pH9iceo1iBKiD3BtYW4/ePQ14yg+MhIJI6I
bd3z9hn2eeIEI5vIYfVrcDUpA1RT+hsZCKVJljxi6bIrrcY/xwjM1Kw5Zn0U+Ml5sljuCDG0CXFz
4DyBJmDzloIpTG+uvPrYornuWSxNCi9xOFK56t2qW1UgK/1l7lClFuF9NfIxQwBrKHWo0Avib1ed
+QyV+du+2mcSm4k+X+FMDrnvYnNJkWtZxzc8wbgGxBhTBUCsts1Rze7bk1e5+f4afTHHKDysWVE+
Vwmy6HCwr5JHBhnNZaYhci5aG7gxRiWtg596N7/mz0eM8oU4KES1kvHUW4uNhIqpMGtnvBACVGbp
M21dGeTw6LnzM9hqKyZYMLOfNoVKz8ObPRi6MEcYukOy/kMFCkLXbDsPa5DFjVzgztZINno5BFjA
bSNngeDCj8vl+kIDIyJZ5/+HFTCEw+IIN2Phq4szvqBFngyopyusSGJYRuAFcCYf+mPBm7O/u2t8
cT+25vGel51bkHLG80VgiH/GPbws79BzeLKzVq+xzwMUmQ9RAhfG2RbJ6Mg8XVAUXMlv1Kb14mXz
xFmDT+YLEnxOOO86XaNuvhYi3QHcEJ48bnRv8wEM0ePeEguAPE6Tw2r7tB7eaf/Vga4gdauzFXyF
VTmBsavYMAG+Lmdx53ZEKwKj5ME5JbwqkD2qwvcOp2B5DZH7eLIe+v2vqifflMR2yk8I7zAeuaJW
NL7LMSJFkA2U/JzAx1cGaE7G5tWAl3EK73+q8zIFXAaNRxQ6j4wr4W38sAw4Xn9cBD+U0lVCzQqv
8BKV0RAKs8xRfA+H/iNpdImjGdxiBskU3uQcV0YbV61NvqmOvYXi97jven5DPaFtSP8A8Ihy+Ar3
FGjLfmacFhIKJ7Z7jlE/w2OjsavNdT6OYOJz0eLiDg7J9BJlG5bjWtiWQj3gX5GaM52x0blTkEbX
nULMI/Vw/N3DMYSVQdzOhAm0lYPz/QJU39IGwJCD/DNlS6EZp7PSYIUCwrhV1Mc+QcOC9uuKD+T0
HbrTIuBrG8/dl5rmnNIl88Oc+0xjDjRm2icxYhkao/1D7J2/rze2IIZ+13iUW+Vv8ll3fhegRZgO
1uxfaCkc0r2II3Jw4ETD8Cy47fMYFqjiI2gH0/4sgUXlEIx/j9MR6ncmwfy60W01ZIUjd8cgqiSv
s4/NJvX8iUsSXinyvW7NzcRUjEZCNGz7KrjGdNn3+IO30MWT0zIChuS6pT7djaN2L6+h/lU7824O
Dy3ce6fh1CgWMb0HiLV8EH/xuvX5eAGWYATPG9/d/voBZv0+8rTo5d3T+w57XI9Oski5z9VwvO8g
4QCDu70ArU/6dDkujNNigVYdsUAXUhdQwsWUP5YKXldsKkRZMMtOFm+3XWtfPrkc8YWTUoehsXou
30xq+G+A7wikHrog6sGlSCXn6qsLFswr6624eR7L94S5T+U/9KH47lRs17hFj5iOoQ7CkMCgjbaX
nRnRUvfj0RFM68tsSna7PS+lFLYQOe54a4YvG1ruDj8Vth1fixuYuoioPSUp8KgZYs/TpE3yY/Is
E/AEOY4mgDsiIP0CKHJLw3pfqMc7lQxg5Q1bS5s2rwQ0O1nUK8wBZELBuOk/eJBCbykN/Ifdav1K
vseaoW2hny34YRY38wqyNKg7fgrMJZLCY9q9yTnMejiHnKOe/zp+dIXkyatLJruNicXOp0TmZL39
cYf0DvSZtF2DdfgEPB0FrB9IOY8/YNTBmkXIH1A08211zP/ARbBmei3z8LdnILC+4E36TPoppAn6
1A6ClODEcPQwe0BCCHs5EANbQARM3GuHolRFNjUMJf9p0dG32Q0zTSUitxRLJH8IZMFeSojMkiON
z5BR5IjbPZOWLPDw7t//fjZEuacoxghPRKKObp/3AWQAawopL486ZrJMahVP9bNr/ySLsWj8iAG6
2S1t1HOZKO0fAM5b1f3uc26kbq+Cc/UxU4KGjE0z5I0dnFvY+uXmajKUXsjWjxkiDmp7W6EJYMN3
Lux0tDRK/PS6mQI2D6EovOJcD78yhs2zf2tEYuEcFMF/4Qx927hmDc0zPGmUxksZDL3+e7jgzagG
Tx5oCCNke8S492cSJru/Rb3sh8BfmY/TxgaOtYc0N130wRQ7POHkhlESEjqwVG3ZF8eu+Q5u1j3t
oYVG5OH17f62MJV4aAFm4B0yAGtZ97c5hn6AD18B0IJbWVcHDBPFzxbyQKwED792af1L/7E5CWoT
1cA1ulK5wMBxSlpq7snPcYi9iwyeJu+LrbzupyduYGFs96ak+gV3AgUU9Ni1+/QHqDC683K4zoVT
jCNxzBNO4NdG66mhtlTMO/goo//VycPejjqPabD50pukDlDOGX0agk6/EMRZhKgyDYlxC3kyGDhX
ztO96IxdveF6ZNz92sfbH2tn6k20sdQfqL5glH+x3mW85CvL0fGzHVrfPZKCtNjTr66ljIF9hEHq
eA3fjJMB9wLkEaRUTaFV+//qeiyoH3Rml42GqZhq7jr07Qw5U4Th2S2iAN3Ja8n/UFGdrBvy02MP
p7I6JGgWiQhCcg+bExdVgIULnNNAc8LU2oa6HZBYYCPppTbkZEy+Sbu8bG4xpykzTKfDJZrEVA7d
1lJMRlsb4fEmh8yrXE6EL0DslzHhdXaP8IXnhTcmze5RIhS9n6mGwPUSZd+B2vwCzK44v+gQ9sRo
ocZrPzOVM+1YcddeyYCUMNPHPpsQvDfWRXDqGRmr7hgVGMZCUM+ey+vsbDWMqVsLPzWnTiSHsbXB
WPIcQdJxyyOSxvHmC0DQIJWg9NhDOjhWUa0X+7clkjgwfuIXIhbT3xkuxiDPQYOFZt/HMGEqox18
r7QNO/+bjWDxYkgDA0AwacVpILQP9ZRW9uQpy+kBq39z4HHdkeuhLKjcC6bWVG1gvPS1bBeC72nw
sUSBpDJy89XNJVMSYkCzITkiAaemyA2/PvXyqp9UAWgpRwGOx3v+p2BGI30cnCjbCppjlRTSJ1g6
pASCSSx51q6Ir9xWQeuezYtb2PrYuYRnE505I4Bv9IpeWYUJHj7ml9U9QRR88aSYppcfreDOiAwR
S7JV9zdIxkkOR6VJsSqEfMiFCoMTZaFfJ038gS36CJtl/adSGN4D9HavCFQbjfdatuDYkDvAN2Ny
vOntCAdaFvYrIorjQFVmwZw5cuvtKGlAoeCwvCh7igCmvmR80pN98ppN44jpOWpNB1qrczl87G8k
Ja17YzKXg21S3hpQAZZaSKgcDI/WpirxaO3fR/p0Zv/P5ISnEMstrJgtIfXAeQG83rtYMw4+hkXu
AA8F8LV7UMeQ3Tnvcu75coowAWoDkvBgmJ2D3v6+Bc9hquJqP0ChliPKK0MCvfmjitv0lkKJ4uEL
lQbIHa6UL6grajrY18v+GifCw1eXgzZFglAjBWhNDEv84q8/r5Mx3AFXaA7uJCOB8oLxcl1ztfZm
ouFnt6tekY1MDQmsZFPq5RtyLSPeB5ZKGQgIkzsKLY4m82YxlFk/jSvbDlrSVguYs+MMEjEZ0+UQ
4RZighuWR09Ai17yXpcYN712eKwIpOyzgxgBmhh997BHPSDh6LQG+P4dz9gTCE3oh23Lg9+QShsI
8u7XGsy+LlgNcwSokvwNyBXDXGQswSBSHdjhuDkxvID2hNOaq6af5BGxsoXS7xThaCtieZncctoL
byRQWfrDBmMlLmkRFJwNXkthXSRn/SldJbIGJQcLwBJj/vnOGyV7G5kNX14joAP2+OLHJvtMVtoc
gF+R7XbNiBiO8K0lVAX24eU1k/XZe3ckf7s3hXUFDfxuCdhLOK3gvYgmDlfPaZZdItynrrhvUHpR
wzMTgftLqzdAET77AqmBSH4n4bS/U5CGY83Ymx7pzxDacfPMyIAMsAL+Ta+6E/a8MHxOput5+tmn
88/M+VkOSPCCAKEv2nMDHREsJHbbChLddLpql2Rx+iFpeA546JYDY+UwKZ2zUw3nRP4PyVZgydPL
ZIkFY3ibrk6rKRm1/LbX5Hig9vswJDgeLlhMI4SZ1f/41Lcc0Oeg6iE88Tl+s7phhL+Jj05uZyIv
T5A+rUh20E2V0WoGljC3dyJknj5+aduvGYtUt5F52bTgdFITn/9JegQEJW6jOEJH9a+JmSV+7uAe
aiXKxvxm5meKdaLs8WwJ0+adwZEdjnRKU9O222hhZ9SvdPR0dsek2h0OOCrkOyXteTPYtbRgJOaV
GGGBJ1eIFZkrzHE5Ieub+G2gpPskU8Map0qyTbEVWh0+K59Km54aO8bZio/D6InOdbbyK7I3MB0N
AamJyD5NkaORhYY0dEVnjFyUp3i4muhzsYSjhXpPUEVAb4iYsqB0mvmnP5/Y2x8jKfH9GBc4vh+G
sXjwJgwlCOtWVgFjTk/lDP0IGwFL1QDscgBXIzPlcJZ9rd+cwEEBa9oqc4XpRpq7i3usR0RngbjP
ecgZQ47zBCGzzW9VSZVD5oF5E30Tqhb8BLBkaaXZB//X2Th7WTabMck36kTmBmB4zMh9hGP5tMQo
5zb/N4jkvulp1JEM2r7oCRB50HEw45lSAhBXNDI2iBwNPucEw1i4lhOXt0LvKSbyiMV/fLRzQq0x
AXWtEoyl/cPvMX9/rYJS8t1gBMNIQAXJwuZlWgGQgJQx9sUvcHp7uXe8tjtcD+u78YNiN72cllXl
yjil2l+k5hBegdgol+XZ8zPpU48vGe++AABEq9YbWQ9lNipdDcIJSwCeCy3GbfVFvJavSlv+Lg9M
GT843agH6TT1sb3AnDEgnY8WgUTZfEavwJ6uQ23amDkp5u2qBnhBSIhWqob0/n0xUjAbEIIhRUZN
m8QAsRZ6uPHidlq+ioM0iDv6eJizPAC6Q8yO7qTlPTGJb/Wx4jF7rSmxenLa3lg+v/FUOWcSE5f8
h2L5BUYJqk9PcqcsntP08NWLadGjvcPf5tig6/snfRDu3jBx+qLVIWWBDNtJ/z7ztafp01/CwZ6w
8OmZVWJaZ5KjRofuOUcA8PyPpPNaUlxptvATEYE3t2XkJRBCQuiGgFYL7z1PP1/1xD7xn5m9uzGq
qqzMlWutVN2CbpB85pwHmoKqifLpq4adYMJNM7ns/I3+sHsE/mitrwK+475aAb/jwVSnJ4p7BAa7
6+FqPkaic9bvuTwva/q18vqjLgUX+qRrx8a8xp24uBrtaTHFK1wu5EHy3WeQP9gbAyQxGNL9rsQh
/QqXC7Bu1GifnX1bOxvhNpbbvuCtgSDxRVvpSfc1Ie8bYg2GyZoYgkhCXjtrDIvdQ/j1uwhHBQ8a
n1HZQIgOQfpFxcR9J540PsCyNV7ryH7lYG31R3Woms5aXZ/WmNHwVK+0nV3XRXolxq5b347WOMW1
LtSycX2r0N6M7+i9mSD25UePjE5DKZs2t6qvmEXC/w2iL9u2y1e3x3PV5oG1aVlacLKHWzXpLYGu
pvj6PMhnn9ave66L37U1pinqj+0DQ7F4VGjRZJ8GwWaELAVUvqe3uKjTI0V3XLzYNKKDCROdOnb2
C63ILqi7z5a7hXeHDV5vtkWDvOMh3IGCVY1owbQT5lzuoomFWqQu27IIVUtkTIZF5OF0sKAkJPt+
uHNCFdYcymBKA+sUT27CAiCycJOa3F2cZ5jCTpj7EggvPvbOBG+i69OEU4IY96of5n17iAEqvqNw
pURr+STNJhbD4uEP7CSW9VxX5K3gHIdfngjLGi+NyJalvA4nLR7QDTMJBHjfs3rhxcSsDvOweeoY
kclOQx/5nvLtQ8QnfzI8AbN1fln9+3LcZFaceM2dnrbHPbAllgHpLivvmye8H85d1zZPUtCqeYtf
aPmSne6Ovx81kAN9woJXjH6CrpgK4bowE8jP2Ajs4+VOjvmYPutaH9kAM9NffA9+xWSjXRZXjVtj
ivvJreBvE0Do5QTscVvnXfaoBDD3Hw9uYmTedWvxI/zH8U6P0ZI2Zy6uiEtWaCfJ8XjHtzMWo9tW
/I7vUzAYOG7+709H2/Zk443HG/zo2CDjPgiA+mzZp5jVxBuPJ3n47eJiB+QJzaTA6idt+Djq6yOT
B5NT2F7Ups/JGqUpw32M2dapZR+wDMBHfGVd4Qp1VOPkHhn8yudj72zCt6jhxGm9zZcck6e3WcDJ
EzJqfL842ALvW6oLHwiHXrzIlghd/SF/rzGZTUBQwt8X8wy8MW4LjL3xosGihxIdGT+u+BQ1cOXW
fbcD8st1t7/hsfihcXUffxoe1gJ9+9xUxwkN7uaA7Wf64wNWdgR9kkuS1jBBfi6ITuthow5DA+u6
HSYsGBkj/tAT2CXo55n3Y7EKTywt/WVvOdmzwRT1BAxqi932dWGbbJXr1uRT0LobtY2i7wedH5N2
Rt83GJyogwL3Fcu1EsKae70psz7so29PrzogDXu5sI4/Yi0qwBjHSenF4A3JUtiTi73TbISBBV0H
4Qv7aR7sgu7OGkE15g1bkEd5znKEk9QYXqb/eur+iJnu3J3MqkXiR0DSp57Eo+6i6bxvdD1F6XlE
/1l8FjxJEGO0dRzq7gI0oK/qejnPzBdkACDB6aYK9iGH6hauE44bMypebcYrgXFPJu3f9t3aAP0d
8Z/HayorDsyYkVcQAvz/evSIsKvnTagxogGkJ7Utly3lWu8pmnJoznJy3pHgcQTHv7/z4Ge9tAmV
XOfpxaY9n27EsoDfYwpG47/WwwGHQZLYOPR/+cDfAPiLNARaTHGvhdgm/OU12Hcs6h3rRJlqSiqE
7ghVTx6ry3vjwzBpOBNwXN5mTWTTqFGJ1hcsolBJssX2JQkQpx5LtPpF9gzFiZFb/ED9pTt+gwRo
iX/ju4M7aQtHqRMazeeobbgTGFl3a/pTS3p3/SyRI/XRYH+fctBU5FJ7OGibRQ13Jnl5oymjVd6j
msO9CvIYquzoIuBbEoH6avz2XaCsryou+EEuL4IMrg1aQTXSoXXG//ta+XC4IeESReMpijNveMAy
sl6RNlOnHBak0yDz2YEqlO9yl0yBRtDNnuThPaI1EMPL8eO6nefrUYgZWu4TdPO8vNACLs9K5eHK
X4IvR6thpfy8J0Jc8jFZ/cgMVz8CPkEfw0YsqTH/KUvmScX+Z+zHEOOOoooRppTly3BrjrIqcbCV
aNZvPPOngzSrIUsqNJuWsJ/VwSoBoHH2e+ii4ErCMebuP+hatXEyaVos23W4PLdogMoDTU//AdB4
V2skyD1qjz1WJ/DnDwoa1eoHA+ymvq2CjTr/Usp0IZNn4Z7stvhED3vgI7uids1wNbxgrMVGDIfP
YI7GM4ffNSD6WMU9UPOzNJUf6KvAZCh/SZrGGbm6A+BdMVXkzZeiMVqtQ+ZWIISCLQQDva1WZp4y
g37hjhzI19OYj/QQXnX8NWd7lXtORfpFbbilq5aAvZmCD2/Ht/ibx7JkftvBSra/1RzSI26k6Ds5
pmjsjUkONRa+GOL59To7vF6sdYGvD554XJLjfUgd5fWdxTlKz55DGYJtF242a5YDZGhU0lJU5s1W
U1aKMINTh9CLDtpq2Vl48JTmZ5XUHWNgTJY/SljD5Jmm2LRg48xyxriRiAO2Q2D2LB0mHnF1/614
xNk+Z54BQetpg00mbIs9Zh4yjh2abbckSWIn9ts34TtOhJ8PFWlMFjbSUcJcHiC3Spbx0Xz8o8cH
wC5cEAoXmDHrExIZob2kOeVFmz0RO4n0mE6DK8msIY/jj5uc7eoxnesYIxvJD8UtN3Y8DPLOQjYF
zwtNn0A3Mp96Dv/55dCcoVNf3dNkoGoTnlPfP+BGUxeXq10XSVN42ouaG7Fgxphc67jLXNh5XT9E
xYuf/0q1gYrjEvjJp6qs9pir99/jOSpDU4qvFPuep82DL3g7rme7aqNZFNVh2Pqts8r8MoQdCtQy
5nSWPjaXxhazSXKl2cLGVSW9h6+h914s1jh1I5nEjoZ23OnsHI96FnkL2GR1OrAYtkBMLeNqzyNz
jDwPBRXbAfRAXO30GXu3TlnjF93ZSnbnQjekDq565j15OpeS3sqLJ+R5Wutg2k2CoG5Fkse0/40p
z6WGSUGV/xDTjh0Mik5hY1W0wMhMctrsWtMyX/lyFoAK+JKzlZPWTiVO+6zp6AMbMG4xn3leXDHa
MzlLpHzIMyIYoynHo+5DpsKPOokCsRfj75J0aO//8Cn6QkIiTJGR26NGFOi31viuBTrqC83cJkgH
A8xkcBkTfJKEiZUrK/GaImLuI0N7vn21eGZ8vSCYjjb42HG/VkHP1l5Vxdm7QbI64Bgksuuki8tc
LJDb7VRTpBFz+WRCO8Mc2VeZJmcOMIbqd7wXrPldM+5J8Zjp46u77aXs4m81i1pZNOu25KyhmUTk
sYPDj6hkXUS7UZQ+RscxOzmpVhZbBWXDnlFV01qx50tsL3gHXUFTIo+in0hC6Oxb5eBvz9BnCuMY
XmM1cCseluedsaeaBbVwWotZO48QsdbwBOQcGWY8nZ0XnYvUX4wxcD6Ioo/LBwUZYY4GNuVxa/bw
OUKAUoomJFCDTr880/QwZP2s9DyOzGHCCP0r3ziTMVKLp30hCiEsrU8ZT1GwfEeGaUOfG79Uc2W/
FOrLEz/ftCKKCOnt44rmV3W0mQC7TyuaHhhv8dtos1cEE7AYcxNgmrpThOa6f0OP8rv+SO92U5dJ
hO5y30WKtRnNzpF5xUVa74s3W+olyv5VPuEi/Q8ZR91KU2LcYpGA1Que8VYkDlv+mT7tXc8+ED5R
5G71gDmnO+4EkLI1qmjMmTBaaqIB75xk67c7rfA0w0nPBG1zhRhBomYWVpNPXl/SYSZ0bu0T+glz
SvB4Fe9nWLG4LBWx6likTY5b58ujHEhkVioCIIPvybFBsgmiz7T6r+YUoJlN4L+VIFz0gndVgxHo
3Ij2xWc+FMvjf+1NSwYB60ZBIhazR2B2L0jbUUzpE5gvPmBgUbwaSe15fDzvqNkPm9GCmb41NgRV
8EijHkVaYZT97pGbfcQEF2+BoSLiuXvofPzKfCEDGSHfhgixl3z/ZKXgGldOEwRe9BHoW/EK0QjB
xnQzsbgioniHpHrh2nPmGnpMY2Jw1WF+g6zMQ1rr54vBZQlu9ExIJa9Up5Oj+LaMwGGULlxExjqX
fsUDo0X2MZxbQ0TikJ2Q7f9lDyWXHD5HEXdYA6otN8+MNa9fkyo+kZ/w7K9d7j0Uu9p8Vi4ldlba
IltnwOZuyEvzM0uObLx7RBUXZJ3ppZBQmYhp7gV5b6uy2QfeuG1lyqV79RITpPpmRcEu37xcRcw2
NweOyITjm5dRiuK0zNAUFb+cSvJaDOGFjsoUsaEJHhfkE7Q8X1Bppv2jc1oC9KCgf+C2hzlCzmQ6
+4g/unM7a6bPdchtBjOMhZ+d0e2Q158r8SBxVM2GTIzVXUJbB1Zr2z2d3L9PBNP1ebbO2BuddbMP
b5GxRJr3KY/k9uLD08FP6/ODH/KdYa2bstFYjkdtoZno53F9pATZNqOdxRmEoCvYTJ8kqnlzsWkT
U+GDcbfhou5Fu6eEbMSdwzXH2QAgPkI6oAWTJg55nRnqwqXUq7lA948e2GOFKS445csoy85w2GEB
PF3nAoZJPKMFqg3o3ZqBkF2W/E4DfxCO50VUjFxmEuNwH5YsB5uQIPR88CBffsk7XPybU5lZDAwp
Fz6EANAJM6A1bjYdJ2YQDvuLn+0Bj2eZH34yjKTEjUF+IA6mChwwGYMvutCYz9Uw4RemuUrAzBbv
o0IvScoRBHjhdcR0dFMrWkrm9txRQYlNk7804N+hq/tYtzUjBAOoBln3qmlXYAXB3bRl5pe+/EyD
51UEJ1dKz0C8OK6IOCZtYesx7lVUFWdZ1nuixHM48SRT7GGzfIvFh5J9ZOKlDn5eox8bi5i7/9sZ
Aw98x9p+S6GhFI+2475I6xMiu+Rwa+46e1/dFJ8R89BAjxCL291gegPTJ4N6yNkUQ1Sxjbp5M+Bm
NDc1TTcuJZwQxFu/WsD5euBF3p7kba1JxPDUkGfB3RA1LeItU7Ghf+cRF7p01MVxiFRR8PkhiHwl
wWxF+nT07nZC9Ce3/sHHGdYIZ4WSwUSy7NkgFcxAihslnv5iz8FZTTMgRr/HMDfyYZOaVscC1wmX
u4uPtibMnQXURmps7/LAYwcEAKLjhGaPF7WuYkZ+QWDn+dLBMfoVTHYVZFuMSQ1GTzUPxJsDbPdE
fr86+E63hllLYOJQghll8aEumHKfNZg0fdP/687QB0WmXUYPJ98zyEWg2rLVCbsn+iyT09Qv6zaA
FcW95Vo16VoW4BSEmCOv8cWqDFR/aH57t+hRogCa02HCoI9a6MlzvmNPTkMBmN32vwxHg5ANVXEv
M2oO8xR2T6uEViu/yVXdc1RWHiHF+KuT09/89UomB3X4IaNPU+5jjciWtHfRCD1sPT/ulSSUhrLw
yPfSCKZbEJD64mM7YIm2Wxdq6wanxdNPW4GAntToM0SpPWAX4DsUTBm1B3Qsfq76u1ebgLm9s1F7
OGWjBEFEdHeoLcg6Vjw40xti5LfkRnBKQ/XjA5IMv4YYjS6TRki+xsUD+pte5WKmsfyMbOIN3kj8
uafHfZc8RENTt6fU7w07uGaXCYzfmAgX2YNi+lKHgdvpwL7hXHwSLlydHMgaTySS0IirG1VVNddb
qqTdTlKy4BOPVsNmsCh0lVl8RijDhmIAluYB9rGwPavrT9Y2fRW6MCdhDTcAMFYR+uvgijMa1n74
JlKoGRNyhojhCbQRmLgBHG71fTkHFgR+hhjwGsByOmnc8WQ79h8d/iWlKENtipYqLHo7WUwSk7wL
CkK8KylqTjpXBWhJO/26w29QbEcv3WNX5FmPKdwCCDwPwUEoHZsixP4oz28aHOQabL46LIAE2MI6
5HrJWqQFTBjP+GiMVKDhxdYyTPNwuHOGk61F0RoqH5Yem3qf86N0JHn1/lrmlwUdk6VhxQyZtjGm
8d+EjfHGi8Co3T+iOD75SPCfAf2dmJWgoeuiaxUZQmRaKPkqeujOO6n3GfHXYvt3AmuyrIfLLuA9
yJsRmmFCN+HIYVRmnklHKWrDyqGDhdiYLM/MuXhJH4smkTfJmE7+Hc8sgAk4jbRoS0ofSlu5p2FS
4q+POBBx7Es2oC8xxJolvHmQE+G0FGb2zPLCuDAUTymwJbg48y0sRn50ZXybVnVT/1aP5UpRs/zV
zElyjL3GUUGm+jivZXWWyVFHVBjvKJUkBUfpo7hhXfEyyuDDm5G7UJORH5oBdH5PZWceBQ5VzFYl
rUj6JgVKHtMBhCa483sGZFXtZRX70KINVzFHLqbXbr/IWTZ6bgcr9XDExOBFIFsw5yYuTyb4p3q6
/xCwj1F0v4lFNP+JIg6CoN6kcbYWpoTQDocsCzFaa97Esp4C8E3AukNQcZmV1WpIHflMOxcckYqK
bIgPUfP98piquCPyEDnI2R3iHL7EighSOKvDGnl5fnLI8QamiF8fhHeViVn1+dLzbm3pPeP0m73w
6Vh8i6ZwELRc+mRAJo2rGMsl/DskNtqXCDqHNF+7NiHuHlgFZA0kcUvwz6ImaLqWCpbXayiT9pLr
ujWjwbalpN2nTtJKJb70lGw23r3zAHtHm9tk/oNdmZrTlOYJv6YJb5vENVXGRJ6Sl3C8VOppL/3R
9pPaNGoqqCBUvXtu1YQidONOudM1iawBkmLG0Q9U2TCtBlR3JWnmbxyzSnlYDKz7cBiaCJsw0OEv
40V6A+f+gD4z3zAAADXCS54+5nf5ytdtlDi8wwdaHqWNoPQMbkqfF2wkot+VsLfuSQ9bYEhGJElH
bHawTKZ+JSMx828o9VV8/MlIqPkXg5JeLKgBdCPGUN/Hi9nMpjmumZDW57PjKk7K8/BLQLGYmOVn
vHf7py9mEcUogfSihKaA503oBGu5jaLFlUsZn3NWcZw8qZcB4rYp3rb0f6Vj8I2g4Wl7NBpoWhe8
lV7MfYfjSecehCbDYVjs/zwYH0IlawZmzaOKXosf0kAfDoc7Oq6TwmqcBFNaipCoFBrEcAVkGAMB
Xi1mrWDrzU8XQ8BfewivTxXNyhyGjuD6P/j+3wqatJN+N7uo/MQZHV+3KAzsCqypByJrJCTxtZmT
dJfeZbSIHk2x2HMoDHXs4w9GNMwZmAlXAizNSZJFS5OzcU/lU4Qc+kr9u9VOtf3dyw15qYDBeOVJ
yibn5QC0iT6D2AI9gkBElDIlGHUfHS9vhodwIpWJtfnTTHKBaONj47119n177T6OUAPgEci1HXMZ
pazzYyIJ93HZOvOwdIX1E+oEkLJG6qE6w/MjCto/midP+cS+ndntJLBnH/VR+gIdCjzBoPe+j5LB
KdkXVcLGXVyMj4+t7RvfqJ0HwdcL6kYYp17Wg1u95+n0YnmBHLVhlOLXSANdzC/K1ICrNdkrHYXx
YEw3N0CdF2yrBhgC52JmSkOBGUhDH1CaSj6GFTAOHm2eCAB7AFtkAoQAQT6C/UU9eq3L9JKQbVd1
0gpWLcXqh8gUzY6LSPPRKdUAQ+Q8p8etKEof1jR6/6EBzJG/imjzJLUlpeQqgBRraBN+0e1Y4ORG
cPi1NtFHdmhAM2yVS7FLs1Sdn4L7kE0EqYj7FE8PQ93YTEvmq6Mnc0w54Z9/4vhj8ELKEeyVcS1j
jwE5w3AK6QvSPoAEY6HcTIe81tmFzv7NgR0HziBomTs3LG6L+kHRJ/COT2Dwor9zYP3gaSGMCy6J
HyoBBhyhs0PxpuuMIAj2c0NaQmIHxgOnYcM1Ol+FT8X8PeNt+LFRTEc+kF1izhSdTt/vmgShdtXZ
4YO9edlxcdoINxmA+D7v6xeo/CMsTxp0mimibbt7cNtApsvOw33AiEZKsuRs/kEL3zHql5XCzobC
gSvrzFLwYBF6/vaxFOMOir8jkx50mFtiAvIA9zK+331C7IcXCw2MtsO4NqYHvtVzRdt6E2MJSA90
a+2Ki2yj+xQP0Gj6kudHhFcB2Q/93Dez5RiPJWjLPqJiPWLdkPD2zAPaRF2zRk1Zz9qw/niMb/5R
+Z3xIE8YW63kRbZC+0yukWGcshyxC1bGX7XBq8v26oqy66CinhfN7gxHnG4zlsK+kjrl5g/rLACj
AspaYG41a3TF9c1vnA4gvVzcQFSMiobEdGUKGy2C8+8RfJiQvw0NgjKXIIvPk4U6o6pwRqbWwkNz
fJYVyENyIvIOfpnBdwOiBFreOpQT5wVvNMhAhlpEkaZ1cdc0hOwvyOSTE6E4PC8KDBEtDrM0+tb0
Yu2cnrJ7El70DZGSdgCQcT8ji30lBkc2UIHZnCgXwAgIQNkqyyHzzT/khA/pALQYTLhKk4Wnuz9f
aW+CH8G4qzE3ogjmCfDFSgf6ms1kU4CMG8QhaxtdS09xKVYUk/yHZ7xY6NVkxoF8G7AIxyovggQ6
h8A5z9vCxqHsaSQ6qxE0rwl3FXAghxyq1m5Oxb+9W8+vXnQZMo8v2ujrNYfTn9fsZ0RdSe24OI2i
l8nBPXbZTpEKJGkvqyHy/rkF0wH/UnyGmCGMdi8x6oVUK3hJEluagon3izNvcK5pHV1jbApQFAse
MqAc1x6EDTuqPwVRO5iu4BiJKSGk5c3MatyBlBPiPWtlAQBUsVNCAcjVAbNDckZJlkO6whOQaWfh
JCaI+vkpe6pw7hVmimAeMvWb3bmdoN8iv5VkwJ08hzDA63T1xTFNDkZGk4fg91guqHQBbwHCCJFf
6iHqd8Itrk9A1otHR7ckzQ9Pgfj4MXd5TLsLNlTLygtekvvZkRQ7G2JkvSkXbSt6DYEcK4D9tKJK
4U7AppLa9rHRYOY+biVl2af71Q6xXUxQjLJBfEz55T7EtJMtlKZRqzqLRdr866j8YU8QgURMm4WA
CrOGT8HHpybkJLV0CiLzERcq99cQArCPpXaIfMZnqR9wvsR2JYBK++C6t50ETQV/vD3Y5yjGI2of
Lh7fFOCmK/KA1Eak5rCSz4UDYiJMi4zgCRevMcv81uRKdDMcHhw1KO5jp8dt7dAmIvC1L4Sl6rjT
oB6x37nCvYp5NsL7wxpm4OapR85FIMz41kMSAw6v15FRD6sAyWWebIbJCaw5fkzZ8gs2yAJkcSvY
QLrpc4Bj6gPWsCNCbLgY2qgHUB4ROMjvpEuHWhc9Pq9t6muk9yssFWzipoL6/UK3Yyh6ZY1fx1qN
MZN5g3MAQPRUBTxUsoKY+WYQxOh4FjtSEnqDwnjfnorJzikKMoewWDnD4SUmqrYzrNotCBCncNIQ
Q/7LkfylVvMGc8Y7osnLEHIP6QSzJYGFYP6IS9d67NyP7nynlw2D8KDJ1V+LhtVjPq39v2q4cD64
Nbox2/2Aqp+XpKUMfQGiFE1cWHs/dytr/+Xx88L3YdPFZMZ+zK3CkmHpaPh3MB34H6pHJh4bVQRj
O2w8FaxVy+b7EZM11AbIwRBunkNrAnmA5A62RNnkSw0E7eF+tWSYOzpyGp0RNzGmyuRxAz4a3Bsg
NZTofcZQ6csVSfqJEntj13bGxmPN+5xJWBrNZLedAO0hhsJzswf0cnzG8/PUAMv7pym2WxGoHSRQ
INGXgIfPyJj0Axm1b2GgSxfLrjBMw0nOzMmBofpS94s5XAbs0MTdvp/Qa0BbD7Q/YAgEdGkC1ZUI
1UrrTNtamQJqN3Qcas+cBjUmRzcG10MQYnDqZbxsBZMHxVRYhCSDJ01dYkOppD09UiZRhVaxOIxu
GOaDglKX9W8Kv0N1mIsZeOnYRH4osQFZdEqLxaSlH0SHYEgih0cg5hVd5NdeFAN6xQdG7IqiDkm3
bLgl2hk6ey1mxHPeTcPgRsFGFUmwA9JJMRNYi3coPTwH+ZIOBUT55Nbm6pYV7bJ9/E6dDaGeCr3n
lscXLVHaZkRDggXQLgReelWvjfmchn9rGpTy6jEuIjZ2reTN5K+0X7AnbvE9q90QdL4LhmtCD8IK
TEkRg/EVnwt5gSbJisAHWsx5eU9We0lJgqtww8AX+7xc1QWt+gq43PsWD4rWM6oGyi37gnuATBtp
wqU7BOEu/W+CIRECQgu7DtrgdVJJDyRCeLQc+MWoURmE8U1FhU/Z4jWkdvpr+xOwG3wiGZMMrRne
0aO6OlNwJTcaOnp/A8RdzRZbLV/TWJITRpq8+PJjepSzBX0STZMKCwmNtFCbbgcUZcol3hossQK+
bCrPSY52pTrsyrMicZFbg8FBk4UqSQZKIRX/dRO23rfNKEb1uUmiVNJmvMuj5GnzWtL7azIZWLtE
68ZHjdeabuvKSKWc5E1awfNzYjLh7ZvH6KV34OAKhIgKqkMkBJyitAB/MUTorZ1tIV6AXlUPrDit
igBG3NwDVuwIs+krWexGtJ1xSoT9B7WIXLDJkzyoV8kZKI5nOWi4u6OM2jxhtZt9JhvseLlZ2D80
NS6J2Wb45hbU4eamifgr46olWeYLSoeBsQ4/6eKbbcUCkMCAfI8lt02kAQYTI0mxSRDOIMWclP/o
Px/cZEB8E2Ib15bnrDigtqlkwTAGTq66dgh+U4Ctfq0G8eqPMvGA0NKvhv0F3OLDeHgva8JCsSgo
CiBw9xct5OdgK9B3Gj5LP+/xFQA9+EicvLWTHn6IFjeSlWWS1oP0++Uzedy6LEB7HKMgLXAO4MHu
dSS3Y/KPPrA5Cnz6+5w8h8qV9jyCBcXSIGJvaE5VD0vYDlUN2s7KuUqPhjEjPtgkHNiawYCeIb1g
Cm6WeGVRiHbb+ICzzx2gWBnQMgCLNznN8SrswGSWpg6iDORxaf2ymAo2Aw3qQlEgb33J6prSWofc
ZRLeK+tCccldzjm8yrYP3vlZ4i19O9LDvDjeZQhCA+LB3HZpwkeG91gruWns/MEtcHraYf8ice5n
RABsacIOnHUDVOZFccHDsyaK71pRdFMlVAP+ogAHhxtGPqC8NGRYON7oMgGykYkeDCKeXzJe6D4a
IgWTg42Fn97EhadpLiQgoMGEUYYQe+J6RILFj+e9H6PlbMrlmuh3Rn5whz/2ipByHyzmWElmuAUN
RjXByJM0ZlCH/OVm7RvvuZVvztBAPfyKGCg3s+5ReN2zQz5D49kgQ7F6xaECdm1n+GKYzzU5eK0p
WQBzIh3ESl9rPSrOMKnE8c5VvJ81ZUGuQPz92F3tf7jqJeUBlcGbsaGmM1Nies2pQ94IEGgKFipK
bLQvV5GBJ0PqP+s+OXuidX8IdOI9x05SOczV9sM27/AHXgyx1qIMBVpVVseiWjK0qitXsmqSjCJo
9B0TvzHtOVjoS/qcKaP2jdfpHXklOEp3K9lThAemZ5s7wrQfERormTwSSj4CQYPWm6rNqmTv0UVz
erDOoG/Qt4U/w/GLu0ytpNx9fhhKhem86lCXYNy9WWbZNvgj2IXhOyhQCJMCZTU/2zEVGgBit+RS
xs7EKEz/Euu9ZzLve8pferC18Z2q9mF/jC0jpBGx9Umb+ajXX0JCU9ErjKiWiCJNOgUY7quSg3W0
EbgBOa2zaQA+ACBwHdNlAjKgSlYxGa+/68sc1FmWzTFu6UOYvAPAphsMu5WGEc1OHNbEMn+zO3LT
ba0FlEwxEzh8SGuXL5gzSZU4rMTS1O5U9qyaAdivroV4FTQgCNvMrKCLZLl7UP9XhPMNzjOifhGw
JM0cix61N+S9lsJ3YtLWxQZDanxImBhCRfvJmJsRQF7GCsiACphzjRAfsNzz2GD3YFfDzpHt6/JW
gKBbN4Qo2hqAi/UpVuoMfBt9stqDHbE90PEjAraQG1lM/GHHQBGUGJoxlJ1GanCsWVfVcH2QZrxR
QpI5QuQRXRYp4Bsu53F2EZ+bVWCvRD9VYsrae/tA8rsaP4CdjqE5HknrBf0GZsGB2U0OUghTYGmg
IEpL62wNAUYaV/jWnLuvYQCbBI8ZjSAnBFuXYBC2YElCliWQMMOX6v0KKMd0YQ1+UTFx1tTYsqSr
YRAQOi4ZabIc5si/1nxD6dO5eq4ARG54PVSgp3y4TZPBy92rCN9WtkavdDsjZ9lNYzrmifN+09+Z
w0LeKXTsO0XjkOlvBDaKHbwXVoQDcwVDULuqF+qBvMNt2aPL9qkOgg/BMrf1p+j5S4R3dcesJEnv
8qPrcvBDLoacHbMtwE1ELZZZrOX8IpedAGjkjo3GRz9uFiQhEORF+ytJYWv80/zKYjshuG2w3QA1
x6khtJYb1B9ss4G4NlXYg8/MHx97NgONmDXf83ApPzuAPZokENKstlHUdBLAc/0esb2pgL9cNI6x
MUUE4lI91ZwHCFiTA2thJjjCX1GV1Zl1FpD8oBbxD5FVlwPHZ0Yo62EV4C1/j/mqMmZp3rwGXv8G
4rx5Btq6Cp4/IouMHL2He1JRhEOLrcS5yo3cm6riC04/vi0GYtmVaBoMOfzu/LpIm0wfyCrmK+I/
lwa/tA942Mj+YwVQYeh6BCu/hfi3J6wOURZZDwproi3PGawLO7jOKe2gj5ZfYoT9EjXz58YMfdcX
Kgzjl9jodn264wY2zUoAwpq9kh8XDuKDIKsA/jbjYkUbpcivwV2FHHojoKdmUx2BWgkhEBJm3KZc
I7In1TlDI6QpTcJuWBp9BHOrZenHVVU9cWihs4GK7Z5paDvPNEmACYwnRY6+vQum2z1LGN5JSzTK
DKJJSAzsaR8eKLvFeeFKvfbIlEg0GXUtsowtfYMIyNgDyOFf+XB3SBhGr+34ixJ/usO6fUrx/KC6
pIyYGv4JvZ+k73jwtRNojSTMmJ8MbAQNzb/W8E/TuJAy7n3rMJ0nR9N+WhTDnk9fWW1Rexqi9bcp
1jOWg3XHRZTnQVuFJ5LFcHCxcP0yfJONsTObGJsZ2O5/tcbKMb/Sh9iLP7s737h0pGt6j0+21fRM
lkAtyz7CRzHYDyg9ATZXfgGj96+6wxgi4SLDEpZeMWaWY8bV3vXmZO/GxmMMC8oO3qk4TjysFt3e
NOrZ5Ds4VgHKlOUWRqfFZFi/xfk7r/V1vtgf5LqpeElzEdLW45FjWMHh6tMTnEuDXd4pvC6Ig044
3g7wF2KMtFL3TRafOrYD/5I+IrAAZubbA8D5Juf2wS/aXEwmk+tAuiUvBJAkKbUNXXCf1pdxVdL2
ocuLQCPnOEID5g5gzEyTfNY9G2oI52D4nIAZhTkTS+bhk+u6PnquNa3NVkx0wCgmP724gOhWmmdW
23IfXJ+ceormAWUuymhrM0bkHOZtu18ATLToLx1u2S0yFTU8+Dpj0ZfoSyYHhyGiVCJ4juhaU3CE
ths1fIwnBqE9wIppSvfrAia0nOGGXYA1HjDsPadjGcdZP6R5dOlbkAW+s2bEVrzgewT1pu7Pj96l
NbzM/XK1sVb7cMAI3hXBYwOLjlyZPCJtKkguDJWl18dUx6b0dnQPnDbx3+IrLJk1uzKoKN0TaG99
fSS/hAR5t3wA9GVjo4pC0VXeUYVMYwcKA9B3ARCCVUKeNcc+LRPY2EyGkaeDcxNMB4ISwmaTG6d4
026fGP35VX26yrSDDBwPhBc/HJNEyBXqbUFNRMS4OTC8fZK1sLno361utn1ROJNhHScswCJv9ySv
gePr2T4MRri7d4LrUT6Z3YPxYo/uvf+AcIUT1wOlOOo8MrnWxDRpqXBN+CKrZ/5Qyx4Etza3EGED
0jb0Xwe4kZp607UfDAizrw+FMhV6Af8LnL9Pv2gISO3IAnvGaOSwPN9Vg6i+gsV9OqtqG8bEbRK6
34HCqIOpvmK1PON3Jx63MW3vrG5C6Yl+EsHaA2Xgw48ojG7OmWoTJiklpn+1AFNMwM2gumPBdA0+
DL/DfJ4hJWL+O0/poeDuhHpwM704D+o0SGRUrJ2ubu5pdRrzpLDBHNBnjNeNKUlg6tU60CLK09Qo
rpZACFCO70N8SL/M7eqMKKMqCFxklUcUp5hKhN0pNonNGmBH23+SgOKY97ebHnhgdlw+uMP9bm7V
5aD8gy3gc8Lxw8murfoniPQ8BLvzMhx02u9l7yiRMj+fGp4fJdnATeKyarUZBOVXMYSv9Vtw39Nl
MlDIP87Oa8dxJk3Tt9Lo4yWW3ix25oBWlPfuRJAylaS8oSiSuvp9Insxk6kWUsDg766Dyqqii/ji
M6+xmU2JE0NBXp2uBsL/BCTeQp3YSQZg8ryEhR4SO1+Iyg8K4r+3wElZNC+5JJQHamnGzJTQuRFR
EAtIEeC5Bx//CGasZ/YF0gitSHuFGxWm9tvQnrATneCyCOmIVsDD1uYWKpv3ldsusBI3oYuh1kYp
SgmwecMHYCcqsqNIzUU10khFFBpgrX4SfRTxvTERksmdIzrxOE0L5LG62vgUdDzQjMIzGVDfSM3P
zwHmDAfG1198OCAsKWenXzXYuTRSH98tGnSKuMTA2LBxT9QDXIImLfi6YuElHGWkfN5hQHehLR+g
OvppQ+BLz66Egxhg1x0TSdCE6ZyClXdl+owG6Bhjf/xRWy40Gt5mqIKsetAhtcVk5fRJu8t1MlB8
TKkKPzqo7mRypSMfABljFnGktJyC9O7kvgle5RGn7Vzz0MBBs7BpHVK3WZw6RShLoXmtKXWLrL+A
aQKuHLAcGFa8sZnrHESPMDYpkGUg46XXTrqMQ4uhHgLhBprHAHLPn4rBcO+XbaFnL7T72ePuRJ5G
3bPldrVWMHlwYGKjgREAfXrujHZEpRJR5IYoX0ZU2JX/WDqAvvFHJxwC/nWZo7tqpxlAjKYoZ3i6
okh5zE9hTfSqWVQLCjHRbjD7ssJ6w0EUe13vn//43//5fz/K/5OsT6jjVMnp+I9jjvTV5njL/uOf
qv7Pf5z/9dvx53/80zRMTVMV09Y0S7Ft3ZQNfv6x7G+OCX9a+V+XXSYd1btajWTR9/W2/g1/g0hp
Y2TjYWeA/c8V/d2bd6TJb3V7mwnMNuSN/74LTX5zF+bvu0gMyUqsnLtQW4QdwG8M9FG2Q2dKEi5y
PTmBsAuTyYxsoldoeRnykMNNY9dahGX9/KV+WKiq3SMQoWb773tTrVf3Ztmmbiiy41jfP//xhhZG
njvOhntrhPPrTHH3/gk3unXpOl50E/AFqB5iv/mgZUSWPH5z/Zdf6Mf17d/v5naTzIVx5vq71EuE
mPapnX7CLcSlNNn5d4jJICk5YDIvaYH5RPv4Wr+X3h6XZOG1JrYdYKy/b0p7d1PO75tSrGNS6bZS
0ZWZhsN7Q8wdyFob5AoZVL+4H20AhywY7zt1r06oh9IX/n0P6stF898v5ntR/fgwlbq93Svj+x40
Mjr0dsBBQmaNgjMoUYXBnV/7+5KaeKzn3WLopuromiIbsqH9fuykOJaPsszKkQDL3WM1eDSzftnU
EAOnpY+uPZaNF9/AcReLrOXXlwWRgN3+BY2ELBH15RHQyZCeYK33952Z1qtl+vPWxBf78TZu50Nh
LM7XclQw5tZ7+MEO9vj/hDa69ArnpIn92pEDLI0F/gFsHgg3TCu/bn7YX/dPESg2Ukky/flK4Gtk
CmYsOikcr74AbAkhEZu8nOmLKH4Md+wJzAeMkuDszpJh/lESXGe75g2yD7jZGZycAaii3G9T8pA0
arRnaR2PG7Bdmws9NBddg2Qoq2UHXzt1KPwZAwHqkdOWNM3HundtZqSFFFK7GroN1j6UrJr6pVq+
uqtp0Ey9tGvZsGs1xh+PsMibthQsok1GNO3Cw830WYLnaRJaJJwOAji5GRocktlQklpUyTZHG23R
bj62EfWBPOpMRal+Rbzj4WM9We1i/QtfOzomNrWPzz1oV59GJjpckATCpF/umuYXWjKph69fuMq8
lUS/h6kf7t+IY/SY7glo5AVf3kpoTpBiM/OqbIzNg+sG58ptl78GN5yZ4T2Wgw3d3xIzSSFCoOge
yTlyPhmi82gSpKJtaBKidQ8DMlolJTO1TW0x3qIf3rh38vkQSEW3O5nkvlY/urNbkKmAet0i9XOa
XkfcRE0AuOi+DJNP5OXaGd/GqZmYjKIB+Hna+PJQ9ZlEeLhH10stIglnuhU0+116YEzl7HFihUW0
CZK65AmIGFxsfnuHDqa9PH/qXkm6PiHxpg+y7W7pG/fw7o0L21dLBJuQxuI5CqqZIhA9jNZwHenw
RHDdFU49aFnpnfzjAfUZTZPKw33uWstDuAj+pAonCJU39uW8OHZMEoAbTj0Ail2rBRij8AvhnMqK
44ydMW4BgATD2tN1qgk72hcj8gXAclWI1yRgec3yM1BFJGEb7KY0L/m06mXgRMsb45MsVmivHwM8
kGrX+X2E9dBdCxfosC2oXd0C3f+2nQZS5RpHwOvf+QDeX2Myv2nOCvbg/u1kiN3+DpWcc0f2wYls
Pi3KwW7KrG94pf2+8SrUM4JLbLA/HkEJg5d6jsXkROeSStNLqxG3sUFrhs5sYKpgciPK+6R9RSdK
DmnptE9mADfuyLidev5TzEIZ3fIf4gWI3ECOE29k0u/215xQHjjtrLs7NEsFDomYilxCJple/YvO
D3wAtiSz20+RXchMDnXSehSkscEpQ7ZoBthWSFIqHzn74+6L1iGTakDmVOcEAsocZFE27Smmnzj2
jkUXii4b9bVN31ePQOCOmFjU6AC6w9gFl8HcAckhxqhnhnSugYkrv6NFNwaGPDBvUXy/IlzgoUcq
RZgBbkgWQor0UdbF17UFhmAWRTFdxE7c/8h8RH2CSmPYQWqAXa7OXzR58mh9dz+6JUj+gIHHrD2C
h8YELvNntgumfMY38MTgj8z3s/F3RNZU9c1h8ZRaOTvlur+Wt5IzUnDABV+a9sUC0nOTLthxCCQ2
p2nJiBx5ZXxtu6Wf1PDa7PMDKtVC2OUQ5gAm3in3N30K+TH+xyiqxwckhsG7EImZzCObBuGjCy6s
koJsmeHwsDSuqJmIH44dO6axmOb1y7kNFRtw9JcGEFuyY+bjkNL33ePw1tS/dsxjbMRduLECYXd6
OVo9s6e6NEAlQT3UF6QUKimYjgwC9odoUSAqsd55lkfvrGVEhcDttNvtkr2bjiFK2AOFLbJEq2Ap
AIKHZlYMkn24PZCinwksy6BZuh/sSf+kro2oUnyZzlE9QTMrZGOwjBn+i94+6JVPvz0h5aZdEQZc
ZiZhlXiM7E7Kd5cCG2nX8OFdmoBgbc6kO0eSEImyPza3QJQTB3/x4dAzQ0uCDbeYbh2M6xbTArgh
zLUco9YlYERG7Ah0+49gh/xcuWTb8lprjyCPgQ9tsftz6unDxTCLeVq/5N4WuGm4OfRNgNPib1bN
bR9LcpSK+f1Dd9/ffaZoWQNFRNZ9eezrISNiJQB8BJYJfit2UcB5PDRt6D6it4z6O6YrHKkcqkvD
u7PIwSKcAfvG/dRn+wRSVPkKV6p7PjpdpxotvkMj95IJOrNSmKCBxSFeK86EPTeHSdW9NOj2Cikf
bWZ0tS6zMXhLi8ABYNQUaPa/17z5Ki00dMfSZNXWNV0RW+JHEnLK8/19IT3KEU2XrQT6RC797BTo
QtGggF7hVma4w0QepyM6AjV1zPANs8JDc0sP1u248DGceQayGW4R5mqs6FgFgaA3SiiYg1uPWfmC
b7jLWs4jOHzq+teCvkW7fe/fwD1R+taVFuSlcG8CzhiBKwAq7795RpFv/1sOaGiKaaqGrdjyUw5o
b07Z7WSUJbmVGGZCkyDwntZie9PsVIYrrGaIxIKDkILq8WnMM+1kasI+r3OW1qO+Hiu44jEpEaob
e7f5+MLicqp4kFqrO2y3pXXwWSWemG5R5DO72vahcNF5DAcMN/9+IM0W1dVfT/SUOla6etuf9aoc
5fWrP1U+ND0gkuukIwETL/sxv1+H9FyLjXdIhqudgfiyTzeMDctklwHGpyLRNkBe7tA2dG/LWr57
ulYXUwniUIvefl+wbIpb3YhcRluql208+9RgKrU4RrdHmFkNTDzuKK6pcDESHBsfkMF6dJw15i5V
AMjJoTGJmcLaIaVqHycPKK+zh+XaYJQ8JJbYb6PhUSh6iKHUNoOEIsZlmpg43K81ixAr9DaYu9TI
MicSjS4UNK6TAteefnLzuzc6C1Ag+A4fBgeN4+pSSwW3CG74CuWx9rWnnURTBa/cxgD8XCxjokUs
QTI1bEtfs9lOhYenh0WnHeDdh8D9N00MjvIS/1TgFT7jXAG6BJLiNuiiURcIgjPwcslXRqoNaR5C
Bsqo/jeYbTxtOR+tvM0AfNHLFTLxjul10LlR/E5r196CXJiW/0KqYy2/cEPS4Ol0/N0KWjSWFUa4
j/DGR6saKjor+uxu+/zmCbwD7Q/UPWjBWsucA3c3hGcY9R+TFKmbruVxXE5sEHwBL+P8NZkRNRVP
YLNh5TH5FdCL+gw2Fgeqt58DDwpKOIbty5l4+A1dBMpyB/7RLGIdJLh3VmrobTJNA4ERSiBi7TZY
Yx/tNTxLkHDEai462f6cpfIggSFNDBWeuliifasBzm4ZaHzUhLgCUX0pYiIoHouwGX5dFHdE4wzz
ZMAkwR2PrFVquKMHSaZTu3nloonJuDE20Ps/eFq9KWUQ0Tgtjlk4E8xIRAYfJMua3IK6iM0FHJev
HujCvzeY9TIR+BExnhKB7HRZJPf8LvbXtHUcAnPIcHjxkKm9efjFN5GqaSVQv5hjsTUumHZjLc8K
Lgc0QJBc2oZ0G+RudxHaEBo70lyAW4s8CpZ82tFuSleQgUQqusQm0BjNRVdWdkcWsBzakWnv1PGk
xKPdVoP7kdW0N1Hfsl/Wnj8e8Kl9UynHUynJPCAdSMKeRXVyHgo1VruOVGX30L6Tw07JWDS69BhD
ThcRo4+61sHUoVZ4YWrX5qK2oNBwI9L9yPLWBwDhR+hqZXwfPppsG/bwFUw8UNoZJH6wkK4to8qF
dRQx4nLuyjl26kzdmQOA69Hs1XVYBSluovXjuUMp9wn1bFNRSs1Wq/sidOA2M9uQA5AL6ActjJCa
DrOBLVkuI9QqqA4+8/skKvfhFUi6jRBf4+6rDDbn6SexEOoJf+LSAuMCfY1Coq1HcPOwfWSHb9oM
X2Wv+GLSdAiAI2ZhBQe9w4sQFaE+zknCUfdZIfEmlHziDay7OkN0Bt9OiK+dOzdZLA2wGp81lAkE
BscfCTQa0L8suvVxXko8u+F9gXyoj8xwCVu3gJJL+px6N9szoKK619sq7VdOZEiBjMZbX/N0qY74
DQHB9u8OjHaQt7PrgfIwbZ/HbYUygbCAl0RQX1SNNm5io1RjJMI2Gmje9gh3sn6apY20cbqhqAoi
hNysh+M6BLCwRvBRaWZWvkq56Op2TBYHo4i1RxAl1QkCK+ii+YUjX+Jak+FNccNdfdjvOx7nwZ1f
brWoj+SZK0iE6K4JlOduLFgN6IjuIyTdW3qdGXe4sgR1cuEnbiS6t0Wofhzp4T4Md0LmOQlmFHeo
PGyoag/hsi4fQRceQcD19DZapiRJyRG+hjNkOtxjLAFDk1dte8A+ACwspEme9wtk5+CqN8675vEK
qcypJhVa/5yH9XMaqV4ldzgTaSoUm1axVL2r0tW/jIRlCbDs5PqMv09BgzY7EOYG3SJDZTq67Z5j
LY+kPNIWHTnviwBeXJjHR1rCv7kwab+U8erMw+1RJnAvfMf4KDOL8S/pQKm+clxyg/0HdojxcaZu
PIb/5xnHLevRotKsVctqiSKZNL1m/qOJrhLb7YBxi4qzGkfHBi5FrTgScw5HPxWdkiM9iEvbCMuY
JK08MN2169sZ2F15CTJYDrL24us8pDmBfF3zPmzNRZ5zZmfZmI504k0vCWIHQbY9Sn6IUnn0YPh1
4St8seEukjz8xNuoB1SzBU6UgnBrBeeadZpYGEOtL0dPjzdMtJoWTAPA7QWHKDiRB9k1HhlUaxVF
IgxjNcya9lSzRWlIdr8VjAgUy1lhp+Ht4V3HnFgxnfT2pksaxR+HYh6ehpw/+Djwz0DcwnpDitQw
V/3N552KXYo42bAUgXbhLqVIgfG+gA2geNYXGb6EVEvakP0byrGCCHCJYQPHYOWoFZDz8Pgjqn9G
3zqLD12jrozV5jHA2SEwGCX4FkJoWpDWMA6fLqblWIrEMx26+b8cxe9LmFeS2jvcAmsBAOz6kdB5
qIDE5zzCjRrxLODFB4E6Ay3b8K9g4PbxWbTidHWobEe7tmHjEIJiwqOtmo0jo/MHH0aAJZiI819P
oC8Fy4pb1stGnssNWBZ3GfjHXnXpAhneRWM7y0ljSTvBLwY7PAy9MpJv3sOhQeCcPIUlDGKTisXg
3rWgWETG7UOqbzRfkTvKvm4l0325dEBVGIdBdo9Izpfbhgo+lwcke3LF56S498tADwU7nwmrRy+B
dyN+RTUoRpwF4yB0Hj6ti4fdLnMuMhOBPbRpdOz5dLKffSYzM7x0AZhwi4/R15vz+eXxZWq6pSuW
YzrKU0Z/1u9lkpwo1E9MhMHYTGFqpd7w4g1pW7Xm+BKOK89HADLc02B2u321G4vhOIn/2V/MGcjj
nnoezrGklwZs9ex75+L8MeE8s1iyFl1MN8uEFfK+T9+Num8skJgegwOCUuPz3ZGsvizEfjzSU0q/
V0vpoSzycjTGRghYebBCVtEJLE/3L5BFecuASeDdAidhnBr9/ULfXv0p4bnc9hd9L67eSDVvOrcE
RKGTRyG7H94gjR4m8uxSD7xszf/72q9zkR9P/pSLyI9ErewLLXqN0oz+NSbxZj0fW1Mgn820S1Cr
SK8AWuHmfR5uP2FItGGv41Dq45dcA/DbP/SR/K7LweJA/ESlbtWCNkH0VHx1DKU4cu/1PLz4nLU6
2gVaPe2fYpW2RVNuHjIiBuvb4ywtWeRKsHwIYDi6iCiUupvZlqoKxY/6boafEeBNQA9NKvS/X4Iu
XvC/VXQmS1lWDM1Qv3/+ow43F9npcVcv4vMDvgoYJ0PyIDhcaCMlfdosHMA7ArATMERy9wNEPte0
YsgYXCzORiLG0WabobtCxGZuzMEumAhvWmTGq41nOrqsK4pt6LbxNNrKbrfFoXK4TcE0EcA450MS
aSJnC18I4Ms3oPUOSJsV1F5EEjszDPu0lahQzkuJpKKe+5M22S5Q+6gZQJ9SAg1BslikyLMZ6jm9
z7/frfpqBmRruqOYiqJS/j9tLdPMjMP1bD9IdrllGqKCepi5tOhTbxX3+x8392NCNypW6syj0SZn
h229U/D3bTiv2hA/b+Npj/GJr9d87zxGV2CrAm/KZ247DX157C7qmFiQZW9p7Gl03U8At07t23AV
C+fuTX3rX0Yb5DWLyGpcvD1Z1CZYo+DbMFplPw+TOCchxGGXdphMGIfyEpaeM9+OD3HT/KAHDkc+
4FwpOiqtM4ejU/VxvYoOpPOYOvVqg0dLSGOAC2pkEwBUmDslPnCBDWQx2lIaxl/GmyX/ssj6+T6e
9v0505PTfs9nGYuvcuOhW8ihfjGcCS1R87tDAWFK6kPAYy1UQMNHjWcW3cvcvyPJXDaiKInABgT0
81TReBNC0/QZI5HBtUDziGMVcP7I/MDAywdVVB9Bf9MIphGoMLjrb1aa/mrA6WisMk2zZVW1xM9/
7GLNrHQr04+P0YnOD8rQmCrkwicnxdCRrvBMyjyqGGmD5lJ4WqOIm1jeJrDaWeHuImeBYjBi0lv8
TeE+uerwHJyQAjJQqShdE+0hg0HNXM+iK9AUxy+7fy9QVXkRgxxDsTRHVTXVUMTPf9y9njrXk1Yk
j1GJs3iSeDh0h90IERcP3kLhotIDXCo0kdH6+8LKy8Hwzys/dSH38tZODSNlKWRBLqREK0/I48yp
rM5Mp3AoAtbnjQHdsfgfNSZchEITCWI0qjtzpJkjdxLBDqCrFKLLfInc7npISg79uHSROd4F+5A/
LXgKe78bMMMYTWBkpK5dY3zmDSiLNn7PA/RX0dURYyFENOk434RQDrzeupC5uHlNAG41BBXgjm0Y
ksBMErjRv1+GKpb980ngmLajOLKj0pJ9CrH6wbaN/Y2vgHUaRHJRfJLYJG7oxtHHhtVP3x45v13I
J3kPL3kRpPj0uiLrjirb/P/3GihVNVU3F6Ma5TQ1DJAlOq1vRNyL2t+PqdgvVtuvKz2vtrxSHmXO
lURUblFLC/OAnKCY4ts0X4lvOezHbnSlTXLxWBMNgV4u6REaDmnz6sBRI+MpQIAY8qczOCWdbWcl
CCgtKCZ0JPp8/C3roR9VyJMxZWyan1Kwa+ln9+MwjfhpFOsufPUo6iaxHO+8uL+KYwYcRM8qFAqB
XjNaxxP3PL4FZgeKTQXiidhZn5VeIDJjj6WAtGV7S6WOIh8oKJ9Eur1kkhmyZkT7bD8CEgXBT+i1
SX4KKkcYWYHE1PtGbHtIXKGB0QAE3QCjKdhssGVRofv/+gV/v3XjRZrx66U/bTSnqtL0cOelH9yw
amfecIUYT+cAFOIYPuJdsIKWuvcV9plWo+hsdCjIBMLxG7K2r6OjcAebNhjRbkBJggYVyDL+d/WE
bJNgiP19v4ryYjdozCZYiwZYCVl/yvRv6Z5MPz9X4DfiIZ50jU3rMJKC+4rBLNJvw0tfPnc3t+Zi
M8nkHpSN8GyHJ2bMttY+Gq2t7Ja9VEYRHaE1ms/DbroIbgxkqFI2jeLQ/7gmyF0kyLZF29QNt7Ow
b8Z3taZr/c2ihSjbAa3Da02zvEPVnjExliHuw8/enzwYZTutttBaWAsZduojQnjEQadl99S6o7p4
FdyOnn8e9coNtG3MUxhzsga9fdD7RCtz0ktWuZCoI+29DE5mfRudhQbh/tRMgQEJylINe584XaPF
0nlzUimvFsLP96r/3ufmae9cy+pYjTh22X7hvTvcrJnE6U1mq8FbSNarsKIpjgZiTdUsUsfflzte
Tqp5LU+A1hDRKVA0EEQAernIPqyG8QIxe5xm4mtgAyTrNJe8BrR28zdtT+XlXaiqTVh1LIZBzyEn
U3dZmfDQUg0GOAt+H+7W6+2ki65h0wa072z9Nyv4FRgNwN5/X/Npx52L5H5TUhYwstKR1mnRtBq3
SIkXYRSXDckz/Xt9EX7MUEqDnBhJbzJ27cUzUybT6rUME7Cg84T72payed0fAVUADQZpjQSdF1NK
tPr28HH1+kDLd734gJq72o1EaAMYF+BniEBz2GBGiafJ+1pXPPPTEffjnkz56ZBJ9eIi37fc06Nz
p7j2Wh3ND2Pj4Z5ri7AbNOm1jHygWOO/o4nxohD4dd2n73+xDGd/d3YF30LuHb6AoMlfQoWMqHch
1UzJqy+t4XUw7MMAbmvABPF3HDDPFEoa0Sa+e8fax8Fb64UbqXGUcxgkXSdqwiIBO4S7sU4T+d1d
s1bevK6nJaTvU7XU9UMxguiAj+o8D1qimfpoMEPz7C3nm/DLOFkBVmtIzYt2LNAmBMbF1j5+/8KA
kxaQe7fdVeqd+h2RGO3ABux2weWCy+iwdNf6zOyWEEC9/nq/urvDMJsjDhf3NxGSkAhImY47CSLW
q3uvASPgS92C43jTjNfYh+AG0dpFd9IT+YOmRf88iaQ1qTnT8tEWxIzohtczmuLfIpld078UngDi
Npf1mjTjeIFa2zzlpFhnMD3FkFN0Fnzc6tH6PNG+O5M0mxVQTA/PiepMab17C63UnWiJdHsqHLv2
ERQ3mhswkyF8AYe/Tqf23W/c0OKBTNUBx1ZDFYCsrZ5uXAiMGoj0ywr8NCOXBMbkF1qrrjIDqE58
AvvfwVhAjATgLowNQWPaznHC8j4vlkvpcJEpLcz2+83x4sTTCU7M5HXRCJCfNmy2OF42js0iVeHV
sUK91jkcprz1TVR0bQrpJrCnGtoXhetrCMmCb/97m2gvzgbuwHA0jasrsvVUqF4kzTHv+bYYCVJV
iymmM8GIInHzFviRYw0kGdKPSKXVc4h2dZCSUrQccDsiH01Wf9+MImLBv8WKHzcjXtePosQs9Ko4
77mZS3Bs2hFgtdaiZna2jepNpFRFKvHXlUTv48eVlJstP4odV4INd22i6ohJAkmoVgspov2oie4t
Kttpnfzs72d8dUb8euEiAPy4cqLt79ol5cq4czKNy+mCzecMj3FoWPfPtQkgO7GVhIQ3Es8Q/N9c
/2WA+fGOn5bcwV6cz1eH60POwTCaaVg474T7QeLacX+94eL2YOJEbQV58x7UvOa7G3jz6u2nA2Ej
Lx7brc6avwQ55GPo/qLyd++us+zSO0KWIqhRnRmQXN88+pu1/l2l/Hj1G8AvmSY+ulRDUQZp2zoY
rnmIj4m3NtpRE0nRDc01ghedAzQd3lz+RT/t55e3n0L7QrIOx2rHgx+nDRh5cPAoYjmfxWTfrUCH
grEU3V+yg8F5TUbUe3MDr6PNf+11+ym/Tg8nfXtKuIEx6lAdMQhVoJ97HV5+bX1ugHZpgrxr1x+t
AcTsN99de/f4T2lhkV3y607l7WMmtgezzLztwAY4NtW66EDvOOHuDRRGg0kXmCz3EbQtoAvgQydb
gGPI7gn1jXfQ7Be3ZRD1NENxTEux/lWU/FgUpnJUkvR4qGjGtlqMnFFrehAQIJWjcZC0oq47q1Px
DEY4DdTbIMSBi2xQLH7zevRXHZlfy+MpEitadZLPFu8HabTL17TVYoqKo61/oT2SMItMmCfRK/Tm
HAJnYcAxrknd3nf767QUwgXhajWXkLJDLQFeqGBO4+GHYUK7nnfEbec1TsO4UYaSSC2yOg6H3+Yq
nwOELtz2RFBlRKhHjXyCVgXFLtu/BoVgg2zrnC55AAhsXqo+BL64b89MJpTwqPmXEM0pomG2ftT2
PnRE11+sW41iDBcfJi2City3BNaLlr8QixD0QBmtM2FObYAB46PWR4Ch26QNaYAyBl/76Lr7LwEt
pXksCoS+xSzEDuR+Lvq1I5jOdquxaS8EErYVMu0hdejTxhoet946jldMooWggsWofx6qQbxd9XG/
oSvkInOKHWHLuMDVZPnrwbAveV0jA2TD8DZeH7b+zjNoeOPpxKy0P7wPOJHXm6iPVnY0S/tBfYQF
BbSwzjeBzw6rMGJeuvOcqxfJn013BuKF8VHCW0V3Do2utNaeNZtNu8n4nOHTOXU5YBfdDA+rU3Tw
mNDaQqyfloOQQtO+Cn+fkW7eAvqdtEAB5s7Dc1zQIBKUXOejc6kPHzVYJeT25IjYe7X5h5N6P1rj
dzFBOmoDB4vtgn04qiuCzDSRTHoiARvKExYgSB5jVFJrt4OJyHRNTBtAbAuuct41kSXj77eppjOI
UmDO89onfvT9z5q3ZGiJuKJYG+/iA7nG32eyLcLXj514d8rs5IgA0WCYN4Xaq8w+W9dmp3MkVxf2
TXp3nfpgMcAVZ+NWxiovwynyoQ+3n6zjE3IQgrgfM/NeL/Ah6G/R/giB/AnkSpccHosXpuie0QpA
XRNkETdCIwdQBBnWureNti0yQ30C/wMV2q5AT2yhV+ZoR7Me+UC8wLY3QDUGCY33ueCb5Od7dPbj
8fe2k5eOOB4uzDnRTWX7f1ceTXEiAgfvcSdvDgQRcv/IguynXMTaVPrpdueN40YUdJB9YKjKSiLm
oYmE3LDHOUgWfKq9ua6ovf667lMOojzOuWKIg1gUqR3Rj6I2jfaTpuZ9N9lEXDPeFOeOOF7/uKjz
lHcYl/PpXkriYTEQFH0IN0TfocMBDFimOzRqKIn0H+0uTA24pkheXjDgsws3/hBbp4k7CUNh1kDX
ZQlWIyYVQ/wVgQcBkpiAQF6itzoY7OeVSNcbMAJxKz+4t/AT3KVr9y6B4NTWaqoLdJbQ2sAUCfqk
21MpUsaUMe++7is61M8DxXmqgMssrS7q99cF7wqaHTHGSGQd5echULCV7B8nwj7OjtdW0HSbYBro
Y9Zuuhg+M4FuACnC6OM8EiJkb7JgxXyz2r+/1o/VvsjlwrqeaAtorg45tyXXLSEVliYMcqZCMAWx
FLTQGvwuLas5u314aRHnp/aIpFhYibUQQWBiAGkBiA4QPI5rIZOYQnkDSko6f6thjLDzyn5kds24
6FIDW4H8SfvXZDBMQapDVCAyW6MmCPWlhAaNKHiF0oUYHYDvIT+aOgNxfKGEQtvCCbonDLRcpTcr
EKBe6lcfb4GjR09UwAUGA5T5j+gK974Q8IbiyhHnAlAS6vhe+1vjinMVoQ/mUniDeOeRD8N7c33z
cr8bbH+t9Kc87yrd7slBZ6VvvozOA0tXDMFRRQGBAuTZ6ZQ+szeerse5BgTC/ESiQw4AlpJqnZrN
tB21oQUg1rAdp+1JansRlsqgS4mKztntwY9DsqJgcvO2Gn1XHDlPOaKRnc95fiYG+q2WEZp0r3qc
zsCAk3U3iRhPXRnWpHVsZzFopm2KTdybmKiJl/PXy3tKw2SjOJ42oiBGPkiMvckRUMNCIxdeALA/
b4hALodJcxPzYSEUMTgAdovcjZAleBOzFBEI/7qZpyPxds1O6eHMzWAEjDCpUHvof+DuKNIQhte0
7d5c8e0XeCqMdSe/nE5HvgBCbFN4LqAhkeQKCZe3BiGjj9UnHiBwK5CvHTBD7r2rzN8Uad+T9Z+B
Qb/d7gcRtcYohonjH+GsEMvbPt4mkwDPEzGGwC34XWGuvTmUnpunJ6lKNPPEheEw565QLg9X6ogU
HNmNOGwaYofASjoJ2UTIew+QzmQIjXfn1Kvda8imbpuaoqk2DFrWxI8XkOX5Mc9v0n2EpsGujaIa
+GvgqxL4lsLHQHBxCM6IvQyVD7kCLhZe0MnOb00DY8eQ7NBFqDOOol1TM9ztWIaXCCtPqrz0ASFZ
SM6dqWy6tlVDiStP/fMSUe/9Us89Tvs3i0l/sXxNzTAtZouOYSjGU8V7PlZ783IFBXEKWo39EPAV
+qh2REzl4A8lZn7XmvvNbt1+UIXuRlHVxTh+coD7H7SPiNIyMxE2QCBCAekfewKQhVrFmz1vvvj0
pmZaMvxxxZJV82nPJ1fJyIprxUh68yWGFYsehJjxfKjg/6FgyeKC7C/AvbkZhMiWgXWxTtIpjojW
XPGHrghNoC8SgMj0TRFk5i2DSRTayiPz+M1gY4YkL3xLCDHga4ZUY+LLFnz0K+Jrb167JlbIU9T4
9ThPK8i5FpZ+KcsHXUVUbFqwBLUEaZFvsgvWGHM8Ruj2oGky27XkLUfkAieXLutF4BspxCBIYj23
dR9CYcqZEer/zv/MF6mYqVmWLhuKZhua9bQuUkkzqqOtPEa0AoQn5t3fN/eY6GgkQZsjEPhFSeQV
suhOAaqb5Y6InwoWnCqzWiuyKKF2zDHVndvZ+0M8qm9uAqhIn5ZSMLuh2tRp6mjb+Wealx/NyVEg
HfcSlRugScrJ/xHs6NcTPR25ZZ7IRV7yRJy1GRhT74DvqsGkbbUPEUfnHaMV6XZn5NUw1rBYXI9o
kA/eYbb0FzXUr/vQfwePm5LdF0UpP76LCOQYBeR00xfMLlqcV82X0O24NDGLHQ1ZyzR+VsNdS/CF
AfaiHVI3QN3vQgOAZ/4AJ7e8Iz6aMfcW2pINvFj/Xgiv0FqmxpjQsmTbVBX5aaWq6dlcHHRWqt7y
5zTjpq2UthDbaiqsqtXZfkJFSz8SLRE8T8CwS3hc/H0PxotM9Nc9PJ14zk5W7vszmx9XKDIjVP6X
6DWALLIh19MSuiJ6iafqGMy7e1xdJ9GaIDCFpcx8og15G1F0bHoh/sGHEz5o9MqRYVp4m1V2eJPZ
vWpbgxahUwXBDeyO/FSw3TZJcbB0hppjOiqa1yEjxrk5VNG9EBRqxC4QZu0xGUFC501UUV8czL+u
/VS03dLHaWFcubbA4aIRqVz9OTVqeIniPjEbTjBOVnV0+sELcBf/k6Xy49G/Zwc/jsXTRr1Jtkqf
zpejC4qBHI1QDTjs+vdadHOZT01AzDTdeh6P7i16Hm+eX3l1mtmypVsMbBTN+bfTzCnkgyE9LOQl
fEhv2CkB+iL4eFBT5tMxafxYyEgJgvVczdxDDWx/G4zKKQqBq2AjjfpdATvyGprzMZqFqMcMG8JU
BWlQb3ivbVoxWblKG8bVVsRr7zhRh/Bvm5BggU+iZtVdd43WZAZa24MUtu6XtUgXswrYvLTt7LAt
SHIRiPq2GXpBAQVHYAODmR2OvvHEkEDqKaY5t5bwdEXlqpfGY3gVsNTzFRYZqPzU0PZ8t8tf4V15
cbaqqIptWYbyHJS08qgeNAPAsYw+AzTMIvCn9xk2zQPhsuTDIMGoqDM8d7Z4nvevjfVhffLcRwTV
diaHG8CMCNnSs3pXhqqvApAt2wrpFhvKsJ978ofHvVokjgoUF66okM4oUJTAv6HZSh1YfaBI/h9n
77XbOpZ1bV+RAOZwykxKlKgcTgRLlqlMKpO8+u9Zfg/a5e3fBn40uqtRtctmWFxrzjFHwD8eyzD3
wB8gJa52T3x6NAK8MrLBQKJeCEgFtfTkBr1W7+HneAoh0sercecIbwgYabgyENDngPYjmfk01DPa
YN9sd1i1U23i/qVUvpF6+toUux9dmjj9lkd/dkOQiDoT/dLbsnZlBJP0tvSlAkE8hBtTcuW9G1Os
Yvjl9cRucHde8PhAfd987M89daDtPMSsUi/D9+Pp47EwB82gGjzZ4WcrS8yjSlgMiOYuoLYW9HMp
mt4/+8JboBsAg3Zq96ePI7MhnUzM8OFdMWjwjBmm2N0LzqR5mIOszXUu1g7nYoACUm/5Q6E4YnGx
JU2UtC8iAFtbKqNTxlYBktZuc7PYf9OasuN22jgR+AhJ0DIK61c8Pt//AJ4gLv9bGlmybGuaapmq
aX93pclPulJcqyPvWyGcAZrRNoh7QYrdb+NMUo00H60vvDgfhgdhExeWm/DD4M3xvMPNHTb2x/oA
lE0yjdPJM4hnm8Y5Q2iIN2QNy4tQkCwoSSx+qohef70tAC0AI6hss0GrG67DznaQZWEgtwdrp6Mz
Iz+p7tWfdrHZO3kVZDSKLhS7QhvdB4cZnlObQIIHntOIovLtH7WvZf/Q8CKU1rBOUk1I6Z+MhC8b
a/nYnYvnE5o3qTOfH4F2DhUdDGUBOE4kASqWjilYeFgYgIe0OaGJsD2FB9y6yu7M6F8peydnEYQo
AHeRJCdiCZphq9PC8Ln0DL9OCF6ctQ3/HSs6d0JdcvdmoAfsgpNbzlJH9ImHqITTXuSN0YazJzDH
F44qTR6KKRlcT8AdNol9ECzk2anLZ6B6EPhabrAiK4bIOre1Rscg4ubkdMeLyi7dnt2GTlmkMR3s
OcPp1narCCPZIObjEeSJwg2uc3L8vNHqPGcEK5jInPOHbvoMBOyDvvWCPUoLBxT4S0+YFYjHGzQK
+GkKGbm5Xry6i1LYkO/RPuKEyfDmkbxz/LYn6RLFob7G8nfG30tnKMgSfXYdkQrJqhsd2iDVTRTz
OaM1BGJixIM9JjJ1Jhf8MMTQeLLOZsI7mp6JLA3fQy+AmQ4jY/w3aQ/bN0RVLhZxfC40FUIjx5Zy
7bBNvFwSqtqkHopYDYmOWY/fSQET0kHwfPjTRx/4+wX83R6Cc4dybC5RzBfY8Tq3GmADgR/XAHN+
ww5zIgBBgO4veJiGu2Bro/GhfdNg1AOUhjiRnt7kYIWLMl8KcyK+ayi6ae/VXXE3MOmQrm3nooAH
WC3SgUjt7AI0i8+F4xHXR4+PBTQYV2KYwPyNPflKFP7HEVdxiHCdPcYkIcTLkLoD5+IWV3JqeAn8
OxORqIBze9gvVg/sfa5jwlNYiviWu6k3AWnt8zieXquH9yRbZMvnvzznVe8YYBc5M7F1x68Uq2ih
DlS3aIfEAA0Twlt78mTexO3ya1AdIU10RrBw4p7w+eEcExpIDftintjFbSFMde9rXsxlUgVs7GCR
RriwEmgVK4yl4fVya9p9cDuHEtEihI5iNcL9nb3eQEO1dHN7LX/rsYEMnA1IY/5w11LRl4+edvHo
LvHTf5OQy+0FEFEjA0BVAY3K2zy4g27F71X5YAAdVTXMCPQh8s3bjiF0M9LIGQLJ5O/EnTU/ovQZ
qjoaPuX9g0cemu83H4Zzw7Jv2Zuyt5FZx1YN5SlmP8bu4Q1ZusMVTXHJPRMNq9IwtELJ2w5IEMfX
pfa12Vkkhevh8c1yZJdxLRE2ltsXm/rnP5ExG/MP0JaQFyEgPHOn6FiMdZ6hxKHRECznPoa95zGa
Oj2OIvA1nAPxFnq6h8783H17DvDH5cWIpMmUJLr+hzvGVgi5YfftPkj8I84cIFPRHFeR2yPU7gnm
eIQTdW3LfXIsx8seSSq209GEpeEb9hVvxUgMgnAtT6zI4FAS2UgV1VKFVrqFpPdE3sQNHSO/Q8m5
Z2Ntsi85au08PgNPxwRdPIjDctvvuL6TjSAMMHDyFWpbZIhOooiE9yExZMwxQY/XBjOEW2f7htAK
4IVZ23XCVauLKwM82MjWsLMbWQ9HBLnXM26IMxXuK4Oq4DXzi/iKiSwaSuvQyec43IrIDQQ1S8dA
NYilytAHqOW0lRKhM/QYWvvK7DVT1o17E0z369st3ka1ByiRaNyuaTi5jeE6kkwbFcic85+IILLq
fu+xtB96LPr8zxm7ZEma+a13MI/GUTFaV3hO/eWCWchE9fK+EhZ+HZWdOzsWW2jYtJ9TxnwUszwq
grsJ9DynJFQFckLgl3+bmf2iU3aLDncSI1T5/RpVUYV+Q02+XqP1bT5UlLvqdVe4xjI2wn2Wd0WK
lN3bBrtxAReAQAP23VvSilYWol9HIQOrJElSIh79hM5Uapf9evpanTdq/PuVfcJP/1yZoRiWptmW
Can2v019vW/O+ekKIrgs8RfT22b7Nc67+3S7MAaGvwtKOOb7VI6PCYy23u3DjpS+GRXpeWgH5+Ey
bsL78Jrd+puwQWtjuNtA98uPpptv6p6e7DpGb/s2vbvt8X6BpizWQ3tyyWzCnaWOEb2iGpPM4o92
7pPL/ds9fesJntXrcTmfd/AcOy0C1nnaE1ngzaLMKbrn+ExUA6TH9qm/69+IpBU6qL1nu48Ap6lT
Z5fRgB9GVvcSazNI4JmcXrt12+w9OxcsZx5/FY4CiPjv5YJfGrQvQi0Bx/fb4jD3LeX8NF+XcQvj
kMkp6h18SfMw4uQDhPWoRdWm5f3/+q34GGqmrFmWJH2vVi91cZHO+e6CPAT+9NbjoGBItjBifHGd
5uW9FcGj8f6CQ3/AD3VdV4BBZVXHePQ7Ev6olvmubKnlWMEi7PQmYn1R+wnurKBprYUVwAa2gdaj
nfDskLgRWCj9Pg8DQxXhJbv8007yBw7712uyv9OIK7Mq6+KolShIJHcfY7DtUJQ/2RxN+hHZ5dD4
/av7oTXUTUWXbM2QbQENf1uhilTsVFV+ngEpAeKF3cSO1i8dxc+o5edpdmx3DnGXcEBxQHYTWAGO
Z/5lvfovnicuwqRAlzWQh0/65pfi/GLTsx52jzO3XSczATbvPTGfvhbkHsO/0SCB4E5Yz+TCq/T0
5L5eYI1SHE7Fru72ZbldbRUXtSk+ZfH2OapEQpTdqXq/Py0ZPcE/nwjeRYhZ+TgUE0Xct3Hz3dy2
7sXyJsjnu8Ghay12XardzgVndLmzTcv1Yapn9qie7pNlr5g+Z2YnnzSAFANKlCv9H9ZYH1tyMPQ2
9eWla3Y4HnCieM9XB34GKObiMVEFunp6Wy6eFN+kp5BH40iksyuDClNwWvT+BaE+Hmo0JcCvnrrD
2sQK6wHW7nOTX49D3sU/4gMp6nnvNTlmy72z2/A/5rQMbuNjT0KOS/NXBU2Grd6ci/Bb62Jwz869
x8YeUP1te8R/xgf8zPcxfVIxPdObiAl7grYzbHpXPClxjA+ubQr+iOgO4rOT/buGvRmsO61/+7CS
pttyq1lrWHQv3euweLtNmlmdWIsThJsZmfBQudWhsbAW25HCSWn39Fgjq7fwD5Oi/ZhCP08IjqFN
0QACUPDEetwaKTkhxGXcRPoa+4LuAR3pKW3WzYzZv5aanUv33mkyaXCZmp1barZbQz1bjouJNLDo
wkZVb5s913aP3Bf7XRmow+2ojMtRq6P09bVhuttO4PEL+3lPa5/HW/Lv2tdwHxXBNb2RqHHunZIz
7H7GJOn+fRcVyWOsJcQRjI3ux6WtZ0hd9KxFNwVpwi/SvN+sAJm9E+cqhuZwEs4xL6pNFF76hHrX
wqJDw4GdHEag/0HAXXIgmPjObIc61jB2sOxbSf0hnshywPArwpUdz3kbLfWRP429fPsB7nZIyiEe
M/4llMlPqJEH1mNxiPZ2hLGnh/7ZO01eocH6SYv+cbhsOdWq7gbW/NqrpgV1mXMLT4tGcm79/ZC/
2JjmPDZWyymnlupch/bUbKvTXVvvXYPAGjOW3neIXmgNtz1kRvkmH2+fGKWUrMghYTCWTpOJzQ5P
6hgsA3Nw6HNfs21HBqxBj9QpKHZ2oZbJGKmWwb1z71gZLjXdS1KkdvcV1onSN8Jn24IvRo8U7YfX
9pkl521jdVjOcnJFvMNYejl6jgvYq59Hu03ebtYYN5eellokr5A0lCdVcgjp7UrJOd4dBb0bzcOA
O1q+P+bnyau9jfQ+Ft2BNtutjZHlbe5EtgALbe/OdgUUQkZf+0JKsTEgyMwaHAd23+gxfDl3b9lj
poaIBvKOFkMTxBA0tjrqoA62KYWuNmpNlhiogHR9vLIz8ZLjvUQJS0y6s53iAjvdT5fDF9Yk5/Y1
st4v69aYP9x0m8ljrWCSRCfUJ9DvmMD80LHEHMr9IhacpYsHaBrYfSmQhjwbBLQDs3+eogDTRkff
TF9IwYb2uAwVAqM6xkgbvjLz5hijVyYPtislRlRx6WiRNlfmr3A53yWHseqegp2rOC0q5/1YTowO
f/WleI+50Stk+WA2cV0VTFPGNbbXylzNMZ+2fQZSoZLxkqQ576IJK5ebVGEwyIOqD3nv0XKWOIxi
SkQVnIc68g0ewjuPWMWws6/gu/J+mz+Aa0kaUYWD9JNsv3dzvO9u++Xm6BsIIYJncm0be++WPub3
KS/8PLUH9sIMzdRm3TLJOWzIWhG1k5G2uqjjjpLDzI+zQ2or7ePiOih6h+EyOtPr4eot8vx4sg9e
Lbdx6iMYUeJ8UbZNthk31/BUOG8eU2t4XSnz28bomAOusOmyEmZ1thsfmHrxe1/CP+8yuyY3FGYA
BLyr8SvjvlREDpkyxFA2j03OgX3/0jtl1lB4XlhdNas7FWjka3oJsC0ro3NbH+QjJoILbVTzgY7l
gT54xbuzcIDJdI5k8Iizq3dvfK78AZYplnEE/5ZjAhusYIvy6T69b51mxWVd05eEfPwU24iOQbtH
D7onmJiMfPkbc54JQ9FHwP3bL2cHeAmWGucjeqeA1eE5+NzyoZCqBC/26l6nPBN+p52WgKUvWEPl
1OjACkUtud2wLUt7d8nLnLfeKyJynhsCm9CrpHu/mZ8TC0/022wpHCp4V9cPHSu7YsUvtSKl98Kn
GV1qeIzsbhkdMnVQSU7NzNnVoheJgphTuI8xjx/TG2OOBU7lIM9AJDPX5jysPtGPbMdjk5dMfqZ/
xbG0b71rBBZl2pybr5ypMcSa18PasK+skNJvhP3OWyu902Lp3Xu0C4/dq18E23Hr/RLk2ZtQCsJy
gg4CtJaSNRFwb2QFT8PduO7gLbDzcnewzJrVbayC8Tyd2MoeY65biYuxhh1wV2nv+3dfCbbEQnIG
vLdKZ+iqPDac9lfl+Lg59IbKquiwadqDZlyv4DfnzG2Jm07sLrsOT0Vy9u1q/AE+ikc19OLL1I6Q
3JIgwaO7EYrWv0LDuwxv/MAyVVaU5SEOOfG9LfsmfcxrKHVeWclVyL7P7U6e3P9jygI9DC8BP6nC
cNUeWeQ7McG/QTyW1k34xHeIPL96hen/ecF3Z+uuuvd01gGSts7F27nbwWV43nBrt9Wtg5IMFKP/
DOd45eD/JnWPwl5oaicXLMOw1PSVtZJVq/vqPlm29Q+lY0yvm+3gGe7jEq88M+TTjKRY6tTTfLAN
7SGtXXo7iw3tzo/eTakQHlPaTUD7oTUg0pq75VrsntSlRe3DF1JH+fC6eU2fKTY9m/G0NScOQ2Zd
D/E+jpW2mh079fgZYz3bPgQop27JHi8WiRICY+hqVSR2JHOGa93TFDHh3EgO3e3DfSQcbWBXiTqS
BrdIzyj25bnSv0R2Zr/vU3O+7d9WUt8c2d5x82pLnfuH1hZ1XHZOzEzqXnr26JpStz7IvthwAyyo
7eIxzVnAc2u87G5DJRUpTzTa6lT2Tu0y4+Tb3AQbjxV9DXYRTR61pOHf+HgXraG8ftJELsmrwgIJ
1Gy6B6g9Te8gj6PLlHsmBycy33U20eRAIvmomhyGrZEVPoNdoPaldpOdZ8u06R2xcwSnTRmmNJr/
2rr00cl5Qmk9ecVN/wpdkPDe0e+l82dh/N/eksJZtRQUiYoqA5L8t70/HwrGU6r9HBv9e3wdPVIN
y7ERnylWrKwsKdDDauveu+ZIzooVq4/V2sx/vwjtc3T8y1V873DvR2tfV0uu4n7x9tmyv3sr+k1E
AC95yWWv6D7SB34blH6h3H5Sf11SixrtBmpTTQ/+q3vM9DWlrY+kjkBXY/gIRB+Yd2vWkRKJoJFb
ZEfkpQYqEXr4G3uv5NHFXnG+zfYdOH1ZmUgR/u/xfnHiG9mmdgSMOmpi8afyiZZicrYd73pVaAXU
n5VzGV55d6d2taaL4EeMDCYlp4nVtaNDl0CmoJ7iYpFg0YaxU2pFt7iIWtHFv03sNT0A/89eb993
Xe7t7TQAga8n2zlNS4+yMt6FW/eUbIN97xWCP0TUIZRZDa7w517pS7N9pK0xQ78ytSAODLCOEfyK
g1WNpLHcMdmEC+KMJkbnvmqlHJFKxv8sM7NrD67DZbJrN5FAjvLE6qH0Q8oYWzEcohsW7nKfZOgA
PUFg4Dt/Zx/FgS+T/QfP8RmaiShuWt0mpJjRhhy6STHgJeEqU4RGrwuAK4d2v+WrkRGbjJbN3r3D
lSdNUrWX/eMIK0WISyG7KtCqHD46e0AUwpN3TsWBXCXPWPONGL+2ziF4xSri12dkJQdfTw+xHIpK
69q+UwWVEeDsnoZj6XOMppiVBUXAae7deuIFHROGnJgE7Ibk4LRLEmlrHGZ4bcf+PlHaAtd7BRY3
qvX0EDu14BTj+OzvEzzJki7jfFEI4IjdyYV3DahnEZfhPdwiTHsjcb3XinV31xN2VS2vyZiBPEy3
mpsjyltrvFsdplXvAQrKbFam3n5tyuGLjPdL1w7q8Lm5bsqxPt+Gx5FKKhqTdDvA4H+bEYM2ur09
JtvMqIX3d0lYIcslfbhNesleinMbnebLWa04z26R7d61TsX+vuzKGdTYonfradHlD+xJ/bGx1hib
Y+0psU18a6xtXb01u0p6IlvbD/VBFVS93XQbkxYW2DMGdW0VAyM4zjLQ6I5mEzxEWLQLYIpYWGLX
9wknHGaHv28ZP8BE7Ftfrktc9xdsQnm9NNnYyU90/jmksQ6gc5D75mAHdfeQ7lIjzkPGZN3BegfN
XIzAlx2jU/cenSPfoja1MzbnWB/Z2W36Jwn6z6v7Bpo+papeLi9cnTpcprJH5hFOufzfK8ODM9fZ
rIBFIoN/sBFpBVaMFWK6HALqhrhjw6A4s+qONJN1gMfdH/DnD+9UlxDcYr6jgOyx6//32Z0f1sG+
5EvBF9OSmyMoYgWWqpcw9594HA02mwrtre03Cd6B+DZFPq6CxDN6zKSmdfj7m/yB2fLfq/lGw9Jy
61JdVHiadeiJsVlaZgR993v6arQdDgavFmqow5iSbpAjWXKZeA9xWhkQIgP8RVKrmJrsm3DrF0Oq
ix3cRju2GdQQZEnk8B9AvfkDFosnmarqliIQ2U/l/5d191g+d2r5wkvKAJozh59zWswVeVxAgrIX
j3aVm5PbQYQePMHY7tKL7Bj3XpeeJAeN7FdkQOqYSkl7cLzrnlo1p0HAfqb0off63VcMUaHi44EA
uXfGyel92U4YmTJGs713ksXeiRfHmC+9kJjGEgFyIwfMzrYpM5Td6PTHYjF/AAG/3vCnluLLDe8K
u3zYJYtFHkJHkUgYILEADgpW1UXUxjr1A/xVQMSL3qkPFwWUL+7Fajs+FECFkkAMbXezDKZTnPAC
MNsQjQvtIYbSTTgFszWTThieVyFHAgm87thgfJWU7jaPKew/7L3zrv1JtNf+nbew6P73Gj9JuV/u
an83Do155q4mWigyGD6zF8g5vDBiLfo7p0g/5Qn0w+xpg2z9RA1vMa92HsPEVxQP+51EauO9VXpb
ZGpmhlb7Lx+3Py/y2x5XN8dr63HnImE9vFy79wnB4orb4oKP2OCutLH11jq4EAfaOGts1tWA2O5P
YUDpmAmDzpN7escuk7Pwgx7H/RD2avYfMLH27xEhnqVh2gyHdBjM3y7zYm0xzyy2kqAxQZIQPKCW
j1fviEsM7k9km6NRHIfxxQuXQ5Gr0EySMQH19E0YByIl/evB/bD9ckUqGUyWTBiT9l3J0VxvelGo
ejOeHXzc0lOosGh1xFuNQxuxZIZfkhbQhGZ6CEOhjT/HEQ/yl3PyjulfLgc/0GK5GuS9hm1B8LY/
pVJf1tqh2Fk76/5sxsj9JYhaig+dAfLV6tE/RFoC/6I9Gp0EGlY5y5jWfYwXhim2t86x8UlLKpMx
DSaQAKl9CATpdShu/xq8KD9+Ev+7zM8x6pfL3BMIZ+UqlwkVGxQa6i6++s8SkqEHpb/jd3P3TU6b
RUkIpqt7v58CvJV/EHyGTZIhC7K+CKv6digpp/MZdwIF3viiTUL2rHibTSbYV3lYO6OsOronRxFR
xbiIC6bDA0uRWwARVeRWC3KHTFKvd2hfugv+kULWUEtkmPbwG0HVnXXqYKqnme2LIwTSqPOaZ3tA
LcfEaQXEkzxCiGmMyEMsaZsWRSV3uyesw78gp3UM8h5r542wvnGZFD02qGG1IbDPdJBj7xMD9zjx
VD4gNP7+XH5QBP33sXw7HW+6uS/vV5WNqulNBKGjIg8cPLkH+ahy9C60U0quDnE13TfBUd4FkWB1
/n4VP4zQuQqZ+a+q6czQDcFs+7I2Crmujtb51oyP0PkZIyDjZtipTESOQ6PilLYgm5x+Is50fwr3
w04lNLCmi+M2YzqyT96uXSzJwXFEaDFa6lt0Mf84mn+8SIyHTMhkgqT8vYk0jueLfTpca9RDkzqB
SWRBjfHRrdQ1nBiNXGrA0nhwXIXXMrwFaxXp34VHlyOpCd5Ad6irx/votB6L4xYXtb/e5b9EBBb4
lwv8VkvXZvVSLmcucGJBdjtfcYEQSrNeHJbRetO0RTKeOARJsdFIoIe0gdvP72/yp8Hif67h22Zt
VPvt2bzCZBYCM0/QS9keFyNIgnFmdDJjOJ/PsZaGOElCqfNHN/HjiWZKLCQJkZGsfx9rXi7GoyVb
OYGJGB7oYuTe661GO5F94mTa+wDv5GksCNXzzzyb5NUjENfry0hyh8Mz0TYis/b3J/I5xfwv9oAH
A3NuZKKQMu1PasaXtV2fFX2pyK1qrPXRuEctzgcwWOdJu0V039qgzcNozykx+qbKuTiDbKPBZRWv
qfGJ5fAPTqOj6/hrS/zBUIsLk6nRTdti7/2nTJf3BRraZcWGrLgfs8WDwc3Bx1qS4nyJOeXmiDx+
iLU74HiR3rySrgu6XdstifZ22i/YAe9vW1/5w0TzU6v8zwP7cl3ftqTLKz+0EIxXY+HoAPPQvwe7
rorRgYZ78pMwN3zkU3OqRwdfczWiD5iueXlywmBW9soRoeahhAfjMjR41Kdwi7IVjDvUfRWikZ4w
QsEiPXdZE/50dPK55USYU1dJHQAMAEjVaz1skSt1YfrNBCi4u69eAWpTBKdAaZdh3X7vn8NjSPBw
d89UjjD26Br8vmw+5WO/PYVvyo2bVZrl+QavnBmsk15EEYY+bCjYfI1XM8GtXcw8gO15MQ7MqwUc
RCzwSWWHlwxk42xEaUwKn7gh0IiKtWRDRq9JQoYlCYOKw4X3+Ptly8pP9fzXVfVtK7/LR/NsPFhV
ZedGHLMBzESCtH/2rr0Tq/uCZQYzvlCjP60TIgXh1Qov1AoLBAiIPpG6zmPMm+uTLVXh3XLjOhXu
vmDkWUWLwpeSfEBWxrCEn1iPmxUJusFzxbvHbwNrOvc0tkYje5CnDGGgMF99HWpb7ZEz7t+pf5By
eHjfh0fIZGRLkHRPJhXwjp0hW6NuAyOGi0y7ZwTi8WkRUXj4HZ6Ch1cmN5z85fFuuPQVj3GBgGl9
EfxGAooev0iwlnnK1z89RvUfH6pmGLAkMNL6P3zzyx7yLF/ywzRxHbx61JvKR+FM6n4bUi0IED6X
kC8H28DShQsebOJYVHkjWqST64TYLY0vskOO0I5uJ/tA7dR14RsK5h5bX/+P96/+danfAN9aaxXL
6nIRB8CszRvyH9DwyJCTo54CrOmsjA/K9pEMVXlL1njSOD07IASFrzWOMxxB3OmATJJkJHQld5jV
vYUEOktFsseUDdk8/AnhfpKm91jCWfWWYpo7MH3DG2DQnberDrXCaIS5SSecd+W0lbxZTPHPfbxX
EqzRp/cPv5sMoRNHfYZZ++iN8hfFO2o6wbVsfMxA2faMpTijXquPSOMk83Zn/ALUIrzcY+xkiO/+
/bF92o3/87X/7wXL3yhY2ulSNNc75opt6mISWGAFj44tLz9CNz5BI2bmtBqMRs/pAL79ShD2Lgv1
DBufUj7Lur4rp89FgfNbmXwQxV4SmjxUDw597h6L5dedt55gg93+48A1foIrvhoMfauqa/nwuhyV
o3jbBxotsVV9Fo9C6wJ7pQc/fNEbjeT2SDC+wYHSOGgNns6gGYR4CASa7eyw/iMgG8502ThJlBxd
7CQmKcoQ5CM41kGb3xvUCgyu3D9WKxqAH7oCk9gFvOqZQtBk/rfwfG1zq7yekcjQ8WKdCNYfshaR
KSDEDYl6pdKHj82+NSO8HEmWRmrSjHElezAWp7A1joEcHZKFCccb4IX6c+u3wWQhfJOezb8nvJl3
wdlVVrYHJ4UbqgQ1h7/eyVq9Dkkt5aN4epHKFP4gxgr+hQg0pDbeuOQ6Kq+FSF1xB6A4wZYt/uJu
hNCIw4A8ynXnszFBLSp4XEcXQbQ7kdC0E5YIkV94YKmYYihssOi5gi2ePzbc8Bs3u/dwXmfkzX9E
AiZJQjgc4jUhO2c2PpGPCurOj+XOnOnRQzPs3xBhC2/jJsC6OOBHhtiOJvzYwPAe3rzGNYJsLDjH
kLNGK3JwYafsYKYcsTYWv7rFZkxpw+IVLoBTmzroCVm6cUPI5pUnkgEMJxL5yZWbnTig5x+lE+KI
7K3RGXv+dCq7tYdcCG/7nGt9hiq/DIdi/g2gLGb/7PGKFzJFdDIoVFS/HtsIRpE6FEvxdp/c7RlO
ggUIWnsEHSIQ5rMA+IJwXTsTN2kAiCA3n/HFPlL37Mj0nF+dKaa65H+8AZvBeWaD4A2KxJbxG1OA
AMkuN5Lz/O4wBEv+C2Fv5wnNkZgstzh3uTjP5TITiPef2xfLmkxedMjsLYGgFbYAFS0OTDyUW54P
KvUhJgpcGobw76qDOWHumX90xT8f1l+W/7fDujgeioOcS5RaTlqDloi1KKpB4TaOESYSEpYCo3Se
7lvCSsYx5+z+sff92DJ8/Qa/nRjqSWkO1wvJjeLJvBykJJKLiRuGuhXtSoyqoIevMS0zhYw3jpAa
j/+4hE+Q8fv2a4G2/h8vVNO+dU6F/cI9zawoJ3IPdZTwzAQC8O/LN+Qyr8eg9gnvUCZNvDoGqD9a
7h6XnYfQGLc4cvcM0N1y6TaDG4Yvjr2Y5tc+hwk+BLsRbPrluptAtpcA95o0MfgqJ1ccJsbnRZnC
+4Bt4OKW8275x9nvx8qP0JBlmxZYlalAYPz2aPfPvMaigG6sXaMSsdKzMCnzUIXIQvYHMy1OFybb
QUx/xq68yU1hKC3kEI+gg09BN7n3ky5XzIRThOhEf3eMuvbDFvzlGtVvR99zedlry5O4xh1kRKmj
D3cAfRWqkXu0GQULZlWcKu1Jn3MXkQ/14wQJULpCIpMULhD+puma7v7kKwjN9HD61IM5mXvgbsPo
j+Pu81r+WSf/e57qt3Vy1U+KeTtyrbt9JKx8Fhggx6MY+s1uHDYDgsiFle7/NW9v4sDt7//6XAwx
2/ntGr512KeDccVsnmsQyUxA5rT6RzBzJj+f73O1gkDWW2Fky5TnGXK+7lwtuXYaxFPCYW/n0Imz
Tm/QXDpPt0qmT19ocJVlkHT1M1QO4IHT05mztV3dO9WDC/PhL5zg033r+13YiFMRyJNob2jfmrxj
VbdK7UxXfPXE0SUKPUizvPbdADHxzRe5pU38HMpiN+LIIJGwB3sgdkDQUFdhoTe136bAhuiFgc3f
uiJKm/3X7aOJmh26M5Eefw88Fzy9Q6EBvghnmKBIDna27nnr43L3397YXKk3/igrfuD/Q62WdQkU
UlPAh79tq7sXphtmwSsSQ5xn8PgwHYKPHbwpmOFEI4YTOFQh/qEgckBiYfnBqDSDDM0kQhekpElL
GFW5fZWe4uC835lE+79vDYZYqv+8gC/X+G1reN7le35R9zVdNkCRnBxMfCqKSRMsTn7gDC4qGuy4
t1osWuvFjVUjZnjsddeIbeLYzioprPZJZ49g6i6i0VAPzQghSyLMh/tedfXV+L1fjvMALDdmav0H
1iXLP/UZ/3vGuvRt2zB3u0qTpIP4DHT0gkC4USswxpMa21VT+DHiwLqPbnBLRKSsrPk38pjIyxFV
kXSI5NkV7HBGlUm+Hp+FQBqFiv0YTw4fE4i1tBeLJ1vl7YNgeASYRDmQ1Snmg+oUuuD4xJ5v7boD
++y9Hr6aSr3QMPh9FkkTfkU6HvVD5d6QSzuPsi+ppMyjfI2aE/nohcJKrEi4IZLdgRg2viYqceOO
xUaLiFGbfuTDd9N7weq70LJrg5aKX+DN9u5Qs+AEMn2sqFwY0/2+KExRrv9/LwoWMP/8S5+p5HXx
kg0e6gRNp+lshY47Zbdd9snvtq9kXgpXhFEAq8mLB8J+LNOcJc30R2sxtZfcN1Hd2C0CdG+uEaLh
8IaYg/I+GZZjjMSGH6CzeUD56+xW7TtvDToUaFLkfYgaSFhBa4M/18qPx+DXtfJty9zmyATuS26L
R3YNjmZUy0AQmBUgO3iKQrFZt+4uMt4lnCTLPRIGWK7NKrjz1mYNMcsEbXLjq/roj059bp6aXiwA
YmXDtUo1LaxxKsrZu+F1hKIcLycYNgrlrIjpeqypSKM14sXXi84HM17YKWSQm279nnVCX0/mY4Z8
+XBIWetT3zT9Kf/WbBqW7bU0zOwUchxbnsY2sb6DZDYiir6mkhWB84cOdGOMOeUPiwoJK5SU0n14
JknYmcLWw18RPmHUbEjVq50rbX+OI70KR5Tx7jgaco6Vf5SVn13TP8sIPwRLUTnZ/0+o/mUZHS73
26MSMKwU7mjjikmOS2D1OWJJJlsmuyImVaKzYiz6PLnCbuLoxSiGK6fW3c2nNbdi8eSE/LI8wfgg
jz33mJCSpz7n+ynYKBntdhOWlNdv3ietUb0NGFf3D8GfmLb86VT+7X5UGwKbpTKUR17/rUsk02N3
rlr1A3cQjlwd38MLVN9wizzDPY/MANMqFJGw7+smQu2hXjyjn3LyCo4DR9ei7NDb+Csw+XXFIYzM
FyVgzoRliy/lHZZiEygweYBrLEIUNG9D78Q3t4eYAziGz4GJY/y6EbHXdKYZGj0tRhVru8+p6Qs3
CVGvUSxPynO4XNsfUCx77EJ2nyTs0SVbIl+nep5YgmIoqKyNq/YBOt1D0PJgLx4XeQA7+U/RofLD
Hk0+BWoaU8Yoy/7851/WwfKqvyTchx9IvPTPa0fhDg+cxyZaXNeElg8pVBEFHjqFsKGRnCNXH6k0
mCwXFFpB0zN7KkM5KbyzZ2yJmOfvBTDM6COJ0iLbp9ZhU5rA1rl3IU724V41lxSBlVf1gKAa2srn
dOnBZT5Pq0gIJ5hwrRX3ngl5s8R0foJs2V1dwpHmLrE/pO1ol5Lzgl4waoLH5PL/CHvTJUXRNlr7
iIhgRv8yD+KsaeYfQ80UBAEFxeHov+up/cXe3fVWdEV3Z2dVDiLDM9z3Wtdiw3ybvpPc115YD7Qw
L8TuKF1SxNrCuL2yTvK2rXvQWtTF0nwog3t+0nsxg4cjx8wN2LhIuL5/bqd1SPOqqBknO19ybh/5
ocn8fqLe3fvcglSoh9LFLT3oQNPX5JMl98vtNlQsYeUi5omGaHanfSh4S1fq1fWuDl8UpupIO3sw
seym857E/SFaRiv7C4JmYctx9I1MEO9wrLR2z14YFuJhfCU97UHCWtwH55n2U6SqyMh+UB+IVLwP
jkWgKL8aMfQLcgOCtgNkXZE0hiXfl4PBlyj4fBufOF44hvFT9/TcOeceMWHVcUBtL5DHN+71l9ey
FX/wYw/Bm30q9uDp3Z0mYbcTIHVvLYd16tM1Dd7tyd+13sNn5ZmxFx7MRY4B33uUEnm+/eFX2Dpd
NG7gK/o4/eMZePoCTzJC5pOLqDgwvmvgOMT5tt7NcjUo9xdH0CbgAky0wJiBM5zJczTXlvteXOna
ofp+uS9/J/a+VPIdYjwOyDX47xvr8xJn+d8mI+sPy3cdx6NQ96iqbv6P/7Aa1qf8ad7ouhiTR2wc
GAC/1t8L86NyM99ium8ZGtHBkOqi5PaVsxVAFA9KbplCIJNNVo6KbWFjJxzjjZ5QWplks32h/A+G
sWESBtl7BlvYWHCbWNC7R0w5GrCPJKQ8xb1FKUrk9l3nhJVzYdgKMnFxctf/vZr4kw7sH2/V+n2J
1quPm/ZqBzexCP4eJqzhKX29oG+BNxDKxSc3NSUgUvBefj2vllZQ7zQGJ+aoNdmRoA3WyvS/j8n4
wwqHThx7fXAg5D5avy3NlV6S1fyp3YBwmpTiLIaeL7SsPiATmhH+fkIjyRlEy5TA5/02+umobPUo
1UQs7I3iD3BCbtNskrnOSBSwbqKaHpy4XauEcnfKWua/j/hPBXVdHeKTVC1VQ7/w206pO71yq2uq
G/KOczQI4G4M3Pr7GdWuqGltqaSdRvla9LdO6SW80EEpp6orYnWzTeHVjumxEXLV+KjvRXXxb4q1
P4S6GGhhADqa3NJD8/dBnvwbmdb4FmfExJzdFeBA6lHQJnQv5/ZsE8LI6iRbPlQcFSK2dDu6U8yl
TfWIGvxmWF3/1oP+Q0XhX0f02zVW5V4rzsNht5ISqBUoqy2ddSw7gpYxuYm3URnIcBmO7HIvL4py
qG6f43JzZ5W1+svF+8MuC9il+ovJIxuqIg71HzPgc5tvu6dUdXgWhK8Xk23lAZnHubY6caGC59Ct
0Sm/iWsdOPkH9jwRUmHEeiijM64ioQ9WvFGGtOova331D2fJkFEwWUMZOQxatX8fWvbQjL4edu3q
HjdMgaxXLP/69U620cB9feuLi2FbX1ow5PXbNPPvCXazpWH+ZR/6J3nmvw7jtzOk3W4qFoFHu+qv
0aZfvpniA+wweAWT7DzWPeNQf1v+8EN3hsjopi/2X+E1aFZVeuPpI3eqL34FuA8CNOlaTifv4YLE
UNYyLpKon7VfpwXL3aLA/vIMMr+lXmfS88PZEf33xRa31W+rxH+9EzH0/ONal0WlVrfhs2VHalLz
tryAdWvw36/xJ73Ov17kt9HAMqReLjNO13kzYIem8pzFZtC9qFieki6FN1orTBE9cdcBYfe38Ma+
/Yw6f9SVo/K7jS8pDrdxQX/iG3v936wWv0aj/zoJvy2V+76oy5d0a1eXpz84u2ZQhmdWOtMiIib2
4qRP6qdV3DdQ7N33+HHI6WzfvFfl3E/uY9KmfynF/BLl/Nfx/DYWNI9rZ55zjmeITy7zdFQWY82t
J+bne0xamfV1p2eBj8KhZAjVRfL/+3r9qUyBOm/AIIBmSIAg/31TDBS5eKpGy1N2xOgb1r40lmSn
lTHyfaD3atxukfkmsJPib8+32NT+/s4VDTKdUHjoTHb/fuV6QCbLRTavbHrBs2vUNlgw2Dw2obVF
FsFWI6NTctm9RppX+nWqz/822Sp/PIT/B5b4dXL+8US86qq4FS/AEmZABWz0ZMPj1wma85GKQxYQ
zd+M+n/YcPyTZPGLkPbPFxz0L6kTJIvXDO99LLjm1k1YnzHm7a3ADF+Sw/JPh6jq/u1O+9ub/a2g
VphSqbZb5bq6+S/vvdQbh8p6WjS4a55zE+fKZcyoLtH2GUaDMbUdbBWsOv9SGPtTCcdC42gK+KzJ
5uu3Yb2VpSGnqKlXrG2wBiCX1YgGgcl1b5xtpBa4GhHSsdHW3dxte98sPAPkVpE0BGzg48y/C/Ql
9AizuNAj63now1Yu7R++/+fnEk7xbwN2+6TxtnrsM1cd+Jdm1Obf5nN00iP1vdeeQXVOTcJvhuvu
Sst/f3b0hrVtIf0QrQXCSu+ccMACBdLNfz9txh+uP6A3RWWqFaVl67f6VX41S0MrynqlLdDnIX4R
xC9Tjqt3lLcuz//NbcVqSFHo8ciCYqhwsb7k3f6VLt/UOF8kTTvvxr0/RENHedNHxKBDSg/FucPL
vSvTLUyOxyD6fPQAldhQmOgkU7ZG4XEYHSl6/uUd/WGWHrJ6sHSSdHHJDMVd9487GuWz+c5ItVpd
hqAQ7AoKhCBn9yMN4Xjp5Fu2e+Gr9CqUPbpdcVfh6+WT1tGQn3aORYbKt8GmF4jDd7UVluATxLLR
GRhWOMTPLnmy7gxutqx6FAnaVPo29w+oM0bh9o3zQBX80eMgacAqhfePJ862fQu8YPuX+9b8JeP+
93iFvEXXB4KbbCjGr2v7j3f6eJpGe0bovVJ8zA0DgsCX958SqTeUj6j2n36Hy4evhZYPdi8wGau3
BU0607lF72Wf00Svn5RHURpB6tpT6x3gPafhBeMi/ynH7bIMLxE8EXrjP2pMVThqJwD9nmAnR6eF
sXzE/Shrgr5zr0qoULzRnctnl2apeWjDbemaJSqzMpQO5wMuXi3hWsBoZsECtEazrz9FF5wnlAZf
g9GN0uiIsF8lJOi+sS+Y2WpPTk0IqSBLxJ/feJepI8hu+fTUi497vpn1ODw13o3OKjDpuSrwtHBi
bKPH27kT+aA4HU36sExpOBaL6ktuHIW1JMSCrX1+8jRtU23ENzLOZhks72ZVL/OD7t527/3rmxUJ
nSHc8NZcGdowLOJsdT/ZtyO1hh8MJtvPJ36cMiIrKxasotZWTcfwtq62YQl9+mqTIe/2yl81bNyA
+a2Gwuc3a5fSgdjN+AwZOtLcq2nDOjYY6fDI607e4tYrju1kyEstylVOXmjPmBGCz6BSnN5fsQwf
8fzTli7e3NEtejKUsO3FcH6fDo+3AIbYlHrMk4gjQM9c2+0ae/GO4qmw8WBar4I2ypLtqveb4PW5
nRhHM+pWwEw2p0j5qv1BUAohmTUzl9vpFU96wgSof2et3S57KhBG8GA/oO2NcZVy3syLfZv0cY4Q
grLttzbSXF6ec/FMKN/e9rgKNaekiTsuv+TPi9fuFCgXZA47LVtEj14gjkf9Yn/c/ctHNqvODLsn
CiK7zleHGAMZhEmOzTy2HnVIKtrsxrXnfPso9Jbyh4YuTT0Y4/PbUTeYMO9oRgLzU4OtwgpKZW+A
ZgJaKR44+BjUDIZBZXh98LBslGlTHTDbyR5ojvZyEB6TtfT+Uo7bSYmNkalXHQExlY7nWMU2ilrN
gE0DbmimT06bdgwu7dI6DXJPqJO1M0BW0jly0gEwXRVUlemcjKxomzsZ603vkahpS1jA2envdsZS
YsMaS45PeFp4Ozvt07q5zfFOkU2221cAfdG6CyeTRraUKOQo0+KL7Z/l3ilfAraJcaE/Pm4c0a6m
T5ZaoFhhlL5sUTKIpWnxw4HIAH4QmZBZWcMLtbMN6zYMi6XPotvCN59xjMAcQx5/yW8Ym7+euzIw
juVhu78RAY7+GYCdPOpCc0aNit0GvZixsutTjdqZPXij7UisUeWbPr6nyyvo9rgeR4ycXedmlX+Z
30obaAE9cvqWh/7iS8c2ZQGHHPBdUrOipmVRnafCwRNbOwr9Dhac21c4xLYFL6NweM+X0lY8NaQY
08G6Ojlb1W4DKW5nr+jek7Vl3+ZldPp80uM+vBhrViUQoGxy+ZJWmlfPntNiiX045fEFVNCCBNj+
gNOZvQ/15hJxOtXxdXfBNzxlyjA2Us617ldVIoesg1B4OCr4i48X5D5zzzXpJpnTj7uExcDbvQXF
uP+xMrcLL2kGPWEMEUF2r9SSCszrGlAS3S3ZdsH1/bCmg8LprFhjG3L1HiNOQhedx1LMkXM11SRP
1JvQUzIL/UUmzB71fxa4v/SQ1Eaojgz+p1l1zbK+MQmWW21/Xh7rKZo1eW9XX9WsHGvY5eIiPc+2
4xddZREwV7Y2c1q5p0Jpfj1ktMVGxOe3z/MnzuFARhwa9NMuPI0Zf+gFycnAL2J9dlk+5s8hoysF
TI0bN3keB2E1YCVTUQe6HJiPVbobnzXGG4PJ96tmTBlJ/vDTuNjS5DVWJq3uXkbPnp2tvn4mEDvk
AM+A+GUxVrdHyJ5UCptdGbYIltPXZBuh+eunJk5qVLISMtdbzkMPidLPWNewZTL9nrSbD2M8VaeX
RJKcav5edvgeVo8gZyRKnif/ngLZ0SdlrI16n7sRLAGVc2gaYyYphbXOIV9obndE+IYCzaOLVKWP
cTbXRvlEERjS9cXvm9DyTqOhx/Ddh3SwDCNoxs8p7mHJLzb0N6IbZRPdoVeh0TarXHP3bCYUgrEq
803yWMM6vG7Sam5YIffwhuW3cmgpVkFNSPKJlmZxG71m1mSwe4ZZxBnsOkY8Tbazt1i/PUc1t+/0
MjqN3zVtx2cof2Jl6mqyFWzOV2c6bKlqV4bW892+3eZJRcA/US5nsugd/eogINlKDPxxLsW6EvTY
z02YREUWADfV4ELIAc4f2jpF7hE5MqQmP6sZLvfZ3a0YElTffAWS6g0RgoZSD01orrzdWo+0uQGo
6RROH6S50wCk1tWAE6gZdSgip69vi1UYWXrTfK4fBjnSGne7z9M+felOO3ANOdTL0QBb+mU8eCYV
8NutfWfMbtdnLVay2bNanK3k1EUVB1aG2sPN2U23vhyZ09pXqZLjXf0xmFGu1HGphnROu9AfTp0M
vu/4pBsXHXtk+swSj8NrlG36GQOP+sG9oKxq4rEWild9SKF2UCIhe+6ca+m8v6zjIxqo9u3qUBU2
P6SpwBHQ7C5mb7Ah0L+RazxYUJJmwS/jmu6fD+exfz9CSWUoku5uI7snxX51gXLzC7A9J+f+3Y2u
vrwHUrp+jChS0xxlqrrWDmWai0CLXL/v36TV93Y+k+AUnVyhRdnaN/Rx1O6Cm/M+qu7wZauTnKgR
9FjYrizudS8PO6S5zssIlF0eQyE5PONgcGBsfSwqsFRfsOLlRF5eAuvzygB9+yo3hRr0lNg5jJP7
RBiIFG/CYtjYDT6sz8atjKB92NbDOaen46lxscK2jSOFvH/euYwIfEtXCTzlXxb7/7t9AYZBz1RT
DSKLlV8Yi38sgTvpog6v9Z0RbUaeJaAHK2phZCm4z7NQ3j1HDCfxNlhq4SCCIEoDrEl7p4tMt/OH
6TsAK1AjhDYjI33HLC4iOXoAH8jDE0UGK26Di1tENzzXA+8SdWHvK2AHur8UrP+gZRZIDyr/sm7o
Q0X9vQ6mDCq5b28N5Vc1x6OPjWO0/WLNqboGQ9/YZPI7DOJHeopBLgiyLysgxVdodcJccHNfQnGP
WRwKWOdny+vIsRxQFdXu7N/9lnHT0SErfHbRMwVmta/BKqgbML6QaOrR8C9bSgXb0P/OM4YMvEQZ
yoox1I3fSjjZ45KZ14HcrNb+hTGcHeWm3mxchZ4tulX+xDKHbj9faez95B5gK8eQup0+EQmYUT6J
UKPbxWHZ/bzGkp1/ZvR2MQH60hYmu2fZPStzgXpuyItj2vJMymQUa9a9O2j9NyoV99l5rIHal995
7FyvljvQEb0YpZ+3IWuuBzSJZWNRS0iG0YKUvgX+9IBwR3Qqwju0dfL0G0Hl5Ly5I262otNkMZyS
1ydb/sC5KH4XWhH/ILB7hEe8h1ZOCCYy8oVYnfyUm4vTpkfsQb1HYzAyvefdSywX9D2SjiJ8AgCi
D59hE8fUFnyLJvlG2wDBISvVo+c3MdMUhiPuVBrdX6dQpNQHQjYM0P9DRwLrYN1hi0Fbi/2DjeCz
WKJRVMlw9phd0YJSymDjRleMNxmtJejqRPhqmrfW8KqShx5sRLaJhGJsQrwm9GRh0IFnFC4W9wRZ
ABQg9EHCj5D6urfHXaDB/Kzm9HzeglGu+KTI2ck3qt757PtNZgHCIMtOEqdyvX6NLxP9PLHJhsvb
sg4bUV4w46F9/p7Q3QXouBINpA37u61oZotyF2vmaPvzxCMl5EmoLi8RtJWJUBa5r3nNCHb3784w
pFEs/BDPULFF4oK74e3Oqo+ZNRW9GlbP35zlVKYTOgO+Bzko2VxGQrPBmeFdpfww+x6f8j0aSQyt
M8RiNNaTDfEpuH4r1gJzWut2VF7taE/06IO2YMTP3j1+Zj/ccvhaQkXdWfqTIb05y57sfei0RDfD
grp45637KFBnaPDLN9YBuWGHetX7wlc4jy4XDy92E0Q+eFCtFrh2+vQMkjW2aNlLXWxi7sJgJA1m
a+KD/FRsA982wWN7lTYg/gD8Amf3DozAFeKqIcnscLeINrUnOdE0qrMXuvCGn6twfMNEirLVHPWR
YosOKWJ9VOrvYUAH+WX3LYWB+xHFDjoJweHPc8+asMgrS/ya4MtduYDS81TEeb3SzGZ1aLP4etk6
tCQ3mxyZBlmwk03QBsTc7FBpK4XN/ZWtf8XCTPA0RP3NRseHJ5UGCaIN+zUv7ROYLifznXq1CLfz
DBF4tWDMDWdMk2cHgD2QK7rJODBmKKsSbnFw8gSSSnPWrSGKosnc33+lGjo/leYZdD/nCgscWhO3
0UY01WGQrDdCnHdfCe2gUBD+mFNgrdw8PFqpoTp3I5avPufdIZ6BocndzNxF5aOaPXNP3ZNjcnHX
A7ZhdrKGt3+cJb/wEq6yXM7rJIruwWT+sx1xSG/yQrESsUjEkUM7GU7O/Glns2gJgk7yTgPPguA0
x5aCboe64vcvmXaPlFPj2ZHHL8oPDumnUfUTTdIvxgMlWlvirklxn+MxfqHtweebcEYWjRuGtL0x
98N8YT85Yk+MBQatXswbyyPlbqMM3eToCPLPPeMrt2pEtcImu06x8QANmTu+/OQRp+ke19A8UnAH
cZppNQjVIunfUTQh5mBOwuGEMBrhPpA1cnUb5O2KSBqGkMp6+OFxXS+fE56pbI6A1JiIoAS/XT5d
jJEMWBOWwDSfcPrfLvaeChwy2yiCV0f9h3KcF1Qou95HrxaAmnb3WUU1HOfP+P01tkdn2qG9+3EH
Q0+JRKi3cLpt9Kt73dCtgXqF6HnrPJn47J/c/+FEg0xJJznh17ZwfJETAPyUINDeRkcysrXWz9f5
UY6kHSCaVgA/uHLF4soSVJQyg572OmIz7+Z5Yp8/sHcGQSiuPAJECSyM/GY6HrI7NmL2keisEEH4
LKtacDfjMrq1EC4ZGlIQ9ZY930ZzImBoIOwjhOIdiAiwG5eXe7aWrNiv7nB3CtpQY08s8hTEwwoK
YTVtNMfDGCKEuZ+URBQDyH4XrW7OQpqylpMcSnZsDnn2fNxWSbiYaVIYxuHWstmmX9Lj5cu5T1VA
BXYxdJ7rXg6HxAGeF9d8R4HkwO5dU+LOCq9U8cjkaNble1rdHWl13QiVMyvw0lG5VyjtkGl3nTGQ
pGxjShbJQuaObBH83cpZPJIF1QTnE8zzO3cGT78tQgtFiffgfRmx+V0G2QqFzjWggko++HzgdkQ2
sHApmEGdM54VXuNNr2GpyGiOlki0psMdYMzO1e/QPZAe8/vH5zGewrs9GjFkeWNHW8XjbPpZRkJj
sJX8zkWhU7T7d9A8GAgTZscfkzNMJdC+2DHK4BiIyZku8XuMKvpBPK/MI1qTMiL5WkqIAYBkw8G1
T4ObBTC79QaTi/DL3JcdWFbJe3ua0++McyxL6WWXgZZtbSK0S17h8Ssaj/SMeDyqd6MRxptnSz/6
GVPw8D50DtvbtXbsMJ4cV09m4UW7ElHSgqOAN2SQYOJiLITL/9qgYD4ygBAtKXKOrNhB2orxXaTc
g9B+xJhdopct7+EJUi1A/oj8syL5YV+nZ8wui1nzYdSjO+Px7I45wmJxgpsKqMcx89V97VB2gUH6
wVscEwNFhCWABYLedjszaZ3jyf8Ob5I9yzDZzMJ4K9ur2ttRtqFkT5QxOfdWNDtvEvfYB0SauWvY
56UtLf9m//6Du8X81+rxt4borc9Pz8ygSiGFOMccnmcR6lUGU5imAu954jkVTynnnvVXNuFksslK
1/+9tdCEHPq36jp9Y01XzaFmsYb9TS5dDJTynWnXZvWeMPW9bKYS4fRa0jcomMhv9oeNK4q7eP1G
X+88gxXT199U//9HrPJfh/Fbg+b1KppBUbDDQQWG+NdIWBkNgvTrvdyfL9H+Nu3sfmtPrHeSFc6e
mWMnO2zVUai/iWytxl/DZKJ9FJNncvLmw8IxtgnTMZp6DT/elUm5WOLJiCJuuxyTXuOZMttf+2DM
XpJPjBuctd04g2uJKsYenOyVgauJ8OI4F3HJWDfilwJ4jmr4oraHwbj5XF2+2LQsYyk2jgye7jlE
m8/9c/vhfmRhk53845Gl5nasox53GEfIaAEZNYxmjUaoETW/7e6/L+YvkdJvZxF+Pah+oblR/mef
KGXafVA8T9VKYgGbwSU8B9b3e9Eh4rebl12tXztQxVCFsVVQFXvgALk6j3NYMvBRnYVZHL/eHjX8
x9kT9vlrClWKWopEuMoeQWtSfxDB6qLAGAG09XIxLQy/TgVn5L17LQchzxEzGM5NCtdMLVu3i15L
A7kvKyleb9LhtqaggFty9UjMGXv8LQXzE+rw4c8Ve2r6/lu7W9FM8w/bZ0uRkR1rkLNUWf5t4znU
Xg+lydVm9WBpDgZa4Bn9PmGdjdS6ghmoeipdH3RovhYheA22aRPqAcA0pq7LCIkpEy4ez6AfXfzn
6OqZsRXekvfAH0zbjz5UHTPNA30OXCRs4HE/gssEy1hC28YvZzn9VGiRIYWtZ6SM3qPi84GVEBXK
+rrTX+JaGIeMohTleUN85F9jKD4+jvxFA8gQSuHL1w61yl9ph4K57fA48iftYByKnv9ll+9Gnd0g
FJZxRtwLtuUR28d7GQ7bUKHfbKH8iKh9n+ntAgHaUHQ+7d7C5lDuXtSPlnx22lnib/lQ4MpEVbtT
oSDsZPSXO0l8pVrz+XtDGBwlEcUdLoYLPnuSbMvvJK+XHgpuog0vxvc9+T7+N1yAe+dV1q84OY+e
B5DgvP6hF6mAxLt9QR3NBg6wyi3JspaLEOodvYHYztSzq9BGnuUwFmcPQeDpD/JMmehf6q+PLZ5W
Pr1s4IKnl00X6/QGomsCtCvMvdyLP0cnSA0vBKVtVDsNWDs6Ck7uUUGJ2T9CZ8jCbfBIbuLyooXL
3GdApAX8hsq/pQ217zroIG2CwI5LgSU5zQln9YuZFclhm+asQ8DrIkvVQ74xpB9B9tQdv+4wwGz6
wkCqwX0nxmxG6TwWcS43b7s3+aGzt51bBJdQJANHfV3oic5HNTlN7vuG5Sr02+l1V85P4WVqEaeX
+bVHmzwsaXBWu2L6jIxRFWsfVdylg+mbW7RcF9Mu6FI20GP27nExPUdyYExuURmWc5MGJi1MCs5g
QVMgvQHuQqDYHsDpFCpleskckoIWddp9CFYvVMMZq18CSSgfhrLbBq+gghjaANOklzmVJpdRxdHp
sbUw08dsONLHyqcOyVr7BH0wvu67ZDu2Pl+wjyuOnXcMPHzga6w4LqlgJAxgZ5w9zoBLoQCxfglF
swU7WFGZrNeKdwte1CdVV4OvUPrl5BZIn6cJUl7wwkWYJ1KAynmseZpXJDRQkxdO/lsq06SoJvfF
KdJ51T5VgAAJUn8R9OBTadxMkTvHtLKnMJYXHVe+WkpBG9fI6s44BFqmNzV5JTWwTjnp03yWf2UT
KCMIqASD/5zS6SDJoU2RMaX3JINLX7KxDurZaXFOH5RErWlHJTdPu9hwWz+bqzHxD9PtXFrmaRG1
UU/Z7s59VKw6YjD1MSUb+j0n9xqSA0c1bJtKizuBEKeQ5qDXBVnSjE/z++467uHbPYhEOI077r5b
UPp30ZemGKhSBDSS0qujnBsdThRv/hIX8WmSo3EDkvxzmsgJN/Tkntz39UqgJ8+eFPOcRNbiu6Ex
c/JNTwGG3bjDKYft5qEUCb5nDsukJdQQeSk+Zu7jgC08WTOjbnyCHmr5tCrCCybQmqfhmqhzJRqG
JgHmFgHAg2AQXKhBMK7RImK/hlK9Qp/XJ+ZUGCAu0cNrR0Wkw5zdBvSngtLbIu8z8SXe0xpG5Gl3
GpfzLBQiZHEjULsBcILUIOwSBGOhFepg/00i4elq8Hi0QU1wAKDkOccGBkb1KI9ydqzw6Vbc63II
Mys88/DjpR+dJ7Wv74DHMCn7WljF8F6SMiwAxXPcZTL0qxiV0DWtfqS5iaGeM06EgGuGJ17vKn6/
Y862QTk2QjaPkyvHb4SWQ/XZz8ILfRbdO4X38TY4EUFBwNLsEdejaqf5Nx+NHmfPQghP2dUfeKf1
iTP6hkJLjEEMBwzYdOM2pBwNwAnL8SBWRsP9aX4bbfnMAnQzBHxzi0gGj1v07EyfPi6zCU900Ewe
SZPk03za7d6jLHmAf7WSC7lI96CdaD4hreK8jaqwDI0RU4T/Sq9pGTbzPhKP9YX3fYdXBxLZPYUZ
N34Gkh0vy1QL6XUHLZ3vcsaf/dO8py6HQPSgB03IlfTwwMW3hHa+k0fNGjUF98JzdGfoIBMEXQPS
is7duvUCVs+4DNEGoRUQxG0zEPSeR3APqhltrqhn0QWjx82p9pxiqr8AbsIhwlwejT2tjbhdsqwD
ywDp/uO86CdnGOaUT8XDUs7rJf3k87Jbq8fTvJiax4b7SD0O4hMfNTHtVWsyRsRs9t6kv+atas00
+94oGyH+2eRLuqXNWlowZ5ZMfPo7fMG5nNMcuq63Iv3xvXk83IflGoOALz7vYtLtyjBf8vO/pryG
bCfm9uu6EL+rWG5n8jGbZ3P+0PF3OJ2kw//983XNjxXLfKry8Gdz6HLnpXyk1pvzjq67M1/pdv2o
mPJt+TJfageL4NXTnOXYgQo6IkKaWV/cVRMsjxOiONbF6CHs6hmOvfMteCs2/9Jq364os7earS0r
bhI26Q+w2sr08nCUqT5/fw5H0ghq+NSCfsn89evj+1Of6+OtTIROtdemtEpH1khvHSp7y4EW6KlJ
/E32oY718QAZ0SKfnX+2tIclILz5jLaIa9JilhMzMZkszzMVprMQnPLPahjdVsxJabXg0fSaMVJ2
zPOkSPQpAVw+eQ1uzZPQArK/glkyQ2qjbsUdDjYxpCgmVJqUcSVoCfqYVrOnJFV69lUm+zyteOoh
q8fADsftiE5kpAdAKsJXOPBo6jLl6wHNLXwUIvJ+6wovDXGIPih190JTBMWeGAAZYS6AHFG9gJ8r
qHNbUytikgx0sm8Mikw0CgPShcPHjBNOhNqDusYtuHt3Bk6DMrLIt+TZ8k6J7tV+lxJh4Fk8Z3Tt
+L0azyNRJ7RMVYc2sw+6IlF54rOE1NnACMXXhwk910g5vCdXVhsFAWVFRIPOl/ZijGHlHJwWGjqf
XhCSw/6jT+htt5EFF+uGtgnQRzDcIHxIqIMiki4Dkue9J9AxFvX34BT3H4Wvxqcx0Tcq9bV7YHlQ
jUNxAC2EFrj4DANPUMyYTqY6Ays88yhPFU4E1pqVwcE8ca1k40FMjFnEUJbogRY1UOaLSOOQTvHT
rxk4BFb87COSghpCJpJ3ca+MA7wOwx//5yOrDn4HqcIYeACdOegwUouu1CD9P9QVBUAJA69giJC2
Qg2Mk9/8YqxvADHCA5cJu5Ed6OUsPIrw5tHpRecoecTHELpnMG6eEsENv+KeIT7QH1MphEOlQhHT
WN4L2FnFcKV7JYMdQxoXWPfEMCgughY+WD2d/HN8YmUmLipSdOxypf/+KSDDGH79iYAM0nsbVVxW
zX1ypnlp6uRnzmDPzVT7J8GTCUTMrgmzhff8C4KMyR3mwr7i1Iu3CCmnZsh+s60djvEYxsXEoB5b
h1Z6Z3VkYQB6JwrMMmx7ruZSFXTaEE3iKIu6X4DxIRu4ivoT1zI9QTM70TvTp23Ix+hMD411FtAr
iwYhCqAp35Pe9u+PcnZGWcKYuqWZ+2EkzVc2u6bDpIopKStMk1Yiyu8su2fSpF2a3Knk1aVq9ISt
pYVyWoXNrCDoR9AFCPaZX8fdOP+s5t14gCxp4JL/uVHRYK419GAbXA+P9WONru7Bfqjlaude/0yQ
NDDUsS16HRvJsw41IGsidBl4W5/cBbHSaBKST+OMkY6GInVdnq9ZE0jjJ+HKdK5Gr+C0NglpskaP
eJuekU1Y3KasCcbb+MKclrHSyLgActwBmcq5aUX2wD3g/kDs8UiuiZmq8Tu8fTR0kfS5RizAhTnb
YGUwJGNQAej/5HeIPJxiQkoSG773BgiZOEoGYpK42tGvzRKbINZUOTsma0HDrlyT3iQ2TuyKEKKu
2SpR/GPsaI7Dxf8/GRG9LXZN5ZrQi3LdH9QZ9IsjQ3pzVGf6zPzSJtbCYABDSMYwL7ZCcAQPxkKd
VUeZb0bcg1P5mjv94Q6zJE4Uvuk9Gd4cPZWSy4bgB/S3qZrWZD+ofMUamSs1fU5vn1Xuq/O3MH5W
jEXIv7VvZVoJjedwSRBG89GIfAnpm3aS+Fx72PnP8BPRMgP/SqSUhFagUdUDax+yo0pV9+ld0gJL
IWpiZgDc4BS67myj6lhoZYxPNanJ+pDi07SdFzMzvE7rMUj/45NBnpFrZEwHKCfYYgw5Ems0WIH/
26E3GUmby/IuehfVbkhymJkai+5I9tqBm3NhMLlf1+UcnXdcLyqG4F9TKp3a9Z3hx1pIRCO8WeC/
Au1G0JeE55kzlNvSSGD8jkXgdp7kP5IiFtsFkmA8lbRmiU0lBaT4zDqJ+C5o/SpJwoSwpLc0W9Q0
462NKgQwvjRFhgUxO7wEctL+1KvrntQoaaoyT+uz4f/H05ktpwplYfiJqBKQ6VZwQBnECfWG0iSC
CALiAD59f/t0V9eZchJjFPZeew3/EEozi7f+wLIlxTj6QaqtusVSmSsMg6qFteZ1uUxJccggS6OY
M+fUdnd87CwGs+Av+IGkiL6O2uBjWq0HlBSG289eiwR5T2YU4JQgEfj6nB4CWAEzoNTge3FsZtqJ
stq8pj8m4yxCTFpaE40y4h6KbOxMCByTnATW2jwCeXakRXdQl3jWncFiiFuKuYG+eFE6VBuCEWYH
GE0sG2QQ86Mwu9MXQ/fqF/y4EnB/lKzyv4dvHSQX+YLb2fSvPPPDY9BNYoDIe6wu5TUsMV5u6b0m
qZu677nqd5z82OC4KsYH2GlsZK5pxR3h1wJTi5kwHytQMMn8LjR9Tt6TwvmqBMZS4/lyt3CquYGf
lv6rEZvkVc1Zd/dkGeMMLi1uctUs+8t8zaVqRTEGpPO49u4OaFC/QWW8o91TT+5YSSjRgFuskJFz
V+5EQVESXiM4/8HXvUbarPc1fO8+F205DL4/HCKc2K2vxh0pW7d/zR8IzeV0lb7LZqG6N8T46zGj
h6DwNFe0JsQtVSK8tingtUnmvs496NV6jR5XmDKceIq6iiK7WrQoWqCBq3mEoOUXDAhquBh/GD8g
xWZ9lERv775UX2R1OEGopJH5UvrRWETVSuyABrTIh/kGpgBUV+QfAxJO3uiSCpNvfLocp4u7TzQk
4Is/IuKLiqD5kxcG9QKpwETEeINIj9kdBzaH4LEIi7BCSpYyapzOhyAxuShVVApblzvlesuFBKGM
dtS8O9eLetEfsNdaJZtkVmDeJa2MlXJIxaMx9FppdB+2ynLgJhthUaAGyvIJDNf0vlEykxk6Tgkf
EwXpRZRjnaGTB0/ojT2fke1TuSyC7zx1k0mKTTOM4PkVD+SMdKD1pEhhgWUz5K2BDo3pEPOEiqsB
IVh+DrqnBriZgJyrnGSDWZawlqrhhGxxOXs62oovpltz6Lxjidm5edDFV/XDI+YfFWlsZPf1w/NM
59k8vM8dzLIzXKv0eD3ycfnXnU3cuobOFRU1Dlpwal1MQbx9n/kwyZ0vw77zVeAE2227FcfvuTs/
xbN0Z0set7fxN/6eAeWBZbsRqmI+vB7/948cN5pzPYLfvx759oYjXI7p4rdbno/DKuZTcqyKf27R
7fj6u6/5EqRVHv3vYf++sxTP8Y3vzRh+EPr6gFcXNCLueN+Q9xBwvxRz5SwVrpUbM1Kx4sCbkAXU
ecb+ygwUD4wxXqlTls2MY3SGS+AMt0OUVBtHnfVEHZLN2RW1Tqxq2Ix056c5GAihmJe4QhHu7vTz
wgVFERZjUTloDhWReC6OXZW2K7B2O50BLIUKrU2AoJE/gYfke9/zymu8YndleViAawu34zi+T95n
oJLTlPK2oVlS04TVncZ9eV9mtaR9De1a8hW6If2UJiq9iyaSgSBqK3na/GYsOHDUroYBM1nskEZG
SfYmO9mUaxVAliY4H5EoXXw9UPZ/9aYKejzj7xhuNvhc9qL2XajnMuKn0GkIUhxUVdIHVYSQLSnH
sjZAeetrdV7jWMPi3X2oDwZEFClItxjUk4iri1skz3CbON0Dlq9PNJyo64rmXLmRt9T8XKjhTGfS
ZmCu0/+oUeqpx0E4COXjcJPFcqB7n8MAu5TsLK/UFUPlOgbHPjxIiCuw684G0JQ/AKAsTv4P3EKB
h7NSlpsrGXaLd7U8a/4AVeZh5TMW785AIJ9n/fBvrzJLRIu3JA51hDCx8r4x60n8g6WTsRrc2fj0
MaaIUeFbJeJN51ZzbKcxbzBiZHvPdfgIm+MjnzzCWnwQtsfe//jtsYoeYYJGCQgB+hRzKS7kkRT3
vrId4Ob5OkKFeB1vi97P9taCX+dHKMWPsIrQ3kiPQFUC87dASvbfeaOtQZn/ZBu6+CvVOXOjs9Er
amjNb1TRi9iIJ3qved4IYvq8W8NlcLu16lkLfQfk39MReysOrwDW2rqMnuboyk4pt1dwKiH11rrw
pHU3obzf3JfvzXXR8Uf13ktrcePZPxwXL1bMdfGkqmJXTM7ihBCMc9G3eu2qoN70YzAgT7cCDjbv
3PdGpttGetyQRL+Cr9ef7ktKTP5+bMxLvaxWAz4WyQGIZJFHZ6BbCzgM5Sq5PDYISTBrYM7D5+rN
Y8M/n90Vqjjf/hjaGgk1j3wwNMYByAB0dAIiLv5Xb/KD6g13hPjFe/nh0r+izm3wFdUW5YzFPsmX
1em+kfYcAHxWbCWL/VbiXNVMASL6HZuI8DIlHPk8IvyyoLGqdI0gW8s0OBVqEaAqqLQpoe5K8C4t
kXaQjiNrgBG2vnxT7SRreNB0QWio4feT0lxThL4zhX62foNbvOEQKq3k6OP17jNQpx9+7gAs9yjA
jcsd7BtXos9Mw3StzJrJjVEqRgb0pl9ud4F+jq4qEMEsek2kKD3UwW353Jmjx87AM/V0e4+KktHJ
KNvlO1QW9HW7p8J67aVjJv6XX/R1v09I4fIIrKqxvIa0M2gon6AyEelKH8PEoODsAnCgLLVVflaD
D+DW5X2hBhrnmvmbbo0V2IF0+28nERF6x1hxoNQx1LpH/IgBTzxj/YD1NuAaTpuzCvP6rINJO2DV
Kg4RgjvhnBQXCkJEuOdIEFG/2cqxBHEFLDj8F48fhOBCfNuyfTnBoItxLR9xcU68xBtueD0r8TB4
59EQLWzAKPOrN1iDGvbEq+SFwPSCHfh1sOXEi5kP3pUDzZpgkaPzRbfQL+KBezdGGjbrCsKCzkfC
gYZ3riwz4a7p5xfNhxBk4Yn4cpSfmNjqG1tUsrgQ6uqe2OpKhKj7QuFgn+bxd/qd56s7k4p2Y82T
/W15XQp2A1cdDK++1tfCIzWSI+34/fcnQSUyNJkuLNJ0XCyKBXo4fShCIUiQYjfYf340/zmPh2vD
N/xnMXrvSlDqK+2SLXpX9pEGmT9W90APpS35x+yDnWu7z4L3Qjm8Ca0yq/QxG4Stx0Rhb4b17rV/
zvPTfVfseGNapPmsjZk++U5Tt/KUvYLRe4mhrOHf/Od4OHuRt6puSc83XZOcjAW5SlwF4adoT9+2
4SccZGaIBe36Ob95GlfAXLPo0HKIiovhS35xAk+0KGldiRP1M5fWwsBNZ4B2oqVJmXwqUT+HaMbO
oJAn0lgL0WJqaI2geYPfGgpz7LJmS57rg0TPQpbJh86MGn8XAj21yAVhrdxC26D6zJYPxSlQ6YbJ
RZOTMl20klm1vupLvCqw+kQdsT/k6OppK2Yzs8GynZAFgDfiLY2h5rlWiAAtzeMO199+2q9Mnwzi
OAza+IFWTL0f+tj0gg0e+vJ66ANbbefik7pvbIxlvX38AVZeywfk3GaFhyTd5Qv6iwrlhy424fTr
3VbvkEm1JNty/PrrYrHMzzBZn7EU3KblMwSx+P7s7l96tpOhun7lP4ayNZppZk1ugAatTatMlA8D
27I8Z8q4xRLp6zTX31IB95iCJ1cmtTJ+D2flZ1zf96WxlB+Iu9lPK+pvjin4Y1NICm+Mj4865e07
StSgoNbSlprmI1OQKTbGv8hLtB9QZWRotKj9Tz5GLJQTqJ5r5R6SwKDZms22llev2pOIpPn4lc7k
evxtYoVRljbV4YtfD/l932muyC/xNGbmU81SbhWtftYSboU3+/ayb5BBtvcTUkQcwy3XI7Nf9ah9
+3jIx68UwXPqa3q0n1io+RQz3I9Zy1qkEHMVgIuc/YKVRn5seo8xKQpsMyKvTeOJ0LFQ3ALePHDX
j0PLQ1oX/1UC1kZ6oPiDqPtJhhMGvNr6G/arTpjdYlMNnEboGJu+te5kh5p92jNKoFTD4O6PoJk7
z34FW6GRVtUzfDG5evkk5JKxuaWz13tM9PveXSvffKSZVo91RG3U2bDe3l58o9cku/QzzhFMMqOS
t5M4w2T3eTnlbVoxkrMiGfc7LWz6jY5EFCAzmvlPSEv2U16Z0BqKpfkOn3e/+6AH5/d0XesZqgTl
tjgbUbNHpYq8BniXdcxubmm68m09dG+n2ji/JTF6twaOAo3+/GzHzMgMWx3OcsPvbsAsgvY7VyXb
aOYtrWx1KuHE96NQEt12urz4PgOyJG3oN0NHNnHoc/CDbaZfAaS9SiuVzrUaytdN894QdRM1viqT
7j1R67lxnbSp+2zGKXML+VxAR+mnt2zW4fgJYDtBYmVSMe+mJGq272TDO+VlKPSA7/4Hpha56mN+
050PporWuMAhDh9l3AOgdnzGN5qj8Vsev8F19vb7a/ePWYUyEEZPpavCrIA1NAyHL9+4z8TLpB1Y
TbS7awIu4Kp3m2QYEErYX2W10qvJF9nL4aj903T/1vlPZUw59UwOdTO+yvvyHRq0IST703i6il9d
ypzhPePWW0x/u2l70LIJCBymTpX7QoL/4z/VxQDCQzO/MiDSgQ26eu20CUJsU4vRFKopmBaD3rRs
6HSwV9TT4+6kRtgSmtQRABSrR1LMwdqBh+6gRRo79XK/zRSgij/fU57uk3ScdMFDmaUbUuKHMbkO
lojtVW2Y/Fa7rhE0xbYgf6OF9ns9wazTj/eno6JplrPlfYyR3zPKEBpHqxt9/6Xul2dG8r/pyULj
aCp9sedOgCY37hseA4m3tSJOvOykZPDJ4d9DVQULZ67Tl62Quj8QZ0hNtwdz8dO4g5tdPCdZbeNe
EeI38D6WxvT6A1fGuAxyD69Q3uZj1mTj5seYs6PhJ6I+mZvMDLSvnQVsYZMZES/7Z+Cae5A77UH/
Zf1RXvmtm8JV/KsHttw595NeTtRibvnFa4VF1Jfp19UtpelHnpRTbhEA8GfuAPRvp9iZ+M040oMn
SI9F7pa+2gZd9KXZCgNXct+0nB68EA/ilTKt72NOdU70KxDNv6YNS7QYjSnYChoZQeJxFW6+kIIy
w6H33r5CmeSYJPX3CY/x8rgkE4Uan9TAG2yeX8GcBFQEtfWJFFM7gj4FkwfuKARMfkzvGcd8R5YX
07Ha4HA7v/4+6J2Ty7UEvB+k2LLFAMs1gLKcBUPBb03fdooMHMwkgntpB5+MeG8TyQfintjATR9Q
3GioWqMyc3r4sgBAXjbHNn8XGL4/gVTvh2uee2nZucNNz4VDe3GGVtwfCCtUZISV9A+SMLEa5ss1
I6BDzOZoHi4NFJPi5EBnnqnR9HXI4ixmGaIIpi9XN5/uCc7pqMEOOXrarTsAffSMaVfIoqFhLg2O
4YW5wY4+IpnlVSmueuQl8XNvWGqnURGjUIjJbR4ac4yS91ak7IudElb70huG2Y7u/qKbZ2BS69O/
DAyqTWiG7wvsq33H7HGtRSk3hEthjaYP4F4yF2/EsUauuKn+rNUNhfX1IAT4i6ythjbb7wPLdQAh
FxQrtd6WRUbdPhwP2KmKTk8pSF2GaaPZU1quVjpDXCMfTobeduYYmCs9nFwfce3ZDxxr5PHcL76R
KxwjsQ2U/+dx4XZ8OAL7Ed8D0oz7/27sO2m9rSgjA+l7DNvh1UJeZ0gEkxFAXGmr7ApKs69dWHab
jIaKI2OrQPpDstYAxLZ5MXf0NI8mIlLJSEeJDqUawPfo4WHJrtr6F+SpDhCIdkdhVw+nZyW8R/gZ
969R/rW5XiybnudlHtK6fEc+cFnpEl706bgBoqWPbiDHdfHcysPhZUtcC8NhmeksMF4TVVs76gcj
VRp1hlcfhVDDGVXgjmXASmN2Dgsx+b3CLweviLVtywzHdF9/nF7JQQ7ycw49k1NvXR8yDvjrCDjZ
V7WpAzuQ2u3oyxiwRPN8lINYB6HBLgJX1o9AekFu+OxoSyX41/cjOOclZuBEKEh70s5oRznqElA0
4XRju0NEKEcaRKGLPAVH/lG50fz3e5IZgPB0weCXFa+sP/Xo9ufSc2sMBkklrgdYHD1tFCoG7BJ4
nfDu0Lfrxc6BdqLGn21V2a+/FpyqPBI+xgGqFspeI0cFcMLwELDWZ1RJPHpErZP98Egt7gBoCtlF
1aM7UEZ8jf0H1L/GSGD7WRUkR8fPFs6k+SudntooVcRuIfBap4Y4+ourJiGUJ+6QDft78BxHqh/C
E7fvPafbsmLzJhvewVLyqUKrfT4Y6b/tocLqQR19DYHlV42RBb1LthuYGjy+iHnfBsyOP5xtaIEK
5Opg1K6Y+cFEQJYTNjpDe3NEdmvw01d9QJoJcG+ueT3M0gMkXLoF30196H6HF1QkurUWk9fTddRi
2LF90Gx55+8z5RnGzZcMo3PpqPWjj/v2a4xyrrYEHO9tP79QFoQ+AIcLciBw7u/nwR5OplIBxrb5
+78fGP2o0AlZDg9lF34eDrBPlMoSAh/qFoaDzG0GjeHhSJBhkBjBOYFxVjVSA653F7FalN8+fHC4
qSJOGEeuHxda2iWb21TaNT/al1vwOHPb4bNyg7glPS5hcD7JTQPWlE41zUUlmHyW+ZnbcT9/4GCS
VVPKgAgnlqK0g88pwmU1QtWERRN2Ank2kJ4hQMgRlOJqS0vOTO2H5OT7dpXtuaP8NuLiNZI3ye4B
bGJDU8TAom1tnY1EKKmwX/QdK+XJIDzZmbuvdz1BzNwaizYY7tKFedBmghFx35SBEdNMy8PbX7cy
1+rlC1fLJmXvtxJwj1A5sIbifsk7F9WdsuRd5uf2R/e043WTHwk6KgUdAQ4OE6lD4TzQUoZDVBCt
HDKKBMmqhDNpNuQ18fvwWd2OVPnK9hl2m/YICSYD9nGkl5weWeMyOiMgaVhgyl8O/YeLsFI4cG7i
qt2Y6e1o/33+RFs4tbtYDSB/D355eH1GuQIGCBGIMG2duIv0sh/NuNoXUAXZyBQChCw6AWckhlVU
hgH2+nBne8IwArRRRRMOI2mkHS73v2d0GMI6zjCd5IDBv7n2m7MFRSBGL0JhVcCxav9pJzRhg3vH
X87ozDokASIL6B7I/P0kJExb5GsL901Dmp4KDaVk+rw7SGZz+vNBywwJ/ycG1+oINQuSgQ+tsTcH
hU0+SErAx9/OkfVRJ6QWnD4Z8ff//0vakJAw1ouWNC2ZWuitDm0+5kl0ptHIxRKgSROG9lVoBNZH
bd7NHzsZ13oQ5OQgErAfhob4Af97FBGbj69X0lNcS66HAVYm9SgjM4WxwnW1bKOkxSOifyf7JWhR
NGvxWZ2ZL5vfJFzWN0StzaygrtFjkZbX4UWir/rwPw9fLuYcUANpbrbjStxNjks6o6gBk5vuHpc3
eS5jlSMdGYXFrSFpseTWJf1SwmHrY+uSKwrE3oaxTvrnEYcU0FW9OLDkr31VRwmDH8xaUM2AOIyN
ebvgqHpWs097VEG2S9BvHwcIUFKMXELhPsDIlnZrBUNElrTxC3eXfNQOR7BiiM03nC3bBZTtVzdV
F8kJiuRj+djjNU/WAN+TvQkSxy3e4we7mk0nXLX4V/sFhXpuGSRDxjJsMiS2OcpUGmp/d6HQRBJF
EOgqZ8BuH9g0267A4wTh3n7mttE7HDfVH4ONfou0S2vTuSI1sWhSAdv/1y3Geixmj8oxLbRbROTV
vA9jbXtIbMEVjMpndZtyyJG8EIfgBbB9Oe1KS+yjnOwFKcLvSNmII+uYXbK4ROY4UAM5UNxyX+6/
kXV8XCD8rK64nUnwSNNfa86pVS7bzbuYt9qYPKb7hpV5Fjj6dqSjYiyIf9NuMO5WfMgufXKI3B3e
EjeUFgLHTA9ngUdZVENOg4PIbUKoqGTnWzitNbqbqIqTcVJmECkSggV8BAaaMI9jkgfXtcbiFAL/
h4zPl0Mrd9IjLRRigcXAgPsxvccp1K8xba4bw0nGl3/D/dVFZnb9GP+hkI7+lH8VUX/UXhBQetBw
Q4wZ1QZGNtvXsTw2W2KudOa6doMR0Zgkgm4MQhZWcPMp+TO2dgy6DzScJ+9fYDPLIxMQIr0UYfIC
SZlRljYqODz/HbpZ+GVGylQgalYckrcj4zMoutuOhmuVO2hccd1XN+Dz1DhrAwWd5vf2+9zdL7Rl
aRkr7nsHTtZTfoeb/pek4X3hwXTf1px/j92/w4azXacDRKC670Y0s8gIMPCU/ghaFTUank69XTEq
JEsBKI/gAXc9sZ8h4ZGlUqMQ9BLFACnqu3DIcmpkwgmXxOiNgog7sZXJCz1f8hpeMrejO5PLvzS0
txyV3mpOZ8LmUZ1Mo8Dpznmof+x3IuSdDFSrRfuAIoFVWh4/SFjuTdjk5qXjbXgwP3ctc7pEGyGu
zq567++/iG9YHKK716kiTcZJKygOmNhUp8+pPX0Ow7W10unwGZSzacQ70I7ajnbtmXWQh4PdMCQ+
vo8QW+5bactbpmTq5kNS/PvGWqixdOyiFxJbP13EpWT51nG9RIcq+71FJINcNTJ1YbbxQ5HAhcwv
sO64Zs+5urqO3S6q9hTXbCSOGeTcB8gt7/sfZU82kp0IaB+Y8D/5mc9/luKq5DYVM9vtfhHd13n1
k/426zvKesmScMZ9J+smAemm+ZZl2MRoaPC4x6ja5AH1ZolTFYnvhVvCyyUqStv8QplmiBv6kijN
hr953AHYRpTqh+1DsgJjAfeG3+r4JS058yCNJQKivrJJHZi1gFtC+4qUEFhTvXmG93VNu1n/afaP
C8UK/dLI8JGr2Mm1TVuFGMLJybIY/H72xd+VEo8GSdhuBj8PZEspgDHYFCmAzfWAWmP+8DLfF2p4
niwh0d19oY1cyBL0n6zlv48ThI4VXFMLfKtpPy+DsF+ylqt9wj2EYLrTQ1Ixo4SEyNuqMbmwRMY8
3Dwv4ognM2FGBD3pwM4k6DUf3iaZax5T5aEj3zwc9FTv+kIG3qahNORwSXmpBDqLtO55NpdqlAeW
zzPdgXm2Tr5mGBS9DqlHl0I6ijzwK66umKIj1GUeSMaviwfAAC2yppQV1GmkBihNUR+uhzswz4ty
L5CeH8e24aVOJPQ5QfffL+0hQ+Ak5sADhrGgKIiSQ+P3frFmFh7y/cxQ6R2003qjUeE+w2vEW9Ng
WOCDSLir4TJl4AXe4wDEs8frDST/FaLs5Ep04l/8AYU/zVcoNaKlIToH6QYjB3pb7nB981KvIjDc
mSTJq3bfL+W5HPC+raO5Fov/VG3Sjeanvwx1ua5fm4kSpaAVDUTVTCzJTfvNqjtxNl//mnniDX4+
nslTZivKVvqqOzLrJ+WuJVby/eMU/ajVZ2wQEVdYl+xAS9QkdE4oU+54fZIR8yWqLgIDo3JUrw68
5VQa6Ru8bil5+FmcTSw9i32D0iiKbLmY1HygjXLqkyAgNEcn4e8fCvBAPmnoc84DQhp9iSHdCxrv
qd3oNsc5ZYYm2y/OU0jfkwIqHH4mRD2abzF6fdK/kosxqrS3wseaGe80+ZUCzDjXZmgxtx56SJ5f
WH7Vj7zSjuZGDh4sBTV67polHUwKMFrL23v8niuutb16+s8biSvG4KvPXooal5YoaHFz8p4OQXaM
XguSyJ20yGcvAKrXNcZL5wGMARBcsbGphOHVHIpKLLn11jwni/LQwiOmoL5tlLBlpqPOe++2Rt7K
sslY00NPW2Mz3D9P6eH6S0bOQ40L+Vqy13++kC3YqOz53Zs9QJ3ufybZDoALCNzhhKp+idZcVPiF
/wy676gMB/EAxbn3XN/ohyK+ua2jjW8ATNfSccCRyoDzb6z6FF7J+rqxjmIUd42z8TBUQori5w6R
qVA60iPbt/vBTx5UHlCTRe1m6xR0zPNy25iLZHVb5jv2/BjWyiqBB1V6j2iwyBelp7h1/JgJREwS
fuAgQT7+He7rXeq9F1bUbPS9Pnmt1V2xapa999yJVuGOxv+RGR3shsorN8XJ8q+HYfxayONq00wS
wjOdon+YLYvcRoqkebJAxWyKjIL72tC+MPeUA61n+emUWmKm85EQI//SslRAKNzcwQRVfijIQ0hC
Qnm/B9sj9N+JeIcB9Mvj93SfZz4jmjhZkWEjnmqGIDhgnF3q0/fCJhnuaeK9AFlmjD0cejMGCo+q
TddaSsavl33NHC0Zi5QXld90TBBlN2mFYzbOk+DVj4mCNK/adEx6apETp47ajsio0JUKilA9dzGJ
ZUZ6iR3NvwwTVMG9Zcs4lFfsje+5mqqxtWDCXtLB1cAZgsR2C05NICzGGraEm57qJWhYMILJvDwx
Tg86N1sOxmZ0DeAwhPjFrWnULNsDLIrZd39dcaTuMqbG7R5cU7IYTKb17O/GXyQdZESMP4kiHGh1
PyZLoSm15mDtVtc/7EdAVn9nSM1szA1aux6Rgai0TVx5moT3BfV/uXnvdKQROV+91htiLnGfcaDT
AT9xFxz5MtwrxHSaWBQ0ZC1kfss3qaviXV1zCYt7sCaFIQTtLa5Z9BG9U1KiwZpjRtlwdulrY0sc
ojrkN/1RXi7BXRcPwYr3rzgPl7zWCOjsRGG0m4RD2Fvdhd0dwBWlCfs8SZfrRlkbUX1JZv2eqaLP
SQ3xlNltd2JYHdDoo9BamXF2wrVVWrZLhKU0lHfaMR0kfl/bMYdczk3mZv5ylvJWqOxyju/aVm9o
1eL8ZDNVkH3Z/37pEDm033q2JpWkTpS0KeBoEqqNaI2wlFAS5PlZUIRyGpqEWJEqFnaMywZX9Xao
eBifQQ8ycxgm6D/Dybhf8pPJyLlpX2inH3HEUp1QRRCAgYBFQC//jWk/f7ejNhiRJb/+wG6/z6wt
DktzefU+e1Qc8Lr/ztmZ3nBf/mYnQmd/oKFCNFjVu49/D7nUzwvHDVU4G4g7PONasUOSPd1TGuDK
5sn+Jq7xPtjfHN39QVQ/s3pd/dB+JUnjddNCTWZeujH35uy25P2yzkggGNdgaUT3GWGFS37SeTcL
3SPFQneCrVeDfBCJCY0CCTbCe/4gWkg+pI7rUr2UpWim334/yqhYWZeXQh422JMBcaqxND7Lekf7
vttdf6mR8xkdUG2aboz5jT/I3sz/TSANhhaNW25enjqXfESGd+Kj60ajc/3gK91cjm6e8mNF6aa7
5IExrVyaXxMksmwOq/GDyyd+tbSiIw4XsX6dmu4/7kgXOerDZj8Ii4WyKRZ5TMsc/IYBQrGKoJTB
Ubr55g6wGNxE1BPmAvEGMnFZwaootyrEAhA+fgERXUwkngvd6eaNNyScFWNtrIH2olsf3Lwewe/U
r5Fgfo2HvOTP5OY/Zigo2uSTobToAc/Xk2R5m97B63fg5xCNHw1dC51VFg0aSyDanKdfYg1Cdc5z
ysG/Vn0gTe/T0slA+8pjpEYXVzTnn8x1tTlLfqxDSRmCqKapImzcNVdeFrAkkhGzyYhza4ZeGFEY
JO+oEpJg7mdS74BQAqkzyIPqceU2YBLA6PpiGQorIa5wZlvRzdU4Z14AH4zx0DHDL5Z13/ljfMXN
SIIm23oqfFzhQMGAnmu3nQedXcGZy4n2lOtOd7KFwyumRI6Jx08LoVFyvrhgCfDv0y/GAEDAXaRE
iceu8a5LWKUBhbNTBFokT4eMLsgHPFLf8WD2HrcHJrczklwUzQFAwbMgy8UBHjVL+7lIXZbB9HpQ
wBwlE3FsU+RArHna6lzwbPOp5WK5A1W8EhwUR5uDGHSvS4MhiD7h5JwhLgqPlVEAbNUbpCLmLKEu
9h7pHvSKegZsZoNA8EZ3H3Hpi3dKqKccn0GZCgU66LrSIzCKE8F3uc6FAgcwEXSZrlM9ZGnzXq7w
U9k+U8hP4FhfXm2T77g3j7EZe6Jx81UekKqyO+g9jcelm60qvnjbyHMjsoBIFeFrIvPFfkI2AlJW
IjTYJqY3+Az5zNLt75z7w73hACHbBLc7qWZIiGEw8Y8ePK9n0h8dOhf+Muun5/3S7mMt02iBdwvp
yqEPML8zHNLQ4qvR6mCdHws2ncHdRutjnUKhuPrgRnAV6vHoSYIUYLzlNjMJrrOCHlkBu1QCuos9
FVAZ+KZYUNWCvOUWOwnFupsPYtRlYc5NV8SpQGMdWn7pCuOVfFxP06UKk4d0YJwB9VLngHI8a54t
gGwAAGvdbPZxk/Ft1+CjKyFlXLkAQCYlEFATEkzD53LqFKi4L34+F2oCE3aWgqHRfTU0o4eXbYYR
qePMRA8fQu+mEWwK0jom717jIkgIf7afFn4G1w2Gc5CAyH/N78A0BzyHHvGjZ5ABYNRdyVMpMSKM
5thi10k6gbkeSbOdwNgDHgTlnfuPCXyWheZmWxXGSkX+p7m5B27oYK5gD8R5lEf9+Qn8f3guIjOu
QZzJfg3d4s3gIV+RkOar628dDPbJLPG+U0ncGy6NAgfv437cdtm72UK7YOoZyJdykx7M/XP379uy
lXypUKZM+QMNG64cPLxlHrz2aB/vSlJCwS6uucGCXdW4VgQazn/skjAlXX8BuW73KfAkfTNcptEn
AIoS667iSivUmJEeNOaDiRXIc645Iqxp+J3XY9w220UbDxwL0yl86gjkTIjHZnglqRxidfL0de7J
c05kmfAj6RY1HiSM8AE/JAl4X05G9EsmoxswlccUGV+3B30FeirKSCWUMEFCFDtYtKKlVTL5xoAS
J9VGHVcA3Z7gnTLqBHNEtWkLArgKIaAHLMh1hctdbyFWuEM+CwgB9nA7H8yfbo0Wagh0/kcO+yg9
KysduaiV5ka3zFZgRJYLy1MC7dfaGBtULZq4iSvRgGA8V2zzeee/If5m24rLW8+RBltDLllQd/gw
RbY98F5pTeyBHCEBfoLcO+ndbqpPyiXhd94sX+6H87/ydK8jANNKJDIVK7zvdLf3CBhIGZSs7d67
j/uFtNTcF0R5lTsn3h/oGFewIJFqhbUOv2WbQcHs4wwpyCJQESsgpNrDycdTAEr3LuQS90bDpPXo
2FMVTAV3/4ryLyxxEETm6j41EEQF9VbyPR1tcHOdMQNFSmrMiRJVS0EGgiiIW/UDMWYZcc4Mxkg2
613x0weLNOxjZSYDbeedtl5JNioO8YS2ieTjHUTwal2VdfEMkOFM6PSwIKKSWCcRmOhDeF9KguuS
EB5hs02SkS4rEIOgsNAXpTSEekqgRrWBxcTlH/LTeYYlgh0TPFPmGdUihzQ/RkLugCHLxGJR3dic
DZQapEfdL285m3KzAacL8VTBeW9cdSyfFPTv24V2yH2JVZKTpiAMMtZE/kxA5yievmwsxDiogYCI
/4HazhEhhkDpIZjmoJwN+f7NoZN5zBJm1lo8ulk8ppqLNjMMVG20S5B7pPPJ2f9G8h5ncTQTJAdG
55iCJkBlwq9k+K05hFp9km5AIXGfX4unXYksacqrcpXoQXAtYZAigDwdOLwHZBlVpEQ7SgWQTs4g
gCDqDwjJXdjOy8UHTpqxNreCCnyj3sMQhCt830KzChVfdmUilESgLHcCkfcE2Nch/yBoXS3k4i9c
c2U82F4DdS3/h7AzW1JV3dr0rezYx0WUCCL88Vcd2AKKdLZ5YqiZiiACYoNefT0jZ0VU7LV3rIpY
K2fOnGYm0nzfGO94G9/8Un0Vs07UUSjQRaf68DK0JObPzWc22XxniFFECYroBBUpqXEvE9eehhoa
znh27gNSZvUojzJEM7XbduE4YnitsDDe0LjmSytuv/vo8b+SaYpESpbdx7HjJ1M8UuapGJxweBvz
98vJ3CJNOuHnVCvN6frvYzr/0Oninv04KnHCn9jKifaudq2pcBWfa3nTjyOWC9HDFYuY+5koxsv8
iQgAacEUhTEKf8vWUGCjvPGbQzrV+AYFl5TPQRR7qt8aixmPxdm1MCFpzRR0vGrwcM3x1Yef4cq5
YX6IhKfgPBluvcQMD41T262wfX272ayAWK1TQmpIZXPMvE9RicQQEBGtsj42vS1KbER9yPlkDSIf
b3bftHDiRXE23e4+wSfofOtRBewSIeiDFjhXxY66WHX/aPmYvWmb35VK25xI4mHSng4ZzFXsycBE
AuTXq859sI3aeEjcSQVEhWl/I4nmNWjC2ALdx96CB33lKTt+b3uyUNcTjSfthgXJ5MnW1mCivLl4
rZk1fbFHX93UvkBDVLiJldHFQbCMDw+6Qu4vDaJ2PtpGPCcI3iQgRY8sPmMV7dA4rR4ri+jKWNng
MK5sivMoQ0pzfgZdCJE/7xW+Ya1VucCQuFzgTVYu2qv7TzlOhnl8Xzx/ihiTMZw/7v03lO+vxsM6
PS58c/KIb27pPgKCoWgEWXhL97TOBnEyRna2TDfq9DqHDYs19w47m9PuuX6LnU1+1KCu3tgSMPWa
CMNRp9lcF7tbMtzWk27YHM9BJpxzmh48epbWF3MB8NQkMg+MzH9jj+54us2Mg+VB9XIp4afwjczD
KWDIDk6hs62eXXIMxGfBAOosFvdJZ1gub8PhD3Z7bIynQD/Q/zgmzMQK77IPFRPNo0dZSdYR/cRl
wg/HEVlqWpAiFuaTz8JHAtDJTUZzNllfbFOuIeks/RN0esjPQGMfhMcaM5SCMkmWnHu/OwNaQr9m
OQy5ZxROUzFt0flefEkxgU88LATgOp9BwWh6fs4E0UERpoBlWIibIN2y+3QfyEPbFF2QfqQoHFBa
4HdDJ5ANUSRTFSfYhzwmN17QDUT03wpx8JloPEom9dllKkLKq1O7mgh4KJ5IYEWcn2CHwtx3LJta
jcYRRcUStfrQmKSeNX2qLAfW9Daq0DMWozY70RV2NjviNKHSQsUJSdn0bmuTFQ6mrW8sDIa3mByo
QRsuv3ffdFll7hsFifuJL2d7lafrvG/P2lHJ7Ax2xwpzunPdN4lPxzE6dYvViwe5jfcPvdtMbJMO
dYd4hDOQLg4VxQwSLbJqFjAdQaOo9VuscR2WTuFGG4sutgvat4o3Q80P3rf4Tfy+qB1lez1CkytV
RrHK5SHVsU+L6hXRCKvHPq16jz1P5QsJLT46QAWr6wLDvN/P36vXiueDMmD/+wwpm/tjcFvAJMxj
Yw89xN2uMG6YqAuTPfsRMHtXvXTSmgLMTZOJunxPqRuTWTdMd6bfuI81KHkInzKkjKP8JMtOvB+H
L8QG+uhCgQy2ORC5V0n7dpnlgehmP9AkH04ZvaYXMMM3SoIat60cIrlw6FNquAQVLqZCYluxkktt
YS5hzMzZm59jTEs780RO8hlnqFCtH43LzGZB+jZiKz5n0OmcPJI2RqYt9eszQtwwftKooqqyW1Qk
pz66JufkboMbX73b1hAbxGFN2fEeZY46UX/l++VwjNlZd6yE6DddpsMeLGDaJoT9uA2UrlRVOE9Q
n9xxe2MVGzzsd8/FGws9mul+M6SP76DSOUZP7Lxr7A5DIgiWL5dYDkjT1lR1unN5X2xMAQNfPGtI
sY23NL/8hv6TQh7/Gu5V2jPHIDOblmvYjDsI+SvOb4KRlTogapHqD9HxSIrFK1Wu1CU8h/G7R4WZ
0buB4fGo4sNEaVRS8FDoDgEU+YHV8IK+6ObUWNSIUQIECRwZUtyQ3rxRWg5+9BajiNPsCtJAiAUC
Nc2ux7IFianGi56H9ZDWoTVJcKBTpgm9tEJiamfQYOKDuYWNnIDLoPVNLD7I84wpO3HDarGBdFDq
YEFp08hxq+BIzpuSV9/6lP7GqMCk6E0Kxx3dRIcMQhzpqeuwz6KpkYZUYYEwyY2BzD5MPZTd2Eli
PYUBuIiVzDCZZyYFhbW+zGm25tvoCcWVqnJcUSxhDMfR1qsLfhPt8O3icoG8+zY9R5wJtOGJq4hd
kWu4rEf9NvkEmDFRFFqkhpAZQfPWxhjuOkIgPEEvh1iYRSR89CdQ+AYVzqZsWSfcUdqrfDQ2By3n
BI7S5U65UznmI4W1FRgBi3cgEKrRMxdHTFTOODdRhLgl4ssMW4rCfQON1DPQZCqAG5XXAwcplhgk
YNe5jnL94sHtHWzDtosa/zOyMGOAysbuZQ30SYK31QVrpjP9reVk/sV7IxxUxh8ki9wHKMnhNfQr
/+6Z+LTQLERIj0Nhmz0oRily3CJSJ9Y6DfJIVGgcyByihsPK6FDUIiwmCSm4zE0P/y/iWVrjC4XQ
C0cwNgP6Z3ylyHXYeqZXLcXtg3LLoexIXYFSCKUF2erBEuSySXfcpp9OaetvyJIhmYD2dARCxJJs
8qHCsBzqaZk1sDbcw5dzpnI4Y/PW2YD4eQapqHzoDmanb3WHmeyAiBu6VrG7uozfA+ZCQBR31phe
sLLYdXjvLj3KoWDQ+J6AAyHZfriUUWNMddks3m7aa3FUBb4lN5TiGFbxipfdxmAd452+XEx6UTJE
8MDDeOrDsnR36mXC/Z+Tdo6XD2Y05s8H55UtLivieIIp0Q4DB7QvYmlhYDNhzhQGVextBxNbC4ZW
tiAOFniJQgHPW3dT7itlup0lIWW9RzU6M6J0SqWGFRfE2Snec8OT/1wgTxmmc1wouFEM2ggYWgsW
BvS2yA0HXH9flLVpQLuBH9573ArTqend11TJ3gljDYrUyJgpU4pB7hN6UeccZzhiI0MZkbwRoTkc
NU7p6KF8hxanUzlbZPrYuCFOXpPMl4tKst0Ar+3epQ9fD4P7F4oPanu3wluFo+ZStiTKncYIcQAL
KHTfzTbazqp9WMtbl2aYRcQYWnZKcMVd7m7gDNbCcYIXSBdNfWFrSC+vUx2hfjrOfMEtEFmwNtz6
gL4KhvMJznO1jTEWL6gFreuTYeKk/E3mrPDH3C4rmCg4uU6DFO9aBQ+FLUHkYrTUGfHvwYM1iaik
AYTIXg5cg/xfVjq3Wur4MlA8cJ0f4Fk8iOiiq5nc5TcRMV2GUo0rE/nI5VmZcIQ2BgWwukk8pnCk
7LSjZNHdQKzoMlBiNhtwo3MKqXlHCf1UZ8PcMhRjvde+LPoW31dMspUBhJJ85fTMGddw248BtR2J
soMTZ7cBobDWY0mWE0sgN15NSI9xwbk5xRilmYOnFrJqehcEq9r6DkB53p1YwjKcigTs/kwQiE1o
ech8eWHNpeKggGATwU45113IkGdbBuvNpBN1Z2z042ssnnjXoDsStx51lM0ogSGgaAeqr18Lx48P
E+WMpHJK/sssgSbFSqXjdZXOiXIZmWGBRUExU+ja1HWbScJSiV+UR1W0xRnxdUxhYh+lL6U7s2KQ
taOOIWRFo1UdsTsxxQkFQ0hcTrQhARML3fvEdwbia37n89Fb1m4TkAE0rUi/jpWJ/PXhYu7g0Y25
5yVckRGhM19y828XFwaCNMLZirUNFJBmb9+dKs/+m5QQ+qG95fRPLO6ET5FSxtXHaobn7FeV14nF
DE9RBhaTUIvfIat1yS3TCt9j+U0tNhD4S2wt5fwU0U5iMYDWOmUlQRs3VWPLtmwxjKDQC3lTXw1N
He3cTJo4KTO73xR/J8yJzSj5qScm9YP02AmcMRru20GLW2F2FMtMqZeJKMRyvjsglot7E4H5UMWN
U86eGMeovoZ/ipyOd5SzbxlRRftv2arzIWOH5Lcpnbmd7UzuaDnFFVY1GewiaZbLP51whdvc1s1A
07AWwPBIgvWezgOTxLvzwDRNXMt4MdrrNGjBkxUnuzsLkfTn+K0dVXz3scToxlQb/EZjnM6VmMAl
KYGLIzgEv3brfdbYSQ1U7s+ncw1MDkxs1C5zzl8KYrNDknOwYvp4DOC24qIqxjp0aFgFY/km/bji
43IHiNBl42FTY9AC8ADQL8trKeGTnPW4y+W/4ir6iRMagtO7J/4cH+wO2Q3lxkCl6Mvt052eV2I/
ZC5asxd9iRp0KFHlu7fDwkYH1Jl/NFKgLJqNfKVjkZbv9Rn5Zfqs2BP6pcNeCjjZmKWvFNjn+2Rx
3g6gy600PLvhNWK60lhL64n5ndO5Rh8qVKI69AF972VhbU4xn1wX//eP9x5SaJxkAyUQ60o65gB0
nEsukZwvvuEUv1ZXrFjQpLKIMQQi4lX64Td9l4SXg8aRLRa/9+fRdfHek6T2hni9Vzaom/F+Id5o
3Crsc9zaJ2H6pYtKhd9+9m8/mZ/5rX3uNxDSm97lKw311cW9e2w4GHcWce5nYPX6KvM/kNr96xe+
qN79Jw0vob7fYo8xouYQJ87sQT6Y9APG6LID7GXgUk1pNejTSgxsGAh6zDRYzs0Ff3O7wIOIkOYJ
Ps3FvB41Log/w6F6LkA35p5IegsssczpfXKjgz1Tvd+gi+gjc/akVczp/YyIjZ8OUAmwzpmBsAPB
PseYgTIfeDi3pelflif4QMJ86Hp6/MF4DESZsRzts00QIcuvAcMgMA4mSnaLAQUdLQalGI+2xi13
8KKRRyZFKwLc2F8+eKylqG5hXUtEjOy5YpB7t3o5c1DANMxslk/UJawXWISFzeCE3xtJdiH2NLDN
LT+bJQHKVhxGwdR5D+JnWS1VTBiKnTg/cq87KdZrF9xoU2qdK7DyL56NDSvvjy0Lv0Nsf0wsCJrf
P7EkwCiuCBHdDVnhQZpwqlveMehocBlFrcUjKY6OhC/gR7n1ap4vDOdOrOp/IC+FtQI7Hgcv5J/U
M4aPIwagYYJFZXtwG3CqcXEk3dChQxjeieWTaqiLBd7J5udQeSrsFS0sLXP2kc64M4aONxLfIpnC
tHnMNSqHz3obniIcGFkn0kCsOnAzG26P2HwOxQhVZ8NrUdVsqW+37MHaQJtgoTNS8WrTCEXKkDih
mubnZkMVJ7HPiCRK8jYwK3Xy0DqQM8mEOKq8u19mfQe1wBM/tO6+ctvLq58tdGbC3aj++aya1R0j
jKcLX9LreG2kVcUaItf1qIVmXB7bPqzSGCZ8tSZzaXyBkIoF0Q82e2g5FnpgzK0oX6ANQN8VNcgx
MAoBoJxXHFOMjWIEKM0NX2Hcel0kP6zhITUIpICkVy86e1zZXI2p9Hkhs+ntJgP0WhjBBZ6IOlOW
xjRfg8cjZID1cZkkqwK+SsSH98b42Al+kQSc+bg3szkk03Kt8RHNbaSzrCsTNhc+Z2PpgAQmC8ZO
AfXo3oisoPJNRsMNDrq0p3Drpr+vI1WQ/RkPabZlfdZs8Dzbpd+nCX4py3c/cawYuzHWxTZVas1y
AiLX3ufYHjcLnZQi/02k4XvK6D7gsQQQVf12iP90eRu8UJUc+DTbnXctmNUH7XBpA5Y0axyjkUiS
enTCUIreNx/y9Fwwaur48gBRrPntsezsUpTe1rc17rqLGyCuiMxr1nptrjpNQHmLjiqiHJPDk4OX
j2ccLjPYYi9s2jEdA3qlk1VGOV40GXPRElir+J33HcHzvRRb4Nuow5fa3HztWc40QCZ1nCAGK4sG
IjIgG5EauFRCHnfYZwCBAKcGFzCmklpHPGxxk/RoGBgGi++WTOb5aRj4bbmlyZsgV5nRPYNCSvIe
3vQKZrTPKTFRwMTnWeq0XPjGtIXkUFBO5TM21pzttARh+IDJJ55Cn8hGPz25L/bmrp/t7vzm6xx3
MQA0yrAlbbFfLEG+nRsqTFvqF+nm2Crn+hBvI56w80xdb703dQH84PjPjqY51K7gVDyRUzreCf6i
tM+kAWLBip+qT3cUpvP2kE2fi9HBIHMblqOb00yfSOTwuFVGOmNgKgO+qxXJmecWwEo6X8mGaX3n
e65D13mwTGO8OReju1OOSZBsu2zW85Zdr3AJpGAAmI9qzhACVJcmiaY0mVPoJVT6JqM51dE97hv4
OxT8Ja6dHxr1K81LfczwBMxp/2niR62IWnCqUdgg+ug9dltWPOVQze6+NapnLzD5fHfD9KdLgGse
MsUIERfBQRejTIwWMIzh7QWnySWAhZ1yYrHixFYWPpCbID45MonQfJzPKVQ6SNdi1us5Jn64/K3J
TD3j+bcNqWa4QNCM/C13tNFX7ZP3RhBd4A5WzfJI5gMA0NuyT4GE3SwiSUo5K95+fQ6nnUxBTkt5
qrFSYI+584Tjyry2bClNWpxAaUtk/NEEBT6HTUA15H/WrPGhlDQUKNyHmaiamKB0eb/iBlewRWWz
Gh4g1uJ9urJJOmU+xRUzgA0YMINgyXJOSxTKlRGnNo0ncOtZa5Od5oXzMzYi9mlxZ/kkeSnM3UKi
LIEUHiS+KcMcwJ2igJGnAdJXT5SN+PFbTr1/r86MiLWgofzFz5Gf353KE9vgiAYmyLPKtBWrEx5e
65sh+TfdXtRFz/C7dFV7c4YTH0WQn/5YDmZ7tHd7liJUJfhhM/b9OcW/gCjVjrLJqKDwMgTw2jPI
/zn7uE/guJ32KJIA8xh2Osz3mGhojh4xEgCz43gHtHNMacyI6r5P4oF7EX+7sTE+xm08o/shVRhQ
AfUYFjQUWFBBM7OXfCUhhdOKUuq+oHCC54L7uFRFFE8LZJ33RcNB8renpNrZJe65eLVTKRUDrQPW
rpc8Qm88CVypttCXEuvWYNt+HQrSaUz4tkmMbhSPebaPYRk+Me+7U5TdPJ0cXx8wyr+G2PICfpjD
HE9yc4aNYAC9n7mnjKMT3jEROkw9t9GLjlQBDKC23FBdYk2vOHSjYIo+SYjHs5/B5KbGZEi0ES/0
x/61x7eDKUsl5aqMbAzEmCyLTHDM2fk5MiOuzDa6LC5GnzONSWKKEUScfL0nAk13nWrIPubC9eF8
UDqmoXiBlAsyKHP/8vXr1P8apV+5z0yX7akLP+EZbSclTDDhpJpQn50rfCE0dA0m/CaJMBoVZDV9
Qd0gAHkOxwl8GAXgPAn0MasBKwvgSp+yuUO9+wJ7TCPNhRuLBz8pSYigga0Zq5azEoYVnCeG7Dk4
FbESQEvV6MbZaNkZBwS5miL0Su1XOTvMBgkU4Jlhmf4w1wN+COTEcY0woRcU8AnAlfx0ffiWbISM
wtlkXtPTxnK2XNGP0FOWvzDDQtZzFQDhsxGewYVKuLZPO3xOGU9cx5pcy1mHVZSOHw0+XuW4I0M2
4En/hZSYcADEcqeypTGlUQBDaV7nNCA6huZgnGBKbGmgI8yVB1hT0iQ8WCgKpjBMQcGzGW1jrgz8
xlT0PCOMEGAGZAVADmt5gGtJWKh5QGps4VnOqQwrQXbAkiuiRV6gpi+4rJljCYMDhAj8i10Lvwva
QqkasX1hcVHIEe/QsNXLescsGKnJFCuonj6smByLJW9GiDuAlP8JAMnsnKjcjGk0u74voFrXxxOc
1Q/fVSxB8fpEDUeV2sKILFtqawCGAyU1cg1ItLuuzx/sBGafpIvr2CQYEdk25S1u90tDVkzOIQ76
k4fNpIsJGG7JGwx47YrP8NoKK9rhfMnkV3KsNXBPqYiv09eYDFcccJ4DBuyAANuvh9uOKm4GbX2l
Kv6sFZ9hOPUTSzqDgFrAHkdeBfhDJ2C6nynm+U5GMV7MXuhp8RetmTnDYWFufI3T+Ik73JuM97Ot
4i//PtJErz9MpJ+MKbU1yRvFkOab734jrMp26gGce3J/0Hg0AZU8ZRug3xTLFe4PuUs/EFuABpFi
guLJcYLi/Nq34d5AvsQN9JGzyByrFDhuigE+VqW/CAPGkS8wRIN5OXcS74EFHNrP3dHWBo32FZjJ
DO9r+e5fdDGsJtxBdPzV8MEl3Y5z8JmtNBi8+s0mQw3oEgI7FI8jBvJzjn/WJtGDYgU3wAcAFZsl
P7detvFDpuak4riNcFQhOZiG6GBSe3yc1pC+AfdC0M6oWTfrLpxZV6Wa7DD6h1+wbh0v8+LT75Am
96IQgnCwExIApuFLYggDcpuxWwd7mr8AqhQGF+MWse5ACqC6UQ1gdY4sYAg267XgX0XEjThpKKwE
MDtHrSPW1FyyJADDwlwYsENCISkMulAEkjl3nnU4Ry8KZ0nrVpFghje6JoNn4k050HCf4uDJxHmZ
c2Atsy8ZH/nuNOusC2q9CnT+RUsHxZXnETRKqBfEYlIotpiHXJhrVfgaWwcqvF0aVLPWMSf+pTqe
l6p/5ZQZnroWX/nPuoWT+IWZEf5UDHmAYHjj9ZEj4jGyq73CU6nxOFEULUG3xHEUH6cn8QbiQ9V2
03mX68I7HhtQE+QGVHzTfXOdsFyeiKtbxravDR6YtGc2NPjwfZRHh6eQ2pbaI8WHWfAZaHdQI6l2
sdAW9EjOi/Fb3dMuf0l5Kkycc0QdOKKtAD7t4ve3NImOGVzZeaV31fAaZPQBVlREZ4gjBZA2WPKE
6nfWOfArT7OnXHGeOY1KzCY1ZzuWkpj7L0TWbVesRFLps6hQ+Kj2xX/uC++zrxdlnNmVm8ZY/zEM
fLqnMRTwzixbFKBdFz/Dhq6NGxv4fg24esY5soultxKnc8J+dqChOVEuWGSChYSIk3xxCZQHtrPG
yuYLX66m36Uy+jV2xbmQkRw+pUzzmKrqmKhTiINdPHrHD+sxBa8MHemzzjsVGRDzRMXn1hqdF+/g
g//tZ1Z2xWLSh77nGshMKo+Bpri6423ug87LVEhgGouVm3uKFkqubPOLcL3CFsNlHdEpBnoY2yeT
Fz6qGgTTF3th7jTwks9AMDhv7oiz9tNduoONi80ZjVgyoEp9Hf9cX5JNHuQXmVSVPAAHJVYP5fTi
CCZHFVsd+QBydyyO2y9K/C4WOnSUJ/4wQm4zmC35Fn9AJk5o8Viztl/n5c0i0eC2bg4a+GUTNL4U
pC94QVLKJ2SDCx5gYHgtvAAVJ99TRK/E4q1MGdYzthcj8cZvAiINIOq1sL1+TKzNCwrL9UfZvFeC
rr8oY7aRtTHgQ4B8ndkM06/WShCw5IsRR3xriPXM/fQr5a8Ab5Q7P9RIOG/QAlJaUohS5PBRKlOG
gAqwIGGLP7DiLwtlIwS0C+AW547I3MuC4TzkGDBqiFfvcTeWjV3Fn/vjC3RszWnWSZvSiYEpJnce
YvoI8G9MxllLNJ99QvqNM8uSxXN9ZyHuwEEqlr+dwm/MRbEkpUkA8yV9BvwC4TJZNN0l/bF6kCW6
Yh2Sdg6lIQbSb04hjwaLOzeZ/Y5wQaYGf8hE0k8c2VISqAkfTuKLZYpFaycW+FhHlUSVlPjm/1Kb
Djl7ByEjYDq/3Yn0XaD9kUwd8H6adVmbJM1A5Ygv3MZVn9vnAxZ+eTFssabkVMCHK1aWtJlz+mNa
OkqSlQlrTaUPsOw72RdKrB1ogHfPaQM+3NBmqmyw+YwclLE1emFeK9bJZJ4sU5wE582Y+PHpc5wd
Uti9yUTwDUiSzK6hTEyqlRVkvroxQS5Aas2I8RyWIRAuBM8VvPflNmscZQeg1ZgUZkgD4ZI7pQdu
QhGtbbSgXmEIZg2qFZyMzsbadBEIM3XC8fckSk+Bb38UFB4ALAS19RiIEasBSwz2KLkaY4agQDgt
5xNdYTec4azizxzePO4uuT/pVLj/FpCb8ph0pJ/74hJCaioojWkhwis4bBZTlGe8SN8/C2zVcDsb
819O44BL02v0MZDvDfHS2sIgxCos65cQp5X+m5NEdMHq6VFb739bkq+Czyi7QwP2MQ3E/lmOcj/3
nz/yEp6A8P4Dtcq7/tblxuqD6c8XlhpjnS6D+jw2MHr/eCYpNQl8VAl4IjeD8oQb8DO6Uu3c1oKd
CwxDHgmyfzoFThUtB5AHb5ezJZFG/K38udEB8AawJAgIsELw3vtWRyZjQmWwUkRiQKMjZFoGi5n0
Cr8nI/ffYL20XI30D3JYBXNS3gxTwOcC2lLPQwsET3olqVzyL5BGezqH/VzoE4Gz6cmEw8F0eVXQ
D5r8o4qVXNaHvYqY6ER84heeod4N2iWR9+QrFFBEShgG4JzjGn9UbnEGETB/90xGiRDLUEUk9iXs
LLoOK/AXhvAA5jpj7YZTlbpvQHNZaKDh+h3kcYlbwrzA2QsS6tshPHSGfx8ruIY9OnXlXKbNQhkh
SIFJNdsdHa/EZ0L/YD5AS7cnVmVFxpVNFwjnXtb+1kRfnfoQdseiEBANhsxhU34LzFvI9Ag0hCYF
lqtP9Sm3G6SNig4OYtvQICyBiSrNIqvmQii2BlTg8xqmrt9myP6EvwudwYeCAvvk5G8j1ljn6kFu
Yx4rjAP4z4RTSZsuZGss//wnVOBYYgHoTSewZmh4K78ZX12kn65BG/yIf41WmRaAI5LVxhf7kvHE
rxYX5J8Hr8YepHTfDn/QD5b9i6S7IVxHrs1w+OO9ne2kAeaXj38+v2CtzGtslfGDfE301PTVhS+U
CAnAVBAniN1RspS3dGW6CtsCIt0Z5QVdGtxXgshmtOle8sVbuDLjoFN/oOcWDqE+NTiE2jfgPD54
R/BkY8O+hdxc4+fXqX+GOSQ6hgZ5xXtPIymTGaHL8MTLWZB3x/JECNqi3wyJhkXx0dBc1tNyeLNh
0Q2YFg8fbNLb/guCMCYCYDAwKAVrHav48UPYIlJDBMaMS8hiHRBjSCbaOdAgh7MSQloWfg5E7bgm
Vgbe6/QyLyGfyARxQMzLHOYfs6USMCL7ZUqJavPW26HuAxmlqCGr7QK9GlLOqIIAfR5tOZBnj+xX
oq6S38ddEl5PoxfPxovvuTSQz2Bj2ESPUYDBeoWHl/PeJRwCmchE5D9tui4yF2ibWCVpLIEQpZGc
KTSpD25+rH05w+1paiMUAyNnPHPnaAAXnQ58CpwfJfgFT3FixpjR1czoIfnTvb5kkBWyqEJNExg3
n/yhGwjRwCDDCBYI9+yVZ7lNwtyd1joLwAGAGFp2uYCZMnsNOF/h2YfyKpu+/9p3AwkLQWriaQyb
+PmICFTgYSwcybO2SymivDchOlsWnIxsgy0tM3lDoGqQ93jDVGYdeBl6eBvV9tWDDcOOpPAUP+iH
LOfdI+2IX4RW5IqCmsUCzno7ItiBs2cgnVIZzIiGQeg74M0jwQEg2SD9IhvHgfvNaznAecLvLFYP
AiO4wLx9uGYwaEhPoN1sgQFCw2bS/2I5vFCMvJFOXcntZIlasCEKzk3LcSUP6bJ4n3r//Mf//N//
fWj+6/RTBH9CS/9xfeRBcb7e6//1z67+z3/8NZi221G7hma02irBtPLvh110vp54tfo/lNv9qb7N
NF0woqAMGBmLGg48jl5Dkkyv8EKwnrcQp/k1FvCkKSMWPhExjcGLGnaH+LkY30hdR7j+QoA1fLRI
aDW5J6Ym65o5fOe9G8KqkuAVdnw9uvZrBy2gjr6KmShyKJ2dowMQon0TT5Vx1oEPRmf8Xo5Qc5gX
ivYZwxX6pGQMTemrPfv7E2D8e2qpqataq2NYnXZbMw3zX09AO7l8tq1nmixwkkAUaI2+1vfB+mtk
7Hyyy91hgDc1fiRB5m0JMmp60ThgScj7o/3cd3qsVbPZxkTVNYvDiTcZ2IxZSwRLxyOJOMyCGQbZ
odn/+4PW/sNV66hGq9PpWoalq9ZfDrrWNKOs1c91IUBa56AQWgIEMbgM6Dqm5/6JbABzcBo/7dYG
N6ZR2ScGm4eUzYZEv6EV6NzwUMSZX//9gRntf7+d/uXArH89m+X9bLa3Rvu6+AAyvLA+7WG7QZQW
ua19yKhjAg9EpsEY3m426kAZ7gGXwhzCctWviQRrpvgle8+V7NanaRfdPzuzbRL+cYfwALLg3lao
M6EkneJOXwW2E47lKc5xGKKEaO1Po8fk799T+z9lN/+/k91u/SW72TS6SfJseE+gzcRQvX9GeOfa
oKcMpl8jNgYnY16Fccr4NmhHf//LVUNSc/8SNtxp64be6WpqR9M6fwmwtrqXWs+N+5VpGthhfB18
SHxMGPyybYBzvmjrIUqOXhhUE4tF7lLx1djYWEKbAyUfVrMrIMCZpEfJQcNe3ttu0jjx73iLT7B1
wngE3IjWlfQJ8rIy72NvB3PgVsKtTNjk5/EHfuvlWKEoK10Ezgoruw6XjIWMjl0HiSClK8IXAhs4
FExiG2A4XE7n/d0A3VajwumSIgG1uRlq4zPCG51QSjwtoB7X/ftAZcAjZOVn/4nCaotXDBRAzd/d
EfVAgl+9pkTQIckl8R5vZleof83w5HdZRQE3mUZBmPP0UPGfDOVS/9xb4/njIiEfKo8e0z9w2vNa
Zy+7eM8R7YRD+TOq/z/3iC4P3N9dpb88kKdGy+6P5EH0EAIFIBESfUO8UcIUGlhCFJ06INCBGf8+
x0SU8zOs5tZYp+gUtQVPYu8KGbZL32V4lrNB8ITk9zO8Q6tr0eHTS/eQcVF5/v3dZWiaPJD/duBm
1zCtVkvVuq2/JILrVjc7PY0chz7HJKtHs08hs3ODLI0rPgmQ+aHfXeJsoUR8ufIS8UklPhIIBR49
ATkAZ17dx7+PjKg8Ug46VqIHSEHM4YolCEJ9/NA2a/EnYHiZ0VW8VjS6bGiWDXIw7gT5BMHKJAlo
yPpaT3JvAaXoShT7vNPhPQpBgjBXzmk1JtFhBk65PBP2KWKgbs8YS0cush+TeANmcM+DUfabA+M9
DgTqVCosLT7I568/mWAWHvDLgnoiPItpNs7ZmEYs+fy07MT5UT7C7foTf9wKGeNLD75dKBNm5cxD
n6RVydyOOw+Q7gHjmyoUNQ08kxlQOm+KIRJ3J0RcQFnah5gxhezsQPAXmoU381AaGQEobYN53p20
VTBDWqotyVd4aUF/pWmxu5BRIU1SOEnlBXQh1iIEOLYpVSB9s6jyPI4NkhtPAxhhY8wKqVBorWhY
ciiSL8ZYt74wNJtRGVBzfGP+bCNU4Smth0L06EJvEBK1TFnbC8uveF8N6aISSJgSBiNHhWJtsPXI
rgBoBWwlAgYnPIBHYZwJXEfGEgmMMicoYYnl7s0nAmuc23cbcvb0SZZuRXEGhx+A4sPvqZGt19jT
F6gJr6g7rw5R3l6JrzMsYlht2N/0Hh5xfghqUQq4xF4wMwXqtOuFOhmVhKiSeehoEwCGSQfWSJEN
mApDFcGP7I7n1oCMED3YTnH7xOUik1SBpRmns3LXLDFVmeGufLgtiTJCStv2zSk/a2bOT0QqXPft
wHoP9KDcl8RJ3Pb5ggWyWX0+g2Zf/ZxDTL99/o9ZS5EeMIJuLRLsVxeVe49fnmr2Kvf24IPe9DR4
0YEEehCz7Twi+Wgsc5s4k9+gkmauTi+kg/JXgq14WXfy8h4h8kpHvkW+9UymyTUo5+n3G3sr/K4k
dsQ8FhFsvGMW3ea/UX7G8b0kKRIMJ9ia/cfuIbDzrn2UQFaG6dFrllFLzR7gMiBA5JLU5LkxtRAR
3gtnD0YxkuMaVD3W0BQDxK/iiMBq2QKD5x8hg5yWGMz9kkKuuElgq7S7QcoVI0GyAmvJhANMR42/
Vhn5L7fyWYlD8Lp7aOGLcSx2fKnY8SWS5Ha8pthZBzg4APjL9PvKWzSOlC5YWEFZ5C1dyZnTgHjX
HaAqdfTGqtF0+BHVDp6DGH3x0seys+YgOofWUYf6s+uu+Y7uWpxgMjB64l2uwyRA8zWs5YCsA7+9
s77z6AEQPHt8/D1gcuuwsMXKeA6d//ha5lGyuQT1koNkaBXoR+zHoBzzNoolIfJRvTzvWEIaEaE9
4MZo+pDzAnUWusF5xwcy4t/Yksin/NfgNX7r8do//6LJ+eBT+ZZ8+OclpOM+ZaUEvM12z8uIk1oJ
jeG8k+kUiAIrm0k3RSXtEbkGixwlJcvNCV7XpV8jf8yXSuwNKpIvpRKE0wWybTDrYleOlLWCHR1s
jzYB5mzvDrOqoQXy32Z8Ad/N1Wx1QBgn2CJQRqxTP7SHlymTCshg1vQO8g2F9ZcexsiVOQBEM09g
ep2uUFKRRYJB7YGIQ4GsrwyESYONpiT3QfdG4EIERgNpORvq/Q+9hSe8Vs3PIZlCIL9hyoWlP60N
V8EjumCctXqiA0j7/ay3JcfbDDsMwWSo+SZkncmxU8xUFEOwAlEJXUbXgTpt7HLYCTGU6n/W96lq
l/jQbgcNaWjbgBAvr/Y6q5KoozpUJaN5QfTtvLW0Rul3d32dc6mZBMgdLXfn6TMEGuVy72pl2D1w
k3QP1oHb/H3sHl58RVt72hqTzZKQqjUpeLdeDsQLQTqHTSLcWTB09KcIyUKLgMSUY+fGYENj/gWE
qcvYDt4RO+qcFZhAr5pR7AlHfNaADwtmh+kNKSAwvYnGjjUbVgtpIWYolxDbW1JS8Ucg6EqFAGyx
MV8JeIJa6G/Rt3PaIVYzVor8hmEh4YxrVnG/w7jjMn8fuYJ2e8bph0txRxksrGiLxsEMmXJSFbaW
1+ASVAzUKvLx0qBDrMk2IPrGLbxbLEriM7wSlrXMK8LX+DN9M9x/TqpF6Xzszuw+ee7h9JGnc7Nv
qzPuGVesOXJmFVu/xAt8dp1V8wo/qiZsOW9iecavFAYgfnLl6obH9QY7OagL8SWuf4pFEuOWFKS4
Kz+I55LQ6RQqszZp9uJhxDS6xnidCOsF//w7BDQ3SXzxsUbTWEe/WIHx5KhCkwlRHcpS+gShhnkJ
W6jLikex8pxDMSJ7KYv0Y6vf4DM7ugEbqqOrg5kpUbNP8tLvDmylqCFHS0jxN35GyTkymGG2GLX8
ovpc2nU5J+iUqyUvJqPJFvRdIaGJeR13hugN/YzHuGZExcgSKQPD+UmLXEo0aT7as2nqX7iTecz9
9/IKb/s0aZE7rqyZVzcOtpugFN2JjMfvTFjTQRZqE3mfBdRBlEowfhiOdoD9U0K7P/+HsPNcblvZ
uu0ToQo5/EUgwZxJSX9QiogEI0iCT/+NRVfd4y37Wkf72LIliyBC9+pec47ZszBhNmt7TSajqISG
ZiSxNNfujqjA640FLnNCLMKpHf4siT9G3wb6bz/FeMD7EGsedoSVdMd2IzpmrLzuRB/dNt54O2pW
BsdyYSLPJaZwcFnUE0nxPU7ItSG3Kx2c7mS0kRrOnHPrwQt9BCfeh9c8OBLZZnLyGHUlMzz74Jwu
j9gMxjpw55orrNr+mRkhez6N66nOgKyusZ8zP/BPaOPJpENrmmiBL4MEcXMbWe/MSBnd4kfP1nhi
yuKhRg42ZbS/ZSFf1Z6sd7wRWRbxr3N06ziJb1XAr1vphjIM0b8WA4Txzi8MIrieoDk9OZSC5Rqv
+/1dJGSPq8NVP9E1I0h2fT9FbRvxGRQyqRwfpWS+Rvcm9gv7RZ3d6fjijhg8CkghnJyflAXqi1ec
zRRX4vo7M9c38BTpTX5KWXGalTEtytNcIyStHdeT3crhEaDyBj3a/1UVSC4ZkdUryf1yGNruPXPN
I/5B63Juf3mkb3MOGFh0EsXqaftKHuX8UT3IxAlbnmwGbjKVf5MOimdSoedMw1OZihuZ+faklMkf
rut2fCX4Da4AvO0L9c3jOPJZu5KlQflScOW1Mjj0L4tDn7gyyIIv21kJoPv6uZ84b8QX86V7zxie
5hJ7mcP5o3IhNBNasdwcy8KARmnDNx/Khf7lcLvx/OxmClw1b36W8KwCkhoMfRkgUnagVqxFHszg
BQTa+wbwZDqCxzTI2Nw9THHLTpWXfEjY1Ys5AabmtEHxmk7tib0shwBnl3V87uuLpJOxwQvG4ssa
uUPkxzlbiO0QAjqUYKAYHRtftzb2xowgIIywcY/MXh23E8mMgp41ICJiYgycMdSNscEB3PHjJrEx
TyHsXZEsIUPvI2WC5mHQ488GycSC32KQ1+p2IBK/Ci3FHh7ZFC7QwdPngYtBYToxJ9d3h9ws8Oww
N5onOlE98yknZBMCVJQT49ng5V7Ry4JtA92KQ4HaIS/YtRe8+KTkc4V8RityxqfOcetvocS4QAiL
NdAckE6X/n2c9rbIpSyoXtepDjMGFg0QQPF6AiicejOoyetkYb5DFWNjgPV/T52aPRviBWuPGcp2
IHHqhOPfMOwPNIJVoBMDfunuoKMc0WpJ3EhNcnccSSdqfHwt5ic8ArzH6LZGYIYPuell8WVMcu30
yvvzRuxIDXUKzBhzcm+PkdAh40rDmq9jM+Cthx8fTliLfXnJjsDYgKZzfi2nIBCfoJbN1Pc6hqE0
gzDaJ+RselrdYivSwTKZbB1A4H3SiYKFCRY5KCIU5PrsjQdlr2a3nP7DiPh6Mp/j6xt+Zlbn9AXi
Y1/rnzo4roGr01rD7w4El8YPpIihPj8+uCIHTLVYuHeIy+5uCL+byIvz+PIKUry6UWWGfAILygAK
DVwShIEJGtvP5qRNHF8zLL9uULGFz4Y8iT9CEyKqYrvc6SFsf+MaKtuoYdxCQVRHJ9pMdKZh/oJu
pNTO5HuAkCvemICYHNZCFhp8P9Uk3mQqzNcUMfVsN3SCqo0cCf8Dt5vEygvJmKNkqXLSj1+lERgz
E8OmE2hVqKboCIjvCVpokcS9vbST+7h5vk61sYBip5zZD28OrZoJKCZvdaaMazC029XxTaJlCcJY
QTFN2Rt/JkCIfSd1RKxj78yaR3Js74/5gG0oRiIKs+vIGpLd3r+/JVMgRrS5CNo7fdI1piKpF6ID
xtb5VmB1g9jas8bJBzkOqQ/qaECIHc1a0furyPF1gu+gJPIdS34z5hb3vYSuMft4HSJt5yVCku2I
r5nP+UqKlM15cyL2T5h/902NcZdMo8lhtXtxYvLRkfpQ1CGOwHm7ndeT9hPDxotBRC3joTdwBtsX
7vw+mS/Jci+jVEI47VH1L2/EgNw2l5gkIp7cZIh/KCgDe7r9FCmIMCQodwaQRT7huWqbAmOPMNL3
cOwadC/FxH2GcBfwrUQXHwc34kXln0DPZTcp4fybvV3AXBiU3XR2G6SjYu1Ovbm50CdAKy5tQP7Z
ijEhzhZw8YYmtNJqcJvbE2hPjBfsVgbkOszuZPt6Y+q1dAjS1lxYkcZQht0GtpPRBenDo84AFex7
QNFhzB1gW7GNx5YCMkpAZ4TssUhZth2hViQsxmETMkboPWq7iTNyaExmYyKEx/nImx95MFNGM52R
sUav6zH64OoZ3vAJQRejRDwgarEXIlIkoy/CKTyQ7dUhgRfw/ICs8+VtD/4iP7F/BH8vf/RmKbA0
MxaFNPxTRKxihD0SZw5wlZHWg7zDqNahSzG6Ipcx+lG1NjgHDMlY9F3QWUnsLiD9MMAR+QiV46Hp
Z5SgVEW26Y0QAoHOcafqM+cfCIE7dSHFGX3s//iBwV/FDBWMHAoWcrfTDlukrulHOTW+lJk3u6zl
EIGghRCaTtQ/IKN5aGt+059Ak+zXNEUgvLLPmnfPA4uVAFsRM9B0YOlS5p2pT6AZDGatmwJkcwVF
1zN7CAfYbGYHCIc+2lqsTqx/RjSuuGAaHq6SnR5gyEx5t2Dz6YYyReiLHEFSgwx0x793RjauVEYN
XPH7jgOeD2tUqDO/2ZOMyMNmiL+rV4w1uE9MMRremnSowrPlQe+Xq3SUDzN4cRYxLCf4fESTs06e
GDNrJLYdtlDmSpBTElIgxHdhR4Vkt8UNpEh4pABFmY1iFd/OjlhHwHOQVB8M52SRLGBTqhNSN3D/
rCRUF04x5GciVLgW1Sbl1wKgvDdWghPqvz0cI8rk8ZYtppxJ++bfOGUeMcJFaHWUyGIKZipF0l8P
Su7gEvogMwnaV4I/AisoBmd64jfMYzL5Otwo7ZTvxuRmdAmGpMVsvicLY8YxA8iaVMzPOaisBDBw
cu5aMwKbAChOoJYfwilBfhNvZTxSNgVomUOXzTpgJWt2eUjQGKUv1E3sCB8Y2thC6ztzlzo7W+zj
OnaX59iY7bg87bvN8yn2JmumAo/V6wBWfT2oBzBjYV1Cyuy1Uc67YvLG82TwvKfDw5Mx0ycOI7tc
J6ZrZCxqj/GD9dLpU0OSk/cvAW4v7nIi5/tg7TljQDMAVwmXUAmOGP5o90s/PtrHBmzofSw/Ke05
I7JhKTuoc0l9lifIY9TZwdqEOslRcHbMyfnL4YDJW6AeupEsDl+be84ZNcSOnHmzelQShJn20xkj
OtCGCw+bO5UXubEHanRMngK+D1qcg+wUqSufX6kIKGGipqdRsxINSaxD9xjroEbuXdID7vDPhE4I
dw2lGLch4o8i1iK7YyNtoCU8L/EsAjfrGMDu7n2yLDpS8eQcDZQ8RuGW62lPvH4bGgx/KohraBfj
asMwOLWJj247l2gYbDa34CgcjHkSc+O/Zmura0AqFxYLUWYcO3FbvMs925I2T6kRXbDVScWGop/n
tBircILy4W0ml5EaEZCpLG/lrTDkcpr13pVnIV0yrbdPoPTWYC0HXFt5tKXsW2R44pEF4vHP5pRx
HQz6PZY2NmLh7UYuWjH3yG810UrwDZB+GKR6R9QPdMCRW+1HTt9gbIVmOLgF1nwfO5E24+wzcqT9
W0xCXCY0z4EgWVCKg/QjVemJGnlCICydXIQRiNel935cNcj5aTd31A0Gi0XJsH3pV2uKt3CLukEd
7KHHuZ0dXAtUNFykasDGQUx0JK0zngJ0kTnygftIFCoocFC6HMD9gaaaK7SLbutsvoWODTLynQdt
tkWyM9+/UidOHORh1YptR4wG0mGyKegBbYNSBug6TXplt+sFCsxqZyxxr8Zsz1/nnH57SC5Xl7Xq
gLABOS8OHemyx9PcA0wfUxgypIMHX5k9yQV3fWDfeE95lNhN4lGIi86Oe2bLnoIZNjhVIfYBM9G6
8J7Ia1PmiG3FZUMT8z7f80hLgbLjPreiDN4Y+Z3TPcWoAeNenyZYKdnoiRJamiZTmys1NXRAlBUc
kYMBrOx+Xkht3o0y/kiPkW02zKJwiW1KIKF8clivmGIHTsRqJnantDMIrz1x1VjN8N0lDtA7D5ZB
owxUYFgzSZ5hPO2B2YDEYQI5jo680AFEtd5psSgfRw1tg3aDciQGu4/YIZ9YPQd4mBT8JiA9vSel
fsLEe2KC4E6cZ7BsxGMArA8kjxLDa4kQLwBVUZnmsTeixmIqoW3YDkFbMtY0aKH0js1xgTUW/gwO
HBobMzpbohhC8aHw+lh9+3sIYQTkDdVJNsEkO7dQd1TcLw0XKOEhZhEUqRPQr9PzhhuBggAw8VTv
nEJh2ohvsO0euBMxMfOVIrYH1eg6uDFNUtgzE1hEFrPUQ/9V0FbJBNjoC0mVwoTRRZwkSOdGBAQs
UuKFc3oEJZxEpi22rlxwmyxI89n2M7eJ1zsMm574R7kpl+dNuqo2MIR9hzuewS0DI3zu2UxoNifQ
BSkNbmWCEiTG9o32BkJiT3+2xuJUNQiqNhiX3B47WyxUUEdQNxQYQK5MZiceTIsufgK6FkqwDL8R
2zOsMyEtMm6KBIY4aW4Y6q/gEJa9DWtC9BgcTR8sYXCFrnIdyLdDwoTni0Dw89QDyQw7d3qDP3Fi
cuBomMksqEuMraxfhWBu8dl5dIuYMpZQDpEks4oDwWp3XORHXv+EoBkBIkl4lHvHwWlYoXPDB8UP
Zk7qCn6e2527F2U2tz+HCmy/jkhwYK3ojE24wtx1ncscKi6SHXAiEzw+g/1KTOKiZGtogeUTnV+r
lTmnfTW6UOZkcxDbUmiZiyODpcU7PyMf4lZDDOdEx7cj6ib8bJPqE4VWVG/sab4iMBkGJppiaKg2
EyCyJHZkdTzbN9zqyszu1K8V7SKWQ80QVRVLcOGk3t5S3tmWvUdnTMYjS801Wp2Rs6xZv1fsNNu9
Yn2iTOVJH5Q8PKcOK6c+j/Fw6gt1LWFBDgp4zu3UNacnLD35QqHPjUA1EgGieN8OsPmRJuN6gQUG
pHugxkJNAquFgcnq2XOaiszAVF4snms2EfDAT9T3lGGqZLw4DhiZUdaSldCr1tQ9DDbUFgM2KOKS
yQmIbAe1JB9SJgrWOxuziGc6zCZorrp4yphfGIaYPmt418pM/uSxlYGlNsbE52E+AMUTk4UGQZCK
GxSK06swihQ9bZpOEFRHDd1OYD5hzhLixAxIzDHQ6JLh6To89Sg/Bil9wDOro4QtAuZKCMMKPUyV
MyDGpuvARufTQAM1eih5seBl7JE++p+Yobmeg2J27DIBLaGWd5meWKgceE4o4JELsBoAgNO/I1DU
HyRw5H7BnYlvh14O3SOd9G0HucCMbIgetEVvKrotqAS8D1AcYGvkfcFsxTJV8LN09uoBeXCPs2Rg
6JG7K6Na2LJDwOYBQ+sOrZ4J5kYGuAxOmk6HJMEBgks2aHF2XERph3/gAhwJSxKVDpvESGDeEMjV
aLd3Y74a44Kj93lBHsNATEdZjsXwi94tJCR44mBquMe4LOgQgyfqtZwV+GfQHhXIBNIL1rt0P5js
PkcTT7QP6FFtNBo0cB6/iqWqRBZjIxGBnotXswcit+VH4QlDtKEhLctgCWUMNWC+uBMOPI9ig0PR
ymAFAbVrIJps4WfrMM8JjOXSQ/uBx40pZFT3rNAFKWOFdCCENc0Y42EJTtl0puGEXBNdDHM/+NgQ
FtMDhaB3K0TXYnyR+cpBkGFHW95SwT2HoG4GeGugdawOiZRYhxsuzSE68b6uuI8u6Mq4ELxu0iX4
FjUtRm+aTWdOhzk+8z0Z7xj6wKAMaKAgBeEOBIvHzIk2UUR6tLJmQiysVrSuWQ/wKwJQGucQu7Yh
iI0OWkIQMogfuUAFwnlUjdhRaxxiOO4G6IDxbxxxg+duQH+HAtuI6wlbGl1FQ42PPS0EBIGwVnkW
H7vCe3BpeguRUJiJ3GIbhg9st+mY9g+m8j491iDFZePFiNcxhWCF4i2KZUvDK6agxMSBg1TxgD2Q
bSAWn8iq8ccZz8pQHaMUAGEFk20MGRZHgbOUi7qHilchMeXyhzVT7QF7htFzprtNIUkB+iB/h3sw
Yl7mr3cbC7mCi7BoC+8eASiIpx1+LiC2IxX3hjfc4dYgix1l824hDHfBCKZkEFlgfVs47zr4O8yx
SM4zNs8u7AAe+yRfdpsNBzCW881At7TJE4ngJY93S4fBBcRTqDNwnZYlzflq7rBy1zvs85NiTSAM
kQPg/ggAJEo37QG9ljFfmSXvQs4+v5LvShrTmAqC4n63OI486MyHjuD/jlSYR4Sfu0U+oemFw4PT
I05KymDCwmNhO7dDbQ2bb1zAXIPuz2p9yxLgLus0ltwQJ/rlBK4gozVsJxOfL/LxOQUxK0AhlKTw
ECda7K6PbAans/yz4E+kow2ABc23n9mCplP/Mjj/2o+lNGSngb1nyCVzk92ZG4o2ZXwmOUSBv9lw
v4pGkmm9A1fw4PriFDquyomuBdnsCMLlOCrKELMw+lfMw1iby8mZr8OPKQFVoURhK+IIOC8doOoI
k37FLe+KswvKMhbiQ4zEBDYIIs8HMQQhylThVrERme7e3HmxwiohRb36xm0Bpt8mkwC2CvWysO2r
ecPFvIDRwv+MoP6xi4CDliEVueHN789tNmtsBt5dj4ITLQviASlgAfcXFFkYmB44+yYkrj0Chsgm
LP34wAxZjlOOwgWHwHABngeDZXiKqkDGHOQr7SBfkB3Pzi23RpiDiIZYyMaFBqXOC8CMy200aJkC
aEg6CPcJSKBgS8KTL91hsl6phyiQIZ0gJFdBFtwYziskOKqgDPxncms4Xm5lymU2zzuitOEdkNJc
TNjbjE+dlCOVJ47cZVldcpmEUI6zmeUyezWRoPZ11gbSO0iZ7bjtQnZWKTH3fGCRZ9hgXkPlS3TH
EKwFlb/9lCAtArIICz+2Q4LU2KBh4oSPX/ADeFrYe5Pa/gY2aAfX3wkkesOb8UKUMVtGanuSMM2W
M9ZX3EsOsDah+WWMiTW8POYHqG1DdrIZsA+hsNivrAwJWOgkkH10CmWKZR7KLetcssxidrKzvjXF
P4HIyQ3ShbArpV73OKnCursyNZaT0yBFo30I9U4xuw70x6SV4k6hzqZ248dNkPKOHMPXHV+sQ1Sf
PNKIYTl5FUYb+JUAum/hoAh2VMNOl0ZxkJFRyEIYeQW6RGt8H194rzaF24GFeE3+gUoBUfJ0piMb
/BDmPMF4sGgqeJZZyrG5jKGxe/JZpsUJKyYoOISWpIizkTd0TbEM9PbrkmUdLY7+jmLiRAzZgfVM
tc55pd1kF+GwoYx4hpgPpPFI3bsd1puEmq5mmCjguTM98pY5o8zTeoipCWwMevpRudz2WMvRyaDi
iXPW/9slNg2GwgQNM/V6T0CgNgOkyyRbPYpfHAY8rzjD0TQynncV/P/ZaLfZ0ZunR9xBS09D+ikd
t19W5xaimKBzAGQwCSC4ovwEr4Aq32YrWKB5OgqJtk89thINusIy7zKyxBaNPjTBQCULIlbQczgA
YzKSmRdwM8HDbAcJt5fAfODkMm3bY242qAsVlxAVGgihJPiQwscGHYy3Bzz7bZRPqLCGzNZ91Hxk
hlxWxQyTUzJucIkpHQdE547H9hqfmcLxbvtMf9ERCrUIGSomF4JR4DX9wgxBC0NKWkM6xtDObGWx
zk8nO1Rz6JQZtiEHzxOkI+I549zErDWYuSauIJn6zgL5CfsTLdD0grnKZjSoxlceSSMY4wrkmpmU
0Zfown4kC2ignFwzIKwQ42lWQb3CeLNjb57Blx+DFINCwKPMwQAAfZs0ww0WQrIogFM71OJXqPwu
W7lQ/C12mDFI4ZJa1J+4B+AzWsCuUnKX5hRNY0QLPbHfwBqAdHDk9qTDMFLmZ1Qp1oMrDmGKJMPp
gbJW4bAAcU/TDo446iwT6yltJsYnaq7IRWxINDjAP7ijRuckCgb6utRTOTsDu/4JggJQCbaQyc5h
vUKWBxuwJ7zb1+6RvjLahB7i4bdsWuOMNsH4S1GpxXRYGjZPAQixM7ePWP9FibxwjuJJe8IsBjpw
7WkhFmxlQbMcBLr0zL2FQABdUlK+IKnc3pFfznYA7gBUwYSTP/+iyGFrec8wqRvA3TCbTTT0reJq
FNgdhvQhgXwL9FHip2779ugUy4qNoQ4nUA3BgvJnChuJ87J7E3jCnt1aDZe7HfDe5KBnFfu8OTUs
lzMW7FkWgVgmUAZxOEUaz6bYtVTuQ4ZLdgdFNc12x6TlDoAkwpoFStsoDRTE5hUlgJBPZO4plvuQ
OIw1GArKB+FC1ivXZ8uF0s+eX7mTPfj8PEOzHZhdawoSkqkaqhmWlAIXJ8rGUDge7lhKvBu2fh3K
Sz7GOIqMFb4cUp4tIne3Wy0pLB/bYsxUDHNEuMxy1Nz1pAghQnLH3AV7SPGEwUyYOX1KZoAHUuTK
7aF2EYGJC+UpjQFsiX6TzUGAEMy+FKqorogJ7yCIBBLZEFDk4WjJeBcO5TWLSu5xmBwow5pu0ssC
VhOfEO1YzxzZQKoYdOoVzhWo7iz5zghiaiIms866AGScb2zAeyI809CaIj0EOqowR7Ktzo4teA52
cVXOw6HbBphpfbeXRwmTXN59y1isEMXH2uDegRfOHJ9OBI4n4KY7TjqVHelscmJR46FIBy7EvatC
dkh4wmyuNIAIhjsRiB0RtBWcBKRNXRy8E7urd8U1jy6Ke4USA2wMwIpwRhgs57EhNeCGhZQzEbLh
jl8dw/ic1RMcowYociaT7qMpUM2UKYxjQDZseVJrF4yUWP5motLWKOUdn+dNH2fokREIMTfaMHyL
mQcI8CD36lR2K9i1IPUcC/SWYv8OY/vcv83YlUAB7vZkK4GoFTg87CT47Aky+Yj/ZzvJw2SQPp1X
R7jZbKYSKw8b4kDUBSaYjtwIsHfoO8FU5db+5fQDoRNLiIzc+OjzBzfWYnzOWQWBw4OQLgoGIeGG
iLupja/cHLJMdSgUucViTDrcUPJcwffqaQCK2n42PXJbUEhywLeQFRymJjWiIwhTlvVLbJNmTHl6
5bztH645kDlYOQ9s6lIhrsQf+MtNyG5MUE1ooBFAjSEFlg7bPrTezxEZpCw22W5ju2HPVCwr23Zg
STZK9EBeBGy88VLl4opJzsOxwtuv/Hp4Q4KNEgr2gmDB7AdPmalsg+cRpptMgvBUYpNJWqJvYByP
0vdkrHy4sG4tJhUs4g7sI4XSlzmQ+XfHhgoTHD1ElpsrsWoKULllHwLFd1ysToDYwf9gWWePgrrp
SwdGxjmH9za9K76zpBygE8aWRsTBAjeKzaCnvWHm77S+G/EIUhvBfS7gjbH4hOPEIZxXxCr1U86t
IKu5JJCMYI9T0LBRS9s/Yhx2cEa0UHux7zAh0nWEKayxycGmP1uJ+GgUUhtww3aOYHR2qDDPLCC2
IaU+jkSPofEeYECE2aKx9FQGOeOafJWIMkpMMpkneYcspNFK6xevreDO2Xt1I2BlFPWs2Lo5xTQT
Qz/tkbA+wpbGI2FCnah4DKD4Qv5jjQ+J9TCyAXvdPgxqlqzLMM/ddAN9BTbqWbYocHjTMW17XHyg
kJLs1Q6wK7NLzNeEnkG33C8n8GAC5I59NOdR+WYFRJtF/SBYrAIcwtlMNj9oF8GHqBGmJxQ+spqr
b3iW2dFjKUTZPEsZ4VjDMJfgeebkN1yvR13EFAEWW1bFzPEZTjuFljaFH8bCfErFhixC2hNOlyNh
odjyswAhULlYIXtMQYZJlwUZI+uJQC7u8khMtFjYmUNuoHcyjL/o+dhoJiY8Eq4T9kVuCBbAj38F
qbLLYpqtFLvj8StBVdwYDicWhxzYNVHuMzIzmxBsxTVkE4JdX4OVBxsVjNnS6SZLnLH3zAYCS75E
6Dbs3IsRBi46A5QsTICbdw5MgTwZEZMs/xzMCExpSAZYPh3esjekFGQEYegH7+EMMTRGIjZis5lQ
kQQStQDhWE4yKCVRuhaTfPYpyx+F69nS87uxd6uj8dwzH8Nkf87P1DzYmmXDiNaUN8W9y8yYLnDw
0eHXaZzfB1v4oHTbOIvQwPnqnrVe1V/sGblPFK7CAXemSLa5LTnqV4dRfo9LXQMpxE7MkwIVqfg8
CLTuUZDREPu3GeYPo5XpWuKl01TdVW3N/GZdaxPnfqpUm+SPFzouNPj+/ePt70ab//5465uLTDtv
9zuMXObyhDT/FhPcuOv8+xW0P1yB317im5fnfG4dNXV5iSdUiL7nL+efnwyyi6/rD67RP0xDjxey
DNPWLdO01W+etLQyrLLKNZKs2WWwabqRz8Tm/de/388fzsxvr/LNU7W1j+dsm+gmUnY0rYPdsmIC
+/dL/PRGvl3zrWHqpmLLSwCJoS1NDLvzJYXRv1/mh3eifbv2uZXfDoWicmsxSGIE65GXFf/7JX54
J9q3a19oVXLZFlwSaDiUqAdkR3c2rosfrrym//U2/n+X/vH13/zChnaxkrbkdeopjo2ehrru7D8y
Dfx6bvzwaqb+x9tyHFdzcea6nofZVf9mT06Lk37UlLJZNqQ0qWiGc7R8X+3LdcSyDDffFXYWOCXx
hDg7/zylO2MsvHcd49n6uLgssl0gCVUXgagmc1M4HgXZiEgW3wpE/IMdXKRqamEHx3Jw9W3Su6/w
UPxycAnb6BIaC/yRIfN7tPOX9IF96RKoL+DXAoGcwXftVM/FUwaOzw74GdfXEgcMBroXp9NyanT/
aPgllkiar2XUsP2m+iz61EPQInfHMXQLci3Yvl7npRJ5H3egns/Q06EmTUlY2t05xDsbWUgXlaD6
LLp7Zo8jad/ty8UOjJXwSMogXbOKKh3fhR5l+0ynYPo/IB0eisDdIJ5wXg2U8R8peeQk7T7d6+BQ
+1A/hPeJlPSd3DxLuiGsdiZxEAdhjE3M1CJHTDzYouH3HJfpi/PejFWsGcSedNcGzmbdF5SFCg5y
u9be7j4UokAYmjpgLLS+H+1qL/poMllUH9GgafgViZ8IhV8Bob9tbwGKXvvgX8dUSryLT9cMbyph
6nIZEoOEY5T+2vLYwx5zYn2oYLoifqgqopS1Tmy/GFrotv7+Q+cwFnQWBskWp0k54Cdkk4YrPdnS
hpneZ/oCWWQxr50QOiE/vMZxsNzOUiSD7/XHPQb3tATxNiBW2d77reJzQ9yHiMnbFbrHGwam9xR7
TxIgqL2MoVUAJ7z5rSjw3fVlY6WICIs31EvHV96nTHP8dh97M24pLqMxOn6q70ZA5yVMEfEZY4R/
iBGPX81S5WqhCZNYv6Tx0QjToHkDP0zIbRFwnOqCrHj39fRpENNTEm+rBbsd0B6/rYOCRts5vEPc
YG1zirJzR89Dpwl1Yp/iYk6gFYnNSEGv2tCi3esNEhrkWI12vSKLveOLi40TWf492E29ukvmusb+
jGzIS7iP0sLM6V2QtPJj2P1E5IU89+5fnwp8XZ5f6iGy1rvtb5+bnnMPzKrD3+LqsA0OuroHF3jP
NlwPb5h+YfGhajclcMGF9UEi56upBp7iA930lvU2MDidQGLYT4VNeV2elpnp3/f+/YO7HcjSFw80
eK+5vWodvzB5SAx4k2/N2/7gswfz76H0/zPouLZt4q63sV0zBv42xmVGmTFXZ83y9i52uzNeEQ2P
2MEmKfq04r5tZlseKCdwZgR8R81E6efPKJWJSlHfLmV0XB3KAPDmvw9L+2MWeYyF/zssqTB+Oyxb
vW2bnVo0S9jMxSVQVydoCklM0DXaSKSIlO54bRvf+aCpTOn2+u/X1//wOMvre7qmqp5pmI7+7fXr
pDpf9xqvv19ikmheNJ6iIqxV3+DR59lAIO9EyeL2eZkxvtyfGVso2t5oMnFPP2nLw9ZvZESyrj4g
6H8fnPVH7cPB6Qb/023ds1Tv20xuN9cqU/bJebmLbiCf2QX2d12I5OGlN7mEDGKs2R16bG1g9hWk
twDhusnUg8DeEgAQWIRt0ESmk2B23tklh10s8JxkDMT3g14ZUUjBib15ky4pKgroZf8+fvMPyMB/
jp9z/N+Lu3Pqq6Z73nkJwR3dLY8FNAQtXD65wTGEwaENbKIpX5JwR9gOlrruiXaD8wjXEbJW4rvA
ltUO1CLU6kQQsIr79xE+ipT/OMXlCG3V1VVTV3VN1/97hEpu7XbuVTsvid97b17LT29VDZTVYXI9
/YC30A1+1L9eSr7+252+uzeNd9hb5yXYxOzdqJmO0xnSp7O/m9l4yweeF+ze92t7o77t5/Uu0PH8
z1OS8oofKre/3fO/v+lv9Ydi7BuncFQuy1BdY3gqfVfwWj9ASP6sqr6d228jjtbW+3tucG5Bp+7f
r7iOB7sqODANStT6hB2F8/O/L+efVIvHS5q6ZRueqVr6txq+dZJj6io8MDTVwTAoNE5O3Tu9PiZh
X2cY95n22NjEtzBvA2/475c3pB798xL/7+W/Fff1vt1XackYK8xO7Osike+ic+vfBhm7jOr0gh6M
tDJAQ/SOphi2yPZzeSxpSwKjpToAo/rDMf2t2NTt/x3TtzEkLY2ro57SZpl+kXBIGwWHNs1zMtUi
0kTAwJbd7N0Mp3RJD3heRDyqoTDJEaBsg2mO2vweXPGvQ+vCrIrk4/RDkf/nCu+/F834NkqkWtVq
B4OLpkA5UzAo4cZ4RmAI6sp5Bhg12v5wTpwfrtPjOv72KN6tQ3tyWl7RmcCnihT/iH34iJpPmRIo
OrRXEgaQz7HTkRrzciPqQVigdcfaGPH5DS++F2zybrbYde1nXFbzeoMsjtJngJnD8PFvnd6bYYsG
rJkekRBXAwKi6S4SfRLakm3PDhitJOFI3SSMl8b3/orFDkjVTygk/ae3+m2Ay8pzXe4zLn8bJASw
qdHJ/9wGF/+dCA4G13ugkapMdB+7bQmoin/ffH8d82xNY6EDj4mH8tsD4TZKa9q5d1qysTfdT290
QPBa7jdeYOC9wBEUCMxBfgfBBM1XCVFr/DAOuX87Bb8fxLcn4GpePJcjPC2VJ7v1KaHzWP8i4BcT
vU6FF55p4REyNUmqsKXL0XZy0JpTAbayAlIc/1T6HsYavya3jR0BEhDpXzDxFrSQWWOFWLEQIKR9
QrdEU6T3VFJoMFye/PwJ2OMzrEFzc0FYbS6zL+OlWQCbJ3vToTi0vjIoB054d/yL6t+hGkzVp/oF
hcIYOeZhWBAbinPgGm3Z+ccvfonytx8ukfq32QASD3WhyXpUt+X0/fYwUC3e3UppOT1ZeMMkwz46
zfJdt71G++0ow6BZTjV6fe0w6Sm0O7ZdBgr8EHzqhgAUOQsJvyO4n8sXyy6rnONGv/oUUSz/Ipdv
cwFQYCxSADhZYy+wkTjk/DsnAJBDmitKi8D2eS5mi0Wf/5n+Z/eZ3xeLxVf8tV6vG39w9dnxWWT+
goy9VX/BfwRofH3VwYI8NnZqotf+uL+Sb2jlO4FigmOqCKlu+Jz1bseb4ggLmdcl7zAPc8RM0t1h
8Sx/wY6dzwo5hF8Irk+ixu1OwmIQW6LLCyAX9FcsEfw6YL94UwdXX3BYH2Lg49HtyYKaV5XWinyt
ItmL6xYIUB9DG/83WGSTa8NRbd/SNyDfkO9za1KlPfM8vjY/7JpZfxv1HeoZU/U00zDMbxe18U6X
7G43p+V68vb2ovis/josEUFinPw3NCM+/GI+2GRGSgIYn55rEWah/M2NiFXXj8bjflD4/dW1hwSS
5EI++pk0Ix9nrw6kILuyd3sd/DQfOH+rlBzb8lTXckxdV79VStdbfUgKUzkvQQLcfHA82zDFVviO
emOQdA+BR/yOEZzBAm7D4uMGysfg+X3B7TfECVzOvU6Vhol8pgFw1jbtuIwySGtHyU38IvPBePqV
82JMjlxe3NDELGdmkLSRdopOeQD1ebl7sqKGGCWsFmQJu+E2VjbwGTbZhhWKvkRAH7KH8UrL/6Ua
StM/m9IDfLu7y8Lxq8HF8RvKcXLJ3xBwcMN1b5tdd/uZ1IF5DdypUqDFIfjOgeuyj3jsxQYIekJB
dIRddpYHCVs0Aavtd9sMoIcqa0EJnlcidUeqdvPLJ8Larz6WX7YgeP+mv3su4owbVzo9z25MKPRZ
iep74LV+ATmQ8BsLH4TEYrUL4iPQnHYQR6FoM320uqj7oLouoDZxztmC0XyUESMTuQsVwzT5YVTW
/jbs/H6RvxWht2ubFq3HRWZlgBUBnIFcKywF58jlucMzi0IOTevzj/XGT6/8rS6tL3tDa1KmRBhN
8wbpgY5m83CCAFUNDixAyHeZX8bJwKZz99Ng+5cC8fc3/W21eUnMivGWN32NlA07SsMLHwm9cW12
7mtBQnG67aypEsi2TX+o+h/F77fq1IOqBxlQdziIB+7rt4G+uW+viaI6DPS1DwKA7TVgOdnzJb6/
nXGb3jC+7j7ZqiHiG+3bvW+/5x9stGkA6GT77a1JfVa7/z4jprzjfx3Ut8l5XxmHNi+T09IAxroP
9tz0wInBodFnI8+3c5uK2KJAU3r98p7aSML/6uf6+TzJ+2dEEm5HTeIaLXQduOdAqUJlH2SkoGNU
3vkV9L31aWoOLysFlacBrutOb+iHt/CXVe7v5/V7E6TMHCMtdzahcYHnH/w3jQH1IMFg8cWXqY+Z
EWfM+zbwXhuyQXO62Ne3BJfJMaRn2c+IXbHC9Rni1T5YNMwd/z6+R/38/RTrum3onmq7bP7L8/Db
dU+c5GSp6eW0PGrhNQs8cl62gfIOR6d6JqVzB1/KPwTXVeHKhmbxYY1RFSJCvUM1doNn2wiKPLhX
/nmOgr+mqnF9zfrhIHVXCtHvR2mormyHm6rJZ/89yrzZ6t7lUHMj+McQdHjo+SIVd/uQ75F6nHwx
Kwmc50D/voyqDiB7fsV3+MLOIrujVRnks/IFdFb5or01TXj4hDGx/VTwJLLtmJpQXi74fe58QNrq
79VQXclHuzpn/q//2OzmP2dzBVFhvRmPD+vtdGO6NCnzTP96GJ4X3kb+Wa35CaotKnjU0WxXvR6f
f300s9Lym1kLLhzq1UdODrZDV5lQVDoYh0Bm212QhcgDH+UTh82HlJFG9xhdn64da4Zvkw+xz2Xj
dGl7Pq6DLOB3heBRepGzuu6CMvgy329f9ntKpgxrjWH5f5SdZ3PiWNqGf5GqlMNXJaKxMTh+oRwV
kEBZQr/+vY6ndqcbe029y4y329NtgXTOc55wB7Q+mc02nM2kKQJo6lZQQkd0+TIIaOD5tultCccW
XQKmlS0HgQSyL5s26/FO2fvjXTXfLWieAxO0F8W6WJcbVKwZQeNqtE42DgA6VJuvBHqppXdt4Cwn
AFJt7CHYqbjCexMz8onCTsOk57Z9AFYIbVGgNeib0Zyn58+Ig9aTMKlF5oKhwWv6rL6qr/KrsE8C
NQGwA7vg6LpmpnCj0SxAMxjoA4C0aJPwNvYIheOohDNRNtc+dCCjYu4NtaZ0Y57TF0zTmaUfPXwk
JhogGwQziQEsCKCYMvtSMUktfWHlnoWwNq6LY22zco9BC/rHBjykhBEyNahC3mtLZ/HPy1g2hSuj
HtCxgCKLVmdzPUAZu7aQvan4KhRHyrmQThtwU9zNG/TnbRSNAAiha1Xh0D1wVojvIZeELo7QqUOX
DiV9QL+AzXqso4V7XQZaGrQBTAzCJS8FHQDRB1Gm4lV++fKiIwA1v/0QKLn8SlpJK5MUHZ5zoN1q
cJ0dXiIVGYkMtau4rxKJo0MSWbqqJ/p4r6+kkUyoQB2J5JGvWCV+vaiKd09MlUjU/vNSALWCxoPx
wVQ1cpGhg8Wwpwrt3OiDuiDnSnBsv6Ilc3U/FaOM5CqBWtPAtKxAkyO9h1gD0dNaUmFsmWgYYAx2
i0RfHdbHa8cOEODgwLgSvxO5EFzNnexWiGate5svx+t6U6zr64pl7Rw98ZvhrtyYDxF8lDsLpttr
94En1F2x9/FkqO6wHd0cN0i1L2x0PruvH5ytW5KThc14iD+tv2bP4l9r2NZwNEvXAOy0J2lBRP8L
6yyLJVnobqa7uxIekODB1IAiDfQBfw/yivpDletoNDBVznedaH+W1ehWf7BHh1WIpgfoMdgjcDzM
iXjZExWUWwIrJJoLhRl4nDkvhm+voiKTKNGkQAq0r8oM/ifVmajscl46xQ3A/2Bmz6oH/Sm6yyeT
znXfeHjeDQ089+FhOb9D+X4tTLp7jzwUc2zxouwJMIESqtSZt34/eOvNJ9UZVd1qVbhPy8GDHVAj
0CKG7CDYSVpPEKZARTkkmztQhsaT9nR8yB80QCBHsD6/3zHrx237xw07y8XSqJG7w8gNQ52S947M
BJ10ZLPoGoqXwgsTUFRn2SNuGqIABfI+cm9F44SRGi8whHSohU5y65tgvAdK2cZ9K6ain8aNeVqu
VnfCOT4imWvddw4JKkDiJyLKNA8APQtfc1ET7i+kVT/0Xm3douxzDJovFvODs9PUHqUyUhXgBUhl
HT+6V/VJumsxYQMsHTFj/v1e/tBGF5dDcFsBaGIwUfn7cnXf5HlRjkcO7wGG7gxYMqRxXEnocl24
1PeB0d+XEnnEH9mMUWlFlJrycXtCqtQ6hanunV60h6L2To8K2qmFG7+kuasxhX1gnFw//H59kYb8
nab8ffmz2jTrnLFsdS5/DGxoencVeR5NGgTVf7/OxVt6Vh/Zo1zY6siFYB3jSQvYEN5vcpPCofz9
Sj98IoMegWyZMlrMzJnObqiedjYPr9yOb/GTtoofks6t7sb336/yhdU4u3FcxjQUShBHodv092WU
XjmpVpOXW/R4aUBs5StrHSOLRGIJANX//Wo/f6b/Xuw8JT+ctLTJpKzc7uEAo3Azo9IFo/37RX5Y
iX9+IuNs0cvj0U53FhdBGvZWmWpXKTiy3y/xFbXP7hpa6AwnZU1jM39lzX+s9i7d2XFRxCJI7V+w
0wJXgJysMG3jSBG2qqhBNKn3kcHmeBkgJ9UzuAE9zRoJhz+FMAYgT0DvgLQ/XXhv308c23To3dum
rOuK+SWb/ud7U+VTX0pStX2sg/I+ez+8I/82Jxkvr4bX/EODBRtAD7t92kEXHlY2bNsWphdsyFf4
T2422RPaLx2E32em4Nwsi3tG0KOp+RX2/3xXqRVntlSmW8SOBt+6jt+NsNkkz0kWDMY0Q00LS0hA
lZEXP1ICmB/7Z8AE++AA70rxSvDZKYn5kaNsojaBHru96nZ4NIY2eHOKt4xcHvktNVChORy9/SPW
LSqVk+q21yZqSQb6bR7oRNhkNxYeIhjTX5oLO9+K5rPPeLZly24sxrgr0i2uQCB6HAywEm/b3u7g
+wn9UBRwFm3kofFr3cbX+eDKg1uBA6O30yDc68C7X/Ccmna1szj245FixFgdPrvYq6Sg7VwnR0HH
dsf1QJtLwxAHnsoK8aWNBYkRO9SJBL6i86KDl7ds38InvS+ZZ8QTC+g72J9woKFvzIo7zTUYr7xF
FJgjHq+RD0w1XQioDk4b1+gjbLCkH1L3vX94T97UV2mY2M/1PUjpJ+Vuv7kQhb7Ovb/2ky1bBs1u
IH4kS7olAscfq6Pcaaliqkq8hUfsWXg0otp+H7mP40OmuLSGOcBfD2h2A1P3SrJTHMvsRU6XOFBr
r3+wqwt17xfs4u83pNCnVWSiIse16ZwFEStWrGZwSrhNwLfyAOmwwXNGF036E8LhyKEsJfQjQdI8
g7Aa/t+YR/vvq58dppLt9IcmLaQNI9qx9QAqFao74HFDep37RnshLCvGt8DMBS1LN4hlwC3kLzjI
H/c/BiNg23nnbLj1ZD1ImrlDePKYpvDqYUmImv8UiCrjnzTs9RX6MYXG63Z0t7PZ7ceE/y2X6Gg9
jd7T4Sv/AlANJLz1H1pfflwuV8vV3ealcIPlw8fHbeRut1vKF5HRvV4/PzsM+54FMfkKuAdgOFgc
E1ogNG7+eb0+f5U211vRIZ/d3r7dPBzcB1QrfBrKM5H4NYG47OoO8yTV1Si3G48pAQ0IENL4f8Cr
Lb7mC6IGF8MAMQ4gCpDoAZ1/FayS3wPx96k38AVWraEqmuE4lq3/vaglWepz42DYmxZ2DNrHU/Rj
J4KNAEoeXl7BGGLr8Ik3oLCD36/9/Vj/urYBjhGYClCKs2un+4EpfKnam9yVJzjJQ9tKPHhF2B9c
WqzfG1ln1zoPe3on7bSKa7XUvIIyJQUmMyWsm1ks4N+pVI/wEju6ID0UU2pYnhrk2i+sufxqbC+l
GSJn+Xvzihv/74c/y7KVTJNrB+T1httOT8ekCngBrHZp13zfNH9f5gzVIA1jJNcpl2kwDbVYybV7
8LeD+/a02gFoSFcVDfP2Qgmhib3/24c7D5WG1hoGOFa2agOxNX3Hh3tygJ/1nPl7eHYgBzjggdpB
ghZUW9G1rrGUcibIGXkoLkAF1ae/LzfV+eFdiXGyocpkHrp+vtYP49iY+jE2Nv7i6kpyn7FCYsnT
ICN+iI7h83PpPr8+b7dh7t2mUGZnkcsaif3JTBSubOgwrN3t9fX18+v167adhESVKIj92WyLV7qA
WMUe/0XYPxA4ZrPBJQ7QvGAuBmJqwoxzcKE6fdze3CxdGhg3E/fGpRRcLnsf862v0NSHy2A1Boa3
elqZ/JebSeJNRH+vR/iu9iFFL0UNSYvdvRGTz4f97OlBdx+Wrf+0fHoidt2t5mKUOf3MvE8Gk8Fa
QtdCBBPHp4xc36dEk3t/vbnbzBmAfvrrKfNGZqGMJD8X74vFIncfAcw/+j7JIN/yF3t38Y7e6Dry
YZyImWoDgEzE4N67f7e9+9OEMQ+/qfx/wrLsPRIhsZq6unLcqzF89PEB8jde7PIPjRXQmHRa/c/p
u38hr/5uBGRjWiSTvZH10sw4h2PnhhyT11mHrbXZM6DBK3mZPYGVCkBeIDepeCS/R2TptFXp5XPh
oipYz/Fzed3cSp/6wwbDcLn2wFFjlZW7yYUSUBE13tnOUDVOKtmQZcvBKof//schFqnjWNexdiCJ
QKcafFE0yWgCjMS9g9fSjfx90V+83tlObLK8yGrHBKxJN0+HhDROY0jkIPrgVKETeWGT/RRn//p8
Z6WafjooVW5wvQLhYjTA2BYeyqp07ZppQi8bC+27YgHxHkUaIfpzuDs+7DyMPO5IA+3VCbqNcSEG
fiFFfrnn1hlIKD20oz0CKNweP0fsTPEo4QwAzKzeSw/thxYCU0B2yrktP1gcXUP64kr3+sZaH7fk
Uj0obij3QhGpWO8ZMAFofm1xmu8td9xceFw/nAoquY1D48VSqXfF8vljeQA0VUq5GnBgwAmjfT6i
kpjf9RhHof4c0Srq1tUzEAPh9N208GAvXP7bOErsHjJb1ibHBsXZ35c3hClYapWHLfrd6A4mz8UC
q7yVSV/99yt9x85yJZOJDQmzJtP3OTv7Hcb3ThXJGbrozcZymSIRMkUPWPTKPsjSHiY3N6Rgu8ee
pj0G8adL8CZFFtc4Wxeaotsi9VB1xTg3DcsV9dS0qZSyN+KZ4d5XzAy78DQXVl0KyR1tGqi6sP6W
B2aIA935IdRmO/AZY0BkdMjV6MwdZoBdZtIbJ8miEiAlxvPdYnjAauCBUS296h0uZCZSpYia3dgz
cbAIBSrLG7BvlK6EWpsxkRBx2s/wg5oZ/KsixNjDWoOGNz+BJQFZNqU+RHVgH4IgwXI0g+cGU57R
REZkL2Cg4sRML0QKf39Qyvd6kf1sUK3Lovaxvjb8XyvSPkStvEdpIsQQ56EMcixXIjQx4ZpPmmkT
AMlHHv7SSrx02bPaRrMTOy9PXNbE8giF6esaiU6HW9aGQ2DTBFUFL//j9w/7HegOZFrUcJT/X+3P
syxR3Wl1NMYp0y5SozE8HfCpzG/LwW1mFsYfrrZCyhgJF4jI9wMojMRDo/R9/AB2NaEnQdleXit0
EfVLCdWPtwNPKsfWTYsy6CysWmZTa0dVx/+CIJ5fUdQwnQF23xJSFZ9y1JXnDVRYhF+DaA0qpA/R
yyGjQjQIl0w0D+fD4NIrl1gzv9+0f6DY5/tItWwHdgCIbEM9u2t2bsX9EJ/2IBOEBIWGyII1pUmN
MJLkd+GRSCLkrZPg6B2xj2feFHQL+Sa5QUEHSomQjp+qT9DAH/KrKGBmekcx2V3Xt/aLfFdt8BYq
bLeLXWGgwPwW/VVtZd40aNAh/jc/vjOtl5GhqBc49iyFdhnyG4jHQUJHKAjHWNs11ioUVkwmEd6l
Jka/zLPfTlAsa/w98WjBwYmRpN+eXI2xn2DoCoGheO5cOIqAhn+POYZG20uzDNMA2HgW9xQtt/Ws
L/dbWMYTzCZqUkbk0UjMB2i4GGgzyBpd8Pqji5sOnijvUF1FVXurQiXa0/rCFxZeObB7YGJAT6Vr
ZAgYaOsfpYdDh+AJ+/qqCwf/ROUIdx6GbIa20Ikyw2C0qAbjrGAUbiyiQEeCsJvickmCKkSfEV7y
okmD9CNjYahD6aL+QN87VKHsIPoZf/2IBBUzTvG59KoP3LuDD/ToyVgetuBC8FGgnHoF88qw71YI
DYkBYuwLmdDGRaObhbtUwARTEWMrAwSyowZo0HVFUef6xEwHzzvI3eiS7AAcIMEz3B83xl1tu9m9
wjRaAXPKV8RMzPA0QxAIACgKgSiVHNbI2C3kB3QtQNwx1w2Et2v13KEpUN0lBM7hrgaTyUNHSRBR
Ax1CdHMFL3i9u2XypiLxhmz8Ay5pQufk6vdN8o8p4tkmMaDzEUg5178T9+TMrPbtnh3cvamo0JWB
5rY4Ge0meLnxhPVJ5/ecC/289yCtUwF9Qg1DWYG2BmJhPYLJyBKIdgYcOzJ45tInOooRwgath2xT
ICa2O1zK0F6f07tjJnUS0gXuG8O4SQzeTFgGMlQFVMKD99KbVhjuzBR44znCmR10ZGbs4KkQjvXQ
EPX3wYdQyWCBciZLTHNjfz9xONB2oFIcwJkDUlMIrwd7sJggn0IU3qlHxHfRVuLhGQIKjsYVnfpl
Qm2NEnyAVRDkSFglhgelBPV1YQ8BIZrTsVgwhAFLGVFEnJjt0fIr3HoLc9xDYM+H7b0QR50QNUFT
Y25zF+hJAH9hIHaVEuUSpAHgsnMmU1qIb39uZFCX78i5UlIKZS1GaPyL69zdpSBo/JA5GbSlBHsA
lJTsnOX1ddsmx35Xp1vpbU9ygLOiO7L37GAgkbBCunPcI5TN2eZa+HqL4uNMYFcTNB9ZwWR2KJa9
HNx2BlwSNRMBte/dHdg7CQioAPYMPpwEdEV+X5fOpfd9Vh/scimXU/p4W5wC0UqRaZ/B9/S4evAJ
vBztPgzyQLkhyQceVrwZYQi0Q0WEFiMBKvbkADGRZc9qstcoqYFRwSZpKvZ16VeB+FqHHWWOkCku
gBKwAh+hhtJzBrZiore6J0BEgeknGLNa6IfSYUZ/Zn+jhxVpDRLg7iehDgdkk5AnJp4FA+Lfb4Mh
Hs/57sQ8lrpMtZlFqqJ18EeWsx+0JJVPWUpZxpEKrRJxDWpc5CjZEeI7RLWDfxCtMPp++T2CG4Qy
AXh9wLptMtD1Te/hHwWdW961KPLu3JcCcTWJXSDKdfqAmHiDIdZAB4Pln+IccCFH+Dpmf/sMZ7WD
YTvRkMV5usXVgoIcaKovhG7goaoonKHW4x2XtDo5E8TQmD4B0P3w0oL6oUuuGn/eybMDTt9VjBcS
3oV9Z4QIzdGNzemwxr6AfKBDHdyM7gelCxhoW9h3Z55xje/ChQeqiQ/72804y0mqqjKsyOKBilSe
6OVztAJSfmWBc0Khh4b4m+kaRKLCMwEm2wSuA7jtg/euromdPKZq8v77KvtaRd/eFBMvjYarhbbC
2b3Z7ffHIt1HYpWdSIl4OvPcXUsMvcBToKcEMoL4iOgvQqKobbDcf38Div1DfWlAWTM0MUjVAHj/
vc7rk3lwjlGabg02+AjWSHgKig7YV+d8BY+IhAwVjp5VLjrcPb/GRZeXHOw+McZFtStaACoGL634
2hIO3ozJ3T9i5m51HXuaryFu+voKmDFxr0UrTEDXPj5EjiHA40K1S4jSsa1oAg7ux9vbw8PT0xg8
9T6qZIh1KBwNQvj4C0rvATEG2zpgbSwM1FDO5aeM/EyTdIjUwkv4CTc3D6vVyx2RtEGv7MhXzctu
I2Zuoosu4PSQQIm8+FNxMr4LhL2Aou9BygoNeSFcZ8OySacDeCXErxU06Ub85cX/i5+GwTzaI2Di
FrCryUBOYU6ZJjRLhG0Cgyj+1N3dJmF/R/gQpheC9Hf0rc25IuA5mgXbld3191OzC/OUZI2WbFuv
x5XnPjLd+J2HsYFRz/3mJmNeXKPseyAGJZPs5U77zGAE3nTriJ5kYBO/DhcKw586PcxI6aeKrN+0
9LNegdSbygDMANcTr3t6xnQWNUcqaAIgjwfFbeQtNyiqg9AqXRlQi/F8uoGxcnjRMlfeVsgJFH4H
8A5l4lft6feFrv/Q6hXFqmDAOrAzv6DDf8bz2BqtpuoScLXJqr0/ZQGj25TcA9tQ8t10uVu3aAzU
BG4Y2IewfcwecB8Qmpidq5KEX+Pe8VbAXsimFtoRkJ3WKqzsPVEhP7jZXYqiyBJKc4FBRnMhkn8n
NtORoA7VDLqEimmfT8cruSlHY5DjLY7NVKEvPSi7dCSDk98ShMIe62t0uq/AVOsoGFyCVdMBOY+d
Dt0fxsSmbdgCknMWJHBZN2vIrerGvoLkdnR7xGxDB7hhaFGtYAGbg3NdlFA8Bu11V9ATBwHL81bJ
XzWKif5WTjCcLk9XCX/edLA3K4HijmSoOhUi3gFei0qsOhkoCmm57BjCnF4qFHI+K+gQ+0XumRj5
lY8Sx1QeRICNF2gNDLc5uvE7H2Z+t1YBTqFNMeP/Od3Maf20Z294g4VfTbYwOKPJHA5I8rdHH/bM
ECgzWNeJ7O5f2f61B/G6XWQfpwVPs0GCB8geyB8SrkVTEX/764SRRRcWAAsf+o3CiB9dCnDCov0H
/yFRv/6Q8QJMdm4/FAM3IyrwPSe8AUDH79b0ZFwA3d2XimvQFSGAVRPduio0n9OZsWXV6BeaJl84
mL/OF/HgOFbEdJowL591CWx73CnSLlI3BnkKiWYOfsCr4VgN/hFou+G1cuBk18diUjTea3XdkI9g
QI/UQOsTQlSibzQ12lVe3J4ANaL0DxKquVZR7Ih9A4kOWGwA1dJQi6dyf1Od1pa22JPGl4ta8wst
jMsXtvSuu+nzq0rfNKe5Il1oN3wHK/79Ib/AT39sbSUv+rI1JWUDTzdzcTJsX8yX+A0Ud/5hIiUR
LbvPw0v0pC81Hir6h2OPKtrv8cURJ/X3O80UiTkSN1w+i8i0Yvam1tvKZrwu76PRPUorpfWEFCRE
MCp601dAZZ+mHQKS41Qtbk6geevIy4BO2msbgX2AbpEf01R7GPdwfUa3CLGiHCmjknlyWhfUA7Kb
z4/DNAd9gmNUNjHjqaEGek8LY56wUJG+xORWmlZUWi97KHKm11MSwkMpfFPya7bZtgXXjVY0es2k
fakQLMWutprcsZhN0OJ7H4CCYS+P5TzCBwlj1MYraMHepJ/lGwFw8KNu7tzrEAzvhoPfYVA66xkl
jD5dFeVC1Fa+ZSdfj/bfu3pWjDj7Jm/tvaFsCiMYOZmpP2u3HTxwDUfm8723B5L7ZM+ae42Bie45
g1cfruzRT4sLp9v3A4S3ArICRKyuaioJ099HbpLJenEwTGUjtFbgVn6OmldIL5VxX5E6aIEGeLMP
rIfTnRr0WiipQfxmp35qTFLygy6IcQzGCkkP+44aD9Fh8ic5sBdx5puMuCEYoskCh/HuiNZxAwhw
x9Cb0UMKePX3tfq9g3v2Uc6yzmjXaI6SsmHi2X4FhJx2WO0xC6N3CxPO656zdQXU+O7SJvkf9xBh
DFlzLGLSeTg6tEOdDIqyEUpEwF0jr0b/X/ZbaIPrgtUZTxU1iMqQONQit4hyZeortBeo4vcBOYMN
VfDdIVu8yTe27PYNYTuU9el4mjT7iQJCs/CH/SQ5zvaxkIxJqsmohkkf1mqgDJPf7+OPe54hwn8+
zlcL4I/Ak2hDXg7AUzYDzmsAf2lU2F6BeWI1q+OryH5M09udQUbd3g+N5iFyOgZdvQbiz840XeY9
voHfCQYjMFc7r+1vY/xdHh2EqcAzPUtQ+ZkusXoQDKfxRQute8qHuSkvjgY+adJS1d4UeV3b105B
2hJE9mSEjWHPNLojJoQSL+fe4ivd+O1hGh9DuwhSNdTSCfel2i8a+kv7heF4Oekv8GSMMeF9lE9j
tK6621ZeNeXNDkHE4lo3ZqSPMRlk+dTjdpTwF30AarI574++OLn2bvPWYKALT8LwqoZ1fyHn/Q4O
+Vq1/97tsyREj+K0kXUWz/4+ez8i8LvFwv5+j6Vps4Jl+Puz/Q5YEFdD6EAxFRkovH1WLh5sOU2j
WlY2uxNgx5xefx1EuTvabsxWRWRe9pOF/SIMlRni2yLhSZ3QRO0FAZK3/XuJ1AbRV/IMoBx83fuS
jrm5n5S+kJq6BGf5XmWfvV8xL/hjLRbavtX7iPdbbVPSsJ07Eith30IM7nyCkVUGEccGIlJ0diGr
o3ppuNbR00ldyCkHl99GNHlk9o8vJyFI+9/v6Pda9+sdgm8hleSGng/i6yZV4zpulE2N/hcOR/Sm
Wd07hL/QW/KO9CKpHeFCpIH5ntxADes+DpEHgWLAZ2T0W8jPzaXyVzzF81Nb0f99T2dBvT7KrCij
VjZ2LCCFTuf2MKpGv059R51WqWc+6vlVFnl5GQw820uL+nuL5uymnIViw95nTu/wBhQGELYAXFZA
0PGUfFFfRvULZInPieIayNs7rkKDhmEzdXDi1yDHmAzQQcS3jhNx9A+HC1vufyyqf2/P2SY4xpU1
7mXenVX6u96H6VfnKFQFvRRkukfUMmwXs2EJNzNpKp38U+nncOmiSTwi5jbLImYubqsGHTjO2tuX
gXq68AStb326sxt4tu6roR/2Rs1bhI8Yw7/NQjubW9W6k1eJtCqLRdsuJRQ4wVxicwL/AlSRETiV
z/pT4sACoYKnAEBB4MUw0unAV75WMW0JDk0gqb6uTiRgCai6ZX5FpzHxm52bdd5pdCt2veKBDbCe
gbgWWPKatw0GbXhHIcfMe6nuy3om7aeY1CZYfyP/Ua5NhNqL61RbjyAPTN7dBGZ1umoQMgdeBo0v
QxFintvzFmdWyrx+RpQeSB+cS/tRLK3f1v5ZxtoezdyMHfajQm1Ac2uH+bUr1SK32g2TDrfDdHJs
r9FnyEBTthDlJwN614U39EHaBxnyzto016Zx7+WXxmLfu3Vnj/Us8YuOqjnYEm+uidDD82QmPwgo
sEFGsSdUyNw1nsGujacJnXIaO8dwRzG/89TU73uvgITDQ0SADTDnSLz2gBATidUdOZarDF6mhtFx
WqTB70Hup3z1z3hyluBUelHkdc3bPn4mC4piegm7ZboqgP5emgDTnPv9AX4hOf8M+aa+19Sci+0o
x2E6IkiuLnfyfJdNuGsZKiLkAKegztzh6O7vx7cxCjT8i5kdcnuQcFGnShfkXZhOBmk6StMC9wmg
h+hL0C3rRJEOdjgJ9nTdmRnh8oRvEueD5pcop1NEJl7EULebNzTEoCK9qdAIkCNAnJlaIvZaCOHv
JmQ82z1xpmCqxjUB6NImtD3D8mXmQ8qqofXJhsSNp55Fjtg36PE1+3kZwRvXytBAiPuw1PAlGyZ7
lKWP06SfUphm9ULFeKWckBkaGOyhI80akKZJPFWjuaRPJNNP8afCqDVaD1iyqVelMzWN6QkyI4kv
xEf8aeoJ9SsYexD2ikGTwSX2JmMgab4C4AvPADqwkWc0ZHaudl9vncRDZ9KSpko60bQLweznxPzf
4+ir0v3jiQ5DnhpJ2Sob0GDbjmEm0v/T6M5CU2szRm6xwiH8VX1IHuXb39ftd1TY135zGFXJYuhx
DmU/jZoyHNNK2eQ2YdE3OvaPh/aK/M5WKkqvMt2i8rK9X1w6Ar/AVt/j0L+XPtsz6OnZRVaJPWNQ
wQZpNcNWYXjXe5fMKuGiTWCpJF6TgdWNSbeAtk8ynbPEI6k2mIymsxQHM8c7RD7lw+CEThKmzNDt
4KSEiSGSIKlEu8KH1N+UnJYumay+cy3oeXiLq75N8x8bTQCAlX8EEyc9N/T7azfD+lX2UIDkGCuY
ayee8rSDAaT5NgqkmCviSR6OuKlxluCuYDIqkC+cwcr/WBT/vT/2WVtV1lLVShROOFZnMnrIGSiZ
V6l+0WB3HhpNUJp+a/h75vUoIRH1aHIBm62nEmpsp9CoAwMbNYNdFko0Mxv49pNG9VQ+TBwc5Zm+
n6b8KEBttIZGb4gDgC6N6ve2X5Lz81ltX+m8feJhsGHyZwKAecRSx/SS2tPROrU98W04/duj7JlC
tNRjUxaayEFJaiLaBIB1tt17WXn0NgjdpNHAL9H45D6OQA9RezdCi4nsiEeWqvoSHirYl7XLCpNj
PFAl8eskWli7Vc8obXdlmIsCWqd0Y+6ua3vK+Ysze2Z7fRNEbVAC4i/DI6a+5uxkzzvgDhIyjF5h
eZTYZEuq7h1VyvcLZ+r34SloFxPgiwYyR6HGPVvLjNu0eK80zaZzXBPsSOfqANg/UHSVYK4y63hW
YhEP6byxv3qCCbjy2Ocfk8qRuwXd1/Yb3UNeJsLujDk1CgZEUyJr6/eRV379o7a+xeGnuwoZNMRn
fiBC/3zEUoTCLPXQGR0+B9yzP5N36TOuPCdzMWVpalpxLitfTvzxOXrTmcBzOipuRArQeUd6taBM
dm5OS7Nwj3jBopXA/ElzO77feZnsaVSLb+qrVYqmZ2m7FiQXegVQgpjQQNOpPS0NikuJ+g8d6L9u
7PkmMNHdGo2oaJArdhWwgYiqQiHHhCNmnQruzemZk8ZOqHl87uk/NbXJbwXfxWMdxm8cNdgRolvT
uQl7/z55s1XXQw54F/vKSILlWdykIzfa08kBUc4/oFnl40Eur+gU98CUdfHPxZMcKaIfT/J/t/hZ
aXuINL3S9ULd1DVm8tlnu59a+ZUsPefdlVTCle4Ofp9TnY1obchmqBm7wEqA7e7yiVUg+OKE+niX
Ys/a+dZulmEshUJip9F85q401Vzn78NnQAMSHy4WjBxqS3V8cQ7rRDihDTen6oaGjLT32vqjebew
fnIbkCjxKplaQq2YIY7FzK+tvLBBzsUft8nU4Hye8h02MgEhpHkvEoNouutvHRceP3BI/CdQTxp8
UoV2Zai3XVfA1jS9aKrFrgqNfPqaxpm7SabddTLN3mAjrHJEUFfVUyR+dDthJDPhffcjI8lxJmYG
Je0fwPO3RLuBK0huijzXunlPEMjor7RmTdx+kplxe93N4Iu/s18o8UT8ouMP5SkQ9OqJn+TuTMAz
NBQTzBjqW2rmxgQhE5e+Uj3Jx41WXyH0xPdiLYhAdoK70iZKfdU10wO+wFqYa1fH8SXHReQQpofw
iDUR0n47tH+9ulppzNzrq1O16lDE6B5j5o84cVQ3SjM91felPu/2t0X/WBhLRVnF0b2tXpnKbM8K
jdtpidhTN2/thaxMnW6Sjy+astrjdb2sMDBVb7TqaReRSk0jXC/0uV3fZzGdnOmwm3XOtOGvHjYH
4553OCbBIXW74aa3yd0SYq3Lj+Dm8ZAJqDlB8SPqlod4pexmO/VqxDIyn0dHQQTs0ROigsJPsbyW
yutWmxTwRBPaPqGBhXczdfRlKm+Ox4D3MDYz1V5Y2ZJ66ajPLUR2uuUpm7WOV0DlG8Mon6bJpGJZ
YXmvXA/dXNbX2eFZT64k6Y6/3nIwdHM1n3N7nShztWgldRNZmQ38HWfKO0uKSdu9GjUuh6T05TUH
oOw82vHek8bQkUBNncBgx5PO+jSdR3mAJVpfKc1sJALr6tWhvhqiVdqsuaRm3bb62u5ea9gn9X3U
hEUzraMwyaclLpnZjDfET+LDcKOYTjljODpTVgDfiU6zHuATDj5pmIwTNZ5q+VVDs74LqyTsjtOu
mHddSB5qdlca9uIa6j2VHRqypzd0hHyd+Gt5O7x8JXZlSJ+tSlGcWCf2VR49t/0qH27qIxOTeZes
neixtd46e7Ez7hMhI9kzUZGuq3wlM7jZ67OMEUzhS4ycOr/Bo4ZEtvako2eg+m1wxOIYXBvXLVk6
jNphSqFpgbcHZAf1BykckFV48iVBnYfmGBLyW+zHyO2bdffBEKFspoYUpDjcSnNVmsfZ1DhMOgCk
+F0YgdT7+Vb5VONg385VTCEOQXeY7KmyMXPRvezkM2oocInB8InBevdY175MGlbRwA9OSdDBM2YW
14RJG8jNVAYwhBSbPZVpjFZYWUaeSS8L07J8/qKZoZJNd/X02E14s042l4yw5o6eqiu9nu60ZafN
VRqs2OnwOLNZIdNj8hM57HBrtf0a6fNmJtM4MUNLnh6GF8lBDrg5bCQwOFym9GTk6L+Uuvuja++f
o+RWZ0KZ3MbtUqcoqunthn07MZv5QQpQwBn8uA5LjOkOKKWP0yOufOnsgPe8Os/ZyChighs+fNr7
0B5Cmv9R6xlIkCiWy9j7Pt+5DNHIL9vcS7AFr3zuWgbtLPFTnKQOfnwMCsB/KPqnt3kz2ymexEhh
dE+Px9LnDK5MP+v8OJvIxVSy/SqZltXcGicNv0AY9zhpsumRmWvj9phQpYQlcQX+Lo+jqjy7DI6E
587nKaiURdmk7kONrERhi0+SN6TXT1pQakENKk8jsw4aDJRh5mLI5oRlz68DPQlUIh0q/04QZysr
nto49MwO79XjwH5EIx9nQroKjJrsgL5zSS+fnUL9XQV2Ir7GVpgd/J3itppbjH6F1xLMKVjmdJlQ
9mFZO4EKkMJxST4Y8ijcGpClQ3CwPDGsQuw9EoXaiJAT+I0TbR6cp3qgi2gowtYy+OPzQz9N1cVx
9PvjNOK4TEK5mMfRzDapDEMcTHW8iqZ88CPYZH0mHZe5AzcbO4RJXcwzvFGTsEaKCflMqECwkneC
E8TandLf4mbITH2ALxRhd5WLhpx7hDeZ4pGccQSCVSvdDqAmNvF05Dmitjs2zHu3Yissdv9H2Hkt
x40kUfSLEAFvXrth2luSIvmCoBHhvcfX7wFfVqOZkCK0Gu5oRALoQlXmzWtwReflbC4l8/sew6T2
Jrtq5lZM6jD0vC0uWf36q+gXC7KQdyC4grlfypXf7sCVhFf9or1TgSvlSwnL7hxz57iI4zIZIDR2
WM+t7sbT48Rqw3sLXT9SdJwC+82tcSFf1q9dvjLE7Tw9zAWEyvkeTU6NgLfeqnhPkZlGDd+tjSs2
/ynmNY51Vb4Inn0gAXSNe+CHTjANJu85hnP8ljsaPCaSCJ54yTWIXpbde8rTeJJRNKX7QFtisaoz
Y3YBP3FhGX21O+VmrR9bWASwII2dD0TMXLGDBPWqLw9soVxos9cww0zWebgpeNRHoDJwa+2RnUNv
NpS3hXkkHqIjRo3xEUu4+9EPNw2Tc6wPEd1HTlau4Hdh5xa8sANW9XmmPIRcjOCW/Z2Xf60a7MlU
AfIrb+9toCSAUPuGe6fAwHyZmooHbX5LpB8KCZudN3Gq4Y1V2TkSNkaUuSOGi+Q9ZfNDBwx1GGdL
wpI+GPEBm1Xzk5Z4hv85SR9a+jSOFM+44o/yykg/sobxleivGiT+iYTzjwDfl3ZbkqS/tCnKAor+
oeX+3Qiim62w8zVabqlbgYnK9SqkDujXBgrQfq2TpxQ5ek5UoE0po0BKNda55bbLo191+bpo7YH0
R8GpGtuv7QFvS/jD9AY4LtMXnKW7yuASgIi55uAC3P8ZrJD/G7n8f7n8G2pPsSwNzPy/L9+CTz7Y
deukPr0t1rbrHKsBn616za6XA3QJK5KIoTmq60ixWQcDJrG37t0s7PqvgPnyk//0YJcr/wXA6aqs
w7qYKxN9Z4a9/t3LTeZ3P+Kv6NjpRyS4zMuvdRTaJZLjb3BlgutCkwJVht8xjPrblf2bjrwAPBpO
eXhZMH/5Blx/ubLRiHrNiriykBMI+jDMu+fmLf8Un9IHE9NmPOMjcmMsGSZe92q941ynvOvwlsUl
C6R952H2GW/DKsb0j7Rj9YwSzn8uPttb8sHeeaxhamPzOT6mVxkGzTHGKOJ9sWKL7tmPPy8A8z8X
wC8389tjHufc7FqhlO5k3Qx84vJKDNcFgRrLQGllkuiorIcTfbNq2uAZSXgUi3097uPkUCeHYalP
2Km8OvCAPQJx0zHVsE7zfEp9uDAnrTo28lWWlznCJHsJuprU0cqNmThNB6HNXdDFfJMrGx2FBmbs
4noguL11Ggt31jOAEA1kTqJlbVed101uiQ8GMaIdrz61jSdM51Y85vNZmDc5FWdg6zTuwPy5zQbN
uIsztR2dDN6GtYkVL4WjCmUJGjRZI747XP/8OL8nb/9atb88zt/GPIM4T5YYFsyxP+TBlhu3oZUe
Voy/VKJoPpMPXwCc+Msm9G9O2/eK1MkOYMiG4ctvWImuF1lcJ+Baimyn9RFXXDqwNLL1t760o2Ad
ke0HAzyyE/j+2A6Cjiw12V82E+m/1pLMq6FCrjOgtv02BlGt0Ldyk7WkEpkTLZ2uyvuH7AVbNyz/
5RUoASCHCadymZb+hVYifRODfn/4v/783yYdmGkKfqWBvJaYPUwLZv/M0lSJbYUsEHjqAGsIw2E7
+UrR8sDmRK8T7Ep5P5Sb0NhYlZ2SuT050FEA/0bIig32kTTzgCE0uPAK2NXzyOYLDcZ9aqtvfBkS
aUfkYbvVIkfkfhld99tQP1bE0PeXoDun3UXtjmWxU8Lz0F2bCLLRKgwJrLGbgCG3E6WuBi0a8IrK
g3k43AWYG0cr2lLmGlS6BjzIXZxAmtsnJP2RiEi+HdI0lYmvbRSuZcGWjzxBtAd5k2OtLewVYgR8
uiVPmsHlv2F6xQFnFNAEFHYfeyoNVrL8HpOY2jm55HbZ9s9vw79dRViXv34gv63Lop2NYRpZl77i
zqPLuCQ9DHgVokxAcgFwiP947nAq+r1DHpMJ4IHjd7uqiY6l81IAO2waPcahcc+Qad36DA8cE8PC
YtOS6HqrUCLNdOR2bNp4os6+06vuSOR7uZ7jTTK5ZuN02krv7ZTAP0Acoo7RAek7P6ekP/T6Rbce
WABysavaU/w3Wov0b8vs5QksnAcIEBbWCL/BUdFY1lIzxAzfYLBtmQ02eBBKbtls4LNpz+MzBwbG
rxhDvvY49qAe0u282Qw0hNZ6bh2Rx4P18uymBLHX1LFuyeRJsYsCOx+nE1fNO/6qEIHLfDVwTMyr
mEWBIoZIx8dqWI5sjV0dA/jqMSvdSd630yEUACu2tAVUo/HsmCD1+K6na1WwE2Ul4TBJ1U/GLmHA
yDJf/dz1AVl3xomtpIOmieq8w4dQKrZMjd5DlDXHdoZ8tJpz8lvxx8G4qMDrCs/ga5Gthy2wNKgg
ONg6vM1vA4zuAVp4eQSYSJuNiipQWeUwCelQ8xXJjy9z7EiLP6lO4PQdUeiaHyI8zZi4BLNtGQ7V
a/46nPvd+KPGrBNdH6PWFgMufP9/8qODRzyWLIcRmojfPaGbhgMrgvgdaKZPSGp5qgCsLfASKaab
lAk7WgkqdmGr0E3dY+EJeZ/6GE4vtbE0Fi1vpclzXzV/U0p/U7n/tWn9skLkf9Y5WMcU6iQlHMAT
Z+w6xNAqWwYGFmkQ8npsgWHXmgAPaI2EPtgN/abOt1rM+l7XJLXFdk3o2aeg2bhsshvQhEb5GgSa
iUwIg5lSTVpZdI+cvEx8wKKAohHhIIwQ/3IMqfryPv/7Xjj+YKzLFkrff95LKo2zJM2cfoPoDdre
JGcV5dtbY9hGvZGJPgucJt5Gma1mjg8MiAO7tIsyz8xBkzd9c24NJ5A4vEHSnJxg5cZh66b0yzOX
fdvAqHFahw8xZIPqaFonWTzOqkzzdpuRvAKXMNzC88ywA4y6cwcnbZwI1K8QaEu+Vgw5sPvR3Lw+
dtKxko6RsY+UqwTWUR+L6pSrB6vzNHgGIcTStUTggObADqvNTURuNSk1+moqTw0sjWJF1Fx2G15h
AoccAeAgjd0s8y2nBYOa3VJ3zA6ow9F8L3ht70uEFhbDpq2jrZS2GN0zLGAqdJv9lbRUO2ttOZSh
j62MD4mRobQprQ3rgVN80F3QTDDgINsyN84Q1ZSuMtvy6DXFIdSOfneMtWMTnxJS6xptnVHIw5BF
IkYk76F/xuuMEzkhTo7yE2XfsDbALEO+97rCOg3rQhJy9VWiu1F1Cq0ttz1xX4g4Rnt4t1CSzS44
D0Oj8dhMdq9Bn7V9VMA1/HFbYePGZOhWY9FWYk+/9kNX+sDmX4WSyyaNiz7KWCbLwrphzIKP1aX7
UvGwJuL9VbhphCj6a4upwLCucOhVPTFfczpW1iqgIVJgN3omwmvJNjEQAr5QaAc2IZsX6cKS3Ubb
wtgO+ibO9y2D8NCW34pH6RXBQebJ1rFqdiInT+ImzY6vh2prTNvI2MrSobL5Ro3MCuFIDwG5IN1s
lfykkTU7H1skoL4NClKjioQ0gmuqQFQRYQT2DL42OgNdmu9wgjMkUhW7hQtvMK53inglfzKSQzQS
y5uFQVHS3TmS5BFuN/i2RqI5UA4cAbTHsCxM19d3ZuVZwUYggJGo53w7TQtBioM68Nd57+jk1HSM
KtYShACv8O0uchmiwEEEp4WnaWCwmzoBIELhzbNTICEEJsYECHCP+DYULafegP35w5Ie2toV5i1Q
3Jw5HJ/BSwQrSltYbCmaRMYd6MpIH242AR965vQ6JDtnIq0ShjsDAq4HclIHXLZSaA4IJ6N1N7dq
vdVNb2hAtdbBM2dci8ISmhnpLAyXWAswyD/xf6/Z/FGU09BPK0NbMYlnK4MiZiDHnmwB0u60Tg7V
QXkSAK0Xw1CQHEbGzM2STz3itwG1OcXrc/gKy5cBlFpt5QeisqAGQ38bb1W6AIWVLZoeDKJK+wlh
oepJyFtTJgA8jECE5k0UbSHcFueQkTxACxhaDrB1zX+2xB3r78E9f+028nvHqDFYD++tl1er8ad/
kvdJQo3mGC/VBkNfNgFECYAM4lqjKQXgY4I0rmTChhkU8kh/hiv/vd5NRDC2y0faD15Pvkmwi8tD
FJ+FaB/Gp049+s3JEvd+e+HfBOFfKmP9v7h5smIasoL+Epe335o8jJkmsZp88Q5rg8rornsps37O
MvWmE250qsUn8nbGZ3kdHwxjUyxyLmhZKPVkjNU8KMZau6vQ9FB/EUCen/x81dPmZrtm21AJqMCF
hBDa/ksj7WXskJoXsgJBDAQGTFA0O9dHvvZVPqU3MGsTAOcRf3FMGt3mR+LykJkF5rB+ydD+i2fR
f/KkDclCEWhIionFwz+PJDEtraHWOZKsfKUA2x+iJ4XtMXOSzB5VyoCVzmfHm8UCY+mSMUIIw1MW
rZmgsTei9WZe3C/sB8VawAaNuTfrfiJ3dR3re+2aV+sW4S7kKHMNdK+i2lZWBR7Fnd38Da6R/uuD
/PVufmsvVSlNu6ikwyotjo91KdtgTkJGIqn1SpNnSqvpgz5L7sFCVubffvx/amBYRNh3YC+DjfFv
tYqmNK02qtQqIi7vMpqLo9HuZHGbmhtJ2OnlRVEOqbXVyxOcQTVw4Y/I5kGz3D4598bOGg8McXTh
NmLfnKKaWMWt61vbhuiI8NjLuzDZZta2EI5TcdbIXTX6R7m6jqQVAYMW9szvEAUBkNtTMh769tyk
R73YqcNffJO/y/J/FjLLLcqKIZu6ttzwP1dNn5itFghZeze9jqp3dUzYxT4i2CvI5L8hHqiLHftq
uQjfaLYDxXPd+DP+NOCF9Cvxib/U35H4cBCk4mokzuVLufZf/kd/1d/VdxRR+3X7xMO56ciJL9ar
/EHA26l7CR5UrBOsy/Re4wzxKD1aX8XFeJMeyfrQxSVQuCfzcjgnHyWb3uOfOzbz33DmcuNL1gOs
4sWW5p837oum1Y1a2t6Vyh7WHZpVSjaDtnIH+UXqvLndkcVF+UZdFsDnFC8UrIBxGaLtecWYmZ2Q
8Th7B0WM8Y7wKevOfbOuNJpbtv51XNqYugpUrokjq/AwNrHpYqxJAqEEZexhcaqC6UeWDtsKnoXt
Mu6oIZuybQORsjXxBRDlScrsJnQIix1JS9sNqkPGSBDa4wS64ygQ79h9OV1+Mj/ghYSYwdLROTvK
haSt/2CwKkNuWU3xupRcF+n7X4mX/66GMQYWF7Uh7i0Uxb+9rEFvkfJuQLTwf3Zg7sCEoJShneLf
DlZZUN6s2WJ4WtAI+CVjzQDkW6DDWBgqwVV7TZ/qN+oQqVxYKNWBeTann29uNAb0j6Bc5jtjrBEZ
PRAPpLryLwW9snSnv78Gv97Bb/V8ZOBoa0RVew8yGxEb46VNiNYdzSCDwzdqeypxM2FUt7BwKiYt
4PUqDr1UCLQhzcYKjlB56UUqbqpbVefcdEp93X3iRPi38Mzv6Kw/Xexv6JMfDzlaXi52ukKgyjGJ
pUSxiMpe+TUH/EotL6jxYoD06D79JPJOKm35MfGqx+an5egfxlfw0V26u3woLvORAvBq/KReqHcL
T/yFUenEMMIk3SK6//mlk+X/BEpwrDNMQyJBQJV+g+HDtDP9TBfEe46AMl0hgLX6tdR6MT7q1A2J
C3zAk1fiQ2rCBXfM5tAy6ak3tFOMWSRjqxankWwF0hTag1icGus+R4+VdaqsO/1QCugFiFqejOJc
KwclOZS9J4EeoCDGFYjocdXTkqtFQUkhnuwFRu89iFf9Iy62M4WsdTWDbYOQ5eyXp1S6sHOQUgSi
Ryp1f2APTJKviWnm6MIPGfDYSB5rzYmkc5m5AvkUNTw0xi+wrGAwOCLRBsnOMpAo2WPr+MmG5i3I
vVhe3nCF3mDgeu2E97zcq6EDJ42MZ8ziGJGMWPGETp+Sl7OuF4mpQ1cZ4iLbOYq+Ef3L0BxGYxsb
2xIib3Kf+/vY7wvuQVlX79TzONSfFZTe93RDbRrjXAJl7E492xdePR1T+SwHjw01m/GzTqHHerrx
Cf0eRtxCTQ+gJcAFfNBpPXBRYWqfrJa6VFkF2C7gK/3WPE8h32s9yE58lSm5V9LWbzf6wb/DOr3V
gB9UB3egwgiD3bvvEXQpL2VGjTk4KU9vNQgL32gz1p6geSaGQ9FZ7o6hupXaEzDiSJhSvi/MbeKf
o+Qw0tdKRxMR47oqN1F/scKYlORncToE6qb4FJFAItlC6WSeUtyE8MUpLgWNphC96sg6sS/FRkTb
Wfq2hK1pUf/nl8i8V8WnVj7AlJT5byMSv1AIS3RjW9O4iOklHC9mesn7vdBepXkfYC2uP8j6vZuv
fXFs1H1gXRLjrowXKXga6i+5vujFvZRPlrbpNQ7vKyyo5DbXO02+xO1Rls5wdHT1OkonKDmj+KPw
nyHrhAA87VUJLkb9MhFtrj0kBNGEe0gkWghxZquae6g69NW+shutjU86CT0zHAn5EsVHKDCZuYeJ
UkPUsjZhdoBE0+ToA3ZKejDhyzQPIXyfgCL4DhsoQWCtXgdz30HYkWgTt1J6iMO9CAEgf231r0F7
0PWALhOCEm15QySbGVKjPCra05y/mtTE7NOSeshY/Fx4cw3qS2reDEyGYNlA/TH3vfAYqbsRdGtu
YWDwOe1a+VInt1R003lv9F6w55+lfAnnvUC4nuyZwimpIYc6Fbfbbs10w02AEcE9zQEd8AQCMgLn
WAim3pCRwYUXuBuKbjnvJwLuYFORspNuMugh6XaExAXH6Jt7VPBvCkfQFnuKjAfzRNFrzmCGHvc8
Z+6sHqZs1zdH/NpJB57e+HkQtUhZgFBlGvtEPib9IQxPGYQe3C+Ru4VMfI5ydOybh0h7aIKHPH+t
6YOaB3F6G6OMhvOpmR7n4H3q3/3+VlRfSBGq6NihiqChAH+QtkG65cKtaY9uRCI5yFqelKzsUuxj
mmPbezXPTj7CTxyhgRUemvf2YVwcznchBKhguXl+VYTcZC54Tq8eGmnLfxVC6ZJAEDzDhKWw0auT
0u0AWsFyWOMQuGT1oSk8pXWm6hSDWEvbSr2W0skUQAYffQke0kY39vxpytK1NgJuFQheoPfOThw5
E58Nq45IJDhnyvJFRvjZRIqbdNaFuxkgZnxLpkdYab54HmGOiacsOgbB8thLeFXNVeaa5nsanPIK
nevBqI8GTwD/rtDDTASoijUxMzfYagY+HKFXserko1idBPUJ4qvPHA53SZ7hQhvbaOKJyy2krZa9
5sFJ7w5c38zPNZEqnKdyjyGaBG1G4sHaOcuH2o7wLVKaOCRYi4rHX0mb41Bd2kNLpfIGE3zh+KUH
rlWY9vzZyOckntmQK+EUqVd+GN+0Iu0t2VqIdFLW+HWe9p2yK/obV8N3rIKHuF1WUMbVVxeDXrK6
UDm3rmBu+JQTSIDphuvkm0EoG7i7wONezO7QSVtV3KjKTmfCBvQf7DvZG+pPy9xU5jNAFjsqy8ZQ
n1SOuEQ6F/xjpvDL6s/Sfy+rl9h/l7pnf5mvzj9ezfppEF+z8BmiX1ddivqTexjGxxwalfk85XfY
cU10LAiplTOGWGz6/XznY12pmAAWEAGT6idHajXDrwSxgL84mM+a9lMRzprEjuz4wfJ/o/C5J2V0
/gEpHG6t0e3m8hwGJxkY0n+ck0f0VX39wGeQCSf+KOUSWW7NplUPZnnK/ceqgrYNOn8Dqsv58NIf
ffTWq0+sCGRYSXeQy9NcXwfjeQqeJTTzyaELj6FwDoRT8zYg0FKuenbX/VOnXGv1qUKgWj9MEN0p
3TA3muzBsqsa27mU6CTgcZCRT1FbaZ+wjQYF6ayjKbYADrVOZjsxeB6rgaDclwEUbLQ56KFZo+gq
vyCmw0oXq5UAgMCUyq4pMBpPivZ66VkQR6FFU7eWyKVxIQQGDO8dFmTMMXpY924iu2T8lgJCBgxC
M67Sq8yD0ewHlVh67d5CmGYpLiRcD1onvxv9DoZsTJRY484YE4FavJvYuvpMRtaoIyUmRegb3lW8
tkpHxjo+caV8IzNmGvZ9tl3OWBOfIviop8pwphj6ybYaXS3zSjo/QqWDt1mCDnoGPJxViqTNYO2q
6BBnXi1vusgzhsMQ7cvkKA870b+RiZVH522svZrVq2C+pMOTkT7za06fFQkeII4n862vPIXon+qu
R56W26aOI4En9vs83jT6psd/Du7epQaCGnaavg1MF2tH2xKv0B4F4xSbJ6N9jMKnTPjI1aNoPLXG
Q2J9xf2nMFJJxAzajjqDpgiA+7UiCTt+H3G7ke+R5PKf6tZXOH6EwUtKRltEQfGeET7aL+hs96L0
n8p0m6/RJRuuIkjhALwcF0hfVSxCvuT52SwfU/1VVSsGOJQ9w08hfCmSj3D4UpOTUu6C4F4qj2L0
2SqPqnqvxVuqbedyJ4Y/1eDLbF6t3m1rbxivavUYxJ9D9RgOVEH8r2zuKvwnjUnnJD5npqPr61Q/
mnGyCkH6DZ/g3N41+61kwuvb5VzyXN6r6WSqtwJStAStIsy/UC75gHcC8O9KR+/ZeWb5IMavvfQg
4vcqvYTSiyDCbLIBHuvnQP5q8pdJBZyY175KxXfNxJMhbpLGDqTTXHjdgzXvjM6evyhWYVFG896S
NiPEMGNNAwuojlsP9R+wIpZK6cKiijDMaNxcuU7RLRep9zzSGzvhqJWXkdptNRf7gOOp9/zyRQmu
c3YP2FhJ+OSQegjGRfTBgMLvbsK3HDPvnqMKuIdXPX0Nkq1oXFvUjTfG+6AEzLEK/DsQHvcn09yF
MLnHLdUoqGMe7jpKSjLPGB/EiF7soIMrYGe4izKYZ6iduRIoLUElyT5X9vzFxF9V/QpxIokiLVPb
W6o8KG/djwBqcHhlhpZE3oytng7PDonbOoagERwQAiA/g6zFe36TEmd6gOfXw4Aybcr7BphossfG
fUFJUsFcxdqQlg1raH3h0AJtU/qzsfY/4fhBOxUnN93otwDBC1q6wVOkrWDulcyGNSVX2I9j/mCg
9sTk10RTAfkUfVp+45oi6M7sbQhEapsb6/ADbBZ7CJ/4Acb9aB9yRqCo+uitvJixM1sNw3wOT3OT
NbYqYvSyK6SLlO4KlA4VzaMDrAC0S4vCafWD04AzZyMfZHll/YxeEMn1TwyUDzWD3R1ydUSSppv4
W75hjY4XLtBavDSfMN5I78wu4nuPixSWm/mS1dINXtM4yCYmTFmfUlADw5FXwQPiWZxDfwYc/oep
WE0tVMQVDFRx2ufHBIrWVXgLp5XI7gUWFa+Mi/zeP2VoELZw5XSCU/AbYNIEzHpbhgJ4gWqrZnYr
km3J3u6XD07mlDFtRr9a445fEyDEvb3RasFb5hknkBsEt37FiKd+UrClQtpaIY0it/1A4k4DUzDw
ZmOvyV5NgCEXjAr7R6pDjl7IJlB7Ley1hfYga5CTaQU39YnhZNduSxNSK54qOz7/SbY1xR2hkQ8e
ZNQIGYR4CqZ9wvErHPtib8xojt2cKGBoBGhW0FGARrwZyc6fTp0B69yJmp0wHxWBqn0tSgewJaSM
fuyM6N+AbXUmV5tR2lnk81C6x448upPAqMMW0DwRGfolpdtW3BbqgZF4HG6n2iteumKbfYixW9GY
wXiGV+S74bRRrQ30XyJZoCtJ1SpjWou/UnLQNJe9wcIDnsqy202okD46iDA09W/DQyB40wMzS45L
+E2yDbmx0JgRbStzA4W9pDEF5AIUwmWWKHt2sVv3GeI6AH2jdiXD1p6sKxnYoFwGdke4t3Hgacsf
cFN8wRPqeDa6zSwE36Y5XBjRvAABhDhjmRf1CH053YfNhL2i7I7FuuaOZKdW3NZap2j5Mg8UTYeX
QjQmnnXY5eKmb2KBK5ZOYKBI2M0of48Q4o3k28CCmGQuxXe6g4jUH1q+vhtVG3cXHwfL0JlY9+BA
ICjPSr7WGW+hMa83LbO12AuafSJBFNqM+a3rLn3BGt+oTM3alZwe/fremZjdH7HSyV7YJ5LPRNui
gM8Ll4tXcH9SNzuJs2HcSvOuwPq/YfF4IrIuKNgECoWHsnLz1MtxKptXOUoACk71IMJWpW2wmOW6
bDYZQ3bcgQUHJusg2CxLmKMlYlpYGNRvTIYpRgu+yRYaTVduqmU67+bs/CTVkyj5yjvGzh/2hyF4
CmTHJJ2IT3hHiamXaNF2qu+Vpw7/XpIz6blEN2f/fsyY5ulblnxCFyOvC2sDWQ11HeSeDKG/YPs4
8/luV24DinNWLK9caauo2qGV69ui2mS6l40L6R9+L/fNT2iKrTSBHGxZwUCpUMtNWkNjJ5UHEafo
3DVadwg9SDMQgGfLQWrGvIpXN4IK4ns9cNgi72UUmGPMieuGbwsRmraVPMH7dmXOf0bKkOGJ5SWy
XkDcjop5w4ytBszAgzDn8NxlzaJtCHN7pttSPCPbVeQEw1DHLitdLjYSEJnCjV+UoA6TuEWvs4ev
NM5oK5aNi5wu9j0JG96eR7uSpbWK0pzoSwTFGcq1Hczn0VxXCm4Xa0KyzPA2dV4BOxEDytRFoAcJ
2AdWmTiHT/JG1s86pjjaOezOGY6qw64QvegL6m7DTCdcZvcI4YggU07RI6ZXo7Rm7E+XbT61l+iG
RYy2joiUuDRfAVQLpqA7iNkMfiK6VyacpKg+ETyIGERt8SmwGZqDWAEtIT5gYw0r5BcrqSGeQbAZ
eQHmcl5Z2sLZZ8rORKlDcEnhkTrdBek2y4FJDkJaTiieQJjYkG8hvk/RogRBMdh9zoona1sOWIiT
SFIaPrSAToHn7bbTNSHu9Q6cBHj+tng34kcCRIUkMcL2O/b0dwoGUM2cYo6dFnNivragv+3hSArK
joHpRATsvDZ2wbBqdEe5gJ8tNlfg7zjlwW/uCFQ7IPBrMIFs3OSTHyZmkJWOsnhijIwAklN35sV5
5REwkYbgTF3AFFi4JftFRIdC8FsunCrYcm2r1GVIzPktFXtW58I8h8X9HUrmpxRXrMIKqhLEenXV
3PlniigHLnW5EKSBU9Lvsgti+zwwuVhAcYqhsVpxeRWxud86nmnxL1ozPsge1XuJBLpfcTTyZvHX
rHqZa2YfgQDZxEa2QH6sTBbre/9Yy9+qi3xr0jJIcLoRkzlRafO7XmATxs64C1F1lK407aIz/28s
D1qJj+FRkffGcJSSvV5DP3Mgcse6XVMsCnyIKNN28nBplf1goGPzFO00Zdc23Amyq6sbMziwK4fj
RlBP0PqK8Skejmp/4d9LyYXvr1pXEcprsM1wYzVtGdVaeM2jY9nfFA7i+DYCCHceDgFIjyiEQvJn
4eXORy3fN9/oYY30V3BDpMeq0+Z7bd7WMuYaO+EYtgfFuvu8VfOpbVzjhXk8xxz5nsgharsc7GlJ
TX6F2LDUrtg1yTs1dSmrOsubQ/gN476ft3AZc8ljYeMjEGGsVAMPA92QvWs3zWYs9lPK7gTh4JSQ
EdzcDJ+A6UtTXzmRKVU0aYNxGvsGLgS9zfG1+KTBScccEbtzYzeahyq7asnJmOBRAEDtNOATYB8B
A5F90m1iSDUGP2qL7wblB7zwdMSLVPLwdkMGIi4XDwjMjjzdUZ4IO+NVOM7mMqCsmK2mW2OhENA/
HDtEjCa60NMgnlAoSG+LaEbjoHAYH0Ut5o1rJDtsp1xo0HgU3RZedAvZjPFzxou0BSiGnsBr1fAe
G7s69gzD4c2W0BNjd9TuJdqm4iZaV926qgN8gJ3FaYXALz305ESnW9qNyNpEzVERz+ypML+mEM7A
RWMgD7OIiSqQlXro052JLApelHhR50s+nWPNnTG3ijfdsLcAyYtTYm55+jLcUhwcRVvfjNpJ0C+h
ddD6zVCwNN1G2VR0aLjidHtmj3l8CZIHn8AAJX4Kg7uZXjmWdTR65sE0r3Fyaserrh+N5GJ059C4
pMMxUd/GgiYAOHjX6EcOLak6pCE0KybCRxRyZrf3WeaVW2mHiDBcYbEHCPccSfQGUbifZiCDbeFf
h+DQpA9Sd66LW56c5uHazDcYE0tDo27zcTdioSP9LASaZ54c5E67N5ge3Abl7GdbVdmW03PYP+jh
uRsOc3aWSCvQN8Nj/Ay4Ks50T2jIGcOtiwyaAipm+HgIIQkGaKire9ibi3CIkjOu1tGL9hX+UB/Q
togrHj7iMCoB2pyWkgvvrs7585iIqeG/xnHMo0UYtcgOSFT5zn35RXgQqb7UZmYp3sPD80A4gfLc
PRXwtqJ1A6MWeRAVVugweB1Q43Jk0N3AY2Bvwx8dfgJMICAXGBgo0lYI5rGp4d9Bc47ZY/nbCE+o
UwFBaxIGsSdbZAAVqu3QNmt3Id7VhDisJwpowgdYrthKoahHdcRYH9jIX7d4Gxu8MnQmqOhXMYhS
uCgKMMJAAxVwMGIPiy0eXzPrYSQlgCUtP5eLRbePInvMKIDWBpOj/A6u57NJU1R9XzAAMTN1Bu7S
oTklmCIDah+Nk3GLyN9Vz9MZTE54ahlXdKuIMbG2ir+0Y3YwrhAkNax26hWQBya/FoOrdcrQGNlI
bfvhqkBQjKTINoCilPWMyQUuAd/fpHkRftZf3Uf+hEv+Bx2eyIAZb9bRRphGcYcebECkxNSqWfZD
y1h8ctgMBYwzofdCPyTkBt/eJxlaGmFUPHOkUTXukYzKbU4avqBeAAuAjQdNiy80GlhqFlYYU/T+
W0QfwlR1GGcjOqMoFEY404vLAOfSpHs4BsC2qh+Ds7W1MGP+85pTlxn1P4eqLDkD39PFJBnmyW8z
bCMT5EobQvHehg3Ut21ueqqKVpGiGnbAyjprz3Bql+oL4nnoRrGtlZ4WnsGWhMIBcYODrAII8lbn
bv0DxVNY/jDW5tmYoDIstDCKSc7ooHIMOzoLrR3kGMq4wj5Wbf8nthJ9ePnLPf2X2c+v9/TbVDtN
J3WMw0i8N/FOs47zXcGhx4+AkbxYdaSAU3KDc8/gOyrd1lmLwCcdcddDtmFycabyRytXdRhD3wbs
QI+WtPPLY15+TPCZRreEx4so9GefeUO39q1V91DCx/sLp+s/lFv/ZBf8JnborbTu54Fxt3gdJpbT
igHrlNnisb1jaIxK9aV4yB7q9/pHC3Rwi0/jY/0KvZomHHzgb6Z52kL9+edCWS5HJ+PXgmWm6b89
1CENgnYYCxJ94+1cb9ADFcUeZnuDlVK3Kzm/kADQmvVnS4XeuDPji6bvwgxC6W5Czoc21HRicAYN
CGLFfDbp8K++tf8j7DyWG8eWLfpFiIA3U3iA3kuaIERKAgmCJAjCf/1bqDepW93RNbjdNyqqJZqD
PJk7t1mXK2Cws02vx3TGkanWzar5KFfFimnbeiCbsBOSa5NJuTIvGsNYoOOpQN4KBLw2+O+jo/zz
6PAuMY82tDHj0PiT4CwJwqDjMs+7/OWOS42EykEJxqDk/6sdGCQcicWLnB6YBSsgzS2VpZFozZwe
+3cgynyconjV6ZuJ/81GB/VY//fLlIyR6/C/38b42KqKgbkqnua/lDq/3RRSdtW6p3hlo3k6Lxlh
XpWvqGecFqHB2tcJaxI2rygU3/GQKfGbMj+6Fkm9fV4YlV0UkdQsqcTx4/uxaosp+En9jZDlgan8
dVfvhHndhvAQ/PQDZYGAkzsWNlR9Gx3C4yPJRhex6zeM34I4J/7O1YEUAkUNN6B1nYbp6gkFdglb
9hlU9mCDqwTIE9ouaA7DM4DqL78PYXFUnoFU/5jbdFVnwdMxWKtAanOlo6WEFKD0e+imkhxan3BU
M8RW7aTGGua6PdXT6gck5JaTJGuExQ+FeHxcnROTYXKybvjP68KOQyV9InIFAJNm1jWo8XQYtk2/
AoQxPxhkaMylwr9qOyRlt/O0+0ZQIw7fyQsZA9PCpAieB+vdomFQaxSTPFVfL4J607A9khf23JW7
3MFz0TTi52YcQEiiddKjbDiletJbdk5o668+/93jNhFFZKHcLIRFdoEwSUWAkkafwoGDBFwxNreO
0PyluMvKPxlKHBMTppesQlIimZtj9NsxqYzmddabG7YTZ6eA69Lr2zP8+d7Vs7ACTBvCCjsnMYRF
j2dhYrDNAz3jshrFO6ixh4uvMuwwybTRfZjmBYyKoCsidYiv50gtpq+R+DrSmppRoFIm/gMAg2yB
Pn593AynoONG5r3h/JRm/ILCnL0JWmSiSLK2ehs9h618DfrZ6xrI6mipImN+pjssWkmaeTgid5++
RXxS2MZBBGdIp4Vi0zFAOKzw+/PLjWghfw8wXBE/awVkEta5q9NSzJsBM3L4txCR7Md9dPOQ+3eW
Vc9ZOyu/bgChslsu+135zmZNcft9TgynHhDRjRcdVHbhvjKON5aSGGD5xnNjSN6rJWYGmZ+Q4Oq4
YHNxYb+E5hkGiGaxbFqDmDxGyFZ/Y8fd26aB9x7tgxCDxGqfSeuDdNAaE3eG7VwH+I/vkq8aM5y/
7wMYC8BA8NrQM/+Sh0KCVycjNgK17RwU2KqPDEG8PBjwlFk/zYfdC/AqbD5xUoeFoyMZh8tjp+/a
p4h7OcKGGHgLtPhcne5YMl7G1uTGtlmOGdOxhcbtB4ZAUM4fUZdDraHJdvgBlhxoA6aLqytqS33E
H5hQAbaBMFC408wPRNDAXXl/Hu7f+BB8C1PrMWVOfh5GjTpKIed1XeHVXvvyPPXpIyUgZtwe3N5+
HkpYZP6t/AsP2Ph1lv9REn87639QrK7PRJQu904ENeC7nb6KpZYs2H5e54+XX1gBXpxaNq2z6Jah
WvGQ+eHAJaPSI61QwvTXwxxJxM9BpEkMIN6+YCzR4CWOSoqBSfND4hirelbUzVQrZ12xQF6igiYS
hPbyz188NKi+9CzCTWwJ1N/AWvoGlLDKRV/7EtlUqm8aLuYsMFUa8su67bXb5reVAhpwWxVlUBjw
1QoYCp1zTvz+EitFdNcX1w7YBAyC3diiaZetPlfMGOPj4/ktF13RT94NKhyuY1juXjydJK4kyOtQ
JT0U5jNdI45lkOHOxA4UdQiDqxNg2nq8V3wK85Ktm51/6RhgYXFmsvHlgCHqGP2JcAKFkHBvRpCs
kx3xGnRMeJholJ41fF2fPlyi5BEkpnt+K7N3iK6iEJRnn24E2mJBb+/xPCVDkL+BCbLqGbqwJTb4
XYmegCy3COnFJbzzJ4RXCm6PQwE7GLLF8GYpQipPgj917jbb45HwOtRcCL9mqGJ6TNOIYftqmYjP
NtQ0tAXTsx48gawzf2s0PjOQihN04UOOSaNRnMKyDvNo9EN3G8qudUTrzHd1Kea9HNf7FIHZffT7
gUlxrMNC9XoxcOmH2yuL3mVVbDszuHBq0DZottJOugKMN86SxU3CXGGqsjzG16vmvIyuOLAgTIm/
715HHrk9fMkgC86AoWQWgu9quSPeXGRBuhTkaaBf4/zs3QDZZskm9a6wWhkn8B6B8IKRO4sqkDI2
ALkvc36oheeA0Y9TfcljRNnGSSPprHCexEOjmqFBJWGyGqWu9LmV4OcIO44anuCV7VpfphbgKaKh
6fmoyog3+qINRkkDOkvCSxneSIphD2RECesFfO/u9vZaj0Ij1H69NjoGlPAEMlbqAWz5/n2wXMnw
M7BHJaKxw+wlVPjw4TmR9CGhCIK0G2JNbibhS0I5613aCIGb3MVGNzW0OEc7oHuq4Wm132JKCCn8
wyJvhikdM5JfYRcXMdKEGGmvpnKevAI/wcsi5QdjVwDghG8ftxsfFwgYGhy4RY1jKaOuQ80crCkb
E+G5x0yn450JUFO5MvZUopNBZUhBZ0edOFN9uxjuLkIoSmaC4vKQG6C+NAJe6XTfgJwsAtkDYWEB
2NYiNs6mVjJu8kCY6FJxHcn3oAegYUBv7Svu7kv1triLeCCFZKQ8uphN/UtyX2+0YTCx4ExbiXOj
m1VsYZZOgRb0E8OUctCxX/Wxnk6aiDiJmkfgHEKrf4JxH1CFsZnBF49RlhLTe9iTdJPzI2jWty/0
QWAvcjPioGWzgCwIEwlC62i/wUYTjrSL0hgnJYuQhYS9MQtxhcAOKp7kZmpwfnDWQ9SUNGZpG5Hv
glr3gaLcYa0uKrZ+h2zlEirSiYHUsy/+BaNfgxx5F75EhGpyOavevbevUz4YFi85XkbIRJ0HohJy
3DLsSX3zhZUpXYbLZY7rROK8rLgyIeBERRb1LLRgoHNNYWxYrVkG6WaUSstnuS3l4F5MCrJTXhFI
MvF2FtYzDNEXV8Itx60poJbH2o4cImZo4Lcndmg+3yVXGpQdtnEQTE2MDVwjvi2HD7lw+Y7HPZkF
luxL3+np8grYllyv/uhl58nnCXh9y2ZukmWz/B4ranwWg6s569SJqEdZCfi7kpulXB7MmjYcvW5g
WLMCE97SV7pDXq70K6vJSNaYGidp6ssSiwpuffdSTh7GKrzf16/bW2uutGaWZgsRosMZnwOnTrZd
szCsKdsvVnpAoZcT21S2hQl+c+j0sIsmA1LGyh4jSOf6UY5eHaNpnxkZ0qpPZoM4a8tV2m8GkFZs
CsHyiwXHGGsE8mbKEZnrpbVRrE22VuN62Mwd/pLKVopt8QYzk8uqf3+9YhNsUV4N8kpjW6yts9vG
M5MEUcqmlvDC26qXtVyuynoNHDuc4UvG5/smlyIetSvH7jrXrwvxtnpVOJ1sHhx0nL5Er75EYzkk
9MQpSh/7BCWmPkmkARvLCvKQCcDrNwI+nezHUN2BH68e5qovD1dx/SoPfb6qrH3XrAZ4t6/lUM3E
cvqo/eeRTaOBmLiwMSKiDLTPQK6WRhsPSVhBDr6uXsriVv9tWlf+FbuzJI3BUdSQYP0BpAy37tlL
nTBsHhgyVXEJ9wO/alRV51luBQhd+8RDmIQqFtCBThudKgpWypnc0hO6xt1vukD8AEcjH0AxPMYC
nS389l45LRnF7BjpRKMnfvBv+WmYA1EOB3HX3ex74WpTbUo728nLgRPBZgoCMXc4CB1Q1YJPk+Ye
oO+Cb3caWOzCeUhhkuDGjc/lFtT4DWkUrbI0NXEuZ7MMk7qF50WDYFsTnJNiDU7C7PE2IOrblXir
fkFGOK/1YzbBlRTqXUnazwV7VzZZ7hVBxlxExptAKkIH4RWMgQqdUVBgvikwytkGKyGWay8ih2xm
g6QCHkdlZVsVSkaQI8xdQNAB1eDnXLGhpDEgeo9VTuc07CYLp2VI4JHOMUEa8wKgEqDKQ4rAmo6D
noy4U/uFcwAbdtaDCND4G2Dc1Q4oChieboRLgir+rGKI3jq+h0g3T4nKhcaqT1pDCUMI9mgdTuar
csG/UNReUqwXk9xNfu5nB80GSlWVPdoNa79YhmyCOhVdLp259IMA8oZF3B1ltoclF1QhbLggpJwR
l1KszdFGF3c4yADY08OOyHBAAGPjbb+C7BY2D4+7h4uSpBYoSHzq+wyV7hW/KSBvKQWJDF65S4OB
fS3nqWYz1ngTqwlRpfVspgBqtRk607/gDvq/woW/nfI/UKAhJ5n8aQEX3lDG4iWksQ4PDCQj3Jxh
X/qPGxbDcOpZfTj9/esMHw2o3bPMAFfdBFn6aaC2ixHIMKg7SQL9cvghHwk2SrOBMFgeqT6Ywozq
0ZtNJ4TQKIWLWniD6JQEDyj00345WnquWgGrMJxHQ7DIkbV2qDPmS5rAGCkaeodLF9NoDCaYNZwF
r5jwsCBypaOpjmAYGe5W7D4UR93qSDCgRl68Es9EluDRI6UP4vZDIDHKYYFGoSqKcf1LYE/xIL6k
OSJjNhU3TdGq+4exdfmAMIgQOZdDA0rT11kaf95g+HISKgZUnLAlmfACZRC6MQzr4DFlHmNSY3tr
paNlStHwF72M9Cg9rproTvLnPSokFBLjnjIr/Bsq4tK7C1DhfRXWn8qSb0ptI0RkeE8uLOjDtJy0
5DA3syKbFExldziAnkFibGubIq2Re57JhMax5yXFC1if7Up7D/V2Shjbf58WQ/83r1ZLlIjdU2RD
1pQ/IExLMB/i/WkOG5BXjfD2AavpKackwbDnwfLcycg/AVOFf1kynuNjRk/n8ZULKOo2HK4Eal/v
8chdEQu3NhqzqaWgGfMlYuav4e0acb9qaAnLlXGdXpS4gGMsLGmN8W0x2R+2ERWReUZBbOZpUyyb
kn2iw6h3IcFTiPDHhb+CDym2Ai1qWBRqQcngcOwWtPrncV0eUPrEIFF9fZQdGbUjvI32qYU0SoOh
IdP3X9ALg11+ji3ZBFqsdGD3/Uk0xgpBPJkYoPgFkZXJaFZlY/dwyeei6iof8vKZxvkzSMa2j+GD
o3TQpojyLbh/pqMchmg0H8BuEpmtAdWF7bONacR9gREqW6AdkNmovCLoDR8kO1nUuUNEgii56qku
I6HzkNRra440opTm8G056er2YVyxPjgRwySJU1QV0GgZJnEceFBBKxSbNm/jDifpVyoOrYMCm97G
Q6RYV48Ju03qM3wqfg/ll661mF/PIxcCU8hupn2BUrP/yaZ9H+EdwNYdZ0v9deiG4EKOHQ8cVsg0
7GEZs+LHNRj19aLbYxaSOuw8UjYyNxcCWg52h6FIC+McIz30cjD6nJLF8s95r6ya3h7mCZKc1tGj
5wy7e5pqzECwKEm7oC5sjS/yS8IQIXEVtrbBEXYpozx6zfJgpQv6ToDJiZq5mEQnMQsovLCscib9
Qn9GFYwAa1kx2EiBCawwC1SZf2Z8JzK3wHhwekhtTwJYXJlGg89kjkkJalnsBJvlc8ayZ0H4mIVW
GFY2wIwLU/uMSnFfvQ1fGCtiq2WDNwwngRT1M4Lyeeux+mr82xxHkPabY3HsfvKJMYcEC6AG7zlV
fF7k+etRr4Hd5fgRCsidzUh8+vW+OtvmXs6jB3QNfPBBybrqMFT26fqNnYXZLrArO/n3adqPeFgC
rvGWf5FFwKvmiBJZgAcy/9HQ2KD4ZxdghKHB48wxkzOKPUcxEd2ET0cycgltkR4jRrW/BuUJiLzw
3jof8xvma775m9uMfcerJ0rXGJ0xhlOBu8ON9gYKB9+9acLqc++n7k17ayIG9dea0Z0XBmSNca1I
vQqhjJ83MqP4j6T5bO1iLukbvgAw7Nbp7uo1B+PYHIS9nnoCswiDShekMbcqHNLrBEt7M5KOHTaK
sned8FURtF5FnRWRtNBcduA+uhizBMauoknnvL+nhWTNGyQHBPP8hj9zHTRoA/Bp4mAFgOETpt+R
NNkGg+RxLshzUaFD4gZsC+vccnlkqnuQ7/mH9tN5pxGUVulz7dLDrZ2noJ8m0HVeLm4Ho2dCOR7q
RxvzFQDVnBc4ncKmj0A3jvhlQvERXHFd41d/0P3O4Zc/uZl8U7RliOlx9sD+ye79x1LPF7DpFNi9
6+sRTvA7/AgT26R7ILpjtsxefeOlsTFtXSvmRY3utbJ9woEVzFz2K7ueDrFQzs97lpmXZfaJPSt8
sDwevmv4WL+acvg0wItdcLu43QeqCTSEhAyN/VcHIwV13PLpF4E83mf8aioHQ3H2WX7C13XYzsLx
XQuReuRvAn67FRlBJx52hdX2y60+4a3gYYO7eoXd5g82LDVWFRN0wNI1zPeA/bzvsQDYUgAMj3iQ
uF8KOZqMyApOoyrVZoyAadR81gmWwo4A3vPJJy1WIfI/ecJUPBBT8F4v83CMtxjZwrBdRy8d6ZPI
SRF9WOFjkgHwD92PZZ49fPDqmicUswDeDZ/2sOenNVjqpoG0T7Qw50cN/A2735Qtn6infeN3Cvco
8UihudMBadGZT1uAVmhfemgyjvDBKxejis0qbnfoKyLOyimfs88QT9rPfZXt4Apjaz6gK2hRXdgQ
ont9hs6ewbqCGTjB10sCxmfa5gN7hlXlsqLAd/hXKl7JmnUDO1Mc3lO3vbGW95N2oePl7+gQWuwd
wmuMjhjW+Ii2XeYREH6EPshEZqlzCoBTZQHrCSsaGmJFPFikKnFcwACA/FCrsCAaGF9xpkUdPsXL
pOhimQ3w30JUFfOfumQDcbppkEFrqNb/JzH/trdoxXOWJU+LYSrxJH0HIDWceHCx1AJibT/R6SOu
oUSB2VETRSRfScSTPGoej5QRU/DGSk4T9iSCoYZ/1O10Key91kPK3KIE+xnQ6lwcbGahoFCzbeGN
7DLW8a0reumcpM8FLP5uwzHGvIc6d8EaVeGCTMCRXbg4ll35eWOPcqcxfCrFCo4EMw/bM5gYdDDi
Z8rtNeZGzDPWA4OLH4uP7Qq0/OAKO4P4bFwQ5BkbkoR9evDCn3eN6AFpE00KgkMsy9nNQRQkPhck
7Q4dM+YiqCHyp5EIjPYBgnT1KmIluNo0oHu7O5aAHZhPQvS1kL9P8N0RsANaoWbZaJwSgGkMQpzW
9JJzzGfJalJmO0JRs8bnii1F9mnMrzF19QMqM/vlcwB69MLazC5XnDP1yJ6LZ/XClcC6B1lxG6qh
tsOrVUHE77SwqXo3X91OWnADvIQQPH5TdDQVDxwAjGo3IRMcnVB/DtkE5YvqyO8LtRBxS+7zRUAn
eQ2eep6xk3p4AK0wHxS8GUpkYqQ85B4D1kyGYJmguPexiqMHyhb8gybqJoQIbJkjdY2Fj2/iimd3
4RDDunggMXSYC93bR/sxeqQX9n1RWVt5my7hpO6KDjGHXdjKuPq8Tjp4GHjRQiJ3exyKjtBs5tKs
+RaWSeMn6+vmdup244+j7xCc4+07K8IbnNn7QaX/wOTqOzvgVus/vnp8yVKY/cqa3TZJG/T79DMZ
O5Hn91NxScfGLJoFhcg2e2eZADiYL88YCXmmwU+eOE8x6BWYne7rrTSjdgru5QReI0FR5Su0wW2K
OUWQgrDu9q8lNw42PfoVjj99nI78zbszoozAUXpd4zDMzgkYpsf3Qnbg9OyQehCcyoTqae/Cwwcu
RSlht0eBOK0wY6epci8xudPKGaCgXqVt4LPd/HYCF1LXWAzGF8ouQh6UCOlHOUuNgD+ohq34jEeK
tTqBm20NQX227+ah27ULnC1ewBz5bW/lX0hMpL9QQOR/MQuggrDyVHXJ0lXlTyqVnJ7NXuvEYdMt
sL25uYAg54gHdJjWGI5BfYJVRaQR9FEbZ3fiiuw8MmHWvxknOcg1Tw/E3KXk4OtLVelB5IAN9SDt
eH4uHxqyFOIUWFYc+zngwU+9LxX+G94Tkaf4efVzVLfdbcd6Rb0GCXcnDAcasaiy3JZrPxI+2GMj
vcttYUW/ThNJEq5vQH5n/xMlS8oFCqhFwYW35AGlq+H6Rzl80N+vH5fw4b2O/cHgsfSNTQ89pMCL
ys62zRKkiEkHH1UzULAfZBstO9qig1HnPA/dgieM5vQMRwBWg7xnFTTK6BYl08RaORagqjjkQHAn
iaVlz4qTHlypH3wVaEtBZ7pjAf6ggdLcQ4Pq8snc257QN7BP3iN24EVm9EH76kf2T0j6B5K2ueJ5
/+trfAmVCTSC5+myxdStjJsdLGl0rbx33F0lwTP2/DnOrs0K1hNAJTQc+W0EdJ3EF6B5UbZcMJXH
Im0moKEYwN4WWN9lXkvb9iLtHiXgSeY+zx2I6bCR+UgpanykFD+cBXoeGpZADw8v+I63hCS/JUcA
gyeMmUlF8tvjc0Jt47nLdYKonUZ3UNjTJcAwVpY73N3Fo/bedPZ5BTW1f4yU0P8emtnM/wu14/eT
+4c1TXUWXl3f6KhPCZ1U8Jp38PbnHDAwTGCabqiL1ZZJREVC8vnco6pnNgazwkDk0+Tw/ZjxdQIL
BEwKnAy2GX7xzFCoUFKvhPBvrjEw1i6fGbkKFwZO5UjNpPVMM4M2iuRYJlZp3R0FZ5jA3kEpiCw8
6N9Ta59e58UEtck9lGpfbx179O6cVwmrlM0DznY8zMdCLMDeDmRhPLRYDqiIcRx6GgzQac1Ys7r3
sDzgR17EFM/rDPXnNp+YX6x7eIaIdqZ+ZybCUDw/x0nLOpitw3DMGVToHcfdBzdyd2RyS1cya4rx
jgy4Gs1i+uumtNVt/YY4t8Sayn4S/sQcBYiYz7uSTjvKf/oWlN7NFqcr1k/v6czacXXBxTP2ZAuw
LKCuYvifCO86jj2ACIvcYlXBbu/q3smDiyoMwiZnbYP+wnofKyX/O4z/vi2gQ0Cy6Ryq3gwjU9M3
3P4gwI+jox/N8KXLFw2MhDEWChvTe6mQh60G4RPVnwJco7dhSaIupHOIeW3mvfDp4OfwCWOcT4m2
68QdS/JOJNH3yCDx4OcWO3Q1aGR+0b5kbOPWPAz/fSy1f+3IZEvRSI01LPVXvf2tIxNqYchfPZpo
9K0n3AhgnXYLLg15TgDefQmtj2Y4UgBnQZVfEdZ5b9iBXuhm7Qx2hYK/mks2TNUGtxUtSr9c37Yq
Gd4QWd8Ba2FFZnblEeOgn8fwC+MaQQzvrQihwnj39HhJjuRtUr0P//3OlH95Z4qoWZaMM4syUqr+
lyPzyvRMLIfHsIHuyAsWUlf8ZNxnzG/h3CEs/+UtwwyPzwdVGIrqW7nRtxBIJdp7LuaRZgTYi4yC
Wxk1pabb0JsBptGx/vdrlf+N5AA3WIT0Zem6oUt/IGpan5ayYfJiITkkZDela/NCzh/NhDucpNKr
3gyQBs4qDjMqdJtq2d/s8+5CxGGoMmDRCb2lw6JDRGO4j09Q+xemhPibp7ByG2yseLzplCINijmK
wWFH80oPBxvo0oe57uE6UFbR3frgOuwmuMRKps1lOIQNMUMwf4fQKqdWh74qOrOMueOB591UV8X+
F2Lv0QjrFRAYBQdrU55zROOMz3i8Hp4nOCiISz+HOQtR65NbpK6j++coJfzsp90Pip3UOSPEGIsX
C0m7DfVDMmGiUlaPyKS1gKkGQ439CZsFJHSetRYj7qk5ZwwAC23cfbD5amIWZ5gDruq3etojRp9g
NIsa7Pt1LDM7XTw2HMcHzc+DH0PrdhrTsWNm51+yERRaJYM8PN58jRNi8aPXYYqOzU13WLMA1XCk
QU5clgjw8E0Uq4iFHNA758kHdmQDR1D1pFsz6fIKtgocDVreEN8s1c3ntc/NXB7APTe8L2uGgoro
Ie9BKg38KpREHDhWN5jJMwqjXr6+MQzySt0XTZhDHguqV5RacN0gr7UxDPVHhkdAYJnftP8K7Qb8
ujUoOW/bFu7I29xbscFVWgQLef1gy5q/Pf+CAmvGSLz5g5jDmcUxlpw3Vf3/Ye+30vFsdVlsVKHf
UCk6XHhFv3pLVrDqtJbykZKWmLDaGJst8fMNmXfpsStlCNJCoLvui6usfNh6vgGXWdbGuPHAouIy
V3/Kaf9Dzya9cb899485dBDa6hIuFxY4LGNiCAYnfNxAip/I0OZ0VDDW7J7vA1IFnF8Mr+DG+FeM
ZaF4zaBl1Hsqd9S9JfCCaqq49gbjH7CRdvHpMITP6bJYsYFSDSacRkfGrqNT+Fe2JVGXTtB8wVr7
wFFNwcv2RtP3mAvFrGk3jJ6vtWXsanYXRiDGArlShzaHLuaU6brSjnUfCX4v4pLmaE00QFT4RlpX
rVlb1SzKmG6w04Q/APUQ+nz43Pceqsn5ffrUuOsB77L3BmbjJ8Tt5kRk6fNwjootJq8iEPliZLJe
HCS0hGubceYLBx5rSlp93l5eu7seac+YTDDdETFy/2aCbCbKoTsQM0ka03s9MzKWgQ7bHYYRYGzJ
vq6YcVzSIwSOH8aprYO3KS3FUf7CauvDeHj5T743uRzC5gCYV01ONIfpdz5pCI1yofI02EKGJDoc
YIgOIeu8sSxQEMLLLsNn+hk9LOKCn1PDyUymyPEByCfCXDkOcC02asRzbM0wiygm9BrFxGBDo4/Z
2Om3vlTm1UH/sjJHXjIovnYaImEw0YNyKN8p7wueyxevmR2q/p4fq2N24N0V4wONiolApsFGq9Uj
FCMdfkbPqq2tXfVzVZ1mRYYNYrkyvn+kG+syxuTQiLv3b76XblTnW6NThjB5IvYhXgfv7Mypghaj
WXeYszFbpZs8C+iFvHyCcaCwN1YiagMb1sTlMgFf8YjJnKff3RrIPUcfsSX/eD6Q8+Ix203ENRti
rFNcazRjBROnqdGzacl18HTNRbUnNgFoSZPJJ2OjycK2NXaX54wZgt9GXlBTTs9HPuyrEPAr2W+V
PDyv+KqH2lxn8Bjm1JrEl7+qkA+pmuSTy5Zv4MAXBlHkhbj95VkB0CFbOkbN55Y+y4qLPeQu9rZH
GQPu2r9aXwCOyan0+N64Hbd036R4ACSA5q0pYFQyg1CiPQuAWYmTpEv9akdf8F01quJZ4tZTc4Py
wGqBDmxopNtHxGGIzEkFISZx5bmOwcbqNREmesB16L/IRvBfBsr4MobQth79XTFYPM/SjbTkB7eO
bPko2uE/QQwGpeSrukgEcehzFlEIOxagk/w/rELbCRJmGizS48Y1iMtqAgLj6AuLPtsFLeA4wkH6
hGGEJBiip3pKfP0dOhJ2/vmaCaXYw8yc0PT1dBHQqu4Oa5F8mU+ZlhEkoRd22UJfTnh4czVV3z3j
22yUBSPDwhUNeBTioLAV1zTBpHyaISM4St8J+AqfjoAxshAPKyELUbDVkTgxsDV3FMoX/qV6eD8l
7KszF4C4wYSR9TSmP658TDdK1Pb0bfdYf7t75l9Y6f9gGxOGqymSopINIVvGP+RLj/4hvEy1Lze/
ZhJjc5tcD4/J5VP+qZbaJA2vHt33xFqfF7cAivkuGfGJ+GKNYisLlf2aApEscPCArQj8yXH9Jnsa
GyCSrUIRrOpviRL/uJp4xaaJ7kU3NRGCtDnKAX67mpT61dSV0tw25yiPsiXwWqAcz+cxWiuNF6qj
xvUPCiaunx9G4WrbLPDgVyZdeA2IVojwQyocKdiB+EPffi93l41nsE+miglnHwqB6UeX7+JgI2B0
k0Vix9DHAw4D8mbMiOPmu980axDmxWVTY1WJb7DTH8C73tXrzPga/oKKSP+QN/z/+wUQEVWNK/lX
uOZv71e834bevFdQd0jU28mr9LP/aaAq8MAsDb8OeEICLk0feHvDcKaFCMtU4DXtGTzJ+IA6zUC2
eMSoeDfPWT17rZ4rrgnO6gFhboCOcfaYZZvnrlg8WZ9ADMHv1D7/HFgEoLx1NE8V7GQJEqJxtU8K
DkNZQSUal/3dsZlYTu0LM6peuZfhUIOpBYgLbgFqD1cHCveRLXidnbP4KOaIpnVCE+haP2kJ0Hu+
lqwdLuQBwIVctKj92WxlE0ak9oBZCj0wnFHeBWA2dGTDbgSb51yDsWyOZEHm/nG44hHPPB2mwji/
uq+jscSU4v63Rv5P/cavL8KwLNXEghbj5j8OXmU8h+wpPG6bbJpONGTsu8sHzkjoKp7f3YGb9Zgf
+00fNSugh+L7cjRnhE17indfPSfXI1Sp/54s/u3ZNc3fXtA4Jf12Mhj8Hvn5XI5PguAxTi/5dja3
D7Qa+hImfXSLEzcNDI/cy+VjJswbLs0yvB/ucbFLQYOPlFMgQHX+CBl7RgXSskWWxAcNK/kv59j6
l45SI5tJ1jBdFeko/5iCqrp+DPdb0W9UdVL2c/IlrggpCkbPc76TXjP2lqY1lbqfQcXboJ0l2uaV
n9J2gVlxP2DzdFAbwN+R0bipsvX9C1M38cZqJ0r2N6TDaRFIYyLDxNS7EcKW9TlG99nZ783R8UAQ
Nl25F+SRC7yui3f98ok1R2myPL1bgBwocFTHEGfmnbTTQMRer1vC+pEIRupjpguOrHULbudRLD88
50aLZQsO83vSDLUdaGj+9gJzrLC0R3lTL/HdB/U9X1ZZ/uuCaODiu+jiE3UPQZ/GXhW9Uppcc9ql
AUg4PyYt11X2/MsZkbSR3fO/nbylKpJq8rkbpmT+GUMklcW5MJKiY6e7EW7vhfIlZB93nODNM13I
8CGWp5vIKnJ9R8xpCZ8lXGdVnlnad0OLfi5I3EO/KUKrf5lzuVtkl2kuTuRyetHfACZFYW4ou550
hvT5ecMMYJjqiCwIUDSQw2+q7qszt3cqcjkRWuwOF/VlPyiLOzIEcIEuvldLU4jSFJuNp11Ju/S+
brHJpK28nlFr3lZtN3vkS/jL6FNSJg7Zb453/YNGtOqmcrJWCg8rcIllcB9bL5JcN5k6U80ZfvQi
69kejwPgrVN+22DCwhc8jpnSO+MZoTRpgaIc59SVhmpQxhCTjo8RJ277Q5G+XSrsQuIyXSnC5naD
qUJfVk/aMjat8Im6+w63wVGIHFUnrydRByPVtG6gSGAqEllkxXWhpM+vsP8RjSOwQFndzAgUKGb4
zPPA3W/HFs7Eg43O+YIcjHF8PBiXRZOsaQYkgf3QTLqxgwh78hqehyJzJWkiKIfsMr9iACNNEyWQ
HrtCPqj6+38XF9zY/+3gmCIG7ZwbtM3y/1aXVrhJqfy8dxucHknP297ZEwfaG5wCNb7OEfLA1LNf
zhB+5EBHWI25d1/Gzct5rMhCwQPEzvYXr17hJxQ8Z3D+pe3ZGbk60Ce93H3ORo4CX2ggHVHqf992
Ggwc7KKpZBfvGY+M9dkzvi/0Ze5WSwROSphEmC9NuV3II8ZwwMYjC5uXGKDAtpyzeyNK1r7t7huD
1GQuK7DMazvD3U5yWJmVhONI46pNm9wAkQmJn2BMw2MdNPqE3IVWcqWgfYf/bkq+SV7OwdzAc4uk
Hwtx2g7HpZsvTsXHgmkj2wNpdB6YdUsnpPmIbC52s4dBSN6pfHpFGqsbWyNlmWCnEF6rCP8sc/V1
o8INQL7PBMIYzSZHsHO6zJk4wVklXdSFdw6Im/BqCDDSmL2DEY9/WxguxiDGyIksV8WunnCfXHzs
LcAbUe+AgyAQhNkBq3RpZk720c3KAOPfQGUNMqGr1BSETZAQznHiaV9/OSn/BOMsUmcs3VQV1bBA
5P73oFiyfE46Xas3jNsm1ByVUAvHMJzqs1rxqjJkYeJfoE3rz6r25138x+9U8lbWi+J52zzW9Vzd
N1FLd5p+WKA1t2+0Ofg4sCu4j6egAM4xwYzZqnJkeiCtD3lDSYOkEl8ifYrP++q+1vYY0p54wfE9
Bp+enlnPWVGxK2flLF+Vux/LNehk8OyYvXiCxdDkrm9m2fdrYs7/j7TzWk6cW7vuFalKOZwKEBmM
DQ6cqNpJOWdd/Tfkd/9V3XSXffC/29tuA0ZCca3nmXPM4TXeS4xGxYvM/ov3xrpapGfkM8v0jP5M
sz0nOgp3OEg2NfnGS2EH/mwRHEFvPoQbwemetB9ut/o/N5CpKNNO0WlY3AxW1LQuUsEIkgfzIrwl
B39tPQwQt3f9Ob0bkLmRWHZxT+0ZuaZF3IXdXXOUReaXcKiZB9y+XsE2ILz2ZkRMXdonZZtwohCX
R17pnbSHkrEoF8W5WMf3xTuxtIfgYDHPIk3jMJyTl3g1pb2+xlzUT92D+ZrSFiIY9Un46To17enf
729fR8JvH/RmEBQ3iZF1Fh8Uh5cTbZIlFmUN9Fy6YXa4VX5Q035Jwm8XR4dSFJFIQuT/Slv6bcxV
Rl6q9aGYPNCacszlFd3WcdBn2P021JX2+FQoUowrYnWc7k24wM1ZSLRPUM3MMN8a1E7qLf4J+kBQ
qJgG2rBK7orthev/mq24IumXdGEKMZz37UuxrZ60+ffn65eC85uPcDuODXVVryhHJw9gGTbCGyMf
1FZMlfI1IJeF8YCepX2RD4jV7XJr3jHonwVLDPbPMF2pYdYrb4+swwaw8CTt4R8oj1N344eVnI7P
71byZrdGaiW2tchK5qSe9HM0u7SfcZ1C+AYNxNaL7oSNsjisi1N3aO6pafQHddesvXcZx2L21P5w
nMm3KurpOPttxxs3V5yqHKq27qYV2lWP4qJbArtgloM4cxls/Dl19BmX5MtCuk9Xv7gSl0uE3rPw
h+2i/3u70PLQcbyLhmH9ebHNDbVO1IzjT95rD8GvifVgUuvESf2MkK8GqAiEwl2klNQppdI7RLA7
d881dyPuze/II+Uc8tVcZ2pFiHJqL6jVUVFSltAsIwf6nnAtH+tfHQSSFSgra9YvGV379HbDWfak
vBCI90aFhACkYjssaVrMtHm2+H7vy/86qUnm+3+f8naOb4pipAZWnzw8kgq4SedMTT8YEhKYTRdb
P3ZzZo8J1REcbocMNWa4/34FjH9dPi11ShkxKYyQAvDnZs5qS0tVa5p0z6gZkz7FZBv7J8o+f4Yd
BMoIiq4FOcGbZkGfBdWJQWSeXdwni3BOSOAJqI8OudommvlaP2ZrFIwrzNHMsRjZLvMtLmMH2dBj
5tQXJgvCxAl5ptSzih4ohWFCf1JJ0AgPhFzO/flOnrfLdFFuwnthE24fGequiq17//2nlo3bPjYH
OY5zSVJwn0uyKN4c5J0Y5H0chslD8UgT0DwpzMEgIzCStpU3Pl+Hyt8CPjjFOGDGhMnDdQMJVvie
3tGGmusnjYJ4ugNevHQX4Q6IzTU9M01Agcpsot2ld92eNvV9durnxVZw5GW2SfagSAkqQEdlU91f
jm+mZheMJUqgMMAGsaiDaZo4OfEbqkvGcbSxmQqUyCrxuA4g1tGD2jXeR3NmMi4+w9+4tA+A0NfB
pjgQCDWtX3tuH5prdGrfwxeJxjG61E8fcyqoZLA8tHu+moYIzLpPPrH+KYOqBoozzqrP7pPACpUK
B/ky+NJQHAULGdr0mlHie3UI77ifPuGdpTavfmCNjRuKeDN0qQGmvq8ILBO990LbAm9dVmv4iIxd
3++q5/4kXIdnCoL5of4cnutfUOq8Z3lVHY1HLHHNmRQDmljGL5woejuxZyREQeRnEO6izpBweC8q
I1jGnMzdWGlaHq7NHHf8bH8BhSVpHkzPOXqTLtEbA1jeLXopjGW8qj81rlM52/wuePeKdfSsXbp3
sJniqv1oolnwTHX4zt1RX2338RWInjCPl/leX2HS2Rar8c5cqK8UErgq0ww8wMapCeLDB/Irecd1
aQ0UZTlEkJFvxCn9SHweKS6R93UqNxfW0+OGR8Qm04SrX+IassNT9Aa0FWppbeMBVQSA3jblCIk+
xcFfJq/+PltNR332Q7NL+scl9Y+Dfqpc/HZLH/QurwaBEUS2yMg/vJcXImC9d/OpPtEM+v4Uk24u
LKZENLVBEU/WdU0WNXN6/reFNW44lJ0GzGs0+3neuluDCJ+yAnU2i3K6eeRq0PZJqcCgCcqreQDW
XsJaoWf+sRDO36+NdjPHm9ZGlSWDQqpMbRHJ1Z9rI0SuoTaKa+wCz90VprUQXcR1FDLy8SC1PTm3
NL5eM0FcN4hQRyE/WdhswjLdBKKPVzwD4qnQUA6OJF8qlHwhFSgD0xJ4xuI2D9NdhE+BykYSMVFS
M/SPUwWfam3GAdD5mM9xwEcmsrIaLDbkUCB8rnsaaHqOMR8/k6SPTqrwFlrmp9p+dM1dF9BTU5/c
MYfUbEuwX8i1mzXixvNxHNHZChBBBU3xQ/yUNW2L30YkbCsNSwwmQVqi+rTl/txWPSlfCTILZSdL
6IEhKsky0Rj5wZqSOorwraOOic+p0B6wTSX9KcsfG+LVspfeBQOAYkkj9KOHRtgjtxwCnAFct9ye
8MISyDxGqXSRBNmpiMeHCNi1O1ATUAD1unE+FzP6gC02pbTCmrWKAn0ZVcrazKCCeMTeQTevcdWU
iBlcNDmW8GR1ELFjn6hXEnXR4Orig+e/NPTH1Kgj5P6g9zsffEaUWxtq7AstM2ZGjyZNXlq6IyMr
j2NK/Za+lybUHaRVvLiGFV38ZgeYOkjve2gscS7u8ip3GnMvG0ulf/MyNC45o34vDhdiPhkWC1Bm
9wbfR1Zm6zcbIEKbgQQM34PL1RvlD0Ok28HD144yv+5jMiUv8VYc4iamYiU6O6rkkt30FBQapPDM
XVwUKwa5d8pc4d7hUgKVuG6Z/VMP6DntdnFxyBwfvbwc4XGavNuJYUcaNDx1+f2JJ92MJv9bR4UW
uyKqqq5LNwdT63bVmPiqQgLDc+/u/UqgmAmJhkJoNXGGabPXylExmP7r8kqVwAKJcHPpJeXjDyPb
f66KqiiWiDxFMqTpGvHbFUlO9Szsq1HZWfBFJoq895gCYPv+A98q5KYPbHCxMRSNySjTtZvrXhyg
jEnHXN5xtpCHCFFRnA0y3FsMJ4IAEmjeZvjmRuVeiYWdMNSHQm6dPpTIHEN1X6XbgM6gXuYrQ4qX
JUXv2sjOo0lvr+jmfib+MEv6x1EEN8s0OeGJXtPUr3r2b5tFEoekypNK3hFhNcsQnegdSUOKskkS
ghUt9UVmfpxaxFprw3oCYcAeV9FHqtSWZIQhKb1HYsjmuNDdVENqRTdPlzeVkP10LE1D/j8vTMwF
1Gld2Yei9Nd8TpXruBc8ZafKpyh4tiL1KGQxcvJkKyQk4Uz6LU2kwPrhlphdqEYV9NXluLz3gXeL
SU/hGYJppM6xF3y/279qP3+t29SnMxVdgXt1M442wr7nKROXyXBtsk9D/0iLjV/BKoQwEFJop0Wt
UcQb66uRX75f+N83Nw5nkbamMo3kVXUa7P62B8XM8kSpq+XdpBWhliPMmecICLa70/cLuh1BcHD/
uaTpFPttSe6gG3nYsyRdXCoqAWXA8GFYYZqnkonh3r9GkOf/Pxd6c0ZVcSsVstTJu04EU6OC+N2I
7b5X9gXiElL4XG3dMpr9Yan/3KhsVcOAtUYo2s0OVZQgNzK3lHfuvhvXiv9LQpBp5p/BxkDLlS/7
CF+S3VaOOXkx0XZFF9ChXb75fj3+HkahoxM5Kw2cqpok3uxbN0t7KahTeQfAkuO7TvZifBG8H5by
dU+/PXxNiSVZtMglBkh/7litzlw1JFJtJ2Hwwx6di7RwyDSsFIyGl6lB0iXDhTQfFT2UFoZE2wKc
z2uHKwDaFtOtCHxiDuMPuC1hQm6tMAFoTW1UfaEvZWkTmD4Gx80AS/toKGLKL7kQznNimr/fYP8Y
eFIGhFA6XYEVXf+6QP92jEae6vemoIm7IgfsWILXhYwT2mDeWKyPTzKdWayJdchBbsLU+GHx0w65
2ZIs3lKhVlrYg75GV78tXo1dszNbXdzV1cYN/GviERRVksHA2tAwEmuwK6+ShgMdWXkREOpEvP1I
gskP6zEdn3+thyWb5O0ajOG+6iu/rYcWuNyfGjZDrw9EKKgrn4zwzsCwDuxSewsn0AlkNLWErLKW
gwxwi7uItReuTj4barpWdYb0w9bRpuPodq3QYLBtJFETtdt7sGolgxuMhriLXTRSvra2TMg6Imhc
Qi2qz1yWVwL5JNIYHQ001H7hO+5A5GeTBHZQfhgQZbJhldMnTaVoruSlHUkfiQWFeBzu9LB4kCOi
LJrLiF8mtCrTFkbaTJ188XukiuFFLfHR5frV9ch7qNPmrFbCsSZNRBykeSK0IH76RdcXQCDwsoxY
P0kCtbBY5+Jwl7p03+TBgDgNN474aoYZK1VIfriXqNNV9K+NpNPhVGnBi3jTef63XVc1jOqGFgM0
A6pLHVW/vFhd5fre7zAR1zhfXXWbeCS6Sbbg+8c2EeZyI5FO4a7UnhjtrN1Qcbpw3XhRve4t6Mud
pOS7Bk+aHHjvSqk9S3x0drrD+QeeahVW+Jct9Y598yzGA0IKEMiasC4I0Auz9JXS0aKukcWj18+8
8RIkePCkYF2J8NiR6xvS0/eH7383rduNQBQlVzxNg/56284NpPF/p3Eu7UpENx7op2pDcnTb2BiF
C+Ohpw1nOFVNPmC68hLwX2uCGYEJqiHQ85nXzRN925gEbk8YYCBW0jNS4hHl8zVKl1VKBvUb6su2
Af1xyQcnhbiBzFjr8ZGvE4G04DksEhWFLu9MX6tyz6LlqIHTdJhbh/vcepTw/dPkYlRdULWQxkNo
rHr6u1azb4EV0WL/QliBDsDSfM7fk5WxAqwUXdQ7P5wVz9YF47D/JL9n6rx+HZ/8ZgIM1MnMEjbw
j9Fwju4GYo87IN++x+0nULc2l1P0Jb2WbNvJZ8M6opk2yekQow1AsEE6EZALugWXmg6fAg1deg6C
VZ+vmuKXj3M3A933i0Crtlx26Sv+f0tbRhEZihPbrUBRY+IIuOZgDEFxlUsVtf+4lODWr6rYoB7K
eXbHNczXlnG2cqVtK8EhhXvyKxuW0bAshI9WWVkpJtQ9KC6M7V17lkmS4WiTXjMiH7SlVpS2TIfX
3Qbeh5CuBjzy7Ed4mpB8ITFxnqFrlGqAiMVeKR/kduEa6PNR7eubMF0H9GBwjijzBjtH49BnwGNd
VjuiESFIeUDzfvmfYsUtyluM6aYArCHOxkVpX9K9uwCnhLeeEq/vbZBDBmig9Q0iKaOjbnmU6VhS
4LPOxMWacNqlbSHNPIGh+RP7XgKNQHb8LsDtz3vLT5awbNRlVB+keo5VR6FVps2TYqGqa1RT/YsO
9Yy510UOp/f3lIscODqKwPRZpqepzWVtFwNU0Rcg38WzdIlROuYLZFj0wEnRQJHdT0ki4GcpfbWP
7QK5IQrPrUWg1hqqAEZLPdtNslfICZ0D4dbBj9IEK8gk0zWMExdBdWE3hMfrE9UL8C2eJXrLvrmZ
Juz1zCBjpp9cNlPI51Qrn5kBuDDH8B0jOHst5v9F466gzUAVkQFhptG5Hu9zjwI7FF19YyL1aCjv
Dc+VXsyj4ur2z359x/7hq612gK35qtzaVqpd7O097O+cplNTuV0IKZN26mLsPlJOEY7L4xP2bYsJ
yLAlLAB8hNbNOxnli7rz4l1KeilxkcLCQsRIMC2l2fDBLReDupDdIzqD/jFHudjRgRcp1x1zzhF4
MLHTUPOPYyBZkLko1JRrhnA5LG/LtjQ7JC8gls8mWmjlfQAhHK798ehKcwC6nX9P25yvWN/KygyF
ZdrPg5fuTD4PtweYXSF6f8PmS464dQTbgGap9wLAnpwLyXx0G0c1sXAfoHdMyeyIURttj5G6VIYP
7IPLKGiWbrn1wLd3M5JlgMm37YpMmsqAjKbBkNhl0qU0FvMwg09h2FZ1DOpDGSFNGH+CVf5j5Csz
TTZkUbFMndHvn7cfORkzOoK1uKugjyBzInsQ+VoZI4yVafdxe+SGTML7KFxD6zL9i9GD3l4L6VRx
0WrzZKUaSJNHIALdJUH8xOg5p0SRQabpXLIgvU0kwfC3gApBeCuXVFtcLmBlPOzUjYJSq4Y1SiGO
+9JSxPNneFezOWVlhHxHIjhTIcwKf3ruzwo2c6ib87AunrLGU2yVQU0IcL0C7Ggmxd6tlwqAUCng
/sC4VgSw3ndUQKKNAjegNswnFRe+z/qmLTSjUHtJuYU27UcfKmRN+ztfQmbmEqyUU5zTEAWJ0DqE
4cf27t8DfUPSp9YbQ1dKB8a0V3676Rtu01Nv66WdTCciplDIRkP5hVc6bz6BBBn1oTWZhFt3RrrE
qpsm22rsF7X78f2d92sI9ueNd1oRDgAKApaIGvNmRaS2K7J4lHaRX609I5mJ5E5qpC+4rgZZD60S
hqcgP1UYSDUVN9FeDYeFiAG7Dj88MjhC4YdV+keJwpAtBkSqKtPkpyX95ypVVa7IUh+Lu4zenNB3
wNIzhjkqTsyUOpY+Gw07hlyhNxgATHnddtfW3yNmM6k1WuVHK1WPJgSFWMEiI9yrRDRmvbv4fsPd
ttKYHBuG9NUtN0RcaLcjlmYQc8tPSGeMiseCcoQLjcK91AVt+oqgeK/nzPUXucQVDmqLS1ZNRJK9
qQKsySghzmCtVVzxW9HJFGAf1ins7hRS5ZhbByZN/4orR0rXo+K6mYTQhHzS6SEcaAM2h/Q4oh+f
xvDsEEG/xAr+B1wiiwp9SIwCLs/Ch5CcZy/9rJK9Xpp7YFwY7hEDRu08bqiNkGEkivvGoIjYkPd4
KolZqxN97sEniwrlvo+46bF5Y8hrGiiHhISKuLoy7GaI/Cy52k6uGyDVySIhwlxaefrjGD5+v5X/
UZ02/qOLU+/QEBHf9Mu7SNIGN42k3VAMJCmlRGhRjyKtFb18faE3g32VK/vK30iI18sVZLsW1lgW
GYSA4Gyc0x+A95xtzK4+hKl2H5PiGjf+bpr2loV0lgbZKcmozCoQ8mX73tUtQbik7RXmqSCRqoO0
SqhmQqR1/5wZ7V1kWTN9mqzkuNAtnVFyGNznEKF9fZ8Vl7TSHbTnKCJBbKqErQGxDWr34IJ1DT5G
SsjZxCp1fehDT9CfBIr9sQSRExQrcdahwdiqi7deTqKBguo78vduJ9oZHhyKci7pEQLQf0UwFiXQ
Wq0sP7WG0YkK4Dj1tWcUd0zRs3xfmcOa0ut7UoCMlbk7esm6mVVjdvHYa433wgeWf5iF/jdM//Nq
QllBMjWs7vSYdfmv3eXGfe9l0i7JUdhfPO4WBZvG4AKXQuYmh1nP27nObFPn4Aw0XAtwXUSEZKq4
9EBgKqQilNFxxNes5ORlmVvJNzadYsAENLYt5GF10mFGbx5a+LAU9yp/lOBL8kGZeGZ7F+rJslJi
YnURTLgi4yxtU5AlqxOFVynvSjAeK+hlBACkUXNqDM0u61OL7LAV4ZEV6SWE7VdEUN6Bwkn5WlDM
c4/ucxzTuzJWtuhyZjFVL89gDh1Ga0HYStJrg3/bi/yNAWAvbEi6yjUdSTjcS0LcPdA3Inm0vQwx
zO4gyhf+CVXCIuvjdZLq8w4SSG0G8xZOkhE6TTHYYbORUNrqEf5gCIJ0fsRrPtVbg9NUZrRMRCuA
odSI+EbtLGkpfl2R5GKYjFyvrVx1CjR4LUAVFwRI4bRf9CtIhYO5VbGGlBNztLDLtMO4aY+0p7hD
wNEZj52o7sMwvivKdVWup2xSknskFEhf3/m3COpecu/K1Pg0YwXr/drC52WqJ4FL1CCsG5eSsPqB
rhwGtLkQUfvF7rViDlDFU9YIdKWK6gjzl+kY1SOK8q1O1ZQCbpn65xxKuzbpBE1IUPpViZdthsbY
izbqMUZCVGPQAfwRX8dwWI+h4qjUQfMkeGnYgSIgaJ8EGaknJwm7nBXulBePouVXccoPVqqHYca7
0pq2sKOwJXW83N54X7YL70nSEap28SmOPtzkuQVuNKIM49bRgzY13WwhFx0R9MdAJOdG1/aRGL0k
Ha0xjJ/tNWutQxhuvGaE8sn1ob1ahXtQOMYD7JCWwDybfS2TIJx8BJG41FP/oZab46gDEXlKAf73
XJRs18zXGrhNg+BLMf2pvEr/k7vnX6eoQq8PGAXFRuWm3KDEQUkprqXcsPces0/pWCLIwtl8ELZQ
5+1u1s1ocmPx55oxG510Xe7ynXdQT+a+dco5UxAHF6K8ZF5rowOxzSUZPsmhnRu8Hnz23J9NLlOm
IEAoiLucJTaS5U14xtkB3yblXKdYg8CmsRvq5cX0K1/Y5VNHvPADGif7pEL36bFnbDQNmBIUvmPD
BErzlTVU4IF2p9wheroi1xWaE+hiXzGgMX/HweY/qoi3zOmNuM506uRm8GD/cs3h+9dimSeNIijg
yYyXo1czpnfhgBCYtojTrJjX88iEK/8illsIxmjhdwjqp2d9ik3kD6k2IkwWwR/Gb3FuB8xjoZtD
dMMl9bV8PiRv2b+KDzQpKyoT6DGuXsPFwc4IXlUn9IMLhpmzhYhmHasliga+mCMZH/RKZQymmIGx
r7TcsyfaFPKG9N59jZ4ZwYJ55vwRPrgvoNL14c+gukb68c7AmLcUwUZG0xIiVhdFLeBO6ArNF18G
MwxxIGxXBCyDXeJgRPrhQZ1hQsK0RrBhBUjtiu9obJns8J3wPtb5v7XFGMZ6IcQACOM+RTSSnsgz
P3avWEwfx0f1lUViZQFyKtLoRVf5ZswrfA1YUW3jpUHdZB6EnXqQ78V744emtir/fZCTDIPFV8VJ
omFR5/nfhtdaQ5+4Kj2RcE/oCVG+dgugglbt6HX6kFDpDqa7EodLXPdL0TpkDG25D2gMfQwBEPo0
jQ/6vUe+oK4dsn3URgdtKNGkoGPPiXguR/XdHfx5esj8eJ4xXU3qcW0mV019kdJuVY8gW0bw3Tok
ioygOK9eM2EhCpRJS52B/718P1LS/6610ihTNYkPjBsCffufH7kbuRs1SSjufPFTUUhTZMpdEVHJ
jULE4Ug5XkK2HVfrsZTXAvrXlpJZSEB02orknn50qbyhOseJSKAUN7k+ueplPwsLsIwWBx46tT4g
ar7FrZd3c4+Z8qCvmAR68ruYc60qEEyQeV7GyToMsN1nezlWnYYjU6UWTYEyCzcqrF/PrFekCwrk
jqpCh7Ipngaxlvj8KRZoC7vNgKjW1a39AGQ1kTZ0bVaDidK0++A+Qq3t+w33j2YIGw7Rii4awBeM
2wmwrvlUhqEl79yxfVBBRyZZMM91n+CKfCuk12nAEcbtW40+zK3F0zQ4wEfuSEzWPeujgXczUrKg
dwuInpZcgHU3AB0/XhJF3AR9DHbnmno6zgzOlAnL09RAQzoLrm688qJkn2U/XeZvxbDMTv78UDd6
SrEq9RYBu7iTQBgyb1i0HKIiweJhvwiBBbUdppEnj0M8upuSblJoXksfFLRMfuE9gASX09etYQ2E
3jHXEaTxUTtgttMINEsHYApQ/AjiFO6wLc6LQdh9RrJ60GrzGPcNOsz0SkRbamjr73fXV5zQzf1L
ppOOHp9WB/PWmyFmIvmJFhnKuCs1ehYtCe6kxSFwisIpj5OtK6zC7lL545UYaRDs9OjaH/u/003y
75Wgf45/RJJ166ZPZ7XFKOfytBI1VccBFoV1MvvwRdbOpfviEsWhqXCp3M/M7IEKVOaLob3E3DxE
Jn/fbxD17wKOqWIb/TqA4dPdnvhql7ZK7SY9ATi27+5rN4adqe7b0N3WmHo9DyAyarPc/DCGuTkw
2+GGh/C1GCy7NfDqd1ddQ3IHFwdQxQj/1V+UwPcbS7tMBCiwi0UhLgrGQkp0ihUuje3Hk8koUAfA
Rzw2WEtRSh6Qz5AsrcPRUDJl3WQic1Wk+UZ06ED8zixVmH//ybm8/eOih/ZiyhOCmqIyVfzzohcW
sZQkChUePyVK2Kfw3qIX1FAl9cWkCky4p9ZWcpcHynPKnG+WCOK1wQNlzK2VJ3Jrs5r3hpF995H1
c7d1F/mgL+QAF5D4UQTmpZUeZUQYZki8TlaS3MCADmGgBNeGupf/6JNfxW2kJR5IBjMDql4TyXf3
oLh68BhhHCv+WYTHlzyLIYLbkYBPbKcJyluO44UL3C3p76cvtz6KDXVHtplSjg3YEmVXpPGMrnc3
Doxq24sRihThg8c25qiL6gqRnewkWQuj15xpikpQ7Ad9W898ytOzTNJIyTw16+J9AdBCSFBPGf4E
WfXvtfTU58/kqNQEutc4KELzrTTKBeKTo0fkgeM489f99J1hgM0P58jXlUd44MpPxZFn++v+mNnO
sHD2vGDv7Hlo7/Dk9MvcuWY2jzm8gq+5kx2mB/VN9QthNxGQML/2e175v/+cgGtiYPO7gzQ2X1+n
d+C5Y6zu/HfeKDvwCG9fr6d3Lez9lf9Y0f3Vsvd8TY/yjddcHVbvyq/Ty/lJqp4dv/NTkfkoe0xU
Vwe874o3QVU7319Vxq1XMmjtvTrbj3MWe6RKPC2B56dFybNpAXxQej22xLvz9xILKmy+eH5YHPeC
Pa1MweZ69WdHNt0rC3t1WJHj0fFnjiPZzppl84zjHCv71Xld868z387Tz6NDPOzseD06VwxlhX18
rezp5UfBPk4L4XY+m/7tz66vVx5hbflNxnT29eP69Zev08sL+/Uosbt4hN+u8rTa/I28eOWZyr4q
7MM9/1Zn/3t/y7n6M4gB66M+2yerszJ3Xnky2ko2KxrwdpMT5JVFv55ZqeOrMj860aKa8VtgH4/V
zCEUwuYjAI+d8Tl4kbM+8sj00fiA078JMWUDrJ3z2fl6fH0e7fP5vB6nR8/T/zBmsDVsnp6+r6fH
s5mz9uw1fzba/Dj78zW/e1gU1uvp3+fpJb3NYyNPM0KZXsuTZ4enuT3b2Qcvt3kIHunm3seGx0uW
2ezM4+EcGvP09PRX9/zh18//vR/5oPb63Nv303Jtnr1ft7Zzz9ve9zZODXjokHR6+zz9NUtg3fmF
N7ln8dPKTP/weHrJe2Qze2nPbP5z+L/cZL8ElM9p9yGGrz69rBCK6iBX8w+D0qE4eMvBzZ9zqpke
Nbix/+CVinYSiBzI/VMyavOuDUmGpLqRY4I+x9Wnr4iU47J1E94lmXevD8PCmiCyQ0eLNCNDCq4N
BQFvfOmHeNNTZfClty6BZdCT00cytRVQFGAeJkT7IVy08UdseISWc1QYcMSKq2zcUZmuMveSTg3z
vjUPofbLrEu6UyrMIT/ZeOUElCcUspYvSS8eafzPWji5Nb1FVQB8TClCewrNF8v3nNhnbhZPvbsa
ACqJCnmFyhXtN/l0cjuV6h2je+tkMNcDXKZWtpYWfvpYFZ5blLKVmlJ15YnaU2lbOkWpLvzhvlSh
TCK8mIeKuvKM+iXQGhAYdb11TfXY58pcJ2vKAJPj+XU0M1z/ydD2ZfzQyeIK0rmWIk+epksUD5i9
+asM0KyJGAHmsSeHu1qnkUF0Rs3sVZWMiwhNTMrB5us0orDHqgFCMHfTGSHmgaQnIFhGQlfRw9bF
VVAAZAz7hLqSfIyKo0mifDmuKDgt6lB1hCRfKN2Q0EbR7r2m3JaBQ+jiJzdgbgHMtcIeSztdRskI
dgl3gKIhnSHvAI+OuwH8QICaNubOpiUlcS1Ydfr64EvlTIVdmPiBY5mvTfDckKWXDjgmg/HBi7uT
a8qLLhGWgQqBi9sRwtVcvY7VTkLaVxvQ3ytYc1YJCcg8aKL6UkXVXT5pJlzJ0TKRKR0N0WFEmuGt
S0IRZIlY92w9KvWhlvtFlb6lw+O6YcdkJPUolr5ojeQRuThBZPEiCrxLWx11QgX0WiYV8OSjI+5I
SaeFpGJdjkpvM3AvNWLV9kPhLidjT89xnGXdMpoa+iTpZHhXgVyG/qvrkaLYFw8eoexh3x0zU3mX
BTrsdbYDpeoi5mfin9NFlrPBqdgrFN92LrP5uGBLcgSmOpGx7mOkpXOPBnM4fMQZKYL9fuwYEbx7
irXIqEm0ab5IroP8oLOr8YmTtlQfeh/mr5LvB5TgJW3ISPRJiCiY38BmQ4MrJUvXC+zERbvHOLvt
iGP0FororispnusFlQ+PQ723S/9A0fGtayInPQoG9gEtSB4F6k6DJtmhOp1RyUHPXodCsMVYWXsA
1xsDBUCVDVvZakh2ug9UDnNG9noQzmL0AarUPQmYQuoOcYmBNCuYqi2HeBgcqRj3hXFRm2Iuqu5d
WAf8xFgBerg2ZzNmiOW4bzcNgVUFng/JeMgCc46jPZepDVCqUBi6CAp54EH6K6PsqLlPiibODd9F
Jt2wW1EBSFCPBnUFVZJ0VnT1xmx6qOTQafM3yeS+f9ckv3R/o0fNQm7Fl7YZzlr00A8yctNu5jYS
eUblrFGKGdJMjmv/MtaQ8ihk1wRT96m1CjS2UR5OtnZx65LZVlHkkEyiTmh7mFmzL3RpJmqc+kF+
70FHjQxk3qOxkLJ9wrxejGjoZ/ty0dCKC8l/r31jqdMEt0DamEPx0EegP0fQzBUMxDJsl2PYcfAI
IjUquCJM9/VQdoJ+eFaNepZRxAxld27IxVEh3kkpDlrxkRQdufNUb+qguC8V/ZqUZ4HzFvO/IViA
dMKTGSKhg36vTJe4zDiM7ZtIsIioX4b+ycy15aBES0Weeh+eE8LBwAAcUEwKQAb1QPPRNwyVuy2Y
xSVRiFMYOqbfHF3/Tlcqhx5SB3a5o0LUYsPAG3SV4LX1E6EVWpwX7LMSTXn0qUq53Ug9iXsV8TPF
rjFHhPtXSSc4RtpX2dXTMMZTVhstg7ikAiqIxMBOwbg3RO5jAHzDc08KAduc8tiwbEUqHTRO6w6y
CB19XbBmCnjkgcQkN6l+SWTBx9wDU+k6dBTWuf3kxaLw5J2WJBuQD05hdXtdRhPJBZnWaWil+0AW
bFV9jsdnmGSx0tuBmmyK6uDRZBaiCpGsLVWbPLv43GKL4lFpqDSL9Bnael33uMiNgISdhnPybkBG
YQj4jgZiW/N8WeYXdD9jUR9NnFsurFBPOpqkhOlaOYsBN3CO1vIqNjNnCAnJ8oKZ5yorLYC9Jz02
ZMULoMJ8TiuagccG5RC18nkXGTulQevmkxYzcBwKqi0RAuRnxHYYS1fggCHLRVbrg0klX7ZUR1KK
Y09KWGslJFhBJMonGY5IdgdcDmiqTacefL+ZabxNllErz568p/8j7Lx2I0cWNP1EBOjNbTom0xu5
0g1RJalog55B8/T7sQcL7PYMzqC71SiVMsWkCfNbJ/ya1GmTO9At5Px0SF9I3NcXM2TaBjHJkgNI
ZW4BzlmbXKUwwmlpA6ovmkLKAayTXii7rkPXwq7QpUJjidCNGKgs70WlCaoG8CxN8lW9rzRrmCRH
X1M/azAz/tJGpBEaJ8vufxnHqvKQjxMVmNeBSIytmyQ7azBfqqZYS75fqfNeRVZbC7pPt1KYcGgP
9CnoNKglR6lF1ZBLIqySaM9FnD6ICAF9eBRwcLZLSAZRw278Zo/4H1I6QYopcGiWS+j1mIXuE8lg
0yhf5/ZGEfVdTb/t9LuJYJD6V2sMN706fFUTM+RM7zbgRkdQuCShtfXo0SThvycoHeDZTRXmMGUn
2mE10ROpxCQrNCxWbCDo+WeAZ5hrBtRR8+2eHWZF+St4rEO8bcNUotrwL8TtWzE7tgqwl/CIsPg9
JLj2UMWYcjpl80SgK+5WoEWDdYhOEE9fOrvK+DDz10rNtpEAl4GmaOOIDrq/bkjbXGZsOluuKzBf
1aMpd97WTtBUD0cpEfBQDx3+mYXYuqynTOBfEkGt6e7yoJD3rSH00HEvLesZCkC6eCUwBNjWocpv
piGOdZ0FKUVqAq+G0eDtj04ameIIy+oHNyrS9yiQVrVxc29reeazryNQ6WgOvDqHp9QoGiKtNi0R
E6jDto+poSCuOu6IoSITOM8ailg+jBCGKks3BJVgc8/DcaN3lDngnXKim04/lZq+ZMbEnY88pC70
vUFtCJBzk8TnRokurVUcVD1/1tA/kWhQMKXbmCiSyEjIswuD0Rhee8JRMRvsSid5DC3UEi7CgrJa
k+Iv2CL8krn97WrJHptVvBzzhIVdN44a6L1d7xxNX0sojKgmhJC1jG0Ta+IRVT0Rdt5odwfdqtDo
74LfktWC/7+AwqyXNViXaKswPCfTdFHazyh7GcPPnC7AjuLDNAxf57Qh4RGQwTkLiruG8fTPfp1B
rXJXc0Qm+5w9HAcxQWv+tVSFNEfPQM8XTDznWY5klj5LBZso6yet8VbTLM9zA2g5VCsX+HYiJ8hD
Imkkgk/OJl8scIJ5nbM3t9p4cA11hbAxa/cu7cz5ozJajGbKzh3iQ28n50Yjyi5yfFKZ17VGHN6E
71fARRJoPAjt6mG9TN2G15AKbGffBlPkQBHq3Ilbi0ZD6JzfTv0ghk+GEDnLzT6rNO6QBs9Kqjbn
9TKtC9JY25weTQsLMc/zbDR+pE3nAlhRtNleNZ7eRJpA+2kCNyH3Mp5JDVfLEVmUfSCdyLLPXODy
pziwZ12Upv29iIrtHKH0g7nSSC2haklNjFMnTmZDHYN03tWEBS8U1pxSTxojMjX/ZnCoK4WKTlml
T0t+mvJuhO9NhXGy3RgzcU2kys0sORdLL8/zAKDTUeRExedsHzwIFYMBc8pJcuPgqkynEpT6yR41
LepJ2erHlrtGIXs/5hyoynlcCkcsdSXH0tcJN4k8HnDSOEtBjpILnjzK04Br16lG7tbwgBR/HUOi
ksQ517XvdJ9Fg1aZls3Ew4E9gxZYcDdEWhD4MuPZdiMSzIp9y5jeWrj8e4ighpJZVIRdi5IQBnPZ
KkZYb71OPS8rx5BFQpaXR6FQAFvTWl0pJ2OZHo2Zm55enOkt5Vkwm/RUIHW0dJokUFY75veIPznj
lIfT0aLdzlbQHzblLlnOE/u5VPVuka1sRM6bxiQgkOWIrIx6YH1dOpavz5TvzcmhD09eLIk47YpP
FBqvIGSPppZrp8dGbTHwm/lwlgw7KkZ+UzScLe3attbnsgcal7QtbqhR+12BJ81BX/2uy1OEkAS+
9gIrko9vFsxD/zbLi+jPZqcAk+J+NlLnJFTyAC0kNGOHO60AycU1nXisxtVGgAHFFVmbSJEurfis
3WAgHCryw5YA+6zbmHFxV6aKgnc2Eik7KToO3Nc+jfeCBm5dNzYqOmGzQwlUnLTMOoyG4dtJv27E
Se0pKyxM1uTEkzNrmcmb51Urwc6gadoLY442hV8K++W+oQgLzHaoqdYhUlTph0NHhWtLg2wIQ4FD
b9tJZS1pWVDielcmPzlJV93002MsaweT/hbeocdk1rzHU7HLheN3M/d/lrBcj1nD1IEEEOislK0v
o7LNqo0JRXQxM0kRRLRu/Fh0wziSnqGbWdCDQclUG0Uk0c80SePFcOG9y9NYbkN731uEs6rWRY0u
7GGCNRT4QTbZRubi4NTyw0pJNy6IdJHtnaUBxUwob+dPjRjaLOp2ZXqy+hP2B78nYUuVLg8tPssl
ljZUichzkyPDZTDY7qnKlvO3srH+aZ9x/bCmdD0YlAtV/a+w7LY5N1s2fAgkZF76Vev9LpFHbaC5
CURWIu9F4TMYb2bom+JMZakEqYioR/S896pC6sTQRQA9kRMLStCW1HpT8gSWrGJpj+DKwx9h8xzB
ozmAKhNq7oSAY+3hVM+RrAHot5y0tbAFWy8IDaT0TufaPCMkL9wIg7vPWcJUbHislmwkm6Y1ljEL
cO/cE4J/Om15AIG3GNYUlWGdXUA40LJEZrVRFjtRfagFuwnERxiPKZYcR8pH3oohMNAYSNUgPY4l
ElKUym5fzdbyW83cpQ9UlDzSP2Q9PqPfxpf3RBBgv+LAg/n9dPT0lYf4mHDBE3AI0a5jxMYObcpd
qay0XjtoKnR6qO+cydmhoPTVQW73c6MdZjYuRtxvqqFZZi72bRz3ZUYTXDFheoMviYh1zYqHgVAr
wbyn9dsiGoM8Jr6KeTQcV3e8LGo3IwrC2rvVlCBM2HUW0N+U1LZtRBMIFEaxt/Q311zmETqu1ATB
CLn9xCo4tJarxmeHXaS1BJS1+jXnS6zVFB+LlPuok0eu1QyP2XrlDTPLzoG4S5AXDFOWE7wHcmQk
z8ibL2ZbKStb48PQINgp+n2YyRItC39svE2nTX/70ds3PSCd3j2Sjg7ozllr3bSdRhJHZXlVE3oI
kJf2bC+tlPI5ylAtl8RLD5GUscnaBlIGfzNSJbCFjJVQMev76ZgbzV71WF0TgOyxYrcNBTV+89KM
l8zWz7mJFlFvD2UdSoJv08uUQC5YH5XzewLD68V3NlH3YZNK0bibJiEutEexUb710gjSjJXeW8Yl
7w/JxCioveWQmRm7QL3Z9+gIlBjpuiRSt8N8TKGN0T0m+eUhi0hr+jBnAnRlUNXZS+4ZJGoTo0MK
S6EqiHbvM6l1XFzgzHdnlOsI5lR1X2bvHE77UA9suiXc4hvm+TyqOu7YHBTEVWfWjew8nwMJse21
GAl+dhERGW2gDkB8ZWHfzWZkeb0IsfEmRuq9p7gH7CJ06s2obqK/4cgxOUvANKtTm2QPVYMN5bkg
nAo7g+11J0mnr+Q3G0Cmrt5sGuY7m1DLmlILR1GCMR6v0v1b9eHaBMlomk+ovw+DsqNmYjJ3SNCI
Y3Kzq732TBTyt4xxD4NNO13K7NVRwMUu1nAWqQHJ6/JHx+AfW/Ju6wApmTY8LSbasCSyqmHO9OKX
/0yS/Q8mTvf/o8j+rQuwstko7Wlg2c4TfMdVaNefyUjae/ZaKpvM+tSNz//8O/X/rm7GE4vAiNIs
DaGR9i9abvIkIHZjsKWWRBZDLy14YaprvxXVXNedtXa8HkiNeihwrvk0oApJhErrLgwuia6EZIyK
sTbcbYUahl2VS5u7LsfNsDCSxkakV/d/O2Zt4Y3/RelaNiY1z8K27qn/NhL2mZ5zX/f0nzV/0m5B
U6hNDKgd0MR+2fBpKJIcgdsRRe9/Pl3/g2vetR0ST1U0riSIGv86XfGohWmUhd2pZ7yZO2M95OwI
LNL0CPNs/IwKDYOEa42ySvVaMnArMMl6CZ71vxlD8Vr999NAhgCFZ5ar6o76D/3+/yhnJjqi5irt
5hOs8rXMSNFy3YOob44NkoUvbCyUe9jIY9TnL41ivtJKMfxO9e4p8gFEItv1BVE3HhHsCSo9BZsU
nQTyp7C+GrSRgwWgGWZBOcY3Q03P57o69ulfAiVyjWVmT437UK9ByN2434UtYgx38ab94w1MISrL
TU3jwnKaOpW2g3a4KOTMy6tlYTugAahWPktAId17K0YDu7hFYgtb3iHtNl3zorvP3ibqo/bVinZS
d3EfFo8cQZcCPDyXyj40APiVQewVPYY4GbeyWcZM5CyNGI/6wB41TaiW6rW9NE7F3F+GyHvq7s2g
Qo2o34kuVtJa5bHxDhlSnwhFC/Ij8PIKi9Mv8R7Z7R1h6xF3yj7XjEPPcBrWyd5OxlulDt9RGp4t
80E8plEuhkhqghRJTMphMeVG4UQF+qdg/1Q0gAPuk6UjodUhRcLj0aIiMNKrU27jGRhhS242CZ4G
lXt69JzHOkjT6Eye4Vb8zjuOYHSPTf+hd7/VtqFZ9D0h+MLUqT5GMS2Nv+gefxuKfcxbHTk1ckHo
nnhkdzm82naxn2l2sLMfy/3NbaK9OuxEThaTxoQEVXIkJgqadTNAcWhcGwU8UH+Z4bJtV+5TEKgO
UMpUX3VaGCoVf7V+zsR30p305i1MEBWdW3CxRQRofhjel+AiVrSx1qAx7hBt1XrpLP2wO2pquWcw
KknnO8aaXejY/+3MnyN5ymxWlcN7N98yp70lKSV4wBs2LRPEK5TMGCaLwrxVN2VK5P9RDxmIjsSB
TPnL3KKLo0xopryW4Rs4gwHDj5n40/FD81CmsluLteS9kNxiykFVDD9PiteESg7HZkPJ/nJiFOPW
MoXmt1hh0oZ2Bbqm1Rk/oPB8hDl7GaYfss+Ojcm0j7bKQVZ/duJyp2bdbU5+iybZK0VBQpmWHJGc
rAsB+ERudPiuLAwMJJCzPGrzrWuCJlX3lk3J17jP6RZFDw55M5TdHqnRRVFvpgc0FRaB6L6Upe26
uYxDvamrP4pDTUMZGP2zGS06uJS9NRLaYqsEhiAcisODlnjbgiVfQZICoLSoR7btuXHuu+ajm6GX
lOiWDAD/+TrREfo6mJpywAu7wn8JDG5Rm+TZdRA1pxzw3jadnT7/RmyqnusJ3pTnOZZUzoItukzf
8ou+7ppG8Yaq0l5cjBYm00XySXlpCX8i7QepG1sHr1wDjBFy+1ZvNRCCat+jOHuyy9+w216NCC9E
iHKeXvQM8Z9O21Kn+GkMwVeW+yJEhwlEbEDx1VB6fyW8j4NOf0AVI0mwcUj/CXuG5KLcRkBHA6Ip
vQwG9vzKhI3pKElgaakITZ05mAa4s57Wc+q76/7SWcNLa0HMAODHJZbA+BC7j8S4x25CAIv2JshC
citaBfQfIGb82/Ra6pscJknzDn1MY5R31NP3pn6NsdrPQzBkz+X+VSPk1d1vF8LEKutN4j1nSX0I
WBlw1uAI6nZe3SIMYs0866X4QLPMeAygSn24Zt+l3v4VWnLSvXrjudzPbEBF0m5F9WKJn4adZCJu
HGLBIpCkvr+N9wXH7NFuop8b+ALLyTaZmUOlHSw38wV1VVlCYJYqNlHKzpHFNDkhPgQYah08iNO6
UqBv2CY632E7UuKqblrhPpOUsiATb89Agr2ClGuGU1OIwaLHoqe6Ji/wc0QpyEHPx0VuJjbpaAVI
VsIWQi39xGbprESqI8klskDr92S9/EqM0ncZzohLy9jHk2tydEuLZMrfmou1xtjDABDdP6kvla2c
kXHRnmIOAw/WMO5K7Gl41ZX4dRRKAHVFlyCV8Spwc+EPMlnsZFv4IshUVNugPIU577OS/8e+LS5V
S6UslYwJ7Y7MfTnJQ2y2sBbOp9hO/NImTLWt/T4NRueLNJNVijtdJXNJZsHQfanFM/EyGN/mISdy
/ZuPZkj8NkKAkr/ndRKYobVLgDqkeLGG9Gi303lc0K7uiACNp4whlThlY9o20wOfxwqCmy5S5rhh
3lWApY7+aNtlfiYVi9rO6tWTPNg8RR/FdCngCTVg5YRU6dHRAVyTnRSvetPtidhZtynN71b0mJt5
J+P6T+Rur8Psh0uuG6u1GWsQEMGoNNG6Mrx3lKZrpXXetILuSqi+QvMVg6YkgMdON0+W3Bnpc8pu
s9Z+WuV7o4MA6vtV1RFASGOIw/6gSTmgicxoFNoK82/NvBJpFh31SlAk0YltAjrkcAT7fwpgG7c+
dyAp51+993ds3m0LC11yaewYoVP9yvbzRrKUb0ge+8ndNryrZb3qVee7pPXkyjWO0K9rcL7orYfy
ko7eTpMQBDVaX344H0yfdHE6nsQZPvbUZrcQIr0JX/oYEm4UmzYThxnbeV2dpH7QCpKN5dYsaOMA
5DC6bqsDwRbCIU2HUD6ZbDSCKpetQ56gUGeAw/XOL7ZHMrDCi8aSJx/zg1sBKGR+lHEThsObk6R7
J443LuBL7uHyicr1RFcZXosS7kNrL51pncE/wy67EPe0Dcs/VX6qrmb1GKruOtT7tvsYNRiryE+M
R0eFh57Pp5kNzwilRQWPDlahTxTBhyGrE9tPuukq2IsXF1MLlo1gKrd6f2Guj4xxXcJ5h9jIr/nw
C3ZOLd6YidLxvexgGssE6qTa6YtPH3CnBkpcWe9qeokb4iajDoEy1gFSvAZVrAzP2RO5NZr7Kf2y
8z+6F2ESwp883Yf4nDK992D+SuuHxs3tcdaCTRlJEUh9PrSkqPYtrdk1QgCDbryJ7DLwBSeJsJxH
0BnMJd6RGLRbQulMWeSHyiPU3R+jfGcSlUErPEL1qZt9E7F6amFFZcds00UBLu9YpDN117EFMC2f
FfJJhnoJIGFUf5UcrqJ/OlTTQCzPrf7IXibJ9GPtptpDvEB9uWeiD8kojFS3cZzuMsXeNnDjJQHG
SbRlm32o0O9l9UnERtA0dEZa4WEsQBzg/Q376iyFSVHHJ5o459TsIBCY8eaSsS0Yn2DeZBKfHHai
gvz3cUDD35LAbcCbEiPOdta1SXfM0WmiR+kx1UfN1tZ/1OozU8ajSt+2wqnt4yDCtKDSRGQVZNx/
RSqNnXiJ+LDTLz0xf8D293yuziBBAZQSoJYwSBpmOmmgELVI7JhO+gBLOH/CM3Ofyfns6t9Kh+Td
sZlhPtR43NVDcREmLZC2u+qMQIM3MebfEnrFfCI3tWYKFDYIihQ/7nDjpCzOzfK1BIqrVPNdK/Z9
rv6NPfVkDdREZaSIxeTmxi9TQomqZm2L7uxx7oYZXcXbPF/UgYUAa9GCYVNY59T+gcnT2g+VQD9X
5Ps6TK7dcMvcK8TfQvqwCBX2eUYPAN0Tl1fnGg1/pLLTeI5cxM9sYeQIbm5jO3feJ9DqOKLk/S2P
bgij8R+jucx8vXgdzaD8LNJ4a07mIS+JmKD2twI1389TTwEuNOuwS5F/5SzW0s47ypEiR+o0xxrt
7ML1sf0yvFdMiHm0VarhmEUq0f9Bbb3X3k+uR6cRS4JEU69HkFZgo5XxWUIZdvBDAyGMbkUXBJBh
ziQaCX3jEuI3J+tS/5ibcTOWH7PjrBNW4kn3YVCMFZo0R8V/M+c7jT7qpDifSmJAsvytKWHPgJ3m
muCFiu3bYlgp2OJ8ywhPTgpczocBGLqJtiY+ATeQc1S8U+/NoNwxneq4qblOukKnwrlyKFog0NDV
1j3lapI1hATMNV1iEWZ4LEu+FuJvF3pMZ8VLr2qLFMGIXbjgpDkkuA+S8V3X/maCDODslLNMa+Qf
N/o9tjCr4zVLWMUKP2fKHuGuTEnyzxIj/zpW1a5J8BwQfl5+j9xfZS5PLcB3lBwdylbY+6yA8ofm
XNIuJhxybdulaIw6FMJohgy0UOkDz9gtd8KUX5EIM+eDtMHV7ZWk2Rg0EJqxviWk5mLkxU7OXEaS
spVfNRXZJAEM83vRl6RT6Hnt41skkadPaKUcvMOCU4Oc4LXBiMWqzZZoV1xjeM9JG5m1pYjuzqXJ
ZUuIi+ZL7+TG8pGowPaAjaa3R3KB+fhQJoKgnYOr0DBNw3DeGN+OjWgqYZ1hD2dNQcN3h9LfgGqu
6J7OvFs6pL9YBpHNMx4IqnliHdhWqr2ffyy93QsLKsKSCHTbcVVN3AlVunMz1u2LXMlieWiWLeXP
mIQr1rE5EuYRCr8ptE3Lyqf1QNgRoaQwIROS8R6BoTLP3062d63iGBJ+a1T9w8whHVqDGWBcQ0yt
kPTddAvWRInOg5r7bvXaKKdp+bzGq/Sa73FxNJE3QAyrhUm3f5VJf6JBM7DL8lZrGbM/6r3lGEVd
3RLk8V1Fr3w8bewwOSpTdO5Hi4chWg8YZHNJ46YZo1CbtLNhpvsx2RTDh7S7jddW++UDJV375lnp
tbfICaORvjN9hxIrQcM0dMe2LqpDNPxi0LXztadGBwU7Xxd94Nc5N+VPO2KcHnGHhdp7KwBDFdyo
3bbn1qyZ+/n1G7cnQAN1lgciYJVfClJxSOMWoDDkyCumR4MH2t3W7dMhHXcZhsrxqyidVapIOjYE
MkqQKiu+qdSdkA570iZyRhzxalt6wvaz+axY4+Q8yWnFssOb98UcbbX6U+nAabGiW/GhxNkRgbT0
Ew0DFoOhUQZyBi8hhk0mL7rWHRW66ZvQPsUdAEyKIHom0FF2T7vk+zYx8CymqmjcarLzvbbDqE5g
LsWWkfuroZMTHsHVKRPzHL8RtxnnddQXh29ROb5GQHe2iPaJHXTZxhkgbqacH4o2/Uot3MCa+fTS
7u51f/rQ/Wxt8apkrrOKrAYtCvsab0ppdBtXXS0urktFu3CuZZn7dkmbiBMeEcBbHhHKWIUHb7pg
+V7NLqm0DqsNfpeWg7T3td845kWZ4l06pftU8UO465x1vaNpGMN+JUAkWkoxl43iSw0POF8gI7gw
ITjPgEdgyPAS5ztsmHuG6K3FaBs5OoJblvCtc5gy1nNTppKa0QZN7zwMh3SZgcErYvWZHLyq206O
u7Ytco6j5KB7IWVxCjg87Rqe6Q8hHsDefjVHcsSdZj/2tu+Q3SAY+7Ohx+a/TZwUeFtnb8LSdP62
uYcaQJqskjuPfheTzBE1lnc3OTWJs489/U2dxjOJQKNxUA6eRx0yMTwZ6AKs4sapeWeT0p9otreD
Zlw99YzmogzP3rjJKFOPPZYNuXWYbfwgBGuHYg+XXbSffB06Ul/eJtpAY2A3A72fMBTcXUPQTEbQ
ZfHHVvQprvz2osczeBUWSXY465pq35ppyha7h2qXB21kTRAOWzmrJ+FST6hba8UBtaF8wiNZacqm
Zb3hyQxWFGt3czJcSC3PubZq8TfrKPFksjKfkYYuwEIsgZ5i0V6DJZL4rn6TIyKhTLCE7NOcMBdS
QvQJLMobaai1oHa2XrwrOBrFI85OxyRqf2jadczF1orvWmd/mu2L0vCkyD9eG+6gK3AhdysydHBu
lgeLusHQvWVqFzj6RwmBKBmNE++aus5OoykP1dSQUuuEpCb5GsbboG2LeZcL1L5vzZT4RvdBvG0h
vH2Xviku8i17DKhN17XoYLjeZhLlhl2rXc88brAgAiCHPYYeFOrRVKJta1s0b35oylmX5XYqon2B
ICCOGT5iRH4U3NllvtMm86gm6ouJB7+9pkZ26fssqLCIL7VOnXyGC/imYF8DsNMZvWSc+m4z+zYD
1xBkSAQXJGMq+uNUuIjxJBzvcEtUOty/Jwc+36V/Nv4aim9zZEuhIc73bJZdEQpslwDyh9OW23SO
CFTl5TUqeAP2bqaUIRvxqBGf6mQfA+t1OUUsT7G8m9qLmd6NPP09DcO+oEpB0ymiYFhDB+lQ8Jg3
yNOXYULHS2wijjBsPsNAoMpwX1zgXU7DcLUkQL3rlLkDQKya82xOBA99u/PdxlPfRcalmCSjw7zJ
CgswGbgRoPVjWtz7ksJbA/MkIUNFRKfKvDzT2l3iNVYdiETvMaGzrz9d8kGtmK5TmCzJcSi5Q7Yd
219xz8DpIEq0wCGtydV3E7qIHh2MR0i75/Jkqu0+kyiCCopKk3GXQtYNTFmtx3Nv7MraONuCLl9x
H2uqZIE4SM0pw/Q2V9bVMau3RVoZUWZqkm+8IOkuOQKZtoma8ipYZsf6eY6pHYxoxXCkb2HmGli+
pYlzYr+U0wvemBaMzEahBSkbflmUcWruqoGaWPZvtppdikQ513KRPanyPTFQNDr9q6fEftGkd2l/
ec7Cu3U8m1OEyIBNO1kaKP0a925DTaNvTIgP1ykK0tV0N7alX7KcIQU6QrBScD+yuoSzb7bD9OoU
8hpb41apVV9RXIymxtbCcaPhTfmzE/v2HwdNjV2FP/7h/5hdzgMUSndvVW4nHzsK3hPSVnCA/JcF
Bd8JlhL+W7whL49dulu8Jy/BAwgQywd/4u8wouyCes2P8nJekW74fxBt+YtoMYYshpKAl8Wb1ctj
hV2E79HohNA2WC12kuVr8Fg9BBaWVcDXn8VewpcdfpLgseMlmEdqf/lb/uF3h5sXfCQcVLj52bH1
w//CQSz2mWQV4LtZDuvlZTnGBxaW+bgc//JdvDZ8/2WxzizHtnhY/jku/nrFD/IvfpYAUwy/bzk0
ftXyJrzwhajOXX7Fm3BN7pwkTgeWmQcnIN7xuZYXL7/qwVc+HYf+4OtyrpYvvDvM7epl8dbwATiw
//rWcmqWd4+okkBRvHyyx7i8HHUFb1Wu4x2eGX/5FPxhpssaYT8tH4tFaDEJJcsp5sPwcXlP3vXK
GSA0gDygzRio5/LeXMEOH1xq/o2OmJ7M9ef5jA3NW2HSQu7ax+ciIJH+WOxqf6kODOmoe//54bzI
1eoBH4k9J1itlLUfrPju4v75CZT1gz8qfE4+7s/jh0/9I9bLBfz54cL9/Oxo8HhwfTk9G07nbtxz
Wrnqu8cLZyrgaHccev06HpXtipcuH1esV7w2CHYOKTBnLGLWEf8UF0z75yThJOIT/gRf3CncRo+H
u1l+enkt54ubgzf+5x56/DyWA3xwaMsF4V7dcnzL1eG34HdaBenm8eMvL+ZRuD5e/OVuefir1cnn
now3cvUTcz04zOVFPv/xjtzz/7wD319uuHA5mMdyVfkx3nm7/JHvPTBYrZdryK/mIfi/r+HbfIMj
CsLl8Qk4Ok7M44cbablwywf65+bmBsGK9fjnZA53oaT3BIlh3D0THOAExexVXBwjwXFjek07mLTi
5NTsgrZjdbXlvaW8t1DrTdG1xNFinAKH7QkxM0l9JeGchJljJ3qaFXPSRIruIVAEqbAn0nxg0Dk1
7O4GQOgZJZ8jiqBOiAjQnPXGWBHybqHpCMyZxDcMsRqANgq6QqgHJs9Ue+vwew6DQ+aLoLANXSMJ
EhoD4eR5VNOjh1Fn5p31An3Y6FBLREx9KwAw2TePP3ENKUPgQmej3Em6XZEY5wq6Qx2djc5RWfB8
wiqCTCKkVK426TkVmo6anXwKolqQpiFY7bf3vEdZXDyN6vFPSlycrPSmIXFl6VVAIInSPBkQLH7O
tkCJin4w9wj+DC9z/tehhjRqRoSb63T83RCY2LCfeB0qADb4s06QR9m22CaevZnvsoHuj35Q9w9W
wX7T/QzmV75ggTPE/KjAHTWkMsldnLbHIbLeCoPq7B6ktqx2IVKYWbygdNvYMUXQLKXUeMm3eOIj
zpayONDirBl3rjL+cWakiKHxDOfpzE+e51AcZ0TirlK+D+zWGiTYONeMsrkkS3GAja1QDTf2gcpH
0lrIuqGthh52stIGvV937NwxtOzKmXgQd0+e5kC0rALuLxGt6N4Ff3qRPXS2Yy4oQt3+qBmoChzX
wjVN7YNVfKCP6LgV4082PRYpk0qtu6cADYXxxjEfLRpUFDvBPL/Z7tEgvjRmwRSvou7Uii8FtYno
TBy64bpHxiW1LshqdydAF9BudZ590+e9nmm+RWiUZeAKsoIqJ1+dlV497ocJvlZ6vmlNZwcUp2bX
nU7ebtIotlLfR5Fyz+ZBJOG0EwqYie4xd+qS4sXDERv1KbQ13K8C34sboPyntrkPbAz6BjU+6Usv
VdM3gNvt9DKjjaEDGf3dswKTbNjElunNFfSvs4nUW33bd/cMW3c63QvvZMoDVPjB7dOtA3mrupdR
Ied3LWT6AMA/RQhCQV7ID7H3tRUR+0LzEFUSK88DrF6URrn8HpvksyUq1FX2EvC/WPC56jI3w1GX
ewzOGQtHPWlvKrrQSPNO+oxbLzHYy1QaNBSFDzPJ+/MrOVhoaayHN45biC8/qrOl2FshJKCjCkff
zDb88oSjodN52ouIkAISINlgkviLM5FtGTipA9DfF3/MssCXNcFJoyru3G2ZkldlOlpDfg2n2Hzn
gLPKvadNHIRd7QtQ1FTfGvyxN7rfiUSojAnMjI+Od8vxI1kMYVoU3mKcLYjnjiyrcOeIRcnKxYWD
IoDNYsGuR9gVWjbuyO/16m6UbyG+Ka2rzvlcUFNCJAY/zUKaxJl0G9bsmZqODGN5LK1xN9rzOaS4
29OdC1ukZ1pjW56MlyjbpbWDuG8JyWej4U77cdRusjLe5miRJ2AOY9c60V5p135qtGfb9l5N/mwl
ZJlR1THK6lTu2iZ7pqZ+Yit+rojizdFTWdOICvLDhF7RB/xudbtTvemq5H/c+BcZqKRdk0uPBm8S
68zC7KXjJ1KRrGM2mj8n97Co8jskfwqjo13Za13ot6zBsN07xmupfnvEJ+koNG3zXM/B/+HszHbb
xrYw/UQEOA+3kihK1GDLthTbN4SdWJznmU/fH91AoyIHNk7j4KRSlUEUubn3Wv/6B539TgkvOZgf
iGoFVzyya1ZvR1AKvKBWeW/0Hb6R4/hLHrOlYrE1fpi09gaiPybBkAU//OpR8343kbJASaVhFVyY
uzKpAZ5fSgHx5dSt+0/w/92EKloc84ky1vtlFQnVt3WMia7vmT1qskvmCStoYYh8f3arEe4gIgkV
0us4BYvKUralEDsl4FyVwa/l2k3zUAAeajDNWujG06MS5PYpAfIt2LvrLHZ6I7OhE0/0ZaNFshkS
EaHYZw2USeQgUfiI5IFhPVFa5nNIBBcMVLC7ZTsMyCe9jZ5gpl1hvkvrRkxkqGGFi2Ckmn7HH32J
Bhh33KgnouRPJCnLrj3VpgtZw4RcUgWnyk8fZjDWC9AYWB9EtXDI4GX4iUQAAkyjW5nIHfxxI2rq
cVCVdffqvYvTWhjg4FFymb+zaYEgdwIl5lOQLb1gntppa7blIXUrqqDWJQs+TtfDW3sPUb15TYCf
V+MG8vTKe7jW7/W7j2+f+eDZgNHn6BAdlH5xxToIc7iFaUeO9US7AdwVQgS9l+7RnixJjWPzWGKx
Ctl5wRDkbnayCj6u18Q5Kbb3UL9NOCi9h3fzh9Cu2sYToVq2+sDPVuqDSo4cYHC4TpzMUV6qD5dt
zg7Xwr24gXD5/ngFvXLitfx+7ReZ456BVTcNrtKLMzZOK5n/eTta6UUF7RVFPudtrqwGVl2rVhyw
yCf7lYYRbzdJl0Bn/qmtJK2DAycjDp1cycTZKVSWAVtUNChELdMK6ih7400NB9NMRtunAFGNa8gB
SJO7yBr2lLZfIyxJ4gZqFBh33u6j7uQnqER5rWJ4rPpJ4OYBtm8iTIoxGVaQQcVTepD8x7RX9406
HmpUo2IZrAp5eg/U3lbk/mgppKIF0UFl+0wG5qYx+gUrOiXMBYrKRIsYuxFnocDEKvGBNNmO+T96
KgYPGCfl2PhpAST7HA6UQfA67/44T0UiZl8e2X3FiD/stDAo4wC7DUcuLxU03yoaXqRecuOQmRyy
ldqP1j10J33GqDwsf8eOsJJkq6nag4o7rZBsxKTdSLSH0fSsCeairoN1kmBxGejrkAFeFvaHJk9O
qC0zKbWlarINg1KOUECNKkSHBBaq0I4lnLw44DWDaXgIa+S3OibriWQ0k27RhJyo4eCjyrP9FQbs
oXDOjEeh/FCNuwJ3ziS8CpX1p63L+25snnr6URGNcaz2Gy1tFqE34cgJwVvv1KfSN0AvVqk61Qs2
TWxK4fskyUcF27msLVJ8kfjqPlA2aovZxa5izJR4hOe2CYJzhijaGgGMbSUkRuJgXipw3QFhWwY4
rWkCITBO0PFNKshpzYN16SFslu8a+Rr42HdXOsSX+oFJVeHpL6KgP3e4PTE+WKr58zBg6cTwV9im
NfP3AlEvpIiAUKjhA07aYHmwrfK73hcpMYkgEut14/8xAOCmie+pCKiYcDXoICfVunmppmrLcLQ1
7JqIwEx7FMbuKOB+rnmJKypw8H9lGeZHSho/lHzbOE4PdXQyAmSUoDJGkDyjJtB8yFRANZG1ieXJ
rsFhTS3dVcXwUkjiOhEtVjYD4AYBCwHEgnYfjQwnJ9vCCXzMNkF/StJZyALsm+WbtGBQ2rI7APOO
sQbriPse6X9CZN6Dd/Xb+yQdVzHEOVCMc1SyDzDUkEMw9LRjSj6CJQe7Pld2XgvcMiTPOeA/ZNUA
q7URKkNT6pcSH+tc7OhUxvW8GmISiBTAnDQPttkUIpA5+VQjqPMTfLLF+mHw/oxqD6VHgRZj+/oa
s9iMFyABs+2u7Oud79QRsp+IeagdUcWYNEUoU0zhKBsY5mvP2nAqxWSj9fiAl88UZbLybEAfKS9G
ux31ahXFtCPpEzNOw6vuB1O2vSLfzEvqohHpRXM8bEu529YNMrtZXz6SAAarWY7fpWg3jpPPsYdZ
lN2xycbKLCA4Z6jvZjGNo/XiMk0qNO8YzZOFGLj18CFOAgxD/bnFTG+K7sdygq3JewGeNmGAVauv
MpW5kOG6DqmKrcroDQbyWA9i7cobBxfvYA74GlkfISQocs0LZRkyTKfQex/CaV+KJ7P+JJdBCU04
e/DeVPvUgeFjWfOrw+1jRGTgUNlNhH/xZGWzhlg1LVUkQsRfxOYTlB4lOMaRCz+GPEYoiyMypE49
WqXqDrirQokoU0a+qnoXebmreIEN1OWoLSNJLQswRu/CvUBgPS8k01fvjPIMSuqiV86T+CrKPOHp
Pa6XMn9/jHcWJNNQYSMKcO7te9tEvFcE+dHMhyMymkHwLqVg/Zo07YAZwg4OwhIl1CbgIxmpdQgR
qy2ictEMnLit4MjH91HWspmx649iT/CZejfGODAm0gIBO1uwd+a5J+DCGucQBdl7k9CToIOpGEnT
NTJSFYgjxbIQtoP1YE7yawlWaCb+LhblH1jGX7NKTEM2ZIUYCV3lpzf+zsZIp1HBc9jXbpS8yoHL
CByE0SNPx/vBIkqajbj+YnV/2lySRaZhc22SmMSv/4fOXCh6brXRmONmIX9UdbtRG2/lwbHx++Ze
yU4a4jA5OCITX0g9bBQvrp8YWdTKD/Z8X0y6Zja8IRI5h1UVA78bFn4gT+KINwUsY/NNzq55j1Rh
zmTBjKFY/K908pvPuvnOUdVp0aTxWX3k5klIaMOJ+/2eBO0BjiRy5051yPG6sHSO1HQbH1yZ5kbo
Tz9cyNebj2MXPt6aKWk6vPqbCwHrNxG0gR+n1QP9mMpIvjqNcCkDxhXFqm+c//vYgfJnj1YIpj9c
wEyc//vp/30Bs43bf54+kShhaiJb3ec26wDfXhc4oj9JJDBY50R+JQ+oTg9ssT987hcSvf73597Y
T2JPbw2+zBevmUt3S2GcYO7hkduC+ShYRC/r5MHz32QT8zCCW04plDQd4+KfH8EXVQNXgoW6rmLu
r6ksvr/vgB4ZyeiZ+A0QosYgHIPtrUBMoX/Ns9eakXaansgNs7of7vxXD/fPzzU0SbMU4gDVG5e+
sZRNaSq587Ga3jWJiG4A0B3/g7ro8SaJbJ2OITYzrJCvgenbffnKUGLRjiN5nWBb6rUEhGl6JCE1
BLcg/DA6uE7qD+aPn+Z4tysE48f/d5030ot8ioUsNwMaB52gFOvM0+IdmTAGGTsmQwFDiSddvuBC
3EdPeEX8sFDm1/7Lx8tYGVom2U3ybR6zkKRM3ATf2Is5g2WvXgt+vUc58xQ/pNiu6w1GHeXJN3UI
hcpRyoudl/70lv7rJYEKIIoWG6SIp+LfS0TwgjYqGQLuNQiJnqds5WRu+08cSnqD0UW5mweYMlYe
aUsFq/0gFvoqUNIJn2CFKJamSRZP4u/Pj0c/wH/TkPcwO4LQHkyG0hdc8Mn8MBc9dMP0h8XJ7f16
28kLQ54kWoau8H78/ZE4EERNhGXSHsayvyn7hXDRidj4SN3cpxaHFBy90ELHDSkiS+G920dgp0TY
MzfcdAYjFv/I7PTdd2U7r6GVI+hcEFQEF0RYB9twA0jX6SckGWuM/qncza32Kr7QAzNFDz8ibxU6
gBGsrBV2ByHqzOXAXyc+mn+8bbi1HMNWNsOGkTZ932zssk0cPNHZolU3iDaEtmTw//EEtjXwdNfC
lnjFyK+W4fcvIRULjvHUynfDC+Be9pwtRfkNSpEwOJkOn/1YUMFisYS9wUW6Sp7NVN2RC6c4KANQ
FIRdW7uMj7K/SPakV/du/Iv9wRCc2liTFC4bTz9uF+oXU2pdlQFGDN2wdEOUzZsQEnLCMiXVsXlR
s2RjCMNHaDCQzNA3RKMG0pqtC6ykVLM6xiUaxBL6hEEbwLGN3bE02WE3PeNEsa5k5DTRCEc5PZWG
etf2TiUTcBDNpoqyi4gHMSunTdidLaJqy7bGOb9ZFUr9G0bRcRDr85jjdNB7J0mr3yEaM2HWxE1L
30EU7/dv/1eZHN9aExWFpEhJFFXr5piIlVyWkIdI+6x1Ag0O0AQgkpporXnR2uY1pan3vI56sX0s
YuF9xGBNf6EoI+8Gn4APL3udjPvQChn8FjbmCL8rZq5EYzw0RX7sK0J7yO37/qK1r++OKhtkzJm8
OhbOmzfOssS45kKaJ8oeWj+ejfAsa2kbiL9C9HuKrdqdtjer+1S+s5K7Nr1vjLtEXCFMt6JlcBfT
vUprSjAi30C7t/BXNAQW8uDwFAgucLFRwBtegZ8KJ2SBc7QXvZDbbZauFq8Ef1shuMgOkasJF2w5
PcON9Me2T1e64Qr6EkJhEF+govxYyhhf0kh5VgaFG4mYkk7O380ulXgjWEmeYmizNpI7M7kHG7Oj
7FS+DtbJ93+N5Rs/tsPGg0UwPrVOldylxjFW1oq4ErxTXT6IClWAzbAKa9iwPsvnyjiI4EA6PPq1
BqZPfFT5lrqW8DIUm5lCr76V5Rs2GK2/TaM/TfKE5bhUY5XPPAQMHWMQdhzJ1spfXoOO/1Gqd+Pg
TjJWB2/g2GSCAGaCdmG80EDY2lUNAg3bb1fm1sC0DfxcWMQEF/7JlV9hs5qdn/fqGoIcMDKuy/An
J7rAHnB8FUNLh2myozdfgAPOmC5DXG31p3wv95D01o3jt496sZr4xua9CE+BypMl8MjjOmacn3eY
8+r5SnIUN4cZBW4Py2eR/popOc012Agjgpk3uSStfKurm+y1o2eU17kP03db59tR2OkqOvFtWDn5
uym+p8lJuB9y4jV2CqfX7DBxlx1a86R1ttGRDHHI8egCEYDHxScV8k6GLnUcvZ2lEu9AA71UGWAS
h1b9ovPgv1B9TCrAlGNkD1rBxEtzhsj5ybGXQIwv5w+LyWQd8QqJuHXfbHdK0QTIhCJlD+HhAROZ
tFj2EINgq51GXHTrM8uCk0HDMGwzJhf+g9rdASbmyGok8XeZ7FrujbqBKIQPENKZ4zjbS0NJJYBg
9luTW3xTNzVv/6Tepf0mjBn0neR8HxSuxatHy5wrjynf/08p/Jngv5lPufBHzoDUttBlWyClfKGc
pXObHfR3RT/G+TNAaPZcJL91jQzFpZc9j+MfjeWAue9ggk9iOUD7Cc9207DCCCpj8dWPzUf66GG2
E97hgKHkewNCDYt2FxtuFpB2h006Aav4KGxxl+dPNaPLAyUvUoMKCAESWn03uorvL1oZPQWBG5jV
7hvfFeH+dwe0XPgRqXBp8zUEXppsidmiQkjf5vuNTzK/1tIqSaPUKpYkaTIb4N9VQx55opf4FuGs
wbJHtxEw8sTNzg6HMxEUpsBPWP0X2EdorWTtWMjvgfSAo6TS3YfaKo6dUN6Vh1zeFYaLW3q3w3X4
0E0YBZCAvpi8VQ5Uuc2wVwUUKb1LM62iO/2p46UGGlvRuSke4T8raZOxcEaHKoLWhgHVYRr3ReE2
Gtvona4eo/Qgo5PD1bBlFfOB+HcXNrbr4O3TqjNPvfAAEXCAPlQxYcjYNoizi5zxngffbKgqOgyV
5omvY5BKDVgTbuUGFcMqgX+4oKcEv1aFF6hbDOXg6iKZjIcrY8Wq36g02NEdr1i/Kzf6uMBPeTO8
Ycogxeh/ncZB1cBQfVTowHaqhNvkgrevxGWpBkpHeMmYE6vS8OUzh4AiZofUD0IK6QHNQ/exBL6p
wYwowA5Cs2K9g3wXrlrvxM3QrGgpgFvoKDkFGmmH/jRft+JikwOJcEZKu+TQ5htZZQtHPBn8YWVO
KFJd3VybnER4RkQEswDPvjMQkHgfmqOHXuenpHTza9VNuY/0QyV3i/74s4H6T2sKC5LgWNDnfbT1
HzhHmQFxrzz4/ahJxQ1GcrN7QL2Zf8wX6RHdfo5JLDlHBhl8B8vA/eWDvX+Qz6yqWtjoeMk5jfXS
xKeBL2LwG7yHNvwtzf/S/Qnks1ksSGH1dplkR9IyjBxsquryFZ9H1iB83El1qg0TYwK+iw1TK15y
ubtnLr7wrBZYmSfTMyPDywNn7UdRaZiSHqI5LMoGLymLVYwaqwpcy9+o/UXiL+xO8buKwY1hT8hm
camCCS//8F5+tbqnuRVpMSn4dFXUzJsqqh7rfoiGif7haEKd/dWODiYSCKGVaSVhzOKhHT1ZPO2C
ZJduPfouCgDB9jmWpjfjilvp8KFwwjQ7CdoF8i6mOoxdS58QZhfKrILToGQXg1OE92g2yx+uX/rc
7f9uAvkCpkF6sKLLCpOzv/eVvlUq01MCeW+eIUev+weJvqdbeYzPGD1imokZybpoDomCeum3X98D
zaKfgiWfrsVzIqz8kXCuY5jbyEMbPHTf28QuACWzZWjet84kPTBP7e4EZuCwB5rHoTsaEiIVHsaa
XSfOHwQesOe7XeG26hGNXJWc4mDjn0xt3rnYXdQBk55qjqGS8E9Be5rD+D75w6klixuaAMtQKx0L
zoLy2FsXc0siqO5vQnD5TjsMTOrYa/yZiSmf0aia0EbZvcg9lOw2JxITF9x1oL3i85qYT0q6ZTOy
bL97kiAUoLmXzpp64PdO4FcDSjZCWOBO89es/G5jhBAKHfKfwv6XGK+x1PXvRwq1C7dnV5XINGei
rSBsDOijPhZm7wFd1zvnDl5tuB7OZnJZ/qD5Gwi3Rf4gmqeEwTrSC/Myn22cQwSbcaZM/VPIVFw9
Fvq9n6IPOsy7xbwbqeJD1975EOUh5nZ2BXsOnnGMAP7QRIzQmE6iYxpcfs3jxdReMdTlEFz3LQyU
e0B6XOGI9AqQtaXvZQxoDZRLLqmPCXHOZkC2vbhI3wnVCvxHQ9gQQtKDzh7q+IlqpcUoOKOCWM/D
U/asHw4+fS5HvlugN7Uv5vm12oV0Z5mKAR56s0xCdF5Craricof091jkI4CNyVgz24UjQ/p0OeFH
743aTqyGCpmrvsJSdM3Mai+g1zYRSWcQQDNxQAwVILZV3MKIX+IWpyelwMZHeNMsrMwDGKfGSdGk
57bNt1Fn7aIsX1mBekmigglJ9qILwU4zit85KXD9pLpplz4q2IItmkE+WYJ6THHsbcJ6X3TSk9kJ
tL8fcYzmC65CZsEbZnINAzrrSoY1pDdhjggIkZxarySZrEQhVO1M6mgLoa8cvctMjTRUZ0OCgImQ
l5HIlLTB+W12JoABDLKnyDBw49Uk9ViTnUsoa17pcrsW8xTL4+EmiX/qLI4r2iEhClxfGVwQVNQV
QO70u/5oHRtez24uscnukEDIXwfYQ3NkFwyQQO0wnzmVQXeWxZ4jalkmlI2NzyIn7lRbl4wldVyj
i5reQvkoW3OZUmmVfB1RJn+tesmfNCSIEaBkzBviizyCMj8WGjM47qtKDk6FbVwP5bZNynUPCduL
1p5PMWDee76OmBb7ozFda1L5qJIWaQYD3A2+PuRko7rLGc+nKebalX9f1AxPIWhwUImO2F3FSb7r
xEpHi3iAsvdLY+/mpDVPg7STDL1glFUzAdfMdlli7qARPK12bcOM+RG/1O/XtjEfDrdLe951DYMU
D/lLCz5JsGawQ5H2zbrnAnAJWYXIkqCaWMdExuQAmvIOiaLMohdcUrUhgueL2ScXju2v0mYGS9XX
D/iEkq2xIFmF9p2Ci0MVnUbS7Oh5EbCDaEaAPr68bnbJLza1hCIGNlu2wVwKH1JgTswUIwXYZlXv
8/i13Je+Y7iQ0TEhQd2rWbY037EHJbMjyISPS8pA3x3ydY83Me6NuyjB5HDJecWVjQ/f3ybrK05J
0gqNCg0/pYoh3cSVFpU3CbPRD1Fgwl048lIQAuMM0ISI3c6oj/KdVtlVu+R+qPgVMi8lpvGSxdgs
LgAyC1rRR345sBw5ZTaP+g3nAdSisNC5F5tuNV7l7pzPbsf7scbvdI8UEUlP0i1Vu4di+nlLcRVU
jHW7VqoFzAdxzcR8j6bcr6BuzT1LdVUKAnrREfyyeISNk1ckvtkKq3Y5/vZpJsKVNi78OY9jKYnb
8MVwNe8oJC7+abMnm7mBftjN9d5Su+TNKbPZGvzW1qQ7GcX1QQt/QIBl7etkSFVUWTQQdsoq6OsN
Um4oSlr5RS/tpQZnzaX2CLGDJSiLjoIyS1pJlIj8Q7AWIgUc/5jSZda6qNuStSEtYn2+kdqwUwSE
H0vxrVfcOTcy2U6Eh0LMO3JideTqLoa9d60mnGcQIKwoD6rQBuCUAmdAQF4feqx+8kcirafHZktB
CgsCuwOeU2E5zZZHQXGlMHV2kz+ytIHnAfWg6Bw0ssMT7pTjIj4yPMecJ8TYdDG+Wcq+IzUqeJOx
w6RgFJfmFfIqvtY+ub7LKFtjwtjBvWQWs8OMjJYXcj/dUm/c95AT2HHfW4co8wou5Skz+FabqtlR
PIh4WirbkG6y/KU+qSsds+GMnJONyAz+jrKA/oVGKXsfsi3ELmoGMVmOyhJRitryUvHslczxcSNO
V/EfH/Hjqt0nzVogwRiraPZx6T79k2F7A7sWKcCRNaGv8RLRYFUFi+k8/sY6DmdL/3lmnDIfWGgX
yHAF+vn6IJ09+dx91NqWGb12AUOBKoYRHOAJBAkU86v0xaw3FgYW9yYfh5ml7ygXjLGmZq1qe9y4
h3od0/3Ak0zF1fCWti5rm+TjI7QqY8XHsf6RV3YrGCSo2KW79IWuTDLt/pE/KrmMl3ucF68dzJXk
TvL2yhktX9OtyjWgGimIA2Kfwqm35V6XFjVmkns2H7Z72a5e6wbrnQV8vQQ5y5v0+QYM43mAxjXY
eo32ZVFv2GZ6DBUpcLRlvbP+fL/dfHpt3e7KTA6ZSBgqoxHj5p2QFL3GHr2W9kQgs5dMv1lAsqte
tHwxPJLb4BGhs82IvwQ5WBquwarzMLhbttscm+VNuxN/2AA/57PfXdHczv2nXQuleDRii2BT2UmP
eOry/iThKhApwFH8CMvQibftvnuwrnh141/OKkW5g+HxfY5c9ocMLO0fYKQqmiDGmHTBTBLngu0/
V6MYgVwqqPX3cb+SEApj2sLoBq1b9pHhRmNuE+6XsKdSgzpQrTmxcGNgEdNgprZ3Rb9DojJ0JMBC
cxsKpFwsY+VBCUGflirHkoTzLczUjXaE9IT8LxRdpKY0fP6JNpPQjoII9SMLDEmAdmqU5x7X6ZgE
7gPkbmk4EOYAuKbRxL8X2k/l6L++PPN8zBpMQzT12+DlXqgHtc4Nad9LDpHZbfTB70acriFfX6W5
dajGc6kfPOF8TUjNkBDKSgycy2Wvv8Z4QfvVT1ek/gMTJ3+L50FCqAnZ4KaDq9qxME28HvbMYpc9
6E8pzUYDQXsyi6vRuHP+LQG3nnrIKTP7aDax3MQV4tHmUmpY8/tvgSo7LfSQpnYx8VyNbGN5xSPD
+4FLHzkZPNxv/KsRXsIayA9ySyacg+xswuhIk/E9gVDSSPVjTqC56V1Tkz+hiM44Oj0W37PezK9f
Le2gNZeUaA2LaavEtANnU90e/NOU20rB7xnYal/pOLN2k6WndHDgZ8zp1fp07hCxUyBquVsj6J1D
cGOoV/DDSOVog0ujqsQnQIY3z0N7QeIFi+7agCMZZ709iTkO3Dg/XpRan3EltaeowVwPW6QePLJy
mj7GzTeBK4dbUL1kzkngH4wqiLJRZuetsUJQYTZPUeYEsDTzN1HeFD7q4KCgOYd6mKaLIZi9ak9S
55ANDroMXfW+rNCovg4YrTBr93DHZ7JJUC0cgDqwYwYtKnt2RBZ2yRTlDX01SutKpU1s9eX8y7Wl
nL35D8S80xronWeLMoYyx/95z2PtiLqkmQgDqbFudpgsb4cE94wBk82FtsYmnd3fNgBhV+XBNGxw
e/1JwT1oX28zm5o9FZZwjfBt0W32u13c/lAaf81F1HUM20XKOkWb37ObRY0RSNP3CsaRFWrbFRZd
eKTpH92WTRgGmnyF/AghGwxtGW5pwjehC7rkkHWcYuqxZNgJ1ZI9eXir/2Ru/x7nNOoODmrf3zdJ
/FpAcZ3M8BlKWf9wT+yMppIrYuz3GinDxWXgzZB5nhNlsjjiv4FygCKp8I8drtrhdG7Ct75iNtCj
FMncUWtXYVqtQXApwAJevSphIQmvU3coqvMc1wi/LaOA10GQOHjndxkrTavNV5XK1JR3Q25epfx1
ykhG4G8qMh4VZgM+RhIi0EKJL04jGavM/BBMFObxuDSZXeFMSy74cn4dkFEMDCRVd35TPf0+mNjG
Z971ByHTMm4yGASr/gU3PYDNe+LuDT28qyxKXabV4y6azqzznmzswLrvxWmLnviosTvi7G0mAiau
ALS5ib/TSaywaaExzLGtozE0cqIg1EM4R5rzm8qUOcNRMLDoDUOnTsYlG86cnCw2WDTwmqY174RK
9eCDtmgAThD4eBOrKPnhqX7Cn3+ft6w+nR4UH0p21S8csWKU5aw1uz1nlxhtY+a0V8iFjc4b4CBP
citglGwZby0kU9ZWKI7YUgQurFZQbHKLfgRBvm7xf1/QTUlSorLAdpILgjIguma06a8QBfDVLSOn
f8nwh7DJ7ULTUJP58MMB84/ho65/WoQygGBEbt68ikLv95mXqt1eRhAWUvy1b2xAI4Mc1EV4KpaX
DtJnm185PXIyCFXFiawza50xI5nrGjbvqbIjBMzWhusU40VZoVfn2HHxyErAXDovczhZmEMjH+6o
c4FC2CH5ETBEIwjKr69+r+Iukq6MsLJNZkRqN2vLmc5D3arl3i6tfQ/7P0wwD7tM46tQnZlGQWMh
xOaqUDTo0gd8r3ktzZngPZ/SYfXBENtkmy2933W5KRj7C8HJHPdjtcMjCOVORLvpqckmGA4zB0Ua
Th1Hy/ebyGfNcLvcKDY1CU4im/CnK+p/Ciq901JRaNV2P8gfjXBIVX2F/47lrQL/nHAEy2z+CZI4
YXoTtHKfw60Mj/OLNB9jbXNoaNHl0plPZi/dhs2iCC/z+V4reBGk840WWS06ORk/XLj4tRqCMEG2
I+xGA47XZ2nynyu3Sii2FYmre8Ts6RsMDQIFEtewoHhgkI/d8xozyOB+ZEACqRx/gaWHPF3FZXqZ
J8+kUz03vSs9jjSU2BJsZsv8R3lYSEwE7Aqn9znx0HSkR8za5UW4gUPGSsObzSO6nsFTdFdt8Xpu
4r15jY9wdBGrF8AAyDUIQKlt0e1PHQaa+C89Q4JXmOPsw42JgHFNS/o+4VJgLlFKpEu5OjbeEwh2
ntiA0kw7gbVDxSHsHYqsDl3Vrr0No2wZy/FN30LSvTO9daPzb+WhVhbaaxisYstJ9wl1L9r8ZJG+
GNdawid3YbmVw7AY6WG2eKRwIP/gXScRbSm5whmaeJOvxBdIR9YbYnMOYBdfEkRhzXaesJ/1J9yn
YNYXG6vewSHBpGd8QcrWrvHD0gW3ecuffB/+Lm0ZbkJyvMSF33DprKwZH1lSfITx3r9XKEouNQ45
6apdg/mYzNTclgH4GuoNrWXQrTC+f69i2N7L0VwMOnY1GzQQubUGLS5eKZNesQCsN1divdCscOAs
pJehswOLSfrOG1eWtmS+KoqIZWwazsD9qfn4V11gYsUkS3B1FAChm0IlzgHSrKxumFyxJCK85pgq
7nLOVnk37QauWmSGCG2JpAR1BRDG9hFcjGv8BLmAaKoAz1G6bFt6lIFxTkhvosEhbUS+K0Ln+9fj
kzt2815zrejluFAM0Mwboleh4iCXoUzYK82ScCgmRBccJHlnmw0xB4JJhbBOjtL559v0NZaXLRs8
UZM1E+alqtxAZnEnjT5ZM82eKq3Ym66CqIPTttqkIF7tstuOFOHv3n23kxmhHaxX6xg9to60o0at
n8uDsrIowhflK/AGNxcz9RHzFFtjU9nKNPiPtPJMJz6no+XSXPsJ+l3IZvP8+/u7KH8dfP/9VW7a
zbqLIgtvVvypRTezHEJ3ovYkmKeKHBiFsoHEa1xN0ZqrwbFfx1g9BQUjtXgRUDNxrPThuIzAyvFw
+f7K1Hmt3T5fDdxMZh4v4Th+M/tr00mJo8mrwWUZNjBCX0zotl8KPGTnyiE9gkMheELH8Brd5dmS
rO0KTkV+ACKiV1Bs+ZEplfnEjqGoGG2us+NgHGVzocX35juyDqSg2YGjMottYkCU2Kap/f47/KvU
Mck2AeiDVcAmfjNd6YZR8cZarPfK4/ggUp+B2MVuCC17MT3htXQ2qKi9vfyouMCS3alyECrsvr+I
f77U/72Imxs5ebKmWjIXEW05k9OjsY44NYC2AXibbXc/42g4IlosPrbWmvyfheJCU6wWwHAOiKzd
ozTaF3bALJ3xGn1J+Ov7a/xS58MONGFe8T6b6tczWtC0LAnJTNh3meYkNQFILDMTWz6yIn5YV18J
OjMTkWZMFtng5nP1b4DFl4J8DHGL29eC6cQjSj9wPGqBPH9jIAODocIT9m0iwIH/Ql2d+m8ZHMNM
b1e1flABhOKk+YGr/GVUwf6lg78D+EgSRN2bvYzwx1pJjCHf5wEO7K/0sbS2GT5Z399m+Z+fo6qm
pikiNe/t/p54ekeGXZ7jRk8gW/dbJVRc9QicEuJ9MBEkozp6oODv/KuGcMOzkKCBGFOx8kkeT/Ah
VlU8I+oPKrWkQ1HB6JKRVXsuSeaef8kcgh/wsK983vnWwB+1JKo31sfNXtv4U1fkdZLvx5a0rBb4
QOhk20QQR+l8V/oFBMQYehDCL7IKe+E1pf/pOY2N8GCBdqFUFHKMjFEYRgIzvXBYNuQ9SPqAdlN7
KBWDTBbjp6Jzrtr/2rxurvpmkdFdy3mncNWVAEmylE918BbjQVgUTot3qCpomGPdxd3dXFYnXbot
MJaVqbb9mlxXiDMw8axxOY/f4lbHaU5wfMrsGsw+yB6+XxX/ePlM1sKs29FURdaVv18Ig9TaQTUq
6FumQ18KFQljAvIwF7L2wzL/UtDOd+U/n3TT64h9VqZNS1ZTQ6qYPKNndBQGcu/hNUlcuoDvv9h8
k788BIjnuiIjSfhygiB5jvSUZJv5bBu5vYGLOgZlyti6ffHDtvL1IJ2/m65BVZEoDb4on3BxwgZv
yHLMExBxgbub9gRsN1Jld3KwlvGDFJNxbUbHmK/Nu5IY3bKTXock2YQw4jlO05hgWx0tcsg8tpR+
WJPSv+4+4z0RmAWmG/qsv5+zNTTmFDLb3itCeu8BCs6QRRpPUKOJd2CSN78noyGsRJoEMX+1CAuU
a3sGI+bXHB7QZLmCeUC5vP/fH9R/r+zmmFRNBO2aEnHvREdF20gfWDEFP49MSd+//6h/7YD//aib
wxCRTOGZbZzvaawRRxrGCUMEJtfff8q/XineJ0X67OwV9eZWy1oykATkw8m0zlPrsp/PGAwRSOpP
ZdJXlQvrDrGDoYGEM4G83dKDptOLtDezvV/vh+wsqVgmAwhnTDrBnvT6ORIwSjxzdElAUpka2P8f
X9WSdVGGVakDJ/69qnSxlnDW44aCi0Nkk/DMqE5V6ELI+f6DPr/J7ets/OeTbmCaWpSLQveE/0Pa
mS23jWTr+okQgXm45SjSpCTKlmzrBqGyJczzjKffX6ojdlEQjnDO6YuO6gp3O0Egc+Ua/iE9jf6D
jOAAvPQy1Y713fgklyjIAbC3QdOUYLxSRN6+Xn3ui9L+534mUVHsaRehb8uWwkhNTwSSInqiC87P
DEH60I/5/1mJI0pRo8mqJo7xVdWvZ75CLiSnYgaS6PnKsEgJgKHjJfn0X600zToKJ5XaLmOlJD6S
9dv9vhyfzfS8uEk1dSYSg+DTwfJZGoPwySZJJIS4bYtPl9baprK/OxTcxp2Kyo5S/OODUZZa5HPD
v3jAwhh+spgyt/qdAjTdxvHCxcp60GmnYua3zvq/OS18Ti1NKM9kQsG0yMSejNy1RlYv83IyFJRA
wbV+/bpmj9r1r5hswLLsfHRFOWqRTla4NvMXE/WYsaLUpbkLF3FHuyjFrVo0CgcglDQYFh7hHTIw
PQQOVkKqbmo2Y6nJZe1oyCfAfE3BxCMT2AiZFmRhUDzpy3Tf1PXJaZhYAtuIEnzQbaRlTor3ZDl3
eiEwAdW3HmmZNFLwCLE2lUXTcNxG3nc5w5SQ+pPQK0no2CJkvurotieolxM9VAvFJDVFJehcD9FN
b+Ky0ZMsJBANmm/0FYvM3SopcHwHdM9Agy3a+Z0wBFirWrWpdMCaOZZRfPAE0aGheExq3k9aYPGC
otazXneIlNugqW9HE5mTv3UhbZEyoCVob5XQIS3qDgMJUV7/VF2PzgnaVHa1d7znjhxPBqAl+dm9
imEb+VQkRKcRRO+M5leBFpeOvRiNvthCZ9fxdlJ8QQxxhR8fdlPqz+A+RQKTrJ/UaNPItGmw+wW1
HyH9G/MiMUraQiOG0CnmVvw9Lr2qUXD6bMx42HXi6m5raR9x3dMVxclnNbAnnPIVbdJtS1srV4ft
2DjAHXgYU9kiYXSIZDpMDtIp3pvtPQ8M+ZlA6Y2z4XULF0PDfcuSi2aj6Fg9uyYlCvYPMPh/kiHc
FI62tcxooVKci7COYmiaBZ1d12EwfAw9RdiHRVDhIuGj65oEzksW+IDSgDP6v5TIQkcFpQakPMNg
HdUNVhsvX2/vmQyFgYCsGlCQ6EF9giLVKfScIU1PtogBx9pDF6B/pQwj1kY9O3GJuv25iQRLQzG5
NTUNqgZn6uMv1po4ynBITZF/P/CRYge6kX75D08RI1oHebCMuyRIjD13mpgvO0GxtX1l4WB/7hRM
HmSSMZh+bPaSH3KufSqcojyGnvCQabZYXdygyBuip9YiT6Sdg7i+Sfv6yIYMmkselds4jpAxygGZ
PJe+u2v6VyN/ifz27uuvM3MFOiTSDpN5MbiRRZC/upjCPFR8t80Q6rP3anAJwW4yoJFvVVDDX680
tw+uV5p8FVXN9brREixUfXryB11+7vrHcEDICCsBMtPl3OJTG4zXf73i5PXLki27wcjOSyzGmpm6
S2xlVSL71EYMRzuL0R3g6+6RQ93KS6z+mTrFUYnoMiRd1YI18PHF6kpupIXFtyeFEnm4pVYHcjcj
xakH6pt1//XbnSsEaLUA9dPJGqn5Jj9WH5i7qFZALoPSc7ANPeHN91DWACJlhFuDJ8VB4UkYIuGz
cNBqtIo0CgMomLXMTY1VAPdr2l0WHmt2fxH+DNmi1Hfer9+r/WXYeSmlWKWclA7pSv/WFa48/m2t
ufTnmFl0+9hx9i74BLep1oQErQ5O5EW6xASR3xBgi7HwSOLNT25b6IBkYSoDJIs2xMcvM6h1JkuD
kZwa5ZkZ3Q5+fWgA52v3Ir9uXTCOtbOReR1OfMzAqHXxpQCyY0b20qPMbhJL49Y3FNv6hJuqDa9O
7UFNTgHwhyh/02pYhdlW7BdPPTfwPQznUfxbAbMECYTa0WmBoM7fA7ZMjzF/krQLCeR7D/bT+7l6
qElIQITBJDHWk5ORq1sOa6c81+UeL3IPWrk1ngGD5Lm09uE8jVhPxyA5ohXVVsa2+/pTzdXfDtvG
UGTdNEGWTR7FRmlN69UxOeUOdqnIKgObGvBjysIN+UnaPtETdm2uMz6ariLxyDMFCfqnbrCXhk2g
wqkB+IaDkqtta2ehIJzLHREJQRHFpDfA/TrZSXmUdDFEYYQ7ElTrALLaB6Ft2ko5r6tcjcbRaJHw
wWdhL2TV8yODk6/f0Ge9FGIcA1B4x9xzdNImhUWN7rpXD7ghgtWOOnp6uUkOlu8TRK6B87jmk5Nh
1mr1G3TkNp4HXAKyZ7ewZ+b28b9P4Uz5+fqQOKVjVBmJ6p5dwBTbfb/fqTsEIOrr3/x5MQvkloY4
BuQbDs4kY0+kzrfTBkd4xDrQfsg4BFxbSB+I4+AuHgdNXEwfz8PH9SabMK70uFG7ivOAX3Bk4kYL
k9H3EKajJE/wQ1SEj6EPTjZ+MvtLLdHyYK5cFD+FTWAYqjiq45hOl89CJdDOEeaDhFWG9x3u3U3e
I2qLdiuudHkAVRNJogSIbwBZuCEYAGjXlOiEQ/c3/FXWxAhUyNd10N+S7h5zHfuBGIJl4Byr8ja0
++9FpOwyP3yxu/ym09n9ibfBthvjPcYAuD9LjC8z5ZDXGKv1F9V5wFeKubiW/62BH7pASkdE/2UF
jYUafTfmnOcICHKshQ96iOCHb/H7BaKGoSvnnutTY87lgl4TmV3S4v5dHz0Y06PBpJcxu4mdZB0F
2zR7V3FR5JdGQpM8eYOgsskBrfpxt3MiZyUhUBUzfCv1vVd9d/3fngrGGzju+OjBqQ4E4AUfYN18
9KqzKmNaUF2wMuA2R4M+BnSPLDwTIdutt4GuoaeoPyCVohXMsWp4j5G98Rh+Dcj4q8iexTi1k/Im
qAs4hrQFVCanFDH9ayGMz6Js8/Wm/XwPik3EWM5QiWV4x368dPwwDNq+T4lkQIeDMwkQL4L7xaf6
/Xqlz3nWh5WmI1SXD+4VcpacnBDmeYA65Q9Agl0DaBBLPoiT0cIdP7egISMCodBGMWiQffxpoxQ6
Rinz0wzlyZZa+KFPGYwvB5aDGHjkeytcwN6JkmV6Iq9XnOQ6bdqklpvlvEwGXB4YBfqebETRVP/6
XX7WOkED6nolkUtcpS9VXZlaORbEGkQa05D0kXPagGHSBEcB4TkONdhN01u4+d6vjs8/EWShJajL
pOYfF5YlX46JLQnp3MUC/hVtZRuDMBoQZgdgvik2SauvCjv6qcvxXZWoK9PF0dr6bnbHprjUqClS
gWpBtu9hm0V9AUX+VWX85xGDPEvd+WWwZhcO1oCGFqY22CFCAND3lPEGlCYq+db57cr+jTXq37MC
xUoGKg0SnhoudUEHsUOFyMbbABHqKqh1Lr2B2W2lyqI0UdGk0idvwOp7Y0z7JDn1qPg1erqpsUj3
rJZ+f/PbR7dTb36FdbDNe3sD5m3jq9q+coe1ZD7p2BrTTXggUwlpG8AJADRXAPjPyVriTYkAoxb/
0FoMqQDwytlNJjsYcaDvZ8LqpcFaH1MZiDVXV4q87+Dk956IN4G6p4Ki39VTNlyi8WxUv20oMIYH
ZcIQquLkbe1Sl3J+E/77Jqbd2KKPOsQu/OTk/y285BtorSywhCIWKkdGXGxdgEt+tLT159+/AGE4
lFGKM7lmK7WXzVqT4pMHRroMXgpK6bryYC7Sxo+rXQUho0pS4S5xw/ylqjBCER4yLsTQZtiENRN+
zoU35gvxZqa+51Cq/z7Z5EKmZzw2bcT7GGmLWelZbTbw9qMBjFDJwly0/2kkCrFICY8gq9vG3E92
sZS/a6LF+emU0rITL0kUOCJQXYeHIDHzzjHiU1A8OVD+gHQavzr3FlhrPP4MhRgfOr8WivHEYgoM
QUCEF7jPMX4R7zNvH4NDpQNmNnQAUqryja+aIxchRflROhRjeqdAaFIHGYbmuPCFZwbHvEdEfChO
DdmUp7Mjo+XW7WTeo9YBeapC4oF3gvZ0KJBXRyYTFAku7kW8LePO2MTIGyn4HMnZC3rvqazeqSbm
jWz9Mj91mQ4rMeI38vazDEK0Eyv4G6Xj7xHJRpeM4evIPLc7TaR4+A8sbIq5j2++tJ2iDFo7xjQ6
XMcKBmb5MaVlog3Flioy7869Wy/crHOJ5/Wak4vOdJXOCjSLNdNtLm3S5s2vbt1GJPZSaS/8wLmE
4XqxyR2XWfWQ+KYZi/EZKbWAaJI/YX3KlfP1q5y7TU3ilqaCStTkd77+1SYODDdrXFXnZ4Gta/Y6
G61tH1t6rl+vM/v6rtaZBHRPsspoaDgsZXUEn80Hi6AA8P4gExjJy9eLzbQ9LfAg//urptMJrQs7
lVswfp8TY1sNfk/6wxGEKYxzI4OfNRcCeoKLA5j3huY0KFCLCYk0IaQ4Bf8yr8Af0hniE/apu6hu
9+yShFRTDv5J1n5pbxOkufwt9JCqe1PDcjuGzUF0YdzmrYbq9/WLmN1HnHDAQOD/zKlSV1h7ZVF3
VXyK6T2ya2nxFxEFPWFpIS6rs0sZCnQamSwQuYyPZzLVCyn1tZJo2Ahqh3FycCQrXTBvHrbCbXCU
MsyCQmMrIxEXm+isCgUo1CosfEllRtDP3ciNG/n3bYF3ZiJvIQf5g3tnxfXFb7x7yxq4a5tDarhL
XfK5Z6cb5DCLBL1Oy+7js7tlGvCqNPGaHvpGoKitODrY4TeX4sB3L0UELtI4gsHnMQWa3mQq2UYg
RAc0XZfyztmLBV4JNHtToWSYKo2lraY3jcmZ1PILox4/hhvRPbWSmHtAdwburBJ4iQhiGjGYxUZc
IuLmI/dzQQAA8geLAQjOog8Bj6pqMS8LYUw8x0wwyj1HMCuOHQQLZshfbzjlM0OWpJleMhKJyAMy
V52ErjLzi3HUR/aB+avUituifhEqrqDmmOG+eprzkOXlwRyYuiDoUA8ATFER6C6hGOAAlwGpgpb+
rqJhi/OP2a8MM/9muQRB10F4xX0L0XomQVh5KCKPCaaEPj+EvE2m/ZBn4VZzd4jDrjLJhXqQoYav
5QV0SwzhgxY5Jb/fZHjW+rL10I1opmCypihwJZ4H4+Lq350AzRHMVTxlFSZYu3f71L+AY9HL9KQp
A3Ytt8WureIN+Gjx6bXYFMO6QxsdoX9AazrL+q3VP4vZTqYfYl9+hnAVujlS98ArU8S60k3g59DH
aQs4j6CYhxrFcNi8FOxHFWConZ2k9ih6OKoFb388U0iFkgGz7DZW7Du6YSUq/H5u3tTAxiuK4ND1
d7mHZSm5IAKlAiuFfi0U1vipwRYDa9dWetD0TZ3L6BUbp5gzZ9KSFk27ypZvHQWpAIN6PD8GcEka
Jm1x9ArK/qSLdyAfi1xBJv/J/5GOGDXQR2KWM/BKrbT4Dr+KUlbJkN1skTl36NHFWKTvO63dlUiS
+283RajCQQbFm3nfWkW+S0PvoXaqnyj6YdS46SUYv1LzY2ErzmUJoA/B8yo6+pFTVooWV67aqjI7
kaJJGIo6MBca+ihK+lY7gAGHchXg+hdJr3n20zLwEAZoZlZC9kCL7bsB402lrdaeri7kEnPxxqEf
DlMG8BSJzMd4o0hmaToplwSv0YxDZIXfwA214SvJxMJLmLvfr5eaHEdE2U05a8RxLJ7+M4PTgaor
K7HJqzDBVDkSl3E+PvcaurvghgrzIMhEBIyFR5nLl8H8QREmzWAeKd7KdarRFXZaisgA4CKs9tU4
/pJUJNXhNmaI9A/6Xq3cg0Fa8F8uLHKTq4XdDDON1mYjQCYTo3MqO4InTEeYlHQocCzajME/C4uK
CmmaCFz/2sl9WEb4SeAaEJ985alryYuR5a+ZCpfroYBM5jyChsoN/OqTaPffLT3NfiqwhbqCCewp
kg+ee5uozyKwVt05dfIDKdfoBochh2IbLyQBs8FfzHvpzyrUaFMB71gfxsYK2dhe+Wq4wa+xM36q
/Ei1zw4ukFvFRxKuw+g7PTrpk2je9iGu2dyoRLwqexvbDPae8EN/n/HnwC2y8o3M8d6gqVqDtZSa
N4YRUpwfaiwqbYwwAzYMk1M1vURtU220/iwSCdMvIecb24SLvMMn01ajYx8yXQH+kIfRZW0QlR0Z
vZnXXuhNsyXiaCcG/356FyWvJtepN7o3C59GZBKfd8W/L2jSUlKC0lQyvXk/AyCUsd/BLN7dWBCR
m7OCmiSUHk+ONmKqAo5gYfXZYHD1ecSfXx2ENkGlr/W697gDTlNkN5yHAdoj+Gik81e0gLwhX9Pf
clV/zSROXHGWpKzVuHj8+mHmovP1VplEA1UrBjeK+liAouJ0TQgUtQfz5xpZMBLmZknEbTboKo4O
4ABYJ1fCxx9fyT56O14dn3r3sUZyz3oSZGOUeftmKdK9s20/f+Z/15pEXdOOu9G1yLtT76UjT1Pk
7avLUgkji03Hrefhmtv6D639OCKkDmRm69h/+V92ZYLK26koH+t83MgYsgQkErGLB1m0lxA0ew9e
6jotFAzDyn1v46kSPkXqWz8amCTAdirXdHzBXFZAUwSvvIPxRd2jSXDQAT7QmUfG4tzHbwZbvMBV
Hdle/ZEv32bDyu5wUyb6QyfUaHqFMFpHtgW26uKwqFBzraxDi/PWtF8auvb62WYJUTGGr3lX74Bo
+4UiGuoDPs001Wojv1H7p7E7iMw0Jvmpe0Dd9kVMSepa+4cALNCpzA0UDb22+sIdmGU/RZZNDgJO
TgteRfIYoSDs1pjQ4Chlv9qRIKPDhxS5jjZcEDYUovS4OiOjchm951L+awP1MQJv05F92IB7SJr4
f+ZVcuDxvMwgbwtwPsLIwNmkzlLjbrbBQnfC1NFyp7Z4j5VXh82Wwzarcw6bTZMCqWwbSfQRlKEs
W/vK7B4FxqMvYSszdx6w6PBQz+qtHDUdlD5H60hK64+PFh8kcJtoZfPxaxlJtnBfScY3pTORrBjy
X8vAyLlS3bEYXZK/A46cVkNthSl16AUclOZIasA3BiwFdIHKweaZvw4DsyHparHJqbSbanDbPIxP
Mly/yig2kNApWYKl+nS2JXD9qyZH0qpzOMGORxIgCWMF7NFhFojQJzjdsLm5FyXEGHxSc9Fo/+9+
5STsFyXOgkbCr8QVjsUFpI35Fb/z62VmQ9zVy5zE94RkP206vhxto7JG6kMc6wTvgO7t64Vs8cCf
AtzVSpPo3bohbUmPtym7SKb4w/csRdMFXxK9fRLsmwT5OLmnF+tpO92RNiUWUSS7Yv+UuIcDiwnG
8puMpJrHlUu9FHuFQOMMnfegV5ztF2gTuGqKSb8t/Y0kmKzlk2Djm1EiZpcpGRxwhHulMMWgya6L
e/LosNxUiQF5MADj0+48oIhCBKOXLwZwEk7ZjuRBALd9ghv/lWahCEtkv6LgS3Fr4/ZB+CMeYZgi
6iH+MNAfMwaVuD2I4UssBj7oMho67jHPtV6892bpOOZYu9CPx3rZfzDHEqfS56ZPbvWuAdUCp5bo
FBbybuE7LHyGaWZbR70rO/574wLMCPIhDMPFjyKoLZUSs20Jx1agWCH7b1rTUV+JseQwIqiAK0qP
hDeisPJZhM+ktuCRF1tKWZNeLGdJqI0EeAFGNLRSpd2oVFGRj/8rKWAePY3JUdT/YnYjgL9e8yL8
JkQgsxnYoFefqxUlMGKU/UI5NNuluv4NkygQZ20rW6kbnQZdXlveCHiTFLzh96hvhvGbV4fYIYx3
eyM3TN6ylyJ+GHwEPQGdUjBQKnr5xUKWehMg6w6qNlUYLSAp2eGw573pQFC+/sLmbB2BXiqscRu/
hXdK+dU1khutRCuIJ7ZCuE7lQ+9jO6kl3yr7nspClX5FroTMMoWr5zEiBKpcdhuTIR6Zra/AodV/
R6Z/03HDlOmhM02h6tFLwWowUGKIf431i6Ee6F34O422SezfIhhmMOyUbG+dma8xigSZftMgiYlV
ztow/pjhb1E9ME0WwHxdQaeCi+0mbxp4r3/Ge3GX8l03NhZeQIx3FY7pjYPtugOkAGkyzwDIq9G1
4JL7+mXNYHJw7RF1NbQn7MynUlR96ssE8DwW0gtJ9SSmLCMuj7l9lCglxE0rKoW23/hRshX4BPFD
Fp5h9ka7egZRAlx9sNqrDK+1aYSyzVYaDmMwGypDRXcVKR1Bgnml2dT4tcBzH1uSbioWcMFixtjY
+WHhaWaKbm5ytFY05shImE9unpIiNAz6lKfR/hp3IpGi0oIXIIf5TQLN+rXIl7JfcWVP7oYPS05v
IRPfNskSS3ovBHoP8Xxk/MBrJWRAlBb/yfET39kkzZuFhtzXP3kuTrG+oWF4wBgaptjHDxA7rSFZ
ckLi1eMBqV7EEacfKhAqIqlGGEmcYSo+I733LSQkMRvS+05IvhBA66gGFO/vvBD5eVw33p2IXsWd
4fI9m7D8AdiqoHZ38BF8wtxpaf/MXOI8vg3wDUYnP2Ly+spekYJi5BIPQQSbydZGiMm8p7WbRWh8
0BvX1LN4eRF4FjwiQcvAeG48B5jz42JFPwPC45ZH4UgXZE0VcaGPLzPqOh/gLhd9njVHHQZvRcQO
lXSfKZeAAsLpw52Me7HoqYLsNrS9g1mVQMwbw2+XA+cYaI1CNiAN0arH/wsCxewOv3rCyfsq4iSv
jAy6K5/alx/84HebSTvSA/Bn+PceuuZp8/UOmznhH97JJPnppFoe454vlLuMOihAuuQZ9aEct7//
bqHJ9R4DG5Mji4XgR5EzwjigXPAvNO+/Xgdh1rkze/USJ90qGto9LDpuGU35K+Wgh4VuhYV8l3/X
GsVBw5vOsPHSqb8DRkAkaYOuxmBqay35YZLdDNatb56s0vk16k9IBW7r7pePQVFTx4hwJD9tHOrw
itA84IlMv9MUvbnuKDgVYAb4y9FZFhJFA72GVxV8di0BrSnlLYXpUHC7kHA02lmFiJNEr0IzDcI3
82WU/cNsr+hrr8xvyes9tAXdhp6Rqf9K8v6hHNyVNGBmFiWxYLogaNP1RyERk8P44LIHxePQhILg
ukv9NwasCZoOxR7bdAQ7sK2Njp2Kd7KFXwfhOU3eRDwXFTB/DZ39Hma1rL/GLmAcvzBW+EJxHs8e
YNSQxMAAO+HXD1pMjGlRfWX4JUA3ZKFGfd+EG5rkGb+7UxCN7VdaClQPHZHgaNebNkZFLfjVo0JC
4kgpSDoZmK9mtbWQQteICszL7EtRlmtg2zGmo2uo9Vl5ToIn0daR5fAt7h9SCCwOhaOoyYVaDx0d
8lhfTF6TSxW8qGCt+fsD9cW30rVVox6DdBiD0abVnzvkCIViRC49eAk6xA3UhcABrR/u2qJFT3nc
W9l3FHZuCpFA6Y8ejYPBqzemkFapHjUXZ4yzxb+Mqr6jwY1Il6n+GdJvcYz6q9WvFUSKhuF1YTPP
BgRNmD9AAvmszSZ1IJ2MijwVvCSaYa4THEQvgwmslQrclpQjuFQZu6+Xneln0clH4FDYVIm2/sdA
2Vu9XCcZqxKGADxkyT00PwuCveDbR6jrL03aZhJDFnQsFfCJ7BCjPy5YY1ntjI6JaK+Mhs17bkHy
7wpYo/tGdSm6G0ISjzng1790Lon+sPKkZk8Bi5llx8rACpP0vgmOYO33Oa6MFiKKnostC5M6Ghd6
b5yT8VdbmnsxoqzQVRMJV2OEa6d6FkmqFcgHMPkrC3y3C09aTNRMY1UWxV65//qxZ+9VXUP0URbK
vfrknmjp0LS40UYCOZzKKLmj5SzdpdYtxdvXK800UMCs/7vS5H5ImsK2TZk70/IegPCLDlN/dJk2
MSdjNvv1YnM574fVJpeEXUh+XEas1jBlgK/ryc9gOfzwwXIP2XBM9XNP+2j0eoH/5JpaWF5ss0/Z
3tWPndwcA9SvwSm5fqVqC8Ki0fKVaEpCw1bHXYO2cU2PP9zTy4Nu/vXan80kUBEU5AAI8BB4UQP7
eAT0TMkx7uHWylD7SoYfMZNgp1Z3EvJysvCih4OqltCmQUAGaBy58E6sCmuJaJ0zOShsneQbKV8b
DHPWMBMbdtkQozC4zhzwbV106gtsr7CEi3CNhxbi+zt3+BsOUCoRV4HAq+1trVurIdYH3srk7/r6
F84Qez7+wslRG4LKie2cj5t0jyTuSpRv7fJ1wAAj+sZkpAosOE0cnwCMS4/iDb1dMtkShRyIRqLx
CD2U+2/hqWYj7NV7n1TRlhNVShVwlIJ0G9RPMmYjBqpCwRk3Fue+178t07lmTy9gXBJimE7KVDvI
iNUKqhgvws3kU5imhPQ/bX2WsydPR62JDW4cSxWfbanbxDdJId8wxQ1Bn1PfyIp38/UbmD3hV08z
OeGONgaBNLLx/sNCCAhZ3N3kMpyvRcDz/Ak3hPkUCp+Ie042QR8HiiTnRiRal14zrtF8xUWeKS21
o3EWbZSqp/4nLbFoXvioWi7GfHP2mF89w+STJ20IKsPkGWBK05MTN031bChsRynbMS0oMGtR2jfi
T+TjPBLdiFIT7RE9dB9ajAlAbKCMEnxL75M2vw9pBpHb0VqO+V51zVhhxNa83mOZxfSCYqcpCmSx
0U7NX43jmNo7A/cDRGrK4VGHsVCho8xdgecCBsmPMsJP3O0KqBjXj25odzryuKHTBHsgJVvs0bmD
WUkGQPbsZC8ZKr6NHt5p7U2M2dnXe+OzPKGISthk2hRxFrCiyeeyq1FTSkONQPvDqciCNcIdoFMG
4BlAMOg+4zUvM4nU81XWYx05ovDJQ0rtk8Wr6+GB8UshSuDDwvhDz+ONCmHOAT4iq1h6ZQNa7ExK
bG8HI3DhaM9ubPhMCBRC23OmEbUwWjl22/49qai0C9azdEkZVpMuUqx//aLm9zXSAaBKofN8QqfJ
kmSXuqRxdXgvZbdv8LDIkgSddFAvGfgSrBqy8wAJhGRBwjpusV+uzOZQLI4gLXsbV8uPF0hYjFlg
eiN6iDlIGvue40ThSNovxs2i3u+HvZA5Xh6yqLNv2sbp1xRaH7RVPy4dDU7tAhLiUFv1NyQ7t6rV
vFGuanzrQMYgExZKS9so8cJ7UXVUYARFEUDzSvGHY9ZgVf8OH3yisLGk9hQV9OTg7jMXM02BJPED
d20j+vf1V1t67skrq4rItKtSvDJG1IhaG8azz7blQIoexKLZ6P/hE1mCR8tV/wmJbndtLUdOS2VK
QGGXVDHUBf0sJHfpNIf520B0iUN8EfOFgzyH5VSQt/jfpUVMvOrkEdkqdWD2dupRGFKP1G4MPtFp
pc8hqsM6TA+i5w2tHeQOP76xTbFVq5i9s8hEm9+q/z7MZL+keRdJY1dx5+I18cuNv9NWjPVHH/GB
XDkL/b7CadbpQor1jhD9lN6BYyEeWIK/NHkHapE43Tjw+on7mextohc79A/DiDo32B3ZxMLWlqB6
7RGprcborDTWAXwDiqtHpf+roXjpUD0LFquvlJvcwa8iJXVyEDvWviNNfCNZ6FKgqIDNuG8dRTKj
jc5adFWYmdJkIusJkvQGg53KQr2Cv0gkPSAyN51prB3p0Wm1B6FqazM8FOA6eg3Yanl4ItArYETh
0n7mHzDQMY0UV47oufbmcxmUJ816B4y/Y+38l8w6CMRJqbwY5jfvnsvDR6fB2XcVTcRUC8Gi+I9p
7L4KWXEBkstVvLCjAmeTYS9h+BRb68DT7nyIN2Qf+VI7aK7ERBMIuRqcTQUl9uN+dOSYmlugwovg
Z68hj9a90LAE02ugtAy9ZfHWnzvrusVaimWhH6FNSiYpjlvTyi3GS+gDULeh4VdgaLNvnMNyp3Eu
qbxebJJTeYnfSHohMO/qRe0e1PjQ+vRPWnud3mWlBBk6vGnNZxCZsg361ftR6CQaIPYq+5gwp6t8
dz34+xDPma8j3mwIun4y8Zqu4kDWQ9uM8GY/tUjTUiqUr30iWNFZs++fArvCPeLCRfH1qkvvflJX
SV2gy23K63BVvJyRaGfemaJZDFri0V8CzC8sNkWM2W2bWRDbgCWlt/QvLLo+zAgSpnma8WNxW81x
mhR6agh0CDcdKvKPLzSVdNNNR7A/1A/iGA2vLoyqHpbaXk/PifXctpf/97dJWgYgGTgGkk+TMNbq
sua5qRIL3x6Xux7WGzxtpK7p+RXlwqebO6fXi01C9ZhpUV2a4A2JiQAoKP5L80LvMR/3PR6oSx9v
ji6oMC5gOqjSHJFtcXVc7c/GHfCEV5g4QeU6K5r3XWV2KZTEu3xvtLg1CVyRBifzeQzVPQ2/M+IY
txWtU4lOlYyImAP3p1W7nV5WiEa/CLdqaVP5Ni0bqtv2ls6Ba4erKMZpIRaC5N6qctGWgrYLXg2d
YIbkkOIymNjmRdG+F0TN0v/e+gdgxal/0PofUunejngLF+7660+ri283vaKuf/7k2+rSGKeWKX5+
cqsQGrjLVpH6e4x3Xv5Nr3axtqkdcK35m4tJXLqhHKTk50nvPWlYg8ssc4x5fcLp78iwjiBSNq7S
7ijoVO0k7dX8jnJy6+D0VLiA68tXOY+3tvzH/NmNp5GaI5P/oDXrYfisd6sg7xcIr3OUNzHLhKFj
aVSAU6pWEIVKbddMNT26Y/7KGUW/+JVHHPCarE+VjCzRgzEcFekmcjcpbn/lglDMu4DIp3dMlgol
Qfi4TDn+mplJo+llTCIsjFF2eXUDOEhKn4t2xEnuT4MUYvAK9xhZJ/vCdsT3NTuYOU5Gt13xUiVg
IyQMw44NjGet4sLa5rjVeoj0rHJlHdcQ2dfoZRY1m6vJ7/G8Y6aiFNZagtTJbGJd81VknLdNmoXU
L4jRefsSiIfqL/zU2eBkQ91BMsIUGO1JtM+9wqdoZXypWyTfl1IuVhL+OunaAf1vCxVPat4lBsr8
GUaC2qK8Z9j/Lpp6dYZR6kIjziEkVtBnOq5YQDQS7uoh+fZaGUbcuZkYx/du/E/URmcjlHay99C5
4GjwyIZ7D0wviuWVKe0gxm2APyKGnm3z8VD1Oym4qYcDRp0mUke4jUevMelzOVQgrja93+Ic8dj5
hwAzcNp1KhJRcnCj5sNNgF1NifWvAM3SXyJXBhn47HPludJWTb4TZDw0F8c83FXDD1v9FlrPEtwY
T2hgIJrl/VC73yjNbgNKBNm6z1R5O8QPdmffmPWlBX3VAIZMMK0N0z96dfSs9MlBcbYafmmGv/dg
GWCLodi3vZ78aKR03SgnqXsMgg1uhl3SbVznEMMUas3tkIIjyh50/RHZkJUTEePp8FrRHyFUoDPy
Gc1bQtxRwp+m2Ff9uk0uhuFuzfHSOe3Olwhk3bYN17Kz0l0kBu5dxjYFwBB0DlrvRwO+2EHYU0/2
UohUO8MquS1XtvSCjwf+jg6egQkGddGfcsRqwbipy2GP7QsZcp8/Oua9q98kWbFzXts02UYyTrdZ
WTzmhXevVkRRo9bvcmGHEtquvBAiZ6e4VNkQIUxEMxx5UrQZHF++diwQ4XtP2kreHr/aICjXQfUW
pLBR71x8D7sbt9o43jmTzvLQrfyuXNcW9hQvkbGnm2+kCyKhc5g8GBBirIwnsK5NGRoGtkZZ6kRE
7ketPFj2P9Q0ZJgoJbHvwvYhHjZ4tsXR5usbYy6hY13imIE+NR1kkYpeHTY7zNJBb1hXPZfqBhJM
bO5VXdjHjcmGORq+2K6yXVhUvONJCIXGTVRBtAS2sD1Z1NIHkCuyFZ0UtM1hLp0yNLp9cx/+9H6M
b5iEqv4pq3+WPn4lC99/9kXz7bGDNFGK+RRdulxxyiCkYVsAe6uQohW2qWBl31PmTW3umD96ZEaL
IFiRyU1/9PXCkwoiRLQP6AQLa9GzG/4spbtMuaNa6VoauCuk3s0Aw11/PXRn/cc4XlL8v5PL0N2P
+qW2fmEM2Bx6UIAj8pCbvlz4JqKk+PR08FHwrtEVwDGTp0ti18hal04dTiyQXyGldPgw6K+LGeF7
pTRdCQAFVvRgk/DIm+YoTVU5fVNEJ5dS18AnxdmnlLONegeLgih8Roa/6Gj07fVuy1iizM56grW5
/+qbdzEZTOM+NzSiqH6y0P9muucwpyfxj9AiBI+tPtbgu4wRn8S9XK8raWPlj2b5rQ7vF3bxTBsC
VTVkh0RjkwtysotzwmfvWFiFmhU3NnarvvU3NaMNIiyrTENG/LGJAIjU+TejaA4Li8/tJsaduqqh
yqwDT/54bvEfFnIcCTNWMAKy8J0VnAXW04NXu/buey3CwOxEBxxQAYIVaYGMOL5txG2tWMDaziT5
KBDJlsb2RvPoU1LWD2HlFQFunvYBGQLN/a3TKa3euXkx/blFWNX7gHK6h+jCIDeFKoj8CX/ZAoJl
1kWRphAUwSyuYO/T+7lVkPdvSIuiFvsYJVpnWrEP++yoNyTzrf6tBMvBn61yB5Ni39hE6v+Qdl7L
bStbGn4iVCGHWwLMFJXjDUq2ZeSc8fTztaZqjkSzxJmau72PfTaI0N1r/esPo2uM0aJuHsb52Tde
pAnibl/szBln0GjvZM4iJsauIrBC+NS0kQijEg5SBrMe/aNpdkgOhgzjgvYtRg6PZycbm1dWOx3/
EROBZfE+ZPOH3pMKPmxCpHd195bUz83sL4fBXNFOzE1KoueOZraqrAUj2CSSYXSIgCq9LT0GySup
nNYw9Xu9Buu/RSsZC5OHduf080ZA60BCjvIKFi+uHGGM9kkGUR+FkyfduVFSEOD+GJK5ZAkZC5Rd
JgxyXC3pxSZIFuBmcwmsQSUq4N+SMLS2ewhKsqUZ9KEIJgTcItaY/0YBxbWOtkOWUdmCM9glUvkO
iuN4W0Y2c28iFYn+Cpp9inNrZVFF5RJB5genf7Mpcm3ekdBGalLjzW16xX471NctDz7GtUIh3ydW
4NUQiDvN5VVpqtsEq1Dl1oYxY0hH3v06KrbOLENPIZtdLp/DvCM4kqGLdT1Kdr/4eamdg6eJt0AS
jXefcKA5qRjGsFPloaNhzmDKazZH1rzrSSs3soo6Ud/bMiSadylOVwjaYdKEPQmj5HinKVlqNnmm
vHtDnDAQPnVTomUkcN3GqwrZGSSZ/HXQRg+DwIXSXNL7nQEzOF5F7oLMLqEaJ7t6Z/WhU6XDp9xP
YLbjmoJiqkD2qXMvxUmev5gOQZcyRv0nd0/NxiKNDKTjHE60+615xWiMPC1hjHMRA7bO1RCgf1Rw
NCZ0J6e3xgRJCYOegolRp0jWKAxlmSj5NaANPcvK8Nu9jx1eJ8VuDmc+7h96shX8+r6v39Pe860P
dcHbAjkX+QqCHiLQ6p5XPLgIiyO9WIfQ4uPJbaZ+y39V00YsEDNPSBhZ55/uXcxFUhYUY8CsP+Ty
M38tgIQFTLaZDEQ574J5QCQUXwiGPQDjCnGmEnPRyfF8433o6AEN29XD18yXiD4qYKxc9SOhUMQQ
KambSlcUUAfFktYhbCRLccexFLMgBkAMzsb4yeyqhT/9hTk76cEhqzH/qqO1HXMURq/d1HpxOHij
f50TBpzl+o0l7QP9SSobV/Zlb0CFXcY+IoBkh2MBBwT+nAu1oamVrRDObu2SWpvOi7yMbtrS2oZM
g/rmzq/hqa3n5t0cTYjEb1pb3OrhAueRZT7GriobN0zFj7PTE4sVu1ajsk1H8JyXrepsLJVEa/8t
9euVmGAOk7UuWESOgQdsf6O03ZIUkn2AEW0hv/lDLxQcc4blYT0ctVED7masUKvbTv87M2f35WnT
zS1hXMZ6tXHSmzj+cEzCm9LnuTgqHXzrCeJXQzIpflyMtEhTFeQboXyWgyV0LJuHQ1sFsBgzVAJ+
09O3OiOAq9qEpnMX+dWuuWi1cO4Id2QVdwdMcyDhiD//UnoHmSGZGSZzhzK/HpvuWBgTxSd3VmWL
PKg87DICNlyN0LJ4YAdlZzsOc3GPHeClovhcKQNHylaF1T1V+Uk1UTahY1QOmIYNrhJZYqis7DKj
WPWqTj8qEHWDzbl2rP2Mb9bPG+y58gF9IENH7HcETfn7c2hau+h5QZ9qRMQDixAba6g6vIKcNhxf
kgza3s+XPEcmUfmcsHmh78HZ/wQnDDX6zMAMQDawFsaNEpN4YXfeM4825D9YJJtOCzHwleMR7qzh
1KyqT49tNPFCuWdOXlH2F2rwsw/iy486qYzjMG6YasAfYvspHcC0cm1LH0ydmevjZcDI/+encI69
Rh6PiSe2hTU2O+n3J++bVWDV5BsI8X1tDBshxuodHNJb1f+tMLSRNVfowWR/F3B2jAhFMP4QTFEI
dU6NXy7diCUGTaQDZ42KqJlnCFeyI61qUtBk4j1kt9a2KcILPN0zz4qfjuuoZtGxQDX8/tPJ7Bhr
s6KFpOhiLoaOAH1XVV8hWmLee1Ezd+5yn2cofpumrZyeNmFWlGlUMp+HfghO6irUVjJWIiQNzSmO
gn91lB8X3s6Z/QF+sKju//uaJ1OgSs0De87hmdR8CxPENX2cUIW+95a2ILZSwyWgsIBsq6PYg0nk
m70mhQELHZazXbO1B/o3jopQIFcxUW55sjanZtmKF4Q72c8/V5y3JyU5QwyLtUTBIQKvvr+QEq1B
M3bwgAhY7IkXl1da+WuSLyyRf/PMeeOaJhoe4zM09+ShxNlg5PEMHU1NMbUN0e6M5HaSASnn17M1
rAQtbGYMTpLVEAa72ELXFBZ4HKmuNmAYPBO87ha6cW/aqlB156G5raPxOpcuGQ6dQ5pQmoDosLlp
MgOH708kLq1OLWQIJIx2WMpC4i8UYAxl/ewvpEQOtY6qt+6OVncDr9mvHtQCL26cOaRXrRipVUBa
WWnC+uznl3Wm2//2005WT9/mveSEMC7Y94QIk3YaFyhqiMvG1+I/dfpdYKeF0By2mlDMfX8KRT31
phoyNRcaIIKDPZiRCH9E1UQrVeb7qX5wsE+OX63kA877zzd6bqMXbl7/c/kTCLufmiCF0PhJTwup
MabpGheQbRb/zhFFls2TkFrD6qHzgbMmnPIGaT/QEhpVthImMhqic8F7+fl3feJ5/z4WanI8jUiB
Pu2ZA+IhrFKFwzDbV+TowB6hcxNiQaRiuOCBDRu3tBtiy5WwihEknCJ4xyurk61NJdGLQQ/QOSm7
Ub80ZDlTWjPhBh/F/wl94ylEGuGFp0CoQRkoX2FIhgIVhwSmd5hjUjzlaXsF+4Z2FILHJyUJw/Kf
n86/nYStQHNWBbgBe+xTT/6lMjIDvbDLIiMyPFvi3Bok62Ak5GyB7uMiQ/nMjvL9YicfKI60gyr5
aXzIx2NAv4x39lLCJzqVg4WD83cQ3YL7B6j0MI83FYT0IOidGbjjRKecvucj7XZ1qxHdnXYxJpnZ
ejLUjSRfHL7/ewh9/6Un33Ks0zbPFo+FpHWbcrm86pyjVVwDYBLKrVU0GCXDyB1Ox0Wx6WdgDeS9
mCDIHv72WBL9/Jb+3fH5OeCFAvZhvz8lyGlW6FeFFscH/7E72jfRw6WIs0sXONmlylTTyhZ6y6F1
tqAY9HixemWUjz/fxr974ffbOGnv7XSu0zQQV+kEFGwHG/UPK24cLlRbl+7G+L4RotOkqlJ4XMVd
cKtf17v59ecbOft5fHkf4gd8WTVlgrlLJW4ky5dB71XJstyXBI1/wFroL8U6XHpqJ6smLQIlMHMu
RtB8oa6L4YqRQahs4Vr//+7q5KO3ta7L7J4LgSqUXbiaRaYpY130Vo5bhrfQQH6+oHgP33fm79/D
SSEDbzgxSpkL9tIVXIw5uL0oWLnw8MwT5LhWk6TLYy6RpNtUddv0Oh5/mw0pPtqFvfzSlU76nAFn
oMhUuBIRvpQhwPpIcfpQwAc/P7WzW7bhQOHUMcr4Z1Sc2GZkqV30+T1E3Tu5cIjHAJsSR7iT/Hyt
M0MrXhG0EkgAqMDhgX//0uesQqdQN/HB0ghdcI1mrSNx+Ix6vcqMQzF9tBMZMxdOpbPPEnYFJEgw
Ls0Wf/5lfWVKYyiBXbCA0a5UO0gz2Ov65TK6FHv3aZd7+gnaCr6H5BjQFp8SYqVUxXi9qeMDCaaz
iSzOzq+Sxib4me5rbN1ioGYxg5U6yPgLE4l3QxwnFHPlpmVEG+Ujs+/Kle2rKje2Tvc4NndZd1UN
V1o/rkoQl5TwFz+TjrXDDJQJOwcrCgIb3yUkhkRJWn226QniTn3lw6+UhdY4WyPSD4OOx76e0xr7
wa8U52ysQpLJusKAWWfqzsQZ3lJvlt4E9K00pPrcR0P1SQrDWUzCVMIfCFLF8UDJwF9agI50x/9L
+OL6FX2iEawy3/Yi4zoDetewCTaYhOFbMTtkRfuYT+aGJQJRH+MWXA+YsRqhUiRu1tKi59mCcqqe
SlCmcnPhoxPl+j8vhXkPhSxWjoZx8tH1fRfUgFDxQRvve5IBsghx5cIgWSBOF+VT5F9XFgXBvMoh
xP4/r32yJ/VannH+ShGtIMpjZA/mIxQC4VpE38cjb3jtsrk1edY0wBcufu67t/9z46e7lS3ZjSwV
LG2cBJLqqbIalxVQkfWur23/sywKGUKVqKDTNwYZ2OXp3budHXNqj59/y7kjjuWHOtcm0eiffI3Y
rhIIFgF7s7Wu5rcm3+HfBGqn29sif7vo8wH8dO6lf7ngyf7ZSE7nxyYvPdWsq3m8n2To5/3vSCoJ
sMCVSMoWojuPlacS+iVgrw/xNwvuRJxbnbG7yyvxj7JMeMTfOlzqrDa5VHeGAvhvvgWOdB0Z47IV
xPrgrkG/4gTWwmeC0+m6ByxjK485djyps2xi+dAopmeQCDTYHqgghWpTrTQR2bXpI48kKbN6olzN
xo1aH5tmlRGthTH9tGqjuxfRL2+Cfj+Eaync+kOwHOsXOcvhbszbBI98nD6yQUGuuu6YXDjSfaAp
kLifArMD7843cMoaSV6VL8w2OPVne+nz8ffr0k73QX9fDE+mjX8mljYkRxSEG3XyTk4eOtN+k/uJ
ThbHk9IieY9QeJVs+PZ1gkkrg6aU+i5v0E6hXFPL1TxDDVlAcMFUpG4qDLfDd3XsFtFUrxTGPINq
bh25X2JeFuU1URXBNklu2YKqItpN9U7O3ETaJemqtZrbzDAxvIDQkKSbhEgYRf2jN7YbML+Br9WZ
ijtHx1kxGDg92spO0/DgkxEMYkXWTvep8lYHLxLEPXhcTv+cGqi88GzWQ/TIhmumRyNAv6sjyMhu
UNZ0aAwmYHd/b9QvI4Sc/j7W//jBqy/dAOS09WsY/qr7K7I4GBoup/7JBtnVgfTpJTA/pcd7qCyG
da296JobHylBoWzs8UFNoJ2sNDXm+/hjTLmbKn8D/RpwNK168m2xrTPuI8SFFIELNYgWnYwigEZF
rMyCbmZotVs6Wg3FmHxbjvEWyyus13BjNnV0uW+VJS2H/jYKZHciKwxW+bpKHVxBZmjO031GZjMJ
y14ADy0K7P3sywcbRe9kN08USZP0ZiXD2pjvVGgVAx5+ftXcJOFDKtoP/V3XmMlOh4qjpqo9M96m
wVJ7zVTigsnfwwNEgWa1gs6vG1ed7xHPPaor29ohmjavCu0hYtzfuFENLZZPZJ3/wS0TRLbziNtY
k+LgBXvJWWv+VTEtFYVg2rVWbFvYV5Md3wYmzKP66JeMweVuP0eFF1v2qsK9AVH4ui66G8jUbb6T
qmwrIb6KZ23R6q8TDKTGfuQYNTkynfkKvMJMcy+Hx1q8c0rqTG5aOlSbiEQ6Lcfp14y7mMIx/9Fg
bOHnY//thuK6UuKl5MvreWCMjPWzKe/qutnXUrtqWutW4ji3QFuDsfFKRGAZY9WMs2Twq9vGjjfd
CG6Bsx3XMaWPShw3GfIyXmpQrGu0xoM+vTnOPVdra2HoguNTjSKFW+li4yodfpEgG/eha6lQw190
rbgRpLdIeer91AvADZPMZtiFHaxdcqTnR7+NPVq7Re4Yqzx6qZtowacSSIva90qCfwpvvENVgNSg
HPlmPfLkm/mPOf2B1MtbbJDdhV6zY+ysyp6OmVvz3pNxKXYNSKK6eoPxCeT5WU4X/Z7ZE3Eit8ZM
sGW5dpxlPhFCsU/Cj76RH6IqfU6LCapk4FpQafH4jSBYWFJ7beNEYpBpaEmuocOzNMp16OD7ZA6H
sG292nB+4xdtlv6ulTY4E3XM9zIMNLWq2MZk+DiFG5W8fJ15RzosYa7pya1FRGFk215hzEtG8uoQ
eBKkR7mKt0O9imsIvsYbHJZVrcGEHaALNHgDgBWwWctpsSzknVnux5FFjCM+cVwYjCq3HQmi5pYI
aqfZstochVW06tM7Ptksh583bfrKi+Jt1B7s6Vp/Sw23clYkJdpl7tbyLi/3ILlUSnmyH5WVbb6W
his/l8cu9NSIYWO4zvEcpDwo6tadnpk8UiPgJzkoDPZ6XF+kaP3zWXzG1Y8alW8cFoZtYc9yUhCF
amlEuc5hLFjkmuYpuFZVyq04xOauWgtZhha+C6TEYVdVi49ZeyozJHx4nwBTM7Fb9GSXGwbrwguP
pUEYkbV38CCFxbkZ6vBC8XC2jgFMx5Qdz0tIO5z1X+p3+kW7rTMnOrQEy0ZLP9gxL8CKQ64uPBlx
4/9Uil8udPJgtCCeLKXjQpzclChCQmAUOz75HCpmf8k99AyjjfeAaJSORAOMOa3PjMBps1Qzo4Mk
ear6SV0ZlgElgYXNGtXKzvQXj+Ul64OzTdjXy56URp1lldkU2hHDI9rxbXvfaCtr9piwRuYdbjfh
Ph62P39yZwjJ329V1OhfXqGamvi2dlaEn9FiKPZB7PZsSBkhgQu7W5sQfnzv50ueQfG/X1JUiF8u
mfpV2coTL9NpgPD3ImIDsnfDIY3GN8231pG+qi6wJFqaxiHDenxoto6G7hhvPjSM/Rt2KlZ3wVfh
bCFsIEaCbMHo7jT2owF/yctWiw4V58bkWpBxHMgwQ/xo4RsnUnl+fgxn186X6508hYQgwVJvjM9P
ml6Dww+4B/Tl4toBmj+3er5c6gSPM6ZQHlAuRYcSLr2nj1eh9eYwV4wQwPmkmi0rOBYBc59FEtCU
Ln2OORqGdYMPT9T8zh8IncnwlIWwboXvubU1H3NeR/M+6Bs1dkFEpZU6b2bjrk/fWuNDYksak9da
XVa47WSupmKueqTbduMQsZ3zrKgYvZs9QmXHJaZSjGVj66owqkVJ9SJLqtcEyc5p6HzFQMVha0+X
g/rYh8iGNoZE1mh8a4RYJxjj1hjhdpEu0z9Rmrh23aw6ZedohWeo7XIm+bl23oQPpD9Zu2C8Go1x
UaJUwdzEa8mg06Dv6CNAM5HVmr2mWpfTba7pdF+UPMEyxGhyktplwt+HHV7G9nIKkxeF2tRI0YFT
g0967sInA0vQb+ZeWk/EQef8u8/NIHGCElOVODoSiBeSdQT3rSmZiaBMjPU3ux4eAP4p7JPSJ+DH
64P4N0qJrSWFV1WkvaiF5pUYn0Tj0oYNT0rMpgWwUNEStqh2x4FzLfBo1zRyrlv7wsZ7RkYtFqtj
ckn7M/L4+2I1m7LstUpnWVBGOZDfEQWiSxUPstyhYnEoWZFV0XlFBR5Flzb+M1Mdrs8wB1EiEz+8
rb9fH7k681GNZSnASuZdVh+4PckUA3MlHdId9Y4Dcq/60j6SmSLb9no0sU+C/kr1XLY3aiQtZJtp
XH2FWuzC9nn2XPry605WVulUpRnq/Dr8SVhXIIGgB2l01Zlv6aVAznMbhqCnotIlAYa8v+9PwkYv
PFQth5Kf7tgtwOY4/+T6fyFNPoerOwp0YhlAwMDr8PuVcjWrfUNsTVIPYafVDpbjuGr1a+jfswJY
aQDvHBYlgYpUzbP25nfZU5Y8QndxL8cxnf0CcOWAJciHiLzi5NcEzVzNkzpHAiwB0B2xhQhBxpok
XGD8eMw646Ur/mp670kFyag+HUDqr0sHVlZfXNMlSb819XayEk8INX7exM+eZQ7+SBY5XQhUPkdh
X86yymfYCb8zOmgvTRUD19MScGSrBF6qY7YwmfIZd1r1qtTC7RgOjijGHAUH8jQ/NiTW11KFry0/
75ZczJ9/3Llt38EuinBIDT3vP8GQfO4GPgefEJdDh25YhOIwMmfVGlBP86QnKPnCBOvsR/qfa57q
EDSrATMthuhQDI//TY8EjkQGOV9i2uhnP9IvVzr5LAj9JnVhUilcKhWVmOM29r7qSsxGDfRDLYyb
Noa5xqi5atZxMjxSTuT1RCOHaMYK4bjguzv3f6luEd22K52mq9LxUWNu/2SkXjhvgmFiH7f49Ds8
1nB7KfpH2NcaEUtj9Jgm1Ni9dB3kf9n2GG/cBna77QzNq+VsaRmvcUHTZsQecK8bGBemA58hhScl
MdG8fHEsDUpV/eT+gW0qIvQoFmvp3RqwDyqfCokMrxVpcZaKn9xwA0+zNVah9eLnaN79RVYOJBPs
cbJZzEcInZIWeUm7s6QbAD9xRGbddabf05QLc7k4eypnOLXMzqHrkX8r2ctRbohFsMhmezfl3ENh
0EA/iG9mda8EkZvaXGh8rSsoItnkBu1Vllwo05QzikxbqHqR2TLLplkSn+CXJTeooV6NoCeHwSpu
5RhjooiepzrkhrmsknviJ0ILZK1ZEGntKub7bOTblNswixZ26gzfqkB//ISsWkmOShitpOux0++6
YCVltJjDn0R+Scvn+FnCgdB5VJNlmK3MYo8sW9Mhb3FbK0f1uvFXJX9ow8aiE5YZY//WQfF8Sd9Y
FOsWlvaP4rzK5+fB6hep+jc0N4GyaEbHi8p0V4cgTk0BnJAfyiDwylrfT72xj+G6S+2DYjSbIJnv
NJiueLcvyn7TSs6u1oeFnKkghURf6fnGTtMbkGNSMdzUL9fsMr1U7lNHPmCwu4pg4iW2sYBobfd3
6AgEvBIG2SZSLZcJvDODkVJH8OrWICEz5iC8ewUo1DRGnEulZT2/CTRkBtES9jFCKohrCz3mrJU7
RR8ObNcHiPtpZO7qeNPKr6pSrfIiWJXldDfVG6sAmqxkVyuoE4Jk2Ga6f++8jf3jZGvX+jg/OaQW
Y7oAeORDMzJ40kQGBwoeWhvD6fdlD+rm5qzMrEqxrk83/+dNUlU4W0wxY9MoD75/TW0D66M3q0i4
EOT17VSs2SeoxOEfUIxf3B/PsGf4er9cT2zaX75eu28TVbG4XjUtE+qXqjhyesEYGn2vcDBe1eUl
bNnGwbDCg20mnqcEy8y6TWW8xpFGoGn8+RGca3fJ06KMMhV+GvFa339T5md2EiDOwHXlGLSHzNpb
FLuKsRZOmt1dH1wL623mEBd9CM6YrPE4/nPpU5GeP9eYVGLdJBJ+YzxYEnnak4O4GVi/g5wgMRld
i0kcskeRSYYISE3cpqv5H97asVq2OtORsFvbs3NIp2vNISs74EXe+c0yN2mdPdpK4mud4mCOB6EH
JRwJQXm57aVbejoDmWKH8XusGRee6qfO73SDhois00yajgHp5vtTHRQlUpWMp2rIybptcKnKXhxM
3PJoVYuELlQMysLuPaTker5E7Mr4Je0crx7BgheQ58nzGjNlOczQ2BtpZzrxPiWDUmdqAHFJYKSd
sy5lHZ3qyhjE0DRhsNn297a8tsCHbLG8g50Y3Knwsy98NOJ8+en2ThZOb2RpYZTxZzmK4UlVrHJt
Q809qfDChebG6G7tS65OZ8oLPDcVR0VPQwzQqUDMnNpBDN8jYSWB+zO9Kv4HAktuLmbNCcbA6f1p
7AiGGIvpeBB+f30ECyaopVsWhbJTx0e5+WBCjYJvqFGg4U4+iSyRn5/pOfxP/XrNEzAGliXk/76J
DnP1YOEMGIzXjnEXVrcWxoL6tI7qY4iGAEMYZd5nwLr1M0bStrxKlJuwOujOJgOlLOZlk9mLFM2D
HYGDt556KXDzHFSlQnJWhQwGW1Ln5O1bs91VQ26Fh3BwVt101VtwtOCV525jfJh97JnB24xzM4fS
z8/oTFErFpWq67hqQIs94fzUykAGYNaGgmAtzlc+gSp5oqSdUevhOHuRbmmJh/7tQ0CNaACqwJA1
ULh+tgBfduy+j7OgLmTjULXRqtduzPJ3OMXYI5BYYsqLqsHXfiB008KiUnUotwIQgfpPrMpPFrOf
MpbpVUA1+tAbKUun0NlakG0U4ikr0OywUEjIza+jvniWEIIVhyjeV3m9zyCdOUm9CY3pOs9zN4oS
YnMWrZXybot5JU/9ukd7t2WAoow2MOgibj7GCGvg9Ej4YG2YXuCg49tnq3ImusbHxw4vO1TRZAOS
jqAx0bRycixGz9cSL5NK1BmJixzNdZzkCfdfJdIObTk+KvATJg3Qh0yjOrjwRj/dB04fMAoJWM5k
BSv/uIBPHHHaaFj6QcZxvHV6/ImLlU4CzUQGtx0xmzealZbma3nSvSF8CYkMz4y7jsRGH7d/KW1B
VAYsg7UbKx9WklwtcUWjUaSoJYG4frcl8wKGyVf+z1eBY7kqNBbgIjZm8N+3h8iKI6eLOuMQ190G
sPghshg4hjIvOigfe7wOGmUxx+u+eTTIZsIs03pNO5c5TsI+Xew66jo7R9Hmzs1LxvDMZvTT1DSx
WIlixeVmnb1so/uCw9DOMwTrUAXknZKLDAxyQ2TtPirrlT++DhhkJhgBNkq5ikdSdnX7tRnVXRgG
67Sr2APeA4e02IhR42qKA1qZ2+7Gln6pIUHkfJXaWiHhQQFJiZiGTtW0S8aF89c0/5jyn2J+nuZ6
2eXtKojy19zsFpU5kFHK9JaKACYDWrDiYzJw4EdkWHSdhxHuR1d0SxOStRGDXinTtkIBYz372rI7
TM2mC/Hx3iXEc/aR+tecUeYwO826+bVucPFNFLe3/Aejbg7WEP3SMgbrOsPoMH9Ig8jL2+LCWf15
Fn//BG2ZAlAo6GnlWeff3+Zk1LI+l6Z+GCdtB+ChmVhu2avOcFU93hrGX5kit0VhNtAYAfdtmu4w
twyQ8kVYpasiL6gnolVmO17ljLwV5ykOmm3dYUIxeaUlwWuQYHeUCzPUPFNhBds6GaXtplLTvaq9
pMIhNolXRQ9J/ZK0718AGEMASGSKyLRGqH8aulQMQ1I3cq0f8kjGTr3fBPl0FwJCKpA8BH+cRJVs
UyjWY2vRIBGco0+1FzPKd9CIDeNbbVFxcbLz1rp5F9S31nCQ6qceH5GISeDg02LVT8he5GaHJ7NC
bA+jc4wsynKfkehpcOdlLEoa1bXml2qaLwAxWESfWZBf7/FkQdaOjfR1KnScVV5MDVGa8TQ26nKq
OP4mmWxXkN1uulYaVGDGo1ZNRzGInyo2RZm4NJv2uL6JrOXMnDdKjiXbc+9ou0ElfJ5JepcPC6nD
ZG6cWVFvRfegps2yhDgZOoh95XBZMF+P3hTlvcF0rp+W43gYLah0/ZtB1zlULOngzZ78pV7Uy0Fa
aoxgIwNRYR14tYVCUr9PS58B3rDM/XA/kygWVZtGXjnpdk7XSb2klMUyIzE2eQQ7xTWW9YZHjN2w
SsSEy8rOEkbVbknkn+8mybJjTG+6eYj/qavmQNEeCs7M2ATmWleWmbE167U0LEf62dEblW0Y3s7p
s2QfBipirenuIicEzL5Fw7WVigv+HP+mAvBRWtCOBKiHwO5UKmVNxaDMaqcfJCNeKOWDDA1bbtJj
2FksIpU9XV3UxrOcpksFtgIC0HU7qbg/LbQik6CdoDRb25MnYQ4bhdSCoB0MsQrsSzuq5vIjnH/3
+W0s5+7gG67daSCXqkcg58Jvbuz8o9AAM7pylRhIAU2+W2MtN2qAUJQIpvTDGJ8egm0wHUuG3IlD
uLbs31RiOuwH1zF615QEOtWKF1Kiu2VjerX0HOWDx0aDieZ27h/K3oujFz8hDCjTFnXWbDt7XiEL
kZGjN7a9zCMGW7DK2VmXBjusA7Ep0y5U6tZnVXy6u2EP4bDwbcZbp2PaMMyGcIKBSWdH+htxCg2b
0aDb3jBFwBe/erDdImqY5h9zGEK4QIX2tS0tg8rZojdbWnbogkwvy8J3K1lFRxtWbhLRIBtu1B/k
GP5kHmzHOX8OsuGq1558RLMper+eFiey2GjUdauD2+Yy+lO483hiF3cqscNm85hK+TZQpEUyvpmF
cJQv3XQgwDn7S/wXEciUVYhZ2aYCW2fb9Ded1DzmquX14WL0s32tZc/pbFWEQf1RWFMjZkPVMG4b
66WpsTsaCVPyX5pUdxtVWw0tzCKWuOm4YXcz0k8lTu4ie/KcNFxa+9Ksucd62/l/rUn26hK72OHN
jkkVUliKieCNLIqcvhKzvmJqXLVUrjV5vm3lFQZIu9y0rrUcGk07vQbhiEdv1T330lscjFtZg2FA
SaaatwGmq6EttDD0SmP2GBbQH7BEC0WwIXp8x/dmvX9WALx9W9gCRIxjtwxr3Uj5kPsHYVQ6q4+T
ucmD1YRaLW1/F0HqFdDnRtyPSn5lLfYZJTgG8C+wvC357ahAOK5Lz8C5Mr+SumkXFTdWv4wcxr1s
9W3tH1R73nS6w0LRt5acPpZ29dGzIQRJu86Kolh0xwiUyP491R+V0rlS+igYclXidY7gw+Svve62
NwIDCtfaoXHc9E/tr4mtkEevjLwGls17/TAAF95M/IP8VNDrkz9yGA/WS/rH3s2H4kjGWn5THftD
+ZAdJ+7vtbgzioX0e14ZK0TSTyYxrAi/r2d14e8aDP45w4i+hCmxSjbQYfPMrXv+PH+IHwYlZ0/f
2tKzjNKc2O5FyYd9TaRcFW8mOHUO+0n3gKlCK30kqs/Qkhgr+yApvkvtpFXRWmE6WvsfASfbGKMp
Y80noGJN87tthkV3O+q/zK6F9ZJ4ud97RW3cAKLgnwlYCuspiobDDIbBS7RIJCmbmynPPdJLPB1I
Twr1ZeI7iznPlz6uPeWUoOgqDkM+rCPcGvDv0YZxORfOblCaTajBlArvIfGTIqJEzHH5riscSLvg
ymzYjOx+2zpMWzHeU8Bhcz8g2UN+CO3RWNhyew3CAgxa73EnBhoPV31Q7xND25hmgUMNPvvsl6j3
bChe1KkxJCG5SlaBdVMGTF5g1b3W6LcrK1jPbG61Ha/aQSGdA6bUEL7Ks+qO7TI0NPhy9U6Kftk6
RHw0g6axM0hvMKG+1fq4irtllv1NI83Ve30TiMBoVqaOlUJVK5uITibR40cpCT1GFTPdbav2OFi9
DLjQhDrOHA3ETnZubeivmE8/NhwTifoBj8QrOfX6UdkEqnkPsw70Mlrpenx0/PvE718HvNvFDITA
3kXMaxuVt2lGbM/fjG31KGwICXV2GSeEU7qV9U0Fd6kVCiXz3tbSZQDj0mSbg2I0FZmbzixRhjkB
kTA+0wWya5KMCSnfvhRkRKRby65WV71lDgtfECHVqanwMZNXvnQrhpPa6BNfatI8esb4CF+U7wvi
c0OIlXnEWk2i6ohhimPUu5ZHRjltfAD5rkKqRqn3Sj6EGH1mWfyOlWJR4lEg+co+GRWC4UuKzv45
NzrXZkqc+EQTDA4CvIcU8HoKeE6puomGHJM24Uco39pxvrG6cFvICMib5qVPS4qb8L84O5PlRrUt
TD8REfTNlB71VmNbnigsN3QCBAKBePr6lHdQmcoT6aiaZJy4N1OAtNl7rX/9zccl4/Qc7sYj8n0X
6nphY9ye2stbVuXbfLy6fY1VQpE6JUNCsRo+jWJSCTFeJ/JW6VQ75yBo0+DKLLyg2ektOIXZQhBn
1vianRXi47CA7TuvL14T+GhqJa+EW0yGHL1cAfPvgE1rd3tV1Y4qWrNL8erERR51d+tepHsloR/d
8+38BXLjnwYsY+TErqFEYUA8U0rV1UphKp5qd6AxrtTah9V6bWTS4RuFN5HTJD5k/qlsgzpbXysr
yKVq2SR9aJ6zsKfnGi+VnUMxsIwhNImcG0tlQQ/jZ9d+caJELLLmSdbIGSyFyEqNWaohGXZS2KT6
VXOba+yV2MnEViBdO6eChivxFJaabs5kpd1PmFbj9KWAFGtMj/FKgM87nrDN6cXJ+bTpai1gwTl5
vEs5KeQSHSO0VBV/gzOxrdXH9Rp12IOAorZnKB7QHLBtMnl7CHnCJj5dyNcuaBAyXzmZM622rTTG
+R34guYrgS99xTwlOcmkab12KfLARJ3jMc5+qdgx/v9Je5qmDM0sedopRwWFNqS+RrwGzL3cSsck
1zRCjSYU7uzY+r0AkZBDsrulHHHOrXpujJmpBi38ivs0bTSIMCEtXsTaTi6mMQVTV+mrobvDX3Zh
aBszh7JsjJMySVmz8DPM0a6FXdt72J0Ft3PuqLHiJBotZw+t8y2FE2uJqEm4YfP0ehpF75R2E7Lg
nXKOAtI53fLwnFMHXnvndG235s2Hw7bpxZOnGm8DlWGjD1j/KrhR+2pChmiZ+WlR+5ey4kV/HTDi
OB9Ai2UNy48uxCrD0e+u+cgqu8Do5/2dAHmtn9NCYCDXhFWj+kJFQRpn87EUghxZEvxGwXBN8el6
Wo0JQ8tUn5rFa9du4qHytexzjC+ri3kJ07oKm8J0BEv1TKOjFJIh+paeJEKVz84IJRLqE3/QFrkx
Uh8gcxb6xh26S2Sk9YwBvpOghv5x9Cjdwb2HevKefEReJKEROv/1Z7ecKNotF5JenhGriglLVuvk
QkDHEN+ufdCUg1O2QEzp1+36dG7PPqFVibUSzn5bHbsc5vdPQ+e/0UjTlDHtgq6HuodkpgeovcJy
YbhdY3l2ztMImz+8ZA7dPBt0SpIo12Zt8cGb0H/9G4r8+7Kk+tytHmR8gBhJPsaGyK16ki7tTcIz
K/MqnKcQa1wD8rYxlsZ0NFU59r0sfonj7Af86S/AQjZlEWcPMFjcNgCnH/RuZpuoSdJfa1yAPfmy
ruVtc3spGwKxAEEdvAwE403tlnq8sax9W0SXa2hyIPAiCcquNljcoa665ffhGmiWc62/WtLV+rVG
yko2ufTw91/Tw74Wj6m1NS1iwMjQ/gF0eVxF90cA7FMkeJaWpmgP4spUIeJEu7TnmXHylYNs3114
8JhvILaeI2b0//6x/utq+LCwQgxVU2iE/lyzB3No0vpWnWcjmxzyLql/vivA5eSdeJsfJZZ/+YDc
Hw5Y0GJ+oDPg+oVW/AYaq2aj5eohPs8EI0giSdTCQSimlWkVttTq9zmm22vdVC9Ftysbv8ayXlb4
HjRAV+LUY782E/sCM7vSwP3MnMwzWp0BW7RyqKYJ/zyLD+5poLL/YVX/Bcf+unVQTboREZG//jD4
0KoOO3qDgZnUCR3pJgMiaFzakjqPKDfQk/1KjWMYlxhnonbJgMcjjyAOjxiPxQmny8wcnMsZgIPY
gBYf6FiJQ5I/OCL0JTyXy/XHAeZ//ri/3fLDhtRIpZlK8aFi1CY5naq96rDuz0rplVW97+V6o1jg
ws3ifE39qkcgpH8NJfICuHtY5RwoGh2Gtt7dzP/fq+4vftD9y8RcAxmnLOMK+jheviWjmdW9Xs3O
jQA/HydbgBudA7KQXhsOLwNNZUlooWw865jDpHR1RY57RGefwd/T3O8oz+sh3Z6T70awgIG3/77D
//rqFOX+Y0v4f4iPXK+bmctXirNqhpQKhsBwMoI7P0jbDzRUKjmD/76c+jhW+98X8n+v9/BTFbUM
CnfVKvJb8ZWhG5NrMdLU5GZD4bkN2rQxVV+us+DWnre6kj0n7W3VnEiJHIapUZ/fuoyu8yx5jUrz
03TbQ2/Sy968olJtQbaYBoEMYCDcvsVKtoVqgQAkjQZ9nCdxGqYSjrytM1jx6nSTJjR4Xykv1pjq
UYz2b0yP/37eXyEvv5+Vv55Xx5vVENno9F8D8N82gi7vNL1R8vMsbki4LESipPAlIe2wjtONLDVT
IQEbwkEx1K7D4qKLHghOWN7X6+IaCx9n4TKRTOk5pb6C4DiPxeNNN9ZWOXg1ZLwojX9yfP/PDYDh
GmQInDgBjh+2yhIQNS6KkUEUURtZ9i4cagwDYYksTvuxjYrTaqBytCWlYY50fj1LpT8aMrooa9rT
6qoqTPI+xqUo31DgTTmdHZopqLj6TO2hBd8uP52Gj7Po+5eMplfHVJvXDZrgn5t7d+0JANfrajZq
+t1IzsRA6SS2k1HyFJ0erjei9CB7qJAOrhqLHT0m+y+m3xiCKRe4FxmGE5F0S7ZJjv8Nmpnm9FHX
0r0SvrWELZIAU+njtpZGRAeX7XnUeSySSTHK/vd6+au2enyUh1ORTFPGSioVJTqWHhkmN9oSf0g0
RbpIr9g9a214hcZA2p+AiLc3Td/CN/4q2trqhlOPQGDKv2/pVwrL4xJWNYhYVBsUOo9D9xpLChHr
JIpcgNAMJggKDDxSkDKd8KEe19ZlWDTnMxOTym3l3SGVHYGx7N0DsBQ1lLX5wsoX1Z1loRsboz8F
lpVs2kT+/7nROzGMBEb8qGnr/lwGllWMnTLw3d33FdEsQ8GSw/juICIfXD3B4FM2Mw+FKUZscnAS
O4e/Z0qld2q+OiLBFKcfX+rS8sb27WT1Nm4sGDv9+9uEqMtd/PZ1apAxKXpM/b4dsOM+FqvZGEtJ
Z6nF7jCv0Wf5SLi60PRE3MnAGgMrVD5qsmigjs2SOYLxQPoovmGN6077OYYDoL09fsiEocJzJCpg
wG0P1qKD06U+P0XymzUbCFMQ7/Pg61qCAuKJ0wMYszzhz+I981XvhAzTEzfQx0/k5r6AheIuhnHw
oHko/1hdZLUnHwbD7cqJvxCPWUTWKsRr4nM6OTGduzj52ceBDI0eusoMVen0bgsVSWE3P2DHD2/I
tMtlu+lre/iUpj0JL/YQyYNbRhBz3HohT24ecEGF6MMtZ+ZTNZe23L1XvOVf5xc5annRHOGdGZK+
VRW0Y7RBzp0FsdcWTQi6aeD8CDo3v6I7lKbiFSUCvTPHQgRxqYUm45WyrflZD2hCqg+CBhuDpBJj
xtEvntWnJDK982RYJavLC0HuU6gDURaBO8ADYwJ75HG/Dm79pS1Orv6tTyT3sM98DaV20Ibjq+xo
fj9PAy3QSB6206et4UxIPl9mT7dZcbUviiNKNkazeJ2PUzUwpvrksii+ovalfj9v9EnupYwZXrR1
MW+mN9LtZceclUf56p39OkATOlHc00zxMQCoXNTDI9z3AIX4RHFIeFM8pt9k/d4yF6WDtRZXwyTv
HKRClx6ynQtHoI6d5DUPjBZWvn0qbYr6UN3yLfXvWthVTumb30OITZ3XTEmte0vn/f60Fb1rqDry
d/WmBk10r0mifj3gWO6aiGFelcU4EUAMIJ9LSK9tERGuLa21tZoxXXEKloRfkdHknENwif4VwCs7
IqDNZ9fnyhd86blFeBq1z9m7EQjudd+uDbd5PQXpRxLmkLcIe5wTARyZ7jBRffWYfzJ44MnoeQ9+
ISOw9VPVo7MrdFz+HV2yu7PdzQ0vWYMjguwgGlc32Nd1zk1xDkspsN5Vv/FTV9yq/u0V915Exah5
wwarTjtf9kfsuRO7ml6/rEkagQ9WNma4gYk6hZGZXaN/OW1Ub1yIr/FWnV1CeCZu+YSLI0NOvpOt
Ao3aAYnhL2sTlOFoXr7ZJUevDMD/Vb/9bt4uYAW2HCR2Nj/sgC1vZwezCZ+kQolKdVEd6cyyAJLd
U2k6B1v3TnPskKeNZWNY7lmbLkRXQKBohM9ZwIVubrHkm8Qk11OOXAwHXyTlk4JcQnTXnuz3IUg1
pp7XeTa5vYhro3OajfktTsDjIvaaG/rm3jE+RD7UJ0Dlo1mdr3ayB/5gyhjlJrTfuyZduM/bXeMT
e4azJ1/9dn0LCUD3LxPZVX0RSi1Y7ERZtR83YmFKG9XoaaZFzHpR436JEyvsRNsqbayACOkt1snu
Hp7g1Xv4oEQxLFQvQ6aL2x4wNW+KYAuR7hebFGyH3ZBADKAcVHdv1nPTLXPLPxh2LEzlNyXCIhVC
jHNxgTBvRA7YpDJ2RzmQ/MvLEI37fmKGtadF53n9TIf1DDDZTdUWjATRjD1+ClHl1/B4NupLwiPv
rK/uvvhYG6dQPeIbp/qMYPXd2em3uLgeSy+Zn7a4yGberbIvjBc8bXLfn+uXnl3DKSdNakOvz1b9
HOthogW2QNyBAnA2Y3LRvYCDyS53wkwoaPblNg/kJUa70yZ3xD2+8BdiF+/f+u0pm2nLEal10EZK
ePa1JbLciwRmiMzIrpHqvkpbmB3kjkszazlYiHLgXbE6rm90D1p0uN+oyWUOult+xJj7fObfWXCe
4Sm5kN9uDHp6Gxi6nF8Se1ydPJT8/sXjG2IHzBxhdWG5tQCE0bgDojM9c8IO9pq/p6MN93dZBtW+
8MeJFBTY19ral7Hqon47pA5seWHf3GXKlS+GMK6B+jMsLyODdvYGVdtmMT4p8KwzOz2yLlyAwlB0
xeijfT57nGe8PQG0LpubMV/EWfMO2tja7bz7bN+kL826v7nzw5sRERqO7XjUTTS2kyRkPQmRsht1
u33L92aYhOJ0+LjnqvnxJgmAFMBJ365uscZnZS4C7dm4rZCQri7TXT2ncqIpu9ryFJQ3/TqE8b6d
dsE1vKCu98fva5AEyTb3Tb/akBqiirY00T/zLYhdRFHjKt6wq1htrENjcn0GMuSXyunWndM82XEb
6ab5uvyEocjaQz/1VzXxUKwn+iVJx4PGBDHi4Fqq/MCcbl4eMA7J7WiMND9ddMc2s0+R9aIGl0kf
tnPa5PC1866z0yoN+zeWFG6Kbh3GfsMLVTJNe/VOa8m7hew4JNx9M+WJBt+IrInoFivMBBAPOIPL
iteWGvWHc50Wu+z96jThGbIF0xHdRsEKPP3Naz/wvtjWtHAO4XDEgB0xxlx4yZ/SL2VqfqMtgOU+
TilHcPr4kkT2AydbamH/jgQ6NFf0ZoE1P/hYLXOGKa4Scqx5prsmEpeF24eyTc6rBzlsp0GQm35Q
/bn3neGyMxzNSd4giEWDh0nBhMLKvwU8ZJQFphf7kB48YyX4t4nh6otzgJd/oNoeVcLC8Or5NUwj
4SkN4FbaeYAU3GdhTdq5FfHlrTS/cQU8GWw17JYdg0HGT9GBm5NezD2cqZnmxTMcGddCINTcUrVL
ltWWofaBjcJN3oQVlgErTBF9jrbtad08nRfXt2pznlduP02Cw7vGHstkdAd9wRPck6es1DdY0McD
ALVdh9kum+te52APHQAwe739k8BNU/+jWkVuxjqz7qKzR4J2ipnqWCh5ubscPC1eo/ykvhC4NhJ/
qBhNQ2ijjAnRU2+4KoFX300F5ZCBOqIa32jcC8Xe3C++hvC+YVUODtQ424K/BUyS5U8FxmMkCUgs
3JKTcowws2CglkcMhZYtUojCg3bEjJsRN+hMVtjisRXsf9fk1gOt+NdLpKImwRicFh269p+NAy2F
FAtXHhIWQYNn3evdO4QK23DOlDiGoxOvq1GUJMebYJ/84aURbbhh44sybZfWAtfvhuweuyYnAi8D
jNA9DcxfsfVy1nT+GHMq2vU8g3DzDANUkW2J1TQ68Wfq3HTn4KI21UMsQL44daSbgw9T/iUcmaLl
HEysqW42vOeJ11A0VHahOAQvYZ4Ih5NMjB3TyZJ1EB8LiRgyV/pqdv0Rx/Vy13A/DJjcVvJ7w5c2
yEG03KdnPRkQ6lzTY5CNJCj56fvE0fI/Vg3ANIZikPsl6RFt7RuGENhBlzuEedhAlo4eWBfv2tny
RPHl5w6zI80/1XPEb23snQF/KXSe21my4uu3ltfUbi+e/JS1bsvco7MTGbeDhZlF8ncTT7tnFdV/
O9HrDwboNwrK93F73hqCi3f8ycsm+tM9+6+8wHVzLcnt84k8zmNpUrMBiMEgREiH8yOvEDCzfP3u
U1qpA+jSW6M5N2s6nBxhQdMx3MAyfW2YSerSgjXbk71kGYin2o1cHg3r6ZJsyhFJgXxMcibBgOi+
dHark2eRvIPT7NEo5mkyYfZZl0c86nA23hKKxWztqgWG5FXAuy+qOcutmaXjp65FANQKhGodOrOv
jS4z+UFyAFrg7koLkWL66lckzJ0g7yVwpCAgun32bJHHcfgazK11mNbQ8XrIwh9p/aajZDO2beVW
cXhh8Gsx5MTwXt4VT9DDWMtIFrGd33Sym17cbEoNyQpKt4LpGLCDmEnT2aBtDqAH54UvfFM+nSYF
DMYqHOaEA2wtUpUFO54UTxdfJsbelbHUCcSP6hJauo3RT2MbCJ5b7/B6mkOsQEXODL+Bz0HUKk72
K7ZNcaZMSs3nlwyQsVk05g5DAM0rXyAbxKpznZwWIiX3i84Ktpuj9qLBsoU4y6mFPVggBck6/2y/
C+pm2c73HRV9uqQYYbeAB1+CK0bl03U9MJgaUEDaKDA3ZIVgX+JV7+UczgWDtfM+3d9eiv15kQTp
u7roXoQQ40efdkGnhvlK3bPl1DMccMwQrCPqpsMKmm63rEx4araIQlydwSFB0X5d5+MG4Tk2YrcE
1hTttTKLrZ3KoJr47WE9RPFTPziHWbnMNsXXQbGHo3W0/GJuhGOYHaEozYvgSoe1zZbMWL+b0lPY
kqB6zDI/+bwt1JU0oXbBMS0Oko1eOcIxn/ek0h5sBU4PjL/IhJqD2azLYSPCUsRI0ov36UbDIIrE
FHLs9VdJ8wEIzIS6K48whqF7fAGEkOeC6vU3iqtyWwYyj7dWe//GrNO01eP4RdxI8ywfh7f76GgO
B8pca1trQxV9/lJnyob0BfY0GkIOfbAp0+PA0Ohamzd1mnwBV5RGGD/rO2sGJwT2kTBjmzWpPySv
ttw293V+/j1ECip6adV/l3vupHGtm189X1871R98RG8cNAX7YOsoLXNxF9KHsCUsoUf4n9mYS11e
yjl2BJgaUBPAwPGtLQOfZLAPi26jrMbX9EUd+Z+hDpCJRsXKeyUWtjzTX69BipfNjGIbzyk4ADTi
h92VT4Xh3TK4sXVM7QFZaOdm6cupgGHDMN0ut+JE46WkwH/nr+LHdwvOGfrI+53RHFMNC+syw1N8
3gH5Jz5NXmYrfGKNeMIhDbOoQkXyczUarh6pMEDco2RDi/j3efcYuPjrvPt9e34470atvkhJMhY7
c0eXdeoCccKeN7ym6/HidTSgicOOe+HtW4wzWFXXKXDMm1iH5cFrj6Vmpyo8dSijDoDNu+rJK+np
GvZUfZaNPl+GDZM76QcvnPZOQypT0W0O6g+6AeUB9f3fUzDMA1pX4DY+spqHJM9ieeiLnYZQYmPZ
2lR5qXcKV54YwNPHbl4F1psZWTvtjVCsk637/Su8OdW0re1tLc74TaoXAoJ40X8Yov1PhfqI8sEj
l0m3oWwSH9VfpdAo8U1si12z1YPDjraRhQLtaVwQ4w3uhoontvGcGD/aj/sZh3naB7+F+Q1xKf26
7KyjMivWNzqtwh0+pByOlgvH1IDaJNjneHIbXeP9vMtfbldOCQQ/FCQTCGz4cUBBg1baAPz1T03U
zNEFaL0z7sWFsOnaWbml4IbrhfXYuli0K0A6olZfMkSvOB4SR+lenih2qKnvQYz0sayJZJUooCyx
5hokZUaYIL3SNpGJ4iovA4jiGJR7/ZtjG6ry0voQF/EinV4sO11jwODx+HAlJ6dpTZ3zlS1vaN8M
YBzYeYiOYxbIntofT5BBtA+zGPe0MoStcdn1QQ6gOMyI+qnMabM/vClX29jIEJ/HKdvo8bYbtsYL
XSkswHaaU6tbc7hQfFrjpY1rOMbaZH6Z+ud0DzMySfZx51raG8gVwin16jUvEFvUzTmMdySiaesx
sLxseX5RFigt3dvVriG9VyvlsGL94JWyTS0bQU/+ZvjFDus9PWI890ZOGqxYkKe+s4F/ACWn1b0W
FDMGoI4+U+b4AkAbI0t804bKPMam1hmfzjkTIJu5EG5Y+Vu/lkJAPXDAioNxeyHmqJxeVKAqsBe0
JBjj2eJOOYKv6ludH9Swm3x+rlysP8iNYJZ9p3ySYxoK61F0zK2UOekTaG3C0AnLOo6B5bgWnowd
dcTIL5iEZuxijfUJgaS2L6p9F9OMNtS4w/L2IWVEsLqUOetMcIYIdELYpHxN4JeLfA534BlOKqQZ
wOGbI7+enjvQPQK0WUOO9CK/V/PyeXwDUiHfR3VHjozum1smWv22NM5OGqgfEITy1WGJk6H6GQfK
XP91pneqY4bX3XgLCL5eGAEsruFd3GZPwjbDLu3kxO9s08J3gg7vfqLb3Uqaq7lzAlSYATPkLxWr
W/KEbTrMLi8AIumnGFohxq97dXQ5VkaQNTHxOb1vGyEa2yUS229zUQbjdXl6St4SsD0+3Jphu4pH
+yVgHk87L6ucnLeX20YTPFq9S+fIG9WFIEX2TjMtn4tVjJGtLwFBkR+2b9b6UdiiRCgnYnjaIeEJ
8bHjnCF15vyU+ui/nfb1VfxmrhaUk0UGOu8e2IZPAFBIsWimvNw/A21I+2RmbTA2wesASBtaa/ee
fGp8jGQjJTHjeaHfK2gKZWYF7/0z/LLzSjsaU0AU7DVPrdduk223KCbnbQv0U4mRNUxNoCaqcHiB
wK8HurrgIIcYHqpqcI1DAJpudMHxuinpOcBtrKYjRxuMNsFpv4Qofcmu9uEJ7LSM0N4p3bwRwgoN
PGyKOEbM5TQ1r4/D49aY6p48zGrmtxU1nV6B8RzW5YdGu0Ta6tSAtAP8yS96mlswdQrPXI87YVWt
mNrCCj27wr4OrwC9IJbligbylk+07n7CnjSPPTMaYpfFwQl7OziYt5Z3J7rTk7Q/f91zimbChtwq
mJgYgOTHQg0lYnfhrB2vw6Ttn4rbDOaVwcEcHr6M/b8P2797IfwZCOJR0ElqZBJJyp/NZX5pNbL0
JHX7XNhvb8vY/lqt9pPJzf7894X+amLv1+HEke7UE8wRHiaHpzQdDJXo0W3zmU8ND5hBDs3/N/Nr
DR+eP67xQLTSjHOsjMSkbGHuxvbJFZ60d/OH6uRefPxxcj5c4wHRKsmAbEZt4BrPKBFSJ99mnQ3/
NZncfhjOP4rx749DZC2pCOjefxnv//nTNH0mjrlRqVusDSN8OxL6U847OCR+Ptc8JGobaY/rTBRj
3+lbP6yMvwaBD1d/+MEGU1IuynjmB5thqGQPzug0QfcDtiH9BeA8XOXhJ+uuxiXDrlDdCktjKk/y
aQ+zeCcFh6Xojl/ZFAj/8MMq+av7v18SIp5M5CxMK/VhxYttcjiI1oVLfiR+Arb/w+c/6qT/97v9
doH7M/9GqtCK6iYZacsrBU5sG/YbWdM2swJ7sL8G+2qvcCayTfv9nckAtre9/fn873ftv17qPx7x
gXGgHLCkEq48Iq2WzcCIP2Epu6Mr2IlzHG0cpa2frvlXvfvwtT6sl+Kad512f2r9W3kRP+qn6/Ty
pc1rgbGbLf4U63v/tIfX8I8nfFg35L/chvHGE4rPEG8cY3L4yYP7kRz118/48KZLh6TsRYNLQFr1
6cXtI2ohu3LWK9VW7dHZyz4Nl/3d2z98lT8t0If+xzDE/CRoXLh41+nx7J82lh8+/xdo/9v6lM5y
PlwEPl/4EPfnd+OHnf4XReCP3wYKwV12TNqvJeuS9vCCZYqQXZv0XOx6Z/Db6Ly3jhesdlygAu/m
XhfnCXnLtynjq9MPm7P813bycOmHV+8qndRYI0mGYcfhDTWRtoxHZ/w4fZY+TReGIRJjlqm8xzVJ
sI117ph2vNferxX49fUa/vAa/rWFPtzNw2tompdGU62y2BlLfZ2+6xPDPy/rwHTVV3xDFlfHnCoT
pPBB/dOV/zqluDJ9J4pTEn10HNn+3IKaU3Y6nZITLTT0jW8LSyHEPRAZFFfr/OSbkbcYim/KXr1P
KqFDZIG2V3/YB3+VDo/r4PebeFgHykmxjN7MoZLssqikHtwQhtoLBET6w3PqM+Y87W7rH77zvxb3
w5M/rIBLIR2ksueiVyChQKpR5kT0FwB6QnBqEOu7UGdUkX6XUm74CVtW5PtD/euhH37zLpYqqZD4
zXtynMCoxEk/AciR5wx7JRdNV5qHSN1icgaziH7XfKrf6T+zLYQqDcyGYSgEGbyCd6WTzKAJhBT7
B1A/lQK7XdECm5P+GxQmlELGVB5kjLBfxyFDXm16iKT1ZZ8dmdpDVWi8OCCLGg/kr/HlOoWsku8k
mvtlBh2u8S7rBIOShRaeP/N191ZxwuMF4YjP6fS80V7g1HU1I3ETjs6n5WNovz77uGEOYe5JIUw1
F59Lz4zG8IKvs23Bezl72bPwDNgCNDNT1sUXTKFqZ+5hoNxWwzqfcVO1y569FD+xkIxtYXfwD9va
pVlJnoc1Mwljbm5uq9Y7v9dR8lw+S47uC4MjTHDZYdqCYgXXU3qQbKEuDU/ey1EcjXxy7WoXyCBY
jPmmS6wpcwr8q/EdJnzVuX1CtsPlyaIZHV9UHVwIss3lmZzQaeYXi+uKLv2pfdEWaueNgRLAXRgc
awGkuERUzTC9TtzRY5K2gNcGdHa2T2/o0D4PMD982b6+4eUWnL9hw52ei8h8BT538vnwkgYi93fY
MLk1sY2fXDbiUVpdvi+V291n2sszdpFzQOinZN1vx4nsq6QL28JKrQNhcn4fLnb21EfJkwKW7I+5
3+AzBOnl4OgGOL8LsUrj/2JBr5lepEeyBiZmUK0RiCNGDGGQ7fm7jNb5G43DP4bPlTjyU/NahdWU
2X8Vqozo9HX3QrMqMw4AIWh99YIdhGR4JxIJZvV3V9hn5jGN0+713V1obPdPyQwYlebe+/fr+5/7
Fm0IxsZIFpjP/Llv4QB2VvqiPe0MA3cIL0EedGLIcHURMFn1++2n5JX/PDCM3y74sFHqzagWpXI5
7TConvHdJCtwbueL9DrTubwefNh2Ib6m0jT2kGP6xRLIvn+pX4wf9Ob/CReaqnhXnZMOa5kPkon4
NJhtVXfs2IHwOk9UhzHSc5/byix/gi718UUm2va2qmGarXv/FNazIag/6y1/vqAKPwnhgQQD5/LD
SYJl3X9saHjMyCrJqYaqP7JXpTY76efa5CfZyE/puzwpt+ZcwN/l3tOLC+OTTZQFZKDbutNhytcK
1jSJlNBYAmlTN/bwMUKjgWLyPPrK7DxrI3lh7qwNeOMNnVWHNM6DymsIPvbljDb1MxQP+SkfnZYg
DHRbkwJKhDFrYlKCbeO2GNEv+ogp4/dirT9BAEhBPGR3bnxcvpN5CicPgR9ur9/dxT/84qzIGMN4
AmIGiCj4kc/zkaGmOy7FLKyf1fX4iXKhOp4kV7l41VTYlq/Fs3nzuucOdgG+/JBK73MHZUtXLyKb
b1ztQ5hZs35ibC8jjnm8CO3H+IH38OL8IVwdshnyqH0dVxxyvIHV2bOukX6ExbsvdzoMAcCdO8AK
1Re3nPvLyaYPdfz78NYmboGGWLeZHGKLqX7L71Adu132ChoJYZEYgNMn0+r4rZ60VxtU0zDCLg/7
PNSaCIM0q2OKZouwrga/we5KdW7vt0U+iZ+usZ0dVmLn3fbDkQ+VjmockrIGpwomXIqAE7lEjxuM
ne6IdEi+ER8Q5nz6Lm6+HsnbhK/aQo1KSjVh6Lb2dvDBCxcngvCO8USABzNNNmzidxTyxVgn62J1
LtwYqNBwVGi3u9uef4YHS7VrCPpZGOCJkTY3tyCrwxSZHzLbpYGFzNx6OnykW3HW5qExkRaHTT+7
bOTZQbaZAllP5gz3k2mzyARvJHT6umuqVaF6N06V86aaFIOjTDOSPnBG4Lme6jcIhfDhikk9GQ6O
uWmw5ALSlhzIgtKiHgLl7Elr4MeFtIDE0fCO1V+HWcZwBeGabd1Ph2N2NBbiUoNMg4vqBHS1/gAp
LKJhCrR5AY+KXXDTPLqdHGioRzSkxqR8H577yIi6peZArymWSC1LIhcA/EfbykMhR3njSSNEwAaM
GSj7HbObZNkrTon6mE+rLIJn7Mv+8gqE17gdisL1iG2o4R4+IB6ay+FbTu3DFne5ibVS/Xh2+bCm
DB1D4yn+KuZaaRcB/+lhBEPZN0ylbYojz8z6NiLJI6g0sRn/oHpedjef84zBpOTsQfYAXCFs3Cdv
U2lvzvvJmXcQd+ljs2OnKefFtH8hTOYSwdAC0HvVPk9f4rHu/VRCnO4yyagrlLBuvMGpb4qZTrH8
adP8y1bl15AFQyFLx2xNBVh62DUTskYNrR7BL7/xnJtcvP9D2Zk1KYpu4foXEcGM3DIPIs6a3hip
piCKIg6Iv/48VMc5uzq7ojLOTe/eNXQifsMa3vdZOMgp9qGGPTlGHQhU4ntd6GmgdxWZzoJ89jpo
E+ra3fBcn6DJzBwpNkd8548EWeE5bRM4mzCRzJEegHPfVBumVhFE0RCQd28lMDZvhL1fBbd2BxWz
8IZQy6cQLgzF6QlYFWrNaYXE6kQde34ZZtDylvzig22AaONiNf2LR/8jXxVT8Eamh29S4yXnSf31
GjDqW98Kw1kbMk2B4+NLX6IyoyrLbMqJutLA6V0ceuX1Vl4V/WxT/AAw/Snr1b7dwOu7APqkJI0v
rXi1OVjTKS1Km61t9WddvaK1Rrvd8ccy0H/CZhXvm0KbrMOAIMn4FrZXsnmmeGiKUyF4HaynjCRj
PRMIgZNz/xBUk3XhoyKIgCwfwAvainMYtL7yUVAL92uvRug6l6aUxxjNoQdUtd9Y8oeX0uVe0lc1
+4o9AuJzk1NBPY+EqJn2Ao1Ce7Mxp/lMXuQrANIj/hQzmn7J0ZYcoCiHCAkoaCOQZEh2TmvjU2Rf
ICFrOhW53o1ksoTNa0peJWPP6QaE6XRiausKeghTSm5VqEqIgun18yt095D3vruy+ONllwBD0Ek9
QhDxN1gl1Om7+8muGudhBIeHj9/epGBE4koHf4kiCZ0FGmypExZwVpjvELu2Vm9bnG8GdfmDLT9s
2uvCigZwyZApyCYWA0whK0PGvSG6LxwEBqUj/xI53Ib1F3i38yviLvp7HCd9t+n8szMR11CJMXBw
6d++UAk3UFuL0mmmJvKIqx6XcMFlNNUm2VhwpBBNPeV4ixv9lVLMfyE8PnwWT4tvH70MdIdExu7l
obHVlhcwwehNodAshROvCtaXTfxxvgXadq2R4NJ3oycp2nCcroUrSgzIcUC7vmLlbekbxa1irp/8
s/YlIg0P58dhegulub6FAUjv5x1rgTzpTYj58OZ/1nNx2W7VAJzhXBgB5vgw496wmGT9Yqwl+QaV
02kAoS5o+upAcekX4Jp++uoYsN1ITg87Oc6jMwCRANc8kOL7191XwttGCpHeDBXPTI2QqyGzbgEv
pvdDBqwY/ym1kwJ3uqb/++q/paDn+rK+Qv/g1Y9Yvq8ts2rOS2WrNg4qvImZyq66ei7PaD/6GNki
of/kE6D5GpCgXhtHSokaKtye26Ps17tOFxQfA/p61aTxiyGKYKAMk9NQ64NM+zhJVrHDndfTPHGv
o7obKIItLF5kejcP7UF+R5jnt4J7fLv0ga5n32SecREy24vvXpd8foUYhja+sj28UQzXUzJPjZnI
n1L8GB1WvY9LA5Pcbr7ybW9+OrhUM8yu02IuL6t6yoa6Ulianj5686y12aPrzPaY1r5YS56yOHTf
AOQpAo1m+cIJkJ+ty6trRopo0ID4UbnnBkRyefFuHj6lLKHFSaNTd4oJ1bH46B5nNCchDk2QeY75
V32XhfnBvoSnuTQ4f9JaZXAQ/Tc8Dqc5d7W4BBOA1j2bIOaM8Xgl7U5eXhxOpNnzE3338+FUdA+b
zWFxi/Ugo4qP1uRLX6j9K1ewpU7X08f2MJS33eQ/7tGlvFRau8N7ad5jqi5xVjHV/OxW82Z5XfLH
TXpyGpfL0Wt353mvu8fV9FeYks+voRYe5+AR5wxUzqaHXYFC/r4kPMmG2ur8qe31NB/n8eVBLFMF
lOcGRB9Gcl4YASl6Puj11S06G8iMVtN6pN/AZR595i3U83IKjCoPisEzMX0jEVaXWdZHmN6z68Gx
sw+cPrs6xL6nuoBfzvMrAow9uLGaOD4BBlBA87BNKhe6dRyWU5TL+qIIcDZ0c2wmnFmIXnTZkhcg
i5To1YM265gfqNrhhiUQI9x2rA0PqbmrlizyJzyGx3A9w137rp18KixRmif10blM6LYSAHvXA0gc
5ETw8PzWWQ/W+IogZyz15L5s/WdYM0OudggTpGU7JvR8EEI6JBicMDIN5npJk+/8dNdKaEpx240F
C69DXFq36dNvwjqSF9kHrzjN3XZ6TH84Uv/bD+r2dY+GkKHrZIq/OHq/1W35tXNxKurT7KpZ92U+
5f6fZ2NpS0fXuc4RHAkTzCI+Q9Xeobrnd1T3vmxiAfuWlN4/sgGemuEJtwnnTv+9vAzMceFJ/O8J
oT832ilUXdGVRswlcc8DiQITsaB776SgLrJm5+LT7nJfDgErKSiLO6AFFappmXDu3mM1NBNYwJQ3
6dkMy/Aaih6TgnxzVvF1R+zTsPHe8dtHGVZxs7W24JiOnF5C2Tu57w4YN0fp50Fzi56u5CJzSpUh
roagmp1mAO/+/j7/mNj+9jp/eYF/e513OT81xfV6mj0QGZFYjM8s7TF3N6aAdt9rnMv+vTOnj4g3
ycUlxUqqTO7hYbYOzNVxeFpAe7tYZw+MOEGCfewjQtsewC1y2dWeukUnIUQF5hO0Zj8ZMeXviIXu
fiXo5dcljf6t/OvT/fb0B7ykz6N4KGf3ZcFt2Tgc1lybh1uXmfMh8OHptrZ4OWJ072vcorCJ4HbY
b4qSEKR2bUJiy8HfUQJtQXFIQXMMYjhNH16RNAsM6LIa4ErIb6l5t9cvl0AMzQ7ZMGKRLfcwffeM
wSV7BWPi/I75bmt4WnCITnTym4AgCSmjdZ0jijQXL0LH/YW//nQeX4ojzzlbNp0uhP2qDZFw6Ha9
ttRu8IT7ZKpTd0L7tAzOaQOqbfK6WwdO0Vdro8aoM45g5DIPEixkRuTQaZMa0Y1YOhEncsjZnvny
Lcoe9lpH/MXNdR0BHmwT0sycgMEWce0UVtkvkIoBKuHYLncvW9yRGIkcV1G5Y+rqE15Sl7aA6uEk
bbcy6tMtalIJ0XLlYhVBAj2737vsTPSUEY6u65SDGWKPBij84KDjgktQDBQUT1b5cZwonHwkVF33
H0gghoxyQnWgRCczE/bXPk48ncbAfSAH8iqT7FuM4ECbUzTkxkLZCPsJewTK0W6+8svXPlG79ohR
zKFGsERaGV136pq/9ogu8X0dyYPLggpdZ1VCYzCjbPny31+9rcFdUARHXOYr5BOVnVuDF8dvipPK
NsK/7zHlD/4P+te0IsyOowhp4t/1vOyRSyfa/pfZ3MAwikvHSlaSFRZOFoW84IQKgO9mdhQcvOA1
mNhre7e7/X9yq39tFRlTq2noUJLBc//7IXrP903CNX4mFE3SJFx/dIpn+xX7GDeG/Y/o4kzERRNP
AnMI7/KHiqbSBbrfGgJIK/730793QTJBeFaGcp7F3sojn3rRf8X1nyqLqX+4Is0ZngMCIetDiXrW
LLL3p+SyuT/d01dGVUlz/v6NfCcc/OdlfIvLRbW6ieadlzE3JqQ4op00A5HjPQ2PiR5uhSI52NaH
/Rwo8648EI0Car3xYT4X4l1jUbQ+23Fw+eEl9f74kjjPQNGbhix+HwZz6R3VS6vwkuaAvSxa5qK7
ym1SgQSDhpUmapQs89JeJaq7uaw4lNK3NR6fF0+rGZLleH2Ckw/V8r8AHFkPf5pZw+HQlZcGMmHL
LazAQUOfaJazp992Ch4bqIDOwxqtvwLTsQvXrSxlb2NJJb99BDv5h6xa+UMRFfv///t836u7ubI+
SvqBz9eM5sjfBybut/Qddvl17kzJMMZDMXzj7andBdudGzEqglkghJnDQbv40Tfzx3352/N8y/KP
uVTDi5POSGwd7K8DaF7Ixy3SaqtKpZhyd2ZP0S12R134rNzSlodfb5/jvv8JLdhS40ZAbrZeVPYk
dxl7SisXzwYOrdbK0kluTU7ox+K/r90/5ZT/eovfNvLlCV4hN7utNGe88K/hWigrMIFbX8Kn+7QX
3VFcWRGFCvNjH/+0StX/FCm4c3//Fr9t5derzYsnQIkZyOn5MvGmXun3kFii6jiqFsMwbRxEk6/S
HsohIo/+YJBbQZWI1iexQGUN7CBorJE4kCrrpwqK/oek71/P9m1fC7ks3+qDzA5aJi8neaabVS+6
IvcIeaqHQwR3tzbsnix4O+/cXal2iarnEPHuyGBgzW2mVz+zwvHW7w96McXIQAzoGUUk7dSe5jdU
TrNjOsk8jqXxerBHB78ZZV4w+kH98Oc747e1+S19VQ5675BfectysiSmRaY7SDgD0JjyVYdfqEv7
7JJsyAtV7BlXutUdSo1lOD+sN/0/kpZv3/c3SYt6vOqA3ngSlNiWd3Q5Vp6xOUDMOqWIHaaGt6Ew
dLFWiuOF4/HdBNRnDY3x13OB1Ge79oaL1hlgAXg40TqeHCd7dsXXDpNwMNpnMLgs08l94+DQo7OL
ZPf37cK4pT9dPTjGRA3qGAydb2/y+H6/RKFbE0KsTQzrNCVP3K3eIWZw2U0PcaeAZvsb1hKdBr4w
e3kOEUVaj/FU/iJk7Mv0f1e3uZlqVhHSYUT0/57Mn57TuInH0kJMHBmDL/2BIV4dvpiaK9AIRmPB
OF/cSDrCtQA56McD9/fbUpKF1bdlKwomaJ7qxn5YTTAKSidys054+bKZUX6yPrRo8Ckl1NtQvqCA
5USZFNGE/khp2R+No6e04gZd+svZs2JBBnta+rl7SCukFKMWagRv9k60tBjRtOTW4q8TX2TOnqxj
Wjl/f83yn0+F/73lb6ukEjPmlxw5le5egrA5SsuImul4LI1JDJ2Xi7OT8/DsN9Y1/kkG9Z3k9c91
/ttX/E0H9aqU1ynL+eGMtbUP46t1CNLQHIyH7/Hw2Ceq4OfX9myfpWSB1G3NH/qD5p9vtv99+m4N
/paHGM/T+lF3eyS+uWjNEJZZK9NLlYDd6mMyiqe32ZRbmZq6fSz8cRf+vAKUN7ReODfvSkDwX1nj
U7zl5oMn2V9Al7BRelNAi4cPj5InZ2frPIbRBF72inURIZBGOIdI2a9sc8g3fOl5dPrP9m5tzysn
Xp5CrJjQYpkUKv1qhI9O/uSUcDHZQjiKf0rHvo87++drQOsCnf8Xl+hbnCsY0JzWyD5YAzHy4T4l
Km+D0ODsXSImkyIvf6KucCTrujqMigm3RWjapu37LkwC774CslRSIBlchpFKwyY9dCSBIsocc3i2
J/LiNKr8EYHJ35fuP2X178Ep1hRCdBE7pG5+Wz7Z/XXI60zDCekmppVsrv4jOXCTjZFsjF+cuFKM
SdpNW5duBb2VBJEwsuvh00kFaxq+Y2ss2MPLdvgxGESnyB186M62V44FkZDhtZiO1V34DF4WJ8UT
JiVr4E5y9qT56ejW4uMacj52MRfhQmCK8eFmz0FmO680Ngh8euNTQk1HtHbCbkd/yeZLLEZ7/hnZ
1BO4Bs6Wa/oDmwBvcvL34GY5eu5wO/7+nv4YePz+mr4tcjjhrSGUHKSwqUlr316i26E3prVEBCqG
w5eNsM2eEf6Mjvj27L//eP1P0drvP75TTfy2x9qn+C4R2rHH7h4AbWdV7wjZDxYhcioFU1Q/wbTy
1vMN+hMvs9ZhD6JiqA7v2DKetpksPtZpt4UGUW3vMWrbAfkljQD0y5MWFJEVHNJyEjBLeZ+7k/1o
9Pfn/+M99L/n/4cA/9vzv6WGQRlddP9Oy67b34yS+O1dOi3qZpq53JX3zqviF56yQV9J59X8HPap
fVJb/DBHNBmXJVcXqsvKerkR+gA+A6XrPNV2P2yJP2YimihimYJ/RKHtW2S8fl/ueiXW5YxrD2kQ
Wp3InErpYQBN9EhLjibuiBkFkeYhVgo15+WAMrBa9+ByxB370hztMiiAe/CKsbMeo9yTgibBLE3E
UPqyV61e7j1+B1gbOCTPFJ1vUzqCv/J0Txjd94ijvHNU+PoI2vIcJREaEJeh4kN6CpG6WA8466mR
YYdN1wPUE21AP2v407lOWvzf4KHzR4sMtuV4Y+77vxfdK3tniqFUENYJDvpr1RFb+Ok7w0zwfKnM
SxEwAHbcdBqvmnuMoSlgqJdK9ivBmDl8TKukx1QcRJi0R0tf700M7N0EBIZfMh9ZGa4V/3EOsETo
Vx+p0d3oZ6i87nlAz0Ql2KCmjiBtU8FFWvXeHAplDbLf0t+ukeKOeadAwJ93Gwyl9iHmTh4VqqMs
aQ8I9MX7IjHhMvO14HRDOu+etyAu6kAf0yh7065J5LFJPQ8rqbhfh1TRae4BnfFpNKE3YMTI231i
NGLqn/RFGUV+MVrLul4HtPe0m5u1rrR9QxF/eQizXsumCGrAebfhYdEek9urXyrBtZ5crr55ACNt
9bx8juy17TyT98zRUtR+n201PAkpEBQTGkufCY/0QZJ3OqkZxra9cm9QQ6NCTZcCFhMEfvzmCqOs
59USeJhY+TjfZL6BllFq6TlzH6pvUp6aCMIKCDCDGnulj4DoMNYmFYVBfFM4TAwHEgtt54rmNHCE
s/vwCWDrJVZzYWJ6KEEeY7Rjykc3MdbSzFCnK3JwnrpL8U9tkWLFteC/ZAxq7gkIFSCkzBcvg1aL
kaepeKOXaGjuULMYILN/ZLaK3Y+siJIjU4cibnpNnl0xnirWU7BhF8E0KZgR5al7KWb+QjWR6Dbj
RARzUg2KtOz2F1KcU3oUojuHFTNwVqcxxbLqPqZPkV2T8j1o7xFF6Ft09WUYQwvz5LTTwzoQ8eDk
TmcypixoQJpeu6DCqB9K7/BFQY4uPSiiIxIzhmgPS93PGns9PA/fIma0M1nvsJzcWDMMiIUrDeSm
cHIUS7Wnr+F12uqvDtJp3fX/SwEiPC7CRrPLKYymYoL1J4cWcaMLiV6j/IJp1p483QhdhC7nd0iX
9zoD3NxZnFVX+Lwm6jW8VZDQbGBaj2UpxZ1wEP2RJ51jo2crOIdAEYyqlAF8V5QagJmHvTn/dr/a
BS/l8faepdX2mDlllbIj8y3vkYjAhsf5ztB0kOxg99uNMj8LbpPiVROquXhzTvFxyGQQJAzP2X0g
ndyqdXXsY2yNS2oYjig58jC7B7f+kUSIngixFQiSOyJLaE6Uk21s8GiDHqZVLyjWjqUeWxovJh56
0A5MXbaM4e1pKS9LHZ7pXnPY93zs4BC1IBELqwxHbnxjl+Tue3w4AsNjZRj8ztk5sJI2tCCpR3Sc
gWHBAqbnSBnbkWEaUP9Zmie3xKUNCmHBnIwnCxvYNa0jbKSQrJKuOD9vM/soWOtOsANr7PGrk6V8
PfqPOmSx1J81bcABXQwxVK5dB73GoD0rNoh07hnNexuDD3+1pZRNm7P//tSBKjlHpnkAUHBosjfT
mk4r5TSq3hPGrcHbap/2HQIM7nrQRbLDmPj1AEpGb0DnTZt3uq/M50DLKvz9ANCcE4pU08q/zkfv
7tcP9KAF183sh6v4T6c61UiR5gHjlphv8+9TvRYYiKS32nHW67A6Bej5u8+AyvLzemEiVvQYM1yr
gsDAOeg+mPpz53O7SgkGRVTtC+NPA3GKwZCPfLraj2W+OWaBugNazFrQaXjkVA4rqpovS0rawNyh
P7/g+lwZh/65kwtqH/UX2sC/fyq5S7G+hbEGdM2e2CGNFVim//5Uh6ecaU9ZOs6w3AlLvXUvg5tf
GcAAgRBa97XFuI3CeeUe9XrwfFyfj6v78ils3N5eTrsZh/DBXo8Bb/z9yf5U+DPkDjRiMAYZcee3
W5RJCM/2od6OM6x7ZpTFtCDe65iWsxLUjHzi5VWWurthbryBzysD9uzarvaccFij8zyojzHprDZl
uZkScyJQ+uaR3D9/aWf7avzwHv+pCPznRfYMiOGGoWJd/5YPSAx3uWig62dIM1TEh4yBmbZ0ShXv
vHpWliDGb8lBYVn110bMZYG3GT48iFrRhMIGzOWyIC7QUqzedHaPGyrM+c3lnxmvOoMM+cx8+jb5
c64E9NwAIwjoY3o2AyuQQvNDyeEQNb6WYmX3Rp3cHX+wJ9JI5lpAqnWHAnlcPTpiSnBu46sUttVA
8mTZF7bM+nijNBADBrwQJihCJCBJZNj1tXTIAm8FU0c4qhlMY3WEUmb4Ks55iJvzWNsMLD5hIaft
lE3elaNQkCmT82mE9Fcsh9xAO2ll4B45jbSNVqIPsCXqGqt1r89MAU4t8j3ZkWT3BJMRKhvyFBpa
ZdJrfTBXPVR2YnBHDXeJNdSY+gD44a0JFNVX18EVEgEu7ZN9Zg4FgRz0OcPliEQJ1sgMYcZTHGWa
++ikLuNDyUBEl+EilxvTEJOnHovVVLuN3/WmeXmMFTSTd+loo7PqZ7BOcMa2lsax27O0vWxawifN
yebRYQrLfjW/kc7M2pg2EBpVWutSkt3d10gXrJBZhm8EBYDyUZxBJ/wAh/xRjZ8z5tPiWe70D0AW
wOj1Qk5t4RnkKykP3qYrXIfg7I+u+VGhcALb0rgFM3bga87yAazkOby8tivX04NCf6k6uMMQEaDn
hPPxtpAyXIesBrW0W3QZPZqScNf9Fy01NOxbDsnTXp2ixKEexRPJdxiYpWhTd4LVKSKigrIYPabN
RN3IS3mXfx74ktEmQ4tr7NtQm98wsJe28OqwmLI2hJtjEBD1HIkvzLQbE6yqZa44DdBNVV0zEiEW
uinfmDKwMFt3ruHeooNqVb7a0m61UVCZAQpkzMq0WbnecFWVxBkIRx3pkoDxKQqG1QGckBdKSHBU
hMikBQB0VM8YVZLqOLBL9JKEeLYBhdJhhGseC/ShAQQFXEbHnR4zVaWKgFu9MDpwYgyKB2ARByEm
DJxc9sw9GfVTi7bCTPtk7F82AWo0azDuIzRqfshH5T/URQ20eEBijW7E+3eV/m39vMNmzo+zbKDt
GhfpG+Mv2FbF2tMdojrr4fVkbskyRPeouAf8f9Nm8fjxuPrjsf/bc3zrB6iFIeiaUBxn+izPnXXr
5jvdnCDDe6XXebHDYM4BenEw7hcIeixxCB7itEeTsmunZ0sOj7OHw+nf28LiZLhMwEZ4DcRAHxhC
+Pd7QO8e5V8Hq2Hg4aVEqzGWQkXs+O8bSs3ft9P9cXpMr+4jOk3VkRIeU1eZvrxeRGOKTh/u9M/T
sDk7KiNwBmE7P46PURk0g3tsxESlHBTWbQtHNQTNMCin3eDUY6qBXTMTY/ScnygeIUXgG4A3OJD7
3Z/o2RgW+tTHrxst/+GygJf1/TMp+DRID/lcHYlb/laW0F4HZhOWB2KJEzPJ3XPXAtqWhpMrfbMX
quVE55MAbVhbleg0TfpMAd0ipaxqRx7l+azQ7GcPixYnjadk/rGCDuV2UrLSL8/x/TqSL0Ok9uyt
0y0gOSurgS64Pd0im9YdfcI40EtC1k2VCn1AFjB42EStXgXqK4JRdURnvkKMRvrRHOMzjqTKYb7H
vWdBeTPfjmzaTLYmRe18+jfGC7o58qYiRKugNgmubsAjRY8bI1xLTHazq3MXwKsQBHBEoa5X/PJk
A8IZYg6CgHvGPLK4NrZquPXTu840LZZGN2ieEB3O4f00ulXeYSxLPikyIyylDTI3YYOhCrxGQaWj
CvL02LgyWvx5FZPaVGcfJUEx4zZldi4zfdAf1MN8Icxy1YMZs0OULDYw7ghpqptNIIr+MMkH5Dck
DilQIelDX3CWckgZHCkjeYWi+7AlEheOUbHnANSdY/8y7ZxaqBtwTYm7jiNy4fhoVZ9J90J/LcRY
bxTgchcGRLlPPi8/Sg3uI3EKFIgqJf+EW1VdvaPYf2CnFD6aS5A1gKNtMdapAydY2WRPpy42vDHL
anD6eoDDcIsgZ9ISsvnw/rJfwD9TzmkemlGXbx3Xa9XVTW1tpJ493q7WujKFSRpnRpB/KqCnB8op
0vAV6su3HCG4qRlryXCnmlkGhNwOg5/v19nrFb3L8V38oTOEi/KXauBfO7pb/d3cQkPUDZPN/e8d
reU9INwt0nN2Fs4RniTUIwT69I8FD2XlEJ6yizJnhy4lvvxiwLycp1dvHxEemH41fIdkJYfKVj+h
y+FCv7pqdByj03kDbqQ7JPrrpA4vY6l/oFShImhPSYwZA0DQVWH88ACF9WVfHWEfvM0VOlFLdNBS
zUFomUuFSBLhcnogfyvdN9fFe9iJZ+FVNLSpXLSWWEXSXtKO4FlxsTXGh6H3T0/32t0ao6KIuT5E
7uXFARnXe67Gp9EB5SrUd7/uN9Zt8ti9ZtXXDYHZdc9LMCYC09h4DVQmiY6qs2cKzsNvkvUcGoPm
kX0++Gz5UNqi/ORR86GwpC7+mh7HeF2O4/uu8pRYdIXtGdQ2Sm7MjwcYta1/2bM1BVhTlS2OaoLI
rh7zoiBzNCzaZ4eLQ+WByqvEALNBs3lMLmk3+zbKR72xsTtshPjUP4V1SGrvcSABJswjE10kfCt1
hcQY3aqKz5r29iD/uA10jEX5FBmYPHqnsAl1sDM7Y1fMzkkvOOKiS5iUlOC4SgAJjRV6Z1xAIZ9O
SNW9cbBE/n4DV+7t1n28TVY1I4QgxLOKaYu7sgz4MyrNIQR52ahMOL+82/yAp4uuwROUnsNhh3MU
akpXRFH3x89X0c/BfwB6JMFJ+YKJp2vYweeoDU9j3ASk0HjlcjGED6uebAbhosNk1992QnQYqluI
vxwMjnG3ZREcEw/rZusYX5Kxy8DExQd6ZC86d/Y9EZxbMPkUEfDuTIbm0sUD/6jNC2uPOp3JhShB
95ziL27c0WvJpyaQN8AYcgQSCPB8lAFID9cWs/9kunRPG9eNY0ANuriYSZuB4XWHLvPhEMvzlmgW
AF8/Dc2U+F+5Oqwiyppw1sqY+CxGJBsptM4OnjDsDa6I7Swum0vblYhYRFRdWG84tVjYCN/QtIXF
8jpmuq0n+3JCnatyTAt/LPA6jATTFmBV7fCAzRydHswZzLBwa9TPmhrG02baT535euOQlEhI+jmM
nPX+MGZ5qK1boGfeiYnk6f7VLeC23HNHmGTcGVVyRBCboawGyMmQNj4E1T4qBIzVKkBiUV102Wes
0bPhEvlJd0cbwrq1jx8ydFvWddBwXaPhu7l6ouLQhIU9wOghpVr6gru3hPW2NFKUfeRHBZhn1YaC
E2ueakCpsY9jJHx2gwz7F6saprHUv4AcY/7S+PnRjtYJQH5o/NTIHp6043kIaAvKZdZ1cYkdnvXK
iR+L0GYgrtl8q9pW3B/f1pHBq/OnNtZw0CDjzIlp+YVy/BgosUKJhskOlIdfS0S3r6W0fDnSkpWA
lpsM4VPbUsoBIBdJhDkHN58IAwpxJCk12nuqeUia262OeWEkLpXRAmElld+zLRcuou0z88Warxsk
yCMuLw/XR6M5Ihglj9UHEo8sr3+krzTBZbF+OfxrCwVqqZcOgwuODHvkEuAiWVtUK/k2sdm8l2Sv
5bwKJY+UtA7RoxfTnIW5N9N16fLI9+6QCDthLatL3Mt7zTMXhmd63NAVrTq3HB/GTAd154/gSjeG
eiE1Xb92MD76ikuC6lQ3Bq5HXV2TgODkPeCjp5J3sU337BXeK86926AGqkL7G7fmZQOXapt96rqT
De5srfnjk0Rx33yqn17+QVAtbDFHPvuXsT4/ewe3Yuhax/Kq9+S6zDLA3e1LAacGua4Kj3UyvSKw
NLgNYFt9tLrH/K9AisGojW8DLo9mAMD/6zG7zmqCpkiJs+gZP76ykcGrvHRySmqrz/ia8KaloEwY
4YzdJWT29yqjLr2Qv15TqRtW64NJ5fEkxrhDdcx8jgY94oKS5D0R2/semYQwiE/8CoL/Kz5GLdqH
nnu0GE3cvXS5dAuGhWouVW8Gor6gNRF7sHQy//LJLwvMW4Y293pNnpRRP7k/QJiwt1onu6VIDNbM
7JYI7AHpWxdyu9kJdeQtfn3c6YmMyj0nBLhzLRUURlA4NAnaUbbQB6cE8oT7nvNihzoevoXuXt1T
2MyhTXObljH3TXCZ7Mu9MDmBbW0G7Yyav/75TEXYVdhTskELN57J9vYpLIbXl1MNq530tNeRuueA
gE5ISZ7zosYczlCRG4C5A6fVkgIABYhTr8OeI5xdg+whMWLPipEyWc/oixm1W6LCVkjULXNTD+9P
Em33CVKfoBgZ6pIYtQXetV/P5PE11mmm+RJIu3op8VdS3J9B4972j8hw8FGGFDRc3abc8i5Ywc8+
L91AB7SVDWrDNnLePRRh9dlBbLlBqco9PSOt+5S6nSYoNxkA2oFKFuwY9Bwvkcg0EHEkrh7oflHu
Urmyz0yKxBLGIFWrdt5X5sp23tsbRVatq04dN0cF1r6fbXpkVh9QtCBODBCRKDvAvvA378ymLWxx
/MDuxTKo+sDTRtm+oWkWtiNhovtsMbjsmh1nC+njPSwXT2hjiPXtN1BsAO3cDSH2YE757ZUdKQT0
FRymmxNCHWurYdFlg6JPRcfKfdS2inVnnyV5SJQ02iQ8/LIblvEc0mGYIjDkc3Yy+BEkBquxOVET
fBcuRQZEMkX/6dwWkCOcBilup0u503im6Xx1ccmT1usJN6zDEdC1yutlvVVAx1Aj7i95x0txxX8S
xRW3LR62Hqnd01H9DkfKPAL0RV3IscSxs5LunVO/qxH0wXOeCjQrx82jcpldkM/W4yLB+4CSRQtB
cLs5ugq6bWGWthszzF8WyXblCwxaZ1S1hfL4OsnoSHyWnh4EQXx35oJT2RE5umoNkPz6mXd0IIt6
BAhez9Itt7JmJPBO67nI4l0bv9+aEGZS2x9ELJ5l710DagowP7qwM83HAHWF3UqopQ1pW7hCWjEF
Ggw6ZmpnebL57JBWrAebhQSGf4sfY1YGq2rXdXFRS+RIUO2V5HCdWQ/0wbT8l6ZlBJvlGjwIDTWO
uAX5cT+fPYgI9vhTayLD/VJEsbgqeT4Sqc5Y/cWM57jCshDxX3b3TuKh+EQR0uOcbRe1f/fFfukE
y1USBLbq4QeZyNaAEmeNKAnqsrXnZHV23IrJfjJyZHt5Z+xA5uzyEZVs1nXEpbxc3QaatzKtqYdW
qrQcJkUvEyTtHe7DOzv38El0jxUNSTuPl9w48br/xwshUTW8Z6h5hjWnitYF/XYZMLpk3y06PIqh
lt47V1RL58AiLBViRmtgrX1Ec6H/QDykILNEtSpb+xEXNGS7Gytdx8N1ca8xFnQPadb+4uGhgClV
oIFporuzYy4bIw7ieFmHGPeRYgWEJd1v8l9Dd2IlSMBITTtCVWmHzNaxvWVjs2Ydb/W2vFUVrqhT
BXoEVs06c4o5HBGW7B5d2eZm+6zDhscAD7t/evO12+OF373DXEpv0Ui0gvlcw5cij3ojSIxclaQt
DukIP76AunMkZTAmXXiOmPCKPpJSGJ+xsgM24RxdV9j6eaKFBwKqlN+1OpxVd99SRU60D8YXMMBg
bQf/h6Tz2lIV28LwEzGGEuWWDGIuQ3nD0NpVKChR4tOfjz4X3b27tmXAxVpz/vMPGdMJoF/YJIIf
cbSyhy3Zdc2/U20voYUVlhd0lgl50eSrZIoURObTui1goy0ljvDGiMy3c/jww8M34QvGbsnXYFmD
4VHXezvYKHyq1sGb2ZVxXandL9ZA4ggQkg15x+QG8icHJLyXL4gAt8JnD4cj93KYALJ1Nwhn+C4p
S6mRyunqLUcfQbqxajEMxrXeP0Wu5rws/m/1+Zob1JJmuYb4eO3ouDROCLRIemml7P5FbI0dyRLt
97uwe8H4p67H7/ye3+cM5VnwEDYV2DPNub43yBW2GpNK1RQ6s2PCinMh//iJfdRdVhJZ20duk+Bm
G71hQMY3fN/PvPB2SGx2IrPzyOSxArqxk+pOa1lnzZvsLb5D9Q0BkE9p1cbq3z+MEpvz9MVoBjfi
CdMOs7bnDmMOE/42i/5FnZtaT6tcSnxHu46CQfppsLtmtBGfCoxZ5356Fv4BMTyOSkIVE4KTsqmB
EeOC85pADEVkFAHsvVQ6W6Pe2dGeyJyjRgT3l/bF/KM5ZGeu1jPrEMO8m3DUzAgO3sP1KrNYQTXK
7R1HlB0QHG4c/gIUisHt4P1LTO9vB4eNbQo12A7H54mHzTYd7yN3AAAK0Y0wxWMPsS40FdfVdMKC
Re3Zi4MdJi1TgEVtX/fcRhs6JA4hpqXOzNVbU7xqYWYGmXHWiXbi/qI8YG8zUV+x/iHGKJyQzRIU
XlziHk1+GfIMH0ylai0Gp+8fgdGtX2+xqnosmbSJITPYBcklmZ3MfYwaMswZ/smwdUHb6ShP9Tbn
XCe56dz/SsCEZYjPNlcsxqOA972t9gw1PzP7Q6bnScMMGv1NyFYYvUGac+hUj2MlTA2L4LQ/KKlr
ErH+iovK3Qscg7AFPPIF2RONNQyIQPSlPWuRnZSQpbPw9V6mstPCF2mXHTeS5heCkw6GqFpPACP6
dPaZ3ElxzwUvgxIv+ZN2WyNo3qzqTQV0xAEpbRN4DTO30lcNFvkaROX5rujO8As6rmq+KzFywO+a
gmrujozGwOfmwQu3nx+ErKoM3cSCbsRUXGC2/nZ7yh99pc6gDpmpfmiH9QyORGTPyUKeu8qmTgO1
v8ow8oY1Ehr8/0UqOMn8cHTAflncpn2NwpUoCVw7enYYrvVWjOy2JtkRGKQh7PZtw3OJZu6U9Kjf
dPxKanuRb6ln1TTAYVmOV59PEOXrXAQJegrnZ/6bf8KBEqT86j64s2/ENJhr98V818zdIr1C31Df
rpBch/dfJGNhj7kK1t400eqFsVY3gGIuSedJpD+yTNKZX74Os9kKC1FixmsvRjoJB0a1F2Mg95SX
OxERXklKnqFoQf5LQGrc2UPnacpG7Fa6Aoy6kdpt2jPlct5kQbQO7KWEMDYk5JhAgl5i/g9+mjKl
0JUNgy8NyoRitYug2UVMSGTjQ4ucLvXn9yv6ektM7+Vbhww9XQPHFmCxWtAo1hdzep2qswhelUvY
W1fcchr1Zh0jcSqCBFWXuv0omwLzLJVR+6GKw6zwnr0/R37QI6j3psyA0tbJBXh6OkPdOBQwZNG2
HxFhmyHd494rBGscwwjVrWh+sPNPnHERaAUBPeZCxCHGzjpHbTfta7PAjI3ogpiITucZhRhHtwft
c6Z+Lgqfq/chIJ32Bd4hgA4IDfkwj0BD2yg6vPBLdYuNRobCa90X1gCPQTWl0uatVvgXgAAgnlT8
eX2ute272A8K38/23fu5euYKSpzj4DWvrSiccMyfs5d/i6nVHkbB1D7LHloMAbU9VBpn0EOF5+Xl
PiYpSymm0NzqZbh4/TxECn5LJS1WXMb9im+h08N3v+JlXh9iwAJZoRc6JMOvrq54z3MRmPi902WP
10pmVt37oON8yEywMkYIlZ1SzJWBJpgd77T3RNmI+HJQlf0KlcuHxBChLQOpcqd3COAXm1zsxwef
rl9Y5oUCo8KWG0uozbe6Hgpn9pvUrtzZ+TPgG0zZ3fhuVBCY7P600+Q3fq9Vvj4JRELEUpd/SCJ+
IMobvp9PPHOmIHqvpjoqdbvaFECKOHz3fs0QcKQJdbKKUGtmYQDm4dADjJ000X5i2iPZsyPp0+ov
ienzbDVqKz7yEwhcYykZfWZEJGJjgLMvmOFxqJCNhHCzNT6lt7hJODbEjG5NopL96C8nB+pj0nVz
pbmuyUVgXgmDovcSJiAmiR0MO6b3OlwfODD35me49/k50k5uHKoQ4cBvnOa9KRDBthZKOOPzpV/6
h11yyG4S60msxJzZOQLCvTTaDPkYR4LOxbBnYrMl3fDQU+tTPREXuKf0i/bC94LcQwS9yHhYJeBA
iZMV7vC0qh0/mJhF0iS05gYozVZcdTTx/+b9ZHGMNvv9PVPt+W0WzleYlviEk+ARwWnS6+Ybig/J
9v/qf61qKKd2946tGwIHVMNBB2VhmHRD1dfijzVsJd+fzeMHylp3ZcjOXx6hdAYoQveVCDANZMN+
FVywdLcVloXxOsk/ZWu8v7I9+RuDZFdM8a9x6nDmcVLVjS3RVVA8r4oXdBlb+1VQKGxa0oiqncDt
uquu9XRRpgTCdteymjEVeoQaB6hqDZ9p8pGAOMnElxhv+GASthgwjbqtXjgddYNKXp1VvZbxD/+X
E8WEXOOY8sA5QUGGQBwK43m/OfC7iWrVn8mfP+cFdxibqk8nBa5trOjOr7WI95cPzfmsUY0Kfzqk
hX2yxrWj/mlRJkDcHQiZ9gaYjdjdocrBux0W6Z/2p+AH+B09jUpYV1LwgFOBZwznC5vry5p10zAI
Yvw7VFSrf7uEmsD5yubudPmAPMnTI3qRGQKER9gTQUG+EQvzaTUl1C1jjiVFjZ/ForJl1fsw1EGO
ilXXbhzAKtAFW60GJ8JXVT8BfeHJdWOeHAplGWebIj8tCMFRlqSAx/D6Bq8mLuyKr9aB0BRn3Me+
ukluNcCVlVoT5ADaB4vjoALTZxfGTQ7u//5rtNXBSW59oB8Xk9sALpzr6ALJrAaE3XExYh/hBwJV
u4J/xaeHpjBFZDEMAV9UGhMrQlA/mXSQ0/XxD/Q726pYIgI8dCAA5f2kE7UCQCWbVZieFggx7omF
PRUm4j95GG16kEEoKJa+ky/tSf974BZIbgpZkXtyS5it1QpRThbnGfYEEARSvMqIfhQnWTF5iW9b
gFLJo4qvlNP8IKhWKXFnmFxJodvgeUW8xLublMUa1z8ujvPP+sXJRkcpeSRekuyajXtVIdDHTjtP
p6fFnhCaGbUJllvFGW5ZG6ixhQUMr8BzKDO3gFPVUN14gPpcER1JemQozE6IQKXyIwaHt4uhxg6W
o3hRL+SwPIfl+wPhZuJjzfASGtZQGnhaEUcnujaEasJkKMNC4a1C8Go9OpeQ4AS+usGUHKhgmDBL
y/EefZNNQUH3TYzlnYUDPc2Hs2H+jkb7Jd8a97UhfwxX6NzpOfEBEJBvYKrpfBZcOkNYvyhlE0uk
0sWAQzaGdP1ksxSWXA28ubQ9aKO8he0kC35GcM/cHLTwMzc/sv8uHDFdC0NIvZFee2IVF/Y0ldWx
DXdb0EZlMgFh1CDOVoN+UBUj3uuXknkb2nflRzsk9PMM/fFkxD5vJFnZWXClmIgRwKMaDwbnL0+7
ZOK0Vh//wPmfJMjOfBk4TQg0iRNsLWPnlJ6xVsP+QZ2RECkEymzLMmzpGt5WW3tavwRoVpHUq3v1
L15YpejCABllShpWr/sk8pYNE6eJG+M/RcQdjLRJL8L1a3Aoyxajp2a/FHmFeJKIgMY2rwAbuiJt
bb0v4bDAqW6nhcIXSVM5kOZ8S/9EDt7cVNzGmfk4tOEGOF+LG8U96hbtx0ldDXuzY1HBlWG/gV02
t0mwwT2jxceEKEBCJKjSeqpdlJ1YOGBQM9yZELpzchcGs2TXMgH4J4D9pITP0okTU5MqQ6g9UHQs
CYkDa7ljRXY1nL9OKlIyoMyNtkOyQ/YsbghbdTT5grioIt6J8Q441FwpF+z89E36p71MTabe9ofR
0z8uAGJ0BIUwCbTLflV+3LhMs8a/1r5Bk8a8gEwdS8G6bGH2A4lt3iI5C4KjKpcZuz8ZXelwlYov
qYPFdH4hyIAJzA6bSjKr2wLu/JC8Cid4cOrRqypfiC06hEoMxREd/sfts40OKz0KqPKLOWRm+wEM
DYrPB0z8Wl/r3bLhocIEnOo/dcZG4CyIAvuAdIG/zPCnAmozwf63GkTm2mkEXKrofAJxwn8dxX2H
bz/+l93Gl5GH7zC7QWhPCFWt8QxNgGAwcsIzoFzNCbt97h/C6oUf0mdxv8jqcr7wBfhzmtWc1D+h
Wgm4k2COKlo4IAG7x7k7DdHQEgDLMKF5f8L0Dd5AwiK+GwdmfF66HHh/TzvD5wTp1E//MRdPk6KE
j4nDJhWV9rCxOZTHzVM1uMyT2RIDPZgbgc7lo6NSL/AymBrnc4JC7MmngRzCGEslVxztBVsyFstM
c4EfKSlINuMn5VpfeOJNrI3NcONexfyq7XE/XFALTZZY2Dw0rRWdkp8YqLW1yt6e833Q0b58JXL5
gyo5+QzXRENrA5lhSIOxg25m7VJrzVi3ioKYQpMBsxYhFDDr3nZ4Dh6hQuUkNyS3Z+MXzJNUt8an
Na/heloD7DRICdRMDIyAYHry5tiqzVlsahwmv7Vuq/rUHsixSYFIfUnVD4Fk4CK9VF68diN45cC2
ikU9KOoh/QCVdyWa2SKgFi9fSyrgT+cwUKyyVQFNb1csgmr+Q6tFiVvvuuPjp3ttqS2Tyi7Vgx6H
1Luz6QUeYdlaY+G/JHY5k0eIY9ADZEq21GFlTD3K/M6fHMWIY+xt1GQNb7Cy54WfM0rg/fwugByv
7T/9HC95xpLzrrX4CnBTq7C/XGAi52TvkH0pATImSDNz1Nt0ORO6COsBVSWGDm4Isslj1duj8Vra
96BXbYkfcduLW6l2uahJY5PzTg613rrMdWPNQbwAa+U7a0j8tvovkXu+3isza4BXrZg8oO72PCYj
H0i1PzXdwE5+B3XsKB8IJRzFmAXSRAO4K/WXrvvJd1Xj+bpiBi5QjDNO8smSk95Osa0hCRY0lm/W
TTi+yaFzEt2TWjdFHKWbkH3beF29Qp7gU381oNqUDsOygIpYW+zPza2Nl0m5SYj2sGds2cQBzT0R
/xmSHFuYQKTBQF833+8AV6mHWzEXftooIWQp+ERuQhiCvGO4pj+sDPJYBumeCeLC2mi1PytZSfsG
NurDakY7VZ0eQuWXsnwGnzMVQvTYLhqbXftRr1+6lSWH+eBz1tfaccEUG63Bg8lzORkY6/p2LMzP
y/pUxjnXvB6/LOiFYA+b5meBr062jsh7xepMg58UjhC0KZozsuxxnyHTcC08Pcjz48CWarg5f6fs
SoqAl/WOPDV8nJvOXaAuENdEp79I6pFXOfoSwIp1yVQmM98MHjTnMey1ymyxOe1MyE16ZZaJVQ8X
4pByuGiYtGAawygp4VwmffALthOedlJ7wiTxTWoJv/5wBs2W8yM/f6hB9I//ks6Vzx3+Pk9cRB9z
dps8bOc2JdsUhWsSHbcvQibck+0LZ5klURnOLO6JQ3cRgZtguKxgRmJ4lb/w/DLFf2LkMagk9lIv
3AdyttZ7oSrq/kkEBstulNgkgj8Ut469pPtHsSF/rOlt4W8Np4i5WbTnEw4f6936z9anjHkmy/q5
rXEsp6RFyJxbQ71poj15hWg/nq7K2BGyTErSotVh3Uchk5mLfwl9yDv6i5MtTzzvfyokjKO10Gwh
D3AZ7bL9Ey/ysl3xxmSBMp8a9VrBBpc8tLAkl2t5wCURuUM/25oAmPHeJZaamQq5N4VdJmtRA6sh
W+/DfbjtMAqppyfKqcckD6vPdRS+lkSWbuoVi+VlOJ2bHV6H3IWdfND3+9SVrT05tU7hILxDoOp+
ltkZ4YPbWYP/cUVsZZaQjMzsHrvJCVcmr3am7KragpuxUzctIeqDE3+9EW8yOzE+tIJXOZx5b6cn
1BOyWuqIXlWSLNS7/5XXRFFyPNETJz4uZa/kTEIokoFXtI1lezEPo3ylSva7X0u0KhKuiV9NBJfY
mgk+Kq7PdKFc7p4cw+9602HwB6dNOpSxl2thD1MaNFEh2lfDfEp0FhBpp3gqxR1d6uuu8cXOZUkr
K2m3+FE3yuq1JMbrOH2s1yna1OEY5Bduhfoyklq6aolZly24u27KMbjC9ALB2K75Li8a/DSqc8lM
Trxv8Uu2hp/YlZXJZ7Zrvfg2McHCifUCdWNmR5ZmqodFTNqqXV4ohTzIGzGaDtRpFJdcYu+zIUAR
TWOg7ZqGnWglzV0RGc6f0lnQ9FDkUF11b2cB3Qsbx4CmuOq9KU0qteo7xo01LBvItoUxGRrNJ2tz
gLhH4Q+/tN5ITL7Vcv0i8fxppF4ejMzzIT7COWz59xBqmZ8VwXhGNsWoY+ZCBoESgF8S1nnqt/qd
oGYBkeW+AITBoG/dw/jD7q6wW2bDiTveX0yw7HpmQ2MDvNI5TzhepXP7dHqvvYPdhcplx8ZAxOv5
D5pgmRm06PDaabaFBoWaWUCAm1Je9GmWBcCuEpD4DRdFEfweciC2QXMnGo06MsmJHbHPUGmYZnCJ
/Az0Jt2QesrvSgR/17e0nnbwBu0HVMrVfIktJggQRmS1lZpvd1xKjOfQ5tnKErG1X/59nPGb9MfY
ynGQoJv2qVPgvHBbrilHFoWj0hBCysQ/sDhAAakbazwvBMOhp7Pk4HkSPJ7gO809iJB8iJoWiDHW
ghAwAEBQZ0dm8ATus2fmwvl/VkC0lumhfBg3mJaZl6pe51C3oEdU6XVwiQU6x4qLAl5Rw4zuzJOm
0LZp7N866bntyGEkgcqQJqeiadbd3OA0MU3TtsN5mPy6/uE4jZuEbOR3CZoQVx6e50ph+GqLK0SX
+8e1Pnz2QzhjIOO/1xTq0Z/mEXd91TXj+csmCamEHTKLrOhDkOJe3eqZ98Aye7yL0pk/v5OlLvnZ
3GQbK+NgTHcSXLI4ULPbC4NMBbtHT8stiTXL3luJt0/m55Dm8N1dLnoX2n33uvfNlj/P8pskHhV5
s0i2OmZzi90o3d6NJcIBaQj6TtaZ7KuJ1c7ukV/TrujYSsjrJ4pJss/IRdPCXCbZLvkRxJsyt3Vt
13cnGTXeIpSa7TjuldJFbs+CVTIaPCQ+7EPDT9E6xHhLNXlD64it9ENT3ACwNe232K5m+BnCguyQ
kvjPZiOxJ0aYKauMcF+7hMg2Zd3rX29YU2/Qw0RdFU8c8D4PM5ntR8VFrAKoesGzVq+XMYO+p5Or
W/DzkWX/kI4q7zhmrYy1yQ97/va3bFBoBhEnbL18kEmYLBv58Mr9OD21E+HW0HHGQBDrNZXbLmz5
jgjhUuxFYu6V1WyLJI8d8T9H7Y57da/vHxvOCQ6VgS8czTIHhGDU4DEIcwCHSg8oYBE2if10u2/Q
gDYPyOqLOs2JkWqMOKUHZPCq86UARIBKRUIEFHkiOalkAgzszMCL9uIfMjwOQ15dJGAFJiyVhDPg
hUfMGRXEmZwDKIYi5g3sej6L/5W4k7VVa3MXz0qX9nSOAzm2R0Sqm5e5VR2U8EFdCW8W9dFgPG89
QkROK3Z3wakHMFC7mroleB79VmLeOClISqh15rtZavBH8eGJHHgPDDjd3EtCicHttYbFwY6OfbMx
bkpG1FdMEJfadnYuN4zEHjb5J8AfFbRTQGD9PiOodQFN72GMsK+VDd9pL/tFyWRBscp836jbd/pT
F4IxsCY62vuqYmPUFvDlHr/9a5cWt4HdPl+9ou+5dCsBLaspJLkIYKCnooPIsexmZkPPpkEp+sz2
DD0yMPaGn68GXniAvJRpwQyZZI/d6euzbLtfjHzG0XpxR6csn3ezaatzlGD2OQ31GGUkkCHRvD0i
oHJ6SMC3ZvteicJelQ7s9/PqQCamLOzh1VVDKCZsm8gNieeluGm/1W73adb8W/tQxHNPDOEzXc7V
a0pVl/UM7Fi97xVTmeeAA3hVoXH8fs4uooIyTeXupzIfL6m6lTv2MFZZsuXmiTu/SDaxfCiqs6as
qtduJp+HN+qAPCwkNOLtqsdonZv9jXNq/BslW1wBH8qGkVDVrJ+Di+E8aHF1kNvvT+61nFuzexyV
YGrbmOtYX0dh2QpLbjeegUmWKvOV9qe4p7lz2mbNHTddrg8Kohxak809zE2pYCgLXJTXzFlPsf3u
CHaATlwvwq48agwClPSrkzti07vpq3iv0nSZ9rsGoloiwIdI0SVZnA3jshOXaL0EoXMS+TZG3ypT
1BFf0VY6zqKTivjzyUycjaPE2TD9Kfj6WvaKV3/K2DYSjVZeOpbve8afdDIAi/HniW437nft+8Jm
EJNZMyWibhcfBgZhHv8+mvWH77Ll2LFl6SDBl66uj/SLfSvq3VpA9muJVM2I0FGisk0mXGFFM3QG
E2yDi4679yfK9gNyu8VIAQJjBPG80v5l1ZmvTUO6Ljotc+Bm8+y/ctJHT4v+ZY0V6AGE/xlXpCm4
hdOfBSOVrHJzfKqxNbgzwZNTyAGVuyDnE/CDxdWdopwkApvHMCNiNKYwqOjNDN4Ugz/tynV8oe4D
qkKLg5U+LCFaCEYIx6aEL8cBvNIhNSQWpERYHwDx2aVdsMPygix/l6D7u3KX7uUvuynRtWO7Zc5U
rqgqESSuxuUjcfj8EObJboVrnNMqLfPU7Uog/r9qwSSDnVjyavaO1O0ZSapB/ItpjeI9FkG96pec
hu3y/VuL0BgZG+wlj+waOuxjsZF/W6aD2eRYjJgckuqDBAzKqJx9k1vIRijNkf9m+ZntqYPT42YY
0E6RmwjHMGuE13xEQe6nfm+XTgk3nWhZyNixJTgQddyHi57ASgBX5YP6MBjJmuoy2/EoZM/WRGdB
9TKHX5W5jyt8rGZKAHDUAyCcKfKbkc3sP5Q18wXvAYZG7NzQtJjPVYPwskRFo+yISr4ysbYlf8Yf
OT6+FBypmCxABysB0WffcxhM/xTA4MZiKAVFJ99U1/ZKIaowXgFXTllrznzVHMq5wdClhMDTWh0a
eKPaNXAwjik+WLz5DP0H4MsS7fU2CU7yToCLBIHY8pgfL4FsTf0AV/gP4m7yD4D38U9+W/UNM4K/
SjItMFJLhZFVmThoruSpcL4SMo6O/LVGKXkE1W9v2ByXwORm4aJANaLrzFVtqAElvDiMK5wSOE52
ojMEGeMX82rsbB/g7MQn5CEpDPY6sbVTt5mFciguM3hBxQVl0+Koq375MNVVWjkapCtIcEfVVv7N
8B+lwJo4asO+38w3GDHt+w7q5PQ2BcLfFQKFUHRisEBdFy3j3BF9/Zb8cWeWyJ80Zh/ilLRL+AbS
nW5LD8QA4PQ5Pf+haQenArg5i/fZDFdkY7HO7f4Hvdha3Gv+4wgHCkIV5cYWhhgUJsmnB4d5BJpP
Q4odaG2qVIO/cuZrspXqTilj9tIsBazL4w11dBgu4Aiyg/XGIJjFay2lFumkVOnjrwVeLMRIbC3t
wcHla8q5m+2HjyHhQ8J7w03erm1H37+P8zuY/e/jgvQVUo51Yi72+H068F1eS5AcB1kmI7hApzi9
0wQgK9KpMBKHfVmtXF10ePqRTYvqpjfHwkmIKBndFMStcuXK5Vh/F16OfVBjNYVFUG65ABmEN8cM
f11ZTJGdJ5A+6D4yVkhJ0mv13EkWHI4fYpwVjKk8WBlzsop3SNLFa12vKbPVwarYP2AekpTLCZR3
f1VuqtzK0Rdz1hSMjYuPURubEOom0ZwRvYN/y8OnkNNIGTmKaGGpLBi49t4oG7OCTCaHWTisXsD4
paoR70IBwwZHBWQJ8DmP887UrB3xzxj0voM5DuPU6Oaketgs7OZOG1Glbnat6DmOw50zAx9sjD1Y
wKTGqPvKoekIi6/2Kzrlu3H5+1jPLm5uAvf1PhM7SA9Y/MEDgWgc1PvOTk9XBspXjNNhz8HlpEFE
t1tYFcbYAuXGWkMgB21AtSsEb3NPIThLZ8D5WXX3+q5PngdsVAzxd4IjfEG2fFy5JJ9r/JNH/uc6
woIEH/ct3Wr3qk87TH5MUh84sijR23pJ8U/9ADxUsKvXSzlxZYoQqkf0rfz7OWEYcQIEpBEbw/qJ
B3ecKOfxr7CP2e/hlz2mWmY6a0X7kwL2Qvpvdtnmfc0DPMDXTWYtTrPTey3+JT5eEVzOuW4oB23K
UId24378zzZzxnP6W9wb6GzEBOh70mIgq3VEUfPfmWwBxcTq9smYBy2E8Uzt5+7DHcFrbxR8rTn8
DWG/2EahwjRnPZV77C+/z9js+YXVazP7FY8FQ7XJkTLyNQbBFM/CuvwV8bde4KvJMIyv0SFUBJ/i
RfjxwHN0Jv9w1+CvY25U2uVvG1m8EDN1IN/US77lyTaZtnQBnv9xpO/6PP9HIPLEcUOLs45Nr708
1x3Jx269087kBB3ex5jpNyldyIo0O8YbA3cJDVt58YvyX/7HW9fpF9wW9WIwKZM3PcxZcG4RfNwe
e5OlB6jTH1UsjFurXy+8AWXXktNnvbj0686H3V1b+dccl/avbjOuiuv8SBd/z1bsLDDou+lWhZAM
RT5nnHnAx4f7Vei8nqsFCiB8tYhsqXX/W9xx4rSp9Vn9d5vDWmCeP19xdFAOFfsUg8RizaCz/3ul
nnpRJZADs8I1+a6gXtrTu6Sr8ldYAwpld4T7WDxwUUFW75S9WEFjCgO3uDJnGYxwRNM2zUXdhOAv
+iXWzeJNbzZNBTuGLABzU5HbHBVyWyHoHueyDy2JDoxipfntjroTLyeFGOOD0gSHx0WY43olH/Vl
uQZsI5OAJ9uD6LoLSJI9Brb1FdqTSd3l698x6wlpPHgVeAv+GXBpiHpncJZP5Q0FE9O2dUmjNnd6
zhVE5oa25mtEqjlqBm/qeZywwSluCDAcFNFefD822dOJA4F3zOnJA3FnEExuHP7dHeVfKWRi+oGe
UlJcGtkXpyrzpun9P9lRUqO/q2CiG0quAhIV9xt7HbpdkCYK4l9qpJrzCef9VV/asIuiwmH0oN4o
kJtd8gOtCY3UHHo5U38SJWRTS481s2LUmAqouatCwgUsR9MS4HqEqwMREkSwe1xmYa0gBqADnOA7
3gkAi7DvzypaIM46pxBtoJYKdJNgFqrBZqIa4d4icJ5xgjBXfjIIYU4Oy4sfwFDrVi9o0WG9jygA
sm8RAV1rJt/Di0GrTd2e7+uFVfxjdMBcib+VsGghYPVAYsSDdukLVL/cIyQUUGI+iTnMOWf7HTVd
8wvrTLvnV53FdYY/Arb2OVCBp+uKgQzA0OTKI8ADKjYQhL6IS/xN5oa07ODO8TLkIK1mf89bFUL3
3MK9PiEQtZ4BJlZWFnZ2+5WvszALB3uEHi6Di/7lHo7343ZGLB0cGKcGolMZhiqb9gfZoWrAEO8v
n4u8im4UgEyJU4Bur4WfiNBLK62i8uY/yqX6+oTxGrHGNf6DEsmqcHWctB6+cHBImmPjwtPoAM5E
aSf9YT1soq+FoQLlmWJrqmVopf9Lv30akSXt2ZdBMm3dlre5C0XmBFUXtlIf9IEaygCnzJe+BqbT
YKKwVYK5m9yB7R32p+UMGH/YsjUZWFPYyRX6tyvsGPc+v7ClQGSd0fDr7IcmI4lF5ihrwjjUcNJU
o/U5J59J7VQxPeA+2NXX1+Zh8TN8BTkGWFCO+K0DbHfrFHiMi9ue6QXYAbhdJnjkSA8RH3W7Pddu
c50dW5p96Qx92Z75vFMuN58kBSOdxrRkZB50UzvCpsGezBf2IOzPFXDyZ/m5a3s8oR5G6s7wnCRY
jdmZBda8hMXAecApASkWVdYzuLfOeHghCJBxn4ks8Z/6re0ZUdkocANcHAzxG7OqxBywJvpY4ncU
DgJofLyKvOYyD5J9Q0QXMXgQs9tzfkQVM4H7bADbxT/Rf0L/w0pT2E8DAPwBiCdZv916haEeF2D/
WXJLpYBu1HBoBXIb/Z87UcwnHR6JLrbmEMSy6r1Om06h50raS6tsOZOMJLeQhpnqhgwGxB2cNK5o
LYzhosAXZ/34IJuan1G3Rofb01LXgoWrzelBMCI7APknSsAXuxqsBQyDdR4y0jIw2aIpctY/3O1Y
YQbCrgyfPuRiskQZUDCKGLYj9muEtptg6lYesuVrVM6Kra0zLwozYDwIQa81qAPVxpMVxUv9SAwk
6KqUXfJXXiBMTf4mvNwTEQGlMMUl/kNefS6XpBVAhuXaFzZP5yg79eftA52HAGFjQDdpI3B32UmR
2wAp1x6g0k7bnFIH1GD5EKAZGpgHOLjSgJSPB+Xrv9zFqTkjHTAsqbeMYs9O4HQ/+KJILl316kmd
/rBF+ijSiBgjmEIwOC3CmsLsjPRMCQ5BffiZHvyAwveww8JbhLUFmEivQr60Q/8VUoyQNZPihJBj
6MjaEvE+GV2cDcx9bWGEfKOCIFTp+315+gzHTv2JySv48AMpGyevPw80l9EETruDV97JnqGtq+zB
eXg40xBFRPuzrpfw8p2F8X9W2ESJJ6PUf3+J1gz5hA044M7N+S+NKUrIFSOCw+P0uo3B4xyvlH3h
0eMwfNF/UwfvEV4NPdGGW5uNnSZ1ttfD+bZEpAEDnzYw8pL74sn2IAWwyDtrIsDB7c8PHaoqioc7
oDw49yMI0XSzmNeM+JjBcD1k5Eq6JYQKjWy1ArreCG56mOMF3C0jm9o4bLxsxdXbktXkfoL5fmpb
Y1NcAl2yrPU93BzYa9MdONo1W5dsiT61A60wnLRqrzom/g7C9bVuOEPsp/MyqwtSbz5H4mV73e3N
H25iW0Muyk1SeXQKHkpTCynvhgZN8HHsY4kn9wdkaXNw3uTDovw2HjuNT2R/zzYqvyG5MYLHTbHW
A5hhOwh+J/3I99ttC7uAlLQWnWT53ty+yY7DwvP4Dh/rJ4rrzXObrFnncHKizRsGyPbtt6aMCTk1
itUbP/oKFwhzG6/m+/ma28dNfW01+4ddkCHiio53rqEF4wnY2GUPWn+giV1YvPNA+iMgGW9TWk9h
pwQ4dvjqD/TwbUSG0eKCp9sbMsauD7rttCNvpWlYADLr3Skj1qMl3MmgRPiOy0UQEbQLdMaOSccR
UrdUy3dYsbF+fdb/I+m8lhXHkij6RUQAkpB4lfcS3rwQwAUECGRx+vpepzqmYqZ7urouSMdk7txm
hKaf0V7cuE+HabLXD7UjVk1Oi4E7Z+iKoSMzFy/bfy1gJXjGLrtoek9on94wcDO92mSBHN4xHwzh
732QuX5NrO36nD37Dew9heE5EwHZkmc09hKXCIpSvGNXw+QZSLEUw4WYwF/0d+HO7W3f/o6cP8W6
euK4yc78ngnz9WxVBiPv6XKuLkgLT5QJOUcuA4vVmIlPl7aMi0gLw0QsGMKMCusly6YmbsDKV7u/
1s0PFHOly9Cdixpdu4OWIL2wenZHeX2Zf9J/x7ecXkKyG2kLVplYnDJxwVS1zA6pwfjbVPbmDT12
BgIqe7/0l258bXox47evscdgSv3ja9ZWP4WcZq8AaPHEra1RWAZtQHxtROcAN5PheMxxiVkookh7
wMdoPOi2Nm21Ad3UvftfvmdJbiRD/VBLSDy7WPxIhIBgEo3pjznmZ5xuJuwPCzlOQR4yoBfuVNwR
IE28sZ0Ok6tn/5zc2Et+ueyMwVRc/SkGwAYeMOzQmoOu8zFP+dgYODvCjgTxIVxxAK7SwT5XHOow
QKFKXf+akMWZIY+MWpoXs38cU3La33P7PKkKatr0TmAlRdaVfgofrunujzJBnVZOnfTw/+TSzAh6
vlh0pOLJd8i/hoz6IJdYg/Ri3rDsRUHgKFMi6Kz236GMUg53iNxYrMZ7Dsm/G2IX0B10YoxnjFVt
0FrqGIeRPYsbHlExlSEjNG08groe3GY4B+iQLu2P2W8wDnVUyn6qsYcFx1TqWbF6hjCHqdVg6EDC
/nQ2Xivfu4edyeBhwobFfutTY4AQ4Kb4FM5TgFYIW56BAqYD4fTCBKd39V6y1eHeL4U9MM6vaGc5
Ob5MMAa6Vrn9C8x9p33GeX/zLdHJ22/0kpwIbxfHNjT7st/oTXSffP+u1omcWU6+sUH5Q5d+XXRB
tXgf+MFEhrMKL9D6WEKbIsJM5VAxQwU8phgiPe0SpRlOMVwN3AgoYeE6EgfOkIOCBVLQ5DKhhRp5
2FvqHy/U5mJ1l5ZmXhel25+h9O+mcCYdDDxBYLAmo7Qifm17x9X4t4QN00u+YeUXIgLuQ2LKGCPd
G5TTIZtAcBV2On7BvRUumX7h50k1Zeprs2h1rB+8kcwQl7GoV62WFPSu5qgJWDKFmsBkVW5AySBV
HMle51VRL1bh2+PU6LD0QtW+I4tXg9/pFf/2OIXOOq+3EppVDak4xmquim8vAk0P9bMO4shWYcIW
jkx4cORd3T0Ymuw6pBPGfXFd9Iw8+Wq4feQ2bUzLYdO5UR9LBNW+cc7YLCPr7txm9F7DxcB+ekyZ
JqfWus8ptsfEFoKZYwB1BUS8gEnjTHl6OAAQkCCo2WCwWQSwm0BMDHJkj0h2piJA0zVvC2D78APV
9un3Ucr3XjbOfgasoPDlwKR1RTEmzAjzBIEBcfL4EkEa8BimfSwiftEyFhNkBqFsQm8ZzeetKQSN
bcA72Kjx3XpY3DhFSFyiLTZOfUM47ncGGe8mdCvuwqKj5mJPULtRY4oJZsP9v6j9e4IbHGXjbcLW
SjV24ieE+eU0YUnyDJTd/QWvNPpWCqrB5IMZ07pPxFGHjxdg71TTdXLG8ELj4uBPdaGPLwcGeDju
bx3ItXv1mG96xxeAL7Z0RrbsQ6QOc+a4JhelPVjtUlA1PJh33t3NjJ2Dtpvmpw2SBorrlQUSy65E
ngAxf9RIX6v0SYjiELg4PA6u2yoqqeg3MEVYSlC0VKt1r9ETQ7YAdYCYqfGcBbgMUMzBSXmHW08m
CkyEAkZvcvFu8T3t/BRuWdgYfYvFzMYZ0RsR3eePfbhj1CY94z55mp+lZEJvt1IubS5N5uR8ljuJ
uq2x4QcPDAqSK9Uxw9pAnrcoGsVgmII6p7FpA41S+22NnWyvRi9otVBJeHGQ8hwBGcQp9UIvxg2L
aqIxH8aDqubJg8Go3QeS5aC+zPYIZZkLEGWcOU9j05ivzRPaVap5yc7Bica+UVHiViLsV/jSF+dj
Fx6KA/NEihz5v5yYC0AbZqAdNQmvxVSd/VmzuhlDVEpr6mR/8cUS/84tNCIAcTi/RMW6pv1hcm8g
myC/IPOus8oFoqD5yCwoP3rfFSB4jw/Je47HAmlfvP1aHBIbKVK36uTpQrr1MC8Bc4HnCEXpuc19
NIpubnCP5QsQdfKMxia2q8bPFFXI2BJkqjZ43cxfOgpXOyr5R4JU2Vlp3KGXGX6SvFRqdv2PcQXE
ffKRa+KzcOwkTQz9NXR63vmxJOxupItRznz1dEdzhYKTGy4qMUSehOx7liOF4exIpWrc+FC9P1D7
kTVj3hhAybU/XretsfiRgx9ZQMXs55JqAQ73jEHjrDN63h8BbgBXQQYhCNj6gPxflJloKXyOCyZp
QgvSWv5oSvm7eJKagVMwg5GXXy8oJGygW82tMQwQT8cVi+rpjPCWICHd5R/Nmw1tDbMgyq5Agp2D
kZNHfVtx5otqYsXBHzWrqxk+Vxz0LpdqAGpMYnQeUWdBIqPqJA51u7MoxZhdQS4zXzZFGluLNoL/
UK1jUuH24RoBCaUAOMiZae8o2qE2m/dFCu0BIu+/D/Zg9rDBPqdgVgQXIhibM/CEACDAvjoOSIJN
Ca6Qwn4hQgGaEwVDx4P4t0dJfsAM7aHhBKGaqoBCYG4jc52go9Alu2+pLKzCldIORlCSbXORLdzx
lpGYDzl1qc8w8nFyN7NUr9vA7XHKECnplEHGMguxtSixy4yFQft1touHwp0DT0GWljIf/1V8c5x9
JK/39yFFq2E95U4OWJAyzHiBHCSgrliTkLHTMvNx78kLkGs1DBoPhHVRL7Lt6zCaSpz6fLbdVEn7
/MHYWpxGOAjTyE6hVGAu0YMYreo0afdk5L6dIajL0BZ1TxHwzXDAgDgU7y46C4Z9bd4ihd2lwWHF
cEWn8UJE5CIdJOcefkR9goo+xmcS3OX0Gjn1on8QD5jfdFCFDSXNlgODkeHjnsbToh4whbnRjYDT
+5FHXW4ru7PGvuQsLsl403e7BSy/5WfG3BBh131dQQE05Ma9PS3JoUnO9o1Xx6+wO5eaga82nDsl
Kl2GKy7rIGP48KQTTW/mQzWwebYvevgTsfCXPyQJlFtqdA2VyZje5rNuwuvfjVH8FiFX9QeH7jP7
norZa1ay9NFHFO7XVjfC/6jnYr4TfvboivgJMLlY8RpWn6byRxvKLBSc7hIworDEtLKPugiHtjMz
N1NBzRoJxzfZGdi9dZ9gqs8yaKdfLMJekFSEAJ7BlF7bYHQmY98IdwP3yUDdKLc8hCtvBKj0az6h
XMD1A6FdXrj1uT8QBaocGAVo+8P264iwrl5wmYmx8dXuNxR2iHmMJ+N3YNGtmLLC9g5fXjFHdRZy
8pgD3NEsEZKhGNKJIQ5Mx0tIj3KNoKjzPa+2simjoVnGcijj2BZfcO8PwQ/YNiqMWy7SOHdeAbU6
Zwj3r8WMVnhG4Qkwkd0qreZ5PMI0MURKXs1pR5m9UsbWqAhwAMMRHLMIoWUa/l3AGdsZPjTgLwgb
p9RCtsAcvxa8enIyMWp42/w8kZm5GZliy8KStlieIAIvD/YvkMyTzfeZt0ylCXJvrN/LABTp5wbc
EvqtvtdbQGmCsUFhQI+Bsu1n++XIWFDx0VFB4iuiMVeTuKZw43ZLd7xADNdai35Ak04PIBlX5teI
H4hx99fVAQ3sVpi3oe5e4kHmKsyOggJU6xnhb+vkTPchseBkMWbWO15+eM0cwBAALeh/fh/NEbdC
z0PpEeZOPyDGAIeKnvOzny7guINXIyI6igO2TY+tbGkB7nJlXM2Lv9FandC4e0qsgPuxX7mtMcHi
hqyAUQmPsdDl8YHxLnG5JvbA91wiYwqXSwjvNKFyKo5v7nKKP4MWacJ9UuhD2p5nlHGy0fPIkiHj
sXfsAN22gqE76R+bcIyEyqHOgfna+X27jgE84DiR5fOmjhNXujQFFIdP+KEdhDMcIpSFOGtd6cJW
YCTAUwpWTXxkTjXYF13wdvkW03/AL2sObyFbNUdT2sFFZWNTMG+JuaD5dwEGDQvDWgY890ovTgif
qUfx8DZxjbZ3yemiY6Rid9whwz/6UoK4P0yWuZ0Yl+k0w0bnYNBP6A8VxsASLjEcRaS20GAiMLF6
ETza4AoIeDFEcBDBm5gA0vXMEJJyzQmACi0IFTx2qiyRGjCCfAvjM8vcwkOixGd82e25CU+FcTsy
Z3XHlP7fM/1teHWO5AlQ2Fy8eGcMUSjSAwyQ+/KjlA2t7nNx4+dxHVKp0EdTlRbePYWMsqYbimrV
PI6thhHokpjRkOx2OmqX08X+zjmWGJkE9wjA+UK7VJE6B1EVeV7l/BYIEqKcrmvk1pMVYyIRJsks
zHk6NwtJ6loOoc1tsAw0FM3I96rf88vJKy0nKCXYja3/GuvCuJcq2W1SOCxhtQaEoXIPBPGbRcI7
RRgRoEdhwYsFBD4JfgRf393jTG028xGWv7SsMWTWyY8TXw5hZ+JDDWQ0Smj65qBaZ5pUwBApglCN
Oi7M9sP1l3AsPCqe/n5Vs//gZQRawEzHUX+IwKjmjB4/DBdUYxj18M/gvS17TkWF1bhXbB0pRgFK
m3nOWSXbqJ2DBQ6lCDpZDbjwCxtNgFoLqxlaD6aZvIud9T81AwIsNkYAG13K8wGgyCl/QkHYeU76
WH+IlSwY5X37Med8xrF8CakvhMABAHk3u+huo2wxm39l0ZQ6QQMspANhpszNqm7g0wg3TDKoSU85
K+EnIlEgUYKhRbmMYV4fS+niIPCSLl0/CUTtiTRmU3Og+tbriAkQZy2J9diQm2rFgABjbBx9Dxl6
aFfCQ+R1+Ljicsq9a0ytIYxrWp6PA9jJ21dNAXKUznv73P4CJYUzSxp5yZ94mbFdmtVvpXpvqgkG
OFbMup0/V40ZSgaG2GZJH4dPAEfXL9Cm2HkAaopnp1LK/KZS+sJPSfUGKbY+TPQI4vrMJKAelnbh
Dfao1Zv0jpq3YXZ+gv09z6MyKuwduxWV7YZkAXMIQL1ZnGsb85QPhaQiegqgNxr7fw2HPaLk1eJ/
p0SkYbqVqCAgAjRC7mwDJSo+Gk9TxJZAZutMosNbWhqMch+UYWaHbqjWB3w0XufXfOH4TV2LHYuE
NbHRx3RuCXwDuf5SJSN02B1uZC5Q4kOdCnU8/u2DtObf60g8QHHra6AyFI1DWDCYo1ITjeMfpFyl
XBLJ/ingM6wr7wFUfouwCVoj2YN8KqUNsNl0nMKWxI70HWGyloxPSDnmeJVZPy42Vi1qQX1bxcye
8dHEyrU2zzUWMwWmF9yzSN0nMDVxVTGfdpvCNG2cIgJf5c3hrIf+1DZ+s344tDkxGmyPFr0lOnN6
Pkj0lG6QQQBmJ8QWGi8YibXxnTw5AXkFeKcbMCLHBKwy++SEUcJbZvdfFnCS/LIylljPqQv/cWVF
M7vBmyLKBvp90q2YwBYnLf3QuQWf0w+EwNdQTOzsD0ebEF4azxUBPOKWZbp1d1oXNJMEIA+40WMo
8EChAn7OSJjg8ghNAk1yvgR+ZYndYLzh9oMvkbPA6oTD5x/ephrlameDz04bT9pDKDbfosu96tm0
5SZ8GAO99W6UkiAw4Zc/AJnqlwO47cT5RHNwwa7qNXmQx6SZfQyO0gHtPiM+KAQF97bVsVycMgCx
jWCUvdbPJZ0297JijraacS7mnHwcFv3tzpipTr68MUz1JArbz/EaDrBbHdnvyR3rrQ1OgHoj7Je5
Ofs01FmMQtr5OoivFmL8wU+k7wNBHQrTqhVK7JACFaLRTLMRxv92VDn/Wi8ge4R9J0lGXa2Rct0c
ccUOvu5zJr4EQPOSISM1FG0PpkpQ3py+V//La8MQ0k15q1QDIKnOfdGtPmyNBHhuYMkbcC4fdyVq
D9DJ5/kB8g3zFOqwSX9eHBGj8VryGRlslLyMiIFuWkrAAZOUO5NMIRz6+sDqJ/wj3Tp9pqBCiapH
ZOPogAmKgUk5VFcHdIkOewZTcpcOWr3wFRcUccXU9WMR0bOE30epli+pPVK8aNwHpaCmT9+puODE
7SMntLEORaXA6mAXL3P7dMzi2762iiMKIgR9wE0rfMv8nYcbpkoSVzquDYBHftXB0GuZ9Y2GAPHg
blB9YKyJ1YCWHopOt+L/Gm5qtwYbIep0Qf3EH3c33qs6KNFQ5TOuXRM9CJ0og9hFkaB9Za1oYrKV
uUOzmvXNDVqEt74ipSJkPkBVV1qAnJn9TL4AQniBDIGwtJBp4y4dMauBzAz8XnJp95MaqBNK2vEk
MMBRcsLMcnuzT+I2r/1XIiD2a0QAg4n2MRQvAckMi+FBcJM+WnEM8Rt+QQ2SBvw1IULLvcj6iVV2
Qq58cPisrgLVhMIK+mhQgFB/AWYpL/gnFDzA/SrbU4penMtqzKMxGURZ1iUUH785ZUkaF0lu5dDb
9BBUBzDwa8yxV4QARcvJsEhLGvo+ielYvu2TYR0zRYORR1UkTakB6kAVIw/Aq4cjajikIeEOSIAZ
DXfsbOwtP1Y7V/UlR9gNGiMOSv9usAo8rw0oaOtozN0jGSnv880afNjDg3y42C93oelgoV83RTTM
E2Hi636jfELLa3ITvBe1c2ex6uDeKII5UOCM94w9/ic66ptemp1gAjtg2fGi4fU9jMpp9VBcLrhS
iQCFItFibcrAdPaN4LthAXDzJUBGOG0xCgcAT6YUvQnjN2GLa9QPk1/tubctmVAPzH6ixHfniokb
NRxVo+KIEYfQ7n99RfjX1zir2iMPx2YTGB5/BHvATYx5naXZfZM4AhNdNjQMDXhtaLg8VUaRBfjK
aPVKaGfXd8T41P+KXZJMh+gcVFqxR2P9PkSm9+Si/Jg0Yv1mXVXQJ/LZ9eJkvMNvgF/X7hOUlJnq
QWb1l8shdn5rlSaMCydAdsVFSxJFAeLxh/c1HkIW7qFDWuLqQL/fEzKujyvH/SlGXlKK1IJoutLA
A2xoMYR0VZD+GwU5679YDNyWuZEwk+WWZOL+8LIpQ9/VB4NLA+IPrImLBWti5+3+SM5L2C+dkKBq
IfeSinb9/CBdZatV7J2Cnv8baH/vw2BFV2Od9hJFdJrbuc0hAxfCgFHFzEEz89luI2pzLVVxsIgQ
DpXOhsbAB40nk3NAk+JJCW7APPoERn8iRvY8zeD/IpEn7c5AFSLrSrW3afWU0yDhLYnJPPjPlIAk
E0suK31bnfVllr74AEXyWNZvsnIzY/DwoDY9EKFdAsGL7bz37Lb+LaCUczNx2klBemSMox8F9SAE
ck2Uwy8auC8HwFSonMSJewswePKGYMzA/DrUMw7MwfSC2cIjFC3yDoNDPCsM/IWowPmNMRGK5hNF
K201flfx/iFeiLjeOJUZr3H24LyPkwexefSzEDVdmWNFOHgyzaSI3Ih2XKJgvhyYJIqeie/PPBbT
DfSUXOkIcVCfWPg1OVe3mFz8uLLfnJnwzX12mzq9mQfKJHinfUs0jeHPPELziB8Lia9+QodnsDtv
DBeoufTNbcbDjwVde9MH1RF6I8oJ5iFcL7jnD71HiLcM5+qAcf2Q4wk6wWwZwDcHJ+wb53aS+ao3
jHGQ5ZYx/I+tWpsbHzYDkYcF5TLriVNeOq0vMQO6usr477SzmKrI3ioLUkY3Fs0aZ5kUIXZlaDrS
931u4FxfVYthSuKMfuwsfBJRlp4xGOVpfo2UeswF26VnZ2u+XGWDiwmLqptyKMC28YgfoxhfbBTa
mmfsHfBAYeRzeD9oYNFgO0d+H+coM2mK5dxvHdUfO0dxQcAPuRrqEkCH+na6eIXEPWFoiWuewZkw
fYlWDSfqL8xqOGQMOeu0mj4MWEzYKCG/gGAyZRBgXOZiwLLBnkOwSkxIBdir3g8Y7Vk8z1SJQ2oB
FwdndAQPT+DaRYLFC0fQA6NN4r434PIzceO9nswWuHHsOaRYZwWGrIvB9NekSTdKinYoCWKYxgna
GQLwvNiZ1RJWQwfyoOzn8uHBwP7fh+BEOmKMMcBdGdQWeT63acGMaMdMImzNGczBTTfd9Pwm2VDK
sQSviYT0/FAumN9S//MMkEleEyEpaNy+Q4/AXOBrD+z7TEDKjFJL/TwwIBHy0QZOXDowCXJW9C5W
TCyPfOZ7erf5I3jHgjLnPaA2XxhH4/KHxI6UMJphwZYgrtEmZC99reBMw988/xNcqEybKP31mBtM
cpjPg0Yi8bAajGexyFsOE7gkivta7Mw0FvTQio0MH+hHDgtKCg/Vp2BXaIR89nxsTyx0ry4WyiZU
RJ+m5QdSuQFBDY6kXsYrrgXMKwDWxeWGrxsdKUwJ40sTgYHyFLw5yCY35uo1G/LQ8/Bfm6mnb4xT
5EvH+uszH3JrToeEU/GDnYGfLbWkc4beEbIVSMJl4WgrIz/UwVHckdSj1tAtmWYZx/FUnECVTZfM
pdzHp5o/UZcJegpHoTgr1SUNn0tOGSOJLhU9cc/freEyWcfcGgUfJjzXOQXmcA3wpPpgdndPuGGZ
ChicZrY+8z151roQfBp2rewh/aYiRQNk9v++k26SL7Eu6J34pwQqytiIDnTMhzJ878XcUTyaJ0w6
ge3LYgZ+vFNtUZzR+jO1Ee9p4AN/Te7GprBBLeB/3TnqXMWDBsZ5JYNxS3yYBqn3PywL3lUwAs2C
+A9RCvEH10WtL+hbgKEgTKgLbHfMEVJhFUaToU4UiGqjdLAdL0rLh/sM5dqQnT8JVsuTrndn+SC6
m9uqoS1G9SIiaw8tcgCzSF9euf+eUUZgaIBg9Nys1S0PB/sHgLNrKIr63qnkXgHWZpS2vq2wS2pw
N9hzq+rXKVbC8W0FN4BDFLwbnCfsc1YCfoSA38xvDSkaR9h0+pWdO+D+s9rHh0s0elAVrSczQTBe
vgGYWwxV1JHiFfZyIj6xcf2VPOeY4TSobNK0APmomcHQ6v0rBJh5xmLYJhgTPVNQ/+gZKIYosiiI
7TyuoCVoMrQQilf9ycgd1wMbVJggCh6bO2S6Ccyl8aDfWIMJ5KhccurxYiVbPh+OtF+CnUUd8PVL
ii7QJDyLDY2j8UqxJFhcIwoagG0lVmN8sY8IqIGlFEAB582cfjHyFEZCjO92m2FK/IQ3DAUxDaoT
qODTxx2iw0lLcPNEjdjbCLHTx2MOdh6KLDJ6+CnyUsIydcAeZi8TqCocZUVyAbjsMyweGfwr0LME
OpJh4Jvp3bZnPuYK+1E1l1jXLK9uw8nrD3HprVa583ZQFa+Ydzm7abH6OWVudACbqLmNXshj5+nd
QfGII01yozQzHKRVzuCPWzrK5jK7Y9/BcBtIDOIg9jnceeNN7ewOQxM21/kd7w5fC3zQfG9zt3Ve
6RcGHDuOq6e4Yv1Jyw1FBxh3TimBBRE+a4Rpo4qimMHwjirnBep9d9/4MN/owmtngjzF70LsGgx1
c5s+p5o9hPMKFevmlCbel+clOEgjAno/VIvpu8W8htEbGJj47XvOM0VfyZu3EQOvAfGASv4rzM7a
jGfOFVpy3HDDVG7PvS/5dgA/333NJtkZ5ekWVYRRoLNyCmA8qPSIfPA7tjPoUHj0MzeUX3ZzoOkI
NPIb08sBKSetSpof4EiRA5c0q2JV4mHN43T4mAKAuk0Az6ht5RXHZTGTw2JTxlT/I3iEa0gwCzV6
rO9Qpu5ch5hY2D9SaHG5YDayC6qNZuNcxn31SshebPlGNO6MFzHRe7qfD8yOD+OBNaeHnU12cXGo
LI2/hin1MRjUDeD0b3p/kP8ZdgZ19OMTr36bkXeNoPQKagQF10LsJjKRN4MJSj+Lu3RTHFRs5HMv
S3FZtdcvxo83P3ckbxg9DmN3jCrDzlNM50NYUpiOBy+uD1S3ZouV1wzW5aqw8jWFOg+Pk/rMLkfG
g7Aw/E1hSx52cQ2dZypPRkywxvb248vT3t8gvR4kWNi0xeAItMkMR6OR1S+NArbE6fXgZ4BxrRQP
GfasOqvJcy0lMiR+7qU9/Mx5t1FLEWk39qg5+cBgilQw7YIbfMpEymFQhVMGSC6Bh0HBEhJMbWP8
Jz7+XzcTNvXoxTn8adnM1iGfrw/njJ7ogM13lFsXJtCuTA32ZWCgQcMdpOeX17dFlC/XiPOYiyke
MT3kJA2noxoNEyk/BqqIUiQlxC/N+JzH8Mdmd1ILosEfwxPoOBMgOwvbA3C2xoEulYyTzFnLi5c1
nDA4Tgt3FFUHpjnCORAKIHuVwohpAuPcq/2Fkurnbs6BxGuidmFkNSlK82HSKLEGafbZvkg57K/3
2RKszYHCN/VZUIBBHJgML1b8+/xtbb/4MzKHKt1wwbDM/Rnpn/2hjEPqKDLQq4DXoKTjdBxeD6qX
L1DFe2oqah3SGNg6E2tghBkra6QvJqPJB4MNBJEGOTrWe81OCF7GX238dXZ/ojLhM7Euuc0fS7KG
IiK89gDRT0K9TZLpeFaKfl09cAm4WcPMZkNfKOzKJbRdi/wCa2Rzvq6eQGqIi1JiKoh3Zn/jcwGt
2P35yh9//7sZFGe7BQg2Pw2xoj50/HG0x80HwHkwU5MPTEe+uLuoUmoeepQWNuEQcsU1/pqYm+nu
3w99XNTM3jHxrtwCKijdzX8F+emNrm4jpRdSgPUCTt+69NacECfeDaxrZpohPvH9aeUOt2M38wDH
jc2dG5Ohs5/B+yUVhNsTbMWuUpaYw1KN8oVqPmYKoVekTRB0ARqm5w9cevU1RycOy9wFV2P6RU2D
PytvTN3c9S0qAqy/C7dyG6JFghpPDk5zFiPd1F/uCa//EdVUGYoUmArDa6C4sTnATpFtgQ65olGf
MhBUBqT74NfgPqnjBpaEsOqQI9xlThv1Lu6V/yaIojfNLsaumzaK02M1XNwXoxsQdvxCkiKBZQ05
+uWOzX1nlJBAz6W5i1gErEl101+BWRgXQTCgF+EGDzCZBteJ+sGXvhIW6Qbcf1KecgenbUssUhTg
nFFiyrmzFkxNrEeCNwlXvIA0/3G/9Jj3TjuW+ejE5i9z/GXG+uHJEpRqVSFVNuPFCfC1y63kiSr/
x3YXWwqmoM3wkjrlFVb2j0k8vJ8Kx/agSDI805ifqSk0EYStdcSw1L6Rzxpoqw/koBv/12X2oqd9
w2to4Ms0BOtF1HpgepgJvoLaUJbihsZbxbscsF8nVUH8hr6eLaoAqwidWYdLKFMkbbjT/JUgdovi
vofOdTyjWQC6x3SC9E2iUDRHMRV9TbaarSQcp27GmgFPcrK5xEU19IFn/DzFZRHJeOv1kuasbeXt
EDKuBW/+Hg7EnMZ4oMnmgML2qo+MZxfJ/iPGcOJfsCP0AvMFgUDkmZRHyRMBZAR4QZGDG5PQXhqQ
U2GM6NcZdYkjdjgGKeEoegE7IYvWlQ0GSL6aqBzsS2lTkj8nIi6EHKVnTEcg+pVxeFjlvAujL7EV
tyEu3iiZRdTJwLy7+ebJGybcBA9892kOVloK49X6RfguLhAvEfxwZZZPnfeYYr7z6Kw34Zu5femS
9oWDmPclBYQHx43n5F61F9FKNwZQ/+QYl6UKU+6q7ybVnrwi/A0RXerbPy7rgIPKGrKLZOc3uZJm
LugYPfrDYvlyW0YfdGYP/fBeaWbU+LDX9dyeS9tHNB8EJE4irNKfEHp6yVVo9O0OezQdX+4lSY/y
z3iBAl3DitOb7QmABJUeXBNeIi6u8H2jPMRvswzLkGMP20oZ1Tc+/ef6+E/AoMOjgxikEZCBzR1P
Bv0Og8U2YkTFSdxzyUZ2DrhscexushnWlc5vOT6OZ+VaPIhe0B5/zCgYP8AbuJpLnPImA32Khgou
KRZHR9aBe19JXhFwu9MR6J0n2YQpESlFhBwUl4F4Hg/+zGapHDVcO/m78/NYBChKolFuKritCMKr
9MLWRW/Okv7XYooqJe16yUjUhHH3c67EdsByiISP/RFLlW8yacLFpKl1huFlxFhz3vg/5w0fVTba
RD3g3AJPAtrrGmMlipQVCiTvSkkivKMElaiwHktU5nY7g49PxNYQxB4yIZyIQjcP3pcCt0/Kzr/U
NvwjmEVHxCNb6vHLPiLchKdC8/3bsKjIQkjEmQ9Pmcf8DP/UDTaglYFazcN1Es+pL3NTbgeg7pwK
UeXR5TPECKYMAXg848Zy/bfDQI5njG09s1nGjW9jXxo8BfNKA6m64wQOs8ns34RE4tfsWfIJevYn
qIJm9YHxozKrLQEXQY2suWSP/MdSjjp8Gx/6KyOv2IbvesUIi79Axckfuyqo6ZiBURb8ptri57PW
rEdMmA3EbC4xOUbTl4WP5SW+4P+MAnOKNRi+C5UrR5c96h6XhDDzgZriSWYRvotJGT5ilTZqA+Q+
zc33/NIgfTQxpW2WWNwiqGxDkUl2X1aMJGrGiqCxhpo0CCg50Y1rfNkTejZqQo0mNsFFdnYFNU+h
p/M8YbpaOO6FzcckX/LysAaUfJLzBh6FZIFgtuDkux74wqQxlGafxS4Wjf/0Mk/GOJo8BjjXXMh8
fwP9De6gyMM4e939ewnYaGriE2I2rcNmsvoGN/PPqTkvkaeP8IYIO4YjcW+2iz6TEog+Zq+X6wyh
Oo+SkhOqEUF5MpAACN1CyOgdV00Vk09v2whahZ3jsg3lyTMcrFlTWTiCINw3JIrpr8/raaFCDQiX
4Iji1jhkkoBLFhLUohPi5BL+KVkYdeaP3jYhAWDajwjJSfGYXNuZMrRH36UMTefuKDdnABkX0ivX
K9fcv87lg5AMyPxmXAV/bkIc9I8eCv+/YmApf/ABsSGf9X1Odku2mHMAYiAeG23f0JN69pPJEmSj
Pk7edgWrhCjKiEPCyzbQPQZAKyIgEjQ46OHQqD9g2TMwSJpFm3z5/o1bRvXiExC0caBiVsPxHB6s
92ayP8tdwaBjLNEvsMOAR2zhsh1+cerD9Wgs/L87hsAj74FaaaqglT48GQPCR2jo4sFvYFh0e/oi
45O02zpyGYf0aF5uQQ9yueS+IBkiJYCDNgYfoh6mJNEmn8NvgNGnP5YJxZ717/OiPx2+4uKdDrVJ
LcS3bVA0swdznD72WNUdI/LdJf7Cqd8x85FgpzQYXT/Xfb7tAC1NC6j9Neqv8RtjuIsKOfwWWH+5
Y3RJDIVHRGGTwGH1hsGb2k7D9Fb8koZ2X3a7e6Bq4fAwPNSwIQAbwcW4/D6WLLu4SaiMOSofgwcJ
nBlMlL4Yd5YYbO9mfdwGwI4iQta7j6WtfnfjJy86xD9+Rac5gvz+mOw4V0YOXLEPw0I4nO/kvrP5
Y3aVnzHChnSrbccI6xvnJtnYKygYs96IAmTKfjeGBGzCmMSeFkiN4v/r8unbu1nC/7zjs4RRhfNQ
Iwgf2dust/nVH5wkOpG7mdFFbflfrXRv5DHhvvKNnkA/H7uihX8iYaMBk++b3cgZI8rCTF9FuG53
5F7St7GISKh5O70z/kB/d4BZpCovUk2EsEuZ4Ia4ujq95TW8LUHjUi0E2ALTbU7oAsA2NTGzDiGL
wq9jGs0sYfo+gDP7vYXkoNViFEErLdSZuFVxq0fitlz8wpbBF+Ee8IAUBBl+BZ2xQMaHnlVLBX46
pMC3aXVpEauVkg5S7j92jYJVxTXBttNolwDEzhtfFuohjsoXuU4XyJV9t0nuR0bn/Crw1Zt/zFe4
G+t43ziAff4mo3ehjxHmfqcH+PVtKfmfkOANQOnM5yhun6ANt8nj3wuRw04wEwtvZLcO7Tkgg6C5
NMwCjyTpKODCistfjK9+xlZ6uJenLUGab6IxHTx+d843J4fHe7SutkaSOkASfQlR36F2QpAKmQuq
FMrDzjhp5gqubcJ4hXzjjtk7tiBJEb1hIKDCNr4LQF+fVpAkeg4TXBC5YKkd7Ca8p1fUbBevtR5z
IQ9gmsjcmC/uLX721eMlODIchOpAZd4/ILaiEpdx3CGzgHpTsrqIOsW+GZU1y5i64CsDLiSkpwIS
vdrcZncbJu7yNjaUs+TXgmczWN5pxKegSUwqoTpAIvVQlkHxg9onNLlZnMdYNCzv6++Js+KDmTsj
ngjO/Rrx4xCVGb+O2idoSOI7fwhvXTPaw9kTm7oiIiuCPO/bTMRgj+3qpHlAmbMX+Jj/RoUqGP2y
N45RqVzZacw11Ilw1kZHcU2g/WdAwISczqQJgCMg1dvBZQbvpJL0uECsyN5/fJ1Xk4NKmqb/Skdf
L7F4s7EzF8KDvC/dEDIlgRBCQgahX79P1tzsTHR0nJnu02VVCDK/fG1Cbzfng//qgkKpAfy7NMMl
bz8474+B4uhou3n/iJQeB9b4BS1CvivSk9PBmWBvSxBJ4vj606+ZeNXQXfIce8L+LlQk37SaCG82
cwWayFCQkA98SAxJ+CDq0JpiPsfxCZT7iGt66dDAI7yo8N8YKb0quwtkCMYdcGwMeYBNOLipBSYt
FAeUq01X5xGHajhYcmkhxJAGJKiXgEZUECyiiuJLOEOdEELjwV0XBxDn8ZsrR3wX2F7mt64ZclTp
HepggtzIhOk4WJ5obGggvL6A0WSwoCugA/APzoVhGzNUTdhBgXn1Ph0vKfkfnNBFhd/bs2Yc5hlw
cjgVXsQaiKwc814wBrOFMXoIJp6iaGTinBHHzdDBjMy9Q27ZuPPaoIWMY/ChxtfPEtGZRvAqi1D4
XV4ZHm5oMND3EbwaksjEzS0Q7A4iU3AcR0TXQxGwpE9mthB7IzJu+w1sPJorhnNZHLvnQhM4qGbN
hPTJ99amOkLt8fvfcAWohtf8q8zHECmzzUkEnPVO63OqoKPh8tvRB/82ohRKTZku6KsjUwl4DwXr
l94Xg8az+2CMzxPJwWOOmIdpBzehf55yPb+Wp5Pn1I0o7cCXqFsxRQ5XgMKKyDlqms8YEeAoyBJA
MYz+FsYMwR8/2sZOhDyJ28aeZz/zKwNwDrmNRMDHA4n6tYZoqgGKGaMcL4uVVZncFxKGNzZs6uJk
tKqBytQ+QrbBr4M5HakhLcJEbdAhhyRWCLj08WXHjl9sCD+FlM9n1hDBCE9YNZ8WPXN5nyjcunh0
+dWQ0uxQEzmyU/aMri8hRrlymhf6nyJpOP+o0OjFhNDbgTmnAwPNKILJz3CqYJ/6sVlsRdYXXStu
H+F12E+QqoxBqA81cFfmK/ErKmdytO0zftQDuCdIXswcVZqxZZDqNIXlYx2j2A0tFeEKCAeTHK4J
SIAn1uJ/o/mKnaQaP7d5xM3gzp/xFaGMNszCovdrj5Qp3+cunJhn4ZuYM858bESSBxBC4DSq72nj
yzySsAvkKSAUgL1goeCKWG42L35V7E+4vAQICAz4XZOIK+hj97HOgvMOZ+QEJjekueRzxCYwEEsw
PSM4hfT0OSFDp5zR5+y3FRIy0tC41TiN3ELm2Jv79auYPRS1A98ZYh1GeIPIhei3MZgnAlXlh8cp
uSzAUOChgD/h/NC9XYanuXJNu303QvsCTYU1AJW/8FWqc2ERz2bTxwBt9PyxB12BxDPC01gHgdZ3
1aj2SFVk6zTi6x4IH97IHlX8TIPqaQJ048saop8Xma0ZG5VEH1E1GKKqEBomid2FZOUAi4rCevtJ
2JeEo9SZGuQuEq6rhQrushb+J48ECPsKrim9YfiKmxkniTkJpaEzcCZXPG9aggA4P6oxNzavVsjM
0YOY4sXACa++CF2EJQkN9YC+OJYTEU0g7hv6L0HtSg8+l29ZC+V9IfSVc6G7bePPoHG39ggDNbs4
9+NzeE1kbjPWsjvbUY6BQRDqyKJdY8TrB1ukJxVHjoE9JEJAMG1Z51yg5oHCiory+BF8h1zVkSCQ
0O8JNdJ1Yfyw+yTm5Ny3Oa1OxVGEQJm6t8YsMCBrDS4IWktm7rmFh44k6GLqACeA+rXJJVaPX47+
919GR1/b6wzBCG0fvj2RxamrTrNhMXouLpMuFUYoLEXjd/zliN4/AbKR5QIge+7TlL69c1y0Rhz1
JbA2IL49UVfOvCVXUCX4bdgEyv7zAr6uedg+Y45FvFollvrkBCNcE/dbC0C0lJNiSPrVEFZlWw/1
5bqlyJZzC+eJln6RlIsCYmzTYczLXKlDbX7taxztrX2x/e4NfiSnPaDcNZkxYCEmuTlOQLoijYkf
ZiBRaIsHkS53snFRUBDU9ejJgEQOaRcWAdREU4/zN2vycwgjdwG/fHolMuk6MKTj63OwiTivSYid
5WX6IA2zC8/l8E6mZxdqzlLJD0/IdYuxkVkI2ccpwk8FdPkgpHAGhxR9xihqf2lXQQjO5QRs8QF/
Q3CzF2HKcZ5H2K9uBHvYEN/YEHs2jYm9hajQReR0+z2hIeNPZ7LbvraPZYnUijpTecOh93SNces5
B+OHQkL4pFGNX48VgOgAYapGUBGAcfRNYtMYIGAv7gEeP7bVP940ZsUDfLY2mBhocSrjltmgYeQU
+PT3Rx0Qc8kuo/3CuE84YfHCEYaOARtpkmcvGBHngmaH7+g92QPM47P/IpfyAr0R0NYgUGqaqDkX
j+pUnRIOVO2kPt+Z8I5w2sZ7tct8dXVemNPb4pES7RY1a5Tf2AhUuI2Bw7+iOZsiZmcGV6G1oF6i
90+ZMVyRhzFQGATAhiiYFWmRDJW9cm6P4GgHtCxBKzM5Afcy+w/INcYPAzLB77/E2aRNCDpLgcRH
PIl8PJt8D6YvzYTOrQP+F8DafUJcephRDsK+zcce4Dr3yXtEcJO8VI8dsQAOg78rofulNpZyXp9B
JP14AvbPEiMDkSSRy5d/N5g7e5sRX7p7DArRlFemOSIe9LyVa0M3gMNBdGAnorRCWLWEZevN49r0
i6nijaz0GbeIs8fd1hp9qWup/Pe+nahTfWgh0SERy3I7g5jcKFvgGAMHcjLqq61YpM40AW3SCWUU
gU6zJtANci2WiL7Uhw6RXr5E9wJpaVz/vgj7LHcqwJyy7nB/TOWtMn/HiGZTdBIJ6EaJ5JgJjtsI
VI8+rqUNm7O1Zb/CBPAJ4T+gZUhdFIflHou8+z1wm9Yrk/6D2wq0wpHTZx2QRpqz26JYgjayEWvi
KQSXjO3hPVJi2hPCjkbhd/B36464PPjSh5/xdyRaxc+D75gg8QSc+hw3QT7AdVopbsu2wAmZHXxn
+8AroPQ14cw6p5bd7RdaJoaqkvpHwV6JSJjLgK5YwDEtsBP6fXDdgcJ+R+aiWbewdANrDhG4Kjh7
8X+eNeZ55RJOuoS+oCEzEOkhX7GoGSheMNW5IJ17FAYHlbRpdJKljz/u+SsR5I7uSvWVew+z7Mez
xR07AYEe3QbZjsQ6Aj4lXs/oi8FixylVhK3+sElLc1ZmpqobpfCoUtw8/IwhjvEayLtZzXYjioth
yHnYuH349QZNOzN2CBYNIiHlVBpzYfBYmrwOw1OII8AlamytPCIF700apI7OA3wDcEClylIAAIeL
FrQcn8zw7PjyPQEAMPWFVvw27GwiHicbapB9BYDE7hEB+hDGOD1zLFVIG/YsZV2qHB0dklCZl8oR
mZqC08FsJbWD2wSvE140dXdi9wENwX7IXK2gaconJ7yAC3wgbcrPxuoJDcsZzgT7Q59AXjiWBKKD
YU8P3FqyoBzJcoJ5QlE7y1k7HkClwuBEHqi8uyRADx/mK0JF8r5+88BuuCgZwy71Cfb4bY9ruV9Y
YU22p+TyxTaKHVgkIoqs4Zs2y5N3wTF1Sa+AtVrAp2SEUxJpsh/CuzYS8hVrqOYc1nrlPoMxGgGE
fNC4DGwjakcl52j6MJ8L2KzWQKzoaleP/+QQABaL2hyXqum9qdoBTEEMg63NGn4gbFXXyOPLhUnj
A9SMMQ/1vTSR7alduecquvN84nOCyOKYztngSDnD1fayS5DtpckLPA6eum/iacPnRXZLXAFmnHh8
aIeIa0j6TcsYvtd33Qoo0hTmacdDZRJUw1YNq6t3pfsG5S7j3rLC/MjhmrMzGYFLk/0CKt/pKXtw
f+MEWC3tr7hX9iyBAP3SybdmbXJaESFaHSmuer9cot9ORIngcHFPwzOjXkcUHl6fnnyEQzhN1QTS
AJ4+ZZ549lX/NZTWzgvrarUtpu2W7wBh/nbB7QEb6WZ4t0W0KowBNYFIVa+Hhgq23ktCuOuxWIE/
y5AEtNwQBMYZPHoTBY3mt13YJ9dGQDjN12dOhz/0V2kIYPuAz1NpdfHmJFsczPEpuc4ISfltfnDK
cCJ8eXh1zhdQLrcgWO942RIF02aJSeIcg39f+wtAqhrvdmT7fOHI2p5CFbkBcNJ7/rZJs05LMLfF
ffNaKDyISEfIsyBjGKOg3ntslHnzQ/0GlJfpXkeS4uqGpy70JYCyKD57zuqk5UqwBxEoG7+Gn77J
ThF3y3pbbgGc/W//3TcZIbkJil6D7wYXKlI3LuqAXYH4If9zALdvl59XaKKbDXkn8rmxhugi2qSI
7kOJhFNMx3dCS5v+e31f6qGaZGFeifL3cnsZK9g1E3z6nrEvyAvkMp+GZsiaycYvEX8l9eVpdQRo
jopl7Wtjjt9k7/S7BNYKl3yd1r4wd4WMgUqs/SgENoQt9XE/TpS92cQf6YmDHM+HCoNa4oTG+Jq0
xF1cYaK4RREm/3JQQk6ElvzHhBotSFbyuJdZV/gCzSaM1TPKcfYOWlLbrgMWINUUT7Uue0RJUdB2
QzdY+PXh+8GaXAbOGG1M+t6YwXfJ4VAgvGKt0DkuDjiFjK24m6oDeGbfmtODgapXmlF+tpnuW3Em
mbLsjKC0oA7oO1M32vyEnAL6iWrBqTnRRlafqpATfQlfAmap4YvOXA3FV9vlS0oxSzOmvbBMY4KQ
fngEz5+oAq2hSGeg8AdqY5UadQ5dV0bpSJ08EhW+KWfiwMFMs7cxr3enW4JbPsPJ9Q6eJYIdIZVQ
oHegmi2akXZw/qJLjsEctMXeKOzxIFfLYtUmzOQHXrA1ZxT3nAiCqHPhP7sk+7U48PWNkQ71ly0+
+2zbeJs82MkJYY45ssB+RagC0nwM4TsbkIW8WAyWzSr/9Ox3cL7uqIS1HzO0HmyuUFIsL8B6Xe/I
+j/CM8HBRt7JJEewb5GghuCUqZ31XhB3sxMinBur//F4DVsc5qiN+W0XKL0ODaRQYUzWhS4cMokd
ofBDh/0ZLLCoeQaoIfU3m4rZ1fjN0ibR++eUUDnQYewOLo4CMq/Da4JAlf8m19wHrl/oK30nXpi6
u+GK5h8CEdjFJ2e+jtTu5JyUHPOeOKaqUUmaMtFr/i0EHyd/HeQ2T/i2qBkIM6PweYhPyik+mF/Y
TVR+OUZMpK9kO1jI2hCbEJFOkiX/33hL20VIzdwNg8PW5h8AdInx9nhob+tnABsKsxVyaNuaIWQm
e3yXWIwn57mDIhBebqxw/iHyeLiZ98YM8CvF/cE2fiBlj7C3H1SNX3QpaMenoYgX6oX7kDP6tOjv
s0Cd58fVWGT22N7vlLuwF4+CwcAO12uDoxoSk9maZqfe+htYe9UdxQRTgiG68/mGSAi3hCP2gPZ7
tIgxLQU0HvPPvbdRvM2GxOaYj9oE2bCnwB359XHJlv3qpUIqzxPfeIKDNDffkSDPabpCJeREk2iW
nNyEGWrCgiGUOfc0Rx8CW5Bac4UOq/FHCCYcjn+csO47+LTHjtmW01rI5CAJJaXz0zJKYPAOryxU
OwIJGN1wDd1uQb6BUGuYYQDLxPt8TtRVIXlPii9dlg98kaIsnURxsarou/vsulF3TyzbecLkwKcv
k88v6MVoxshGGiAZPb8sPpA3Uhu/UW8Idoq7hbsdxhT4O1VXCDgggxbE43DmrV2NuBVzCDWGPZZf
0trIGNVUoYjDI9MCyocZE049QPhy9vUVP4vkcWoyXFLuQz4I0cTHo4r8UpIWJvruvYBp4kXbK6gn
hlk8ADYUBoJGlFbwRqGz8X/uo0t4lHvHw0FcbMhm/8U/Ve9waHnBnJc2N/fCAyLZPj2c/n3E/Q5l
/utgkqSis2emZlRzZkx+OFL6fuSlVS9Nua25wTFMfzj21gRDYOXmrIueecBrTJFL8Uo/p79PWCZi
fBAzA2x4gz8Xh9ImQ7uZCF7c3MFyuCbr9lo+g3n2OBjM9Aih5OSh8tR2/C3tuGz8FpiK4PNbfEXF
6vg2jNeFnu0o46hb4qZaF6LX6oUODzWbAsM0NGJgLydios9+wVaUH3mKEDGudgLNo1zVrzyCWG4D
oflzzyMR46G7UxJvJgVVU6g7+tKCTD6hVe4MwLgvngdkyLGz/G4lGBISR96hQjIWddKwW+2oIAPy
FWUnSKbTmASFcm0SiYVLfI2ma2PaSYkigivKdCtevU8zNFsOJBz8mETQKeMpXvirVzkJHAZ4FeTJ
nMmwePkXwmjflO/65Y/9jJrpd0MZNQbn8hrAAplZT9FCSYlrlnmMIoghYE0LzwbvBq2HvYaHl33Q
ZYZI4+NBNmungA++MNK+YJP8c+davzXxD8TTsXuW4kBAgQ33IxjibcMhpRzZ1eSF+/KO5e9h905y
P89jh4YaXB16xCZ6JRyG0MeX12mLd7lkW7oYw6KOSZu/gqiTgMHO1BKAxKJOMaEjRa0DNMQgmxFA
/v7JddxWb/Ra+P+1rQS6d0rO8rogGBQIFsw4M5NzcbAuuwcJbqWfVWtAExq4OC4cmxuNZ7BZxY+O
0pHaD+p738MWi4TDmJUT3YD7rRzxsMKAfsWje6G06s/veqNcGZ4+5qmieoAHtYBdIWEJeTDxDaV4
CAAc+ax4QHnBaIRP4rHkln789WRUqDeJD2TdKGEyU5h3WSWGQyOdGMfjqWfrxFAEDnWnsuvAti1z
nOFW+sE13QhRNIvbUWW+Iq6EysdLoD6i9yO4ymjNvK7sVxAtdfq8U77tVxVxTKJvw/RVDp9S//Mj
HmZ0Cqh+gYheK87eaKNdpDRvZGKCzokIXcdTjETuxk5ELg4HK+LznStLoYRcJGzswHwScQPG2qSC
TXvvDKsHhI8PAUqGdM03ISXmOKekD/cEQXz5TvqVaf1hnXlCAjBgAkY28ZcHTjtjZ02LbGDOoCxs
DhsItQgOqdbdzxx7o/uBQGoi4rcm2HX8bq/PTnELfrhUptb0vTpt2gVpbqQ3uL9Kau2KpBxQO6jz
3v5eZjdMkR4hZGDg/AxOxid8xCZp8lKPZkvmJf4uUGDR1y3DHUZkDwvvLKa1xSkp4TMe2/uUrtaC
gXCYr9vFOXhGkGiuRb4FJ4Qbpijh79T7n6gDprHHrwHwDAgvn6KJ0pUxSsFZkW5gJEaOpv/0c+0R
Lbm/x9qSjmX2OHBSCF30DFM8U0gHUaLy5SLc6pHiIrBQNggS7ngODyKy9+q4AjLW/A8WsScn4SfJ
RPX4HD2nVxT/5nRI2xL2Y4Lpxvj2k27+GtmrcyKNn4sMuSElECx/WcoORgQ9mRYcqWHyobE4U06e
4QM3LVLyn3vwwjcMR8mqdU14+DPdfY1U9rKP0BaiHRbMtgC2ua+CxXUpqtTpuDoAO2CQWxrhA3se
2+G0nGEax2GBpANDgc4kRocpiDxCYwafKqDVLRYDUsYgr/kKJ37bBSc4kPg5kQbYdNkbVOxMddTg
opb3eJa9EjE7LipazACEmR9GWoflUArBAAnzLHszERxnMkECpId/WPkblasXnbdEDuDgsEfl/AvP
c4ayyUnM4/WQTQFfGAp7DpaiITZl3oATyuXHHBo+JFQC7SnUmUdlIV+ZMWAuGniII8Mafw/aiohx
nL8J6RCAvwAt0U5WPlq8F18DEeDTKTUBjA/ttXNs++LcLRMTi7zrJhRKAereIZuSPcljAWniMuG4
YPg5akmfmLZgBgkKmYg2WdRpi+ibhNVQ8+00T1tYWrwEaLEDGxgXlgXbB51xnrqsehM2VBiZcyLk
3B9w8DZ0ELaHguZhkaOYjcOED2dFkAYig4mAoE8r0RQD+Hd8QlUiDXNthGFnhM00xI6oaEEYhUSs
X+4EXkjLQ/8Zv4EdQVV6pCzlGyumGU3FAArLVUYnpBwMtU3fPBawxAx8+I1AcfIEZGH2Aux9Ij7t
OEyy70Uflk4CDMGodpzDBvm+WyJeJgyT2SqVQxIsoxYyo9yCf050TpfCXOUQuZdSyaRFwBEUPfNy
L/3LywV9vHPy5s0mCI3lzkm1w1X3bhh7UTYQDGL5GkkHAKPUw5mJ/hpf20gGX6fJiv2KZPMWhgvs
6WHESjehbIICkg8pCRiBSVrEvfIZGBwpDWwsLPWMIHY0DLvRy6vGHbldj/FrXs3PW2dSjLWlyTQp
DBOdd1ui32a9FWz2e3ILhdPvkbRAbT2mqTogdRKK2fgLhjq9e0+SuNGUjm1u4GZ5jkCKxD5NVJvw
WRZLQFoGIFFSxBN6neAVodRaRGdHCOEWjPl7B9GAUDHbIhAgQmgBH0/8NTdmR/o0c50PwG7sKRCf
wylCasphNjiK8Ad1TTnpHK2JGPAuG55aDhdXlwIOFO8pBqpZObJ+bCC+868UQPWIaqeTl7CuCAlC
izyEERaYjbcOWJl8reDIEzoh/AZPEoV3E7IAk++iiywy7tDGoEivyFt25ud+0XpLYi029oh4Zx5v
nhXgDhQvkOyMwuIYXPvPPZ9YwvyTtlUEPK2omenSGXUeiXxBxaTeo/GcFoOm/ziqmxs4CMiSzYM9
1xHF8qdGgGDY8OXdJ+R+JPpKCHpAtaHcqfY1UsJHWSSYAykZcHpA65+Xq60NnE1HZPvnPiQwwpcD
3B+LBiodMGwZDhsrjzWqQDqkvkbfOowblfa0ywvCipP6kP2XRCmXZMbeuOF7u5XxU6+EJLb6Q7VA
8YdlSiJiT5+eF7lvrsCIsyEmlYIhCwdIsc3n1fA6nt8T4li23/WZaCiLiKQQqJTLSUwRAZF01cDU
5iH9CMtqKRH1ki2cPs6GjrjV39cKMB3n0tTAVTWyoXL31dGcPLlKdx4x5jyyc8T7IuzF29omKISi
ExkEFC0fJYTzV9IlTR9ayztAGfUvUyy9ZFEJDlwdQ5ZDyJ6Z9yd0i39EINRPi26ZxV0EgZWzTouM
dq7QPdwu0TdqdWBb4KsCED+R/oDckco6tsPZnQMDlYSE6XxQ7gs5iZC8iNgybER4McoZAxeCrlE7
r+fvZR6JaACg3zZlMRlfh9iU6L9C8Dl5L4BwGaLfC6yRayGuQXAVmYtiJbavisJyxB3s+572k/u3
CcAVfz2hV5wV87AJ7v6h4J21E9n2OoKuJVAOa0z6EFgQQCr1A13Q9VeO/3Exv6LkF2bhR6SMnXjW
odQhoIyn1Rhn/gWhSsZK+EVsrwQ4ePqCtgOAC06r6+ARURIFZRs6/mvdBvjVwT15/3AHLVWE9zqJ
IXBlqKpH9kYDz1lYfZnAedKEsLocqVGlQyM09gjSQ3X6SK8D9oDUosWF2rqxpHs5CQcsN4dKqLYP
PDXwWzHIPy5jOrrAbVhwjQH/mQ3BkIgH6xzvTgjTeUBNplhxwFsJk/gKWQ0ewTt3bgG+cubKg9Bg
bX5i2gN4ITmkxcUIlgbrpoMtPp++nbSQZPeo3inYX1CPC/+Ltn/TqOuBbwbPQzNvQzITfRb1G8L4
YmhXPJRPb5ltvodidZN6SH0/Pzx4qFE/Qm42bG8Uz7uvFWSR/McYRXDSiGuYl+mpsqcN2ZK4m/i1
H66+CI3EEBwhYxww40pzKIKS8/SCxM4uqmZQ41QMtCne7csvzwhLy+S2OM2c/nf2YJhilArOQ3EX
Y+sKRJAn2EKJx4GYEtLxrUTtfwdqBHT+4t2EbPhgqiOLFicNKpgXEg1YQq9actci80BsFOjpOX0P
AJ0wq1CYhxVroUaoWpbGsZo7hHggqlharD4XXGFfonpF9O59jLqfzzSJmhLu0utWnITjetSKZl3+
GDTOFyzmXchZE7DRd8bVzjggXb6tIYr27VVQlgUkMbvD8Dp/4QCk4Rzbhg32JBwQUN2XH5Wo4Y0E
hvRZ2wMOxqkalpwtTIAdLFjltj7aA2n2ECHYCqi97J5OgdbP94BPrHpDVicW7gs28Nmu2xacGLAa
JOK3btkQXgSPKSCOvI7KA+WXOyZVBOa0NpKQAFmItv11rKGivMcQbwLKoMVzTOz12hmdY8jUfrM9
/TTTK5dA3tWjc6otTweQ+PcRFdyTpRXAhriECUeMjLEZbtc/H7vDeUdPINF5Eo4o0XhgoqgGzw3N
jfwdaELNIN2j9z3O4HQIK9s9QJeKocFLz4OORuk6uN8FPs0DpTAQX/tfJYDVPzlzeCWS32Z/sS0i
yOyDfqoRg222qCOYQXWAf41UxL1oPJtbvVGGKUQGyn1hDyO6YAUnSpUlQu42RsistwdDSbVPUhcB
2amONmuJjaF+E2fxL4Je2BvOpSQ1Tp6MWdwo7G0TO3BCjltCHfpdEHeCRdiI5SEqwwFWwuVFZ6w7
QOBPhFPlQX8Q22LAu8RA9QU8VPaCpc6GX+mv1gelwsHkxSN2tUS9TqIPkH64GnYdCXUCYBUjLJUF
A8t7d6gHTFKijICWFA84mLuQPME5JOmsXJobWB9OmyzNK27XfrYv5mUslIaYQtIZIgP0slL/Ozot
T8dPgCsDj4YwFyAd4ERLu1YnPFwn2IB//uN//+f/3X/+z+m3HteX7lRf/3F9VeO6uD4f//FPR/7n
P27/9eH48B//NA1TMy1d0Q3DtJFsG7rD5/fbaXE98dXK/3oW16a7XZ/nhYMQbGRTzYGygogoiQot
mOQlOD4OKQRFe4OKX3YDXK74A07TO45+9MOXyEBTx3ozI3pMWckDdWvvmdKRryOMzfpvceDzb0x/
NE0DscFLTiVS0amekMfSLzfqh1kVHyLlAtPH4Yq1GIAitohn0FheDKYoHpb5ZYrBec6KxLHFvf7e
how8ApDkQJKUMHAMQucNRDLrmbrLpmwIRvwc1Kt/f7U0zfhXl8swLNvWHVVz5P9xucq31Mqfb3te
8LySY1afgO1EF/mDJwrXKEvMsx4NattTgIkMlqtXS+1YS3B/5b7z8FZ4awv9KdpE6uKXRNRikPXM
S0IhukUW68OzdN/gVjuvPtyed1ryHCqBh+frqFXjMz/uRhRj5rggCWcYDDQrj+SCNgxDFNz+a4gi
5zJ97WqwCJyIb5TrqQ4B0K0bDLQkRdCfZyQOvI8UfNe8YpAqDpBpIwX2d3DR+qoRvB/xg4Au9Ha2
X5MB4JtliDTq3Vfm39Q5u6caSVV4Z6RkasVgX/B2+wYZv9nRqWLTXp4EpFC1kfaYKXe/RE5K0BZq
E8UDZtQnl/mJYQN58aTo1y8RfM0PVVvKtPFvuLbU017B/dpXWxhk9JKiE8+a0pi4qqSw7r+XZko3
RxOJXCWl94BnxQKXe9qWI4N8AKrU53fdP2Uc+VuEncQVVGzifrWmM5PgHioBgH4n5VpCAY+Vp0Db
ne3pv7slzyNyZtqGDgBJXeWqDxTWXe430KoAlFSt3BZdnK1JdyMRjaeY5XFwWlC/Pf7cXcKEyJWf
fWCRSNQEc4ds5GC8VPf2Z1jylrNpWhxgAeGKEbuPOiCy6R4BQV4m7QS0vuIY5ynMa4A3cA5jzB6X
o5UxkfgXLE7I/MAEj6/ZFXMrA1Qsw26S5gMxT5uC0StPKTnFZEGJpE7XLgMT+M0OAU1b70Y6qw8Z
qx+MCRGJSMUEzYMo0mjFwPMZ6iIv61UIVRUIGhT/N8ou7nX6XvADT0MIC0Iy4bBcWDbw+BFjPNJp
wV0oJf3Dk5cjOl+5J7tpdY5YSfBngSgnd7V/hpddc3SXEddzFl2D9zk/QpjQ9iqOPMo4J8tygz+W
JILW5+W+Lzhmgxfh8MFnyFquRo0jHEZ/VM+ebef29P79U22o/+qhdixZlRXL1jVb+e9roPO8nc+q
dOG4ET/7mhO+oAsimHUDnCy1AuWZFgKBprPur7mMZEdraK2a3Tv5kKUnKg2r0temSnKZcDxjZ+aO
aZAZWL/loSoCKb5tUFVcNh3+w0W+qK/RGeMCu1eDbIs55R79+z9IVf7Vqm5oimY5jsLCLotl7P9b
1Ruz0d7mwyr4i/QGUZQx0uYyNZSI51naSYg5GqgVL26xZZu/T1hQgBv4C1EydIMTgduwT8dbTC8f
dpXvTTSZxgyrVUJWWvKFVOZirEE0TktR3n4mnWj09i4s2BNipy5PSi9DIsXI8eBQC8RMMhj877wZ
VR8sBA3HmLHzCht5XD+nFppVXwN9yNL8Hah4rH+qG0EkeAQfOAnoog90cYQjbsq8IclsyHlGKJro
IENzcyaPL5Z3ppGPM2XCHWvzvPvmjPJP3pbzTCMczWd87ALdw9880k+0xKkxi86LZB8EPtIRkPk5
YeDNsRS7oG1rZVvPHnp0AzIBkydms/Mwll2oYaK64Zd7mW4I2C4xJiDPszeXgclGffFMGmiJeMR+
EWcmpWt6ABFbn0IDpGFo768+X6B65uiKDoyocvcelPyPX6Z5e4PlfpFPOG/gaXrq5Pn8FVu9f51l
Mb6T/g2bfBu0c07bE2aRN4nlkYipLiTwK20LzmLAfvRyADvQ036xz2bOkV84/Pc3lq3Z/+JRMWVZ
dhzN0QzN/B83lqM4Tq3U93LRaK7UDW+6DyWbkY1ipDeFbSu6Q5br05c8sC1UMt4FvQ7n9zJSy8Rq
EPwk9oB+ZrVJ79TUMaaTaPiI+BdtDuzO/OlgOCD7a/S9BkjMNDxnwKRUYpEXtymQiLyji5wqV+H9
7Y7nH6UdqyXz5H1Kp2RDAuQxux7wNd+IOiIP85JbYiS4wT1kKaKDF7b1zjXxwErjlkIChCQoFzss
94135xSm/JyxKFHZ4dCu2n+wOUhuTrcI/la8f4rvZGkJBkO3ReEp91FHOAuRbIg4b6DgmZ8RECwP
DPySUSsFcGQN7vG5PVbJ4nx4ny44UwK2kE03JzGYzAgrsMAE2PrJi8t75+/MoeDqovYknbB51AOW
vbg/p+0g08fFRidWj0RwJ9BqELgjv5hIS8w2XR6/+TYjqJbv/gMJi0ehYjN+0IC+Nb9Uy3MVek+a
Ef7il/J1tjwtMXZmWG4JCV91QwjrbmEfWSg6zhyCNEf9q5G+06t+4TD0uB6qrSetNIuw52r/jPIn
ewT0F5skt+tl6nQ+7dwINZgrOL8wuoHZjW6k9Iy13XdYLIp7QI7gkxgnNPD8jidzTM8+3IF5fA2V
eeff51+ORuSNgMpDhD7iz6T5IjFOH+3kqQ/OKMdRURFsdY/VZ6hjXllebLZXRPs8cG92+WOF5oY4
aq6SlDgcgSrSAWleQ0g3rrikH0C7Sy4KLED/yYYsRDOUyog/vD/8ZqjgG0A69e2x7TtdbFEoBEjI
bXwJ3t+I0KLP4j5XiUeH4QJ1JHyjCs/k4zTBS3WV+/g94Dx1XsoUG0Gzorgg0o8KG4ek7RtPZYcS
JKAR8zTopLilJChL1Z8rcOzTI0XmeCfy9XjfSxaJNbwvuMhJlwGRr5Mc7L2eEj2TE61KLjC5Wt8A
wuJOxt8z6MrRZ5lBJlkxhqeWZZlBgUw53Ve+eEW3DalNBReOqsi8ZxFM+vIYWWt5/anjGoyF9fhC
dtqXKaQIbW12P80uRUDco3FZK9fk7rC0TfLagyDMV2xrvG2WHRQg8eiYbVyop9vEKOIK0qBIH4+k
QXhETJUJKOwqJGmBbt/np/OioTH9k2SvwUlJYSpRySvwBxLnayPlRnwjXASH8q5a9NT822OWIY8R
3JkL3/nIPfk5eHHiAu9+uMbXkwl+BqIknw5HRzF+QlxoB8shKxOh4hiDD39yc8yrBOb7ARdlMEH1
rsQEo15wJp1CzuH35l15SmpyrkxA4/i5rcippZCQxl4EpJjw0Lou6JRlyP1o0bX4aehGKifW+rb+
zEvDu8k9B7HbAcXT+ViOz5s3XMOS3Gk9shkrO9/gZPfTHrThcwoLfLP6Hyz9Oak9j0TstX1u1Ms9
gNHMDUAQOw/omjB+zzi/8DlgWkGuHDz5U+iDSxmW3hvoaQu0Zq4tiiOsybcVOhv2uNM6hwvvCJtg
r1IWn8ozhlzjxkxz0sAcIiwty31Pb+Dj4MZq+IEZ2+Yr0mlewXvJCf+IXRNN4pPoXJVtb3g7Kgu5
9tHXIoYCR/oEd54GnKJPXEufqcbsbU6uC54VDveQNTYlnuAssIxB04jY1iuwDsA6DwGEvhSYFpq6
j+q1WCHhIelwiLXVbVxa3qXtXX+VsQXMavsmZOCq3kHNQPa+yZOCYE5hITRA5Gcf88Z1VONWYwbA
L5q5FQRI4V+UVBiEDwzQnPlywmzU/tuBae4p2S/Aakmk2zvWu4GDd00JZrfTDBFBs3ifx6wEIAdC
SKuHiGNk/JCX9Ik5D76MXA3LY3y+O/zJVMcRSMS9FWKBVlpP5lr/stu+1i8qE4gxntznV8IGyA96
I+Z1X4CUpgtN2YVXDlI7heqt9xiI/MHVSZcKYC26Pebm8RsGC3IY/lMePsuok7EOEUp7N3xign+s
M8qSHAkLBIvuq33UxRDBfA+/7HsHwX/tKFCuOfskrwdjcT9bn1hiB6//R9h5LLmNben6iRgBb6Yk
LL1NkjlBMB0AgiAIb57+fqi+Ax1VhTTrjlOSMklg77V+uzLXZTUnU53nJyUewp8c2XZCE2+MnRLT
lbs1d9q+a275NjsrFHLmVoldPrfiailq5C3wA6JkvaujhRyXqEEkDCl9vEfv8rUDdr3Pq/BmftxB
Dd8UngMSrslyFFmJYQEh1l8Hqm+/n/oIRuPdQ28y1Lapf1TIs/i/J45a8PFST7588h/DkZiujrCG
5vDeNqNbSNYgrygG8xlLq3JfIcvslDEFpKHsFAkqTI7+plDwDboEICOPKqYnwQX6WRPZLb9zYre5
+vGedCHPYzlNSOXA+rGdbHnmgIzoYKbmoLNEcGuqe7/usp0AyHAwSdlXbx5CQPPmiGdeWVcX9UDA
lvH0O9wr5o8QjLrrVJqNeWPJcsIuQzx5s+P3eTIvflUXpAPcoHWwwLn85wGMEeu/BjBZN0xVFFSQ
m/F//2WyD8p28tJ76X5SFBQqyLApuZ5VkVu162ZYTrCPcbzikejnlbkTOGMoN+WaFe3yvYnt1sB+
2CxkwZbPw7Kq3fsn1zVi3Q6C66TFCwzMClJB0pfhMVElL1pkgsM0gwMnY2pBBSYXC8aw/tqwGSIh
P0s0q6/lS5/MOZQCNEtoKMiymPEXmEuD4nJ0tLuCxX6eSjs+ccikx7VhOcUrT6sDlO2hjWZPXv6Y
e9TGAsnmayqOSqDbtv+ibJryrXSXGFbKf7CMT5hBOpI8CTieGvRTRahXp0Y262/3IzaTxk+/y3GG
dnou8pDDYlb5vc4HMptIb8INcqbb0cwICpDzluw5KbhpwHCebrJrr+XpSToc7zpjyGJEalB18xyO
4A5aiRy4fc2EOJCB57ffRk+7o1vvuLY7oComi3eVGItF5Lx+DOUn52CKXNMABSt6W6MAEZkmOdAe
nX+XRiUusr2jPiKqkuhBRIOEuwczamRDxBQwiEhkJU5lq/zUyGdZ6ki3uZneAqj2bQRIZ8UkVE6m
2qcGG8rq8SERFADOOZmLyMjv/vAzPDC3owyRV2hpwi/k9d0KRvNg9uS0TeNPmoBQmBzS2hUqtyLW
RrH6Hfta8C6xPq1ZNBArYwljso9Eh+c+HzwRMjafGR8h4ZJk6fIEkrL0RPzk3yNL2j2/UVRxqVU/
XLkC8g+SQwBdF0w12bWHVlno6qL5CTES0Xc1yo/4F47DiRS8+LHKFWfYxhL+d+ZOJOM9btFvgiS6
Q73JzjFrNUIz3eF3aM8lkGwxL+hkfZ/8oGtEGKaSrWLOkmYO1ROSrCNe9YraaYZs94V2hSe5X3Q3
FFqPt+f8cbdL/sJj+hqhsxeE4cdzJS115lTU5/RRQRNdx5SRDXIw84tciRFXmiBmW4W61e/RUcpf
Clij+vW4kMVEECDlesCPywd+g3o2aDN+TvIpgsz+8yEgjSDj75itpii6pguqrIi/4xVplgyG2tf3
Uzl/Pa+AalVo1/lM+mZ0Ce6LF7L95ijrNF44yTcpsIGt6F7zlh4m1yedNe2UvVY40rlg0pALGFfd
/4KoiP+1JpqyZkiKIZmqKo34xC+n1PNZRV1yD6ITGIGCEpKArtUAgr25n6McUJKkcB2rIT6wGHWl
Th4XL4/4l89J0f/jc/r1p/gN11GCSEyVxuSnMNyIMBa2Z2OmvUdfBfF2P89+0Ww04imYXWp3wqqV
HoK39KTMQtQRKHZJnrGrH4WUnWw1eVjMNk23yUqbgmeMJAE2ix8GNZ3D4g2hW4S2i31MQEg5JGtE
7XAmceMo5fTP374o/uvX0nVD1EXF4AoQFMUYP/xfPtx7rt7TVE7qY/XZ8HpN71ugXI8bh/g7BA9L
E9/YW7jjzM7m+TsasAW5/mShIhekJZYoNuJv7caPkiXygOuwkPfVmRVnocFMgSJ6pQD9n5B97qVe
3Pn5dzuuJOg9KfzaN0jbZIj/HcZ8BNQ7JBm1z8KWEcqOEhRNm3JhE0qd9oxv0xsmxMLOuICzL2ZE
QkJ6yapRfQOSjLFI1qv1VQZHtkb60gnqy99UZzhiyUhCshdhm2NzNjj5R4Emq+HEOJclTBG9f7ve
e0H3Gc6wgs0etRxjiOXyz5+18R/IoCHIpikofNAaiNr/ftShkYj3Lkwep0Gxa93qJptxQnh4PDav
wWFM0dBIAEiN5KSOcQH9BxEAHpcMk1pYWP1G3g/hVSA9oB1XnpR46MV9E6OWSQk9WObfut1/BqQQ
LlFIRXZCuDFHNVtWDzTicOB0D7o3GDY18k95tk4KM29mM6+j+c2usL5V6EfEvnDnuLpfcUzPh+vj
dPcwAd4tTAkZtpF0CzI5rR+WHNpYGcg0hDDZ//mzEv8LGzIERdN11YQbkX4HHfMiNavBjAhj5F+F
xiGRTIo8eFHlMTIeko5x6eGo1BBRgjgvNhJnozs5DNfhws+JPCUwlhowMp7JszAvtWn7nTNZVOSZ
vt25OvH2qWueMdGYdSN7OTnxiuaDUyP56CzEo8WtEzYx3e+3O07gcoeCKONOjKZbobIaTsXdq7YH
BIpgBMnCVMZC4xZJ+d2mRqtjgyA7SrRJtzNBeQjW2pfEciBVjYjPYavMhwMRKy9SejnOJvMW2pdb
9EsY1gRfAz1UT1slJnGVPL3H9yOc1QcCijHzoaOLnYGdunMrJkXEmqDxz5kmnF4T96nYZm13n9Ke
xFaeo/s2B+tgpPPFUdf3uI+eh/wMH8bQGW86gOZvSJv6gKD+ftLVWS/g+/zzV6loyr9PTuhAXTZF
gxFUUcb//ZcjJhy6/qkqWnISODDHbZMF/WuC8taZwFUSS4oeSJpjWd7lb33o3AlbMVCbmpsebG83
bKWz4YnkMomzhOgE3dFsXALYEDF3AKohYxQ/g5NGazSc7LVYshZEX8xwzIbPwYlY+N4ywnDRxQSL
GuFhcoEZvRWYn2jbWir7gJmDzxO5NMP/IT7gJMMVcQ8XkPN419qJnXhkCUall999bdWyjYNNOOQd
3VGJg4OnlgUJxniefrBChPRKELmB4OWMl9LgNUMNBvPBpYR1HGiYRMnMdAjEzWbZAdQ3hqCaos0T
1tKOlnmNWNnhoLnpgnDe5XNTI8P9xuL93OQ3FXEMJmqs+PA6R/ZenIQDsvIbe5CywrJUEwAWz55H
ERc0LY2ziJoAkBryBLg6E9zeo/8Z5QFPNin8sQVap7whPQRMXMoX6WljzpdGVYJAPcFROZkVeOY0
xa+MrRSuPPPgxIDkQ9QnfIIblm1txzd6vwwfAD13MJYF8Mzj6ZvMeyTjLBrCur9AJC9pN5ZUAMBy
lQATzrVRcz4VaARJxqQzzvpwK9q7+nwzqZ1ADTLLVqI+3afKVCFBDYkBluUrq1foAjThMQTKP0ZM
2zdQFfKo5rmVmbOJulGN6YtMLQHDwSz/5meXGacX1bG8NXjLGA3WotdFznCudyaSdq4KwBXbUCwD
XY0FgPrQ3Ac3WX637gfWgYpqSBo9eJR4gZEvAzFC1c67Enmhi5AbUAFWEpIfBnOdfz6JhIEzQ/yw
UhCtUr2Nkp7Wrpet1usX8lJQpllzeG7bb5Aq9PHLDgPG04tfjlwcQDGznYnVLPR7Tg1/hAPoxgwf
26haQJCWrWeSf15wOhD8NPZP0yhrFV4luk9g086qG5fyLrV0eh5d1MhQsJQoRZYhWELqDMTEf+m3
1/vwXn0Dmhc7/qYcYgah1Y7DKPkyvwe7vbwe4zIFuCP+1NvQ9Dm1SgLIJfeONEneGx8ZHeIEhD5m
iCceXqORUHrfJ+peBDYq7mcDqCNB1oe9FKXqOEu6JS8iaeZULHwnqwiqF6M24C5lRIWFpKuz7wYV
RzPi0GJUx1ziRbsym1XyYjWZleRq0yqGWNgBcKDZBaf16xsHARt68x1fpZcP0SF2nvk2gfv32sAq
TpkMZfT56DzYRv77unXq7jvU5+WHpKxKTrqlQjlN7ADjgN2gl3vM72h2EPT+5QgU//PmN0VFgeOQ
uMt+Izpy2bwPdV88Tgg3yO7BI5aspC0eWaTGBSELfz5x/2ukN4Rf/jntfw/cum6a7Dnhn0OAAigE
YuyTpDDL9hKon6ezj3NZ+mPwz7i/4PBz5JxSOeybaA99c9WhTgcW+8uPJf/XPSDquqxIpmmIfA7/
+2N10b3TDPaNU+dAGFZ+/RbQlHEMkPnd8h0IakfywWuswjVm+sAgjBMkNP9PmLPejiFb9g38xeUM
R5R4/wsaov1rEpZ1QTQVSTU1RZBZNv73xxuGQY5FIYpPzGBt4tU/gBTBdypvShUWYQzMPUqJ3ZBy
cZUJIQM25kxU1/KiFGwUF8KqxLNowESQRQNinXA/rJMr/q74+gQ5mnJM1YCp1DzIXqusFXAmsD1l
yvDxoh3+XVv2FxFJWGTpP+lmuKPaHH0uA6F8fF3s/kgYLBzo2hkQjetfp10AnBvfxl8GVcX4Ny6k
C5qmmIbBs2pq0m+T6r2S2uKuV+EJ3bdKrNWK6Y/VrkDIjg+K3MuCpmgKhsor9dc68V0TRySAIz8q
TOjIcyHrMVUYbhuSd+DkN+ZcIsYRLQa2mm5MrxEPvQZt4zKONJcMw8wniPeESHHp1NUbnaJA00HE
N7J4siUb7h1hfYAQ1obTSnHQXeQtAGHy0cIoJecSHIQBmtwi+gZcibRCwoU3j8GZKHYwsQ3gEHSC
KBTPbWrVt5xQaHL5sgUyLRNX2csqCS2Rl5D0L9Ey8gXuXREMw3DTao9cYXhuBhBGwESAbXGu9at7
vDC/BsLdQ6DdUxTZaPQCTCSj31tDc97bGC3lL/4UOAaxkMamTjyDpRq1CMKSFWLAeof5v2vczqRH
gBe03MU7+JtQOQxPbwAKXT9pMlD8R7pT0CPjaFE2bLuP4IoyBCnrsaNHQYXRyAicgFym0Ib7oqVv
oX8RIqdCM6DQIdZOdfEXtYh9FIBmBScqMM/dcF7VulLn3U5PF/0WqYpgTsEZIBlqN4E/QnS71N8b
G70UjHNL2AVeGJWcEV8XXW3YVlR90XWB0d3wae6gkVWaGgcB2hR3JhnHq/bpGC1ArvPiGXUKZRXg
6KADqmzsCHMfoevf8Q4kbsxuxvVwDt5ksuUJZhW5drj6uThDags61BCAZ7xhRN4OiwLN2xgcqCAG
9fha0J+neHv9xg93xGtZOP6diGmKcDq0Xlh+McrIHsQcOpqmXitXwt0mq6y0wOo8kqv3wZl1jwzB
TTqGTtrJFwcOYXQUmKxzHBQZYOBUfwP1QU6Iq6BlLWTaeY5dlIzraPsdgjSrdxRCqGT46V7MYEQt
Z3gcdYhhogL2EFzg8in34grBsKo6k1V+t4XN8I7qeoy5bJfZsiZxZKMzBpkWc6F4EaE0AaaQctIu
hC4MzQi6RWAk9b5I6zURJ08E2qqFHY5KyYcl8o+OXQWjZAyV/Yw7LQ+XKS5Hvmp2EMY1nr0Q92z0
sEzDLrHnn6rmVvyk7VkJ7fwTPrDUSaO3J66CikYFUHMi8r19BgHF3Ih8r1gu++3rdYCRzD8NUsrT
qXKsdEeIl0Ng99AK+B94PEJLfhdKu6pG9Or1FiwT/O60qGGFa0H1N2Jv6UTC0k4OuXKBBhRQ+/Kx
/lBv/N3zxMXMcZSKk7w65RhF/hKTWOwOlTOBpiW2koLPJeQwT6D8/bhR+sMBGbryMOtgFUlvfyd6
b5XykrHQWPzilBKOowdI6Gq0IW5xHBMrQ9jqXkVc6YHKvebIZOVPCTAaEWFt67LdPJ08XDUUtbAu
3QkcixWSRjxyAFi/HlDH98uf723T+PcNiW5IMjTRBJTXDPO3c1eK1EJ4DnJ00ohhokf67nOaRv2B
7U2UbUYXLbgUdzu8cT8NWJ50WyS6KfU08nQAdZ84N71I9/qfWnLB8PR+XZHq8XIIxECS8imkbqPu
nxSUVh8sC3Ey77JdI5FeRpBReQveUWTVAJvmOhlNZKtOtORgnKVG7R+Ogrtb1auqd/XHmyAs6Rkg
SIFyv9YaeAnNglBV5teZBsGlqE5SOU92UdweuwnmbNDVFgJuXpZLNik1slOw7JyBkmYoBkgU/AA5
wVrAi8lhDpVidfWcLUR401msEQ4W7HvyToZ30a2BPJFgquIP4eilyIWMtMfJNBHtizJhTQed4htC
7z/ztXo2oetjp6TIGvzYAU+J7+shoPWUXdqFdGgR7C87/EnRPOz8lNlnI6Ck0uYFFZbERqnegw0L
Crmcts0oVK0NCx6jZq9o4HFsug4DPyavi4Im38jW/VoaiKiadWjZfZgQKJTSWPALKqIfogFRbG6y
yvSjwXko34SLTZiQw1UadZh1SaOHZkVvIBLWEVGAIFnsTT2loDDZ/DEI3tpujGm1JYJ2phDYCabM
jRy6wVsN+knQZvPRwHWyUhxfkWVFht8PG4McESLyyykbrEzTIm/GCYikYkUYd5FS9FHUwzg93mEy
T93ryl844tmaTZ6/ysdDy1e2hh4iEAZQJRxTsLjykJeWLCKh+4xt8zGKs1gF4zdRZq+D//onvSrT
HFxAKd5+XAAfIYTmuqWVAI8ZbX8/PGEoRfK1Qdj+mEsj/MS0XIX2qG5JltLjPMGMDn+H+XMXBHbl
Q/R0S4Uw9P2TfXwn5LO2/KjR9rQugf5k5XSdk5pWEZET9xZP7EFY1z8iiZinoVzcH6ugRofGMq9s
kJ027U8jWCnwPOczll/ZmpBSdsk45xu7Gv8QPIkJjp8to6efu5NPDge9pR6NK5f11n5gS6iW3QuR
3zzrUDruHxhU1PcHAQLNPN5FMTJ3ZwIzUo84EadTdZNd9Bd1e6yUm4iknsKaiYouqZ3BCjES1A/I
DEt9eSzLcNzhrm1nIm1hOA6R2xpL+DNljioJaOtmQBD0cwZJVJv1VVZWEyxh6/LAUc51Dh9C+Df6
ElmzDNGK3lhk89Pzytb9wkhXkubDibhu9Bm3KfGWG+Fo4ktC68qdgoJppLUsHpZlQdExkx8wt2hx
oDMbPGlCIP747kOD1FtoDKpGAc6kmhy8kthvJjf0EGMHfPMTtQSuE8qOz1N82gLGX694uBJrdsy3
MTNbi7+qOYlf6UFSSCRBL34iLuLK35M7Mp0Yxp4MhzHQnfTLfCPzAJBwvBjXQcgGepKNKXdHgK5b
sKDHDyFoABbUOZNysKkGTxdX7L3bwPBw69esE0zQkXUH6qBEAAgzo24ES5TgcdlP0IKzUQ5vsGCQ
CRFoCzkmrEhrHVvlAPLhFDe2+050i7NZzDKNtF5yMxdjJDp4wHcBRZ++C0dhQdKAti5cgXhsom+J
WnyPyYmdKeh75o2Juh9+rGgsBHmUI6ySN/KW2HOB+Qdb+6yP3XuP+5vj+L7EOOVFoYtG7e4WJ9yO
xI1gkcfBKJmuXDjVMIuZM4BFj+ZbuC2/jHOM/pWkP3SKzTjDMAaUSK1nHSo6A+HPlINDJ7n9RPul
G1+DZUxgO/BLyYI8y5gfUgqWMFVLkNObzDdQRpNLeJiMcXPpAWoFWYZcOuIq2E/mNLHgfd2qrRVz
7i+zwsZIGFnMEEntXpkf+feCwq4Lnw45thif0GhlRpELiZ3o6ZYkjRTwkuVYEyTtzOVjh0AFNI6H
SHEYEMYZ6vZAc8SAsFZIGdxre8IeA96meZCvdABO5KDgE9kR6vQOzn00yDm/DPOCLyy19BMoxATn
cYmkA6+BA5p9bG70JVYgtTOGlfG1pOiKdYXHhCCHzuEc5tiWtvCxy+KU+GR08+l7yv5BcDmHG/XL
4cMx7kRzEv2ifZmrMU79Z7gJH8KRwRDFA4ZABqoPdDg6za2RRRcOFM7xtS++DeAdTB+xRUQKKBxd
GcEcnVeO8PXN7Em/mjYsvodBd9ON+toSJvHckVAB6j05JmQRnI3eKmsbuEZbmEuBI4mjAmcZc+9r
KqdjGBu5bwMBC/OK2nc+X0z5N+WnTqltEkateit/PdbCIrigARpTCThewcAWyRrJIVeU9ZiLW24m
xs3gvaItUQWOnvVk3wFgXmukRI95RvyLVb2hLb3p8+otiLFcYeII7G5CLIalXfNldogwcxoWuhLF
S47JZ7vMiS7wIcxlXKMexjRlW8DPrzWK5r8jHtupbljFj3CBCiM8AuFVR08td7ObzD5j+7WIj4Tk
XxsMzu/dvOTHuwYeki6Fr8WfNFawNOZAoCkKQjd342V8hL7dJfBquIfbMxgdAYVsmg3pzDIZ7xK6
K74qYVp8Z3cHtZTuiXZdsX2i2aM8fKHfD1G0CXAC8mUy9aYQ90DFJNcXt8fP5Ebycyhuy8JC2Tap
bwFZQsU4DrnP1OqKsdaQNwfUIPuur+pPf4gEvxl8nW+zhtpNzk2KgiDYBtwrBST76xNnmijvJOWt
QHTZOqq8yHVXCJfhhQ/yAQgeTE0o/fsix5kX+GNqYGAN3AzMd09oDpsz1iC5DJ/RfYyrSUIX14Gi
2i+6k8W/sIfSv5lZ5lVAfVMx0fGa/5CLvyD7rSQpcaFMwlMGkTVnvgB81s+v6iDygyy47KkGRr05
r7AUwF3qRJBxw3DZfj3RwIwgvkTBPL5N85sJUp24bW/9Zab+z5H6lx/xN1QnixThiXonPI04hht6
IvVdpLOgb8Ws5zPZrdBM3cQpLA62NE7fcHY2vs7yHIOsp1yFKzfMVd5PZu0Fx9um2kSEeIhrWlRI
xkYf4GOanonO192NrQ7bmGybc1iNBc1XVJchC5rdt3ffcLFWYAUuVl+0ysJ1YomfAkjUs0VOyYp+
IPNtSX43HR8HnsBt7o8lz+VC/cvHIf3t4/jNciRVjahUZRCe0tujPmQdyuRjwDaqzurrC4YXlXFv
i70dMIsttGAxxkHStEX4fbtUBcf0USVNKOv4+vPXJIv/hkjHR0kXZMGUYYr03zBLLa0HuVWN8MRQ
cTQ3KUVUZOaP9YSotZBsb8QN6Vd2RMz0XqKaPDjxzkRb2amOxHSTlD9ZRx/KlHKP+ZNuxPCGC5Mk
N/Ms2IOXreM1VOXw1V1I39vHnA81jkYm0rPgP34Qxwo+ZhEixoWD2dkogvstXQU1gH9lIR1Gacx9
kM0Hi9kcdqTyuwWMIs8ABkwMgRpfL0c8ElRXQ1TitMhwDIumFzuhyCCeo/HWafRK34RZ45sHfam4
lR9ZwpaLO16R212y3RPmX1MMCQh1nvBcyXY/DQ6qDWIBXMFlTCTCaEzXhH9asRA8HbT1wx0dfdhb
xkw2yQkW5jvwQ6siKiNJHl33huVubGWVvopz7IODUD9hyQA0hKLQ2pI5EZ5/bltOKfzaDITFyUSo
56dOs3vaVzK/uVqJYOSztuuPG1s85MPP6Jt6epMVo9b2uQjnRCXhfBpW5UfiAMudSLMh0AqIvZiN
lcLc9Btlyw+Bg7zd/YAqwKyRhMHWfp3QWo4UGwGpwCmKVpOtwWe/HI0IVnIA0IA7a7FgU4XbjxS0
+KWOAbVM+6OOj5d3mPV2QYDbaANmviBbe9ig4F0SZczU6vYEqKmXdPqTO/RY0nqJQJtCMmYP0get
lxWygZlkqPE4gTNSktRtJxYDTkhQWnUZGBhtMhTPtANyZQ0IJXEh85t1En3XkfuX10D922swgtS/
nKhJ+xCG6K6EJ/q0tjFcX2l/IIDy+HhmObHeVBmLRCNwXQfv3PzixUT+iHm/cu50RfNRUXlzqbBT
HDB7uhTt2N1lsFh4xj3LPGD1WNRjDqi2QyYPCxEQBIB+58c8qBxI6EDtcuQmkL5+BM4Eru/juTjH
tuqx3NWIkHzzos3qVeYaFq1BN/RlNoJyq/GEa/ItB5bGi/CpE5E1OGD5pOse2m/ZojLuRqAaU6PH
SGvhTYQ1e1DuyN9KY0M1/ebN8xGXHVvuDepR3fCkUZ5uuAzrW2KDfIh64F36iMV9vIo2GpJ+Xt9m
oe4DD+8Zre90JgVLDmtQABpYzVEiy6vSgsiSkUFMjTpH2M/UNkYKSJ/j6CEiYVgPlE5ol+JGlshx
2NGpYbHw4GTmxdzo88xZ9lvyXy31p+JBXWJw3rYHsu70bY1GjTr3cNv64mybzKEccRqQsXGqNzxA
BK2QUGkhlcZNLM5El6Wd2mEkFuvn/kXNwin8//lBmOdn2unH4I18LBhYeQmYb2yeetihxi3eJEd1
75SnHdVV4hufzJ+n/RmFHVZ5ys3Vq0JuY+1d4oXsTA5jUg565kVmFWxcAVlDxnt8YyiiGhTu7gu9
A9D2DHxnPvHIt91xhDhP6uva+bCJyRiJCboAullSITKLcFkTFbP/p4v3AvxjmRt1Q1vvi3cOiZ8H
jXPJvWhVL05YYkY5sT5H3sCuQbbEBoD8QnNW9A2Mv+HGW4Ih7bAde39+a/7zpZGRLuG30yRTN3+7
O56irpbpK4xOejnqRsFawMc6p5F+HkzEI3YPzS5j4mkvTwIaPrPHvB+VGxg8cM6R4Vb6aeigV0pH
WWjwprCqVrbWeAmqUCwQSCaTCPuDPoWBCStWy2V9VSKEE2QfJUszOGMtjASE/bOGwwaEMu0Wox5t
nUn2c4JVwP/zb6yNQOD/ivZ0QZFQEUHR6LJhjtf8L8dE9azjLE/b8ES/rl/46lI4aTcMdfMSc2u5
K67dQV0WV9FL6YSQ/BewOdASe5XN2rYfXOABgzYgfW7EbNmvmb4lekFHy0fw2/61kgjslhZ0bxWY
KamYZBYRFnimgR7IbeFojHb0v18npEb++RcTtf+inpChqZL4z2+o/TavafVQA4U9w9OYvfFaRi4O
HxumhKrl14bjHlpuS07u0sQVTs2fZpswU/RGtdTePX2yTFw2EUIaPGIoadzJ319bFEQ0mBFf8yTh
nUh6CNh2DV/0BhBUkK40EB5PtnLIH4Gfbw7Nh7Adhcxfr0WBTMaNyELBQbgZdv2WUYEGOA/L5gyn
lctD5BekjAmESt16JyUclBAocoPomdhKnjgnuMT6xMbILMmdGM6W0IdeN2tsLJ0LjEkzFa8nniPK
dHtG+DmxRRZGKsyvV0oygD2Ix1uASM+TIxmA79zl2j5bQCNn1DTgMU2sic8IPf4164Q6FuovPrQ1
eULkkIwhTzHXHaGDlgi95vz5u/oPXQ9fkWZiDFUVXdLF39DqsEsSsyqz8ETQKvlUBmn6pEsQehF+
VGNSVm9v2nW1kT1kLBaJcKviA6mC35MMRz2a/foJ/AdT1wikjPHP9RhDDLkLyn+gUHok/AnO57po
HQ5in2XIDg7l0pyTqXS6tg7Za+GsP9fMz3/+xURx5OP/9Xr98puNt/Qvr1d3z5Is6F9cQm64JxCS
hqPCIaae/HuDHeLhkOx4AR+kGkc5NOybqTsQ/0y5qosxzpxV9uutsPcfJHvo08i9vKc2TChfLUIY
7zueVYt8ZWyLhXCYnBj21F3FM9FbXNurltuRg91ANtTQtJwQEpd7zKEuJJlHcyN9NwrBesGKCsKD
sda3yCAsAkPcbmx3cQR83+MrSoahE65fvmg9D739Fti0yL4nxweBMrwtex7L44OmqD9/cMp/HUuQ
58hkiTMQReG3J6KqtYcR5kJ4ojNz03GJkG/NpVHSEjIKEIhIR9hpkDq6qhV0POY7FwZdZy09iAiY
EO769bW+EHPkVt9gVT4JS1yD+vQlLqhfND2UX3/5kbXfzM2apAmiKGsjya0ZivSPluKXrzp6xJ1s
aI9qlQJPoSetnoHbkBfaEeXXqhQScXAWILx3g+WwdkvApqY4BoDuKYquJ4o/eQTUiGoKvqOX1z8x
h2kY3HmFK/19YmD+JdX8MqKpnL/JXZmq/a4eEBYR7y+39hOnkU4wQd/wjFUaUixoXJVkZKYbI9q9
TCry1NrFHFQEpyqftz26p3Y7wFFH7W6IcAyhvjGoROzMdql3q0lEcVRa2EV6y7X3P3/B/0g0fnkx
/u/TQh2BfoPPShN+O50nr6q9T9q8Wpno2qu0JgsSPLbnuu9qz5TsVP4U2C6k7F0rMBp1F7H9Fpjh
9eiSBStDOHT5Rz6Zy33/l+9R/+fK++VH03UNsz0iZhmFuIjx/rfJuRSL2sxTBdDdIJH4uFAIh3q5
PYMyUy0RS6oNDPaPUhKr61RkqOaWC2tQq/1gnIxu0yj7NMQpEGEQnYFKKokfgKcfyxI9YUKKAzl8
TDaJZ1L6OExxdCsk0tBgW1kRpRBwrnRT8ZAYnqngTSYSkhiMWZdd0UJkdz/p3+/Bpn+6ub7IuU+J
iClXfXKIhVWcfyX6omR51BfZCwHoOv8ZgrmOKCY/9o9DM6yDai+Ya6wnibrItItcrLTE1+jF6A49
fjZz3emuTJM0stjUloJ1Sl80MsfsOwi28G2Jxp9ayDy/uEw5lCbzVPQrhkuAJsnSOWMwZuC7vM8y
/C8keF9Yu+FjyJjpiW4FIKVou0W06vMflqjpIBwMckJZi2f8zgZBP+NMKfqjnpGcJ9pn+/HP80nK
LNPf5UriA0UrwllFsC8n+AJzpPn0ShJsKZnG4cALMrHbfTDn/0FxB7h4Rc7aE2NtrJ/kTGp7PtBa
nsfiKFfkO8DjNalcKbVlDlMuDuDoahkFp0CaP82PV2Vn6/tnSTdFfGrpYyRt43uSbRoSfaG1dCcg
wRe1SnKodD8vHNiqZ74J2Np5MkrKIAD7Z8gHUPLUopUZtoD2Et8JyCFCD5IsB8yHdo8LEQj1PD43
woy6gzz1suiC7jSWMb/s0xQ5ivWS8ewsyhsKTMhLTXbzp0ese/LYFZO9PuEHg41VCPgIVlBWDVAf
VsKSvXkyjwVP7BbKaws9KoMxS2TjziZg6Vzro/PdgWCl3jrDoIrT1rkTnyOyIktrel8acgaieanP
aUclQTjVNlJyVONthp+tmw/ZKZU8tDWPY8KVjGVKgF1b64YfS/Nq4nYyew4vOV6WzE9RkN0XGbLO
q8xwTMsRe7a5fEJukR1GB8i7fBHpAdJ5Gqy+vEnSKhaxM66Ehxd0q6fgoC2NGKsgJBoEzjULSuQk
uG8D/lZOf4wTFmiYak5FtvrcR69IhPI6e6yK2iqB7rCOsg2RsaC3vlCcGampuBH4zPExSrY+2QvZ
XOg+S9arkMgwp4wcPh0ymmqa9HguS7c5Pr/6Fwk2pGdiFdiKite9vAl2+9gWRXtABSdD5DLgoXJ9
2RqTL2PKWSCrEiyT+aWBM5uJijuKt9idMq8Jxqe4iTfC/ROTrDhZCC9Y+IvGvMhP21fvYnmOpQvm
OfNxRNJfpp/455R8b2ruJCfw42OAZAgX6PJUw3sIa9O5KzeYyoYqttYTiWeZVAuFbsDCfmh2hQaV
0KKWLgInSo7Pel01W3kyq+P5q0S14WS5w19lSpZCqEwzb/cG9RxAl4QtY3xisybps59DSZrtT2La
kY7r3HKgx0V0a+iIyBhqXenUEvFiTNWaDdK0xerMd1o+xhMrJx3XpObBLT9TmLr4PcJaSucrDTU0
vCYELNlg3zjOgc4jadcS/hiwkWEC2Wammw9rRRqpxObutyQ2ZVf99SY8N720rDl7RetF1gWqMoqV
7nOcMmEwL57rPr0O4tFMv8g2DulaJMAKCp3sqH27DAlNMl2AI+oXE5h/9B40OXFkwEcTNRs7yYmz
RhCnKuhRQlg0dhX7ASZCQsjLJUgHlYpUu0EEyTxrCaYKXte8Pzyk+ePpVmO6jAaGJZJALeN4D9uZ
kNAnEhuIkoRp8/osGAEqXkuN+KHs2GlXXPIGwtxg4or5gYeo1FCK2Ins8EEaiHPNWQB8QjlMsg7R
mxpOLzj916NwSKImekBM5owBmJkm0cycnHX9orc33Lk6Z62ALNt90G3Bwqf8P8rOY8ltZdu2/3L7
iIA3XRKg90UWWewwysJ7j69/A7qvIdVWqOKexoljtEWXyFy51pxj7oSKFuk51regySV529GJhpnb
zppiZ7prBosJ09Xg4jIvEPxlKLCZ6ObEL7aP4ugrIFuZfhg5nwVdxREK+aNaS/Fbah1b4SVPtjWX
kba6yjRRjHzjFRsVT5Kyzd1d/ljmxJrFM5G2SEUu+ixJHJ5OjHn48DSGrRVXXqehvSTMlNY2Fwmm
yNRODCch2RdqNDpnImYfxDUhopiZ74x/U7CHhMZoSCoWLiobFdHJi5zcoKBHK7V/rsVNbewFEOgQ
U9GL858khVpNePK1TwM3i9xacCKgq4T3nk5tkz2n8qYqT12563hI6ZzKF7ncm8araW1dhJtIngQD
Z9uIDFfBLIlj0DJN7wC1O01CpNwo14L14K2UdssGCDFOyl7bx/mhLiztqWr2xDVHtJKNeXU0/IUV
28CGSyCxjz1raUjmo8PeQ5wzw4Ptc7KwUmj74xp7kJeNmhFoxDaG3hethHCl8EgRmkzvm6ZLiQ/E
RR1K0RKvBBkLNMJ7h+8gdu8qOWPeUQMHuNS8mxGvJFoPPb0cYx1bbwxllXDBbJvpVcXJzLCIyA4G
91cRNulrDUSDvJl1a6KNm3nRmnRsyhgwYN2DynX172JR/9bLHCsyExacjN1JVyTN+HYb0AvTlBGZ
+seuXIZ8gHAuditPtFmZ3irJVgPqewIMMIDPI3VfpStZcWqmdD2T46mLDrFxIpxL+7SygQ6q/a6g
kRzco2wDeayaeu6CcHogihmZJea1DBbGu3ulIOvnGnol6ej6MwR3ab1rxJ23imG1bso3v5h8BIQo
4CnOHXjEtl6ueYzi+IcWzfem1H8+/bc7ZP3oB62vTP8IkC3YcHVwxSV4GIN2Mu3ce7SpQ+IVzgXh
fWx1BPjBJ9LmQFPoqKL6Je4CGSQEDfHUM58JZy75jSifWFiJLbczt50FPdrV0bwflJeBuYFRv0L6
WnWcTS0EX5rdMSPbNTPmmhQ8ZcEK9A///o1h+/15Vf7/H9PUx/JbB+TzTdStRWrepwo/siFt1HJm
YGucgZulzzbAvn2zCkd4x2SPWkc+WBML0RpoDOuqsnOq1hPmK7LlqLWQL2KyRkkqbF31it0AESk/
uj9XlAWOAEdIl2F2iYorFJcUMStkptw2qhVejWpF366H/8AGGNiZuykgsxpOo+xS0nfKhQVHNVuJ
zTLzZr7LZMuuMA/UB1yGRj7XD/W9IC1uUxFXqBJN8FxdDfx3dHbUCQ2iTrkk3b1uHCwjvjAmWHsD
js3V8GowyhQIM1UISNZtkelRRnHqdBft0KufQ7qBdd2Td3qAbQpM+ySRO5rNfGA9hMm98SHvPYhw
igf+4R100yydPZCz0iPloyNJmtY1yQpTOtGhCRu3AdxrXDr5yOptjoG5JmNOJUXUXCqcW+xc3aVI
bPirxvMDaX//w2gCkf7ffmld05CL02flX382RdLqYYpFbvhHi6hGLOXo1H2UDtOAU3eYYq8bB7y/
ht14PwldetXewJwMV0g8FD2P0ZiJHc7mKJYrW6TlTEeS0anKvQW/9SIWFkJvVxrw1hOXaGKyYWOF
6ypzJLQN6cwn4C+w/cbJP7kiSyQdYlfALzeSxooXzO5jDVeOD5OsT0qEHXzn1pxUM24yD9rf7ATw
aXCe6mhgYaCvkKA2aODAFqJOH6YPQuKiWVYs83huds5YtqMspJWLlWaEBNjxkTwwboBpPi3kkbbL
0wUjB3ZVihYJXrPkrN1TR6hC/ow1BnVGY6PfQ9oWeTYo2YIWHBMDrJxoJPtJQHQMQZbUEuSSsvCu
Ij1qzEhP6Je1EtoR9TnYRJQRHP+j34k/jUeCRqXKVFHZgHJskBuPPwJy8XbbfsG0Wudfyju9Ce+F
W17+qZ6VRf+lfvkn/5XM9VHXA0aIiznyGuKWQr4eCoUZtStsxmlLuCgginD0Qo1gnE/hjZGmckcw
gh7KhWzzQqsjF0Z0EsK4BymkSNqlScC/1w6bt89FCXsD2nf2JMAa3cwgmob+KHl+4yWZ5xAf6+gS
owqSkQbHs5R0jhKApI3mUmcHJDsE9AxEDFRIOI/Nz5w+79cIYEPV/treYPWLo4SLG5iOPMQFJz5N
ngFOpx90IoRLcw+xXp55hxAcZcRHn5y6JUwZVPkfBhNb3G0c0poTiNOSyJdmAgQpeI2fsAxn5aRE
5A04MYW/ZZfBDN5P0yAEnvKiUFha5jisQlKK2eZOWjZt+J0o7JCrMtRCdamN9YM2SgMncL5b5F+U
NJxe1rR/e7x36gSmCxJimeCMEQdLNYSPA5c3Ghzloy8ZxpN4B5sR1BPKPJRbOR7gUYw6BhihzEPh
THGIwzenZQz5nrWOeSS2kYCNL+kXz7xRj1bihq4V5ExGZHxLJZYDZmDBtPvUgPRXEzYMwLcWgyLA
UKnN81y+FXcJxA5EFdK3SE4waO5XF/XN2uir9g0BXi47RF2a3M0jhuBjReqmM75MvHXzBpzOG0U/
IWUMn5/UG38GrQe4zES1gGQ5IoitrYlnscJ3h9xVPEIJ8PxdHB4bfC4oTdFe9BuXRDoVDMU0tsag
tYxIjNDpGgeML17XsgfEq3z5ZwR5ueTQpeCjwNrBuwo3CDeEZDHhHyosfU6dcUkeC04o3P/zT8bt
LxvQ730mMAQIFSRJgoRoWsp3xq2Ytok0JEG8zx7FZwZ9piQ6Urzp1GEGQ+FBrHd+jAPIEjESsuOA
swyJ8nlgZVBp7DRY5vRN2s8U7NyWuogAxPUe9uIayn39ZeCJy83mMri3ktNMwOomjuLCOl1keQfx
A21ouinNq5mvFMHbRrjwyw4LEkJmJDQKqkWxFJZK8fqov6ICcAVNC4U96N/fwne5hvG/34JhmZal
6bpofatuvCTKUyt3432LlkmsVbYhjOAhpzD28jLslg8UenGzMmnatFy+tVL8Yfzw/Tga34EiSoYy
dv14E9/egdT5VdLrvAOD+JNww8DOAlqrb+rqJkOFUH4YMkrflDO/PrGi8FGRO432sG+vN6htGbSV
FO1DhqltjN0lj7YKJ0tU9siDLxlCmnqp98Gp7zqcHigTRCjX3Q/mLOkvn5vOumZoksGsUzfHguy3
hrXei64oW168TzrBFsrA6TjzkwAhpT7X66PWJ9xYTzO9fhOxPHGS45W/VPhSuEmodF50joef39W3
Nvr47UhU+Xw7PBU0Z78VB7UVuLEZPaK9j0RAJhwYlbw4rLjeeg/6NhLXFqAKYjj5v69DabxioEKT
TU379av99m1kg9yJBVfCff045AoRNhI7HMxyi61ZS+wAy5r+MB3P41Qon2Lp8sPr/+1z6wovDj8F
iMqvX+u31/eUJqdN70Z7fGBNfjbcXaERO57YDSY2HuJcWGv18YcX/TYj/fVl68ikWIaaZjJr+XMJ
+EMMfzb0472r0HSYS+Iux9AxZbPpnmVvJ6HiSvrXxHuKsh8+798W3++v/G3unJpdbIU9Dx0wthpR
I4oCwh3lpZvtW0RQwk9A8W8l57iqDJGHHOjLL3TAnx+01oq4zgpWVYrEJD/zcoWwxpvcDVz95kW9
//cXyxf43xeUmQSJEhYcybCMb99saGqhZMWP4JjZVEJzS0V3cktraO203g4RCF/wwzRubaq32qlc
u8zn/TEskQNx/I1ExExdmp+jgRzeoME96CqlTrfi3k+tklvP+E+EtyiZCohOSYgFV9qhV16BpZDa
G8Ruv3uNrbX+nFMXiVgA92UAvbNciDRW15L83KEdxGOTvvYlzrpJRi7Tmr0/6j/a6l6lS8WcYTYX
iGU5IKuJlFe8b+hFW3vEgvTA1h57nNbZTvRec4Tqypfnbh/UYW5zFEQndxdWh7Ni55Gykhz05RBt
mzc3fqPyDpttQPF4zWoolDEI8WiKCVB9IuEnxDhPi82hgs2FeewuBDC50DAOVD9jKlRdjaQ7NScw
g4+xyJN9ZF1TON/5vKIA5SrermLSBjD65M1Cf/GuxnQYFnjoXfUknyPMerSNdQZrttYhI/eXrbxj
jKDehFd1SUFqiU6/T2kBifMmXGTBij/MX9/a5SG1RRBxJ3FkvmjDCvwSxUKpbjRa290KeWNgjRdG
A2z2cArjmxKQcRndvCUFo3ODWMgtIGL+CvQvmMvpUtoDD7OGA1T913ANh84WznUPXHTfwtRqn/QV
lbcO45p+Lv6dJSkz5Bv0i0CfxuZKsJ8ISeqP3A5oVNCdIMASmVlhq/eyWjfpZlBmUAp77Y4e2ffJ
Z6cFnM3TvcTZf6HpiDgvmdrE9VRk79FYXLgNSGioTR3jcJxzqLjFfvPcIlBmnk63+CExRe/n6bWC
bPuYZu/+jMxxmur43VxhUxFJAbaZlQ07z3qxEH7x/ZDcxHxC89Y5Ueb46sdQFkiIO+3LCFEPknIS
V4c4W1neBiQBBY/+w23THM+Lb1UWvSEGnYwaZdUSv50nuV6ahS72wXF0QRazls6HnaGdsBsVjRnh
GdaNerC49cYTFtuBO4a5tGblFqFYXbZ2QTto17srEXm3D18ZDEqmrTAiBnYezGPkBe0oDJoq24c8
TXFzczmC6t68dbj7RC4sdoKxYjVe+PEz0Gnwl6PjFYuUo18rd1XDUt2afC/eghEZpfI4kBrPGrwQ
6glkAXpuYQHPGTY3SVoMHPEoIEjbuVjEnUaaNQGIoZ0OoeJhS+UP+9hfdmmFQwJdBqqoMZPhz20z
64vKkxLLPVrmvPrwZgDwkRUQskKLI/7pBP7pxb6NhFsvjkRJNNyj21OS7DDghWSbyyuEHjuTkJT+
DfVRmcysO+4k+VYbp5or4ye/6783b+kvSwYllGboWPc1WfslTvjtKFaKxC0Mvw2OyJLSSXROwwnt
f5Emgo1qJ+UyBTNshblEvApwP9/+/fLmN+3DeCj/8fLyn196kzAvd70qONI5gJCOEeDsfTC4pDei
4lPFBEywRzVHx0BTnZEZGlIuf8JZ38VcLkl0wrrL3eArO5S88buLLVFycHYzs+FKrLWfsI4QVDLL
Gbsc+dwzZ8auwpVKP12bq2i0KLhhw1TspgRADqfgCzsXTeniFH9gtKqXyAOgZM6K7aibKbmGM/aa
uehKsgntJ6REyX0giWigqzG2xZt7ck86YnSnyL+hUDIc/vdX9p3x9J+v7NtpW6aSlIrWr19MP6rm
lOsKfQpGnDf6ewlO5ImdzLDFv4QX+SAdyxcOCPHQHpQ7ms2nbs7kUNwUq/IsfbUbpps3ti4+m9RO
2Nb+/V6/Q+j+816/VT5l/8j0Oq7JWsun2cGa5cf6M165uISeuPFURMrB6l1HR26j4Zt2/uHV/9Nm
ZXXhsVAVNkSa6pYyPoW/Le6+7wRTsmT3GGCO1HpUC6RHcdUelrSjQuWoNavHSnHnUpMztDpBqegW
NK7qaV4AQhyxtDrdlDmo+ti5h/GqlrYpxKUBVQl4RDjzM+xFin9RbplvrF31halWaxGleoGCiYat
e3C6MZv4Ml9KjoI8mTYH/VUS9iZdFyDPWO3LJwQgwMl1plPhNqJHhg7dB2cHjMxw9HTGEL2V2VUl
tKzkvW+YS8EE8J6B6Sao7OeoWN/0dNUvHsZdy05Ks30Ia85j+ihF8l5rzwrkBwKNsfdgKn/yzCcA
ltgEJvhSV2E2B1narOnojZBnJfvk4x/MF3b8ApgH3wz8ygaRRn5INedAMhrZwLZlLSIQoClH7Da4
tjZhsXAAGO1z6ovQPN3h2SI+jSHB1O8/a+NuYsJ3Fw1jKubUMp50zFrYpP79c3+X2YyLTeViLRsq
2iQRad2fv7aiGp7HZck9YpJDEQB/MhIuiXXh5mkmT8hL5OydBtyY0rtJIe4J5NOBuAjEO2M0Wo2G
b//7Hf19/f32jr7tbv3DGGpfiF3mnO+IDKR3gYHlmM3JKUfcAFAHBxQy5UNGkHn08UB92J1La8Og
mS6mG6xlOK9qTWVo593cBGvhGJ3TYZfmC09WNMBk2t6EetBA6x8zzIdADRrTwWslKLbp/3Cb//W8
fKsvNFGSVW2sL2Txu2Q4lpJSlnLXPQ7IXsi/I6Qi21qiPNGHFw8ghjax9bl/AnSOXbZQloZL6/IC
hUrStoq/H1DVMpLqQD7MZWqigLybcBW99pSGi+YLXvvgdHPaeeI6a15cjSju5ofdU/3L1XO8+XLv
FunIW7/MWb9tCWEY9ZUeStx7Bcd4MPsn0cx4zMGgVLMQ9utR2hT7fM77b3eAV1zsH/xwZTPVHnM/
gskIv2pbMil7MaZUNhl2NaxxNEULCcY2DQ4mys1p1I3qOWLZ6OK+/XtR/WdENlZ2EpsZqJmRQfld
66u49WAmau8dFeFegfcaUOdDnwoRxW3KYG5+oL9Gb0CvOSlBf2y5yFvanCkN8/u+n3PnqmRKLsdK
0R1N8QI2juDNFGs872FMdv2UiSeFdMSkBFxibgdEByDs1pzQWpFbrcGL/EXRENxlLGM6XzHpLXB7
kH7IjCb8Qdz8l/OO7ZvLrGWMt3b5O2vTi4340caddUCshVU9kDFGpLvW2DH789lVKTVhYJ0SQDnF
5IZhow7AMS61hbKD3NhnZ+vS4X1P4rm6l8tbfGZqba51ETfomk6x4n4SLSKPvJNpUok/bUr/LfQ0
8KsWdAqmP4Zsfpv0xWmXZVEbGof84ejFG3uRF20Q7JT9Quyw5lfqojGPSgsCZIqi05imSL72whbr
bK+/Cwjume2QvxHiglN4n+q8e6nqHx5s6S97p6agR1YlKFOyKYvfdip1EApdKlzjkAh3EB6xcZb7
LUMatvleXlEBXxn007MkWNBfegVu/x19WZfJbH4EEFeRssI5R+CALTSHGP9Qw62f+0OQLB8NfBSc
m3CrORNNJ9AW0tV1YJzrHzojz4m7AbXpap+dSBAHL2WCfp2r8q60EAoTMDuwPbzrwU7zZiKVjbCC
8H+WyDID6eZRqqJhYe7Zs+rzedJtHtIaKGWF/Bz+SdBPi2OuvSrVrK4WD4zRhV1YTrrscRDSkUQD
DBU0RHaxFpWFgqGPPp8GZ22ViijMHrw7TqwrIGKI7662zQmT9BcRmSvCHXSkdIBorw8naW/Mdfx0
ta2IYzeeucBotye0+odG5i9B5p9bMD8TzUJDZg/QtV8F9W/7l6uOTEi10g5MhLkvdPop0r9KhZEu
JhkUXwxHTgq29dUp3xbmxDNXRsLIyCms3ZB8eQSkLNikCqbo7SU8DN1rRv1FztWnWb4aGxjM2Gp0
iClrw//hdiqPF6hvb10DlyyLKn1nRZG/3U4VsUmNCnD6AYfLcrh1/ibe5fJq2OCP6xpUsef2xfNm
xHil6YbPQI3CNL4VuGETLstpqSwleSefaBAby39vqn/7Wv94b98uf0WePsyYFvHBsyYymQELROgd
RWm7pd0igKdYY7kzpozMPLCb8b70L4+9X+Nxilaa+KkdQuQ5dCXGoKWyIT015QI8ZzhNVNwky6eK
OX39+vd7/ktvXeM9m0jHSQGSdOPbHTITH1rbBLV8oN4RkAXtPDvq3ikyJaTVm9BmYCa9aCgN2x8O
0f9oVEw6qL+/8re62gxCsfWGVj4wsiEhdYVaNaGrjhbpWn5GspOZCIJQNGfhEXlRJXRAUsb4EFk4
fWYOTPbXcM+ABd4nmR4766PlLJ2qN9Rzr67tSqvqPubd0vc7iGuwSMtWnXXKGjEV2eJH44nb2FFZ
PkYyJVnCOqJGbZtAFLjSJaCxgJzg3980lc3flq5syWQ1GgBZf0GKf3vqemXwa6Gp5EP+mh3wJeQr
gn/iZmkq14BXTHExNI6Ml6b+8v2D13zJtE/Y9dC0izWeVZ2Eo26hbfI3kdQhJPIIpifBkYxo5D1z
krnoGG2MaiF/McZUEPKEX9GH+aydR/irA5mKeawRrcUrojpahVg7j+pcempp0sHy31q4oJn7F4eB
fIEp5NtpO0b6IclaE3nyGBwiTz1h1gn0GzE+muQQQMtdgw2y1mygmbAW2EFLxmZuHU+jFvDeC7U2
yjcsKh0hjzJCCZyOLlMSBrj9u+6phDox0By24DlyqCHcq1/Eo4wXHYKQiFC1d4wNAccjNrcsrg0t
zwATebGXFghE5RVyQ3AcI7hVPBOphLV43yGvkx06bBH9RqnZ9mOXSDsbILBm7XO58i5+DSVCu+v5
fKRLOQB0RF5wQ4/I3xFPhfoBX7k3iZ6C3FHT14qMA6II+hUo4d5bYWiyUahk/rtBYxbZCQVPa85S
Y2U0i5zEGwe8fdxuOP8QCQAGUux+x3SkNZ7Q8EKllRfxNeOShCdPf4NrilpYZqNEIdpAv5U+uCLa
7B9ok/XxHhYjKLn9eyUyo/vbSuRxH0c3OlXFt9t/J4tNKbsKEdcw2VyCvm/eOXoPt2XGuMoWYINo
Szd9C7nQ1/osBwdYp686SQDAlxG6hkeXOycJ8CQUGsdYYfg7BdaGLXdXiMfQPYEra3Fq4cPIrqW7
QNFQDbaHPEibt+imrOiIpEQ96JtN86XfoMeRAoSsf8ZaEi/CmA/XK4foGk8txy3vAEXXGSP0I9Qw
fGhO6S3gy3LmI0UDEbii6x1/6iHRWRNlJobjrkv4A9AjUaItYSt7lPE5RSpEMgejnT68lfEkFJyM
pUd3ddHyPjcD1NmMsHSashf3kkJIyMa/G6WRftaHG114jYUA+Q6aKbP9Qtk3oGD8S2Hg+XFfBnXv
B/PszZ27wqS8Nc5IhyOniRQT/znkz4joch7ljtlDOGz6/i1pp9KBvuaEFbfBiFOsBf2IAxtkbG2L
3McQoIggqiVYfpPqMRWgrhDkh5Dsl3q2D9a+J6OpXXjCWgYu9xbPlbkx0oNPMbJFmqrGKsaiJjkp
nvelzIC/QKjDT4h0iggmGyHYxYinyQfyHO0tBVFIq2shLMSdQIRUb5tEvcOvIVEQ7NEUPRRQ99Fk
RoJYcqnJvlTnhEmMvLZJ9+SvXJ6VTXUFWIYMHNMN/e/MnLXJRnxKCMrtLskddmYXHDLM02MjgVDQ
3nC6fO7mM3iLYGbQV/CthcLL0SQqlDjilqka/BJ9j/KYNmYXnDuk19JUtWOQ9Fmz70mLLbGy71os
O4aNnnFDYntrGDZQJ6V8Cmk6YMATnVo7+NjyK5BFwLxsnJj3znK0LwJqt/3HeDnWkGzDLMPC/KwZ
wMNwCNndLblJ9VkZF0v9yQujB0RHYlN1ZhhSAUOvBeUSzAS0Q2chwHP4Qv19jmeZ9Rz7L97Rx08w
pY2tnIB4EjC6FPeZtAqMUcsW5XMGRNW6dlcaZ34GxBinXqcyW3umdsz5sghXmUi+k2uzUrcln+7K
ovEPrjKGEJvxOrM+dMgxQARATntbbp9MvXR/6po2cDZxmMYQy4EVYKIhBEkled58qhyx33Xd3nIS
ddETHgACNqwxnmPiJP7Wl3uyAEEHu+/1mOt61UcWGsElLyrSP7L7JiqpRYjfbgmXENRHmAhJdonJ
aXuUNzc4yZvHA5nELMB7m6bljC0ezoigssYYmEXBMx1X2vcokfyd3yA9NNDuo5daxBU5y79SbMVC
n2TZhRSOLn0VMxouTpac2nXULlJh/TiZ+Rw8q8I5k+WXkt29Ya156Lgq5akkVYCuvv9epZt2soqm
K+qXzPuoqr3sRqikxqz2o5mu0nQVCjfLhBWu7ItmqX1Qs4tEecpsJE1AHIsy78VLlR4LemhQ6wv1
kKvzJL/jEGgJw3nu6bIZHlF62rRncyqo+g2eXRVlGkXLAyBSu1br2Vdwya8thCvonTMxXQgfXTdH
MVO2iFY+XKmYogztBphcwdr7VMjs5K3yt774/Ukof+oljdXct+pZF9EQWghpVA2xAv//byVILFaS
H6WCdECm8dW/Rvbd7aam9Sk3C5Il2BUKKO7kaJvxQtjU5fpBlUyTht+SKUq4jmYI1XhYBW2saIt6
l18YvVYLAAGqAtEcH8+UDMupGM90AQC2jU7rUvOcdGed3VM51OXh32eZOjZ///GJvotgvUoymzZz
5UOHKTyTNpL0aWlMG9STj+IRK5dQrrp+l+B8UWklKukZAWXmORDYFdt3ZtiaaV3QYWW2WlGuq7eS
T6NZ17J96sIngTZ/1QUEc7GC6cXMA+mVu1C8iT8ERF49nM+lom/Q//CI/vujSf/tMmk6Nx2GScRx
mqrx7ccSB2rFYnhIhweST2xNTvuebvpoJm70K1XYv1/t71+kqdMh4UKII/NbjyFTOll91HyRjYKT
jtpFDLjkreSvChjMF8jBLNx44auwJzc8pd24QEyHpB49W2YjbRzoAc2o52j4ZoQQzuhAxNAZtIi4
ilmvbCJ8WyAeSFsf1vELl+0zYHLGzEV0DbSX2vjh4/xvs+E/CwORGP5SUTPN72IdT+7jrKYJdihZ
hOaSILAOmqvxBKtSz58rdOvkyxYIpg9Ch/ZORc+KyWiGeS0TwV5FV4sQU2ulJzutWGndOgLESCj8
Mjlj//MfOyw6YrAKo6dcveGpJGlJATfgEZeR6zP8d8NBAzR5GxOYepruUI+Up45NiylU6QzAJReP
5/6TQ0r/TA4KoP6XO+TOxg7AEjpMYpoRQ7tp4te+u5OwaxDrxyDL0UdaC+4zcrxVOJFFf6VnpaFJ
bGdVg8IP5iRXSyb+k33oDNeHNlWrLSmBspPXe0oJYlAmFRrNloHNgDO5hIBpP9R3gSwWap63HnzM
0uouiKhymIMCSuziKdZIwEIXQOkfLPpq22rv7abbytVu0I5ef6zuFhONx1wvl/UyrPGF+a8YhNBs
ghNH4ksTHbjW/EFbg0FwNB2MGTIFmlfCkYwefYNfY1ty+QQxs8KOQ9xnn9vafFBXgbTPpVmwIx6k
OJIhpxuT/px7jgMqEFMUHyaAkcv3RsnHYVS4MwVAYLbO63mn30IusUOCg/MsXORu01YHPHN1sTfd
TYN0xB6keY7VED5KsREnqbqU+nl9/feD9beumI5sDLuFamgi/cc/99xSMOV08FmIVbwXNfKvk3w7
FIuiW5varO3v3QZTTJxufBTNQjETBtxoC0WkZ4dhdYYL+9/vR7L+0kLhDdG61qA9WOjG/nxDsidG
g94b0kHYB8B9oQuZTw9YQuZoQcMCmvGAT7mmyA4mP/J+8RaEJxZfj644gVYxda8FJwKwVi5+pNfQ
drdOmbHgj3Rk7T41Zx6d8DnQF9oN3xy5k2ixy+41R+Xy6odXqCC9vmboNczk4p3nUY4KVFNrY9E9
UdByM1W/jAArnOPpJ33lJnZCwb8QFaYsOLSx4WdAmQSCfFX8qLYpbwR/UYQrn4R12MbuJRvucfqS
au/4A9TDsCCFIiFO/RMKMnwtkIbVG0gY8kIm6KhAH7IjEFdWrnLu3tp26QEJRfT+GcHUMTaJdVS0
LUtXOJGmPszxnbb+illwy+UdVTwcTQ2IBB46EYEPLBpGKG8iRkgUsO0zDNCQH9o/mY8VYdFcSvjx
KVExtZUdsg8s5ulGY1fA+gSAEIJZeGAM0J76com9xGJcHps+HTlmiyC2hLWU0V/basKnF6x1spPk
ZzlYStGd3o32jj1nE34p54LWOq7DawlIg5ZGuRbqBXJcF1EriG8cufEtoQ28G8RPk7vmRxfMLXmt
LBu4ASlOH6dxF2by03n293WHoGw0sBtwK76vO1nWMoYRh7Qn3/WmulugxI+VPr3Hx0dgy2cR4YI/
xpxl2UH5TH6YAcjKf2uF8QE0eBlRU/87eRI6xdI8rRIP8h0kmYbUmnMI+0HsSO8JQF4U9s84BV+l
ZgJygKoy+Gi/GO4h9cfJQINlwKB8UC9w0N3wY5C5FIAXK0GSE5kAbb6YlK+VbOfUr4dir39SUCNW
k84SFsAEDFn3oY3M4GlMrT7t0Qy+q5/KGsk9tZE+zZlF2KCBR98EM75pgwcddj7Y7WiMeqdHQzn8
XMMFd0YzwhP6V4v50AT8ejq1yKu/NCgLMju9sHpHqhxohwAJMzEt6hc2cRl3OheW9+JsvMl0l+PR
5dOAYPdGmyZKkSGbTtDktAeBG8MVI0T5rvRT8eayiAhfrs+yLXqkGE+45iMSeCa6+Rl2iHnhRmBi
uZxiJeVEh0c+RDYCefZw0KjI0AruJKSFkrZ9Z0xZRpB7bYGA5XbJNZuSnGur8aUQKwx1zTsBJ3tD
HEabqNlixalQ0Y7tUOjH0wYIFV0vfggwM3cZo/pX9swFzZxq03jPrQJghffJdUalFfY5XLRP7RW8
WUQsgT+JYJxXTrcbWgc0EWAhnDsaZIzO9gMGn1A/krv+Vlx0ZRFtPQsdGamOpGjDoGMAyW2H18cu
1uMW+hWiCc3c5TNMtY/hg+x3uPCEl2JEEtGIkB/6Iv6o9zH/27fh6WFox+hO1BixjAv8t/Jdzmuj
zftaPAwYQIol2vKidHpMe/1E+8ivmg7aG4wbM8V5Es0M2KOACPgKN12EGmFSU0cCYqCuoQ3Hrf5X
4ufeQrIaTuS3BrzoaGi3zly8lbPuGCiKx1wAF7cPFTWWnHm2lHU4DBPfnaYXDDJE+Lj9dMBwQWzi
26OFlPXgFIaa02NSGBNvoze2LoXEF/Y4Vm2NY9L2Qdth8uLm2TEVnaKWpK8xxoPyFyjcRe80zdlc
S0xzk/KL5W+H66Wv2XpgU6/A11PPKmulmiY9/TQYzRMWBg7k2Nr79BboqbCee+hKDJy2JkcF87IT
pUCKz5lndGSD8s8P4grAX/srC9JidgTpaFQ48CocIFNaMfQp8IFEJ/+F9TLgbpng52Q5mqhFaVUy
Hl9QFutHpAg40D8B14ECfcrm2kt0Y5kU73D+3gtKrRkpvYumY/7mNN0C6Qx6wpIcP07U8QJswBUn
ABV6IfTs0ZM5/l/Uef6X9O4t27N/6Dcql/8fFL7KX3RTfy6nb3p2Kw/8wE0oLgNl2pI1Gy9Ewoek
iU8s14wlBgkiaNf8CKhs2Q19ymc+L5kUtM+qMbhaq0bfCojw8Ks/6iEsFi6u5D0TommeuD9UN5ZU
cNZm2hUuN5H3Jjf1p/oz27v1vb+wWVWMZ36tBgUUgQMMnGUWI1e4o+Q5CKAm3Vd6Mkjn2ivTxGwa
eI7PT8SSj+0b65lCG3qgsH/0BIpOuZCoX/RuIFTld+0tP1k3ePWJtQT6zvbdigsoC+sCQznZYGdl
BraDv519H/8Kz0SykXpaSVPuA82NUi19Vr9w0Fy0K94q/RVinvw1jOI2f0WGz7NxMT9w0slLpjkB
blm4bFx9pXFnpRhlD2yNpfAqfAK0KpWJEaxYgiwra3RoTbA/xWdmtT3PFwAnkIfaBLtyx+Fswblq
/Bn7NzsylJsiHVuy9b3ZM4uzjBEm1gBUptLAjQMM52iQn2ynPj3EcEuJnz2ZPfrDyeNZf66eurdo
T0bfK1yCxxeQk6N/l1+gu1+Ee77ZIKAyCxS8cJDiuUSlMxl38CPoXOmO16t/Sq94+8ho6ez0zCOC
9bwogXLjDRu9/9RtcFmaKe6odo9JSSyfUEGByW7uoGZWuJmoY9nqZXOGRcmTZ/nbKMF7MY86MDxs
5IC/Ie5xCtCAwCdAPE84dVmB1dQC8E1d/I6sMzti5qxOJe3IhmwigtURjaYz9mzY4477wVcn3H0y
Q+B1vogfGLBkcdbvrSMzEGorVQGhOoka8u6nHjXdy4APUpjwn7hZoKEG7cu8w5wlb/mNNrSyI4ve
neN6GwCpgBQmg4iTBc8gDyZyaqqEswk7lv3dp5w7cCB2X8aq3fA/zshoPHvPwha82xoaWro3b8Wz
fst2UNdVk//Ol4E/9wVoPjp+0M5luRs++pP36V2gUYPmmIxG/XrJWOD/UXZeu41j2xb9IgLM4VU5
B0uOL4Tlsphz5tffQffDcakMCxfoc9AoV5tph7XnmoGmB3AxMVFUfvYaDr48CT6cfXLRxcExJuHD
AJSjgmHAowAKxwlev3hX1VNgsBQ3SPjL/p3Tww9ECqitokgPC1UAWNJNEQcKmei6HYnABGPnAR6S
caqBVlbdkw2CSvPY/ZCZoqPwVXwfUgtW8LXmxAr2y0HASHgElkAYs2PWflam1pWuVP5Q77wX5ZWQ
AF7B74cdCB5siX/DAMP9GtD3UCwNrK6/t0wr1LTEDAPxEG94T+lS2ftneKH6e/OgPorXNt7nL/Yn
ND33sT34rBvMTpW07blNAYB7OblC7Rrr2XaTzOGCQAOfpfJE+qiuMq5R0Vi+dM8ixlNbYUM7Kdzg
I2Dt1XZasSDAnKdUIX37ilAX11RonMTcMW5waWNR0zCIh32eXdtDcFFO7Mt8T5Zi+MxMClgqGoE8
H1Sq9pt0KiCC5lOJpD32sStyWCo65dTvWQDBF+jwJf24eOJGXaxe2Xnf+mqc42Pf4tA9rNwdZp9s
UFtOLM2rfYDyg0yAuMwYlu5jeakX0K+FB/1AyUjOoARn5816JsJEvToUUCC/XISErH7YC2gKwFHE
0oV3RcAC5mfv/G5t0z2JtHKvHeguTn9vEZ2BvfdebpIHitfo6m/YDYjt8LwxISe8WR5NOFVXGxOG
bgbk8cJKPCy/+YLsFe7f+EghgOCc8OpZkzLCkpsW8FjB94tSDIRlQ+0RrZAzjhHxxXAeJ3GNuQeS
5THLYJYNxS8kSRoYIGgESpUu/eUpmwMOX/yUqCAFszdM2bytwEoFuP0UoqZ9pCyBOVfDAUb5is6U
syM2nENvcwQSwvL72b3KDaXDSH3UNrWOqgOrpHFKhYR9xxRRs0K3BZCMxhjCgGKRIKA449FtXvEo
OuK2Rg4Fr78DUgdLhkVJ7X4ZqvhpvqDF0A5lNAD2oL8NXnOisoxJ/F6EM/wZWKFrEBV8/5cGUV+E
oIPC/1evYGYBfgA3BedxZPwaWswXZ1O8VB8FXVjg3CkmWDOiGsINEB9lM1piLBGzBm9NLBddNKSP
PaZJU34jlRviDtNDrDwrDYyAiZEYl3RSrTUq/kAlKmmSp1M0I4RM8UZSBupCgysA/G1grzV0mkLU
+v4ckbOhLEUkWek0kteAVEDOOPzE2tzFZqGZ+hT69oR/93BtXSnPKNaVtdIj+uYFp8bWfcEoKP9D
Y0MjEvOdwLBBYB1N6okGe4UIb8LMMTaQaFohOAMLm3ak18dzPI0kIPp61O2i7J1PDgcofbYe2Sv9
aBLi3cyUAk9AGxNN7BPv1nOnOMiI8DaY70Q6klMPVkwuEd8xPPVsBd20pLeE0Y1JGMG8xeGqG8I+
wp2+5Ksi8ual4W1Dd5euS/UCIl5jVQD551xfenqBycRJeF1j8XXYvs/WWwumQk31UYtL5TqYnb6S
HiDMtSklM6WxjykmMhpimvbkgkRnSCDWm08x4LB5DZaoHLN4jI6GA8FIJb53SPBGeL5TDSNd9rmJ
YGMAylNLvMXT/K08mohqsEnkyEXZg9dNNLVgKEaD740rbVmeSaRA3Q5KuFUvRECG9Gax8v1sCSQn
c3odH8tPOOvaibYvUW30A1luCHTbYxCVP3rCkB4hvBK04F2kchD4m0B9m/IFJGVTZlt5K/wptx1/
vyfEHAYbOpyBNo6ZFPHHejcBCsYVhRMi9Hi73XA6cZ0xvzvYJ9WI82JxwaweqDV22ASnhLoOwmem
EDSlY3Nq/kif5ZHygHX5wg/hgaIA5p/uohyS55Yt9SJezOd6bgESwiDehm9UJgiwOcmFNaGh+FkM
pS2/FbEzvKG2hUuBXmBU/aH8V97JwKbgIeCCNhmhn0NhVI95Y26Pz88sOYSDeBy0lM5x99HDZgPy
M68IwZQ3ZcsM8ombhZ13Njnjj4wnjwCJc/vEWPPsQd3vHOonE4x1ZAJIcuKAu4TX4SM4kFOMEyQ/
GA48i2sT2G2JmbTGYGbAY2AGoMRpyF+4Z4oqoCCKVeD5q00Zy1GG9GlOPiuQFyOb5B8h3+4PGxEv
3v0U5DHhCYTqyvPQ33jGJLr2f9gRqV+CD+o3nLPgmayEMydglzCwcEXk0hZzp7NuzYVmkhRLirQc
SU87Mfgh6UiM33Yib/x8LGVf3+CQ4vJcjcRTCuzAZxmsoogAQUNPhwANBbGtyOnf5DUtOK7L2293
gHk22Sgv0iMPjVgepRgNpsErFwsynPBTMLg9L5wOIGzfjTzrMBeXHU5X6R3tJXXCD2UEomedjEod
q3zthnYmWWWXJ5JBSsmjwIr4AnpZPFF7eQ/Buwl1hoHF/s3C8JG/CH+CSwe52lt7F3NqMGrRZm/9
R+2cdCPOFrzs7qidOOa8CGtvr6+J1FmIz7QLlojT+OPytX4lGAT6Dkf8IdiJP8Mkj12YXQabZLZE
jZoP8wZaqli8sGTRhRmOaOkfWx9pNV3jIbCqZ1Ry9qCtS6Y9f+gO5FY2JRZPagZOWjLeeSA0Z8Qx
zOAnGn82vvn8hg92LwlfULAZinEgMooOQHrUjERxPQA6WRd2fMOasVh3j8WwoI+wE6nIN7xE0rri
QzFqS1IkMU4YvKlNGC1EudDW4DnYIrGHGHzGrDfO5GSw9Du2IIsPiXDy4uNPM5jd9ztpJy4RWs7M
g7kBwamvrFMKu+vXKYXYwGDbpLPiEzaI9VCx7LLDojpADEuogKpM6Tt0L/GVP0bqCJ1x6S3ZMd2H
8t1aFYf4mD8qrAf4M7Aa2WvmsPFOyC0ONW/4vfRjDZ7QH3kB/WkPp3udeFPom3h4nQg2f5IO1Hhw
6UcSphm4ip2y/RDY46OQHKAHXt9R2rHHQ0vkoSCz2meENG/mhqTEpX2Ml9VcXzpL8yS9WUdrzugn
NvNogUEPcFcKb+jdZv+nhjE5YBOMzqo+CY/9p/dBnPBwshDlqVNiE619lmN/XZ3sh+KZEPGQbsan
u4Vna2h3eKPST8U0smBcWdWBMCjdEBw1s0vIkcU3KNw4D8JIWnOiingyrOrmzhnX3GhGSPLSWLrQ
fu+cPFBf/DQH0ZtrpiqhwL/thzatGlRNxtHD3Qj9rsIxvGc0TMiioyAAx2XD58RhAMRSmTO42azh
9mEgjyCMkp62JG50AIP2BHNJihOXRfZPbwylYApZiKB3SkfwlyccZzDr1JCG2jsqx9ad1tG4Vod/
9CF6cl4UI+G55izwAA0qhyLkDPCTAw8YB2b+YfbRXfBRMg7Om5TUzUH8YKt2L5nFkk1VPlKeo894
DT4qHIsXVkT9lBMjhxRS3cSr8FjK6yF6CnufSfyJewkmJA7HfpznX1sqUrLcbLYeXEsmdK8YIh1I
DDk5lMZYjYHQkegyqi4QEZSzSv2uoLUdJnT3rD2y62FUwC+sgzmeFZzkWa5DkL52IhxxGcnO0DDc
OyuoMWBJt+cw9X8f75bCbhqC2csBH085fR1WZ0PyHCkioDnW2QfsVx/yDeaaS/vB3Xrv9OPga60j
mYxp6jF2NBfi5jjBgfRMSc/iA3ppXQzutJho6jh+BRtx9ywU53iB/9iyI4Bib4zFU/WhnmgP2h/Z
gaJGxjp6KX4UH6gv0C1rUwLJCiCnTcjSzOHlYD7j+pKDX7HbQvNrR+mj+fD7oVT78V0og75oyO8R
v4ii32DcJmuSVoYofGAV7qgkMYj4soHlWONinROvOfgNkO6+eC9IjG8nICWOsuKMQjXrUKF+Ks8Y
BbG+Am2Y5+7V2Wo7TE19lkwKd0LDSGWCDRmA1puYKo3FiYAK1xqn3WOKVf2fCK+dgz7z34gIANxO
nv3t5J6BALYsP33y/z2mdMMo6GWtjrNSQLB96j+ceO48QWGqVko4y8F1+fjgSwNvlUPVrOVwU0x1
Ju6muzIw8nOEX+gVJeJgZWssODmK1wJjLrxi3an1woRM/2D6irFU9ibUI2Yk2YvlMye+8A8h9TiN
gioTSnYlXuairDkBcwp96bwxXPbhv85f+wcm3qJ9qNJtecWrJw5X0blnGSFFmY1QmgxohYDz55Rg
kBH7QTjVXpFwL8onfg4W1gtTinLlWr+rG+/DIadNZlkOJvUn5umYEQ1N70beUA4yr14sNt2J/Zyc
Sg6SgHhH9U7UuTr0bf+ZYshwVQwUSGMwbmoUTXKtvvBZnRVUvsmIF5d2M+QXOCDTP+Kdixj16yvi
42fJsGdyxk22mGtlo/gSP/c7UhuX/dxVZ/GV1j/AWXssZi1xqKcAyxXiPoNRlE2bi4UT/gBxTv3m
jm+h/OMS/+0RbjaYuDOMLK3r/pB/wEd3nuMP6SSurJlD+pC6tGecwCksild9bxwrULh7eJH2w5jV
NV3S9C+XF1G/eYdlaghJkWIykNKNfkmCheJOwQRSHCe8qYbRL1DoK3rZDFPqLzuIFAolyye7vE2h
tAr7ZfNBjWttCY9jveduoY5CvvMAB1iSnDmOn/CtOKDgiMoOvocHMSL6t2CTEZc+1vEVXpazAIJW
tYv9w+9Lj/HDC9bxisGwBRGUim0KY+jb0sP4iAw3po7trZF6jK721tgzJEh4znblsnuyXuSrvqK1
6B+0j/aDhXgZH4wX8arMCOitUaa+u6/UgeIT7qgyiotRtuOYv1MW5Nzk02JiHBWKLs60IC72Xt+T
zifOtH4ZnF0wB05G+ai8UuRI3SiwRzIzhpTfN/ib/SPU7X7Lvke5dKfVYf2w4v712DccDCf060hJ
6fIHu+wdS2LKPhbPt/BgDlBa/2Jf0zP0C6Aygksw+ddHOQtxzik3eaJTxoIE+NXKI7Ygn9Sefg+i
Qy0ucfv9kBsrvhsLmPIxuOvzsLmrSw13rHaoNdCg9A80qqC8O/hnjfN3DuZVfhboVYDTURcf80t6
IqYVp/1FSc6jw7nzFf4ghyL6k4nCGR46/QiMFCYEys16cHyV4WlwBuUuDSxxKU1wCJ946QSQGc6k
A66F3a4FYWNEOCHiW1pTuQMH+vfx9MUU/3vNwe+dfUyUCas3/pOEfRtPetTHWWrL4gGr7PgVfpC6
dNRRNWPRwyZGAHBfGa/5PZXuV6H5z2U1w8AOyjSGXujfwzj3DUvQwlY8cE5p8+M2PKCFBrUo181h
CMEhfzMoydtFgf/YVss7D31bBltMnIE2r8EmUA1duyHQWImm2XgveHtNeoJKQxRxNNcV8qF7jvBa
P+2JvhZsa2nm1qz2IfKaJqlGj47f4bO8sqNDFJ4Me1XQsbpzZ7fL1393hlRQErGf+AedzzK1EtQu
8PZY9liE3xZkqIJP4QXVVNrgTORaB9nfV/cMZ5VbbsfXhXGgkomSk1Xc0/7+ILptxJIW28RD4dFp
cyRrHZpBABDQcauIicOWmZXpzDCwFLWtaUtv0ZWezeatImXedPYSsbVGSuQwkJdNy8UHGS3pH1UZ
UpEY0228rEyXZEZp8+Ey2ksfFkxy7UiWLaqXNInIkXlWxcdEvUMbuaXMDk9mmBp+awqkSOVrx/g2
wtVOdRStNty9rK+bZIrfHLHrvn0y6Gl6T3e+39A9+T6uby92010pyEZqymS4GPuzZAN7OC+59eZB
zomWAi2t4gnu5iTns97bGqRbiGO4tsV4xtjMMEQYYn9/wkZSG8NUBXdfyhuIMQWQKCZyKabBCcKp
bQW2n0s0Sfu5o7wb7UqDP3Hn8X+aWN9v4ebxw9YJ61LyvX3gr1IIKF70p0g+sQiosRsWBNAEO9yF
TjbnK7jFzsiNnVxsW8xXTVzNCwDegi5inWiz32/s3n3dTPg4ypFIlY63F9KXyHjpgnWrLETjSWAD
JfVL+Pz9cl+V8e0wsHDgGUi/DL3bytkTpUJUFGaTWmw0wEZhHUUCc+ijIpAA83sXkybjztiTf/z+
3y568/21SquxqeKiHUeCiCNX4UEE9pWRwAmyZR0P3jIiWOy+mvhEsepwOTwdZyzFnasA3SYuUgGH
71R+TaW3Eh5pDzpQgku2/aMoZ3ewiB8/ybe7vRkqnaEYoWRb7j6XN4Gw86QXPgnmb4MdGoYSdz/J
UPj9+0komwYCGTvOzQKXRHWbDX5z+xImuKIcsl6fZJzFiv4S15gYl4cAQrjjPXYtMbD1KU4uDTth
nmET1t8rk4eHu7kZTWShBYbRDThtw8v5tiaFWlOKEPfcvQskPdhA6pyJ884C+XCWAUuHoXxqxlZW
5KlWPfoBEc4RwyY6SR7+ELTwITKn8wxKTRyDR5Gt0KAk+X0Q/7BuYvMwLCr0ieEs3Zz+ZD3VkkTt
3T0zGNe1ujqwiHjGRxIQ03xnMPw0dlEzIOsHlBo+0E19pwW+6KtR5e7j8LHHVB7xU6/FsAoOjfem
12B/sDX7eKHa2zR7rpNVWxUgf3tPgOzKTtV8BtjuxJYwIf8joDAVQPZMzbmzjvxTLvE68CFQEH+q
Crer3IzaQhbTzjVEd594z8bAVtqF3qtigldKz1F/KJNPD8vk5FlGSnLXMdH4cjn4Pm5Man4wbH1Q
TrO6iDeD2IgToa6MTjyENK9ofPoApDqElGc53tTYCqzJg9kY9Grtg9ZqE1klY2QivwEpFiXKRv1R
DrCUm6oEA7xJ6dYk12ajfxJwIYE5uUtpYZNV7WHo0inrJluntA+R3C2ihaRcnHRePejutjYuCQQs
R3zP02OSP/D/GhHPknsw38jQca6lgl7Th8JIVz0H4h576hzyCq2Wc0DPA0fhtFzQW3eKh/QjfmmG
6NxTHm8M6C3ebjg9TFJaUd5CIEm9XVQIv7VndNQS1FJjUVqXaKdVY1/Z0LoS9bXZezPMePp6bUcE
2NENe8ze4aYa/PV8ESRrBSaLtbDdUy1MnG6B/SeKtQSyUYb5SHHWow9d3Nv9m96Tlgutc2khl2sn
Un72yJxwXmyRZi5RYPK2eBBp1jXFUw5OijxrJ8Duqeig0KkRcjo8EQEzDMDYmQvwiFzOTk6oLhQp
pg/gLHUHu/MebENegYXMvfGnD/XJenaqgeix9Dy0VvKTLV0d6cnQoxn9WaVqBkqob88g7SFr2VFG
2MsumNOt1MwZdGQb54poG3xK/t5i0uDu8WkVz4MN/qK9kFsyZLM8Z+2iac4BUKMefGT8pnAOB1ox
8NQOHqV07z1YdFKJMtWoNWOSQaCFuO8xTCZeKCQLZmTlW+R0QdMrlanTgqNrpNReg6cszxah9U6b
ilGF1aO4CuhnD62nOpo2SjFVKAwTB/ctbSZWGwBecjO8mTrl7FUBjXobjt/VE6c47H4hOgDYpVsF
1hqHjsqATAgvJqf1SoMivhSP4lTYA4bQu4THUD0mj5ijy6/BRnxpmyHNHshGocUBMxsPgQIOLeq7
gWOon0GO2xMX9eK5ekyukTuuaLzgT5lOK1SVg0J9RiIshvgIgEnBcfbpisNY/5lmI++ZHpvtLVss
H5QJH7yVVkMLJJ9aAH/5TEVK8UBV7FXvgfhaxq8NkUQRFa+KNXHvbXRalIaJxo6BDUAxzvBMpCek
V8bYq1KCYaCqMTagf2VJN/EcQi3QXkANM6YRgcIojN0dluCkx3TJOaJzWmfDtk5ybfme4YhSQB8W
8eivHHEgGKTBKku9uaD3xMNP+pB33qwtVNKDHTd/pegPBtQo+Nszz9xLR6pG3BZGEXGq6gNS70T5
FMp3Fy4CWZbwpvSVks0bADI1ftd2SfSQpifiJ/SDZU1L+8BRVhAOrXDIKTgaZWPa285A13rQcPyY
6EyIRouXWvBsgskEiwaAnRQvXzoa4ryb0aovH2D4EoQCCBNjLE5buSPxxS2zRa5CIdDWOFpK2kxR
Vo07NcR2TJZwJUwaxkTkPuBL7raPnPhGoosdPjYCEXn2dYpccuB7+kuS6FvpmNJ0aQS+gfPuRQO6
GiP2oSyABPmAgtfeNgAIxptCZ1DH/kd9qYp9AeDBvsT4HZP2tdzqK1F4zp5igkoGlzmnJWhsjtba
DHfuJsLoahbsg5PfryDkonF0Zn+MJYe5akXztmyf0+ZZhU9JF+KpwMgpRQF97kPImia0XMyf8L50
x548zw/kigdzyd6u5ZWgX2iVJEgssvYcrUJvHjgzPMhkoNTa2dnKK6DMEBPon23O7g/qKfnoZ8EO
USkThc6BYW4rHTPIqT6HXoQYBBxam+GFfhU+UlyuT5jtdypiVlJ+p369glRpoAcVcWEBQYGq6fob
MFvjBUhg6q3bdSL/wUvErR9DA80EqDQ+qOqfEtl7/iGaj2H9KNgbnyXIndBINDd+eZDo5zjl3PTf
NB/jETLcUOoLIhE8UHo5Ydv2Xo1FPHwujtxyjjxY2VOUvjLT9FxeFlEyCrQPeR8qb416kJ715kgq
s/gyVEo76D1ZusErNjJj7CLHRb2FwsLxEx6yMfCb5wMUSpgHq1YTvgU2vh1IqBYJBCVBIvRrhYpU
SadlsDWyU4gXfXFCrW0v8quOMdBWTl4bt8G2dhfQecEH1D1gXSu8YmpaxC8evPEuJOnW2Dn5ayUe
nq3sQs89P8I6cfmc/twx5ylxaeqTCv8pXruEffeHyp2gvmITOSdkPkc8YQ/FbuVo7jjHAj4a4VKH
3eyiJmLoUUyWxFlQGpctCM0EgbcRP4b+XHDX/ic0QxJNWny/MuFCwyXj9N0/Et9LOg5zpJ1m0JtT
Ze55cz8HV9HeG+XRgvTXpSunbCfdRdaWECVsQgYgt1hnDegTfztsJUaiuiRosYo2GCA6W185Th37
IphrpzxZS+ySKmkKLXROvLjT4KZwIErNMdaaOa/8RW49SIPHHN075RmiAplqLXzzilb6pyCtbQci
Q2eOQmdf9Ruj4dkWhb6lasj7l9pfqxALQFFjWmB7DxEFon4dfk2/RKiJfDfM3xrzSJHT01zrJ051
SOW1hjYomNX2x++lsHR7eLituwZ48lu9bshhUYR+BkqGTF4btem2/wiXxofsvPjCO2uVNk18dm+I
qfSjfCD36e93oP8LgFL5mdIQsymqnBtuqnFftZJMSbgD+wmMBKeRcqY+2fO+Wmnwr5jG3ntnE14J
MfZQqlMdHiHjIsAPKTaXPkyDcyfsqN70efpxZcCQLuKTXjT2sGZpy3m+kSGjwF4w9hAcUuyfJjjl
QV3/ZIcSRkKEeJrdHJJHNFbZ3C2k+H0+kqlcRNzcBJwK4sEit31slaPRvyEB12m/0sFIx+pFbJ7y
e0RW6cvi7LYYBtqRZFxocECTb867uSCkXejRkbSDhWrtKpi8UzJGdEi0/QLUqT0YZxfHWhwbqllO
FTJk3WBtHmGyRx1Ax4oWiB2v7E9Kn/DaoQJA9LXsmghA9lT2ygS3rjpfVh0LEKrN6NOlaaVPk3c6
ehRKsrlOdq3y6apPEbVQuB/avUcDhp44l1F2gJHXc+PFxoI3vLLby6tqynYibIMekQ/GyCVz3V7B
gazXVX30iP9I8Jjw14QWhd4SWRnOp5L13FfdzBCn7oWQUlWaydh0wG/C3jTGOMeYFQFVprdjE8Y2
wX/or7IyVuYqDaNqhssE2qVSHMELVQhPynGhdCq8IWeaMM2MP/aLiSS8XcN3C9oXMkigamDBZL2r
yoNpzt0Uayb64BvT36hDdZpvO1RWRym9spGWxSwsZj35FvkzreyUkwIfQphVwsrHJBvJ81Sv1t1a
IqejvYZQ4Te4o/JfQwFqx/IGung198Dr0RC40R96/ZDV5LWwMVC52fKCEAe0SAuIs4F7x+VXvoU7
hwnNbMKu3DQlTblttalVo4VZ7xGgFK9hG8YIxIQt/AMdkyZtqgWbGqMF2oPprkoe5PzFoGOAgQ+Z
a/RT4inND53tVZtlBwXuobWIaEjUf36f89JPcx6REENbVFVF0m56PZ4qRzgX1N2hjfYdStdkTsqV
kj07YAQ9HBt45mDT8CYzGPGXvsIiIR39fg9ffvg3k0yXwKF1QAr+d+uXXxZK4pR50h0aCJgJgeD5
Uceby7NJXgnfQnpq0oNkjkhctJRlVC2d8M3MJ5jlGtnVbS+F6Y80HRKwu5XCZS9nd+7vH6SND/nX
/d2ciIO6LmiIZd2hhG1UY1N68CoTYtNBcJ7twVuCvsq90fMP0vrfRXVjMGcGDTBvVp7IV7qgjXgp
dbfDyE/s5xVRNsbUI9c2m9jpWUUDvSyrDayOFP3W79/kBwNOnhmjfcVgXAyeiH/vRkrbaZnRx93B
xZ2DA5Qp70XIr9rMQxZSyzjAjWtno7VAStWKJgI076jbSljBwrnoanWUYcqEt6u4DcgdrU9Kd268
B/w/yhC/EJRip4ptTiImFmWwM2v8mRxtMVh3Cz46ppdBemd3+wdW+Xqh/3uiW6ypUwq5iTn6HMx8
1gvbrj0HzqdebU0Db5QZuomMBE9oHZjDtKxmv7/PWyQSLEfE7FCXB1M685/WRxRkVaEZZbiHiFxY
6Vjz8J46yj6Zwxwg612LDejvV7yF1v67ojpg9MYQ/3YzsWuhCxy9yLiieNTVY99uepGNgwiW+f+/
LcDFZFGk86FzMZY6+e/RIpVpg0lcEA79D7H47LuTI84L/yC3W3Bp1ZuUdLTZpqWWw7bAAn23MfHD
4/51Bzfoeyn4si4U3EGMs5RkP1hitTDZFjPMhMyAIN91XW4N5FJ+plHCIQKHmiZvPdzn6XUlmTnJ
4Wr9/gn+ncM3r+Vm4eiFSInLnPSRfKjdFzTahBzrMXVV9x+022oySFIUvZhkwCyqCBIDWfj9FuTh
zf+1tn7dAq4CsqRhEvL1829VpYaFTGlYbrgvhI1OozduoJtZHFmbuZKgI66jRVyvDGct5HPHW2Tt
xHS3hJZkSBrzYl41xG2RgIf17kQUAIXvfbgfv5us68wL7vCfmKBOcCSzsHlFJBKiWpFlMreHxBIL
cof3+vvL+GESyhIqH8s02WcU62aUJpadiLLrBHs33ZvB1MGsjaGJUyQGqHMSiXL0W79f8V9bcl7/
4MtCE1hSlH8CS4QuTYVU1H2aQgoBE5yV9QdAUc89uiV6EDBOwdyXeFZ5e8OEgwdFuG2TuWgbc29Q
QJUwdK6/39M/ZQm3JIugyzo9vMGf+O+5mgut7bae4g8ZMUxXW9vxEmRxGIa/X+inT/v9Qjev2/ET
SRRqMEPSYYjy1pwdLUqGvUgEU3H6/Vr/HJ5uHupm+geNnaq+o/l7W5m5xkcJvWogt/t3arp77+5m
QsuumpRdya8d+B/VHhSQFXXIapXuNEbuXWgo275NW6lTBNGteHdi90asTlkd3H5vZyvznuPkvQsN
L/bbhZS0tkr2c39f4yTaw2EigWqRh4sonfz+he5daPj5twt1gmeltqn6ez89gmuz/gT2VbYud1OC
7l1oGJbfLuTX2A8nIq8uQJ3MPsvOxz4rZq9hffz/P9LQ8+fQTMIahf7tlVQ/Lu3U35NvlksPDG1H
mxL8dje+64s/8H0VpyVEIw9igaGpWDx//fzbM4V5hHOMxu5Gz1uW5Ak97xgRgxqW2J2RrRJAn2/O
RI8t7cSZBZjqORYqGU6UkkvUnjrlbzkBXpjOzkzIwDtW7EactK09MGxtH4Z/l69Qi/mXKjs32Rny
Angw7dIyA7iOTmX5KCFdsnXjvaWXCCPfaN5ItnOQeBZwoaVQW4XCgb/Z2Ufad7+/6a/O6e0LUAyD
UD+Yd6pi3Mxvp7RSHTtyXgC9DkcZnIKKeNm2IUFGl7TBpUuPFxwtZrH56LqTbmX0/rZokGN68baw
OYqnWMIqkQZBq19qjjtzrXIqqeU4jOOtM6TMt7S65Hzs5ebCg5PvOO1zIGmTREmIyDbIIWiXJCEQ
2FHTMZBTbScz/bvSm9NKLvJwlvHLq17bGED+cp4tk+TsY1PjZuWrBzBQFRBqJYRiWWvvpaYmuCO/
t9vcEveGYYLfPO5cCtQj9Qti+jZMRFvRvSKpw30ZvJnyXEsWBmxwxqWtTstuy6rr32Wj3K68XFOh
0y3qtJjpVt4S7pOuNwOp6fx95G4t9U9cQKE3sKcqSJqAu06yeSmDMiJNySqM7YONH7lzoXBmORpL
tbnT5L2d/Dd3c8sgdwybFASBu2FzM8CRAv3sBtuenlmo36HS/nO+H64lkVEAwWwggn7xVL+97Tp2
Yk9rS39vdsLKlIUdSYyr0CXlPHqHfbv2g3RW0j5XsRQQ43j+UbndJpGVdYGBhBpHG1F6rbBdZ+MF
dWXdEKqtwxbJHHfltS+/uYgVf59Ht1vyf7dsQVASaYKbtwqlys81O4oywrDko6L8gfyJq9WpkE5S
60z/37vl19XIa5PxpYdMeltv+ZqX5p2EBxRPRCObAtwnaQG1nUZP8fcHU4ed92aBAEBQdILhRGTn
t01zTcxduVYbf69q3UTIF1KfLb0ME3e3W3aJPjGCV0mHJd5Jo8J5zQB88nxfS5BUiXIz2jcfBpwG
p8VE7RO3aJebj4xTYN44RJ2fi2xP813AdcNC2dVI7ym+S23xFtHwa/IazncJOdpI5mQ9hsHcUyGj
N+YWv9s8j14CDG2M7P33J5aG3eW3J75ZEgXFaj0Bru6+hb49+Pz4D5QksFsKhNF4LXja03CyuBec
fltEDx9VNhRLJ5gDqtftGpNlrVwXcu3v4xQh6FmE4xysPeth2BUaFphk9vtz/rS+yBZWZFwR3uDt
kI2zRikrI/T3WraEWsduLunru0P1n6Pa12NZqsacGPzGb6k7ga5AUkl4LA7ofcE5CHn7zkfTSG6o
qo1rhganRsyxi+qQqzU22feOaj/NTfnbHdyUfKbXSLFZcAe1jEcmPnnaM2OO+tL3V4QG/P5W/wmI
vX3em7rPcNTO9tThM/YHSyI9MEDWOm3i91x69Rx7qAJoyEvNfR7Oj5cmK0lnCdIHbu5NEV3qeZII
WMViqQreL3bYPZxl7xhIL1lMMCdvupbBs3UCipKtp73defKflgrOgND2JWJiSQm+edEuPnut4nq4
E4u4GhJVlNLNhS+RGu6qbaStAPkpiudmZeIWZ0+izhr3SL5rpLPUXS2O354qzWGPKeopA9SIW7pd
ybZHgR1XxDHBNo1rC/pnsE9VeO9ThcB3TUYLz/NmFcQPE+4/ajIVmzy4tkMGrJ4RDiEhaMWTsXPf
ghwtJS6eUfsHGm5akB/kXxy6msz6R7ds54YtzYgrWVHf5tar3WKFUqmbunpiKSPWYVSTMuSFmOPB
6JUlhfRvZRMk0bKyu3mjF1M/QXnciGPN0nY2GvL/GKseaEDkhnNFB0ZHwd6TVFpSRHqyfug8vBbN
ZwdGUE0EdOarE8mvIN0soevOfFJh7EKYWBlUHHndWpxlvVcqjxjIstIuteys+HOO9/x/ZX90FRy5
ocJsYqI6qn2OF0HT4d/lwJhDjNQGFhWpBB8CMbRVTXOcHkrFwKlZxuU63cio/EXYAXR5Hcf9TPpo
4Wv6OdHTbcLZrEHsbYTuwlUeGswbkyFrjldqhs1MxaclNvHgiWEtdbj+x4/DH8nCRZMW7Lt3RtsP
yyX9I8uydB1aF6rEv88IkuIIgWjQnx8YeIV/dUJlnjnWsjKkre5AW87CCWHZWNZTN0cqzpwPHnV4
5cQzpcFLG0lXg3BaIAP09zv7YbnRQOxABof9GffYv29MSS2nNprUJS+TALyF6HzCLROCBbV7XN2h
R/+0uv51sRsoIMyc2tVLLiYilRC3knio030WrZJ6kjZQUGhVC1vILgbbF2TZu+eHfyB8ljuaC5LG
hzApVG+jfTw2s6aSG5ighEUW5oIzNQs7ZEPYuQG0lIEsXd0BC34qECm0IEpzYtN1S73ZocVYNxw/
bKGDInaNoguhFUO4AVgkuGhnBe8U6EyBYDD64MHVjIx2OZmhAvDbwcZoFQ3LCFGhAm0hexkER+p6
wflI/4+z91qKXcnadq9IEfLmFMoXVXgmcKKAaeS919X/T9I7vgahQLH7ZEX3nN1LqazUyGFeIz+n
nOjFwzp3JD6vd3JWAydWNaduAfe2j8w7U+NaQLqtnYbj6hJbfi59MRSSNbYHP7VvLIRsLPPO5BsV
R6IFNp6NKHb/BbAd+GifWc8o8HEMeNufj/3M92gomqly7nU4ytNOtaPlVaw5CeB5Zk01jtCtsEhW
rScgyRwCMAM/P+/bWF+cPIXOH71xKvNv+YsKHSJreqaLdKYs/Y+Laj6QeXImE4mOLn0nRqrQGfQA
FBZyruNj4DHNPCne34WFzGTIXxYyacCkoez5aefDvkjOAjcPa0CBbJIhkKYngF2RIoiBGGnQ701J
dOjl7LVYKuTnLn9DAZesKKhrWiRVX8OOW0ZqqciOJ2oCx0QVCCI8yU5kr+lCyoz7bViJVnYDxLVe
+iBnf3uDZ1Ktwd37+F4/FWxZkXtZ5+qIGGt3LciFDofmBsFjd+/KBf7rH6XYz7s++0l9eqT4+0+P
dPuk8cII6orwP+/A04FlgU1K3mzulzdXBJRJScDmmrat6Y4stHu/Ps0faZy0voFQQfJPgIfpC4VY
zZXdlmFTA7WLQx60iEuAGJDQ6Vy4UubOuqMiCw70XUNVe+qC2bVAEusQhDUPr/tiIyu3jvq3MnHc
MI8xyXSiwzY25TUK8WVcXNr6nyChJSU92hBMf975bzRRPrzPi5miWazMtKq4quF7oxV71XvdnV/q
CDgdGXP4yri2QlIgeYNXed3egXT3IRx6WHiR9tIUI6GjyDCa259XNRf2WBUdPFJPZrsfGJxPB6II
vBxfLcJei/RgHazs6omzzxGse1RPezjIRwWTV/l54bnip58cDcdEzJlAJFsaX9jXoxE1Yay5Y+qJ
Mqq1fjOeS8aDSsJ59ACBpMhtvsLF41REuUgBTGOBjmDOfHwOEvUK1aNolWqTy3AcvVbNC9m7VoGF
a3895YSHXxadOIVSuEV7xi+q1QDtsQdvju9keAjyY0cFXbBmlC8cULUqktd4nyPTeaBAi3NMybah
yHQRhmSK5fV7HSxSiMj0ubL3TYvVLlLZ27o4+uYm8o4+Ir7BXio2WngblkfXQVz4lTeX/BpIT4+l
1ravnlJwwNeeeeIu0JSd4Z4H/LtVdKitx9wUMFGS/Eq/RgLWLy8bZxOH659/rO9NrI8AyV4hg2xj
lPf1t2q0xjOVVpHOJCvQSGv9mthIrzZvX35+0Pff5MuDPsQ0Ph1GyzeyEpk+6RyB8ywuAKQnKBkQ
NRLao2smYj8/buG9tEnKKdeoOwShaJS5GyZP/HideZVaz2hP//yg71H363tN0k2/acdwHNlAFXXO
8VpGvNHd++k/5+9iIb20hZNjXbauHjguW8h8lcJjGA8V4lxZc4KF1eXcKulCh/MbjoEWAdcnJooy
LX964ZMrJbCVUbUlXTpnI0i7AKRyC4cIaXSgdKq5F+lTHf1KxfAjXS8O9WYyaR5PyQCDE1KvYk9e
OLWTMowVgH70f0YEDxxlTZYoOt21e5bwLuBip7peiOazR+fTUydpQx6MfZFFbDNZVOCBIIvWeXSi
Lbuhyvv58Mz+orR7kEhARvlbxRY2XUWSwv7ayRkGSYHwj35w2wfR/dO8fbzQj5h9M7JDxjswKrVp
FzmVw7g0DM4qyWgW/1b8DbeABm5iadI++8uRiWKKaAg0mjNp+USq5ZP+8vn15D66g4sBgB1/A90q
RWgOo+9LEn0i8s/bOZPxQfH69FixAZ+CjJypuVNn4gXVKw1JqPpEvV/Lf0VzjdDWOFsL+G9nxYj8
Pvz87I+u79dbj6EEmf7HAF4lLfn6bK8OvcCtHemcwCEyfqM2rMtbs3gaAZ3LGSpg+lUV/VLCq7G8
9cd7Wn6BiST2pV4+29JrWvw28/yiknG9gYZvYOOcAtyEJcBFEWfr3t+h1pnr964OLO3/fzIFCwzu
OLghS+FoTKKl2kVu2oajdCaCRUBG9rTJMtSMKF2Dj2y5KFCNg5hAhVZkt7U3oC5GgrOY1X1PHYQt
LjxThkuYzUxnKgpN/MwP+PbGfgO6hgap7d6PDi32KwOTpOqaO9XJblLtULRHemLIEf38M36TlBIh
j14dDi1omju4Kn/9GfsoKDrFKQEXg2DRAeQLCJUTYCDhoEtJ5575OKmc5ZcXABlcUVbQTGAYSz4D
MOgyQnvT0NHpJDwtLG12c/B8x0DGVCHNTX6lonV8Qy9y4n9Wror63YLsYSEKWFJhGRAC+gqHoOJy
UIpTDd1MJJliJXJ+MNHf+XkxtviCp8dd+7SYyT6B9DFwvy1IHLr7Ibkfq4egwF71ygkwJrcfKiyq
7Na7YHpCo7G+z9FNrNw1cPeSNltPJ85F1TNBejdHrrA3ilv8hC+bQQjxM19QcKPrtYOnmFewO2Lw
K7Z8PVQg2XIhX4grSVavq/rR1/9mdDkHW7lTkaBDLQXCGyjJAHUmqzrFhnrJHXJ27WirIvaDQpHt
pOc+RepXy05NYr3b0psR4K5YI9MPO4PQ0EKk6KvHFrNDrYffhEieWyWXd07s7wewc0V4JaX3FTKz
MZ41UfpQkKQZ9FgHoNla/tSbmwp578JEsmYf1QgA4ZriG8hJ4iqmvEvxu948/fxrzKT6nFqwk6YN
hpMIOPk1En/MHbxe4R2HCF4/kO4MdHc7J72kr898HZK8j+evXKlLh3Iu/9EEC9lw0CNgcvL1exlV
BzxrFX4kkERdAcob17IerYGZXoFCo/vQML/IvHzFUjqMqQKOrGNXK9DA6854K5yFTNMS38G3o2nh
JmlZOoxsa3ILVH6RuqnFdwL6ncX0+UFLTwnqI3tVvbXdG806JahZwgsaEWBBO3+UXlE3DmFXDfKL
I29M6Cmhgmcaymm0m4++tdfcO1jCtvxgxFdd8mvs/0iIY7LPolCoQSE8GdWvOjlpzotdvSoRYzz0
6vW9PODvrf6xhRvQuC68t865NqL7JjhauBbrf0i1QUnq2hstuCaXLwrzX2UfjIEU4MqwVwlI6fEo
dXv1qtBWY3Igyar7hXpp9vQg+6VYJHmQo6fm6wo6GoWhpKR54Q5KZMtv0yBowU20xanPkPceOm7u
3cKZnUt+Pj9V/P2ny3rUEx+YDmfWxWmv2Cv6KsTCoKSFT7PoKgEHjmGU8ug3N12zL6Wr3D6ryIF6
R4g9qbp0Bc7lRnSJTNPSuHi+DZBVu1WHvvOpT0gvJSghrpODmj9pNOzpF6I5ETrGJUK8cKLJXXoR
8qATtwdK965fSrxFjjk9wvTyLIpYi4nk9BcJlDJXY0lxz1W5KYG8cOTU4E/g/muRr+QOjNSVWZxE
48o7lPq575yFuvCboo24BxGVsR2SOGgF8iT1L9PYkJmOSGfLgBww6CvZe3Z6lXL2Og6fRUODSp7I
4rQBkm1MUNJXS3qyhRAX1fLj/3JWHBOhRzjqHNNJfLOG3jZ71XHPNBTRoAjzl9G9JbdTstcweBHB
payRpabg9lUQlrCdGScBc8hS8zJCYNm3o8sB1v/CskQBMv2ZRLpg2BbkdVLqyRE2wkgrass9K9Zj
2iCpRsxFLIWdYZbKd0xsMzTU7wDHSE/jUpt17sh+fvqkUMkiX+2d2HRFddaY+h+13ZGZRMyoFucL
c48yZcf6GMbroHC/vmhaoxSgKTnGptnvoviT+Du32auAXsjBft7TmV6aGN/891GT6J30qoegf+We
R/uEeLe9JZGPMEjCprLAyKHH+mLEDhxYM5ioIJR3qYcGVYj7Vv2YqO8xadooSat/Py9rLlhhR24C
iVMY2k+RrE6hDG41sgEnxdzl1l3T7ahnUNuO3MfF3Z67Uz8/bHLaZTkaqsZPXFH3tuOTg9Q47yqq
/OwkZ9HSKZ7JK+FeMC6gRwiCf5o8GGZpu0VPsMGjp6IHBFyyuDLDM+E/YGJp79N4rSp3DRRuaw1h
tNQW4E0fDbnJd0TSopG/yEQbeVqY2t5oJ7E9umc5P7vbrKErRNEP6QQf+pgofADR3qMl9pIHv2T5
yd2Y+nsl/yvcQ5K82PWWrqpZvBCWaZH50i60t0q6sZEhqzAUD6/k10q5LNSlEDnz9X9Z9SQfNws8
6wy9d0XvTC5+k1YU5aPnH1TmqdWFWT93uLLgAKwc2bSfj+NcmcKEkSqA3i5Xljn5IAfVq/oIwZmz
/Or5z9SWkbJPMQMpfkWwFA15a6n7rkAcYi2Ojb7v5HfZgJ688/StrS3V3TPX1ZfVTL7Z1grqokOr
5xzbW1qpdHwzbQtCcmjXSr4GCyVL1/xGqAmm3doIFlpw34gH3FWQyjRuB5Vm97fCqOzqzmAE5J5J
I8IO+Uj6s5gpyO65iH+hlVd352brps3ebG65sviKmGeO8ZqLjP9K3PB9WloQcpeaAjNhUzE14Pgy
Apimok8uUd9yzdjoG+4H9gCpKPrfPBCJqHYR0vMN/v+xCZ+eNUmnsjLoorjlWQgQoT88uter3Hgi
deGhV2r1TAYl0BqidoWZA4bE+ytwCt7w/vPRnH1nHeoD+Fkayh/KbJ/SOq1Q/cwdCV7UZkBG6NlB
6rSa98XN/cYn/HhjBuz0LZAYNTUR1z49qasGuYyb0j0DlTEtcbbKC8bJJCoodAEJyZW3Xlhsu3vR
Z3b0Zu0qqJXg2fjzG3/zoJkuZPIx2kUK9HnkyuL85e61nd2AgS7TzWjskmzd5Md83PAfktv6AfyT
qx788ThkazpSDOiMRl85HR1UD/5jDQ7KBM25yrEib6mh0AHeyfYdJWQt7WzjMHb7wL4FoaM9DNbm
5/eYUS0Sw8r/bujkM5YQwgv9kt4q9w5xgtEI8LS+PrgfOLUMv2ppxxyndddStsY9iwuCQGcpEPN3
jCsoyVP8uiBzx7dE4Z8XN3MBszZQsKIhTZUrgvGnH7utRqO2GCGIPWZ36UxxslCPiVUBHlssImdg
JGIv/vu8SXKlmXDHopHniVMFXAFnC94cDwpG6QpltN9gvIZ4oK8lBwasg95te0BOi6XA0ntPDnnc
dEMg+ayDbjSHm+hK0Vmbt/9fF3w5kMx+v59efHKYtaj3g1jmMEOl+c9Ag0SH6eniOONDBGt66zMb
twTNgM9Xn6Q56eC4Q8tg/NwGMq5fiCdr5moMtoaHVjhWXqBmmBH1x7CFk47whYWcCNL9yjZKrwNv
q6A7417qCg2Fg21edwFkZjyN0FLtwg7bEYT8x98/H8K5BjNJoMKkTCzY+jg1n06hXnqZ5isEN/os
MLuIri2YL66Vzn1DU7Pappdhd8JxeCHEzGSEX547OQU9TTEjSlL3XPdH8rMM/xSKDEIFzQOPk7jw
mt/B/dSeAi7iMNc2gDh//dj0qEbc0Avdc4OMk7lR6rVqrfns6VnQi054Y2f18yPnXtDiQRqOWITz
KaY6TAzJ8Ws2drTfSK/BCHJrcFcCSVrEyahit6YHj0tDxWoYEum36tqSDCeSKt899+U6tq/Jh5L6
SjAVI4rZrL1qBDB+Lel7/tm5/2JYPWgBV+7bKJ/QwUWDiBK8rM84huvalap0B13S1j9viDL7Gxjg
hhx+COdbAe4rTpgNg+KcgTwG2otgF9V4Quy4Mvga6U2J2vbnZ84mUuTg9gd1mB2afPvR0OSRZUvO
WR72XKPsSouGBGpfinAcJxXnVpXQuo+DBzs7KdlRHu5D9xczcFpTvrapw7NUX5N0/7yuuQaVqA3+
b12TiymvFX10uJ0+RnLOWS3OVCj03Jh9IuhX0g5OUDc2F+7DuR7Il8dO0jcLvFIfl2zH0K8j0J/K
Cc6quACjg0mmCSlI21nGQXAay5VarAmRXnPzv6XXIkzisypzEKaB0lU0+NX+6DDMrskTMNtAvZvO
Jug+CqLaEZmOhimHPeKFbf2usu4oNS8Lv4H47b99NMB9mFQi6f5teNhphuT2MiGI8h09OTznaqz9
zmXUIB6ylvo/XBNMZ9vstyHFWzEfGRvpwqRRtIjxnA0WDqQSLMxJCKZqF2FpSoM1EJ5y7w3uETBf
2nMix+OrMPSbhRcX19C3F//0tMnhGy2762SJaEHjiSZPmd3KwK8JT2j0O7T7nUJME42Vnf8vx94G
Lgq9ygC3OO2tR01UyBGalgjLFhdikiog2LDL1X2CylY3AFzfZghnhAtx4KMumbwyDHegMwa/MyjW
6Su7XIFonLlYYpxQngnyJwQaaYSb6t7C/LJ9xOO0aR/zCMFw4xaIG38HloYAoVBydOvcPEgJweqo
odVmIQNK69zdZ85FGe4aKAcG+iJdcl3b9ySSjnHA/nk0Tgnuk8FqMHZIsEvyaYwvGmRp2hotn3WI
PFLzj+Rk4VW1mWONVoIGOhReOaNqEYY/3eiBXhae5RkOEWVE48YAsP2nQ+smGd5yQ8CXmvaOax5Z
9SJep9ELFXWK9fKBo0bW62GngFuHe0uCjrmUVqF8cEoSNEOgZulXTjteMlVANh9ZrU0o38aoLTHr
8gNr6cqefQ8m7WQl9M5gin19D0nrnSF0audsU+e0SPtHeb7hGu1cZ+NoydazMm4pKN+oxEnleMqM
J8KVHMcb007WQVr/D/cXU6H/LmgSPHWsNsogrT5iNl+OrWyH7lEr1qCQpSa4jBGLX2KBz+6BLaMj
An2Tdtbktxy1Okwj8Uj5g2vOkdPUk1wvBYSZbocq26K+JSbD8J9kR5WhDQzHMxGONwLNJDAx5OWU
JJ13L4ZdruDmulBGx4tBWDF7ASjEh5/D0kwM/LKISX2ilgUJU8C7avCxKpJn4EBKs9HB9yKrvpis
z13BjAGYy9Pspv051Yip07SwPCt0BLSCMAR+2uTDHqNnaLhi1m1GJyQ1L3zn7uf3nCvEVLxcBF0J
0V7nIyX/9IFmqVLCtvedj6I0/RcZ8kqhB2qvrBwo3yX068u0LbfgeMUyYoKyDFdkYREzGSNyDhQr
nK6PkcjXr6tXK8sOPRZBUeSjnjja0sat0KYTRuTxa9aD1vgrhsNOUl5YfIEZtb+Fc9/yDzF3yJnI
WbDBZRvvq8npcxRtkF0mJcCn7xg7WGBsvT7cA2wGRM+IVR8wn1TP6EsIsg/4aKLoI82eAOWshV35
vhSYBtB2uKAELX3a3nJiJa6DNOV7G9f0H2P3se9uQv9KBqySXZEjd8lrpF9JyaEfD71xpoXBDfLz
Ij6Sn6931ddFiAL60/mQ7MEsY7Ug8Lk3dIqhLUCRR9FSL57yeh+Wa9f77cPBjIffCBsxom3ZCN8+
0KjNwmOLiK+9ZkhdRe/KsG/dX5H2FNBD1J1Hyg+ruTKl96w8qONV1W2M8EyC1wUPjodudHpZ+tFF
lmHJSXVaLTTFZ9pbAHHYVDq8GkOHKfsxp7JMstKjEA9FR7uxVr0jyCQsP8cMqoFPciSKusmG/nyH
uGWxcOpn7savK5jcKemohO4ok/+O1UF21zYGI7jvwVJ9466MXs3XCNvva6HbfJ89muGKZhBuee9V
d+G8mdDEbrVu1dxgDqI9RgiKfbjGKTdgbBG1fVHvdHehiJxJ2KFtcvvZpC7o6E1ZMFaG45DkW865
66lSr2LjTnPfnBxX21tqOt1/Imtrgsc+OwMFRQ4HoX4qWbmvFxbyIcfw9VB+XcgkOru5X9t2YDrn
0L4e2RZagmAPBvCnmNw4R9FKw3pWh+uCoBXCz/f58Op0j5RTIKNNg818ScalSCoiw3RRCMMoSDtg
HalMZZrq0hoK1+TeMkE7BPgtJXuEtV19U+AFXfZ/skfCee/dRj0q0PVCk36mScp89NPTJ/mAVmB4
kxkEiyQ/y0x4cvyIvaOTblrtyo33un4vW886ZYOsBBSS9kXQ3qGD0G0H49yHWMgLGECtXRf8iX+0
kl+RC6SI/BC/ShPQyzkszy26sM0WChwjwF1dx7iT3g+LH+b3q5c3EZxS4UxB62oagdPG8/OQiBNV
b9xGJnhGWIB7uD1uj1j6Y4DghQHtca1mz+47ojoSSrx1hW/sElR15nJkKQ5KHaAEGHFMu6LIxTuZ
bpMF6OAj0ms1OyKvlPh7rmZrQDYW8dTNoP8DoKQ0q7ZfChCyOnOkIB0JNT2VTpE+Cb61arS5nUn2
uaeN0r8q3huDu6TYJECqWMZoIiareFit37b4COZogg/8YARjgI9GCvkKA9gRs6oqXivdrepZ8PFO
nveC1jw+bSWmr7F1Jz81zW/a6cL60Ll+7qtdbR9K8EQdaJXbKHzuumtNuYmHo2ytsBMtZXKu4pDE
R7vHtBbHsD5BQ97gejiVDfC8+KqybqBHYOpy0bk3cblH2ZILTLLee6Zn5m2EcADfX2jzE+5Ax7rF
xkXRDLgz00Q+3jihI/SA8IVI9trTWEiXqS/YAk5xoPbpJKTFeY2b1HswvbMP6/GC64ZBjJsL9sBT
1G8xFlmp8R1nmuKIWymItiBdoBWgaeb5D7Z3n3h4xGnbKt5FyhYok5XtY3NL74M7resPtf5SeTeq
dKD2Hbw/w/As/jA5OTby7sZN5d4lLbu+JcqQdTv6vqk3hMIUG0MQqdQu3M+iIIjCVeb/o8VPPU9P
f8ywFQOJvNGdp0I+csdgEUlbv6v2nKKkxiISbVw0m7fgghhOGPmGPJ4JTIS8eLZLnN3g7KT4yZMe
qvEO0eLoFvqy4/3Juwctfvc9/wLah5OhPAoV7pERrt6KDIUmPn8yYKhqyNglAjR1/vIP7FkhwnMB
U2kNxQnzKURzid9WfxHIV363g9lhCSOzLaL7bbPXLPSr7wIHV5Y7EiTGjZJ2qBX4sMEaMK3ZHy11
y4gC1E7d7ayIXPIY1YegWo3eRsA2OzgbN2l2nxo3rJhrVXw7xSWdT/6/oXLtRo9IFrEn/Iawp92M
DqJQuQv1X3105N9s2IJY0/oovVQbHga7tjyA1LHM9pL9Yu9adculjfUaBS9NRlt6opXlmyfBvKj2
rvSoSNhlxYzab8ss3NqJus05rOwuCVRgHdvxF4NxQGn4/VT84MY5D257fw8DRUPlLXitkMRX1Wve
JUeEtTtBerAWQWPi8p/eJsC7HcoBMHamM/n0naHLhrolD6VBgOJGpR+C4SR7ByXZ+enODzZyvGmZ
gq0SaYVM+jFM3hdZHrM50n8XAd/oa/LXDFITjalun/ku+f5BCjvxLR9EI+3kcJvj45huW+cS5GYQ
XYPTaKWFEDgbgT+vYAICCDynVoKBFSCbLz5Sa2e5+wD+JZbzwd4P90m142hpKM9D5i+XquzvhQmi
mfhngFtDcI8L6esGpEmhmCWdMtEZtZsrN7v0nCuNfMted80aApFcrzlyoX40lUuGckG5cK/PcEQo
t1UZ1RUb2uk37EZpZoo5VIZ9Niy+2tXYAPI9KM6uCJ5ybR+iU6JdedFdryDQs5D7Lz57svlNXYgB
MJvf5rfc9nV+Lcas/u4/AZidh5rFCSSOAy38ue6YPXrMSFCXsOnK8upfd77NuzRzena+0DeMSRnx
Milpqy0nX4X2WB6Zi0La4ksnKPDhAp/5eQWzGRX0UphbIhcBPfN1BZralk2h1vZZA1zNu7OKUL0J
wCt261K5K7VH2vWA5IjqVAt5f61LtxGpZvYEqrMfL/lnlL1hW41JpK1ju36UyE5lzCCeC+W3WV1U
1VnHlqL0QpQmostCOQDLz8OzY//9+VXmf0iQwpwfwO3fOp217dcDQtX2GUv3wbt1tYPRbbjt+I4x
z66cRy6bqLshBDrtAnhlZugBoEvGSf1DQBm9wq/bKPlGHQMesc4ZetP21qm3BWJS2YXaXcj9NvF2
nGrhPlE/xM1uhH/0L6sO1nA3AFJNMfxGxnXt1gtH+0NrZhpeP69qcrS1Is393HOsc2kja1Vtk+C6
rE6uc8QHoawPtraVEvsyswXc2u9R3mhWDnh7ydkxqRFsXFGNRxs5wyPd4l65quKtnN9aWI4rhphg
6NYWFQuar014BiwUyy/kLASMiLFmvbPT26DFsWS88ZS70XmK22tJO2Pg2MgbZrH1eI2jBsirIUXe
El9w44yPmrB8/vlgqN9bDPw4Ko0f4aSkQTT++uOMtUJ8Lyv7nEVY0dN0ghriv3fw3qIguMx8/IY5
naZ2rsL1YFwS7YixxHr9WGCoAcpl3HIHGt2+xX/ezn95xmvT/pXVx5/XORsNbNYn5Ddo2U8nZ4Ph
WXHTl7aY1lUaHghIK+BB5t8GmCQotB+08dq0gdf9bsa/hcz3qkIO3iysYq4y+byKSUSoBn90AfUQ
i+ESNfqJKU2R3xTSnzS6VuBAIcAVtQiz/YqVnWYfFbu9SMKdWp2LgQR7qd4URe63I/xpTyZ3k2QH
GoqrhX2WMW9z9N9yjKDgLu5uzI/clLKYAXYc7534HEV3Ub10dsQn8u35ggiMJC2mdR/tjU+docGJ
Sy0yVQsh7SMpNAMKelOVc+UhSn+DuBNaS1RkpXGkYMvMtcDWcFz4oG0NAf5VvFQuqaIwnC6IKQNI
JfjiEOMmXQG4jm4Q55p1jjxBPSCuVPIr1YgVX+OOxjSZFLOgkEm3gLWYj8S2mCgIcA1ercGG1hPI
alK8MFzoV5hLKxNpxqetsns/HUklLGqLQ4RUgRS+0XWiYKRvTQtTD19Kaa/VSObj1lAch/KPVj00
uMnEaXFZgEYYupMcHuVyJWfXtnkHBzqpr134J3160JqbCLHPrjtU9pMcMDTe1Fw9SHJKF6TAsPJ0
YKYddftRUR9867a28RXZ6u1N36y0gP3AavxP+KafSnPXyHxWSrCqiie3+ec6v3y8k/zuwW2eKlx7
neRt4Zta2hoRoT5tjYFThhx0nCI2RLbPAwuT9xRSzKzA0kHph5TA+BdRDd9Y+lnmymvUoxD01T/g
jZNLQHKbZkDdgmfn+S9HfjLlgzvsLfNdb9Fx0bSLXH2s/WNJ4Je5uFU3usyL3RBurebYJU9xQTis
0N3LpcukTy9T6l2MgNLypgM4I9+n+UGp7xKq7NSh2nGhwBxT+xypTyWGEe6vgv6eh/ObXW7H+D3H
EYT0Dyfyd9X+43VPskvij7vJ2UdTRcO2Izb+VdXdWFEmK78May1kqiT7KQnvm+K6cLd0KljnEn75
4w749lkheWSjLYSSvDWJM3af+F0SdPw2OvXqC/IXtEJgXvLN13iC6va9Yr9p2QNsQi5Lh71YZ/mb
yJPrc28c2uyGBhx3YWY9qTRwrF9V+UaeRInrN7gyI13NRylYMMYay9OoWhXy/WC9gnSguF04bbO/
+Kd3mVRVgTLWMPxaChpPCKm2nhgrBd2uq7cCZ4cfSrGmroML+vODZ8BYFmnX/23ilHkZu6EZWSOb
yFOldht0L0l0RJrMYaiByCx7mZkXA26nwXAZgxvVtV9BBx0cr6Yr9oYinpVRJWNxRBCl3rM6mgbK
JUU0AJKfFzsj/vF1sZPvIvM7e6za/qPo0saNWzzGQK5ykJ1t+wf9EaIKa3L7Skzm2/St1s6Q43N5
ofaZu27RW2JCTr8ZJchJaKij2h18hz1j4qBEuhjPi4Q1roAIkbA8LLz1zNmg0qDKs9GyI1mdvHWn
VEORhSIXktah9U+togv68JSb/9F26hBd6V+TEZOn7n97NJcotaYOLFL/GgR9oy1Lz+MqF1LAwnEW
4+H2RaULU/4b1CuAbyhU4hez/EGIm2fycfPSyGkxpAfvMR3/tUUbeJJEVAL3CRyRLR5C8S1cIvkv
W09G8ziEj+ZvcGKOBEZrYKxsLGWhc+UJtEomn2D/CMQfWK1Pd0DXe2FtdNnHIiLrmc1vnT3OY2m+
Cl5p2wjxOinqLtmH/0FgAr/dT8+e/OpRqjaIeoqwHB665J6SjgfmmNrmy9YGIrp82+xPzxIn8NN7
VpHZqJUH0S7FnC9+ZbPRtuZxXv6iu5tM3y2c6Jm7lXczOdNsLQDHabTzja5TdMo+TfuQKLwZDOOk
VZKguwBDLqBb54mzj3sbffX7PkuRkPKXIp/YwO8v/X+LsCYlhuZbtdepsQ154d2ClZ9aF3kDkUu6
q71zN2zL9ibs/ppqsKeFTM6YIdH5liWQfMcLzR92gUyYkSEsd9XC0mbgpvz2ULyogKCka1Mb2aou
Izwk+D1wHW2VFSADer/EZcp5aDnEWWaSGJp79wu/y0zVxXNh6HKl2sApJmeubezQbHzOHLwb2mpa
fTtKdI5Xwq1zPFL20Tpw651s7FgDsq90txZRbzOCCrw8cd7BMcgSw42vhzGUTLVCA8E+e0/9R2vJ
NZ4j+eTh8FWWgmqjmnDfnRea320bXOzpqzPHBRVe5/VFpPyl+eJHW0hBpMtIe+rtXwlOdBo9AWF1
x6cMpWrRH13YutkjbVlCcAkXDIaRX1fNthZVMYZsHW6P7oFmBnjdgJYUNjXycbDeXWUFWAiKseQt
8XhFFP52km3KZMpl0sZpsSyXjaJnpW0J4rOgPUlMGXdhdG3o1yo5obtGWYhmIF1o0eZeevxs8EA2
QWAkoCRNUXlOlYSNHfHm4MOIHKC3wUUjP0ag4i5cFPswZ98Wbix4YXbVmqr1drXjDG3O8yCKORUM
7RM90CIWHXIUuRnZCGwOnaTYPjE5QjRj9GluHJB/spwt7XamIqVyg76EQAuhBZjurfrkeFs6ZmBp
xuqeI8bMhfEMbO1hOJfyFgo3SWCIvlp7bOMbDj9q2owPKv2u7LFXO/G/ATMMQJozxmCFPmT7H3ZE
fwvkLc+Odr4iN5LaE6MLzgB8tZ/P3wx9kq/m065Mzp+qu9YIPNw+N2sv3TLWSWIx+WHOwA/CQEUM
Mty7tNkIKUpYzDZGidkahTAsCyp97y18DzNQQlF5IwwgqMw0oichXnYSbjDJt88lbrXYutYVyeuN
iSqcvKNys4frNFjTQo3qd4jQl2q8M9HqREC+fMqM/FKYzabr0n0vNBxE9qq3ZpeFBeuoPpDpXwdw
A5UDBTw/jVw9oLhQB/2FCjETAEpOSYhT3i3TJk57peKE6qyYEIEO8NuHnzd+NlZjLO6QnokRuzG5
O5soyonkHh2g/iZRGEQhN7ZDOKh6oTpkZES8ZDXZonbLXFao0XpHuAUmoPxB6vl0Z3sScTooaCpA
oy/VFaNJmJJgk6kYuCNsZ8vbZ+p6+cFzkQ7SJnquokWnfLucWqu3MtRkRGIC8IbLaWwPAGu6DyAI
VXGu3opog/qFvv95s+da34ImgAeASdGnfvz9p5ce+rqsynqwzsxuAaezAm6hIMH31ESHEAsEfCiI
A2qyLau1KzN+tfAjXYHXtpv9KL9j42amd3F3hTNYNQgtWiZvgizGYRqTf0PyAqw9gswIYomGXrAK
nI2R3lHMKNbTz+9izcWxz+8y+ULqTrPHKOYH9BsBRCJwa9pddPEUDXfMlAhpxQ3hlHIVFU0WLYH3
GYoLP30mMqUGvuwJvRXEtLVHNp+Xzo0/UFOQy2H+ZJCedEc6/gUQJTpKjJtRKJPtKw8Urqm7FwIZ
NWpUuCr2vhiFK31BiAsv+KLE4ET6i6M0PaDe+6OgVl9Askdvseux80n2xLKkeijbV/IAqSJF66/h
bIeeBTzuiihXVCYcnuyCzy2LHLb2mKbSBVStRXLYbIKOgxskVPhEzGQmLYBkSIooDBrrTHR3hjOg
cDo0jNQrEhP6+Ty83pAPoGOR5Au3riEi6vTWRd+VEQy8eISDpnlK7zu95crWOUn/ZNoDuJCuugvi
rdTcZsGzlB8a7ZAMe7c84GNtpLsxMC7q9Dl3fht00iv9HuCIUZ/hk0TDjZW8K9kVcw5KK34/EyOx
D54PU3dm76K97YmWKZ0z3VpzAPzwoUiupfJJH1aGV6JD81un2DXP/Isa1cM79qSMuGs+2gKA0pz8
/la3BAZhKfzN7wJYcRwqwKFMYYmtV8aIj5YfYQgwhp4yeN7YjKgBIR8z/wY5ERTUsCzw90m+ZyJX
1OdFMOAH5fPbb2FToQktLuLS5LewC7m3UplzMAItAgxo7aXuwg/XarCL46swUi4Yz4EMbIpHTAex
cH5tZeQIWWF4BVCir26C8LkJtrG7yfVN4j4yuM+S29H/1+PVV0UvjV9g6/Is6b8K55h6NCbTi5/j
wWzeK0jdwjhDmNCIePEptmWuBvMwySzRzqKxUCOK7D3yLW39Nl574R51Sqa7cviOHFaY3cgj8JQT
A5nMWzPKKaInEhiCvzTuwGwQ1gpPjIK5Nsk8ycWG/s8YbptiqWaYuw4AAgj5GNFFsib3X+DFVtn9
P8rOa7lxJtnWT8QIeAK3BUcvypsbhixAGBIeBJ7+fKXZcaabrRD3Dk33/K1WE0ChTObKlWtVOVhl
5rELwVVE/QeKFlgMIClsBxgYzGK4ihfh6594f6qUv1ZkDU+KNPw9ZKq87jTi2gQSoLN0aTT5HSVQ
RkKWhp6L5qYpH9RyA0sCB0QCf+Agor3f39wP/bPQzs3v0Fsa4DlnsVerOGOy6wxrc9BHT7rTYBhk
PdT7J2Vc6PtnB49c03hR9oqrkL0ZIZuBtcXHXAF89XOH/pV221iziT0zMpNq1/HC1PopQsf2jk5L
LJfhM58NU9IXx3ofa5YULCBIRw+F3iGI6pRhmOf1JSGmH+AxWPj/vdwZPDYcTrk1IVTdIPsO8HpS
bjitcOXhWhwpv4/9T9sPe/CUKqHkqH8fEH8smsO4j5pUxXiHjkV2f0JMlJXo0bjoj3XpQmers0qr
Q1U1XAjrJ0Ie5HAIqhHRzi6JCv94ppFGcaARz8MyPJtN/XRUcyNNLZgluhhS3IeJbIkEpG8BHSlk
vg2N9RAmpWGBY7X/Cyn7n9b0n7dwdqw6+6PGbsrD2qZo1XAabXheic1Ynm4sO/gOaGP2LhLCIAC/
v9AfGg5glSBdDKkQfBU16b/XdN+kkyQ6EuIREMGsgN8ODA57rUbaEU/No9Qb7S6yOn5iNNLyhFQD
1A7i2vM+mtaeFOYkb6aS0ZhR08DfmqY/hh2Qld4rO/Uo2GFfEsHXY2uzh0IU5UmUdhxYGvDCtBXK
8GQd7yvpr9h+xUUldrsPY3eTtejVuDQrTmkfrGYQMJxP9eRGeNbWXmqvSQc59Kcm5tE+xSXCpgXh
JzQmavQAPrDTaa/bOQsCGsrf5JjwSg5lgE0ftHT4bIXc+bdEqRXXKu6ddg7xWQ/UDJNS/OtlIy9m
eIiEwE4iRTgkgvyL98ZmYBP5Ut7Kdmg4hSZ1/ng23S/ZI+F2UTyVTRXm7sbqaoQOIQc2mwb3XBi2
p4XSLCP0yoqAaBFDoot1iZ/4VX+9j7Mp2ObHQ1XsSiI7ostTEFlBTKWQzFlbFi2CojOSnKGe0TWm
asHlivoPy53Lk71KGMzRzlU9+6SA3pQW0w3CDZPqOkXOoXIB4aCZQXQjZDDzEMczRDqNJJBNYLY/
tVZUai+shp/vw6Zy/K0pf95zlEeZZZ0OnHB05uK5NG1C9c42icRDWuShe2KSPjFFH4Ujh6Dm71UX
mw84gL/fxjeGcxZfMRz/vY2z3a80Dm2W9sQm1K6Bl4rIpwcKtIlx6a1blgjKd0QgbE8MkyG1SOBV
ejQEm7pLRIABKDxY2S0C5ECjPvRdSK8Ev/DgeQ5IU1Li87iEqZljLQ8io83HHMrmHMARKInBZvFQ
2lGUDbOfgj0MTrYCCHbMAdkMgaj4cc1iYnPgb/kdCLDLXO4jBw3L5e0ykyEiMoPV7hlNHAikxKEs
ApgbCNjzApnEl0OUH+oY9E8RnGCuCF3vHBfMKmPaWDI+toY1ERLNhExiuMJxvqZmxHv8jyS6Dlml
CMg2AWV+f3c/dL1P6YqQtAOORwet17831Dp1qsMkZwpF7C/NDSp/tVtZc8IkgArHvkPTkDNlalzB
DII5DoWdIU5OIcTBaIBZ1M9PBbQb9PUleHVRifwHSSPuD6lnhUqARPXO5lZzUsgfyv1000Sv2mEQ
1f7liOuQcZW1vjX5qDRdjHagjvNiOLlDIQXw4skDdrqOvsnzdXq8kNj9uPWowBvw623KA+dwqmmn
pyzrYkCG8Rabt86LPUWVFkLrKpm31XxyuiYF7uJZUwNiXagt/hTTwkUjEXAQYABXOktlrEmWkGhN
LaJVMukteiyQ07BNbTopy9uVt9C7SzIA1kxC220AAYHpDm3592nzE7Ppr/s4i+ud3tyPecd9kFqb
9P6hGL33EPQfLLemyYysAwD0FAV1HzJF0gMimxd2nR9DAQt1bLIhlF/M7wz8j+DOPEbadIJb5wZc
l/2P44xogPkLusZEJXolLyav+P3BvzGD873OovsK9zmZSZ7jW8ehHfpKZT6OSe0dlNFTCggXQwOl
cxnT1WufvpGlHhMx7miPFacNz6k63tXVG05n6uEq/k43U4XjXVOx+pPwS9s8cWipHN9GdqMcAlQJ
PX1ycs1E9ViEgNLU/BNjxX+MO5c2aFA0utJwCIWex9MSDKjmmjIU9qm8chhD2lgJMqyuiF1rcg1o
QCEe5g6/D9U1uwoSZEQEu/iKuaGSxWbVCx0WDOVFSP47gfh3yOhBpjUf8cjzet7hYFalaYI+HLMv
CRLZ8tcBkQJRt69GemtS5qPJYqp9TfdCZUS7xKV/ghNDL5nboWwdT9dopTqw1zkiVGT+Hom6iIOI
hmR8xVMz1zkNJrvlqVoiAqdrVxohynFjHj4YLthERP6T8g0YTzp7sZnR0mDHN2B86I+xubLD8waJ
bCS9qfBAhqHmkgy2Q+3TQwfM0lcuupucHIQ2g7meHtccD4RFuv4I3z7qA5jMbXsBB8QRjg34n9Fz
SMxIHTXddM4KkadsODiTWq60QZ5H8NVg9Oq7BeG3IpXspPdZ8XwsPyiFt03rRpAupiqNASlapDPT
uQf5iqq32rqeZi6kX8NEj0a9z5TrSf8ANngorvQojGigKIcX3r90kJOfU0YnQXuLJH7slofxhgsD
qKKtkOD22Jg+gSNLHvZeUS364gaqmnRvNj/wIHDiGym1DujKpO9td6qJzBZR+mYbWwohBqfZaUk/
UKx4ZhJQPmyLa8qZRlGIBPqCJmUM9AealCSPKvIL446ShJJI8hvFfQNXMt7qEZ1J6Z2lfZkYxMFF
ECGcHSNqRdlRAUw19ARqsTtVIq+uJfRfIWJYPlQQU+rVMATxhqINWMh/cgbADyI0CNmUjTrti3lg
pHIqoPtbqq+7LojUbYt/h7OVwE+E0sctv1PtgVVKRPz7JsOr/eGlk+hoeA0TX/5j0rLDe2OMIMDK
UxnqcTq6mb6iJixrnCgWU8CRuUcSMIjq9AbVeBq8iEWRZEDgmlf4BD6E0DzVRlrA4umcj2GmMq/R
0x21W4Ouf0IhClW9bDrh+yQIHCS83cJ8n+7vHePGpLbV9EIWVmm6Ajlnp+9OCz4G2JfTR9pXOepn
0iwoaBK8sSDj4Y3om/+I+rVUmmbVw0XzmRpAHeQ6UsiMhSlTY2wTDuFkehu/aYXgx/EZwwa1aX3+
Eg0jJgr9Grx+gE2+49Q3vL26OfgAdY6OV9yiMKZYEt7W2StvnTocnUCQDCHes+ah+OvMBxkCjrT1
zGnT5XEN+q6N4Hh8kOgzMR14DwLYxIYMAiVQ5xOmHvs5WRRTjUKSQX8eN4n9CjEmGwgtQ4TyINhU
DI3pOnqvXi6aoX87q5yvdkyp4LYgtIu5xtm5Oj2e2iYzB8AYdauniltNJ56a5+700C5azZqldu1S
vWzhv0sOcQUTwxqLWYE9pI68+aTMNlqG8WxjimjdDDeF/tJV6cPOfk/A+vGfE9PW8ePos0Rjrn7+
fd7+OGvRaiI7x5hVMc6gHb0oFbs4KGz0WD/t2AylsxVKAOr+4/cLmT/FzUAQ//9K8k7+OPuHY5v0
o9NbG0qUZlZ7eXJd5KtUmx+0wjdOsp1w1dapn9RXiv5CDyL01PpgXk+KTvTKdXXKSU3x6h7gqY4c
ty2M8Z0mBWPp/itpsFP8415ZaimNB+rgK5MGHv3UTY4IUldhNtIFodHOXnRBrNZ+3xezrot8qzoF
u50ByGe6iXE3tZ+sTg0y+K57eGCYQbk7M3PLugtY9+6xeYqVq9KMXSyrLuAkP4BseJv9d3zOovps
jPa5U/ImoGpIjERbgs8QEv1v6EGqPIH+mbNkDngjwG34x051rEtjX/cn69vUrbBi+FbhiP3lwcNT
c4euCeZI9ML9PgV+KvZpPCANLsCWSHucIUHlrlMOTt9amyxPvJZsLodDatpvWdpiYBqHDgvZ0tMg
SrBxxWJLvu7YEbuBkPUousPisDf8ca9KTcgGqipblAUv9IjxwFBXPtwTV+92s4n+hF6npzoAMsnz
iH360ZESKtnMBtyDA+zv7XsiTaVPLuCyP77DPx7wLPOpMtVJp0ZtEWnSwfU1nm4yc4k1C519F2O0
H6+FgKJ0pIVVfJ5lTcYMgZghsTbs8yVmBmzcXG8YN9N9Czp94d1duppc3X+sXsXus8a2ABDJu5N0
VVcuZwa0aVxe3Uh/+X2i/Dw9ZRUcsQQslM9F5EiYJtM4lc82BBmNpNi9pduGeKSRUnlqNYrLHYg/
PSHaF3RgORp5wr/j2Xf7XVxapKCyqndolhRntH5OWKvQnQJ5jrojZ26vzyB7IIKR1rdtu5WGZBep
AD/eC+0OLFDOFNs8WyhOk/VGhSycLMHs8nDUVuoOU01vAj6WbWjoJfqiMsShmUXXzORJPMv7IFlc
VPP7iaCr0YhCPMO7QC/s/HCziqRo8xzsunABykekwiIceQN5nFuLqgzBMQHc8E6Zc8wS7xK/9Jda
E38od2gIxksQGc20f8yXU0cZyvygmBvUF0iZ8/1sXxP1tzf96bHhdQ16fmEhf6PDf2yQODzjlOWw
MRoWeSpEqL/n+8HCHrkzEn2t472qeYbtaZFL2ItkmlYEOXLIeC4ZYkzdI1R4lImfxpiSiJennobi
oOLX6dIegt0h4NjvdbfIAJ19iNZK56etm5x8/MCtZplEC2e/6VIvocEZXcyxOQprXeOc8lRp2DmD
Rwv0+CYXTuOzEZWPhyMXhW5OLVTvz2t8+XTEoTqeamv9KkZ8AR9qYbRI/7gD0fuFsTxfzf9c7Gws
68OQHrqDra2HwoVLXnwoo5i8dgMVABRYhRH8vnucLZ5/Lne2CdM55ZQNnMO1dY8gQYRb8CPd/QfK
c5ee7NKVzjbFto5Gw9pzJbtwd4OAtW58TGMXqbTikjTxpRd2Fqepg3XSzJJL9SYKEG6DaJmPd4Ty
br4WlwpWIDI/hAe2jQq3NGkANJJ//8duP3RNp05O7HG1Hz1Mrzpv8KeBGpgi/Wp9R5S+ER7m3Wrw
O88OFTeZDwtlMRUnbxdGs2yb3qjBiX+juLpAv2J+nMHzOl2pV8ZaeaER8W281W+794pS5UKdV8Fu
3QW1r4tcVB7c67DzTnytNXdwtdD0TG+8tdfdE7C4K3813vJjEPcfH3wuV5jypQZXwR3sXcGHPAIL
uKS54jVyUbh03V5AfA7onfTRUQ8tH2WDhYd2s1u685vP1DW8UN3s182sWt6hKeDhIyM6Mb+KXmlp
EwBy7lQ0Afobfi0QpODWFP8OOTwu9xK7Vy+4i4vEmwdvexHczD8/E+8Q0Dngxu7RRTta3MRe5CcB
dRU/8Sau48b8AJwcL3rplrSGzMhfvc5jAxByzLL54Cp8ZO3WYsLXVCjuleb2brY6Pmhu52lhFyTz
5SlAH85TAxQxxOAWXunXPgBrKMdPYRTBGefZHAMhP73p/akwwmqV3J0G/qG5TH2odBu80z1ggbCZ
NUvbs+e77WkGfSgEal82S2sbrXcry8tdIWW6qI98aJjAQX98M2+Kx/09eWb32O3caF3NPiOhisjv
xLvjpuF25zXivfQMT9ta23w9PiLgkUduCVXDv3sZXCOEtBj0vuHiI++ehPFMw/P6tDwxIEc3Y6ho
MLw6PUafli7wui6WewYumjfCEo3YMXjJlb0tljfvGLyIe3pGReThCuwibBvCafavY+HaQe/BpHGT
hfI4zBJ/J153QvMw8PX0UL921o+Fj5OywOp+ZsyM5dFDjVPgNyKU+ekG8RnKZbnhyVEw/Xxl33YL
pDY8KHLz6Us0h+G+BjFdjIvSU8Nxs1/p4ejaYgispz7A4cJXvES8HkTvKSgopPPsIV+RVQswqHD8
IgANnovv55FjnASR+GzEyX1svYM4+X2QrqIVID5f6EGE6Ry/DFcJkH/x1YX8uCEo51ZAI9TiOOcx
AvmoSqC69I/x3ZMfuZqHGIebudc7P/K+7s2wDsyFE+arYnmgAjPlB+u5sioDfCFmKFnMYj/xUy/m
FwKcLLvMtfypB3jkn9w8mFLocT+c1XE2mSHVGthuF1SetY4ekjmwgSdXry5MDyzQRd7ZRTNxrruR
m/nxol/WS30OjSew/CrQmJ14CyzLmT4fQnO+8535Pqhn7Wy6zdwsjLwsPKzjRcWncK7yN5m7ICUR
SE+55RLrCtHx8b0Xua7CN3turHLh03iVmzIQg6d5vPEwWQ8z2uVCZ54G2lIRz6Pb+QN7Q7uczGFP
37GF+O1SuyHACwvP8cAq5v0l3PubM/VHNDGlb1WDTgXqjdy0pAj+vZ+Wp7KqmwnR85SC4+5l33xS
DAUY6gWSJ0JlVWUUHStYsSjoDPcQnQ/smPvdSiPm6VbH+D2v0Di2vTJ/tytbOCfcgpzj0upuy7z1
UoMYxAQQnjxYJc1dU9RF85Nr2+Olo1zWKv55EFW66VFan/L73w9iVmMxqpEE8HHcNqJHO5sg6wJs
tEJWlUy1ae71Q5BCxfr9TP+xiOIYtI9jCkmHiXI2gnpe7kiuCAGz4rlSlvSKHXAj3j90w01aX52G
dT953zeO2OtTEbWaaKahpV9N+2VVXkpOfgAysIGAp47RJ+Xk80ShNyJLy5PR3ByaxC/sjwnpczrc
5eoVnTbRGE60KcjE0XWqh8Q6ikP1NSlfM4hovw/JT2XAv+7jLPrYoxihJhUzpJBzyLip1Stlooqh
vN3h0yntBY89HNpJSzTyzbSuCVGd+HCb1+y/CksmmRKXot+UOW7SJNDrcl/ZBXWVe63sFJxOLr1F
GemdTR9uGQa5lCKHE3eGATVNMhnarid3wghzF2rRp314bLrPhGa/lg7NmBiKkM2ZEFi/XUyrfohq
dDoaYOIA01KRO7t6OUFlq+galpR5Cz8XDnGhSa+Z2r7b7+9+fztn8Zpc8X9d6yyCmpj1ccgnHQtF
fVCLWd979egjcSMinTbMLtTV/sLgfnfHng8u1s+omNikLKZ+tjabxsmtPanzpp/ePuxpN0fNoRUG
x3+0NvpZEoVI/GYH3TWrUBlesknqkVx0Ezwnu8d+WNfWsjW9hl7ghq3EmE2graWnJ2tKtbRbqw7a
p/SH98ltlL3D9p9MP3eFhu31i9asVZrDO3oTZoNKY0CBd0QVKJNFxSHU+HjciCRfHgld941wJkFF
pWa8HamCYsdZ0ZOhAt2NsGtcs7/LDJGNHIumMMrezafPAL25ElTTVQa6QyOMO3aeIRqsk8GWLS8y
3EPk/v72zlOW79enS+VBWgQlh+gsZdETkN4k2hk4dH6SccJCGyj+IcoJNKrkT5OcGQp++/tVNZmZ
nL9B3JG5rGJSsDxvkYwOkWFUiWVscojug82cSeaNBSdp8PTdu6oObtz1PPlB5KruU0ylbONWdkYz
mebu7M9Iy/w8ib1CY82bj6P60qUPTevZ+fXvd2r/tAf+eadn4zNCbtGrhPFxKr80bUmuAqHoyjut
/FAB5p13fVxZ5qPRPUMHmWBjA8eF1hUaC/ps2x5uYIIkSJe0giIAdLCOsv8JH+GwyNd5+6KOn63M
j5ku9S5G0jC71iNzCfZjRS+Jrcrv0KZ8dzIDtUe62lnU7cxGv7lZDvUttRFs3Ctl/h8v6/i4yvW5
NswLaXvrQY+CkkEL8dTYUmFz4hWNJPSZU3XRIWMfZ2UZUiGiYggRCCoSLT4YteBZ5NqA1NZwQ9FJ
8idwHpqdcBadhsdLEovaD6g8G6T0w0Gj1jbODXHq6XE/2EmKXmK9ID93Yt8Zgnrwm8ht90GsoTPn
Zpo47OiJh7Xj5u8tEPeEuvXClpycoBjY0YEmVqN9h5imm0DeSctLkPWPR9Cf93mWlfanuu2MkS0n
NvEHop9YpBB+RheEECqKhXT2dixD2w6jJIwp0nzs8WGg2eDoRZav3GmqR4dHd7rVOqH2/oU5+tNi
+mMMz3b7Lq0ayA65uaHLGZpfp0udPLDYcYSK8n9HR3XJxpE6kjTwnBuvxYfIPtp7xmHEkYqChJPV
AeAoPWVdFPlGemH5IZjz08NJCpLsIIcIJI+fPxL047RRsJWzjc2yd6+JwU9eMCFNnAqSc5JhEr15
69ak6mStZIzo2wvq9OLthVBNXPE/xX1a3t5+eR+5WL6sHxRXI+ecCiusntT5VBzmR7Fc0AlCOoF/
C4H37WwpP10mm7n48NCL3e5I/W1X/rnwrnuBuy5JagMisPxISDoy9+vgfsjvT7zrB5mfYq8RNh6f
vlLc03fO23jkC3y1ZAzk9MiPiFu/8/9z4ZZMbUdCRhbSAwR0oAsINQvNBQlIwofl7evzPX+XkyFL
xMARL/xfwGXcymv5Jza3kJIhlGRHQ3Dy5aM8gwQRrWJvEZruV8+dy5+USbPM6g23JYk2r1o/f8Wc
h1uWj9GTXsgsqhW1P1sU4vUrIfFpvPah4XoKat38M2sNxPE/GbnijryTnnSMXo6F6k7CgdQNyQ6h
iQVjI18N1anbI6/HDmPy/D1PJVNiiWUorkPWr7lHsvqen5SIi/z+kVf39vbyMk8X2/ct0hzuqhOx
924IQzz77496iAd5ELkqKej7lt4tMJjDHJzGSzcjo60tJK5w8jJPJtjEp77lTd29S8LvZ0ESTHwK
QD7q7u8yzZYZ/2l2DAEENhPwj8dulq9BCPhmSa4aAwdEizjYecdw7++8zz0IB67OQcxfpST0NDot
JlLcmyvAVfCxgBWEFSS62MZvH2Xe2wfRVvEI1HmUfmXz5+PqsfTCLZw1j54T8maZ8sockB8ICnJQ
OSEityG1lhne6+jT+LVCCGWDdrh4fDwwVZPvr0r4vu+Em83zTtTzwUPnZM0wPW4tsdrenITjWmIk
g0RkXWwW4Asi48sWjz1TxQnNhUWCiTEU/xhVOKbkyUeIaWUEqq+JVy6h8HW/WWzI4DGMFqSupL7/
+QImA3b6+Pp9P/sPb+6f8GAqjbNQUIABeAZs7qy8S9rCMTYmc2QEMZOTFj8J0B45/4stium84WY1
eipfb3fY9flvrHrYzN6bxjRD8gFMCjIT8FLJDx/5JRGtPX/zTlMloytnD9CFK9f88+Zxe1e7b0f3
pmGKrTJRgVkMLEvVhaW+GvkpvNUZKYpvbh2Mrk7ef596X5TqXW/2BQazAAEp3Nude70cWJcsctL0
exY1iw9Pbmb10zUQQbFJgW8Qa2Xi937wtLzfPL/eKiwYknnxcGEoZbZ4NpK4A5OG2DCcJFPx7+0z
yTOlsCc6JFZIFoBOzhxiBm2FkRrQJZgUy9SZ5cXskIQXLvxD3EQ3Cf6G1JkI8ZyztMDuOPFraqQb
mB4IRxE20VeOmA+atWjIIhwFIQLuL82eujIvCpemvQt38ENo8dcdnJ0cxJhjbQ/Gd+QGewrBT3CH
/xhFo4qrRLT8zJxqOSkDaDeMBMc1rJnTRX7+7/eBLdLfr2CyL6exQfUPYe2QFpYDZsOD1DyGQEuz
NS3XnSPNmQjtnC+EaJUpSnlYJl16IT+E3H8Mh6OckTPL7NDVeq0bsulWdrdYAuoafdXDKahbd7KG
0X84udPtFAP2S+/iOyM7n4ZIzOGURbqmw4v8ewwaJzGdcdSMDdSfNvehXEpXZCWEjIXZpYa8NjsP
QpT1XdnOBgPSwc2uf7Qmc+pPp2rR9e/VeF0iYHKQXa/IHLWeNn2LJsuMluGLxiQ/vjFYtLLajEK0
cXa3VY9LAIVCY0OPMIum6umZvx2RvSWBY7ROUn6X5gH8z4vMpwcC3hKVQOiuF2awJaPKf4btjxs5
Az7MQhlOUcSNwK3LeyKRdJVHTxrkt318EtHxU8PMgZYeRlWqIe8kvx4lZhowDnFH8v1GnmKqAJTH
UqYlMC3g3YORlMVrivDUcIv0dYRKIe2FUqtmskqzedHIRjieHFooUwUCIURDuHbI0o/DLXXQASxK
f2Ub0ep32vSz4mmirnipiEw3fTDSMqdgLIOzlGxShDyCjgOymA5kMFBQjR5RM2ibsHNPyjW5DJVG
fgZr5nHwjyvYVXDwHHeVl9gybWHAWQ72rNd0TCBPzE6hKZsBXQ96iXokEh6s7tMyrmgXh04FzR47
R14Hvb3oFZu0HsnO03iObuHQLaCSpWkAdZJFDqmKiPUE9VIVtn0Hima1SlhMnyPtkWiW+cXt0gHK
raLKsetm1DGaJUxUzzqurf09nwVXFY6W5Dfjs1gisBaq2pqLwSWZqI/gxe18Mjw5/TVZlZVdRcfr
6ZG2izlyQ7Qaj0d3yK9L9Ybe3p39zDchbdnZNSV3w7q77Ejyw0QCLFFoNlRYfZT9/15/2hAN6S5L
yPInq7J5m5ZeZUKAnPhSyHxEHruElOTt86BxuplFXo13kC2MSx7AiIn8O6NpgKdDzDEt1fmXbqsr
E93uj9pmsuwX8VFED2ky77/6L/3JXqh3WJ8v9UfLNZ8Szu+SE/54s88Jptow2cbuaW4tpCDcfPqu
B/kMLNiN75IOqp+I76KbZjVxRP81DOJJf0c3ZFZsYcXkrqIvSnh3Yr/stiWtYKvdtb3uBzF9ckip
F7Ka6cIgtYEYduK4aeb9WoZ4ua8znYlQFT/ZOkEdIpo6L9dj7bK2rrT5PoyoixR+7zkLpB/ucJ0n
RVdat3qdZuIUFoQXGTEdXbhUNfR1Ok9uWq8O1DBa1R4a4RVlxa/4tfNrzZteT2TNgsiABhEZZ2Ti
HQA/iB+Up72GljmR2VETxeuBHpaNuYhnx4+iFgs0Qz6c69wkZNSestE3sNiKvXZurHZvuhsvm+sK
XYneMwnrC3cyb9zDa7siGT16Mk9INvoX31rUV9hjecf54+5qEmIPcj0sIw9ka5F1olvtN4c70Oad
b2xOz5kbPfbo770fVlXkn97t6+5pvHI8sNR5sYBof7u7gSYh6LZf9sJtl/GlffEfeBPQDwUFxYav
gHzpObtqaA6W0tSo+BEe+qe5vixuI1/7rhqVAdUOkdzIWMr2x9sLO/I/VYGzK5+dDJaWNFpSleMG
Gcn5mz1P3Yzc54sy0iWE7J+89+xKZ1u/ArfSth2uZIq30ywix7DnxlybR/PJfeNv6hm9fYG5jQI0
pMnsQHtmF571n9Dx7A7knvJH5l30qTaMEaPckOwdtgVVO1B00a9koevg/n616T8wsgmb2NQQ56Ah
WyUw/PtqdnbMj+MJAhztKYG2KObdHOWX4Kl3k3U9y5ccSUGzGh52oX29C0cq9PKRrfXkdnJVPiiQ
KjGsWMFGcSPKpifK1E6g+fF2P2Nv8B6dsPCzR3Sn/PqlJBGkUZHUTWVgM6EENqJdm/22pPAZP8BU
bQ4hxcYv67taWF7ZwZC79TbzFQptF577nw2R50Z7BWtP+KK0W52NsjnQJDS02sB7tkNw6MEHJZhX
wA79RpdsBCYaxXgXJf+r1NdXqG14k6vBbx80Xw1UysM5VfbSNdxka1KClwVjw8eyGcMEIf/hPpz6
FTXUHcXf5mWgTNmvdtB0NsVNuhP5M4U4ZSXX7YcOuNB4H1/WzHwdVoeN4hUMfuH9/sTaD2uIVimO
BkPnIILm9PebPh30XinybtjEEGKF/pTeJHftw2nVbGs3Dy0vE9F2v7XJuxGvDOFHiv97X5kcdDgf
KNvKpgXzLCTfmWmvn4p62GjrIxT8L+JhrYBxcSQrCySw9BYBEexIspNFmblqSFzjHxaxP52rFwC1
7wzsrxiPfnNmPumZSt8W//H3cHS7BIld0+w2g6sGpbubJwEEXqGTy5IvMJ9xfP+YvEVifz9Z2xTI
hw/YCOSwyY3u64BE5KWzgXpyPYsedDH5yO6d7eTuEgL6Dcn/cZ//QzYigKdUQF/puVqGvY9MO4lw
p2v9k5fO+rCEprBflVtrVrj5hVay74Dkt6udbQfF4Vhr5t7U1tVTBaQeu+ZVHoNFQe+Ak8n4dGIb
v1q3GJXPRnSSsCsSxztkdUDARgJeXwGo+H3inldm/xmBsy3ZiLo0KQ/cU0lHrWiB+IKrq7uT2JZg
ONkgXjkJLlxSPuZvw3C2O2j9vjsgpwfDK2fUg+Aq4sEpCDw1X0doBJfWpopa3d9XhCSHNwJemRQu
kY3EIOfv6WhF2Herh0N0b9+PtX+oZmMb5uvdXMNpUuy+Tu/Fipgofk6e61f9nQiu0kVEWOlnQCtf
yT3qbSiQCMtvZ4hrwsaQe7NeQe706g87iBdH/7A6UW977ebqzCILELaXPZT3OsK9vr3IVrsXWpUI
WoimqELIzo7prQQeQRY/6BLag7Jepdls7ETVCrp0VMzF6Ge76UMkPRWwXz2IO1d/oq5m25AKPIyO
qzRoID5oc0f3rCI8HhfHgkaDxbEMne66OK6Sk1s+lo3IXjpfWZYcN6crbR90azTQtJnyWG2AjGbt
U/mOPcki2oGpWg3g2HGFQE/8Ei/7t/y9coc34/EQ2hEWNYCyVHfR51+VKHuZQY8n+5cVPjWr+Dn1
nY2gfo6Y0bYX19la2yiL9KYNi5W12V/tH1T2cAxK0EhOXCOB1pFtnHvubNU/AvA/0cRyjcP5wgon
s+MSMeTkxQmnazNs72J67dyRAskI2Kwt+k36ORGIuA3edEXTZYPapxhC5wMYIoWoRASVeRTS7DUX
c6y5jT90Hjbv/Knf+bvBp3QMZHs9XsW5G22ad/t+skK/7jO92m3yt9Hwypl6pd/qd7kiDvfDdUa6
ReR1uNduokeFTi+KwAs+bXePuKCrPB23uBKnbqr6aksTjGgBanthv/R++ZJd7dfdvA65Zf4E3bSK
oYBRT300FpJUl831pwwWnQVwPFNXZHaBNQoNQd+AqpYLoTT/0j8qb3plLPaQz+46VSTzkbiheFIW
ygNUCt4QCPy6uDMe4OUsG9sr1qct4axO/8NCXaYpqH53Zy51qkhuDHle7ChGecoi2XZoTcEVgBot
dtcJo/ICZd9Q/MHx6pk1eMc35KYPn836FI6vWkBz12QQp01zAk7VZbcnJ25ggtl/HhO3IUHRXMgt
cLBnSdDs2VBU5FfAHRfHm/gWgmowPqqYywvbrZfxqvi0bqxFuVYetO3hbT9rH/pFolOqg7GXbxJJ
uVvtbzDdUdZN6kYz1TMfk6fio/XVW9SxlCl0peIpNoR+h2mChlOGaG+aA06MYijkXFpHyxI23Okt
ppKRiiiC9yS9pIJdqJNDPdQ33ZX+SBTCaYhs7z354Uf/PvWhyakbO3PRSB+yYD8Ex6cjQg39Kjti
ORuWhqceZtruRrXv4okrSbhu87h/KZZDuimunCAuxDibvkABuufvm2IRkyVHc2Nrz82Z/bwL+sSP
r3YP6fqNpj3FH98UPtIOsjf96B1UH3KycXV4VN/46NxvOA60rbO0nw9eSRAIvuWeVrIdbDks9CBK
vTrchf+PsDNrTlxZtvAvIoJZ0muV5olBiOmFAGOQEIhZDL/+fuXzcLu9He04+/Tu3XZbQqrKyly5
1koe1UE8KYLSDEleBDyCWXmw71F7Z2L7efEW5J2QXaKGjUtFD0Px6xQn0163XxtevNy/BJiXbOdv
mgtZbEj8t2N9Vk/3yakD4F4mT7dMLg15jCAZdDFu884tUdRoYJpG+mgxGFl213W4lL1rVNCokrsZ
iw1Jp7xtLgfvMn6s9gN9mtX65UabPxqwX9My0FJMMftXI7rgSbTpDLPNhbf9EG3zMq6ceh27en5f
0gJIXuo0rEUdib8cx+HRa/dgXrHYMNuj7qvBSH7HIC5tVQhepjeDUN362NVn5S4pn8M8jw30aSzv
w7ktDOJw55xcUKkV1paCluhNyOFgttpjbBPuMvfq7D34r/thzW/22rMjG2r6NlurblswbDEfGCtk
vMWcu31PaqrpFpzCDg1ocekhWQz5SbPjpzG8Y1Q7yab4VHmavTf39sk72fXp4SHP5la3DgTJruw+
BH7Vh4jS3+bNPIdM5uq3kvqGOREkQ/JtnrF1hmuqa1Z+sjlsWibnS/yya5un3yImKcsSfapZVyZt
iJys6rx+mHnUCHL6Ie1+6TZWebRIipYoo+eUiWPVoIx2zjlpDbMldXrP31uMEHmZmMtV7HGn6GEN
8TAfH9hymVn8aFuoft91Cfet6Hc+Ef+zI+ZvGniOwYzopALLeJjZkoEbIAQ3DYkxC1Qb1hgQ2yGf
77bNOozH2uzlMlP6uVEuRE//srrDbCVy7yBlmNrRPHNl2E0zSBp7l8EQ2EnvhrvV1tP7RzoMAywJ
eECskqsNnoBI+X6HzSFOQ2DXXLxWja5kpSBD6p3GD/MWvWfwu2+0qMOmf56U1iu5RbVwZ92sM+Mw
FOja58mdqbQG50nXekYPaJNTDPtWHJ0VQcFR1IT1ZdmITkvjYPJZT3EZ3KOOxVjnWQM2Ykw6kV7D
PGSiJif8gbkNQg+MaB8UCZrhx6rxeWecBeRUaDFBq4ZRkcj7BcPLCFkepK3jmoz33pDd4a6ZEM5w
dwg78EWGXXc7a666q8ov+ocEZ/E3GppSnj5P84OJ/TFcV10UldTPZr0ljagECecE7ybGRg/Keb2y
K2e/edIa7r28+uS4us0ea50u5Q3OGehGMdrhYQMXwT8xQsd949DY3wWs+fARwO6pIm1+79fhqr7T
1kOQmZdnOmdXFXw174QOPLnnYhe8bgweEFsongBwQXNQY6gmGK55mj90VHDyXBf5hCO+fyhFN+Z8
e3LuL0gBbtTBDMZ7iEv68sv+JXwtoT3LZ+EcJ6cQPjq5DzujK08kAA/QM6c+VOONI8M7RVgu19aP
gTHqeLWk4+1SUDPYoJPWqLFwD7p94S2QVh9NCE2iHrcHBoecalJVlEMrbrhqiYbm8Gur33FKNQKR
tpjRvwbGgF+3ojP7d+r7lWj+kfqqRJTZSrgSNwzMsegC/p2InrTqfu8+3otRrUF3r4Ix/6CT3n7j
XrHSa59FPr7xKB9VCeugLph5IcrcEMdpVR90r5nV2D6t3XugP3nDzN5o39K8jI3OSr+NX+/Vv+8V
2tIPaTN4pqIoUBlRxn+72/q+dTAYZL1PjxbsAVKmYu/XYfXDSwM4M+KLmrwU1BgxyaxGgPyWLECO
xFFXWqPDwRwXIjDMYLvhidsRLyeqwnlPCzxOrlEvMsA25nDhQ3r+db91AdkqJusXP8m8hY+lsRte
h5lsmTT5XHZnn14pmoXax3nJfMnoJYsxeEk4GLDi1+txFh5EcQCBtLXe42BNpxqpVQTS92wKg1H3
rPHKUfm1B+6pmg4v0vLbxxFC3AbCQT6pNeVpqjUUnWFzWGKXaZ3FO+y9MWrCcVA8aYcfobu3wtWl
ote/vQo8IQQP5mIaEBtgHiChUC3ZcgTkEd0pJcUW21K4GF3N7L6sUwgnDDXSwjFE9yzrV3sOcPs2
a9OGzY1B4diLWr1/C2/mhRKExKctX7nsLnv4A6Qeg305T2n2vqGA+KsahQvDzrYGr8O5LvFfde7H
jPJa/fgr3X+TAoUUoJ+LVkA54fVWmt2DZjvc4dLBaBkmIMkOx0hTZF0LRe89hlbSfAmjJfO6m7+t
lzXvoQ9vy+a4XVLFwD0YRVO8CKbax/RRdxe+Von28iyy9cPSga/gU3zwOEIFNpRroxI9PuhLzMuW
4HZf47eZYVXAFxuVoLFNQ/sLz4mBJrSgl4vh1letbJKHYU3yH6Pes6LVXfK+qpBYI3onnbRqZz+D
0ahImYjR7Q+rwDvKheqBW7lfIYWVbauiERNePEPdjVl3nn0Kh5odVRSb14jz+Srvg1yMzg6ByOX/
wfbr35xH/tHhMTuYJ5Aug9wjeKDrDihPUvmKbSgqp3CrmYqbE6nu/XW4ovT4XDVTbt9B0ADBzX66
KDOIPV5+Ftg6e2fH1ibcZQMOxtHZ94C3uPwWUoo54ox8kzJlMDgODr5yfPIn2TM5z25MQ963Ut+l
mqKcuE720phtOMukPIx2MWwHh3N2Lywd/sMdLAzlEpWddJNHwN8x+m5SM1Ncm2P5jiQEiJft5HK3
ymXde+feJCw6Fs7+VtyRviySRJ7t1Gg6YEcmDOwoE2cb/JDr391Bbrv+xW9Yy/fGCvuN+V4Jzvai
3w2HHNVb4SkvOkVBUHKJpu1nQYNKR94oRzYUEOdV6SRuLBxN9pFk5HIffBhz9b0xqXND1M3YcGb9
fdAPrTg+NLg0xi6AmCHKDH9mpdyK4RC97yKc6fAc2rZux7NJNmbiuwg7fvx0ZAI6Hi/iF0fwO0of
3nJmXGCHnKQ0vDLyd5p9Gcbxw2w3aEU8chFOXnfRf9jti0vr3J7JzvLuxTuYLebLzFy4EqUQj6kx
mJ1NHvSHdTdja+/KpvsS5oAY6CWZtbfwujBlHMJpFYfC/rjbPIZeuO3rIraO9sHma07jbEPwmTFF
9WFaGHVI+itvdC69LlIRPy6hWdzSJPNLbpWf3Oiv3Ztcxo1NzJzxjpk93W7Am+ws24C66mdAd2H2
i8g9q7UJxc3frfrX2QdpkBV3pxfIM34mMt9NfZ75fYaOHpqSfTVJeq68cTEkPgwh0+BDt5zVnO2s
6Md+U8DyIJrrcD+S5GiiUoFv1T0zH1eGijaS1kt+fmhtnc+3Jj55l7u9cKhbhg7Pz1oyiT2l/RJe
rFJcw1hu7QycgXuwtkTfcbl8mH6alDK5L8xN+bk+TN4ngALZXr1Ee8Va4bUTmJzt6GHqYsZHcLc2
ucE+cqUe7Ep6MQyyWVY6iP2FPpn5SJbH/iKAtQLjs5dsEtfwEjeVs1CTsI/bI/LDTZ1+DkqWJYSj
2e0sQ99PsjtslZfYOzxyNCfsUla8v53Fl8FyCZVJhLl0PFZ1lhAZhPNZ9/p8JstHmAarRVrZ0OJT
OqX7qjmLSn7eAuejdCdvpYkE5TGl+xourN2n68uZ2jFPxL8Rqc/HLF42M4dCehaWQg8dKzw0TVb0
wXRz0+XVG7k57g7Xr0nC62AEFKm41RXdaby8xS9zVllhSOlUu4QY0/hPWWTmwoA6dYP/AFWR5pw1
u1aQrGpnKXFJEodwlo/4k/ItQzRdW+Ir1SCnjedwB+FuGBbh6R2dNl1RG8SaerSzc2Y+TMUk8i8i
dRdb4cKUCp06yNR4UdjaS3Z7TJmKY2Y4S+NMvuluFkN37PKuBnVOY6XZkUSia8hTU4uyGuvo+Ygz
cAoHHd6r657tZA3NqlEP1gyfXhdiQ4g4mJuHe5wMeBZpLBFkiThNk63pO7mn6ErNi1njICU0yKOd
8gb5aWsXQZDlVD7uiii1ZpZ/MFkIJPUyf5u3h9Tuo5r9etLO0taHm0i4zlb6jJN6hLGvB74Kl+N/
J0/fvRI6Xew4NOaBN7t4NGia8Q3jPByf59PztaN/GuwToG3IOY8hNSBgHATGrXwMC//jMoY75+Qj
7BCi0/zE66TStWoeDj/R7imu0KdJ0+1WHSwIR9VVd8gDBnv6973qCv38lpRidgR1CYUTZKr6N7D+
hGH37oLPGWneeIqAcdSDNmCeal7HLKe36UFMGebN1KmzsB/OqABFEZomFushnSdxmKvTU+SOmuAl
LhOOPCo905CV7FMITsJyPHkimiONDaVVWmz/za1CL4bCry5uMt25SMPYwTVemn6EdlmfqKjh17yN
S2z4rVHzU07bBPCHQGa0QPy/Eahah8OleT3vDmmBFLVxFzeaUi3wSzLTezxSu30r+h0rhEnk3TPr
MGrIOE1+uYuvdtB/Hvn/38VX/+SPNmSeHw77x4O7mN6t1l0WpECnEeVgfAmfLbnjXFZEgSKe26RF
sP6GC/tGsN+Prwu/4xzDOsfjzpD7nD1BrwsFpPDVkfQa/nttNFXT6L83ikqKwS9A6N8NZk7XXcuo
2sY+zcdvr7Haz87zYq7t5JGUdUjFqQp5h5JloeFEL+qYTca7MyXev2+j8eMSpRChq4gBKObmf9dN
pXGtOucnt/FwGnTzu+Gi3yhkPi8Djvj7Wuu3h49Vp27/+7JfgqZvnx7lH6PFWrSycKL91rDZ4Z5Q
qxfFIR0rhfPdwrKf8kepow/x1t26ur/wGVALa7McKeV0W9atfX9HnKJkQVrnGZDI6XXd5zBlJjtz
6DjEzIb1Gt0kZidyeREPD72nWNZNRprAj93ShkZayPdchl8czpbELtZrWC3krzvxthivYfLdfjnE
gdXduU2SIY56cf8lKrTrPzxzRFBdDbKYjqTlq3f2xxqtN4sKsiNrNPPaTttHRe4z9Gkfti9Uf52e
Yoof4kNMi5o/AertTCm2zsvz+JRZ2+EBcjTtWoqv4/JygJ+umN/vI/1bJS2vvKd5CbcutGnJV6mX
HuPHsuzvZy102se4EbZJThbi6TEwgpHHuVWDiAxfLFy4ekhFRQXf9JF/9OrWI8qmRfBQuXwwwqRJ
FAPyR+6xZT6c1+e9EIrj3HGP88MAFQH5/s4kvz9AWqRmoNioqSZNzXq6+bz4zJJajLduk6zjbbZr
VBgoqxFKawDD5WTrdOZ4Rsi3+5yMVl7/7VcQoitROO2ZDhrqNI4mI6hqQ2Bebjxm4GlUBY2zc2FO
5JDY+J7cbhQGB4frZj2N+AnYQ2+gSA8RX1l4XXO2BCPbME332m+Hul0NO2zywpyuWxLjjhDDElKx
DlVA+hgdEEijWE5wmdIDBkWScA3qziC5kOjh9DrfWfsIeQw83NymhMjtfaBziVh3n9G9XzE2GOCl
vbrMkW01V6fP3Xw/v32CfZlscTHXSJLIVSgIzX1UynaASIC8Rpd3+fIfSHuPJEqMmUDye/msB8/P
wi7TBzx0j1wc0Cw5RWV0Sre9LULmtO1W0SnKnIJWyj1g8uhm4TTsY9eE4xbd6hCiWBj2y9ecupns
HdpsStIsEDfTs94K3Z7tlnFTiMwu4JProhvcSMkXwI/k/PzQ9Aq9B5I3qnh47iL/IgidgxOJzEG2
RRjXbZoycqYU3JRWCsZ7yhn7zbkA8jXdR3BmHwHs2jvh8xHawVYm+zSblwOsY0j72+62x5XsAxyC
S1TN1fM98MgN5NY8u8joL2i4Ef+yaIuRM2Di1c0n9V+CYedb/1SBSH9tzG/ndVG1Xs/7KTukwCqo
Ht7e2zu4J/Q71ivWXH0J9UvfSv0Tnw7lrhLDCLDO/pHeAMTvuuJowaiyX6Hh79yag1kbIotL3FhW
NE/Wzyj/aOG8YBV24/NWiNP8FezJtFBuOzXztyjT/e2zfIuw+46RbfV7fkgxW8tkHYrM1r0Oy3Xh
5gHmu+Nb/+EcfewEJq2gQ//hxJpzFv13sEvewTE6RLVhkS7wK9DIkrVBPqoN2nYVU6KVvCilJ29E
6Kl4XQcqxpoD7TYq56xFcg/aurxLbImSBdYSv7Wdvzum8Zr0ZhMDSdgYCkT7nmk8s21xN57nIlXq
l6ZD/xjJvNWFCnMQ0A2QmDC8kYMe82+bJdOvWz1UHXJhd7GMk59P8IT+pEuR/UFnBTKujV1W0qLN
K1oONDSxTNXKo4LCe4/F3xn9+/DrfKO0fN1/q6Ph9KXmApIs/X3mbt/6bVt7tnZkSjezO6BFTuPi
Ep68hXMG5eIcDOEiwW3EyhM5iVKgYPHg4IUZq5BILeIriUZDpkrYDx/PygLdbRLAboj8MyunBjvJ
hOHmvxxd3R/vHOcpTRnG4vH8Pfne75tGXmvs0jM6HTBWfA1qCFtNoBZbqSbAx5SqQkknzrRWCPJy
5R3IWNGuUkH1+Qwf/LsWTfYiNFJKGECGLlRCnZN5S2GTuvgxJIVJhUrFbuKJ/QtzDPD1P4mXsrxV
8gZlFg2R5u+nv7tU9U6xr+Xp1eJ4il+buv+09eg8LisatUp8BERIG7ju4w4/bkxpZ7022+Vt+hpc
Cc3IRWJyJYqPwgKIDO7kTcf0idlCr0iBXznqBmXv7mBNACGtBb8KGZC3dW6+YR2dI8YoKqt52oYY
3pCN4IvrdBMwk451shbJLi5BxMhM6vSAFSzUDruKbwY60aYg7d3t1lxBcoAOrASUt2hyyNqmeVsW
fZXD3EeXuJPij/ii2Kn1H5yO5rNHb31ohLD1ZzjuhjWbX03EWv9e1195y99JHU+W6qzFKHuV1n5b
HZddVeuWrXqedkhGdr3aBL8TCuXlTTYXsvlbsP5G6/zaRRqbn7l4JJL/WYvNXN9dq8c1Zy22nZec
f5nO4A3jANoi6TmL+bQlgj0yrylfOgtv5PQ/lIInlx+FpFxkI6lFqZROJPqcQ2m8fDpYeQj2/4nC
iSr6aDW8X57Sl0nQ98f0542rQuqP9E973M7HTsGNUwqipGN8V9QeKHUeho0SYJ/hSTb/QVb8pWzL
xVGOwFSHT/EByuh84ijjgY3a0XTMqGRYPR0zoJSk9UTEa7K8Vnw3/plWRuAgxwIU7E/CkKlwbDMF
P8wUPKWz68DI5OQDp59+JZ3hMKdwZ9txEON0QgBJUTqpDdqQPr03VIz6Lyum+9+akVFGjFNk6i1s
RqrHvx9F1mndivJZ5qkZRYqmOX9Zuavih9qEBqsIgB4refLCmmQgoeg7lhzI9cBNiH58kAm9WaIL
+jYpB8lg7AIgJgoHU6KpkjQq8WPfdX+hm7V/uG3MSnTolw3GMLH4/r7tIy9vf9IWWWqysmhYk0rX
GRXiMW/mWWN3HvzR1vJgUjoTPSnFDDU6GxstXkzLT8iT8+ZYEu0wXdDtkEvuOS8kGCXidpGdIXSO
/73mmipx+bbkKEPaTA+vow+BMfv3DT8anWcjr3czEptoXoUaqToOT+9YWJpjgd+lA+LB+Ld86usg
/tdlm39ftrhq7fOzw2XvfqA0nE+zy8BKEAmx6srRyKtZzrBtfnAYfNxPwgGBjpt27Hfd3RySoth/
KpXpLy/vO1dQxQ0K7g7nLiMCsLL7dvpemofzrXF7Z8SNN95dvXLdMqteZ3WVnuiHsCr8eyWWSshI
E9c82grP3Ax+uYsfoCF1FzBK8b3HRuFrVsAfQaA640FXu3AX7TlmDpRcWT86Czo7TbnvR2r5MxGX
PZ0tRKSEwPW4EAPVwSTFX+/CsWpjGVOKMnx9gh5CNDo7F8n0GEMapXmtCWgJH094A/L5kv3GIXjV
Bv2L1e7B7yD3OT5ECA4Tl1aKmK4u/NMg2WTzW7QBlMQsSrG9dHpkoxb4YXPxmyl0Xb35/6yM///4
X+jIHx//+c62z3P5ykiB7mCkzTAvUOFe92IKHKa2/p6cQXaICHMoTWghp6ppOK+TXtAxvMImfa+8
kafPDrI1rBjtAmdhi4EG/j7Oh7Es5Cd9Ugf3T5pOnJbmUOHMLf9hLu7UfIvMzFr+ceRzNAGZsmXt
RMljAXd9q45zk+gMVOMC0mSfmvHlgT0POOHF5hGsuxZGYdNmhCO7ve4a1i9b9ccng0c6G5UVAirz
957Rqm5V7st7lhru2SrE9Dye91YeRmwTI6KoWi4T+Rum2vhvrcDoAfZCR2n0W3Sm/75mExO9c1k/
ZCm2df6DA/SY4jomd0s4SaaBJS3L75eP+UMm+eclvy+Asnoj8cuOWdqNbib51fCey1cNI7m9TU8A
i7GSYuoFl6OBsa3ELNqE+vDve/iPNflXKGg0cBSBVK0hdfoWn54L7V41GbjNKszIwMSTDQcCAoFA
IhIfRcAs5Yjj6ErkOgoojTrC4lIx+2Ch1cd5vYcHTOkxhXcO/cQHl4DYceFP6HQzFMAcVyTHdoX0
pT3gm8iYO0kbvX7UO8uRchYW+r23LYSBL65UXRHNuqHuZNDS6PMIE18e6HHCEOvnHi7fAvINCh98
07YHTuVji4P8A5V2tzdRo9XACuhr4vwxO3uHPgBRnLpnOg1U3ozXlMs3Me3Ru4NL+BdJMb4fqCNy
N2D3n2nBQo8FG/Chha0z4Rum4TFFTwx+1cQ0f1xsyg+eseh1Xfv6+h9b/9G4aVXntVcPHe5lKYLx
S2piGvUaZu9tLvz5SUFYHviFsI+SFI2eipjhWahwvfBlgzaYIjzCHSgChmIvTK/BgYL/H6hXjzNE
F5+jXtPyenSmrYP0PivauVdTFCHVB4AvkfLjLS1ruQRHMZHmTZIB3mZucBeDnUWj7WX6yRrTT2vN
d6GPIqp0LIsWXi1ckKP9VlRBif8hGDLTmjz2y3O6+y2d2D4ar/y+LbIUkVujh3QL40eK2hs00k5P
2VTMEdMoFwLd7KLqGRZRjbI1DE9CDEegE8R8RxVefNcuwcgD0G2BzgMNAJA73rTAcjDdHhEMukFh
QeClrHy6T/4izAt6V32WHkMMJAg9JYrj9cWiN4utCefEjA6asodQBnP1oL5i+hCWkW6SJvSbaNL6
8ZLxYGKZrMGT/MT3afTSRYpTgiyOgjcZQ+qmv57Sv1KeedBmh4r/unN0ixmNIrj71exoQRMR/97c
2Ff98lS/pdmXR2Nba+ess8BuSztYD9bRnJaLgnZ0XDqzkTpkATD9yt2KIc6K6TCXQ8REEKEdlX83
4aLAj2DX3pUHh3sXUIKDi418SqhV9TmaU8SxnEa2QwedyJXz+LwwtCY4PorhUKMRwjAxYRcWZLsM
ajDyf2uAQNGBoI7hE6c5HjXcUnSGlYGCY9b1kCisPs8fnNWajDmc4hC6HufZ8Ck/P5n2IeITJ5jq
MPIrJ5zdo8OBm4VN/i4/KjGEYFs4vH1Sgk/ntbNU50Xvlw1eL3xZlz2RVrx8qLvCvqx0D5oLGG2b
dkfU9pS1pWYt7IoFN+5Y9J0C2iPSedl3+9W72iy71lCtHvVhMxbchyU3UNBMWGYigS9kcI7SJlRg
ekMuenpvdvIJL6U8JkkBdjkISHPYtKO5WYh1grnigVR9w0OmdoH7UYEl3EyaZYompIlgGkirAwxp
zmKFEsSwGtzEVJ4jd3Fgy174McqJhEVJGbSwMPaKz+5OvpyWCi/JxeyIsTnYuGPqKtMcGKqZU7PP
btdqrJk66IAwbtZqMaq9fXUZS/xCIjeNJC3ThO4rWrka18MNzb0iUDzYyWbvNACx5WP1uMIqeIjf
ziX9x8Pxj4Dw/Tw+dV/bVsXSrc9ha9O8AuQfHB17+3JsdrKODuIe3FO42O/g4O+pr7ty90EV8uxa
UKlaOIQeo6N0mqMOLD28J1/oSCe7+Goi2Z8vkobf/jjCrIR9iItyvD9DhzEGVIVgy2i9xs2PVoaR
hXLUrBu4SEtYBo0OcEPDwuc00PoPN+9hZUmZ3XHxhhE36hl/7xgzQOmoTG9RfbI1Mwe5N7R7+JkS
tnrvYrejFnz8m11MOp5OcgN3HXfbC/6YgHeEgGtQI2Q8zG7vQBeec29St/1lknFS5fZmL90IMk8u
evOxO9CHsNyp+dTmEdNg/RAsgIErB1vz+bl3snA7PMa5xqxseXCnDLtxtlSF76gAA6wY/CVbpbwg
Hg93v1k4/Jjbq66vhll6Cy+L76+vttgb16uxTYPpVBWz6n+9XkRNSCC2t8BG1PPE65qYI+ITK6UK
qg17c3M+8jxEokNH2cwos5i+gOrCCS4lfJEnbqOqVf/VpMfZlep2w/wUeXchRDg7B13pRnV7M9R5
D5eA+++IirX5TxH1/z/X9/E958Z9v7i29S0n952wtV3e2aG4C7VshtZwHu85amCMeZlNUIRupXMI
AVagRuUjvxW77mAp99+6hf0KsWNYCoccyPPsUbSae7Ztz23q0qE3mlMBRfx+1MO/mBiHzo4zauQN
+xzgHom/4ziW65Pd+D7ePrPQCT8/wz5nF2S8ngcDg69Dsol9Qo6UFidnjRDqWDQl1ONT3jcpKI+v
jUHoOagogf2mC8mFxwbsU5AMQoHkw0Wr0ai3WlHnK3R53DGPwU6qtbqm1DIXTPehdZMAlmQirZw4
vXrxUiab9U6udX7Mv1/B9wly/0tY/3gD3+r4avvYGQz3YFqyFaDUoCiqbwqKeQQzkKNIjur2nlh5
G27+feHmd+frryt3GowpZZJLB8PRb1duGNmxc8/P2/SdMGHYB7d2DqJB5mW/ezVgckIqgYquq6wJ
CHlbFBIkr7OFx1nk5BETmSDovXFGOKd7+/AUbTp2KBkg5kODfIsbVId7xHDQYdcbnmk9veDXORXH
qqINFBLsCu4NqfDWCVOozqfPA3oLIjP9rwutsE03xqu2v5MbrSaMGX9O+KmZMK+smDEX3A8ZUVqz
doz6+/Jubs/gER4/QdcV1wIiCIlRskWpbJ+RlVbB1teGRFF1aCISWWDd1PUMyALAFYgGIORl8WsE
zzDi5ILwwKGUsSFLeBh379q/0L/awfrPTebXmIMj+U6sILc3wP3TL0ItrYCtIOXlX1v9wxheJt3+
BS9nTbYcQ+qs9sJ6RSWS3ZzHxMLvq0TMGXotHIzacuSJEKbbbBI6MfEheQUpik6oicjZFf2jTQTp
3Vcv9+Eqz+9FbPTPE11e7KuP9GHQ6lUfBs1tr01Hi+YVMfoYaCPmQmrmOdg7yoqrmPwGfdLb/iGC
/LmKvhVcmv7ML8/3dZvi04RmLZMrnMDB+Ojnc9wvBiscF0SblvJZwUQPjJzaTjYi1JAN26AD2ajz
gb8fuRld86epyoVMXvgBuV88kefAA1Vvj5aC0msv+t3Z4YxXp7x/Ioy1V/r4Oj/1ul1Jywv5ztW5
psihKRQawVGqbpcC1mGpVFYbh24MG2hSLzzwUZQhDnMvSLSbfTSO/Pma8V8kY2/DvAU4DEN0vFH9
2ToIoFtEbb6rRWPVvGhi2DmIz5w1fpTD0yQzHbK6Gv7XJ0QiyWlencUNRQpe0Kd0h1aURlak2PQt
J8e3enR237PnzqyByTQwwsGEQ5bzktIp1RvyYNZHr7BFuiW7BmGtaVfjt8XRsIurONyxUpR6pXqJ
Toc6SvHaPhE7CoPJaCGzsbBt+5/+vQssXGOORXyAnWMM7nCtwZcgxjF0CM8++sBNu+g/enu/GRS9
PLlfZZ3WRHydaKOqIxv9Z79Y6Q6nLAZ0knUO89mpz7G1GzCZ7iKbBssLo2q9t1SZm4Yxl0b+dqfZ
c3L+Hanavy0xVRb8UV4eGZNdrx7HbRpRzBPFyQ8frPsjmV0U2dAzSZG9FXykz+HHhVcUwgwDCodQ
i5U27nl3yTYy/31TP2KOf657VRP/cVOHfed97Ojc1LQ3Ig0YjUYqmn1Sv3mOZUnXXcRb8xFsftEg
t76PePxf2EZ/wOzIBsBO+9uF9ce91mjnh21KyXfkcVBRz3VE+rQbcAo3YRjaI2PyKMhQVPNxRcYN
fYANxuiAniLirlWLoUm9wqOEJc1gAeYOYMAXbP7XoVNnJTaLPSo4/g6UHYv6vSkpEcRrlnOsU0hI
RosKb37eVCQIB3aCugJZPv1WTvYWtT/WOrRw1pAhLOU1r2DXhxgrA7c1AX4n54VviPGgTAf4OkKk
DlnP7Jmt2UBn4vHOOj3lsH51x5ASRRfwg7CZ46ynBWeVJh+d4dZBYwA/vVf3I/hCXXKTM9fuiDlO
bg3zknTsVWYfnbODNLJ3xsSPSOS3/ZvXQCdxlo0Jzb1MGohFNbEPFXsf44QAjjrFHayU0egZtuWK
asstHMw1iT8NUIk7owgUMZ8UL6OVrqVvp4tf3NVcJOew/TGboZVxlOxrH6v+JyIq8xxeQwY8DTHx
Mxt+izPwAWUduRi7yj0CiClaBnmy6nE83MyHUHxx4nJ8ERvNzLyAvjU7/eOQLkynOUXubsKy5vAg
hdzFsFeANjEgDb8K95oDhSNsDah8icQmTSZ3COt9F6MZwaSx/tFwqHAX5sKGk8gkUkcloYo/DES8
NdM2tvlUBwSvV5C0rBN8j8FFDK5BCcmEAmoDYXXT+SqfSM431Ig7ANcjXFRRw9t+c3KAm/n96N/7
7QvD/w4v039sMcKr0+3+B9hrXNq3863cblOsytxIX95hplCE+70Fk2iiE/Z5cGxMMcLFJ5woSg9s
/ZdHWNUesupKfOhemtAR3/yC7v7UIqUzCtzfbtX5R/92ABbMNTpnx1ptdLNLZAmftH0fzCIo2WC/
tWNbPwEgBAA6VLAMdMRRfwcd/fzQtetzURvtPQQpx+GdqR3TXSVzhstfTFDO80AnNE5yVuTdbmtu
9nYP3h7ZtYkctLKI22KX3oNThEUWg1v0+NeE4KeK4s9b/AZ2v+kLFkeNWzQSTBvOXdF8Wcy1unll
JU9h/SQj2jKfCHObW/fmapwsNV02WOXtWXUVTfgz28m/l077p6fWxVYGHJwnx0i2v59aLVssLo0j
t9TqHbBUOQIEZ+E+aUBlQJi0zQZdOawm9/SAybFYPcU+aA0aDUjSi7p5n75l/Gqqmzx6OgIp1JRD
3b101QTOS3py9p+v0jtVVgepwS/l2deNfV/zf974t2d5X7w1Lb8atZGJx3H/bWvJVQzvABUgw37T
9P3S/81aHb4ET+M/F23TSIP3y/S6LxDuj4Nt27q037VXVRsFJuE8gm6DFQ9HwdMmc41oUavxN4H9
tDV1+qLPQfYzXDhT03Sp3BDHWu4aYGEcRfM5KlUPFtI96inMm3C5hbpH99oxrHYf8xAZWs7sZbZt
ywon1sSSJWdR4i9dVyZocRwslDPxCojStHKaUEmWTMIzb3GcSOmav4E0P9ZilEKYm7QNRkU1v23l
PNe6r/3lzkIhwSi9F44baKlieAiqUpwG45tdH/wfY+e15DaWreknYgS8uYWn90xm3iDINIQjQBgS
IJ7+fKiJmCOlNMqp6uruKpUSILGx91r/+o36n37veABDtA7UF3MaSCb9R/JgnbelB4pGuXsuFyhy
2Xw3A+bPVj3RrJtbO3jZAvb8x5GhwKOopQrG5stSF5+Yze7Tt946n/m2vy4aE4vz8vOeo0V5B7a9
znT3HdjOV33dZ6aJj7zTzZNJ7FF57mMnZaYVudsh02VIOUmwKtregUh/GvBLw9vyx/rARQ4XGHmY
sXwbtsJvFp6tUox2y8yDsmtt5MUGEYhmvd/cV06QCMojmcXWwaBLAWz74WUe1vz3y+sSpkEGPDHY
xt+QdbFR26K7iJd9h2QRM+NJecrHzpEQxGSmkSxk2EgrcxbucgpZHB72kOJznedU6Ha/KRDOZDZv
doCaCqX60RBnz4ujHEOLQaF5aMCZ6P+Ls7T5yXNIVIfK7PdbJ9CDL05mECwrLDF+/Zc363EnPbUf
6doO6Ao747Hg5qorOz3hAbuEaTCFRo1j3dN9MtTcP+vFc0M7fpubmpuLnrEolxfnOq3PWWvpq7st
weYmphPmaLjRZ+oSae79SWLM5SvMHU7gKdgtbePijpNJMhfHfeclHzKGCteJoQImS6dmJkMbBkbm
AH8zelt/l9zb9k5LREWGcA/OabJNfYJ4OSrwhNDs+wHbBI6Y3rAy1acNUgVbfKsguayR9+fncq61
Q/KRwvhmHH9mLwnMVIYyR+jviqOn2+I9RFEGXu5lCl6stjkABbWXH3DLO5Qrc5Wt74Cz9IeaO4J0
9IlDtoe+wwjyUz7B1W4ROyA8MVIu5bYO5S/8Y6H/Zptieb04+ST7fPhRYQvT67us2dUkWl9/WoLi
fw/q24MctB946hIlC+3g274MWeoqqE9Z3VFxG35Ze9FH13rZdsQnPVSQ1imdv7TNg2GEK+MRh2vl
1y20ZJOErfJQvUZbQIteHRR6MVYYstMw0hnroC/TC4y1gO/19gR1uwSd9wDNtB53MrZQP+ZTONEM
b5axC+ED/431Y8VusUcM+zx0tJjBZaKu0aoPJgdxkDjGTMe+Lxg11vMtx8KSmGurBWM+4wNwOylO
/ZaPuxezx1HCCs/36bWiPS2eBEwlUxVemyNs5HdSu537LnxHD5R94oeFZwujhcjdY8gUgjPzROGb
o7U9VH4kBLSU83tQrcFsvIsn2umyfBH3JdJ8RPdOO9Ne0e5Mo9OVnYJ5yjKfX8fqJg9CpOy+gNWz
95yyWuWBOD3NoLIkEyxI3vp9wizhyPeJ6NfDYUcm/oogcFqFaBJt1D17YW6p0L0uliRZvWHXu3oK
V5vN9JztDe+Ok9hSg+LIuzHC7uXnGvWPrVEhyNM0BpRYlihVvxUaSZp2oZiV3Y5vMIHugRC7sMA4
bpL1xIgBYRBVxPq6MS9WNriL2fW7tgt32VeBpwUE1b2ye75ej3JlMfxt8dJo1uADoSWgweU/mCfE
nlA4/95R/8P5flvN3DXnvDmQn4bC+tuGXt26exkrTbfLyKmv3cz0tdx9RG7uPc7tJajMnaKusGCp
KD/QWilefsdI9Syuk0277VFt4sBCrAxEjX1xnYuXQCYrCAv1eNfcg3/fqzpgkn/cqy6yiYJbkmvz
DbPUq7AdVTrfsPGmrIXJKCgZ4TROGmic11h6sG89se18WMaSdo2cOZX0uXBsLrCz2rHtI1e+4fuO
zQou5w/7zjkZewqAWo6nfeKz1gJGnMhHGva/f987wU1/nl3kAWkK/qsGXFtiPn8/AG5x+9Az9G/Y
EmHP51HCv8k4tuNt9l49twZeS5mtd9sMXzOqH6zZ8fH8UtAMtFM69RiQ3XCbj2gr8+a3gXnMITqu
biC2jCT9UkfHTWCn0tlJ68eG08a2LJB74/a1//gwoY0+PzH6uWJchCVOpPvplJAedq8c5j3jQrz/
6mXCHq+tC5wkOsCcZFahiN+Kj/GFMcR7AXC67elrYNGqvGKeBBkceDQZc+BiyxXn/hV+hfSlXzZJ
vswhGMaBGa34cRGltRwF+d5Ql7f0IMYTA4DyjkuQO/qq1jDLY4bhUO4XPXTO0hUADggkwcMjJ6dN
eMvfwoX6cdmOgD8LNC6LB1smGQ1etLrygqWzZvcwzjqJhbH/gN7Chlc4AMe9bDWvFWa9vrCQeqcd
2dp9EU6jeQn01/k14dwVU9waugSYINd0srtz26mArcHlJCAa/bxJC2rYKiKDa13usVgkXsLcYyaL
j1WMrMxqxfEFdkXkGAeltW4jzKuZ4rVf0is9aNI7HZbJslW8K/gUwVpHW9AMRyVmKofRqRtOfVtF
gSO598taOKE4FflXdvm4MXw+UDbkFCm7B0K/AvsWRwF+vwKM6og6mGd3+2gXM0OSnPiEmxZGXLi0
MZEbSypMs1NO8Hz4opOtwvQVk47c1uqpCFy6x64Eyx7VS9g/2X41rCK4+wqVEa+0y6+Fp0rfP7+w
RsLMRz9zPN087RSCsSeu0lKVTOKJdsiQ/l3s+JMzveTX02EdPqu9iMfT0qjgDBuYWCaNpd4mFdaU
ov2Ql1rj0FrpoCvSVlKYuJt4ZymQ5HWrMzwZrm/qPPBp6xGlWk01rzjpM6cO3RGeRtvBrAz3eCTd
dI/CriJywi4zp+WfbeD88Dp16rm4urWOT5ifx9NwH6N3gLluLGB+i9Ih+zD2d0QPz5ubYBJUkyGz
bckUaNwKKcokPOAkETF2FubkoBM9iFvCfhBYybP7HsMbBRsUZhtvOewhc4tfsW4zU9VB3GJIVsqn
MZPJ4zh0N7fE9Cd0U8IxHvNSIo3dNgiomPZjobbC/xzsRvhOkL2MI/a+wpQfISs+RTeoRxSthc3v
71SEoo9lsnwijH14WHqFTpbYt/MN3G6O+xX/PN3HDzeqPewK1upMS1wDrDxIAYEikZhdC8Obh24X
mSfCuzpm6VgCuCIsi5t+Q2aPbxAlHq/16f4q4ULxWmJzbfgyoGB55LmGuy6bq8R8ohaiOwbbgFWM
vUbspgsTqIv8xNpRj8qnplFfOPmyAUlG//wyqMIuY3FHaFtYWnfwMnBZ0x4iasa3jxDVwKYz7HAW
ojAKGuQCM+MT5D2d4bf9nvA+nvObFSMATh2ZrNL1ZW0QVLIYybaAYwTq11N3xM+vreywG/xMDHS3
+wJ3K8ZKlGJ+txGWoxRPnWk7eDNXhMxPRvtHYguxb2y70eoW2QkjwUXzRZ7HK+L06uqGy25OFTaK
PYMW7lQJgXFUJKuUnH5SVnY/pbRqZ/kcsR6zhU2DdcPTun8Wc3FTDlLxxwnaFvwJ94LLwU6l4mGH
eM2jwRGlMz0Rl7ypTlwn3JCLq7Z7GV/BmyNxLY+tK7KaL/H0fwynTphwP8lzhQFQ+W0xvoQefnJq
7po9Hvr4ddm15gq91z6nI2FeOGp+wcvLuerjJ6Gr0w5FWrZJGKoVp8ukFli3zsW0BcMxTqwL07Ce
Cl9hmbly65kPbDeebpUsLzPso2ugUNL+/OajXifoEtjA71OZo/K1Ra/+pVXBiAA9pH6YWbvhETa0
+ZUfENsrQD2gi6R4AYx26/RYkenlhcUr0fQq1racvYRP0arWHoGBoeFLNNeXeUM8hffAXRcXd+Zz
86hwozfzYLJHxm5tBiorhFkXOVcHyk+92eTZlosioNDe3ZJmaWuEywctSzW/1M7TCLQOFlU1h/vQ
xLaU7M0vlnP2cIrXy1I81pv2KyJCJLFxB5IW7Va9Ow0g4auwG72OUhfGNjB0ErBp5MCLiWeQPUXI
VGpTOfZz7WzCJwXyXd56Pwt08HVmPqnipiMsHW1U69cgHAV65FUw/xnlj9wcZwLidp5j6Bs33uB6
WjTOaH/55F2vnx4fhIWUropdRqSU4VwkfqRdKdMS6HeKgVThhbVtLO7koKWcXnWgvsdsUhPeaJEK
By348jllYnR1cvB77wG6XbKG4egUhSPOkzXPBhpsDyINCWesL5+GVZpeue1x60FasU38G27hM/Ly
SDcIrXwjgCbirOzdjoNRjy8r7n3ZIM4KuUb/rjGjnqmoLOVJvaGblb5kitx08mA/Rfg4SbFk/oJe
2UeDhyR2SBpIJDObA8l3VArdzaJ5UGtXuU6RQ488k04HOyGC0V51POE4RnqHM5+Knw5pDoxL8mZH
g8BoDTY9Tmz3xfUlTm11nKm2TlL5sXDoCcpXbIPv2+vWZGnPhhHMbfKMfFPySq+ONwZ4O1O7W3Bf
1kTwSI6yrRY87MqHf8nbhtzvtqkbO2G3srHnatr5DcrMuj3XpI/ayshOIWsc8sKNR7Z6sZWz/JoE
97Pia4sLtJd1RMhM6GgjRzt3S4V3fn+bKHifMuAkdpivbqmAG00EBBkWSejC7LJVjuKBh8AKKATS
/6xsB8tAsskfDI8ZhSqnQ25jbMGejf2YAH8c/gVrlw48G0d7Ki92C/IIqrfHOkSeeGxIST3eDGfg
aD2p5R2iHCQ8IUnuVdw+oQ7ke7y7VeEphfPoHPXUwaKJJti3VTevKb38xDuYnrNx4j9fWu6X4myp
M/hGzLzVFZeU3Lujf/y7PIam/722l6mOyVtlqoWAnLCC36tjTe1kNRxV2i47iqbFkS2LFr7M8pbV
U4FtfJENmM9C0Y/MccIwkp4Tj+5qXvaW2a+KL+h4tFtVbt8VL0GhBhHHkxPnuebvKR/S2usw/+6D
EucnaVJV6+LqqEvy256UO6WTjmZQVwUpGGXnEUHVF7YDSGHRZMSptoWbAEGG/zpfsRTdl7g8dr6K
26cfUnp/6Il736LvT8kpKjbyf9ZvPQwq09VfR3ivDt6ex+HcUi103UjhVetx2w24Cy8TPaIx3F7V
e9hNqeHkKk3ukxYtmcdHh4FxeSdxEDM2GBF+1+AGnd0tdXZhm4BXINIhTkpyEhYdfum74pQrNhcE
dDBAWZ9LsZuWmpfW1rXdFxhV5cycHT0ki0t8eMqBH3UvOWbsTLbgVskzqbdHyV7r3QR3aWVZD5Eh
znN/u1uch8ZHiJkscAyT6HNHfFJjX7JVaboCwiMsw+6+kTkq4xdzDgkhfp7r9r1fUqjTBYvLsrTv
wEe1paFQOJhngdfs0+QYIJD15cYMa6WMzbm5vxQbVbQjKnRsEyz15Zr6QuI+1Hmy5bf0uyKb5DDX
2GafvnidXzpb+hzFln63H/1CUz0BNloJCik6JHCm+Bwh1n2JkEwLWNrN4xdcU8PPx2M8UvmoljTX
l3cqro3MHojPBQEvhE+76tXGdy6eclAPw9RNUgbC9VAjg/uvAMpwpsUcyhZRdDFIM4kb9ak1MJz4
7JF1QkiimH5V5zXn36eEFyuTy6tV32b5FDdldRu3bjxkPJDsbXrEQsYF/JrnJ7RO7AADCi794eXP
GUf0PR03u+YjzvFD46wghDo9lQsgo4q6D20hNe3dsHNzbNZukuz1bnpfxHFwgziEOxKWtP6nq+Cs
/BpRshGb4tEuduqBYkniEX0yT5D26otupxQ9k04/KsQk8eKNr81gcQlOyNz3PmELC48UURKOYaWt
ZXYpw2vJbtROueKN2JmoMQrS24HD9ymB6jgGZGw5sGIA77fCklV2bQYnGXESz+WHFVP/vkjLAhcB
eVPShGyFrcI8mtCNk0iZg09/FwCF3AmFfLuN3Hh2IQ3c5xZUN3yVNxf0cPgtf0RLrXNw8WcMCXmk
xVxyeK18im5ID9XgXUXh+2B+jEv015BscnVGb48XMJnbNg8a3OawJPDa2qlO8e7xdqeoexFmIvKT
bQvn1u4vXnZ6NIkVv6s37xZi6FM7+Pyl1brcPWG2dK7wHn2RUxRrNo+OxoES2eRVujlgdcZ4tDFf
GpBOYrvraYV3Iua8Ay2qYqDk9Jg0bVnpj8DQXLO0iXiVO4eKQoNP2K/SHQZYE3NPC5jCfYW6MceU
nr+TEWhDhpj12Vz54Mf1iwsqhQB72n24bAxHxuBnrDWTiGAAQDKQt6/ryK7JAIxdgyN4IWszXgP8
dLNxDNrjm0txBcPy6sgfGuco/xZMis6CUtktGzZgoiZoItHloCIaCpLuGC7ywm4+pQSvhBvtT4Bx
E0VKuRx1fj4KYtE1Sk/TnTbFcXI04xQRXnpmkEzPV1ptYQEQ0DynqS1SDDwZd2jwF4CJ6eauTgH2
K7+0jKS3nLMRpswjuzs0GxBDdtcOSy43wfptke/l3r63xxJqco3LNvJf0+ne7sGVHZomwSOO5IWT
/LFWNe8eFJll7pjI88LKlolTLetRP+VzquaR22/vvSO8IHcH9UjPXFci/fAVvRaHYHmDKXMz3WZx
ldzHXIm9CK7QYVR5II6k9QHogyBdXC4aDcXL9RwRyyGP709YINmE9aXJhHpRzPTzGPs/xjQv2r3C
Bm2mfRTA5VvaiX4drgziBSEe8ajhCcjjEd8LSgiSKaOBESQwtcRJhj7OSxa6m3+RDnu928aKL/9J
xKTfYn3CwTPXphr2sNMEcbk65zBjYlkLTtoE8ZhahwcW1uNmTw0ej6PIBp9ITgUS5rWSuGEQvpNx
t24mfWmXjc1S06Y3FDM8pHSW7pStIDp0wOzxcAomeJq9FdwZnAjMTOrgIdi8Ca3fGvin0dglPLkd
4HQXCCvhpAcxuM4Z62eZLjao1TOvaQjsOLAhnBaT8w3K5+ex3vEqxLykmhUxDvmoqzGJbaNNo/Pe
hkjV2zE7SrdOto8xB5M5FUMnehfPJrDPGeNdcVH4oCqUej1GHuoU4Lv2Svq4lbpRGQW9mK6x49+d
J0R9kFAJNvNeepTIOMZG/9WkMw0FuT5sHzzRlBatt7LOHgjiWGfR4B0Snxip0c2inqAfCBE44eZD
lrRFegaDFyhkk/rBGs3mwkyjHdnx7qGBYqCy6CedZtHhiiyffsDOxY32nn6ANbAu3gXac+xTBrue
V9KA+NkmG7KrAzrAxT9IxB8xEMYwoERqbjyYBDETNd4vrU1/RY+trttxPZPp7bfaR8vr/x6OPOzn
rvsEj2bsIngq1bib1kf2vMgBCs/pnDnIju3dNzflW8uECRYeSrF9z8SViiXINVbd5ApHRXaEc+lB
Xbm+Rm6Ljc+ZJqp0K49UXgHFO3KMzgsx+2sx0c/3lzNScXQCa6D3FA46rvjQD0ATeF06y5wx6VSJ
DOo/xY9kzzuUvlCQpye8uo/8KPn9P8TvBUf3TeUbm9tnucz2/y49JWUY7P4GK6M5N6RBRysh0hPk
YXL3y2TumlB5inkq7bhBCSvhxtIm+JRGxpikhwPbn/HWGbQDgInvz4FFnI+zY8hoJFsSnkZxKXw1
dzZKicneOzvJKECHijBmr1NEQMfBzcaOfDa3eBGJg6VZTCD5yaBDG9lX1gk4LjKzLUjm5a319fcE
9AC7z8Su3kn0ledElKtHQbBpLk3B0rCNpXkC+j5zk+fm4lMmY1FvXk4lJldXjH37ZfpyOdzNhT5V
hnJSMeBvRR8m56tsX3OnODFwfGANCSQgLiUoT7kLDHkp7QotBSFqVGajFecK2s0KMhgueOok5wl7
Ig4p8G3f2sFSVPoo94Q5lu2EbKpxAq615ZgCT5LgcVHjtf7jNmnxZlqdORC1XYEaiSmMIzydBEfb
TzQJxov+cFRjwbmOXV7VByHWshbNa4k/TOUgYuHtqF+fiiPPmZfV5wGbqdA1BENglomiivAIPV6P
1KN22bS7NIYpJcO6pb6dKBzmJGwHOJkw7sk/kYqayRiJdhRuhRnlvAgn8wENslwJkVtheD/mlhDQ
mSBiLUhqxWlfkNc9vXrau/4mAsZxzq3zl/K5DYt1/B61QSry9BwcgrDDliWvIgaLqS0gyGd392PB
SSr7Vm4gJNVjE42W4WpBbRB0zVhPd4laryXYSY7eOGJjgK3+MDA3/nT4IL+QoZQqG4R6MKD61lfl
cSmF6qiC1QB6fpu1ZCIVmGAkQxQAHYD/8ErwOYpgA5dWBTq/YAemQ8g4aSsNfgY82+okQMOIPXOl
rnhJ9/2rubucxaW6lN+x12D6CIi+Nt5KHiLVKTqNk8LAYKtNwnWxABeZ38DvMGXhWwXYPALLueWa
/A/8h3sIjBrP7BFUufUYpxBZs3E4aeeY52EmC3FbXI/IH7kjMWgXBLMt8VCdXDFXPpKbgdmaB58w
+hRX8uqJdQzGEeuHgxGgd1tSqYcQAPAZw6a/8BFGYTJV23HQjYvJZaKtKFlt1qHDwsFxQrBD/xoU
a2YkQbMsfMrZel+u4zeit14Tr3q5neN9ur/PB0eG8iB64cTwE7YIcOWAjd8x3Kffrq9T/Dh2I5LT
rfKlnYDjj+OAc33c4cnTO/Ek9mOf7gHP4JrDbVUuHnxMAcIj1iVuzyQYjGlK9N2Y09IbiNDdNJ6P
FvpG37TIAR6uPm+C7iwHxSSGA1sHvHLoifDK9xgekB3/Ytr6vFtLiLKgYM0Br/1yRtrIosORt3Vx
MZk+9zhFb7DiWgFej3tfGQM9Qxj9z1XIjTDeDzHt7B1twuSSUPNpvhwUxPXxCr2FZ0bQxOZ5uK3a
3sqX9RBnQhcTXAN1en1LcTsuyHFKtsjJ5vIiHt+9ZhotBxUoRmT+6Ji8PoZ+gFuzom041jf5S8ve
Oj3j0w9yHY77aRPklCokc02JY2arefA/odPO9SDbXYPBgEVdwCCYECgBa7Oe37YJd6gHaUDjkSyr
KQstfUNdt+LM9oC2vGJO1sJEhProUwUt0oVO/gYtEyvrEjxWDMy5Z9EPh6DnDj556Cuo6Ez36pf7
Ev20Oh1fXDEYSIdAQUOxPb4F5XsfCMS5UPAQGTgQ2qJDQ4pA6yF6t0HhID3BIMdvbTzEJZl270tE
CGocAWvSBGfNy3WeMmol+tTjY9NujRbN1CRMAtR/imGTrxLdZYwj+KuYJb/gSLa6vfAq4X/Hzufe
UT9s5ZU+Y9S9D4mOAc11mzkv61JeAaL6FWF+/Vzd39bZhMDdaR2MZkUw4u2mrPOB/TL/GeRuOSbF
1FZIfc4QPTyxIi8hFOX8KGx7J4WXMqa/7QeTMsICBhPFxpemFdIwJsJsaLKLon5KHTDIEm4+2cjj
5zTcJH47vS4fG8JP3GeQ4iaaTC4ODvRjIahIU3iORxMN298U1R+MJsnD+hbvMGFmBPJJ9++wB2KU
/Mkkd6WpEaSv9Vg71kuIYTgpFh/X0AJyN9/ur8/XdB8thzpwc9mPDgDIp+cxnXU0iEv97TJ7UrC6
+cF4F7/ScclWRCuJKypjn7H+lUwVGFgIDCiupqmH0OLUfOFhRs5PtaYNytbKVMAurfGqd3mVbkkh
gGnSzbPJ/oT0DN1bBU/fWJr+FahVCJpXIF8X5Jl/jmVTglvIXFuKPmGLeLl91JM6ACtFdItczXos
ILnhVo1ZG9wpX1zVL3j8jB+Hdky4yWJIcI9XIx9GDBlu/J7Su8/SVbVJaStgH6415gnzZ2B41zG5
jbh3lVNpDnitzbMZ2pDAWMQRtnDZJh5fZ+n4umPgTEqjRGUWL6O9vtNn8VneSkOeTTFVt9wEoJLX
za9c4I5hgcQIzaoju98qi2iuz6AajcXh6VLlZEcZkLCfD0nhaGhFqyKuj9M5AlFexd7g/RZNSqiD
CvLcimCf2voAp3ConD3DZYEG8VlamGMq5Gk+z+xoXrh3rOYztkAFrxxQG9iqT7/zIrbZfEYM0Tsw
Xzg/hNBXNPhdLoQ3v5z2P6CR2lDx/VYRKooq6BAjZELqsKb9Nqp/NDVuZZUW7ohD8hskp8tohqsj
yu3yqxpLsPn83Dedy1Ifl+ShtxOYxYeGAXM7blgHF5s+5UnJzhbN0AF8GvwAqx/djxa8uMzCXQwR
VAyVM4yf8XhC/QtIt+KLq063E20Iq3sbzSuQ/8CAUWe4pCD15/+PWLc/SAl4fwG2ktCtSLqm/Wfo
80vte2uaS/e85eGODoftii0MFbB8LjkuM2shDY32oEEKgdp/KLv/qLq/Xfnbd1zokXQdNVxZ8RGu
sAEy1sKf8hJEnuhjWMRLVYyHvfu6RP44NV+L4Ic7+MtTxrKTHED8fGFTf6/7w6K+t88rd4D4DfkR
d8ExRlHC1n3x0ajdAt5ZPESaA7zpYb/1Kep/IJD/SRpS4DMKhEZoPAMakd97j+w+Qv4n3s2duWyW
HJnn/tP8idU7yFO/rebfrvHtmx4VN12M0wfhH7QoVvKhLvS1QLsr/USh/esX+suH+aaTLdqLiYsS
H+b5WeOSCXeYY7lb4HGwUgGL3miKJRDgn2yZxaGG/X9/QLh5v3+Jl7ztzVHTmkDDFgkMn4C2CAGg
PEQWJhk/9It/vZosGqJkDDW1/J+y8pdXxrhcTP2hlRCj5vmHPh2dRm/JhhgSaJj/XqB/kOl5Q2QZ
dhZpmTggmwNX+5cL3bF9avprztc5KffalhH06t8X+NvL/+sFvrFp5Tx5REnOBbR5NIaKs8mmgqf8
sCrU4Ta/Px1ZIcNFoAEx4e3+/jEe2bNSqygxd9WRAm1a78XllfGSfpYO5YQyf1CMoNUsPuM39czf
F6vG787lp/F625UT6jmGnG7JLJIB6VILMncE9NqckO/NNe820Y7R9L4tl9lan422xVfHbwdDaOaZ
/+9vS/yTfsbz+N8Pon9bZk1aEY34jMxdOi1LaDE25ITonH5IHLGAFkCjwg/tm/i3TVLDVXho3/Qh
NfX3787Qy7jI1Kexa2b9uHrVJplTuaUDBWUj0PfMf/iEf9uNNKQluEEimDCUbztFTnupl21roNDM
0a1jH7vG63dfTeV5HtzR1enIs1pLfi1e/n3lv21Rv1742xpp8rTX86wzdtU4cWCDTInoINX0p0Pn
h8v8J2f95Y3SOv3S3S5chrbTT4NiX5KyBaX49d+fRvzbi4UzG1s7Ag5DUL6tlOKhZMnomsCLPMQH
LFlh8mJe5edTiBc4RIrUz8xdgsL7qd//0/mJPePXK3+jSMZhHSmVHBtohAz6w+tisJP5HGImynHp
kQr+0wr925L59YLfVmiaPGMzvnJBwqhWIKl0kaYHOcDT3VdG0TvyV6bEzk3+/Q3Lf9tUsBnH0wDH
cVH5DmsoUjcSioeu75AO2/d5uDI3Js+0wKOgn6ZvjNMxgil9+eUyPhnTwouQkdC00HdE83BTQaF4
0vvoBGj/GE/+11uTodJSRFJRSd8egVE2xv0ZhvouGkuTQQdCkI0zyFRfZnhRo4G/eP/+Mv76CH65
4LdHUIjSTUm7i7EDukDZTNCoJ4//fYk/dUHDuvrlGsP4/pc353oRlTC/jPSdhJnK06ZlBpVoXgTU
iw9fXuGzMP1paWl//SJ1OPZDXjRSk2/XNMTyKV2yGkmyU2JvA8uIGCD6FDKMRnZGm0Zz+zo85knm
lfPnHPYWsv7BxMb0wTNsyQVIRWOD4dNgRb0cdPTMgvC4ba394NwNeIuQcpBegvwRfNNO+X/4eY+C
2kXwADFFtn74Hv92hnCi/9/PNJRQv3yPfa4+bpFR6TtuAsk8nMjt54tkPeYX599Xkoen/u3YxVXZ
0AaRsA4r/dtebvTX5yMVGm0ne8pnM26RymS7+xfJGgxacX6/7R47fBs00rFm8PW6L4Zhl+P1fTTJ
F83CnBAV+9LszddkHW7+fWvS8OD+uDWMVLB61gap2bc3JLvrTa3Jtbarv3BRizjn6wMQTEAwwJZW
SXl9zqHAp8eCaNA3Rl3Tys/G+Jo/gx9u5C9Pg03kf2/k25uTKe3tIXXcSDgnanUMXOkPTtnyAp8c
4Jzb4Xl8fQCrhDbI/6T/qTD/21uFwy5qEmyLZUmRhzf7l9VQFLGZCl2h7TAxfB069VUuOPKLPOsX
4TEJomlDOYSx+r8/9p92RAo5Bb9c9tvSaErB7NKo1HbO8UhuBjHWyKhJ0MWeFck4ORpjb/yJKwtv
0iBo9z/f0Xi57sLlGHHthT3BlYdcmoAsJnuvYrM76PHWOe+Ogy6PjcD5+OGO/3Jw/3bHw6//8kUp
t1JpK4kv6jid8wd3vNxxm8s3zwE4cJzp/Dh/896u7ny5Oy/5BHjTjC1rCO7BWOuVpCzAggm9LPeO
f2wQ2BPbxYzH9d0hq8gOJuvWCtbT9b/v+6cH/L0QMO6Xx1UubtqOsbbfj8uJ+VLvFdCAXTQtZ+a8
BoGmxax/OpX/9oaR/0FnycapKt+vq8plEhdmpu3EbbR67JJtdW4mo3VIFf18AQT84QT662ajiKSe
CFgAmkwafn8+mLtXzVVX1N0Uhx3W0BmfcNaSZr+9swH/9xReF/zBitnjDjYYfP1kECf9pV1CGKio
XB1LG8RZv99Dcq3zUST1Kt3MYME2WI1Ibo2Qqgpw657evdATVlc8a4xxFFyXGs4ctKJokfbmT6fl
35brUPyJyMMEWfivhfxluXKUJfLzjtQDmyEcq9jqcTbcdDg+6bb/QkrO1+GHhTZUlN+3VAUHelVU
sUKHS/f7h5ejRI+rO+rCfCYcrkEfPOwWISj87B+W1l82b2wNNUlDyCgIKn3C71cyspGUGniu7x53
K73AXL9vjC+CFZ/+E/FN44nX4+gQk8YKyax348YFMH5gA4odjD0yiCBHxfjvD6/8uY0jBlVYXqA4
w9f9bRsfVSllb2T0u0b3axAORG/vUuuoyAFICcAVovJTzDkLJy7sK6Omwe/l1WCwdXMNBuMEK8Mf
LWAsKXDxPED1Dk7cNv6AM5p+GEG2viDaxQFDtetz8sY7Gwruvz/Cn7paHp6OX6uim7yx7M+/f6th
ZdZRfNEfO9j11cO+fEIVgBj3JC3YvX8Zk55QZGUbLZ8cj1tO6ujQgxGPEKlbCSSxs7QBjfj84ab+
fKN0zdTYQhRNFyUU4b/fVKvdxUcfV49d5WQ4EqIEnxmTfGfgoYHiCkNyxrI+QqWJDLRp+ukK0tEA
4rMl//tO/jSe5usxuQmFcsbgj2+LLnoaUppF3AkSj9iNN2Qbw8MTrW77/GSmzuywhLSKaIkn+KmS
1K18dJSBe7Kjd49Fs769ifwKOp7P6/ICz/MM1SBiNMQ4/eaOVnWw/7HSG7ab399IbhkxoEY4gYgn
9PDl/rIH3K+Z1uZh/Ng1so3FEXYIHd5EWwmjWQiRLE3O/JN6GH38hOqIfwEquLSJeJ+NH+fh79vP
reyvulAad8qKh3cjzFkjTqO1PlCxVxidUAH/99eQT0HUuY8u2LsEqicxx9Lw70r5Uwi3yqZUDVgP
blusVb5dO/ZTW8LPko8wqPeRMcEl0RxhhQ0KGxuwhM08G5Rg+FNgeiOyB/GXo04MS8R95LQ4Tfb7
Exg4rln4EWL0viL8TF2TDg0pKoBUn83jyyL6JJMvhdQCro6U/ICYfIg5GPzqh79+fFR/NlDD92UM
mwd+aKLy7fQa9Z3ZPG/lYycxDtfm4ix/BXa6TFD+fEYL3kRkq2dEZd3+J0Divz712ypBNMoJLSIM
RPw39EC/rJKu61WxuzwQjf4PaWe2pKgWresnMoJW9JZewL73xlBTEcEOUYSnP9/M2hF7lVVRGbHP
cmVW9sBsxxzjb5xL54wRBWXhwy1qerHfxkgLzxP36Sm4qNuGj5JNcI+a40u4IxXWWU8ojVIFhYBc
mdXgtDnNqRZ1XkjTxxOAG10VpJoo07UHjeVt2h7k7h1Mjty/hkpPB4ji38P7DxG1/KeuHIcN4z8c
zY+1OGs3C/3UgE+qrfIXsDUnxuoRKof1OltVt8Vcnbe+yqVKgWTVuplAR8EUP/aYwSKNAHiKohCI
gNJ8I+kHimIpGBJDHIUT6EdHMwF/eshbYLHtJzJGBFJ7NiCPVHOOPumkDS8KciTsP+v1TbEFNAUf
A7BjbWoDrlD3IAfjcXXrp/vropjl2CHMgJjoB3366pEvPjo4G6lTfXNepkv9cMbhugFytpeesGm3
5MPjiyLNa1isCB3AB+aaifQHpS+2nQvWUaBLC4HneDfMsxgxrRUQmhc7yxhAcKqZ5f690KEfT9L5
m2ec5ANwnMZcmaqgUrpQxBFyek3lXQJZadDuX0dyf71p9RR04vE3XK5H+HvXgKC7oM0Nbml3m4Im
gc14oWY90CSLRe26Bfsvo+GH1JKILt+a+e/VuPnnfiv6WNOa4ErYrJSP+ZJfVKM0jtl7oo9tnhoM
Vw2pYJCAHN0X/ecGuF+CHxL26vNbH/Rf2LRvYRoU4/c8Gxj9sw+2E/wA7ktscU/4cTvo8OeBNEkW
HIIeiNYYwX3cCg2vnun7+GsdPjogc9OJPk13cG1oWFpEVU0NU+gduurbfz8g2K8/F2+eTZLY/HCl
5IPfp+WxpV2r+v2WJmBUVVCl+o5+bIxh2sO9t65CSHzdUcZJF2yQjxPTIY/iEADX/WGVudnENAlh
qaujIzo3Vw53RLgJPsCK4nu1z5BMrd0KMFv9dQJIow2zBbaGFBf1wlZWDdonjx4B2uX4kmFk58bh
g9611YX+JFOuR62har4T2K8Y00CtARz69ThcR7c+dBtkAYoomVV7EDjlKPu69eUoGSbTS191lW7c
e45qYBYNmDUD1PQidPNRfcUUybveLLbU99croq4KBOYxbSGsML7cbU0o+NVuA8s9XJxNRaj2lTw4
QhFXXAmQNf2SrGdPDqm+DzUnn6jhawv1CZyDte4eB7p/3qMR6t3huCFVHMhgWktg3Kf+w2TYP4b6
CZg1tfvEavTU+Wsrr4pm0HoOZextSWbZUJgw13XV4OYT+bw22eYZwTxAeCXzSsyrUNnq1osL611t
KWNpAUYamNh9IUW1Nc5DNPYYOHB816NkV9rtjbYTCIAKRvg7zLboaUWN4IYUsn+BRieDPrYv3ZN/
ebjwKGXABschpDuvHIDDJKGEdSqrydXOhuvwFLsxKHegMwuIFQDKKJ6frNOqGmvzlv+ITj4F+jam
cvN6X03gxXYZ2CAtO5fhuXMHirx2lBWGWwPFh4uCwzuzvCAsaAeAfet93itmBdA6hiGBHuI4KAj+
e6S3xHL8+/7TkpnGQuoHTbmm8bH/vC7JTb7flSfFrOfFjglvi6aPXDIWO5gaURNGzhZoNczl1yTt
wkRItxViEvd2cMbLqeK2qLFVfXB/4wxK3G7bPodnZdY2rN0vPx4hRYjuGK/aaX77MKrOXcwEJCj2
T0IjP3GNMsw5LJbhEXIjsggg2F8yoEQQ0b3NuEDpzn7HDMsI6cEXqyy14s6sHNYP+wXKKv7xLPVd
B/hoFWouBOJNHTEHIAC/T/9zO39gR1Zrk7SX+kZ/PU0PxSKdXQ/yLsb3N0GfvnLQpw/KII9UP+4C
IuqdnYtNiBxe5vWo3WsO11OlC90dmH/pFJHhAnELYw8KH9lFEsIDBSxyPL3N0XwdVkOtiwArARh2
kRFByDSPWh1pUARqT45RBjn38kVyACg2OKGl3OhRugjweOu/d/XX3dcHxwk89c59VHazfozF4jrS
e7f5etlaNnrpPnHk/g2wd4iIK6rxx0HckwfnrTaSl+nsFUkbtV8vTpGKpGrcbfcvg9Pg6aXTd4Ra
U4/HTXwESsLLWB7F3Xiadaqg1X3B081D3BinWEWCOikDDPZwyLrZ8vIcov81aIKuKiI5kv14tUa4
4DkkTjdGr6AIm6TGTxF8wG7dX69QLq28RvhatFYFErjFRPaVThYqO5K+/fteC9T+pVOOQNq4hstT
o+DX7ikAx7TO04675eA8KKPnQg+OvZujB5KvuOCne3Fww0hF61CsS5w2KvuAwqrg6j9QFKmjW/8s
YIbDV1iENyAYVw+qVAdqyFYA0rLtBRnnyX40GnkjUGCWie0ZQG1SG0IfFmDkjTzyyxWZBqoNUEPx
dniRSmWBQmuImktfxK4AiC2E4IRy8Gy1Wm3JqIkfQ0TZvZtCEV246Cz4v8GQQrZQqEbFppDIrc3J
ye73F2BObcTl+RPolk8Mu14evaPXxB0PPiVvlwVNB6KL/C7OU0QPRI3NIZ4DNoBhlmtCE/4sWs5u
zfvEBJSK/uyVNDkEMke4Lmy3cCpd4bjQRmZRKLZL7EWFPSMFy9Mt2qTSrhbqU9AReTRkoDsp+r/C
OJIyixWDF0S3CksXIQoGj6kjfUvgi9+WRrptYGeF8AmSwpcdUBk2gtm3ntZqJXKNk4c5mfCsMTrR
ibUHA7fqGzyyiPJLRLcWNIBh3mfAaEx05hGcEo0dd3kzF4UtEKzCbFYgJyEtWw8UHWWe+W7tRTuT
0aYhATAJbW6xogkZ+hWJGBRl+TPCKlj0FkDJMW82esBUFn450DS+H+zoQs0Nxdfw1OJ0guZq7oh/
Ac3zuuHfwemX4w0CjO7yYs5B/PMn58hSY+AHvEuyczOKzcnDmnCkQTNBuKpeQQTSL/SE0CMWFoDi
CjA8wT/SM/beQ1+W9RMbpf0IddH9YLAbzNGNjObLDWYMQkLHRPfvG1KIKp05+vWQIu253+92+5uP
tVY0QJeyaRYkbbkzITOu4Bl/9LEtnw/2g6i3yUiIihvE7wGeyvdLtjZrc7MBC4doJ9BlKwKuKpS/
E5r8zGlvL3pd3ChNvBMaZkIGGdPzAA3JivD55gkXEvRJOvCMOzpy5vLyjgap0IlFujvo9ZY4VIjX
DtIFjyg8y4RnoFBCX+I4H/gXwFVC8PkwRoP7ak+nwjl0s1m2THTeLeEuKH5H9zRzPuhMZBMpTtGO
oldNj3F6cwajhrli3IqmPiIMKsbCjivOhZ6OML+4D3hydOUuFuLgaD0gJ+207cRGSNI8+bEl8V3x
AsHmXCgUxlAaTojCGBNQvkzsDrTsjtBphx7GNxsIVyeuEGP79bn42sVLhCkrDYKQNOC9bChsFfiD
5gbhTn0lelC8wT2N4NqAhFz7dRB3Ln6r32TozhrDtPOMTsNsXw+NYRv8JmcOddImWGgglYWapTKS
SGACcbzusHAFfkngk8BQvg608DK6u1CcJlmvjPJNOZGAeWoh4HPo0ceVgF4qody9j9N+q0cgFLxG
7LfZEEYk28ny2q/cuFNhen8cncJWPx3AIg9QPByhRQyPOSeVfJzlwWWqEKUXkBjQ/6kg9EljNJsi
uVvs2wMaCtbHYw5W0gelDUbiFhwhRG75KncvL4mThy/vhGcEf7t72t/26xHQDdBmSMgNjpiuGh6j
Z6z4Anb4mKvLdIvrYbSeP0O/HiijYvnvcOg7R/yvjf8jaVMWxjq+tEo2fla+2QKUCovGFTCE+JcU
LkuHmGuUFcUqvWNU8Sa0paEXfq8Lskd4jI7/xRqurQNFBV7+oRJ2Bwc05n8UkBeRyOcNt2VgNRJ4
RSpIHzecvc/XtM7eGuqWrW6ywQ9aQIqnZwRAFQZjI7gPGp1/N5Ly0zU/0oJ6XjZwDuCa18NrIfeT
3nsByD/Awjt3bqEaUr1bnSdNHzMeO+upSGneI5JuP0HntD8zbC0Nhx0VfgNZb3K/v0dpl0RqJMXj
pIFWOZvh2ezWLmFrWFl8jC4Y/mqLyQR/BhYB9g26S1gupJ23xblguYy+l6zxYfhDzUf7a/P857Y+
UrmlLscnveS2FivKVGC/2fLFIsR+LoaNWI1ajJfdgNXcwdBgOh4KW5KvGQZFwgVFqFYPsTX5d6+p
f5aEfm+tj0P7KW7d3m+F25oJ9Uq8mLYiHJh8v3+wfIoBTWSCMw0ylVNRK59iC8wSluAu+sO9/Hm8
/u1ePhOUj+wWn94v7kVIbYpogFigj3i82LrFJna0CbsGy/kL1+olhSNuZzw+HISXw0+ImeafyYzf
70V8/z8ZuEdZSoVy414QxOZFOoYX2lK8+gybkeizzuRosdFk+AIRBUwDsYoLw23cklDsHwzYFPk5
wpgJm/RNmFgE/nioL8Xe8kMp9E+hBBxZ/zPqP4sd6eOV3C9n0Y8FQZoI1oTvEa4d31VPtkEfDR1v
lJgIl67EN9G/F9vtQAQKYiyeQcnQ3UE8hId29cR9E4+KYSm2ySZDE68NanVTrDYOtDq+qV8MzJlY
y9ghwU0gAmOh71dy7iZfw0b9a6/uTfEeRHT9/zRyqTjpmHlTh1A+C3unOlXa15Y6WQivJxF+M91L
nmyy3+8HO1bc0QiTlTZuCsGBHCGIrvHwh2b/+2Lzn5v4PBI+Mlm648Q56ROrioaEMfL9735AWtzb
c0hQ2Ncj/Bsoc/bGU+7kyyeGDkX4+yXi3/eg/UO69buI8Mfy/5+7+lj+88fpkiUpTcOKh+rpqr8V
tix7nInZrcTIHTGliWr3I6Ilz1PGyw0TCYck5lLJSpOB68Z/Egl4+8d6rFhQ/ry3JsLLpINFaev3
iaXG+a16rVW6zWBw9onyuZnCP1tRxJwWHmPDr2GIpS+uTz9dXDz3x7XR2WNDpE4pCRTe79cmZfl8
rt+JPqmOVmOXhxISmu6/F7G/XYJdt2m0sE8hTfDR9Nn9lRrNd0OjaFBHUueO49z/3wU+tje9Ualv
6ckFtODVWXPOaAz+fYG/1Im49/88wsdOFedNNVYk8QgcZziJqcNrp9m/RgnMkZ+kwf8yGn671sf2
o5/XWRXfjjpgrtKBoGefI44e1o8Jrb90/H8e6RPhGef37FnVPFIVVIfTOJnsTkHt/NBuIvv7Obra
6LBTLVIVtKI/ssNF9n7rb13XJiTzbWNxDa77HHZRy/8p1JL/Ekvga4sFN9ry1Ie/V6X/bE7gH+XG
ncE34cysm9uRWHg8TjEctsazH57qL5vyb9f6WOGyvLrLQAhEOLUCQ8Out+fEuZkeDj/BYtS/N+D/
PtbH3Kmrt/5KT2seSyRJcOgk7YC4Of9x9PXmXuSIM+U0GIPI+WnDV/6S8vztOT/mlZTXz0Zx5+Ik
F9hRxHa/2oqd3psvl5yuN9MfJvJ3PeTP8fK/j/sxz+5pO1UuF66oeYsvtgQRfoGSYcP+3rPZoAm5
HDSp+Z8HH49/2EG/Iaf/uoGPyVfn1zVLCV0rAgV457yB6xp5+DNvOHIf/g9wFFaW/x23n9OwwMe9
aKRtbZJFiGB0c/IihsVx1FZ+8J39C9T69yt9hG9VnJ6VkvQ2yDARB/UnIyYIqRnnZuIQ+cMU+WE6
6mJo/Wc6Ss3XS7mUXIxrdfHFwpHxhSFVQH3H/OFafztl/daEH1tY+1qCIqrEtUjBMxkRXyHiINLc
RxgOjQ/hLFwSF//0jH/d1jQAC1S+JLCjH2O1XV0vr7fWFAdKxI0uk0ZltRb/bkb1u6rwMR4NXNZV
GfIZ66j8Mf9f2al1O0mJLOa/eImeIwuJIfSCwC5crDjHAUx8mP2tYonAdnIXbnvfkD9AiiuyO0Tc
IoOEo1yfn306dPxoTwpxN9gzCnZEhiJAEyc/sWYS95rDs8g3To5uh1AEKz4RFHsAhWO+zLER79Jf
t9KHlxybHr/PdziYTMg6TvCdfeMO4aK3xp8d0e0iy0fCb/R9auInsfQSEWhCDD3CBC+zPWFaR2D4
Jk79/pAIdU8otnva0YAJwYYrgjUWAR5wRCx7txNrNODn9xCjufHC3DeIyfEGGP2KzVFXNMk4eGQD
M6CLEZEv6kWdaqCNXzzKzhPO6yIvyTLGvGZwYNJEGgIdoyAA+S7SWWYwVa0p3zsc8BdM+li2lNhg
M45QFbNnX4cvwkMCRJ+vPTmzP80hFqdfX0NAGCqht8qLr33F7lAcWg9jsRWNhweyffYzNDrYweqw
5NpoQfLbKE50xC18MT84QsxEwrw0sZUdC7tD4b8tDhdcfXyzDiRN2nZJ/VfAA78Ow59Wpb+dzAUB
qakQEDLqPofdA63rtFTa0qTeIbvWQEwHOUaMu2DiLho7NUI8RWCIwNxe0cJGpwkHa/NM2ooSO0VQ
FLuRbNCFIs8DQWZozjRZUHVgMoen4Zl8MuXD0iLPRRYNa3csVoq9TKAtpAppDpJ1/55Iyl8mawsU
nqSj60C9Wv5YI6r4WaRykweKwYkFFTifZoCEs/dAJyHptibvYXuaRI3uQHIfnSzA0lN0zaANC/nf
d/K37MJvd/IR7MtV01hrZ+7ktngcylnVe6yMQmidPIHc4dGYWvXDQvOnKq01umuSleNziYbrF6oe
2iIf3jQTFejyYaEIpd2cUveOqYMkG2A7mhTRuB/u9y8rOdhYYipIGjIInI+Wq/O2fG2tERCuKS0l
o+OksSh7eohu7j4eUnJarm/mRTLVro444xeSTIi6Uoi7+G+qmPI+HWdXC31Q6v1CaGmrkIwlkADp
uPz3jXK8/TPYFATVNlBL/Aao1f6+57z1o9a4X2R5cpy0F3L07JZePjmPqg2QPA+RPlLQ6uS1Q20Z
hz3gcW2/iTgmKItta1QvtV4+KUePFboM6EfvZbzBU1tjVE/ffr2Nu0nU7Gu7dV8B50DBAf/XQzJp
9tc+WYIAlgdlP4Z+Hsqjx+44w01ohCCZ1Q6hwKFy8IjAmA2aW1ynEP4tPRWhiJat4TZURQqs+sPR
z50TjtuPCCyH9z4gydJA5mZBlpdqUFB5rdWT6t7DaTmZj0B4t+EjZuG1esbysX3MmsGp0+o1OtWW
plUn/27av4AKKXwrEpZA9D+6kx9jNjHUdXp/XOQJu414iQ1oS6loS7FmMhmJkpQ3ALu8XG6m04Kl
89erMofiv3/fzDci+2NL5GbYKlU4Q5xcP7fEvMYh2OBmKKRxPwvFWwhi9HaCZTrrvceuMhLFjhQT
NHYeHA2m6NWLRB2+3T8FAXJLPPsft8OZA3400EW4TL+Puqw6Pjje5rTNNvUbphxxIphsu5IVGmwC
4oWlJBsGGBfSG5l1GKPEQs1GZLxCompC69WqK0p8MpraqcMWx+7O5yuUyCy0o+HmkEjh3f9U57ai
ABlzKeAmCcMIbBeiQfHqitMXQlFU1fpAWt6cFbA9QUWKC1GxYtkDC5pTqEHMN7cS2Ub5D/0vFIiA
bUma5aPjlgUyYx9g0Zc8OzVNubJuhwJFIIAvBwkLeWYtEo/9254iRWwLg2iDZ2IXwNEY5bvvFKWw
yKNbuiJ8NqjdYm5NuVTYHl7wRyIfNaQFIK1TsULE1UkAFPPBN+PIrmAfjfFNI23mMZbpsBsivQlb
HTufcOf791BS9L+ctVt4zBC+6S1InNLHSe74auexkj7kyXmWjPTFEY1wgJqEFHeLFit79Zb1ONWR
hsU54Nq9bZPuGRxd0mutEjRwd8m83Tn3T7Co5ymgDpFJrDmh9RUYS/Sg6tb2dh3QYxSP+0RSd3tA
lZypI9qFLv/+n44FuCFs6PajwYCAhfS7Rw2vF3kgKRnYFR6BW0gcqdMBxUS+ijCvBifPP89uZl9s
vtkXwd9ovx/V/DGq0GJOkssi1PEcPIILZ/5dkKFsfLcYTiIGHOwNyzNFaExgQneIsiSOvgQ+OaF6
RPJpSmozGIvynsKLXG1u8e3cApvaWy45BPYCCqD84nQ85UNR2+Qoih/sYbwRVVJRSFXctgcwxxV+
TiiRduKBKLASduXm9D64DRHLExJ82HyC2MtSM4ZhFVuvN9bE+erxI6VHVv5yehdIHujJSAkAyxPb
yH+OJkfDaGSx/hbrB/hAW8KLVbgjivK/Hub9FMWlfl/MMQHrYYJYwD74SOAPfr2QXCRHKepcAjjw
TQZiatItcO4wfBZvpzF2ikiJnSj4j6Ilqic8OxVwkt7fsfBOFLJFBTyxvAFZihauzGhgUtotbcSt
OuLHNxxexJrFfMBXBnlrQkbWjzV4LvLJfFnMDlrP1HzYenaOAk1qozaHDjNirTa9QswoUtL/njT6
3wICwSbFcQAWBSvw7+0nHa/38tRcS5RHxCGZ8wjjKXZcjgZ4V/O10Yiy0dwbdBjdEy+aR+KoHlFM
2gQH5n9hh+PheOP4+JXH9g93B+TwL+sxYaug9OD898eUznTlWj0y4hVbZ+0FMLIigbAg9gYE0a2s
rkixgs2j7wBwRLJbOaIiwJqNxzZnRnoeIVtny5T6PiWLU9F8HkUyyRbyAOLAIo47AjXAV6k723Sf
tPiuvfSQocko8P6qaFIOYDaJDo+WhOiiejUc99JOb3gYsvRzoBPb6GzIHiBMv9fWUEXVa8gEi6Jd
xF91xocfWudPZxWNRvlP43zsndnxnuX12pDIXImeC2e0zopHJ5vkiQORYK5TlaGcMUQx698DR5ZE
huFzq+TiEtYuTSGy9rFVxuXteZfuGehjJPkPp0U+zworgyTStNBIxufnBDgktW+Yi4CfZ/HAhtVt
MkkLU5rFoODpizO6V+Ig+Q1T+IUu4XC5/M6Tr8EsCNzGBityMJgc5nLeIwPq3Hq1s7mMchNfDRAc
AoOyEUi7YMr7CAFTJhAv9FMkn9yk8Y1aEGCMFru2eC/2OpWNFhwLHw7khqmj8ZZIJir9nR/a6fsw
8ls7IaRjkDZVkZwgAf/JzyouVAMy+nFipK6hROxEav9JNsywEdNUBPcRiC9sqYQlqA5hc6+QmccC
xPBfW8mK59eZ5LzxqRigMgYTuI+nltZ0HxR0NeukmhKFdxR7wSpOEZV+79RdNkEbf9g0rHySI0o4
a3rHDvwHnM6ibF/Oi+X9wE2klX8l5EAU0Cw0qwkqKoBYgn1s77LRTDVUHJxDO3KJtD45rMKwoaYK
eUEUeVgoppUS4WzQxji+PnVgO+FVQNiR5jjqmAqPkpjrIijbm3yWlFi22O3gGXvVy9PaXn3vIfVD
zJ2Vvmw4562O3cP8383+l1yL0C+S0CCg4RHgkD5yf2pTkh5HXVUm4PjeT/OcjR9Sp8SlAgTuEVwl
mBZ4r4iNY4z1clSwL+AuZ+8+bYxg4DCeQaM683k512pTH/OglwXhxAltg/UFgSICKuSg5Q4oXlql
zTVob8TzJLkr170H4h1P69Fbd0+6UxlWCST91jXcvHIJ9HDxi14T/RTBD8AGpDr7+NBp+YB6BGrh
dFqrGWqbPEoOp4dvAGqLcHtCzht1WfRIzaPuQGWO8Q3eNCQ7bjhPtNwzDGiQDmxiSqeCQ9fMgshv
I9RWY/OE5wfqkt55iMOasqzx5ga8dg1zJsPRPBvIMkUpWJO1Rdh5rT18cNIu1DGZuAeDhmNQaWbS
dkrV1efKzCg6hKQgHpm3qLq1MzdH5xE5J1DiBwWLhLCgyUNlgtkP9ARMmZ6VeSUGy4VNAPYTT/Ti
JuuNktnK4bVbY+MKF/RtnyXMWey7EnJAznIXlhr+EW/CyqPZJI5A/bUJwo3d0HBOCLzpNi1QtqKG
jPjWuJin6I9ezHxtIyx6PSLgbZcev/2OQNprU22ADjaCR28Pyxq914qtVHizu7fKvE+o5spr57Zp
nMO7AgXD0XAh32Egk0yIZI567xRbIow5WsX5cBHy0lnt6GRQYlui0IYtsWLqKHSdLLn7VGwVvDgI
c+z8FPs6yC6OwbgB89TNDw++C1r7bJ0qi1SJTAx+kKJqe2Z4dY9NmxmikKA7PPFTCHNHnRbLFvpa
zKnYrkdIg0JsKJDat56oon9h+3BvuHXutrGdPMIcr892QWG7clqD1zVEVOY45wfjzE11R70PjCXm
CV0EaOUaSVR0Pj3iXjQ47ydL81WWnKOlgpw57RWULxEPR/SfEO6MQYwNULwUw8pC7hfPiJLQeHZ5
blsIlOFTw0LaYpxY2duLl2j260tMTkrV4lduewyvavouPL7tAsjl2clXyi4xOpLmCDlfOFFSV5c6
mTp8PW29FLRgGlNu9YtmxCpdoH1nkK4cv7H4qbmKmeDoN26SnNKsNeg1bJ7JqmFRe6jaJn0jV2ab
ZQvsXspQ+2Hf+w4oP5Zz9NFg+6IJwwrT/FhXTqfWq11TV5hIAc4uriAEyihZPvcnV/WFpGGGIzLi
hoiKnnld7Id3w2UGG6Lw4V1c2c/4GdwT+FgodYjPrkgzCkLhxSlblPFT97RKXclHGHZ/B2LpgWFb
nV0FCaCTI/4FYOSu5+IzJO6EYWxw857+Dwuo/Mf+rmsgrAxCavAHFJM/9nf1vb7kx4teTprTwkVW
L2LaO/gQwiqu0Yu8+QnvqyVy3OChBSUr7Qq10Tc8YyFmKV4IdkLJvdgoZeKuJX83zzlASxftyZaH
gVfcM/ptLE1bXhGtPdlWEQiVHNmW7SJqeSwolwgs9ULyChxZFAC/8ri5wkPUA4mNaicSnb0WCQM+
uEHTbHkawqOs9+DzuWdkxPmt3BUCqVWA0mnwcjELuy2uyPtVQeFefaQHYaUIxcijhwspopA4/nks
Hj4mIQgbQqClO2hxLPMQY+i2QXYeuZnKE7eUReLvVIHy67MOYg24V6r2k769/c9IkEPVV5y1B8+P
6nLTkTu4FyHrQCJgr6Ll7ud+ts1pyxxlTQiFTv39EdphuKyDaEdtsxaSkLydZk9XvJiJ7jt4ujcn
6WDJBr8b12u7xuMPs4/hg68bMFSV8c2J+St4FXkqLzlQvQq9RJEn13ZyoJOW0r20I3tJ57qQPfFz
UD9QLRVXuy4ervitc+fcQdmvo3HuSwc1YpUcbXhfOxpnwSvfk1z1IH6m+j4bvh2+a58cxnBwQQfz
5ilzNEhcJLSvtCOg0P0dCZp7CEjeE0hZxDJ9kT9/hPfw6FUjROf1yb+HMkaJn6Hqx1D+SAzI1+a6
PMVSORH9VnlPjEae9L8EPVTxCLyU/+nMi2q1uvmV8dP0sO0ObpEYUIg4RoJNmkcpo61Av/c+yhDd
aXVuqJTCoks7FCN2Kap910i8nTuqVweiia+RinWxaFQBB7zk0H9y5seLeXH1ZOQGr10dy6ibI6GE
HdwcGjxCLzgo3RRp0jvNLqwaIRZ74sCI5qPfhvZQ4zF65N7FWPqhqYy/zXocsEWOGAEu2CC/nwev
pXJ91xcN1o5sP+EdyLjf4PnXwFOoCO44fOZ2mvqvp3eXOtqq2TMoXvgYKODM8Wp0r3KXOKWJuiwa
srg54bqF5vHqyVa7LB4h+eTkaalXv9Zx1xUmI/fhM3Ua2KBq+OV5zZspjXN0rrdw5O6r9c0lJG3P
cTZ7pbAojR68xvNKITU9bad4ejn3t/Wu7Re0Kd1SR9JXhfHx0yw2GeWJeKpN6Jx1qPj3hbZLl8eR
fLJQ85V5FPSoyqU+vPjV1xuOR2oinIoJhSwwvWvDaWzj/bEwT4dH1Dw6Ktak+/c00S0MPcjEnTE+
kStHZhfG5QPvN0etTC1zddRDCSIhSrWdHMDv0YRcf6QwxE1B5LTOL68cy5sc2xlHb5oNSgSX7ntV
vM0LpQLgIanHlqWf2ASxxOhcb44yKmWiI/sBrars1GwLse4RRxXUYTYyTrPkIBEMPeNLbGGQfIwu
KJE+OyV60KOLbv17cBhgPFSRT/nY/pDVJoHMiQZ1xU/BhXOiPhqq3IDn2lWA944KDlS32GoAaJJg
dRDQsFRTsLNbw8eQDGbVNCtc5cl5kAAsvZvuvG59PAT1XWXpY104xjYhB10Gx+XTAR9tpdcggwLo
VCytcGgbZgtD5tjnMJljjnzzkSWNr3aY9ASvoYnUceplA3iJrdnjjBMazh7vatzGv0FgGh+kKLDb
wtQDhVhiaIbW+ArwijyAiv+CaLl0LuTvr3v04YU0/OycW+cEGer+VThCk3iFrOIw8JWzExp3X949
Nu1Fk3wYUHfdeapUC9bDU1BYfk0ANdOJ9IYx+vf2OtSiWsWIa0Vcl69EAInPRqGZrIzkQZXR1zU8
7jH7kEbN1AoYStpWJsl0N8dh1k1li9z/jPYkaEPw722do/zOELKuE6wJaudCEDo7ExjaDhRg/My8
dUqG2DRK824QMztHfDEH6tL/YopC2a3HxtqFTXMMtS5D5bJ7LRuRloea2i2xWDAvDSTBkULHjYVO
bctmg7XOhQd6iXTDj2cFNmubtJe87TeOTrjvtPlBfLjkylXh/pLnc68l2WezG17IxRTek2CSyE9G
HGe17r7ayFE413c/t/lxkjHEv97wpZrHk714Bo+gX3mrk2yH5c16P/1G4nA8wB4tt/tHVK9JROlP
i0NGbfj0WY+TmBLcOBXnuAYhRMvFWlJAvEsNO98m8C7wQycTG8Ub6Kn6mHyuzTiEPtrPz26LVf/r
WFBom4okYI3rMs7TUyiAxK7rTZP6rdblYOgv3sdBTRfkfU6LRJiuLodUTgu3wB66tjBbN2cNvx2d
uk+zveQo0TIrnMp9A/T5o7Yr9j/4z8t1Avl6oriDrJcOkiWBP95ubRGO72FKwPWcZBsjeOPvJtz6
pnFGNjBghCokpxpClx6p4zNEaSpv563cGWop/n0UErdVqMKqHtzPGJ8XFQbFvsqt62azGB2/7r13
Nn3nNFPIdhXEmImunthPvtzTHS9T6D8lY4XMP6wxNOG7JwobqdXcSE6F8RCyU91roM6fsjuoEYS2
EZMxO+tvvhil4qJ0Y+fcfV7hU61V8zVvgETFLZkTh+5cA05i2a4jNXpQbnHazc4W9lIkLAiFgjhU
kAkf8a7cnGOse+1yozB3e5ww7Fj1mq8oEek0fe0l4avo3tr+ccmSoRIHtv26z+yNk06xO5va0DA6
r/f8uXYYVC9STpZydHHvXmJ1i9L3EUXvKrw07cf4NH2Q4+3hp7t8zus+nj6XhxMu0IiAr4mKpTOh
NsBGQ6UwE26zKeC2ws/mhnPD+mBtPiODRPpptHbrOYB2saXVc4wY3550dWWkUxDsxlJ57Rs5VDFk
U6z117uzxWrewAjEo6ajQgV/YM0E3hDKFgImJBgK8j+2jEIBKYK7/4J5DAged/uTmP9t+6CKpBRg
Br3oMhYeoYp9l63LLitafsIguBq9B8dOJQ3bmJeenafUPUK1pHLF+bW0322qyaOyHN0Sh8HwsE9g
G464ABwt7GMCuHdqlMHGKYFTV9ZjVDQsF4wIXGqJrClC7hTUsZALsFAbnjCwh8tywl6RdKvuXls2
0ta1dRy0Am3GEzWMrwsQ6a9WYDAHIR/gsik32U3xs4Wtw59XC/866pa3UD6ju6G6kiMIl1Vmki54
OtdjbtrvhVhwYHy2blajIFjLkQYo29br5FIChFdTcGrFtDCxlYutRh0ptU8uYBFEdiZs7hCujwKy
AEGXgGA9wbMXBS+JUBoXBdI5qi1DoXLeyO1DwFq8nHbQpvt91t/XKh+mX/hPNc0WftTd4+GFdVof
hyksRCRz30mmCae62maMrAecYoUwCF3AjPQwOE1a0Rv7WpIq9unlpnvSEOsOJm0QW2+O1hi9bk6T
Vd+TnhBJ8TI+hdm8fPnFmkOqrWg2/radHJTL93xqvEQL4t3wgrT5xlfVbmpm3u+/Jbt8bLSpAR0U
vzdHjh61QQ7GaKHk8PDaZ82szkH6mMVZJy52p4Eah+uD6torKZ8VunObpDi8wXDlGa26X1XWmzR6
smGhbOwePXxMZ4buM+3vIbkyklfqsCbH88AexM40nOUGOgmT6EV2aFYPQMMcYQRgoEhO4j5r53aj
Na2s80bzWuTl4cXeLBTUj++wIHfRx5Nu3lhS0cbvQnPiNfrorL2LqmXhSkqnP5zz7FZ4ABMFZQbN
oXe6fRqTdqdBiDG5V/ZlobpkkQpyb2Rv++eWlbNC9s5nmy2kjccHrIAF+0A1u0wSv1wlhsnjl07r
7Zcbsp+vr8fFrjZ3hDA5QD9Mo42ygUFi0G8eZCTvM5/8ZY1NYTNgmwAEBvNptCbWJZnKcrFu91Sg
LxbOFvqOJrh01g925GGOMpLD9vI8e5d2P887/4+l82puFduC8C+iSiIIeBUZ5WzrhbItmyAQOenX
348zt+6dmjnHQQht9l6ru1c3tzUhsHE0KxvwdsVGsMVgCfwnthfEezrid7ERyfpeUvdpxyw3DwQt
vvC7I9zF7G8tTviRDCGr9tjIj+5slZUWMwfjLTa7S9DZiGx6N/p993yI4kZmCP8eX+lPDtfwNnOL
O5n0gWhNlSfWPyv5GFgM0L7nq8URsEQD6DmRAKn8K9pgMkurJ1xc91ZR6Ov08jBSkWwi2UlSA7EQ
ET7apvabz/lOmE6+whC/n4wtfjO35rvBHDv75/f7k/l9YW4fiIh0hccDw/CLVhvpvW5gALCFmJYB
Xflo5FbNfkf8RL5u6acP1aYFN9r13wlhC1Bm24yRM4998CE9qpKdjnhDaltLZVB4Pj3AftMtRxGC
ZbdwNOz1qVWMpDWLC+VTflolPv3SqcExwCZxZ1nzjBbu3+ueMkONO5rbBybhDRC8p3hcP2oA/wm7
0kYzro1MoyarqdUzk6pv5ifnt2kTLUQF+4qdsbTjBEF6L6+qTxllHYncq+48M2pK1i9FJ6kT0Cry
VkFhYFeQfmidySoZWbA1ZhMBnadmCSci6MzM6iMXlkRE+3OXW1NFJ7Ucbu8bByoORe4MQvU6PdI0
jmJrqfXSQRXAF+kOluHbWZTrTsRLwnjfpG+lWak2K5mbE7vRy5iRGSwZeWXkrcl4OlyHwGxLdIsz
48VY2nI5P7yzVfFHR1Kva+7sH0lBTr9+PgSHALSRhAFBxL5/KVcWKRNA3zxGFjqEJjY1JtoZSO53
+moGvBKuZqmfNm7NdPZaArR2NmllRnt9ylVaKMsBNG7PibFwKBfflIk6AVPfROUyg7rA0MB4NdPN
ndFdprZpZ9vkMUIK7MbLKNk9AQxW8tlvxcgzZzAGV7qlTZtsKUJkvJy0bcF09WgvduOPAoaBuYc/
q9kKjec+Pc7M5ktIfQwnJsup7GM4dksYDoImtZ7wuX14L3apaKTaZKFFkAuNSvX9bMyfxT4yg9jI
m59+ZoWqkQ1Gu1HfJqx+RO4JZ7DT8YSYWm/E9+N7WB9/Q58Eo/C3n9tKYEq8kGIRoP1FnLDqMAZI
qURaMrZSoZl5TWkIh2Vfec8z4WPzga5oRY7kZvwJye2uyaOjGt2GGwWXndxGtwTan7w2M/Rk6DJY
xlzsMj9wOKjbM0ccnkGtZrGMGtpCgCjAOs2KVxBGXvQ5s+xuXchXgRT1BzKI1ooioqWMLjXEA+kZ
/febIhBEVcGP+bHKavabxa3yx1PnEPR0A0blQaQL6eZ28zly3pwySiCDnSFDQwLtBlYESWSI26g3
UF6JZ0gn+bC4oMW6lL3ZfKBYoc0jSIJok4qCYYdVpQS8iwRh39HVd3ZwFqwFRxgbDiFAE9afjGsd
e0gmh27VnO3eAO+Hwxgww3A1c/FgTda/DcK6W5DbC/kW+gN4MKDDslfX4S+B8syWP5dgsKWvwqch
CjAWDkfq4vI+lW4TunPCW96UHDtgDOapAusYF9v22ip2Kx460eSRfuFSRssSeZSWwuqN7wU7MpEj
mHAsSZJkQyffUF6aKcqG1RSaLN9i26d7Rw4ECZEbRQ6bH/lTdheF/HPqduT0pMGhnXds/qI/uxKH
S6fUjzj6WHJky+xqz62tuJqANRLBfvg2dXse5mGdkmN3Zu0RJnroZkvVOs724+AASKA1SJbO/CsQ
eVFLXJf7J7hlbUInofjNfzns+wOp7oG8FcobN+odmHPxUm6SwlyIqwT2515ueCjkxJkTJk2ymHYd
UPV9IvsUrIHaVf99rZSZLx3GHdSYFQVm3Z8xMGqiz4pwrNL5tvjU6H1X8WAROop47Zt4PoTGlJng
/hwJv7cwP4u1/8yOs5m9EA5wcJzgxEThcjUllznPtXAphmP/2fDu65ehrRFKPgWvIwwvwUfOGr6r
3FWz5X7+woO5uoEZyQurq7cjWblHWbUUsn6BPyb90/tL59GXP6SUYsjMPmVULoTpWJXk4IftCtgr
xfv5zCXaFT2xZBxPBVZns7VQ26E/lW3E1s63UmsPM4ksxdmcaEnC8cz3cyMH7gxsA6epxeewvK9j
zp52+4R1wykG5zdM8nur/H0mj0KkG7qnaACHTx7eybNvFrvNGz9u/nmV7ks49MdAW7XaSgJfxtEF
0wJOrdFK14edtjB5TgcyxecHZU5qm1GZiWDnysq/vwa7ERwa9kylAAIVwTZJd4ennTaO0BkFTQi8
C8anpUtHmHjXxb1t1nV66oX9vWKyH78bkoNkI9+a6R7HsTA8i18dAORnVjg0CTW2K6SCkb7zOvSx
8RxMiOZmn/vkquI/g3zKaN6/9APtpn6aOiiUHpijsuW0kHexj+kYpccF9hCGWfhuHsk+lnyJUvLB
z2a/L+Wejpgvm4q6UdnyS4dFXd1UCniHJ3dKCjwQpgmJ9zyE+poNA25ltXg6An5gkcvhUcEP3bTe
ZeuOMZWRFbMml1wYSDm3a8JTb+zUcW4JCGibyBFIp51r1MPqnCAhkYd5MKdz66vJ7BoFp8Bmjjq3
8ZSG3/InlgbudIaEA+Y+ecjhoa/RCii/FIfKuBpfpwRvtX4R2PVXPkXuWbSQbzYDWTqE5XbEMOZ5
Ic5v8aiFk6xRHKI3Y1OabUOd/MpbE0znY6tnhs7RHs52Su0GJPVVOCcBIREcKz3X5SJfyhgJtKJT
ZqeOwvyDolQZVq/24ykdAFbflBtQqxp0c2SSir144wMeD8tGc7Xg1NDJ9Pkq7ejwNUxLIKb7hC5v
UsL5z7eVNhatV22Tr0AvmRED9baC924g+jxd5jM34QefZE230lnmX0F6euuXNLjEx9BtOiLj2m/q
nF1MhDD2x9yVpRC6LRjLsfgoETIdB3Gbrl+C3eRLKnStNOC2K6+8graTUA2I16Gtgrk+8ulWWJmw
ZlqzTmkJhR1Yso6Mpwi+inFKlMRgVVe9gRivyqYxZPxe9cLRiq9oaE8z5IrfkndCxBjEdi6RozFF
VaXu68BGz/NRpmYwuo1szcqf7CpTndeuUp7l8CN9cMKnpYXUPXg0yFKAckiootK68AkX35w6z3Yj
0/NuMdjf0whU1+hl5zUCluAAa3VIiFjzFvcMtzIOmGEdXIXvsvhqiRUPNKt3RArFR/HQx1UUfMPx
kzheCYe232XK4bnCXuys2E/sRqpdgq/JlrqTUV+7H0G+onN7h5B/0VBGNsfj2x0Hg65XQWsxteAk
n5uIn7vkkm8hXk+srVvmUM5omsk+v8C+rTPhuEvVQt1NSHNtFEjRo91M3rOrzrxFbb2+0tdK8rMz
masdbn8d1o/NLt0LkTnbcDyvnq2pfRKOCxcvS8zXbrNLdHrhiopRhZnTUswfJG0exdAu9HufbKQQ
yk5ZS+uMkrpfJzFp1W772raWsGPJvfrViA8x+MO3RBk9Fa7keEaPwA/okEwd84anSdzn/BYfkl1U
kJmdceSIglcgTXgZoTfgELbTft7YlunLCsO9VliGB84vvqemNY8Ah/LFuo6sXMIoJr1xoomfgmTr
7GikEHJSUVwA3pRPRyr86mn0oQHgIZNsbRSaSz2aqWw/7EZ3GK8HSWtqthWYB7FLBkRldBE4F3KI
emA+kziTX6VpVv72JVd4rxfPVSatCoq+WtqoNBqvysp4HEAXSrffShybccjMX/U7VoDSxdsfv96Y
4oGKjamrLH5lOFF40o7NiA/hjRhBpULO2apZdOW2IK8YeciCiLp/sp2REG32VVE+90zZvY1clZeB
/9qH9aPUSA7grwJCWFtv6Gz9Blj7oH3G/TLQrWdpULOLVkOQp10UZijaZbIVyM1D1wiKgtK5uUWl
P5NWkeI1gW1ztqNKQCMJD++9X8hSKcD6p9W84H5kmWr6V7Vn4VlVLA66YJlnfkQj+LaShVWkF4Fq
Mo4+WLyL+hoHH4FTT/wuMhmEukJiZ75eWNUKQBcn/PxSb8TBC67himfpjVlreA0HXG2iVSVccuD1
LuktNTlWpDHH4Pr91zu7JyF5gWDgfIrJHAMmTG1glaPRJBHAnjeHiOTUMf9+y5cIp1G/vsSLfpkI
hoQJV45dHyidmODBhhxoWbm7dHlWLMyzG8gktlOk16hgcw+p0xzUYk3Q9oqjo2E4JjDQcb4pzT18
xAzlmLb7YW4VjBaQldOODraqT+UkMS8HxLsAb+yfP5mfvh+w4b80Ijqpw8qE9XjzmyRNyY+aKTw3
rWqNyTR/0UNvFU427ueOeukAuMXr3KkAjAajoSvXGOk5cfqB5yZgUYSd2l2y4+FvSMYLjWaFONV/
jVSuG3YPZdnO1+J53GdPO7pJqG4gmAb/zQ6dzPiaDS8dA0PCMYUckb9KZ7afOmm5eCOFfqQdsl+K
0Rz13p3F8RKMtjeGaJcPjhY+tGS7wOBtajnJ7u78CKg3QocYE2JYHlQcfpBnZF5wKnk+Mfuj7m/w
bSAtciSZMEYp9akbzZ/8013jR7Xtwl2FOVdm1fN1vtaJB3YypEDQJMuxM6z+NMVA62+nJhFSPWjH
ZEP5/ZaXM2VN/LjspgAWSABnKvhJdlq4ij+NeusbycF71+zXWuOFinVBe+vPQAMIRkQCDTrvJcgD
5st2FZ+o/mTMZVMI2fiMpPejay9zBSLOiDWf4R2ZIZnfYhp/ekP9mqviwGdpTIm8ViNu1Hb9piKQ
DilKg2tJLwhG78TIvSt3X35ACRfVMke/r+9CJDP2Ithk+E0hQT6/A4s7JM2MM217K5vtCzpkOSpH
/YXTbbcVZVdXbz5Ooe0hnirYkJKgIQFeX7EW5vf6pzZ77ILidTf1LdaQr8Z8E8+vT9wnYbp3vRnu
t8lRurwvPTGYkqfu82/gNijNLFyHZLVSlm1Ed9i8L9KCjlBMafrUXbLKY6tS7DkihJu+STJHAuzw
X5mFFCk+6059Hko76o5oAd/xYV7th7dDhdBvxnOAggQG01EhIvxxPVOP1ct8HWXEguenzRYBqPeS
HqpIvYJwHwspafC0W3OHWz31/Uff+Tq0bOQsiyOhWD4nq5MY13cyTfJ9v4CINTdXf9sdndm4TH10
XvvW1i1aB8hbBNXRPYalURMequZQJi0J0EvSveu9lN2CxgrSy2y+1We7tAeU2S7KXfg88se+Prx0
Y4FVCKcB0tW512lmwV48zO7ZIyt3+h/WUxAcjZU90mNDYfg30x0Ce1iyacZGTt1FRfnFAfOhrWkm
DAjpBKM6stsYysv3w596iL33gQC+G0+gvqXdk7QlZ1x2EZmmo5rA6sobCGXcCcdgX17mbtIYyIty
L8JFuiM/XiFQdDWsulXuqCxni0cwwv0HNdQSv88PpXkI09bMUoVli700pUymRSr7U0Ofn0NDJ0j1
ftrWpe+eB0xhYqtiMTwKDxsZMNQyeZQbAAM4dJtbWpJO+RCzdU4D+XgnZ/Hs0NBp+q7UvmeaJ8+h
tuvejnlMpJZ9vCrsvoXBYOeqeyqIHA3aMi1SoyIgwi5NaZOu+r2eIGRLAGiN9nN2Cp2ZF5PW4qJl
+SwsfZhOZPwO0U2QLnoH1kaBVP7MHQW9CwKAOTX0Z4dy1qF2Cp309s6WGXY7ulkRUVu59HQKPw1g
Qi420k1/hraFww+tnjeauhPs8OFFzhJhpwhew9nLuAzfUnr4IvMVBSlNz9qXGLQ54XuFgs6J8HDt
TUAfOBADKVpQmcEHDvF/3Zf2AfMg8SL1+j/JzUxHMDL9hYIDq/pPYVOuB341IhIbdzd9ye6Q/kko
fmLqHclJrjkbpaMytKZsMEtzAmwi4aFI1qSIiG4ohqrlJNYJdjMeP55rUDH8ZpFnyd742X9mPS5d
kwQlxjQ74KyYvNdamw4adRHcH/JnK+b2TS9Y/XVcypxtcrK2h/VCVpSuCjf6noi9dnpVD+t4FHyZ
9598aLrsXFzSd9coXyax0Psv/aKhUR1uIyWGPeOu1l4AjDpZ56oUrX9vf/bT/Y3kx8ZnErpIcVV5
yYw9lrRWT9/g540nXGs/ecsteif+i79loa3n/sitnC5wpCSbxoD5Ix8gE4COnC/TrfYxXGW725b7
uaUY7T71ZcVDeOxGqVPuLoJm8m0vYNIKy+xVWG2U/FGrF0VyOCHn3VeJshKNwTn5moRSzcvpRquy
xPBYm/qGh+kQNJv3Nl6jHEXeQ+zrNuTZZRmso69ZfGmJb893A6G/9VJH/HJum2KJAnVm1s0EFOW1
IzxNhaRP6h1bC8BtTRx2gRwa95hOsbwBGH2qmRHaSKMarfYjlo+JYuujNQ62uAPQ7HDmbZG2CsvW
xXX7aapMIP0qmqnPcJyzBqZG7oiG7n7lzJhAGSgejOFPeLokAus1efPIS4yyM+r5shg8Qpg+gI98
jdvMJtLBdbZe3xn8GhANCBDa+3yfsLBTT2x89TDyNJBWn5lj81F6LY2so8Kn6U744Bxia4w7p5EP
7dmfZWy/0/ugKuCjUpovEGZkDOWaKiA6Ska4sEBpREKZxdZIQ8qTQTsN1OU+YttZaHZ1tBxhiENP
7czkyuO/KXPWDGsr8ZTDYqeQ0PfejvvJvLQFWO5OkfaJrCdejyUaDdqAY4DSUjguzpM+rv+Y2enM
RZ6uOjzAOaavLCYEgMyCASLhvjyp8QpQJ7TF0bF92tQpOgnZnVnLe+or5mPpBFsbvnb+m7CEWk+S
nfgXPj06zZKVkBidiya8zu2fF0gx8N6TncOqca1aReMxyI7Hl/SVPZdt746wU4vtUFo68q54l9hK
bEc9pZXZggyQRjxw/C+T0MRjrnU4DF7CucBSHc0D/VFi4iaOHONccGTuSgooUj5SfN/OoWLCguYb
L7HbjWQqmNFOtfQI6FkZylrv/O4hkVUn0N1oSGZhvqKFJRujVR7pg6RyVx8xJr5K6+8nJxWAJnNz
/riR1nMeS3wL5q4uLvmqvFiGjS1HH3CDWnmN1CMtSxMfZfThBFxuoAIjQxHX+dfcTlt/yHeC9Kvr
l+bcNS5Zx8SwX+B2oyeHD3ruZfkL7E1NHveePjtykzgDe4xeZQ9YLXya9E/DCoq+/I12T39wy00I
6EpwPHbcb1QODPeFcCQ+sndgYZTo+ebtRjwBk9zODf0nWts30874m3IiuuUvyDl3lZub+yoX1P/z
Ih5OBX9T31NbxHF0sje2F9hr2hJ3sQAO31HonCdxL8beU5Jnfn/e2wWvCIjEodih5iQzYhM61apB
pLnRt8U3Zc8KUcDiAe/7SfLKuUCkc6vc8VOxxIc0mrQc6Xfs6JXx3Gievg08VAOYIayErSzQikMW
r9CtLRIYomFaYU8nhMj67SZUFDNfFwC84V98n5vMDf40XUfwiB2eKld7TEpdrsoJvBgY2WHu5t+3
AoPBAjqT1nS66vGTbmPKifFip0CbqqJXhBVkTI0vvo+03abmacUypd5mPppr4rdVk4/e2JFOn22g
pf5dkcYvmLQTsYPDHL+EIQHUsUw3zP5YEqLfX6NPsA9LvUHkuyijzRf66f7ysv9TTs+hyWqH4gf1
sJ9z1dO7SW4Nr0ikpF876q2woXm/oJ5MhQyP9jB9IiR4ALFjs6Tfynt9707dPrOED8TGqHBlPrBJ
oy3Tbje76XVpjkoHzcCbuzFJlVksrItV/otcm1EKyZyIdvBA+dp5MetDtHRIMU4yHr1Jyz2tpf8v
NC6xdIBZPCBbvpMrsItP6H9XvZX/v9udm/k03ESPzO3wKP5JhB/sJ9Fyw7NYwgx2e6CxHctrOOk3
dPI7oLfMKuzq9LL7y7Te5t+DS2SbOy3mN/+QjcHX52bI28PJmY+0Y6nnJECpthwbsTusF75kR3uw
KV4b73zMqqcfm3TW8rUBf6L/cxnLIqyTn0WBSIk0JEbDf06/bOCzmV5Anj4Nl1uVWYg/ts268IQf
zRF+Cm/hN2fJDDnWd9WpvSBqdZJ/GncexelaAo+HlJsyaT4AMZlfmiPzRtv5TyTNB4/su+XBe6ER
52mzn/4cScc9vk939r+HaZLM0n5Oonn0X8ALmo/lONHq4DlPLkifhDzOax1vUYn9E+VPsdpEnfZY
9aLQg3ViBSJFnz5qZC1ob7kmSwKhzgGXx19iUS12WF5u4c3dwk4e0M2TqtCZuuLHzBKpXRCmS+aI
F4gruc879g5v7nXMWvxPxj//t8nE/v+X9KXmdZpT9IPqkZsMTJNOv4f/TW9XpdFaPqfdQ1pNv0Za
IXH5frJ/FyzmDPDtzHZ0jD7QzbMuVLs+TLPCC2N6/7ML93tVHqY7N6163p5J2saL2yrxZS6R7esA
Br4wyqPOeocEhJfksVBYz91Z/G9PY31PiyJ9MAP28tq/eDvzIaZ8du9J/8xp77/WL2T13ZrJH1uy
KwJaEOggf8N7AU5rSgec+ak3/TOJ8EXMx55blnV/ndZVv+Vtc4Sb05M03b3mLKsmY03b1Ov/Rl5P
A/yLWRjR5/QmX2Z7mG2m3NiSR3x6IqfPPftlL/kF+Ybhv0/SepIT3NlmGq+Q1k/ye6Z/5Ov0gE9z
RO6btyezJmQOM8mc7jihrFw8nT7E6HtND9vxov8uzXuhyDelaVVPGw53GKf9c8gXuZPTo8/PBn59
jF3GtTCWZQW3XwieWFUsM/la8cHwRKM3QQWKSnUuLkEzcSMpvJw3N/5B34n/bkyBjJw//hTr90/i
MdRgNz8zZ5pFqLiXuUUGgcRowTQiMInSp/s58ixMzzQ7LPhvjN48ZlAksBceJ4gl3fHfPU97umLR
7jOQYQW2dH/+q/VJKmIwYBoAUKweaeZR5YuqVaP7VPlNikVPFDviZ+yk39NWD7jwOQnTp2Pg3/DA
eWqwKJdKLwWhsMQTAnVopUvnx0wMgNOm2E3T/EBeOnSYI5aKf3On/gjpMFpbAPL8aVC7O1RPGe2P
w7wCfY2HbC8y1HvxN/3wNGlABU9b6uh3ifne9VShhZ50F0+KVfK7phmGqeWYeryK/sJuSU/gwoo/
vcDMIK7MmCZEuC8QnP7l9CrzqRGSf/J1rnk1ox5/4twU7lzBSIXtFNOAEP+y0t6cqV7Um8q9pq7P
qEo2o3QcZ79Bt5rPD9SeQ+KKNb929hm/LnPRlaDUWtKzwpagMu0zfFopHx8XVYzrYri+x0fA5pjg
81JH4XKmrdmZ5PA3xxNBh2xaVQtO6cIfFcqpjUCIQXAI2Q4XTj1+Cs2N1GTrOVmVUPXX2VXq91Ji
dzMz0PbVwgvS7TxTlop+qFiXc6NgfzwM4rE9UEFlFMYLL3s7+jeKEsixWUFBZVPsUTzpcHjM1P08
0c/ophpR0fhagujMEnjG1H17UcK1+PscrIhZtmGjCMYMWVK5jn7Ub1V26wXJHiuZ1ruzBtlJop06
B9rQVyqCrMAUQ18af2R5G/burPPC3yBeVcVNHDpD2s6hpdEZ9svZ0xpQ+5DWo9uvzm6FB0wENaqi
OCoMPyNki13Srt6KFzP6wN9/L3o3ea8r/aCoPnkFsAIvJvdn66ExBg+ti157YnCiFss21UoajgwO
lMKkpoNqo2Ieh3Nz61gpwzpSdm/d1nMvCez5sEd2E9aXTkN2mZrKbSjM18JpwvVsdIZmlTN/lZyk
Ww0VdXlRGJpcHzV5f+kXxrkpOHiVb8mdfg6K9aBFk6k9yuyNnhhFstNzzPRZAToK2o9kq7nDwMSL
mLtBQUPG2hyK7Iji+hwjJOq8ptrI0WYm+e8M5etNmO/ZV54wvexVdBpq+F0EP3XqLQD1C0Z0EVs+
usaKJC5eExjVfVWH7EvXl6pswUlvEKHxfw3DOUiHZULaRowKU56kDxWmB+1VG0mpnlHl75heZf/7
ic7zn96QTr1qiKO5ONaUE+gOHBSmkXxDvcVfNJ3LEB7yYzcFw0uA4A9PW769yY0ijAnUguxlv2e+
9zK/vC7l9+R4fuh32lL8ARvshfuNazpJzq39GIz3eJde0CqzYKlcXqgHM0x1o+IY2l2OS0j5NlGM
PsCCKW+XbxKS8NM6Nhk9uZtDcnkvMkIQ5Y2cZfmyoefpMWZQY0523ipSDEZrmXqlXFNsOM1C86Zx
lWDPtHWB+HXCaGO7cLpfeRX/IExi2q40C0O+YaFiytCLzuW5Y8ZCMJ+n9YvI7MUF0XgMvih4wr5H
MBQai6PqSUyCoGmFOA1Wymv9GF9e8kvSozIQf5B9jswR2FT0U4BakrrFchE6gk/AAKEx2J80y/FA
vAPqugUydGK8v+BCRENzEmTGJQJD5rmRyl2Rt7+zXXZltLdvOYHRwqcegm+bsTGTkeZB+32f5LuI
huI+Xx6/c4fHCuvB79eq1/2fdFVOAiG7mi01mgYqCqqhdaXZGUqlo+OE0FaLPTqAHbrRcPk65QYq
cdgjxudxplxsUJXPvWEff5cB0ymG9IBmkebLYGEqqYESMz0z6BFz7r0eM0uZ2qjyPl8hkqXTceff
5/K+oGzGFIEDwBYNqqnnNjkD+VGS8uO9hYSPmtarKhOpqGBCzohbwQ0u6Xm8Mh1EFYnubHJEqT7p
gMjX6EsSOjYy/RSUucOoQnvE/AG3mh2B50uNU4zBGaZ3ZD+ppoPEWfLk/Mm7RDOWzmLZwTKnTILU
VvR1C05LOfBBxrVdCqvrNFYK2LeOsYCFZSiRc2hoqzx1tJ7Voa/Mdf8jXDHwWhCIuZoXiBxmvySP
M9dNqIrwUX7l6AiXAVBrwNNiIoL+nk0z5JWHmD1EF9+DoLI+GwOuszRomf6Jz5BDLgeWbKlhNCLQ
23VuEdkKnDUqLbtfYyllRqvnB6xHBDllK5TZ2O9YCPRextEJLyGO1kydw3QDTrzWUMCrsrOODBYS
UY4Wp1keg97vyBAhLqVimNlJcxe9ReyjJzstvrSrPGXUhWQ9nV6pvXAU5kZEE1wBiXwAhOVPi5O1
Wi1FvwSFx9hC2APoijw1NRKl39B2ebB0b/LfQhv2/GrRujak1JntvSJGsWRozFHQ2QECwKFP+1G8
nfI+vWo/u1DW9UdWh1N0uHj8U4WfZzRJ93yrf0yRmyOV2P3NSFHATEAV7jftVVBd+NCkJndI+ghG
5Gzkq4wG+x2PBk3Vo/0SPu5zPI4IRnnoKHnxdtlNbqvtHwIA9dQqy9k9h1p3/toVhizRXXRxq8kU
LzkQ1gp+Nw3UvLGmuOd49ym+uM0JXzgJWB0llrj6Cxi/UD6jC40x1790oSZx00MyjxSt2cfsoyhi
KVV9jm3tUltMtcxkO/xC9NxiEiXVPHtAJN2aMTLZYAu352vuk2TChQ7rwaxRB0rrSjSpkHVPh8sz
emV5AC3DNkZDr2YySrnM2DxeXNATF6rC+SPT14/tDpL6BdmCrjbehbt+JXxGOEmZwv7U3g4tnO6S
CQM0qu8PvCOqzgDQCakvX2Z2pODhxbk0PdipH4wqaHDo01P42sWTTCInp0XzMP5m5teidhNtibCw
yecGCvcQ1XZOLelpe8FqwK3Al+zS0L914ZMtYFWdGCug6XKReIJcYJCWnBilONB029kT0QVlBioM
maOPj3EO14sAETUTGSzBuVot1jnIpwWiTLfC7Mj63w6Ly/H7C1WiW2JcB8dznq2z/efMDs8Sj/Sg
wIPBoD0dWTG0Zjd194hxVggkhG1HD9ihw3++1osHzCavOkX6HN/uhH4JuxhOhlZmRLhsdfH6rW1y
eGaCiT7UU8F3ap6gfpcCghVWVmpPnvPxsf97XlEuS49XCAJD3ts5xSLnWjHkqT/eqoNi5C4MNgrW
j4O6rIpDI8ABnd6lGWHwde3ynfSBsEP01cUPR9ii+sFMZvHxGlbFe68t2DZQXzZfzYSDbtmqy6vw
8VSW0XO3QfvDYlhYffUzq9COobFB+RaKTjWCQ02CFDASZmdy50Xy3esbcKU9gE4YgAuom4clNxzY
CNhJN7McNuZNrtXoytJvMR3hKo5gdjpa6GfWdevW9Y4acFfIzg510RL5ay/vZdLsFq4mGv64gzKX
GWMPv6AtrCTdyPH2zVhAgKjGmD2S614nKKm10EmQpUqrx8ZGB1D7yqlaV6i8rZzv5DaA/lTYKz2e
ojOIRsRdPWtfYWF3Gqgc+Av4I7UMSD+TkqNTbRYrpuEYybyIslEVTGAJ7UZUNiHYw6pOPsRo6ly5
kMOL2cPmaUOa1pE950gPVhW6wD1jpTQdMzt4wnLX6/Dp7xhBWHyjqJMzoqa0wz0pDzk0NtU/ziWK
xFpgxu7lzx/oX6ajLTZKFV36qjZAECP9/qQQ3MWQ9foZjcGm7w84p4aEzm6iE6ISefBVZokvuZP9
Hp8H+df5eDGM1ThvVKZuewLVLxD+cJsYppHtymSuEQaa0cq/OYsO9OCny3YRo6mpMafNRhC3lKhj
butsNececTSoazHZlIxn9AzUYT/RLRnx4EjGzeOjoYSD9ADUgk+ScSG4sgd8xVvmcigtO2Qi2JeE
X/n1BdeyWHXDSlrDYqDskXa4YMigIZRXPsTOk+leDlj7mdjqV3et1znIKsJfPDihZ0pPqzbah4RV
TGbkncO8bDOYz0eT4nX1wPKkchrnKdHq3WRmincDFGy+cIguJn6ZqjOz39lVmy2twyeTopRRhKba
A+/NbFpmuEv6f7Bto5jbwrm+JaEvKDoup+u3/lDX8+xLWCt7UdoN8VZEyidZSWsAdtB4btGjCSdN
WcbsK3+06MGO+lIVTRwIGFDhs2CvsrMLefaMdwc/9EJ/c6Pl9pAHtM/XPlPBT5WD29AixutFBDbr
l3uGR7b0be4smAiGcnsv8bG8r4R6gyyHwZpKBpd3gjnbxzHZr2QqwParz1DgGuW18AbIaNEpUF6Y
Dp2O8FH9EOa9xz9lhNFdRgWyFsxFmU32TtsrO0OgnvRyg106y/p/PJ3XcvLMEkWfiCqigFuDJEQ0
zvYN5UjOmac/a0nff8rlRBDSaKbD7t17mkQa+fv8H4ES11DivsExGgboqXRznGtr9U4PVWf9cDs0
joAH57AOs5AwpNCB7katZNkNnvKPpFW3AiToW1QbFoc7ms7djm3UJw/GxeAwi18HmJ6zKP9Ea8yy
seC2TOIDakJ3h2ERn1BvD6tQcttzaBHtGWIjrdUxGf2OT/XGcvO4f6lCf6dXmG34joiy1bmsES7p
1iFZPnaoSOfrTTh842iWaz0ucq1Zr4IdI4g7N4IdCREZ9V1Ag0Q8Ptz9VJqLONe9PvA31IEzZv2O
3WFzTwu4aPPDaAn0kWviImYXGrIalLppC3lGzeS4aqG+UiLW3QXdEcKOyap+Tkr3SBPVVzj5TbW7
xpnFZ1qTJggsFfDWi8b+3Bz15i9sKLgeoO1AJ2pyYkEAUgBwXCIYpfvuqrsDNqUvqPZJX+z0lkz2
CPcQxPMf7ULbQnvDDqXd3bXvHosVSlajcF+O2Bjm2sgBTB3DFapwnEPz2CgXEyiVs2rCdneUVGAJ
MpqTLiy/C4u8vro7XPuY2lWM/AVqNEUK28fWeUeTfP9YebNT9gqvEBHjwbEwPBygSaGj08gHzTJ7
YrEzPDuwqrCxGodvpW0yqH0U2/SYfB5usF+QJ6IScxnUSvHjx6nSWH5NX4/0K+YqXVp1R7/7CySO
BukCItbVxzNyNAVmYH0encNznubkxFlTOjeunf3rEc+bsKEXnauzJpYD+0FCRCiFkEqDm5R7H0d/
+c6UymUHqcJW8XRH7fCbWKM6pG/v8/q4oQ2mEYxo6EYwIMxFFTQ5WHBk4q0KgghByJRdvIlQyrGO
p5+EhWQY8az6MifaL8WbgD6gsEp5cDgpPbBH+N8YcPd5/Rzk4nKpebg2Xvu3IVDT9Z70CZ4fsCIt
MedmOR716qQv8ubKd7mH2dcDyBv12O1owD4YxM0kEJcGQhDNxcs+qj/XP9fshIvsFpsyM1Mxlfc0
I+5uD4VCWO1DJKSGMomCyn29f2doAhG6gE942o6TRRO1yvtjOOpt6HPq3pozPHM5YM+N4KWw73Vu
yZYMpFE5vQWzdu70iKMqIK5Jht4d5BFKqU+btIEzKpcZXWCEutOvUR2y8t2t3qMd563wPe/TKEix
x2bP9fMBL9gjLIsKcG6uv7BHFqPvFSfNBd6tFwgFNflA3ASGqxZvodei6IjTuIb06p/ZxvYJ2Z4V
yrnr6I/l8jfr1WrR7PnY2fTQg0TO6IAkSbk3i9EdCvprEp5X3nDdhOiy0cY3iY5057Kc2c+r0C4u
i3fHl4/lw5TPzoXjca86KF4h0tGQwI2gERuv97J8YZ6dStBaEQtYjxrB6WW7SrZfl9EfAS6fc6CW
+MAEK92jyN3bvo4g9zYnv5Pn9euk3CdUZ19helBCEvntFz5iRd8PRO/GsTOO1jTTY0DgqBBm1+72
m+b1lVa8R0zK4XfLM7+UrQ93LdqLCZyG03H3cVNBb44OvEsDKhn/ACCEWwalce4ERxRQ7olT1sVW
HT3yVeN2vyCOp18LhAWXMh/Or9/H1xoExFrEmWFgvo6dEpDt1+qUcPu28zeQ4dbo87pD8gA2Dbqa
4WgXjWrNr9mkX2xEF1qveLgZxFOyl16FoJ3TLAD0zKudcf9C2ahOn30FMuYsxLaO+lcquV/MDybo
23lobw+w9A5wPwinXwwK/Hoyis1vng5BxmAR0jjYKEeXlxIcjApEj1J79Tm+lz2jKgwnmcrknDtn
xEqCcN9CxxqJnUqybnE0du98YK9v9hXulRGsiN0pkWHn51midi5h90CihEvMHEnqCVRh2hJ5bFBH
8PncUUdmF2/iBRuFIyDQLDbp40hl/3IQVQK4PPxaIk1aaAffUPVI/qCxQKW5AFnLXBlFMxgsLD+I
RNQyseZhgEKRILilSl9CE1YbTJIDFaE43MJL34bC1e/sl9M+cjmYVL5WvytOEYjy49xa9CbtM2HI
tUVDVevcUbhp9oFm09fheYLyuP/vnnfxLi6/wuAkTFJVaB2p4cRtQhwxRDWRkYX6Tvc50joFJHTy
TTKrF3mEclg2D5XG+MyTC54qIAE1afsSRACfbi/Icoe38PyzCi+9A6HXfrAZKgpluLQFzFIiah2d
noutA7BOXO4e+uUuxCjaaJtQnCjGcYjj0/h99wlRjc65y0u9XY4mKwQV9/ecwme5teV0NxyRRbFg
DFTumaBWNX0X5sJoRmuSLz6nosgPHETUqmC6BK9e/iZefRRfEQmzKYodLvMd7qaHoNkdVZt9CzZ+
UoJe9uuQIi/ur/HgStp6tdGVUCNa/R7WLDto4HEeSifHBIhjXBEXOlzuVm3+O0B3WbIVZbGTb5Vf
11x4sVP7mgGGotvWv97ghQfz5+3hQoGFjCE+L2jxpBe+dUR9u/y1iTkAt+vQW7WBBbhJxKQR67jI
XSOuSMaDUR/CRqtO0/gPNithBakaBfGwis7UbdVgDgf9YwsA8/JO9s+6QqOHBVt6IiuJ6q3rQ8Cu
16Un9KZau+j0DoyI9tSF7dJRJgjCbWvbAlnhycUbbmuB2EExLu8eAqi0NAGyMokwqO+jEPWAil9A
NewbzSfoYOgtvMkW20f5R5W56FsaHmHKTamVUb5SGqu7RVwzIUT+K1B9qg+KSBttkPQqU2iaJblH
PolPo2UbgYUdukiqYm0rxNRXNEDqLQQY4vHXFa7uuTF/ZUtKbhmmkiSQ4Vt/VZNjBx7mb62fi2ap
khbdGu9liCRMk4AGpct79YfxQL2o6/3ecrhVjzgLUPEJQnq+T+9ba/Ndvt3lsD/SAfnQSRfr9pnr
XONta/qai9AK8Xjrr62CUT9BeCRqSxbE4u/Yq9dZl42VOQht1wVeVkMRomlgcIPul2CG9x3Ein4u
74VkRJsQWSNXaLGtU3qiC8+S5iGaJLXe8m+KsF2D6OryzRZXDBdjd23TzIKWyBVh9kky+mC8hnkw
JJpRKNYVP+Z/678F+l9jKpuTJ8qhRdvLy2AslGzbheb54/o7boGroOJJ8Xgfnx8KXUuIpYjU5mmT
LPv0lXeBGxbcnfqgOqDNnk3CoUxQ5+aeb/iiwvNxgdZXimuDXK/QnkPRy0c3emvblz9Sc3pLe+MT
STpxpQ/Ou9fvOepUaFDVHk9trF5XsTDo6j/wyn8UHaOU1oHi0YEf259ALtncwba833QObGLRrZHD
jLoyWWBfdOAbdArU1K3Tk3wnFj5X5QYIHNXVxf2Ykjx6HdRBp5RjJ/e7BNHJLv1sCGbS5dYo14D4
Ls1CRD15B/C9/Jw9VQfz/uRphcgWEkBUSekWfprcj4Y7dtpFR0LKBTAqzRDj1uremv8pofzVvFA7
odr7SUm+AvaKLDffgInd0bBMIZq24+KQ2ZCwbHLsL3+Iqo+Vwl2tN0soj1QHIJ28EK2WzwBxr+ML
ePs9Ze0EFR8K2cGmMX+xQE2byZBGpB06dOV2hfRmcVeI1p8rblXwN25tEuTw/k5d2nC6k3txyE23
xmbg1/akSxiDWVjk7lxOLqtFF1D0BZ5EUuiO2euDujRsXsrNq3eHM09J+dBFhYEdxtG8UJYOk7hq
HFs0+dOxSgSHqSJ5nyVl1mMFhavoiqBdsZ17nCV7SGicPpI2CZuv92DkxqNZS+G8GQ8WHimcjP8M
CWddtKKKcfURaUdfzfioYIdWlJva+3K/KDMy3c9M9PojT8BOjm+uD/ZRv8blD/KGSbfyiEROt/xR
fUSRLykMzqns0hsvyT4UWSBOAvYXj4z7bLEOk2CGFZr2N8j81d0cPs7xE0zZNVOLa9y5fHvs7vG9
Izs69GZF0HRKj61gWBm4NUJ5eG1XB7ZE7ttbNjLmnaxIIOvuqIeZWrIMoX9o1KlSkgBHQW9hRDxJ
iIlvj1e3Du+RBHTdNDwf83cb8rbkBpegm4dIqNmQ1ULrGUPDgLHSXoa1VFoQtdXr5+z98LSguA9t
7m3KIlb3UXIL5KpkA2kweAp+EOxrVsMDKwv1l9aMiJeqSAn9Q2Uh4WRQ0iih+pYxlWRtSDyC4gCN
TYaTQpL5cCejRpN/bpc/UA1ku4htS4M3iQlRc+ga1sJ9J0eUxtxKDVk+VhNx+YdCYsTzJD5gfRha
NMZROsWLnjtHgqlj50hry8+5iofattYQDfRMBZwgenKJ4wh4Xh/ga9C/oAEa96CPVCiv+GFMKPy8
7WBRJSqghbVqYPppr2AHaJw21eICTFcjFqObAlFPHpbrLERVkdivck8L1Phu8336PtOuij9jwSy6
58aS+eYtHvWC9vUFrVvk1AfFv4sNdUyNP5IO6kfh7MdOp3BJwvJy/ISyAkcCp4X8DVJ4eqnSU+6n
ToiAvGiTjZ/RKDRCXDzskzoo8bVr/FSO2PYgIDTKg4fPBwc6tOaMjyqPgbG74WVsuFNsltMQkO0H
Y5rA1jCTQTIuIdFRXHsj2E3qQ1IuNkHPR7DDh+W3RX/Vh8ZKzBYQmRiAGTcQQ+NluHddb5giKP6k
uwanmj3j3a31WNYDaTSrrnqSzFog156x+BU1leweHNvzPxwRi7r2jNPBErBLCDuHTJJF98iKPUSr
b33Ysa0LJ7bh9mqB8txkj4Oeb7IBQxo9Kx3IjoTv0y8wHVZEKdmgEhEygIQfObzu9eHY9jyZJcwT
wxJjFZUy8eG8gke5Kv2nDpuZRNTga/Yd6qLTrwvSYgTLHaqmTUaV4gRyAyT1BPDurEsczHiTWaTK
pbOQwHQ/oKWNsJipE1WgCyzOyU4lxtwA7YEE1lU/R32TduP41qLuN36Yv5SHjNEE8GL0rOHG8IGF
MnMpmMcZkwlTqIE5orux6QKDMboYIh5bMXMmCT1BWFTHMc84IeQ5xDDWv3dPtLZR2t5Fe1KQEncQ
lVD6UnJ39W4QatCDq+FB7VlAbE+fBCP+BsgZ7f8QJOl7i8qx22ekDgdI6PRNA3b7VCDsyHV20fyP
VGtBBejP+WtAcW1j02fY4kky/2OuMKWLnFIJmWgNmS86s12MXCFv5PyVdCromyfNyJYmMQAQPDhP
WStYeFx0lbk0gJp1JzHqvmprulSBu4i874u8PeSa6j95rp7V91oc5uPp3yFadnCZj7voSCi436AY
7p8VFFrRVYUKdoUXpfoQ3MFQCkOhOW3tCAWmLTTx2EID1hJiOcy3HAKfKERcmX7Oe+OsDRo2Mb6s
wGzyEXB3UCMnqTOMQDGcf2m+6ujiGaNn82rSNRZlNj7v2071wve4P30oUeUd7+/tQzlB1lVZNk8F
jpiYvKCc2vC9vbCLSE6mGruV1uax0M2H+eouwpxPCVOk4vlzO9Q6wzrE/m4h/QJnh8dfaIxI+qZ+
4AP92leJeVJSaT0vUTiS8sfPoUxhdmzqbCK5lXL3KhGEuTm+7E/yXB2ZJcqdN8hIRAy75Px5KhPP
nD9pfk00OzSrnZ5PqDwpGck/Lo5ZCG0EI3JtBayIYrMQ7h7I7O4rjRMmdU3mR6aFibqENExpifEL
qZAqHA3TotMD9Q82bFqFtD5cnuuIgZOZrUlFy68kUNhBUieSGYVt11HpOYjm7yUMX7FpSnd82ifH
ZDNEdphJ4/zCbGsLSu63RdRQ36LuuP2bF3APG+KMYDhRZR3cev8pRW7yPiYOPAygRzPExfBM1MSq
K8fIRn3XeqisujaKMTN2lqBXDyUOx1NsU+R0mski3DDVDsmGqM8IeANlVlIeajAM77RvlGEAhAaT
TDkxzxWr/kBGk/9TqJUSs67ddb6LzlwHCrTRpadmrb0kxs1FcAxVbMuM0iw0Ob9+mcJPPq4tFID6
jDuZtY6MrXTUXTYB9mXaLYGIAFD4w3t1fDz+0CrRO/X3CRIatERQayze5ZubhzKHEDLBJ0S3l/nP
+Gf0XYkpl+W/VeQ1gq+iw0uX+x8N/7ipl9Gb0IOnB5uNaMJ0LseJI0/AZ04H3F6Q9fnPcgyMsIwO
zwpCe2qe4O7X5BwTnVR/oNCwzLcdVLMnMSpy1cRlxb2kWR1IjP9MX03FtjQEX97P9WbpR7/uw7lo
j4X3nsM26cwKaOpd3oGLpl/QI1iP644HIwJg3Z7e9QXrToV3YyHpvgJWqmLr0F+g/EcJE+2TIOTd
TiUtEYpRZs1+2HALxrTtUM54hnaEZfCE1p2lJ9fj00/AzMh9knoe2IaO6hSJYrVb+hm/pic3RRMD
CBBpFz+i8mTeWB51R59K+xIjgnci5v9GCGykoy0NPoIPLDg7AjIBnUMn5l/wYWStn0xj4gnTCyYF
WQqN7uQWZHBRGWas3mPT3f+REEL4YabuSfryu7s9brk2NFNAKjgxgMScQNU0w4KXn4zJs1CLeIeJ
OU7I3UmrIDUaK67f5FnfeP2Btvp6pVV8rkb0fsCExarcWuRlwFKiWsDoKfhDn2K4fcyAsOOjk/TM
sRSOlgpqnwPSLXwiXW4GorT+ttjniHAUhQNgBoJMCjxTON6eINxS2MvX3rUvafbAElrhSXddorE0
JcvMvjCBLG+eBfjGYRgJGIC4hpvbcPNmJOJ46qCOmOl8CpSleFDz0Kg0Vuk6AuWKYFUSIPnIggj1
nGZHpBWkyEVcChKskN+rtAAYG2tMYfkwGXUX4iMpVATcrwi3k9SJ5zwIwuWXs5jolGm77fDNY0ij
pVEuetPGurkU2TAwqn3o9kgGCJ9Ml0h2dJjEXZqVRTf7quF3Td3y/NQz48lIoYzWAEMItfXX+Hvs
3Q5TkyY+7Wk/IAvekRObF+8SE3xYM3w6oAWnjx4GI0eQkvGrV2hJFym9wUdvzcg4MuI8QkswjTfM
MLNYzCQZmXEdShNgqkeC1Q3jK9Q8+1jhI/Idd7jMDJMh1gzUTe9Ai6uzZt3UbslawVyAQApzacNA
LL9WKQKH+jaAjmCtw2wkF4TkGeNXs4pivHtjvwhypyxz4va/OXQOVp6YkwieQSL+cPyu7d1bFtwz
aeDdS7ImZKct48bOekrC0wlC18s4bUTZxiXiB2Qgyd2LbWx2LR6RjhVf6GYgIYbZyE4XACrEtw6v
4fGNhcjwae13glouOgn++odSlPtGrZvZOuGCNvGlV2McjgNRaxYN7YB+3cL1T75ZBrG26wwPGvvY
jWew5NxaYiY+K2DeQSFjNIEyGTS8Ik2GNkWiYwbMLEpsG+i6C00jocMTZ0Hpn4Va+bOfsRqfAVok
9kPPIliwrwA6NWbdz1ng39kRDQUuImRwQhBkQVG/coDdAt5C4Jt4TWt0jhPUi3Di2gEaIdUXn9EC
e0JmH+H3tv4ic2XZhRS5+QYJ4rznwelhzX2v/57IbcSfF23x5wOBdrogWZSHRopAc5VMkWWzxIcV
QmIH/GCGTtO1zjn735oDr0LHtdbytMrpB4tB+3edJu4gWrSuTyZQUEgiWtR/HX0nnsc24nBEr63F
R0rETB0qwG6P719A34TiESVLIL5Zr1jgjoz6+071nkw2LKBuwBaJ+47PT3pzgEByjvc63F+WFvgi
f1WoGFw74MiM7xGkeaEeAHkvXgbXiJAaxbD5V1YyXH9NepPesVXr10lciHSAJGc9RJEf9uTPkx5Q
JY+aete7qBDxGlefB3MpE3n38K7vSrFrd9KvfzaI13JqPo7X08lqsDRM+kle6DdTLcfiIe+LLnQO
GWjamCK4ZoPLBl8zGpoNkpRkKWERx0WATL6jOcN4YX5K8BLMiS5gFsvfW2eU2JFSoIHCPhfnnrjd
1miWj7DBCeAC+2qUm21EMf/w1ehmDHyPzivbosLX2aNzGIi5HQZ5NuCkVYKvgFa4ZavS2g9tczrH
VzqXyoBZ5RdfiT0jQbA3y+DP5329ez7QX8PrqjRU2IxRTRsyYLHQzwSW+JJ1chgu+gUg82Afj0eo
IgaIP8A3psenaEKcjZscnunRw1Ww40La+dIsvxSa9mzYaSbsPcKcABp2q2+nro8FbVDCxL+z/SJG
II5sY4gJmfYn92WaNhCzwfVBvgIhTxE2IoBF13jANAn0F29wwMWZnR0i/QJf/MRgYDknmGUMMtPu
2mKNYXvR9iNgBxUgzCyxpFw+rrt0/bGcioTgGnCMto9RUznxvQIzYcEQ2LnofJfJsYunzOvdGESk
wk1CNvHm15rIkrVOAYmikJ+4pQu7Hleud21N3OnTKBSZzBA7w7lReKknsLCyaTxiLVk2Z37iSoX7
ve5geGSCaUqrA/A0slr/zrzjKQUXjAP8FmwQDSAORLiNQxlAppU/yvPZajm3qOuzEInFErEixE5T
/9Mpvxo+m4ycnjU0U5KQWcudvALinQPpCCPEiDlOYgipyQTLQl+0h31gXZkn0h7aOiTLtv0rNC1+
ZX1rSxo/XVE2ldncc0jYGvDdGVGCgYz6MfKOJCl50lhTWrfrKLzuCbpsRSShS7uB7McTeDqBWpK+
kc4FoJd4ISBm941IE3zT92w2GGEeKEZkKEqGrk0pl9RCjUuuxLjDcScuDjgNUlFyGaOeSYMldnkk
T2KB2MZItx0z+fDjWaMMQuzLVC6AiUMn3iRHciwcJRdg8soCe758aQACwklWcLr6h8ch640158pd
D+maYokYUiI9Y7ta1utI/yI8bZZ9Z/nhEZZsuT3lO+v7o2M1DRJtKk31cNhrFHZnM3gax9vzHdGk
XpwQkwBzmfYKElnyVsjfB7oU7UO80SanVbGtzbFlZKFocn3s6AssWuYv28LImHHhxkrGTBCVkHZ1
qw2/y+0jGd2VrVusvRTj6UuKpUQByKir0hKJBsN22SzmtmXVK7CBlXovm1aTQrmhRqFNzzff1Xjf
XXzmWRqbTzPBJRICCjv421esPq1tU0ah0kKnE1tKNN1u5UzJ2+91su9uCR7y0RUd/r+S5K8zB/AD
/FmjPX11d2mco9wHlRmqz26yMu+mB0Kc4tAetbZN1RlyaTnHNihlHmySqrBvSLmJMAMValt55zER
e4cZTdOrAPEyRhnUpjgq1xRu0G4gkqfBmEumb9duLnOO/HtAJxcCGVS7x3yOG8KYg7ipy6jlRi8q
Pfi5UyIJxCjiYICAFWdQ7+V68+TWDgaed4HrpZ1qgOrMsjtOUNmJjmjThoc2xcWu+YZ9xM4cwRPo
5DQAcJPZ7UigRFdgk16Z/lL652A6a183ybRPeYUY24RhAq5V61UGOWL0OomaYa4hJ0Em3XE50oND
BObg7RcDNfX4LwqlJPARPO/eSE8/NCIWyzGToCUowZMqU4llIeYx4EH7nDZBurKvqFynboEDZws0
x3pE9VeXatKYIZo6b7+vD1iXNB4WbBeyPret+O3etPzOSK0k9vFzlty+swpgGpfWkIfzSacs/COB
7srgxIwV5iakfzGcLaflRWhFHog+CA60wOFbhfTwZpiAXcpO38ginO31/8P9fhZ1KVpwN/x1/jPv
sKwi5EF++8E4tn1XlrX6k5CW7PX8V2CNlQgAuGusGMkP1C7IGO3urnBvi0/MEeRUnA/067U3rHAE
mtQSGAK4kQ37OYIy5semzVkqjXdghDrQh7hIK0iH6EJ/6Io+UsSUfSHxu+g1WTaXIni6AEgxKdnE
h+erLg03xyaJ+BACJW6FTtXh92aY+xiRSfvi/y7xWfpX5cltcNzlydETJhXpPvCu+asuGQoL0ECJ
Yrsg47YFKAIC8boH397juZF+AAAn7XfcfRdyQj0pKRnZYKLC07XFpmN52AySPHTXuN30S+RF7GXW
FlXbDHXZOLNf4lvAbgQ+UKniDfot6C2/C+gPKw/eGfWFP0A5nkZsKJTHfrlrWIoo9syKDLzcO6yI
k1j3c98HWma0kKM/bB39d0RGWdevVt30yqBxH9sdS1fwvzfrw+w9hlofmudriVmmmOp5L8BVlvlW
EWCKkdHEnL7QF+YFHiBNwHEflGudO3pZERQKZ0QKFTg7RrSVJ8iXBNxmL6LLRwJvuQA6/j1emtLQ
j0EztIgqMfrtnSICmw6kabshuxCUQ51FNEs8vWlr5fOG13eLqVtYIoIxZbp8jqi5LMJbz7iIVIKc
tpju1TUjndpxBhkI5s0AJSM+gnxIfrv5dQsqbhmZFZAq4OfhOd+akAEZQ6FLCfyp8ZAmsx8c4v2j
hsRYzGRHEDWfpkNGIRkQm8VynhO1LbZul/3i942kyVeVu7MW6U7jMNwPrIG5U/2EvXuKkGloyHmA
LPezvyfGS6NBcUH29UGvZp/cwmobQo5HIN45PAsC70AbmXtXUElnmida+S22SOVAZ+35EO31ootc
5qwtWaWKWSgRVZ9+zg/zamM/ZNMD5hGN49xVQ3C/D2yMzCahMM/D06PTLY2wm7VfI3wxVl2zFX6d
tf8dH3yk9mvn+DJFznXfPk8MQ7edabxiAiX+QtwjYUuIpmht2vV9bxy/DO07F9F1ezcjE6MfuG0P
vsaTxFHgPMTiq6/+ZTrkf87n7TCHUzE0qnJt5vp0WWN+yP4xRX6+tQCjHM9T1ovAi2FZke2+gg+h
eLBl8iX66FhwQDN2pe0/tZja7/EW/c1y7B5EWgKERrVAbR0W5SAsERS4pkl2hXTbhBsdQCanwlDX
puw3/Q78q0ensNMJDAbL5k00h9QGeS6afTFusUOtos6E8gdddc+YPMyeXzuMXSmpw5XRYP0Dv1hP
GidNomuGzAA/TYDybWxim/QRX50HjDCUyUeKK6mNtEwmfaOWApQ9wQsDHH+OvuvMWucs4Fy6FnZx
+Uucmwpd5+DMY2WVa3fngZQxoWzZXWj+sNhNGSo0rWulF6JDeNobgW/wnF1EZnk1Fdro+s/e4vMr
ZoIMP4OedtQfsPaNPZAGqQphz4WgYkPAUog39IZXkMK/M9IsN4tpLOMVGq3saQsvxNumglAlQrl8
tOUQRW6LPxEp2ierB9GINcttHd16LqhlU/BjzXrRdHhXTDxMovzWZJCuAaruHzUm3r1dDIfdW2mk
5y2WDujtF768hQI8oLLf7OaaQh9QBT/ZP6KLK+CwlnUA5ziIUIfA3I7Ght3w0Hg0PrHmAL3vTzTJ
732isSlH3jBa1dmOr3tlYhWjA5ZQKqKyWL6tEOba5RQJ9q4d2cfBXFLLN2nnsW2WLqRRTmlJ60is
TPO8DE2CsMYz/jyCAEMtEdvIAdk7vWBzcSeZn7Ad8i+G4OxfKy/CSFxPf2BrbdLxNH9Olx4mxiWm
1MF/f+0/T2B+5taCd0LHK9hZQHVUZ25U7dai5q7YnUkN3grk+UWYsEbhxlUs+izu7J57Cwp9kycC
fzphIeXwjHyRLMSxO3AZ2ruVhseEyQbHBP8d0W7kaYiN9Wkq1/hVbsrttJgCUP4Mj+pBGNywtcJu
BPrF5e+0TSjLu5Q/MBAySHYeFh/l1Y3Z3m+cjAitT2Al2CpGasNugIZXNJPwd0CwZQimm86TwBDq
EgMR1wHwuOaJVgEsc4PcYNr/t48g12y5GElO3KpWyvoDcFC6HeYGoKIAiMx2L1x9NpiAy7xDipOj
ZV3crFDdCn3+jArmLPX8WnBdtxothmpGXZL9NHMnaR0+wP4MhpTi/bKdOCIPc7PTIoa1M+2e5BhT
MqUwQOK5CgMBz9NZk/8wIMjHxuZGumWuMd/e/xmHGQNuw90bz/D3Chuh95enJzrgF+ibwQTvguOR
ordiS26dqvTH4esASDyKts0r2t2sem0cdMfQGHUPtDqOUSRl35yv4MkoBl2MZEl8Q4Tzuo0L8GiK
KY/GlGNFyiF4QbnxRFZhGqEh9oShNxn1aZuF+bNQlrg7Uc2pygdlO2JqmfxotDD2/7bapJ4ToYnB
zHq3mINsoqaLel1L1Y1xsmM75MaNEh6Ced1DWzEOn2ZWtVZcmd0BHsrc1Oc8nHNPZcJbfP7OA+ya
2ZnIZum6GN02npKow8J7NkDT16W+kZWkhFUWLnqnRii2uIYsdRiH41KwpiHoZ46Lh0fSJ/3Gj8pM
onJOD8yzsF+Bwje7VIVIXXIrUI3BSeuo/WLDjjTPVhBpSs0/q3BYGxNZ87+AjXMyzO1ArrejMnJK
vJ3LFCOwkikAXsHYu7GJCTlql/guMw1/p/loKgGyCSsfPq56ScrYZmG6qazTG/IvcYywoVMbS8O9
tPbnfc3YrJDRvMW1Oo/VqWZYkUjRmuVfrnXGt5voHd5Xbzpa2mAJ+kkBKUKBKOjKnNzFD4kQmkTp
MvWWKFeOlCXFdsLCj7GwA+tiEAcsDCzPkHeRpLB5En7bJMVjyWKgtpTOOnNJQWEdo2lNzjSns3kL
ni2Z1aCkibBlWJvZIRwCFq9pk1V2KVgZymjxqwLJq/LEGZMg+Th1VyqjyWHWFHy2HJY1wwR7WCGu
Uy/OIpenG3wAmTFG2hu3Q/WyJfyYAHdq0GO9DKpplmRF0g2yUWgEDrDm4Uanwgd67FuM4EZP1Zc8
FFN1Wo5YS6zmt6CD8xkRymY+deEZFGHx08WcrSiX8ym9+eIL3vQqeo8+R9MkDt7Jkjn5SevQgBZP
iH1KPbREIjB+GggyIFNMHlqM0GMpob5szJVysK05bzsmf16U98SxH79Ov9YhnBzwBMZh9Oza99sM
3N8yIJtWAy1tem8dQvEJZtyHP91D1jzb58jo5TKY3vvz9o1qPTvxAd17GOuMZu8wG7WUMCdjOQ+S
hU2g9RTeFflwvIgG46gAwfJEQOU8kaTlPdZF/7uRhF8IPxKk5qH77FhtQpjnvkpPBsnmb2ehzN8U
m8E8UhkeHrkROjWt51LNN5XUxOiMsfGBKYQ3e91QtgZk0kHuSS3/5YIRxE2uwcKfF+n8t9ruVi+u
wPwwAyy2f46RcIajMkm0tzqN0TM/If6lezX6UnZs5JpJJxl3AWRnIpeDR3FALdD6dt/qis3HtyOj
AiJEt5djUme9rN7EY1I0hjen0/nNaZ1NZfNV1z8QUVTmLnlAeFhQ6Tys642e0cKj1sBbm91zF6A3
doxYMdXeMqfDyv32lnlVqRWBZZd6N1h4KS/PmUJfmTNCS+KxRYR5+gPmrKddjDubpheYXbJGiCOl
gYGUzQ1O0gtNZxbvds552UBbL+AS1tfHf7WPa/vCiWQzDBBpkzJoxJ38OjRBY1HvSjnE+roMa/Gn
M9Ib4ocK4ovNeMWeqKfq+Nb5y9voiTjNxdb4j+Qjq7O7QlZvGW4jvqPVSE0bwL8X5p10wGF5cHN8
RgLb7ttXQr32hmYf5Af4MQQIko9P36wQ3g5t8Ro7Fl6ew+ui4NQ5fUMUdgmiTp+GUwlRpPS+ILZP
N4s5siGA22zh1yPcvg0ZdXI7Uj1TUhPTTZL/Qz+1XWfrMK2qr5F97CChAEDoQ985dWhi2HSzZwJV
wjoYWy8wmuD9Fig9++VZGfjlqRJBlx78Ywyk98Hj0ifQh/NFrOYO0hYJKrRTel5eX749+sgWvYtf
PTD/K3FrC5yFN8fJ6BzhDLkVUKm9H8RuaO4ZlY1sAUSVshxeWfCw4HG1yFyM4vnD4r6QhmmkrX8H
/C8pro7SLwfAKkZW7rIINu+P4iUAu9FCBujtCPPVhxsZoTNoHnnHpRI9MX+yrLXE0Bqje/LGvUZX
0hzM3anRdYhDnv3O8nZi5Q49haT+aSFFKzVtjTvQ+qMzgIIAVerNX31hVpLU4qQlSvw8yn6wrIlF
0gLlCcA7oJfhSKK0BYE3B/OLbHY4+TyCbOtyiveIUhL4I3qJtEPKiRnfFVFMW2DZKv0ynmjxlf9R
m7MGHaFmvRSBuTHci2kbYRdKKeIOhBrsAEJPZLxW78/LITZKfxMltf1rziV70QZi0lVWgHKE4d+p
diilUc6cR9Jh4fn0ShHNJaBSTO7c37bTWIZWinRs/sVYT/U3b7EpkbUPEwrC4xTbNd/ykXQSIMrG
Dd4+eLwsRMtKn+c+eyvO6e4vfSsgpwqfgDfpRWtDB5rIGG5zhdaSZIMrzVJ21ZHRfwHd0YqLS/Wp
VbxjT9RoAb/E4uS1Q1rbMVNOoQLhgjSxNbklkwYX1RtT4ANpe+XlfJaJtdjn7DdrApRXwheAsHSR
/+zA+s/0AL8YQO93SWqb/M6ssiVJKunksevOKJQ5AGcCkFGWWwZDWgTUFbqF4YxIJT35HjArf2cX
Q7c69ApPJ5dk2MMqthnceqSxg++xT400ms1/XoUlJiEkCWMe0mtS98vvjlEgoUdcxaOA6orfiuDa
YGTJk8haXgAjytDZ5eYgsCsOoyokOusBQ3JW5S+BAZpKzxhW4zOqgnw8wzcwi2d4wZlppfK19j16
PI8jYcdBnTZxNO0JhV8/x8d2z95QIZsMxRC+WQ1nw78dpyDBYgfy8O9SQvYv9K4eYnYm3w6Epzwd
L50L9JZSWudO74blzhagowbUsHnYwjqlkN2yAM0Jpi2unlUO9qrnBDbJGAl2WJrO2KUe1LPyHiAg
AjQhpnID0vRD5YXICKPkCyozCy89RtoyN+DJhWctd0PDH8oG9/9LfxVen2jJB0idPFyBW+XiFKPF
w/hHgXJ1w2Xk1HtF9NiFiS5tQTBoljnUoTdhHpnzEWkXeUWaaO0jdOqrDQGzaiygm29W2pv++D5L
S1A7oad7n5R53OeOieVovp9WgLye1Row12J7MY1HC0C8p2GNa/L1GX1zy3nB1OWqBZFEfHJUHfOY
qlyqZ15CtbCE6ZpTHDxGuz/rjRVKccBzcZ6NN3hwEy6xdiVSyBKB9ya8DNdvJIcPYGJUZiH3dQTw
TRqh9xFSG3wrm04V74OEsuUmF8q8++0zHslXmaOaP08xgWNysxQ4aY1+rJ5iYUk7y1SDCrRMWHl3
Mpuu1wCJ/O1PFl2K3NN13yAFZh4bVevDjWIqxOlEB8Na4xBJXXOtG17MIKZb9JFIM2p0wAOejLP3
YTWNnGG3PRtkpTELHkYsYZZUB1kjk+mQMYvWwSDLTMUKz/WBVnfSM/7LDAyh8i6y/d8ww8iEAuKL
fxuSQucU9a1SLFGfF5G4lOho0AebrzcnPZYHR9HpXsLTZriyg5MIMs8HXgAwKN6zcsevXu+2tWla
4QBGoy/AMK/wmH1slWxw1NOMpbkdryQnoYEYCDdj7IsIZxwkD0l7AUNIcIjiV2r4CIXJHfhTk+mw
GgiQjH6vw0saU9EJak8Vw4omjiGmGY3RuHGtZ3ttb6GmyuSoDmqcibmsj5NZwLFlH5AHc9nbO03v
tAhRUoPK5N2lK+Bx83al+9RM1QaiDIOWzGvIJ1BiRpsDHteCTWjor/VpVpPPO+uJ9+Zh/9LUz3ca
PHKpHNkxtQAnB+p4h0fFdnp86FEWk+jntDkJ277/WvSwmR3U61HYZLg07Bp4v/atgxwTD0ykOeat
bCmc0j+xv2lSzGHpCqXRszlEKUQAdMYZ0v3E0NsDlbkPHcOknbvHzP4ufqGigYvSDcGl9tjKktoi
VGbYXxkl0hx4ebhbW8fimgpJ4dGQmTyDAM/MXHAO2PQPRTPDVeapMW3ajeENyW5JinVxJPs10uvk
ZCRCczNYPA6t4L+zgVmeRljMVHhJwJLjNmLfMrvAhciPxTglUl4QBh/BHkRuG+YGdXhhM2XC56xz
pPbJ9Czxrb6QD/XlrRtdC7fOeLjuLQGSLignSRapdKwKVWjsRCw5VhmbctD9tMXisNZCZYbvxX0W
IxrtpZdtVOuXDX0BrXy1eEsP43/4TxajGGu7BuiFGSB65sol/SNaziJa+mJMtbPcyqYlV5azzilv
mkIW0EZqt41KWpOoPE1jYCZRyDSmMgQ2RB235g+yR+YtgmFWdRq+khhkkKkRPTH77q53DOd9z3OV
kBe80Svg8IqtZgG9RXT0cRj7GpV774ARbga8wNbpSQnzv+MfG+DSzwHw5B7BJu506KWEwC2Zm4tS
0q72hFXZotEna+YR3TVLckXnUjhJGKjG5quvrgMqp0yI7KfV4mun+AWmj8QR3vVQC1NHS+BzbdXf
Qff9l2rgBwUGAgbeF7C1GmaAtuZ3UJ4hH88pmFCZUkijMdxWxx5NaPp3Oopx74A3FuQNU2JsNmwL
Ry/5T5k4axIDvtrjDqykpPiJZJiVOsRq4exl8as1OD9BzJQLfasMSrTZaq1Ji8idGSru/ZVmW9M2
7HiRdGjUk1ZuVaAW16lo77rcA0i//LwBL9D3Ae2sTiv6iUT5SqC7BdWvpRG65OF1T340/MaemD0p
AkG1XZOFrxT7xKSbLljuFNVctg2/kexnclsdN9WYtmkQkuzoAVKsE7xzxaXsn5n/NAFZCqh87R5V
PHdNrKLdwEq8bImKsts9QVbfS6og6yXMqJKQt5tPC7SaUeiH+SRZQvl9yhOuSQlZMmNKqMJn+YKZ
DTu7grC6yEy5BGOdxcLtlA/allUplEbXT3Ml9aunfH4Jjs08FLLxuBMYHB791DHK9xVshtl+YnMN
TjIVo+Zt1la9XO++HwPTPmLAK5YWQHnNSxwwyXDit055i5L0sv0zf7nu5T2btJnzBZkg9JSTOH63
6JnKJGBBK6BRumG0AwBV6IdIV5pENyXurSBd6Y6z1upx7Dt27dD+w8mtGW+LJoi30HVPG6GGH/oA
XsH42dZVTHqCkaewCH03/4H7N6xWUcJyvrQKOb/kCf8j6jybU2W7NvyLmFGwwFcBe4klxOQLY8wW
FBWxofz69zjhueed7J2iCFdZ1yrnaoBkUkc4aWsNR8wEEIbSfcAWROwhZTkhJfjavYBo6FpKGdF6
2AkKXKYOMWGtdaNb5V1lH4dR3Sd/R1H0jw/zf5GJlWoY928hvZ3kfpQ2Wv1XjLj8w+kgp1SOryAz
FUfhN69BCHmT8DMT17HqfBgUynr2Sn8rkzT+6mBUQj5kaiNPhk8BGmKyJQhSAlBHQlWISv+y/kgu
ryR2GWvBEmmRiCuhiQSrIFZCFIvRkRkkfiKzSHGp2B3Dw1CLJn3/go0g1Tz2q2AChRmUcSoTykYy
JlkHquxA7ARyUqagUguISqVapowxmUQYOp0zVUG0YYoEyand4QyIs+hd5lzlEd7zKZcqxkEZji3T
TaqPeCapyc5Aw7rwcepUatxMA3VBmgSqQikr2dfzP4huIs2AiG6VGj1OnAEliW+/B17VXP8iT57N
/7SFx0hVKUh1RCGoUF/pH0Lbhczr6dJcKr6NXoF2IF3n0AunmGr9NmWsoDypDnpD/1EPFD+uoG/d
VbqIAGdpwroPXyMFGgl5l5YgbUERLpipxPvoCYp00U85xPXJ8hN8inIh2N2KnNHV0iV1l1LPLu/R
mqKOrMqxEyNnfxojnRqBMBEcoWzaAJ+RI/S/LwEbd9QF6QLhRzpxSPjqRz80mMeXRO+a/ktR4hO6
S+vlJ38ooFBKBVyFaFCLvqTiRCI7TupaVFlhalUsUCUahZ6hqivlvgIvpWxWSKM09+pLLozKxygs
DKGADJQbWvbi0Xf+KeCHDjuEw2ulRZQygh3IQ9ou4C0nVcshuqgCfnVihS5Ka5RyWFE7NZ7KgGZ4
RammSeZSUgClEwmIxkLYKK0Ijn9Ey//JYQ3Lg6kSOMo7QiwtfpOdIShOqcOa2nWtYG8pznIBqDpH
xZ5hZYLWSPLERwtIUwVmqQSFmCjRL4NGKW9y/MQKTG+jWlE7EDYrVq9rxOSlugiaUTRMIgHMV91T
wwK9omsY3VAEjb3PqikRTZ811RpCH1PubfUhSRGcvR8PmLwcgmpkcSbChyYJPOJK3KGsEuEughGf
iFrELaqM3K5y8kq1q/x2xloDNNZaHKl9Eh4kXwMIys+nq/mPvifpLuNMS0YlHbRhKQPyWUArnC+d
AFlK0v1EDBSUoJSJqBYYGtiWdDLEfaVBVoGdyIsfjDpISG5yOdbJ/ZavG9iVusosgM6PXFEXyEFs
QPCBsptUPCkmOEd2yn0rds+1jEYzpgW9Qaq9TAQp77KoNMRS2+annGdKGMSSqBKrhObo3OJGEn3p
uD5wHJVHm2MvBqCDfyZnRMe4cinVSHUcWd8l/4UcxYGA00bHCWzjSzFwulS8SaQpLqP0TIXEYDWR
Ji/OIBKE1EfU5kBrlCWpvZJ81KxTP6qVSdOi/QbVdHQu6lC4DDlplFBpNx4zD2akAD25j/goIlZ/
YyWijIL0ExsJ6yihN90eAB7XOz4deajEU1DeMDQV/KT1M/qgdPQVpzoEcUnyMjpUMCD8kqOo+WgX
EDS/Dax3xiCdVrlgSqi7D0jgH11H5zJC+UIwc4OiGMQng1n05V5SjHKbyjN0RQBraIA4XPsmLkRe
A5e48F0YhcI1rEltdivRCznPyYQNhP/KbyxT6AGAc+u+ZzT+MzqWgBGecxyp0Jc5MHEeC+cNu/qN
TttmySEdXy2TFCai/ypvQzow4dMJup8CO1SFROEIsiXo8ONdMX3EQERXoms50KXnVzy4IlGdC8W9
6NQoOl9anQ67gHcFu4Q9Y00nlvmRIA10R7/sVIUdo5QYhcIkJOmcJvueM5WnTvPXVwKMRVw5gEVp
zjFVb1x5zHkPP7k8eQofUCRUvt4PBCjZgzpWnE6sxjMRL5ORUtkywu3R/QzqTFTjxk5DisiXr+t1
wqUDih/k6Goyd9pce8D1gF9JYcvyVF7Xb/QqtHqIpzTlICRZARISlYqoZzZnpbsQMSVWIQeLWIWA
X/mc0hKmOOK8q2wILS+lW3lHKM2TukslUyFIvEJxRKSCHRpYgvjkIHAQFp3x1LfVY2yivEwUvQ/d
MJzQltWXNq+AiNIIGF9KRViRCvLq1BAMiv5UFFXcF7wptzLBbUCPEvbyLursVb5GwQ3iC+IMgAqE
XQqzRe0oxZMQEem7RJKI1Yk5So6oborc+w+4tziPHLa6YSXaje4J57NYZAXKaEp5E5taIlTUdkUk
oR8pbwQNQx+qgpd1ErUQwmh0tMvDj92J2TrMcQUlCBslTMnTcpk1MY1MSthQ34gdl7uGbB48tW+C
pNlRSHgjW0kC49W/jkwgQh2vCkoUKV0ISQYmwKsj9RxvFmCHPb/IryV5uKCMOwJEDJ1NoHySBIwi
vlWUR6sgeVq52mTdyTVWG1rb9mxPO3huBnpQnhxk1g83/pRcURCSjM1aoPMn34pCxZQeqyI5YJ1Y
PlRXx1VDNyfc1sph2WMGykRUgExl2+GtwVKSfXb25M5Rry5917tHvus6ugJiUL7ou0RXOXp+YVti
UAGLPMtcOrW7opsBj1N9iZS0HNw7GH+S7mUkDuWClGEH2yCORomuijwtBr+iOQl3SWKNHMNwXo1T
gbU6azp/lPXC2SYJLr+XfGHUqOBvGW5SWaiLRa0Iudbs3mtsElyrcynIQpE2uO0mWDOC+HQMqHGy
STHer0hM+QllShElF1FGHZ965U6V3JOHVrxa3hU5PMUR+FmG77xUqUwxf1Jk7oPnihAo0mr11FYP
u4yytaAvJYkTFsauiEMKf4n6glGU/UDYLPCk2IQOsAx/ccLn7PgNNbK3QnEINzsyqsrfDELBRyEF
lBApHLpcR1dZs9oHvkZJmd3SApK+EQ0m5p+OC/B9BQ0lgwNJt+MWdTxL1P+BULBKmPu2fXRpyUnG
yxosvMx6QUrQLpb8Y9Lhy2QZlWnCRC/FwZ2uuYgEqc28KiEkaFylnVR9jd7qCCNeRUzI5FY25Ymo
QcWbaZQC0SXU/vt//Ar7cZmKo1RnxSfaRKcJnmNmZESlGMXGbDA7z9IebXxH1FZ1LerTOf22Fz88
ym20PSkGtguyQzW8O0E9rc+s0U3YxTm++Wtn1FZ5ucbQmLE3D2rQoMVSb3nl/R3dxnF9SlxBR0LT
Ul+SW8xH2YmUM73gs6nCU48/ZMvyJa4LTi5VXiw+3UkdFi9qL3W02U9Oqw50OHluS4LjiKsezMty
qZ999Vpkqr62rd6oNWln3nk9aVJ7j6KO5u9z0hhLX6uQVyXnykfIT7mu5A77VXr1Ddv6hEtx3wX1
wpUlt1AViiunEIHXGaPWV05NlzLPkaJOWNIq1akmukrYkiNF1e1EAhKZjbWKCakyJ6YcXL1KJaFO
BXokY5Cji6pEMpYr36Sq0EizkVFBKBFAsFh3pRHmczQzb6SSY4oO1EEVdHQoOYEQKTVGSBDp4hAC
jQTxVGDRiZ+Vi1guYDEfVZK5Lk9+Oq/3r9Q7EKOS8lFlaNyXsCZFssP8ZAmIZdQ4bDohd56sZ+uA
yka4UzkQHz34gpd1UNV/0sXbX+ebw0c4PAK7nBb17oTWQZT8/tlTPIOkkZu76mYT6nvR6+BFLqZL
55ebS8v26aK5+PfPwYF+6tG2tu2nP0j2Yhb+Q6jSc6BzcGuLaHZuEFt8dp1Dr/gmZ39Mo4pwXnAv
vlT1j4p/rWGbMvBUGZ+q5rhxdGEdtWES0LRmC7539KhA51I9EfcI6N+xG1LewHt6ntra1FzAxAbF
ZdY0WbB/aN+AJ3GOplCbp/Wh1WkIcnz49E0lHkOViDK3Tok1O6AoWx7AHP+egx/Q62vYmTSSPuWa
Dx81d1L60ueUVySt1foXTak8uMn9y3hddMM5pvSUBFVQMZpHz6IpmqxHNxH4a7MziscJ7aVq/uPt
Bbf28nj1Hk+qMf/QOS+D09KogCoF1Gl+8SLth2Sa3QLKoM/pAD3JXbm2J49Tj1retV6S3DqAUS16
ow8MmqpuG3MHNZt63gI9Kd9/OvX4AC3E/MYFDxm+NdoCEelP3e469EdY2ZZK3mWwmT1ZO7Oa+1sD
o32ybHhdigHVy98U0STsjUpoFDhTVYjaaEkF4y4NgMlIblLffnAtOu9BvrJI42+RqEih1hHt630X
vOf18PbL/Den5Hr6Sy+BD1xcnWuLSCgGEz039a1zV0VyissAXOR8pRc//gFEgq3Y/oMAg/51MjT7
LqhPy90RgD5dUsO3S6exLxxAHQpg5cMRAT2q9e1R3T2n1HFreqGnVy39yrDuWh7F+c/k8uWuQdV7
Ct7Vu853OMXrXpr3N/fozlvTBpmZCwqnLaLfBMrsNSZaTmq20OuhwyK1O3fLbc/YGDTedc29fISZ
G0ogjY0OOev01vXJ7PRPfZo40J6kQX7M9eP4MWEPuy/atXtNOPcTYpZ+/MNn/LZJIm7WmV1Xpu90
ZvdV3Ztl0+6bGtXEE3iEI6OtXL+LwSDvgRfTuIiqLoTAXmjs++gRaq5i27CCCErHqfFwkx050xib
u9uX1YFvU0rM6rjkSo3MU78dd9ZB3ehOvPr6FlBHcUE/m5+fUx9W2C06j9Slz/uX/Rqm7uLU6KSN
zoFmH/PDEmwn7h6W4d/2+fbeH44b+dQWP33uabRifVE839tf3NnvwTvPog4trCbOxX9SH4gjMFMY
DMXkOuBfL8JSZkm/vaXLzzL/Cm9TyOriNT3BNbhz2l1j7z0FizXRy77pgbMzSF1tgGWR2McNDu7o
+T2KXjOTIBEKP3l3j5JfRm1MQXPVrzf69NiZ2dR6JUb1NLp7wXt4e3eukX/dBk6tG08CFY2ne56b
074mOLqAZM7Ypt7rYXxZU7q+Nr1QSO/L6x/cGH4Vju5WZ3Q7BxQZC12PVmSesbKoOuhQHZuS+3fv
4hn9EYT36Hv2lGYD9Y8AcODtUbiKBpvXhbV8c2Q8CgfV5vCnn/b48FzhWQnP3uhOh3HzaLjm0VdB
Xpkx7+EEpjZBlSaaPjv097vMD2xgCeotT2gk+Y9zsaSts1K4Di9K3o/3BsXApzuWR627H/35oXf6
YhFrL997K2JUPLAJgJ7sjuPMf+SeJ95EiyMPA4M8T7osjKxO+HMYR20vndJpGa1KKI6UbeEnskwJ
vd+pcG20qUwS6ZvC42k3hiEm1E6AEvUl8MPIMpD1igPsQ12YlFMqPMiCoeI0GXI6d7dNHHsAzlOc
FD2qZsqrJ71CkcaSkib8jvAA4VTUCV1HgUKphTu8FwpTVhirLi2rUuLmEq5Sti6v/LIOH9x/UWyG
O+kipaUAfHVCin9gi1H38r2g1t5aKkod95CwEllEQrKvPWURgSeevL23FHgozPrgR2s4HmWw86Vy
+N6EctT96NskDCMb+LnXHipOQxC8ar8YPYvvcV8FH4XeN+ktf6QjQJmBWCfkgzAUyoE1XQrqULcf
lUMJVCTlYPgSEK0Qjgh1VAH+NIvD83oaED+yH2RjFW5KPpTUp4gWCmECplcBP9fPxq/GrTgZlYwA
Nl8KQipxZ5IWq8iZ0hUIW8bldyHcR1/EY5DuLK9BrXQhYwFiM0ntxxhQBT4p7Ap7rDQH6QvSq5Va
SoBH5+mSzL6gITMh9UowV/K+dOx4pt+BIBRW8k24/QeRcaSiymy6kVdao/Ki7Bv5SbUFArraH9oG
5YLJoyLTG6e37BPFrslyUW6r0keUqFL5sVQB704egV5RCotsC5V5BPVbJ19CzhSsVZUNl94G5qdg
LvQ0hTfFw/0Z3ye5tTMKcquui+xjEV5zpfgHAWQgVVjvggtELyHlMXOiH0SYDQAMDVK0qwgHURFd
ChbtDwWYCZ1ziBbATMf50JqKvnVHB2OJXDzwOgGA1uBsYL2gM2PcKKCYZj9EdJbFkWSLVxrkYXLD
+6DFaUzTEQEawtuUvF3dUhq3hlJFyQo+EMohUEn4h2xo4eaqQKwjfS0DDGS+K/hUpl/KOaTrrZ9P
2vTBVQClDGEZt9Iv8Y2imyIibNolS7EsS7p8vT9VJFHbiRuUC6ScCim4/5kkYdLkxpbZKC5RmvTs
SwXhi08oQUgcQVxCA9FVer1K7aZV4f+QCzQcFeDVPDRfISCy9KoURgWww+mARFiXhOQfgbHaMUVo
l3gL+6X4IAEl2aixaEyF6VBhTA8TJE0z6yP7z9qRS0yHEeBGwQ1aPMLtqwR8YRSC8LRyFf6gjM7q
tQqRCH+qGJrGT+4GWuyyEHBZIR2fNUmZ4qEFEJTuXKHW8rbIBlKqlHip3P803pSquKOOvBAQYR7y
dVc572KzipWgvPVHhlaqAjNizFjcTRU3LhP8NVStdY2Gr2jIjx2GnAZN3WP0YqV6mSSVKX5Bay+s
7j8vMTUUIAB5bO+Y8PQkIaJZobhyRQg7EaYXf2s/lTeuSlnaK2HuuktVzER4HxLh2qEuqsHnNUgF
A+tpNhEdGJcKlda4tCT6/h9kr/wF0Sv6u+qg1JelzOFubbz6mlHlIRIZ6BTJ5VMmjCrCRsdTm1rt
RS31KQYjV6IiA22qT5HdMVW9S1LAYdbKspVhlxDLg0GuCDdlMERgxkJ/q9bAahIc9ivoSrXOKcpF
0fOBqipWsYFOj7i7Xqbou578tPwOl88QCqbHf15RHJ5wA324oAgHtSH9B1Uc5ea+z499xfCpmI/G
U+d9Xa0QG+UAO71Dq6Ps0xe+a2SJnBIGdcVoQTF4rNWlWbA2xTRwVcjEpUoA+oHSyTNKAqnaltzK
Gkclfw7T45QowGE2bpbjyrv2TFkwKsXBE5mgQGBNVzmzwusuPr/zql7bDxTkqJwyBNHF1UdUl6Sg
ggexhc1ho/ucajaKajQRihp4RjSl1ohKaPwVfbR70Qe9rQ7TxtahORZyrD3fD8rK8kyJGydjlaFP
xsnY+NQT9JpQaNrVcbnqk2mwShPSwso6V/axgjTzboucWRVhkZRs92ynU2emD+8MjFOKTRpsDRpb
vX+lSitDv+6quebkG0VA4hGPoooi4De5R8Mz/Q+Aw7FDiI2Uo6GKh3x8mwOFekc9++8Bxy7DomzC
JqOho9wWPKapS+luSttIElY79B8NVHtrvN3X7obHXhujsoW3mVBiqRuqQaCiocImysBYCPj+afYl
zp+5X0O3xTRiyww3vLnUdK2Bsx83Zgejp2s6A9/KP+vW/HiZnsl0btKk9ElzobQzpere/Hkc0vqT
LhPz7OG26mOiWNvOlKjXYoBxhlX56iLm/ZSeRH9O0VEMqKq9qCU4lV6IcdXSaMku/teLjmzlXoio
i+Edy4iLzKV97kQ4RW7gJcrLY/p9eV8q+Eqgl0Lj7yO6qaqYUjKxeQgdRgVwKWVR5w+vCUdKhKMD
pYw+nUcdn4TDBRn9oV7Nqz1XyVWlQur9dIxPY/D0T+SmQwPSk0TDGnBFSrVuR6TIXSFGa6cirU7P
2hkE6ko9e0GyUt10fx3I58b0zHFGYvWdMnNN/uLV8n/MsaVwLiY3vKQaZMkcoLOS8kvYv87Npe+9
AsxBTrvOhrZZN6sKUqjXjJyNAqQU0CAV84rmRmWQskhEVsb4Eq88tbtxv+AudMjxZSzwUGFTSph7
+miE7/I41N1vqZDp4E6/lTaP1mqpsl95JvDwnFghLYhWkkbmvC9mJT1UA7OoQM6RHUipfKLh/v/g
aPFEO9Dls+g1P3M6AkWj4dCOx3dbh53aFoeWO6cLSnsc7Z7dO33R772o1qeXrGq9I8aoqB6Tb7lN
A1C94ubjft5Z7f571yAN2m1aOzKce6frNsPtlH8+r14WZJe/Oo2hWnDONa3zCOYC7bkeu9gIzeIj
b3v5c9PCKEumz0ePNqw0dNnRFyOjN8LwJ5gdbXq+WbSEXs9o8Ryc8Y5m85B05k56Jm1xXGt7iKG6
5d6xlS8CbaDsrZkDNNnNThQu0b6iYpaCTTya3ZvtNrdqKxsTLjgBVIpRTgkQnR2cXmyNaSr87hj0
UO/co16z3Se8hgbGNMh8pt94xcCtzjarcbSCpEVrVOwzCdfJ0yvWvwc0ls3ZGDbwn3tMKzF8ilMa
M9LbKSJem4Sx22h765HpnrKgCRpL5+buA/ENgPboIWFr+WdUG9TX5l1BbwYZO4Z/O/f2iwet0Y41
VuRMPEZ7S08uw3+fey3SV4rpnHC63J3hYKaEJY00cpygwwldKegi13AnkzM9T1kuI5vPfho0fOvS
8rMdThgVl6ytdcv8Tm9dZnZo+vV1jiXQndS781bbO1tjxnzLgvY2vUxPhdt6AzCg5SA6z6ssoxXh
Ppwem34wm8Sr0zS3XYd2JLf+6l3M6CKIUz47Do90/BNCEs7TwjVwnXQNOuySIsBGqAi285kVbnde
eFrfmGhHmlZdLTc6Ndw37enDaMJSc5P1m2bQaz5ottYxXQ+PSyiFtVvfAd882gG8y4zi8d+K3muW
C96Z+2istLE02x5EdyJMqXBTAEjeOXmrNQtJj0kwQnN3ZfNZ2ruaIR5X7An0x2jbxbRVb/rWmiR4
2g1suQs73WWr6Ll7DWeGBe/tMTt26XD3QcXPvUmt0VAb5D11sFF7XqNo8cINRX9WeDfTMM25fRi8
ol7u017EWs9P04dfdE+UpTybXnFFkYWiw+eG8tb7hTbKGr+vWy39S00fLZwNNF8ZAFNmAb3A6XwW
6jjwhNqO5TgdhzmFdmJcPRyV+qP3xCp/LXnyc7+gF9tx5VzRvk6bp0ddqPmKeHbqj3fSTnM7gfYf
nO0X9I4+2j58tpK+abv7wp8w0F/2N9nMJnbRhxG8PBRSfDxQI+t7bdKinAgOQkVjCiqj8aFUktaO
cBL/YNKsR1Bzo0XR1bFt8ojWfRGac5Zu9kPHaHqaQwzePOu0aJAJO3gfhxbV/c1O9IA3FO4B8J92
6E+3eC3DufPu0lccIq3rFaRfB5yjRVegm3sfp9GcARfdo+lFlynblbdGER3i0oiNA69NNzAKuFa7
3VdnaD8LuAMWDOL65NIG8wm4fusXR5wsx2VxRzGCHi9UO101D5/sB7v6pBskm3QLnlaQJ/23zuAp
XDoPqptDz5YVULah/nIvJwhn2czmL2ucBW+YHUvx+DXvi3vj3zOcsRnJpr1FQacF9BV2Fre2tkbE
quWMnIm/Xkt05ifdHu0evNfZ1vETGT41p1+x96BC/7i+BktnuaEJ2q5Cvqbqfu7DpRjtFR9l7YOD
3MQvQzxz0Yf3ZSTjDe1iZtHEWu1rmtvMzHwOFGwQ4jWITq+vjXhhvb5ObeD/+iSi43e7uQ2fn0eH
dmAY+8VPkb+658t3ZHzV3FE7neWvk3+4zvf7Y99iI7A18n23Yb67hysBZvRojDdPjHM6GtMbeHGw
f41wxqTtC67V2oddTMAoyInEzLRdzhPn4UxNwRBiSGl7hmXLOaxNk3Daul492K0NpRT95h2MLsfh
g/w/uhmmFOj4eXcgR/rAUNtF4rKosdOzL393a/eEy9dIlGEDb85z2Ma1kItdN9uDd/Pmh9k2fn+V
Ud7RJEdePe6/j9vRhZVDmO0GubbQr0Hk8zSmEv7UbnYRMAQR4W57UoJ8bmFKrwuaBRv754dDY0j6
L78OFHQopu1ok9UmBaVTzJVJwf/6u/+qpd71EZKoaqZEGLxRQwkqXmdBbj98m1yra3NhmUFu1rys
cRlCtBdEGDzWoAdqdN2uOdgSixBwFtSJHVnBt6KFvm6ZC7mcMti2H69oXntYXdhoSCdeQeRA3lxB
d8cFAuGwqq/tOROJV9yJt8x0lCzw2ayLBo0xEK1pcFhZYMxwKLpJg/pbiLFSI/jIfVpjZkE4P8ER
isH5gV86XiH7OdtwAH0uWmQB1AmLh6bTzWEFlwWqXGXBcYXIYWW56fKli2kawItwrQPv3rgrrZ6i
Hk9MA3j5eRUtakSaq/FLfuvWdsnGWbYjrzHHHL4hQ20XscM1uWfQJPsRWATW0UfYgItHC2QY02V2
uxp6GwzeclkzXo15bJviUvPzla4F1jpuuOZOj06D+jpTq13ufaOpcxqkgTpPMQxjFi0Oq+aaUZ1u
XbVL5kXN3FiyMuE8Yv1uASeZqxCW0YIZ85yYh9WonbMjSTlepYHGZWzxhBnbh08vKR4EO+Q7w2Zd
D6v9AvmmBUQZIZ+A/gdMjpWMWZ9o0diZfOn7YaXh2nPaHKEKpAGXMIe2Z+72CxgzBJwFDIyjw5O5
heYMW4BigvjjdpmG8+MqNibWA0mB40FRQIwvc9m3g3aLV48rtp9x0b5jxU3AtFHiaAK9yFnCv8bu
4aOqZAF3pljCnPHa8/qaAVsiIi2MlocVRzvTqpwu08OK2x0+nl5768wQ7ppCvOIjCLcV6kqsJ7Mq
WeDMGEi0eMZ+STssULxqlfsRzsttWCGVEIBadkAS0a5maCy1oAGbzhqcXmCT5V3ooxD5LV3Ikobz
u8f+hXOexU7tOTzx6rC6lXTo64hoNJAgISkoOgyOxi7cWbNp5IyNfXpwRTV41u1qKPOjsFwoGtqO
V/tCp+Wwcmb8xou1eo/pUd5ThC+5o2kyP/5GLWRnmcDRq98QBNI4pI5wEhhbTVgSZ1sHnjtC9PXt
Ua51igTO040xQ7fl7Ih8Vnxjo5rcg28cx8OKofEznL816PK0s3+MiJ2CLHioEw7ZV8bO79WBYkTR
4gwpsigicG4hVpEF8CmIiM/ryQwKSnufPBYpnLN9nCOuhJD5lE4G07sFdalO0Js51GeY7ovDR0M6
FnYDM/1FwP2iHMX7xes+zGuTZsPk7r92TndD9Lt3w7t6v+/41dlzHu8L7cLtt457rqBgIMFlhBua
818EYXL2+YfC5HTerVGrGJiImOTy0VJza/nmzRohAjzxYo1ju48gPxZTnpm00NUtqRroYBatm5Ov
lKRinC6WaJgXUQiutY/j5eAV6cxp9xnDr/3+4XD9ovff0LhPwc38xgzAZ818mCE7JanGdLYOJCk1
6tR8dhIaWFBp3emhBUj7a9kXXLtekv5rFf1fMMQdNkJKiR+0RSyFdh/GzQOT16lDc2lOUPOKarax
Q79RmzxTikYZ5JOg/skIsv5RLgDyizcOvYHpt9Fv9DhFbDl3Rgd6GB9Ft3Zccixq9Grc/r6yFQNq
mStegUWuWcs0/7yQ35t7h+vKgplvGE9Gja/274MUmXPu0AUXu7n+ojm2g+nn2q31nt9+IW4jjyUK
kInICeeGgd3POViwyaiH4GbWRew3bfblw4wmNx9aO9gDDDE4adgaHSmEW+PZCW4jJD8U1H53Zyxk
kuG1O/+71SZ3FInaY+++HJTWy5/ZGskscazYzQtQc42qzR59o6YjxNm5mrlKzPkr+Zk9KXlwKn5g
4xHrbkcT+76wuB23wZ7BOGuYMgOtByoXDZhK4xQ7T8TRcpanOu2B94s9av6Lp5Ark34jWQy/eR+i
lRJPUH8tsXljIvZRoa1Gq1O/D++Q8iudoWwe9gsWqECxN4b72uAab65YPagF9qBt94quQbCnXvZN
CB0t4d2+uFltgDHathMsOZYcrcYB9Dh8XtBN6YXHqUqb3aeH5taMF3CNI8/GZNvXJ7CnfdKHHcNs
EPrt2c34aKbfpoG61WdSUqgbHKX8M2ytIxYFyzac8jCYF/YwojYFOnd6UngMH75m3Ifc53idc3zO
4QzN2k7/IkYg+uVpVxa3bj969gs3dv7JYzmB6eXvYI0fpJZQMO+C7VPM2JF68uNQoGKXGV+X+/rN
RsOXLhAivRff/v31BYGax+V7hyKKaOAkQn4WYCDFkWOXcJIa+XwkI5580HA+itYLwZ6wqK8e65fQ
yAg9kmHGfkTdTAiUYvNv/2oP4Ie8zjIzCYxf2JRx7R9i/5zO6qT3YCDF/oXShpLWEB+mY9bqYHTu
sXroWynta2jdfJ1f+lZyuPCwEH1JBa+mYA00tKf3YNqb5tXjYDTIlGqNXsW01hqhoFuYnFjHNjE5
RJFLH7x75D7eAh6FCg7NhbWJ8e7asJ7WCL8qOUoE2+QemmSdGzb+eDwM4ehQo8A/1z7Sywc4x+E1
QpLALuq01cTNYw9Y+Tsf4U5NWdxg/EBKWD43v95ccDyaeADCDoBBCsKIPrcXhnIhNodoLY6ndOb8
QtgFllGv3WEXIIrZDeDeGEKtM8CHZ3OR5J8sAqaqAQ3Aq+gV38mNDzMZwnUeO04ZY0BLvjufLfaI
hM6oh47BygLU/DKBdzp9OrNGMkyOQxbdsAeYWPBVJAN7lkvZPBI6dOwiujDosa6ygJ0XMnImZAbt
AY0v9yF+XOPwd05XzVkiD04c2AI8LelfwVfoAooa2fAP9yFnlNudox4ymn/ZZEaGMbWNWX8o+HYc
QvbonBcsIwL+Ir19vs55wAzJdqLqAv7i5Ad64daIBQQLAwWlAL5AmYXWMvAZTvoJIvVRM5kbryAT
gA3uCSfg2WGHHw2Mzh2EhSF9waSPPSubWM1FdOvsbe8WWN1T57cLRbMBUeHezrtmPmrf/Jj2Jm8f
EAW7E+LFJBBgFOv0Y0SzZ9wJQqO77GMHiUfW6lTMOEcHs5Nh5NYGYV02HkuZpv84KuwNWjMr42E+
6mh7IBq8yGEvlVuOOxYS0hF1jHPOrpeSJHjppPQB7+L38m3OUcygEFYup6TgGBl/oPkHHmXgIz56
8lEHDqxxOoO5MykWuga0Y/gvfMjUWiBp79zDREXqgmvxO8IivVOJ2j6PkJjFa3RDc3p2aoVbLzD1
OzC+kClxhqAB6PCB7Hot96iU7Dq7Y6k1TIsr2MCz8wlXK0DC9vmneQmeJ3SP5sIhnx+uc7/1Q3NV
rDlhLBo2OjKPs3x26Gffh9zYQRhorT4/x15y3UrtylYwAckMFhgT/VpMk1tSSp+YnaTjve2aMeVX
kp9aOoXhwMfZ4mahWOa3i/UdwqtYMKx/ccTkx4b8keyoOdwbAABLlD3Mo8kdJIcBPEmMzYLrfYhO
AeFh4hrmGCSMU4AESTcoPiwqLzDpfTqCMOEISfC+diXC8k+RE+wjv+MvIVfCCkAJmta/9mv5Yhjw
1LVldE9Ah8QyZ5Mcm7/mTK9oFeGw5UyjdPSQ2mX4p00r9Dm+7521ZaUwHU8b9EzA4HyH5NLLxpLj
imoIvrZhxYQVH2Pf4kdCWVX0cK5p83VcnbEMTwBdxrJYy6EZe4At2C45QmvDlda2unyN3bF2lvV1
9Zgln8m9hwzK/cYjRg+YRJcjFPIdVkpza63ra3oAZm4SEFS0Tjan4LSp7XDHbqH8ky5myXYahc3f
AR8HFN0SQbU5sZgat38KNJX6FhOYLz7BPQJMwXJQcPYtpnQAQ8x31bu8coVB8ZeGn7l6bApApC+I
qCnoUrcv1pw8hrhFeqB3W1vmzEzqayTS5eq9qAmxy3f7zR7hUVai0DqDWSPQeEQaEM1D/FMxZeBc
0Nyy0qxsYF/QPFtza9tcN9eHj1twlg1drFMpicU6wjsBi5hzVwKr2BnNXjfUm/nOWpezCSf7DdZr
cANLgqNtLpx1cPKEa5INIw7euxNnUavBDhTrFhlra1ZUHEcbrsXT9wZJg9jlEZ/RXu/LaTPUHUKv
JArmylLmuzTQc0tbFXFD6QY2hnXXmhZrdFzgRegj3XAiOS4Ji8LgSIWLPW3aa82cjo8eANsWSBfk
UmTEaymb3tTCWmv0DE23WLPWbVYRykIu8Rz+sVjb9w61nO6U/Aod66+SPDBHWLugzss523GCJvbM
BjLRDtfXGkh9XbrjS3qndTMfTbhMC8XioAa8dxDESZ/C1cwSNLcSzqw2b7933KrgBi+eotV9g2TA
BBh1ubp6GwJhVaGicu+YtqahsTA4nlca8RqchsxfUDja4o6lhaVaOjNoIoEgY25/CvIdag6Du6EM
uQwEYYzoSKvhoQe1X3gCCSO09HxWjTtCm5SXYzPCSUYg2YY5cYQN9hV9HU04eJVngwBVWA1tG8uL
LbBqdAdaXeNiKZE1NDw9uSTV0wYuoVlAkuwfSghPAy9ju9rY1O0teAEkBMPQi1oUPlteUm6LyOKl
O3NiWBvWRDSGI2bJCwnj4VLtk04928QB5vcN7/FUUQyhGxhOvITupA1B/iSBKcZenuzWHAF4AyJ0
nWVz5iwZFhYX48l3EAdwElDy7s3J4TFa05LtJICaHQbMFTLHy0UoiQMwgbZN6/CnNWflNCjoQQeM
PRS1UiYNsr6yNAxQG8/tgXL5RcedC+rbersvEmVPocw1T6iOIpoudyjW4ALWlnsDX5ZLrBExBo74
Y+fMgCNdIVaaNq63hfAM0acmzh5ZWwQCDMzaPmA3HDcSFdaMkLlpDPAqTiKkJrJmd8jyRPdkJXRD
LmMT0IN4jQMP4+Hg0fE2B79gXgwGmAwf1lLHBrJCY+BK7szQbjsGx9KWtyvW5fEo1xO9Ndkw4+p8
nldYjCWX1dPUHvyE0pf0w/fMRvy/X2RbtPv7mFIb8hZkKUWgo8vHC3uraPzd49Ddn8LOHXe2hVFI
Db9FTjPO+2tZj+l0in2a4fiyyIFtFN7jvriYu/hgd+AZTXQ+yhsgWO/Do33s2iSQ2wNj+W7W8EUg
P7FBc3PVbL0It1xaBSiofA/sXuIdwKtThhKHs4QQ3VfDcIGcYzvsNNKPCxpy8zBOIhyB2ZZnYJ7i
Ab2jyKATFCgT590FOmS6J/CJl/2JSd6kFQV6kPn8bGHfXl9faIAY+Q+6NhDXVO+dUDhrk5QBFy7K
J6jW+TXC4Hjg++es26cd2hOgfPj+QR7WiTijb2kxfVD5HI0fd2M2v19WqGKt9KP1/GxTHkBWUiem
li5K1XXvofDCF9CWKLnvgJoAybRBbO6L2Io7x3eXcbxKNBmL7tqXkn4gcP27HnJYwMRJ0W3TjRkk
O5z8clIID5XyEghKj60d1mojnXIKWMG8Vbr5oM0XadXpNAUVzWgxb1Dg8PuCWgK3xHKCqwDpyO2G
JEi/Mzqyh5PbtQsvxPDituYx7LzDL+ws+7bgLDjT82spwBzlmHevnV8sGB6RoA097U8toe3ShR4z
qbk9AGoIWSKFOrIPLnSPolu7BGHEZDgHIGyOlK8rNanOs3fstu6gENwsQHkjOZew3SUoP4YpRhue
JJaWyv2N671zQIfDfH9izaYfB/Y1ut07bdIjWy1Cz9FdAwaAtZ5gTd4zj5FFSR91Kz7c5ERA5hvF
RytZNtNV7dAPb2Oy6bDNMMsBFi7h+F6/u3Z2da39582ZJjgP0jMBRQ+32VjYJ+VR/B7DGX+361S1
u/fYOIdG7u1+jEct/cuOy9yZwqaAUR9O5/QmdqAAgrgtonPhnll+lquWLJNLQIGJ6yBj3vX39GW1
OggSNHyzmNiUmmm2fln2B7D8Le+YoV9EDXAM9/me2tDk+zx6pP/H0pl2K6rsYPgXsRaDgHxlcMBZ
t+MX1la3CCoqAgK//j7pc9ft291nt0JVKpVKvUnenO0ozEAzdNQiuYVRMkRHOGW4NL30jWY3bvfm
eM/sT3k245amVq/F+zM27Mi9WaOWlW9uVF+kA8daR7YHHPZuZxW2659qreA0JJU3DrjJ4CG90G5G
pdsUsHwSYAXDr53f4vVy9celbqYVLcPsX1LuLGtUEnn7LDOCeMWYbOZnO2GVcdy5Y4OqJ80s/pCT
b+Ppa7h+RSDuOhsgeL42aWf5bGaAvXeadD3+VGmK0Knc+vRoh+11fW2mz3iioVt48s9bWF3XRT5U
n+fmM861P4aexLWb4YChjFxPkzWPmiixcHmRufe5BXbJeapB0OJ0vHcUe/ZHc0sypI0oHqRKzeUL
oII8jg9CfpES20xNa/BsB83znNHkFB3IuuumnaTwIORK6yXOyvpQK6PtMweIAQ/uk/TM54tiG/j4
STdIPscIJ+HVOVXUdCPCm/YKuw1E5tlMjUnHZodE2o+ik9FFWeebMMqXiMDrBmX+8wsBYsq9yPI0
k9Lyjvpzpet2h47vBlV0NHe+KcRAjIdXd6HN0jow2Npx123Mu98qDzc2KvfKXRT5jo/p8Pi9gGjU
RDu+pfvMdU+xsLrJtqYNvTnilOXiKL5IeQsVAGfdxUh+AvkiT8hBSvjlzZoi6SWbmPRrnb4bV8vV
ybrVyP7O9mZuuorxcdN75ZVW6rGU2ABgSiIBoH7lWqd2slqDlnSiOb50zcZI9T9Ncbyorj2jdN9k
c+Uort5RXaexvDb6jtoSgl+Vdg8s2fUqxTux57ydXgONMmN9DDuF7SXI7Cnexayg4PDOKmZQymUs
MOO58dTuK/Fj4HOu7Jyu1FYtbygWu1SJk1BfOE7rNSZ5rle9d3uQ4fT1jHT6fQWcitbh28zS9AAw
8qKqumuCEI0M6iUKG6bwz5277aVl0Bw+8DAYqHD86FOrlyWl/2hmurM1DGJ6k+oBSuhsMynlfk+I
BpDVExDagNST5su0R8Ze3B+pbys9NcRi25/Qvq67z01FUUmySZCzg8rFnHF1O08dMULf+mAivpiT
h+V3dN2NyrWW7+4da/5heyvPHw1tLFH59u592HhNRsJHmQVKIccQyncnUYmGiSc2aavTcf3GWVPQ
u45EQjZIymhz3I0cOXR6XcqqiDJB5b1ykDNWrdAIH8NVrY9v2gKb/kGqye+LZjekzwU6S2POyqTj
WRa9Q+tDRcQ56DBEUvsc2CZMylvwOJypxswUza3u5Kz4xoxCrcov7DWcvBWBo0uTDiqfc1dJABvm
hTNhT1J69AEdv/sOeR1fSEvL3/aUd5ZV/nWxXY41aE/SP50G1BgbZnTVGfz1u70SBjDJP2rnjFOU
oz3xPsYhpWhQ/bqdF7x5n/Dd2eWdk6xfd8aD9GRoHe4ENtIDRzIWN3dQn+tadWKvKdemNkYKsrj5
wMqmKvwQ0EVQCqnRoLzxouzpJVgVqvEe+bHz8trX5NkENzrcPf6e6LudB1d6dl7XHImr+BFc83LA
bAosFIasei0w9V9lnGTneva2SAxIhk0zY1VtYDdfzeZ3pad93q6SwGEX+/VjrygLs+5xLtQ8g0Wr
in4Evu3MFfhCr27b/XVKt1P8fuW7B+O6NviqVbZg45gT4v94vm+bJuPYI8PLOIGqx/7ztYZKCacj
BF+xbzZz2OWwkYzjycZaPaK5UxMcOetqhzSv3++74HGTFIzLHGnNPLOH5CZR+0O1YbcOkFL9Mf0c
0AN5UaPVxKhw8SB0fmISLX0Om3ccGNX2RnVnZ9d991JWGykx3KjOSPCikvDjuI1e8Sd1Ak7Ytafp
d5THPvV8vEKre6XXaSbqY+R0J3Y1spphSgOjOPhSiKimH+I4JkDW0XRCXcUFnygJVx2ah+fkAhZe
rcFROrzlIJ8+X/10p50G0jEKqTIyLjQ3QR+Tw8saPLL5jR91Lf9NWYSzLdNVGi8ZOiegZixV9Ud/
01DM/u1QolnP0us6Qc/0N4HM+x9Vh0i0fsyaNDThRakD+7mw2Gt8nLaU13GZDO1k/Gy8mz7oqqHy
nFQvPK38TbCVXBBtrD9Skv16VjOJG9WvqpHSnbyq1c5ilu1jVr6P9of27ww8rbaRHXs1U3SuEJ7c
98nz9Hluc5anmX/4vPX5HcXWglItzhx5s3662XvnerBkj0JBiXakijZMu7NvM4wZoHq7NO8j/2Gb
lY+c1amuD5MCWufHSM2XrY6fWmDiBvFrm5Tg2OEVzoTu7EZVz6N/VVxLH6qw6Nr98nso73+adi46
kdulCrmKTs9mUL2Hysh4gImq7vV+7Tn1vEI2+bK4rm3t3OWkie8Y4ap0r9cU9+2oKH5DOVhebS0U
6g16H1bVSjdVzNhf7lhexHee8ExoeZDbtKeuckImhZszPwRSq3+Wtb8WLHrhWsbhfe3F1947DTvZ
Jm7xsiZRsngru+rb5xXI1AJxdOKNQtWbcZ1WSqen0HGaQrxSI7Mjgbrr1SHbRPdslSK1FLSqdJWx
dn7gr0ZSfNrNfBSTRglR7VJpCaNhTdKO7V7j4Mlnrj2D1rLU76LxhceRYXJOvf03dXR3ajhd8U9I
SyUzK3ch+MC8PqbsNW0FFf/48/KcgUOr19jPMo9PFCdtxg+VaHinjL11K1LnTuYP7+l9yajR3Bsp
4ZgNLlQkF+FhXuyVuuAdNVy0OFkk1d995p5s6Q9K3+kyQPIM8/51P7DHHXk2HT86KPhS2z8cQM4A
8fGW9lztX7HP+GkLwLHCpKh2blAUNzmKZwhbRO7yA977hnjMdqlSlSIUjoqWSl5lVH15PrtFtKZ1
/ZqRRwM193i19XEdClHnjI1g9RMhmmFy5BCnkjaOREqVQURtXOzj4wNuVqmXcMb6tKLOGjqwN3R9
ZAkEWG1f8ePjd5GfHEjBJDkKPeHXUD3UcyQW/XUO1I1WOyr84sCkrMM4kY2CqCYpCQ2SNGEQTY4H
iU6p4Zy0rtF1Ec/SNaQD3Sll8F+cNcr1ID/VVgjMHncmzUJdanPYSUlrVFS/nisjaDxpTnEDYQji
S8fyOU+SC7Pg1caPFO0QAaXapdp3Jmz9RTv7hptPGB/1Seq41TjesJDN8hNSTUWtyGvYmSAFlgbR
xZQuoBTUiXKPIZ+MRPUL8ECOGiBtWUyuG7hkpvxraXsNvyq/A//gc9IgbMd91T3KiPXrFltrZb5j
z4w8SO+eauPDbtC0pqYLbk+HAwMGqSfZ+v49Dqq3rxk+xpQPc2RQ8PldlDKO2wbnLkwBxTKXulBb
9765113DpXTS5lS9mTLraq8vraVBzSylpmAANXmfK21+29628ZY5o1kcYjdCmYtkg0phiRcoCQqC
FNE2ZKceHrZsMWZsJz4aKl/gQIfGYod+o3yMiQnHTz/6ZZ3Mn2ZZ7Ou5PdYP7RmV1A/xBe3i++25
u+bpsEhYaxK+73aAYFPTgzMQdVXUHivLFn3BY5168VH22G6UnZgXr4D5l7JPMaQu+y8/ZTsekQu5
11rPPSpru/TbHpYO4ZLR6+R8+9Gfeqj2xtn4qfZq4ysjEijS1FcPxg+MylLcivq3q2ZJR5qzc2ZU
7JS68AtavVMXc6y47i3xj7KxQtWn7bb7DntOdakvt5ihPb5WQrtjzm+qe8PmlT3KTTU21dQ8dyje
Mw034TTf52mg7dMv21bbwxT5xWmA6ILoH7VD5+dWow74ulaQmulTiD4nJXDU4MBShyaVf7AWGsPH
CJq/x9acR8t2bsxp3LyEPWwMRTKrK0yDUoAOBbE+aZZf+NTaXYQLF0gLCXMl/AHgijjv9Q4kvd7B
IzXhTsKp4uaOi4fJP0UHc9U5JFQ6dyftHte/3lUnAsTRQV1YC3V6HQIaD7DC0YE1wKGDVOOGa0bj
qu9CjuLStVf1KVob7Klk210zgGJHXg9vt8f4Qw+yxLoThPy8kPE2fuHR7p4YSW1221gTldpvdqL0
UK5PDdhuvst2V5zDk8awvgv9kO0E9jig5ihCxZ3k9QkaogB+OxPyCxh7+8JTFk3ynk9l96KzMFfG
DGv/uJR3n8AsgZqFvmgW9fy1M2FK7vTr2c0GcuDGok+iNfHKhTYTjgdj9Tqh4fHGgElb/oZhTy7a
igPktXMGVUxGjm8d+JslxfD5CbFku86BXYhx4OUHaM64gT3dZqGt7tSmntRDjEzaFZWVC84x7K2x
QoGGUpGcUu7w6Ce4aRyoMDBw0q14rHrgza9T9JvJEPITOgsUVc+KHeJ+Xoo9XCr/TH4C+4ocOVXd
w6CyH8XL4l9M9hvLws6q6RU4ecomzE7IgYXj3/lysSfJe/3CtVuoC2EHlu6zpEejQS/KeBftCnuY
ne67/56YyBN4EfuuOOGTypSahfHzaTw03xhCgmWt6V7FjSrgBYjhPaCzzhxWVCGS6Erijgtt4+FD
JaaFelO3375EdfK6J7QTzK49t+fkguVRRtHfd3HbiqXHun9JSKFqjFs4Hk7JU14+uxdfgDO8W8tx
7ECgFMlJ7CQBv+MdUJvN2R2hMLR/vLmYYCxedsJgr+Jju4qMXvSHTeQ5PAFLhO9hYGpXHBXLeo6q
YtKYcXzERMXgS2L5WBh51E6dOnBPLYo93+g8A9OH4GIpXznmO2wRjDeN4yfHZMtRqS5xTDrL5OgM
6jlzZuM7PxyynMS3LfQdYkU5Zhwfz7TeY/o4Odt5NjF/RphPPBor92IVXx/0yI1aV9t/MUSFa54f
2waKdswWRgp6c87duHCdMxlG2BdrqsFXCZVfCfcn/2pjVrefd19pdrcjFmny3mKur9BK7IUd1N7b
Z7DBz5GXfDRSvMXQ3SC1MFZiqVIXWgKcYh6dQhVAZbLPZXyJ8+fMTZ+id6hZm6055HvPIxdlA7oA
Ukz2PMSe39f3tbJPw+zQpT6t8Z3fmCLHnLJDyprcPKA6jz/bgFI6qonwsdeZh2M6ofjQJQuBIrww
9n4bdwVKElgXuFiIpfsLqVVU/Tv9tx777s6CGxe6EO9LzYYJ0ZXQBpD9T00UxVbQw+LvBwjS/wSZ
pw+k0rAK2C98J6fiihwYWBgMEsWJ4HsfyPiJk8LukPenUt1U0xDi1ou9xI8Cx1epr38FJIP1muG0
ghAvHlITlfRPH596syrQvDGZ+1OrtxaSiLt3dbuuOnSYyXtIGqpXeAwnyPvOHA9/dg0S6ECkOrZi
cNhcj1YU/gsJsIgwUkTec2V6OWQlt1Xe/1I9RonoCAMKN8rNh/HN04/fKb5s0AT+jYcAPgSogt/A
Wopzzj8dyFbheRcYV7gwus0OmK6n++soMDnzdU8bS7ddneIgOGk0SmQaEInCZ68Pcm9jDhXo52DW
lT9IuaQil1xlr5UOOL7w75CaF6bu4Obn7urm4giNewRNwuLHIAbFUhi91w/xpuuceNKUZC0IG0aR
dIERnmuqcrDFPcvr+raXMgCs2Dd0XKioKa61A8VrB5xUPRvSR4tS4KMwp8EhS3kkDcEOhfugwAib
sYOMqpfNIYQL63E1JFurR1YTDM7Ctlf4O1L8A9o99aEKIXVHyMVhI/MhrfZ7ZKF8PZPChtYnc9bv
8r+Uv8mBrJDjdoDpekBUBZYU3at6n8FOW8nOhDMGCXmkn3ikIHlkzsK0MiK7h//gFuk3gZC9d7zU
V4IXYFfym40nmks+T0haS0D5skd91U8XpZQSv03ip2BmyZIMZjJtKaaPhkA97scDCKKwYEIYHLpT
6WvU7YvYob2iGFsNwetCbQybAjqMudlSrsZciOQPpcUVtSlTIU+E8S5QLjG7A0azcTwSCoTGI5fJ
JYmDXcCWI5yVLB/IQpjcKeCb5ageHVtn3fC6jwePaWdT+/ZsBDnRRF3ejjH0Of/66lDJ8v4lTahD
t4Oc6H07Lmb0VvaERK6CWBLC1h7Rvj7ZnKPrBMUNmwH7kBJzgmRQMEdTBc6dHFWJ+mSETyC3gl+A
EgXS31vyE6C+AWyCjqLDxpWvYy9hw1L2sJChEtSxeAYUR/CTs7U5pmnR0h3oI2Oc0TGghT3T4X/c
ufx30PUW3wGm0OfmxqjSeT6uCVqSYCkUFmzKwrO2r/4X+aaUBylbYS+wPMs7SKeimgrbxd0jzEEB
VU3h1G2W9cXX+iJvoalPV88JGJtr+vFKh9bKGDzC44tdShHZkesd3SppeOXbvpdgmRSonwsfMINm
S7ArDahtGTq9OIA6EBqBDQaoZ44a3CavnMDq5cP95v5jn0dv3311bsGFmITXlRTF5lQcf3pcemDt
euI4st49KotdghowLxAV9i0IEQiKhl0/6V99AjzDlw8uCimGtCpQA4fOrLTrmtYU579/oRRCc8my
DTLcQepiK4I0Ia90pKFsaPeu2JbRe9psSIIhRpmP39PHFDb+MREkOnkKlT/d4KGJt08Sg1sWMUUa
yfT2e52TXWzPCAaSKSLtamHGnMhArj/xb0Fp9qakEA0X1Kakz3vL3yXyT/yRsOW/hmv4UINooYbE
Exbdu1/v4HeIDp+LNTFn6Zhr/O3yxQqhGTMuiAswwhJPlQ62YzxwbVXCM4nj1yq9klAXTd/K7jSV
K2Wfs1vDgwVoBbr0rxAjJP9gcHw7cRpfgJlhNDFvPWPGZ3CcpWlUKh+6ig8KmwFBwc6kPccXmDjE
kPEz3MMx9Fn3Mfn1PPtf7wEIQGIyOV18oXGJw9W1vWwMwJjJs4AKyzAliRO5CE+IM3izU3kC5Xxj
psqUYQJfPfFdFxLBonkFLjVY6xgf1ZrgnvNJmQcJ6kRrhjxSUI0S0lza+PUzMhJlQLzGIZMNJMhN
BYrFe+ULdLz4hniHMi6mjXBC4gBlyB2Uci31Bw8M5wwzDwc1Pq6+wF7zBG1Whg3s98xQBs1QAC5D
fFWeQeNCwZsgbUNcxDwn/96oDHiKvoCNdJLQGgcq4AYI33XA80i+5z9LZAvtL3b/GyoDY9aZ1Fyd
J/GF68J9zOglPgHJ6ith1NZEpngdM3IEpiMG3s3LoJml1wVJfDR25DHwprGyGYSj74a5gQV/QzxQ
eQ2TAfZFIrP4ImAT78ftlG6aMq8y1G1PevrgAeOjc8shxv10X7Bdz/jToN0eP27C5MJSyvy5qjR9
nEV+m/AGIBoLuZQs5nX8OnGRtukyzpAgEvlKx07Gz2iEDlvYimXtYF6Br/QbvoG32Svgy/I03O2m
L2OS17EGMkBREVlZ3NJBfKG9B3NjPQcsDTLmg7KKONJ86MM3GRwXjAUPWYhWyGhpJ8stYsI1BM2j
UkX0iA/hXucJBLhAD7I9OpMSEAx/YSZcMZ0p60aZMwuI3kV/TZ91BTfjv5s+QJUzQH6dyX/Lp0iH
miFSEJiMVWbcLFUcBTbv1oYgEUAm6NY3tIU2VyIH8g/Y5TGxbG61HnEag+WQx7HDWV1uTmWITKCE
3um8hk3CI2U+uPLcmQ34AZe8/+XRtPAgF0QkwqEtQvhPEJ+QWY8+oUA7qNlzAMsb3x89oLd8jmSM
nEOic3KrRreigA3dF8Zq0U9thjZMkNc/XYVPpvF4sfBdA54zXdATLErd422j/5asM7nX03+7h+sm
ihz9gd48+cK/WYDDgJLIJ18EotiHIhgRNIL8t3rJRT7Li0Tv27OQ7qJgzmDTnj8hVynwE/Ugu1xY
t69jBsMP+brqM2iiTcSv/mQVoj80YQSyqdFhU8bLxlB8+tyM6Sr1799KDtKJQ50jKvoccAsqRbvL
MPq7c3ZCHwTUAoIDkeXoCezydLhic0FTp/GllE1MpaPDGHgzfGQKQ+T6JMN1BtGvvJJHA3aTfd+3
nkHJjePBgvE91PDvdeJ9UBsN7DFPHiBL+TkfZnGu4ChTlgqkRVAR2u/ZY2eccwthFnyENNQ+WAuv
+RNRdVSW8T0iH/FoDPmUMgbGRKi1TCL6AL96IKEs+79diWjOqPqoPTcqj9CkL9QIuj/G9xxp52vq
v3AL0MZ74XcREK4qLeFwTRjN+V73uaFxLXOUfjf3AIzkF9D63vyh9VNWBVQMdZa0TaBl8Y+9T9fK
uFlyS+yuu9IwQj0SRiwfk+JP2Zfb65+2d36sqT4VpWAdV+qB6/gM1MqYt/POUizK0Vh1JzptgWip
M9Lm5eifyKHG6YJdws/T/9daPN48L0LWo3JEktD1oNvQDYcwWYpTGC/vP/GUhBlrUULNVvikpJBE
ZcaBCv/nhiAmtOk7fiitpLuTnAw6ufmD6+xYA6IVKC42Q27lb79zeJ3QCo6RTzNk0SyQTTyrjb0q
yEhLNvaMg0gh5+QWM2whKrJXkiK5elxuFFwAGJlkiITayV7lEHUS3JyC6LLX4U8E+vzFPMa/dGYc
dg7mjzbjG/wi2+ECTATQ4Yihq09VHBAP4l/eQQPAXnr8lbMI0y5xSBNwENXjFzu/OCFafj0vgMGn
21WCcu1slJC4ssMCwhiLKcxP+QmYgE69i/pE3h6oKSGADsAkIAeaqh/ExBKweUoogaDua8dosHJE
cPITfBb6obSoKxL0A3PHK+INMSswDixLdhdcv4JJTQTA7keYfLUBD8PxI8/kH6Rc33oCnZBmLYcL
DgBlQjziWwNzq4cXOcruv84r2Q6w6JJcEBnBKBX0KVqbK573DsDHX6fsG4Je6Qs6x3FwH8BrwWWv
8k4drPqgkxIO/g3cJJhbPePlnFGcVAASQjT7vPsm2CnoCicUMckV/aYLWn/YY0Fao9+IS9Uu+uOJ
2kwAsxykRQW5a8+G4b65NtOyYieSJ617w5/W+rvITv+wQm3YnqNfLAW8rr+oUrSON8lFxaKASBv0
IABv32JDmOEu3taz76LreAl3cQIujWBcGBxAIECvUgIpFltbcQmiWJWETp6PEZEN5vVIiWVLnARM
G+tsnHkukEaX2dtk2A9BjZzKe8Acxk3oOuN3hB79EZApEpjZEJSAsayU3gz5F9aVabxJqoDR4CvK
wPMwtPwnkoz+CNSCNW06k+SIybhti327kikDqYDRNS7ahUz4JuuAjEGNOkt9We/buTMwVh1aKY9J
UtugX5BlKxKgweYUmaDdzIH54ABFa+mMJ3MHADIExwIhR1sYGMO4XZAQfwpXWgXu+aDL+cfFjGFI
+B1E/xMK1QfDirfYr3ovANUZuxhvXyce0z10iHty5doBOsWCmld7fnMGbGW0lAOC9ybAkeZPcrTV
HutJ5ABoFwOFPLBvDs5ZtVMIDeNU02+Hm9PKQCrNAlh6gM1uM+8mYD+uBTEpgemIAZEbJTls/NmW
AbSNezoWOgGrHF/A8w7NgpBarfl8nYgCKvSLNzauZ1eu4z/qEgP8gnf6X0yEACDqIIcdY218wjBK
EnwtHxXg6Qif0AvxQ2RHLIxdSSzDMfyi+ycW7eNyPhCAQIlQYADGr+NzYnE+ANwRTUFhno1P0ILP
OAnBBQsgfcSu6RI53iWUclEzw/XU8YjuaCs2P7PEKGKQcMCfF5aWWeIVcbAxOWTJ5PGaCP6wU+Uc
JIgJwwBmFHYtCVLkvcdjWEMYdof3laBsjzegvDyWGYDlRveAXaB82Ko4R7ZkaWBWxBHDU6AClaV/
uQB/zB34u/OADWdFTJmV4cxn7cpGfAo+w7vYCI3lP8k14CflgikgKKwOBx66gqAPxJnFRYO8nEAg
JVyIcnt1lgxcbWSrWWBubz82RwgZ572te8TmSBCIHGrl9l+1j4MpG4ndl3kY+dsT4h0fzNM4IzyO
GibPujE7JsWgqv376nGhQniQ681Yfs4Zdg9xmRwqXJaFQxmCTrXPI8XxUH2eCmJMDI7Zc6ciZoxB
RGj/Ypygn/8snIqpNYJuJ8SUsOg6YUts910cUkz064QSYU3EhyKYoAh+jhFjPPibxZ4Y4w758UMk
TdQVf+FFMiPK5YhpYpn4O1ZRfnK67+QmABY+1wFo21lKJVE5UJf0MQECd4gfkF6YXJgu+9ta8xuP
IOAACI2uyk1unVycH1wv1hR9YWMhZH5n533wQziWEShRB4zXNwvBztkGNUEjADsClW+SrMS6yQnD
nbbwEAbHBb+4MFzHTIkPMk9Extx4OwJlwOlb2qdiU1gPdJbRJeijRjpbgP5KmKURcSMUNkL99vnI
3Ud3WDjW8f+ObS6aaD/GbF0+mzxl0xAcZr3wv1kRtg2WBuvaNEOwdsSFMvPyL4vz9rFV3DwY4Psz
5/2yZ5o5A8xuPTlFCRkAQ949DguOYf6C8rD0nNyMDjnxO4uJ4NniCJJtjUoUe7GGmG21x3khXuVL
/pNJyqwCtgOxDITPvJoFvU8ZJ8JlFmxL7M4DeufPv7Aoi05UhACLAtuJizONddGxWqIlmmD4ddYj
bPna3WAjU2Ffk9ck3c+EdeQYzD12Ds/EzPBzsUYl7ueVDobMFCXHaJqJL+vPmgBRZxKyQK8YGtNn
3fkWiTEEXFEWub7hGtHRK9nySaTKeBgFBoDpQ598RhZYl/JxJv2B09y0hpgFJM7TUQeeS8iMoVyd
Cd/XZhqqak0BC8Zo/wNe2Ew0QaWL00FEQUYHZNiVhHER3OPaYwsQ2+CNEs0h9Iq1rDOPKAaBWqIg
ecDujQ7YJmp+DHRv1aLMja9BznbEoKqLt0RwkiMi5UvoD2/jl2yF/esk/2/PqAsiJt/9ngZtOeB9
vAKzxqq8we3wfmBTtl1OJGTNhmR8xFCgseZBrYHvzF8f3R7xEjx5QhsNcOfHi5DtkIDqOu0XtM0w
aKABiNq7Q1WS/Go4gqQuLKSQhPqSC2aI8zcGeU4uqGX0Z545I7lxEdhGuYm+vVx1yYUT9wi/aM0d
rP8iSLt8QiJ6/Uta/7lNjs2Ch3QWyYVqxK09NAmdC+m8AMpvkNjUg5QZe+5CAEM7Slhl5+kQtC37
yYZQX7jFuiAocfNJEQEhyX1OvXkz4K4egtZe6MVORR1RhK/0K6E/o+ZLA5iM4v7ZY+NQZQGtAnuc
/D9Z0D6bil1PK5sTepeRBD3GscUvxhoww5y4hMRF2UfMQ3Z8IVsY6XIe8e/oIQdFQXKv7MX4Em8x
q+wAPo+/I1hEjbmdsIQCf5BRwcbm+2wqXsFuF0N3FRPAScKjZePwDrzexxBjLX7GP3OkZyG7jt3L
gdnO46PkrdhiTrABHw5j458/CMcNAXjAIFU+1zQ+loYjHD2oS2FpvasjRfm4kdGHLlzRKTmWnYu+
4yMwC6wNus3G5aDjZKkUMQ3sbhLxmA6xPhOsJ6fADm8pRk9kqVFQ3N4zg+PsxO8mt0DihC7hMJIB
uA7+p35sD4kck0pNF4EzoyRGSN4OkT3eyFDxiPY1NG8UJ3FpWLV7Anw6ly1LxpWdPPuMVZUOraQd
bq0lctXOz3ffgR6FkhwyGikEG13BvA0oLAI2VrPUD86PTOFf8BHnqHOQFBDaHHKSl0RIO9xsPTOR
GK22pwIhglVWbuRYiUcLKwW+0CGu/rrJ7Fm4XJ4THVYh91NM44rLHs23NPD3m099TFaHeR06MPFr
QWWPW7x33MxxbcMeN6QXnlW4NEqU6XDGPymyIM1zYEC5rnk6TQdJF6Hp4YEf5H8RPfi6btr0YVWe
w2zo6Sd19xw7E81ba5Obr7rCTEhrc5f2zAA6zxHeR48TPqBh44isZThfC6KUwojuzNqe7hV+PNNH
tJEfqL50viSiV0DW3Bw7mnfzX+FnXD7dsUlUGepDbnZj65jMXv337DqyQ31n9CMuVuP7rxaWp2jV
esU0mxqhNjWn3MqGn2HuUe5jem0AbDKrSacGFq6WKrnhmwc0bDtloq5gKL10uVVabn1RwQ2JvxOC
9pTUf2rkArnW9B5WBw69QUUc7jMlJBXeiSjSftDPx+24HjuzBiZx1Sc03aOHNs1HrgvbN7AOCp3S
Xmtp02DuLH6m+4anj0gW4Wp6AQM1/Yb5bolME7rXVqx/Z2FFXkOoxNoaYXoPr9NyrITO38cKbjMc
0H66HLdBlxQvwrsugSbuwdai7hE4gP9kmPIq2nZ5Ra+7TGZ3TsltvOpK17tAOHvxQI5CVovwRsqe
7xK8IYb6DiAnIB5C7TFR4lkB0wu+8G8T1vv7Hw+JpsUOZI72eelSd5X5d0uryTk1U442MufqAsYY
qr0zv5l2wo1KMJazfEGFcjvsslNX7998/p5Ux7h/n5VTopk0//spOFCWdA1aUAgYpPCxwgtK65yg
OyQ32MOn9Mu/5zqbGYMY+jwSUYFRmKR/DSL3PlXd7tIk7ybvEdcZUCFBaO7ao4EuwbkdPi0xxiSk
q5MvHQSTKbVZIaUVFLoR/gCgh0enOBHraKDxCdPC03HFZxSs8iMqWYE9iPwBSnd8kCB7U0y6NHXd
at3gRu7/Ni/9tAPpPLk+xI57BRlxbPxhjkzZT8kRXqqfInJNQrIbi86M75kOkvCFnM0rPGjF1tqO
qly6YHIjXRCUYQEGaUvAqTzk3FZxn8fN9COhS5OcHj/bE22yhOz6wC3WppLzO8m3Ov0M1s6yM3+w
7H/m9LZQLU9t3XSvnJxr4OiYq1H2ILBoXCVJTM7Pes6JS7XMIxBvIbSFwTAe5asm8Yg2ZzQPcNU/
UtLpifxd3ujvkCyrXqVLtX+rYCaIE2+o9aJAh7iJsCBo/RjiTcr6czK0NlpDvg2XTAHdCe90Or02
WSvk2WOaSXxvZ5xy306Pko52Vu+cBsXJwY9u0NWSWF4QrXRmOIgcfNxr8Nepb28iIsS2RqVfn+zv
jGA8SfyWH3EKQbujwTf54T5aQHUoDiB3L7277Za4jxDKXkh7t+3ZPVuTDWvX84wc7sWbsgAttMlI
hQKPira71yXHAuKUuFiab78R15hoTp/XA6hQfPUryTSLfGckY/LE+kXRf0PbsXq3w8+RMjg5qy9k
unQOljnSFxyYuFLdz5irtVyG6xkZ7IASn3QQwxAS4UAsLBx9hvDPD2Q6UPOcEAzVBrS04CqxwVkH
JsP9ZDzizVE+XfdunR4hhKIacSFpQbvwgO9BHQdMHxdPQM7KU0ZcUsmQp3jbfUdBSi2/2o+49gL0
WRCJc/UynwsS1fUqG7ywNvny6cxxNJ2f1pjfrQE3TaAsZMllmOthnvRJ3iN9AiEV65szj2nrpQbX
Z88HPOH2lWTTCiu35xF8ASLze4DL2Z0ghU+6+Iw4+s7JMwTp4Ui7wYxJiJK2tTbYU9KDWJHoNK40
/0bK8WsNKvzv7GtukwLffBIFL5Q+HZpkeCg+sWZi+hgoOmZ+aWwhnUnpRTiudt0DXsz7Yh1wAwix
kXylD16w/kcj9bZ7xQN6w6jT9C+daPO858w+vxDL7fCfPqH5wzsDfBYo8iUqfR+TsUXI9DXWVhmO
njQrENZ32Kp+b1P7JOTwFT4SrHLUCviPQUJ8mOmSmfdVf27UylDwzInfRxfUNMSppy7DsYaZxwWL
3PskHWRKH//nQ95SQh8MuWAQMK9A00hnJ2RFctlHIDRZ+qjHtQMHpRlEI6oDKlwg2jSfmhAGt8H7
z/BhELE8ik99grutR9xjIIRrxOahB33re+o/KSIjNHKhZoNMd/bNly4qB3BKi+KGvJ5mMJcPWTSA
5OCRL81Seg11RMb2WQonrj/5zs5Dspfw/6ScgYTQLXcNPPyUnJpvv7skw4lsK+fMOuJqP0h8zIaK
HaTQrnIlovsDNWYkLvFY8qV+biuWmEsdOUhYoM8SaoUZq09oIsN3cfGxor/kF9HoktKEw/ibEX4g
7+AhDejx0og778nH7HPbJEsH8gByeWSlIu/r8g73j/T3gMPhvGH1CAc9RgnZCaSwuwYnpfQQUHx6
edGH+kNQlHvzY5vvkHFd0IGJMrHHgF4TKzAyQAjnzGDAROmjikJzvcMwtW4CWywsdyEsWtTuzoge
kLLVFxK88YtK4xkZloBeIF55P10/tkTzut4x32ojy3sNgdEBhmf2yaiofQv0t0dRL5eNqTaroDHM
h+2W7GtB2YHYOBqzH1oGKWR9kc3QTLKfBx2jvkEFszZeTSJmornk88fCgIRVGcJ5wKXltxs+w1Zs
MEMmVXvGXWwulC/eY+qQo8YJ4Dkz9rnOCQAEL1VPVGOAt9e93AnZ7JwW+v9Iuq/d1LJmC8BPhEQO
t2RY5Gj7BhkHksmZp+9v7pbOaXXv39vGK8yqGjXCurl3JgPvtLC+0E9agYaGSZKDze9u243fW2bY
063+CBO1DgDnSTxWGJEyidK5f+cYcMP/kKOcxgktdO1efzywtyHjOSg5KcyHM9LC3BRgzlkf37Tg
h6/8rVA35iS+9cFOGMCca48nHPjk6NpGXYi6CWTTo25Z3/oQ7gscMjpvv00U+/pqvp8e2oG69qp8
LjCDEg2lHMfqr3TVbU3+Gt5eFDCx3/VYdy9LB+nljJtgFmzkvmXK6Zrzg7MFFLJeeR+tx+bWTO9Y
wW+sPcryCEop2StXDBnElvF9Kveqacyp79rlZZ/Te/lzi1wSeqVN+Vh/ivSVdFO25DrPMVFVSGOb
qfE5LfQEOsVa6ZxsosrfeI9nNjg3s/1Y9T4/d1ebkvdu3bq9Wy0A01SCZKfQy3nf5n++vczkPlvd
TxEj0bmlr/CBAPJGsvKxd5+7ZH9jkV6tZL64WEskSc83s/JzfllH+eMQxvH4cuBoHU08/yLYClUu
tyHlIeybDGYJ3ETDp8oCfTAFXH8TdiEcHrkUeHXrxlHm0LUJyodJODm5sVQk7hHvI0FuU5kfi09E
Gp1fwwQjLyrm5cCTUtXR44QdMyTJ1LfjEaY5mp9HIdmXuFbeRRfRnS+eR+kPTiydi78OPCvtxrNS
dK48tHubt5DwcpzeZ6AZjSsWy+t717gda9saE0mswjcxHJX9+CSjs/D2mHMH6xeK2Vtd7NW2zn+x
fpzBePJ979a2mN6VXtGhYW7U8XFDbmLTlLd6ZREro7vuHG3lnC5muKQV11/Mv6zuKNnUyYhb9CZK
8MGm3fryuPTyU0MBCuTHk69O6cpmIRZdL1YUPrfDpemQ2X2la3iypfUMiy7pTFBJAo+N65tsnnCt
QjPLbArBm5YjnBu3egEHTrSmgAzNCCabZUqVdjnfhEVVsFZKwqorsv+ulWPFwIZvtKho1orhKD+U
A//r9g9mYCiY0/GlARfIVg8y3ZJx8XUpph+lxOi1xZzzl0rkPqVdFaOvKIoSA5Jpn9SyJ2LIH4iX
5K2RiW4tuvwFtGp07bCOL4umbJ1a9/ai7yWp5KK/4W3+JBANSAn6U/tA/IQpxSbgHaJfWeERLipz
7TEP4weO4Uty6UJQoUkGC/Usc5HmdHwQpV54W8ApfcOlk7y0Ec9+y7uP53GmxYIwPU7V85+JeaFK
j9KxGOzcB+f2ffJs87VrPKY66peZ4KnAn2v3duCQOURqeZzTk6RuqEf51/RWE+DFKzxTRcKCM8HJ
SVvjOi7Xzh0uVJGZq6dpoZPqHOrbt7/oUdpNSLr6Ibni1UyUMn067+LGALI6FjfjV13DnKk/xBjc
yvnPNTAU6ajB16JGMX1m6cpofVW83se5FfTi0OOJteFAmauTiiLCPJ9FfqI04mZHVq6L9uyltEa7
JQG3jawGI5ar6VAdzLYfs2w5UUBsspXwfwE0D2dliWT7dC3xA9Or8w4w3ATHiAObxjDvw015QzVm
UWo8uxSXVlP+6ckAf4DpQYc/+1VVN5D7Dmvkw1vqnSlWJ97J9xedNYU4cVDsKzmJH0vshw0Z/MFm
y9IpXUr/0M0Zxh56wuIhaYtjogoOqM5hQ8ME/pfZ2R6H5TDvXVeXwvRVNL9s0lwEirsXQ5QoT1Pw
JCgrPS7FZ8ikJD78a5zKl6ozyfaDyPiOKqaZqIQc+fBQ8SCu8x2bUVWWN53wvn7HeMkgnpFQLsqz
zroG+UHU6v7LJhLxl/VEHdHxFs1EPY4c+idODYoYE323+NjWRHKU7xXZ8gdIqdOv+GqkWj4K6+B/
t4gTBFPof0EGRhLK341LtK1x9l1xMu9vuOSR0V+aiHU3j5M+dqhTsEdXeOF4BVK5WGvDwM7xZAnA
MnNT9bXY+X7imbWHckE5ZgEnTHJrF1ZSnqGT938oMZzJlgFea5Dx46+7yBJ3eCV4mpEIhs2EiWKh
T+E+fqkZx4BgOQvWcJzvuDQUs0bo2CgWQNK15EZo9Fjbl9jZlZVu6L/aTx5Sd8777/t46XYuZ3+z
v+fBvlboFKLg3soT5m0T5dwpN7yHuRWdxsn6rbZ6m0XXXqKtZ41HOjZEmGbALQGc617s7dg8qW8+
Gmu24t/wOMjzkzmDbWH8GvPF3JhqhZSXJHaL7u8PfOTvzc+BHo2NzgfOjT1rRrNZjE+uH8vhhdYH
dt/PIC6GP0SRc/81KnwCxeLh5nmFXlTNf2WzJwlu+Gc2rPNgh7lsXfuxevJxrBDJGqlse1xli0H4
+xXsFtA/IXou9lcKxs2MCeP6H/vvVjUdIQs/Q38Mp2en29n1nhXPOlk3ykZANY1X//BT6kFA4mIa
lj+9/eT+eey/5ulx5i3coassjJK9wI7khi3vqap3Em9oEbN9tdHc7N39yIQVUL5TyNXiwnkDLKti
adFMqGBdHAj0Dr1TGGON50whdVaQXOaK1peFnonOdO27wvvR8ZbZ+Zrx5rN+jdvnj887Fv7ccmrb
dBXNwQGSfIUjQgdnIKR33a6byWMVnAmPhsgCNS2U7OEhvRfkHc/Kt/01bxJ7CTYsFfGdcvIWZn0n
S7HQWo9BS3qGQuNU84R1Dsa6+K0Zr8PHcGWCNCMwjXJD+ZyqPErvEJPeVBhrxKPE/6EqcuyO02vE
96ToxC0lp4ZkALtJkdghpA+vha0sqtkOFHPXFvI3JNoQLLozND7xnD3cVSVGLcSort2jQy1HvXU9
VNwZXGgNCx53J4BSdFpV1BNlb9vcVZdvOYXxhFWGAtdHPMEcf4g3LtT1+EE2IacJYY3qIlRb/FUo
/8Wh5nQZbdqz3rHIFrhyUGBCMUzUE/Vte1VLdWI6nW39jpmbi9TrmpRgf0lPglO+/Oau0rl+grAq
B2XJ0rx0wl3fl6TvFQWshDzHjfiyByrxuXQTwzerx8ablkAnaW6jB8toOz3l/DHFUxZ0//HX8NYU
P5w674vmLTqXTK/AWImLmGOEwmQEB8LPO9a9lZn8PyBqaYaXfC5hpmOUYmy7LNWfkLRtdinnP3BF
fZBZjVZzkHvD2sBaPqq4oYlZVrEVfsMVtfscPFoycEc8Sxu82opy19ChClJRt82XHgerUaNxKmd5
S44e+FJBN5BDun8Vs5P7YN/PTzYUBjTE1QPl7Xf6c2XlrV1qHb7Pthw/G8dZtrj7Poz+es8JMn1X
Edp87Pt41q375O9VhZv97k7BP/X869zUpNQfoMHg1+3IyLbZLLHyd8QJM/PQV/cgxxBBxuUgKDtr
WWrbjF4VpFSN0UWEBuuDLcu/O0KW7whqa3slEFeWmKLXShBkXCv9kARUXoJq7/2DjM4nHrd7Kgww
Z+hb9pLsh8qYxsW5bL7SWWC96GU9ryh3o+a2vR3jukvbYPutyd7WQ7o85olNV9XHJgIkZeBZIQ4h
1AFnHAEflJvFUf/86ziEyMGpGDMaeibt/cqiOQRgqEPcugIEumUDzh7WoaV8++qQJ/+gCwh/+d9P
WGQDFPf6Uopedj+xympbZpek5f2aae8MjHpYJwVeg4/N1ZXblq+bXL6ADehiMHUebEHGt53wsMCx
BrsBsZQ5JxPg61Sg7Po2h/pDFC9ztlONFSU5IpjGNmXoKyBtaqTvnQ4jS9gLqYLJD8hMfda2Eu0S
8wXhn24DBIcQZ+NF6Yom++F6wIgHRnOeG/7pB2d1mc+iKnvgtoj+Y9eOi4NBkwk8c/8VVm57NnGY
ue7WM3ze7LhsR2Lna6NoYFGQsch/Cyhdu6+DW1K3q6xu6ztZCCZmuMSpZrxtJPWsKkZ0KAfT8Ucr
00r/zlSwJ4GzFQAQgk0R0yHmQmBVxT6J4+wtuQeAZ/spaL2d9Cp9++OzHId/lyGAr/mAAuY2QZ8Y
5OILEE71gPSp/sCmDyVUwY1a4iKrRcfy2Uh6agRuCJ2mbxVu/jDwttFbSKNhlP6dMt0ZOQQY6U1e
X1oIbBWScYbbP4qUcu412I2P09UnsJhh57/bgcY3G/ylwzZLX0mmCYgwiK5K17nVElH+UE9lXFh+
g94HmA2b39nYXXYPA2ZHXxh6FRyBNyDhH8Ja8iP+G3vziD77QbnWdU8z/ta97Ma7BdbQGlXruIVv
0NyWGR21/m1gZWZE+xn2dixiX7/rpX/J2BcVNsO8WBNdv8Z+rtkBZHum1V2ARoc4rhMiD41oX3Eq
4fAbUG18bOePnnvj+9w/3S6+yAjs3zu/j/zb/OQ1Ih+6eEzSfSDG7T0oHE1j2aLna0E1a8l7+Abz
5FgZussxI+saTrCfxLrPX9Z1f73zgI2tG+nJ4q7dwFVQoBr3ubVacVHaN2ZFVB7JZtmqsbJrgu/M
xo7ZOs+CyqKZofnBH2+dZG3uZTEvmo9o1ktEdopCE+MDQZj1Vx1jrhaUVzOblf2tuG+dyxxdh/Ex
nkN301x3q5mWLvhRPlKBf2w/jriru5ZFPJOK9lW/ve4VdHh7Q3FidPyXmtEvewZq5/Z6qDGa3iXH
HxoatOZmsIjOneTk3Ldq0U6fui/KKTUzwt+Guobzf9E5fq6/E6O7FNlUPT0+DG+9P4rW71vLQA0p
S0PPRvF2Yr6rh0TGVcmqo3cZmZ1mv+mxidUIfxA+e6ALjGKdY/vYXHYX+1IqKlRzb+tv0V2/tiur
YvqX0u0x2r0vtiwTyvHf3JD/Q7A3uJFNA0URs/uckSK2y1QUB1KukJW56ciXbW2NputqwuLp2HyY
yu33kW3vEyjB9Im9DCHpBaSQpz63CnWx9RXvpiiB0uVUZ3TpceWppKJVZV9bVh/1reGdZ667Jtuo
akFvRbd1l3b+t0M9I0tPs9LwnP01btWM0rMuZ0Xkpbt32YxuLF0NvddYXkHlObEJmJCY9I1V8d9g
pehgzJccw6tzcfl+6u1r4coho73FSsvqtp2aXhphzZaXQX9rSFpo3+CsCV4e5e2jdP24GOSYN9F0
yupFVujm+Jrmun4YRdFf72a3mfriLl+BNrXZNcBP73XMPulmqbcw6e/t82xALTD6fGF/A7mgN6us
qrHvY2WOid25CvRljoYiSqwiNvpaIQ8CpJO1d3FDEt+Lqc1866WwLcuHnvjTnkANnWLUWJdnjbNm
YR2gia1qvXDRzXKVJwVXY985T8TH9k0MgfHP/LuUnLi3tc10rY3qtP9/UVyR8v1n08/Unx/xcUzT
M11XY50g0Tr/6If9jsueM6XisZbfa0Pei0tTXdQFRwC49J+tTNkaDN0J2uML7aePFHub+qtxbOei
lwVBrJpvriocsdqZ6nawa836q45pkIZEste+A2BV2wysDDMEcyuXQUMa1GvxKfes+l9bU2wvHhqg
DYDsJW03q4JwsC/boRTBm6V9M0W4dtZGEYRRgWYHJrdeGuAUsrEz6Ck0kYcylR+cyFIDwpExu97B
GOsaYR7FqEwR8A3HNbuLdRkSUDv0PHNUl7q1iA55oNtoUs1V/qr3dkK3FnSrf+OMpLFj02kZbfvb
RWnZFQUdhVxV4mSGIyv89VQ3ZIWz+8T2fHuamLO0HSD4aYBRblY15uiJrWtTFa7E0EJBESU0H11j
iCrf21wcoxQEy9jTO3bCMkZDB2WY1TSBHEsHW1LNeA0uZHRYWkWbb9Vb8DA+PK2jRjU5ci4I/01/
nmvn2isSXtNLjm0IJ2KkbrI2UPzwFF+hIVEO3nQ7VJ0Phz4c9nSnX5i1iZDq6Sjtisqb5g03OVey
g2sUwpnz7SVDXfrC6D5e9XPzOPwpD0X/POpCtyVTsp/Bu6S7bPlJCz92AaaTd0UAaZdRYSLX40XZ
ngl9uQm6JWd4u09iU3AQqr8hqhpgHbSAJOzt2NnpNe0FGrghhVHhOzm4mFsS+jbyyMyb87JzrJ2m
6V7GURLt7cfRlgG+hUZBYXq5DJfu+eO2KT3Hl5E43hIzofqZFFlCX2X9feqt38Ex2wHrwx6tKtgt
1QCKmk0eKFYmoFqmmmrdrOv/vpMISrIarCvwlsIJFhc0sxlcRrvvc0eZRjqgA7WVswcJT7IefRM9
O1yVXq345+F9/XYdx8d5kuICrrYZpnLs20N+5GsBTHQQRRe6TaaYsWkh2vVczL0KsgQg2nN19vny
aQQkmv3qlD0M8YkiUXAwZnuFQbjLmVbyM/8rlg00ZHL0vozOpUKUrjDfHDzbr4at66F6bMKg2ga/
pjS8ugSkxq4n6mMQ+BOPoM2jC64BEUv51qx1iBJ1laV3oatu54YAm1Df8r8FZuMDU8defQvK2FML
YFHPDTYfu6Gnwd8QgRAJUqpco+TcpWivUS9wtkYAdEijuLAely1HNTyQgWVp3/kbSTz3YY8d/nW0
IGsRRDUTQG3d3YwXamnO7AhEryUUjuXPs34URc4yyjx5D+HozU3kQqcnz08b6fbyXZuVJsdzZp5G
6UnSjDir7fuelk9PqHiC0LZ5Tj/jn8zmm/Gfq1hw9mNK/aO8iWRMdba/js+1SECNC5XtqhlAshXV
dyFkwVfCtunUfThbsD5uVSzZ9+ysHHtfioIOvnxvG7VzPT+3r+X0MFcpVHZQNhVxUUyM9h87MOuq
k3K2xD1tqN7tXX/xlgtvxq/G2YGeI/EJWulbNTXUi5aD5vXqSj8rHzq5hud9XT63Fz5PrpIYbGpr
dMmI/am82Y1RjLA2Vnr2DhGGBSxbc13P5IrKaAVYfITLqoqW4sbwA27EUug2FGdqcAJNB6VlnquR
BrnEJb0T+gjyu0m++RjlosQ0AMni327QwWU1a+DWxVgp9DcExkHTbmptYCY6VMwPgFl0ipINyCjb
vI95IKpP7lh2cujxMu+nS7NqXHyuq1pflu/tlef1XO/je9hposW1UN3Wys+JHc/btUm2QveOlVda
1cLovXxPw8w5JNaPUJGYJD9FfsKAL9LGd2eNXEd2Rf0UPaJdd9s8NjMz+9b94DRaPqOHRLiOTyfE
wLMYRMf9lDaHwUD1G/VXd6KbvvUSdNg0dafK7WvrRCw08IjwfGwpG686WKCaJnK+1V/Ronlsb+uv
VqolYqOtsAhqnPHB/nxKa0iSOqBNCcBZFcW1OHUpjCTD0R4LoUFU6ATrs88w62SNpJX93mAAy8DU
z1S4BC8G4mdKyXfqDLIFjKp1b0GQH69ROvZu1UQ1PTETGXr00InqZXju3DzEzKetOtA5zs0/Dd91
bkts6RTcAVbl4ee6gupQPLmk+F3NMJBfO2pDBVe3sqth5HY9puhkTIrMBg2nT9n2vLeqiWCpHZup
8q0BASyimJfPTG6cn3EPxREIqtDVXsU9fOCsef0H6yjEmgZwAElSOV8+llfaBA+43eO+OCp4r9Cf
kBvy4U0rn6J199FiP/F2aiyifU03HSwZMKEKnVvpXIXhRoJvEes7+8FtdOTnENLdBV02jr/JJmSx
cp0Ecfmz1PdOVpmCCnC/+/GPZS3+E5rIlyGcCXhO1sGhdf7lqNpUJNWNsGALkBL+zpAfDCdMQnAW
mNbE1qKssxwUB7EdbqgtOEhqVv46MAk5VTgVeySW1Vn5UQ+crUN1u2vGQ0BZULBDLBRoeKjfc7mq
ZHfiVsEQ4R5rDyGowgDjfsvQTiwczvtavrGopTWAj/KK31UnaNELXyGr1Djqwx5GMnAYsT5R6owM
5bj1Topdhlamnmndg9pn+tdmH0Je7YSCEDA76muWC2JDLDG3LFjF1Wq64frGgpVzeBXgNNlCaqd+
2mzb5yH7+rKHFmNwtYav6LQBINJrtjm5QdphDgo2UhehRj/oS7lhuF5hwkPiOFtFJz9MmhAP6WRS
T5LO8SqbJ/SSdSswg41pzQu5T/ojjZyVrSWbWR4L2VriS8CDKAEW8N0FT9AAgoAx+rYBr1ePSr0w
/Gsla9CK1QQqcvsqDIEFkJvYcN1IdYEZ/Jf8XiRB/+yjbjltH5JUKH6oHh/JPrYMfj+n13vZv2Ag
2e9JNuskm8GJHU6BfLDrBJgcIKFskgBrgtGxC3r7O1gLYGPPeCxeht3D8FHP9xbt2CCVKL3m131p
+yj+2RVDOA9TQUfzM+pE9QbTA36pDUxESiFFfDndjpdDrLzj+IDY+5G78OEupubxRePpHJ/ex1t2
BcePzPz6s5XB3gs/JR74brf5Y3pUt1KB+hcxN/hjCF/E3Hib9fk+J8+VN8fvTWeqQMP9Ngn3+klS
mFRHgp+Cgz3ZDHEOD/iosvjpPDLULcv2Udk+3AFiFuvyuedE7ZG/uQSXN+T/aoiqOCXhWQAxgFmm
67C0Ag+JDhp2d8yVdOV3VGJ4mEbOLPoh1GZRwL6AMKBC0D/mmd79C6s4TwLPg6NsLXzUQ8uGtALv
qRF8hv8Mrh6XNy+wf8s2479Pvix3W2PnzcrueOe8wxFJYhH6c52wR294nazEXxeGQVtma4TWwTQ/
AasOOuClU94lYYgCI8j3Y16rVfFOLdrNdSFuetBEwm7D76T6d/wiiw5x2Ne95FfpUn4mzSSSgUIs
GZJKDNpNx920lgqO8/+gt+Pv5c1vzRPiwJlc+kcHSt79/6lGiCsMDx79nQdbkwoUdLnAMHuC1FSX
2R8KvFcSiEeG+pX2mLLCNqD7jL83P2TohQ4kQn/gdQsK8GwlwEiUFObFoTwB4R8Mx8IoFS41/R3+
Z/DwzgHDIXueaw4SuYZJNKQpzdrWNO3FZ7iNrIybqH9h685/vOEC8YVYdIJDBWFrZHV1RZkEWgeA
NTN0aN14MC4mYLjsh5/m6pzvPt6VZ8q2lkIuG/pTSyVMQprPrk+YBVxa9H0cdl1WWk0XLxh+8Izf
vwiG+YHiDFa3v4DBxGJwSky45Z6whmkbmr6Jlc3+lzA+/Du0KLhB59fe53R7y0LhTBT+bLpVTmWe
wWPrJD8IM5BVj+GKEyMIjevRo8IEk1H3U7UvkC9j3xPUV19ftzfK+Pdn/4bxlq5pvOB/x4Zv46AJ
AoSlTticUpgGuQ2XkyEClaammzg2XsOMVsaTssSbS3S5ANtC+TI6M/zG1/BYCdxhl3hdf/ZpBu2l
9gCc2yuGshiDp7DOq4YR0FHYEbZICU/LR0w9OjN+THY4hORaRG6bfDWFSKAUTdl2vXMJRF9L9Aqt
J5HH93WHz4dMBi+kUbeHRa4pi7eqZNWBb4GhyjpeYd4UGMhFweXvTIf+v9xzcahQ/i8lpXWCHDG6
Y3ymNauaChmJWKqsuQ9tsDCUMr0NdC/PKQpqGmjQhpZyzhgDlejNqOq+VpOw3PBCOFmvJelBXWoJ
D6oTG0iuDnVTuTGp4dgiE68HpKfhvK2YTIRsHu6bGLvAqXSwTGalYWunAr++AIWeMgi1TxOYW8Gu
gVDQln+hb4b4x+pJZNJX1+Ueo5ie3mw5t4lmITP3g5APcQTAqER08doFgg7fHPuGpKBDD2ebt8lW
YIDlnirXRAfFkAZTb4LJnJ9v1QlIZgyXLNDoZZQ/UNazTaJ/rcONUYq49b4grBG/V2az5CCzHzoz
/qMMDlA/rf3JjWaf+H/3U5ARgpqtFkmWWviZd+rl1ZRmZHuoFK4N/3y8JwzCrCAByCMy2N5mfg+W
RP4+xl46XjphnfT209y3v7dpc0DorceFwEQklt2kGh4+6Qal4xxMyzOA2yObhdxo9mkTW8Cmt0+l
zBl4e9LldLIROzVpuhq5MuXI7PPZZxjIOMaCKzF0LtB60CSLLG7Y68EqcQHSlYQ1pAl3sSuHTVUn
Jnbp+LkYEPM/i1pbeOfrQ+7lBnTcvE+QrV1f3PuQvoyUriOu7kbx3+tnblkGS+hwSCO6wZNriUf3
afTwV/KSsCYInp+mtnCsOjEaslTW54ZPYZ7TN2uShdAXHC1p4/GmnvmjNCkhJVnHSA5TsUIY0tW2
gnlkh66lD8+ZWErAO05h+NXtOxpVhsLXDo0LmVSUrDbP4/UpauOlNDir4wYogTMPi0xbNE78ML9t
BZgV0m1S3UcVFdcu7Th5yj1rKsASQJShq4v3e2FNB8V0cKuwUqfA4WarGqAxKVArwHf2JEw2MCuE
UXCEXbJLCJs57tz+9JauJHUPNkd/s/ZLlpmpzLe90x+wra97HR2vDzsnyOSz6jXTuWlsfJkvWHzi
mIvxRg7x7usocXQ9tcR8/Cn7m4nekJUVBxFLiFAfYvXcMBb8DgLt+/KGFNJixTljpR/evTzGdjzw
zXmpu8VleUOwPZXN6LAKd+iNO+Mw3neK+9kCCywCZh9epH/7L0kMylBryyQguDcgoR9BAE6Tt21Y
t+n08BT8iDRnTEsyR9fbOV1NbbClS8wWHCnZdji8ydD1a5mizZZ/HnbvXIo6CiYqb5bJnLOJNXjf
+sI6bTGxcRG2ELrC/61sONswf/DJv7h7sj0BSxIrnU1Jz0xNknNHDJ6E3FgLD4OmqhoMOsyj87Pd
e75SaPyNU0BsbCEmfn+Ijv2/WnLVXRiGxmNyzeKnnhrF1mw0Tc5Yt+QQQ57gjyz9kDEAKQDabnMv
olWpjjmFnR/M3RxMFAHxkhnnUQyKDk5l7dWtMUN1o+yFps/KfwhBxU3/ak9KoGMUTtWTdD1TzKv6
aRiWo/ew8aDTLr+MdRcb08QoBVCLVw6jkyCIwFu7C0ZL/75Qcfy7GdXdEzRSKbyJ6jxvGttclHnT
Y3XsObypOngRVW6wvK9n6RzhLqGLFooRYmTNNMFDIlVUpPIl2zD4tjofmgcUjq3tYNy2lkLC4g8H
D8S76AhMFD1zSP0mb+R29h7ezfD2YNR4wYOdBh+54DjHbzjsBXSDBbFp3mLjVOYtsNBDEHvOmCAh
SuH2HHwuOknnxbmeBDtP9vnqK9Y0xXDG7x1Z0eXYmHHfMmAcBzz+bDUuIynyRh0bJXTEzm2EOglI
zcH5eCSU+YH0MqwTF/0spWNnW9mOA+qbqHs9q+DU+hXK4P+j7Du+HCwYwaA5ayGeAznS7OboVTvb
8TpWEmX8vswXN/p860OEh0wtV8LVbO//LaEWjVw7XudI31u1d4aJTWXGoO6y9sRD7fZ9mGPWFZq5
R/FW3C7MYJskw6jss1U0OonhqqL9acVezwotMVz3YW/1pcN8MaDHRS/cNFe1/SCHcxFC6R1Yry5W
MNRa9EMvhpyQBsZgzEzOrNWQiewKpvufZbkwP/VO9QJ47NBddxPRbbqIPEV673V1N9z0Y520IXw3
TLiQ6DhwKcyO4qr2mupH0CTyMHYYN5e3RyThFcEM8xQUlZieppRRjfNViSrGBjPzOYDqJzP96z6m
hUFB5wIl7cw6Z/xxrqzsoR/Vy6jwdq8dcUXCZ0jS1rc3tVmT1XdkrVM5RAcbJQNO1WKtkWxkoXlG
iTBvGaPF29YcZGQi0ObGpZKBCl0xqlbuG0pzyzWJ9qXTcIXWAYCvn+fx+p4ZHxBOq/mClJ0j36dx
a8zJJMq5eipiNNlJYYjEinCKit+7curu+4vxGXJ8qydKh46b18yLmAtoCIfIU3fVPE0P0zjUb+qJ
eHa2g1m+ZP6yYf//yGJoPHa4NRSHY+cVLYebn3jl1ILH1RBwBgf2eTuWeDc4UxwIH94En5GhIhhw
jtDyIb+gAIvvnJyRcMgudDPMUeiyycoVT70tk+0bHQ3TG20fY2NbPH0vKS9a1x8hl5/3ybW/7sW5
bYKRRv82CeN1N68AP1puL/lK4JccaxektWUPyAEsSVZeVICJ1nF8H+f9byz4mquPa9/t7tLFDXPT
czsA3tefTX1bvw4EnHUejefH+SPXuXKIsCkXBlS81vBwV/fGZX7+OUUnu7N75W+eig7D2HzZTQxu
XEinJ6shrKJDfekhX0xXJErLxmxjit01XzcdkeiOynyFN3kZ/S0hw9Xrsef3i0kP3tfssAHazcCA
CDuPQlenoVA2uZ/QYekCNp+61NjIiNAUeVc/9WJf94n24t40Mb8a4O3OBrFF/KJ382AHcOgWqrFB
ZroeAsAuG6aIBtnha/oIIW5fi37++xyyukEoxRgyFWWR5+87Zbe2rlrplWKDfRuNqEMJZE8CcdK1
bD7jk7xkuWJsvhuu2oXBou5X7rJ3rVpw1/+6+cZ+bB811vAO191cB6NKZyKwa2C10TrYzBUiGHI9
VYFYqB6WWlckrCQbgV5cbBsn1gE8HWziytw/w3OY8fQf8sUHleilubwU419r5KzYXNloz/rnTtYs
KpnLPk9nUzlPfC+O0d1zLTVftaSiVRHJtz8xWxybOjkjreMAsXrX9SegKg4Jn6/5pv+YG7fj7b8R
esLbKspMzbKg/bAQlHMWxQnZF/A8opJcbxHl5mfqwLAJErbY5676M2vk31GZm1vbMD6knTWKMUoh
qn05PlpHm96qhFaZqN/3pcVPsvo6Cl0o4vWhq5Auwzw//0Ds++bFezHDwWr9Dfd2Iwjq7NU3hk+N
Lhad+K+d4N8SAocOcjGNUgJIUBonYPO/Xi4M7RBkcPN7NqR9F7eYH5nmo793JmE53XzjwsfmPYlK
pElDOzKOQ9ekLZS3i8rmhm1Xly2Ujv1slj/A/cA0LW4PwhXKu0NZpLolLcFAoYoHhnhRcfhMFpNr
oiZzKBey5NaK1TXUO0vPuZ1i51ZffDwiy+h24Lmtmgf2vdtKzPmfiAr9Q+Wve2zOJF0W08NEZ9W3
jWjfAoOCPdnP7P1m1n/AvL/SZYfVQYNs7/keANr1MNmbtbKjXTfbmJXX00N0GZ7YMxXPtdm30kBH
WX1xHKuqy8TZzxxVDp5PEgQBQODq7hyyyrlQZtvYGK2HqehxKc5GynaU0V7wEDeJpqrXtge7enUa
A+5X45zDd/Yhk61rx6RNivF7PRN9DlIDe3ebQYVksql42+rHcW5bpNYrZsQ9IZlXnhzRAvctN81M
Y/EidP7DD8caSb97SFf9x2jbfr4nOrN/fgSbaBXtvp8O23woiV9/vU3H8pQbLVCk//cVKh1Kf7T/
yLeOuEO/nzla0nmSN48DRJ2jWH8/u15sSqLYNOee3b0z6UpeV7CshnP3j56iAFYu+PW36DOD9PcO
B6G/m56695+HUpHQvEfiams+4Ll9wLEOzb8VerTsJvFn57vRarAb5sPtWfUX/b1l3FPjly6lgDzZ
cpqSAUe1q9oNiV5HtKdN2YJfiM/rrkylt0vDUqS8m54tDdWXmwYQq0NnlJk6tb0C6HnBchVVkUCk
m2098XLPrHwTZRuE2qKW6G9Kf5xrD1WupI7QW4PCb/xS2k2bXe8wg9jZe6yzZ2zY5fdaS00X4/R7
vpfG2OS8qtnINnnI/sPukD0sULKNTW05POpjU3qFS3SZZ2sSSSTcFHODVTPVebBW+niyI3KL1oiT
yXdtRkPe2Xv2Y1fNdRAOtxjS9rQa042Sxz+5tbRrh/DVQ+8a/7WSaF+6j6HmKzeNVRLR+edKyBQb
pFEr3pM8SunT7J8Snb1LWPESvKbx9rmd4V281y3xwmySZtT9r5rs3Xv689Llv/sed2huokzL20fC
icP6siq/flrM7kYHDsurKYV36wzS2ets4eHlQ4PEEtIhSMrSY62J9NkCLQmbI6wR/LcddEwfZTgr
h8HK8O4dflnvL+pyIuyk495hEXnFpPaRVQfygYRht8QKiPduxjI4Rpy/qqWLq5/1MKxjHvPA5Hc6
NHdu1b29G8pki/Z9LV8tZgnFz7iZbobl3cP3uLLge5U/AunhhYi7R/+Nlz5GYdV5w8uYOXyCUoUI
02jhA/XI5GsbI0homWEZzoVZlcbblvBeeTRMf9bJ3JRsgs5WSdnKh+cieliH7inc7TZ8cjwJVyVp
A0Tmd6z7CvycbGPtYmBhRjLj+3/vLpQpzKFYdRECdFnJ9xKeAN041mG6c27fpvEGahRCi5oEEv/Z
leectrt/w41ErS5nCU0HkVsdH8t2JtlOVVdtxWRRvDWOP/H3W3T88V3blnMRL7rW8cff8yRKANT/
Z6DsaXvzfen6k5pnfw4jrVMhTLsFC/DHPOUcVdVSUQKMF/rs15xbe30zuI63n7lp4BQrL1Za6VL2
cyOCNpS0XXVR23WP/RnOUra/MDKc28n26+uvSkCTfn97NHLTFRLSRXvnuH0PnCHzLWyPiLOoA2hv
ic1SvXzHn5SCViPWQYME+SWxu2OtwGy20ay7RW2MFtwzl9B6yGXlHx04zuf2XB9c3YxxWathNZXG
KMDtpRU9N2FcHkvl2sNGutlS2yp7jy4gzH8XKuJdq+lyYaxy9gXcD/TX6oD5x1cEX/kEDspsZOCg
fNSHc3szSLq6meqHbooLtxrdYShRmXXCYhWRZbSJ4u3UXLv5zuimHJjALGKi40eK9olBeffYjo+N
RMXcPNQRNXMXzlP+1uOc2/PHI/rcITkaZqL7L1clq1lrqGIWHRVr3He7D8L6JYXpc4usyVi9W48L
TSDG6u56eEzjrXdhxtxfdrlnNAxfxi4r/DDBatSwcq7jTY12pUTxFoyvUbns3mLFua06MW3pYvuM
ElEO2xfQDAf5vDwlM8HK7zw/lgydZjLHZ8qjfcVpOEWFtnGP6vJDHUOfdWHdjLpuOEyhlnpXx7Ct
iPdl3Yh7QGUYIOyxzIF44CX0l0MkmM6fJ9zKtRrTJdrMgouQJFWq8qt+q3/NqorN3NP4seg7hzgn
XCLdAcqX/Qvi5MMTRODWzpbCYKG1ZcaQnVgsTx6jF2uD0gqf5dK7Di69Sy++esvHuzmhPa8cz51V
Oal8rLM4vZO4nieVnlxPvUNm4pJ+bfrB5CPKfu4059uSLfjpVgI2yKYN1KBvYOK/L9D/z4LQJreo
pTImlXLiVrw+xgvuErfaLjdYoIGlW4n812Y7Xev5tlmq2i0YQm7R/W/HjHJXuW3ipSQttbMnsSmt
zl/xPZ6sTRKy9buwB9tvsOTI0t+2hkIGGAJiOvXyv3Ys/3F0ZkuKKlsYfiIjFFDglhkE5/nGcCpB
RJlRn76/7Nj79D7dXWUpkJlr/esf6KK1rzEi2LuyW6LLTDozBlzizzYyhXErAG9Grcz2oNNICuke
5g/7Jqw5WihRQFioZMOGmTqUowIDHfGVbGmaYi0S3utShu7Ce6Tk33Wa1dO8PBM/4HVhMAHSyV/Q
itAFvpkJhzXkHJhqCwjF2RmuPk7i0Td6T5TbMNS3yY2frPLa4fNlKptySeO8hx7zdnNcvsFNJFgr
AEiVmWLTzlvdpp1daYyIB8vfVNmgStO3w0t7xtgdXD/MK5NXo6QvUOZhJP8xGDd2KAF4gIo5nbZ0
6xb9v3ZWLqU/+DrUuDcqlddKJmGpg8DNDTPbwi7QOf4XsLE0EMtSbuqwC8iZRkRxgLtK+azAZMDX
Bio4SSso45hZAVLC+eFyPnqWBCKA3rNv5GQsMK2hGsUQ5CL+O2vFVp789UkB4wA5SacOJIwarYf6
k64LtJyzDiwEHfuVyR0jVKG+25WcLFttL2tO11iJBNfXHKYmfchozWWX1iDHLwD0gmTi8LekByyv
n2W5JKzlYWkYW+LPgEUXrouyrVw7ejUKVogBZJjuBtyFN0HP4HpOeqMLyKfdRaM8Xqd80aLh7aZW
O601QLfeTgEjm/VOaE+xNmkWHNE4SKUWKXqKx1Uc4kHTM7PbZ9yOAuVB4K4hrejEem8yBI3+Xj/D
l9484faIWiUZmdQ1ElDNUXw+vp/LEGMXBpOC/Xteb6mA+boefQ/80a3URtrAuX9MHV+kvtD88lBq
KLGpm7n1l9/fcUl32szfkbxQF7IrLTmHuVu9o5lxVuQ238UV4acMADEV5DJQyM2SWzAgvdQsnuZF
5bBvzS4zG/GAZARpKP4LLe4n4uayLHgeYcUomxQ9yAQ2QRvjomCC3LF7Iy5a0dvzdgdjoGxc5v5Y
VOiC+/Deyn110C9f/MmMnwaqbPNiz0tBTQfjVDfvfL1kj6DFpLb0dsSZPSR4jGbgaDp9OFAfg9eX
MUnA5U8TC6c/1cAd+Hz4H+dCr/rSnM/APr5PLYPuPMioqmBV0cjg3JT5z7fH59DQVWEFlKsLlT5s
1C4kWvtBK/hzcW/dDph6388fzEt698ypUbE99NruGIPEP6cGw8vg4LxwtKtLktYyK9EyUyGbfRif
nprXwRKBawszIZ+U+AofT1J+TfNZdlw++zPEA3WQ4Sx9DPDoEeMJMG+6f9YxykKeXAQJ8gqlxu4x
A6nk4XNgfyvgL2A/YJ+q16w76IcswAeuJk4fxx6e2j0TDHDD53L4WSbwRT7Ldx3Wmt/T3GLglrwq
jIw0qNHk6pPRcftR8QizGDAU+kQDRNIGQFUiZDv1yPImLZgxBVnYP1R1mf3AbunrkTMswSYviExz
EOyg1iCtGOieaFWs3SFu48mJrnNgwW5iXEyIIkIMBnAoMpiODQG9+0axxZvbB0FfZOfR4stoU6cq
0cyXi42ijbEKrlk/exhU/i/6RGWUTZ+BQlJZbZ1hjcCvFF+4YXqNMBN/ApR0iNWCZ/Azc/OKM7BJ
0BW6PFx3wrfTh/6qgVoKtiGAvVBJA/Or/msNl/EggVA5A7sPRy21ZPQticM+6Fb+yPH6njYpXZyi
onYtgf/jCek3/sP74BbWkUaES++YC2I+4M30J6NFh8P3kDSX2BfTYY35bDWO4U0q+G0ISj7OuSSq
SQSdfYNaiLsh6JPmARsY7gumC3YLnbSYdr4ETxvTFIoSDJCA4Nmu+Dg4A0Tizyl/PZQvRm0zzYL9
xTyYP8OQ3IoPiaNaR8YUyRQSmicoGyU/uLWEWwjKwhnpmyBpTAINbdveYg//M9D9OS/gKF61rPg8
GNMwOfuEBSYbccDbQSJPJcwKrx0cm6ju6cMmZNhB8MaqMnh6T1JNGq/5zx6F3Uz5JWZu98J6Qjpy
IBdC3qxgMjFb/Bg11JkdLDoS2Ehy8TmA40N90MavIMHjKoPOx1gwvn5P5R6y9BtMkmm/+5kct8hY
Bpdig0hhhzNdNkbY+0T+zOkBCm9hGGfBmDEl64dvWzKNg+vThRLnrF+LxpftP6KQEL1K5pnplf23
/nH1AEwJbBKDnY4rKiY4xBPSyIhonZ6xaURlZmyGqzej/isbsjWH9fb/u/YPG3Ohpch6EnT2FDDi
x+0idwJacm5ac8xZeJA3dBqO4OJRbhpzyWCSQdPFBJkqVPgeiIgj1gg/fkgg0wN/DdRrdjZ+RL09
6WhjHe0pzvHQ7RBpwIboLT9QZ8R3U3CZDKawi6FRtwCPTHHjs+l7qY21rYLZAM7gdokPrpH5fXj+
9BFX9r7gG7Yn2f5u0ah62JnZmoex0BQzp90PeenR3qDOoEMe7HM3Xw/3+Aow3DawxouYnPlwAt3R
mnViK+EnynEHgUU5K6On3YWPscja+tlieag+HtMT3p43mD3XInmctmvRw0cfd0m/NxvAQUj/IHpM
ANshOKIoWN5hiaC7qVdD+uM+3B3EBMYvYmNlsDaYljtkYSJDj1iTqbra9NEMw1ej0Wls1apxkNmC
uX63o8WHILHZ69KQOIZ8AE87Li0v1wvjAB+GLUWJ9eLTlPyZLHQh3DZYCfxugFaixg0DvhifN50e
F7pYmbwdqNFBik5Kwv9PhEkIfwhGcCzrv4+wJHGQEgs3M6cgwKq/ILLOr7bvZTyPb6wiv94BnnG3
PyBfUOD3x8l3zFaDCKPjsauIvUqEHJPeL4P8iADGPtoYznkNOQGkJtmP4GHrMxitouMNPuwwsSst
hv6LS90fv6efiIQgZzTOg54Fv5YlD8aEjJh9yQRnI1OptxNZZTrtNppghzrF+aBZhtHlnEbjbI/z
0ISwoOjrvx0Wio+YlD0YIyDOXL/whkv1Mpq3O33JqQbM1A+QlJk99wpzA5asYBqzXXDHQEL7CORZ
kAFAKxFYi2ZTswFsmorTKwmedKVHG1UZWBfoYHT3mkn/lIzL8LEq6Ee0mxzC54cl9WBM9IjeyJBV
CNSviKg5YYnCBUSaDMMmWYIE6zNIsZ5wERn6sDlFbNmUK+BxlSABtQAO7EQ2Npv7HSkN9KsMdkDq
aRrWicNMk9AofPXtaipuXIxuRQf3wiUl6p9hTxG11Ft2fxSV+Qoau084bYjv90RZkO5NxFntxhGH
j5C9rF9rXHCG7Ar/jzQcM/uGPCM4c/1F7Y2xHZT5ZAHob4Ct8ubwEWKjfBu7cs2E1dxQ3SCqxTJr
hlGby8YBQLPqJpDc5wMRMYY142h8PDcM6cd97zFnY2a7faPTQFCj8/mQ8mIK9PX/8KRzla2EiWF1
Jn/CzX1EmJwuowlbtJlsBAm3WjQTQdqGw8GkGmo/HGE+Pb0vm/tkuBpFeCuy2YMBI+eFK+5wSo8H
AAR2zlOLfS2y9MrTeHo4+x2oVCv6G9QWbZQzek83z9XwAvHczKPH+Lv9uLJdLDkDmRjf6fQAMVhv
UKCQU+IBxL4FdcfPJ4WfOcpCt/JAkIsLMqLwNjHaSc7Sw6kI7nZnSN79kh++Yz6OnYyRU6BMNY7b
BwquEeQLJYDiobggJlbJq2jskph14R/L34pNs2/whmBJ813CDYVPX5stCnvCfM0Gv0PUulY7p4w9
vKeFw1bKrE5x+6x6PTwuRIgJcJszIpBFt+47CBXcq8IZeR13r/IVT/HYgh2yUBj+DKEKqiH5Tzxh
OkuSvA8GwOioh8ZfOQGJ4sMRBsZ7Q+9+SU5PBF/MvwleQ6PpCHRO9hGbZlvGmQwqUZtcRNpgCv4I
yzZMUZ0JoiFiKtgFd5d2E1IOqBRV/3GGiAkgRN7Knmrn9iz15WDgDqPn+A4YWizKaTsFjmIKWodI
JxkPf7zKIhwYIDMxGDcgsatOR1cGNpUBE4H2TPzRJi9PmX4CjP3QcV50gCTYsCb8lKA7tSAhIGWI
uvI9SqcMiOGQb+kk6DkyBiLMqBTjx4fCDhljUnx6rgpykNaWXfoqdD0wbFEcbuTg60CfR3Gf2KsY
+EMDwOHRA5deLVYRXkzYL7uJcR5AiKjYSSBZi4tS06IwAYDmDwMCLZVb7eMNOF7ufcV4k3rJ6zvt
6eiM9nQOwwVoE10HNcZzz1tqK9FXaydcLlug3N9cn2uQF5cMNJ0XWJLm//AZxpxnN9oVYd9v1m+Q
/bUAfbPgPn8A0VSsF6Zbhy/IC9M7wKCUv/mM61k+/WGHcGeqDfRkqgxnICQwIMhsFfDqvSvP+NTv
mRsAHEwwA8GdCCQYnP0OYIfRjSUGx31BEzdg/TjxZhhWE/381AyGXffwTiEwKc8pzd/mw6Z4ZrNt
Du2ZMLV0T3PUHO4u3xfFGCaHbyDd6+iq3KS1jhPWQl3XW2WlQVe+yEdzyGATk4HbiDuiGYKw0Dk9
TYAf7wnCEKb1QW+tYBb0XeOuOQTa+yyeJzEOg0OmmCcFJTxb+igxpZEhZ+ZPMRFjPhMYrxYjTd4M
s73nWEH1hVCSeotld4Cvkv1wa5J6NhR66cYcRvF/E5gWvE6pGTGNM/4a8PqgHXPsgK3DuQFnApc7
Gj+KCwIHQJS5xYjsQAuO5uBpadd8G1N2E6zwdUgvoPsARYlxD28txHKARs++paDaI8jwh3oUMyH6
dRQ+FdgFeZiNdUSsS95kYSoyljo4GfCPikYyIfQvQSWZQjpI0R5C0wfdHFipPcqdz7xKLeVu9k+0
xnycREiZyqUcHb34T41ekCPX8qLbJ6gNwCygKlMdvwVf/MMFRf7KMwAYuURER6eJS0BLn3z8Q2pS
wLIDRiYBkMf1KvRWgGFM4tFSAgrWRj1LMQQEIWnRIBhcWdpg5p3rR9/ImG9CGWwExMla7NFKbujM
GeiqqTm6FXM6alYkow8gPXAdCTHl2+wPTf66YaAJLAQ+0gAAaEa+7QN4fExQCHAzHUZ1K7rxeKNi
yyk5beLcGwskoR3Y3KMKH/c/HX9/Bb9844EPEsMxmg6eAvCiLf16+jN4kPlBXFaMYnnSMPk7KWsx
JoORz+iDTel6Nxb+YjWdnn/GCnIGjj1Z9DH8xS3uW0fVVlAdQCDG56g05J+pSJYsrK6t74D0NPce
2++MGABc7626cYB4mgW2AT82HGbwzDbU8M7eCyqCuxej8tZWOf5w86SykOySWHM+AJkD51GPN4pd
tKFAiqUvQ2nA588s2mQcGCBO57s3JRHcE1INC1jFxptGgO0JXjDm1/iNg/mCdfUI57AkXVhTw+ek
NYZbDC8QRjiah/JlxrKJOgrus2pVigEcgmsg3j1FYaqScefGZcIHR5nwosoipg9LDBWOXho7NEUa
NGxiHsDCAXJOUNTRQeqWAtG0M5pTdwPsguDXu7QrHsYvVCRkimfpVgBT8zz8vxXweEB4mlt7JH3F
0MHjwM3O3eI1TtfSOt6zmb/o5ng+r/q+mpIwweO54IVkxAVI2nfK+rHXIbH/5VOGeixXgS5ucJeT
bh+QPMbNN3DJ3/ntM6EDlIMZ8B+ArZe/Rf/EDg7kARkRfjC+G4CJEDCTYMCpsn6/TR3kCQvfK5hw
Li6XUbMvgNXx27/2T0f5t+WESYhewDuZ54eLjH0DXgHY7sFX3rNAIRCwkzDoVmijuEu3aqfNGJJC
fAR7woeFuqMyC8Vglwfobng5PCuh+5KNwZFsM89/pSZ0O2zNwXz5F/ZuhcdUwvfZ+HXBl+3x7Cli
dT8qpCwmzNd0i4kFT8kH6kmLLoQpL6ugREfJ2cLhCDKCcvhudkj2Uvu3QprD/RZnQcvU+wdpBki3
IsH2hWbJZJ28mdYiyZ2x2B90kv+xO6bblYnVA3zBHuYWIOSwnVuHFS4wVCADuDIT3gHYGxvMb/fc
A9vyuZQb24L2p9ww4gBfSy0U6mxhsAHRiHYbDlA+Lgi7dmKj4mq0V1BXhuiM3+EoKQhfWK4wZw7s
XNrtdY0vnP6rGJkUJtg4r/cEPqevB1v4FZ8FTxCb0vsqQ7qmPXhjN9Db9XYVDyGwHjb4GCSTYb3N
2UFv3FkQVogu9xsYcv9j5nsV11bjcVEuvagnPM75V1vqGxiIDJuh5tyqm8bQDayEfvsEfh9v72EO
T/B+kzka623CkiGJioKXwT8Dyrv5xZofwB5XotNvxzrUIaqKukSZH9HVJJvymi0AsrMbZzJP246z
l5WBWwBa3xCOh4bJx4vPUM/agalPen88cr+Ad11vq0t8KdaCWLIGXWUslNwAO7+KeJiYh9fX8ojd
MROjYi2chQ2OUT5e78y8EmSWjw+h8gR8G+9qXaw89iy+YwBZj7grdP7XLrb7TD7QgbHyEUDAxCZj
6mOqH7sALoCsSPAu1JaHDZAqZuUN9pSpU0P2aJw3Yk0uwnFc5oH8xW1uVdAprRQwKlwc7yYurH0C
pQcQnpz30863yaF/627MWWYUBlDtZrz34fi55ebgnnf7ndV4cT8PBA938QgJ7/bfp94ux9hqny56
dAa4cAA2MumDZnVcH4PXXr5wmHAHIG+yykeQbAwmSRnZ3V8LvagI3qC9vCjRECY8P2aBDCFRrT5Y
nmKy0vpH440xHWpgIb5kyAPtiu1ycPmeOFrr88/+zj5n+FfT0fU1bbdDD207M7DOwBVg9gsZeLXL
5sB+8r4pa24O5+Vv0cxZ8+8bPLueJIogqOlMIcDwgf5x9vxvNHn8Y0x9xMtXzAMYE/j5jF+bk4QC
4aayJcDNODUHFBinESGMMAeZF1KAikeGdT8C4nubLZQ7xIYUdGcAkxVy0OC5/N60VSyjw0gHNtWL
vmSr40s6aOCw01OsWiZXtsrvaagRkmOym0jMsyO1Z/KGBc7eCuRYYteiKaj/72ZExayey8R/3woI
Vsxa4VFoexrLnbYfLp7jJDx6/Vm9Vc8oYnfdCRm+/XO5gs0pm3zRm71w/2LAjPdJN2mX+phnGAky
PUR3o6BW9rxFNvbihmlcoM3LOZ76EftGsfih8u9vmEdxNMBOZGBDM8M3f8wsGv7li2b5mvAeJo8F
3pOn0nvssPQKi7A3KbflOWPf2T3vBqyV+TB6nSuiWRniM3zZS+v+7TutJ5lPwLWTzSDe+qp796UV
lNHZmyc+LJs/cPnPejDpbiO/CvszrremkjRlUeDJAKtOb6duMTKCuR1+nWSOwaGgj1SiJxiSFm7d
b9Vk0MwSP4sGQXZpAwYuFKVPlCXn7MDsS7G0izTNJ9rqsc3ce6isXshUVTAOlvsRpAp6v9hynee2
CjkQ9cnr/POYMsIgIPcOnvwRAzGceISYbWQy3crtfMKhO1G3FO6VUyH29p+H+kQiO7u3fcRrm/pO
AvIoP0Z3SYLsMLS/ExiUv63GmGqrLYsBEPjX17YfxphubY/8nvvGQvgL+FvfXodyngcKhPd28Zo/
xsU1uZSTZMi0NYj/XmR2LHmK2LWGEZWynwalV8xUrA7KZXvmDc16zNa8odsgH6eChp349QFS/E/Q
w7IOfRIdfb6Fph8AVXtvd4h9zz2oLNwjYD511gsLQyNzYs5fWIvj2EOytK/WlXX3/2+V7Ux34qHJ
ItGhnD1WyPohONcCbwIioxFYNhOOJVbqKIw94FyHU4KitzXfEBmam7pVSKDzYt3Mg3aCx37AUPrJ
EBLGv00+mAeIvux7sbeoPfztDeQo8HFgCUKMhf7aG5fjBqYBdSXtq3s8jTIDRdguXg7h4XL6/lxl
XIjKG/7k/AVEiv0vEU4qbtWC5kHpKo/7/peJoPPjC7NDCrWHQqiEWLxli6H4bFKa248atCab/piZ
HLP9MvcpiNHXO/yMHpv+Wb71lz1Gk3Zx40XMbAYARPdJwtRKDYor+9LR7AMezdX5y8m9zk9DYh3U
CP4nL3mqY0p33i3A7ylZcxPpNFvorjXNfTIhrjNgrD58+yg7eSmcB2IMeLGXoM46vs2PD1EKn7rF
0NbPrMm3maJVcl7tRAPyyG7tdLRXnPp03B9Zfc9zjUkXvIcPNE0VE59Ls3ueOGmfqvWh17nb3cBI
VFvCQZLyBPabq31cPm9ML06EWgQZkf/yK1zMWYnJUBaN9umac6eD63t7ALifAIcwqIQ3/hRW2C6c
mBmH8QCKljThWluc+jCaKJ5A879rpDxCYySJ7gpjPA8d6Y5jyD+iuvCG0Efol+CT0vYehtDNSaTG
LxHxRd9o1lBI/hJMoAYXBYEFxwocoa9dnOorUiGXFlgFpa7nuKF4lHHJ5oFXpjzGeeymgKbAFmQC
O5UD/I7HIAbwXuBi2N2UiUUsyqHaG4zhRuJBcZy155FDjwYvP/GSA4JKNgDZHmGAFWPmD+Mffyt8
USK6BqsNGHK6RVTaksW83/77RScC68fD0+dAlLINBxAm1YL1Oy5t7qlBfoQJaRmmde/vuJPXdaQ5
mpP55d93Ry8zmg6j4x5nZoX5s3R6zbhUKgO4zoFKKFufMctuKggLz8kLujOIQmJTzCde70xpChvJ
ETSSDsZq5VLqOb+o51b4MDF+rqfa7LjqO1hXexAprKHbmyTmIGIwcWeR9HZD6Im/oF7AxLCbOYy2
KXGAPuboUTWTT6Pda/FlmHRlhoG8ddr4vwBL98COGQW+LJhpAId4FoPp98z9c8M9HX+guQ3ClAf5
N+m5yaxnCq1K3xc//m0N7M7XLgOXcT2s/nSeeahjp2AJ3zXO32M4/ShGOwJMqnnpCOPzHsit8D4o
w/MFjSIp8okNABDEu3bJauWGHf0sSGA2f0wZBxvkL2EDFjjy6glXn93iZ8feczJwKRB6E559p/MV
WNlEwDrdook4tA/5nkOaU8dktzaSgwC47sCknLWQQmEuQvfgdqoQQ2A7TTS/Xj6d/67E8hlnL4Z4
cP0Fr3MBI9W9TMjwcFK/cwqQMyCKSDWJD8EcrfV75sBk0zIzP7Ff0w5OF6oCS2eFp+5nvhK2/fDJ
MJrmqTM/6EzubofQdv4ULhzhcc3EhPMpYKtzoQNOK0d3Y0BBHEHdvn0f/8YJZDItAjTxR9dhhLvD
KnX7s3yjXIsbZiOrc2ZfEPmd6IHHv23uobRw2ksMSgp16n4TPT890XmI+MVLGcO+5gO7IlgsdVWb
fmnKZfYuCl5ykDyBHu827tWh7jKunsWbo3Oh38QlBOuFFhZyMS9uCowgzJK9btFeR7Bc9fNjJih4
GJ/iyYmgHDdO1av9BiQFni5HGLNSrzocsXWvzvGqE14kdrnH2HzF2XMqp/BjoYHyncwcRS6Uhgif
7I7gY8mh7uzQjsFmYNQBnIrrMowv2IT0r5pfekcPGzy8Njix4aHFoEaCC4rn1qrdnsl5wxYH4xgX
GquweYUNPeTg1DnuX0QBxdP+/MeTyFyFb8Drw//40MMY7IwgnlJCwk0GdXR1+9wIwzboyjQSWL/H
5k0zCis3WJpm36Ke56HLGWFsScVjYDpyOgHwouTBU8X6snW15svbSo5knFrG6yQ/2PuBjXuf+8G6
Hd2sD25rQ4GAD/ea0iaRkiUKMgh1dij8bYjI8pSw4Bpw7vDA8YrsVT8bAmKgMdTZ5pCKZWKsgDPH
wtgNXxezc0D0eEPg52JvmiQzokMdfs7lF7TuB8ueXOD0jsTfD4OHN1rygHA5cXUQDgy89d58sHmH
qLt9kIKgMnMW2x4bZORdlQWfg6q9+T/mgAiGgEce3/Cxw+SM7FRLhW+Aes0R67UGNtdNHjpqHhwP
zXsAERgv9IzKQQy+upCRNmTnhmt9mZFPYmtGj4XQ8qjCOItGRi86+m9XlC6z2Ks3HWXnYA7I6Mhz
zVHCo0NRl85pfBYjZk+CW87sjcdcYQKnzu+mHGQrKlWrdbOwmL79Gbj6WHdrYsC+E5XFmsxxgvLw
/gIgV7c11P0KczlEtzbW7hEeeQif+Aj8CqHdHqzuNqUUDj34GiCKquAZXgYC03cLqx5nCBOFA6yM
tRyFpcd2SBOTHbDoWepb2mg8cOE4kjrPA9nMKWBsxblgaoWvILc3QhOEGQocNHFAmSgkzc/ywiWD
C9CGtfflzsO55PM/7Zswg8XhhHsJQMQeToSGSZcVSdAYERRzFUAEOCcEzTVhI8FE3aPquuRTBZ/a
DOeip9DTERxvqMiVQMbGMhW28FlJvY1wIXzsENVPW2/buLJ3a1aAG853SZPy4CSFyz7HeM4lLN3u
83BdqlC1ayqvHs/z9sLUekqRgl2L8GACi/E7jeobUJ/EURLZpCmlJn9Oex2MDMa984q7/A3rE+3X
FK40QpwbSHDInbITjM90dvgUA0bA1mxX+S/7vR+eCh6+d6COaVXMo/d14Nea6uKAFVL49LiUEWOK
3XsvhUo40+kn+iS//VxtBmM5Gs1kigkWkptCV3IZuEfNbsgaH1JkSmE3/cBsFezPgVfb8FXGHQt0
FHaOPinhKehi2aFFJUXjIjl3P/NxllowwSaocHzcxcxdRD3HZkOffP6A36zZXw+PCQp6++v0w8mR
E1q7ZDzDb5/QlECFb6rNOgjAq3tNqB01A/V7+i0cmRIV8yP5CR9ZD8tA82I44TONszz6rdOLsB++
//03uQZqI14HO0YIRW7tduPjghiBFObueXgV+kfZpt2ohAmTeb8CypOks8nZRr0n0+YzmEAcERM+
y2lwutXgxMdpqR4qq51IYUmJkBNkUq4bQXegjb4JET8l9QzIXIw0+UeYH625sczT3AHwA9zVDCTf
zcAhJGMCL+yRWUOh03YeeK/iuQWAglE3fjmMEotdKi/6uRhHiFObuRjeRqWXQ/3z6+1xD+JN+b/K
ryAbaHTvyBXLbWNlYXr9/eWbYhVvlGnlf2foMheE+O3BfrKdFqqTAuC53IzC31zxgbYYWhXz3oI+
lTXCc0uRNnJSnALTQJtVCC/wmJreZ99ptu77aqC73+vzjGQVIr06pjdP3CEPbgxXnSKAJZ8i99P2
28RuA93uLM0ARqXEY593mU5OdJCNzeskgS5h9oGmCCoLIF7MUFC4TReTL6JNaHE+MLA9YxcMYjal
XtRhbSNTqBRufj4ffd1sIJDfKT6Aad4rYREVe4KrU0y/sCkjyso+fmJeAemiFx4RGmOsRbWFuO1h
y1A18FkIu3bVyNtBOk9RusCvx4D1bX3ofTBGVlrvVS6fwNGcRj+8MjywlwaDUOz9EmdUW5nk1JAO
8DxV/OEw4rfHe/DGIuQxvd/9exd9oaoi5iFhZPom2q9cfpagyvz+5bCPWM9Vf1Od0DGZepRSv7Fk
4WoI/vk7ELanBfsczla3JxLUepxPvzfmMxUTJ07edPaT7B7TUqD5A6OcfHZf08A+Z32csDs/L930
xrixB5rw8+qfx/+Xns5rEJVwGmDVDO3Xz5ZftsSjOCtot3G4vVv1XwcqRd0MlvwHis2ieGOdQ87b
jhlWCxvuZ7awJSA4QAkprfJvhKUv6aME+aL47tzvKGyV6CX7dzXUy/Gxmg5k/43hJgQY/E4ZfD8m
z2+Ydl4qOQMJ8nZsPKtlK69ptDtkV7H3qrZFbyPX4/i9S9D14EWPzSARiIQhkVCJfr/GpqmPVBcI
eSViUz6OGiLC3UmnZp5vAY2KeTqJAEIes9+WCodBEbNxGjI4WEIcXm1KijLQDaKY0FMRhFm42lUF
xORGfbZi9JZg5psGtB7j5vCU7Rf0DEzWEcfCm+ShOnU/YaxO5fia4ei3iWeUyuvPFpY0aB7iV25l
YuK9JcC+TbsHxjP0Amr1/Q/KEfaBmxax+l3kOQgFu0ahWwmzLwwa0feTcH2pV9li4KmggxF9JHM2
acNr6btsccdhVjNVrLEQK1Hhxlb1I+8QxmyPEB+4CrAkyWqJIwU6T47QDfEMyB08OZpgWdjgks0A
g3zAWXmo/n6Xo+KUwvYAGTaGM4JN/oNTuX2u9b22vKunximDQWsHmvOywQSXozLYK1hdEZlUU/cz
DCJBz9XWMrVLjNU7ZyvMdoEAxIlQ44M+MZEb7jSsueAWclDrYgrJDCHZ4L5DwPRoDUeVmzpJth3D
5WUCz6JvtAfhcrfqApy7h7PXrgUl/OIb/Vh9wpi8tCsABXjj+/BeYJCGfSNXK/U0Hlna3qGNVwFx
nX0yDvkueBIDWViZYhuDZFPpoLga8oUEmeaPudf778dZzJgHSh7SJsZXrTlajBaDPTwln+kHpimC
Pk2qsKEsXjuepPIqRvJRwbqmglm0UwYYX+55Zb1xOUW7CARua0T5YEwA75JmciDmOip2I0/nEePj
IE/1KYxAInVMBGyQMzgyEJL3UaJ8BJ0JKTWRsGZ1YlzzvIIUoIZACDECekX7hT8QBF8mnksieIlZ
PGTMMc6NZjxAmuFBgpZQ2GJizKACGQ0YCFTOYinMJLDRj83dX0k6BDydkKIPa97n6gn1K45kzA0q
FDEBJBLg5B5cmt8KcTfC3sTBYMNBITDN/nh6vguOPrhtTYBJDvmvmgzhlRMWeipt6HN5Ljai4ehB
pJFhMoEvLDFt3yYbohT3HwYyJvS2ZQFeSbl6zHYvG2+hTTxhvMpgt8+FgkrzJZxupFIOwxTqjA3s
O/MdEmlr9J1eRHdsxicgv6/13Q2HBv9WIq7Wib1HkK/VfcWoivuMuxSjVV042nIv7iNxJUU2HcPk
P0xrJ/kaIE6/fl1hLJwjpVeBe1JUOKUTR48bp3u3BV0xFFqsBqJWMC/pKQQhiGds+rKh98Ahi/HF
xJLFlAyIr9vhtQr6HsY50Pa6ObJl1EuTni+IOMKAD0+kCQY/a2UCP2NbAuhRR0I9Yvmk5FUx4OUR
AM6CEICgk1TXkE8ww79qPlpIkIKO6LgrrEDYaSEpRPflay2dn9G88cD/EOEpJkgAHqm7Kxus/Zrj
JMTTxR69yHdMEqGBBcfZZz5YvFi/A+y0U5fyBrKoYAkJKlZNIzmaCe9HGUokhtuwtl7+VbNp3Vck
W1pCuleO5QWCBB6iCvrTE1QBiNr5ctfwX8VhN11QylAIZ3MWS2Kf2V94IWE2Q7KvOwRD8h9B53Fj
kyVJZbjeMlCdo6jkv91BwA+MQRGUCcNPKJdCfl2NkXBgvdxEyAN9wWb++Gg+6ZyH4fdGIBFAGH75
2+GZWaI1RAZhHjHceFPgoGuCQoNW2kNcY49oXu/EaL2galEGYonyBBkZYG0B2sr8H/4qADnB9zdt
Bq8DIAvn6rCAKbRix7KO5FsIf88KY0eyURzZxDbM2uIADQEHSH+szJIQBHRJoC87AbQuFgUMiBmZ
lOLOBLQiNhpfZq8W4MsYnRwNkGIJMGrEM7spZj96vM+kH8KOmWj02lxL3cgeFjDfHdcaBxUQFRNp
IbCkPj5+8uOSmzI7YpXYm94xRUhQrbF3jmtE0hl1PrwivEXIWIUSTICtLR7yOsTuwBVcoy+McNgK
bBCKS+dv9EBxRLxGZ8JqhhOnkBkpjloItZhxgL/+37Y4Yzi/ZMfCQ96CDGmwuaOyrUUYpWKzRQEI
JwuscWkb8UKHGUuyKfuGMIIB5WDDw7EPZxEc7uGE8S65qrTzJkAavXYbIPeuuT9HAEfFuHDS0WHS
aLM9KnhrspXid6NzM8nyA1NpQDqo8WDCiJ8IAA/k+OQkHyGmAz4Z0/0hqCTHbwpUiH2mDAOcQLU3
rVJm7hOTd8mZL8JDhE4RJx3KbshSSGq5DvYHkTQEgA3SOhdvQGirZSiI7BnSWuxbzZjDELsUkYgz
4hI/BTJAPae5WASCQiL7Zroiz6W+V2eH32D24TaNnD7OizGpfGJofp+rldexCzvqQLYQaIww/hw3
g0jjhBxyMMnFipHho4dUxx00LiyGH2aDkoXXVVo5LwIVTxxqbHEqxPYWTvdn/HxPjyyjr61WttKu
MYeC2o26l8wjci++RCoJ9QFsaj5A9Js9Ds9DzCCVdQUiFekouskLw4BaGhfbatqg3b8vsdCmpKng
YutE+t2X2bTD96jbqvveCuL0g++/5etsyfZ0puhbqPj7yit9lt+aMy5IYlfBnf3IeP9l9vavGzm9
9LbLN5IM6l8eqPdYD+O1PsPHEccdiPplNDp/0YzZ3XmwrqFtzjFmn8mrN9FUBodcc+7O2NlVf8q8
pTI8RjLJQCSM+kSfhag0N9KhGQMq8UZqdnU8GUl5WSjeEAeRG482CQV+uWqpGGmnPh3PZrwm+3ar
W09YvG/4mMLlBRo0g6jn/Hkrlu2kcOCRjTkDySsXTFD8YKDYI1eBMdu3pLHi5XNxQhSciDVKjByL
eRgbk7f43zmFP66uiIhyuu0dpvSTcFqklotqjMEA9FUaEYiqbVRH9TrBOkzwjLHVMZnqzF9zcp/Y
/wbAIfM7jSZ5SGgLXuZSImX9SUaGd5VsCxY4+hR4ZOAZ4m1+omQ5Guvs3pgcccK/xUwtGP2j6b62
01qyNQA/EWOQwy05ZwHSDUMIiZwzT3++8u7TatvbloAValXVnH9qRGireq/BpRO0L0EF48vcNzA7
fsWrU1gVNX6Tj89nvCQnywJ3bcniwxRf9qKNa8VLyGyOtQiOIUpCeSO8M0bq+zJFhEcJm9OAinr4
l/JweZoJDpLeQhbjlbpLDGsGKD6UtbBLk4l6BVIX/F4FHzaTBQkvrGquZbYT9ecEcVMKVKQ01TJ7
96dqAH4WUoaNEw3oVT1emy2b0S8s+17c1I9RIQf0wa730I+PHqMHifAPByGXjMvObNWW6jBYd9F5
a/dxpE3AhmvOfhRbOrgQbMcZiuFogR0CcFLukn7vGORlvbGK0hmQVQf+L0etE4MBW1HtSC2y0qKi
r9jJ5vcNdaYJfyUGCgtiENEQWNUCfqFfSfSidjcVfwR782P30T+BBrqsas3Tt3LYiAUfadWzQtdl
qh16zFw0QLGG89kh/49uvKe7K88J/petHWePz6Xt/vxQN8091NIPKvALxGvx65AlH3BO50y0qOT6
1qdirJBqZdplvt2z01ds/MT8rSdk1G/6pJudLG4/GOCjKJCwTTPFapv+hwv6iff/obTRDrPu4k7c
JDGciHSu1uctbnrIXDnWON5gGF1QlBl62Zgk+zGtAXrYX/LYSlBQsIdhY5AyuxBkoKWndQtP7FJ1
d8IgpZ+Jm8sxEkyfFmiVJtouDTwd815tHNfkWvR2Ar04Z5mGz7rBxgLSEBJV7YNBZlNHQN9PdJPq
JetCHwc6ylq3V6v2suMHP4laZhSV1hue+R+Jli1Atrv7sjRA3T/kyn2m9A1jTNEBDFXlZuh5bGyf
Lg7KbaWjPtYuVUyWoLy2JQk2s8vusxYU6cdZYrCsJewJFtU7XwG+dvY2MfZM5+6K03rAqqjORTGY
h4SrvNj/ktn3M59Pm65AKaf6+kGwZuLkvmhMsZzYdw4BB3hYJljDlTE3+oDK1nMSrPjvumzZTyGM
DIygpY5r1Ui34C8hnsOivaD14D7aDT+3neEDd4+Du4ZQZ1nUsdSCCDYTiJd1iAA2NEWDFZlRZjXL
WWc7CJsXpF2rHSyZA017WkW6LK27h/ai/2DVc21ij/WNm75GlX442MkGQJ+XexOvym/Uf+kWy+ab
X/e2wwEs/6xb6i3eEoBKx5nVjS1aYHN98C4pdmb6ZVqxa2N/0caT7zP/HgT6A88rO+Vk6W0tWprY
zMBY0ActTxAosT+5Xu3Fc33VO1MPveBf2c/NF7/KSqqBe2Ba5HddCAb7hFGVf/o4aEeu/BpvqSne
9r/AxMFy+Gw87DXTci8yN/vXa+eLdu7f3ibSwAsmTCMPCeOXquvZijRiHacrKojxGPLea3QgLdj1
V9g67PoqDBeGzoNVzaIU/9wW+0uW/M/ZsYHIxZ7sRKFhFHB0YEJX1mHxGHAl94gIMSq+5cNcWtvB
jcEgxSg3gxxrZ0aymMJhpbObKQIpWpH2RowuFmfzn9JJFgH3xk60tS6GWCRWPB+b+lL39spqeKlt
jKU+QByLzbT9B49n4Hw9BQPf9d4lJCGjmfY5r26bp79gVHtpSFOZow6LeAn134HkiPTXRn3Zsv4t
8qvZwbChT6KfkXxui/h09JE8yyspKo6MhCFYy25LmW6oflVCpXUL0F1O1IJGiYV24TXWpqjyqLJ7
sn8HgsMPDTu2WHRGOnGlLfcKbuyaNdZ9opNHHUmL9rEYTCEOtvp0qWXU+4Bb/VsjnPU7f21gFB0B
OBv6Ceb+9os6lQWKzXKGoUNozeGeMX5YedoZWLXTYGLiJs39J2wDb4Wv3wkratMjSobR3Ii1Aogs
H0inNA4FXzWTUNFQv92dtNqKQHTRTMnUWPInWZczpqnwZxjqBFwwL61GRAFdBQ32gEGFMONExVHW
LsUHdGp8b1SuBXrGgLGpQQP8EewqmDKA2RjKFrckPVeUmau26KOc+ViZ+T7ZL4WNNPLIubrP79kG
QgudZKQwU/DY28vEtQBDvLqb5q1sk13VGWnkCk7Fc1mwreY2wSGqCtCSbDFtroytdHFf/YaJcnJ5
i1FyNatcXhAKMEgARKvWvfALTarTCPqsgOtOu7m2aqeG3crfkTOJ533L+CXo14L2IqJuulXcSd+B
EwHFBA+Z6DaOdqtAwDWxtpk93KzAm2eoYpoK7oGo3mb8I8gty79oXZyYv4rwIw3TRUCpG9w2TEFI
sLDMszFsTsFAi3l0aKj4xJyZX0oCmJiYR2c8ILJuxezTaduYyByx+eHeGZSgUuQ4iCPl+hUX9rgo
nlvLOnVVq6G5DPZ+W8w5ttQtWK30cNm5WXkB+TxXIqWULyuF6QWBC0CesXwjnUCTlC0hXLcingNo
pvdhglXBCZRTPliBvOzCnMXMh+PD+yG0hgfdO/ePZ4jPknSwAJYZQg2a73KGMmpdh0oU2dV8LMfX
UqRyx72Kd6aDTTM6WDTfdWSvRH06iBq1q1pkdKlh1Z9IhFOFSH39rVOs8vm80Db/ZjRWHoX0582s
hUDAFupQS+F5RKqrRykHUOPqMFwd+7tnLzId7vVpbe1z5fijlFmVX9vG7Vl9feyz9UNqkH621vH+
iYKW7V/HZJP+XT2x4ut4+ogKKlfanUx+EdzTSyd6IDmqEL2y1qt/nuplbRFEhP6hOJY3Sqt9cYHF
Dlt6FffMaGh2KOeyrUTz0Ecvfv4IaePncx8iAQ/EZP6w928mZkzE2njamsSZ8SO0Vlf6Mo/KJlN+
AztXhZ27bv+qZU+4lQ1c1RUTZdAc7vdKZ45FxwGkecR6PLzz03SeGEUzUl84N80/qGlssuO0o0zF
Ne2mWs+rIhb7jrd8PzF5sDXARG37LcUfQCs/EfjyRzvkV+28nK13H697E4P7euok6dmSwSzkMjxf
nGJxea+fV7vyln/c/RliW55ordiExAK52u3tkA/8nhaT6HacY53HMejY3mGhpg6dK/31+8cuwIIO
bdCDCglqT4JFbWRTnq3pK78bacvY/YcUEPVeXm/U3izkbzz4++ss2D68GDY/6rP+3ktv/l1/kyvx
rcqnVphk9Ub+dyHFf/HACklroTbIfFb3X1A3qnl4L8CoEFzVJWq1FsS9mfq+kpD5eqgvFZkhlpTb
U5FZcaKL79LmqsyoS0ulRpKomTuRIE06u21uKx+kvN0lw1j6+oFlzlvuZf0FFSPzJlyKByv/1fdz
8uykOjmCWLUqGODDRkAdI6Hq69I7pIr2NLNU+1BDISTO584LB5jHerdaeqLahJzeWIEiQDRoz6rU
wN2TJdF+pb1tX0d3rXqbgY+noCA85dpxdBzFazHBDcgt+vccKH7xWYG3g2lnxdCM+wRcLVHMjYUL
l39lpYxyveTkMDx0dzX6oDIXVdM3ukAgRZfugxWa1F7wyuL3iue4BM2YOtOjdG85e4BLfRsgC7Kv
YqjpfFWztraXss64nOwPcSOVVYO/EHQchlXVLV+XOZ1Jedf80J3OP8dUAIW3ADqrSu1atUOy19XO
Zr96FawasHI9p0IUK+RKFpzN35VXmcrR5645K7aP8GLd6spdpokNYnfVyxUAXAwf6ymKtytWpKT5
1ukDZ7k2diGQc+XaSwPGAMEIW9R5OQS6Qj7+ue5w/6mdinyPfl+2/Qs/d5SryBM3Q2Vk7X6LzrlU
CDCAfakxAVHgGmHmXso3LlZSucbxDY7ccnDBcOHAUs4N15qhNjwF6CPx5kkxu8mjW7kOOlWc1fKj
4BThqocFI/RrcGnGz3EWCw5f2894I9tdTcEPrQGkAvUG4NWqxyhFazFsYXOFfee/ftmyPMa4Ln7+
iDUcsOnlq+YuwkZf3Dm7Hr22PaC33qpFDkW6cb3b766FS22RDQyrjw1m1aaQqvzwpqHBPFbTFh75
Ds75Wg9QKp5H9dg/obGIorayoX9cajn+Erleoo7h0IzVHT2RvjooW8wpG0mB86kSOEYvlodhMdqN
1hZNLfR8+11B/qxECuDK7sFlfJtqi7/tC97gZbIfxbFs1v1AhrnI9kFCmg0rw+HClRmPP3S8jatV
4dhf9m8dFJRy7vdRw+hxczfl5Pha2XWfXzsaQk4bg3UPJ7y2ueczWMvT/I0u7VXQ0rxMjqP1N0Lp
RvfuBwaZjOUPE7o0E1pES7pw+YmsxukEC55DdXVN2ceq/JE1ps27Y4V+2azjh7mo75IeYW0BSHz0
prlRjoPa/W+zqKWC29yNL0CgMCBGqsJbokKsxrHmfh4LmXG2QazsKutRMlBFOs/8TK5IhUCyNOtn
Cq5VkLIe2/Hy0y+WKv+yANkTH3FDFSvFpttXHLt/hc9d8fNeGCMBGam2lhq8gVSdoKB5Fg6bYiZV
eWskPC09D9Ky7EOnpZpYldHpY+fKds1/bfesnshqDfF7l+XPNlvPPkqrbSl+7E8NvGxrA1ZfVZO8
dXDwW4mIBbS0sAG0tDde2yAvi8j0ZmB/Kt8EEm0KMSSdpzryvCrltp119vd9ra0fQU6ZqEa3lbdy
alp77OoWn6OWBDtG6yqbAISjbCN2r0SPWhzLSsYUk4wMsmv03+Pf8vS5Fm661ZtIjqan0fvY2WFi
RLpvnPLt1/74mdZQDna6O2wXAXl8Cs3KkW5i+X08DW/H9irRi10rG7sj8pSk3XpxJ+Vb54StLkcI
rBLwoNawAkegSY7DDUGbrpnAA+lBHgplg71ZeU88npEEyBO2lpPMqoUqaS/Lk6PK16vT4wBc0rFg
pJHoRhBr8S85LcQ0oFgaFB9U7IxUSkF+/qK+tv61etuWG9MINuzbHhW8ZifFdlgbo0CDY2XbQ/3I
R7rGMvOTY2WZbyPBKSV5nfwznQk/Wl0Ve7uifmE0/1FCIVsDhKAnvDYuFtTJkh+IjWao8Xis5ecv
DN56fb6w1RzJiSlWcRQKH72Ud9RRsCDvC+11ofHHcCX8ADDt76wcaLfbc75iluNUfvTXnJYmo961
8NcA/Ax6I1lpPDN8s5HJ/9U5EjrdbaWnB69hiPP+bzsQXjy/CPv6gweaH4WCjV20+p834tLhIrpS
at5rsfc3royb/5gxhd24bWRX0p6Yz2aKp8SikLbe3z/2sMfKA47UUxp7AqjawZ0ilH2FTUOak820
5JoqWpzKslL9CIL9LOODlzuFwc14IBzJnAWVsgUsFzDteQj+fOR7kbI6LyDqf41XYVRFXFYz5W0H
bvmvDJiAH0+qmLDlt10J2JRaMZXXZzIH5Od0XTY0o96LBTssx397D9tKuradpaC4cKSjbEFhnyr+
cSmx65iHpUSLodDJ+dCsn/37cG1d9NG2MN8E9fi5+DcfdVqjW/5jfiwONdq8BFPctfweJPKsbkcO
nN2HgvAJDVKkepvwQ5n8MITZ6+NIzA0NmpTXTWD0vsOFJN8wJjyovrVvjuL5+mCQzldSRqFrEwaf
Lq0Lx93AC6lkdADcTNd6JJIr/3UrjKT0ofq+2YLIwvOBk6+V/Yj7nu90FvmZHmELpxOW2A8r2q0M
vRB1WOKsVVxoZDJB+VdlhfedhFdFFdyTTlhGCG7yfSuiY7uVvBeak2r6me8wvOEYOpsllbGL8NfQ
pYY4xxHcQoX3w9mmr0Z85yf2c0oa2vx7/tcrsQK1EVsdGhBzfKZCKg6SgaXpwgZLSZK8CjcbcA7S
pFcB6v/dmWBpxLWlbYdgKXshmdqYDAbXQvvz57Nvf2IUstMt/HqR7UPzXipd8z4/XJBcvtu9lmLA
t3g51RM812TKO0pYTFe1LK9Y+fIQCQLCK00FppQGZMrl+n1z/k/yPHZ8+i94NmXOiH7yXRH6Z1km
5nQNBQHq9SkwSQgw4stHuwxySOaXkdamdUGqtx/OX1pcXHX/5EpAozpDm4hT8VwigXFCLHdUtD49
P5yxCQ41rxrY2m635erMhtwo+TUgiZdPup6UaT43rGhpxo5hO/R0oxhu6gUCTCCGElv5w4aQFA6n
9cvHUkGbKCIt0QjIMiNz8FNYnYuWxDpby12LZUItODw/SJV/4t/rH6uXkiz+ZFJ3PhIRIsMEt74a
0nFXucNfPu7Qm3Kr73MOZedAh+HEdr8H4XPu5/R3+BMdySkTj5SnDDYMnNfVq0lfoZf4h5L3bsAI
Ke3Q5Hgvo50cvJOCM0+upsWk21d4jSIDbVd9qJD+xXl4GPfMqdA91ElN2eUnG9z2pb3v7tr01KJ1
jV7DVRO8zrl0KCG87DlhXqjByJesuGgsGtP6VJNg2WUgsB9m8sruN1cd3srshVlbQPOigJddm9Nu
nU3XJj/TKuKjneYHmtJIupS718aU9220pq2K/YtZ7AeQz+zWqXCKt/IPVNrDgn7XSfSevUUTCS9o
TBhImlApd7RpPjFJza2hp78crWrXerANtcPGaExi2p1Nd4j4i4IqEInZvlyr/NjcXguLbWUthHvb
yPLwWRSz6fJK/sSumcoJ+Xi1re/PwfQv+r0EKDaJEK/dc47jfqL5IHX8E2YbyV9roYK+ABWL73f5
6en4V9IuFKR+pnJYFTb74nle/kqDS1h4XKtJdoJEpPdKhGeFDvMxL4BiuW2u9SnhnJca57p3tL04
NuLbOnwzuWy9JLnbDsRaOfvL+v7cix+ACpmJcmNTE4J5TTShm1fIPk9TvB7XPBIYPZdN1WbQbddz
7BkMxTXT20BveJrGtM5bWWnbjxIXxpLoegWadfvStHtY2svPl/VcKAP34CvBofyqeMQxT9s1pu1o
Y6VOfIpTelX3xhPWFNwRe2NsCf5Y/071NTts+CsIC2KCIaUfj8KznJWh8dZT56rMMj3bBc6Mbegr
0763V0hHmjFuuglKs1NJLm090Ykzxlm3VoJLVN3H4YKrGtcgNY3+/dZse2xkqkJYPL8cJYDb1OKT
owahWVpD6FI8NbUF4V/3P5tn2YaY5banyqV3cZY1bSzb8BEuaOUgDbkoHcRNCs4MmgINVoX/SXX2
AS+pXUepShI9W1cWG/Hd3KNWZaoxTb1E/Ti6HfLfG9qfRFvmdWVaXreJEGvx7tkoJS/SfvpgU/bB
Txz0lpNwijbj/a+sIXhohSrvrYW8COsLoD4tXFIwNx+b+VNuiMyvYmLGovp3he+sR4rBW7n+ZT4y
pUTr1eXraJJUtvhgjT0hAiZiUxqNlAmtnnDYDKJLPAqc/5OMJ+Ggcf/x9cMp7Srdu4buuzRGowIr
aJVUfh5OPcyDTKJVDSs2MW0iXoWD11stgw228jR0cSvfG5DbQkAINnPBlZS7buZPf2ZNsMd/dGqF
FUbFVNm4kja7azl7iY2cHUuvUoqgSvGP1BN82lwR2JY7gL2/UBI+pcHGGlPtThcJrTNbi/XxTSy1
u5pi7x9wyo7bsmPVBBzB7g13iQWuhZRgCJkeY0zKimAl/f4IooNHVkwrQ/+bKJcZEon5PfS8Q1Ki
ddzOYL7sTRLVGY2aYMS491v0MWcsIhZ4rKUQWro0A/EMFMJoVtT6Be+wCAoh7kcb1mSheylqdxc2
JLQoL9/xMiX9rXwvJMgwPE/AZsABLYmFGrqWaQWeVqaVHE6HK3QYxu6hwuI/PTtrh+y/o8WNzgpC
79za+hN/FBKatlPy2dJaHzFdCRNbrnR5o7jWLDfXKFlteXlSGlWUNulEOZstLiOzV6a9vNXu78Zx
0V2tW1kMC8H12f4x3j0Eq7rLPCuoygx1aufe4/vpM8PBVUKM5h1BTKRzOY9urnoWm7eCQJldtOSl
RozjWDF1Kk6/34M0JkBECX4lk1zB1xP1S5OtRi3FQivKRC+k+o346SGIrDsgzc/gyCSkuya2r5QV
hmFuQEG5s3vU6kIiTMH3uESX0m37lrLgiF0JmNk0inT1yCaShf5KGwR+gG9Js6sJ/vpblTCXF11d
mXQ+2zEp5E+Ag+ZiuGvKz+q8ujmctEchy2FFRnnXooeC9yAgWsjHPuAesfzX5OF7UAF5A+ALyc6r
fEPB6u8+LvJxt7WYDFgEmV31SOnB3pU6xFKbqG+3zUy2Go/VdDFvWgqL2Wk3Zu/8vPRaq0X5RTLD
XulaXuUwuktoqddsNX0p77JF/7EmQV4Wn7lKLFe5bav7ZFNn8hSviJDa3+oZUCPszpw3/YhmGsez
MMB69NjGeJluqjLps6lyJms1qx92gzj4a1uPpAHKLL5wv3VfscY3zfWtjhSzvOiCFtbn3oUwlDe2
8FtSPnoa0OW+wURjy0fDYMf/oaYiXRln7YPEaHkErmQ000GqdxjuulfVHbikvKrESgHRebZSv4tY
/ja+NqFabS6V7MqvH1dmDbVoPf13HKo2B9PxtgJww4aRASn7JqVTiqg35gvUDqY97Us3PX4gvaQF
CJSXHy+MhGcxwf4On6h9oYvPTCI/x2FK4D1dO2DkiSThwq4a89768zgHZLZuv4ePKBrX4YuREvGb
bd1dRG7YBtucAxQhCgEFkQiut5ZDUpzmfwK3LyhiwDadnO1NbHJq3H/WlWg1wjtGele6hCFoQN9F
XT14/ameuju2YXyXKgAR8iNWFv+YAFKKTR9bh5foJjinpctHxDHc1TrbKTs09C45TsuyRptKZANo
DxkL5O7lb2ZytfXQLNM8V17oXKvgBlgb3Orp1hn8oIs5zTclVjX5qoNjb42rNvTBCooTievN7rX+
Ui3rEdem7WzhDsadQlxWmBms5bBDGMvNU81th9vJ1MYYN48vlimwdXEgntNGxJXejSRCQqog3QlV
277JUqKSK+fId0M07vLzGaLPLv1FQxtaHEWAoJJ6ZAnzF+ipcvC8fN8JVg3nkHvMcPJdTvLkF5Q3
gPZmLKPBBX8pm/fcwRbmCAsqQrIq8+X9PtaCZdetco0F8+1FaTmwvs+zomwaAYOW1VS4Q58gGiWu
PMWtbsSdpHomdayKbVx8BedUgSkptQ5TiDQ0iFC5evxNqcKa6dqS+XaitRouB/D+5ka21PJnQSn8
+r18PfSjAF+Sp5fl7lHls7PByPVDx3EK43kU2PUctHS7UdI8PnH2tqx/FRpKgyH+VXtfYsM42ENY
7rVbT3Pf7hkCXN10lqXT52vwUPy/evcmw66iHbfWLq7FQIOuIoWLcm7aj0c1PZd12oz6qxGcS486
y/X4n3BoxK7naNl/1WJ/xx5JWy3qIS4GlgRMvCBHw/V74LEuikHDuy1FfuSd5ApsFFsx/iQUNoma
LdSjEumLlOzYarYp0lftWHPXM9u3s/UrJOg5PHees1P1+hkbT+f0xh59IOnlQ4lHmpTpRyrRcUrL
eF24WEWD3KOUGa8/o/Vb4KAJ/LOTqSQ+ORFfJQErugkgdzTo+Yv2zCTJYzzkD+3qmYA0xDqoZAat
9g57TUq9PsU29k3QbbEKYjJQSHVznW33NmKUw1MG01TvX/EQyIopGTeRNtux6CA93NEi4NmgQz3+
lt2gM13Wou2LoAy+yvlsP8ZGap4AxGRU8ZPY5NCPTMwdb9ttEdeSKYEI6c/LCP39iMIUHxn5WGHv
2lEQNsYVygwzIbSFYC4SR5DuPGROJb9OjSD/il3yj0F6dqFyQkNZzk+jTIfxgcDJr2w9/vv6xn03
nOSJ0FYkyo8P3KpMPzZes+VAYfy70RBfZ8QWJoPkV9bt2A8jP8/xc5bUubB1O32xM/DK+O/jy5BC
qpPYVU/+pVCfP1bj9fDdwdp3LmgKzCNgU6JQeUjpt9mhw4p2VyGMnE4i+dR8M/OypBYRl1D21o96
6mfXP/SMpvK2e/6EBTYy/bO7+XGe3Ebxl7GzHcSBJ+5QPTyWXxnXNdNJWFgTvBqfNu7L+kL+MYJY
+d3hkFU/d2JNeu4WJsxITnXV/ctMPITR70tAH6FYI84/RnYN8fll+gTSy6bI1h4i3h5f9y56YW/b
A4tximT/tv88tUF0/9Z88GRCnRncpFOfWOKdWHX2Hm96OBX7j31L1nD7Xot+o//VT2WPHDGxSX0o
np13aE7rcyFNZttNK32ENJzQjaStyex5UDACk+z+DsDqQK0Wd1pjSo8SzSqge1KMx3vPH9Ymo8xP
SEEUKWVqfSjCrx/rXtJNbmDED/lBfaQamRlrifGREksLvHycT7FH+Yq2PH5V1FJetZsOsx6GJa9W
yOIYLb/i7U3nJSBwV8WWDSZ8PCF6UqlkJIy5GzQOH+muYYiNIJyql2raVf8qgpo/Hur6xhx4Qcdg
KFNmwvgeyxz5PP3eePe6A52TXgBLVXVghIjsOH+MMoJjFvZOO+qaEy3ovew5vdcOhjCPKlVZ1opi
Qc4h+a1BxcRU43VnP8jJy011Yl2ctZUtW6bPpuD3GKzvN6xlTJfHQap9HW/I8OKA8kUPi5urIE8W
iEx82F2GDXedXkhFbIuy+gt+uxdGsEvTQLyeJAUNoGSyrwZEFJVPXXuMI/8ceBfFTTHWDY/1w7B4
9XPDeAULTx9E2PqSVnOrsJKAHM4ZtMPxpfOG4O2I52PjnYXyXM621/UMJpI2ixYoimcp28/6KN5B
QDrB383l8PbNlUB7DW19V+iHpprWnOpiWt03jo3oDw68KiukghxLGf9uQa9BEOCD1+rp9zkWB7Ak
SvLM6cb/3uvppgiwOapb2zTGwfShk79sbtqvUTCaTBYXH1mVE8uu9SBde1ZnYSO1VFvI92Nprtvb
ireRhSo0RYNc8zLO2Fehtlm5LyVKJsqilH7W4PLKBz/WcA5IPWgWqWG2jfDzHhA8UackPgl8jsND
PcdZRPlZvg/dvup2nmjkEKvs6FoZnD8eTdwQkFmQTYdOQoQTGw3q31aAc/tkkfXoz7Ear+FM6I89
2uawXPiI1raSay76kcF1Ph0lANkxr4rXFsNEncdhheqMw4MACvWxkiYOGhXldC6/CZ3GkebzkT/N
It0b2tPiahXJeW7PdgYpkLPwFjHqE5CdVROJ/Gdf21mwEZuQM7UGVfjRGqJI7aY2TdUXXfRGtKfr
4Ek5fOMBKtCP0cwBhUokfWGt77XrRz9unrLNIvRIMartTtAEuSR2+DUeG/vqHYShFG682ypaAUiH
b0zM2m68mb3nOT5+DXbIp0aIjFezUAQPT3MKjF2kcO6d26wYrbiWw0j1NJ72zx+0D8ePxeBV91Tp
j5279CztSBs3Zfb7rNHfvH9yw8j8VNWOHiG9llVdTxuH7/OQnTNdnt/lvAra4W2iEDoIPeLyQbGC
LiVBLdde6+osxtdPC887f0TSZaB8+UMK8nCe5P1th7aY6d6jeu0tBmJ7H0XJJe9EHjPhOD/0Ns1E
L9m9sYZOMrU4tPmNzpLIwI/2mzGatZgQ84MP0fg+EwP1t2iLl2WKive2yCOeT6NIGfn7w3kc2ng8
P4mfVf8hv9NC2U1Nzs1zh9BiHEq4P099cAsJahPR9W0UjBpPsgKWfbCYXnm8DASL1PuWp4971zxR
g8xPZmzvNMZI6m7nyb9Y89E/d5MI5Z/WJBad41c3mSrkPqKT6QCdQFsxhme0Lg6D23+qczvn9VSr
Vp0rF6VgyPkcIhN4IF/5O2czLfDv3CQ+okHTg2ECGLE8EtTU2Jl1XaLYD+3gA3b6lfyl1UeCNS0v
Z2nH281UnvXHz7R5m9xqz2chqgETwGYGPr0YcwgU3yKn5WZWd8jATyIxZWvxP6W+Zgi8LPgxRXr8
SidLO7TmVgbInoorOX83gtGLjc7X7jc5eY6ioQXdmIJ++o9aqvfM5BFx1oP76FTL/IEIt6MEaDrW
y3YejPBK6ca9xSChEB9Evj3Y7Hoj1WisEV9LBWlEUq30vcUC7QITTQ7eexHAxeehBnBNSlFGaj3x
HG1lg0y9shI7/KwlsekW6Ducj4pbomZ2NBkLhkZo+lnM4UmeC+ld/UTAtS+tMuXlsqFQji7KqDxC
RCNcHhR2ysNF44DwHq1uso2tuSnaSdiOrlpXdsy35vlaEgwpaPTgffCNjoVn6hcuqoB1A7gk2y7G
WjGG0fznsOLY0UmreFItF7JfEQRUphTj59f+4/a3VWxzj4oACP6IAGPzK9lMP25X+xXSR6jCtWF0
x78Dhzo0vGRDd/dUmqLcmtleZvCcJESInWWUJgvRR9Hm8Kr7quFpvJ9/Se2PWCOf9KjmDsz5+hJt
m92jvM2pWkQ3FnXJ4I4VTO20yPd7+Ti2DqYHj5BjE5tx6vnGcNprHNmG5k8Rq1JmW7j+rAvnD292
vhbj+Fxc+jV0aRjY8FIulngZLeKAwCdcdonddx/EdSu+2V6ZI4I9nY3I7CiV28ld/53o+WdXfsFI
NHXEfi64gGsdkoV0Dw73z7qx+15/7r4f42d79/MYRr8EOQ9zMAz+Ud/p0X3C2NRunuNq8ntXv/7b
WZol06Mjp585qVdwibz1LpMbpfTfSnPcnLAuXbd50unXxIhlPXkGkHq0k/mYAhY3+97mu4XdFjO+
JPPqHbxLm1jtsi9pUzwj9fNOpAZ54mn0nLyIXxedKSq5QRBs2w4lUpouA9ayjsfw/nOa3Qbb6mJ2
CSqEyISE58Ek9CtVc8eyX3fOuf11JSh/buLMmRAoTORDnoKhKBbAgt7mWlok89y3rncR7cUVk1SE
VVrSSLDlXDxtUVFsFq30YJfTdr0JscVcCOam+zFWyKGVGW+HZ+Pgj0kU58tEb9d8rfLMHbKTWzM7
4FY3PLOHP4a8o8yte2GJZoOwKJwloaDjAPKU0ewBABw0nNGCIZTE/jQL8Q5Q1qXzuQT6HYFwzaOE
u3bb1KKAmcALvccZujXiIxuyJ9vdSyCKBU9UxYoxcPje8ODKWYoejcT8Opn2TiacQWpy+Dh82NXn
Gt4/rhuSg6cdcoW1XUs8vPDc2X/mlvwWKs97IfoubaE3KqB48RJrDWmyTKKOwJFd8WkUmaF3qn38
vZ4vP9fz2/dLrzd8BUC3/AVeAEI+/D3A3tfaV0A2xQuozA+SRE9tf/qXY4gcoJHTLflj8WPr5ci9
NJf/Cp3ZQ3udLKgkzANk/UaD/94PpRLvh6FoOukhhA0bmdu/j1r1E7aEr5EPbe8kO6brWZY/aXvc
8DPavCudJNKCoR33iJfT8I2xAoy0S4CN+eBUEBnI95aZiBmTEem+EBi58utskQ4HeLRTow4eKr+F
aUCr29ZheB+7UByZYFgAU5gvAJfhb7nJUfrzpj+tsOqVjRAUhCjbHIUgEGjtBAJS1g9tj7J6LjjC
n2sHl+bp355NHqSPkbvq7g5F0ddcgjSKbrquhabpa8NOBR9uwkPc9MYqzrr0CJ8yEBeNJGKQ1tK/
/0NWUpPt8DLSXRtNe9NerpP1a/Ud+3lOFt/TL0zRTtpOeokxiFyi753RkJhD9PcFFIu/V77XUGci
EawEA7zL4fz15IruyNllwCcgYEBlfPkV9tqn/NcpP5Pyl9Asj/z7Ck1zZY5ftor5WgCsa7gB/2y/
A/MCxJ/JcwB069WwWnYMor7CS8OL4qVZuuD9Qivvkg+kq+FwFj7Gpwz//fW3/9vv4+n4duTf76Ed
SG2R73fTxW4OIYnMVR+M+x6qdGg2rf0eFKEOYtiZfc3CMQTqQKBIRNuBQgDkD15cuMdG7wT5FMQw
2eUb/rV1yndmnLLzd148/f4wMK8XSKHhtPr9SrdS6Yf/BJIBuK1G4WJE5QeAaUtaoC4emRJOLt9D
t5yZBsA2bpP+EMAOyMGCBt4FPriLbIDRN+v7F3OQDEKDf9fwknfE4csS4JkLsaib/OiR/3vk564b
SwNk1niBoX+rMRqNjAkHN1y5Jp3Z7Cta+jIWfUAYw5Nw6QP3ANXrmf91MuEihuchPIjhyQjElc49
3ydI7QzDqWv3+mBXpeEi6W/4K1Tm3+gPqJoIIg0MYyJYlhVjTWcfhghs2SGFgWMmfjjq8HUnzAhH
EU4tUw53fFUNv4OdMdS4z3pRFC4ZiBj/jatwEv+u6NspGu0BO5I6svWWd1frCsQJ0UyBQBJOIHz9
47eJWoiCBQMMHjR/yT/txW9PyLq77FJrYV2ZKcLVdRcIPsM9sEQblOErkEU6X6swcmv9rFg3dIFt
IPFMuBQ4QMmXzaBWAl2beTQv2iHoiLL03434jzUDo8g3RuvCaKR0+Pd1h1SF24B3jWsQ0obCn+ER
851wZgG/96e7BwEKnBBD8YvouEgV47XSyLziJg30v3fQGf73tRb4grsGZBOQhLcR6mwh6po0QVmX
1DATd+8S+6SqWcWlDkf6siXBQ2xmXMlnMfLzv2vn7O6OirRWUmIlkUcJmo/cdZckPK5hoISDtHkB
2odBP/P0f00at8A9A/CMRiaPMMZsIJ3pZNJ75UPfe1H+m/fEH2E9hDjVd9Ei7pp9zf1vNGnFC5Nw
YcPQVBjyBk25ZN7ZTBBrxgghA5roIex3K93meJ///J3NOsObNNJ9flzxBPbDqqDW85maIo70axZG
bji4cD/cuFwenGoCsMV3Cqga//vKEOHEsaewynr0+D3nGc7U6btSGcKVjhE9C7fi68uA8RXA6X8U
Gk+7+2RCaVVDz1ppa9YwkwaG0iNfTeVb5pNZOIy4qxrGKEqd3gjfOAq9Qv3/x0ZYNh0psrphyNLY
OuqSu+8uBQoYmpSo4fBDgVvle5O6FlsRDIeWNu+NwgU/N13sole5bF9hqn3nZ+EmhEzgkFM9bI5/
uvd8uVtx9bKdtOvmARf9kfNDiABGx9ZbXIutSSTfMeN+hRsY3iE8xGGG+DfBPvM/fW/wKjdBFuNx
V3cChB9G/71mygYUTGsMTstDo57QndjdDMry7V3l8Wq0HPLz/5h2aF/F0cRicspDjXb5ZMV1n2nO
O/RTwdg3S4chEq72ofDb/fmt1IakEj7J0bSyFbdVxRnw3vAVZtkwI+D2NPdNvAnUuTR22H/P3iiT
n4TZIvzULj+fbzHtw1cQ8oeBFn6Fe65p5vew9IWhGJ7VMFH9/5ifWYpqXXuiEncj1HKmTvmxYwrp
4WE1wOP6/aUC8oUf9uWGhVsW9jgzJ2atsG79BD3rNt/dOSnC/cHKFTPBDeUBfNp0z0/95WdUwhR/
pFUBhfS+K0yjtcSlZrvv/y/31QxhUnxzcjK3hqn0KYktUOkmBvmGIqW4nK+7q3T5McqB1HK3yuk7
QQoCyTBRjjzSLkd42P6b73AnrSW9+VyuTiOsh/9H1Hltp7IkW/SLGEN4eKXw3gkhXjQEwguPcF9/
56zap2+XpLNbBqoyI8OuWJFkMaIjPGlNh+wEZgV1yMP3+4ynAKlzLcxCA1PTznueb8XxqTSeMB4b
3N4YIdw39SC4OY1g6Cu4FL4G4CowCf1+85Orj0CEZ4hsiiZjrE/pbf30ejoheN98Mu6NSmCjcSs3
EB5M3ihURdxVo8f3QSpN7mzkkbPXegYt4JGLwQowJCL+2R4QFoAjpaCBsVceIuyhexO5AF/oN842
EhK6ABw0dIf6QbujLOIyqDT+UxxlWl24tJ5A/Dgn4x/VxhjDyo6zXFqsoTLxy0CbNXWndf0FRGRZ
V63vgFkcghqTN1RAzAbEyfHCwuvC+CZTqulQVxMz17ejLDyl6xHpnFv5RlXqZ1EXgbmA1QRYJR94
AMfgrfosgNzhW9zIP3PDXVASdTp1ZzIZt8DWwtb2rC4UdPbpizYBHrnR6DV6aivwtPz5T7LwwyrE
C7gF6vjok8fS1ACvLPyAk+UNGmMPpTrG8xt9GmhTdOT7EHJD6Qd2p1j6/G433YfZb2E2gy+F/rtY
QJb1nwytODcbkOwP5lFzeh40HGwGDKegTWNfnroFrg27g3RwDTtjnTYQqv9EVGXIT1EWLjpEibzE
lIOgOMAbr9huS9Ss+QWOLgKMnaAvfuqpVMP7OqHNH70xgfqrpX32HR1ayOAgXtNnI2QY6WStSZiu
4XqOvFxcHSQfpyZocH6UgZ9YDaXSFVOLpxSpTrViHtM+mUyn4A8YvM79sWlLZkHyFwpkpKKktEMk
eHHyK6EfVFaDEMAjy+dgxVb3fkaoerWSegk0Gk8wHp+L43Eri2usUxp6DYCDqeQWOmXkkI3kyT2t
nY6/j3jrLMMiQpMNbLf4xzaXkni0RBo+MOueLKfqcArUj80H1eYbpZRz8YdxjPD8hccIHQGAja9u
Bw/xT+b2OBON8QiLzqH0vWIFnChI/tliNrnxaJAmgMntwbs9qran2pwKYojLuMeuay09KQzwQ248
D4hVIIPD7VNWL2QZY3bS94XZVpsDqjOyQIzCq4QKdzweRVoiW9QwquXUku6HTv4Z0JyDPn2xSLe4
/6ORDzHGBv14hjhFWl09rWtxJEw91JpaY5XaBMivyzpkRXnPSYcxX9o7X18uGG55jbJn3R11rjVR
+ZEuIHUdQ0YRP5wuVu/ObfjDUEDGYKiJwRoTbCKVGl5iT0eEn5Q+6ELdAPsilOEVYN3kjF0BNgBt
4HDV6+8DHUbuwl86cCw9ulM8JHgk2VtaMSsAz2i4NvzBocEFqhqoaNmUd7JJROZsvDqP06+pB1zL
Fz15g3/HuAME679IDP9CP4KSXPZxZTGoOsFPe0sI7GnDh5oAlBUiiqltr7pL2Eo3zpH+AhUCcBGO
SGiiQP/hcpH9ptFuTIb4/d7Lve8aORQK7qqmGswXIKH/nFJMSnioI2NFY+Q/8/1V+mmMiM98EG5f
fDDJ0mDfWnbW5cUx0PNcIAauMw6mtljxci6bj4jnOO/jYY/5bKFG0BPupT/DnM91NVFLKxbVhdFE
+VjSBtGnlwKcEV1seW/z/tVr/fzgmODqlB8dTu2VU4sriGustIW30FIeDW6UWtJsBD1kXMGrYSlQ
2Ii56oK+S6ot4yPIit0o3bmOcxNX6NVdQU+llNhjcUc3PGmcAP5/qzjaE2phqMK2dGX8QssF52AR
YYaBrEAdGNuXDIPd34BRBFz7IA9fyWAw+P5m4hnXs0xDxYouDnDHII+TIO8VUApp/wI31b9WZ1n0
nbflBVrMUbh+boIcFtZuA4+sAh0v06HPf/Wf0gR6OpGvIjs1jRxndTXI91QRy0ZH3bMs0nt2K3RD
q+qZvdN9He6Ibhce4C7o4jyRMWvTk9Wk4xe/f+Y+TqGiQNTTZSRbHm75nb1uA8mIvIzLUYGlXTBv
Nv+KTf60WaEnTcc0dGQ8C7re0f7qRxoD+fSuAkx1XEl4JRhKBcz2WHxWYuVnha8ggH5pu0EJ/pA3
WXBrOXHrNJjFikumPi7LzDSkiwQeKSIM98TlNd+CMwK0iDb/KhlQBMq3VK3rJQ0Ju5FIBNIgZolh
g/yOloI8SKY1n2TdWzG+BysLBFHdPtjYbZBtx3ig6X/uKpqA6qUAVI935OrJcAZFGk45EA60muHn
humrfK2l8MEjt9C+/CE4oq7FXQ31ozAklw6tgt1C+gGcJXolShyNA10Pc53ClE7hlsyLiNOpHjXB
D2dJf0DPfzLidEMexcjaIoUp1fpk0pe+Klfs6zGeSug/bbYnxdhZOUJcjjwBJqtDm6GeApS3/EZk
3RubSvg39wCHFvs6PRVQ4b81/5aF63COQ5+COvi2tSy0wrsaJKCkT2DTUpUMOPsnkjadRupgToth
9VpfNlGtoQYYb2DXBJRkBI4Wz/Pe6nFm2gWJmivzRbfGDKlF16txcQ5ofYySmmqkV7HToVw9zBfG
o/HERjkwhJH7M2dJVf200OgNu9TrZoU+G0+/rgOGpGzp8Iv6tZdNPYwn1uHgYISJIaJQXbAwrGKR
cau0CO5Zv7807M0XWDXaM/kuieMCrCGEsPo9plt9mmWhIg/bV3UG2OwvFHu627FoHDkSZyEVhoY6
rp1zxzr4U3JDuK3z2aU8i7fzvt908moancdoTxXLP5uliHP+wGaneLJuX2tdx+iVwIoVMZ9znMF5
GAGh/S5oZAU/yX5xAkxAiOd9cotD72ToK0KB1u1MnyUmOpjzc2spidAVuv/Qr4QFB//TZckj2ke4
NzL0EHG/nan+R75NhQXx2YQrdsF1MAFiXJujmcHMOLX4dTGL0e3y/wCAcNFOPz59vy2OqyL1kQs1
qnG2BmdgN84MXdqxacLjVAs7L6cbcaAfQGuPqeBrRIJ4ybLPaN99QKZNCv+3loKDAj/9+8LEhxFD
EIYX+JmGVDNWJJgvo79RViQe3KfH7rH712Z0L6XtHfwdtG+E17lGCrjvX3qRyxk/8D8PbRqZoIbt
3TrPCSNDuZ4QqdDa0L30U6PECHooMswPQLNQsRy4KOx23xh7ACkd84fh0AMvR7qf+64j3CSGSJ+R
gdCVQUuUIwVP2BUQj8FkE1oDM0ZPPIJI2YAJrelRZ40sSQB5VpRtOIpMTfJ5oSdXr5k2/NZkSqys
68lWxI16YpjDVH0Jbi3BdFyqXGE+rBjrGM0n6mIgE/UdHvq5LFsogDm4QTdMCzdqyUH7wfqC1NyE
hv5RpnTKb9klN0b/6Ed1EF4dCHgkvWqjXOln5FnKzsCrcrT/eFob7J5gM8MwiJTUofqD36C7BxEX
upmH4obupVU3TGv5Bz96HwRxKl29Ch0fjwndO6Ega/3wLTMlXig67SjOEf6pQeweEwzGC1OuykOB
6Rl4Crhj1maJRxC5454OHeJ0mbUiTPS9sFNwDT1HJl1xFznVRJ+RwsQPisOMoS9EvNPtdj+6n6Qp
wuSPBwavDnldM2UVNukBEWJrQ3OA2XHy4wM3hsJjawVUMtoiH+tAZ4wnxiyt+S/cFZocKORy7Pjt
MKxT9zOaEBd1w8/Wpb/5eQi2IVfHiunTr/xbUiWyKSD5uFS8a/0QMLeQf23Ip0VJK90h34PMz39P
CxspCWFlzdDFmFRzrie8CwgsIYRCP2wD0itYB/4szleCRV7blAzqOWyx0wq5JibvWEiiV99Y344G
pRpgKahbQnPHWMICMPd2d4Zt4wHL4fejrE6CHog1f/CfLmHNiGLgs2f1yb7s2BlALMVLb0hrFDfs
oSC1ELmxJ8NqMlys2wt0lskAFdgttFIUFFC42mwSqw0fjrvuNrtdfR4cll/80bkDFuz8No7m/3bn
Gt5dU+NLhZPWdbrMaim/0j4P91fYFd46M3xpDQIPkgMat7+YRmI5ZFkiEsdm0JIfXsyYrWToZ20y
GwKDoSGBAnT8V7Y/I8vQqTxkEHPY4wDOfvEqX7UHeM0tkH6mMGfryVQ1mS+f7+XbprzLl/5omQ5W
kPvjsQBkY0wsqX9omJnPCCPQuXBlZt2qtn1Ws/kqAPwtdHVJu7G3O4hI/UhkytHH36HCxxfNmJfy
DdXwYn5AYdc/oypRlsNcPbPjNGyZ8rYByruldQm1oGsMJRInjLliXHbZJrGfzOfGyv23IUq1Dvih
t9bpHw6jLaEozDYhhIh+Hp2nPtmEPvOufOoM9FbG4zDLSwImREOx09p7TyBDbknLQgcMypv+7OCH
5k8vTo90sHXmDYA/XFFysOIBXSj41Evwqt04x6mSMdtUCadVpjCc4CWNJwhN6BS3wvfVIxxiaYku
Ya0Mj+Sr0HXPL7QjeyQ8g5IH2crIECbia3xkzD64fDw99UTSkq1VUkjnKHNiA2AneYHQ1us2wnlQ
TXjUYOyp5st0N9J7VD+Q9gJM9gcH1wsK/i0UG3lGezhL5kF2C4JR0jYw+Jq78Tzwfrj9ocZgYflf
dKw92gyG6R7YwPvo9E3d4764kllZ5HpJiGc6sQ58fv2/3g0E9a73O7hAPrEZ4GdODxWbdSM9lAF1
ZmnxQQvrb+Fjtqv8do6DM2gon3lZxaoDFoV/tR3rXJtRIBJVt2yBirwXVAd/So5wX+jSQ6EO7Nmf
lAT8Hy+GfpIbGjljkUUD/U8krC5eVhl7A8Jzh55WUdrgdKPna0tv666FXwBo8gwAFvg5IKsE2Ukw
tqgfvEeq1cv+mi7KOzxlUXxhJsprREmPMKJnwSXaKreLOhLt7KRUIt/QrOeiV11Ue1XMhtKcptDU
oOud1t82ad4o56Cx0kpfvm9NC9AJ1JTxpkmXfTnShaofVQgl5sL3q3Qkdrk6jqTQHOpNgx79dwTG
0GiG9h/RpzsjNHEaLIuc+mvRffhvcxmu9IsoAmNGwZrvkKDGcv2n7nDFKTlQbPAvTbmFSWw8v//8
WrkqVOFRjtVbxY81/TyvkE08oqSMz6Mo/YO+zM4LUJVpdXQ99FiodDTsx3+/gz20zhcr9D8/P5q4
6hoG0yM+HJU8pJ3cX89b0RWwh9tS/ZVeA22t/uayofXxyhNumvyd74LhlEIJ9VUUhzEBM+MxYli7
KEzQRbWawY8qokc9Ko+qUpzjnBJU1dXaX2WFcF/4/oQVnH8x1ZXggk1hbuTuPce5enP6JB1hSeCa
jJRmOA/9r9Q2RhxtFttAQV8EF2IJYi/fOTfX7QgkwcEGYuH1AFSt4AKtDu2v9jbaDDx1/GtuWqfP
rfPXVU+aYY2clMRaHDfBR5omWKIHQZEteAjsX6FX/wSJQNNmvb4KuQFsVfbgeDXW5WPQg43hSeOd
Tv2tCDkv4vIGVpKMU5yXNePEHbhwqDt+RDr+WqReo8AfzP1OtelxFlOrdQhIu/nQO9zNUXKM+new
AYB+zgwsQQBSy5cJQCP6itq5cY6naqxmycYO9wFGve4eWrvt++Y7M1z3gYjmjoU3qCar10WutunS
8N1KVzPD5MeuGVsF5wUTII4fzGsH0DODHynPWHh8AgCnwba+oaExtIOMlTJDRFYfh5YMzrTlxniR
WvodbhiqhPLC20jRr34v5wlGhZqwstXOeAJto9UB6Iiq28n9XSLC53viQZ4s2MLcQTadeYaPGgAh
oFi3FT3dp32dZvN+qnQl/+nQBrjTG6c6DCJlYD3l15D/MvcLqqdX7VT3V9ZxiDqi1Oad29JY6V7p
UOq6uKCc7N5XqcEGGKmtmQVEMndRfR/U61Qq7+GSR/lNZqkBhLF2nC+eweXkSUDRJwJP/ooOnwxD
ly6YHTqT2onqAy3Qvn30578F6DMqRHMe6u7HV6HdDLMlzJQgg6G90nWL6v+KIfrCTPsFnCb3iKr3
KBEqMwwLWXP8FPyy+LWR5v4dxBuXFhOTYDA36NDXzHIAXkHuO5ErnvKg75qJ0T1eu3WX5+7TRrpu
IjU8k58EI7sCp1fa7T5OcapFjIpkQW9XIIY5ECRBJkZ9MxenAG3x/O3xfvxhZHYmSJxH1AngqX36
cWaqKvEDLwyQhxrhV4G4D1APr88HUd8JNkUiFYCPQub/faUZ+G0vnTVfk/ClE5UyVOzl11wuyDBz
gPQpmLvK375yXVZgs85iuRm4RYkgz/yY0uFVOoUf2VgdJucMvf9UB+8LJujSlCdVObDlLbMxmjcw
Zu90l2fB7m7ylURtP1jBkzQiEwxTw6r7RZdybJDpHWgV245SvXgHKuE2pDLd93drTv8FK3eSWzwZ
n6vCjylAMt9hhjUhPO8G0ZbFBzWnGuWOy5W6o0SvMEnAcQKxCEaPlDp0C7fCDjbrr1I8XgBJLU83
fWznIJULDuCCyptFkqY5RuLNlocKmF3EDhJIWuqWBei7z5+pn3ubvPKm8+id+l+Dv09Ik86EfLQF
MhOmjlNxaeMBs262ezG1zJBGWyD6AWARuXCKM5CVD4VyWHHQPCJyhAZrxI14ojLfU65/g3LyVWp/
f7ZhLfXPs2XctGH3d3QpVsKqiidIYI45TiwFJ11/IIQ78U66LBqryKBloEOQt2vL9xTTKdkQ4GDk
Z8y0WTck6yV+nXRmvNjnxPQJ4z6aTSD9Gb5D83gIvTHZvicBvW8m2alMC6b138JYqVg8ksHxjfEr
zJ880x3FtIF8t5XLFOksW9fz7SQxJ8R9CECuw+ynBfqQU1rJkJRcOQGWCo0jLA2xwiittAE/ZTHT
kxVtrDmqqKgCQDFVy/0GOQC6W3CjaU4Q+YMRr3OE5RN4NdnQ7oFwDjzerRDvMA0EdoPVz/OTxvf9
KFc+gGuGCrj6GJw/080MnUO0+E8u76ABb530qnRj6EEWuigaDE+v4B4PcufCY/ZV2Q9PlQ9mP94K
TkVGDAjVcpXsbEluNF0FD7G4TW3WWHAoIXwj2J0AG8o11wz+wdwEsSlyh2LRj4zyxHLfRqhG82x0
bJmXhaYoXczWoDUALYegW+iNqu4P7RhWzK8C/fz/pEnGve3g8nFppMdr6AxQAXQr3gZoA3o0soQh
yFl99QHWk3w6ecZGdgVPMOMga7BMEIGSZqIXsUP/5Tez5Ei8skqM4MATzyB4pEcyOUsoBxo1eLBl
i27fa3VJp/lqlJi9Gn/QHxTjO7TuekqRYjvfzlNDNoOzfpo+GBrXeWA8CYNJxBhWn4eMSGWUgg7P
HXwnyg+aAlJGYfBOR1euLkQxhqI6iUBYUdfFo0yjOhbhF7ROLkRK+pUOXkY7AcoEevCEcZy+u6EQ
LUFaZ7iuyZ2N853kLM6o0ig367GIXAurT1kIMW7NHX1y4A5rfyW0GCMZuCA9ZnUtBUxN50QpJrJF
XPfgp11vf5Y25CyXhQRKGE37fhkd57GfTQ+NlyZHQx0VyDbE/YPzO2o4OUbZzd4mycazd2BkQGfb
e/WIST4un5l6ov03Sk12lM9flDI6X5NL9UEz8CZRQM6AkAGE/O0Oaezs/cFeA4qpnppk2hB9Vu/T
Zx/c1Bt72EU13SlE3ReJXnK2PBX2n+zdbrH/yTS5mzwkfITD3TtdVPnZ7xesm4XrlJae83Q9Wdf/
SDm2AL/2c3CX5gbZxrOVnnGmr8wkgIEIJkIOab4DeWv3Vs4QTXx1acZvc2cJTg/10j4kCPW/1gOS
m+SU3GQDH4aeHaIi5mCeWvCdo1AbtxGBOxMzoXMY5+lVy85e8F/A3Voh01AlfqHdbnKkGjGjLaeX
h22bBPb4SeqII1rJU+pa14Glkg/pAnQmfkpq7l+1+HCWYdjHpr2upSvnQRr361b6gjI7XYEavLT6
/m0fvze9Q/M2zX0SavYPcPYu2damE1uOQRY6izSTFx/g9apX3ixLc1K6zXCbzm+VKQD4yLTX1G8l
5s11c+XMcAP4uvwIklC63j4y48f3bZTGK/kCq7OfP4d/nUSIXD/Unx1y9tXjKBv8MrH6GAwG7+12
/TNHtpoUi9RDpyLDFNuMh/lYAWYaHj+8GIx2J0fFeLRNMQkx7idQ7+uHrBjkRE6kTO3SNSakvQC6
+2x5SBUVYV3XhxeMiiBjq9CRUwjR1Sj1/apmOqvZrpZvZcdfXbgkR5nvWC/DQJe3fOHzA2zVLAoq
vmpzlDHfly+bEYavDkPn8u+3XaG0bMbmmLcLpGGkeqAjYpYFDQhg4pOFFNE38yRw4kkIQDjGLO4e
ab8iMbofkzhhhdPlX6/iaR6fRiHG7lGAM/C8L9Dk+pw/5/np3wQGf5TPjofaUJmFQAzDryNoCQe0
dAlWGkbXnZqn2rZBbEMFjnCztn63hmIhgugIFda5z2VEp0RCa2YEuqbET6aF8hb1q74pDuo3RACN
bOM8Yqr7qUU0XhXDQuu29odLjKjVgQsxiD2cR1DVf9/3EaghnDT5vairjBojmLR5OMnj8+Pfz+Mo
by2DUeP09IxcIUK/zom5NrAAvrZO9F6Rk23l0sVT7621hdV439VqM7eENroD89LoZwKv670/2+cw
uQ6LfWO7o8M03lx9LvfFxOjazVbTjQtL2MhPL5PYR+wDf61B8L/bGf/fL37sP88/55/jz3pZgEz3
ci0zn42mjeytwsc6CROIX9M7yET/fSRgHYJ5cl26/lx/aFm4k5kLPzLQrQEDTBSzqxJo/sujeB7y
vfPwPMwzdiv8eINMOVcEJ0fWDBsUfU3RHgY/MtVicqno3Ws5TltR+LEjSQv1QEYnlg8gaLisp+/E
Ij/Lz1Cmlip+AeQLLjsPExCEt3mdffdFZwJdJ20txq5IUJY/+/FaOY6MehNO3b502pew6ni5//vA
GYYPg/719W8VrxpvArwaniQfWMmf03dsFptd6N+i5wBYXN5W49P3gSs7y19Ke7D06IgQSIDyZHbh
ckF3Cy7oBnZ2edvfIGS70vDK4YSvl25XOu2oJoi6pWfp5/fz/LmZxaZpdo5Wc+hadgAm9BU3obsT
hs9hhoDhxXh4wp7Fr4oxZtJNmy3FVSNTWDKi+68VwNBbtiwTHBa0TIIsqyd8xCg9QAJlxM9CKLT+
Q5hSlPviSakxspb4GpYGoNwDk0+/cOE4GYCJIwlzbU6A5b0FDX6hAYpFOIwuiDeXB+9pluiIZbdy
YS4iAj1MzaDMqSOjROCIqBL5M47XjEm2RKKbUi5JExOFWchvxM2Yefr/VAbeQ6E1/oWJzJTkZDrh
98xYiU2dTMoT1N2yxEkXGMuZLoXZmlk24CMDYzUTrElq8GlpcLamwholnS9FaF0EiEE5xrcoVxBG
UUOGPMmiqjl7Im30FiHU3GrO1NAVtp7uJEFFCQ9OBTInJO8LxuPnfBP/2bA2dK0rfcqPXYuSXViK
QJuQcrlAMnYab07wjPxCUGXQY+iTI/RhKvUTvirGI9A4EevY5vEF755Ict0axg8+R8g8H7DD8HVH
XP9yyB9p6eMQwjzaTjlPjH+l9zBRwDf6pWL1ve1buTtCOkoXTLrEVzyJCxKdXRWfowuZNzpHkmuc
7xJHE9mPzRILOETfFikILzhxsRnQd8hiUgtIZgCB0jcCHTeZxMs38Te/DMTzoGNCb8g64I3W/b/v
1U8M33VVvI88rtkx/enMHIGUj0A1xryoMG7Nz94WdGByuPlrXoPzhUd9Y65SKsiOs/AEmF35w5Mj
rtzuaf9MLJj7SY+K14XzKXtLfsakJLKJOG7J8eF7B+A0Ocbb5jFTC77wt74MVU8yNqeR/TmH7wsv
7e2Ed8VvvC3uHM4F/zp8p6m8WhP14Pp5hh/twMC74uFb7UPcTDTAs/t7B2bknJsXFq6Ot5amoXdN
htWLYl3CMIRHs3UIt3nV3bZJ87SJxiG6axO44xeuunAsrPlt+AVwPpmy3PSR8izL24IJ7vQh1c62
s3ZZs207zqqO8zPcORRPijUnHuFEg2Rhj/YlvjIC8UACyn68EzaO1A85nnXgzaII02MiAR6Vj0us
hLe6fKsS2TM0k6adV+CKEzI4Q5PcZhjoH+FE4dfCD/7NO+CZvi34wj+ZgPliDCYzB8fpse7umG3k
gzchUmJZlu1sZx8Osci1Er1MKw/d65r5R7uy/DbLKeeduRN/dR4oNrSovGyk/wLMli6HgzP4xHBb
euNokarD8BMEmTISl4CA8wnxDVkG1GEjX13RxlRZ1Seg+iemoaN6vr9LfaCTBOsRYkjQe76Cgxk3
VGhGe7Mqv0Pmyw+Y/UUe5P3wDeYMoGnxDupj3qY4RUGMuldF7QGMp9TsgnxZk1IFeYAOOFQA+Ehl
+KK0DSpt9PeNdDLIjBr7qksmLtyG8wXqnFDefodZxkwi3XjkLPbjrcs/kBI+SLgAXfsiqscSMb+T
uOu/nY5RpGDeGBthgWHdNhKXH4gycu0UAnrOIWJS7MiDPvcos2xSy/J6+BV5NV37Gu/+ZUZPI7IH
uDSxASBUZmd0xGOAI+MKISh1elBrsaoX6wthvH1bx+KrS2zKtYgKBxB1QdYF+eem8J4Ovuv0MVMG
sxfhToaYobiwCF25N3gny04utCAUZS2s/LwFIe7iWkySRAizGdBihPdsSiRM0MGYT5tXomQ3Gw46
xUhTK3lS30TSPJypCfO/tqug5NDlVg3xGnCmzD9rPE1bZFguk+2QZqCFt6E5jsBi1gAiaJyYUFfB
ddD0Gpu/uM2o5QepIQX5n4GNuqJgbATaEwNR5RUfPDoCQe69AwwYop3cDKC4JGineIk5kVClJBKo
seOwI90TEz/W3kx4WG6aCieIijMmebxIMVlCD/vPhYidQ3CQyWoTXhwP4NV2cdipCRkRCSFmn5gQ
goyMqjtLacaBzHeYa0iPH+AkLUGIRhBu63nKceWbNJI2L2DrGE14aTAGb8XPfJ+okgVqItDvegH6
N2lP1or0uJV807p5QDtumxept3+JfJpCROLpmehsRPGIWXZflINNrLLjZcUt+NDWFbIA2e4A2XJh
r4TfjR7VRJD5jqjLgyZCllHi8BTDMoWyrboefIriNKUJkjCxtgrypM6i8v8SJnHWmijUynSGyrSL
462LjCenzJIIOxe0dqExwWVhCiuoDj0Vs8H/KvncN57QqSHkw/2wsADaqkD2WMwYj4zjxeO6v2Gt
5l9do2up1IIpVRvlSDfN7RcQQKVdGhCkgBKtomujmyBX20TdVtaQ1BZyKXYkhJXw9QytRQxSV84s
T40kAHWJHmqK1xqusrcRrf0uanmhnitUwIGORiNRQsoE9o1mILLJ5akLLTDxyXJi+XgZ8giYPJc6
S2+omng8Qlps1KL7YtyaIKRguGpWp7gLAJGkNhlsyU3hJPTiYzE1F8dbcv0F+/GRFJcITuGBebpi
AC9yrRn4uuH6tr5zpKa+YLRJ4dhC2fxsC8We8qGchMhWQdAdKgaNEYh0TcPOvhFBtez3cAqdPDU8
6+sGevFCZ0pnHLlj7whYWVjewzudzeYrcp4iq5VJnmMY1eXDihux5L+4mtAamERhTrnMYhoRbivC
RDOJvTLTu6S6S0EcGkE/BZcCM6VI/of7m0pR6STkp/Arz3AIrghrh7w/zicykWfYunfKvXKc6NPh
shcgDnyVnHFUrIoOz64w3JEtEfyid8uE5fB9r8yx8F2Fv3n50+i1w6PY/Sqe38LA1wwrpR8nLnhU
YVlgUNKlQsxc+gU76OWEVg/zoUcVBPKXqO7P4f+xwB61jKm/81DEvMps/tSymq/HqzA7Imx48J7Z
D9p0xvwG4NKYzTJAkXr0fwiRyFItEPDk6XbdmQ7asFAITCeEppj6CbI8Sozb9HZMXoN5o5hMj0ln
iMTxwhy9MKCBpJ5XC+uSQGN7xDCDc1AfBMCiaTFeiMwA7L6p/PEX5SntaT7wsFMehuh0EDrVcYSR
iiGGxj33gKbcNPcYHqxw/5ETlBwdN+TKQU+AFXTHcF6RDR0WuLbp3oRWktPcB8RqHuJ/eXgAOKQe
SYUJVvIpETQPon92CZFRZM2YvgSuwdNpHCLYiebiZh6PQ3gOzgQ3bZTCeyJfEHsrJGI9rHhzXuns
VoyZMcthC7uvOKp8IO/R0mILKm4TMsANrTr9KBlqfV6Mk5rKJLyyaDIoKtoC/wWr1JoLJ81wIV94
QLKhUqkF23NCi1s7MOf0VZ/8Iia2i4jPtw1ZxZ8D+poHz8bUTeF1lQ3zCy0XjUKrmGk3xK2GPY8s
91S8RKhGlQzFfgTVBRt8LQN/G0rCCWMPN+yTqNytwFP0ucxIUmaaqxGzXceXSeruj6mUHuZUcSuP
YQwmhibgEcDw1BKqu/cZ54vtYLFBtzwKtNe1kzgswE14/0byg2l0tEszCLPJNNomiYtXc8fUxDZ0
290jUQFJamjNiDoyfZpofv7apC5i8S7JhtW6BCiSMuXvhxkQkoGAeFfGKc9BYgMfZ4Ar/yJN4EuT
gmag5SUfQAvcZbLlF+ne85C/yLBdbx1Gz29v/Xxuuu5ntlXeEy8bvtph8neSeXUe6GjdTaM23Msk
d0Tc0yXPYQgItIA4Asqc5r0kjPOBA/gav8aHUXr2XOxIahhyHL5jZJ1+65shribhex5+aX35bft4
qWXireRf5W+0Cu6ICAwAxlkURlY0NnsZ/eQZsC6gMts5wZxx/dwEEF1jQXG8B7qN9ADA5bws9iL1
G5WDVSyi88QDmgpgd2jg1L/EJNAwucR8TN1m4YL+CnoKKKAc4JpMz8fQ/B11efsT9vxJvkjTUqOB
jkCJnTAOYFfwQotvH3sm2THtCDXQG6uaDNt5EVmCLfEve+IQAVmAyvNQR0gKmlxADK7rmMQJgYVl
gNCDxYqR7gUNsCweK+fKtpwHYO+FtzCe8j9F88BIH7Kf6Ff/G/84BECLeFzuGz8kQqO6ACigVTBB
G9gdYJOb6l+NFwFZbddnuh3G+dSPnBqOG2U0xmuhE3EYkeEpymgY1in+8xw5HkCgBO7leaSa4dO4
RcWKA00SJlPjIdVOLC9KizZRnhzUQhGDFOVJZjMPvb8f4jJxTl0w1g3G+vKDiiHWd4iLaQIUOyyL
AbHXdHgIhhQqKHVy6sKLBQb/p86CQiFT7KtRTkUs5rXQxf4ySghjGikd1Y8b7aVOpBGpaLNrmslm
NihdKM/lG9PUO/n+gsDjFIhg2FDJ3CdxgCI0jV0USkQIDB7rEeB9o1qAp8Hq/l85UYA8gDrHGwLr
hYWcRsUerkwD/4EduKCk41NSmMHih7EkxId0W7cQYtyVXDBqwJyOD4FNwABsnHjEKq7KkcJEgNSe
Pr3Cg3bECRf7WAFMVGm/EymVmpVQn0e/9Shcpys6ElcDF8CNV6mT1wEDlGXZfUqvdFn80FuwxXkX
RyTCOdKPb8CYtaORy0lqTAXuierQiumJ0zTaPxe1l+ixevkHCjUPgxApd7oCWgiksKVm1QGJvA9W
VO+r94NTZoDnOAxM6zNgBIpt9sh8ZM6uq8KuF7mVamfPUpccXFd4vogpRAbBjHoDfWv+jGQ95odJ
orwjr3MqTHTDLyXO1GLF2JIn82D2wRho/b92hfCW8QB4nS1uHtKP44nTx8t2Jhh0RFN3rTsnHcjI
Kp0i3/7zFXxWuv0YIQttiKw45O7sxK1AUpKcHUdivw0XwYVwKdQ1p94ObCmUfXxV+1xJHnYoVGnF
1/xcuaIqVxcKsgPZQIb+Vfsapd6nj0EWMvgzGLehV3yYGT3gnwTeCH8K2dx1I1H6IodTO//coOA0
h3CBvOZlbYOWN6hUgXqEDDNRoKcXb96WjGwDIUTzdQj7kG6jDFwG236RQ3XfY7AKnozIpVQYAvph
jWccYoqRF9vquvHHrCdY7L8qlz0m+zpMjITl5yir+kVrBzsMDDBe5L1S/CcBNaV4KjMGzrJDHBAG
HH8OyRRW1ID+Uwy3IPKQBEEgqejkP+5Y4UK8wq5uYKwNNQdOeo0O+3nfMwSu7CYJiuoF6pBLYUL8
ZpARvs8P8jVg7g+ls1Xpjabj5z+YLUHBCCA6ogTLZuRq8coqNMPSR1Wd0y61m80KiV3P6BYtV+nz
hskioqOEqIz7fSSi3/+nD1UQBtQCKwwn9V2ia5ygMkywY4CB4uSNfA3U2n6qB6i6lAJGvDRfgVWD
0eLy/MMUbXRPeWiY/vCkOdcXhlMAsA7BIGZv3kPQ5CXIzadIBtsZvrZwOMMDHXlxetGVbqch+0u3
s+0rMzevhLO3Bjiytv2uawZ7a1SYDoqrOk0hDMggkN9k8dYlDAEv9QdXx7a+5Rfx+DE1h94+hJTH
tKTqAoI4/SZmmfb8DUEYkeEB9MCCaXujp/XWIvOAuvyIT1Ee4Wsnq0fAf9gDOqCKiKsqaMpwXyCM
7LxdG2HIAByljBc/IQfirrlFodvH+w9rPH+/zeZ1w52xaD/EZWb3unRQ5nE9c7iebKwXHU9hQx0L
dwmug3MHHse9+pGzS7tvOf/xfKes2ILbV9fa1Xl7v8LQSuqB82HjC+U0Kuag5cxHuFr+IDPylDIj
cs2U4y01SUBs0BGxvOqHKCi5FKD2S6GKhwQlqK4x1AGNEc9uLDwdYhCtTUwR/wnLSwMHXaGoLqQQ
uQv6NSRx2O1ajrSjlpIkYY5XhBqyDmCDFNmj3mAxGByKP+NLSYVuzwrQZVJa4hYlcpF6roN0mlYw
piKkxWJQrEDyA2cftWhIgaygRwzW4F7UotGh4+5CMxG9FkfXI+tm9KcTBzWVB5D8oG7ixTBM5hc0
9GF7o6FIhezomlCU0k7/FPDYZnbMzWitvLwfJyyJYom6o635mB5pEca508R682yJsokeR5/jdfEI
VD6o0IQndqiTMe0MxT7rqMmu72EwPFxWUjRJwKNGPf4OT8a+MAdMDCrSipSJHR4PLEtoWti00Lto
/Off6Xng9/WbJcCB7ff20gm/5ffvfaFJQbxPC/+wP9yV2CQ3x/NuEAYJg2snLBlXgPUaIpxrNXO0
oOgQMnAhPTwJFjrXMIIzdrlZasZ5A7McbRIAFVLLeZ4GJ6vYx2vodmcfzSO41vb7kblT/NInK0Aj
RoZ/eRRSNYQ/itg6OcgO/O6MV9bh8GJTuEcOg//hTedzlZFHVmeEw1wG4U6akXvD596UQ0+F39Ph
kEzrwgEdViqpQsVucq9wGdF4PjnoIDad4BUfAbXBGOADUxlpy6iuBh5cV/ZC2zhLAVRVI2py4T+V
oU8CuLeryvCKunaifnwBpQo9cDMOs4c9CkHnsxRtj+mSCtbn05+wDaXb7ZvTiWqbbswcV3LuU7o4
+I5BDQnWb1bg7Ov+rypgBKoLDxZqb6m2ksWHISHr4LOIqgo559j2qean/sKD2p33E+v36650dUZz
dOEbUKO/rQrAfHtPspidQw+e5irg1xXCZol2P4gQBMzNhANfpZtv5KGrhCPPVgMUEJ/8TQNVlWXy
CH/InHg0j7rnH08XvErp6gro0h1QhPOM9XQlwLJGaMXX4uu4hdwRjXxZGVU1NMDu6x6Qi5vuSp24
E9n4mHB4J4w+E2V7RwMweskFDL/RWGwLDeSGI4/8oETGJGlWIS8bLdSIt0oMNozepdqjg5T6WqEG
l8cIIiVKs9RiDwyrJBQQX9EfohLCDyuqcOnCV1Zqtj8/oavvV5qz5qxCY1HQZZBd/fOTfl70IFVY
NtBzYFy36qwJx5Y9J4Da5XGq7Ds4pRNHkJr8sVkr0o+RoaYrkQfZo1HcTS9ZESxQy3eiEoBiG25A
H3fbzmPerYv4Oloec180TurKXQrTrN2ejXjh4/sMUf6GQyj6NCxvgMDh8D4qnM/2J36szr17/P8y
LDQauGTx+MnXplEjqduiA62AfvfpM8G/AeoRXvaFDA1TaV5xhglHADZC+jyo7ACqjZcpI8o8RntX
SF/1G2be6fBNoeXZXQJNe2bRSxH49cZICB/McTS273WmBjnEuijAScvgFA4X8loQx4wnrVwwpuUk
XmZSsyLzQ64rW2hpsDpIkxd/S7KFrAx6F5Eh6NGohLoFQXKpkTQc0d5XIEhAbeh1LE5w8EL/BdcQ
ieM8hSe0D2kWzb+V5seNAvyz/AH1faHZbEMmUQfL326X8M/NWsaIEGPMroVxtwM8KIkCCBFCeN58
HAcQXd7fj4Mb17GcbWziAGnyDbBxvSejxxKlv/5f+9Q/9a/DP9pSr93tk704fh6hKZMILw01/aYr
P+NmmKkwqpnK0IsapGl2+RUZVRpSJUiYp28A6zFaz6pkGJohHibn1Id+yh+jNtsF2T6ZZGJdtDn6
aMOy4X29wPN4hmnDwueKw1OcbBx6ts8uoUhYFuNUn1LBHY/9Uvxr0/7S982PsFyRRxPcRT6Pb0el
AEgx0GOW94zyrQEwI44k+m9Yrsj07Tgjwz1mN8jJa8b5IEvamWLtwSiRauNH9JDo5Bpl0q6YqIWM
fBDvcdO3wrFkT2PoQ/N4jDrFNEM42OQwtCvmJbZhrQfzjHRpX+XXk8cIIWPPBWPg19hawmYz7xa7
RCvHNIzqKW3opaHMWjpZyWI+RqDyojw0yI3YNBqgH8MblxHJG2gfFZylTrt0owICVKz/OlkJQ+uL
6oAHO4bMTyvyiXcYwF0ZdZqVMaWUVQZcYsHA/6eAyhk6Rm7D9iahKgi9wGgcDJ3Dbcm23MWCg9Jo
weQQMSsh0Zgyf+5hm6YFoqNEBcr4uSB70Buz1Aey21E0PJauYnECQGlzGnFsOD01YE5Rw18moTmO
kuY4OwY+McIJzM4/w93HL0AxyiA0R6xcN7mEozSr2GHFxISr9Rh9jg4HE6+E7lzrcmEEIMclex8e
RS1kd45ht2/zCIWABYJELYUb1W02cSSaCrcBv/ei/8YVOktq5F1Q6ZMafb/ilOiY0IdeQCJk8Wii
v70/sw2WBg7kqLwb5amG6Myb3U+sgLmBId7F/IOBVnueRhHT8fPF+x/Hgr6WrxGut3/8cS9KuYEg
NSsaDPk3YQ+4/x9N57WdOBoE4SfiHECIcKuIJHI03HDAQSCSRJCAp9+vYGcZz3psgsIfuqurq5w5
CYBmHu+utWIwcDmB1JqGAt0Hv0Rtn1xQlw4i5y3EWZFX8pYTAWoqbX26sKQXwvSjXfKBZZu6shSn
vrEFAp7ab/9rDJyINWrEzVKTioQRGzh/veu27JFdVtLoi/yUe6mR9QX+yRN19TQ5okh18L+IO/A+
L8WSAFckCZLnIHsVhwFmB6OTN9uodioURMOMbXtD1Mk3uiESe5TsIzGCdiilp2/wg1joQ2Z+X5nO
gLbhTq83jbHi5MKTWmQ2n8lVUUjkQ16AeMrmy6Ujv+LeQFEajBBBeVBIEBXqW3MfRIuIcj7H2/ph
o5hGn17F7nW4aSApqYv4KEGr0uWJ2oc/p6Z5oSsLVsXQO8HvvdqqG5mI9O8kppGhxsp7+4Gacjgr
TSOal6iW+IqyJ6NgIFmWwZ6lU9EoWPA7TlcMqW7nKsv6p53wM+o/JeXtQMqdSjDew5UqfkwcpfGv
d2H6MLQXHPjgtwxvVjyvLXl0E9eIpkRblT2ckOR/9R6Ywu1sfE/tmlMMGrCBCUYUkfC/728UYj6x
p6Ja4l8mhklUD96kjxnpd3om+Y8/mC96FXvxdMoOwlNQWplRXRxHabPoQ0jFq7RmnR829PpDX78w
Ih5tA4IwhEAApF3DJqb8/Kn+1n6r0+1XbaqH2YkB/QGEmPs7Qshn9/NIvo2yk4XkoHSitvcNrnu5
a3bMzta098pa+apSikDp/q1RowBKK4nZJkphR9y31cC1i84p3FPtljdkHG6D2jT5LpaVyelHAYw6
DR5qn9EMF76z0WEIDVMQc3DuXYng4Hb9P6JwcnBAgoiqsbB3wRdYuD77GhWiQOKQ0MJ+FCjh/MaG
K2FkMtW2bqPeV1ER0BTS7ETycBno8GAkPYnIsaFHeKJFm9k7lBZZVl9HejmKUW1aarXpXcPyZdac
lamczVZ1/nViqwSxhqAO/GWsrMzwK1enkVt32JS3AeH6SKGBjuPdyos0ySdNeGAyZvAzHaN+r/iC
dnGMWoMjm8r7T9EDp815c4Xt95HYuXjMwL1FUePziKNdOwfsWYX5RDofOU1g0Gtr6/q6tuabw+Le
gqvqXK9q2KXCBIrICdEPXZttF8X6ud4uKD3BOIe4y988D3Yt1Fr+8A3+AtvUAkhsppHeAgUNXG7x
ZcXp7adocolh8AI1ZdFqRzNLsEPnf+vXIIq17NsgP0xXRnh/ODRBQeG6z6jxHCap+HwJYZLUtHG3
4vjjKA9e0uy49jA+uGL1qp9yRWNiWvUyiaAqIvprckUjk29NWiuAEUEwL5OPXK+ugmCvFZYjYIqI
Vl+ofb2fQXOKnYJpdE60vr3bYRUpZyNxeOL2c2Z6EN0FTuYdMSTTQHw5pPdvHSpVmFrR+gEpe3Yc
qZ4mODOnV7r6VjsWfeizZapfRtmepG0gPbfTBc+Rev9zhtzYF3RaiiVcOeKtTxCuAyTFIhKhkjl5
c4LehYZPDllb7uclZAW6lOJ+dlG5zqDmKvwV89PwwvShF6oyQUe99dNqJ9+VyXGWYVH3x4/LbCGz
F7JSjPizbaIjQxQHdQ776RR845Nkf1gAml9SBoAj/l4YD0DlKbD3vzlVdj3YoLpoXKY1zmwLtJ65
XPfevccQr3Sqbpl6bWwJZaY3H7cU93M3dR90lxhDulxisOlNPpeX9IPIS8ypJjQzsVlEvdVDEVZC
p4wquriYqDS7tzAxKfuz13g7ffTP7m6U4w6CuyCyC4RWQRE9etVoxzjeR6wvkEym50V1nuCcgqxx
d/t9Hh1+WwPKm+vHpPWN1UeIjvhA5aVSD2nhecobnH/zQR2ZentHGQSN9vaJ5dfOhqhFdG6bK8cQ
XTbJuImLWQsYDVh2P0KHG3/HQ7/cvUXkGE/Y9Mdh1VuhT1H42+9KWMKzfXymGyymLaIIcHuJXv79
l9KScxwUndWiNS1NYXhcegm+SPdBGQ7gp0Cm/Urok8prybwCgfnsXZL+PabtFYD2QEcv9nNTc66d
woxMik+fqFc5xQdQVQlLcr9JYbF8+bUpjQ9ueZqSdpDYePcRK1IHWylWxU/gr1ugyx/Vu/eo0W90
ZONco7xaD0sDdGXwcnabGFOQbznPzWXAltDHhq9/R8mUOuTQ6D/8Z9AIWCxeU5iRk8K6YQKdj8vt
rJ17Zvs8JNmKdouKvf2+B3tcdu7D7fjZuY/39vbLmN/c1eaxOY1vf8ARYxbh0ctvQWGvzE9RGTrV
yjv+vsVf5toRlc7/v5uTNQiBUnVTwYJy1qN7DhvRht1EDwVMCr0+KTz55ldUHRnjGjP37CKv4e9G
uBG6jCTK2Vm0pQElwiYHKQ/Wz7p7DVFSSrtNlzuNfYTX7McIiBzHTy9Bpy0d04dxD+pRyy8mqwHP
KEavaNteYfXhHQGKHDaWMva79+Ag86lX94QhyYJ9B/uTpRG+5riPd7bz5qSKp9XRN90TtdKE0dTy
MC3EwV0PbbZYhNDAUps+JqrqI8LfoYji3/9erDMK9wWGgaovz1QEUg1LOjt2uJCW16u/5p+8onfs
bYBE/G9Smz2oGdVmyolMbL5nn4LBkx3hsyscFvRoHxYH1Hc/pXgWVoaOmkc+vIUVvY1V1C14tXpI
6nUawDI2IPwoEGq6DMybmyxy6HezZFGblZl9D4SBW2qI6V/6ad9oq6okOdmkvx2vBqVec3CAf/5B
HBQ+a6OsD5WfVaHh1f0MfqMoXStXVovv/7uiE9b5MuFGxn+l6BoiQtURC5cevW88EOHES/CRswTc
WuEkRqdHsP25BGpwoiX57ZHw6GhDSrBze6G4OBG7+zpTSfOTCpc8Ut+/EOrYH0mh6mRUqMgJIY2V
YTG+y1PkRhsS4iVVYUX0s2ioUqb61P9+ftj/LEcyo9JeoTmHhzgLfFm3njHYHfBrhMneqw1L3nFz
7LXY/n/LvwRm0xe1ppjg8E1c/r8qeKGhUg/18GwUHewjhTufhwh+aun4IA4VD/0uc3xdG7QEUMDZ
adU8upfgSK802x5mZII+FesL9VTwrHpM8nUftjzFCY9AvKw4Og2082kHfIh0z86qbWzlK3oT6/ZT
0PpACE+SmXdBuM8SjrTUT0J9e+UO71biN937X/59gkf016Ca+cKpbdt/hA9Mwx+jWkIdi5igm8KT
b41boyfLMk2Cw310GZfXzUG8ZPElMjj+xsNjdzVAO2xxwsC6wWqWUys12L2KBaSArHsKZFNco99X
emmC9VGCAjlmkojn9YbEhDIA5XEkagaRpozuJTHoO6nSYIQbNEsoPnzWHCH0QsIfiCQkY22mMAyU
TAusQ9+UW7EpEWyWaPRXKCqOAXkGuLVWaIpm79iW6/nqgDHKtn0LCVavJIBWJVg4rCIZNbHKZkNf
uu7aRFXZbQD/QtogtNaz3i73UMM5ULx8QppcpYKWhcnijhlj3bvlNnVeyrYjPgm+D4fDjUzfQuMZ
5VumwaB+9TKEI/720bkSvKoOu/lpsoUxTVMWch8U+Ayy8AJlZgxnQPGPWOIJI7gSAx1ueAjV3HPz
iz6NCp7PAYFqhfGNfUzdNhrf29w/5XbCBK06GcpPNqbBadqnBb5aRjLI+Dr88Mrt4eBUQ0Wcj2mD
DlFGGSoDeYdjL2a0n9CNATPIK2FmmAZM0FsH98oVLRD19xoId5U/Go2XYD+q/73IuHMmtDpKMAjC
LF2+Kob3r+yMdOsfk0I+JOr30HogiRT9+hOZaK250eGrIUxWzhhR4o0+zLIIW0FlsXqj1Joq5GtE
qIJ5SFesTZ+KxvKxwmRpFQpnw/hr+fp+0XgC9Ln5R5cQYbGOQjMrCZXtKOmYzLsfGr1EwiWD3fF7
gDgobHdoaR9oSYDonsXmw099QgqG9NiyGGybjQ5Dm947td8B9iiTkv7djTUOTUAuiGAJeHxM1dwR
W0vfKfGSPN1nb9QeqZ2yhP/pji7f02Q/xS0X+uunp2EGtjSDpg9rkbVQSm9YDkcpSux73LVr3WaI
o+bw/NcaNH5e49f4trj/JR08857+dV2BgaZwr/H1ZNlXDFJjG4lJruLetXsLt5iLp57Zb0S7oBzM
F4C17jmgPd5Z+J1fRJlukUku/Kmpg73MTV+lOKpWF7fw5h3mJ+JpAwEJiCpYiMD21rG9piywuLlC
euiG4O+PulrN+kZg6l34SdslW3iwXi6oSdNbRXvgI93vvsO1DQLAC9AMjMR6Yr1eoniazuNu3P0U
zMWHFQkEibFOta9/tbBOF+NaDxXC3pxMjx7VeaVNOMO2x9a3uZpOcjQtVMWuMKFp/cIv3THzMHt2
M0BZB80T1vQt2IeA/8tAFVjlbp/FXjUcfv6uTegmbgcaJyBFatLYvosV4LNAPwDsn9GhoQlmi/YA
DkIHKhqdS7cJc4derTuEKQZQZiEwsEPwlRCPUuW3SfqI5rIAduF/Ja6IYCxEhnhgHxh9x8A8VPg+
kRdrA493HZsRqFGoXoG6fR8WyxcLgx4gLTaGAKAp/7oiPlo+Kcpnao3SHNz+aHR+5pwG+mNxmbKL
M+uIn1gcrtwe1Uc0HkAy+XzdNBBBCori6XxiQE0I1vEy01K5/7tItaFQRQGGpVM04+1iu1BzgCSR
pBFZwHqUWY1QzwINj1povA0+amHVerhwkuhnQPmjI9iB53WqPmWf6M7O8oAoA3+szVzqT3AB2SzB
/T6ti7rg9A3gDhzs15rMIq58OdQ23Gu7gdCjaRcRWRCdI6ito8vwjFZunRT26SY2BgJoTBMrlMPY
mcaUleIR7ZrQZKrASKTgYKTCvQvUpSHO0IsCkchtIeq7RMHGZZXSkUG9AxYUHghR0EvhpG1xwW26
F2j/WKpQn0CYhCYaIiZifl09GmY4bAGXFQ/Q0sZY2Hug+AQlw5qUuk+vcDKn4tNyiBnpC4QmD1HK
s39psIHKo89km0Jx4sbSy/BFsZY1HoQe+RTuGroa1oIkgY2x5Fbsip3zd2JPNSl1HeNwfncedi+1
V9EZDJlXh3fI7wlz0G5iN7KlwJyjNzS/2S8mXUZZPsfE4okgURO8PPVj7wq+u3fqHwIxxP8yX6z4
vhSNm6wGSKUBSqYumCBn9R13a4HZazotLqrIHypsf6QlNXvxcIZYo4V1KR/tCmWofkYDTO4QmYA9
73q06YzVvm1SrnvBxUSHLYcyD8ePbUsRReIs6gxTvQumihAagAxtk+/Ubu/l9BzNUy5LixNCRIZn
Xsn8pERM25xD2PmNrpP1rTEvyFwiuAvFlnvEmad7zhrVIVBR+gHyd4WBy+L0HixFTdZ9qsNQT5pE
hEA3PIGYgCXqZBVcMaWZ1L+ktabWgTPX/UF/wR39FriYBDDNsGZ3mtb8l1KxM29yWgUvUjgFqEq1
XepftCSgBmYNpoPMqSN1s/gzOJYXj6maYZGO44Sn2Iz9oXc2F0+PJRiGAjxN9euK9v257Hv/slHD
slroH+18wwKKDTZVEOhOCYba+6WWUnjs+2GlLUSwMheZU0mwSIEEWpAL6dp93zMgyfFpLJadQi9Q
kHl1ijgiBuZFV3EuVBvViq622uBrrnnCGPA+eoI8FdTJLgMtVmYHnSSHfVX8HK0d7KwzFFIfKMSq
DCrgKJ3cEJ1+kSbn741Vxmz6l1ZnwXaPicAm6PfDEroWLfhgOzffHCE4IGTfha3bzarY04qaj3mK
K4F8Hk5KcfTkUFWAboKH2Eb0KK16FcG+BOjHtvSbNhtOxHwTACpIHBTTu//k7HaQHjnqTV9R6JIB
yylCQ+JxHbIshoWfhcJCVcrRq8HS+U7ZBOPO/eQWaF56msglC8d1eHi9DYqKkMnIAQLCnlC7+GfJ
1wIq8FivPX5KeBvoPCwMGKzqQlGr3Gg11oWpOBuwe6/1LR3cJGj1X/oEp+anDFV1YGEaCSeJxA+x
mgOBGC+JMoxIH/gNOxt1pGgeAd2zUPxeRSkA4mfrUmWDtT9xtOHpU5X5C/r9/xi4UlLTUuTPwaj+
MXm3SfRZHAnZI1VJuHDYDk/6YFl0PBD9kVhzzAbQCIwHQVUYtyP+QhhFN2SZ7LuGbwX4CcVT4bkk
xCoXkFJgNMRb7BCXlsRcle0Jt1TmTU7iAELNjSb7ar+QghAdOOPVeJzznBcbLBsR7Rb4ARKs6Tqg
msP7fXF+HAFLbI3gVB3/B/XzCW6EqaUrhm0fyzYMBB0RpVy2OpZTrh8XhdiB7zVHsA/lUm2dvlIR
TZ4th1tSSaJkb8h2+Gnd/noJ0+4cbaqRWvH21KgHuupbh+t4/ag5LTcqHomLx7bIvqcHnV7EvcpQ
5Ap3w1N8PxIfggvLn40iTNEmWghHinCM/BcOCyqbcal+5GaorsiPGZl46SQvPFfP1wXWPq3BeCMl
1VyEMsaLCX/omlAcIffCD7ZKkiBNAnGZEZrjhcq3nmtt/rRcsPlwV/XpTFP+5qJ9S+BAsQ1ny6kr
dxYNpkLScF+D06KTg2+EHLlUxdPmqI1O9Ys7uYXK+7jhAYSA6ErjgbYFGrB3oyPttHJT1M/V9i3M
AVlYeif0+2SCA3ZO3y1m2Pw6Bi9d/Z1ptycBUjY0kgGj3oDy4J8UpD+fqarBJ2wqAy1/FDxVRai6
S4V64jFtqUgJIUN7gPy0hGoBhSf+JjTloXoS0wa9+kA6+60eHhwsuer82vZXA+SS+2LHZN1rDSWq
F+JbsCVI0t9GJ8ffEgA3T4qHCDG9F+Y3kHP/ZZ4KrnvzEMw2haZjWKsxdLIHS5PRfv6e+qUyBOd7
9zKWvOkZpsIFouTn0Qf1i2ImnZ98FcvDN1bQKr28awOiL3/O04DDQlAs2qnGqcmV1UOXToyK+2jf
lq7II6B0oHqA6FKtN5ImTQukTRipCISotIH6EdcZo2p2jJ/66d3dqiGscFucMXE1NBIVi+n2isUB
kgR3AKUDUjrddNl3EqmhFfLK6auRhO9+VMz2Ixq1DYRGTni0y/5Kvdu64zHu1uhBofVbEA+MNDQ0
ZNNArTSXTspX4/v41gM5r/HZfb0b342vW9XK/jDOQ2JplLfZOAGbJszEDwNOlcOtd5tvvXwOX47d
UlJG99/PrvKKDqRFEeE98kbgbVcUaMQb0wYKFGls9stzjCwFpUS49VL1pX7Xft+mJner3nSPw+NQ
P9MDojo7FNuv98yoFRyHKe1Sl/6zeyJmpHJ4ufo0NsV2jYSLeQRM1j95UGa3VjW2b332H2psDaoT
Q+qJIJrz5zZIkGKxDt94KMs6rBhRLyT7qU1hblz40fVi66evSUz7MiOi6Jmd60hgo1YpKclrhQHS
pBJFzQUiOtyYiapqUoOHkAMfXarxPD6TTBv3u7xEyU5QS8zaoxGULIBdmPUfMEtif8gueRTiKb9r
me8u1e+BYupES8CGEq0q3Ehy7Cw2Ma1TWqkoSauBD4gc39SRgoAY/PvhNfpP4D7Yu032EeiL4j1i
NvCBpZFWFgPgvVGQMDSkonfG3YgqSN3HtMFal62Zfk5rhv29EU3+7kZhao1n4Nnhj4oo76tAcqCS
tRJ5VlwRCbAo8DssCE60EWWF5xdsR1csaFBbqQGQoknGK4DA2EoA69RBDpsLqW/lUGpdLtzYmjni
v7BxDDZSENmQhEk01eAJS2VgAi1Y3jNrzppBYCAekTAHbep/CDkxxl+CYdkhWetYluB4oC1J7Pqr
5d9wdP+0tZBrg8mxU9P1gjkNRUvC2rtHjGjNt1xe7WtKbDBPUJBZ8JsdW6b64dnte5TrmKvgAk/v
5h44FMIlkoH1+oJNYeUNyF1tn1A3uGKHY3gS/2RD5HT29pzSPT1+RMSLNSUYNsSKvbKepDn0/FuB
X/ILr+Sfgx3ZVxqZxL1lr0Tsa7QLEv2n93Qu6+3o4fbAIRgbv+JA7Gz/G6SiN52OidV7yC4yqXjQ
sNskfathVCP+U2/OpP4dXNrVBWLoPozGdW+NHc60h92YZF4+5SD5paw6cfewab2Z+xK0bY0oWqlX
koazMJC5rEZhVZRkhuoIBu8csdIF7mXraRiOx+2LJYFe8XsR5hrUHa74u6+I/xPUE+0TpfPNawg9
QcSGXw4AJsx6mlqumMI8b+d/SPqIriEvhCMJft9ezrLknLvvNjd6vdS37M9zez6ndumSb+06fPf0
eHcxr/3fj/Ks4AMSeqJiLWbm5lOZFDGueCPcxJjvSFVlrRJ7r7J5aIogC48grY7UAHhxUA6aHU4t
r9p6q27RvcNp1xt7J89jp/zzGqXtSu+ekG08yflZPInBeJxBoT7sOSpY/n6p0Fu1T+B03NcJhFHq
Eu0AAoK4DR8CP0bmcPuBq1gpqQweQ7UEPLu0wMCo1UO0vvI0L1GLY10TdeJMxC0xV7Db95Lz6mj5
0d6k5oBmzKlqk3onCgSCn5KysBNV9W4wEQUMqxxUUI1d1/iHtiihzSdPnUGffVKwv4Fwj8IahTIi
gyr/Aa5YcrCQGdQiFEMiYD/lO33poZ+0cn/PaoA6PSGd6jUqzVP6L6/zW7u8Po/Kswowy+jaM3Jc
RV6dC3J+T/QRz5ho4TuNq6n6i7JefHKQ89pVu9UT0gviRBIckhjH7fuaplOt1WAyuHaIiajoRds3
YqgjWLS0Jl35ynr1EL0eCTU+6FciIMp6HIq+V5J1Q9RGaBEta6M+uycHqo38rVWHNibPOAyuMG4I
v5DVpMSsrxagDmV2Gp/Eg1VsqmVfFtYfica8g7aOxHK018u7zeBupEhR8pCBtgI4hZalb0LLvFM9
OltIvnxW7U8UA3le6/h4Gx4XJlTvU9pfAYKQMxwx/9BCrwPRLoEQF1nrGrFGsHaqTq1vyCBfqOzQ
EsWpo3S03Ul2bFduX8vt1i08TOigNV+9W8vHEjMrt7elddry6+QD1TB+OKi7nK9ecY6aFf9SCtNH
dHlEpat7uAZov5zrTesM4I7GYdZ93MLbwcvIvlb9A2WXW1gkAf71Z/w7T/62GXxlhVM2rcfBNmKn
dZPg7pmd4ydL3RPxnHPpghx6Te84Li3ofV3GMKYeVhWEhcAQoLqMSuulZO0T+3mxD+wyT3vVsJEW
Qo3zDmeGZf9lGXtRbyrI1dH5VgYViijgk90dneZTx7p62hfD3tJmjugrVdO+WQpillUa6K/jagfw
wqtQYANPcdNuMd+NT9O/0iDbtCbGJP2qDiuDLGr2KoMCTvwkmx/8Zi+m/jwwf8wffla/2Hf8e5EI
4E9sIUdSWbQGB//yu6OaS1y785qxdcRPiOSPcP9kG6kE2crLJiHNtzE+/rXGhwnoN8pHfxWUn4p1
1sOclBDtua797UctFojJvh0TDpYpBtBRixospbNBdU2B+TJZwaWiIIrUQmqbROh0CI0f0fPeN87t
vBbsnn5SD+OzdwcdogPngMaPXd/b16p7IJlEGAkjisJq/sRVL915+9xtkC0idEXCdqM6Q+eQXesU
P2Xg25V1ato56gYVp5V5VfLRclTfIfWIoqKTJxQASiPjPjg+w3I2LZ5hEneaRXA4dc19f3saVk7d
Q9U2zaCWdepIg4JzbTu109xgIz+2t6vgWvdW2eByc5HIMy4OHd77NRSUrxTi4t8dPamvWhiXOmUi
jHNkBmZibd1DSOe3WwrPXuY1gpT87zzKEQA+Y9d2bde7VHiYwPseQYbTCm9+a3LonGEk3DrN4ZYp
hS48SVNteENj5sgCcWdJaUVp/zrNuhkSyrIqP/McvcPZNQJqewFpN62UqmAfKUKAoBDtibCTuHsv
myd+dfhCSAjYgdByF2E24Ca4IO/GK+wNaAJmGaE9alYmvrh553Y5lGlNWS36ycT8BihAcaqd+I0x
zQBMf7Rvxo/BNsjAeZPuhXvuQAvPrdbY6Fe7pajW22+23fP8tcjm5sJYlNoQDSavQdIhxXfv3Sv8
ji3RTeER4wyO5Cd1CXPb/ce40s7n5hFFTKsyOkMp/jl+pU/LBJo7WI+nVQMNYBOooK1tlUF/mMvD
Jwjf2anh1nqPEftGZysflEkHIc1RjN85ZzxVYElfPYS5SUj34Yt6/zU0dkiROZied54Nu3LTpDmz
b3rZ4DgoLaiOxuvcSRKnAbkl+4l/tpBrmvZhlI+qXZbDyXOdDrJ13r/M4+E+7x4qNtzFtM9u9pb+
RXyssaLQy2x/fMezWve1eP0W49b4Nmn2HonVbD/WJXQL8L2wS6HZL9atoO4ZAbaXeGEchqmDkhwc
jjDtxmtEYPcRFKt/NbE32hGuFhfIJAjR3a5MRpNP23Wa5WHSYv3s7k+9V2V8T4bb3E0NZOiGSaNz
Il6nWb4U7am+hM/2rg80jxUqiyFaAysbPEhlfBXyZT34cT2SXg4/n8iOUxEJSDEqGUb/rSgGno6p
nijd8lF891+JHJD6f+O/4Xs3IEpWcC6JkY9BS9YW417vKevnLUZzKp0f7GyDN3mEgCvCAwnyslty
A6xwoU3jD2k//Iv9mh69oyfhgL2X+ri24OPNlMPpMJIIiZ64hfVSBpYVcIy8MGAwJD/FoYl19Mo3
q5jv71Z93vitAw7H9pP8cW+VKFnMWSWBnWdI1zUY7ZQzfuq/LF1Ghwx1ldpSH06dWyNsVr2q6VSb
DiAGxUiWa+oFT/eGkQqVQ+AcaDc0FpHJ02Dw10DxCIoElJjpi2X2JznbaQ0dUfsGqRwG7N66oPn6
sKsl+0Bd+YdwPWiB6t8dAjBWU/x3yr+NTRxbj5Z/M+xKvZ2QOf9cCrtWcQt46XTC0P86v/ebwL4V
u2XazSXztUAUomrBYYRlWV9f19TFjoBpINwPq0I2AiUCTK1kHVl45xX0pbEze4bQsK79E3IqV+ve
3wFRG1ZpnKApDV3x7JinDhsVo5Zs8xkai/NmG166h3alZh0I1JeEMlTjX+hMrJ944qEcYSJgce7v
vsokHNPz1mqsS0TL1P9qVnNTnj8Kq8aK9vhp/iaT7PneYAvrQVaExR/c8ZS4zVm1HK5pDiQw35+s
y/BV0zU769Qt1uG8xHrgXukyStxm2b6vbHa67xbvTB3mbV6awd8Zg7dT9TtT4tushonU+Gqz1vy6
LDL0GXdPKytbWeZyJ7bDa2Qc7BvvjORCjBi1/SBxoJRKnzJ3r2Kt6LoDnQPWpZWJiJYRKKESIIvi
YZ9RqzVsg3s+anL7uJ4X+3Z1rsCgaLBS0eqV2STm5WubtazVNYe7aTG4dtLeJSxRDILvMT/0X5PD
AhVLGI8zo33pv1iMOsdgF9QGez+blirkSnsUWYpu2ofb94XNZu84PU6rKA6X/GNQmja5Wo4xzMn5
fkqj3RQQzL3l3m6Yb1rLtLcPUgjURJngeV+XPoQuMKX2c7D6Oq6oCF47uw46zmW7QuvthBxs22RE
YEV8jO0Sc4gaKRLXELMmjMtTp9RvcrcllkisO6uRUwJIL68P+/ITk+xiKTvNaQau2NeKXZStF6YN
fhoewkd3h2C7EVy86ObRrdJ5sDgegQ7GSAFDuIS4PNv7qXulSyisfZf7q8k9cWoFCucWIBi7MKn5
cjffz8/Q+hwPYdBRsa7NbhQHONOyNYFhPQCc70AMgQRCIxzkmmk5qAzLi8uhW7v28/md2QhxwyrQ
oUKSvVMJKgAeE8bvqis4FdX++zxZHn53f5JpJ/A+I8eR/aJFDKG3OTsRRYI5gD0QBuaYGhpi1tRi
i7l56BJaHdG7XBKIEV0lk+qQ36em/QB4vkABeXR2Q4TfmeQnu3FkysAuTAfH5UuK+OdpA5NA3r25
pgeSCTu8PS18UnYr64gKzta+QOBABbACe9HbMfT84945pe37tAx93IgamZsYbqPul80h4cxpctn6
cd1D/IYzrfqEM51XYR+6p4xlkRneap8I8ZPJiYiPTTkyencvpTsd2j5VCpS7aJbHgc2vOWmUzNmg
S78M5MFh/oots/caPX/gOrTh+G0MhlNE0rwqbOZd2s/7qxAEMahC/U3ZLILSmBptkHWPbWiIwCVo
5pTc+sWDkxKPVqS8D+7/0yG+jplV3dvk3CvCWhcRZoxSDhjJluaVKJ+vfmoLCGX1QRVInSG5iTNY
iX7pN59Dp3owfh4/rNQ3OBAoRa5vO/jDZfYnpIjB1sda1XrZ1U5Cw03cuH/oJv45QmTTMSfEQPRG
HQKKIgHuX4PzFBsXoKZX/xgl3VawDU/hYRiPS8E9YkcLIaHZyTRBrLOItt2Ht51gDj8xrHM7gVpb
9BrRacz0R1SIjh+saau9FoFAEdXat146fMHjzVhTSx6Be7X36kNT6ZQ8yOe9CxT//mFqQNesQrEX
j0AJX9Vn7wzZE92aN738XvxtdGi3Ahis0ZHN2Ic7HRx7pe8ap/t3GhAWjs0OyLDZYSZQk6OvFvbh
zTOd14IzcFP/1K0QfWCZDLR8Do2OMGLKQpSDxF9gc6KUlvPJxJ3cO5LuHncwPE9R/56nEFwAW9Fh
33WMEK+IoBQm7Qtk0lJvR/NeRu0TGwl4Je6RJxSd2zAd5r1s8GLOrXGfOETNQav3imI/6+Tr1dap
AWJ/79jqhq8QjvHARNyIAbXIprvf/R40P4/qg7hbgV98bLE8rrxVp8EboI/O1Knc2NhwGbkNHp0r
Gnw1H1lE59nedlGdHFaX6E0PLx7x6tceuBXrGirJiqlbLL40GvdpgezH4SqoI3loRrf+Pkp/YADM
Kh24np3cMSbVZW0ou8skaLpFuzkyoG7XfTFKKZoznNd7xEie3VcbCjVd9sbwMKv4rekJNZxNY2Sy
JrM9lEaPOUTR4Y6bsf2R3xgJtvn9oAWiQVt0QacLDdPd2qK0Nl02i1F9ASWXHmtEUiDMAli8Jg+4
E212XuAJKGg5Xd9VJGdRSa18FX8Zu+2M3SxmJbtbq7UxaPZWPXb5e1SanLrJwyanRaSUW97iNDPA
GsM7dWrd1sScoEYb0HMR0QZKDQbaulcekdB0D8PMq3mGXe1U29Kjwx45etCRUowQpPXIF8Nar9xu
eiYDoRUysagpGv0sQoUk3A4P3WN06qy6zd6u30isfAGDZFDuHpec2XN6HFbmBhZafIObXJcqT3hq
Q5kMRFFvQupka5nStkqdASUxBCzacfcyp6mKHn0glxPEpOYPeh7IwwPeDyALQ76gUxxOAvRXzAuI
14gOp8WGz4Z0P6sPdxQlyrMmXUO0ppyHuuUM1qXqlxySvO20i3ezKfHDZcNm/dUYNobNfgkqZ228
o7vLZHyuPNN/Qfd4oNl9iAgu2zsWTRpb+4x/+hiOGC2VkPsimsTwri239hoyyI1vkAO3Qntcbdik
twJqsHei3Y2qpld3MzZGbmFzeJxhuwcp3ewnwTZ4vrko6rndU9Ghbg+uRusAICOrc4LwFQkhICoG
1NN6UKJ3lXJY3THdF8SWGvSPJn/T3mebZ7cJn4OUiX5UYgzqKMszfQXAXABacdORyUguCd7rH4Qu
Yqzj5lbYdfeAgdmB9enZvoLYVdosRzDdmsPMxSO+W4SltjkujbMZ/Su417yi5+C0OcJ0TSf17hWT
C6p8e+f6S6xEoc3o0WDgtnrEUdnvZcwExKu4ldjXu8MSniwOi+o6+UrHVBZj677kL6PNSZ0ouM2T
TXlQ79zC8vj09+w3J+XBDbsE3+gpXmoMW9hOYFkxVtxEdvbaHJp4tCHIZlXp54RN0G7Bib6u6Ygh
VHwOD8ikkqQgP87CQ7G3X1BSSO0jrJMkuJQ46rBKRRFBLNZb5/Z0IMxf2xktUQADiXO7wxslWSCa
MhvI6UyaqBixPQGVsvD6Sa9wYgA0wgiu6OJ6so/Uqei6v+MyhQrfG/RgO+Mg1RhWAXAKKlz2BeQZ
wp2LbXZPaDdPLghpcreW6fgEFz4fFOvVsDE2Lm3ji5xRlcc9xSPs5rHgITimjk4KxmEYVvZ1Y6kd
HdYtu2BrYncmIkucvOLuCMgJV8u0pASVl2MyBcmLblZG5jXGtkwVvoj5cesnBgFa1r3NU0rNc3NO
Iawxp+zZ5wWNCIBieV/uR1jRjou3WTBkVD+eNxbPYdyjZAS/mc96zSm1Ms/5nOri+cUVrNAecA7u
tFo0vVKIzahzpiXNPfW2vXr/FVbgSxNiEzvvQKlgtCwVgPWKAS99hTccAS79ZmD49f6qk4dpxHjr
VL2nt+vSPtErujF+Sisvj86+GaVwmXZBhlH7bnpiQCCVgJ8N1mi0F0Ry/4MmFJDH2LXx1Sl3cpo/
tlTcXdPPvm+EDCX/WnOecbu+eDBZm9YdNgayHnCvVO1jzchJ71gCTP/Z2fZqP6wb1999PN+2loRk
VyAvShvfMEOXuz8iMQDzKFuel89l+mMa9gNRcFJsejTv1pMZafZKtPVBH8CvAv56i1ZHH5Q0vzh1
lFKgtoGH4G5JkTa4aOU3vi/fYA0lBaCZ6W9JsgH9+rfpgUV9vyEc94jUje9kcB9yZf7OT6kWvoL7
9LF5RE1mAGOGeJJMaX7E3mnnl9H8RYmhwT5f6W3X96/nYD8V45y7wY7DKDz+Ntkqr4tbFA+pig7w
1iElYOi626AvkZGRel4nG7QvooiWgaGwAOjz9AJQrKOz/ONEuNyIo1dp46A1mbUcSnU/Q56lNgSJ
r6GkIIoC/QcoIv4IeMCtfbNRb8yEOguVFlHhpYQxoZb4fu5SurRqDgcdgkcJ2XMCbVQlhLPldGc0
79DsIK1SlD4lLggTBd0Oxr+nQiN9yvz3aTseDvXpkszgdETQ1BnBfKaAKkGH4Q/N6TPO5owKEG3I
6jWQJNYRMZDhcDylQIWeqjrk/3jmW2eEV4qarArlWx+IznokVJBi410QlVCtVZRPHRRbF3/rM8EB
eMhMVQJCqAxwEPx582Glq9qyR+L68Iug3+WNll3ehWKZXvXgeKKbI/HhIx/FVSNMR1sEdml/g9Xn
F0QczCEoAvOxVJto1Kb14z+izmtLcaVZwk+ktQBhxK08HuHhhoUahPeepz9fSLPPP+ruaYORSlVZ
mZGRkYOUfk0uFBqRBqWqqyZzHPPA2ggp4ys3loEVyIOQeG3FWfD8WQuSpigZaKDCQ2KEa81yZ+o1
p6pDX1F6LmCGpFvaWoI2OqTk+APEXJfXVQItG+IYNI3UgprhpsXivHOWsaZMvM67p0OuvytDKzJZ
dmRj1eut/nqr9KbGq243qx8boMzQVUU5uo7IIJGYTTWRny3Ve39oVagkJnX7bVjW6NwV6UzHUDfp
gyhZ++aiz13sT2E9IkhMvk8JxRXp1Wm7X+/jD0U5u10NdHniatORr/61UcMPuiJYI8FjBs2tM+7C
L6b8VXXmBWwaqcX/mJnztJBDk1GME7OhBF12lOBcqWe4ZG8kwiUxCDEZM36SCEbMRua1mPSDTBUg
1s2cxa2ZmqOrBxrcWbGBCAh6M6VtTsggSMwQB4BQB1puaxn26+RD53Zf8r/LdJ3t7bAuRI00abgs
e4b/b6oz2ZkWG4femKxSAXoTZoWOWdr1hAohyJw0cBpK8EGCwhFCoktS8TxSt0w0O8geymXnbW41
hLCgwg3njzp4cWZRplo64HxFg+MjzmYjF8ePrHVNLx4p4yE7QIkSr99g1tHDvaEVyS1GX4OyfcSO
tBZW/26rUs9dundfXWAG5p9mAMWxkBdE2e1JkiT4+5CLf7rAdfwKCAjlBb2IHqqpJnYE16CUPqQk
pwuT9OvONbWViCbRzQi80wOMsg5/n7/8nOY41bIMRE0VZxdxAJ1X4EHuV9dMTZ7FYoHIS7/PkHE5
o0wHEieGuspLSG/CQJrCZrvqFWsfEIfarYHryidpFUB1WLaiSaXFhARDojaJeKrG5WeU9a5DeL4e
kRI0ftwTaDV5qahTeqlM8cXCCl+INKDU7OtSc7xBQE/ZqI08YJpoc1K/UxJXSjxSMd44Fcoy1YIK
j6QtChM8UkLGjFwqWltGcIvv3Csx0WhIpBsMbTKGuIgRA7OCIIEqSmoZdVtZoQii9HqYMB4AWxQ3
CbhGZApeRq/MPda0Rm0phjaF2ULlB0s2GzCdMKWaRPz48dFbGtQQyBTZBbCOGU/T25YUSdMigljv
JsKeykr0qnEcU4A2WAWoObBeaWBoY6lY7TIN07fbHjfHLGOpgqiwlV/fPGMm4Y2xWc/XoR/wrObY
W9SbbWQ4VojBcNshI7e5qfX+kEZ4c6YDXTLdOrSKxdcFo857ZV9NXNuON/14H48ij0XOZc4Av8H1
+DjVFiG1Zxfozl571V/1OQW3RffXK+Lc3319LbrowZXdwzjf2wa38Nb44fjVysvyMk/0wuxAGawh
UhzcOa/aw+dmngS4rBJfPAanLVwLsXk3HQDFKyqtG2rBfuPtDJYyItwHpgEMKp/ok4lRABRANFh1
1cwRIo/8WPqH+RAJBxhVykch8Qlafo7OzKAP7cqgDBhjWuYxcZAqWEnyQAYNx5Gq1hx9wLKSUKXu
tw1IbvCuxL2SdIES+ia5eBGfrmSlUfrEb9uGtEYdzEdnkjgDwjzws+lpmlEBRK6DkMvtVHuoTJsf
7j98SPBxyEQt9vfIongvLBzte5jwbdTQHJEWUw1VlB4+cxkqS/dN1NPFWl/G+6A4Vac5lt20ONVP
+qp192hIdRJn7zbeDrdDSCA9dTkpYr/4ttzFR9oOb+NXyK/2xIbkuCw8q42/H6qmBtlqfiqnPGpe
yAPnLE/x4gW/+vPagyYetf2QnyoUgKdU8gvrWrjKCmyQUPPEA3Bw00VvSSQ4CObUVPDsXpFizPF+
ReDA+2ABkLzkO02A/3Ydq1t+82rE22G5i2zbuNrbyAc0UJQy2gQQnFJb78NJdzk5fMQdv9sPq0Qp
xEIWFgdlQ5Q7PxjG2gB5GoR7x80ijj2b5GZUbbFKZOrUP0q7Jv9WjBE5kPAR74cMUnhMqwAk6a8X
k8q0xFKwAT2ciFXawp7pOqd+GhgypeofV8cV6LWYNh8kkdMNAVdOpSMi1Gde4RkPh7946c7krVaw
fOTCHZ0aIjhIudi84QbkXT3hGVyuUoOgU5vztWeIiS3vkRKcdPuBXX1G5/zMPoDvicARP1EuoTfL
HDVmD9USaacIzoL/KQ7HMp1nclXFXDmiHard6uRjpkTYljg3UQ3/wQkieGd5ZX6M5MiO7Q4eHE7L
xZOAH96TXevMYr6Vq1UbDLDUhIuIM/IcQQIxumxniGO8IOqFEO0HiL/Ld8DIikWrbXLnQ6gazKDz
6SP10FKLG3dqc+qe78mruLWPdIPrb91La+vTUwIpJleCTOCLF2ffyTJwufG2c2p9H/ZJOPLal/74
blVFeTg7lJi7h2/yiYabKE/4tQFqg4ujTx17eA9bf8vT9AQ98E0p9M6pDNaPNBe5I7WeORcqWlZQ
8VHnDpZw8nItiqjFGT+AOhmhPgvBmoo+0C4y2d7ZW85RIhLN/UAtw9tRY57TBKCZBiDU/CGcfmw8
dryPWmsUwGWvdI/VJ38kwDD8fHc7NoBiKuirl/hUvbPyl3J2zIHhlwZlr+ztx19i/qWVpjM3pDMv
PHC++HQptEprrRW/PNwWUsRoiemVq2Q92dnlY8lH4ug/nP69v7OHSJTgBOQ9WHUFBJr6jjzOJJq8
/JCMpU2ggVdTwWVrTVojojd+l5B/SAsnZbk6qtTGMdYeJ76+Dty4tAc07jI1VfZIKV46e7A3SthL
fmCZ5DhUToZXL4W8rNjrkh4lpemoNoterODP254kjVWppYNOPlReUUvA/6Lmw43waR52QvyiCqb1
9Mw/sTbx4evZuQCiVmAM7RdSJlMfne3i41+QlLw0U6ALGAaFhg4SkxSLQTT4cNVqJGR2YMu8/Kun
3HOOrkHKIEsqX9Xw6ks1Uspas+fkRMmwPexHpBNdjSveJ054f2M7iaT8Nvai3e9fHEZU454spWge
waXhqgn4llHSx9tvtr3621YRK5pw8i6jMBkRtvILKYDLqZwR+RCxhhI1RU95Jjc8jvkvng1OtM9B
VYxIUqEltCgNmmoeNFvNzrcOFYVe0DemWy64+Qdm5K9v+Af8ARpTATT16NswZnKOLXQAqEcN81N9
PcbsV7tgF1DExzwik57l6OWTc0sZDx1vp3FzI2aNhO40XflKns3iAZYmtnMy23Oyor/jgpI57+je
nDXqV3kHKpr3dS/2tXbqvRbradGH2rS0KDmorR2TSUl/M9pW6evcNur6jX7H+uFY8yLZIenHQpiT
laAqb7hQDxfyOfbNcQ6kLPgjPV/1tLOvJzLXeec532Fr+vKRcz5fFouCO3wEdZ5nW74UZsnSsDT0
7p/g4ZyIKx4BHizHUF8Wi7yXc6fVes4d/nObqoF4rtP6Yjg81HU6enjmT+Hi8qcbL6YzQSSbGYJU
25Acjh5EaVrKG0jZDKywjS6hjCc2HQJpc1JSm+WlXqOvO8Wj27s8n+XKOmY9J1rTmMqLUwgvPPu/
GGCpWufJCNEXAvFDE/SBlJI8juzYDSSxgK6kGqiMTBSfoySMoqq7HDFDeYq4wJOR2BRqJ6m5Dz9U
pujqjcI+GmbyFEXBPdfEwU0AH7A3gJl4QWQo6xWa7umtmMFofUIwmkT9Pr5o3uHq3q50y/j26U7b
XAiLA/nKFhjCx+WDOY+6H0AHK6ffR8uzTaPLkV5fzYxoaIOsRBqcz2amr3oheGDer1mgrCwltSLD
lsWsGT8SPQFVnoEqsR9RJAzErs0vU3pQ+PDoS8lA1G/xSDLmuvRzLrRke1FWVYyKUQlM/Dgy+vqK
JZmUSDdu6a1G5fktLN57Bj0Yy8dkP8qdGmugc3yLc/cCWLYrNEtrr0zfY8OvrnvnU+OY7Ao0zAUX
L/bmnw6UgPPBHZlIWIg/gDPaeUE0gpxCglDpu0LbovVXxWVz6hpNNTko1dLi8ZaskBg12tHe9pp1
aHSZAvFX0v83h2FF7PrMHmM5o08XMg53cFPTOo2Q7I+WSNKy/bmNJb1FlxFrgi4LYbTcYdjYMAxE
Qvh/GVXcKEqW/Nzndogsc3FQUdw5jShxcnorBd47MIk6MUafnTb6saVQPF7n3jqh1sJwWB8Omek/
b6GlvtjZoFR7rGb/6BKjYEbb04Lfl17tBAXsKEQZpr+UErZpL8lsYlaWGN5S7R4uFeQesKos4eQU
aMIvn4S8kRyCtb+sUgHM9k8joTsgCWkjBou+QjQd4hmRQV1yknKQvHL7Tf59OYctJ9vHxoX697Lq
8lJM1bpAFjTtQ9jeB4cafs5JU3EYcsGc/94lZv5gXNonr87ltAW7Jej7OYTi/T7gW3ryqHoi2cFq
1N6oBcKuqJ25MVrCQHqyoJasMgGPX22STGxWI427hF4sRw3NdIA0bUz/FqPhGw2jcQWWH2/YNtuG
/5papFcoM2iS2CWV3RDBrGHWNgEKPVhpXo9CadgrfJxjiIG9Uhcno1YGwKgBft4bRU4P2aF749mo
kmXmK2JniI3shgcKgdfQnwy8qxWDHV6G6r8ki7Mhk31zrp0bjpVMLWrYCBEyDsN+nYUrltYR4mGx
caq/WhLLHtKBELsHJ2FWsC8YNtlb6HfMFfgNvqyt7CFGomz/jbsAIxQqBtM6vH7kDHjUBZss09gk
sk0Yw6Tel5FWdXeUNNE1atcXeC19TJFpRwxiDqnuBFx3uUx9H5w/pqJRkx8jqympTJG4SOTI/h9d
bRy6EJ0OJ0VheS79vHYf7RxQvcotsNXk3kAVqS9oNwFYkLd8IqHcRXkKi12vSz/hhDc1ZDNq4w+0
cazQhU9IX2r3CJM+ZjZZNptMmD4nR/MEOpu0GsuQpzbH02YbdyxhcQpxHAlAmEwi5lqbf/1+CW0v
uaH4ZOqtAFix9XCrcRBmM3q8zDKF0t5gQIEpcacQuslTqqawhjyGpQH4S2uVpYwuhRR1pm7OHt6c
dF/jTfR7liHPmkCsSyLmJB4ITUREs0OdWP4IcAmBwyxW1SDQL7YghCTJ/U1Gk6eHgd625XA9XIx0
6rIAoYDh4DAOUsRD0v0wqvyYV6J6EdAVd1XodAbXPGr6vwoMA6oixE0HAgATVmbqWnLr6ThMVa7O
TZiicJYUnCni/Ok5ij2yThF6h8wx1YP1FjFnQ5iiuuBUMBh0Z4YMNE4U2XYWoPyaXGSEFzc3k1rS
za2Gt9Rjlz6SOiDtzyyyIlY537W8Qs/CZZdheoZFwtb2AXUlutHQuYatmZCG5QHxzhv2qVwBlvkA
TE9Vaz/G+ZMzgmYg60Dj/s9Br9cXH68a8Gi8cu7PIi15mVLF0u3t3HR6pJ5mNok3NtBPH/AOCx7V
mXZ1qmO0DFINW+npccP3CJ/K+GjLZ9PHuiS6xRoY0hyAlyOiF93rFhgGoWPH0B8VA6UmK3X4pdkr
EJa7z8fg7hDOgXUNRBGd4R4wXbn5MzZxiTvh+Y9GyzybjaybprImA3OZV6j4zAo5+3p/WKsp/Th9
Cu267HxtVEa4gV1weiEMOjgYY4G6w4UWTB+l3i0Dii2Hr5pySYs9aUtx/uxT4pYiDKyqs8mSNa6n
JPLOsStpiT5Kqc2/GpgFH1T1gKyfqOi/uhDnKNnX2iUnyj3RMcU3lP9548DhghhuU+KIyUdyKN28
uGXe2T/7j+AR7OqFxgP8pwFjsINnBx9axxb+aNGyj8XwDYBHIQT0RVKhtjbYZO/vvAPHziuG+VUx
LIZHl9Q3s4VT5iUUCYvoc3Z5H36LGJ5za+3dY0cmF2+a6VPFOZ5zmiYuMScKERs/u3Nrybzx2Tqh
Y7DFP4C7Ol67TwxxgDcPgecd0nIroG8L/GzpgM2Zxpajzm+XJjGvRLcLX2RRFIFZgXAtpZpAREEi
xPQrTteCntAtHsu/TQUU/lN42rLCJUiptg5X5AKQKaKMX81OEKygilYHbMcUThGWwfb6ogOt4jgV
j6g6jroScUU4VAuUlQ1hNqgNAvel3oXabaruVHmnRri7phFCPVHc/mZCZc3cf1SmIeqCQrdKX/PU
0kMaGUiyMzd6L+Tvqdzn4+oKVYyOCB+zFV45IbtB586CIsc6PaHVXgcP2Bo+/G/vDKdd4vUyOioR
lO7vhkIodUYYwDahU3ilA5OaWU1VYJTjQKkLJhqAQO5fL9p9BVKYwi8DEjwdghtGU4fVzjZgNbza
cec/rZ33aO2iG5+PViHMZtoteLT2nQK7VqfQuMvzyjVOw8OwjD8xNqbvMfqWwbq/9XONXGMHbxYG
GXqEz8ahZdS2sJrF1QdT4RFVFtgTIoh6/v3QG1Fpka4H8TLUtmQelXWQV6yYex6p1UmMqoLg9n0K
yKu2XyVI1A32BGhrJATF6zWUdZG9yCrK1WlQgemL2EKjKa8U6MJJ1m40EThERxxMCtZ5BlyfGYhT
bfKlS02259D4RqXxFMYvKF7VPMTKkwUSGmeQS5Fu0N5R6kTZCJXli92iSRunWQDJrWPntQVl55UV
t0u6QOIL/6RyaWUguEwBhGIC7R6ZodrBhDPCGwhNDu8Bh3i5vLhGCMELDYMvEx49XJINgoGF7afa
1XpZDsFgJEpRSVHZOF9QaySJI3mSLsh+8Hd09iTmit2Ktw22gWhBUu9Y1+kBmVYaV2LJHdCxAtmW
OyV9EjorwsTR3D50s4Wimgwl8QSPS3BFpWoq3lXZ/rah0Eh38d+nhI+kRAiIR30er4ngR3Qenqn8
MBvSiqVajUfkKQFWaXWufmoKSkAqFOBrw8+6jxnUINhp10TnIbgmBXh+O3ZIRRVzTM4a0r+2wC/x
MyrsVTbQGwurjMCOYDrx6U8BYUsq4T1R1axyhtCV2Gt0d3Lo6eh/aGOIB0iLIgNPcC2ySn7pElQO
DiBc3nSqB+c15SbjF3Hn0bc5MhR4HShOI3YttYPYqmtCyhikbRpgD1CSxpaEa6IeVRnsqi5lTMQM
44x5NjdTRcvZjcxycgK/OpNZQ4k//HsYAqN0lrI1KrcLG56bm6Ze/7jjKLVYTb6hlJMUnKxkRdiv
AGhuNo8Xlg3IS8JpCzctj/KFTleLUSkFDUe2IBRYA4X5Rn/bltirzJAWW9aLe0CuVnNNr0XbFxbx
pkMr2Vg5XnXsYFqki1phMBeTLtzvSNV55aRAsXQq9gaTWjlcmQO2gePi5+fRXtKxbp+a5eiO/ZOX
lMEBZQ9SKiHGB7ieLQTXxz8M1/6TarFnOCes0iFpyRToBBdS01PUP/AO1REQdV9uds6RCMAHxRcZ
G1zMFDdQHMQ0gtW3UZCpEBJAje9BPYj55KfJQ9EgUBCOnZYeBYYkTl2TtIblTuZPM+Y/X2YCRN2j
cC/NMJLBg8mIjAlJxXSJSpdcWLtAfq1OUhIc3CMgeRE6dM9xtEkC4n2bPmYpdXm47wj54woDWxCj
LiP8fIFIaWgMDUPRqgK9p5wi/BK5VJqFMkNVtg9JcWTTG+dUtzJvdyagkbhNzClcJj1c18g6Roq0
jDiWnsCMVEY8jjn5cDAKGzJhtNtLfw9QWCXzBLQqZZFs9tCXhnfLcviaV1pQml3/+w2VkA4qzVl2
3yI/TlsoDgabMSe2MR0Qr0XOxY3FNZrem/rGdEglvzvgeibhHxE/AJLCXSEpentEWHydr4AaLmZE
EKJyHI1GemWss0HmpRfqAqjSljlyGlUgdHBCUCC8PqLhJ1p/WtxqnCPYkyL6KoIRVJRgHaRCoou5
dI30FbRcFBzAnJVbKiGabLJA7cLvlJQtUQZBiPYICaltG9denrBE0JC0zSsh612CIDF9w/RqrYlm
F1HJnWebvsYOR5hkLxkTMiRQPJTz0K+pfumwx3lzauHUjUBNlIuwvg61Z5Krz1tKEMA/12M4KbCX
Bt8gD8wWq/9PZ5sPrRIEzcI3nVo1GntmURTlIKNsCSS3PniPwozUyAr9ETyvQqpGAmKB2yv/kJuB
p9zXDqfz0sR7O4yj8GsCeudLukTYEcx8nvkEEzrgLao+VP6ifqe5SxtODkjnfNdPCJrHWx6HDIPJ
KzYigCrlW550j81eU+F1lnHR11yYJQ6w9n6GJjxTWIY2N8R0RCGiHGSzTDNNr0bHhtGSl07nPUkD
zWSkGtPx1lplxig9n6XAlOeKY7BGLUotqcy4KVZRHKLAt0UsQyQsg1WSdoNiTi2sn09WXgtLc2FG
zKPGUjhxBzXtQesnuKZehPJ7VBo5MF3UNYt7DdsnTdSlWT9RzviQcRDPLMb+awfIDnVWDYLxzxkH
afcGHjXopK/QmYmOpplIfMbswu3RucuAiwcpHyp1hv5bGtoG5bAKpMxMmoQsJK50T1ewxOLks1c5
kx+SM6Q16WqafRq9TLNcWuVqEYNnhNw1+hk45GL2sBO09DXPO2jJyiFCnyJ9f52U7KUuXk5LSoKT
/hOnqJzhv9HD7rIwNdOvVC/QBybKBlz8O93dJSCcJpXB5O2f7OZQM0sAmGCONBTVRVUZHrlzWYK1
A3IL7SO92doY9day0brAbJtLL5WWX+oSDMVEe57StSRShYNwF7MnKJWZdnvEtHPt0AsGCGhhMHWJ
He21GkkQFPRz3dLkyp6n1lRqUCUsW9clWE4h888HpNMVUp0mT0fXB1mV1S7vWVS8O7yRzAMW6qzB
09nyv+w1dlm165kfXCZeowhXMPMHAcF5q4iWJTm5DlFE604CSlERCD7bRrRMBC8q6P2CgmddcrCm
DcELG09oIZA5zQMhbAAIs5hD1jZVGn4Sbf0+PEbGH3jzDf6UJHJgtT8RLaaZETlo6UbFXdLNOjib
tJmukquyNrIvCo3IbdZSK+WpSxcFxD3NX92/rzoXEfCPeIel7nIWpasRTYaxCazgxfrrzpZAlBp4
WR5ZnNRm8MdLQGIEy6XomixJXXgThsByDB8kD6O1A+4GkAYxY8bE3DmNJvWPruFvgk2AUeFBlFx6
y02w1BBhEsiJxcpTajESqzIl8jb6bNr2ZT34mX6V45sYWaII9MBXIHiKCpnNQbqLiEPwh/MOl4Fp
JzoWLjYTkY5r6swMUw9sUhhB+wafho6YvJM8hv9oW5p7n4a+snVoq2M6YFlwuPVG8in0Wkzb9PRk
j7BiQr1mME5RMRkHJ3s6HdM9Rg/Qs/RgdbmTP5edCyKzvJ/+pqbTso3kA8ECMyZnDx0cmBE8H8mA
BqseCcAd7eWhQayo0T3DMEDrCKqARP96EojV83B4pPQsngdxASfNyTOBYW++/LfD8GoItf44IVaf
Fp2RkjALtYr36xHfo2/ygazGW6RtVnXKkk9WWEbLBATzTKhglFWgraVKAYPwTUEcXJM0OkovTRdI
l2mIDbHWkMSf6ZdAnRDFI90va04SwCBN//YQ/hc4SkUDeWHNWApM+zv08P7b87J975JSBlgfrkUe
XaXGWsJMqz0wko5yL0NJtKk9x2TFSCi0jOU91EyDlMjlyz+XW6NdRX6uMch2Ve3ErC5lSkDuUhgJ
jta4DTlTuqEnFhgkgQCuQWjWyGgo059iL2AwbSUmBGUpmWrivXzTlif0kmc3yD7BK5py2Ta4esgy
AqtSdCKWHFUPePfIqWCXNUyy5hI/0aDJpaQpOShKFu6ZDW1kqaX01KrVoAc4FVEUa/HVW8/Ow53F
XRXJRjQe/fn/WUQlhqoBnahr9KCwiNbVkp/8IKYVnVGxDfNfc1UzNZ3z2rh+6eZSTrccRdaqJFFD
lzkcqeNCm3Cmr6wrqzRE9JMumeSoVYPGfr1AGpBWeDSw4ydkSMjpv1NmwIuAQp7UO81KpwFD6mgI
31LfcCTiAQoFFW5IgCt6VV2LmktSP4VtV54SMWm8XXwMIPRJI0n9InlYviIafQKTcKfTjQxUd+9/
8cCwjPg2sl/6lJ+kZNOcmEX+ElugQxsItkNzcKW8TTetzKUhl0n4fkUCjFXIgtOyUJgPq4gDihIN
g18NdUfOVrRas2kXz/hTFgsFTr8nRiZSdNROiiq3rb8aVU8lN0WWkUIYLct0VhDpFrxLt4SippaL
nNHsAGp1Cr2L++lQ+cNAKhY7dInHEhEt3kB+8iik1yjf+Vt/cuRrx0Zupgj+TI2WsDdhHxk4+APw
U8ylaSo3hiU7pkU8NZWal8hyYgZ2G0xhJtm5hs30HGoawvxLHZVPOK9tV690GDQU/1kEUWTLpIzf
SE89EUeVfKUyQ2LL6lNq1deaWtrpAAP0X86Fwag4t5Qx+fR3cMJURTXv/KRG9XcgbMkeOx7/IYpV
A3xBRZQxpAq5Rk3Xiso/jg8kVimK3lHdk5YbeqIMdT4PAPprDGLtfBm+jmt6JbRC+rNFiR3dSoyj
TX0D4vrw5D5YV/V2umNfKTridm+4hZS2QrC8u9VgQwHbh1qUT1AOy+HJe4NCf7g+tKzwMrOD1Vcr
UEpdrv2vcfUZocBfKheoTlX31pkIpG7G0sbOTpaiGoTlPuwJb8iRMLXUx4pOJ+E1UmePigSarijd
v1vPDy0az1ReVll5uHVXB83hTGr9yzQ5pwG8EB3lSsVgegDWFkjxZCjQC4+m5IN+CVISsPRA+VU5
eNkfDp9wTdvSnrERxnQebvHTmPEbF93EtEO19rIUn2BFyKypAVYV7FdaULDLVH/+5jLE0UxF8iqN
UqNINbFaUFHST1YwobT38lKBL6VJ1FOXF7fpa7llO1vmUMtNNsvNVC61WkHf2+febXAZ3FRWjnwM
XylYfSK8SwKemB/lI1LVeAjoD1NEmxxge4IokvxD8Z89bG4fy/YavHHrIIJ/Sj8uZHLmNn8qJoWE
Z7023mfjolo0z7XW+9qbukgQYzZMxqF3pqpQdYX8oN+mH4AtEJMeBH9gEgcbURyzU6QWr0wZI1zB
wZxtTPvCDX0V1Ag2NIMs2CdSEcguQE/IDrBwfEMiTeFoOgRIPu7TSnn0pZSf1VO252iZTF6Tx2Q7
Wi9+k9LfbePuF5+ns0cR9uq80m+uEPIsJ/v6Mp0ccVfV/qUf811o5O0CIjlfu5q3X3+vv2Py+tvb
hehZstdop6h4Oc8d/9omfvpT31CEPl/doaxS+0VXFyrQp3mOc3yNrXapW8VpnVMw+m4YNaQ4Gpt6
lj5R9uNGTlbH2in7Bbfoz1M+TT6lBFF7FihfWxoVbGVSbpHyJBXcfN/0qA7mEBGQilziSsMVNHUa
zney2JAETk61do+15RKEyjX42mpgLxcWaJwMjeFCROB3yhaTDMUNiHQDtBNADBBv6+AQAsDpJeEE
sDGCDqWwXfHATOHM0VYeYI2ADgH/P2shm0HtNdq84uopP6ftT1GXUAVBzsh9twWeaL7+455P8LkE
memVdVdjfDE5wDlHHfbeyKdmoBKb2azROIcgR7N443QuPnGtUDVFjaB6LlscdcrMjgeoSVJvmx70
f1hLKVolP1sRjQKPD05U1tpcaqsCGieNaKT3FvaE16oDZB27N0ABFBVIybGpIZAWfUbLB5wlBtqg
zaZtQXCmvBcFsQKicFKIlRAX5IKp/xzoJK2AEAv3Su+TufhCgsvEYmxgC9RC60J9dK16hHIPqh/P
Qrjs3CwUvdKUhXAtTiiNjpWmoW4FhOUE+EINLDubgjwGUqBPplCqbU83h8p0yoYRpAahUJAdpwRh
vGLBcLqLFQZIiWCgm6sGQfCDWE7ZbqDHCMhWauk/OpECvmPbn80wrEAMRM8ytPsGCKTKTfRESgmQ
k83iDrlOoAq4Uj0sftD72ypVYLndvyqFH8G0iUf/C+A8N4NaD1ziCPGYuCOtGRD74OXRHZ0a3Hww
D1OvGoV2FaypmUIGfgoAzoCDPKeJdwZKh4Y+80h3QbD6IBZJGJcFk150Jm9wp1vA9aLYX9O0jBWY
q/2jIFQTvWK5cyAUI0JgCvY17pnTqpsvL3TnQsEmO/MHIC5+dspxY+5pM1b2sBQ8vGLnwyZPxJM6
zg/vwvH0bx4Z8/FUPqbUd8HRYY6NlbJVlQJF/TeU4t8Uw4h1JJ7Ij3YSuc5LTSU66LU7AuCluSio
nRIE6UukGhPS6aV1zjZSVcq2fkMpf1Yi1/JeUaefSoI/iVPUj5F2iXQC05Zmuso+UQyljYTLerAU
zFCTQ96piqQ0zxWZyCtFd5Tp8MT10uwCW9dCVQL9X1kc4Sah1QzXE2LGDAiLuc/SJX6jCCV7SeIS
UGMCLy1hQTPPaCdp19IYOnbesnf9Y72M4WUKNL/tGwnBvwvEgp+zwzYOSk/H+Du3aXVD2uUgsb6E
TepLNMIW17RGu8mxnhs+kU5DP5by81UJN76/6++jdWSu7UL32y3NHmt7E88HUOvbhSYaMl4ZvZ2/
EkHgFhZ7gE5vYVRYO6WYItU7NAlsCE0dLNvE+I4KiRXcmiVW7dFFoC95JvSs6e7v9ufPmqHXtUTV
gAjoGv/u9dzF0SYIEWdAv6shSiperv2ObuxX7JJsttXJGYHC5Drat9k56WCjjXtVifO60P2Phjkh
Ah/mr7umrZgVWHRPY4vCQxy/Y7jjFuXcKwN29puMhctGUKHF7t45kVMHMt2EBcqE2Vmo+EUzgXqM
ljU8o0BcndDEqb9ZomxCU5wyimXrdr7zZqqxjX43Tu7tHga77m2KdOfaqcTHsmOZKHw+4nv0XuHt
4IbdQclhU34YpcMUJSASQLir8D4s+401i/NNsnx7esznaLb86hfoPQMdgbs5eQwqXP/lrzJAOupt
f3P2/Y78kJtH2Y5KHvYYNJpwEWANOiYqe6Z9ejs/lK0M+/KX+6JHcr/bNySdywgvV/7eI3OyXqxH
JiUx1xHdrEwo7NfabjN8w4YmvPOpvy/BUDz21ogdvaItZvbpE+ZGLG3qsasoCl+DIqUeqA9AhnpQ
ouF+qJLXc1RG8opRFqIouGivaaYK+4Eu4bGBrgww8uCD8sWNRliQrlufjjUkfVf6+taNW/tdFBaP
DoOgflZr6qS4A0vj6X9iC6I6t+ZNTbS9X+UIc9qPMSt0da3nx4+9kxteF9V+sUXLPZT9vDVtKRDM
3dvbu3PDER8Xo0OzgvhdtYMiwtx+9w7weCe54eZPuP9levARNDAmYvJvmuD3TKoeMuMRQWKCs2NF
uwHdfNoUUrdPXQsO+QG9PdKY0A5MdvnRXuNZqzY3wfHr4UThJVYaTySW6MqH/AFaLat79GyjrPbE
w6J6uGSzZPGL8ssnDWTgN0MDYhez/N3eMXfOfQfLyCms5iP+kEdqHCSFqQAjelgYIsR2/wJslBBj
7RbReIGnZrYe3O0J+gKoTiDfePf2hTq+LI89XdS3NI/exxfRbueIS0pvBNPh3S9/6zbtcHIqwF9z
PiQasALTGzoDeKA3BKH3R3vDjcbFpWXA0/kmDCo+3D7ZL0zTKSbk4nnwgpXJM54LKvbGRU/WhfR+
xTkcfB6FJM5l4z0t1yLpNGLh7zjLn7PBPoP1lTyKuFEMM+Dxrip9FL1a19ZtYMEpukxuYP/ErZDJ
09egfrw49/ZHr7L13lDhTGycjYramh0XGg392l/O/UqftR9yB43C3X8NcjduD1qWfbOPfGKEW/2o
bbpfZEeRU0cWCLNJeIwlY7MePWevLirlkwdsGloQbOCvO2UYZmHZu0BdtOLiWJo3mAdItOP8zjWp
TaIegxp4In5iiYPLVSPPVsQ0sGpvgx+ip+fRvX6aIPp2mRy/VB18qvY9yfeNrVce3v4+U9SBKid0
x/zKzisgyMSyhiuEeuPbeSFVEZ/+Sp19TOrcdCC0TLEJWzyQzuVkH2d51sC5RYgXnAbG5My0e8pN
L2ycNZ4+wRAGF1ccbsw32jW5MQh444XTw53quCGbxZVNBvDx4lXwwJdH2Bp71V6hl/kC+6brGB1Y
DPsW//JO4ezsqfhbuwUEs6A0O6+XQ6fCCzqzL1rVziMiF1QtLviW5OOXpeUPFv3gNNnf/PXGRwXV
mjEu8wRh+hlz7mHZ3xlKpui1fuAw4VQf7eryN/1UAjnY5UtQ+dS3pHZDix10jkWTkuhmdRo+42Ns
DDbDZ3iLjp15j/qdIg5TUukXkn37yQJ42qebuyWA2TjEJBUac2w0Vcpsz8m1Z75sJEZHCDt8Ww8K
39BU2NmIRcynbO4kZKqKvghwChQlLL54KkQPk10XId8+rZeLUktABOpG9cFOPWGr5Fviw/g8NCkY
fCCrhVBvxLiWtI5ta+6/Ye/jSPJIBo6c5dYxCZ2AA9/O5exedp1dhz3iURxuck1z7lePfuXeylUa
htkkQuQsKJ/ASV4UhggEzSrj3ZRw1C89vBPKMdNn2a+WvBfqER/3eGlUkLQtBPlqzTrU5/kW/XrX
PfiMA6O7G7JLzBdcWy75DVCkXyFRgs9znX0YkDLRpBWaVu3xaciCXdhIKDd6sA8FqERGawT5TJub
kDvaF0pjcAmYx5ISc+C1oS9F6V57s3pDNMpPX9NNLT+5tm+de/u0/FFr88f+XaGFUxEcchthzBj1
QsX7UMdJHICACJuyY7b/5v1ys9rmfpSn19UFvKQ8IuLfl2xkL15b70uNXZ6uouG57DNC38/wycib
UbX8ZyAjWKxvt5Ap2fMr1vCJBibWB1xu8pvuY0Lom/OM9w87T/eskmMSnZx0HSdaVW6WxaRiOiyQ
ylMKwre7+9iiMwpBH/nr0s3bxjuSs3CyCNpy9mdm4d4S3CImjU3appKh/eME+RXzauevSKt4P3y1
p4YaeY0bb1IBxwA8Ya/GvadScXlZYsbZPmgyyjoEtsPIo84IJlcMkWZ5t0ox2lK7CSoe+ck92bJz
TNg1CkSjNJvC6qG5lED83o5KE2C7Abv8g1As37z0rys6o+Q0A4uwWXEIxmwi77NToQDGsisP+7ua
J9XJZQl0cr3bNK5+D/cfe4fjWnTZfCqEnav5YE5e99KsFmtFq/k41yrncB8Zc/d3cb8Ud138HMxy
8KuT6gANiNQXcHqkdCqIP67ZaPDPAlLh/nlM88pedVrqmstiax7RamRojk9IEe/VMq1EA6H+7mTz
QaXpK34WZdj03SMuLjfjwwiN4t3ixJocoASCY3CmmRVRCbmfvWOksIxFWINOI72WPWxMgZqNQrsy
fUdVFFyAUhGZfyH9C1KSb+Jzgc/lx3rnePN37RWrznxE8yJrVI11UqvK2UPQ8N3dxPm8t+nnpsEp
pog2/3XX9AJ8owrp4JvRnqGArFX9iGb9Fj/JOfI6X7WB+0x2EFqwuslua98msGWW2zi/BAPBE13f
/GsCgHMYIOQ5ecMmoIfHs1dc4Sqg6NJhKLeR0buMK8dUfWdYbpoR8+oGQYf4ZfFY7Lv56AJKWcTX
g7k3foDo7lxOcB/sIDl+EBP/1QD0hrwCLpPJV5yI2S/IAcUYfgUns2RfUHv6uyKHw9RkT+TU2E+T
X8/sYde4xuKuwUx8Uv9G4E3WBdAVSv/ghdbbb6O1YUxwefGK5gkmCO2q58ocP6P76r2qoAB4GcBX
G78xfy7Wz3JfeDmN7azC0jHwg93cxzGAjqGQ7Xwqs98ABxuDQHH/bqKjd5kHFsUDdJGumct9wvLJ
QcG8+3OkrUf8hYhmdCWhyMVd3TuSRIAV0Wnj3SgWGx9XqPTe2JWD4uAFVbvYNRCIR6udrm5vJllt
g2IO/PCvx263h6xmuBa2f2R91dQTTdT92nkgorTXarGY0pb22xwYZ8H9kSB/Nc/ok4Mt3IlcETTf
bRxOib2WfePO3JshRnp7BNvRt+JWgdbuPncbT/GEYrZf3fSKFRfNXvqpm0fnNOBLAQBCYxEei6gr
sA99bsH945WNNgbvNv1Z6PGEZGSKL4+5D0Rp+XkqNMpDKu0Ln2D9DQ634F1C+pPBdcvb+vs3XAMM
sTlVHctyaYr4pPDu5KJRvDuhQu1tjn7h510BVkhvouMXvhfXh28iLmg2aeNC+MhpUdH0PgVbIu4f
MABEWst9VhpHVNIN73Ygk2JdcLlCc3COd03rGOT2YcFyiguJOVGNzTjnZdiPs4L6df+c72V137Sq
RW9NWTcY5HQ+LhE3kFpOLiSyqLJDdfUHhFtxX7Apb0hb1dZHz8i5n2f4erj/x9GZ7TaqBkH4iZDY
l1uz432J7eQGOU4CNhizGsPTz8dIRyOdmcwkhn/prqquSn/FuezgGctXJnblxTSqT7ujB0YX/b9j
e5xqr2dQisonMi8Caerm7E74Tx42lC4fvYZTmWFXTHHyFXu2Tf3Eg9fhfdeYPSYLWXMqOFZCWiub
MHuSVJjZY3LMkxDk9NWqP9bVgeaUO5WEUgEU6nLrFgaiiMs7W1jaTh7XyZ0hwm7XxPu+XdyFaBoS
Kz7Hft/fgwHJ22fha0THZX4/f2IoOq7VwSYwUue/rY71Exfjd3NK+UeYa4HMU4LXZwdg2DOCoPQ2
9xb46QinJ1Pm68hEEQwe9QvmWA9Yk/xQ6ksLkzNk0bSDqCV+1EW2V7jEudu8LHyexQ1t1WAsWmAK
hZpd9kQZy8h7GYzJorLc+rnlQLTUxbQKsunz60j8rVA44xOI6RynL90k6rg6bMjtfdiV4VnnR7kB
B2cRdZcX3fvgNfkEkmvchyw6zdXF8JEujeGELz3llCLjA8dV9A1AbjUB7YM5BkpNRHpYWN85jzt+
zkfSs/JIhJ+k9X94urUaaOrBBShlbpexjbDrNwt/OovUHevK6HwkFQZPDpgDQ//h79W4McESzzl/
l1X7LFx6oCoLmucvrUkqO33hmpg7AN+i2r2HElBc45rPOVkAzcPpofn4i+0ue855m0l/sxscYJGZ
9vPR9Kcygy3NJS7H3PYeZtgNCg44MNVJcbXqg5jcBLzi7uhSk9gpbpuSAwhmlvL4qu31guHC9lPf
ykswBB4YNs/UcMPKwr/vNZOrxdBRHWIMj9u/rV2zYzcvn1wmbWdjMb6sn5TXGENSWBF7JK0FMjPw
kIMkQMCxiaUgG/1XZhN3j2Er3omw23dfzlZP7MZ+B4oQw26GpXjhHRJJj3/4ELH8gPQB8E1+KDN3
KJj5SNARlQZbTln4/0eXPMWhnb+93NHAgKyaLA+Nq/6lXfHdsxt4JJwjnou2mdP5iyixgbjoe6cY
Y6CUbmWdBTYyAD3ugH7837yvX96++Ft6iyO//dDs4coNmzsWETTwMAhGQVwhMWmdTDYvTWXXOypw
cBb8XxA8/mhEyV6HmulX1AJo95ER6Ne83tII3ZBJ03S/LoZylJA5XJR1i7x0lyOEV2yOjPLw+kFF
8W2caP117smXcInlbS07ch6144kDobA+ODarwpXuKsUOJQBWDiAglgVDoM8bY+o3OP+NH+Huq0rw
ljxk/jQfGX7BtIQDKCk5zzhYTpYC3F70gqn/vj75WEg3mNAuWKzwZuwg81tpAuG+qJkC0XD8ZsOQ
14m5pwO3iMaWsgnp0FuaPVPGueWSChdncHpkI3VF3YPJqjf4KXJn4SLYiWsIBk5mcnH5WxKjfsyu
mvYtWz4hcWK7xEghjvIFwRa3wuWVp0xoMQLtZ6kdjzPaz27SJbFGABHSDbQhKfDadNexAUrSUWnz
PrH3fuWYqWcmpoNMNfSlK1qOghbkdXh9gkndHiGdRwM31d9D8eFq0kzD/fo9l0nBZLZmfY89Bfbw
PxjREXGODYfuUGRJz4pqZa2WHlZTb/ze7Cf3/hd7X8GbUBDmKTf1Dn/JtxykHGpF2MZ2dffBTNqT
Idol3eOEMdkPeSbQl/NQ6FjZ3ef0b/hUsAec83SKn/IzpVUD0KdJe7kYrjg93X/rvwZXABL6UuRQ
QtZ6eCOB4UrY8pstBSeZ6Sa3IO7my/goX0gchB7E4gjwVF80mLwvjdG5X4sQtIIDpSPH5GAa80bx
SSx+ZzZ+1+V38xlTm6GIw/fmkByeZD7Tg1/EM+UQhnucOxzz12Ez9DZ/VvyJP1N1SMxDj36m7xwJ
rkZZlo2j3GbPLGRpAvPIL6fHl+dTN7hTADo1IH4XUPpIiVmb5H9SDJBSDNGyspQjC412JW1ciW71
Hf1/Z6wPXvQQvWki7nbtSfdZSp+yf2KapkfN3FRC+qHse3i7rGbKsTfLkYNzwmkiKqKU3CigI0rx
x+FVu/p/R8z3qRRnyo6q83mtFnfcVD9pATNXbdcitsgvl/eYm17Bq+yPd1Rwz5Cem5roXjo7Pva4
0gYnR8MmhDI+B0oorapzQeTwSUE0fRp+OTmgheWjxH5AG4K8o2bdaWtOZnWXn0EpuGmQhnNk3HcU
OnSWQuqOoTi6PBF6MbrTGgfCnCUTPq+CqxHdCYErbpUfhcr4i8s43lI6kdNIm/a2JzCDBBYWzJ2o
CQMoM5J4xJbbHrn5gHDoGnRX+u9zA9jy1FaVeJ4srwy0Rxy31fyhzomRyKWT2RxVTK8/iwO4HC6y
NNt6Sax8kM1N2dcWL3UhUXfq6bKlYSfKxuj6mW44Kc3Trf1+DV76XDe9IyAl4KwEZCf9471o3z4/
OY2r+n3L18p7lm/vv8AmChlAP8oaaKSg0/4YbGacgPXQWqSuzF2cuhpNYlF4LaAq/aHgdMiGyK6g
Ctv0X/Xdo5yf8G0f8JeGs3h5grqUVtiH0lIkLF0cTVX7sdEuPJaam/JQ4J0A1LVT7xtQZPkVNPf5
C/9vFBBgAeqsUWhOTvQLLQAQy9dyanRNpHlgB3rasQZEcyG/txwVROS9LS8htrjnbwDEYJ5UaxE2
PVbppJQxOXa4rWCD80gQrIw4qfglt6wsTx3od1wDK9ZVqrg93DWNNnNu5fy9j4WVPIJHBSCVZRtO
Rz9FKRbwFgbVF4J0KNBMD0PuRfxFZS8i4Ir6HZ36GFITITbo/BoDKryXuL2D54fwWIrPnfrZd+T3
uTeQ0CoUWNafAHGswYQfaOCN02bQSdL5FIf8FYk6iOaJe1UkUGdKRjTMb83y+ROKBMw7cdaMQUXL
GX0nfRKnSiMtWTD1zX1D+zQOeKawvltrnQFLdL2wpvsUt53VhA28KvfFxeVx4EOZ3Mo5FVI6zMFp
uWbq975MfKnzxTx6xqvusWd5Ad50w0z/AlesqPTMIMEYlBAVHNxGjzrPUn7HYT9hL0CQAmDQYOuD
W2Uhz6zG4VRedOVPDe7L6rQY3ovXQh1U8YqVdtPnGdnknDuDx9HF19yfn+XgxcNaT5bNgEYOygDJ
/bip8aWWom5YywUz68lsiljBi1VZ8GNTJvIrtZ1ce9xUJqDc6+OO9f6MHkKZyc1FYFAFAQ0cBCPr
RQjTEbsdTKeXH9pylnY8Bff+Awg0VVrqitsVaYX5NQEtN7tfTXCrCqw4k1YjbvmvhbV4wnwsKY7u
B3COEzuj7j30WHs6oJbIGswf+hn1w7tx5HTJJa8wkUgTC9Y9RUhxg2pemsDuXe/8P8QVs2NcCcLs
iUrJBUPl6P6KLyDK0pW/rT8c6t9i0Qx2hsz6W5jfuaZIhz2LwG8xhHPJvwgvoHwOzQZc6/YHPJ2d
NID1D17gE7UKlf+qWRoKPt6O3CPMAnjh4q5cAtSo0uIEumLKoig2bVjkX48KgfDsIZxS9VcevqgO
6s5v3/vcIN7FperFp9hQfmsBaAaA9YmdDnU1ZYaoO7gYD+OSglRhMoNdSWIGQryzEmXg/qv3UZuk
GOgyKR1zW6YI8qwfcSrWWEhweZAN9W0ahMgucAmaHvRcRIiEl8Np/Cp/5WX2X54yUQNdRNmfvVFH
3MNJlEbnSSI1Ib3OsJxSKot1xRQSCkeQkCcsCRHC8FpA6EEbpbRnM2NZBBp++d67sSsuot+RcExE
a0sVzzskHQ35aMJOW1Es/6lHoUUcp0cm63ZHcoeF4b+vsgXZ8NEDcRNkaQbvjsJL9hUXQcmu4zMu
m2uXX2hB+88MmDUiZohD4qcmxGWh01FALp91mm+7iHkzs6Z1JK66WSzM5NB82cmB8zM7NAyQrdT9
uOKClD8lYyuyBKDZGCYbcdt7TcO5FBS9uSiNiEs6DSoADuYCvmuB3gKmybnLV2r/ym5/mHLEI48D
fCwDwkPwPbXsZnR5FzJEw3QQoTxFynUjMHQAowCkxBD+xHo5CYyXMEbqk6eFApTukl4RNEsh+onc
44RuBVTy+d8tWO0ceCu+PQ71ml8/UR1/35Gpsw/zGVhEdUzmYOwcszfYcd6lGEIOAeUBfaMcGe1n
ciYUSyab6j1nYdT6TmwXCt5CqcsxnrZupcNqpACD9Cjf0NdAOBLSNt0jyYZDhf3GGG6kbsUH8xH5
+U1+0f9WKwsNxDopta6NEVTvsG4hDqh0hz/OL3LJBLcnfhscMwkeYpBhJcaZQWJJS0gPego2PMq5
1PCfpU+ZQ+dAflfMk4zh+dglD3rT1OEQw/H07/2eq9S+dzPgk07HLBqbfq7wk3C7APGnhxvCUZL4
1impUTKGLdO4xDQdrIA0LNMfuDnZgf0xg9uOSl+5qtHr9oFsE2+KlejHy9F5LeJtCtp2Oxmz/u8o
Vdj0iAEnzC0YUCsAthCMg4Hc9B2R8uv19UnaAwAgtsyUulvVJ6gATyhtxucHuoy/OPT7rWCugVeb
l8MwZhawMTmouj8BMYJA4CB1IIaWXEO3xINxy82ArmW6OOQtEXqAIhSWI+XaeE5W3V+TLG+C++g/
TOBG2QHzGMNR/qNioYHS2UACEphsVRGt9z4Nkfgy7DdJVYgPGVIo5nppm82Cg+F1tvR49kIYDE4D
SVjMRYQWt8WNqpLXOHvr33y5OdglsYP245iQFoKDQbHqmKtIOUy3d4LW0GNba6q5lKMg86aUsxd9
uehzG8EzyktpzzjWJCyWfqp5qTn6fU2kHa189m3a1MkaAV76FAiEkQyUCNuFVsXOYqdS/fI3/y0Z
w574QlfCxxtQEonXmnuluCbDzMTigDMt6x1Dcib/uz89dh/td4IqmdI5gSq+UMn2H9UXqsWXq3IS
bFr6+wnFerUr4ZjTuuyoOjGolzcQ49aOwAoGKR+iq0O9fGrM9YILgbaCI6yHDkQ9h3TS592fte8M
RzVtghDjLXu+bF2RjMPk3ImhCui3o/6LYbIbL+GgVwmUWHOpnqeyiSu/je6EKb8uggpPLi5b45ua
urqHT2vfQ9Nn4pIi4h7CQL/O8gPN6MTAqs0CaeG7Du+ko+EO/2ToALXuw03GgCmPx2dNeRWf2KS3
x9+Q7buamvBDGmispt3B799lIg2OObuVaKRiRTZilACL3fdDVDpAwJm0tRpYAB+pwlPfjYR3cndf
HmPYmCsBuGHZ5nbZ+m0TpagwofWCpiEHoQofNQosX+XXXgLPnyhM+RamfD9t37LOukioXasKsudR
RssHGJLHRHuUb+/x8C3Dj2vDfgDTNMxIwzgUxqVndLlg3TIV29785C9NPxTlyp0u+tsmoi6nCHl/
ZpINid+jUSeN8qurohdH6VfazHoQxs6pz7C5UMC0XVyfTZR84/aDZo5Y0/YyoTPR7UIZpGdO9Scy
hK1dE9JAVPz1eEuNySwhMWPX8+NYQZqrHv2ZVVNl6sj/bv4dD8I8zpB5fpoq0CLAip0yEs4X4EQx
F0CLDnK37n8JuCHLhG79Yhwlt/Jy6AZPxdBi/qAQC25oMMsP5bPBn1F5uWyCQOvBOKN04ACessqK
yZ2dmMFrSaS9RaiL/BcfQYaF3UO02wMBndNsZPaXA1vdXYmJKNB0u5b3r1cgxvZzdJobDcis7V25
DCz0wUTiVLhuXLnNnxjRgvtgjztIjgBNeO2xOn3Oc/gDwgNmKWssjgrJfy6sL+sXBN4pruOGjvYm
udZPSfaQHFT9gpcBB46b4KFOMM7D2Eu6grG2YPRIjD9faAdkrlbXSlzqldsfZDqzJwwVJMFNsqkE
JUA4E2zcvomAY6GCNv3LOA6h9dc3geYrqCMJn23CrIvAYqkI0uXLsvWEHx9Ay4eeA3mclcf80oCp
ejRQtvIhdI6CHs4FGcf1pHSS2rc20KwJImzgfU7DIUgu3Z90rRec4vcrxrhYC7OVYDI1xKiM7ZO8
dM68+DvBPYl/OE+36S+t1YZ2mCeu57685IqAcEQqBDswJRZNW4hDkkBVNgyHrUJfCGiUfL8E5rDS
iADRH8GXbGqS4rLNLyIpdpCRG+ujufJ7gt9w5iOgwMgi5znZBWsVxM8VF2Tv4ZPGAf1UgqcaKpt6
aVBJSr5hLKqwPxsAjpsH3yolbGBmHLQ1HxTvYpWdrP7FCD5m49/rLz8qNH/+tBxxspxQejsNRtCY
mJ/izaXltccaGSCOrcfqJ3PeDcqWAPC04jjeJtMwKsOpjPKvJZ1gA7dwSVZj9YgHFGIYaUCBEanZ
4awxHFp78T6qZ+vLrCFOMEcWdtYum+qxZiH/kCsUn/hRJQYat9LSQusYwa2B1whbnRsH2YxySDZa
NDijTFyqV5H4oANBbEGQiO7s52h3kJq9OIl3hL3qRP1d69VETPABX/7tmpWfr0cUzyVE82uVPJAI
ohu4v/ax9MBtVN71392i/Kq3iBjWOvvqk184TNLevZu45aBoKzqnl9zHN4FTPFhXMYhtkpg0+i2b
MwUAF+pUeINlUXL/932ZCq0FsboRgZ36rCNV90w0E1k/MH73JlgjPK/PtHuoKyTVleqQ+wrjyYVw
lmIwwhfkz5EcOlqMBhcJMkK/YXnRRHDvNu4ji56987jQ+smA7h4r96GQnnEDuhRc84ujjcvakBYQ
f7GK0Qskx964ylMjrjPqRHjLY4q3EjCR2BOrcOI6Mq7NCuYBm/ofkbgrMAlxEup/yRE4BmI7tE24
PjMh96Xm13L9jJhe+OsMWjZiibI/eTnGSysnJ5OeTfMUD86hlJHFNkfUjeyMv6kFdukO6YAsgQq5
VX/4rYm6GWxtP56rcUqnATUofCVe6tQx+FcYdH52ywuXfJ1lxUj7QZAcY8DjVOJNtMm8JQZ6rJdW
kUCIstVKEkZAROnvu/oI2YYeBSdSl0/LxYeG33gsmuh+WynoifK7w8p7kwsFcca4jmSLvGEiN/Nf
eKO+2vdMuzv3XXF8hB8SzesHZxbGb9QNl+6gd4gDbI5QoNFBWr2oWf1uHX9zRLjaB80fUMtuQFXa
He7MlVdzBBBN5z1bHAnxEI157sQZ58vnfS2u4o8megKe+8XVRN89GYZI1pK22JoBavMIyaXeTrFJ
smVz2pSbnH7Be/8A12crcHH4MrQhVEVwptdpAPe9KD5lAlu/M33OJasAAdtgL6I/6lTEcu4Iwo/0
I+ihss4kvxxBNw7AB0Npq0iQEEKuzdilgBT9Ess93LUfLr3kCoYYYdVtJ0tfEC50EZXhHFrAdcs3
37PHHzQUgHx7HfwbDa1dwwEtOlC5WcvJxzS7k2+fXPDX5DSI7gsth+jTqtC5lAeKXxAjPsoq2/FJ
KGv4ZJaP2m/9BpiBZDkgR/81dulfQj3MvkBwHEnbzNbcmKKOaf9d80vZR0QYYlkyQLDsK6bo6OSv
AiUdi1l7ZszDQeCGn1Ff2QRcixe6OtGahlO0qTOoNRdcLYOPde7DnFilxwXsJ7vETLFxnsOtFwKz
nwYIxYEIxdFNy7ACOXLqDcbmnS+gnAvaoOmj7u7UQOl3e9y97rbATJsWFCTCXDJ44NtytOiwlW+I
oJNGIFccpRvGb/INLDp7Y41usL/wsPmWKECDjlHzsK0D/Sv7o+o23YSEqckaidod+kL19a+WcwoL
mTcQ1gRNdfNGAqg8kqPDQKOxFJfPrzQmu2vOLiX8+k3yHLS06YvVb4q5JUIQ7mBIANGzYkJpcV/g
DCtDzgSgAdqUY2Y5qKJQLJuDC22rESjovMNOXyFKeDI+Zccbnk211QKkzJRVlNGCuLonKJsA6V31
4SBhJPm3IUIs+5gsw9FocLFNAJXLaBtHjmot+mma4RG0KKqwH3XM5f2n+CHjDeHxmiFHuHwEO2QC
ET0Nk7olDodgwGn2SP0DoAE96zVP4z10jEkQj1X/yImX3YIsO1ntXDuJiMiTyTk8YXTVpmfGR1n2
TP0M2gSLQsi9tgZh7u3YE+EK5J8BRqPmxyywoo60L2WnfElyMNLT+nwVCqwXtkzTA0A2kRJ5Rgpp
sdft5EsMNTwnuI692LstKqa1UBz3X92ExFHP5MeYgfv9kDjxXoWKRVyPr75jIruDLnOISoINA60I
Rn1WHcTqUzm+IavZQcm4T370cl3r3uNHPcuc4+bqUwEJDHPaS7o3Ew0PB6dbJN5rlQbZGYnPidL4
5nRodxy5IWqZcoDxPrT/twP/y0kN6bdpWc8EaTOReE2fG6KlrjkAZ/73RhLKlYRRrAanNjPAP668
SdqimwV9FUiUkJG1lS4pQ5cnk5OG+VZzVSVuAaZw0UUPWUwys4jqfhMu7t4QOGigOqYQGisV+e3d
tVgH4o8YNldixGBAL4YLTRV/PpaT+QKv2hYSz0BuaGux/VpzALJzJrZiFGz5Wo/2TIlum0frytfH
4JVHZh/oCbnXGKo4vHfNlRwA6XckiYk4T+8FktWTb+s02PKLKO8ROcmvUGXmtNFsrQgrzJr28CFP
UoSBonm1I/5qyb6XvbLZA0UKaOeI9CPpZXxtHm87eaHTSsIuuz5ZX2ylgFbB5AExfYn1w6Rl1KdT
oGQ3opE49fAW+JdNaNfIv14XPv+r8GUa+XviXJA+2rn8cm+y987gKXWbbVzqT/vVEhsZCWQ8JmHx
OPT53IKouFO3nDk6P2rR4SCnoylMNDcgW2moibO4c8SP+NjcFHQFmwn3h5PmicpuAiohrzKAXkTe
TB2/Q2CaJg+Ub2MiIcbvYZlFtNFgmqkKg/U4Di7+DFywHvoYFsrXa/oGj0CObgFvFQXQbatzwaSR
mh9vhp1q9htso5prN1d9BwXN3JwoUcZFrEm+DDutIsIAXSW5foIAkRQ/ouxDtzHSIb722vmIRKeY
CqddtOt4o8y7JcZi1NhudRaohE8ZsxceDT7MkOaiReEjGUYChDorDsC+5q4IB5L3Uvu24rqa0TBH
6gUNpG1ccV3zM1ghyYNgXPR8VUI8xxOLvO43B7mr+fjamVpn/v5f4WdEurSTFBDX/wpp3wz2k5BH
Hrd5oTYqH0x0EnPPp5lzcSP9ANNicHcnTiZu+Z4ybto+eiR/9EzwLOrwFun71Jn61cOdwd72+m6W
yAmy9KwDfplMhtO4vklALMRNc6EMgytQt33J4B2QLBcdejsFjfhU77C8dlMR+Zgz2xG+KWF3HYtI
vWbRa/8OjO/s92YzKXCuV0okI71wCug1cozt119xol9Nlma7NCybQ6Gl5vCrvXGMmRFCawv9cRw/
rN80aF1JPPQUYjRcA2o8YyEcaTpytHvX9KhseShS583KIpSF2cNcKKUrFMEQ/1Xxzqj2rclpfL0P
u6pDNjKTzcLWCy9J4LRAW92b6Y+rMibv7T04BukRqCGnBckOXKeWl5NdN1ckGJxTl/3kHWq0Q4+i
CTw0TqPuSwc+apwHRLN2BFEzuoiShmth4qMmulGbT8kj4KZU1eCkvASpZSxpUHzNBK5rPCbU8mhg
kJVc2SOvYFxw8YgKow3TAx5c/gNypIympYPdgAOxJv0D0K3wrZ2bJadJkHpmWIAF8KK7Wf3d0mk4
5uFG7hrLFbTp0j6BPimQJwC0ThYGyrTjbXD6W8DkH5NHD0cHgh2Heb7R1hI+Awz0o+DrcQ3RV4gR
L7dVc2KEeIHcbyseY9ob5IZgE3YmezC3LDEo/7c46z5v5FcAnDrpih/jVzw+l9YqYcXknGwr7qZl
Tvzew9dW74jeEN0PZg9s4ukgYGpgQQatDohMsKmjzKvjwKPymyMyB86hDc+1XdeVm811LkLCI8BE
0Ikg6FHmxHX6APw1okiZ5GcRJTRmKTdfPY6t++y+VU5hmL5mFjN101/SH7Ly4KHeQiQqh25c5wg3
oAmMc4EidKiOT5EUigkNuX98v9CbpNlHe4tRAj/dEQSdjD3GHJJkYn183pSYLCdsrSmxhl1k7e6t
PRDvfVioCnW8UKke60UtHxu8ywzkyQKTrUzKav+1prT1sbi9v06gkg3rtPKV+/yub2jdmwgiaVy1
2lWWIjqvdql9qKeS4JjGrj/qL+2SydNe4aqToRi3qeqbuD0Ytow6KgQhYB4e3ReJ36+AwxWqAzPG
tbjvb4AVQtiuelxz0eqtiqW2HwJudpyj5xo666N+rjzuP/xfkr9kf8S589BvGd96Hp+0mPhibXGe
/rnvGOblSPJeXwM1Y0h/ViyqOZw4h0VyIUf+E7SDU+AvXyAqIzE7qBdoLhia3iAmofxFYd5v1Qhe
4TYZjaQHdD4cKQFOXHZ/AkqHhPXzX+4C5QCUwzJycx8BCz0ad+fIExRXFtQXlBtaOodjanm7CFdr
ba7q6whkzgACpjxUxWciPL7VZQXxv1K/su/Eo7mi9+I1qD4SOUzt3CGI5zyLsD4/5vCEzwuCZEpC
Vo624J+CaueoY5VSSe9MtL2PA6UJP9WGSUks+1HUsy3s7FCRf4N8NtKCeJPZtwOxMeD3sotke5i0
8oiIUc8/Qi4w6vjt4wPMqv0p1xKyWuObpc52CnlK7wP0UFgcqEcF1AboFy2v2JNsgyfB/fPuSPz7
uv0kbxbumoBK8lMfHzcQjSak5GwP6sZ8uUCsoubExzsQglOCo1muxRBBuu0Lx8RvrfAtgoVN04Y3
NpDmudT4eRMgHtMYyioRwL5GZtvw2LmfoBpKp8ngdMmc4r58Ek+R27X0xyRNJbEy6ji6M1CE+Lnt
2KLv7xsP71EEVrow8Ji9ha/y695HL+Y/ONXM+6lOGKzOz+LX+/PGqJYI0oRNxQvFceextJ6lewMg
HXZ034oQ5ulxauKUgD8qLRitZp5ZDF5bXCq8LfnSj46WoZMGF/VMEPweljZMYE8+0AAYkE43zReZ
/GIeUvbqIZKpdKpnKIOtakApDAI5Gna2RPmSdSPyvn/idpZ/AMWmCZVB+Ch+q+rY5XvIJ1ggyBU+
H6Q5bRQCSfADtG+IhQP1HsgUXzdlFkiWbYA6ENL3hRJkSFYZRmz5R0ljnc7FV9QQr86EZYPI2W2Q
OEiXNiNrHgHFQpnQ4msvH9FTPGh637jwnXuxtXW4PY1AzvCdzIYfpNHphUK8iYG+a+ceWJsSvxgO
ZA4e8Jf1G9prq73tQcZjOEctWPs5aiu7WI5plEgIbnwZEo6yqAJCwBkosUdyeDETBV3biV93EPMF
dLWcLXNtQ8MubWTTa4KC8dppoArN0LIKch8oYvALEDcKq31yJkrgHuQRdT43G7KMrYFVgMAkGcED
LdppVuGnerIM2n0gsmHC9BUO09VfvGMIAwxV+lFgifMFlODdFrfPp4NXwrJkOBMpDNBzt22LhYKf
Kgbd8dxggBPO7MZ0keSq3Ua8pw6YoUFulb6+MYtneUNQG3enhMxKCUG+SlTiKkOLDAiVFE8Y51gf
4IRpIKL2RhgCG1iHPf91EDMfqjxL2FPwy7eZFrsU++UqnY8MPx0sItW4bbWbZ6ykrcz5hmaYkYTW
fbDbF2IIvLlFuRsIf2+/BxYBZvyIkUn62aFc4YXQgNE3ix6FlM2CaxbJGZoQKh99JxXjy319pNtq
rVxMkX7bluikHpESvWGso/jcrOXDIwR4VhjrGF0pR37tGVCA9VYHy0duAFuIp85txUATRcJ9D2fH
9DeYHXXuxhdWEI2PXwui/dQ5qld5+unFjO/66aQYNEwFm+qlEVQoI7xz4E7Suh8eIOjbr+QZX0TU
m19H6ne8A8g5V7v0wNE666nTmVn/1i4pSufpG0urwzjn/LstwZsJe5eDeG/5qBSW41dLqrTDcxEP
SuE+rvG5O8AaIEF1GyKwjmLrGryt0TWDB/S6Nu2pjsb+Psul0LwO+H1AbjN7hhAeNzbkEBSyOeba
/Vo7logtvm6vvVF6OUL73DE4n8i1t2CiX45+6vdt5mDnYu460eH5mzStcx71yGBQvUtLvyVXpHTG
L5UhbLeMdHmmogbY87zvq2LXIItA7PVL3AJ0/cxcxr8A8e0PyCws6B8CzQO1BKJn+C0GIBg3ZLMz
hvXLQ9YBmN++8Fm49xUQ/e8bx/Ke0VnCIt8+jT8X03nCie8IYygJzxVc2lrCSufj9Sf4RVR/iJMR
Ogskv8ziQARfh0U/ZuenlzjqlxBgU/dwVBA6gWzxjjxHxUFqyzhBNs/X2qnf9UfUfCv9I8EOogxv
R0SPRAkxTAux9qjsOqRevsQ4Tucbyv0AYBmEYFJPqdRmHFBwfShcLuofpTDfinsyuTBWyOYjzwhP
rHJqUIRrtXpY8/wHVdzIrJbOdKSbU6axIJnuCp67ZInadqns0stkhcTll5NbB3/Jj0zr1ez6gSCI
THTE766ZxqZfCDAZ6k522a7l57YCvkvboWO1n7zfz/r3AXCWuXwxCh0kwEofmsRZx45SzqxgXD73
8ST8cvTz6zIqfrOmFmjWMQnNDIQJweME3q7fwwrogluP6ydr7Gd2QNMPLfDepFi9mDtxNZ4ZUxLh
cBCiMQIBo99d0oO8NH5Q2JrfnNVGFrJleEQf4ypex8iEsqCDY4nq1X8pEEMQ3fymhcZng0KAsR2/
0nFQrr3bvmH7v22GJYbAIPfGsMuvVxIaEwQOX8RrhPbZWr9d79UfleaPn7CNIscNf3YYuyjeyrj6
1pFAibnr7PGKckL9Ug49F1cIt2vN/geDI/Bey6e+djmap58XyIps50BacmbmKHfUrWSGT7f/zs4W
hwoU5wcEX79W6WG4UUocYycJLjWC+6a5SMrZg0mbmXI03jP9O0O89jUs2CqJuBhCoG+Wc2uL+nKQ
3UHjYJ5r0lzg7pXUlUXY7njm5lJXuXQslF2sOwgIIDuecMG1GXDDUp7gipNRMbDnhaU0IahFF01T
d8MJB7ZF//EskaHj4YRtiMjbwbLsjyMfsE5ivqfbgSYmeYTiDmTxru2654YH82ZPc3DilbqpF6Uj
/CSnfPDqqwicQSW9pyzWDhPIDErJ+Z46sOyMUDBkNPxZRoiSc6IXmD7pImR+1RZkQHza+acKx2zm
PldcPmNuVqWzbxgxQnMx2iC55bA30NDdaFASStIGOeoBETg4hcRZipBEdRldSBpvKFd3ThQiL+bD
vsxDTkPQtWyfYxdLWVEDLTpMMAGiDoU7cbL9nH7Bcs1va/M8gYFxZ6Ds62x4jrQJhGGjS1uAlcLy
qzy60/JTAz2WL5xe/uOM7RnpDdxHbjNTKwaQK0yDoFcvlJpB7qmenHDTx24Ql4hEgIQeNlJH+e0A
cU647gHABaVPrM9R3iLXRBOcRHLpmTjDTa6xlADMbWU0XTNG/umKII/kP+Z0RmyvmU8eV9RU/FXz
Eg++INjUsBUCpjQC7DI8CoACHwpuDKInuMG31RF0x2TSifxRqLnm+mqc9Nz4jBvWh8f78togd+2h
UCEJAALh/48582Hhk7MOrxMWbL5IUIajLj6hdWKegxcJe4bD8u61IKvuH0nnteQqlkTRL1IEAuFe
hZf37oVQOUCAsMJ9fS9ux8x097S5XaWCczJ37r1yQ/P9/sYngrqjPVVmHQjF2aYbNlyjZT4vafSf
FPj+T7+rr/mRxhgZBqtxCjzzZWIoHq0WzAGZ61RGA5iL4MeeMaz+V9gNyLsJRNJjQAqAA7zcU861
2/qSWwFlPb8Qj5OWnyEykIZrxU2Atz422zPp7jaw2cN6LlQGbUFu0OTPwO/SwlwIKcw6TMFkGM8t
7yIKWG3Ei+SYspfRZEUmPtiXtuAjyrf4sLIzLcShvflbaofspi4UPoQ9jhSmD+Ud31xFZm+exlZN
a6NfZ+cBslzuzaz2lzu9wCqoP/17N+UUwLuE3xd2Mu8v8+Jcc7BQRhd+UjhpaHHzlnCx//KYpEXM
kahofDu5+4IryRdCC/wYiNI19Trg4ONCp+vmJMw8HoDPOrSVcNEd8dpGNLBxffQP9bdeL6YFA4Bt
xfKH6THDXzuvLg1HxaHZxgdGiB6SYs+gwEWFqZ7CGh/UAofTgf0BDNas4vcfiyX8DqBe8b2Gu/AX
H54XbTLMDtz9ZrwstxD2jGZs2xiO8WCkaLBjbqkYM/s8SEzsyu+iZhVYhCSmEWZ3muuUxw+FZRPl
eCitoD0rC76nGuco1AvI5UCOxEOoz4u/coUVAFQXRu7Z1OB47yoPcUhnOQDSVLCmu4QDN55n5Xdd
Wa9ToNh88UW8GA9I3A8FC3xBBrQUx3NolVZ/gUByrC7cerzpbItg/MPZ9ZlzWKJOfdGVHusffawC
/daQN+FGgKcH4QHP4JffnMiDErlDYkMIx7njhVvCJIJG5InHyb8IBD7Jkix5dkgE8JATc2Qys8EY
JU2cD+1gtMRuz3FIJFFYd5Jb5wufR3dCEx5feJEzyX4dpdLAEsV4hV+ky1ju6lOlCDuyxeFFZb+C
f7TwEPx2m2kK+o3PcT7KIN2Dm4jiEZoQK+K+43Y+gBJRVxpoyYYsK39W6GxtpR0Tlrkdst4RSaLQ
Kr8LNqvv0v14SsMN5ZUMjcEuXDgrJhEtpm9L3tTS7W/cLEznN9Tma+kLzZGB5ZxVKpQTjFLszsnH
1hZyPx+Qv+pv9FNjBsSuvLFBMHi1zyGWKsSDtbQorU4jJTX5naKV/k3H4chATsUj7z1cBTywlFR8
Ms2R15czfphXD93luTEQ6/nZ0Tsv8MbieHuzZoW9DzcYUrAKFfYtVEx/CIM4ws1HujEaq34MJIc2
gpv8UusK7KMJ12xusCIvY6OqsszQJ7Y84oh09UX/m67LZ+Kqi+4v36itme0+nKSk+2hvNJdvpWUN
erXKzNdgTBb+tjpJf7VB4S+umnxJE2WIML++ykW01U/9Uu2M4idLDXmvIW6TTOosDdRlYsQenUhJ
GBQ6EzbSyhW/1QnNCh6a1p6wiG/samm5eNIiclyhSYXfrtRLdOeLJNgSmLG2xdf06exuobC+Nrs2
paELPPK3qvGC4aaWRo3KrNlN4Sj5ufX/ZFCgXMl4KXNLPgySJ7wZZos8r8GiLEg2k5rWT91waMMS
T9t8ShfZm0o7ZgFk2SHwVgpfhX7hD6YV3hvmEPBtUWJQPpXop+gdfbZlteCndUWhMlSqS+WhNPcp
L1xsjnNJQI4WEfwSBxEKLQFXLf1CK4/3qds1/FiZY07Qc7WBEAT3nj0KObntl4/kGKTeOzb8uyp5
uezk6S16TMnTq1Q25VX6En+5El+qOg9xy4hs96VfVsYAYfK+1RMSISRR7ASnQbzt8RiLZxgABOAH
T14iSnc/ky8y+Vl2qEK3QcwiiRy6k3an6vsPz5nh82bpFEVKeR7onTUzQh2TzRCHwTgoYevX4ExP
Fa7wgni5xbgFyZv6x99f3uvkFlIJZxskEriwR+q12RjZbOCNQTEVWeaNZ9cqHswiDuUq5QAvV/Ql
RzIXA1rZYOc35rg9Y87PveMuihYqbgwOlxk/HEN64EUE0zn7mW3TX1khMU1IYy7X3HGizVdH66Ax
VTWS0aqec3oi5szeZoYDzHrzmpaLrPO49vlz4iWMnM/gIIx1uoszGHgcBhtpJ0N6RSseCJOPIx5d
tNg4w4Id0jGAdihQWkfFCqCxrj5OqRSob4hGst4Obg5DcJwvOHaLHV8Ko9N7Spr72D6agT4QQi7C
JrFkQmjrpjoVvOZgWVoGhG/TXwSUc9SmpWAzUsJaInGJiGZXQwhymtd5om8pWHHYEM8lCRZsKnjL
v6HHpCa70nzl7Ujy0XcIabJNRYO8JmECmoCutD8LYlHKL6hgOJswoJNlazMjc7MVKjyjpguP7W93
Kr+gW6hWxde6YQ62TJY0QcoqtJvElPYUsIxYv8m1tXaaITvrDmryvjJ9D3vOn2owGOv1McPHnUfz
tAt+WUJP/sVrd1Fpsn/ek8s5DpNtcylsaSHsOLHglqu7yX6lOvmczViZHZuNwzyaiMQKMebN7iEe
73aVdc5Ls0GzTGfL/IthT/3lM6OVNBuzuo6zPWtdXTxTdo1x+jWvZk9fqHWOXjhvlfQhpysnPOTc
X5BNw75ve5MAfrsmAsRIkwecqWR31MVipB+RQQ2P/Tn57kFw1ZepvFKZomX7SYSj0lIYoI9Zmm3G
NLKgEwzxmMqnF1UfhWFooL6veGKt9qLDv9ae0aP+YSgbj/Fp/Wu2x8DCqbyIj1XJjG5gXfR0zTuU
sQGDuBaRQrz0pHO+dXty4F4ePO5LnB/y90g5UtkLIN9kEufwUB9Ek9j38kez/F6Xi7E/pEuihT6O
2kO1mB2UNTnbJa3Jrv+jr29+WhBZ4m98YKyeoiLLy/SX2eQyXgvc8ngJMrNb6BtuZEZD45tKc1sd
WAnNsI8k3CHjH+3Xw2hipHZw/D0+BLYQXbZ55la3ZjzW6f/+qInv3EiX1uNHZ2Z+ug6690FlZdgt
XskSD2h2aGfHqQI8CuWWqKNoE5MkUxFrq7YDZeYkxxhzoYQoFjuhYIrytehODelAVjVUDS8dcUdl
LbOmm3vRkb56BE+XoJ4EwkDUV33oiYHHz/L1XvPTDyxJG99ADkIcZj765XvuY9cK5y0h2f4+8Z3y
6F9gZ8Tv70wF+gQzZwcQLPx4hAe7Hw5CEtI9u5qwrrGsxaqYiMPGpARkq0wj7iSqNDx179rlt3Ll
QI2j1kvejwSbUOhw5EzAxFCTg+hUSL8iVrpDfZI5kttNMkFimX0ldypgJoHjmYXvePXZ60u+vM5M
uFhfeKvsJH5ixn3Do25uES+IcolGwwPlLtiHEQYBUlaxW8WeLUQVApKlTTYMOZRoTVuT4aaE2GBU
BwVfTW0h0o9pAGAZALzpvlKKBiMo+YEyInjrbojZuLJfJHQmXwJWFGr+QWLCg70one3TqSeQjzHf
MqNXbJ+UegzxJCoW0oy8wgMsgu8m4ZQixzgT8YoqNgCqtzcoPy8oe+Pxh5melJCwqS4ypkUB/IUa
YUfKnQ9PwwdwAra6HD8AegsaWoHqIOOYLgM7HGwcH709k7Ur8RFhWjuq9Bf3vEM47Gn3C55nUBIq
B0LlJsGY8BD8Y9lfRal3GvRQquuJfMCaOEau33+geahU8W4q4qkGCkwgpS4hJLrdB9vdy/sE6wxw
Lq8fR9DPO7sL4v2D3/69JRNAC14LzHjkzoM7q28r3NM3JgIUcC/1K8KxXXGhKO+dX60+gNqDw/gq
n1+0vm99DFtH72X0/kFsmgi2P1tj6sRmS435XnexudKRIEAQiIcpsy8H0TFc+JuzvxW+2A37XiS4
pbF1gGxx3huOZPwSbL97AUJ7XxoHOR03OhR0xpd/k4X2xVuV7wtKwkKjlJMWhcn/OeJdPo0RIRYY
hgemi6NDhQ2Zn2VtI4pS42IzbPFz6wuksgmz2237FdwEknXk+xr+/fEf3+bLCvhV9B1XGRMiRt0b
cZmc4yt/KTvyL5ZPn2W4786vR+VTnCa/0WU4+lbEveCh6Hts2NhCg/yNDn5tSgfZQUtr59Uc70W+
TEb+EEUyMPU9EbEO3XK4+q6+kXHHKyZLAm22vCEmgv3cEUn6B2UgOlTsibbwoyAk03yjn1F/8YQu
B5NMWwkjlBKCmNA6WJLe5d4j7ktihRShkyxpEmp8WuqastFjOqnPZ0+uzMJpD+FWeRb4XATsEJ91
AnLd33+BRqh/sGzQKNQ/IT4iuqpNcmSErW/50dLxXdTv4Ya5LXrWdyh/6pYEY/yQvZru9h9nDzmF
1FFowq/6iw+TLaVM/FdW7jRwENxGrAled/JDbPVAcKdyLrjKW+f1Ey9TR9ylfGlMQbF+0Fg0X7hF
aCSYp5OSSXYfJzN0ti2yRmlB9zd52cruZfbI5YKJ0V9epXumhsq9gdkYndndgCWGcRXWRlgtb4oK
LBrYEkCNX1BUbEy1TACwX+srRBjcKBcZvQiXTEaeb3TBEIhAHAuma+K5m9wLiaEY8j3BgsF9MWq9
0Muw2OCqGxlCuB0oWIJnspue+GWaHew/U8Rp9wAXRtSLXTfhsd7qN05IEQD7CGkd+yNMnyLknNHj
U/z1fwHo5PRS2si1E+Llh38C9qL4eq/b0P58vb/J7bwZfxOI56fN2IL7VDwTFDfw1ykX31NW0V5g
GeLqxZOu4gfkU2ZaRBtZsxI0s/3GomZrrnh97LRg/mIDesCsNJvrVz5ssmgY1h/jRj4mbtYHtiy7
69q/Fq0K/faqf5AM2iWiHGfFCisqvEmHVPSLtYmTQ7vx9+p2+kNnT3SUAkPy4gspWC4trAwPoqjk
pvioRscPpoHx95Kb2+WOX2UhsKCXm0sYnOFEfUA1CQqFH6LY32kIIFHBWPrYRJEonAmTDi1jxtZr
4i33ZjpKSFYeLtXQ8RN3OtjCBf5BPzuFQFY/gvsZrF7BZSbbEwHszdvRkqsgeK/+OEuOFKuCeovS
IxwXXjUyJXqDzXiVBmtkt/AEdRKOJLKeKHix4GaEsQUYAs9aBHBj65M1v6xE4BRcU2pLL/I6brAU
pk6CQYDpLGlUBMZwzd1e5tt8Oi/p59G0hgXEIG226fOVqOzkwqLDIdSXHtBIPgfkTpJlcND7mU24
0DFFh5So+Fq8JRRsomzi/k3wH2IA0gZLJLgvqQlZJatZYnsPAJU3uO/mtUZTBmQrii24mSvs8qrq
Ragqs28B9+LrMBSLqjhX+uXz2mSUJek6J6wuOnW8Un3gfg4Rt07+mhQ3tT0q3L5ErCZryonkZdft
JW1PZXLrZfzA+54sgQv+Cn8dVx8HxLKlcMkRe5iQ2hVNHE9KoSxnLe2KkR1eDQFXppLmBIiTvEa3
wNCks8CrNnP+GKyTy3hPl72oPmPlzpEZ+RkA5szXzKhKzZlNSaofsFi8b9Pj9KidJQWvoNmL3lvz
etGJBKuv7ZJkaMFX9m5X2seqcxhQ8AExo1Xzd3yGYfz5B4JrbL0y+g0E20XPRKg1h5FzMk/u9E0x
CUGq8MbS/020Mg7cmZUDjWaNC1P5mQcsTorsCt/KiBdB98Mp+10Vhl66oe5QO4tPwB+gECcH1KLX
1/i9MrzW+OVDmp6pRyKChhMph7zNILTzFIdKxSZENHcldhlRcWjDF8A2CW6KCgo57HdYvo7U5qk7
joYBB6pWAuwRG5JsDKrVqob/CLkN6cnxaWMcwJVJmpUvCFceNkVaLZ+lF+yXYs2LAc8MjonCvcM6
TUK8yMnBPMdcjG8FIgn43tRL+oPKfp99CDGpspA9aPpur88pAKz5xkkTLbB4/MWnmlFh7PbYvy4U
eHnPkAPldhCtAUxBbNa1ARiaQ8LvrOjJRIfvEP8jk7WpYHp+bvN28DFS4n5GMppdQ3rRL4IIS8AC
pptsYtYU917Zwr/bBCJQFy/xYVERIwDNSq0n0MdpoykQWCYjAJo64uFM/ggmkojEwzV15GM8c1TM
0vqhQS5lfn7ib6VwbROXNhcyMuBrQWdgwL+SnyZHHRcfUCTw5dqz++ajZOaofyOU4BVDOwZuSzKb
JbVUla1KPn18WHlkYYGC39ZGwK5OxAgd7qtj7uHIh5JdwZbO7gy8SRBd6md/k/7822wGd3nO7BnB
iB5CXuCGFdo9EjwKZy5vYVEkPo7wNXd5Frqqf+epoM6cMHx44kJ9p6xGSS6pZKvgj4e9gqF8Ckpy
T52rAAoo7g08a0qLUcqWDxI7JJIxEgNngfoUD79UWSrdE3uaK5tCk48l9ok2GgVIUY44HpV2oxDk
poYCejanGaETYdHoKaJr7fNzXGIVYmDUL0qKHP30argiOZ4yY5lypNXNTulOra/j513X8X3webwk
pKKV3MDBWb6Am2NogVMzrDmQQTJIGC30bKuwjqNh12O3xPMfvv9BvFk+3OyntdH0u+E23NLskpQe
DWj14EabZTa9ZncUsWHpdFRG/BB/J5lLHYH5TDbAmUxj47OJ+LCZjb0rKFSILhS5erOU/FGGcSLc
W5HdnEvM5h+z8Cmt6HzxBX8yt8aKof6oiKfCnndMuNBNZWtO2nE1GyN0Ssjf6dR2O/E6xc2i8EKe
uVyICWu6NSkYA0ErWuhuCrXypAl33ZNHKkF47xhIxkArxrw/Cf1XcYQuKEEeQpiZ8Zbzl/GrEQJt
cdw26/iPgPJL2GXpMaD9/gtrM5gu6okzU0xCEYRWcSwiAd4mIEvx3DUOw4uKAQ7LVjmZFLzGk6vS
bBNCQNnzBWuZVye9J76rwhbwjYC8kG4z6ZyV16r/7l4bLXdeNRElbA2XgrNkJC6RJN5yXnwwl9EN
7SXqMBLPw6ZgBIUXxHcBSvQ4W0EMyPDMCXxR8lEO/LRrpIIXVLpt2NgttNSPC7+F86ieeXg8xEv/
R8BTX6lo31NjFnKgm5ivWBRXudh6QK6ClxLtylVY1FAbsDTyj4P5Dg+ffMVQvMojr7520ZhZFn8/
vLGbiigMCDV4M5lBORQSNTj2T56BMraptAGPEPrl4Qt1u52uOAsVGHeffVTfKZiG3JmsI6bz0XQn
o3b5T5m64XtaGsgBFQtkzlTSeJyUnIKjNl6pifX/BUcptnVkPz5Plkpc62PHrEC/V+qqUsmNrAvk
hHzHa9FXUEZMHL+pNk7efdWB7fNGS/iY4nD7cBISGPfJqxh5b3VYn+Z6kZoRJpjgF8weJ6fCiInS
gpoPoTWy+XICOKqojPwsALzi1IupoSlwB7SJaLHF20ujPzX9iVXgseC/0L0DYnVu1T/Sl6cF6xdO
08JgFjXNFyIzUZolKOmUa68V9sMLPpmhI5+A13qXfFEDYJNzUjbI+zbua96ymbJT5B2DmebKQAIz
eHPymUsPu4pKV5rryJI1SsCTQhGNAq36Y+r+MiYHNWQLph/cAacGHHRcPpBbZt3pJVmTrwG5nYQK
z7U2dYWeMdNz9rY+l9eOljlXR45AJd1FnU2CpbQCAEC+rXi5GhxvfyHQt4KzMN8eBt5IYI2RqUVG
fi8ejOyw2NW8lv4yBWhVOeLUDHm1QnOYrIhrVBM7TXgUFwP2I/Gr+P00W+XznoffoEa72ggAnmhj
mfEDaElQ34TjR3XsKdCplpeMw6KSTjhTG4pRLr8xlENKeUtJrLGSrScjTXLWKsJDR0rRN3rZ+KVi
EF/OADOUZ0Jv7Dx3y2J0myxo8bQ9pZvI+4cVXB89iCsNHJS8a4ZDStogbrBJzIVtoprS1BGIw8W8
JJbP8GDQ23nP1jbJG8iBy6kHROCn4vCNVsw0lN7+kEuT346iz8Nnry+wwNcpmeS59ZyC5ymMexSv
0tRozfxCbemcSyPc/B4ol1FapQdPcTezY/2nmeHd2PMiujwL8+CD89kTjpzRJtgt/5pz7ayF45RL
IqVPPXHuEaauzNeFMQ4bOPAibplJPeCBY8+f2dJZWRbb+syXYkLWnNOyzwNjxip6oqhzyZrZU8SA
xOLMxE6FwM3gipPPYpWBcigpt9ByK+/jaTasq/WUv4O5cfUTk5Fl9DIqD9tuXZ1QBPtVZs9c7Zos
FLqrChbEdhKbEgYvdoGM/xFsgA8eERQMXzRXfA6pNyxiTztKzsf2XenBTAnb7GpcDAbPrSR9g//f
kIzBalck5jcU4Va+IfK4KjfpTl+M+8XCDaAwl3eNrXKKcGVaogcIduvu5UUr3w68AfzLFKGfjYbj
f5IlKbpGnUfBAn+6jPaPc2d2FG5UC9kumTrByT++n9qxnOxU36LgUCUnYOGXtOEyVAijQI2Z8R5R
kKSfO9PIT36esQIETgxXDkp0ASvgPZcbVmBvbfuXldXz3dy5oxRaPCUm8unCel1yFyad3oPSmEM9
R1aE+jVnQOd/NxcZ91yL1dz9nD6n6B7cu023qbYjWSh5vKzaqXakowh4hfh4RMIVaLFPRKeV+iew
xCxbqTjl/cXU36Hyz1gjx4675jT05M7GpFYJC7rCGGs30TZt1lh5oRD3W/1R/hGjKp86PShWpQ2u
yfpZHtL7bFUf+lPG+cgcax5v8Qp6OMh/ygPGu++MmpEbNlpNzvqzTEj3kmplG6a0SXhT+JTeh7be
fjruVlgicBmIzlOPx5eqeiQvBD6i5by6OBzkkfc2ZVC74zrr+1ER1iDpaqYIvip1+t7zJaf9UGhs
CRtzMIpuOoDDWiXxRmC5MFIXsEGfGPFi0u1eE7sTf3DqZxi9+i2XLeql+rm1E0vKtkECSKe8v8Nn
ThKSy3/12pJcEIxZgMU0X3XFiJAkH6wjFxKwDp7oV3XnqCvGXu8Tx5BIaGbiZr+N7FGzzsRrjfUB
4oskPiVWDiUHOCCBm7vKNsDJ5TJbpYBnP4XNSUIlVkSnEtDEV7RrZlfBN1PFedGYSiD2nBc/ynIe
TRZyJY1uVGmyqvXdLIUXaasp5vEFw5FIs9KGq0tZi+LSF/EJEpjEUSU60EMGiUvjJGBT7Xy4XSwN
EFfwMkgPsArnA+zgMNXWk8hUHuSnqVlZKqFlFPIE9Ljt8KzuiDQjViUzLLY/Bei+dHJM8IRwkRfP
lIZ8OEKeUYsb8ygfzxjjY0pEkrr9Qi0w+7SGml+5jLmfqnyldHuNcVGPpC/Ey6BzXyL72eRnIqyA
kPjAq3IV7yOqSTR8V9Slqez0e4AJGEI40BUEIcmdSs+6xmG6LFgITGGJxAsSl06+sYCAs3Oiii06
eWrvgYq19VvC7sxGIe6jxqO7qa6iLGlW9elOiNaKRg6LOb6dtIiWdK5jVMN4sdercP3CJuSrttc1
ZT6fjs6m4Rpd3CHEIFlSdE+YW8dbifRn7Zt0ypBR5im9EN82Y2OxdWvU4kg2E3VRMq4pLJ9aut0U
GO0UG3z3tLKEiTXk2wk6J6o5hbr03d1QUfw/mPcUt/p3CLY/PI0g3yfyGU2SbBPqzYhraJZsiuup
F/2Bq/P4osfdsP92S5FBYgcjl4o5MyOHULLtn6R/TcBkiQC/ICe1Y48qS3ox+5JYHZMRPHc/xI+A
v6CgKIIDASeKgT46E30xwKrAIoQAuQCXD1FkojKat18QnHX4bpjlIH6ZKUkCwFKIiqzDdbPrBP5I
SVZu4mVsPyMNANAku/YvQ3TFFVfmc6YvP9fB9r2RfNTtlA3/oHyXPMWarFp34hVLZQMKzumX0B+Y
lBBVW8420o9wkHbj4pAeZRQIxgoobAJ4Rlwo+37BwqYRL6Yuo2V5wtV1qZ45k0CKOAb8qHvoJHo9
F375rJE4mV8kxIJhTlH69BbkWb57+gCAI12J7LhrOyuRx00YhGPOrxbXkSP8g5NA3OkCp9ANHoXx
E7S9kz3fssLBPn1VxnbLnyHMYZzYJsVi8mG+DeYnfve2vej/P9Gip8bGFCn/K9g3y2iNM8sdN8jW
9MYW434rdk84Y7/Yz2J91q+jvJntVEdcpl/qrtr2XrYVXWPiaEt/UzuT1XhrR476j1CPkO5jwGNB
x9fsTklLB/zmNuXnsqZnxZzJTI3W+l9aBc8c/xC6Rf9LlgQVWFqibJI4FWILZw8j9OkVLYKXrHpM
oVIL6zHVTWjaTfc860D6O9gjhxFSdxAu+Sn5qU/JiWw9kApVNPHoMQADypU9eH2/ecSGbXzB8jhx
u++aDaiTK3K0upy9HKKTDHi9cM8zNo9wcEx/EzIo7DZrbJmh8Hq6qxbM+gzJxd9zQNHEr6fDQWVZ
S05/xNM1PbKV6Z+vcsaGEzCh+jzHIQfZ4u1gniJtll16h72Nz9F9efTXDEqJ/LRY/UH5DR7/bEc/
H1h1sR40By0E1BUHESImSS8xxfHE2wmOpYFsAwsMggEcWlf1khWW8PNrldymgTUifiYumAMz4fvR
zSUQq7PyhdU3fICo4sDNdLMXDM7/nPcTPFXI0EA9qZS0hFZGJ/L7e+p7vm5MEo8o2YQlx7UpSzbu
Z4V6Zc7KKL5ps2VDaGjzYoB8ndG80NQAGvfwiza/MyKlbG/AZnfOfnq+6Kt+EG/iqlvHdvcnMRuh
q0Wn2uPhH9je9NM78k+NVenOCcRgHSXq+/3d4Szg/gbVrE9HQzJIIGhWdJBgq/G03NX7sGuvwTFd
8n/pTLBwjG8wbytfzmKyUmkXf/Vd7QhL8onr9z5f5Hv/oFjiAsyGl6+08a3vMXnysE7tAGnzZWlc
7mR7Qjt5oVNZEO1VaT6rd4EXUchpRz7TVfQVcLpcgI18R7jZAWpU3+2KW1s6ZSznxH3Y3VH9lnxH
M8T5cEWXTmO3nZh/0o6TXmdqWVo4zGs40Ps8O00Ds7SlHd9GSx3SmzHtkYHobpUuC8nO9GUF3C+u
raVgyWwW1Iy/sUDWrryRJi5qhzWZu89ysipc8aCeeCgz36AND0w6tXAEDY8OWAYqOoIThDFqj3Gv
KOVFOyokrF6Tjhig9c5mKJRCv6EluPSH8Jx5wXZ26OBGUnJgqgRrgNq4GthHvdPpGbVdoDrCBNyW
23MEGBExOP5vCKqbUeLy4+ornhq3edTEidmLw54FV1LpmOc0Gahpyd/Hjrwdgtl8Y60wg/HfAl2l
MJRjDr0gR+QzMLfjrB1rRngHhvKDRbXkBd3MbspPvyVOQYhvG09GxKyMpxeH8phsMcmp4qDr6DgY
6UAY9IY9aWASwAk/brBPdP692VBRAyRE6itqB4SBcJfhWRnRLyZMtG6NYcu//4w/EHVOu8fivJvI
aJWVmMN3uIsZzmiebhUSDtWAcBYQtWi+0raVKYO2JKqOVWgO20ACfTD1xBkIBBGV+h6Wc6xsCdwq
7Cj0KKXl89HhCyA/024/E95RwN7ctyajbRJyvBOzVYHtotIYdGSWlOK27hm74A/C/6HfpP48CNwk
yl/KiwQSHBcScQgz+9x6DCHVJWdXjkyYin+cOhKdXjckwdVR+AltcUqRJoUIE9vp6/GKXQ3p2eNX
mgwLVDNbu6MFNJST5G+V43RPwL/ixp7upgi4CXpK5E5z9DJ24LA+4MOjXiOqaeEdyifLmmbvCTsS
DhIGwjvG6mnryQSce75dAEtCsejijCAUVzBri7S3KbDcAOqT7n9FwSlivqQIRMsiTlmVbvh1UKgG
Y8zQMsbOupx4ITJpU57wkYswcvwWhQHDey7jZnxHBwaxrztOp9cuG7MTIeuW7HZcVAbVFh4Eitxk
CZal3MF359+FJfY1hq3HWOkYYeK0Bp37M7khLDMWDZ6Tozrag7ljKFNZL0wyDzmVLAvDQYW+Z4FI
gaWqeBZP4TKO/ftxGxrH++cy+yOpwmSkHJHDAg8roeULvhwR2KPmtckCCbfubZh4KrytsfVe8oul
rI4A7QzdEIdj5b2ZeqH6stnzBOj3/9slejsp7oDExvY/5uwu1HeYF1jJ0LZmR3CyXkBU5C+OHF52
pqCFM8uZUzSTTWDfBiOaHiKnvyZ7+15+WEoDNPU7/fl4iZNdg222FA+kidzK1V1lIYFSLfZE7mze
i4NER1Y4Mubr0RZlftQR1zUjYMTaQYipYNn/ogsfcWtEmMv3Pky+PdfUlmPqdc5YS/1d3kjm7oDH
2nBzD2xrrMlwzCc/HSyNg3xCOyVkk11VeEzytdtmQBuFhe4RycReN9fOyWG4VLuGJCq/Gs/pa6mu
oqtETdrOZSQrEEgr1tz+8VPTb+UOsz5iJVfID4rJODd0Qi/btBthTRs1fAVn9CCC1zY/7fQR2ghy
62qfPvSDtNFgemgrhI8P6h8qGJUPNjbiSgea6dcx+8UnFtAxrhkCAPjGRGwytnnZwr8VRSoWK2Sf
Lwz3dJZv38Yzz7hMwEC6Y7cSGK8Lp8/8xoM+vzHonj/0+RrPDYfP+L9xd+i/1bGA1bmH2SZALOwo
7pV98BQ5WskRkNynl7+Dzxa3/g+CKeTZnNmyCpfjMC5vw3OIeZvaRZ17AVI/BAmX7JQbUIERzzuz
jXrzGdFZ8bLZputsXWLawqBsZk9xnzJCDrdj+BjnQbDof+MF1oWZpxHiG1e3gyZ3Pr98uCNf43tk
BaYd+0fcNHfwNWaWKLKuy2NSAdeJxAcWTithM5POQ8UDYbM3+BHvk+10mbGjYspSb9Y/Ou8tZgHJ
Lbevo7+busBX3Xyr7DS2+iWn6pwQTlAPKBg9UEyMAIyaDb46JuzFRmZUN2VIBC/OCVuGkC6zZznE
RtBYeKfCiCzAL6yMI+TfQ8K929k9kPsAidP/HCtt3WFbmrqpAnvHbOibALreUMVMwZS8cl0f2lPm
pV5jMF/cSDjJ8yc5hANptiO7e/csgwJXNE899hksgaP+lJt8LlCseuUFcsU39vJN6tVzLI/kr03A
Fju725M/OXfw61bIbQYRATAOpKEsgEQflnPhizErNlUbFTgoLjISGwRPVKtcpi++IVvb+VhXQBju
Z0SqFWN2r6/clvVVpn3V71qzrsKFWD26eomLF7IPWz/wpI19SY8hGXCVRJgEZsqF6V7HPQ34Vf9K
vgNWVEImmcJANzqbdYNgoTDkElSRaI/VtfJ636tpY4RdZ01x/K9pRJmFgez4oPKhpKOwj3dkOzUR
QLBmfHBaGoib3N78Vn8o2+oBuoaILRs/B1zoyR1m3Q+jVsR+wkp05gy6ODbzXfFof/szhqvhnWMk
tniRwNDMH6XX7CS79C61PduQXd2pP9gF3WD7ofG6B1uGU0yo0/kjO7B+KQIkwfU/OUxXZFxQ1cPC
zAvz9WGDmUVgiUn4KJL047Ai3MdviFc4KsbsZugMDIAF4rwupgxIAt70Xi0XxdtuawNJqKCxohxm
fTCfx1WkyaNZiVm9NKGUXQ07bpQa2XvckUZUAQk9b5YzeDNY5pjVYx5HGWbs585oGTTUA6VD9DZY
V4OHAEZjvY6+ta+3oxI9GIl76s/7XBwLTgMO4IIb2L8UJY5lIMmUcqml8UK+s8yikwzUwWLguvkE
b/y35nCM/oKvt+9quFDGJSqrLnLewlLILAHvO0mIU/ByK0ribFFi53CkxiWCLWQuK3JZ/TBbs8n3
q4BADW2YH0FuDZkJgp1STXJneKZI1rSrvMVpj4AbbhD6SAchkJSONKxqxUlYxwQUkG3nshd31idx
Pvw2s/AKfc5YQ4vGRFWJlNE89Cotudtl/AE6Z7EkmsSeMDxUnwfokNX7xqIBlEzqbqTyLSakNba7
p36eHQm2Sgd+t37ZMRMw2jXOrJhlCgamarpJpgAoRyT5sHTIsK+gaRHx5GhA/UaIjM0Js3WJ/Zvz
elj2bxMv5bhJ66ISei1ZtTCi1CdkXp9YhQioof4QwMFpO1B3/EBiA4JCUcavDdeQKs7i7+UJ+4+o
82pSXdmh8C+iihxeHcEGjA1jwguFyTnHX3+/Ze9T9/jM7BkGHLrVamlJWnotqjGY16O/gTOrDpES
jacw93AOjHz8npXayAzPeN12rhApkDlCKjC2xou6ID62J7UcOwV0mvv0sExeF4pLnc8uuhIVl0eN
DMOkDQ06EBOXwVKhKJzyt6NJUjFpDpDd7RYPJX45mBIQQ5O5AEkJZANErsiiLy0WjCfMq7j32Gjd
zd9vjDcGyTn7Lg2bSd/v35vf6EX34C2lIuuQdhHsP6fBhgIwaH5jOp/cSNOHaiJZs3mimajmwX0b
PlXQtRmeW9tBLTx0D84uqHVrXQrY6ZBAQMc9WE/3zTnW3sOvWgUXlP3rFLo1u0LlBQn6kJ4QPQS0
6qPRndt+lcewZIWkXgLTXUdH0ciT1fFuXTCtHKAOMpMw6Gl3yA93FtRkDyjwo7kCZhTFsPFxRk4r
/Zde41xAqvJfcXBpfoN8sN4axUEJkn9Y6WwIsUffLsmY3jG8/hWSU7CzMJ4GpTad6w82WWwIAKka
uRH5DaTYk8vPNG0hy5hjIsKwTErzoBp/uw2/+Pfqb73csro4JNX22ruGhcFtXGoW7frfffXo7cbl
uIFeO/VQ1j5KHSajovlcIr81NtOfcYbeBFVxfzhI1TVqzAtthrq9rgkU4Q8P2p+uwcJPFnLDmxfP
2XZ2yg/XlQGJTg1s3SP9VDubXXTZuB8q5rFhSQ+mMTBABO1yQfGoMiBoQxYjjgxgRdm8iH4oH5c9
0JYWKcNklJOxcuuUrzHpgrAMPme5e5NGD3TSgnoof+my2cNvuY62YOj0B2PLu9PdoUlbUpARmnEC
ygAwbg9N4AcigQS9Pwx4xYGok0JQykln1JQW6jBEmOSn0gqBwCisLTijp0Hx77x6YCdNBsFgbw9+
cJlfXXxf82P0er15hM1jbI0EtMXQ/kAiH79iUDil5gDcwgA9JMbFqjSXFMNRCkocGtjo/rHI5cE6
hzAUQ4jle+8+Bjw4z8fjVO5NBoOQ4Js2f0UPJ+IMS/7bIsf3hk+2sUi6gu6EsPYrLYKmhJukUKKf
5FYPSPat3OFdohMvyD7PJQLt9hbYYN8mfetKytaeausjdmxOlXaUNBaZY0x7CqrY2PunpNiq9taT
V59ai/MfYd61T3Cg0iaRnRRFMtcmuCRk9c+nbm2EenVzwaanr3VElk5ccICuvVMLJwHnqAWv0cas
zUn6bxXpY53n68R6t2mUQ8N6Na2HxtVCNPT2Bjbnx6GFh0VKEQd1PMZk3y04nJQTN8iHBfNqnelg
Dw45oKYtwNYnKVQH/XusZ1Q2t02YyzFkyZqCyjTvspzxq5nFK0eQaF5QURyExYlcHTtUzMBjdjWD
JOENoOgw92kqgassVoG5pIzUXi43VuTa7YLZHg9PRrtntJcPowfHuUnkEkOK+guD6ii+45zxGnEB
kw0Z931D/cO0t7Y3FpiBi1R0IOqw6taewOjHJKhhdPv9fhguoOBxYvAoE9nja2OsANWMPi1wqTmn
qIcIY90gEgvR8Cc9dJ3n6OeVA4wYAp8XYzY1xroD3dPDmM+5Pw5STOzqeO/WrUqke8qZmA7pCEh+
yaJFjuF2TAU7inJm78VHe8vBlpZoJfqtnc2fsdTA5ewlor8cDn8eOLx3MlgNQQH+TEYuYR1ofbBC
4NTf9XfW4GpGAxZKr0dNCic/BCTnO8BCHBQv2UxeZzTy/bdHrw1zQk2hfBBvFCSkSfEJSvLTww0I
NnE0mL4kGKgyis4ulp4MCi6+b6j30vPA/MKTwWBkEq1ibPHy0tWnedYqfDSPprtkawVJckjCgrWS
1A1z54hdUxP1ab6aRwhLyAWhdiaVC6pgwo36JYMl//yfv/Z+/rVT8HWU/KNXrVjPv1P/kh7HECvb
5imtfajvR5uQQxdpp5AuTx5Z8KR3NmzA4S24BVWyz23hxy4VFXAtlZpgY3xMOPnePlmbOZWGJv+a
1LRTRfEjLaNsErrwKfuwTha+C9iy3lO2i+lRst4uXOhN4GtvQ37j1v49WrUj3Gl1qkt9JdH20DE3
COGoZNvSXJFkDBrW4CCYb/bc252cHZvvBQhkIR5jH+9pXVOWBEiF+uZQ1q8cSS0uOFLICobcplXh
p1Hs7w0/XP15fyt/4Y98HM1R6mVq7Z2N1dcIQz/2R6O82Yn9la9f/JD/Vgi8ezIX0P7yyujjcLLR
ZIJAtSYdztKZdIg5BDRuNhKKPEAuaYhmBcjC2mB19obDdnH8Sc5LGlQAGKDSxpqmtbf1YLz1Swwt
eVgcG44Cpd0FsuxJ7W7WPfYiLJxTD9ewWWjjO3TRmlSxfdrsSdcu1SiH3rULSbYn/fK2NQw/mseQ
iM607OEkga6QQuUijNXsMyWHMiCHqCFfREZbVe+CEoTssW6hTjeL+0wHWeIUFVBHR2RrHcnn1kHR
gKOD7ESYhDU0DWtxcN/GYmpqPAFvbUo8+bfC6C/iCpyG8YIeVBaV0iwOlqvU1cdYzucs4EzN6XdF
ajQBHRqMpTMXX40WnfwM4jeMiqu9S+ouXeikxOmnK0v+Y0S9YW/YB8N3yPKyby52kdFt93rLZaTQ
j74ocEY1kAPM+fhhGS17bm/oom4o8IIb4QqrrUFdP84PANbkHa2/MC1qkBtOw4FVEml+hiyQpmY2
k3BSJ1Hn54hQ85lr4JLTE4bl24L6jjYT2BKyixFM6iMwVbtsdyCl3XU0DcnrP6N0B1QW0I3XoPS9
DetVfLdfDuNkxvEiXK2tEKjZWtSsKS9IlInB8F2dN6CGhFrk3MTpAovV397G2nkb4Z5Rh9MbVUUw
n+NsDBT2unc05lj0HEdzcKQy4cxLikZpAHVQhvYXSfVrLmCo8HMoI2m2uWBp6XK8LsNdoiVRXS7K
dzm/WuT2odnQwmw8yLgUmt4+fNi9YQR7Ark+U1TUh3ga2ovijjVqSoc2GopS+MqhxPYmjjsKkW3n
b4nyjrjnAZISgPzoIVhlgZYRr9etqGFHS6m97PxceDnvzdvDcXs4d3tuxFNkT3omZKdNodAsNNk4
bIxU9N7Bkh1EeoqTVE1tB/zq6jvC5b3dCzWHcK5iJlHZZF35NyHBxodOlMpTal1MKTetPxqJoDD0
xr2fY38noZUOu6AxQmR62umh/E5F5cdWLZHRp+hEzidLgDy0E4rqev+igfAAnxm03TJeLZRGG3Ic
3nmOfpSwEEWX8jSDos32RTjEmLr6HgROK2A7Soeoxq00KNmAbMZBmQGdaf4zGSBDwpzkzclkwss3
C6XmJxrLyGUj5CgYHVTiqmHxwYlGTkV/AVdKJgJ+taNN+BMabjKgS40ZRXw6Sbgu5RE8+CTHPHEa
flGU4MPd03uG+iAuTG4xn8ZgmSSDhP9om23XRl+7Q59pUk5t4k+t+4wEdnsfXQZQUFP9+EGFkQzG
0JAx49U9+NJH66bMK3hEoZ5/Wdvum3fpuQhYGh/eRycKaPULqDwdUPwPZOHB9cFrmdkFc6tZcaQC
P+1XW5/BKeQcmVYTjviFcfvY/a46kyemqZn3iPcxXlqQUl8Q2vMWKhs8dNRkEmyNk4W9nQR00jRz
UCYSteTB9cXQYZT8syEQY8aSW+WCWpIkGqMg+RBvV8+HqYlrZsaMPf8n2kEwIbk8l2OjWqxCfyRx
4BzkChmBJuIJazujntNlmAsusMHObKFBJ3E82hs6Xw1xmozSGYfK34hHvqaXE2zRfj/9BFCkS+ou
UpBV04boYIW+Ob9MVklH3Z04E5Km2chYkoMBS/AoXZraHSzrwaAVBAmn46Gn8LZcWnW36AmlPYLi
SoAki2i0xaLZsMIF2+eCzcIfdYoyd5GqmzWqGH5sHcyQT4x4Wp5pbXOhSLrd7S3d6GW0zpi+WnHY
Y//u+r9bpARJY84TFRyERQOZXTdm+LjW04DPgym7WUfjm6pGjQN3rTyAiOu0OiNADMYXbiE8z7yN
zozcpSvFFbH9SDtgcoNZpOu9YE0w7aukGCDPwa/9QzTvWP4EaDyJpWJkH2ICsFThHOiLqijYTSjL
DkgMhWrvISW/IMuCBJBrc8PuGS7CGFMkGRwsLsgatNbGyAf/srBGJC7pFGmCzojFE5Hz+Y9dFtMU
K4RdEqIgflmsGMOa4cs20Zat9Ttwo540Jo4nZ56MHtxJavPIdokGjPLyE6a+3xENrH0itan5IwoS
9ADtiFTKKtH459KvCfn0yItWGSUgvKgbgwIqne0n851O/oNl+V/kMI6f6R1yewhx+jj/zhkE6YzB
QZ0eH6dAWoJsNbj+sN9i+kyEoU6YDkTmcJ1a60hLOxUGiTl9Pryj9Ycn4pXM2YwfVuHUZO4lUx0J
mhXid2h44nj21+2TxO/VDBRjJ/0rZ/e/htfvv40V646F0JkEyYkNY8KfwrAfIkQwJrOsaHvOQ/+c
0dNGgkVmgjxJzqUisiiF3MBXm1BbWh6I/2l6N7NfNPr9v9UXq4gn0bQh60itbD7WcMIKQrWwVFar
/tbSMx+NzscaSR1oHnkrEx1FS3fc7WJNnrW3sVHiZLbWbOE5O3oM5UNEj2Yd103burZ4/e2IrTOF
QtvI5wD+3HcnW+2ZQFFnQR4SbZlc5OlqIzjcPUKrGdYdclGtxMjVWhkMuFFUBPr/0644rKMB61VX
ivZm1OItAyB39EIwwOlKFQMPFpSsJJC25CFybFQBygvZ4s2MNNLCQ7JLxSEzOUquJlpKw6HZfdqp
dOg+iBctYKxA79NbGK5jiDB2vSKeNaV3sDGJSzkXTMMt33PBmzZ9UvG7AUXQdJuWcH0sqQqpfpXL
ujscdQmo5kwrrOpKY2WvaXxkw2YH9hchE6b45TApNyBjwEHX52X/4TCZvCuoGDGcMoiAnA2SXPhJ
jkgTQ26xAFbVZ/0Squ9mxVq4uhKcfamFpskCvvpjpAcRnh1DjunNDiKTFSUv8Qg+httr906416Cp
ePbSElss4gzPkb8qSQoYYjLseaQ8OgCh5Vrpz0WTSQ+wAkbcURyiosOr/SGRBpXFzRBdYkmryaHG
R6uWfFJe1T4DLQeLvED8CaqV1A6HHdDSX3SlVP9KZmguA5QiYf0FDJN+OLS0Z9Jz66AkELwGSGMZ
JG2r+kn77gG/LLP4pdjIT8OYFb5wbVJLYELhxUHu279QIPIjp+poJ/yk+0uSO0+uMTgxGjoQqlQg
UXfYklNrKZsREGLaxJq92LgdSDNkrZg5/BmmFoIF6QkKsvUS9XbMHpvqBviAtk34HFA0kpQDahbA
3COOfnmZFeKe9oE2WLvehZM6Urnam5HnVb/vebPujO0nxpms8RpKmyOWG3Rp8zjZwCAq6WcYRi02
FPKyFzW60RkFgVkWb9wnJeUy8TVKkhlJKsqeXpQCmVgcwqe0bqRfkUjpf53V+oy+kIPp18x5k7hN
3Y81ET1GajpOUH3asWQeyv6U0KeziVbkDk+tbN/hRT0aaxS7R7agTp9alAMZHdr9eZH/UWWTQJdB
Z4e6Wxk+zFNStCcoigmPKIWpVyRuEh8UyN52EjQCMs7OZyPtnG8ygntC9oY+lSoAfZCnZBgXX6PP
nvBGTqQis3GZYDnpcRgK7pQzDFJTyV9gechp8n2ZHdosYb5mtzDDksFq1Ifpqsw+yccYmpEleECD
WMTBfWth8Fh8j4EsmRJiAN6IFj7sn2y/2lgm2EQCRQDz1yE4jA+/hwcWY9NoDbcjSDCPUdEyktKN
QqzT2yawgAaEYchr92DNYkhjbXmTT7vWhAnfPXqN0a8B3ngDcVwjkRVH4o4Lj08+JS6vsdTCLnpa
aDI4JB0aU23TvDuSKXOMcPw5RnWXvURLm6rMFKuRy/JD1mHu25qA8tPwjakiq1mmjL70OX0ap8Wp
rtL0V8qN36vD4DrLjVgDgOJ7iIYubRqtgR/Qu2AEnZsjw0cH5XzuMRaEKngTA8jxY80aW+xTvuqC
ICQLEeMFoSGvg9uWA1MUYKqlsE6NEbltMnKrJmqQt0epJ59ZZQkTzlrS5vXEqtYXPjVcYWiip637
ygHLMUlIFPu4VI8UuizBIspe//p+xcIa1btYQ3sj5NYkA6utdTL74YrcwVS6WY5+h59RloymzJFU
ZvgjLH8GtkILv9edz93oKHu1hxaScmqhizKDbmptcYL1s/SOHhozckSdGofcwoKgyAH6GQu8yk7M
XSMiW2M+dPHUEG9ZXtrBjpAh6oD2FSDyS+KwJl/eiYwmumoY1H912WkEFOhxBV1myAAGR473wS5i
sUGR/InkNJDPEteW9aHHSw2b/yxzJD/ds6V2pLAqxgJEAlNO80mHxNQQxTpiMcgX1OBIC8nc1xDJ
HgKDwKTFNcHm9Ucv6DEgAeB+rs2dKZCNJ2OMWOja7bNbIOaMeAesFz3laNCbLwe8cyJlkkthtSQh
BVxmAhYJoISLjkfXH7FfZcEKTRKyiTZPlcbIfxv9sKk70oNpnUjZpuY8WybdAYHnhG/0KNgSIA54
i50TJDK95M1olLLtkOum+y3asoT9qcm7AaAVEZ+fo5W8NdBbmuUoQyHSfZklqT1Ul5SMB/jZveiH
ud/CuRnwmaDmsKcJT8jMAq2FYFKQYhCSiA2Gcs4GSJKR+lSl/2xb2b+ILBAlqXvG3zv9M8o6OWOx
y2Z0sd2kS9lUXg56DFEOBWzGby8uYnH68YI8TyOWopOKH0xw3qVG9Ssn1/aMvl0tMHVGutt0rnwy
OeNctguzLciM007HZ5LUDERxTxJmlg1Cr2qv51yIIIsRmHQLsFzgZz2VrsaffJBVcMQVmvVL8S3G
P7wJAU/W97p/3sVs9iHflyiyzclpxH7XysZq5rqyHkLOruEUNP9L0hlI9xBULapae9rdxhVGilcb
G1N/EaPDZeDuLJZYjMNF98AFIO8iDvEZr10BDAkWB7tSK9q6uX/IfRlEH7xLMyxFxDpGc/igwaxY
roqNjjHsSlPpSE0S3dZlcGsh1LqXdLxKeooH6idmp+ERWDDokvRZVis8fz0YOosDMgv2MDZz6SlW
WUfqCEdBFuhilcPExENi2BiRAc0Q/g2rzihxx31j8/hZyQQrCXuSEdNmztANEXswM9SOjKDlx2xn
wZIy0D7IBj7mhMXJE7WHrAfGYGql+BqqmP/Z06QWuGpHsiKd/fEHOZztbEo0tgOZZYRR2N8mo9iS
TUcaC5QgO7falW+O1Sk11wLXW7OCo0Hysdgzgxb2bpmh5HoMJLelVX3F51mjEhlZLGU+Al5JtZpJ
vGVjcaepBGvJOc4gNaXl3yMC3AiDPgJ07SuKJLnLFKjCexOgEpYGSitGpDRko0WMMGWaQk60lJqM
KKZOyA82SYauSr4nD/AA7FHCjrYQf6C7OG9fAOtTSc/mEGEFhcGZVfgsD8EpNSDASoQ/2HGl1Dta
U7o0gWwup409swe5QGrUIfHMO6uMZV83KxYsxBbVy6kpXQpwmIO37GwaWWYmoGw9LTvtjHg+qXmg
m5bZIDOBfrloByf2w4UwF9kNmfGsgVb8bE7E4mUP2yhXsivQibmu0FqFp4ROoNJxPg9sajq0fnD6
eFHhOIQjXVDSdYCohCj3Hu8h2sZ7uUySJBobeQxS+LvWSDAcE9QwAu0eMeIsqV6FC6mebKNWlKYz
AQiFII0PyUBmTMjh40dGhuDDDski3QnAnAHK/AXmXBiQIpWyoS9kLVf6u/auTU1ChxXF9oEktZLM
X1KgwKSZiMKeG1yyf3eaWa3/2Vv/TQxOR5MUpqAYNxCl4JUcz9G2MlxXuzu2RjC7NaxHVfgboHp9
87hIHabcWk20f/PqES4fkk+uBHQoJjq5n1pzysA9I4iv6sSwH23KuWvUvD3fs+J1B+XejK5ED/K4
OOsXkpsTEKeg0mNXxpqgT4Exz/g/yJN0DPanj3WfgTtiskxhNPqQswlMXTYxyHm2wd4bQINDcb6w
7u/PcC60lyTS0a0QuaBqf1odbXByKOC47OuwKcZPWplclt+KU61anQstaQpkirmF0durBbSfrAQw
keQKyDCZZQK27he7WnK/4JyLGiVyOaoXqCDGKcH92igLlALDaQxrdmFRnVw6HzjQJvAIURF0mr8u
tEf/ta5dsucGJOoCGD9D0lbgUUcnwpQXl7uksYmIg0LIfHNfI1sDQqsXaSi/gGyeRs7LVew6rXfp
6DuhtKBPU7WrfbHOq0r97wUCEJKCS5uNXae0+FKgXjKoq3gVDFjTich/jUubZI8ftW0eYG3v6tOj
T2wDpClzRqj3K3RrVHED+cv5FdXY34aprjuIMRXPNwtCy71/7W5LYrIoHGm4kxsWsa4f9qnYVTZM
a+1XVySIkF5CksX7ak5zw0cpptCpbu4KpFG/ZvVzNwdBBA+za9dvlGp7neKXDlvmqUilInXdNu2q
yTA3rxf/uQ6r9OQOj9fu6QhndJWmOx4D94YimZYy9FnZOLSQKb9zBsTGBepddm2YfqNL61BZnOrJ
NoLn8mqeu/A80ygbGrOVenfTo+dTWfyKVv0XXMiXIXPg2yfb5UUTlPKqdIX/nLyrAb7KelamU/J7
2IDAptGhZ02etgRUKJMZfaPHAD2zjDq7tAe1WZtOPd6tXSbyeBhsoz3HoUeST7fQht8CH4rUIGLr
N6/+I1GDJPKa2sGjHamS/KjBeKnubm4d4r9FYvyj3PDmQzRTpH6W/OUXm83Uu1DEc50xzZUReeMN
rkwl4k05PDgG5HuXDxZVNjWMYDLzUXpki4GJUPOpXHhS61mIX0qYYvKmH2PyCkvBC6sIl5oeNi1S
z+u7JpwYhatFrixzcLt0uEQxWpyHiPGmQzHepnP3691ptyYJa+UcKNabMBYBUq9pKcYW61AQ7O6c
65KiBO/TpBQ6oVKQlqfrPcTcYiA5khJGwhEcnaDGG/fxgHjGQDxYJNedJLZCbR97CVVZB2CuE+i7
QPCp+42hS5sphqKoO51tuNp7tm1Cn/IkbgOhc7ENKVGOfMvwCGBDvezbKNGDhiIiSrgb6VfdvrOI
4cyEWEsLR/kwCroosL/HlVFU8Yy1PfpVCRGMcrcmDPH08DRJqKPX/XYoA04HPCFocQFRRUJha58U
dxLKG0SgFbBW6HrbJNuJ8DboC3Xjb4MM4knFv3q/l1sl4QqsFlr4cmGwfq1F9bKr2McZZWGFeS4g
FE21wWx/9qEOlNDTIay4MSGBqFD0Q4QHMSy7jxssxTZCP7+c1ck8pvTn7e3a5RBWnb2xHVbp7Flh
/9CYQgpDG5vX1iTV6lkn870YwYEgFT5UyhNF9UZtAHcJ+YeUrA73Ofsyz6qK6AdCQ/HoQBpQSLXR
p82wsgAPC+s+ta+QiFAXYu7AGrv58NV6sD+SbvEY5/1twUUm2NWjCiulU4SLqf9MyhOKvali+Myv
Yflrnv0PYTfl6KBoa61rfE0gJDpSAHdzyC89RwW607E/Q0gFmaZKPArN9+r7xxIlqR2xIXGSAoiv
wTqHwmtOCAJ1ZzMUOR+9VbbRXFQAkMwBD+TGpjDg6l2/GEy1p8Eg4s41X2TIuvubc7vbFRbTjFoN
AgPEsFQOxF7GtrWH2o2EuIZ7ma9JLfbrlNN7LxiMiV3QKM1do1ywA8MSSLr/KZlHdbzdUjfjYlzg
uXkUdDTorWHehs+6CTtVpf/svj1SN/Pjw6AqMro9iqladRp9OP4ICq8epPf3wDHe3qZi51el0Z2i
HrpsjWrBZ776xeWacd849Fw8J5sxk3PpXOim8Pe7tQp+0a1dLXjy1JDFK9Hjg7q5Rxlz5T3j3BSk
D65pHh4bv/g4Xi3o9KjRZhIfwQ7ODjEVHpPnyX7czb1KUexDi60EETHoFVWA84J9yrrlKNFlTmF/
AwvtU//ywid6WHWq8BJmuNFHQqfhN89nr7PqhHb2J3x1yku2cFoQjjwsLxMhWcy0WQi2ca3/of1A
GVbzqluZP+0rG0cuQD3zrVulcwq9UzqN/ql9QcuTXdctU/AHzsP/ZOXVRtcZpcUUbykr7tUu0gH0
2tlR7LAHxJiDZTzn3ydJYvdxeVFtfYal4WdYtYoQSCfF8Z01f8OfKdtbiMRXVawwCoCPNukjN4gN
hrdW/q8w4v5ZNblWo39s5j/2ZQmnwG4AbT68mzVVFN1e9uVtrJPvqvHpQbFVDEuEjl1yHi9z9rwj
tWg0xWzcWvcOK2Nq/R52pUuJd6NZn92GxdUeXLhJMTep0v3j0/mCSIUoRxTylfmmceAYBs+IYb9O
IPrfkJf2tQ+AKAw0AREyK5c/SMaC6oU2LQ61Kt+HS6IrHTtqpDIa0NC8Sb8b13vXirl27w41I4fk
5FNKsj2bv4SqGMADulv8sJ0xQGCBipl/pKtUta/+J7j7NfpjBZtOccJ+Q8NDuGxKJtYOlbe4Ww/y
KE20xS1gUUN/at/9HGWgF8E39q+iOqEGrUf/iirT676WlMVXh2fWZk1ZquUa7QmPX+AaPQgKdEuq
rfWdqWcziXZbCHpJvSXXwIIT72yE1VXxD8K4xugaQh3zh9KgKXu+YX7fxjc+DA/BZ1CfYANirY7Z
XU530j+tGpyCRnVAq5HDvDz+dg+9BwxaxH1G+bJT7EJXc6PIHeN2sm0P9hHoIJw1V4hwqxaK+Lx6
kdFwdOBYRg/AT3bZ0i0JikTMk5pNu0P4DYiFbqCMw0gjvNCvskVQi0muawvzguQovOvhh0ywzr5i
kDFeau7gsCZ3/2RrBwfJK6UehLwJ/DJmhSqfnYXriNunsGUCPjFZN0GOHqQxCWU8tbhLLDNyCIRM
CptkTaWOFFWKxBqo5FOdhHXoKA6Bg4EPEVKbbHxTN0KQc+Z/BDAOWzslDIHPKTwi/Ja70CEvlZ2x
KT9JwQXFT8Cr5BOCdymSAvqjqD1JLDhPR6J2LlRoxvjtKDMSr3y5fDXxchUZIhmQfOPW1CFTMkUd
cLOUxFegLQTkcySiKGnsv8QxeaBKPhFi1YDzeqIYjbZe3HQ5mD7hRaKZ/AAcAiY8oWAftzIkVdyi
0hRMnRw5/iTnEWfMr5tg3284W4X+KWijjVx/BEHgaTXOCgkmYBpCIW+OtvrUZDYWyBaDhpHNCbEs
wdmy4UmUPiI8UfhlhlwKu6QaFmBRySzA+WZCvJCfMifWj0Miotz0CMhk04KwlQIcNsR0LoIMHSOC
SMyiI1wDPHZvA0oJFEIX8y6qK1imuKyCM/BSQRkkAyWAEQJfoOQ4a2koLQP4lM4jtFxCo8wQwsU3
kbuT5gHKjAavALkjs2W3SEyLFiUoIepRB2eC+jKYqK+O9sMmcBKh453tjdvMb7s9JnTbXylXq7+3
+nimB7PSOpgrXoLkn9EXJsVTUtnJWOoAhyAJJFzg9D+xU+QNZ6lgmk2CGWBCKT4ABg1Wm7eTAvAE
2i9NL1GqCQRIzt7osJXj7hL5I0ISK58xPJkr3OuPk0aPiF4BQ7H7c0FKqNxFrAkGCxZWuCLiEvtf
V8ujPe73+X1FvoIMcsREAAmTPyHIo/tRSIlbAVjTVAn5FyQtQEWIh+5/11aHS6HDbF+YEUbezcxD
oRWZs51BnaMwi90APfbJ6etC3lOFyIkb0CoEeOI63B5jDHTDs3DP2eIEwwwGSTrV0ZK0tSGD7w6j
Xi+KQHYbgt1G8dGPK0KFgCmJW+mjpE3cPWRmtJjaDBTDVrEW/iLM7k5yT9qn8gWUhMGHASlHCzBL
Bilv/nfJqLUktRD9g0JAoMAVCbhObSYWzC4FywQJseLwlVoMIEuQOeRBs5VVd8E5+CvwHjO0IImB
jo53Pz3BxpUA+AI9WXk8Hv1JCALzSNIyiQJlHR5NYSotRQ0nbwXHVtqOEp4Vd8gUoxLQBQM92vou
AFQJdeLREBakFGZdgDC+kHDAeQ30aBRMyKlgLTMEIHsprrlEOwGGPprbTkTGJTfF68r3FUBfJcZE
xmT8aZXRUMdmle9FQWW6yM96tJQLQJcJ1BU9oIjhKzwlXalFKI0p90AohsLE0jp8VBoEiAEFUTAS
vStBS2RZJqN4IQkmZkrs+JnKHY6Zkw8V9hGG938xSxH9FWsbPSmgBJMwi6bqyRxOThJ+U4CmdLli
CjzVlqRBhdj1ZHjcPIKUSqYhhGB/AeCqnQcJIukuQIAn06HwVbMXQnGCGlW1gG6XpD4+nz0qhSDW
FQAfmaYVKHEpJFmaLlWx2UrQjUu0gZU0MoyRbkDirwc+kCHKQuQDiA7iHARKyAaTTLSaFJJWROWF
eYmu5y1SHdItKI5GO1M0UsNC4wQ6ajBJbuGNGgBSxY3g0ePRua7QPZpi+rTR5TdFQlDliURJYUog
RBJktRkXzTTSjA7gQYj0LRD+DtpEGpvbZDPCliV6pHWk95MOAqiqNZhF5/gYtzrplJw0HqZFyk6u
p9HNZRk4+omgnsLR/xBCDbcO7R8KHGfPLqnSJYUzB+k0kvXPYtFQ6L71fU9MbTT5Sg3wYWH+Tipq
5Immn2RwHxbAAyfX8kzHmAQXrapBARRRwqGcySyQoZNo/eDWGxGb9Y+0mXRu4lE6WlLzmapXXIrM
ZYuQR0mr6k3QVIlHOiNBUU6T6Cof/sWG6YDfD6LWVncIrsqfde8SPFQ3IW6gYXaOkTZS9mzlC6Pl
0K5HtgNmG4R7arIjgbLZIXFPNoZU9ysHii4LkkaF1JTP01KwSAvOqhBXIg9Jg0VnF6IV0i0ddILi
OkD6/8HoEiMmM1NjuScz+U+SYzRkqjrRdWnYSYOoRcPvCAfqc6dYTxaKzDSbEGTqMBgDrW+SHxPd
k9TQXeNa82FCtgSYByVyaRVTQxtpyeqGUIA4wY6P2KHKMWLZuB9f55pU8JuwPXvVaL+C1HtLbSCQ
0aIOIApRFjIbg2JUO7enBArCVdhzRj8Y1Zc/CmfRJzNKih7zG6bEpDAozD8UVGJjQeUWi4zbKGPs
rHCA4ATHnK13nlgoc9o0xzkEFo91ht15GT8nvzaOX20+nTSc0vDXztFlpzICpcRFi7fkiz3jKlVm
Y6pz/WkLagKQwuKK3P/loV3+qhaTaowcRCp3A48JNvcKfycq/7XwpCGs4s6fkECNGkkBzj4Y0tfU
SuJAgnzlvtY6nMJ61tpzhaS8olcokNs6LvXxQY5i/f0MzvFpQBuF8AVH8OI1PkbwUB0nubjeK1mN
gEC/YJtucgahK0VP5zX80TXjGp3/oDIbHv+Onevy0L+GjWHdK4OoBJVoS5kg/eH+Xt4N7nw03XlI
Eh2cWDmj1obiyL12iXc7FejhSdT2Pq1rmOtA/80FwdcMwt0m/TidOVnQnW24hRn7QhkCPAndmv8j
U4K4hPvurDuwiTovb/s3HZB9nzfmVFDS+bxsV7vbWc3JwYn/7tBbr+AKDXvNCxRgPJpkAcFvVhlu
3VK7Tt5GnaKK94yK/r9f+HSoOSX7oGGqRp0uPt62Q7+G5rRg5P2fl+vsvHLz1am5R4fq83aVplLY
0HAqIqKdYkCaR7n3meW6dApyX+629x4dope3sxudhlt1aubPb6yOvd9sQzvj1yrfp528/WwXFlf/
1f3Oc1HNfQz3vUt0CF/dw+RGE9xPpzg8mWtrs1w7DYwK5UdVuwdekXsCYm2CSxADpkteyS5SoF+w
fxxfKzs+dt469vQzVabp8XVqbs39rHazL8WluNduJSxx3EhZly+8bjFc1sU+74zc8rs4NXNxbgZH
qn/xGwigTwEAQ7d1qVIafOFZGFyGNRtmZcqTCBgRutubQ4KKvTmlBdQ+zd1xu63Mta2nINMR7PBI
SNWtWsQgE/7DPHs19SJZvwejrVStDGRcLnOUHWQ1UnsqqCALXFS6SnOsMj9VaqVeVIRBVnmze4Q0
XyYQxrqlYgQI21z5U3NcJ7LnxufW1Ki5dheaDtMD2zV3xh/potLH2kuJoZMnWjCnNAf+WuOCmYeZ
laK1awtObPOCFbo2xxiiuxn8lJSXFSgyg+WOArm2fhhyKZAfEwClPf7YY6gO+Dj/0C6PzD2oRzBh
0zfyjqHujwILSiheRpWY8t4skTuiurcdWBKjmj0iQ9fJYWX1erzXBKzio09rOHSHW9OdPx1dsv2A
tHNYNbo/bm9cx9dYsvPI8IuiXp3bJjV278DnSHXM1oG9soM/zs6zMf7a7Y8py7rdbc9m1CRzvJEF
Jg4/Jy3ooBMXzBkXu2LP6zTa5g6rFiSbNmNvMwM91QruQe9eTZV75Lob6+XDGvzyX9REf5rURXvE
e2iGCZlkH0PUg5uC/3/+FhXBWDrbkE5gtBaatnh389ck6cehmQ1FyyDMyzPVb+Rz8Apqf+phe2R2
2Rq7LCun25vM+s2e36mYU7GdnDyZp+RZ9BAGiJ6MkpsO953RultHHlmEFUjJHMImyvEq3WwKmAk6
jtkPNR8McbhhbEjnS2WTcCXGxXl+dJidZudWwy2tKOAdaSW9GPyCB9NSLdy3HrboRUveE/bQd/vZ
KkF3VEKg0AzOk+NmP2zaOMOOJMbVi/2EWuhEh7BTM9+6+EW+Lj7qrDMdFMfl8XNnfWFxjNZ/27/H
sDoGkKJnCGO5/CQ/Dsbxvrwv0WylpJTU381SIm9gP1GVozI2ibHpnyfsC1SaqfCugh7ezCnmg0QO
fpFLUPJPwcEpPQBniT127p0SZYOqSONj7jMt1nvzLyBZE04IWj/BkwfpCPqR3s4g+hXi3usm2bnN
ApOWFtsEv+YZPr1pi2LFNKUG8e12//5mD/NsHdWZlhZkAFYoqfvgRffyAvyxUB07deflQm9AIdfR
OUxoiut+m1+yaGs9cDAE9mxV0jNs7K0DaOxsbCi4TABWs0gvSP+PNlLepQNHkHt1Ns0GTXQatHw2
q45OTkclByJxV7ViG/vxd6P9ty70cM/Oib/BSOCavAgx786juzd3WDJL3Ck9eaxPhy/32zrAu1qY
FVPlWoZHVwLw5Qs1wNd4/LXgxv/3uY1PbbJZ+HeIUvfaLnhSJTquLcgFUC6sTaW9LlY7TDf4NCgo
yTnK/lf6q+pD6hyK9hOcUgCTQjHFYrICFqUPKA9a6XtKKFC8X7FgRYJPoHKKDpc92caL/t9fF91Q
wR2mDBcWX+7jY0N+1YP8wCil9yXFp3s7oEnetD2HRhdp3eJBuD9A0IpNe0AWPyoX/aTFnylhkSOq
rFXrUVkiXMIerxaEH3He+6jAdls65m6hIIdzXQ5iMfTmtVXzoC3eLg4RJgzUvNBS8YW6hKV442u0
N35juYE65mcTx3M/6sLJ2D8HfLUIwnl3TlHx7rRXYieFyfgFZXtLar5ifltFYwv3klmJH2bdocCe
6acdHNLCXonkZPkocqEupvZP2DYoJZQsQXLFzGvdzopOd0azJ2/MwpbKlk6Aghylgnp3Lkab7WXr
VgdkTKDpVXqNUp+LIke66AjsldUrypPMCu6OaHM3En9bWmOH0jLvlr4oboXtgrLgfSsruetdmj20
VIlcmLLxCzONDJsCe9v/mDqv7cTVZos+EWOQwy0gBBgwwYDpGwY4YHJOfvozp9S9/9Nq3G5jhJA+
VVi1atWj+c844baRG94jlrPkZToa+7B9ZGvXRv59QWs2pyldnjLhsHvpnMoz9I+fvOu2dSlvvh+9
3wK+uLjv/dJ8Wy4NGRI3oigDln05Vm+38QFJu+mhku9R60Yuh+lN2gWmPoZbiotM9qleusz8pk3S
suaaRvUjWKyknK+vfPWLlmwGNhDLA1OSG5q3mAFk6ZdZd2g1oPXL9UoJna/m/HTO0Ups3mZeYK4K
dRTMT54IOSQDFnsPmITAZCQ62Z69+LZsPUhbH4B0V9rPaOqHi8qAK/gJy86S+etM74u6V/OATnGn
ZUyhSYZJKrPpkOohv52n4yxTE7ewaY+v7MMKy3HkPgUdY9xY4mX8DvFBHyHOgyRAwNh0GQlFpfPB
BPT6Ms8kmYAZn+sOur37WaqGFptp23G0HdlnYa+LMOWymsC+9WgLAcUxeYzQ0jl5r78tI47EDslB
YDT7DARwPR/72RQuP+xDkBMPN4YUDjXP9qF2bEqclYA1F3T5X8poWpuuFJsmwHLaY/wiMRCU0lSY
VAk1vHXpJyGQMJl+j/i3JGILUACvsL8ACOOefVvTtXv7UNs2BVr9f7wI9kOY0aC/gPlNOTOZF3JN
uoqOldqcNN1GrDjX8yt7m89tsZKw5r9zfgKeMWfmfIhIEB+Mfffmu5qNSfZIiBYJUshs+y0z3L68
g+Tlwbi/BXcgbtwQCcuzwwlTJ8XswmcJjfIOMy1RKYzt0W8l+c4IoNFhpIABIZHOH+vUGIMdftX6
RFNGOH0Qr8MLkkZ1m15DwrITnbCsynKi7XfjKEbz7chkGmvUsXKhygvafx/qsKe5PxcEn6mAuxFr
TLBI8IWKAkRH1CwJ3/fV0oiRTRWeVVQBg7opB8R52Be+dy+doWH+qhw0cTgdbU9rcq1SRIhiUV/i
MZyCcfSSZI2w8F5FG8JjXTRuKLdjpzzs8WTSOpSbxMHEg7yf8azmmqiWV2tQYONUOAlEfRXs/tJg
WyIYA3SgfokblmrkDCw0v/5rxbC2oWyB2OKUFj5xRq4evyF8FfGXYkL6AjhSYtKuitwVs9G8ptum
DF63GGqLGbfxrSl/jWcA4/gdSihHS0PsWq4ZhF7YjHbTuwjdxKTmVAeEtmKC/NzVucYk0e4xF6T9
R2XQMJOn/Otlvn+cqwZrF1YNMvkEkuOPdAPJlBcjw/FYT/rAbKcJ5h4YU6NKLfquXmwxKoDt+J/H
iONI40TcKu+OEC9zpHV1BIssBFQc20kXQHkXDBkTFwXin987crpBp1M0iZgNB8/6AGJcs2kOki9P
6Aiit28iuNsP+TORAowMHBuv9B98/nBI8EWHnzfhvvKYU5WqH4dE1a9E3FX6sWteSOa3TLugye1Y
V0IFDl37mgTtVD+8FM2D+UnU/ikiynAJ5gOjOLFvQ6LDLFCpIsfS6XVbYSuclCdBp9Nxec9SwbBY
p/pezQSrl1OZTj2yrmjl8zHG43GXM66WBi8nYh+Tx7j+iuUZtU0+DvXICtJjbeRbIy/9LCfriF1z
0lbeO8bmDN7gbE64uRlcEAfrekCmUNSIeHiTjyQic9PaPipuu/dCeK3+AC7om10pr690HsQLhk5/
1obSjpn6miZ2G9nRWIET2eXQ2J8ZobsHOOJhtq34CYfyJNvzx/ma9ziiOZGpMcZCnUVhFZJfVQ28
E84hb/yianh8YRYB8TJX4AeaJXPEouQPQYG5IZVnPlYNmZLiGFLEBs4TL9nYU6eiAix43sFuMtc3
NhYj6f8TZmwsznOVo6cWX943PGOuIbc4qnHdGooUSYsZVUwQMzaY4RXmPm7R9UAOrJxozmaXTnyG
jRUZ1kfOY8SIoFHwCDoBE7OiyDk6RVwpYyoy62wN6t5bbPqONZg60a8ZZsehqDuIDaRn1GeTnmO+
rgjXzFhPlSGGctbiZEKQqlDf8VNore+kVvFm0Goado1CWcNZc/ojMSG6G9HevG6TSSHkw/2Smlsf
+gJEKF8w6x9e5ELYeVYnE4x/BQCH6AgC9Pz1ywycMbJsfljf9YNI7yNkDy4JX/CFlfSuEae4lQ+D
vLP4Dm+7z1Ttei5/pBiTWz7XprVCW6Ph5iWgSP6G8tgTmihO6hKsZkZ19xqZIlHzDZPr9f1AdeHM
h9uMzB/jTDNdc5qH+Yd7MXXXJGmKFI7JclEP9UWY/jygTZ9umOz+jDXhBeZPM5QnOP49ivi+WTCe
JM2SNqdaV/PjZ3n/ih4u4MF+cEJgg2RJtxmt7ClOdDYzct4xXFrsicFk3OdmS7y6tq4xlPiNOSH8
PMsd4W3jxTjjhq5c266L5V5d9f0Av6BTZFVDBIwrh36aNM8rlWZnWMbK8+0RpqMDE7PQDCQaYDZ1
mnRmTd0j2NsbxmRyr7pYo1ueFeKd4L0wNwqy+LVtT6PuhDfiDOODO7GWeLPPsuFF+PWoTQeOag19
yBf7ppeB3knXhpXru1OsZ1T8P1YQkX+8pO/QSiqJIbrHv+H9/TQNfq61TKlavIJobMEsb2i6LdpF
jGPWG8o7x3PokkxW91107zlunYxfzb28kmfcxyFID84gBKZe3sN6YJOvZVgKxNkYxdBwA2wRfyHf
Bjb+wsCHR6ZN78NfABV0G/jNJCTovy+LITNhs3Mti7ZcBEKwsOIERJ/kw0Xl4kqEv4Qbxk255r5h
3lZkZLiBTCn0VGsZ+AAtOq+9wvopmrHzmOgZ0ZVBhrnMozkmBTxgffj8ez6nLzw2fgOCFlDBljhW
8jPBnWbLV0StQNaIs2wzHd4euNiijN76MBAOMrb4ovL4xYePPriqJbgtICmcVTB9u1OP41umbTR+
5koplZ/M6/2LFwIJcGdxy5NFfQC98oU87mN8j+C00h+m+Xi8xomH8qbjOt30/aqf0bL8E7gST9Kw
ahnMjpkGFHn+e7cAbeg+KQSL8GMJbHeumUAvG5lQw1uIvqpPBYwYRYSeSq8+LEH0s9CCYMHFeYgp
EdFwTb0KOpK4mUKQbagHypAxdDeYDhNQAJ/hM2RGN30BqU97BMQL7vAkoCiHN+oiWSrZMYPBFMmd
Gfg7esLq6gNZnxvJk8odljalj5hv3aO+AqsqlusoIRXoZ6eT1bIOtWCLf/7q/29BM6PhV1eVTzo9
eBnUOl4hE+AlPia/3QdwApw0kKNqW2olWvQgAnaAIlMsv9Zzk/PLKkQvoiQbtSYntdD1f765LzB1
t0nYMiJaOGgwK8zftqfsyTdxiTNuCtzSSNuggmdHjc0mb+Yvr404ISrRXqmEiCospGVsc/o5DADi
YMCfRAkbH9HNjPTSyt+GMJzR7lswsj1k9PsDCdKfRRPO7PjGaA400zOYqdInSvThCRYyKW9ABWl3
M3el0rdqIFx6XpSnDP9g7lKwQtgRvXPGlkGHzwQ/rXQ7Qymq+QvjvfSOyPkS3Xv0El9PFySKKI8x
WxPlph/Et6voWS4PLxDCCwgoEuMys/X9SdUbmeoDhHhOFFNzTh+IYxdop4JU9gey5fU7rpYSFtsX
VJ0bHvvALhIlcptRg6TIRk2N8qdqB365B0tgxHQWYdAaVLafFmoNsA9hxGfeEdcbEaWT3nnHkibG
G/Yy7H7ECkySoXi8bGpryshehhQm91hBAot4y9wuqkOWORjJUt7uZJptOkdoF9NGa9JjVAW5OLAn
ygI4tCyx3Vcp+OriwxkuBVZFHENgRCwkBcs9s0evnlQAi/9+0N8WymKuXzcz4AJl8hQlRXtevfPI
UpqH2OjsyC58/2OEaxh4EJoRJhmM2Zlk3vEv2yhAZU7jMbwtUKscFVEl8T5TPsuEvwhJIFmZx5+W
5mmPKq6A2vljfdvjoyYOv47b+8oNmBvcIt0tdtEX5oPpHl6BRZgKAGwiU0k5jAydpDHn20UrqOJc
GrRl33xWWIXxq+i24fDoRaU8jQxTAwCZhh7+t/27Jfh+2VwNbsxXpIJaZI5A/SfbeE6uk834Nk5h
l5ii9ZLNM8ApWJyDRPsHElztQiVk2rq9xHJwUj3MteItNhGPanweYvTHn8XnKCkTTCzDzwzxK666
e8Y8g7IKvEhHOprgPQLLSL8Q6VCC6/bmPkRA4rszGXXXx6/0HB7JFF1D4tkS9ljVfHTGGUXe20sA
8ZXs0XA6riRTS+6TFMOCJTwiCaJwGl3t7ABoHgJqNld5bBvL9iZLInwHuMlVsoBORDaoqTE8ZPon
twiY1JH6OJVenyfmA4SXxnG2+bx1T6/nr1sSlavN/DqZIn5+rvzWAeYRYEesG/29AvJtbRjY9ANn
QNaV6SOHRvSPJrfo6iQCptSAadQfBYeUrv/sdj3aTxZoVQeIKS+bBZx0NBqCQm+pQy2UCcDL8hNW
42yP6SG7OHY3y8riM0evSDlnkQJ1z869VWoynwEI/Dlg3PdAOHz9/ggfVC5vYWp4C3fBEfxUjP7K
IDpR1xLz0Tb97dttxAjd0WaWhrwLqPfbpULSYWwcNxiT4d+TTB9jgmyjUBmbqhEdmKNKNmR2Zn0N
7Q0oH8WTRPUQHsIdYVewHjgG7wQOYvh3qqyayZdd+0DB1Z/5U19s+KcoH4V3YYshgHYUfzyCf+XN
WyAqumXja4NCbeP3O9F7kHCbZKQ4C49g/5auPatnRDPj+Au8htSpYTBuFBSnNGYlhfBZMySnTtq8
wqHo3uqnwbWfzsODpkpf415h4m2BEafYF/qKWM8A0EQtsPGICBhyCsMYhOSVk8Q5WR/LF3LnEMIu
IjvrbuqXCbeQ9aikPcP35GF4OBJMs0C29PvsoNgHyJyvxo9+pp0rMA61ejm1jswFbbG70/ctKDGa
pYf4cW9KJRHTtFygWz5IXGpp4DHqCW1mhbySPG6ql1W9ULlACWW6IYq3OEsk5Zv511yYgb0ZXoKf
2c/sDgxvLpXqnUgQrrX43wMJw9EgtIIQMQEUNAoKvcv2sn2YX15yW5Zc8o4STRGQDAFLQtR8NdMv
vlkxKFSKLZMO05I8EeFvs9TeA0++5noPFEZFvluUNT3VXp2f/oqKQFxHSREdm2GasrqVCEgNSuO8
h0F5F9olwlyzFKaXhJQlygSFcM8FL4SZZqa5pRqQa6ZrpZAZs+gru4BMUE5kk/F2atOBUXUNMkun
tgspK/1ZRv9uhsiih9A0Jz9fUSRCHDLdIrc3DazA/wxR723LGVYv4CewdvAsD2nDBuFgJhohbhFQ
wOT4Wk30VgaPkLn5j7UQAaNM6H1DqB+nbSZ3+UEeMsCteWtmwJfimu33kOSGEcvEhqxgXBxwAo6n
2zV3dLNWc69OX0s9htEQvCejnPAyKoWeu2uLMS+zO19d97cAyI8JrCWSC7CxX1RS7O3E09LbRLMD
43HhxMBTQe0MPv20cyQJ+th/L1fjHzF3u7c2aEaqDRn7zjj+E6jXDMdhpQZeExxvf005bxbJ/gXF
LvnLELVXZl/x7tkJs01JVIrkS8uvKWKofIc8S1wPPoYpS46oFhuZMWUZfcx7v1BbI7pI0xDODTXi
rYpA286tlf++zlYoPa8+Gc/K6LwcKR41C0pBYOLpavGMm/y5hbBl+HSQm5vr71WLpsX6nU4qerRC
pqfVj/XjS6aRYzvX/Wo/o18V7aJvppaH73uoJghok0xwyAwuNYZ8rMf0zPwOTkxXa1+bpVK7SI/V
o7ZqJJuOGqJ+SA3hSqEu8WrwjYQ0Ucetlg7Rmg9PhN+ZwZnRLAS1SLgz8+4c/r4Wkt/p41yJuXse
gc7qLwMe1t+Jn+GKhtDangrYOZzSNvyyhUm1rxfejKlVzbmWv/nzSXTN4JFnD3bYvv6JzjBZgos1
iREGSzS0tuVrQZkRbeXacqZCA5r1A4WJD+9EdzR/ucGAY3tGkZFxBAEZuO7azCaCWy6suSSjNV2b
oFJfBEcY0Ag+leCgJ/2Bzh4TTYmu8eKcLH5WEorAmkxbMeQIXg+kIuyFu4KgwwQOsm3zc2HbOZGN
cRF91Psg/we58hrdby3TFGszmLMPlUis1lghkp/tJ5Gj/Ts4fDzDUp0KahGK9ooRfoyY7ebYCmzX
ejZTvxQDmlawDflSLQ30GRUDtRgz62l8EbS3TC34aBIvLXmC4wG4ANQc5ipDvFQyIleIisjXAbsc
6q9MXwrV71L1Gw5PsH796e3C59zS7264INPUmzGxDBMDctAvNEqNAls+gFa3aq2/DQf5yFycfPAD
G5tmnk6umqidqBbnh0yMal2pEq/4uclU7m+HuH17qG2HicHjnTF/fwtjlsZifViRDSMkMORICBoc
HbCtthlEcsOgkQuCIODhMNtYhLngOslWmc5RYU4UniBYQfgB8gXEMgfGdcaoVuLPKs6Lj6Tg0kRQ
7YTVQqR/5CsXX+yTywnr55+gKglulUEBqtakR3YDcmA8YCOre3KePSHpSsinrQrKlrdPfLntIYCe
T4XbpI964IWVwVQN/nMiFabp/lph2fe2MAJhKI74QY8sVso4gzGaqiut6Kqi3N5KIdO3fYnb6hXs
O7maIhEr1hVvQ+kRTrxpk02pqRqMVOPTOM6Mq5sli1usUmFX8gW4oUxYjv9H8SvKiSyPN8CbYxWM
+ZvnxLNi0pWq3qhEcTVAPKIT5Elys7Q2XxLMzqGwmpoJZpkOcYPw3dp8bUXdixvvEXWN9KVc4Z/b
smG+luQ7kP1Rz+mD1EOlZC8xQtynXv+QoArCLfjF8+RNWUxyqSPQtar2W7NxGJJO4XHQ0spPSn01
Jaw3tGYB/p84GCouF/OtAdfVwwGF5hh7qLJ8fTX6VH4IujnAtxXiKH0qimHjA2YY3Jz+/E+20Wym
y9CqhslqZzax5r6cHIkogYm4s8BinzXApmAyYXEAcvL9owIsbTMFlXl/5auPr+DDodrYH0s0AHLK
lqlB8F4cZWc4OHRSAagixYTaZApNMNu93pgGeT7yQZ5gS/0bCrRMf+Uk7O08Me6Obgh+xOgfEgCe
CK146ShjkIkTFWnb8s4PaCUJhqVgpNwBqPQaF+1BGLIIDIt8g2/CJfgXneRCP5/lRTd5SRuySRKP
OOGItMDBp5bEckoSwJd0zFr161D/8MJ6TPhOD2VKX4N6uawP/kK/iW6vM610x6ZmGppO7RwySQQH
SuPursq8m0IdXpDxc4EGqHrlexoF1LqCZTU5Z3YVeG4UzRhxJ8u39pqAadVMA+rJu9FOTTGiTDDF
HB0jNfwT3s17xpYSJrVylyhVpDBsXMb3djVjtcas7smO5q+Iq2xjyxXavl/3gSiTxMafto8V301p
kil85hrCRQqHrM/Uggr0zeT7MRikQpxw1Jb+/hMiGCPaKZC0oTFEaeo7L5vqD/VvXbrT96MfzjHp
CRxqO2b4Z25+KSZg9i0P+4arY+ACGSc0iO6OphFtD4xlcBBDHFqroBcIjIx6NE0N6GnLweEmDpqs
yDmHP18cPx5mGiCP/RknK5s2hzOm64ezG1HxBo4f53+QDpe1AQ05deti5Eff/FIPT9Hjx71ltffZ
A0xbXDr8LSQaW2Y4Al2ewgVLET7vork/410eO9vtAWVunGaAOe7JGzIB/TOJ3emNEUHHS40pF8Vk
Y0eTbIXnf7rZaSfP0PBbHwHrl/tsNTG3xuZE1qcwBu+eswl6WLHS7giE8INVdTrhXm+KhGNxHuXs
pBRQOWWiagfGB5WyYxVOHqXmHEwZ8+lLE/09aoOxvdFeubsY8KHtO7J6aDWTo0ealnFDQAxReWne
gFPl5mGf+r4UU9r/qfXh8qOcWNnU3ixCglxYkAzpo24AHhL5jOyBQv9Jco+OVpYni0PvcKshVEWH
z76ee2PNuHzou+kxj6868NfcctV0hwiYsbfGfEfOam1PCPgMN++Ov7zUUoRJcu3Pge5BMTbY4yNx
03WnwGKxzWFfB+SEhy/2ZA+VmwioovR0tYe8gucFTUWBDJtFRuIr8RcJ53xHpXZIdfF5+43wMAx2
z/tdhDJqXYiqfS/CVBIhfJEy2OqOxZt+w7f2AYAagLXWN+GOZSrIWqruCA1X5N5rvm6p3zygyJ13
ZUs5S0JEHwlaIxdM/l68snZYlbzqPJ52eouaYaQklhIg7oLHhhBU0S3+ps34/20UboN0ufgSVXbC
S2hVb/t6kJJVTtdXTd/ed+qh08fJ5wBhxoXez1yWl0XtO7Fyuh6GiohLfwFvjLxGfgNzt6hfEaUZ
nXlrRdDAKjLA1lyMy5awpY3QknyNirdRcVCmF680pjPGM3e7Ml6dwVrBMF9HlIQSL8Hdqk55rErt
kI7ziO/3hK0G5zaYUWbHY8nztTowwQvx47i+Z3HAlDcqhTTX8LRSVAIsulrBk6VBmFQGHgEcSbY8
BBJIMJMII6Hc7wf3QfUfi/3J30/RcMPEFBa8caWrA3S2/TloDvnsQz80BICY0AbXn3O8KudfJBUg
cwHAsuNe4C14J/YKv7I8gJ6rfO4p9HGq7F/vFDCptLGxHH4Cry5Zzd/Vm6vmA1f/rXZHCDXZRKGA
O+CBCo3x2bJPgzCQpDbTtexqNkaaAswyvoCm4Ma6Lq2Dcrs5wL0jVhijgVpZ97FCORT5wCidNNYr
fSQrgpkiewaFSIVgtt1i3B4zZUMIcLUWWzSQekdouwo22xJBhsb6lQIf3HqKWcQ5zQ9TY7K0OjHr
Jl/qLCm+YNUTr+eR7/QEgY63eQJ47m1+QbJ4/mjM5wyk45lrB91GQlSiM2JXf3PX5Sd0rcWFGyoN
1Iz9ObA+IueEi0LBpNV8aChm3uFzhliyAzrxaIaLPpi74yFSrvpyJJX2Rtnxv1LmfG5jnA1B9kXh
jWw5O7TUFb0HjBOMzrow8LZPUyvq/XzrQXigcwznFEtJtPA6p00PXoxdtgTZS96AQA0ShGgyQKwB
4usrNRrdLqfRXUj0nb+9faEF/Cfb1LmbEv67dvYB43RG2N3PF8oKi8PLo49cCJi6PLy4+yvGBAxp
bw0K6tb5zqFFgX2l/wVC2Shh5pH9ws5zmJ4ZjsSI0u1WL3KMFv5NH/QZ0iUwcgRmeMHITb1lqlFw
ixEM+3CPeDEDG2tOY5fBYpAXpaBtxm+wo2i8BMtQTpKKLIZKZ4ZvraLxKBLQtZxWKvYQkjZRAovT
C1d0IMEp4rzJ6PBdjJ49UATLUPepE4D7PRExYXGkkoyquV5qiUYdjD46n3pPfU0kZsoYDVw8jv77
WTcp/yYi69GqvawOSCCxhkyTfdbBSbHDfBcFYfSNDb6/N+1dW892rfcof3EDOCrBbYQH1CQvCfTK
z/GSAIMEMzIl/C4ZkO9Z4K6OfoZ9tTFshe+0sqYNx6Tz5VPpMsAHFOZoRrZZGW26kW3KIxiJ+q5Y
OtnKhgGd3eLMyyl3VrwtVUeWThxW+W2b9TEn9+Ew7UozkmKyUs26gH4P6YDmn2mIeilXA9PAI8sq
j1+vMdBN0r6MRTSZ838eAjh7ZCz+Vf1O5HQJaNSjXnNWCidWcM3UGSZcWb3kMPrXhlZeD3HqMRqb
OvUsJvXMZnCLR/klgpBkGEw9Ih/pdJbdZXfS+Q2YXCnvisSjeSrzHzqsmrIZJnHfBKwUKDFBMLZA
RebBr82aOiLf4lIBGZAagRsZ8i7YaYv/sbeBxteadVq+Jw/LwHiCVeQydYqdyQQqFQzkmOvks+w5
XW7umsNttQlRsJmsWoPvUHcfDH8DxAN7HFkHwo1kn9mQ351RaA8mnRlaiutqEHa7kARTFUbpcIDf
JMQQxU5wtjvwAyl949+K5ah7COaZzJCI3XJsTJpD6NOD4QymBuyd6v21+HKs4ftm2Rqv530kbO1r
eBeKmJzgHdhogVV4h17YbOKa9OxRARlUwzg9cmjfEc/NMM3Iy0cU7GO5LxOiMK61SyXe/mUQMn4N
nO44JUb18Qof0YAB4zydoP6Oo/JK5WC3y8+avrscoCGM5L9LRyi+Gz9wlvjjpzYp01evGyyAQngL
ji0cezFqAdLrG2dIXRelljYKcWk0cwcsDbw4sa41fd8NcAjcKGi1wm4w8eSkOR7KLUQ/XvdpuQR1
RZrUtUE1l+/dPFj5qHGZAjhtJilky7hUD2HfkC/4W+H9n6STe9cR9LoDJaTy5NzoxB/OdSrBQDKB
F29H5hxdx5goZaoJyPaxgcZIKtCQ8CTnySYhogyOeByid4kynsnrP6qbK1ku3r/N6MuPc+JUH2ii
kJ6VrV+IIFbESk1WhRz7Q3sJe4iQjudjeuOF+CJbN+i7tDF+SyKLb1YBTmMFXSGDWcggzxvf3RoU
Mb0rABacbUCwzFt8l1NVYf5xbHySQNbOZrOxmS77eCGwv2gtEOKWz4RN5zpq2mgDBgA/p1rPFeZK
sz8BuX3WHzNPO3QqU3TnzTeVc934lcQg7mmlmZY2RZbbhuFwj5qReo7UsKHtKYAKKQ6BdFug9Hys
6WjF1UfB2DwaFmAtNg6KdJSGObFF05Zp3ZypohlU2C8KQDgfPw0bPaBhRPL2Fjp1uf/CJAIlzDeB
de1ASBdfGRZ8qrKCkpehfYUh49i7fI1lcqpYN7PzwerZT9Pw8lBJvqyCgaRjLy5xdeWG4c6Mjl2D
0PjyssJi7lY8OS4i81QSbWsRLi6qDryhcXgS0hbTqvl66Of+q979r8xCGMmtXwKivKq+XbhN9vRy
UuFrD+jOLTSKWAouTGwCWIjmxVXCWMoy5UTXW9qQ9ta+4PAssAy5XydYKo3yGIQqOxHG2VbspRNF
kQSQ/BRDcZN9k2W9f7j0oU6BORerXRorHpXi6/8CdcNyslbI1s/XLIiM7J4H2KZtZNkqd/c/cqpk
JqzGpp+kiSnHx5eKzVH9+7wE1P7xdvDCzIbQoj5ZeiwpPD0ekk/mE/xjvk/dqUIYTqaBEf+BK6ur
yNG14k0+m/kxcQ/YrM5gGgygTKl9Sp/f9FVWu52cmKvx+MLspTHF6+hAQy3RLZDGPoDNrlXCebGL
ZzVbk5F3bDyX2IYsrU7aJ5eIp5hKLLfudrDpZUGfaBdknUSkO5+k1nrCmBN6DL75dJIxuQ7xRqdN
hBf5EaK8IUG0YomBghnZg0Zd6kIGo52oX2rXpuCrZjvZ8Xb0pideAFaJnb63ibG8WbXZc3Q3gof7
u9yosZnHgRCMvKisLzALSlMoQ7QQdOLW5PaUbWHugLLMaNpzQNB6th0tRzxzLed31cyxcVMvLbWo
pnAg+ToyX+mTwkpAOsTIRMkELEbxSAHTRkfuQlRqGoNQhigqbYlvX5BPvt7AFIm+9sgt00Bvz4R3
PmIGxokAvvyszSwk84KYsKBKh9GNu5+LzEpCNg14VTSA1wiCO6sG8osHwR4dR3gvF7rfm7De+8bG
oeUyWFdhQvYia+ZN8mTNDb6x5XESfsSUfRrMfYp39AZkvqyzAaoynyPCzN6gPlgxnISlWEcWGsmX
A+ug02G98lta6B5qSLxBfP9FeTPrwSWSrl+G8ELb087tjtEuVNO9TeNULRXDUySFSSvaIPnnQd9K
ItzcernqYupJLyJjaar1fr+0FssKgm+c7ELrQna6KBeodr846rSegUhaTrePT7Ql+XIlb29cEJo4
dkwo53JF3ja1edQSQsDoZRHTc0KWVQ05KHmCSOVI3FTFkD2SaiFDMqJo/+JuFABRb1xgf87FizMN
mxYMosk5IFZSmywvhn2ucX/cfVTCQgVrEyZK1e74Y0cRNv5Ne02k/ZYqX3Sd8mMgadmkR/QSaDSA
ZeUWw/YRh6P8Bn4l23QlJRzKpn2u7ossYYsUcpy9CLHJ/rAguq38yjhaAkmzc/MIq63OfkUOORx3
WXhvppyvKNoXBF5G/CeSzjD31E8JbRKEy65yo8XG3HPBkEBmtTacvWVKbUonKQ5qzcgkXspO/KCt
9++IL9ctUpvx+B71QsRD4/SW8g2/zttXFf7Bt2o3ZAlT72JxsqoitOHSPmHND71NszjeNG8YE2AI
kNHfL+OD9ItoxCqIXoG3SpahpUBN54fujMZQdig4IiqxR47ojl5WxZotJiXK9kW5Uq9+zUewsnIY
IM5NcoZw1Xryr22U4tWO4wJawHgweev9QUK97Hi+/Dhgj/6RZVTsSbRCdbcfd6s9Ivlm8xZPUnzy
Uq0sHXLSx9Dqbe0+40lx6F/HJCb3WWIsc+WOagMtmhfOceTvoxkAefRxvCxRQm4+zBqioYlFq6KX
ak4RUlkqz81Y37b4sFz7K2pdiOTIyKeXEafZ7NfE1TpSXGqbzzVeSFww9m7+mjL3x0CxSAhwKHkZ
5/A3DeaizKDwoKglcU6Ts2Z84iAxMFCwE820QdCqIZJvnc04zI2V5ekCwxXDiOEdMGNaAqXvmbJT
2gKZXPK7fwrRS/y43jmIAMiYp1fQu07fFh+/94xszG2kRvR1qlNcSvBsvKWYvZFJRhk6Y+liEMgl
7PrTj3AHjCCHYiZxs9QtwCvxtWa6sGQHiE78RWT1TdI4/m0kJjFGGneIRlDmMwQwPtY/XUx5arCc
MF2SOYhpbLIieIzJ/CljiXuURyoYWN9M02tazVCE9yPOwY/MuW9TMHCpGg4pBJbHB/JGGGtDnSEt
FtfGs0VlrDNL1gjBrDwTXyhaQK8zid9w1pk0t1SiuXNievypcqxJvIaBoioFz/iFAI7sFQ9/MQXV
UxdIMBDojL6nqm1XhqmNSUuxDBuMqfdNIg4I/uScZM41YgaARQN+DgTmVNeIzwTmQDiB+4cNDpWZ
0oX1bkFgooRNwAsiRNXYMvty4vjNehKwxm2tXlR+yMbpnakTo/YzQYoOALsAVKz4DX5AWuOMKD5Q
w6DOJJDrYlRjSi8QGydMcd72w7EQ4QQd/DexjDFN/ISfgWNj6uuQb35pTjFtM3S9BaToBMDRWfLc
8FloX/mlJevEbrbdNKHRjF0tPOc0vxPj+Z87GVsuOn7fyS37sq0eejv2toFBwCWqIo1az8KeP8OZ
T1VoaG7lyPEAqqv52p5nM8F2EoXJtPql2vvqkdYK2/7sfSCmbCE7WXmE9kEs6GT2ANKguMZoRpqd
Y9enirU0J9fvDk3XRb7uwUBvArK3zd3cwPDLIKzYETL2Cj1fSt37HGJTxDY4jiNmQtcQDSIvwZiN
poZqLkiuJ7W2BSg/N0d4pvjfLTQWLOczsLO1DI2StkKzIGab46X/Nn+uxKK/kUBgje52pO/dipUU
5Ojc26P76MpVKMJ/tuhuuqeTWnfEeuWiz0VEU1iO2HkSFmlcsowxisfigMVSYJbTuYR3e2ncGPFY
bKrflZZMqqXM1TfVPTpvbuiUhui2gq26TzeMDVjgEutFx0DPO1lvYFRmKOZ7a4SIDRohszT6xhlx
Avc3cJsT3f2tfPMNIdw/Z4kBiv4aiVr6jFM+HUCqtu341dgjJu5qm4+8zZnHabCj2JZEjF04Etzw
C0BUU65byXJkDjr06CA8ocYwn0f2BHwZRN22CGWkv0xzKNmLjdrApi848pVzF17bOwSYfa95DKMK
wPq0pxBqLMGPJph4gx4a6tz8DdVVYUBKqdKnihd1mumaUi9LZoL93W8ZNHsexct+lAiO31tZrAt5
m7J6apcdgpDvK0i1wYvpsOfD+Ev1ggcBim5E7J3nEQnSBRtFU3t79ffvPIOT8XR54VOcBZ2vS8Zm
BTd/2bfj8ssvEvIF6sVEZxlNhMRSVN313KOPily2abmULI14gZNfu3aKb4uXdD9PizyzGkbnSm5d
/sWxsm8QzRzzFryies97AOTqJNMIjY8dJb402StQII6yGLsJOClUTxlb/AOeLFKMQEfTNuUVGDEn
lz9C2jaxwulAHNT/KbXmqaWTh8NX75N84Fy5vRbobWV8Ng5Vd8ojOl8OSOBvrQ2jhvPjKRdfiBEG
xtQJrRy4z2wNwdWc697tbn8TMJIy07I7UVFcp/cjMpmhjfam/qh+yFRKC/Sb8FwGSIItun3es1BT
CCw+IcZL3A4eKuUDB997eMaOeU60Z8XLSzDCQuQ3XcZeX/M7wR53si8z7O4yF+q/vUyr+cmWwUi8
AZnhmsKiha/jWL8Mej3Cs4tg66Dv+Pp3ROPKn4tIvnWJ2xVLwL8S8Jl4m0P6iK8fgnS+GUMlGOxB
/Qwtyd63wxm5ZzmGKJYi5xKs5rzGYxL9ePxP9MbzI+TtQE1hb02agzmy/Z/236ghXJEZaVv1iED5
38kXg9ZDZVDvdKJ0nQEbm6BYL37kz3zydBOgtALsMVzA7ngGiwGNFU+IAJ1+ZxDH0MyQJMigsZaS
I3hdMwVHe5V5OfKiJFDWidbxGKTDp+lwBxRbGZ5DK6fasjL16BmGGdOPChFU2QWporANsRymYgN1
VkCxp6ACqQqBAf6Qv5vOqm+/1q585LBt/so0C2Gpp5rJlc61/MfyTZgyZlHjg6/VTFOoXE+vp8TX
48+NKOz0nOjSRUsn41vFFmpBdbRRO02vl3hAL0kCGjVmtohDgDrZZ6IHKShmABsF+G6AIjFFONny
nfI4a6OIE02dhAdENccI6ScKMkza4nZtJ12gyKPH1F+emqfm8ABqPbTki2I8O9pF4BkQf9Nyb4Zd
ucXgre5eHNPw6kRhFWQ/3DTNqOPnfc7k5FDhHYPzoB43QuqMj0gdAYrsX1c8KHnXULgJxHk8MVQE
UlHTv/5/z4HueZK6bUA5Fq2aprmQwDo5MDT5w9cPZfJN7zfP5bUnNpbAyddvVHrjwzXK2vU9K3SX
I0PjeS8Sp4kJS8qU112QSOVGhInyABgPESzAjSj+cEbE9E2wHMXL+Y73kpGp1SLbsV3QpHLNqJIM
PjVDUsvF7TIl0JoBUF2I5AhXCZvQneGqx4shPv8LcKKe2FDvWk985rq973v9s25oDUyBBdW4mCDY
hNZeEgtY4cR/MEDh/G3VKd2MDKx2LrqNo0Fs+gB0FA+NPw6U0/rhgJl3+0KGgjgeZiaO1J2vrGV0
RzIG9wTzbgJLhQb6r3AcCJn8zNMItPyEi7CqfO9CtWZHoyL5wb4e4VAxWjmFc7mqMCSEIIpdGOzH
aZTEjwtlcmWLrVf9s5KxAY1Rbqkg0bExzECwax/l6jEp5AK900zE1/LJGGRcwu8RFJFfe0E+aWqT
EQuShMij+483lODRCLy2U+/QJd8eH4ih/1lslSd8fu+u5VqmBawxADM9Vi6r6nV0bJc65/7PYEMK
TrA2ubdT4/To8LLvT//s3pgD0L/Ozt+Z2qG6Q8kzxxTuYjMPPkyVr50GK50BmpH2hqtJiTANCkUn
36Q8/JFvJ9vne/nY35HddU4oNiBtdq+kEL8BMViUz/3EF13wr8lRrlPop14u4/swOzm9lvos0HV1
4UCVX1T2U2Naq7Plj+4bFXH8qf7D+O1WozRa3/6ZtlefheEaYnc5QWRVev19WaF+lNzYkPPKGNhW
rvUYp5IcWKZGq0yp94t1GB7pDPx5y33cEMQvzHfjXfXxwQDQF/rvOhvmdaH+3ps2Ey/70eE9VytO
tp07rJrupYXf0LGpLVH8LvZ4n8LLcvZbW3RyKty5WQ8/RgIrDDeG60Gg/g33rHcc3XnpoDTmXK97
GSDm0c9gz4sStN2/bOnRnXaPQ67Cvl3orEO4hMweY/jrV5e2NibG3ep95OwkI4Z0vj7KDOf9WFa6
cK4SlW6p8pEiXJTn2aeiv62AJc0p5fD7HpNUTEOLI9iY+fUSVj3NeMF9aJLutiWGLjD21CKsGr2/
1Rt6HAbCQkIPbjDjJ/pIJZoxvemNwSSAk//qtImPPLI+cUgljcOEIN7aUVhgFISsPr6dsDRAgoLD
MgaKVIyN7GnVQ8sTVBaOv/EZAcTMcb+b7pHHvnNpua35l/Dspyvhf9vfs+26h7c8Qw6KmFNSr67P
OQvl1MjQmSVyWPy+zy4MRmIVMykl23Reiju6b6tnGrnpZ3B6ioFh6X3VXXGVf7rrDi2b684Vcc51
38cVvU80Mt+vI3Qngxz/5t73sxNzFpQZOjEvIvG66G/efOy2lc3bhh9Me9Pe6m3aYywPM29OjWzz
PMq8MxNglHr/QXRzO/KrrRdIbDZO0UfMiGbHAxrST8cOrdn/srNgK+bK1+/r96axnjEk6Z1hRE/G
YrHEAF05hx/n7/O9ypfv9GrMhJD3BY/b+3p0e1+O1iDfuUGB7fG+R+eJKSnH0fX7BMpS3o98kc9l
D5XC4JpqrsC3US/ApBI/w1XZd3/RLr29FwbpXmGwHGVeAdhe0z3mmDTz9Dz8tEp1DiH/Z7tl/kIu
zeilNCPS0iETRkro9ZcPlzC7qTJyIwPazriUQmWPiz0FWFSnRoHMUuGJBiOkl4074Vr090HHL3EC
OAMzc5Aq/QS2T/5JfV4mi/linsjQ1FS+A+5FfzMEDItyEvvJ6KHlK1Dy5U6fLsNd9vMCZSdomlQY
CxzK6xqf2E/dy9li7YAs4X5WyAwOaAABJS7T899isMFPLCtb6NeHoIRsYrbK1IsMAy7o5ThVmVR1
hoffThbK2T/pL5p8z7P8jHV55jXAD3DB+tzHp0L55xCcCTCKlR+as5htABx7qPziLQFd/pyT5SIS
ooPTn9zw1E+Ok/Md2X6r8LYcpT5yrf9j6syaVGWDJPyLjBAX0FvZBFFxb/vGsO0W911Rfv08Cd+Z
meD0emxFeJeqrMwszFanR7xXS1EtSuCpDJ4PRMSsYcmM27NhZ9xPr1Dw7iNUDd1TvB3lVHfCXvYH
bUeXlPj4N2eE0UqxN2FrIsottNGsi9JyE0xPyV2HYx8SNb7FJLvjvN5QNIAUjAZURmUWs2lKqNQc
2oQKo17Yo8YUEYtuWr8vj6f6PdlyZlhbATyR9dZbJ/20te1/KB8IsdVuCcxIgEcgC1YGNgz/kKAB
hR+BhUDIsmutss5mXOuVOpfJcb1dlnsGDpwokmjaBYUibXEFb7+MieyLfhnC13LEyVVFU8xFtjBn
M2hGKEG6734psJyNf6HxD2UEKz71klEz4O+2HkvYo3ddfiIKw5P98kZ3iEP4mZm90ryOgSHcTBcd
z7T+ewVf+6p3Gt+Pr8VfNi/NYSBuwkXn3mFdpx/GqEpPIypOyLEXbCfV/r3XoFndejO+TqCXhZsx
CjyqefOGaIzddGrQ9+rjN4ZowJNDi95B5QG3ctG9jXELGTT7teFx+j1dDKH5EUrIxTwHVKhfQ4bG
gJrdBzxZaIZBjESkRAMeFgilJmw6eYKi0IngRzGBoJnBzufiKsFSDKSMDHNt5d6CvEn0JB0pinFV
Xa8uSLoiIxJykfp4Tj2vsnH9jYrvCpqu1NyUiIMpiEJd4Ca78cuBCEsVXDaESq2L4pvSxhTBWbGN
KGNXKz+9eIG7P+grsvDxQKZrhRk2QusL8toRr0pMePAr2kXm4Ih3JQv84ELr+eoXq8oLZ2A2cB8f
+3Pr9lslutnYzCzGxr33pIqytqCJMx+H26RlcBd/an/m+k3Yg7ELuvGr/entEM+qhVdGi61WFtTW
1dlzySZiVO0Spmo1r47FFBnrXZ7k4jmqEVhuAX7/ewc8cJ/ZpGmvuHRsXf8aJ2pOwPvP9X2JuR19
uZD1UvEanKJP15wyhJ+pQ0eYOA0vXwyZ8ro8rf1dJ5t5sjYn7+A4+Uwra1q6XcaWR0MkvMVIcy4O
4oINxlOoZKDSwp3at06GfWUbrzoJGzpjWytNdWUADk15g7tVNarQjX4NbsEjeQZzDduR168wpBu/
td8qKyK2ap/up3ea3x6t86T0de0NVevg7W4ZYaeYGEf3HbLW9AbrOa8E0K5AaJI+xiT4P0LShPcI
3BGQw98ImFJwhqpIjmns8S6gN91X4YVqXB5730JMjkOhJvrxFVEN0JIkLmMetqNVOlKEEbtRHwyi
qNm/m53P8vbLXpUHnS9waQOaof0qtxYgjd4JL432k4hz5zQxb0EgyHJYI8S54MJHe5YadiivGNGt
felj8zzIgkL6TlMqV/W3oUqu436/ihF1o3vvWQQUtRv1i8v4uXwH9dlttRndOpCwZ8Ti/S4vTgwV
JGS3cFuxD3i03qMjLUVgmjJXQKHOLQPCz6b1rLUqk+PfldDn0zrM2Tg+/MVK5Huca3/piMhYSL6T
vx3mDQ1CcOdTa1WHxz/k+XWUdP3F+tytRrdNy/rZIL0ashDeJ1YnWT4arS12DJSjR+85kwNX690I
ofIwGXAFOvWkVeXS2iiAjt3jpDpceGV6UlE2oT9513J9Fvwh9wjKxPABoX+8/b50Mr/mnP1qByIF
AXm9l3QTf+s22RTxuqHEOXjArtgyRwk/3UfIa2MVu+8wARJsOI8BNjRAhDqk7YQe6b5m8sFB+UQ2
v4SqpKQTHYvIm6CMdjIRb+PY3SApxjgTAobEM8ry677YWO+wIGg80RoK+x8hV0R2K1cQEBNyTHRA
erTJX0lgrI/CkO1tf1b1wQPHpA+S5lpO55A7UkGNIvMlvRXZ53fjD0YFKIEwaRUTjlN+ExVEutv3
fwrlp7MdP/lrESzyt0eAvXrD10ojCy39y130xc8yV9Iel71n9HxRSamGqScnH5lSyTbn4whh0HGh
7qCkGYQehEjYhA4l0pCi4FYYdmmA5QxqZ5UlCp/Z93rRv0ZYl0XyFtwHz6+o2W12TxTIv+RVaPhV
ZOoPXkunAhWI1xARTrQg/VZi4wyf1O1/R+70fQM0cOs4Uu0jXbskOH5lvoF0Q3dhG+R1FfHI/s8z
rHC9wZgqQqlsP1r0+nSMntQfFmSba86aMTGpkokRzjjdcv9FtVLf6/bo86V946gFoqA9eA7pzWuj
G4bIF7CJi3tBWYhSyf3EtYDmW5c28nXOpwQZsJs/Az4772FtnA3l1FAdSmmIIwhm1IilqMP7EO35
Jy8z3lGkF7cg8lTyExE/6KXZISnVC3Ogwwx6MO9Brkgi+Qgu05n873ng55prGTdeShQDJra+1Fum
0ZK0XYa4OJ87tbjhSK+lp9SH94cLMubjMa5PR5yhNewx1tYwTYIKV0fvQ9rXQiOJf27uXlRyaeqX
99uViwleeniJcyd1A8TBOkw1G3Rp9ecFu0lPYGIVDfP4MsM73L3MpLo8Il8rcTpKIqn5AaPJa0mD
X+9xRQ7H+cvpwtbFbXIfZTWnD66kyrGchz62PEvTNaiwM6F5QA8nCvvWKZHLsWbqCIbxLMZCiffY
E28kLxwW6NIMZ6egMiIE9iwKCDoWGM/WXfksSvMrUd3W/putZli0/zugVfin9ic2oz2n9cFeWHyu
LcwL3g7dseRqp5OU1G6mGiVX+BhILihVxc0trBj1Vxhb8/Pd0cjXzJCJg+iRm2FmRyDvqn0o9RRp
ROUXEmfmPgWPAxQ3USYLOb3sCFSbk4E1Cpb2p0Ok27FQGklN3KAYEpzb2a8kQhX2R7fcA5JxyA9y
WFjEt1NXhkgCmj4wn/4dQqjpLUhop98IADL9S4TdKvt9m/4kEOcF3isCpLcNgBRF5ZzOo+iQDqP0
Adj8NXp1oCfLQbeOQMmkKZ33Ytaq4MYJ6MUL6yT1ENdLqFQBTJ4D59pyVVHKm74IdiI/KIJ0COmj
BXQclfqmUuPRPhIbRWjixnxDn6iGa8QkXYs7SqmNf5ypLI41E7HkE2FIxX+vKnRcfqIgv+QXwuKM
LZ0JeiOdPdlJftxDECVISeiWVZEnnOVDb0ef8wcjhk653h+IITX4SRCeHNC4k0/k718mki1uXH2m
MEkmoUNI6a27czFc8YSAMzxktVWIhWSxx1RcDbn9Q262JDmyA3uEB/wpvzRmtAuJ48h6z9zD3ExL
qBbSvJrdFqUbYBMuHCZ4+o+1iCrhshi+8MZlMQH2zgM+0aSwxDuPpHaSBEnIpySUYgn8O570j5XU
jPfMLRV1v8RF0rjgBnelVVd5QRfySbkB66VRAy4PdAAEzzIP+Pr5KUgT2kNZxDo159OvjJKo3rXs
cv/KwmYxW1gSchVEsftq9JPoASd+CxRN8+KPbMYUzskb4p1X0IQVEen9KPYvWP4N1V0ERXMTVH3R
BwdDVeUQFZOsCCSfn4ncu/pd7lzM41ROTtsq4yT94v2pBFUC5tTd19/eHMACjRnpdOiv9h/kRNyn
KmGKR1nR8Vr6k0YorVGZop8a1IAC6wSgoCG6kzEY1mD2dnbsIOQr2B6aSMKxdR+09aqGXUwusYSF
bY/WrF/hEsRaJANQQqoKIf+IMWQHmclcipmZ9bRk6lrr82wOa6E3x2604EtrsBzncrvfAIJrf2eu
UQ2iIuTWyOtGWLj2qIOIu/pB1twb6aQONik1jRi0zYpnC1TPa9GDOkBkf2y9EpT32l6fmLOkxDM6
iu+K3V6GigakfjX/oIQATUClAVUs0PNRHOLgvArex0qrfDKRgliRGS07EPo3cTi6dE4dRKLtE/09
6uysFuu2HAJ1VFk+UyRvny954RSHfqv/1zbbIHzQiqmqTNlRSWQUMmWLwYwPAsUKkSNwNf53IrJx
kZkLtu55NxI95y3f+xNf3gLag/XKqXeOrhz36BnVcjd/w21IUSoqb5Orov396mCBQ01M8Q2dGMgf
g9Q7xjW01wW7pOKlEPc/7O0rzZUro59aLFe4FgzJcsoMpkuk4STotqj7Zy0LGtl3Ckk1YNvX5deO
rWhBh8xatX8tCF0tdrRYp7zH5U9v5OMdA72t1GOXDkr2qb0fGO0T7X32vdLovKx/fab3njgKG0BZ
itVe0y3P977MdRURD9n14pnhE5vEgnSZhCRm2m5JO4Z/KPDnUc+FmpPYSA0mZ4dCC3oDuQL/xdEM
Wv/diSJIM4hLqN+zUTLc5H8t8QMlNbUwUUUPbN0kAFSorYLew+V/5rIUPRGAf9AO6GC9jCC5+uIU
sL914Svm5WsxJlWIF5+Aoq9gYxaUH840IIDkr2Zv/k+NMlXEBiuA00FSWRR+lfYVdQvVYske5agA
Y/GKZerHpc7RZ9VBBuRKe6d2WEKpBBnrmpOzzHxKghGnKyGlyOBL5P6TUQQdMu5dx8tcsLMdi6iu
d0dagOHjEXfHWmu3PhsOLYNsHIj115Q/0df/y1zEoLa6WwIKpSLAPIN6l1+peDabxTyMPn9cYL2i
KF8E6xEB0GzOwEYmmm8SIiquT921CrJlFKSyHUoY+1UWln+HTktumJWnba6Izrj0E7Ay0DHd1MRm
Ufj95ckhYOGaOj/0NJyUp8gGofjYB1pCikMhYeHOVB5pIGpx0P9sMAf0t7RQDZkUVWw8D9CRREi6
kkUYRPpb5ovCHFl+vt1mSDoTNLwzZUvtsFtPteTlHcUS8U8sv175LGXrc1DxzK8mc1dR0ovA6+lA
lngPKzRYoiuvTTOBuDrcP5zdBe+y7atdTlu3nxSz0lNw/KuhI09bZzNOKt6TXkqGu8AeBE6JrOLp
ReKrCThHgkiUrsUY/jQ92lRTqjjhlKb+I82OPlNWcu5QVr6Pgyv1DLEC7xP1lMF9AwNULFCJXOcb
r7BifeWeqWZw61zaFRY6rbGlyZlu0GCMde9ZaV2P9p1+05+OVUHwYw0rJJC9xegYZf4rxCkJy8XO
kSxgfiRm3PSqw81PCsC57x6wiLu3qt2MTMgYkpMECUZf+O9qTThHdYKBfJUr4wMBza5Xju7cPUpj
cHaw3RNNsk23bPhLFC8GpT786PYG5nLRDWdDdpOvOe6jffq54wiK+VxMp/PecefQN6aN+SwLpfzm
udt4aDym+/gTvfxa59GttcvOhdGmA+yhZXJio7R7HDyICQZp17SrTtqrOrd56qf+kUYw2K+Odnv7
PNFBiWqyiEsXNxm8O7iEM327yWDTTwbJYNe/do3OnY9r9z6hqjY5jI6DS//W/3SbnT1Gjwda3Z+R
YZKd0OKGCheUnUqItSW4dgoMG8m78OBlnVKvES+Cxw9NbxrxNkz9e+/ao79J+PCqwaZbiq4dts9x
bWjEz7CCc6nMqOjqO02nn+ltfBtv20CxwIK34Dk9L/fL6gqHqUFpZPWP03q/NtgEMnq6EK6EzXYp
Py4rfaUdPOUsqqnUI/q7qNGlN/yoNthPm6NyCJTjlUGCIiCkVbayRjLVubs7yh0Wkz/COgqrv/Dm
3dvPNk2rA6ra48owi424OaZjcU88G9NVLXgTlP1a14pKFBkbXQmODaRF9dV+eQiuNYDYBprZeQq0
e44udjvtVIhFSWLRRIYfQH9erEHsSauxyYbmoM15RqN5GvDUv0ABuaa0zgATsUZHRWoJVLA3LCVA
v0/rjRkCaPPbWxzAepuj69S6tWmEdwm2mYulDZaaxJcI36fPYfqNNbJ7T9uPu/0+BVcryk7tpEaW
yZCnHcxtfcAocKwW5+7+Fwv773MJV9PWDYI/srIKootncNz5yR5b8/uksSd+USvoA6FTgBFqajnH
zK4TqNiPV8t42kmvgt/msrli91iee1RZlBuazomCYbxwqoQwXgayH5Ynu37aTb7fBIak+leXuX2B
kDExA+viloblV7eEAT9GyYaLSyoQ1ezcEHh1Ttr7JCwNzdiMm8PmsDRcBPs/NSnCjKzH73qktUPG
ONlQXOK/TVQqQ54drA1Ei1Wic+y+Onvs7pq9B1/V4Eq/4Xew89UBS18XgYAycIrha/YwRN3/07Lz
oK2TIqtKYAY1jgQ5UtXX9lu400mFY8CB3XTMNgYf4ds/tFMa3KjFzaX3ifbxHhmqHovolL+q+yzc
YR1TQ4Pf8DP4Trh/tc4gcPwUWgxj/uNOwKQ/aPTltFcfNLu1vvXfx+XTaoIcmX2ej/wXuzmRQgS9
vLDn04vob7V1PolIz7gnqu3VNSj5IrZCX6VxEk78HFL4bUlWFEoXCYDCcYXpUq7Js1Sk0MT7tOU3
gbyDZEGsB/mJlXEU20JnS2kpo2K0loqrfxrh8cyyp5KDiIHmYBdUfLB+JvyBuu0pyLxDoDkoAw7w
cZ6/COOrwbVT5+PaLqyQj50mxfwPRhskDo68NbNIr6kKxDM375C3mdzsFn7Shg5IB5cPtQlZLOv1
PuHLW3xX+HsWmhcEtpenjF5Z6cmeMFtgDH2It0VoluwpZf4LElCSJlMEXQlqIarmqj7c8EvQ/kR0
F3iiMFMVGFE+stzi9UZ+By03IEvyF8OUdszyvIHpJp7HFfp+rlCfjOUlogxZ5LIbHa20UeOWwRKj
HtVC4Kk7AWeolbVq9zdg6ZOdkuT1XytjnTpWKGpyya+v9R1tAO1VTPiqsFOIrWy/BMUqEWa+KwD/
eHA8yGgUvyennLm9y8foM7CI1wj4L0nrcHabpM0ve3Fn7SC0r1rOadOt72dv66uxoqsT1Tycm0ph
KWzSLzMUAbzq0ieHUKLsncFwCFd6pW6p+8YiUnjm3UsCTPsCkhISEyI2YhWGOQsup6St7kX2sGmL
VX30LjkzSSQ7iHWe2n+pQVTKjHgymEuDyzQZayq8wiRYtHUo17kd8cnXKyQ0uCsHn/gTl/nIevrt
gt5ssmPcRjWGbbTlqHfxswnVEu9NYzzLjjMfR7TMr4A7hUn+AILHSFmAnEctX9P7OWbWkJ3J7b0K
We3KHLp61lStx0wvcy0enRInfKDbq3NFjhQPPyQszEk2zltn41HzQ7QjkwlGskfxEsn8tg3pmX6T
r/F1WHH3lMsWaLvhT+g4Uv7Yh/TqIKF4txQ9KKtSZxJlWXm7mhcA08NPgj0lujDzq3iFlmOjR8K5
mxVJmK7HgWt/J5GNBCiUg0Z0az/aJnt5QkIMkIiXvEAGJWLF/yjsiVcrsg41xFNoiSklQHqzK69L
RYo6dMO1qChbrJCu1jqV9gGjKZm+5ssKJPYriPjdTtj8yEg+/iMNyj8bGkbDTbl4ZwXPPVwO6rDj
yB2pcv7gbMXBLtxJO89OlVnU3XXBr7pmL3tQ3dS3xa8UUiQAhJ38gPkDaWBLG7CO2av1mpFRbdV6
p53jnPmFEZfGD67e0DjZtaE5vM7us92kRERs2Pg+TQ6TdHaabKAzNtxtvxSfsOTkBBQOKCAwE0wa
rj8CDN+b8Ijh347N2D8vnOyFRVXN590BtH38y2Jap7M0qE/29eYmm2G285toYEEtJiabKwkreuWt
u0g6Fnd6aX6ZL6iVSebdTv7+gR03oFR9Wh4/x2XML5c7TGr3sxcctA9QaNaMK3DU5L66MBxsgd/r
JjTScnDI3EfJ3dbdxurlVtJWnQ0UelPaev0803GSthux4T8dtORtbod13HvoEw69aiVsfD3pD5j1
D73axiF43i+gcjgG1HtVL0yMZw1Cvgx5ihndCRI6251b7d5pPcGev/p87YaLvvxLiyGRV3xAtmUq
qP3oShCg8oIS70+sDgjQmFgL+xSky1iOZ+ihVW2WCluFaVRKMAlvhJiFyYrJ14yGYnDn6U+kJFU+
aApKC5e3hJIB3UrxWS7ZpHgkk6TGUmokwCUQG4QjFWwKYTSq1HwQJov4KDiQRG0ioAiEcebjQKfk
dCxgQd9oNaVFSZ6hP0AtR4KYQAoFCyoFRJqrxgdSUhf9UwRPvt3EnqBRAhlEEk8Lnx2c3J4SUdkp
Cqq/tHGBvrQNbCqdcgzuD+qQDTWpS5ManWI4Ca3hb9rLlCiyIYWGSE0lgJrCY6ZzUsXh01fZQg69
aihhjnczkycxhrVATSgVo4D3m/SWeBOCCSfR8WLK0w+Iqd0ECNlyh4qCDgl1X2uXwJuXraIHRcUN
yIh8CIuve5pQqDLRJHsh7mTd2GIoSWuSseWyy9BXCXyiQMNqLCe63022IOGVOmXBLCrXYoTFW1Nq
R4Qw2g6gBvTHZChdVYFjMpPuFlsyg3ixT39RLMo4joBb1ChJQOhO2scTi48rXTJYGuW1DeOLwjoo
Hr7JvJ8twBjtfP2Gc/R5XNcieecP3gR7b3JTDRsx5cRR09KLAy3Dae8+aYn5xKNW2opTnqZafHcn
73njWyMvWyPvqJn6lb8znTj1cQwhHdBSvQ2fiXz24NQ7iDP6927RAPsOaHIOc90KQmApWfJiy4AU
l1uruyJr/DsxkrZ4qBh4hp/UMIPonWhKewXYUoEvSeMxlsBATyE6Q/5UfNZvVK0XmWRDceDl3CLl
VB/K+UW9XqYEcjZSJKHpcw3FCHzRQUHPsnPGVPclmVHl3qJqL3qJSvvULo6iGtHVDsAHWor4HpkH
gcuz+P5b1PtC3yElgUV6VXx9uhg6TNVBXASW1BbloPWtajvoklAidAP5s+kU+eb767uP3w5MR4WL
yD4EPultCZrKizkoLGJqSxEIyywufauWpi1r0aZvMCjZagaQ2HRR+dKlpTpUA1bawPZUwqPM5A79
ebicuEJ99CrIbX/GQRAkLWQ5gD4x+7+EQf6QZCKHxES2/NPIF81xgwMoat2Gg4CXVYZ8Au9weRAx
sruIU6BbnUkQMOg0B9AKsNaU39NwiCTyXyGueB+FLFIoIOeQJX6tJDEkpQtbuK/akymzV02P88wt
7rcIJ4Ut6tYp3n07nDAwH//gZ8MJDXwe36Le7TNlh6B6HGWKQ7qL3DsPRRd542yoJVFGKBEXdjyM
IkC29eDj7QioYhlpIjaVyOiqNwyQoQ81zmlwNYKSpO8QynTpWLjzZlqsjLygftaiAuuikICo9DRY
Dyg7dTDyAOiEqcpTk09JHq+HjnEqHfNkusISz/0vlryc+38lm+u7I3+gO0wuB7tqHrnwL+T3f+9K
JyZzT9JfFwsuQYql1hFMphcTw6CXYgnFsBQDQqYxejH//C2yrBCmayiUqd7RXBRSog/FYYZTXr7G
dQizVa/0JTmRdMOwBsluCp6VGKVywcwtQyB6iYeOC62oWOK2aBowOV4RzECNXhUhUWUrwuvKDkS3
TsmKQFUYlMjfK7bMwm4BTkmaC6W+JilsLkvmJ52c86WpqFu58Pltw+/Kd4nNEi9s7wds1mDR4D6K
ELxx+MRSnV/RUAN2yHj/Ylr+9NGUq6nQkKl1RhoWaFODTeQ8c/0cIl/N/J/vB9Ra7vFPvy/Gz1jU
IB26+5jAs45zYWPt4q8wJyrP6I09d3tAmnMfeJpmhiC3s8aoPmD1ZwtAVB/rfuyZfaV8+X/x63im
rop6AJwZ8Ht9EPl9qURHDtuao4uBWCKYOiINZoQ3BxAy5mphdj/reWe1/jGKmOsFhK/AFAh3Rmqr
4gkkri79wkKh3aoTYpU0QdZBHqFjAcHBPgxkakENA2UH9RSqe43OBf3IrkNHYHeZZzRkGs1QdoRp
JMWnqhVqTrvrqT3tlp6R1MKpnciifU4X6fk5eOvtC89lTiow9merP+jR3JOMdjVUo4d/ucGAwglm
FkZn+F7q1oldNX7/vH42owyrrJHwDB0NYnKVNLZkbzqKWFuNsQrJzILrVMhVcBJHEKP3p/Zda3FO
SONFoZSmRAIZEj3UO0UXeXnXKpmhuEHRk/xMF6ywrW92qxR/dGsgxvyxlhL1JC3PY2SblFQ0FLUz
wFtDpCAczhxAVz5OteQViod/Gw0DT04bMtwD/N+jRpTLuHb9I2QEUROa+Q69Kl5Okibu/wDUmeSJ
kzjYl/WBp6Z6vm29jm4W3tb8UOWsrYERlvN+3WD2smNRuqEL0P7qtInJNrTXxIR1gHhbZXrCPorg
v3BaOc3iKIcZvDS9E2jt0zf5OkRsUnxZCfCg6bTO33XaPAMOHAoMESRza//1AaVcwGDMbzMNGwYS
MqthvCrRqpkV7BrZS8nrSYUBFQHnlBQA/xUsQnfjs/hPhfcMfI6Sf4wBeohTl1VZVcph7L9h++ar
CuVybFFpGvs4Z38SF5dvN275ZzvahOWZDJoukxvNEL9VP9cjVbFEN5xbcmoK3HgzFS4PwmbvL25C
rNF2qeW8KA9jc02CaXT4TdHxM18ZtA4DabMvKEq5TrTUXzHyT0LhxwBq9JQEzlYZjUZZ8hbP8jJi
lduoOFK5AJwtUsdrcA+EOFlhEpcGzUGJQy25DFceNj0rzDsRSg1OYgg6Aeg3bHjE3LfWOd7PExuQ
gaKLVG3FJZRsHB17Lb+ehei9uOC66DKsZWWIH61Yq+QP8ZXN4sby2URYZIYKisRVlRhCXFaZjmD+
TARZGCTChAR+3gPbF9rjPBJxi61Oq6L2fXZerW5MFr2WWGkiBWHrFmpnptsnt3xiuLrwKiSrFCQp
Wk8W2RoDbxdCEDu4hHws41p3Fb0pNlNkZnkGDNmKex8mnTf14zZioS/Z1IJ0eR/6Je9zNZJc89Nc
wyjICPGACcilbmCmf4uIApalvuQRyKIxqTDD57IwtCriwCKRYh9lg5RdtlIp5RwqYT7aIiORU5CY
NInwFe0r5hdAWoCkCsgJrrE1ybuPKqBHkyJ1MuU+glHVD3++CB2ngw5ehfgOygXx1KUfB+kXrAGE
68c71BBZLBfi8bpT7mEjBPekcHAXLqj39wnRs/bJC2ERwA7gnWZPgtAcb+NHmW9Q8AUQNNjUi1JS
0bhWeIkSj5LulKr8xXKqKEuLtUZM4f/WyM3aBEOpOF6QxkDKWan+EdLIXDx1QVZrO90sRfK6gAqn
VQxVdCburMaWzlC4IefKvdE7gP8Nn0b4JtCgaBZYRKAqRYSvr3K3FoUoV+/m91MqMC1SsEN4Po1R
vUIRuufNkvOevLv/qmF7/zZTWqYPcmtunOhgdMcj0xS0ZTArVYIXOrynnC7QTRUmtVVRdZs1h/VJ
ZrdU8jUh8Ttw6zar63Kya8OaOTGOJ5qdqAQpl87mUEoIiek/lYd+5GpMM5TsLsrliluNpPzRCedb
wYsCmIT8tfUNKhRoBCgujaL6tVAZvxkyUopMhmkgQrJul4YYZMRhTlhj1MFjJcGnNMBoc96UmF4d
bSgsVwPlyArFCwKY0iXiIkWxWtlgILM5UX/9VaOFKbQr0UPAeP5E38GwyyeXl32yjNSbTrZr5Z5x
d1qFGMGvWtQBs+BqV20Nfq8dvkF9DTaBOoOtRQA4htwA41M4UtyxXZARcWee2PKi2RfIuARm9xZe
rRoyxVHMN9LfgRLdsbyh6Kbc5CkaA+j9eFBbfav/9ppPti2NelljQZthNGkuLL41J65sxHL0nF47
RNuDkT36jxAwV1NjrUfigopdcgcohDM3eOfsUYVd2n3Us1DLaN6MVU2aJvhHSfv54SKxg6psrbdI
l7DcOaZQMH7sA71Q6IaSe78f+FwbSBs5bUjEydQ/tgaDG5iHHq6BX2prOnPxsVuZGZKgQILrYgYv
khQXteFufMkji8frbzTsNYm0PCtiVjyRw+YE8VqlBPPIH4Hx4FoMEWIlvzHOji3wh0pc7WnSCtoo
40SbA+Ks1To2zmk2LNueLt4/tbq4SnjmIDIR34n3q5UI2c6PSFyliBLXj/VrUvvTJVHFAEBS6xcA
EjV+jRmLQxxBucnkfjLy01FERJc+RrrqEIRBV0al5ylHVwqkTaRI/MW6UKKgzWcDQHJr5+CaCJWw
NONS70jJdjOiSPudfB+QEJdsAcEZZdpteL+2DqM7ldrTaD94Tuqz5ySd0NKqa3XS7jW0Ok/AEdq5
81EF6aiBJT+HBapcR5UnY18oGlO5V2giPiKhBjIE0rVQKebXHOZibohf+djLKWVv1iT5FxZrkvAK
LbZ/PgyMGQ2H41gsPEWvRfRPgY2gr05OQgNkkmTtGlT02pTk3up3CtaVQE29zHQ7hfEQHdOQlZpe
0TlIy6168x2c26Z1N2lratRAzA8gueI1CmAjyNPo0WXXXpBhUc0q5BxWTZI9upNExoIdHilkVFtf
lybKll1srquR5TWmIC/5Tq8MWzdC67gG3n6oQTcGISApEplFakoFEEI7dggTScgurGffuEIDkoC7
kyDKoUJxcodl4Cs3zc2lzRrQj22rCXEOp9ApNVALUoQF2+gl/y1CD8Y54pRFqHP4CT5IbvZ4SchP
Qh4SLGkuSTMrBeujxhCGFCc2aYOQm4KbfCQwUlM+W+wQLLwMuIz7JDZOH3+2LXwuG/4c1+iD0Xhu
j6DMU7HPtoOFtGizGY5SnI7ByXynLtIiyvq7YEEDHmQnR+4MXQMrf7VlZXll76QcSKEbPQ0jpEq/
BNOwt2XnUyLZoAcL9FRID6SaVIZfaP5oZdGcLeBMU1oAaiWQkzcf9ern0SlTAkNNB4R2/XuSomAv
WPaTdWPSwGvkZz97HmkWmtFfAm3kl2KcULqsU9z0Pib7CAIuk+Voj0uJtaE/JkV+9EXBfXkmvk9n
He4l+FvjQ3ePlrlGekogHDcGxEnfqgQuKGpuKEdup/INN77K9RbyXsa7+X1dc6LU2/frxXeja0nS
rgzoDfRVZBOFsejXeX2dHoKURQGi3Ggkcq8M+0B/odI2aLLBbwofnsKqeVswBf3EQWC3cUcy+9PS
q2ifGhyfbzZeu5jVL+Ex6n8GSAlgNOJ5MMKVFR5PSD351lM0iRNk7piP/UAVKyS8E0RfVEFQZSfy
dK69s1R3ZrUynz8jEhGVpYhC5Q3BT9rWl6p9YqCAYxKeCbgUKBWv271JKM95Ui0RhqBHfig6VhSy
a/cI5USZM2vnvaZv2Pv40jqPi5fP0505zsoGPCO94qmVAN8p9K3kQbv6lxtrhe6cleLh4/g4rn9y
k96IpH4Vy+2YV8KqEi9DXotT0wcNorGaEEecamZ4Dao4A9+D43gbK3i5BlTpAuwXInQXATW56Wl4
65lfiz7CDjIV7KQBDjl9KH3OZpi/gzk7ZjV0/x+Xc557X4CW0ZIaYIITebk9lTe4nrwjtR9Ua0Ie
ANYBoZ24mBh5amTfVGtK2IDV25cKV2ROjtM7wQ+bNzpn5+RKH4L66+v1xz0sPC64NkRXCdqEJsaA
pfaO1oXUmR7bduMc7tLwlQyf5daJwPbj1wkXUwaCjsmSlAh/akCTCcOIhHVBici5X9zNfHvvPGS7
t9mTLGqzSmFUi+z+oQsj8k7co4ALvskUc6b1cyYriDKfqUmxvSmRVuFEqpPTcsH6RDZ5GNwqLbCr
+89ilThMX15SD9UfadiKorp3sj+CCBn8kY3TIwudkkv3NTZImgUzfUgHCnyYBVORrbZ2rULbtlbd
MovUC+Ky/FiubtYXxHbDorzULg9MQCiUQCFCTpIgdHKYYXXHrZQolGfQCitJ+7+Im9Xi4Sk2q/h6
qmpfiVOVTh/89ovDa3TTEMUgnCH49ZrtWhoBN9anyCLTQIN4X6O2xiDvRfdldLG0b72zEm6nNT5E
aVb7AfW9oSebEZR7WV/WV/qP/AVREmgDPUR3LiPcIiNXWNe6Rv/0BZ3n4y+WpfaGJ3/llAF6nYWY
DQZZ8A6anuWJI7dvFzL+bbs2ZbtebmnwQhO8aMPGSfuF6qJ1oB3O+AeykcDO6/fJK/3U20+oX0hQ
c4hTXQ3UjqtOeUSbgQ4rJ2NwYZ3XFz3W6h7oX9JOlxco9Kg2pW2X4v4SsFuGahEgloZ4Gmg1OVu9
6X9agB1LnPj/F+fB7ys5bUGcEXY7jo4uhOQEprv9EWNbjHiKm7AcBrSdLiI7nZHgVsgbuIMoKpO9
41M89lCxoOIQAyO/EvLZX9nx6S4pN9I2W7Y3cZXQxAUsRZcoVrlSL2WEm1ghiogbGhYaGEofNbB0
mN3COLIw/1HqLJGsHlew05WYQHxBg4mHwC7+8OOHp8otORXameTYFngsvq5UElTAUQgvjLuOteyT
HVmb8cmhcm+L7kozAg8iXt4ymebLodon56Uvdx/yaKpI+pvUR0XcvXgiiJw8a0avxJBYofbHjeWH
i2d1mhxZIINKVJHECn1cSWWSanXU6fjY3nbOqAWjExVwHrmh44F6HshYUk78ysIEA4jPo0BJBqtC
xk88QsdTQl2CRfSWdrNzm1/DLDD5Tm9FDTNERVFUBNLPRaZ7mqyVBoAWBA+0owqOjFBzeZrvIfDV
ptlYJhRqpVwMQvBtgeh5qkxIXEV530sbzvXeqoJTwvur84WhKIC8SQsSWVSdkG9iXtIIqaoQkvCC
1xZ2Xfj4AlerdwfJY5XALM+wEHK1PcjGSpQpL2URcZDl/ajBJHER7FMjEqAiUwrA9zG+cEwPVZb1
dcM67NS9fdLS+V4Jky+x4dCkJKpNoXOOAfBdy7sPb7+Ek9GdCho1k94lPnHU7AXtHN3D721chsNo
Xu3Ly7/2iEakU+Yn3lw6bYQXpvnR4deMrD2X7Nza3J3+dWvzXQIoCme0Ed5qNtTR4Q6WHX9krk3S
ZmL0aSWDseMs1ou10QxOv1bFOf2Wp7cX/q7l6Sm+jR8EucDsL/78tPE/z4g2mac4Ofuw8/gtoUz1
aKddmAkVuRtUoyRrwd7bUffN7K3pfWB/cHZP/11xrJuzfUbNRpBbvPi0m6ocwts+Sip+NfHT98TM
7Ntvk8Y5yP4S/5L1rEq0u46zUkgRxKx7C7K7o18zwuTcS+udT9k3yK2CavwhfgKLHN6xD79/HmG5
MnlsTqsyuN3F2Rzc27udpt6i4r4S+3JDVdSgOxDEjT29lidHIm7gwXfrWXY2VGrYibHX/76RU+5d
s9q2IHLAad/55Y1Xu/g1uFRXz3y7C2ryNe90d29P+2w5GRQeajhk/Q3uVOtWd8+0V3UXVuectdKz
22CIH1w8dmpn1OOtJnjEhnbprePg+L3/283Kq2ellU238R1EvuTzDMHBKT+ca3V2Ms52qYwuEaea
H/x3wN5L9F+F1lVpund4lOB2q6Rzia1naOyG5223sQ8W5XYDFPGXcZKbkBj9+tXZ34ecdunmnhfu
M/wMtj9lKjz4RuD68JPmDd5yNs0H6k5iN5jfKD9S95L5Jv650N4oAvtmQm2//sBKA7KZqJTdpGZ1
m1sizqZ79t5+w3v+Nk1v04HB1M4mTdqCLgZ7HAs/By+FYDLaDWo/NZqTPVpPwzaBzQGrMPdU91G4
n/ZFoCSryYpiwKnSOmfwQ1oMVkw0XgQCZef4frrJwa3VnfvZhil+756hIG0WXrXetLOk4jat5lxo
Z2lFYH6fIna/0gsYNunWvmf2kdiphz+D1+xcvAzZE2yhTWDWnc/bfc7qLCOpXYYe7KY7fX2xou+c
FLEc7beAsLAq6TWJOJHn4Un9aJ3+yvAxEC5C/7FaB994OM05TZsXvXJjfNs5R9yFiGO5yvgazarx
u26fIOGT/sN9REJGPNO7dO8/pUX7TfIP+wdFzN9j8ui+uucyJ9Oy+B1nVW1lO9egxESgia4dQ34U
8DXncfYqUNwWzh0nyDIdtE5Lte5edNJZqZMMS+36/ERSj9KbHGpv3+FtootAe0B9gQCy0tlh402/
heD6Uxtu+2tIRX3LgzI9xMXAWmFTE97izMGwhvQjbwCcfTW+93jTvNmjtvb5/j9EnVmTqtoShH+R
Ec7DKyAyqKg4vxiNbeOEgrP++vsl7hP3uLtPD7YDLGpVZWVmYXax6xO71CIWsjgstd9dkQK9829l
Wsd+FGH7uDRZ4daIqnmWHfFbev5h4sKqxJYlumyYPu2R63auXRRGDoOnw6ddXEBPHb/PND4aaNLL
QTMshhBThp/hacvc6MOk0S+H2fxtVQkteWsHu9m/p81jvKKdW1u+hnhJvaKSn8KmX+6Qvsdw8C9o
otkGaLEcKS0udSP5bUIu+2yYa7ZMvfugMrlN0slr81gmiysq/Wg1ulL5Lk7DmMnL7/GHAbe0A3vb
4btJustdmgCoZfM0fNeMsv9Ie8fzc1w+lZzWJbMvS376mAyvZzB+CPK3eUqwmSP4h0iGU8aeefXb
qpPsd5NduWreGC7OljjYzS+xfW+BgFpJDSoJrjUx8FsKvN1y32wPNAs6j6gB8RLRYdSiT6LpzmeI
n/vKymMc9al3pk7DQuZmNBPcB0Ad071R7b1keiLLh7ex+iNgV2jkIgzEQRTLZnq5dNaZD9+0yolF
hVtlDCUko783jUW6p+tUOgg61FgUfezVW7+8dSnJL2Q26ECYVoHI8w88JanZSWbiWQGju8H23zTv
T6v4QXTRflXMZtVulHh8MwMe5FugmGu7VLIaJRmfnOHpkTpR9+O0CXlVzcdjj3dxsfHwIq+qUXTe
MfVG67ej7XanH9Vyz7PXoMz7CUu/b4hQUJ7QtjPyp2mfa51Co51xGWbt1dl6YreL0P7M64KRZhyH
LXdL3+jepax60qYUo/O8OYYlpwDgSR+tk2DKRZd5UoQ4+FuDCkRqVjFaF+OGcTBjXtoVr+YVu7fO
mTmYsRwFYEEjgfTOdtojpNTc2G72ZfQHdwKbTQGBCGidN4VIxUXjCasQ+uEEPt9xU54dh1mQblhk
t96Z4qQ3eUypkZELUn/QbCpY6eS0OXq3g7WKKplR2uzgKS3PcGFIfeGr7I3Px7ySEeC1wCQIWJ0+
EC2NuNQWGR0DN5oOYnntxm9aY2xxQPai1v206DUjv7cGZBQmwBiluIB+aO5tbIWZEvrHoeHiFqUT
cR/GioyY58+PEJ9rJmUrZsWsGyp9ZuiACasvvsLkB2mnu4PMWaH3GFM30jN3RZcudp7DZi/jO1x5
SMgzuCkXGOMY7GFeBE7tXP1t50jr+e6k+OTApfZSHIoF+tbcHZhCy8VCyHk7MTxyQiH/j+19Lx29
IT/SNV3c4M21OoUhBhSw6nYYCqTtSdHCtTb1S04K+bTiFW3GPzmOGLgdjCJpcGNFzw4TJVQXMQxi
RkthpkMzaaQs/wwmQ68c+l8BDWHdblhH9915MRv0wwxikmHZ9JJFk3pxVcHOjQTd7l1GQkiEdCdb
BK5nPqX6LnBi6E60dEDi/mlMa6N/c0sDJm+BoZ7pvaGHcYpeK6xgBPjg/Ev7w3XTTvqpm/wQqH3a
RAFXwrwWFnyE1bFxx2qETYkJyHxBW4yB9mDNBxvNKVoUxm8MNLqxxlWlPtG+c6ULDGUcM5cVRbdm
1rMkJYPt7en5aq4WVHQMQQtcmUzF6MQU5ns6v8dOBpWVS+8JMzfm9PJEHLGttwvKOF9jSWLvfXGt
QTYQl71MEhOgo26jI3wJXkBsws1ARY35BIf8A/8X/kUDmEnwRZE+b5W7y5Gzj0gO1fcJA82mvVgI
QToE/IQr6soEgMJg33tT2UlScMdd88WSAH9Il5fO3qvONGT1ENAo9PZeFupdo1PoSvFQhMQ+/jAz
68QvSC1YxPiqA46wjitc/Ab4o12he27XcOZQo/iY5wB1KOWsE0w4oZN3iPKdP5riPWaoaWLrcMg4
b6a2cdBDPRZifQrFJ/ujTGfxzsXq6ldj0yxsI8F1catrJ6NW9wGGoeJS07E0AlSF6HzPGDM00CiU
WjwE748bl4ddA4ylSEEQnXFq7jxXZRDeKSWbIB7ggCF7gV8b3DqVQTZLwtfkCKZ9MsgRID8w2by6
JvZd/fOshkPMnSwE77kfgi8GkBSdbjpObTqniKSQ2MwP7biPGRbBf3pub8d4ug0uNjFflBP4QlSA
VVb7y6UhZTeX+650FuCi9gu3vFrwGlDr92AabzKU15cefqhIBIrIKw/WkUznDOiDRj8qhRjlgRk8
unv37j0Qpo3wdCHWzmBkDzR8KQlrU3bv3eIaPfqPZTZoLQ4gSvPd72pNUCZ6l4h8YyLzo/f5aSww
7ST/nF2Y0ILI6RdyNSldNTZa89oce7isf5i+wtL6Ni62G5iCjst/GOmsukjfMuyE4G6l1nO0hSqy
Rl00qY6vPxU/hQQdNRcZcQUB4eDxHQ3cCp8eChTIn8dBOj/3yfsr9rG7J0+jfVCbI28qU8iWJ6Xu
QwhQrxDe/6rQzNpPbARbTrNXCD4ulpnhnaK6TdL6vBrlnZlBAB2fqRTQh9FD8o5ubV5j04PRF1Z5
kT+FOQqq6ttozHd+ujOoD3ejJTsze/mzf0ETBp4Vmzw9JWE22q5rEUnEqWjwNClNatyJoKHR6iRV
+r0MmqTUZxMTSkR9B7JYLkNakhRgwwNNkzE9B+bM8xJu45Z/lgbv591bebW78Vo/p+dR+evO1Tob
tXVhfh4mfTboi0vRSPbbzzYNfz+/dla98uQxezNkxN/1VosMrWBNA3f/3m8DyDKLiFurIXWwnU2K
TCkNLuFz9BqnM6KdV5sly22I/Brp5XA3xK1lxfh5cm209Rw0OotY4laNxs14bnbenaeixO42nJ1B
7QmCc/7DXYn3QcWSsl0O4+jeMD7h0z92cV/rfKwnLpgD4Dr6kL0LtomNgEqENXBhGdjV5Wry5KwB
19RskLWwqE3Va9FO/vzWfgtO3AfezxG5B/6E3c/i7t3WdAKCrE/PjB5UjWj+dpABTQ/TVW833fX3
v2e6H3+4SYXP/s7PJp9u9ecS8oizrH/uXELSRma2O/Sql9CC7W2gNt4TlgSVabgPDlB/MWvtn7rZ
D7vBJh7W6F0U0fbMgDXTkPEwMJ+P4Z6guUxo46xonlE24kyXTD6zGEL05BEcbbRsezCh2KsS6Duf
aJUajxkrpYIvyCQePpx98O6z5qm5nlVsZN+T4gZNkL/DUorrhVWGMDTbZCj+EccB+WfQrZ+TGKJq
FHOed0vu9foweTzKmtYbo4h7p0kYIWkcb7txSCGYISyEabAoErMRZWo49yeMZ4Uu8sjOkWZZ94Nv
NIxsWhhRAVhmgDMdIaPDsL9FaW/EwYksmcoVIHaw9YgN8CG8bdkuFUjkT5NzoMcuUVRZV5/WMX3Y
EfKO8WqzAnwBqcFQpVtaN6HP+I3fJCotkr+LfZzwF+SU2LkoDcHszy53mv1SUO2Vh4Xu6mc3uy2a
o4v9HNKgQi5JnPS2FoaiXo3gXjezYZ0aLDX268yLR1m/vnlvmm7G2jxQhFLWHuHS4u0VPZdV7j3h
20f4/uHC8kEOrsMKCD/na1CYYWYbwt4P9+RWLIP6ogSFf9Xd04EIsSJzId1ii8v6P2FWyBnjePrn
4WWw+nujjIVI0I19wuvgcGrXaK6vscF1Gzhce6UFCYRdhsQXVsLVshHSQKND+ws2DHxrIeR8c3jb
ksk9AjzVdr3GaPdCC0mUOLyMCuJHlgarhZormcTL1ujmIBSpL8rMq8MWCL88FP9kEjiePYnJmOAW
TJbGMao+TXSUadPOCg6Obc2K8cbYokHhYjVYbDerVOtcY/NOU31RpzeQtauHzosshr/fm5ddu4Br
GfMdWs7x4ZUQe0mu9xBc9jh2d7veBxFZwwKnSee72V45TOKfnTiUpcyuLwA9/tvDBbPp5hWx5GPI
BGVz7NQ5KjpYvP1lc/gg8YLQHqL/GxfhZZTWpzFa5us0c1ZDDAUPo4v7/Ns5H5fB8OvmcN+9d0gF
vcMUi0K8VO8I/XbO+UfNP7QdU47+hbo5HR+cZMKVWYD2CFEvWi1Qsc6av9j8aX/hMmqys0e4LU24
iMXLuXLh7wM63ITUHh3LxRVyThOmxiKeoEIdnZzyU9ykuMdPXDh0/fLivthtXrNDZmwRR7RGh8mV
6/VgGOgYUA3AhV4tgGrteFSuGRZreEeBvpsdORar3nzrfoLaujqs9ipoGSpWoJ9Dy/H24RGaAWPu
z9MG5tGX7n14Cyry90/6gNEBsPHgvXxFiMCd50T6YbVZZopDm9WizhxyJOHEo6gyw19uhhZlpPhF
rc4oBHQQsLn9bFjA6GlyJx3iKaeAZ/fRKeSi+mFrReLlXMYgio05W0evsV5NcM8kUDfWdHWvP5Bb
+jVU33hFDpGFIF8/T1r9hN7Gw9n1+K63tUszVt+Nf8SoHdyfJoyJ4uCIyG3lHgO0EVtg3Cduksnw
0MGTD+yrEFX8HYA8V5/w6elrloYJjtVpeCdAc5EOX3gIrAjUwHOdM4RLGiYfG3NJMNpyZlZhmbAB
MFqjbNH15l8FL1AbWsyA3ATnol/E7H3yk4ur2NryS9ETK2Ph2tgMn8ZVHIwL81Z49zgTFJHUP3xV
xxJ9jz01c7tsiT71kHDGuhQlFBVXLooSp6+hUwgm1SZK8P5xlYbnlDEgzTpPYo+LOevshufJMcD/
0GOZLT9o+AH8MQaE/zBIRpX59e/errggofRTfqVZr1E78In8m+Jg2+WrVHhVGfdqfp/4fL3qt36H
IGXnWdZuDA4WGNkGsd0k81HwbSmYwS6FRbKxEkdbKPrlGlztkJS2sQnu1nF257zGzqN77uMD60HO
87I+UzaAoi1JJyDnm4y1XyabOu0TSGELYk5rFG/u6NNfPkIbFgIacu8KxnX395Mr2fEV26ijc0Sf
C8pWQ5Z/9pMZhN1Z5py5C4QoVyZazVG9DwxBi8l5j96dAk2hh/3E2LjAkX+tcYTG2uuNZj4ekQdT
z1ZxPkRzD0eB6wv+v3ogwCoQ1EYvLnGugGRT6IMIeYc+PyqzgIuoS3A3YJRgiWFq49KsQI6G5ikS
ZxD5+bW3DRLv3r+SbynRrqgDZOEn2Ryw0Za6HB11sdS6WkLSCCJpPGgVlQx7nFth8FVAe4VORgAr
I6BjUbIChsTtLXtsQ2bVxBrxUl1YIa5d7CX0X9RFXTIOAkVDrpNOx6IVvafitOhnOx+SBxM5X4sv
H5s/DCI7f6BoZ7gwlHi0ETIY9P8+X42zTmWWTEqRtBcSbPERosUHj5C6WFysjOucDIynpJskiQOi
of7x98XGQ1+COuk4qHsN+jlqmKl1Jq8YfdBSpRx62KT0djKF6KZf3+HtUer/igmrttIRMRV7KM+A
5Du/6bRdp8kPqFQdBfnJlZ2r6D9N07/zKZnRlIROKuE4HV+eAuIlfT06i3QFRVriqHKwOQeyzyD+
c1xeeZNQSnTdXXQ12gROEY4qJZzV6ja6V+J9+9yWg6rIKZp8eSOr+LZERfXUTcxbvagmY1IkZzwb
Pcu3GF1g93LTf9IUJBk9Rq1gc2XT3bJ7duAGhmtbUIh6DJbkf3aPDpe+4+RHEXoMd2yMHkYaiUMl
hVN18BJN28PNAy4Ze7xByZCz2x7+ptWn58QPJfdAyKH1RFpuNmbM9SlJLoIQBNmT7ULsZ6EsrWUj
fzaeV121qBf0NAGIVWMvT/TGlsGyxwvilxLbjN3AdaVsgFiJNuDDegnsIHFQ4bhRxak4AU3C3ta0
4Sl9HJYLhg9qil4xIuX6wFWX5h427mzSAvXPMn7HvbkyT37KqNk/FNTl/fTSjamr4/4KSuXTKq0r
65uVgojTF2AVxcww2F+s+Ke0BqLEr3/9msvOfDe9zR/r5O+2fhygiFmNSrtSbz/Qyg4aJfsakSSe
wAabs7SzHaabVtWgQZJ6SVB1Pj1m577gOggngWWD0UUn9CCdeJ75BzAhLENUMxyJHREEf2n6T69t
nx9A7MFIGzqoKJLAGV+CkLrT/6khMiP2OZeEvq6WPwzuXEDBihURAv6YcIG8Y8lZ100/zvVE4jWo
y60fkU7y6HqA7Vgmac+8/6oerhhcopBdUQppYobmKMuOQNyKaIy4TDKr70KwSgZiRpZEsQdwS0SR
5y+0s9ihm6oXoe8icXHfvRrkMzFqd0NAZq5zNZCvvAt4UqNXd+VR9NA4hawGWMxfiTf3gmKOnJtx
A2zgPBqPxILjyQ/ty+yDk9ycCYS4r8CW00tW21ld8sqWmlvGUifG9eRPk1O4gaKFyukOBBd1aQ/O
/vdAUxAGQk+vXQMO1MnNQyevjtcrbiU0fTjCCZRCsgHeS8rD8gqCNLguGSFG9YXAEo0qe87dKkDe
YGIEM5mcj7MafGbnyT78zEpIOG8DOBO+uBRHjIoOw1O4X3/G9xF5sfeJUH0GWx6fjC8eagTD2SuN
3z1pNss/j+6JcF/xqxNSd4dEZnmfnMLzsryR1p+d3SLz6FPkv6DvJ9MbEweu03SMabj3nmY/qVv+
S6ZQFM0rwrPUXlGwPvvsJQYNAAy07f3g2l/iC4A5dctnPMGA9LeTkMwiheUdwzrgs05myYIVyKFZ
lvRNftNB2nmw2Ll8dYIz+JvjEvKOrxTkS+jmkuURtL1QDXLTMdWRZUvn42SNo52vh3z39J3uK8Jh
TpNkM6swOxS0wNX6gH3JyfvSDJK2BrZpEiSsiEDbHhyKtwmRkuAi7zSwK55SlFjJCCItz/xhuadm
fGmQzHV6yukBujjyZ0RkwHBdvSr++MoWTXLnseT0UnnEPEiWgBP0TsF2sUXi8B98DgskTFI0K0qc
SJtrzY592viGSJji4kZJmwAMYUCvApDXiqosRsZu5k/LSyJAjwPOENcHodVFfLnB0RTluKTtOgvf
JyUjmxAPYXBGYxmgVWxkdvwl12R+eSh2f+V2Wq065t+j/p+6csS4yVwsz6NGkagRqGO1OYzZHJiy
EelU8w7yC7hPocA9cipTG6qScEnqQusJa1x77aXCN9Ispl0YlNDUxZjVXiXKKyeON6VHqsLPUAEV
57QsnEew+tbx103BJvY1dUpb/Y3fSPggEYRWjfZrXqcOmm46STJGURzTIGdFM51AqR3fbYVFaW5K
CFTYfsx4JEatbnMxdjR3mS3hKy8GH7FeLmyTaIfTVTqgImtAckmGr+hKCjJ/jgrzMouZngH1/E8y
yoYgVYCv09rJYKAN3XTqvXePMDF8hWe6kiqpyIZixkyS+q5xXVdokoqVvMycYw2FTgyqrLKX72to
ElvlMUPWmBOAHhZ3101vUuuBeKhTyCeOAENuRJdRLNfbFmuUEWXLXsDVyJlnvaAwJtn9J7bUhp1n
PSz9/MrVSru5Gd/wePCFWNDMIVZqlDis5Iqja/1o3Sf6O11ZrG26DTDXcuqLAqb2lYPDUkGGJ5I2
a8sX7xyfea4wptRxyRgRtBauHMVjkbkp/cnqCMRYsGMghj6B2oLtHAX8o70l6D1BoEATqxtCKDUq
uFON7AhPpEtIGgpNPYODfgwL9Lnb0UUn6jgApNbE7qxlPgFTigxgeXVP4YsOLVD4hiDaICcUNhhz
cm+kFCky/2YXdj/bofcK76PiBhAFm/YmEXNyu5p8xyLjnX+Fqrivc5OnIBsO/u95LLI/Xb4QPyj6
Xm2IvTFLRx2Gg8IGyTKDHluQgZfLKOKM8EuMHjoDTWEe8X3GlMX/tqXvMQ6IlLriOWgEgkhZNmf3
OGh6iniKIvnp0oVJECL2atVSGN+gCB18DLGYw1MyIk5XTw+tWJwj8nD9X6AFvIS4PR4pBozlJCDV
Wt0MdJ5P4YlHxVrJ4p1I1MS9J01roHe9XsMgMpEhaoSrRIgyvpbcW5RbOUjRrnEXfeSwMRo6TXKb
QC4Oi07I/7+D6fuQUZH4fBMgyQf5iq6NzDFEBP43BJbuCFRVdXu+gkUxgt84oReg1Ep7ouFkEkLm
Isk1k+wR46Py7KDQlWulmL9i8Epwkj+iOMXHkYR9e6dJz6aAR6skq/pAs8hNLSo8OngpaY8XfKB1
s/f4htbCG/jwtqE6nSEh804dWmDL8s4q4ZiHX8k8SUxG29X9XczpRvhiaJbmRop2qaR02KQHW/Mv
Q9f8QiP1ddWThLOBs8fP7ec9rk0uw/2wRf8liSSEyMeL5QzFC4TWmvUapJbqAt3wj6ZYaFillPbO
10wXpVcuJ6q50neJ+03zjXYQuheJwEA9ccyVyZT4iFKgSi9DRzzQMLPUQtZAL2o+n+rxkKaQa8Y2
QiV4vMxBxtGRviD6/b135NaMbsyyU0+b1PYavDpP5s1C7HF0wpr433LW8RdrSwdaliKUH4D75uTj
nx+No4VxnljHNu61i5V9afpNp+zf+k8rHhTtwlDGS3crce/WwUUHTpiJABovjkSCUmOvV/oxMqPZ
z6kDZ1pCb/UGH3gi3XLVWR170qv9DvDlQN4haR6TIcmTIuUPuoq/tuuyJcfoOLdflQO/RKJatRrU
hxmzsvQfZg7z8pmux+d396f/87ZWWlwvWvtNnlaL/weJsCYRM5LQC70wpJPqsGhClk8fZr0kuW8L
LjdDC/kWlrlo2HDNJzwFd9d/Tyf8C8MkuFEgMMvce2hOIAzqXbD1WHwmbxPTFu/jPfBj+jhwEMgb
E/CYwySNdqhIZ/GSgjlKZL6YO58oBOvjimwD19o2riG2+sraNPPch58iDcKthT4dIqc8h+GzJozG
eHzqEOugpNDY6eRjIdfqySe3gab22s1cGetufbhr7dvwyGUhu2qa4fD5JeIrG4+RpibWnTLcfi75
dzfFvkuc/k+bQDDBgHYCf1sBgBmFuRYByREhYPLT7i+6sye7cWf/0+XKng02OMlqG1ONRzmKujsh
jZZ6r85MBcmtlNhInIffS5DXpEyHkExUt3+bjMagAh5+NZXf38gVJcc+P7OtvVueO6SFER4SfOyx
ltMHHhBexecDh1Em7ZLRi2mreoLtkYJBrlk758t7LswT1SfgEYhcvjd2zyjK0y+24NHAwIRXJAgW
jKIY84joPrGKmti67sbyaIXV1sWYnpkQEk1K2nxAOKlRElrxkozKpfUGiUIBcKXVJ9GvFug3jj06
37GOmlCptUpdi+MH7CEizwWG1csvP32NA9DtQStbpjwNPhS3dDuY6/+2OF7z1sKnhJe+GTEVAIqp
lJ5tHFAWM3Sce2ZBVvGAlaMdVzrn/4hHGa1xCx0Etsu0+VkZh3DVbrhpb+9hjHDqHbCavv9qb5BA
4UN1Snt9387XAKjbFk7HwapH4G+eZlhuh6deUQwOC4bgsjx7zxoL2HBxuMLM/rQhNkP9V90s/gyG
C0ZjiPy0/egcwu0wCbFhGJ4hh+xBU6CTILN7+7CqFgxCZYuCiAdn/uzfZ7IlLDolAqPxS9BsWAqB
fJLI/as64IrG15YnQLTC9GzFNIQwCFuqttQoq3/7oOIRivBRy9zULWx/UaLMkJDkm5LupbOlN87M
AzMchjL7/hPzQk+0NXgSUWNwqLSqTt2nIW48SPmCOLwGdefRf7rJ4DHdj7YQwMbQVfvXwdZ/hllw
mexIPhcrLpCTkYQ7qzpL7Kp/CCTZh86pN4QbPu11OA3tql/135gKsJLhnb67DUrwxM5QrRTa5bJR
LbM0U3rM44YHX6ZV9linN5TIbHcVBui4lw/ThcwuhNkW+Npfwv2nD3RtR7NMLx6rZ1xViDLbem8/
jZ/t/VZWgSuXzi5NPCZH4TCMrbI5BgFkX+wwekPOGiUTnww2j7rBamxL0n+3Fkh2UOH89ONOk0qH
LXqCLElmWnX/0VOclv8bgXTCfwy67XeZ4lEhVsFG5WGqxs2DALpE8vKzM2tY8N0Xq6tV7z5To6Nx
EZpCUnXve+NK6YLFRdWqtCw6WvwrQVsklkXlxeo3jdJoj8fXpOmSgvKv6ZZZhJsbIsMbky3UkVHD
jdCrWj0huCrhygB4qb+CsfIvyn2KW8BMIFtSZELLFzRQwqzEC91uXmBhz+ozX8rF1oW0PiAto24h
3ZMwkGJQSlXSSLJBWmXjb02kikI25GfclLa/qrBo0rUlVZk3O9RjFsWFFPtHVzVZYmzHDN2iCELK
sB9rLqM8lzCdJGrJuuk6ikhkST15bopeIcPghU/oJP9qJlVE86I3x/7cni/n4HaBO46oOX7R4gyH
03nvRHmlUuvr/LRU9sv9eD7VaNQyPB4/zKsWBcgvAEAXf4z9oGqWEQ5I2oxUjagqINcmonNgSZ07
sy6e3LLK2PYfREIWSI2ZDa82i6VfaefKrUUbL4wOVE7S/cP4yb2Z5NEM2IW+zhln7FOQoS8mHslI
X7n4TGaE78HJR17ltGCBYZVMr7LWV7KvF6AboTwgS9ax0XvjyCzn1G/LsV4ndTyfPlRKvIUvnLEB
FhtsyFnW61rvbpcDcmcZIA6KmPQ3TDLXxd1Cg/Z1dlDsUD5NvGA4ivzFdF9Zsw9WTmWpZEhzbxT/
ZdwsUf2DniELCl/YzNWGglcFm0ufLdab4CpCHtG+DL2f/tV9E5a1IXCMvhm7snZ99HXcuL+Xp7vY
uwRFx/nzwuFvA7G3wy5NoFfaBu0Sco5U+1iJeH02Hm3uk0liEbZg25B1/ptdgATn6zKQ/XNvLdhK
aAv28BdoFEqXbsznKuDBeRnqGw0/UDLOdCxfGZe2L4D3nbF1Tv09VSPANKkyUYfYUWuF2wz8HjeU
GDyvYb1YzEZ+rEeDmTwVBvBeV/aaf98jKl/aZNzk8PBWKT9kVvMdg6ydZ2ddyLuqUdnHn9ZAfdda
FpaQPR84+sFznZeGZWZjVK2Vc10oaBA86mPFjucCM8Z4coxU1yP5I5+EXtqpLnBGnEh+jLY6B7EB
z/Hj/F71X0spRPrzq1meYI8GaCWQCG2NrSswpVe2qO0MuH98viGgG1VNWXZShY6gCP6ClXytCUmN
t2aw5KNEgQrkSCbksnpvDmZI/1lmhLmDneo/zLTkzgdoGXA5UauX26BOjbxoVZAKYl8XJF0aRa/d
UEmS4H3+LMf9VQzKrYcMgays08WhYdbZn/vrzgsLFK3sNiZK3W7r7QxqVYPzk9LUTs373ehUmEgV
7oxisPfTrVlbZtV2igz1aO6YjFnqNN9/+6R/a7UvZBCLzwevS+tGYRrbj515qtvZx8YmEhI066DW
NLmuD61OkyAHvMNwcaxgu4Xex3t5jR4nirkLVYs+bRelPnvOsWisaib1/YZEN0zwO1orUD83RF7v
GDB8Mw0vZPvEvDyqEtuSUudG374NJVpDlKW1/saz2GnRfaUY/wIuDKdTwFQsJqIpJCwJa6krJT4t
tPH/AbaNrNtITe1CPgpp5MJSwCCRvHYzcvPzh2VWHvJItSjphbdRgMeGqyz1m6MzEo1fEk74h/cg
b3Mw49qVQZ3imuYafPM55XF0+lV5AkSw9Q5WJfuE8Ig8n3Yae9DyzCRD1Cr5vtIDTO+25rur0LA7
/CeAfS/FfVi3ryWZlPsyGKjZkliV8TN8o6nfN81yafk6LRsAKwVWK9AO+cIv3LeWjRtixmi7mUgx
2n44InkmfEaqIlf9G2YbX2tHTpVdtb6RUZFwNzmir3kw6vjFjHqnXG2ZWQU8IyPAUASMXsZaQ62I
36ttuV/m6j9kBbe4t24/EPvY573Wybu93t1m0T3UBtXt3Qc7Ogzu/qNIMstqZn9WYQCcLqiWcK4z
+PuVjNJkVfA2Ur9WhwQ9AkpaLcrYSr3/7gU4mHuuglAYZQq8qMGELZBNfa1WyGpYhOrYWlc9/VS/
j8HGaP/lB1qrRz9FtoPvhCSokPlPKCWcmIcoY+Px/GfloCKiKCoBvBb+modBLA4GRSTkplcryFOr
8s2Wqg1YHTgVd7KEFKxNssFFr2t3m8/nauJUIdNKONt8kBix1cikRnai/0pvjIcTIGmY6+h9Y764
Ifs+osikpDiFtatdA9VoP6ZFxjjI3VtexbLTUrJWXD/X93U2L4bXxSuWuzvJE4nSbvOI4E5+olIk
5wj5/DcQFlaQtqU0F27uewfGuvNfLjRHdUFUpKkjxFABDKD08aGx8cGsIfZWLunWLOnUFxBiXHBr
/+V/HDdmAITquq/BEOg7pzfPqASNXgoToapFE/QZwT9AmmR4SN9A3tX3lUMKl1hHwVrOEWqrC2bQ
5qsEUp5oWpQCbQAOaw0O3Uzm63W71G4APowS3NaT8SpoDRvc4rEmz+z71y7zff7zP9d9T6gwbhQj
nvP3x1bHCgGnkLXU9wpm6MbFrjb9N5lM5icUSPveLTYOJMrsrLXuA1rPx/+544BgnrY+Kevr0eW7
5q5X/j3UumtS7NFISQpxh+j+uCyadbt+JXHHr0v4ZzsF+9onbidLuxd6F0dru0b41LrQVZWrRQ0D
GA2Hlzr2zVoWZq9Dx+ISDQAseTxOuLx2kwtkYYaAbn/fd+deJPusO8/9xdyh0mOMR2VyR6rVNF+z
6gfiODy5a9ECAOzrv4NbuNijj1NEk+734BVuweQ4vvaywno2C7i+GMm1fUT9YsKGMC4wa4zSOzFJ
D6aZDS38iNSOHAsNWIa6KCYxCFYMXICoV/nDPY2dt4JWqJOkUStlRUi9/FMdvypsEqVP5z369K4r
m8zlvSi8emcQBKzqPwmc8btpZcducdGCgLOsYdFNNZVhJOVngyvG0Q3mp3Yq0Pqb4emtmiYuYfBW
qwVYyDUOP6WmfSCzrhi33+CEz3+wjxpX6wb5Xca7SfvITAfzKQL94WieM7tQtqp3kKAG8PL1YZYq
Rlwn371v4e6+fEhqHMHzKcyqL7O8KJetRrXzQnNxooTsZ7sR/zhCJzYyeiPbU9x7FSeHrMyVeSXU
Puz69ObWK+PncaaE9VuOkIxuAHFnl7/DbdtePf3zdqR8k7E91r3mfl5GCofPcEBi3IP9XIcQ4Y1q
IG/ALz5QduMefsy9uPd8shr7p6tdfxpZoVe5rNFFplsWEpcNGfqMg2qefvZIB4znFs4ts0sqoJ0N
azj8e5It6tbKjBCYddh24/HbvY2KrGfo+HEYB9hjO8+ZbKtaeNtr+tndWbVvnJFrxDRPhmOt+vp8
7DQWR7QYAiml+N6RF5cObVSDz7P75MtB80M/e1cwKxfGFSaHdrPcrTNAfI/NF9nlYXq/edeyDdlV
9FXc1OmA0dCtye76+EIn04LdeYqXMKAaDDyM2D29K1VNtXOKiqyRAza/DDfBp06jTK7cTuE3cGkk
DXVCpFZH3uKmwaGiUOcCE1wzGqPqzjME9nl2Rq5dd5TNeczmqldvOIWk/fq7Tu4V6ffO3eP01kDF
C8yllJIhrOOgQmcMHqA1IqJnYdOokRzQVygZFWDrBwaEgOcdBk3SLjChT8Jkhy7Yk18xMD45Vo77
qPiYAZk/rdVCBpGP6BYdNo3YuER8KvNWHT6payv1ufagSBuawsObAIHqA+HUuLI6WLtPoXN40EYB
+913blvwVWzg3v1Hpb2rMEP3iYW0+7x1H2ii9/D+HuNLf9W93R7+ufk2StHnWunWZo9tMdjeS8Si
uF7pJA3r0QoeVoWxw6sqcpr0ZZdhN+L7k24yDc9ubYPjx2Jdj/Cl3ZmD+D2Qp6uE7UeLLGoLB4DW
CNlz7n+Dl9t3esIDp5mfoidYXM4+mLMAkaiGkc5F4xUr3H6ZSv42HAdU6DA+HfpNU75xL2BzDbSu
9qq9ouiP7LwAN13NcHh6wOseHGXnP7B+2yl0awD7DehiNQQKZBC9bFYeiTh0zplAWNtwI72axijI
lZKLj4AfJUqZ4SUorPA3MCtJD2nB+JV1rnUIgqSuJ/tJcv4y73G4tQ443nB56wIfDDIEMupFqKDk
gj9Dr6YLuQ3vrxCf+Ueb8aJ/VejVXBjuF3UU8nhhoMfdzqwncxKEPmqEh241RkAlrvLsEsNpvzmm
8kyehRt6MfMRw6rCqLS6ha9rMfaYhHL2sP5wryFFaKJNY1zv+N0kiYprbSCd12xJl+9pXZrRyymu
fg53K9tj5e4cCSFchLAOERZaD64tvOJmDXJnFJ9P4EKHWj1vaQr4vTBguGBi5Usu3G5Qfp3YlTqS
n4x0SQnsx3A4Go8ZoV5uTWPmEOCgeDJLs9RFkf2+RlOc1uQYcXXEvCHagMepffL2n4zVZUn4qz6t
lY4GpucgigoCEBGwmatoc2T9/GQ+BTH8LYAkFrolF4Lm2S+xVu+eXAXF9QKDuRtpOUbU7CI2QfXU
SSGTBlyhH5+djEtKfW0BPbg80R0v2cXBDqEyp6+q3pFsH5mFsDUf+SgKTXiouo1+3b2RST8ICS+/
dhgmY2jAZvFJBcIcb6Yrmx1mDg/q1royggtMaSofRYpAPlMOsixw40xoIpBIweXfTRIN5PHjTePN
CXALwF00V6+i4alqFa9B5nKiWlRNmXp9PYzFatPcEpJa5wRAiO+ZDDywarsQe2VQRTrh0V66MX3y
zu9ESWJGU/5RcDRqHnH3DdyX4uPaedMGtIt/HFqAIv4a5XQgQlIZisE/KlPePJ/OfShRouQ9bIhK
5nNYMaYPG+0URl1+/sQ9MCk9/NPEB4RSjTMG+QlIiEY+4k/eOUu1kXW4bmbCDZUOfy8I9RhrXglQ
Ujg6CHsd3eDZvXbx5X3jytAuEGNbPxjHll/26W2e2ifaBGRlxMHuNkidIhKlPlMSGKoFzYm8HE3Y
jbkiwwycOjd7Vc3W7b5MsOFmbkb05NJkKiQzE+YC1atybeAXr6nkpDwOrkD6kDspIAb/rltrt2EW
m9mkW3dF/MV6Yh6amyLJJmvamrMKo1qeCDKFpX6nrh3oJDytK3irmrXUUQ55xHsul8qDi94kqHS4
yHMHx6LdbRBorlQVL5N01ToNT55QDpWWXHerBbhn7lpOs15lKvyTPdRoMQPVncn7nqrU9IyyAITo
dulwowKrcBHQTvVvI+RWNt/yhhY/QHlvIoz8j2gh9zE31di6Q3eNgGufGd0BOAP71SrtqX+y2NO4
WJYhYm+OdcxpE+SFQNsOxZ850UwkDYtRq+1CIRzTgMJiMKz1SsPSELtCUlLZVRbDYoAslytsw6Nh
stsFuPh4QBdnUMan3QzlGJ3jcV8sCUfqbm4P1eWHs/8xdWbbqWrdFn4iWlNU0FtLECuwSryxRRPB
EmvUp/+/Plm7nbOJWXtlpTACc47RRy+K5H1feqTFcBJP38BRLV727YOdSMdo/qSexatO3cO5voue
hKylk+3vjTAdDdDevo4kuA7S0SE6REl0+HluCuva4va17ZEwGxyCChVD9Imqk+VEd+ddGVLMtzS1
U2uHsMu0KQdeEQGA+nXVupXI2FEIn1AvBUGVSGkiybvNtKFJRl8Zsd0VeBCHCpo6BfkVqWNxuaqg
WWbCx6+UDOTdqREUhS8HQnyujPw3k/GeMsaRCrMN1amuHjDrzVsJ3jrsdQihqNnf9d6t/ezKPJ88
qwmJKCAzZaTRqikJmOLF2QPZ6yrRRErnXnZb0hg/Wzf8sM2zWh7aVbJZ717W01EjcNCGHJAPmN+X
Yv3yXfm5/V5+l5hibWqbCsGFFEIHRrW6W0QfEASYA6z6v+3IQibltiyYDkz9vKRNO3mkWKIBbNHw
K82BwwwCGaiwYJk3MUPoQ+UXqOA5UAUL9HV6DpKoOIunpcgeXcgZGdXOHYsFHcwiiknL0Ol7RRkR
QYylH/UTL9aaAJ37VW8OMnUE9cQMOUPGJ6XOh0nKSP7V9rc7qEUSdUmecRgfoBZmfSiTvRIJJcXm
MUqRBh8m2DkMlyFaFNbQZV+GU4/urnfonTA6whNjcOb/bMjE5y+7o9VQ1Uni7/xyWBs7YXxpWOOt
3lnjN6aMCCv5wu6yn+HZ2T/0Yrd5ederfF93GA+0zicjaFwmoErfuRwWOOy+3U9Jk87o/eWiV2Mz
PAZXI1+4S28AiSunVmtkob8JyKCpFA3Pj9io4y7yQomTQFLpmLYmvqVi8mQ1o8xtRlWbaDaaEd2q
mKVle4ksXUPJsvEQrrHLoQcMVOjq4eS5JPeghEzLxJNo94Mhj0Zu25W1ZREzarlZcnAJAjeQJwbI
lWMGJ187mwpQCNfXegE5JWAgr5HJFyMJDIMvpKDha0jm3e/zO17F83juTE9f1Wl54SxsYgFfyHbH
1y8d8Sz+Ka3dda0eR7W1vSl9YdN4m1W+kFqVvkpfyrE4+Nufx+bgF9f6MTv/tX533WEFl1bXJCC6
2GTJJGrrISIg4rKC6ECuUjpoSnqGTqZnJZKIjAExPh2o+lSzhFc5JBbXR+Pgk/4d6BxZwQ3FgsP5
RUoeVobpZocLlyh7b8h6KprlCIUr41h+TTaFsYkfkdenHmI4ytLS5lIjZa+dKlSHiEQFJr47Kq9V
SCvQDX8COjTlQKtfq41es2fWWHbgqZj6W1X4TtpmvgBqPcWYkhDLTNZMmrVy0ytwYNjj0RrLwPgB
j+XQo1WljhB6IeTiq6ZaSi6XQNu5C9XbXHsvdPdSqgs2e/oL4DKwlQFAZRmW0UAC02E5HbyDD7zj
+qdWP7HgfbzeiWEViqbNGar4FTL4aleHy1kYdFNvyH1bD6C91RGKlqM9kCWwU8YEDsXKnjXbQ+eD
AQxTY7v7DTFpvta+KcqCRe16BFenEdQMkFyE4WJxxw9pjsWkex3vE/T/6VSGP4j6DLshZ6tqjihI
z08hIgDrXFqve/e1in3Q7dhuIqXD+hM1IqNFNySyhoaNS/ww3FutOFxCjSi+kVDldAbcPrnWtcal
9Etq7FhGec/01sguQJ1ZHok+BK3Vjq5RQM4qEZ+N/zD8+DCBZe5fGfCTq6ymDB22TgMkthZt4YM7
I0akgdVa/ioxWl6s+nFFPMiYi5Y8mBn8FVU5/SuuSCjfYpYOqBbTjHX8s3Cnr18gMOsnmV9K9TmM
H3g9zXmPPF3eGIIws9v3+QTYgnQKsEhbaq/p4MmEhR+D4xmSL8/1jtwre2QrsMn/aTsgtOMX4nRe
QDisfuS44dpZ81Z526Bel7RZXvg/XBhNfVY2m0d1zGCgwpWAeca5pUxvnBQbkX4qPYeAVQElSqBb
j0BbLgtGUUe7x7wchpJxw66wj+796+bKJq89VfVBZ9t7NvRFsV9a3Flrx9Uxf5Soj5pX0rbeRGRS
hCqVQZWcww+/0Hexi3p3tPK91wBM0gzMtY3G1GT4hcwf3EhYdMzfX5wJ0dFePMtkqNdHVx7MDrWL
a2GbIiyknfqfYSuIUNIA4GNEJg+QO8Vl3Piptg+eyFDo1tlQY3h5mp8h2HpLV4tIBjWiL/cSOqg2
fiUus/4nFSkOkLB83vRudMgopCRssdpWINir6/bOzeJIjfCtC1eARSjpvbA3lKqGaEYWqFvg+pd7
/REksOgHLAgDHB1kKcnYToQX+BvchSp6CDEzEZap/7DZ3pVZTC4xpcKNRID7YBfkh4Ufi9W9KiTz
193Y2zo2mlTnSXSdWeF2Ek/oEAm4xAeoCGtpnX3tZhbTwOzr/bUcn2bvr9Ps8KMY7Ds2sDevWmUC
Fij+UgWT3pOnyf6k05y1mUYN494huHdlkr7lYf7EcLyGl7QS8VTMVX3IrhwX4qOYfx9p+QWRQ3zv
3QYHXAGlt1CKJUvTIDbHm84yd66/Nmk/yLdMIfPruPoixYsrIKKo6KI2CQTywOX2omPmm9jMdt5d
BKdSRUkl8jLaKMd4SOcedf8R6SVowFLQjEq49+kWFW2FHjBkTQn3CPS5kNrIil8sJWi4YNOWW4z2
ADBySQUGEUbNlShih95ugoE6ddaR5YC8F/iR1Ul1AoSQX85ms7/iNaOLXJe6SrZvRvzU+sy1AQ64
F+c3uYH0Ovq7xsTqBFRe617Co85nMtYFUe6csAkZ4pu2b/ecoRta/epQ+acuyAazQ1MqW50fJh0k
q/Fd6cWKjZ8HBbOavm+8E0xRWq0PBroNYLEB1X9j56pWBnNl3GBxjqFk1QEfxlyEOZivniUfGoxg
gt6egUVuEAG23PiEu1NMPxh3qVKRDfUdO2qmgq3nXC8MrxMjOg0OwRekpqNHZ1R0J2ce4Azbvjt5
EcKGkJZAT0NyxctOgDULnYjZW9mUagziog9NG2Yx1J4BJaWrlx9CykKfz1nlq421OXWmPMCVwsQ4
bLprloILCwQbRseaxZwhFWOAOhw5ApAZWjJu1mb8lOJHLOY6A8Kmosw4uF7yLBYN2oAbJPCDqgdi
pLlKeaJeSy+uTjEsIngbCu8T/cJtfGictKjKpacerVnkfBv8Qv+kpiGnP9xoEtUg0C9ySdCEYRmD
9XO1NZ2a/AAovz+mf+c060Srh4eheYX0K3fge/rrOKsaYbnc2PPlOPnZ/bzbhS8t0cUut71Ccrd4
BOvYM87R7V3q1jp8j+mZ3oqfqs79xLwwgwZ7XpwWu8V2WBvFw2XECjXdTRMOa5LnQtaQuqqwUWkD
+xbQ1LxgePWgYW3LtZSVzqv4+D/5lGZEUYJ9e5ZP4kqwyxvmjuJzZc5TgCIH8NA+MEzCaIdVENJl
Nx0q1VUfhXTZZLBAQOhr27+Q+vh1QCrBB7WYwxKcvvnFxRFDXgsQZUG0B0CBfU17kzDRqT//nn/p
sAy5So8bhgNcgRBM/4D2oAqHjgdXangO8cvh6Z37SdcOTovX9DMtMajASG7oBNNP/9p9+z/wQHsJ
zN7LKB2donSyi+6z62w5/D7Pkh/1uNnamh4VJKpiXg5MUGTGazZPISLcXT4+U7TXBme8NJk/Li5f
52v9DFApQ7hlG0071vulgUvLsBa/ZhlHuH1cN/TwO8MWiJk7HMYuth2VdsJUiMUJZOjr/e02gPGp
pdImIwxFOR//lCmu6kcTRC1kJYzs36p3T+0KQghRLKR+jrtI7DV6xHuRRzn51V8Ua6O6Qy2Ekv2O
rIOalONQ2Xn2WJgxuXUpsEtDldkPSmYTGc6gnbgO//7ljoGstgdsruLZrpcwxPG0ITr4EChiHMM/
6mhsVvi7qvRyeEeCR/do3nDgq60tjkU2s1A8KGRLCjnMexk9UaSzWrBGdDGQoONhIVAVAF687ag+
o8RM+LV1e4uwAGVR5FKKAsqsCKzjTjkgoj7JqmTH6Ta59DQ3+sA8jqLJMA0/qHHYNN8t1RIGsOSG
dFvLibAiQEVjvy99IGWGljll2BGo3XFRLHiCL2OnAUVh6eN1oL/up0eO5bdWJY4H6RvULAFqOgb2
f6LkcngwejlHOpSpFntVXIXlOCRvS0JpyI4od9Sp6Uj8O7WH+iLsusDxU3ofC3M1h9v1Mr/M03lt
AkneT73lz61r0RXtMSsbZuGji1cckD6ePbTUtfFxZvHYwQqjfJQ3rboKODTytaed1YhEuHPSxDXF
kGd0PamyBgzg2avK1gnQRxHT83cwSZHv9Fh20vK4TGYmRqc8lC4cAwLdwXw/ZO4WeRC6y/HqFsEq
Y1+cibz9Bf026IX0BpTeHV4uTxxow/DmfdxyjLxSOO6ZiWAFz94HV3m+YccBNgLUGvsIFyFEssef
/c+7cSZzw2X/0eBcHfvJt7s2TkP7n9zEWIxAEQ9JDKpIRaCxsTrmFz7OakbL+DQzCQYOpjVkF9Me
9mreMADF9jkmDTP5FstBgvH7sACscR89BpfoiomtHGntTWFzhwHFpraJBwIf4sF2cOSQphcTlLZr
Dpw9oWRQ3GPpwJe+2Cdd/LuIO9ah7VM/3MhUDRk7J+WoHr6zhCjVmbEwacRaVp5MQewha5L2mkuz
QPmWk0SLhJ2e5kvMhoS3q2jjPQ2NkkLzmOQKq9eVh1jy77bbkdpEcgIBbIfogy2+6uaHD2w7omLv
XaNTpBVxP2kVqCrT3tY/9gTvi6YqEuIVcqlqBG3O6kjUKvLcs5FzmNXmz127dmt83G7MIPLd+eA1
ghiqWUCHjD+8kqt1wJO7PBruueFw2QELs+r/vX8v3GXMqle7lcPuGMvJJ/7b/oHm7rEfgBLPGDA4
TqujI74iyyYl3o2S4AL4L65ENGJZSADN4A08Ph1RaHSwmv47TNigWm0xLFRqaACaIz3KoTO9Evoj
6fr1PmahYWWQJ0b2R8oqFQokfA9FJeUQqV9Mdm5w+q4trUvaFyAB8Krm8F920rKE6eye4ItNOShh
X7U48RIslvPlvPJqYN05XAYHT3jwwbv97kCFdx5MRgQM0DeWiMbg3mFbc4OnUH8XBumxbXMXA9Dm
wH11nVFcAYFvnhvw9b1fHloLZ0x47vgVFsbZCFwv2s2rE1GFy9/09x2Qwe/dmHFwvzI/U8xjbN3b
Bg+UtSrpT7hlHKMzhh0PoB9p0gtZc484/XZslr4OdhMNG28Z6X+bB5J6HGqOeqN8Rw2Ib/qS9yKh
LTsSTsr3WiX3CQcPbT7ahNiiBvu+M3IHuL00R7CZNPWtAcECmSX1+rbHfID9tHXyaLC1l/KHGKnv
oY5iWAKMrHIkg1oIFG7zA0xfVPjaY+x4nhW+zrN30oSPWV3HI13E19l24qzLa3ud/DhjLV2nYNnL
D7dR/XUHekpEzAzZJ7mKxLzhcr1t4d4Ij1NBKiHamV9Hdt5yqHZwtXo1t9E2us2wMKGC3dC2XDY4
0VxpZ6Cp0YZCgaJkW3/+HWynJ9zyZ4mvUeybTeCKLc39X+lcampvxnXYYH8GCIHLllMwa20k1N4L
zwAaphBbgHDPOnMbALbSjOF0vhCGIOv8j3/pXrqZEIZ+KTgMcVkfwpccgrEQ1/rE9CvBLyyDGhpP
nW8JVBiIwJL8Q0vX4Y5pFzsfasrdQDSh10ZHdb0dKdOiNntGzyibJF7iQUyE/+q0M3+PraJndY8j
LRhPrDC+7jOEY7Pyl7P+bD6b8nr3c4HIjSEZ1MhyywAU87V6z0NQGpQGWrg0/at+W7hp9YvMqogp
foGUfLBAQSTFv7GcmUEiXD4sH1ASCSRlOS8GhfQNB22VFEIALXe+xVnb5x0uH4M4KAFBlsyh/uQ4
ULyPHvvBYSKbfGGJB4BMzpwTJj1BjTpKLFRxk29MJ9vD5HV9xGLqsdn/uGt2oX9tpAovPVeZ1+s6
j9GkY9sT7SbcLfjjyZfgJegIy7kjj20UR9g5J6N0gC0zSxIrEE75lQBDIVx+TvJE45GfpyPgljMq
j+4BPFG14mKFKn5aPSp2WRDPsDSfV1j3q5NSdFgd5qdl4zCH25Yz3LC0YuWExUi/ApVRGDS1z6O9
zpBFKhzwTnLHNoN70bTJyb53T4bF7bLHaMoBJdZIZ+LyHfdegtsgc2fUWYdFaeMcqvW4wO19pZW/
IivCACAefexFxX/vwnthWOnY4ksDEYa30QlBUvvOBg/ZFcqU7T8K7UJvj2CwWSwuwDH34JFF1Lf4
FNVq5fahCGLJmL01itaR2q16PWq3h+1FXwptQb9fWavZD4LfczPoBzLm8IEtfWw48PPgvz72+gxS
Fc3c7/OFfNwXAWM0ejY69cZUUSqoMSC3fysF9Dqj86akTP1zvd5qdTotgj/Pgdv4u9c/g5FERyOG
I5cm5H4fIjIuEU//wSls97EtaU/8yOcZwu+od3rUMfUncBk8S0xt+8ftL3Z4jI0ujRfuhgfrp8SQ
JrMwua6UBtUYdymAxQXyA8a/yCbkcQPXGaYt3xU6LUpcdLij9ePltLLnvCAHQQcl6rHOJnlHAoJ4
7xu2UwLSiVmeeVvis42/DrNR4E6m5vF0OalElUGBjfHs7Rtn1lMQjV6pH/cKw8LQHjrjUlgeHmaV
8MTGvK09W6Xj/TsZpL20d4S6XAl3s+pYn1Vkyqbj1v4cmrWpaOefjqYg1kwTJO01nwin4V7NdNLq
pZ+NOVPLVm/A9ef0aqdmmnWfbn23q9UvDz9DGOB22P53Gy5ReH40NAN3UB4ystvNlh7gGjVQ9n2k
C0JVxGgCeKoUVU/1UuSAHemjXFfJfEk3CU/t2igO4CIW/EuhZactF8+awkD1sjP9jE9fj7dnYyaP
OBfvo4renoQdUhczmTZvECHid305PZuJCNFLEKug2v1hQg1xwh4UR1f4SqNT1nCAIHFPB2fcNc5w
c7I6bMYPnihU5vvNfpPQ44HcsVcvW1csWZzFc11dHND9U/2R72neyszBoeHii4ShQIIjrvzKwxqh
sviPQoEZvsps7YinMsbtcQ1JLX9WcBfjef2WwSQr9UdPSDFYsZm0KHREwNmlVRzL+acyVlCJFai/
zzkkir2xRgCf6NFkRbxvoqGwoJZUo1pTjT29t8S1Uq6Jb4JMF8s5UY4U/0clw5LIYGSBIqmx7ItU
dKGMNmgBExUddwZNz+/Ug5oWWu3PuX4MajQpd+Kl1OsocBZQm5TicVptvL5eeNboCetxab2ZlEAR
45S89XZeX3GxqWNidXS5fZht1HoOulE8ktz6nTbyO8XuMF3d5kUsKyDdxUOhutj5YrKLZOTa6NKC
tpFKcEDty+aHzo7epJ3N4zZGvB34T4AcVtvQYh6s8swEU2IPb7CqTg0P3et4jKSuO7iR7mgP6Lb4
/cXneONwK6cjiCHza09Nibv+4AJNHxltB9bw3MPLp3r4C+0LEDAkngMzo5iXfhemw1P4xCnfCZwA
ieEdUSTG21B2l0DDMhnec3ZI2PNuGNImfrpJ/KKvkSWmuIETJSA4uG6fGpXvKjMhy8+AoTnoHXEf
54H/eFeQTtKpkjok213pFiVj0Vha+CAqYfOKnEUmAv3W7woq7teMxQ97MLPSwiL1Zqi9/XOzwHgW
jzNeLj6FA9uxQz8LcMRGce2AXVe9t/8MT61nuMt+lgAhMFYH6MUtxOm7P3iRj9V7tQtfIC/lHgQV
GnRGTpfvI3zhwO4pdtqBHAFY88KQ+ICxsR6n7qe/DD79T/8UYlwNovP2Hrwk8i/T/Dj2lggAhCsr
oacMcHzwE9/YUn2/Oykm5SnQVXFUGjlRaeTCMWS0qJcKxj2jHMAs9dwqwxKmzRXGmOXQ6aNCt/tW
YPcLg8rkHeHwOi9+l/FT0+GOsnlhjtk5Ys/dIuH9YXGfLlf3xfarMHFn3RKnUUfiWRDWrc7Ft4G7
8LOmx7q0dZQ9RJTMJgSYfa7TuQju6H7CDclunLDcsUvAeZGj2nnIs8vceVhMnhjwaZRItwueeTa1
zYmQWw1mhSYIT9CQk8umU6G3xWDb3wcFghAFEB27WUzHozyeEh6Dx1aNfz5qAsWwTWW5OOwVUIC5
y7vV7a+4Kq2yqSZUslWLiV1aYl8nJzc6LqRBkKBHVLsM4I/veow0YnNaPzjZ8OFMvMknkzseE5JK
Vr/+LL9uk8fkOSj2x+NyIExw1+JkL95cirg6H4evTXyYPIIqzR8WV1Q9bHPzEn4Ik8q3+IlMiSML
GHOLeLYAk0bjlYevOcqjtwREh5+wHKe9TzcFFAUkHZ0HYq6Ix/LpVwMYxI/xY/yZvqbl+RX1+nZo
jQ79W+AMRI4r+sXfeEMYFms0qzPoFVO3MhWgyQkgBxEE4kixr6vtw2S2e4b9hqX0vVfGlPMrmx1x
O3xQj1/P9VpAasqlW+yp9Fx2lDGpblMH6ZbdlOLTGuJ8y4KHXwKnC3M/7njlrxaCu7kBBHASpjHU
MlH2JJy+d8a8ZCGpeVMdWiAExp4wBMg9u6ZcYmzZVj/tIYRHdTaRXwHr7ySdXKCziud/Bugh6aLA
7LabwUFW63lpy2O8EHiKRYuHD/ICdKdcPKG/AqbS1u7QEGfQwuDw1mU975X4hITX7oGXutaBAuuQ
/G3BhmvYPNRwgNDOwblkP8lBXZaBpK/D9d8o2QB6Naer0z2w0MJrrY8RBY6FH2sS/55rCZfthQTJ
y7luGaK822JaM9liLTJLNXFbS9ibj9kJaEUoF+0ytRe5kedTH+OV1UpswPyAHKwJKuZfnIcimBik
D3bNDBRGzaowAZiOuqr5AgFLysF64pB//MlagXaQExkH2KKxSOnq7SYc7KPdhJOSoOVG0z3cD4/D
T7m+6wJI25zNtw5Jy/97lSCGQxn4xaWPnXnHvS3SSwXATrCVjmfT0BtwKFJY8rVZCMVakM/ef1so
vAszH1YDI7bFkVbjRdaXQKxPk8q3uWRYyP7mchr4MWzaMNpaN/jEYjLKQU0+hAXckLSayFeDJ8Jp
6I4hweH7kMu82X4NnH9tPIY258tmO7XZnNCZt3Yh5cNYpyg/QbDkmo8RYUzsAY8RvguN7ZdkkzAP
zXHlO8nHhKFot8Cdm3L3aUR65CP75hRtfEvJZwB6DP20s6YbzSPkNaLNExt16CGKSTBXFhUJvxib
na5NvTaYtq/tDuF6pBOLuHznu8iVUMuiEgjE8qhMeDWR/WCFp+nkDebrwzzKHWGxB+aURRz/DuSc
oWNOoRGAQ/fBgxD9CugFVgcdyu2C6JVz5e0ElIhrDn/v6KbRdQlEpwPfATSgvoIj+jULVC3kGW6K
2SOBw0MtxQ9Wrh5LOXurGDVawoUg1lgX8pVB8XKQZEww+MNjSfwQIM99038weK74uvwLHe1gVXz/
PuviOv45qqDCPxB/7u1gP7j27mD7VbZIRdnJ/EHELCpjjtKNy1svkrg4v8Q/qwLQS60ysdbc9VX8
McrmqkfTwg2oM7gd4zwNGl2O3Ell8hlXpy4j3AVmg1iOq+rZ0+Y+gVGXXcBVAP7brMjzqY11oel8
3psq9gS/CveowvfAwV/g5z46j7IBprG9S3gKHkz/LFA8jSAd/+zR39DO0hB/S5m37zCbZeZGatZY
U5aTh3ZICBKfXWvljhtWw8dUastnwuufbDvFAf9DLrIv4fKyLTYDTYzgDlxelmBNN6aeFcA8BQ7T
aKOE1A8W1F32CyN9e3EaxA7UYftl/rWM25MLj8sCPbIGmrFoyqJ5y7G/79N1c5wDMwzynqg/a32t
zXFlvaevenX3vX3PIQRqZo8/Az3VLWx0XKLBO8TiE8h4QbABKN7ehxfmb/EQw3d0JbXRskVkDktp
TlmwFxaCH6YbwIWmwahhbsilRW4LbEeZjsqPk5WlzcVI4NjV8h8Y26MPJ8pPBfyd2pvTA2XpTuFB
4wy7/StjjC/5gdYgXblaNsRSXnF3aLygu0puPPDQWfPD8cY0E1sInFA4efB3HDO4frjPWTu0jG9Q
4JukcapwSm/tfIrEFBUMl1EKZF1+urf1ES5M8++6C1TOkf6F46jahJrnTPHZjV6j0kRBIEn/OFeZ
VxyVBzqUTLNkBsxeJaJX4udQG60Ty4kSnAospdf2rEoWCkwObqZbsDNaHZ5V3+rl5YAhg3gFyqoH
C4UWh1fzCoPmStQ3tIbJi3WVhoF0CP/2kLk7VJgKqrfVgzw2/GB86+njO4PXzibplImnZQMtdJy+
OOH7Os68dVHBZ1njK+C0/Aaz2e/vzSNhI9yxJwQB0Vf13xlxV1UGW0//hDnShu1xjCPnoTVljZ5q
E7X6V+4HNsZ8eZQU6cGl8vB+xxmx3CFpHm9s5dGIZPjC8tf3as9djVXFdCxF+7Q77la9c9ek3T47
KWxy1VXE67S7VfJQtEAXX43xZqt0EIxHfsNruzq9tv8bCxMTxHJabFwqnSRuvOc37rA2dJqWJr5H
zJkSrtV85dY5T+gj5BKlU3AnV3QGW543OWfWbux4J6qaive6k57XRCk4WWiWryMfTLucP4KheAEl
jEDYse3QkDPyHtUgnCmHXK2QOW6ero2Kn3QuphVIvZSC/8qiKQdbjdguZsimzzPDbRVgov4tDSOx
OnAiJypHxVGtN7vLt+oKX/GwYyW7sm5n3BUaIGkb+X9byQXOoEOrBX8WGiqUgVuNHIM2Tdl5fM/O
8mLv7ovDp0NDuDqPFfCxb2Sdwq/zc/7WPQk3kDf+k/xTRC+9F88lt6ZjyAHXb/QS5RNnfN2ucs3I
+3C+b9tZIPPhpt7+8B7LeAQ9HW3wiijVvaxr64xeZFbFf0vFVNUYdim9NAvV6N3b3GiJibfXfrQ3
q3rCppjJ5o0FYMVMcIWfMn9ddk54K1ex51TZokOcXkieIALB3m0+yJFlVelqn3rzSOjP6NCAvU/E
YJXaGrDp9ySjiRGrYZzIlIDBFcobsZilqa2C/H9O3ofVlLyfH7HcJBwQPcOBPSFDNUINpSKra/L7
aL+iF/5jScNGWAu9NSRaDlmCnH+gzpBgfILeIa6eSLuKMYa2w3wYSnjqJ96dwZqCos4tjf3hQdt7
aOWGuAMPRBOwWv9Ij6EUtw+0n+8DYdCSXqSIkFLXu9C6bc4FD4HZFRr5jc1F2whe2CDX53kF8QKG
4mzmZkx3Z46mAxIJe0++t1gvvkpO7CdUNLZ/WJ1Wy9/Ln/VoR+f3GgYYgDlb120NXgZfO5apjBDd
TxeNEsSga+tp6P05cUmbIhp72IJSQexbVqX/We2I32vc4i5G3GDsVDUHdFJiyqKfpyrWobGq6KhX
3/gx94/1WaEhe1OugE/7Nsvx1Qd4LGhsBptVUny1RbxifLlSpHI5s8pqCK0rLPuw6Y7gIaJ/ghER
lX0AyUBezogE2ayZ56OgcBuoEkZrrFTER93NHSQE/MO60hqNisDBe1g40AI14adrFs2qio2UuIei
NeUsHq6XAds+15NKsnzEPUkacAEY90uURZJlcF1p0p8j6aJbSzOrOaaX/iV84gedNzEj1HySizDC
ZR5790Q44tmK+tNUJTEa7flVyk3Mwvkvrju9S1anNITUCJg9gC4OsVTzbmbuMFioIZkl4qjPN5FW
Ym/KBCsSw8OCSy9mv2oew/PngnChlyDTxVpLjCKJbz7mvbDZfa/WX3o2vc5pMFojPYHzw7nnDuj1
MHMbdAcxc7FW+To8sHRkidFw8tN5MTHJcihdqtxeqfhS5H1Jny6xgaaaWHLCvcRim6EzAG8oert5
HljcnPiVMTwzrAy4YJC0gN7vqyoBkWjXCX2Eyc6mhDYZn37Re2/MoCr/DmJymBpceGUY1ACuUy6J
sxd3pRlhpgvvACycwRlD+xd7gzoe7BlIERPmqDamor2CylqTuPuwAn2D2aKszso/OaXP4cKF78Xi
rF1CeJhpRFuPYIvb1H5YCGjR6GDUTCYtuJ8BNcm+vSGkexMizlKRc8RzqPS1DMl81DpORYXBKFKq
kMIBMUGRYGxhnnJmVd6ZWDSkS/+grAmqM4cDxsBEzIHX5BE+x7V5Af6+O8+mFR532uFVbWWtrDns
Hd5ev8/fHbL6HoMjJkP47vIraQ6I2iBwmY5BszDVJusEcxxmOjHeSlx82KKCf0PzYpTN9OJSZ7Sw
XejAHHYhWqRM5jg7hioo6Rj7q1n2Lk17WOmLPlDqv6LyBAF6VBiXFo/1aXPasBa+uog+VJ5iVGOo
TCxEI6JToL1g89w9du2/Cj7n7jxdyAXhwmD30HbhMQsnIsiRQdtxYOiATLf2oXomTbVqkRuVRxXE
Qrv5J3Imhe/TSuV80i6qs6Jpkr85cWORQ9YrwHvNUwVH5qSBP8vsxmXgT4ce5MZBXvsU87QuQZh2
YHvP6WX8nKbjwjwJ47HcKhOJPjwTPi5aE3svBKecyFujJND+F7dViqqZZLfialFBrYOonL4TuihX
FKEtAAfgayNSR7kFQZzL+oIZhDSHun8wXA5vKKyX3/upuhMdNCySQT6PddtnWiN1emXg8gooyUQj
TFluoZNFNuMGF6IXtsF9ZM+eE3t2i+6j++hJcNGNbBId1zF+zlBaD3QERC39u3GYiI5YVo4A2gwF
VSrwtAyhEoqCWlDIPmI0sOixBGmKLYdAh9f3NapM3MlxrupXByIMamCQH+8R8JJM1Wc71NEuE9EM
MU0C+QbVv38iDUpYYYnrj2HllqeUa4+yv+zvSu5o/7Kw5o9QhbGNgWDjyfrOzA/XY4tX3+k/uqo3
dkjmwaWbtZEKfjLTu4y0I1pfGzOceowaza47bwJnzpP37DpJo+Rbr8xrch/Jh0P80ayfhudxaU5c
FK+I6FipW7/Cl4GFHQ/fWPHtQGYF2AhzfkJp2eLuFJVaePVBtqQfIXAvhndYaEKDQZKH6ycFNd0K
Ffv72bCm9pDiDBLmew2rAFqTBGqMpdCTVbAKgH91wPNpub7+VAE2BTKqjC4H6RBsJNzjl2l7ciJd
ro7td7V+xHIQcKRT9kCFPJHOgUxRa8iZWKxkzYOxSmZ/nYGqgJEcQtD5kC/Dd47VW8OCwpJkoVYK
0RLmYmVWbZfAVqpe99U5A8ODF3L1C5fm8aoXCvUTSYTkcSDQvwtSdQH6QaK4xwxxEoBquXqPq6DV
eAXeAFKZy7ad9XZCriaaSIxWeL53rBFJSjTiF3WDKeBfCmR6CwhkBOu698ErW58+yYmUkox5Do1y
P79vj2CqJWj3SZ8kYWsiItuFm5a4K8BXLcX26gA79TWtzu/hM7xH70l5WSciD2MXu3kZMRuxYdUw
gmPTKPReOD/CiiJ9CTPaI4nMhxC1ZsdGKMgIBZj01T/TsrzHp1aphbiSM5urDAc/32g1D4y8T0ju
sFHFH4UD2V3GsRzqEJ1ElKTluBJWQsJHW4Wh2yfpG/0qyksKKqJGEa/qQthjeZkfEqmmxJDuqa5I
FfYzaqxI1J/xkwnUbgHexTM8La64iAo/kZsXfQotkHAb2d7mwiBBkMpAebJ3yfxOoJAOlAho1dTO
qilVuyKsmkEEziqDZJoWG8mU6QYvvJqqc7PcQcyszsDpkKpXMHy4k++uNSP4P7ahvvuJgKRr0w7t
UGAU2x40iNEZ/Pox0EygyKqC1v+FC9cZ4otqg+wCRU9+NCrX/9tsj0wTOETZhpp9XJC6A9/kQcQF
0rUS4jWxIfHeGOJ6waJVNA990g3n50rwH7mFkCSzicZeiTZbMx3ZIOQopTRtBWJLlNIsNmMZcZlu
Fmm/cjt2WcEUunsUA5+hkAwBgIWBhpYxlhvCKDFihG2gez+bFGfb39fP66d2MBD4C/hcehLbw+2t
fxw75FXRtAqCLhCbppzWGudMyBj/I3GqCofEdLfZmNuTW7UAAK5BHG4gfcZdrRvDRXw/xhpDFiSF
Vpl6hhCRUnnIDVWM/U9LtryStz5nmN8xFkuCJHh1hLTmEpfn35WsRHMDM0DRAp30yTTvy2KElZM/
BQHpo2ptBS1mOEB8Rtu57rsnuclgIXfytzW05m3XSVeaC4H1hPd1ZXL9K64pG67k/YEHMg/6lMjE
rHYL+DL0ThPBcpDt8I5C8w8m2tfrb7RVkGlhI2kuVOG9odX/o3dJnIVSBBs3iVN30O3VUwh31KWt
5l3tO47OAndczUM5ALR8zUfVpgqozbTY8P/6mCAocBqud9O/CpzUqWBUDVytGbXWURjiPMCWNr8b
YI4DwxSZsixbl3lGKqjUhBbc2kurxFA8Zdq7n6c0YbxoKUrAd6fmZV2LMMtcx7iFJCQGZ5VIT9F1
yTuTkBQcSEjyDkjLbiaAPjHki95n9jg2eDv8Y0uK2qiH+FPSNMvKMZmphpeFaNZ89N7N4+hNwwK9
qeFO6Wtko0hDw25zhlu5m6MVpWajPO4gLOjjAc0n7k1Hp4/qcyXfkMG4iNDqfKQKSSdWJ/G0HNU6
ZRa5FORGGIwzJ3OZRejcII6PKxeiFMUv4L1eeLZi6Ra385RXAUzEO5/4ALpYYC/eG4yH686gI4+A
aRPTHsu3fM0yzh0JAGRwinPuZahjKiyfNa4tkkFOGxCUd26e1qe1RJdCGPPj0HPHVEYd6nQUnjWv
6OfvS5wtDWmZK5HvK8ddm9xlTRz0XuMWDVzGZa8cyO7bZo54NtfAhvjaX8wWv10uDS6CX921YfAb
BEF/wURy+YeU6KsInzGFzOiu5Th68ks0rzAc6TfO8IpqaBOlVxVJGOAUjC5r5HMZ8Suk4NSjxIIp
BK80Qek5ri6WC4Hvpx6Zx0Mh7lLxyYAC8hc99H5gN3aUkAK48hmguOxSdRuEAxUUFQDhTuQiQn+j
90ONInMC9ZW0qgbQHunjItoCTI/FOpdsSZ3akUTSI4Zjkubo2wEZU+QV+UH5xOsY7aPHLP25oIMR
6rLj/WXzoAYMAWo2yUjHjoNoOq52UeTI/Ph+E8+iTCISirj6KYK5M9LNE/zY9D3MXHQbVZlMaAAJ
mMzKqNtt2RIIyQppll3GPJqPccForimnJCaDLWsiQsKBj3CC+TyruacW0FdpbeXaNAUPach9mWBK
GAIC+XeeVnGoQjvogYTeClKHwFvgWoDJwUKwEdAs2BJYE8vUKUuBp8WBoUa4bXIhhVoXNA/jkpjN
xIuR8lfEByaWLDS/IeFFeOcOlcmlZQpYtuRrMZJB7bNpDbXJyChQWxBpEwRorFZYXKEbWxUgZfHk
6EVNF02mjCB79fzi2ItRr/0KmprMPVj92G3zdVAriiZU2q911WUtCzG3vclIScrXnXig4RRs2BIG
9jnMkTVrHR3CAsQzliWpDvE6Yv5kSieenUQ1R24g3ZCYtTeS7haxo7mRtF6GzOzZ5mCMtWTFalNw
bb+LbJD4j17xSGdCh1d6vg8ViHTXYFNjzowRsYYQjOnNGFYjYuD58EyfvUM6zeXwbRbmPt7Y7J46
xdpHL1zT/C9bK3Pce+PU1fDPPDfzQ3TuZFpdbP2UoA2KNwHzCWvVM8SBy1Nyjs2WhfXEsRwfZruZ
gwx1N0MJKStP/oABzNueuv4LL11QBKLfIVXhboOU0FCkITCSnA1d+sNH/E8Ld2y8Y7X7mwqABHAt
LeD4grG5ZrgWh1olQa/5tfMrNAn1d0OT4WISaqDfQXrPLbNJ5a5rlCqmVKkeXJsBkP7vbz5VqYaq
aASbfdoVnI+rVDka3go7k2kPAXcgVJgZF1hltPoYBENwbY50/3KVxu0wHIPn6+XCVjrThuk/zNgO
8TzP0WoeKBkCrn+s+vkkW7cJB1/7qH8xZng3gq98b9WwBa+31Y4K4oinN70PehN1wtqZ4RER9SZf
3GoLG5sMYpsKRdhKTRkGiZWimYjWS65a4Hs5WDF9Z21TjSj7aDA0ZqfPA3SuZZP0033Wqpy7Tynf
d1bzY7eWwOlUCKolmUlS4mXcA/CoeJLvxsxqz3QzZvYEDfb68z+izmpJdXWLwk9EFcG5jQtBgnND
NQ2Nu4anP99I1q6zs+jdgia/TBlirzm35Z4QP+tM0r6kRLatBytxuqbxh9VLUFuI8lfrOToMriNN
nvlM00zbt5gfkgy9/zQ8CjeoGVmVcLf3UH3fhOWpWJDjOcr+hlX3du3UJWljM6U6XKS8rB9VcoSS
WYC5p9qz8P5CMAgLnc+/H0Yv3xP0IfLywxinLROw8ihIoR3WJ9A0f9QSA4zWp/BEO4UYUT/l3XF1
zCAMmI4mcYn3QrH3ZM+jx8HnYf3toAG09uVcRm+74KHzS8W67p0HhJGUuT+EkpID0sKwIf2Zo6Ey
p8RVsEs4hjARNZLp1e3iNRc3W7MJs7jc5HQSNZC7sNzqlZJLDplIJ9YQ0bpeD8CoMK5zhIEUVhdc
Vng7VFR7it4fGVvom5ldVTIIBQ7ipgHL6J/bWqbMpHTXYBmFtRccpp9AwsFFCDdbWtXiEH9d9EJ8
PJVimzaZBJU0Z+oU3NQqp49Htzr1drxlzYldrJ41FXBWekTlL9awGiqDJzzjK6ddrUfAe1J/Zhd4
zdY23bUlwWBrblUBzGHySbBJ711ofiuNVQNXJk4NhQ8i4Ajdp7eHW5aW8E9QdWl9AP/F84bWqY3y
3Ww3+L4x9tydLbpc8zbbHJCP8R/4AeJ2rubW7S0j/w/4ByvKn95de2P+HNqHdt37ErlxH4TjyVx7
B8LWOZZ8WzflDW+CT/w0H6P63+PnM1rDGF9PN77gtE/QYuwB4RSipxRxRDFnldS4ulnXZemBJrXh
FMKdX6fKce+yrJLtPqyQ8cDQArUfpmbvjwYbC3xqLosw59kK7LPbcCGo0qsttg7g+xtUBZ6D/VTA
/nugGgEu9gPI9qyMQwI0Lg59Nvb9tUsriSLOk7SVutlxdJkIohnShD4zA2sojQBXlSQdSDZ6yvvR
O+T8m6PL7zs8YYh3HKMUQSM2hQdXpfx3Dy/2gRegAfpXZGfhb65snID4dr9+Y6pa+R0SNt/wi2g9
WyNz/8gqbJS1JYQNKODMNj1GCHsJlT1q8DjUFU/UYm/9cnTpdCZX1RtxNRNxbLekQaFEpWBqNRaf
rAE77GnRUIvrRgsoZXB1QAUTyoLmcGpofW3HyIeh/0inKWj6F1sjSSsj3XYaH9rNFS3apXD2cQvU
4ujYhUhZsUZKs/4O7Bs55lEPlhKUQ2wJPpJ3UD4beLjzWkfw5ZMva6PaftLaFYKswuqqyjdVIoM5
lDoZ9753aJU7Bf+LNAGNSXu0nP5hqWOj48Wioxmi5f+P4QeZpWEWCIm0AejX7IXHenhDdO/33jkR
YSBOBxUahZBouM3UC7ZW+LQePZkgwWWquNSePs66Ww33XUKjC3zf894CDvqudN5mkaYgaCDAL4ZD
9tkEJBs1z25KbaJjHzsIzg2N2e1sTdZXx78Nv2jQtfZp5ExfqKOip0224r/eDkqKyHU+F1W0t3yE
7Sgl/lJ4jeSZt5sUGmbJebfjpIH/2AuOh4g4jBZG0JslokUX80VPyNmw8iCfV+FU+Ll0MpBPDtpX
lNneHnSk4T6cQdq8wdAfoSXzdU5LPuzg1in7z8SEQvIAKPRY/n63djOKjY39HN3WnreTwJCTxst6
gWtBBYSzaKZhc+zGsW1vGNClNpjl71L1L5XKKNlI5IayABVrLhsJjbriqg0oPhMoqoadL/XSvljT
4k7vfz+zZwdfTvvWo9j4sYwr+3ktuvbPopQdZm+/Hh+arWrn4YGiHNJ/rxnO35rLFBGUEPBSXbR9
345sVnRCtkUqzva+e4qXIyzoD0P/87UOhWXlQ+POXJTt5jeS7d1MkBB4E2rApKBBUBHCsFNrb0RE
zMWIRjbjB7WLhAt9HldPrTthI/VpsNXp+LEynvYBc5LS1YtPk9uv0vVZzVFCj2YcNC7aF+gWKjbZ
mD3F7qC/btYSRUO73y/YwiD1dnE/ChV9VBXzRz6BgM1qGEV+2COfAy9h+73lhFaQ0pxFR9Q+5sTd
xEJ2Q4n13N57s04c2bNJJoHoYtEHvWIQDISO2yN+2YxeFpa/C1kJR5+a18VaGNu6AVTZzOYVtonW
AXE9cn6Gb/1Yfp1fBMhB8RfIsGaHs8ReNXs7uNnaMUB+i32LlYUfjmY8YRfzfZ9BsVANJV4atkmH
NHGfVduo47+F/6gHThSObowzLo93Y7tDt9XFVBYSC7SVNBx1xu46QH6aJQRBnl0fYsiAgcbbCMj1
+d8g4bvAK1kJdFJOsuce2wmamHCmLkE1eRIuLEBN4WDALliReyx8Hfuz2FWp0WB3D8JpNR/UgiZL
P/2l7wLOFf0ECDjl4Rzx9TrLDx3NWzQufBgDxVAR7tNsDjZ7r1yx/0j6gIifTjKsOQ35P+zA9GO+
9+agiuU43MoxdUF7RevRbA0G6MjSB75a2FR2+D4woeYEg8wcgJzWSmjQ9O/Ul9Ir6173o04XvgFH
hHR4KEybh8+DAv2gHxNO42o1qEFsO3XKC2azuw3N+Wu4KYTiOHATRJVUsYf1x9JXAAAkouEQHTDi
3j7w2Xm798ccjIfWuuwXzzao9cOq2fUtX/98sia+9rkJm0MYHWEVMuGKTbCKhHokK2amhj/vCX+d
hi/31h0R/Y96I5vgfflpl1kLl4x9JcwoE8/t94JvnLfpg/Sp25EgGmBr7B5D3478qEf4HfrHuf3Y
O5UePA3RENi5Qwcn3n6/affpZFDEMVYlb/gXqjCCDkL41xfIn/Kl+hh9atB9K/S5XXke84UsZsl9
F1sG8tRnaw7JnCW6SImEJbahz8la8TRZLyaMajx59HNcSXxbawjDOpqwEMO2imINTXdwbmvWTfg2
IGTT+WDxKFkuc41ctzNbkNFggRzjjdwJ2FzvKBVUCdbxaZxVFx/QCATu4yAYgPS4WsmdRhj3eoQB
KtOMiYfLTlcK3rPn3syEROSrfAIwwv9xH21dmBF3i7k2AKGJjhLEu7nneiauokhzaIJs0ZIKgqpf
46XB4JjxKsAxXI7PHzPQSsejmI/WYMGW7Ip6RaSHnRshnjwTFpgojDrMwc6MybiIZ68Af0jNSy2S
tsuEdTkZJGw6IUxJVLK4KzOdXyx4jIhn3Ae/aEhieIpztw6P5Q84SHMCuaH32XEntusuNNt5QKdT
5ZdnVjvkXFn0XoCNqF0M+8My6TLK15mkxs3qhX2ZuBG9KYBfMh6A2wGsW1LtYBSN+HbrwlwhBgjD
nxt0t58QgRjLsyy2kSJDiRzf6t+sUP+t9WO7bQHKpjHl/2H3Rm7SA93rww7yian7jLsQ35W+zFTe
Zn+je2G/QuLCC/7xf8ZP9pi927d4jpC3BAHH8jGds4bElH3nh9EorhGvFUZLW0+rT8UbFDuHMH3Y
HvYBo6mRlTm3UZjHYEEV+OgypGBBVkt+BIMamRDA5pQbVCRc2/OkLJ7JyXpklYnRX5vPwaRKfQL0
I85UlJioRt4dI0DojTlf6KbRgTq4ZqPgi0uqxtqnmAxHmoMnTO4gtlDiUMWKnqhUo+zNyngAuQSg
Ri6R+sISANzG6ou6CJDBDbX46rTZ4kHDB42Jtdnfo1R4ChLaI/06u9OuvyYKjtFpxZe50P4siEsL
IDzGAB9CYwxmFPXsxWd8jOdBxUwWwQrTJjod6HQTmW6jMj9JiFfwdBmDLt4xuQqtGSjp9OQZ5h4G
cu4Rpu999R3PAyOCdA0LeEPgFKJUC74GVTNoG9jJj6/ho3/tiRnyxql87xctWFlALgqdNWByxcGq
VYDgYZm9ouag1OiD+GFgmB2ZBTtEq4HQ9nyyg80XNOJi+aW7gRdTwsDeXePeLc2YzufJVgu26PX4
/yLVz3TYh51BwqLO7/UP0iNG7eBuBpApaVULiiPoDrSUzDhCsggSBVkLS8TcV1dK3/F+BgPMqbJv
Ou6GFw5YcnjKg8vdtNMwrUwYlbzfYOtgBaXXQdSO+zLzXT1J/jy8R+ovMy5kHrvnqG21Kp4WkZY9
//kuVche/zWQUKzMdKPmAx7FO7Yrajddlqgl3VhAFCFg1EKOA9Bu+Zxb72PrDMpdRRsdQmAqXdNs
IOHXUaJySdXtB2XZ1P5B8RRdXcO6IOmU2pI9bXooJksRFxSH9Ja39Ai2dAUqiKvJY0YaqVIakwia
nC4/Xi2rkV+GDFSapWqZYoMYr1Hayar24nyov6Uq3cVTI1eUE7YHEa/oNsM5KWNnBjONu6vSnt8d
3/gZw5+2GDsn1AL1ZlTSF9ZeImBNPvlv85c0iBJyLUwhfXfXyb69TvJas+rNcrwvTMQlogPObR5u
ow2qD0HpZ4tiwCMojYojNZ+EKJMBs4quNGXsMnvuOxPOUOWs9KeagUqnIiPqJkLNJes45FBHtYre
tD0y/z7WGBUZqY76xZboyQq/1ZGlTpy1DP60UBBNs0Qiu4VPFUm1HvOw2iFGehv/R128uYn7CPUZ
696XZx1LDBczpIj6g4iTKqnDs/3uGPHBTwdCGciGqkjOzsXksfSMbPWlUd7IVHBP1Mm6Bm3AMu2h
Jn4EknBSa/DB4FBxQ6gn0TdyqgIYTBqkKayPc1tyarAP+dve5H83UCsbbzvOP78045G0zIqsNTSH
KxlIhmbJv2MzkyWBFjj1dwSSFQtSxAmehwFfY6UjK++IlykixfpHYp85dLbZqrRrHPWuzA+a07fI
GTQBhDueO+fxzisM6hRJVSbV73cr7mEBX6fiqIqwxKCQ2iSrPOKol3XF0ChD36w9pDiiq6JcNSOq
2oehyq8qrpIuZfJSqqH0hyWTgNbeRcVWDWRe+zg9Ts/c6qMaZYwyLX4oKGAt8qEuySiaVAAVwAxA
zjkz2JHiqIAFy31MT3RUBRmqEY91Veldc4gemp8U+kAoztY7DXQXjMl1dOegvPhz/2lOCpN09EL+
YnBHPkOcPOTlkJtDhQ5s3zamMEGInYOcMoAO6bwaQbINl/iLyqqsETDdWKAWUufRuneMBdehlcpa
Db6I0Y+tFus+izyPhygMDokGLEIUAlshOEPi7htbwJpbwqNTJiNBD97fImNzWIq5dm4b1ILB05wq
VnOSi9PIiJ5uEXvC2QPGh1IMmkeS/ssWFrUcS4EgTDUAuQJR1pGZunsKxD576wZCIJTwFEYt2Xuq
857SH+kg6JDukSBwpww7IPkMHnBlsPqEkWi+UEPaeR+62oyRavc/Uk/e5JXuq3LnO7UHIUnUmMyJ
DmWzNqvEuc2wxrdCXzUztRipyaQOj2a+6AOiEehQ8ZJAgW08H+kSNKs5I7hC9IGkzl4Fqq+LoNvT
NKZptGMOXpHQQ/I9Oi+Ik1Ngf/NZtV+BabP9qf5e29/gEzwCo4NAZBe7z6TMVKyF66jp0kJrGdHx
Y6WsXwS5hj0fHf1y6wyO3q67iwFuFbTztgDF9t4J3YuCU4Enyf+KhBOrT4Y2BVkJWlf4PeEtVCXn
1JvE1HcGinRVmnwnMptGjAJgdk+GXdZsyqScuJOGjRhtaaYzhMjiR1Wo/x+plIcAm3zdeU8MB/nr
zGPV9oUpz3HlWtnVKROpWLlKnSmMRwqhHpjJbJbG8iSxmaF9JVhar9jzGNHaPXXsjzZdtVHzF8UY
WEmjKq7ff+e/9c/2Zwss2yAbMcHJF6Ivhs9spiikPJrmoZX2dq3S7PS7XVww21jU+6WwiHNt8eee
VFvVhvlO0tkdpZpz+zkrcU5msly/MChnu85+9oK1RLWeITejO7c7WcVX6/xBl7BKwebWPUw38LAI
XJAPbsQlwFI/Taxg2pdsXj24slKOki+TmhI6ORT0aH4+XNHqdTLEmtJKq26J8joROCFpDe8Q5+dW
LRGuXl0UkdR0P41ZYeulNp2TBnSKdZK1f30zDL1w9CJqzb0y6UwRzGHRmSNvA560SmiVgjWFJjXQ
6q+2UX7ouqknI9S/qL/qzMJv4EW1jAux1cB9tpR8p+Jvw6ABiP+i/Ne7OgAsBYrQ25HQZk790Zto
eAU2cME9BOXW5qslS0BH3Rhy9HdYEGIWqJVxZ6UCatrTYJW4owjGklTSwKUGB+Lny5q2Hm7RTqqC
U+gBJAItGKPxQiAECgL7LK7VdcgyBGhaiGt5hchaQj4hlQzpUPVwOCDY6GM4jH4OSpWbn9xv+AGi
9eY0Z5n4GHyuS4agALicoV5FEshg4kV2mjXN5I+nlnINYgvmQZShsjjgHzsgZZeegp9GHQ5pSbrw
wLC5rT1pXokhdncvfJUu/x2yEopn35C4rvVFv9SD0LH7ebun0dvdBlv+pjuykKKF2/okwq3ncsln
xPHl5iU5dwG9M6g3RddSgMxRiNDKQ8Lh/hbw7ZoUtrUvW3fUhEbG33Z5nT771z40frtqKWZQ1AB0
CFrD2y7iuynl8Qe0gzeMhTdeKXvk2V7ouiD40UJnJ0EGJJEK1G2xXT0WzTaFdG6bjqrPOXxgswGV
DZENHAGg3vHVu+/tD/ZEY4yl43csDSxEvVHucT/9q3VG3fhlFp09GTYd1xTrQyrlKoJIpFsuXboB
zsq2Oo2lL/xDbQqkL0TdA11qwPKr31/Dk1qcCHl4hrpIZuKDKBiEaAu5tvO2958MU85iB3MmNKs2
RKqXlMx1lHl2LblGS19Rtsn124JXC1CTdKmkwzdX5Zg4UlNHtxsH2KAs1KIypHIMhR61cEXzEWDp
Qdlwsk3KKBxaFUbWzbvtrSfbw97c+jvChLDC01vf1rM3hwNqHx6csjLc+fPs0pe9ZgHhGyr3C+Dx
l3GtdfKr8Sec9yt81mw4uVWIBXCWoya7bhHVyIfZsKttDUAcA2PxJXQuBLuneGOkzqZPfIAGmTEW
zAqjOegk+rru7fq7/r4n2P2ThPDtVVg8NIGfbTVo2asRmDIA8T49nZ46GgJ1dw34+BMYrW8rHaWj
O4FNfVL5+9KQ0Bf+IWBEQ4DQ/TTYgijZJgeWIaGiM2I7+w/aJ1xLXc2bv2LOmHqrBdEeuHyCq2iR
EJBQLJOsq5EFHqJf7EPWaSOS2NMR/V7dJDiMKQ+iw8IRGkQcT0+iBcL+lXEg3rNKBKeprjAehLYQ
6PA1ahaTi0c2AiiZTDdBpfCrxYWc3hjo3v/UL3b+jfh+h+CadKOxbct0GeC+uUp6FCufQpCkfgNd
CxrWSX6kg3v3luj2HNCarSCRjstQxTpXLHAKz5d5f5lPwlKy7BQiElSkDkbPTGUDfSuU16bHIQud
e5wBmIb8AFI73s4+C7laNaZN1MdQefvnC7DFGUAEoCaMUYztM5meWib1R4U2P/AVyOkhTxfh3vEj
LHXnWHAUu8Wu8GPdcU4Y0RpBDoPYKeSjHlmmLRGAr1PwPiB8b6OP0/SEGBMsllY26UKRFInER5kO
myz4WCFd31lTGfWAZOODoOTh6oCXwzfdoJyTUkRTsMpR9m4inUCPkWCbNCA/gNRAhHSa08PqOW4G
DUlvACMhYFMSIgGD54JcMhGWb0M4p5COchZNBNKyrHfu96A9krms6I4jC6Dmyd699gVwO3fOHWzU
aaboIFdweZBQSCroKJxUCiLQ2hv4GkBAWH/CvL+pYWdtMVEoc/RM/on1teaS/6Z76xMrif547+Aa
vDMWjjhjVSfA6pQaIrsEpq22Ke2pUxfvOVWz4c4EiSYClU3KHF9+DBJvG5tesgooVVNB8djbkj0E
p5cZyMx+tUJmqkL7kldEgAppUmtLS1Cr3++WoBydd/Tru4PAhRL1MKWdchDHBwlUzFZNEwUqUaT4
r5vy3h8m/JxMqFglAq0bFbOL8peEnHn+LlJVoq7DDMBrFn8TmG5Nq3XE2GrcdRIYcbzAG0vqFwJg
Z1zytpOSTc3BWlqtKYU+UUPV1hZOQMl1/2Y6WFTn1rtoADLpC+vpBx/BxQ7qPygJ/uhUwxLqNk1v
fekUyQQsdrXGcn92N38ptdm/8sFMK1Z1dIApcrTRNMQCqDaRxcr89+OU1eu+Arb4WiZUKGda4xnx
B22iqv0ElkFQERR6hR5GeV2xpK7Bs3XNBrX06W7o1T0SI6aRhkGQFoKS71M2p5l+ZW9H9C6uTKsI
aJbjbw/5we6zSJLuRIr+aPhI+7Ro3ci1M1Qfv5Id+Wx2WlKLJomjSGb5lh0HZqB+kHqzfNWjZi7N
Jxn0Cvb1sWnvqK6sXTCL5BVbikGpGsebRETgl1jROBYQspqiu0abGOQtjFJ6kYRWVMm+DBOJqiIA
73k4/KCKv6pbpmc6pvdrmonlJLT1THPczS/9i21kyxDAZAvEtF0L4qb1A8QYKTSGRjeEd2j9jmVL
fYUfBPFOwEPscMKHyaAL8GEq4s+Eflf74XDSWy3HatW9abfleNbU4wXNltXmB7fl8hba4FAqUkEz
gwVJJNCE8s00WWpOptkyg9VgH5+o7B2tNoPVo43DHU2zw7BkRlCZ5xx21dXhTy7aZySiV9pZ3MVM
kEwPPAj84y7cOwTZKsw7h4/l8RxrKoaeQ/gAlFbnBEn2lpTTNIO6TMdBQNmfnhqTksZA7P5eYfcN
7jyOcuMAXqC2RSGv6ACWrJlMkjMBCIUtE7kr80VYFLy+HvaEzGaS+4CMpKmFnAnSWQK7KtR/ZjiI
nA98HIF57uR51QF1XoKJjGCvZEIgMOVZquooIVDKVOWrkgohKe6UX/ODGqKSKmJfsgzaSUoYBB7T
8XUvJRAyuXBIDZkSsWpTtljh9e8erRZuBxdgfngH3ogmpJh4YBeJ3AVOVI4Jw7b9Qiz2mkVq+qBF
sAaKpDbWTBXuOthslk3/uzxHEIL4mE2WZ1VxrrDO+rkUiPDE4EB49w93PtwEW4QwARerRaF6jnSm
uEN2ICJljjatStYLnt+s78WMy4x0ne3LxjbQhrggj3wCtJVak8mHCSApXwUaVeaGpsnTOfKA0Z9w
dnVeaGS4dSBoNQ9JN/4QSwsNrj7NE1I25ujV7KXmGYCiOi46W4YLwf7JOT+bZSCfEeKUFmZCGcIX
CliD6dhjfvL0V6gvlbYB/ENVhZ3VP1iF1qgX9Xi4irsRgBC9Tab+25nM4g7lZVGuJIhL1sN3Rmbq
zLBWTiMrvD1Foabzii7+0dqx3VJdT6hPD5gDyWrQQInzSFLfJNz7IGmoQdqiXRokB/hidz4vBR9y
1wHRHMEVgoEFc0HTSwOb7pLBOqPKqVYd1aBZrhBDZCGiQ/dBIobFZsbgph/doWFH2Z4H0eymc8WD
1bhTH4/eFmucvqGgz8QwqLN3Fq7K80wml24WwfsCpxlWP5q4X+h9vAU6ANTVofGbNMr0DrSCMmP0
dvSjGgpNnSyti8queZrZy56xyKrvziuipqrWoXqJVkAZfTHgutKZX9FkFWKn7FKsERxXoNyHHZHZ
eir7SqMnLwtrjf53OG/v4hZoDdw64qeceypCESojityA+vrInJxwXou50d/WBkaDgRx04+6H4tOd
kcDWHBEvXRzlalsLirZgHaq8s9bVLS6fnJjzyvwHeBbeNtleJU721R5vUVX99X5ZmLzEIyLtsjd7
XndlspSyzLE2JTTAA0UU/KOt7yUEBquEACGh8JZ0EzRQoHESEkDCL3VBGHK3lYuzC/dTslplXVx5
HhtA0yLEELk4kT4Kqx93JKESlxohyVV3LBrTybVYYHloy7NaDu+iNfa6GACdTIcf2V5fTjsMVay+
yb8Ad4sGCEhgBATT7TabALYI3KuFMcKUN1X5XdvQq/g9j9dTsfKa3JkuXEg06ZbDP8eyMCsyx9oI
2k4bu6EpIcyXdZ3EoNjpg8ed/KVsWuPkd7uVORDaKFd7lc0L9W4GbrAI6PuC1uDDZ/8Im0pls33C
v+FlJeJhk4mSeD9tNE5rZveAWZ7YEr9juYFy8leQpPUmxuMKF49z4T1x6/FO2QVJuk+7NXZMRzup
yURlS/2EFz7TwBssKK4p0dyaCcW7hZJWvu2g9If34Io9ZNU9s9EQ+nUa9lGKQYwWjZtHNOAErbZD
TWkNoRu1YOY7m+9vqxG8R2nm8MqOgkDjzQY1oFoboMTsu9EITPpyNALFNIIC82SDQMiCr36v2aKC
SeMXJE6VitwSxIC9nANQsbPNwlZbBpyvBT3BWj6YNMcRM+xBvTk6IJP+xCheOo4AkU0wwUK8QxC4
Oyj9s2aOtNcxRbV+/s2H5SerKKAGgED4T4droJrq8wiIKwEH6r0V0vBL5vUhPfcCuqNi1m+gOGjK
SS9bPHvJ2qiDKCaD8tq8jslyJCZGCWWXmwsiU/SKLO/O5JERUQy/WbtD5S8UHZjcKiLcgGzKsiAF
Kj/ReqZfihCmaoAK0izqKubqQGsL7Ee/TzV35/SBxNFVAfMv6pG2JPrIBMOU+wWOzQ/ZNas7wm/p
YahrkdWn2X9VzztzMoT0AFGMaET8mlSAPGon156e18q09KmsoDJhnYtBsYgnEcEJJTVBSMiH+lSv
SXEAkPNO8+Kz6hA6TjwL2o9Gp5HVXK/0sqWAJUB2Vt3DmA8qBpJXbr0DswOp7kMXwgZyS5eppLyb
HFdI2mdu4uDp/IszglW9Q5mN2EBdBVWPBdomBg3PifxStc0iQAW2SUrGqgtcE6Gs95kU+g5Fpnzp
RF0+u5a6ptLxV4Iv0Wz5OChwKFIZMNzdQNVM7UNYnjFQStQKysjm0AgEmX0dSVhknUj6Wn0CpfHU
Dcn2d50z0gGnvaUmCuIA4rAPpYf04mg6D5SMdVz+9i/z3dqxzVLEU3Hva00veEKqGfp1SMlL7qFd
wFesyU2KgOuXuWkjDIg9FvodhdlzAse3Lw3bNW2PyuCGDseWWl+FSFg+xEp8m5SwKarN+29XZcYb
f6w6bxabFFFSy2ssq8wj9gHtAaRb4YNYhxKhwumni+C19oV/KXCGIlcutA2qveasYm4Wez6adz+7
e490uUzJpNm++Jex7D8eO+sFwNa64PWNTM/NVmYCq64W3Rl8lMzbVZCOD+CdpNNw6RBKNKvgDuIq
ykyb4InJ4js8I0jUObTEY1+3pSs770lgjKARJze+XuGr0EasgKBUgiPTg63/gv65x7oPDUOuCHq9
2ShSuWLnYn2bTWJELZrOaaHGVhWZaUIAJJu7fAQZD2y4z36IBARCEJ/xfIq4xTT3VmMZAEyA2AbL
vhoeK4SWWadvjsEmqu2yPZX1FTri+8G8k4K6z4w+uMOLo+iC+YWUW42lHE59pHWJ1tRM9iJBDT/j
z3iLcHURt6cXjpnJPGC8I2xJ30n/o5y5kE5BHhqzLOHYoRh4zXIFsSqrTqmC+A3SNjx8UM3zRIsC
CLIFSrgSWoROmi8NoPr5fQ7rp/UE0gTc67ZPBaKnNUOHQPSwrtUY+E9eQC2pEcst/152GUxz1V37
VNGIXoXjlQ65OCHgjgiGUhIJyRRJiBQkfE8zXkkB4sFAh0EHfVzR59SzIlYFoUKg3lXlw+jWWbRY
5ADxiMVPIyIRGRKuBV+1oGUiuax7Wv8k8YfeIuF53ggXlF70Ha04Wn02YJ8RyP1K8siuxFmKQ06g
BU1Izfsi/070rvxh0FBMLVUqDeipVCZgZ4qWJRAdfG90FU8vIQ+hZDt/ussMUidIoYAE2v60+pN3
UEiW6IdSLi2tEjo02MOKzkyt0Lx5mmdPwlIv1DcFI+JLrgWpewaqlNJVeFSz4kjwp6KM4vGB6jKk
9ctywBYBbkEZGFaiAUMYUKeEEfWieuk3G6E2Zh1ZVyvfU9htMXbuYcDeaJMFLBvWCNg1d4hAfLBn
I7N1sKIRjU7uRreCVL4WqzcWRYqYeU5z8uZFiF/ZpmUSTf9Xj5cKmLDKSilmMfuwVk/UlIiZ2SfL
xO4TUlEwECo7TJrE3s5spu5fB7ypqtR/MDeIuUCZqEvOAdQ/V12UG14xKqKCUkDfSldwh/zaBims
CzqxIqAx/l7mFSeD3WAzKEEdv20lxnAdfV2J6+ZLRC7ZpAV7zyIhDvAbGYw7GaXo3nhDig/uqlAr
oQwxg2X+lVeBdYHubOBfdDo/gRCB1IGo4Wt7kVaJ1GSQwAF9Tjd6TojeoLKmjrSWZ7pH2XHECOAB
ZBCtGBYTfXbtZAuDDEMbGlUtIEa6qQGl9vkTpLcyAcNXzqu+6sZuznBjIjKIn79z/0PwLm+UMus8
66zB6AtS3A/xEg6ebp3Gkjo5X685/PbSziFSIbbGAnRloGYmiyBwsnyASFwlNckJbtnBV59e3cqd
W7QLYIRI7H0DfYK6U0b4RbqNKBhTImJQ7RTKLaQXuKKoyHsFAvDBbJJNl9L+kWzwFVEXnqKWYiON
iFs6Wgiswjf+9vBzjaTV1e7ylOMxJUJoS2MpWWkrwrQulPbgETkDPhI9KbT+YykflglWiUh1dl++
eKQIHXYLyEUpYuUsA7tNKASVAr6oaqicVPHvWSojkHvy/jSUHuoHXyU4v00+JSJ5oXn/1Td8MIjN
ap1VnQa5B1KNOioBmxxZlUQbFRhLpYrYmYRWtyvl+1yHEefdXR97hN4RsY/qQmIzuC7gP1imtRuS
2wFik5OmrnSm80Q6AMRsIMMX1tG2Qo6U/ukaA6Y8pMnJSQLRXeCsA/jd2/UF/QWGcDm6x7kFw0GO
xug10euUZBTDMMv7XmvOxGbR/LlPC9wwEfFRmif+GGzGm3FpcAZRi8OfwgEdlCgpWR7RjCjEOWzr
5vx2SS5IEfRmwRmfYmyIGMI61EBRiRZ4NPk0rX1me+YQn686y5stNqrWJZVKtAaih05LXLtWvlVr
LqEvJMCAtlitfmeEudiGAXXrkhEJkj1SZkgC6e1UHOZN9hlFVtWfdHVXDVviWbiWOYXswzNh2rCT
u3hfMXmI9jgxO/DbO/sE62tnazY+/EYZtUl0tbCdLrPgAcdEL0v16xMpcBZ+0vivQHdBElTHdfRh
MyMNPGd+MpAhpOsBFfjVVSium2QNxVyjuvQvIAfvCXdYCgsE429JS4NkbhdxO800+5p1Zzd8jnfD
+lT8K/BIEtmlbsf6efUK/RqOXqztOadX2k0aH4abFfqQeQyPVLggvUHjVHtim6lASA0CpFTWSpDv
7xuSqEQfcsEH8E00FnZDwYXEgCVDgBF79RtWMfl2Ud0FXq09EsEI0g+1Ns7oT4k0SmUMtK2IuaqS
ifasI+9j7PbmZnbECJyPnY7B1Pp0Pri3EhZaJwQcFw9StN7hUF/VD8m7IuLHp8BiRVi9owDjKYLR
04jtL6kjEhqYgOKcqNdzBmdmgDYDcYb2i1o4eAl91b+qhh/4hCVoX1CKQcUeeHNbPqQ+HoAcgpMc
GFbyWDMh6OmgsEa9Tt42aNqiqHAF59T5dkqxhChAjCXV7g75Uun0S8RUSou6fMKf5Xq28AsuiJJo
v81lAiRbLPiEQBTyU9ZvdXqlhkqYgXJjfaoIa+MZU9RCg7QO1L6hdA2tdpI1MbYkCVLti70uCIcA
gro1rA2PU4MpA27E1S6Cjxwqs0qlsuGk6EJANmyhIDW5ZXVR4SHUStUBPzCbs1oNPwortPl0Fvwa
+ESD/fS/KtU7CyD0ATKsCNiQBvVUmJaKsTQ0dCBrztdmBpE7WWCOGTYKhHSoIkt1S5xYYgj+iRys
ZUDVPcWDuqNuMOXggKGmBM4kzRSNVSv7UPVThCm2mFBna1DEevvK/OhmgyX7B1hlpcxSNDV1r7SL
r5RUtVdrhdEN+JepdUbWgxA+iZHvCXqBpP854kgn4OAO8i1dIvPa4D+Dakuvtyi7MwrKQgyX4MdJ
dxtldATMdvRSPwf04SPhLaiZUBXVLqNgTbs59dT8EPREFDjlrHqDa18CC7lIvkArLwQLAPm0G3+a
1ILMVMBJ61OqDqmDMIp/dOIZXoLHaHDoutQJd/9Ezx1qoqD8or4iXMgd3SMRaTUF9FXQwqub9Ykx
K5DwEZhZX0eJQ0jazezkSUl9hypGyVdn8ja8DE+otTfQLZNymZSvoEvCmdcrPyiZL/v9HxoWKk0p
LMAPID+qofxBz0GDjmQTplxbmFQ6s2srtNoClT67N9rUZ+am5GT+WWgyq/NDSwzIX2AubZD1bQp2
0gpB7fJEYc/4x1fOXSC0/pAwLGEjZzrQf30h79c8pYCukFdG4FrLzrt/BVm5iW7tJ6XBdnlUHaWD
Z/fRE2IfzL7Ez/vb7NjwubUm7eCd4rPJIgOiP8Oa1oNK3dSJ+FBdn96Ic8b3Rb3L+O9DSxMiVSvv
3pVGTtE2sAwVjFOSWZvwyakAH8NW2jD5Nzcs49JqGBa/qS04xpfZdwh59vj7nb2Xz+V5Wv45T6vA
hn+uS4Pbebmflkf76QcvgicuFLv217kHqE1xailhyrvtzvnmNI0P4HgksSK1UBHAc69WnFq5AqLX
kFzBOGCdJeXKD1rN7ACSwFAydeP9CyR8g32br+pKraDoM8klmZEhb4VN1KqQZT1a2tQE0ipRZ2xA
7UeABDIhi9Qf1dE+YCVQ3tfAoJefY8bRFiJaXhZCpLrQE6pNvs46u/y5vEuehaoFrnelpU5Z2RK1
fc5ylpvpN/UsYdQ7gaeklxIwnTrZm91HNx0CRWNjBkY3Bam7axdimRY3Oi9oYioNa/MQlKDpoW4z
aEw+Tq1sHWgGUqzetxAUAz34tSim5P/QZqimpkFsCHVy+Rw4YA9gpzDpQp9RR/oiduAHSa8TZima
RLfhvn8ZbmbvcWHa7FJOZkc1+yMQd7DBr4sKid30g3zEcv5TnK3/KrPLxN7w5CAN6/396DM5jlSk
O48ElbvYNec4VmQA9+Mvzz3h2eARSTEFa59SUkzkGlR6ZdxeI0D9GsORh02vR43d7RoD631Swwvd
8G6vDOn+Qjzl1doRc/5UCW6amIlU0U2Zx5RbWhXMui21+aIePTGqbBNdbBLAuEA8sgsyss9kdETf
S1dLWwGIRQpLjDWhwNXnEkBJu2IDYHYjLrLrahdjt4xZygBtp6RyjaF2y2y/g5BK38zSX8pLwWel
dXSWrE+GFVRSXcIGTSqNtVD6L/C5Mj85GXsLCAR2tOKhk2RLNUtHM3wGeBAWQkPqAk6NtYBJunpY
WiafEMR3EMk/bSHTKm49rIYbv8Tqo1RUfEGl9pLokug++rEOpcu/eudh67zqXOiMlGhwVhn0F3tC
Gh1FQqTSwFJiPhlNRlfafkQI0SjSrFHlQDWIp99IxOqDhYTYgc/aBVcJiy9aEOpYXFuU/lhcRZfP
ZFF/ZDgMGQPhE/HhGe1eZUGIpVJIHzkGYK3CoWQ/ak/gyVRhvDGdIWsc3bOrNbEPXSEWgL2vxbVb
t7qAgSBm0HfwaDHwei3W2jYLTBvnbmd6a1jvLvkXLcDfTc09tTe+wTmcj7+rO2YSCIwc7/37s709
wfb13tF8jaUatEVCFGar4BZZxMgrD4csVj9C56D+lhjsFqxKolDpTLNOHLzNcI8BE5ZVaVJCw/EY
Ifo1KHerQYVaIYFCt5bcF5Wk4NYx/JHc4Zkp/iTWKVKHx8gKL6RsWvmlJAUxej2al1+iuHYKyhkF
ssEXYc0nfHLpuryx4kA2pbfuILfJSSv5z04aiEYFXTnjHeQonWwFsV5IbeScC5WbhNbJgh8F+vz+
Fu/dm/cioi36lTsBr0x/tJGWwPHnGy1bMUvcJnr1cHRh4/0Mn3jJAOLqllrvAbIxgwogrhQVSJGy
vply0T3ctB5upUfBvvVkJjLsb8Gp9XGvGFw+grtVbZVbqAtE9QhqMJj2tydO1H8qSkBfL2aB0OZu
b8D/4BpQts5vkNPGw7ujkpg619ve/MJppjTKqaEK0MaAV2pQT0e6Qbl0Xd66yAMvXgrn2KCOp27v
jcQH5pCvqdE1pre3+bqY97pbHzSnu966X+elL2Z1Z+6ZpcP626xA7ECkI96ONwMqQDNVArN8UGhu
NT3U7alQF1RoSEsVIib34p/4hCqsUVSmA0zD95zkgeyGiEq4coV9ghgrolIDo/6v1S64AjNxMuFZ
FotBg+ccLDABiGVdx8uTWqEBPZt0FvSiX13ICZj3Su2qiJiceu/q3RMX35E5V9r9bCsu1PeK5CQd
o1Oj74+ceaK8LKxW4q3jA/uXnlGGhupSLMb+ecxMbnNLbUIaJH+yssmRe+Qy12v6S2oaqCBhqEut
j6dsWS+T/ahUW/I0WRHDBP3RWRxIav/H03ltp64sUfSLGAObZF4BEUUSwcALg+AANsEmmq+/c0r7
3IPts21ASK3u6qpVq1aZwgB16JnOUNhErMiD+gGkUlngJFwNkH14/MsIHh/c/EGieGPIvQVJNvVF
9q/x9aY4F91xgw3k6HmFwL/H12sPJIg+7zgWsnRAjSBLjXZvj3Pp8hYZTJjwTM5tY1hxKpNt9zK+
Avs4HWjuWagXkQ41a8JTudYWikeGSozqmf1gv/z65i80VW4mjzmY/LWVZV2Tfx+M65Wqysbz/oGs
5tvFBqenajZVyl1qz7dy6hxex9v2+DpuUA1ShJC4aX8jAFXP7QD38400sE38IM8hsAS0RLJEceHP
zqOs/jrOWJz0yHJ5oB0AR3xxRV3Kgb27NAVBwSHOBwHM7Mlp/43VffyN0W9xcLjEqgUCIiDCIei9
c575P333MQ4RIRW7tTL2BERxqVNICqQ+3rI5GP0kwd6cag03uoQebygFzCon8L+UIAafVms4c/2i
jRLgDrKpIOZFepTj6jAJlYrz4xSxE/90tbLYWL0jPObYZ9ZUCuEeII0gW5zQdb4J8+hZQ3yni4Wj
SKC/GRC483+N5HlkRZ3VY9Zrf1PDnZQ8eUzfsV6zwelNYrJxzBC1s8Bg+6a04bxMMzOcTra+OIoE
Q461EGJaB9aIha+SqFSexDSkVvYe3XUuY2HzO+1ZbG2UjIvbrp5mbqgubxYik64GwiaABgpUPCOw
Z6WNPHmxZPehAWNABQFbcxoRKDa20tjG20+r0/tjcl+RFs11FVGkRC38HH6TVN4jRUY1Gq6HNI1t
L988AQoSyywv1Ns3cmwoXHOSB/UuGadNSH6bR1CUyNrc2IPF3xZaJ0muhVMcyAu5wAm6V+SZSHUG
00MIh0V/nDLjhr+NCjWVytPGXQ5jcpUEoT+gM6uXyGtCgCwIWgaNr45iFwqwfpId0CH/rVakjKq+
+gf8Rx3FbrlbPrYl24Zwd2xnZUOrXXX3WbttcZDP2eExW/n8Hj1Vrsh9ZrmBpzn95o8nOFxUu3TP
7PUkSfLkzwWvEb3BUXkrlFCgf+k/rSRciQsINNEoS7gJnux29ttOHtvmeQSQVBXStzuHjf1+cQx0
FxefZIUmX/fWhqo42M/jl9URQ1X5YFXi7pZeDqXadXwPjqzRn3IOeKimOQ2a9X2J1qjUSuSa5/Gt
UkR+CipVWGhuo13vZ5iu7KM0TqDCuRlipksJNd4t2ozMDwSCrzBzw6BZfq/Uy2VEL/r0Vy134H8M
dOwtatT7wlzzFadVwUNJ5uHDGOsa4dq9AT8G90anzG+qMl1oiQc52nKBamsVcT+PpXTFSGw0Yk3q
wb331/01ORQnpMF+ivSOv7nkr1WRlMGEfrETzm5QR2KhXamalnGmyRhDIZe9LsEIigixw0gl1ZLw
p5wMuxItWjQ+lDWzj8pBO5ReyBXdK6fFvWJ2xIeJ1Hnta1M+LX4W89ptLOqSoXBHG5egEFCxwB9a
eukEfbRw+qztXgvQOuhRQj7M6c5s6hGIY3K4/ObIgt4FvWqtj4SXM+0kwTv1/M3fvk5Ws2l7Jmv0
UYjgHZ8s1G+EIujn0mnSE/6lfoKBRxYa/geaC7W/W+UxyazyNRM79u1Q3dyq2jskKhmvRirUe46v
EPGQtrlDM9CACppodWHuzaQ/ouaDz24xVAJtoQgSro/U0icmzNsyYN1R30lwN4J9r4ZQ4sOOOlyR
nGGqGiQk0RKjdqDWpWHQ/UcFSwGNs3Q1O8lO8LNI5hN0ctORVQPpEO8QjTxQRKq8No/yqafaqY6l
EKmFo+Q4cSkxVE1dUYGExzjFZC8iLCjj3ceu8dU4wye248cvhfgF6KQ+zKeIQQl1W61DsgWidwR9
iu1aSpGs9kzfHhSWGZFrESgQJoAoZdDhQwa9V/6Mw/oCZsSMzlQKkBLT5Q2KV1M0th6lFBLnVAXl
SvdoTqvdxo1MHGPby8y+iqXdxEyCHG4pZ7oh8UmRIIi3U3JpZNbInbm38pcg1TFVAXgPGapXg94U
TgNG7YWGk/kWTRTRgCVcxlrtbfJDSFHBQe7JhqZ+kc3z0Lpsy6dXEFCyp236C/YuUPM/g0svh3Tj
diQYDwjUOPS8EcdOtgrH4jqek4F7O6PT8oYm5w+NwiDWA+W/kXsekotvU1DxRlUQIjFEgQiiE221
rB4HPq+ksPyZ3u4VAWOA9/Mq00W1+vSOjcRPJ+ZY50eXpsxLELqaKtjZjkK95KI5t/UdvNJyOfr+
AZNg3Bsv7Lmp4a2eAxNm24iK6+KQ/3+UsphtPOz177ZUCGkmWwifI/tIHkeY0j49WUfPu1IWeV/K
ZAqlTbpUPCrhsC+OiyaukUM5LA+vZA82j8rmVAZlPmFdiL0fvad1KsRLLwIf33vn6j4WTKWOcTM+
r57QnJjAcqE8ZFxAA7+66bzUzqjewc0l0//T/Gu/jNOja/env50UlttBqnNufTQzr3tqeH7oKb5p
/SKHs62qo/1Apurt2Ds3XrAw/e20WKXIqQkMUezYCZiTXxXAGr6Hh8WBzTfb5KMHT6vL+EpniXnt
u5cjrs+ESsIe+amLv4EmdGv/kf/s7Hts4HzOroYCyXdpAlYc2oj+QCLugkrEV3/T/xnlqBLKhBeq
Xz/Qo5jjwyOASlnPvkItLGwGNPwnT5gLLMUetbzEItKzGwMILA7QZYUiAaO7FZOKnR/tNDgr3T96
DFiUBae58ouSbpr+cYfWDd/oo5Jr0IUSt+W2+Gj9siypQtLzzVRu7XmTwkikmn/hPWWD7zU6kOQH
d8Hn+gVBJGUKbzWT1Wf4YvKiU6vjkD7BJLfTdIt9VM7hT6dQ1T8q4qb/0nDoUpvDpOLYNeqsqUFK
4QFnItrJzD7C09Qym2xjXqeyJcxR5/KAuKO5OpEtu01+6VVXhCGELBr8UGhWlkOiK7OEQGuqVDIp
MkiYkpX8ojPG43V1QIwsMi6yMMoeOdCFoSjg1xO9UUFMLHZsuBct4cMuh9FqJbWRL4r84C9Op6NF
c9oJYTLWOLYPOoh3u8unymxpoGPWG+oOTFaz7FK/BOilhxO5MFQnPvhl7IDmwiI5e1H8H2xfEh7x
oZKufyIjNMs/lfdMCkA5XP/0ZvUmpzyT8WewU4z8afCUXPEDKSejLU8sRWJemu0v5tW+OHf+Qqqb
XOUJIoDEW9YZJo/iNXpcLJH+aO7aLIXqS4UEX5W3Wa0RyCB6kKqFelYlT8yQFzgkvLAOecdc5/P1
hiTkppSd2PP0PNsNUEuvvCvEilNv+TKefuWd/9gx2S6fQVRGbEmLhYWU4iogKpCPTpUngsRddKxv
rq+/NDj4LtOL5VbKT6/1AhYUxg8uxDJDmUvpvuTfH/Rt4oYt46BtyAUT85nVhpRr0BeAMFNzhZ91
L9dMDUt4ypf+VoZLposp3LFa5wV25AtvhCUJC8KYVmLEHPKXD3WfP4LvwXc3BXPlq/a0a/991Sg1
T9+CwrWTyXfT6FTuS5Qzf1eqiBJ//VTpGswX/861CunKFn07dt5s+QM0ExkB+uR8lgqwiMNvZOBv
3/Xvlw0R++le+aYZQ4wtKL1v0EDBTQwOWMVyCzY5dB5goPbH+QA2PJGZPpJOlbXIuDnSV1uUsKCF
NW6JAUIo/YN8aq8wi5cfFero8Y5QPcQXf6p0c2G6DfmsaVXqtotCH4+v/mf1SmGjBYAILHvnaWBh
NWq+TN3gF5nM+hywsl9sHR4s7ZcYzVS7Og/Q84QTS+VQTK9SU9mHQcnn8KX/OczTx89elEaZ36F5
yxutoPMzM+3Wu8vY4icZQUUtChXCoyAfJSA/ARKexqby/Lrr6qWisYoHYnQneKv/Ycgi9J6rpCMh
/QOeniUEVmV7fL3T5PEH/ulI+zDH6HfCYgdJQYlUyQdazMCnwaKwbjMQ7k2KJSLgTgofCa9uE+SW
6ABAvb2NGD0KVO/9HRwWGFEbcm6IOGIXs+NMSIH5y/iL0qYejkkrRXB2J7339wGM8KjcZge2PSyn
hkF6QQxCuPgfjDmCLbk6DZ4g3p2XMjsgP4bSe6QTyMjRVlgyrlRqOthFeeq7gJbcr9kT3o+NTNWN
wuIn7pAJ+Mv4D4cQYuIYeU1VY8DFni6130z42eOf6fenv0Fu3kXj4pCuXwuEc+zZEIKhtHVA0wGo
qLGCl3uuzNsfHdqMLj46ShQLLFvFK/gM9XZNoH+iYQL0pzZ4WnyHpPjibhtsEOUDYI8QSyWySGIL
nklCc7rKQwA0z282xZiUzAOtc8ZrxXPNyBpyUK+gBcWQYUPhWWCT48zwLiDLCv50H2KZv6esPTQ9
Wik0b4SnaPQTYyI/UY49P6F0GJtiqNlbU+fSH/dS8ouP3+5f+6+ddPH25jhTEsTtGroyEzjvWJX1
9Mk2SbUtN1Ya7y5AsINb4y3SKP//wXzyIWSmhoTAoCfGzfO8fkn1ujvxVjTS4v/zb2SUZFolnJGE
Q+lvbF3efyIwoJb1d42o3vaW7mBt9BaRTR9KEQNxi+2k5DBdbXE+dww0/Mj+8I8Y/INOjhmc/uID
txO/19N0gJXDSM7IIstMS6nB/cCTFz80JZ0NuBMS/uJubjHX0zefoI05rLRFYyPb0jHJsTAOV1AD
cNPc8uy3wQ+H4Yml5/Ay/4cAWMOk9dCxu+sTVrcxQFLcXXts7mxfoPaYbnvapWLUUKaT6CE7vcZe
GemPHvWM7AJgmas3qz/fZNV4/WKeycKWOAeVp3sdeBuzlLK8jI/T/ZTM0xkHRuLoR918jT1903F1
VNK4+PYofwKqZso3Dla6sJMRh2q0H5+V7K2yJRXLRY6faFIILeDM4tKug56ApBgCuxgB5HhYZ6VV
EldGHAxaOBZ9T9Pe2xhtpxottwHm/M7XniZHYubZZGJQuSs9AdZRPRAeWAzieAS9VNRJK2+/xHL3
1+pRrUHarRmiK1KCz4l3PFt+MjWZFh+lCNSQyhcCGW57PfKftR6RFtUlEUw4xxdKYK5DZS1DWLNU
8BUaHfUnvSPWKLxSs/ho2g8PlNU2GYfGHjXvHT/dehP+HXGbZa52gOSNbsIUQILI9mqv8QF+KsCZ
7tOCFNyyWEgirovpLBCDwl9YkIf5jPh7B1lwlZuMVAkC80jXr24kRov95224jZSbp/glumXH1/ev
cP+K95DdBsVd6Ydync9K+qNyB16Ahd4DN0Yx06nwU26c2OOQinhj+77M5rdSGqM6eGLJgMIfq8Nz
F99912ceDnTjli5QpNm6WJxoa7tFrXFcLcOIUlBJSeWqR8PUMlc4pdKSihX+xNXiR/JQRkKWATJM
oxH4AjgChelR5pVbAuZPZVZ3BtovtYX/gdLRvAOO2ozaN4DVuGplPFtG8OLfZLm9kQirhXxM8oh6
ViTVLGuKIqtTUfAlHZop9dGTiQ80niCGuX5/72MvmEf0bEA7uz3GwgrBmivSe4uRnu/w38ePxzEi
zG+JyzFuQailEib2RcYTMNQ+FigRo4m32epmbBsXNGUWeCHlffjXFEq8kjZxuiZyFbb78NvXIbFL
wvU3po2ZkHRhuDQmpiKpsYHo6xy/BUxy8Z3WOGeWku2GrBNrhqECmUUmlnPMcZ0A1/yLIUQh1OuB
HA1oLHvHghtaED71pAHgO/lfKsTtBOW2ibjulbLbY1iBSJC2QL7X+WAt8EwN5Bjvlpw2r/1HVRZO
9TzApjkQPCegcihPFqSseUnikp34cLrqUddJQxycNBvt7KhGkvbtvpbQkDIIK8dnR21kGe5VBfwz
YS4g+t2xKEUmTX+t+5NQE+SP5JCiG6x1cTwNT2H9rosDwg989gLR+lr56DiayP4Q40xA60/v12oC
3IlEpRHo1yglnRNmNCFyqjmGDCFvuOKSitRpal5q2B8GKABhu1cU/uU1/FYoSe3WVukjkMWgyJo/
JhmGZ05CCPC/h1RBc9Nk0LoyriidiLNperXxSHKHJFqbgWDi2Un6FOQRTVI+51x50AbG/99QDnfG
ODGkUl/RAT+GiUF1NBScsie1HoonwlEnYN5c0Q3g24nV4g7dQOL84M+GxLd07SeYtH6r42z7zK3p
z4N1a3wp903u93l7mtPVXJsnsZhLcjztGcp/FB0nZlho1HJ1iQGKk7sqbHHD+YS66bDG+qk61Wg8
xZvMJR5X+qps5MyZ+EunGLVLeI5AH3SZgqhIe2GHhhnleTl5TA1wOXMGD8rH4I8yTc/LTxd2MK7V
DVEfCPYoDVGhl76BXRUBBFdnaNV0qWslDXCU4UmxmabKlv+QyuInChvkhnqbNgKZBJ0WI5l1Q0tk
SUw4uBNBf/SJfO2xQ89VxGz8IH4jCmaPpjSADBs5PmL0mLeHU1uiwTq2UkgNv2apjxG99fKV3lsU
DU0OsiHx5daeQ1xaujUW7lq3pheZBsU4CMyN4r4Q75RMHm8u8A6SDcdnELhxNzJ2X50qytzkTQiC
2LEHcEgBRb97+Iw+OLToqHKP5tS+GncwBvU1LsSm5is2QJYa0nmIBns504axC4Tp1lgMclGhQ2kM
fG4Fxr4QHCrG/WVTHaRorkuD7R3JVcbnXxoUr59LR6S0qQ6TntJTCUllBN6gRdd48suWooxL7Lj5
Wl+xg0H8Ef/Jp3S+sgEOrrTAE4rb4kOy9mBGDiNymsNNkw1Jrn9cB4S3qNJQfKuok4Y6qJZ3vHJb
ZJQBglTtppaVofe+IRLDZyy9UxAN2djYR2pvYUiR/1Ca+rAxw+dz62MHpCAZDWCrsRMX1Qv9CLxg
nLQGLaH3nU5o4sHmgB3uTEhhKK2UOaQwL22YImnwxY7jZD542wUVqb3QVkJmNdCwP3dvlhChTQS8
woSKO14QgsF5wYM9jSRi45bamxME5iNAoNpzpydek8549R+r8ndN1MpoqZotpUDqu4XX3PIwKywL
r7vmHacl8BUX2uVl6rvmHuFlGQrtS41g/vXvjXJ+VH74pi8yXg41f4fmhf2DvqsFyAy4q3Rpo0qj
c4mK1e0ExdjJlV7j36u/Wf5NCdi/0XlAK91z79Z53hAM5sJf8oHhLZbmfIT73hLnLLp1fnnBGeBt
myl9Twkbj5kKkSOvO6P83rl10ovt9Hav7Nenzi80ic6x90s3wZ/oEF0W2ffse/79skgv8uOX8WN4
HlrI81H/JQ78baRW2ffP9ef6tsjRyWd95FFgkNYv7y/vGe7gvZKaFCeXxd+Y5+fvD1psjH/hgI6R
XoSMli3fxoUJju835QW9HDo8yB2iczj8Hl7GWxqisKaQIjUFs+89KtveN8/4+Iq+ez6+AC0vi6/o
tOAg6Z/yflhgb9lExdX8Vkmt9hzqK/JwB6hdu8XTJNvHb4OLNBYRAaVbOveFuQxFWBntDdPsjRL/
klqKtfAV5yoIe6/WQ/QgB1H3ocZKNd/NIhFkPuxMFv1MJYiyHkzCZgc7cQx6l+pr0BmFtQhjQIX2
NMA4kFOvSTWCbEQH6rjs2Y7W19Kx/vraMdHSaQbM7Ckf97r6CDdKZiABjqnBSNjXfLXKVzRgkbVQ
CNRoXKkPB3zCO6ZxNP3Mk27qIS98XWm4OBFEhgAeN1S0nJtXXOU5+ikuliQ9gQETlmQRTae46mEY
AnbNMX5Bj6LwaxBQhX0vYw7D2qPfw0X+lwzE2fzjjBdNGK2yGsn+kQI0ebJ4ktcks9W8ZpLf1LUY
IWE96vBNkL7AKfdQvvNY9tlFh9zSYgRfjTTYyPfC9OLlUGab5aCJmq5pRn14+Vde7PSvSm6SDyVh
BhT4Wx6Za6wvaCEan1Fy7DOyqWCFI/z9xQhIgPR/E531zxK6KCHJLFM+KuMsFrRSXXBN/AUHurkI
lERZxZgiL1E3iUSooUT8oSRsFy+M0q3qz+kp7Hz0wAg7wTToMB0ozh8FZY7ggF0qpnOoz++F3JEA
TRaG2P2FQZ5OO0Ep7DG6BJbQS/IlNHKmU3cTk6wcmoF2YEA5R+QKGbtmp9xBErzz3idl21nQeIuO
MZb88zdO3liATzMsCEtoFUBy44FDV+YkOFS60oQ20VqMjtyPMnnbY2n0UW52BttyndEul4OAASgx
low7B0pu4agJwBpQVV9CgHcRcLcYplixnjfI0sMgTxeM24j5MBoB0EJWZdy5N3wydLqASTVFgKA2
QgG9PHrvMxFo+BZwW4NBmbNEIZ9QbOFnJg+1e6cw+NAhh+whsRnVIe/3goY48UJzV75UptOpVwZZ
2sZnfOCItVTujOYQrn13H6Yfo8cTC+EhRNO39b9GJkAMmC8+9q80qL8P6DPEeaijwNzzhrGkPthi
mCPFWswIfOb2HkvlTvmTK2pOA55LV8jscgWdgPmVKU8XIfe8RKq3Q7YeKQJuwj2Y8tFA1++DztRb
MyUH520VUT4xbGFTmmHI2Bjk6nWw3njltFbrIR5BxBfPOp96xRb1eoBTvQjeIsV1/KtHdIisFahE
bSmDBLOmVSMTQfD9iv+D1sQK81VEO+INk6F+FWbpHwQEyALxyd3VLoVslqM4uNzVordCB3cmQbSL
5bd8hcbyZVGxKHIj/hpxELIDcfEff0w8H0J8Y9WQnEaNrR+hhZKPCCUMsRIQcTyxYXwAPDk26q5O
r/4zmI0eBODNo0IjqSWIExchP2s4xH/AE+ScPRanX8NQYSQv1d7rHmOG/epp2nq9xKwVyzh/vYjs
76HspXq6jaVSKn7NSLFEkRZbz4GBD0LuFMfErtZWZGApseJNwPbigEmojSNzjT0udwqRIr2Kxk9N
T4bP0MvYVocoZvKk74jfZcIkypMR6KXwQxi4FKMcJcjio87vb/yVeNs7M6/3wEHcb/p9wub+2I4V
yvbDiLUIQKPL3GTWBLyRAR3i7DqumH9QKM+AR4JjfZJo1sPSObsj8cIN7uKDMRh+b5rfaFExJLMH
CjZU3HrOCTYnLohzrxiAXqJ/VkuFa8bbJmONZ64X90P9nT+RH+Y30bcd/xKrZP79UHzi46ve7fWm
U4ShYbiyLWBap50pe8s5+GpgEQEu8Nheazvwm1LAPUQ1ZMWOx/7DzJdZAmb0gGoS4u/BesHPS8Te
NHRN1jrMCZZcwu6SVItJsB3CoQKBBY2/qiQTWARiw6Om28mCRU6jsZcqRsEkJi/G5lOc4fLFpnxC
Uxg1pSdi2fiEKev6jH2eFmu5Zo7Uj0CTuF+jF9bCGkuY6cNXj2LN2uupyvbfC3snuDF4+1ViBTTe
VGfZj1kN3GKsxT8O2mARdkBpFphQF7V72cLlH4YIck3LmDxAqdEAfjIDtfDWsw/z487WgUQXn0xN
yWhB+2+xSazDlDGzzIFilDzTBKsUb9J3qBhusq/ucuxwHWz6wM3kgKTqFu4w26Lm8CkQNOI17Esv
pZ9GZ8qH8+pRcxojcJ17gFsDQMfldqa5Mk3K5LL8NCy7YIBulTDeHb2QeM9n5Do6NGwHnSbXwsEh
Y2OLR1MFHd2KsdJYPryrBVvZlOtkwKjqrUIUJY5MnJMvFl0ivarv7xx1AgqVPQfgu0zVC6zTfPk2
s7XWH7nuIwJH+wrRiEjxK5/zXFkcuWKoR8VRuovJiTAg3Jge+nxvIdOo2Ql7V2pD0XVxvZLejCFt
UyIeQ0tq2JSsH9YRgQPRU4scDt0TqoYJcbXmgEgiED9nXbK2iMMscjbc8VGop0eQP4GiLzVQf6qw
gLiXM6yRma4d/ViQ/8ZRNdMi3Qj8F6iWSBwQRDAA2KPVZ6qzcYPEmJNL6E/tpWxg4vIY1EtUBdLN
scVmYErgENaWxQ9UVUTypUBZB2Esz1s9N68zessVSh8S7zRcKUp/uQ3P3R6tahA/+iHiNfZ9NPO4
kxrO1Sr2kSGqEUL/1hGubLg/rGJ3tcl4Qh5NoX5Iw7cKRi55EMXVGMbBA71QZR14kAqmKphQ1ft6
aQ9JDdQYo7bZKlPWWhdKQYLlqU8wFPzRWU1MP0b14yfIZTAb0s6GCt68ORQzcL/AVGkA9GPDx3Zo
bg7eV1OdKmhiQIVfnS/gK5JXgDhFYEIhQ4GVNPSCdDMBsIQ9TOFbOZjk9gRF3K1MF4mSJ/CU96J1
Q+sc1MruL1IghZJiGGvc+gmKYpo0hAJSvIDPpIHPQaAAjAQlvbfAsSYuwYRsLq/5j6FFM1+tLAxK
5AHWJ6hdAkvc+naLD+GDiGO2pLLEHCekbDh4awxBFkkDwUufB8MqL5GSH+aqT0R28Dp6gvZyu58Z
H/URnWnm9yQsXMNjw9ERuvPaES6gvKTU/m+PljmXghs/7yt9HX+C84oL84T+yhDLf+GottUd2Mdq
RfzR6cvIAJuSjAbmO1eQR+DKAW85UzDh3yojIPzHJ3Gw/vqn3k8OKbYXf8DE6cxzJDkYVkmCaYUV
eB/NjewmlgwH960JDMhwtsbFCpgoLYNtPCnE2VpzEhwCWSYQTcZJ5u/6PcZTJb5t3yg6rry7+eKr
scz6VHyRNyTFqIqQiUcqfokhMGB/lI6ZRpwHLbA8CQmfwQAf9V12sXIjvB5Xuy7wNnYacZbFOop3
IR/NF3+2mhBslzNCjwJ8tU+z1lYM8NKbp91nejgrxOZwCPose1FgMi/ivMwThouzZzbFrZGFyjkG
5NPaO/2Zufm8bdtWiJVf+tQ0gxGK0Nv2A/l0VD6AH6nKYVjttxP3ryI5XiZh+g73ue/9AOXmXnBm
70q6Olq2j/PxUt4spQS9BK31eF1nuCA/VviY/qmuup5I45hIm4G2WNIPo/IHhQ2pieCd2qFT4F07
cH0uqPaEHmqxxaNFlwaNHEKrP5GzSS+lPiRvTuT9Vn/vN9mn34lfaBjQH/RhNFPkxmBvA/tID47U
7LHp8xKandjsCIUemiIOzjTf4hY1ia/pl/RcIb5hU+jQZbPZ5Df2xUXA/uc73ZUfhCNEYXHeyO2J
MCQhCk4JRDtoaIa4GNNpaGScZxfrBGxu7GjcJvIen7X1vLweIwaG1mCfoeO2mUj1WgoVxn4M1uoy
QKKDBIAmBUlEfme1855WG5ufoNqTiY3FUA3hbpxibX+P4nP+9DvdnKiw8vjHen1CpYnCsNomurNO
aNdC8l5vzFpadbjQbyc9mJjB5DBtXodTjNuNy10l+8u+hI4fdSb8nmVbBQnMlrtLdKaxuMsljVXj
v5hy/SzD9NiUimy6WmrS5Ck4uDjvZE0AAQWOBe5ZuFwZQ7F29+rH2XqIZFIw3jfVuF0V8T83klJ5
buixxn17V2gFNNqrvmraEy+ViIBPh5hFm03ag8V7wxJ3ICaN86ol2XUuwjNH0ZDoYbikQeKSjaVb
NLWDCYq7dy5508nUmDFFoOOMqoKEJ6ukSXXHnqzj4mRlcNCnbrK7zGjydQ9V9DdzWywxVhhJ2idx
6QmjkxPEryeCKJAkJcGWDD/NDNu8MkOu1PpmJc/oQOe5tDmjCX0beYUmbDavzZYZ5IVSONDPwdIx
J+9O8TUl0W3OC6nGIQOw7PrBXZhi3l23tAmnsOQiuWtCtv6C01/r8gKVHWMJGj6HVtVcOAetLcnk
P3mdpM2XXYkivMO3MiRmxGnP5BWT0sA2wWonHlljfVLVHEWL3xiYRDI0w+JmXPkyk4LR+sPYzbgY
0jWKa1Lp5HpO5rMJhGTa8bT/oM13eTJmgmDEOVMgQ0M0LEBrwiLBkWEZjSkYYJNErE3TsJwt21R8
klnsM5MGA1bWeFJp8QLeONZMVugz6dJgL2m9M5WYc5p+dxKTgjMz2duGORnbb1/QCWVFamj5QH0l
N/kcV+WVub2+I0I3drGa25QxbelKIuzB0MTDQjaHAgHMuTUWx/IzYss61z6N1Y1JJ51t25OLc3l8
Hqk6bI39xzXRE/pWuZe1+HtOry/J0DOWXMaSm1ng5CY/eIKcxSFgY3BXZJihC+6HZ1iiltPPss2P
yCyoWTn7L/t2TQknjlUuNvpz9KT6KA3Rijwuk4RKjKHEav6nOjRg9dFRccAV8yqE7ugUZ56TRnEO
5ZmuSTKruFK2Uc1WjpG49xwwzwidg6S/hkQrGtgm+2G8Z7hvJElNxpY9BSSO+8Tk5Oq29Cn9t8wk
hihxp8+NCBgzIm4ESoJW10/qiDM1UR5ylhqJG4v/EB5IIZGOqZ6g//8sW3RFxduwUaP4jIBMnVCZ
I0TC1c+BrEqDCEeSZcByiaDAuPgxHcR5NdMX1zo6kDF2+xZhG1l4ZG8tOcI/eAnG6M9qT/Gklwbg
gC4YlU2TLsVmdWl16i1njrRyDhoOmvM+oXey5nRbWWQuCnfEMUKpS5agaZnhsNQ71dhEcR3ITK9b
SQa/a/IkipjryapKc3s1uzHJ9BmNfQ7Hl+7qH0/piDHzmQYLmttgR48MN/yTCAWHmtuGEsT3qnfP
e/hFetauu1peVpTlEl/sJvZbMKmoB2R9VQF7o8v4x991dCWbmOF1X+HqUIWJS7eYq4MB2zVYYJ09
EPOGl0iWfKxJibfFG11rckztP1jgyQqexQ7RDNY0tyZx5z19xtuCfX0bfCfnkalO3R8mkk4Xy9Ns
KQ40C9SDOSgYeReCrjXLB0zjI8B4WreIQTyVok0ZQIw0JgiJIUoPHi4gEBgNkM4baP/rGwEjGvDE
hoL/QmzREHTrm/sMAlVD5Hc2fIN2UorYBGqrt2g4I/f4Wwc8ezU1QNwU3Snk9J5BgBHu8YOYJ9wU
ptwHv4gA1XqiOkOgpGGE5R2Ci+3QYqWeUIF4n2I3S7ClLklmXG+GGanr7nNg2gyKzSs4BsggOc+V
sA08S+ZTYgkmvMIZtdRHBzsDLSMZAfE5StFU5OstB5619evSz9WP59JhNB8XzyUysp3rMj+9tV+m
tLwg7Tcp9M1oRj1VQL2KOJtGmky2257uWS/jLARlt1DIjiWGWuoZgk+VS5SpwFdtPce0RKemKkhw
6jbQ49C5dBGiMvmM8kcO7Uq7X+XQYmFhIrTGDtCWtRK36dQi2FBwKJklWQI35jmdd5dgV4Tf2JNY
ENxZM8E+quJeZB3E430HRYx/hw/jm13sXQbyiZ/xFpGYgXMjEZ26Nwok4O6NOQz0p2pmYuWZxagH
OPf73qljju1MWW35PDySX4NcT/r0BR7rNUQck9Nj+cV0lAesr0L1OC1weRkeqcmODJZ8/v2QXnAw
W/cNS5t/G+TJfhtJest0F2x3ClGacuu1abENjD98T+4rB2xwLWXhbcDKB7zo7Drbnu36PqLtMNWV
KpuvZePdzqrKY8U+44SRE1RQrcG3CIvKnhHOcKdjnDKBKzPBAKwJy4QYChgEtnxCE/X/aG4LD3DG
zj/WPYS2EUxOzDSV8zQg7F6szXivVeX7RozHMW5ld/dkt+d2DHHIltoVSDcH/CfvJ4sDxBh6GIuL
ZQWMBoCbj9skknvqvVpayxM9s2KwDEDfSLSJDaXiuhqkNSHWnmqFpeABQCQ5VQmUUuKzwR1t1a/6
I7w2XqhqVOnh/kyGcMMgFRmiOylBd9NrFUJR+R12OVcQSz2ySbH5DZJNe81eJTtIT3YMY3XcWlvB
CScVV5+Ap8YkdQM0hGkRdxLfx6EbF67X32L7nePqVwyCiIQJ4TW3bqE+/r35Wo0PH1tQfUOGlh0e
bw/DylyiaMN46BJQsz3xOHGgtJSAjT9IgQG+53awmQnZCkBpL3aATjRmAPwFedEAskma/PenvwkM
Cxqz6SyXfiLqlXw+NQjx029voGQw2kW4D2DYvinBgOmG0lSY0T0UpIuPOPBBPDDcMDW5DRitofXY
tLuRmcDvtI0ecqagCTh73WUsCM1eOcQj04t2i58xO+gyxn08dfZDWvB0tzT1+CnfNmWIyOnxEztW
fl1M9/b56DPV3R+7uc/Fz76Wj4hzaTi/xkmhTpA72DJ+oWM7EYRqG4AQzX2o+G+6ltQR22PE7UJV
DXaIQVJ6bLzhnviARJZjwd/hxejq6h2iKQIdk2x0VYcKn537wlfCzdHG2NFSUvqVq42SCI1yXXLN
/tup4ZR3UxO+dNs3DDiH2B+y4yj3PqPFnGEIaYRtqz71D7HIVbgA9QfSrvfGhp6bNitEhSBWb8y1
bAtLHsK7bfcnVsInfhNimi31+Fwkq1MVmov/2tTyaKcjpQun5iv4A2XzbhoPOL+YU1wVIb0zUgDs
YCjzA1VCx4bCBQTj7qVXU1TkhcNag2eZC8EBSbxoN6LWaZB5/Rv99K+D8yD16iM7eh7Bf/wFUafm
nzQBXsa1fDiWL6Ty0uXjpnI4lTLPpaf465QvPYM6fpewawWAK3Ru56ULkGP8dSMb+v4VIXRA6Xmm
mpQ+Uk6UMNHRcGY5ZQAztjU802TslcZ09WGWxlCbjvZmuNCW225p4nc+10acBMocro0wD/2XCcAV
nSZBuv7Dk1Tm9Srl1QAeeDBeliwarz1RzMfNMM4c7jE3m7qC2uhYuykCDLtTuWp0K1m6SdCgldDZ
FNs+871jWF1ej1K+/1fGNhjsGOmIJlvk7DqT/aQvEkVhqefKlQItP8fWCmpqZwGSzxyQnUcxrXss
anPoaOk2EZWtlzGU4sKEQvL3w+KIvAtUfqYd6qCM0TPBEB0V+Haeb8ssJYVPQWsYPcJ2dgMjLEAn
uhGP7/xVuj6hIBKi9/CPv51RfW3399hQPN45JRMEjO/GFc1winhLszkYOK/kubGVE+y2+jR3ljwK
9BOH5Jt6tz1zWXSXMCS9K75Bs0oE1MVeaoFn+kgYKzFg9qB4/eFHs60wVs5qyTxJDRRlTWSwZNT7
2DDQeahXyMcv4zW7JL8Vy52j02mXno+27NrY2RKX5wTAtmSAtollPxv4+f/2sNhFhyHlcuHccCDi
+KzAmeuakOnhaAYa3lE9m6T+yhM7tGlBwhATngrJeFbcUBhQJg6eSjRp4+UFGkcb/QBIQE4v51j2
dxZ/BmqcJtiZsom9LMVXMbsjmh0w3dhIqS1KLt92kj+mIajRcrgwsGAF8ek94mnHZUYiCMblDGN3
xk4Rpz58j4Vm+FCTsUIG7OjugIytCdy5Tyx5xxeRM9UU5bH3YIlrat4kfgRkUb3+iPyoW8WSBs+g
L9ypM/3YaV2hHQT263wOf5GBF0UXbT42ED4IOSXpRXMU77SrzobEUFLEdMVaiklLQBWhfm7qAspo
/ivTdYSwF8S/T3sQ6ocAVX6p5kyiXzml+4YK6XodRlogL8w5Z5kQVb6m4YOW2UobkINLcdUuVenI
HUMO5gGoMjt/nhUCyVI+7wkXB5CS1WEsS3TLytCRGOMTEBy2ADp5TqzZnT4JrpLDusiQJqzkcJaM
YOBQE960+pyBVsgQS+KwDzZ5HC4P7Jt0rwh4kKLnUjVerRZECNJxzX2Z+Moy+tjVmi3xBIaHGt/8
Yd42ltOgE52/y6JAa2idwzHzL8mk1lmOGVGEChoXcRgAx48O1wP+0moxe4yuu3y+ZzcmNGTLirsh
Rn6I0jWWI+gfF7j6vkRwG0knmxpNJd1nYHxKA1XL+8TeliEG8DI4Lz4Hfwubx+4/xKelSzaUqxIs
QAJ4s0FUe/D5VDcFu06XXD2L2zlFZQrDM4kTWexHXDcnbvCntaSX1isZS5JOMMOYuQ/C+NfQEMxr
dJGzcxFKuAu6OpZug37HCFDlBbeB3Ah/fUqC+0+CHpeZ78ZPjSL55HeC6g1r0pJzDuEMRcXAUiL9
MU/DIC+yZAiPBzDCm2emSSpva0K9JRfptsJK9LVLKzrwO2yRvtRr4u0sfc/RbCJhivj6lgOA5pGB
YsaA8oOuumm7sQyHBK09Qs9w+YQEZBfXusbeE38ATldjSDhpRIkV1UGaMaPe6wmcY4cWlxEnQly6
iihIJVBy6jhdPLzrEwutorAexRtqt4pwUDmDrXVle4ChsSHDZlpuhnVeMtSKgjvj+Ge89Cghdxq1
Zp9V5gsLzBWGcWQaY2qLHCdeOdxbac9jeOplTppbJnhwI+T/qMauuYgJozpeJxOZI3mpDFyRxeN9
BOliumOncMyJJZOuwbOfWjtP+4mUkclO9AZzTuUQAA/X7ObHB8e3D3GkYYTD6k02EzwUHgKNYbjZ
lgBYyYjHdRLJ7DMbq0nlNjC2roxZt4dWfjIPsPOQYmNMober0QKx/tLbjA6re4uJ9VU7oEVV/7lT
F7vpn0/l32uVvoKF0hOlrQMbruJe539gLsMMBihwtuMtn8h3C3eDBHLCQ1LBnDqDxhPMUidqL+KF
nBcuDzeny9wk8AbA4PbF7WfoUsPNi5hZTk3nV33tVcRdzqjv8/4XxUuYO/GE5mpgfLtZ7mJqN7MB
tra+zoOUuEZfj5L0UWvA5PSekobjKx7rxCZzPHFqo4z4kLKPmFI11qYUofjaMhXP1WE/sDeZXyYO
8YocWgBTko3sREstloQit0aSzr1i8NYYku5mSQCpst0sjUSc0VqEtw8DmnhkhtBdaN7DOMjggBMA
/WR1DIBzYGjDe5KbucOF3pVXNvaz69p8/cUfTHrHHAVeDSeTL7SMKaXc/pZS41O1QMHzw/rmY72Y
Ln/UXtSaRoozylYee3dxDJIm6buSkUYA1ZjOGZgn/uV60/so4p3GtV1YSBK43EtHVawIrj1aZbxf
kxAD+fw8kvI4kiB4AiR4Is/jzHtUlglFAh44GtsneMy6BLDpB8ZqyQrW/aSHEkdOZMMJ97ypUiD0
YARXDeG2lcuoSISdJT65UGSHZ/KJ9c4QUgBMgwltyvNH8ImuQbFKegakB/FW9dJsYm6RP3EO9W64
+WKGd4y4s5F5yhQZf5fZAp1vCrXkgOpSoBMJnOwG76x0ObLXCqMmMLIFLpZtpigTq2xDGoFRe6J4
4pXQTZvsbv+MuWTTwczNWOharxx+gTUrGqmkrsHzyNKnhojNPyYfpAn0HrgZFDmzZrGaf5ux5Wn7
lniby+Fy+FTXQC+7+jexpWh8EgTYZVa77+1yWJMA4IOJjicY/4wHn+Wyaf7QKosXGoWx37q78ZBb
J3MiT/k4BeQNp+CK/7xP3DMU452WfltxMQ/3tJ39H1HntaQ4swThJyIChHC38hII74YbYjCDFQhv
nv58Kf0bZ7WMA4RMd3WZzKxyG3QauF51KxFRUSSDQg32sP2eVPg+O4yynwF49LO4hUWS6azD5vMz
W19zu+til0/BKKxhv4cK3TXL+c/86JKQ4RkmUqfhMSmfzc3scXDnOEKQjrN0vdLqCjxpHqKOIXA3
7viv2wwdI38yvwJ5tCyLYuAvwcESrV8pZcUdSunWcCNEor0xHfpYg+XbqvQJXBF3QYKf9sgw/bhM
Qv1gZLLLIC6FCrEvZ9uXOMNpvBleoDzR4hllltYhvICxbIDXknLbBT0Ck53NPV3RZQOBrLr3nmzv
zRL45b2Xdu5Ufe92o2iVqn6jYO8+IW3Inx3TjCqISs+uYNwv7TL8etoPEdiuNsBuINfSGHmV0KE4
CWgjv2kavxdC2zmSIZvmu1XcxQ3mb2vTvG2Gxm/SsI9dkpw4461SqVuY7qAEM5n71zDpV258mX/t
yrTs7J/+tjv/WMfuiZd1AMdfY1Dv7eTrVmhqfKOb7wZ9RTzx39qQekuBVh44n/zPampaCmt5FR5G
0E9ODtu2btGW8Dq+uO8OXLFmoVlFGJxOyAiDwxYLNbXUfFwsMcVxNSSj5F1mtWrmpwAnl6DqUgtb
ASiQ60BBSqh6zdWFTNEQyw23B8uCqdbAVjQknuzbqtIqTf1MAS1em3WcJgULjBiMjZrosBRBwpnI
/hTasj74Xh1smeYGuxCWkShky2sTKOxYWbcAtFQQVqJtfJFNBEMI9QkyIHVvA1t4azU44AisYz28
PX/MGz2Ga/3SPjbK7ulK97I5sp3xnG4R9Pzpfo62qcYLRZRCKjQV/Tws/iMVuw/O1A2PFlISu3D7
e2sVSFh3Kv5mdVmVyU/VQas3InOBjNj2be9gwiH7JumADADB1cx6z0t4CYCKhFMpNiK5RJVNqVW+
Ai8p/9CWhX4wzAifrreBSuSSi0+lvDOBr+ymNEK9dQzr6RtWPSjFdzsRdF2S0tJcvrcvq21zDpQq
bESFqBGh9NOIXi1pDB/7aRuwcXvXfTytfQMBMQSAf1zar6KtdONrgvZ8xa3iUvYN77DSn6WqYbJg
X+PtzXq0yonDb6eveweXCd/fsNAae5KviSRyrcattegE72lseAAmI+PMM2jJ3rJvSDcZTvpbouGr
OZVCVBHN+jouo58g6MRehGAUJyBHQDdicBVqIwS8ELwjmAwwg+oEn/wA6zwB5wASPzh4kHFR4kuB
cCMBMPs0T/F2lsN2FEcpWnmlEbEFrIJCdG+fEL7dNi+oOh3RRQb8B2gjGhjWezxHP/oWNv6KXKtT
X9cr6ZqACft1YN1lsO+pBGGfmdKIEPbHdgL5vQ81GGaC/vByNhhslh2Ur67jw7DoCbe67Rdxc+y3
y6t/qkvUu6E20503rE63/TtXqujdAMX+SGqND0Qxi/P8kVyaJKgk4i3+xNn5xvyEoLYkWbdgXaR0
q9GhjMsfLZjbL+i3OmE1QC8pBZOrXdA3gIWBv9WRQ8zDy42jJmr85gvypMYCwiLtUQR5WY1hlaZQ
0ClQuCUDhJvBtFzVN1Tf2Mm6hufdBA7E+3GrqRNLdyHobdGaTu3sWB7IO/8dPGXQBkQWeH8kgoTF
occBAl9X8DlnvU0uvELtXQfIEacgmVzOh7/quSwu/mO9V5bhQT43k0xkV8IvZaqNR14LYp+jGADl
KUTolRlwPzLth7115wOv9hN9saPLV/+/qJdiewf9brS/db4oNCI6NXfZPZlgqxyqdJ00K0Mz3owR
DvxpOqVlYbAbI4nIIdbVDtlgfM7siyr3iVfiVI5u7cLw0LjZQkuBeuJe1wmivM4fF/AUX/09H6rG
D68gjRtd6WftZwmoJDM4exW7yqMUH106OTHLUSX2rgh3sQvkj5cpUIvlFSU+/+nfBsiUIBxY9+6c
mHR6T24dITVIMuoF8ejMLeRiXAP80pHDOAaF6NmeN5/tY7Bt0vY7Yz3QuhlZfMMr+CjxovksJsQt
LDoQebigJMap/QjIVGRfe1eKX9f4DLpqe3C5mfTTAlfFhUfc1736kL+5yWgJ83Jxf/QQlUcX58ND
F+3DPWc0fnrfh2VUrH2Zpk3zA6ilkpZ8Eo1kT2ohmDWacUwEtRNVXCCKDJn1y62lSAWwjhnPFVT7
DGb5jsbX8bZXRMYHJRd9mBpsKK9x5Z3ipFxj/Z2fmzqQnDtiZId5xmLssRl6nZ7JxYyB+Xm9mpN0
SvjWxXn/vreX396VVC5tEPrXoDA2hy8g1Lj7FSOsuUfefLeOT+8cV/fLXe95DnamVUrCNCj+WPTH
AfZ/LNkNegLt7d2etnJz7zJ9eEQGJ4Jpfi/HfgsC6OgJe5zgumuu5OkRixRIU5DuHRyivXPCVc/S
LmWH/KbWUYGPD2e7QkqoebpbV0hR0DLwk0g/eIjF5j6nXiWxjBK1sINbab5ikT0VcYi5m0Rph4AS
n0wPkgpuAj+U50Z6zS6DWSwWeLosuiUWXX1uFmEq/l0obShvHSdYa/KQ+IvXZuGl6vugk8gKqTDM
cwlZSQoU/IjOx53TUia71Dx28A75TUWqAv4uUQkZhY11WM/J7iprm21ZSjP3TxUA3ifXhQKTQl8e
Q67zp/hTkUyf5k1UEAHPwwKDvCVdTawmbKAbqzdKoEjTs1Lg2TGuNHNObgmD+p3Vg3owb6qVitl6
MPTxZgPE+tnSbDd79xmfELDORzj7ZF6wt/zpu11v8jlMeS0arAysUm8an0uI6hKyYmDTRcrKCVSa
V2dPbQWk/qnvNAQcnERk0FDU8ASGyHRGEpTtzuT8zfchBLvp3YZaI7Rpf7wrhX6VD2otgznTITOh
gaAS9HVDIqfef0wadCx4LKp3i2YPa9T48ebotAhEH5Ze3k0iX10zcDmG/bcOp0qileJP1QMMqwMG
MjsWnV/OM9BXcZ7rg+ISCgJ8B7WtSq0f2E6sYPwfCeKPJE89UEOIPVdK9uY1rGQ6kKX42avYz152
sRFaNFAovfav/SpWdRs8wm2gr8lqG3x/H+GGd5ZxcDYp+qHF1iv7AywGg1t5dvZN3dQrdgArQXuE
3AboegPr5MjFGhR5T8esM3uwVqtNfSXayzd5jhv+myaFFbqIafvgmDT8XZf5699ax/a+fWldCCN2
O8h+H09XXyuz7hWDyOGAHMMT1ULt7tWtshRdoGokwzfCIR/ecRxX/I+3/635dK9EsASKkXgikNfG
krBsxHd0T254nUiX0HbK34RfmpbNcUJPgREWGQTNR4VswrzVsE9NUSNIOGBu/EN4/TuEaolW9lM6
MZZ4m/p1ieyZTJWSSAP1CNsvGnZKoCjNTtXVn3zPMxsKgmgwv5z85M6GwYltm59QM6K2Vv8PJDs9
lieG7JaBztLkX+ro7p9m2XKEpP61p9Urb1uxw3pL+P4RnBeV8NakrwPfgmRxQya15oAaxiOWY6LY
Qv0yjkj9IkEhAYOKVeqoZ6GCD9Vm8aQbw8IQQUg6NKkRkh5wV0TQydmRP78s95BKfmDATFoPh66i
b27ug1hQZNEGyXEIMbyYSiL50GWN3E65zdVTqJwT9g8EiGr//HDqna/9Qfal5u+GaiCqBxLx3Nwy
A7ds73DKrpmvrSF7pU6QLyFFK2H2QXCCuKsOLdqL2EsvfOeS/eBv8ix5MH1TqxalDB5mayYajSnh
CF8whtTZZZ75hRcwrYjdVPwa25cbkHjS0sdvaB7jR3PPo/GjTa2u8Mn8R7OM1xcjW8YVYvkEtDdv
bzqcoDzpEan4wSjipIEwceXwl1STE/uKQ2MsAr0ghynOlRiHjM8vHvoXfxeZWtBbv2W8ZCC6ci0z
H1sHj18nWAih+wNnbQDRss7R//6R6gM8rimIr/D3dxrhkiGqg/qikTUE1TVX8RJrrf6fGpApYhEM
SDjXXvXlN1BHAINWdP0sFXENlnpWfOV7ZFrGwIc8vXz3pK6qu5bfubu7/WVa/hXiJwRcxPP6j27J
PfzIpKirStmdILWD36w2W6g6s8njkhWfT26DRMMbf4wWOM7Le78p2BzDzXm668zB15CouYRGSkro
y5RLH8F3lX5BkWo4z13+6zb0wKUPogFqtTlxTFRm/BZIzJCuRscABT9PojwQusRThYuKIrLbJhSx
sPZcJYYPrWg9Ihruj0ChfOuRrPqoKk3IogEn/yZ3rDJAId6XUO/4ZiBI1Sls49xBUpa9191/vKxy
apvm3voenEehplsC5M8EDg6KpIEoRt0tIbFY8UtzgXbRESRnzIpfsKpErp25X1tQtychpgrrYvYF
8gxh5RGRrgMMJIrJ6m8FOJQ+qwBmOEYYAysqtriPlybwvHGD/IBy5GT1ScjTHBP3cSCfTpZ6INdf
zpeWwcHgbzAIqA47A65QdiFHP4NVDzIF+BtGFzPmxzctvw5Z8Gj5X0jxUO4YsmLJk7cFFwQ7ibWQ
ggxu0IFegEnrRctT6qLOc2snhnPA2NGV0i6/fKYAfMLDsPV1WapQkGLUQw3+jRRyZeEWl3lA6ALA
5iHk4h/VPTqLvNAGXM37BFZMhJoj5bgxt4Cbpciltxk86KMKgcOKqVRT+etpMWQS/UYj+pAwY/j/
18vl6CIXruPOlv4HizKbHAXZDka/u0QXbmuZ+zHS/slrXbff0QWxwCufsofuYDTl2e6wsnm0pIKl
5iUhIOJ2NLH7OS/UdISPZPpSJgHBq3LR+xdjErrr4tMqIaqL6on1ecZFGtK8VqUudnqWpIS3d3LH
qwK5/5/P3qImvqVtXdx/DgveautLCzHru9b8o0DAyJAnKKVIDAH3ivslgwBYXEl/qvsb74/rBh2J
ASDwA3/ld0nAF8JNB548bU7YFIs2oZcY/ng1Bkn1QEIHrOgYPokWCm3SsxmvBqJpQIfE1Ff8sl/p
SfcLu05poOKW2krMG0PkW0mPpiyT//AVVMKQ+SQzeqCHZm76b47W5bdbsn9xpWBSYsB0G9oRN3Qg
NQENBkmZa16J9iPaRySPRpd7oAwbJ6MnxC7ljdlapOnJDbKjv8ZoZ29aH3JS6C8TLykEPXc0rwl3
B9BRMmwZ6HXmcsBtGmTXTzAxWtOyZ+RN+TB4RWOu1liBVo8j4+sKIAsmnWeYZpppGS6CO0CZuhbO
yR4Im+PDwoawB02vW3D7GP8K3SsliUOkoA7PVBL465pCREiaVZWTHWmtDbY/wYrN+1HKpcHNwhfx
X63ELntrZhpv7g+Hqk9Qr1uAYFlT0MxKKWFWa1B4Qumx3VLuWM/wtEQD5fdT2BJZmjCGuuMBSnc/
/K+MsYbRDnAW9uQmCqmOgnwI123Y4/RZ6aQdUEdEEsQpFDF469fhczl8og4VmagWZylsFAFFBdXe
NwwIIoK1+kLfRkpB9zlGct0qOH3/y0TmGN8sgqG4AYdl5xYP0WVUn6NbS117pIyikE97vZvEd5dF
UhHMBrQbkDmKVXgRYvx/WHHkVh5ClFnjd3Rg0YDhTADmnFskd8Kne9uhHbjzJHaz5mJnfVCU7WoP
KA9SXJe3DEIGpDRxr3jHRBKs2u2yOxr8yd3rtrJhJ3sI01ag/QHi6CzLLyslZ0B82TlF6rlVJ7LP
3HAlu1tdNU1iumiZvLqcwDeayHFMA6jWXCI0BFycopqrUm6ORZKQehedOWCWuIVUyrrglvHvJa7A
MGdsKT+VtyxiSLY5ZvkFfzLSjFd6q2lJGjCFsqvGtVMNBIAgX1ULwdmwiBfy9gGadfUp/cLJLUq+
Fy0RLkWKC3X6leifxP/w7KoP8vZmB9gyTYcDaYVWQaRjfihUK8N9hmR0sQCteASiN+o2Cl41OBio
Er0TGQ6oR8yPMSh1A2Yjz1BvUrW63qvRRCD7BdwABMUoE8WDLpMplvEeFrGXjX6XiqcqrGaWj3Wx
I4lO0JmplxVSGCJ0uM+rr6IeoX/IWS9mTcC0TFP2op4eMWSbjLQDQ2YWs5NsiuQFU1XtBBlm1QVO
jw12Kcnygdob5ZoCxTPhJZh7ncW6i2KxInX+LDJSCUBcDVNLXL7uqzCYdSI37LjkUQGF+TXOsTRU
r0ioQzqYAe+Z5vX8jiQbECfgw4Xb1AMIJsUpJR+yyjjMhKcjmpkgOcxibcOFSpOUm1dKzaD1oU6s
DWoYwj8chzCNwjUw+L6qnWtJZqKnY1qnoOJuWojaTGAV87UGQx4hnDvyJ/7kQxBJJPnJ+tLxC/+7
HNgkGyeMhD7hJh50m7+tcVuxYFXHDO/Ne0AxYes0wLGHb9INlNWEuHD7XA1+6OjGDylkYWmU4RD9
A2EHFMBKgCi/YLzLUrJS7cqtEwtlk0M9LZfq7IgSS75JiAcXg8/WaZGreQ+fCfbm9G0eyNvRs95a
fvC//fQZnWBpurf78BsXB8ndK4iivPG3X6ThqJIUrPsNLFFifz+j/r1t4gc0mIPUhLnXoDXW64VK
tyHJEM0fkkJ8KlUQi88myQHKf9kflr3FgoQM1LsdUA0uMmSwBeYQdEE+RhlcMohKqLAPLv4aa0M9
FHkHoe1VO1ZmR3OzM83wPWe7v2yBp+J1DGnpP4R+SxVUAdVUYu+r1Ac0F8dKb+SgwHJwdae8Ntp2
DibmUWx4lWe6iCD1uczceYSzWJJVv9zIZ9CclUbb2neRBtBaBX0BDYZu90p5854ldDCv/KvDMyi4
JrUk0KwCVZA+2oAN/Xkujl9yVpw0B9DpCzLARGLJAdH3tqxw7gwBdEwXXDB1PuazzJAZQ2nTYhET
4FlLCLXuhmt0Yf+zNlLgt9XKmwgILQKsZjfPUVl9eXKCnHeRYMhsIOF1OJlIewa5EEEKyEel4Gp1
sAXbgEvhXBcFSLD3zr4A0+hVte91pJe5q5mPrUKyWABzhBT1aCyFKn63qifHGKuGf+LybtxDo51W
+6fKzv7ALbw5N4Nw43yNl9UVjiNievVMUk81MYm4C4Ckk1X1VjoF7wX3JJM6001RShB0NjccbTgk
arnBJe4rPWQtTwrhJYzqKRSEWRjnOcf1ccVkKCDwSjtWFAtgcYBGBp6Myrf2F0qYD+pVLK39JH7i
cMEdiTfRtwlxKxJa4I0AthAxMNeE8uIHfpFt7gzlAgz73AXWBGarRumeAgGS9CU8BSnz5sIK74WW
fq3DgCHj4ZlBxDDLIRRAxzkMRFXsb4CAY1CIU//uDB44yIw5VcMJG8B1KPidKFr4mVzsbn1wjVkX
nz6IYVxD9A26FdefwNc5hGXfoAyHb6kfH84WErAcR7NT6SXcA7qOSFX2TlN09on1WS7vEW7WzVN+
oRZXB/d5747S25aUtPXaUKcZ1xfzq/sOzPfgNXkAS3pRUhmUrPrbLYDBPlv+ttOhVbv7buJEBFYB
BdHNwJiSVfKqU8NDe+TvTN+TrEj2x1eKf64xNabX8Yu9ZV1RbmTLHuF5RS0BJSGpcqTQk1Nr35/T
d/RLT0c1Y83CYbL5o1dIgYQkpDaCYvI6WQ9qojH9pkSaWnVT8CHp36QO2fw0k4JNdbA5p94Rfxa7
zmpcd4FSlcFX5ZBhkjZk8+c2/gDu9K+iLIU+/CYPOenQacglhUGCTiRuMLDcI8XDe+akvEXZNhBe
Kg0ru1voPyfZdxdTiwobX7cOQDblufvAdHe2SFl9VjqBg7D7GBwUi3imz4QHBcQ8xwmsZhieHJZK
d3Nn3WjzSuYoEkjWevKzE6oB9xPiFN+PtKebXJDgmVCPU2JJcbea4J7caKBi4QjlLK4f8jPIiag8
R0WQNKeYniKWd6lYqsmP6SnD1x79jXuqTSGmwlVReWQEibxFPIiiGYoq+FJtMW/KtK7s9UYtGC10
fkE2heRtsIp+sSyIHLWiQZarwTGaVLmoIy1GfA4mibUJFRnUwqRR0yIoOiH/G0CI7UEkpSY3IGbh
CH/cydpf8nEcSWsyITuNkA7uGn7ciDj3D20WdML4KBy3VTBgT23F55KDafg4qTQy4tz5fMRaooFS
FyjX4JZ9owe6IKzhtEcg+iGIYfCliHOR0UBYBzqaFkvAN/1uxrP28SR9X4JAXAZ84Cr9PdPxBdU5
DhPPj6OioW/0h/kkGFbJeo57rbTYD1TMNa+SUkyZbjhzi/Wv3xpFPfi9G1zmdrvbilrrfut3tJ9s
QFHTkKADqW4BdrFugyfszE4QFCFaz2jbqsVNjqUPUEfOSubQyTLxX7AfmWd+RNM6ni28Ia6SuB7C
/mDAtNrJ09ELF/+4H3pGGCOJt4DfEusbAAR7mYGuDHq8F9MvrWUFIFlBhyCmH2L+UHWuAWx0lYVD
VYARlGk7o0eFJCnZAFyO2sh06i1JB6K26h5ixjUhgN3foP5FQKHlh6WZJ2tEvTj0FRz6ZXf55TU1
5JS43e0fBji7W1YqwT5UfzSDfqEE3PiXmr6ayCrG1e0qXdQvzaxzAunZWks9D3IgiAAMzHj0RnJS
NFOf/lFi1lxgzyDS31Gfdtr2eQI86yHuAC4vX+VDa9HXJf6ACQVAxBUhmBvKY89vASwKebM4LVy5
R1usvc5My5UIvyDswTdyPbkPL8mO3HF24aBlOyJvRW8mRFqkQ85r0uFbiDOwNgLOswRBAksArp28
h39AuhPVqkiQNhXD1OpAi6BcWbzX5RuOlW5/gY8Vs0nbjeV4y6PRrLQSgPeXnnqwIBkK6nWDLXlO
drSaKbTRqseO6w4LjC8E/7C/hlAqdD9ZOaDnX1gqLxhH+UMw8lzON+uqO/56Iux9oT1KOyUNK1Mp
vEsRSDrxardIb1/AfZKEP+H+NabyIKTFuYEsWfEMN+c8//PQ8tKe3N2MwyPHjF6WLNodLCZWti9d
fqH8CP/pSIlAwXRc8MSIGgP1yYUpRBvUnRSf7+1JwkXJvPE23IZC++gPU3Di23AqcgwYXn6RXhEd
gHgagL3JggwsCfVU/w1gHOdCyPw8VFDLgxy2L8Bd0aaxvHX+xcOjkZ8kZoo1gHpfGi9JaFok4w/g
PYYAMxAmiBRidFAEZRRDHR3ZPjR7Lzg+km8Wr0ujRJuep0UzYhuS2WCAZqzGJgNHE1e70Ws+9o4P
1qFBNGV88r8hN4mBCh09a9+hGFauI+5VtB0AWaLi+rbuE6IPuueAaQLASum3S6sbOLlIAzPtyFYu
yWIvlXoRzDIBxKR9vHFptDcWNDoDEMoUyMxkvRiwDXPZhkKxC2LvWxTRKnNYl9h4pjLeLRiqbHf9
Nx5zn98SH/hhiL+OyCOyeN+AMGDohSevBHwRRQyiVHCKHtFnxUNLwuvwf1Vso1sj6UMYKU2yTsrT
kf5lHht+TlkgIkboWuDvnLqfQ8+PdiUU87EnyJ42yUyr2jgHJXC3l6W4OCsjFuDQJ2QqzQ8yeSuM
B4Zz2usJ+A02t4dTiD1pzqgpC2OOOgi4ktXDGj95k4joD/DhFIa4kWri/fGv2Z1TxYFdslM11dZw
wxx4yh/m7EzA80wrkUIk7ySlDYiDalSbh6sKWTPTvFhgPgwbfgIvEYdSD80ghdX/5pD6yjJTsqst
N6Jhb2KJWytcmOMD+q+fmm2E+BGTkg8Q2HRUhFMYIYfQRBbUyTOUS5yLst96eVf+TlcClLSU3VCh
CEQJy2lCzQW3gxJMw1fsQaTZ12tUyKIZ9RUrjtyj3V2y9zsrOrdf+ZT1mhWYkEcwOnweHdm6Dypf
isbnEX/DTA3lSYt5WbVnGXhVAzrLyQE3l/eEvCKv0iDrA2jHE/LTgNQQYW5GDlU8gXoyuLtuoU3p
JivN5EjRXZxQSKSGRG/sFm+hCq8gWYlFnCybJZi1ishpSQ6r+2Q6PGn2VA03vplNbSFxCx0lFkSZ
oOUPYZD6Lm6CoqtEhaJ1gpaAiAJuI5RG5B4ysgEdqDZr6Ymrd5VipTzEgWElqB/v4oCxbAC0HMEQ
gQnIvUNcTvgK9LQ5PIJGSYKrAKqn5UHqbzUm38lGodwnmxPQEiyFNllpm906tAwZticoY2nsa1NX
bW2XIJnQTyb4EMLz7RZU6Ct6C0rAD5o3eo1WsnaRBW83USc8Gk2Dtdz6W7qz1ttqaavFVcvoxW1u
6XEGr0qNbY7+idrSyf9M8ofmV8YtAoyJBgNZJZGUyEQzxWjprU3zIrOLWQWCCp24yGIbMa3K4Uo/
SweqyrKNAjw/0y+Wh+ErR8YMJZuMEYVUVfVFgH2Rq5KRVI8PTZYMTSp7KYv5zVZ2Pk0LWn49OCxa
0bryGHJ9K1UN/79l9UKZkFtUdeWA8HGc8nQszftjiwWE+knGuRUzKRd9yTNgMx1H/chB4DVgkzGR
ynuIvyI6GKv+gvmsX+RnZEuCzL3cmgzNSklZVkofJyshDCs9E4ISkK+9bcS5A1ShAkHtRvlM1VbE
W4ADJkMoaHi+Ronew8LQoXceLoKyKf+SzgK8aLwqDc0iS+At4XDcABwIDvPWZ0HZ2gsQ3uRRtDbr
jSWc0QXPlzgrnpcHI+cJl4kxVskpMOpEMY9Lg/nvu9toVUe7SW1VFLTsNjlPyqmVAGgyrSp6L2SD
qevfLQqUmMfeX3OV3fF4RSFO9vtjxycfumXTmcYxa7fyn0X72xTZbh55pCNnyCQopYN768wcyHoi
KwvwLR9ZnVXjKSlXSFezWDJx2HPTN3tiQqqBk9ZQ6n0VRkQFflxOrqaMBupV1ln2Ws/kNp2uCHBN
uFV3Zx/KXOeWuQyN4evoPsuEaAZKCL/WxjAZIZlCArV1y+8SdiwnS8L0tz3BtN7oAirBwh0pnDsB
ErUNAFhMbsQDhGoXbkj7w3iAq+dnNzeNsn5UF2DT8F8pktxBv5D61NoscH4S5/xKUhC8TWu2JGRU
GmAXEbDj3NJAr8Dm8FolYcg1ZoQwyF35J2h3HYy15Hext2szo1+RRDzzSWiPCCmNQ/Cf0RKiiQEu
Y6YdYYVl7LHNHWsSKsEte0+ZQ0wBpU7EvgQJjWNBenAHboxehVocloTWffnQnB2H9LZMDPlBzKG9
s84uEuAxJMVJFfRxVLOlADJaB0+8Axs3E8RBUES5NQ/CDnEUEvYcaW1ymnuHRuvTRsljLCZndaZW
FoVV+WVvBoBEaXy/jWmMC+qjEvKgVegHYHRcwVjK+FXd8rBE/8h8S513V+Dz7+DqXaFxiIlvIFzx
zNQznhiize/u9xi+M4J9lYxZnexU7heTpx8rl/bPSz73Dff+hGAvqREjI4qL86HHKXy45eXXM67W
ZQzreXnC1GnMaooDfB/OYyOu4mLHJ7e6eO28QyUksdsxF8doD2aRjM4EiCYdfNqcZLdacgFrhw2Y
7XO72K7TTQX85ISCrVp+Z1ViFT8pFFcRgJSbJO+q0nlPwZPSyKY2qHTM3h5X+vxn0Pg8fxhZRzsx
1B//tTXWNMupKy/ohnnbFQlEbdqlpZwcLUpyhPDPZaW0mr5g2SjcyDuoq19OYyBfTUI7edtfoW9K
XVYeisa3oBaC8K3pVPbcIixInTiw0CqHZ8w0nUTgPytm/GhW1wY8LkPU+fcriEBlB0UTpzA5cROb
CSmkovMebK7WfdBYFMA9p07De4MOCQ8z89yi1WI+duVsqOi2yxJ7/By9MDA4xrKLMqoypPpZo1te
ypEiyNYjYgcmCMEeTTeqGFgnAiOJrmS6RwTfxI8MXhx3rGkeWDJwh3Lz5SdiNaEZ5wUfqcfI/mgI
yMFFPYgGggrIFEhQHcdc7n6fGCfTL1CoU3Eozw/AyEBYVF1rVP+WboWaST+JavT8g5vEX/McPOEu
q4UOdKbYdYGnJVPASQXEDJ3q278HuBs10lIYg/UQH15pbFzibaadw3nIWb1R0hoyjYc3P1RTlCFZ
f7Ga2G3e7vqLXsXXS1u7XxrA6ki1iVK96ZuRpA4+DKGcPG1QzIWMGhBwK2a8WffultCZ9qvW4uaT
3kV9Y1HiZ/3XR+sk8Zk7xG9P59A2sp44NPuNdUUN9q65pdUgaRftaiTeVT5ki+xS4fVCLd229iMr
PmjNExONxDFmVGGVtnNUprLAEUgeRyTf41CKO7u++GLXvNXEdBNII6PMQWvtVRo7SxM7WbrYOfcU
lHNdw3dT3WYOcZ3S0C4W2y+et4xw3hLFP13QbZRaTPfY3LVYMIAE7MJ39I52odmp0tOh0gMJlkH4
zq3t+Hj1Xw97Sy7EOo0SksIHuBY4qdfgCbL4Y1UHjdEGzBrAu+vHLT5L1rvg7ts8+caW4cIAWb8E
b9aevZ1COaOvwt79WJMniySjkU2YKIUKuMhqnpMXYyWwpKASOj/TZEjCvN4t4QZ4nABNZNzdjuaA
Ju2sYQyRo58qS69BroGsQV3DmhU6hU7yK469bksazv0Hrc1Rs0X4oRrViM3+5Q8qZBg2QXbDb7BM
NVh1w0ThE7s5d6lwxBKx5OXryZKoJqouW+9pEWEVieamLZnmrzfnrchRqKu6RCaufLLM8aOnr/dw
FzQMkhi6s2oiqXfIbVBHJXU/0ldZsONQ5m5PQgRDyBhQQ2JSI+xQP6Xhg7oS56GzULggM3BrC2+A
s3WxTkPl8SQDTCFj1yk1/Mu+Lerhoe40pswa6U8Z9j2UW/umVYhOVIMLK4Q5YdbRpbi1kBE5c5UP
7c9fToQl+yGPV57lAcOe+/Fmm7SYZbT1G252MqkT2j6yl+i7WnuJBoSDzdule6uVIBfowmaLaSud
Xq67Dp0o7eVD0dUNoHzCXMwrN5wa4Sl4uN75478nhf5+UC8EZQKXikRfKoydxS6qXCHXY0CQI3mg
gqTsGT2UV6XWO9R6qERRvt3D46ri3cmvws7kh6HGQJ5d0tSjWSDrj9JwqI/Kpj24ePICv3yVTVrk
mpua7jIt8jDlugrAAvqJGB1YZCAM/geU/gvqBt5/7meL5ifrqlSLHD+QVtnI4lliEhoATyBhoOKm
mKgQFAK1dz0ikqOP0U2YfiJp1hUG8gu0Er4ZQHm8oIspPZMUg5dvhm/49Vj+hAy5DLu2BrV0KR5o
hxpDGibZOOCZzGShVYPRKkFlKyHeTepEYHlWJi6uerTKTRTWRNtCHUAVk2RKTdkVy5JkBDdXDzAT
hLqBSKpqRHdzy53a4OJ+aTGWk1WlD7b7fXtHpIMkUvFyN8gKoE3Fkeja5vnJG4EBwQbH9sYBVH5C
G0jR6DUSoF+CSRxwT8ozF1bMy0i+pFSZdKTKRSprKDAE4012W+uceGgSREISKcofx/AY0g+yYd0N
pwLylLziewWx2G0sEglRiXOpj+cKkCt4B8lIDq4+Iv8gnN6Bou+LLd0pHQLtq50v7Obb6DRQ+wAd
HGt/T7Ac/cSBoc6qak3uZ1L8oz6tU7uRuFI3UJ2o9qi9oRs+YwXFHVDW8jlRiwY5zzUWT3nj+tpF
N+/mdXctFXRr9m2ZQauB2Oa5FqFaIyA2MrwUe6hjpFer7JsnD5pgacJpqawMGImkKUexI2Gso0bd
yJFohVqS1u5t4+4YWA4SjO3w4N/owVQiZ2DW3GtTa47Iu0oXiTK+o/y441DIAKUuNQ9HYO2rawxS
uKgmmAK9QIxyZSHqYZ23zkPwDMaP8hZ5ZkffD2R5tEluSd+V8SFHSDJKmRZ9lrKAOBEZK5/yAQkP
oSfgc3BCRE08kdHWlxzJxZlDJ+QSlHtafSiN0tpA6SjBklLgOEIqc424PBJ/71I7oCkncGEAZbX2
ncpzNSxwePlG9QHPjSgl0KpOuPLfJ3EwHCX5F5Yz8ifUECGYuaUaGRXlUxqgLXYAzHb+flJqVyly
0MSKA84SajsunJouXanu7qi6CjEkMAZkO3M6Xwq6J3Zi2a4CrmpdrY8jEKUOvm4VRRsk76pclUHT
pfyMlYjTKQsNtW1TJFaBWOh75ei4PwIMEioKikzmJ7EPsUE2s0lC6BCnC+5O8JyoPZvyf/ldUyX4
bUMZIurUXnWUGXMiAqbi67eWP6EMA5KBXDBA+2xYCORAxSAbIIKt5LdSw1vJKwWh+klTaqG2GkNB
3PJbz/XkJtKxTrisbgsGB7Btlf1aBMBqUFGcpuOEi1WOkvAB/OzBs0owimGYMLr4Ic8nqm2TQItA
YDPAFV+FQKaT0Ny6UsK0zcT+kBRDCc03du57dp+doTZ3apvwSN5gfFk1EucBurtf3LrzTtq+1qbA
JNqHenBI7GMFutPt9HP9oF3hG2j8dpLWZR7x0/7kvwpR4WNduiYiQHOrhjEDghMnVVDi1+a8dSxa
9Ze9T9EpeJEGAN506jZwxcutOjxMKj3RblpaH4MHINkDSrsNouC6u9vAvn2Fj1Ccyw+wfQ0OzoXx
oBP7FVdOIGrBj0UOSnuCzR2ce8zDNwIzMLJNEGuQyZ45OWREvIPHBneU8qfIbadY2FsVzFP6RdFX
g84xyifMu1SDhPtI6NgHfT9rbQgFme0Z6FbnahIH3E+Tvqxmwap3hX/XKNcE/i/El05AruklENYh
AiWh5rDqeQxmO0ty5oIMKDEhIJL3T1QiFFeXxGo+qQATsWkyaWOMRucpcE7/Qe75Ct1EAKs75Iac
4lCE8qCt6BV621v2S8Mv/RW9JBRE9gV55eXVB+KpfO2nm6Kk8/uE1VIh93IICzPoE9GBR9Kq4j6/
wc7I0uqxGYpAAcI2usNypNBNpVrzpsExSd9HM6bSKy5f8OL24wcfBagXx7sc5fsWCOPhlfzLFBLe
joskm6ppJLjY3GvYcuP3i3K73BaGceNX3DKaJyTJa27VKcHAE89fPwtGpK1hw8ejqzPuuBGmTYUE
ZmhiysA6X5vX5haAZ6y/VHBNiArb1FNxONzijz6gZn/5oO1kDsQLo0WmXQ8dlpA3yvcotaybnc/p
L32r9Yx+11/Oa9UID6TaBEHAjAgUhdHhIf9fxmmD6VEnSLLjtqRFdFGuNKSsZJtu0ttVN2IB13V3
BGHWgJctJB4HejHKuBglgLywSRjnR+hRYq9oe7UMT9xssahzpHu9KTKE6A/ic95H8xv48mLTaG7d
KuPQTbYANQx+N5oPlDagg2qWHN19Rn+6ApMWYTWFoK4NMjIZa2FHhB55TI4juX0iuM/JNny7laH8
5QcXP06dTz917t6ZzEWuv2j0jN7Nrc+Ugj2RCiYct6tIFDS21hnd06DoF8gW5Y+rU8WXqtvjFZxN
ZTJSp9hmV+zuOzgttWM95iP5j/eNU0POITBn89Hdq6vfrlxLKXmtqHllWGvgqrIUguCT+yW7QObB
PbZvw3sv8V6r76gYnCCHAKO8QTCvdV/N8w1mRrHulUzn1dxXnEL3c3bKRPI0HN56KazEgnWK6Eno
FUzvc3Mzi3d0K+MyeTejV21Qs/i2Eeko3aXRGSVUZnY0i9x36CGVFQP7ew4nMCt2LXXrXSqOZ7Kh
hfa1WUFYq11nkX4hl2A6Brq94OixnRvTme/cqmEfKL8evWehu4dg9RgVBwZhKaJYGFwG68269ueJ
/YJVbAZXv1i3DkXHLKEdseu8QKlvrdLoEta9tH2HqgilGOYxJKfD8Fjon+I5cgVr4EB1siR+efVl
RX9Z214FR/07LTK/qRo0n6+gBsQNnByB5LdgE7AU+sAkWdbqHnbvMii0nzDMV/eHV109WPM2gJI3
UN7MFWaMGZkGd6bqPYD5RkLGvZ8d8yed4C2MzO5mVO6X25ofJH/feAhC0gBb+WJQWg9PjkoLR6Xf
xyWUC0cChow9+aOLrVJqv58gycN8xxSnk2K32NmPX9PPdPt7bhUqlOZu3g57zUSmwJ+MLqNk9hpd
B5deMa6Q8qy0aMWJQvJ2up1eB+deOtDX/XK/vP5Uf6+r7U9h+vp9sCV99CuP3RvtON+hYKaXyBjd
Zo3FZ/1iNI3CpFeeHGbfxXmdrA/r++K+2KzNn9PiNMlsVBpcmwch64pWoa1SMxQW7LzpiD+8wzZW
QIUlYMMaUDtMz4DudHbqwTu+dMqmdelcBq8D/bA6jYezAUIdm009nnE10Pb264HQ6x/sxz97IhN8
xS29ujdokmUojuL9GQhPfGmtBzEAOvmle+pfhvMl6LP70bqRwKMdGH7V/4g60+5E2a5p/yLXEpXB
r6KIOOEc88UVTUccAAfE4dc/R8F1v28T7XTaOMA57F27qjYNMWtjvTctxYfujTJffd+6+eYo6SeI
vSTtPRSRPMXHwOjjeQVxV74uDSxZtDFV4f1aX018J/KfCoYSJr4no+fg0Tv6R9Ts995xFI2IIeAN
Hea3ZbaUgcJ5dB49BskIF4ZOvG54T4I57TK13o0BZXHPrGFNPgxfrIRTe9oItVWeeIta0mUHc6Ns
u+cN62i0D71PEBWKz8vystQLnebR9BAeuW3GRvAJXjcGydPL/rI/ydAUvYOYao33PysaGxUNYkkb
KFoylaE0Chf9oHq+D1E+A0uF1VBb9HlrMdJlyXpjnGdxsSmp3qE2wCpsXrsC5IC3SJ8UAcjeHavP
PytQ1yjdX/GCfowO/WvwHl7GjwV6h1k03oROaIXNkUWs3giLC+Dn7NISOwre2s+bk+ZkMz7SsvKI
vDXiqAyjUTyoQ31UfqIYQYeig6PV2hOJ17q32tA+t47Ol/33Mfx3ne1lkbahc6GdUr9QehPiNaZJ
p8oJJ2IloI9tcHj0DhNjdV88yAIvM3nEmrSNmr33ruaP3rax/azSf/mqWVyhRkimoEKxCryGL2vx
C7bgormrPNwA/BKH9YrOPOYao4xF6ioYL0WoSwxxayVXt2l0iVbe+y7r0IfQY5p1sWhptJ4V18Kv
o3/yHDA5KqxEeo3ZJvUlAUS9ENT8av9BtA5I1758PymVnsL8H7sk/1sBaWO9O7UO0M7bT8O9OZ3G
vX97uoct1vmOa52CitGqkvvbfqXe2QAiUA4x3QTnG/9W864oPRt+Y9PmX0uHsOFBoXfjAu4ZiZ81
2yl1v2/sVL6qX9deAgsJWV83O7V44x8KiMEen4kgxwWuG4/To2dc8bpAuQifc7zZWtdOEpyDJDBT
t1bDNLlt/NwgQRD9IxCp+UnANu6Y3YREfpUs+PyNbGRSibu7n6df6zeyFh9wQ1lj/ug33u202no0
erOMFMit1lub+ZGE5+h+akx8o2+O0kZ4NV1F7OE+9Zo/9Uk9cm92O8Elqllxk/G1a64M/xbRCRhF
Qb1fX9VXr1vXvsOKFhNJFraAbEkoEpOAPOgYy8byNb9PH9M4bmlk09RtlsyM1eH7s7ousGpiP1kc
nRYpOTOK9mFecwXYpWenndgNuxZexOChaiwOY2AdeaJIs9duetIH5H2L2WFOzRGIcBeexq1lL9Kv
u1cZOmNNhc047V2LZbUOTYOAlrDWnmRFmFzGYFovSTJ/7G4Vgm7Vq7FuYfNSYemqaLg1MNmIkL1L
RY0oVPL5xgHp/IdDsZcEZmXIQejm7MqcTPktEiK4qQz+Sue2aqwfDbYhJaQAGU3WqnP/CvFEK/Qe
0CVI2dzCTdSuNtxsk/YfqeM/wasiZp2IIIoleYJlHhASuzf/4FZhXhz/Eh8uuXf3GiyVq13U2sFg
PsHbyIOHh/cSWvSs44yVeIviTtbf7F7oiATzMtAHoPZDQ6QNklZ9GPTB6GM9na9rT9l5NMVWKAVY
IUJpm0Fj/CAbB97mVSB9Nt1QsX+3hya1LzfefW/PvNWiW+8aJIaop6crrAkwyfliOzcCpRRKVYRN
PP+zJeCEfR2JLDqnUDtf5Fe6FvfZ6DFjgOf/2F35/XY8l6pPjG32J7E9SMdUS00p1rIkddLCjTTr
C81gp+jfinVEJmMKuLX61TheHTjUsHBK/EiNgJUy65mllRbiQA0+jHx20SeJjNmt7STejnsyOOLU
/VQ92QRhDsBuW6rJnxvobE1g1pYGrVZIoUYX9knk/r3D4PhuHQbVsY760EH1rxym/AQqb7x4x/tF
be3MP9P6MCf3yt6IG1XFMDAPIBlj615Gy+Pyw/8deungQ04lTXmM8YMBp0iWB8aftlqlDs9BHaE6
dcwiZxbjVs4P8rjAlxsvmYZHdOFt+Lx1kI3z6PZz+9GZEbe82ja4oVP3/ndW5Nx65RYtleHlbkyb
zwd6yzJS0TCpdCNfV02S22fv3cNDoy+XiPqiOs8nsmj6DGPSFnHWeX13xCXDpUSUS6F8ACbjE7Nb
ZLnNmgUB+cNr9SIiRz2go749YfCJXoCbfLhhcUmUUpCHSt8867/3qLRWqRTT+csurng9QGyR9oSg
xD0jUJIrGEofqUTyaj1rnitcpRhTZNfG5O4pTy13Te2cTw5hfA9kARjGFOFFs4NbH7NZnFG9pxsi
SNZF6Kh0Q5S4QYJD6Y9IWd07zHSdQpamO89cpoHlnlwme0VCR+K2WSksk3uGfDBuwabfpIBQYXNx
/DMh3vP3+Xuhhy//tPxLUN4eY2Oo4zO8BTVw0L7VJ1gcJ5Nkcp5oRJcZPPOx+9hhMjGQrDEeVIYG
vhbK0O3ugFB5WBmCneHOujsxsozihF0HaU+WGffBHSRteZzmy/P0PL3PH3OZe+Qjx6uDxMioKPU+
/0BecE3CPuwG5HicpvPzNJmmIX4aXH1Fs1i0da54TKSe9rVa/zas9i/DwzjB7uA4lMGaiRJ/g0UU
liccD+ycbPTCBmb9pgsXq08Nu2/jpSapecYh8OeGeBLwx3v7CLIrvUu3WiS9UqSfgxIqkNV17HpE
MznjSiPu1ddOEoPvZEAFDfADvH5Ca/4ZWYNnuPHxLTgMsuDFaKjO9h3rCDyTFhDNhghPtsfw18Yv
SWSiGUyzMJpFMyK8fyoFa4EX1plTSdQ8PX5cylWUW4hnhIgYwX2gzUbbjdybNIM0M1PALGL7/e7z
r+GfA/dUc89BPqwzCPpJgCoUtzinfwseIGPgYwM74DwT8d2534enOZjP9MTaVQkc7+w7XmPw0bCY
XMfp+MACOq72j4FOebUfBacE3TaniqSRJBEsYEW8gEOMxyye30aV4DZ6DxIu9nX+WV7nbIhx1jH/
Dms9tyWIjd+VQ1upKnkiKMGMS/5kNgVpORhwXQ9jHdXV8bu6qq2yBdZhCEdK3wb5vRjsQMrUy3F6
Iqy8Lj6r12qzVgZ12162ApYl66qREr+wVVFEfVk1O0TD0/oRmP62BdM9/Lts61NR5MvJXSJSzeGb
TPBKg4Sf7O/2V91Vd/lfNFKwfB9omdSwbAxkLCP0g2wZc46a/wGxTVB5g40EeTf/lmMK4OQ9rLLJ
MIw13vNuiuucrDyqfhREAYO1/+Bm9+oQ3hm5jOchsWL55dAuzA6dUTO0Q26cn3ElPIwZqpz9WxfA
pnULYA8woo/9PW/LXppYoGm2lDMmbl8Y5VKv7LEtAb7URqXdXBvii7hGEGDpc6JdytnZ3cpE/hl5
JzutrMOg8Zs+Jodm9/zpkOpd8KMMjColqeOv/ZWyp9Yn8dm3dwbOGw/XPrv3pEtV+sDKaLTyajt5
eh+uEjae+8DpHeA5OFRKCjJmUchQDwqVh0gT/DdCzOveVXGtvlI1/9qVt31SkAPqNMB4dC84y8YQ
+RudWnHL57Xiuws/FbVfJrekXL4kbxEzVymfAD/FTVVWcN2e4Xtsnii0k92WWxMlEiobYU50ALWM
v2i2dOhSBNhJME/AYs1yF1MeiinoK/5VEF2Q21AhIr3pwEXh69BiJe//Q3vB7l+7+SyIHxDnd6v+
dg28vRhFlAT+4ohqP6V+xIUN1obvJjVPei/NnRmDDWLwBeMAeF2b8dcBmBVhhenFy83EniXp2nl3
7jBa7+3Tp0Vu0eR0U028wLp4ug3EHMa42m0MKYcOTzAprU0nB+V6/BnHgTVRE9Yz9T1o3BzP4uDR
31XY1Lqdv25gZQ41fbFaRVJSt9YMOeCnnc1LieKl50AbOM9Vi7/+3E2vSpqTTfOofZ7vp+c57SWm
TiDRxYYOO2VVX3X9y2AzlDfveYA3L0RBug79V208865KgsCmawWiMJhUpZueSTSUgIApeT7A92Xo
hBW3odCMFVfVAR21HogC22+6I5JVUGwNGvNo9ViXP8ral0EyaEyM8RNG5wRe6dgZbjhU5UxJYOGR
5d6TrbVjwmUS0UoCDPGmoFPkrfsypjuaOOEmCYnRNmlHdfqvCcOLXlb5eLNUjwbKoKa3lTOzfA9U
iEQEwMojSAPYA6u3+KtKNM6uucMPlzoBbt6okhWJoBvhXhATGMlhWH2CPx+G+pAlAC2ace6pRhz1
bt4btQ48LC531oY/5uWczBNdOOxHQeB8u8ngEZxu0HzPVJk3w2SwH6kRjT6UKuLqLvPHzGweWjbj
FbFq7D4gWNFcgmzzK/2RKqPZQrQNjULEOqSfXHGHgrRoI3XvDnEEjtNSchQVpAt5jMrKRUlCgRWm
EsAWKo4J1U7INeR/8ZoqSCpBf3BOytakw0hYPpAtxKNViTspxsSba3P9u/5phCQHiLi1rkgm6plb
p16eQ70uLxMDkwt1nouSEIuLAalCAHMT+YHdrgyO6JUcCMaNYY3Z05ypoJ307qCu4FWUCv+gMTV3
zyVdZJZJ7n4GcQJv5DLX8V4mYd6zGYi2l8NTyWj8devlMGhq9KnQJHrBO9BRtvrBNNpilNdgvug4
Uj0vq+kabRltpUXPg0NdyHREUbxxhinEo/BVLb2keMgqWwKkTSC+Tb0dI1ZKCA8lTtLxhE+cjz89
hAluQs1cGJoKhDpAc2WAyzBSJVWIlpj1VEd81RVsroBSLLY2gkgVf1aPHeACRI2hjnP/Q80EPT64
K7+nskijx8XDkYmFs6OC8ouEjURSS2lnv7DWzjrfbtbxv9f2w3H9JxNrIV4i6QurKkgnENhTvG0u
rUasL7tnTc3QGtW5iR1vQpcXW7QE7G+etEblgf9AcaVzL6GFIOTPd6DBvBm+difKI3A6ck+Lk669
Tuzb1QknlYJUzNLmVidP1EsZFQW1IuXFuyW3U8uajpL7IfbHEzLLG8bQOazIZ0HfnuCaHUOxTAqy
aHOsbk8inMGbYpGADj+xJtAox7WJtG4ZsxNex9mtntvmtW1939q17ua7pJnUWOtuvA3ZmanqkLHW
Yua/1KSuQxTiH/+bn2KypiL+iMQkQl4N1XTTO+9s/wnWXB7voQA+gBCSBs26cuaJ//f1Lb/+gnSz
Xz33Laor9R5/NyFvRt19W2JchUt4Y2N7tA/JR90q+Fah+KVyk2AgJv/XO/auGA4XZsOoDjAsVYD9
6HPhptZIqgUtQ4e/im9iqOzHxNXYsHZLk+Pa1B5UR5/xZ7xfOt+f3eGn/mWxGez7+/4mYMnZICR/
DSpf0W/0W9nV/pL8v5Z173eLr+a4SYftsTNJl3X4NzN7DIsxe7gHSDdc4M238337un3pqT+71G5/
dskghv7FzDtDmbkN6DcO9WyCcdXQYcsxqe7EK4vcAHu5V3g6utWpOU/7Ouo9sbGkc4SgPDTDzYgW
L8MN/7Ln9bmzuHxZ3xW4Efgcs5NjRQ+r3WyltOQ2Qx3x6rU+Fberf/V5oYhdlNYWBQfuMkivbs46
B1N+71/me3I+MNpNkOMCbrTfIy1+DiuzmEjqoC6K27PDugQt5zyo9O/Bg35MkKtEvNT6qHVZNH1N
jAsj7NrR3nljSbvgIa2NTAujdrHKrFyamvwtMlGNJ2oEWn3EBkYFVRSSRbakHQAcUt32rN/ldiQt
jQrJ6NkoM8So+F8H73Z3N6mXbXPKEKcCotAepUOMSpPCay3EkxDEH7UMy1HBvBMN8dmpdS3mwmu3
+T72Dk5BrjUYH69xlcFU8aCEt+PtaSsRzLHbJPbXTVIYmQKKK2f0bsdWecHMXhUxRz9enVb2/BU+
JynrRcpLZEi91N1GlcKIs4eR+bA6MXHsPSxPTDZ6+3GunWJMaGdkz98M96MEnqLOkNiKt57Ekzbz
7glbLg5M36RlbHGWWJUvvebYhLBFyzDmsNb2BucViwRGR+8wOoyKwWt1j7ViPdKqpD5kmHuzZ2mW
K7Sq4OBnLAoPvyH8AWWwuHkr+9zPjotoUZk3pjoPDCVKzaPasDG0eMsQxTgutIbM2IAE92srUqcv
WUboSHon3oL6HOl/69jOi2opYqdTLFn3Qq0k9VzFJ4T4JkbsX9o3b/OTUk61eIX62GLSiPUl8tml
R9dwOloag9iPgSjsFVF4UUBDngKazECzupCbf6RRlU625FCqe6aoclKVffp5vzLSaBHWmhPAKZzH
YBbKNjwGf8MycLrjen8Mc9qUOUESptNLWB9cESn+b2wC1gDfQGtjPYSYyBU6+ft+Th9Hymhzeowu
Kqv02yDly7enf9b6sNgvzKlqguxjwIlgYBgBiEhV5gC1X9sVv4hKU9ik52lTB3BMkShSnNdOWhTw
ye5PC+qsIg5n/SajGhHJqlnwkUQ9wIUALQRfTE+RNsVb1M6DaEjURxWWiapHLxrIUE2ACCmOqDRH
+r7Oz44oxl5hDVFz8Jt2EDlKlaPLIn2lVAglNfIICVaHYjfR+NOf6l9lrGBJ7cFFuD7DYxTDXOse
IhwJI/RtDStJBuiZYUoQpc6fzfFpVBlnOLXvdM3k6qHIVsuBgf7ZgtV4Rtt34lBZTAcRqfOLRxyf
HiqEDnEmEv+2x72n1lOAC2GFDHtdFq8yVgdddZmACEvFaAFBqnDWQlsj7p4I/QD9Ig9yR/PCfkrz
SBy9WIPEZ8cIGCj25cPZpmxljw7Dzbw+NabG6B0S7ftE+xyC2WSirANaCNcTaByAxufidY/ktmo4
wXKGHYn02BqHejqi7lE1ZAAM3uCpsLVAm3V8CnBPuJXgfjsQZH9qDCp3zwHUGtwHsRFiEw828sQp
VpjY8yvrHLFsfVIqaGLwJ9Rr928+RR6DxlQKlOeP1ORSi5eqcWNA54b5aXqZE/otdUun8bRsHqu6
8MnPf1+92o/B9agPTv3q8DlMEBdDZeSc6mqIIFdQW4bRsvKtgyLLG3jXmkGa+Xp8NWafSdJ3WI6l
UlSardsLUEniTWzVGK9l/nxRI8GgXMhvfeu39lv5qf1av/uFPc2ovGUrsK0VxXGu7wHuXE6cWJ9c
2yobNoe65X/Ue1+6y/5WnMOBObSHKZggxvnBtWdyZvc9mIU5YP7TE30H8L+vir1mqFK0+OtOCPre
3f4y0JXbX/kZouVnkn7V5l1cttfHLYVY9hhKYvbomoPbMLU5akxe9YnQqKKxU/vKbn7duHtKUs8W
90jhalOO0SdsDJ9Ejk32edp/klV8ds53dfKe5KxQ48Z34zvbZbv07/puNUzqYS2z2brUaEnHTBlE
YcbqdJqmo3N4HeUQq6ste6NWPYs6hS4LnfAx/MK5HKvCR78C/wGtpw4Z3TamRqi3EPfZjHS84Huy
pyPADKxh+m45rO3KtW9QUB5uc1AZVLGKCptzvXV7/gnf0+fkM3uFVazpcdrsYeePm24TFxaFZw/k
pNHwDq5pz0+r+vwzI7xUcHwhvyzuoxusXgvzT3ZHeMahsY7+Rf8+x3aN3hKryjyp0PyhFYFkGdCq
j7BDaYj67jYJyTMcT46tHDIJapfia/Np1d4ArFH3s776glJ1vOqtKsuYbtqNdZyhKg8/Y4PgWDoA
RSjK8CU0+BD+FbINcmoOaUf7yz+JLJ+Qi44dpy/uEbDWvyjAnHUik9ZqH6iLzfIwhlpzwEFmy52c
aCo9nQksrRHHyu9Sklhryij4/Eb7zuPiGlB9gMNHv3adqrU0Wi97gJOw9W5nz9bx6fJ5GpR9jf5+
mz1alQeKqJQkOyF/c6CAl7ntHQ0MboDD6xDI64iX0madrbKVs04XciiizTBVRyzVUQpIgCRdgQRX
ykgkElY79PKppDFQkKYs3pJ3Jhi1OnvYwHp2EU82RowYbo0RslxuQCvENiIvVcmByW4IPG6eIqYr
vsoIgf0qbQBAAIEVa+B7UpNUsFiQYnWBNc0Pbi0E94VdskJ7VMhrvGqJehVhSEiv5FQdp+PRS11C
e1VSDoRySKoUACkESgOlpwauF8X+wP5N0Eg4Ov7+VRtjawpGee9z9wEu8jUa4y2Ye2gSxQnHxah5
jDcm/v8FH6w0Kb73JYtW8nf1DyuNJr7nV5USSjfNjzeutUedrPBdBC1p05TW62DsQf96BCm/Vzy+
3qsMDoDpfempNQzfkzqTQXnC/ufzhWnE9BimI5pu07dKLG4cqVha78PHMA7IrbrI0nr/vyd0XuTX
oltKdqGLp0vXRPMqnEIRYtx5cNFVOFTMLDEAui6cyZBVyF3gjVpC0Z+cKpSjlhmnyfi8riS4LmPW
zCtDO2dojkuMJ2PHtomktLvvye6nye+hz8oT1GuIX45zi2yTSJaMQU4Mpa2B3LqOeINIgCbpiI1l
hpq1yV/FCQ5+7De9k28tBZXanoUyoLwB+Xxnc/Nrq+RTQQK4XBuMScsR4ByYmWJlhZ7W0IR1Tzsz
P9IKUUOMWd5E06sCrX3G7y655pulg8eQ/ghe1Lt8EYYomMwGUv5IVYSvBaPnxQnWznigybFwNSmR
HB7JMsEnQ3gHNGkik5nZM2viTGhxNEpHSp0K6hQdDGr/sLFg4t2pqpR1/U3PWrMhwMnH8I/wAiMH
XtzYCRNlaeMp7bGyys2kMtZqJCkUOGaoVuoa9DbCBpsIU/E0KxVvhvCWjyD5qT4YKwOrYtx3iFuC
pp8VCk2hh1rHlLdLeKhW9wpdrxOjlU7UtVkdmQupMPu4/i4qj/CD8RV9goxTytQuFhcl+gbFPgfe
kKJkg+p05EEUBkiTcdVqBW1ceHMZoQqMoZOfS2gL7APILZmvZBGwilB9ZBEEC5NmZNL8lPFWHQSB
vopxCxU3LHJCeWIBrI/awNYEBcUzeBivArYWsPYUsvpUdkJSG+uRUJA72znq72+Yjx38YQSd1D2G
GRnqvbvdHrAbnIZEQP9pJnA9wWMRtBzvqim+GUgZUepjbSRzoxCuNOZGxM/8CGeI9XrVxcwi/BDK
yTxtJwn3ClupAUAV34mW8B8nP+Yj06eTizzn1w8dBDgdnpiDTyT8lQZ6MkLE6kKNMkBkVspGShCN
InthYpgGW/A0zg1ImkytvxFnbvUO+TxE1lI2YaE43tKbG5A0zNs0Ka6hgPr6QtEueZMDjKCJfA82
P7Kp16FprsC9DNcVlAueZB7iHorPDm+aogFOO5GX9afYwsi9qTmSIB2kFBHAPyd8wR2rIAF1KFs4
a13dw0Kpi0qQoiCeFnQoBi3WAcdcl16H4DmicODxddZHVb44MZL4G38Ssd7MUezyCAXhzBfeiAOZ
j9gJlho/pP6IFFxMArEhVF6XFD3i92MIW0cU6YTmxU916vVTqjeLvUVPLr02A8Qvf0nCCA1H0Wpi
t8GWTu5HnFa89FFiV9qZXzVCYaepMzzwZVc3rhvqJP1bt/L+45++1T8S1hDD64MpZ9o9aDDyEFQ4
+iy8WlE+kttC8W88jDQQ9NAUI6jtf5+Qz8UvFaODB0wUNarLiHof6nM9Fvob3L4wlBQrhKFcjE2N
fE4sI1n+ogxBDUWkQs74hCOtVCgW9ACJKuhCMC0rkdRoafAknsi7fchdE5Vh4r4+Lap/9R94KtkZ
vzhEE1BqkxGRO3HHMeD+yL6CpS3V0uerD0PYEpkIkuUDnakakjW/Yficf5zdI3M3FRi70fmXAiMi
wUqb0muMxH1x7FjkNBX6Pxz9GgHvo3Untlw+ETpk0GOySueiSu+v0akNFtU2Btqqq6uAeaZWuCBW
opKJQ32/BnEKWBSu6DU4yz0OU2rabEWtBUAuPgq0wOyE3cat48x4HYPslNIgrQJQofAA2B/IheDj
4pzJn9WKghnu0JLEscpCXOxvx5IBs2seaKEjwS9hRhykQTp5UL/ctD8rjVSucPc0NNHLQvVgrpyo
/igTkf6JZ3QYeqR8mva6TGpamfepqRS6mJwiCktMoeJhYe2oXQb5KtacIqMeqF3X29D6a+hJKYdC
Zwsv9GmBwrmaPvJORDOVePD+ff+iBBZhiGYfooeIHCKij2gzRZcDNXoyz1Bk1NpFNosrXPUgPjJm
UAHSGFIqQcaTKkT7fuTm6KsF8dPu1UvCaC2amyJigTXR7wct7IM6qb/HQwPPMmn+FHiUeWTkftD7
FVkzqUtxaCifJnGnvsoOXgNQewRd7BL3Euh6NNNYXb9t/xYLCe9d2iWioEVK5hsyO9F9NKCuNGBn
B69oUzeq8w3CSxCHYmlnKZQuUociDkU0ugnX0mJH100v9b8uVwL4J+EarcXgwu/bpWuK/NNnf7i/
0FkLOE/lGIZkIDEshZmODOKjhRnijCDHcuJJ0p/WL+PtB4WI/iywy59hZ8P4q/k4graJJJUrFA+m
46A0BfrV43BDgzfpbpcmIWO9RSPuCU6KLEE8ZyG75fWXyqLO3QiuSH3dbDtE2Ef3l77mvzzRZtRA
DVl0R9MHkXvVG0Ntul2o6/wXXneT5UwelSgr9Okw5Cl6ytm0EJs06U+gxgf0u8DrYaamAX+/TodP
RBTT1r2F2qE2EsgjmEe7xDMoSlbKgSRzFoJDdQ6wGPlvIETJQKWJXCqQhF6B595XXGjxb0luSyOe
Ayga4oJQZSQ6OJ8JQW4zaSQfCyEtkoIKcxGq9WHpRWupFbsvaV5lFc0oLI0JAGIAtzNlcxpEBY+h
1l+BMVpUN70mQ5H5FrEhiZ2M1SzzMIfyRENbanvy1pcKh51NUxHTpKjdZMayY6GE4iZlf3loHtwL
Ea0K+JVdCuaxz6fCxq+jKgkranqGfFmYEZgmHE3OQO9uqTAvITY58EgZTsV2rPIP8DnrGw/WtpyC
uOo7vDW4VwVCet87DyLClq8MdTsMQGi7qKqQFLjMh4BMiFlR5WWkONFRvgl5gX+Kq6Azv+mSviZz
VNC6FlgZqPJ5p0qnCMv0S60Wyo2+1jY8m3G04xT22eCKXwYYBNrLPXz93b7FRBtnOyw/5vAnrqNY
XWp1waWEx+DDU85R4fcyvAx1uf+Xi24NImibF5PvMoRqqs1oehNtaGA8IPUEjsCthSDMWdtpQDww
4oK8/OzTLuhxMB35DeIROQGygHRiNXbVDj6nk23a+sWvafLoTzRLVUsqcUup1U1GsbzYdF2EZN7a
ujLJV4lhyDFJI7v2n40Kmm6xDSLyH2WZ8RLO7dCZQE2YgEcqMRJKikD8S68DX5rnPJFf6KelJFpg
qi6MLtaL7OSJVll+GpoOWoYEisrJRUlPaUxhaFhx5iBCk26YXjr90PVcSy4cZJIfDb+LhxoFxxAF
hcK0E7yz7y2sQInvLr1vp0swOP6ma+n/i0R4YKkb2cpInQdzyVWV0evodZXq4YRAqi9FerlYPgrT
Q2Y4ixxtcFg+ltWpehtV+qm/pGPKjCVignUuK165MJdx4xlLXz4Yhh1YiEgUXyv2C+0fDDY3G9v9
mA3zwIBT2inEFnIMnGqiYJlY6p9ynCoo1TzgQiis+V8QHl1BoJqWpcBUjPwXfAtSRJMquvHVrLkJ
Bo0kPNFhxHWmGROlGTrC6goJltY10nKlM6+rgDniN8ESWzWZzVyxnwBYQtURASo6XzD3UIuA7ktY
udlBd0F4C95Ow2K1/IHpzgpy7u8H0RH+ldrqNRevSX0owuPa+BZnRwwCaOb0ssJeebebYv3UlR87
3QxKuVweFLa9CjWxchfmzBrGBdKUUskLRT+KOp9yw3W0h6ZxY8nJYSUCa+JgALdiFJl/4LaNToUW
iJ14mpMbUvQf7P3n8jKvufkgH0S/x/AcCuBhTu6yQZZz8V9tXEir7mlUjkMAekbjYZQudfn0FrQW
aAvXb70ACcZqGq8JrVWE7XX7TZbx7LJUk8oq/i8izmIJ5sohG2FZVcwOY7CItf+r9eMspTWZ5hTc
K952eo1QjukVVmcc13cYUju4Te52h8HOmOC5Z2NMuMIleJZ3Z8FiQEY5LULdOWvKGMN6XKBWZidE
PsyZ7fyoKRK6YM6r+ldQ51CQFRIBY7clG3ceM+qM2Or+/kZY9Yd4FEKH4s3vaNVKrFoZ1qnJxx3H
WFr7joF2AwiJaJdR9PYeBX372ba7opmJLSy74Eo3g0uO3oxQSlH1x21OrsiVRVTLoKCbk3tb/Feg
5K/G7jRIltZx8KGrzxcvlZxbhtn/xB28VxrQIOnD+ZNdutBz3+h1/6xx8m7By0zRKw6v9IXzb89B
1PjCjj+tj27ndvRnDXKrLcbynW4EYgKKLiGNKvLcnXhgDX6qxgUH7rUNlhSxPcGoBijs5i9zKLKu
KPai7lrtz4TXfx4Gn8kB6lge6DnVwaq5EClD2ldY0UEDkDwPNr6egQbyO22wev4wDxAHndwPWxkC
4VLvSm+AbuP34N7RIPuidOAx7ld7u5BWBXTrwD8/AmMilvp5Dozh6enB/4WXR3tsOA1T+9xqLo09
CpEnfrdhJXFrduuVejYQKYy+QbI77jt3q30EQ761TnY7N9r06LxfunfbA1bd/1U4PzFRVXrDZoRN
s4GUgUZvgT2LgbRpeYhSAxLOqdWYnDdBbAT7v2S3/2Nt4f/5cfIJzxc2hPPgTDzAJiKqhKAWFa+t
CShsSeIoYTOzFdHSw2ifMcO/thN6YrP/rxtUygM7HSbGrHno1Kru0Wg3MQx7ffGmm/7r5aVPym+v
r3fXyLr13RVexTL++CJvUBOnFMxGP958y4oenLC9lGWhlKCn1lI/W2orKjdALXlHNiVa6/ziALhc
Lp/uEmO7/t+f1HDs41Aqa6RrN74Hc72Nrl6NslDPYZNbpm0aLTdcc/9lRW3cCW582Kj9fATvwRXq
1ajqnUKJdp/IGjTao5EkDqW8wcZCW76g6t2mCbfOO2sZ1JN6HYi80NFJp4HcjJ8xdaUZxruCe6wt
SXymPUVkislInRhSTP/3uFgl81Ydwcs/+RoUKRK0V6g9F4CDDb7jypPOiA41vEt9dWFpj8i5q2eN
3c18M5ddg4I+5FOUVq0eWiCZQGAxhzOV8rFibQIN4D9ZlcjWGMhhs8jNKixmmzZxCXgG6FfQ6FWG
8I6nr8CcPLzX5BVottiuuOY7fZ7SUkHs+9tfvXtvOzNM/gsSuuRpB3oe1rtKkLtv1hlKeuSj1PUI
a2nUpwJwUeF7SYcusR6MV6QIovgW0+8YPPPZCbL2aeCgBoKQMzbMFqkt3cJe0ydxRj/umnDXnJuW
larRtocmUc6Dp/o0PNpzsYI0f6zwDu/WtQYpIfoMk4pZAso/DkMsUHVlzmhpkD6AY+GvEe7+7ViL
B4OGh1QVV2CWDIQBXFVM23FbB3rrTcdTVmweL0AM7AsJ65YGF6w85XZY9srr5lyVLud2GrIK8UoM
A7VDwz32Z0S+/vf3bvkk7+jCqA9kpK1qmEVSLvt3XAFC3FGwckckK+sp9gTGUqlUkA0Iw0pGVFIg
VHt4ZLmAedofJLaFCEuSSwPaYQTa2GhFOzrRehvI+7BjvmKKZW0T/EaVtHNoAJ7BAH4uPr3TNAqp
xDkkGvHe3axT1qKg4XSuz45z7KevVg0r5WWMquo3WX8GDwwJTwObpJ/rHkCy25jg4oimqTvA6bcW
ltu0W8/haQoeP+Z9pIiAm+3qb62Xxy3y+PzSqcLNIEfMUEm3Yk7z8OaT+ptxa1chy0IKAKvt55j4
9ojz2Fib2M0f3YwM3/BEEuAXq8fO89jP7i5uFLUcBd0C+XJ2CZobN4G+hV3twbtU6fnb+of7Zot2
J7j2It1vrTDKp/mP1m7mm/BcWkeYwwYEv5l1bR18Yg8TJuLysuk+k/blt3ZvOSc0c4lnvbsbzlQX
rC6qtR0kWp0b9JHJ8+Xeh6/P72Gy/66vbpkb4QrANLodvfe7a2/cBpl/H0gjTgeNsE4nEfyrTDfT
stzhc0fnYROpwOICYnShEvJamf6j7sW+IZurVgViP5rFvN2cG7MPTlG1R/uK4gZLGEjsL/DsppeM
bX/DeUbbcuoC13B/oSMWckLYmNDMx/hPpXiOYELDKWpvnMGF+s6pZdNK+h3ciRGutlvZQgGh83Un
23gMHtt9kGP4VV4BMAr9BLMU8g15DT5Uo1dwXtWoJ7OLx1CkG7ua57Qip11HhkTqVPWMnyryOm9z
aFXnRuc9O9RbgG51o/eePWrh+d5KYj/9Pa3T3wsoPY6UbKnHFt/wRbuM3H30aoP/Hfd5MjXJn+eX
aY1VevpZnsJkdAjPBxRt0TRGA3yaSzxls9uIME/MklLxxq2CGw7OP9au9mXtUG68QVLgUrO/PFwC
IL7ecGWMCaRwp0DoWHHeu8eXeW4/dyw9E90s6p7L+uRYFPmru9qusasHUiKaQQVQsFAe4K2tvhm6
0eqa6V02OnaQUj167DRIoBsH2p7ee9ko6uc4NfWfvSa7P2FSR01AdFxRIeQo/0s5zYk662l8JtR8
tLMUauCZ/BvbruNEx2kcj/NFOktnxT3SOogvCB1oPI0WlQsWtfaJvjYgsIvN1JnGZKkrSs3mGmXp
fXvf8j+PTfuxra/fU9Wqre86HC7xvxDeUsEsVSw1eqO/+xSAiftuZAOFNxINbhXpyxUk5VxLF6MN
QWuVoi0ReIAN2XiEGQtlFtxxHZ4mGbnFTHPFgbBqrZml2UouspCERs5AhiHMbxwUqs9Wrfiy1rdt
Hf3U1h7V7Zak0xBdEZXooJfNt1gqIjTpUNMd1hHxXOoboHoVhmWrT5w0icbKuYDWvdK6FjMSxCdy
+5BWTYQicW2lvTQQV32gSzizypAVl07Ab48wlIBQbOmkX+3d9i0+Jdy6W8HKiYSlF1kpFlSymQHx
J9UipdLBakY6ZUH9laWIwgM1kbswRkFl7zBlLj6MHh7VkRpGuzAp2ky0beyZUGUIXJUDlX5btiMH
zjP7KH6fbXNiTjYzwnCorLPNbD/fzI5IZKUikq4QlxY8vLrNobwT7eFpICl25QcvluFnUsUSwJoh
ab44WC5BG7nF7Q9sQIwKmTbXntwHSlVkdYCqBqESDgPdBAFzA/FandHKbouxgTxKUEF39bcEbzRe
Rjj76pzmz7Z0uFWAdxNpF84kHJfFfRv9w3zbWMcrMT/rc1Gv9tv9Nl8ftphWwOD8rOPtdetM6WA6
o2VuqNGno9Ir++wizumnW1Q5sC/sXinVafZkyP1cJd3I6TDqHYYBloVdnoVCdUU9ObtqUnzDZuEc
vOHBoPnZf+E9hP7u3Tv2o366Nn6OCFX3NLPGlwUJl47Us/BlyIZn5lw8q64ui/eqsn5uz/+OHNct
FIfVfaVe3uXbTfBDXexnySJZVMLL4kzP5kk0eW+b/M7j/2g6s+1UtSUMPxFjKIjILZ193+fGEZMl
jUgjgsDTn6/MPsckJ3slMUYnc1b9XV2N84DXGkM5c+4JWwEuRjmp75pNeERTyVsvdQ3N8Y88GyhZ
eyhPtJWoEPNjsFfDpb6K5i1ZIh9lrEzxlL8pdMzIwokk7YOx8rfh8r6M1tvOqDdNqYP3n1HRXizu
c87zacMcLNx68VfnGn09/3Wuae5G8hhHJOmKhuE5V6cqgRTx5DV8DuMJzj7kIDLj9s8arXpstjgN
mfotuUt29k8mcX60BQhEnntEItcQDWUyJIKX14f02vFgYyQ2H1bxv+Rfp3Wyf+bqLcEmAS1tO0Q9
RispmweXFEI1kViJXVQkHXJBDRzOUAe8k69hsEWThh/pikWPMA1g1GoakosvMSUmbBzMlNs9xsQZ
SKTBY60fA9XWxXmOcyWcAM9dnIQKoWvf36PsTpl8STfl3dELu9IwoSzBZZd6RDWdJgS60G7T3GqB
fSExJ7Yz3WtOj/G4xwMeBFaAxsknN2b5nL6ReoTeZfzuTp/6PDdmajUqsxKw76JYTTRUIXY4PelA
GTo8oyJWLjKVnP1Tbn9pGZ9UDexs6NwY7rkivWvxWKUrZcLBqEz63nczCwsnSBzitMb5ZzyyKHSy
obkK9ikiomDPtGleDJnhhB8OQ2LP43tnIgMzJ5xEJmq6chz8Hb9UoZ+QIeyEctgEa1bG52IWX2c1
/LOD9kYF1wvgCUNXCVomeIAVD1Nwlt8oN2UX7+UCjSc538isywyjI7EGHEREI/C3A8F0rJYlrSON
YlljOPi7IVWRIH59jF7kzWWRiVpMx7RNxdKB9JJEB95MjHb+1kQRPuBHlVkwJxGH+JM7U53F6ic0
AB4bK2WCrv0gdHCYYhBOscLSFXzSNaSjV+aPcY5esJzl4ww/pNyIMqFG+LMTlyd12+Gm7B/I6lLe
azZ9kTi+2PDd/k4ySQQqEUIRc/uMv5bn5NmT/Omg/jwzPBY8k28rJ//ubacwUwCm/uRFGii0EWIn
jBzsAJzJ/zpHUi08yTzTiTSikmBBDAtemQIXtj6p3QFsplgB5dQVpzI+j3nvl1WUcqJGTn/XH1+8
S8e7AAH85BhIMZNSFG4pJz2NpDXxY4pbt2bbrrimKRoSeWwKZaVmFSjmPpskHy8PaE/rvo3WBUfN
Fu8Bm+Dote8dk6/esdq/5k/G/CKQprAoX1YAZMvhTAn7ssAXcuJSuY+CefI5SiJtlU97C2VmznqL
MrKN3YMFkhM5pZyzfecody8+SYmnQiNlEUEmdvIQ1bDciFNBsiGO8sirPnJ2yQPrjC8jH+Rhou6C
a3AMjsoh//FhYG/RTd2ROIT/zJ+T7rhSJFtI0twlkF4y3aW/hZfkn+T54zNhLCWDGHYyJXUI6YIF
BrgUFJkm1X3v3/v0C0b8Szhp0uPWykbcqz6uVP8fPQXVCR8BgXiTUX+i6axG8OsmOltlQVlCHkaX
j3dfTJRrCZcxO1YxZ7rPx3Qs0CtyXQ5gY073iLpX3JeXsc+3PtaPdYkYSpsSzy0U0GMi4hP0NHjs
MqxrBDRI+prEGMhAdaE+ybf8YHLy8S9hj6BvV6oyuWmsJHEmy01c/X/v4vQXba0KwfUplTsp0YRi
rtcmEQmMEueAU3xGSR0tMN7LVwvSm+TfihmVC0/v/9UHj7kYEwT0DHkJerBD4VD5vgeHO945rp5w
+FCszlbLbDr+/pJoIu4164xUL31R87LYD9GCfw2u5BKR+k2uzbKaqjiukELA2EzGbPRYANqZZOqA
FI/F/UXP5l75X2jxGo59abUHpIHEB8Zzc+tvtXWPJ1ieZBVxsbrU5xkY2VdLBKk21+b9mUiYJQBJ
X/jokHn+Jz4D/ibKBoEyk4IY8Xgl8Ona3TTQ+CJKlogGlVq975UrHPvTkOyueYc4jcmAkITnJJpG
0ypxHgCcXBuwEOPv5yYascvg8VYmOs++BL/5tuyPUlAEa3G3aKgNya1f+h9/NYHW7CW83WHv5ZKb
3PG83GUDDmuPRkr/pnzhuO5Y/vaO0jCmcZSLMfoCWeBIfg3hRCfU6x1nQb6JoLlYiyxlTWsFEiFU
+cAi4IaPmFw/ONYZcSLQsfCrDAwurRHA2h8vPX067VY4W2go6Fx08UKg4gRxxblzP0IRk0cKcSuz
1z8DyDGV+YuXXXW9ogDAWcWDGaWbP8LJwy7KyffZ/kwmm3dX7cpAIqjt/KN/HOwH+2j2Z4MVBrA7
FopDnIWXdfXxjSZ4R5NZXbiXOXYvGjX0kgTDz4qJMn1MlRmaXHyGUu9JXIcU6p1x/oPmOYitlHWO
M+QQHzonf0etm5IBQoVL7RoRXsD7SHZzWi+J4ZIzjOQFTkAxh9df9bA/0v8lUjcmJDWIvFPeBZPv
TQV3/OYL4DWi+PrsH+vnspmLNcyciuJP3psvMY+9h7pc0lO5PSYSl29M+z0ac41JOtC7SOL9OaJ+
R6IlukSd3LmE/y5lcby/f4rTHfcVeVHhjAg6gCqDvqGMXOoVlYcN2KCN8p7T0AktepkFDJZHAjWk
0BaN5+9ocAmgyxSX7jmikZ/Ru4z67/H9brU0HWDLpVP+u5zLfw0G7iGzA4qchDmXTs2fl0zV/jLW
ZWiVHcBSXNPoyoEgySihQcmXz9AewJE7/e0yiefaJjv6CH9QkJ5ikDOowAEIWbt+YGSO4XrYZCi3
Rt05aRkP8kITcpzary6YK5lGiGrgUSE8cVZK/FMQk2NI2fTvTko3x0ojMb+ILABEgDoQjXbId7cb
BmPmVsbSpg4nHgIzVHcYfVMTJH3Sz52O8RMSBN7acU5L3hIg0LyGghoy/QAMYh9jP35jpgBFJLqP
pgkWjRCiQzHOkQXS81Z2F0wod19fgelmPTD5iYnJaVFeEZkfa0WK+IbM7SmC5hfAAQMGrk8MqCj8
CRe6T33WwPFhkETllVfC+RCtU2q3oDqJlSNzPNaQIqX1IId3ym9CjET2A7Frku4nC1G5aWRzdL8F
a5DiR8IRJZ5oYC0eDr6lgdUQnyXHawrgSDiDdQb0zHD9/sWrQF/Q33Y0K49obiMhxUU2Jp0pyCx8
X29MOyrGEsnuFHuJtLri0AkcEc5Ae9LqKq46hujABlEypblkS+5aQ8OGHWeOY2OfTr6FnYdaXChA
AaDhuKloEZMKvR+MRewc3tTKCW9oXbCPcik3E38RPOy8s0x+H6Ped/ATbw0v2YIiIgn/6k5Tiknh
4ESeNm2v0JzrWj5+fgF4AJ4KjncAcFGiVYy4HICBA18i8JSb9P/BJyXkzw8tfxV/ofs+Bzd93SeY
cXYfSly11AzyUfpvgRfE8CTyYzF4ysAr8YAIkCDUqnwU4lbUngI08Av2QAzISIA8fLoNGclrXKWm
UQnT8pq9SGU/CTj/ONVIV4j5b42nUajwDFRRhK8y01c4yOwTFP8eGuwfKMAxW4n/GWcK8uj2Y+rP
YU9nggvKtzNS7uMdlOpGUovIruOWjN4lwMVr8oQthgVxjXbEjsiKf4G3ohxIrei1iRuZmTBAytSO
zSeN+1t1cmWiYcu8cVEVxJx5z8oG+PSnwlFX43TCP6Z4F9+2uamubBAN2hf8h13ESW8rXBMsPSMk
OAhsQpPE1Sw0XgfPkD/8J/tzu3iv2kW9bpbqtlkqe2Xf277wwG1B4/QvVqIA7f4QsqSC5DZ4R5lz
aJ6W+Bhy8hRQqRTMuCE781v/aU/dn/vhdRKpeRwzOUoMjfWyN4fR+tMHq8OY8+ONpm7WMkoYQ0R3
KfY7WKkx7wjyYNx0Sla1PIhjXeTuwkPJbEJRrUgcQcFRcmCqAk7PF3wZg40+n0uegtzE4gqnhK9Y
LIZCo8nt4+b7SLfNADzZevcd//b60WDQTu02xXAtEnu8HEx4wZudT7tnY1eBmhyN35o6+RpeH1MD
F2Uw6807w/ekg4y6YQtxGhUPa7+1g9DxMVrtdCyFAJqzBiTnVtxHcHrd2AZBNjBL6kuYM8osfvTP
zd9MCMo7yFAKkeI0KDvEICHuaHHFifqLNoF/kT8cC4Utk8e6nmpL0SU3WfYkZKF6E5nm7qty+mtC
Vtc+k0i6J8m2INXh1lv3Mfzf0YzB+qNhSIxRP7BLODRSPVBWNtYLeSqparPXOLhYPH5zWb6dQTh+
/jBeMkfWkswwwWBjOKHHIzcwZIbQHZQ9JINC0tHYIGDahOBtIGn+s8ORYfYB9cD40UP8GbOpzT7i
coO5OKLZEcWGOClEdC6OkXyiT9P1m3NbPBZ/DhLJGvi7EYZx68XW+1v33t8PdCfIg8TUKVEc9eyB
uKWdidxIrtqSa5qA/SWw41Iuxhe+KfHkJdeawikCAnAe6Dmn98WlO6lK5LlY/0zSq/vui7wtrFwz
2BVGrpRDBBKvh3f3LR05xrS7U9EyZONbRtPruz08CPdDj3HZzaKcmFt5V9cMFWIKXSBtWfUWDxaR
gmiklGGczLqaA4fbW/fmaPortFhr/PSnoj99pUsVSeSpfU/JZ1hqr2E5eRwK5gWZ1vPHJIh2UUwf
ZLzjBfm8RX072XP4Cdb1vtIa+hSq+3wqAwvE+JqNUVKNzKkxZT4r+XLMGvgMeWXdYAnA/MFRIvMS
8LScZJSAyGUycgd1RFqCqMrJIeeHKEh7xL/w0eH1HcwYoBtPe58zix1CEFvSsYFHAaTZ03/k53Z/
B89uIwMh6PCQeMjkB3l/M/NMYopxIctVLfS23EQMRigMshBEqOwIckyJBwLrLWfnT/djnhBzuKSx
BECPn6ikjhVuO4Bdx+ZIgqQgap1rczTPxTW9tuf2jBOL0/JlG74DzXYJbHFOFNyIK5l10HLjuq2Z
pCp1LpUu/rfkFJ/YG3DzsJtw5fZRInHtsD2TEs+1grqhsO7kusSoX3JcNH9FZTls/qVUbxzoyI9z
6/4PmdlTGpjjxWvJUgRlgzWddVbqijDyVQocr00bSIOvZt/sX9ti3Y4rDt6UVEdxOspNstpydDCU
lSRJ9mHBAjklootdhts+aUaM3vV8xsjBTPjj5a7ndgD+CReQ6IaB00Ut5baFE/ocGmxRGRwisll9
VmjDOGOJF10MMdU4OZcDBzkPM3axmMBGDknn7XM3Jl79aXKOfkgaQsJ8TAGf/BpJrdcDe/5uOPwC
q8ZBu8TFiSdc+DoeS/ATrqkHClsbeGid+Gub3tH/qgouw+pK8RjTBCEynt0xqY+6w/5WeG0Rf0gC
E1UncnJQHnDxFvrfIHtJdMbSaBsg43+YmiDksKIgQX/JTI0X7rJDe5NoQrn9oUQiJZC8sD8JAc22
hDiVmv24WO5FdLXNWCKpms6M5FEqQE13agggo28puf0ksMA1Gro2vr1/ktD8hNBdeZfP96qzPzOv
u7YhjKVjH3Dvf8odyYRkVIAylNhAQgSd+lAd/F+stMAG2vAJLy8DUf1ZjDv1MpPml4DcUYSmd6Jd
ISFHJrU7Jt+NBkIh+bQmXlL5YeHXDNqSxxi2Ebq/gFIQF6w/bFYNp3mz0uZEm8w58UPmNwndT8Xw
oTWEZ4HoceXu/LEO2SHqSLGhS3v/VxYFS+SRkjP7BixDb95a6Dvl9OWyRR/9997ddreDfbNpNvDN
+wRbWXpLMZIWt/LGiczmaf4oP40r02NFr4eEkwFVGe6qAVwezatIS+Rgl+M0IHxAWzZUFOQPJQQ3
oJKayV6QE0FUkVAgiSUl7kFR/8n7k/SZcCS7PO55KkH4dqarYaoHhO5Zg7O5uWPalTBjMf32VwNx
24/6TCBY0ZNQE63EwQ6CBMUl38H3Lgw6Y4ClSN64v2gbwZHFTGWBKTbsaOBlx+zIhbwb7MRLrJHb
rC3iaTwtIS2hdS4jrnCk9ANcKfI0U+5iq3v/Y7uFlL5/dUmGuQOO9ZFO0RARTZ6jhepvu+uGpjL4
Vn9et/gQBk5zig/N6U3gdvTdAeVmxQo6qtEyyCYr8dsSXhPyfvHUsUBzRPJv9I0Y/dUVwXufzpv4
ftaF7grWgnaEMELqTPoNtCSTi+8QjzrDsvHdPz2/68PgVB/SXU0sXb4To7fcolEoeHcDyK3ScpNl
CvTEgxZq8Y9clG5GorbTmc9ERqKgnwRC+7sBkw4edMey2fXGOG54YbAEfnySfx4XzFG6V838zQX3
mUmOg+Qs3BdPDvnO92ucrLJdzPt9Q6IDZ85swLxyGdEUTttZ5/D+Lrh1bpc1U7y2nJesGlk41II3
klF05CYQBYHNoB5qGf1UfBsn48QJIjkQDBFC957QxzYYRenSoGk946z/lugf4GtvmUn7bocPJwlI
FLOfmMGIHENgxgxn0xqkK8Lc8oO/6d/6N/EXihb9MryK1rlLCywHqqidReMoWlgxCzyZNCcz4GRX
jQlMYSKzI+Ot8BcyAQlVFWL72/p2A1AC+4FKEs0BwRjv0ZvTPhk/8iGVKEB2SxIkYHZB7NG07Xo4
QenAF5jw8iEQUPv7/ImzHfMAqAUqL6UBV93yyl35S8LpMyIlhfRLUWj89OdNYFPJEVeW6C716yQr
5qLxzBeor5GY+GTZnrol6gTq1gGWw8v6iZY1ZKxfzetRjQVJMQgDES+/9EtFa5WLcqGoVrYi0Z3O
SPz7j5EB1qKDs+AQ/2QhSWCd9FghYmQiXj9eQe5Wol54jrByFq657dCHSm6UDGYbTGQo2kM0vJ+0
YiShNIRU2iwoxm0su7R0CSr/h8ucAILHwJG7O0mTzyetrJhxeSBVZvI1z8ZvpmSiLsFEaaK5ph43
P972WQKB0TDHzEeJE60elAfJ6qs7Kxfa7E0DKHCRjic2x49DYTQheoBLDmyCiGCnx6SixwmMy+vP
2kW7SBB1k8EWpw4nWzYqz+1Gvq307lBXfbel9AQzOX98YmDtmMlG7DiXM77pf8W/kmKgtjpU0teW
LFmqw+X76zFRjnXHQUpCa/pP3at8B7gXGCBp+z/l1zORTu8cQZdRBJiWj/S18Z4kxR7MSUnJkpJK
W2dIor3HDnfTJnFj/KqDcZwMqw12qkmNhHBSP9xgoc+jzly7T/qNF22yAz/KHfC3rJDvodfjH/mn
8GJ16imXmmuss2ZZ4M60SbjFVuVot0vJbBOThhMxC1vjCalMlVjdHS+4aqWLsLWycYF9CKV1ZRHb
h7yYlw3W6WnfN4YXF070+Ip3XPhE+fmhHQcOl9yDg7hmlIT70t1G28XPtT/iZToP/sXneKdQ4zDa
rCE+TW5EY8fI8AFbNx0KNQr2BiWNe+cSB+FBiocNJCOEWx8RYGCSjQBT2R6RMNElVMjLHmTpRwvi
bUH4XhPZPctTO0kOxpoE5idXxDyEoweuAlbjtfMQxgULkO70l5GJu3CHWIGnHDD87inJoocXYt7Z
Zoja5XzecEIv23V3nT09CMjkRmS+bawlh5mQIbdLra7PXqv7FDiBUXdcWazG9yEhTJDnYfBwK4YP
MWmdAEUwktoyiCY7thXdid3oW4ljgOBk3hlSI1xQfE+BIixZPtywnYDSXQ6yhCNKbBr4tUahGkzq
rq1vVBISyvd5J2O3qBuoHjlb4mtlRUeVJ/P4vAYerxkdzZdgJfdJwfAH/+uBxIOpDMeYWgVOCLHF
hS3FgnforKKLA5PwvL7Y8SDpkMaQvAqqPi0Wb9Kxp8/tG2PzsMhBAh6B12X8i8TupVTm2VIFkh2l
C/5bIUaMXZ6+cZ4Tr77qLIpJixFDfNjvafhNhV4/RzmoM9pydUnCgYEWsTt7JXbZXO/A4tAevvM0
l4hjlzVg+a5C7/+yjN9n5HYoIiHoeFv1vnzDyR9uS5pxNEJXy9vdsCKsJl6beDpJE+UoBAqIQX3P
IeQAqnqqGSiZwbY4VbTwdBpkubPykE3ysKKRUCA1I0QZRvN24u8+uie45TdBiqRI79phaJJNjXyS
ZfXgU8LXmIhIEQgiBIXyoPRxe6ZVIWD+CRK3Ri2JqDWdEk9N0Rw4PXwKiCfK3+I3/41GeWk9v5Kv
AVxXYKVbOMQEQQFhtIS/1BZCJvX41BewkI46yrd9svBgeZcV2k/FbnvglsTdK2P0A6oXIyiL7FCZ
Dpiew5UDS13DHZbX/MpZiSiuk9npTUMbfev+BERhl3b6LVku7eyzd0LjAWE47SxdZATdBo4WOMop
Bn4i5eW1e66eqwFGn004MoBQCVd6EEyQDuzL14tyUlHtfu4Z7GyBV5BjkbpNsFQXxu71ea0u2VBD
eFAwBKaZqEdGx9TWM3WrdXqmcNe/cSCCjCdohTjKUOl8d0GL+TOBfI2VtoIobaEBynW9JNxR/mgy
/3myqrvblIs2mJiUhTjxtWkUu9XXsx0qRLzV48eyoQGBljm3v5SxnI+AOQkRU5wgkkQFTkAQlUQd
in8QeGjb4ircsYblqCPK7L+wRKwsJKJJKACI67fkttU//oFEAQADqhDwa5h4Zafs9LPB6jryACOy
sGRQtEYWhgnfIokpkmZpLi9rfxNuIgqmxyZbvXYpCTo8pWwa4qPKF9EqWEmIVcQY+ZNgYio5aRKc
IVFiA1fG0RcIREQikg3vQlvvElficYXcjyYiPZN43WhfHPOrXDjH4qP7GSxYFolNmkVALMmdIUlQ
6d4L+Vx/lHuSS83hsn146RKFDEB55N5wPPWeDMFhXi6xA7jlS/ulWlLOvZhp8F6kWBMWwUmwGyhX
4NMXMCkFZLCElqUppjEe3YEytFmBhlayNxVqx/QgCN/L+f8zmhCd8DcAuwewVNhPzNXkWwD06qN8
Ldg50BBISIixao8wU8IZ9SvjlUWjBmC/ZKECZbzcC4O9goO6lWx50YJBjn+ql/tIpx7ltlNrJ+U1
V1w4jU1MtN19Rt8NUFRqiFssk+Q2L4bqS4gfILh1rh/x0wCl5tMOaMio37d1gtgRoPGfXawcGNOm
BbXMCGxLxTjB/HmV+vGvAO7OhMYS+oqRTyw0ZRms8OAAiudDDi5y8mkdp5knX+2wp+KkrXf5Rp89
f8VP64/+pmRSoB4uqK8J9DROlyGQG4+k3WVgGS/W8JOTOpyGUyY2U4UJLCMATUWcBncB0D+Sokyi
azIGD3Oakw+BLWIhIWzZDgxvdnf142P+01+iaMMRTt1iwWwZ197e9Aa4u0bhuhM5SukZUHdOc+7P
EmZIH7RoLdOevYqhRyqwNDy7R2bZ7h45SU32zgUDZX+c18NQ26pnAyphZqIWrpkvDnBwMu8TAvcB
an67G+6idy6eX912U9MnY+x7j6p01GXOW3XovhYqLie16wUMNsvMc7frRuGSszxrbKV2dT42NPPd
J5wZDhnKqGG+W9HK3614Wh/vNXvSVg5RsvB8ys37RKPTgFVtJZe4z1fMbcSAqdLW/GEK8h26BcKM
C8ZJY1lg4YaTVfcpkrubD5Aza0gOy9m2+1BnppcxnaGws9KJXsvHa2EmGNlHKkqUfKqQnKSN9LO6
IYgoSJfMGQ/r/SU+vlksLuVO/Fs1U/OUZ0h6Nhgou7u+HSXeO+QyaE2iWEyNcD92qAJy12cMhtWe
noOxeerj0mBEDNpkFS6Dyld+gs81dut4yMJ8ob7c5YNp5xCcTepAkhMVunpmPL1oPJSl5nXpXMES
36wSViQXGWdT4wYoPX6C2eUfUZPGb8NF+vTIZn6SyP+wn1jwF03hZWPGDnd1NzFHETFA3UWFFJF1
TSrmrh0/DrUyKbtz5bkOyQDFhMdA3oGXtILealdg/zUodu+gXHPyZCr4ss7vG9vxwK4NmHlC363L
UgPGSTgVA5KbLtA9VK63kvLOHEfECG20wsvJA9WsF2DKJL8sw3BT1lvttTHyHz1dmd0dYxg5wP3A
rZMpfKXZd3Tobd/RYoeFISrPOf+vd87q9livU65Vk6xLisNAG7POGpw845K9HP/dZdoiwVdGQHqX
cTvwgtZhyBdDL1BxjN7pt/8e8R/34ZMFr9twoS+8RXvDU+A90oV2jZmTXb0PqjK6UKr5xOS/4U7Y
YKnwEUK9RyZhn+jruDv0dfvUn3RCQNveNq+sZPOgKD/miMh6X3WPqIMUZW3Ldlc6naWBTYQrEbRh
AzRiuhVQ8+ox7yd2DvyIkP5MkBzAECLZg47BX7PTCuP7ofPT/Fw2nS+qpqw/euXOIBsO8JMbWBWs
x5mqJdlwNldSFDfnYg8jdqgz0vybqYIsf4AirhPzGIIboExftf27g8s6m9ZYYDrbkFhH4kpuveeI
gZlogX8wjYFJedgUmnxM6B0DPdqROe8tQcOQ5FIywT6VdixDAniyVI9FkJ8MlJKklJwuTNHil0+y
1tJvF0wE83LUkWhCTrSpMqRUy5CEoSmCE0CsXrjt+qe3Vf75PTjzz3raPtWJ9naS75AuZTiI6XCm
PeLj0Pb1IHIPUf3tPzy12SqJEN2AkapTF56qWo3qKNQ4ZMQw3BN8kamgPnQTJ+4Lm9HToXcj9OLJ
n6mhtYIEDOz3Y+kbbgUnxksCKM/Y+p6T4pljlB08eeCFrCl9wjrpwKWC4Kt7jZmsOCDYMaPKK3sO
MimDvsvtkoXXSWwWTyVfzrovq5GdAIrP4BCideV4X7e7OqL8szm1XuB0xiSBYI/XvWqeoa3kQVCE
E6DH8akwvidaMG3kbqdImwob70qm7FToIoOhfV3GEKG93GpO/9Dz7Wd/mO5rlK6U6ZTzVkhZpY9p
ZNg845Wp2HRjg56lEbLMsMD1e1HOe/8ws4VswvQr8xe16t1S+2wftkac5FLJJ5mGLCeZ63c73xuj
NJ/R8GXtv3CwCmgDYNoxBcAET/hLaZjLRYEf473QenvuieslQrUbeUo5TXwn+qEe7QIlEkjqFegH
KucKYfLLp1XoXCilc46QEW6ThuAmZVT3hvhqOHIUHTWakzDTsxjdKexfrgwVEfWR2feU2qljN6RS
9DqM/mAAj6EvQjwqsTtgJjtIQjZRwbRNr2N66LuBR4Gb7L4+MrTpJfL0Q9Yd9e/7Z2f5ZEe3A+2s
ELWauO/6+CgNR0EzXMyeIXGD5jy6KYpdptuIwW2U7OyFkkcgI8AITwf0JFNHgE5EfaTWikafCosv
y8gOdI3MQxPxi7KQzEomcdaj+I3Ic4CByULSyPQsAFd1esmH9WtprnKalThaha2DTjT61+OlwfuI
UwyDOxbicmhgx3u5zw+HAMdwbQ2xH4V7OvDHmnJr3/wCfa/064Wl+Paq96qLNeGsn+CQlxdksPkk
0Dn7yOWK42UzWHU5HXCxwFChEpO0sux8bxxeNWIjvyVV74pgYkPgwy6fNjJsGhSZdk/fKsvHAi8z
zUdKvg2jPFbq72D1HHNwcA6pXJCgdyAeuIqe3oPyrutEsAng/jed1w0nCpmSKlVr13dfvltp0ECO
ETlowqLaxtVhIgHyR6UC6zLr9rZavW77dpO7Rt+u73Q+8IuOVu+q+/TVTNK7TTOWIhbFlf9Rrvpv
L6ntNzlHzTD7amvOXu/SxU/l1bUdEWOUeUzxfZIRSCH1L4uHfWNeYQdinVzWRb3SGZjgk5lLEE7m
VO3QRhHXZRzWY/eMXQ2VCkC7iyw+IEMvGDGjuHgPa656xXmSDcJcFwYd516HSPpqGVBUx+wLyvmV
XJ/xquRx4kSjOX3epwF9UTH143nwWmqXTZlOWpR2yYZpaK/zxX48p6m2rMnwdQwujJgtidw56G+T
iLFqVSFYdJNfKi+7h/N1nl71xEaJvC1R3NskSpe2Mu2syQ04NaT6EWbRUuhDcYMpsqTIh/BgCR5e
p5z1H07B5YCt9OUR1UdIaHxGiMET+pua9qvCfq7/vNc9TpGx7rGQbPMLEPcMflGyhxYO+0REcQ6K
siTTESWcpNMIXpsixmHgJiE4d7qEy6RxiehWcJpXiAiQYMyMX4J/WBp9q4KLV9kvAK66ZLvhtKKs
viwHQ+3UuY/SZFgeLvdxQKQPFUy2eMQTYFWptcrhQ53oUHWG82I8JTqLdPrOVs1rw1Wrzi7tvCom
FREmRByNO48p19agM0H+gCrp8E4PCiPO+qfqh9kiDajyFyk1iuJ0NoO9xty/6YOZKphAwhUKwApm
vw1ohO1OPUPprfxqEgTJU5M6iTJKiUR5WW36jQS5jVYop8uua7YnBUPYvwdKRlhZwzIit3xuH+UK
abGlnQ0iwIh2WOSxoy3zaXzqsEV6KQIRtjkJgY9haEHOCYJI6Q94be8L81S09h3U51PqdWpOOmn8
zdObNvR0/04g1U0ApsKCRN2/6Nqm2OjQSDm1AZr+lzyIHlXyBbKVcrXAhyr4Ss0DEMfz1hzVdsnL
lPbWhImjuZhR5GeooXgcyo8gYOwZ+lQ9AGxNWk/G6vLkQzcTR20hSGlPdOw8M+nIYKbAqnC18WWR
DNf8BemNyHPUZP8ozBv6wvkATcypxKbch411zGEyN3+7v2FgYxLsmsIVsxa0GcdPn2uvhgbQu1az
16Yw57B8vXErcee3BsBtw7BHUJhV1wkBgFOuRizAxqSIBrzCC+wTRLX9+F8BvvJ/Xec9RzmA6CB0
clAO2is7WemKU7AhfMe/A4QR1FeHdIIPNXM59LXrg9P89ds/0Fn3Egdg+b3v3K0+7lSOCMKGTiEU
9S4bA7UyXggEecmrvQw3xRet3t7cwCxA0Qe7PnIX3enNS+7nSwcwiEnRTI9kbtrBP/bYHqobGQnA
FNgrm4JHYPwvCJsPXGK4yrm/MFnHloYyld6FIrzB4oZQhUzM0O1/RTHreJRodn7HrrF4msPe7VWM
AQmrAaxhPxkCE6ggEgvodxKgmOHuxCG/rtqxILRT0rMvxok2XDOH88GNprylP35sgBsnA4UM0qoY
Q+AMRO3IAQ2+wibRzGuStqCHTbfm55NhGzh+4bWDYacZDXCMEb3O4aFtDafzFeyIujF0V82mRTkL
dlXPvXOJ40bvb+75ikf6KA4lbR47Um/9QGLzHvYPT2DXAUlQaKKd9jpQNhFc/VfO/o6Dtn/s7F8a
M7k1GPUAvW62NlcxxwDXjgB1/lIbo0iwOU/vG1ZxR+fSQ/mBSgoB6dFYPXtYHhEuzlFpsiT7I+rL
YoaKO9q8t8XxziY+4gxSc4gfFFb9TWdT0YadmxF7f2BYCpR4hc0BNXQXO6h7QfsCOPAzAMZP3N5l
GBbDmKE5PYYWTUsOuXRGNGs/H3boFlS34ZLf4kjYMDKMyYYNalJkJ9vXxKDmpyO+GfPBNiAHckg7
Jsbw2oOSft4eqoVP9REMO71Zp5wUiNmAPH+CYB7SNYdjaQAKJpRZg8Tr6XbVQbxBLQI8350GmUsh
19hmfnihC6bjDr8N9F+Yk56LKtn2lWWD/uZWfWebx4rJ6ijoKrvZ5asywHTmvyftAyoT/07fH+Jb
JeanO2w0O4DjwwaKvp7e34yOyGOVEGIktB/0tU8HhS08LMlmuEOw1tr1+sLnxvC5YAjpBQ9bTJDc
80Z7Y3zRBnI0uDFmqQOsyC1i3jYmUSN0op45evd/62iKqm0C5Y0aTiG29Q2Wp4xiUpA1ZkRwErHI
P5n6nTWbEmN4mNeijNqltk1dxXtP+Eho/f2GvK7vcEW2Wx2F1oN7lXlv3RUgy04fS8DW46gu5DOJ
lh1sBqiWnJIxr786VhNzN8gx65lOmDmRf+s0Mxqxy8BrSM63ABoJwtgwaOs9ogJ8BiPlPd6WA6sO
Rsm8PAbr6QM3kHHufKXg5EftjM8o+CcuhXCmHBD870g8yRYEhMtk8IKAPZMSoYjWHU7Kcx2uNPrd
a4DWP7PeV5T0VUpzLMuy3PqkCkz9u11eYSwrms+GGCtRxClI8GjBylNjOSWBz3dmqQcbiYpg3DzQ
heFAcM3iG9kB59BHYOzmwehNag8xAfd5DqdezOCuOJdAnnq/+NWxtveYp0s8DVOCIugcx/8n03gb
nOGt+1KHLK33h8zR2nmGyv7bfPOr5A0w/3T5qQ/dW8s2sFBLSiqIY+9ZePiI6OqU2/ti3SFzRbOM
S83Le4g3x1EqQ1D7iDag03u0d3YEiGSOFd0rdhcr8K0uWxY6FX5mgIrcQjMdMxGcTe/AF5vZ88AP
pGihG6v6bmg5Txm7yPnO4Xsa8KQTQRA6IXnANJ3DGgGKyWFvFTvuE9Hp84DvQ1Nc5OLBxrzxiyuU
dE5RDVt1Xv4OLsNiG33F+yZip2kymrOvSNvEJ//GIUZdR+4R/NljeCHFeZiSrpQyV+h/NJ3ZlqLa
EkW/yDFQUeCVvlHssXlxaFqKYIPYwtffGXrusapOpplpKsLeEStWQx1Moh+xNkE3vq5t1IV3og6Z
QLuPFfJOBl+vuJjpeK7C+EKl1oTi5lC+tiiF4fiPixHa9M7H7tAR6+CjyAwNCyT/yJuN9rU9e3nF
v24NBm9q1L2Sf4npzKLVgxKHpoDjx0q9qVfPSTlCDg/h5qFbZaIwr5y1JJpu310wyCzilvvmPIH4
I6aOOCuGccwxctRFGmv9NW4TRbiGb4E8fSkpkhICDmVv/CSikUwvr5yh0RCt1GVc9Zob1pZj1zG8
LvHcaSRTBtbaW3T4e1Br3Ey9YSlTmqcW7HAo3CzqNm+gltDsn4KrqyomxfS7nJ+6w5q8S3qCAd99
ednrOaMZIJSOR1+IQBNnUXzwhF1vPpmlLVurAysN/SwTz7tTpE5rD11L4XGJvjvaKvAdiHrJkKWg
qrfUf89xtqDBTv+6G+w62EvgWj7jYkgRqySVLnfpSAdbHtkd1f6ZsKGunlRVbrGjfiynB4j5PvXK
OW6yf9ZmtSJlgdIXk71yIE1y037s8tIqjhKeAJnAv20o7OBfSAmGo9QNFASmKiW+0FidR+2eyGj+
2AQvjD7YBF6WhXztwJmPp+O+4ByAIp0zBevTYRwxM4Rg8wwecPLpVRg3pJY2qUbajrqVcuIkJGIg
1Q7L8hQVzIwMD81CzTioOkLfawFYqgREAWLbN79lvgOFLEzoF7m5M/BmzEIwBg/m/sX7zN5zWBju
eaDOJc6RPdS/YCRO9rVTse69/QNRLNDvzLTonfK/9DMCrVU7XiPIZohrvSO9FjpOvhmtdG7Sx6UO
DpCixWSBbbFT8t7OKtVHxfxG41d6vOfQPU6eOs+YQbE3O/eWAxsNRehlq77iF26DK2IlW4gzWi1c
4E8hKg36t5p1AAuT1+CG3EC7WkmzG6PaaM9AF5qzx+qAVQo5iC2Ri/+Tj7LQoGiA/sx0kKnMH62g
5F5LKPY5X75Wz9PgdXK6RXApLAOnM1FH8tCFd0TmDIWQm/iVSybSzzL9OMeJnAnSGidLnWOSXB3a
UbvhilsQBMpv9tjvcK0tIViLkImLmkTLw9eXvbDEroF34KshZUoM24BuJsRCyJZ80+8tfKxYKXje
CLKMZV446c3MGFGiNxcT9aMrJpilV+H1fkR4K+8AkAQ3UUvLLErSXjf1K8OnQHJHsZ52cQ0j6Bhc
CMgLAYPYxYknbiBGv6JVkD1jbY/HBmqNx9dzRhiJMQrPi/N/j6OQ5SAVL1gc+9cipJx9vLBE9rsJ
4zA1fYm3MZYN5mjylJBp8xRHWGrC30kdeo3Bo4/+jEnA4OLtsfW3R37Fuw/gjwb4PDi6GFBYFVah
u10ibDnhDIndedcT/0fxFXyLm/Jgi/Ph6ILznWgk3CMMGEQIyDcHmY69L+IID6IB4ojpffa1wrOx
BBd3xNoMlE/ptilT8phji6JmRBHoiLD3OoEtymH93Wah2Ok/LBwpKRcl0f4ne5TUaSondXHjorJl
L5bUTIOg3PfXvUB0/LKon3zxgxUeJDxOXmNcTVmBR41hirYdw94zNkvDyzs4hXeGdOj5rlYbfW07
aGey8qN+55VgdxuX9nqm4i80gAHeDLpJ4+GA7ByiItswjKIgV3EAPFud5nBNG2Z41N5t5k6Y0/Ci
DKudwhdnPGHAwhLOfZKM3qb8ec7FqJT3MYlWC+EiXc3+diqRNmss/CBTWDRVB4EIxMbubC4Wbfyv
YG69zWd0sBlRWzt5SHHLfvTwtxaL6xvedgM6quhsrlZfBrRE1AxWYl8r8hHNbcHpgQgPV0O0I0/e
J+Qf3I4OZ6F5muBfCbMR3Y+TTcTUEp2naGM4K9lQvjw8xC8TkCibCaKeQATGNOcWGy57JQhGRE+Y
rc1nx63/SMVYMuB+HCxbm9yS+g92A2IIdfTed5EwpIvLAIsaQF8eQYe9tQ5ZzcHXFMCD5e3Vg3Ty
riG8c5I1C7tJR95yupqDziSl+YBI00fYpv5RldyP9huDQO99tNkZq0mnRmSvLAqo04Rw68gvaX93
j8q+c2rM4TFOP03nBO55c8BAge8YA6nWFQ3LSnUAmrqe8sTvzDmONGBfisMjax5tXNxxm9NXUDRh
tRzfg8YWkb/OEOfKPAWBa4STERTQTmiMCerKsO6CHw9ptI0PyBU2n4107YCLzyAbQMIG8NZQyDOr
tOHONA+9FHKoS/v/hpmR2Of52tFj1p0GIASo8RIdpbFrvwlaaGJliOymly5AwNvCrsGm+inXIs+a
2pnMOv7smKc96Tp50pj5nFjzJ2nDrv5VMV9g+8UO+WYJ699gbjyg5BWKBfkro4YWNODG0MCNqj0n
dbXCd+iBuB0YXjPz+wBQlVHScYRhVLlUNx9Ik9bZf66YTDNLvuIM56ULQI0pPkpA7Hf0T+D6FxdG
WNeCbqZxPAp8L09TjKhCw7xMxcny57eqEkkgrq7CccfuznrsdHhG6JYmn4tZTm4fE04R4O1tliq2
9oofE87DKmfFac4htB8svo0Js8XB5LjZhu7XMKziy3PBLPkmY0ZIwaCwQ4a4zaNNs4zr9YFpQnQy
XPP8DyNPLQKjAO25AxbgWkHYzFMEgpCLDo5YNbXCtZP9M75qeMiND3RPt0k9fBYeJJL72enmkrlC
ArnbCkGfWAQaxaB5D0p1/6YMdgilo5X/wHNg1YD7C6zwoYsZA1upCiiefR5D4IDVrFwiQGCYG/yT
+3VJPwew9XqGajq6MOPhbbaKu4dh97t/YqyfeydYxJ95dbWaU8gY9R27vXSoDa4+mNrTx1iEUYmF
GIgLsfdZ1m+zW1o3pjBQdcoFzySlmiWHU2Cde9K5+3pIHilGh4xuB5gJBqXbGuEjzWaw7VL8TECT
C2TBjIyta4PKGtzSvJT2hS5b8cEeO8fxEXBkA0+les/QuvDqUAZwpekXoegYsHRPfgvfvad13uRJ
AwOoHJ4jNcrVKSgbOQ6sBrA5mDij/joMUIeuKWqIl0q6DKzQ4EXnFJYp4pccMLPgWrAKxXmg9+eK
hgoOjEDkBejksB1cwIdJ/qisd8esi9Gz8pmev5vh6cCEITxQzi5IroHtiLEeVM/P7F5FJVv+2YSc
cx1M0hGWCZ1lu2ORfccBvBNtkGNn2C3os8aF5n/0oDtbV2MVY5OOBWeMIw21V2vaeSvU7o6yz170
/u4hxqbtwYi/isAkOTpK2J018YRox+cmKJ0PDvkFYXHDrH3eEM7cN9AdZ2XVf3uHsd4/gdUUu+NY
xY26YiMKRT4IRQ5wnRH+qE6RnKG78PJRjt7vYn8mjwlfZMVAKcLVzLzutWWBYsfOrQ/DsbaFCJSA
J2h1HOAuYx2LFAsjYpdDgPKAHb1e1YvXZ8LZoL9nZYADdvxR4nPLK2r3dXY7PcXR3m4Dd9AVENOL
a2dwoNiaKck5fpOTY1hHICWG7pC6gSpT/wHKKDNss32PSt3tsELiGONhQxlpqBrQvU9whNgW4IMQ
rmkHwCI/O9YxfCzIn6NF4TIyO0NWw1be/6DrCLKOhbrJbxIVyfJnIRrH2H3UgrHNKeisbywAj2lz
yvGsyl5hKyPhVCWc7yy86uiTbwviCod3w2t4bdqINuKPOqG7I2YZJBhu4JsyP7XRaTSL+DqdtbhY
Joc/5i63CXsQfzr/bqXT/JetOkzwxuvBJ7nTUCh2bTi3NfYXxeg9MBAv5UF7j6Y8uAct98JWb20s
Y68vjo3+darYrd5zYGDgllvl1erikgMLs4mEdr7mTbUOVLBchw+xDah3iBi75Baism8OT3FuFbAA
rggb8b2orDtqd7jGqdPl9KMqi5UpM3KoaYKyeOi3/11WyrZb2+8t/mLubUAx9Nzdhl8ga10MnmfX
uFlvbPZHpxy+wz6b6Sh7qZXGDDsAYVgIZ9QG1C0uJMQztNgJ9jRI1/CZQRpNJg8T3ACCIHjmin9e
ydpn3gOLleS2wzQPHkjwMyubl3NoCk0WKjgIbQgMPu4RCPhL3rsDY3YF07XMz+qg8a/tXaIWAwOS
o9jo673uvvoAj10NRBB6WP0m0+nIy4gYL5DQ1bV03WXwoMxxqI9oAGZH9zHKxk36kgCAxsWNg4HH
DmNaRt5cEA0eqKAxeDk5sMwYbmQL7tieQXmDfWuEHzLcJszO+x/a5+ywfAk56ARlFBQ+XP8V4zI8
nTy4kcoflJ6oWjZRcFTD24LkCkx70Wv/rf8a5JsyhIoO/7DAYAUoUcc8Ubuwn1+9++gxZPbL00pR
+5z6HDCm5m3D/lNRFI7rtQVx7IKZ2IfAtLjCsLQR8Q3nl1+fg8PL0cWAw3tlfn1ijLIoyt3x1Ms7
SevhtC1Oy4yYLKym34P2c8XpCiYEpBOH512rwZ7o3NjIuoPj2i1HnN1Wc/SIeE4eFJzceQ07hK8V
MvN99lmcmOpYdXx8Wn+vSLsE+Jr3bzNMBllpUtxLyDfEFJAq78MY9xq+M3mLLwyAOdq025wQ0DQe
R+u5Nj+b4uAae4ZHLI5MT48WXgH3Xv6ygJjWEU/O1HA2QZ/fDln5jx3nXcfDNzI4994rzGvqaJp9
2B12T4pu1Zmkt+TKZKGX5QHoazF+D5ifAF3DEdorf53RBx6ZINjGNaqxHKtjKBXXh2+0cdYruZja
nsLOo8NwcW+yvVqHwr8W9pm0GDYIXsgDHJO+31TmOkW71+xfQlosC5c/QgrZlfn4DOMFzb7f9VMc
OoQWdJz+dGKv5OOA4iGpZQl4be7BenEPBAOSW8l6oEyJB8Hzkk9o+6S3FD+ukrZPOljx4SoI9ZK/
VQSawMQN5cUXKtBsDIck70G6ZM3WLRFtVF4NIarrIKFytJ7cyxiaxAb5LukmpEEWH6kTAxbchMUg
iEndc4tFiS3WS/IrpD/DjTBUzBN/eTKe9Otn8aSyWzIcoBWV+8UbTuxOrzaBx6JRq61fgyYGc2Kf
CI8N6JE53VDukc8zHy9SXvXv1YMhhkX8SbRQw7uJLVG6P3kgnfdLHgxwMnza8yXwKpK6Vi+N6Ibb
FhYoMxiV3CSYQhAA0XTrTnOItDkApyaujLWGl/7Ngo0qAr1QenltFqtenbvsBp+Do3OnWf6Bygzw
ezn/nWD7014ovvzVXWwZAUYKHJwfXgoCx0IP65R5O+CKfMcZ907/+o7l++h+sHfcKlg97zpYaYCL
t3c6V+3LTvUZpT5ybYomJZ6dMSqG4MREBCdjOj6GF19jpzXpzC4w9ecDagQU4B3+xO3pIjZ1rg7j
ZNaciYFXiYiQBd29T9pMZOUnxIUT20msI8CWGdfQpkxveNl84qv9wZKSQquXMYe52jwBcREn1GO3
E495NmX6fRHfH2IJHWGYjiCO0hUPgU9Meq3X3nVnyOZTjifwCFjB20o/HiM3yZ9jYo9R6/hWODj9
9ekDUZajaY5axGHvKDnv/qNtHrfcLZEh8o6QhwKCk1l7Gtz9LtkRSjDCsD9KNHNRu3jXXs2ElYki
qOWIZ9MvLeOEHu8LK5BNdEMhIHlmSOG/mr0XGVlqCFPJhRBj9+G5O4jV7wQ2v9x+k9AJtS8hLPle
8Qo7olywkoZL7ArU+9QjV9Hv2GSMETAVSVbgYS7BhDIJiSQ9HCOBVQLQ7l4WbaYdZEDiSvhmREZI
t28bw5Ss7t3Tv/O4N/5l3GQRa0g09WH+cBmCM1WBAD08EarYGB4GWd9YSrz3OpZ7+f7vR88Ii8Ho
PX/PG3ihAQySqYHkmFEFlxWETN6zy0iuNgGd8Da0Z23Mad4DHVMVVgsWnhfGhrKSNB1ga1d1ayec
hRsAZ4om/v1l5qT+hp8DBztY+bLBsArljau74q2m9OQnqx6W8BtRmTYBx5vWcdhy47a13IiV8XKO
gbFmDYf83x4u2d7kVphL8SCq0KbKb5WPGx5lCbQ8+eUQZ51l7Wy4cmeCu20wuZs9LNLRMS/ipU3C
CaYo/fWWxocF7xQWXhpe+pfZOrY0cj0b6ClMNa7GJbH1Ku/mE9B1dd2XC2FM4CiErcFr8VqgePfQ
x39dHGr3GDMCsKGVIDqrGX/X9raVwOFA2YmqTkU5Ct+Fs0byfhjjikq7x9g7Ozpnv15TYZPR8FB7
KjRhdqzg8SCZBc4oYY3udVwh+pIAe4mhU5x73Epa1iOo8HTePQIVlsFleTfLIcw0a7AV6d4vFM5w
X0F77T12BTJsxsyXJdgRQSy7yxOVHPYbpDYuj7xI3X6O69Q77dTN0RdbZj15BXdeR42FQjld7yVG
T1SqULE397hBfNojENhHpdFWLaKWAhEKVjHQD3TulvOApiI5k1sR3uPHgnXr9Lz6ZYRBYLamOfFt
SN4kdQ7K6fa++rkniF9a05wevz9zogT4KvunqTUYTEXRjw4f9C9EK4eFitzERAXRXHDjO4h5G0wH
U3FOAdmxuWu6lTwG8ZWQsKbtFgir5YBhST76gBQb52WCkKJswYG99e0fIrR2H1OdgWPNU8R4w9cQ
+xK4Z0aQPsOb1AXuGkvssb52rsxmWMmR9AJuEDzfzLadCYYz730NSMDiywrSGesdwBTRJ0KkoSsL
4VpiWY/s8i5BwtCsjxcUKVC1kvYh6j7+qsff+eHez2GNsQpwGKc1vx61IjbD0LnQ2xoOVvkVh40G
HW8LNpcFPSK/ggW0hJ3UNK8bJGWINWhyaQU7i9OuCSoTZUua4QY/Qr15sohqRySl3YIThQNNxBZ+
APU/3hPISr4hLZ/Bayk5pAdMNqTd9LgqWL3Iex8homwvWkpIw1Ki72iGH81XOTRHwNGXBw0IcoxC
FmRp3vccpO6InaiycC5Z6I05SMMqZUjUa+0fLRtKDbUn7CLhr7H40vNYh3FN8EsxFAkFBVuxPHWg
QZupAZ9V2t4LktoK7zeYDC1OTmiQQ2XPZAS5KMSdysvnCFwDoH6zdbLuqa0ADmA5n1VOB4tM2Lym
vqWjoSd6GDbyuNVjlu9aHId9O2wxTUBEZSvbE5ZPLffJYKsHHKBo/jIrSxHhIG3xVApFSvwJTRQ1
2+mfiqh69vrHLt8/TDEAoKZBQutme7RQb3etBWsiRAGYGbL9qQpkGwi56cZYGbPuAz77JMMFys+P
DmbXXbey82mWIKirS9os0xC28aU2WX7nD8j0cFfmysulC8EcYiuurIcdNnrBq38pVwaLDjL/sUbc
yhYzKx63h0eoTtGFfR78A1J+j+795cB3bRcO/FdMxcXjQYbIb+R9K9osDRgDVwvgFSAFoBnO1EmN
QAZwjoarshs88zpRehj8OTJPwY3X7Iz5DsRRDtYOFyYRd0ubUQVLd4OABX7R32ffpuxYlMIjsZne
ajN1+vwz+o+wGqJ9gHCAZLzcH0g4ecMFhX3rIAkr4k7NvNHW3bYaHhYMTl6wVsWl9LNiWF2cwjVg
DswblTrv5uKodXXRsgGwv+dNzWmpHqHA9/kRJAKtbsT8CZfqdcy8hXIUczl7v29I8hh/MsklK0yH
rceja8dFWVIQdFsiV9BuY9rJv0yJA7Om8XXUwX2BWwgyyr1CcLCPIv2yh7kN1OU2uWZwZl2WBMEv
NQVueXBg4MnqP7m7b93jlaKHI0R7WoMmN1EXq6CDHpSDJyS6zf3R77rvQU6X5JUrCsVf9Se14Rly
KUONsw2d8lz4Lfbo57ACccmgEXTs7N+DgxJ3Zk82ktxngF+j6EHCOta8RpiOO3c3LZkDt3E+PxTU
g0XcRJxDP5lbjPeyMBsdMe5sZFQHl1n7ymTCURXr0fBIlgbuSj8WznY1wzo279sAD14QO7v9Lwvb
/z40QrAEdB82gP6Z09AiqF12YqUAuTPLEsM8GimYJAtFmCgoUFGeBgY1N2xHN384x+Ft9w7g62CW
B4OUCaIxrBGf8+Ios0kG5uQNcGNKM+fyx/+7inNDgGBmTXe94YvwsW4EMxYTvnYzbIRngAm4hUZt
kpepXCNdc9eANYTc4ROLLK13joS09d/D5BRcokcB0mNNP2Hn0D1JvBUcwwUQaZ6QLdvPRi8u9I9M
tR6rE0HW9b8zxnwBT3bd9pk5ffCXVagtGFfXIBuHwY3L5CnYx8Or86iSkRDuNs0cMaS7nlN8Nb4N
HkyRLDyjOIWA8+QdB2zuV2y8pxkUnwyUDQW/voDQ1HReRysFbNw1PHGhc/QDZvg3mp87YBlv5vTC
OmZ4TSI1ui6uv7SBWOmlPq3u62PDArlPj0enwgjwoQxuATMvEPg97n7gUeu/e+/tLi0HyoHqQjGA
hCGKB75Ac8M+HyyxhgXFc714YsWUWjIKI1HSWi5RAHBDSmo6VhziyOIoLnkU2EaiXpxLZiai6wMJ
e4HTCCkWFZsZIwuuMj0u0VtnmzVERk7Vm6UhkF2w1OZDum/+N2UJN7Dc9jKfwo4/HSo6mVhKrSqd
o9y4htEQWDrX3fzU58OZNK1MLbnRvH7tHDU+hmi+M4jgTvv01xjYBzi4kOMlUNJv3ioDYsAaTwZi
DYadV5mA456J8ST+2D+fbGlruTndOPN4wOmdeTBaQmuXeg1XbiW3dgDHZ2xMs6+Hsgx2eY50kCEB
Yakpppp4MNOfSp1aBeICKcUxgXcsfx722e95R4WfSPUfZFV48U59kLUiDVtY/XHqQaCGRdjtF8hk
DyjHlwd3jYGQiis8Xab98PIBE3hxKH+/htyrQszFRSc6Crj+Pk2NIXIMjP+lST99m3RKQhpx6fvl
SMpf+MHnSe7uW9sCoQnkpYn8m0+Ycjsp9t8P2kP6SeeHGsgLLCwAj+3lm4DOG/IdScLkdi9oSRVv
scJGwoEXQN7uqv+y+zcJ5N0OplNctUwquAFlGkXKd/gIXxUtqkpgokT1EVrEUJJNxlY8N0kWi4a5
Co5ixRtIachP86OaaUf91ZTPGXDy+cpdiR3XastkeXCX76IqlJ5PBpwSzyiZd3KTzhTGMnFAEjDI
LoNJzMddJP4oWpTwQa/mYivV7EqeBD5ngDXmr748mv2zifkF8UKLvjzV1VXyQccfczyV18Ed8oLa
rmG+enzt93sZu/KiECwufOIsoz6f9bfiUCWj2e+vSfgWnnFOIK4Mvf9/m8pMVebdfCN2LJhRjNq9
01LdH4uohixQ/pWfSPvD6gM/kVLzKfDeqotYD3s9Bxdg+tBW3EAxC6cF7sNOHcsUX97tNOTN+swq
dB08jb+vi+uPErCHFrDb70a7HfNlTgtvf+rv94W1349Gu1EyinIzCiec1rT4UfK2amLD4QdaaGI5
TJ+FyC7PtMSauSJS7Rekp/E2yFtN1uKUeLHxkY91cs4b3DglQL8c+QSfWjOQYzLmDeV++RFC2TjE
A+45mJwB223TXrXojrYtziwej2ad1mLLlJqvUI3zQ0KGl98rbwjn27ZrkaDNKYMQDV6P/NTtP6MT
3mj+nJmIP80RHxrmgP6FLL/k/8CFZEgi4h7dQ7H+ol6N3wQZ7nYHF27DDh4O/XuHw90xRyNwhoW4
qsisvRXKvB1HU3o2dtL/Uv/udCxAasFY6AwQB//R2QzykTj2iFmW/D3wduAFSZFhi5NkB+IVdpg6
TEEJEP9Ae9YoViRxT4IhfsFmqjmlGeIIOURTS/rx97zhJIIaIpnKcpL9bls6Ro4m18mAFsobexxX
+fr2d2QRJDiSTQs6TpcnPmvSpcntBhUYnJaHYUhEXydjfjqqy3UpGuqJP5FzJdol7/CGB9ozRBoh
xhaiTFhtNfS/HVenGX71jMU1LqeSwyeXCPl7oDItVq3kmYg6l0aYLhrLGwse/FW3s9q9GF7nM4G0
RLV6Sp3n5d/z7Jz3jCChAWS4rbFcNvEaxgUxUMZEuoPZHWOUBCrCnf6aGAT81DGby1Zs1ob7WTn3
QJP9hg0TIAv+MQC5SGEyyN067FMGtvBU3/BbiXZNzokx+bjnhFeED+LP7+3zhyfidwmRpUTx0LUL
RMokqIZFlHoRkxWBf5oBuA+sbXwa15vS7bS5JCE4ooKXK4bH51y6crzqCWRbpkiyOD15HHm05g7W
4hd1XDvwyHg0hXVs+HoJJfW4VfDREmsruSHZNcXCGJ6QI9vUD7MVgFIiMuTqZ9vC5Fh3rnPhP0HG
A0XiiECVzSxY2Y4sC1j57PeytP0/MQ2nFjJx1Vh32rwEebgdUbggayk7MDg0bWTzYhlINxgbovCX
h069Gg50h195jeQn1LFAxBqv+z1qB5/l77PmsNGTmlxwux9M+Az1PkxT58Zp04ci2O1f/tS4aGD1
G2ZIrfHetYwJEGd7UO9aitWBk7/kfdWGeD60Msvw8+S8ITTuPIdDh5465DeGHFPiL2Wph24H+4Xi
3ATWKwKRY8hqLetzFnQYnP5wSiY23CMOlpgRAvOipmDl7AwbO4GBIUCxorJW/I6SuEzL+oALjQty
NELwAd2XoNCDvVhweU2xlPsakMHLwU6Cm9AKYSpc8RX08Gt3UlzBPn/AgN66D84EMUrIPfLvdxOS
lSkZJUz0P1CXWGn1kbL6lq1oVVian/z4C0lIAgoFI8bJ0Lwhpq/xj7z324q5PQ3KVJpB42A+/51X
sBJEoogfa2N+UuxmpJKfNkP8nRhVBEDBhLybfCAZ70tskrrhhwxHEKNzeKvNy+718DMmxSUZcbhC
3PDoBbVO2q7srr/lVq52g61YDBjPtFH8xeX+36+jypns4LT599ebX/ZpgmuAjWUTzKra0lXHADMY
4OwWDP9Q0Fys8z/mzrBN8tBoWncs3Jt+Y07c8BzFuPsen52CwR2S0EBG2jUWHg34tKqFF8A02z03
VwRjNmzM5slFkHHeIOteVyTBOW+KlTUaq3QIyZM/9+SKOVmCCYDIbj4QWjxUY7iVSgrsxxUXgaLX
mGgNFwcI9DbQPQ+sHfHh4aYv1nfx0SKHGIj7l6UtHws6CO/IwRAGMI+0XjA1+f86FCRNjBxkMWan
x5D4FwKKETbeDTCJyKb8A9shOvLvT7VJ3vSMWQt1wpqJE+iIw3wUqXHuNeOHr1kdxBDg8w3r0mZ3
m5PkVTxxKc19GJec9G6FMwVuCrBEsEl1Um18IvcWxx7e8cp57o3BvXJ01LHmLbn0OnDLcLPrrufN
W//QCiHpGjzjpt1e3JEc1bEC4oNqPUttkK77/pxgIgLYc4YWlNe4taL0Igei91jcoRytGnRAE71f
Q3JSwie95gHcO23aCaQOaBOTAw0htRkRPy0LTvZN7mutMux0FU/+KlWfagblmN5XQ7A2vTIxJcCM
pb4O4EI8riZewnifn4nQZc/+7nlnj7OiCTYKMsoxVzGUkNjl11APr3p0HitOF/N/pDfZFMnbNc6m
6n4dirGLgLWAt1ybv6KEekLmA/9tmttfVXHwZW8qg4pYWQafjmxhEgUrLpzgWNR851iqjgvGab+f
YN80vz/M9UIkuFCIs2k2fTs1BmIyCfnAioQXyanF6j2FxPFJvTM+IxRpYiiIpw/KTbCLtrM2rAwX
VNRvmlMzJUFwvGOE/7q6ncyBZs0gkS2sfjlK4XBnS2M/vm2F+NWjb1aiyrv59WT97zeygpPJlsWN
sgboToKa11jK7bv9bv9t6X3IPRaSWO++F48SvLfZZdpsDLImgn8GDNa9789zP7WrOB0+vqMdFjxA
OkHImTPzomWxE9KiLLXykNrkmEiKt1xa+A6FON81gNYFXjcmcrWdendHkjs7ZpJ07GQhqwvw5/R7
IWGTe8BMDwdQNZE4aIRkAMPkwIEtAyB/oeLc0SL5/McYFY9t8dr+/b3doAXEBmLzQZFbFQMEzqJ8
9CaDfZ6PtJhsjcltMe9OzotuD7MAbLK0WWPT2lVLdUhSyE5549OoLsvteaZnJj7dqzfuPJi320Di
0DM5Yyv6clJ9TCjp6PnOQPqCxA/b7mpVDAWjlhJTai6x/C9PDYe9kRIdZfAiY5DNVQcdcYWjjkoy
WGEq7FpfL972jsLmwzSGcRfbEJsEveS8pZn1036Nm855eXGaDOHkrxFe7TvgCjkOLdIGdLcL8ZWB
neI3ReQt90gHWhqW/MxjXNOc55MyT/RxIyBUZ/dYImu97tNAe1AUZZ1xhS8vT+xJOmzOU2wBRd/Z
LJlDUs9E7d2VB+YcwMCqdFQMjnf1RRJr/OMEiu7xGqiRkWjYaMPBf0ATx3Dt1Aqvki7x2OS711iD
deCqzEjcB54tSMno0EgE4lQ699/HZd4FnV6f+4/Vc1B6QCZ8PxZRzRm+BJAnC68TaOwLvLQrACQL
SOppmHgyO2LORVbJIie1BDhtXDIcGR9xI3fTFqZqgNLg4xjVo+VCLHXCP+2BUAaLUuBuXmfXhiTi
QxhRKIJx8iShycYJnVnVSf5f7hv9AgijAnbpjDREIOIlPVwvP9ubSst27x9WHTV4Y4qRuV2dihpq
Bz65ZwyBkFUS0qL+K3U+Ya9zUTneZuf+E8/lZY13T6IOjj24qTjSXRJ+D9YV7v0JX/4f+poyQVFz
Q7DIIJ9BHRKkF2ldaWXddkc6ekBkxvWVCwlCMWbIQsQvYv8m0NarBjB6ruwy1c1+cMDE3oN0TIbG
WGRYWMSwhK0tXKpuM0oIFH+QkI+ABm8PciAGC3hb5RHuCsRObEm6/ueiWNLQxxtOY6sZvkYN4inI
vzlF8AG+w0b/ePd+ip9+/zBrMEem8Q15WZCtcXEkXOQTtmDct+QtOJ9co7uoc7+LKxcmoLl/O7nk
QSu7w5HnrBAc2U6t87LsX3KnOwagbC6zm3AMumAFuJsNEaI/7VY9PnYGDRUUvH/BtHWEIKJhEUaG
lCRsQvScoBoCNAGeYNcFq4nW449KDpHFF7udAN4KMpiW2SIvS7HamCQkJ0rxfrsTNRDVYxXj38tR
BbGRsUvDvu3AoiMerf3vusMjAypxm/wkRpSvcYN1vXau0xfuo0uEyUCQGJITOUJcG2XsbfuOSHdQ
o2oC2o1Y3kAvD8n3i9EI7sTFGNyimy+MgxtthNzoR8dAgjT4N6c5KJG3dvGalXpXFmlaASvfGr3d
Top0VOfghYSwgZ+FUPyZ7/8QNPo1fw+BH/xHhqMsGIxLJXyS2e4BIsVvAiuhL7XYtxVxtyS7NCBC
pgc/+rCo+yXlBra0B9i66HBLt/IgloMCARs0vmqGvb/fEf6yt8D/wgl6lL0g8BM/BGEAh5/MBBVE
WwTjQwEHg3GR20BOk8oHcpJ7Z7Oz64PUAzcQWuHypcmMlFdr1rHCycXyRwBrazOebWYnhyfNZxNB
tY6TPS0pz4RhurlnNCw0Dj6zdx0bVONElxSNQEjYkFhwqfPo/MFqpGxDfv+FAVZtV2EUK7v80R8Y
cP44axz5vwzNfuCFxkYv2710uPxHse9J1cAsVMayT09Gn1t6X6aW3wnl3ZpK/z89A/AIXLWdnuzp
IKcJ4HNBybaAGds+oFMEVHEHuMDLgm1UQJMBSUWD7dWMSK9eLAowKqlPqbtD6WK+RcY6FPjkQNE9
zex/XXsKdiL1yarPayt70vqs+tD45WWuCKz/2OdYXo54HX+/KMdDOo42HRCwDK+CJ2lzDwdDcDTg
Op6EgCsLinwmewO6d15/zQMaC4QDTaqg7wHZPJMP5czVxKcAFQGP2IhAi3TaTIoFaXCiJDpZIEln
Sg/puEqatLPZXzTdkqIK6GeVM4QWqHA65THFyAt1g7xWwQblBl3V4TX83rYHP6RY768Zq1Qg8v1S
X8ghgvfBkxpQXwzeBALJl7vUNFKCfFxiROKX3RjU9ABSl0ll9v7WZRgfeU8HznS9eDtS48uNvpIa
BpMjecLIs2L8D6iKhPCy52y/o8EAyIsSLPQpdEEbd3SDwBGe9I1coFyeAE0jkLTcRIn6Rch4dmCP
Go0H5BSazijSTHgmWyqFKYNueYGQUHgp8gSo9rGfhVD631GQo8ZvPIF1Sr3KeYOTrMWbJDd5V6nU
OcAlbgNymKWY4tt/oFYifat0rtIA/zAs6cWlp8UThWB1tnpeaxXKfXuuWeBRAK/fd8jbSDVnngJj
kE4/FLNMYwmCkDdJ/7a48ibxssAD+Y3yibyr6AbwDONCHzEGknNcLgUugzycIgYSMsP0YsuJLm0Y
xFx+7JZIN0yJ/LLzjfSZchyIswKDYtTdYR8X8rvkO/GMm7wYJeSqoDX5fiBBEhkc5xZOIxt513ES
XMjL1gtLcjnk4QSpk+pUjtEbAhd5M1KHSkkLNY9vq3iQwwYF04K1QipYpbKOyaP02wM+eixwAGgc
e6cn0iaKaZ1oKfnLAHvdF7ETXz4mB24CKB33DR9wdMKCPbk5gtKKQuqwbbjKiqXdF/nzTwINbgMU
BS/+q1u7bQXb6SxPnhaovJOkY4qOTIRtKMlk1RtAbrFkcWcd5E88i5ebZYz02QHk9SR+Ht7oP288
HF/MuU6pArkm3myw9mCUUJjzOTNNEwLkZgNhUFh1YhWPc7NDJBjgJlwqATg4eThx6CYczgXEhB4X
9rcD4J+E/34nmRT81L+cDCu+bYeCAIDpTvaqaOiEp8WGAZoKN9CRc5KDy6HGcrpHjcUBl7M04QIS
nCViPVj18TgHK3qa0YbRUzzjBcrrlK//zkPOMZYIWVCuzg+V+Z3H8hjyu39nLZBXwFv6bW7k98vz
ELVf5FcmGwhkREkllVGSYFP+TuSS0vaA2Mm/pvCz7vDSmAMNPwNq9GSRJNFPFcimKNbXTEXkr7wj
MiFJR2ia4VAxa15e5LD+4ibD+Oevv+xJMjvQyMkkvT2OJ1xn8uNsgC2onjJ3mewQd7Fw/l6VAFRy
aKWvkoUfqRaXlVwS0n/JeicLV21zsckMJVE8+TnJqPithnK05QvcQ7Ugx5yBL6tnF9Ra1u4VPyjc
pTeKD1nYpeeV70HjGst7JR//0I7/0XRmW4piSxh+ItcSQdRbZsUJZ71hqamIiiKDoE9/vrD6dHZX
V2WlE+wdO4Z/kF6XLF0oF7DKBOQn0UBhy8tLM4SRCEZZfmAY84tjv2a7vH85AN6ObEZ5N/++5Nle
trxLh3eg/o49ynL4vkwMoMzwTBIPDwc50uRjwzRz3tgsXR2JfSaH7EE67VwMiZjJmDOJEZOYMPH3
co12u0c/zFDCAfwxbG+aqzIgUT0BPEHaEXeZsSIfIqM7YihkyecYo4xw1WLUiy85DUxG0VTS+RpM
+r9FRSfwHDnsDLmaHxN5m7nEEiKJzUVY/XX6tEv9gBSEf/5Ko82xEXQsxgTyAPZRYdHdI+DLCpP/
JEJLgJGPIAMRCfT0FLialMx8WzBnfPyzdBxgUPEROfOwdPn/lxwPch8a5e8NyfZiPiOFvs42CaqA
wVCJeCpBhf7sP0VWbfzdyjSTeonJJo0bwg1NYWiyEm6u7mXZnTFqtBmlbhlKEmuYiU7i+WMEqFUc
hJmXgh5GgFX+gzVCpibzwc7qJcXHx8LtUQxW1sOp2NwlYl293cvsWFB7Y6ai4z3gFucXi/jmWHfA
34732yHTZJtIJBuJjWXMgWoMh9MThMbp0L6Os1U4YU9JCFvuAbSSE/522XD4NofMrd3ruONux5J5
zueBHxC+kFziGktn/9+5h6qrC/RERIHkDD8DCwnkTJPdBHrFZm8HbERP9F/lulJlBNy2S38lEymW
I8tKrj0Eol9qgk4cj5bpF1kAW4B/ycBIzqQjKq2+r8HUYMT9JYGSDcxMUZ4FvyM5gFsugVWi5YpJ
HZGUuFqZhF1WiCw4mVyTSvDf+ffv3fUDeRlZF/+lARKCeRT/ooCPEaO0vgnPfy9fx/xWnzUWclvl
TBENXZkXdO3X+mchaSkyBX8eBMr994IBzIKVSyLnCRUBtQHXMfhjMpYwQuCvpSFut4GoqtgH/6I7
fF+QhTxeJiASLbngMua4DMn/PNa+N58P7lBX5aMxMGfFy3qXZJBAy+tRAIGf/c0ZeKjvCzwrMpfe
2frzBcIrfbV/n3izCtg4wYrrXNmScvHB+aj8w/82pFOS1aPbwnyXjckluo3lwXLVBeD4BcoIe4lR
oAwRyULIu7kTE5JzxmIMZwlVue3L/dvt6NYsJk1zJKk3G4zodPi5hkZkM7+bL2GYlcATcDMl5Elz
h9SttuS7UvLL9JGHyQx492/4SKziRwFGStT6BS4J57+ESVYQjnL8yu3fwNaVixuQXQZyEhB0fvdG
FkhpyqRy8wsnjE2IppxFZrDhcXIobn5Zl3wIiZw8N9+C507rj4voiWaZHJUY/9COE38uprUTxKMl
/rJ04TEN6CH+jmdJkyT0j6glGKzvDvKjkm/+ipMI97yJv/E3O0I+j5RtIKnb7je1ndGaFTgo7Tix
PTHwa7GojWBHyoVXKLGcXZOPyy3k1lESyFr/Y5IFvLsV0WEqWVdSvkWOrP7c++0AWZY4Z1Jg+nx8
QqVpNTwZ7KeWbq8uLhuATfTfL7nH74KrG6xWf//WNteRk5q+KpuAnEJmZ7L8Q1uO/R5Dr38TNOE0
UM8SFioD9CAzIWpIuR38Ilf/L+hZZ6bAUsXI2/+XuJC+y2/piTptLi+eqHfXY2WyLWWbSxyRS8nl
WTzNmlHJgmNXoo7EHGm0fjA7lH1xp7xkYcueM/x/qfWv4mENSV1Az3dSS+1K2SarklLvN3AnFWBp
sdxZrHxPTvtf1PmXk02Aw0bMhGVMLCuWN8L6YEYzY9FOuAv86wdsU9aZMDvk4155y/8tpq4rKE6Q
FxuOrczaEPhkEWiCzZ1MZONsRpMDe2my4ziVZdT9oUwl3AmKXlL331NRQIpTGltEPvq1Lx//3yjl
vw58g0f4Gwkeq4P0kZvm7sDsnFSAnbPgmgEwYZH9H9+huUwQNtGY3c+b+NWQUr9Laa6AqaCwyKmz
d5vNS47SDmnSvxJGbpEcv8R03jZD7dqbLS7WbHaaxqZ7nCqyPYExSC3wMSUazMBx8BK5oD54M/8q
rc1GrhtbE6TKgieSoUREyBcPsoTAr3hXq414t8g04DDtDjVjiJKNdSXJw9w5trkbNqZAPCzBeTIy
aDqMNtw8toi8QteV20R1P5r1BT8h3+OmEz/klfpH1z2x0YhBO7nnfGhpjKuejPvl4sl841/mFHmS
WJDwnRprfBgzBEqVNT4L/27w6Pd0AtE4LA68AjU5VSrflNd2EZSYYZljyBuQL8mqZN0TnYlncu2M
U+HNZrS3HxYoH4ElcKkJNyaIBh7IPaBsMyE3A9mm7hO4NhX+6TQ9ydtfCE5cMAZc9B88PLJ/bmxy
GTE8MwF/H0j1IElKhNoIQwN9FDRSFEfOhd/QgF3GNmNr3l05DhCg+J01BIC/AM0muBDsfLYzjvD/
8VRSq56wOf+drZJqyJFPZAnNgCjbHJMwSeNIDhv5Fx9hVtiXV+QPpUn4+ffagI743Aug5KgeHCh8
n8b02CFbOb1le51mC7lYm5UPYXv0e1RpbgAeUiACL5AnI9bLKtptdg252rNpX2aEPG0MGASbby4X
WBZq/JcxarBxmzab6JB4E1Dzcj3IHSUZkUYCMjd96U6lQ0lyJOnW2R8yopQ0/d9ZE7psqd9ekJ0g
jQD5ouD6o1mzfnLukHxQ5sGIHMn3/z1edgHvFRMgKmHJimTjfaivCudfBtvm48gZxjz/t2V4Y9ya
1XeTsMWYinObJ1wI6XrI0FyXXSxf9DwEY4WVwUg3qRr4kLvJZjdiQ0ti3KWUJiGTCP+vWSSXTD5K
z5gIyEyeAmYRf5R4FEHGACjEIp5IqJS/4GX4nWDQDgd+QzUgF0v6QxIO5Hf8OPuJJTvZdQfMa/hR
gZmxUJ0JrYnfFFdqI9VqYVHAJBaCdPcyeI5SLKVm2nOoT9PPsDut0UJE8dG6TJoI2G2709yJkFSA
Mj3S+42xPpQTM7J/d1f1BFkjs6r/0xzgO5oduBXyRduNeS5a+LjgwcBA4p7p8ZCRLBxpeT+Paey9
e/0XuqyoCHbBHIVdM+p2mcvua9jokGzfe6QDo/EVyGkJkJjlce0/hlkJo6X6TEplcYmhRFs3UJg7
1dBtdNlyTtISdXmg1GBcde4t3xRvcbdGLWIER+vVCWJQ8JS3wzveDEpfe4NxJkXtUOv2GR7T+1An
EL17HEQZumWZd4OuOAG8scGpYw4dATxHhADLx87RMehBzZy3N/m4POODCg0FVIIXBdUyX3anrxEU
FHiHNXqobY/S0GyMs8NrpCDK3hiGs6ef27fB+3DlNMR4lUZ5A+bCw2rM+BmPecVlXvv0iaia1Cnz
Kgvw5OS+VLbqtjz0+prLSmCWW8J34cnd9yTysPXaM92OVjgVLG4vvwsXE6Ql0Ma38+UcWR4qGJVM
D4zWtkTJQ5u0puhVI3Jyw7PHQpniK6dO1/6cm2dABa89g2Z0XWA8rG5MBJPZk68XX9W4Gl83rRPe
g8VFDBeYJz4QYaabDaNeM56E/qeTsL4h5x541sN9rmAYaT4zEzYRIsIxLYvCLGt06Y0I/V38z63i
GI35KYSnT+gB7RMMcI5lZSUQC/BsvNXGg0YZpAV2Exx/bHTQLX2LELYCPRJNEOo30P2h01nmTuio
ON93AUkjM8Ki3wFqd7BJM0P6Hlj0fcctbA5QTqsDVGrVdYK7JIobYpCqMGETVYEGnaBiwYGO3hsp
P/5qYP4QmQfl3M8u0GMxV2mtYjroLzPFb3uBtqKroRaBJ4Uod7H4z1dqC/3vuqhbRnqdXSO8v663
IaQZpS3auOAD6FhET2Ia+uJgHFxq9hC33LU2Vp6AmOpJunks9L3DyzAF3zUUSCX3vrZiCQ+ZbIKj
wcYnR4+pdC/aWSlNJJbpG5rx7AMgGAwIc/DmNO3hFIAOK/rSZJt0PRP3xqRt0JvgwgVKoWshYdBi
Ptf/xoZ+/joNHn/tq9uHGX4QfVuV9ZCl3xQNNbQobg37yb6hNXwZXFOPhYNkeOyJUswG/g5vKu0a
vUO5e0x7h+I96KmervjZutc08YQF8E4K8dwUAAHt1lRHs+hlPuGFexekzEfhpnWxs2Yf9kF1VCAz
DJ8bjP/oQPUsFZ4ILeWrmWEXgvngJHd6XxkAIpceDy7ObcfQEjV+8pMstVBbKRmzYXuA3tsDTj6K
2FYXVDviCzidqv7NT+znINsWE+QanPrvfmysP9DKtP1r9uD4is3n4Jmf2tzEnlc3Jr3NZw9+Rj+/
xk0EyP1r6EY+SM+cDZLcPcQgHgCEOn4XHCUmB4Kg+bSd2LtMWRYqQn12A+d4uCofkj5ISI0J0boC
S4DV1EcALlqBXS2ZNE1j7PraGw08i/3+OAXqJF0PHMxzpoNcxR4khOzNXPyYc4wBXISeSccHeY4v
iUACaieF4DBqb4rp64S7CTZzMTEqnTyQlGjbzGxbS7RFnixyBskNG5RRXbpX3NPvpRiAZcD5fno4
uvWkH7xH7Jf8JZuk2w6n4l5DBnnAqCkhs11liUik6C5YgMnNp898fgblqtFHpDPoLRLgKixPFF4B
hCjIe6O+AqEN/ap9uHsF6NJU0KGxlRf0L1esjfkT227zPTy8EpDq12BK+13oUIqwZW16D6SHK0tz
w2+f5jrimYyPp6897fYXqiDYGqZbXXHbIBqgqxTIiuMVndDfV4/aHlIyqsgNu/pgTWQ9MsQq/XvW
54+qZleVdedCv4IrvKeOl6NoeHe01KxIMh7ijaQioXZzdMb3tLI/Ri8L0qmGdw/bB4HEzKpvyGcf
kBcCkqaTIs7UYbx/qBafLFsohK01tz0PLltkg85QzHIeZfBiacRg9IpTHr7VVImIDBI/9h324Qu2
W/dxQh//pz/IwZOvsJo9chyqdKKhRqNhJEKRXAl0azFdVI/fufB+eXRiFuvmOZ3ks+sxwT1tzk3n
fjU8hUURbtM16iTZ9sK8G7FqmyjOLu5tSgJtj8gPQhdvYDgqJGGA6DtmSadnh8EI54GGyxM0s7eL
63JsoPz/rZwHbJVZVaMzbYDUa6SW1rXzEbzF7jQBFEtPhIr9l1402MKl9do1xRSAlyV8a5VBaOWo
KlFWpTmFPAfHOUgECCFIdlFaggyadg5pKqTTSHeU3KsZ0DDlRPW7TalXedmAyfgYCZCh6nyx8IHb
5yo+W7Q0X6jr/X1H8bHevhtGseyuP3wqEF6wfvcw+giaGk1CdDBaLi4pcYa2CEdQ9PY6+PdtSZk4
nVpb8dzUFs0KIAES0gSveo3izFJDxSt3e28XOZtvC1iS+UQJEaBqP/LuU9TG4U8+awuR9E7iNOCQ
THsbdHB6FNpDNlMHYPEu4oQBEIikkcFfxV/79bX5gawlOElQxGxPHGMyRO1wo2PafbEVssmuySKN
db+X28jpV4n1ZDUCP7jDuJEoU9CNIYm5DvH5IpsBAafnwxIyGNeLhiF4HXAXnBzxT3Rrz7Zvb9rH
9oaHlud4zNERqKh/h2d1iIvkXPHf8wJp6lU4jh1gvdiyx+N0kcN1W7YeFlhFQj8rhOyJi9sKSjY0
gLhdhXxyrJhNLLSXIe2XSTKtOCNW4frutuFib58KNnPhjkXe7onyEp3uxIR7Gu7C/W1fTK+8U3Ad
nPrIaYF3SIUKmEOjYQbC3cMhiHoRKQBd9FcS0BM963LIEXu8ktBGN2rUZMQijJEBxnYFBIbZO+g1
mhsbDCkQowayTYrDQUx7DVQMDafyjLeQimQM2WzXSxJD+um4uJHln5LBY6L6bb/HvW65NXhNxGmn
JQO02mjOktS+PhFKYcJEDzEidn5MevBc49ae3RexWK+Gyqq/wHe9HNkrYCMTGGuRcd/qezKkrMu2
xqLyfuysk5t9M9+AwEic2ijjIossFlVVzyR1AFfYBeSQOLwHIKI38GQfK9KtDoQLUF7h3/UQDx+r
dP/YI92T7WFczV8I0vxQMtVSxVYrQwu7shE4Q2rlnbnqmi2J9l0bB9mr5iGOzsyzAfPZQMukRHp6
/u2n85jPEFkNo/OycywRUqef05bBLrSfjPp0BbC0uEx4A91tsea81v5ytMjoXGDQ+XJ1sM+ohuG5
pLAfCHUWLE/9CsbVSej8V0ZSAld6tGEmOzXtFcVtaajh9+PSbUPSJFEmW+a0aGBQaUbsRaBmGEQ/
FzhGh5ts1l595hgnITcrktTZuLPqnKqH8VlkQT1Kg/spmUewhhNjWVlRPxq+hqGvrIrxewwnbXab
JlPNeS7CDYS2FhGYSTTGkhu8qHGTzvba5jF7LloYyyC/Db4HrHBo9M6wBHUaCym/DTcX/9N/9R/j
fPHePxcVO3rcdQp0A+6zLgqTdAZ9JEIw6kC6ueWgGjHMxhnSt187X9QxKCG4lRDWCO4LJFT2xf4+
i7af/mPWbBn32X2GowTC2SFiyNEfT0k7fqBCBV2l/PeYNUZX3mEMyhDABFkGUUD+UttgJbq5jl8t
QwPOPcYaG94bTN3Zfay66T4do21wLjBBvo+bm3hxX6mwvFA/A+/0sfD0OWrHpGUgPpNhDcomqawr
xSSq4bRnNnDtwJYw54Gmh1gnvOdjwUtW6rCLXZFyThZcy2QKZXiWcg27xxC06V4/logifXh8xYfA
GoJjmBc95rRYsUHmZu2gOEA7431WDt5kT/RE4yBxMw/Zd8QZ8hbCD+Ui9HsAfWbcgWyM9KG5pdeS
00BC5N/vORgck7ngdbCkCuE8eEx649S7rJrHlHeLbaLT2jR2umLdV99BucFa6nVEUh2wWQnnnHnj
FiAcuaevjj6pVBIVLIE2aWw8ajGHrGRp12A9qZB78MT5nYq1A84gpAlGhBAiSLShOr6dKjCYJMyM
SRVTR8ftj8paa6OELz/bGR8xRvWuE54gOkVLgkKEJic6wHSiIgMgPJvlvdbYVX96Jd8qpE6Kl7H7
OPCc/BgiSa1fzFMZZVxpPWHOHWnGr9rjB8j4GBz//gprbn4Phq4y0hxKKGcd25XXaNi1f5nzo7wE
j9aQkyJn4GSODB7zPvRmEfHhFE75X7hFKv6NkgQaWLxN5FmsmkquNt+IvVBRt0dv0u2uKDjxDPy+
TcPbhv7D6LhCIZZUeHUM+4pPk1MKiGpZLlE2yE/quvbQjOSQvbbst48FFkyAAs2dhklhCRv8uxZH
8XgXErwPAMnDhsEPUTBjvgUcE1f79RVXdV5SkH5xoGP8BZnl9ELF9mIseJfKgd8oaxBNO+xORvkp
OfXGPIGQ1V5LnAMH4fS75hsc8/xgaCnr6xwWQnnK8RT8AGKPRqrP38NKf40ecyrff6WGJDkiovgM
hAMAbOQ5KEcVP3GANhEoXjFBcGrHc+ZBSpZ0aPvFvFp21jk9g4zk+TNWKJ9pw4/JeFf6vonnjlhx
v2YqsH+MUzhdh1/E5lpG92smD0oAEz1pUaCkd+m8xqT6JBoqBxkAS1W0ozm8nrv3pEQ5qme1yZ7o
jb4pPy92Fzw9lQJRhYoRvURW/lgFplMPEe7oIY5K+YLpAgJ3bVuqGBJtpJXJMmh+XNftK8gRN0OW
8WJlqqn/LHtoPigTJrfwWc5g7LtgY0Dfs7tFA4JqlSxE271wWABFXxpKJCoRCWKs3fEbVTy6vaDe
FSkxM1CdKDQzGo/dF+cFzIrDG1s1RFZxJNCsNyudrYiyQki6hCukmZNeYGoLfLeJmYDLb1TNQg5f
hJ3aUxF4ElwiIymyjbtZb1+Zn5EqbEomS4qGXkktAGWzxayOLdikyje0yKhPja22Vk4ZXhOrAt75
B5sHjkX4D9y/rbpQaVDfyfgsMgeyhYyBAbxTunqr5v49rdfFga2VzlEsCXBbnvRmaGiyeTn5kI9j
87H1yZhBrs0wlB8QIJCahQJ2tTJaGoT0i0NU+dDk9bU/HqKGXCD7wcdF5YxxNHuf1M6CQVP4L8Vp
hV6TnYxVkaEhLcFF/EuRCfkxLvDPWtOfoddC0NIWHVOZ0Zg4tBafB64hBt2QxwHgOKpkRH3iObnU
/fydPda8x/ucFP0WvHbPQTGn7W92Rm14wd9Ry4uH7Vl9CLcvzSrfNoFDY7txYdFrYEa5fAXhNKWA
C8I/diZRhF8JJ8Qr2YJWt8/7RB6WKFGTi/B39N0JLg1yIviR8eB93XbSQaPtXkC/dYdsQeTeyANT
gnqM+NSh+XErHFp3VA+fUzX7Lj7jUuLA66TGDu+CtPFfbXPbPXf6Kjz3jmEAUy46pA3mhKr1Xodo
iVuENKUwGvjyHIpDMUHvho0eEXc3vSMVehueDvTzWclFyEnUD/o2OT1PBEB9qlnJkJMXR/Sbf9vV
mH3p/fY4376Aj+vr+w4DD0SRlrDq0FNqDC/kIK1DY9ry0sGnn81q+MlvIKMXL1noR6QWBvr8uYFl
7zdmX1rSPv5/s9vyvu4Oo1F3Gru3U3ZozHqz7vQy1zlnPJLH7p607Lt4/CEU+keNBqUDY/bGpgFl
qJthOWRcFuoCA0Dv2iKG4BLMcel8t81xtGqyGqds1Hh8G9PeG1ermh+4+Tzte6EN3psHZ+jbgyiA
FCYR5h4a0HH0M5x+UmaiQ6tr3iFXZaShUgg/co+CpdmxqEoQF0XxNQTGhiEfrKgJzAkBPErv/vsL
IaHm1Fk/RwHr2q8xrEE9LYV/M9RRWVfO2VHrmLi/oSR4ZHeOOrjrKjTDzN6iPX966RB2GeGCNdcx
rtjPHjTo8hg/0u1E4XEU43HHpyNyzjGf7nHWdkheURaLb073gC484YP2Ic1HpC9YQfPi1PvT8TR6
T7K5cgi7qkv5S48F1BzCL0iPuon32l0nLGAap4OH9zohgHxrm52lPkw2kJvG8amDwGhXpBSbOM4e
6JF+dtmfiiKnbmAcgKQsHqHEZW15qRBZGGr0MyDVXawXWj3UqcBmXpXVHFyABF2N6wlCgtqxa7KP
Le/xDtKJvjaxAXyChXtE8NAsZctP5hSqyzcDyw11JLcHQYZ+cmptOXmvVvOE+K+DOC9a1Q1pbA6z
obR4UaxGoymy2Xq40V0mnF6J/TqRbqMMboQDzY48LBLQE1+hcUwiMICFBCjnee70pFNRDBnfUqw1
jnAt0BTCiyqd4vk7DukSoLzs0HiLPYiuFL7lim3UGrBQtMEH0CqTfRYmLS8azDNO0Bx2xByrH79a
xjvO7+LAZWQDxx1ThJyz7a/tQHvj3ccztVxhbZznIh8cKu717TJUeNPb7Byvz0mXlo/OoGYpdNEu
MIMZO2kIRdijNz+YdPjqoXVo0ddBfKEymjiXb7mKUwznQixlRqrx+MhT8xH1AFFVAhQii8hzoFHQ
WFRBZ64eyzMeq1gq5KtkBYnXvY6y0R2dgWu/M0FcwcXjZfrxGkPq3h1PCqCyc7z0r8PvpjXScXvp
eYw0CLZuBJpF4bhmXgTeeFdvKsJUuedIvi9ue9WRDh77bgr964riWmOLAB8dreoMVSffNzbRjEau
/wyESveysDymc5mp1mOKPWOfziJM+5gu1LbaE++GCm3FnhEGxQbxkNadYCiqSV2aJ4nfwt/5Nqv2
yayzeUxvX2NzI8XYs2DlJu2S4DWq58qQNawKLiT9e+7uAAEjykHqWA8mtikpjAfsboD29Ht+G2h9
ZJnnSN2SjVBwv8CaxwaSXfILAXOg0xn97OHG+Dm3epA2rbsjI5QOs6ObV+DuHpt4ip1by2QGRICe
SbWiv0VLtHHks3EJ9HNP0pccBtqxt4E1iJkz/twItw5oxPt0xv9YZ5X01FjyTM56woYUthp5FCrG
DD9xMHU5heeY+lLUAFbs/sAouc2QholdJQNTa8TZDqCbBoF8Hy2nW+aUzJlgPvMzDJSZML5sHzyn
MmEyC1ZUZouZdRmKKht/r8w1MER3k6ZIkMbuZxavm2N9SZ9kViMeA1uC5xUQzOPHnG6gstxZdPAf
10fge4dP7ztV+vX0O80H+eA7bwYveBbhGATt6YUDODkd/IoO+00qHhyl9vmgOX6uW7Pe8IJT0dO/
LCUTug/usK0+UFiZ14CWezFHEoQEnoq0kZ94dQgmOB4LaSDyEBFFN7CyPxye6TT222vVy0+KHwfV
SPJbFMkGGFgviv4dQfN6+IB2p2EP+YA0zC6b1AD/VQS0lYkyuQ6bbnfEuwruDKG54KgMXoYRqljY
gzT8fNACczDhmtgvr+Sr8vBhBxsT2g/3F80rj3iINoTSz4FtqzDl4YULaduFYkJPShAZXyFkr3Ov
h69CExmiyFGnHW6FQLcwDHEYpbEln564s9eOwEGRXhS2etemOnMDAIQjdJqBF5Ye6jtsUqZ7fWTx
f0QVGFcOuBtALxGjY8REYHzg7MiFveDuhFYfaBzR5vgyGJfJtEx2crCdZDWmzgc7gyUGA/3kTgvW
peA+le7LTNz7hBmZRcUyuE6+mKc/GEeJfJzqK9BFFf/rQyoCjCSi+ukWSe7d1+tHA+LkbaTOWiBA
IrtzeEyayyRAnsEvJrVPFTP5nNhX367BOXRBgBkdbBnYIf291CFX86fb4O58Tspa8BtX3kS+VKFg
56OHVUCFimAaCtsDpaZta/lmAcicHsYBhNXUeVi9dXt4dZilBHg2D6E+BVDFCA2KI1RHutI21jJg
RcRT/kVbFs9XVK74DFh302z6+hR/j0l5EnFqCJBOAs2s7eU7aFlQzjgLoEeiCsp4ELaZxWIzYqiL
xbSYXqCATA71As+c2hstJFp0z6Q8c66b0fbaFCDn67b4o1E+gmQNbZrdr5+bq11rxAB79u4rnuKn
hzyAKP6a8Zckev/6pqqlre7bh1XxKzGrcSBtfeFqBWvSrk7kpq/gFtDJprabUP0pB6YXFKzzYs1h
G+20Po3i/t0Ph11Sji0JN8Uy2sDUj7cBI6lkid04emKw3K14KUU4MFD0jDEQJ3jWMkSlMIUrS4lN
+hFhxmLK+HOielwUlHGwcIW7SfcNKgmjFyqHRXN7GxXrhJtP353ymB7cNhrgvWIlduHROYiD3vjt
3y0NUQ59+nAY65tI50/UdTnqbhWYpKnTWfP+sPYt5t3VZ9wclUuW7ryNDfWK8RWAFW2AHKTQ9jkO
yAY4VboEcdXKpto5XfQclmk/GdzBn/vU7Crvo5g+8Lq/2eH0Obr5NcSLlJ+4BQWTicijMT5Vh22v
2l228OTROAYeEFMLMnawHwD8+8mYbjBxXkObwaDXyhFQlK5VE0oygUoqg0vWb+seUACUJ4i6ArvA
PpGtJ9yITUSbHEgyy6tApyfN+zTGKmTTG8MCqsumON5W7QUNW+UP4cIYPWTcPvffnmRG0DHy8x1w
f0FjO8dzVvQUYdMzz6Luu61wiAM7hbJiuK8ruj4wa66D++6BfCOpMa13kguyD7c1LvB/pF2B8zIa
9tQYCFZxG0RDPIaBSj37thNM20bx+jrkPZFzDDobhj2ozuOUZorpDgZFVmvenT8YGyEqwfjZiP+e
i+6mGGtv5B0NbMjogRXjqp8J9JgtWixEglO3v/QD6BKEBhztlKaZSgPWTjd+O8LepTuO5g1kpfBd
spNpvb9yx+0EyNGmdpN5ttT9YqYftENHM+4BQ/vgtqHfRrMdvT8NpgVqXn/0FLscJAZqvZ0T7nIX
KjriCg2uyKDehoJjqe9+m4ILX0yvRGc0N3E4VmjkQj095UwBTlnQo9lEdEUiA8wB9Fpe4PnXYJQR
Sh8z/kMfOMM5MKEfGRrbj6XTh2XABDiLLJ8mDar9WHi13SdKsandBosYWryZFs1mMuildghDKdvr
k+bzRpNjvUvmafBYomB1p3SAXs2YmB1+JSs0VTwFlz3a5ScVD6dAA2pAu1QzSqjslLcgQMEJth0W
ZBPfIaRMEunB0FPplabSssp9i4ZAw84bdvoWH9Vqf92qx3jVXd7OaY4ystXsmJCxKG+abmYBmgRS
h4bc1Q5LBwFhsk0QK5CpYSR3ti3kXmNGzAwGf4M8MDbr5w4zEMJ3HtzIr5MZ/l6UZXjykN7QkdFo
rVSWRU7+LWUgE3LkPteM9Ap+mBbtrtF0WIq94V1Da85+pnaseh/FVmFjdDhwv0/nFlo9+BmK2Urt
nKHz00JxEtaqhnBJP4E+SSG/xhtMyex/TRPUjcOexcW/3OwGWCo0l6EUche+4t8M+b9GIrWNMjvb
164RgWRFQJdmGaRWDChgx8JBs2TYHGNaSGeZvjpB/mJpX7OYMlbLOUwZZYKAJiQxO3HoNeIFfUVu
O8ULgMponQHH3oazS2S2Dl96BJg0G9qadYsrVMPC7rtbrIuO2eoa6v52fP119r1T1S//wk3KxXub
b8oWeNYAB//sdPWUnnv7LH3/Irh7FVJzTEafxjacxAva6k47eFEWblubuE/bhIZ2L+jizyTeX8hL
z579zIuRQQq91kQ7XvYsY7Ny7MzUnbyPbw2t0HQwxrXHaQ/gYSP87dbni8jJqa5uKcFl1eG9TrC5
PsdTbdPafM85weEID30mgw5WfnGqR7f5c1K7IgmEdh8Cyxic9dmsg23H/dodt7B7I6TXkV46um8M
jmrpfzZmdJj1rb5FbWX+mHdEWXbQ87FrH5bge9Lpe97zm2ThtAT2Rf9G5xwzTxw1jeaI8V4Ph2Pr
8uo3Dqp/3Ty2qIYIdAHnuWrPncIHj0oyxpCbVu5JI8IhJMI2J+GhToCpxmF7/CjGZ1ocmtSvh9j9
BgXLeinDAHQ5+tH0g+kifQbEtJGopPDdXaGbEq9S0M/M9zMnpj7al0ivn5/wcdHi/Dgv0i/wMOTw
hKSeUVlbHAGmHbfJNBWjlS5NOsa1Tomn5NtEr/AlxYJQnyPuBZhknhGgVsZ0H9NVHAWM1zBd8Wfe
LyKE6b5mO+HKYkSMc2Dkb/NpvUqZHdmdAQ9nubQ/1DkOFrSx+QUKNMjcJQOKj4HqoYpXlG4X46az
fKdj/WLz4vWqqRUmydlx+pwqWP4Vg5Zq3tRVsWq7NJjPvCqrqs2AH81+qCHFqrl5rErKZro6g3DO
wEW5mCLsyfkIjnDXnKhBZXWwS/04KrR5dADc3FEGPVPxw37Yx5VgpA+LgTYpBvezMkOTZfAdd5bY
kZvqiA0wCFnV19XXzbcRPUA/9aOhumtNSvxEjeaWEUjEE6Sos+Bk0Ni//ecy8/W/1vbhIyoLTud6
iJfh9oqblswXR9X0vn7wpY5bi3qWbz/T9vh+UEfRsAnLRutjKbHMMQtt7JrHzyQapn48fDFEcXkn
HhpKvjLGq36szjK/n/mtbWq/rFYfUZngO+hOGNE1HRY3nyhjG3WC9+BtwrNhuYfelJ3Ub7vRMPOx
Uu/nVs2P1KYocON+gBppD3VVYFImbqOj1C3GtNant3WPqiPFmhC0CZsqHQHJGotMgbFEE5EM32Da
as0zkz95Afxwz6884BEYOGYgxeGRxnSvseIG97hvnj+rCi0ufJVZGT8ch9+eROdwj1ioT+stOSQH
ffZC9Dyad8dq/zIskUDH54+aA/2VffXBl9NA1+K24v/tubQhDqKR3gxaA6yRhx+U1VcdzGHh6w7u
w/akFbTnokPv+VbXRP2uZ2FbBG9ZSDIcxODkA+gBPesvEAZBuw/EGEIYIES+F/BTfmgHVolKYQ/K
zT97BDDHl1GA8xrg5I5TUhz1LP8v+EMD/6ST8f56aJy49NPotDxMzCESTl40V2gMTD9wEPgT4zFG
V3894Lm/PyWHF/1ZGsVIhwsh/6v47HCslTgWenTNR/q69IRzgwgg7SlUvSFANHE5wdCxUdF7NHSF
ig1BEYCRZm/LWaOSg6ESJobbRvV7cvz+6Jh1KqMCocrpwmSrS/JloPBxajA5Ar3A4IyUhYAFcR0x
MIo6plmsEsa0dMCa+Afhj2M+8e+iJXUD52NxyFyZ4MoMOpko8aBTOJ8mEhQ+Ftq3PvNhZrVa3i+B
bHUtVKshCbasV2F3aat1xdejbbaGV4oOXC0Q+UYXiEELndJi8KI/ISH+ch9k6bSJUbh2atZ+C2m1
TbcY6Jv8MydsNZpez0V5+zJizNpCv5ieoF0P8Deh37AK7vscUXCjh7O9zfnUgeSOy2NNywL7lRuy
P52jfsd7G7Cgxa9ZlwY8mHWGxTYiqviPuZixqsOe4iITUnc26oDgeQHlCD6MFr2JNnDjuq5EWkk3
jgRKRs97xFA15+qRED4ov0BTvcwycq/lkE+J7Qf9Zpw5SOH2V6ZcZveYloeI5nju4Q4ECY6Jd9ol
QoZo+SuXoL3XHDVaFNHi4tUunjZoQTVGyd9b6UexlYCE+8yzs4IbMUKKDLDAeDW9FqkW3uCwAq/M
YgBmSnrYzxH8frpl0e987UvTREwYv/f6Nb13Ebxb3/JAb59wQcnwkf6abRdXL0b7EyRVUBjqEC0/
NBjaNt7zJYrnnKcKImVe8bU5YpDkI2vG3xrVjRamv0zs8e34kqkfHw07ZlwnIQp98iceAmeUUcwC
9ERif3qD1/FmPq6bAv5I5eb3mQ7VH5Ac2mofOUc48P9Q0o3/4r9Ow0Zll5Tk/rBw97oSMwhvIlBN
SuPSyW5DmyGvHUUPOlK23jC/O84aTEVDzAhjDBpZ/KTHDMmR+cDPKzzUuinCqPm8Hg2qect/TbT/
kXRm24oqSRh+ItZiRm5lRpzF6calbkVFEAUVfPrzZZ3u6q6qXU4gZEbEP8FKsLLo2xu+0hrkEywX
bxPYVwmFMjxteA5ctiJ7EkJB9vcdvyi4UvbO3/LeucWGY4Ug8Norw89QWoCkAeQ9KDNRB/UEKEC/
iKEQPJv3PSQEDeCyByWy7FPPQeFr/hTdKR7Bw3a+5NUgg98F5j209eXXA4aAWEaTT1lNhBXgZUcz
d3FUEFA04OAWDSi7Z6lgma4JraPn0jgW8CmWTP0gytUQdlHPFcJErDelE8Rzb1kR6cWnAcAgrhFC
lU5WTePxCOsujK3M3Zz5IaV9ji3xjlam/6IcwLC06/PDX7cqyLvJE95FpchnkHYP85nKePYd6P8m
3A1Fl+YUxCW8Sbp1DYBBdpCGLAOHj0STQGAvz8bp7aa6BsRDhkDV6JOxQEQlHqkxc18p/kjxlRyf
f8+pkmEvMM+gOc1zAZIKz0vCO9UObF1wvhQrhNr4hkiPmBWfyx9OExY6cY8PDrWLvq9jp+tFRBi/
KMCy8lyUAQzvV38NAa5hJi/wl1D/heYtIqKvMPyHEtwvLm02LwZDkttdQQ7B6NSEdn9pBdnL2MUK
YQOMuRBTcCJ7pKDgIeNBJf29sD8gO9D91R70Rg4CmJTURQlI1nLLi9uDWXn3IfLV5oD0AcwCgYiB
QVrF3VkOFmKQ00hb/jBipebCXLMIGuuwo5GuiU96lqf2tv3WgJxw+Ho0Qk/arF11rIXTEUm51kiv
J9edS0JLjxroMWajajhVxzfz28oBlv7NCwFicUYxi9vrXnH6Ba0evehPsRbCNuB0Qzxv8VW5vdK7
2k4NwZHrSls0LD7PhdxtZUhd5ntPxp0CcGGP8FBIcVN2lP1nyJYGfEVx9hEEzTJopvUZCP0D/Q6z
PBmKCkgZOFCrQIfe5R45dcSmQimFCFyANF3+GPrzli1fD6Ad9xAX1A97QZeABJB3SKgUFCQdED88
18AEbCoK8r8Hl63NcKTfUhot4dON2wk2DlDpjCSf3o4ynqXPLXz5Hwmny3Ly+qND5RPxMbWx9Keu
bMAkt1hdx0LXqo0BEBmjf9Z2qJHWogIY2uMHFK8MUzqs6IBj/MJDK3moDp+V4t+Gt/SW1odsbicM
KdN8xMB9cktzxrpoaWa38Wdcn/Uzp0ROzQ1gcAWkf6iYinAqBFxOuNd1+jiBA39Pli8zoqoO2RYw
yZhRXVqVt0t243q8G7AkViMtzhI4LNJejuxpu7Rjfh9iejS1h19gWWyYoPtvbiuBlGI8yOr3FUBT
fSK5Ez2n5kqkAeTO+6QCiwEHnlRC7UsP03FSzOnpsiD3ALi/IvVzhysbg7QtFJ7nsTfWOYFz2b8O
ezi7TTA7xPrwsv8gO9+abjmANiRVAYoa4OhsKsAwuDAkkZygiZR+PQP9w84lYfXgRhI3l88lKZQU
5uYTcg2jpqLddv8X1jFr80546uJHBbHjMQWA5BUBzaDeMGRieng5wjS+H5kTKowyiBy94IWFnkNI
0i4+3PggD8yoCfnf4AODRUQzt+FnQEKnB1m+yFiR+3buHKQ+1wYEv8KzGDdCKxnehCait4fke9tc
mdqvnyOrcORTHv8Tw6pey1SNXiG6LbLwNumG+RZCAywBYMOkt6hWH+aKykBbyacX8+kHXp/ZVDjz
kt55l1wLI31IzFf4kiESjzfbDRt02IZcoY2cXBn010TQA0EFRJ2A4pC5Idc4zXlwVOBfN4nG+pJN
dywxAF/U/wTkeO3cPmhE89KPG+5dIUqWaIxIx7Ffcpr5a9xthdCDs4xK8uoytuSpmJPDs/qDZaz8
o8rAF7/XLkgq02Zc2cx+u3hz227auUSvxS6dBVCl0TKxpd1qt9CmNXtaCdgHPbRrXfX9YhATtwzm
ekRqvaF4t4AEOdEQaj/j4v0OjKv3us4kHmHA2W+7lfzF93OfPwYVDHPqti8cQ8lgOoJFJZSZB7VP
1TvkkOO7J7CVtGKTsB83d53xI5JXJe0MnMx6WcsoiXFqe8Oq/DGQ7Ag2NtQWBiDzS5iZipq8Ov/H
nNykfGCYZdnjxji+s+EN5jtWm/SsiK/kfPWDbY7zC5gX429kIAXeWn7HVitHqjkAwmQdL5vYzn00
CJpGbQbg/hH8OTEVlQbVEXsGtHmP5XdQQ4ibvcdfoqQUWpZ69aQ/qmMD+y3gCphfzCbkE4YVh5qK
BLLsxvBvc8bewHlngRwuMew5VWuaoecZzjwgMMUArIZ8Tz22fO+he3DDcXz3ubzX96zuDMSg7X82
vDWvKaH/Yso3Btxh/WdfZE+v9+UCHgXr4PqNkgniBHSn50weQg++Lu8LmGgrc2HNPkTAMtPkoOSZ
MlYF2THkDbrOa47G328D2QDX+4GEcEs7AkYeEZNxCNH7IHoa2pcV1CLjT4VZwT8Z82Imre01yhnQ
TUHD3WZDuHtaGSuwOwySzqZXliqIDx8PwhjUGuvliHUxc6oNE0cGLZbmkEt6hHm126Kt4IzXK+Hy
8o4RQkD73fkKc3jyHr8ThgZSWkFCe431E4KKonK05PJnH5kdLu2/RwOQ+UuKFFyjSxFFycyQJ/JY
nj+//bZ2YLyzMhvYZJwQRzXgSp8/mYQo2q8ZFRnEdTJte2WAygU6PSUV2z2UKLQhDVYeW2XzXokm
7+Y2m9c6X8IJ0cbXPZN9/rmX6qNmU/hdhPNbKE2Iq0loJYZEZ06tsbaB4MU5oz2G328OCXIls4jb
IKkinFJx37bnvNKQyqTyzWQXQlhDYEvm4wzE4Y/Ve8P6bTwDphJj8CQUdzKQqsrL31O6bra625C4
6eiefMnEvghC85yybWh40qhKhDBGxE1yVX0EeoYUrQ/HpEP1b0y+q/eKZpVLmTT15xjf7kjgYnqM
FYrQWzHDuCANe81/K1bS4O5j25Jas+wkzWADDp/D30pJbuRq3/wWaeV7ipplaXFJoPea5ENVQK9B
PqzCa3SDmZTHzxO0qQAwGOg1Y+nsG+Nb9Ast4DZYHN47MCdmcg24RSPoH2Sq3YM3uPx1ZiTlpGBf
zafKClOJ5DGAhYuZpzTiGsuI3WTDAHDSDkZS7KmScMZVxhmJIoaw+rDQlYgDeyXfM7XAID+BXtnr
F70dJd2duN+A9KOHGsO6EAvCET4BX17G+GrJKs3aQT3dm8mrM6z/jbXJ58Yk44rbZAeYD3T2sFx2
NAWz3Uwd6lPctCdvhhjfmLX0kgjA97vKfH1kBi/mkxnMXpJEokcssn0xhw1Eetz3cEm5TKTw6akM
KDIHV224RoSJsr/GkAURXPXiZoIujUMdPAjC2YXXoAp3C2VlTiguridz81hrW/5obF+gScyqKmZV
lxUmz8HrYMGHkyc7iFf6BoaqNHsMZTBOMtoHLUCuvnzGSojrHrrhcmEc5TModYAo8EyPcxMwWFjz
gZ7Ba/IZ7yJtpkz1BTTcbtNt5Ml9z4j4LB+/R3kjR0E7q8LuE3Hlwqqt5nwrQzJX55z2bHrd2itl
dUEc+3IuhtOyh+C1m/nMZF8TatVvGTyYXbFxcha/4W7EYESeucVyN6W++J5viTmqB/bG+MuXIPHM
OyFnrtm9l8WZavq5NOb5/s1kfwz8BOXtCe9DTiswfpjUsTXIxNkelEOswEZvtKB1ShGEpqhOQTfl
0/1PxX0X4hBfHLKJQPaMsBhaUM2zVHATx3SLMjOfOaX6d/3A2YhVHMDNngtv/W+ghRecc68AG71I
eElb6Qc7xPNzvaMWhVHAtAegaI9ECQYH+N2cfIN/EckdpMvvP24hh4ny0wA55t69ODs2Tkoq2q6j
EDLr8fPMkgnQxt4jWCX69H2GMgEeERhwxruldYSkNqrgjVcH7qfICnbH66Tcv/b5AjvPobSF7X7f
U/gxaF5rZ2vbzuTGzU69zedAcdauHuCpCnzqi/8ZtPgo8MWJv7KMVmMt+aJO6m3YpWyHCN5Vj6KU
Wqhx9NytNC8z3fvxQdjoZaKhIJKxynZ/KIOgEOM3+wBGVeXtjxgjLVbsQJeJyRmRV/bUiAJ3vliD
F/NLHV1ew57lVoy+ceouvDtCom11LNmMsQQxBBbGXEyfNVxhbC50K+DUTKsApWIzRgPMKT1LCsF9
RdgLnrNia/vvlErzGmbw3spxM77MMfXu15wzpjCAzYRCQCa4jJWQMtVF/IuahTIVYcmAKdwllvuo
goEas3kpPJk25KS7Fsmkjfv0GEKR6lmBXcqx8Kd+ertUxAjSAJHNItgSIJpo8++T1i/RPwu+CjqR
iOv1MQDxcJH8i4+OKaKHKTa0i1d0h7YhOC2tr62pSvHGgvEfqB5u8AsBO7/5c0nthz2zW4nqddTF
SrQb4p11FhSmKiLHPviiw1N4JxyW4MkAKoXFTAj1VWgRlyMmGJ5NhMUNNisyTVydKZepKG5wZp7I
0XuOyBgh8XRyW9h45g+EwZoQ9zfRDpXYLiDKEP/DnCWtdF9j27cPV9aTfHjqRYVjeY0Y26PK538u
Uw+HyWZg+wZsb0GLwLR+8Bw+MBT7rX448xLNPUAlTXbhc3idluOb/+ZKu7uH5TRzL/0cH2LbLeYM
sIIqIDo3LMbd4OpLkX6ohjdSooTVHXJJDAsUrLPkVYea5g01EuxWeK7K/RQ4EXsX7w+dFNr5hvAH
qm86BnEUODvgIIJRi/AAgPgB/YODoXcp8BAFmBGuAT5XiH/6DJpBOeDEhWtBj5H5TiB2hhj+4hIg
3DQuPpAhjxam/AsaYZ7KjCi4uF9aLRsftR20xZxdWmLjMwZ8G68Er6vhw7NpoxjYuDBiec8ecmMb
2wY0VHwaFLkeynkgV3zbOAB6Kd6LWZWz2Co+zhSi83ly9MKiT9gmCM4DXz5dUAaF+4WTQDnszTAF
gLDGLr1EmM1O5D5m1RgKCN0Y9/lvcZ9/DjkWHDP6W2vWHN4BqgRZiKDaQwdj77us3jHEe6paljJt
8RurMyrF/FAm5MqvFIjWK04BUZWvCU0+G6wJW8lKrORxkLeMQEgIy88wGMxtAVSFdBIJBZyBO3Hc
QpOwqdPH6Z3Cz8iDH2NrJnosdDuEy49pPlCXKH/lPYFM1H7oz0PueWv+2+SrFvGktUJlc7puoVkb
BwpyiNwCZt4aScNNw5wClTze5pM6aCYWzA2mFJDwLBSGfzLzBGwPGALUUI2FCrOh2eKyG8Aem7LO
qjGxjj96vKz/ZJB1hETHwXyO/Ijj4Bc/ZYFibrcAnO7YzAfs+bN6xe9DiZS0jrr7EikbfWbMpfFj
WgzpyHsTe9vE1YrhQbZlX2bJ4aefwfX0G8DVhc85KUNl2hvfiaJu0sekWbY4c571I+OBHiycxlGh
8HHdmIDmgo1j3oK8Qg3M9NFhK0GZcnc5ju7Uzq987R8sHNS4ZVUQGiMFCOw2721+fMFTecgYUPWq
ObQpCka8cxm5m0Ls9hpYo/v4O6LV8OuSdUzFxl9dktEelYv33j5wlul4f6RQ3ZIDrY7ld/vr6Lqv
5o/0Mr6tua83shoI77+DfAIszZNPnlxfS6oLpBpNFjBOLBuPfpVMTqTmClVL5tPgvXtCKpIRw+vw
bEulhTXPn4R9AUpIKcr41wLGsByC31IsAfJe/mlKoDTQUauWy/QJk0GGobTb7NXYCHwwuoKmJkZS
XnVLuXDoxdBviWrXjAuAhdbXr9EzZ4rrMWVjfMYYF/OHikw/8aZ8RK5+akVkphiy7zKAvCKC6rK6
RxTB/1IatLk8ysdVYEfmEZHcsNg/9jwDy5AlQ6tdTBDtopzoy3L+A7kuWK/JuIBKDUNNGdOsecic
418EH3VmsWTekaPj7hnLQw2AxmtXpJj6FexMssxg5P42eoAFqiBFUPqEWdxCfNeZgvyi+8Jaw4td
3iYMGes9rGANOmMLY9Yc8i1H1YJMU742lh+E88HzzCeh/PmwzxuQzHAq8Z7TK+AIkmMJ5iGU0Ai5
PzmxcJmHwOpI/nuYCSgJPcEUNdeCcSLyW90DuJzIk09orF5jI3mPsOEYfwKLqN5e8D5AQE6M5Hsy
Bgxmw/eQCwW5x2A3hYpRTZi4S2tERJgloOh4nXOgIsTQTKJE6mc7NTcoQu7jXoRnBlRW49j1Uvky
uxKBiIC98cqfZzC3RGU+Bt0mQ55w4xbveZxXs8Lv1aHB/dx45GLSItrtzLY2+ht5kdO1gXYdM90b
vpb1olp+N1z/OxfvBshuPayanR88GgS83Xf6qmKjS1p8HCy6j8SM8X2OlJEyzQTJ16m6PpYdFIwq
hYLm3dSwKWNDjWw1VJqJrs7vjNBu6PR2h3yDOvEC+0unCc72nZCni57QLdMWu/0Z7WeLXnQkMwdM
IR+AtFgWWZiCJVKiV//4FXjZjhhUR4NBy9A5CzYv0GEs0QHnhzV5mAh2zhcQhn7viA4S/GEnwL4f
abKwOBaPxjH0Pr/kg7a4Ta34tSwWD/d3gqjxgb9IcA3MpH/YZQ31D2YN/oDrxxm9NRYYwE5iMsN8
Bek3Ewoicxn5csfBpJb35vL1x3qu7nOWEu5WSOHXQR5++TY3GYMAjpWZLwDLiAjmPYAxCZFM0I2F
rfTz88XuX1fl8brKVyhDsD87MwDvsTJ+3IwznBas8wcsYsGr8rfzwXByC5o2IpKBr69b90LtZB7A
Rt+rLwIqmFoHBFg5AZz1XEtfJ2Yb7aabavNM/JyjQnNh/30Y6kjIrhofw5oVglMksvsXn3KKvvJy
aHaYwTilJaYaT+jS0CwSZjAPqlWRDewUH4dIAPSh9JOzT93vovekFwLEZmN9yKu6z1CfSoOOwCR9
WsBu1DGRJf2F8XgG4VbyjFeo9FLSMSEBCqJ7Ao58g0cZF51/Y57EetOtrfrwxZaNezEL7KA3BuLM
cGsB7aLnaJICzJb+QZ/d9vpYmuL5aXmvwRVaA+O2N91j54oo1Vn39nZo/CGHBDA6csn/2rFB4Zwo
I/vFPNa70e2OCLflYtXwpdHu689BMYYG8rXtRaFrUk/Egr77KlcPn1FhxGKvbusetAy3CN/bevZL
nixBl83tj7HlezSs/tpEWncjDAboi7kVSQjKR/dIQz+A6fRZW1fRsEDU9y/Qm/WSclPUx3C9p8rR
Hu8CLDyhY/5PvP0ibXmNS9LoDD/3YOmTGU6UdNT4bDyFw5S+higHzZfxLTfvAVkXkpHcQ8zNUZmg
+gZGB84D3/Es6mjCju+Znn4Dc28++zBG1fTJizXOgxgsUm6uFIPfbZmRLD1isFxt2BE2Gl/3Etog
h0zKwgRrI4xCghfN72fMoAmo4g9wkFAnSFcwxYG2Q2G8zK1wg1K5eU7JRxFdcQCswmQJlIyHSzSZ
zMzg8XMrNw53ifT0ukvIZ7xusykQBZ4Ak/fpMmaHL7aAA7SQzL9gSYs/yP2cS6hfheUBDKH2pdSe
7qwQhpAExE7hTtDymWvli+vNvprpa2na82F1ViJgQ8rDDjUztBpmqYZXqK4WV6avJw8qS6/0Hsjt
CVGjAi7imvETpWQewQPSoQSSOuvUDJ+wAQF1XH8xwcWNCgqZMrlQPv3tBm8K4g3Cl7Xe6xvM/XO3
lsBbabIaCGgV5USqpGQzwGDIYABWLrQ3I9U8NTEBe/YdolJMIP8++87PIn1OCbUv/vRkdxCJm0wf
kUesjaUZcoejpkejnhbjX9obdASsfra/tP57Tup5FbxGGnOeqB39hoyDCWzAT8v7uszq42Ykxa/4
MmDlDtuhPbkFBWpujZ+84mpaBSDo8XNh+vnxPVbSbpFvpIBg1RFC/AQCmObUibxWJdTqQm8lLSWn
+2O5YJd77Xsj5oKsMfg92EIO9Z0Xi3IfXbs5En4qZoSZmKU7OSllfFmpjHYOd64hbd8IQJcLCEoO
iiQZSjiX35xJS9vzuawzyIPpLyr/WionOA7r+1qjaIH4BG1uAr1u8k2p9Sgx61QeYgblX5ATXEP8
umbVQJneB92knf2m0vI3M4aw1Loj9emZCFuCWsmUYu4ouWrY8z+BOfjOm9Er1i4Oacheu89oAhAO
MDQFP+kE8VUFaQDkBmsd6mO2LAgP5fJzzgwPp+J77V85zVzqM2ghUEpYMDtujqr/BY3HHYkWgufD
htg3kCj3guAGY1dAzuJxsBfItuFi2MFZScDTeoSPgcMwCaOUpjrvX1JzVU0hUlRbEP+7SHq+rrsr
0xTBRRhBCmAAUv4cWeMuaGY85gNDMyUZGrCIl0b1BnxON07HC0WAUR8iH4ZNsAe2lgna5cDYuClR
hRqj9itlCNrxjIiY/kgeH5v6/AaZpV3u5pWnssX9fWYtxBvGRbwsMD8uzf8Ymcqe4+rUPgTAigkD
wXNsgB08va9LmfESUeBja/KT+i4Riwj+YJ/axA6zJgPr4UKBgz6L7vQ9yTZ1ZEzqwfegr7Lj90/b
F5Ni0QvLtEA1Ad2INWBg31wdVSe63C0IIDU+iwtchoHGJHW9W5lc6je4qqRiVSz0/ZrBODKgQQpV
5rp4VOM2D/W18hO/PxNp511htxyb88dy1TVk2qTH1AUkBE8A2HksM5QY7f/GC52HVxuXpbuiBIGo
03gEE+GQ0Dp0DiwYP6d13q4Sf30jeFOmMKDfNw84h/bOC4RZ/srsBwkByuZYGOcXyWr19lfB22+d
hgdvkiJKVgGPg6zBS379a5Twrx/nuBLPvveP4jX4dTT7E5jR/TYWpFZ9/PI4Tle8pnjTDR5IfY4k
6vFXbCAgYgoL7WRj9qkD+JPCi1dkNG9GG8MZvfpxSpjriFCUnxc3zj7t+XOu0P6cwBTaR/9K8Ep4
vvSnc34cYu6cM8yY55D3bv0UYt5oroep2k/3n9G/SJZRvB/FBAK8nDi99eN9OiJUYMPb8Bd+xTxU
PGTveQSq73h3fhvx/uSyaA5ZxyPoE/5okzn70YadhVO9+nj//p46KebfPO6f14QIItjseaJwAOcF
RLi0ONmBsMjfbNL9nl7k33Gc+dQkaEzPc2zVhdv+VIrm52n4R2xt+O7j4g3J7nwW7tVnRjUZUTAi
2vLuxOcy4AdxxzMQs4tBzP+nRhh+iiBk4HK3gozoESMz51lwE8P/gwY4YTwNJ/ELr5oyWXRGhOUA
s3DWYuffiSr8dF5xSGkMAYZsAhlr83h05iTNiRYgQ4FDwyfJ2Wve5hISlJ0+I4hnXsxBbzYBl7fD
yJCj5ox0pGzHG83ZU904nO4OvmWy69vBSPWJCWi9Ta/Pv33d0YbrodcPRp9/J4/vKZ3HbLgOXyVH
EleOHvLOfHu8sTgUExN7NmDCmsjbfkQ4VunhU/VuubgN1VA6s9pdfn2YdFXn/a5RAWcE8xs5uDwD
TfEQvZdXv4aVzWbOZAo6sh6ZqE9w0FzD5mXpZDHUEDnS3aDEfsEUdq+YDnDHb3Y4KCjo5r2MdqUR
FamOP909vkB15qlIM8zRD9aoNnkY4wv8wDfMLO+qOoSuv4T/ZPi9+dbXu37FDvzKXejMJsHccOoP
vdmP4QIEYHSxzPpgfmF/gwAFTxjWyXvrvmnoVUEazKEogfMi270MP5DQkGA499Hn3HiPzKOuhpv7
dM0x027+ct0C9i+odClDDhACmGA8AmZxMa4VY5pvaf3eC4M5ZYH2Ka401x4YfIe0cYBsD6eUgUqQ
moGZk8PRE8on3DfQ6N/8nNQnMQ4RcqSi/d+BcfJTnC5f/owgl5ZXDhSrdioQdmjAVhxHZPEa7Kmt
4r2lkJQuU0cjLnwO2o9/wcd2YOCwtH+PbhsaHaGfEKpDxOjXmQm5SohwhNs900/cr1AZMXGjqgOo
h6MeMYOuQjLKMnScqmvVET5UZS98SqOatCFhzNfh+XhW97C44DrdF2TafZzdklEeTATrYFDWppR8
7YoxGbDQY1r6OXadHZlmF9+CzBpKdB52P/lNaVBKvN1xakUryHByjk3SHOUcFHdG/Rhrpi+WNIIs
8QUEQ2ADvyBxiFtmjTDH0Crx3kd4UNCl/reF6s6/aHeWUx3YGhsJgND/mz1IRVAQGloAXm8p4T4C
b0XDGuHmvp/uj5qziROrGNSKb/ILWPjhqljtMgmDoWIlN0nw7vnaWoVI0obELaRdVownWythK+EX
ZLBgAIFs5ofERIj3Jd3T1pDXPhb0r9DKPBwAAfgh6bxhctIQPl2BlzDiKRBBOdVf6RpgjhV2vcxR
mIoDt0JzwqAf2VNE8Xw7Uoe3mLJQqTIf9Gk5sQnYwQZj3jrjFPmM5WyBX4eSxcDOvbbwXcyHz4VS
zRsQkgeGVrAnWmGpZrHTQ6gn6u4P0BI5EyKCKVKGQIbZ0+HSA0ROA4mDLQUhpRiHyCVxCZnhPZDt
5S6XK9PZ8ombXHS5+dIOyU/wFj8PNYk3cZhKddieIAFYcreAgzLJ5cW4tPGrzEk4oyBGv1Ljt+Lx
yX87l4sGVV+JtEXxAO25or8Ig1ZYYTj1UD/h1n+iC6mJV6QA3P8bxdCn/FRy36gGiBz/rKUxWpyh
HH0wEoAiCt2+xWoAV8B/LWh5FtNJu68jUDixHBgnaBpCL0MIwPYzvBAR1zrfOfXWyxQsZouSRsJu
BWMMUfFXpzvY423cYHoGupExcnG+VC743aFZ6u9WbzzTdOGf1oyuG11yRFkWI7oqTZ+yjPeqpuqq
nLKS6TbGBK6EdUjuaF1ADdg4FqBnlXzuR0YlzX3A4ijlgQadWnYvFYiko1MNkI0zImOQuoEERcw+
mU4wOtLcd2JLopxTeyECrzrRmeq7LHFfQuqkFQzjdqZ+Bl8c7WFVs5T3ibjkmnw6euF8m/BCuGw2
eDGAtw/FC3FW1Hts7lSOd4Z3j3IMXbrkugN5kKM3HOrFW02CPLl8XZWP3l9NKJz5/bjzybCZHI8T
DK+PpvvpSyLt9xoY3mQCoZiJleSI/xbOLOe3yakJJW/GFAm4QHh7Z/1Thq14tOhHPcB6uFrBDKa4
0NG6Sjg7nQjoBvnAV4mH5ql4IlJYnvpwTtil/XskVE2PfxjQXXhErGdTYLaZPZIjeUxhpk2NIQw0
ZzcphupEo52qthSyzFUWGiSIE1pt9AcuG3zMzk02Zp8RH0EkMrRz9m2KmViUN478r5IStcB57lCJ
vJyOzf7fhgv3nf+y/YrNv3LYf1Pxb+QHiBpLFA0UCLlPuXUWqJ0DWOR+Q0qQMw+hXpmWgZBQgCa+
tiYXDWsuXzMdYlE4F1MIYpilSFvvMnI+wW2WI3y6kE/5DarBbXlBGGIw5UchgGawxxgGXRyoDorG
YS/CfxwL8f7seGr6nHu+H84mdijeiS/hNJsExwnqZxAeOp4+T3FmM9s56ZxZHvbvtJsXEiO+mG5U
pauiaHu7MzIdWSss2/2woEJdx0SCqk3G4GmxU6hh6jpS7fGVneTqUOcXRDCOdO5yEswPkt5/Pf0b
VZeG22RhH0uxuAGUSEwINOvTrzrS5bJhJlp5t315ahFkJHPqxC5HGWnIUWeMfwxtcyG4K0oWn8Bo
hnd9wsMzjH8gC7InsqZDXCD68zm3d7OmjRWsksGKAvU+bG5ux1vvBno320EYxpgv5hY00KFbUFPD
O7UOvpmX0MBE6C0GAkgb6FQajpm2Jx+8UoNxy6mefFgTzaBhRkUY6kSrBj3cpsgr3Y13vxFdJUMO
A+3nLSkurixPbDUW04wsMGKo/oyGKU/4fzsQZQoEBIgqKPdIQlUDyfBVX724Telptf+Mbv1vIp1/
tvPc0ELbC0jBMKMFS6gOOzQzyKRKxAL9GwDXLeBzNRQY/h3HR8PN1gas/HOx+c4zF90LB90G2IyB
KCCgw4TUDu+Z/zH9Bv7+I8hwNcQfuXZ/GSqfCvSDCYAynahIgYYwmLjjbc+YoaSlbGXNx5FoWOEn
DLjBYB/SY5oNq3+2ZmwALPEIvz8r2zMjthgIUTylXWWprPWvWKix62jenWuX7+QfbKSmO3oiBa6k
NVCeAQorVFrQqb74EcHbwoKsmEpo48MPJP3aMbCv5zNRZ2E4WjmfP3P/3OZTeKJcUhgTz9s/JPZz
QCTotqwDPQzX2eopU+oheyd0hQcKnTYQxFK0LWxRmMZhPTAAtUMjDjsU4E+a1W/kocYgxzuT9F+y
pSRpAO3yI8ONFsxLA7NmRi2fAMaidaxAhxYqrJbu9CbszV7a1zEzP/29UT5LWw/U3UzKh9Y3uTJF
ZoY8b2dUnSYETsWt2OJLv9Si96mSZyBY9fyLsv6xVavDvUh/5smQeNP00h3hxd5+qITWNv9Pz9o6
5gNgES/zafv3mjD405DR3kOMqfOZGGDqmHoDPf4zqtV6Ij+cgSOS+cYIepZnIRvSA9lvYXN20S68
F5HMdwM3j9dkPmv5heH8sK0dMpm28FqhbzCG0gZp63Q+BQJ3Q1rNimXxKppKTzSfLHlk/8xDsKJw
zvJKZyT+I6I96ST5j+zGiega+bnokkiuEw0Qf05GMW3jqCeSnjYitI4/0j/y/yOaYbpEOmBvQwKy
t+EvIyKiYLp6o3+tMg9KvET0x8nHSxqPfxJPIh1qox+tJvnmCYuZ0WMZIAe5OKrJY1PG9rLZKgjQ
UOB+/Rv3NOuXGt/VqQWz9TXUSi+zwQicdmstH7t+QyVSeu93XM6spcOwZ9ffSxgsM6tk6QQkYXNi
OgjEwJjFwG6xQ2kaQM9bPNYv7KUA5n/9fCMvGpgeyTMFMpUN5065ucXl4GR+qSbcCoiDcMrWUfcW
VD/46PjXAhVDjBxrmQvrLYFA4kjD3rx3RPmkL94pY1rp6tsPFxDvmt7GzNqIvzQt4S2FtxEoFdz5
pICYV/u/M7OwB/IGxluIk+APbZWgXrdO7e4I7sBGRtCNuSUG+oygwoCpJDc483Dq8LG51aFRcLGO
4d5gb7ZbZMEubOMsFQHIlLYE4WSDfETVCtG3+pPhTeFnbzpF/MBuOHdEYyQkJBAcu4KaMLwz4okw
70XUcxFcb6xnO31l3gaKmrZV3DzCnD6jpqDs22WkPYPLK2DcPKwviDzAly8QV+4L7diNqJvVVMEa
FdXbkF/ldc/Eux4ZINQoXXdCT2Ce4T5hJF+uOxDOd/Cd1bPqr9FZVPokjT/NvgI7eKiz/TIM7LER
eDaj/TpkxzIpXlgyMucFrxJkDNe8b5+9kQF/Y7vP0tE1kuM8G6raK+R+cnZPFh26PZQXWImIORvj
PaCv+uq1iFvk6If92UIDKFwrAIvQYiC5YL+k0ZL3c/KP0OUxyDFjPOzemztN1AkeGCpS+CMP90uF
jfG9QEhaGBzUokIe8QE32zktnQ3UWSokWJyAiC9M2sDMLiJuAFT+QbFEFQ418zm1YRsj1RM0q69v
Bc+oSGz4+NeJwQDtCi/SCMA5Z7is8BBANUg9qmvjOIJ7XwVW7iAg/MCnhFhNc9T62H4pcGEwkP6F
Cmu6HlNyYSjwfIt5HON4HOqpSpk1WJjiz9XN9URm98DYyDNtgtvg/r4201JQc8EhwKbsFmWRn5VB
fo9lSzgG0nXd+UL2UNaRLO3O/kXDy5Kz3S95D8wb4cvib9O59JVoeDmV0yK8bRhLVwvOwnu4W+6W
LJOVLljv7R/k9tuaZ/wyLhUE6aQYOJc/TEwWb08hXWQAZ2B0G+MHQ9E9umysNXcj+3bH9CFQ1YDj
thsHK7hsBr+SJk5hWuw+mTFDtcd6IXOVa3D/eN/D9/DSBoJniF0f4JbP0ONL9ZY7ylC4T1j4tQwZ
f8o8gSRmmoBeyJDlHgJDXLvlPTWQ7DJcMSZMQtSZPGLroiWCRkpvyvXjPkfKgt11RpZtclBCsnNO
QEWAU3XwmDG5R37V/kZNvoXx8CVyvWO+bH1Wv8/gf/cBKMMrcwi1BkpJuS5uTm0Ry963mF29+xvL
3d4ZLe0AmiCLzJ3UdULXHYZoYG+BXHkIVk1kDsLwy5hjQYLym6RAoKoUAn6RDf85hg/k3uiN3fJV
5Md3gsyCpikrUVcJkwI2s93DeUKa0VPuNeQ9P/rMk5pWPWiIrvzxGIeoXPOKIxX/8XReS6pyWxR+
IqsE8y0ZEUEUUW+sNhJUFETAp/+/5a5ztt29OxphrTnHHMFmHAo98bNu6OVekIk50BpMyXKNWoiz
CncQe4yu+z6jSyw3sndDFN3dFtYogIfLIhZr0oGJIQOxwpaJOGaMh/Kjj//ofZpi8/pW0yO5MHtI
sBMGe/wKwg3MwQzBq+Jo00plRQ60+gt2mxgHEcNEQoAimFE3jZV+Wozxe1GFSwympTD/vjbUpJOk
wWjFqDFf4Mhn3JawpAFOMDCSot7hsYSCNv1AffxYQtbjJYuX+YXyNQYmlqxNdzo24U8FSYCX0HR0
HMOUFUnK+d/EA3vI/pCdwb7WU3uCFTmvpfBqv5GoIBwt8F0LHxsgBKvxkqjxMWhjAoRrJ0F/haC9
RvtgjPGd24Gsk+v3SLIHqzxK8YtiWBPBM0ZRgwqhcLsOKoPJNvM6fnq+LusoW/bB/vtR96l9abVp
vOmSoRQAZe9uU+vhCtLH18utyWxM6O2CToiRI5e1iHrVTtZFtZYUB4CsFA20Wxb5mRxv9E0djb6J
dgrcQO8b2LWTd1E7HQOXDbUze1mpO7In9j4Y2amLDJwJqx2HL/TgPZth87QwunMntyRb8vZhOe2d
SlJdhRY8dgdsVymBM7iFkYo5ZkEq1A91t7BiUEaryYrI9Vm86k5ZkrUEF58+iUUP4738LKVVsyx3
LKYMT8WrhviKzjQVyEkMREBnSj/FE0HgOqpQxNTzjtjpWbX5okuKygF0CkyEN3zBDjcWhGWJaurp
jYySwJjnCurzCm+oIJm/8VrX7n/1pdnAj4Tt4A2Wj9ne1XJ9HGDmFZYHHL+w6z0wbhsG96jB6HBb
wg2aj1ZDHCgrpPXkJRS4lAhfvT/pNDgVVHSrwSo7vKJ0hwUICo7z7dw9oLagdweDWsqHyZa6r0Jp
5r682Emtl3GD7FhZsftdjuhJlvFssuqdWlR/Eec+zjwSboDjnRxI1AZX5Q3I9lD5iN0PtAmWlQ5z
jnC8G2w+E3H6pysCgrBjGwaQ+DZ8H9YFBNrfhLFaw45zcdNr4SjheaWkMLqo0Sn+6zOlvgRpkhSu
qk8bK3QrVU6VQcOIX/V+Wv3dfDQQxyE2hOCgxFtfZPez/cKcR3aud8iG36Psh84/+/q5hfGghtXa
8Tbb4Lr2VOXFGLPFgScy1wFW1+2iY9xC0nK01GM/hYwz1qAhtx30HgovK7LlMGiUgP8hoMrgidok
6HAR1EuBXQQN+bUgI7r4Bjw5TOobnOksXnekJquCFKZzLTzHJEZBoJVkeZE9b+xJWIm3PTiEA6s4
5YgJRCAafMT5ZHMPkMWRl7PD7ZUyENMieg3lNaFwHK9HlrTiMPVTlETYiAfjKeQYUOEaCNzoX8bT
m1/jl5w4MOQX9CnQczPn4xdb5PiYlmAxiCMWUUisW3TRQbOSseIZrtswcWgKLI5U9+nsjc6f8MVA
UdXiTAyY/NFKdKiFfkUKz05YGc+RcsbJRTsD4hgd/fGGYMiytscoiLUx/Dq5WjyUCr0OCnIW+UyE
WgB/glrW6yt1DUWX1c4nnNTQaXmpk+kQ70Pndky4etI+FDDTY+JUc5lYodR/2B/ShvF4RNV61+Dd
m+AjfZwwxhx4yw5jVKYPjI0BtbGVeKoPMS3WgMvkZT5R9pSQq3JbbTP1Td1A5w8tZzsK9qcu0V7o
G2BQuXfmgHur2vKz9tQ90S0VDACoXM0PMjj4l8gg4Eqlao1V2FAlCqDLOgBOBPT5+wjQOzzni2YJ
q7BH8obw9BPJy9hCq6Ac2oZhC6s86ImRsyvgSxY+Pah6Zl8nBdkFAwtfCFKuiyTMQ6jj5KjhDTZ9
sEN9lb1NhYRlOPW8gbHqb9aEwoyrF2TxitgPQSbYK0dMkiyqE7NolMFQiNb3QzMBLFhJf8yHMcpq
dDgZ3nUlH7+owRZdm2efec90snhh0kMT8VnHQeK/7JdRYlKfrzK/1W4gl9j9n7iK6zbbXreDi7x5
r2t6sa4hbGEmi76X/jFzWfa9vVH7r83Qk+0vTWjq1NAaUivZplelPLWwZwJ5xsyGcTlRBX49K9aM
bWc9ZKZd4zFPrYrvpPOKr24izABbr6uf/mEGHKu0XKsiKFd9mFFU8szTLp8/YFSuLjsh6d+MN8Vf
Z4rPgf2E7DZnKPXCm2iyuIIXXv3Peoj5f7bCUGDVWTznMZ8/169ZhrnAKv2D7gW8zJGQzEbu3sKU
ZflwmsV1dqd7WLWn+6bTKF17OOt6yex5SSiphS1RM43/euZTbxa1gfbeLfkodFeZfbWHy5GL3RGd
nUAve+6jEFM2AyAIDlrHoCHPNwO2i1mf+KbWG8FPbKZwO1w6ONwSAH0pddBXXEZux60NCICNGjF5
HpLETAZ8X4lw7acU4u/z2dgbe98pigwsa+4zCdVvX4u+8+vsreyNwqKnAwGSsPynaguwjQ+ZNWHK
9FELoFzBInE6auYK5DcAQiQF8gcjIv7UQWJxumZ9pDmjcQM6aQ5il9vRbEAKShbNIRVLN3seDHzS
BQ4VDD9m8viN0c1nZEf1dVAZjmRhrSR8bROskgr/RaeGwzAEUUZEiQWray7Cv134WO5EwSHPmWDG
RIF2SCjAwL69uzm2J/O3M/Zp0YGaBfv9GgajOVjnCP3IwxrpDCfUgZvZtYFWVi/0ynhprZHZrE12
x4RVgrCuC9OfwGvvbuDqZhbTxpR0IOLYqjl4sKSwe9MWThw5EdAAEjuzO26pPdZ9kOjBIrM/ajwf
mK9ZrY2m8JDG+FU1+i2QDdp+X2Rn4P+0Km24F0oHd5Kh0VNrcODrdjRl+GSUBHVgBAKNZ+J+F18T
f0RcC5npAuBO5ozbkI28TEz2z5X7tSbqndOUxnFIzAJRrcB1bFUDNQGQA/RFwUl191tv+Si89ie4
snbVwy3CRYNukDxG8zV/TUv3fbiizpJsxCOzmz82SerDppRe1KDyNMY/0rAw0slQAGJv7L9nybw1
ZR3t+ZRoWwQiNNUWSevwiUf8/s9xMgsIqJvLiOTKiwzId9y7HXxHD4woSDQEr1p8tDr4+F87cYgC
coi7EgaiuCk/sUDcL+5rCC+zQvgwmo0D3Z+l7wN36LHGUd2N11gz7cg8grQk+5P5fvY8wJAcxHhi
i7gkKYK8Bmj4Zc/lGKTqpuNgbBUrzMv6EMaYUJdYfdO1kwoDo54S6YncAQueUxpK+mc+tgqTAChz
zLRVMjC81RngaEyAUN98kC0SUc+GPYoGztO74j5f6/iHfjwhe3n4Mo3+VCZwCaveEXWOUatgZy6x
Kz/z04InezIb+OOgjp5QxuTIypfNS6mA7Dgt2Buf2gRCF5IRnK9QIfnvbYx8gK0fo3AcyNnVF/vF
a84wEXk1NSMSgxQRqDKBBQWvR5iaL/BJ9q6RqMioSrUJku9SuLw9aKHg71Pe1A7edP0GLrP2pP2/
meP9TG5wWewD4Y9AxQwM8p4U3jjNQVfBnALePGoeOj9mcVBSUZHQI/mYH4Me843rhLABjCk1VNE3
KFS1cyM3DLk/dQX5oR8nHlrFx+kWs2w8TyFG/PzPy4eOESCJToBfAzLfIKfCJou3Gx7TbGA8nS4q
Coq8t0VmnAxlEAO3mpGIkwW4oJ/jI6/qGPYvzM9Vh5RUaAcPPRMZUWrLdjLW5C99uB5jpI8aHh4X
P+IeX96yBv+fCXoH2nKjkRs1KjREAWQFdYX3iDq4Gei5X5iGANcjWkztd2tgx/6BQSvNkr2et2pd
qN15Eu1RoxZMnUVL2gHno1YZ6+922tRWhvuz9opaTGZwg4JSiW2SyOpDn5dceifp+GSmein/EH+k
p8kG5Epw78+4nE6a2Qen9L1GvBZgeB6OoFgTiYNkA1ibpZaVtKabJOsRIf/iO1BhbMVUFTJaoiJ6
RuBF5/1pdKg5MoGFnaJSMLDbwSatRR5AfOQkoSoFXW6ittZpksWKsZ91XMhPa7KYKPFhc6zbdf7L
v2A2S3QatQvKBGjvaHYAIvBkI0EH7eBIyzOrksz93Wxzv0hn2H0kqZ1n03avx339LUH9UB7iYGKu
Lvp33nI6N54OJHaQzrsTDdtPnqZhF/9Wnia991C/DUN34bqIW+KLfEUmPEO1C8qFpwVQEBgFIiYi
PBG/4VhGqi2D3j52ijovSIOQjHCFLbQ0XpI+bBZJFfDFU+/27KYxC+4DWBr4Zinu0otabtZF5sDL
VDtXAwfybbq4MlRmJaFp4tlieCwoODlEFnEPhpSOURo+F/Hiu71tkqgLuz5TtJrmthHOmjGE3zGi
ADxScNFQRuuxRVeNncYY3OI3qWbqsf2SBvRa3a5KfybMiE5yrNReDqR24OjhEYxO1wv0iAtyfsKy
vkfhzYKaXvIEMoU4lZIgVhFedC/DS32B1P6eCC4C3pn1U62e6h1ZC3ac0OWZSyciKZ5nhoEXXdy9
S/Q8HGEsK+EUS0pzxV9GAcmKORMYvHzUGwvd8VaznKoQHejk6Nm4rfgE4Z5NjCWkVaCcgJSBgnH4
dgU7V8HRhlstmYyK+ltc1adSOPVVNEsPoq5qdYibo41NmJmKfD0bBWA9lcGhc518LS0xEm/gDzTu
aJwb+783TrQSju64uwDv0d58N6hwlcGy4yR7NYukUwaCtU2i3haWftjzhRTy5SBbwXgaigOAaCjP
5cM4mkzT3fDw/vlhgl+UGRNzIklUXDuH8xSLD/w94Hci7qqVOzspoyfkY9EE9JCwOBw9Y7osZwTw
UB9upjCWG87vEb9WA8j6rE6AJ2nIMfgGJNiRuLuX9HyvVcPp/j3vfSwpN3qSUT3xMtUS1nrob9+g
v9fk6F151cQofxoJRpbMnsArGWffdnePmV742D0Wfee5eJ+fAAuWbLSz3K9sCPbrzM9sYXxYrMeb
l1/5Y+e9+LhtFOPU3YWn719RH57SUzl/+ARnHgfHzpJO+Wecx1OLPc+mvTA/EOgiHPl8DvXmyJL0
RfTc8bAgwii9Z/fn0lbya/zzGu+1jhFCXcDMK7pnXC+qaYmxA/SVjncPCiwhvqTAKqNDIWjjiLx6
4COHq8tqPh/67ygLP8I1JnfpOzHN/q5EAUFiL5r1ZIG0eXGd9pDz46M+jZd7sOPhFo9eB9FyfzsI
6m0tWrSC4qg5VDimfOxWf84mgCX9KSJ7swd8dvM7XjbHAWvIFg/qv3rPOsfy70MO5Xv2hT/f2AM+
T4IU3VMCqYkZoIt2gYJjoF+pFK+mWfutJwXd7d6nnpIOdPBAldVivB7j1VNAx/+dfhmcsSM7T3vB
4BkrRiwM5uNZaYzthOb5Puva49VwJRinT6v2+6veF6FHeYTA8bzEnC9LPqeYab2Wj+X2GsJqDeNL
b5djQQK3fbBojzdwgoBUE+psh+Y6OReHFBedif4+DLfXc3YmP5budNscOvMsbPhBYr6dKwBj34ay
wUpl4lvLeWDdHNmDTHt5/pVEEKzlzW3dX9JxFDSn/iBghlsc6o/O5rPv406F768KAYlxzQ3U89Q5
x9GIcrQEvpUNZoy09AA19x2TJO5cioyJ8QqgJlSTTYyDZoU8CVLTrPafEbVmLuJM6QwIROif6u1r
Q88pb9i/eJ1IOQh5Pm4MV0/JTDJNiGV3qmb0JwBbJCayyKxyfx/BlNDxmJqnc6gxUGResfaEO7XX
+XhrvT7rFyxngHa0LZizIFlj06ECoPO8ktnkNIlB2CGbLCF+uKc8p/1MDOIww4Hf988Ph5vC4qcH
9AtGrQrxLpY6lHe7g0gVZ5lWwTNJkBfR9Eh0FGOFmfqKCHKivVHgFTa9vYoQXKFnQaLdEGv/4X1I
4vXebZkWebhlF6WOtrQeaZxHSAOzFp6A6soEH4DJg+f9e6M0ZWOpSeU8ERsVr0bLgYeDxO76V/6N
p691ehL4gtOe610dFH4XCr8QxgKujGB8T7EpShBIIVb8yCLqhvoQ5cIu9onugRQAz4Xh5eFLFZ0s
3g4ijl4Ap48zDdUaTxovOZVeKoQ5b9bqUybi0H6pb/yq+G34XaAOaG4BdH15SzMI2U+ykh2vMiyB
17lYvs6dQz1/n6B5MZ/5YAEk4kWp9fK1WzFLxqlgIzHEwe2K2wTH3HZ37BTf02PTX4iBy99k+ZMi
cAKbNHgPGwKfjFk4eWjtrqYDnd549l8B6uLXtIOwB/irnHNKou4sVkS/ypdybhC7Mk2oHdENpZtq
/vHiTRumm+eWira/7kCS7SkUirzxjAn17gvjhmLJbK6HVyGUC7DOvywqnUcIKwUiduWN4WkoEvuI
4IOxrScM+g8U859zk2E+KHYe6DA0Yoe9TlHtFazKcJkdCcRa2g6D0smj+FweALOBUfFqxpFzAJgK
AomL/Tne1XvtTdmotTBTaErDdCpblPIw8sW+dMDMZtsRpqHpmW3reX6I//iD4QEeXD/6MsQ8l4BR
K3mWOtNvKNB7nLshwXplNJmNfOqLYapeKXGY+4zVzmoYDAQXRinOL48IoMPAv+HIjHnIuT+nYigd
ePliAgMWTNIvzyav24HSTA6yiBKqnOIdhH8grhcupSV4Hq/T4HAzZJCsllMfj/irmo2Endbbv22J
Y2F8xx7Bq8gay9v93IZ9FhVhdvami8b4HmE9ou3xhV4HAqvI9cWUi89nkB/FYUDBFrIgcVBwzD2W
uctxl53ZNNjM9yL/nEWKPQi64vMjKJT5ND4i8N5yjoJ0PpY4lRCA2N/2ybHHIJWxHcctth7pUQ45
jZ4r5MaYOFPmrOBtCm/+23HilK6IBmCUXe5qd3IYn2l+0aD1rK+ZzjN0ptegYA+FBELe09AZAIzv
pcX764+ebmEMg85M9ASh5EtbnkQ5aAMIBzYBLYRILFBIY2AWvkyGS851ATcmwdIGyxw9cSVCHq8c
c2d2UPZFJD5sDqmagp3qdU+glL3dJJRXDF5bctuYG5Ng5kMwVHcNnsFz4ah3ncZP/eFAD1jIyyQ3
uimarClLOt0EbS1k2K/1SqzOwKJ5HsyEf8GbQQcUGLo/Xif6FWYuv9aiWvyIwjQPdCUYeGQ7TLOd
oXdnI/BH68H6+yetX/Sm+F6BwrZiTJ6CNOqgRwQ8spuR6Lb3i0MRndMDMVG7BJkOoE8rpD0jtGNY
QrqFDlI2CptWo4bA5K5w2m0tYHlUPuoZ6AOKaS45wLmsW+w+byYkMaUiZpjAt2zjbMkDwk0oMDFc
6ep5qscwAlttQLoKYMmBkgL7GrxnKY6jDPs3nIXmcqs+iQpnBoJ3Vz0hJu+D8+IQIFuF6AupV84s
yaNjHTazGy0+AeGV8wQlILUGzzr2EGtyYFXq58ZN61nF12DuXLHUXwYThcWpdtvNdc+oV5EZk55g
dkygQPDaDoXxFmtjBqnnyHlHiQqPNWdKiowe/4/eAUowpKlcwBCYueWw1ZhTM2xQ3pvrheE6LhP0
LmwcBDECOHPPF9XqFhTYixWLz6KHEGlOlOsKp2iVkJZZsv4uh7vnccJIMKXCF7i7OsGMAIByzXDx
+keF2Flma5o+KvDPhhxgPls/GEmmq508LdfoyMX+xKySZ256s5N5vMrmKNwhY6DgRq4MM4aekgaB
6pG9GiAG5jPd9WW/e2+eG26057XBwKe9m90j2gHEHyj77CzC6GCeuomHAdYqP6TuDU8q1ip/PMeo
0yLOXh/4sflAjSYHzLuYVtYYVGOsTwdXRn1GN1h0LB9n0Qu4stOxJxYxiCNfxhBMRM7t58x9MKya
+L8eQq2no2UxKzb4JfEEWCOvfSKxf2s8qR/G9Id71D2ku6vGq07l/2slX5i3QdNjbkOZyjMBQIdG
aZtbA5stAMJevKsixFC/ZbUW9jKdLQDP9YhjMnLE5lwuU/Jr86UcYcAcEseLKGuEHVS8KBbv4DNv
7dG6WvYdFHJ+38HPHqYxZ9lEJOW5ZVRG8ohZLRSN7CCdckfaZgc6PPaT+iCjX4q+4f6Abm37mccW
wrTrtvl7rWD+G8+Ay/QdMv1boOioo9fyzW1WS3YRdrf3mc6kf3g0ikQ83a4rvkfzlOHNQbg1Wslk
Q0d1Rb1Krd+oj12PNIgdBkiy/g5voRz02DkZmDAUYlQCwvO3n3e239q+aw2nlQftkW4Z7foO1vWI
Geq5M5XZPDeo0fJlTnLJH+Pr+3YiUklqvPpMHtablruKZJewIZXt0mOxYx9A/YZJDIVPB3fXh4lC
nIZ4sOyqKWmyYUHTPtG7l0bD4he/rnbegW8PvlFhwAEUWNMtKvszNyuKsKdYjBubLSFBW6I0E6MN
6UiArXFmAE0mf7rhhgcMfAsd/wRtMLsZXZdZWh1+HAw2GAF81MxmA9Sv5tsqHIrrsT0m8qsMmWOe
2WN2xbIbCmeDxmbivC3sjx0bDcLo2v/Ou9Tj8KF+yDpFNo+PjbF/Hq/JHoCitiqDcp5CAQObXV1B
zVv3ZZJpg60NvGyMd2DFcBdkez8bzWlJfJQvLBq7ZFEsq7BY9ixGVcCjhG5zy/5wnXA/etrwT1q1
4ccbqh/bmzjwhQgEEp4a1aK7rv+6684m9kebF66Ar+AVTJyKp0KwQdl12YLjJcRKsaZjkSiW+K+E
rEAwu+Aosc53rC97cI0nKkOAJ9ppfIOW1dsYr+Gs+5WLEaZzX+BES/gZ42AHFIXhHmznuWhoBPzF
1HKKn5qGNHnHKBEiSU9LN4PZe/nEly53ewesK8JxqhOe/cL6Jwc7535xHxnYM7dwhYgCXDiqwieW
TR5BNE8PnHaXI/fpbKj9oJOxdIPK4WqMK/JAATjcLz43NaZXRf0dDqc9Ur4yN7GSKe4aOHuhj4mX
sn+lL2Ne3GMMjqMqATacPFQlmGv+KpzuGUC6CnoONizcHzaG+xl+2YMiDHt4kh6e+pMnCssVDbEH
zNbhx0JD0XyJZRACjnENyqcPIXTiWoGds9KL3vw+w8Jr5txb8/nUyhAaSjyl1qHi4QZG0YjcTYLJ
p9wg5oWUC5ToVEaY2DAlbUgpUmnOpQPMPcz/GMx23XTb2ZTQaU9ZMNlAm8Spo6t6E3qZnbvD/qmr
MopxP7BlXIGP7/j+RDE80SN5L8XrKIfdwT24dE2Pneh6GO9/tJGyyZUNjnCtvhFNkWuMFBfYT3Xd
DT8WbdVE2eAqp/Oznctn4g/5U9fFiEyvdPHXFTZG+8XXiFdurfMru991uNrD5uq5Fm6CxlPR3Luy
0zZcPcBSMRsi5WfcynXxo6/hauLaxaWrappGEgC3YXie4XLxDMOw//fRXuUuRu1neicHUmMmG/Ey
eYWQFWs3XYLEml+8wcLalXEJWKRvVVrlu8IT2aC8zvBvOHdwnPgrEc8xSBTIGQSo/iX1ixU0xOKE
YyxMG0Zg+ZSUAGUyFmq0JIyPuN18IlJIdpSivXkcFRb2dozJ4SNX4evhUdW1J/hOd45MMZJXxqLi
72j3AS73jLwSoCEEuuwJOMQsxlbq3IJGZ8g5HUxz/zGH5eFUqzjoLFDJIaCmkQtTK9f2Ub2MrQ8Z
6INLJWPnb0+geD5MFPodFHAUZlQC2NRQAOhULela9mBESosnq8DrJw0iS9zpNiQQYxBCwYiAjD1x
LA7w/qndsiIyJL7NGQbDMelNM+Zoj3mfQ9/YccjV65olGSecGYWTUwZU33wLlPmlYlrRUJYA40Dj
lM94NDEgHLMF4jZD4p8+RNb7tZ/9oLvX78jIMHgnHgrEdMRMfY+6vQerpcUyDDxgMHGOUoASnUjh
sD2JWa0w5AV+NsYtqxjmVtAy4QmAxu2oVWsR7NGHHMSZBtNidccfFAusc4Z3zQhRotpfoOybY6q2
xU6Yuc/YvrrfeXnsYTI4B32hpxhF3bBzgPzG2ARmXSna8VsrnGEfXf8awJ8EWEdmAI4k2UVCRJCe
do2i1FBI5W/jJdmIjEqrfqmgoDdGb636xmaLzMpaSaeP+eiyd5KNlKtsxeGb3bmjPnNMEVTQcEqR
ITqyC4DCiNFTFeXbdjYBtvpl0gMLyZvnXzt7fpUei/eOeoRqiarzSiHD947Shu74u2L3oO+ozpOD
VOwoSs5dBwPDA3KJiLYVjSVUBqw/ods89YLCnUjZkf9hDkYGkQNRkwTNOX0mmzAYKWXTeI5FqPVE
JIrzrXMTd3ZgI+j00MD9paeVdwDp1Ekbg7iHYFwVeWf49zWa2PIEqMKeYxGMzXk8osDkVSPTDECF
d3F5zP79L8yIJExROs5oNlZFm0tmCfxGkfuRutixh+Qbchlpw0AkHeIKys9wmoVQDfRpTixiCTYg
ZFi5cewoQ1MgQKzgCi2byvAwVZMIWScBk3sdnfIN976r0VoiCIU4DPWB50MYTgvoB1S+irCJe6pv
U8iHeOaRD+MOAOGS61HCsFVOlbJwTuu1Q+PF7fTx6Ks4uCqdFcsb4dUmkcuNY5uJdSTpJrnemq3Z
w1esd+rZL4rN2IT3ZgmuXEVKydVIoDS1hB+lT4PqrBsBQZgg3C3P/NPsWpmRGW/0z8RcebVHPXdj
4AlCsCWpApMAopwu8VdFa5vHWk9AVIp8bOD/z1+gJL+G7gnyHDvAHs0Z0fFkC5Txigo33nV8oloo
/CwGoCGjke6hcCn29kGxkMLHFLTkixyfZQOXS4q3JcEJizEY9+08oLUFt/P5o2f4OhQhX3G1+CrN
4xkewcI7dbLq79qgnDYSdR9eb9kfkDZv+122LjbjsND2wcuIpxjiLOhpwi+0doyR2c/fM3lRrZlC
J8Kzei15LCLgTPDWKAJ73t3Jog4vzUWAxSUOnjjGBe9Vvfv4MSN3lp31wCHa8QBocWe9L00mcVdk
vjqr92NJJ4wx2j8a0Mi6YwJXB+N1c2qJ2G5OdHcSzo2Anb/x9FBdPbTKrHZvj2oEZ9rK7JFo2bPa
M9dQuT3qodQoQ4wBNfoORdBOS84IDyYRHb04+hs24uEaV2v2kZFz5xZxwNRlSlKMlg2cXRnTI/zW
DiWQJiCGJgKHsRHUhL8igwmMb3q/XxV/8p1JAJ78lI993EYRi8I5ygQxD1lqSi1G9QXEeAdYpDaD
pwafXR0Z9KxcYpWQErYychCFwa51hUWG9YfdrMS1XR0BoYrfH/J75LSz5d00XKn4irqTn4l7Rb3D
Ba9hNvLNFydbzCC1zpLuU5zgj5mY7ZQ6L2Rj4N5PSGmFa6zYy0WpwdaBD2WrYzEsoinEN0dKSnUg
fkH8WCwWwpJQnFSl/jXEk0MkFbcIEcHam+Xf1RIcYGGRKaKZxf0WWZ133N77Z2IkBEsFOJoC+ePd
9XwKyyufsn3z5N8tZuRatRs5Ay7ia/GXwjWx0Xa0/qKAojQaGIw3V+RB8N7DT5Wif4ZPip0FIAv5
HOs71e3qv8uaQI+rBdcFU9GrRZQjRsbNargWr6HEY+G+MQzjMedMbVL/Pr+zLoqHxJEt/mu0JBAf
oVYErU4Y9e5q7cQdEndryHuNH5a4KnwJcS7dve2duIkf//nQxxAP6bZCArBRu3VIsU7YKcHzvNur
IPD92RZtD6k1CoWsFoYpJkKk99ysG7E17/lAHagsfdPpU9ER+yDYwY2cy3c6WAwxzxgtRthcm4KF
IzwkhDuEsOmAsGJjhIH5xsAUfhnXFZRHLj66R3zzz5nZKGefH227xPTOicL5Y10NgSl/S2mrPRB1
Yu8H0QbA7/9X/O+2SUpTzkd8WKCSBquV7R3YYzibrgoPKMBJSscotWOt1xtgfQTYSjLnGBTkUFGL
ihIYfTUibmiUFnWu4Gke7pBgOIO50BWYLwHVSVYllOWCntRzIA9/MmTP2FtHwt9TPKPMxZb8HeEQ
VBBUEf9OIxQIXP8OoG4nziWib3Axg7MJ1fXfpb/u/34lVr1SvFEaqOKOm+b5GPn+TZn5pbaNKDx2
+UZ4NYsW8Gsyl4dhNhBWCE3QX3XWso1m2JZtbNv1EQat6CBR895xCyVsg8+ATTBqxZZXy6Cllzhz
09nSaPH4SswPJE518c7j02pXmI/WJu2X0YlI3+WnlXClonUjg0dcDcsGvoNwee6oUzOTjD3a4I9D
LfFm5jaCTSv6VYAh+zy0YZAKQTAcLj7a4nWBLsD4CtYv7w0PGA9VPExFayf+F798RYzcwFKjROey
n50J8xvoR0TM0fFYGVQ/vOwQHdRIHLHoga0L+VyIfTk6+Wo5DbFAQWg2ceHaiV8TLiyR+COoevxh
qfVR1IrbgYh8MwTxH2cDRaxfPV7kFw0P6idlxxCeRebfUgOQYAqzVO9Qhvv1MzY7TAtzLCuLcipw
cwMMgySgxmeen/0Vp6pB1lSs7n9MgqBbo76EuF9eqqAT3Xd4B7SUwASpo8cZMWQFVsZH+8hellJB
IKonMr7VJy8X21RGs3gonuGawDtBaHgZYKCG4VYFiqg8j4xpPSa5OO8DDULR7YL6p2YFuUzSKcr2
cM3TEJ43/RgUcBEDh+8tbuodDZ+ZxICin+K0oPbs9WhGrYJ6xCLkVe3P/w0Q/tVSZKwqNLaC+YQJ
iyh4Eqb6QhuNUIW6i4A14aUr3kWhBaTpt+YaK/wQarQtvpUcaJDVUw3gQ00lFATUjfqAeOo3kifW
GQymIj7AXIJXRRJbx5S2hKGRTF1aSApMUdhh7+5YAH+4KvMO1x2ptp4Zd/LAMXfCUfmLIuepLp8q
R0GiLTtUQQSOmcwVMC8RbdPLx59sSHSXeCfBUH0H1+P3XOFje6ZOTrm2VBcfBXkwMR6MTATwSIVF
+00V/nZE/nW2BPTDDzBZXo0rGdtQUtSTADL3+pAiOA6hzwvG7iva6zdzol2uBtSHacJzRQwtjw5P
DSpSWjFrrJJxDzD64FmgnAWjtTpWNU1n90tsp5TPqc2YEHgZNgYiLpYujkQ6PNHAqcwaB8zzJTOj
CPYIICC/CDVJEWstZJ1Ldz5gnEPIesfZt1rPI1Ngm38PzZuu/an3UigOveV9PVwwAwu+CFBC9BO9
E6g3HIcX9ps4yHSDOLbwctzn9nsXThr1urk1+NtbEv6I6KcgRTPsQpXG5HE3wPmzNlr8+TACpaw5
vSfqPH9bGKd+TInUv4/J2OD13L4wCmhh0KTT6xIbRiViVg63k4XNGx5j6PF9YRAzBCfKpgPCLzlJ
0XC8NIbHEvsCHOOXMIjj43Ci4HqAmVTO70zMtDSEWI14nPFNvUFdgzvvi0huFJRwPnkoczK94G6E
0t8X51cwnVJD9ym1RAg53YlN2fsmEQ7ZPnpvCbfusbrFE7HLQ6BhYCxdGBPK/ULBog3dJxQk+L+v
Tde7073DtpLUMacYcWO1cduRm3b4rHkkMnLQ4JNhRg0iq94P/eDFYc0iYrwQMXTIUiwgVOZ4aBMB
0FsmF+SVs68nmhLaBg4ZzpCXE7tQpwgV5vTm5fMRlAnEPOBYMy+1IrogTixxWgltTsoRSKITGYfj
OVYmMKWvfRs7ngZDmhD4Nia5SIyrWLdYM7o41aDtZggJv3XgoXLbD0yJsdFQ3TP/ZSoHe3FZeYM+
Jwpg7mfehMveWQYXOcF14qnExk2mg6DfZQoFSNsKtWqG7doCZkSB4A1KwLKEnoCOGoMzXoTf6IgB
UjIrN72FzG5M5bmAALA/Pv7GR3CJLkVirgyPe4pHptzUxhdeC0CSChdu7MVgPHAUDZQo/eMT+cir
ndCGj9W+pF3hszFrGCCK1ka72wX1IiIC2R4vISU8yPsBop9KJoF10nR4TE7SOj9daedWX7c+xSM8
4Moly4KMU4B2PfKQOeCx6bNTYqdkq1xO1vUSOlsQO2S3gcItGTcc6I4q5gi41p6bEFLYc9quKu+9
gCtJ6mY/gkj2BhEaKzF7IPAlsXMO7k7Ge/4daID6rGFLVIUjtUPSDjz4R5D5I7M2iDP0JyaYd5BH
nKPlSFCZ6Mw5vyEToJ+iBGR93e0jtMv5drTOTpVd+tdNvWwZdhMhxNjEQwS9bNhyJcZpBBCLwcX7
fHNZ1559pWbeyKga8NikM2tXYEhfVR9vYgvvRvdh0l6+zRduuKyZmKnHU45CVazV9wP7EmQqsscY
+Q93+/B6YQKdHRj9P99aDPkEK1y0pifIgXvcH+EBnrBnZJdn60f7CiTu4/RwhREJnpRqAzS5v2MR
LlcTsmSwfRDHedfo/agfaRBkvWegdGNOBFEIpvIHvKmYjZaME3DI5G6pdIPsacoYrWOtoHe0uGDf
YSF+XNSKpjqq5Yi8UFpzx9KcDcChuwE41AzxYff7X3zm8vVd4X9tw0btgi1q2sZxNGchoEbtpC00
dicUb4vf5474es0PxNuCi4YLmsbN8nayLPBJlcuCW7ZO3Kz4R3HKr3FFDucvRBjLcZ1c8eiRjDG7
LKolcw0yyizDFrAod4H7Ke4PAOjvE23zH1Fn1pyq1q3hX0QV0nMrnYDYd/HGUrMC9oAt/PrzjGSf
+nays5JoEKaT2Yy3u3R/f5dybv5q4fvyySli6/7NV75fpFRFeTme//sv//DD33/8MU+U7+XPOXzI
oTk8xVVehi/8lZRfKb5Ke/y2g7wufyc/0Gr8G9KC8iB/L9/6chCp0FIHXq2uMYegRCuNueCCVqnP
epycAy5ZTmrspwtONfWfXSeg5RbPLksQ/ztNt3RNd3ZfPlN7tBk4E7Cz5DqH/BdqPvyOAIVjxpom
ZZWQaOTEtKvSf48PlGZwRAcDgO4XcFCYPbBRMb22fXt0zMwvN7Y/ERbI7sgdwdWQQ1492Mio5lQJ
T+UG4AZVuR9h7JVZQci0wS1H+efogTt052WXDEnCCgL2SMLoYNYwUmJMqcCUFIuowETXpArLpEyw
BQk6bF/KREGmbUf3fuuJEkZBO/NGU/D2H2ykRM+AD8L2FGrwx7GBCHsnFi638JO9ogssheguLpMa
A1ATP2OCnELVZzzgHn37dx/CB7kDjv/Ae4S1tzLYgEu9cOyJKJACyTXMfHU0x39smH5DiGQ9RRg6
YlnuyC0eWjGUGXYiQIssS7jBiadQfASbkd79Zn7g4l7om6HYB6rvsJQ6M2YpSSd7x9Wo6UN5pWrr
Nf4txpwx+AQvjBpJgO1+gifpzCoqjQsMPD0ypm00gu4LTP55syZ/AKhhN+edaSMlKnrgpb0mvtEG
p+Fjfvhd3BXJe+kMmp26JIRlfB1jhNj3XM/q1pweXf9IIxGfhL0eVprsYLZ3WkhL76NLnxOaOazn
sfLhUrP3UO3rC31xHxUp1k8PeOIIoyh9L4TKh2SesgKZyU/eINOrltVOOP5KdN2y5Kh/tNUR8Ih1
GNnUJSS1/RViIQG4sfGF/RvmYwJKAesvRbQipf7b3IoN7K4MnJSdwr/P6i1b2T2ct9gIyVX1VIY0
g7nk3VPifHildGmOFClRDlQEeSRO790CBqc9pThizTtT2HkwrCEK8XRmm2ukAS/jiIVJCotf5Aj0
RnG2HDmUIS++Ej37qph4XyfoUeg0ncV18O7no5LzqBcKIpenr+2tYUMg9aXfwsfAM3gA4kDyHG6b
znAzrBfW8Lgot1XfHltDs6HZrVj4NZeEpHq8MA9sRo2pvm7HwnXEvmqOqUxyWLNJkrjDzZcz00bH
3XWpfalfOlTPc/oMPwhi2KTiO+kQWEhq/Fyf5CwCzqntgYT19MHGx2bPP8EavPD7mgrT9LxAloMx
3SdhTq/bHjjJpb+ZOtO8L9qtF07LKLvM8QFbXK2vpnj39vRATe87d1SR34tO9p1COvh0z4waRzg7
KpyAl1D2+dQQWu+rH4TX+pAYLuTJki79CIv+rXeDCouiOFTHneklrSgPMy+hS2HHkp5434+4ooWb
AYsnDKMKaDPelYIYsehroP/L8BptX94zbOjNmPQGyEHianpamQhSkGGE56ycs2KYMhOPC1D2M5kb
pJOMX8x8cDyGLEB6RfoavIdYw8LdQv4G8br3hkXMwHNDiw7xgLmago/Q49WJwUBJBT87TIkC9Vjj
JAf0TZ3IjOCGUD24Ev90QMcFgRNr7w9G+spSzUCoRKHYmRxhH40RtU03U6zZLGRr9prVZmJH1Fp9
cjAoJ+CfNVSH3LsJqcU/OePCooR6Sl67/5g08WlU9esfrPtYrNUsyTCNyCyJn7CmR/L+PD2h1ky5
aNwBrqri01c5OE8oMuE7ixIlbP91gk6A1YCnscWkyLwmaPfUdXafeT1mfaPP2+w6QMBZntMbKRph
olDsjW/+PbVnza6ZPTK2ckAfLKIURGmW59noWAEwoGDIUNNu2wUKyPCzqKmEI4QgJndmRx9uqJfA
oytjrc8gobOKk6hgY8nmhj1uDDklI0ePveaB2dkYuP1qSWX779M1SCgmj8iDBA6/DiR2WCRnXpd1
GehfZoUVqrHrBJCGpaeBS+UNtpufP5Hz4MiXgBBDDrApUlEoHygTia80AzdhoxrQB7B6xR9o+1mU
E67khLpDsloTlRECv+9vmoXFqo54H9IWGCNVaV6Xety/55C1n76wpkukV5TzyShBm48L0qaL9wYZ
mAbZH4jCg8cWkxOb0nEesm274LhGzTUPP4x68N4gVbDrImmGcEXaHAEVhIK18vEa7J0dgoK7GyRN
Z+y9Q6yKtRXNig02ev6TKhxQV/Ur7mLLJzfxfZ9AhTIK74McrwguJMCqGZ+nx0RMLBxP37f7AzkW
OJy63StGLiyDXFg5EbZZnREn9vY22woK95XEYYwlwludVkXoYuT5YVH6BpN++AwS4DBF94Voyglz
xCLEovxy9e1DWuKKinIm75Jg8a69O+OdhsUSfPAuL+lYuDGG6MmRaEGVMr4R5Km4fJbihoPLz6OO
NKevM0Q9fVMLLueRyg11xdYejdrB8ovcN/Fm3+DvESjsHnCVoLT/CNVHaBbRi9TvW9CBb5iHxJc9
mbXvvkr7ghk2qXbI1hcnVYO8M2x4CBXz4kn0QpHV5z5frdaT4OhrcJ0dC5rgErYXNr6NjwTK+QEj
wNYffJfNApthNz45ZD1BnsGdEwEVfhNwhJnObIKSTtTRnItXv0m4cbH/OC+xG7pXi81jp+sLDteS
6Vef+kcAEACVQ9UJnMeEqC0im13evZuK7CZVNtnhN4RZBTt6JEeXCJ5Eo5jlxCcSM6lgaONKg4qY
POkZnHY1M9r4po31asaxGivdbJYtXuIG3Npq1t6GxnlaPfoOsalyPtbqpI0LdcTBbtXCavFMzKzb
SNVmarWvq9kVYl6JBpbzzrNHlUl2M77R2xNoauk2XRd7pnaTqSw3iNRF4FMB1DsbzCcnT6wbyoV1
XGrlwoFKxqDRMguqFAh0EjXcaevMm0v0JLx1cTS8J7n1UJBWnFUDttigMica1MPxFGVZawRkPeMl
akTXPLrW8NQiJFTKVGGguEi681lBuce+G+WR8nX8h60DVgql3BJHt4t4T0PZzSlj3PXsYn1AgUdf
IaMvgfIx4NneJ1AOGKQfYtSOPw01Hl7FdSLY5/xoON4JzUVF6fAHGU/bh6oDSacjAWzuFPbbiHdi
QKDc0bsQ22PvgLCJ3slgskFyayZw/8wVsU9kF0G8JP/OHpaj4ovu8pgBbvTNpUYAjfDAN6hzuVic
TrBRZUh8oy29JOepnd7HAJiZPrT3RpIP9N4mgak1BhVGzlHNcS56/4O0IqA7XijLOiyJAZU1d76g
e5FB14ezMsETbg7ENEWJyTC2O0HJAlld5wkpv89/vBEjhoH5BVDmChppTMBTI7v3gpiYwU1Mkf+h
0oNubO6w8cBHMlD2dXhcw/ULjziCGCBkN0jnFbG99g7g1cfOqofExCf/ZoR0NcvXNgKIwZ1hes+V
0KvhrqI0JFzrB/5CNcG0yPj4LyuoKFm9e3jQKUeMef2n6TOUPiGXjK6vqMijI75Z2Bw6gYVKV/c1
1k6upzKRbW+dYQHMz9IMvXZIr1JQD0BtgHFAdhhjIAMc6jxYx0tyHKyPV+GzXAU5dDsIoiyONoTN
hR1Mn4Vsez8Fmum3OxwRPlA/iTBAlbzQifV6YVcFGSTk61n1ay0k1AhHWc6U4p9AZ4KAKECIrFfE
Hix8DQWzJACMqjz+NXgwlRC0oGgBG5BYHxHqCWyJ4UoQipTi9w/pB39AJ04GRtd4ZUdWdTSyGKuI
i8YR2tY5FJxBE8jhAttLojeugFYtPilPHJvIDGUgQjLaTA08dwsfYaK71350TKd+hGXDopRiPHUb
arhYtYGiHbxqwXXqKwROYo/Bg3xyj5AJVXzzrfbDjVLMMLpseCryJz6N5LK18UXwUYQqwxxX6M0Y
ZzZWgJhh4N6gIVo+TDqgiIeBmmzEU8nAicQY21NgZFKuGTnJlmAZTEUaaemFZbqPzMrVvc/U+oeY
zgA7rAjIKupAzZ6UQH9TPdZI5VHSM7Nbo7zENJMAyAAHDArqzAfn9Usgy3fyFADTk7Q/i5sN+i3M
vHxCqPiKyxRRKZtsAUAtBnewLLooGAS8rSHZUnLSWF8tuBkJ3ZJ3VvhWTvSGYsVoTL6JxPB9WPQ+
AzWBxBE/A4gHdf8ac+DbQghbFCkh8v7ijDmtsIag/4uVIbOmYeA7rW7b++IdgD8KjGtFV+TdWkJ+
JdVC8FtcuijFoNWKy34BJDdYNR47NOENw/g5bc/Cu2v4hobiGZjIOOP3j4C5uIWNayA55FPRtX/Y
4hHEFM4ARQH83EcsTTBhUgVC06BU0IlhvtwCIXTo1DvFvQ6Xmi5OwGDAq1RwZQoXqxc4rYB8IDkg
pUA6sNkKL8TCCQeaCfazwEz/AILibhjHYVh4w3CYrddQ0fBwASKUm4PkORpOjgbvIZEtgnGRarsR
3eEq+XSIDbQ0KAjUNRZyeri24b4n3BJKLal4hMh3QnrL1ijxgpDiiOAoeQgoAIDSnf70ej2ft4Jl
Hy8nXZJS/4qySV8YL+6UapAUYxiG2HxGbQjFLvTD3RqCnuWFwzXn2fC2a94m+lAHs5KPlG3k3VzR
qSHaEWtLWzCKhVRkwBD4weaEV/R7imZ8Z/O2iPnUM8hgVPEyQsh59NfQANePGQahPaHsDLNwtwNt
Nrys9de4kcMXbfubRJBmNRgqXbgJlbC4VJwBupDvQFwHdEAYHPRCOeg7yK7xfaF6nIc7bEMdb8SD
IqKpEskXvL4awvieXvLiJwpGRPFakYWVADXgCN8kLovG+Ou7rNi6j1CanefRzQTPFa4gihMmNvkt
/Zzbddgg388HwhCAmsrHlVoHTghjof3IRbvDa8xff8LGyxmhI/y4uHGuccsviDkyOU4brpyxxll8
qAY6Ee0HwsGxORXIjo3HSZ22ogWTrnwYHGcy4giFqeyX/U+Y8Wb+UZfeHnfwLwMyU6RTreWseZ/k
+oqZEIGEGCRn2YbYuhBxBE8VIpQcV6hD1z5HqH4XtxQlV9lqLTf5LyNzJR1UHGkiVGjZYUEODBaL
5Bnxe4rS9C5uPCFZsDShjoR+2OhQTpSXh/359/HH04SIxj18lTdATpFOIIUh3BCgg8p3IXeT3E/h
UMRx0Cx/KaTEGUfSycp+g98L1vbMorfn9iBFTUAvkC1wKG4Y/n/4mwytCCCYQGByB9f8Xoq1qF74
Vwq3sop/MkxJWzAQwBJBGUJ4ndSnNtzlxHX/jlN/7BKdcukHBsotOfv4xA7+OB5oO4EJMfSBJyIs
FVAczgQQjg00elyMe8SKTG5VTOs5ogaDhY+AdRzZE3+PwNwdm2hmZaXwx2WhNMPry3OxTQnwq+PM
qJX9gnou1ylH28BstXBBwT43ECQes2z+pz5EKKdEu/5RW6QZhfLDYoJWAlDlQ9pCrlgeYYP0+7io
dTZUW9gi+BJ5cuJv6CF76Z+0krQUXUKndietK1cF+5hXwZ0ZMglTAT36+duy0o5yzX/t++Zc5S/4
LZ3kHvy1hLTFgzmFFodmpHJsodczPfETMzat8IklWFS4MK+ptPRdfgtJRx7jOSNpqb8Wbzl/nK8g
DrAUhXvDlfB8Fqy9dcNhZbiStxGwmw8MOEkAkdgPhXLt3wdAFifYIf1a2AdCYYDIgAPggZeXZpN7
U24WuhQsQHJneQkKQSBfHO7zHy/olxHE93Jvye8YQs0uKSOEBvFyv70PHpX0D1mT/KaiAiry1Hwg
bzxIAq+y4au8HiFLvwMDlGW5L2Ualdbn/R5L21oGSB5aBTLH5Qps3xhASuU7unsAAAokXf9DSE8p
WdzGiQKgBPQLxoeCukN09TBW4y2SQ8o5yOsJQervRWoegRQe2EPeen5H56P1aHDM0bgwmZh5C35/
Q1P/tZi02R8NREzMQMHgqFS/lyoTyN8F//FVpPtb/C/MbzN0fopvJuQ6vP6rc3QeVUpbr3gMxkfO
qP8GvcdjclBENhmlDl3yIWdAp4P3wofb0xkgDdZ/yC74FwMCvpcb/sNNSnNzY0jnlWkaQQd/zWqP
Z+Eqg7/KRjppwE3GX8AMpV2OdHuORseGOkF7ylAg/9KCfMhQIl4ZMqxIp+YVfHGpv/3eeB9sd7Cq
px3k3KQVLlwnS2euAtIHXqH4r+9Y9sqvX5ysjBUFS12ewgXJyVc8nV7NSYs9Pg6k3oFaq9RAXzzC
IjeTx+QS+RdJtVwGzl5MnlJZb32ZKMWTUu547g/4ePKdfP17nvwE3asvTfXfc2gWeVv/yLF/M5gy
lDtTmuzlK0NKEX25cZShdIS//5lD//qKDLfM7TxE3Ld8pb/IkCEf+cAZSx+Sm0H89qSXNx5GNAxc
fy8k39G3/nu+LDLlqJasdP738fdC//vZyawxbwujtLyZmA5wlvI9nXgvY/b/P/NFK8ioJp1POIPS
4Qjh5K2QrolL539jhvxLqZ3fwK/swcWmK8gxMe7hWDLuSaf7+5fTZt0no5WMhX+vJI/KbPP3k3S1
38vjb/8u828G+L3V+N0mk8B6OTpLDFYGrA8I5JajYfrOI5B2fjVjqDaGMthI5330i7MXHB2cNWJl
M2ovwcbNruy43a1jTK7czcywLvZ0bgY4YRA6hlqy9UCuVQQ9EGR0DyxbI3bVpgwUEjCK3bSx0hP9
RwjEVq8ctGj7gbzBs2F282meA9slJg9vj0B74wNtwHYtAsj8VOgg+fIi1ff726Eotw90iAp77Vtl
FTxlx/3BeZ4abjUppncjANAw3/AY6oN/iuvSux1gOlNKBWH2kInvCgiDCYYfYQ21iPpwWJiJRYAO
DDb3FiSut7b8JBr8c0gppzQQH5MVOIuAfljldBfJQvEHgcEiSh8djsEd69ad5euub11DhJ9HXztE
msD9rNqgF7l+M7r2MFK10ApsNLyKN0AF9QSjNorpJbPnKXqS7PwcVnM4BAhr/7zJcg9G3pOsniKB
uXtedB7AV9awcvsoOIq9tpW7jo0hqowx+eGRvcOv9grybvqE/6i4MbKZQDJ2G5B4/oPzuu1Gz4+P
oEPd6ptY7yP4uHcp0KG5dxgFSlFYnXF37ODcm9OJSRMCO1wRb5awU/500Qfhr2DYuOQEB2wLoyN3
/rzsE4k7Ok3aVb1qhwWErx+MNtrpQ4laeHxfxxdFFWPsYK1FidT/Kreb/X12Gd2/nR5hr62ETcCM
ITDUYX7RkIV79eLy6lp44tlUrCRkjmrwO+5sHam+PkheQfKwxxLwOnnCQrB21KHVHaC6+dUxaVDf
jN1ZM8mXzfjxpY8cRlM9omXV/YOqB8T78Ll672/7mjLp3oUev6cbok2pgARdaJF7iUk1lhS4UbHm
2M3MnWWbXfaICHrNDpFCtVO+mt1teJuW/1gIsnzBORiM21SPRMtMnzAqp7kGoZ5fAmoRbSgo1gei
qXoFs21HFcS48Plhf1CygO4V2DnlS+sEW6KhYqETcvBV9LWoM9UJ9LbYaULjKj/xK/csCl8SstF3
CaQkpwpJfV/eIGpDtRbcPuP6s3jdMDRKXwiUIeZA6qQOAZYEIbacHK3hFSvRcvIw4+N7BPt3mR96
Nh7q4J+YShB8oPit6r/K+NlGlHyfUQlh5x2aaVH5EIqvXyXaQWeBlLBpoY3m45OHXl53EJOF9Sas
kD5IzRz9cP1VfDWDFghSloduKuWod1L2ta3xzxp1xjd0abJTu8ZgVH1Ue+jdwqM2oXTfocajE1Tj
P4YW6/73XP2Hzaahhaad3OxRbo+sd+ycP/FDskLDjYLjSGTgA6L3sM44GvHpuD8zEEP8MpDC4nWq
vmI02CdjQBZCDU3wOLKJbDSzpznSXr1n3rtQvDBvidZJn0pP4pew28i/S4x69d7DgVV69ctzpuux
C3OBNXUnPSKeKnfEITsQOQzsiqppB+W2HX6O49Nxtwmb8+R1BCI4B9q3u+l/Eic/EgPM/rogFglQ
IdIgxKQ3NdLea+iVli32R/oU2/IKGTbGSTGFVII1isiIHniTHBOszPuLT5+aPM73ly0lmqKPpuIL
05v4rKYPnG9QkD6+HqanhOYIuomdJxfaA9dPOCz4cU6qpYI/GtwnXBxYUlQR4IFKwtpXPlTIZtCo
hoM44Vg0hTPDA52RlV3794U9NdYIYv4dbj0CS0wQZPgur6B9Q9oMoLt0KPx9PPXRxU/inmpR3b8n
7sz8AjbqGL7+a3cFO0Ej89fw+fMTomljiFkw4uOr9zL8CzsJpefocX4IkegofXNPvhII4BcQBVoR
aEH3mGI9DHKvfmy8K7YRt5d3v4l1+uFhAAt4HUA/qmxvNVKoYXEdrCfsQHg8MDXhKsBnogjK6usx
1mCetY1nfrvA4q0IlO1FZ/CeNSZU3d3zu2aDsZAYz7m7kEmijCvqiO242YTn0uNJNlUXuIuQK4Fk
EoVSAgK297CTGQjUhP5Uz3NH5NMUx8+Q0s7ZG8JHlb7H77GRfYYqG+tHSCrV7PPVKeErnEVYro7d
PDiTVY5RlZ5H9oqS4RMJmvltK8krj2qnZ2wGx3rW3PcXIpiIjz9OinxHpgC1fLxEtN8EOAQgSEYg
o1FXgLGM8uGj+9ghYCxXP2LUW08sWIxxg+LQxAGgjB08ElGPUb9TYA1utMjBPNS+kUnlPcaP9WFa
BeWIAcDBo2J1SM8UIFXq4PhnXeALN1R3PaUOLg3ZbyAxfgUlBRNFTIubEOnZG88OCPgHjPHuPZDg
4Pb1aCUub8MCoOzisJoTQ2svCB+d8LMFww4jHMCb7yMCct7hwXFy+H5Byq88tX+GbAXeQ+gPaaQI
BECIGGFdNNlefvCfsXOPO8hJX6waQlYhcPcqNyYRiwAN4lZJQSdaVqxXG+RuEPnz8K35t0fQefs6
0EbbUyL34pOe0WkRwOE7SHRNkHtK8sZilLsXQRo8wJ/rxwdA5BT4bBdWitn16+s4J/WQ9UfhCmvQ
zbRvAInzEvonhVqLCIOulUfMYpt9Q6qi/aNC92GlXXl4SLwWALbmxTfN0JLW7G6G79AK64Gz4uqp
YMIMZIfaTFlQfag+7QnL0lhV5RF8whL3wz1WR2FDRpIQFRtkkQsjxOY2xIbLJ9rhsdB/+JMW5FwN
cY714YEAZvL90J13xm//hcUbVqDMlH3IjipM0a6KJRWg6cHnLuEWMTBV9Q4re3EfmkxkskroFufU
JFzw0+PrbahRraRwiR/9iSQSz0S2MMxJ47z3q76Z6B4xQV4ZnaEbIUf0Pn20yuxGIZ/Gb7h3rwjK
BzkOc42Apw0+kAPrMXjUa+3ag+mrPUYdq3+9D6sywuhG6fTPunckyd6kJkWgQLU1qHEBygCd4Rvg
+Ng2gx2u3qzuEUqyceB1HYAoDzwJdx/EkXpalj1iaF7fGtgT2XRoqlcaSwxExzj374qhvbwjrDV3
TRM9YEmT3JpPW3NoW9mpmJbP9ELVjHtfmV3a2cbEOCI1MBi+TQ+PxYZCAL3CbcPjIbjefYVG78Qf
tvV5qgBA3Mcm/G2n1zz7r2dyJVGhCG56Uru78gR+Za9emzlpe+U9bo0fC4W2ZYabTlRByIqdU6/F
GFfNrPfcPK2d9/yjjvLN4OHOn5tp0SzNR9JAAscA6BlR0zcScFI+3z/lHSf/mPCKzSZQnMi2e9pj
QmlBX2lvH/I1nyBtfKX6jhkGT0SONHSBjwsPgFAqjdS5n45nIKiZFWSZXODYxrRc1XPNveLMT4/+
0ZzctbGLBzY8rHyrWau3Njvd0vpBhgqaAPZ27/Tpwgia3x70tvGnIasjrHBnDC5WWrmDHMlfOwRE
VY7r+6mndRI339aom8jCMcMnsN2xrzvzqlnn5MRtXnM8SJ5gasZmCVDabpIzHgY4t97SQzu85zi3
947s4G6D4jNV3emrmHxY3rpaX1JfPumnmJxeeKUQP78JaieuQF1ZPRMm4SKkHm7u/ZLq3ibBNlJB
LbNJLtrscV9xeTzaaqzWdDt+aQvwfZJkHOQJIAd2rygmFrmQWIYf19rlp3EHJYlcZZZf/z2M4MLZ
iA3fxACbVat93jaIdgG1HolrTOx88m6GIMyc2/kzZRapxoW9q+67G/rn0/STbzen6UEb3zrR65Gc
XnOVFI3SQbM64PRzvE6u6dmZ5695/usOauaYYCWFE5+rzGVK5VLKcWvsn7dRoUMJ5q9Ne369r56n
5HUnT3J/v+/K++pQLi7ugNO5IV0go6VFLu1Oq9f8c5hbnVmuZk1nXJiTCwVqJHht/O58YctaUyTv
JNyJ7j3hFWm5jjHpvJdWhb3jnfqU7mk0qzs8wtcvM0vp39vsfBu+2hEt+9AWuTt4NYOCJ5Sz8vp1
PMwP992nHXE++eWHVRQshrnlgK1x4gw55hsPc0gc/KjhWMC6irHM4P/nC0ZBI9gnWgKdldEnLOnw
lX9EW6eEBzN8NSG9X2xs2FXhGW/5NfXhU8g8Vta+c/a1EosOajcGoxPARNO9IgYB0YY/fwlIFBH+
B2+67elo/TDwAiVreyqoosvYExZQ+TuEYIYlFTDde1g7nWOjrLoHInGgUHYKV2e7V1IQu9D9ItUI
N4eYbz7NoKJUhYH92W8+66ukzeCNTjwt82r3sDhQRiJ7ApfqtvcGorlEnZzzkcPwVaeSy3j4+8nY
eO3zAo+6d3Wiuubpu7Lu8Zm3vUL/Vm4zjs5F8Kmy3j/2+coto5lpZbDEVVw2zw8Io5wIW5xjzdZF
v/g3+D7QBYxDjPPEk4oHamRKhXX4ZgI7LJvn1izHWmfmHKcHbvZSzphTuJ9/jto/3cBmtnjCMHqx
0rCAfF3MfBREEh3PBFG8S0QcS6sbfrDXzj/b2tC/IxO7z80B8gtS/AtTkl1V/ou/OhJ2dO9AaspZ
IfD+XDcIbdte/V52YFB/Avg6rR683dHxwEaN92avHPpHcn06/emnGWmH5Y0h0YovNpNHCLEBI9ic
jYo49i2FssMa/PJ9Z7op2My2mXNM4NYAN+ijCqLKSdKGSLYQg7hjAG0O7LxHFTQUqYzojXinqZy6
sKqJaMyunsKcJ7IlaOi/5DgkF6lRJhDJKdRjSVaLJxtlj9eANKI9aCEmqCSB1hO79JAEsPSkmQos
D6N6XEAhypCssA1GV2Ms7odQluZ115mz7H9yNKqgU6oSF7CoLfwtbGJ1vNhg3C54ov51QIzMRClI
6cTVulgqtX1lAJZ22dZ9bpsDpE4UNwT+4Az3kMVM7dXrw1DDbGGIH6jyffsBE8txILC69gojvPM3
Xq+Q+hVZSODyNmrsLlQzIZJxPviGmouS7S6Q9dpA8TB+8zDhRZi3I9u7dZkbW02CZ2/bD2Z8nW79
9fm2v0hArf8dR9hjxkSxgqTtzDn0f7eLNU2gQf9twPxAKv8pyEX7l0Ooziqc7Xrmvw2c/8PUyG6T
ht0ModAsd6f1vFy8xhQgnBUTMRWBwYOFLZQZ99teufvDD9pzzOKU6bNnLJ3daf9ZH770uUIddn2e
byY8bXYbNjj8iJ636L8X9x9gjpA+Erkz9u63gMuher3FB86jUNJzd48ZZZbpfaDY3SoTgH9R4TVu
D98/ZE5Rg/kwkomhK+wlFXyLDWcu8ot/V6N7/Gf6Y5LQyDWxoktK+YXuwSqOORURDTI/ZXruX+Hu
jT7zMtOnmJS30piHLe/08cuYFyMp0aTIXo4JG5OKQ3DTcr4QNL6v++MYET6DGw2/oCJEQaDJ3L0R
tbh+zJzgmXILs25NNrxhk/vw9k0J/Qg6ShULxRQOsrv6V9G3OOMrSfveJH1X3zXzvIfDNpfCpnJD
VlYXJzq2l18vFjLk0/kcw/51L9bl7rukxxHlAtYXsTbeNF7xRYqW/fJexBuyTq58c2qgR+MiOtnh
2cVvzMKwgnfuZqKsu/1UQ7X22hVjNj5TbIJaCc5rLdJIujdyghZ04QfwxRTaCIhn9OyxVm/6BXNB
l1sAx+AcPtNMW7brfOjQFDuqGtuGDHclxk1Xh1fWVZLrWDnCBv9MuJOYcT7z5uXp/x7iOETXRs03
bRfo9iaP5YhNxsk/J4e9030s2DRckxc1k5k6ZrPWwWlXPMwesdg5xjTaZXCavNgX4FSR8AR9qSms
/MQkvuzX/ZU2Vpg7f5sdZiyJOpn+9LSFiXci4cBYNzc/yvA4c5Zs0N9XSO1N//DF7Ejoze3nDjYy
v6CpH5uJOrvINGTvN+ja9zhoUO5yMOIyPSzZYaNMmWAhK7EeOSSPpX2n2sGYbk4PMGkOXYzKZbBm
AbtzPmKYz0je6wDKsieKjSFhcxRxLO84fIISTEo4BJUYDhnAJnP8gtTve8fHParxK+I+8CC7+psf
DBOZmot/UJCV1KGMgBanawxAysDK2lCHacaaIZy/uwtKF8gUzFhgLhEv3FPZVRBdiUzmDBS+iSgE
/apt8eOFRrHJMHgOUQiF6xsDMSk61HkhswKdkNLd00ZtdyUAIrMeGFKHv6H0gVD+knV2eCWu2n2+
BVJMjEkZNcm7Z6TYxlBi2uXTc+bGza5Gw/kQdHsCjOV/MiPEfhmVBumsQGfEUA3fCbwDECHP7ILW
WUwI1hKadXCEMD7AbLHbn0/Hpy4XXvtrPAMDNUpvAaoLVA0HGBWKP2/CZri/h32kBPhaVj2LnRMl
iqmatH0cUGgjgQSqHynrA7An78TKzvEJ4Pg++BBWARQYN94UPcgQdUHAMh7mvRaJYBXHijH1Qv+C
sD00Ukjd2Z/us8IG1Jo4QUEFV3gadXwfH4ebuAzbWE+h86aF/0p1jAupW6/wnErbHtpcr+oZiR0q
O9FRn0DoTpHBNSAkcJDIoAbFOQ+X0i6sP1Eopx2C5ien7N+/G9xtTGF67KoRMHfA/ZhVJzAEcYto
YwGH/gzAdF5PD6FNfSBrsNRE5Ep9Nn3gJdBmVBQeEbox9IgNUtMipiZdS68AdplQrGZC+TZEk4EE
ZY7iYJcPLzstKYGcYLb0rQy7xfCaPeEHnSZsgqClniaox2NCJ7wbFjp4cfnFkPWHl+O/TAUs2i9J
10BkoGBYycIOwOAf+1+6nJ7mqNfJVtlPjMAIzJ6+tEPLe67FtwAPjRRjEFhkxRBYCB4CTZGSYwke
R74I4nHACIoJIVAljj1mmI+tmBtzogywrs+gVh/+vaiMgSG9Ui1mM4sfG9hDcNiSYh+wCiQjxR10
er89D5JRFayfiGAgWrEOeSaHBSbydv9GvGJUpdQZObPatwbU4smlJlQYLZxCKlmO+TTedaC2F2Y2
kioiVga8O+QXjmI5fdATPDcYLxTvkOXZIbInZdpOgMcH5xXo6LcFscru5YE10mL4c7DwsOngFnyl
I236SR+9TV/9xmGJpWm3+S5TMTvCm65H8gPf1RgBqFM3Q/eTorxLoPSjoXihq6hWiDxwaAo+eK8Q
drQDV8NVG6royX8RFrmJO5vIWHyUuQ4NjUlAzK3uMmXeu8cmtRrLfzWUUWDN/jjzAqLamp3fO6B6
XQ4Yk1nzQlplf6rkQfPaHvU+PsgsYo+PhMlXvw2xtnfM9FB+u0qYgzZU+7Iam2i+LTYcCsYfLJvu
5A7SBVlOUUfjjquz01BiuEu8Ipv0+u4x8FLPd0hL6DH6AREsmxk/OYybvO/cYSAHMG3ZsR5wmAnZ
9ZITdJREAItkV8JSe4iuBsg2OmyeupQnb6yg2czv7VUDTe6ywK6oke1PMzgYwDzcDOpYAYlGC90g
zTWNoLqlxFuQH8z0bGEUgq/CFVSgS9lLh+twCzapy+ACxQQPEHjS5177vRmoYxaZVK/P/z6mBEBW
lFk/nnIK9BMEUR/OOVVlaMqIJHktm4Txa9dd2nCCUjFLozTbx9p2/kGhjXEzps1Af2jSEuY+yJqg
eD11/sxIhfCx0AlPgyfmHmb4ALPF9+crJ0sK0Dco/qFxQMh5Y8ftIyzOMF8LXgjtsZbDFwHjWuaO
8fgRCY5OtH2wRzgDix65FwtyJPGgz4JYE9hGqt59QHkqxXiA4E7WRoTujUjy6wkl+A3LsBhR+o3L
gYVOqUXIUEeff9ggfN22jH4ktlnZHU28OkNgGpj/9K/TtpwZmZEdJuoc00RS5l3Yj0zzgnMe+kZs
YgSLM/aLlCr2jJhjsuB7L2HpdzAGiV6StjXBrizQV0VsrNnGADewaKK8fEFZnaN7M/Xuoog2kLNe
vfM/G988nLF7KxdbwRcZZGZcs0ibXL+rNba9i+LrOIOkSfTtlH3G8+7ZgAY0fXYJL31wwFxuYsmy
716GLmEz7ggPqJ7N8mf8ydxRw1CLCCI49jNri3L/K2VXGp6/xekJcwD/HgOvJk/mDWNMLQ53G8CN
wR2OzITlm7Hd/JQjPP9u2REPyXemxbf43MNFmFg4tg3ki0R4Gcn0DojGEgsL94D14SVt0JWr5ByB
Zpz/j6jzWlIdXZbwExEBCGFu5SW8h74h8B4kYQQ8/fkS1uwzaphe3TRG+k1VVlbm4BTeNoQqxJPI
VMQOQdRt9GxAJaRxcZki1ozi4PgQJhsURkMjhBQ0wRCo+3ZnEb7vHTp8m+VFOaCGgIlaFRzzER3n
rwmE6ap17LVveP3s6yCE5B65MRpx++7Nz40fUNKRa28/4J4hZgAoFqGuCHydUtCn4rWFjWwnJfny
vop29kDPCSL7gSbvr5I4OqrURODvrqgLZGyGW3sGhQLyR59YboZJsKoFGWWYsoWC24k4NXEpw72I
8P5KPXKfgkmi6V6Q0iKZaW+CIqnFOMMoEzXa8BE9omoTOhxXgskiYhNF8a8WCicf15bxo4tcedXl
1Y0V5+0FmieuDrXOw9Hp2nnIIwgcwVR9UQ2kOpzYOervf2/IkMP98DE/UOCvqKME/v57K+FsalHG
ElUqLgrlJrI6qOMYwZNCk8AQE4IEZy6RJUFrLpOK94PQ4Ew7WtJ7dB/rkCX7uKaoNju4hQXbB8AJ
ruwQW0rgHdL3xTTaAKgn08285OpdaYp9+bUafrosLrQMSEYvhSeQ9w0unmHdZjazYTuebVKUleuE
61STyKXp0ynOcfWqzPB6x5dGy0wFpxJ2KAiG88+CdewOnROrRpazW3vfp487W5Rp3rFjdKEnhObX
dX5jVNgSAJmk4bUvW+UFPXM7TtKc9jnCwR4lsNumOISAgOkeKjWtCuTJ9ano7vIEOmG7Ta32bFvr
Ae2UrEWYcI4wPH+QFzPYJlTd94SlayLpO0k7s7YiET+MgoyamPWceqBYctsPMG2FfchJqrBubkQ4
VZeK6RE5JwYRW0jFyuW1J8KreG2oUWzt+7zo5UOjhQp3DudHOhewGDiBtkBvemD+Yddmzg61E0re
q0uxdTIoeTbOX9OjBGAzpGui+XySIwTcI3F+h4Gd5TrCt4AtPVlb7Aal7pW95jqqIUFpg4biRPT2
zyM6kHZpQLJXfrmnRi44j64uD0WgrXFq8LOzaR2g2Nz9Un6+PQSzWv1i2jeEY5/dA6XF/L49QyAC
SgzUX/QtDQhcQNlFt4RvObL21QcqV7chVWLCpxwqRg//0kbaCtr6OarRPd2TdSNhG1ScaWmTjFDz
zzVYSQvTmX2LCsvLE07F4+ggV+5Up8aCHoiAPsF7hDXveUB9ezdBO2KU/e3fJDszbHxS+4S+PBWb
JYZjVLK6cMF3HdqTCphFAkQ8sEyULDvijPRVolZOj0oeTEmD4tYsrumUwPB5W79T6TqF+Xk2YqST
72V0WqyujJGAC8DqAxjYLfogVpDWysT5hcFrTGPbZ0xt4uOc+QnZapasn2xgi0rRSQe0H1Sd/AfC
MAqO8/wxOo/eACPghWwftKY0jolfHrKE1frXgA7ReKIHvCPUuGbRlRQuoqwuy2C0b2edcgdyDn6C
Aakc2iiY05M2jKrRvWEQJ9B2c8Vn7SX9eD4+FxubvRGru3lxtuGD/MeuLUk6wF3bn/5zue8V58be
5TqYwfaPVtqKR81tgsjrrk1DFlX4Hf0aJAPMGrOFlyn5woAce0FjWms/nIXcBhWM48vtrU8nTfAK
Sk6N7tgrZc6aZDIwH0Qj5TY4oU1x8o99tCccqDjmHun54AQ1iK7wxhYr8U8vCQussxhw0esUmpHJ
PxJyH5QrENdP3N0uOpKx/2WI8oByFR1z84LLNChNGsUi8f2xZFe3brZDn13iHMlyRsmRbYBIjJCK
2vLZPfI4/NCowl5H5Ttdo05tXqP3h85r06oi2UN8MryBw9FCMcjNE4KfS/RmXEErGBRIYlgvkWFj
Lqd2CSsphIrx3IDIjK0K0eHLv+DJip3c070QTD6945r2t+vR3Uav8ROmMuxamIvIHpELzxyj6lW3
Ujae0ctMI2/VipHTemnDwhiaTiR6/yql8AHDuHlo5/VMxNMPpGNwIsUTBdlqplJi3TjxiCUhIDj8
jO+L+zheVIavbrW/D2vzQq86MJpPakdidW1PHpQbk4wELHVVKuI3mNK+SpBTpvZ4nhplqwQ5DPi3
6IAmQ/Xa5YNqGhw2B9pHyQlOizdKmYxlVsPVk7NQtI+s0qgcU1OmiYiSdNvwn8Td8AsLzpALYbqX
0TYs0VC5uCzKGErieYkB5731amX9PDUu6xnXqeGqsptzr6b7zncwz42oxN6JbZkoUPWPg9yneUSY
44qiAVlP8ggudPeMH1Ou1QPsSkqxVVoIFaFbXMdxnFoPUipw4szZvr1rFdd37wQPYefkDbssqRz3
geHlfVP5K1CyxPZq65zqr575gXplswlwnfewhJq5UekR4saLKtvJWe5apbb5xxjaA1UDfwEY4heC
ZiTxpVX5e7epbqAxdOim99b24B/unfSKQxnd02RPnDZC60LF2x6c8sP1jzA6wScfHlyV8zPYH/x4
Rm1i/i72q8VWwYweKAPQTRZbS7YPE6YatBgIZUiozVa17gNNrcx6dfkBAdazXp7y52wyh4LLaakW
wR4RV7WOjTITw9uNEuoDVucx2WPyyb8rTurGrPkjM7bvKEb4pjwkuRKb3UguoXYCT+Pl7+g9Q1kQ
F5zee3503y+7YoS4xLXS+u6+8WNrGG0qGW1myDutn01ylP1UkH8vxob06vQAHBByu3l319zK3bq6
4i0Wp9smgrfSxnHI2/08Fk2ot3i31k5uLwc2gFViV2woFB5PRtbDJD9cnHyjBUNhw/lHbZfrth0c
B4e6MVKKT670omVOIH06B1+un3EjIQC4r9ExbdYakHQQ6bwh1w82F69VoyKSGtdWRoeeX2OaSFln
365KtP7ZJe7eTvaTrIrDNdWF+rO7RYdjxZuBJrGf1qJzp/bGlhNi3OaAgg77OeERYozoyJPb7a0M
d85Tz0X8+AE+C3SIfNTgsykv35NCigoyXaD6GJ3LuOSUvKxfcBnp9Kwf5neCQ+SpMFS9D/PhuwPj
F2wdogz6wJSZnWp4Z+zimBsUUCs4hsvYxQUJ3Ae1eA/FCPY5LJvyk2q/2DebB2xfwSLql+A9YQtx
ts1SOAu3f69xXMcDeJRrvrq4Obm5+bvDHHdw7Wi8m9dmGaLk093jP0vi7/IBW9vB1rBNgAcC1t5s
AEOF7/JT3DgqMC2xS0AWziUiK5NMNxnrJUjN4Q2wmaTIr063WXfmaP1gM9kKRK0c7Hu91juZfgon
HKrmwYc6liTDB5JvjIIjAXmH8O6Gnt64sAjV7RlPd/htvHAp8YyABuhTn10oKoyvX2nyt5+OmVRp
ncgKij6elZtsCdvwiny0gfYSPA6kv1o0nEZZZsXqbMRyup5l4bMSlbMgWe+K8McCtBfN8c1/4g5I
bnLwTPjwaGBEsZTf0e9GCp+9YkHEfXQPNFcU3fyLtTvk++Tvhd3DzkLVm8CAh0GmG+Z5wy2Ep7DR
foaJTTUKOAh6lE0HPuXddh59SFavPmv56WHBarCvrBM0Lt47RWm6At0bC5rAg9wiaVW8krvv1sCy
4yAfZg4KFUEa3IOrj1kCqiJcIyRPTDcO0G/EXfbhVSgqRFcEGq6T4rQ6veATC1ZFnL9jT8A/iFbK
8x/7Dic6o+MezpjMbEz0/FyuJYA+og3JH9tNiQCCijiNKXSyOrXFJ6wsYAm8rPJ8N0H3f0eFgpp0
PSVqpbuWf8DDARosuVKAxRqreeHkdVOCF4fXPq5fi+eCsiMsW3AzbbEVK79iMa6iKvaAQGQVDVuS
5cD0oPO0avfNDkYhIAdmBzkTIgq86OtxVJlDITr0nnO2ESBcuqk/fjWZZDGvnfKXQMmkVS888rro
PPwhKJwUbeGNiVhPlKMohrCUrskJX/PC+h2qSra3Tr1769m6ksFklqg+DG3rjVJNkHSO0+qk3Nj1
khQ6TZGJTP87KjgNZj56FXR0JU42ZSNOrQvDzS1bNV+uvZeW9GreHsRrBB62XmpfnTMygJhhOUUP
UiX6kjV/B4PRz9fJr+sZyN/JztfjppQIY+QAD803sHQdCcBmxbk0Ye+1pVkoIDCFwpYECB8CNiP0
FuS8ipMLcPSD3kaZ2TlQ/Px0pCg04/UMF8IQiyJgYDMDt2BGdC/NXINdvE6M4dwe8I4ypwosA3rn
X4EdZu1dC4TPN5rXBlvG5oYu0K2B3EuvVH8H3wpbLpg8l1BQEPx5Y050bpWop5X8XSOm6acWvKb5
ViW8exLQkgpS7zE+DXfdcx+FGrqm2E/R5CBQ7J5XhVEeqK4q4aMcspj1d51oYb9KVggCUlFDKOll
F0mfnnaRJgaSK6S/B8YoGWy3zrVkmxBo8VgHhVzPeJIhtijwlwkz5scJsmU25WxUyt710vgW5rqQ
sR6DV82mInRlbyVIeoTsKhQfHywTRliJJcZCefw0rHTi4W1xGTJ+UvxNVsCBJ/KjHScf78w74xsD
a2NuPNsV0zmK0e5sy+H7GVHZzKERAM2wWAftWM4QhvXI++wyeULSyaPqiydIrh/DjSsNCvkwHREG
sfPdGtkEJQKq1WZEBFHqmEiGtgh8sCx6XREKWR82ufWxsCne/dyaEGTLks+vzZaBKD4FF0xWvm5P
LLmYN9xXELRqbRNwrBZkIMcgW5j9ACQNSAKNpEvn8w1U9mmX1glhz13t4YXB8eSyBryPzqfmbXeh
srocUTdEd3SoL+3d8hyYQZEC691GrrrELkqsPj/jMkJhAI8vikg0B9KEzY+BzdaHzCrOL9P7SiUt
kGTedkEugGWMW5pP06di9Ti0THdv2PsBFgX5ySvCGDHUCxXnFLyu9N7O4zPo/T4yKOi+G+ehufcK
g1PnNuLlTh0ctSijD6hf8qkpUlMBR/LCiHKTGVoCH/de89PB7IVSKiKxBy+DJwe6xNupgtza1TA/
BZ44Yb31sIo40sLbj7gzsKWCO/AmiSXBhLhCAd07G7AdKXXMqkEy8yuj/RbUMU/5MoPMatLVEzCf
7i8ETXb1wseFKnEIXj6/YOXKQu5yYOVh8d8foLUCufX+l0cG0Tc5EaVt+wi/ZZ93WajzmQ1ukM+0
ahL7CoCpIlPiGTsv2QZvnK2g5YJYwjg42dsGS+kh50JZhJiI7BJrakwTtGGzoLJsoakCU3b4egJU
oufSJ78G7KEMmBuzRp+HpPqth1N2ypCmO1VaKDsEtlhp1uWoVQwrLbN1pMhQ6xENIMxb8rPr11X7
6iVZuAMU319tlE3SvQfIUvUKNxsJK56kG8OCeLrErA8URJcnRmCFoV3ucP2BW3BeQVPTptfh3Jyx
NhNttPFF2by6DPrLeAcDDySZMU7XApgdhVJSoxv+jCjI0PIC3qUMjcSsNKC9gJIKopWG9vwcaA7Q
WtFNCzaeGHv/WnL4MWcTz8cZpD5axFHcsG/VcHaPXvDb0vBzCMx3M1/sly/QGDoxBvEV7/IOrvve
Oe3ui43XJSpc3RtnPnhF0px6O+wll+FhjeIi1F0QFbnFDnfoQsnX7+Sz2tqnruRtJf0vkz4WeRsm
JR0KEorD5JLmnPnbwR7eYPdmlBVsrKjDGtsIgUwB1euCve9cMZnPey+34hu88DEk2QkZoKXJmSz6
TrHHL0R86789Qk8P4y4eSV9ZuLch67inMVFe9PC24RkhrCc/5+1HpX6xDePJhSjeLFAb2nnX5Yu2
GgzEXaSdGplhXU0kmjBbds+ZtX3YR0QR6fcglYE4RH2/Yj8jVh0ydFrYCOW+KsuMZTt1b+QdN2fZ
qdid8rfb9GOj1L2u2Z0lQJI7fkb8acAfG3+V4XliujNPwYyOEmJnXPg0WBPFdirU3PbNGrU3mjQw
T0oZEvQVrMEtzuvz+oP1D9Hjp867969Dilz1pPmhoFeo39bnv0JwQyF/76q0bATHqLK4ICDxHoKr
gOkiHSEvT2rmk1dY81gMpYWvLj28Rr59dRBc6JxTz+rvUMubGt0kL39DomU/krBAkSIeVSan0ijx
53RdstmqwItnRG4A+BngRUzdZUI1+tNQMy0osTWg0EU1XN2A364/OtMkiKF7/Sbx6b6iX80MUNjh
JwVEpqE9fA+dat2ImpEntJi15Fc43ttmD4IAh67HLOC0+CV+X+O67Js8YqordLf8MfCYDVDBhYHg
jRQbe4Ak2Pid/rZmI1tEn2PVqbRyaAEWSU4AiSghUqNYLFQ//olq64mB1Ou6z7nAfdb6aS2XJYfO
FRfsjONDdgdt3CHudKCT8OxPXkWv9Xsl9mKKrTnuMQCOqYJI87vSq7WqoT4rK23YO/N7vRQyp831
2V7PwpeFxPz0YjVO1pK8iwPecbjutaLWMCq4Uhol4gJmVxMwhDDuCbIoSKnF872QhDJUDepRJ3+l
H5MPMxnzVlS13AIT7HdWMuIihm1r1wNfQnoRIWnkxGCu0/Ab2ywmTF2YQMTi30DLvg4It4jNKe3Y
lPU5pAD905U+01FxctGXdiACOBLZOxPpUTnhsaa9q5fhne8CHefOV8SMbDMJJfSIABN6wwnz/Bqe
wxtWNJiocDyWlb/KX7Z8L1WLPYafCLm95r7xjO7MrWvNIiL2mWAKCzaxi8pZsgQ0gQ4czbz8iizQ
m3kEsHd62Rtmc9vYN4rtgp8tCyjxPe18mDgECGgT35z38mVTdmO4oLPo1rpvLy9p5KSxaz0rzo5y
d3eGNuGhdWoB99X834EAIo9PSVOApkj/deSoy5edT4uiMrZnAAVlUIY7pWjZn8kbjeX6O7dn01fA
rb4lriGTxe7+2xNLmsJgpwTtlBhiiWN0U1fS7FwwVrRrQyug6Vc4zqyYWjXLy3T0dFNk5Z4Q72H9
0qvFQRGAdoDMqSEqWVrmWU7jed6r+PI9vIxmfXbV0wjyh1dtowBds2rdc/jcnJHdPLS2nVMrQwaL
xIUlWbe396KNV7Po5hS6Dy/zUngJJovyMTT8V0TPyHe9q4B2VOxCi1p7sG2CGCE3Rp0s2PuncdnR
qXm3K9+PWHPjRc01ekYv33l3Ci1KQI5uLNe8hi4LRCj7SZpBt19XQpm7Xt7TSKl8bzX/PtfYkSzo
caDPaWxqPpU3Pm8FJUoDGb4bxfToyeZBfwKjntP3ic4NRtGfzBcyHqeTmX0/DePNS5wP6tcaNrpn
t71hKDULdJt5GniCy6KPv9tIHdB0///I9wmq+LdMBZAzWoAqlMIifoQ26o04ltWQ+q8665KzXJ6Z
5iDQ4bH5rLMGNI9N6CwQXtRqLSEgCMN1NivWTN0n9kJmBwMkWNZrf9zA/CG2pnP+m1nz1OKeVQK7
Oewi8h4BMFc8402iQkjKw85KvM+tEhU9wp+GJvktxJ8C/Inn4TzxUAlc/tYARYSb+wgM20acmyfU
XJD2qi4AzRyAqjweFkDE6EKUtBBdWAHfHq+YgG+W64d8uGvFIypLOFxVGYlIjTa0BtPu5yNtSsca
Xb4vZBbBT8OHp5nDZLZl1KBD4os/CUZ9p/08mSQTrgmajKhdciG4IMBAbKFsnylQkWwV7uOzv29q
H9Uu+gzAUmB0spzBBKhzBxWf3ROVNFfCTGBGAXvpUD4PavFX5zTcAKoT/+1UuhZ0prMoc/m+y7iW
dASbOCrNb7Lo4PNYmfLVaEzHkK0ab288tsas1XyxhOvQZqZLWlhc13jeu7/tT7QaNblTQGTjLeAi
V0UcSDeJBJXpy0Mwx31OzD6FSr7x9APQU8qvl8YH0NenleIUFpZI07RPYcnfzkvkxTG9bQ+s4Let
PLl6A7pJuftCKqjW106uR0iLI/nq/ki1ArEONZtX0d9HQeSB8UKVVFbSAaIU5xqSWEBLHSYDyr8w
uaRAIuEI/RYSMrS2G0W3m4vaJwkx4Tc/118QQ6FSIisq9AF5pMlBQkmGjvgBf11Adz0JmBiECxRL
LdE1RqsVNQmIvJBMnZ1vYmlaC75y7vzyb4Jyyh+xBEimdWpzzSKuZFeKIoA+0L8oZAAT0zfcARXk
Z1xhl3rop76PPmOsEnkiQC9IV7BC/2AQFhbHP4O6KYaLquVlfs1TbESi9/ualZQ1vLGJzLjhkkyJ
jy9o6uTprILU24uuylbIk0F7gWmFUChU4naZTL2dAhcJJ2u+m3ucJyidJtEnpGmkfqwbjSNOj0bj
gTHeCdsL0kp4CyvoN9SBLysds42OLQKIoxof/DL4sAZLnotCmjFJlA4WJoeBcxgcBslIulBnyqK1
fq6fHMJy97Okf/MInrJXuxLMiN8Xo4GeapxpdStFPN0l1NDJf487AuHHkYbak+7BxK2wuWOboDrq
jo5LbK87xWa+VWxifz349KvDeELXS8TVp3Iw+R37kdGmvaH4lQCjMlfuGu1d4xHdIt0b/e0ICw9o
lI1ZBdGDdILf7mSWNo6UjLdOuVlu3nmig0RWqBli8V7+owEixRiXFqvZME/BFraj/ux322/yZScP
VGT0BQzVAnhLtQDGbrEpQ9w73mDx8rjJ7aCgpdIG5gMhHIgHQVeqIGTC7mtaJqC9LI0BDE0Gt0Io
GX1IaEqhk46vT9q/gd+FOwLxnnirn423mF6Q4UQQN4P7Oh2mPqCW/1wnFFFJ9iDmvq0N/kKNbf05
KGAife1BtfFy1Ay9S4emSkhsBSft0J6EJBTVLyJy+SgpcFZ0fgyQp/Rg4HrUcxkfUNZ39DASt1E/
DmF78FWDINURvswfoikN4NM6gyS0ttQ+5WsV43FVW8YhbGAWGR2ZO9uhPXRHJJHmLZqkl0XuL3ju
wb0zMS+WhFQxOrIWhhJxkRoM5CR0k8BuiYkX7b/6quoyWeGFaJazDjzsUhN8uSlFHA0gDaME0jzn
HY7qZZJ6LDBQAXHb8HEqHtDIJyI7OQUJP3Oehgz+Ys/w0yql9UDiXdRK/Nz3rOyDx816tKh6g3pc
6GktW0cwMuLsOi2j1DKCmkd3AWAyXlsh7aivEAnGRgzo18RLdRDzm4t37/9E+7KhjIdEmaRF3VOd
uCajW5LgaUyIhDtD+H3OfV02YjF+T8EznEUAXHSdMwS5xUgfgn7z5i4yCfp6Qp0cySlpLQELsGT0
VUDygJbSMOvJbUrqMRdlYUsJc8TkYZDyKE8vlaDhnhsoD5KijlyVoE4FgAtsFzIRurS1cWAxSRaF
B4DLWyRrkkrQ7Q/fXP6eJ9IfQ2gx2bKbz7bhyAlNH04fsYZaW4ph0sUp4nd16+kl9G7eTUrJHJwY
ckSECbtnV434hyWLGeqJvs5SzVso6CBU+LhzokBn3wEHJjgkFnhSjbtz03cKz1DZcAGEvAItoghS
d36pwi8dQEiY3FNV8/pVYsVO0qH0bUuMW0fBBQgwJFgbs1HUBrLHkVXMBn+iaD4HMCAYfJCsvCmV
K8pV+CHZayqDhHBnkgPTn/WVOoi2GBMoFENCuW9SRmTPQQKDaDyNqQR9GHgSZbxIzy8EEkrOlJMR
gVPKY2/Bw0oWSzefNhiP88yBXAVn2vherS1RmfaiHemjgrrcV90KXUsithdyD0igSLKlrRwS1Mem
QCH/JralLq0LVpum4m9KWHPJAt07RY8ywt5p8Is0lDQq+tft4X26uSFeEY6JC7x8nD5kAiVoAorO
dFwbEFajSvPYiDdUF/7d4bpi8AG3ITB0m8o2MHeN78zmM9qisr4NCWcD3De5kSqhb+Dof+/VLEiW
Hx+KBfrzea/mFz2afblMRS7ZL9nLY6YoH3E/N92jvXEmT7x+M0JJ2uOy2lEeeeYSvZ0Pg4JY1EGJ
kkRNkZEiIqXYP4Mtif/84qRlZ8wAY2oroFXCebCuGBUND+7wFOGu1o/t/mazURpbc8zONxjR+FDi
u9nsLDysYgsPqzH7LwE3EKzVM1pGDyusDtxQnhdqBPe5CB1nDlpNJgqfo6G9wZSpu7M27HUcmFVG
relYlmvLJYn+etboLBuN1pyWYGs+HBJ0Tys8ojWVC4Fejc5/29/ipyb4YoEyj7UoMM/a7cHW8pfr
ddgbhAN+OVAMv1jop53GeKpLh7bu90arO6L0B2tI/Z9PnkIlPUVkzt83xGMMAnYwTnJwBfS/s0kF
yQP3sHE/4/V5EToNJMWHvJxsEVHtg4ytNXuBUxuWdqLDC2yRypWiUtASAm8y4y/MIiBiXSOOhqc0
c3o7D00mxn/9KDfO1ehsIRMJQY0Gg5czeXFHeZBhvli0EYfUTKA6Zgkd2ZKmDAbsccil3CC30jEO
jEBdiGrQD0oY0uxhzzHOi3ZWl/8ktQfB1MnTPTGD3AQ9gB3RcERa1yegTZj/V1AXuoRSJJJyEyKO
f/pACwzoEnU/XK0Rda3xW8MyZNPusX0Hwh4vX9EwGZHKhnTOQLaiOa+Mw6jkAG/zNMxcwWFArqzo
h04O7UYM3lnn7wi37SDvLj6NPDuBbthZQjZntY09M9DNCFgehnu3DJefshQChhLNVUwlOyoJKaIF
xVm/+i/yfmDY73IhNGhLKVo5jWCI0hc1+tiM/adPMR1wFIlUpo6whfsXZoTg8L/DpDvIdFP2wuBS
L4U9wViVXtWBHP9NPmvulkyIvKgG3kQzNH0+xMVYWiOvBbx4/KabCpOV/GxdIYso78mcj82uq3tt
aowZ9iidmSGtn/U4p5yUJoxPHRYQNwCqgA8VPAOT1ipUzq5Nngm/cW82RTqMRhfM/oJseENy+AFZ
1Ah4Xu/Uh/lGvRTxoSMkOC2v2ZD062VVYD+iTNREMA3NW1npvfpFUgSaDegf9WVBmfnXiOYD3qL2
q7P77MAlRNAF77hHN/YMhy2s9+jBiUSzkZ3O4MhaFERQf0SyL5q0BwO/18EyMOwxbmH1sSFrc5Zi
FuMJNFKpANTm8DQt0J+LptGOJ6GVJ4xX+XncuaxoX2Q4ikViEFQZDNk0LG3kYFneVKMjZGOIyciS
ZQCqzJYvhKqwSBZVkspC9c2r8AxxqJumqlQiYX7b7XYSLYQ8FjSlBiFrCsggmBKIIxUoi82ixU+Y
6O02j1rwLQ/hs6yn82/O7zT6kd1qTafjxtjVKk9TP5vIMnWBo5f7byYrFFNLrhZhLloJyFMzvsoA
AXRm3rs/mEK7WlWlEoYqFAI9A3jqd+sxuqW20O/HUptrvMGk+U+o0DJxOkvAbwCFr68gq3UX4DEL
mJkc0Zz44RAYo609z0IWU66RNdxZ/X5/0+13a06334/686jFJ2Ahf9qdqfAF0E9sDDvaR8FFaO/Q
UsrHz3GFFSqDMn9vDy6eLqLWN+Nr8EI+T5JDpwyVRRY5gcKFloAd4fCz4OPDnGMHhJ77RQvJ4PjZ
zIOXws1EXScOKNXEgWS4NGPNlrbnktPJfwaoCZ0mOarRGfXp3wr2RgNP6qJaszQcdGkLkKUVf+uC
K9NF7hPlNKnt/w4luF1iHG1hnImdxeKobVDHVDspBfTericYRujONOJcUr/r0QP3zZ6h4EPKxu+Q
xWZPEliiPC1B4ZIPq5PKdZhHpFlLpg6JpHKj55ZQis5EsARwghLCD3ByDqKyOyRrLkmc87YnnGaR
Jl/EOBotx++WEQO3w7xBekkWopBhuC0Yt5bXZDHlDETylmJx5gL9kHz0z3u53r+r951n8KU5JMco
PTykhL7NyzQF0bKsxuWHbhg4IwTuwhP8HleGOksKHVwwPYiyEBUeSp5RWJm2M2FkipU1ABaLAlcA
0W3OP92iTNO3e1nnDj7d0Ji8CSKftVgZCSRI58j20qHyvq2zo5cvWZx8OVgzYNm68JDkhlsfJAc6
I9maN0AXelMjuN3ffQuO7FcXVAmksBPhJVski9/W9++17SHwxZZetLTDJ96BPfVhmXTZKcKVd6NC
mq2z6crvcI/KZR5rD5JJaV7SpKcSGhnpdEeBTdnpSk6Jqx8Ioxf8ueEp1So1C+3ERQfSulKd0f8F
w2TI7skNS9CPdDFLYD7SMrwAE2l30pYqkdVcu+D9NnZZ/1ajpLVn5vcMsj+NYhLXb06qKXcOEFPW
3vDbHwqDJIKw6z6RKVc6QnMYNBn9Dg48yyvtIazBdIDLzljo1KXxRi0chWrgZ/bLS6g0FZNzdlGS
jmbZ1kKu5IsCMLtq2a9yaK2lQQfXYB1KDGXYTLvcH2HAYMAQ66xLnfX6F4Qs0OJ9239IIh/nmngn
+hN/UJOm4t9fm1H7XUpZQc9dgFZP9RdFREg/kWLkOYQi49JCenMDlS6zveLeyqD7aoK2jYWCHQ04
0vDvwS5ojbqr1UqoluIZmaFKP1npAC/pDbDclXvvkn06RxZHGKzqmIS2FbDxjr8VGgW5P9zh5/tJ
d52GDFoDHBpZ4ApaLlgt5vPWHOx3TIjrErPy1en4y47pNqateZ/FVcNSNwkGA8ehnsHlluJ3kVUi
H72p5urXQvb+hdMavRim77Fwl7kn5RyKOdRv6yoH0Q3JI1ERovVV7bHC9PAbRYuuWyUcTt0KNWpI
gOwLS94UX42pQm9NHvp9eW4NdbmLbWh7VsTdH/IR+v1AmwW4zIrV8DsHmGtEQ1oH5Y6sIptKbWM+
JpEzzAIEgxTSMb+ahJeEdzEKQKl992NmWsrL5eigeraKjipZdyyzznwYDMeYS3obe7RYE5pUDd1D
0hjf8Iw5NG80JurascGzeiji+w3E/yqkL6TdS1HaKEZ5Vsqi/zOhvNOHK0pQXfPsu6z+b9WVVq80
ZvlDZowSeIjUuZZCL2ItirMMdTtlApT4E3wgehx7pIR85HQyHIRQAkNnhM4bqOD0yDBAMGx8qkEk
hw3Gf/dl4F5aTyH1E1vTWTfKRukAfKmRwFWL22dsCdJ+bfweHiOWdVjXcb+yiCHTL7K1ubi0CbrQ
XoFSBFW7HveL7Or80bmLBN+5+2gKIhAaAU+OkV2MKmBHSB0JGgDXGtCpRA/no/Voab5LPpLegfoP
3Qagip1nR/9Ae40VJGkV3VtEdFcvOLWAST6Qe/gOpVLUvake476neSoQSPP0m8DcO2WnfQXPqLlt
eiv29eqg/QwL4WcA4YdcDh8GwzIap3ohMHFCAUaeRVAucHijy5ar+7oFkLhFaPU+JDwkIzcHKM3I
xqe3d3tLW4y4w1aeNf/uwwQjm25sb1T/7A+HbMrDKLo6zKfh0WlFU+qvfSwJuxrAAbs2MmEEL2cv
6mu3iPQfqz/GvQe4EVrida9dYdtGDi9E0L6JWW5T+CDPcInKdRhgqqLC0NUaoH2HMUxVVRCjXHAf
9ZNNauPgrCv4kf4vwZCwBgEhsX5jPGvW6C9RNGGfKQdKI/kX1Dlz9YYUHOLLhajfrllt4Q9HDv/N
4ncRuw0KWdjG1XVgb9nMaPXLsD6e9SrYpWIjSNconOLxkYYUZnuho6PYyrde7awrmPXuFf2nBx2W
RiPJqc+amFtuC/bp0jNv7Q9l0G1UTcbp1wg4HmJkMtz2L0MaBGudQ8nSSdm3j98jbqIexnvaAZ6+
WQe1Ywtm1G6mJYpcvd+N/f7R2aAN3d2QxU00Vv4YPVLbb7Ml6HtAUH6qKJzJox0MfeLOgePciuFU
XTrx4NCZYR2hraXqJ5s3bfyVvmokJ/LM/IZNiZ4PfnVHHGFGjIhysOK7Hc8AFjr/MwhzFLsvtAHs
5dW99iEnVOw1mxDxetVR2DkDsNMSrxhfE0D5lIgXUC/YICrLPD40eQY/dQBIGJokyOhF+Fnwqsom
L3C9Fd6lnObJqkbYV1fEUfIxqex2+y2ACSypM6s+Gm2OJLUJAoYH1rZH3QwroaIMuuvptFaUcKXz
P08ZiZLQ90Of55LtV7VJ+YkKOvwx6yNOHYwdsW8/7nVQZB+cLY3NrfFAaQ1+oV+iir+d5huxSOyX
XtrKO0PW6qIzT1sE+AeaH00774CY/LAW/T8FaSHzjmILDhBx/ds59d50dOo3Ws3hPMERQB0O20ia
mL/puu7/U/0+txnfrPRI77KO071JOaed2uWxBr34ngqlNMeYJt+ZhvW2gjj2y42QfO2omohEeMwk
qQjoBvc2pGBFNKjfXPkZ8aE2WV9PooKXIq6fizcm2e4vmjtFOj+KBufz2OKrakEbZaea7wJ9cS50
DFk7uDYwTtuxv/vnZq13kVm3wAzRqdSshB0crLTBZ/Q/K4xXwKvd+jfmAYjRqgB/GcHWsnYYFeIT
osjTRLOZB0YK7pSHJC5hAt26+ggPPq7OA+uLShJHj290EhQ5wtf6PkLTie3PIlxZjUyeVtoyegfA
9MSOv6BW76Xo6/0A8kfYA1tKOOjD+M5HxZdVF/9zX1U7hRDnhWp4aMDyEuWe4lstOy+wvPGvlri6
Jv6z4AHmsWoyxbsrjJhY7MGXuKCE+yzdFApVPFTGzHyX++A7kpegMahAWSbhMlMH6ZkjyoF0gAMa
0xW9o1ubUqmxTFpmA9snKNsr+JrzdDLrXuePOU2qz2khvI5UFbvTVzMkSxp8nNMAadCP9cL0akr5
COg5zqx4ybefGAP4/LgyjSfZnD0Vl0PQupxl5GAqOscKMmPUTCk6NarRk3IDAMUWZuhhkIaLEz1k
nzpiFni9xA4LLcRmRi10c1Z4DdgtXndoMBXH1eV1msen89w+9+NuscGYbZQ04dpJAyIMysD7NmJP
nAgof/5pUOl/+rumWpY1hXNLsrysXD/loge6cjnPaJcS7ymbt5D7bcl/3iAVsw9eopkRHktB7YFA
nvW8ejUqmE9S2P3msXnQS312c3f/M5ltMCRJ2SyrjgkZdeuZY9j8MRZLSBWQX9es57IAnNSbrZ/I
b8Iro7JCcEifyy04H+GaI6Hn05pkc/5KbEB/F3Sl+cAxDwDkPPSuK0zUYIwSmI0RTX3XHPr7i7QZ
56bH/rV9Cg49OrPb+fEL3V2wuINbTe3zt7c3/3IRFGg/u0n4piMF/jD5wIY2sFI/e4BNxCPoDdg4
X6JzOxvnYNXTOnuuFxMvxR/+7SIZXSzYMK3pFn7TSg6cQMnWSm/oDNs7DAPVyHLalPtX1uuUcBYW
POaY3rnz+SsML24uggxjQmmIIcdvV2mrBdG5Ybi39rP5hvqI5AlaJtJgfS3xP8JxKKg1Pv3MZkFn
EmboN1ctLvuLzb8wj+c3ENO3FM4hU9NmWNtA0pb4Fn0ZCXqeFr09nMUU8hsXn64gJjB9nkBWFLHf
/0fVfSwn1jRbAH0iIvBmivdeCDEhkFp47+Hp7yp9/+RGq2m1QMfUKZOVuU3+3bneglRD+sNLtL2Y
n3+UOokunH9UaTt493pZ6Vy/wC+R6BwdJ6/PU+Pus33o7/fXw7ovjY879OLEib6ZLSU/nXX5O+1H
v2l3OYKiqVGV/bjMrqBniD96DcrWYP+l9kj+La4OJa8GDGKy8ZRz2FfFJQzcjj5G0P2+D7Y/IfCa
HLlDrEaRWH5vlzMXzQZCMtxmm9LP9MA2PoBkk+j16jzVNwDW0qKJLkrs7jf3fZrsb46VEsadu6/Z
OdhUTfTH5b+MOuYlcNrX49Pk9nv7QC1EkeD4AR2byU85g9Es7nMDezr+R5Z397+FZ0vQsRQnDtX4
tnv7jC8Yek3k5k+KMzIIvBfy3xtJ21Qj1YgJJcEZo4Fy61I3ycYBizcwQfbn0lup+JJ/TF6HEka7
O95/UUKPjJcom8PDLJopPuaU/lTkHxa6VkjH0JSxqSVz1E/uSxjP6rFEQ9X2M+NTmkxoaryy1WmZ
sihjpvYijstIIT87wS4epUf3wTD9C3GQ/Lh2T/0X4ikDFQuq35nd+m9m70iQjcinE7RzndP8r0c8
FkHSI95OQL7nfSWylZYnMN0FLV2+XMrBpLVX0cJ7VSrHV2KlTdvetZnsIfwXz2kzUeM42X9Afi5i
FYqaOWqDGzIfBJ2k8apyN+aoSzSPgCZnCP2FJwMXiu4OGBLDavijH0QKB2M8o8tV75MtID4oxSW/
+Rf0eJeNZ2XD8pNANpzN92K8PRcy+9KCEpPM5T8qgn26u49EYZUsvQgkWMBOQXR3/SYGnIco5EAw
ItlOles1TJSeldgsNVsAxfyaZtbZ0hqxsjf9jYW4P09PTNIIcaK1Kl57m/HpK2FvVr0NL1PC2sQd
89PxfZR4Bdw57m/SmroKAPOX8xHVfRW2ZF0xY36Ws0zvMQa4804oQt4I4Y4eHRNZ/TBIf5oS4PQb
bLcpcp9tacAUnmS1M1/sdb8XmK6frub0mezvPjPDU2NOE7C1UlNdFGItqOv75GEM0BVHco1SIJmf
3/nMs5hIl8nnpmwI6lNP/ye5LG6fxal8OybKsuj1mSmeKNi+u5HbbBOfX1bNGA28Fb1TyiBRkj6E
oTgWXpspWfjt4LbsH0fuIkDqbZ/bmRnJsclhsJ6sJ+Sl2ePiGWEWmTCIxrvu17dZw1f2+2LTMkFs
Pv9uYM007ecZqe4fpEWsQ88r3Xq98tPPZwkHpZ+ZJdX+Tz6T+7p8ZkgofO4ICW/G71GKqBmxVdJg
qI4U6Y4tKg/H3+g1vxggM76+08Qd4Nr/JftgKJNFY/P+A0CUg03AdmIYfkobfm5bqX/3GMTHdHIY
xTqpwfknkanEJ3QCTjZ65rsfMJDMiixB8dl9dszX+OrdxSChFmKnCi9sOZBinb0lxR+F6LMSWZZf
kSoiM0b9LVtMqoIaMOoz1Cl7l/qi4waQsBr74BCGsH6ZkcvZL4gOo1ilfm+DYyWHXNhffS/mD3EM
hlKYCs6tWOk5ys1fSFv1ZLzEtEHLvN05aizs0eDyj3OAcel5UJdeVlb0ftONzLr6Rk+6Vd+bVuL4
mWaAecY1VOGJE96yRECCXPK7sSHyihXZht9ARPIbKQPaCvPr7NDNfp8iheSUnDlTDXQPhqz5pK0b
LZxjeLSoZVP6YRuggjBuXXtKZNS9flHhWQuEJpeMQ5de08YCaIPE+54zLTvW4AArrFhvC+d1Maqs
QFqHVLoYmuMRKfZUwd49ghElU7go7tQqlwXifRYtkYgJ6jzmYDudnN0yd82FBKVY7Z7LU6RYatUA
gHofQtojAdvYvMySyASYs5d6drIfJ0371spE3sUt4cB4T1zCumkVtuRF/sXxw7mUb1q+OYgmRKsV
bKsr+K8mIqUi6L2UDtDUp59MrEij+LErpgkLE2zbFTexGvPV7LtzX1SWoiPeyIMMqLOK3xUxunLd
l8+3ak59696zOa7RbjQ6en9nJgufSxWs3K7mnSqYjPT7dyK/QvD4OmXL96vc0VNgqfFpyzzyBMMW
tJjyuytNlLwbW801K5UnQf8w04xODnNpc9m4W7gQ37BU3UknrgqoUBca07tKnNgr8vKrFOT/iajH
i4tL2T1lZLfA9VIlGMKjmM1+a3J8cPfIX81tACjQ1J3UkrXYewDAtdEcdMMFfR478JQ6gd3LstyI
TlIxC9Jmvvl+HYovKI/hoZH52jGnh5NYll33W58Z3r9e/cxX/MzvPZi3en3m8g7pkcbtM8iBjuGf
3O0XTBPVxDhp6C0hfT+3ilqnN6k8NQx4H+C4J+xoD+lScSfzbTmmECNRZSW/fWSzpfO0+PiNfF87
caQumpG/Sb16hgVEY4YggeJmJzlTEoeSkpP+zXRENABFEnxYUj41Vzx55a/Y2aNo6yjA2NZWhGpM
ieOzWkdVIomMxbJgnc7S3PmhZ/XoSyLhgy0wokim8zaTi4IalUEWLZdvsCzL7pEjCoCWDUu87oal
7Jj3xYjIksQyk4B0E3FYMUsJ/01mw88T9hWH/HS+sf22FDuo+r9VR+dfFo+2m6PzvxyIHiWJE6GO
aRcOocwjQM0++psdPd51siQh0Ek137VTurxPNinaXLa/2v88uxE8ZIxGVg886lgkrnlUA6X4keUr
zf209Lzq74UHTUXZNVP5om5een7ECTXd2+fe6Xv5sRexMVa7FnglpK+N92+ykx2zz74fiMfkd4Oz
DS0AzrEZ4ydOe+p7zdbMLLDmmqGXFpcfAs07BgWGk768BlcuUiKxcBzVGuQFbMqjJZ0NG/KKi5Mq
TH91S4MjSa/kQArA8AyhqWjy0Vt8629i+vgVYhvN03ZplrbNm12hhgBg8MXTICivYq52KB0IOkZp
QL3IeMSLu26sHulNIc4t9bn2hdjlbba9u/F+QvmCgZFrkL4XotF/EI4xiqNotiyKQ5abejKoRNyl
t21VZzYfQY+JqcBSGDeK47/3L4Nd/NHINhY/KxhRVCqleolyyVZa0t/HD6sfZJzS3kHZyPp5+OST
2wt40aOtwjNIvIhlk7/Iie9L8V279G3R62d1Fp2/mq7GBU0cxc3XmP4EXo/iH2tPwTKSXZWTj3/n
7beVeMEhQoa8vRqmxwKZVCXamTYDR7lx3lHRvMLO7vNTU39dDJCwFmc/p7B4tnXTVrKX7tl437+0
vgTiF/jemJJtorAQ2+YGZxLUQSf6ddF0QQzJvEEj2e7wJVNgnqfo5ocZe02PzLSoV9lt6IKvN4/p
ojUnty6KHJe/uaKJLyzzXz4ZaVCo0gcBGqK1FcmQ1oFW18f5M0NyIVmsZb7P/6KFtBwhXMM0PzFI
o7RSZgu10e0jLAZsVTC+EetUaah5tf2b6ap3ddQQzQur3oK8Pf2p6DG/M/0SmqSH1t5/GdTQludc
Tf1rRVIPSA1oFe85W2CoczY+I53s6HYqpKnPyZU9ipYKU6yBvPDgt6YpPg397Z7itWg5v0HPTnDI
KNrLJhCrOpFT7bgoPY6V5PXfftW4xKtnkmDZ4SNDGD6f+kdnNztJ9lLAnrZjycDazWbEnflV1OKg
ry99i2P/exjgDhNY+bh9U6ScNtZkCSChuwLo+0nclP64Ew4+DiM/qTG5nsWxTWzewkAVPJks7wmJ
Ej6jl4T1HftK3mf73CwLgLz6OCb7i10pteukcvVbDsC04WP7Uy16L2b3xcOxROHP2JUJ8Ppa91LR
xm1aiMN8NGwc47FrPjL0SOPbVtb7l0LI9LLG6d5tlG/tzLpx3pQUZO/0CVOVw7lCyos6y72cZgKj
tJBjvVCJwfk8Sod1OUbNUi03KTItZpB1pvknRrv+T/yU06KNWJS+xWKwRMU0jQha1Cjs8C9BMDDD
k5usamTavx6aU1OcEhChA/UoNTeyV5+36lZBJsJkJn/6opSR+710X4NnRYIxUdpmyishVcail59+
pxbI617OrSk17FL8c1t6NQzq7KkepZVzLN2+t+wCSpluwppKTjDRXujvbbv+PZ7kCxx637SdPwmq
vs6eWGPxKSLdjI5j89ilfmpEvrb17Tu/bLPBaYRPZ9Acf9K9xWjTPnbjrc2IxTrk7Mf+NwiQvubT
eqqRnGfZxi1oUW/E62jbGcusmXTIv2sQG5gV3v8W/bSE4T1MmVcSAKfKdJ4gR1DFu5/lhtuhPewC
l/QnNxIVcmqZ9gzTS5YSojk5J1ktINWpoo3d53aCWTvOFRn4lJTyKbkp9Tc4xNzM/z8nmyKqEFbM
RvQ3EyucPqKgUV9wFOcGmsuI4nxsW9iNvGTEFcWwluL2GTfUxV0E2qcA4OuoVhY07e5f2TmNTfuk
BY/YRZtwQDaIFO/l9dIpbmRUn9F425c5Ba0ZCvbnsx/rkw3r36invK0uYYaTBTh8PL8TvAl5voDB
CmD/XV3SQOAsZn5HqfUUbpE8unH8hKkiq9S7w1sdS4efFdc5QQtEmxBE1MFOnEgNx6VU+CG14e3o
wZZvfvBg0Y4/aDwkgWclsagXgtd+SFI0YpPpIJPKTzNVSwkNG4CvYykWK134E0VCwH6iL6tHvsNU
tE9RvCmE4/0QsJkHPy8Bp3D2UMRtcdl0rXWpc2Vp5MQZmxQPyPnSqBZx64gFHcGBXEbQ8TA+SidF
kGfBD0lVqPAtEuVViE3LvpHbWF8qkhhX4G+WjkXEh7QE2QwAzCx93vemq7qvQ7yzh8Un3n6YJG6D
5665Sg9T+8l7018nirFr9WmjW16uKunZU7E1UTzDqwKOyzkoGpZFcnQhI9ZbODj2LKtSAHKvStFE
ff+VgfTKBA9vDnvRT4XwPn83aYVVMV1fkq/eoWbIR/r/impKnO17ftcXLy4a0zqZs9qigSqRS/d3
puuqTx0jH74lVRY+cy7oCOACNsjd7Pw8DH+v5NFoLfk5pRlStRQw+sslbaL5etvMEJG5Bwf7B+WC
7lQ4TaihL/1Jnmx3+qVcJw6LbT4S5x5qPvByqrSZRTrJHltv5D4lWHK91s0HSXQX47cecxbdKErb
+iXWilzCu5FLKTXOXccv4BzKj9wO6MdCKL8GC1skWw7R+igVhko5daluTv+kykSAi0Vv2VXrFeqf
uNeJ0uPFV7awSwyJGB/bPrE52OEuKrsD4flQ1+QlUbhG6u/cR0iXv42hDWBXTwLnmCodTIDrY0cq
xwInl364lJdn4eXm83Shcy7F999v+E1y6b3js7Hflu/sShJktzZgG3d1I5oh4tZH0S6JHcyDsUm0
u16WUuqAVhD3iV8ky7Qr8TxJ70re8s30XL5v+SyUwzdFqoMX9yLITTe80r1dJ+Yr4fRfGOEVGeFM
Sk0zKfQjGZyLSbpvatEmEfGZqwHumNafif/9ypKl1d/v0o7zZQfkS6Cy4YDkhPI0Esevcpx+9qt8
Oo68MjBhvmIXxNdy8gp2PsRxJe72kE+74kLb/31xUFmkrdWFu/xXgsMGJSh5RNWb9ec+Proeh8If
qYdVsroa2bKFXRuwvyK4Xfi27JXBxlm0xBBCnmkZbzLp8EUqUtBkR+c1DiJG08HL80fO4vIiyxg2
6OH78//7itq1m0TPVa/TbDtzC590PoYpXv0wO5lOsugy/m2liGRMW9lWCg8nakWJ9iwGZzwFE+/E
MpSR15m//z3EXzARgdy/btGmpdvyqlL8KoTKdrK6pT0bsMpkZUqhyOWCIJMVu6hhNULhORS0A5CJ
pI0K3P33WKGABGwVAEuBMabSs4PGhDmqjwNabjIejx4FtatU3otCbkDm/NVuy2MAgEy+QSFmFLxD
ITgDLsBdVQKgRt7yr24awGT/1VUDG0M6Fzzwj6JtFCu9viEA5ar/kIPg2cA23wCUAXvjQ33Q2Qq6
Xvenz78zQJsCRkNSuxBeAzwn6Em/UTPCgeQf8Ol3EKgwCNK/DvZ0pIDvh+npdgMC/PuU5/X+ALCj
bgw6lVN8fhczP6a1SMkAGW+HUcixSNhEKinPj827zPhVtTrU/1idZNT3Fm0ht8f136PHl2opwsl3
qg6+6dGoERJ9z7ZORHrqkWqEgLCi2ECHiwGloFBpA3KWaD4e/f2Hf6aAwH4dhpRsRw5pz+4XCFFR
YhbwqYHxFThfBz4T0g256lrROVnZ1ugiG9vqxUHx3SFfTvr80c3CxejKAt55kIoPppgR3J5zeUkU
OO43A1dxW8uRzfVPtB6uGTSwnOzdw/lAkEQswH/3v5r04Y91FqrSbwi0UFMPdKh9d9uNF0KJPsDC
p5VX6TUKJKZQrseSDFkxgDKbak6P5yasTNhIN5Nq5y+p8LokUbp+ebMC20Kf7Pp7r8fheSgaplyd
rbO68vfe3LVXfRlueM1F1VoS/oI1wr8lKNJHfqaVo7fC+dP104yfHX7m8Q+vFhBrgb0ZqvrvIkF2
mP90gTh6NTkLjKGr3/uvln+n87yWUF9398PwR+ZBov/Q3nYP7UR5128FzPvzXpnC+/Bfq0eBd85/
l8mSUTasfUFKh3/qru+Fm2JmZBwdBczNHWdpVd39JSbm4cr3/7b/cvHiXulzOs/OVSH+pblS32ZR
0szRUXQUbv2BVHjUDOEcWR1dVbQfvo/KaPvnWjvEW+m6cOzedKEBlRAglKk/9F3K+bZf4V733Sjf
7NA6WX9D64QGDE26p6NTz9aDen7482xSTcNFW1TDn9csSN0/Zoe+wkFIl8SLW3zH7HxDPX/vqrak
PqcKqud/p/6jfe6eu0c/YfNsNKPQIc/tuxYmyYF/ooH5Y5az6IS22Xf/nC7M4bW0srAmfHG0XBwq
8kDhMYBn1yM3UKtXadc/igFk29yi6bN5HBqv+2FunFgWc+PLTBrNV4yrGj0WzkAuK/y5zCI/4U/u
J8pPYlE5vEvSQzpbyKrdbIbqlnC5IL5qCQXZUTZDyTYUqtNAgDvF6IM/uZ/QU6GUryWvNq1JLXsI
3wgEXIbkkS8X6lpsOP/7Om1qgoLbxTMQkvzVeuKFMxz6u2yJj5UBR8rRP6BZFn8igMrl0p5Io4Vk
XWThAp5LDgQRNaif+Nzp9Gl+wP09goO9q/SS8j/M739/JT/Kx0QzRZWfiCCpce8t+v8dZF/LQbub
pAC95EJf+8oOh0HpI1XGizsXzV4Bv6bwZuHjGEmygSqnM+/sNCzPBJyylThgZBrtYYHqBxK9nKV+
AGHmkvyl+PGfcPgHRqaey0uO/R0oem0u3qVGq5MV/jTGnWjB9/dicQzU0xAFFcHlso9i2QSgcSRq
4a0ThcakrLYlJiB52kv9TM0fe6i6mvAcl08a+ZBvHPJl3zikZcb3cqOitE20Jmjx33CKcLK/tyfl
N+Zo/Xomv9y022m0yvbT4hqOdo95OtcOdnU0IJn6xAtbSQLwwGtfVHWkcWi1QFeYAeilXyU5XaGk
jc47WOGNO3yfnFg7NpacJXohn2BPXYuNxUeJxK9wiIER0R8LhlQrddH8LdIVErGxO420fWNclncQ
CAkwpKcKbOpu1+YWBOFaX83ch2+vTSfGGxZ7LTkxcXsMNXs/uIwawE3iKhZ5sr+PWGXz+Mjky+5T
tHaLtnYzSebDyNmtBSIvp3du901A2lFOXHsP7VTSZL6Z7ZsuFr78tB0cm2sY+p/HXO/B20AJK3Ny
Fo96Hqn+k11YMQq7cpLwXJacGAbd78Z+nMFHXMy++XdQvyn/LBbzK2CHhbBOZmxHS7Ef1VEX6nTv
sQNhxiVCInu3qWoCyFHNxDduX9F0IfYNq0qbnrJzhZgun+kAm5QaGt9GWLPsZomxUeKWwKNxUzOk
xJe17ESJQfD+dwKb+mZ4k13533WEa5lgvms2ZNnwjthYS1zrqZ/Ez6Id4O3Jczm8IVYEMRGxQpjZ
JhclYTwwT0rKZ+4KVZTYQLiMh/o9Ij4wp4KE2JaYK1gpX9Cc65I5Xw61yG3uXgXBlcxA+SOs/Ofi
YhYQ/Iu2MOJW4fn0d4Wkk5cW22uRpXtoJAkyO45Fy+lE0NNWICNwc1CBEGM4MDHh0IMkofIuduTU
t5Jd97W4G12cFno8vas85LbZeOENlBYzH+743OgmEefcmmOidxVcunu4ZqpK3g44doaVuMNlZPLh
wjfaYNoK5wk3ERSGsi1JxIBN3/kR0Y0XMI+GOXkyo028HhBKW+QJWXo+bRzlxSkDyU7bcp8XOAoi
DSzZhxI0Z4b2VDVZcZWZjmKe7GztXHz/hHZSW9LbAaku8/P4tCvp3Y5n6MjxSfC7QjE05nooQmU6
gh+8v6Yqevj/ahawSlcrPTqt9K7elipLR0LH85OBqpYSoGgNY6Yp9fxtzQ34Va1xKzklmwz+zJXN
yPZiNSLi6mpH25pf1ifGdpaL4v0nHm6+tLQlEQHaJyR7GhwBqqBMZ5CNPLFORhFRtc0dKXJUDgqs
cGJ8zcaxTHUZ/xujf60YGjmVZpNuihHyZVTjSdInxvecIGpfy3ReZA0wqjum7sR42nqOD6N9LQAj
l90kB/eFKRkJPN1AFQhbpM3MPRuZGp1g7b4i/Qsqw1j4NIy9yh6TnqpfZIq6g09OW5469j5RzIKn
EtgHbmJtY2Vrya7PHq1804nOdmQC1vCmDZa73410T2PGMQA4WjYzHA0XqoI3CNNEnmFl7MfGK/Qm
vxP6htzKq3CZJ2hWYSoaXvrBYNu8Wb00wQAFpi6iDr02NDpNkPJ9vNFlTakFF2jibLiczSzbW8wi
g2VtitCe6Rzmh3noXd6atlz39uxJ6VUBBQckPqAn7LOGipRYeOs5fvBH0IUGBtDP3+/BSJm9Du7W
erKYcfmoZZNiZKOSQ1cxzF12havRssYgNHSDcORpGPY6ybIWALWuT37wWUY0Gmk5/So0nMsA3JKd
38I12Cs6EGVdMwX1PbMtyF7pAunfeniELXOUYmo0sIICdDClM0xbjqD1XnW92blCI4XQ/Roek2dw
NNcZ7+FJ61qHeUjnh3PXtueqvL5M5rYcXetDDqxRFm7fXd7HYbyDjghxUFB/VPns3eqn+YMcRKZj
y3269OOV59j8dpo7urFxLa9mvjNlmcRxWMM0Fk4VHMiMt1OwBUvQwXwFdNPhTCgg3J4cImCpNSoY
NTzqr95qXY1PVJNTg8wAJjLeNMs9x7EwAegt7jPQmiDkenKQ0uDbslOv1UFz4B1FARf7xGZqYAsW
pFHsbeyJT/P/WgqTSt3QNGHEzyzdAYR5HvuMtOtbvTd4dkQ9HcaOoQg+sGzETGRW9dDCoa1fZjAH
CEuYrX6mupppIQ31tx54Q95jrRtZeZoP+T7/u5ki9GwdJ6wWuYGxIDQwLgJEM95jJeVJh7vNTuAj
K4xCbe0eyKfhyYcOnBvID5iV7NQy4bY07B9odJCCgR974uvadezUtzB7ObrV52+Zeo51DBbczG+L
TyjYiQAqdJqQfwD46xDn4GTaMiuNPZj7+DBf19x1PGOiNN4WJBOoVFTN//efJKTUR+4CtKmQfy3L
+rqmaMWICcPQeHxwpJez0DraI2FvOt8rjWyL7owN5vlHEuNU+uvQDDpBVBFOGK5i5R6BL574BpXT
uWxBnpYu2QHbTQ3uaMau3iORAmmRGZzmvGPDqP3xMyImq8/wxFxQiALMW8o1tWSLL4THGGqsPqjB
rCAK+cVTAwACYAJ4Myi7qhwmwtCXhe5e4WSpqNoLV3yqmu7F9LZisbd4hY32HZjta/UdjNhPgHdg
JYAnuzlY9z1/6pO8a5B46Od+YmOt8Qjz4zQ1PjZ3s2nLsLcdTwygrypBROUO2Kkap3XXzQyDd7M+
LZSoPpAZyAx05IstWBm8vWQlYXF4kJznuuNjS7jHfGzgtqYf2vn8Q2zFe9kPOYJ3ZzMinxJWkHXz
vwMQlQT5uruvHEbFvbiFQE9WTPACKwMdXHhbkx9yOqcK7hEjmddB+Gs9QgGYtiT8XAZ+WSF8Jvw/
9BSLD2GP1IA8zQSenUDM1YyrmX0uiBKF3wxd9oGreLUkZCeMNAfr5rMTbyX+3b9Wn8xPJaiMuIBt
DKBje67u+0v9tXCRF1JNbbGvV6Dh6QqcfZ6kZRNaQGC5Urqxry/AxpVhcjWVnkU51UWIgsjRxghz
Ot5hJCS/J5oHWHw0uH131TjVExQg6AEpFY2PX4oUJDEIQn+vNePV8JSwrUR/o0k/jLYe7alkM+mW
a9P2ttR5Fn09mxO58cZi8o5CE9YvH99EiUqOgvSMHPC97/63ObNehbkAyCL2swLuDrGM9KgGVK1R
FjBCA2n4wujsUhLa3tHowl/AUoM90HFENFgB8zBzBxWo0K9VeSxuUNFyMVaPKzlHnk4tM7W3Vm2A
HctD+MliFLI7OsWjfh2HxxKmyUg1Y2G7juMViW0PJvw6TFXIQ3WyHnVQYdbT/n4W+iYv454n4r3w
MIUs9b8HaJhtRhGp0HRLt5G0+u+IAZ11/d8jD2cwew2M7Ju1M8zPJnPzabhet6Hz08hunYVHDjJf
Nk3nSUozooFXz0u65SURevjbEMkFCNCukRkqs6WKF0aG20q2lG3nQNIVG/vAOLdqNF3P0vEBVW+A
mndzzRzBqc08UTNkhYPG57OpyJCc5d6N472xVGpjSfSd+HwqRkJDWzbBKTGTepdnKfk7Pp6qmcZ2
cGjt0qAkjLPQYyOL/KJHfpWOXSEDViFP6JnXCbncWtvicZBUFful1TKm+5KPwv021ZJs+vN7o0vt
dvIEmG/mCJLkSpdEPqaPo//zFGFAQQ8t1lun87PNcPaeZ+qLAsSpZQbmCWiZPDzdtUNTyVxZF7c5
AhkwT7Uyk3ePtl3v9e/17xmvpiiwz9LFID2yqZyrQXFfNSQ/HTprrpAA2eHUUIq03QjErBTAc5Ck
ygDeUwBsX1R14ghFfpgB9OuO2tiu4mVZTBDnDLqZKmtvun6/GpPt4qGV/17Dqlj4COfIsO365kAw
ho9TZTh95KfVZ+E0joxWw2MwHMAUvwwP/9h3vAv5r8QcaqEYqnKJOvm1zs3Yu9XOkgd9dEO5gnU7
UsBc9zdgdnGTEcWy3eSByWHi2yVeV+W79MS3bFcaSEeNmHvVpr4e3D5WSsSU9mRMeyFzTLfecy3A
AZuhD5VtsR9u1wOfnMEcO7dtycMx9unG7yPFdQx2+DnIjuwC2iki0t1UNSSPeR/t6smPTekBx43S
qpjHVjhVziQZjKXK/efQnKFmQK7VLvV31TNBDKdfm1b/mV93tp3Tx5LrdFmRT5EElKaq9jvLjp6D
6bOglBaX6P661tgkyWyRJJDalc2W9CDK8P72FNbfnlqi8aiwwJFkolrGeu4x325owa2YdkoAlS/0
VoGiwD44t1TDw+mdehT70yO5tS5b1/7DCEMmj9et/5XYIPUjdxsoerExtzzaIIDT3BpsrAvTLwlm
QhirOoyPYyc/jl9JmYdN4xAMDnhRYg/22BgVK0PiR5QZPteoqXyFq9eOxIiQ8VB6kxBYFaLpPPD4
gSvkqyR9DkxB7+kmcs7AjVk3YZOnyrrd4Nz6KkmsJNImvUM13S6a27K90yw+ulEEb6T1f7oc0JDl
PdxA2OXHWdqb4IN8AwLgqS+PeAvUQypx+f4dqswaQwVokSkFrdVlJ6C5bwZkkUv4w57967gqxkjY
4ES/JVHSACeMlAopxOZmfHRikF06KTd0URL/NLtes0Q5O7+Bq1/awhh2GxWBVuCl9KMlLMRrspDL
L79CCjjISbyb08q3rPilFR05ppZQwFZjPHLoU+woRbAM/4UPh/xkmDXcSbLuN9wHQEifzEVbim8v
Y3vAt34WT3KYLk06VD00Vo7kLTcyV39F9/hcMuqKhKEz8IQtyHMCXuSl2FNOFW7xNXqV9FecbYIv
zcw4Pk/Og07FJRuodQrV/Ugo2t9GB558o8voZCd7L0eFZYIYR9R9oE88AKpjxQ1XK7TqEoXyFys0
SWDGmPnvaBgaYH/zzE/qR65MjsTuKSx1mGljqRobNdFrSPWHHysYyN7JLCJ2/S2K2Ow2UqFyYLfw
F5McJZH+BVP0P4zyNl7OwhDZ6XZZjlZP1UM1kyg5CP8xK649lm2VBTe/z6kv5LQI/bBMFTN2ZwR8
KPeTBq+toINaxxIo1ueqKbFapQhYOsyCfpo2DaatQ01dVrswsTGTWPXun5HRepAm8tIQF2TUieRL
laMv7QXVuKpgYtjq1G57RIkmU75fbIeTeSfIHG8+cqWggnIftOSnYYMHoOvNHK09Mn65jhFIMLJ4
aqudBdIuCej85RfghoDHcPFBq3KRNwPkyK3qycxh3EJ1xQ29uCyT+Ij1X8JSCpqRNqbFimnsqq2m
U54bf6H2afcQ0uWIEWbDRmBAn1Xi/UqNHEBj/y/319U1lD5u7Cyk4HE5hHKUI8JjCIqUluseO1tQ
0l1h333W/PqCk89RVeWoCJMpn9rwkTr/sYvzP5pM53ouFgBjLwwqgesI/Mrv5vKJ8LL+Chxq7rFm
zujIMi9nb3UGIgd4raZHzyEYZzbbeFhE7wUdbUE3T2Maco4jz4+89S6uuw+Arfq9SZ0C8PXnDUBB
JyGI3eQD+99sP4kxO5dW7a0RTYJ8RKLcYZSyL6a+d/WOdrHxe0unSSlmigk93ZJSTs6XBUOgDYIW
u5Gre8psHNuNcTl1GvrkuyinmLB3pOEXnqYUtPJ8IltTcVd3d02hOKTm/5MuXJuIJEY6LsYJUhUE
p2IPaOvgo7XFQDJwcoIeuyDgTubSWWbS2vNH4COp1biSY3yiNshzKfUJat10J9Od/j7LUemNbe3U
Ow5s1D81rYnx8GsCvt7aO15LFsoZxUxU749FheLY6jdPz/gzPRBP2GZXMhJp7enXSu3z3lmCjv1y
1DSN1NJMAvtkcWT4wySi08SLKLjHWrgPCG3lCZPvkG4TBFrrrfI/y1aUo0YqBCGDbhqZxecv007W
67t4V9EAydi0GSbNZKUhlFHdE+PlUCP6PwRHBQ6yeB9+WwZMtdM6Yxm7NzGDwKgP1QA6G6FhyIp0
KB+/vVSXw1uMymBQRQ16qYdRGPxDGZbeY36rT0FS86nh+tcY25T+jT6odhRv4sR5wa5P+AgYiUeZ
hBNuTRrVW4ZFht3d+G5uVdwP/jhB8k8kR3nXdLwdhso0XdlntUKw5NGfVoLxc6wb7W8gKv90Vali
oeJZhd/Dp462L0PuMCe4UThdlF4fjw+xhppA8Tx4Xwv2IL8CFquRvxuhTbSbrj0/3/psVigDI2or
wU5J0BEsKCMN+OhVb7dpmBGuQebUY33FG7HG4WO3KZpjFpMdNBzwzbSYrkWCAdr1c1nOMq7LUqYi
Tj861HB/f09gpL154WtX/sjUc/p4MddbzigykxMdv4nP5pfBdCuIcdM/Ha1qy9G7nhXlRmuLD8fP
donsFB+GPjVsojk8Fjg5fU+b8e7aVmuOSxM3hZUxIcZ4ddP85R/4Pk27W23zYAS2FNRXMq1ojUtG
cTqMIzhApgzvthF9OhyF+APyOqipd1NkO3+Dj3wj0tdfp/dSpV8+/GqijuBuH+GrJPyA2Vr1Mg3R
WB2AxkL0j7rX6HAsMF66+bAKPyl94dBuU4IKvX46473a7y87NyGqev8kSERtc/VX63ouXTvbAZoa
h7aa+Iy+7MedQiDNWZiroA7iW8m/K+JE4TqFjgHKKmSOpbSA4gpWsAEcMdFvV+WpWVGpuwyh7hqI
vbAc9d/1z4uMStVjc9JTK9WIEwivJGVJRgm6B1k5COX9VkyJOpTIUxBSwdSc/iA4ISiFKfJtXWPd
C8VROHA9ZEyb6V744ywryOKZ/BgfgfbELQnd8DxUOakk1PZ4lH/fP+Eo7dkWfG7tZq7Ain14TjER
5NDdZmFay/RXGvIr9EhuTVbIZPdOTlmk7Qr8OX9nIdXWn8GdK9ZP1u7f6a8fGujN6zfMN/nNdUf7
nOUw4x8ru6TUJ4KdufpY3ZQEuZUbeE7NrP4e3nqHetLMVI8h4l0mucZUCJMpHE8oprXDKWzHXs/8
8mdpGN/z539LbLFo+aIY6pFVBWuWX0vVI6e2SkkstSrldh/P4fIrhFyH5XDVYCDzaO5schKm6rbo
+vW0m1tJdD4qq1fRgb25v1WvOfV2mf+/+DNpPR9ZrSxy+3+wacnRrX3t3junSfQjbQObLeJBCuCu
Kz5TIsJNNUaXsn3a4/cDqz2LISoSkpcyYtzvY00Cti8+XH+tFp3119/aBya3aGRHQmmS0cX07KyW
UeZta+IDjYMycPp7bQdg9y5Z5473gmjUKa2z7h1+jvgRmiGP+UIoKCu7+qkILGlZexaFfCOLN27f
oqp2ziYxW+S8ejQxUR1AFhLcPUavmWPCCCAZLr9yDEjIFPzFMVO8vGjgCVtnffbQBo5AlFhfCfS9
Rosg/fPfTe27r5IYqX+sfcfKnRfBnnAEUaDgcBiAo2YuS/UlBKuP0arPtHuIFZR3RWCCxWkd2M47
lv970+kubbgIhMhNNdwOGqWCQYAJPkYedzintV7HFpDrDMNs3bq0/SdSNls5wN2pj/dKtCSAQB3o
uq0Q6IJ55HftIMMNE1JJz+2uuOwsgTNWfdGqMvY7hBvyQilZsGvpSJ3UWZ50YEOMEKLnWFlatntv
rlXFm68SblLBlYTHvOzmxjEhdFjYQ9NzB2vCpYSfC50FWJTlcuNvn1YEkk21p3uVnOo7xCpuqv+9
7YYlVfN9W9fa+2E4Kj7mn3zcGVIjfHOy08Ae9QhOOtX3tGLfWRdYc6z6E5e5N7dD3m56nyyDt3S+
mU0cifayyAj0QcnxXd5wNVBGAVKvXGYiXDcJYiWGT86tvuiqovVVVcdpCFfmIaBpOoTnMArXFJb9
nWBYYb0d+fnv/+n6ogrvwjzWUj71xrPoMYXDhgdN4NE0tHR+OJ0AZsBZgQ552/7t2jYhuDHEBZRs
IyWEmedCs8fn+gYAQlqoFXAOAUyw3zT/j6Yza1IVW6LwLzJCHOGVGQEVxPGF0FIBZ8UB/PX9pSf6
nu6+dapKxM0eMleuXAsa/pPggV4b1pOEZW1bRg+lDvI9mffXIXa3P4YElCF5XFsSDJMdjyvKk/8x
JViToksmQ8P3VT5Jc492D88fIsfrRnKVKSEf4ysBZffEL8stfJkBKtmDWpONsWrImn8X/Noc8dAy
elBWP8hnfRATalNm44tyDWu0nDGaTZdrZw6ZDhTKrOmSDmFBW+ucUa8ChD1nil1+8RSpJJ9A3hCp
rr+3pHwqUACr3gg7reUddqkggV0Rr6RECI1FbqwzEJYHsiK/m4QoB+g9pFdBScPrLD0h/sWb2ADF
EKpF1uG+l9pJP9C8Err38vkx6AKnaYOGmwaA2Z0SNz+lTB1dqXpbRTw62L0x+A6Kqx2Y4kYLwyP3
7wcAQZy3M4xnPhY7efA6/7ii4mXMk+zD4ouopgAaC9SviSR4D2heOAH0itzPmAerK7IG8uC9PDAk
FtwTjdgquzhLxGhFTIwu+COQ35HsfvuD9DnzDoF0U7mEhXRCwI2EqTT6zhvxydZIPCqvjMqddkXe
EhEH6xugklxZ91DR6QG7hkfGbvRgIduEiSTIEFJIzHusCyKHMwJH8A6AbIoop5RAby01AkYIcRVl
fJ4jK/G0STXdrs/Z1Z+3N/SgE2Add/cWwFRuF44W08mCzUtMKtYm9JKwTiCTq1MCBwHb2h2oafWe
6iFaJnE+/gaCG8kWqbAOJZo+ktr3/yob2u/GDyml2BhU00+E2nSTis4D5SWZxofkBhhFU4AjByyJ
nk9THbVY6z5TZ8z/Cx9HQofj0H/yNBEIAlNlpsEbhlEnpj/1HhWnFV7jZMMflh4PaoICyKjeo/bH
ToWLzvC9SR6j8OmFUACofC6bcX+LOLiypd4RZ+ZMgNULy11Abb3CEceqsU48JAgPRt2kFXfiq7+I
WpF0tndmn5PFowMCOxoV5yTcdSwoiNtWB5u0jP4Mp8iFism/4nYk371PeW4JaS750hIYz7pON3cH
/cx0KUcsZAyX/As7iMvkPAhFNg7+uE1cSHDWTgnEyDCHb6x9nvNsih8pJ18IdriVcCc1uxgDYRaN
7iUSYvxdQiD5/riDx5A2PM1xLsNcAgew42rTWkMfGJPy610kW/sO7G10bxoRKuUe6bl5dLrD1Nz9
+z/eSr6KiwOyzv2w/DljBL0AcdYpI1vyxAlIyQ0GN5pFMUfC40uZazaMCCnkw64iDTKBE+hLBgNA
vpWgbdnxdpqlAeZsxOt+qlCmvNqXq4lhkiXvdnOvmALlxh91RP2I36woXqWjM/20xDLec/6BrUFh
4gtnsoyPbHhyLD0wtUOxzKkB3hmAylfmbKkb9PbuGnaQ5MWBRlHWI55/ADUtmiARgv7qxaAbXMje
VWeE+roCIC5NjJCpEUBjz2AMjoYCAeajq8E1mAeDZfbWx4jXssZzW0F39rrr0A4BZo8MFK2uyLHa
x20JpFnrhYYl4Hmas+ig9LWRWcrQ/PqZ72XAya0RAp+D2h6/zL8bt0j26ulvFlrXF3FfUYoEDXG0
iHkwbA8fNKXNebBH2MAih9oAwy7CCxBJmHoEqoTwrFgcB8O4AbwMzMyXedd5pEjvnqdpm1WN+efD
Vbd0AIzPYdY1UR8leiXnKqLOlJEYsycRkqEF0oZJAg0A7nSkl9OUMCAdcG4objp++0VIcwE1rMBX
iOjDFhoy74RcGt33CiQHg1Izmz4Zfvr3GtZSxen2qd9myqDC4yQ/GQ2wXChY00QwLEJyml+eX0aa
G6fxjWcwTcqIuHMNLsDZxjaKHQV2pkeEuDC0OWOJA19wMG9O2s7n70wPudER+W6YZ1Y9Hj/mnEmT
NurQlWQ4B3TvKGiw5kCRiVR9NiKfjZX9r4SUZ90mVc8hTSa7idoAZ6VD285nekP0t+a/NIrz6jYR
d3OHZg/N4bVHUZj9zOkf7NYOqL0zpcrG4o+AHlrTFlHyh9prE+U80EmEgmh9mNEDZqCXMYIbgnUB
vYMcEBA9OEZq51cEhiips12UBph64+Kxzx936ZjlzyREO/lKmY4bsfNREb2cL7vmNQTZ7hzMp1/V
Zo07Ja13KtvTFVL4aiNpmUaBhh1Bag6YAbId5LJHbDtefTClpnKZ95uGmryQx1hqYL9mMf2Txa/E
dyKVuWa1xm/NZEm9zHljV2F/U2FWR7HGUeLusLWkjcfHDrs7vLm9LRdor1pevcRf8AYTCsexM9bX
wJEepOFJPizI0JXVB6EYT8CCusPHoq6yvKKMCsdlSXMarktNDyNGcEac79hprnbOxpSc0UWs4l6i
IG+GYZdx82N1W4SyELCjY6ZLKuxrzDxx1iFzvWzIWVGBvRDkMsvJv1gvePHKavkJ7aIv3dlio0gP
hdEi7Vs6JOpIXP+7WbQISnNJz/isInznkxBJ2EpUxZ8xtuxzwghsfNODc9693fOOjLY4mpcjdad7
7ZBaM2BA+0ab3JjWUkDSIrrg63O2vu6/uYdioSPp4mVUhjxwqjdl+JzcsEKgyMbpiSc0AZqUakWY
sSRKiccYf5aV3trid7v/4CzYGt38s/HHHKBpDayHBrSdMmde8x44/2IRiiHwqg8tIHxhvcAd3GCN
7fpzkENH6jByTKFuHeWCLDplKDdLcsx3L9jXyE2LHPboZF4QTb07eFJgzyBXL6wPZQu7YkbNswHK
1GHXPUddggrpZOjPOyBE2DbIZ6bdQb4HBs/no7bms1rek88UMz3UEBomoIFK+dcisFBKh17xC0a+
J6uLDjWcBfgQo8NDTGzyBQuUX8YXsIFITmYAizT4aMQj/hFGnXN9g42qlfGiK6hnaTikwLti93kP
lMfgnU1fh5DSDRIWS4o1l2XjiY+7nWkw6YaVtBbSvcwl8TdhdlwIhzuzzppE+rl9J0CQZ1BmXodg
EMm2orlnOlLpkl82yLaEKvEgAUKZhlyPS1H5QYydUlCDfes9UGf8Vk9ScfriwSO5GInpl2Tn7dGH
kS9pQ5xh8Lx9e+TGkro8yPnhW7mrF1i8/tySL1+WpKOVV69fWLYjXBnctgX1CpRhvMwnt8583OJd
AcNXCmVa7WvnlJw456Hzzng9EgaUg4bcYAVMDsYmbwIIrZCvV4AsyA+ScP8uVUja3iMAy3xpSyAV
D+C2eT0SGeJM8sIiBgkfSo4m3PSKmE4dkDCgSy8/Q5hiKJXT48O4LBnBd9PurQvmNXrl8OHf5K/N
E3dKpt4SFP2NfzA8BUFBOC5tqkYxL6cWCT7wy+a7tuTnksRKBi7ke0m60/2/vwlG8ExWtrySilZy
j4mKGcqCJHfN56TOwJji8ztuSirLNkwLpeAZnHlfrvr0GEvADUkPGQTGTn7vyqAQZjrk4JigewX3
+2uAYLipC0g+Dr3IAb2xyfzXwF5Gf/FvYAS/kCuRHEvGLxlnZZI9CjYGziH48WfGqSC4hPxu4QrS
gcpSZW4Iisn/iKL4NJJQ/5oaKB8SK4tdDqk9ZYY1dj1PqmxHF/HQ/z9x4VJis7nE76NRxOBtf0iD
IL5oJ9F2h3zrxTlkvsAgjYyb4RtGBWWkpHQqgbd8R26WkNQQzIFUX4YcB1ydu61MIAuBHyQzJmUl
XsmicnZTMWXlh5I2S+Ei3/7LJCuzt5dPigyWwCQCLfwbDBlMMmxXJpG8RCqCMjC8RQ0gDzpB30nr
bDbvMA0s/koLQoVmQd+kC+GeDnPoGm1KqDyz7Y0olm53pEJMpaQBBL7oTzHzxeQ9AGqQ+VPzUBmp
VO9B12al0rvctTpUsfhLiUiilfFJEYXr38N3jtbD8HwayG/DycL5+DWgaeKDHRU5cHt2b1hXlAK/
QyjtWMs2wvLivPENUI1b5rTT9SmRfuUZHDU1akxIPmlKgsUHr5Fi4HdBLAMPH5bSiwaAHPrjkYwk
DYVc2icd7gudmayYEEpYfyizWTRbwVjsjuCQQZpML7RcNYkaakMIdMJAhlpMSQyjLJMWBkoMlI2Q
1+pVCM2ewfU3pLUu/Z8MofaHHBmtYv5WSL3QsAeapo/kwUtxsNcjffrO7xH1s0QgnHImDxCwhilw
GHcGNJz4DToQROOPtJMjnI7BAE3HvrmiwSYh32duspZoYaX4yoa4/TbN5+QnDQZK6FIeHr7HF5uj
bIsBjX2NSJEcsOzm7jA6T+uf9wM2jCfIG8RO8DS552iMIaXf2HByApLBHLkAXtudhJBD9R4lSmd2
QXXs6sDbDn/w7MlEbuVJ3R6Yn1PhGxW1cSfnbOv3TqS8ncPytD2hKTgmYnrcwQEbi9P2s67XtMGy
XWhGzdfynQMdSflWW/QXTKbcTPsmg4iiCg+V6hSkyt8XrIIWC4GtkM2LfSdZfNkQaPQ0VSQeXB/6
ONw0+lN43YetR5Oa4W1Mjf45boajDswbEkFi4SfQMps4wZsE5Xjp3ikXtG76zktyW6Ji46BIFgjD
j8GjOpZhBchRygna1KwOaai5gbKzbEJfn4hoM62CwP9zkvmQXIbR8gH2b3PiIdKHeVE7UDheqvWi
KEygAhHWfoW/wttmc4z4rtwXgTLaNV2Hcm1ullPEsrCfgnAAA+jjILkoaTABnAGfA9eCX5mnsGi/
Bn140Bg/h1ZB5eI96eyu0Y177Vn8cyyikqoBieMZGIATUZ3JCSoIeDqgpw7pBjiYQQmYIA5WdG7j
4oKbBCflbdymI0rQ2KZgwjR6Ie4KUMp2SOqfcjTwGASJoKP6x2UAvmSLwTuFyizK7WC7spk1Zxwl
gocCvQRoQQPTYSDOUwUCla1Wvin7Ens7OrwCn8r+pQ7g9f1oB9wIm2DqsBPPUufpHbagsNrvZXAN
/lXboT/IAsxc2TjptwHpFWIBfV9oFcF089qMUSLv9pmJhYvKWcLWLdskaTUXEeTjtb6vaRBj84OP
MAPmFdsX2ZK7tjqgvCxnmKxeNmBOHAJC9vkvHi9cZfZQOQN6+/7iM2sgFMnBKRt7ybZZWysBQLUF
TXFn49OwKHoyt48x7VtsksCsR9n0KXJyPH3pTZbtt1yj+SMfO4eXxc3xt3+LQPpcRQPoYjU5Xb42
l+RnBeDx107REaShGrohUuHAmNd1AUoFsM27j2g15R8yOxrSXjO61bh1+sT7f7Rbn+i4a5n5I6T2
nEHnW7Deej77Z9oM29cRINMdB6HPniYfTNzIuKnQpRZ0RKA4msnpjKppUIKQtad75UE0pJiw479/
QhWl9A9uBMOdrsyTgfoVYvGOioZuHzOg3rARqEh66P0kD4+bhk1ZitgzoEq5lK3vEoj+8MOGg8ih
QEMeT0DdPUfM/2IlxTaQnjdE0TGsNKOHZyqeWxWompo4x2BM6errxFiue2fEjRAEAXIF52Z6GBjT
UKLMJdNGdhwuV9N686TkSJejfcPy5oyNBc/Pl+/kMQYc+yBQYV9UCJ2g35wXRKCUHMQ4T3BlCm/S
8YhwgUSYrjz/tv1as2OprQHorRxyH5P6/q1ldu7gWjSPDFbS/Eb9/wWNgY5yHJS+COieJ8roYCA+
gCSFQ/c8eEbeMO8vJH2E//WaPtrmGZm5zjL/TrD4S6/+/WsRXXF60xT3gTjR7cXMksat4fJDNYXv
QvO66mrt/ZezB+Q7BbOtNAqNNTiPU3+m5VUzDo+oau9uHPEY5tKpg9ZVKzp3MPRELJ3EvkZGEk3X
46zb2bbzuAA2Kq4+Z1JZ2kwr9VMYyKNVld8Hgz+69fFNEAMLB92UHD2JN2sIThzT7GuluLLdKAlf
fUX1Tug4oWrSqAAk8zdbHTYC6uLzLsy35ikaUPj82F/UpQ2ZAJ5MS724rx5VSihocFXbyes0UM83
7y0tXvVEa2NG/tc/EWa0YJlMnrWf87yqu109oqy42OozPqAXggaCDDXHCGiTko5Kxq3TZMl1t53e
gvsHRq8/Asvnh9ToXUR7i/CmgcbuddRiKKDel99RqtSuims3B2ihhD15gHqrWbt3BuytVOjp5Yig
YpzWAwV6Bo90xBvkpfvuu/cbo69u6Bl8Nsc0YqXkDE0CswfUWW2I1gPRTludiiaDotW6WfAelzcw
Q4u6FT/uA+V04aof5/St9RBhPa5uperSaXEdqTWKA8A8MrNTxCi05wCNB5Zgxnf7JUyGq1+3ltkJ
/Y9aDcpn8ES/qfuX39tGox7W/YrsqKb+AOwEkbQLu7BNmg/TSqn8RjfuQ4l6RNcnxIAzfBp1c38F
p++kmTZX5+YzLmckY/DGDkw3xpEOERoA0M2EKEZdJ133j0G/PUu1D8TL+Rk6Ro8jl+dHa9XxNq4O
Aa2Ot3G/9TT633Fabmi0Sb9eiyIwOzz9Runoq63f+Rpu7lOdXlTvCtSEANLtHvEGtMjSCfg9UDe6
z260MiFV3TeVmkpDe9a57O/POKe9Gwpx9tK7rYBLaN+r+f5yfFaTSoXflNBqyHjW1dWSLY5W3+OA
dpcc+X3tBPoz/wy+rdnjnvSQxyqlkMXD6fVv0pWH0dd11CHXEHxiVFEJ4iR0+vWw2bHF1vSsf9AA
gpviNKEgz7uIoyL1oyh2P0gR0EdyrY7UIT0MZntUwtr07tLDdvnTSM0fdhNi9HdIaaZanqYNs6dZ
UFuMKjXr1QeqIGDQpMlecIypi2uvAQFE/pcpbjX5UrBolz47oRZnu+snBMCC3bFB/SZd5qeEwEXs
qQ8mqpHwHfj6CiMDvZ8b2NsLBR46UKCqbb99OGoI4ThEjggY+FqMb2SCSDTQ23vTWXxv/gdYlZAA
RhJnzmfdR0g0C3u0MzwsNWjdEWY17qwXAylV1kCrZ5U08Sv+CzXmDmYMD6sgwG4+VkA+2m2gbG4K
rDwszolGmvn+gjvLJQRpyQj6EQTugfq2/fMB1CM61tGRzKQKy/PsRGW0Yb7AaDPgEQQ5idcvqXdu
h++ne67NewmVnqMXXV51ez8PVqVGaA5knTvPcaezJN0HTMhBkl/kAw3Uv+ClG+1sA2+RU1z99ElZ
z5fJF4O2lPzMLlENyJ0ODI4bCPTXuoF5n7IhqjaN5vBOlxCnla7VdjOvxCP0sb3k4L/Ewy8slNx+
Y4Aczl01udiVCgv5T+u70pBfaaOfUvuZ4jVQAWlH70Z4eURkY/kpUFVQpA6MmFb0YReuph9QiG+D
zjQ2IhT6XnDfX/DJ3uxqp3mTL882+yUxcuM7pG5DMNhjZ7rQ6ADORtoKA4qZS8GNLfqMRpVkdeRp
rLUerrDtq/l9mMoxuEKzyCE8lOCeeGWZBTMX2cl0xAl5uoExUkhH++O5KO7bZ+Vz2NW34UXdmCfG
hPT4nkXaPczZHnLK5wc43IN7KzM1DsT0NMGdo8t2U1B+vnZt1GTYpqsWMYaKdJqTiU3JdfQ1OVpJ
9In+aXobFAfa5tgR2+xRb7Z0DiWUO47eAUGjEyT/O8wLYpzuMQBSuHMmsZFlZKYKR2wbrgTnYLez
oyOWhOTSYec0DlvEI44osRG+nuXjUWNhVnmXgJxM0lcK6+KdwwkIjOFc/RTbAfHpoMGASOlqTe42
QRRU5IPTivNw9hmICj6dHFTdN7V4ex3kP9vZbLZF0QTzhoGxj6LtjHoNUhEkkzollaOx2/FMcX/T
g8DRPVFD8RzP0XGx5NTl3/m4bx/9yjtR3+vSU+i/5mJsdcWJWxnl3JD8iRAS/pmKYdapT6aDYD4+
6dZkLw4JcmjRgxagutI3Z3CBKHYTtCLMEm0jsDEJku9ItGz97WIFfGKF+OWYIZVu0oUmWiy8/qVj
pSdp1UoSVtF1WbCDgBVXerKgVcwyvV3sQSxdaLpH1q3LZanMcR35ynYxMNqbPn9ZAS1CQfIrVzWD
5UVfBpnY2iWOM7zpluV5ycjbzYPpMMNddK2j/Hd1oP2PxWpIM7CREQmWZAXVp54JteLIc2I3Asys
SPvf9uzCtlYjhvfRowMcQChOSJ/8CFArzMe6um/gLzuZMA4EsC7OLfKlNJSauU76z29uxQDiYkSL
FakQUSmfhJjT6+l/O/Gkk+4BsAIanKRV9OfMtJ/IYw5HFWErlEDaKKOr7uzGsT6iwmZ7f3/CMIez
lejOchlYiSSqATAgvHyyLPGNajPKdKjMy3m+i8SwqTPbYDESxxm1XiQGJEHZHvXtB4cL+XMzpusl
pnHrSYSb3hQBTxNDij1dNfyR8utKblzapWkwwaphj6fuYBBJ2+WHruTty91SuscN/ucU9bvofitF
9CbPvP+7mRO/N5NLIcvHy+gTchY8XDIXchOcRFaxM3bilaQjo+Rv9xeLMdwoicfyZfFv2MZzZHJG
WEvK3XB6gtTxI/pL9B1Jke55o9998iqWARdg+tOIIiarpB+/wb4aO9xTLwynrJOrEQdLhhAKn/zJ
9Pn8QrXK4e8yMWJrjTbR2/mz2gPdy01PM5wES+XBmc1EbgAaMVkWRXrdV63U8DurG5SIN2scxRmo
EVf0gjIxGF1Bt6IHJw5X4WLELSMiFI9VHQNkk4lAOdUgf2YmSJ4rVk8xokDc4Wiz2tjx399fnPwm
zshBYI0bXA4qaypaSfv9zYLIbF0pTlHoXFWmjDDaPFAtHLACPXkrlLspisWVJ5bgbRNnTQAEvWeM
bNQjyVz7dGTA8JhQAjvow+nR3rPsYNfqC5/JEJHi0SKmL9z9ZB/9s8s547wRbfeyVdwMtgvfXPi+
O9lP3BltNfzx2aqmOWzYcBGGs+3WZ2NYyZDJHJLrrVZepUMfZtAx47SZmoU8kcKCAu8EThB7HutS
t1jF66UX8yg8azCwDEe8cbwVwzjiF/g6YbjsBDFeruUx9e0RrVNclSEm5aBau9qsZJ+gg8y/mb6/
oLgn81I+Uph4cTziIfERZ2YUuf4MgIgfhXBbmUsyVUM2T0+37VVoJ3LHR2M874F3BQE3bXuB7KsY
i9myFvHl1ZPR2RviHky9BphaGsmlX5x3H+E1y4NPpXUPFr7BRBXu+FVMo800QF2J0qy4nvWdMV0i
BsAOHJMo2dDVivfiAhSViYbYknnw4GiakemaEe4urG1mWZJgPzcNV7YdO7G3WsjHW/HpGDgZD9T6
dGxFrNzk1ipjTMUKL1X+ZHrwNQILh+HEc5ye7sT/VsIuCJbB7/zwHNlWnZi38HZ/0Pv1P1YC+2sQ
BPyyiGSNnSUDYsW/R6YPFcNy5C0rncKCdw8R7cNoePy0KgOosI/6JmbVTz8+mJsm2g6LypZtgm1x
tJNVap/pynvbC7ofZa60k9mCTT6BRSrPW04FxtOGHy2TRdboxw68ODfjHS6l4zHf4/u6M+QGY1nz
HIuWtbQsRhWFW6tGX4x2sfqqzz2KsFc2YIXtXlazYL0cP6LsIR5l4bZP3x8+v4oJC3vBBPL3rAe5
KTnz3IkxcMOGvlqY0dYf3SDxNXQEX0LZdhLP2/HZZaNiJuLoxGOQjYqzaQx9BIrHUz6NbDLOkBa8
ymq0neOq20TQhj2FvnSHeprGXVB1cGaNIPL3ZmPLkcOey6NN7sbuQfomt7LCK9rznNKUZ827sS7I
GXQOiV02YNkYlhE4Ho8ujpMQ2YIZ0/3OuTrY/OZhaUSZ6Ua+zwd8mLNZhMMlvsqy0v3I5Sv5wWIb
7T/6xFzZXEDOhL3b1A1OkN/uPzAGhmvipbUgJuCVApNxT47jePbKjglkjb94w/o5MhX+PaDYYek4
stwL3UsCwEa2NTm8IXpwfM+/rLPxeLzjEfKMdYyqhpaT8Nm4GlVGPp81nEz3rmIwI3vm8mEYAb/5
nuPADgGEf43CcGKOO0YIp16keqxYn/OmzH1vE/O7chQmLDt9/uMouPO5tcZrwgY3MY8UxpkwhA9y
mn+M8OSxgHmCMGGEuzD2OmbTK4KgZbeNyeDDpHE/NB7KXsAvNIxxYVjLjk3MFUBhBkkXo9y+wUFE
wfo5gITc10mtlZiqo5FBUPVho4xgfqxoQcyM1/RNQXQCWAvQ2yb0QZu9ozM9LpOaXdRpu114Pljr
dYUVQXX7SM2Ynj9ToQh8wZZYpmMXQvQLC/ortPOcJdR1P+FJoW/L6HDK7G5LbGi/XkEnee9po8RD
ksVKyHwER01Fr7Hae45V6g+Z/U3Ae5dKkHHUuX37G0CJfsVHVMRuW2hl2wfUqRjWbD1LB3J8/Xps
CvcyFlSf8uQgX1YBVNFx80cxviP7SaDSZn/gV7ZwSwMpA162VdDZZ25rnQ7OMb0723SwQloM+uNK
BNhaxqZlgC2zq0OmDoBXqRBlFzioVwUQ2aa5rXCBb9v2YSmqYPT4ze7DN9huSoez1FPAY5szKbNx
QKN+e49FdOwYN2eX8Q8GRukrRzM2X77W5fAybiy0Ba8TP2ZKE9QTRLsNFh1HRon2WnOm7tUBDOon
747khUd1kEAF3Jded+pxDyGJIib7BOd+Q7kVTjEALbS8NhcRAjVqc1TIhLT7DqAJk82BiuJuRMcV
JFRh5/6o0YQFRcz3+zQuu+WaE4FhHEtB75bwslBE2hCraoFnA5v8Spl/lI7AxYU+nLk/pu2bAQNj
pHGus6eUNDhBrgasxpYs+Vfrs8EFAd9NbkHUzniHelau0S4VXznSFy9FBq1pvWYPSIVUStG44zkD
Y3cXWQkf4jx8AwH83VCAoU2i1pt7CKt09OFGdxg/g5WKCauETHCxQeZoWFIo8Xb2IqLXGwBN35FU
RRZwDNAMsRDiK3Vkca+RmBydGTSMiRJDQG0BA8zmPh/D1gVJocJ9ZMxv7O/4a8ob3ykdAN9SnS5i
Yi/+OcahxEO8448iLc2KtNwVsdSv5ew5JUW8es2gbevdBTRXIHMJLxkIghyeLXirEQLAg/AvzrCB
JZUpYt6dQeKHhF1UWfn6pC8A1YnjUElAX1HEXzH7C4UObZN9VlCBTwn/palJRoVPDWHTOiXCIH97
BOYEHVwE/RxSEWQAoH3jsloyfehpcmhDg6ksNdmPxT7ccMn+CPmegeq8ZkDu3wXAGcC9DEd3IY6D
mmQWKKY63BMDBK7MSFJAn0HJZnLVKKkT8Siig0X5EgNRZBf1LD5LRxplDgayZkL3gJ8xeQgA/SE2
k2BTTqiY0PCs93zGHh2corx4BgUfUWiResZ93RkwArw7k5xafnDoWv0/+WV4a6j1MAsHMDkhdiet
fTnT/qArmI2ORddbOXtQWEFDiEuxThGsjVuUSwDOWtT6oMXgeyRarsLU/RoLtNv4EM09L3qAOA+z
uDnAR4xBTIrhE3lHahrcB1OUMZC/V2TgqlEMeQG1DB623KIguFQCqR0yZRExSn5DBle7z9s3EK84
I+7Dvw6PmUcnMw0WNc16yoInZB0S0a1bQDovZzXzVtIeus/udHMn2t95CGTlgE1QX0m5SvuvJa/O
EGYUuRMiIDRXksaErz+Wf/KuNYfOy4guBhxQUvAPeRdyIaNZNJk8DVp8jP2C05bGoNF5LQu8JN5E
d5bwFiEPU1LqGjnNJj2tfjZH8tY04aA5Z7vWfwE6B/r+ht0t+QMZmSiK+hER+ySCjCvJPERw/oit
4AysYbYg9uFo59h3t/RL6zOy24UdSob5s+37Ga2uQp8Q2gxDYvMuP1ENSRzFyXuDSCv5wWQyAZhm
syMPXgmMQSLE/7j2v5BkQ6y0Wsy2hHvExqPQnUz2LnmD2J9LPChxl+SScnOw8lgUBCYLvr36Yo9M
DUYuLHKukvYIuCBJwIhdZ2VvyKRGZAGLxYqIV8JUOxyFEvjzv9UqFLlQiaS4BGiNGa7IG0cLkppw
REZNVlHT3FobgBSSApB0EM9LErHYwBDDifcAk4o6nxNWEw1uDgQxQAkak6TXVKcB0784iL3rBTBt
tL+F+QD5CKdntaEhCPsEVQ33978PgZV51E1/QkzBeLl7sYmVyGz2S1IYl5WYVe+ePs3GQB58FEJi
29vYki95ni0ps0AriFlzR8LyVSPF5lOFIE77GS6gGz47D6h2YDeCI11lFKMZ/okiLjQjwHw6ZHV4
mJ8MTEJNZtwkGvVt2x+4xHyUWTl2dX9rkjzwaLkthmFFXCbBbLKSx7OQ3I7ibDCyD/ZmtFhwF+FG
AhIeAz8mvndKGWmRAzjrtKbylOEmseYxJpUmcJzpTD6rcBFtnR1RxPtWIwTfGBsUFVGeZUm4e+Yy
00moHJC22Ggqk3AcjoS+aDrbFH36m9k1OzwrcaqujS2kDlECRsbTiHpcUorHXBTM10Q5zpTMYPIa
8OIVDDx9gZ8TErNNR6ErVoJeeQzy+QqES5nCbMNclhCYPZjdnm+xzfESqTOgiHde8wk2CVMPb3mf
yvsgiwjvrLhxZqSEj5ub1xBTeojDxLhQ/c7QyZldpJhxATjV0Z2T+HK/zLG1DmBKD7OEDcNsQjC8
6dMIOGUKi0bfb096cGGOGcu/l1kSvtb68G3FSHgQVlMS8256Gbwt4UniB2DsRqByFCRF/pySNeHz
OAiO2JYvSZ3b5ICK0QgD4tjlelnbGEpZQfAC9jSCl303gzvkb1prDDyFgC4uEKPPHgH0fC5XL035
Uxm3k5h3dx0qQrRvzj9jYvY+Xhxj/okbFoIhujJ8Dt6Dh3VxW2iSpImGdoLqqUiKiO2tMOW9HGJm
xjFnaFY77g/lJwA9/MfN6LLOJxA9wWWpGJJFg46lY9J22PikcqJzD/XzvKs2iqvMkRzxJMkuaJ6E
XUoewrR56vE1BFceXXe0ABSDTdtFUWQFJoJ8RIsAYQUFToYKa2AIO8KFkrxmIyEMkR+zjfkzk3Y4
diWUcftMcIA4+62Pv1py/biogA6PA9jvdNN3QyU67fth28k6Vi/XKyYB83JMgwc8287LvLb9C0JX
xeAFES+1v59hE2ae9/WSO7kM/ZQ6dQYie1p+zbDvdoRYZWYw0uk+cbtuG8t7DY7abawOOOmEgjGC
yBmipkF0Kn2eSAvDOSQkGqUOZw9J7YbSj33H1PtMl7oCG0NcdmDo5T2rK/wzqIlM9aZXJWkHeduO
VfTsQ60IrwZKx/UFnG+2ejYSupBEO0syhUu64Ua7t1GrxDLFetyXJCJQe1RO2j4+MYiZVEHr6FWn
G1+Wr5PR7cz6mbNSlPG7Y7wo8+KA9ERD4uj2Onbj/tGfPbeNAy2Fi9x4fuAmcqjehmgJkqFNuif6
Nj4Zevx0wfXag1cPzuLoxnOSU0z+5XkhmsOuyL5T6gK88V8BvWD+ymzy2LlANlgSPxwRxIQZJpyW
0Vf3Yqg6KwjAvx9Jvog1s6h0c5UkfhtOnCSCiIwdoCZwxmA8lzR/TMp3e+IKoeOlcDrQQA+TnQ2O
PQA6kQlR6JfnWVmUQUWQJQ/fmwYo6Ub+wCtGfYYWZf4gHj4/2FqsceI148fNpU4De/arkviBeXP3
5KIAGHDKre9coTV4WvECDEBAKIsBfR9HqxhA5RImM39e4dn6OBfahpOuapfTL0//TFEjqLy35qa0
IPHedLfQSpBURMsPo9Ozb7lfXiHSLSjc5c77vqRaSMr1bl1wjgsPy+e1JMJv9f0uEg5w3NbPceu1
wQPuPOkZdUargPYSEeXc6LUTik+sEc2pEFRim6zfbb7PNz89ORKkVIMtCOyTLOpQDJFyldr0zqRo
lJpQJT7eg1M6PXdq7NJYJ7CJe3pKxfuA719KC5TWGHQXd/bOl1M3XXKJExZKeqvbhLIo/cFL6lbc
VDrsfxT06EBK3/iGieDEptUabMpZO19vrhTFUE+GV7j5MNGYdRSF4M7kvObWRncJioN3vo8btb2h
viWMAJUcATVdbMfrySbjmptui4avr6QpG+LeTRutQ0RFSQB6mCVKsSnfNvpu8971n50d1SL5pZoU
uPRYvHAGiNM3/N+Bi7cgDWhPorF3gcfX0eS30SZIrzutpLtMg+2TrqnYb8qmt4FPiQJ1AdyWORBu
alr0yu9qQ5R7eyFvgxRA87prQHQ6p6WxKT6FlRfrQyNsa1Ph/4gotUEfbndbQWh9wQUhuazaivF8
RMgG/j36oP1Nj9r4I3NeHyIgCm8tyDXX0Y1qYyvB4AjOSkXV7xAQy5e3LTdyUcb4IN069NXAquuc
JnAW4Bd9vw+qp+YnC48XDeudMdqNxMjcBoK9lX/QHDieleqm6LpczLS0Hz04Gm2Ext26WRmz+jbT
qLt7aEI+mP8ip3w9S9dqp5FCPnevjXn7urxkDqX1Qx9dI7NRmu0ueoZica69wk9fZ67kBJWr7wf+
BQpmzT2laTiaX/hGn+jVNfOu0VZduuJmD/h0FYR4aOPkOdI54nOCnBSDHgMRYoZ/vTs0zTYhl2K0
j1FBnkvFfvw84KHiFC1bcRF0wYemiVv5e1xXXv/79+liZGjCU+gvILyQyKLYNVPoE3uYpFrQFnOI
IPtX2Mdp/MkpAHetXre4DK2WsKebQyCpImRC5fUcQ1oVVeXgNnnF5LX1KCc1vpBAXwB13HvuAnae
aIcj3bmFygqvmq5VZK6WLZ9vOg3K1TO5cqRZx8Fz86DzbnSb8B4IHcCUwKMNl5jKOmMNl6c2m1q5
yr6DFoh+1H8Pn1iIfg227Xqf0cL1k4ru7Gmw6ZQ2/ILOrmj7dDAl7YU2abRFsZUOsXT2mPTRZHuZ
nXHhHPbppCvMXqOn4XZh1op9fqOHtNCQVNWvRMxAJiY9BSzNPqUOWjxMbf0fT+e1nDrWbeEnUpUC
EuIWUCQnE25UGNsSCKEcn/7/1u46p7ebdrOxCZLWmnPMEbTRKmar09xR5Kbk0+H/hHWWgvgAoKt0
3uGcFmuM0ylKkR9WTymz1Gv/o16Z/TY/JTZha+WoKPvqx6CgQavfkAk0K64tm1OMNiIgMFclE4fr
WZBIYf1UHDkBwxmtO37vTHP5MkmHFTqmlLFo6AWqzVkQgAfs+UhGOalvtKpTHX7WVePSRj2IPFZF
L/Zxx8qJxVgfbXLSl43VBCc0BuWHYPsE0cC0cZ4N76/uJ2b3J3yuXWsmXV7AG8kumEkB7i3G55z5
cefK+q4zf1Q0kelBvn+07Tta8Kyw0RBShPi2r0NUDzA22d11HPX5BgoC1LDQloLTKF+TksN6+sn+
cTX/3cJvUGUT+QGhOugV3tvELVBDQlLYmskZ9ytlG1d2zJ4L3W8yiyZuxYoOJYrktMZJkvPImIbR
rq2XZNagsoCPlWcLbgfI7O9Tmi3MD3UDavgxdud4cV9a1VHJuUn8qoTdyLlJdqmDz38ORwKUKodL
bIrhPmWEVsM/ghzGzH+o/Ygnjp8r4CNR+RRAfoAWDEJHf5m0Ybmc94TLJLapHe2qcSY4twpaJV0I
RuT1Hnyhq4T8GpHxV0EbAS3NdLvsWhZf5VdiIn5ODPjr4aKN2b1MthUzWunaso+9LD7xAH6Dag2k
rocQNzHm4uplTyukFVsZsvi3G8DlOr6ed9KCYAsEEAn6t8+y+IocMLvoirFXvISpUfTnQVsqpack
YFYwcExXpQ/TlpA/Fbaf14sTgJ2Nkspg94KUAIFOG3NMJh4Ei4jOEx03i8aMN/FJ7HC8SMLLENBB
jZHCv4m2B8ODWy+IFUn2+5QxwBwoM4pdXQvDndqXHh0k/IY2p3YapsxSg3g+caNsA3kV3obxoGqb
AtKMoPwWOw7AWPvbqO3pWTxqtmIWXok1EKvqwEAwNI2oBAbmOXBYz8pG3pMz2HrFnUVYbykUp4TV
xcCQf7j8/DQaxRFsZlKy36yk8Dt/K06CVXfk2ktQ5InYYhecBbU32pJ9SywUJTGCgc3E5rBALuUw
6swUJw/0H1RWyN4ALlF3AjNdKVu1y1u40T1ZoWGWYLDC6JsJ+ONzUAK8yuZIHuO7CrIH24mjAoPl
HcwLYj9fSP0omoslO8WLhsNA5zSt2QCRTIETnqBaN+cCiE2eBtI0Po1tvGQgS4F9RlP4o6/GRtfH
iVxeNRwzuP4V9O00OFE8Y7uGQiXT+6ND1KZwtKCNttNz8ZuXs+KPQ0WfU32bnjIrQC0FM/91GDNl
e9JG+NBag5/PWkTqUGR29/yYRlYChGx6YTSfnEi0fI6t7uOKq4ihMJTjj9uNNqPXg7SvVrWZz5F/
rpS8Q5V4wJrcXt4yZRO8qBWOfsN4g7YtwKi0srGxayfWeOLKIY3Ee1iY3LfqfvAbGtrLu1l0ZPfI
cMPk8xB4Hf6LQj70qdxCXb8xc+kX/XitQpx9uwVvkWvzbTzhw1IzlDuEZVh60FkkbgcOPljacAAs
NN/C1d7MZiRkzV8HfmzAVkJmoN3KLr5V7NCAaqqvEtuR+ImrVdYnFAwceJqTYDUgpA58yXCxQqbG
ISqddws/b92ualLlY6xWFmWLT8Gs2+cvALqZeZDDey/Z7Va30EA/Kfla+nQl9arRSex+BwkvgPGZ
c3SCoo5NphxOeuO0+0I+97Qm/ToON5DrWD4r9G5kTS9GAINg4jADIL4K27ousbHFEI5C8efAqsqr
rpm8TjxWJCxT+ESMwSKfi4WBFaZeN0tEW8EXmw+VZWT38UJ72toIom22fHaeScihmQtt6zNflB+/
xxZ+4uV3uPOg7hRxL+uFJ2poVdCLBlej6EDw1k/DxlPlxUAlVM87w+++u3JRBbNwRBUmPot0ZAXZ
LkLtks0SZSnFuHwl9SaioNAOjXFLIfC3wkgOR8vXvP/tdK8XWkW02806GRxeE3jtIifoGL2PXRyy
QkjS0R5QO7SrZAAgh3ptfGXbWnMQwyXQmcr6n29Oj/dCCPiLKUPtyfc+pbnlYm+eKE2++9BWjjwe
Yxza1arx2apBpCt8C8w793Mi5v8a5wbHIqfk0gTy50Op2HNGnFog8ZOJJz5vQlcKYHVFA5fGanJe
KeO5/EGXMIKjQ46s2yS36IcNCtmfuRA1mTZ/Vy5Gib3qyArVMHOJ4inA9gyLFkjMqsrUDlCZrTBj
85DWSqXNOvjqNV0IIxy5Q7ARJbfB5jCP6wv1OEh3+3Ypfmm3WcPfP/CzAa2XunTvlG31vDM2KFYS
4xcceV7uM7JbLthzPLKVqy6TTyeSvAhHA2KmcGS540woI1//Vo4sifFwi1m1Vb4LDpND/Z4nhf2i
pHlQoHyumjwfE9UD+xY7oMyePMmKuTVbRhiYIJxRbl2eJD+syQEcqKxArtxUAAXwxJPggAsHaPUo
suUb6/HkMSz7df1bMOfERhl9NKLTySz7K8JVAyl3E5QQQhFHnStaE6oQHBN+RqiKYOkTwFlstAnj
+GxO59yjJGWEeVZy/6U+kslCJNiynKPoaYhBUGCwtREheqPn6r2lvBmH34Zht9wfLTjtR5oPrThQ
nU7aUJBURjVLDZtrGY9d4Wo0km8FSd4GTmI0kx/9T9VSi4fL4w+KBD/Lr8VoFqHJLchjBoOW6OD7
yXxYlvUyXxclfDLKx3tj/IgUPQj0j3Jd3vmmKo6pdKCOAIkTZQgFay7fegpoxmfxieIgGS/6gbI4
XbyS26f20V9Sy/Cr9kGGfxKnw8CqiBBF8pmzaO8buEv4KqY3OmK2arXeV6M/OYkcqe2cSv+pGhyX
82PJU3DwKTgRCGRHpHjSRYNUyQCXQufjdMvYBF6kyQvWhnGpSpeUFpUj+3E+79vQnycovN5tPtWh
kRYxFTU1RsQaGGxohFMKYmigqElGNKITg8NQm74OKlPzN+/i2NYkLCYHOft5s47KuBa32S8vIuiz
eaFBZo+9UPyfNWLRSV4fu8+/mOWtidPxV1X69FV2WcZuUncu21NetARPQzFW9U0YdpaJgOBNFZ7G
vnkiqoxRIUYCAL8Ym+JvjZ8d1x0jLXZzGGg/FTK4fv4ew4qleZi1/ez9y2IZfHc4pn0WdT9T4MTD
0vxSmV+/f5K1sqkeyqZe6wvj+Pkr/ppiaizjOwtH+CGiMTrA0U/p6eCIeOqOeOGzsZd+tIe+5NzV
WczwwZ/jhk7XhflK98Ayft1vG3QLP+lv8jV4tTBmgJLXCk//94GmQYM7CWEDldZ5+OEi+5Mkhu+B
p26VvXRHcYfDykpaoBu4Zw8TQ344uOWUg5PCYzGnBhNaeB4/CSNB4BBf2N+oVn16H8Z7BTX8ZBPc
ugdDMjrWTJtmAICqnRkr7BwSfV52uFGKZZJth6t/4Mx4skJswu8QvQnDSLsEgolE4A2BSpcPlnUo
fy/Sj4rof89j4PqyGtdsSDldovKNiE36xq2WKTW8qX0DSsUFXbFVQzUQnROyp4mjmx7c4JidGyvW
fm7WXCTzIhSpPansGbJLS4LOPI8O9RrDnhCXn1l/Q4AsgtbaO+N1+UtEjYyrmXHTNiAAjCvxPDJB
aWVl1YvgR9a5Jw0YZfYkn78mLNv2cNAfrK6fbTA4NM9ahGCdj2Ba4MaOp3ZqqeEMh+TQIcbMwIcJ
ax0JHAP5xhyEdlBwfQnvmjqLKCsYp12Fvh5Fs4lsCo264U8URjjSTwiM/iI0WKMJWuI8qROhKoDm
eCGX9jum640uw3lqsPDh8AA8gMkjE3yALDJhpW0XE089Vwnn+pJun37+KNvFCFnRl3rEPyNn+qw4
6dh7docYxduI/NO/NNtELNyl2/Z2jSHSMluV5zjll8xpN7Xee0/It55FuSPX7Ar1tigOlWln9dZ8
QsnFmVfhAme/Sr6bgYTW2av9MtnJny9Mm1bJSpcWE06MLqinHS87zey83qQJbHYDLsdsGCgqILl1
1/a9CF+/6PQl1eJNU5aYJtozwzMqUjjAMaQeCJutGlvpyHt11WwzmJHQ9Ic4I72dcWVFlMRPPtwh
vbB9vcZ77b3Ecq8xgTI/nx3+eir+Ye0+Jr051FaJ4sajRcn0MnFFcRB+hfquT3wU1Czdb3UNNp1H
lzdztmZGIYJLgYaPkuHFLGuzkoWBU+1HMijkcalC4Z/4BmYeQo4wC/5wNBa2ICo+QQDfLvJFdgBY
+UjQmUr/08SjkKxLrgNRolTH9xXgpr7Tc+DD51Zb+tesmVF7sRtDE6H5ALmezHgQiyHxfPXHorkd
ANKx4GFkDxj/D3DXgin3v0SOeCt+Gz/Og6iM6cgpE/imv0uX5shVNilWnK/P0G6S2YT5PHnhbCu5
uEeVXdF3ky+OuAy2Bbp81Ykp6OiLozk4ebznF4j/Km5WzmmFU2kNfgu8xIwJaJWldl8dzb/RV4OO
rVvAx0EZzLn+B35PTcPrZZfld/BDPBiLaCpb3i2XKhJDSktC6Hj/L3ZPjAz/bYf0bxjzsYTx0QzL
HKEoWy3kJ0y2LwZoHH9ZVLhRzV+NE71PChLyynq22rR6U49Kq2e2GMluDE3gYv6xEmBP/SZ7l5I+
+hEaS8lCsMBuDKrHBwI3gSFSseo/FlJHFPEo1XgU2zevDKYLtnIgBrx0lAEfnPDItvs4CrvjE9NN
DjMfJfsmH7I2o3iHVQQGrMF8QEXJWBJdKEYAiVAfw4wgX7eNXSF4RwHCBk+Njyda6JBjAqLKG+Qd
x2ATEKNI3oqsMdGRwow6Mx54tFUTR6JLEZ+XYDuwYj+Dg0E+Gm9IXtMBKCiJDJtfgMZN1/+gInF2
0uXHykpoBf/gpfDKeCsse8DZaNfY7isuuUf7odzfsO6O5e0kuiMYQ58xQuyGwg9oFikqyzg2edjT
5cgqIVaAR8BNjCyzEEFnsuIokg+8yedHIYPcmqBeWBjdsoqXBeQakoBLd0K2BJtsIoAWmYUKa9wK
A6tspsGfzF3d42XjrAPZh+Fx736sRJjBWfpDs5lWueByXjrH33eGiwaMgpLsLWhPeJm85mB+3IMd
lZ3MT5+ZBsL0mjNsnudndAIMVToXT1QO1Uo5U7oyeZVg0mvTYI1zN85zyjZaln8ycjJYd6zc2jJT
RSEs/8GP+Sr32bVea1BykjtlPBjt64CzsQ6+FW0JvF5lG/p33GNA7R3T43hAA8qh5KBn5clIK2FS
ThGKtuo1m1z7RfMLsPMbbuKDuR+to2V07L8gqRFZGd7wQlgwXplFWP2AAok3yOSnckv4v4iyPCzm
6KGocDFDmqyfqyeTDiaYeObMzM1gdRb8Fmcy/zjPTTEj58oOXEz/nAqdyy46CJtXxPgXqAi0qDYu
RUiz6LvocZjwSOsRKytqk8Xzt2SkJH1r5nRMejegEvMLLvnb6A77jCvC/MoO1QGBKSAaCFCwm5Cp
Ufuli/bUpX8l1QCzMIdL1xXzPGF2JSTXE5sxE1Spp4+HGCMpHbpjtUid79Ki/hOqIg8PnV26Mrc5
U0nwmQttvbSBYUOMCFjl6U3GcAaauwFAJibz8oINGPuTRUjkQ3em9kpPJRaPzJ2dYtn7+ibeN5vP
4bVJTximr4uFfA1+JlguX2vQdnkqbPuys+KYm9FmWMcrkWjw2YDUZMGccwb6BPZly+cuuAbbwq3t
96K146O2G82Fxp/BGc47DRsQ50r/9QEZRzO9otDCbG7w2tPAnH0F6ZG/N0lI4FoRfkpOuNR9KiTR
KpcXedP44dawx7TsU3YHGyB98dwJD+b8tzigYrPHHEhl1zHtH2GpjAUZxAA4nKf2l0o8IC/4baVv
VvFpe6NLZmPAjVUlU6P6oRAULEqQ7AOQi3Su96MT94l+Gcf1DTUO+wbbDVsPAEMnJrokt4yPyg/6
Lz/4HR589uibUPMtEgd/XcbwxH9CaoIFH64NzI3fuI2wARz7e4eBIrYG+A0NC/XKlMhXGJOtHcV5
+tV2+ExrkPQCOmlOUh3uSsjpPCIh0hlTYnwfzHt7f67VVfSLSLF60Nss8JZYB1+4FbjjdYm1W3n6
fJfXD23qwyl5Ydfnr6ecc+qnbK7hFDZ/Lt9f2gqfOSvZdn/yxlxSWQGeoeoDtFd/uxjJojD9wxOR
eJGC065wck465sMdurjpQOBtcx5dy2tRTPOHCUqQzg0uGKawoFoZGyHg2swQ3Dj869BUxLhPI8iD
pIKv5OzGqBXOzDcoEesMvAA4NgDecyx3IA1xAdiMlqA06lhNpFZ+7hh+CMk9ey5WxHj79qd6neHK
B4NW5HsFDh0xliLhOttyFTIYSndExeDA9gCy4DrT6VdRx0A2o14Rw3aMSz8epSaUE+FkDgXAZsjD
qyLJgEUS0wjo4iIjCMflWQJNBXgJxhKoZuxUuZXccFZpLf4/x+KbQpVSipMysKndjeOAOTbGSC9G
0doq/h1ttJ1ODYMYnjqZRZE4mX6Zc6kwzKBEpChmfVJBNX+0XYF9NwWh16wylxm2spfF/Y1lnEMM
wZgS0j2BVIqUAc4bHMG4TbzOGfvqUboDAISxlY08o/FQdz4bi/q29kZn7NU/+Fwg6EQc3WzTkRcS
FyIT5zbLdU8KvY7FhrFoaydwmnUn652cZSectZt8vE8nXkxkk7FAOlygPpW92Px+8mJaro3+dcua
UzrGaFu/WBPmCuMxcYQetXAsOXn4SMEeqwF/v+o3BazVnwqlDnxP047KRaFYQ7VuzKNUMrf73DWy
grlE1wFelPWqvHXfGmwdycms+Ch/Y6S/GJh2Wq+vlOeZzCZgeR5Y2XiYVyDGdrczsJAj4N3N1s1d
vhjzzmcMH2Oz9OQqnL6Ydk4LTladjqh0UtwnALVd09Nwn7QxHoX8n3sG/iOhZxz0nWKlG2ayWJBL
a22PbdsUl+dVZYWWhuKHz2ylIfbFd98SbahJp41tuodLIRFEbe/DSMHC5ZmfwpCwOR8zkrx1ZS5W
XmcAXyNkxocpAIwaWqw9fpt57/M4ih2HixHj9N94l7CxTzbSBm9qCxx0WkJ7Kw3AOuL6YC4IetOT
DTA6CAAbKLgS22xKR5G6WuazCXsvuxj7BX7ytGFYa33Yx6pFqc9lvMh1p+0hJVj4WpLJQ6OZn3LT
GohAKoXhKOsFZi140NSR3+pnUMqg9V7h0ozXPaE0uLfKc6BvWyscRrARZIBupo99KPcD97TWq17w
A3LrsnYwctdwgYfRh8IGzjcmMKxJLNSwArgHI77MpiE3WS/6Xcul8rI/4xUi47c073WymrQF+Rzj
7zFxYfweGQPLZWTeXrRDJuD4MDq9+79RcTLea1P6CpRLY96y5Bgz2Ot38nv7DnZms2nVS69e2AzC
kI5h2CVoteVxOzW6WTmxZBRpwVJ/b0w2DhyxcJPsVjiRB+91rTHFRFMBzU2zXvncYJXBdWfssFVk
hsed+KDjuMADmLtg4PbC4wgxczijQ44eWjl/qm74ItpuR5OV4IyAMcote4OmY+lWbdp833yOtZiO
shVVNEcZDfVaUbeBcjN14dLdHGMTS5DgNlopFx0/vb/6CzNj3Gw0u2DtmYXylPVyHe8auv4n6R+j
P+Mv8YvN06de8EUqSLKqHRzQ/Qhwg14WS7TEKVDlFe6wJn7AatzQS5es67L3XgzOE9IdAu2pakeL
EZ6FxEKsRt5SsZgRWgwSHbhgK8wn3NAyrhP4aKxTJN/A3UJtuniewlNrV1a8lG5gC/Ngy3B3AqRp
4lL1wJHSZJo+EYNeA02GCc+Hi0g4x4/CM91slV7aYNnesOHks3tj93fVyUOqbLpbFekWSOCXgsyx
PmQ5vKtB6PIulFr0mBNbwd009D8b7Zzn0FymHC+1+jGfl9HnrJLDUaxlFuMnvpBVtQP9ZhgjNRdN
pNt9bFVxG46yYUkVeT9OqzkpPvUwEFF/0bQcIbhnU7tdxwt6tHKd74lrwjY9Wcd74Q8Pc//IxHQZ
75Mv6UHXk6H0QGewhRb9XH88rBm2VBPFVr9wvKFK0Ptmhx409lSunr7pJbEApl4HIqncMUoZFF4D
o1OxO72g9HUuvxDaeIkJWGKN95N9yShksCkEn3cTEhoabSQJiCK+WiYewyVavpeklXYX8oaEw1Dz
k105b2ngRfuH8SF1C7GReASxeFI9rxUnYs+MhLb5Oznp+wSXS0zUrukvbMDoAFLJEcMUxv1cZVDd
HyHaKJFp/xN9sYtihbYOF+lepZ38i3nLIKtguEg1YNHyEcGUH9j5Yf+vepwVQzgCHdEFv+Z0/ZlC
BftlW0P6A3LH7jv/FVo6CJYWMzA+CWBz4f0qyJ8o/X4fD5ZDm46KzyZ0+GE4uzhUwjrA1frldWzu
IO4kOVJz8sJ0W9iKPi3yOSgShQ4PX22+U4hsu95Pd0voqbYO+j5UvtDQoAMfy9mxm57Rfp+XS+u6
hE/qOBMLBxyL7UeUooImtoj92Ne41VzmZz7CsxjlkEa1IUTEQpyNa/A/Mh0G4NNvFkLeNZ6tM/Gv
KJLFJxDZR1hqRMromHILkqxgSfLRgZ2PMSLGXYyuhrQRxKcpf1gv4WoKn+9kJdibyKp2QsAL9Qwp
XGcJtioQow0SK6Ry/H/DvZ2F3/CUjRSdKlPRi/bXAouwwPzVl/FtcsKnZ9GBfX7On3NJLA/TsX+D
VRkWVQvKORXdATClsH8Uk1A2MjYvoirIz1CYCf/bPhK2AiGoAsTKHfYSilqWeog7EEFY9kfpDJvO
Bd+xCEhw+eBDQohNZy8QSRiR3M/3RLwR/UUjho8FNRw+hoB6eEeTuAKTXxGTlo8mpr08oDpUG2zF
d/IKWtCadbjZjk6jUxDPR6fXAzC0uPZ4hcIU8rDTBMkNQhv+B3/qdYupOP67zFz0ZbNpNvpSCgBf
hyMZFp1BFtm0TVx+BHdMaEP/fTX6si6oyFB69fPowhyVP8oR3Ao4l04a2DAQ3ygNYBXjSZ9bpGFP
1asCTyYHAT+2yQyHBG75PnytisAzU0eC6InygJObdvLf7cjEh8aSRztuaUvi1IJJMiDuSVweM+Cl
ES24xZ2TlmYETIThF1kJpEUmNrd1aCM9Ix+Iv6KV+e+LVUBLbH0g/APMTtIt8CrZEIsR42IFJgkN
tDnnlq8XrFhmNfnmbfw17+U4v0Iy5UvED+HaAO2K38GoWTyzuAXQYv9iieQW2kzF/BpIDU9rUqGK
WYyhSWh3LGilDcsD8w2YrzooEpsbflxP5szCKo0f0QDT+wUsERiSApSul7oJTCG+1Ldrqo4UoeMC
LOO/fCFOw+ZoAB/4v683YM1cKVZmAjxPd3xoWEN0CxLL/399SiSTOAoWUCtoCwHiwIdYlbmFbQnQ
898XiBffMBunbwzePriY+J43KmGkVEgbwWbB2gvwHOMeKBTgyv+M89ix+UbgjY/J479/2TL4Yp/i
9/NE//w898WRSdOaxANKPYxH7zWNnlDPPVPn0zhgaANyMmKsWE2EaIbN8Z90BvK/WEcj2hixmrZf
wsutR+cnBAY6PdSY72JXPOK/P4mlPE2vHnVehONRT9kppugNnRiRIQjtS9w1tI1Gdi1B7DNcFFCf
37tfY68uKLTghGAuy+etTgHKgDO+SNvcY/C6LC6vDe1HuSYuVRPRDHiVBKO5YoI20HRThwp9h0Ci
JCjmyIs7qgpY92vZlm0gGdtHN+P71eyO3vjxa+CUzRrhCS7vP2QEJ3IU39wKy3mwC+2snSEgUSVt
kT3dGEFoK5b+RzN12CnYvZA17/JV7OsLyIwsyZorkR9GQ73BBRBauuj9hArGcFSfgGV6QDaWp896
zs8LVbdgfIs/Fc7A1YaUN/YvaIBQx3FTZqyt8vkKSIVpJPgtMyWh33v/VF6NvzzROxf5gfTbOf8K
ubSgFwtNMVgVtzG9ZWxhOOyXjD8Gwu6Yks9uuKIiOOVq+ne8hChUopjgbHG/hanft/gHN6p/Cl8N
PGS8wy/6MytkwZzD/hkI573x3pvPJtsUm8mi2MAM8AVfGQ9FbVgwZyAAifWVC5JyKJNxkiRXg61f
Ay7Tl9UmF31zvsPUksUa9Er9xZe4izBemfLNC7rc6/J6vC4c3MRST1QsBhx+bF0Ak96WEonv2xtt
9230Gz3UX+lb/tXwTJZ/0xPemyflTAoURw6KXk2pMxkwPE9u6U0/01zcMqiS6a5dpZAodbyo35sU
w3zN1tLLSD9UukvsBIs/tDZGSwPCy3T1qWY0G5QjqrKBbwpDuYXRg3agsGDRwHeNx6Ll0MPtUBFA
OH9+fHgmlD58qtGOVYbRm/BswrfwOS8hIUS7psaKZx4NZ5BjoiS70vnogDaTfxgCCYuJxfHum+8B
BOw18VK4fejBVAd4X6mdsTaLrrzIHn704NPVUH2i58RZyCGQaw+tEYzFJLL4C8ALN8qV7ItQUm0B
fYh9nFp7JNqzPFjm4Tl+HgblYYLZ4lZ8h/Sb33TXNLd9uAm4HXYl53h6CIcTpPN4cgn160T/CkZX
vkaMJI3oUjSXl7q9FVu6GU49xCr1Hb7h63UvpJP2PsnJuRsOLOERLo/PeVUJdS7uxsipIrxmWBEl
6T4BQlPgzNGQjGnCIF0ms7oTgwUzWDN8KEYYTEH92TMYiQ0bE6I0/2U5x2YPW1i4XcwCgNm53/hL
h00kbdRoBamOQUFAgtIeJjnDgzTH5M7CeywWT0INu8rwXBOCowqQR1hlIJz3/ZOoWhbFcgzvC9Ha
GPUTvg2bb6FvP24uOPq4u3a6+BFYE97zWH8ItTsNyRQrSqF9XonHHq9r/rlji7F2MFn4J0ZBq8Yj
9910LxxMnogTxH+dB74NSOrPy60jZAkeYyb6M4EMK5lP3hlJbiPVViP3VZ7VeNGMVyx4Kdl23Uot
1jGs85KucPYpnKZ0aBXb5mYOPj7g0DGq3GUfH5idUVNAwCkq76mtisghI2W8Z69tafCldQBbABvG
P+kixx7menQj8HEwBE65LOELRxVDE4ednENL+zRAWUw80GS24h56NZ2NA1GAXRBKk156ZKlyUoVo
CzECZSDCbyudDl5Z6fSwZ9BgY7cJWZGXwfaDp2nj6P2C1wbPByIPTVH/XPWp02cL7o9d9kQxmerm
Mv58ERP/ZLwedwuZ0paoVoB0ShkbL2+qGVPeTHTh8IyokNrxj/Ghyq4pKonnnH75deUcEiM75FOk
br72Bjbuaj0N+/uYXZ08qRLCkRN9MnGmPRUvC755Va10yGmuOAU1WCR4HcMrQQsT52sJx1j59qFk
IYgQ7flgUQOUEIh6iHxmti7r70HacLKzU8vadTRsXuzAmt/KN54n4AyWvQEVAAQkALj+8KyXuIcF
+RdHYkRlwl8xcWWMhBnz5MHkibP4QXGHZ7kurWSaxvFFgybNNIpXn/4TQug/zztqEYZDWOVRP2Qw
vqGQJtGqYqL0bzAGaMb7Yb7PmO7FGIhDy5Kl+Vl/hvqacvm8GVUjfoKc6/GCZNn7FEfKjhQKTXSH
r6JDacVhkdIGjzMGN01/gNXEmzdjfwTcG+5Hf0wNy7/oyIiLnpkFCUfJmLmWtB39McNitoUKAXvL
TvsKUDdla1nFqYw3NOqnXTEnEKrl2fWLdkHvfIQ+CCPhLoz//nj5yX2MxfOjR16uPOJ1codWWqhC
1YdiA1a7WI3I8aGU6QTvSnKruYoxePJLb4QiZ0XkA50VYZi7f2OEHQ0DMBCwkf7EktN+SYsIs9qa
EGyqVwdIDRu6SD9hO5cVm09yEheVrLgjmSxKqJ6jtxtrjjZxxw3mli7BFTn6+fC7+pgMC4WTJvUa
rKPaRyoDy9co7aZhVUQk4WK4X4TrN5KtNN9CggIuqOQ11GZBP2pGS1ZBWXVaSDvjBdM9PYTtKfnQ
k4rgpA3neF9NPGhCYrHE6hWZV3s3g8PneefzjE1sMlQfDnBePniEVvk4pqkku7mv+EQ9zaiYsT3h
Wkj0qGHJjGG3bXSLA/US9mnWR7egNiLo6fpz99zrtPSN9hUzhMWTdok4m2qMqpSrDAoTmpPe56g1
4vSKPNAMDLulC40CsgIkaHOeGXo4o13B4ECg4qn/Dcy4/n+l7YSGcVW6+bk8BJaxlqgXhewWFo+E
jukq/Ug//Z6Q6g3cD6Bub/yj7o31eFsv9Ngeb6Kf9zXfT0iFSPf1/vVDAdpckIQ75lE+1A/5R1tn
h/YE6rkSZQO+yiS2dF6ArQQzUsmCJtBb0TW6Ej4GkvEk4iS2QkofykzWR0SG1+6b1nEDTSHsESBQ
f7a/NJ/gTtDg4GrSgNV7vZmBIukAJ5Syl3QPFvO50hPGdFEisw+yAt50OLsWkCjntFusUoi3IC5U
Sy4xVke2OwwpqOITyLLYiHNxQo6FwoORRPBHO0RZkB3NG28w3hfFSsy8AV+Q3jPTZn2qTezkDUzK
08X7kswhWbq9g8pCmT0PTKVmHDy8cU0fxbTfbETYI32fNn8wObUTH4s5PO7hrQjZjhMtKVNRcQ8I
O5oNKq81B42M2DFBGQRTsWQujL/KDr/4oC2WXUKposvzVDF8/vfx/Qa79JZAQFi0pFcJjBmuwVzb
tw68XpSnvc0+Px+fJzfsrD35pPIq6FvdqfHzISp0PfqRr88TU49RNlW3YHjlnzSZtthNQFRgVjbK
Cd3ciHOJcouhE2RI1AvhNw0n7tavH8w+JF9QPhmZq1v2CMGjGCwV00VW/Mk3bH94IogRoAiYWEjX
5LMJipOXDQc4C5z7sAW5KlnAUaIwhKdX0y/9P0KB/MczUmZwLy8GxgYkgz5aNSWkanEoWIWg3kPs
Uuy4XuKQGj5XlCnEAmPZIHj4xsdhdYYhzTPxAlScEfMZLAM+UfaTfqELr0akEHlptzg6QAREdgdD
j+zKwZKDg1Cx8eSwE4QVcUBYkQWDNIbFxOkFk0R1ILJCD8NeP7kjg+Na5RUzPoYfIKElJQwMPwrI
AAxHBVOMegyyH8EBYxcPRb6HREAGXm/wSnhF/Hj+Fd+RftEpVnveG7xSo4d4p13aPzpQ8ifG7rO0
YyK10k0tWYkEfeYufiPPFlk0d8MjpZOdkKAwT79URuN4SvLxSRaysrfpqVN5Ku8lz9gTnOiNN8lc
204erWs4jV04JWrd3A3XpKXQ2kB9mafGIltiT/0BEQB3Cm3dE6R3w4dqZvUgedojW7Zu5L5PPc0P
FkM4YLxXaBRW8s5Yv/x6mZ5BphbA6E5Ko4rCwNGhIwQrhbO/BegzHOia82E7Wuffmm+uNW/iv/B3
glHulgsGv25qQ5xYETdO/O/T/ljlIkbCZX0D1tiGlS+6bXjPHHNPHtqBOGcn+TIsdJyzZqV76VlA
icqBpMYF5uTzyMdecg0dgwhEzX150iYjiu+zvLwJC2Ln2rHSrqYofYnbAi4DszqGxvQL/BV6OJYn
8EUvn+P4EWIWpzrKJb3HdwMv68+RU0TjKmeLRBcIhGoxTSNrG5cO+kqb9Y/lhJ/B+tKiDFLc6ru+
FKzsTjXMCpicPRmBVgDyjWcmRaE79qu/cBmta3b2o7xR57qvU01/MQuzSESbtlz0brLEQgS9OvUo
0G/Wz8jrWjZYaj7gqr1/yGVw6OMRSCd4vXfuaEuYEnOmxaiaKyKuK7kMO2YHTMnRmLws1nEByGGo
CtjlFN9IxmmxPHMeHkffIfbfh+QnW0c4Ev825/LX2A0b/aJ2iNaf5cZYhkttDVOwQTFyjs4KPImr
tC9Ii/oGZ5ZXiCTgs7K9AgNi+QGEvSDyhi2dkrHD+SbfIo6KMbImZVy3P+pc/kPngmW0W8Vz/SqC
vCc01dMng11ywh4RdIGb4Y692irsdJGehxMctojsvFkO/4X1uPvM5JEz0rwG5woxcp19VsFkbq7g
xyaL8Ty0zQXUjBu2uNUu+etWJrgAXiVznts18M35QPrI/AsZCXiSnbRNtGKm6E68jPEu59poZdxe
wCfcsQwAYEI7OrKme0Jh3tiUOtaYEAER0Cj+n1++pWx56Aeecwso6gBOfoX3j0d9+XJwmPVHu2oJ
oRPgGTIg9ryAOyTbYK1SHJ+/EyKT6CRiB2Bu98/uCmzGNtoZVtC4KEz2/6PprpYby5IogH6RIsTw
KmaywNaLQjKImfX1s051TMwUtF22Bffmydy5wU461l8Mt3M8p/rr8+RI7VxHMRtpxL3WdLDt26mW
JHbV9uNz6VI+cQNYtOLXoryWMh+ucynZTXbSxUxp30gWj6NIC1NtIB6kvKxe24eB1c+mZ/y/1lNp
HARwcJajgA9Yc0gNvFeP46NZONHeIxFlv6B3BbvjJXwYmN6e/gB4HuXjONoVmj2OfqfamX5Qfd/K
l3L4kZvheuxxIXY1zmg8fl5+NURgTXcTbU8AprRt2EMVk7VnX3gbAF+J58ygi7Bm0UkaLsuRgl0v
1vDaeqgI2yZTPEzilv0BZrr8Dm6/VpGSB+e8q7P6UYurxh0pa3YNLKcH0uavKd7MbLUvnaKCZ96N
I3HF5LvYudBdmoMvfR49PX74i0eJlNdGbFPcUCDaa90LspW36drBSz21C+toe7QiF/AFWym4tKaT
qBFF5RwAX5zEbaz9bm4Mc9EOY2SrwhuQepT7ZH/0giEHXFLYLz48eQIe3b7ouHUAsmq9B6gSMVXD
/v7EVL6qvfXrZFmPlCNUIR8LXWJ9VZYd8KECUW8U359nZkIt/lVtrkZmaqOqJdW+ir48ACZWVNh5
oslZoJqoTkdP27C4VeFiKHWyhNUYGpJdeTU7fib2ADSE7kqi+W7qEuCUs/hoOVj0XcyZjla7GYvp
jdaVS306FDPSM3KXpeBZdEy7u98r99nNoZDs2uFmbE0axEf7caqdyLi4I5PXtZhDkGxv5yjgq0Lk
7/KRbbxq6fKBAQfl20+yhkehYURyeY5Jg70Zx05mLnjE4gLfA2qDkPP8wClBqQ2iDhiY5Ebc+Cjz
fRrQ/1BuGqmLh52exNNFq2uqk0dl2QblBOONRoi7i1nWLdrT1vNTds4fSqATf0Un2tx/PphKF44t
FP1HNVu41M/liGCGn0hzOTxWIPjFXHcbd7CeKwoRin9q7oc+yyk2E/pewTCsR2qWtCWA7E5EWbZ2
b+RK02amdG/ATLuH3+nXqbhqXcfoKrthvHvtvKs64nUn/WWT85xb4WyLseb9R/RrbQO5H6ba52q6
JgCydRJ+F3xRmaAXUVN6idbtO+MWi7XTTX4faBBs/uRQuPusKLqP70zp3FAz3D2L1qqSbT6c/7+X
X2DfL7s9V7k7KDMO4GQUec18Uj53rt1NdTvQSMzWvWv5IlEGNaCUFqfO8bw8T7M90+zCXUP+CliX
m0fYm1mC1tCUGpk+X7bqUxmISG7TdfDvIN1B+gmILV58Meu5WJbVrS6fiIn80q/FaCRfS3c30tr2
XRPZP77x8ot62atL7htYx/sfm4WynYimS7fmBvqzQ7HPyJSvXStP799P5LNMwGRyZsn1txys2WzW
cB7WboNX/dw6FOWt2Z6VNpNIFUUQVB+2rc8BPOyH8+Sje7fVZMVfz00iv4vWm2Xgw4o8XspU7x/3
n1jTDoCY6e82s8wP4ngLE5xb3iLWPSEWWx+qIs7czLo/JyCkDaMYSx56IraM+TWVJfjy3+vihpde
o7Hffq27p9kKc9ihass0c/Gcqsk2KtOn1D7heQuvcnC8gDz6rukRH1fnVTmOcgC07RuC/tZmRq/M
T0aLLyzXiHkWWMVwbwmgiFcMwtrP5F8YeCRH+y85FEVfETIdSLaQN7MhmwVTFuSh46bu9UG8YGlT
Glid57+1iXYcCuFLdeR4yb6ttAztKfcDKoKTMBxkWVCtxsiztp0/homDkCH3aRZDKdTIm3s5cCQR
dRDCg7taHOh9L1tldZIVrmEvg1ZworsnsL/uXrZz8fPZPPUt1/On/qmV9KZliyemMUnX3qFgPVFJ
9ZFFh3JqHSp7V5wDobQtdpeUt+zKwmbNokIJwC85Mj1vIBMSzFFtY4rfI531teqyIay+Q+iKHq5L
zPV25mIiOSJXsU8zhKrMRnHvwC0dSHCuNXssgw43fDNC+bjuG9kBQsJIfPSImeSiR9G2eITGjdJ/
7OqNPGEht5T+XTF5uTB0R2oQ8fHtzzCi9N+U+yzAdH6ovul3Ut3dX7yX+M58Yiwfw23wrqVHq4b9
7boTaa8mamwD/3w52HfwHZnybJpA52pukpgcx5n2/WALgTJ0ITnJNJaftz7IItqipJ+ilNHQiy0o
2qggyhfcUqbw40+2rqJCHqCD8PRErmJgBEqho4neYSaRoacMpjbe/4BS8AQJLwrbQBpYs9GRqk96
upVjoJYH0ZhnHuZM/wqLXHXK8gzJ49YTP4X4LsxnlfkdXmG/M0f8R3YnI8eb9/qkJIEsOUFKMyxY
7K2tJP8NjwuD+yrcZYCUsHW8Fbz6ASvDzPD4iGj6iz7RYXjFbdCkD1k9AgtwDbz04dYAIObekm7l
xgQiu88EVGwX7gY5ZjeAgMGSc4+h9RzuhsPpxz/AkjeHumMBQISN12XxUZdB8e/G8buhlFTA9Mde
yJX/bUVxGuHXu4PEu0UD3oNorhV2S/oOHiqrv5jnmGDyEgKFjtxQ7FxZvZhbzIxgo9y3NCPh9fbC
fwYRSXC+a9AIG3x8ezPGPFs+tratbP8wj9X4H7TSw0QN1/Aoug03wJtxDL+nBqd5tn1oLFu57vpQ
TraSrVc/N5hO5NzNk316rQZFbW6htch1vB/e1hABGens/tLDcGzGW8CkC9szi5TiYpZBBMKXAOl8
TZuSRb7jgxM3jo/493L27GnbsoNnXdhJK6bRr72657UACQmimApYtO+5hZarkjImoVBKDU3/Xjux
5mPEyt8d+eMyWX4l/1bttQ3Nx8sY2bl+XjxpWV2J8WG4mD27iR+fjNj5B7gn29s3r13poH2dR7b5
nu+qmda1Hr8Wln/Z5nWMKnFCqeD/IY/wVxPxPn8xDR09Ri5WZXP7414FN6ZKLgZYgjt5+eUScwHd
Yi2gnzeK2CGCUiW5ClcEo4OCEW7HXLaf6R4a7uJkf9pLjqQctThighwPk/c8Ng6WOx/R4fUH6uLC
sI0RqOR6cVW6sH3ENfJfNQD9vtdDxEzWLH4eYND7fH2VV9K8OM4Luh0BOCQC+nycQ3Mu5ONBC3CO
XmwjbJIHcVuqduprN35/nb/ttf6Sx0Ksk+qadM6SAAxrs0w3V73VPYzp5DhIiUDb/mhBtXsurdjn
vhVpJifx1qK9/n30pgsp8o86h4Ec8tSpjw+X+0xVcdc6qf5+vp2HnO4sMvOmfm8kO6fP9Meuiao0
PH3uqysS6rwwZqNk49WJd/ap/Ao230y7kAzp++JNDnxGqQl0lghXkSy4W8JVREuByjKhBrhkSzgr
LhZh6SjRap9DK786Imzm0+FtnDJIc9TRyvt4EqJuJcWJwVWlZ9C2YsjcK3FnIMDnTZobmAqrXJCx
ZHvWcj0pYM20BMR9bek2hWekeXKfy8vKYoyphSMUbcf7V9g6Zld7P882JXwbbA5NOpfW1pAVL/tz
vhxTRx6R9C00UE9RiqMiXPoikjepIu3fNRKY4wgyx0gR5Q3H0txiSoHDLfMAUvRDbDAJz+QG9eTo
+LMO//tCg/nxFM5fWCMePhX3wxnadYRauSvIIx5J5fQo7rbxBBNY+bSJPyDWZcIh68oOzI9L8dg9
9TRTskMx5LFA8Ji+jRyqlfPe5XYc+ETg1VN4OPACM4IVE/L8v7w3WpzEp+LjAodXK6/Gp8UsBELK
TFeTlHNr5YSknRiNxINcYo5IZImNg0mT4fJP/yaHQV+pKZop/bu++QMZ89a/d23FqUsb0gSr/7y4
GCh7MtN6jLPKl5MCxgIMTrkn4bnbIO+6NzURSDjHHwo2h6wqL/d0BrFT8m/tXfXS2/WclOJvTR7S
TFZF779vgiSRHDkygMVMtawJ9AQOMGeca8JSqBL53jOGUubO5TufnfoSfLOVD7E1ueW3pb/cx4OQ
qBkpn31QW1cLtqNAmmMh2r5Xti1cSJvSquS2T0vDQhwykSUYMSZ8phvbIAaCHkAYerc/xdlYAbf6
9rpsy4H5EZP9jbVWuVYxp5vs6wqig5r+Xkq1d9LT0d/rQHpg2+1FZnIqbWvkRtw5MFFm/9lQ2qe0
jD8aX6d8L050tEc9ATlDIGyPcR7UOp9V04S/LhBBXvVnOTq6N4JsvzotfouTrswPhW94k3t0Wr2j
tgRaXBhCwLSlxS9Gap4p1Xbs8qgf59NqurCox2seZzXRW9STtZsh5NU8tzPDzCSkip+K1Ln170zl
K4woh2/vOwJJTA4QJgj6eCG5JSM69O6FWw9yUVTTf7/n8fquxPY9QzUtsDVh0nBYVzAUeTX6e+3S
ekJ684vmfFlWIIfTaqzyYl/OZcZsGTIonvkVJvnLZwEIzUsx1X83DWaAmFWVDhK5BeLboNwKDMBO
jmWGzKbRsfoep+qLkiG9HKk88XYzpVTl1HwU7yUKAkhs91rK1Z+zZ4s6Kk9AnPzcVpH55MVvG5FZ
5lx4fREE0AywTFHUCMEXDPDEjTE5mCTGeDNkCw/xe1m+RYWc60emd6bF9YlXQORUOkeLzOw4+qWq
aHN3s/2diL90e5ZervdbOC6PifyKQyPLVV0nZ+ULFhaZlEU8qf00n4z8a0HDDXsLeY7HgY1aeoRd
wbhupLUxrri7XfXHbg6hMazNz1Tp9TT5xeT+EZkrrLfeo5I4FpO/p54MzuMHeiBKhfLqxCYswalW
gi236VHRAOUEcmQMRLXAT3Kusz2/BGqQThcJYfpnk0MmatvgiTUvYFWplXW4c+MwwrOrP7+hE6UV
DG2N9HMrRarcxrn/bexe9rXMGHHKdR1r4tEbFlmkVU0p0eKp79VQ75Oj/0ANg+PiGhSk9hhaCA5N
+HNqhY/fkNX+dJG5b3HLOQE3cKAvTAts7Ws5Ul2ME7VMLQTeHov1Y+tVzxjwl6Vt5VE/Nt9fqY4H
rll9hfh0aEmufSlkfzelS1+uFtwMNzMB62JiVDiWtjwW138YsL0roEuIX8F6saLroXShCCkBsn5t
wu40Zt5ks+b6m0OF40sgO0CpsWN8lw1uSgrUJlpI2TNqn3WXiJym6Rl/bbblIOh1LTY7FGUkNuK9
TTlS3hci0lKYjUPHpxQqPV3KFpKR7j1ViVPpZ1qx3bgV0BGt/6/NC6Tt6zTSO2BNt3P5e+06IP2v
xhoxO55j+dlg+jhftBaN25BlD0nEvaGFL9zQzdOyGPPrj69L2cOrmOavHMvKcQKck6zqMgZQhcgb
58wuxqI/l48Mk13M9u61wZdtmC1uavRR5zHog76NIH+SGV9/YoPAg2Yt2ztbsHYcdaLtql4V73PK
/B8NNJxwIv443xcCKA0BWAokxyrxjE36px3daUSQv2ov2quZgJH8i8V0sh1p6KiF133FyqJs5meM
oH3txsevdSoRejfWNcA+B6TPVX8zkwwnqCxVRgGvZQA6aZWN7TlLVJWhFNBajUiiGdfYRvo7kpRz
nko+zyKkdhSQe2plCqfKtHytCppv34p22HhzBAoYw4tJprSj+9IIoaRzoyw/67vmoTn9OI8vxe0s
RXNItVe4DN5VIGhltijM1iRezUjl8dHedK+zGPyukP48j/ajHKuLwvrvsShuG7evp1OJAUMMG537
BdO+w6ZUYxkXRFLPVTlEh55+D7/aEZ4JiWnxCJra68WyYufyl00xgt+I34R5eyppT8gANFxqEPPB
6vtY5V5AFTFFKa4ysTkkrIfX27CyDdwaB84oRc3BZY+LhHJlsArsRz0J/pKbMpzcSLg4q5fieVXc
cIFzm9qZuk/OBfipChFdcf+P00uwm7ug7hrPyThDQAD8NBKpJ94BCoK4+vD2R3tTRPXiY+485Lf2
zysGG+UAi3011MT9pQeQceP6v4DOI7vFgm2nuRUAu8zVCLRxOq6R1skyypbuCzygy9pumzaEWmI7
YpXytivaHN7BJmoK1LD1k6z70fHRbWZoNbNtZvsmR8Zo78WOzJzmZz4kWxYJCLR6F3Tn0FtxFVWK
pcTl/vkhToXrmh9UtV2IhnzvmSbcg7OZGXmRLmf/EmU+cSCGs1PnYPwjVc6GpSf+gPUm5CJrPXtr
KvqRW8XXKRdwHfXh0r5um4x2ePCgkUUXn/9m4PLU+J9Dsiti+b5JpQ3QJvD+uZucBSaps8Ba05jq
nqSZAGx4Grcgst4l6khmr0WPAxySMAKa/jEd6Vq3q+8wI52kMfqqG4GAeY5Wob7cR0Vjujl1XDbv
ejMVzOumLPt5T/YRUfjfdNpOuXYuicEhl4ID9A9X5TDJSvdawKlY4Pcg2ao98FZUgeRIwxnZ8fWO
zITALk7d9OFanN76/FfUQymVy1R/nShct2Fd68d64Xe8wZm6APknOfYXjuZacvs9XVZRNVZQQtwi
zkbLU+dhR3BLhQ2z53WIt/xMQNo97UmuAd4mSIr66fFn007YK2iexfqZ+Y+vhnlxBxzA9gl8Ioyg
vbKdsWtwzR4X83MCKzJOwqXVP7cAH5FL1TsvAXadQKiXarIdS4TV1nqtQ45h/CFG+FZJnVpZyu+b
0rTjF4iJb+VcyZxqOT0QlmFhS//U2YcnV4uPVx3y7TSviPKjZ1mm8n89c1WmFczv6FyHYSNReTcZ
TEyp148/enADpg25plUDmQORh6Tu3ntaTMVKx+rGIimVv5xFHFrGFR/FSA+7JR//iP9spdSA84kK
ngVLGILT07Z0Ttcyt4/YIAJkdjsfDpUwT/MpQN/igCy5vvVaVxNUWzyNsa510vfvixxIbVgNNz4R
+27JcCEQTl0qLScoiF+oJOYTBgLi1rkGOuHkF58dyzQJUbvEVZnva2nze6QfmW9YoVRzlJS5cjLb
vLQIGM58ULFGzEQmBsMH8WGuhhDAriIbrfLutZnhGATjATLJoDSbBKMku5936RyZ4ZW98FVv706S
sc05N8xKEuClhgjwCNmL+JJQp5AOPDK2H5O/YFQA2jFReoF0GYOeShHZzs9iDuw0cBES4fHPexc3
PDXwpn6jkmvYCsby2cskSstD5CjsAf+LcqF9m1D0vWWvpF8BMZLbwG7J3Qe1UsQUwYdl0Ejz82qd
I4Ur8Uz/XtVr2PIFuoO3k0sdly/y6nPJJMWkAasGyZr1VKS4MrQMcbaOH4zYBB+jjd0Yl+nmxKPn
pdJA1OPFXVU4OOUEwlRFKQDzSfH0WimR8Zkx2k+//hDRHSwEGMp8Z2epK1tmRquJYMOlRHlCXDsU
J/XWzRLwjM9OvBf7YGfzwRf0VD3NHu3XZPMoLTkrDuMPApZyHI1Hs5AklbuwIGzt527d/Zj8upbV
P5PIgfNh7ZX4OF7dg7+WzNzKiAm9g0q7qiwvhcXwbH9866xzA06pCGa7bTv5HLwzk1gcB67AAdaM
Zf1JYW0Gvz3M8oSp0X1hN0zMk8/Ca1k36eTKGzLBCzVIabWsXbbtXf3+KD+jvCk6KyPDYsLH605X
Tbrm4sVV3cY++AeSC+2q21QTqTKNAYrHnpujSF8mucatffP+idxg24/JsC9Q1b0uAX4pXfbp/IGB
j2j6TR8Vde1e2ma/nRRh1XWrPu5NDe2xe1jKdWGuVt1CtDBqMGTmfqW3/NIRVN5jzfd+WolyEvDM
WXNukoPoSPspPz3w6abPYQDEaScxOQ3y8TrULX38U6LveOurm3PQic7TPHmbK+kZdeq0rVoZLLMu
3SIHt50zSilTJJ2hAMPlzyLZ24SUlyX0a/9qYHx63LHkSDnntKXE71/j86aJWcw4yb18zNbOqW82
U/FecpLj+r8rX3ulhC2Xxe3YMg4hpPOO5PefAE/nbJwPctvocZuw8Y2DeqrCJCdJwZXF1Eem+/a4
/52UI4iH2z42jv6KvGVmGGDilRYz1Vz/wNq0u2b8valzuP+9ohrll79PU3iknLlWtqQX+cXoHz4C
CeQg4EZntoHH52TmJA6s4SC5bhgfEfA33ftzBMSB9dtxpcu6eMfMXISDYeg2c1Okxkrl62vRm0/r
RIvyUqNt35KmBc1kPP1SS0/TYGiJosE089F6AYDVN9ItO1H9M3axvih3LF4/UFj5XEYPTVXkwSB5
WefslFo0+QlPH63Ts3bVMV9G13Jvl69mh0cZn3JgIuNHC2UzlqosOzDY05BQbbg0ghOtfdyti1Pl
2OcctB4d3UZmjEffNp3SK8dKeVHb1ZfhdmRtvHEtutrIn23XTddm22sPR5t+Y1HmTJSNtG9XWqef
IyFD+lA8GDOODS++l+aS7CmCrrxjjRFsyzx6CjHoiZ5zVh/iQnEBUmdum8pbdLTjQ4KG5MjLwEwx
fFN/Pp66WlevC3dmtFayp95/AOo+2lYeTTVx5po6/L+L3Xeyv2waAuJ1HjXqOdqFG1rDUtah4VJ/
LcEhHfxh64e2sgopuk1OFf/iUB/rFg2I4PVMbLQYPWNibRP5U/m+4adUytQSA+hr5tNIuQQudy5f
MIrFZNF4FmFkcPVKerhv4vqeP5Pbkg36zD7MdHL/IfeA+JHrY3OjQFK2ZjTSqJT/NUmoASh2dmya
JMD7OPuwBs6C1NOW5MtRNr8d375fXa3B5VbIkRu2FsNcO96l+IkRnN+o0su74aoCiETe2Q27p98H
TKE6P1/GkVfzjWv1qm8jERd64YkWhmZBBXjbNrYon9S9iVb0n2ujdSBjO7y366fsBIWguBkjBsPA
eAqvqqkQ/sETIIlhZJJpHeLlVdKm+S76Ylo7W9mOl+XMquwehe2tqqu+iDWyyH1RNkKwF5oRNvG/
AxFM3t/2HXH8rxAZsFoXY/VzKS56pHf43HGnLfLIqCc7Cwma2C7qRHiuOKZCS6tepGyFw4Iklk8d
7PhUoZ2P9OG7PTYI91Kil7QH0gKkKutzsJk9uQN2Pej/EoOIfRbuP6p9a9Cy074OWHU6UTdRRe/e
j12rE7jjMtbmwKUlbdPJ2bTttcr2xyzrYtXt2kusx4OlIJlLeNNUsbauZkdS4L7ezXOueopasf4z
hoY+25dcheV1WWbbPJK57LkvPtFqTTpBEBKfraNcpstXOqRsok7PhAz1Q3KQRk7MYi2jdQqaX5Ug
PO9Thx2WCA9fKsRCApu5JswWXQu1hUaKno/lLWIjfAHryEzAIEsbi+/Q57k3YBLYPUNbqyBkosMV
h0druvyZyWqbPoHK0F+8wDR2Jo+tuDPyBlljPs7+44If0NZQpes6yLCbAtJOQ8S4Bx0W4uEnIPNS
tPz7YpeTEwaAwbHSE1x2mT1IPtAQB59YHsgcyaS0Z77jaq0mLV2/8Cqtu933ay+9P100HLvbW/Rj
sA7b5+3A9i367vgu0WPbYwtszbZP/PvGb/48iDgoJpkGIg3Ft6+iC0+XvUbvpjNSVN2WUSVZ3/to
CfRMWxfGozUTo0e8/tH9S0Nr+vtUL76pLrvbrt1H2wdi76f9Q4nfUTq/vMVLaUkJkZLtXlgTEZ8/
tzhKI2u9XI4mxHBXWj8zRUzTNAxE2lc0MrbR9FPpbZYtSXC1TT8uqQwPO9jc59PTUuREHFt1Kh77
YOZ89tMZaCgfH0qr9q5hS9PPNGlPu7vZTePclS7qwMqGyRN/LgfV2FX3nVf72Hx+3SX9XNrizwaH
enjXLbebt8oNAW0xWdUzVUSb6rGbmr9t4feF1a462bUXVQqG79vfQZNbX7QvpVzn71iEgC/NDrFP
JRodHVibrK3HitA2DPVJJ1f5Tvi3GeLqTMUmPmveSbvS8EpsC++mUc48DSGMjFf12+Q9yIXpV3rZ
56syRewPrCbDyKWkGOQsurnCdRaAhoah61AJWGXReu5lD5H4iEkvW1dgeqahYqodqy4m92rMrg3W
GaKgTtV4f/Hx7FCGkeOjQLVhkXh1Z3Up1Yz7fK4T96q92ofhmRlI/t14jRaNZedd41+Sa63Hr/KW
5Teqi0kolS9Nb1+XxMdyZyyOfUJKzFD1VtIVVFv1CWsaB/ktvglvK7y7PfxYwGV73U71r5j1FnVY
O8f2MDk/tpONff9ZWTnFb/nHssjEZbulOiBTLq2d00xJZ863zbqEcDmKzO776vbWjWXL98Z6WrxF
qkeeMZNI/73uzJ3Hj0ftnplsH2Uk/VwZfpNq4BRF4SVoPcEcqoV+yP+5wF4/+bvNyPkjuhyxNvLM
NBCV+DA20Efx1th3FqdyLL9LNt7PrvfoWEnO7h+Ze2gNBtEcx8jYquRP/3rLk2FRzI7UwRC6NK3T
8id7KZJt59m9kOH1W/abBuz6Y5H1lcPBqG5ZI8Ee7z7nv7IjB62WaceSBLcWF6QmGANjqA3hvt2D
7DtiOE2XyJt2fWGd/770WkNYON8/Xd9k0UhADecVmufKHKidOg8gC88a+Ui6jlwXGlt437M40X4H
wy4lkUzZlj7eYk82nfuJoQ4GxHghkfPHoIKwQC2ubeHtjQ5FrgeTUkTV3HstsZvArmwd68rVvx8R
StLh1sR3cLyH50YH3OT00FSVPRblgnhr2fVIDu0g3i6cux6xQqte7NqXkVtEm76wqI500nUAtsHK
F+tSnJL93OuDNhvDnlu/2Xy2HVwvtdVu7NsqVEkrHrcKVDnxpQCrj16QPvINebL2XNf0jrZxHmyX
77Ii1BgL50y2AsJWHWGPs0U7cy1gFq6b18KuuIN1rzBbD9V0Kwv93luIJusw+irCJMiT0lRsQuKT
gug79qkKqTfZnbE/pHpkImX9jvt3y5TjSES96x8ASxYFp/5rBsrSRP9tf+A8KzE1OsZ/rl7RkURS
7I3PKWPULuzqSoHLbxszdFO458fkQInCur9AJInUz/tSTACBJ9RhcnXYzt/Z8mE4BeyuS8rP49B8
jnU9PvfSoznzDsGxPrsu5e5/NLbHbB4jwOhNB9iIJWvYpO6T+PBhieTivx6Lx1Rt+b3M1uOvSmSq
H3XXF1+3IkvYA8tmSstCNNdkaLPbVqaj5X4At6+8dqNcueOe4NvJc9XVHwgNt7H58ssFHCgSHKTX
rTtqRMEdd/7K1leNRXXhlwZh+QgjYHwWyVaX0bLtzPnL1zte/7uvHM5O2QTjcF6m7OIPfYAphqtF
yb/v4Gg/dafEA1ZX3Ny5Glq6qJ92LWHXSRbtUszwYUak0cR6dZ154dczHG2Os3doJrQO50F4b5+X
4t3XoDs1rUv9wCbgAtqWyy8Zs6jfvluo4W1X2qm9DN4pHqE7/RgLe/el+/LKVYoqS0MUfh36Js6S
Xe+/HxpOVAQpHpdtQCN/0UFcI7fM52hHuVCwwdID3sjRfF+dWGpaCafIs7m/BbeFRZU4yhhxZu92
rXkdzvqkc41aAvS+ky37X88C2dUZeZR+JoFJ7RltvwUI2Ny0KTzc4ZRufS2MehOr6Pmdwet75R0J
0iAKwr1eIRz1blE9AeLS/9sP1pJuZe0GTpguVqfhVt3/gGmeNXG0aZXMS8mrdcdaOrCfUG8xZfqZ
T+MmiNr6nI0aHRhhSTMsgFHqSzYyOlSM3Ut+EKLTm/lm5iUBiAfaM1IwnF0Q0/lw3ZsaUGY1Blml
Jjx/XScUANwq4ddrVNQm/iO2TUXm7rt6G6/A6o60+f+XPvRaANTa9f0R+bT99Cw3obOipMlgQO8+
/ANwGxZFPTbwQ/61dj6vu7vgpGRDN7bq4xhkPoM+GMWkvu4+Rrxuka4Gt0t56aV1H2A4xQJFyopx
8RzqjFBWInYqwPF+Bs7RWiH0rcqvAyOr+u1YOexKAACu2UznPRcW3OWM02z/AcD42g2n3Ww3xwuR
lV/lgnOMCzwdrbaeueP636MM1TIwETsPcTs3tewAlSNZ1kyNzoNYU3g097FUb9O0hyvnpC0jO6vP
EpKKyUkCxWZRwaiR7lqxSWVsyEAJgmPkaS0/XJfia1rdeO33it1qUXWXUokgSnzcTxbxEYs4uZ/m
COKMsAYTCsj1BrV9kJUDpGWHwqk8zAAe5cXWohWak8w147/ZZ8tdA+7z/l6vrdxW4ghiEw5taKDD
WQbWd26EE0Zjuoi1TluxYZVtM9IxKRdt80vnYrx3t8piB1a5cl16sqQUklfZ1EM429MDztY22DXe
k3tziihydlO+gCcWa+uOaAzqfo9g+Z1OawsurWwyvLjVhVhMFPJtOOKqaHjEoNgyjSNM1JAdaOPM
XSum7QB273gBuDJiLbeA28l74pSTRoHpcqpHxpd2GtyoeAr6Gm+GvGl4xLntvQyRuWqZPpYj6cmD
codpaOecrB4m8A4+Bd4K7CFXoz5en7royeR75r/n+zHbDBp9R/nE1MN+E/psGxzvnoZBU6CekC7p
I3m/3vPzbCV3c6Giibh0C9KOQVaajEXD84pyoWuETdJ1W7cNQtPdkHsoFQrCtB5Wge/SY8FcI/JJ
FuReUxN8EacrtFuJjbzsc0Pt7T0R6Jtgf5DE5S9peVFZ1p/P/EjGhHVa/YiJN0QsbMd7EmSY7vsn
e+KSDSNtX6dnuw5cuccaiiudJYwFhATX+o0EvUQAtbco5FnZcjlUbQPtyaovNj43jkFK8W6DZpbF
buyPr2p3Wo5JFqm+YFCFZqYAjhwauV3M7MErbh47OcAXukh1U9Ecltc1b9q2fI+yLmUkjolybiwm
sUFKQ8ynenyiIBMO8Yv8VDsQGx5ZW2C6z/dfubHJ9uc02QxjVazcr22DqXH7HUROzoSSZeQW5TOf
7N6K6Y976fITd/smB9nBsqyDvLUR4R+iHhkUMLt0DnwkS0Cl6ciDXL2wXTeYf7D7yW54HyxGcyKg
Kj+Mz/ToWcQN+Ezxok2Urz8autr729zlkm8uZvObhSNCelvz6+JJzvbMsQxJvmnL9T55jvna6Dg/
p+WoLXD/3Uj1LX+AJx0C5/aiZRkK2pnHfyG1jzfHL1E8ttW3VvjzGW3mPjrpnp1ZTd5F88A4d1mm
h+1P64+KXrLjGv46uFY1YknSLX67MEvqqCtCpS6KA/4IFmJZWiV7drM46s3woaI7yx17oa5iOr1K
8VGo3E6put2FVZlD2ayRaALnDu3QDTzDss3R5y+hWfDFnr+quAeRcPsqKR++G497JgTVKICSV4cj
rosLtcoGv7NDdBIfsYzQWp6bEZW1GG8lskOMcZQRp7E1a1fOZPte1SotKt7nyRKAVLH4SQYVRnZk
N6NENGJXZqPccnRy0b9z16gWSleyqW22fXQHlO4D8ID2WOYhtg8GNEKPhWdxI0hj4NFqB3gtcAGw
/6S+H1mswQAoV4POc2bQDXDETAKUI8z+kzOAwL2UoGosZP2JrBKK+lSJFv6wp/8uua1GQLhSrrgt
JfJDZy40u/3+8vdFMd0+D1/VSCOiVne3k/330wxAAlm/DhY9EudOyJfPla1u+thYYw8EYSpLNcGT
bYpTV9RggaKWlPVkk0UWj7ZqE7Pj+I3cWD+Pp9jr5SgGohcg1TfLD/5JOkyfdLrHEYnOtbqexQes
Drun8qa5FLjQz1qjNNJMjpWWqryadQT2GxpqF81foBrEu7whxnsmtM/Cseq6RKodTMsUDSXY4MtD
YjvpqFFZ0wlXbDrTBQvgrnURIZEbIJOpTu7zNFtLnVcPD4yQL7PHoTBJlcWI1I/Ga7BzZvzoh6iq
glDaUqqUFr3plu1sywtyNW5BoMVpWYk+N+B857H8oyz26TLYoNsAZ77h9DsbwnaCTAHhgwROtkRD
2kN12j9+B0ZK+1jMohxzvTAMINOZ7LtZLv/J1iLdOyxAnsVX9VA6NCJBCrBtXpB5F/tC/MW+jZ12
7/p9GSV7yW53/cEBteCwjtnYltNe8FegIpezH9nu5dPr4bN7YGAaVarm8Y4ZCrRdwqkeX+XCWv2K
YDnOBfZ+eUJ4y93lx+JQFkI6NE8IvSo866chc2VuzGmWLHliub7hX0kRhQGwZBhazg4Ov/eGEa0G
uTdeCEl8jq8Wb+PL8CqqNf1FqCCDROfRgfjtvzThNATb2rVmHN5V4zO/LEK+/KYuXGsvgFzwHaFd
upXC5+Vz+Den4NhsKd7MXKvpmWPKZ06LTra+LCSPjZAAm7RjMsk23Hw+9g498/oq4W0fcoW23TT9
xiXQiZ61yK1uyA39c6gczACFHfqPgEUaRYKNRsWJi3Y3e82St6YG+x+3VPlx+1nm3CvZRY+S+NWA
y+/6r1KmzGHhjH2hvJCm5X6ISSlweqZIrg8qaguzHYEWLA61WddS3VTQ4AUC7j9OTujn4DL0G2Hx
AZYxXYa2rrYonTswndFhpoyQ1aLgLlB8dMgPmOm1aTxvjjpG0EB9Lb7nieqiz3zYdS4M8HdXZ+Ds
2NroDtZFu8TfDT6bFzX9NZf8IyuLw9SqBv5sRlr3OhLysu/ibj9qicq9hNbHQ/tgxcgOyGExuB0E
mhpPNzyeX2HaXEzWcLF9vpyNl3On0p1zeFjwAZhNlsHsKnTTy+9NgzX24B/gEiRsYNyVDSvSC1bc
fS38huLuaK6nT/LembOetYe3etdX09df5xrHf4QEpHsLaj4ewpdyjHhuH2zwRLeQZpcijfs6P2Rh
S2HZuFWPkyGAG3ureGlnPm6jR/9Vl4d+y8+vXmjeSS2Ok9J7/xQ0l3C6syBWu6IykpC0UTE5iFdN
0tRcmL16i2xxTRfZ40tVMOH9bKp6JO3Rqr2ax4a4sfWXJHHUqhWskyf+doDaaqZc5T9N8wwoSmDd
U++ELxfpPHb1Z/M+eNpqdIVx1S4VfVvxOffvSkQsm1/tztkhvW4ndQoxYFBxWY2WkUCKlKSZfNdD
wQW/PqxTQ195LiAMWEW9q4+hQ+n+k5ytYURffEbwwe84OgiSXMIwPeE8HpbowSt8yOB2sIQbPWsJ
kY2M78rGO1hWABg1tNBKBiqKWXp4GE/x0gF2xasX/jFeVvaOyHQKyT6RfwQviWTlNdKT/I+n++pK
pWu2APyLHIMg6RaanBEx3DhQtyCggoCEX3+egu89u4GNSli9eoWqWbNm9SUVCCtHLnRFCOBdiA/6
hkU8yQwN3wqmM6o0yw7c2hG8bh874RGatNnEgE9VJ/NHbHYYHUDfpLGzp8diJ2+oKqcy8OaLrmqu
dtMHCIzzw1cLeueWORQjpwslrVPsQUBrnidfg/O/k11JNZjRv0PtZV9RqPxWmqLInQD6PSefbLtu
mpff7MbtbBTaRoFlNbb6GMItz4pTA3O2JqRx+hd/MHvOr5uRp/nmrFnA9KwvzhWpK93Bprmup6vL
u01t3UNF+etuml+1lwfJh+Pfye37+mN5T0Tubreigs67mrrEApauTY3s60m0FaeC21Qq3/62bi3j
LOTkyHZZVIvZXkESHwP3btl9GVBgOlJzrsyeg1WvOrQMC66yOFkl/rxEG70lsBJKx5sMa4xk6mdN
zsfNKIsM0d0HUnrqfjZkPUWC8Xwg2rZuiuWZlJvJ6gl+v2yE8JHE/Fl1gCeOwZ6sGyTux5lxuq1g
h2LX9gkuoMFrqyKKJjeq9IrsHymJ2+lGFezm7wOdqYfMuNSlXD3YY4B1Dv1fZu/z/m7xD82L8ni+
8fK6RatprYefjLvyFjNOjtJgY8aNZo+LbfnuKLltPRTh7/21QC2UOftLsg+/DRUPW7NCU2+matun
zAHPcJntsTxwLj8V4hnPurtXicv3a4RMWR/bynldLRXHX/fqP8pN4LyQzbvtqx+/uLsZXQoTpR8W
BXLEP12Wx6K/YMl+DkunDoH8B519OjTTqghscRfT7VmLiDTRuONDyGMvaqtd+Lhpgg59A2w+6/i1
J8UZgUOx5sWmRQt73lc2+PlPj0lXoH0j+sqb2FDF2/1i4463BNcelq3DvGXx5C6m1jVG6KK/r3/f
KZT908qRg+kXcz1uc0gJkp3mxlrSW2nEjqE3rXeVdFvFzZ/WhkHHB77dgOkvooOJCLqqmmieeyLJ
2baXLv2FOuyzsvT5SvjNij7yQy5/+8tLU5XgI0SSa8/fAoh5Xr8bJHMaCrbMIi958ZYSRRG4Y6sB
vhQTmAlI21w49F+0XVOikqUaNA8sqKAPvi8JcdSXfNUJ0PU7PO/rt/e8Apj6fMP7JqaaxfvFqJdO
XVBmrpHjWz+tlRsqXj8k1wCaBzg48Rc6YZ4WJxBxFJILQE+CYZdjukLkVG85PP70Lth4arrJchur
3xKNIyHO9sOE/Wz/Df6axQnBM5HHz0iQWKHWNoDyihQB3z6xbN+/IRABvOFnoot1OMzF6fxxFnrL
DJXn33fofm7iDbt3vO84+YRC3pEdw8q5GhVMjbAsLphVAd2SBHI2asfRYp3V8tsaNF6DoykmUEbJ
KS65FZgL9/Ty8XsRG4P2p37qSzam4iPJQplvkwXK7WKcqRVG6rGqlFiko2dpgMeFeLMz+l7dQyyh
b7/dl98JrwoXCXDP/8CGubVZpIoI7Zu+bViQgEc0+6n/bumzDxewsS/m8PqpKMYjBe+mC/o4Et+f
V9PnmpdqCuseag9sVJyGIBx/bT7rKRdbbGDjUBRT1247AUMAEcUQnFGBDsAmBxhhe/koC74Pytw+
XZAsFyVFOxFQS5WEekigDxLAkGxw/lqnktpira8RnGes4yLmckVYxQeKQX2QvPU7RmP8yba2L719
wOkCeaILEsxaGk6BTUz1m00Iuy3BL3u5Uj27bcAxeINL8nLZ6IFLCIHACdTPXiX9kT3mxg1ZjEPl
mgmSromojsGmnz2ly5YvEiqjyk+uJjY5ChZkT7g3ugSKLy4qRQQlpgN4xTuVcvy1maSzk3jdpawx
fg3GqXcAE5EO6sc0IjrmHQmd050aRiYyWUi7zLGdfrQ845Kmu+xmeC6RMByGyNJUKxIAqdh8mtG+
qkXMg3gVAwDrr9jwpaHzQ2po2/Dq4nBfQPC22yMJTjQOpzawrEd6Rq7zrAEeFZlP0MpTk8Pt0494
6Ndo2wOFK+JkkKUmIi+H3taydDHh9pexA4tWHeozccJMIyTOxTZ5XmvRd9Bdr5Y25B6nFg+hdwke
LZfIZC3faUAot+wNP1sn7CeFm3NVIVvh/jNnonnKRuRH47OlA59IpSaZQbyt3yQi4gt1evjNgu50
xOoojQL4yx7InjLa4uV+NUBBhdJmaxIaT9kn/ayHZ3/wJHG5kRF6o9Mxar786s8WFWY8yFfHbye8
7dXqGXdrM9lOhZAy1mSJihzybXN2FJHagv1GPthkXG8JuJOBh1pb07uH72Vk8Gr1tgDfQLExGLFt
dqSyecjZcTr/llEzMi786dw3eGHstLA4kibkuldgzWZSTUj7Id2FLmQ7BHn1nxl6eljBgEtfLCC6
EjB5lSNEAD+nBVUi5Oz+/FN2QPj95beW7TufbLFJa2mRQxFgEuo5v8uv8Rv6s1HkehbUWDzenY/t
oArNlV9lDUj8Jcv0nX+bA/B3s3pxuFQOYzl9Gc4Eqm6gVVLqJnnSYZPt5Fj0H4zscf3S59NAvqyW
2+rN53061CbQocX8N9mxb9xPupkzKc4J+RG9vNbv0oFp1t0MCjtyh018UujGutjM9XPEiQTPtwj7
f+XuWLYG0np+hESZLb4uKCHsR8d96/brDjulkOqhVwXTlJCIxLWBJG1aooIwl6XqCxgfhI7C7YeZ
b/quxgKBBgKJAMwM34vWl0rX80Odlh8Wh5n6J7KIEAYC+YmAWUkaR0M2eg0DbRkpvYTWRxQBQAn7
yaojTXdgCFo1aOEH9ZVIev/Ypolf6G2f/tYVkfB8/1AiCSe3vLyjZMNb71uDyozA9U8SNpO8XUKD
3Z9ubgTmBBYr8iJ56rf96jmeFYQxhXDctOeuFrXPYxmclw/eqyo5X8v2tk7pJb02nqsnur61/f0m
K0LcTmdGNtz5o10P4y4/tdbyY86KFavm0YB32LKVRJIRE5XJZrXbqa3elLLp/SL/TxaD/TSIcYbm
mjarGKVtm9SsmCGK3l6ho2Wy6tf55/9EqgeCPOPMdNXMk95pGUbf73FSX/+OdwJb66ZMAssrbnzE
sO9vMMe6cvkZ3akpvzZ3d85GeuLiXaWf5/la1TR2+7FYm53q+afiroK+9zKQG7vqZ8BC0kpfjw/B
57DGShe5AFP5p+xw+8ZZ8gG13Ouxke0pktUt9oul8kl4wJrcSTVL3XNvzV0H2vdLo3kNBxnYXFdV
q3B6zj2nn9FuGi+1r0InI91rJ7MFTmWH5twNDiBuWkGjhQc6Gp+1m/PrzEnmdyznoIw/ZX8rnLfC
vSKljFJyRkqEwpnEXhKw83ZK02Cae+Rj2TtKNJUliRLiH/0R3UCMBxH/e6PzT/qmUmqpi94W3Gnl
WoveD+G4H+SuY+XhoT4YgFvUvjIIlGb67tdmQ3bnjtTXofZ7Q4vifbUVMVPdimWW/pbOhvLLCMvB
8isbUZpl4iehGIba482NyEjmX1YOpoIgtfkM4LKBnKk4NW+SVS4VuofzheQ04WFiZSfQkcMretu6
vn6af9aNokwRLcLPwGLa6GCbE8H3QHigZ6FMdJaIi/k32Y2ptk9l6n45n58tywqaY8SIuRga/FOe
P0rPxB6JUyadbj1ITRlPqa258g7s+GrMipCbrfdMvUWwZtZGDYMwIRFkpuzUAI+h1I3vswknPHoU
5eRyTYuR0VJZZMXi8LBooim+VphXWGnFlu8sFX3SC2C1bnpseybCoepMhXED5jGzF8g+6OICKQL/
lWdAkxITDURji8gkHSl3wGtlmzKRmpJFtfX2700/3rEezJ+yNVYexhnwnXvZyNag+7OamWWZAnTk
ouBh6D4G1SgMrVS+xsAVmEVZpxjRY/CYmZrF0PtsgJWlZ4DFLGx4nQ0ufraWYUeIWcHEIkda7Psv
MObdy71fQSjm/hgviHu2Zi89V3AU6NnECZJW8Utt4fZOA3TPv3+NaHFeM2k+GxFBkngDzmO6sSt8
7fWtdMImUp18HqHsBH3DSx7F7i+/YEuAkQMgxx/aP1I2qd4s7zU6nTwfL2cnGLwZuT6+Eh4fL0AN
saUp2LZvMbbjY4W2b8XZDjbu7dgflESFx/2OsbK904dn0l1GBJFTm7HFHruIyku+xtiU0OaUZm1i
dgqRsK6CqbYa2/SDHPfyLXahc5BWwiwyvf5wNGq+drer0tot1nW97wKTuOjsnJNheM7Rbhf+nWKg
LNft3VqxnppAPLCRDO4kDE+qrJ/YN5iGwvHiwr9dj3mAEC6e5IsNad89FJhdcKfFQu44wQzbnzqs
chalycP0Zl/fhBDjJZBtNcbZyYZMzW8q1LHncyByb0ezn+E0ZjXrIZV3eiqKLlVkojKqOmMYwlqa
7u46WsoOleos/ifHigAH7iDN3Dn0+8skGtkByGCvMYZikZ5XGVIAn5s+mzy3hTh+WwIVUpGTFiyI
9De+b0s40H46YLYEdWC+f9zxbg8FGwhQrLRIVY7IONs0Pel9eQ4l/b1FQsjYRve7cslFXhcb2xNR
7CB0LbbgeiPjvGCOHm6GRZVvj4c0bPt29KNMl1C3pCFJaAewPfScboS6BmIg5p2SB4/Iw3JcmPAe
fYyoiEe3iMubJKfa9UngW+izSOin0BjJXB49uS2I4aDyZz5YsS6Km7nIHvyszKmpMMFVgxPnKRJk
iEfPZ+aESDQ9NbxlRh4hiurtB0/BTSAnUMuTOVP1qW6KgMclJMLI7L888U63mzeD1WvJnPz/o49i
ihmM1ycztCi8isst97hMd52B3cON0e88FP10ckLRm6mfUtYb66YlL85HjMbj7YfNnITV+DDZqDmm
8TSUP7T79mMjpZY1gxk1T3KiJJsp3NSeH6dcevvMPv3edKlOvmkEX8N3OqPMB0WY0psW8WeuLUl9
0FIovHkg1lK7bW2m9nL5fZspN2MjlKVb8cEw9EtEbP3OE5yjhpTBuYy+Kv3SzHrgfC7N+Jkuxq5z
+F46/iKGqp0c9XHO9slYdRF+S+qnUXjfujKr8WrMnuWeUQvxijiJOAWXjgmf+TBC9IKhkvrwcL2h
XxvpNKY9agOZp5TN5iPzUXg8lurREZupjyu9uWCyoXQkC/v6QbORSqlUkt42UyOg9OarQ4BaQ51Y
dOLlG73j9sMDA99XrLdNfo8n1xvT002PzlL9m7fMhxSE/YRZvBqnPkpvqQ/jMS3z4nIrnJGxE9c9
K33yK+q6AvtBfwWWvi90DXRuRk9Y0CMhVKKYx+to4iPX3N2iDJQNRCABnRvWPtcvqiBdVJ0Rky5z
IZOue1JU6cNEvKheeKN0FY+6yydooXL3esRAo5n2Ml1YCPw+D3cBAF++iFTMz6r1FSJBIWR7GRfy
RwvOKrrX0HEteEcLDtLFTfLc1DApwmvat0xgXmBMZsbA5SL5Al/veYQ7Bd2gFJgz7OrLt67Gt5zw
8GfcwrNwliI3rgle4OWGkPT/t5tSzP7rGsDPMVHJ4Hr0cTFdpFhSMlZ+xakQP9dnl0y56ws8Gh58
qnOMVy/v+q7vpggyVRu+i0e+1nZigKGMk6xBozZPD4msWUwoVHCT/KWvp7xliaUlt/ZyOxHXhYE6
u3kiI8/Ndfb48m3RxUizGBFi4iiSf+7z6E+Z4eb3DSiw/hQsucPC8Ak0h2lFXVY2j26+m3cfrux2
En1/uhxwCEym9KOEnI89jTPCcbc4j7uOVtNRi6bfyiUnkKghRHvjXYUCNKGymWxo+y6nn+7ZNyzI
o2uvGphF2GvmmSRNN6LPV8RqwptXIEbG/+jA5CEgQx66QPj0PTeg0TOY368q6adNIzuYd7ODzUP2
KT04kymiVbeopAdoVjedIjOjgivihyz4sbJvhKLIlomVrbHk67Mu0FdwWZhz89dspr8bIfv3b/lT
yzzZrDYLmo8gfuJL4lvpSlGCm3QRSZfvv3tqFrI65oe3XLaeO1aL6c5x2coU71W6lLK0PLbnL3cv
P5RHi3fbRAk8BLpEbPTvRY5Y9QUC9MQRzJ6ESL8kab3gAVSy68pBYjr2w7l3c6oepxKNVfZqbiBF
tVO92DVeGBQAi8a2Z2jnfwYza9Hw5l0q6zLZ/NaLW4oq6gZ0l/S4xz9nmV+SNfurhxklgI9ijVFT
+y0qulyYrBq/QxbAV5ZLVU2xepgRrW0H5l58Wz5pV/Vv1cx0jqb66G9y+/hZOdLK/GvtMFBq+Y40
wU8px/khOFYBugLcXPnWgqjYAiNEkVbtkGz1PT2vutmfBHHkJfn8aypbmXnPLbsEPpQ8A0IvYJPl
3Lr6I/1e4AxRppwD2NFmxeAv91KdbafwURrNquQx5XidHzC16V9l7+eIrWXyQMdXYY7Torf6acDk
gfVf3GpJrT9KKW2SzHj1QRZFPDLLEu0Ux4s0QJ7fnHzOWttMrVCsFb8rm6wc+2SRvr/5amAcFEpI
01VsIBmUn/cLK/hw2TyJ+RcaN3TfsfLJNzwW0ddEhwvlw6AALdxX//ZgWCVs8+94bnXB9Vn1Zaeu
20xt1FsMru1fQzom1y6Xqs4MnY/U3acqZseaksSdc/2AzpUsV5Xcc3aIzE6A7pDkUnWGjWQi1kj7
nAti0A1kDU23UYo4ZNbYFld5UymxUdwl22X1QPZtvr+pBDmyVH4+8T1Ayp1SGfAacbK1YiT76njc
/yk/Io/6JbLz5cCOqage9AVDQ45SE/R7V6f3+/zTH7azh/YWQ3ZVmn79DFa/jQMK3eS9kKjFQ5hH
hDr5JZAxJ9uTf5ZF0MoJMhNBkSyGld+WWlwm1N+REQfuWDQX5h51vl1J7qL/avnnPPB5VLhbnHpC
3jNr0PM3lh721/aDqBpZv4haE8kQCqRMLT26vC3VXr7at6dW+kcOb/lQfnebTM596rPlZXny/v4+
fP9J/qjo97+IC0xTf51N+Tn6IXv3+3Y6NVYlaeDD9+EHq4sgeGuarbROSW9e/mgYh8FD3d4ky1qK
N0blPlNPkTS+DbmLRDnwSrHy+fDLVazmkvdNo037/nTFeY59RJeKxsxqq8o7OKuco2OUI3gdb6Rj
3MsO0hU5paKh+Wq2ubqhW7lppKEr1fQg01MnFJvoxzvy1XwVBb5erMaxqGe5mL4Lw6ERmpjZ8oQ7
fhd19nK+UaZ7mUSjkle5ZlwWJJHKTW2yr8R1ajdk+JYVlllQES1G6CA7OO2qN2NWZ665ETEnHELj
60jF6vSY/hzE972442tX942PRXdFzTuv2CINlUqhiaKSe9o+FJ62ry+9PMmMAVF0SaBRlJy2+U1S
oirt5fHf/mF1f2gcXg8Nas7NUrLoLroKP3SLvfc9ZSW2XXVfGQ7Vxbl7nzwqg/P6rPoANoeSN/lO
VnIIs99a4OfbylC03px/oofeplXRKOn4n2r7+y31nHr+ra0T1ZnrwuC1bLkd1Xb25cnPKTn240+q
rpZ3tRhuBxqZL/e58uNjjKd99US1+s/mktNJ8+Zsku/Om5dDQLF5as0ZG8qMF6U4tzL14vPL8+fk
71HaDyOmrgiBTxneTxflu7u74Xflw/19+OL+bkC2c+WuiRZTLV2LrLt0TQ7xwNCnKSVPcnDsPAcN
a1tVR9qHRT0UJTywiqgapr6q+eFX0Q+zHppRR7bAupN+WzWzbz+TnwmaAALRZ08CRD1L8+a7aZtn
VCrAhgM5i/nwaA14RiwHfM2xRN2trTKY33eNT7XSBTSLkYFpx7I3XZ8IeVpI3QSMizdBMcfJUQva
TZEKnD0Cz4iUB5nRSfNSTKg/7o9D6HZZZcA/bOtwevwRUUByt7LAAe4KEX2qcNR/fo7qbsvRMylq
P88r/bT1Z1tBjHxNIW5w6vuZSp8CEI6Bt8UbvTMKb469G5MMYfun7MmzSmJ9f0QOef0WgiQIrcrZ
6R5noP76CRWLEmeU3xEEpCogMfwhyUSBOQoF7t/JV/VVJc58RSNgMemkpgnNqJ5EkTgarAuqfgpo
zWm4f1X7EAdpLNH2mppM0UgP8TeN2Dqf59dnK0y0DiLg4MQ7JI3VP+OVoVb++hq/PgqhOzudc/30
OEEf24shYWF+bH+Vu7E2x+GtRx3xzweM42MRyjy8vvoWzXl+7fd1pdIhrRsAjh42nJ5VlXrUjNdo
pJOI91vy44XIi3AfL/F+PyNXqMvGp+N5Xn6hYBQm1KXlPH8kzTgDH/KKhOUc4yQC+0XS0bS4v2Zc
t9ezlnRTFWcfy6xUeXK0cWRaBT/FAV1Hng3G/gy5Z/+8HW4i7TMzPWcTIneFBzpGPOLq0aMwcGXX
jsuQLjf7txWnElCRMp3omKnq8wusAwMEozg+LToprko/rl/T6f7gBEBBB4NVuVe9qU9LrVSi2HIl
1aH4Mdj15o2Xcitd3Tfl8Ca96ZN8bR8dPWI4xNnNK393huXlwuKjJXqAvjpZS48xcnb9r2pJTYUs
+u4m6uK5kAu6RVEgcNulEb3v+rBrz8XF/hdMqCgHyI+rvP27Tf69ratvA6Qnx0uCBK4O8er1E2kh
O1r63duq3Ol0ntT20sQyZnEZxljeNHEUk9XolKQrFTomdf5rk5xCBXeuAlssb5JtsphciPU1MnEf
6qMNU32K6sSuC9UZPnt8EVIezSkqZySlV7Xt/ffd19D/RikFEGeFNkC3OmU8BIswjuxj6H79drKP
IQD3h7BRrMcop75xmQ12S2OBKW8FnawTozeO+Dmu/ndTDZiKZ5S1EJ8sV1xzunorv8+rCPzZ4+DF
DZCEMm+OxmE6xqzYGsSRQGUllM2DFlsFHKIlF2qXGfCoqNrHh7qLqyqJ++Qe99axaMXjqhX6guvK
goz1sja3y8vyrdifKqXm+0Wa0P5jB/oqa7AZI/hjbSkZalTe6/EsVm36aSbMfDAbEUYab6a/kV5L
xH0+iFb+9BxlUy5eLARTfuzi1hb8R8Qg8cOjsgmhTwgrVwCBFh02WnBfKTW7044pt1fZyXZ1V+hH
kV/mPVeHAJTjWAt7x96uBWovTG+VJyHzXD9UJo8K3ZhPxnp/fO3mRTNevLP/hW0WVsqRKSRJHGdO
UJv4TpU3Vrr75hIO8wDk4wxr7WvTfRg8PDzsE0zqwSF56f9ViaE7MjXbZvWPavqR4V/o/m+QtdbV
47CgWMHDQ+e7PKC6YlyLG5QfKBM+xI/nejxGQY74/w0I5XgzFX+rb/IzKBYCAypvIiTlN6V51uXp
tDW31DwtvyunuxI/vXGQo9RKd480G5labTyktJhtUhS7eBDFrqmfgav1jd92SOLxZVQ06e3j5xrj
s5IfzoFh5SNV7E07f6v+Sb6nblV/3V1USVRUabNUeQGkDXdV2i5mypagoQpBUbhjJBZzv2vHEQW8
WPL3y3rRinRd72JE3C6Szl/1XHm6Efp5ScTek/+d5dut1tC4TvYa+2W2SmKp7ioqgXC5viipo6YZ
kCJgHtcGZ4azFvdUQolrkK3cfKRw9mLW3xvCYZk2SonaBbXbXiEpsCPjsdTJUcV8Z+SupSg/NkV+
PiuDAVJtBwex+e9fMRmNLPixtcbCmYWzxxqZqQTXNaZUlEsNazqM9BN23k/tpxY5jGv8vNXF5ovv
Ckv09pTs/rqfQkA+4VA785+LnV8uR+tQ/nRCMc+UM5yqIG+BKpbJxrqHgKSF7uGpVb7v3UvErmYe
FpcuiK6Id8WSxr17Old6Ucaw9SF1rz1LZszHa+8sE3AStte6l60gNfRiBU8luYrE9CRb/RtuavnG
9b6rrKrxSq+rkDpL8mU2PMuvrYXOKY5PKn/q2rNKV0zPffu6CsySQ3llNYhVgF/lFfNnOm96u5QE
UhDW99dD2OEv6PCfNa6z0RNcxpwv48iWf9U0mLdOjUNjUf2lq2SfzXcV60luBW/mZYksK7r9d6RM
0483xG/n5RXUgjJTBZR5WdRPhnAMGDk0lRg6P524bwl9lX86kHvah1Z7nxjHX/22cYv79vIaCxvB
hQTbPFyUxg6TquXj561MA/DuwsRo+618t/JtAdHyffQ3nlmF6KThdt1U4u0yGhyz5ENRCEPBQnp/
f9+bpiu9XnzDMPNwYta2FuVpbJrzxi1Zz17vqbOrdp78m07vLbpTl9/tSeS3+lSqx7CPaT1NV6e7
nnfftXykuuTfVdivBtzUoxnkRyvMzk40Tfvm5UX13obnrIWsDKPY2B6+y7RD/Whxeerd37fm5buP
z9qhcWmqVt4P3z/e5SLUF3VJ4SCf4aN9qd+3oFzNRwbPxRhjllmLu8U6uyrDGPHrKBkc+9SflTRW
/8vcrtsIfjuxccVCorwFwx+RPvxPIlZmDGorb0uiR9lsbBYSTgZn76Nl8Sw7UzWAr/vMTfJxaH93
D37kCoYvkBpN7A+P6klcNprH9mO7PWkXK6z0U6X9OGx8fCbD2KI2d3/3mUYejnIs3/LwbWVGEg9O
7pmMGNEPAhzPp9fD682T+2B2N7sreVzxrLbmVndxP7+P+/x+dgA6K1H8slR2J//d+Mo9SyWUxbsI
RKyggvhtncT5vr1tr+p/dJlletse+WuEoQzTtjZ93A1nSWPIl+WwDTlWF+AgNq/us65mrIeh/tcO
K3NW/cdURaetj+jksHqYk61LWvJAefeL/zFn7xRGWEoAuLDU/v1bvf77K/8LM6lOGOd+97BSRO6e
hHhlO9pKhX4V0BMcpWplT5VHVrHfPv6qrBqbaFzMKB0dR4T6buhOM9Ilx2CKy1ObWrh6kb/GXISK
pC4GTbhhLzxasVfLY1bed1Sb3vciVHu0S78MD9D5iAnsJ+lavNbm7BnxU4aQAGxk5oQB6t1kv2pE
VRvhhpM91cBoZEAuccTCG4vuaxgyW5WvAxvddX47h7B7xC7D2ogPkMQtVdnH1MKaBQo4BGk08jo6
nfLJxj/cc24t/Vfz/mLds5rZ51+cL9a+Wvf0ga+Ox/VbcZKSBcP63MZdTcJXkdAkAHymmXwO0tWv
bLA48ROYlZk9yqvnG92gdm7zpb5uxiPx62ka90ACwcdLvfQG5IUNB6/trFPO6pfF//EeSVhhDcVl
+ksktj7m6+Fkx3GoPudbB2yoPO/gQBMlgN10TaAq+jN67qBaBV0Yc48DFHOTreNkL7dtVd34sm3v
AAGAn5iBpYY/xVyN6xpfHdm+F+OR3ytc7hyjG/8zxTkv5dfwQ8L3fn19lYWuHNe2woV65Qulqv7j
0i04gBjj7Proxtgv42rcyK5mk+rkKMYbHkps+uyCy+uiKraOvfgO6hdOzrJHyLzbccPL5Btw/VbM
161Rivvg8Wz4RAHukPkMYuDVRo5rHQMIY8wJxZ59/e4YSDLg9PDtB9L0heoenXyoKvo+f1efmXub
lZ4ZDl30vcQuH3BOUGAuU+Pav2HExqBrw+SGyaoCFooFqXuqPCaT9nBR+Zglw+HVeA+rlVPH8x6P
eaSFcjzleV6c2TjfJr90NKhXsZi6K8lcpIA8km2k93DDs4zJEek7Ivb6Nka5UgN19b7omhlKMbNO
oPiYTTRJZGV7mgopHtkywq/Bl4x5l8UGuHHE9UQtuAzTkr+tGeIxneJgMgPCWc8xVmNCx2nHdYNf
6LfoEL1qlEptM1LJaFknsrX9lDYGW35Nr0GdxUts+NIIvST2cJJwn6r+jCQOoBtQG9KfBc9jIYp1
RNgiBmsM17Cmcv0tJCnuO518XWjihbet8BxyhuQREzV+by4H0nNdIUrlx6upAz+rLmzeSzuyTki+
72+SOxvzf1YKdYQLqFrotK3DgMv3FcAoVVl3rl5C2L7hWpwujXu+OmgGOozFGh2HEJMCQzGqDfkY
WKdqf0zi2bNwo/nx49fwV498b7hNnQotSy68SyLkpMNjX396KU9jG7fhPzww6+3XQTUK82/PGn+o
Hwa2rDD9lzYBQltXZ/xYzkP8FdfkgpYu7qdCoMQqXi4ufzTqqzIa/bsxq6ha0LGIrSHa8FPxIUI1
l4kWuc1cbevbdYUDgCXG5LWtlINDtjGRr+AMY97GjFwlQWSPZ2hihDExyBs0Sd31h1N/ddayc5rj
5it4BciD8U9aOFbJOGTUd67PthUWdR8MQumzHstorNIyzLiidHgNikANAju4IkwXUOS/1Z/UlonA
Z73AU1Cix+eLnQK0iEFwhXqsPq/FCVKSzzhaP6QWQrAIQQBYrkdKFuzZ6nCd2JZxzvB/P8dqUsCf
kfTo+B1QyKzGHLQE9n5G9GP9jFTTCZDtrxkLQ8zJAJxIMxsAlxXxutjED9EobmzYRHIRL2ufpGZr
Z9hMuViGjcFCk0UwCT9BkmiZdSP26Yj3X5azu3BeY32OHVD1qlj2fDHejg+ZeK/FnFkVk8f08bq4
d13QMChGsvl4ileAJFChuPj98eupW1BBg3qKz4y7l8dYCcCHwVi34uZqF8AoeGPgse+k3w88zI7C
EmQ6TKCyl42ZhXhBxp7ZgLXrdIwN4/U1xsbGZwYCxa+qj8a18eurl9lu2j88K8N1dWcIVtd3l113
VN8m9frIaPLjW516LItVTLtcd32vq0/e2h3Vd29blKsYoSq1A6suSFej/1WO9UArowuf7S8x817t
gH+1wKSvdqq/PPefvc0eBY9zXTIXOHFl0wqYEgdwVK/XOw8M84FK77GTBDx4xQRfIabj/nXfCsOM
XjxMtVQGVPTTCTM5rng0QEeFifr43H1Oa8W8Nh5Hv8eIj36Zld+YeOON4r0xL66g4HhVAy/OyiW+
qAsRVysuIRD1OlP7sUZSjWK6xbbiROO6vMYwi93MQAswHpipjy1u7Xy17TWXq4usau6eox3PbaxR
MlfRIaZPX2e/jldJvzt8qQ7Dj2sDcsIMmyhM8IhMDQfxgywQ43PSfoTmsz2P5cFgkwxuk0L1379/
IycTg+faTkZBQKbxw2VEvXnZZ6UO7Hg6Vp94N9/lOhvV4LRs1nU3u5UWOzAtDtLrddUVQoK9rmiB
34aExPUoVf/8RRHk1o/XWNbq6VernkONMqvNYbRsy3G1eFnELFOxvoVJt7WtWtAsCaeuhLjf/qFL
4qO265+W0EoKHf8CF4t7Dh8wIG8VCFHApCsQVZSaKi3GQYa9uh1eUc2wKSBXMRVc5seJ5JOYu3HE
ZvbfYayb0xOvMuzIOFqoF5oSpjReT4B/uSid6DPCfImZH8gcAZdazPMwAMKEue6UV+fKm2I0xhU/
VDGwYiiUjP1CRKYizMcIe3703OyILcoseXyMtTzmgxFaCMDL4BppU7QyJrFtzDi77slKdlwuXFzj
2FsCnZmBOcP+xft+iA0i1vUwpUhReCSe8BQLYpqvwWCwWXxTrldcY/ipEloM+bRl/T8T7Lr4GViy
Bu2zMa8zwdDAqLJzjI5NAnJ6mh6IdNwrXpyW3ZQmxpFuHKgpikHVL+Z5A02XyohE0pqL30D6qM1a
s1YMj3PDntvCR9b6J6VDZH5Rvhe2u5xUrEmlXqn3IhbYW+8kvkfqe2yt1yMGmeRTEhXFpFS9HjEQ
Y0jeGKKx9eZG+awU0lIvPyiNbhz0TCWvndsyxpbV9MPasguN+JHgtpEo+FOPGo2a234hUUnJxddf
jzSixaKSH9wOji7HqNT78xJsIOdxfOXcOc7tONLtqFaSbWQkch26c31q9yTEsryuKXonCvYtW9H9
vxaGfX0jxYviS7fQVvWn0D518wSg+ifSbNlvIR3ZinjGFDsVCf/Ckj0b5oRYVGXfPof66xzRQKm7
OFL3m+GpW2p/VU+9kzzaI1gHAkxWoqSC47Jdkl6+fqLSRZLqgH28bMTuGh5Q+GOxA6eVk4nduFBD
Yr6tHsdzBH3IXmgCinpFeIfaQYNJrCWkSX+flo3tr5cr6HGQ0vo72L1LH0PLrJ2bkqpbdq/G71Op
dmwuG39Nm3FHvtdf83ew72U7cT8yuJrZTg4DtoBVm6l+tmlKmwXertLo5e6E/11mNp0sgp4I4rlO
LAQWgMs97IJzIh02YUBfNuVrvKtksfkCoNuKyUzlafcdNeCPfEsKCzdHPiuaRJnJaI4eEdZrxCeG
HRGW9fUw9TUrP11KPo8FSu2ci2l2diWvu1Ha8uTTQm7LMX+a0feMekvKczjx6Dpqno0dS7x4uvhq
GFiNxZO00m1vS3Qw+t336g8cbg+adjvBIm6SQIt1bacQDVW0SwdGi6P6hhyw3fhn9OfjQz4sD0Qb
7cYsnzwDZtagxITX/duk/uGEJcA3U9P4zPhspJFrd8dbg1xNU4Z3EL0XdhLNSuspgjMrK7y26A9c
vxgdye+APrIt9BsQkOXLhQey076XD5zqcwer99xBLceMRqjO6PDF04k8wPc7TKPIZUXN4S+VfD/2
syMCav/ZbikQxWkSn5uZxPXRPYpCv19keBTMpQrWQ7YOLS3051BtSiHIr/90A1EqPNvRpqc6KLmt
wWFapEl09evRzI1xrHrrF2HA998mGODYKQqrhbr9CcVQd52mgUbEOSv+66zjvONOTUYXRqXMaNcu
6jxPyfB69eVKuyZI7UYREcTmerAbp7nSI7VygoNOhkCTL207wIphHuQVEA9KFYl0m83Het67idae
CW2sGjc/i8rttvY7Lk7I0Tx9MTgwZtntF7nAA3rcMYnCC2Ia1FL+WLTKsXFSQqPPkjx/h1GgT9J5
lwNwoAO2Gxc/8sHPPdAnmmZZedLl32+k6blIiC/UBT78yi8WTwYOVJaesiqpTz5fHe50U/ak5KDb
fFkdy6zKw8H9xr7Go09dmO5qPWiTckK+ALcCI39mIZ7VqX6X3si7YD9r035SFJWYt0qNc+1UOWMZ
9ylvVm+ZiAGKxHA71EW0DcK/ZN5cEhhklHX2rT10FyunsehigXB3U+BIfG4sOfiegXua/nW+1cih
HCewISLgkkdtT3z7yjejVNNtXOGi5tWWQiktp6tH9CgBjiYTsr0IzM2rPl1sKajgTi6lAWDZVczG
0tFJTS2FrVVzMS5Fan0Izf305s2JqgQI36pOCZGqXBu+O6drJ6QlY14V4eJwgVJxWw8nN5MM2Wmm
e3z42ZqVa6ytUfvKj/iGVPgcp5pr7Xtf6ipihuboeHgjU542emVd5xJTmWrfNI+Wpm9tXNdnbA0x
QsoaqyZehkUl3yoOj8mGceNMsCfTNhU8AbZJoZpu/6qB+m3hJxvEiqV7/K3JJCwrygmBdcheqErM
+ZjbYzattVq92yj0e5d7xbBPeMzkMTLJy+DvbpXs2puufOh6oafuVGV+Zwvusvzu8wPVvpvFpshv
dXf3M1Sspruvb7thnXx1dw20R7WzLlHN4WcbyT70ou7OJPHWA8ZaLzM5AMpu+vNBOA1KIw45+np+
01CYT9BhLah5AB/Hkv+NFPB9l24U3gyp/k0z014KYsDfbGBg0U/XyfAhyZRrFB4KjZ8hM7NLuFQn
nNvKlZH4aB+dR5bh/xr2yKe9eNt9UTjMkEy+QzO3/vIsCtmDsajDc2yQ/hALJz1iC/wjM7vQVegl
jChKk5ZD6d310uMnoQd1F8otdXC0JxzlHKsPxQUwEItQmEqn6uSFPZqqxi670oR9eZYsKu920zo0
rlB+L5IszNtfoyTQsZWqZV2dMBpIkSiZFCbHXj0dhpdSIf9H1Hl1p6puYfgXOYaKiN7SRUWxJzcO
W8COdPz155m6zjnb6MpOjCJ8ZZa3MK7gcdsFa5TGAMGXGxFb/Izcs8UJsqMjHVvhMsJ+wZdboFKS
UzRh7ORjifXQtmAN7CFqJ4wVWY6TwRbFH3XyAAXWoFnGPMQgjvIR0nGNg9jcwxa04ccSvikuBR5Q
b1Lq0XDO1hiXHD2FLQAllA2I2JlT4OPwQ5LtmmDNaB/oaA7DpeYTY/2EXobtoBtyfVpubqMHZjPg
UJ+v3NSmPTtKDCznJx1CqEUf4GGsN38SAILr3g9OReB8oo/K9ySlMTp4TJ7eY56Ob/Ny2Vrj7b5/
YYaXO6hrzV9BY43011od9tcAB186cnCNff67XeFR5QsD/eWdwWogw4dd9BXSO3u2SwVhRQyW/CiF
gS7tJLZrf0u+TxUweImU1xD1ARJ0iaVkV6a+wsxkI2Gz4V8Jh4DKDrJpteiIQI/FxYI3JRseGQx2
K1v0DFlpTGV0JjTBrQHpLoX9uuL/Ew6B3Z3n5z77qlRJMJSXLVuKsxB0Fp2VFGKkVheiJcLFp1lA
9QOoKNu9JKzQzD81k298JJFN9ImXvnXZ1G+xqSKuyqbRrJeYb3RkFMRHtrIj/P7k2GLfZ7+XjTCb
yob4qWhQzJUiCXJAJF6wugBnUmV5znrEDZepCJNkqIJLjVkqyWBmvtV3OQjWLJZh3rUlu1iL8SaZ
VIkStcArPs/j1aF+iSiofCCJS1MKvXKTlsb3JkUX9NFMRMWYZsQT/9IwmEj/dmh2NTlGgpcRysGk
imgASS6IxADFY3k1iQvQHZNSbbKIztSeoFoQm8izxEyM1yZa+QJxqHZxPtFOMi7otBJpEoV+LgIf
Yf8tvEK2e1KY5nVpwhD+yIFfjrImSVFL8kOZJfJc1d7LvOV0EjOGLvu7wng5E3h+n/Urn65CG15+
uJf/4WCI56RCK89AQoBHCdtRTDXZk0FvfnhgFUG0nPWeJ6ko+pk+8lD0VXlf+QsJ6mQ4fIN9QmDE
kn6DDZskUSPgJF5SDg6jPLZUvCB5M6lvIzAlZ/hf6iu1+28dQxJSCbjk8OSKt1m25PNAi/M7kBPg
jnOOvnX9LyKtjz6UVKulUi5pJqG+22EAyKszmRk3coLk2OVdpG8ipe9v7QePP04mQe2iz1WQKyF3
ugR8NGl9NVcRkrlyQuTEyM/kE7VX/z864h0COD5qvJDzARAMeIu8FQLKHIC00zp8jO+ZImdeEMHI
EcmoBnuleLniZXiAGiodydvxcSS+4ppTPIFi97G6hrSGvBQEd4T5XgaOwErbROMBY3OOlmuEXTSc
HECQiE4T2yH4cAPKVZlQFGPUtNCWocJJTWkEGxAk3a5/CGFEqELskOiD9IMeWS1hHJGVBlpnyuu9
gUwxcs64E1m8KySlCrJ1z+RXd58fE4yhnND94/nQPMQJe8Wx8DKwYzhQ6BKQ6+7ChEp4xgJk6LQe
NoflGsXOcHKmz1qukdB3w7kCFUEZJOwI2IR69Ukh9mjT4ghJsKS3CAEBYMWD7wm3SX2ewNa3gxu7
PpfDAnAQXD59L6xBvQeWoiq7ghS8LkioUmyhEAdAk6bAYyyWj+jNE9tV7gyBTyqxqt6wt2Ba91IH
IgDl0kf22Ukw/kESiPqIAF7xsuL6gERHGAgIv77fyLNR6ZHit7VCTtYFFWseBQqA1r7+y8i2pLOF
vhudhB6d7ra1YPNVSLYBeFoXVN40I3Ene4ndiF4JqmRc4Xfo3pgbsu8+Ub4/I6yPkwd/A5mSKgcq
yQyw48XYS/Fl39B7RkhMULIPs+JPj4IZBvNkvjANJXjSlw9aIZnxQ/KA2AylMG5kHWZig2xmbwkt
gik+srzM7mqHdGYgodvgSDgsqaVJIRz2PQcmqTv1TQ6I2JrO1wPgHnf+gqUSwyXZP9iJCQGRXKM2
LTBEhFK4EnePahH/RqCg0PUzDoLmVIflRycWIQ4H8g5qTvj2OjKH8bug9iMvhsIgXZw+mGNZjXEz
AKSCxKGbLZRRf/hGpeyIwzGhjkx36ACuQiREVMEJqH/T8bdgElKwuXL/ef48QRfAI8ce8z5KB11b
oBah0QBO7SlO/FdFMEcef+UhP7w2zQlC5jxbdSAPmgBpR1qQ7DAsaQThdAudo+GdjyoV6oLMCTl0
xDD0yy7G7nQDpbofdDLnScQY6W/Ag0Cj9N5oaycUlXqIxRI0Dh9u1yxtKppGQnUzHIDOGr1nl31v
dFnHw61doiSIJxuuAcWwjXxggaQuHSGMX38Ih4zroGm/8SqB2buoKGxQohtoQTlIRy0Hdj2/a3lo
enCpcvfinO1o3HBbg3LRRj/3jNefhZx5ip9Nz2hT4oajfDfPbeTGjQc1e4Ahu84hBH+j4F8FydJI
ekZBwodGTWblhW68QMD8QFcM9XoUoZhBJAjrnvSDFTe0bjDm+RtEF9Dw4SrSR4a2+MP/XUv8MvQW
ys8IaTrd4wuLBOxnUSnCZwI9Zez4SEz2BSasqZEBxAcLp6F13Ds7NRrrdPHWdyY1mobGurYhxY0r
ZaAMr8Oc2hyiJ3530graBDXwLNacWCecNgLFIcq77Wv0bCniVZ7WN+OSa8g7tKysqVexpWAnzJ6K
lELHLHEluZgJVKUL/BWrWbJWGmi688PLGbz6FKKMtjVC8GnZpFs5MX+IJJVTUrODUhJbWQe9Gx3+
b3a2UYZIiOZZR3LziWBCm5nceDkYXqpP88wuwqMK3CDEPAkVgRznDaeIsTt03ipeIBjtQHAVG6a0
a1QwgiYRFBFQIU+OTn+eeJ3HC+ltk18/APQBOL9gU2jk4lynNxi/lP34R8pLFFOpygq8llwLzh+T
EsEG/DnQMqOI6Kq4kLnICd5J1XrksYNzgP4UQHbvvUeiiy9ktC7zsj2MNRxShv1bUHXHKbXIe5Cr
fkglUfUbnUGleRcNo0+1sHOUZ0HXquttPnl3x9rTrdt2Vdgcc41XDus5/TYuA6wOMoTYfMtYGMQ4
85yz30gd1EiwloPqPm6rayQ1SiSySmuBKL7KRkuTNzRunAt6vZ6KUAOlZ5B/F7vbE3Nj3HY4O+89
YmDIebX5UBe7zE2EnvkJX52exfvyeo0Wfk5iIvhoyM+p2fJNE10PfgKmEMVvcAAQ5+iDbE0OEsV+
RMeQb0S2DqF+xcUsnlfSRGrX6ZQdmFhwkZ0zyqXhoKma9elK2/1moTn4/EULEjwSf4slOdZHuCtj
zVvqrX1O1oXOFrw1cO2syJ+XeYDHYOnAvvU9SkMjRb70atWV0UXf4NTkX5zOSbBbTDr9QXshM96J
g2gcL9AgNsVESiy22rC9rkZLHbypkX007vk9p/2qIVgGFaxLbt00MX3GBjpryBd1Zf6XY8CliL9+
RthEWu+ucyfrBIiUQwKltOTwAiiimbCn2Hdf9iODBIYNGCKERqihg2VH+BAig4MTQmZo2IdRYCjM
kNbAx665R7dcRcBFJDJeUHBQrUUrpOc9eSnmbmk/e9M2Zt/xQOWiVm6CmAbWKrdhtrXrzyE1ia0q
lxfvA6uEv8BBbu0OdT6QOSReyU8Ktkmxo6td39332Xwh0I1S4t3mVGcP9K1McbJRJeJkr6bK0IDY
ZnFVHrTP24PWDFoeErpP4bexXCgQtdiQAVY5WKKP4nk5Ro+QGQdPjXUEQb5nR2cIPdlV8CgLUXBD
TroAcztRRJkzDbhUXOInyrq5kM4os8sZBruKAF/fIgXkwMrfLiE1ONeb0QOFCFJuU2CljroHtCzw
A4oYWBTHDCOoQ+/EScRWtcHnSSETilYbRjo8J8Zyg4ZK19SQVLO36GEnoiLcO8HmQKOOtRnPxxPv
keSsDmETzwlda44uJUy4J30vTe+Cl6PwwGKKPgFHVc5wq/BvF7216O3y3xClWcUKgUSeosNdM3hD
HLl5LH/5QKIsTwJEs42OZ23wZA6uA5+pj/QyOVZ1xEL5ehdTZX7BX/Eh5JAZLSTm/D2j+XBDaRyo
+YGjxOk70Rw+Ji5jHFLMeeR8AtGZPbtmHzYnMKdZdewPyfqcctZKzQd8OaNa4Ip41tBEldOikm1X
OrLv6KowGvqEA8fi2MLksO1zIEwiRPSU1OQP8ET8vlNKfkZVYrdF8ydHoQuBFTmvvN1br397O14T
iRYVATvqf4+O/mYUCwsjDzodvH9HvXDS4rQScTytLbBM2t2UZB5zDfer+xRpF+U6y7qDfmPZhu/T
G17uywdF+HCRhavea9Q9E7Zx1aPIV0jHsxX+du32eNtZnMPJtuG3wumFTEo1ws5QEVeuoH1fg0wv
Xj9lvXw0570oOKfTfhb0atAw1103XbWf89Ztif1HHgXKZRY113lrcssH/ffwlfhhXiO7MI1b/o3+
ijYrOS1nuL+h3yDAKbx2w78m0zM/zcPJrTdT8k1LXT3VxaPYZJTs7yM19O+vvy0fHxfoxlLtHfIn
27f/gDPlkcLlVHPPOxS3u033/hJFcFrozVWSDfK71w6DiA9KLRu3LAiDZy+L3ZyzQGG2N1QKT9s6
18uYw3lkwbjRPd6xsWQBQLvgNUxb7qXvYvW8/UOKDEfX+mmFsdOvh6+Wu21OrtS8OqP2VYy24fLT
gMJUCBc8tQeT0cVUjYO6ZnaFjEgm/ijVTRLvm1syadas+MiwA/UDdokyNbVpRHQIQfBZzCxEAZPp
jW4A8jbUCTOsvDjGvUwjkflwWmQwtxHiN4gZcixR4SWpid/rG8GTt43oE5Uj3nXr9CiPEXitIIzr
HeQG0IBigUn9ayfgLXMsCwtxaaJyyKfMZ0iDoG13Ofa7szdHUYikFgkg9XUyROHCH3Lq214HhNs2
yHfnoEYoC88RSufvYylV9O4f2MFiXh0iEOkDdn4imdmddIcB/0MRAVqbgo1p8B6p+/fZVhFg8+NF
+8QmibEnm27ElsL6p9dHCQA5VrMXmkli92kDX/RXYiBPldABuU7Uwm/0gxuu5OWUXbRmmQwhJ/48
kYSKirnSpBxXPbGu7q3u711G4PSghP/T6s2ayTQF3eSiDs3Zub5353JGLeRY+ufELzoiS89FQI0k
2SAWNdqOKfjOwf4E6gAJq0CdVpPUT/aP+WWkjcDlI0CI69CAZu0J/A7EQWrnctsT/5xZZjU8BLeT
16I24z/EZrYLET4dpRNGzoKgsYOYc2G96FuOt5O31ZiFgYYCLQaVQfmrrsOhOlKd0kxHZ8qEVDCh
jgxRfpo+F8UMbQf7PGLYE+zHPKvEYmURdSc1jll2A3Fyoo3KwIAYs8YCQvQgm1+HrNy3PlZ4rApT
mq/x8fIw6Mydm0AA/LoYsWLVFGyA7LLGNJNTAxpi+PAu2aJKLgbfpa9hhp9g6WDtl9Jgx0NjVBcM
pArx8i67aIJKTMu4pscYmtKZeGjrPBh4IavMFho6NbcPeX/IsO1xRlqNZav7h19sv78Pe6Rg5azB
ONROjExVta53t3i39OvrL2/4L5SImkizQsS36ZEhBXq5zlK/rpCISRdKf/DEeuQ5L6pS735c11ld
H8cW1wf1JaZMoa6yDD+6AUrjD2YWDtXtMb1G2kf9y45Fhvcoo4AjDmsCYdQJ/TPqVMzLsxi+Mbzv
bwP39G4t6lGtBZPyDfGSLLdvUL3hPSlbUG1sn86/LJiHd/A0MBBfEnMyGKG7/SY/94AD/30iaoVt
ndVs2tDERuUom90XVnuA/JFPlHCNl3HHaVzG3Ty4Vl6uWWqx2p4PrRZeTlRB1MkzN+POoFUfXvd9
+YKcWi20ws7o6CrDdnuoNHXickIQRO7AOwwJ6a/elRHVrZ2c0baM58owB29LeEEd+s7okrv08cV4
5Us/o48+TMfp+DHhEd8Nvi2Xz19EyKgSr7X167deJvNsQpxIhJdMtCHmfBA/J9cgYX+dpLxO6mh7
CgaA/lQUYRnBHrFeOY4nRC/xhGCWd2+e2if5DWOTf4JkgsZ2kMzvXpe+mNffI0b+m/821sBsxk3A
A83xF0Yz0ZhpFCpvPzRpqWY/eRfeZ1iixZuPscpAAA1ZXXl7hTeXXxJEvjxMpjlWASI0x8BwJnIj
aMEDj/iCjPOKAZDRWW7PHrq2KeK2BH8PIogDYQJfyc874+LzUM3zoLXIgwrj6e2KWAAriYt+vnjM
03JWzt6QyBcZot+1GXKJY53JBhbhvSAAKAgYMm419R8UqxU8u6eEMXHOkNcJaSD4C8cf6jClPSzs
Hj+CQ6CiXi2eCR355Bgf2zu5A5pB9vQ9ZF1r0yhjqD4RbBQJt3aFsIK4Z2QLmt0IbM0Eiyi44DgF
QPAeKWnAPGLc8kWZnbKbR8kwdKkd0jKXhjKh10BQvhWKQoLDFWSz0CpgVwsa9mb8BcOjIHAE75qy
/sn3FV2iticEO0H6CoJaiv9s2R8okiBBY3tf+/uWvpc+oDCVQQLBNAZyBD4OUQHBvI2BHUnFhGQT
ei5dLtA2IJwLY/ohVZEbUwUSahO6eTyejQK1Bh49zdiiLA2xrULr6YZ9Ba7UmC5brMd8w8aE2uDt
OUCKkdlBIs3joLW/Q6SGqw4ljPmAsPfve7/l7fc8n/Sw/3R5lCSXBZQXgRMD2Q2nhCtaynZMCwb1
dnhYwCLJJZlgCT96UKOw+wBwrw69sBedRgDyoCypMiApfVL2T4JIMc/xy9IqT9+3zz7JW1NkKhgv
Y8wz+JJXiyivWN/n3Jkez4AVpV4SJvbXeNjEbn8vXaR6mdFdopIB55snp0uWnnR5D0itmRTqUEM3
GozJp58k2pL18kY7WeZ2OlaGYgUXHZAXZAaSEyYTmd/f6ViyjLW7RrnU9q9fBfDUL/P/JI/9tcwl
mU0CiIPcQgkigFH8uRMnk9iDAvKY6QoALA7LyJdXGllg67jqdLgplf8KZ7nzu4JKSX3O/ALgGAkU
2AVnJrfT9KBxrYmMg/a8hidGfKxHKP2YsRVbOQtpbHXmL7OevMwXRlaKk9OarIxR5Qmdq8LMpP7c
CqsRNO3SFE5lZdWmwDPBOmc01WdCobdmFDcBugHJBPgmNEYBMiKJDdkGIORkMZvNhM48VZyXSXHo
OtLGWHZUBgo64LMxD4UxfECQxE6s7vyyKjfRrn247Jqb2657SFbxbntIdtmu2L1XkZsPLm6UGOUg
GqKQ7vZc1NJPXfdBYhWkkzsUPeiRHGs5qqmrwVCT/xHGG7mNsN5gr1Hs+LDYwPDKDSS6MOceDnIP
nx8IdlDAvWxXjF4oIQY7cTau0MGY9Jp6XOkFUSNfgMtJ1cmyK6OHLIbXhJzX3l+8i6fmN4pd0XkY
P7qjbWFHGuZMGhyQBjOhwpjRzegq8T2zCGFgup6RPFYnHv6CD1BX0LRyE+StAAYFrS8QY7nWAEP5
OiIUUup//Ffr0IhpVHue7438HyEywj6jqqoL7nPkTAUQimwmX9Mf33vOU2bj5yth+FDdWPfW6fy9
fC9vFgWTcTqZG6xYwdlsDEIYa/7Pz01fg59HOmr5Hnd6ejppR4hu6f1TBye/0P4r9WFN8wXAJThI
+VeOWeCRH/EOwUsL14yn/TtWKHNwJIVImQ/AlYDC7+k/6zVvc5hKCR9E/SkyP4Qsx/rx8/soIST/
fLULY8tTQJlSFO+7HZwYqComxo2LSyCumK2efF0BBJAdYHPUNzp3Y3eH89k33izLPTPrmY/kTBG1
BkbWNntE7tRfFe/O34NFIhFAk5GpJrZZY8KsLeoXcO+ooKNkjnsi4oWJ+aC7+vmmIJJB0TQ3ss83
rS16JhRpNVx8cqP6eyNmVus5JHEYyUIxZZHlse80nPux4byttt20qc9ZT2jxGrR4zbn4kf8ayY0/
kx88B/noNdA8zdtuFAY4elowIS+unMQlLlcm43gFI0bGROBy7RgJ/sgfjdaZPppeDc6q/uORDFnl
vHCEMXu1u+u7HRsQeV0UZC468JwcFRYqsrBoj1u0cS7Ga6iZmco3xO6Adeg/DKkk855yg/EBUxKW
41o+EoUX+yB8airzAN8jHLJCK7KLvWgE0DWbRSZfoe7MppbvQ3KGkVq7icOIZy69KMcMmVntYXbK
TsyGC+YBemf9nF9N+KlG7AlltNZdF5GSzkwQ/BokRf2Pjzr311Nn5syE9zRrGNPd8vF5dsctIar+
+4C01ThkAmtOGzUNPWXU9T0Zew2v1eVhd3GVFfatdjxrWa0VQ8OM/ZRTLqdd9dDk9mk3UF7ZYLHx
HKhevHsO3n/XRSO4LppAmVhrwsh6RCwPYLbNBsyxap785alFR+JOGIvHq9fpzKo7jlX6mc5SiNQV
P5MmCL9/EJYHt1UEFirAFlhD4cos8AsZNGLxfd/mNGsochxoQRyah2jX+OUJ/djozW+ry+qeG5fV
baUG3YkaaMGlcx9eEaqCDkK7KVqEtYXcFk4tz79ya6nz6mYUN4NHjY9XT+9/xeFamsWhh5xR7zfZ
dH+3yxBFoicSsXMFvR6ksvXSA36JvxIatyAkR8m1ZaHv9CbJdrSAA2g0vWil1W4hxXDCGaphPDGx
G64IwPQ1kYtlD305fRXBrTMbTm2TIdCLoXJ+2WNAQbk8ntIHJjvuiKQic7Sd6O1IpAYIRxC36zlb
1C+GyqDGKMnoBNsALXP/jTngOYjMVkxRGaeyy0pwYECirIrZwvgFNfsA5bGOlt1Ze0ageXzP3xNT
mYeo4WzHIa7Z152KoiFijcd4kS3wLpsCuQ2kUUdIbE3Ag6B2XYN7w/N29v1QbQ+9hE0CHBPIpg0K
RcJmHNqGIAvRxUYtoumNu8EN9FvqPYcUFg1kvIdbvzGNx8n4vOkjhEY090Is4KeZYBlWR+b7r8/M
Jh5r+g90ugsn/HmDdkvYvzI8TUgdnIf3JkPSW/PV6mkpk+74MqqD5GbcqbyFZszVa168CBICLwRv
Y1Ns0KXKNvijadDFCXlRNACpRGep1tEqveVOL7EzFjieT/f0I21XsfXwHEQIF+FM7oi+r2hesrQL
TPRLVWuCHmoQctIWAcgNDshJTUQbdFBtNgJUsN53lLeR/KjNvvODSjdULPI3M5z2IQWwSTgXOl6X
3WVXb24rmROrevNMTPm/hBjBu46uI9EHwXmWFvD0JKQMKTUqsE2pN1u0SQDJI+xDqzFxt27hnUeF
F/1t3bcTDrrz7lymx3YuyykNwtfosXowTeSHXfhJo/uoYC4OKu/N3khyh+cTI/zDQxXJlNwRnLMA
NInHBYHxpIzzWED+YzLN5BJjfYWULuZKK6HJbaJpCSKUWhBnj2ViV/aMJ2xBOVtbp0ANVQpb8igu
gPKiySLfYYpHgizmuNPrTAGzK1RBwUpIfRxm1WRxknMgZwDOBoor4PCuTuaeHPQvhNnGmWWWsLaR
lnGGWXzGqZlZqZmyEBVWNBOSvvyfRrdT4v9vDvB2DuvSxsbPadp92njfLYa+Ygc5zhFFOuMHCb6b
//DpWj782nwT/rUQKmA4DlHH/9zYyMaNIFt1N9KQpZ+qEGoR1Ls9O+OovsfUJdSTm3wM+vvyUUY3
nW1QtsLaloNcOyfobgFsHGAEkNqkabY/67+0YpzKBgqA2gpREK/oixRLMoqpOmGoC6BCLHY5292/
y/Fy7P1RgbhNBSwjEG0Bbp/d0lcxDVVHlNCm6ef+mF5+8DQD+lvuaiRfsUvrGP1NdExBTgtLOIHn
HI/krQBibi4LZZPiR5aNmqiMdno8oMYpy8W5jVqqugln6UpmicyR9h/8TiceNb2mJyx8pLA07CPD
XQOViF21CX3EsCikjrR5YYuCWM/YWrLr5muVVquTu5DzB6n7clXoaXLjSSBBC0AGGWp18gdyx6oa
mbPXOncbdORTLDGfwz6yYtgAgFetPcy8R6BdEasRwZqe8719Z69QSOvVc4Zd9yJZCKywEKgKFoiI
hACjWoFlifnNnd8/pvEH3n+l4UtFgipbRKcQgCJINgD/rHeCiguHlPpSkO8CfxOMuYCy775QXFmG
ASgIt7MC+yHcJ5IF8jvm2jdikKEkqQDhNKNXxvA3cJfg/UnLnSjosdM+wVETFYeG07ErVB1aVuR2
7ZaFnsVIJcbPjM4oM+qBiDMoH1rnd9DhDmUIx0RITdvBE4jCawxjgwn+DK5QbM6BkGsEw9QnnRde
t7DDJReHVy4AVEGVCZ5IAHfdFXUWMDI4i9kCyvs2sYRLJHseNQ9rSyKJIzkiJNpCGbwwQpSbbDsi
fqKwbuNp+JG9EzU89gPQE/ITTD4cEXmjMcPzvnf5/+0ysxP7aclv2wjpdJ3bAInIB46OckmBeDrR
8Swq518SvsDdi4UA/eU7wdAIrTMNvnSkSp8hsg98X5dKqWR0n3wJ1Rc58znUvw4pWQoCu/lZEb/X
pvO5Nhl46+pTOxAxHFqgMJVozxPpCUtf7oLMuVoTKXXRgwPV+isMky+RiHoAmlNOay0Usgo4stDH
GAxAeSlaiJ+scMqEr0NLf0BzD4EaX95AuLHaUFrpGLwAD/9yWgQeLBQt0XCGiLxZESJk9gphhz0t
dXalFphw4USVY/rwIhf1qbClcG1e5NNXaDVChqUdT+GEqI3xKAxA4V1dAJ/QoeBvhdYjEYBwr6j0
crWheTsyoKVgA+waYShRCxAic2EmDHZ6HNnoxh4haki9D2ebPfbNVety7ag62sggBdHoO4exBfgn
kagN6HMNRL9C0lEA4+CvYqAkiSNZrWz/MsBVo2N37GLXcCQFqHYde+lfCMnlhtyF1JhEOVDoqaIm
+RV2kDxMDvIr/nCZYivOyMavkLMnP5elpUalEDar/IGMROIKvTWg50m4I4IhcktdwMxfBRFRE0FP
xCKMEHkseXmB911nwj2Hugn5VtWHK8n7gE0FQ8lZpdYlAm4SQnz2NSGDvvXB88PQ/LC6BaAoGFLA
oAO8dqDh/Jc+LBUvuaaMNm5yjeQuTDe66BFD6BWodEbsxl4KMrVccbBiyUQmeMpkPwPsfhosOiLV
YZxOJJniV3yazcCsBbeJVFrkpuBOVn4qM/GkPoGKY+x+y0OKKxwtNFQ/pVEhy0FMdIXm1axw4hNw
NK6bDBjWEgaewKUj4NSshOz5N9CO15lAyEMOQxY+WfraFOWEkSnroeDZU8p7JRWm740POpEPK6xw
yGHUyc6WmoEYkdkEVckVRUSZgUAD+BUIfsQirHT5ZA1dpie6ag1qWRS0kp7O36XLErAjUkDU1rBj
R6NfvFxY0ceXOW80f56+8w5YCjgVCbQoOAo3V6b1l+7+LSFCjz9TuKk8WVZfxBQdU9BUEnFURgO1
rS5rC/SlgVDukZZE2GxOqrY6UrP4UnWpXOtDEZBhdIgWDb443N1IX2Ju8BGUqs0mSXFtS2gSTnNU
r2cXP17FhIdbQrrORBvT9dLGLck71NjIN98bdq5zmlzT96wKbsPkBnKQDtkE4doXejFYES8iDPre
s3raXdQ8q4CmTEf1Il9ttKsuBqIBl/2N23ahztRZuFRn2fA8Po/jvYIlLaSI3uC6RD5rLtTD9/69
f51aeyxUgmvwmNy5Y+fGQLpTwo+FhTYTpLl2hWBf+8W0t7LTWXfVWeH6zS1b5JiHaRi6CepfmGvC
XcM6gxs+srqg2zFZ/kCI0Lwjse770PG4Hs/xc8ky9bkJR/PLQ5TF9ztJZHs9kxaTfnNHsABC6ROP
2y7xoCh/zWRx/araSAj9HWh8HLHmPoE94gUx6fysmLLoPphnIh8oh3X/kB1khn2J5kwpBNHOhrPu
cN27+sgnw6eisLxYxZjqxNLzlp71M+3oa9FikM1dpKFkAZNgkScyRERc7AGEsf8TmpS1PtWihyNa
SbzAcrf8+VmLthKJJuUQiVcrKx8BiCI773utfLRN3SY6YMN8sSUUfprydxTeaz1omKIMlrui+ioB
kwY/46s5CxEVOWDBkEp0Eo9A2rA2MTalviDyWq/1DYhmCaWDFzGWfIxdwqC+4HRExUbqNqTPTgY8
mvx+mlKv2U6kdiNoxSseZ8GFvENNdAsIX+RvJ5F/xpDBe42ug5anOi0PTfxBywHz6GC6JuiW3xbf
xUAT2wsNlGFIdjXcNrFrfTvKWECNnXlz0nJaznnw+OtMOpP+mHx/fB2dR+1cP48688ZSKr4y/G/D
2J0qvuI3pwhDM2XflHZJTwyAAH7PTNwpCOR4L1Od8YRegFDMw/FBRBjPA3yF6aVSl7PbhweAzNSU
g83RryttMiZjrQQ8VIZTeIW3dvq//bHc5FhoLYy/GYs2jlbEGmvf2tVgJfXYTR92c6AGpTmiTilR
RYMVcPQKzRbeQ2AX0aV+uHQ6Y1g6FyTcLZ5tdRblFN+ebCxnSc5NNVNgE1qQSliBik9uk9vl51Zz
hAiRDa4LGWZSW5QhJnWf+w8Vw0/F7GkvM2PnGbsdwl/yIUU6UO4yrBqOXNp0ELn3I3cav/p92kS/
LfNb8L9wprEU/iUlst5EerleOAXiavmcTiQrmd1aJgGqdB/Zsyd/hnMBVdWvgBjIA6vJvULHr7IQ
199kq8pqUvyrzQ6RrLyBQjyrGonXGpeTIkCSTV6Le2goHxEy0Rv7zpeYarYsrUAlrVJHu9el1yT1
Lc4hZTmckj67C2q25FRcYcIcdybxny+yfckMnbMdf/EnhbQH0lnUDnhFEfiT1xe1OKmaF37bBPm+
o1Dgpkf5vsXRy6eokVpM/Ixb4jfohOHqYjyPr+PFbZvlQj5L5O6e0/s08amgpoum2fiTuqWczO/5
CSFpGAmFeSnNy8fu2G9eXBQc5bKUPN4H1wEVNNVRnResxL5f23dSgprJJ1eLyZdydFw6ZqaPiyWf
rI1YajoNjR1XiiVGklYR+EuZnSUZMW7AvKZCywNcwUc1ErKkJTVoebboGXpyeZ+IzyHwZqSTp93E
YZn2gn2zQiqPoOfMhyc/RT7+c/D1AJU16H/bwpFM3H+8htXv93PJScRixmh4DY9LSI4uz5Cm4N+c
XZEA0BgO0ZBeqsaSxfLhLVkQ+e03jEMpezOWPsBYmDUiBiMkILmhoPvtDYi1wFe1FtSLk1rVJrUI
TZHpkXSxG0iXEWEMSmir419/ENwozgSyH9/1Fb+hZN/X95L4ULpny5ENRCSSFtJZNM0/lzIOW3NT
KrZ8VmlnkqSyahL/eXcUyT8KV1Lml5s0M7XJZVAc7n9gBTEBCXLoNnY7kFT3ZfFHRh/YvuitSxBZ
2CIRWhsiKPY94I+ayPfFVhLGshkc6XHweLzur2tyZaO+EzQ0kJJszyR1biBweAkiq3ZxXXNKZCdR
d7e6s57fQ3oyde97yY4bC5EFlzT7xrMeAs4GpQ9Gc5k5n4/HhAX4w62BNnzX7/PYBwa/ZVMKAcQ/
Yx5i42qLGuQjkLGAPCEzu+vK8BWpTJkZct+Sfcrs+M7sgvlNkZMbDbVNvZFlqnmoQWczAhVHlkwc
fhUjWsWJfqt1dayOw5Hcu9yaillOe+Xm7TcHDzfzklDHCQME3+f/moPsU/H6vpQ8til1xoYavKJZ
0fcb4ygbxRqIoHW6abb+3tRYcJFrAHq0eZGugMKvJLys/ZzDuWgaRRJSfEbAV3GCLrPcftHjl+xd
lMCFky+xLOwzolzpOBNEE51IbPvVeoBIyndE91dLGYr4imhRtAhnCCQZZXBfJxFdjQCvtU1+YM+Z
av5stl+g6ULBEpavJnobxLP6Hk4w/2D1wCPNRjoISTpEvqRPCYOCSoVqRMM60J0CMSlLh1mwTDcp
PcqNXg3F+3R08RWvgN4zkNVELoC0QGM2kwdedw+KhXz316Jk+D3pLb8k/WHfVGZA8tbxuoODNRzF
ExaT+9Y+PYHypvFdnkpShJgk4wkOI5lkkxS7dGkBS/cY00L5p01pgJRBdIk1+CZkBNQXJHeXqpak
9y8LqrGHk0w0aLi4MFoNW5TyqR6Y+H+Ibmp/8dWz/yjaf+IVAEpMl6ZDHZob/1IWageUhrzcUyMd
GxknO0QDMk0vOTTaRmsiN2Wize+ranNf9edND2pxgCav9+C8+nB/4AH1HKliUGN3sCr9UOUBA8EW
bMEjFHqX1NOENCt5sciBnC3hr97HFTyJMBCVdZieRJ7Ex3LrlqDazicEPQiauwMEN/pWz9RF1EMy
FwloJYf73sjTpErBXchgkL0wlos/jC4hnUFOgZwHMB/5CxQ1KAdIGSC2Jcv7SFvPSX1In4QdA0oH
JWgSYJ4hN6nbiCyBQCtEdq7k5KlQeyX0i0adsfg/pNwKO6XOJlLPBaz6wXkX0UXYdf9XN5MJ8OYm
yZxUgvCV/KR70v+mBsL4ZLh+JaQkxxWttD7FowlZ56xvHCQVOWT/qlwEwgSAJduYSpa4YUfb8K0j
qr4YmBkPt/+pWCn8Yd+4rPuUJg6FjhixSJZpXo+xLu3EwsKqjUZKymBO4dtCafnI9mSerAsSFbaC
FwS/SXuS29pvbhMkxtaLtEheV65Gw3gGlP7uu6aH1STdhHgU+r0xXhbXGawpuBPgrsdgI+5uPK3s
uoutMdZpSNyhKYEDlbld4eMMTzOyNLqdALiQQeaKUhhj/aAk8NeH20QpE+6/Zp595B7iH3zuq3UX
3VY0ybSNsoly7zatieaoqHwFpLWWGb6pRzDQ7e04/ROVLal93kbq5DaS7/vzy2D7SzcDUw6KnZgN
rO6rbtCYU3jF74EaWY2EO4ariCuz/UlhQ2oWYoBRO5Q0jPdc0VOv6VfTHoSxn4adga8b9EfPYTRO
Ye9Ep9xN5XuKd5exNpD7bYyT+A/2GGwzIfwz2Ujiz1YiWr2yeTygi1/NP2y9jKWSbM5Wo8K7EgmC
aN6B83szIpw3xJO6syox/X5NtmD87FvHu2WrJ/glkLCHDipxlf44e2AOktuqBbmRwMA6/6heptoV
MdFZb264lN3Jj0Q8GZK57EHApvSXDdDWlHvbfE2/oZpIJdB60bAIeS7IrInaCPxIZuZL2VeJBT55
uGy2/6HpzJYaV5Y1/ESKkKz51hptecSAwTcODLRkyZpH6+nPV6x9gtW9e9M02FKpKvOfsoy0nQXb
Kw5QwfnSmzs6V0z8Is6AQ3t09NO4trbCGy/+hcSGVcBFrTCzfQnQ/L8PETouBlcdYEKgRLQsZKCU
Dobevneb/1BhEXlprEUiuUAwBUEiuI//QFaBpLBn7pm2TEctJ+EAHHrGHdKjq+lESH2177dYO/5D
a4SeRijd0JELkLpHrCUIAHWxbO9O/pK/ZHwUrxVDsl5jAZSKDHRMLs9lSxopgzuYUi9wHuFdAxwm
6QA7QXGqiXVE7FPzke7jY7lFJL2fiUQi6GjNwUMOhUAN7/yOXmCJeoEGla6OEd5cc+pcqsfGWZvH
+0o+IHoU9rDjfWMGj1B5uzo7zX9uoJ8+Db/b1S39CqwSD/oTX3PYb5VNroSytLPYeMnyIMURPfAW
u1aKtF3gMgqDtJgq0eDIs5kGdu5Z4urfQhfCm5KkdXLuIMzXSDmo9BpA5OffKBgxDiZZ5f8gCLg7
NAyX+p8W8P9YVkwJGXxG423VU/XB9PgPKXzwy6gZRcu3kIPqW5CfPEKQF+pJ0DIMIOE5NQJAPxEM
PDoRVa3osP99fe3eYAOdhBpNQJP/Nd6gip7gJwQ/IkL0xQ77/AfbyAjdzQRQKk7Gic1YfAhys10n
GwbqyJcnB566EhGq4gH9a+XfxFJl/JfL/BhQJGpSvh4ec9N9Y64IZWxdXJSKs1J8iPfNefuxCBYc
jSnErPi99u7vtQftyLdn+A7dEOIWPkTA+X/QKtXvXkSgH0PxsDxQXWVLm2jneTvv06DbzjqPlQR3
AsMW6ManhqZKKK3QVn30CJt6aDZBtXXUgOaxY+8Wmcvig5dKp4Xh5K8kFaUm5eduDHtGzhAMHTLi
BmJH/SkpDSTuoOSbyc54m1PsHEJUvZEiRkAL1uePPcBeTFEBfgE/xChZiuX/TyYP/z1DGF90EyUF
x4KvIs3i4w/G5SuF3MndLoL86jUfgHLi8/U/+4T8nfSO/F1ssjIJHoISE7dJfCQwn/eXfMcGlx5E
fG1JypIglkTJIKhhETRAmgYybOhakUshFmvO9LoLI2CWsbFU8ZD/cE7MJVweM9u0dQPJbu/vO/gN
eOj+n8VMajGX2jjauCcc+wSPtjOZE8NIK8jzP3jdCsgYCXi4DQYvIjtOD3+vKOXFiXGn95cMpIEg
jYbXLs4X2DcQ+XQhGHD+Y1jN/cYEoeeCa/iwg+sxfZ7tOrBwfhY/i9IbIwO05eP6XPHPxDJFpgNN
7qjIQHgh2ionXLza6rjryoP8MkshZusyI5qaKgakazPVv1co2npZ/Ka/9U36UQ+j5sfAPWyhDNsh
wf1QMgGtO0/rikwwuOhp3fxLZ8c+UsyDxExeEzUR46S38aX/pfw5t+CyJqAyniWNPGyHuWWGq7FT
Vwxqzt/6bXnUAZ4rZLoYSN3FhcGXeGaY5a27Hak86XL+VUamsSKfRYriTa2H7QkrYXx53EzAab4n
6kvbqxh6iJG6iqSZYj8901owjUBC/2a6cbZZXLcKnlwscEzDRvZ81pveq3hJ8drYVZjJ459U8xLN
uxJARhY2ZDL1SOUMY9QAzXAvucVUY/C3lwrnPmPbVEcYoDjFxBxuVPsv2j+R7iDywBCw7ASHfmlf
RPQDoQYbwT7OK8FMiuCOypfO/7FOf8lmkRohGdVLDCJeCyjAE12K//rYoQ1qTtV+RuAKsfD3n1kx
splkEO0XPxiWLixSNg4vBLhUCsIzVX2Kj+Kz+WFR8x+2FBTBiIBlAm/Gr54PwR5fA+l7/we9YDfX
2AiEq10+WFCQi4NOSScx3BxEePl93vyngGSqBAOnSedBOwWzQRdGQo/4XwHdmi9MVfm1ge2sv8+I
vxWIrYgtEx8iMBasvv0rmilR6bb8HgKTOOvG3aazzzknyJf/onaZB3a08kMig3IKnDOFfRRYp0A6
2dgeRwZf/bW9tNHQ0DpEtM7vbLv8qkOmV/HxZGSYysB7wAMOzz/J6TfvNRZjfuBJiTGfKbQvYu4h
kZkirV78eA4ANu6rk/xeHbGBt2FLo4MhiYQew5Np5s0NMiI27eyf2LwLBXunU32IP08Urt/aViRG
MUJ2/f/0ljjp6BUvW4YarRCBC80zLyTQlsF5g5p1cM4z+CqUphIIjvlbYzI5v5kwFrWrb/Eg8yum
6VwelGA+ii2bW1FE1w1D/v5uhEDbRbahCt5NkA8FgvglyKJKdrGNUhsLQfIb2URrJSFHsvJjNSCI
Z0MKg0E2BaHZ5HIt/e6EbRYjsVmz0+FezIUkuhVqZSvbIVvEYCK5vwfKCGN5RipDLwuyBXBk+bhx
gwmYsTn2mRO/qldvPo61m4F8GhvUhRIQH0jmfmLMFCgTnxkX6GxzCEt3mrzFYaiChszKh2tD+wTL
6/7xjqf8fkDM1r0/ZmeBWgXTUaSSYnThZ5Q/E1AdaDWemMCqGeSHcrj9HkgtJCB0XOKWWKvAMCB2
8U/PDkKtU3l3bOSKycAWYs7IVLijyd7PzIVl0h195f41EOmy2QpThkaTxoS0l5qFh5rCLd7t9iWO
gxTi+Sqc8TMMNcMf4WXmnlPysXoQMIMFv3BSOhlPp7uCpk/xW2PfgsmbFiiQMtN7Mki5WtrMoWcO
pLqSUtpvohxFXYd8nBrsCXqdnIZ+94zXSHIn8O0peBBG4jZR/2n8GItxWd1sz0abHk5o8Vh7Eeoi
GfIHc3kyHPgCfJcMDUX0W8OdDGfmkV2dRerpildwnJSZiyl1iPJ4ZX1yiZ7DNq09hmjmTNs44RZf
lH7TOiOsQA9BrrX8hZfxd4CuW4WHfthy/sQQdcnvpK34t2mHCB6QxmIA+h5d3zVe0x1E/DNqVF0P
7mNY1cEgL0m9HAlbVKDCe3hja5nU687YDraf7uEH1cFXoqe10RbEXarnms+cS+jRBYB3FnGeVKRp
wokzDjxUomOZBUKE/4Y3wFaQ5eTHxIfaYoBfiD6f1TuTjIlAf8xczSPbETkj/w75OX4n4pxqstX5
usTcPhXiUEjwQPpfMIP9ACSk081naw3WlKfIgqRlDHj7pTk9TL2QdBmrhrwGc1sCygbxhs45JlRI
Yr+7jg7+34qNe48hXcq3PEEmDyVTEBLo24G4jvY84hkIJsmZI3CYPIYaBqe5PMgtQV1/NNJRGKVx
aw+Pfyw4jfV9JSOpEN84/23bEYZMIrNLtOH/a5S9jFAxEUOqv2SMojI90tRe/0Qlf4308Bdc+l+i
rogxFeHPGU+aa6yIP4CDG0JrNUQJyRsCG4ONg7YVewvIfAAFy27zUifr+6XFnLatfx8L8mUOdcCC
q0tHOcdHcf/Ccts1wXxWyrBFTUyU7iE98aK5gg0qIfIPGKa6les3DL/aUoE13uPRh5jUOS7GMZQX
/i0h/UsmwcCvGfXFZnXsK3pslZQwMSpQaDWJ9uPAJUeEHYaqgk2k8/KVgOCfH5PTecJBBvjCPkgV
Mv6yBngwHGz+GKZo3aBd+r3BeqINOvHjYna5J3qL9RPNDgnA9gyaB2nKm2ETtQgLFnsoXRZfVvnw
1+Ytv9DsCRa9xXMPy1JiZ/RUa1k/l9k7YwTJNRWNGrLwf8W7tTfhoop9R5ANQAyBallUXvCPccQz
4/W3fxOxuDecJ7yUnm/IE8icHzQ4IsIWfDJb37CNyGxXADts5hylvYsrxeJVxWv7xtriFvDK2zfh
yyf4gHil6FbiTntw3yphadHorXhRS3pH4kci8I8tBhCbRbBGVGIRYde+kbqGHZ9KaELhLLmEMZQs
GDrTv2H1JEAh+3x5HEbYc0LMhKdIZBKSx7zC9LIpdgvET6iWNzaq5GJnrlEgQxn1m6efvNwP2UHz
i112aFfWIsrurOTrsgObec3DXjoRqyTGCiJKBwDjZcJRuGQLnLiuOm8Qq62xrXhe8Jj8ksM23cQ0
qesrGCgT2GRYSuImq3VMMtthAXxSLYn6kH++fw9MZQsf0Xh4EK5ievxCFsQekJMqg+aCIbkWyReE
aHTsNLcxCdtFxIDDcsPys69OhhdCIzBYDdskzI6vbC63Kj9W+3ai2yVBKWr2CbQhIcJkJxB4tbRv
qyNfhZ/nQg1nIkdnkT91bsqDmENx5ZVIhcksiDe4sLCELwq/LDckuKnUzTTY23rapvxI9BV6iN+I
NVssB+6hp54r/8VckG/I15N0RKS/EF8wfoBvC/NiEzGoeVgUp2Uj8ehyt0nY6UEPcjIcNWpgmagg
8a/UCBOtDDbOP70QEcEBz79XIn5MR0EVTacF9gf6Of2zod+9jd7turY5qB76KvvtpbBD3kYZfm6D
W+pqv+PblWc4oFhtsYA7urzEiMR7AjAhDNK/xDzQ1YmfgCYFMxL7MQXsWvFzERR8ZhMExSfrRw2H
U7En9kJlYRIYQVJlw/aB5CMHbyGGyUXcRv4aN+BIfcOoyQXbDloVnsZ6zUFKWPCNd3HI1jY5HhmI
auLf+BbD4dfQlvycxLEosInb8LTJ2QPZBATskbrAnTvXvC5U6SuuHT+3Y1duL+RW8n74AkZXT1SU
qFbY56C7AvusodDTPIV26sjbaRH2sGuCWM4rYqYGtlDgVoaV4M8kBQD2QfNsOCYSFURMs3TGzBXw
ec1rTiRwYLtEWbEnLyMXIR1iI0Jyw983HEfrSoFe0H2CQVgiHFNk0hCAXPEG+PGXh8tBci5OPLi8
UrRggcAwKfJOpXNRazRLM+Fo6N/GnbjGXGv6CHozj3vHmAJaNsJDCDPFEZZFzzcbrl3sAR8p16Fo
g0txKtiJWH+S88uDw59kHPwX/tInHCpDEaWG4vJyXnM9MJ3iKmOH6gOuaoQAivEIoULyh4j82KXf
yQeZExgmLpzla4n7ZbKwNO++JrcEV2d5ZDXiguWemPyolB3M5ilh7+Uzi4k/kkpIFiWnF3dgjR1P
NwLCCZt1FrKUWfy4fDlQNC+cxcgZfJzAUt/DQSUARNwxVNq8INxz/gsOVtPXfv/7ct7z00Cuz6O1
SlzCsTHE1THL7+7h2GY/JkqaODc2UG4a5nJXnrbdSUD+OmscaUxLbizKfkQxxDkgxkNSiJJvnIOM
cXks8WyNkRsVB5Hz4tTBKM0b56tY9vs7BIwJ/ntBNx4Q7xAuiFTkGQBFIztALBOxxFWe7/pi/KL6
iu5wHQtn1W5ZEE0bEJYBsMiejmcZ/IJHh0hU9IivwsIX60uyPoB0P1Pf+hXXpr5wxT0zUkivIE4G
1ZNPQDj83TbztDeKJ4IOUSIub4gmGefDKHWfd/7c9USEkZ1VEcHLSsWK+jkXy7++VkR4KOEEIeIs
3srnVrxiEU6G7fbvasG3ReJ5eCU24zWLoCW+k29uJQ8nWJPQYmO/xv7I0yP+AR5e3gPPH9wOFly+
19twQNHmG4wTrQnFFO9fPIgg/ggAMeSw9DLKbKLLIfNuPDciOhOVlcdFjbkx04k3znHHjeAQ5Znr
Xx68Qh34D40VD4T4gf89vrZfGIRdszt/c8ASIsYEkg92r55Q31/uzPADQzidCubqibknzScXsONB
rRxFdluZk7YH7Oaeo2A8ICrZ8tPo2fFDk43aYHdxeaLJ0TOdkigGkWHCN3jCdXMD54ghAmrQfHYd
lXmIgfjv5SGVhUKg1AAdYJdWWDVMirChdygaO9IuQoXhETwfM4qcGC/ZIQUB696s93I+EhrEvsdD
GQwH7qDkkjzy97/Gu4pCBREAKl9XJnsKpcEGhAPwwFLQn1kvI0MbXruhIaQo9rOHq5s/ssZ2tthf
y5NlmTstR5/K3z9NIzDpRDTD+hwGSueCn4lz+X6U+nYl204cgkpgx6Z6K5LdqL/ONSD+iCYP8AKJ
53TdZxb2h3SRHTXGTixY+hwcNTbrxr9quas/kkBR11PHX96Rtsxo3oY1Mg39SwZJBQ01vDp+qyDC
S4w1HsbHnMr8/A7m+kDTOJOuWovEFzMSyTaRObDHi/SZLQ5wVP1iFbAGMTLH4vGficDgXrOQNLLA
cq9R2S3HdgneTbj4HoiwUx22QeSFoRQZrDaNIQLNW4yImPiX666VN42wmtMEbhpyNPJvnWSGlY7K
VprcZvYSNEQckypZAwvgJ0/C7DdwMxjrSDJhJPoS5llKgf71CMD6eKdxQuzj6pr76h1yreG07Th1
Ma2oRE3VdXh9/qRc1I4U56wJFs26saNJeSlL6mrmvz2XlvZmJy37rCObK8l00l3eHO8ojaRJhEhO
jgrga4cWdkI8N7GHhNHe1iti7fJPZgrSWzqFZ50XoaYADMqRfUjWCrhFRHCEgRjZTy/xvoeWY5sk
uczHTsofDTraNjJJmyJOxyHKX0DN4ANkK+17IkfX3W0Ku5vN1IPPMT10t+HW3SjnTDKCfiV2JXpS
cmwZeAOu5V0/rx1g1eIASOBgWVOfS/Xf2HngBPLCvXchSW4ad4CwIhhBUMLBzVXvrtLlBrMaDfNa
GrdaDPS5HCZGLfxoEz8kXhp0p9XWhOEgRREFAQeOLcA/9UP+Z5QRgmrWIAPyFiSXNsyrW6wJkdDi
LbjwV7EqLeexWRyrj/F4/TJflZ/pU75oGL4/WoTaa69e8QIo6/VlF7TXZSn589X77KndRdfqXPe7
8Q7asrcZOau+NrPzWATTu/1v/sJi5eCtGu8eYX0JKQCuMjnVw7vept9RQpXmanc//2leagp4wxkW
fk5UVbe87jR9n0aL+uP5o/WuaGYmWpu7t+j39GTZhf/bEtR1UuGNRR4LicaUIWcTQd0bEWr8dXaB
up6OrWOhEQkbVCjkdHdruV8GYC0W6UzVsWShVNunLz1DAyE24Wbg4Karf9Nyp/ZX3X8xk+QJlr3s
FtCLcUiWB/WbSFVhRIrladSFqaN7CYg3PAfs5Ag1xXNmMq6T+cz47GzqSxaU4RdKWEIthkNgsaNm
77MR9fpv/jyW9zWZYiMNMIDrlXbA8Az2+tlpNthh4NREXirjAIVXQngmyheGopH9KQYRAJOKP1AG
kX4a3CHtmbhCE0jKJqHS/BLBokLp2iI2JafTg5AjyBzR6Yni8L8J6WRc07Kskm81WRJP/F79sGsD
ALA1fG+LVUvE+mqgBbY3FwJHybRx/yI9Oaz7HWdBiwGfhosLbfAySAOg6MAwl9Cxxflu3JmotsH3
CFPk5aABlznn7o+gOZkcpH95SLZfHgljv6hYX0g1RJYgYo4J6yUdaEOg63RrIHg8vEg1piIocm0t
XCPXfwUWWOxdGd6BYyHvyq+MS9HzEhGcvFxNaug+VEXWqMweAGv6s0AuyEyAd+KVrd8+aFKfU4tp
fxRxooilq8kQKfJWfepdzhQ+IWqZGxOxZfoMUZ/qWqicabcwUxW3SV/d/4p1izOcAliEKnGqN2SA
Mwwa2pEZO1bCq81xQuIHAsh/Y+MQ6avZWmA+MSe/5NHZUiOfyXbQiCZl4ErU4AdbgWXBSMqgIsdF
SoLilkU8pbSSkYGT46CNThw7iGe2j/3rnccjvK7y40pfcJLgi4a2saiCcMGRnyU4zwF2BNCOx5bF
APzEaRxOAFguKJUZLeJVHa/4Y5Xtk5O1Mr2esG3MIvj3g4y9fEF9Ss6iz9Vmfahhgj8voDSTVUpY
UTqLOhgNs3u3Xb9pvD0HkKI5cb68vmsGRwXR6JXfiwokf0m/kTihGWVdkPl/odX8JBuKc6sWFSre
/8NMn460B6aC0UYrlibZx1b0yurdkohRb3kvvM32Ugfghnria6B3pU8sY7pXuXg0x/NRIZ5Jdgfl
m+qdGoYmQC22g8XQN2ofm7x40ZQwjNQ6UIjWR/YMAZwRFkEPJ3on0Tb0R5DIA48UtOSRk+6LM5Z4
lbCseD/9sf4LgMMNl5MOQj3I4fjJBJLDPSSLS34vbce0V5IKWkDgHIFykB6nCe9Z6jxJrItBdvz8
lX70umW18+ateCl92/zxiztYRkAWVnuYx1OiwWiiqiIPGp1NVS4J9iIT7rkF3KwqjuwlZJ6YLkIZ
8sU+0AxrAsPy5Gj1G6xV9kcRvxM6VvRhNUQq2oxHRC7dleC77LfKPjF5SLcryVbEzp+Iy7m+NpAp
YjhR0QQEfPn15MQXtayXj9Pfqo0AI/A40BGSOjXSN4zkOBwfqELf7o8dMpV23MvP10GPMolXRFyd
KN15tNyRyyS7RkK2qKuAYgkxPEUeiTk89yTlTKBYXioJBAKU5gJ2b0YN4pyWh6Z/S3h9DB8i8IRH
CasTMVNBVROU6OaJGJdE4zqGE/x/ewIRBQIhsdOy0csc6eztwZ/PxJ1kQFHTstunPX1wP4VlftDN
Lfl8uRWRP9OzV5BcrtJ86l5vYWlRGHyhLPhkvWNn1z/4fKFtrvmprQ9gQMz00ArPJAMLSYhrvKfo
oWGJ32mQ2FfAvx61d9VcDiLxBCPvpS57OAu85XfHZgAFe8whqda2SUabFPbk6QPOGhFr4/5aoVxU
1ibxJO0NI3p6JsGswRz0dBqizkn2iu4sIfkf4naDqD9v7Fd3gqqxC3PJR6cgsnQtFy9ajD5GPySs
c+ZTQUFGoJ8PKRqZXcD7HAGIa1dCKMTlLAj1gzx8fzB+wXY1FudN4RYDzWzv8+aBk7/d2yBHUpSA
NZNBHJWeZrvST0N06xMwDMSsCrOP9ic/jFRK/waLAHZiBord/CB0cNcdM9oMjojuceg7R7o77Q9U
RE6qMaUcrsSHBb29K5hKtbl+POIjULLcrQdqzYdztbfoPlBmYHGRLtYYPbJ1qgSPDhlyXb8Kv//T
04DGKC0Zw8K4lzRE3qyyheUB5XhPIcf45EiFtUDOIR/mAOzVQUn9yL2ZcW2UPMr6W0Jb/iSwMczY
eivIiPytyl51kLV4PX6y55Qf8qf+JPzQeXZuqpLY8qwuMyRKC6NRsevR4aHjoZxhIMmvjLTTjWkt
IKwf7oREpffsbEkYsfGRH+bn2yDvkVo3RAjZq272rvQdQ3CXT6nspM1Lpa2L9iBBSvTuAvHIamKu
vE4zQYArm1gBROYYMlp2eSCH5H6qmoNJGHLiLXQPLmqxcM1FoGypMSeOhM1ILi6HfbrXMDCdGuuc
yAQQufe7286+XUZyudfwQNrLQmf1b67hE1HZv1j3lAYtjnHSRbqUW5JwppJt62oHs3Qb4oGL1V3x
G/RQVtCBD6ArQx9D6s2wSo1DBpAuOfpbD5aMtbSDzn41rBtfdYWQxKLQI+jCuB+SkqiTWLTq2qA5
5BcuIRVXe+EBLqsNj6828kYi9qJR3+XaMu9dqsBM54AekPqFJiLLNbG8fa57BsYZhXR+FAZ9uoI4
bF7TDyAAxnuRdo17e6dYYZETxliEKlIPp0+mpWyxqVPHQCZmz6DUYZ3CFDR7cCVeAr6OcweZVH5B
gRPoxFM9EuaTHrVxKX/ydMKjQGEoUfymVmTrbZMmaNDjkbi4tILxH5O1fihCtGOKPgE5zWKnEN8C
nOunupNXnm1unlCi3XICTeh9HSYAH5nuPtYxR1jvpgQEi0BoitzT4q9bKYkdvv+Q9TE818NbmgVx
5TLE+2n6NR5YdHa3GFrhw2Ai79NDUDj+IwIfxJoenv2+NXkAl8Tu1491068H6qhRXc7zyZB2uRpw
mjfYrA1/AOUYSM926xSxZP0aY7aB3XzDRdZ+6wukTKFsBQmrjtyjdflNGoc9eao4CZY6Gq1gRsf8
UcEU6o5K+zs6KTgwhtERlINJUNIJBuKT92ggD+eEvfstaSDEoE1+UewV/CgKK9Ypr56cbnOAJ/Iz
8GxQ0nICQmoYzgJ5+zNU0ByoyvJJTnepBWpMBmtLUUz+adY547lTol7bcrIyM4xNaF0goFIdNyUc
oHLGyrFfZUD2s7F7UP6dVfwbYb+ww6ZnwNJCZBBkHMzDA1BVI/BMhLj+WJZot/x7TuBYzNNbn6um
Ckr29zgZPMrTkItYkiHeyfhO5V1T74d7646PcMhQNVAVyEBJWggZMlreQAyG7XMKEgo2EMhs+S3e
sn6nPLZ3MLjMsy0Cf/3FAA4cKOTK3Agch5gdiPNt92kbQc9WN+a6BxJeYhgOTptF9/QktKqL80AV
nfd7xTwanWCXny2ySMAqnFYTGlnKwtJ9BHaoy5FevOXYS/kJcjRL7Isvo3GshmPDLC8ABnxUll+Y
pHRiPgqLITTUMFacmg3v7i+AFLvoUW3uw64Zt8ZwmOPVFR81GNPoL9BiXUFeeAFeDIYSKMQhT+FY
rwvGuyREZnvp5BE+JWWuhdqcIspytS5sKbbxBDkz9AxGn0Vg566VUKi6dMsavMGDd0n9TniqZ7SR
DmW1+JJTNDdL/UcDwXnRP1GjtgxNhldnf46K73ivvw5iq95O+05HvVreOl9SxWyG8yPzsf6TxJQs
G+xstUtf/XQQejWxt5A/638qW9YabW+5RPHXoqV7JF8D/mFIqbtDfl+N0BQc4MHcRn0z3US+KroQ
iwBsf8YnX0aFtO7oSZXA0v2emOaci03Fz+1f2Wl4v26vYzROkU7bboVSzpHBgl2ZFVFuPgdY8DGk
m8W8etTbAjG45XQYu7D3dS936VA0YTNGZRENDRi3f0/DDjCYUSJjJOGKvnp8Xr97TMS4Z+dr9W4u
ltbspK37mPxrvBqAnjJ9d79Ab16BGHRuKffQAov3G3DW+m14OhJqVt2rDRTNK7laTYgTJn+ufQZR
+g0cHAOhzIiCZpJXj2pXIAXZKQyCmNxU98YimKijGK1lO3cqhJioc+TfxDXz34y3m/oAroXnGmEW
km6klZMH6FuyWBjP3dDKOYnh8WyRhQ5lTz59XvombiGsXrT6rA0GAFBPs72i7iicGTtiLTY7vi18
Ls8x89hQV6eNm9LC1K6NVKdDIO1q2OMpbZiRtpOz6EpTpJD9On+ZUEJmoF7ZDBnnxssPzWugg1+W
l5Q0RYxBZHZXIWyrpAcwlzbcLiMeR79mNAL4IUIjJMXk2DJDjoWPeu/u63XA7/TmsTNUHqoSm3Hs
IMKEgiUMKvFza9Wb4YA7HZ+Q7NsPz0IvzhAR5F+5d228wSS41ytofZGfk0InuQuDYXUDkwRI+Yah
VskkI/eTq4jdHSzhLQZHBO+ldxsdPDIpQjhH4dxbApIptvMA5wFaJNcE0wKKvNmXaaJnr8BS+0QA
wj3luAXRs0+64eVP73plX1o1ukdcaoebGmAe4QVjHA3Hp6GizSZR+07/T3I9h/WdIwBVp89QwQr5
UQdeurI7tkFtM5CPxOlT8TgNT38ieyaPWKkNvoAnqedeXKB5c8jJMBUqNmgHj3Ug0xoAEFXrAWfZ
j/IKAUYjDqgB1kBjI14B938l9AgD6Aj32yEHb6bevsycpF17Si0/ga4wyk2MEjMJiZ8mg103tnK3
T6a9nuzrdOGmTP/L8nljpmagZ6abqAh0CbVufTDZtuB1MKPAM8A1SrJmaHxVhi/VJCvviSsm/een
PeJ7D6FE5EdEV5B8xBNTSmno8hCiKtnAGzPgo4TCgTy4MxJThrWj16HUIZV/RZ8DmXaBpL2OR3ZX
Niax6EEULSk0Y+RS/C1uNnpEYvCZmcA/xtJGlK/XY9LSaNBAJaV3FljFeXCkVC5wfwP25O4bGgT4
bpnHbl0eFBPd7dgASK7v1bFSOPHy1SQLkdKVbrO3AoMWxl5LoMtXarMKJQxTEcL4CDLRo6wmOPKX
aMvpR/4i6ygfBfj43TF1B6YNcaoV9NkJFqbcmdXrYC9z0GT0uuxprw/24StYLUTQy50wul1Sf6Jj
RUjKmsg1Xy7PTc0aIoKFFK0G2ehHpTrGhS8YCf98IoImLBFllcd3kU4KKtQ5NLYc+c8lUuu0f9VV
y1PaIThed1aDC03LtvKLBrDXOt3v8/TcFF/osQruNRXH+PC7L/KkbOCjtbTSXuZT6+mxyw8uDaR+
vB9SpwEDmW9TLHBYKU/UxNAJbP6p08VrkK4nwqkDYZ7kfHrtTI+97Zz7Pmc2Af0BOjKRdPjsECzb
eE9CgG5H/7w3hKsvNeLFY38aPiAARk4UivnZyxmDw9YZezbaaDyuppex2ZRhwSgbxC0V9qaoKn2d
M2zyE8j7PtCZey2vzGZVYV/AIwGPBFaPhZLoiMqB+KIIJHlexW3GhCL6P96JqBgc2jobXKzkmPUR
4D4ZG6UHnIXIWhXVMQk6gxomZR746uHcGx8tsQUxuS+BI0eXW43iZwYUYDrmxEWwP61qNxdHVVsV
DHNAiCil89VZbusy3Vi1CtyEglZ9KMAQFkLJro4o5WQ71txnTMCaZr00VFomAq5Wjqlk2CvGhHyd
zlhP2tW7J7VjCKQaUmju54Pd0yr39XPTpr1rP2CIJO1LS+7rRtLWhknickE4WNZ6o/WedsZygLXp
TJPRU9Umr55+XcRQijoSZZm4ScV+vBWqfMuNktNUAcfomV/JsF6Kp+e3SvrmRtKYtgjvNI74Z+kj
lOFKD90R942BWX4rElqqErQpmlXMj1jYu+kL++1d/afLaOsybKsKI0vV+1G9PnDAr1HCkbLMYI6E
eGXAr4f3p/USKf0cf8orHclcrmCOOdev4CfXJwnzYj4WL4K/awxED/xx2iChbJ6/JU8WuyObHOO2
ERn8QMLnD/f5ZrBXEUrtlvCzNPg3yRSIO4kygpVHdfc9ix2Gnpaxg3B4f01O4eCaJJQOdSJdkeVO
NwPKQsHLBX6V76egGclSnCrnkKkbg7INZusrx+N6TGZH11lEm67wIH0qLlZPU8BidzPsY8fmffaM
75waEWXju/BmckYhWllLxAO9mccBBfEd3Re9vI6qFSUAJqbEH1OvRymZ090bn4O6mtd3VqVzPzKp
sFgqUf42vTBRcRFSUZcDw9Pf0ChSOk8RrzjBxaZuE23LwJnp8W9+7lPp0PuAMNbDKeYLhFnH3hbm
86n5Ut/JQW0xa+ZO+9r+UOE/nOeGY3eZ7jCmuslOw1vNE0t/X0IxFS9kaBqVSxYi6Z417zhKxpfG
cMtD9TJ7j4EJTHioEyoG1HPrrAutb8OnefVbMIyvR7biAhhR/PO47mCgcMAlzjfxiN9s0t2y33xf
ianjEq5rM2Q5t+jn7bMuEhF7kgzqqFVfVK1nuFPExcqf/iN3DWRA7mP3nb92xIA0wvGtXwECthMj
pzRfqv3Oizco9PPATs4qmSw1yZ/BTIiMQRHPDhKuRgVZmEK8BQIa9ztjfkuOtNtnkie8gVg2//tt
Igl8SUvT/uYB4yb4JaYALOkcljNBItNrOv1juNZeAaEFrmiTE/Au0+2ZcvM5tacs/WEUEVnLNEg8
daQT9S7DhdQrsiaX+UMdKgKnOLMI4fd3lnZCxKQYW+mGciyd35+/UOKQ0z3PPDkZg5P+cIg9CPVg
6ivQ9IMoEaLzQKpsv0M/TrzscmA0PJCC6eXMKJCVYwK0ooV36VUmLTRDFLicgoW+kulnaCdyWlMz
ANjITiXlDFtWNO4Nc311NAapePz2CKZxdSVWfcWgGYZTefQK5CdcmdETlPbxibI01lf25wwSYPsL
ekBe+rIPSy28vmT+Y5t6KcEfV7QH3h3bmrRJekDeVV2uF+hAmHOJVoRRKfeDogrjXZPvF89Vjyee
U9Dad+RZmav6uZdqfZlhSJKg3ekCVyOioY5gMyhhfR+/6PthOmc7dlBIZ2xmjBIgAMTTqQy8Qt0s
3mEN4ojWqfugkQRyXtv2vs8DjmR6QtpFDngpShkZzbFYB/JlREVBMeElIKm4KRPPOpIi905tyHK/
C+J6Qf4TnAjwMT0EyCQaLEFLMCZo8Tv9MCmlgA1bqAHUgyhresH1K8VHYW4t2H7KDSRq2ZLpCzVV
kr5Xb7zy+6/anmp7Q6GvNsEDI10l9UDGQqHGfFX0RwmSjh6WLfZVbUMhWnxK52qf/17dIhw/iXdD
slltxJzOO4IVRtQwQ/z1+QU6DHajNq5MVMGC6s/hMsRfymn4KPj2/xQ6DmndqO+D322mD9ipFuaq
9bgARKrANlKE0O2IaaVQ5RR+MQHhKx0dCS0oY1rEQ8HQQra2hy80v+hidHcefAKGeGp+eY7UG6/f
m9UH+a6eaX8C6qQHhEgvEAGgk/9H03ltKaptYfiJGAMFBG7JGDCnumGopYKIokjy6c+3qvcZvXd1
dQUDYa05//mH6tweeY/c/DI0AeWDGsR586r7KlimBY/0aUC15XG4U3ou3+dIEH9EEFM2Im6kvyjP
um6ZnjpsFhRwfd3lTjXA+onx4sUa+uz1wqob6tlLRJWz1/ACa+zD3TuADUIa5IOwTK/DesDAmrRm
k9Hd5gErDli04UKgN77x3ww1EqMIC6CvYvGniaVYxMQcNYAILIIjEgP2brAyZ25eHDk8vITlc8Eg
wdwCvCHQqdY8u4YdTCx0i3ts7RMT7pEHHonqKHdkwC5S1eTwCXvi48adm38QV0HLQZiFhIjuSg+4
OF8HaYnsx/T7GzF2symryuP7fJ8ALBnBbaFs+tv3SR1yM1W6A+ZVh1yzHCx9yguoImZUvDlyUpQM
cNySJReJkzGEOQXkLnz3I4j9JdI1mx2Uel0BUnCNA+7l6CobSDLlT9YRZsHts9S3DGkkfcj61Ouz
7RN0Qr9Kl8TkhP24i5gzsEsXOOfT2KoB5JzHfdVPbRrP69UrH0PEm8xLe+4A7TtXC8AfHJsVIyug
Sp242PaXJdQ4iPSaDQQ3Dt7zJ97TCEKEXtcrqkxuSw6gghEnm5tLETPIxUdpqQMkUWWTTMkOeeQ0
fbGI0BnVgozSbcn1AWM8nIrVX7nZ168TyCnec80FH1uyhMMYiS4c5vY3kydwZtRjQbIok2mATIWB
i1tNHrTdKISu6ACgyH9k69SXglN7TKbcG4SJYxLNZI4mGqYL9NqAS49migtUunqPLcIP+v8scylv
wA7M3O4fYmHaBSALlCvCKth76elJCwTsGpJToKK8Ygb0tYQNIYAw4aBMBPND2fcJp6Uw4tiAMXLz
ERQB/cFwXpO/2sd02WyYIfXICbIxtIXiLHZET8WPx6ZCRd+U9UIo5tzP4OuWuGzBSdlrwsFFBwFh
0TPg5VEVAywXvlL7WbLNYEcOSPDDdIDnmif4Hq9YUYDNkkmP8GOSxulv1JWQIjH/skigxt4gG9Ni
UdsiTLhdfVBRhXOOLI5YJU9HAjrMNu0UaVgJixAqnLGRRsqp2NHxPEitI/iOMCtokClza9nSmogL
rozy0msM3gmVIxczTjE+NPQXMW74yB3JvPmjGXDdcU6L1Knw7MFrDaLB19Z5eu4R4j2R6czTQyq5
ffSELI9Ju0QjGP/wwSwmHxVCsE3GlP5xQFo6+8iVlaw8FB/YXiNjYdZIXPxSiA0wpaOZhKdM0OfN
h0+TQjVnNxQQsB2j6JkJT/ItjRbiPsl/7vEOf0AK6qyTLM9ud0vqptcQY+fe5Q7Fcv6igHo4lSfJ
CABV8yLVmxpSPWh65vTATCZcWZlJjqLXP7CQok9RthyW2yn9d/FALaxrT1KRcThcVyhDEJhAPaFg
JvGvOwPdiqr8DGugIbwe5wVmg2aYJP7z0JYhayDGvwTK4nuqoSpVcGc9SHpw++ygeDVr7mHwArM3
e308fBaZ2gMoDXB5vgYwKUYgYlApCISH3SEMGMHw/JSZxzeInYqsx5EZaQsV7S1SMNZNaYclwFN3
zW2jOo+n8zKHKlSzymO4AEHtMeyjt3QeGEwP6BzgRH4jBbMV73YoQRNPyUaDDarZdPyIazMP55TH
I6iq4KvvC1PU+kyypZ8vCgI4GX2ngIWUPrYkAzNTjAyJ+RMigxBOHd68ZJtc6aocSHfwWfu7T0ME
LnBZzW5FacN0nHAwIA3CpbEuZ2aGTxJZoJg55JCAe35y7ClhcpG5xkbMJNg1dELka48tje3Hhy9t
3BywN+5XGMfvPTtFLMKZ+lciruXDvRvV0vC2f/58b3aBcg44q/IMbI805hBWIwnwRLAbEpd+SUN5
5bdHYHm43SxcrJY2gsf2qDLfxfxvfJ8R5Br8zXfJT6FgxZ3yVIRF6gqjHcWrcZqTPHKzwPfokK8u
yoFmfd/HuBrBiECztWBMhV1uoTCghv7EBQh/QQtqaPZ/HIvpO3itdfCzNbv3lT1gYJ9YbES18FN9
0Ypch8Wx14UpE4i5ueAqRaziMK2Dl2bhMqFRDXH9XOd1OoUiYh4h5BPSqXI6Fat3ZJu5grnydmr7
jiWJMWlYBRnv6ARuWyneUwuzDFi53uPvB0iSyFDYs6KKodS7nUuWFtgK5KTb/JLeebAB7yGSH3iT
1oR5yoAJ091roK63zFR6jR2fr1EmTxWEgYXgPb9n5q5X+nHm34VkVE4xtMC9Mh+z+N89jukX1gpE
9ozYPqoFaVkTgXOz1GKLHBav5MpNtQhqK+Vr1/e/6aLdvTEN+s2G1D04LmM/Nq6hxNc2/AlByvJ5
iQAr3SaNgMtpBxoC0kgXoshh1SmmeHlikJbCT5jIylCmqRURs0AhVtyGfZigj+11oaD2flCA2OqF
WMDuUB4Y2KAJg78Evkt/0mdcNmNzMeoFCmoi3hZqvQAer2wdwgttHQQpheYQGuYBA0kuMKE1gJ6g
LwAku5N6Ao5bMTokP56DLcN+mRlTOfZfNRZsD3LlqEBXhF9wkn4bZmf+/VCOjZJmXsL86XK/zSWZ
DDHcspEy606Hz0+xQhrDgKGbKt0k04WMhb7Fu4q53EBn9AyVlYu2+i1YIWGEEt6Lx0COpf7p/sEE
06muihWbfsLlk+e88nmJTVOyB7r/IoVE8YWYXfVemRfHwE5IDDffPq49KjaCFh4lgH8oOg4qegiV
Wu9L4YHZA2rLas9WtWFCMqkQmedOuzAX5f5+rEfasSZZ0E77AWAqWx/Opayx7EtEcInSGcI1Mg1I
0KsG6AlRD4IFmPLdhpONKn6fzEAeHyEXDk9Z/JL0Hb4mGCrnI6BIXMfnrQ7xCjYWfY98eeEjyVZd
jwAApMl9YL1dY6aNrm+bMOcfYLMG+SdRnzOAdwSDf3VA80dFmvAM9ew61BZUJiC18T7DHI4MnnKu
XsgmYQ+nmcLRgnYX41LIOxiWQlG+ebyu9PDs8HmgJ0k9YA70H1aNTbbycb8m7Bs3fbiDh89VcLuP
9dHnyK2OgrPE9EKnuOgLeAh98xPiGSUJYVtMywUwzALVNTZVk7m4XyT/7QJSaagq88A8CZA8u4+u
4Ck77nMOK9fYgTsy/2H5B3Cufqoz95zIkk2s3tZ0X+sSxz3IK/f54v2xXpMTk4b2E4Eys8UYNdme
yMh8rAug1+Glkrh4/QB+b7jTpR4JIRjUUk6yDMSQCNvdK/o7RSUG0Lyz7EA8Io2UOCwLmIzVhtaB
+5HodpfKqbm7pnbQt2l65i4DqoQGhNsErMotsJXKyJQeh0J3KkW8dfxI3RYL5KOsuOA8KOt/MAWT
5qUpbhcBqWg+0siK4RyTJwucN9k8x8b4Oi+W6obmkvE+Zxmbvg2xHqNb0P3CHukciJ53vBIdipEb
rIlzheFUcG3CDyxGUGAEHoqj4vQDAA/z5qTIfgx1HRrkSb87AEtRfMI2n+vj/2jW62Z1e4S4KHur
2o3Rsz5sSucl1OYP5fHyhkhB/AitQ8/w7sgNadWW6eSU+cJhCBaUL/Z8OIwoY6pFSR5XE5GqBL/y
QbMBIdFrJt3fygrpB1lFwLp3vu0r4ght1kBRsQGhbrHqGRMsNzhXP58ZwrYyAkukqkf7gsa66wWD
jTZm72FrfG/lPSHW9y2VV0GnVrs0i7whJJRALTGMIiokSz6X/DKMoTCNyk08lLYM3wkwW3xWfGGO
ximicX4yVKB35nBhLL///BJfOdhQSkfJXtrlAQWtfDBHjM+kIy1Md6CggJp1+Ky0Mfyx6iOy9FhM
dRvmGfSTtA4TklWQCRjOLapQ9SWjq12Fg+lgmq0+URNi5GMLWxBhIpev1N11VRGQbqxQm46/0HzR
Um+q33J2H6qjN799Q6CKZly1bRin0D8B6TEXQaJgIRM0AgU+lF+fZa6FrbLHXwi4B8T//MAZuLUH
24rV3ceQwacsD16r9pCvslV9gI5u7IA1SSYH9kxX9YarkkKL0Sb1ABk8vMnxddYXkSnDtw9luI4K
QjdH78kgQhPwOur7FDMTxR4zIsR9c9b6+fIWqNMBjB5+E2QgJ8qTkxsx//xqng6DDLUL8QC53Rpg
ZxY5wObXuqYYHeUh6wL4E95tjw18KOXtXVdkspD4aILmGHareZRpTK8A8jWreFOsOiXQz/41BKRB
vwiFSZrzIN2u3Jsu5qjMb0+9oeTDDnA1gh/CkjUAKwqmNczUON9gPqESPQKhfmyHpi1Sbmpb2AjQ
xyKjT+2T+ER8gfwGQEgFL7/Su3KV4Xcn7OyzAUJF5Ctf6yyxCHJnGkCItCIBweaEJvpqn3QpR0WR
GVAhlTYwdnX+yy8ufnFN9FGwo8aKf2/H/uqphwP8lo1lnJKGJN5f/+q8JDBS33x59XCw7JRZwo1R
afbrLgiGsHNgTBBcPKRWVVEsX4ddy1iYpCLnFjukq4vsdQrR2P72bA2PqCO/ruIAlIS1l5FUA3on
ugrc7Eavn942Qwin052hIGPXwBwJdQerJo7FdSgSOYTzCzIbCJSpqCCwMCrs26lDzIyQMVnGs2I5
OKtn+dwbsTVxc2Jn1MY285Ru384ZkpSnTwLBitLgfUh/MQHgnGhzEHfmsn6BvhQ+3N35XG6RwV6Q
Z0xL1jRJhf4XhQOnkeYQCOA9vpqgxb1IJYKgHj9WhFTiQFOvrjAja1zs7rM7yhT2mdZJfqkUCZJF
XoQrH0ArLjINM3n8RFcNzOxFTvbWCN0eaoqI5pv3RYqmkC2yiCt0wejL1+mZJiB/QTItJ6t8+J6K
4MTpl1SEHBRP39IhsmLLg235PKZ39zW/xV8GO6bVS+/LKzGHjba9FWHNBN6wS3F/hu+ppIXV17/J
Yh0Rs3nI9RgBN7DjDQfeQ+HftSFCgg92N2jJfuAcXhNHxAUpeKKO07c4JgqyNI+rBsKMCaQ3YRRM
jpC06LEbnIn2+0wVJkvARLFg6mqCOzq4FMBJMfMa640AC3MuzctdyuNs9pUXkJqfVeVQU0lk0z/l
xno9x2/wdLZbRfvRMKoFIs5G37zdoa/XtAPy6O9ZrX7EpdQy7FeOQKFA2AlsQGVpQG+N96Hy14Wh
62oYVN78JSloxhCpA8bgVFU2wv4zg/3hph4jOnPUQzGNwwRDDgtzdECyzj1qo9g/iraH4SZ0ejB2
wd99rRccbA/8gfsv4BSwOeoLjqCPkgdGL/gclt1YrdPqspv0/yh8cIBra/VA2SikfRN6Fd/K7S82
fi5SK5vGGxVqjEEBVgcB2opkmhM7zEJALtLqjtDwuRYG9QskjgHtIFvggI0O6gguS6r/WCHynapU
k8LK++7pQYV1VR5Rvbsm38fuiwfOI+IpkUIky8TGPwWAG7WegbsFogVcEBaJ955ir2OzG4xFDM57
BzkRMJcCcjyYXBf6ScLrSLI0XiKLENEbyPRt+W0hL0Wq+rWmCd5biLPm6M6HGue9cQmBx4QNj9BA
hpWPLAUHPg4UPme5my4QVft5wBYOUoxLBObmKB2HyeyOW8AKV5AAnQ0rI8eXl8O00XtgJEBSIgsY
q8Icuw6OW8+5rWBeRGQpgj2bq84F3ebLVJmjmkc4wuxzSoHLMhBjIHz6OvHNx0cCGXOLxYJyZLCC
88DTlg/XAKqikOx3yJZnOT4EvbB/td4M8XEzQm5yl4bPoPWAnTRshqj//MbFdHOnnAx4Cxtz3P9J
N1Tk+8EaPxFXWnWEO3ynwKzDgoVXIBmoZaXT+1ffQSiukK6UUel/xqhZKT4+v/01rwZLSOPwnGOV
yf0vRH7JjGCVeWPamvfYI0RmpZ1hXGm1YeXi0InHHWhRQGVkfznYpIkznS/d7wzzLoQ5AkLFF55A
u30OXVPonQ9kTI0YjgbmqMDWkFQwZJR1H1B61aJqarxWNIw+YafolimgsDVx6NGIDuT1fNB7akRw
fT1pIQ9Zh6BtQB0eA1tRkPcggmPoiW8nZwVB9HcEGg2QliK4f3AxPUiNIClp2GMmxrHA2p7Yy8HG
3Hbrkt8jIhWCS/hcYzUCFgYpjELRELTj5IMKF4diG+SQqx6spfCAycaF81zGESa+dh3SWCK3JDUU
swxBVHRyylYa9mxX6FYMC7KwqE0zRoaMTbd1bvVqtisL2T86ZsYo79grQljoNppMBsSd4sFCMLf3
Mrj2CRfiYn+zDXev2EqKiZLoQICnjqVKooDQ9aO0lEYd7edMrTYNU1lmq5Pu6WD66OOf5kJtVcQc
S3WSsTbrL64NfGH7CZoh0oAYmOY+7TwECzDEHPjIsJO9ineIpV6wMw5pIxgyPXYQ+aRf2fCex36k
TjQ4cx5iLWYxnCQqFwdm9IVzmY0ey/RHGz99RIRLTBo4/szU131MuvQZg/WKxStZFssEM7ypdsRY
zeonlMPpry42nu73+zEBHZC9vO4vxa2ejd8zESWqRW9+NXIWTe1xbiUz8WP5+nv9MlnUarSsj8Q3
oK218m3/lWHAVU30qPB6vd9uditLJPFAR27hR7RpANMOLxBy8ZqQ4SIpZAn1KHxbLNLhJqv28zXN
mHUYTjEs5grL6aKdtrsMhi1kV3BJxsw1TvXt9GtOaLwGOMrVu9tjXTAVu/40XNzCtf+ihTec+hag
Ty+YZ+D5dfDQp48bO8IzccsBnUmxTNUwAc6WwxL3W4w4EQ7S2GNXlogpGIBcjBooT0CP5WlBl1y0
FEtTGU9M9u1veh2bkK17NLYvyNcdVxDyhle4h0Nn/YVfuW7058wubP4NLPz/8k/3++geRbeocYSj
eM8W3xJu68lCfPz3efOf3zhpY3/fU4bvDX04rvTiJ/JQ/OZ+LL6y1/3xfiwCEaDcRGjMNwR2jpsd
qkxfBCXQbU1FRh5S3r9UJGH5SgXsxNP+TpjDEdnLFF84mr94FGExTS2ch33iASmS/6zTP3z7sbkd
rit6Kfdr42vCH+F2j5PHsqPH7HYDXhoWeeAIWVgWK1XyeupB+8DgVcH+h28kQ/jXlWCNH8UbXEk4
PtGHtHk5qpLh64ZYxcBzEcytRqLVcxQdnOCebtJfhAJd4iSLbGU2jt7zX2WQcPzwm1IAlvpBTwa+
mPQGu97359XDl0FmMcL+8s3UJIUrb6QQ30K4c0S7IZsl9OBzeV96ZEMGaroYTOOlNu/5g6kxTUNp
IuIQYiDe/1II8vFgKk1YjhLGeXAbAnQNYToWdmBAyoqlhivYiyxSmY81r2apeEKkexO1r2AZ3iPU
A3PeTTYuiQm31eX2Oy9P1ak5ffHtfe4MziDCuXElPHW1HwpyLB8tQCB6WFjzf39OA7B7COHCdsw6
0TKwdqIld2/Xfc9YlsYQDz0MGU4qU2nM+TCo0jamRroAoYSO6cqzT/A+/tkQuVax1akPhP9QKrQD
LkwBIu/wVmYRHxDmUGz7ewi7OIij1jD26DgaVp53hXBM0WcqxM4u9klH9TNxYVGit+zVhUsEpTIv
Rk/h4bytj+ZCiz4MWEuqIUKkMb7CZYy4pu9WOaZsSfRPby4X1cfJzMFfnEfCzo5Mkhh6B16rGAeC
cYwkPpP4XHxfffABtbSL1IZuCShLj7SIcilX+ckYi7ZI/RWGGXH40l1jpSwedO+i3dWpE1i/PwRC
fDyFMKQnGP2oMu0m5qEYTUOVxUSNThloD5p8zjktgn9/5ELw+fu/XkG6df/3yliBgkLkgIkQbKho
fKxZPfHmM12VaL2rf/W72Yme7jHCwArDPvZAFc4JuYMi64ozKB5BXcm/HMEIM7CwJYgRW3aIQ/Ww
O/XRDSN/4qbnJXMnZSEGl74I422wT1KG3G/TkvDDiuFO7WoXlfyCKBJhOT33FrCI0iS/SS4RzqOk
ugrrWNDB4AA5Y4ml7HDeH0G5Du7uZbn+l9HQD/qjerK8XLAPtYcJAVAiyzWfNjyOSDleXvp8RGxO
h45HXPjGwZRoAdm6LHkkdNj90cDLnWoKDmUNjqkWfCZI60haTdwPkRay9Ri+yIhNhvehCKG6WXPY
PYD7DoATbxb3selLCzShRFfu2K7neAtbyehNJMb3/JXX97urPdafSWItM4cXTSiMQq5CPgUgst52
PHo6vKJ/TyniXyAdOFBUvpD0XB3JqAkzz00dBad9wxsEwHr+217jNOBG/0Kv+jyKLN6T4i7xY4nE
OxyuP3awXpKicLlZy2F+ergu9jt2MopHvO9hvVivjYAMjybsuRKSZmvNAzyG0V9uLM4x1vDw+el4
Dzw6758nwF9lNMTY+eVV0wBUgCPwbf8s/6EiE9CBQYDFdNh7z3mNb+JugmVhp067vu7e9ovP38R5
DYfinJCl4IqUDU7DSAQPpB4+0iL/9jaUoVQuLzTMQ4HHpA7fxlI6cdGbWhkJB3Lwd5b5IV6u/S+k
I7ikzhsD6v6WZCfxILxv4beb/oUVFJzOSw0FaAJHh5OQYu14t5f8d+PkiisATJpD1vF4D/tXRCfg
bW1fPX6WYpSvB05gB/ObK0JGfnG1Flfag8P5lzYG0DSSwXtszm7qLW2n4ZotcPNbJu5l1+fl5s4Q
Mjgnif95PDVQzh80bHSZe/zAOWbE+/J6YaPxXSbdf5c+x9QaEhFseIfobR3ojUONoLMlKD+YWGFx
W4iEBeYSJC2IP2i5HfgdeFu/LSJADl9SfrSLxCnctBab7sDiB7koXbbYggffi5sSLy326X97tcin
TCJX/AXiJdLOtWG2Kqw0FyI/BhH+8nQOLZfZGhlENsxZ/kIxw707Nv3t/m+bz8LDg3pAJ6ZQ/DHn
Y/GPmkd9hoMTVl0Q58QWvQf3GrMFey3uDOIjo3/y1ksH6NtTsEgUf0PSEqpAsVfjl8jzVR5pqGGf
6bD4IVQGHnC6xSy8wpV8o2LiYT0ub7cdxgxMgizkaXGkbrztdtY4hwMsHFc9mX5xIJKIwotHBjvw
xwrhRNskEi6PAzbRPdS58Yx/gm07Y4NOrnIEjqXbM2TXThxoPycsNWVyEhAluDh++ioQWTxm+cUH
bPsOmEIFevQmMquFv0bVipVr6g2wSLg57byPwZkobuDe4VVLivyWMTiZVk8x0H76aGezOXWvJfpe
zPHA/uiIzdekeA0NrC2ETHyyKm0H/6kXBl+EVPHG4E6NmhzM0WueR7Wbf5/s5Fjzb74FhjO4wWgB
UGBGc46AJ8AXdkRrD56DeY7IrsDSBpue3ogUC5Ig+Ul8Ab5kFLYEEuZrZtUYsWaEGKRP76yuhJUr
sgp2Toa8BxNqIv6YJkdL8m+LIjootukPqMy5IKMIawT7INb1NuLA7p9oplwRFdJM16wg8NCED+9F
xFbeh0O3nF5NFiw3+q5ZxR12Bes9188ob7iPqt/11Q5VR0HpH/B8NqSf3qGdfNd9J2OAoLideFxW
55Pghf5okA8T/8ZSQ04FqAZsIkYSM8rh5/5GeIT4SutDAcMyXoQLwjPbyatqyvrFv0R0q+Kaw4EX
W+O9faigdS4vQ1f4gvIPzW7pAWDJLG6Lx+L1y4SL+pgwSRJPyN4hwwYWIm+AGf5qfBjA9/z7J9lc
I3YRvGjHGXPK6aHhKCncg8hIycyJ0hl1K18U3tjMaLkbyzE8QepWES0n/gj09WPNTqJiHd8vIosS
AjdbNFc+38QyzhEOrhm2upwmtig27g/XJNDdXhg5fqzzuTydqBTEXo5Wy8kmSvQJTojj+LYoWEqv
H1IFDCxAhx6L7Bq3SaSEI5P6hDbktzb3vRrJXwTTQ6eJZb76ntZCQkIThHuUiIC7L+8k6t1o8mHs
4k8L10f3P0SHQDhlYCGC0174qTHkEiaRPG25zn7wblhmPx/RgsNGAg4W/+MagLYQedwVbgDr4BcH
Spr1fAKPFSYf7aOCMSk4G7kyE3gWwEy8CEygaGdoqkM04y+LSjGfkBFI+y68ycBtAfQFETqeXX8K
KhxfWSRbeWcucL0lILjnK3MWn7aD0dCjbqHMDUtgQ5wMSJTnYTC5iaeiEEe1jLu9EbbfoNNOUqYG
OZqv3rBkXSCfjx4Z0LEMis0dB1XkRDgWwtAEliAXDUPJYUcyzmtwap+jWg5EzD1Dgevr5tCHftEB
vDbvbGDJjMJvFfLtVU8Om8FCyZ1OmnzATyjkqJgYS1S7xgj4DUYUVdhTqDNunZ2yKcvOUGx6YhtF
MG6nbIFij8NB571sFPyV3EEeEnYBVjZ0oDPaRLZiiyxs9J3MAiFKfMkzbNTY9n3XIapopyK+iFn8
tLIHrrBJV6y5Hn68XrhpgBz591L9GSlC3gGx4hW8gRFdQKSgmWOD4L+dDB4afFpyMUekuoL9vR3h
zqxYuMjxNPHBDMBIXNk35mj4FOuC9Rb+9sqqIrxiI3mMB4EnbjxzB0ha2Rt93Pd30FgBviprNHB3
+vgNWQd3XqydK3vXm+YjzO+j303fR/UKaRYZHM+Y80bv9pzfEZ7Km80vRTY6D57KkiloXhyNBjAR
cwV+nB/EpzzznBEvgXcXdGCD/DjvlHfAW4RczONAVXB/CbnfG3/H4gMWq5JLI8KgtBO1uv0KUMbb
cUSMlvMK9F+cjCWLUA0HpSvFEBo5Upcajg/aR2uerLWZyOOAPGXP1ajENPrKCQyk8OpRymDghE1+
TFYTOVG3SWd1ARreGWxF3odIqeJnfPI5nNtZ2jdBub3wyK4RVaO5qLrixUV35jo/82uGxAISjKUT
gvbnmT/95UqZxbbI+UjWWGP8lU5kuF/KreRcfq9TkVZ4pdZGpRjOJWd5nRY+D4y2iR14ErtXGGK8
EqogLMzWhbDY5gkKX7yyzEtFkZTyqchG+PtsdOMSVbci8xW6ovOeiKKR+si9/Rct8q8SFPWebF13
XOLc1lOuap/cQ+s2iReSk00vD3fdLRVyHqnUyaHoe1jAsMj+Va3emus/dsvRd/85J4XdL+FF+p+n
C9nsaaKe9CtSsIliGL3kWR/4vw/P2xW3MQ7+PCCVZbZMHqPWFvHqpZfavhDdx8G/j2jCWWHFSIwG
2u+RZxgHf5MblppZa598f1vSJhL3JBZrORQp7coP3Z0X879Jm3i+I/7Et6VDngvXCq3w8DkIkguZ
nRHUPiRu/cZPPxhrwtOzP52dFfPXzgDUvNOyO+QTwh9HrEIjMcMQ9Ysj186ID3StSkxqKAtGBSqH
aKPJ7c+h77UbSQ7lanh7ndUSTyNwjhmYWrNCEpHcHXnwY+IhukVpba4QHGfxSFDWYa6os/sHYXqg
4hKejjuoFxCPrZYtvuVue8PiHIk7te9fIYxp9lUJB/VvulQXCifiiemWk2GudA0RQr0YhJV2TRuU
sROTO8c4Eh2Th1+ap7iG6T9rPOdGegm52san6jkzYGgK+TaSjX3fnOZI0MLXTuQA9fzKhAAaijkl
HMhJOi7cEwDEkHM1fgQ9P9+hwoQCmx4HGIWPu94SRln/t6XnxrAVIfaVmEYMcoBrQ4mSKeovn1eX
OSyr/xQXD3LK1AKCksuMsRhBlNeGaJ6ugp6TvfBD450xF4ObYENmJAWM+KfvCJjQAW3wayJr/7Ld
MfeARwXcKuBhQH/872Az1KNsIkV1UOMPlE2yyQd048NQ4C9jyoa7/a7x763Vab39dhAOEnqaaYwv
uFrvez0bd9kEBPU5wRk7MH4fR9NeTCXryIwGB7+7szhDXRJFXwJK8i99iqHfGhOopfDqx4hjFM+E
MTNzIAYYJFGziRJhRtQu3DwieYCKBCjyPAMv+q2Fpa1IiiYHZiL8qgW58YVvRt/N2zn0t2/Kt1bf
UQ9w9go3fpRPyokXlrxZbPKZ/PCX+FQ8NwA6/xZHIQz/fYVMVY4Y32RyLH5KHKNWvAC+AJ2Cz2FK
8HVQFCzpW+Gz/u9rwDp/R9VqOezi1//9O2H29PeYDFt8KBWxYKZSYr/Wj24s0mH969zAY95KCRx7
Op+RD4M0DqEjx0xZbCjLxoyhsQvr3uBIIEI/XjGxhxDrSVTPnDaZ8TYhOcyiMSzOz+kadvTVkqKB
s7B80x7PLH9xsvh8kZG/jG/KpAf65Is3d6QStsPVQrxg4RHwpZVRp8BtpNOYViYQxAQ+DDgKmFtE
kRmj1NuVpn+PshD6bEOtchCQ/vC+qEiCp/Q+ABJQ4O2483UYqkM4C6bknof41/1WTF0W3OXkUsKS
uD8cBVnXjPWUw/zL15/eLeKXPr7EU04z3V8bALtP12A+G2W7NzMnmmkjp7jvR08tePyUyxQzQcws
TO9NlfH4kbEMgondWhiYKEnwmNcNFHjox0BVWG3gXQX5hgGrXQRyIAF4TiqDcil4QEp5CmidrYw/
LQ5yLO3ufZItWSnurZ1NS5w8AGMpE7GVG6ovFxMCRNBL5ZyeTOZf1mdy/4HKYUUcLHe/Hd7u4XvR
N06AsRlRQ2rf+aTC7/+WD581pX05ISrgXKK9ng2OMh0ZZHVa0qVCCYFbpKXfxI5WKTb4QgIIwtYZ
LNeixAJUulzm8yBYRsMluQ7Bckm1NeBG9Y0RKIEPD41SCpE8E0L4h27j6tN5CuaDhywXlvVec3y9
LsD+TGKsjKTpfNecAlQf0TkpbsB129T01mBbNCogOgAD65cn2iOvHwB3cdEduvDDxor0jWE343qG
aZtmmjsHpNIfrxaRNhYnuKqGH+D8592rTj2s7KzmFL/CHkq/C5L1HuJXOgndPs+ALMnm0N3HKEOl
t/8cBzgzgrl+81DRvfuxSDzzcAN6GJugYw1GCc7jZp+YZ2u4t2EJDtGAMrhxYYlzd9FSMBr/QsN0
sTJHHiPfKaay6cecY0Crz2QNO5hyAlEbn10LyTgTUrIiiEh8DVP+/q5UBO8ohrgunwvTxJuNh10R
5ooU/zv6l6HH7YxGnzs9IUCAyIHHIoGlVtcXaH4DZck9DZ8r7XusSbTfuGHFNtN62BjbErWYE48R
mo4+I+5KlfqJ8syD17vF9uQKLot6/T3CxzvGqok0CsgQAFJ7M2rZFKPeAiqgQRp94TOeY58goCEH
GdGF62aGmfrsq9sKMzYk52sO6J0suu8bNB1ZAHiAvL9KghOMORE/byzlMO85MbZaly/GJOjKvOQC
Wyq5qNCcODTJ6nkapK7ewf9d3OV5PH5I7L7Qd2bfdorNwqanYY/kAGvoOu4VNiDQFSowJGycDJhw
MgPaG17zsTXy4USop/Ulk+z30Q/5GppYY/RKIqN0uLvbhyMnETQr/Ib2ObaopFl3y/w3VzeoK7WL
qI8kF68hlqlCnkBBwfFJBjclNo/h811AN3YNoeh2CwZkNumkQgCJJAwrPWnNZcbqaNqPdtrhRIGX
9YPtfJ7q4bsLnrsMk9o9hZaxZft9w61njss+Af0DGXRnG0vNV26BEQ+LywsGAb7PtHSgzDn8MhtV
puL27BT343MLJ75vf9gvYF0B2reW8lywQWvYDYPkwuRZ4rDUPzYGU7yGiB6oIpvc63UAd7lhPall
M0fDpxAuBrXCAUdMQIWMbgWbA68KWUheCAUo9yVh/tUZfsu61bnGKyxQBvdKNNtwi5TPQcGMqNMW
HFklO/V7eBpdqSRmZUwdb+LKgnSQF8QiQHlKti47DhHPolvDGXOhzF5cuziqbnU2qIN2XdUfrGUs
HoaxHVjhjr/i5HBDdtR38trapmWYsy9AXcFO4TllTtiALsBqN6GA3LdaEXWslf0/n9DVep/NcLrR
vgB47AAy+IOJC2ZgDDbSd8gxbNdGvOqZY1Z1inZuX7DvgY+0mrW6+Fuy8BtlAzHwiMW/naiBCau7
wSwkCSoOHFgqev3r8qMuy3wn3Xy8ZyTGdRSKX5ZbH3mk9hxnHKjwkx85LRX2NPVM3l4HfopyAFPi
Z4j3KOtxgZQIM9NO5wx9DZe1mrMLylO34cNuJ4PjG8oI2ByQPjiUJ48ZBL/xyzizYRTz+genkTqC
9735ErxS+d07TA7cNZT4j25a4MHLZArt84RbljkL2dxOhr9d39In3Pjc/s1Mm8DoZe41NZZ4Fq+K
rWI678L+YE3AyHcP6xRQAT4U3Pg3IO8ZPoJOAuOCDwBpZyg35KiCqhcM833lPm9w/NiiACMeBWvH
HH1XAZsAlr3KQzhlKwTiX4mVyiLTQoWNdj9BpkUBrnNNUHZpIzQ/CmwNHK5wE0UZJ414IGpCWAU1
W7FyQJ/1xIu6/FFucJx5IXG2ynutm5M+1r3AbTHC69wkocCT7KuBF5vzApohNxFTUFpRxL/ofejT
ofAJFg3cMcqO8N16Bd1IDxGfch9945vX//y0Cm5AydPXqN1VvBRVxUCC9R7lLZtCi18P1f9XgpSf
8TM372P+xFztL6G/Rsz1LYPmIS8/tem8MEV7fwhxaw9aN87LH/n1c/8fSWe2pCgSheEnIgLZuWVH
3JdyuSHKKgtQERER8Onny57onp5aLLWUzDznP/9S5XEhcxDxslwuh7qewC/Gf6KVFr32O9JYBRK6
ORXhBD5aqiRPtdHhaW+tbHmXltbriGbZxAPh1iPbLmncDS6WghNmZqtfVf0lzIEqDoceqb7JRWW8
Ga73oYGbtZrDpDW0ZZUCS1dYlNWbR7rV0V5dcFQ2LeTYowJPH3TXaIKFM4oKfE7+09NGorJsteCZ
rbDFqgE74EdC/Gz8CmRFC8o/ePFaKJRGWKcADBDVjREQOZRz/rmBV1+i6x82yb/5meCTwe2W2D0h
7ai6ienYXq/smHW+CqLwlr/ZH2mjI+w/6f8byMhg7liM3DCyEabDHWSUFFGYwdxmR5+mzOxJ6tvt
1NDCjhBVsGqiKBKNJpTwbC2UK09CgYIJmJDlrVLwU0qu892CTMlS58wDp8WI9e6mK0gezWngAjJg
mqTkdm4Jjc5xfkTDGlPYdKn3UBKFwgaSL3jWI+4eEd3588jhc/E/QHwwH/DNQER9P+oM8I05AJg3
FHhH4wSgxTqH7apWowcJXxjRdVAHhqjEYGXUM3UOCgDlm1PDXFTdF1mIX9XKYNaBAeHZ6l2I0ypK
MvxuzZOiz27z+z/3TGbtKpYqNMMQYMqQFo2uDL9XCs+1Ksxb2q1FEgnAJGas6ulK6IkxhsuDb5xg
6ROJguiRI9sTycAQmPYSLvWfCVJRMlWEOA6Sj4uvbFAkIjG3/dZCeqTlaFJ/wcnGDb/9xg+fZE4j
zPdkvcK+ZmadkOC6yAPCXCFUN9ToAYqfVwz5+vEetx/n8nCev6RTQCqjlisj4xM+wMCnIwuDe/R9
BaXxNkNJxPYKOjqEGNcAgFMj3TYPtoQE9UBxbLsDL0hOIHeHvU0sX37rTwhPkWm5TSW/zlU/zzxi
Gg5Qu6/DwYLSnmA/mgEEC0kVDER00LffLLHYAr7NRwRJvIRL3K0a20WCO0B1L1nU2ld9i0w7vBbT
An/lCnmztw+mR8EHLHu6416hVpbd/LfhIF89oNLAADyOAnXvEXGG8sFyyy9cBUGTjTG6LLxj9iiL
LluyW5e/0ddf8vcXLddM6aLl0vAT3fnSHdI4v/ZJkuyPUz6a1v6UfysnMfnOFNxvuV5mXhQla3Gb
0gGH5O+ejzCp8pLSSRIF3PAecy5ThFGWs82qDpltgxCFeNdT5/5Cvgl6ci53HcBdzxRnlxKjaevu
dafM2srj2Yk/gHgSYnSYoe5t2sFF52LG9RPAB6speFdNZK0Ky5EW2RoLA42gXfZoQb5y8m3zcrg/
CS69wFKkUWKsnnjCCt8rT6vDhxTp70gh0jvCa6ACXYfWX+8alnEJOzzWF3bc7pqTvbicjYff7YTD
dSyFOQPYiuFyD+LGchySYn6fovO8T3Fd38nRxRe9SRd1oJPdCbeyRExW8zGA4hpYcJ1zHZAELGbx
Q8LNaEiw7we663bFmvt5nJmL89H2MS243X1azLM5vjr3EIMZybmdc6S5J9trouuJFzTfWjMFn9RQ
hA4LUFI/WJiwRZxGSEucvy8kXgkFAxJiBr4Sv5SOmxL2DOcbKCX9JWLjJAt4ZqCKBR7neDncQvPi
Y57gGHAjSni13Ixmy4w5zZqI8+wybSOMwQn6M2MRdazNpI26GB2asbKqInNjcNKxRmfS5LNoxurG
JIy1oSbb1diU0isIjHmMlzEimjmuT/OcPFIF/iew7hqQaKyZrjbNJ+o63bLhg0QDzv2MUM3P3z/Z
l74mi3BKTjmkSOWor6u/D1waQkezmU4clU7E832CSLemUgHtCsmSG+3JFIaljZTqC+/hrxoGXnz8
TEQQZBnpIvzmbAbC5XtEpsZjrZ/IkyrHeIczCdqBSGiH9Be26R3dlyMv5EWtYh7qPBl3zznBV7jd
Z6jRkSBBx3lhPhaK0ay8gOs7taiFRiv8VnbWBEr/CK5Mhsy6OUDnd2DnnK8vvq/Ej0Q45+vkx68e
SboZCIZbGYsb/h8R3ZKkxgV1I8fQAryIuQ6QmBIUkJRxiY+ec0LNl9hc+yNP24rIcxoG/7KoMObG
3X1DUsYEHxCr94rEwn7U+iJYQSXGSKShs6/OUlJWtb9qdk+dcvWCkAPCkrziKQKkv8uiNDCplgmH
zA/WWEEtATWndPXcQ7OCFTspqTSxT2JakWMEGgCy/EQcfZsI50Dicj/RyHZEQjo6aWFvftkoY430
pIk81ufXf9ZXdzzs3rCKFZLECp50Qys2r6sF7yzGeH94QbBXSJsUvm3t33GvGMaUZFKkTC/Ar+Af
oTHlFPBbmCuDo66liGtIir4wUOJHyHUIGddAxfzMxaQE6wlS7hlRRFL0e5lweckzcUGKiOpunPKf
SBrOybzEr5iHEvdwibl32rL4M38FrwAXRrJ/a4jB4v90FcwrMPn3CO+GrhFaRy5czAvD6q8bDyQs
z821NUUddrSmF+675ffDsGatzwkgLz2NZzDWxlZ4j58T/OgJK2VoTaYLbumOeerO1RL6IUPoSE/s
E8bkUzwYGUnfRbDeWD5jgKfDvrqOmxCOJ2n2A7RmNcJhxoOlzecXMplg4RJ2JQTVIoH+eUeMh68F
wOU9KDEaxwIrwg4AuweoWcS8YEnxSZhISlxqYixZTjl/2Cm30sO/rOtpRdxcGmfjy7ya5nPIXsln
l3p9YkgIWAhptxbp4jrlin1FxTRnE54Z8KyKaUvuN40+VkWM7PSZwiJ5JkoMQCwo3dZC8lkWcMOw
/J0AljNtJcEIXzcl/jeXHbcHQcejnv8hyZ7hrb0VqHXoxKHvzJxV4Mxcx905fOUYnjVvtXg5TKOF
qxM4ArJhbkxcJD8oGBT/VDhjQO9/k2CTAQPf5QGFNkf5B4i3wcHfAhwubg4QLopUuBa9uzvgP8QC
HpMxEtwcR4NvdIR7XMQ83BO8lTHGawyIMX1dSPwM7WNzW2k4I4RNJ/hg3meGgH/Kyf8jXpNHtBWU
OJ5NfHUXGlDzIxGfiKf7hJSB7PAXOJRBMBQ5MJggZIuYiNeIOHHXXN1OP8gG3lEomH2CPndl0iuq
MgmeIrTs6RnmM4MOLJsYwZC2NuNmM3BbLi8g6KV+EkA0Kg1UvrgL79AiwOSGX0GBloXiknhFWsyd
uVr8TNQVQkdGfaDw4gai8kvjTwSmvLxC+Z5z0flCoRccY5DwU7WUtyJU57HJVu0McyO0PtVY+5b2
Nv4OrvVHgUZKL8OD6B1r7nGu+ND1p8cBXxnNPSHZc/j8JG4BquxLJLHTMPrDDDazwcMUvFbB4MKS
h76/l+bt15XqI0eXc7L39r4xEKIT8lzA0jcIKxCJ8R8v/0Wq6pFctuChYD0gnSHpjocSGRTG2PiD
wE4jjDsFbHQG5niO9ROL3YXABztWXLTwnkikz1Z37Y+qc5MuaXLxDwGurL41vgGfSMdyFoFE70FH
Iad8tMcYFbEF2+VjAXlbIWjtwlQGAJCHxYckB0BjysC7zXhiEIpuHD2bl9OmMzb/DrZsvlEHTLPS
oEaJ7ZXf9Rd66x4F2lwibqlBqmKws/y8xFNOp7JLim7FWt5jXT3rBvwGUUb2e0QV/mj/mOAYyjxX
Z+Y+b9gbg/QIC3QuEn/xFCFMXbykra/ur3ow1RhCg3v4Osc3jnJY+reUe9bSxCP2ycBW5IczyxZz
b3zzJv2CjpnJLbG7/HnygOn0Qmd3n9nobsL3AUcn89f+rU50RHZsM2ylxNo+mC9gTmFMh4i6rd1d
piPKEMxqECYwnsV/BlSArxCj3iEjw+TlDhznfdr584ksFLO1/uFasvARid5DeMHStQbTYu9k7fwq
swKbA8w/BOrmjXB4g0fGNc8o7Cu/sJejlcLdMJvxmu212QcLtrD7Kr7lP+02xpsCJwdMYwhZHJHH
GF/MbavCDDNH8Se0LJ0tQ9UxvqG454oGjcmmj+vqsSB9+yJN9ee067cpPA5krwVOkFg83p8x/luj
fKvBzyERhxO6wUFvks0z8gmUpBUWnqEB8DAwFYXit4S2CC1h/VfOGU8zCcbuGr/NCKRquV6TK5Tk
5sxm7LPFlRt4ogpA3CPyBf0y0JKS6aDNXAnlN05AwXVRH64/QGdKRAoCzbdfBPV8LTvGaYB0p0Tv
rcYcWomMRIvq9djYgcxwK4xPdu9/ZCN80te3sahv7wz5X+F7Kth5gqio8KDVWoHmx/8DvuthTs3I
+lhQHN/DbI05iyhJKQqpLG9hnYAfc8iXuw/uRSsIFvwZVoLC8IBb8KLA86xtPjGE21RY4bkCb2v8
/FFCQj2nMlKeGCNteBCcrhXW+BBPY3EFixojBa6H4eELK5jvW/zKudINoWKiivEApumKWAHOPcbe
hYIRhwsi37HtvjkoLYqZ7B5LZDjK+Bdx1M3VkMSIMxqWiVjB11kx+wQdIvbojTkdqZAbA1LAkFhP
YYXwJI+KvquYZSvcssoZxk2gGApMzgJrNQaa2GIsniNMlwZsFSEPPdYwyoIPMMQcXB6Pqk9y4XgW
E8pPQi+qWksO3OvPrYpF1MN1QffX8fgEWuTzW3ASIY2YiwjCzmNdHh/z+xwp9fYBnYaLFifusn6F
acOpj3wPCcwXxi8KROiNneCeSDxIqGzlLep4JJoPTwSQCdkPVcOGmmOqJqR7PHleS3W3qafFkiJk
h7/EnMgi/ACmZAFgJnNSab12PV4cMloMBwZTOr4WuLLpCZMNrD54xtd8TX7JfQ2odDm+PTmhlj89
JrcRSxe4vyN5T8bplRTPuPh6XQKJ43CjN96dYE8uJ9tV2F/pqGHf4ecbo7Bvv5709OxbWjj65Wse
CZSJeA3POETqTHBA6jYFh9YPAtoQVokP1uSZP5/qcI+RmZjrfIPsmsZCpZVnhwOHmAFpxlx56Ho6
oWpbUsciv/oEI5Wy83iJ0dr8IZhl93tTY4pLlWuQDY+fmFrbnu5GSnRPoYkWbJnGl6LRnF0XSxAe
4hUIloxM44ubHzQYith/tWRDvwEgsBO7J4gRGq88XCqg2RTAwFI8MTS9Ps2fuTFZHjXsnTp6k3FN
z8UXeaASOYc6lSJEbc4ew1XuGqFagEZy0kuBFDye+FHiO8eI5XG8oVaG2XtZmqSG2efmtfgUyeVN
6T2y/3Rj8rhq+wS0r1YLb/TEGcai/y0nD8ZYLTwy03p7lopEs8NKFd2Pa5bNhREm5xcaO8oCvDGf
mRw9OfE+rzEuIRxRb1RborZXJ9VjhmUyUea0aBkuItnqOnvGBj4mkzQUQlyWE4d0g2wEVldFjkhq
bz5MeBsM10ojSbsqHEmv6avx7cw3PoTOfEhMecD7oIqqnEKeVqOwemW+3DG+PheA0q0xmuOm8pDA
uj8jOtsyw4IC13OK7PzC+jx3q/tB5+dVr6ugSWIX91ykf9QQ9ZUSxcKR6u1keJCynujm8ZnJCOUm
lMSjxWpGsf7cSMVqUDd3wJvP8Zl7+6HDLMml7blJ05HzxOA4XT7hvUDuamc39Kigf+r9OEg7Td9j
QHttTSej8lM8QBxcpVi10/5+eJknrjvSv4gzoCRpx9drLKEVv0z0dGoh/SNG87GpqBIkhSkMjlnP
5ZsI6SbSW16RsEAOp9Es3NaAbBgaLz7LcmqTE/2EjvMqOQ4JmqMzeCcqs8Pz80r1b6NmN7jKQzyq
CN+FwoiqjIibXFnJ2z7Wvl/Kov99vl1eH2Cs+0GYf+UJ4CEGbk1O5DlDfeZeRtygbkIu+gnBekvD
6/E/0hF2uQQz4ehxr5htYjIeIQi8j1xMjBopatR1d/+W/kWzSwMKYrh+UHBtzxmh4kERlF2bCQgd
7A00FKaHlsm6JPw4ZA8TNQzGSOz7Qq9CIJ3MPIr5ApHxOMoQMU+lhUtUOm/PraDjaruatqhXkKTm
OtrAgxWnPPYD4AwLhufRhpQqq1SvWOdrsJ+6EsrSNbqC8A77S/erpecipTYe9ul98u4mn8/0XiKZ
yq/V+l8Xb+WIbq68Xf9MXa3wART8bggzX9E1MSdtD0TCS5RSRYLOBfF/ziSS6Bb0HQsFFHeTwd8z
JzW2niYBw9aixQiaAYewM4FLytigBrzcsenijc5SBXqrTpg2CWMBDkHhUWVhNnxnjQorKcytUfIw
vRUgZwV7CgDfKfY2GytbGeg1hJR7xBuSa6CPLoSUquNdZy7MnZNJ5esVg3uP/B9jlCj9mI+JmR/R
Q5i+yd7SYiQc6rIr/zNkQvOJuXdjOqrpl1bwNH0NXpsUM5fQnslFwpc87qtJSo48Is93rPdhyqvB
k0EDcBPsEz1NJCJ7cFVAGEmY3hAS8KO9vGGEhb1/x0aEjR0/EXSimicTfZG7wvcWtYTl474HCRZ5
dc/uRYcywAurmf9wZlxmt+f6KS+KL8AI+faXfQEEXMZmDyiQ6eCeuRVSPDz+P8tHgTEefATGY2Bs
ehbbYfrwz1BEJE2PIgjjWGBi6UU8Ki23Xx5FjyU6bVpqhMd4+NA6kWrpQf1x6+nF22zi+YZOqYDV
wobE2sQmgS4dt8/r8rZupqSNQ1oXLKSC+Q3hwTnj+M8pOwrSb+H3ERCfD7o0w+zjIK1ydLl0cYjI
Gfd71bQ6C1IwnTqfiX69jxoo7nyTWgLIYnBoTEDb0eqr6/4bukiIx0IJ1Vgk1r+ic5/gVpA55xU+
QM5isSMgMCbvzPn5Ea2w5ixY5TSXNhI6FcsLAX4Rf8MfQbzGVIyWMYPgI1pI49fYDIfbTnnQ3TIq
23I3ooWW4/oHTt3CXBVbtLr26h2Zq9fuTW9szvjS4UIVv71OlUOxNWegCdlUpIyL91T0pnC1CJyD
2DDOlqJQQggAZwz+1RqUAhvAVXbMljlEI/wjBFlL4BncimHFnBLrNscvnBuKtLHRibRqUDVa23EN
/ZlHgN7do9mkEqvP1C98QH8x7zFkaLZYehKCx56LF+hr0n11X9cVSXgrBg3XaJiZkQmeCCwzHUUx
BOrpZY3qf2vjASVc7MQbBvAXWRNBMyd1h15a8LnaKbVRjVH18IXFmwJEd/tisqANG7k6kQ5hQFQX
UVXxzZw+52kG8Jgw4ayKNZbdzB3qyOgjE2kzIjXShuyoxk9CnWbGpsRCc2NzcHBWF0sZg0jcvjCh
7fYyg9sykkixQ75EgVtHBAlfRmuljzM1eDygJO9z1ZrYJsZphXJ5YViHJp5OVSo2GJRkj61R/LSf
/UX9ztXvvjurnNPpod5KVjF9mqhPbcw/39Kk175NBbtzLCTuGa+wsCamDpFc65m6NczNDipFr/Mo
99NLEOUPdOIU8bkCOwvgAZ9z0ie7nrhJxEgY9rxIlmjkQ/VC9f1IUZKiHM5m2YUGamzDljFaBOC1
NMUhw3msmo1sQQPCQ88eI/GO0v3Hf6zKxX2muvq4jiFxZYcMfYHssVs63cT+u62gh3FIo9ih5hA/
dJtVTHIWg8cMzOugmj0FXTRbyAHnB/5aodAPDd69nWB382uh9EW7s6dQD66sE2VO1tTyhVAPjq3Q
hSHQg61UekLZxtGC3uEWoaZAFoXJiPNPBsUjmWOeqRAGfXws0VZCwnSJoDB6OTFezg0GaqxNysNr
pkwIs0UA1ZFsqvoPiKrfcqK0sd0gc3qfnh8c6eMKJkI3zcdvVExcfojB6RzGxQZKPBM78kGa0O5I
qolUzTGw5MgjCyUWdsQIWYRZHEk0YwTXJhPKS4B79JOqFn9hyoIuIpuGsSa0kJ79v0he5oQ5A6Mg
BuRv9CNSWKOGZEhTcSK4PWHpTILRPYI+kCbXOxbjWbKy4AcwuHnzBBYAwLDAUQA/PYyd8FeSfojO
fCr0bzDDZ5n3OwXY2F28k+xuBE0TgFM4o2G4BRSN9OuJsxkd2D+7NBtiM/QOI6HNH0yPTAMiUfca
wgXkT9jNtejs37bTnUqoExC34yYyKNb7kScfc5oSrGYR5lCWwiShRpd87oeydrgnXKIm6v23A1IE
YkSdSBEprWXMgVSX4fdDmdR/rz1iaAzyTdEIuh169THjuAiaWu5Eydex9F8o+Rt3fkw2G+vIWQua
15E+4uo4XeZolcvWqUYUM0Hz8K3r9HZJhpH/yCJOTKPFaM/PcbF9eBKA/RBK3G/mQhfkPlBnvwA3
yQocQtSDr2P+2Ri4zuHBMIU1SFmrONUwZ/Te+AbDdchTLaNYj9L5sS+/7tBM4CL58JcB0EGCco/e
8XbIVU+d2JhJIyr+Urlkf9XL6m3HJDp0uFHxbvHm0Q8AWOKlC/uNao4BuQvyxXtSwOF+i5IS3miH
qFaHvOEO7K6Vz9cHZYrpjo0AH2E3takInLM+foHtDClqfqqEqGtSiGPTK1zmMjI/AcX4G1NSBcHH
jDvnKegv7i3M1FBnbEEEmDLVWJfwTz/rmh6UjeXyfR3N32nILyMHpTquH4lN81weG8hMvRkr2EeS
HYXR3aZZKkQXA6dmDoGwBA6k+VjDuLvzs4IsPgwhx1X6ZVOQoBe8fpnXuWhR66gha9T5/Swq3zsG
MTD4WWXNY5heRo8UeoZrNp7xjc2uPSSvD87duB54XbnDhWYf9Li5jAJiOZxjcuQLprMXww2kr39C
hdkxgJ1v+ojzLY0f89tiIHaX8LgPYxLyRzBQ9pjpYwX5eo+tv6YHIRljA8wEXtjwgfwxUKc4VlmZ
s/I9faUu3k83LW61NSVHS0YS3sqfyQUASdqQSdQwzgHWRJPzFja6XJvFrAQxxkBW8XkF+3fYX7e3
wCK0sh+rWtzoOIpTExFKqrGEziZmbpyKCAfs8LlRoLxb+0sZGF1EXSpLmMW69P+8yvRfbztSQOPu
kAzFnYwuQVOMc5JxEM5ANIE8+vEz9PUUtMhwpnfY1gyIbNj7OAYKiiCku8GMcnzGblGN1o4RZkuv
aPeh1oX646e0v7Gc1N/H5rPQoqbZQHtrSE/RHycJimuOT8RtrGShBdCKgvAWXarQYon2PJPHprhS
+LG4X76UPR0UTFcZ9ZmEPHNw6YQt0k3tRTvqPeXWUZHjWLIYWhokYqbdoj4+sFITHYSSpNLfa7fq
svFT/W7x4GHaSjX/3aIlI9NbC5nDoOE1aT+4X//ZZjiq+SPZp7xu2FhLvDjRCrqic8AihJQ+1Ud8
0eHmxdsDNnCAVH7pPAjYMheO5GCjRQ/PHLPEGVbzGtwdLok2CmCmNuhUbI/gg5SktIpQKmHfx7jz
AwGF+bPuWiPiqFzpDA3zjUqF3YhSkfrsHqiyb1e+jvhm8kjkBfTNDrUPxAvbk8+iy8XGHcc70Nwc
3pNHc0UTVDEUSl2aluKSELihSCSwLfkJSYlbPH9JaYPqxrbFiysx4ffwp8T2N6sCGykeWl9gWAwy
6Gs4MyvCTCNDd+9KxFyMZwwkTOYsCXVPAbF7NsHkz+DBeIHcmJZsGafizLuIZL+BKh9DZxRVLf2e
RyFhERv3Ek6KPFybe2ntWSNS46Li4sE4/2cyEyqoEVMHaKPyHlikPYn/mV00wEAHOzFhkisiF27z
BkIPx9iMFpNzj3ZrWlPHYToo7/X0MOTjy+d3EOUMGJjgp4jxXjm2d8/1MLUDUeOVW+xzzeMV2A3q
G50G0UfbV7WvqdFuRCjH7S2hcGNd0BoWcJNBWO7Mee/3ILuMRyWWG9EFJPDFjPW1FiOFL+aYEPBy
t5t94GlpnlUF9OMfxbvRtIsIV+7KxdCVc4zpRlklKTxeBut3z4SKtahQy0Xtd7tUMTctvIG+tAsY
lMvT+o+SzWIMrQe4xgJLkEeZ/6QkCONZcXPfFh6hnknsyDV6fAJTnfDv5aejvGHYAhVHwXLQg1lD
dYIMG2MIGDdPwa+RrYkmRfXFt41zcaFJxcZF0iD6gQzdQDzg/8ItVH+q+25kYBuQFXMl78ayYn5l
TYA7f4tRmgxFpf7CvjmXvq/5C0ItrCGVYUt9fn9sz+SXk7WDhEowF6MHsUeuRRwPrJxUXd47jEGb
HwsIzn7tU3Mvy3P9urXa1VvHoZiflfweL9ksYXc18MC+7XKgVCZPCpvpKJTSMVDXZpgS8PzvIrF3
IKvUpOPhBm56JBuLuQkANKG/3ypCWIQYgMWFS9Wdlv4793nhcnxmgf/BeSf5sTrQyPYIXL9fS3tD
chFA5wDPKHff7P8g9rgFjKsll95n0/++mKvinDEQycRZrVC9oK1fUQpp17FRLWplXBsJCFP1gXbt
XZlPw5LHvZrpMEssx77bazsPuE2MruhhPwzxSL0uVjl4TPoMxDX2pPzwSpkcVVOUD1RG1vLd+Lny
Vb0NMlHHpcowSSqnhfoY9y9JBGl8+nU9HCu0EtA3VIl4mAqpuxE9zNiCVGGc0vcHP+6lJQEIBmmV
DMb+hoaLgwuVFkW/BwpoZp4OdImMj7eT6s4KKWOeQwAa2Vwj/IOalR5JM3n+HIRbFITq9+ny01zH
UlVi/P3dglw+gHefgQy6qVKUDNCQ+4A8rkze2taf4DBBVr16nYrPnHGqk75IcLp276DKSzTSTJnX
GSLNPKRXZJCPa1rP/OIwoMHcNIn+a7l7WHPSBgZp2O1gRSfa8kUYIx1EYPmS80uixUr4PPHcftpx
H8BuOcrHYZV9lV/Xvx4AiQIUZH5fAsx6hFVqcDtNgMo4w50ALQlGftcIhsRw/81VN/u+Fi50T6gZ
rFCMigvWIoIfVjYZe2Woj7yaq/Qaqc/4Y0HbnKhmrL9CXs0niHGXPO25Zc0MPQHPBZGUsSiE3UQm
HAp2E8lAoD+4TwjDoQZ7nlAurNWbgPKcFBERh0i63Ceo5YjCAwdEguIxa7arCCN23FguwL9w+Tj/
2qkEX72H6mtV23sxN1rGGRsCbZvzO6mfxye4iHZfmWzlFcnT8MreAT5v5o0gSdrzFq585yKYUFqu
ZEQwEdAPgFS3MLBMbBB0cBTHDR50VdBJkfEma5BdZkK2B2gVcoubPpXRs5H7KBIUrctCH/kY46YF
YS7CLVSlKaTY+dZ+QUobTmhGxohlOcwZtb3mjennO+A6lWjPszgdOMWekxcBVCg38dp5BmQtpcDw
YOSkGsLAeRP8xV+/bnwFxj6QEXffO3e4mDfnkrDh2N8Wph8tkQJuxphVZZbpvVhOeC/RaHzXbxGy
/EZrycwCA0wKdg5p/PsZwr0Tig2c8SkJJJXaAP3FheP7HadSCEanSXHNITl4ShtdTZ8b5pRXn1Vt
f0mYdb1m/ZsIE78e+Tnz4sG74inPzLz2mptnw45gRnf3YNWOmCsR5a0He1kTtFylJ7qViEriX4PP
lUE1pmR4Zf+yt9yY32jfJdLj9KtuDwpFBug6nqOUKFSelDXohRpyndwCeeBZ04UXhEwJ12KzFr2a
hAnsCyIsQwfCq7FvBiLvw4Itv6GHIlnYWFhAVS2HqIxw6fb+er4tV9m1p8u5WJMZdLIP8HIxL6HZ
wYuD6ESYpljGrF9n+YTKgW+aqpPKboadKR20yfgAWMT5oDnA2IOyDt7t/rG/cXfsAY1IP2VfE3w6
im0ZYzBXJz6OyHESMVTGvFGXuuxBL35v74HmB3o7yx3mGG8eymz2DDb6nIBQtA6UwPSIPnzmThcs
ajhCxuBqTC0MGkWfsXVGQgf6tA+BZP6Afy+m9WAnqD4sUjZwvEugXz+IaSIvQPHv9ZjQ+AJGO20b
9ePgYaH7hrFWY+9MPDqAb3G2v/NVd+Co/0m39V+RzE0cW8GcqvN9Xh4VYcHak2rNOKzD7kekmVAZ
aeLNwZmDuEWCqAmiZ9WRvwkoO5o5rxMzN/DFlkEiIwaVn2ZWfxUBqx3rE3oyH1PeXGmJfNy63h+P
TxW0JfDnIWIQXLFM8/gJS4DBGUaFDJCBb0AlAfPRQqUeftjAh80Su8idvbqfAMax0kcaAIrHs6u3
tzXnnAxD6IztNPfPU6WpYP9Q8DhSoxS0mC0HFBXSPm8+TmjCS9CcIU/O3P6EMpIhyM6C0r5Vk+fp
ucuOxiHjGVZ4HzB6YThK7wwb5kqnIqroB+WIIDVd0GlSA8L8h+SYlEtMGhOEruwOL3aR31dC3S3K
6jZQIfJtLrvht1vcng6bCGONKzTdz5RpGW2lr9zceuTp2LIyNkQhf3NzLPP4NbLLX2/Rb/7I3x9p
e8MPGGMDnI7w9+S8paQS56Eo0YA4ONkl5Cpoe2hAuYRBBBmFMsEjnOdffC87pmwwM3Dls82T5A1h
I+NVHMSoh17y+W8uRWoDdhHMClRIsqAEQUpQ5BttlvqKGPvy7meVy8XwQozBq/rwympFRBqvEzs5
Rr3U5ULMg4e5kLPFbN3MPHhrsjN1lMyxVblD75pRRtciuXCxUwJzmPBi02qTjuLQPtu2CAOi3bZo
OrBEo6gHYfsbvUVuUHnszqI8lLwSMIr5xgEj0PVz8d7g5K9cHQ0tHH6iTD8PQAgXdgsiQvFwY+BJ
3yN+SRMBjaCTQJYFPWD1C3+wBueFX22TFQCrTpESL+d0e7zCdvIvJiEf2KAj12YJQM8MYxxGgbeA
yVEx4+67SckSI5aK8sjJtq0ITkfU0uMXuuf9Tul26Ax6bKuZmvO2POE2dEmJ91X+Y2gyq8OMDM5m
s0WJ8TAi5U0rMy6Q82kVtC97VeMUyTjlPTVe8wJw68x51mRjUxOCO44enHVQtnd0bBfYsPdE6jkG
xveRT0Nsc+1h6XxNmmFzyY4yHaWYsqtBrePCi+XO7NlPOBf0ngSunSws/elUbXuM9zdkGqRHELQh
4GC0VXEmQDQb+Rpjos41Rj7EFU6MzyiwMMyEdgxh7R28pQhO9S0bg/yRtslw+4EZDMBWhRDGG2yP
cTD3UOPCokb2CHxxzDZa1qE0kdXYfHmXPuQu4ex0iFiLAOqPMoL35VtYrTKT5MzmBMF3lrefPJ2j
DZyY0a6i4SHUirVFnUXRZBDZMRC046v4yRJLKcPe997wNu1wlGEN4BdYyrAHG4GCFBbyFjbupquf
CDNmUomRnUk4GjXNW8BI6MhVqDO6VwNpPcgD+YdyWdSc0LkJXcQyAU+iLiSEA/QJuu0DYydQT5nQ
XmKzkZmKix7J94Bj4sdDYfkx6VR9Zlk5s47KfY2Ej6vJ8cvCubi8S5yLzP8+M+GQQIlgEss1xuPU
lt0HHRcSVhRdvPt5wLmIfx5bUYokhDKrEmO5O93/yAps0BG37mJGGlgsaVkkih2Qm211ZjceBDZD
66dxbXJAMhYkRlNyxTHQBYirSjLqaBKl6IYBHcsFpb1EpJlICqJzfEAQ4kppHJl3lbrL8vkuJqSI
WsFnKN4aAy0Q6pMQSxohSYXBzKfkxuL3hE9bNWafBO5gVy1QcYmCDAZWC9kZFPLl8vLxVrweCAZg
kYBQAbi50HleuT+QtPkPBxosD+BsqEK8ufk3QAZigDT4muSPFE/8a4cSVlxMgHOypaOGXFAmNeQW
06CIksG9gmjqPs0QnRYNFgP/dxO/ARB7z8DBzhCo49RsQx5V9JO0OjfCq2NT4qoJobjp2Hz1RGJ7
lzcYTdRClD+7LvHM5ll/EKqKOtLt5wWGOS2SQX/0A3zEIKPbpezNtPQ4733cGzjr230TYUkIFLIO
0OfUIZTbV6ms6Vo1ekKfbPPqFsGKuM5M2i3RrXuV7Ta4NnHGM4SDgQOtSpToN8xhKpKokw+nLION
A+wfA0Yk7rCg+51rsiQZcQMCUfXQfuqEEuE56Wr4BiMyHiBrB4iEALclhFsgk7BfifxkxsGkZKVa
KGn8ZvWO+YpKXAYPP4VLIVCXk3LAcYiaQAVVypjfC+8hQofY/TiXW0i/Lw7FNSO10QLpRrsrYfoA
YCDkQC7IucOnp1EHnwdOOND8nRD5A0EvgLwsu3IFg0lkcRBxAx6bsZXV3mvdHoE+rO8r+gUuHl5U
jnlW48jNtjp76D+8TAGYoualdwH6oS6r/Z45Da0VehKYH/8+SOFVAztaDnl0MjGKKK357dAIY1xR
ksqBKt/L4QThEVR609cNMoFH6voLe1gI9FArQbxRr1DvsZLgBdJPYtLByVdwnmO5Xyq46rQ55Aem
X4g+No/f/Cf/gUSF/gm8C6t1HBVUNl1sBDMk0fSSr6vbbtEnigQo/j486AoK9Yeu/NztMU93YJqF
Xw0X2+36Bb8QU5c7vR9SIT4ggwTDryeX2vf7ONqWPyOUChjc0XSQssspjSIAMQtWK13EpzItQcv2
61gowLBtpmzktMJTgjcObRhHGuOEEawYt6cEYP+J7bPKrZFhAukvmnnHZXVR5Oh1xLSs4mJmL0VW
TLAfO8y/CdCI6dMHfuP9RrlPisWdVUcHHxa3COSnReTn0LQz8uEaf+PaxAuLc1fK6a8DThmE+JAE
EBZIMCD25R6dLluCeQtELCT26aZn0QJAu6NUyGjsQdxjACm+kjfeqBXqEAJDFKzqQTr0ACSEtUf5
9B9NZ7akKLdE4ScywhHwVgVEERERhxtDxRIVFQEBefrzpX3+qK5qB9jseeewciUfNuUs4Bga3jkI
HiOkdabgqzWhWp18WEN8y8SANAVTIMDU/bBmFrGmYZb/AnmQ7QSp7Eb1uBHWe+3GDIDW9PS4EUQz
vREfq44A3yqgbbohAINbl0RtD0J5vqCtHq+/7uRbwnqJE6TuPMzG/bF6tpxWxZ7O2ieIDz0Aahoo
PQBzA879o3eADBPCgWWHNcp+B/CIlQrwiu/LAyAKeoQvlb8aGnAxA4j9nr9kpZF/mTSfU4/4DpZX
fMrd+x4X6yczHmwnWsuKG74GFG7WapDHTT0+QRh2jv0WyWme89fiM4vnCR5TVj/RCSpKA2QQC6Lu
V8h02eKLNE1A7nvXQTqHDmNTLdurzwKhjqwpy3JXLVs+FP3bwhW0FdAqwt9gOfByt+WTzlZhv8Q3
hAXt+yQi0nlhHHGJ7NsHBXwHLbuyJIkpWS7dYg4u2K39CPUZABiiX4hlMPffJC9KyH/1naoQdJFv
qHUxGkgxOLiq/owokGzacokjYUuCpQ7GewjbIajiH2Z9DjUwMxgRtmxQOYnbsZmnBoaU2MfNx2mT
uPKQfFwRSQ4OShvdsgWPb2IfU2RQuOqDKwJbGbx8mDmvQ/xOmGNAJ74fzCmTi/HkY3nS/ojA/GMo
MXsixeP/aczxKQKcfC8SsnB9D4XPDIFRgG7u6/sw27D2HW2+HzeCymtBDoXX0ejMm/God7ofcGty
SBB6wxz7aKJRUqm4i4xkPt3mSjm8sVFhSCC4oR7s8N8JlItaYev8o4Nh9fYxPyYui6epSO6+KoRp
3HzBYDuvlv315xyf0Cq17qBxJAAU6QfGxo/XPJB2Fgb83G/O1DWnEoOOfMF2zPmtopEes0WS6h07
DzVFTJHXF3AF4iOvUxQA5Kbr5ELKXFbbc0n6U+CyAO3wHrKp0meYlcSpu83XnaNq4GnUohlkjvHp
nYc1mPL8uWO10Kf8Kx4YukYsCZqI1QopQGZ7c8wG0sem/5e6DxINgTIg+XyUTYRgrbvL/u5B9seh
10whoxz0TsUmHa3ugykxnYMZus2AKMlwOkV0GW2ILpoGAZRQvSG2gusalKbq46NVt13CY48d640R
4rqsb2YOhUJ3VLmKh9Xg9bUvyThePLCGY/nLje6iHCvr/bGewfSSnKFQIdjxHEH+ce6wu4CMiQbx
5hpIdJGkyQYaNnj8fb4DTOpgy7EUIMd0tSGnZBt2BRg7A+bRGyMFUOanrjJuX4kXmEETdRk1lnuT
TCk4F3O44zDz4UckNIf0uABS7UgnzO7V1HEGVAQdPAlyoBcvXsVe00MWmfdP32jGFkMHsUlrK6rX
A+9UjjphG4MxIQ9kRetILjgNykNcN39QuG9fR9Xtbwk0zNCWyB99rpe0I4O5hn6mNTjS4qGyeqzv
xwtEI14Ixn5/qMkU1IcOAZDIoP33OJBoz4l8ELvWh80j9T9OMW+tHyswe1D9r1vr/vo6bQdNsMmv
WcMD97mT0Cnch6g0Z2TbzrE6ciS/EYpRJseYjVDqPyv+8K9H7MGM05Uo+ej02TXW7E3QsJOLA8on
DxJ9IJKA0FEtD4Ubnwrqj2f41F2VXh7K5s15iyuEdKDBdapOMXkAbZOs80hEgFAQnoHFAALqObXX
WtzgLYqOsRgyNIwJa9V5rhXyRYUEFTbd2qmdymtat7USdsMGWwjapA4NkriQzvX6ppi3JYU+4OvW
m+zK5Qqk+BzxS12jKjeOuasQ0n3b3sLn9rYl96GBro4nEeIObqMDaDC6Omq8GFDEHEDwiUm2lStk
phz1oEHW0Ryj95QFDNCwirARYHaUF91z0hypuKiyBZs9nylnxBcPDNKpvcoW7x1OMHoZlZjnPBYQ
DxBN3r2P2h3jUunX2Lz29QuU5NK9AM+Z58hD5NtDY/8V1ycsENUJfyFmY+gOmsNbOQAwVJAaUUU2
NFo+8KUGxA/kmHuwRRpsENqZuojwC6wom7Hm8+voTZwiGTP7e6KikxLmDL3Zx6k13MNtBLERoiZs
bIBJTmw9lPzFeosRbqydFTY3MnhrBFGQ5ut8QSHUxO+/Dz4ONojumQ5eRqfmClsDnQMGCWBY0sYl
CkRpgAEL9Cs1087se/QPuec8mkaLun1orjEUimzZ6VnvCeYKtHYF8IZR+401jZIjjm4m0RruSI/9
lY0TCRWoF3UolpfbsI7JKj/6RtZrohxkPFaUabRX6pguRF+K3dcOKwcJ0HpHJCCaQHgr2Tv8dEvl
qXJzduQtB/IBO+0MS8klpY7NQ+NIAZWlHI6lE5/QWKJBuXtPIoBagLoHCoZGkbBJV9JepQlnxxBN
pSLJlBgjwTXEJ1RecFdovR9EgCS8bbqH7qpL5opttpAzu3BvW9ZRtIk26At0EaP08ZQD4JB2UIX7
4LZ5T94TsthvMdl0tSkjX1laoAXPbekxwi2f+vG2Zdc+WBG2fV8L0GhSlw4uXHKf+KlrJFvtIOJA
x+YM+Xgfr1qiulM9n+UbnaRoRr3wGXdmUhJWIagLwE1npgp9KdiJsK1zm1UtkUkYLC3gHCITnRWf
7tPu6sOSz93C/c7ILzdP3Z6dhiXtiE55WC1J9K0dNNoSneSGf72QQIrEukB/J1Gk5DO5beiJ57a7
SsJ0y2BxAa29fCFIoYM4g1tkxkRxAZ8E9y2KuX87cQdbkV16vOA8RPQ5kFjGa87SbbLtHtA+2kG5
0w65m3nJVkXbcKThuLPYKqXK9ExAoTeU0mUe8oqNK6fqWpAuYUpeIInN24dXNkiXzUNlt2wogMLS
eXlvkk/SfQft8D0/fXoQIyNdvg9o0dfp2KDL6dXDb5B6U+XQZAk9cJUEyAJusewGRdg+tGwEiX2N
+WPQPihBtoCeIXHxDqLhhCpRcfI2DZsBl6Xk4CrN5oGe6gYlcoCbWghV6glB9ek3/7rOk6C6Mqh9
PJuxj/fpOyNUOUCpVOdIxQiz2SKeQ761uv1hacXD18PWCCkSSMFdy7nPWvgDP9t4Wm5RWMNy24Qy
u7vUYH/sLLpLTIDPv/y49zsOmeFoG0HfyfRTQvvcdh/RUb2Sa2LQNZLpF1ZiTG16GzbwEkJimHSM
7wj+2hGYGL7B9W9d3C+Q7gNjOcCMrAtHnbD+f6DyFtZcQdTKu48hMeS34D2KAnxpwuU9xERMYsrh
Wlh1c51QG5OUeUTBoiMPJHQVVAR022J91omo/b09EdUzyifZlgBTHW5ufpXfT0+SQkBZhiGS++Uz
si6Q1gCVlR8guzMNCuB8LMx8bZecEuQe6jm4w/rDdN11u1teEpgOoMrhyMUnI/YlXCVYnfx8nU8h
61vtwfhCjKiDiR/hwge3DPcVOa6u53zNHZcFxlZuxtiDsZlzGF7tKcBnY34j4igeCU1PbEgsslAU
16AiYDAbSSKif+8twVMLmrqFpxTji1EcBfsnNOAa+YoE9SyfEBALOeTeAs0/Ilcw2yHmBwS4SYPD
oCZO6Oj7wJrdaiB3X3SheqQ/By7CPX14dh3EALhhCf3w43VCgh9I6JBc2I+wKBBFC0bhORAD+I/D
CNN5hZ9tUa7YvJEg2K7B8XzgjMzO9BGm4OR3BSd0fbyDribgoucka0QQylPrEcYCghTQ+kEAIRBg
ykMy2HcGl3OjHnCx2MaIWkNSU3Ed6BoJXywoo8cR7Sa7ELEb0F8i0GZgw7HOAjq+LiSetzV+zyBR
OGazx0J6SbqVNGbTjsgJyfw1+a7uFYmde1NqgEKDVLPKzi3izWVMgOGQo+wKWTWYBRkbRoFwSZJH
Mzb3yZPXKogVoPWLfClU6Z8VxiF1TSe8+ZZbdR/zH5j3C5t6H+G/eGImgl0TID0pwof0E8Hm6CNv
URO6Z8yN0alapmIoBa8FEw3gMSB2mPrbXcnc1D3POWJ50dEGxweU7UQJ4itetFflrvQa62L+2SkH
TrNZ+4xFjCODv1WIvf2ftOJ/zz27sSaUmMME6DcnHCdXtLltkCA85Xw7KfzPzvZ1bhu+qXztUIWc
AJwX7MEhFDlNjvgDOxRSB5E8JT4W2DEIV/DxH7R2+G8J4GDAu7eBAiDHj193uwREiBoVb8GYRNuX
kx1IBgpy/A9pvX9CvK3YbVhVJ6IE+5vXobfpn7AVlX+SU6+xQXVDkxT5BGPZrgT/nS9LNuZbOu+l
29e3mNRtjpokx+ibOnn/lEEwViWbqBVGPcFRxvUUYUktiJo65hyhOBIfkNUR89sfstm/egsV3Aqq
7/2MzRX/TrM7sEaZyfDUXdh+Laiyuol30dW938cQ34NIaYgM94j1+mI33hMkrwdJ12LzBfPZc/Z6
2yxTZJKyb+eNBVQ5r+60Vbp9knCVgIinrfekvgSIR2A+X1duhI1u1Ca28LpMUQja5N7JzhjiU2QE
xCWg68AG0x7WwIRsB+OLaqDGMTMIY8UWhLjYgtOjmwef5+ibB+08bLagv/g+xk8FL7fB8YkYVBNq
l41K7wOuU8PwI+BU7PSNPeEzIKdUNMiOOtdau/0L7aIKyxa5qs12bnQEmYlJam/FoF6JBfRfick5
1sFWiwDTGvfveOvVsFe5jBAXPDomAiUW3A5WEYRPwqb9Wz7rPYxnNkNauY6eADm9yudgS7NZurc6
ClwVqlGQ1udhgGoFuprWS601xnggtiQFpw7LGHWit2b3EHsgaZElkuF7Bjwo5O1EUFXT6JgcgcVB
RNuWCI4TUKFjNWVZ0YvY5vcQNWh2fsxgJt6PWsqMLMf0DJi1b+w+Lzb2odlldj0L0VlJS9g7MZex
2nC2wkFAuPCO5JJRwyR8DLP9rGd3PiYD9jnUVrUfqZFBjsfmtqcZNTJGht3ojLsMpCxGPHHXpp8p
hJe4IBGzCE/i0fe+BI1FxDHyRjkgniOEIf1wu5Yin0QmYkxLEfmrkW7VC4A0UtEDTQA80zE7V52+
oCpwVJGuWGzOcEzMANjhIFYn7DuDeAl6+asOUjQt0t2BQ/FIJ8N+sog3MVQw+NQfhNcT8WDyN4qa
AG0gExt8V5cvPsx1sz3LupN96dWZqT1Ba2DfycJrYn45Qx92RrwPon4BhtMgWFIl4Bp/DGkI6qna
05lyACAUOPxvoLCebubglcTEj/6BCId5mQ0BnydaI5YTWgxpM3xiis6XWLJ6bBKQYyKO4vK/ihwI
vxV2HtxS2Gq4Hpnxo00REbFqgNajInzCBQompj5xFTqpNVpXYqiQrxAO0abo3+uXcCpcZwMmM/4A
OHDAJRUm9QfYLc5SQAzInVfoGEVeRbzH9M58pRQkOhGeyaXA9K0HBD7usdFClwq9RW588EN48Zb7
QSBSBRYjz2KvYe0iau9RpWHKxpCbjUQ0JQKY9G9k1FT05GnQC2xJNFSN7YfOczOqhh8Ybx/SC5Ze
vxRAi5mTMv45InedgrWNgGrUQfQQCK6ANaNiczKTxhUrETY1xMU0bP/agauAW/CKC7qcx3ALMwdp
n9wRGMWIx3iCIMWnreNMwY/H0kVLPOL8Qeev9ibbBF2Ja5pOl1p9R9EJbe8FVlclAFk4ELrexen+
lXIyPMO3k4cyP+ht1bgA82aAwTgSP9JH3RYLLEoG/cCg4JWhXNmR8VyQaItZcKafGR82blqBM1xG
kSyrsGL8RiRCFcGODXFKTbNHbERMESx3c0xq4j7Khx5e45Yd+4BavP7pc+COxobn8j//btvfZKNa
75TJPwTKfyMX5W8kEMVFlWFM+8TMXocG6xCnGz30AsDPDEB5QCrBXc2tbcHc0zQ6Eq88Iw7U85mx
j8uVzEo6m6o/f1VE1EeDZmoTNgWeOjITF1EMGqKn/wybB+yiWCtK9lhyq4nwnvsy3R2yZIdYVhiY
L1G2DqXIusGjQeQLZ2ebaovZEA327WH9Z3ZCY1Q6+7+23j5cgSrIYknCn56NKZZ2oBBRCtqNLw+C
ctdVjduWCcekxzQbh2+PQWYf7wbMGiApWHn5aPv99SLuB49lJqsAiyymSAtDJATPYRoyl1iDMqdD
hoQFmoQU+Qyf4W0rCs0WrXpL9zO4aSjDwKD8qiNNgEUeLW8/YPm/+1B4knt58Cb/OSXSfFYf3ckV
VDn3mSulQ0tQnllZCU5Poq8Au43ikFnDHTyNmXSpB4wEvQ9HHHpi8MbOa+zBXer7P6pofoJPkNth
Y0SAutWzGgbUSHYMkYOkVIjNgFgPfHWYPv/KwTSUrAe9UcPHiM90Z2cE5Ng3usNdn8NGqF6QLA28
fll3EGLLI9PCfjh9D+YZljkRR/sOW3IFn8uxYxBZdHzSqTf3eyCnA5wWygSPNF/fx6pRmlqAHHpf
3VcZvHaYL4ZsPpzRGdL+HZNOdwLZkwVTBFypw9Yc1hZolcihABjrZqvkmsABSnYJckYPqTP5NT7Q
sSBeSHZidAbo4rGEoYIAm6iOiUUChhGIaSQ+TO9E4+EEMPKRRjIGzktKgtyVkPwb3BXQcZO56sMU
Bh1HMOeDqfEgY9lg/h2mBOSjrshuAA0B2hUH1XCOEjRgVxqeO/hk7e3hPVoJRfSVmCGOqbZkOCdm
OR2jqBqc7VrYcjjWyVTaG79m8EiSMOm9QDqH4zVMxqTbmR36OpqN6FTwAYGHgfLnsqq5SziDWsMt
+fM8hAGyFM2JchnPoeWZ5PM7qVo/u+/qua0tNm4cL3hPSqd0iFc0gMAuUKNd4vnR+DMv3SrBe9Ky
sZw4KNSHxO2uCr+GYLEiuyxiqJxj7SBxyf+JyeW2feKtwasQVHZzpgTtgOBeTPqykgjIwRej/HFo
5puv2QixiQ+VBXFFfX7bExxxwW34Giu797ohnHV4VvlLDLL1Hb4WtyW6CHqKm5FWDu4vH/sS+JsB
cDlSr+LXc2Q2ACizCzty0bveK+xHZ7DgjnYBYz66rFgHE2AzWD3Ttfo9xdNomE9vpGEGJEnmYr7N
VpdJ102PH8KlSFaEfZZU7+0R6I9hh8d2Ji1iTsbXLVjMutJf5SD+U075rA+/xeBqZ+TByg9vn1C8
6gBiiDSWHfyA9peov5Ldwug5vUm5SXRMBgAYp4BxUBxBZuKmf81wSyOScWoBowCNxKhzojgxaXd6
HpS0dFu8bEC1dZs3l/I4nfCKUewUkx5ZJ1/z7+hhl+MnLFvP8apt98iFnmEZ2LWJUkP22cYH9csu
TjwKWFHiQmxQZ91ljusaXwWOOvwSR4CT13Nnl+JPOBRwRIzrRXMJ8oR5mQCOWHe8G/wcdsNUJ/tT
7++7UXF2kje0TbANPrJTjrML7ylAVMDcJIJhw2IbA1yOu5Gl5dMJL5dMPnFwD4Eos8sRQDWog+u2
jR9iEjvc3fpTzfamC04ChsIWit9IsRuz9NA61IeEsz8ogmtOTmvcZ5NGNGyitmH1lQgRqB5HVxPm
UyjsXpOSUQYHyt8jXHp0LjgvFHfNBQZQaQb4M7z+7UrSVNqcOLX9doiKZn1q29KQIFDunNB5zSVd
A54KGA6RM3nPbIFvIq6AXNKQWIBg+an0PcBIPVxrmGiG+y1/Knh0AAcSjs1jiEYhGgqy9tiAZZvY
zeRQQE2YEGkBgzc4Fmyt2RBvPxZ4Ns0niJt5vQbl9nkNO8cXcDSs5zsQdPCpxstSGfaOWE663wmb
LBL+Z1WlJqHi0SBZYmfvrMszehv7pgmxwQr/LN62bAVGB78HGj6wi1nneCxIaNab8mTBgwJ4xGCA
OA4mafE+d9Y88X2+MC+Aw5G/PMaGAD4Mw8CtNLIz2AScqYQFKcLCjA8gTcikRByxUfZGamHAUvaD
D2FY+HYH5RmIIVAgbNclJgGsTeyhTQGBV8AXgBSxcnEKHcVMQkxrWyB+AP2ezVF/rXxGFCV33kFK
D/vH3vH2iw1Tj48Ft+zUY58kB/C8iJ8Cx83PnFq4aCl7fBm1j6r+2DXFJEBCeAJiAGwDGZxglvjs
xAKxey/EcIA5AbUJtQNiOPFFYL5d/nN2lDgyqAI2h+e822PJ+6lV6pmTupdpModGGjsysxUzwX1w
7K9RRT+7dE5pV3XYPWNDPcsPNm7xE7RX+bJYJnP/Pi133zOW+jX6++qxq3FeEaJoFjZMrSaBhHYH
Vy+27BkJqsGhFEgfjBWs7PwDfYCTqqdaWCWwQgAwuV1+oDIArh8mNfVHAP7s2AXpGcLwtsUUx2Dj
1IcjVwswBHTBYSz7cGmj9OPMgv/+pETWHVsl21ox6iMJ4H8g2ybziAzm9D3iw2WE7g03HJAW9oQd
OlG3L4I5gkpCWCpc5lDzNCfIoWnk5GDfIgup8voWsRyZHo/LXYWpQYzoiF04GzCb7LGO9UVof3s9
o4lZA+wcMsoTjDlG/1EfyA0nPq65dKjhFkCUSkPlwNktTcfuyMGDIpR3RiIOomdDPSpSqskjq72c
b8jU1U+LFKM0+gspDkIcMUWIjIoCYiB8I0QhVSH2UX8kWlqESInqhHDH5e0DMiZENThjwhZmb1iK
2RoxrW3oBa56XhEvkbjQsrgZ/Yin1/ie4i1P4H7xUSBzNnWkT3Ql5HaUo+6BgM8ijEQaRBbtEpcN
pEvUumQrHgQcLJnXsa9TpCBR6ij5g+MxwoXRPbSZfYlLNamy2OddukMLcACFXyfaID/28jE6sciS
5/eE4u9jZHIE0MuUhHMoZwoBmqKVcSQDhxE1zO0eUHDQbxk8RG8mFR4KbCJZx0RZoleBjAEaIuYo
+6kuLx25H6UOoRPsw+OnXQJUa9QGrvWiM0KHukniDIu20kHiqoIpP9fRg7kMXQhVhheiJwCWqCG0
pxlQ+dT5GFWVEQXlTh2TbEQB9DdmEi7ZE/lOh4pk3sPygr5C3fkW2OXLo3uparsavUlWhPpJCi70
QJJxMgfeBgoKsSmEpqL6IJejQIHSorFRNL2SswFkPcq4D10DqmTP/jpEFRMwblV2V//ABKuR/0Sn
NkpwvUAFze63eLynpV6EfaJnUXy7w2YQRz8TgoHasTEVgqLQT1CyC0KoxigG92n8xpGH8B4SQI+J
E8GIbx4emlARA4P4B1tkebHYyOxOvzpf9rGaRMGAEsOrV6ClMHdeJkaPNmkW/zojTArMYBbOq4GK
wKIjUzTRt1pmMDq3u8c061ym1Ihw2062oKEsgi8oxmLQ+05bBVm0l+2nXhfmA2KvLjkvJlg2aqux
Qe3Zw5TJrC5le6EDlQl2qPTigATSCFOGmhcqRLw472ETUvo2axfvV4dBpmzyrvpo8C+HUW7iZH1M
3o4SlOg2H/1S2Cjg7LrfeFw/CCTVwV1eY4vp1YzHyKUjTJCPcVRMHl4fRgrmakOniQw8hNiXKXvB
jWkIsgr6S2iKhP6R2cF20APzFKa53l69dkqAGou5ZT9hnuTxKtOmj/aMVaC9XQ14sJ/2LUa0fzHZ
emxaiJqlkTOxqb8cVOcc1C7cmk1B84Cxpw+xtta+ijRI6qIfzqoZMOfg/xvGJC0n6Fan6oXJYmEA
aDZ1VBRDI0I9g8lSp5v6BmORYFtEtUWdj322Og1wCUT6gLM+9ZBlyoZA/5WHFH9Bd1Exf9lj2yOQ
W9zE7KYiHt3Yi3RuxhqMnipjXBvPN7A5aSu2DuxmVQ24iSWqq8bTBy7LBpzkY1Zez1bwgvy2xAJN
HQATFqOPRyi12CTas8TvjDAWEF3ssb8wN5l8gmkA8I945DAtKLodfAOeeceBYkRD+U0FNjd6kJJj
TP2ViRhxmBWIgNAYsTHR/J7NyCdgtLDYDBnyTCBp9ynU3AwSRbUQE4kFxZgBmBq3vd+sdXZE+kDm
4h9/ctQylsWYxdr9a/2eT3+B57sTi/QkthTYoAWwjtNFZ+gj2eTBCpbRptucFxeHlbsnfDskjAaL
V2PDPewHHZuH43em/QmhlxOxt7ywyeY+BdWNeYRVCjTlxcGU0Ww4F27yGJIEEx9iK+aRSO/ZUq3W
5uXQcYT9FRzkNZzJPCgFv+t1ZN/JfXYBtuP2geLpdGYau2MI3TtA2uuw8JlWNKew2uhZ5HjjsK7h
sNdMDebS1GoHnJA6xgy9sHLre7iMUWrGgivjIdZXv8Cf+mRj7BlXeFLjLR5a+mYCEaoNu6l+HacQ
Qb+dKyvo7VR2xae5tZ8U1gv+Zz5F5qigxBbZYz+hh/cT4lSl4+VbKeM6lh9mgXxDHBlFc8U4t2TP
t0gG8e+b63g/qW35nsNJno4FzJJS3g4f0O7U+vcsaF+Z75SUSa/tJ3xVkbFCzjQpubKpRM/ILWlu
QQuEePNfezSiNXkk0DR+sYUUmF7atFBq+q9KUkWVe6V4jaIAnIwV/peyerymiw6X6d5s0m1CiS19
IQXKq38lYF+RnkzC3KJhvJMif21VJlEoJajQXUu/yZB0cCbUI9hl5SexIrZ9OyUDgtwi5fa5UmVo
ZMjaQwaVz7WJxrAqvHryEHnf1KXZPCuni+gkFoFFh8jFTKN/NZMW/utguefyay9U5nIpPN88oB4B
2oK3luwH+r/ff58wUkwAabzMI/kb81j4AwJ5Fi2jMntmmrzGLENlKyYDrwPpsp7xDIml0uEuoVEa
VdDgr1UmhS0dKNNDNkU0TusyhZSX+2gGBOu8kLkmLZXZQ1OQcCtmGHYDJjJtMaUwuep3i/zHqftv
5hb0XWckd6VUoaJHC76UBwpZcG2rVOVXBpWRT2Wk/z0Ppw3zTnjNmYaOxtzTJrErPQjDBcHUvCXJ
gwVc59edrBSp5duR+VHZTOhfZWS9yP0sa05QGF14Anqi85t98pW0mwkuRGBi3XszSdjD2V0ZTZJq
OAUSk8022qSpmCA5pr1/D2Tu22IbRpqkV56hzFx59r8Z8W91Sntlxv5rL7MSaVCGT5so/Mhwyrny
m4NTnoYVkktlrPYT1sRvJbBlSnPQaie06RmyzuQpWLWga5dphcONDpDxkVnFTpKg3txcmZQyqnz8
J12o/TFEHCp8wCpl+9qbO7mFcZIekZko9RfSeAz83CQFNJlE8vftFdT0337T1KU4Rh8uRcaASkCS
I2sOjXvcGDw8SjXpbhpZ2WxMTA7pBs4HHP2yTUAMR6KQjI6TPUYGTP5HkpKFMJUf2b6k5oUNpTqV
AyDED0MmX/yroyBI5OuvjLOUUDEMMjkYrGr0xXrFB1QldmPGSXbLf6/E2oXsRp/fWTIy9aUnn6HM
55fT5FB8eGCuHDlf3Iqz7unKT+rLFw/v7n25BDiqfIgpTUEir21syg6kYRjQsLNRW9hbAOy9vRdU
YkhTqS8n2ZbJS2k55GLyHelOMLu9nYy7QB5Pnu7NvVP+w8OjTBkVe6rcj+oDbMeVmx5eY5P6D6rA
9ES02SGwAPlGSskArRDjMrp2JuBhEf+YKh2sNC6GZQFRRZHJKDHooJFxVnOSMeGRlppB45T6KDRP
t4Acj2wACaZBtCaEe86zjh0N1c3T7RtAECnRgIt38YZFSPvDUatmVvPADGmPWMaw6DEBPvEYpYmA
KfYy3Auow5iTgSNDcUfqPtAYbKoR7ID/hyojCosvAuEyoHj8PLHb+sXpNIPSAdNGYBUBfizzr/4I
kLKU3uB+ANv6Jzs7O3oqrAqgonB2hMl7S4PKw70iun3YMxDCWwivD67vQtuJFOHjl0dmQ6Rn8+E8
5948fDQcTPeyHsvgmS2UP65gEoXw+QbNOw1kM+DAb+IrbFl0YISaGIg8A+aQqIPgPu3Yb6+tTjO4
GwpYza9TIsxyVM+WxVzfIRhUPk//HLqE/2LrP2Bjhe9OXDrCisYm8GByaofYlbwK2kTmUk2a9GjW
hbYBwRwYDooxHfEmYhHQ+YUUmtA/5AZCCwIVXhU9O0Bd5AnDEITJfvuP2tLWfxseq+62zQuThUIV
i4+cu4wUMhWeBIQukILs+gifIOrnECSnhE2N9k3hsqCSVB/Sa6rBAQQ3OpIh3jUPMopGBHvChHfg
3tlzUPZovUhIANc33E7nvmCOug7hghKipX/jivn47tHDmWKgRzbSGa+F3QmIT2aVAc+hgRAKMV8R
UcmX82WCXlEFqTmKKYEN7GmfoLA/h1Zj/qJyNbmm4FwXPxy+ECImqI+qjZl9rJdsMJvzhi4A08+w
lAH6CnmH4BHKRjCIUCl05j3mdzTMAzsSkhrxg/C1UvEohLWjAWfQHx1F4BCiLBrFtyZ4w2RE1Aji
hRFjwN+3JkIoD+/BHnL4ErSOfxQTiI5UyjZZHog4vJPHoekwCbiXGLAa9JYYl6VA6sn0Z7VQMR4o
ZTZ0NiCydjBj8stUgmVAmN0tNF70cuFBRoczmT+IrxTDC6YM3zNlWG5StYaEu7UbUmVeGFSnz+Ts
6rufMMUBx5Z897hLdh2697fffdmP+iyUhE0mdh8e4/H7vC9zSTa/D9P0G8RuIisNSc+jnzkvScIC
unKEy/SLFb/87ZTCrllZR3kciPWL93A+3NjYyCaG8LdJ/N3DkwehTnC20ZBvILtr4hNkgw8Oj9mA
jVyXXZh6NDZvh6fGIT2F9A+W3AKeTk0/B1RMXkm5ci+n32+v7kscTJPimlRnJ5WWnRsrLA9kg4hZ
EUFUmOSf+kt8OhCid3Zw5S+lOjyosWFqJpRUcicxDySuxg3I3czIjZTzpDx5FqBsN/Zz/LOf39ER
bal9f4PzOFA3Vy87fII+emLsQ9jSP8X+6/CAS7w/fwVPG3S+3h9rOruz3nMX2Vpz9k61I0GpDt/7
3SAjmNk2P8PIxGNqZmN1lJ8aJDQRHx8IiIaRTTtWi1Tpj/V72rAbxoiUJ2zRsVUSozy7OlcPbze4
Lo9UEqDJvsPY0kyMrQahKEaH3u0Ymw2xTrgAmR7DI1g9kpJkJuSkcBWxTZG8OScJSswRm5kvAIUG
hPpkacCOTprm6wzU4fxh9cxcd2FTwF1/dfpziHyW2uIVSCPhoyt1OPPJ7FNs5GuFYxYxUsxi467e
Aeemgeu7GR3jiqyAIEUGkmJstVePCciASQEEEDghBsWhgbFq3JpGxh0rKw/X/R5toAwkW+xVJEch
WH9iFWPUeBKLS97rGv5T725mhjojcHS6t0iWjQ/bAEg36pgu6UsMiEazETzu8I6K+XaWjk3YESzy
YOtWAlE8HNa68Zo9ZndT1QcX0HOfmWRMuZq4BIHV0RHPPwMjOjKNiKZkwACZ18OjRyFDdJoEEUek
vOuk71xn+JAupuJ2SBEktKpAuehHjQQcRjGCooZBaJCW5GPUk6axn18t8qZO1MXL/m7udm+hzbW5
ri4gE12oC6GhrE2SnJB+pWs9+e04kEWYncme50NHQqS5LXf3TB3zw7Q9VaakJJ5Vs9K6jRtmafcm
kXO31i8L0g++TibYbrxoWjnQHi/u82hxnSez66g7fuI6Ix+DuXoZyjidcP80mrbtJxAcswtXZeVA
d+lE07ebO0TYuU079d7ux8+dlZBZ3qbpJCV7z6CetbCGjyAps5v2oW3DJeBG08RLnaeXOK3g4R4a
k6+deLF32Zb2HXj/5uVKiV87dR4u7/xD7D3cC8bhYE/ArAcHKV/c3d+vH3m4yl7+3S2Cu3sNH/7L
rwE3ui8/9q6kPb67ELVt7i5XJYOXf3W1zdvqa0O+SyGscvH93XnK00kPDz+FW+NK5NGpv6iH0uO3
QxKUm4vf2O2X6zj4ErUVB3YcyM9309jFAXbegPSYf/gI/+IgLUfbz6bkImWZbW7BWlmSs8aIgua8
sSLx1KC1aPOq1zSjoCMZ7ZduFLTn6uwEhzFOVojm5wUOOpJiX8gOQmZ30IjqrGW6T0h3e7P9WFle
wUTXC9iVF+oMb+AEEpbu0v0Ik0dv9p3nk84s1emtRW/WXMJO05m533lnVrotp2udBavMD2NMJh0s
4dPKAxk27uMuTfjbtpSROnSbFvTqvITqd0xmgKEKhLgZgnrip+UIPpnFRj4caBK4nF9dPlV1jPUH
ufbKHfzqtQc+i+/lKs2W9/L6tlZ1rmHZYSNdK1RFyHTlmz5mnGG8llvlS5iHXS4F+MHVUoaqp2Ou
8xVy3EBYrcdr8XCqesfr6+eWR4oiPurLW24gVBinFNf2h/JBAUBn1PHcBJwzhYKqxkhGPQRd/Q9h
LX/x7vMk+byvy53/rpDrpUj+CgbblNqCQaQ+chWPEdD1lWX93yUkS2fHktvvJhHBJt04lqK7eEa8
ZJ1yeU5LZCfgVrYA7HygtZ8g1i8rGu/yTch1U5id/bupgCDZysbRAIotsGzK1mE74/HSDCiVf89u
8K69pWJcl6yvJrCCNdgDPpHaxM2BvLispFJSNVKZSbIh3OzyiRTGxSUJhagIk2MsP4LElr8URB3l
6gcE0/JoQTHwQPwnQBruZr7W2EH3llxCQTrchmsAgE66hv8Z1jUPbiLSeI/lm3TNFnYky9FKiqPb
t8zEI1yCUgvBR0B/zzMrLu7DKc0BsHpwMJGRW0Dj1VgON23LM6laCuU0VSORVSGfjyo+kysIuZch
og/ktVT2YQLD/nf7/y8Ge93w/hUnRUa8r3iKPEsQ7/8VyU3yxd56rHjGSkoiQ4epbemKNQMESP1X
YT4nmwi3y43y7X7LaHHvf0UWx4Y0QPD0lWA+I0MeJzXEP8BDqTN350f43aVWcrPUqhi/qCfvXRjA
ANSTjnPIbTTwvpLvqRgYcr4vKVxK4CT4/U+QHD97S2rLsbvFwy0fyCXysXCOyyv6GRQHL+C2oAw+
3pFYbCuAdPlUHsDdhEBK1x6laLw+1Em+/FfOfrRnxKSsf58Kd7lkJxOWb0H5P87SVBD+/BVcP65w
ufmiV5Do/asdXbLGCS9X/L741VOeAgc6z0NewN1dj9+8epl4jvcusH8DlvBJjYQgj3nRg78KDPdu
tQZbCx849bxOpLZXuNTlkfJayr9OappXjyW1+uV/NJ3XkuJIEEW/iAiBkHuVdyC8eyHwIIwMSEJ8
/Z7qiY2dnenpoTEyVZk3r+ER//67bMTbEY8gOuHvyXjE3xsUzyT+S91beAvFz+D6Dnc1hAgg3iWH
HP6QUCPwOvCuORh/Fu6ciVvY3cNicVPyhTgu3+jv/TPl5ZtQ1KH4iye7E+h2588uVuhIKvgKk51L
SIQlOW23ECtK8XyULfwL/0ohwYvyVlIqON6Ky1OlHIbunnfFK/Jj2Ib8/c+/4h6U8GpoVv/0GfeN
eLUfHvXiqcU7vFFz8dp87Dtf//uoF14RK3peBdEijxMH8BJCdsDBnof8+118Jc6QsLt/ewTH8GeX
7xQnvrfvLru8WT6q+KZ4oPhf/CCtD++g8P7/rpApcMxEVqv4Unz7/7fPz8N//vsGmgN+5ubcN+JZ
qFzR0ljoalE6CN0E58a5wxpmDDP4mfyFNprP++8VkUxiGP/3klAw+MQOXAjxtITvwcLgW8gdxLOh
NIFUAvMYhZ9it5AaSNQg9OUeXYgM5y3ydlIydYSgXt7D+Lh/xUMwTYGrwdHhqXjC6nSbQy59EUEL
weFtoWGBLAIPhK+vhoubSoE/V+2Sx9u2oUQmrR6Lp0RJ0QTVPUqBv/rBNfe7fZI8MO8b9a5hewkg
9Cuf6G6QVBE/VK+Hkfgv/JWefgkIykb/qd8jfP1+uf/K/VQPvygAq+hWxKU2UO9erXrPMcZB2S8s
5KgZfBq3+IUQ/rV6eC/iFltSqANew0dy4VsgFUA9yOCzMpxXyXRttn2M0mZ4QYusmK6yx+ATAceX
u5M05L5JnAV/xSVHM1yNSriDH5Yv/cL7g7hn617btWQjITUKqDdMm+NSgsxsaR3IqIAD3gVqE/ni
cKQkG+XI62MpUaFOFU6ADKNVcN1hof6IQYCBAusDgU9tQ0foQjvpCN8xvr9lwtu4uJZhK4IQ5c5T
qghBp+Qr1+Qtwrj7+wUtA9KEhOfy15KRH5UwepyHjPW1ywflZ5844qUuavdLGSNl6MKheXhIVngk
+s3sIR7z60BjQFeP0VWPdga6kAqnAF8Kh+P1LlyFVPMmqb+jx8XGKS3VPAXuAxGxW/c7hZ0A15zP
A4GeyX3ZZSoraB2QLHIZWwJB0OAjIa4QXH34CwiWEJMWhHfYSCa2AguBsivkEyk+uGhTU7eUHX7x
I7IkfpC3A/kD7giTQmaNkC0gTSQAZb0/4gQUfl4PmopgahTxXbOw2eLAwO+BedPPrHL6QuPxNeEk
Q6fBZgyqGzIAljxUUWLPyDC2up1KthXD7s1U/NG+k/RsjC8jYywP8NwyEAEfHlgIQztdN4RtaH9R
kqixiJeE5gnBg4xAhE7opmBtUrJhFUcmJ4Q7xdNzs8VEBrIbxIvUUmU7h/iCAdlUKdwy9amYi0OO
YQfoFuGkuNUg4UGLyuBvf9ECWHA/GO99N4UFCmcLQFq2sgN+lRk848bMQDkq64Y849DCWoODCzd5
XTVmi4d9KUyZcVB+Zu72iLl2lTodybqn4nuIvAvZzFuf14ONJx0fZ21DZk133BxEJ0Ac3MgI39H3
gBfBi9VkeF/Uq2vQH2ZLfUKuz+gdSd4HB/bWwb881i3m6qZMA1MEv4URNjOSBESm7yEbAlSAZ9Li
q2M5wODF/dEhNUEbkUVHohlGWwG1IblptbvI/CbMGdVcfIbBfg062LHB3UIRaWB4jQ1kF2ZQHuVx
4ypjjpo0rQ4ZHhZBZ37dpcMqBpglR8L8otGDrYx+HuHTEF8haYhfSqZh2MYVh77HJJO9xBYR/fbD
+gKnwn3h4OF4+pvyhTzCQ4HE9Vl/CCt5Zox+cI5b632uyOXB1Quh+ChbPgYvT6QsYzWDeJI3Z31g
rgiHAQUNAu4UMHqO/YxYG7PaK6Pt0Bhdkmb/nJZEccEwxkKRjYWaZy+Palinc94oph817Kpl+3Va
pt5IZ6lBjyISfv3c94A3eZfDo4BaTfycMpK+tMbiYWS9zo0ZuhK96xiYs3cJuzB/xPuQPg1PmYAw
PKphmGIpCGEKnZ/CtUsyMq7hZl8zcS3+9iKjj4OY3SHZnTV+cF+qiDyXpccfNYASh3J/w6uAHYIF
f0+3HX4GfZr520HdPzEVDaqEqCb7STt+X/02H0wLNyrKNKrmPu/L6lz9Bo+h0zbSFuXwLShXgM7m
DWMfiHS44uGCQl20V6Pn8XY0QPJhskIyK9G1YYdtzGFooqC9cp9grLf8DZHQHkgWpDlM951hNmef
vs8v895IGj2W/WPRMSVuCo4d1GbYumKdNe+bijeTCtc8JEawT68igEfIcoXmtIY4Dftl+UQtyr1d
7n+6W5JcCMmta3Gn03dMwJCwFk/ZES0sE5U0uEMJeRKT4NzAbNGyVxgWW1cktn9OqQoGqRqGkqjv
8WSyJBeb0HLXorjbXUbvnnkZfc+PAlCYS8YqVoho1/c5hfdo62rjJ0TefKi61EYwc9faSBOOVVny
uPp/hha4dXBK7rkNkRsTw6V2apJ2pp31g7TqzL+T/qq7+0C+YTiIioELnr6ZeemkS9EHrThRTq/N
58SX2cWu2IRwB88sBdQQsrzg75hXrreZDMiAmRP5KD1IGev3ka8qaKoMJ/k7/AYw8RlO9VcEOXCj
8ZghUB40wNEGWSDZPds4V3EWF7Huvmffxe/8pfuHXLIgvYcsv17wAh5iifa2JDJX1mOcHW/rKqjA
Y3QiHLVRfSJfZJZP2pjvJ8QjSBELCPiicpTHaqwNP6KY9KSE01gwMxoCo3Dwz9/zbXabqQkmwYfP
7jUU+EW6yOIHCy7G3TBZWvd2dSSRC+HyjjlpV0ZLN2QpdgsknnFjmFCar9j/6IiTzB9DNsQubHsd
q8VYqAjzLzeiJXHlHfiNrDhGQKipubdXGg8mHG/xPFbYXZA1wNf9qzi22kma9Zf5RF9B+cUpC+6v
8XM0EPlFO/sOmyCfd2adYzq/Tb9zySNVdKZ7MC7HnAngp16cjb6LesE1wQUdfEMwnyauAn15P8A4
GsnedkrBZBH/vr9Mt8McyCudkDYTQngmcnPMUg9n91R/zXp+d3MRJt+QQp/O8U9MT9XyceKOLXVH
H3bX96UmFvjlZ5ifGS+51027/M1fizcX7JAwPKZWLCHD7qgTfaEYCNUuViyI6+bbYaWGVT9ouKnm
T44QUWgEkOhml8TOzWd++VhYzpAGWle2+iZDFSt1GMlmxdYK/2ugD43gAo2YNhLzVEgGNfwju7eF
+mVLGUwPEuycZx5eUzIDeBj+snD4zC707mmFSm/6csqBFOXeyxP4+UwdZ0QHTbfYFR/u52ss7JjM
7bwTNcv6hB0vizGsFnhwqJuYjS0kLAFmd7szeg3wobxMb6SLqj4TDw9SeL7TwTJ1vM9GVDRI7ynt
pugugVQOisdAKOLcc7a/J7HK4ULXs7g9d5/JffUYl/N3pIGkrFvMPFO8zh2DVVy1Mh0+s6PicGul
2A4iPRf8Z9YVTCLdy0ss3/JoC/cOtQlHZd+yVaFp0KmLhL8/oWlmQVAVFx8hqcWay4pfqtvOeu47
hqLldcatyzUwKc3W//cap37UIkdZEgnxmxe4i0BRmIOfOiraiSOHgBv9ifQLHhU8fgxidUw4aARx
2Jk2KxbPzu6LkcRSHkhJRikCy8i746Fpd4f4nPdGxuQSNgNt0nFSUKbKlY7qzelT5uESRzvdx41y
ILKv+us8yh020YXccZQwn6grDZOfmJaFe4RAQ/Jldf8tlplqVrjV9IvnW9SzO+fO+cYeCldZF9fP
m8UBQzCRAkj837BW7K2TD7i2MupXdcjt2mclX0pLzL8jaZbBswI1jNepGULQGxrhl9kgNFfhlMiq
tnvH24S1pJMG+c/Swg8XBoigAd0cFjFiTrztOCff5I7vTX+EbtXcNQySOUjRO6m9B3dt9FxzT6LC
wFvKJPGijzTi5RTJB+dLzhanNaxJ0ls+HDwynW/LLQ1lleNDiZe5Cm7JBFMF9+A2u4AsU7izTw4+
VsdTNLHffH+BOr0ARhJM7r0THR8I2Xsyb3bIMRu8GUoihlhA35sccH4JlAUlUsiN9zlt988Dxzed
FLWZsl/N0J98Jq8JGmz7lrT78qTuexE782PDAS0HPaz5sO/l+NU8a6Df3HzzTKgKXGStHs6sHG8c
zvtetX92osegt2yWGaZP6kQhNPSsRveEVWFiyGYP5wJcii/+l6jeAcbYXH66FGNwCJcgFzAZMgnN
qUMOV/wOfpiNQL/z0zHLyGtTz1t6WTP3wvXV1sjgczUslJ/zGxHo6YJR8wD7L2h7OcZdLqYvSb3f
YiTWQKE1t/z/JNSoY2pO/HGuNH/7LnEjOBgJPI5UnDDbvOeAW0SLAwfmyY8JT4UojG8L6ODqjhoy
DgM898FIbl9kJlbTWL0RZH3Cipslywj3Ikap0kgNwMt4yPME4Ajw9R7Apka6D8XjG+DfcurP0Tm4
9Eo0TVmYd6wqd1+JvismjUeCxuYD0kOOrNfMjX26olOCMAvnMEhnJErdGK1PIE1cj7VdOC+UPWjH
klrGOVND4MUVVIPbPKD+w37vLRj4Qiq7QlWHez2D7q5CAcTyH07tDZ7+U6Xtd/idCW41bCYiY85w
YRUMX241eE1leHAUa7Ajhbtnfw0mnGMARvlmETNGzjatyNvXDbMDJEHqCKZfb7cLS4+G4Ldo4/eM
+/ZGKHPc59oM0x0bdX0P9YvDT3I1UlxwwPpOLHup/4Bizm6fTq7+Z/IZFi4bHh4n73XXuw51cr5n
4oe6HhKhzmBrmGrr8srbwzDHuJx5snd9u812gIuyMn7jt8a7YhrSzS1twJ3xxAEiY4rQIkeaSdhd
iFbqJpqxJ0NFJlY1qyYfKyarwcNl8oktBPYpyIu+izdCYKeayvg3cCN1TzpxCNZ9BVmE5Q17rKke
NUHPVZjb6TH47oerouVCwOsfHRgOv7ZoQ4lHfA64ZOzGlUOKKt7g5ywltHaYV/ZQ8AjvUCTzJ/0k
+0RlAo5xJfH7VfXyKfIP3MHsPKjOOTSkX/Ac43gFv8WSvQL+zPkHHYC1w+xs7jMND3zzNvq1vEJ1
6E2fK3mcDlOmV7KVD5gno0HF83qQb9jzC6xjKmYj/UCkOhZIRcqpKrvFWMHjizfHyjr4Qd7UVs+d
8nZwybzWZnvG7tEwB0zuIbhgH8GZyC3lwCemf1koqwuEClTC6G57pow6E+P4VjRR+ubCZBmaSpd7
NvMYx2fnlCTs64hEIPMywwxnKh2ZcO5ZCvsjEhBSzWQslQbK06swKyR8HQ7a4V3a/Yf1xBLo7fDR
/GxWn9WkmFFmkg6itSLBoCR85zIpyFjTAs2LTxwtj2XvcvzAOohZGgI2VxStAzIoSqsKnrPe6hde
4k/4EwsRoKbso5ZonNKmcezQnULmwmWmWZf7UvEEpHASdomYl/Qwy1reNttR6SP3djn2u35chvLX
KuDx4C0CzxZkIXe/fdyq6VTdD4AFeTvoh5bNUYWoPWe3MnT2CPbml0MQXjFtgxTqUMAJQ7KU4mxv
8bNvhgwZoBvGvDRodnmSIva9luZAYvj5PJDyt6n2uZXTpjbLN6UXTRA9oGrJpFVwgdGrrqlERP/H
4oFdVahMZTN6+y0egcWUbZCKkP90PzvKC2rUXTkovXlnfAuK1SsqGWkMtyOuDg+tC0b3tINcxBW7
J5LuRXdMUsDkeWL+PaBxIqOzgdEUwnayskTJuP4M1v95safQHGXPQFRt+54G1wvFpNWi5MLzRsNx
ELcP94HJ5z5bbrmaGc9TTB9pazH5RpCJFzfWfpSiGr2r7NekYKDafVnURzgilojm2LMy+72nVK1w
DIdU+veBe5NK+A66xqzGKq2wezi6cCe6/QEmh6ynszbMbVAzzMr2RpDtSV94ac6l8Cow/4gtXxk9
93YHby0EFLmTLUvcDMG+Mrez9TFjfoEEuTYctbgNeerZ+0n4GaphHbD/jMUnWXBgWUPa/THS3qjy
S/e1erbC0LVoTeVidxMjfmhx/RF4Ri56NMuI+WDSBFxANPboguFZaVDRrO96nAlLxDUYQXfahmmg
j9szHs2oZoj1SQecFGIesaUIKCbxfuRcJ3DUatK5s2U65/jepzTr+Ub1QTlHFBxXcV/pB3X1Mula
daHLvm5yRjhTaiyG7g5l4Yw2y7nP1uCy2SljLseAeGyw/D0H9Ng00SBi0ujn4YD1iOjY19gh37ET
ImbZ/HmPMwNX5g6gyxhS0xmRcolrVOckBTIiIFARcBykY3AIWnfXZTIMhKaDjTLs0zCvUlcIPenf
Wekf0RvZ4+wW1/+aQAhEuUWvNyxmF4C4oAxV6vxmn+JpG+HzCH4CsOz2far07oKWdntA3Hk50lov
wCkuedDBRHzr5njnzS9TEJdO3PxhMvLfcrH5DiQTOpb5Gcpc0Qtp9lxvVy20JlhOixrjELMCmuya
L1G1PF3jVA9uCSU6IcYUs9yaPt7I9VCPLiSp0CRQYonCZqpgZU6xQw0psju3idgoTTSf+lE9Mouk
SeZapyZevuflNF2pJ52bmu4fBShCwNNTjp4bZJT66IF/TywFAGZh3334GXVXfFm/Fed2zEZYhkyN
zDo/OCwcJ6CnftAuKasec+VIgeS+nBemYrdZ78DKWi7SCcBeQB9uIrQdvUFmR9m+ywLv3Xcl3DpC
oRCM7a9hkdxXL28LRwi4xgV6CQV7bwQtxZOGW1oyPHfID+2vLqNC9PTBmLCJ8X1owOtpPY1n8Yfg
wcmXXAbOH2AxckIjeh3hplE8wekdFRZ8Vp/IVkd36/FvR2BJcPE+EXVj16+TN0OfpwcXOlZX3VAZ
/8YwVxDmjoBsKrAbiirmSIxJICN68CGREfmk08IO6gcGYicT79GA3qnrgBkJSIg45xNG+hYbxmPS
BBi4sCwr9tPNxz0fzBauQR8A8GKBq+j+7Wb33MsIf1hbH102JETkhktBWS8LT/G7kJjQyThopFUw
Z3ba0Tdii79v2MPZ4bdrY8iwX2xnxJYx4SFvbYrOE3y9nIJp67sbU5zJVrPR50gUbQgdOb7wN9Ff
LcoZgh+fEU7BdcZyb86S98bAG2zDFSOgaupMWnv8Z9bNWofm1vNwjMYHFS9qfcNqOHz7F3tK+erm
6Duw4zmV+3zZHnvJY1Gf8x3ZdSwF757NsShiABOC/xrKABzRQnZUjIAxbsBZHQIm2Z5UqEdaDjzv
SlO60rWbylnj+jlDiLnZ/PrtBNZzx5aCpC+4DFBmr06J6fy5pZS42r2DHL4DrRBxd/XPucphh8za
I7BUPZbe1mv+9g0fjlmkzSrNrNfHqF5fzhjF+hh9ullSjztef6UeygVYXXnWk6/D6NZV90QhnfsV
Djtewe1KicDGNEbjLsp2Y4hpxNVXhMoYl1XKrRbJrraXbc3seWJ3wREO2zJYAdAl0W5/HSC61qp4
0jmwEJDGjY0vc7utV2dWPWe17IFYqRMCJtiCZMZ9SRpm2EgA/5LgIwO3oRVhhWErGeJF/zloCceK
kyu8wT8Yy5VB5ciHN0BDuD2Rw8gmxD6gO+8luknaHjAnPEOGWoweawqrscJvOej4ygwA2H2ErV8s
c++D7wzNZ488ov5QnWyHz8TAaqJwjsC3XuNfueUfQ+ySrHxJh5Q7jbuTLZLY7RvwuX0N3+DYucXG
BT2nQZK4kDcNbIBpjkcFGxs+A6AEa8NZdj1WZAk3f87i7DXpx3fiiWC+7yTuuhmtc2H3wQ8Q6l+H
WdwN1cOb5OBp5RMvhlJzbQCxbS0liyusvjNLZaoS0e6j1tndYbbaU6hZyYfNaaNbVCu5R8YHGMfP
yok2rqyyI+T6ALDG4BMyEcHszgH0206p7LkuO7oF0hZkbjrG6Bhs65N0v2GfgA9E7X8wizKq6b5J
UsK3bH0mkL0NvwkbqHlbEw6HsQf7Mb++hNMJfOs2pXrU8IiAndZLhGffnVRD4B0z3X8Y4zCNba30
/A2py98rTSDZasLd8EZQSOxDInuaBQsCU8IpjJC9ahe2dDAgUkEfA8IhhD7YDjuz77o7ktcXt7Tq
cTPjzLB7syKe3+zoSGn925SZw23a32sUeMwX/xakbdT6VaQE31EHexJhSnJz1eV3k03Z7v3u4HF6
zO9JL2IbbAIHyA1K+DQDzhckOCBC9r8i0SkJFNBrzp4oDDCxuE67UTZWT0xZ4SnCgVLG9ZnbvF4A
m8oOp8bZzsHNLRi7E4Fz98wvTmH5PudwzVM34qJnysIuTOnD6hAqqzL+2ZxhE1CeLh5VIemtpDju
kCNQE52r832hOm9upM98u7wc2EnmVIkge9WCiOacpQ+/M4y/U0acYuRuiLEHvLMGL8nnIJvDd2JD
yS7wv/GxZMXmtCwJXJ3A3GCKCh8UrK2BkXMbtKMvi6e6k+0gIUaTphvaJQgC1BVHSDtuvpjZYyZI
2iyXamOujR1liSsLI0OxZSS0aQ8HeTTZUERffblyFLtesg1pzncssTVOoCHB5xSWloRFsZ0zddf8
fP2yMa3XQm1vRGgoVQbqQyFv0vYNlf6JKTI+d/05GmA8+JKMQffV/LBPMOZmIH+liOfNJhvZFYbc
tFkhAiEfGp2BwFkWHxma0vUxxhCSHjMFHKiTfP2EQ2q+Fp8FKl1YcbM7rGW355LI5qlFSEvx+xsA
dQCmlVkVXezUKVzZ+TmYaJA6CyLGSA0GCXwsBh2rvvutbW7XiJhIN3OvYVO7zItMQMnkQ890lB2M
Zh0dtTyTmDhvuZeEI4gB2+Q1bf5mszrGFlwmbMegIzM4RgOvZ/b4rF+zwNPmbuWqxaiv6YLCOzpI
FpvEFnI3VC+4err5epDv4DBZutCcK8zbxXwE8ifC07h2njEY31FGiGldiKrFcWlNrwOj9PTQ0f3a
5YAkGxZ0s9izFF1Pr3lYCxRRLES1K6pkuviSbtthwsV0DCzs96+jijq0h8HTlec9X5JMPw3LkPbP
urnUz5RXPUpdbCHGyvplfcYgvnRl1w0jHJBvQPgl7Qy1vNdz6V4Fzgyv9D3rOj1WPfByjqXRmPWp
vbkCCsO93tRdNRJQIlFxjLAAFK015jzL7Rq+hqx49OzSHWrIFZYW/nR66tURoXXgdHSu9xNXXjo9
fPZQp4guLHTnxwST0uaO06D9PCmTV9QTYxUabSZyHyQnYtFSV+AMW9xSViAwMr0w0EOBmYdI/B0w
hpN9vBzwUp3ro2uicQOyvXKWdZY1qEvwjakD2QAJrbnFl9J/EpRJDW+YJ/wmfEoZyKs92ZIZKhOC
sWOulO6kvsMuAxR7+7nlUIqLoFx8ndCwNapVLBicNGx8LeAgnj821lF+s986vSFbJT9lX2xporK4
vQa0bNELxRgE7LERIbbE6oeJKzwBM/OlCWmkNsvScwmaiRJXcnWLswnMdTXZGcAtq+jcj5Hh4pCM
s8KeXerllURucWiHwveJ+dx2qK35o6+ZcsN5fzmfMYUh1QFTNhjNYTm+Kqh6SYy0qmnnbl9Wnw2N
PgU/HUeV/HX6ku0z6yMUkRlyPmiW9IYM53DjD2jUycQiyKok136Wnq5huQGB/ct0v4bKWgl+R5pk
lrIk3YifIMhgyR5HO8JOqcVjDIyw7N3GnyjHp2WYEfAk+I2532LzgznQsHUlfHjBU0+HNWtSyrYH
+tbYXavHPP4XGpY2odQuC3AR6EPBIZ3CYDS7IWp293ZsA+DgsJ3K1jDG6gzlgerhXzpVMIWCdPGj
crmQO8cI1zAYE0jBdoYtEduCYK7VvrSmqmoTLqw7Ynn3saO65cEXF/VXGdQ7+VwEjwkCJYj69kcK
fln0gI2tu+QtjDuj7aSKGnZ7Wqmcu2LfsB7jKXNgClebXD5DzWMcOStNBhwMLjsXK5St31lcIkVk
zC72nYWN24oKtnCJ6XXK8Le7HSsbFrKg5W8TDbjeLHEjgPwJd2FrKvh7jfUlKwE3dznvAXrHE6r5
lprq1NlvF8LmCknWBXtKhwQ7dOl/kqS+93GlYTd5xV1XiVnsswngK4AeieT0PL/gDUcGBgX6XbRM
7yEyNMIH6DMmVzQwvYW6eMIX44bNBpgZx+wt9R5ii0c0zExZ5MN8h8TOOVxdJprvoHBrT7FY8nou
2Bk9IwDj00t6IdpgHNCus+1YWYEG93ZPzKy1ZWYdmObUi68FbROS2ZT7Or/PvhEpBZeN6EEZu5wE
bW8KkdNaq67qKnQIXTI0GOkucQ2ErcEI+MB9Y78TZqPe76xtHWQA08blEqaWGM07Ap+kJvt0nIcJ
6ozi7u5jg2apMUQfGZ+Fjo9f5JCuh8Nx8asFHh4YC2/pAjm/4e/wIViNPohrs7GFdlXc0yrkGyv9
RhcUQPR3xW47JvYKLQdCPBWtpXjEL3hhjIM9CewUbVo5/RBvUfzVLrtXXOzy+Hv4HIqzPGWesUCR
hY4HFePNX2FWQBpmb3f3sSnz6y5Ho2vGo5OROz0IFQgkfpR83PypdU1YRd+nPbleMHIbyPIwzkeG
1fW0ARxswJEpLj4QlYSqYvCKWqgLLZ0jfqDzz/7nfzi6LjLVUfWk/bxZanARK3YxMPZs21A5ha0C
J6ewsMeeNeutDGeBU6MfP5DQS0cTPqqtyVoNfn0bsY3YQDlzZexAEUJHu6IZg6jlpeacpw8AIURn
4vT90trhRI159YCphQdSF8EL2JtrKb4yPwmkwwfqDzhvQlslrSBL2VCyagS+qndlmk4O9LlY0F8i
Qk6eIYmJQvWCNOs+Ub3SxVevcSJkfCQTWKUtj4iPtDBYtArCM9ohZhxJEx5B5z1Cp9znjrSRYoGL
bVzXGBiTg7Ah29zsmBPonnhTYLcD7b5lGpcBA3ytlHuce93r2ggCSyy/7mQnqEKdTqPaMQ375t4w
9ns774U+fgymMuKAGE/X4BngzmKCMTsoC6nu8IfABIbuDlEbBR1GV7e/PNBMsQ3sZvdbxcbWQ3j1
UK76RsRaB4szYUjz6TnZ3ECWGrUnzJ0uzuEdj7CnBQPOLAyxaMlxglItATQq08uCGhiIKHXGoJ2z
i9/ujAoV993PiN8hISCmnSOhzjw9Y4OOthj9EC5an0EJkgrtT3TlksseW6yK1Z1BUzW4bYzhs3Y+
0W/PmRszte1PIX0xq4VBz33G5OpPOSAmZoDkF86CR//GOTdMKg+ndRnw0eebcFPaFWMX4JSVX9hd
cBUUEk5n+Ehg/B+1oRobYnV7elhOPwcwpRPWhPeg8WTKeYXwsgX/vMOXYifyU5SDkqgbXEZK5yZi
pck9padmgb4yFBCw7pM0ktkW1br/4HKS7W+AhB1LGHLnLvDhdVta9P/cQVLB6BKWMxx8sYnjeYOl
BkL5wwd0QvJfBnP6yZU5IL96trZqsCN5I3bwEWuqqNF4OPJkhMkzCZUggjk8M2LWRYiN+G1w6XwD
8ikYUDOD4dS/pvzbDfpzB8Ld1wpFzC5sn5jGVw6nTXgjKfvKBPg9RXQawiahXmIywcF8UxMzBu0S
uWA/4swhSJBWq94V8Uu31nqCmwuAbwJTbCdgRPpk5dyzu6cO61uEw4zFgbVbHyR8Co3Uo6d5xohw
ars77iffUAratRRoGxSg9mt6H7Mu6yOCOMzrhFkYE2Uh87C4Qxg3AbqhoFIcTmwR8FJw6zj7TWUp
g665x++iBmATWvg6gTtbDDTM97fCMvBJggY2BsMyBin3ZRoSt3/+BOnhQdeDAV5Sh9TUyW2khY2L
z9+ViTMak/V36f6mHXfc7jRuWMaL6VEN30gig96mN4bx1omZB1d/RfGL6+Aa9/EeEcnxnSXUXQx2
LhF2DF+L3efLkVfIXjS1/X1z2HISpOA2gFuOHDPtWxgDkE+IPNkv1+xj6E47/A6NCQfnt12OGHOq
aDxzbOLAx6wJOAdDR6BLewRSXYtGEdzv5VAu9OMf4DILJHfzPeSCUC0M9KFZuSMufzGhZ/tkHCCG
u9fkE8FwXW6TDvFUyGJnlxlTxwNgEjVsBzdhMGguCIoqHPcn9KbAY3/MjGoEOoaBo7fphxK+AaRn
0HztGuc2fAXsa+41foNjGX6XiFhiAwYFYzYqAd3rl2ZKNwSAT2x9ezYS0SBbq7cjWQndp1DcEuFu
w3B1mjBzVkTsYeTVn3QDLcb5yX4FneSJqvEbSAORs+L9uDpxLHUuCbXs46QyQB7dEng64xvL840x
0ei2564sGFFIIREXh9dKmjB76E+elKjULzZhdkMEyCz6hAMj6nYafAtU4eXOaoSUF5yQt6MFlMUV
Nz2TBx0hp+hQt951dt89cAqBxtOaDCQ5Uw2hrf51xEntL7j0xuQvmBUFNSH2HTeNK8rDp/P5C3oi
iSo7lwxuCHwikerMcGD6XJBqbeDOio8MXpoRhg9xH3JyyBYiXCS+x2qTu6244FkcPuAa8Dre4VMH
ErS/B31ew/yUnYxcO/gTSF9VD/9V5ucY35Js14IBVrrV/oKiJeDK6qEiw40+6SbXmOlNzkYz+7rb
sbx6g7jU7CnseMpKCrPzDS993uUCNA8rosVtUWJkcJ2xVK25QtM1hQ60d7eDqtfu2LBeHIis0lhL
MCy2iGVDQwPSxNpT0vHbKrpZxVRLVz4QlUlqVhecQnH1Lk4GTkbYCUoqqpYXkxwquw+9LMMG9p8b
rAlSS63nuQP/OmjPFbgqmVe4WjFS8vshXgSgM/5WUHPZ4wmY91WnO2XTxJQQ/QpKirvDtaamqM6g
n0xRee64tOnNgd0EdYeRSjqpgdoAhRrBG3rGxSupz/1Dj8s43T+vqTnhmbr+VaRJZacvoiXI2nxa
wqN6zm/PmEfJQ3pVY9hjSDnSJkXXJUUzS21aiAaL0CunPB88aR+eJi5rtmRfjn/qS0AJr5esiWZH
V7y674ohtK/kuz3Cl6RVzoC+PvMbdv6FQ88ffimaZe7R3uEy6nhfj/FqfylAj40UfbyeYAPClGm2
XhdHN8YTlafEb0QzOlpcmYnaQ3UfwxiAZq749/E30teXARTtnqAXeL31lYnjqLP7jd+l3w1/2LoJ
ZiE00CxhfEbztIPZBFOacxfL83cCPafWHRhhj3EaUqANlcV7VFD4ki7u9xvzs//85Vnn/tY1JqSa
0o7RQCnDT1ijn31fHSO8RlsMwciH4QMHHWb+D/OEpyXe+dyS3SV8AmP42qNHnDFm0+bIIePmcD3f
BpQtInorGyvRdfXE8alx0uAdlnFO8415AyjSkpCt5oRlH4a8u/TYcy4ioKOcgqF9o/sciu2VbtdD
N8cps++xNtenV/oRLFFDTm8AH6ziRCJoBAntbBobYrvdwobowqCj6gwZEtKUvvzOQIwD86VRWp8l
AxwYDoRFnws85OgRtSEaL8CpSAcT8U8BRFzMx+sQGZhH/b7qezdiDfGc6J/lFXfKY8YtBTVr0A1S
DxoVFw8FyPhJwfeIe6L3YE0dbAdVixhDAMz2O2ytPR+HOsQuFumMKDEcZn6sgZflZdGlmGk9dQgH
G/DemClwMAkT4lJlnQP10qF99nwgdofBbTu+xswoGJmRQ/3Eb1hJBAdex5UIb5ZZrdPJitRGY/UW
/A0S7IggYIJWWT2vtFu6vpJFiNRpC9K3bWAa/QBcEETLlApvNE4tpSvC+S67gk1IdImNQyqsB5yG
KIXpIOMf3GLRG0bIfbQPVhmkqHoUow/D3doK0lRk7dO6cB5T5D38qffcLky3MQ6pwly0s8SX82lE
P3NJ6JBhlZOfg3LvNn5N3xusSwfP8NO41QYxSM86bgUSkrE3zDLmCBEYTZgymLa20yGE+MXXrnAz
wWvUQGK1RVgu4TDNqJgLufiXWeMomH6e6iWTs9RViejedyFWXX3QrPsG++Iv4tgg9/vTW6DPuA3m
KldRx5NwArTAZ4KO/QoB4RgSUq4qJK7Dlw+JVvlOMX8wlehVhpeSt5Cu2gFZI+Ri8DGuq3paY12d
Jhy25/h6oFDvIjBei4ulpRP76wOpK5BAYW1z+Y+kM9tSFNnC8BOxFqhMt4wi4DzfuNRUkUEUUNCn
7y+q16lTXV2daSoEEXv/+x9CffiafccSPMkxFk9WI/zbMc0Dt279LlA3cLZEtWH1z1QoN/xBfrZ0
Vr23W235PxxjujMqRCwXcFP5e04zUnUAi6k2P/CLZ1hxc3hgYUL/DZsLt13zhOvp44+rx7omWAvq
Vw1b0CcfWq9I5p5Cqov4WfK6j5fmUXDN3lTfHC1UDs8/c6tvqR/nRJB5YOXD5/IDibJ2Mwiab//T
i5LK4WzVVjXHkEtS6egxetghnkPTr5sdi3V7zSPx+KQrCCVDbcWRAFLV/WMolGw22+xEsBpu3aZ3
n3GPsMGmIP1ocWV6dEX6SYYxzUhhxRzydiHU2b1FNBe4Vt+WAD7rwZmuBXxU2sH+j/lH7jbzRKbR
2VRPv9Bg5Nzg9zzWBS6YolVpPWl2OD+OzHqhGIz7HIivuH7TzfAfwToCDLDhhDOSNi33YMFbRUk0
m74MH8eBZ+vww6X93QgYBixA6XjWh9XE71y4bcoXW0/hQz2Y8BKDc7aE9Twg5JRwPpxG8UkkDcnS
GrujAlikXLZIn0krZa+1u3KoOqrs9XLGIHLh900sRQi9cEQTae1LJh4DvFOcPLhR7FEggbF8nXuJ
6baLEuj1HiYndZ44+xTnlD76mlHr4rCHolado8iZg47TLrGHL18AZ8z3Dq7gPv/d1lKYlQ4Sl/Ie
fBH3MFjiiKWyeYQUJglswnRzbyIut50zMkqZuN+Y1AY4GzKmCKX5bWUsv7v8ZDB6T8ZFVJFZbz1k
3qCOvP7LhJKCIYF7LZQYyJUkenyI143TNKRLAXvBrpglTrDMndbXQwIUs6FklRwclHs09MPmynCc
nqa3qUbysl7AO4NhBwOafUGf/nYZKhIyxxjUb6WX86osDvnKq12BU7UX9iuej4ynMx6AltyZENJ9
cMyieuJEAVO57d+Xkofyx3FF08NOGOLkKZ3QhLWIV57cFovzSpvKO+T2U32JVMYMYHeD1d8mN1wk
gOQlw/2SK0xxAOx7mxgu7OroFTJIo41RmEXjtEO2AHvDO/PLvXxBdPN/GxNAWpI+rkSo/Am77Wes
UvdSQKt2capHAE2jLxcfq3KmHjyM8NIwhLmxeeDwwMwfjx2YiILamTFc3+LHCs51fK0p8kb6+bHs
elZ55GBQtsq5XB/8e9hFyZ9+lr+2ltjlsWQMQqlPa8CqqXL7wwJmTEhcPK4ujFuFjgP0GI2eyJZO
mIQ1Ptqmwwzzk6vZLvj6wR7JGsGarCeOVTgMmLtsD8PaM4GxSrhqBjUAdn7jHogZflx/lJXlSNnQ
WeVo1lEREd0m5mcZlmrYu8SN95uAx/UqonPIroWLuwdWm72vMvEWcAfJIjDswfU+v49FEyIFFcoG
qnb2jTm/JUguvAdqo2eckOEdw4izX4EgGoxUu55kniTBeUM7xOUG5s4mMFpmSoyrB2bDS1X4NEQv
MU6SABQdcDyNuLkztbP3DX7ufVkEzE7sJ+94JS+1wu5QTBzG1F8TOtSJBj9FHgHlcGGe9gv/9zHI
fxkiynq21utpt7KtkDY28BVY7wpdTSCxdeB4n4kA+w5qLBKjKy3Gsx/ltN5oEfDKwWpikq2Vbe9q
bjkPZgR4Ihkl5jBqouwo4UeT4Cj0zyQKezRDD01gQViUcENQHKH1sw2qbyAqWYROEULq1yYwV4/2
7UzCJc0sR90fJbZ2pJAfrBuQGCFs8YSLrvlApno4IYsAFEl3XxwqaIvw+2H1kZXUsRfhhsvBBavP
EIapFfDXvdkLa/YZOnCKHYHVh+CNIEoQ/ZkrUu7q8Q8dY+vUjBfgYgXt9BYPHvbBewOuEa3kYktj
33w1fg4NyNljEsp4mpoeDU8VnVjnq2w1+WCJ/Fh8V70Vo1aKA07mD4WUmyz6p4xTlbCeC29iQo2C
whxkgMGqAgjKTI5JGkkfVJ1sD1mMDz0pFzz6P2YrKMxOfb/1tAgfjrESktVGADgFDQrSCpZja+WK
CGtTQY4hAJEXyzSToS0LkTL+Twzs4Y6SHpELjUPDRAA+wePIDL+jwdOsQR8JLcCnk8AFA80Bqr/2
Yzi4CcNynmyeZVrJMfKvxKYn4jhB3vC5clo1yGr0cbq+Lw9bvuzO4faFEXzuX2WIGuMbQxWmt7xL
DLrocWmvaZ8Tm+XPj4KAo45AE27wJBK6a8b1TGKBshq3gfoPlRTCQ+EYNOd/nf9ZlROeqy5+s99+
/UHYd9Pw46ec8+af4AXkQtJ39zqgEb+cqsKIhnHykF2T48RBeyFxcymSew6vyzDltjOvzXzglVjT
kga0fsFnuL4iyEIhDeiygtCPSsnpQbThamGDc5++6ZiQmTJio4nDbNWHoXVt3DtTYOyG3VYEPMDp
SxRfZSY8u5k+ib1Oev4RA+ZQtQTQjllpgECLLxcPDsUaf6ob/mBAfe+ruXg6TWt105Ij+Wl/ObNw
l7oBLq/LY0ZhLIpqXMekCS0upMFlua7pfNcieZtGfItTG/CLzM447cS4Rbg+CoKByZ3cYZGOQT/L
icKxHhdDUUTHbH5UlU2KRMlnobJoKjaTBd7NECU5ilLnTM3nc91/K+3l9k40HtUKw7s1U6Zyyv5W
/r2jB72z26XBSxQYvzGRn+xY/bdHIwRv/A2Th2o4VvEsxy2CNuvmTouAYTsFCVL4rblPjiTdBYMe
5abNU4jzD3kzsCmUJQVOM4oYvD4qL5M8QgKneQjXmxvR2bWj9OP25vCNL2qabX1Ov1Y3g8SL/Bhq
wwdZVR+aRDfLVFueQp9jug7nEV51/N3KaIWTMUucUkuf2Yf7n5EwQgFGMIrQ+N5JS2Sm4kpObkvR
DSKyukvwyFgpQZcSzECZmQZ8MZFOjjxsaZvg3vocjNn4tVbAJ3SyOQnf5MHpX0ssri7QygI9xNZ8
9x6/RgAZuPYT4SPvXy6wPX2rSNxEPYxvF5QQnCMPqqfDRsX3E2wJ/2LFwX5xV7uMR+cIqjE0xf9M
CPuE1bfpvf65oTTnwUz2D/vbMVuDRSVQ3Y44iLI/bjlYt0Bvh1UZDpinO9R1v+2jcvg7wb1NourM
d9G6raptjsgTDRmGarwR899sBCYl6gV2Ot35Uk/jxKfTacUt4n76QhixT3FZOJhbVKKJA3JEc7In
dZFG9U2zAlFy81t0E2NP+iXA3TTd0E3zMF3U8MkQscOVOI06xaERBF7iZ4OrUaifXm4ZIvyqp7yD
y5P+/CItflHLOVee5NEAr7F3LMosdfJgZH+b8Qzg7iidpW23/MLMYMNEQk+5w/QPLmqfn5bFjI57
S6rdhRnDBGid7/k7hVUibDAIO2WCRbHLvkyl/5QtYAU8TXJHDd9squy0YDPg/mNhjQlGx53k+5qw
O2G35ZchC3VRXn8RRgweBoVY9x0YSncnKB9gmw3Gh4mwOXIp8nyoQn6LTVxLlhKyc+cRlfhjCOcM
Ylq55UJMzsMNuCxzX/Mt95S1ssA9Z5x4DDQXj6kIairDFOxbmP7e5oKJmgR7BWMOCHjD3tSAFliu
+KYLh5Ob+qbTDmHd1aEMLXrZrrK98DXB2I21rM1Ye6Dn/ZAukjlJkBPklMcmofc/1h++BwM/FNFO
6kJ4aJKlzc8uNn0kE2/kNkSpTz6eCRrKzOef6QhFFZ5zg4UCQa913vgJZTOCHSfa+nBFunO8rV9h
f5rEdVgOSaVbZJOnn690BMMAtrBrDf+3zadsCHQgwSHOo5/3HVZxMrp7LfjEy6V65/fX8L25eVIA
2YD2WZ9MgHpoh16z90wYAh6c0k3jnHwOWjcAZTzkIP2njg4qReprjcmEfeMkTt1GFcJyfhUAyWw0
ohkcmkCnWG5em7MZMe5JwXyuANnsx2yuz+iOSzkSEWNI0QOcLaoCzjr6uzErcCTjbv6c5rsbpQ93
b/xk/JkXUQ/DLR5ykffuSHSXyLkIdOWNKZCDXP7whe2KSIJ04N7uiWZci3rL7wSxTx6ClYHNq5Bj
OzCHcnVfaTuDqFTKtR/nAC8SUgHJQqSFHCngx+I5vPzueTxGz8mN0SWwd0jzb32mYiWjlsaglE7j
LoaOVE7fPVUGjB8O5V0iDrDJLXzQ4ZesYw5g2aqxdzrxaGMU0ruAwyO3MawKFck+Cw0ACTBnaCWa
TedCpcIpk2z5qMhQmDdoyPJ64r/gLqKpTm4wQJBd5sLklT4EC4z3wDEFD0deZZ1rlsOUAucicyjd
7Ldmw954q0KMpCpUIzYBQHAIEgy06AifroZmwi8uB8wiantAVJbEYiBth7uO1AyW5Nf/zaETfTue
I3ouuLDvKNnXk0+YwVMBAQDpgcQAw4V+gZ+5gtA/Z0KIiVc71ffS6rERQUnghUgz0OJTEmoRGp8T
syYaSV5Ea0mGEq/EkEGyqBepJPl6ddzDjFBoTk+YfP3w5YDeSV4lHRa0kdbiZ9xHNIkPNnNAyR03
g9NyVl+4tMzac0faUGdT6Sm41TDc1uzUsAymwtS0c34W/zSgH8D0ZQEPtKj7nn/F06+oiu6eiZrk
7qH462ixU4fZ+w/MmosJcXFPcct0SmIJU7cLdh1cDGrT1PTSMugPgrrnfck7pXoWy9WCOEA+FKGm
2sfluiO24oRn26TDQXQC4Q0FMH/gxSB9tyLoiXf5Bkpk02HoDGnAwDFU7K/94S3G5iA9JTwwstdO
CUNgbLiRJrcjXR/DdjKtm9OAdHE0YAwmZ+32sT6cYfTue1DmIfIjp9+jQWg3wJmQvaJyPZghfuFa
bswlsoR/Q0lKONDNWbeCEKhgwkfwkKuF2qZcFJNDiFGMXy8Urmc+zJbllrfQ9VxClTiln4wjWdbg
zv9wanGZGSzq1nMz2KW00Aw4+YRIKjnEz8AykHdNtnHK6rfd/OzUtN9RhsPzmfLoedVnbU+oLD7I
9cNBiJgqxfxR3sDKLyb9NbV1vUtTgJ7i77d6rnikKWi1E1W1PuPj80I6sbYr6LH80kjB6qjgbYmx
7MUYs6VBK6x5flSHvpJiDTo3E4NWFNg8HbbQPJDNxWXMbRBxFaHgFb0blShV42/LP6VwMP/F7+lz
JCSvj8tzle6NuXxq9uD6dy4L0zsqx6m6pz/I6cFoIq49yctgNAFpCQqyNGUOxrBmeAj7u3IDI00J
EsWpiHgJmcmzK8Oe4Si/Jpw4qLlhNXJJSuuwpSDkIjF8pEHgFzKC7isK6seV7oFOovwzL7dzB1SZ
WfW0mH6hiTIdnTOyeZGggtQY+u4sGTexNO2nLjDfAaGuzURQ2XFttM178l6ie54qzDiTE3LCMSY2
DCWp+Y2HDXo0ZQfrwQk9gRyM8jORivN+iJ9FcNj9TrcZljyAl2hCyE/5/cvjoZd9AgQesFnrLXuL
11mePE706uwDwME8LdAmMLyipxPxYPWFVU8l/ti12FCsAVDFgTFKp7Sy5hnWa/KHJzOgqrwmIoVj
RAFVAZI94rY9ONI648Jkbl6X16oKNYDjdqote3/5SdGtZqOPZcjY1bgM1CssYXlLL9fQDACdVgxJ
5IkRtdioYGU0fEyNK7CNGCCC7M45I5A7csZh8syyoHnnbGOYhvIRD3NM0ekyAUgYvw0u2uWxo2UB
5IcDAx7BKUY8GK6ofWXW8JSt9dV3khxVTsE1NT7GVWMaJmn/5avP6kyGp0frpGAwIC445or04QpB
x7v54a+3w9REQy0WNm30HHj9nIhoh6Y8qxxagw/dD4AZWMa5uSLbzbGOBl6OFKGOHZC5AzDGUH6t
AtFuuQ/X6p9RBtAqzYS+7+/fZ/NYM4VF6gQqr0QGRzxt+qlcDVR6+38a2oMQKmP8jFpOEP3Q2Rqc
cEsu5OH+nPRLVzo9aNSzuII9euUTahO6aXYvDgZIGceS/R6nmP3rXLGCtyUDrwJmL/NzOhJI9f0x
Zwt+cAuxmXZCDMVeIond+36RJaviTlaYiXIpi2bz2N/PHdrtqH4GPNYpDnkzCVCJyf2+d3quwH1u
23oJCy2F+LFtLimPPCsPah+36PTadBwwf/fTb8r8+844AA8hHbiSzdrGpwPOay0KIg35lPW42b2T
xnhR5okzN5CDcsK9UKjdReAy8zJxapMz5nFGYEl3Q7/oUFC/+MPoQzNujBLa8/A37y3K7U14xDRr
nUu/NK/PcXPkXIx5DLQdjwUnbvpPNQc+AcwOGokfHg/+UYRsEvo6EPpweHEfRhPA6/g7E/2OdpL4
F8RFCPVA/tgVQIX4r2S0i4cDxBSbfPBHCdsZ9hMQinxPAk1Pk/E6gJ/IobzS0iGk19bwpMz7kgTx
HHKtTbuAmco4HQ0XZykE+LXi6usqc+pBgLai9/Q7bVjfg3xAUHKs6aQ9ew9OUMpOcM10Cm/b4BTv
rA8Jf8/hjcg5+Cc8Z6goIRHoTHvtClsnEiuBvISTFapeco+N2cGHwwNkJXYDWldQeVi4r9BYgbGD
fw7wbfuKjqoD5UHTInTTdPYdaQZ8xKoZDRjGf4Vr00e1c/IZUf8iGxVjcXBxJCYVuCkTky9mZhbw
nvSx822PQb58fKU2gh3BXaHk2QmBIJlHpXBkUlO3hYVXOoJ8S+mfQ8WnSrPo5wqEfzigYsHytpni
vwqn5fcyFBeeGQDJldwkaLM/u8azgQS9ty1+8cAadoPPiyYoLewZhE1wt3CNB0nwDjFjzbtQXv/4
de6fueXU1eAdv4k8Tjkqz3x8cIw5WoZkos6pvXpTNpAHz+19+F2jGmOuZ9CoeXJcztq5KlwF8URY
dRuMpi/VlD1NGmbjX0Cw0SXdvah2bZXvVsJ6ls3ea/JuCG9tMfOQST4kMU4YDhSEIAuany+RuKFu
ze1rza74vaZ/9TzdmR5BDzvuAnyIT/+qPift6k6FzMdkJXMdmKTxO1spaoIZiKq6aJCHt9dCAOC0
BjW5dGKsYNKoUE63l5rx+yegEudIoKU/kIhABBz8WGnM3tsPPZIP530+SWkp0DqO3Zne39wq0b8g
JI5y5nvGl2Oko+vfEahVLd4r41jtCC9MzgxAdxT39ZxIwLuKcEtAQSJTjLISKidT9PA1Q5SmiP/U
W4PU83LfNTs9ZndZ32Ngp6PW46vZYUvoqgJefPZciLhUcVCjATPrS2MQF8mAKaRyJvGSkhHTNnoA
UE4IebSOR422hr4Sf+ta+N3S/sOV3b4J40ImyKInDgrMssULlVe0KNtFq8GB+dfDyBB+fJ9G6Qtn
3xInBy5xK45Hk3k/n+3nmTQae2RG6Jum8l5b9RfMCAb7bgsKAoGGB+k7N7DmEs+kAbUYk639fc7o
t0FTCI9bZnbAKA255d9BNCFIX1zs6T7weJmhsrW+gxbrGyD9f7t6WjoUffICuRiHUrKGN7Xqn+oV
OzvcswOeeg9kYM6NwplGpKVVFKMmLHjxJqNTudPKce7RHRjQVhvnIWqQPicS0vDS66rwM/Bfpcee
1OMd7zDi4/jmk3eI1Hk06UCoE+G8f+2kdXCiTnChxUiTscLLYZ7H4WmCd3X4KEL9fm8ZNb+cZ+EW
TPMwoAAh01ziVG+ShWL5L2PaAip7vfdtQLSEldn4ClOK/WDyBhvmvOTwh2GDY94rxtns8HJQHuoz
AF1QYTBdrkB6rRkuMEqCj8IFDu6XfIMrIRSFf++Vg52Nn99/88Hid6Xiw4t8JkzzCEwo5knwJeXY
mKcrdiM9wqSPnGn66nkeI1/ZkBLcPxKiS5d22xs7ddxxe8IUA/sqhCeI3ZQxT2IGG/mFCvZP7H9n
5e/Hwp6WE8L/Jj0G7neycQXlV9lTKu3V+AexBjmDyS222vOvQt3VJ2CNJmxPxqhsoSMQlVt1Ullw
nNSpXVzga0AXYFCtn9hmsAYQLQ59G+lIzCKXPV8PnlDTkDuxu+RjmaHVNaOsc/K5Pqobu35imCm8
jgbj3onqNI37uwSRtkyLRo2q0wf8LljH76E2x4PwiYkWPOKwOA3+6VuhhkPR1M6wYubqaLAtljqA
buMq8feUXPRlO1OfFrt7xRJF4Tc5zGiBV9JGvjwXhKAdFfFMfLbltX9zM0BvSx6R8co0ZvGlwtu/
h6Cb4Cv+wGvifI90pCJDzqaco9LHq4uCi1uO2PyFVcme5bHQFlTQ7zP3FYj1fOdZ4Mbi0M7Xf641
ItB8yGiBtWTmfj+LDutixAMCyKbthFv6PVLH5kr+4zGQ18WxOIKfVFOSeEmXwNIJtI++mDEOg5GC
4tQvKrGBMLhE4gqISHvOqYBWndEqcAWQCoAnR1A8WAnqoylYl/w4CFqyRcCEuTjse1clYjujoCA3
gtkGIj9WCdFJx3ouKgtIC2ysIHsf4fL5Hg+OMoZv/xDZdMc3Ug1BqVl+2d3p+kB2fnCEyQr79w6N
9WDNPGpwFNkqlC944cpH8lvINCFs7A4A+CAHIQPTdW7z9I8S/wcQyykREVsAVLYiwZ2YMdMDLLqF
9ZxiO9QubczZ5gpAD6Y6aZDAqj47L5ROySdg+h023Rpi+pcpM966MxPDwjm0EcRKjjkXCxaSDA7x
EUz88I5dkIibkKfNCD94YCD8h/Bd/wxpHeFX6t72TyggsYXg90FMB+aYUCf1gDklOnHcSU/QY5Ds
PuD31eF9A+vCLkI+YMjxjyU5lPVoSdc3xBLYNgJ42QgihTkzVnc2kRPICNNJIvBNSFSN+zrPT9l6
IllTXpWRA0x7JHk6cpo7nCjhOyxs4y+lMz6zjjhPA0S1fN+SMhEiFXW7/QlN9AIFf7q7FxVKDBSz
qWIbFjNsxAk390ShBKGcwc4UFeOcycTDYQTokR6C1RTW/uwjDAlY1hB2Ds7pEZCSCz+HGSbvGGcl
Pw/1uXj/gDAo3HtnlTgO0TnqqwZnjbDFJSsaTMxYixgZ7pqRGpNi4uG9PQg+sELdG7L/r6M9aHlF
g/FjKMtDxxDw8mLc2BcytIdqceyQzG0ee5VL5yEDZ/djOGRsoZLVAsxxgk3EbgqBG08YR3AZYmmt
BcgyRtUV+QnvLV0n4x0l9fAuCi3W1SNi48JUyMEDzBbaAkwElgjk4b0j24ASgJPbEAGDzwBiCRd+
yhuBrsycxoAfCZNiwTnFdYHh6WSIgBBXM4GiFLDXIDTC2B5Kcsbl/2AYhPU3CmdvjtbO/7oKApHG
GsNe4LYWw7OGFPvI5FTcyBJM0frYY5LIHdoo+/QZoi+1hSKT6o7QcNe1gsTxrCkAMrfNcM47fl/S
InFBvn8HlrC0RuXBrhlUT5fWkcP18Idf5i+DPI9JHtkso3YkgSw3mAFqe4x7VOiAt2tx/Ww1FyIg
YxGF5+iE8YDTLUKQ48DE4RWNjK35/UkHXY2hnDOYQ/d+5Da96vZAdlMxPsyY2tnK6ReS42JpPhnX
XKJyRLU/0mbF8QUXmjlDWMGXQtDKqveFieMPeQGb2sBmIksOIlM0hsLod/B87pgXCHcHkykZFsYe
NrHOiQLe8QfWFLQPlpUxUqzLYchjDAYDhVMYnZ+4WaHurJfNBh8JFyMjt7MmYLok+ghXfy5sjtoG
zSCewXO5jWV1XKnDgjUFoH7zdG4EeSoIZnT7MmnRItSY50MZH/Lw0qrGbAy2ApFSLAjuB53qbV+d
Uuc2I6dllUzmgXXnizKUQYV90q0YsNk6eATs0giq8d0mL0VmcJ5eWwX+pMqNat/uphn5tLEUjlEv
4PD49q0+/pWmk7UEQPmvny89h73Rmualtes1MeKsrinwmPUaLZc/3gs7umTPaR6T082Xjpk9+Z3T
5QN/A0aHDrGv/yYD0nngc62v5ZCTlS0NvRtuNg1SACJHI8zR/AdlTcUg7hnxs5TJIYbDz7IVcQIU
m4w7GvQPi/s6O3IIMH75eExw88hc3BkoM+0aYc2IUw3Xc3gYqw/PzLwqekgkAqUM2woX2cgA3x6i
tixd8KahSg5mPcz6YKSqWzgv5lkEAsKeoXNATArfDkJzxlkNXw2r0uuPE2paZwH8O8g1OdveT2Rs
0USQCPXAJo5kuisdVdE5GllsY76OUoTCFlbxldAukB6+gznyfd4jmpfT8eHTYPPXP6JYE1dGpUjI
WufQj2kiz4zWjNcB7pwAgoNhgUtzmavNY6O7kFebIeWQWBrIv3x4cTTvIaPj5EwwHdzjIw1FtftM
ki0R6NA3sxmDZoVXNPH7NyKgAVEMwDVD9SRAO/6tc2fyuPHwawbPWdJSla4a3JzniCRtRNY8CUcz
LnL7pznPULQGbC6UnC5OOOxRxTa5sqVSC+O3Fd4C8ygKXfoS4kzkv5YqCArvm5s4xmUP/03ckZAw
iSK6x5a6MRx2lIOXPN37SqYgjtmv7xIivd+QjozR29qghTD8vkd/BJew3mODIU6vWTYq7PP4YPnJ
JMf8AArXIXiv2+O+tFbmldMfwtCHwb8ynHztsJnqdNNQtUnRwS3yLI1bLCYZCrIU2Qcr0kykMZxm
nCBgJWDn9Y8QvlYJKchw2iN+oKMgrX09s5uFsumT6KRsigsk9kOgOdNixByLx36G0bWtzQVMhN3p
21qn07Ugjp8o8qQd4MR3Y+4wiifx6U4YhjiR4fFi1qLPxZ+x/xrdRYiCIrZolH6J6EJx7nmGRLfx
hXe327xij91mdqCOtZHyhbBx8RFn3NeccB6wKcKt49M683dWQYzIKy7IgAT5J4QcIxmRVlHHr5jR
yLmAxQSw3pSElxxIa6IvARikWeIz/Zk2AB7+dU/h2lVE5dnE3OMQ8f02bAafyhBqCUN0Rn3EWA1A
vQKMb2TSShaf0Ph7MZ9Y3lLfiAZBhxLIwK5BFmwdWG9oYujtwVvwLGVTxaTJvgdlhDz4hvvkz9es
OZtVzN1G4PgU9f9tZKJtvK+w37FeGOJgv0i9xq5FZ2wX6PKB5H3KrlN9AUZeUJ7xC17iLRPEYEjn
lQfdaNNhydi64sIxtfKeHkfqKrsg7CLGgS9iLpWtPlAHlGFLZEKBtcZ9pIfCaJRNT/g23CwUROaJ
xECqKoYT0ArjkpQsyOTKpuacxoqthciYkNUjUQLCqQvw80dDJf5pwkmQSWio0HR+Qs7ZPkvOwMCU
cRlOQDRnGOipc1K9QiicHk0oX9iAWa2YY7C1UfTnYW9hEHKkW3SZIrQMBwf/5Wi7U+vuwXei9Hhh
UXP4NCxPelqsI4ZN+DgRBDMuYig4HtQyjsDcm0cvz71wYzCMdpf0WJSJTSgHfBbmiokdq3xYjrPa
g2yD7QoiJiDhsTicKIhFiTJicnWRxgpa/9rBHdsJWhugXppTYGnRF2uL/pyjBbPdiOqx47JxPMRA
F8TmFPFhhzJylQFhAn4SIjIsZj8S2eDD+JOc6zMSukbcrD/W5Mcpz6VEC/GhJoLtXjHBMUCubt6z
7yjV6M0gnKLXRKI3blm5D29wF7S4R/Rm/2Uz9frOqycqe5dsVURHnUp9bcx5FKmjNbTURtyCe62B
i+2MaxUl0W2dLJHqwLzj9OtTLFD+E4Q2Z/ygIcQe76FHNh6lSZ7C+Ku2kJgTDx9OcxAI+AX4h34F
avbPox15Mr5punE/SALV0dzb6eubINWY+o3eV5F8p06xhf+42eaxhb7qAStqc3rxxG9nJnl3X77E
iPHJHb4plioH4UFwP1ILWdkcI7Z/lQ6nqWiDNX/wxc+zD9tjpb5sfd1zxi1zfURQFgbL7gwKBbJ/
Y4wxu41vuiv2+y9mx7xu1Hi4LE1u/Ayqn8pRvMrrvEf0cXp+x/P7iAazyuMSccj/X0iucRujZ0WV
xOewtXWO3wn7KM05SAl+qkzyAN7yiGw/62hsR7PfhKkVjz9C6Vvh9F+Ipm7j1JecxXN0CGfkMjgz
YVyQx1vBNn5g1UKh6Dx4/0BBTytdQYbd1ZuU5l1zEXWhAgyftsuMkB+BhMCnVXXebBQw3fnA1Uhy
to8gsxAIw5+FUbSVYQPSKw27ScvRpywU4iStF/yfg/2b9oPn+eVqe5gk0WCeEn0B5aFZyWFvKP6X
wGqXphKue+lFcjDX4anFFZqJJ06SdAh+MeaFvd/23+rQ5i+cDdgUILProtOX/nQ+gg98/VuARj/Z
RR0mTTgTfT0synsbXpMMBOEUhCuARa8nHATBmoQzFJ0eaj6WvVdvpOAxyrz35hm/NvkK8wmdqZuV
+++QLDuGXS7FHXbQuiM49/AKLfA2DJtqdH21O+P1IVdtIUqhlu2Y80KqYVB8j8XQLIZ9U5MdJdpd
IUc2djyXdrcQgUA8xpxRe5oLBwEnM2Zb9NboR3hCeyRBmlb44AZQAg7hpSI8O01+0fbGIhqMIJTY
akCpz9JRxDbOv0vopvmmO/HmECjw3M5XYN60oATeoAbBvsaaJa6jOGjnWWi0bzbuRvaMCRe8aQBA
liLTWwRv7xADRSjC7fDhD+brdMa14Ed8r/WQhQ7Y202hp9jYD7h69Ed4ONsdj089xMaC9aFGPRti
hiMClLHcHv08FLQDT+a2xl8XK6Tcj9VIbIGfP9r8ldj3G/wGwE0P3j3O9v0TsArAVS0Up9QFmPD+
YzBhMszZDCB5XwF1wsJz+nPgrNvqMdSsjQ4oQNlGp3u5jSSMLqk/rHN+7P19p33ghd+oZhsl2BGB
EWns68H1fcTRPPgFH0bjeKXsGZqCsfALwsUb6xQoNqNshZT8i/nuYZeNdOYMbzFa0U+wTcCfDZx9
MGs1LAU4+cRXIg/c9EOEInBoey9cEogLYpcG3uSBErkHID1gPPVMXi0hzwFiQ2EHYocAhMVQy4Ge
SUPzaDJggfinW3p7ZigKl/bJOYfNJIpYZgJs+vfVffRPBAgNRBp/rE06Y9rBQIBDk6bXa2yehFO2
U/FycjnZIEbVPhAKJw0tAfouF9tjBKlferYBB5TD/vuwT0tux4jYJFtEUZ1esfCSr32VijcHY3mI
fDPsRCk6V/oEySJ0L5FJSuy38xpm3BPBHT/MeSbgorwD0HenDnvnnicTPFBdmGWzCPBWZDz0DtFM
4YnC2lMCmP6+FCw63ppub84roDy7P8VBLqJfw/0AmvWLkvEzzb0Drl5MTnbcmhHFMiLAJ0cRVe6m
ZCESGM+xE2t2snjZp56PrpUSCfYXsuyDX7NQofax6pnbMDqg8iCuz4VuOvxZZ+oCVrnsv4YG3SMV
Cs8DHazi86SsikigfIZ1rZlwThZFYPqYUYRTvNEQExb0N07nNx0aus4lh3Nxi7vw/Bk9Xb5yhLDO
A8weD5CGLWuH2ZrVInLhelEgCK/EkSANfvcVtRrvjhqLlRTzoXNmQpCiyRv6TJ/TfuFBpS7H8Mhv
X7udE7JNYU6TAzF2+iRyld03ZrBJyDmi7S5St4j9hZFC8iceboOtD3E/ZKnaL4YxcTkQc2crpsjL
X8wGyF5/OzbRfVzTceJDOykXjc/V9vJ1y876tP9QENEIJH8MkFSkCtjA0ZSiX8l9sAtWX2VdGdh+
fbx/QlwbPBBdR/wtniwtxp8HiGlvp+Kxgui2rW1//iD2K3WCbCYMrhm2FCM0I0uWmQM/EybfFtYe
CB41/FDiCMIfVVqAyFyyEcBmg2YHU5PH7HnBGXaoL7eKV8xpbKcZiwZXOjAMsAv9RNC0yI4V4MWl
86nDCgCdywfdE507+VD5QjkJDxIDaTpxXoLlVc7ySYEeHyG4Ra6JDe2Hcqcf9jdqWIyATKfwAvn2
nitmNSLsvvkT6cU/zn/8yfr8sALhLqMFdufCXoqQ1j152FxzsTXqG9hJR15ir270Yc+tgsKlBi6R
asi8d+pGyt+a9dw5z0gH20zANTNOCiBVWKL0qcyhZ5ii8zCJA+LhEGFAwTgiCsYtR1BFmZ6rgcws
j+yn2Wtc8okzNNdvd5tHogIE7Y8YRRCRZoaFtT4JxKYd40JBgd0N+8P0/ASxFDmMQD2WQMCkMQgi
JMiHpzOoQqlJIUivDbBTUpLXcT5BX02JOHrj2n6nNTj4eMfx0X1kcV4xFIVoPukwqksnGmQSIgmG
rPNiryz5THtx+FEMX9AFsl9hBk9p/JniBkFcOjZrQD/M+l1YIERDHWC9z3XXWNTOtD9k5Ld6zVJv
sMNz1C04LUVrkgcoMtg6lBNQyg73eq4ENgtE69L24mdAgjqlfQ4bVPHMybBdVH5rhUiVEGAAI7xY
z8xRxlVwC2n4RwZZxuyMK1zXOVY+YX9sHnUKd2uCgy/mQeYEdMaH85jN8IGTFPu34ex/X2i9F9Xi
O+57DARkKLZxEjDXnuBVKB6Df49iz55IXGYU2fYJBJNuEDCPFtwHLAWqS9mR7iF+9Kv7HiP9YT55
+TzBoiPalfDb9hD9MHfGz39TgmM9TzR3K0RqbnbBMnuOP0348mlSJSry3d3lrIBHMz7dh/hiAnF9
3HmB6INWofNOEEzmm869pP90xBwAyUT8KNLNGAyX9GqwBTEFZImSb/yTbHVDJxyLcOQHEY+cTclE
aqeoX8FxVKL/DlMoWkwHVMjd68+SoYLwUZDXaBMBPyiLluxUA4Qmxogzbvked385B99Eu0BrhLjG
L5by94Ku5F8VQCkM3/CwI8o05H6vyhUjXI61Ch81roXEWBHQbprhbswTMIbV9gJAOAE4Q8jHeRNr
U/VaTlOQp7UMsIyFRbUmPegN1oYZS7oQDOfGlb3HWPLN0T24u+qQsx456gJNPb6Bn9F/JJ3XkuJK
s4WfSBHy5hZk8N7fENCAhARCBiHz9Pur2XHmzN+7h4YGlaoyVy6jzp9bAsa+H+LnxByQES5dGoe1
fAQCYOzKYDTuXI0KEy4dqHja5/sVRtQflwlqMiX/Eyidn70x2Nw4q2j+vDsz7N49mQM6p6DhTYV3
CAIA/JAheb7nCQugJQO75f/Jj6iWld5fnuX4ZGHvUm05POZovrxViU4EL6zkz7g0HqTHSc62ZDHD
c/apX6ylK4oJ8JXyTiZBNsGgrlhY8zc4Db08LJoUmUhfKKNgO8COT70KTPzEhQX22Z/v+qNctfcY
6syQS9oGsGnpT/bKAoH0zWTiD8Z3+z7dLyOlG8gcs6Oc6w0QCV+ODxCirIlsxHyStUYVBY8CKm2z
tsmC4dGcfHCJAFjKi72oL+3lN4//NEij2N34zTA+2Pf29LuVy3IZmty90l66arX/m8vbagrltmXK
wXGKW8y+3ZZLJmk1u0u5NK7WHlrAMpuDi9G2iFMlC1SYfd8g8ihI+y2+bK+hAizGx8Li1gZIoBQ2
BwpogAbiuzEntocJTuVIfNbPGdO/OUOo4G6jZpI8CdSrGNQ+BjBgaK/5Z8T6rSkbM0TZCvdfshSU
/KUx4DiPl0WAz2HQ7ttxew3n6bSi5JCgvlczbWBcq39c4HzLGcBqph5luAG+Kh3TbXqXYMZycACY
oKcG0NzIq25RIdmGVaf1YUE+Ya+Bka8cqEIP7rInseLs6etq9rp9GMRFBrxs1/hHUG7v+Z0LKG4x
BAGUCHCR4XOBOWD3wR08et80COGr/KZdQlQyx/wWYhR8a9ikLibX84HKKtmwa2YLLrnFvklVgpPP
QQS9PsfZIl38NtQrYlAJ4nrjr///5Lispa66++l96l9mlLLtSlRlYBwAhaCyjK1B6yCV0QvEcyrR
NYsQzFQSqRqaST9czEPcRBroQD2LGJFje3ndKIWqZRUoe0Cr9zbfvtmtxLXje+TCr8mHn5fbeM79
WP5B/SkH7TXTe85Cl3uyyGSZf6fy9TUtthDT+FD24Rwexjy/PFfFsL7EzMIuvxsfUXxg3bYnprQM
XaUDnzUWWbsPY9i/dCEdjD066nHLuW6OMJ4OcrbuL9AP7KS3Lg/YpAcKLllEVLgx9vNuNYyg2vji
AMbOEkgvG0LM4mg1/JiWFdsThjclptWZX/Y+W22PHTfO4O9hiP5i8Qoop71qCZaWifqYfgRiMuvN
2NPStPdizr1RJsJzB1I6NxnINr85XBMmxCYGJZ51gMcDHXTm/EFWixf53sCqTVqHq/fuPA1NwV+D
3BUVyFF4HOwg/gZyT9jBB8YMvs7HY+DAiBQBNnstXNhnHyedD0gnVDfcudgHYPDfDOj5IXx6rpKy
x7QNBt1Vv73BPRid3KwpVnQDDlGmR33YnkgadVbVqrjiHnsoLpjokeY+RJnFCEN9nB+cJRRSy7By
YarYmCvoAqSEoYjxW3hXBGUzRCqIsRWkLsKEnMBo+zxLtTGP8V47OafXTJkCKAlWNfQA2DJCidme
Pjp3VnOQ1uapZf9adn/dAZ7bUkCeoXdPht3IZm8QHnYmc7RuggfuMJs48+TizOV/tC+4arCQqSZX
KofW8etiC8Wy3tNQ3fPlZxn/wQGQL/Yj3eSXNxAay5TlkHtP5m04uv5zhyXrl8b29YgP0lWBRE91
RBfYEPWC9433vr+38OHDD7waMXsCmEBHTSUBIROtW9a31X4CSQY6Fax2qMl+5ddYLTIodVzE9ehF
v+9eTUXnxXvpgqz+yFkTPRrIYJTPuHfDf1rbUwM61fx7IARtcsY4DAjKKyashxLwDn5ADy6jKi3w
rAEL/LzujRW0WfATc4mAnSlse7D7bAbD4DrwRViXG2fDV9oChT5hJGRa1iLF7LXVOTDBYL73NsHv
ZpCBqSE0ZyCC3gL2A4z8qPco7jmrm1539IXV4utYUsxLKg9Ey8ZPkD3W9dhYxGBzQ7kdZM9tGQ+5
1x3dS8OghOmHJBI7b2C0yNMLsnOFRKy1CSB0+cOkC4rgC4ufHIkBq4wbooRGB8uBmwDS4BsgkFrP
JqesB1Orpoem6wZQg4sOV5BeBQpR5PI1uJXJuoD+bZFw0Ae4WcrYGQiRozLR0L1CtGFoCeRDFY0X
DfUIDQOHUQs/jyHSjzng+yJLE5iLvAAflQy7EijLqLw3lQ7GzA++7yjuj4tcYAhC9dBnDshvrzFV
0fpm6+Xx8KMEHXK7t/crhF9RFnkx9EfKzUE2hRw/bZe8WHLhN2amx0tY0PywuQZVzR8tTD9Umzt1
mj+YNzI7x9YPOFd+qA9uc+iBBSzVRwHcAtkP/6wnQavY5+WQYNgOncOTkujGtn7GXR25qQVGMBiC
aeQUt183Y94Nk/Xf3JTbWlZ8qXWhiDmRbyVTFCUtO2bsRpwEReznzEleuIj0G0VEceSIS01X/rew
frBAQxpNFjcBbn2bMXMhSJ8/FDfMYlbqSV7xzdrqKZYHGxVyy5c2hDHqQR/LwFSEgsIFaVf6y+PS
ZJBDbwWuAbzip8dkNP13ieAcceRMuXDphE/bXrIkqFv4Y0Uepdaqm4Tjbtis4wUtHTPSZ+8aUnbv
YCl+5zVryLww+frHWD9mt9+EDZRCyHywRbIp1yhbyef9K24qAyROGE43w0Z9KriDIEewlRWmxRgf
KH1tn67TgTpkYumM4TQbxCE2/ejsyyF2eZ8R03l+ju8iXqKiimTXgqqINITUYg39n0iqgOf4k4RQ
SzZZRahPXbQ4TxjaTz4+5kBrJfYpfnlGDhCdduak3/U7zErquBdtiOmSPVytQuog6CuuMmJfxOIR
9bzZKxnVR0zVoj+0a1MZ6lYx/86jP1iOyHxAQeFhttv36Am1lQkGqTUh7eZ3ILAkTBVO9lTCJPI8
Q5I8/K7L+AHQhkkVhJbzo9ikt9+mnrUn+NzRARsxYfhYDLQZ+jyKHYxUEdhJa+WPWxDSv75FtrnT
L83mizswnd29uDXEW8/SmTrXJlwlCNfVigEhmAwCNvti7yTyg5SVtOtWTPYPP67z9jUmSbRB7AD2
AC8blg3zcq2PBrwAWUEst9Z9E2D7G8ALDXI/QkTP4eT9BkSt+BArucHnNWJaTpqHDhj9Dcx1e0Ai
Lj308ZvdzX9uFWL3FG6cR0Vl1ZXCo0c3hVaDmtmBlUlPtQmDDoYrk/fohjUFejfEhRxwFGWw2f6R
vr461Jw+d2dzSHZMXM4cljxHPqK/9CFy3ng8N7s2V6dn73dPwiXzeAczHwxr8j6gEbvl58Jo3oZu
86ewM0KOuWBzxouoD5SDPmO/PWZaR+55zNaGKR6jL/CNTKDzANM+9xg5RjewtV31clUa1HT+QXAA
pAypUwNhgzFm2gy/JK3/Zeq/wgKHTQkJ3QMnOmBGNugN34ASzHwD+9y3+97B2D5Pc8zVWBY+lmtP
CCyfS8ND2HoZrP+x21aEm/YJuQptkarRMlNHR9k+sNyLvFxMoNgYrTl7OJsihjBvF/EnaXsEH2L4
Ky/eRF+AgHE/w2KnZzd8ippaErlsVuvzi3AAqP3njN0tu2E/u/9OzncD/8I+wyIYD9bnWKUBsREf
nJOZcuEBh2nuCvIdnW0a4giF19lQYu6LQoTSl194V2AW1MchjksJ9vAbsmM9KGVpnEHjSKYtcXqU
6TKqfgwx5o9tHVIQVL5hAiGJquvEAQCDldaCid4QtgQrbPKSW/gbIm3ZyAecLyU8KWBV7tM/5M9Y
9/G9n0/qCJsYuClYEs40wsGEz+75MNbpAZIRlOIpl13xQUOUv44oHcFQvpYX/S1M97q56SFR+sau
qs1N5jK2r8zlkfRH/O7CWjdHlkG5K5fULta+83fhnJ4lqlxpjHkKczjSEEYki1wg3ZOZgULg2fMb
VxuwI2yYnrOmFlSfrUAYcbBCLLnTDvbJJEGVGETHNdlb+0Qwr7k45eO5Kz3O2e+EA5S3wXma2H3s
/3izpP0iSnpT9s/eRArakyc0UGYiFGv/HsvG3h3r5RmT0wfLg0Kh3b2GKhln6sagKOCmb2H8TFKN
fsoRTE2y5gsC4wVBA+fYeqih3d3WFF5HXDHYUsHBXrNuIE/paGkBGRHILiY1SBIbIUFp7B6SUeSR
1HPiEWHf2UMIfTteta231RZ/t7sGbAZ64WfDyBGUb5A4SHW3gh7dN3wmy8kMFP2kgEclFD9fLFjA
C27yijwT41YcsECk1oF7I62pOyhi+gc+fRBadaqOoqMBK/HGbQ7MWHu7unOjQDkw94Uz3bNJ/tiU
V3PGuoLfb19YcTR3LEXh1YDt8iwZZMDoa46H6vRc0l0AqKPXJZ/S5/3Qupoo04FfwlGIUWfnvq4Y
GIVTea2MGFova2B/GAeOcGDm8OGgxvBL94o5lvczaIR7sOUpDmLHH8o980r1x0zuM0b5l+tBd0NS
Eu47ZjE/IRVBd00SpyeNw5nyYt5Xg61QGPe6m7GxFkTrKuv3hbvztUGqx/DrwZlGN8P9N+Te5uOF
tya2GtbNtwrMUXFLVimBBIP6woE5T28Mas460csj1LdfkfAE0HR9DR1RCAPFmN57Dw1aIwiHy4Nf
y6yElyHqSHRn9IbsdAQnncy743N+8wRc9AgjN6j4I/mO3SjNFJZWgmb7FJYv/IO1r7Yc+pzC5Und
vuY4MIqAjKuOyv11ZCHHR3Yy4GB8OujmhJAJJzHKojmKBDEBNASxqc/n9kpcG3Fph3pX+Nkg7feR
idFbhyQNPP1wab2mp8ztYk+rNwmTL+IU3SdRim64zweO4isLCif5FK7YrTEQo23gF3F5Z8iSVrgB
vxYJMCribyZ88wSEdU9tZx7/3cCh6uN2F/fVG+4iA0MPMJq/wcHHp/U5RNGmu+BghldxFMG9wxnI
cpndzEG3hxx3M9slyfaP1OqBExD1xJghvRjk2J0HHU1h/QyoEKMrQBnto36jBSpombm42IvBwGJH
w9TYbf+eBTVlYFki4EJnlNlDC6AEuH1oAWE10aql4MfFYvkMh8Waa12SneYg13v73UVmI7/9lsgR
Jkkg8OqAfJkqwWo6j9j8G8quKZBKBy+XQpjDiN20PH22vC9YElNVCgAf2W2MqbEsdvUf2bsoH4xZ
VRwcupPE9p2WZDzEEZhN4taJsDQ8xEsr7xHS99oTuMxvNgIeWHyY+sJontuYzVFv2AMGnMhloLBc
0C48QUGgWDQuHPeOBoK3zOVCgqn2ePYv6rA/iXrX9n440Y7OzM9p/HvkE7oln8jJ7rXfPqlaGYjl
SLFw5LV2YK5Al5cWrtUmwtHjWJi+srNVl9S54Vl1hX15Tzjz64UrjYBQdPBt7PqNZfSgIy94N/XG
RNhnPN5Dda2SbTTKtlC3jGN3S3wSmumdbq2PohyuqDHD2X/NOcGLqz1Ufe750GHNQdWCpa0DEOoB
Nml08B5vlz8aXi9YshejiAH4NJ3pLidGNna2b+osBuGbM/MSiGqIQNjsh3x2JtpbbHh+AgxOdywR
BJnkH1n9r0W8RekSlLqEylkeQNTNSfFQAv2v+sseueKa64Yy58JaCj0JTj560Jq0wo2yyvCtOOh4
Ci/ZzdBMtvAwliH6k9mv2hKw/Iixnl/l5Qh5ANA2QBgQwjAi8tbjNSpf6nqLn+O2tzfkF/YycEEI
LoA+oAbMCdnw2CE3EZ9g4+cHnqxABwdVBoydVy49Mh51X1/Hrffjygdm6L5ZTWtWv7A+aj3+lknU
5FrDZOCK5aQl9pVl8UC8zH/zQwqGWghSfT4hHowIhswnv4DvwPzEfSUDHsosgtpvQnQA64xrdIZw
iWjZW3DnvgwR3L5Q8Zfn8I2HFhIlwtphVmHS62PJVLXiAaS8/zNe1osBV0AjhIBfX/eOnXCntfmE
86mExeYGm0AN6KcbFBeu12+E3Sip7OzM3huX4F0JSfbES6QXvt0oAVc6w2CGEg1XSUIOeAM8He0b
SNSr7ySjlNtImdblAC27Wg6+nk2lRN2B2gjBZHirv8ILtqDkpsLBDabzv7NvR4s8kCd4/rdf7zdD
E95uWO6tuWJ0EAFVMseDbOLxv03XPyMlGbX7wkv35l+MF37pd8wc9R3/lnZeQny9SVbI9su9AdDL
pdjUTLmo8N7yjFv7+15zG5Px3YRLA9IHYgK9r3J5uPWD7sLPqxwlFC8bstFlihGZe5SbfRYp04xa
s6ewcOhK3pjOMttha0v27G5cnwKDatAJlHA1nBw83gJZnTwpiNlzdG8RRsQv72zJr7RbzCMkX86m
MZtLPv0pRGyu2Ju0dExEG22P/hUvGkdTQ5z9Sy5Olml07rqxVUsaeS2WFnK7ouR8v4cvCAbXMPLj
0vsg3i6G53fwxaArGYXUsXD1QOA/8zjens8ehXsRBi8MrMrBh47NatZFs5bSo677T4Y15L220Gpl
3e9opvAygSouudkhxL/Yl1ea1nv9PJLCFDbp649C8SyirUuEVQgqBsmDOrdtvMhha5nHzUHGML+b
tsR2oBwxx4XBh+Z2k/eMUTplIv16BSMy9ZxqxDT+p0++pdsS3pNxB7oFI2ea1hDa3vccxETQ/Ho2
Y9BViSDhO+Ap9HzGzz/HjI4LfJgQvgctz6cMq3abEbenT0BFQ3UqHeIo+L39evdp3CgcJyCf5QAo
kFfmtqFwK+kDLGn0RhOF4W0VTOtshqts183KNHDypebX02LPYAnpgAxJlxWfrvm0rdCtuLeEzTWN
OLaVjycA7QUvlU3F3c4oFwNqVVjAh+DLXEbkHlM1Xajx8JkMbXX0BfK4CL/TdlYjddhR+1cnrLNt
t51BDuQN5n2qjt+QpBBaNwIAanpr+XJ645zpqxeJs+iMGzK/P+OevAFf7uBLUiPO33ftGg40Zp/w
8LCSmtgB+mx8UsnBbt7+6xjdMMGjVY0OKr7Vb1+BYIkcb/V89htdqHH5SCl9BfyOPh7oewewzG+A
Mol/RFut0izRzlUTaonzKFSmYePawVkJKO2+ON85c4C0BowOTTirG54S2CB20iMHE1M+0oxSshu+
1DFg/Zd8IfipSLkOOqmrwlIw0z3w3fYt/sbgUesbkFXenjqi48AVEhkem1fpoQOWQg/BJkAcf6vo
VDDuT6tAAHk8Rbz/lt6TVjv0uCb0KTJHOLuP3acXFS9Qu6CS6JLp7LBoVDEr5Sm6vo0Qg/tzh6yc
Z6KbpkuV2WgxUJM8lQaUdhVjsH+tdIgVP+0qVsZwPHE9zPlpdADSQFu3pCFcWB/cbTVdF9zjP7DM
14RX4+Ijt4Na0w3xKTXTW1muOmcKZJkSg5aOo2wD27BsPfrrr/+5KK5s94HHwsePQ5dWkq4SXqL/
3tEo0zQoqsuQRzjmakyF+/S3wKoYL66aNV1DRV47fJcbVIWwn2ajBvo6s/EV4Ae0LroEa5vBSgAo
8/KDvmZ7Ty8LZ4nLDPuP7jbX86T8S2GOkQ8FiHDgAONcp97iaDvDRV/nISfzO/RMqhi/WzIe+DBE
oorpV+osfI711O9Wn/jf6BV6H4U1IzjGtZZnrD6W9wTxaxnwccpLd/3pVsf3Cxmh2D05hEwSsXid
+VnyTa72hb8aHPHOnr5OMDAwoyHVINcOFKXy1Gn90KdcOOYkAAssF8jyXFGOoyUOunSjbemj2Oa2
kC8oz383af4lJvjDcAeTyjSQ+yivERoU4NrMmwd0TZoDZ5L/EtupgJy1YsBqs5cMcf+tQNecgoF8
Cv9NNJTQGqj+5yTyUN9LGyy9hkgzNDbSIhvBL6f7oCsQGQPtik4ygnlHmSiTd2luz7lP3w198y+V
fLplq/DeD5nRJ+0Ar/1nkNiEDgl7OZeGDMtdrEtLbPJuIC51rzlqm7ry6SrklZH1nkzbGOLVPU3q
3eQ8yLbYm1kecW9m5jHdbGGZMMwPB6FN+xLAGHqhMqJzUn39SsjY+INHbFPj/FU7LoqV6OPT1XY8
A85BnwH9q/4ZpA0SLv6BAWs+pkSsl2Tx9tsBCTxC+IctQLvPGBiPstqLmTqTsUmzBJmIkLhKOAcM
GLKi9RR0jYR+Xh84P6/dywCwQmsGtNrjpcmDBLdV+jR88qq6kj+P1hQMuoRpxSNBuP/ZvNTUuDd9
xkyIaQrsE/lBUQj6OseW5ShhC4Exew1GTApkslAR9Q3Pu+8i4Qijwk6A25iCwo9iKCSdXWL+0JPG
PqQIlVkReAJDTiyuxHDvzl9M3O3asyESoAdkbPLxXk83PeL3DR9OCM0PmjDQSw9WhuS9Vw5w0qBa
7GHHif+w6uF8JJNDAVsKeyqG0fgqEbXH8+ci1JGRI8wWPJjQSuBQzq9yrzEX5dM2GMkzm/rh+WYD
wvvgqQYEKUBrjKAa1m0ABN1gXoXGKgdkExC0dqVtzE90vJipRb1McuGwZ7HP+1a5OOsDAMMLamuf
t9PU/gHAN6XOiuG5AqjUqxcdODRgSI/zFyxnhtB4y9A4T7N1MWcO3s6eS+FVqHbw4D4UMaME3ivt
mBhzdjqtcrxAQeV3pCq5uODIXiG5To9fQmMVkW+4Dk/lDAQVM4AIGzaWJYM5cl9cPvDXH3ksF+Yv
Z4u9n1GY2QB/tPgtBSjbYG2embXDMRUiC5LIQN8j/Gg95hqCxlk1fObYCuQnrECEE5/LS4IsgdC/
OYcSt5rarPwvBtjI+CCp0n2CHD1/Lq5jySkifSgVfhGsj3fu0/sbTw+o+J9PJ3Ze4BU4TKJtp0v2
rb0DCdR9MlVQvRiet8AjYPdAlp6qF0uwQ+GFbi2kMfmuXskCy5QfDiAMqKefLfCuB5qFvipYidWx
Al2FG0ox1LJZnPiYYJ3MwCKsMV+FYyiCHhBk4NjCdhUk2ySgt51Q+RKUhIJp/xmltw6pINSApzYS
p/rXz3/uB3axCd6VrzCKEaA8eHvkqpar/aVkk3xwmsI7Z2h0vgWMo23iQwJai2NOn/riHEBJic5b
/BKH0c1st0y1hVMd+HImTS1jFWYzxxrIHhPoH+dLSoPj5mB6Hn1keqlAUsh1Xf12nLu970Ed5wv8
vyAgTRqfUxZ7lg4FMEpzjlUk3H3c8KjmXHayal/pfWJsz32mSUrA7x0foNmUAJtmHxozt+hvL3mF
YF+mDh4prjQA1iTrJ+1hGDkBSGHpQZCavxGmXpPE+xBWtosasFBrkNyf/7wTSCrCSqEhkUsIL96n
cvWd4IGlrkpIrDPp8F3nqo9x3OfO/ckWnwQwRwNlBaM4jYKvIgAkc6dTIT2+G/0CJL0iQeVSX6Ib
vwACZYaIg3CpTKjZ5EuGRmxPLDalrwUL+FgsqPxS04O2ty+Zu2LdFMG7gRnnVrGnYpmIGZTHElEY
eVh9wWGBPpmt2BAUKEiklZyejccCTN08+EquWbnf5l43eCuxIsv10/YY9A8wmlCPzRVVGN4R489J
qWah2N5IWY3zEXQwUDq2Qi2wSIBA5kXaQcB+AmOyYIFm/QMIeHv2OPSSjgk2NzK60KeFq3P1IQ6r
ubXNsLCmWPTVdzmbtLXHIE122X+UQXM1Y++8kfAjwM/0iGBozCZY4l/CqGyBvTM3A77Vo+8evley
haEi6CWjip2azYDyWnZ/V7A1yItQN6JDTH2OA7IP8spcIGL4vDuPSofpS8tocFhWrjHg/WvximI6
eQ9sRrDAwPkyW4CDd5zmnQ9JI0K4LtSCqkjKaWl6N7/bKb/kDF5c9f7K3decvqxl2Pyn8+mgAXMC
Uhp9eWQGbJpMzF4+YgSgZ+qt54BLxP74HHwbSFufpQKzCwkdZGgsAaZM63v+/DnYDIPA7AVDSOBC
4zv3h543mdxXiH76wbN/x+yTT2Yr5HxCMdf94+KXR8HQTwbcfn0hYX8uN4SnzUm10ibvAbwqKKMD
i//TveuQF7jj0YXkKHghVWpglSrjFOo6VPQ5VImjY2F3kK7zpWBoar2coMzNy+g7tw5V3UxqoE+B
N+l7eR9vVUobKSWHii2SKZgCfaHHScGk8bsxJtyzMXPHpCU/xpL0bachFrLMVUMMfb3NpFU8NYaf
MRR0COfhLJskpGyJGMM3TkhGEs3bLxJZbJrrGzaCZ6a/1Zu5Cnp0zAeH6dnPV/FCxeeJGo/Tkt1K
9RSHc3gKEydifst5B6SujjkDUhWuWJQYUJhYQ/WQaC8F88BTCD3nGgmDO8k/s5ni4C/dmuemaV10
X69ivLdl/5zbSJ9WMcHGCA4SBvQFMqSUm6JmIVIN4vrTS37AqI2fNaFr4IBasST8N2Xh+x4S/dMO
8UvJ/5wtVoQcQcLdC79h+o3b7yUoIfSRKuRTomMYAinkFXufZ8DXPO7p4NipbngdSmAAKlSnfKG9
vDwkV5HNDRDW8iCUyJpQLwBb8Q2k/WCyYexZCEhuMYN3PtGejY6HfB3ENOyGECEEhoNAli8bWTw7
/069bsF1qnsJzG9osFgpcGYxfkFbE3sVjCFEKjC8kSfhIpO7XctS6uc0w5jDZR5fOC2WWv1OR4xp
CZlf+RuUXxfEONtrlQ9PEyIZiS/nPiaWNWw6JuZI6ITk45sO33eoMpAYx1DR8JudEztEwIZeDV4w
pr3XtSFFFd0UUJjct97DBhueq4C9eccc4vAWUEBIqHLfPw/4Gwtn4nOS3xAjHANHDKLseHlLfKGi
W8Lp0uiT0gHsSDlVcYPiNFB7P4jEe1UMlcpGxFd3A3TMH2EpwhQBtiuLCqllcoJJGw2oWNhqW6pl
SEwE/MBqo6a4s7GZqs+XG9Fs0TH/XPNSz+RpjvyDeIgtz9Dt/5HrKNfitbEn13Fr7BskLDLVHyMK
RvyJi4lruWUXp0bT9uWUchT7Ppj8MDapW/adPoSniJr3n5UrJR/lSr2V7yUSz6L2eW3oDwEFpmCx
BmK4kc7zUb2qVvUJzsJ3bo1xS5kZE3OXHpl0azg0vEeklkETL+YtrlLlVt7+1mL3+M7zpSC0Cp7F
b40lzDQ+wEP4oko77zikfjdnnK3hjrOapxjAUpVwIC/KWXvBBcXLISZUM5WgwIre9b3KZy9Yiu+V
gz0v8ZbkjjIxYzA0ShfFRiTxdZMSeWA4I3MM4VXN1omob5PM4o2NR3O5Q5JAsmLqv9b1ViO4pJzS
VfnpRvf0xXljdcwBzpN0D+eFRcNBeZ60i+rwG3UrDcGnuRHjADIWSNL7Irw8va7hXT2i37VvoHp0
wCHKWMxgOY6uBNRvUfvsvxg7FiKq9AhEbN/463yDOwwf+9yX2Mcx0j1j5aovTCw/0qu+MFZQ7cRG
YvuCTqczst2zsgmxwnRt76xqqDmwPhmgUM1o4sZ98VPSzJnxkyttKp1AVTld/uHpdMTInlCx95xd
vbav5rhahEf9wD8CE4aAP8tUeOkk7B+cszAVMLthGoeCkFzbv/bPQWRor43AWJrzZAK/Yo7J6/I1
lnbKiTuemSq7yLl0P4cv/CwC5gC3QIQA4y7K7n2U0SSPkvX3/hPUTcibq+ccrsw/phg9HH8ianOq
bxBTFFuQX3C2YOuvSQruGySPi6Rvj7Fgwsasw3v91+9R3dyTdSFioI37+/gDlh1xaQAMiqu6SCaa
F66N43nV7u090xnj8jn7ytYe6xOQWZN2CpHkzXg0l273ubWb34zJyQaiIczy6QuOFSEWYOWc0twy
e+X4W6UrnUEFeLUIG+ge3xGTgGyf7WUJIi2mKRYhaPLevL6W9jibRfiYlvvo3u5fy+8/arq8UGbt
4bmQJ/mmmjw3z6E1JY1xmG/0yXmcH9NVMWsukdOHpTvUD1DcAYfhnjRgNHCcIUMNv1Nno86kyXvc
zFtgLoe6lO7jLMiSOUQzAB3qatDCf3hKtGOUlUBEpfNdnMW4Dcah8c9FFi81QS9i0gtpTBfK7Q/k
cDYJupCPL6+7Je5UxeON/zQAhuXqBy4oEbYohBzhnKDBcONlnvBGe8/bkx7iqMKy2YW3z+YLRROs
IjLwyk1pzpkbPIGpQOtJJ7DIgB+IMQYoN7An9mGUVnA8HxwuaiWAIHiPIKM8nC9eLfnewEZ82+KX
+4McyqTmq/uliENg3aVQWx5RC9m1TyI62lvtxEHFwzgadepZBqwg7cKgn8EVYCAaW8gRVl/6MUzo
YSrBESbtogf/pp1sNCdMSZReED8+cPNoRdACMrrgTNT9psHFmYE/7DJxunIaZy28zh5DsdjCnWrY
yZdC3uhVPNAZN8fYpK+4LfSNps4/iZ9BocNhoPLKIyftD07VRWeyBnn1lkU+N3BuUBK5kDtjY0Q6
6Q1TT9gEOTf3jXuM6RLvhIeLPYcJlJW6FmxNTnDobLinIA/lEfxalDH4YHBC4UPQKznZb9Q+L/wx
ubtDeOmoaV6epQXiDB+/0kFT7UwcEDhoubs6kr20hWrzVAjWlFtczs4FOaWfZqbMXnJANQEeL4qY
yD9XS132DUL2SLQzJ/YmiT2FqbuuYeThWafahYUZB+IjjwTbyoQoPnFE1ognZiC2mID+HgoJRxSL
Pw81hnaiP6aXP2NWkb4GZ03wtGofah3+GGU4YlJe0tLCL/dffzSsZe+8FEArq2VzxrBC2UPYJT06
/kySeahArepLarCNwNnHYj+Bk4CdKGhMGiA4F7QimTTw1qvKVTSxuT6FQNpbRlebCgvaQ4n91RsC
FhDJNUZ71K7eAqQrxp3DEJYgCV/Dnz4xxeiPT7yo7iG+1O7X2mSKF53HsjT8Mafi0VbWuPETbgi2
DhWogL0zHFdUjyUsNGmYW5OMufJzY1bTT3iTkkMLTvdpRjigyMf0qjWTsglEoBSwTEe4CAsppFwj
9sv2qUma81gIWKBDUgO/rjH2GuG9jBe4njaTNOIjJg/y3K9iYbdQf/zvWIOGg53mIq+Xn5LMoTjg
xIr0IQ/EW7vjDXUF4zkfGwVgEScdYNaU6L1PvLA+I0nZZnxKVUwn6ZoCf872ds3I0pWfVxb5GTnO
mMKQgWvEDAjW4ZwbCes+RomRPDQ/c8zSbJAjcqA5gCdnrKWfIm9nLsiO9KojBxl6RQgaKuOvdZKJ
9EUgfGYjgwvzuhalBLVl21G74OqdjM9k3CSwxWDkI7CR4YbzfhJxu3wGSchgalhnqfvRNUGhaLGW
/jG8huSHUPe3Rno10ncJUX4FcW6TDyZqqhv+5Qluc4PqJmbm8P2BPRbANU/PhEle/bGBRZfsPHOm
d52dY1QsW2vkkLHOYPLSjKTd804Z9qPhDFTtn2EiTfRnBFIssJL/Qa9kRP96k2bIFnyFBy9lH1PA
9qC7aE6HMjMs/4MF4uTtZttdtU89K+BcZV/io9fmT6QH4H5ow2ckx42UGzp/2TMOsPdEQhWg8m8o
yEsDjejFdtStaV8qSCIwmbYqFeeIOelrILn6DFeh/AocitSThNQ/MsOHkOqFjBpY4oO08q6M6fUm
0eYd92HWA2ZweL77xYQbDwy5gLa8xFQOD13nCiUV9inlK7Z0PwhYqHJzGrS8Fixr4lWpxbhbVQ/D
09UXqRrAYLzpiME00DJ9x++STHHgXXmFBTyQm+ZsWLcRgDnphUkGDKdcM2pW/st4H4groCYKQRrw
P1R9IIw8sOwlPEqGC8Q0Ir5oiLcdlFLRA3NINacvuLhG8EvmWAh3OJRv427CQmcS+6h5ID9Rue39
2UJySeZiUdk9Sx8A3AKP1vXUaSefiKMtmRtjvR62U54mW29KlEP07lvSlwaghMoeuBQTUpWsgueR
QnPOzGIQs+Ap6XkTjjTWDDTdVzmZJSM5gkxVzajQ23pY1jR+S2g+72TMWg5D3J7gNvb4zaRiT1WN
FwtZAug6N4IF+89LP1kY7STfms4OhANsER5zS+53xf8rbUWu7VheIDL4lYu28Dh4ameUwg4obGIB
uj7l1eRcjDgvoWHUoadz4j5ycQh/8M1OvcQX4PuAgVHTzEwCIzkAier8+v+GRuU4980DIUWYPN8Y
gUKbobhNxzDHhGSmPnzZTVvMqjmgHXutYGPHdgDna6fOi0ftN/3OO1tDK8ACtB9TYzjvmT38juBM
CFYKImzQW86vwqfoSFqfukOFt98KshCP+QxplykVmBz9I3lwX6qVJ13sJ4ZsqPkwWt7bGJ1SSF8p
04ggoM+jsjYI91VwhvQoLHAupWTgPJUufLvAkpjo+lA0thrS5T88YpuBKfv6rU19jlSuhjiRrJcY
MX2paDyM8aQQnQbTRp8eM7V9TrQXYSd1rz7SWrIDEPdOwxCym+FNEbvMqySv5bhkB5JwJaKUV2+I
YvCzBYEm5cCmfcBgAf07XDvPBkBJ8UIGbPiPpfPaUlTbwvATMYaApFtyUMzxxmEqRUwEAX36863e
Z/Q+fbqrqhUJa835zz9gVUcwLnGkMi21w6l+C5IeyzAwo4JYrolaxGZ4QtEKY8ZpsEgLw1XaeyzE
GTvfPv8oigcutzKj7qBglrEAwvlU5NTh5swEmHbL5zYxd9G7tCPOEPWGATsaN5Iiooa7IjXBvAHi
OYNvrE9d7e3kUeFybSjcFAAJI4KHoByZsj0LZ9z1UBo5xW4Is0F+pbB8SsxRhKwlwtNTWfeOPdBa
qIo8wXaJHzZe2k6nJ5ClCK69x1AteuqgebjNOwWdVpiA6bam++ETfPbj/VhzWfkABPcWhDOqB4mh
OYx/rjEKtKQy7c9MPyBMqST4RUH3mhXUBprbjqxl532ieq/GcgtzgxgBSH6ggJb/8C19rCOePZs/
hlJYTmIHAvhhLL+N85NSjiBfl7G8KAhrZb7xXNbf6f21LAweF1YyEB7/bgS3I6gWf2M9eBNE+1yL
BWmrJWjHofOOyu+SONnemRUNcylYmP2wj3WmignYuDYndOi4WmortjGWx8okAgbrbQacjG0Q0+Sc
JBHCygSpFoqxz92T532RudTHGIm+ehcg4RQjeb9sELG/q0kPV67fv9gYWDzSEDL6dfy6h8x4VZVU
e7ev+cykIWDn9eCmuPLdB3I3980R/nb3GkH5KMnRxJhAme9aV1XRSbj6G3s8aM5MtfEOuXowIXb1
FABef42XNTG872WPnCNljpRHh433QPLlAfmK8usP8p5C5fYLq3sx2PEMkS8tuj+LAOALsCD1EKX0
LsxEiQ9N127YbXA/YE5xw4AUtoe3+8GOzTW/hUbDHaN5PWmMKKhSJh0RHruhijiNUXlUIfPHROuZ
PKG1SAPEl9kzuTFHqwa1BWRFDqvMqAN4dmARU+bsOg9XG4aJyjckFbRhQp7QC975WQO43q6RxH3C
C6PRjw9ER3vEuPbriHbxoEZ9lC2nHWxZpBhOwwpWjxhStkpY8RWmYUwFGTiE5lSZvnpcQucV9qc4
cZheTeFi7ED4uGExR4wQZWXwOcD9mIQi1hEuNvw/shjem+KDHiHcnalhn8gTsBPbQyfROIonufF9
v0bSOAHAM/znsZdF3YcujA7GlVE3ybHU+bcbcBfJi238YVO92nLuX1AMFlE2w7PeglUre5pq5/ZM
WCX9jtfBfYiDjsB0v4RFszzj7JSNGT4zdDVpXcQa6/TZZhKGLR/xaV34zXfc7/AP4aMi9/N6q4zY
HPZ9ROOUdLDoX/MWENKRdUg7UyMLblnavw0xYlY/XofY1dix9o/hFREgxlF/P3vhdwjRGG3BMzFG
1ypsXhtpN2zKiQJjiSrFwsaACT1cWJlyn8qrbALlHj/w4hqrGg7bBfzKV7YvFdO7Kkh0LnBWqNAf
wdWcF3TW/VXdH1HBdcG1wWrdMzzE3cCBBhVYXwoBAEuN9U94imuyZ6nRDUSsTqtLuJub4/8nvOJi
yPkbXWE91ZwVdqHd+K2GajaqpFNuLSW8BvW4ulHaMKPLm+FluGsQmefqTFajQhurAKK8DXzi51Ts
DnR4WjZi3f+whV2rzv2SUijDfL+lH4VkqWL16qfNb1pXya891YgDJLIZ20uIaB0qthperbnaH31L
Ah7S33VzfQzfh0cfjUeoMtp/haWYpHsRNTQS2D7/jryrtwdEwJaUfYO68c1Nt2Jzskz//h1cLtFL
8QU03vztmohK/cEw+xLW30GuJPzMrQwaKaFsuqEMz8k9F3vbBe+JlpfmzHt3xSu+rFV+1UayjFsA
tZDAIr5B0Vs/8gCNJUFAdeWoYKrU1NR5lLF4GhQeWUIqxZLmdnQHcJc7IGgGox/398Pg7jp6ibBu
MHx1J+rKDK99xSuN+NIhDGUT5woWhG7DTVJ8iSdwt2zbkMBsCkhCbxl0dZbfKN5VcoFzqQXRcGoZ
N5/L14sAABYEBVFWj7nRmwkw5SyGDdorurU+w+M+eaiM4Mug13qIDgi+OoP0MkO8keeCnzH9VKxS
YIpiUfjW1z1X4yOxUTDm7XAG8rAjfWshSqo3L4h7GqbSjJc7MXVmUg/kfL+JDtVkMvVzKXEL7FoU
r9FGxotJgouhIoJ0Dv2F6pZiFp8OJGPQEthYDgjIBAbNtB/SxhHlGltVBkUGNs+Bl+ICZST8IE6l
BWC0BTG3c99Io6/U2BC9XNp3mDvoAdn2W5ftWa8ik4A5Nt8lElBIfTQVWMiUedC00Q1QfNylzz2I
Y7VjfSEu19EAeU7K1TahFoxQMbYtNqFOvmJNY3fFuu0WWwPtyF6iaDSZts7eDkchhUt7h5YD0VyJ
uFGa2Y9oCiPpwmIN0KAgoxjwI/qcx1Xg8+wny+wCWuXQvMCUKtkVkUKi1TQxbqsxVqZuBjgH7EGo
Cg2jDyXP5hmOdkiUGQxAYirAQl3IyJSoPGcgE3mMx70c/AdogXA8v94OlclXwBr8NB+wd/UuBHey
8hBy17m4oHy/PkVNxQ8gtSaHglEdOu3aQRtDhGgDK4OORnaEIzoJb0ugyOuUqvxbuJhEU70J3iB6
Srxdv/ZNt8ufo8MWJ1P0bacaOB14LmeG2nXRHuTN0hg8lgbZiaxqO1sf9of96f0ffCrv1aXOCskx
HiFgfTb4V3Cu1KENM1xn1L550UUmYJ3aRCNHXPZutbvbK3/dHLweETenEtsVmIrOhagI+jFc1Cfw
E0mIIKeCRfufJkKePgZfhLk7gRJel8rcwmACHtGhm1nMQGDEQa4FUoXnFmfcaCVkXoesX1wsvjDW
4u+0YmCE1RZF6UIAPcsvXAf5QGMIQeOK5Hjx4/ksODrnooEgu72l+UcZowFp41CgCzIGDwYBCPed
i1c81mvI/wxXGa1YRaGUNW+Kcm/XiKCFWnAXnF/63dAjWFNwCO6dlgeHlQqDIp5QnqzWt8pAan0V
s3EA62vMdPa6Lk/Mp6nWVHhFunD04thQetMIwfDBVxhGAeXMP8nNZ/ulZR7fT9Ja5L0zLUmeobYt
/wz6PwHVUXm/DwyZhIVn66Ebf+E5/3O7xq+pRAnZFVbhrwWUyooRMMg76s8Jngm0vNEragdg1ODb
LZNnsNun95qDQLVorfHZojpShugVrLj7g7V9ezCEQ0oaZh3IwqSl+keFz5yAmxnDoX9wMgg0dyz9
M/edtRDTP/LbZYEj06twJFT9JMlQgcMb5Ix3kKIRKjBk894WiItn6O6FITPUCITiMMlgWhkAVwdc
FHqsH5uK0IGcueYY9PiaVr4+B5XBipxpXzZEJwLcWvBR5m3E7OA+kSWeLcyN7fuQmLJUi1FoQE4k
ZSYwmFncvIylGY9A4Bx0+QARQGJjUFuAYUaJz4O0NOhQAJEp4v8aWtM9xOAUsvFrxWE1pDvKaBO2
YkDAnYzpyd6ATsGpo+eEFDDjzQv2/9MuyedIStI65pbOOjwb6vFt/B93EK0ef6CGZrFB0CmtP9Pe
ArEVKwzgJ9Pu7XeTL0STj4b7IqSG7RInSwXlozzKD+qpj8b4CPUJObM0RxB08fMRtJY3d1pHcjbj
aboXh3Af+YS6cisEfhDToQQREHWB5/Am4w/u3ayb8RBwo5E9gN3jwz6h7jug/IPp9yNHu8Mh6T7S
Dv3lXYhzp9cjPAlw46dDbVFtuZxXRJ0yHbj3hIk5hidef+gqUTywx4qYnvfWvKRX6L1c8LO5UqZW
uFvwM1Xp6zyO3EAE0oGnMacwA14JkXaPAoopuObcyKpl3kshwOlCcsmHNAm95B9Br+W/BvRLxMF8
lyo6BxvHEn1J6vY+49IsDaysQfTBwQQLlqL7xqleA0AczGnOWn748RxhSwzfB7tOHmSKTaptnlmG
M5Ty6W/BeaTP6EheQYeWBX1mw0TV4W9/owtnNuB/2OeTgnvp58JqhHHHK+grRlnUnDAIRwCDJYRQ
Jihs09Q8b5dGU+P+gBAG3VQiYRyqlP1Q0XQ4Ve0g5mGb431qltLztYQUJhjH9CjQpT5KLJchQCxl
M6iGHCilf8GW1BphEMMyaxC+XOyRfOrF8tclgtqEGXvE83bvufwOmay3BJOToJEisptLbPAAyGyv
UIZ5Hx7qOZy7F0Z/qo0DkWDFZ3hm+Xh292PK3t3Xe3YJ7GNAdRMOjnx6wUrGzNOI2r5foDmW/K4O
SnlAL/JcI1mMaA3EOUaGzhSc7NUG/QJNKvS2RKWYmNQ8FvyNEsO0+TIFADGoO4TwZ23ZpRaeGJBH
mOxBcjqIDFUcmsQjAxmrz0FvpEP/zBga/0aqf0x4wCNblsjtd3Fba4ev8Jv6kC3yz+QxZ/Cds+KA
bXhs2S820i8YlwBI28+I55PUyUdvvZNCysuH4v+sOZwtgENREVEuUv/3Yfb4BRYd/xp0iqm3+/i4
mHRd4eEhksQzPw/ueMPowEKO/COkS+RwApYDUDJT02uCuWyiKDDQvB/f7If//Fvgdx4MUishUXIs
OMLRuv87WEpPDjbPA5LNLMSHVGeC4vQ4U4WwrUFQE+bUvW/cayP+9SdP6Poz6C0Zzmr3kfVz2Zpq
joe6U/EhdFat1zJelZ150w/Lt9gqqKjrOrlqkYnVY/P6R2CCtKAPu1fE6F947nwwrxFDDoZ0Af8O
kip/Bo4QWCpB5iO2WmpBasc3J4DvZP6b00qe8QVfGIdCmDK5+O8Q4IP9XMpJfoD9Shie8F3zH1uM
+v0aQqbhKwCZlK2ySAR1wTW4bPLB+vd+vE+34vTzohDfeF3IrQalKwJFyeF08Acr84tWVOB8OK52
+w1Isaf4Z4uEcQb03IbSv24AhJlryflG38rrcbbgGIHI04RQtLcmHFQXgPb6Dm9U25af5658QPzb
ht8rNK2UsdaswRG6jV6U3DPgGl5FatlXr/HtHXKuYWLyhgC6XF1OOj8mUG0GEW9fuUTwcOH9Qo2i
bIAxCh4OyRTrBvJjAKq5cj1gZt1R/p0hMHOpGUMe4aD++0nOItNZ4HvOqOg9ykDFyJptEuUw5QcV
Dd0fI21BaBOMVC4bbwcHWGkJvREfo3+JoHxhKTHiIj9HFAmIlVtGKzyZ8D4OvBj/DtIu3msQPETt
Ij7MXR8p3yDTV+AnZyghYNjXmLwHYR84gqPFhyXzSl3ALOZlSnLeWWW2kJrLkXpotVk2oRWRD3wu
SiPhP6pVq5zYYIqp5zvsccgHfuPQIcyUM64ubRG4OLmyvAZ7JLkIdFi8eD2Lcj19f5d5N6SZoiKZ
qW6hJvBgcPKBQOXTw5A1xrp6GbBMYJ4IL1l9zKk84d9k2HVjlKhAy5nyM5RqGTci4bBUojguYgQ0
wiiPOKXvgpPC/U7XKtyryL+e0Q8YITaX6zyGtkMlJzDYVKSuED/Ux++c6AhqoueyWkvL+99nkwet
xfqE7UzK6okQqYBFCpPnzcKBLJ0Kkg1XBEOQJkGNXOIDMLbQaDGBo2B8jroT1McbPCr34vfT57C3
+so8Yy58MspyjXF3esUm1Bq95989bhhAe2hSI1RNIf5YCMQLKJZukYVcTha/O0k8nFYr4bHiTF3B
tKS55ZP+jHENWiKmCrYR8t54UCqLl7Pta26WzcASYd+cb0dYoVS3WCvdhXtpiXlhEUvw2Gg8t/i7
4ZOpJs0IJbyVaPIUo5QrJWBXO5+AHrLaKiCscDp0UKBhhWkEVPikt+AwMSbH0fPKwNql0zT84h7g
0hmgMvrAxLij3sXns+c9vtEFSeWW6lYS9G7TxJerGZW76JYF8gAafuYZmCb5vzmqIzhF5KHSk8Ft
Y7TkfM1Eu6RfKqhTrmxf02b0tsJPM2hOtZzCCH1mpMMQbTCVr6n+DcR9mYtVhmSiitK105GgeNjQ
gj78maB/a0bXKYD1BrLdhtDE3lLH8xNiCEn3yCj/MLd2K1zOsWrajU1BYfEviThnV85BbO2Gn+Xt
xGKEpQEiRZ8j7E6wnqspBjLGMcNcI/78YFZZUJ+r4Hd4LGDOY8DZHRj6/LAww0YwMIi+8QE4GFaj
SVdXsguqgmXa7O2zsqGthbmM3yMWwNHj7csYSH+C28iCGYarg1tsWQf6Zwhm2kA5V0PoCvwbGVIn
+Sq6xzTClyXRVuTQ+yBg++Wmxwv71Zm9CnkN4VCv7QfHABdXeSxmQm7oCYDm3Py7Y85HuTeE3IhZ
L7c17AlhFAjPsiXuh4Rw/Ol4I5arSrhg0Rtdoj5zMfdzNlZ0bTgZ4PuH6Q2K7CsF+Dh/eflUWX7F
/Y1rK2PXEMiPSirmBRYseKDeYmcLGftCiGEhOCCluETNJ/klTI+5v0BOqEcP/DyuiaSCC5o2Cz3N
XP/FBIPLkuOvCHyCzMBnRdD8Wh3/XKRzGONIOKOArXC8FA3johToABx+EcgoymQS27HeKKb3DTqo
kjApjia4u2UkinnYQFFvX1uINhhn14r7MN1yDgEZjNtks7PzVA9+WDrRJ7ttyg7eC7l18xAA/w41
G8GlwEVwI4YEpgkaWn9ExIODdSm6lZUeXSb0ulgHeAQyhjxhguwXwyT9hTVa/X/HTAPLFeMUNCuW
eCTq4QWWfgclkpVf8BNZ6kjKFpebQSVr+CNjrfsOf8LGgKiABMcDWuueS38J4xkcTiRwUtVgC8ss
GCj3wAvBiGBuwcu9rAGvAcYE9XwKX4xZQLvU4HowCCRWiG3HwJtxIK1uuX/vfInAmdmDtbl0fCE0
xEJb/3tgi4vAkhYTIoUR88kCtk/KYuC02ul3jsQoHjmHuGs1v4zYKG6+iQWOaPBJooGqsetFvSWz
DtaMrPZ3y5tO0+ZhzshnYq3fZLBtVtRPFJNXFKqOfNjBmDTtvscpNPdX5ghgZznaaQea/pDN0zpw
x30J9XzhZAIVjrtlwic1I/gX4RwCNasjXw4FoT6LC0c8J3dfpJTAvfd52pkEZ3jcMlnmAaYIG0UE
PwQPzqPT2ZC2O/6HSUV0safiL5iz2hHgGof2s7EyDz4Lhn9xPXqPKFQ9WmVPANPMa7D0vpK2gH2B
PZaIv8Jp2IYyhhlq5tCh2I+Ilc1e7U17sbjZ6eaMpY1DacmoVbcxWD+exw9nPKYt47PQkkLcYw2z
eDnDWUHEcMClIqp0B2zPXo1X6ab0VhgX5jg74SmQbiVMlmHB2M2As8qqC+LK9qbw5FvIP3reUOIR
ORwye3oYJjiTRXhQ+0rwxWoI8ivCpUei2iccbhz0Z7bkXtyr14YL1SuDh4sROdM2zD7xhnOL8CNC
IpwbPv2k2TBe2sW4ZPt11Be80de22u4k77O//3yeMWwp+zi4/3W11z69cl7iUEyYdY2yDWKHR/vz
4FqKNYdnm0eCmztjGeBGLTq7GHYH5ZbKu6TfxVj0XfUhcAtYf36+akOZdBeyMnkFRzWBukPwZ7k3
1f5V0MOfEZugxh4lGwsdZQpGqC1JM78VPcsVjx9GENQ2c9GcMH1OWIkAHNU3E4MwC5pDcd5tQIks
70KRewZu7g7Z4oNC+kzRTV3HQ/EcvYkPmL2C6LV9QRp22cXVywBPG6zeO4/x4r/qGaIzPNtu9ghv
JJus0G98hruO2B5swODP+CW7ZCzPaZ20wWvbX1SI6ThelsuXbWo+GxNbS4UXnWNA12Ee4nRrfUHa
XtzHS/HDWOUS4FS1YxQbCdMjkECmiQkKJ9ZvlkmqIApJcgYYOp+EAz76QcY6Y6wYduwTFnfsktUs
7RJAmvvP1cfwX+sXa5kDWXlLxxlmoYBm0dHgWDOtI5ygBzwRhA87CMx8iXzIKqLCdavo4vBp3wfD
EGAgfUBdeAxyftxlqo+dJoeBkgADZMQJPLk8ivFtJKV0XA3dHVV0n74qhjTmus0A5WKiJiUSNMHt
B3BjjB+W4T0hkdVXA+z54wr3zl+skSTVP12GxpRPwVpKezQT7uR2RxR5BiUYjm3g5YTEF9ixX+DH
h09K42LyCJmojuFURvyeEnG2ySbXGa28L7FIM1rI8fvHlRnndLquEd4ZAevJ8BHnkwLj8CxEE0Iy
zX1EDAC1HCbeMLOrYTlD35NIh0/QQpVuItXnMQkEG5t9x4NUhWOelhRnPcIrLOm7fAK8UuQAfsfH
F4l6sPq92xLgjfqWnCN9jNuDw9QZ81yTSLNHwPo2FItPRjQQV5R1BiufAOV8YpJPL00ByaOrX/J3
YgqiY0bSAbmAUKn1SB8bBJazreEWcrEhV2O5W/Jj+QKScyJeqglNov5EKBDHEkoeB+D2oTdA1GHV
Ml2ThME3CVEWNEnYs7sBDOsyFItd5V8WCu+QBWr6DH/YzuRRHqmx/VyJY6qNCZ2N4OhjYggpGpnq
ffhivMQu+UCwFSCyocNnSmr59GKKOWBcIuGJQEH3ODxHon3VXCLrWBseHjJPNk7hA5TQmtEHXVB+
scJTYbAOM497DjVwcHPAk0n5UKh+3/JoQ5gl8Bz3KKHA6wxsK0TyUWcfzxCznN2Y4tyFCTIFBPN+
9nyaxT8EgOLXHMvuoEeh/u8PGEG/hi/KNvaIeWbPfUjJjJvBdDF6Yt+uFhkrAlRTLmWdgHYz7Xps
wTOY0wEX5G6OoiA94tkHxcgxxz0kD3IjoAPAEuyfzgz93qzRfez8pM+fDscE8OsStoRLDXsSNYuj
Tt/3tYlGY3rTgqssDLJzHigIaHTo4Giw0l+h9fF5cGAwZBPWAWCJ54w5Gastz+WDqpEKpBCnSz5Q
QAiIgo1kBe8gZJ2gha/pgLkdJbcoxHKPa2HSEOHASXlNKUT5HgZecAXmP+I5Zrs+tA+XUkBAOnSu
0NV0MEqAuAEuV8F79JmgU2OkRf35IFFNkDnleT2mFjAS7icka9cj1Q9qTPoVGXK77KFhq5SkfEVg
AwzdDAuSqwsLrIUjKH6JPFRuHMrPDIv1BxsygKu4/XkwQijkPO0ZpogGO23n3abfF9LblkQUT2/n
Jh5OX7fL60U2sPK/6vcOZIP4O2x1Xi4QeBnIXu3ED1c5XOa/hlRIjcHisNr+c64OzXE/4p7XDxL8
+esCQpQ+19RAWoLXmgM4pKRX4oRDds7mtmyFAw0r7uvUbZ/b18aESh4rdhe8Nq0rLfCXJipjBbPn
9/XwFw3KIzN91nxofn4/YPwv0ycmD6jkOHxhWRB/GM1cAiZ2teZfoAFeovcyh6Uo32fFAIe7YW/0
8VWiSVEg4B86EkvRjqbmkVp2NK69y1hfP/fMgppeBPzeIPVDWnoHffGzhvOQKLgjgQI3Ds4tb0bX
SDuxWca/2jf2TyZQCwmvTEGBoDwQJJ2drwtRsl1OLutqpJ5/Z/OwW71mOAaO3vFTEHP8Ln3jTkyU
1kTn/pq9ZreYG9mRgnf68+LMhcLhYpdm457lK8l7SMZRoiT5LDv2kuewTdCF2S0usEuZCfeol7QH
6dRsTDr05wQMvl0Vq5smwOF7oKQgtJFOwzQjyr4LfkvFvsfgvW2SPOcwokIQIJsJuMcf7gvsw8Ns
Y3DtbCnA98iGxOWTfDV7jDj0IX+jDhK/9AZ7JvGHBbC/XTtYNDGX21PY/fsiXxdf2RNgjrfNghqK
vzBeceOdvf/3rb7PXLAhHpJ7q+NbYgMt+Z7upw05C2HF3Gb46LEAwpR6TjTnM4PiTzM/Kqd7JrWR
xe0MSTDlkmhKUJw+dNfY8U6+DwfGMlEOUcfPSZXPOAcwBlReWHMxhu8/HCMu4StS4uVoqvl//5Pc
Fy/Lzxi8rSqSJBjJd8kV87ebd/7yIHzFaxgwbkMuv8ntxy0LEZDro/uEkTYYSsUc8/h14qGJGImv
hX1nE5i4LSBZJsBkwV9JTYIBDx3XLtMfeBcGLJQOEHuNWIql6u97Xb7S1x7mhII+1MIPLA9pbR8h
QzyWFvOHMeYH/5mjMA9kWnCS2Izw4vUwdwMRYQHp6rDc/MRgl7ZRABB7aihSogbtVHFaJLgplinm
iTpKp70i2uVUsSb8cAG1v3cP2ak8v2P8ijZ68elC0C+YQ7mrU+lvqVxA0TGSox/HzCJGoMjU8hfQ
A8M15QjlpGMfL6D8w0iYfWWPScKc3G+eBSgGyPeJlxBD/J3p9YbgdTIvOLmhZpN1zKAUiogmeY+k
6fOAJJqp5KgHjdo3+fxoC1XXbDN39ya/Wprhnl4hqeYL/Q8fFN3V5jK941b5wo+HxhzJrHv8DJqJ
NGFax/50sNBrU0Iqcbd+CzNjh6EthCzzPX4Q3YQ1Hy3phXzGQN8TB9oyLgcnn37DF1c4uUd93CPV
AUZ1fW5n/JAxvzQjlN8/YbpjHF9KADmNqQ+pb6OaqfdUwVQMRaNdqwzSMSDFwRTr5QYzKUgv+Jz8
5XkETbVZQzqDRFDiPeHx99rnR/Vtr4Fu4WLuWweTB/J5VCi8o82L3lG7EJqV/1mYF/F+LmagWajs
QR+36O8uNG9tqBiefjl9rGU2rFcYBtFSXYnErN/xxT6LsuXMdfXRl9rz4RooInTX4DG+Za/Xy8nF
RdZIizWrDtWKGYpMd3tmwdlopP2spLmhQnZwlOn7EjKmanDeaO37OWPU3TkKgiauSVISv6QHiJvO
dfqdPSddoC7VRcaNwjrRkIMEuozL9hK/Zptlb2LFxr6YXUYWVj6MRyLZf4FvzL/ka4bMksDvV6oJ
Hwvh8mOqrncTdOt4ncwQP7+mwFEMGyxP7OaL7Bf0AbYZRkPMIqz2cKcgZSrCfqWctYSWB43zDz7G
1Uf7RsBHdImB3vltlDPX2Am2DrIJEyUCRQpBc3xEYVLmPDD/wRzB7l3O1xlYmK+PRYn0CznlL760
G8O74kcpvSUZfzH/v6ENcnSRpCJ+4YeAmptRBQJsujQKHOhH6Oyv2H2emczDrIVd9Fs9vji1k/lC
riZfJZObXZwrJSJTuBQ+LpfIBqipKlRAym1cw2jHWWDaEHEOsx1nd14E0bd5S+Az8RpRiXsCh0Sc
FsJjevVFCR2OpyeU0myBIoMwigAAM4Vh+6rdO0RBWlEMIObKSU0VWH7CPY5q4V+F24/kaUN/FcDP
7Y17GyyS0R1PhRKxjm9/TYy8bSsHhNgPdz4pO+DjIW5fqcZV5+xQCrrakO6FQlyJRLbpvHAvg14k
7REa6a48ZegJLw5nF0KOgWbDHLO9wS+AwVK4IjElj7QJ6yCGTU43weKHapwBqg/l+RIBLgmL+k4c
BLBoaC0UTLtn31Fx5BV8afk1guoob5UZQiGVIGZq+jlc6m4ip70I30jniAL5se5FSKEolr7jdswg
xhDCJc2Dde5pbDYko7Z8A/GxTIHPSGUNOBHQnAZQhLEkfSdK9PYIDA17I3OGLTRnQiM6A+kK/4lD
5lgq3xz0ZjCdvS5u4jpGGCYt+rwnMjReSZ0Ua5TFkNZrPkw2wFXKhW+jjwYBLnIOJOnbihfTXcuh
KyHzPHMU1FDZQJ9lbD/iZfojbZgPOlzv9BHs81/cHynHW9pjkBlj/TjDQm+So5EbqIEWZNHXv6Us
yNF9+k6l+DV+uWbYTzSn56KaZJeqIowcYwI8IjbztzP7y+3JEkseDJoLrx9cowpzoceycS0ErvKx
dtfImVkQqWU2zC+YILD/UtM01HE9luEWAfcIMYg0Y4EsljU2ejjsYugEb9oiVZKh4TLnTnCeEdGb
4hWq5IZDL8wCBsUBAvlYoDrMZIPnwJxc52hpGJ8oMfwN0gV6wW98ejpxagWmPT4C1zpHFX+7t724
UvRgouBJ48w3NlZkOtZAJgD45WVLJeiT0KDNSNmMWkce6VvxCQoPz4SgH4Totv+lNOQpBrBrhOAg
8rQeI4Lo4jffQxLH3/vkOCxdiFCUCUW0Zy1dbCoXexWo6bT/zjXZ2Yv478TYMca60WOQPN05pKh5
j6TwUNo4AAZB9XePygFeZv49WlOmwDpgR8BiGiaWw0ebUWPBPYZoS98AwHudd8KdbPJbG7KrjZq1
NmJYQBgfShrMmNjIejaGNc6MnEyy9TRMjz9Jm/A7MYrZqE1a4vMMvmqAPLsqlrSJ7uU4bNu7Yefv
JvVgq/p6XOxhYtg9lw/Q2sv74HT6y33+hBhxIDA0saYTBBC29ilBQm/rGExzg0ygjQif6UG2hxou
HOOgh3o9R4/hl+AMC66yzfE1U9d6QEg9pxu/KWLoMJixzakxLlbVqkp23tOhIXH+kiyzlj3h0SUN
ISKBcQ9gVsb4EX59YhSX11Q5itMdGJMbBDkeJA1dVM0i1PrFAOR2C8eGB6r2IJCgEeCR4ZbzW/9F
traESDmLPv6O0u6zhrzNE1TR1xfco4ATpXeJoEOxntDts48CkL6Cy4TZHitcbyQHPG2l1655sFmL
yLXgbxzGsvWx06w9vC+3edRb4zPNgX6PKssZXJtxgdx2LwVafE9bl2OPO0gSJDBTCUIiQvBAV3T/
w5IOHOI7ZpFEwgklqwKp/AlJBWK+5w5zKaG20yPJA34SaImWXlfvxBwAq26gCXvYmsLm5VBD5SRS
iJVNmewGaPkSeVqRY2sBe7CgeG8+pbhdBeAqEgl/6UGkfbOes5/Oz5dgN8sjTD33DTVq3NKPCneI
qPtDJ2lMmLU66d70s01x7CJ+gg3MOb9DeNdHRK94bJxFuPXtgCDluUJgyeTPYnjs1EkdwkoDfGCP
ykn9egTdajeWpvlQM2wkCRTQ5MSwHRFdGFVcHeY29tPeb7rYmBTcBXL89TU6QwpS/le5NIGTF+Nb
FhUuPbcKPgqeDkOzQgEghB3P5XuprBXaQPOok3/t9v0vh18NPoN3qpM86dD95m7mzmA4Av325vUK
0R+u3zpvbIpHHBBlVIxRvpBKSX3EeRImKPTQLDsSFkhRqwtyUiMssnKbhUP1JUqSLqLOf56++1eq
OPd56z2toMCXHFWZAI6R0uUpdKKn4l6Z0JGD41V7SnPKGVB8m5Ewcx7EMc58OBomkz9WHOzNn4Hk
znrhn4inSlgyOlBEpoKskGJlvinIrbwHfrSBMWLDt0dCuIUTKc50GYEHdMHcFu85NXq6W6i2Zm+3
DKnL8zUWAR8XOqWdp45hKqamp0Y0Tw8qnjkSTorYhz2/uSPXHyYUG979fA+4pq6FY6fNUgN3LrAw
3Fix5ILioiiamqmg3aGo+Le2A6q7F4eVQ43CR0J0cy16/vRDzAlZxxiG495C7Hy1x5iHuEKB2XMq
ZR8inH2PsHFiQjeaA03xuLPFQv+9DI7mjDbT6c2ywdjabgt7a1E1s2tEq3Nku/6Hf3sb4Ie8JSQg
0hAsgNgMqOcngkNausDLw56zPTDfGF1QWWbxhei8zB4Nh4a99G94YDPdJNV0Xtj+MLQiSwSTPuz1
lqmjD2M3xEHJnvzRpiSiISi83P77W0BbZvSx+fjxf+135j5G+ezPcgE7BvoQxjH+THz6zkf94Hyn
ELGYTlDg72Hpkt4krpw4Ayfm8C7BkdMS0ICFOV437tb17fGTBFvDGbcEmZOHATq3izCD6dgoDoZX
JgagvsBTL0PLUSIN/2BKNMaEbGm42W2yQDmBrf3Skr2FW/2e6IMmpgAjOHEXUire6CKoP7QUVUR0
Ob8T0tHTZwLIxZpIIJd4+cTw+tHDIYjDhbjgMc+KjrxjwEMRiMnQwwGK5QixRuTGw7Q5DXDWWrwP
uzmyM45W35QHNHI4nTxXFq+Frgzq879feKdUtHfvACnyLx9WaMdJy0AvwvmDvHcwmWnAVnb6wtGi
DMEF6YIModZWxuZcLR2WzRzHLW7wFF3amyXInPcjPhJh76lRJpfhJbgeSlCzJ0aw0MjQago3lgrd
j+xfWdluQUZbT6E35Tt32ePcamk/Er/KkOwZnGGeb68FYnvygXtjUyzMPc3pE/LHaRbBzli3GCkv
mgV6VK+IcbbP46cdHM86dh/80LRO+AxGKT5T24Q3WF0cMGujtztlw93pQd1+WRjT/wBtE9BZLJ/9
8eWMRVhiRmWCRG+cLSxGMjhhYv/BGyn/RiAHlIdIAutkd8qHLKuYkSwMLDqMlBeABIltIZYbDqcf
cTc2t8LAxuB4wDkZkwggntdRp/0xV4+qW6Sz4lBMnQgGwwYNszmFNzvDfAismAWGVQp+Nn82xzon
0hdLF+kJ9DYismVHw06LKloqZoo75n8C4JdYvIDh+bRUfGPzxDvyXzaUGNNAAHWOT9sr7UXu1gEm
e+J5glrvXgJ6Fi4BpzR8rpTNHTRCfAQ+ooWNJEnefBDT5aIifwQKAc7jO2h6OEO7U9UX0P6Us2Pi
YmuXSZ1kiyaBawe4AdDFS4pzsgIuz8ma7sOxYRZHC0WjuJJSyeNddZcpStQnXfpspIwWoLiRVdpH
tcI1pttEasZAgkFF+D5wpa7MGBJepFwxNBj+UClBXj8bV+YvyCkFjyNbSFMGot7lzKN2gEd7+JdK
xqUdAmpa0+zMNATBMAOmGf8exl+5urD20K5SxOKD1kQld9nCHHNYT4c3EmZFOrkNQjTEj9FUYhRC
HHPCuSjwxPgKiERO8tuxkM7f1wCWek9OWmmqswYr+0ezMbLRAw52PmRcKHWD8n8kncdyq+oShZ+I
KqKAqQQIoWwrWJ5Qlq1NTiLz9Pfj3MmJ21bgD92rV+BDACA+DQ5NwMZuPxnhOU3PMQhm+DcqDJRE
4TXV26GAHT942gJl4w3Veyo+u3GHPimvQ6b01x59RIQps6YikVlop174xzphqIRjDSMf5jV2tEdG
owqviJDamVH5MtiAn912nqJNLng+zMngmzg/XLU/EF5LdgEZgo4ftGuN1McwbxVsiz3DvTncmSdC
vin0n3xDA+4/oPHDrDTOwXcXOcHZL3a5E52Jm1UZbq6hjoxeSKf0mn23oDJUIPKc+RxxM2UKUfcI
1a1awqKKztBNmNswR6FfM1B+L6ctHEEmoqisA1xqs9nXC2O6WjvA3WTST17dtJ2YWejeNPMZeE0I
niqv6BBSbUGKZDUE0C2XaIpm20yXcQmYw7vZginwsqizq9kuZRGTZQsTnmBT/xZ9d1uoooimGnX+
jHxwfoYBsmyDDMRHnph/0hR32MIaRWHF6D0gCS7wmFLxtb+Yv6CfAo2DPewaG7mzqcXe5oMzOqc+
nCcrNqACa0c/TBVzNn8jad/d/X0PeUnmQIjhZWEZEEqnbrCmikvm0sSXzq/LSCdl3sgCGxYeCAav
LRY7otkBXQra2vmAANUA6UDwxRvhBzGhDJbQmHTDyQDNIvz/un/Mvo3YwoahhE0xS7IWD4a5fEq4
itqe2TmACzziWeLFWArZ2AKgEnhLcfkZPq2MTJA6h1qTsAjJARdZnIL41JMrMVtYkCfWkr7Z2YrE
ABQwkb3O1gPAgAFy7RYe5XaxZw7VEnDzxyj2QW9Opx4DwGECFTrU1j309F/xT/5DxI2tST66wWxQ
fw/zdQvMqdOppODTtfI+J2/ckvLkd6DjGi7QQGomc5Kr3OsXG3V4f/JKxkMbdpzqPPRXt+X9DDs+
k4BoA8AIO2/+ywdzVeOSFi6HAINWjbOP7xwYy/S3+DuymXkafYzH6IEvUzIcjn6IOS8eYnjk3OL4
aO4kzSK/Y4oKeZMb+I/DYgTFKVmp5oHfFRtnlVkSekAfujdasfmKoobnYQYvLKEOwz0uXFlw/c2C
zjNmSWntyY+RLbMqWHQsDZamUnDkc+ao3X5+xhRZL57iTElw580p/7CIEI8lV0zwEJ3zb2wOFHc8
Vxm54DZvD7w0VDmWmU+N784/DVa9J+kYd5EP9uxQuEPp8UdYxtCsWUL8lupKOb2KiO0OvFS5ciRl
uHvIBMED7TFHHOBvEXz9QmxYMSpE+gfcZtdwZvCDRpYmbXkH2jOBnTpnZu4k3HeTYEN65mjscDNK
0ZK8EMywURWID8SOJmdOpvo6/4UfgvuLq6VhY3obYBh4Rj7YAi4u9tpzKommZ+DL32HmYh/7ynWv
BOhkNpyc5/Eisycsn2Zost9zIrRIUcBIr9Cco2TbRA8mm7wA0D1nCqxtLcWrDap0FHr8H8Xlo/Ah
Z981JJEeXGPmsSSwUPA5SbnjjQBPfpqEpp45SGeDm/lT4PbG+PHB+5Ll2dbS5+nzrOcB9j78xF6T
TQaGqs/n1xNGLXcnpFoBQ4Zx3b+QYKkbCKz1bGeKppFdBFulglqCEUrLCDOwewzpnrg+mVjBUTAG
88fM6LlpE1YQEakkJ5Y7NHecESRbAf6DaMaZv5Fc9J7QtxFvJnasexyv2ANSG0bOoK1l8SsG5eET
fnIuwFcIPT4fE1rOTCbk1cB0K/S0estRJtFJr9//TcXTO4yAwnq9t4u/8G4W8HuMH0Yt7yOAOwGx
T+wQX8CiLN8XWUvz1YNg9f0EYJ2erC8Wr/HgJkmB3+GphZw+wz16YaxBLDwHG8GcnH18/5DMWZNH
CGvPSsbCktWWnLkoOsaGcNxpwM4cWDzoUP8mxw9AMDnBAyfeXPcG7ch4eeocaOvBGQYJDzR78cgU
l1HWTDGHT8sV08rbMP9iHgMxux0u03NMEPqjpLnzwroXQmj+pPDBqaEl7Z11o7tMxHmboNTJ2dQ9
dhQXBIgzhpDL9+7t4PaNZSasjxfs+anHjRrCAS8IWYUHeRVJNeYh8xHMM96A0PqCDTx1eAAjGpXj
zBLX7oKEGIZ1zDDIgngchO4bcdE3r7xIDr12aGajKXtA0PHSngN6lsSCIgAfifWOSgFTQZaahOUG
BqvZPs3OC5oRLBVMh/l+ymdCj98nCwtJETz/Vxg/QkjD/DC2r1y749kPPpm2p58TzpF8XSiWSqd9
QWCM9BNTdrzmOB7mH200vm9fdnxKB8MLf2Ggk3GPSPQJhwpOKWYr81hrz9LgdKk4BmiQ+ef/GB2I
i+cZzB56Crdf6TSMYY7pTXX4muc6PTkE2mF4Up4ERfYpL7pH/DMtur2pSEdyNJSuPhT9vX2/NzCR
qpv0RaTudWAc9d4U0zFHy64WFKmbnJiKSbWFZo3T/1TWFtRODBOIhZJkKz+VlVVx9eJRzVKEEysf
1L1Em8UzREHzK587rCeJ1SPbLrIFyeEfEOFURPWQjYDbCgOwtCYszuXfe4q8U3vLpdPIVLm3JESu
Nxz6K51LmAHmkT4LQokDFwD4AsyDKmAN/Z5a4soYI6ZjUD7VYtf3lwbvGWE2yWziI3cTZxr/nbJV
MBw2JIwUME3Seh2OmgASUX/h/GB781e2v7QqZWaUjN5wqTyZ2neq/PiBl3M9FRzopDHJuKKkiG5Y
qFXPMIdJSxF8tqMn4Tev43GbDQ+5lpFstJ2EMRL+WTBJtdIHxC7MzBXqxm5FFF4ZVmZSDzI9eFle
2EEcHkLjc8plt3jXtu9102dNUlArJ5cRJkpjnqcMxl6C03DNn41lmmIlA7VVsVw28J3xsdPpDAyJ
ZKZ8pThdG3zz1WTcCloF64P+UvoKR0I9pUlioN0SBqKw1tNTmlUJsErspdNw8Gv8QvTI6qt/PcHQ
b06PSQSRDjLX71kgKRTjEUqM1K37fsIgVd4XdYSEuBs+hqnnix/Y1GPhLbBWayp9/cYgWNVxRx1+
in2Nc0K/GO1Szh0ljb9KxKYSiL2s1thsdJZSfkb004ECk/AvAlTD+EuMQlyI7iNa7lFE8MObe9fV
avTDTx0hVS5cNRx0+8EOwtE1B4lcJLeKBE8BZO4UN0NrN/8M7gOVAOVy5jmBSahNfRN1oMfpEGGU
bcSHPLm0ZClV0pco656Gxk3BebGodnEYMNsGqhj6VQZ7MA6bTRQIXjDhqdJPV8GkgDWi5k9gevum
wl3gTer7pdtqrH0DYCyXdoKOtJqBuBFknsAktoMnliI6EIKNjPavlUTvTZSC3Hit8AM/ocaxF12P
jInH0J3Kdif7qAzxOtQQgCc1TAH5OvbQgLCplkvBjbXMe78Z7uoErLyPC+IiixLIcfC/5PdDT6pd
Rg2UiE85BvuOcBMBCq6Ss55kq7Lday3JikgTSc7xf3C99GMckD/qUnTKJrLi6TqpyU+kS4dYo8SM
2/A7EPOL1LYQpT7VbrDErYl6XlmH3GuSjEfL4PXqPaoNqDV8mAh/cmbjGYbk3Hmaik3IeFZruDnD
jScYSAQLVeIqPRlNi5USft+69E+ohU2gl+xAPiPCUOFWD9mXv4Bv7P8oCrsw2Ah0gIqGSgMlB+dV
yJURjR9k7wTthwCZgp3bTYQldhVVnLiF9NU2PCX8ORMiWSdz81Y6d1DFzzdxXosQwtEC9JmMzC4n
to0trCP5fk8gOxrwikSJYoiHZA4QbTdCHSwVwWBPWlLVbxOg50GkD19rrRcZBN40Gg4AzQrqFtiQ
SdxwxeXJ6fZWtzqNgpE5aNH75tz+dVQN7+hXh1mIFDdmDFSuMi7Jf0n5a+J2o6p0xRi7v3UKHy5Y
JJd0DHgiBTFqFCbiAQanqMsWaLfC0psGonB8s1iaqg9TYko+NCkia1F2K4mJKrRWLUifomj8GlWM
i3Go3JOeC6fYGRMK0Ehw33G5NmtHCBc7PT6E3beUenm7M5q3F79vHLhziyEMoT00F4k+qk8OPqbb
BBGUdM8yY85Ah8hEyJ0h7ibabaSd2DSJ+LFUv4qLqsIY8MI4mKi/LrA5TLIfA4vijyuxpQRe9YGD
036BiPNfcp+EOQASBbOg72I0FdUa41TTStQ5CTxEYl83hzx02aA1chMfs+VD02wIuhAUm/EglFF8
H8YVidOiwTgR056+nQMV+TeSjPirCZ6IWTMYVLeuYPV167Sxm+rCZcfPKdIykJQl3jItDaZCGSWX
9Cb4nelUldQxefQ5n4yRVH32MW5gzB+TsPtUI1D3eho3mUjijsQxaXZkEaiTgOmvqHORpbW+zcrS
697g5t13x/6fD1hvUpmIA/1MlYYjFdaS3PLH3j+IikdCI8pQAykpnkcs+bd4YotxBiYEncZstJnd
FHlSynbCISYg3pigPa+UMOGwxcbq1cPoU/uXloxrV+lAH0AuGuEoruSniki8EmVJaNe76f3U4y+f
ISgn9Bs17Ig9Bail0ewXBS56dBq14I4xk1S8xYEq+Saa9jT9FzlrFTpFBcldIpw1zKGkqxbsImLM
TP2bdxNTDlxpw3oRz0JoKyGRPGdFZ62SHzerQdHdHAQgMuhyXYVFNYNpxLh+x/4tdcdgV7212cwF
oidUqricdiX+iyV4VBVDf2GFc46+34E3+eTOwuxtjFWLgEJWPGh/WSluFzNERlLdglNbCZXNIv4S
y8MgEteC1KTivsjAcVOE0ZoEUkPmqvRZE9swiAg8cdJCAiMXdPuLJ5+nMVDPx+K5NA5qBawnJGe1
Q5znR1aYZrYaZ3cz/Kcs4LQOvAuYzcKeP6t0xW+2QP5bHFK6okVNY/kK5xQmqBMT64hURoQKCt0R
83Z0g/MfFrps1TZ7tfEm4wDIJpezS7mtixoi5ruSrjP8NDilMgndlLDH1bGq3o6eEy/HN6eTMczi
VTvWmYSUO+9OWTIgfaLF4UoMIuxjJvozfFAYPeBVXOmiK2pMY7EqEODqcBfzzqWZlxShLkOdb+CQ
GaZfrUwbE1G/SPtQOegRWP14KPvYlUgGMq4p1mETNjTSgIaDUiIbjJ0Ebsiyr/o3kXD1lRoh7Lcj
QnQNA9rYYOiTX6pkb6b6WUlC0Hzl7cDj91Om5aG4jtizPDMzOxoLdnWa/coLeW+a58TH/pdfo5Oy
pVTRXqYWDcz81C6Gu8Hpmkg6MwjWFpb1+LP3Hy21oMIPRIZwUk2hsuQCpXqXbip/2ErvT7S95QLl
9gIPKX/ql5MhnSbdBGLAoboDjeoJTJZgC0jX2TqCIPJaxdFnQQPWqrsKDpEs4Uc5LmANyDADTWw9
hpjsLpQYKedXzqxOMr8r4SOtFP5cRPwYTnBjuNNrBD7Is3yE5pk+p64f/eai9wwgcy/FhjgqL5mf
rAODMWt9rmGkNZKxbTpquCTFaafE6QKsql4PeJx1WN0F3MBjZPv3zKE0RG2cunK9j2GNUyH0MqJY
f6PQT08Nl3KBAVeB9s2ULbH4m0pW44D/TrDV/qrZcBUznbA/N1hqGBpKzmjbVKxGYgrFnKewSZLQ
6rO/KHbHgXzmt4lzULSuSPnSjE3OYtZAjlDRwsYGAYQW5/dAAJjeCVNrVe8Gf6J1A8oaGWxf9TN9
31VWvyl9CowMCAjo1M/AwGCKM8QXf+FypnUDKoXOpIhvXJSNuDKUmzy9upB6LfSG6q8Ru21K2lzQ
lHzBf/HZbDF7YBIvVV86o/U+IpwYVom+i9KfRhbsvvVC814bb9Dm89TPCaezLyhe++qZ67TjUkBC
SQUbJ4C6s/c/HKQO24VYxb2Ya/Utse1V7R5FuDVkmghGna7fncx1TpTkwOh6bC5pVj90EIpe46CV
vakgulyJXf7umIXTI4muThoIZijcKvM8iNNXT8ShnJOeSVWJqrs2y+00GetB9kY/XweMe4OCRGGD
plXJKD4DyORYVgB6UDINBoUCKtIh8WQOzjbqPE3NNsbiGZskGOGMk4p88uDoR5U1pvlqGL5M+EKK
vF9MqFmI7pyuiqqsJmwzKvORazNiA9oW/3T/VJkIYgWJKa1pxmcOCWWRmFRNOd76EMq5W/3pQwhR
us0yJ2FfS3/vnPEh/h9l8BWZmxJ+CK2i3v8oGNCMmyoFuXy3SIXAOOxXIQIWw3nU5lzsaqu8B/LE
0YgOyVrth5tWvkl5eomt6Iw6boHzMZ3RUjXjOuEYnBc/cY2SnS+8uVbHI8JX1P/K8ndzfrPqxoTC
sFc3IazsyDQpo4FnKddrlmKYQijBBmlhrBk3JFAIRoY/fK2UQCogVfdWd0bojXF5mWAfvOQcsWjl
ZAF0OF5Mx29j7kf02XEDFCmB/R2nCu7vGfzeSn9q66o+BotTVi5cJWN+srAbZM3gAMXU2nnw7Nld
Tb+emFCIi/dBI2tJeEennPiC7qPCpO7dY79lsgdSzZ4YQ8B8HMEjopD5dneT+l+50ywdeVLFXioH
QmIS8vDCwioWoI1ks4kUB5Iv7kRNWy9kxQ14zn5rL4av9wI2ONeFqNak0E+bKse2uZjWI/6EiwwS
TPLVTXTjQBczwFz9kyMY+JhAJTmZqMVdjRjLhDytETnccMSgdDHOoADmt4LhJi1EjwTfYNLfDBig
lE+dAJ0B5eNc0dLHjnMNvGCAUO/TYdPL8Taq0NLOauxRsHTE72bKh8qK3E5V8nVAjEwvKpEX8sfC
zCSzmHMG6xBJoVqAQVsCodTydwK8l/fnKcZDLqi9vFdJCWcAYyyzXL3qixQyaGtrU/oazV3MV6dl
wbGhni5BH6bgx2fnCt2viiN0rmM0zalbD9GpVd1aJR9JU3BqeCfnAM5tu/g1WfVRCUVWbC65MXEu
qifZ9xpJ8wpEOtVl0kbHz45R05JpT3+QarAkphozJKaQ406svqiYRI5gjA61SfuOpImEPd3tld95
McY6aZ/YVwwhWjo8b7GbGqWNqENlxAG2hcGvBMy8cAqb4mEbq+zWDLMqiiZBEXiAPqNWkLImTrBO
sqJYA0cGpx8ht9ThJo8wf7xNCkSiRpIfXZl4Wspsc46LyzVkt5iyEn+xmBihAmDlVRLidpHsDGzR
IppKTvpxgRd8KH+S+amYTzqFMtwq4sIBildJuawQvowmarj0PJRvd5BwlKG5Uon+FdVDhT5JWvzo
UGao/jUlcLokvaUiVCSMXqZ8Uw/lWQydJtbQ4MebLno7AILVRot/aDfjN1NX7RLhKqtgkb2Dos1q
moazgjCeyFu5jlbBtNikeeZCPTeC45vmMRf7h6+i0FCU1ElnwKliZofRfsdwY9Fv8rDaihqBDVP7
rU8oibtYJOLMxMld8/eqJNjg0uUzTsT7m+6lYmbQWDJzye5hNgetexnFTtB4+2SNsHNCdnwubJlw
Zd2+7P4NeBfqGCPNcZFYRzF9YZZfUqaivWIOXDgFU63sI9vTLa4rFc9tJlIl+e/BEpOEB7O1DqPY
wGVsy+LN/S3TF7gDjN1wgOFhcK7Vex9jMMv4Y9KCkzb2PkcwsxnDBXFjxMzgWflgcsjbKmnjt/wI
cyv82VvwNVeNmKVrNq0wVRcdPp6+kP4JHNpiO4vQV9sC9g5esVf2oLe4FyOlh5SIftllmpNDZfQ/
INYxpw6+8aQE9oNxMd3xAPUwCllhJmBP3gldF1OyJWPD4AKAp4O1IuNb5t+Qi1cp8xUEqcPTBOZj
NGk9aUgbrPJOBWq4gncXWjq5UL8JRAF8xfflqVox2+SFoGV/N8/+MWhLrbfg3C7FS02CGlcgVwhF
roWOZDSeGfwYYQcfz9fXpDuM2Dyw4M19gWf0L9HWE3kW+bagPoShzImy1b6LwYG/C08HKGx+HDqO
v1Z4ZzmHPlrLDswASlBMEuFsdSwdktTxRuuX+SVa4/MTt0WYQfIpjRx1Mz19l8Gh8tE9SXEhA2MN
SYNTGuUc5uM8FAutMtD+ilGKcohefHrOtQBJHHTV2fwEVtovolyEJjgiWZyh/FZ8IzeMA4H2Z8I2
zk+vmcOAQOkT6e03I1kMZevV+FVuwaNWM/i87J4olU8ClhKMNwIvcwfTYnLP9/6a/8x/Y3KUnOaW
UACIFOS9Ascuyabf+u4Lrjtaz/BI+sPaB1Rc+i4LhgkjRKOYMTVYScbA1mRi7hAAwPvDLUCv1r6w
FqBXswS6p5AhXa0t+cFxBo/Blr9IjCLC5h/8GIRC+JjgUf9eEoUKXYNMadVHA7+roHUDJl8aZS8p
6K40Rp6U74PNyfW+dntGz8x4PBkmvU+/QeT3j4km7vMADjgFTnVsgtWMzb2HFdfXY1j7dyysLJin
Sm0vzj7hGZILKQ9FDv0bi1naSGd4l4DZji6vy8YZ1jIVERRHRhkf8bfG8YyOMLJhAGHanHNDrqq5
M0BWld2FDf0wPYkoYFe3fDvkfAB73kQ4chjgrkSiwX6FTXYzfxUsveHMhtt+h6CNPsnAi2nLO7Pe
zl/4Hb7I7WZWDodEdoIOpCTC/9GNX4JqxTb7k4MFvS58UCs890wyYhU+Il4j9xTNKJoNg+n+GcoM
JcitxF7NavEgs1rG7hQDSwYGCWJBWC57GHo0vRSpe2I8IfRvCL0pngsnfy1A4B/yNt1nhNtscdfV
H+MmtEfjXGzFe9U5Es4uaLTeqwCA9gFT+D3jP9jQQJtsMEeDd+lCFfKgeq+U715ZSavre59yLz6S
I82Lfolf0gYt3yo6loUTHLs9FBUHfraXODR11XpkhX6aO8pu4UTG27px/pAlCoNHI9bmGwx8I2Op
PaaTedRPtIZHzCgdr3c7ZSk+UUodzF0oOxEZEv9BUdKwrnja4SmC4nsg5BtwkffIVbAK10ayPIJy
XEIBYh1L+lQ54lPbNHyfuzPCl1C1GSMAnQTwxUkvVj4DS7b6X3il5sLCizA+CP/eq5/U1uKTsRI2
qdc/javAboZSlSHj4r+1qwppuVvD/ePjB/9UrN1B8JKLtqlhPTB+5GS9xna1gUOZ23hbvwp+gKEl
dqobnDIXT5Na5SpeDNVlQCFAWMT+jufXMmDDEw697B7cbbE3MbLx/G9z5x/kA1Fum3wHGBXS5vyV
spU+epSbW0qIGXY5c2pzEnfQbPdUqCsZS2dUTgrEQ5aN+B18VP+aHefzs8e/uCSwE6nP9JP/iJ8k
K5X6cjyGP/UuegRf2OSs43N9qnecdZzJVny9aqC3fHaGuBRyWMz8f4V0N/0M080/QcWTPPmrOGFO
ypT/OJ2I0Fzq6/FrPA12+YFpJFyJ6NHtmYFw8x/MB7KADyWgadqW1Mx3nKqR3unL6KjeZZYMXXqy
9MQtMjIVESVB56cKIupds4QTmO46+8fGR4R7S87yPxT5exRxJ1BXZVvyFSJZfVFmbZtP1L9Mbc0P
IID3E0nLgSN39RwwvgNCgS/skkZtjbcxX5OvCLEdn7sAcrfXumgy0Zmkq+nYu1pDzOdizWDNP8e7
ksMf7gw0X3LOkWXq/5pvdtv6j8JoHr+BDsrs2eZSfzPExdJijkdWt9En/u18syS1GK7Iq1slToDL
oIYdGb8dpiDS6LaSFR5UGKSonv4imiioOqvUZgnmaGoZAt4K5yf47WSeYdTsBMK3V9kn6kW23Bpc
u4DFYBUWhqvlB8duD1rJ+cpps2ZfIsmZFaAkW+yBfA/y3mBssMEZ9NLha3XiQDtmbntTf4YMh6vy
E+hlS84OrOMNc5DMLa7P+BJvzN/WWEVP2DsZ6hpuuytzj+C4gJINN/cv//e+lR+CZaxYCKv+Ma3Q
ya4KqhD9mk7w0cet6swDEDhAK/0H+z5OGDQuZNay/cOP9iski3WFOJgQp/iQWFTOSQH95AbuYSKe
BZF6YaDup5ZxSN1W38AaR15j8hUpeHccIB8ExPzi5mGDqJ4W7Yp2tGWKq7p4MvuQIPatfSvXzA4h
0MzGbU5CBQIgv4yoX2FHqxg6/3efgA8lER5pe3/bXNNXv+mffEb5KfNN4w7r4MdOLgan6hqzrRKS
+SvlgCis+MD7OxQ70blCdmdAhMLpqROyaamr9p/xLzs0jr4xroXDTOm32HAV3RJurKO+Th753jjK
j+mDxJzrD9Opx/CB6fJqZlZySMBPpBPlwa17zERd3vGajXUWXe1mrmFB/Hd6Y1marWSLnUSw+g4F
LUDL47/nP8Aw/1e5jbnULuPqCZ7a4QaPSPyb+gO1Rb30oqPSz8nVLbHz6erGK4DnjQhHRldfwyX9
ZlOaF7LSHXkzM7QmC16Qfhj/yItk4rUpkTSsmn1Mfy5Y7f1rOqJ+gaz9drhgLeG8cM01ya1EKNna
A/bdz3V0F2Qpb/wP+Vs/giVyESDJvKAUBNPHq+XGwQn/Fo1zdmEfPLm29F3wSYpiv2wAw7B34RId
TlvS0XcTuzjdQ4aj6Vz8sfFRNwSn4Asa8TI9XOVHBku6Wdf4OfOQDyY6DwiG8obZY/MdHCVbA6jB
b9LKBHr0ZbOWn7NqO39VFAfqloW9V0n4ktaTU30ggtFXolct09/B6r1+qWI5YWnm0v9JflrGFbRr
HPAcb+THzMsUpbUdr9Jd/N1DwKxWUADE7/RS2fzer+u4vfJNQ6CE/y8gdxlKZPhk+aJgBiFGEKGg
MEuf9A7pnbXA6cGD1ahh96hlD3C7ZtXtjHG4gZM9Oz7wYvVPp/He4G7ocPEGlvIXEY/lyDbmqcj3
/vGIOdE5b7HMMV3tyFTzigxinV8UK+IPCSjdK37dBOOCCApLxiF2I+anrWFcuLoLy98x969mYhox
ZBjgv612x73z6TPxXyuP4Ejm9j7a8dmVW3QyOBo3leUfAxC3pYiDtDvep32EHPmvcCh2Yjwy0FkM
dD9Qs+icXhntN2dE7lJQcwetKvQdnv4JiKDEaJ3UczTtJdxwensuAnNbWnmad41wDl9mN2Il3g45
pt1svHtVP0aX724FVZSD7XfgjPlDxu3hZLuVP6TfiA/HwU7Z8286xlcT9pqFchjhDD4HUHRWhU0V
yWFFmSOnSD7m9Dwi5hQ7ugTr4I/BiuaF2+kqkqw0Wgu3RxER7ircV28JwpHCHqhg438iPwjP4/BL
J0TOFFfU4tS2c4NDCI2g4SmGVbnokMm6jQ895fKt/e3s3OYLD22ma1wqVx5zQnzINrKuyHIPAF6w
upp7zXX6PTzje2PHvIdfNKGl5AGnMUH5NO5cPO8XqeeHAvGh7MBw4TqaXVOWCQcA9fylZkJHCCI3
/RAf1EOseEG8ZeZE8KskXzBWQLlfBTCcbgPaLMa9UwMAvi+UdZuutcUa8wy81EyQbMy3MKQcvQKO
4QotkT1ritMPhF4qnWG9BDUXkBHCnOULxzFeXRUHLiJphVPn7CeH3F/Gj22R3OrZhPIx0668/3fA
tNSxv5X0CyJRY+efFJinLOPC7klFpEv75aOge1r5bmNfJbVii3ypi+9/wG4r8GwIhBrU2ciR59i8
AkuZwhslymlb+Y4Li67/NKzaR+9UyawyepXRRv7lV9eUDJBWT2e+RsnD+jpndi2vJdY+hzLhL+fk
WNhUuStIztaAVCM+/Civ0KUyrzYIUVGJ0h7k1wo6KYmk+/ZCAGXzjYuMXd94lhT6wU7m/sAk6eYH
xEJHa0lbUW0O9nQorgCf3YjLtEbBrR4SAlqssXa1q8o0ZAXA26+IvCGIkJ/HV0M4pE7eYpPqlY95
3upo5iO9z9w5TKzrrdG5AV5gDFdYSnR/nW04Cv4SHigrizA7FRj5YRNgKTa7t7IiJpVkZc8BxnCq
xj8NXjrmBeiOT6bvxBfM08I3SUa2rjJAzjc4qfln2KNryZm2z24X0VHscaybjE32wfvBGUq9kaoN
fpE6+ML94DDlYFKCjRB0AbAyAAUiSeiyudmd8Ru6UIlZAFt6dmN3sxd+4LvpEv4xgOOqwDIIbCD8
CWwIXn/FrSjAAG2spBZWBhiEEBsI9SCu3rK1eIUnALPZv1/H7Izym0ad8Tocm/UTPzJYHwh0AOMu
DbbkM2cx/gSyrV/CnQgIVrOuASyQmHuHVJyvexxCiNwDtCGMBPxtCWue2Cr27RHa4CDbuXZM3ETj
ooQW4zFHhe2tI19EvL3sLsU3+OoTMtEa16tX8K0f+KmMmfQMueySS3ivhTkANf2YbTHXhKhc3j/6
7b3H8J9jtKSUArM9kDH00x7hzQzr5taAMS+FjfQYTtS/dEN0WWfsY0ASy3UdrlO3OcNne9t4SgOq
PWD2MxUDyeBT+CRerOiaRHkViB8UijAJ5m2AKvMXzvl0uCfX5APGf7yFdroIeWrqA5AoWBOTJDHI
/kPgXXJKUOTCqvq9hjQBw5JhhL6rjLnVuVbckVayKz903Iqki07xn9ojpAi81ooTltQG2aRf6XFk
F3F1QYPdhh9R8rGITh0dMAggn2haPYGecGEmb3B8MEp94Ez5CDG0YG2BYan2JM8JGAuYsLjkfmOV
i+mX6WDgRxY8cwIBSzKqJAp+iFZM8l70vk44rTCTOQ3/QHtJmPgZtj1eM3N2qvgbf/if2QVKWknI
6LL6UO5Yc3vlxnRpA6fP7m0xNBSO2B0+meUhMiRuS0eNg+Lplty4TtYBDa5wQlh7XdigGw61FK7D
Swx7KNxU2esupAwluUVwMW4GZzVZ68zGr9Tf9ceAJPIF0UqfYcDELn4Mstms+JMj0vM1ejpm16sg
28LmwFwEc8R3a0ccyx+4H66SdT1g0UWZbFLMLL7BAFgNsze2hncmeuoDXIAvXgdJd0vfmmHJGp0x
vw91b9StoNkuDoJrmsuq3EJhFBACeoGL2TvqX/0r2RpUiNBMfZwrfyuCQOuT0+JsyWARPyXolLN9
Kr5H0HzXXHeYshEIwVdkGxv8riZgXaiVOpTWJV7LcHf8wOWDQxEO1uk/8RdLoXZaY/se1MvjaMeP
9hu7F1ruYM52UXZwq/vqP/cGjbEiOJz4RU42pwEey3s4uvImPfoPFpujbWkPf1+grNKWcz536x1D
X7yDxHYtPsUvODMqu4ja9HPuBDkE1Ov46o5j6ELxroKXdBjyjX9B5UB+pYsARQYtW5H+qNuzBVny
qrDKPC1ISzvJnSvcjM4mWW/uO5MZnzUujBOgmkOZRzLVUjGCeHzSYEPX0hYIWWzg8Aq6wl9+OHX/
ChkpAoriH8yfoLoTPE+bdWllK3pwBzWHMxWBK1QHXNRhp3yba9lfciy0R80TivUAkwd3Pk6jFXXu
WB07krJ2FYsGCyQcuier/K0cxvT4vttQ+tijm+LzSsZw6fZzRkB1BAtjPOktcOTmiMFMiykqI8TZ
qGI2WiezBMMdMnac9pllSCAhgaF6WzJb+4HOcBr2Q2JdCWMeyh1iUXEVgmmN6B+oVC9wJ+w5Pxnk
y4kcAL/AKc8DuLIMB5Ku9To+DQi2s9Mk9Cr49myAZ7Fl6PimgrCZMN0CJ3n094guDtCozHfVs7Nu
MiU8Nkd29oMvgEPbHljcYzua6sXvfOCk2/yWuspL8fhuXRTLrjTusKt4SetwsSxn6QnVWIgNPHq3
PCdLb/pAOMNwGScxDo8B6+ZoPUEmnes/ooS/cpvkC1oSqHmQbCUaSSgwzY95ew97lBUveY8AA183
PjUBKu02e9anNlqDPJ0AVoH+uZywawYloxfh9369IRIBs23wdYa9Cbza3eg8Bf1/JJ3ZkqrYFkW/
iAgUpXmlB0XsTX0x1DQFUUGk9etr7FMRdetWncq0hb33WmvOMelo8+nd8C1YJAefKEQ1uhlz6qqQ
LCcKzqKz6+CGnHhXLBvJGZw6ZHVgMraDSNTPfkrLi92csl3Q7ubKicXuDUplPz51p6ebrWBFsXBV
gbKtvJp8S1QVcCQcELjr6gDHHD6h2Thgdjr02Q6ABqwXfBC31oVV5chnUDG0tYSMR8H3i6pEpRIj
R5WNEpqj+wpYpJlDJAHFuPJb4qoD7dk4D4a+a049byyAabahlTx7yR57isGl5gh2k0XwXiKy6hga
Ro8phd99c7x25Fg8lu9YgaLIpL4LYQfNGuo0/HXZij7QM2K9r6/E0KpScOeOn1D3ZaNt8pmPH37G
oPf7r0GsRW8GPDcry/b0CIwcbjfLgjnQLUa/GqkvhwQCI26T1oXTZQgvKf5wESeCaYWQQygn/Y8B
eATBCrv6VsIRdIv7bk5Ywyeu0IbDom51dANIQjNPQTc/THwlM2yBaNLoZ/AHCsI0NC1+3jkPkmPp
ndcOsy8i9TLn6fV7cKSwuuFa3x7OELk0jZVN5d9XeglxeAjFB7wgCJwbwx8mPKCuUfl11WQEFT4D
PI/HYvJgyj5HvShzt6NARvMnbBoZA1tmtGBxYyim7+jdxPzefRwL6wyq44gDOvYI7/U3pnRAZXd6
rWAdcnRjEU37ENChQATShabTxj33pP6fGkUIAotxJH9PD6CaRyOzzhDLA09kiUYWx5qGUaA1SZ5H
N6647DlU74t6xkrJwk55hEC/wBIBgD1iW8DmRZCmkcQFGTy/5LoSQ3e6AW5cfuUppQ//PRlZnLwG
483A8KVzEoPmgVdj0dxjrKpMy4aDg5NcpPjMD/Mr9IL+6LdSOwbgoyQ2/dn/6Nf8NJiSvbhMaX2p
Xr6krJiltKYCsIExYhUG2ZQpWPsRG8+B/m4NJEUYJBnnoefieGRl7XGKsqSDPHp534ME2mZzovie
1DjJ20nlsvsC0UDI1XjfHxrTdJH4Q5pZ4KjZe5oPclfU9ORwWnKUDaNkNK2ZDBZ8xkWscZm1D/+l
OrCMR62Aug74AhE+JKHUT0sQUJgxMOF8Q6WZ4yGkFGOdg+H8XBzhbn+hUx7qz0Z97pqhmDGxX/De
C1vjxQ0AtFG+AQusOJtU9psxBSM6iE8xxc5mFPaePiNcg5xbGP/MW7b14VMMwzfnXE6MfxUZI3PJ
IP7BQhcBarQPvs812Fjt6CGTl7BxDNFNmCC2HyKp0Ti/IwaThrIp1AiPCHkWwKGwaErj4IaECuBz
jTlZ81CqPubj5wLvSBvlKUZlWgeRyravbIzzoLsO/vk13hDQiE5A2oKaoHARchz7j6Uj/mzmw30C
uiBl6d6Nx1GHRY6Oc7bI6nhQMk7Kl3g7AOnxz9hCH+MYBmwaCWJ6w/bNZr94Hrev+DsKcJ1qu164
bTCGw/DEREdkwysFkJXu8+dZGDnlHyyMuZeGtKPQnH6Qa44eVprotqSQuwo2VlgIiKCwqgdIwbg8
YxSimMcQjy1tdJ89KKTmzBaPKLae5gUJM9i1m2rt6j3rHcZiyCC1y6Gnn4/29zPeAZWWJdlO/4hS
rCvMDhMbTCp/XbJrzXOCEQAfvCBnlntpiXXwAjEXGyt3W29/Bw7H1ud9fsnbNRbKS8lsSHCqiL3F
VHXGpyh2ROwb2ZXfeJ1F2LSgjIsnMmas5S6ebyxd1NnG8gKDGMqAMzgPPoAGYLnipeJYlygnTkDY
e6kg33iRcVnohNoIQGu3M1xGjyhSv/VcpzjTc3aIfjrgFwuHMu1Ycdfy54/C+dBbFSNAto3PAqkt
Qc2ct+hF/YOtftJfMp3PBABC08bVxmziynrdKrjZxfE6m/F1oOjRmPgT9gES8FDjxI3iEsHNapSB
dQskIEIsoC2CCCxMnCf1fY6xMq9j/HagUEnipa6fDTH1p5EaHPdUIRxkqAE5024GZ5ATGBqueiAL
p3oGtgrnuQAvTPMfIxo7nM9JjsIJz8LDZIqWJB2gTQ1/6+npDNHVgIEyQ9s533A3weNqZxHS7+Na
m8EU4IrQlpjD91CeDRz94B0mpTh5it/SZoNlt6CCnA48XNtRH7cXdfoZbNWVZHRWRyM0b+w7fJdq
xS7AxBvfuXNWSBTdEE8Si7QWUyMUxHsTYlf4z0MRjxmC2y9XH07Kt0NJXUeUYEPCvI0zc2S7vX5Z
Pyb8PEt+D7WtjbiNtcm67ahi2Oe+4IjpPtAYOnNnUsSTW8Y4KpsDH+EqwWJmvTdxjbKumHaf3fnm
FKu+W58bzizwwLI5T5cvxFmaF8Y/B3JBvBORNyazFr4ig/UUjtrI9BiEBZ66L3bQZxB/0CmefOga
jwhpIxi5Ie0V7/ecfUvrp7AFPnROHGWn1TMRftMGpLMMOFWyP7YRfxfGZJFvoqa/3x3aLjK7md9C
o41LLRS53wjVxrua0Ay+CNJiSDo5f3Jhcjo/+TCYgJwHk5oMSJf8RlTHyk58eB0D+4CPXjn35D1t
4tRR7NeKjw5OM91nNZbpEHDterj/NsbuSEuAihMTI25V+nXJx3uLLX+U+BWnEhuBK0+PG045q0S5
hnzK+OXISElDlh0idviqdOcM3ZYVIb674i8+cDWbE/hEiALbH3e6o+3wwhPhIOEK3byI5A4o3Ho+
A/akK++M75HgFOHzU0DWG2cx3SmrlXImZuV9uNtRi2Gx5394Cpz4ixYKBDeXUh/lBwVVxgTdPIEP
Y9A1bXQuqV9RxLILaKqHiwi2NhJVM8D6qZuH/mrQUhz7N9WmS8LpqdC8apUfp4YW3cxDy5laJZXl
kLx5NFCatJE4WbJ3YvB26yhe81MxffihpVLY5zVSTRl3bIeufYw2Oldf21Ffbe4VvI0B8YjD9+7I
/6f1aCljF3r0EwKQb+SM14fiWy2Jue9lxsmGslADDmiIRwAXgX/6RfX5wfBEF4Hgm85+yf4dfOmF
42NmgOj0kN2j+qqWZR/f3ouCYRbjS5rxymQkZWjXAMqnQfJatWMHEQUVFB04kiQQvc1Q62JHNhy+
AXWO4lPnyxRcfEp2odSBokPDHnWs81ix+Jdm3JyptT1ou2ZCUkS9ie9r5Op3w6dTwWhPJZ7XrMkx
IUXFepxoDTMii2jYNNRGwzj9YCwqZpo3XO2FlIBupDYjQ93baHt5Ks0hiLmQ58JyAXWPvlc/odnE
dPLEicYaGmwW7LYIoPjNF5S/676bybsWOF21JcXSIOr7b1gjAkeQJPJieocL6PhLS8ch3cfr/c4T
6+ItGtlXKQIJnXvlHLkmu4uoK6MPsShzhRqNDjwZ0U0RQFTogO2xSl6OtpSuBx0Tyi2HYTb5u41V
nnUunWgAqog9Y6JLw4JaOfWpIIwryYZ5AAssFqIlVvJwPLstmFbif7yFdMJCGQb4B+EWIWieEGPR
ukI4L0+eknmtsRgByQNT/nGTE3iu2RPbborDejTPKB2JvS29PBTlv76aJ65IyOl/e1pAuVOyaGCZ
EIduuh6QWBniT7mGT+o1Y2QsygTuXwVLbeEaxDDTubI7nLsXHCq0EHii9raq2Ea6QBk67yh9M9Th
dFaauQ9s+b4+bstVjtUxIoSnVSBmY7xcKt1ca0IFNZgjzzlVF3p0Qx186wNZwbTC2R78APjaJ80b
XVskN6yLQpqrbtunm+r0e5QCTy/n1JGH+ti+phojEi5uJLFmoQTPdD5SnSY0ej9rVsAa8V/8MHoZ
FLvRXQ6yZ7W+316BUvR0hs5IoTqaS6825fxOUcW5AA2MIU8HapgMN2W61uTFfbhWH+Pt53O7dHd0
hhM1jw2W4iS9M9P0jdzH/U8VMpSWR8SWGLtZgrmf0ss3dTlU6JyW6Z+rtAmt5owNsXoC9rbQJSLe
AlO9Bai0FH6YKTry44fUb0v9GXfOe7y8n0eaL43cjtaFmyvXVAesTOvE674BqOsDALsgi+vpE0k2
dvB59fd1bj+jVb5Bi+dKinmf5FMOAi0VvFee2rn8AxhmPZ7RoXw5UvAJy1BFlvwAoCGG9kjdaOmG
pEgyLEVkzrEJtiW4W+5uLaA3weIwppUyQ6JScBOyd1PEKId3dHlXXj4VaEyvZlwJEa7kkI8BkLmX
CFA9jJw111/0JvKVJHc/+SmYZm2aHrFpmHqIDn653D1lBd8Pf/1Ht2Wo84G6rLxXpFxQILJE70AF
7Uchkt2gOWcCR5FcoAWMQsXmV0yyFvm06FHVI/BTImX4l9wSUqJEFB3OWItzHnPsEcOJjFIfPgAL
7GmMq5L3RWTBBfQd6rIQS+TR5oP0KKwZKNqvTblUQvHB5AHgakrxkccyRbU3ETFK6Nzjx4prWZ8D
LjmPXm6GJ46GnzrPNIdipiJoJGwP0ibdZOujy49AFIfSbipngH8oaZiTnI6u4d7CbI30C9XjAqkg
s3h3dLd6OKNDBFG4xb2S5dip/MFL4GJTC1AdE0+asTdWMGDquBLI7ZZZiYWp+azyCNd6qf5Cd1AW
0iymGn1fONSN0aawKI05mYrQDg0G7oYOEERPaTYKceRznJikBCxgWbsARAk4J4OnSw98XpJVglGA
iA4Khk9eYHCoIj9erwh6Chx8iu4cciCxxYuKidoV0Z9kCeTRhLNqtuTblayRA1PgUP7SxL5t4bp9
VjRjLDxlvJDBGnZ/vtTnVJU6kkZad7uRRb4E4/48knCw/YnXK76Qh6sgPrf0ebn8zljHWg991SPO
JinIPL85s0cs6cpwGAHZ7irnVLR5aPpqFhRclDcKUZuYYp2ewGOfwjYFLesS7/klPYUOPkyFdaex
80qz4WkYFhEoHWZa2nnk3OckSbK242TCn8DJuHGRL4PrAxX4mPDlcOrERphcONexUvIJ1ZZ85t5G
Gm6+5g8o4A7zYpsjXoa01RmAq0psdZP5ag1n/ju7hZw47udm/Yh1+GsD+7Olouc2LtGgkqlJLJu4
HLk8OXmiGDxxOcKnP/czmLt8JUCDeOhJdRYOjTANQLOBHompJJcIL3kbd9DgVAltBA+FI4xrMGmB
JDCmw/M69gt4bk0XlV5Pp6zLqY+mBHp33wcse3rhN87Lr2SjDBf7ITrklHA1MLRthMuuedI+bFAW
MGU6vrgqOpljRErvafxU9liRLlLXLZJquBm+bJUzc/C+fgPqSaaBtFWCHrkFbv4fOhMW6OAICtDt
QLIXQw2gEyw4gJbhV3xm5CzS6e52Av16o1gd7+62uB7LM/gSSElBT5u0cfvMG6ylCUiDgoEMx2uy
ikWiBOdqlnrorB6a5c1N9FwfVJeEAXBf2to4aGf3eXLBHTri4uE7yenMcs1UjnIZAtqRHF3lQGuT
1TPggShKxNIV3q/iZ9PevOl85dKFpFsjbj42Iw1mEcQnc7YXQ/+HW3+xt67onowvGjKEMMHRj84M
8woBVPDirfHjQPfigQaZ5+cz1638ZccfLm1iWhlwVquhjjHLVH4+Iddatbptv6w6VTAm2o1UCBCC
p+/D0v8Eb3x+P4M/QbrEiN26X/vVbUW/WyKDCDjA+EIIHOvnlQwzriTxDD16c3qlfAciEu8mB+Ng
9I2rlXS5V6F2GXyCRHZl5xMeZ2h5hiHchl4OGEDhaEAwccznA7zvF/bWgFZ4CbCHR12VU763y8DF
iDfiNLmVXyvq6DIhtayhJzz/tA7bMOUNNT8ZTNzhMQY6Fwkw99JKdBZx07JMAhf8Egai+Y9dj8/F
IVYD+I/D8WGDaoQ1JnFJDeL3aArz/193cAH3u9EQHgDf5qpQ4b2wYg9jGB6ag4eVy0wzBMJKi/gN
5iknfW/8UKTDlAfTiqPyLRIAyVJ8dxEzVMZgQukIJMHlmuwA572ndDfKlVEE9PDuqKVoDKOer63x
x5NoJc7k3hOelknxKwJtA927TSpsD1vUbvqJ2D4Ghr901lC0h6MO/f5xe8MQxQhdudABIn+Whf0x
I6nydhhj1vg5JgS/0p1leJ4wfdqQqUlNqdD9gdQf3s+0giDtHbdD9KuTLls/neJstEyUEKAzw3T1
JqKXwqC+dlmv/nQo9bcZ+Yngqka/tCsgEjYRTZJxS9PSpQdSvEDlwJajCiJMjN0XvAltO843rDCT
d+sf3Zwbepo6wxUL23vWTEbsfOT2LLvcRuhQzVUmizSnfx/x8MT8ixBs775mrRTrG2X5GBYTE1Gu
r/NLDT7bNzaP2qpihvViy+9n2e6GZ/qG2oa9clnNG8ZeSDRKmosjZnbU3pMkcZ8S44+VfiRWQQqU
2h+eV1KUCbJYiV6OUVM50wkPFnoyOmQAutYoZi0ZrZrPWRzI3p4jAQ2D7WfBzlf8cg/kwy1BWg46
ipSBQz9vuCB3+LfJm/g6KVuyYb020kJZjjNfPDEuOyeLy22+YSgP4FyaKSqYQpHQiVvf7cLHqbf7
QEGoMYRTOwxotSMTU7Y0wKwSAmNN3xY52/FnIE4eDkGXKHCllXY5elXQ0siwgGaHqqMuOU02prpg
xbCZ9UakJOeAArjVkDc2tJih9oub6BiSQy+T+UDRlUshDcCkulTVFEwa84nOIv+9vnLoL6lcZ8fg
/S+JiW5Vbl0YlPtdeEtszmk9ImbKIIvPKMZLbTeOfEFzZz5tUM62Hh9/art0jhzwuaH/hj8n2R0w
oJFjKWKkjfjCQS7wWTfO/IrCJoIXsCT4mS3tdJuJA2NARt3XjPlSEDSiDTQ/p7jdNnTQNNYjwjoo
TuNy2juAQ9iVztDTeNMpQ2myDP4YTi4K/I6ezNxp0vzS7AG1he6YFgitHqZc/vpQru7xczMQQWZp
iM4epiNtJ2Jc7bvH6d0BmUZ1zi7OuP5yae2Sr4oBlIPxywtXGynCS24xmSPryppAY1iSnjy5E+0n
kLjRCMQGW3ERUD/MW2fyU1uPDe3hmzP+eYdlrHvq3cLtzTZifRldS6sXo2wNNBbfQ7mjb4xTAsyU
n27kuXFKp0diHaaVz1YfM8ee6j/NDPTIjnHNccJocWQRhJMinvq7+21lzcILk22PEADmAqgsp+/I
4KzIqXqNhJ8J6b+9Zj9y9C30H7Zc+notUjaUEDe669vSR8SduObV7Mxh8IUmj4fl9FqWSwNT5TSf
ZwSV0Pshfm52Yk7cbflS+UrbgMPV5P2DSrRwDzFz8g+fS8qc/z4Fcr5+7XNcyBMsjBPmzoNZ8/fC
PHRzMPmYcTXHmQAVg+A3BiyrA6kLvgbUK+LGf/xqvgL/7Xalo8xYuMb1oywYea01z8vudhNS4syq
LQkr9fQiHnINOEmiXYyiVWffP2DbQUaOIAapk+VAefDqsA05WfOvIxfql6fCjzH1+Mugm22K87yx
0eNPUMeI3R1jUQe07I7xKAZ38MuYM+J0SApEFjVU4gFV9X2OkWclIVsEMDXR9rn/CPhWuR96s6bR
zIGLLizo3w7QekWSpGiFSQiv+3jJ+BJjDBhcEBmLPLE/Nq+l0y1I3trig97BMO9wpUmVt5YdL6Dl
IKci894dfVjhyBEZ0JPFECu7GwfVuyCLkedEl3KmKCaIdjxA9e7t4x/Y/o3toTfCocWJFwmOp1v3
Te5gW2guSATHq87lfmuB3LnKKt1OntvqIqW2vrkjPp90uMC927kG9RY+T3KYM37pfho3PbXYLi04
UWzS8LzWHD+OC7dZfxbvCKQMx83j+uW//tp5OfHQ3s2rnQl2tqM/jDVKH1v0I5rJGW6JiraWFS1i
xG+hZ5emyB0X6VaF554rvnqQXAkLBDkpQqlEbMnmRcOpt7A37BTzyd2H4vLAAB55pkndE55f629Q
e0hhKp9+dAHNGzdzYy6hqNj/du0AgwCQJp+Pz6drxDU/p8HxSym1wxU17+gR3YLqL1u/g1AI6ApT
WjyD0apB7i708NBzr6n5BfH8dckUpFNUEOUpO6hc3K8ICbmv4HkjBJ6nPZwAGOpIomnCHNcGxGKw
byOTmLIn/WuggP4blCbcKAc/KZFyokW67hl0lYx4V8+VtGc17yeI5rXf9x05vT1onI+PFZsIAOft
DxctQ8H4ESAzQwXHGoZQAGtjOCTc6YNUYAfUW41q6y+NeRBljwIIYSiioJQtz01RJwBenN+jxMt2
H1xOiSfI0JxTfKkxH793dBEbDTHXZ5Xa5D5NKetlp/nVvQ+Sw8ytFpKd71rTGiKXuD6ilqSF8P03
inA77ofMZlrzs0M8mxxwNiW8lZ3BEt5bNp5pl36Dj2Ao5EN1jLlN3beW9tixGq9ZoM8or7iHwpdl
sURad05HRHttPpPEq1D/YWfy+1CKZYccHxIA7vPXVImLaf8HxPbvEUCVQIFBSIxLnM7UgKI3MX7l
5dtRPTc+SuYZST5aXqwwD5w78WeLvqj9O/5RszC5w3PFgeU5wxgKsu6lw6ayCSZDa0wHkFPJ/MGU
FA2j25z1ZEuhz5nZG7wCNPIUf0NmPaG8SXJCDGnp8ooLEuRQ3W+Phcu5IiNeljuaQqa3DffF+4aW
TcLCFWHWIMIXlu1UEJx086wSxgRDr1jdSKA6J8kC2cXkBSACg/jITHIXaQfYJjbkgZPlYZ0G6uKZ
T74jpx+b0s2p+XvlVfAEzWKPfryvpu2DbWRJFc4pfIyGgguBaNsx1y7eoNcScjWwUyyUzLwoJxti
Ku4XINr3Lenl9CkRqtPoZcHBXSsvy2b2ZgeAljC7PWbvqGWnQAmm4Ov37sWI6CRPrIS/yC6fdMit
8nc8edn0/2OkU4wmGEqcY84ETDpE+1xg6mU6aWdyfNfyaQA3aVsShnR3efyx2X5D7ayQBi2AjRt4
TJHX0fhFhAlb22KoxvDtSVJyNmO+CEk4jRA6oVZBI8o7wYzFfSh+j0oDPLC5NChYTZYnr/FpCzP4
BIML9tIH+5iihqRYPzNKeIe0UGfsb/c5JhR63Gv5il7hsaIHzJvlC33W8VKXrhp5yIKAC0FbtM+J
HcxdfY4POvRk7Fdfm5fAs5nLB/jwXgoAoNE9qCbPkc2G72DFTZR4yOoT6QhoW0ue0yQVlotypm0J
Xluz42ccpETrwKZhP7okJyJK0Dyj/F29GUtyWBjQkiPm4o2iN51rHgeXUN43E9jC2MQofJBYM52a
j9bomh6oRxLs4Xg6sPNHHcK4nFnZgBEMa0l/QKUIquwY2Rxd+j8uxBuZGuR+5JO3ZirkGFrqDIuU
wWCALgP1P7KCyddNtxJKJkBIvRkPkb6awJ0097Yo+BJ81GE4BqdwttpQKzmVEkHpK9DzcpjFIwWV
jC1Z06VEyxT4PKj2d0DFtkDlXv6Jw8o1hQqIRP9uveug5TYgUeOH3RNjONUs7MCY9CpiQlANEnFO
H4THQy0V63GKsJKy5+9Z+kTmzI7z2lPpWTckR+nbD02wsVutEp6dzjsFgcyAY/r+6V0Lxc58SBVn
Jbje7K+nCuJp43OGJDCHnlhPj7MEOhUfYylEPS90RXdnOG2nmocuesksmGtzGD5gdSAVMScyIwg5
KmpnzcczvQfAnTh/BXxqKog8j07C0QIYo+HrMVYPznCG+ww/0TtiyMxwBNa/5Gtvu4uHbJY3erNI
2c36DJgKauv1wZQEJySqb5TZJBWoUE9NHZeLwgqnOr05WQxnfaijBtUJ/GOa9luyTPt/SoBqJD1/
JgU+cafZc7Ll+LbxgPQCt71Tzdm0Ubi0i2yNdlsHDwNzNRZX1ddmcktWu/0YclTBXlAfGL6hRF2h
OubOPqSb5O+40hje0HEk/7K37n+knTIl29FPcRFZMg4HoAeZmkmjSbbACHnVbZ5Qzvcu3W4Ugyg+
pogWjyusAzGlxmBBy1m10yAPhmaL3I57YiPZWABcdo+ZsdVNTQi9nwumyZvhtfPnTAJP1YJB8oYI
RaGZqiwGYfRczCJqPNVtp7d5v75zSn3Ft4W6BhZA/sA65jNfKExU/xIC1pmXugxZka6cNf+zxA3O
gQOlEZA+1cHE7vzoHNF9HcC/3TEuqqbFvrGJhcMAcvtDH7uVVn3ILAoZ4NfPKGJp2tuMbIt4sL6h
UcL3lK2aTbv7NO4vXJ5VZRf4f3vWbw8lfsoGuh2WJianCffjRxwPpDViXgpudhBWMdniDMcjLXQv
bpmv9Bvue/DcnEfRNcfv1qFW5wlZwTSRdsZHP56wmi3enruWW+awyAlDZFJFM2cU1KEqMT2A7oCt
aQHMa1Y0jnhDDuIC7YwxLZ+iV8zJu4WmZSxpLeySs7YBBXGRWYYqnXQUdobgGSje9+t7MOz2moei
tNtu9kM7+0VA7hSGhfbtNSvRaqLR+GXb5+wFYNp5fM38tzrBFjJ8IwkoY0/fjws88P5lQPYRZT3R
Hd9l4nLO5OTFSN1XtwYxyPdYD5RZHxN0hc9N/VFdXt8sbtbDv+yU6+CZTRKVlq3Iv8zjaoFROzkc
ncTr5uR54EB9uAw3c0wE4bcxX/v2QF50/CTHk3dOuSM7gFGRcY/+kMKdoKTYA1f6KZC2TjUSpRO2
C3EwjIG9LkeEfg//tAv3ePIJKH06+zvFT/mDmfbGeuqruGP2YgdCozPka8AWiix8ijBnRFvSZepS
CZWJFtIOreCxmfc7SV5FydjzDTPjX4V0eZnzRHKe67cUtC2LBls6ZcjAN+TzVzZ7ZMYYeCLBj26D
AdXN3fOge6WbOefy5owIAj79c1OduSaTD8ljNrYX/l7s9Pm8OqtA9TuxkXpLNicPKATIgOO8p1bH
uQ6QnSADD+AF6IrkTFeBxjTKoTtYARS4oP7PClcjVRpr+LxvxfTguQFkjC9eZ+nynjWoDWoCE8kY
ylLQQU5ikXhONckQPXhBGcgOjPspw3hAdqsNNhtR0FZnuhajwoSJQmgQHwjrNeGhDMkZ0b9DY8e1
DHd5w0+x1/BTt0j9lfE/+cSySRthKlqUpxqdnpumaOPhc7D/MS3ND4QjA2zuJh7EmFndmnd0sbjf
iYCC5omL8ijjgziekaCyNFW4weiKxODUirG9kSfvVRH262zOumXQ2x6SyPOlSiJaEMCVw2mBAA1R
MSgTeu0UiMxX0OwYNjYMUYzviZ0g1KQ1E/Uw5ByGiAqpeu5TWajtoh7tEG4RAHgczyGq3G4B/b18
Q+1DFaA1fwP/2/0aR4t85ropozs+F6wkUKGwULSIjphmjCccnJjy1xxoiMwTQglmw1ccDC3WTxwM
z2eoDn7eAyyzjRFqX4juKUO3kYwFhGtOH++y+y1I7yKsazxWya4szVth3YdHJsKTbnR0BtJwksst
5VF3edZPV/6MzHHGYlkyZRznsCdTJih9O9hWk7quNOutJ6tkkJ0/sHbuiLokRbbfH788vn7TEowI
FO6PwU2UF9FNRfGaPtzyqyK3LBvStVEzfS6FhAlTrdhv21RZdA/tL8PSL/CkHMseKnk5XTaeZON3
kClbA+ae3iJfbgc7+lyvI0b28p84XvsWizE10Ce7jl4iA+RFH/i1HtJlKNIkltGEvBuDXq8Y6ORD
pyk+cUOkg5K1dtx9O3/sy0+syAYA+EaaHHtgwmCXho/L8YuEVZLtMtd4TdlzaaiaiS3oNXK/VT/V
hbyRY9P9kjeHQSrZ4HqdZ11G6rsgEQaMFyZdcpLKQJb0H2lZDPBLr8snzdrx1x81Y46b6nJsdIH0
ugGBaLX1sV0934SNgrQ6J7PsO0KNdcTRRSdJeeludquP5hgxyK0nCYmpqZp9kS7TGXth/K2HcR1J
N26XsRYTPlD4fcolLW90MNfDYU+O21uh8Q9b6injgVDz18AGN7x+f9T1oNdwQgy+2B+KMnPFg+tp
7zalekrFOENG0Vm3u/crxYSfevdG9ge/fTYwR+/uz2jKWXY7TvN6k32jB2T1FrDJY/ya1S+CzFpj
Mu5ynOnGhxi/dMDly/S9w5E2bugst6iONMaGqku3sWBEBG5aHXpYkLvpAGHIkHralGm2cn7CWr0d
TFnMB1P+tWqs5hdTyWOvMP+aabCmoD4gUniaL9llB6jmI+B9zLPYhgq2htHDR9vBiWKtbt80Jb6g
+MxyTr87oR6cvHGBtadXAsYMNK5JP3eZL9ko9LBeltQ5gNue1ruzpZ/klz8upwyBmCASklM58h8d
Bilk4+dUqw2nD0ATqFm2dXizn26/Gk0eDsgHvJWYbFdjT/KUU/uLEQLJxAz6BighHztG5yFQ3ipI
hEgawyfLIPa3nNVrhbYh/cPfd6AtUJK/ThodgMuecyyNl+aCSdqR9jWMJDn8IAoXNB9bVHWJ1/Cg
MCppJ++ro/g0x09LQqsDxLNy+8pFFJ3DsXURPTqd3TqQooMu+Cxvfhc8fllvZpTd9Mb6P91TftJZ
g59ZMWkj7JgAoNIZ2FX8OeB4OlAuMhTh0IIwBbUxEvsF2xq5BejvOMhQUSKpYyiKfKVEQInClX4q
Y+nHakAoCyXaVUBLoYHT40bp3LJndPWMmchzA/CbVRFJLgkAHOzXKs2RA8sOe2TSzIHmcNLN2AAI
eCblAX4N/oJHxLJKnUmVrN980P0SLBbSZgg6gmYEtoZZDnOrbkKXAJGgtMyFJt5Ec4u2vWPHoEy8
Q7pB7SvkJ6QBngXAnAzWsQ2/nyfi8Ymf4DDDto8dCl0uDDmglnDMd8h6b0BweWOH9xUwOttR2GEx
cFElCk01AxnUD5zDsdrCsBtYBEKQirfnnX8oiYiUvTG8E7nLvH7OgB0Sg7GHtpDD+hMcI0UOAuXG
pQ7mn/l88Hjyk8/NUqLxbt/EeaE4U6gSNkjHnKXhQdo1kqoSe8AEpkh36Ga3fbJs/ogBY8TkP2HH
NzYlQS1CCtjnOC6j2swXyu4ZihcBPowBHCxsjtX0xEkt4OUYxrpFJFAOzgRkaMa66rZ5toV3JiIh
OFJ162pMNwlR9XHPn35uK94er9tQTrosVu0LGrYhjyDMvRl+CC5+vjXkxmdNQONDSnxOuNDcsTGj
4OEldM+I7YWJdU1uAq7eNqOJlfvQ91+SlZWa06rI2jn8/zPJDc58YnjG+G8DolbYr7hEZfCA+pRn
UllGvmrEX/0tYJIn4wBG0Jv4RAw0Iz8Znkdt0BPAwxuaYIZwFD9FekrswQqv65ezAr1b4AuLD2hM
h3yBa0n9wjkJrXjrIrtAs84Qp6A9NHTvKisLlE32oSDlhNThxru7nPjRu00YlKmkIjPffUFcxS2K
sAQHbvRFP9GKP+dls5A3SNyF0PROU0/o2wJ6Bh3SdjI9EL6iy0ceduUh5MLlN8kuINmAZ+CV8lTo
E5TdEN6g4SakE6rejfteETYQXumI6f2mj4pYT3weRSUFl9e+qak7UMxfs4OKOwXCFR7Dzv+CEV7J
KJ5BmHDbA44WlwZHYYvLLO8XKgIUGpeZkylux1FPKFSVSRnLmKFxdpDokgQFmeranJetEwSBvZkD
DypfBiy8qCTgAfnXW4OlxVMLFyloIYM6hLpnd4wbwKlLtrFLE8BMYRF/vKZ1mfzz8yAPe3SAZAlN
MsPhiNR3AJYDg9w5hvteIWGsoVvi8sePj4fjQb0asBl0U2rnd5gQnVNCWihsHqGo4caEvIBGJRx5
yitn7dLbQLxxtHUQ7AkKZF0iI3xGQM5oXmqmhkeJSQiJlaA4Lke3wkX/+G6N58ORF9mWAeFTTB7Y
SVJ2IN1+jWBxosYiuwH6stUfJD4uhu1RToN+BNqORQu6LzETLKwWdthKcbpkyt/puhV0y2VXv46u
/YG5+euGYnTbHpi7o9JBqaLTgGT/6RyZkEOkZFfUH7xTJSVenjgYT0mgyVqPwUzcBigavs5wSPXn
qpjDjrDjXIIJcMf8yGFKDLC+wMzyk88G03TC9HjxRebL1UPka2lXexr+b4ihjo8d77ZCPJifx78j
Goap2xcO9W/K5b54x0+3RGRtaqAicGRKKG6IJD/Oik3N1hF/ozKi3dnvWiqhM/Qf35gb8zIaTjqP
+ASchDzbtLVqf/slJp6WzT1oQ3rd2HwRKXrgLMmrEXcC1yV70AWw2st84SC6Tb424HlSj6jQ6Cte
7giEyQwZT9sZtiH1baqn3hmFMPucztUXIkNe90QfaDDhTOgNqFUx0c/SCEnKjASOhcZ0KXHvO2bC
Y3p4g+WQjD+0R7RPjrDcxPkUXJr8H01ntqwos0ThJzICERBvZVZUxNkbwmkrIgqoTE9/vrLPH929
2+0ACEVV5sq1VqIOYW7Gjn6I/wL3GP3BuBe5R1vkNTS5vNoDOh3hWjqSEDR/hYcQoqukb8DCh2al
MzHK4T0379hSxfACjedOg6VaWGQpHEHJFULCuyCol+Z7YJpSoo02VW37ZsOmoJib0w3wxndnJQ1r
D3vbQB/hFmexDjJtUWV+GVReceKhF5CpjxAaQ4FixqmgQtywlaGfLH0WwfiuDiwN0d1QC3BqRSaY
mmSF7it4uCRlZ2V7C5F6x0G0OKH7mjymaYBtCrxJt4fHkepsTv4VzYa7tCeRwxRM/fdDg2vUHRaB
OfCdjXt1QQD483mIHU5sQmsRQDUAvc/oNkXZyH7rURd/OJrAgushacgwjx1/7eKvOYPTzAYTVBRO
69Adm9bUI/wpBocrNShaSx/IZrSTfMLBSsPtg/J5Seb4QNLcQ4uNQNzgDTm7wHEXx2cbNsHL2zjZ
IQ30GXuDETqJXHoBrsCCRgSJx8+GXoemsis2nbfoqZ6sxP3ec5RZPae4RZsZyJC2kIKEivdkfSGr
Fi6O2vC11IYX2pmwEh+TPUog/Bm0AGJWvIIdaV9XYDSb+yyieZLQUdYWmPtEdPCNFpAhOC54uyiC
lxuvJV7r+ki5hrixTVK/MzmhDl3STBtzO3BWIBoPSxiOHmqngYILE0NtR1dFT0Fwd1+AKqDzIX3q
DFu3izccd+suvmSsJxSejM+wRWwwjHA8gDF/1B1QrhEkL4vsiO+rBfTCA9OGknM3PsfnETWLbpEw
c9tRw2bUE+tQyTu2obr/nkAri5W2PvZ8tHnLgV1LfiGcS8C/0G64r32JQAR1BbHdHsiLGKS/oVD+
wdSudlMwS9xM7ycsvSq6OzyMzzmlVvFGLzZKcJaMcF8mghveEbP+fdev8HNW7cIfLKDKKXMoZH28
OQLV749ZE9H9J/czO4N1Rg2FNn1YCT3xGhjCrkabzh3aEIiwNhwpHmEf3tKs7XvBjJWwFqsQzheO
O+DhKnY/fh9cSUI+5Nf0LqB4uuvucaLMe8bubzRshw4t4akjF+YbPqFi1ZB3hc88C4021rUSaq5d
wVqkrIOeKzapLZZ4yVDpQvAIRoRJ6BQPKkIpXPnKXduDz4mVitkF4qdOxRT88eYxbgExNl8fzJyY
dZUQXxvaBR5V5idosO0QzZwwcboyJid/fyD7dkO/b0+eqMsUWGQVlzZzsYpi50KrJZwVh0AiO6pY
L9aWPcwGKp2yRC7lS9QL5/CtL8X8+nbQvspccKpKHBGSTarLCNPuQuaLi3S6SBYKHFTVLLh2sD0W
QKBaGENX8Voqe94DVx4UE9zRX1NgxKmguT0u3819pbzH2Ev3vDrAI2vy+TgVTj0UP0aPbUWftoVM
DWKXAv/99Ra0nbkb9C0OO17j9nZXrib1YH7BhNfpm3gzWB+/dyrsEbnguovzzQdvLNIyB34REJnx
cDo7dacxnaD+8QbQce+0vzLo6rG7o81LrV5hYVWMyRi+VANoKLAe+44CxkgfqkUCQPUdylhqPkYq
lohfAwdccmcdZpglQ2BElFCY/OXBu7GaO63b7BT+4dOiF5Ngx9xEtZ7PMU6T1sKYu9NDM21qkBU6
1hX2HC5hbwjggnzYvdKFcah1rMHNIhfFYHwwZBvsUjLy1NR0o0v7iGXh57hfYVtna07JOznFh9q/
nZ9LfquBNVhBKRyxSezd6dqOC6QRT/MDj7+H57laC+zn9MGsFYubJ+2iqA1QkcOTw36mNOiAT2lm
tIWgFTldN8/v1kIDwOsRJCd467Gh3qyqtUidKbxhDu3j69OwkZByCqkzzHWK1dCQmEsxk+wZCgzN
dEGXodca9BVmjmp//6BQZXSvw7Jpi9IUMieq+c4ODvbzUpDn2F99+JnTKiVdVBvVVPbZSZ8X9gCo
wlQhSqFU26gAeUaDQaM6lED/C6/GO2t5HdCGhOTJzDkQ2l4QgQ1ooOG0eAGAD2/L09uCdYeqDKWq
yzkhk37Jjjjst5tqNp42N/qltzZbkx8jIkGfLxODQpFxr6s1V6ha80yBbwP4NJ3GW6PT2M0fMczN
gmz6Vu3Ji47XJzEmdENReZ+bQVAtLL2mNJFS7k9m2KGtKvTOl0HQD/pnZoXHJVkUkI3Fbck9iXvI
ikzfhieILxo1B1bQ6E9fp/t41EygZdOaxXiviCXRkBFewISF1qStUP/gdRKtvzBGwx5dX85gWu81
aopRZ6zOojlZKzV41cz8gquFHckfVUNw1xwTX20NVJMtI+dGdXwMEQ6P2nyS4fpCyQQBYLOHWh5D
JKJeD3sZ/mDtN0Y9Q95tPYN2mbhUiEWlzOpv4dOayVgh35gDz+gMIU8ZTeqtbsn8bEGGBvBjqd85
mkXBbWYeAdpNxKlD1lNDmwNKWJh6WcgWDU1YQw0748YY34YLQZQ4cu7s2ErpvAi/izZ8j0Un7EAN
uFDZhMREiJiwdNGlGK0zN4TVh5mZYUh5AE9K1GG7pGsTNcivRSf4N43VKefvtHXXfIWovgmlitn3
JXjEBNU0RKKADll7lwlmBtWG+645MNYZOgyM/JAfbsE9qLcy9IxZ7bJ0xkRcV4I3FhCT9vFwmLom
+7eR6VCvogiM8ygqP2oZpVf7WBgDtzOAvQnRqpHs3w5/4JT3XWIoM5rgTMIc0DJssVaCUsNkv4B3
egOrhoLGak5ZrwYWrM/lDNnhqh1eHjD/BmuQfaopTiYMc4ftPPGvDkRKQ4dT1odvhpTK0om+CuuC
HZObTqh+ZJuKaGYFRdy8XiBMiHp/jdaDqhMTKroAPJKO0G7hD9zseH4nIIUUh4rqIewEqBOQjcMP
J0nujb+TwfFhY7NGnatySP9Ut5rQRMOhMrH6LDAagIP8nkOXhVta7FK0Kt1leY65l3ZMwdOWK5QN
ab9TBvWy+qGAXeoEOWF8l4vAEKxg3sngUEsBIj7JgQQolp3BNK+SlZCE7Riq2poWYM1B1whpsKRy
syX19SfOPiyFPreYva4YdjF8MtaVzNThqePatq/2yTyeY5QkaM+ASviwcyfgCD9ETRkPt18OW4xh
ylJ+hm4gH4EfwUiqrMroYyq1h35LjFYTrdQ2wzhAcj9LLdmAi0KL+Kt7YwWk2Z37cF5uZVBrdFtz
/HYFCJd5ra9Y1YpAcIwhF3XipwNXzaxCTvUIET3KmjuCmoewrJ4Xqo0BbXZAgojdG6Bi0MF18XnI
l1mILsm7h+DbrMQkHJurX1vXZbIs/952d9qjxkf0cAFJCakeNdTXQesig4ARmAw8K2bGgtpBjm3Q
IqIW2vc3xKmjcC2Y/FQoZBUk4KTWCevuDNbxbUgKVi7qczOldIfgjeRnD7oE5AVZjrZO6EcADcjK
SWoRwFVYs4ADMOBVtIImWdAtdlQMm5LD7JVj0g6loPSj+ZuF7OMpBxnL2V0+hW1ldYbbariV2S+p
YTy6tCPQPlHUngNPRGtV9F8yYwy8rg4uJYNDb9Kj+Xcy4h1Ma1+7wjxcUCk/dFQzc784SOLkdeEn
hPH5GbZW/afPQE1syb6RD6H8lEzcqQLJZ+idMoJXMCyvxJCld6idF5FbSOtXvB6xjGJBt5gC/AJ7
HuM+zlhkDzf8TaDDhFCP6cUyQyRJO7L0ZvKA/i0E5b6o0/+9twAOGE5gB3KiaPtqbCRMDdkOC/Lh
+ZfQgJBXmTVXL8Ui86HAizts5Q7OCNsf8AqJjVlW8cgbPkec7yHeXLjnSiJiHsyePri9Cdhk38YA
1aZ8yuB+0rcjm3y36NtKlbQk9qqg2cWK+aYwljkQQuHL9JIJ/KkGdpTs4kQAmyS4E2PB9qO0d9F2
g5Ce7MEl2n2OwK7E3shzEGIgErz60DvothxgHaIHJ6p4FsnOUNtiGdVcotuoP5gP4Kazfg5jLJAL
8l8cQXVSykdgFwGixAlDrnK6hHw6rq4ysz6JFvtAlkFCwuXfM/VSy0FRfV9cYeRHRHPGfUG7VTH4
9u3xznAaolcB6CGHIS0CiEz3RQfdANObMNUAkjtCskrnyf57gV7xzuymcd7MjiQX6jGZqxveA/oI
XESvygrCA+48ORLwihKx0IVT6MeNAuCNLgr8TAYokOm6Y+FVARSgZDYrdgeWsOABsFseVswiLK9I
tWj4hb13AgyXEf7AwFihd8kim3p3PuemeU9ec2R46jAvDGY9TLUSyTiyVqOG5pbrLqForsC7+Aat
T/K14gRxx5H0IKtGjgPInxxSYgFlJK3jMVIMOAbkomZ4x6mgXtmEf4iZXOxWy0lqGuQjyvTlft0b
RMWP/bHFY+lYO9+gu04h6tgZbL+ODbpqAogO8aI1bxfMf24XHMGPPQwyAJhHPavzh8X/K7awdlXg
rz7NG42lSqyuZHl43dG3oqZHkiCTDPaIQ5yvVzvZnvaGs/cR93NBm4HrumW5pRZDrJyGlDeI2Aht
+5gKsdOg3b7/JGfg94Mz6chzpKK3f1h96OFkf+csVATdQbuZlOWHNwnNz7D7GPVz43rGthtYf5hC
Lyet7pLKwW6uTYJIQr0rTR7Q6UBCqJB7E/j/PXZEC0xJJcZupwgJsI/vGhJkEogLDEP9kpHuEx2x
VAe1INs2mKji7MMY1nUTN09OY2vrQkeJMyaIHuydDubEVwO0E1M3hcwMf7ypiMCopf4wUSI88L4a
HjN+DXtogzW2Xoktt0u0QNH6/nVbAmNkQe2K6OxbTCHE3HsmP9GAs4ay6gH6RXTZiC0qt7cdGNMb
afQNFYtJrSshNiB4Pwl7OLgutwuuu/mGrI+wtLwPc3SRe3keiWaAg6uJnfrn13eWnlrx4emlByyJ
CPKbtfIHTxWeRS6yAaBQhEiUkxzNAa9hHk6M8InWAFtphv/dBqH2vsA0N6H+LyHU3XCX4P/XqJqw
MByB0cLCw3GHQkcy4i6hITf00Uy0htfIRYPrZcAJ7BxirzaYJXNohtFStSCcrd9ME4hzta6pYor6
R7tvkpAljVUE9a/E+PdlAtyRXmB0BAmG1JSqiFjeBkCE4FzkFwwdJFKZDbDN3/eeBQVMGddpwtRF
cyFwAYmleA/8Kl36+pDLOQJ/xgn84XRBO4nRu+Bc4EvENsB+FGL4TL2gHhYA4IIAqyXoMJFoM00t
jIayIB4jJ5IM0Z2MK0IB0liCJnOZyOrikKvEjIjsEn6R0cfBYawjp8ONEGbFUpuSOq0U5qbbcCWP
q66hhyh67Y//DN5T+rowAmcK6Yx4SAUOy18SHPJBs92A1TnU5/aE0oRiWOeMqtVtcbc7x5zvc6HU
FwXwJVCAIVywmHW4A1n6r6MT2NXk6r3NayDiyAcynHSGRCm4c2MB2HHGNumcU9se35fepj6S8joY
uO8pR9VHZMYEioVDbRBlMbM1S8NtxhWRACA9NYwBD+jfJCXYZpgnPN3srvVaRqdyfe+PUyzZ+6cb
fSxGqK8pV0A5O8Xb7yLrGzLU2tb5LmjiCX+CatteNt+eFQcpbQLumVHuk9x8B/X0FcTBYzpwolkP
JusQvVJK168hTEnp3MOOlKrbEvAL8YAOxwXdaCbwVUqE8R698hUR5gVWeV+3KUBqQXEsjpH9FVpt
5hHnsabL44CIxdp1724fkTlmdALqk70LOO4W7Y22b8cvKIFQ6Mj/pJDO9Lhp5TRb0CGYO5RZsUbB
bYQlgeCaOi6LHLEjGSDkP6R1zPPV16R+ka/EzEDK8MSuz1gy57PEVZdc4OTAblzGx6xagb2h9Ji9
V2/nOj8NoSLbLAHbzgCPF1umIHX8JIZMFZPwQGZVwKiAEg1IHZUTCkG9zJUwAnRYst7kNFTgOuLd
VHdSThG3oIknFWE9CyWVsmJEC2I3N+LhhDxgL03gREBJxEVtUi7JzQHlSatFpeFQrQgqW1piQ8dD
8JBYKFDmV3FqO1ZBGsJzoqF56lROMkLUN6MvNg4yHaHHQC5Iu5kB7MSau7xY715e34m9Nmwd4AwE
1+Hnt/xTUKXpFu0RUSJVKxZzlEd9AoAR8WnfjeCd+wm0EQ7+gSMkjGjyCUrf91MOS1nybo1o+DL5
HLnSpF0YWLmnaluBB2EmPiS0aUNakSxuG+3cudnZMToD6tjKVu2bPecz4sxlQxQMHQWjnyt77CPb
tCkvUV/OdXhA3Y2G+Ro6zcm7bxBKd8ckcBl2wdq4nWAua+0QgC3AN0PsDOBffMgouCI0ZjWokT5m
IYfNjCVKfvT41Ix8TjD+3SuretHfcIWgcLNV2qCVBNrUnsDFgRPIrsnkaI8yYhIudvS4hPBKIXt+
24oFCoeSsIRMd7e/TjnDKaI8oxOV11diQUTL58G2CJgGLOSaksmUh5SyF9Eq1o4H5qCDlyByQuqh
1BnHxy6qsNY7CpI/jyEnYPksRoMiwARGgfhNP/x+rnvsE0NoOGhixFRTUDIeif/79pECm5u4aI2Q
OKKVIEuwxS80y/2964YM4/dptlCSUCm/38VrV8SLaMJDtmzMEEHylMKbxEuU+nkkNi9e/Le7GxsW
mxUf6PyepYcb/ycuz4oUXCRlvz+cdkwO0TYcj2AL3BY2h3ns2/9e7wxnx3rJt54BLXPT8rIAIxJX
vI3CO+15xU8UXOuvOILSY7+4JR/ox2bXHmTVKSTucXEuzs/dv5fhQtIgmy8TUwBTebH0ruPE/e8n
L8FKGrERinpucUYES/kFAMvjvGnQX5V1zU4SsIV7j+WHLpRw2+A9QKIEw7QkCwCFNLalbtTDkUC1
qUz9fsLUZtdXNxrF7O3DTsQ/ioziDbX/gVxCadVtDhyYKx4RpuGS+ziL5z58MHY5XN7730b5H51w
jJI5+lOMCVAbndmzgIOnIefoFRKKNYeKKILzADL1Qb2HNzs7Ejv7eGxePBXxJHSufw/z6dXlY9GI
H4Rtv009gtrPp0WJvKb3238+5dX4aYpjIY6s/TTMp//+0KN3+gzwDQiu9BPyk5DdP4JiyUO4ibLz
4LV8CmbTIvOs/QecVY7lGYDe4BrPW58BC2s0egQ0SJ5y0HueFbvnI77O0y8eif/1UT4FQ7qfBwBJ
/gB4DxN8buoOj/LhXlDOqecH4mdr7mVjNsDNQGcFx/YANrQM5IlTNv96YiawoQgvxc/GSkMUnVw9
8VXF6xLX9Blgw73+9+7vgSZgvCIgU/Eapep/b1XZVOGJF8VGuQRi+2IvYsv/nhSfU22KM+Id4ikG
gCM+J94KpdblbBXLAqEkVz/ifEfOnatfeM2a0QDhi4diaLQCTv33itiO9hc5XEcU3oVXHbS/+5lP
WGIbhSc+cD+LPYl3IrfyHgFu1b/xRaRyeJyFTFe8SzwXOdVBHxWe/vfv0+K5nszY+PcBMUQLj6si
3s3m/n1UvMpHGM0Fr8MRY7CK3+7nGhKNePXf58VzPWJ3uIxniFePs8S30hEwiOMQA1K8scctzHng
HhC/i2eagxj14qbR/xqOV9wH4tahfR74ubgMouE9KVvrM6KR7UNzDF7hk39w1YKK6nDQh95Fnxmy
PqJDIvlX2PWxLF/mvOGzxMksfE/f0wo0MryOsyAj6KMzNU/mlBD5/suuz73PZAY/jo90/SIQ75MP
cMUg2b3D71ReF0HO/0xFYjNMVfEYIh3vZJ7t+swCiTuDHcMkSPiGX8EXCTuOesy/oHDigZjMxKRG
xMsf6s38QxI1JR+m+vwN6dJrJS4MPgskls+HzfQbknPwskxUXIU11cObEY/ZIb+wC+jkbDUVqjgg
78x4Ir7FvYUJC96ohVkn1hqpW7GRAYfRXUKaF7sUf8S72JENgEhtbiGzHgR9W9Qn+zbznr7W130m
WLE5cLff02yWlXz57/MYXVQhu/m3HcWK1ql7ZJ7XORJcy/hbYSGBpwV/sJFzEGuzLPEcVIAtrA3R
LpQj77tiA2If+qFyen6f48V1xNOxwP/3/L/vIdYSaSIOPuOwU45YbPLfO8Q7xWNoZuuEx4lb7Ji+
qU4va4+NcdL1tXh6AN5VYz7KuRHnmaTi30L1CcTJbHDQUSycFKzvXHh1IvJv/aN4TjEyZEy81DP1
w0xczBdLDddJvPnfT5nrGOHQYXEJhKK5BxT5OzswgiFlRuSvAeeGnOZ3ylO3u+TMi8Ehjly0ohIH
KsbBv3PNaKGo/hsiYi0UV0X+vaH0xPoovkAfGZoYSOIV5fD7nQo+D+KxGIYced/OOBH/3kMOzgIn
fodlA5jYpRpBHYITLwZdl1X2uRMVCtqhrMXWxb/nDkctUqJ/63HN4lZzV37O1zHeHFTXuZWpEYnb
eCyxIP9b92JuX7EgiVf5QEQkxB1WetKB4eWrXAbxGvUGNv/YFWcgfEZZxuL97zMYz3AVxQE8eE68
xuJGvc2T2cXvY2exvNLP9d8th6PyDtDzdwLEdpW1fKAXDJUFEbCJt8nMyXSw9zJRxBBPik8TPfCd
xU0rc2AfzmqE9D1ithLfV5xl6f+bFAcuzoA4WwNb3NXiLJWMLPHvv7MjbhdxvbiMJsHRuL8pFyqD
mkMnvqgXIO8wju4gjrtsx+k+MADO3GjERPXycaIGxBl9w809q4BMSOquw+ppcmPTDlU5VNPuEqL9
mncTniwxYZ8SnoaA9/USOOVxwmAAAvjwRS3gzP+wXPVDn0oGrr1dn1lk3Yr3afw3UAzmo3b5gWGI
oUqF8QHK2fUzAypRDjOamVBC4Aih2uBRgUixgiWkrMgB6p6V7YqdOFxwdnHcvExFBf9RBv2hCvW1
NLnvPkERFCBAZwLhz1k+3E/KRSMKxKELqcGhRmhQhU/e9p1TLlvImPe/w2QciR4U3eWAUI0dI7Mk
nD+z4ZojQcy8aybVBHMcLx5zltol83rwnRacRBSj3znv/gR8CHW/dngwsDjZ9ZLhDmf6XAbNQRHn
TmL5PTPkDgWfZnpf9cdVyHxw2yqrat/ZfOedzWcx2JDqzV7IIapVMs9X7Ubb4XuRze4fvVjIqfne
DILH6jZPoUtseJAPW5LYIVa6Gce7U+g6F2pkwucobLhgYW/RQe6cI+dLxlmXBKsTqtNB2MKlwUJy
n84/C+DGaXxQF0i353hxsrrhTLYYTGWvO22n7fy17azlxXOMrQfDZMIhbqr9Z9asOBNYHoTtUl6x
eD1OnA1Qk9TSD5xwWOAMEa4zsTN/e7/RxPiCdYfpD7iXDkWK+IbAjAu2zJbqTF3Ss+7YPd+D/uyO
oHwWH+mjACcuUCbpoQ2UqRYinh5XmJ/1F8TftEejvsotMuvPRCz8Qt7TTO5BOsoWZNb5VHdglm3f
43LXPev4r4MVLJ9bOsHhsoUCMF5L8zrQV0rYX7423d3dR+EcPri4oMpjcR9frXrcw30mCVv/ucPq
bP6av1dUNXHx2l/JDqfaQg7uM8B1n9hyiQXGTNtJO86UfP7u6h8bCTu1sDjSvGQTz7/k3ION6v6w
KsYT9gCADIUrBf05rfxGChYh3+0VlrCC/0JnQseche5j980CFI+xYppHazR2Tn/zFbk5tmteFCAi
pfT0msTzPkGP4tALK0xH3/kbuVs6vQUiFCOgxcplKk3wbZx2uW838SpfZbNykc+fixIJbHzRzxgr
876TdML9Ya5vv8tHSAubwTxe3nGORBUUYSKDH4ZQG/Wcp4twqBvqS7kCjSI5h5e8IokGEiDlBdQA
3wZ9h5srk3IJjCOdN5cKHxLRYgrh0JDUF+iNTF+76Id6oW46m/v2xcDF9j1QVmLeOHADv/cpi2a5
QI66bbl6IR+inN5leUUHXYgNfIJmz9aqSbnoLpu9npiQNHXeKsKJ+sxNysTAPQ0uK6aVS7lgN4xQ
ZixSbFalBv4TugCgji1PyAfmFl5jFuS2eeKyQlxEfEfEh3gBMhYIFOXU0pBI+ReqT0ymIw4OxdTK
VrWDfmD7VKnZmY7zopgjeP53yzDFMuXxmvoUwUp5ZmpmyW3aYfKyyp4gn+oXQpSK2yOm0/uQeIK6
AvVVzod00KlncDBr3g8YLHscFu9UVp3je06Z+dw5do6cEw6HtJT6PvwJFgL+4qD/E+nxATbK+eOA
Xh/7hloWRJgpikT/8jkTZR5YHZip2WzEbcxMe2an+oHdC4gdH066+v3AdCY2qvRg2eyCb8oufhMn
G+NcKkyvKFpScebZFE+yfx7fcV6HfZWKLXHeWGX4KK9yDtgdNWUOkAPgzUzL4BnMGpxlDoO9ERHT
NJsdPne4iUbHhDp37OiM9jfCLoTUZXh72l8GRP49qQ8/K42ClkTdvar4vZuj4Dov2c3DA5avSl9G
q9ZgXF9cum+Tc/XuIbjXoMD4EWWKd/8KMdOqz1iOcV0/Xpr/adxHHLyk2akySj5C95IMxvmeKkOE
GrU2+UI1QtOH2334/Y+rQye8zVlVCET4EsT8auQVpRHLE1GdUHcPOmRKm5/vnvEmH/lY19JX8iDj
MIkuZfF1HppFUxe74KKuweYgzBStndDRDpZtVZGj9nRX78lmlGi0+7NIW3PSlRKdQXiHE9zDdaAx
Enk30FcZnsIXyGk5JbuO155g/377wy90MLZDFExjvuGH2BLv45ruVefnCglfDIg67Z3hXCU36n+4
Cfjv1CSXwaWDuXypA2Te3OjXhvDV45hsQKZBaqe5Xcbwfr84IR7VPrWuGXKR54bS4OCY0OYyfNhK
0I659QSdsWfUZ/D9rgwLUVC/ccnkmlvyjkXT76YG8FiGA15t3jzRqyvzCapvwyXAH2Je1B1M+Ww+
efnfFXdU8lpI8uT5WAltE8SXyY0enA9oGgTklCbHsfOxmFeNPBSJA2RFSlZ0xeQ7HoqekUoeRC+u
p/Y3eFuQFiBgpXTSTEYZL46lkQK30nyhcLRUxKzJnELgGnQWjovZcR87yqMQxB1MvD44bMjTz6rA
sqU931b5X0Ltc8/Jp3zrNn/6pC8KY/hPiG67eigdqXnphvBMc7vYRDd4gspW7xS738qLaAvtUYiG
vYqXodP6wDjQEI3r8oqLSxrNoqtVcG9dILg6GRoun/mhZ9zWcmHKcAxICUClmeWMiIauio2HDn0j
UVgWrq5MEQq9nseoGcW1q9U7+RH006XGra+qvl4de9yd99u4bMff+0SQjQYUSoZXdR7pGPFK+DDs
OjUn/ot5etuF208Hl55T32nfTBdm/P/0nMDq1g5LnH0+pJ0U1doc3K21s0BrVnX//P2cnp95Xz9h
CSjJiF9hF6ANb1ZN132WowSrfHpTRF6VjasPrE2045r5yiBI4f77FjR6KAg9HxHVPYXIjSlWQuNI
XF2yScUIs+vPrIPruOhOiTIANl+ncB/SNINRczM4br1vMh0y01LeLQqL8i6/pg938LD7PfSd6L+H
gEiq3930mTxXMoDuXlJGuWBRvCYsDIi3Sr+Z1mgRMKra998oSsH6X42X0rR9ltOwEJbcAMWzCV5A
wDvY8JHHGW8QIRZTWzvveonoy3fGLhEkDH7WE3JfNC2/pvbykufQfY8f2zsi85B5G53YosV1nNbn
iADoiYsA0ir5PnByWCgCSI447T2XZALM3UwL+TreRBC4MTde3ScFEBmuOeO+p09etA+4ACvbSNg7
bYjyByge3i4rBblUOurmwnbV5RZJXeGthGoV7Q1yF0wy9FF3w/5YQljeCUy+qolECdHGldQ17Fw0
D2kzRX/5ayp8P33cYGaN9kK1mykqNeFqWuBoDemMenOCs4yBIQCLFMOpwY7FVKZ9TmcxpN6m/Qlp
XQ8zvC/XXUhiOwiYQrgsNGx5zT8lzigm2uoM1+c50QLL6XvfJI7UF4pCMcsP4JoeWKuYgiKaBqm+
WIB1Vxm94GaB6YbpnosUyRPtTZnugYfiluWOM35dJ1OpNQanmuNbXyu8Y0SrYZpMkBecsMNUYSe1
s4wZB5s7WgqM6QXPJrDudPPpDRUj3m+LpgLxVUayU8K4R9gPdbch43IYavctDMg5/YDD61yvQB1v
Xj6O9gVdoyFyUPnKuKfwf5kigisWKqYqlHmmlIMoVEdiMMDso0E0ThRA18AkQfZH1y26yyEywNAe
+c1ad9oF06crtBY9xWVNpaPh6YXkiArCCWddaYiaDPUU4xdBBJWdFxYCU6k6lvLd6reLXLNbbtDY
4i67cXKLdtMwD+dM4SQqjA5FtSWN4bmmKo2ZUF8alx3nTQUejMZl3NEB5cTJlJA+/OlGMy72j4uK
0DFBDEnoFffxiylHt5BqIR2h1hEuO1gpfHeoCLoEwt89FBGZIgiNPITrHwb3RuL1miFNZi7XOXkI
M4CsCT58/oHLhDEw0Wk2hhdMM6r6RI9Etx5/Twoeco2t+V0YOS5+qhfcpqD+h9c3tHAzvuHkVjIj
nJiw8Bkku+J9b/vqxHhjrNnXnvYPE5zU8ThiJ9nHgGWCHBCRv4quRti2kgaphNkQtoRiK518RhTD
r05xlBe3FHsrPPt5G0sQ9+9BIpN5mIM7zol2JbwL8KG+sgSdXvge3+wKGXs8e13SjLgJchR1voNG
3RcTBjgEErCQQaWPCKidYp8Nd0nvu2qlORIBBQEWLLtT1SUpkXbciFGHPhIyykooGBR+KA7i8EYV
P6MsdwRs8eFsorOHdgiiQBkiYr77zuM9Xgwked0NjgcllO770MP8hFyn7kJ348DSFUZj275bHwnz
3nvugU3K/UaprkclQVndF4kjL7l8sPkbQHUquRgB0s4W/joJglPmFr76pA/KLvLvi0L1aqj6ETbK
tQsp7duRhBpLUlO7+5xXEe43A4Fro5+lQEPb164JK7vFnJzTzOLXsZhCwWzRJ3fxS8RMc/+0B61P
2kppgw++ckNfRazdsXVfAAu2FEVTKnP3RUO3HeFbeuOJabEj/58n7gMsQHB6WZThU4qWv8wzltw4
pYR9cWfyEAMR6iu6aA2/H8IZKHWdKW4u1kA3Injd6wane7Bl3OKoMlCZpTbf+P2p5CGNPw6O7UbZ
vbZ957pV6EYtneg9/N3RmZMU52rFENrhjN4MnNAZqeX4pWB1D6vPpr/sI6V9zhBtGTThQ7O87nAk
bLb9VZ9wmnyjMybn632nG5p1C7upjWS+FneX9tFnjLnhhQxVDMUYbhSkGjr1ON8esroBHkdW1D+r
T0ujpop16wpnkVJyIorNzL34nQG0KBOJlnuQ7ODa9WjMdJHrkdTpmwRjtTZCY5vgY8EUNKW4Sg11
TN2atSPtbl9Kf5TfClNplhg0jlNIQd3npA+VKCXLaugRmrEGK+OI0qzkPLPtbXvvzGsV7WLNTYO7
GzAXrRiopNDOd5X+4EyAXPs7z3GZzkdUtGdAVov3vATyEb8xNj3xG+APMdf8PS0XWJgAcLdeMStn
+f7Nn4by7OBYLiQgjseJcF8MAIkjjMclnJB2mY/u2/d8ICIN9Gz65bHLR6lb0oEV5Iewewz+DZJY
Qe8ogXuA7MHrUQ0tSZZUX1lj1O/XS9WXD9j9hoJD9w6fIGHcFQdt/TlrAIkvqNaAShCa9PU3TAA6
azBQsmIQORpshORnyZjSK8E41ZHgc/6G922xy/iiAqXD7ZYiq3yQwCcBnHYktp+z2Bt+2Mv3FCRt
J4FMoYccK2sgmG9YL+pFtAaje4c5qB3J2e8zvPbD7uwP34QTMPuGIhkXWO93Kg5cbIpktgA2qaga
kAmCPwPVReseTPPbmKVT0Fr0dcO3Jl9i7YPiRky/Y9MAzwCD31Cc1+dOX4taKtEiCe59V03BxtcE
LhRghfm4Bd575WwUweyxk6HiTFh9yoDUuFwmHEwPWyG+HWRegURBkFpWU7FPLm3ATc8/DtbrUZ0p
zi2XiWUAzioZpSIK57cds6i+FuCcOJx6ATY+Lc/iEv+qtbhzwmYNcMDj9WZaBM2UMxB+54UAhZec
rp6fcy3vO31EpRHrbEU47nBWhFzsuXvuxFkoluS0uGrvkHuEKiNCOoi98WkwMArCsrBKePBqdhY1
Lml93wksO2ckPQPqTEQ+9otSUD4VpSJRX7qBlCfQsRgES4Lj5sDU9lnedopQDDzP0kGEFQHKkcE2
o01vfoA8RxTLjPk+yH8kR63fQVnQ2YqThbvcrFh8Zr3jd1WP9V3uqG4M/QjvozkuvsDUmsPyPasD
bXJdy3N5fj30F+pisNDnKigccVH39PA74m0UFHi7EY0arsxX56CawzvkEJ87Kpi3XbP+HpC4Lt6j
3ux1IG3c5JOSLh6QuW1l9PALWhkJjsfHxQOPWkUCwnWbtUBMOgpA6CPHt6OMBPnx7Q7cK61Ttbk0
uob5Gpt6/x48lmwFoD0Zv+YEr8glHiaoHrYFunmH+YS7pBIgBxQMLB+mp80E4GoeHL4xjnUsCVhI
GpolT3F3g7/bBndfn9y8u1+N2gCJV8eW6YA4WKBHxnnx7mkjPJG4F2WHPtJjukZyZE9fRxMxufuS
g9HFBrXtohPcRnRwdIW+Vre6tK0V7EhsHJF6z6JQ9V5jZfL04+nTq00hIa3/R9J5LUeKZVH0i4jA
m1elIyFJb6R6IWTx3vP1s+iJip7piq6SUnDNMfusfUD9GFxpqlNzpo0B9BO/TE8CkU3hccMQ205y
9BtuqHso37bm8rSPCnZuiitsmJXaGLvmIG8ztNLmOgPApu2Yb9w2h267zA5g70zn1npPkLgzqYeL
gwRElXSmfqnn3q12GDzvRdq3QIbt8pbh6BQdjCt6Y090LHs8S2flFNOB6VnyzS6/cVg7Co2Mbjdv
J1u20ZHBu+jRMNATORQO/bMHwAPUU9VjfPUQHMhX2y/4wyg0gIl8LVON5r79ap1kn+znP/mk7msk
4YpTnONrdo4+pGd+NbhvoPpl/VtzACZIlwSUOKOZnJEnxeUX+faEfmNpJVrMO4Qn6QXn6cG3E4iu
M8ZcjSM+MjvFUdDDMQLpgHykzVM4BtIwZSdcDA+J09IXYwS7o2u7FF4j9oK5Z6LzrF0BzmwtLyDk
2IU8+YbiM03ZG6VYOOYQjTgihx1CrPxWPXgqXrXuti21WoXWB9fdpj+JSzNrafcmV7rVp/gQHgo7
PGCaaEfHhF/iZT41zkVaZpHOIdJmRhaoBLMR3xkRR3NNwI9rOPCYFQCCLTDGdYXbXLKjngUG8aDt
TFy6UWygbaj3FmVy4EYe1Z1FOWSXrnEZmZWs2Razq9mwY1zMGuFM03Pa1aghlh+da5Gq9TLZjIi7
fQkgbbyF54kkyktPdAMe4bvvZEfsERiuCs/mxTgJt/jOINa8teBUlwfhNvxp5AxvUJGYvtIv+S7f
qXZ6CSEv3Mpf/Qugits5lP0rVPX2BAdVJ88F0HvID7ojcVkuNiPyQ2FXmXhYA/P5ka8zFC26DPf5
w7qrx8omDlpzStBUy/fa2tqLNvEEhNBwv+ynEg3B9GRoNT1nGBso28hhiYNVTkgNSKS36ba3hWv0
qN3RTpxhg4PAuXLZ6EiPAgeSLz1J5uE3GsMhqaeRm5lH6yDgrh7vsZbcm5tgnVLt0c7CT/ViCl/Z
S2g7hw2aSLtzgJXTyqIRCRjw1HjLUgKIchSu2QPLuvP8CsEhYtNOkYk/kjOwFHi53br+oX5hiOuC
bmPlQqdnCH9wcvjfIzV3F6+jhE6R9KKevzVsqim0EHtX2ZVMWs/sO87OXbkZnexu0VzWtgWjRiQl
tsLBYVyCc3Kvn8ld3QpOd5ee5VUmsTtmB/Mw2kyxY5cG+8+RbHnFD8KQNXSDS7HITG0d5YTlSl8S
gWt8ihxsRy4cEXRmuEZP3UP5WvDEAWJKg3YSblLn5IE39Y3WQMpBUyBmXSpn6Cc3JPjnAaSOv+PN
URfmtQfMD2prfcMS2tfrdN9soqOGOwYBOQJkjRXbLGE5XxVK/751xBsTNM6M2i9+mifhMhygytmm
26CDpaTggV/fRFTNGIxCYU+T98zVyrICpEyP6ojDg90fFolIwW0xA01f+u4VG6jcQA/dcmTu02tz
0C6Wh+2w4sVPzSmfwqXln4qDAoXujtYTs3lM50lLwp49ENmesOMAa4eQ7cH3BYl01PcBNjgAaiBz
OMFDAPgvHImLj+ZHycuGjbIbkNMfmHlcKRt9K+zELbMkCwVQ2YgYopeObnc34S/jDF9MBXc4v3gC
7SIcR49jtQJcxG9LN9l3e/99RlF11tf1Rl2LZ/0g/+SudpWu4kf45R/Sr9r+zzWRev7iaSiRvl7Z
32AJht2iJolcC657jqEHp4AtoyTkcKWNxXFLMxthgwaxJnPo6aJ3Gw/LvB1VJ2ozEkcJtwXJfPTI
vPGVeeZZ3M9O8DM638iX0aYtXW0LjSGNK85rjKOZLWaqhPdwH7zkotCQXUBRid155a13w5txrLGv
9PfCMfL4Cc7GFY3kUXdkBxjTJt/ik7wt0Zk3h9A+6tvY7fjXCa+o7DB8a14kvxUHw+n2oVucze2w
F7FQA9W4F3axrfN+IaiyaJLztPW3yjF/pS/lGH4xgOVqHkNIR6ZlucDjh3Sez+JRcDvX2odOgTjX
zU7mttr7p+BcPkm8cJczoGQzMnFI7vK35YVH89a9w0dl3ai35l28MRl4Xahsd+mKsHn5N6TfBLg/
JFXxSzuSX1P75qapv8ov/WzuQYDY0Q6frF/tyquitJZ4Ne+S/Dn/Us/BI30t/7F+1V+YYr4S5kxY
Zq/wZn5QgmTbMZPZeczzcTpaJ3VHBR3cOScEDjLwStbLh+NGPfi38FnSySRiOgWX3m1dFd2ujoel
ekru6TE/FvfqjruTCyxwOBv/EuiE06E5q6786h/VzbQJ+92JA+PUnAeeduiKB9Me7irxgOxOL/PK
bfYwzgvZyjw2X+FD+OC4TB/lY7B7rzphpnidP8sjjZAr7nAB2u9z8CF9VncIZc/6GB+DM51J46Ke
5sv0k9vGCqHv1f/hxORdmbfyyRDXmdCHPZtepQ1AE9s8ikfrx7pLZ+su4IfTGGBChzcwtDem4tEW
3/xrLi9Ouxa0boAp1Vf8m/4SmeW/FmcShEVECfzugSVf+hhewyt/BKfSS05MCENNATa4bk7iYRmT
0bfwz7bdWT4smzLnA8R2c4/t+ghheN0e+13uTPthDyHXVrXN/Gzu2Xl8pleMxa4WDtrRj+CkVyzk
L8key9VXS8uCgfN174E+ttvHZOcP6yO8BKfotmBbsO+4IAy41Q9CzMt/H+lRMpoFEqD3VDc5LZFn
+Vs/AB9CL5jcyc4gqus29TlPdEW34CcJnXwnugOPqnkZH+nDPJrHP//qX8NHdOpePKjfwSUW+ei+
lv/Vzo1bvZSzcsYR3h0ynmfnqJ51wp/qlD21k3JSbuLRuI8n6Uybnb8Se6kXUnmmXG3drZ/4N/z1
YYKXj/DhX4NbdBK0FV+YX8KP8iF9qFeNLx97xl5eRkCJszcWc/bGPvYqouwlBpWPjaOdNf5QdOPz
2PDNiQjE47JLl6Bd46MY/CM7zdP6Lvfhnbl/hhQptEp7YRsftBOJwzHGWsS85If4IOH0E3qa8NbZ
/pUhjn1HnkFgtmPAAGQCtVamE/0lJAVUb+77V3jCEPa4gFAyWvfZXnIqbOAXXu/swDdhUGKb2xER
OEMB69AR14bTHOa/ku7q2XBYcpxJ1VbheMfOYqNzaSmbbJs7LKpXeJnc7oXaA9q7eazc+SSdxCMz
6A9kEc8Bjdd20YSoO3UHtp73B4Zi9HKHGf1AeosdOnrmF5vQVp4Uu7F+KLhW5DeaDtzYtOeXIxhP
wgNeAg7Wx5gAZE7O3cyktNe6wa4CBkMpn9OBUZJT7xjMsDndujlE92HdboxVRlCM7p77OLyROZHE
mftU5DrhQjnGImjRmgcEtsWdtgyiMqhJb/W/kQEMgl7CkVyDDJPyIjfEHnCLXW9AdhO6NmseG5fX
PsP+0fKKw7BWt8O9ObeAyq/KUz7UV/kwb6RVh2UmDCAU4CIMfAIHTsoeixlpF+0GpDbVhTo2Wovl
Dgo8/x7szMNwhhC6Gy8+L0Y+ZZxtxkXC9iK4txvLERxmkRxjpyPIACK4zc6D/BZesR45IYY4ls/o
3D/V9+6QH3FuvY6f+bVi+LQ+DlwilLXuJZKCve6/tUcuF8IGeZlTtSm/nU2bt4+ggte9WtKjmDs9
4gqqj/WV8bvp3p2rc3OfnwUDYoRjLI6z8qnaujt6tdMe1YPuthcM2k+Sl2/aa7XFs3OT2kwWO/Oz
OmcfqY2lz09zlw/Q8T4bMqbuHn20R77Kls/jND/S5wjokJk7VwaM3twbTqx+Jx9CN78OLEXVxnPQ
gZJ4sJziLvBdq7PvNmeckFaCE2GA0vGzWk71k26wULKJSY7xdThwlh26k+9KXsrPylfbMITlCntj
3zEnLbrkSquZzTFtNcf/pgB5MH7HI7/46atzfhUcmKpOcq7uIh0CHm5+1f6qu/8uU5vkrJzW/VLl
I32CPMb4yY7y6gBJh/XkDcxKIYehRJ+6DL5u8H0nN+Zd7C0y3hkjIZVK7PDoHhkp2DIpkp6YwwxJ
jbnLrhPj17yYvbyF1ELg2B59HnjMg5bd0otOqptfgJnbQLI1h8bEcYkudXfYq4fyOB1SnlvI73ry
GpHMRrTlV3IS3Zangyuo2wDAOaUX9av35kfuzF6L8uS3gt+VXaQX3olE0RIqIVD+AIn+WQFqiiUf
XnJjSh5EzsK1tpVj/JW6qZsRxpAL402DnMCdneQODereEcqEx4b66bnbgyIuw7sgeb4vbVSQIhJ7
bMaVRRM2Q0TfxkTA7IqVsQnVft9k+rqEepeZOcOIMrHIEeO6TTgP61wIN9pEsRWmisnNLyyahgAF
jngNkQ6/9QCZwyRba3DaFQ4fVcmdPkA6BWfJ3LXVqw3GbTj/xl265TsabbkfW4FZWBiVKEIFjVhG
y+gbkf4kVHyNBNybRa5Bf7hHndCiV+hbZTswiqkqh/8qy2/KMr8iGy8/xMoNKUzow1jyP3sx+jCV
r9KCyM5zxQzZShEe9Ch2ANom/r5NoGuFp7SBUaNM0I+yVyN4xujbYaBuq5Z6Nx3+sC/daWDaOn43
4nsqQrLKN8wbB2NNXP9vtKAfSZuMtci3joJprffDXv/PhajrNqJ4GMT1vBAdkfg9DRMr1XM+UTLH
VRI/81VHOV69JbwEI8ZbkccHUvIIRaiAwDNdC6YmDMSQx4KE2Y49fRHMgZRQADJuiZFDvJF8z7B4
MrYp/oMkxeguh9a8xRUs8c03updUxxdj+G+uWVg8T+hyGke3jOAOq3fcSTaI8sqbAnbz2ZhvDU2/
e0g9BVdLZQN/h+mn/3rElbk1RrIRoCsb2EBm7Sp86GRbAFMiB453qbatmQ4usP2kASQD2SbfHHeC
ue3iI16yFHXk8u17wsABueyzB9OrbTKf8ZJ/YezJ1GKX+eO1Ab482FZbPERwXW5sdDA+BFhS83xN
l5s6+jqADgUo51aiFjnrRx10YLQqfWB3vPi36CdgaPOj+GgfPEwIrkC3zZ5+M64fnul/tp8t8Jka
ycY2g4KDOSQogHX91z4zLnSIOUjxZ2x+0Rkh60K2tip/zE/lxSb06f1CiqQy1DrZOuJfqbeIWFLm
ExNZgVPixjV/kKD5W7xCsftukMOcGQHUkydMzYTuOo1tmtIBOB/GYnftVaJVA+uLNthI38alLU9z
VFnTQUdljv9mb16Cnb+MZsWUeSEv0lSHkMY8/PgD+lKOfgYa2qjeSlsyvNj6hwI/IH7+xv4crKgH
Wd7as7xEpEZ1/SNo21lENHEalI2Jl4ewbnEMZOheWvXBj4DJfXTkRQlwpWj/hs0t/xTSG/01f9pW
dK0dbM2WS5Y6G1q2p/Xb3Hg/Z6pf2/QM3xCymh3sTe06wKQRcJsSzQecenNFz0iTHRPkPxS2nn7y
WoKG4lqMUoP8StxYRnHjhYyc9No57D2D8xnKBRqB1QDzLHSEcivhuipR5jVWSJFKmoTiDl6/QoLG
qg+e3b9S37FBWrcbFtHGLmR61dzWr5bhL91J/TX82iBZl4w+5h70PX9vRLY+HHV4qqHdMxXySMkE
W3dgqkd7Z+IYzKxbf0nH5KFikjrt/ivk9DivdZ8IYejXUpVp3uP1uEYwwDRCBcZCeMb4Lwt4B+Me
hT6asVBq+pynOBy/qTlil7e0PmkUbbN81WDewaBgDVTjYcq/wkNk8PpeXkToNsm6diiNKpRmMy4o
snMsO1UmxKlxkr4v0EkvOA8nZuunXXbrbhMZWfpZ7XAILLfCVb0P78y3xihkcI4LGSErdiojhZU9
J0xYftPhq5kUQWNUwHinyT8xooLNgjPwxmykWNQT90O4Hpq9flIyN+pfs+L5twp4AM/GZCWtUlhP
F4jjIky8NeVIIDm0B0BRNyDJeDaYEfGa3w1GAulclSeBb6gyVM8jsYw3Gsb0LDVrbeRrEkhVQlXK
QiG+iqjkW3skBMg8LB6JdZvB8O19SClQDHQv4fCeR8SKcM6gl6Be4GmFGE2jwwpstBGD7HGRNDmz
RsiaUfOyudkmXcoX+H/LW69gpvwYtclBx4h3KwRvUZlwyI3rLp2A2j6ShXt7lyqiXRq8YbSpGYJs
j1rDaEDH/B/WvVVixz637Hz1FxL5ZvC/G5/xRvzmafySiiV0aq6pSUGbL8GfaXTuOcuxkG+hmxD/
jSXTPin9ePkz4HhT4v6fMqyILwaPPzmUqxF9i/T21335n8i7jRs2auFeOocLYnQ5dq19ucKP85/6
bTgTtXoKaruKjjS95YuM9QSlxnoL+CxAVnJnnGs5G+iWGmipqcki0AJ+uYsQiXgTHfyH8gkPgp/j
j8jyyfTHkeujvdGETf7JWKi71q7caR+tR80EnmFHWQFrhu+GMzPfsNgkzmy2p7jW/E1094uP4ZTx
Vo9jvUl/x9/8FywY7z7ZMcSfdXvmtHt73rV/vvEFGGe6ifNhgBTLqBHcjnz8KGH0Dm8iTER9VZqH
Bv5Hv4k0jx9/NjZp94H11wjTgitYBNu9SvLzAOnAQQ+JQb0r3SXOGm3dIvKHN/4fAn2BruS/gQ5g
+q2n+iI5MbEoukDcbqA5i3DnaEtf4Opg05Y4+j1v7ABS27uPjwjQacauL8FtHGBetN2b6G9iJuG/
c8TqCvevdQIuhsiynI8WBqZ0QpQX3e75i+byunInxVYQkJy4MmfkkMVfgVb4U2JHc6J+msUHAZfy
DzE1tw1iHg7zgUhmDYIWuRJ0Nxbh/FCZmcA4Lzs3ZO3aufyu/qiVy+VPq/4K31whSb5w6xbzDeIw
olT9j/LZpVLe5olHz9hRuIa7JpCRh6bNliyzR8peq2bw9AFocxGt+Pgn9yLse+AIqSNq0p7gSG38
o8Ht6SNTUmMGJBSy2EZyamV2zbFwLS3dqHHpGeZu0i5CYx1TpKu+wfEEG12ISLZwEMjkkjfQoIKa
QBJfwvhaE3w380cYwe8bnxlbosULVgu4/uYhRGSM/NYQDynhlACHRaIS3fP8a/oYarZSWH1hna7i
iLCHOX69F5EHm68l1jM0hsrbf2374ONnyD1kLMLgTWSUktTQVapnDyJOSJ4i2TCalmozEylPG0uM
tr62J7iX9kWCStQkLkp3kcW9Pa065dPHzqU2tXUHKttnKLe5qNnCtZ4WwZwp/8tKOKTBI4u/0/hd
KJ/FoG8kVKIjthfKQ0XHYXKExeJa6Y8S3rQ6goAJ+NgHD6wVvJqRtfRVCqchv8X6NYjzrdA7rZBu
y5QsuEH5NbgazfZM5FbOy81EIWMcaKCBkivaa1YPWz8nwxrflfc0OWDHMDe7eDjnFLPwrTFhoY3f
KadYCyiRdz9r4a7IaUhoXzIxjhZ+9KGFm1kFJwciY1JtgyhgoCNo/jJV3GhIbBsO5oRrI9AQzQEJ
IWlmLtNCCI9OiiWcpK/Y32aKaM+EYKW1bQrSRiS3IcZv4lFmh9XtReGCy7lBP/yWUjzQwilIbW2R
2KF1KIrnjOopBgASMaxRj/W26pCO43csMjJT6BbEZWM9ZJjnwFrQLJoa5W1OLKfs+ETUJJKPGZBI
r3zGQ+5Y8X//PRv2EOKX5dfrNapw+b8v3i9uDhSqpd/FVDPYTQnRkAoxWdiZCmmRNjglt3zIBhkZ
iiwdP3Nrda0qJw1TQExeZGbtcs7XIH/Uhvbma7gzkvubGvEZ+reMpeEzQqps0uI6dHj3MKvOA4Gq
0aLUbaV/ClfZWGEDoWMW3XKMw3LkHGkzA5/S7TzmqykBlBumdkSS1aC4HkOkcTMcBOta6AamlfxW
lj2ptpyZEK7sBzegtDhfGlRDWH1IfJBeQJ7AQ1x2/CA7Q0fnQKYn09C7VJmMgILko29YmSyOPgA0
UP6FECX9Mv2YE33fToCYOBX4YDzcYtp0bLjKEdB5RjNN2+AQDpA9WuyDGlfmGiq4ps34vUpeJanL
ksaJGeMYFcPZ6CQ7GcA3sOKhf2urg9TCjOCiygneMuZo83yTEsspHYkJZ3E70wTE06JnTkt5mvwA
5HHyosjkszbys5y/9NZrZsQlX1UeOom20yzwFVKwbZXpqHK4/XfZdq03MYTa+tpm8unxiLt6ugQR
1VR5clIWVdN1K3MZw8gNkPQ9cUbVfnXll5lI+wGXlTe97U5D0YKDxqB0DL4VNSDTIp+QkM2YDOem
CWRXHbhUjvtsfWqJgIrkt1f+TBD3BiGDxPwpjcjGblG95v5F09t1J1/SxpaQyRbMZGjBWvEZenEh
IFZBTNLIFBCrz6rNRys4Zkm3r/jmFdaAhAr1NevCW7agSSNgIf8aUpmRNbCIqGqu+lT9S3oOQihy
KOb4S0DDUliCQwoBR6jeNOkNvH+YKWu2uC/Ml3QaVzUXdGlKqLbgw4EC1KH9JlBiloI+XcTY2guL
2SmKybkko10o+k5eR3bMdohrGUgu9TmB8zyVWbSia1onsatY5F8VuaIfkM8Tq2mZvhnj9iHI3D0V
ooay9WIpWccdRfZxPPhhCZpShCU6Zme9EHYBiGmTCfZxhkHZkf9raoz9j79r5MT21dhJoD7FarFW
zH+SsSAdwpW/bGWCPT2F51sb+z4PV2bxqRFPDJq4T4rcztKj1MNPyk5juIt02licOSGRb5zjUBb+
1bqB9tMtZfOmDd8ZAZ0ZeU0CHwtAk4k4MUIr2U0wUYP11EWbkICuBu5u9EwKiSlxS+vOEb7BPtru
WlpVA25oWr3pWAEWf90vZLsybIHONTtFEc4DAjcdVDcfIxi9GfcnFTkxC3O7HFYlP6QhozwsuVOx
90N63Gf+WgElEvlnXt2jjSysFFtt22QG6de25Qg32vE5VyIYM0IGSlGVTwgNJqaXTylErM7/nsRi
LQEU17DyjFVxOwPiZjoJcQURigw6gbMh/1cXyVqcLN7lnzUiR6j4Q2xt4JIocgcQlNRIynQdxZ9W
gja/O6raoaW4Pv6xRoLSIHvzSopz5kK4NdbjzCQCfo1SMqFw9ea62xSolcVnmXLmKkfNevrAHSZ+
vEVqmzZkAY6q+iD3ls2rUW1qGYk3ET3d+k6xia6XRajMMFv8Etloug+bL19gU/B9x2eeUVVHlyDm
4r7NIX1xSs3Kp2X8Ez+D4UukhMFlICtXmcc6YmVHDFP/VKRwjVjtSgZ8KWAEE4hc3BWqn2Gob8Fg
vBVd6c6pxVU+2mJ9mqzpIlHlpFCWxe7UOSZKNyt6qSQbJu4j4dFInU73TB6doHgtCsz4aiLaN9FF
BtyMKhWDX0SYQiat92hHiXarv9iSdhbLWR+YboqocBQisJjuu80p5xfN3voWDetLn7KNkYlAuREk
izDelfME5GhAqd/TSUKwbmlQlCV2krYKlntE8+bgmGgUcQKFgWHGGGVm5PX3UJLWQu0xDsIz18cj
psvWTGBePRUUrirykmIAm69gqb7j+hXRkE6oeYrPpjlpkqP4WKakT+CKAX0LHQiiQEy7SorrzEWQ
DLCK1GLHhwm49fmiFGt4WKL1GIvvlEO4n79y5NEGn3hQngWi4bZdQszYJHIFPQxSWfTfk5EzIX7n
ak6BbCWhY2lXReaqlg8awxwBoz0xomDiZsEZm0uMctnMR8IfgkUcaJt4doTKCfxkqxAYVB3O0ey/
juUy2HL0N4YAEJSrWpV2Rvm1ZDaeD9+kP3Jsnrk11JaKhqIefQ10QQJ0If2iMEkBi2omH9AUqY6C
R2aKjCGVntSug2I1NqD/NfMtImmuvbT87kvpkum+nQA4T1JX5v1qbKKBiKxDI9A32Sanm1MRbqEj
HkQ8RSSYZQRc40T6lBwFSXkLJ8Yl2uty96apI4VQR0WvozaWfEO8Vqit6tOHpjPaov+TEIjxxzWa
ScT1YoW6Yn4XMAcLIt1Z4m9EnOW+6q7R/Kkb5qoQrikAuZRbzeQSo+rLT9Xkjm4dRYuxFE7sPLpW
EqeG6aWTo5n9pjMvZvAvYRnWkbMESCaVqaSobbFwguEngt33HloaNW7/e5RucvHTbebinwYQ1gi5
4nnvukobwhr2iYx+DxM/1hrhMCsoKzEyTnejmaAV+RQk4V0kcWzSr4b7yYrsrLimsJZDbdr7g61L
2kaeHUrPBeMCy4WWZV9dFq60DN+Pcl0a8WnGAa2N0MKJW+yGphycgRC6GULtqmrOJnkMl3JJ/JSp
9S5Vb3mP7gx1JETycdPO/c40EVAABBsMTyLETbCaUgFSCrH+1/CDj4RyPoP45sTNuOwpgeQLdgHu
RINkUugksZmzTatpTPEZZJ7nWVG3sB96AKqqQ14m4iWrFejrG/2UtWiQOIKykDmDIiCADIjVmiW9
wORJeOCAx1YM0Kpr9dUPP4t9kPurKfwcGFBpFWbn2mtXpXuzxW8iLYndIMOHxPPxa4kRR9lZgrQJ
EwA5eAYUmv0KNXxQblogZlZw4hGV/m6JbZf72QC53lTcRlTafYZcZmtcRSkCOpK2nPu2blBTGog3
uPBDblCiCv8QAZIMZbtvw1UpIYITO8Lo+TqJyk/dWvtqPmpEHUIP8jOPHC0Gs4y7s6a+m/jTPQP2
5OLmTEXCp2KlPEWJ6T5OjTaot3P0ZTZYFgbM27JHRJGxFYPiVouXhPLkmhH8JQf4CGRyCLl+a5OX
puIlzcUxZEB+mF3IGTdrGSOlYaX9jSBWYxIsv7WtAc2UiQiP8SUpx75Il97q9Mx11xm/HMlp9Eob
LEfTTZXFW1qsFGu5EnVqjpUbMEhVSDfR9+LYGUxsYyCnYrcVXVmaJnNE6adhHQPOIRkpB0uu0+vN
ckgojwmwT0TbhhZqxeCFjivyl6+hWrqH0qkR7g1t4Dpk1GOgrFfbYQrRvtnOmr+dwPUuz4gXKTXx
3oCA13EOFV226zlfVg24pDE56jG8Ss4Yw9+bAt1U9qVPWl9BZ9TGo2gw7Th8BzUGAIy++5aj4Dkh
BnZugic0vs04XZMdy4q2UrjjuqJZIoAqKk7k2KNF60JL9kvFjIR5+dhx4QbtrkFrNND/kqrVYFSH
RvkkBu4FxruuAR22+pUlwtbk2vQ1pqU5ySdHsa5KR79rfCdxallbtHxis14zfLQJOOKWG3b2aXEo
kOJxBhi9IgKeIV2WZd0KH8srMJB1ljfdekI0ljp6xZJDbLdWqV1RLVi2wcD9mZHcjCIQ1aIe34Ty
fQmclvg8MrxOA3BKX1/z+Lxdry/7pTMLLtllnTAllDxr+SnMCGeLPyIfrUnXJluZIzKpiAOFyh4G
JJ4l5Jn43Qov8qhueXxZbm6y9i9guEGuHSouJKmoxoiWTUrgfFVFjNczjTeF6LGiIsma5NVJ5bRS
MuguufimMwEZIcIV5aVEMbERe2i3RKFvJsTQBBqR9tvIVzorBP5KBCB5+phqhszyZ52jTiO3yqbf
iC+mO3GzGytCC+tai+hT+As9Pnuh5CwpZGdQaWx+8xq6KmG87OgE24Pxy0NvMoDkOXE+x8GUOXNA
fXD4Ka0PrhuFqmrDTMlgcA72W6nw7ULk4pduVY+Uuf+OE3iEKLkIQSYSiIQYeLbOc/qr8hB52YNI
wa8Y1wliEJ3m4dzRdGoeHPgq03RhRgWQ7GeUl0HzbN3j5iFcl42dGri46JgdjY5c6G4Wjzdqw1u/
tVyCxXWmz44pZCADqfotfC3ibvmyPI40+bWk9CRnsH1NHCfimx5UawELGy21R2MjZ8KWemyWu35+
jOjgpR7OmrQjk7WAVZVvxftRxRgAyLVPvXJJiwf93sIAzwq2K3rA/1qflC9SzOuDFpdv5sOYABS6
vUwBnihKUhyRGo801e+azqyK/ypTwg5IDX4orZUfn/pGKXlDf0uH3A5jhItlSgkfp1zJKyzUYcPc
A5ijyRXSrx45U47kl5YFvlQOVnJyXzJ7hYKfFVyWcgZrkUU0uW0x46bwyfQPhWumiWMGUnGA4fSn
2pBbF40Hy6Ybv8LuMgnVyqIkF2lnTMhbjphQZIYA5g1LMukTTxd2VnEMQJkvcQ3/YTAYwA+/VR94
BdzssCRIqulb4aAj1zujVXdtK201GteT1iFr9v/1Aljzimbh8KliKJtLUIs1Lj+N9DhFh4vdddtx
jPL/is7k8EDPRZo2nO0D88RF8CFLj0imk81JVFNdxJPVWjVUngk8JV638dcaIm69dFhl9X2SIV/y
rpc9NZMYLAdXwtyTH198xOupyv4vBRoPb2pCn26+aDyupdjBlg/Mj8AkH48Pwexyq1rEnD2Khbmg
3Vcc29L6CcRrwLXr647JF5ZQxNfKpa6WKS3qJNrIhYyihU8pKWDlLeHV0EISKkZNi2tOq5KrrNY9
hqIlCZQvTZpsssNJpW29nOQ/E59UBS4uPExkPMKTnnekTiADECWnuyZLAXfOdmyGXj9Z+aY2m4+s
5vIjpyXnVXArXRJMiXFjtpditXYnhGvKhOWSDYubXmLOfb5a1KcFVC24Q6tHSjEdZaIWRUwOJa70
qoHUH6JLQUkpe0Zs2TELd9JEvjP/zoCPqyGnVcjLZif3TbrTgh+dIIHFnHXp7ho3A/fNbmIFV1G1
zrthKwV3UTpm1qXQys1Ar9Y3THIMVGOjdDWSvaTYCsPDCnSENmWiuoruEXFEXSB8oi0tMgVXZN02
rFrXnOg1QAsXTNkRSY079aomxrmcdwYJV2cCZCxI52jMRhMgS/Lf7KcpI9wZ4Qy0COQEdOVaug+o
VZvJ/4/R6JOfjASD/YXAulwriDxKybyMAk09mlp5y8CVJGxUAOTi5HP70nHFmnybWkiNqfaohnwI
Ioq6ImaCDAgm8r+eK3IoNksRj9BO5m9Jucux1JGwt8iZrIeVT29lQA9G/EqEXSeMG45v0hqzOOZV
ZxeSvMZrmxp80QLnZGmlPXBHloX+t8TNlfAKcjIE024krxFStx07xzf7m1VFTlnSRCrCHZabLLJU
x3xa4lxmAxhAnrg7Uy7M6H8cnddS68gWhp9IVQrdCrfOGQwYAzcqYGPlnPX08/VcnFNzwg7YUvda
f8wJ1wUFSUHeqOdBc2JkpEr4twJ7dg/OwZN6GgzSm9EdhpeaXJjIwrgirhTqLtPiYrFEZwOexuRF
64ksn5onrwRj4yyfOvPexegL6I6aK8YTHiNXPKDcUr7AKvoOcyDPmMDjlPyN75grU+MmFN7d5xbU
ynYj2n8INpqm2Lf1Vh+vJT0IQkXMpu7K8PnVlXVo2ctMPuEMJmYUFzU1qdeZK1ud3AFAkxgfDhSg
ICbc0rdRBaIZgWmMxU23rbUIgbwSPpTgwrAwJNBKFIE33Vem/cKNrMz8mIMwtuKlqSArQTx67awZ
6Jf0/l7zwC0C61ULeWJ5xxpREmaNYbow+CzgLyNZbJJZG+hKO3mtveHWmHjTaotuQ7dDDa8VL3Fk
/9JgWVKR4Hq00jqcIHW06r2T2xE+MvSY0fhz1cFYz8U9DMqD4+KaIuYgwQbaUBOexutqQmFG2pav
T8s4t1dp71ySjoNgwtTKhcwX+h6zITqqtwPPcdv3m7p547OvHS7atdpdm+k6N69CpfXzXhvIhooA
uY+2QRrQtR9FSrYmDgHtBKfhUjJnvBXy0BMS6JEvhFy7fO/KS1HgpeRb8GPz7HAOVNQlzC9DRnga
s2H4DUzDtyl4vxQ+Zya4/gdyxvlqg5RS1JD7lXih+UeSH5YQMW8aK96NLO448Ikf8RzQAkT2AYbT
yfmZyGLX0/45JZNB8xtCIGZqCj24EcwQD2iLAkbRj6h9hyK110AXESOQZMXunvOMJ0q8yVT7laW5
czxd6arCLP6XYw2v+2HRq3nY1m45jLPfEOkwfWZVcYzii15Ua50vN+Q1qJJ3D7y0GIi44ZSekZDZ
IVULpDab3zzuZX9QN+dAsjmf/NpQvAMAO8KVxmqXifZvDN9aEGx9WGYYTAr2WwZS37v6RO20BVLG
nFP2OEJ+cAoVzY+DIx5BiEkaE1u0mugYOWNL0MjEYUvuGyWfYbWkKkcUr6TksKqGLwxxMQce45RJ
MHXfLEe5ze0Dx/SAnCpGFaVD6FuA0r2BqJCPOBbE+DsVcfc8QlN08kAVnQn+PUGCaL0aQbHyB7ER
eCrKzDlzSy0tCH0nP9dsm1p2hcZpXQ3xSL0OxuWouau5pgSIuKB5rJ+M5MOMkZSwZNdBdGUDa1mt
pgyWNmSS0xmr8ugN3YKdvThpuFcrLEDKMOgb1F1zg1IofW5sOiEIA2r6E0Bp5oploNNSg2sS/mWr
nj8DpsxNA3J8jGeJ5LAyVkPiXkuTjIRiJCREPiIwS5BEzbyBg4Id0obcXX2WiDz4soGMdUCtOsY+
XdHVViyn4Mqh2tA8p6almWjmJp92vYeRGSzb4NLj7+dWvD6m1Mg9udftcyqNbRig1w9QnKDesaiN
13NkeJekYZESR1nXJPcxeLfIJ6K15j+nnjhwA69zx1k6MD1RZ+/UV6EeRiIy6oD2gCp/UnOWGXqX
2cYJ8KagKvZ8mB8EQYRO1ItIXBU6ypN38Fz4qCkt9p2b/48HpeZWjf/M/rF3mX6jfU47Xc25Nc0f
xqQQjXUXkGhmkW0GcxIJjj+nJ5eC5LPhY/SwB3n90oYyZ6e34+JWm7WKEMPb7mHpweLAn29TFSNo
bPHJBdi1/vfMLW9vi4ouEbAb00e0P3WbRqBVLNW6/Rr8/U+GobuqafbONbJ4Me/yjyRMeeLRDD9x
fSdSIyzXamxxpp8YxKAf39EIJe0EbE7PKAebNitXGgV7gAQrSaBU22EMB29ITI86BPEVcJewCXIa
L5P0wHfekQzXSmthDe9G1f9zqggVAtk3CiCB6E27PV30sdxWOgogjeAZnDwBHDST2zyQ1d3In8Em
MHh41VSNbrASlPQVuETCR0t3RpbgFkGjp9ji6tH2j8GRf0zko4kNLvhyJas1elHdO8VtsxHJP8Cv
BH6v7pJDD4hRl2il8v5j1AjZEeCKJALN0JIjqRjWuWbl73prNwpEjiX+ybbbZHF/VsglUEXAF11w
oJw8jVRliGQvPnki3GaUCfCHqycr8OBuJfVe3VviQY8k5jJG1qmlEpKU/Cmujqql7zChsf6FRx7K
Q8IhpsbVGZPFVqRIKin96fxxAd+4enE1NvDhof67mBkq1G5WR/mmgxFutFXUFauEREn5oV5ttZyW
80vn4irqiJP0hnPQhOd2aEh+YC4IQ3NbJ8allm2MbiT4QrW6lE70krvOviXpN4QoQr3oj/UKicHG
+l+68mhaZg2lUfH/DZl9A45eVk2+cwF7KsM9zt6uY7PMviM3WSbykwv93HfrPvtgb92mg72vGGvS
1tvNGQSn2qUXg/cYTHSBVbuRIeaOgJwnV1vDUNoRUc/NT8JkJX3yd6q728BOls5atyVaBiREoqVx
JV3P0WdvMNaW9A5X2EMYGgRiHFCeJ7fTNzlDW0RAkYapmU+ua98TBKyg4cJC21oh8/S2MYhQmaJR
k/aPg3wpEO7Zp396tJd5T+8x017jiI2Pgyho7x49prQ0CkC44o9mK4FYASjFt+qD4WgXmyVcaUla
1EfSlcckfhZuzQVYL0zK5EYklFvB+RPvyplPe287exa0Nu6eNH2Cc8W/Fa57iQQHkerACM5SWiKJ
G8iBIAuoEA9exIVhkAqmEfHWRlsfFcHMrefkzZFhBG+pUe+c0P/nxPI6BN+SyTIZ5r3iEsYKgVzH
9VQnZOeb/VGL2kMH6q63cp9yLLiYsLo3O3U2enOdgHnMIiYEjJO5vY5Z9zOGH1m0cutr3Qebsl6m
NZZbmT2j6uWLAqRvdpqVwl+NZ1MXm2j2VkKjHch9CXito0Gj6/vdGW7T0DylOs5cs1jb/C8s1nPK
Q550G4+aDGc6gFL6NMNmiGt/YmpStJvH9zRJ2Cc+4oJ0zZjkpRZFSumtatquuCv6AVKNZcGV8Q4A
O0n8Q23wuznNqT/3zbj0fH1bejjKqRmfBLoCeoe6Fg1BRxRZ+PDIZvtrfF2tVzEq5YD4SnsifKUM
SKBpn7PO3UUyeisSmwPbXmbvWuATiWasK9+GJ4uPGTa7FLhCOsxhk8qLK/GLsS9pvSrG8tm6gQ3J
DNaYPYwqPlRkqSSoawYTvror653N6xsCuUAqC5A2KB8BnpkiPQ4TxgiWd6AZ3SQfxj7AKwzIzpyS
dG5J3m+OlX4IDyMbUkBQY+uRtS4v7kwpzjFF/B/7zx0SiSHeWJygopkB00hBiBFdjaG1LmL9Tc6U
rHDbeQxgE5APkgOtn1YBXa6quSeFe/euLcUSThgQgWgcZGCtAS4DfgaFDQ+xuxT8swMEgd1KrsZQ
e0MgsG6mk98Wu5r5s6hfBXQ3AzjyCm3lAF1VdGWwsnH/03iJsBHq3wVeCdtfc3x08tbk9alGeRXH
dIEzAkXNRfYcSDCYeUkfoMQKX9g8HKO8y4EKeJ0CNfwL5s3Qdt54cPhqnIMPal/Bz+a33PTWHWp6
ex43HirMAahX/SuqJeF8KPgRjcZQAnZybrz8aKQRb0C7bm92k+yZqwvhHUe2AbMXe8mLZVjbXHwi
cBF8Zg25O8X0V3YCGEN9Djn5pEho69F4rnsYTreiLyq+1jdLh8se0H0mcj9nNXWOtDbZG5EanzM9
bVKShwKtEqoAo0UE5SW5SlrEwnZxL/pv7j81zKJG76NbgpqEpFZaEemFNJBHBu5BE3SY2e5RL7RT
hweh1grkO1feKtej81PHrYVEyXQNkoU+lNrFwJuud6o/Vwseumzo64bgAaCq2FFLSLYyhNwD3eMI
bPPdTIhb59KMULb33GSg6Z19g9yw+o28B9uJIt0YY+20fYq6tzS9Z85XC4HM+BmE2N/Q4wKyRjq/
0Fv1gfmRJHzQQ7bZFzrNe6Rto0Jw0H8mrCxMTotciosA2u53Fb0nwr2EQApcahlznRJppBa6cpQd
USpW7rBzHAe5Ku57WS/lWtmsJn07w3LVFWnEatmE0Ovqbs8vUbKuiW8r746W+ZxMRBfU70LL6CJF
uN6ocbBrV2MBlGqhXpSyvZQ62sYc/M0aoCeYrOQqHI1vU0/eZMM7FNEZ7H1qdDMFHbXfA1upo0P1
eCHBUOP71APpl+CK3kHTSS8r+PHkMvbulmqJdq8xhLqJvSBViJOb7XUg/N6gXN4YVl1Rb/N5XCEE
j5L+PAJht8LYIm4Z8+g5DkKSZzqJZvllKCPOJEwKnrWe88ZeDpg0R8xr9bfNu5vr9jeUCmpl3hrP
whmRjS8CodGwMxhgi8xc9Wb52ZXjHrShnATjaPU+TCSKgCS406GygZTmluKweDr67URaJmFbydqj
8ckaLsQTmgX7qf3qeVfNN4+xfCrEQNdlvZ1LzCbhI3aSw1S+TOBhHvOvhs4oYh0mSAlg06POs5AN
gZ8Ipvq3cjS4EaKPkI3EdShGrJOLy15r8vDqgXbUSb8T4BYjL0uW0GtK9qxbvOgZqExvocHXj1VD
QQ2Swr0b2LuSx3bp9h+AxQzbHZtF2IzXOrF5fZseQXP73lQ5mpx4ehn7/NS2oIAORFfkAUhrzd75
UftsYzy76X2yUR3708por1VoU6/MasWtmM0VPUTxFpJxZ+TFi5v5G86fcCbiIC8ZY8KnpsQoN6I3
GEw8xbn7Z7Ffu5Di3Hk+KmppQArnaEOH9mANPKUFqOtYj8Te1igNZHuoAEojVqlaQkvAV47+wYyQ
HjC2ten4UXCIz3AP9gh252mb0ZhYKjL+bpxPFUCFRo1fg7Ft5JSY07NdJV9jMq5D1FhiFl8Vdk58
6eztNQVvY/6V4W+qnPjmGzqWkVx9yuw/NAwqNbLRASFSFkhIqkBK6UzeLpruVZq+Inj16P4br8Wk
H1wbZVdEe085a/vWCe92AthbUvwdArAMqOSFuOjJdMwDaMYYOHMGlo0jzMcgntfO15+GirC6FPqd
lK3Q7t7lPXDRbGn6VoNosDk2Eg4su1y5NqhTqeOKNBP9wKH/l7vdrnRwW2Xlq0tWlb7vQQaj4Wkm
H4FlsLfKvQa9003bgbjgoO/QpWdfPvOJa3y4osF6Snx50B5TP0ClQ60JGQOsenZt/YwGg12Ikt5z
32ZqFolCF7vQiF5InMuiRwnkzg2b1d/QHEe9aeKNcJ4bEiNNh366choWsWY/GQZBhjMpr+6f8N6j
SQMEpdajYX/ywYzkssYn0tOY7gQoY3P9hojvZkbGhldwbRZHOM22lKuCP6qjcnQmiAqVvmsS6SeW
HiEo4bjpJvNzMMjV5FzliV7JYkKvgaQHYC9KHlqo4RyxYGa6vY1ihinfgagY0C0JnyqbKNqpvd42
OQjIiR3xRIzXNkoYbud1g6HA5ljgeEA8zX0NQCZId0206Ztjs3LTE0BdmlybdLzB0G9m9heuLUme
ADm1Opw1zlA14axiG2Eh30aNxmtGFZ+3r3pn0zE3bRDuDeW8DrLgERfTsql4vRrC9ebp6jJjCj/Y
h2F9DLz0bZACaWmBorU7F4xkIcPRWImNGUebqJqQGTjgr+HBYTaK4nMis7WYVcixjoyv306FjZkh
XFtD/tQ7BGCEE5w9olVUTPsmOHC98u9heeiIJioPKQxkjUSdLWgkUAUFGQQI72qPAEwd3jBIKR9Y
H+DALF6S/hUcaQA3zrj3UwMjFN4Ssqwqsh/5gwU3ZsSfo9PFloXhAQVKheC3Llek3ynIR4G7ShFf
yxfMeiPTkMHN0SXrerJeEKj2DJOomZErgbvjtXOzYqsHPp0qktlkOLb4MQzzuzKOfh8z/J5F/8UT
v4jHO6LkwcN74H6lVM478/yiMzmGxJt6Fvs4HXnp2R3RNhN5VdwDSOiMVV17m+xL1RMTjiw6Ty8j
NTMe8ffZ+RGKRZL9I5b4oypmHhlrPSFIn6fu/+Bprhcd/G4hvYmplo6Utn/pJ/uo50DpJWq3VE+O
TYa8wwsw8viT/4/hCtyagwyQ2Z6twzxXbxbmEvtiWAQbxu+FhZ9oK/h5yqp6dsx2TWPjjAIu7o7o
rk81EHTv/iM6dEKjUkTlqkJPV0kwRm2Td+w5HuV2HmiXuqkjymVdLCrVj/oD4em3urUe3emox8G2
8398D6rlWVdEOWkw8SMPqm0UcJCDHHTaa689aXAqyHrc4VrSYF+P70mRrUMXtqVHyzvR54iaJZzw
Mhf5vq8pj2pLyhpJaLSo4Km8Z710dlZs7Zog+Q6Qn036UgvJV4Xw0Pm8i7A6N7LaNORqulm6yo3h
hDMnKGgKRK5T9WBQTb2COtzN482qvwvo4DB5eL6PTbTasEmsKiXiPSRgE3CurWnQMnWwGvR7tNNG
7JVxYe4RTATQAg45i0nGpls7iI05EQpaBA0CJ9LnqpAbUPKEBW9gqrW5ng0o8hiL/JABNAxPbc+I
mix9jvxuQHfoMXG1Fx6QtJfoEhCczVyfUfOXavO2YoEL8FDOInmyvIUc7yJrV3xohmFs0ix6zr1+
WwvCQxMwFoYKI1JpwC8CRaOUn75k7QmfkOkhfTq1Eg/Fht91rm6e65HIfmj4/03IjDJSmFLCNhp4
TaQDUYlq8MeACBI3p3/vOMbKFuUCvoKQH3uV/5q4N4ENTZ8Fmc8IaWY8HHv/Ntv7cLzEHNHC+kgQ
++oyfnL4iHtd2/PIxvGlxh2jte5i1rRVjsgCSx3DyoigVmfGzMgxEtgF8KGOzT4vp8OMqtWcglPJ
rW8iRtegTftiOuiEBGsIaXIKRAWXCwd/yDaGUk3lueeRIH/8KnI6xc3VjBQsvMbdNfWuII2Zn1I9
jFTkEGv3ikYmOYJ190+d4xwcjtVW6jfbkwiMbl2KIheeo7Id0PQv7hOfwZMrYaOXdJFujWtv07oR
3lK2VU4wh9Aro2SfQTYZxQeEW2vcLxHeFRNPOT+u7jDV4zSx+TB6jwZj7HLaJaHiaeVHr27/JMJX
C1XxSMjtiFEt9bOXFplQmcid5kJGkl+LLaB1ANE2AtUstl8E6WiIOxNNEtlfxe+o0HfqR901HIeS
+QgUPA1vAeoiZVDA1tBZV0M+1FeaxqeWVPxylfCX1KN8o572jod3wgjT/CUofweWYJ9hKHXbXcBq
XuQugPgFTqN17w2xVuZbzHctq3CvIPCAQ9YgHbr2N2pMSiOqLdnxlc+B5O5858UUOPKl1E81+4z5
vxNJ9/SnDsGahnamvPvmq4FwWXq8W6ggu+xdKPRlOmT1n9+QWZpsQgzmhnzndNFnHw1TcO9qjGEj
u0gDPW+QhF7VEFkoW/kwNfvYdy0RDXe7+BcY067uq7NlJntbmeN4XAP0ZOWorcJZPxTNu4kmRI20
Y3Hx04x6UB4scKSZqOWy8i4hGvKGX5l5r3y1i6Ko1yZ6CFl9JCBLCdBBM1RvhevEC8ZY/v4YSvCo
mbl4Vg+Uy/HXOOzAbncUrhKhl7vAe3YjRF6wPmotKo3dRKQ8348Do1vXP9YElmOXR8O5WKRp9UxV
4HA1THBZ/NMtHMZchxau/HY6810x7Trs8bjs5uxUNVANAzYfeunrd7PfxsE+gaccyE+YflLyfCgt
4/fW8g0T1Qqxkz+yu2FczphzBNk4hnmficl1cwfMflHDdTkdDBu59fJoBmvvq4peoCCKvl/G6C3j
5fwpnDeedd4DSil/ESiBPOHgJsPMvDYm8bAsDvG4XEzhSz3d6jZDggiTa7wrsG+ss1fXFFtHnAUw
QFV9N6m3w73FKwsBwYy87LRmg+9N8zGyT9qvNuBOkmduPjRR50gZtSBSgFwEZzs0q1NiLvaLq+XF
y8bD6Xbt8mLFRc1+o2FWA88vOcl6eYsaZHAS52AdqFY+7saWg7v+Uw9c1Cv7+4q/vzaBlP4qCEkB
bDIBIvSN3TiimAGgDGaxjoGLe4O8YK3HUHZoedSnSOwMQDtBoro+3vAv68Dd+sCuW8ybwF2bbveF
WDL7/9ZFKV1gwID1zRugn3Vn63uPn7NuaMQAKw0QjEclvd/yuR7erBwhJt+w5WgnFwUlBFoOEl0N
VzVNSE6Sigm1ogM2hTZEtepajECABQw6/RQz2G2NDv3ltiAvDmkD0quOMDxItk0+4vTKfqroYqMh
j7Z59KROGDF3x1JvF9zjiMEx4RWEtM3uv5SYXidXRQ14bkm0d0e+WG3Q2Xa3BuLCao7vfg7BPfxa
7qXwHMLQuerSl0DZGXMsJDGqYXyRVrK12S3EdJ/q4pAM2YqndZrsfT7NqzJC9hYrfTZhSzlwnX/K
OFQCfFZj+KVu5dj8jQtqz8q1wd9Wt34LwgkawgTYlKKI479549+j7sVHV24RcB6g4S1hX0z+9PXY
nMecCYMnDzlq86dxYbvRX4IjOgiidRuhw6I0FgHyWLyX+Z9NBgYTNFXX3OEQeFn8U3B7QaH2xpYd
O07+HGgT/nNSfPtcVi2FdTYCapgqJkb7ioaDjo+cB7jihitgOsaq5ylaavZhct57tFBcgQskgQ1p
PSimKyKtMuNTq/gk80sp4p2Wz89uWawxx+ImDL18z/fnTu626cWusTq4HkUTUgljEajgtMuYmor5
eY5urrq2ELopVgxbNL8s4AbIxYMXYpaARzyi/g1dD22JJCb4afcTDoe+f7gm4JqGPYsEN3jbwIx3
/mz/GPPZ6mPkPxiFvXebxTSGg64oXWrXk/QO6tLsTMYMqnm9RJxc5YF3gmWjsxWBX3QaF5a3LwAJ
1aPmcBHUBW2699BujxN6pAKxcJIwW48wHdSUMBbhJ+IHQ/2aNgcdqTd2HD7jZsKNTdgRrud+U4m7
3xJ7WoyXYM0+sEoZ5ShmkWRGDNuMu8sxUbewgXvFvRnuevIjUYXxpWnsl3ABFURq7zGYzzye/dc4
VbyOKjwZzbg6Wcx3Q3c3E+RRxVFXmuVBJ2uSh9ulEalBrB6OaJu/kxhxuesdGvZQ9bKnGITZLcZ3
NRiNvEs+ctFSbEefouMShruG7Zx/lHRKgeatlp/97hl5KkeX7ZzKOnoWFHmT4yIN/6eu7s6MFbEg
h5ddKeW7LUtmbhM7//ezR8JIRUeRRZc8WmEb3iJkwAmBXhDULVPAnrCq1oVHQgaHT3Wu/jw+pZqY
c1eSGwHcbLNfRMZRkl2XE2PhjzyIOb4j58sovgQAXyt3qqyLbw1r/ZGP1le4lcJ/AbtxZAlnoYxX
Kdu1Zqzt4OD34qi5gHAplbvtuQM4bcfxoClDmskqr8V70sbZTrxkOpWefWQ8WPkkGQAAZIHiqD50
fh7Qwioiw4H4dYKq1FPHSlgk7zzF4fSusmVSAP/BOhtEd3QdJnDGjQ66t+5CGOf2FPTTU5m+GF58
xDX36vRMB0a1yfXoUczfBaY0HR3iML9UDp1l1IwE2KqGdaCt8Ncnd16RRwlHhQIGMEsudGPbkqQe
nypj+0H4eTLvcvxE7Upr30aJRXlbM+wnx7T/DLtzMz45xZuAI2PEnIA1/XGN0JQDebJdYCu4PqYs
Ph6zLJ9lVh+sHPJjOXINAEWUd1t+ef1nSShNQOQxKdnJsolWvBHD0/hHnsZsbZCphcnKQghN1Osn
etqIIMNok2KkDE4wBwMUDqmrTNxim4g9fEOaYTO556Rsz8X3GIJe7jNKpBioCSuHEHXBfZF3rEtc
CgYIC4IXjGaqvYoHCuI8IK+4onuGbBqB4LaF2WvI3g7wFTbhjgd7rWbEUIh9wcCjCYd6i6t4dfQl
cRFdQ+LAinYDoki6bInSNe1PCFexP9zsbGMTINpzjfL9Z/rDsdGgIA8I+FNdFq6++NUkNZhttLDc
+WLLE3qfAi4VEL/4jCt5aLRwL3TajcDPKjeGuGGCSKxtAnevpwn6CHJb25VNGZCEm2FyqzCjq+PH
9pudiEmoIUrBKsk+ji8+sxG/NaoIJI0Fsx16hydmEdQhOjZ7Uy5pQRhjtrjqmLJGecU/r37xpl+P
frUAALiyPnLKjD1wMPGihPQfcJnI7ZA+mozffzWPLwdz8efpP4ZNxah0Fg7EYJh4C2S6rBkayQU2
hVp9zlpFN5pY+Zdi2nWVAd2aU2i2S5AP65hLFWfF+aWOsVIR1H67bHoKDj2qonAa8xewKbytmLM8
SgDwXofwg4JJVAJ7uCM3A6YhNkbv2SD4zSH8lzsr6p/xC9w7eFV3MXEMLYzbxEqzGP7RAbPD30Ja
7Wi/tKQTD2ubHF3itF/T/XTAmOGfKeoq3tISb3AKRQCmMlAbzpPI50H+z5CvMGIcrJjjHDlhQL9J
FRhAsdl64PRNO3M92BMkIL7SQxWRLeT6XKuEzehPtk6JpvsKvLgou2Ne5xStyteoag5qjTeN9PKE
7H014+Eo0YlS+Iv2pDtHl3akFuQyIea1CD8elf4mWCVDd4w5hQPOVyKw+OsEJ6WIUFCQL09phv+2
uSeCAKt4pq8aa5y/qQIsemG78ZFp8rwj0h+yV19uYnfY1joSv9hfAUNBUMP39+ivYHFKYngQgvVV
88FZkoe/4+dYfVwZUXrUhxJESrBpVqZx6AClLZdk70l51LtNBXZXXxQhwE5oEYKKnpVvVgH2pSx2
Q2tSSMQ7L/yTzknVZCO2XhrPUXr6AEYuTGkO3/qQ4w+bo7stXAL6HIL6hvqWWD9OO2wE51fQgQeJ
ZNW4W5QiQbsOMa1R2RXhxFglzb6ypzPZEy03eOnKJeZYitfurmUfy/YSS/qjY9CKd4s+ldAvLyXd
Z7hLiKJXYsmxRl1xaBGS9A5JF4D6JietWSfPmnxqIvZaGymWFOjDwWLnFcqEiZfGiu8oByIePlzm
pS2orJHruiHL1h6to+xQOSTeVogX/dfw8LCNdG0M8TpnoOKF4IoPeHgHTikd3KbhnkRtRPoqCGCX
gvDccj5Hm4MKuaWOwMBhS8KlHCq/+CFozjy+jsbDXe4AoytC09LXZj56ZHjGw8FEDaaxFpS042qH
RDtIkv456bBDMs6iYCTDzn81wdusZmAr/PaIXJugA4jvaepPzhwn/JjIyepg0bjYga86tJSx7S8L
9JQuL3WkXLLzTKjZ6wSq6Nh/gc+6gHm44BRx80cDAMbnWZfx8itBUVnFGFq4AfWsg97B/nlWAB/g
dEB7OjIbCjci8z6xqlk6ARxIX4M8AjH6c4Pn0LCZHbhF2TW9uIOtQnHp30JBFU/8TxvGhUkWRE5z
Q8CtYtrpS4QPO2y3lVTZW9BaekBtiECbQ/ow2rjZhljZzB/MY0zhNasb7jQ1nfNPefbleFvLQQ3B
u+7F3wKMfwReDptzY2OHKe62cfCsdw77DaAhzqmGPA6KkQDMZ1gGU/9K34xN4Bzr5DROgla9aUOA
hFcwKLriwrUTPeSA+PgPp8RMCaj9FLuH1t6SvN3i8Ep/YTRK+R1Um/K1t7fh9AjpNQ9Oro2T65Kl
pBXyc7xSjldc9ZukQosQphuyLmQ5cqXdKWcazsRqIJNjqCPByTB/cnHDLi+SrQN/w8LNc5qoXwf6
m29AcErcBznELyIOhqMdE1pDLhDMCkrhAJ8b4/qS4SWf/gG9s+/z2yMltyRLEZMkEhPIkU12q388
543XbfJ4ClnF8vmu3ORWEJ/IJfkxtFlxwMTdOcjAEibxgTeso+CT5AwTufAnNgjWhWNrNeh47Z3p
oS6kiUlFSC9spqEouofo3CnH0ZAwb6OGoWZXE+xtrGP+AdCNviFsw9pEGiEghxmyjCkAdCbu11/F
1Q2mo022ssDKuYqepntd/QENy+GFR7/o8Hj/ZPpr2DzH2aVvv8p+H7yGkFiv+p0l1LynX/Cx5Mvf
+E+sY+SmQM8+uKskQ1u5zMDnVIDMYmC9J4QAd9e8NLxvPiLjfeYvpzAeqyeDaKieE4/p1RSnTpKT
6TJ0BRlCXORzogcwc3ZDto7bdWacY76YyKZ5yalA19hJGtwaZUMSv11v0h4zoK4Qydy91nwjzdZb
eN3A6EQgnUXozYPojia7zMTfZT6BY6a9bIJ5rVC4kiSBkvN4is84PLEflO60agV+1O+SJWQe3jG2
uUSIzujifFWC0nGX2/miV0YT55Ypl1hgr7Vol5LQ7RPmWTkcCxs7gDMaCb5jLupdVqAxgW9hlLCe
KrBBAlzyeSDAiFwHyW8XhL+0EM1EWrSZv6tWPAshArTSRVWb7S55LXayHi5DmJ8FKBQOKY/VHc3u
lEyf84BFmLOnGqtdzmNeO7+ajXMxotCBWOrgd3D7LcNGAi2LUnyMis2QbQsOLkQkyxSEgiPzXvC7
RbO/HroBH/zCtfY1vU+pxnr0O+KMQnvkqn3H/qlwARQgeTVCMYT+cSH5Od7z4h4BXFTuu6nO9o4N
1F5kgK+z8KFZD2YM4MkNWiUU2Y6/HZSR89qygYYcNrl9s51+YyZkDxIUtkJVkXvI+7jwW0QNbnEX
OZl+xdrnw1LjVQCfWuJMMpJnj0nfIOlq9kNkUDZBVHDW+LNRrqUwTOpkRl+LPJusNUnjZWZ/mhAq
VdX/NUW/IpwSl6qNlhW1/0RsY2fi0MnDtw4WLqmOXb8vzL/IM++OBIvHu+dT0lCjLxvqZ8Pfd7yK
Y8P1FffsU3OYvDgeVavel5oqDNP5w6bVzsGqH0yCjphXu1Nr0jIcbMtmA5wJsRqPJCyudKSf+dp5
hIR88lSNK6gZcGeYQUJPlhet+APCczAbsrRxpOx9sCRVsUhanMtsvvi/C2PND0+aYkIibkA/KktE
gMUxaTk9icDKyI2RtyQSz1HDO9ZEROzP9dGW80fe8cJTIt13M7ago20PWPpZ7MerAJOeM3L/pP+U
BQZs8fyqEKag+vAsAkzFhgTI9lE6x8B6aFAjWiVONe5fDFjlbvvbbEb+dsRzbUgGICDSQER4tAjj
SvIvDzOegzNbe597nX3/izwDBZfxrHjthsse02gp7jYroLh50Xmcn+xpAzEoq1dfPwdkSKfHBBLY
8K8Rpm/MVeA2KXL61qDuIwy+iri4VrcgzQ52zWlEeKEydrvldI/sdJvBvTfqiojSbcjQGzDWQVIi
XPiPo/PabVXbwvATIdHLrQGDe4ntOLmx0ha9d55+f2zp6ChbK0ocypxz/NUuslPc303j3q0D6g4I
oyz2EfMwMFiDXDWeV+SqMWNCyYjdR8CD9foItPgyPLrho+x3ffQxFVh7NLsU4N7w+xk1pW4CJmhY
BOw20T61TE/X+hOICIGvlrYrkv3Ue+JkeKn1HgOU5TUZiz3hachJ8JEWvHO3XMNg+ORAKUE75Bmm
LRlPX7XXUeSu6I0M0ZfPhnXWo4oDl3Lo0oQk65FSuAJP08tVX2ENYD34I89zxZsdl+VGLcxDP1xL
xYN726Uq2mb5I7kJ5AG9KMPMyBYkdXPoX9thwPYe2VxIIu7ZIqN4H03aUaB6bqD7qEvJzWT1NQUV
qLAADFO3HVVqlUm1WS68ibmbWTlb1V6s9r3FaYl4NjnA68NRLnwWSxJIBcEIz56/qFguPmbL05Jr
yOsxk/KdnkLd1Yzr9JmCFWrKPUcY2baXWiYNGMaH+HT1aL3Rx0S8Qo4ymDRvxvkPgucrxNKr4ZsZ
+YWSY14h8nj9KZvofY7dkbp3tMEoyv+97sYNhRj/M9mG/tBbYYOFRwIwv5ef9UEbVh0R3EwrH/1H
8968y1f9k9oURCTid3xXKFddIeMWfjimH+Hl3vF9EB3HLHoyeTdx82f20jqFjwNb06r6xP89VDyb
7eQYRBnIyU+DC6RB5BQiX4RRDnONmC7ETGHxViF1wqa5MoxbNBSrAbFMfJKh2FuI8BaoqW8h+Qku
lI0jwWNCfuJsqSrDSsWonTMCxt0WC1WMDcQ6thVAhHoYYo6qAvkXw4+ZGVdJxo3IQH6v+ZaRJnK/
E26zjkwfwVsWVgTiEkwm+Kz7qNCi2ht7X9I3aOKInnLwHcjaFoMTT+zcegKFOuzsLwd2je+OeeJN
Cp7519Mr3iIOUqS/KKd176mKlz7e8z1JvOkMmyMNs0tJkAYio3Q7t0+G4sYcsD5FEHr1oaX8Rn1a
yV8UgPPM/ftAsnnCkzSkvynK0LytLxH6GkG4lCoWKziDYyDI6zxM3QlxfqSVnrWEqRC/GMnQYNX7
AKSlKNpZYlYYpOSUlxStt2iQOCINU36u9eZYsP92VeMQt4QArYl1P3/Re3aFpCuEkniO3fILxi7f
D39iun51p4UeRCZXJbu5YQzk9AaBQ0c3A33AUkctVu0sz0xqR+94IgIk9oQNO9juYFQhMbjjZMiC
9VvMSGDTVNnS9mvyB7oS3owQ4tquPzrwAsg9on/DVUMQr4jQLjBeq6rUNkpMUnAl4LM7T3iP5N3y
2jeaDLuAJRC0pTZVhpqBx8WV7skbqdvdtrc0u89+xjT3JQmlXg/OuPj39Os5APooi97NG2gri6Uk
jjSsCASMd4yutLEu6jCRzV6M0Yoq60aQoHnpJVbuHAxYWYR6P44uJ/GALJSGlh0CNiETcgv1Cxmo
wDTxp8mrKxSPqCQ3l5TLaj1QE3x/Eeh1w3XpWHRWV3vkblZzNWcE0SQtSX3iGK9bGpDBp/8UGlUW
i04I97T0xa9MKEI1M0QXBI624odF9lPQ0TtDpERa/2TJIw9LD7vWrcFMP7N0Ap5xZrFjEEXZoJ/k
X8D0kQQ7mTHPfmUvtyZecfC6nDQVQqUSUJg4KTYVgt84NViKN4b8F1LPopX+LO2DbKOZykHjt/CT
4avgz9IRTEllIv1E2OwWmWWPZNl2ZEK3yERHHpiK+u1FxtRTshbH+6nZCOVRt4olomidII4oOR4Y
beTIUbZWYnrSlWfbTt74qcbdudXSs1RDLYWl379Sz5zQM5Z7DJF+AOKiZscJVHiq70v+DH0AIkQq
KWcjPlSVQTGyhENIeTJOVdN6vavWdE7oH+5w1cv9ghWstfyTjMpFhZwnfPDyL4/ML0MBFqLoPR9W
AX2g9GP7WY1o4lOjaY5WNIKxsA1poUJWGBEr+dsYgEYZVNVQV2sxwKfqd8prZLXqhoDIor4bA5IP
yY44l6BfawvdVcWnit5UabID9a0t9NkgBV4IAjjVTjsukj5yMfP+iJXiMlVgFHl6NfA5KPJRibu9
WlnQrKSVNfVBzZLrVFv7jPchtZjLOlfFAonH41SQFJYv1Fb2HRbpNlqyI5R12E+2ZCLRYo2ylOlS
TRSmDLJXSvFB6XbgQup9rps10ZWSfEdUBLPdekQsrUqBT4I6uej0dan25zo6zoLsBvKdHAHZgsha
kQo6jZ+vR0pvrSb6+nyRVAQM1dGU5mMosqNBb07Ghzi222GqtiPt4ZFcHxWpeStCP0JJHxfsVwU+
COQg43s3XiycPMHQ2GoPB5a4qTZ40WSsUyb7bKk6XncIRlPyo/iBmCdTmJbCNUoi4o66SAcO5oSm
c4fC8tVBJciNMndPblxCmlUoQjZ+vjHTbjkuq5ysbL4XQTPM5CrrBleMLUJZSESgiUq5h0jDRoIw
UWs7Yl/ul3WDt5dsK9yO3z29W8YvCGChHzv0XAbrhkWtHomJ+U2ePhDwjhRwjOAdMnEdM9Y3dNBE
BGwIHdWuIGFSvEWUZzkmqkYk+2AA+KRZklHmkFOBRi8/N+kaOxNErkgBAOJn5EsfaN8sTKKI0FFi
ken3jeYJ0S+YW/xlPtt0y4LaIoEzUGo4JMGrm5HnkcEPvRiwL5kQ+As5VAu+QsEg60Ls4bVCzTej
2mNtoXmjP7IJpKXfXDperRAZjB+2OwU/C0G+0x4LJ8JEiV2PSiplHbPI8t7PTqOi0z/o0VnAuKdt
GaYQhoqnqLxM41ENzzKdTOwRJXfdV8ftIO+QnyepxwISdc6gOorkSoir/hFFBhNPDyDRlL2vGm4j
sTYT52cr0xWCWdJWBXCzcLbUdYhL33AVVFODb2Feo7wocfo3Ttn5B8gJWWLfGjJxdCQzGhrkGQTI
Uu6c2sMPHsdqZuCiWRTRjLSj7yNCPblhfQCAy49ErsF/ZevmtszYngR/J/gzTX4UJjBhatu6/9Pn
Z4vByqRAUvBexB3hcONE6EYwfXiayMPm8cLd6uR76Tf6Ig+M6TCjhjH97QoXo0FufdYs0ip6gK1q
uYUBErUJefXBeil17XeB7A/qNjOOIFP9UuW9give5AsKjDrXMraIhxMOtabD77BuhkPe93rGVWvL
kp8Et0Q+NMo2AVmvH7jM4uAIzQUi9ko35KgP4GZzB1rzppKcB+Ax85QRistR/Y1ZAtwPVkCGmRxn
v/gp2HrBiY7kS+hv5k0fbsFAIuKZlZpjiPqnc/Iaoa6JvqYGfvYs48DfNJvbmGBGXvoC8/dOBQEy
15z+5dYDRyqnVbCXJI/gGLAFxr1gEVDjeLEHYY1Fk8e77NdICGHvOIIaxCv0G6PZyXR8TQAyoMQ7
mgkT4g5LpO+s2H70V5HAmNnh+AiQaomR5SvfNInTxc1aSzJ+J/l16zemM9HUYzooMcnMjTnAhy7O
4fz/r8V236fr1tzkZHlAJboDhLDAUoHr0YGzTBHpMgRA+7Cj5vh9yBTyCvFElGzbICdb9ZUv46x5
UCgNOypxBj6gDMkkv6Ediix5zG1IpwLIzIZllZQtnOtrBULauEYU1Tc+iRzzvF6sPoQVH1EeZKAY
3bbr9iLKRN18hqxyyUYIvKT/zqddpqBo8bDswAxb7zOI1yXa6XSpYvkb17S2eq0C00CmCQcolDGQ
cnZO7QkgxHQ0Rqq1AZrYGt2o2PCXLk2nr63wpPBWuWXUyMr4WJ0QqJPktNJBWMv1ByrVKnTiZ107
NwOl8rZIDwK5GHQaGDaPporp5E0Bo7X8Fns9QQEpEVg4jm2F24sxTGK0IMKUym+DH/2DHC65tK8l
AQ2MFKCG0asDcsIQiM17JdXEVdukIqEB5FEfgD5Axc74SeeSgKFV8HdVP2Dewq/pKREz2V2D1k96
Vq69qTySFgCUkCCv0t32YG3EK9OXpdijDHGDrU2+MH0pVAboTtUc5PogzSdLvpDAa4YYwh2NJ0Z0
ZAhxlgbViROHwJqam6i56BQXbYe8j+B7Y5dIAuopknY7ErcFwJc6Tf+OZy1Q8Cm5w5nnOdfYK52e
S8oiTQ+z4cKp29Z1wEEP7APKsjpx9i0Zw0hxwL08290XC4X0jYIo+UspkoxvhN4jufsjNHlSVvXE
jV5+OzQCoY0txCUyScOjTJw3t1sTY9Q8yeWrMMEp5IHgibXD74V3AczrfI0KAeE6GyhpD2dlcrJi
Ta03WcyyvGMjQBGFagL8A9tcRPpCY7Mc8tpNsReB0/JEXZgHgaJZ0qlfCUafDBBkIOHsYDmMP+Q/
EHNVP7O3KEj7BeCvDbROdADAImRh3hDuH1D/Vmx0eV0u2jqXL3Sk1szXDKI4e4jSAowEN44Aam1J
dqcDj3mpETDkmL8ZT8OXvGhhVmXjFZ+cw4aewWO9WMmo+4HuZrsgsJ53dxPhOONRw9cvEaAFdwB/
tg4xLP+IXGL8Mavg03LZyHymTHqWeUP8BtYMrFR2US+guRPEVYr9wMfkfogJb+egOR4Cg7iIlvy0
Q5lyLBcmlIBYGmXiYvgngCpgPoMy8J5g9uCZiaozR9dR/m31L22E5ecFJE3AbORNMSB3aL4160XY
T+DHiCgrqdu1+i3D/jrS69HdEdbXEDvv6U93h4uCYFkKLJV2+aojTQwv54UjL38saSdcZ/ZZg2iI
M28NQklmNZBLXrLxnRMBrYP6r7oZzuIJveev4XJU7d+je7sDgMG0jk6cUy2rLSLoXCbXco2rFklc
/jbduS0oieJf8aF+WbvkU7jqm+kjfZuO3A8QTinAGWij5WG8Jn+RfH0mycXSfWZG5FvMf6K+QlQy
vpZZM12ovH2FYkW1Y8pdYPy2bOiskGPgWY1LJ0LOZezszxi9EnLcBa5QSbnCnmmteFu6R0et+ou+
18wWnjIg+Upjt5AuofZrvLFl3+B9sGN8Zp/dRX6kN/0y/iDwwgX4uoTUWLJNGHTq0pPom1eMOSqH
pycaUEyQ/YpxjSzhEwIDL9xWvnoImBFIJzftyrQ1kqT/z+1nqycyazIdYoroM2PlgKyKnBcWqisN
3xDh/PcvJecNLBqTC5Zniq+xmTkRQnLJq4UtkQ5EkeRYzLo9UeQkVuQcfls3Jss2W3PFUGKpX1yz
buTMsWIMn0Qf+gCJIISK+kVDCREfSQCSX9rkL53US1bZuK0KyTOJFuXE+mOQXdCsA06oNcr7FTiI
eiHtbX7CjkSPbJdSLmhtpX+AONK/9iovXXh344erbTVACkCVvvSELGcPrfk0hiNYy2LFkTe/KRxc
2d31VXkDBydqaHgskmT2IIfIQnwPGjsmNx18sF+B3N7Uf6zHQKsdKx3L0ENJYVVtioVNVJRuJfos
gMPyHPCl9VNBZ7P3KdvO2CXkTZuO8YzCgy5viadIqJDmMDa7QGzdQ6/s+MZOT/SGSV9VTcD6atxI
MgwM6nvAe3SCqGT2XUiYghOfeaSAX+HLQcA6sBceRT7hv/hmdewdyDVYjV1+ONFJ/LFkQpr//39x
ZH8ub3jfM7T2HPIYAiGxgAeXb8h5mhuHmwccspw6kTWR+KKvEfeg0eSTIKkoSLLi7Hke98T3n2qX
soV/L2e6F0AOqFlpqK4f6XLIdHto5NNS68C8Oi/bl06x1aYO4QvJvV0lyCc59aJ9+noRDEwqur7j
QvPQoMbpLITYrvggU7v7qm8GID+ViaGb/rZ7muN5DJ556+tcZIAmKkDwTiUkBu4mWLKIeYYtkDkL
lGdNZD3KhyUwifSu3uZZ1Ln5C0tghwp9Ag5MpQZKaLqLJyxYNXfKuCsOL24z+mpwGJ/c8YIe68f0
ZTyzr1BG4eMIP6m1mf//O3g+ECh0j/A3+7/lgg8XzS7vOx8ku4oP4SeB4sls8x+/ldgNZ2mNRTvK
n/GFYRfx/HTUfLzVCPCb4yKC+OKvZtVA5ewVnnbtoayPY+MW84YfLM4drASPx31uN1jgX+1nCDhB
ZqOvUrk2b0l1IB4nTtZJ5FvFRg1wMnjm0v3ksVsxLGHgfMkg9Y7CoSDxeY2rdJuHHsFfAsFx1Bwa
cAUbJT0UARLeHfb85iBQdN6SOutZ3bnXDlniBhf2QuR8ScmZcFuF5L+vlWGtY08lPwT1RbGP1U1Y
bKb+UMYnNb+KLIb1WzPc6uQmDzdiWthp+U0VSq4lHBftREe20U409yRwFMkZNwbGAI2PgMjF3Pd0
9eoHFTvsa0TxeQgIDxk/uv5U9CerP2v6oRvp1LCnT7LLC+VgtJuWHuac7Bfkchcx2xq0UxrXNt1P
1XGIDq10ZHLpgVyNbV34AomhRGxUu6b1TOkhCmvWFISRM8HzQXermUsT4VpweCU+ZRhSz8KenV+z
nqvEW8gbM01X/Z4NTiky5s+2xYoNRNsQsIKXUudTFpsw+06R6HFANDDqBruqXPVYbkpeezhf+q01
ChGVzRSuywjSFX5oRKnThOR/SoE9ldto+FeW+5zDV53+WPVod5oPTISUYR1SizMPm1d6MGIedg7t
uAVJoSnW6XjrtaPIeWbcNIkNfvFi/h1ovYHUohORzGCiURR9L0TnojtnEq1t5A5N33l/gBk3inUZ
+g1z6uQB4eKwCakGIdfHaEEe1uhKjK+IlndCt2nv0MnSQJuOSN8LUtKQIDEFW44/4vHDFGxhg/Tf
QvzavA3WviakYKsUa7FyE0Ky0keE7rfB4LZKfjpyW2Kvk/CkOCFdP1R9UfECPVp5cehL2bY/Ng1k
NoGkJ6G4J+O+jXZRt57hfaezKNp8I4GS6AMrwZ5eNxOER7dZ72sPFaECWUGjKlsia8Rnnzw04a/n
ZFMbew4AHPxFTiZUwU/I4tDDUVI2ONG/2iAA5JDoIv+cY9RbxklkDOAZSfI+ecl8Gg3fUq/NiEPv
J+hghrq/h4DUR0Cdk8oENZaEYfKsrUJx20e/AaJw9EmA/AR+j+OtFp9ZgsyNGIVNE35UaKba4Whh
g2cwChTPCL9CZR+031X5+4I2zJWHpDymdj/R4J4S4ExkMLsyH/8xXoBqCJBm75CIk9tG7ZXl9tWj
qrLHwCcGEkmSbthJeRblLfktKZGDNzxM2D0bsqk/SOXteZJxFG4CcaM1PDrgLC47S9lto2oXYnAF
tqzpPKqQpmX1MRBxe6KWMF3QF2vapRZGVF9GyhQqSMcJqFibpGbjV8kuce1aeAoGl4EwxA8pJ8dh
OGhkfHeUhFBYsK+EY2W+q9NW5VEzk6Mm3KoIfe8nL7xiXmTBz1V+2M3A5tm8RdKzbtAjocUetzEs
0sLUqIR2qtzV6oUelQZb+BN5N2aHKjkyxjcxbzzv9+IYBFMJ3Ub9bV/v1nRqY38JelWOEbMLomHF
1V9rvKg4KgGboH0sTu0gYhQEZSBDbj37n1p6W3QA2B8amlWIRjhZBoFN6U5MPcNC5nbmjAvWpe1e
IUEzGGpX7VvIg8A5unuIAGaMRBpI19ZkmP/OCeTImQ6IgF2xlxSjw11BBgEDRrrrC/LOsWHWgpP+
I1zOOt78R7GTlNX0JqTnlsF+WhQpYuOY0rErDpWx5XaNDHBoseZz2g5wX5iL8baZXzXJzMJGPxCk
HQvMnPuXDtk3ktsFu+ynGJgmDFQ+CQYJDF/NaEKnBpNB54f56WUed2bNsO2gR6h6aJU68HX5joym
Ujd6fKvIWiN10hDWcDP9D+QyZHusB3bX7YaBRq9NDLZJlVWxmdlyNCfrychckWRT9Lu6hwhHMg3T
YAd3YnAmpm1ywhf79s68ldQhJjuREvDwlFi3APv1+GsJPi9VHr6l0Z8+/EnKmxWd9RHe+c0Urx25
HnJDK895hgIjG2IecfXBZ3+WylY2WNBtbN8xUtThqE/78BIVjmCeGHM6jZPudxJdNCAaWjPjtaAR
hYPAhEC1bYMXh6ZLmcflhs+Kz7nknIs/fNoiccnz7FXVg4ZZTQGP73acfzNuBzIpNfRV1s4GDV65
fsXHMIaMBK5lHCWDDuCNZNScJtAQ2Q/nCpaxl6dRBNi91TOLCrG4+KQ4xcG458EDjMgSSOMrd+Jw
qpg1m5rLb74H9Tlq16gli8WB5i1ViwD0qscmQbE16ZG1bqvtcRC3seYqhCcFlDLcE8kzePpgKikZ
T9himzcjcVHhFIs7tyCHFYqXI/WEWz5yy+kWs2BMmxr9rLznuiyOXOYPpyVRAIvafJpVtBrKv0j+
0MKd0XhZ/xUlPia8CwucXOP8dl9gzfWESK5503jSc3zu6yxbDqactEoua2hjT80ps5lBMzjB+S/m
9RRFsO5SwFMFHVUnG2E8aBGZSMUTk0lRnSLpnag3/L6ruJ3IhsUYItyDbJ+GN6Nci8KuqncyXLaF
jWFWOCXYhXFTFT+FKzQn4nL3KNGhu+G3A3yzyr4Pzq9gnSZ3EbdluCt7RofNZOyjYi/mtlTvOAJ1
+nmc91LpC0vL7OVUNY9X+m7FV4uDihJ/BeElFfcayjGOYV+18ReiBS3TfQKdZyDic7XYFWW7OPWU
cCM7AuWweCtdwFUu/tjh99oJo4dYYNnacBCT6bjccUB72uuW3d1c8xOnqEQw6k4WO6rL6lLjiNXc
qPXJAhgYQzXghVj2suirL/8Z6SaOyCEWnxb8nTE/4bHReKDAkOmaU9aTsS3SPcY8Kff6F+nFLmVO
CDMtjVMl15yk1ntEQvFMMjxQRHcMuYJ1/Wl14KoQ6zQsq+e+5Ul4H2mojvyAQDp7QNZEnsSq/SbZ
ES6BftS/CX6mBYGdD1bmddM6W5JgVqgTLUrkkfD3/7BmEbp1F4Rnb71p1V8YXWZ6o8ZNznEnxbS3
rjkHmJyzdcTzToZXhhWWuBHTSzYzClRWayYHKgsnJ1X8mNSB0VWUZz1fiYyFzaUADBlIQMLilnct
uOTfhvXWBs+UDBrT19G2Zj/V/IthKmQnDUO3g43JiazhWKBEvzoDR36Pg38Ri076IocyBfsgzljA
Bzd5c7LKK3uckH2CXTCRoIbCCrQnHS8uOXmhKLObnQYA2GCu8pkE+RFWQUqIo0AGkl/eclawKcKV
STcRFqUFck9mw58E17bkzn/5wLay4hEAoWRF6gHlgbxe+X6CtWAlBamQafLBFIGSDcUSgc2AlQcD
ACn1AQYXaIaFB0gNRpkn0BSdalqrtUsC68vW8FZm8RlQSFI2MCygNWruoT0QUe/Vjgwdg/wAOkI4
T+SMJFfWGU8wHV2+oteZ1LuS/LRcLB23QBxifTjXeKnpiEm8rEVX/MMhieWGTlREhgTAsigbqR+k
e629YsKiuFUut9hfdIqK4T9VArldfeZYSEUJ6br4gsjmd8rsQJkVsKUg0rWxrzPP0HcU27TJhpwI
ARkfIj3VMYR/UvXJa8U/ktuIeg1E+4fUZ0H2GCwAzNn3Fpk1gmk02ayLtDIvl5aI/3n0lgx1andD
GzibG0whIzeEzjXUfTEP6VlAUEme6RuSVRmJmKPCDcGdYYA07NcXEA23lhBuYI6I+C1+DD5B1Va4
imQfoQ97Nu/qsfJbp93zDrjGDnTto0aPWr933yhpLCxG8EwnIqKLXfNu5GDYax2TbuHEvSsba+NX
/9Q2+PCk3C6WnQga0jFZk1eInyitLBS/7/3JXKcIeflTGVngb3hyyGRbIjyXv7+S7aRbISjKPiaZ
kiQbLVUsHWZtzX6lqayGPsIyXXLqR+zjeMCm0cDP0IL9x29Fc2u1lEnh0KP/k5SwFVlHuLYQTmxn
Mu00t+u2WJYmnmrjzDcRhqEho9Q8Sn7DJRHANhjmTyEv6ydDiok6Bo2H6hKxQAQK+awgHT3q9gfF
r4SdwsfRA8uLHroYREiIQCoNEPoy90sCQbLQqssIDnhjOCTQwcSXC441n4O31y55m89MAqZOeqQT
kcZzqw/Uhx8kWMtze+hxeTsYBBvymFMyP5DbLFeqpp8SlV5Ju6QtAcjr6+yHikfUvkFiq35AejSZ
tqv5rZns5J92awm3UGzrB4kVIFt7y44pwh8AQ0CW0NX/AQ35PNrJBy/K57BrXPE4bK0UFbUdfKPc
UsCvx5X6jo9lBk8DDHK0YN1/TiYrAVXGiDL7O49zfURBgiaAVSB0a671Xt8V5+zGcIRuHcTNJO9w
uQPBmQRG9SfkMqCTvkdE5KD1vHcDidar2OfWzKnHUhr62iMeV2iRa+4x1nXFxtt3R1WMapC/mKUE
UUv3PQqr4ZvfvW8fMweAdXZq2uVTG7HTfibP+cB143mKBlhT8pp4+Zh/UB1If+lI2JbbtjQfIXVt
/80tXrK3CbEJLXKUFRkuv1kBOcVYRp8L0ixYQAQyz1xYz6cqdWR1PUgepxlasgxUoTjBLLvldKcT
ZOTOrLIOmFUCW5Av0KzG2xjaE6RM6AB5AX+BRIFHSaGD+lodED7ZwVe05Lty0qPXRHsj1SGOQSuX
tRbGXq2B9eyUeB4bCTMCpeBZvHGwNXjcozUDlwUBW68VHlhtbVATRVoBaiDmfiRerkJ8HE3gCPtA
n0ssZCv9QohDw6i54g3ilQ3vYEQn5OUhomXsvLFbvcsXk+KULxAuMCQwYwzec2uD1lYP2nyHla74
wo1d0ohREa9ZgbrJrS2vT/b9M38CD+h3TvLRP/LPLzKHDJY7EhZIBWEVLsDCF4qZL/gMDM0x1Sww
TMv97T873WsvInqZxpG4QZzfacMFEGAmecsvRMglINKEMbtEqrJ60gQcYKJ5oqW1HtWpuXWncMuV
wtZRXwjcRYzQH/vDvPhVV/01+a2Y9rBwcVsRD2xmuk1Zhf6IoAyDjTDg8fTi9DhhWvhtSJai7gPP
OpwP4nionieH2wzXpeonkNEuwrRCpDHFZQ1j5ZESN0GSRuUddiOcO/Fai4mYJPM64IgD140SKHZZ
P60WFIGyceJTsO060YDdAIKHp83XcdP/8ZqhEv5/KcMsy1oVNcuSREY5DwtQYH0b/rDaYtsZV5Rr
haIT9I4J6wi/il2NW0xV3UcVARe5kUJkvSeOzkglWe+0fGTChWiDpRsTOQ3nVTLJfqP3OvYUjk0r
HR/lv3azNGIuIk3AbMb74h/rOaF4mGGBV1kOlYU34MOwtWgS2CUyWrpC2HEmJvavYikGp9+tMZyw
s8ke1Fpb/CS1m6lAPiitE72/ahsFCYK6CJPERusu5gD39ArsguwAViIqp3vDL+QPYFyR2OXEn4q/
5Rd3UFfMwoxqRHCyfJYH7jJpMrO8e1EVNJPhAVW7boBjEDFFKGmmEplueG9frFIzXKmV2aP1XYtv
r+SMd0E/w+OB1A6cCChtBH7iFjDpQCzyt6AUwaR6UfbMy7y47W/5u+j+NHcYHfOr5S4D45G1grT5
It0gLoPh3r2OvOYTXAHHNDa7IzLfnxwW7puMfDpZxx33DQEHHd/JqYGnCnn49rp2RIWCew1fIwwW
TJtGQg8XjuOi6YYAXtAu4RvfP2u0ZG4I7aXmffn15NWRjIYdZrcwkfrykWpGF9Wv5PUiUQ72aAQG
ttnD60zoQXzWzHVZECrt6AgtkaujpAW7U7FLOwkib9IkiNC89dW71D/C5FKTUIJAmQX5AwV40JFv
6GiqV0kMw2syhzSSdi5oQ4LerVAjc3TBQ4GBW8Nici7BfSvX/MjKq9G8V9NlIegsOs+ILwCdW1v0
giTnML3I+RVavc83leFS21aQzUewoEagBtllICN2gsb48tpXT5FXATXSe/xmMnaZyzWO7gWbCVE7
9ov79l1wdITGE3lZiOdY6dhffmT0RquKBwxQ/JKfruV7nNhc7vTcr4cvrl/PQsNLxVAtLLpCovUE
cnD+xY/w8dqD4/MYkZtbqDuRg5iOnNWq3wztszUuXbkCrUFoL6Lu1WgSQq/6UWp+Z54zZSerx2sy
2Kh5IIRrWhnQ5xXI3V8LduqINNzhgAkOLxLyJX+2cHa8FbTPfErJgsbPLzp6EQajih6T+8vQ8OHu
dBBBFrLZNwkJ7XyZGH7qKBHp4auV9rp1juTt1N0rjVyaNw2zcV9+Svmttg4ySIsZMfj5KGkX5f5C
Q8FZhNG5ze8sQ7Ly7IlQQIpB/xoQ2GunC5v/neoK6OjKGPdWY7MvoA+WfmnUrauL+cCjCrWOiNys
DuBPVHYUzkQsAdEZuEHDVW3i1ML3+jkyhGfNZ/zqbGxI6bE2PwtisP+i+FfXz9RityUocYEOgdp6
1HeoMxh+F11RWnHgOw9MCdkHl/l/wbontEdZPc/6tuup+7ZHWngEghjtMkbk5rfBYQAJN5NPix0n
F9771xHVX0XPQUgeo/vqPBhGDkbMV533QiY3mPeeGinQD0+YTo353cPTGiR8/RmkDJgeQ07UMwWQ
k7XLhD8Nz94weVLho/oxk0eKAZ6cchrUdfv1SEROvviLVtUA43/qSdLVPzGmzcBCFvGAJLZZ1jpD
FFxe0/yQTD55/ppJTMR7QWwbqmIY6IHjbJF+t+NefCG28nVS9vMndqgeDysQpGF+dDJhnKD60Pgy
RocJWDMoryPgijpsCoq7go0MbVKyv5RoVt8IA5iJJdDJEY1P4gAg7PPBdcgFvgiRsgwfL0zuywO+
iMdYRaeE8ruDFK1lpneeXlFeLz646g1x96rtHoHpdetMnik88fjr0YJksYfQDa3h4uvQpGvCUVXK
P1sdoUbvzO37mB9y8yAExzom3u6tmDZSvQiFYuLM5APMkh4/kOkt+eoIXThF7vP0JLXvkbUrCS2h
EavbzxYzhHQZo3ujP/NlaAmeSbjogyBGMmzvvN8dvjh5mzaHXNub4dYqfIQMkkld+444FqvZiRNS
S19kcQmDR5eGbD57c9zo6TEWbqF8RXugUIEo3EQgpOFjXj4/y/ZSUTxitO6O0uToOBAGCdR8Y3aX
sl7H2G5JuQV2oKf4Mar/D1uUuEqeNq5VYF5MwOOKJHyOnyhTZx9W6NXRsEjn5iJyJMDQzjwau4XJ
xyyFRRbpGfo7gl007PX5pi7BBT8T9GeFr6FOYT1XeYCRAq1fpifTuDei0zgZFBUgNUn5qesXJLFX
4l5i07/qKs+/3daw1A6O27C+9fQUkLexQ6vZ/GKM5t1lZNQI+S6Ievc6ErKQwJELiDdVO6AhoSKp
tzZ9dC0tj8L2lOZUSvE42mLD30aZW8Yu/SFi4cd/rX7O2t3rL0ejR2gYhDVMPjoCiP+ndhYx/Qi3
lOIBxK/yTwf9EOB6yEDa3YEi50w75NE+6B6UZlBFSHBnTSrbknyHOHmMUrKVnJe+iyAyi62FU4MR
Cfh5diRjnU9oaT3F+gzig55tC4TbDbq+bS79IinCjNR1DttwgpCHsz7CGCqKWeNocWHle8+JJZ0Z
s5GuLIAFstMSjqpbBK+G6Eh4pJCxEmaC5TFx5ndZfSP6EyXQSMMHEOxrOYnxszCL9zZnMngrqOGV
eCThUYJKI6mRQQTDKPby1YS5HM6OqZXhcTkXM4sERAlAMacoA5DcEJpiI1sgPZBzG+87wqiE4x+O
QtDrY6q5MD9rjmnjSTxyxKoojweqWVROTvOiI8huqOlEXERJG1bna/ZAlohVD6gCrRmPC+VB4nH8
H3muNX7HRmu3QAVw9xwkOc/ViJGejJE1ljZOAe16RrdD9DffQv4/wD3NEpRYLPaRCDcMqQO9vVQf
8MaUNge7/0g6rx1H0S0KPxGSwcRbjAHnnOoG2dUukkkm8/TnY440avXMVLDxH/ZeewWtpB5EM2fS
IEGq6yaQIZG+k8lCWiY+C7OM6jUb72/t/1OMwWJGwimYo7QaeTi8AkvTRrEGTxedB0c91S4fH/Q7
LhicRCHWoqfgTldeQr+GkhdBpX1wWCqZpTY0bFbAQSfarc/+Zx+NlQ/SYKmZf4p5j7JeRvsPQGNO
3ppIaPVIr+yQhxp2CHgB9QqJGBI+zrnPoTJsrAVhNfeyReImQhzsC8iiofQYrc4+1qfFLG5GrYIj
C8T2roDXZJZY6MCaJtwByHBkrmWQ3KiveR6c5QdCgEYKMImRMMqh7F4j/DN5bg39ggViW0znWmx9
pzinzvkUp8SlR9bYtahcjuhvmKDOWhK6ICtQ9pkEajj9CyNG6aW/2h2gCCogIJUypDqdSSO7jP4O
fyKzeXsrZq1f+ob/0AbaEBqf9lQdMBhTnh/0jn/KETHOqE0C2ge8Zt7yW0MlgYrnfA5Ap1S6D4CB
vMOZ0xQeVOP8Jyc7IfuQmEei0wJCNHCjm/3nTGJlC14H593nhdQkOMFRg6tGrkmDyT6RqbFd/IK0
4QQAlWtazGFVYE7LNRXOp7cWUxyVS2inQySE2ygDryI/sJn6aTzLhiEX/NGRQkh9AzWEld5v4Gtn
4GuQ9SyKas4w1hT7M39N8Jp5kHmF3cFYARbmAkECMnTvCveNDZ9zEo/sT5OtXiGuoNXjrOgoJbcy
+B9Du4eIczVLI2PKNC8guEO45W2QDOnNCN4gQwmX5ppXSdlPFhkSiivyI87gD5wNNjLLwsDyDaYa
+CQ3ninX8/zGY3b4KovuGx4D6xoxBbZpj2zT7NiX8FlK3+ZPBdT9OwOiKiHLgSCP/FZUWdPSpSev
JceAwg/ip9pGME98m6+NoAf9MfHAWAAUYvKTb74OfSaaaOI/AWBktl1t4aIGaXhGay6c45fKFANg
g/kkSj56rnyOxRytPlAx4nJgMsgJmHzRUf2TT4mDPpcMSUxr8HdCkQbVsTGh1PBhQIRVc/zbRmhF
5nj40NmOvCCNnTHSW0AvGIUpQH+UT2vpCB+goarn0sQgMsXfzG57rMvm5Dw3ONNYjTJHzsLZmEDd
wQmDYXIKOXxOxJA8tZmekhjOAmIMxpEgvujvDOiT1KnFvITO180YbBWbcKzNOFHhN07LWd+6wM5e
OzZTnBucO2xHjwxG/g9o30inBMHiT+WY2xi4e+huIGJTGwgWvwVHghiHg3orwdKHj0aS0D8uBCRa
05/il1XQQ0DrAZIsTbWgxDIoqGFZY3qWziD85yJvZ9FmNh1ZhQibEXHv0DrQgnBj0Z0yCtJD3Oh5
8lRpIz29++uw8IYlhg/mfAoXT0XHPtcaYoJGPB4pRdRaXeTCzxUwaccDhDK1IqHaltGMgvbzQQC2
KTDiaLOUrQjyvfAvdeSoEa65VFKmxEi5wT/nP/auhnEYTx6ElgHDcrITj8ZLfyewlIl+JMbul/Es
5aO28daIElYkfRwHCHlIyDFDnsEnZIbOJGDyLA5s/4jqifAr1syKK6Q80uU2Lzy1eOTiixhMELX/
cI/JJX8klxAuqzSTQVt9bGxQmMzAYgcfFy3chSwG3vgExIAtVDFcJeNggjLPjPgEIUmG7Exz8gx+
azppGPeEEugIVGYjoIIq58LW5wFz1KMbgRwasBM4Kf71aDh8U7iSTIKpFUdOPz4pXAz4AoqDgJID
74VunL8PVEfReCvRvUvw3YFwSijQiHhGNnHwwjMMd6XoRUEBExgfQkjFHB5MOqYAcr+ofnTc5Jin
TunGxvMSDiq4BEVxc8KDnAZaAQTE94Fll4+LJqdgGelgJvgC+y+bGXOwwTM07GW85iWzcfnnOBKg
Hy22LjACxmkI9P9RGTPerNhOnhllJI3LUI2yQ4BeOsNRRqRmoEH5j0urCxQMcFisbsUwatfcuAQW
1U16YMcUzfQHp3r0YhAlHrtbcmjfxQG+dHGpN1hv3NhAX+oczo8LP5wnzm+BuDBlbjBW+EALn1UE
7VY4sqeQSo7WHmZzTvfxtr9GNkanVn0sDymmXzPjDk/wmBz76/esXo3XZAOAe2kd+VL8qA/hyJvN
3tm7OiHP9CLiKkACRpyDz4jfzcfEU+fD5wPCj4FnoLykN1pfTgQUYFR+7UXGRp+qagzlGptg+MZU
ftoNgOUf9Yz8VNbdqTszuuMbun/Bo39KV2YBMLW7MzbbkGj+8n1xqLfKHVBXCEhdmUlb+mU+qP+L
lz2gQLN6T17ydjgpp+4O0SbbTv6Cx/c8eYYM7fGhs0ElVkBWn8N0AWDK8qZChGoAtvwUf9NxvAlu
6sKhvrdM4CEfPvSeVGBKr//YqE9AumGf3T7L+NQimj1rTrNNHvVZW7K9SdFMaHnvRFMs2lOzmTCc
CDbRRXikc2ab8jpyh01+aC6q7W2bC44UFcwcCB4U0ZxJhak9RqkYY4Ly5GmmCi4P9R5TrbW4bp+w
SbfAto6FC8rmczEezQXGWnwqdsMFIL45FKfq+D1kp+TVPbxn8gciyqATTPGz1nDh5IgE3qsh68+x
qcATjSujxamKHBAmwIOVvKRjvRoUfNNA+vFqsUFY4xfMJwYELUuNVgTRsckcA8ei34KjiAMiWkjJ
nDrc+AdGrMMbB9bpzGLXvH3Q3hoG+mzyMlj9EMmZev7BX/JVTEgJujURP7Ii1Cd33C9YIvBtfG0P
xU1ZCPtkNd3hhUpvAHgAIfQf6k26kJE3D/LAEcXEDEIwxFMox/8NZXLsAij3b+Kjf2W79Ee+hSfj
ATqjbsuXRFt9wa35DeoPeoKhI6Ac2KHG4NsWqJDTWcIloFFEjvNAUHWR4wl5yHiPWlyxVAfMGILI
3AUcMg9uYm8kw89AONEdduxwvpFvhxX/+FI2gkZdhzN2sQitOBgE4H0QaW5JvjIypb33iH8o0BI0
bWyP5FLdBldxCbf44WFWd3Gn/HbBnDtceouu6LaX4t28wouyUX6Ei7Blw8VLZLLCS3vVR20FLf2o
Xkcu67O+SnOwaHoIGzo6IxZ5w0nP9KE5f0/oQdAqcJ5mByoxdiJPk/oOvlJ/TG580DwvhSOQ43JD
vUoBrLyn776YN28QH/XV/CypSIudzNHMkbMBpwfG59+Kr9O8WRo17SBGBbn5ubP+YLtw6kBOb/6x
31OK1h8YVk+Bee905v83Px1wCAP+mgfNbByu/SGJapHgZGTGwK3ggzE7nwBABP6crjg0k8sC48OC
EAf1I6QyS1iqs4TG8BVz8wOBqjYmRsGfJ62xiA+YxUsY1447s7jrvAg2lqWf60fIPPtf/+DgHl6g
PCrBT0ClsoXKBe0gyJeOzJF5PxIwTl3eNL4pKKRGvaeR46zkiB40WBsdtvSrGqihSFTGF21GQJpA
04iEFo0kEBGEPSbwPStoluqAFePdEJzyF8ugc4cF5HrIdOhUQmUbD0sIa5hNZt1hgnEAXLSK3CfP
1gWETbZXbOgbKEWqP4E3zr0LO76YMRksMfMzyJTimcAamxl/hNtysfZ3qLHCJXg1PFQm5xo+Iagt
TXouMERKBLhMLU0dKiTfPBcOGxG9cUzLguQKN6IZ262rqAtGEZEgjkNZ/i9WPJSDA1aJIda6cMKx
iTNDgOexi2dyQF7GDFAP+B5oEg+bq8YyG5fqeLzjI0nUHtxWQCuSUDiDUTAxvflAUKF2BZaGWcc8
3IZIl9bzDkDEoi+Gq0c8ESIODJXILuNfQUz5Dr67rmx+mIY5Wu6euVgVPrncpNOl/sG4SiLrQuc8
RnMDfXQEq9mb8pt7KGmzt9rku1SOl+XbgHuTilywIkbGrJIQNPOshMyAekzPsVqGsidArChS1Kc4
duT3b4S8qzpPMkqvcKkaF60+QqmFlyRyyRVmKIKAYfNL945O28r9GYfhl2KI2dZvQFGoAhmagENn
7b9Dkw1WvgRy5/BHMjnIH/V6tPzhiL5Xz/4ESZEgO44uDnvxggM4L1NBM8hWYy6KcuKscJTXs2eH
FAI4L5xD2OHXGGgZsZcb4Tgz3AM+ouvdNJv0UOAQBDoVM323x9sb5EYdUX7h+m4OyWA3cDJxdqxh
IxJcxIuyvjkU9UVZ41wxk+FTY7UK1ZqsZQBcCHGFTB7rllDj/083KDzNaYXCaTZGHHUN4y9I/Q16
+AA14gJLuLLFTmkpwn2ubQpo9K5+uPVUHB7sdEC0tmwH+2no1ueACMIjVsiJGDdBcJHoXGYVlwO4
RT0v0hXJPSLsifhcEEgT4+hJbAmyiGWJFRtcB0bBuTDHTLxr1jJvGN4UjyWQFuH3ITakEl380ppD
lJ2VZ7ncYAsaTrZq7XAyUvUbrsJAKvkNqAPheXmoaQxm41eMvfrvbaCyZjG26ibDxgIONXRhGTZQ
uwkaaypsBZQHx0hewY00yi2aYw1zvG4lnfNqJnRXTXE6EnAtw+4naDasmrNDdqWT7EElX06MJd0E
p8ToVHnCJy3K5wz4B33WvYwn1fYnctnz0yUEePoaImDSBckI2pSXuVcW+XSGN+SpeYGg6P6IUpr+
YpJt0l3IZ8OIfjMcUxd2xNp/CE9+sASUL5qfp/EU5p8EicKa46LCQDlxDESz/VooN41KNsRG1i8S
NLHBIT4akBe+vnHA8MLDRsCQAPDSdx1Rb8jMZOlwFQIDqsk5Hq3U2y9HC3eETt3sCniqBdTu16Zj
7ouwBqNdE7ap8IfTHqhtHL/i6QndDaAAqyjTmAgvBM+qHzpaCwQ4N8YluEN1aPjgt1GXoslg3PlF
2jS2Pd4af4KwcwEnvJgIkZm2xda5vyeYMn6tCVFW6oIEqM+mkUIS601d5dRucfG4etJ+gODuF5BI
/Ws6WRqzeLbfz2VzLc7mF1ALB44tf3KLW8vvbBmZPSPsJ+UoIpC9PpZRvS38ISBoASGZfar6D4dT
yWa1hqd4qd60PPCSsThP1EUiQZ6wtNGfmQGRw8CukOcg2R6ZA8BfxxpyCOr0cO8LLm1mJFH0OeJg
6TQwkbpBDg/OIfxw4BsYzXztyZ1JXwbjfqtmOyhUsYdjOBErwLyVm1S33FuPZFZgoNcENRhIgzzH
jT7+rL9ENvPL3A93MPBtt6N/8rnnQ5zZmfVjNMuU72D05sRwvMkN90aEXeoK4gVsKKtP1wNmzYlD
u4pTcLDFSIVpHnCCN0/aUzr8MAdJw4UWLrgsUbYzDq7UZUAdLUL5XkwEU5tgyenSXNH7EAoOOxpN
fk4nvhUtwvt88ecjbrHUrVBG50egQxYf94u6i1THsBFRZ/LSkKyyYzfOozNUoX8IsseoEA29frYM
yAmDM8/CiU/jeJ1OPKM8+ZTngjesYRE+toCBY8RHbj9McfgHS5ap8PhC5QHSHnWfk3lnkGhoYLAE
63Vb58xuTUMamJnduQOJKY6pdRuGJNkq98DzqXImP/X3n5yvvp+J41FA9zlNXLPtQXjTLw1JtJeY
lgpV4OpP3EhXpVpbU7hv8YShM9BRjutkitQzxpnDGPSVz4XUia5E/FeJXk+qA/vDq2ilfwT/YPpK
hq4B5aq+IiVdRuKtKHzOGVWDfVP42zRYecQ89Ijw6ZWm2HtA5pQwPopgayjKMM+EwDXi4oVdiofX
SF0JzrQ8dzEXBVYsHUjUZ4zK8jhMGK4ohpuX+iysgzOGq389cGtDH+8NnMYA/fDcRYqiYBo+x5ch
14tQix3ZQMPHqsLSqNdujYauNIIy5cXrb6XcQ28H1stWHXyqAbyyo94qOmotUdwJ6FaSYFVkB2Eg
ibsuEWYWzDLhFNqF196ScuH1AM4K3nCf2EHt3QGcddrpCxQ82rF01WHAMCiT+Sv+0d6qGhJrOpke
PCO/1eSfJpPoon20XSh3iSWgWW+KYotvTEtStIRkLZQOk72uXbGnElUV9lpF4nnotoHuDFF3GN9I
ldHPqjCfIhGxnZ0UAJJTjsyitHW8dPDf24Sdscy8c1+yycqpJXmw712h99YtwmoV9mSgPaYSACMe
k3qz8GCV1KuulNfQC+TOP2XUaEPzmlKZFgJssODmd6Op2qH6TjZIRIbEQT8RolKSoPTgTm2Pz0Ex
fDuGwxjLGS7IokNauT0VBmu0JW5GWSrE6R7Nfz9hNCsyY8SZHy1dIeagzlnwjr6TeT2pgeWDuT+2
k60xMk9ln2Xi479Mak3CAZjmjLkGkI9kYiMlw+1MD425oadu9P3XkA6cBZByBIQDmrAgvmFbfqcu
bzFNCHCA96oIeC7bjYYGUVuTqqiEkJJFMEQVMfCAiQ550JfPPZGAHDX1VNCw9GjVSO/CtWrYfmoE
qjwUAXftVMkpT6lb8fqSOOgDNG7etY4ni/xzESoMRKGKaXQJ9VRxI5JT4vhSGGQzHSA7wmvGxukj
druv8YghaRK8zsus03ZDlhnDzNxpOhr06rM1+FwJyyOLCxEYdOCxQQbnZoiRbPNsAaxEjYS9N94P
1GZ8ccE1mf7z/XNB1ZIJkz3xWwsBHlUIvpNlC6l8xgavPftuvRxwW+FlMgUMo3fQfF2oIATY/Yo9
p1C/0qu7jmgr8GqrbDW7EVZ6mFiIhGVdsn0YyYz/xpWcDr9h5637T+voKB30Nt5k+SXs2TxJv8bj
rp28q/ChBvr+mx1UOBINH2x3KUZBHEZFRf5Scj41ZnMTdSs0xtLH9ziQwIdJktY/GrkVxLZrp2m3
VSs8Aoj+gCcZTbnt4P1EejX/4s6ScBJNpncVaxbS98yfIJEg01L8ZoeqGtycUqSp7+MP0NS/cX4+
ut8Z+SjKyjcaDNeAIyTT79qnhflF/jzAkIB9TIABurcabbLGgyPR1VlUPwTFYANtNX4/uU6OSF3J
pzK+50BunQ8ebEpc7TUFiwXUVLi5S+wHIRyWId7atWgq/iJKv7YGEc7XPzzNYz4ZfY5o3NjnV4Pz
SGdQT/DsTMUbBEfAWZ+M0raJ84l2Nb1LDKwYMPr0vH+x7uTT6baBsauOvFomE48qJW1AMBilMGcl
UNsn8SFDmjK0l6CUZg0DCf0cQV7VvPyS8ylI3GyBXjEm0E2NXn4M15ps4ZMpOIFAnoR2/az+tUfp
ArxJdYjsHrAS1KG7eagjMPD7N2xZ8WDU0bXfE4JJ0c/TeWg0CbTL/5QLNL+UNBnmFatC+w1xpUZO
3+9r+vAuTTY6ksNJGBGeFdGGTMNjUBBNoBbrDBZSly01jpqs0Z0e332YB8wYPrDgv45PmuSAs5Yi
VO4kWMq6stCDVapOcGbE6z57C8BiATIewSY6HKidpORUwy8QC1HGduDlaHMJGbB0BPse2VNM9riw
fNJvcYINnBZlNIwy3g52wjDqqG4aQI4Z2HqhoL6wMCDV0B7/GjDpcw52DsZZ1SHK+hokuM6Uyxfj
q2DORI94LR4C87YY+8Lxa2TYIFSxodUc6MS6Dv7wDO4Cth4058TiTdZ+sWg9x3vhmmbAp5rLqxAU
g1ECjiD5qNdKuLqKpf516CDJUJoqWMpYxefZwIBMbGmw+TIVV1lemY8WdKYk27TY8pFAsMF9nomm
iMm3b2OjOLybdz4rg214KtfTq38PmLnQXmPFRM/Ct76/NVkEPMyxWYSx8I0XxHDT7ggTN/kFoQPH
yRBegkvTHfNL4xn5A8giDCbd+N8rjo+xJhQ1pJ/YZKpjE1v9RJR4DMvkGaGEcPUs493qrBR+48i0
B9mUbgni/tl0mANViM+wPFCf2Di+ItvSngHoCagZX+wz+OYXjj8Yvqhv2H6yMXxXxkSqsRGtMngH
his597nthFl4+vqnnGxQ5e9bNZCZGEcw7tUQAaY4mCpoBJXpJmLKgZbW6LyTAiBVwbLsk2hRfLFS
UpMF3pGmnN1L+tq0De60sWbZQ/8djcNjnFIoQQ28+abBXctXrYfacRwzicxmtRSafDX0duiRzhY2
54n0R2k1VQAPFLx4c/gKpSjsAoqinPhwPSRkLZMZ1YuOl6PWDK5BqdrSxLtMKSW7KlhM4WPKIlQD
TV0bcfQyguQvaGkGEOR31dYQkvnX68gdU7bTNAHHYIpHWk6QZNBNGAB9S0yMO20f6cW5rstLjK7h
M0UH+oGRhu5NRUetg3KMP0/ThS3lRJwb8x7SZ4jX4dQ4t3GCdMNNSaAddG0nJf4cXMbgpfsRDKjp
aRDGKTmyGgUv0sK3K3oZT5ZRfnFrZyW0HJHBrEBkRSNMqEugI+TF/pO27/HM9ip1XRmu6P8A+NRR
shRw0OkxjM5jLEiNRwo3fIx8EnhhjftRUNB9LlWFWYdWMOrBzglSGIlnlgq31vfeXFS6ILgTuNdj
hoPOmMpA4JUk0fL7+KRkt3Pm93AO5AR6juDqtE9BK2+IyU5GMHJ88aXzDSTAc/UUwzv3AEeFAEkg
JjrNzQAC/bT/BkaDQzi408BYpgYshob44myqIJsKLGW6k1Igveic82U6znItQ9Q6Fpi/lHvVYJTE
y/voxa0XKMgLVeXg1qGabAIEZQLuuAp+PEJVOnUog73C3C51FVOwwtIajaCTDD4G9OJKeE9InTcS
gWhoHSQz28hpR9L8bSxdofSO2ehJLqwj7E6y8iYHjzxb80Jx70x1yNqMDABW/SxZieDjmaejrThE
nFuDIhN9IjmBIcGGEeBjA0XlyDq73MkAEGDN3VEYR5MrzzYlwE+z6y2sFtEnWg61Ygc1WgHJbIeD
of3zGeiX4Dijmw73zPr71P6ke//LboJSx1wEAJaALtBUTImYScYOWHCEOuH388i20hvIqHv5pAAW
W2UtX4QXCEL1T+LwZKjAuOYVXxhpUWOSiwQZkjtUqW/ZEzip3OYn7abdunX+2//1GybHbF8Vrk97
5pfRt/KzxTW4HqweypXSTvb+HRlGf86PRWPqvyBj7c6749mWHot99xNWZyBW8Tq9dqo9MEKvekbT
jNqv+r1HK2l6qwaCP0QOLPRNb/dhpd7YDFn0VONLKfyImIIE6dcSEehU+E5FWIcqrOfhg96+O/bA
4R8A26kGzGIMZ4x93aTAIABgu8FQK+ZqIafZjKAzlk4z/q3zMV1OSADHG4ceSkvbZ1rTSBYgE87A
HatXHSVAhAHuqDicJI7eHCjhILn5Z9YTpUuion4wKK0UmDYewtx6Lxa3nHFNBvXJQ0z4EQBM8vGS
CXEfmFwj6SCAYsr6o4eLK8UXatFAPhuXvP0pyo5VbYgnSfnN6L7wNaF3TMbp2cAhDVlVB900qgwu
xm//3dXMjMUMN9iA3FF2WhhgPx9Objkk1xZKTqucYkDPHIHY19jqzQPT1oH49g6EJA6JxxT+xi6B
mgv1N2nKbclilrt/akOpRK6tAprKDEOigddmDSBsAqKftI3zFb9YEzC1E8PvuY/Dk26Ur6APz0Yj
rL8Ra1H89gdP4/Noo1hxMtxc5bJfqjwUzM2xS8dsHhA4w7eJoZQUEZ8A36RAe+Jzgk794OKxsclu
X4qVdlTVi5cNfzk3txgioRK8gxpkXGWK2+JuR8nGnEvUx3wib64FHvcQ9p4CEl6j4mhnwibCTmZE
Qi+SMPkbf3WiM77p4JFVTGpFTNcNPkYiK1z1u9Bhc2rNj4pYtxunIBMGVcmiKygVaeTC4l4pIJOT
FeaW0YSaY2NUx2F6Dln4QXVrkfJVwipJj6myzLtd1O0GeEqKZiOEDWzoY8Bp3w9if4t0nI94Eae7
XF1yuVI7jtQeNJvvAYT3xlwFCk7F3ShDuLeI8+OQVedNtJR2IFlp8cKgcjD2A7VwMGtTCtptiIt7
6BhskLhzKvVQMH9uR79tuBd5DiZB4CNomOtvRkQfQXyywBpYSpH4MJ9awLCAEysJ/0W5y9iOQxZC
uYP6xsOP100V3us2Ge7kHUJ208aZ1Hz6+c7xd4NjqnOdKDMmPIz8YSxNHqSbICdgRsNPBDPh3N0R
0QDVI5247XSmLJvnZ8tPqRFAZRCS9tidqeup0wL+H0qE+sNCSVeQUGg7kwB4AzsxM2D05rlglhgh
+j5p6SOa7nO3B/P+LlxAuxDnzy4CRSCeMGa56lfVz3T+mZNviTt2uee9cNVMkqNaUpkBPivaQcL/
H4fD6dRtMTCUnYp4a4WsFpPiRxmz7YvlmH82PQmIxpEMxYQhMLvAD6Vb6Q02h6Zs0QnAv29uZGlu
4GfbjLLlm/bLUBVahBTvF5l3RfrQN8T67PSB0zRfK6Rw6wdcZ/R6J+gHNcb2x/X2HNsOpE4oJdNq
hTiiUXbf8iROn191Q5YhDOm63STwl5StFpIDO2/7Jc6f5egV0U7A+X8r75F37zJ/EpdstEzoSJun
U4IanWLVALyJV2iq/citm9sG2ihCL3a8AZDik7+WGaY2G6jRjPeR5sIlmqTYJFNT0ip64aq6GYYF
xBjdqqV6His7ugRTR945/3b5LylKGK+KyUbiVTXz5A31nRVQNmhk1v57ktlQhSLIHPBWTmG/1KF+
wC+JfSDp1PKiVS9jWmBD0cFFruwdzePYcT/dlVdD4p+Kr16LDEr9ibqrAhUJumRgf6cXtbgImQvx
P2q2EFwaw1YgPpcnLJuFZPMZ1jDzMHdUtGV/ydGoaq9BdnPhUXVvkUKcsRckmLy8cd3xidVvD6O8
0MU/jkYKHyE0V8KZ225otlLxnPAKGPrt+kuDcgVKZ74AhUlCl8FclC+MdCMIMwZkiJySYUnYA6JL
6GgNRrcrYqilYj3Jj9zIQ7qp+T7McnN8P37SfIHfroWbz1e5VME6/+zUt8wYHTc7oZhTi1JRTii5
cHnVi2fWP4Jun01t7TUS67vRrBQhRQo4wiivvGCy3eSEaY09/woXFoJ/k5KdD3NdNutgIQWL786A
ljqaUYUuv03MFzqscm2HpZLvrT8lxi7nqHAn0Vvv8Ii+edmrKI7M+3jZ7c84AiQAAy87nOjO9ccp
NDLo1g0lK8QZRfxtOzcsnyGjhM88KizA18hO2z1lSF+spHf/xlS6J1V0FO/hTMizhwMTzlqrR2cP
z/BJSWapZ7Idgxn91eHjtcSAfyya3fysrDkwZuhdNwrWUKZ4h3O64AJQD8odO0sCpfHeQrNIMl99
hVCFNKvNVskW76fpL6WBtMyFDSZaGBou+mdJU58cpAs7Nvo3Bryb6SOCszNdZ9sNxlrFsTwQ8UOu
Wj/HubO2Ei76ZU8fyWgUsVllI0X73nllPrzwkbcygxnkRr/cexHMMr6cb7vAvWsJHoIWBcXo60BU
6OY+k22cqJhPIKlTTXmbwdpFA8qaW1Kp+/kyz2ZgY7PunmRWO8OZD+qlJS/jlbgKdu0eDqC6yDaK
i3GY9XFiU9gR5vzo2R2Up6HDQ+Wg5S11547IsZHqkdO9Q7CcMwliZHKP4Z7hQfa1syuiGuiJ0J/x
Nnti9LxLXJ7ZZ8EwGwr5KuIcRkcD5PRLa4akB/u/zAwetW8rbkmBxaKG7F2d4T8i2pilJypsy2dE
gLUl8w4Izzw36J48LsVmIYrn4qg/cebC2VE4EkYtLaGY9ndl2Z/LhUgpQIQxLROZOIxpV+qie+EP
kp85N7wrj64gCZfsKXRsp+9upDSlJ9izA92nB1tnRls/2D/iOl9gXjihmYP7boauKi+LDXcwtmbY
A0Lckbf9Ct/4bE5g5J/xG1/FvVJZU0xYZzi2UfJX+3DOXJ9M6CfOWwdG7+URUzfA+D1YJ7XSZ11f
u1PwC2Vkw6Sc3Tc+ufgpUnyasFX4lME1Vn5ptjMoOSfFGuFF07d1+ES6g1n9vTh0ljwXV6Wp/SLL
XmLiJp4DHAOXU4vdaU8OxmiUKbqUWW1sGSuNkAhW76Zz8ecxDTfaa254qA8Dg0gOzCePjKXmJO7g
smmxBrC4rVixuH8t6AR8F0ZBZPc/1ByY+56TZXEh3OMOOSG4I+8L58YNStJCnmNKa9jDje73QY28
/Z6868hLeNOflA5MMyu6l2/+mwPnYglxEXxkNxy9RbsZFpgLzvxF5vTzaCEv6YQVHPhn0l6Ys1ju
8l/yg5fNAv2p7e31c7sR4T+zZkYR30zhVxWMVVcR0eufHVEUh/LJ+lXuH0h+2RJuZOiGjCp5B/q+
e31srmVWEo2UY4ziU+PGa1pxukPU3yl3dYZBxyKwYTBTN2JsbDYnHGVWDH+P8oX79D+yUTKnvVFW
/JCsnSsr/4Jdy5PraPwWJK0UjTZk/WHFrBVfDBh92MVeO4dYZrubI33YIvce6WwAHBB/t+WOLm5J
nh7Wzya3n1musx3CI0g+TKzRQ9EpxuvBUZzaIEfPRmAQthvKBcgzidPDDxxBbf4KVTtAZ0Dpj3x5
eoLXHyPRqPe/Qm0zufQwhrLrKzjEHB68Nm+hWMItA2T7Eo8wsgcTaDD9MrVhjvfvL044xRyPE1im
LuYp2KyitujmGOt0eLoybVqX2/LKeSvek6UPY4gN+PpYeCpZrOaxEjLbB1x3nBmypbBFAkN+uAnU
u98TV/H0rrrDmbCV3xAFOXyIVDWzH1Kj+cDSP16ZMNc2yvaz09EkAAPOCX4bzYmDHbIks3LFo/8D
LPzDmcCBCHd/ZMLybFjG83TRcLCIx8pF6zHne7a/vT1Q3JbQ5q1i5HhDcDbszt0PN5LueKljZSgt
jAMuGNwwJIjYoTMeIqdJzpgXldEK4rZL7u06XEIq+jWO3n6cQN4UruUddRAW2AqUswO6URtF0A9z
Iv0Jcby8on6BwBDsySxdfFZI0Fkm53BRQ4AZaaVYs/okNJlIXll/bNV4G8+b0cGVDpnUTqb5VGeL
zmVBEH+qjPTQ6cZOmNTgBevSG7CQ/bfYm6GjP5gbGCM1uXolP92LSU5rAj4bWz8zpX9sb0RYsOKY
DS/gUD79f9KaplOc58cAU2CcSpbhhfL2Oxf/QOEt7zw4+bVeC+ituTt3cmzLeF20cMXnCnYdM3HL
6IeuP5St6gbp2kHzZjq0E5bvIEzcM0Axf8/FJcTXYPldlaQ0dTemMWATKCWSS/xTTk3cCI7Fut9x
m5sjxxdKL5xrjtN09SVq5uxzwOE+Duy9hGN0wRjkka1BsI6wyJN1YbOQa0c3hSXRS4uKTo9cASv8
2aNksEs2xufpX1jhsKx2qBg0Z/xCYWs8azu9FgDcO3///F5xxbehaVBeb7xzoFlZNI7hOVB/86u2
yV3ULfdkPdljC/xbPtIroJDT2ynQDp+6+ivtwrNyQAVDNeL/my5h9ky3JeUz1BekXvbXBR+bCxAZ
OaKduobyZSsdx4UxD+IzBba35oJbKzTU0H9Y+9gwolY3zHhd/UmVwwVhI2GuyAJZAc5wq0v/GIVW
M82J10SQp6ENPJnRaaxlUi2/M0iSMFItHA1ezPWdYKsd+dVjEe9Z5BBumz+ReJN5Qwg9D7TtzGyD
Shr1M6caRW4xWr521k4dqcbZe3pENEmFIrJLPHByE6s2z4WnNFn4G+bimCt1Ogdyev32M/XM+xSe
SEIUzG+fKKWg9+d/E9SpOg6kVoXPw4H8BtpddziU9HQorIAsgbK0H4bQB8C+4ShcuFAQAy2S5Uh9
Z3ewdNNVYFcLY4erzo5XGa7iA4yzUWmFzp5Cj2Gwm78o3Y7AURAeYEVYQCQ/BrCRpayzTTATbf0i
L1G+XoJfzDOXgPmjDzZmaV83dSEgRhguYILgW1MndRHI8Fx58uhraOzSqRtwvaIhuH1O1J3PowQV
n8ZdmKGauRaUD2fR4fraqla3lPbjjbpjTR3ELR1x6ED8ivC0YA4HU77+VadW/OYOcj8nDloUYZXL
mkFThHTA6WbNskQvvZHwXN/C06ETspi0+tbkX5iNqNtkL1Lv7r9ut0xX6TNcN6vhBlcV8xKmdKZ2
ndw5Jfa/wZYLcIEDqY3lKRvkKB6bP5nNzVYZKZ7/I+nclhRFgjD8REYoqOAtZ0EEVES9MRrbRhAF
RER9+v1qNnpntse2kUNVVmXmf7DoSX0jeEDQj0R4faUAeSKFxHw52D7Rph6ugacBalDxTNKQQnlu
aRaSqMyVJfO0j4fbCtlRStaanDYxfIAxYXMpP3STWLjodqMVdeBym0FtAE8ACATL0+XsfFlSXwP0
CvKZCB7Cx0GWMwMN/HJUyH+q+X5DQrIARBUQQVi1thg4I9aO5xMGhkSiq65AZ4k/nNQG/g88ViG2
AmfQ+sbfAxC80sVwIEUwiiIIftSltzimDae+frj00+sI0HWtmvA5VbM4PO27iZm8M90BLkoALMzE
aJ1q8R9gAJN2Hl8Fg6zTFAOcsc6mibTKHhjZOjeGHuaNPCBYBBG6zWZuib9ZWPWP9vcb/f3sh0aM
rxrqZVtirqCX0XDsraNkHDV3amX6D3Jk+s/PR9v+cUiLNEb/67Xc+AMqBfSJ5MH4/fWc/V1LeOtd
C0M205zM9hcNNN37aLH4LD6VV9n5GLWNCB6/hESWDhJHi35/e22N0I0NUIj3oIVu3HkPiCb+iHeQ
ivJBksZ5xlNn7GDyxx1kmurgr/RY+vdDVFZ4S62jqqAB5+e1Gxct/j8BdAGoWKclymv/TkGnHMWB
AcIY5Ab8nvgSaC7eDPKSt1JBseqXkSMV8DMG5MrCYB694aY7ajS8miPta0MFqoaw9c1SFWdQroFP
yc9FiwMsg+erk9Cb/QJgsAF4k1so68wMi9skfsQapaMCxh9xrtwgh0u0xdneQZGJV8T50yp0wRry
r/+vpTJYGDlb3LlMVGznt/A6tDBW/7vedFpC+Y3KsPHc4qS4RUKsXh47lx7dcPMWDENDqGVVztF7
HOAkojOLkAUW4yGUJvBneb1//1GzAj6chYPKg8A/ccH+IsgDne5hAZZD4OOnpFsGPfxo9J68GeJb
pqnLC91vNr9QIRGYkr96dNvffimJYWaM6NR7YMKQvAB5aw3sei4+aoBffAHRliNjxYHIgKatBtTW
L0h7gCoT8gFq60zc9899SX9xEhein6bXsfJDm2T8XYLdKYBWmt+Y6vtnc2SDimn4D/ID3AfFpQH8
WmIkm1vYrO1pDLa/1xCZ7/i9Qfib5BQZDoeYUS1giV06tlTsTqGd5TbIykO3fsUzAgKaGXqF/tue
HWf0JftEVfFPwK0ZefkKAfflDYWa5eQ8phQT0D9G/gG7gqANVOSczc/Df6w+uJVtBf/aAkx1o+Cb
WagiDPp48gfcjvgy2Yp748zOPBjkRNFcgZAy2WdsOifuFJZq8ohm8TVWlndnFg3waHUndxPIHcik
vgqKH5hSX6rjIQ8zkFIUBWGzyL8FVW3tlkJWBrSBeMtANZG4msJkXBfRHUUWzDAcWBwvuE8fNzvu
gRurLOXF5j3bHtHmfYLtX2YqHNSPoTpDDxQPNPcM7Qc0yfwPbRuX0Jghz/IKM/lnikDxFbK6oS7H
IMJRSMRiAGMtdTPq5q/Z9g5dHyeh7HiJerjUOaD4/LsVWBnVv01+KhoeQ8Wln0COT0OxXwjftSGV
Igh+rOK1mjxyKApYjN2xt2Mn+aVLQVv+wl6h/MbZdy1nGGQjk+6iefOENIh9JP5SNZbE7ihfXGos
YLAumt+rRTuI5N6vhoviDbbP4iJ58w0g2sz/DsLHeH+BUHPk6t58eosaF0T/TvGbyfyihEekBiXv
xqw8N6SKQJLffoUOr+K/chdXKuGAe98N3hSWNvnTq+R49LnfcRFvcKj6xQ6Kxlc4xXbyRinxGQ4V
W5hkS0YDBhatmHw5lBjy3lVO2nxZ39imoDNH/IIz98CqhqvQAWSy1OJKwmYKDY8JHDE0oBDzgG6N
U/AM4WFdHeGuwuIBt9LMv0BmDQCkSHPUP+AxwdiCG7+X1FcNlrAeBK5Qd6MPD4sBBI1gywJhqeFS
Ibc80sdYZ+NTQo5CIBoIJh5p0JjdLdP+asJp6HBXOU8qkz0zZ8DfPdtoEkmZWqL/BfqjZ5BpJkQo
k40gqCsa6bcRalEYNOnUyC8q6hDGMbdhT3xGGEmLSEB1nEmNbJtENwMYyx+tBXRuAY+B4wYZAaKe
zgxEpYFCIT6Akf9gS8TWjgP8jbhamNg0dNGEUbTpkICtP6HsZM61cr6i/o1IEMI8FtR9+lM1ZXCK
LL66YxPxLqjBaM+vUVc4HyBmQe9PP4K0p+BCzgTvAc6xDJ9An2amWZU67Os7nF9+LBtfYFUfWG7i
SXGDKNMrndUV5gD8TGYABiwhp7Ncw5y/W0VjI/gDppcnOEbOQtZC3g2xmUSBuwdY8MST526Jbien
cbHIziBAl4kCtV2i3tWKRgiaNBEKptMuenS/N4BPD697o5yW2z3PAhpIbmSV1SIGdodwbVcK+00Q
Re25kbziFlG6KBSX+nl+pRHGwoTmC7R/TU4x6VKOxjWW9o+UClbwppaC5c3ra7ZBEaGS1iX1Gasm
8FZTek1at74FCqp9iPM7ElQ9upaKRffRqt+OgmI6GBgCGjBNXdoqwceDfX9s9W599+U5Jf3T/6Jj
azLTiYHsrgDaw59Ao02C1cjNBEL81I6ZO90LkSXaQHt67dBn0YMnorANB2lK5/kanwhQWp+MrdMT
0Zc/vIQgw5JL8LfsDeMCBRRomgEWToDIGdy8XsW1p9hwNuSpDgwIJIqU4o8qECpDGGeUIShJm+pi
sCTtn8wi1JE+McV1bmQPHIZcExzLSIcMsgDNjFkM+11IE+eakhn6MJw9iSPrdszEsZlA6KIDwKXt
Z77NZ4zc2fwBNT3HV3CJNxU9AUiv78YkXZrOBaM1FeVQXC56Vg3kCCX7a/V/5W5w+WWwTybBsdqW
hQ0hoq4lRKwmIN7wk7sP0dAo8VWpEbRDJzvDdRErePplrHgoXlKUoqpE1a/UkRD615VjCmozNj5Y
EEENzGAc6KgJIJOCdizfC3UQEphSH47wibDAgw/VP3p57NFVWtmARdnlyOExT2l03JTtscex2WLL
PYXyPQZ//dx/QPOM7TPMbLp/bU8nEOKyybBXZQYMglcDFGaQWgSfJlQh7in4nqpHC9v5IOoLweO1
x+qUginlCbo9arEEf6eQ/DUA1UsWlARcwe0jZGbgVVFWBwPX/Smn64rCx5Xls0WvH4U4ypHamFpU
oJ4f86HfxBDUIT1lSCZie7/GB4HS45wawXQqQYdg0/ZwrxRfSO1KC24uzaZv6cNdVzNHVShJifpB
MdvIDebNRp6dJcprE6KaecMJqcS8FXstBEg3VR/J4wBArvhpThtL58zp0iEXBqiBghE1OppPr8ca
3sUY8V3ksCZ+h8IYuejLkdjATeBVgqQaB/iuHxUaRZ6ypE48/O5GNXPUIu/OEHixPmTvI6vDn2/i
f0dmy637rriTGVKzXSj1QDgCbiPYe0p3VbHtXnuM7wC9jEC17xsAtjXqSi9/UO6YaK8yYowPhigz
cplVZ1NruZ3xoFfo0wzHSYEWxGWUjott3u/fpNIl9BX0qT0u9/jiBgqJcUUvOD7Ya0JsT1Vndtl/
afhd3xHt9AwbiPVTjb6fhVThh0iDkLn+ftDMR9QLCeWr3XzsAe+fke+/IYwwflVUdJLJiPKPi5dY
nS0aIKWqugBbUgYFim9yrLxCRUpbJZy+90yr+9BoYWVhvc5NvLAU60NsKL4uCveseNOr3eZnJvl1
huCONUIKlL3RuY2e68ZVPCodPu3VZJBI8cfvIpRxF98NOb83WVw9iRNafhBRZalbonbuU9wV8iy1
aGpNFjNPIqL4HCWpDm3cxlUkM+1faXW+Hfq4OvRnoso1Ktf3gJWXYu8TaF5UB/X6FomvhncpyefM
HibqYbsItj7/MVbWlJ2jJqKj1vtDolHQ46tsZHTw/EegpBPo420sY/RSxSMPxtv6vu7jT9wexNcw
5gvRF7dYA7xcDVY3G+GYeBqO56PVZAXubInBCm5MddChnkHovAdyIiddfOWobVwG34TjJny3HiWj
VE5H/Cw3vxCCvCYSV3CLurg7Xw+jJKMICKibosBhlFL4pKKdZuc6fSbq/pkS3hNl9QmnC6qpC3Xx
GoEJel2vu7el2oMTraRiA4eDntl6tkFk15IiKSrns1P7M9x2y3ap7CCIbyVaIveN8Efqfrqfy2/P
bmrTbfMV/lvI9f4Odv2PJW1fm375Wb6CyaJfdqs6lBfd6rXpVrBnn2G/fITd8rUp9o+wWTUr8fbB
06zDlne2qyd9oMseusdwK2355t/fxR62ObDfn2Hp3H8LWOw4Me+LvfpX/PacIQ2vTb3Bs7n9UXb3
DXTdy+8L/C1dhamqKztlx9nuj3/qH9yVhi7FrzhXPgF9h9X/Bxnsag5xdG/OHdZCs8KKhdOrOV0Z
Cj/yGJQj+JTLr2LxWfT1f4Y/YKTCEcVxaXvftyt5Ue675X3/3jyDPr6v5WQCfkoyaf9E16jxqZ++
U0FIPskurB2dxZEx8Uoav4snCW02BlobvYLX+upZjftk9NHD+V4p0N+TVqLHwJ5q7E+CnUJvik7T
5KScZqfnXLGeAbcY+QFaLDgA7Z4GKfnbLszfqd1vy5AfcPnFbxnKgLF+gbTdw2r1IsELy/1xCqJE
+24U57l+hU8ewSOkr4eDbPCkf0hIh9X/jOuoDabe2mEPFz7Cz7KNSLlSZpaYR4zDO3/qdcWofGAt
QMmtjx/0TUtWPk+m5OM1rpgTzQGwVnP4nJvDLHmuxVIf976YZR/mzSydpTBc62CWiqn2CMTfBLlZ
WvPN59+HNUwXJWUGwyziI8Vf1N2YxRTpmQ5nXmHGTwyFY9En730lFQg13sQ0O1/FbyipOFvxVPiH
nNwOE+aW+EMAvB6E6xhPLm04WSCE1KVQaxBh5HaQk80krXi9OdDBOEB/E0f8F1wEPejcn/koPrs7
K//eJm4QP5Bg36R81L9/MLeviFIoKUADxFHZLHF2bHrS9vwgy+P3FGY5Nf2BTnxiMl/5WJRgcv7X
+SLGoL3InguqoYbmFhEHArG4hNtBScVlKkm9lokqXSzim5zQmxMnq3B93bkAQqvlh477P4zBr3ts
SdMRP+DGcdcHSXvo+RBxq0vuKifPdpWuiaA1A1Q9nMP913wvlzTdxZmJ32Onh3riuliXjFfex3/N
mTZRwUtAOvgOZuEouTI0CO1+hXKGupHm4d4t3cUJJ7owj9X9KxUegYQp8SVw9KLL806fKRIddIcw
tJnfPSl4uouZP0YDWO93JJ6LZjNxpd34pAb37SSC5h0Nom7xWUytx3T8M70Pt33j9UsRj/olUCI6
VFevjdD3qvffDe/4wcR1L8WX3fh8OQkswr8nxT0n2G5Ye+nRVwga83xGSUNgvkXfZD7xnqwM6PXM
ONaQccq6ERO2xW9xP0k1ufc8h4AWNeYGrCm+GPwVvy2+GIoQwdL80J45ckOsuK8BFeQMSCWFCy7W
QaFLUh2u0SiZ6Ql1snW3e0e1R59x9UwefKn7IzftFr+TV/pNeQjtGYDPO1HDY5hHLDnirPMDYkEM
poz/C32ggS5zFVUsquhXs0F7hK5SFjEmKtDsoEHpdQFEY0eC+600JIjklmqyFGC0p2wuCxmLusvm
+nMTgu1TP/+ZrB+7bFsvLhvM8I5RvqKfKlaIdnuMagCgf+hFny7zsX9f0O36wlzTPn+35WNTEfqx
tVqBrqtZQu6b6/K1eM8p/tvv3cfEb0x39H5eL0undAfzwp8tLtglITr9PV1/6vlz/tq8QsY5SyU6
M/9PWUjooFInafmlVvPe9PUPnpeTeV+eBmMH9MtlEA2bxRj7HJmCIvue0gPRJIg9HRYkFAES6tos
8HfZnDW4PIQjlIxmFj32Ccmbc7kGleTBDLodrpOlxNB9u7XsSK85jdfp5jhCbF5DqOwE62utIOg8
g9Lvl7seIhJepfVeAR6wl1Gbu8yzfE0ftcuFYdkQabxK7Ds6cCRYaLek3bUjdYfjdHnpKbYfF1nh
3sYe8axWcKnRHxS28SmmmQKPfrZoypCMqQI6Q1I0XQ+vSNMvco106EYRGhhcAhpiYtDXHUzmXB8j
90vUQVUC8JFxw/4Ai076Zu5dPRCR6gBEEpu8bzU/Qpvsw3cZsGmrbDZ1iNdJiPWusceltvTpDE4b
UBKyBvIx4kXwBT0AIzzXa/f2tdkP5sgnX9YQSWdJg0HkAhXPUW1chebOh8phier4vwjIB/LuphSU
z8306uW5CwH5MdiD0JpOoXQTq2HC4ihcvpZ8dl6vvlh1j/TZJGh78yFB2NIqW5oYI3JVSX81JjKt
CnZv6kIpBWoLkBwSChzrg/NWuTlevUsZSIBbBjDwDTzcJtfg63UPQev5fOznaGwXOGBff/Mod2kR
Ai54s3PkEPsiPYZIq5Ws00zcGfrAP5zfyKOgww/IwP36YXODuQIiK+Sw3GoAG+WQ/Sy0PNXwIwSN
MeGoj/j43tEzuNyi7P6el5/fES54eQ82CyKyhEsU8tzq48yGHgjcvrqg2vOwZUpOF4oB9zG7toLz
4jFC7Rkp3N9HN5/gU4gM6fN4DxqJxkzxe/yWwZiuePEimQTA+uYA9RPPwfbpHwcXAl1L8fyTdvX+
2HyBnT0AYeXhUVIOyoVaNzWfSwm1lX0lpNbRZ+Y8HwsYpIJHMbuigrcHo0uRaXAfGH4xPGc+aeWb
5voZEeh7INFdBPYKLo8IvbzFJzIrknISBQXhTGAiSIb6fb3A1mRGOZNncdNJQhDHfAw8MA1MOlIO
WciLuWhtjLSrap6gttUDDwurPKatB16SNw6nYUfGA6MGZA6Oq2w7KHWf8bMXGJX3vLA6n/nxuThM
FzGVYzrzUkgN6bOnW4c1lk3WSeGDJuUbX/Uj6yApJova8Nz4U6SLqDgK0jTIAhDkGCIZ/nS2GL73
TCCWy4bp+ogpK/H87EYHLFlTtBP4m1O9xAbxa1e+Dftpf9ucUDWQUV7R3tqpN1zqYha7jQqlE2oy
+B/QaZQ94IA5acON1Jh/UxFhwDOyCRlANFSBgYFjZNFZPZWCXEC+ASQ2PLJEIQ3C2KTv6Q0ghh1y
JAU7W+D81nePA7ofur1DvbCUVaNvSksm1UL5k/0jmTjYEepqNu6qy89tR6cAbiiVoxtNrCXSi5Sn
2vUnvU3s+gxtD7V5itmQCsDjj5AEd0Yfe5qobBzyPVwsITCjtYr77YKHBJsbHxfKwV/jaddvfXrc
f3MXC9cX80uyyggKwfWU/1KNEz2xD4IM9CIyLYApwkUzW0FWgp2TEYw2UceTUy4yM9kDtZNlNtp1
BOaM4C46FtRf2gvdPwNQE6ZyUxtEEFDD19h5A8FgwVOBO5VrsFwkwh/0By1Mdye1OwGtjCgIPbMp
lGKk/lBschitGxYa8lS9s/szFPCv8/Yo5ktPjctBH8FHc//FzaG36SPjo6NVXAqITYdXxHieQeIC
r9k7oCkPj89vP153jHLOvhyeRkSIazAVA6dAo0Eot6Bv1Lz9wsoBfh6oFvVWe765xBeJZPTi1AF1
FXRXZggN4GsJr62yiUBQjOp5NzGe9VzpPCzpp/mfRFSB0DagGIIAjqNCibjaX4HJYz1pX8YI05+Q
zXfCwgJMsTvkHrUZisggvzwBJoXFp6MJ83qCWLk5XNPVfn63U6YqNjI6QEcgsH65zyNUEreyQ4Fj
/fjN3cbl/Fi+eHo08MecFDAWhh5ALsZmsWNzbo+mmNSY6hnW8Q69mwSCThdNf9iZpk8HJBHLD1wY
juG9yBFYf0hUELl76xz0tSbgA7eWzvXDZWB/btupOzx3lNJ/kDzQHr/Z6mkhQ0zvBNTXDcDsP1vS
MQEcwzWkHll3mgWrRW4OskV9tGTqlqXZqSYkHCYw6YsxJGRa2CVEcN7bM3WFy1zcVRYuSMXMXCIY
lIgcFAQU2x2oOQaO6rYgrjF+EDUK44mACfuSIfW/nUwuw5Px6vU1GqiHA5NfAe2DY6c+A6d0DR6f
M2hJNGOrt89w6YlpBeRigy19SomZ/huijyMKBQxWcERyyoJPvaWavyXzg9h1A3SPSucsmdGVCNGq
nVKzqR1Uqc7UEQHeBtf33JqDUln/w+CivPR2JglEXjiEEfe6sCAJXQCsqnS0cMkyxr1JwsJNJX5y
+TD/D3fwu1DPoRLReaUxP9QCpgl3itIvCyQvEVsI91ez8hGj7gTUjAVQfGTltuA20AEigjBYg3IW
CW2/PaxYGga5dX/YzRveLjO3pNcq5MdBH3KLxMZDZHUzK8Aeg+bhAydoSUDa2DmLzQi8FAI9C4ns
pYwxuqiSh8EIl9TZFwUdDyN32U7nFqgXwPbwMx7paV+YBZnK5Uxn81M5qEodEKdCUjalPcTarj+1
jUjcfI7EHKAkxMB469dDFolttF3Tz09u1sNX08ZagFuOmDSYVnP5/24Qhos8KNJ+csKrTXGqiZD+
5U6yJeAe0XQ10HvtjOoAmJM7h66Lw2AhZGVMF3oFSaVbjR2gCFqse9VMi4BoJCOkja83QKiRzt1I
My3Fpbax08IiTzQ5UB6lsEzfDrtC8G8BdCGrrVhQBba6zeZKY/KoKrDcCeovHjeLfd49SCs+iess
IGGbXwelQkRyA3YifdyeLzp4fOqOPDm5ch501nuflCKgaPwYriYAdoB3JMRbjJHFppBXBNdqjlKR
CLJyekcEAoQhr9+YkjU5T36wOHUETTOdGHN/ejydF9YrIosMKNZPUnZhKRdOpCD6cu5PYn6NV5Jf
BO35m1IDflksiNmbde523TYM12mYHTDO1BFFBf0PjUB+JPl1KRfBMTtTFKY+9rJqxCku4tSP1Yqn
8akX9VpcgsHZdnRw6Xsczi/9CKgZhQrhTo8UJWidpxBOYSkBuCI73xQ0N6CYcQM8BDrUB/d45AzH
WloG3AxCPbtKLu9Bzj7zcjel2g9nLgnktGyTo4Q4Jfvqdl2PHew8j+hBkoxRokc7D2ASsDfAQ6Ln
P7JEFwRWDxoBq9qkmQA8aWA+HGqKjc00/KaZDzLZZG+6kCP50L48jkQKfaRmDoKVXg7jL6501Xjp
r7sNaw0LWe2c65Bk3ubF+VOX2y5Z9x4KgXuawUr4wdyanslcps0IWKQCG6Bly9b5JAUcx31NtgHt
eCEvQTIm9kr9HSyv0XjzcoD/GrR04FArcOV1blvmg017I7ekgUe4M5e+AOQG5xXSKGz00DwF4LZp
fp476Fev/TGOsNTSH6fb9mERAB2QNRsymM3TYt8ZDPF9Z31lgPPkEQteKf4skul8WLl+jYsU1v2l
XSDha9sLNBWg5eP0YcuQUpDGnfgN9rJn1J3wJ0ArF3mEF5V1Lbx/UbTR1JBOyXQDAQp0afjmdIGE
sZV6kGXXgAGBiYyNMHNLAD2cQnj1w66yQMLJDhGWUHGBxcmScE8vxvTo0AYahp1ijlYDBFaAR3HI
8OWFd3Su2A7SpRmAtrVUDcRfTTk8t8u0G1kvr/aklxNejBnom16zAUQmQCifzsM5Wvl8Sp6en0mo
Evr66lzRTRBYuEqPf18unPklqDkBe65f1t1jV4sYVe1liy84YLMFMxiHGWce15+FGtITVbhnCa+U
f8mMLhZ4z9VgqZgD/ycEZzpmp7NofptakwbG3xi8AvLZgzkOH1J0zzUPZ83u65CqwxO//lWmt5W1
3zvOawesdPJkfGgdNd5+yYu13eem/W3b1Bv84qiTGRMDySplg4LL2wZwT58SsXbaX/hz7T9aVAJJ
BYx3hLnJHh9isfamT0tP92PAwh3eYKpp399ZF8lhllzTMQWacGYwXnLLOy4/Kw7ZOZP5cKlo4HOW
wLV2f+7Awuen+/e7UE+LeNsRmzSgZIiurm9Hg87WIvsZ6pXm50mVjoACgcsROJ/65dDuptusAeyG
uepO1/eEUQIS+//Gcp3UyPiSP4DF9hUgiNZrZiDCBDttYCL8R8Zn32LCz8QTKvw6kFY6cYns11o+
H+lx70hLcF1g0oLCqf024KyKA3TsMey6Qttlll/4lce3KoV70CNvG6PuoXZLerPT2XvDPF30OiWX
+6IxIwyQ8DN0FCP7y5JhZz0qa2Z4UyT759vO4fbRH0zufcR95XeR36fHF9ztJvHu+kTWJmEZX9ev
Awz0FvZQXB0taOoY/k1CYC0fTZkTEoJszengQO4izALya7aR/D/vqENF3OAj+olK+7JVYiKOSf/+
sqzNqx2yIMNKpf+3f3hAi0fpJWAgsyj7LLNkPx0rud6dR2wk2Iu8SPfscYFHBZtk7ZlQKcTwGq68
jerxxbAxKksQlc4oqrMUERuJP/qKvUP49REXKYQQBooE7naM9lehbz/3+btaMOZwgQHXjJIp5XnM
zxkEJsiefnpwSype2K59EvIRdfknz3nI9HZpPb0G8x3CmfLRuSWdI5PrGL078C6VhY4zAxcISzVg
eBcVcetvYOXsWrznyxyNkWOcZ5Q8WLANp2abRGu2Q3HQUK3PItt0NARq97n8aI2zQ0VHAQMP30AY
Wg7Q3QAmJCzeBh7zA8bahe3tstfLDUUXe6jj0WifiDn7ajV0n6tbuL7bD2OwgMRvs7WZFVsAj+DL
7j6gHtSEdYEUxM00RJ+IWtfQ7DXj1UcMpUdhNM4twN8E1DSukS6w8WP60Y4E09XehkIE0rCILzYY
JVmfrtVA8av5enkzPkn509Jddm/zx4qIqFdzd3+dEwrZtlg05o09CyZ44lG0uqwki/YHoqQKaOoz
5VU1HK2udubmmDwv8g2AchM9gvnevZg3Y18Ztd/NewONDT2LVipQV3UHnk4KFvb0tMeQaFOsqvD5
Qx3IB/wvPD1Y6RmkP0ASKJAs/pwuB3v4+jsDtCCoKVEW1toagW3jNIhMxGJM86ItB4Yy/wNeGOAQ
u4I7NSdz5KRLdqkAPxaUDJyX/QZoXq2Zm1jJ94wP/KZv6UVzSVydMUH3/ND2GOxsvorG2mJOrfty
vJ5q9td9mScsgK233TsEKxqobju/7pv5GFJIaQ690jzuFhDV/KQWinfDlHQb8JvMog5Iwwb8yuaU
fRJQuCaYOo3FaHIqAzOKzWsJ3kNnE4I4S8Dotf3e48HRRAcRwf6gBzveWKM3PhHCnBHP3ghk2ZlB
j50i+K+4cY4raYl9xy2dISUAuuRS2CUfR+RnD7AdLwnpnaWuFLAwQcd/YKbs4VDfyfgQBnkAHc3A
iwJI6NO/w8G0GX0mcBvAuS71eUCtI/Ma1g/9T3+b186cOuZUBQ2KNwkBUFxjt8n27H99RA6Nx4EP
VfUsqO0niabmsrhotaR5Q+ggfjywa/rBG4VmMyUS8AkkZoiBwZNloB9ua/eT/N6vNlalcMgJ8355
pv7QO0dzFPZ82CVqnRzIxdiYjA0PtaeYO+tCsdZnds/iCRvfZJhgjZIBeYkKjvD0Z+yD1t79TI1H
F6sGJNsC8we99LdH8+NcfEqIQGobpwR4MzNe8cWNPxqYWBal6BYQXGbyusPWQ5PAoazh+YmMQG/X
WPTe7j7P/HsoXBekjDlOrpJZ26DzGAINEO2XuY22IsYWvtckr1gBKmw9Dg/3cQYJTSyLMiO6HN5n
cMEfx2XW173Tp9vZfgruoDBnxrbnIrCpH2z4XqqMbcfKkVusxgQnINhdOlYYkxHiYmx59/KGxbpN
jcEva+iZ8aJvEdopxpqHFihiVzPjHg9xetKLWlBCGgMuhAuYOmWRwOwDDJmPrujqG77BEi1vnq8s
Iu8DFRSdA0QXNERb+2RmDMJfluunyjTnfgIjNi8c9uIeU4FMYjb923kiEmhy3Kc/ZM7ZGNJgFcWt
uRoEuIumX9fHRDQ78bcwnl/79TKWmIRsCbh4u0oeF8qBNMjB4c0mhi3BS0EBxANVk7eu5IFFejwW
T30vxxSekDAFMn6ZmcT0w8XrULsmNKgePgfRdV0ZpQugDauHrUzGFFxD1QGN5ONFt0E9wB7BZzWG
1GDWjQUUmo6Z9tjmGZwwZwAl7H6I5e3Dbcj8tE7SMQsdiAV1EEoewQZncb3+uGxn1tIF3DJlXb81
W3dgvP1LNAnxVzrfadqycVzP5pIjRLrMSVA5FGlO5XkACn/+XjZrtISOHtihI+j1jDU7bGZW4Q6Z
HRrjltQWacbxfJh2rAhIV2COS0nxnK+vO+pYR++TjKkQunUMBv+T1D5YkALRhn/RhS0acE8QvXSF
DJp14lGOF6wGX4qROrzJxTvGb4Atyo1tFb6tYv58BNA1h6aiDTflkjk2b92xDc9ZyzcZuz1ZRAKG
c/Q1AX7j4A4SyGXJoTkwR+fosfz+MXBcyqH6lHgH8pZouShXynbqgaRyZ+4XvFxlAIYDw55w16en
oYX2pnENn0sWW5idrSHAxkuM2SYucdpCOVbWo6y3uzXygVcKM9ooVq0OaDE2QX/1TxsAvbsZpV9Z
YqV7btltwKUGRT91wMT21BYPiouFnovrLqrHkGxk1WgX41M8FIBzvJV1Bqnq1CtuCuKBZh5cRo7K
xgTEcBc2YbEa+QX5F3tPI4M+yroiixiKBs1+dp7cjLuJxc4oPp6OACRvJiUfJH5B+6HT/vc0ewMB
WpYC4OkqFIlfeYt55l8zfzEYQTmvVSFKfHG+qj6ATvhavbf8+748WqPtZ6PugIA/IsKbTGPrBx6G
4tTboyOyoREh8PGD/DqiH9YLQLfQVLH63WuL5kkxCAvgcq1TT7WJ3UIS+KnpIqBD2oJL1eC2g+Ov
MSX2cAUc7gj1Vok2PE5IxtvswOb9yNsWPLwNEc56QheAawNwcYfxoUCbNzpY87cLlpM0+y74cxYe
uM83mS6nHtx2HyrbFWkAnhn+J6zmwzVGNRBoHg+trmgRI0AwJcDu6Cjrrz+5NNi+VtoJiTNG20t7
uzeQlqa0gZYCWP67hNRUsxC41MuNotS6fbtArsSaxSPICltB4bkvuQEYPE4hlwFcv5l4MzpjA0Hf
47w1wObjFsa4cWmd+GzqEB5v99Q3EDLZqZT2WHaQ1jmB2IcqBSYKZQtp6nQGK2iNb4ZZbu84XrvV
6YuiKZCQJxne8DS4UV5hSI1W6EdupvMXM4Ce+QL4ml47F+Mb9Z0O1xH+IdJmZMm41xzd99u8Le5b
5QD5bs/nDdcj1J4FJwDBHENsAnADmd8THgdAxC9662OryU6oilRvBsa03U9gAT100lwsfYDozeLx
XsqMMpE2xTIDUBdDcSq6sMYlhozCebqgLn16a6vLepa8vdvblleXQkdL3GrwiTVvOhqQ2jiYYbxj
z0j8qVhTQ6EQ/oK6xHzxcTggOao7NCGF/wyUtAviGDh4sp35h8DOCg8Qo0QO4p2mLN6QpmGdhyh/
kDwcXyZuqINVmaKv3VGfoTGzyvwMQ3bF7F5zIMDHDcMDMCTJNgWU4RgBLVuFjThaMauT6wg1R2GC
pqKfZeb0MOi77PPza2TyMdPwAml4tkRC2czPvPBWcLOJARWfpDm3QtFVyL0ejkkc57uS1lOY4X/X
Sut3CrWIz+84kNadQEhr5OFPCLNQ6pkLFlujK0KEQspehQn5MNvdfZuFsyyYLib2YDtT9OEvN4+V
KOWyRrSNPr+cKMzO8e9twa9dFwjJ0Fiw+vAxtOvxrhjDglgCaC8m3uxpwdvMHg7+4fp32cw0vGGp
L7NkITJ0DI7WBQI4wNvj4drpjFWUNn6kfWtlm3cEZZTsdrb8j6jzWm5U67bwE1GFyNxKROVsyzeU
5UCQECILnv58y/3vOtXVyQoowFpzjjkC2fHHy4ip4/R11ULYWN/RFpwh3lks9xA2qa0hTl54Leau
9poF/n/LyGOEt7W2tcGAFEnJGYt+wJmVzAVQkQUsTvV24ohE1HHWhsPk+wneF3EaP8+0D4hqwbUg
0mYDISumCSii+rVnvPwRMTmRpz55gkQJYN0TC7/nhAbxrXJBWKq3/EcBo5iQF+ECG0Ij/4q4krtZ
HkZLmZCME9TUlCyE794HEOM09b4gmU7WXOqgDAwqSQMqpvff107jswqsZRQgPXqesRrhU+80jyUj
2RdOdWKNQ9zSrHj7Fx5b5SECaSioCOPBTpQQsPTCyb0km6CIAY2OeMHhSwQAlNHuMm97upwTwwWu
Og/HK5rIVzS1iQNeNkGruybQ1djCkzfakPEpdio9Kd+o2qJFxGeGRc+bvYe3rO9v6rqZfFZPQfPV
gYpUoej7MjaPzxGtaQHfEpxNc/rl2BMQktLHIIZdocBA9npg20MIxoK14ClZbkFbbz7T5RNZMxmk
HH01EBDjJgcQq+gYXUBYn2gPe0ZiSJS5iksf1hhoVagLt5ORMwBeLRtUaFy0I69IXfHEcNd498vK
1Vfakdwd0OZ0Za9f4WRjMANY9m4T3p38x5xJ4uKfBNeerpt5Ls6M01zAz6p37i6K/9gmW+Dds+zC
J+Pd9Cwrpi4E9O859kvTFv5majJ/5xM/IKWd4BMLiswkVbmgHeY0rS/SKUOVDitdMxitU1wznPUs
J95FAcsl+1rsJGCS5kytqM+mqPGftzDtfE4nXB1lbaZps+rTgoLEHLxkOeBscxg+gGkS9gGG/low
mQbBq7DjOYG/1YIF9SBEWXfxChapJIXfMI7Ad57IJIb16/KrAm++cArYn9IORH6eoktvBgfxywAv
Q5g/mR/dgFUC25Ri4zZET4VaOPIatmvMXoGx9/dPZsPKlgClFQrXdIpYjnzpL8Sp9hTNyBdiYEJP
lzIaC+FW72LPqB3Vj9FvUOSxOiyjDQbUeHeymUwHj30YUgE7EOG1dba8HfEYJyQDqal8MBhil9vq
vGXd3rG/4nJwO5oU2u/piVE3oZ2zO8lm04psAZL4fFF9GAKDNhkr85H6aOCoFLqaVjFxX6DLXbW8
RUGcXRXVTZesRrc/KWDng5BQ31QrvA8KD8AYln+1hgyCZw9LoYfmax43LuI8dm4jmmfUllDhvYb/
IYRZaThNtMLlirA1AtiQJH4SP6gtK8jq7awdPNMvjxrVhHUgMyA0viSfEjI+qmuQJgzj0xWTCIjL
N0bDK7J2TnzTypbtjdWJykL5omKpbuJb0N7H3LVw148kT8dzUt0jai6lEEV7XDn9HRU9RCB3hK+v
uhHlMuI8nFf5rHlhXRa85J0B+IkVBJR5xIiodnGqMIOyuNCGdp94j6G5tk/GN3qlWlTJMVb4P5DP
WBjTHwTwR1F+NCsYBYOH0Gs9+Wl2TEZn8ccEXjURGg70JE+92+IsX3IICtZXUDKmO8BJXeM4X+3n
nUZNUELXEcl9TKarvzOVdsPCxJLFjcwUaY+F0+MNxPPJJ8CJpG7QuZ2KpcTXS9ovg56O3d+1R685
dpTseEjRn6OPhcmQv6etwygQKwAm2wQW6m9c3zhcQfl4Gqv2B+IO83lGX1xKmJH0rsFI/oZ1xYyX
UkLaQZaOa9uJOHGGrsCDer3AgOf5N3BUhRsMPuVsAVfrAojfBsO3zSwXk0MUOSTswR4Hpcj2lrSz
nlNkDxO2kNbjnVA2Eqrbv3jamXJAJsGdnwRiij1X2TZXda9mq4iaTIinkWOgOqKY6ylGNTZ7rlX9
NofA8cVjpBM+mcnmK/cTzOExkLozlhG3yZRc3Kng1HLHX3NHNYeenzqaVy9qvy/lS92xPt0UYew4
WSM94HtGfPpZvxMOb/ty63Nq80PtXdncQhQusz4Ah2mD6odX3LiSf3qhO32awnaidaRVe4mOP+zd
u7c3loli4kVw2qNzOetVb/hhXs5E8F6EaU+Ot8MUBNvXJAsHz/7gVO3y0P7AogF9GK5tw5Z0gA99
j4vmTp1/3UJ2Sfx84JocYN88WNZZZBNPZc3ya2zUgGTd54H5lb5HN4e5Uy8UWtGRqhIlXMNLJF98
YX9Cn4OezYabv1YQrHOXCSFzIlEYhcxZnBFJFplqfInjm8Hwj5H25NosGFPg7De3Z+07sos5C08C
f8IlDDASjiQsrZynHD3WWHfY6uEdQEeSkHd6OKEiQKuwL7v9CFMOD/96LPm08AUBnstrQxH8jBbs
xMmDCCHwkZVK8DFlMdEsClrSmP0n7ISN3ioZnVh9Y6NPrvoQaPS21DoYoGOnTNpkYJHzln8Kb0gc
prPfSY4ekeiUqY5XVgs3gAnUQspWigyDSez+2F0/CTLzaQSQg/oSURM6kRvD1K49fa6iI5naxlTW
l2Ce9zhFhCo8lgRsjm/euINKpGOE0jNiH6GYYMfmEsB4LjBLRHY+CvJM+UPG8qU6s0Eah2xd1CGj
pwIwjcTy88RrIj5f4nmcCh8mOrbXGo8+vhWGFozZWNrYArTX+v5mr3W3xPSucjXsD6hPAFNmMqOK
eTQjbB34F+mx/ZlTB9JJIqDVZzEKGqE3QQWLnaIryHNuc/tF9GeeHoCDJ4Zd5TvLNF1KZATVecAU
mJHzziSSiswldIzSB9dDY6/HNQo/yq/qjcKtB6/8ZhBjlx7KzXFwqLDZt0YcFCfLkZ0zXnGpy4QI
iNWXfZLpKR4uGJigWyKyA/cptncMvfkWED7ySfLZTGleXq3H7FecB6DunCNimPE45yFMqw4/A+CR
1wuWUAgKBnByMzZkLXnSc1mhs1NmeokUZ67Ooiv3KnQqwENXg89NqnW9fe4DzJ0PF5UC6lwcjdFD
oEXuaj6T5oUVSPNBceio6e2RincTv4w2us5CNX2wbQJlkzBiEfxASgXWEQ9pOaWM36OV5OvGFTkL
Hr8q0Jn26D5KIVvA6A91EWx/BIyShdwqIsjUvRs+zOQHICIzBgzx0NbRmtGexCHd1EgaDpghBZSJ
8SUYfcT6C8Wg9Jpv6BfysiVACqcUknEZ2Gj0pXo40iwMePkwNqU1YX4nBYz/oYFAw2vF0NVMLt0b
sxslW5SMiLXw+XjnlTTPAHLMC/s8w1f6AKkXE7LoDAc3zRfKeVhjOCbMCqWTFVNbiSiyFJs1D+aw
hekXQEXAeJd0PCe9EC/un5/ITEiTxZEGYxowFnj7KTkZn/ZkqlLsnkxq3S8wrnWy0Dyxux6NfVF5
Cubsd6hDsrBWZyvaxZ9SQKjfZIC8IhzumOMTwShUVs95/PTgdlS3zYRtFK6GKTTYcxM6njruiQdA
58vZWQkfEWsH2kIYERvhRqWuxT6y0zbyyze6sGXvedI+mPVCzoBCtPUk26gT7AwKIm0d6E8mZ1fJ
Tcy6cRROOIysrW3lJPXndmSIZB/JVMCSp9Pxd6O28nQb3vGNrgDTVQgAuAaDGww46OEQQs0Z4HH/
Sj2MFi1M6cx5mHP21C1c34DoaIyhEmUI5fxa9Bct/oUJ199IuChPbNE6+yOUCQtYEYv6BAulJBCk
U+hgEL34gllyb8/PqMOJb4tP6AN+BhuFvuZUwm5laWwEFJZcemCReKbQADAbfG4SBh21T61Qa3NY
abgmQljT4hDRWXQ7w2tS9Lf2znrXr0oKqij5SUhbbOEepRkbFZxpCHAZIvFrhwPAY6w2DVTi1F62
xjoGk1LzHq8DbZ7XDMjZ+GDY6DFm49/Q5EzShs1uDcvThpiPPkZxJ7bXUpHYHqHqN4wpTWYkPhwM
vjAdC1gbuyDRaaY4AsEExHJAMCAHg5lOduRThYjTm/DSoRFGwy6p5vfWtZLV2PrIJMdm3sHJrrHP
w+TEz+tVgeebgmw8VDgg4sdt1k2rOhzbeQruTnZI6ij3NVfGpAgsUhUYcUBkgJG5quVZNDfQN61H
COXdEumyUSLu9FRjHy8iA588ESdHXk/GRGeqPmRAvZUce3H3NcGZ5zkd65XEynci4EeXZmSEQ5+N
wuKdwBqhnuzgEr2gdImQdGvAjm0Kj93Anw7VLgYxRzTHIyZn284KlLPceC/y3HByQ2HOFbJEn1Sc
EzOo62VDdzK4re6RzjLMaxo2bOgYEOwyIj8X7eIOVPMSQc3JrtV9FYUolzG7FZpCPtk3ZlHZKhl8
fatL01/1Yh4xRfBl7BqjVZI5ch4+MmZ35kby8NLnPhDvmegqVwWK7gdY9CSEP6czgJlqO+LnsLKn
tHg55hKfe9TtSDHCCR41IfNWntsMn6AiazUKJ6zryOf5DDcQHjCvQ7yL9Pg+zUJQPQogOJLRxX5N
0dTtkGAFGF7Vsy+q1RdDu9sC2YAFxysJjXTep3MobqP/gAfPOcj0J38Sjv0MCVthnf0gQIUcaKrn
vXKucywX5qPutr+ZPZXhX09BEiI3YdcLLMZyLh7o8fr1TmJ4teR0Pb0OkOiQKyJkgAYMRZBemE4a
NW0tmMtEb2HfRRMSwJijwRfmxyvTtfdftjBJpWQC06Mql91k+9hC6nhuox2Lk5+u6w+oMs0VaDig
AQIoEOAHuznLPucO84t3wW1eT7A+9lKKiTnyFWC+1h122RGV183x8hP2UVfoNupafsffl5Sjnrxf
bBg6ZmwAFMU+zb6h8rMj3NRFBTaKhySuenwwHgwZ2NzIXJf9KQ2ysFqOy4f3UNxirnxWIbJmZQ76
tnjhHYXgKYQkaRT7DGosy3ETigx22GXmmkTCbwjfFCMtLomAJiVsnqP0IaeMJuNNftQCOVDn2OnG
PnW7tUTbj29ei0xXDeg8pPSSjd9PNJKQNMthhzlrfl/oiEQgcB5KNmdI4Bis47B1Mkn1IepuGp+L
T+FNqpSz4lz+WrnTY33YObh5F91HhSFUIxinHom8Ns6w03oFedwsUJQL8iRCdh04kjEMpcZbd6hX
Kc5tH8qP9lkdX930fuwqR93ApDlYvurF+wql93u3uQODzwD0KYppMQx/vJoLeLOZl8x6F08sinVT
aKvuLCjf6IV/YE3AzLC2xIaMb5yesrLYdEsTZ3TneYEO+va4DKmg2naHxzafd1fs7QwRTJ7uibHg
0yQx9kycu/B9/CB9Q/VujANmEHA85LZTczEJKEm95oucZtz39LdoOXmr0JljXIaGJEwMH7qtgjop
ddvaq7YlvI4Jhn7NEhZdtX2EV87QnHpaSC80bGt5YcSLDz7FuH4ds01subU0TTwq0YnAgKPM/eJK
xGEYTXbmWFzpbyOeqfr9/bno2GkFhGk8lpkxt/uvsgvSLiDFGgcJebK4DX6cCH6jDuPkkL1nhKzR
pzKfQCpLwtXiuSVCFpyUueIVtBLhJpZm1oE9+4I/CtLBbnHjqnzt8hn9LOGkS8hLC9VPd9J+sle+
rMvjrbtC4v2nlsG11L5yFUJta1o6aDAj5eEBtXrz9h0rDNGQYMEdOSzJguH6QYnxpS+oduZgpEJI
mjgsVFs4FYFteVQAA0haA+F+1m2U6vRiSD69rV8LToPjsCLXheYMGXcHMglhk4v1Ks+teeHLrymM
7uVVWEbaXuOR4rvg1bMZsBNYSQClwakcSsIRik7DAkpKvTvSIY9hdkA2u0kO+pQGF+pnkFT+9d3a
M8AEexXwAQ0t4IQmRiYWYFkoAKxEuBBA18f2EZojTtgABOMVQvvD4VsMNNzeOFvFaePIH2w8zy1L
zniF5u/S61j4p6bckbKUMPv6AzqzRwWE+APBxlkLqUa/usX+CxeTEGhzC/pegWZPMb8P9HXC4JPs
d+/08BniLwADQWN7XqA+nzDTUOdkKATMOoPbke3+DRchw/19sR1V/g2q55u0JTplMOYPP2OsYgf5
hYal+/0yfcxhFJzIHe3PfihlEAgJxU2Zz+qe4lA95jCNHdp2lOgfjHpteC7t24Seda2t9Uv2zJE5
uW1AYUdZjp5mlhMQmfkTmGSZoxJAJR0lim7QNnJmOZ46DciueWDUd6qQdByGt8fuvuvw34RpIDs9
E2TOHGuab8bSo2IaNaa21e2r64+MiD1Cgf+8gjnNmdiy3eE50uwnL6fufFNyG6yqRsxDQ9ofk+9u
IeGau9H9ZG/6tY1tJpNdJZDC+ObJQRpdoKlETEvnPY7YP0R6TvD8RUJ51Ur/fjuzOxv7fsF0mFLR
8iwafThQ11jG8Z+kn1lkzh87/aRru5ENsWCWMy2wwKF9SVeIOvD9ij3SRu2sAhMP8u+2drQG1CDQ
o4Nakuj02Xy2MEapT5JVxCCjd6zXQVWOGMjLI3Ice12DnFvhqBxvxeVxC6pfKrmmJ6kl2WdYHKrn
r4b5wZ1xJl4wzPm+alozCL746kDuDbFbxIiAiduFtE7wINZaH6PuPaCx5jFkxJVBnaXfsnfnuc8R
1wNGxxeJj+BYY5Cybx+Yop3h/IFEEy5wm9NCNvs0fJyZu8tu+g2Gk3y+MAM+a+rsbjoAs8XxeRoI
r2D2O7sRvwox8wsu02utQJ1f6HMNH9kS7ecJzJQSIft4Kl7uwTaR9Nl4IDbaZLpSf8AoIZ726XE6
cAJhe/5T4rq0s7xok/1iRcYHmMBffbi8A6k83x8u3mHKF4FP5VJ4zexsDDWZpIPQik40If7ISd+r
V5AsSLcisrnam1xf0Kc/bhfbms3K2oEJ8YRdgzIGflJ3rh29mloRwVQ+A7BxTWvO232XL1HslvJW
zalxbJQz5dquQLXup2rcVM2S7hhj0hemBMxOXvImwtdVBrysvnX2ufs9fD7Xj0Lk8nL6IlxL/AEN
o0x5Fglrls8RG7Q7VoDDUv3jjuDH+6AjotSO1ri6Ge/qiDCNvOv9IG9TrlKC7s5NwYKDzykFVU5/
hx88QbfO6y8ZeDhEixvsFc5/vMKK7/QdsyONMQqaqzXBeBxNPY3d8qGhZCmBhX2p2L4mPpdQ8ZW/
w6slYKSSXC3F/t9PlN2AIuN+INcU7IjBX2qR+/thxPvYOiXdZ06J8DxaVhjpNJfbwtjX9w8QwZj/
gta/FhlKfmNBxEdrf6STQ2ugjmmv/fDWa+fJ61M24e7dT/d4I3X7pF/GEe4BeKLd99W465KwHZdw
Twp+avfnsdsW0tlU0KwgkLmP58r4jNovJYHlgXJ2+B7r13Sf8L7LB/j9eB3yvTY5KD0CLw8HrjzH
/CYK+nSrkbxEqo3pMp5m94aPzVlWx24DxZYQDwAGYlhftFv+c0T24I0pGbvEUoVqvZTLEKQ9Mxbm
iJp0VoNNKX5shQaEj2xlwkubqaBiJouDQyKLBD4kkYcEsUv4YJnC2Ir5CW5YkAt4UhgAOO0wI1UL
NwGkvPTEyhOdMThJKb4VnDEZLg9fDGtjYhDhREDPJaCedC9EAXgxM+2/sxELfy3Meu69IxExZrsy
QOdkbg7Qfc7YFFN0waAA1CKi0uXIMewTZICMKtQlX7oF+Jk7jF2ywR15Iew65gwtO+gwTwH8aw4C
BgLkAXRjiCaAw/qXVCVSPhjfKC9PgIfMqXpnNBwVZ6SJ88zFEKFOl6BUqkYk3iwaqd2mFfVQymzY
I9PCZPwANDY4VXce4VQPDu+KGA4+IaYx4LfSDB3DqKCzdRlIUULInmEsCZqrgGmLedN6EbTXyYIm
mM9gyHzmsFRZekQ8hJfpPoxeuUPF4FHdZ9JiiOdlEuCjg0E1hf8g/ajKKVLfXnhDJJe7fQG2sPpj
q8DK3Y733fN1lq3lYG4fmLFABcgW9v5leRpG0hTz2ifgQwLGiNZsqhcOw3yyOcgYKcjSbAUPZQTl
RNWzoVegab3BefQLYjQU9/WGMClB24sGnppa1AeA3ujyErZj/8nWeJB/mAJSwXBHmqhS1OD3A44W
+Fd9rCDNiED0NBAC15HB0IlYqFO8IojHYIDtRVIIcPlYABXGw1HPiR7Qg+IjQxt440CcDu/PDcDF
7YXcZF+ssGxYgHXC4WwJb3Ex6EmBRaGp9WFShKhdS7/Qpj8RU1TmELkfc+vJzGZbAG2aL2bWBEQD
aUDu4QU0FRnyNK3rH1YGzChxnKNjkKbA20ENCs4HBRr/uLYEM8OBuMAJgIkQMdMOgfa6eYou2scG
HZgT8IUtbkdpLGQMiA/UvRC5VoAKDu6wIwWliSQXzDWc+Nrm8ftgVk7242M+Cs9qBSczY2Oz598e
LAL01ImRfWgPMVRnISC7xIbUzHhwVauwaDWG348F4C6J86CNJZRFC9W5UAW1PzBA+lDF6oqxDIRX
lD2Q6V1IpEGDC+GAhXpkfvTyXvk3pL2kAJ80iICpM7Ndgj4DSpjF9LOZhBYBTAoNHszCYMt9zuSO
Pgb3udZwoD1aMOaWC6mYTptwE+4HRiLWdyrcNeITc8yGuc1Eu8AiYLReZTbQAuQ2JJimjNMcASn9
Ko5+dbN2sUxgRilJ85ps3/qrv4X5uliX7BQkSD3Xxu+zcYf4XYVU1T/cG7S5mJIqpMSaZrBj8ImH
hwjNOH4n8ypRUfrjEzgb2QEZMJl48WKotom15YAsY0LoR2xWc4qUSfxuSFQPRKrg04RweG/cENEC
xAv2VtP5ORwRk521PwO2ofai0maRY/hEMYM9BGZQI3IZqnNcfMHEgRa/Mk4pvZiCgf77IdhZ9dvq
TK9odypmV5iSPUN5bh6G3CE3iXYfnFLZloz+WTTJnXizWZv/KBmgR80bjRmrB30SR8Zwi2loyNJM
ZnU18V9z6Fk4h+NaP6+/aLvZFW6gPW8FhBjqoBeppiiQRD0C/ndJxzc269u2PPK7cR9iMprtH+gI
IcShjt7hfO03Z4ZdxiGWPOB97Zsuw9FCa2mE+DSHmGwtMuY1Dvg//n/8A9ENdoxdYITQE4blj5DH
+lp3+Ym2I8HFf+Ysp9hHOYQGzbVWTCPWbdDTXMKTmMmcnmCnqbKgFeNSnSFGSJyvYsYFtP2LvWFu
ybySCzv/INcWCgCnNIsBZCBO+xk2HGSfEPsidL1grQVIahESusO9UEIiRKWXu5cuCks0/1hETdGr
3YisoDdFqUaOKrLl50Zo927zCY02v8Wv4N//1KBEEbQoV7c52kceJv78d9N/d1cFUFD7KokBf48S
j/zfo2mFec7/PYSf/btFDcRRbnMVHTNjJu7BcJX/ISD/32PVQA0QmIoHPP7+FE////9mYW19Dip+
BsLEvdTgz3Ol9cUzi1fy30PBTOcdc0o/R1Qo/pyQVMRI29ymuMYq968MqSw/EgdofTIP/n6LPzUS
K8TfT36hPX1THXE/Xpkj7iuf8NoiIpBf4kH/7tr6Mk5erY8a3H96dw88T9z4/8/5351vc3FE3sPf
cckg4Gj/jqTSEj+9btttn17umn/He3Kr+Hnu9nvxt+bmLlg3L4aID9URL82Cv/L3bPAVWLkZY81B
LzRX3K65oC7/exutT5K8rzrizuKNiCeTT61PVBv/VwPx1OI+4mX/+1Pctzv8u78aMF7lPjW3iQ/l
yb3Ec4tbxePE/f69AfGodi+eQxxfvD3unvOgfwf/747iCf9eJJ8q+don8eB+323E04sH/nvn4qf/
nli8lX+fjOAFnMqYHeHfJ8LBt+IwfMIZH4XqMGrkwxc3SgJ3Ec9PUt7fEcSbFDcoFDB//0h5T1Cf
eDgGIFvTU9zxKB7y94J5F/0+5yEaylfuhnEcQRF/j/jvRf57E+JP8bQpx62gkv09JQm//Fg85b9D
pIH41+vIN8sBxcHErUQW8H2LD1a80wmnEGf3fxeLON3Er7/nx/iA0z6ds70fn+7TRX7H73GPogkE
LvVjfhtiXw+s0AoRceIahowesWuy6QCu8pX4WbdgUP3dLSxCzgzkgNmb5rCCNf35dd/VOPmlHh4p
LDwPED4C2xBLYbJvelWO2t4ZXuRj3HlI7A/biU/Z6z9/1YHCO4QmARr78OCqUdU9CXpjK+cyTb5v
EhDt+d6fB6Qv8amFk8NK2gRIEwPxpxE+r7GPYN9HkIj3/f//grqLw2lKCIt4c6lvuuIXbqscSvzv
zq3/bvv3E2ZePk7zwFfMze16KyOxGj/htlLUlhgfK1QuG2gbOmUDN2f1WrZ+i2T7zEOW/Lp0Kli1
SEgAl+Uj71jeUMLDQbBPBMnl73Ky18wQgpDlvdb1sYRMO2OYk0G9huR7YF6szukQH0HPWAsqGi1P
OWVnQKU92s7EekMhCqPUWJLDMsJQzEG28l2xzlf1F/a0lurSfZRwT/CyRhh+qFbBYwer/hhttK+4
E9QywbwloPwDbKEqKe+n/bHcSBJ6FBrjmXGli0Qo0zKrJJfRApOm8J9MGOjj3TFLWS0Y12Etyos2
HUilaJuas6RPoTZH90tHcjv7Pc30A/YiFWNBMBs9OfYEICEJ+eQkw/sVWy6GK7Qbv6+P5pyxjcE+
ywi3F86aL84WrEmxE9lFf70vQDBzDxUrlgjnYswyZkPj3yAo4Yn93HbyCmo4Uhy15APy7cbpa4du
PcEl3pyZMIMmc+oCxsIMrzD+gTaowkr70TkjH0RDuZQQmI22QFfUGrRpOwy2b190W4AKZi4Qn8bk
jbslkH2jWV69RL88u80BPUNI9ISApH51nexbgKKrQZ5I9I0fz6LdM4/Ig4Q0QnBpGDot4itleXvn
o0WfBrucIb6YM5NtO8PVAocKVHUW/KH8BEGQfIp2+dzLjDNgoW6Hg/Veh/b8dXquojeeQtSQ5alH
bBFB4YeZPscmbgUtLsyX9mnAnpUqJMWsbPCYTgY9zF6sY4DZwSXhYBLIHdJJEfkYLcsV5hSBNtd2
8f5qbY0jaSO6/2RiqnjiyclB82y3XA3fNKr1BYPuHm75R7+Nd5N9/w5H8MGsGwRGnDLqLzUSoMBA
JZyYinB9LTL5F1/kpFmPt/fYXDYIIUhvoYd60lIElYoDLKY8RBiLLIy5cuRvWA+YqfbZuielFPox
9Q2nhgwAWTgwogAp4OQwGuxWOJ/KGYp1V4inmfbue4zJ8PFdyT0sHsiazMMmCEiIt4BGAYAOPbFs
SvymZnQrxN/gmHIB4I9/bj8gxZhv07nEgn7Gagk9EsZkhIPlPl29rhWuS/Za2t9+wOxp7A5YNAvg
37hAGqX2pRmqaB8Kj0fTbGCrJVzljJC+iQej3ZrMeH4I6yJjrLsyr+bb4ADMj67g+Tk1MTiVY++z
A/Wu6NGYcDBtwMqpZzbOy7qtRBYMpD0E9PCzn2EN2tH3K3g96i/I0fAlhlqFJz+x54Z6ExjyQr8m
WIjoDmg3lSy4Scy1HJEkyRQRipqa7brykMI1arbq5PTvH4NFtMJ47btggL4JhAIXiS/KxokTxnGz
eUyCgeBUC4AXWsF+GN/LbPEy5roaCDaMCY8VFkOo6PGaZtFEZ4LIluac4BcGP4x6iDaymGtfUq75
IO0DQl3FSAhWDwMJTMhx/Uf5TPCn8glDLOErgCQWByyKRhfm7WbUQnxoYY6V6bdF8gFMB6tbRXRy
rJiwHPji+TaN7Wtnvd6715L9LH9X7zsmpVSumihb+frvDN+omw3QqxUqAsElIt0bQYOxHLIvuSPR
C8uE2wlGGOnZtsyTbe0ONDM9tsChyu0qqZuW3jX+4Q2R3RXKsqfR4HbCgpkRYy75EWtmc8m0DwAS
do4v0CQ7fatJhd7RH8WhbPnoPYBZjU03mbMb9DjdMjJfjjluXFeuhMl62HTDjIUU6QmpLvnEU1vv
rm5U2+G8Ro0gw3N8cn0Vwg9OjFs1vzaW/WOZmq51jCeLvl0NmDZAM2ffk/bq/l4dYgwj0O2TpH3h
TNRePrbCxvMUawcWbiNb4OHX09Zph+zpkKE7fSWZi3kawEJvLVuoBj0EnIDxGe8ft4tIfu/78Jaw
h+Fi1SPv5TrKGRGV86d2wv9EBlNChTwytyVR9ICRh8E4nn0Uhby1lLEYp4O+78of/iDQNAa2QFZv
HwcygzsPeiDx0s3EnmGpxmmAqSwbf+bk2pswTJad3FgWkzQsNdSWeSk7GhmdBuCJxrBSuUE1jy5c
GINguR1bc6kxT9vCVman4nLEFm3Sru/5ihSgMv4jXNykX3wwbo0GUQtcEa9fdAOObuNII5T24D8y
mjYJWNERNgzmlJtoICNyQ1iLANTcArRRLAZqHZKelkd7WI2Q1tgeuzGQ7HWBiMqeNvlCuP/ri+G1
7mO4if3gSuZzF+dGkEHo7lwgrHJ8JyK1gGJVHSZNMm+fRtCRVqHmhmunj9B45gf0JpK2yVCKa1xD
si5v+En22nOwOEZoXbAGq/ePAdwhAyrt7hhVNukS83MMXaSkZpByI3MYd+1XVu76LJvrqeK3P5Jq
7hlBJ62QgAHZqX0Mw4etlauM08Jgf06gXVRWuTfwCQyzFC4JqRlwDFIoZ0RE3s4NIFoRapkJaVKE
6ljg2YjJjRik+sFR7gXTk+cakG2un5JiW088O1qMyP9Kv8z5nCtCrBjTFs+YqUK8fNHugn/lHXp2
/zUEEnWI1c0mdb/sX2Sc4JYwmJ9KM4uiLxGj0P4Y6ZkvQ3I0CoOu8qsHFv8MuAeLmQYZVY+azHBC
Pl4lKgu7C6s2oQVWgg4zAfgATbbIiz3fRSUSHKJn+BiiDZHqZnOWnwgN4nktbBwn/bZV3szIIkcT
uUW9sMqWkyEKsgcj/zuDlrvNoGbYQe9qYFcrbGCm3MFpOiQRWAE1lQrFCkVSpZ8TAi0gIxXwBKz2
rMFIrliHEl6AEaYtkIDOK5rw+q2qPOjQspoOAqOqffbIY5rc2EW8VWMoCRy9gbip16qrCAGhkb9/
qogmUoStPYJ2xAjZl4Gf46Oc24/bfEQgnrWvdfOg+7cwvajLXz1eyJREw6Ne50N8nEjOUJM/VgwQ
QyavS5Jlb3oXnfWnzAnoG+1z8dSy7V2HW2aU9yCH0WbhdVWvm9bc2hLvvIhcva7fYoiU8jBTCzl4
EaXKeKaC5jmpj6NE1RLTjD9/Hx1K56RkWoGPg6X43d3Tb8vy1XuT+zKS8/dcpYB71Qu+JuJ9kLzG
TcvCae60Xj3mYOSgcDnuA7rFipVcZTmTF6NasAPAxVDl+asxr5ZmLWQguFd/W5Sd8GNvzsONwJ2m
ZaQC/NYWfolxkT65LW4a5CkIRYO2bVHVU7U9dMhvsunYk9xtejBss2VxwuojksPWsHF0tDcy4Qs2
gRy9Aq0JfB99iNJTDnTnFHKTitJc5OJKEyvo7GibPGV3leMhVjLJp0mCyVbeUFzlTZDlH/dKCoc0
ZtiJL7lpn0bpcdQs8EFCDEYnrcHIZMhj9JvSGYq5rCHhNFCjKPJBlZjwx1H4LJEVnMuqCexCubYZ
eUQtvpCDnxfo4nRA3Pttc+shOfQN9RbfelLY81ur+jfl7iSgWcNvnBw6aaY8JF973cj1w02kip1B
t65J7FRwWTGqh91ZozWELGTzg25TE8motx+FcWzRro7Ahk+pdpX46/5K/PQ+zA2SoC2YQmW7ukcH
HZNzSj/jroelmQL2dqvxDoTZdelW0s3lTS321fPtDnxoxfSxOQHnE5h7pptpHQmRMoqf+EkaFsKG
R066+T17t1Ppu8+4zqxmKVW3Sx6/wuFBDyvd8ZuewE8usAbsWnE2sjy/7sA+9gQPIi6jEVuWBvT7
VrumNm9u+LE91NmLYsR6FcSqEs5AGdwgcrlDHK2oQ2tGh7F5bVucKp+vOYUDqQLbIn7XTeJSMcJK
X6vIaH/vDEfk1Qs7JnHGdgyko9x59phr2KorWbLH9XsgTSZt5UAyQIlVOIP66D10+ILl/MZ+V8D4
KOIDvpsol6S63rQvuOcWhB6ocAOs375Ag/QJRKoa5E0ldtBqiodWcbApZ7P9RnuwKENWjF8M78vE
vTNt1vHLmsyrZjehyet1zzSTsJFWt3Fnm9hp9wu5xjAFZ3Rzk6NeIjIHdGwyIFRVezeVmYzFhN5a
0rlnIVdAk7sXAlwmsjH+ThGeOePE4QCmgl1MyllY/8gPxfk/js5juVUliqJfRBU5TCVQzlawNaFk
WybnzNffxZ28us9BlqDpPmefHYQgoIfko89aLfqJYImG2MGyLNrKmPXM2xpKW71RNtMu15vhLo4Y
gSY62dUoDPax8UzF5i7owwUZhZDpr1hBxl+6pGTI4lKN0y9vo2ow3zPIHeNNQ8JGGDm9GBuNknM1
AtUpG25AH8Hhbf8iozl50NtDHicFP4WieeKeBcwxfQTApIydLOURqzvCjWu0hNnAFXmagfZkqKel
UPNfUdsumUSpQb7r28RuC2HRG56Tdr8aKucociEBYwna1QuYzmIuM1qF94jB1lRdqDdZ1xAaCzBD
z01GDIr4qUe0pptahHff21n09jNtFtFeu+UbMZwfnxUXhnrnY4WRAHa077H0N2YgLENLPFTAHCHE
EKXxVgWLh8NgaXG+N1x9EWjBo2Ad8/5T9RBE0tCqw74j6DUPlK2natugAsQzfpRCXog07zUD26y7
6RA8k1/F9HZKDemDfV+sCscsb9bknavG+GIsmkhx+AyWjGQ4Ha7Ttq4X4abHYZahlEpARJbvBLiV
TXMpgP9ThID932CSkEdoaZsdojj7tnjCfDbFRI9PhbXL2u9Q8smL/K5MrJ1Audv4GZXBcSwbqDoS
5IPYq74r+Vk16koSzVWQbzW1rHB3jShkA6xscirz8pwZ+gHemooyVAT16NKDCC9slpRvSfaURSNp
W6Nh4DWQfqbQDEAzSJ6itgjMsmLMbyx06dxhr1tDaBKipSouTRMJRyGcxpSBhYkEaEMKgEYSeZWg
Hakb5psbBaZAVNGOKJuciDcMKVx5w8rrMEINdGHpITTzDvgadfVOH55tucqcsMB2ccanXiTI4xd1
uHDDOwa1HOwFRF1qHdITc8eI4aTSc1v9IiCwOKcrNuOfKgcmLA0U86ZYOAEAeQlSRf3MU6I0x8Rl
LMzDF/BcxAi04000THlR+NRWd9E/58TGZSLFNKNmHVIcS11pXqWUObqgzJRhFefFLTUYQobhQbR2
CvykHAUjC5I5Wu+02r0S6rtBwFJQnmoGUmkTb8YBxMlau+pVlYqVLu99kajIvWT6c5X+Ny4JozT1
O9XiQvPEraV427jOHTMa8BP51BFHVReTzyIzgNMx+AuktYGYAUFArDgGgFu6DLIPOewJc7uLnPIh
I0CJ92BYpNI03L9W27V0F1KWr0R8FkQdKIVBjkkcJd6RyeiEcbbLzAmjmugEtW2OA1fYouH8s2qy
FEGzSpVjSpZ3oQUXbc/W7MIXagMoVka6VLTRaep4W8mQ6Jh3UmMJMhFRhuSo8MLlCUIjHJ0ybfpf
v4YCJZ3EUH3IGdkmGl67FePbPliZNPNthimmlG4iLV50HZOlSN2bJq0iF95SPhsXE0yLjYYYF812
JQiZzXYocWmA+zME+tFQMqwJmgtz1rjDMCzploYyH0RrLdCYNPWflSM9ha/vNfhIEMm7IXswxugi
+ytHgf61t0ul34V4VxaxdGxFA21da6CprzIML2HHeeamG3Dh6oQPK+6+SglPMpLSsmHfMgkbo0qm
/O72Pic0VPtYZZLek8CTLAoJklEz3HupoByxGGUGprXyBB9r74ozPnXpHApxK9G7tu7NVM+x1KJj
YUDlb1Smj+HAEVxReht7NU6wWRXvPQoeH0MPziyL4TT+zWIn0o2b0DrRw2vEs6K9I4zc1aqVkIlM
VtnQ4wIhJlU7W/O06kUzW6opopJexszJR3RZvabrL47jeag/1KjAJQQKpFn/uBGpi1Q0dSzsYg3W
T0eb3iB9hD5viZ/RwIcfbuz0GBuoJ39Sd8KlSPU/STKdkRPCRd4j9jAMorFDjZH+hE28aPKdCxHO
MDGMNm96CKW/TqnP+7OXv6zBWNWURbGoQmNNI8W2Kk7bvl74sr8OpV8TCLD319Oq8caKXSHKcLVt
cbAEnhiCTajeqpRhcUqjGijrJiXsQTZwDnj2akX+EeA/qjvjQamO9S5BZv23ZpzLpl4qDBEFSCSj
9NQXYeqYLO0WkR7dxzyCEheotyaFJlFU+4FxJHM/o1+FJDT4ogNOjoVw4Ijl0ZV/8/wnHnR4McAo
KIBcvNTA+IQwOQWYZ3aQQpIBG/HsWGenAjaytJf40cS9jRmYTtvPU1xjIX4lmWW7ZH8zqBU6HIas
AathW8fqtvKXhb+k3wt8cSszB5UbpwmW/UQAZt8MvFVJZKxLY82TJg9Q3pudZxHZRy6uCy5JAyPl
cOsuixrG9mDNzfxPHZRdCchBDF/qPU3TsSgAmcIX1Y+Fy7jO3Q7x6OkzJIKqvExQTIjG3wgVjoSj
GBpNPyU0AyaAFgYnk8F4DE0ZJqAnVU72Z0BmbtFs9VWx1ethVbQ/gZJtLe+iVigk5GcZlyRAIgRJ
zhpT4QQfRza6qaySMujeNwMfnUaE/FMqUBafyS3FjXc692gOcn9LfURS/NWLHjrUBaFiMfLwQPzU
aZLwfwT1usZAjGP8wpZ6ElVR7ortVoj8bRL8b15hDmNP5domfM0OulM+Dzjbg05y+lZG+FEDn5Q3
hIPu0J9SJNVh45RZvDZ8CxiRSlZdAhFwwXD4RQCuioxmKRtSvt1xFvp1s8vcYV6zmRnqOK9NUHOD
80V9JZm3k0JrZ/n1wvP0RV2ISz1p0engRdDRuY4iDb/SyQsNtWSc3oOSEVR8t0zrEXrRMWwQGrp4
VHgNli4623sJ799VHA3oMiWkIRTQ6o31rMsZmeSR9acpyV9JGzeTimXNLpqxkntYsYHn2glBMzfU
LNEARW+yAQ8I8yOsFFgF1ZbEF4Y6g5IQt5coLZHtqtJayvCfNSEPWkCAadmcA0QvOYeFqsECGAA8
sldtrVtAUL27NBDSvOBPiHNnBD4ZmnhbEsXVBwStIN4nUdKj0F6AmIQ93Db/j8mmgREjqRCOODAu
V6jWuJQqR7eCnClxe0y3ulOiHhIwWsWEOT5imYfvhKvffYRpXZetm2ZCQLNtreHGpgRON2iwa5GC
KPhNgcUVORsFlTReOtJuwOe6NvCINZ5+wugzXxT8QUhoarlVS1TVfrgvgVilgUfSi24FdnPsMpJM
1bTTNGy2XAD+apj1sN3yCSPgcHD/JCjnsl13S2V8Y92q1vUittCnKAirpkUhB+/pA6Z1tZjCI2To
3h3dAsvMnurnKiLhrrwFdNpTSWJAmuNSyIrlcOI2Ymx3SeFYElRTHWIPm182kS1gUbJA2kyYR0Vq
T8hNlun4+rUbGGOdoDq1WiLV/7CqcZEhNmJl9VCtWx2j+NLbTjU8yReVGq/NBBoGtnY6PAQ6nY7a
toC/IEMhHzq7ap49KR+B0FNTV0tRx5cibhAC40/JtgR2hHwSP53hpJGTIYwX7zlt7dUIS4FUCVx3
6qcGRNqWpJxnxBYM76lv6M+ylj2yHOKgFZzY1hY8fJEFrYOiddEopABAE6fD6j6Z11GmYEXzJYsW
QznGALZc+kvOW4czdkyMhQ9WE6ThB3fKhccX8bSEzbkyTwLKq1Tfm128vPJJSsLiCxz6BFRGXPcZ
sVhBPBP/uov0zaDDcvD54VnhvdndJQxncb1KcbbaGcq9w8YN+Uh0cUEVeN4wW4UQT7Gkz2I0dgBE
CGenyAUYlpNbgrTl+6gjcTSBb/9BK4JsaqxXwqfqRPCK7hSDDR0CJrbiIUpWozrnZS/hiW/yZ63h
w/rpsRy3vYsPzGKDgjQwbydBGQiy4C1T5k6lij8R0YsLEq2Ur/jkDrMOomPS7GLh6HmfQjPPUnTG
fySt6BayuwL7BH5IEYSFqmrHlO0lkvaluUrEVVpeTeaojbgumETJcJUykJyOsdaA7J2a3pP2Qo+B
wHgc3WOVnyJ+5DsfPlKUG7W3lLmgXvbXx8+79BMjwtiUQLQ3oO9oRTkxgr0/GGEXic2iL/VVigiu
XHCQDGdxI8j3QN/6jAaJl0U+6OLVkToUuVRBLZ+yZXIyToJcPX3EDemq82Kq+6AVz0vivrgdeNDL
r6w8qW9a4l5fFiQ3UPiGQOxLwg2wSS+W3dRNC8gSjvF/M5JihxEH8RL1L/ECZJZU/oeoHcTmCEtI
ZWAF9WhE6UFZDeCPDgjLFwISCPr0N5iIC+4yhYe2ALOwgGpl5KsYDZOnXiFWPsvqdehvjbQnUi2v
cqyv3HnabDJlU1rQNfMvbk6u/vWjRgWwhXwtgc3zRFvLQd6U8FkrcVUp17b+zPJDyY2q8gMPhDcF
/W59qj+h37qGjUUBxwreLU76w+CqcvwaLd5YrLwDhW9zwtMMk8wWmu1iuCDT+03wOtGnHNt0nzDC
sHXIkFzbmb+uiCFCz3rgFgQQS23+pDjbwk+bhe9JKegiOGGRc/LgGgp7kUY6cyTYE/CXB5QvnaOU
tCh2uDZJrIdh3IAFThm5qeZ4pk0/qOY49JIe9n/EjQl/3b/xW8BpBzN5/qtac6ldssuhr8af33KE
Y27D57MxQGG7YtR7C4odIm2ImOMOlHFBlfT2f8sdIUoxnO9gJl9YZ7xtyOfpctWV8wobdG1mMLan
HINg866t8xDCjvgUyLR48yUGnGfmEfEUg8p01QBeKhaMXwGucjxkPYBV0JISxzz46XMmhphk6wwz
z90UpDCuwVpx+skRgNS82Gf4ag0ofSjSyU6H0sCW3h3RdmYrNBOwGSHQsyvKxUpQ9oTtMqLB2Asf
LpoGzmdGKq6K3PsArstoqtbWAxZUhJbhd05SCAEc1PvMKinlClIUzW5WnBlk4BKAGg12739dkvkK
23n/MWkAvadkt9/eRGmuH/4RuRmSWlIrziITWbTVsOIHm+Gad272bLQY7jCUZ1IZwGPfciP2gQzj
lL9Gm8/BiAfRxMl582a1clnd4uLDkxdko6Cj43727QJfZ0weV0wcx22pTim/jNEynEBfAYDUdKXi
BUKcJWNb1JX1KTzynGEeAklwfKjT/aCCAqOBIIgc2oQkDOPtAVNqMs9Xv0gHwJr5gxEperRvlykB
EjrWlgahhaMHKfEN2dRP+AGZcI8lO4vKIT6Ax9ZHsrtp2wMu/nj8MfaG9c08lzq5WOEeNiudWPt8
PfCcWgZXHEh4wiLEXeyoKNYfOCKtQu+rm8gK8poR2g8ZbOzFiCIhYT+wQMAM7wIVGrc+aRF+T8yh
ZiYAMCGRExbjoVJthnP+A/o509RqJ8l7Al+wjNeW4RmNxkuTP7v6Q2mIrZ3lw1KU58G4cx+4104P
MIBIY535b4neFu6kSrONLezAJUeVCRt5TzvD4KVjXH2E/9C7h4IO+tH8mD/VtT1jf1Be6njTjnPm
W7ToS48sjFMW30xc/9qLXjuoeuCsFKfCx7LTFjaNYuvt8obV29x7J7vkyrZMV7hSzuaJwO3P9oXC
qnxBaDY27tYQ9xgD5sU8x1FHto0CgZw94eGzCDU0yphLD+isLQRO4BYkiS1q7oLsIdqRN/2dLiK/
lxtQzjiFQUK6O262IFepMU/TDf5JoCItOK2DlARE3MeekZz7AA0C2Kq3LV/croTebAcNiIQy7CXx
NxsWzRfUhJm/yao5dpb4PPh30z/R6EWswg+cnQYs67CSwmwNTjn0BngAF7nfUAzAwIFJUX4XP4O7
mfyNuiU+VZ2HPmMThkc8kQphBvOHGR+WBSgc6IPVT3wqcRbwmnV62PTFAt7SSxEeffcyf7grGTMi
nBD7D+kCoyRiD8Ze4RrsCZsi+m6WHrE3wHyPDQQ/PK+4QgxRniYP95/FaIcT+Fe6e42jT3JuW98i
quIMOYwv9pQMFjKN7gilG1ccjDDyu2/aUWXHBL60c/M4fOrrMl1ztE+MZ5H7769iDoJxZr3rQ1fa
/LmntsHeQzobcDCEnQlpRuQKacZBY9zD1AEX8QsDvyHb9zgsMPnHdgY7occUFI/uEdI1niXSYmjW
cv1VVEd5EgNsdeVQhvMOJWEGiZ6Ji44K3E5QsinKulVWNRoS9H/dHAYyfJUQG+9m2oz9D3rUqj0m
YHUA2nS9t/gEll4UJ2/b3Aj45cyojxHzbyLzKhvEjoIBXwEzO5h7pIMnBIfr8Nr+eAcRwz5cg4As
awqYebTSsnWEfQfhdRSqUJK1ZbGBOICklHvvYUWB2GoWxvOOW4DIj3Q4u07APgmSttFYcwJBE/gM
EPIqD4IDcUfgyGBqnZNrxH7D/D7uJoZ5nE+RI5T4xAaR/rKMt+YXmEvxhhze4OwqYHoMFRpDHkW8
sGEWwwY5Q9kc2FcpUqxiKbZ7dk32QxI/UG5PfwCbIbIwmfxtAb09phkzLCKDJxNU18SzHeAH/xW7
O0g7mv1q1uAwRwayMPeJGAFL6gBQCsy15ip5vFp76P47421IHIHSgIjFPCWMl0qoIAwWeRu4X+3Z
36CiCCGnB2Ptlbzufqj9C9ArUnTqVUwc4eiYmK/i3grnsJ62LX3RMVsMbAne3om1jLArkXdqtIBH
oD0xAg0w/YpBW7Fk6nDYlIEsUZRhrkFcGUarN7NntLQEb4mJXzXnpbSeTFXdYxY/ZcoKZW9iQ8KY
nSKQCB2sxSoGJXON8hxCzZWOn20MOsvJWqbncIXHmgjPCM0jybxb4HcYWu/80skzhZ7yI9p19Uaq
d971ofeLbNf5tDegMKQ9raFDhnfGXdnJvyB5S6xVgbUlKmYD+gNGdBQNSLjAYJhHxdpCLezhmGjz
cqUtMS2gDrIAIVHFLj18gr/Ulbwjqgw1B13EHoIQKsUE8Omo3bGObXbdmj4zWqi76IttD7Gp7tsD
Itlqb7yz3wxNDRGQxaEp97xoiZUGO3qzU4k7QbII2QtsHRDI5vPWf91Pj+/rLL0UvwJ2stcRsjB5
IzCwcOPdVZ/ArhqcR65GZveHEfIlNU2xlK+WbstMwUwwJV4t/nM9TL82iXVs6VOgzTKzje/SX436
sVkXNbHdy4EMx8k6mCFwB3dKn2GvXpyogMGJvGBwojdMLFxHqR5YsjFBrw80X8Ktmhh7kzAGQwze
PKPMHRuj/AnPs/0bUQo+fzg2uMpP/94j0ynxMKICc0/uLxZH4cOr7eKTa74UfypqX+AZ/DaAaCe1
alQQuLQcPnnu1vAhukt1RrhfPKsDDZtkq5NJHzKh6qt8KS8spI13cap26WoCYWztm/5A/ZKWUNR0
qOWf4rpK5//tyEokyA6MDyY9s/DuIRTpXcd6MtLlGOyMVfuHXRUnUl5BCcC5aPIp8r2F+TloDtLp
T0Nw2peqOf1L0mHeBp/K2/tpIYHY9cv6Q1CK0MXXF8WVcZjPUXbt5Dm5hfRBytUSF9o1+cbhOr1x
sP/vIGbVipq82lrlol6GTxmfgKf3WTDROQVstDzaF7zT8z0Xvlwlb9Rpt+gynZHDkn0Qupt76rcQ
2SDY4liNCXHlLdEmko0DZ0i3lsCT4HSseHJTeOtYcRnfavCSfScatpz3d9oCBFMrzO/WPvsL/MtN
dYohOG6MvwQYleVPv3Gx3spdu/fYO9jel9FTF7iaM74seVmSlYac5o60dfhA7Cz81SYGRh2g6FcF
wnnVqE2nX4HE0NIpvPJ43SJFfGG21KLTWuB03Xww5lO3PYQwRny4cJIZ8YYpgQGKQZImN75bgIQP
hdPeMCV59zSHqbKODBTSDnlmNB7A05/xr8CdI7CFISefnunl0nxZYJMEo5NgFMTbGlrGyiOMbrwy
Y2vOnmPiuYG5RrQu7tClMqKw4UpTIar4a/cz/d6zNzJY+Sn8OQeVx9XBroa3cituidMfkT5NoU3y
DdiBRkslO7ErMWIRHwJ2t/U9dZfwIvJ6bb6Joa7XzSX+SeDeWH+itJbFYKX4g91Iv1F6M7w9+nD3
R4vW8ThpLqHFQeYbug+xQsBpEHASzYXmZKoHGKLeVMwTYtYVt0xj9jwv1A/sDehqIpT1fEKORDwJ
yZJK3hxYSjxVKxmn1KSqow5nYARRVGR03Z2ZBzHIx9BqciTs3ma4FbgpPuHmuKw7MtqvcAnCtOcy
09DlslOc0w8kPhrNeedM0V7aYdxik+I0BxPicwUbeqZ90hnnX+WRkxrNCFZJUO0+5LeAheJWHTYD
vyU7wjfptVAdPPSpO4EW8dsvbIL7YFtfQV70O83HuO6kVfzrfyncvQ/ZtGFy1veePXER/xJU3s7j
Xxy19D9ABxoK8enugbKdmthvVVwzW8nNlTSLf/Nf/7M+lr/6iztaHuMjhO8XnkAGhBIAPETspEe6
v1B7Ye8dlIa44F8dwG8HhTW6WNt8BRPhj149xsPKXPo8GlyPFU/uFxQkIBIQn79fsBrCyicj79k5
wtW0hVUDncBhUgup+ZOkt2AmntWnzpE5t4533p8erZoLCB8xxv8pwZIDbX2uAQFgK4wWGzd17PHp
dBB+fmv45ePHM9eXOkELFgoUGuxHOjeu46+/9qrFRMGb9adktFu6QRAWmP76ykX2Tw3PniY4nnDK
xZOvMdxFO8yd8n9DAgV/mJ2F5KkXSEFEmwufAPprK9JBR4Hlhe918mRVYTZ307ax8OV/tqc+QCHa
4V4oXXC/Q/GLBxY65O/+zBAYc5LxDEPkEiwRV/oPdNPogWBDg85MzevNmkNknlJB8y06BQ+uBOcZ
c3UbNW3wRkHer+jsSZTaT1xgsjpArKZlG29xf/4kuho3VJIaBLg8a4sEowb0jCkQg8KlCoui/SBl
a2eQn8E4lPxOqrBhme4r8wx2In3p/QXfSe1LQQa2mIDVdULcGK5XtoKFROywo+lP6Az+VSDQHsED
g6zYVpVlr819Al9WEMFU0lrWoHKb4oDb0vgWADCe1ZG8oaJdwjsZ98PDPfjsLgZ+PHdRZo+FBxyc
aziGi7qy6dPBiyuMeXDZVkHavnyODtG0oJpMCmToptped//S72S6iNBw8aCkrXdR9+F8dQF+Rbwy
1ITojtiN05vwCthfhQ6bBO44E4P6kn5gUC1SsbCOvCfnpoK3GvTb6YLBzA31fVxP0t0wIx30J3lT
llK4qtGBkbOF6jA6IObl9vQ4Q8FeZJNBxcyyBKO1mpM07OC7Bg7CCq3DH48JICoLLigYiEhO2U1X
D0AAQAbygs0A3WdDEfKBfyo+EMKcjDk4oCgAmZMA1GDD8676q8BVqGUnwPelPQ1vQG6q9D5bG9+Y
fanrJuIuHMFWSoFAj+4kRyclW5vmLhmu8IEZnoX6crilYOWEO5OM0K8N9zqqt0SHzT+xpaZARUJJ
lQUYokYF7m9GCRM0uPXTLissEnp6AqUJg8a6Cp7SL1sUw9gpqYWQ6CUoj9ocgXh4fQn4pt1DT+MD
Dt2qR7qLsHpVeKh/VxMBRmpPkA7c/IWw6u3qp+IZbLCXgQcBQw2UM0VvTCEJXIzXFYTnnpjlr6mF
au0ktosLEPG57BcUuXtvrYoYDeD+DAXzJiP9XEBx5kqOj54q/1swZ9k5epqnNTMNBJp8VsIzUVPh
sAC8DqnvgoEMkQDIU48/WMrC9YLWrJBQPNfYu50K5In2dqquiGCmpvjU7t6PNDUxu4aT7SaSbSRc
klu8xfYXW1kX4OCgi4s8xxwcYvlkQKOOV7nYdTmcVTaVkRFchHlK5TLMwFj22lcfpGJGzylpEE4s
znjDJBeHAx0TKpIvOJCgH069HpDyl/KYSh2uDI6qwgHrnQV858pnvomVRzvRyefydeRu4nX42Urf
0wEV2ZDzw4QrQb8F6Au5UPsGJ5vu7wfOeDDLNVa8Qyw2PyjgkIxL8JvVyffEd0qWzVNSV9xbH6NJ
5JoVMst0ESNWJIrIBgnCj2ucXa/YHNFwco8mkbcTLwKHHMvpS9+BU8xjGx4Jcs8C8ep0lEp0ZEQY
UIAyHrejzfTzFHNkMRcXY+V1+BAgUmcX3GEBMAlqMVEsv8bHdd3QO/LmJCf/ppOXzs5PPHuIC8j8
2OjucMyYlbOXP7vl85wUJhoau97X88SWbbQNh/BCdNkMF+1+rmyCtdPT2OH2PC/WyvyA1TS/Ul+8
+Y05MpY6KIU2zQlfa9JevsiUtAkwnVIc5qIt2riNzWSsSYpjZMurdA95akIzXtUvHjLmkTHGKEI3
2goV3S2kFpmsVDRmNMc8Y3DiyAm7WQp+Z2eVZu7WN4dQxOeKYfT/kEf/3VVPuvLqhjMWWgqjPZFI
GYrQnECinzCM4/iqMEgjfZt8Ndi63ppbxgXW94N2gP48WVsivm2wPa95UolCnvDIHByGpn9tsF9z
hMRXKsGmvFGQRNtYtOFO8uXqRo/BP0mWdSOMW5bkz8rIDz4k4Qv6QZ59MtKvk2uM9SqSHcKoZlPW
LksLYlh3LBhleI8UP25mdDc5+NB95qiYf+KUO9dfId7kJC4we4gv0UqCIX5Nv3rjLVufJv4zMwqb
Hqsg51tnRrqPP6QrE6ps073dHJfLuYDQkvqHFHiuKlQ8ZlUX9CUoxWjZiaFpbKwNQmuR3QDDprOA
gamCOEs4aCii+I0affi6+ES2/tPT3WiL/l5e2qV2J4cFdE7cW8EaxSTHrY7A46Id2PDF9AKapiof
0+GBEzycw5J8T4az5lnHg7RTH0gDEM5fLH3TtV9FeGLgmzHHchQyP4DRf8MLQQZIpIAO/AO8IYcm
Hy9K6hq8tRr/12U0ikwHkCmmpLT6X2BG9dBCq37xQfrkk+0rmxI7Yv8LDK/kmVThHVGyUv+QgbtK
/A17pjfhWtqj66+wN5GcU+9Dt89Rk4R3OLyzMDoiKkmrBycH49xoK754Tc/bkPfJ5jOljM7aBz4l
bGP1d0r+HcAisZ/ip4V2IKqf4D2sJ2AU6gv2LS/9jpUb+bk8ceCSwwY9ms7Uk9Gbi+MEvGciik10
RpiLYfgfYf/yw+qMOlhY8xLF5WPaFUvqOmWNvyjWADN0mPCeG+WEiSH/dkkYp2Dhw8xMuG23kZ3+
NGUAZPYQbn3Oxpv4lSsomWzQ7Z/gHWCWPV5QCySOeAKepySDqU/08Rytihc6DRb+9a3BXF5YC8FR
zl6QMM2TCVtlW2615s+APfaIvBXDDZESA8IYjrTyGkNoOTlK/VEKV1l+RnmBrYQ6+xFwMI4Af8AV
wNDMRf5Nd02JFuYbuf2CZMuGhrr3N18hdPEClL6opEZmWxQp1QcSmoQmZi7Q9p//vwfLoYwjtSWO
zq58aMAjUfQOmE9fDfMB9bURmNXMyEvxJpgPZoKL350zIojPNzieTPIct1sTEsuhSqBw8MzOPPnl
R6A/WmpJRigqbFAkcM++cAiu5dHna9hD+HOF3aN4AfoZD6WYTg/d/5OMTfCkKpfrJ2HGYrTMKdV9
jCY6JkISBAEsfzNlK31bwleCn1B3ivBMxX840D/wygyc2t+VaKBlcqVtq1volBoIus7WZ0PyE/u5
h2ngbNpX+La2hmjE8z28GXfAFWA9FQvK7mrPTFPn7MNW/JE1T29civ7GGt4qtjSKI427NoQiBWFr
zoANrgeeSAz4SIuSJxM5niBYyBTUMtMJZqU6f3LeYz3e/YXVR/nBpJiaCwSx/UYlqalTi+ch5YCE
XtT8SnPgRYBrTR+7ey2djF1E08nHHdclw3JlyqVEwZpwJTuHtG16zH4ywf6hzfxhzxeAadp03bJh
hJNSj/YBC1ifcKCA9cU9Irg4RWDjgDSjM1MDBM9rpmOoaVNOkm/oDUSnY+X1CbMIcQSN+9YckFzO
0u5A+0mVwFAX3RdgZ0RR1boTSuveWWJm85XgR0AXHBFbzN6IfTC/x5iKg7RTD7wVviJf4T7vYP9S
MPffhKNTgvhforCKPzhfwgVyOG6ACe91GrwxH3nwTl3CgMjCFAhGWbPvkl2MroDHocyYaOF6tWVS
KVKKUzWd6+EHT+SEiCzMgCicZVzFEP30p54EZcKF5m584G315VIA76OUzqJt+80GyauyehkO+vP4
A9lNixUwA2PGNpN2cZRv7XihxCsbDjgA68m+jY/zJaBQDHEFRMs6aekwgcEZtGIqQ1eHBpEqky7r
tzu43iJ0cQiwx2N6hdOTmA/Wc9KvYMRKYrzg7paUOeS6lJs0OzcjNM+5utGuESxmtLW3+puWjekA
5wOqWENeafvwlWiOeay+iDP9VmCCcNrNy2+uleuBAgK8Qaz3aOl6R0dl33yTypRyGmcbNHAlq2Fy
dj7XGMUQeOuvoCHXfGg4JbC8j8MTTRRRMNCijUcTYEeMQm+bAoInG8PDtySYQB/pKnw3PC76nANm
INSFcaG6ZreST57h0HROCDyaWgAjGE/6raD4W5lnBtHAj9dBRwwJZ3zZMH9l9gzw5E1FhoE3IvU6
tERIB3M8CW+6dnSjbrJJk7jzUIA4tzhPcS06cRrCsNDCo46egN4uCt5WvU3/9zD4VTCsyJj0xLAH
51ONmtvmtVtoG+ZRG44nGV4gUzRr0eIPi7lT+ukn1xIQkUkgjkzpN3VRETBeNCe2iTWf2EUikzGT
mMhMFx0deF/SzrD08FNirZaMvPO/krQJHKkwn8m6cxTd5BznrJU5NbdgLkj/tMD6ywVjzsNWQbfy
SUSd2omtPERXgc0zGs7aQ01M2xCufcokJ9p6EZtxBLER3lqh6YesrC+9hU++WJ8itPAxtFnP8i81
4hSrEBz17aewKIAY/ehaiywLynlwJg+UpB6jRdgGtmA5Eh825+HIciKl+DBQKO2iEmwzuMdqvk/7
elM1wW5iklUuE1HXXKrdskXyMxac3uKxo3eb8DFv1951EhJhuk6S6gzv8VFkI8K0qnOhcyKBrUB2
8ohUmPrVpa+eHn9iRTHYKiOEEcQSUDDBpzQ4qYMkmPeQW9uutzXNwrTlZHlP1UNpyqg2vusJ1Jkw
hVuE2qDw96mJfy8PZa4zARZX/xla3E7JTuQlFl/YY5UGnUBIpMuwktRp9bnuxxC3GFXK60pmNC8U
27wh6QLwSPG/E3ewA1qOIeUUdGRs2ZMNJK1AdJRWWFVGufBF96+0gMvb3Sgz3lCLhaVNAO1e5nzz
gODG0JybmkDUFP0xvTCqrhT3BIs94zR4f22FdoQLkBloe4f8JL4yVdlJ9FY+GJqOwUF17cZbM96s
tDiEI2N/f23K++YAJdiJIHbqnn7MMabycvyfGhnSa/MoQmWvhLdWUzZWjVqzkNeJJf2lJGNbOsiz
qK1aGNKmFm7aSDg1eX0ScbA2zWQzcHn9VjlLsnqJW/OSRcLCopDvGUQVn5bArB5VIvwPXisXEThr
Yu4ItIapcdPobI3K5AjKEVZP+ye0o6onl1E/Dh4ME/lj0nrKsN5Ks3/FZYm/GTYJC1Hs/qwIzSuU
5kZbBynMbRZtmZ1daPlNCXAA/Qr7Rv0rlUuoL38FdIM+3+ju08eTyroP3ruy/lSJBopij7Vc1uEq
wU8sR7MQIhCoM38lVzcL/amiRBizbSoVXWAxYle58d34lVgY8+AmmI0EmIx42uvzxHRCGRXCUGx6
AP3G7WdlbxIVSgSbWq11lyktVEWM4d2i3YdCQLutHybqfxsmhBAIzPPgWYBn9hqTdhzteNRRAVhd
SqFOvjFyxK4NPpoc4xE9O46kDyRqtuz64lgGpMOg0kR8VAqgrzF/PHebZQgnogco6NPYCVwPoEiZ
4POE6XH4j6TzWG4cWaLoFyEC3mzpCXqKIiVtEKTEhveugK9/B/MWY1otWhSqMm9eIzhf1oqz7af+
zVYwVJP5DIyfAjxoC1Abo3NmKQdT01J/5cVc6SeDE1pmU2Bzb83Tpj9yb2XyAyKSl79ThgCZJhA4
K0yls4Uu/0wCU702VpwaWHRAXhGDc3IyQGN3Ii9O31c9kI8JAwLuPrKGVDMOkiKWDVTNDKP20kN8
0g8nB40o3Ga/YPjj9qY/FxoQFgyk6ernSDIx3VEJXspxuy1XnnLiFclEgUl9EjEfo7/19Kid+eNr
3XqItKUMy7ip4u1QELPnZSgYyNSIVn4DuyQEda0viiaIpsBypDpIuJC2Pas3ZC4FTUIxiKQ5WGzH
1ti7GD3U8r3vN5gwtOF5kO5JemMAYjBN4NYIcRiyYAfB4WAq58OzbUx2HxxEjZbU2GSdDCleC6hI
MbEtBIOoTFpxsxtZy30G+YswBOQEbs18yOENwPQU4i/oGTiRulmApPXhPy0ugLfhFKfYYLRikQXq
WmPuIEf3Qmk2BpEAXsCeQmgYR6nZu07pLVSgobRkws4WExvHloGWmZGk6Pn3mjvGVLAd4tI0jvap
QD2O2NGHnjPf0iC4wpyLmqOvFxsnJOuea1eE0d4aBVoq4JN0oPvneKUFSwmtimHTiCvL0/FCuHke
qkBsXzpsH0HRBwsSJmw8FQ9jHQo5ejhGWhRTdjRZwqb9l21Df9qGWLIMC6ldsjDDZ/JtPMYTPYXF
GEPDzhwm379cOg6YtfQ7+IK2vLFINO9cBJGkWE+jnGWGItM8lmSs2O4g1oPxQR2D/wTpB/hStsl2
VF6W+ItRprWog323w+EgPJvM4diKCZuLPpr8buY3UrRA0qrmXQAMlj7gKLYu5mTQR9uAoySULUXa
5cO6Sg5N85b0A3aTLZQHvN0SMPjsQqkkW/AIN7EgEOMsw5fUcEoJQMumHkU6Wt7WohLov63+aBOk
GvI4JMv8aWr2G3DAElAmiJxZQdOTg04Kpg0CzkcIi1+nQxXx55CAom341XQzaJJb2X+yulaarWDa
W3VfZIGsdOrmrCPZgKmiw0ad5WzYKjEsI4BYt+nilYdvdQKpHUC5wCxEXRrdhwS+N94a0AgjIij6
Y1DhudnXSXM8msuUGU3ZwjolkQRysNWZyLjsuUapkcAi9z75EKb/EK0bjO/83ejeMnWwZErMVQw3
adrE9X/TvpA3P3K8DGho2SglE690rHBl7grg61Y70DwJH5ort5MqLgYDDfSS8MPUtRUD9Uv6UzfP
9uBfpxtO7exLVSUvC5cUe1D3la1vWsqCiuGUjRrKT6iZ6AjMZFNwcEyHUNaZ/xWXlTlQaaCxQnKJ
YgzG0dL3rA/4KFFJBDlH1/RmQ8gKfluc9MJCgdydinTSMgTlBSxp/BfBTPQtQOtNGfyzcJlST46Z
4UrPAtbwHwLUJkII2jsBVBlmtWKpajq/NSxNi12BXjQeyYHtjyOj1jG49pJ1K5kxtNiugDoI+IQz
1i0sWOWc3NSL9h1+5BBB5t0+v4iFtJFuGrlUxSJh0MedNJF8GX1Vv86ZU/uXfYHbiBEGwUePgBec
ytuWBJgZwSIQdPKr/O4/YV33bzA95gHM8I2rcrS3wUl7DP+ob7FsmnKlH+E/B1uFuQTpZV4wBlOv
Db2dNEMGxo0KTR+GC34RsIAuSrNuoe5BQzgPgEAuCMwDXaL5xSqO59FbWkkf2db6A8tCUTqL78D2
j/5lf6Y74xx/VFhSmxv1VT4ytphN8enNL9JCf2gz/tQc+o3+II0VxGJWEDTAB/JpVh9ASZzWCHPm
GZQn7EBv0X5hgiJbs1s+e3UL0tdW/g88x5m2A2gjjQzbtMkmPj1mNwN49ZZerRlDzMtwZay+VH7z
e3xF1fZb/AkSNp8EDOH5WO0YF7JPygu6ymlcNyOpilFw+9Ye4wv/VxV84XOw4TUvCm82bc1MJU0S
9sJT7Q5u+2xOgI2Dy3zBjZf1M3x6F+M3/0fgyZ+PH2L5VjaMZLaMOGbZub+j5ZO4M6cvONN5A+Dh
pORNb4ZYxQ2w42T76uJVNYcIsey28WYaF/ZQVOFSbV6A5vTozi6/8NRra8MOOL9CP6/f2aI98D19
WA/j1QLUshMNHwFKvT97orqQ4IbTZVR+1BB7eTPG2uvnQIRM7zgXYMCws5Bs0s+h/bCRgl/SAUAk
vQUnazdu88+I6G2cab7pA0Alyp7RHb7UsxCEU2KUgmMlOPMHaBBctW8KNqAFevX+k41CfEAfODAG
hVf8gVM12x4x3PijP8PruK/O9Q+3d4w6yffws4KdZeF5ntkUVBYEohbIiMNxElXpKGwt0oeTnebM
ggPC1rn8T+xRxu6ycKadnE19T7ZoRgA+wFuZYzKRRNTOMxB7tpKPYEIv9EHdquVLL869G6yVRXZi
C33R1LNXE1F6csjzHi8E1goLjfo8eFRL4MTpw89GF3Ob4tU9uNQw3ODhsQI5S3+0RXZWqgYlqef6
ESXKmMck9zzk4hVTXaXoQPOWVHeuHw2ZIBAQonmDdYKUEY2NR3sMzzmKdOAfexUM8iIC/Ferbt0z
4g7DZl11Z4OWPNvJaHei4jaMBmbB4E3xYjr1p01ykOBnDvq6oL9F9TRtSWxjkyDYg4Reo4di90Bs
4sgwDxq270ODiY19TD6lDpQW5uK+lrdxvtbMe0fchbyoMnDCZOul6qk0xz8yhiRio1OawKNVHYRM
yjA6EMbckWnCjQsJUzkpe1M6d+RN6wD30PQT+ppAf06E5khzO6fatgEzZaIWMfjUsff+7wt09oyc
UumemkeaZDyMlBkzrXKNN8MbKE76yhYvNH/FuTmxquo1oA5gFqxBuErklPRYYZvzovkobDfApQCK
QLsDHCNAorSOKADTdNPmqArnABLgVwDcCVxwuFwFU98DxuYZuQv+pyGwE3XHYNfU6zw5Y8JCmi2W
rgruMXCmfcqxtrhoMvjbebQJBOouxrDAioJtgroBljpY6YCX2rYlte7g6PvsXEBjwiRmZ2wmp5Yn
3IXgr07Wk5kpxEhakmC6oTib7T+HHC2xlZilVtjljOEyl9QlnMO04/yJ0CwHv9WorMbWw92n2MDb
+UspXn2ca0f0RCDdNfX1UJXbEjjIGyNS4HBYg44hSyuETDNE4j46yFgmYwHkfw31pWsPFpkl8pJi
IIKPj5KUjjFHZouajpEOcW5LB51HtaamJooMIenQIEUagh8bpyENC0SBCV90kyHlWPDZdZUhnBKe
PUxZLIugZYHTU0RSRO+vdAmkzsGwBNrBMNgcJ3+RoRBMtW9zHZDWTVM04Fq/1WwkwYggqxhFNzYF
VU8yhg73ikU19igsiDsowCkl+1Wp5NnwK+o/I4TWXpHugKakxyfFJxBONglos5nJmSQ2BGAh+dua
5rLMCAsFkdI0K5ShB3IxY+sLR6NacQVRVZqrevsgJ4vwq5A46U9J4wYI4qEgDFysZSQdcBypv+r+
E/eQun3J/iGol1KzNM1Vba7s8cTzhdGh7U6GjdHIZeQCDuFBDg783YAVqdjo+RXwNwvXzOKEsemD
t6E98TVgFYfelxVBrkDt4mH8h8g9gwyHnfT07nn+qvmq5dMYf8rtNZY3turaiitbX5H0nN5P87Jh
hVbtVwSoF5Unq/vitXkNpm2i2NTKiVwiW1/xgbtmyc+7FoRkbXg3nXlVu8FEdIwJX0M9NFkig/b3
g2sZbhhihGHvmSmNyaGiOTBdf+DgU0r6JpeaqyCSyL4RphlUy8DYUF7NNOOp8h/Dmn6bp/SkS44L
s71skGil47ecHm1I8OBrNuvwZJjvtgpnFdgosm/MAiBd2d0sgufeyj8FWR3/RumpeM8sWPv6bcSe
oe6qYR0p+FVy9euM6Qrohx8c4mkBEFMX80/BwVFPPa+rgHD4GrOhgbgT7xn3zBm6gEODf/xh2ZkQ
7f4j1asIKeFxxo+6qhZdOO0KYBbg4QMwmTXQAugyCDinpY+y2Hmk9dXADlR9+hjok5hhrLDV1iP8
4twQLz6idcSpkFz8tkrDpaZKqytri6KKhSNwidzUqmtwQYQ7JF9dQW70xpBW8Pl41rBYYorDr8fp
kt8RFarFd0f4ofAuLfwIByAmsi9cmGB4axtTumOk0nkofg6adCp1l/9JGZG3X6wALpVEZy4Nb78/
tVVKDvWJMSA7IVcZRkvfnAz9GZQbVi6T5NG+gG9JSxS7fXvSrf30b66gsYeqzUXmQTyaA79lYnLh
AVxey7l5FZsL57bLKVIkV/m/Vfr/V+fR/I83ulmwY3WG3dU2VxhIgLBzVbEJAuyrnGkN8axheOAW
UbldKDraEzbAOWy30eXJhb4p0LwZG9IoeuGGghzoE6uQfU31P0Afk68e5xz0F/lbYPJm7gvYZoTv
wATR6QCfk0M6yG/NDPFWh9dI2XQGYN0mbl2zgXhySu2/oTzZ2r409nLLCl45vJS875WrE70dvghv
Zep7h++xxJ1SsCWx6Drt5jtEPi9DGBCwrKfRCw6KdG0UW9Ws/som2sWtm6LY2cU6rDokdqKWttlj
+SUGR4vzF8SuJZ/M/GJhP9K5hXJJ7WescI5nb54g4QstMfC4tblM8AJxbkpJA4Iux8uXiUZzTmxE
GE17n7NySHSNG/bAmjyTsdiGLCnh9ih2UC3nyzD/5AVNm/mJcfG86l6RMBlN5MhJSGTac53gDMPj
5lcJ+AQoCWxSe5DNqjsDCXVrAlTD9A+TuZgUzCNfRaoS4WNApiL6lJA6SeCkylLLVChCsFJHlEYt
MoMg/yqMp/LC1SYXbMr6UzCLNThahHgbEP48aAgqaKtX8mN4ckhX2T2np/J4uLAvLIXpITqz8qh/
s7QCHujcKu1pxCe/+qTirQe34BmnJ8++DHrxzHxOn6AN36TimVuRf5H7KMKXNL51uhpLaIB8GiER
V7xMSmfeq4ei/1KrN0pXdbwFxKMUlYsDo/IYxZ6NccpUtTYs0imlAoZGe+JS0z+29Wfq7b0IjsLe
kG5p+I81nitfnHVB+GJPbuNqxu5cjp8pu9x05lmDM2ElXZwgjdNnJ4/hVmG/awaCoboZ2dA5U7ij
eYHO2ajFNfM/4ZfFP6I/MjbrgaTzIIRA9MVNHOHIFp9b8thabY24KocFuAPUZVZ4iAHlA/yzyKoI
QMdlLNKSz1ajnIdkPAAFKtBi0cckkO2dVoMxwrZch08zr7BdYDueygCqlDTBWswA95PD1WiC1nNQ
x5xYgQcYjtOCxz3Sa/x96qzzdl9B5fagCXgZPJjgkrLr2Za34gw1Y/xlB/QFgsEFkXb41q0iHVLU
wB6LaQSJlkHY7ozIIpoNP1tnwPqpgrQwbCoVXm1YKpeuwvxzeJTWbuAt6DFeAry9UcV7RwRLizpC
hhs8PbzlbSl4MFQ8wraspQXJZjotZC3cqdVvU6FM6GAN1xi96fhNcjNwasRUIHks7wOHIsPkynCu
jCZft+B45h7mRJlqjTokyowXn/6LTLnMyXsOrnxGDmstmUd8q8nKYe+J7E1uIaJV3Okr66hFCsjz
dcOnFzsd0kkEajxEpD2bzLaxrAv4KKIncAWTmJAqp/bFUvbIp8Dd2pv0yvo7R3UcDI+cOYe295qr
HG2xaUmis0G3a7nOPjxZfgjUNtfpKYL2x8MYKfkl0GGuNDttEEv6pTRbt+g507VIV3JylCZ/MteM
z3ryO5T7KCI4nbQgS94Mybmx4ZBsE4dcq3MD+8I8yBjXy1d+0YzWM6AqiDjNXsfgAvEeC8wGu0Fe
Q2bLPsXXrzgOwZeXoMo7wkBBbczOz3MCzNNBAOjH0Cm06d+4Bsqo8hCHAwqx8vxVYWx0iZkd38MW
Z2Noz5m28GGTNsyOP4Vy7HQS/B68nyh1yI1Z8Sz8SEi3RLoxeS0Po3mo0JbyS6YHEEwW3tmM9qoJ
Wdh1xDXxlrpzmGIBU1qr9eRuhv5OXcTeYeDEqM5JhVbH7aFVBld8Mxv06Hwk7+A0V7t1UwPFyp7f
Bx8smRLCHdbfsfXKUMRWzE4nY6I6eRIqVMVwcxUQWWAXg1gxKWRkGp21+kzyOG9N9q6RdvLVh+pw
xu0DdD7eaVAWNULP8NNIFtaPoS9aZurVknNqqDc17vL+OdNddjO2GZN5hWpQEjHMrbJ/2JFikJlf
oG0lIR4/QC4ACsYyF5jEQhdeOtnZKX+Bgb14BeapXGrlnwyRMdtkIFpSBIcL1T6TBQ1izD6DMZbt
x/yhjujHxys43grHOVJHvk39kfv/cNKE1cp3T00JDCeDgnDN5Hzv60Q+R5BfoQEOIWXJvu1xPRhB
KK0Hy20ibcA55Q+F850TXsazTr8IEx562viZaS+f48CMfvnLCuODmrmqA7UORkD5MGIFIf2mLvaE
5nJJ2+h3+nuJJ5CxeJBuLAi/+1EhRhWuUR9xeGa5U9CMNCrlmvIuR1M4XNt4WpsYvuJ6h6QWUSQM
g5DDf5EzBC4A/3LsEAsgQXjY0W/ADSIbD6nnA5UPZbjyFHxWU3oX8HKj/l/l3aDmyfU0lFeYS/v/
eMKWyxycJYRixZG13rTA4BsWeiDOlnIVwV7GxKGOJrPHMD4m5SPXHnn5U0ZHKtVWenfd2cHpXltE
4/SGuQy+v2Uaz0Knb+CGhRbRVgC2v356bAdXIdsSu9d6GmszvSQfoFrzxH3AYbVktUsQC3pXoXnv
zm0Xb9IwWkvRpCjDaizjq+HshRDGeAQGh7OoERUzculxUVubxV7Gl8fkUmrcXjqEADihRc8EiVCF
SlmppOoEX072U/qU1MFXW51L6LaS36y8ItmE3Da+vdPMchsnET4c5rYuj0Ky1s0oofWzMcFGphlt
s2adU15bC3g/LbY9vF/LVZRXRySjtxytG9wtQNgmc8kfQr39YJtw8n9xvOr6BIOTdZvso+RRlOcK
kV0aX6XhJ6rxoFKYgYf4coQwZnFeUZHLmgVdSb1nQ+jkm4kzUO0qRDHyhYfDwycXi1gl7prmPMSr
0sF/9ZeFJMNSqd1G+5H9qx1AAnLZFB2C9SSm0+ex36fGefK/Svc86XRzZ1cjWBXkAYpHab+1/Bxq
RBNgKrhnTymlA5JqbrvRJGRgzvtvhnVgQbp/dYlbxj8agImj70aPGD14vQru/gsuJQ/i4iK8b81N
g/krJp2F3LAZ/LI5dSiM0ElSM2LFo7sxMcVt8Cv5zBOdt808QCbEDReGM+7fERnHpP5431UKGYtb
KQcbTNHYjei9IkbP6Z79zeEb5KtgMzHaY0o9knNftCE3nrxM9XNh7IqUqwFnxnnn3rsnB5itnoj5
7gxqnoe/Iv81ZNf3vK0BuGdLty5dJ9CnET8Zov00cE39CBiq6SHqjRAs2w8WuToRbpzFENOPeu9I
hgb3LwJma/sPPfzovbseHEPQE/tgR+aet0hnh/cDkGGALaaKoMkLVrzD0nFNse6hJsXpEbfpEm2h
cMKFjdiv8cutkRwEFk9UmhpOPo7qrI1IYZLcwWlCNBfe5BJljqAURsRYr9ZFeUx0+YIhZz0AUmS4
kuLK3kxJjuD5dog5EpODrOV+IT+4ggOp6ACuQAathh8tCt64nXRRXzaWADCqkooUP+suh9/6sHOU
W5e5IL7OsAlAqEvnL2fYlbF1BfKpsqsv2dqxV1gJzXj6bjQN1+/PoeXiej9Nz3H81oJDKOy1r27j
6JfPm6DEkZtvrYt4c5ACq2KuQ98JEoYKTjaPUNf2TBfkdqPlxxCNfH6yqp2sabg2jgtTK04qAKUO
Oa7FGMViUPRqpO8enl6OA2JkZbNpF0jHL4n36whsoG51j2VuwtykvWs0s9Xwssuf2IMJ7v1LiT4d
mISYJvxvEKcGFrOcEjL3V1bPkqKG8YEh3r3ypchnz8asplROufbdJ2fGOJF6zZoPsqUHIvX0dZsd
i+bLCXam9T3Y32Z+pwzXq7NDB2C/Ojwhg+0Qn8k6KdV+VtBSKBCXTG5LzLJM6kWtY6D91wXoOadF
/jRqALvibLGvx0w7DUzDGoOxUoFgob1pxd3n+lbcgSAlXT4btAf9LGxSOT05QPniOPApJy6rQr+g
3hX7w1fwIZ6c1uWOVvTCYLYqloF9G4ofWluM2SRtJaqdiMGf3KG/Sf1bpBffu3f9nw/qrQ7RPC32
xkCTV8xt6FypMdmoftsZJh3EGx6TBn0tVkLKwew3rfZgR+jTJ7xRU3tU3g7hcm+uIxrDxjVssIkJ
r1SS02QnKxgXQvhWU5A/mrvIh5Q4kroAg7WAIccQ28seaXDDmyOA7V4uByKl4eypWAziEzZp6gbx
jef7JDtrZ0yeGbRKCO6y1UBah9gSmIc8CUycxNBgH6bnWD0J65T5v7VZcs/VGKzAkUfUTuM5R5rA
1KH9ISEKBVz/BYyFR3PXbLNwiZ2VBnQK860XM/GHn05YQiNe+QQpY0O4j7MFnjXgTlm3lnSSxZYZ
LYa+V9u9LPie74b3qfgozWGiTfTBmHwaZwlNFAomvqSD2Az9STY/bHHI5L3m72UHZ6Yp8x38nK1o
BZmf+QDuXaQcNDruPWdUG4MgpHRbyPsGkLfZMUvmq8JajEiNBOMyZYkQi+mMjtv8P+dH3sqsQhxO
IMnzmd8MIliWDMgg4jNmDWWXJ+Dcw/mn+WOE1M9CdqEWMaD8qTykI4w9/zLZDnyChoMnQwjsQMwZ
emE7Pwlb1S8E2dx8FrGo53JLVAml1Z9wmydzI+ldRsugW/nqDnmJ2BkXBaOjWXNvyWODi0Qj7DC4
gTaIggOTyDmtUkyqABKOnL+Zy6Qt9aiIEZZsM6r4eIXBPpoLejDlqbl0mTLVVb0brwIzI0Saw0JW
PgbtN0y/wQPmUcxd3yNAH3Av8volxF+rrWZJxKMg1g4ViwZljTIwp+a95E299AfmTnyeHnuwyoIh
PykXsB/DKT4u6LLvJltqEX37KKJM4ttBnTHKLhMyPWGHhdQpkgSwjENWsR6pJlOGYME+Nz8gPE+0
dBj5AbZBnfwKOXYq4wBdNcSZrJb+LKgGo+nhMX3JMPuB5h7cu4rGCk/CAwZ7Ixu8rxFLJd7OeJCN
Hj/rC/BLHSzJ77GUdlnbn7H0jjLCc9heyX3V951+yRJXJK4k5Uu9hwYTBmerwNzaYSRQA5gHbsLg
3Q8vOR25Hr4na//gCxyskZq1kM7pliks9n4B8pV+L/04au16ZBk67w65sYehFJWUVKFj6i+1jjQZ
GXFKQk7gQqLpqx/czBe9Le0xA7Fo4JgtFEwNNV46k42zBqIFdytQXuRW1uK7UxDryRbI5CK2sWKq
DjF1SAhHsQMnlbeG8eNgTNRTsafPMJaXxvDt2DbCovQWROVRh9UC7WDi+yE4Nxr8sSD31C78dVtC
0ghbk6RgMx0WjHGKYe/o0Jex1g7/5T0kK1RYVQ2qw36q85pyhRJbP2RYBQADzyYmTSNhghne4whE
wRx3AXqFiCPbiZWXWWDrl3bfoiKSIIRiFQOv4/c4/IWINmsQdgRpfFRmAFDYSzh/2N16FuviBP+m
qJZ4Xln4cJBEw3ZHK4a3Hv4VVKjk0stzhbYx2qbmf7xYOgI4A+gC31CnbLHC8lngBAZYOZD1t60M
6uaFjKt+uiILGb/uMXXJQSIyEXt62H8w5qp5QHoiKULsfBy19SlvtzJFGf6+d8I0lICvAgbjjPBm
H50/DjX8oaw3gDEMeZFB4eQSGD+6ITE1SrB7QgoaQQDIDlDn8uwnpiZrnS3XbjFkuRtlDCaKizCL
NWwwOancQK8vMcBDnD57PCuK8dBm8retwevvQTgRfATlP6unLaA+VK3PNPvRcHss2Y7jGj1Xe8FJ
pafaTWK0mnBQggAZNfPFRMN/2QIa4+dF+i/iHduYVUz1gFUfUhDVeEKpIJz17c7Dc7CJ0U6im59y
cinBMgnGRyH++Zn6DTclw9/asdKdOcIaZhlMFBY9ox5SYvRfeMMTgaISlskhqfRENyINv/iAmgaK
V0eBUGyjLWZrHafQ1OynwuoA+A1XqBK37fHKwo8xklAqF24/EBJfzh9ixgksnBoajP+ZwakMitF6
e3P2uCDbRsYJPQHivcK5mM6+689g3QJ0C75jfCLZ9BRgMOrijStQ8IJv6ssoX0gqVM8NyhD0SVSO
Ql9xnjMQg/HVc8GVJQly2mE/yf5o+Ji4Ww+m9PY5eRUveA2MW3kgLGxIy7DvCUvCmmsizWOdh7Js
Ft4QmgQE+G413iTEKMRr0ZpOimCb1HdF6TbjvpS/6C2h/itQ1iHsM6/AGlpeNdpJJtpbpaCAtYXp
PXGtKkrEGT2FAYOCdYuJ81zLNlKwQiYA26DN99DZoawkqAuA2/jG6XzUJdN44gFoitjJMO5hqgkF
HqOiZtWS5G0uleTgdQdBKZ0vYPZX4BGetVemzCBfWtxynBFKblcdc90FhDsaH9j4o3wVAwPrYhWA
2cI/jW1uVpejneycKtMxN7s6w8hs7aa1uypDumq+a6wwPYwGWkbReAuQSlEZpKjJ5AWbPa4sYIXl
FVEbjAqjZVIH81GG3UfBBPG++pW8U498uomvE/vT7/cdCh/cl/Fw3fO1ImKZ/oD1KXswNnjlrgux
KGXtSALBvSrWtUIEAQjY0M5FhdObDWg69McutXaGdU01fxv0DJkt+e51A1T76uqES6PaOi3GJPOU
KKMLW6yODyVZuP7OlDfdZJ0yQ7yh1IsGy3l8a8jiVXlZyg3zFzLrKHbNosW2pENbz4VbqqTgDfsK
7BizC4wE0wmC66/OA7JOqeNmw6xgifE+bCvKHYF3nX3N6kOsbBpc/QZ2qRlJMDaCLmmN0mCsN3Zx
bvW1zw+Z0nRb6NIjsu1F/5ywho9il/OdybPmDzYIhpr5uGZibNIlov2aldO9i2ppkXjrUtvV2qrU
VnazCgciybZJdy5we9EoUlqiRuhNG3VcO+zlMPkAjCau/WdLfeBlT5KsE3NdRdsCF2ufW2FEf68u
jMmbZutjaiotOL6KFHcRkAkfQYZK2rUe12vTCy864v+xl9ZDSarUMPfMT6EdONMszb/7Nea3QB+M
A0pYvtnSAuSt41cf4UwEuaq6GQw5h8FaNKa2plhg35KnRODyMLBt29wbgX0MdWnhWNHeqBEtQmgL
SGbAkwO9WqFcG6IH2MrsGj+KHPKVztaEolglNmjrC3814g4ifardPpI/aG+y4Ng3dwJgIu8Ehopg
OraO+fhtUStamQX1lvM/PQ4JtNhLiPmV/MANPs9JsDi0xb1ON361KZR8rtDW1hjJM+ypmgsMihD4
h3IJ8+t5iJ+Y0h2pyugmJcN8RPqS5Iw2uFnhTbTPkjRE/WCpn0RE51gVwABJ03s+XEzMkk3LOeF4
u608zTVNSOk5GK6Bkley30MSXKDHFPbVxOPJMTYqUxEhJ3gWd+cAlzMTq2dePG5PmfoacBVUzo2F
gArLHNltptEiCAvIUvbCDYzOTDJ/RozEwkXT/VIMRDIMoZwMSAPpKJuYDgqnP23YrPhS5fleKXDC
P8fChfDLLUMjDQqW5L+mssc2trCPnbK2GPjGvIpm4DAfLEOEObZK+FH7G8nHVgHGwj14TR6EYQbc
9lCLuMcZvoCyYMRVNNjidz9KgAVdLc0tjeh2zjWfNzPFnEkJ0k5mcyr1nng50DCb4Js0Kq/btwKI
7T/y4WXMwAbGQ/6mcBvKT73GSWqY9craq3/8mqHowFv6V/cHNaM6ZFfsT4V6TT11GwzIoFpnZ7cH
KFsjvBGYjon/U9NaTwRRA2xjKqBiOdnGfMIJMreUaCZ7mJSB5KbhwqErdyJuBEh2LR7ohHNQIvYW
1X4tFr64TCcofGcdE6L+MECnLelKNaBuXlFCPBlRqZB2C3EpCWDv/9dRMtIMc8jr7ENBjoYZQZoH
YBlHGE0p4jPOu2851D6MkqgPVSw6pyBpiCEKbkO+eAiq6FAMnNRuj3SwZVZpY12cFcpZFeM2UDVM
CYkZy3Sc+ZA9k5EuAA3jsdlCsp+bHix/bCw63AJMnSEXCh+MtO0puvBzZCqlx4jFxTOE1uvIxaIe
M/ZZzJHgD9hNRhJPiWP6FNw2V8Z2nvXEbRnk9fK0QfFP8m8ZZ7iP0kTCLcoOCQFqvzqV5BxmPHr+
7VHDDLSEmocXcpavap5SNvAD5Fe68h7CGQv9FCo6IZJTtJ9OCZ8p6KnR62hwdrVDNRxih+Oo3pv+
M4sYfGUO5GTaCeY6kESn1d4TgPymNsD4Q1f3ZBrR/9EhjlfGFWH95XUIYEbBhoENkhKv+l4/KMLD
imtZlZCh67mksR/51ALTSYmIX+IfI9iVMDMclblaGz8zwyGlMTvXMjvhiBmcLsO0YQefCGT6X2i+
GvUi1xufoYV0aMcdkWy6+qZrSmNw+6tW76fmwfH2efBpcUYYoK4ldqxRCXuUxk8KoUGTt3Dvwpsa
ryj+C3PX2ZgzMLShoOIon9njuTR+2/FoOpsu3cT0+RVBwV24TGDSkQgkfmr9z5EvcfY9AE7IA3Ze
tgckd8uYLmpMaxoCbyr2v9w7MH5/YulvkWuWMrFHcbVQ45+muFcx8T4fibyV0kVYb+WV6bue8dGV
8BNmCZuhs5Zb1NYlLCSetfgFKB7sZwesBDEfggneVELM6uEsY2HYWN8BnkLiDsyFN2LSnIkvS8cz
Jlt8trpamxMW8oLETgmBgUxn7BplLXMV8SFE37Z1rG+bKknpSRexnUXkSUePo6FRIfc6AcSAiHse
SwUOymL4laKbVj6Qh1NrjvI6qjFDJJl2VxOqEH02zCHt4Fqmq4LEV5FsqJZqDQmzASkMzyzbZ6g4
zAcNzSjFbaPTUzuo3bZSf48DqO9dPdtKLV5rdPM4zFPAddRhQkMAgG6/GpALC/Z9CzFT+mo58wmB
gM/wXTGnjPlpGWDdEAXLkkp99Gh52Mm6kwknm4gW1bmPQv2J8KvCyuVu91+WpkJAtF2fmyjuC8AS
pKC5dwnTFwBKqNinqUUMAeUClRO2P9D9i87ZtZgWFHXsSoIy2jkaCoras0TbWMlrKzqEQwgKHNPQ
bNqbry3GmDh3RteCrNX6m9jJEts7jCcEcc8KMG614yzv9AkWwbd9Hkuuaa3V5BsUlgvugIM7zsPG
IQfvakz8+2XCdFy7F97RZ00ESylaegqsopWQroFzL9IrKEAWbGpz23u0upQi6hkgeFSYBSxZeQ7l
UXp2BPbMBytkrbiUMGH1P5LObLd1HIuiXyRA1KzXeJ5iZ7CT+EXITRyJmkXN+vpeqgYaqK5URlsk
D8/Ze+0PJswRItGG8Sm7PM8agv9i4/arEc87oxPMj82uZ0eJDgZyJwyu24YypaPj49XdQmPY75D+
UMffNLRJUyUEpGegdm6bi0zfXYBBhfqwAasQW58T9YE6BmRZfBpcFCkMJ5N2NYLkDP8ZtGtgOZUH
gKG8enW2SwhWTL7T4q1tTh72TeLuUmzZy97dl+nGAAXGotVXCTypM4DWQMNScBDmxqhi3tpPe7zS
J8mig9JXfJpd/wSc/mzLNmkpz6aPUpekRJomsY/KwjiN9D5p7BmMnL7z9mcM/5UET5FCmZ4b503o
u5TF2iAuqMN+NaHTkek1CL5bgZ7z2Yi/Pfmq9VdGfOOhHt8StjoX6qJ66Wd9tAPklffuHaBsazHj
3k/lo232hXrXp7eScUSUkluJYNA7pOqnNsiaNoLTJKylEt6hLtO9bIwdbPitzdXIDd+E+fafD5Od
NzoFbfD1kbXeq00/cKQ8BeQq5GGs6YfsQpDmI1tz7fz2SX+beEp9Tt2CuB9N8hp15tHhnmfP8D/K
47TCr9vEe8ub2Evs97KYbw8ZulFkqbaONpA7CK0ZDpSy9vGq++WxNRXCqzTceBVwm9JiJpPfsqzY
21Ld+6JmTsU1gCLWh+5bmTjijWRXSnHvXMwwKbrEoEEAlDqHIkHfT9H2n7Yq2Ei5sqYPP7tVuERi
fOBC/bN1MsyYKsBChl2WpeFr5g5rovDeM0MCh36vpIf0GCyKMz0H8ijyg1LhStig5jwRvA1zGEqg
erry9puwkocK0lPXGoya/G0TGKes8bGa4D7KeGCD6U/TBUI3TmKoCJjxdmYFr5YU0iAojrVmLivQ
xu6Ib3emr9E9NSc6kdGZMZXxPrFdGO7NK+4TlrMGnX2uMWp3XDDf0Sqbj0vZPw9NdfTT4VjYfrL2
OWGtALSxYbXbOnmmpeMqvM98CT7WEsfaY4Q1kX6aOo4hIgrhaszztpEZO1oyffjLIGrZ8sxECo5q
Z3w3AHmqQrwyX1+rlmIBFdckrhIdqoB4MgRc18ZlECSLIPppwhOzcQ9fhgPxz6NjoBC4IeRCpfzf
hICpmFlubcc427X3PIYhXvXoS/r0JMzRtZdexkfSFJ5bk53cIseBblCJGO7r5Jew+pMJtRyRmEZk
0J8a97F7b8ZflH90a//DbbbngmGA3CKr1Q33w0NQVlfXYVRnJ/e30xhZ4Ga0Hw80J9UVnEz6bn7b
/Qwj8wYd1ZQgK6fg7jL5zrdmD8cwsE9mT11BD5L+XXi2mjt5FETymNacn2UuMrkd40dY2StNizbD
lBL1Vj9XQHjzkRAra2fRjzfUNYMVjAF55MypucpNesGpfmxwjhcI/Ze8IVV3lrmxoPYOSBf2R+JK
CaLcq/YtG5GsGumtI5dPVmuEZmarHSflLJTmvRui26R69y9zQU5KQA6ZDTC2GHmW67D97pkB2gMm
vca3Xo0I8ze3fn1gbJfwdWQYBw7f1DhnlM3pMVHPQ8Edm6x1B1dCYa7Zpttb277ayeuIKN+/m8A7
Ic3jHQB1DfOXR9pz94UNSKKnCdOV68DQ38reA/LWLP3oX6ACTnQbZOS+s2HbVNjKXPvU5fSPvF8b
LMRQ0xNmlplokFf4sQ6v0jrlHlmk4MLSDEBh+Cn856w7hSYWbP+YNszBZ8LUKeAonKovenNPXpEd
dHRFJd2RKqQwYDn5hfPPDM0DFBTCrGsw8Phjp2PBP8JKB7Kpn3LF6TXl6gPt61740NlLvGz4LniV
TyS9vFWcjclYHObHpACmFI83nVjMGL9hhXykbnus63rG4ARCvQcxbR4DJLSYY2ybbUVXAghBRH7Z
U+uyql1RQmmi1u1MYlw8+8ecR73dsxT+0XNxLSVh9KyA5Il4eDN6sR/L8B4VaOhqschUtxWDh6DS
XBWNgYpercf0VuJizVRSLaomeC6N/JO4X4zU/cmRj/aUDTrC0Z4uXzWuonEu+NyD0zdbB2JLgpkz
8KiTN67mrKqJP2ZAARa8lOhoLF3tUs1YKDT7A35mJy9gIRlCXAN6mynU36nAs5G05DbK2SbUgCUO
FxKmwhyB0uBuM4c5NUo8lyOXvvJfTxgOUEIUXsNvmrgbz+6OdkRE5PiskSpLwuCCdnd7FQOYVBM/
+9pT3Lt6JI/ua60Za7eYtnj7mO2m67qoXyxGqW7p70FD99ySJwvppMS8cQrkr+ucU/ss431PV7ER
/iHGch+TGBQN01KEsF9BV5RRNwfengN8fBOPijV3rSNtmVXGMlOEa9Yv5dBu8mF60QNUrxrGNpoF
pKIAMqeHrKX2Vdgrg0jYrnM+Otzxve+cBlVuuwqLFljBnu6tIiPLi9L1gPMaFF+vvq0I3zYJ1VUE
jd/X94ZRHwotxxzGysrKk2t6SBTiEaCQjsa7X1nqP4lM6DHvKdk0SjiDDOyaHotF8hWl7wA/RkzY
qZphktQZGBy4aVpEybuHXiTbwpDr4rUjM8cUKCTorAkUFaX7CNKEykTfpH26F9Emr41/OrMcOvUW
gzCMb27wrWf9m6sxhSF365LIft81/01saY41wSFD55uI95ZGYe8A+MA34YMAM4ZwZfYknxeHySIg
Lp7yg2g9HknaRqDCSntAyu6BTmvQfiL7hTbsywx3LjxwEg6RTZEKU0LITr+MsFk1DOHBo/jaLo+/
TOfbm5hoarb61RBdTfiJtKy/FQ2PNmyeIgTQkpZUUkIST6kBYtEujf3AZP8d9HBgQiwzE9KFst8X
I7bErOYPAzhIREXqNQAQ2LujYMcY+N31gcN4yPqnZvmaspfZGWS3lI6d0PENVkF6rIcOCfU9q9U6
nE88MUykaUZPSnx0DVKjHvN/PdFwbxidED2GCIaAA2tlCixrGIbzjJShnC5Rkbz7It2GVvs257km
KF1KL/wL8tdICOb41sG2jYOv9/uEfLnZ2J4lyV/JiokrY9sY/9Tg/AKTdYJfq0RzTdT0SMe9bTu+
QLG2xS5Mu0MuTDpshnUU0VF0tLYzzJyIelvFXGYwyH/pYUAGZ6eTX5NiMDwwtq3a6a0J62PVOsdR
vtRBd6h5qhM9eOaMehPudA0jnxRxyMaxRaY110qucaZBXJLG0ATO49wNt9qRfBjxYngMWVmHcvbs
UBr39IM1XFizSrt0uHgx4ChMiB0yQboAnwvhTAPFg27aPoFnDdSuRtyp72NI8Q0jHGyXSXKR/rUt
rhppG15GvrOOmpGgUW0l++ktl8Nmgn1iD9YNfsmqz1nv6FLzDZGUnRHwunzUQbNJsgGhJYMW68tg
M8+afGtxHjnozHjJBppHicdN9H0016P8bMtpX9l00dZ2CjMymjYDzGcfn1YbfCbEgyHFhp6zCbp/
cmjPI15pGby1BONOaLQhKaCeYr6HowX0Hpp4gaKTMo+D7D1PXvsNhPrZYzS8hup7dC5Otw3FErAQ
Ce64G8vo2ab109B3Ik9H4bahqUgtsWjouxToEVb+TwW+kmYTZBt9hXwuTHfqF/EDfb++27r5LiFK
EilwSw+RSC1un08YfYl0gB3COKp/ZltG1GcOPwREDxiyJx5xn7e0NwvQG9ExSyZktZiLXMRuaUKh
nevwMuaiNeZaf56q1XtrX5z82zSxRmzaYTeIV/Y/LKZV/Kd6RpO7hHcymlWOaLesYZviMfdRupbu
AXfeCAQmiV7jjHzhS4Jahfu97h59E0CzYS1ayJ8C+2vI6IiUazJy+LcWE0jQoxBrzYdC/dkCfG0Y
Y8XuQ7QfebcnvjyKz9OAL9bcOIiTWLYIhEh35SmWjDgztVZ1tZAi3DR5uw28mHLM/8lsjflfxX6l
dkB26L5wY9T9cZ2G7ScRc/uq09/ssn4UMAzSTC83Q2X8isL71EC4hYPYirHfqYjlf3Ql6vI5girB
DRbslIWUlabfUiTvzLCGAXiUS3iQVz0p/0eDIlMqBWSVweys8067F922P3vGkpCiYI1P59Y9tNUF
SX/snHuoWuBo3NcYbDe5wqShNq8ZcXjNpbcYtw7vs4vWX3PNUBmuMx6mhecwncDIC+xga8o1LA9n
fG5QEaKdwpwcbqGc4s0rrW1WreGOMbFi0o4lcCzPfXQ3gnPobz0sVwmi+Cb4cC7NxYd8RUJou+Dg
DCke4NI8QvnMWLgMSMvZzA2EYWVz8UhPhVjq4VI3EI0UN4SwToJnf1UYvwome5c+hNjU4asLxzng
aMgObffZO+BiIDBWz5m5HMQh17Yg1Hu50WiJ5odqbfzQbuD+V5lHv7rV3DxtAhZNBucNQiRazVwg
vye1UGOxMRBTA9q2ufCiGyF7CjzZZ9UsuaxDVzBuvAjVj36xwbIz8kQtiBfIcXeEh8gSfj/Xj3Ue
LGzxHlr1WrrT1lVEomG3gVWgsSNDRPwjflV9FNhOcG3TmRZLcjIH7UiBiZTOCpfRqwVGT6LsW4Ab
fKdZX37YL8Uv8a6v45XNALnPffzpGHrdyCW5oF1Mz9mnmx8AmFSkB0EWgMkdIXBZyN8+XeeHehMz
pNuITbtzPtuvZjrxYfvKDU25T164DHNylZ8amoOEHIRXQjnzf2g//f1gL+VnTjSKgygcEOu6SbZ4
QB2x7L8gYEaglJ+GcaeJlQuu7qOvz30NqMPoNzVW5ZDxWwwdq7P47/YJeQzCrcVwC6NtbzGdTTaT
jZ0YfYwcX9D5FSf2W5gukBuQQYAzdMW+5lyCgVclP9RWI8Mw1HFR+zS8q7P/Ku7JJfjB31RSJCPR
MLnyPBjR1v1XzSMFoYZovOIgv1K6x09ILnkkUPitZbhq61USz5p6nnpcMdB44/ao/YHMVB5IIpxB
5i+nAdtk/+TCXePC0C875prtGuCuw4SVgAV6leAdQCDuaBYj5LEC8JubUrz39HYFL/qv806cAgc/
xpAnFxIUt6P2A70mvxyOIeDYkuTeoVyNMZfd58g6l/EnjClm/vjfHGdbYiCxS+/gJi6zHzweaO9b
01qbdCXzGJly/y/PgC4vyhaeNPDSrFlFESLR+ZEjtBMIkwGokJqqLRZu/ZvY13IsduxNVE9vfsJC
QAtZUvm3fGgy92kNLsNDoBRDCTXkMkjstQcODoW3xLcFCGPlUrtkFS6F3iRmEFu7Qb5X4tNt4ADJ
UNbZ3pMkWC00jomW71IPbaM1v7BZuRlRMsw6X29napBWuYiaHNbMWxFt0ExlHbdqnTovreqXsnzn
cevyt85jiN9MOF5ec2gDatjpI/FFZ83mbbLh3wFQoDECAsVv9yZw7PG7qI4apKN0QSJS/k1DLZN7
kZ0QZDrSWDjq6rIBRBWDYvC9RMtayr+kAj40Z2pDuIzwlnFsbjWufsn4TsnH5dUhFYPE9mqVEAgA
fREbnMXbrjNj1n/QPBjVJdLKt2Gcg48xVOT1rp8chPUgJ52bnt5q+avhRqK6TDv9AA51IjNF+xeV
PSIojmhU3SLX32fOiWPFN8Ftrcgc3MIsXYQdox1B+QaigXV+ek6NS6ae5xpbzkpAQDody9Khzcq4
32W47RLEaDiALcdHnt9PrgZ2z6EcJoaUPzgPB/fpZJrHkTiSOAJQRFXvMnNqkN7V0z3GeGWH0XnO
OFaI7eixLU8lBiYPM0vWFYuOIJ3EI30O9ozzplE3OojofHfYt1l/gtu2N5NmvVwPlbfTp1WIFNgx
KBrZz5XylwywA+M9EjBNsrsGXzss47fBLN9I4CkNqJuVX6/yVHtrDSIt8/S5bV4jHO1+fPVaiZ2d
YRN5XB17Po6QGm+kaMq1ggbECDvpf4223fLXA5Uh3M97RfBTubSGKtrddoyIT1zWRVDQRrV/R99+
dK3kObL1pR4gQHCtiJ1Lh6iGU9SUI+k5FGoFAqIxe3jWKeSEqPJfJJT1IYTp4typkOHljt0/hcgL
/kGsqS3yZRrM2VOKfad/ICt3ugPSpicdrQ3yr7OWe4co5oEuGmdbIKaKEwYkfwMlJjjsbNun00Ji
pQsymlAYbQXL3CYjhQrl6T0nC23Wp3kClDlEWP/JYJRFn+wLo/xGND1uReqZCmGIhG4D/8/YO90c
ykxfmpuwqmEDVu3RpQ/DGr8rU57KhNALPA5Rolbd8DONAsWATVgJtYXmLz1lLzpAGCXkNV46+LnQ
Uey3qQzPAJHdYm+Ft05OKxOBUxvfrQanwIDB7VFVO7/wDgnMgIB4jrBBfo+hpAG5MMvg9ChcKe4K
WV9C58HIM872xC3N266fGC4ENNwtVGzdIhg+pU9vhQO16YOVjvpEGC7SHCb0tFnq9KeNDybT6rT5
QH7tWkzYnkyGkm5UrWvE35NN479bSMbDLTdpd5ZaNWpNZ0in7BaMMnOS3AoOGrbr7DAxSjafLZNc
CThWd7Ok9cbcX9jYnQSRrIa1Mqwv3adfjSgMVM8ykflPpw4jkXfYsHJIeT2tDHv6yXRyd3V7V/UM
4EIScsMtff4Notox+8rVa4P4JKHg1pkIk2u+1lAK0zHXnF/XrNY8nnsXm0aYd5jtadqMqwmoPnmp
JbhrPoiKzaC/KAxiod+HwtgEPtGC3l1CCfSct8wgrAxqAiC0BXRDZMLjrmH2pyGik8WwYg1xHuRH
0mW7ZkBYSbTk3kUe6DmoOjGmzvBmP1l4QnGofHvwO0+NQxYGLWv5MhNEZp5c5SIiYEscyaOoySOv
r5POFRDBaoq9lAA5gyqwoQMBqoQrinmZs3qzmHZxmYG56taMLJjg3NyYKxUuaBB0EJD3/G1IXDMG
gnUogQu1BPlCL1eIXVeu6HYR4lFUgG57bQPuOu3OzUvCxml96tOGe9VSwpebFXuzDiGAqgVyg88f
Zmv0uA1mI6twFm3NAPKs4+nWZjFovh+IzZ4oqRDa5hxOEZhASI919MG0MEVmAB9jE9G25fKFJPYy
TcjzGnths+IZ39uIp2buW46YwdK5xFmEwzPf9LwcEvBLrGUrNgV8iQw0BIqLiSzCuG2edRPXqbYL
y3WXfbY+kyD9zjs+6xoSeUn023NporNGDZ0TMtUiC+5zb5twoePb1aidA/0zJaj8RP5IugRi5eqQ
BEe8DSZAKJi5cf2XZFyiT/6sqkOVgL1PVQdc8i1WTHqVwSODUMw/KEclt0CafRGtuBAxqZ/8DdyO
a/SCHn+Di79v4egezfOIQe09Q5bcxBjEUnNr4M8cumvMCKxMii0wmaxl7EQHmPs9+PFpfOoovUL3
yrvBr95b+pbPcOR1xH6BfoWbkBWptW0DjAZqaDj09taiocRzxk0W3Csr2WkRri/5T+QPMdXPmuUu
ItQihssSTer1SHFa9IrI13uqXezyUrFYavvP15OlVm5M0GEOcqwJrVne/Q7OXYsJ6JW0hNKN303b
rIG2Rf6EzgFuOONpphBOQIpDo7w21JONAw2fwdjQR4fT2o/sBd7n3k4vWueBYqpSDgSyhZISB7BD
7GiUvU7k8qrQfTPTKyyfQ4scEDhP7TOnakISbsGIJqzKJNzMnzmvo3vJ4VsZ1vJkEuiDuLFjUOUZ
7yy7xiHGnW9cAvTFtWi7WG2tS1h8V2S4Figo2A2KzmIk3612EO97xpqXASEbHFMnfO/YV0Imsz1i
qFPZJAcUkAs/GhbT9OGwec80yEjrF6fZOu2CjHMRH82lQONd2cmALH/NCt76UeYoM5HyIC1zShrt
e35uTw9iDq+H1L1v2BpOdCpxNFSftPT8aH4Rsl1JNYWiZ/7SGeEBeE1ExjG1CBPq3Zepzw9+wGW/
do90S5k5WE/3HDodQFMruMGJiJOXdSmu+FhGtWuqW1T8ySJGebvVjHtuqaXBWp9XanBh4Vryz5z3
KN4wDOszgRcHXX9Nwy94fLjERmiac9B79Ef0dcNLUUlnMTH9jfDylBn2oh8arqQaX7VgV9v2IgcS
TeKQzxE3cp9CFx046zAOVmVRP2TPxcb+M2KGpMXQ3xuUQpZd/Ga0qwN0gA4TXJubmt9C8gj77Vjo
z7Won9ug3kttPFRYLurme0RhoXffWEIcLuT8C4KsgbYzD0sr3aNJ7zI06f9Sj4x1fehjuoeTXNuf
Db57QbVmIOeoi0eIddebizZidfT56sXaT0ASvdAVrVxtg6GAzrvOuCq6APfbuMWM6J/2yrqFQ3pJ
UloD4SfWBo5tHBT29NsQCgUlb2wJ8zNPfV9Bp4zOAm1x5ILRTY+9G+6tuHrF/oAOQgEBTj8ybdwM
cUq/qVtq8SzRH7aliSs7zg5RglTEIDkwDG9RQ+GxQ/p5J7lLkrJePSQNQqBFBwEVxW2wniSh9lzg
ZVeJQ+hCwBU8kx/xBFQp/Vc4ajlYz04V42Xpt3WKrZQecZfoL8zkb277osoRBoqJZnDVsOl1iIUl
W4dd3Us1i9dqzp/ZyhGR0kSHVKNOJeZMQ5qXpJ9TfE8tZLbqJeYGHzas0ZsYfzUTYAsJ7txIvEgi
0X4o/yuKfU6/aGl2qKWlu6EG42A7NDZcKB8sALWQypOdHmDXEBBQRqZvRniq83tbmsuSoQNSNKJG
PCzaVfNVIkJ3JrVz8em4ydKHRpO53wkbziAM9gX9vXKCN6O06QvWK4ALgA4YsIAzGXCk9uNmRHNd
JiboZ3tt3nNOqnisgXmtfHTEHPpBQm5eVRwcBqlBXG3dWju2cjhG4Knz+FzEiNjpAAQFIUANpbqi
M6TuRBnr5lwYwjV4RJyt2ldLHBiq5UDecsLMqHrmURlQ3M9w3OaI/kJEQTLJ3s0Q7NzwNbbJKWm+
FDKramaOJMbJqd1Vz0hDDI+CWdtck9VEqGuME2zL33g0fiXCGa7flAYBsnd+0ES/jGd5Pp20i6nf
rQgDboX5qf2LOatdK+PZ3hfyNubEZPRLo9t0Lr0R845KdEP3IfEuuesfzP7mEcBg2/0pIpd1zPG4
eH+Gu8t6uiFAQ2rmYGYH5yaIP9Oyv4d+8Ib+y50vYH7pk+PqO5eRd9jhxuYBYQwi88Drq/gx7GK3
DHJCFU4v5nypGM1DzkTZi+ybaaUMSuS6BRjaOOD865jYYsIK2ceYeQDnpKNk285WsA47zVnmk3Up
EoNZXc0Ml7FsmBTPEUbtpl/q9CaqklQiAxfS+xCfCuz7qcZNJ3gYbAOl3IUOxbps3mdlPjHeKcNu
Y54FDEytxi80ljgoUwyf2Um3GPuXL8yAO2yfivqziMP3mFVTRFgpYMl7I0WwxZRvVVbYuQbuClkI
ps/k4EdEXv7N90sxc2cfwxRJnAf6cYiJecvyJa95rf3EqEcVPiRPy7kK3aPy4SLGIrhFJ+bF/wpA
iwVcazTyumz5mARDA+eSZO0RlXUnvofIWjvFsJNzZftATF5hq++teqOUU+MPd5DY7+3uIjkg57+/
YzYp4vc2ZLS/7zM80NOv4H3yfd525viNG5yHisyx9KXl3EgQeoW0yIV/6Zl8OuFNc8vjAA6N7Xah
nBeFS0UoCqRA7TGlBu3JiN0FbI55ZVlkDFFIrlytXGccy4rxb5OjZi20TYG6nX2E68bMjcU3mBh3
Hzmq53AtGjYNVnmKQjrDTdKAFS4PbVogVbnNSwXeIHzDyTmrM9oDBCdy1ZvZWkwaU7adcoMXhsNr
ozsFxOWY1aYvMAc6T5GgyqSu89VLwZgy1QeKtJuLCjwEWMuKInED0zxNGUkT5TTNs1oLNQbT+3kd
Zmwu9LiQbDug1INPP3XfApLL+I8yXwn6D0UZHsOqJIbB2qSIDzLm4TP7j3Qquq4D9Y3QGUbmLpNK
CNp9czBkdh64m44Od/seocvKRBGVFHsnqxaxT1IZjSPLoyRAQVIk5wjZBZNK5Hm8eumqYvRhFkhK
tXeNXowrq1MVy4MtefmR8nAVCspr1l+hr1j92Zc3I+sRHW8iRq2EWEzebtQQSgyhPBpoM7pLIxqO
SsyUmjOidEftZ8tdzLeTKJUbh3jmF/DuQAw2Ey1nJ44BXERYJBiSsPPzoolaQs9YV+I0/8mqmfdF
FQfXOcyEkpyirWed8dLt5x2xd6Ktz/VTaO+uUx15akL97iXDsg2Jv2IRFFAICrwkiilKoP4UA2yn
vsr8zal/cn5FC2l2OBLUOe/SkVe9BigaqA5pmryoVFubNEj15DBjv9v5L+Ae76QoqLmVCb88BGRL
ZG4EhkUSshBsDYbDWXllO+WRqQ0U1AgXyS2vl8Mcc66m1VDrq5If7FX8/0G9aNoVAc6iqIvT/GRH
lr9sxd2CdTUVFpIo/1QoXLEYnqkTNNkdTQtLhCqGJTdOUAiNRATFo2kQs4NrTNKfa7T2lUfmv9fJ
4mNop2PDZaJ1MyE9T31/06ltuokacnTQ7/J8d6xxz9xr3X4EDNr/M/vg4BXlKTROkpZMSvfLHbKt
bG3AFMHRw4Gx86FN5lr8Oe0miWOusLam/asiIEEHA8tblsPCGk3vYBQ9oXPnqaFnp1yiaPjdvAl7
SYxzrmIg6rAdCn3T9ih4bhrNlSpqeERA1cRtd2kT+RwzEGGthxbV6LwX2IRNDGjVE07L+eEqa+yZ
fGEfP5phWMUpTzbOPZdBKCfVRBDgIP/1jtx50MvIZ5rITC8UDemUq1JWW3ttVBudXoRJrktle1iS
gW3kEJINeaxAOnnQcxrGQRoGfcKUxBjsJD2O2gDfeZe4vkbGOkAQ11pXbYml87NHqTHmo+0d/GbZ
d+gbOxPnTcqNGAu1F43bvqGrR9vSFeCsi72A4DEwV6yGdpVLpg/iYad3rV9rabuVlC/lMF3GHsVm
dmFyfNAxlmA2rbutjs98FEfD22kFY8ZxN5/aLfd2JpsuCq1MF/A6ERFzk4MqWY9EHev3hsZ+nVLO
D/ox4OskCU4W3gEx8YRHz1jSZXBUVvHZzk5hl0QHAIJ+XX/EAZ6nksbZ/H3toj1IXIHdHF4UVHuj
Hy4FjEqrISMkNX4clhy/d0dWwLwA8jj7kPW1HoaLPTrnLJMHPERaQ5w7e1olsb9Xs00iCk8zj6AC
WsuxAVgw2pvhib+QHb2q7xG6Km4cEnlrkO7nn9VhgWeCE9Dez9PviMcjnLz1/O5qNt0YEyCkeaJv
t1AUXy7lsZ98Ofgcvf7sYQUZuBZ2M0TXUW98os/XFeRSzJvH/HrE+q+C5a7wc2pUA1X4IXgJUQnW
d53htMmeyPobNdLHeAjndfvfCciy1Lj7caJUofUEAEbi2LtQZ+WBvTd9OnDpJC/uGFAlkhoxnKea
45AaiZncx+DPMd08aahGkXHk3BDmDb5z3zT9xPeYf6FR50mz7w25uNG3JhXlPKxfczvlOz0kaGLT
AHSdcHSiCydkQa5RDGEn6KcZDYW+MOLpUGqFSX72wnA1AZzByABOTL8buYJYR1chA2dCTQ9vN8c/
+C+6RBgKw28dWm+QCfX+lCSbhO5AAF6ACmNNPqM+zN7F+IzKAyQKqL+ZCeTZF0Lv+TSiAkmz1+yt
RrpfO7v/W33XMIWo6U7RgOJFRAfy3HWfNTmzcJGpNesdyZvdBwTudyqkOn9DJQWLTVCXfgYmJ/Gy
QIaPpuxGrRWmz/wNw3iY0zHqnd090dInH6r75zwsxoHiEje7OqQxzejniNSwZq5Kx8ZccuHgfwIQ
h72VbB+vRkkuJ7k3REKsuE0EbJf/sD+bH1SLMb+pudV7hBZfxKCi93SKNd5U8o+CfobX6/XVRBA6
bSR2gGwx/sGvrOWbgngAusFC6GOAxwECn2hHa6yPLQWSRGQdRWCL3ZJvwSZIeUNh4Vn5JuOKoZGh
FTrNu9fVx2Ea6O5S1eHkMaPgI2Lyahsx6sqrowaCPZnP1w9afML8EvCSSGaZel6Folm66qfM3qoO
v3DQAcca8OcjFUK0nbEZca3KwFbRgSu5uk5HiwjmCiQTYTU8x3b5wulhf+c4yScmfYQo9iivLQS6
DSNIs8WidqOjwYR52dgedhEuUhwKmB06RRwpXWuHodWwAIKf/4yZuYuKyn46dZBHFa2Z/1umNKe9
+ta4wybznPZ/nRG9NGm9TmlUx81AP5+6e6w+QvpWntMt+7UtXiwdgpj1BE3SxqUmIfcX7UYO8FcH
Bi3bSKOdKaG2xRuvtAAoDTAL0LmY7XEEi2oKtXbUeybmrjqZWTvaGhpWaoWxZ44qAGvhbaQxIeLf
0p3IsWHML5OBsDPgJir8rxB0LVsviRtulK6m2KJmaMlp4zbDBkbnoKyGbYBGs2/zN71iKgAprcG/
9sF74ZYh8BWmWEQjz0oonwUYYy9ItzSZkY5e505xDHjL715tlOveqG/T9ko3lN8u9bTnuJm28yMw
Ffa6gaATDvIkcnWg0xL16SqB1gfOUKFynhCqF0JumxK2Hv1W5Mp0bkhXKHeRi5YHcyOP3OTkxyFP
3kq3fB4E/GSz7v4zgs1+s0hOOO8PGk2DgN4Uv/XBaSPkpYwYFKadXD1yjsrU+MTlUAJD0YJ0NZRA
ecyta1ABRQ8iIgpuxTV3CkKDdnkS44BCh1QeU0qxEYbtDNbbW6ZYw9XTCZKJ6RuNh8xEx4RKu9PB
SBUMkUIy9VymahM7dTcNK14ryYdE3H17cY/MdIfsmz4EnXFC7XqI3QWjGprswPOLcVWk+7nx7vDu
I67yuW7RoZ8ndqKlieCdGssjYQL1MjR+/crbY1oPNwfirR3nkp/nfjl57cLoXzyQDeRouAKBhm6e
Gv+9URNF0Smdv/bh9KcpHAj6EGtauGki7rHY8YRqdPF0WtmZg3/eerZRkBTVPp7TcmmTVxxLHpXu
DKbQWnOt41Sl993EoC4ec6+twNeVJY96jtvjrWOC4DHzp+llxHc18ZD2GWKcfdYw9Si410LX52ns
xWEmwZnojzBHT4Sg4MjsWfg0Z+qr1m4YH0xUXboCDMFr6+2K6tY7W+l9F6wxHWJlwZ8SXjwIHNEK
W355RJSRpHedBRElDCa7axDpGydvlwPbjqauMzhDS06KSL+A7+FiktCzdccWYQ0bFJ5EX9NqQ7pf
lP9j6UyaGlfWLfqLFKG+mWJb7o0NGCgmCooyklJ9l2p+/V154g7enbyqU2BLmV+z99pibzKN9vVJ
GXjRgGJBzqCb1avlV0bI+Iq1PnYEBs4Hk+JLTcXVK+yVG71uQp3dNU0ujgffQoNpQhVfcSvqCcdr
nuyWBPlCgK3zgTeGgblylTPEuBfMcXEdDniRrQI7yFfuLoch/27bdMc8PJ1bjGssfAETY07RzD8e
G5m8Dlbz2kBXU7U3kxkjPX2DSsuVZsgE3WX+azlvIzxt7mIaJne9UGTLTacdeoFbztx2MGeiib1o
dk8IheubOKwwsUP3i+Eey+F77pe9v+skE2v0LQ5zPG0cT/V499FQoE8cgCF4MPqbtP0cUvrcerxY
LDJSgDQWNWBRgcUdl7PlsLHxmM93zBsIQffuFE9LDeQqDU7RdFtMcO68kRKhPJuIlh4ItjXTYROY
mY8sgOBVq9sYdDYub2Q14Sfca+yXm/pqY/P1gr8OX2DiKj5tfkw0InnU6hbXZGDboVq5WT72mntE
LJHPZxdXrFn6g0ogIY/b1kkAAXFi3OFtdfNl4TIxW/En4Jcu/UfE5tNnkZiQLhNLVnPacKJN45Tb
GT5jb6aKZXvjhKtpAIa84OICzwy11ZrTA0EGDP8FyHmWmkl8T0gmZ+wOzK09L8jq+umaZK8mjAPG
3zNMRPPOYd63W3ZlG16GNGsOTfoJ41MDGJRo+oENl5NMUJuZPRLDwhWs7svFovce69D22eppZ59h
NxsvkTOVYVKrl0eKy4hBjNqqBRxdJcouvgRjaRAXzJsmYr6U8BiVR+gFT3F579xbxezJIwWl1VHf
LrfIv8TVFdt1TK8UnPrAg486rpv+Jab784jFQXijRZtUW8j049U1RutQRQHaxvqodqJdV19bFRSA
45zhTMeGcrn52jXKhvsoSPOEMFzmmNyqrez3pCEDNCjf1YGYoVcd8LpFsPsy3iG14bJweTblNme5
RGtcd/WqB6lT4AvlvovTh8o8Mqe7+ti6+a6zGlR+X9jqtWluPSJiTOnhBqgZDoqDGDBaxxy1JP7I
kGzOtrgnyPfgoVBboJWnUfbjBKAVtCjsI3EOB430G/06AUXHe11y9HIy4tln08cO8Qs4jye0DROM
ZSANEpQSskH+qxpLbiCtVlpus4QtPwkYi2mdAazxNGe7IDtPVJ4VqTFO0lz1Qd81U7AZvZyoTPZn
bN3taVjbkJ8jNFda8AGuxVS20QLCXYVfkTuU3YG5MlIU5chJlQVcyscU85zzECt1X/llJFQjCXAr
VkPVAlNrB7yH+mcODJRfLGOnCbssDEXrLnjCMriO6rSTj6H+SrA/a88OGbnqLLUaZl5wHhhw2h5S
uDeJFo2RnoLKlk2xGgVDzlp76hyx1thW99EW1muKmm2gl8+Q9RYzamekJO1Vim+nPUfv3ov9M79F
w2ervU7OkYsnRaHq8V2UprOyKIPVOWzEy3PkCYJxikuFrsd23roKkto+YZjbMHnR44fz364TwdWI
KPG7Sw96xjZO8BKjDqDXa4yrRMS8MEky+SgaP9vOMeFqRW9+VzOd/WNkOsI7U5sk3ZTfPfyyxcQv
gLeiPls8QSMRVPg/MKZiYv/vmkELx2SHeijFC5ktoSpwvSF/MzT91vDQGIDRTC6KSVMEzxAJdEOI
T36I0+rbQcjY8letrKB10zaZ3piQAzax8bBjGPcOm+jakN/Mkrc1QhOX2lbj2FlmIAWxHbYRI/MA
hT6niSqn4FN0pnX03QkPTlytTdphSjzENTFCQo0o4JY98etElENb1WHMNWLY16bfVcSdTvBZMhrp
1157zyCQAIxXg5i98K+e+2GPoUdRmWxbjDTuvupfMVVPxKlJoD1br74WyHYVgmInkltUPzs6ad8n
TuOZSKd73lyFeTbSMwja1Drp6Uvb/gjvaABTTyg4/ADXN+/A0D9NKM5hQKI+wDWiFa/YuOf40haw
trZmRwbU3aKC9b0fPT52MGWi+LJol9F70eWnwBBuPBvuEwP+JzNGjvvCIIWj7rOuX0R9WmY8HocB
YZX3aAoecmYTpXPz++k4FspCsmtz4t4WzpYfX7+U9B9DEm9nIkKNioaAjaxRIsfm0+7eED8hbfgs
mjfM9ik/Sdr8ccVL0fzBl+jTIE/6GZ0bcmUGC6m/wc+3VFevugRcS7pbrYPmN7Lfg8h/crp/ZbUp
wPkIlgUlh7oDkLMXDEkGEAC4c2Oyu8dl70BU6VHcMUzeSBaLxAKsFhZtcsY1V10zbSsF7OMNcOAZ
+70J1IqHFTEirRBdOw/vSD52JknYWL44I1qxS3QQga8x/GNmbdy8+m6pHj4I+5if/qw1OeRNoIjR
lZlNBShY35g/LFSz+Jigs06CY4AwFBIpLgS4z8Fq8JOnmd4ORhUji9h5qGXPvEO9TRnCnVri9klX
jX3K+Mh0/WMwwFcBN+KNLw4+RvsGLbWnU+IxB2h6On+NVUXz3PNFLkhwI58yhjJHIkq1+ZTJy6s+
CyQm+WvR3pJqu2SHka/2UfHnDGgF57F6xsQIfa9xd0rDnYf98hw3Z3iuJAb4yEf+8lv2/d+Gz6ii
kOkQSKMSxQnCYpFCCCXxnuWl9jGgsNZDjsYKOBJC5mY9LYiJgGt/JcNfT/uQCvgFODr5hmiAgRA/
lPbLjDHVDt4YbyrtG6IEdksYQcyyqNXY3Z7im/FGO2f9bY/OGfRId43LFVPFLnjxsocx3brq1sb1
e4m9eUawszh/Mg5IRp8JiaBoMWlC0EeXNHIEk4W2x+/YXEqteDc+iNEk0m3tZpxndEX5MO/toQau
9ZwGVCwr20FE0q07JV0lt26WxL4ul5pfloaM0JSoODUSAvSVKHrLCwOqPXvVn/uCX9L0T1HHvZLu
E8LyeKgIdCJujEEouAM3fyHwHPqXlxHFGbz4FZEw8a/pv5u8CK3AfgQEwcNTQfp1Lx+S/358ZFPg
S0BBXLkbGd9ybPV1HaaFfKqdz1qnzzX/pd7OGYmGblj2qS6dcDICn3Is9DtciFzJJn1uc8/Ne6dt
9QUJgPXjDd+WvS1VoM1wHWAcQ774mtNjS5im8ceKPkb4Gj2DLX+56IiNynQf1W9W/prKLb8YqkEE
wI4B9bQ5Tka3Cc5dv7WbXSdOi/NZuVpoWt2TdLpVgQdeWZjx/rfLvrWCLd2K1AM1vUd6KxAim2fu
2XI2D9HEDdLopMEJ+BxmPz0KazW5pGPbMZDM5dKD3F0VgaQsLmKOfzAHElvbVF9NQuYac+CjJcCC
DoXWKIu/yoyXAUyH7o5vbYpMoTDB9dLnjNdJwgbQyCAuzYudgoRP0302ZFsBYKaf3vghwg7dzCAf
Lkw5M29fao9APgbAeZ39WqWPlrAAFdlMDEaZRHCzJPPMAKtNX0uz/HEDY20gifIQmjoea/GRqNze
SpAER+aJZvC5rCmqxkdkHBqoa2WMQpGxT8VDyLAV6QCF515YBKV1y0Yf/Y1qSCu45OpHw0d16g37
GNE60fi4laOoiAEioIl90wTgnfaLyiUqbhR1QHf7HOUWlTPTHJ8SzEj+YxrW4eSNXxkrI/ZShAsa
7PCe8GnshFbucrP46kgRGfwfglfh7Ji4wmnrdI9+giTGkdwcnyZzYRxmAf6oul3LFDMvjJ1P6JfJ
XFvCE/nWsPcnSoX5p9SWvTFT9K09LFYZ6oIIl5YCxpjxHU0twrcENwRXTm5tdcPflLaDvQMllDUw
oWliroZcmoh0KCLJ+Yp9xolsSMwI0tqkD/soNd59bKYlK0udJ6IMEsrr/Bmb/2vcTh9G6Z3ahvuj
Dj5LDclPnkdEPY3baea2zVxGygIvIX4stj7XbsaR43wXxejzoSQeTytEXWMaw9Fze/J0GGtjz9uO
i4fDoQD1PNT3SfOfbPxNX06yY+QjQENpOoGAeHYZ56mMqOjOCDaeWVj+LhFCN7OlLdeT1eDuXGsj
s+W/8VYP9HBosiPohPOANiJlS5TVeacMf6FhFDqIQW8buz5y+fhmafMbs6hHJdnJmA06WFH8UZ1r
ZlkwAqf2qzebXavPBvvPhbEmq691kdHa0QviI6m4IZIgoKfSwaI6VsqCH2eHO6pqSYl1rfJvFHxF
5JMUsPnagLc5PbtcX7PeUY8y3atGedMKCTY2wpzOlV02yFjymVF0RD2RxATMLzCVxxn1qkjxtjKy
xdpf47XT8tWC90AA5wCy8MhS/UWQ9D6mjDBwr1mUjL2RXJqef9+k3fDxkM5xfoTh+esUy8ETpN8Z
Y2qz3IbuG4Gfkg7WKKf9GnIgRk1wnaYFD4QWJOyDWXvOmFaECgq3bWutJ2ze2bKMkUF4m5dd/Z1o
FnSRnvslZPTXzL5xefO0LM6/jCFcX8xvjbOs7OXkUMk36IKzZzm+RaiEqj+Wz7Is1ThIbRLRGJCA
QJmW7HkgDsKH1ZDNlEdIrTSI7I6Fs1h79Ai1aidkJNJVuPmyqAf7IqG328zcjOplQjC8PAbvTL4q
XhvohIfGOxSYUfoJoYr3NeY3LZe89ikVecPqzlkXaCl75mQi4ZXW0ouF3tLL5DnwlciUX65E8ySh
9znzviP0qC3XGSa1mH8xxbPjp2tWijtTgMXjbCIkiNRphhS2ASjfuANAzcgx8NPj6AZrbd7DgXOD
5Fn9MUQADWTSOcWU1tM/owahJFIbmoKAGeCalLfl1mQLBArWZ+zrs7oeZb1L5Zs/HWN/X5bglI29
MMC0m1fERbdO6M8R7jgeNNsZP0aV9SqYryJdcqr/rmodLnT8D1kKa6GabpqOnjm8BRN7ZAPz6TKN
sH08swbpDT3Yquyhd9WvNoCAxh3Q+PJt8ADzQd7zJLEt7gpLC+oXQKvocyS/ABOnnZHeKsPeKh/c
uK5KMlsccbVjBs5N5sHjhBCE/C9jPmL3bHw3adBvytZ8cdi44XmYKGZmO/Ti+ri0QJxdMgewQI/F
++xMx7nFj7Q4AV+ve6+KrdXTggAeepNK1V/59YmJZZgp1ANzXVhZHVEoTXJz5z8DX/LMOjJlCcMW
9b/NROTRmY2MZF4s/d9M7m9Uh8uvUrcQdrOP3KtqltFwbQyYQ0tJPBonLLc+Z6mVZPgT7xZJuPqI
EZPHY/jwrOSQApEgBr5uyk1dvvWWfULFuEU9gqoRnCkfPeGFvCEGsnqqbF44NQ+nlyHFHOF1RJ9q
xcyHyii9YBWSTzSqYQCKcujrv7l5ydHzRf4cLrwFjeNseukemS/ODQ1/bXn7JKOuiQVUumCjhrtB
zoOO5VDNk9P2hKOe2dFsDJAnYBeKbT1cNDaL1YuW30SvETkJkJi70XCNsPe7feAb/D7ZWn0MLtPy
vDkQgggImN1hOu01e0feFw5N6e8C993qjQuIuFZjlI3mS2WGsxegzzSTik4fM0d+qKCYqsjhCvCt
jzhSk+YeUbqzjl3tDgwG8j25KgRfxewELaxh4suKLxn6VHafDSjcuDTerfwRMMbRazIK4C2ZwbIX
NYF1zKmnrwhhX9ROB1MOFwPrIbz/TcDMnFUChAPa97UPTk3oDDpjHmiRMmRt0gNH7ptIGeQVwllx
tUfdzqp/Y5SMQTY0a+n270GhnzpEATbTw2ACwmeKGonqGdGcHm9UT1/NEPyacRu3cqWGC3Myb4Yh
uLS5yaxrxLBEJ2ghB0WFj6JTb1AWjYX2aqQwywZf61/4/6ROT+af/OvXEC6cSj/Z7Rtv88bSMPPJ
CCqLSNIz3BKZ0GyNwNJB1CV9TSzEsNP99MNlSpkZlOcmX3sdaFsXH8mT62BdY/aTMdtzYZlktlaR
jjd2qzFnR0nUYqiVxdbwECaboc2TSmLAp8gI17UkoyEIrcyWO4JO4FKiAylXJsxN/Dlrg2jijL8V
/xMtA4aCGSdjNYdJagb5t+4ZvOe+OPhl8mdcgL5xvHhLfRWmBQySxUH23GIZtupHUAR48QZuwXJq
iRNmnEKZwlw50g2WCIg5jPYfkStvKQfzUpuHpFTuj34XD/lhtFMSFR2t5q1gLDBRcPRegbsVXYrt
ZNnJtfVDu5Ci7kPgSnOlBypZQudG62+M9j1Rgaq+7xOW4njvBLbKwzgQYVHP6CkcJiD17zzgF4yg
dsVzcInzIqwaeuupJ3iZNEWXH9Ivxpcpk/tSeveiaa/FQIWQOuD2yvWCNCpl06zVeOOPIxtTSZJA
LXgodIfhtJ2ERT7w8Fbpm+Ole7JN1pr1IBv8KtBODVkO3AwTDSRpkhLqhg2+PPgZKHPtzpm+Szp6
vab88EvvbtnBW2C7GLs1Qn3n04wA1zV6iFgQGCOXdI8+dEDtB5r5yoEDFyFqwxQBEd2H+n5anGQD
o16FYQQ1PuOMMpf2NXCIcRw+lWuNfJCqNZ+Rmagc8IgfQ82wNU1KQMTOnRmnaCFihgHePvf+30RX
3FDV7Pr8O9OKPZPZmcGm9tAAFgXD2WMtjPoGBZNCdP4N1g1obsNr1q4HwSHnFQYOi3fZ7X5zC8cG
MjoDreFCRZ5GtCrvI2K9FLlWhYR9UgJwdAx1e49plVtSNyqU6hNkhk7fvoPx0re6GvCCfDb9D5lU
vCfnBWnDgHtYZ2E3i+E60zL+92WwtR4doATATbLoL6Wv/TloB3Dk1Ih3IQ4RSGjq5S2/xqzNrJV5
rllUO1+Rg9OTmayfrKb2WgfYAniuV7n4pHnx5j+jyU2D8oBaQ8v6jxwQeWQ+63I6lUF1KOvqxc/r
rcEKu+Bn6jEYEebLKukaYzwUyDuRx9pMd5WCsfv10Atgg+KlLvYdesw2Hq/zMS+mfRDM301YU7Ya
ahrBQWiSpqBm9FR6KCyMvST7QK2yijBb4o0DIzhmnqEMC2Wuv9jYh5KJyXUGPofGeeS7YWG8L0e+
rNqDkEQr3IADkPAyvzs8OvXMp8/fbmugytamN07qvxF5HJix/kKdXkLlGpz1wAgFFnvOmeJnv35v
b632UA7betbvAx2pFqAOx5lpsDB3147fHpRpi4NxQY3JGv+f2w+hbL/kQ9hsBODrJ7gZYBvOVJ7R
wO4kPlfUzPzrG7NYNSy1Mif6szhgygI+usmhbzHD2j6jqL43lFENbYFClZGglTg120qeSyU4ZxSf
g8DrUUx0oBY0DPmuJTeocpgqIA/lZfBKfApfnfMoApZ3B4dPpfCWF+QUiRmF+WKFsWmHqR8/F4oJ
gARlMvs1mBiTRXi7cItcTSI6yo8qLV8CPiuF8ned/SDhdk1vM1tanZ/XHBiWQUAdi2xvpY+4VlB3
yNFytcRbr3SQvtJfGvkxxYkqJUMjCDSnWEFX9L82aITUqTE1MU6hFoqq7BX9ZA5C0LH6o3r+ByoT
09hgWfUozNiKsBxFNbel/MdPKo/zQlPCQgBMbodyEfeDOHSQTwPWX9PMcp5dTHnQeOFsilgMHC3G
8RliElJgDTEzzi+kNOC8ZHkOOJ/mUxmtO3GcB9DegJqb8UxMFRQydzrMVegO5wJINTYvOQv/aapx
MicQfp2GFDq2LGx8hlWN14M6taeyn5CzYQWo5zAKtpON848z66c1zpnmXOIGzxkHZeB4F7dk8wh9
CfZkwSoOci6+7SXDRxdhol2a+aUu2NlF2xgYVkmXlzot0uqWtshgaZX54z+DNV/sshbzdUJd69eI
dd9Y1JxigHhwNNm15Nm9qEPAY26djSQmL69TD/HK8TJnNXlMn2NkimL5qr+DJX/LwEeXpXGt0S1q
PWAMqD5peo4FZ2qt7azxbuAVFMG4Hhxmt3zWAphGxkE5G++iNbZj3V6D+BwjaM0OHSdfH10JjKiJ
Uu5qUlN5vMoeL3RNtTKFA0syOX7BgCG1atmNhth1PD3q2yqj7jow/3KXmh012wbgxnZMxTL78r7w
XS/Edk+Uafn0pZoS9Arzsq/ly+C1UF31B1FY7trUGIfUObQguMsTXDV32RnMSDVTP0mCjxbkFFav
wQdBJZRn+1Zwi9RbBr4mIFVrEuyRy21nxlASSTtMeWqL+r0vOAxFa721GdDkvq2vTNF+bAeQ4BCo
mWiUrZn44vlSHsCzazyEq4OfA7kAzIolx4abF0xQzwCdOYL+nPUa9BTqQoekdS2O38VYvjazuHYR
IQTggw5Du82a8Thk0StdydFiPNLM2knUxI2wQu77PqRTx03PWV1tGvLFW7O9BJW4ayBgzUmVIbqF
dppsatkT6V5kv+zc+KFU3ATSILgd1Xnp+XZhI5lMByseYus9a4ufuUr3BoONzod1U51LhnBJuzAg
lXiHxr3RWqjzWnkw5gWrH8VKoeEZc7i3+iXf14FCR00bGmAr/esL/mYXWMesRUcyEg42e2ER9OHi
n3V+evKc9DhYt3hdM0kIuC9hbYCvjAlj4nykFpB3LWDr17YvTbNOSWlQTX/uecc+Kw5uFV2dbt66
7te8YyCxdfE3ztxeXB9Gkh5hiyPL/o05G207PWt+ozRlqykKmFM5zDgZldBXNMT9SsIYPBT1hiDY
YtRvEuhEA1c3S5j1TNNFcz84R4G0LKHr8Ne8beRh1HXBZqmBZBX067oxPms6t8rqWD9XFPJ+R0vZ
WDyMJtjtQYq3pmesJiuWQgTEopgRiXfyZ7A5ZjK+uw2UV1sAyC0Y65vMYLCw81CBZBUIVlv7dRb1
zMY0uY1gI+H99sT1ZJEW5rkKxWovAwiV3AAMy9Efy/JqOo85Yslc8DMU+fhH6+GqkDSn+80xi9rT
IAtiQTjj5oy7u9ia1LwZfZ8LA2BYnLfcDZ47QuubefxxDRtOYyr3i1M89x5lOjaYqf8UgtMqWBjk
Uzg60rBW/TusmVXswxum9QeTfEkS+FPzfvH1FZmIeB6R/5AVqqp/rjxNt1+XqiWIllURy7nW06Aa
LAnXGHGWKRdA1Wq4i7pHUNXvCIDeKhdVY7W1SId5GjrjLaFFz/4FHgEM88JGKXZ+Myz4WiBw0nv+
E8ABda5jsYmUk8dQM3qdc9FNGnSbuCahf0WYurXIP2oaZBgx0rA63Xkx+aPCGp5Njf+CAMDToS0Y
5HJDDQhirzd/bSM7YqaRgN2CV22pEzDn0zZ3+YuzcH7B/BibJONW75ZmXXGjPEm7YWnguedes/9e
dJkzEKjxCPp6eZ1hGBRV01P6cAEv2bHRQ6tqfzOLOkRxGcdhvIsc8IrCs7oIAeqkDoWU5xGbx5DL
P+qQYJyAfQ+3Mi5ah/Wvf3Pq+mBkgIFSGB3uc4PORYMT6Xrzng9w3WITKAo79An66/oCYvCHN7rv
8/JTwTgdvOC9cZ6NUtXFcfCbDDr7k7ZfZfyf3fvkino7jC9bMbbnAm16RhihZkUHgrBJC+ypdz1f
2+U1xF0tPZTzQRPasWMIUjTgyKf2GAwIdbOWbTFMAipvpxDvLt6CZeh+5FivpC3WthKCp9OfIcWY
mTZkj2d8Rx85DCGrrEkGH4/28jMF4iMyGqYG8JKNgU0/etVyDlFFbhbD2uUzM6iZmmSq4G8gU+Xi
JrZpM6i7IGPywA1N4p7yai1gTiJWBTqssHH29styH4aNHXTYT69MtJzlsDQkQ2dia9juJUULk8ju
MNTtRYfthEcwLRiB9TOKOtgak4VDP9q1fkmWn4OUGBxzgL6HPI8yENvBIWDoGvCnZx+HzWHJ32MA
1bPPYrHJYtwRXCMm+Qe9fBFx8bzYJLFM/fCUcjIDIVzJAG4shhCdIt59ycaYI7cd+41Df5X1hIU1
AywihFiB8REF7isc3QtBRO2lLM3jXCbPc/XmgpcE401Bt1HKrjnqX2GP2vgaf3Mm8nqzo2CjeA82
KgUKzCpwCrARrXbRMq7LADniTD3T6CNjiw4Ij8Ldw0iuWgHYX61f2u4p7dFbuHWyk1UJYipLdt0I
Co7Vke5ELmfsaqqc6zTwO/lOhFKo4zeYLSbcvCVMIZhEUBuV1d+FsFSb0HealzsIFaAws45NaCHo
rvY+mcU6FJ0GO8agoPMxu2yh96jfcmIiBr9dBVYqGLbYRzEF5xyf9JLU3zlpYlpFJowfcG5OsgU5
jYYkK58nl5fcnOZb2mGcytGk4PpDs5MdSsYl+zLZT7r7mzg2IoeeaX7Pn8h6IdfpAK8aBcaQ8i6K
hp2BeHeab037UCWcn91riPKtbR9MHEi8zTFTsMYYOeH+LiIlZ1qRmaCt1P1L8SMy/6Mi1+kYAMZs
PQCdIDwHWmS0Z91aVwmfGXkrpcnGUPIAV1720zT0GCir8dZlPjOxXOPnBsdmWQQh1p8TQMWR1MBR
/2mD4cjqBM4H5gfTl/vOrf11LjwjxN4nNoPWQ7Uzr5E77wvd3gra40G8avYHpoey+278IcQgU4RW
LJCN+Kesnq+saThgNAVFQo41i2MCkhSxv/6PkuveUEN3ifVcKPCn9vD9YhujVWsmSoa0BunEPKkk
LEO0WdhF5hd7eD74fONW+wYvYSnCALYgX3aOE0E/4zQ2ehRM41lpdAuAIOa9SX9LMAtIFk9qNLhE
byqUqXZgjgCwUL6m8jXMkeC5nRMGECAsfX5yK/PsMYUn5dfFdDXPxDFLGIZ0bzdHZtc4Z23jgHrA
SiKLD+SAu6jaJ0wqKZKSQ+X8/3/5If2KBA8q0XURKHsEbtfmEIweq0TQ9k8TaRTW2G08Jc9BaoNr
yVICO2rN7ntqhxciUZk0cKO6I0R3sAADIySMWAuaIdcFAH8BwYcIWjCpoiXVS9YGjMlKPZz8F4aw
hKaR8lKgAyzi44gf/8ND9DnUZFdzzzvLPU/PCZCCicW+GNGF4T3Hr2egiGcONuLanMq1C53Ptpqf
dA49Ey0DwgrTWg+VDFli7pJeu7hu/2tWGkZbVIoJaCoO2nxbzUTQPzss+ZW6m++xs8kyenHZljLW
GZvzlPDHuwg5HdN6SyWbjLvC8kpUD4SAQZ7QbQhEnneADfApZUe0rPeT4hquoh/Nzd+m5jJopPMq
hHQvv+ccXAH48gAo4uS9VxhWnqRJNWeVMRO+TE1nMJXC/IXZgd0j669T0x11jOOmoT0Pw6fXXDdq
K8NZO8RkGx6tQHL3lnu/TE+J3m1GlrHWvUIMWWfvMbJEBcoyGCCUQ4osJkWyiY8y5S9gAoiulUzf
Amc+dzNSKHo72uzxsnwVKYONah6CddAF21Zgrcctxp5JJn+6YFeBGH5qW/O3RvPuLNYfDk7LUDS8
r+YKZJqAE+ewMChwe/g+ssjYx/ok/0qekXkhJFAbICMOpdKj+2sfZgDrgdtUH9uagVVeysdYtKiO
xErHqMywDZMV3bXPrmxX1PTS6ewAfpoTns04dN3qmSTU/ThAOEhL2TGK5GdNynXOtx1JZpduxE+N
X/GPyWhmpZto1wYIep5H3J+Bob+cvae2oDDUDjGKGl1loFTGNfEg80yNRs6vR1xb82x0zrFo5ouD
NHoEI5pZd3Yo17R9G9PyxsDwAtj6bQmMeN2DTGR6yP3qOpvSIIOqDqganYnQpCD5TKmlYDny9S8J
Md8+gUeMgkeH7VdU+z3tjI5rMp5OgVOOh64IxcxxdjFcSp3COtvOFjgWWkyfNwc/V4LyknfCZc4c
GRd9OQ4jChxeoNTYtwWWArRXaounUYz2lhUagUuyWIFp0NhqUGy6SLzUov3VCvOZfd6enCTsYpu6
HT+7nGxfvmeX1r4q8q2N6DGSW6Z+WxVbl9ZhlUAMTImBMFi8y2AF+HUjfCw9MUpJiwn/+FzR2c5R
+zfPyPbU3HMeMVZPDrgu+lWKKzViL9v9aFhvTBAPmLparGM635xFc9FUZKMa9njJwY3MsBE2kIfg
d3Qo21IWw00wtntTe/ZG28AOz3XeGsw0gRTbMeJJn/3azOBIpmFPFlGpSPse9IRmXgOjgSlG3q1h
nHyj/yJDA2UEqqelxNhjwu1m3oQbnAniKW+n+4gkQZy6KiOm4KOJPAYksI6LW2PfWa1CwqW/8MBk
qF9P1b6qCUxSkobcL5u+lxFpa3wyV9PM7mR5wakisbtGYM0scryQX7n6HnU4uShYaWFImLn1jKQL
0Dex/k+OBUvYrUh3TbfNs0fuhYkVfBK7x3BqM1XY5pnyjtlr5NsXDey4hFqtruyC+6SHLG1E5wJu
FKUCC7YSh4HPPwG+u7wNrF7LmYljG6r+GLp2II55yvefvRegsi06R2sgFNkqqHSjJ7sjQefmxT6k
OxpdtpjFvOoC/e/U3LXk9+Ck85tKLYAxN+iPAv/1EunrPmXogYS3PiKS4PXHTEYsswjdpZLMR5Mn
o+DL7nLzr43/lZKRQ9Mq2BDm9F+46M2nFvgfj3m80RkwoPMz0WI8YugZKNgKFqpmkIrNxtDAnUkP
p2iZDqEdgWWTS7NDjLHx9NKCyWkwg2yeJQs7Jib3sQ6+/C7ZJQClBhigGmycnkOZH13AZQCG68Ea
dUleIu6S0owXcuWqbxPSjco/m+fhhvAxNScg9yVmfmyq1rj5712cUFJHsKkFhWHtkGJun81A7NQH
2krWydY9Q7HpMsYjUM11H2ofje/fypj5d3fVIyEWAvCq0wmzZjHsjeHBRmnHl5EHX8Mk1HGQcMpi
gT+PEUwy5GZw54Jgp+7QZO5PPWHOTpa4kAPFTQoWRX23/HTVQI4g2XqtNLbq69MCEkXl1qhVultv
oour2V9hVGcnmXESV5R0VY3WWaaMv/M1LVww3lJ9yzPS8+CPFAgWp0tp3vxpi0Ua004mLqb9aL3u
YiAJTYJrjDWXA0CQ6hedW0JYWMq1KUxLSqhhOSDC/uLZGuXNYRrnKl5N+4Egtye+MGcskjfsOGNi
GEzsYxryJtbZY5mz6FrXlU8jsclU6qKJHSmnVKhW0YDFkqsKVT2FMm4pJh73Fjiu41inOqCJL3JK
5i3PD//+Ty2AaFPDaMatRHVZMkxO+CbUxNLLNrJkBkoFx69S0O/gcpOsg+i14BvdeLX10kZgMb/G
cAtzuhEmgH63St1HyfWZemXYdjFkcm6Eno9c60KYaGv8fAJYTdWsg/FushCmGmKUvLZKTqsmHBsR
5jboDmjwjcrKJLCH8kDDHJ9ZZ51rQ033/kfSeS03jmRB9IsqAt68Nr0XKZFS6wUhqUV4j4L7+j01
G7E7a2Kmu0UCVddkntQGWy1M0KTQ/zNIquMDQiiGy08mcP5knkU+/RWwbTLRv/L1VhHjD5ISWxPl
4l7Lk6taULowEhD/z9Pn1KFp5WZm9K+ZzM+mE38qEV0nFkOmIT7HITtNFOseMWAtsZ6I9CmIGyi6
RYBvq/5vXo/rRZApKf36QF1AQuQNYDXtyTLPji4Dg2LaTewHgPEa3rO18mU/U//Y40eq+edET454
vrkNipcqY5qhO+5Zq9yXrn14HYvRVlLDNrax7jv7qy38zwHPiOtM24ZjfvKyP5H2yU86a/I9xO+d
g5+D5amW2pgys47FSOn+BPVbLGCEtsbANqEGeadZLQPq4ezoNRNc+Z77+ZKYWvDcuJSz5Ad6h995
9YohCTJsQ8cXIr09EefzNh7rdT3HJaK7CvvxBFuM7+gvRBncxxHb6xbgXsW+ExBrN7S7qD3GFXCs
cl4NoDXtRRu+RFVAWXSN0gaJM+Y/7tgomLZqbNLDTIlWBADnECNKcPlj9hMmKXxbfjlrhgqYf5hT
/iFm+9Bq7pW6vDGQ8LWBdeqkfXBGscx/Csu/QBcG+P70xN70mPcj6HdpDEG8u3gBaMy1Fr3zjCvI
HuW7NAi/nWvFzw981lC2CYKoY4VIOTmShT6PpDDlVNRzvTPsmZmkTSKlB8eswaDzoMd8markxYtw
X4XRQderd5QHTfXwVcxvg8nXpU/3xVFUcFuLigjgZ4Na26QInSLMTDE/PVeD5yEWO5TFqSAci7nx
IpjWCV21S5SLYEyQ7TMNQRmvQIUChXPNY/+FBh35ldzJEowTVRIRNpymUWm9e2DltmOGxE/I4QMH
FiWWsw91ihf9ay5IryXrRu3+0YnqBGvaHt9m8+twWKPJgntG/dBUm9zBksAVGjUnFiBBAVMWtjV/
A2edouq02q+omHDot5ZrE1UHvTMzlIygkfyD269+dYHC1+U1sBzo1ayjoe2SSoZxhdXJFTQhfekR
CXCoIa3utmARfFRzqCzQYd47jb0DissphWZoJvLeugzfK19bCiUgSKBAKt1pCjg6ZfPKi9gzD5DR
Z4NMvLQfgnMo7djH9vpV67J9YwBRpvwt+CMPNnv7fa8S7LZApVamGR+EXZ6bhhREHzNHck/pHpsG
+AT3YD/41xD0ScnQQHWJdIM8pPjsU4K1+eV8MvaC7tRPu7jdjtqlkp8YqWBpgouh0/W5bpV5JZcf
Ptd700w3h//pxq8Zmaxi+urw6RJR9OYFYjHH4VY5+fYSg7p85Xg0kIeGdEXB9Gt2D6QZBscMo6RF
VAdLKzil9lGzSbFYzdGtGFUV4jHyiHqeVE4mwkydkzmSEwQSpLyqb2hueNwYKhGHFYOcJt5gzJnq
bw1xT5073zrVwGgQFdnd/egJR26IUWsBreY9nYgBvEcKsPHSzj4JBPuE76jf1OF3EmHGI9qMu14Z
Y1E78Mg/TUSs0S1krMVd4tusgfpPgrdc8dpDceY3S3nELIwPGeWxj3FH/JpWvxqTR+F+gSlAHesR
acyKEzmg2RkqZp3oCEKCuLXRplYLrmjVKTtMlrkFLW41/6Wl5pu+ZbXHc7ZwpbopDE4Ee+1hS0q4
vpqZ88CFHVP5m9LRF7Mrl23PrcgPXH6ZROD5ZKcHW0uugw7IxEqYHx1OiLLS2LBH1IOGRQvQcUKH
a6vOdfYcw08yw2vBuqjeng4DUvx3YKRaue+Gaawm5FsWb7FTO++NKk4604c+xLOVDN4+cnhAAofi
rFZ8Z1BuQxS9Ok6vIz4iHtUFX9j85NpgLD06zlh4q6puoG+65h4VqiA3UwPuE4/zzayqG17GyHWe
XaIvLS6YuA0TnNfdP/ezLrlu5i+n+dASetNIiy/1xGilZuTqNF8G57A+MFwVU4lX1zEvoWy+w9K8
DmH7C+341bJcFuVFdU91Gvh/TEmR3HMlWXsii84uFBQtHrcUXgy/TgZrVCd4+vOX7YSgZ6D6IIYb
ttLdZJIfoX2t3gtzW2VLab544U0dnH0NB5e0YarQOCSPGeloOfjLMsH8ky8dc14mxcDROoN4Ne6B
5GZKJGbT6OwhziEwPEJWOOMP9AZ4L1ZyzL2L3Rwd90vzRlRuOKYWcFyIUJ3oOfjo4r1hZMruTRUB
U9fYi3mrie5QRvRo7MOPrUZUnkDnm0APkduU34beGuPJSgkv07ZTmT8Zv2iKy4lMQyOHhCp9WJwF
dj4zq0kPm6EReSzl9FHsUQpyrkEsJuhKvYJ4ijZW4q8AcObHRPdJRSs2A7pwDj42prrJIrliHUMu
KBN6vbrFTYJjQWz7pNkQi7oQkvadqNyiIgA8eFU/52DN65A7K/DFqasS6EbBsdd9PtMIjWOHkRvf
pwcze2Un/rUKm40hkxOx7T+i+o5iglkcFf847/IkvLXOcYwuxkQSNDJkDTsMSMaPLOe1tX044EwY
YBGRJxdL2svhEcmvFJ78lDxMNq25t2mg3xP+BugUVCWganfaM8Ei9YLabqYPGYXcxWZ6gZuwmtPi
1YatBKK+vLZ+fXVblAN85m49rD07W8sYUZtuEQERgMGwq/RL9hE9PROiEQG9G7zbcbcqkxaYnn+N
ouwE6msuH+pNYAx+9jMWCdbNYn4hA//A2OEzjcZtPcvrmbVcwK+uSVZvLa30V4JKt0xWvoGkfUDA
oxT6MZEFjblycIVOLeOfGrcD5KOyWWbivfWCrabPywovUp4oHyd0Ug01UmfuQ97/FBVYKTrozOTE
Oo/I19bq/+5zzjjcWx00rmKONok0SXTWj7hnF6zKSZOupo5i378WbfXOZ4XXQCxpG2h9SRZlCS+G
S/u3qnAZ9uHOnnyoapyRWo095JNDGe3RKvCyS9QiWHVgfNuLRFjAqVJNo9LIj6zHgBNy3EbuVfON
1///8GMOfZs/apuIHYMnTtJmxhVJieV9qZ/aJOC5+e89H12AhuEEI2p4SSXQbVNwpPz3A7r8Fn7x
sGJKtwHjfavtfUCXBpaoinjJBNRMAx7axlPHIdCF+h/RJkwwU/iwDKmGZO9CJTE4d+OzegLUn1Lw
cTDn81sCaewAj0l3VR9zaGMcW2vexgrSfQ4Y31KBOXO5HtCXqt98znpsG7hWLPbS4TtNa24FZONg
jAlvU56eWBbgaqZHC5sV3V7YZpc0eFpm/6IX3cKZgej3vHLNmQXmMuLk4I7j72OnV5BHDtFEH4gK
f0rk5gHxwP5Tt0+DHZ60YLggZzf6beFYmCjDDVtFsoJ85F4ut7CLuzDW5myBcY+wHbTJKp7SHPpt
NUB0TXo18E7jiyGXtgutyyxR/igj91SZJ1RDo3ft5SNHdmWOBxNfbkQbNpj+bmD/KopPgK3oV7ND
hS5EJ1JcY6I80ReN5JlUuiv++6SS7lwV2Trk5iWOvNG/+DmrnuQJdgffoHsrXd7ZfjLDx+n2IQ2x
RVXNnv+k2IBRme7NiH1MVm80gWUFJF6yFouIVxxFPKQyD1tsfmdSpQgfW/Opyinu+kwAih+UtmI/
1NdEK+/t4L6QiQwOUJGyCZsf3WqVs3WeTAqZR2pRVAmTgBXvF9PmHsALio5mEY57P6H/YWhU6sbR
pZRlTj9ExqND7lB77kvKuFG9SZEXcJix/0YhmGWvTcGeoJqZQFRrk/Ohjr5KSus30ALNyBGGq6hH
tUQZW+hXGWl4HW+T+TSYz1jEPGL7pEbpUv5hjcoCvWR99xJae7keoLA3HaN1QnFcvurOtw9WkbH7
BNI3sGI03I3Tafuw6XZOKs+Df2paazNpLUSC/ku38q3s/o0tIjwxHmrORb1Gwl89wY5uefSIBiWI
D3bQhIPK4nsbyURrSbGMEWUn6aJwKYGML4nOFq8d/wD9SRgwW0hW7GpQBOMSxkNBTmJNIoaOq1qc
a43pdf+c54ruPCZwYXxRcaCuwySToXUl51sovY2Z9e+xy7sLlbu5aixNi+idcQOfzTDux+KsFcDR
u4M2f429A3INAy4FgeE+khnzm23s/P7BEdFo5CZ1f6XiCblXlypoCvexOigSyKL05QIbF+9Twx+S
O3AFe3uX4RJUL2BGTEvctd++RLbPwVGGXzoCRn5I9R9jSibNfFezA6xckKcQPsSgAZ4CnnWGuruy
yKJF6DA8LcbOQ9OcQjJYwgktQA5puyJg3EZwroLiV5oiPeUpsukbqIul61e7MmJkVjorx3olDHFX
XBAmbWPXRoRDjcznGudfO2w3dKrBVooHhi1/jm8ae1iTYU+iIfeZy106s6hDkZvjxcteEtSsPSNu
E40WaNvC/ZRk0pfxb3tST7HPEgCqXp3MdA9lyIP1hUxuyYvaevfAE8Q+P6QxKpX4hqVh65zVb1P0
D6dIToPPya8Bc4uDs82nkuK75XxqzHsAe2GmviYZAGZQ4/7z4hwQCo/HfG0nxgzJWJZoYY2TiKnj
U218S12COVN+Ay+Of7uwhrGlrARqUIvy70pMd1Xu5fQyaxHRVgssBVqKN5nhM59M0op1uWlH70eU
YHgG2Fvcs5ZDENd0cub05iP5QPrrv08tITa9+Cgz/2My9J5LfDF54rXi+qnluC5DuL9kATGki2v7
obsT6m66W7hxoqjOdgdzyigPRNhR7n5KijmGOqqOpJtcaGuA6xw80yrH8Btyt2Wswkc6Ra/R2epg
bOBW9Eq2axnhT/JfFaYfFWCFMOxXcXhhGJnHVx1Nsta198zCM5RUfD1ZLtYs3vnakLck8zdlLO1/
QEPr0oNFWrWbk4+olr+Wg4osc4u/uVb/5GURLaAv7FxkHy3MsYoeZEQNw3hrlHDsYve3qcgQrFRc
aQwQhZZIFcwh8tP6xyNvuRtGAmtp4SGzDdAFM4PicnJfu6SBPhV+RIVY/DGoZsdIXu2BdtdPCXVF
on4gzstwASplUaIz93AR0gQt07ytUev72HkJAa7WK2q/Q0guBCPEjPs5flNAfTOx34Om/ckdjTGg
+Gb+7TFkpdpJoDNKEHMIcdXbhuy0d7u905Tnqmq2QxzuUvNAzal6I1Nz1gUB4P6/6StwD3A4a3lM
y3cveLC8TY2nmlhEGHFUfC+iszuKAwAnsbm2+3PnIygxy3cCYVWKIyLW8lDXKdPOLKCSjU4t0R29
u9cI5lt4ZFtEr6xvi/lYOHd1Vup5tSq5S+wMkQRMI9XMGaAuniEkVKBA9fiKA0o5puetY08QuUDc
Avp17uojT32a8Ilk5fmfpTHxnml33U/193E1o5z0vK0zv3P8FjS8SfSJTQeBFLb7h84vH3EPyrLa
1wx9lTprCBiOmP2y9Xg3uxC/gC1JWU3+9K85y5B4KBpUfwY8awKzpb5oLqUyG8+g6zxHLjP8nx56
itpkiFJAuZZnUmo5wtDm+P7BCXeNhgA6vwZOz234mxdPT3+znJMlXxuwzwbBGsKEwowDerbvJrzW
KfBYK1LkmC/FdDPZVZTN3SrJ2pPjTcr5OHpIRBz9y2IllJIyGHv9GdRyeA6S/Ea4GxGPHTOiUW2b
LZx6ZAtinAzYDxa/rUj2M0q9wUYvZEBPmXM+X0YhMY763BQKcvFHC4ie2TOoYtbhh6g6wMAYzKsh
ZmWefvSLT0v2f7IR43t/qkqwGjqbwgw1BBQmMoS4qRNw3qvRBhLgmVcm0QniNjwSc9vtjGkGiGfz
jY3vQ0AwSIkGnLXZKhrTpdXcNV64Vjx7nt+KGDjduEdLsGCMbqZI+aX4q6hYlV8aygRy6yzONDmC
85h8tk1q5Nyt2njbIyhKETOZhXnF9E2wg2kRGz2RJNczlGM7VjjsIHhktE92ioTZ6Ao6HMHcusw6
f4aOw324qgO/KcLDZJQ3V6eRtXTv4k17fdS/kCmvJlceQoodA1G3Kl26EzVJN9eP2fjuJWkxSYCP
OjvFXcA+21ixbMVVSIleo0GsHwpgUyB8UHcUyXLTGJgUslInP2dYjb69J435TTbFt2fRUunGwcWH
0Qb6YuohULEJJvOaagNUbXajJdjrQbIJhY9WAK+ixn6MZp06oSkfkp7f2lNJdVMN/i65Vh1xX5og
qYTTqzk3K1HTIQiX4w0RfxlsZu00QR5jwNA3C8oMyfZv9nAfNBuAk075bVOSN0AeQzPeeyGc7WLb
EKmASp+cJ2iSpT9c3C4/GOM1rh+9uMYRZ1i7t3jG1EdelRH1JJq6oiYVw1wQPKVF7bufqt5ayKsX
s7ovtXVeESg43ydudyH0pe3f2SjhBNMWYQPRkv7eJThjdg5qfz3GFGb89A6sEPYNqjYJ+bJlFawg
Q4WFOEx4zycL++vMwLPIhkNsZXsjafEPGwH7FT6PEll/GYtHRgHe4A/wUBs2I7lmGeghlvpbp4Wn
a4Rss3qnxr0+IqeZLcYhVdrrqypnQteRbknMwwC+m6Uo0wUV5xBSFzF3IHpKJZRZ54wWxi9mtWFn
fpSexZAuvRGsJT9BPOxpRhk4Oz12KHHLHfhGoYMyFrTarvRR0jv8FBwwt7FLoNYqAHlGdKDVQqiP
ypeQFu2PXyhmdMFMo2e+B2hw4Mc3HfEvjR9p1b21ESMFMBwEBjeyZJmSMvnDnK+lJ7ZrPM8QiTlD
h7W00WyGZITZ+IoG+hGHyqBExxoEcp+gn4+2Fk+e1/B1gCEbgG0PFOymxGMZbDkKFKmLOBtN52bx
YaAbxC4apHysfAQWLlYqHvytwLLXuNlHALH/jy7YkUSoro5xlmI9s4/Sf7ITWelGtRZeZixK6ye3
gOkw4Pme8htuWdmxkbw2frvN3xrc5TkPBkhMh1A+X86ESXIjmNwmdUciVpm/YZcvm+xHbdRi645t
snYI8eDbhKbhDHtC98B97WNSjIQ+qzab8cjefA5HDt91vM50G+ZZ9xbNNMnju/GRBjsnQFYoOJTY
ZnHNYHFbhBL7JicHgQPMAboVYoMLdjmguASiq/fVa6ChXTtxUv0Vs9MSy0a5HjsGjfpS9sy9tKvh
wsEU9tX2+GBrA4CL1WLZNdd83iGyJLP08EDjZvg7zvA24hSrf/j137eJgJV6K9OZspwsui4VkJWk
+ZluhPhFa+F61Zpse+aD+XvdDBnYVXuD2Nhdu2dZ1LARUXIDagUEdzUTQdHebtRtnRG87HUHCobJ
Eipkth6e2XgLedbop0GlAqGZjo248ZOpVrgjALzrNt7NCAERa8UaIGPst7AuQywcC6Ql+xG6DlqN
S6BWRv1aoNGosaaNDEKcYme0ZKD4y9EVy3h89s7fGsuHFFS5GHMDsL0DRRhW9Uo/qeVlIIZDhIRI
65+Wh0j9s+wwgmsnjkv1TKvGIaN17QMA+NbdY06dXS16PNVuhKeg+mxxdKrRSJ8g42WLocL5BM1l
AgpBM/S/NlnhZvmWOP5LUH55Eg9U3ADNh1uE4XB2CTLW3X2lrppOWziJS+DzEXIxNgl4MORqDD/t
JA8RhTtJHcjMYY6MMDVrO95gulxl8lkXfr214FlLbAntsHV1qyR7icp4CtDtVN4cLRIzYremYa40
vQBXBKCHEPxqdOkFEY7TpsIKxoYsmr8aOVInetcYzVWUoiA3mfdnAuOaTOZzIZ/lTCVVItaL+sug
w44BjGTxVaNeiMs3TT9k9sbqfTy/BNue5vE3dqMfI/CXYcLkWLAjBYVwApj5GsV/68CTywCvsyy7
t/GQs4/XVz4DBnrJ3NkOVfZh5DbpdJSt0dqI2QzMI/5BMd9qI9j7AZUx9C4gJFlv3uKi3TvjGxLZ
II9OxM1H4A8R1qBOnP/84lTYmHx8gnA55IxJ8iZoACCowrr8RS9Jieyue5n+RCj+0jcnGA+Onh0J
xzzNrv0izp4IHiVmnwKpKTP1ZX7KKiwUe4TlGk0qWNawvFFIKGBc4u51qhBJvAz/TjEXuMRJM+lz
9xGwBKk9U4DISJRbwlncnRvyoEZbuwp2WuttZtfahjgJEZxhzOc9AMyGeJq9/zrHJKo5ydPLqeV7
Hn7JxYklLPLfNCBGgxqdaOVSBxsQPW3ikqyifImteDdmbPwC+5iF6dGbjWPTxC+Y5Hik0gGHW08e
ZQQAKEg4IigngV0BT+CkD3n38PAnhL6x2TS0rUVWl4NNnkPCJE80QtOnFdwkaZZ9Yradhr/IKJ1N
Wo232g1xg/Q8bdWXKg8ESrNJcPp9ZGWIzo0TqAGlBzwR/BdY4CmKrB3K8Gj02TMxuETcWzbboqcs
QXQTGqhmQ9lqOy8v/qZ0NYKZyOwWW3dixBpCJs0LFCox5gGY8HHIg8PXSkuBFelNYxQTNMFnGu4c
Hkmz3EYlBOwmA5nbMruRyT30adjhqvb9vJyn8dzZTHuUJHaoKDFjBgt6leOCiBd2Pf/V47csRYY8
fwGDmMZfPaqepCBiieMSxx9BGZPzrIbZd6YonHpR/SRju+ubiSX2IuT2b+Aj9damE/lno4bhGoWW
zCgTyTLmlGlM5yMcMd8hRVlY1oxBO0qyw/BCVFuGBzvIFnbIlze1qEEdeeVQQ8/T9u6pLvv3QmEv
mNmU/slHEFeCoS+pvKTGeZPF16jZRM4JPgvU6ZkkUV5neno2MaQ1Ltg1fPRJuI4AkOoCL+TToA5w
xnjX8Or0McFOWbqP9OqsAl7Il6mYm0rXY4ASbakgb25j/3CmzLH1FvD2EszCsXXPqVBnW1t1/lNU
49quplPaG5cWqd5w99kVMMF2xa/m5rtlQQ8RjogQkeyyIeUO6wWI03E4tfnfpmgYIuZIiFo21ckE
DPbVZddGBMWbUYGTbYmux9IrFrknT2nTQrPJomXupkQ67JGsJRhtkJDmfnNLqK3ceG1al97gggwW
RefuaibLcWgs/5ize6wNjjxYphFQaMadqYmxsiMMDcUFBs4ZV1BpnX3itJpM+9G1L9QFCRO6BuSO
NaLTQT17EdLC6dVv6xxznWbad6JnvoTkiYID57Jt42ZM2Z0axkV2B0Rasr4yx0v9f3EuV4rbpafv
ZWJuXNgqizRp940HzpGTjI1d8s5Ib20Le2XN3iUy8bOo2lPrsEP0oLez+ntEjpS82NQSASGVImyv
wqcCrXDDoNP1//Ux9nbXW0sP3HrPG46szmWIWQ/+rhpOfDHSdP6o6rlH3G6IE+0gijuEfIGNWxGf
mRKdZzkcZHYGBFkpr1T3aNIdiYmReTCcjCLhGrpctAY2iXvy0LqNFmP8wosCulhXtm3/iktZ3aGN
yTXF0GhTl852ZKQYhu1+cOimVWdGpYzqq/cPUZEt/FuNYVVNdWfe1orf22KrIGoIZJl3jqiimwju
chisB1EvULgRmdjGxzBqrzj0UBWA6RZ1txhAqE1jSTY5rCg8rYXEhs9TT2UVOuLUM0rXtgR68Q34
i1kjZIFdvMlrmg31BjjUaUx/0tfcQQjA4n3J/iCH6+u9IFiauGITXtQErJaC6+YszSvDpW5lzeX6
/jsGj709HUtcdGSycfoCnWJUw8VohzOdHSatebohmMa1lfxJDazBPk0WCMkYOcAiHRnCgBgDl/JX
TzWcatErD3IdVZyXpX6nDFODw1TVrQkFfzNmRywcu4YqomEk5dbFkuKMjqKWzalzmSuwe4jYRwj6
M6uLd6QuZD5DXupCt9AXlcjByaDJEf01iA96Fh5w8iCx8bZ2wEZbWCsPklRR7KoCQ/XONneV6T0D
E1cb9CDhNjvhdOhSJyLIarSiBedr1uFgm9xtVmYP9M+nXMMVosf9v6qbGX/khr5IbJuo4OI16bkJ
myuyVsd01AmbtzgMbHkyu6cWkmXOLxMXlMr0mH9HE4D8oheMqGqwG4n1sIMK+xps7ZrVAEuNdRPz
agtqoabCyml63VXRqsukX6tnjkdm5VEKqnLNH386OR6HnqXEs+exAP1JZ4qrftJKsYQ3U1EpbXy3
eRKH9T4DzQtQV1hAWeJuZqlc/Y17MrNOyE/+wFYb8/ydj2PJQgMfTFilr5gr4nKVUBYmFNkpOh83
LZceQtlRBldBPPdn5jImYMQu2SFlS4cPJqNlkYSHZ8yOQWpVWbWqmXSpMkUA78p5R6X+JCIUL/Ui
H82tGtgkKi+sfigsr8MLHFQAHOXFQ3FbMT9OBZ830ZElcywWFAXd0shQzr8XxJmLwlYBpnAB0FTS
ideMZywekaXld6xJ60s1IBkzZLEJ+2xvmybTnmsYkFaXoMXnvXZ8YG1hv7OMF9UElViTKHjR5zWM
BO+qpEbaqQ4S9cfgik2PQYQMJoAMlOOEYbfTMlq1f5soOcjaJU6QQIn5q+jouSLtlR9tpzKmDBMu
jLfLESxkKbMyVtYeSwb/Umn5ilMWgZNwta0knyGiTqhr+vhhmXTZQQmk0Z4ibINas+Bv5WHziXge
qoIFDW60Jlt7s/gyIebYbruxNQ4lWsmCY1XKR5dBUKviF83xlvn0PeMnSHhDChqHcvpVRnO0tNFI
F0JUi4smuAKvoWw7CF0dby0MZInes5d8WtyfAOJDEiURC2O9yFKDuTEhGbQJ6hPyZLsV3pvOKof9
6ADVj2jYe+72l75sFnGruIfaUvUyvdYvfXgRvgN5Aj240usMyH0BgtMFABJggFVaxLG4H5zIHj+3
equnOgQEDx3SeLEM7gD5KGhZjVi/1Ml3gZ3Y1viA+g9ZyWWX7/lS5uDd4JqrAPL50yu13IALrfxM
2Tjo7y4+IdUrq8eVIUgoGoyfRb5uS5JC6SPLGIMIrHtO/wXPFjU4efD7ibNbIdJqhgC6Zb4zxv8N
2bFU1q9az0RGg/WCuORYQ3uOtaX9zdA1h3xC3NPqo/EtLogEJqPubnoTPmjxZQMcDVHonrfGSOwH
waV9AlMauiXdnIFOpCZFfaz3pcROPQcLPfwLZXZlgNhxgk8u+tgtj77QlmFhgILvvk1DZRTDLrH5
AEJNmSWQ7CJxq9KKncVABWUtbFPZ5p8Bq8qZP1POu6y+lxEZykzEMg8x4ljkwm1fbGge6PbtnYXD
WLsMtbYPWL77vrkxa/TCqqvXqYCmFGh09kwH+zzizBjQHOjYr4Rr/AdfL3Sgrb7xpbvWGsn6C7/t
KuNbcE19VagOVU7HDAOKNUdHvxG841BVrWnL6GwxRMW16qOPFhluFFvhi0Jx5NpLqA//RpA5vb41
WW56Lmu8MSLX95xyWcYjuNLaUz+nxQdZ2c3S4Whyx98GKY/G5dnkOgGNFVcXwJbmPPAV27At55GU
1Ym5PoezekgoIdSDCu4RHzCLQEQGQNWM+Elj6fBseqym4uTAGAaoOXChP6O7bWtQkhS+lvapHvoA
JpyZsjVmfFhsKnEKxDs5GBuIPySKe0tdlnuP/IGwHHgpGC1p9MOMvxkLoOL57xjswgb5EJZ6EyLb
UC7LDidPxvBBAmzBTg/VLcWM4ev9kgVmfh98GFYFRQ/hmi35VzHQY5vb6lhwXmKUYSOGqQOHBgRb
FWyq4+ZTBUwHokG9+QMfjGpduCZ6h//K8qlv43WQTdsUjKl64DUGUgVCQRwwFRa+NAZN7y1nRCuC
u48RH84dWL119wVYjteoYrARRPElbO8MInCuEBFc8Ft5tNljk/4MIlqbhLWVgLRQc3DBokotV6i5
1p2ln3XO0b5GdsncrzfbV6eRiD5IczSCu51eMydGoC07tocta6yOOScqmnyFmxllRbuBuPUymazc
5h2pKBeQJhLJFXrX99l0UT9uCoacKizV4mLX035NtobaUnfDcFIHWmaau0y9LBvdrI+T1W0M48q/
Cg6Wqj0pPHp0KcjZKM1qy0MXlqj5FiEpj7CXtixukN5xicqWhIYoO1tptPcYDHituyvsFzuVu2kc
0DDAWjSeEbpYQx5rnV0+Ix+foKieCJhq1G4qzd4Ac9W6pLg7zp/aJkSQ3LY0XPOnGUudD0jjZ7P/
RQixbVJ5PbB4RucohfUfUg9iZZWSHoRzhhiOue+PRRh9Yy899CRnjMseOkbVGv9UKkLR++varJad
4MPuezig3Lg86X1/J9iDJVIJ8kdj7NAExWvqXfoJMQtp85LV+VNVapywEeJnFPp+mq3nblyqWtsj
qUuvqhVuwkVgv9rc21gREveqhphJWS+6KMfeekfjETdImWiNPaK+0QpxTFsfqniI8OeO1fAIWPhR
E7Ttvus4bN2H6gOG5uGGn2ZSbWckGG5UL4kcboCQxGhSyTxFD5uzVPQWPRpabI8O6QqFaVAwv2d1
wogmX7WQKlW9oX4c6eV0lMAlYozR6JJN0PM2q9OwhBHJqaMQjtz6uFy4r32TDgiUEFtgAuvUyfHf
L4W3rxpJUMm1VVsBdmB4Ednewez96/gYaAKWbc2qyOnlVgFLlPOgowC2U9rHCTD4KmPZFcPQQLSo
XDMS+I0M2Biw+B63Ls87G3+gPmCZSBYE6BAzg8x10lQ6Lpl+61OV+JBnC3oE5rwtcljOGz6hWuYg
X9uDYG7Hs7bEQKeOLBhzW+z7CAIAQeu9v+tHOu0PjP0YVcUM9j16lYXaAvHVaO9mwGbO7PsTAnWF
IYmCD4uUyMym+Ju/XPvgVz+RWSwTw9kZGtp81uKW1h356kolmrG0FaU/amNwnWQmosvm++5xP9o2
rJpxrb4KXqrIMmgp5rMbTCB9avtY9KCLqCOleRL5NeY4brObxb1ntVwoTOybiEZUApfgvGpOCz+8
srgNcF/2h9G82OYlRgpMt/nHaaalozPfJAX8grJgYU9ynY8FsdG4ihTv7gZYpiufaVVsh+lN86nX
KU/Uha6GqurQbHyiT73qg/kaU7Z62jNy46+Fq/7LxEyu/e//4q8t/6Oj4rchP0fU9HLoz2V9H3LO
vsbTjo7eApVGIsrBOtj2KZw4r/3BWQ8RaTnqkJEHyU9hl9gbMUzO/QtAFo5XdM4uTJM+545VYtM8
wVqV6sypmhI1eXyMB+87a15LmQOAqU4tLHEwFgxe5MFyGy5aNuYG/iVtQiwV36L6X6Vfay6wDvHD
jEMZbSSMI/VJa9ZeFWglIysEh7GH8CQCVDnN2qp27WPYpmC9sUzERPNMFHHIc/1a4QsfGdT+oK0Y
N+nyBXTOn85bty4mF7cjGtXZSVze9jixZ6GDG+6Yh1gA/gn84ZVGZDX8p26KUD61TPKGU4dVnZEv
/MleY7DkL4YQX8MpArFjMpPAxDGhCkCpPkpn44+qDqIqRBbSY5QamaBKbqb/sXRe3Ylj3Rb9RRpD
ObyCAIGIxsaUXzQclXPWr7/z9He7uqsrYCwUTth7rbnyTDkWH6JGb5czHVAocurFDNOD/DYvh7D8
Clsa9lTL6JE3JGGlYnLmGRsRa04YvbAoWQF+JgT7JfOqKmuArISDHa1UgKk741HDvhTLLFYRljnn
yhp3hQMLV89u2WTcc2iPo16+6uMaqJZYMwZi8qXfWxLxF9kVkR/72sw3siN5dEaKrTofdMSeVht/
UDp1jID559aNuyAvYducOxOitsVHc7Lm3RyyZzx270rXH5O0eInBUsFTsv5bCDRhsZ+W+tAnzr62
Io6wRs2iLo8ElTddIpTQxYh9KcENZ+4LseKX2vqsEJHcEyMhsqosHCNlr3mgqLuE/LsqfAhhidnA
/Y6q91IB/QUVbFBabYOiK0EZ2E0v05B5Oazlfix90kKPMDow3VPew0JhfnTAcPRfE91s8S+kN6G1
uRso8qYH69e1lmdVzpdsvg304Hgo0UWo5DJ+iPtUIkKD6CI+e2l9iq3CUhDgRSxE64LG2xS4vpPA
3hEU6Ej/TOk3ko1r/itDqpCpJRfaJ4ytHOVF/jOK4GBUJGTONp/KTLqldS9H86yONlQek2uanoB1
Igb7BGe2taYjTozwR81n1+jJFjvnFFvQNWxikdGEleN3oFeS0KDU2WIzri/0rLouZ43I9kyv9lLd
/5NxUhknZqJxCRqCRTvKuFQXxoRNuTNfUhIKkw4YhjGehok7FYKItRH9d5NM7J51bBUXvli8tERk
MhBqLMGyNVRPV83LHUZH1NhNS1/0v2jseg1bfK83o4igkLtLUEu48Hpln+Xan1njQk5MmCagGgG5
2QISoywAOSg0zHu5K/dkW6G0TsFJh+qpJH+0JTQn4xOiujY75dHAltPMcp1Z2brBul4iGQs7Hn6z
4NyGGaHsfL+I+7KVoFHm/CHy6lKZqDXT6x8CJl9CBRj8mCJy5oVCecsTSu+mIurRZg/QFnMRoDBE
NjRrVcshzeF76v5KxnTa+GfUSV6tZxfxeZM59Mbiqw7LWyWNp6q2dnMdf5Xl9KLnhddTbLFYsJXj
a159wnWPWXZ023L8N+dfS0zZIRm+x+RqOcYV9vpqpG8wqy0h4MmlmQVmZs7AElSXrEFma4z/8pot
Xsu16cDtgU/D79daJ5NuFCMxvb3CPi9ydUpAb2UFF7qLLJcqC1k2rIYTpN2o9KTEsRGQP9SatG5D
Gp8BjXhNwtUlEy5D2gWaJO6w0TqUofOjZoofJhqsKhR4mfwO8uDMXUMzfN3l7bbKqR3qNBsiex8n
sm/h7emaS5YENGJmnA24eMJoPKasO1qaBwE1xhbfZhkfM0Kl4W29DeZuqkvWOKJCEr+U6b5l20Az
PlfruznvRMVq4ru3li1MY4VXxsu9o5EMR+F9ngfuDCzNeAHgtGkx3QNzOCYjfx3qfomLKl7opVfa
LqHyJDFqsIB5F1/eUB4zK9MTm+kqM3FjFdCSq10flAe1sN5lu7nZAfmPBZMfrnTdOYQ2gvmacK/x
zWCWptZTMRHKVIbsZnxVlfQo1OaL6pFxhvLLmyO2en2NlmtEQ7B0yaoDY2HtWeSsOwt8hcWGysHD
5yBU6OTfksK8CCwTq9YkW8DfOTAhNcb/5M+wRBJMKbGF7ZbnLLW7uTC2vdz7iDNeEuhoq3pS6Er8
6qmQ/KsDZpo/JbJ+FSEObnVayhEFYG1PMDi2zFuNPV88PTIzP/VE2Sab+reqN+2E8jslCkbhjkIm
cg1J22m6GfUBDX4ubqurZIk0r6HmKKtRam4Wt1vIkqYmcbqoHD9IzbNcoy/rtiGRrXbenZql98dq
Y3NdUvitnKoV1cwuNLFpkPMlvCi5n0dcbVo/9NA8CzcBRntoN2jZjP65zN1ZrTVCneN/Qfg3JyLS
hJV+F7/qKgk+ucmAJek6fagQ1azyViL7zrThR8qCa9toDM/Ok50VUr2+Ka9i1mlpwbJ0RzIU1LR5
A0TtFWVHR+ofkIDRN0QJvQ55gYohIcsO2I1uRYEwt+G/UvFmcEKXXZEaIWrgoqja84lZOZeTip8E
lESIuSrZguhZSSwKiWhzJvmUxn9i7G2AAI084joSuWzcsrmPhEpLVsZNXpVnQ1g8lMQ8LPaL3aPf
hByXwyAw4E5EZSf6iem9lFMAkqAPX8KcGKxdHv9VaAK6klRSWC56fhdFJyG64rRu0q7dpLLhK+2p
71JXRvVXmPuoghI2qxlnVr91SE5Lha2N3XYMsQm2qrA1XLvU9p3Gpn3A+NQTHxJK8XeuZh792plh
dozwV2jeyApKq6YHQqdTH1JoLISHkVA4yqmhah55wv7o3LNPpv623EK1/uuzaq8G4upY58A0QdFB
cJc7BvHsMI1wmvXkY2lvYlOHuNMhP6GeN00LOIrPOXO3BlZLBmy1zSzaEY3h4k1H7flnsdMa8OFo
lI36JmO+KmnvNEFwhZm51lgdSKkzHAKevShE1oarsSwpu3V9QWYPgDyNFntbggQhZdem7sCOxJrJ
a+A/UaroE6z48BQyrq1ukmQk2hN0AYbhVnDH1sotnxVPmdXtopHj17gWXuqQriF18GfUgasCgcoi
P8XXrJRbo7vYlNwHXeLJeihy42EKRDo73zNiUwJd2wqpX8N1FXUPTY2Ztpj07T+BS1eMGy2ckxiG
agP57Sr8cGztZJE7JZHeLtQ9cgOkW3btnTx+WmyEavSasQrPPX4r+5B2uaOuNCc16GiXFPhJDy7U
b0dagDg27tDrLRvv4VqSjagnp0nS/P+qSZTZLGmQXa1srpXdEQdR+YUWU1cfDWJzDhEU3dH68Sby
2Sp9/GcaOarhP1EXSUJSFjGzid2tuBnB6K1HibLSkJJFc6vVf9VyRq0oFjwZ8wjTQU3dv7NVDz1e
UEIKkZqXVu7eSoruWedsQ6F8I0+M9X9MV3p24m8k/ARf30TlaSbaXiMmZOiVUyzISKQOKfLiqdHD
jJGhoRycVKTQcAM+qYEEe+JHD44vXfSbeooznK60m6Yz8mRqOPvB+SNx28zlz0JW7wu3S3lGXevX
neqXENMy1hVJ0RxC9tYt9bGAm1J8yqSgYDlJ3jZGy1rgXtZikagkr4PxrVqifTTYa8aDBiGqzg6D
EjM5D3BfExAAre8Bsgahus9eF7PaLcVAXIGw3DQHk7WmZOwTnPGC3mtUrJuN7CCb4efA6E7RrE5Y
pGJ8VGimGMDwezgR3Rwde5nd47SCt5lQkC6yZj/SEOe2eR+W8iMYAB2XTeWqOp0idmfFb02MTmPT
eP3NAlT7zJddQeVtvJFVuR7b8TwBtrbZ+NQQlTXmSx0ihoYKGVl/vIQvDWxbNbU3KWdA5Tmg/Eh3
myJKIdWsQpBXqY8kjy7S2HwrlDn1nL6pWT6zNn4ziS0p1e5NH/Bnm+NxqJqfIFwOcS/COpbkXMx3
/WDa1ms3VXc15pqN9UKHnK1xS9vD2iaafc7Kj2wUypmNkwzOqjMZQQjA25dlR7wWmw9ZUKSKGy3R
i9PIp0UhgxtQrdTi/atxZjl0hDv73LKhwu8GJjLG0kmKYTK3K1p2leRsG+J1xdbDmqK9XC4vgQyv
IJnOuSMfq9j5dGJ2LbdUfg30QzWd7XwfvZmUEtYEkq7n1T1and0fyQPTvX78UEPhh7Hyb+uD5z7c
dOVut9uX3Wp/2b6+tqvtx8l/+j/+T7YmVHM/rn7uf5738/MoN4/bzZtXh3voojlfb+vV5XR6+reH
/5OvfEoOq3Tlu/7tRid05/sP37vRol9Zq9PzKb7rk+X66vnkteXq4+Oyf315fd3uobWto9X9fjgc
1u4jX918H9PYipzRzc/t5MtryHX8ePrisJP9Q1uJVwG5dSn+PGmjr+DwrXzyMVzfo2e6+rt7h2a1
9rz189GvU216aROvT5HPacPDPXV8pf88zWvexVq57eb55AMbq+e87lxz5z4793ly89WWP3f5x/N5
4cnnU5Srp3viE/Pz88QX8BUn979jc3k7l793n+Jrxa95jVsc+ULem3OU7cXR85UcMDaP1YOzwOv5
I1+8lCM48euTODrelX/F75CWrjkQXkL0t/h79ynO3kn8lv/xOtfl7UGcbvhE///evECcZt6HqygO
kK858bYPjlscMcd16vnM4qoMHO1/7/jxv0/MNyv5IQ6Sv2GHvDsNrniN+DzPD/8kvucHP5Wcdc4G
R8jPH/+9GVP3mk80bf/7YHzocsW14zfi3HD5OExnxRs/OZPiTHNcGqfB9R0uW+mu+efm/vDDe/w8
fN/9uXEDiZPs+89+7Xp8oJM4aHFq/jtx4sydxCUQByGOlW/uTi5VVA7sgz4X14ECmTi54lD5z+F6
g0fZswVbn0jYWX2Ik8CvkZis+APxMo6RP+A/8fPpv1eVnPFiz4v4BTRk0GFTu4m7L0X/6UvpgAj1
hbK1qZzMzIROMa1dAe8XQarVGB3rQDsbquH1MHAsVnFkId3qjIVlu61FZg6VbrlAGpt1/wD5UCSZ
ZL+CiLa8V9aLKr03Beka1c+4bKriRAF5NR3BXgPA8sO7aWmAld+6+qq03SoAvGyZfhpKq3Ff6+Yx
Q0JgEvNla4wErGAkFOESk69st57cmduFvqf1E9e11xlmRzW/SFFxdThPLnKWeUmGmG9+d/KoQVZK
rSgwcF13rDy1x9JIsdubEjyKgeP/MYD05y0lq354M8Z6nzrlb0TDP0KvOVMea1LyJwPMbALjLJbr
yDFiwucbXtt3MKyYueopvweJuR/zeZclLMAngmGSqTqNim+3uq9PA6dMxh7hL0rnCpPcAmZoRk82
SK+GsR+erPTihzBhYInfiNl9trUdWwodp5dKokRBbFjFVifze9252RG2Qw0lTNgEwjtJ0FOu61Tf
YHj181styXtRbjZiCNr2vxCwdh+9ApIS9X1hS2wEgctGmGM4TzYookeNtQZxzpvlfBSJcVbGiXZL
fpjYNUG+z0u40mKH26h7vbC3ZrF8E0OjOrNbdBBZYua2DOqymMQU1nn9Z9RY3+J3Yo8gZvw6Skn6
pukBboIWcCe/ynX1ldSk2o4SAqL2X1tMbLYVjyoVbgMAjdEpR1KWV8G2jL152Q0Al4ptbL5WeMms
muY+S5qE9AgKgqLBbYtORkz5vxyTf1W2nUG9RVe9XzDf0TBIuP7hzEssJug4Cd9K0eJkoUHjCoUs
iH0U15P9CTYTJ5DQK8eHabiVKdMeXXqYOdQn+FKZ0vRYUoOsWr9EbJCrHwMNe7GYkGwNG6MFwLTd
tnP2KnXFrjBVL67/QgRiKRFDf1ncQztkhQlULs8mSqToK9fkM9ii+p1Sbbdhnym7dn6LE1oX5QtV
+Gp5t+zihW/l9JSIq9lX/1tw5/jQw/o7ac0rivAluwuZaE/ITtuT1bwUMiGS2l639WuGPVDOlw1L
p5mbE+MXCqbagNra3+rlQ5d3LboVR1hOUfVp9jGDfWkub+CoXLnD48fHK1injsshVfNtgW2sthH1
2cu/HAeaPu9qFJqhXO5FeaFCAAGLdtMpJIaziCFliR1I+4u+46uMDw0aNPTbbq5b6xaSi3gY1JTu
VfiYTJDhg2pdkmk6NGM0s/uaV7lqHHLVA3cD+oNHMUC1rN3YR4oNp2TwmRbFE/qYZa6IARIFFNL5
XoN6OKW9tJvjfNNUEKvKhfxbKvA9vBF6bKJj1sXq10LIkZkt7E6VajOz9TUAKQ42Gm4ANCTxwddF
RgWYYMw8J2FNVpaHVAfPlVn5jQtxEtkiE+WZIqQ4ZAJxmO8L+fSjR4S5QxIWGyFaLYPxEy8sTH+n
/sAQA7gmgYnw0eKkBZ3maOxnZY+8cfYxTVHcdYqbeb+XqtIjwhkQc/ipThV9uwhtLF6OoToVLXWi
/hKm321N8opHUlpk+rNikkVbEOV9DUeWfMa/okN3zap34CEvNRrs/XWQul1YhFeSMKJ4eekSjeGD
8beUUS2Qe4UhVkqNbcu+qiPwq1Kdjc3EYCfjJjK39UyNnhQirBM2KBj63duU//c8CA38I8EBYtno
EgWJstIG6eQQGLmmlAfwzbllVHsgWT3lOCaG8sPJ7m1L9RaabYgDTXAK5v0wK74gwrZ7M9Oun01k
ebVWvNCiEk1OWjvdvVMHr2f8S433iKitgRuvp5QRV7eJ74vcOm/2DHVTtoujD1wk7ki91KCpt9Th
dikIUx2WfZt9jOP8bJL6VVXNTayy2zRG0nI7gNobx6QBLYeuTXSiNmL+qNkBkqBQxLh9Wmjx7Ju7
AuVelri29rL0zbYdUZGwg2v1CRq2eehkoHnWRk1bUm/fKoYTZCBJ8yhnZ9ViUy6pxJjzfFo0Ji67
ulWlzvWCluJVCYp+VvhsDcNBu5ekTqWOpzH/2VJ5iBhDFkf6wTXzNoMOiqFBTy17J7WnjAEzxNkM
I9Rt03dMpMg1URo0vB229+MOyd+9SCFZJxrcczO+jPQtpTLwqWB5JZN60+OCx/yaqHvA1VtRACnT
/oqmkBzqBazl8CYmq4TcqqgE6Wu2W9EuYmqkrNuTlhCI9tnkYJznEQO7rpqtq6ABQRnA7R1SYLXg
DYpdRrAXoetWecgWSPsM0moz41zCREHH1gG5aRAWEFAt6YTWWpl9OjOkeOl+ryjCxHGw4LGVwNgx
RAPfAHmcasbJKDG0kHYIDm4DktEvBnMjtea6xdOISEtILMwYiODBJGOIxM01Mx1jJL2/0NnmgKdl
s/GjGSXscFZZrJPPUBDFUmkQ29Gm1gir6Cg4LeSR7pw6P3nNXkCriNcT2VvlXs2DrWba55QhxoC+
o4QfNUiCtjqylYQPzJ41q452gHDFRpukQscl2Wce47UhRkAxGlTy95xh6c0pApc5dGFE9fjyZK41
Rio3VqNTkP/F8ocCgdKUvWSmeaTZa6c6IeZDcr+bTbCek7yj07xBzbyzOZFyQfG+QpIGI0w5LWnr
GrIKYJCyQ/8gsdiFdsKkxWbZAQmMfBmZAG6GlQk2nukrDmjQkQ0lzeGpRm0y1GATEB+EBbOWTfsd
QR5Tl9DmS82ylSlJjrYFyvu9Jydb4cHW+B5dqiCcoYdGNzK5TGp30DgeVWQloZxZdPyyQJLw+DG1
Qx2m6o98/EtbHBcA6HohD0Ck34npo9RRFDJvJMvgcvs58O7FJdfs+ljogytwdyHpJ4XF+tpEACic
Sng3kP5LnbZWsc0aKeoPlpDZYwDLT7eWrtDHXA0nIeQRM3tUvOGnTWiPiuJl3bwVKiYox5Wlnkx4
C+7Kx39WBG6kTK/3HacV5c6DsDI0Y9ovSUzSJP+rkTJkgFWWYJsPb4Fym8jkDnRs7ljBW8FBYms9
jqicZKQCihuIzTpnMZZRAM2/qCQw4BGcrMm7UsvWJgFtZKtpbeQa3DwizKtA3wkpbaXWpVfmNw3w
LubZov0gkiSu4BXtrRbEc1bT3nKGlS6Rhcw3itp+kwa+WHKyMNB7AK1TseWoDTSBBapXs4uI944u
rQoRjvVSOELS4hwLCUUD/AcbIVsblDpphcH3aoIk7BQ6ZZZ2kXWN+QvNwMhOd9b2WulsYkZoiYU7
diPCW2gLcFsMiq+zNC2zl5BBUXtL6XOZqrbr0IswQ6qxvR1g2MkTJgjol9Vno6a+eLSE5KaifYtz
WINwQVkkvpkqcgYJcxGzyX9PNwGXSchexKJmsaj3QVZ3hv7ZIjuTwo8GFL9GVUE5d/O41pvvEprw
QA/TqK5gBOXyAxszfURGBkL8mDwF0zJJ3uuBhk5PQlKgvBDRCQpPprGzoQ40q7/4dhSFnNs03oWZ
cVQvTor9ic2XTlUqTSgeS9IxgAQWIGSc6bIS13zQ1MVX4/8N5C0hIdT7aAeYOopF8mZ5+s1gw8BB
mSWh8/+WILzPM/kKP98wkCOGdzmEptw5xHH8Yxewi/Uz4Qj7MpE3pbrgYaDGrvwtVnQrCrCc8euY
PtDBr1ss6mFkXCbtjYtos/PJd6AW1hLCqs7sKdn/TuFIG+TYZCeDtAi7NLiHhdlR38hSBGVoRuyx
7AyH8JNU28ry/DL3zIh9mvtjrVyN8drlRyX8bNUEcmVxnqvxiYgKooB50BLlNbFJG4qwNxEhC/BL
Uje6sAknrnqIGyQ2wcmcP5VF3zDHbwKVDW11H9V4WxSS19Ef6ElsCptjndC7g+aDiXZE+d53jpeq
eNFLE4aNurLUCmMd/mCD2iIqamBXIc5QNX/LWKQvwIVmsphScllsZlCxFmKPVmjwJuddmQBiz7uX
VLLZ06DkM0CvBixHE9gmKAIyZ1xlSewrnEjUvKxQqNwT4Ir1HJ8AJDwq5OEmn38SVqyzfsEIvFng
y0rxWmU3s4p2A71xQkeC/sMxfuopozQ54uPEFsh0NRhMArKzdaSvUkPdzgnPp3dWBrvByakF7tKZ
tOJ1KnePYNpHkCDy/xJVlq+CeMj4yhepC+Qwpd7Sw8OFANjDiLdhG27bz24peAbu6sJ6gOgnLcCw
jc6MDnhDM6XP98pAGy7yeUB8HtWTU5RoTCS61QB7h2fYfyXxA0gyvR6bHnF3lOJjKonsas23Ylon
BvUqsYAqU6IUDyTVQXH1eXKjLkMJiz6H2xHCXEKYQcjifRjvg3Y2EzYn+nDUsmmPIObWpeGhHeor
slpCr9qqJHlBZjvYYdC9WCh/BsQ8pl7RbmtOkYZCz8SKPnOLMovLNLE1TyElvFkOuhzvuD/wcoZu
26qeZF5BiTOCRiOkGOnfhCYBLwk9tKjBrnPJ63ytM4ePscNKqNmGmF8EmhDBCzmrdoQRX8DqoF02
iFMN/Clj7UmwnYMR3WF8U4zvYTqjHdfzZ5EoXtoY7xgeUE1WJ6vfLyZBfWhdGE93C4yJqJC9hqVo
C9tSRXUYIFwPK2Zyuh5mfR3b6q0h1bwAPVuyhLPGv570qywq93qV3FPEgRLazfwDehrlfvXAqvuZ
26Q3GBvCstkeUp8Y8vNYOM+cx6041DlhblL5ytSBgM/R0JBRfXQ2E+lSA20p+PxjnlzGGZ09qHfa
VuN6mpT34OSU/cG28VixU6XnmVhEQSRkX3/Z2aks8hMpytue+V5NRcTXgD5TWSn5Ra4KHl/1JZw9
bVGZiR7K9F0rlwKfVAbBq9Por3Pnp2G5ifJxpaOqT2rEbLQ081HZ9La2L0HWmJ1vzHCVm/7SW1hG
prcSbPNSjpfZmhBW4Mafkn8DOIQSwZbS78xq/hfDB170k93p95j3GVp1qy3j2maNBOJjPZrFWY2M
jTodah6IrGVLNlzCyYvHT3JN6QIg2ejHDyLYN0tCCcbMKEAV3dM2bjrcKIsM0aZ6nacv4iDrhrGW
kbSndCXl65gzWZpYciZNdwcp+2JdvV80CvtoJymxWBxLUD2S0NzmRNqUOT4iYq2lCfynxObtVs7f
wfCtAdzQUWaQkYM27b/btZDYBuM2wk0RT6eCPU7EsGO1aH1YoqdwfzoL/EuRsifpqMIVUbZtyvFY
FSgvSflC3tXUTJNdjm+GlmRs4sFTOF+ohAeKWqNxMM0DSFZLFeBFRKLGtjOQ86GBs4GUShEeZWt0
2+WaEarTVKqro8s2kIpgYwbrDxVj2BPoS2uYMKokvg8KuVFNS4sEFpgxYXr2CpnI4/Bj4eTUbcLg
zPi/OGu5IZJjLvVtPZJlNRc73UNAwvNJR6NENiAxHWLV723sS2ZKcCxu2WbZtb186tF7yeP3xOAT
AjhO0D7cnPIWp+NWUZD74MFs4vQW8saMC051DsbvntXEAI43+mxBCBE/nujRPpylFW3pzVw5az0q
yKqA3WbARYD3WA50fMMfk+eqU76qgvF4RHvPDapJDL4pLbHWWFf0PhPLuNNSgqYxUsoUMvDLLPxN
NpVGsW5DO1RnN3zd16V2zq2cvil2D951+QpiAMCltJ6Sq6kh+ArLtZPBr3uTkxMdxVXItgeqfyvW
1i1h12COFTQXCnQOm2LJSGMlk5+LAhcCvFef4Q+o9Y3ZjFuCxzzmTWulI7zu0oc+h3vdZKPI9ih5
zvjQ4oxC3UCkCgC2fIpd5uBLktS70DAumvmiZu/o47kLLbdRCW+GWRlF4aaklSjAvNzmiF+ulUWx
L96V0hMANLuFVaHyKMxuKv84xFZ3C5za7AvYMJDWKxlIkda8MfbMQU3HtCOBUSPhzHxWOFpNu8bX
p7lpQ1+8Tf5KU3XzVvTjpytWp7eIXWVoZGQVsRXL7zOY5ITTkHtNGLoTiBJN+JGZhOXNhB2qydEa
sz2I2F87MX0wziGBkKtIKXaRgNDixkTIJBqxRGIOv9y2M6VcpzmockRUjAVJMn1HXJFonkkzdL4N
zWtHwdFoe2/IyDlbSJwlKBvWw7piSG2lAnAndQYTJCg8qbr2a7vdzBM75UwliITtbFizp6ZNx41E
dknF7o7oarOe2ONQcICalrCf7vMfC6qiE2q7JQOauMAosg9hxHNhfehsHW2ENtzOl9qWYXg5O7vr
PMmyCECeH5r+kNtP0144r8FBbZU7Pha3Q+6DSqa2P8jdBN/XMb3Az+ZvaNi1Oekn+6qkpj2sx1eo
0PTLB5Qu1PLVnXbQgrPNwoJcbfbt4Y6N7i5iMBhINk45oUP624dsl0AzxEq/b1tdlHZcEVNAq2Er
A51WTXtnjH5leVKE0Tf1OcQUlUEl/ea4a7rMujvLtAucdt0b+rWifApK7jaywqdpiX3BsqozIH2H
Oltqd7yvvkZKupYj52UhiEhBRF3MNtRA1A2O6vVRSHX6NuevTmxfNbQLtPFD8Fjxg41ZoD70JWbZ
wyZJN/biALslx0+YQJWKuMfwwBNa2h9HpCcjE2OFQnwJ8ttUXwq058EsAQSbLrY0bIXyZqSUjc0D
CoHEhgT3E6tfmc64jqApyFEeBHW+NxFaDiyGkPqkgwM5YHwoknzEYZXMjJ7RPU3bg5EolHuFDkXf
o87P8cCm+WeYwjEfVHdI7a2uGXtwtum2aOuDNpDPVq3JIlvhNCL88RrE75q0uJqDsBENMYpVmhJc
b0H/74GPbrsIFwwMo8k6IpivZ0sMFrtaHvm/cVDyfKt3Rw0Gn0imD9rkqFPbYdTRjilZ3aOtvpUw
v2nEr6B8fk9UomcsOT1daPbI65Ge5mzMfjcBuultUiJY0BDbvZ2HzrMMx3eUEWAU6x4yh6nN4jct
wCLUrbwxyuQAMWefkfo9xMpB0842PJ8MJZG+TBuFFXfhnIbhVe/uuX4ZcT5TNQhObXpoWO6xCFS2
VnSl36LgIm2PRL4O4KqdvyqT6PFsl2lfQ58ws2c1Yc79SvMfu6IFEJ+R54vB00bjk5GmYv1HhIUk
TR0buaOaw9dO7RezjS6ReiE3TXHTUKZUa54WkQETA/zdmahz6hR+EeIc3ZX7bkPYx8o0TqiG+EVX
DQROVcfGDBG19ow/cPQZkGsTJ357XjZ55w0mfg38ii1438noN0HxmpJBVeoA+gFdo3FFsWe7ddD8
OfsFK89Mp2Eu4j2E2IjiI99a5pRGrzpaXPu1Q8ALXIGqVrOPcjxu0fBhsNoBxqelu/IeSjOxnkRy
UbvN5mAbd5ELBAWfKX5LUKFzzI1lvxiJ9i2CCK2KpaMosxoU5+Ls2ZpccTZc2REpLgUopk7oWFF0
Q8qNM49WVf6yUGgpFlwR7B3BEq+mzzEOQGopG+CsJH9aoGIMz0mv0mxfCmkW9wNKEQLMRn1dmxbt
AUxq5SrCtUUFDx3DWnboI8WuMT+B3lcvS/rnUF0bRl/LqteS4poyEgnCsAEQlUaE3h/w4kAn0dfs
kpi+L02I6z9Hl4T0LU36u9wZuGBnP20JI0eG0ZnPAhlcqURITLACyVN3p1P43vTomBL7UA6vDmTF
Qc53ufLsKctShI1DitVZscuT9JRl2WlEvy+F8jFRQdQYW603WMtqHpKvGZ/kXOJAY5Ug0YKZxktC
z7OxJ09lDB1r6Zso4FMoWS/TORocNPTmVlrQ9TXxp0piScGE07Lwryks1sAhsIPIDFZdhdQoI38J
h0eOoM9uJ7dp8nttBxtl7sGJ0R5X8CQi3SbxapNwk4dSdYqfQW7gmXzrZJuS6JecEg/T/tpGA8bq
CIJkVYXXREUrN0pXOrrpfBwVpuTsWbbnGpvIYnWbQdZkOjTjqzx8OhR4AXUKxfi4LkpIgUN2pda1
rdlDaTUb6zS7DQtlQIXFIFJIYqNQW7L+p9AZBoeWGg4JSggdXwy2r23H4lV7pHW7h/LLBSX1IWOp
Gpfaa2H2XkBWM+U0ghlN+7eHSBU6LZah6NWgEp5QJenM9Lg8zQJeHgXCC9i/f4WeIg4HDkbf0Bw3
6pzvahvN9ki1Wo4Yqo5JkR7DEU7GGCB4lVgRY6wfKhK3j0r0p8V/ZfpCwB/w7ZIuY43xizlihjlR
N5s0KnY8+5uuRgimdBwAgsxdEHnkqUr2HtIBFQglQy6D1cIykh1OehfH/kGxa4hOXyrLVnk8dCTR
22wfApq5w/J0CrgwP+3S7awRzxqGyBS83ej3kPFafG8EAZBeiU0teQeVohfXQJEOWSFdO/2vrJMj
ucybMMauFsr+0KPrhKzmzNOGpK87297toAV7RZNuklxf0/Ie2VhDkpTg6uwll8ZjhHUuKwlDYhkQ
VyWuP2pl1Msyx1xF5E4ZnmJvG3STukOPbT9FW9mqvMxEccUNqTHuVlDa4+lLtzd5cSyW9L7UZK7N
8keqK5jldFBViPTp92abqOFCzzQrLMo+Tp57kiSf4vJaQLlVDHQJo2/2FCoCCZs82isQz5Eirxee
dxoSGbYKsYMZ8RbQ5JmHb2ArroG31SY5qsdCAt/KkS+d6aUDwo/2ZcCBIZVIh0cUjJYOW0T/gIvh
x8kJzsdG1aMXlVSHPiMGLu0OQxd5C6kZTtcykiISwEw9yfOxG6ybtvwWwcWoh23Po2A/YsJrwBTs
JhrI6f9xdB67jaNrEH0iAsxhSwUqS1a2N4Ralplz5tPP4WzuYNBz27ZM/qG+qlMpRFhvpFsHZG6v
QPHIt5B855qr/NQ1F349v+MhokAnofKtjclV7yVX2sWBe0+FCEqIROTuiHU4CXYuHAohe9SuO/M0
AFCYUI10XVRP5D83b+Crcp5nFs9OX9Q8mBK9TuO/GlSQ7H5EdyMSu+7qnl8iNFFNorNNsGVpqfqY
4zyebKXxtnUjPwOe5FT0WAYy3v+KXUouZnocoYD584I2PuruOBPaLSdHCJEYto1u3Gv4QGUwJmaB
ogzCxk8nngdJRk6HWfcVi1eDtbzhTMhaDg/XFro3tajMSM1TmhrcDPhtKMxZIhqaxm3L3lGlb2GW
Mr79PyjwKJXwwmFpLlrZzsdZ35WugwZMplW2q+C7Mg95fDKxGWr7BEuKCNRFaLsZKyn4Egw53Rq+
3cJSkcuMF64RHqyl38m07bibhoZwA+OIzpxD7g51f9Og/dUUaGf0E6atue7YglVYC81OIoPQBFtI
GJuapSoAT0G8BH8ohs9yQ9yEDvXonYr1XAOSYjX9IiqpoDGMeYwA2TGNoNIwguMf4b9V4UFV055J
HQ0Qt4UB8D/Ny/sQJ2ulAfcEYbnwKPtKr204LLA2TpbR0oDhrpLep3vAKYJo53srsex3fVEf1bBa
espL6hMKDQ9qcA3VcwJ2sQD0KPeIVHBXkA7dqeG9OzC15d/4k910Vw7V0yB+BSlVLgMpbsWyc9wm
M0HRt7rMnTd71fG91wCZsN36/b/pZBDG95pH278xU0yyZ2msG6R9VGlJPVvmp5coYfqGq2m3fotu
jqudDIl1CvRn3Tw50cKYTyD63Np+ZyoS4iGjFMqPTNnbZO4IAoWdTaROil4s/1/cE752P0YM+Yzu
PTFeyz2roBUs/eYgsYHpe48m1pbHs2DbSDC1RPnJrU6j3C7dol7oAxCAhcZVScbCHJ66BhqEAk1t
p2GXShTubszjoapiiWB402sLnYAsD/Z24q0JX1KTL10Qs0pcLg0sF6q7HLIK6Hczc7lTJLz0lm+i
dXzMEiERc6fGEplW5zy/5BgMPCLLVNSb4l4rAyzpHei56aLJwxbxAzBoLX9YylnQkwzxzOdrkyWS
0UdSDbfmtxm7TFzVhWWZbKvkJfOr5HFT51CZeXNaKe2sOPXxd4A6ZzJ2Km+dvg4wKJghvVeKb7vD
o2eQDeW+IVrSvgoc1gYgT0gwav2UrZXYd0zlRCZBHESp/9L4KRVFnHc9S8S46XsI6dihS1aTgvus
QAC6F5UjrRKgZegrsSA3P4zoPjQfk7NmKpLFObojlpVh5NiAktq/E8npaeJAgUChYk9jh6gg1dM1
rYg1RIZNll47vAPtJ28ejf9bl9+U/dkxElDK6pM0lO6G98BYo0u1DZn1nrvAsBsTY06sBFzXWYBi
kHdHkTY7sP/aWtO5Y1Tqc+rpNYpV1OyqgZ+voaCDBQb/QFYehmhVwaEk3g1biOQOs/4COhC1Uum3
326C+BAIbwYtVutvPSRhhahyh16Z5fEsxOVGSnzbIxuM0MEC1VobErq0/G6HFOoedRcGEFyZlk3d
OFkpgWNSJOxlvcGxMCJkQAWGaHyoNh85O/c8X535m4knsO1Q1cOU8TYvUYCFXdaxMF0xkUmKOuXE
eEzRZ9ToJ4j8eUlqXiHyasIEwsNNXJJYcsRZvWZ6Eo64usH/ZNsUtwLsZpjP5toNeL/kvZke/Nib
06K40gCFlwJnFaoIMrY4kgUA4spiLXZg4OXRm3P/UuMviBn+lBRGcpLVZ+ehn0wDf7SgjiteZzzL
IXBARsxjK17m62YIlr38S888ZzZQjNeWd07vBgdCLnJFMPeHjyexj9AI0sCP78jKWDAnuh3HSzZV
z5bDYJFEBvNRDLvm1rM+rUfCXw6XRkB9Nd43zMzA3WtiqLEZHPQetUSbj7p6kDNKTUpjl9MVFglT
khZrhOyuNXWXHl1mayN7OnCAiuC1iz9IJn/X9BtR3pE8szPtMdn2hLZyqHQ1kycHcGQUGJEpoorg
N9ii74n/FuMfCS9AvVDBuloZzwrZLq/dGJ7vqNovp9We+0J3NwWCXyb2dJpvuBlz9QMSRPCMUzDw
Sx1xBgaPwjBzemflQGG3/fMEDCiYN8RxHtfbukP8QeLlUebJdC1W2olIyfwRM0nKnUNCJy/xeGKF
mMwldAN/InxN47gT1S+vuMnxSfd+63ydcNfvte3Uq2mqb2J188Rsd0nOuJCCgULH54edl6CbnF61
9pbhCeLvEbHIWzotG8FGxaYlcTSrpLtefXnKbvDeEtYWJMBdNzA7NOVFTrV5o6KqbgoK0Eq1pfj4
X0K+oRKpbKz2ReI6bSt9BkPDd2mgPud/uZJd6um6GPuLjPF6qsDrj+WDpvwZ5GAEj6ABA+wUobiW
MCw1s8S3OCOwlMHoSofTJPMM+cGgH93ktFW2B7P/cokCGzmZUoymCdzNWP2uk3Ip/xs4BJQVGK40
cNqKgy0Ci05yJUMXRuPzgIp4k82l9GBIpcJSJ7bd1NxuKSrLpHGp4vAak71R9M8JFioad7NoOEVt
jHKp4l6TITpRQEdmSkapzBfk1aihWBcBs128dcjjcnwWoD2KEyHMgRza9VNG4EcGOTMEJx7MggQh
BSlSzdlk2AT5ujbjLwFc13QZrLO3wKrJlxLbaqUOzzjH4qgfKp6bSMc1clO72JH8ftoI6IW/S3mx
bT3zyBF16wnKoYiJa6IdSVpNhxcsCAqUSPUxmlM1Vmv9O2mDudjiamaiTX0cJrDfMcdEohRLyQS0
Bqc8h3CagBaj0XDDW38qXZMehP5mKWTs5mWQzshq4gsAHcupQUlh58D3rSgWw1yKDBSqEF2ZoVI9
mwrSvHTIzHSivteY/KRLmFnkBfEt84Jal2Yq10nBzoYhwOfcW4h+tGuZRBmZi7+Xojh8hwEYdKQv
hfRPOFN6c4K6LGX/minGosWgoYFDZrpkMpty+fS6vl0w8edRTegfKGitDjVWaKlr1mJiLTWuGX7k
PSUZ9Bpwpv/jomfTZXXmyDNwLiz0L4sZgQWASE3frtmfKp7yaEIRyzdLv1AKaCfDrJHpVE9D6tH5
uumfTLdqIMKQN2yIyXbhvzWohWXy51l/0ZS4RhZRIKyV1HNajInFqP8ae6aqMqV5oATD9KlXP5MO
mIzgvaV3JxYXC+SbzsYx/W5yzIBiEc0hc3/5uCtj4V88BRalC2/2zNJLsnPDtqHRdjr4uAjY8OUd
XaDcVXx0eb9OlI0sKQfOqILGsJs1PFF+ymEpqQEb5FWces16mfEi4EnuZGrjZMY+JN6XIoYpr167
+vzXHtY9iW6ekoR2ED173kotiJZDeh/Vk68XcxO7SA9TVNaBCnFCai+iRs79YIzP2mj55ryFiqof
NfciY7UcHKOv5nqT/v/5F3RUxHGL6jP3+VbdldXw98OOAdmriBhm2dK4NZdePzcQ4KDf0gWRYJmf
BQgQnuyuzNhaum4yN8nxatKVFTzDoTA+qIdi4j+uhC5fGlhxBv8VtrsuwrvFPjLVf+YgV00SRhv0
UolRi8GmqPGIB+3WnGKReDxsFfZqwTGoNB9VA22iTxwhQYbU94Ww52zs4uAcqpMUZcs69Ze58fJU
lK+WIy6QfBKlCptyycdnKY9cE2DCiCtRWSXIkL7oWMRl+bFcYJx5ds5j8CX9p9GBnOOnsSDgcaeb
4qYEn2bGQOI3Xw3psBSJ3QpJ8uqql/f/yLC3K5TtgCrfCsITYKMr9aIpLk/lG8GCdvgBnwGf0TQ7
jhjgVG7+GGtzj8dlTRcDC2+3kvkme2QkhMlYb9d4BNRuQS3RpcWJKWtEiSVuv4n3FIK10bprX3jE
WAcwEOUotA0rqzQhFxSOTfKwTkbPsRKGXC8JWkLLp4iTbi6OylUNkq2ooVS3uygeN4VnYsV1ilD7
NTHudB2AHMVtrFmMemprtXBMkVuFgkmsD8pZUmzDH9dp+WKz7kWbcnksHAIWKfa1Ij22FZAH0m03
RvtSMThRd49ZnDS6BP1YW7TyvcKTUYaHvMaMKcJLYxiSa+lZ8sEcVuuOVh9NpHpH5fgu/XYtzERs
smKNnJ/NXXxuKqSsutrBNpuZ6v/SBCwdpDpEJgjdzGwibx/2z742eYO/R/eTyN9hv5UH2nWkHw4M
NHjTJSzGiyy/swnxJnMAFf7h0adspsKp8kx4x8KO1BjPX/pKOPil8V/DmpabB8U6WSZcGstc8u44
hVvb7cTVoJoybP7I93dutnTxBxk1objGffTWuwqZxed/yfCTphAzMAfivhOqg8fs0tLWkKJtjxMT
VVFe9UNF9vc4lOAIdHLT1bZHnZjEhgEIKnzWyJEE5uwNUQQv3WB61BnGTufDJuznMtUODQ2V76op
GW9womk4vwZTk14UFDu35/IKForEu3AqwtLk6nbEFpJj1/XofmYh6YLS0ST8SKYpbUaGByoGzCAH
ZZhfInxhUKRIa+7k9uOm2TzHoNH2rN6EAXHrpythINb69MxD17ZzhQNdlCgLDk+0Ttg+03yFr9kl
d7cjuqPs4/JdYNBjvs2cKdmX6oosBh8tblq4Gv0cWPQsQe8SBa5uLrCOMT0YCBX/T+VgmxXWJtRa
Slp3Mm3Z/l9qqqu+jg+CVZ2Evj4mljGLcCtW1Axq5T/wwUuawCNjPDY40aQCbkVZblU/WkBd2Q7R
sJo4qxXRYCNJnK7GGTaruDh7gndsa8bzmDaBMgoK5+62uuTAcGiOHZt6E1CA2SUc8bqtSLFhmH+C
ovs2MvlKk0FHUhZb2Zb6OMbztxBHnXf1p4Zxu+okrgv+Aj+PIIszK8GrxIUmWA8tslM4rLwIx2P3
lbKOC4euEeeQGRyrg/CDUuwRqPQxPgfEEwqoYJ2iY+r8YpzuNNyEGkeQblgHME+E1Z/G/FQyAsZG
OSN4HgqUlkzFbyQ5cn6iWAr//lmEWc50ys+ppZ46YBq4LdicefD9oyHxqBJLIp5RB3h6q682NS7V
BMSTUD0lPKlyPJwzdQAJIjmawD6ruVckLYC4yb4Qv1xkSyz5BuOYxsOLw4BhcjdHGgnsAfDanu83
MxogthvZhKsVl92jzSyONfhXWno+0uFIuS53ohY5PCS0rySbKYMMF9GVrXV4LZvwGgflNg7F5SCh
1nH8iooRWKFwkL3xGlFIMoqY1cYDLx4vXOq3wAUYz5bvsIWMxnVjwmmk6SbrzdUARU7F6pRa1B1g
INHZlTIHvotQH2DVjt+6chjjyJFjeR6GS328JWU0j9CuBWGfmbSMmgcV7yL6qeL+tSQJTE4Q4+Aw
dItYNbgYUX1aawtL2KTuhxeWWgwbl1gJ2Q2rV15nO7V9NdGzrJ+afGFZdkuN4SP+U/Ep68YhSN6Q
6BZdweLu39TwbsHnsqpoNl1KzGGc45dSOCEaGd4XYbqIE4zxQWMegqZcTw4qHbUi9LGiGNZawGDI
iGwzZuCAkhv38GmEOwujHgcSeklIHRkyoyJzzASJTPdnrt1zrr7w22dVUi4yYRe3ks333MofVbwZ
GjVqXfTCXoBg98myP8LzhFzZ0fJthQpQxftKBQyeiJ9akv5hZEhZrK0ODGx0inRvXuDW0IoJ52Nu
qumkz9Mijm23VHKGnMHCL/jdeBIAs2zbWtQgWuz5wDJGqBRm2p4VnvUS/14xizX1n4alOtb1Q95H
p6x2L8I05zfJDWtJQFlEwE5fQzSh6pS6UzHbS5wuOz9b0rJ8UDzE3Hbl5v/fyTqGFmiZHV5EtkHV
7SiDYb4T7F3V/QsEw1GDEQFuiG5RhZvYj1epSt5R+yRNNDPYpsaWKTxCmGHRa0B5akNDeDLQMYEX
PXmqQrYoxvqQ4r5HZR0AOCTaDRKWi24lxafB/RfBTDaYkHksHlgExvxesoFw4Aa0jFZr+q8gXGrV
0Ydir6EEJKga3U4zEOtwmcZqv9QZn5AAQt9z0dVTYmaSMwg6fBj68SpSf2I63Cgb8L96wtZ4B/SL
RzRMC+lp6m8R4wmC8HJubpjx70Wec5Gph8mvU2Q8mWjjnktvoLnLEPUU75cHSFLSaEDRdRoGZGYE
ZONTA2kwl9eRUQbO6HNChGatTFZzTnc8rotuDL9LUX5xLZHsQqd+BJf2Ui3lM+HxSc9l/MO9w8x9
Tq34gBoEVi1d+8FwSO7ZP0C6sXrulxDw54FwEsvuUmXKPul58PKKbTjPdkk4HFUAoKAA6HO8KsKD
/l4h+W69X3y1DRT0epUnjNZDxxS+FfPIwzuAHaeLRja3pQgNDBGak4Xu7Tj3+AVRcvxkRh3i499I
1i1PzlZT8BvgKuxuhPDQ9NYq5E2SLV7yeBdzIyBiRdcBqf6RBA2yIGgj6p8JI4J9iiCNNhZnfiBg
5psQQKr+Kckr9FeB+yObXxGkdwIDjLuYMpEQAzvdwZoJ+8cAHKc89bhMRJrFJiagRFDOdHHXGoym
DItJIVQkRUQww9Hlu9TWoW/GCpw3vilZpfSTDxSMoDn+uCPrNlFY/I4gru2mOmj+iQbdgvi7jioh
Ae0zl6H6HKxNk1Q7sZV4A8ZZMOAfhzuEBUq3iCKUuCkZPpPRNJGdDZz7MYNzOmf99AIw4GLyxnlE
9iCIOCrnADfa5fFK5DegNDet9+pJxJ3e1OkAjLA1PdvVu8DmD6wTrhU/UACWKaHdRaJdCzueN1Y7
5iqSDCrEqhdaeSJVUI0uo9pf9Kq0v3PI7vHaK1jFu2Yaji+qdpOgbpmF8LDYskuXFb8lPzIse4Rm
taL5x71NwxEtHp2YIYYHM3topLunyGtQUxdCaap3V/q3N1Kfwzk3FaiMIzvWEH5yO5xgQo+1U4mW
JbE6U2mubo0xgUlfBjjSp0bCMgBihnOfdoX06iX6D1MHmXQSese+q98D4OixgLGBBofnB84U8B9z
Hg0lr5y6iFu6PXHXqNm2w/rrviz9jUk4eVTFuZCfWX1vOUAkUbMsqhj4OXdiF5SlH80NROda93lb
ebHqU97hkhkJLfwZWg6X05oFALKNo5fgdSJKJBCSAQ1RKTCKsHznxHvAXYC/QsbPF5bGWdEZuCMX
w00PHy3F1ZlMDQBegfgIQ9jp2YQDfkPgQn3qEdJXz97oVbec1otxkydXdcDTitLfDadOfTTUkvDB
1mPgCBCEqTWhHZWun0zYlh0FuT5fNymW6eT6f4bwqMVljA6GdWZgEGM1l6A+K+otM3ddAErTx8LC
ASNor2hFQvRXmT3YsWamA+Htwl+fN1ml5thrFmr23QuLRHpoWKDFR4FanRMaQUhT2nPQtE4CFThW
krPhayuFEZ3VbFxxBZvCG76VeKdhxjKreKXKHTPm6Ic/wzXvWMCHVlMwaAJmxAi8TXjXg0/JPl0x
GlWbe4pRq9mp5Y12QpGhWl5cYk+2dejiZrng3jg7NcvT22ntc7mg6MR+PxgEnvirFydzzvY6P38Y
P9rRLLbP0DTmZ9jXts8/7OWaSTl/dF0/aL6c9bPl8US+dO6ktjPOzt8zHA/3frGjXGihzp1grZ7M
E5xS/i89wEIbDt4Mj+26n+n2Ax6dPX03u8XlMtj2uufv4C89FfPH47u2P719clT7dXhtDrPBPpzt
dWCvT+f36YRP3rZnm5lzcuxDai+u6/VnN9vYfBu5DWLitfnbDPbq6zL720xf1OSrWHtClQt2Y5u/
dPrCH3bWBQbkVeBEjrCYfkJ+7LXD/7x3i5k2O7j24RXam5sEsO8RPhiE9FBSwwVg555MUXfP/W8e
X0Pb1+ZXmOw9Q1wIrFUBhkOjn+5LGSudtRpl8zalFKKRcByqeIINDnFLj4OFFsr8Z5Ttkf2LdYEX
51mmv51uUejErKyQEN0YRoZjkTG6QtcxAaRSC66anAGgTBCEA0YLYNWahcIlTA8B/iaJBjoFYpYl
8ZP6TxLGLNvARQGFMI6L00NlCMwJ1atRdNtSQimQabAU/YHrMPdW2GwLLq2jFN/IzW8z3JEMdwcM
e7Eob7oevoDnzUpqLyxg9nFpEgGjMEMtyYBRe9mp/TuoN6EuzkU2hUZ7c4YEMkaAgq2hPfTA9sSc
YUqz9ijoan0subUjZ+yYNFeZsXiO0R2lfgoNWdgpSushWN1cXDZsQe7IIQXJFDdy12KgAJUwSsey
PteDi6yezLmr7VyyRoV0t8Rr/Nf2P0X4U4U/lOf5gTpryqfZ2Lsh/CmsV5R+i3gY8+pUk4UGvs/d
51JktCd9SclKC74G6WJKF9+4wm+Rhbfo3830Zoi3wLzr8sP3vrkI8cmG5ndR/PToC82etrfY+zak
V9Z8U2BdMlTXvly8z5X3iRj3qL8MkKmjlAJmxRx1P2lx8lwn9z+9/2m6k16vBSbuiswQp/IgMHH/
dm+C/9XWyxFDfTJq0wGSAx5QJ9MBQVuF6y7jFPk/AdRyTPA/qXRKOTAY4yUGmZ8SNEwoP0AqGZQF
3W1YrI1bdenHPfISj+DaKhbGz3AbN82yXODu/rpCk5O/qBpWgJLGDDWukuHE6TVv8LJ+y1DZNKeh
5rWfcU5tLqx6Df7XbIn9aS4tFoM/nzGAIewAOnWx3erlDFejcIGq6kKOxHCyacsLCPaq+LVw1ckp
V+C3mb2zK74lhcz8WksJajlhtPCib7X/9f1PG+IpBnKw8cNfqo1AYcfhOSPIX54tn1XvI7d/efTm
exH6L2rrLEbJ4bf7f0wHoX6mHfNd8mrXuN8CzhN8RxaMkXO7y17JK2DwfWTO4jripuG6v2b+vK4/
aFwPbW3eUN/gWNyktfGL4M8RHr1++2X8ImvWHI7WuLQxYeN2ohmWcz7ztYfOzuuW+/Sg/cFz0Lfu
ixfATSh9s8myIJ7v2z3XD+zLXT0jZT9++DfSSO3UkMhh2q5OrSPjMkguMRUfa3o104VOr+TS/wzS
PxnPV/Ab/wzmJulOSNiQsoiT/Ir6jwEfG+PJaKfmUUmO0bjnEIh50HDPjA4n9pr53WavbJx7l7Z4
YaJkUu/DDtPmcrEh79I67C9jeeek1mG5645xcXDleZ9QMf+dCJuBgxQwFOyLWCP8Z6h+5clD1N91
+Zb1d1dcG35YTnreK/LBDOJa4sS9iB5Cu22aF7swcwDNEZSzuJFYK3AUfQL5VYfz3uKgiaw0o+6w
l/8x9C0ZZFSAMu6pddP150i0XXsiQffVtdOuDG6CCl0EwQq+3ALbAYMdod6gD4XEfrLJTdi2M8F/
NcVb/GuKQ04tYPjwsgODaql8cqL1jjWlLKu42QP31BkPHIdJAD6n5TM21uWNxO8yq2ap098o05rz
YrCse5Rf/ok/GCpQsG38FOVcWldMGYm72/kzw5RHMWk9k7mYkfgU6euZBQfvJb0N/PVs6C5tPVtc
u6O14g4+aouEqVc9iRy/CzNZFnhhDkBizVXCfWzNAxGBMKuAkOwkzqrASuoVR67sd7xzg9L+Mpo5
M0d6VeKhruygonAUFgVwrTk8kV9ubNGvkW1BHedrjW6fosa4bmwqYzMOm8bYtOpDk8UlQ4AiJY5X
EkNhlY20Z82aK8ACLLiMyDgXtgquP1/YicIerDqH2X+lKh86A39scht9lmuWfR0aaYNVIufQluFf
0MFalB33wLwRDsLGV8H3t4mNaeBq9Tpawt5rDpHJ0R+gBrcTDgVVieT5itVumWOziwNUxauI9JpT
6yAQ8MgjJjFNNye5caxrD1xFsiggPzKfwgsrxsIaHkKMkdEfnRobRZvXK3EAe+6FDPk2BuEJ2bq1
ExsSXyUk2jZlktvz54AgGU5DHONQ/KtTluUTyJKtHkx7CqzXnQd0anYjSN1hbik3ofkU/XU0LJpy
Bsy3ns0G+DbQP4xolQ+M5FqYucTxk45BdH6txeJad8UnL0PnHQkvosWryjgCA6m4q8fCiQiwRiRn
cPcKdnG9OwnqDye+FIafyhHXKBDHyOYpaOtaCv3sYYQsK9amD68tlfQlGXutG9EpaXCNAJdxecjF
E8NJJeBqWGwzDaRdRvy4l7ILKa5/mCz7ApgE4SK1wcoPspgwV4IQqBQb+ClzowRcht7NKBvz07xm
GhKKmK3I8suMoqTO9nUSBdQTIbxLFoPE3JQItXBVd3eaBkTtG6F4WQNPllt1U9KGXETVSfHcC8xa
P4CJkEQMGxkl5D5vBpbKIVsJ1ltjrk8YIic7IqRU10bAb6WTkT1bc8Q8wB0yzNZ9cm1IUYDifRa3
Vq0Pch4t1ZyimtCbSuQxzYMNh3AC8pjgqv/KpYPBz2oiJRiuUwKw8Miq1a6Tuu069s1Vj4t6LBkd
ErVXfzPrwhwCQ2FQ73pKI6nlmbksHi7VcpqqOkrYMYJb8CEzQtK9M0INuQabdED9E8+NYWlcCyOF
V7IcBk5mN0bzoB504BQFGjWZGQ6FbI+IaTcZ9Wmaw3I9UcWE5gHM/3eDo3ug/iURRH2OS4mOQeWK
xZrLky0RhcXo0btwE94ZC6mKQzCgttJEdqrQxFqDNZoKXSwLeKzuBUWPVtXsBkoUw+E37pjCRVK1
Aziaqfrdb6DOdfQINclhmHpNW2GZZRiK6UPz85WVhQTFm5PLhofmJK3HjC7XZArwuT+1ic8Jb5kX
/gmtAtIUHd90iU92SNPPlFNxyKpUZjzt/QbbOSSEmgXGuKRgA2TmBCJTuMQ6J2O4FDjoysk57/sF
uhMekRjZgr9GZyzM4owxOFnl6KV+7S0VHBhpRYq9UXCy69tct4kRzMm2oHe4jbsQeG0zmjT6f339
DgAgDuEuY/6iw+g3qGNqF5ORwxh+DD2h0saamR5MlqeG1yWcjoSEBbL2lwJT5I9/qj4PueXKXoXx
6kefxI4ymQ8Q04ESuHsPBqRE+eoxzF/B5BjAXCKay1jLMdfxPqZXcwDIJWPQHx35t7DoDblP5fGa
tzQiXNbdp5TkWd9Mxnrm1tYG4xx+bSckTGBgOQXxnnarNjvpUjMJHvPBo7uux7hQqXZB15VBTqqS
dgJvcBbvcvUnqYlqDM/I+JebA07Jle+BcRpkSoOprZOf4DznEhMCYBHOwBytzkTIvt6i52sVXXiz
qvoQ5qcqfpkAVWJK2OqE17+yJaldV9TFeXg/6+gcsKJoXOmZxzQJgT9EpUiggBbpqIrLmcGiEal4
ZElKR/cx4xKedk4/TrdCBPGPEW3r4I7BKSWUJA9wNxAZ/WaTYu+Uq6fQvltloxDslRiEoF5ifDfp
gjm5WCpEPO+NtvFLULXBlazPuq2vncpWouO8NCYHLrnuGI/RpQeFjT93UTFsQkzSlUcoQgqABBKM
0MeRhPjY5VtJ0rbx95Z6qSZ5a5WMdAJRUWPdc8NC2wFtJz3xzu8tWsaR+hXIHrX13Slbqs56I91g
n1lrBu/jwBkUhYggz1Yx9JMF/c2whpkoBzC2SYpV+KM1OEXkf5N2WWJcban2GupjgF9eNxt2Qbi8
9VzE8FKJN85L4W7wv2r9rxu/MLEupt4ZjrSxNcF216Kf84oKvP8gx4Gx0n+rUvSMYm05USw4sbGH
VYLD/ViiJNlJhwNAU7GJHE1ukpXAitHJK8NEFzaY1abyr5DxDHfJ3NCwpyP0aBneC7yFJb1paQ7J
hyzu0N66qX0k189uemozf5cYOEuLZmZY1OEkFtHDyk5xbAwcbSQvuBsGxmTL8RnrVjDySsphtZSd
pxFIgOYojb3rNLnlVN0Lj6eNKaJsZnUp3tKAeUPNjV0vFrLlcpSaNuxmYeKfrniUXWKaU7RA8jR8
8iiIm8lj7kK8csNlqmnzQrtIFu8gM5PRzZcmBoaBOLMeUoaUpOu6e2Z9tS0x9I35SlNc7DPMfHSU
JgO0mZ9tpiU+pxWUErCSIQeBIUs9CC22/7Ulb9TgrFQ7N92NDF7MMwWZOLN2AqlV2+D3LSdrDIRt
gxXtOHi7NtmoPb4LcCXZC0zzwkAKqPGYBbijJ7MC2w5AF/rLMe1ite8sBgNysNAbbacRqZmqVhSz
Za+MnTyRt5CYvgZFoDlkZnKylcunINa3JipvPaUDHGLsMCOoNPEFU86g8q2p80VAK0Zk0m8dXgjo
T728EErUjYRdPuk5gPP29tJe0ZRDpzCAkL+bQNtXpBHxZs7TfTk91aAiuy9yBkTesUlZjt6Wt9DM
vkSmU65/qFA7KLV0O4ub4TQReusB7iZrGRDFtOJvRhQR3wx1l5VIN0DfcbSpVzCQ0NvyFQle9G12
qmTaIQDYYU5vmmJtIowoIrUrNSKxNS9T/djiAKg4H2uUl2hY2Mmx06OLSVWwRZhCKs+ywYWaqiGL
XSxMftMgOYheSgENunAdFsuJVD0q2ONECtGbN5aWeeXfQndRiek6mh5tfMdyIi81/+lB+8CRo3BG
mmTmNmjtIlgm6TPTbxwSfFITOjGldSMKxPmOMqOV1pS2NfPqQcfsOQCQAkoWwnzZDYz1qaYiR8Rx
uGarJrdXtv/ooBUCdVUx8wh48bx6beJczSIcqFnLvYr8OGp9EONiSU46EZxpaVWsnODrPgbSq1Eq
H483S9tUHEcQwFtYFWW1Q73WRXFL+y+faRPcWJ9pqXlGGr8CzxEC+Syq0xFxWNbqc1rE8d71I3yz
ccMoYXpve/i7oWh9TbEHEXdewHKnNdXWbcLTaEh/04nbjUygGKjZm4BiFMp9GSgggCaNMOtwc4Sy
QKriLhGpo8zCS88Zh161QHyaYYGF183g30eNyQ8maAwFV0gdbUm4cvtibJmegIzMLYhtxpbe5K67
I7VR1sBS/ZHwpUjGRSZU7fHATfXLmLRtLzkr5o+k/mg8vi1wrmECilV4N8Pr1Fbrdio5537GPSiu
jpMPSsLXkzILkXhnDI0Z+CGFa6d9syd57lfPCb2ROfrroN3wf5Mj+4+k81iKHlmD6BNVhLzZ0t53
Y5qGjQL4Qd6W/NPfU3OXMzHBgFx9JvMkzkhvrjY1eahVCyFfPNkeTmJ59rPXhJhwNvJLryfH276M
BOn8p4qJ0Sx6TNesPUoWwALUiS4S3xSupLsqMvVUq6onG2Nyge4Mz+ldYMi9ivqYFrixRbQsAvuU
ZuT5wpH0qG5TRJpepK2a1oTe9JXpiBpfwvAQ9mfkNvHEOpvs9dLb+xMtVvcs0pehA3fISK886IPc
U83M+ienZ8KnSNThNxr7nLLNnFhEhj9hcA+d99lFQJ4hzFRQ8niZZ3fm/A3J06wTwOepwiqVN0bT
EA1fdBgbc7jWLMGyHaYVwVce57JY9RnKdz1dywSzEuxwOSjeiMcTRb7YTaJ0SMxvfs99F/1RADr9
SHkOSom15TDh0oxbPg/M24W/h5QA8o4XovlMnebX7pPfIZg3LrOlvmXcSGSI+2rY+Njih0moulrq
lC36cb5bvk7ckZ8a+zrSLlGvM3iiGmbpmbniE/q/CjFLNUXhQFmH5Be7hQOTU7bgRy69VSGto97J
3LXeBkeTqzDVxT1Omz1aNhKFn/J+OrvgGQpcxAMmL9tFmVsfc6Vij6ilQcQVAK/MHToFxPGXLH1N
7EOS0s6LbOWYRDMWxTfZhavW6jjxEa2VHE/upSRrULxp0XeI2gQXIEWq7owHpbEs4bBFEAogldBG
MUvjLDmoVNKCZsFjLDANZ2W5SCVjXzNemIym0YghU0ZsuySatRY0OphoxSfbNneGLHPm0JKE8rhe
siBvccaDbD6pvEyi6CFQFW81nrnc+c16rC9Y9sOB4krlBLZfjWPsbbrA2DF2CcCgis0T36coR3CK
fyTJAZfW1tHt7RXiT9RD1VILnIOpQ9WY3kr6VsELTSf0gaZllSvEDJg22imLorVB+ZtGVMK07217
zMZP4we9vlXd8vgL/Fd9GfMfF50XJ3OdPwfdgO9oKegtCbrvgXrUPRqx8jGy1RpYHof1O607woJj
VPy42qngbXa1myt/4umvGlc9aRKOXaDrwB7tLJJ+NTbb2vhi/Ri2Xw5aGpnikp1ZsoerpM82+FyK
LtwgTK5syApDujAQGLt8ShO8rfXUYmFGCOA8/hPushUe8uFPMhDszF3UPbrkz494QYD9PrjDmdwy
3eWNZFrG6ogIyZhVXMJw3iDL+oii04iCdzNKyMM90WK4oD50u3yuSZAxZ0KfUAJJUiwin7pgWygI
Bp5ro2Qg6Xxa0Ssojmq+kiqACZZBpo45jheOxCpfsLyYFxUNWahPPzFzCNb0i2ZouCRUL+QspKy1
NWRPKDbS9kt5UyTia1UHIiVXK/e0wHnIeKC/aSxVKo88cYbnhsiowbJNLZHdDNkxP3gFnXSgMz4L
/I9K58TfF2h/HYqBJudg7vFFiXmjpenSRnlV/FMsiVz+aIH2FPFV1q5YoAG3cBiDWwoMRtSId8J4
UUH8Vyw44hw3Q+AunPm5dl/Cef6I3PEQ8hbkybaEIGNT0gwnV3MRTbbUe8IjZ3uCksQLPHYMTh33
fR62THFUiMgCsC+7jfcU9GHiYjghWuodBO8hF9F90HDCejaYuizfagONqmkZFFLlugYwIxuUhqCU
UcAJrG4p0Dw7Kw9uTbRCHaGAjZ+j4q4Fb7TKafDpltc89I+e9s9iCpLOh9YmqiGVr4wjFiaizRzY
XARV3x8gvrCmx1GpjMy6Fu5rpmyjaplnHFTIyYOWVimRaPLRGgImpUzJAcszZWvcB2G0YfxGB17B
NdPr38LsCc0JoLuAWkXAHg2HwckhL25JSSUD/ZrDy8DhWPK5dduFS2WCkHCTSIr6fGQt03xXlrPR
QvbWcfORQMvRKO+rmlJqOgzzO5icVUgVyM4sDkkSY9OUqtRfJAYqHNHe13D1+BYsAW8k3CdiHNoC
zE2NhtF8SDpTUWPdGVhLRufCXfOgLToBW8i/ziTVTldPsU56SEIl5yXfZsQxs04KB9CMMWA/nTIP
K6tzZnqHuTKeh3iusOSg/CErS4j01uj+Rai9TzS/FypEtOQ/kki+O817DttHEU6XYLLWossWaK+X
c2kfBuB8XjfsdOlyqXZdxhLHAQCesQfHYDSYDBG608ysVw/wUMcmTQcK5c/IRcOEVqO1vf3QzbeI
eGMZ75Ms34Ql216YfdeMzWMvzE9WhKSFoDtT18bgJCl7psvxOaenKNGUlQ6xr76LpyvcZRNSAiwU
kbUkGOucAVN9auVf3g5LXG8bUip2qfmS4i8lCMqil9LU9Uo24YQAPH8wmrXVR5tyumF2IPsCBhS7
zzjd2Lm78aioSoO9aPGky5B7zsz6PmZkWBObHgJsjcd0XQVED2T5wfZgtZrYRC2JWspACx0xR9E/
GjKmSYsdx2PYPHT9VIgXi7e78IaVaIajwLY8MeBTxLIaOalh1IdU/3VoUWuXyrU4jywNQ74SFuaP
ltiUzqjP9gR0t77P7ffUv1aEV+a//NnRDI96Mac3K/pjmIyt3CKdghzbqrtqSJWH8Qxqi1Q9FhSm
Czg0AcWLUVdw0QZzZTFwCwSXIea8hADbzy5VpIabmgR44gWNPLxa+gtsRPQTRkhNSEGU4Zkh0vHW
sJjr+wfRuAawlca5qP2qkRZUde8+J3Kh3T38aYJvF6GUmYn6BuxCVFw15o9uf6c8T4m10YpPl3tj
2G82XykZ8wyrDCQMDdUi4kNkBu+NeCnYrDFZV20QzpjzeI98618N/XYooWqGSbYxyfhAGCJde5vg
uaz1L8RFrvQo2bKXKGAbBa0936M1bBY7bNw0lC0o3vZnEKemGjY6GxR222ehvczQZ5qKOWaBkduw
tn68a8wJGe6bCLQdiL1LHlAIpegq2EfaDJfYbg4USXbyN5SCmMyGT55HJGy9h8i/4Qn0mGVGvr5L
QUt5fXYL2CcU6q7wIepZVvZk2jsEZJtnYZHbDVJycrGXYQpLiA9jXqxRy6iRspSfVJDHFuNGPFuH
CIaqhqm6T0Z2W8NpumtuTtxWpq4o/0WwVkeNnwNep4cJvJU7QdbB0CYjse9wkzlYjTU0KyH3BqAW
U9Bdk3xGHVhWylfWACs7BYugRi3cl5lFWhpuaXh68mrbP4p/dhDW0taprQP3MQzA5NgwDo2HS8Zd
IhBYJppgLfLexBPdJ0qGCXcg26cBmFHDlzmdi0NVT5e0n16MOtqyTFj7xXgr+DhkEkn8NmesHnmX
yLv1obZkxd9SbuPNx8/m7huE209Ofc/BnoMZwDRbLWvhn/25wf0Qczx4B6Q+BIwR0BIAgqrGg9AF
+7p25Zkf8SB+yYInlky+5qhFOwfoCRp1l89OOryZw2H2m0UR4NYH/RMIF8AG0EZextF3+agQF8p3
Gz6i4INNTBm8J+3e6cGytzSgSZSGDOukkGCDo6cafSnma5X97RslHRqWufLPHcb1gJ0Ym7psjv7L
ZL+pftw07o43PHUIvAbPRKL8yBi2e/ndM3kbKBYmSbfHIo0ezCFKLNKKC7sd2gKUyEsluUcIMDBH
R7bRnSkmKyxvHimVyuUWs2puRqZJIXcew2qYvReMxqpdwKYuiQGGU44Tx7czmHcp74M/eE9puyPq
q9OJnX1t7HGbqMrz3CPDrOqT297gr7c9ZJpF7K2ccNuh+3aQUNGCO8ndQoadcjsJU1AIyozKjAk2
eVqgZ3lujGkdRLsMilX1106/6I6JRM4oOWy/2tioseL6L9F+lSoXvOCqMiIUiMmqHxxOVC7EeGYe
PWty2XvGWsus9Ri+IqNe+m23r11tETMkdJKGmeFwtpDY03V3X9bwZu2H0CNgOXjFkvwUciQ4tObT
uMMeIVCuqaFPnnFAY8PKORUq6e9oicgMYI7MPkv5eHK+e0rdFpvPNl/rCTAR/2TQaZBSuA79eV1X
wCpEvTEpeg0BNLRc9WOyL1zBSKhVLNZrARLOv/fVzAQq2zBpriggOYrwAbfRbWIJrUHKI/pTL9vr
2Kyz8h+440VK/8Dx/AwrEsKBfWwYQlQlJsD8KhiTxxSgTOXWJrynLjjpGvIU6FOIDoIKo7xD+kX/
OmLF4ezcggTZ5UzGEmvaWBjkcvOn9IHdxpvCOU35R2tCWqXn0+S04j4+1cz32u9ZPEwZXzUbUj9D
D3x2sgkfMxKGOGyWw2aAxpH0eys8uZmGFLfZaFhEUvKQ0hRVs3YyazC0MmB6VrERabRvi4BH1kC3
2i6/eCqxSJQd2hnvAYU2B18Sj3SpWn2ayBxD3c00sHi2c3HNGlJ0ucVUL+TnKkTJugPGjILsFE3K
XU5jC1bJ0C9ygBBrIfBkIEV5WTC5Bpp4ULZsxuZLk1KoBEUTh+tRR/giiJY3YHYke3+8Vkgw6JGQ
EiKTRJ4Vyf9olU1v3iozWdfxsMZwg4wNMW2G/ZrcOQ25j36OZp3x2Mf0q3YQZoegnrVhPKzMPDzp
qXwesGHPFqiVIWIki+XySSTacyxjHr55G9P5eEW7HABR1vhzi40voVNbDADt35ElFVs4bFZLJIWL
kLWxi6KI/YTgLGD4iLazpI9w0j9cnGsPbaeO9zxEAWNxMS1bMZPbnVnw92T6a417PEXFM9TxyWAD
JIFpVxMaKe9bSdDJQTVp8tzBP1vuOwppNUnHxgPeac3DouG0cjgPetkza3+kxb8MVTYyrtWArOlf
QCSCEpo9rIxoDYtdFRspk5msZDoxVFdFVrA5Pia0XyLXTsSSLrM02A/VvykKjyEaocFJgP3/+eYt
QWzC+h/t+rNNPSMI+uacbOtnls4LBWEqmmGhlsulMBd1iiUQlBXBaoEPWbVZM0ucHVyq7XPRkb80
cuJzzusO3ygWY2p6qyf6euYi991dDXJdsNWqtgn0pb2ZnWmbYHZp4EJY4IlKuGMJ/KtAyRRYl3bP
TGs1kD3wAvBTkPIMBa4JF9hasQvPsAirY0kX3xBJQoxGPdwhWTFKk8Et4pjAKu4CA2UoYJJFEMRv
3YjgxnD2TIAyA5lZudRihiawAiVOc+lc7MQhpxW3u/YSD/POZ9fUMHEGVz678aWbXhzzN0KFY4Px
aIJ2re99kX0SUrHoS1QhTEzLfyMK5JI8oCARVMWUpIJenGgWbTIXPaVodM8UIiMn/pLifgpWDNpG
LEwoLArno+mnlS5+obgsLW1iesKhK16aOdmUGNF8UN7pOw1TKVo2NzseFiSgSXfvyBvZYAePI0a5
G7xArDNhYyTYucjHjVqYn1257ghR1npGPvT42b2zELXzUMrquaInUGikYCIVkXyzjhY3QmNIoYmW
i8ajRcZ6rpg5qYFebuRQB8jSpb2qilvL+d5RYGJEdwMG6Gr2wz3tzhwCU9kuUcYrgoiSN/UuFQwv
FF4zTzkCtB+OcH4B4FX4DgfFVEj5nTJ2m4Sac6zi3QwH5A+OA9szPbFcCaqjLGPWRv0mwpsIx0zc
qo4BfrVSXm4ijp50isq236eUHXj1y4AlFtNLEgi4+fam4dsfxtVW6BuMN0s6cyQxFdVI/UQQth9U
T0wSKbhHwFuAk7Dt6Xhaw4Qjd4oXHRpQr7zgEWR8YCHeC+ZobY0ItNYz88tBoxqFdJIZSjL1Lhxr
6Y3FBmgK7z8/Yf4MjSOVIqIp7ZR1HN1M2ah02Ux+zzXUX4uwKyTuxXwsYTx7tOcy/NNy3vDmue/+
NCQGpSH2McXmSKOuV3wCPWMvMDakyQF28Yx8s0Rpqox9if+phweyzteCprQmbRG5D5WXcifHSIv1
nLYjPypUR2C4DOJVQVSsmA1g9YDvQ3e/tHxmbNpfkAzPH0BzFzYDHuGiHUcIKF0MJ2gRAydiiToS
A3uMWBmZcCsQk6XcS4/fRpaf5fSu7qaZnWnxF4qGIPVuO5rmjtkHm8+aBYtjk/PAZ47NhZbdsWIN
UBI8+dOSYAJtwwNdzdFAngMhkVefg7/W3oMEmjzH/Oyv1FHCKsDIPxnbFfw1/HFL1SG2QbXQDSzf
fo2aopQrt/hnhh8anw6usITkad1sfw3xNHSwXIXo0aN+g4Qo9ZkRIK6K/U+/+JU8t4au9mv+VtJa
8iXgxQ0BUvBUsDLixzOOx4Ldaj8u7OXw2aB3ZvfucZvUx82msOjMX8GjgAsONqK+6WcTPOaC2e4u
I4qRV4sOiZXgyOe+4GWzNH0hHW+lsbCciCRDCtDlTLt9gCjjn+uvVLECrOtpBAkc0ibWZGT47caM
xqtu3+B+8vYyfZij48iyhyXCerB+WmSh7N9ytHi+fxam2PCohFxai7mkxECo6h6vjVbQ5t/Bgi1G
VsUiqC5Spi9VbfBwfphUJjpIt1KRoBAJy8S89t50UnNwLWa2NE13Bhy45NBk6MayLqIDWljdZMwO
ijxkuAZm59hjPhj5ADD3CZwXkwgtG+NhDadT2PIQw8o1POozt8x36bQucl5nluJPmlFeckN7q40e
AY7LIVJuxmH6CDMCUNUov9aJjQcKGVFHTeiy6lYD6kHTo/Him2G+HILiLHLkn9a07uVS+g/dSzcO
7vMUec5g4ZKtGMjAu0XvXCIYUlpMILO83rV182Ny1zymojEtZ3rTKMeRPm0QUWfQDIxbM9B9O/Br
fTwLTY69kmJOpyabe7LdiKKIdd47Cjg8xzifskwxTZAAULiw3VSzST5ojYfUR2eFWu0nJ9iPmr7r
JPHTRYVwrdmRDk77bjBzJEg4zfK9WyKPJDi1Vdk2Peuq7tZH+LpdFnht/n/YRwzsg1ejYHchguSS
DI8GDNqkf469sfV6by0q/1ViphPvOPYh7fDd8fjJ49YWb53H3kor3sk0dyjYK/ttRHeZk/hFs3yR
AOa6jQ5MsAs6Jhi/ClDFx5OB+Nzma2cgz2tgemLV7dGu4jfIiI1pfBk6atmcUgkiI1vlFOsEm2r3
OwLbL11yYagxGoAQknLJTU4wzC52z7I5KfDDBR9l2z3V9d80LqXLJWC+bA3hnoHoazA0a4XmIcAd
nJFNcSLUgN3g1SP/7Ri77wnzbR7XUauXdWxt/gMciPYUhViqTOyqvwO3Q6un3cyK09Oah9U/o4sf
02Bh43pK4PPKY0cqsGGwcy26swCwVzNRnvKD0dBLHStRrWtgM/Vw6Sk98Oc9Og4GByW2RxBBgbuH
NeXWaQDB2d7RN4r/IuTUdIFGoOiZPSYfc0/LKN5jhwtIa6isjOz/ZK2TEfzjJs8R5IUBEHd4msS7
IlTUqA4VNad3EWgiWHKWEc925yIUIkoG9giwE8lyss1h89CAsO6W1Z/JBt3/NqklddrapnkkdL9h
F8FAm2Edwjv0gkVi3UUoGKOFi5M9JvhLeUmECU4OZ5V4n0hxd6JT5eGLJoSqoBaPKsZ3+LHIp0CT
ybRkpHLmq/2fIgSw96yhgE3R667jiDxFrLERjpHhqNufLur60XhD0wFqlx/Zs7MC9+uyZWli+21g
QT2PpvrjmFvre2l17AMnJurqawPYrEMHIA528OOEzk0bxUZjgJw+DCWv5r/N8gZNkr5pxJfJ/jr1
CHqL2Pp2GMCKR6C9WxY1KkS9yrNXuCUzVBVJzoCJjY3FC1zIaB1pwYfQ3E2jWeTokctLJ82vCiOa
hZ21tXJ5MKVUDXp8SVoSx7vs7PNSgDCFdvkZo3QYUJOk0aOT1FXVuUn9lQX+cgZvZ3EKTEhuOuNP
pNvaeY4HrhW+DoU903SOkBkefod0uIYcFQ09sVT6tm7H35r+MhzMLcvalokOhehosvxiUsBql1Jg
ofvvUTqvCtroGJVDPwTr4r0SqLmKKyIvzJEIcnIHTILdvIYZR6ttptkC5unM0BpWHntYqberKZPf
be5fRmbdaW49I86qV7FDYLPNrzwoxFXjgWRrT11cnHPLvJQsJKSmLyt+9wQzWZr0RG5c9S44GkoB
7IBc8nr6EQ2q+uiCm/h2AHe3LdCURGxj7G09MhoHw0ltGush/vQaiRNilbsCNj8XRpBSw1II0+uq
ihFnFb1BjiGSca15BrrM+IvrGsmzrF7VVck6giEEu6FQc/ZwOECMYX5ycs5He1eygiAIbOdq2hXD
ytdodnTz1tbx/X1BFLlXluu4J6kvCr6FWa+QWwzoT3zdhhnBWC2ob6pE8UmTcupgk6JOUquO/25i
PpzHnjDKsDpoob3Z6On0kQSohIur2+pbMecrszBfJW2mCFgJgCtoEXU4pAYgJL3l7hvUd3Zuf3OA
rL1kE88kynOusV5/aO3D9TXyXuzzEIUnI8BSWZT7XKO91kKGw9GqxS6htyPqsuFNSLYs6blgL2tQ
E7H/pR/MqXPfCrioRejApVeN+V6mO/dRCQ5YiCxa9lzgevbzB6RByF9zg3XanKmvHqWJ15afNHNg
1yAY89bcNANwQMgOo2BE5UKD+LQbZIgmVZPPWkTaWxnubWQOLkdIeu/ob+lNyAsjTyABOJT1EUW+
vjT7ST3GCEUaRX0IIWJdK5bNA90yxHbsuMV6FgNybkRsNlgcGNaBuXA06t7prcIrVOuEBXVsqplh
21wdjsA0DBZ5+haYeDJVb41OWLOAW7Izaqbguc3hclKQGQwH6yKB0Qk5SQ4syWBhjenXRC3l+N4K
S14ERVw4Hr0NYZUoMUIeOzHQvtEPp1i9kG6iII1AlFSQdCKUO4KH1dRPocQ0Hfw2ISChApPiybXA
AGI2sF2czmMGZiTs//pGbYXeChVsVcy078lKLX7UMIVwM0bHPyoALYVoEFBwE66Q24esuumGScno
wtaC6HNroUElHnkQIxOCTCx29BnrPptPLWwImqndCPGt5M7MmQ5GZdwyqudarm06HMu+WAHaRApd
m4ABj7Pk2Pdib6flh+mXV2SeC6W4tML2NUyvtqI1guqI440Ex1ZGCOjtszneDSlhIb4M/pvbMKO/
6c9y6euvSv1fedgacKuxqFu2yOg1Eo0K7LMtp5DrHaTbIQRAp4Wpu1AQmlxfZz22+xahuhecKMKM
vPnWCp0SwiLiEUm3WeIlyY0VXLGvEsO3W5mvWUNfRJGa+f0iHQQNHSRznyoXtKN1k6TgTaStoSCS
zbZsWNXO3XZuzi18QasgHXOrZyma/OaA3o6sjA+DtjMJ7rK5xCox2NaXmOgDIBpFZhxUxpiNDlU4
hz5t6ebyXY4zzQS9lmh4eEkRxHbcjjr/mmSnmLsdXUMHInSe/YVMK9oY59Pw5UzvCu7m1ruaD8ss
vaXrc7qGYhtxQ/X/zCLJKa986BVo9v1oXyIudpJulYzRqSjOYO33bqo+3Xzimz5Wv861IFiBwNqz
NhX7buC9ZczDe0QMkbtqbRcoHyY+n+C2xIRKSZOfsZycBiDHFj2Q4b3afQqPpmOGMl7CqmFtBBAX
mZ0V3LLZ2LITMIOtQVnqAkYYtO6jLJJ1+KK7xlpi/nDTe6pg5Q77djO7JBqRO8aWdSdlMKsXl913
05j/fCY1QC+95LWW4dZiKTxb883yQ+hB5aYHCVPkH5ajH4IB5TOcOqCM1ATMh8TSZIcSRR0TEvRH
+V/Rl5ckz79lhsaZxzXN5HORu1tDEe7Ik+yNHV7INWgpFtxOeatS4KFueyKab4kfxoxJ3pzYDj4s
iazABOjU6dZb1ZogMh4I5mDv4JDTll2cL9612Fj7MdouKbxHx+q5mr1Xt0a+co3gCjnJrwL/6g4Z
ZbIof90Osb/fNRe9IisFWUas2c+KVEbGDD00kyqxbqKPdhgRE0cEeLxNxntNd8Ov4yavrkDv2T46
57tChMWIGiRGhB7chuz9D7oRruGn6UPNYBKBWKN+hOrgTTA9hHB3eJvh8+W6w1rVZAVc0viwmwv/
xcYdCWyRyoP/CUESaUh9iAkm0PADGQ5yfbLumv63Mul6vfg1Sl68+REw/dfBxQ/jDojcE0tWJEaS
7DAdAfSMLIWfXRQMJNGthejYC/3mh4QdZEc6YbJpl50Z3C06qf82OTFLIwLiIpxigshJzKSJ4N7X
SA7KZoceGPAPRBX7XepItSnAIP6T9/GexVsL1q3FV9FH/g9DmO++untHviyyuWuKMgqyeaBI1iJE
FI28NxmOF3Z25UvPri1QLf0+oAmf2RVW4xYYmag+m/AvgAbatulrxl9qa0wLtHzrO5AtUvsYirfQ
/RxIhsDZtNRhM7EdYPNvvjgOkrkf9ZP5nRryveLooU1bb7yDZAFLcTa1/94IGzcGJolmlMehc24W
7BjU4UTK4TqPPJIrYXQkaJdSHcPngzv21ENFJ93hLW6b95C541OuMVFEwJQEzDPi4pjWtxI1l+tx
zlHdNL+oWmyPC0CK5czTPunlK2kNN3scUUVoFSmNHTN7Qj3d+GET5sv00iSIxPZ4EjBlDu53nLOt
aSbWtCn1BPjQKf6e2bC1uYZWFqI8ydY+Ta5N74tbqMzWTO9thzp4/M2Q7OXeMTA+PWhb7Fby5NjX
pDaBVDQ/jGxPr+qRJ114iwFixovGJ6jKnn0awzBfq5rRqrcSFCwm1LgZdjWOtbIDTotPecr3tX/n
o2L2b9r40AeCohw4dHLlG2x/9d+Q41AC4GHNaCJRLb2Z9ReyUNq7qGW4WK6Tsdm46Go9Zls549bA
qzb6aO70IAYFjbeWotD23jXiHhqDtI5w+RPqNkMJqj6fdQcz+DxMiY1sbhPhQHZn/Rv4nY2fyTIP
cICZZz1FXz2xewlP43iX7UMWn0bhbeL6K0QoNcsMQYLzrwgZ1jnpcIP6uTCz/pJH5WluI8BWly4N
X5sYmbwwwr+5TQ6VCqQ04vDV6HE9+EDgjMj6Ip3nlM7eBsY+H7aJF+cqSEkSA8U0aGfEDNjbWhIK
I4faMAHkhiCPEUKvk+QLs8NaxOJXzcOzeC0tj7zvwzR5/9nFKgR6hvCxK/QrabOAnzOHiLYofi3d
8d1pEAG/T9NHGe2xvynil/NpBkz7Srs8Vgyu0FCedR4mA0fZoBlPIaU/sZeLTL+l3Z4esUG/TElK
YiZA9fybuggVzQvJB1uyBiJaVM8qzgHXq3JvrCIOjc4XNjQeY5Vugvajbeel3uZsJgDZMTTSyJOy
3Y9KXJXmPZVw3RmlTy81ypjCZ4M/cs+bYutUioT/kdefUCCrhuFsTnCvsHamO+P0+GKO086bNC75
qH3DUWXay/jGaC9l1xyYj7NJaVahRZjdPO174znWMszL2KWk+whzlmaGQgUVTKHnl5Q4OYeE+NLX
2OOy7Jm8tRHYz0laPhTSr/c/mYUWMcarTD9Q1z+H+j1HsaUR0aLjM0tdeeGSFViKQwGlpUMalzv8
A9V25GFo0zf+fIFyqXnYRQyejBELZarEGSBQw7xavrqcd+xNpvcS/0wAmDfrVBrJcjbegl5buk7+
qgYAKi90nBnfLYIdAoeZQcnMv87Nl5Ztm4Ei0WPrkqB2tSlwsqYBimEv6vphJPgobmrfC97gqXXZ
3fhr9bvn/P/GAXAekvYBLybiBA4/agF8lljv+UW3Ni0vsFiFL18ausWaEk6tTp+aOhtMjcTdKPf1
F5zwhZd91wX66eLERpQ4o0SRn3ax3rDZtvdU7ms2VAEvkl4k+MwY7gVEAhoeg2JVJTBFCnt20F8e
j0rPjCM82kOI9bZZx55/1mdC7jWMSmIZMq705mw1sN1of32+igo6DyzF4G31tRo5GQAWxNghVZ0U
GybqJ5sGExPkhok2nRFhEuLN7NGJuvFLgIRIBt1tIAkjGWDpUTgwHcTq0r3MSaGSRdVp2tn8ifGv
ynZMsRFgzOrY24fKPOIkp4HJUoOWp8orMCf1Re9c7wlB5N7ACISIyMYU3D2E5QNgbDMOvKlZCqUI
GYb8t8rJv2t7c9XXILxg/JlJu6yi9maZtBmJjK5QZagHajoqBhl8vdk/9hDdmHwy2gFQijXY9bIN
XpnSBf/TMgLFWRu5t6jECyaHPYlCIXqJBuuL1W+dmUMrRycUG3+2xaVvu+mV5FtGGwKklomwGN3h
U9gjNdDlOpoKiGK9TTPEvN9jCLiQj4F6SF7VRJ8F9ohGzbkRLEXil7UY6Roxyk7oQGkEw3F/CaJr
BewB7Sq8HGszHRvj0ttbq3obOtZl/gYTQBiygFQtlbWbBA9CTF1GEBWFhyYZKXlkKJpbmzMcKK2Z
NC95XHGYkT1M+CR2ZWre7nmyxmXM8iTVxLULWPPF8TWuTgNeaHOoj1E+HuMS5EdVgNpiX1rxYXZu
PNDcTfsUMw8OrZ4TnuRezH7+zCVuDVoSDrxcf26N8dpHCj6UpNDj6JSQiBVUCTpYdXhBMAewu3b5
VU/mD3cUjzzc6sPAiNgYFkZbE5PunyLHf7et+5RsUqZueRwsh2iku7aifznHrPcxpshCoBovG4sk
SSb/Flzc0pof/QQlgZKmeXSMEO45KcWVx9PHinuMrzp+pXpEXZz9qOsfsp5x9TcZxqgezE2HKxNb
Q8GXporkqbOdn5Edg4HrdUrWWpP9DAmBEl6Ks3sdamBxzPLZJZqhh9Cdj4QgsD7LRsKrV6HN9Xvr
qvpm4/zlgMri+OwTKzHZPxJBddY/j1r46E1iEFggQ13y9imnSQUU3lhuk30F09zNg6WZNX85nJVk
BhP46lMLCt5E63dEg8QcFDVfggoIvRvzFsXsjIqtZlGL4XyWdXlBDL4JWdSwbF3mpfmiGe9ygg6j
E3Ba/hnVFvVdh3hHQTV71gYeVmtj11FmmPGLanfH1Noi4XflH/HyT0BfYmMfo9XX+yPA3qDh/wbt
0Pv2Gszt32FOccpA2e/J0wCrP4bZbdTMs1MZL4EzM06IX4sKG2ILa7PN/zkEnUPvw3gTkWMNwaEn
ziZnR+FudGUMynCvjKTEBMhrma7d8i7Zpn6/SzLmgygw2sE540VbjjM7sA7oIJ1sHAL5xHBFVT2d
SnFnxRsVOzZ3RrkZQn4X8VtHu5wlo5e/FoEB1r88tf7NbRqMPVCfqasEIMeJ/YdZrArXeQkqqH7B
PH00CfIS19xHtjIIk5eB1PttaJgE1A3L7Wbp2eHGNlyCPidUkO4/vQfW6r/U2sUGtw1rVAnXCgIm
3KXT/BMMzRRVio2L21srJVix+Q1G7RxFB/5fJONa647hCKMfnz930tyDSMRPj6qmdzk+tPe8fjNL
AmNwQxr0BszhDX1HlGxJ8SxBTHppgOYJvTNaMtl2l55FkTs1GFM/pv5ijBA+wUjMCBoPwLbIJG82
EXpg+S8jKoGmnDAIFLRI+V60lBqGUA0bjACU7msb4XnKzh1LNuXuNLQeKCB3cPx0qWciJanwqv9x
dGY7sSNZFP0iS7bD4ys5zyRJQsKLBVzwPIVnf32tKOlK1epq0dxMO+IMe6+NDJ8kAdIUnnLXXWe4
AjJf+4rCYpPU9j0M0Mt3PFDoESPGUq3bLx2ED12dfjR5tPPZ6FojmUNQ0gtaUMQvbSQWbrv1jWSd
+JIeD3pd8yAjFCe8ZO1Bhh49coT3HJUIGceGbqynMdtgXLFd3lLeyfhj0ADsuvVxLvPn3K7gVxf6
s4zMh5X8S82Q+Ae+ex2gcaVBE6w+s+7PzQ+OhqEWB3JmgeEJ/I0veW/qo4WqO4yRV84D0sMMwBvK
wpZCjKo7Gn8G3Kay9g/SydjmQZNtFh5fpdXd/Aj90NBQr2BaMT59Da4oOUFEui4qPuNZ3+gj+WKT
uUQIggCh3WV0WP1Md46xDFHhheZ3NgjKbWgdHth2igGKUcyK0EOjp1bkrlpyam9Bku1m2jceccbQ
0GeTXUyinwmypMM1VOM7ZS7yL6y7VccyQNQKgYcHFTe6E3xbDA+BpeBPSRcLBEVPvbQPAkZfgQs4
eI+64oHbLqB9x4/WIbZmcTysAm1nY9EnExaB6yXXrYOhner0p9GRj9XHjGsj8YwlX5tf4+RkRtwM
MOuZSmgjx3By1HVjaznIKxmG9uI7w7wdD6z8iOPywQmeO48HhoyUGFZpjx836aMlokSGvy66FnIP
uIftsX4JaupJIaxzNeUIyeG8b52C5FxhsdtE8gcbhSQa3ZEnaFCrJIipvcbz2PE/Dn5Hlv6WOp0Z
z5Mho40vCRBe4IjJOZrqr8wnEzG0nhOMkdQLR6Vh0GeuuA5LOyIaANdUEqUhV7YevbRMYELh/5Vu
vuzt9aSvg+ZROCB1GJAajJ5zVGbGaCNewmVmNyt+Y0AA7tFRWL7qZAWnAlsssxaHYQFjBHqD6GAg
8WI13/MVlc6bIOTF9yiC3eMcZdek+Dt2NxZK/ZurHHz9Xll040TbkV92Gr34n9Mw/uhSbduBpK03
Xo/mtu22IVKaidCGlN91nspTX8fL0ga8xRbDp4fMin82XoYxa48V1/RY2F/4vSSWJG4XBADqyQfi
wdzYRGenozQ3txPkLQbLvFJgCYt3la9QSiwYA7S6CHsNnUD/6BG+8o8ZwY+PEzemJEpBh8NCwCLC
sXdLNGs5Myd3fqp5oUno0nJFrV5hwII2Zd7KYJ+rbGd8CxLzB7brfKnl8IvmL7IcbIl50dr2Fnc8
6CMPvh1vUWtf/ofOYsDxLuqxRdM6ZA8BUMqlGbSUst1bliPHKp2TfWkRJAC8BVERRR+5/9d2aFzJ
upY/RUwc9ytLAySIZ0kSnwOJh0SiqY3WPmxRJgGgs35iSuKOEALPxNovCSDwFBcrSPAe8vzlk0qQ
fdJwG0wpyWfVV+pdHXmsgmYXN/Rw8bQJk/rTdrQXJp/IYNx9F5abKozWvY60GAEIomHi0hZlkGIS
ImnIpv5rOiKN35kCKLeNHkQLo/8Dm61qAyTClvu9KfC49gWGQPAD39IpyLugXVpjTCaYCf4bUYxy
WoEF+N/IOwsaa5c8zhjTgzkOEFOJKUx/y7vhX/sBqfECXTB1AgqUurxVzgrJpNEQCz0SS2e+deTu
Wn9k2A/mRdl3bYZ7czWh6OYwKQ9py0KLLOA8XeZ4lntXksr+qU23xiKUl10TWZztQQvxh4KE2JbV
X5Zky1iGzDWtjR+Mqy4xCIcGoc1kO0X9W7nbwt22/GUJGX4JxcB+b8eEzw3/Jd5Fi5u7buQbO24W
vXOsOhJ68/c2PvgsChxxSjgv27J8J7N5CEjM4KQ1tZtBU6n0BIGebGZz/n+0i+83Cg+mwmughu54
+cKNLkhF/cKy3xBn1vzY7k/Q4tI1trqMUC9CNSYq0ZtCsm4INgj8HdxiBCbuDwNRwlfBjmEhKSnJ
JAR13ai+cp6uiocdrIJxFvwyXC1tccmORa2Ureq3mgnvna+C3IUCCHnK+2ThFK9j0p7PirMru/3s
/cRzfzDV+pt1WQNeQ+jAh9E0e6x0NA17HSwXD82TGNN9Mc6YeIddMfJ+Wvmf4TefDvswtRyYlekS
uhc4dzSRkcCBD9IdRA7SawuVc2nuJuclkW9xAy+cjBkcaeqZzNNmichvjZJpCdKYapCSsmzXwfjw
vNMUMTNjbB75Yis81mkO9lgYIdaAkaxguouPP3OvHYJ1L8fSakXJHrH1uuF8FWjFtBlmWpvevAne
w5iwsTFZtqFoKo+qkct4HcODzOUnvcq2DcxXz4MY5ZXARxMoIF9B330Glr0La2uvhdYbjlC4KH+N
v+nRJupqKPutOEoJiIhKB+PhBDfhHACORXp/mLD4znX74XEPVjI7dCQIBoG429jR0n8o85hg+6u6
1Ck+o+RH+uEVACLLAZ0M7rHHWRdvez/+YXr7hoL/r+6MY9nq2wHVaOHDVAiKfF3KcU12Z+8xNrUR
D/Thbz/iP4pD7Ahdt07jH0dgGxjKHNXZsiD8LEVjWTdQPYtVw8BDbbfa6DSBE7Z4O3KsDb4Vb0Ak
UW+j+0rAFzk+iTdfEEE0xBll8mJ0OcUmsCCIIDza2bJEoJxgyxHIuYQCRwaA0io0X5yq1ZHT/6pn
RDzoR8v8HueHHlYr22OHg0ZbQ9ublmBZSGTJzX41QfZzQB5M3g7EvqtO6xgmkovkDCevT8bYwK/p
AiGJit8EZ0V8dut6LycQduU73GZvoGG314WAHlW54ixza2NIwJUdQikmayO6TrBQi1r8a3o+NoZE
yXA3em1Tw8Lr5nBBM4VZahHknz3+kyjgXK8W/p7nM2ErnUXdVYeXqieQ61maTizB07snBXwHth/j
sM4qjbE5QGKisMZJW2TNDmEQ2BCs1SpMtWWJT22up68KltllX44GiZQZmZ4fR3QiaB3A9CS+WGU6
Xvg6ZSGQkw+mBhLRIcPWpmc9jQ52YGQLzIznDLVO/Gcj+3Pg/9lkYYxm92Qpa36NjwF/kom4qXrL
S2dvE6hTo4tyKE+ZiC6cjqU+cQ2ZMpowYWQMTuB9X5xnSCigcHvoGxkJyTbqa4vNPyjPRQ6nKNM/
++luFN6yIpdzn3osiZDR5URQxF9j2X5k/N+GfYKONr2UAYaarHvRnfGUCZI6ur2rlW9h2e3tulqX
pI6iPtxl5CnMoH/MCCtnTQ0PizCDyYfzWQB51NHpit+27hiC5ruIFrJ1U3iFM9+VgnaLXalOTh5l
FhfqWyBGp6C+rPP3sv+2aPj2EfclHWJKJkq1r7nWsU7Ph7nfBOamd1a+3MSwkAwCLiGumIhNPvr+
nLDa1eghXHFXl24Ia8Lm5YapiqeNwulbpvm6io4e8mqAftUh0N6l8xNA/i0OPuJfVPew0+g1N9be
Y15ogiZz0CFPDBzy6i/On30mAQWrISBD5Dg27hKTApocrMLFGxrphQm6bWJXBI6tMdcji1i8BFl6
bfv7aJ/s5j2otbfRdNYlg0zNYyibrQcGHTlnk6YHw5POSlcxEuIv9t9acNKZnUV5dxBefdDwmdOZ
xGT6+O17wvxE09yj1gY7OWC/D3reuR6CyJNPaZWyuRxhBqo9e1w3iJdpF1Fwz1Ks8q66Bfjc4Eq5
w4p9hTWOmxHdANmuzK7wC8CEypmcM0dsp4UdnJ0WpyO2lSGyiVVM2b93i8Et0EFT/RnHVmI4VwJm
H6xbH77bhbMjW3ZV2KiOu6ahq0XfTyiBQ/tAzBfSDutJ+7QBWCKpuiXOzaCN5b6IPxsBmhR1XG/s
Ce5Mc8ADh96csW0YxdpzY/aj95b4dt25DbqLMYpQFr7sgCfKKlDQMU9ycGhYaI1KbMjgcHLGT2il
uxiijEnYyFfdtZ/OdBPcqHp1jYkTNIPhYA/ZNi4BcBPwywzPYtq+T/0/Ms9ZbRrbgswKu8QfbgX7
JJifSpdBgfStbQaZbkxobWrv2adEw6JBRWIUzpZnovTwP/k4nWoNZhXqOnCDLpIPwfiHJJ4xQYwA
Vg0tkksUZoGlh2uoQenHa7eto57+bceDU7ggcclgUFHkjNEQ6MQMvHHJ5mzL+3y+B7wsReTsffuk
DYAHrm51bsNHFhn0K2LdR+aTcRVUnMyD95YtmeiVK2FUzxGPBZTrtdW4PR2as1TPTj6hXyMO3SQl
CY1fD0JckkAGVz3t/kSrCBEazZcBc4XEWvLxaiPaW4i/emRkKB8GyEalK19op3RvP9bGzie4NOZy
cNCjW8Q9aDRf60qtVAzrYPn2/8p7T6B4mI8ZK0nb3qhlByC+LjkjUxL5r8HyXBoQi7bmAF83WY/p
QzASctm3h0SeTP2uHy+ZQkmhta5/mpoaiJlK9qIkEmb00lM5MMwt/X4VN/Upb9hekifRZN8oSGk3
1aZRaUPS53YgtNxi96e8POoYgGgqIXvZ1kfLWTXLYkeiz0pHHz58meTPOxC7IvJ99K1t/uYunpWI
W4gXIgl2vM0hMmhiA2Epn9JRpW/j7CqoDb17SL0k6WJt3OmmRMyx5uxmBEOKAWMbi7tFDO46R3Wv
wzwo5+HPcCiqIQtR45Y6FmJW4CWvdMowzui3s4L5EARZVgtTLYzq9sVPdJ7jVe7pG5nW50QTSBHk
smr0UwqDqJXHsA8J18kwr4878C9PeviS6uZW65BFmD0NLRIYm8mEOxl/utdfYpd3SIvuYKcD514O
F40mHA0Klh4XqKlOaob3oiN2FB5pND8j947feHuvxgsmzjo8ikiouG0Y+OwOijx7HrV27RvhtacF
MKJBHUw2+5jqUlnV0XWyg8kJFgfasXGdtdPIc85iUUyfNqergfYs7AAylxgSzVZ0C8MdeJAm2p6Z
w7zpcMPVN19KLI/OvHMR8w+wUUaj3XqIdgho9a5DnHzlqTY9RawUS+Gh+4tgHFn07WaavLmOhzwe
e39arWghGH+62hfRsm9a120myc6dQ0IAADaPBvNBou0NvTpJab1GXJNGeM5jlzUtugwZv5rgHvzG
WQnSuB08NtkI2vk3KpC24m7Xg99MtHtEeMeemYiGwlWZu2OKZatOn4do+lYvSDHQAkJfKvwvgjty
Fq7TjlXxKeEuqpHoej7xhoV22Onl9yCudTsth4Eud9zEebsZnTeJ3jrt4VmXZHEibGnkztH9o8vc
LKIVFUoxmOXXhhxAg/UHnapfPrz0LUcUL6xLDIVWRx+Aj3ktLYEBTSLd5X3r8vFlwjm4IVUH/X3M
4yPELS7dRdUHONrxcbq/jcNQa+JqQGrblc+D7W3aZFqR3hWzx2+t48BgpcfxOpRy45QwB4DWVQPw
C7KxCyR9yhvaUAo5NlOy/lbT9ec+tJXnqePHTDXz/W8fdkCTPIviIc1vbqTr7In72P21XFKjcdfn
x5hUOAL0FRsxOzI3Tip24/A8Im7wTcaJxGGydd1hF2MsvZJ6ByAOdJowmRBiPsoZANYEIXJp6arU
KGjEWDw3fEnVC4CEReUrtxbuR3j2UcsvyPaetzqs/VMF7CiO/wIUYXBEFy57KHK7Gm52NqGRhaB7
VVnZosC4ncM2bma62REnIkIQnFAaAVW55WFVpaM6uvNvzb540up1iKvSNtG9/mr5K/65Jy9++3WS
cInMf4UmmCfZ5jBga87L/1yzaZT+ex3/aAA9opsqVR0cIgDhXU2scxjEk3cEl12VjDcB1WYU/8q8
ii+WpLQ+YeDXvIZANmyQQ6jME2/m1e9uRsdCxcy57mvGohhq6nlDHt02aoAm9VwfxZE54PSOQQyH
L35qExJd5C/LdATK9KqkP4l7dRx9WzblubdIOWez2/gWskpGITUlkqTC8f90+93WxmVbXDUn2+ou
diBzq6Mxn7Buj6G7dLkLRgGlYPiInPhcF2wCTLfc1EQ9SZxy6jtOogk205nxKZtmPyZLfBpXqAcX
PTrE6NaR9chM1YIb17KiNZFSo3UcKgQR2DRQkCVRhG5pXvtev3Er56VrvE0TI0aMPiyGRQmfhQWR
POe1R1iq5ktzK5dIEglaeXPYluX/B98c1UpIoqAKWIBn/ZvOnWAB39NDhFAIX7KAX5sxqhr6dbjz
U7ZIJgqUNNtVbzUychPX85jQeGnffYVHCsG5h0/B6g51JlexTaoy62eZvdTkY9IyXDyHf90po7a/
EpRGFS6EmF1FnaOylvNT8O0SHzEBz+werMwmZ1W11ascnO0cybUXk7CNvmoyQrI4INfCnsxR+BCs
S3lYrnWURkFL0+seA++WGzBVbyVtPY7FCYcmJyvgNoPydqTySPXfIT0GPNdYa5nvqjBR+07mz51w
s6n/i8O7Vr2VguBuSG9chybfT1GWKwRT6xwETmjMO4oL9WKumFCxk3SO3nBoOQxO1EJeaP7L4+PQ
M0BheGRE8uKyrywixgIkHKAjfmoWOoC8tuLMHuatQ0R14aJpwtBPetOyTR9xCHEgelU+xiF5EdBk
s1ekDei1ki+Jyqv2EKTjpJ1YkfUE+NqI52HeNLSrSApwDjAkpRsvKPc9KBmx6alAL7O8J/pPU11H
LN6oqBZicHapZK7JfzZr412JeQPqmT4YQK0lKxiAHnYzb3q3o21WfJXNuz9661QBwTkwo0uQPATD
gyz+q0XEDoG1BrICjSn03MAna66Zkb2yFeeu6w99Xf0a4bQbsobDSpdHvR3ZxdiHQBBJ4LL0dEmH
sfTfcFAZgRj4J+6FM39IUJgQIAflx4RgaxC0nSErz6x6s+d2HbXUvsm2qM9D4dFXPwpfR8P0w1gC
EXOnIKOVC/7McG6KeRtP7PzOptGyB+yfy0ruK9GfXNfZ2p9WWO7VbqusvF2RAxUJFZr5omlbxuEQ
iHFWYpPH+WIgPrAY/CcgQqSGWrQ2VyXl0iS3CUWRzZQAidAP7ddSKOB4z2QrkypG6P8PXQuBfyfJ
BymcWwzy2zHAgmk4XBEWgw62/KTEUFSMJmHKuCiOvKAQMyQlH4S4An4KgprK7zf17D7XDkG+qIRA
kRczcx5Tnu2RdipXvYVd1fSLqLUbYGt23a50LTzXJu9z1XQgdpC3NaR86NMIcKK9uDTls2+SC5W9
4HVLYLAZGePz1wjkZZPvYXxuIWBdukD8i/P6kWj5pgr4nMZdfe2QbOo61NUe5G3wYnkTgQ8+eQom
m2rLxC7tZV5I9K+8BkLuVQgG7CpyZQmvnq8F0ve0txdz8qpIJ0IjKozpWpzZn3pLNoKH19LG90PW
Tkbqqjf4D/XfF4yPMv/Py7KDnrusBEmmQXTvayRQQZj3kYV3O6Xyd8F467RJMVX3UyfWU/6jDW+B
ttVAr/gpnx92NIoKbThPStFrBBddOn9xSpdgZO99ZW1yPz10Aot/rdacsNlipihdtnL9dKvZa/mJ
OKn2Nx1IRlHCWiuOfXJFwWqwsqXsQGOCEAQ9hpPDfqmnZWO/4xhKymI32+NalTmpCYJaK376Oty2
4ydXs84Op6hZy/bms8zA8dflXmImciF4epxUxjHEuahPOx9UgwahvUcnXJvbjMBUc0WD/NT4byw5
XHSV2szPat1Tg3Vi9nzk6rhQcHTnsUGWSA4POUGI2m4GiQVTP1nRyYpvZdafTPrCYThV0dnyghee
P61XER6rovrNYBtHLYlEFn/1O06XgE2O39xGCkcjeK/Be41xdBUTUfNM9a2M8YBnP7fZL1MsChnj
dU6nM9ifzgbX4+LUIzuMyk0EvyWEWvc9a9LNCN2MDETihXCc4W6q9c3boF8dsoAl+aQNoDuWpOCb
DdwddilXTuQsUK3jW0oumDOfsH3L98w2923Bfnw+DjyRGDW3rg76EpBq1jx6yr0SBl3PTTUByBR2
vB1iscmjYB2wA7bJYmrJf4pGB30NOg9c5wIjVQ1gwT6XDiI7dCjVSIZDeYjQMQgmVQKND5VtRfAW
pc+cRdz+VBQTNI/4LeEnZBHHMli8ZtMo3e/M3DRGNM8Bw84rHLCuu6cODpQ9IzqgcDKNZ7VJ6O0/
TL365D6nFetpzTyooz7qz9xzqe0vyfGb4YM7vtyOMecIinuX0WvCEAOvcZzcBFrM9tnQUHPZyFl0
EzDSc5T+CVx/PFBMaPjejE/IeusG33GOC1F1iQ3vldNiNBzcXR35azLgty6FBiRDeFMWKtqyshj0
MKLJ8V5Y0UvW5LvK0jaFPzyrvo0fBLkcXl63Q4pJJsFnQcurSIDdkTkkBpmV1xOrLn59lG84epZ4
y0ifgZGkbjfIczL1ntGkKoH0CprWxoe6HeCC6/zgmgxEzbB3H+Y1fzzxO2H5jZOcqpa2QRBDXGw7
+MM+aSoQnRTO89msvssq5ZAyDxq5jw622iJ+RaDFJ9vNFaMLQqvq5tJiVLbREbWPxHeOmd0BHwh2
GkcGe/uG64YJrlebRHT025iA8JCIgz+mfNH8k8t7yiUfosoXBhzE13r4KRTxZhIMzspFMw0rv90W
UCMCvMLZVyuSA7eL0sFza6Riz67Tqj38w0jOm73EaFp7wTrqeQByAnzWM49O5wTHtCQitOyLG3uj
rBk+ZIco2fAP3JWsUJVVHbYqW9ssQMxEilpK98qKM2w/x4z8nNE/RCFz/bjf+2l/mdFFpM0dJCOq
GgaJEHUqK4Y1hpRzxIDhXduyPXRGuTMbjHpDS0Kct59ag3XdyEj9x9FP43yW/YMn8dyU5SmlT0dV
Oo2XOf0aCWVxg/lVWOjZnOjav7uGUnLb77IiaM1D184kMkSM8iQpgM1aEuqO6IltPWtzpBMUfR1r
/E+gI4xgclM8Z7Bse34tD+Nh9w/27JQQDPQuvtK5xqeYLFjg1O1zW9+5mbP/AyPPs/5QYvtkAlt5
NeC+NKWORpoL38FT9RYnF9bywaxc1toX23/8f/8/sskvsqVtrM1bb7BOhhGdcSctZ8QP+oRlaIMl
imqaX4R6QWg769ytIook8KwJIuTslMmQENPvso3voc3oJy5OYRr/dSUNmZoAhg6jFvKLCBfp6A2d
0mMWfA49qqLaoQs/OVjQ0/YzlkfH53INfwc734JE2ELmaQlOosFm26ojqXEZO0acE4xp1K97q/IG
YDZByRORwMk5poVA9FOgxfTRBqm6eO4Y/E2/00QWRvLl6he/RgDsfDH5UE54RC9ra/gdWFW6bAZL
3gKLN8KEn+cQrOOQDl6a3rHAzWk40YklTu0hO/nVYM03JjvMmNGTasdAHtQgyi2isJEppBFqYgOA
j8/Mdz526Kc95p0acpi4ApnpnoP8lUVPjJe9rinNSHen8ZB8ROPIxlPliheY/lia47YlG6LiFHsE
SDyr0IAUA9aBe66K1hUhveijjGA8xAU7nuFBT9gie8vESWjxBoZ028JoCeu1ZfPCmPbRtItXV+jc
oGiCjb0R7SpaD5mxjCWr4KyrHRtzyZLfbSiZClSk4TJv9bG2xJnKWCMcrUX9ZLfPksgMY0qXXtIt
2OKu1bJU9MHWDetdFjMRaqbN3EEV67bJxEypoLVDPIvKuOD89AGS2Hg7xlXa3mPN30o+QElspwQS
y9fo5r8JdW4ldr19AUv8lOUhzvcKDRT0bZy2hF85/Ibx9DWHSuzVcB4brtjE0l7IonlUFI1z2x2D
LMMsTKYuex7Hf4jeXabIx2orX+XR35hQ+ZhQcB0w6eEr8B44YcuAMiRoX5VHQ+9fnfxS0vmXTb30
QLenIbQDa+slDM+zftsxNDKhOjsMZaks4ZK4MO/voIPiijhS/N0wMv0FTnjqKTB39I08yQI2BZEC
T/bAnMtjMyzZPtj7ENxOTCNRzWzQS2IP0OwjhbX4MhVS3OgQYhoJq44R1d4f8DG7yAk4QzwTZ9rB
t1ua/qNbI2nxePx75HyZHb0jIlIVSU/HM3VQttsQ04B8dcaeVYu+R7zLOPuzlXIbfNSdPGVI2WNy
V3VjZNbcrc3eWgel8d5NYuHP957OePabQxs5hzntNgQ5flkZ7zu+MoXl50FlZLPSmKyzexuzrZyr
U2awPNtEdIyjnMAyhED1EGnFYBnwsiVAv+2YHEVk3QCA9JXQ9avVXjGFVU8dSylUwn2DcNOskWK9
ucElYQBE2ane5+aM5grnJuOGm3Cbje5U525QQBmiG3uxpdfHpwPLyHH/H6I19qYqvktJSSYIVJ9U
1HCgA/f2j5bLMYRdrnj1xmMwf6U26xfrWZLGkbHMbPEy9AanlDIlev1usGOwVtOOTLlE2E/g7VHR
MjIAT4SIpMt+zehj9LILP2yM7lVLBYAZC8Y0y+Ibi0B04Kz3ubq0Do2UlrxrLeL6vlk7RXpLEo0X
5qumSzIMlHHPDhwfC4mgJJUK5Cg7HOmhiruPI0kb/9ziLTdZEeOF9phDK0MLZUhnbz2Dg7ColqxU
1t3IKLbb9db4xDInaTBREXWoYyro+HmyPArjYePcUzojqhKspxH1SuO3Sxv8+UBVOU48tD15GuNP
CxRNz9uDDmzRIsQ9A/46zKz4VIB0zHmw9sJhSQgKb0GPokLrMSy2q3LwVqXPh9zS5w7BUW22YtQm
HiiggaQUPIoc8bqGnYH0p7vuG+AeWrCy4iMgsGKw3qoMKJXeXDjJC0pWLJgLvQiOSWlv4rDdh9a0
MRd5XjPtd/ydKwgBKLtXKOTrwC13+py/jFyaFUvzBEOC+g4cRpyy6lYZb04pX3I2dlmualPgIllC
GMqA+eqabIaZAyZzDprZsf+FXpX+WRTjSWhyCpP8+z96XtUXB3/czd0lbnAehauORz0Ud4tgKBlE
rH+z/++NodqFLpYim4QlrkfoEwa02Xlii8TMynGR8zNImwgxnufqGakIptZXnoZmeBY9WIWiM+kX
jHNi8iJj1bXD/gXmC8WsgZ1FEk93tyENVLa4e9G/COGOAQaTgrFM/vXBK/QjFNcTUwogfQ60R3D8
CMhoOpmkqb2GOyabtvscTHh0B6OntZ2yVTWVG+Sl+PWcq6mfobBP3fsE/W80Q44ArtBg4+WPFISE
4GOLiZOK8ZLbsC2hA2UV/HrUjsrkZ+1Iu/BI4akaLq5f1IYT+1fdZnhPep7bE25LWJoQq7jFlNtm
16yqX6vkOe5dRjFvLsjEmj1uwbR/5MiYuj/H/x40CNnIjus4ebfaG6ET6j7lBIKstaoUAdDOf8u5
3iWCdTlVSsLcT2oP2hRkTfi564QFhY4+q187NLIh/jDIoWetvqU8IGMBWFxH1Mu5UljFJS9J/LSP
E07mONrALyrN+Axycx/+GB06IhZiNfsW4Gi1yQ3DtV6TKD9p7SGpoudOsrMlHWWXTCywXH3tjQ+W
RH0g4G+JJz2S3MaQcescd8dRCmffgJdxXrzuR0q0f2STF9TtJcIWHdIS8VNZuhbWrsdg2MtqM3NE
VnG7cyBU+JZ5YR1RqiSnauQkZvoOvVoJh6J/jedxBiI7KnkZibzSmMHQ3LD7dSdA+LiznBxenPec
09YkfJ2V/Mjs4tDQ5DpNf4hnYvGwW/BubeICXDk4vQAV3Jwv/M7eEDfFPLtca1G4qbxTK2aIrzTf
CINlW0EreUGLvmIPSjdU5+Qeh+eMS9mcMspzhAP2IkLJVRDuPbXjNQPPhvjchhCQwXUZnReXh22G
BlkhKGNrAMVhRLFERxryF8S8HSiJAYn3CKU7KH6to9iqSEqZY3XlNg/eBO9gxDBVms7VtdLFyGyp
TIlLZNuuVgXmJ03+Usk4JK8P2kKYJIwUGTyT6bpWO39fe09bLI4AaD0e8EYZDljyqxd6CJt3rLGp
5Anj/G2Ds+l9hxU+jonxCeZJyjogVJzQWNQaG4CcXtGkTf+fcyYGgCqjq232LI5pmFCpoVa1OSLl
3NL3HY2sI1Zx3kbzEf/jqoMLAs4ZbgPOCc2mjqi4KlucrOOuMXqeCWVRYoFV6zu9Z9zionz8M6AX
sybug3gL73kV9o+4eKnsax3wyRlXK/pUfOECrUBzV3sZt7tRctfuOpbobnyOqmipV3d2ZaTYMxIj
QcDubgNjVd/90bEkM8Zzm2+FMUOsBLGdsvRu6y8trjAfgg4rnKxqFpYKGvK5IxNz7QEzbxgeTCXY
lmKfS/xHLnpmfwPoyCWpY4b7OqCezrQfq6rWXc9m5zyYYlVRrZHuxLKfFXD1BwBnHRG2SCwSPlVQ
LZhfI/SW/AR/W8eP0rqxExdkK1mo3jTThUoaPbl7Ucys15i1zsnWxfLJy+mxAMZ2w/zmFEGymc0X
J/rMKWiE755MWaxt9yVSY03SNGF/kSJWhTCEHmNa4fXDP9h/wUgImzfBz3UwSs/Baeg/B4PpJQ+A
DkhCizblANzCEygE0NB1j2DUnlz7t0W1zkLlpNaENZPbADkDNukfZQwdq8fMw6mxE4VaxMQQhxCl
c9Ulyw63bldz2bO1yY2rM29i196pU4aWgcJx4FHHCESWhJqNqKm4UR1zRPL0iLaMXizVsaE4zeR5
YAPgRxHGEX9dRNl2SBBhEYwZDP/S5IK7B/MD9UlESEkPJY5jwfwdJg3tG53CgFygQlwy6hvbNw9z
kZ8h+2OGvYliWmg8lYPOaplmSbrQG6q3mO3tmObXEc1CyuzKQ647ur+S5MJgZDtLMDdSz7J8Trx7
hSDJMvbYzOPolBbtpuG2Gqh5uSP/r3fxGT+hFHbrQ4FspiaptRqPU8skTnwypkm5zwJ8BMKC3EcZ
Ww3znUGhIY6SJ3Z0foPqbZDP3fjpcG1kqNo17H0mYkdBkl42kvd1c0Ik1NnrzEpHtueMcEaz1Emw
InJAnin5Y8bUHdwpWX2HhDVU5Xcrzv5QkQsPs7j/4vUzCpYCzM3Gbb6DTjDVGtH271P+AB/aCHLZ
NxMzoqytL7GYIQ1SAW5ToGmN8RK4t5JDW3W+lGZB/mgLHA5etPGNz0H3jvNA9lS0dmaMtfojS51F
1BOcSrxgcIISEFr/yJEhDOPRMnupmUh0XrPx2QgaCLYMGyrs1JC1M25qZ22zSwLU2Rsnozk7LEam
iNQf6jifxKcJs062VsMXabRoGB3gNkxjc7k2Dhy+HJ6KjZgTceLTMDKbVQipAuwvZVXBTNwtwovu
mUehcsOS6MyN4K7temv3/+uVxgBbf0WGpGPGrG4ZxNlbjQ8mD0AHaLy2QNlG9ABKKKB5MSfJpbWP
rIQMuHT2scGixjaiA4/P4c2fiWmzr8KEuetZnsICy59HfJISddOELsoeW5ZTP6PSd4Oibd2DR42w
pMLDqKFEiYnBE0bubEgmka0NhDBuEW7YdfciahqWUdtRCiYuYxUGBfix+3w65v9xdF7djWJpFP1F
rEUOr0IICSXLtpxeWLZLBi45h1/fm36ameqeqrIE937hnH1wllaG+p50TE6Mr1SlXiHWrE6inyYL
95H0E3YANlEmtQqnSAnHvz6Zke1X1KT5A2GTRqM+T4oPRNId6CGN9Bhbh4EjgoiUhfEPPB7uJxwz
pEU6oPea4phIEyhyvs3sL2GnN2rKaQDdNuJzTKEMp+03EAcQ2/hRws8m+cFf7eZ9tjUpsPBubwa6
T0e99iM+OuYP9Yhv/L1kHNGybMpw7cl09CHZkyXj+aTe8kMbGK2rHOMEziHb5w9Mso9oKPcy8Ygo
AXHbcuAhDEYL7SUMf0cMAqHxpSqMMeGYx6F8Fdlbi6yR/nMrsKWnyCyTPGZR3W7k5pU1q54BQwJX
kikflJ41SsqmVm4SWHYkLG7WpW9wQZ+VmYhiQNX4UGgLe2Q/yrMwcXnyOSkD/J0FyzNXfc5rE7c8
lBxtNt8BElkze41NNoXaPSTESEk7BCoLGzHnNIftTiedm5rekfcsGLa6Xm5jOHxN5y02vztPYUMT
4SzAN1A3DHa/HXEDkaNAs7OKJA03Y0xUDY/2o7cHCFCkeaS5B3nHTTQS0NHl+MVqs6QjgKuGLjyO
wRpG/Q7hPqeP4ulaRxTjcl5xH8OAAxiEJH7lDpi647RYgVbW64sz0Zi9amXI9wFQZtK8XnUO61db
wShAkb8zuWuH6SnmcA+nQzzYcG1uDuI4uAnEi/Xl96Jb+0a/wikU0rLNF6beJ3VUXHwzjEuIAmSD
nWWv64WdMZ5J1AOjlY3M+AzwOmo4hm7Ft7nquqIwSIwEezhNqgCElKRXEgRRIxHkmB8Ves7OOlgI
VR0WzfN8xxHXcn120ioyOJhEUdfg2yOp5rhcqb6w7ScEd6vOH2VCOwcySTo1kBcD63zx1cD0btha
95JngX9Z0Cw1PAkt+LcpGZ7HmROGmCwp4lwH1NVia+tM0LAFQSw056S4rEtJ0zxhy2H12OgPBR8j
th2deR5j7Kg8LjiQ2eZKD17DEXULixtXXZrTiknJyDNoJ3SC3aAGBQpPeS2A5wyfCg+OU+OJLamy
wUqRITIN2wiGyDBXGwnQeSIxtJDfGxsjdh0CQUL/v6prVz0hi7rhkkflgThuLV82Kz9z5jjOegRA
2Ie1JOgXnItGf7TzV602jngBkcH3Xp3QC88Mh9E/aj2SDzCbQk+DYYrfi2GiOg63JcVQXBNyNr+U
2KucBNYybT/MmQcGqc2YvylozCOZ3Rd5V6sLQ+T4ZGH09jaVBvHhnMbjlwqsa3La/8lsTYHPbmJc
WMNigCJXId1G1bqCwpx7SwykgrGokmQG2HSwYLxKFmhD7cvWG3wlnh6McUCyW1aPGkRfXK2sWr51
oKqgYDKTb5TlqqRmoJG7YMEqMbHYannPqphQ4+JtADcs49rl7NpNtekDYiCI9lgrKdLtiURgcmNk
qinMiKguCsLzNIXGpX9uUiAFoABYG7Mpj0E9f1TIBQVkYmug5hKU5Eq7nGLjJccaNqAuhXYH/uze
jf2fXSVPlfkuscMzoE4YhAktmbbjwKp0TGMQI3lNBFvmMnUC/juv9wv7JbrsDxEVgUY1qnXfg3zO
HdzCOILAZTLOgXoP5lFIFWiZcxoxbL2v7r4Pa3qb+9rvOcyT+SPuH02MQdt+0/u1XBfnDkllAsM+
xmikVxKKl7vAj084ycHGmi9WgxTr5Zo5ZHLi5+esIiAXjPXMmAbkXGKjRaThIgJ9ZnYdxW/1WB/1
RvXjJH3Leo0RDxIOjj3Y7PB4d4L3YRn5vjKLdoNPEBUXFNedViJM4NdTuXzRhnSn9M5Ta1nXi7B5
rZT8rRyhtqQ7iSMBwVVKSGvTkOhRRq5e7DhOHQXNInbHtv6Kk4wcsFsh9np7QDFhArY1b/E1gw61
1j4oitag7FbrXAV/LAT2TSEnu6mvuJnfFE6vbk4OcfdFfPDczJcy79EjstxdADO0bB/z9ADE1Swc
v1PfSsb7Bb6+NYN60FeCBB1hr2/VpwKF/Sx9ZVqz7RX1Ugho0VzDK3wb3MK/UamD2vwqkidbZnBL
zcL2y9KxiYLnRVlkHTOk4L3xHa5/Akgo0E1uCPoid7I3iyXbWpFJxpul/KtAKZRGSPj1sGrkaEeB
prS8S8CD+WROZhGTbK1sWwXzE+L1WHL+qkzak6PhWa9jPwZFbJ97uHqDwvJ+/p+2AzbOBa3vyp3p
Qx5SHP2Q2+m7suD6Jm6j4otN7PIcySNbYgv0OO/EWG9VTbtMeN3UKtkriFwqcZIKxjmRN6u0m5S7
ilbuyK2acFrEpHBIyAuSioGgofhiuuU6xZF5zhk+Qb/kwU/ZPDc0crBTEXwJdHETD5/UJ5+mUZ2t
JTlkeoedyN5YMiufwo+Hm1JAS9QPERwYXiGL+OCQWb+qwGTTrmGtuB2gA2tgMh29RTH0RLPepg0K
CPxuI/sQCX+ttJjUebg0YRTVfP3o0emWJ3eQOt62O7oNp/Xhs306In3ts484p8muZ3IiyAL1tDkY
Macw46xUTAP9xRqyvQRAK2luAmaKqqd+Z0I7TNjBMnukFH9Xo8vYOZelaXy5/uzSZqPG+accXcy1
GF5uKgVqZWnewrAEWhadd8FIcNVGgHoZH3U5XHU8HCYE16k/Sjm1YcQGIv8k1iG1LpUVnVSQNgB6
8vpkyS8z/aAu4UBAHUXER29IvgNUvB81JFFUKCD7CuHn5Udq4k0eSCn8Mpf62bCuqngvFvRV1KEK
9Zqo99yyNKrK2aasiZMkIGSWwQTmzxmGBbCEImf1wRmtIIzspVOf0CijzBxAyABMnVe5gV1tTT3b
kR63KSrM39yW3AE2CimEkbBs8LwCWKqK32hiDvs8Q27nAwinPzlUgx7KlTPqx6i2vXZQdgmOLrYb
vqK8ZTEScid7Bgk/E2Gp1cu5lcl8GMBKEj43Cxsb/262i0tE7K86seGw772VfQoWZTJ2vjluX1u9
OxLjtwE4txtxyCZArFbSZCNfE/lhArzRIQOAu6YqAZaCkooCZRluPXTbrBTfMviA1kY7lGGzYtxP
bb528fai+wUrBdZa29E496GBaLE9LhYRfn33u2j1p41bvVgI0Gl2EgbmhcdSC60DaIPEwUIwcTRy
vCZvKcPFnNF93Yl15Qvan2oblCbVi8xftGXYiKiBNwAyGU5LgvFYlSLXZVcqxrOt4iCl2NL5HFEw
7Oy48u2qerbzS5ejVTCuWfTPTDHBxebrcRzay6Stg0FiQfGFYds81BShI/5trjgIUzsNUU+hpwf2
7tAADd9UyLSP3yJGFeqEf0j9nElUAPjETUwkZT1CkfT7f/pEoYXscllzekEC9YAVaEoYacuru0KB
k0+M1U+/7rPwvpcWDpKMOZDGOpgBEAw72kkG9NZg8WBxQmaHlNNZmisq7E9ZLE85B1dofjcMVXal
Wry2jD9RVCqL+Wzm30P7J5hDtuqDsOCsh/Qt0Ne2u1KaL4n9FrM5MNrn1Q6iTZhz0VB0Q3gREbAp
VXc5o9snsxyZziOC5vSJK3rt0StwFhG44KY5y+UiHwKRf5sQrW3IORqqhqj4zOqOfAXoNwPj87OA
FMLcrFKOZqQdwyY9YWCgJ0KgwybNqIGu7G2pPZjwypND6+ycZkYtxEvLOG5UITyO6EoXQyGfUA+W
evCzhcm7AtMeWg96WLckWC/77bmUYoTtnaAW+adOP4a4ONgPaF+vRhnBIaUPprpJo5usVXywnIEs
y9tqv+Q75uYQbNVgIJSqMp67wW8p8NGcM5RKN8zbcYuNqh7EQBsB+/gJ+rB1cCZRHCORtaB7FtsE
FuMwoVHTeEkPC2+iNhIRgldnRKy+oDrVVbha4GsW3A8YexfKMo32zFwG9GC1r5S3evpVMeJquGOs
5LvlUlWgDJEgaWGZjkJPXw6saqjacdel4E6bc082iV3+IddT0WCjYSv6vSP3+2TuDw1D5rHwwUir
4OhX82F4hPMTKpo/h7CTRswWcRZkzMeQaC6cEaAWioz+h2EVC69VC1yrN5HgxOSUQCkInQSltfmT
LR9l+hKjTLaGsz38FSDQUg2WuYFASnmA+BC84YkMHEQOBGWKhDdDVr7T6MPAEloMQR39TXDF7Xb5
kXXYHGzI7W7crdgoB5t5MM3Vi6H+1MCnGscXGvIKRvGIyKLndQLuhOdKe4rpZ/ClOLReYkld/DlP
CoCJTnnkOd8os0iRXliVFcl3MRAnwZfemh+x+cM54jLSNFAGtkwD/8V6AwZu5SE407szD59yfk6Z
IQIyaNY+uH2OGHwzJ9uq4AHWLU0TMucfPD1C9ciDbyknpKKUnvuBjIjc1N9tbF05f6C1QqMzrEEF
rQkRvEhAObkVuAGoX1nX6VQnCnMmvoSIbylep8m8lEmGXZty0DRfmWahyenVwGCpobiCq13TzE+9
BWDpYCkofUZ0QjE+QwKyeDTYDPHLJfzFVj5rCPlVXfPlnoWljGLzbovFC/tX/m8FJ3s6k4P7AccC
YBt2ixw0Q7bRLANuaZTQ8yaPGn1Ej2U9ssedoT0m64+cSyofXriu+WaTmCOR1ul0tdI5TQpgfsHK
WBlfdLgNmzGw5ds8PZ/UkkoclNxWV1jt7kXKD2aEb71YdrH9TYb2Ru+w088Ytuo14sJbTGObYfEy
ZyhYs3maev06l6iO2VsTOj8R1gvuD4EHE3mUMWFQyLJXK4rfyf0Xa/4nmR3jVDwSaKkRWN0iRutd
5i9DVXtKOJxIF2vsJ4uOQh/4y6sDN8i8l3EKoxpYaQq1a+uJNzamX6vrKrtH4ef4FcE5BnWaUuHx
tTVfMkewH29sQbypN8lh0ver6n3QfruJeQGEnZCtr0L9lfHVFhp3FKAReP9iRshjDgf8kZtBwoI5
/cJ1A6qf/VZ6xcyVNT3j144qiEFPmBLAY8pM12XnoADTZ7bP2GU8RIifV47xaI17o2Sf8DJC8bBi
HMms+xx4r1YUX9Z4j4h6XNSarzFyanNGM/O17iassqP1UlPWOobw2nLhZXgb4fANWnhvy4GELuY6
/KfRfzX1n80ryluIMsfs91AgHMDxkXzJydPT4bi16I7TbEK0yPgP/XHKokZnEdjK5C8qfFEyUJey
9psYUZB2GjgWKCWFtaCthMvaAseeW7QKmYd31SWR8pCzwkt6QiaNMDvagkmlidBrxIH6nNROUMpo
ePMEWY88biQSIBgoyComhMrv0F51ExsQaDEW5h2h2L5eNF7HHIVJtYgjb5nOqUn0EqecSsgG94SF
C80c6Z+wmIOCnhrNH6GV5VK1Vfv0U4qcD24uuq1qbbnYGBxTw6IKkorbrS9UE7S14bcF0gDBKaGu
htqGFPgVWZCxC3A69b6y5yJH92IZT4pRnBkDgPOmAtY9uTuH0hs70h3EruOUWj7aSDvx2vjFogcc
lnBvxPFfVKhnlcYzNvx67ElAQOsQAcQLVcTrRBgZa4piJB1g6oda/dQhkUYQw9xwDt3O2Trw6dNe
uKkjsBD+li2LUmHvImvlBwGOY/qjEVbfOuDSsed9RyiZWN9o8GmdUfMR0vmDgvqa6W8jr1zg5diG
oP4g1tFzZ/ZwbKIbNlOGgk71F3frOphkWfFqKLKXhNZdww1Xa9WtZBOnOaSEJblXLqdpFt/L/1rx
Be0ZmRp4MFop+p6N5bO1ifpZh73atyACcT1drXg4Two3mr2zke40/yPwQp/z4l3PrC/tdSyzN0lq
ryYUle1cpIGdWmfJLP+kePwhkvTcMmXumoNFzqFaJNuuAzHemNu80k6dpKITjPaSlbIVTLcdYMMK
QGxq5viAltLa9xwABixIyeqeVQo4FuWmoUKaryPyPqbHKFqwyzYy539D/CGBW5iyHtlXFRQmlxrH
ip7yn2ANNUUEeF274nn1b5tssjtQUDw1K8dpDKN9lkJOYi2ds5No2hOjAakF9xq6xQyaglOzD3Kq
onVtqQ33lRagIhRB3LUxzhGvy6rhiGBMasSvsALTIBfZlDzrOVUTIT33RbBo6rvWANHDLkJeDdbx
t5T3dklL5vEYvOWk8jEvMxoi6nU13TUo5orWHzPr7DhFYDAQcJprl/KuMXpUoYUaqCAdaW+JtzJM
ti3Lo6RdN3VbQ2PE0R8gHJDZlrwmOtRS1Ji5jtw6QszZuA3TYav7HWJ+PdSSJzEB+aQbZo8+cLKV
xZdiOJ4dodpks187yVmbmmOu7+uaZ3ndXLPsWUIeVUJA5wp3TbNNWSbOi/w+d8t+SN8sWfaFzTZO
20x1eNHT68C82xjM8zzWZ318X5MaMhZ+8bT8hJF4TzirBCGkOlCVLBB6SII0QlC9v3DQ0f526r6w
j04+4PYlj0S3bmQ2rRu4o1QwiNPTb5rwzVCTRb1Q1VTyOuiLj3NlIUhrfnStOMblyMit2yfddFTz
e2faxxUrKIWceot6GCM6bQcZCZPEKe8CGx9BVAMVnH2I2+SyUbD2+Eg2Azy55DdTFU5uURx7PDla
CxZ4/KSlOhfx4A1G8cKUadfjzWyW/GUqloe4CeBpYc93JGOJHm3zqndUIYVhPCtRRf3sKB6RwV/C
kj7C+UOWTGBlLQ5tOw0S+N0OTpEioWcod4plHIvqN+PyslEMnbP0IZBW5SMDjmmfMivVufE5afBb
XNlaz+EjOan0TgtGukn5VKTun0hnsvt4cytqT9w3aWQdtbI7qYP6PSwJM7aaWUlD8IVkAWVycjZi
Fq8qGeo5Mxq21ci1FDt6Taz+iaYFhqcyvKVqfjNLXhHmiTTAxVEY87675GLwHTyzJRlcClHLIYjS
nrGkFZlu25zlkf1lChBmTQydD4pGapRBq0PxwdZRk5D8iX1exPtuOhcN5X7K2G/0tSLd9gaT5SQj
yXrYam26nQplN9hsA2gf2Hm7dWxe9MH8gbTwCrNFF8CyZWfQLnBsvJFc7ZgBKD4ENERTE7tSfjPM
+pHhui+lgzSmn51ZocbF3KBYQVTzQU4kP1jqe7zAFhbz3kp0dm3O54rLkdLlXwbkTgCkVSua3pI4
MF9L7Z1D1ztI5dGkaVkAk5pd+FkBH+AaQ4Oa7ucRhnfPIJCNndlhWePzlwYGguNPrjrbXAMjk2Jj
HQhNEcXZMh9l6kntH8vVVxJSt3HFyyAuqDGhRSnScCj5lJeQCNUVNouJqC0CJ6//SVCspiG5ZRNg
oGavoxDrJuZeGSCFfLqXuJJQdmHOCSp8krFpB4wyiZB8qVOL/seTdIoeGyftS4KsH2TZMTQRWFY6
UDWkzCtmQ0cyym5cIBvNixdRQ2E3uQi/yHpDIU7HWdG6ylcltb1mWs4OEgGjeuhMfGD6OzogNSs+
r0qhAuRfmGm3xl6+M3ReST7Pvi2qF/7B18Rz8TUgYiG2Z5sk90qaDjDdvMlc3tUk21YqyizRXJjK
i8K30tsKEhIdiXS4AVjAmahwtK7Hl3gp48wf2uqh8mix/rmao7MdOsFIgiJctfvT+pxlLQ0nXvpK
5dWI+vE3xxFlDWQRLxHTb9ZEUfyaaf2jErmfR9i228zLaCpXBVzJpLsfGXPRI9tl9aJ19rGfJYaa
bMqqRmLlsVz7bbkUr4xLgkmq4HjbFgaW5Bhm6XNv6x6hFHLCXDbTnn2jetEbGh2D5RvNxlCBmYoc
ioTnnurPCs3H2IC00KuDo8U3NoRHZskS4Va5fpMH9I2HfjjAu0skNseomR5rRIW2R/2He13Wp/ci
Sl7ttUOY4DrLq+2ZxfXsaCAmbMoOtyNrLOCn/w3B/EAZlX09ktUAYz5oVV8eI1x3OQAAjLmvGoLB
AVsuzGTXSDwbA7XD9agVaLXb2O1qnlwiMbJU7BVU22tMxoCMOgnjIxkId5wm7groVCRY641YfYOb
hNZ4TWwfPwc2zoL1U24jp+vKpzmUcC83B4LA0Cn0KBYJT2mO2BheonI+ycsl1XX+LgPr7NiqXJmQ
PLdDqjnBR2k4LnhQNYlBhNrs26xG5GOCw9bCJ1WQNJ5l/Ttel11qM20Wr5JHkBkb2suYTIiEiOdO
72bra7xPMpKfRM8+rTH1Jh3XlXy1Il5hdsehMA4tyvChV5E6lccOTKcy2seycO4qvhVhfI2lHOBB
zFZOFiN5aUExw5tnRCq1EPtfWT7B9otcLcbzq0rHwciOTW+eBVtcM0bH4pi7UO1ZE8DLz7uPhCgu
WEADY/55egxwNuIrathMGbaHpseg5MeMUZXiYaQaZP3i0GjdkynUg03iKUqwjWpiPdEB+hTMvs9p
z1W4/uhWPXlmdUt9ye1WU13LiUVZFLG1J27FVPZO+me12JDzGhWfxtGxxlEhViY0x2kvamp508hG
UMdwUn2icLo6vUlAEQ9KCi6UJVSbSFcuDHCQ7EGZvIvqb7BA7DwrCmugCok8aShDz05lab15Vn4c
mDIWNgCMtAr/fg3ThUGEoNNTZFSObotQRcM4vBngIUp99zPQ1fRkRyYMv1LYMxL42wxgjsV5N5iu
2eCD1/hFXA+HrGbsDUsxnad/DAOpwZN2M3QmGwqjuszspod1nwyuYm4qt7YLEL6Lr4wOCbrW4MZy
/dzFse0NqDpYu8KLoi/Qn+Bx5cPoWYywY3QUPCdybTyPDuQZUC9S7No9NvJlQrCA0yA2udnvk4Zr
CtuJnHQsiRm2SP2zyrprkH8s5mIzttOeN2hxXskmWCitqotj1e8ai7dtKVAJaDaECN5oBNpZ851a
0oqUcnAd6OG+4Eoi7LD+yoi41bWchiA/4mPH9M8cHqXVIuQdR80pyhh4Oc+wH022JDW14foaJ13+
Mi46Sxg5aPGpdFPLjIPPk+4xxBasw3pvx9LXJ6LxVHQcHdvJgp8t1SxXJM2xxs+jyYFUEJudoYiT
a9ZuxqsC/zEu7ulQuX1uu13lxoALQijUrA+3CoU84H6gcivqWmKXtemhZuA9X8yrZEgfRarvBiH2
bQ+vafhCBLMNDfs3RQClS7K/ZjJllXVT2sK3k7NoKHHiAZ4nngAuC6HfG3J1K6qwnHQozeTMhQ7r
VeNdLNr/Oq22lMjJwl07EM3E4n6yexw/yivghodSKTdbNy5EYWwlkf71CzKd5lu1GD5kBqvR6aDl
SMwrc4vc0B2aL1sUZIcwq2oQuJWPVp/4MEuIdT60oM36LrfLRKsoSDEF36sJT5A7QCTt6MnR+FwP
0x49ZC2yFxWFqNIpXrbyrZXxoLFKxuHPCQQKgeJZGfVNxnGqDsqhMghvYyw0SDv86KMbSjlQAjER
M0h3RE9a82WYCfZchkhOj9SrXKbA+DN7v2xe46Z4iRGkmHyfKYGXo0JsU1NzUNybDEArP7xNixIK
JuWyP7HbQw7wnU7PURkebIObjzHgPs9LVFiXcn6sf7NUfJqNeEKrBjCNrpzdgXzFaAx7jRh4sudi
tm4O6XKJqu+gYW+JddiaI8oFE2gEPuuH2zv8zL6EEJFh+MYoOe8X3zOUG3ra/Yy8BFgps8Et8IUd
x2R1tBFLLRGfhEMy1PzJHshP+P5LRPtlTpnMKLFu5LvSvrULdgK+MLuGf+rU/jBPLzk8d7aj8yah
rZM4j3XKyU480M1sRlQW4SwHGSPweKLOMXatqDaEf8asIThcRX9fq3Qs4m5OndLpo6eShzOpAD6Q
tQjZz9WvqQqm8SuStaDMojPlE/UKM06TwIAI7eW549vs8h4dF3485DxWgmKTa4m7tlMuywB4EKFX
aIJLRuYAFrdpzgnvea829D5f3ehnHDnzOmcx1786EF007rjKwq3J8isnx1Eeb9J3b3GQs5zp24Dp
0qGh6OI+yKSTcHrk6UiA7h3lEJ9mARSe9IG4JiUpeqsNKCotpyNbMlX2y/m1r54pDjQuusWrMSKR
8J0gZu86mY/DOhrg8xohPii2YG50hy4/T0jeWVhVi19Ek0dcWd/pHm47s3+ObnnKk8LCS+UMVT8N
/Tx0D5lhevrTwdhvEkRG/MY68VDKkWd0qu/gohisJG7GFV1F35L2iPKgKL5m7dP6UPWWJQL+ywme
t9UZGyRRgdJT7gC6BM5sWb8II6f6alOHqMNBi+je1td0bL6EPHnrXdgq5oU04X2UTveuCgD5/7LD
f5Mgi8rrzqLt27e+U+61qqK9tA4CSb45tifJgNj6kuXDr8paOU2SvaZQkHHOjTRdTv8vnp/B7XX6
IWtX8H9/0hWDKHa0/dTBuf2bAwVWk4gpAAMh1BPv9EroSvpin/IvwjfidJYXClFeIrp1fynBSDCv
xbyWBkJ+SpjyxfbyOWJuHVlbF3HxZi50/Vz+FN+dWLZFHNae4XRPPXk6PXb1wrFNxl7EJ8Iz1wWC
k4TXaeoYcYzRoY2f0/6mSAwkjYZINklCoKsfmxqXpViOPR15sVLxqBiH7qzRoZWNDhk5DWYJQIWn
lM0L0yY6aoM2CfFAg0SEw7nMSPFBQlLbyzXj6RkCfGjOfF1NJutxEPPPVAZkQNhqAt4nkx9G5peU
yl8fpa67rwYUSsj0yVizXzPNU9qb6F/mdZ1QIeyJrgxL3IYen/b/EK2XaTP+1ll2RUn2mobrRjlH
7MJNDinBaR6WMZ8VGSUaAxcM3XIrnZht7xTSdjkYZmxs8zBtLIfoEUtgjJvcZtLXyIEbnmKyLpjn
NAR7c+WZUQWDg+Q1+so86k9SeuGA2FVOtQ/D7VSCKM3h0Yssfc/ltYjGgAnfKc7eaxl6R4+zql8Q
fXZ46bFboJA37rZ8GbVyy2/LslgEY1bce+acoOanf0OXH8D2kHygkgwpazIvSo68CP+Z9S/D/rQe
ZWbzSVsG+J3SjB6Za2sQHkZl9tTo923lELbQih96dM4SjJLZ4g2p9GKUV4MPoxeIW6Uzx7Iqm4R2
E56Lfn3gt62Ngt43csERg9T9mmPFl5lnCeN1PRs7/XMdsElZyR+MsC7xlugWO08L55VKtwVLSc3o
KltsQz0tU/Inqkc85p5ctTuaOreuNBBvK3KJnYmavkPi2+YT3y+qqvnopK25ZkqRmgu0zpr8Jb5j
AEUhAbwMXsuYqofafpAc2Lp84finCFYcsAZX98HKvVW9odJKRE+dgw3HiqGIAzzVUnTmRAhK9mPW
jJ0TBWb2Fea3eqHNgkgnIwFWDkMfYmThB3dwQovcax4RiOORAweCb2IcenriRZBdAJ9GrnwhEMGa
h1inxeUUw5aWRceOYEAoi3UE6RZvH2jz8FHgCY+pYte5VsvfD0ZDsMTq0YkYCA338qCVD7qXEaGO
9W+9p1ZX9vCkr2FCFkFg4yPjA7FKnXklgjvu79o6NBWXDp8z1ZDzZHALd0WQMqypzhPs/2lx035E
mog1pWJumd4swS2LiwYqa/UtcT+uF5yewBrKZqT42Y1nR8LmYCXLF75yHKWhJ8V/xLJBgmqC0fzT
ll+STeQeGxzs5ChK9lN2C5Ov9UMU1Kj0T/TTDP4BJrTZE0NfJiPLHZXPRMXLY6zK2k6T/406vnzK
wFo2WOBU2EmPsDcDEGZXYnfwnJMl5CXqWS+4JqezyetXtpjRmvIllJvLUBQkzDEPudNRQ2K28XqS
39sjikI6VQDqaZOZh/l7CV/n4RYWWaBoGiNbTuocOBCCZPVs9rdZo8tkw1IwM1raFW0tQTphn8sw
HcTWOgGirwBeFyc3qblbKU9D4ktZoPLYw4kwil++GaMFdkbX0t4stPT8AZyZVfjTFi8Kave1ZI/U
84zCIXIeqqP7YkSVMX610UsZHazlni+XYuhdge+WR2FwZm9JuHnDJzSVXuGY+LkDUyhemAVRjEZf
vc71iCCh53tDdjXZPKb2F3ItAqfCcKIVyT1OlGvPdK1Hj12CV+9vYXVWuQeWbAm6ub6mjrqfbN4D
JQ9YXByksvnCgH9TFOu1JLZ3g+bmHBnGJaZJiJ9rzX4maRd5irqX20Nf9/SwtyF9GmxAj/tM/oQb
ZT3nZyoclstn/d/pnc3TKTkgTk9OyWmd0/uJX/3EeAQ2qW954t133Ommr//YZXr/nPuSF32VPnn1
PyTq+sTfnIEpF9fEE9vpyN5F3vA7A3DcdEHFSOXhsyq/c1O65oEOeKPxv4fN82bzGXjJE3oFd9hs
Ts3G8/jVEzHQG6/bPPlOgFUfxcmmPhiBZbuE6X6QJaEF/SnmKj5pwfwx7tAN8fdCtnpBpLqVd+A5
NpX3+6tfsw0a8g1YxmBx7U33Zm/s6+QSjOQ7ng+Mg7/r43f9R6chkFzJw6GHK3vz+Xny+ARImdnG
u8ej8cDQbtTD7+f9zgG8jzeX1H08kcu7OdUnGgYXoJLLT3yVtqDK3Zcg/LB8x0cg0b1Zvrz9HE8o
3/GjHcYTWMfi0p84dYygIBVxk12mgL/t5+JdvusTb/lm8WlUN5AW+KCSE3tC5pS3X9Y+/Aof3vuy
B74HQY/5+sZ/jgKxhdrwL+NBZHsFnw/zsuG+vi6b89ewPX/Vm+vztPFP9sbyFy94Ybe/Cbzviys2
wZ2P3PefThtwMO7lIvZ3eXvJn1gOb5rN/VveIht2Sdph3fyNun4bXjHvbxZP8e53aGo+aNIHqJrj
/QUp9IaUj23lcvQHCBC3lb+vfP2HzCI/fM93cLPz3cQE2RMeVIJd5Vf3aBft4jsOiHdrG+0EY8et
9Tm+J7vYK1/SHdgEft/MC48IwVx7z1H8TZau21/p2zfiyOhXbF4C/Eb8ocGdNGCaun84bzaEz7iI
1331/W/e3P4y1342gNlsCnfcOAfMk/v+pz3GZ/Ro7b7fs4R1o3eYgS6sBj/0xP3vr3Bvx+MR98cG
jM+m3tdsMjfx2b4wERmPRGLsEB1W/ry/RS/EJu36d2ScLglD7tu5u9LIbbotk8CNfuSJCeafOOC1
ZtrPS+nKP+oPyyW3COZDtv+PpPNabltZougXoQo5vJIAwSiSoqjAF5Qics74+rPGp3zutWwrkMBg
pnv3Dils9P1MlNZqD4Fnk2zrn+gwOOtxNx+lvbQPYqYnq+igHkEHmHtvPodniJeb/iXa6pv6Ul/S
D3OTVyttTaDapnpQTUvcahYcFIXnmZtYPQWr9iV7FguV7vWorrp1xcM1+Op28cad7AKWb8P1/g66
5o7nz08SRy+yi8X+BTB00zwHVL3LaraeKXGRKHHoYlpCF8wf4w/sUTHeWrACT9j/O9J8bW07A7uI
4iO0qYPMbVLsAqCWXCp8cZ4sjBAEcqRFVEwlxo5nqmOG7g5Bf2AeRMAy2pZ5HJLCNZyMND4Mn8vT
lKqnHK6u6I+t7At/lNNsgwwqCeHGgndXr9W240IfdDwEbOcqS6NvRIx4btkdPHaX+Y4buttrxNIJ
10+f5Od6OMrvUZuubrf0LP418PoVguyVu72tP/zjx9q73dzEv/3dWvwULs3Vhu1CsvoKd4ITyUEu
rh7zYTxkp2CNW+nq5/B32yYrFuVha3s/4yqCNAsx3frk5E8erHwfmq58kA/4II2HCC7oWjmxqgFH
LsNzRc4euZfl6u3INul7t+3VXm/xS8EclmgmQJVVvQHS45nuVqvVbeta7t99vy/ZFCAhQSB8MV4l
9JV8DgJm6zmOPchgPBzJtt+B8uE9B1NTrJtuNwvd5np5XV4TZ80kgv+W1+l18oqnaKt4Xv+jeAB2
rAS0L8pr+OHwLH52n5hp2O98me1qnzWue64aUYtzhor/dIfJ8woGELZJ+tt0L7x9SOR8S0w361gs
QYlQm8/4R6A2WXWIqsMSPMG3Ca1vgxO1sA7xjCXRqnwhORCC9kv0XK32n5+3ft5giMUYmQFDgAot
5JxBMrBe/GEvQ2ncFYfiLfZTX3dhs6wC95nPuOfrYTusNr+x/wuZRfSAnjiH2Ey3ZCStkG+x1bLB
2+OLlZ3qXexsqIqOHCMrefPxifD5W/NU9m9rz3tUj0hzNovXfJIg6PbHT3p2T+yqEHlWlHEvyZOx
53wi9Mk33xfOh/6IL9ta2YsfZu/e3nqGkW/s9cc36wS8vbKeh9W3OKrGd3ilLooaF2/fp+k5eoOE
4v8+w8lacdCvx5PC74nrkwO+4TBKN9GKLfK+l13vY1r3ruF/DN7Hx8TDL/6neE+gmztpDwK+vvNC
xU6JRSa7WnN0Vl+y91VcQHh3iwuJdVPt3imhPYvNi2g2P9m9vvasZ/3UbEqv2eCudKrcyr0Wa1Rz
nHiDLx6bbPuZbD+5Svdb4rGFiZ+ReN5H7z7tc7FRr1hCnMn57khOAx9ofut2nnluBdROfsFaenQe
7pivcMHXSKZXNJo3w/s2j4ZHQtpTeIqwTLrYR4QFIOgepDCJQgJJ6JqbxuXzvvGB4fJN64WTHtLG
8f//N/kby/+8kzC5+oSFvCovuDGyOYpwunbHX8JO2iIyd3P3dmWywuMb+QLFWw1ct/UPEzDv/RXX
ERdylV97lbucad9daMscHHAE3AiR3Y5Nzg2ex1XhZxwI45c4ZsZtzFYif0WP+MzOfyj2iTc8xMZL
Bc2sH3NSZ0say5MoV4IbJO+nzgsviFR2/Y47RbTDqlmLo1R8L7QQpE8dUBWvJG4fBOHNa/wWrPef
Orkpx8XTNzi6svuLy61vO7/z8428pWuHfv/vFYqDL1tj+r+GeHPJ/B4iFrqdNYGQd4fdLboHa+ml
PZRvjrsVJzmXnGJHHK7VCWqMn/0GT9alX8Gy3UW+4dpr2tQD2uG1cxSvCC8dmjixb4IarnmdW/G3
0ib4TFc/WFOscJrffHGWeb/fpEevLiTtcL/lW0dpqL7Q96yzQ3FglHK0seQlCOJkPBtP3cF5ytdU
YufQQ+99RZDoWtvcI+7jCRTlubkIF8vNT+iOhxNxJyt4AOfGVc6VO2xoKlc4vXl0z66xmvcaCx/R
rDduoSop/ENxhOn1795x+vuiAji8Ry/LBh4ND8L7q+Uetn/UEJGH8s+Nz6ELW4LbwNV0/3jmvVfx
JL2jvV5JR54Th2qhX8GDOERHHOjccd+4vA6FV9S47V6g3ivnKH6OtWu3sFzX6flv5E7seT3e/um+
3XKPXRQzn5+UXw07ULTdfzbr27XnZxBMubM2xqZ7wcZnM782O2VjsBaR8HLdiQFdY1C1673O1a+8
sm7DKwD4WoWfnQuSups21o0jaC1xx2yebAZ1x85F63wNrtELDkeecRZP/7LBBuHd9E0/fe02tTde
56tyS2GI7uoDAKrs41D96Fc/VxYIT/tp+Gj3aM/A01ftmzz+gRDUHjGHrF/qKcM94FXFQyLxi1Xp
J3saW1hba5rGLdoDL75hm7uxLgHLKToqN2IJT/3b+JX91l9G5wZPziU+RzyirL6L40b7fGNi+WjC
zzpSXW1Zx9Ru9jMUegNAGnxoPR5myi95y/RUx75K3Qy/9pdZueQlHcJ+1fiNX/1e/xzXZkEw+EFn
+IOPl99tZH+8lp7pzc/L2bi1B01J+S7siWGNwnXctXN80Cv9y64JAxmhsfnjcww9nVpoSniJd1BW
ihgVuUC6Ib2Ej3sEmequwmRPENhQjsIVoRDrNjBfS3w2L3PCeVTd+ubS4p5lDSvVG/fhEzcb3esL
6seW3I6XLsPPC/abSpLWc17mPFE322I4xS3gaXYpdrmbp0ckzj3shfmFocIa5zYXudP6+1JsNZ22
DevNzpNWsIX4RdDhmigwnrP0FHzEp9hHC8XPF/1d+hvdynt4J/WnetMvITt37mvuV8shtNNX/gpz
4/VEw4jbnitasGf6KkDINSEVLrS94xeMY14FvxF72imgMz6zzwABJWWCB7Hk2Vzrn9Mu3+JrUj/P
PKoT73n5gBLmmafAc3bGhfDvVbzdcZSvL76+ugwr0222oW/dOSzXgdsj3l7Vz8pRoHpgFIwa8eaI
VwYpKmRqSx7EcXhIwnjUeCtSFWcULBEwO0WMNrcBsqoc1jEQ+OdUXyuQDrJrD3H9Vo0nayiZxhVv
oqI1TNtth5qERv0tMpMr9kl+W5kbB8+hoJmOUnIIiH2xEm+E5sKE+EurmoMEOzJC5I+mdGWRoFEC
tNaeZHZwVWS/p28rYYzorIsM1Cdp/xoLV3O6dv5k981NoHxZt5fVu5nscdhGLHCqx1Nav6rxNS1w
4mD0RKl/KgPFHWncx3tGImmHQQrR20YMNk4UV0DNCYeAbIwqAc2D9GRmcH8iPA6E7/5axjlqPTfL
tqw8U0bNgBHuazCy3efoaTFy03jfsCpVo9tYeU3V3W1KgCkje2iAbm28h8ZDRo7wM3os5QeWOKtA
qcEbgfZhgU1PenRc+Maz+hsQbze68JZkMqfletkxz0avitb9oZfGVuDTvP+e0TwwWSWlwPjg6fmj
eZ2c6sXg/Tu1eUztfV1e9VHhIAMYq6GN66BnPWxZVavepEg/DGjcltpxe009a/GvrcIg/6pw91PF
cEWmjFQEoD1191zFTS5Mribzu4CZfQcVdkl26firq9fBYhqVXWPjASRpyH+wtjZi1juP333aM499
qDaygvrkxCcjnlZpdV8mbWeS1qJG0qVUsZN5MDuNBAsLLteQ5X6tJMigHpYNELttZZvYBryypMSV
OvO1xDmvQsIfQ5jLIJu2qJjmJNvy+rUaVVUnH2d8SScUb/pHyc2PGcpmPQEXAirlSjKEEnOu3Orw
78UVhlPEuSQhdBrn0q3HDHN4YDi+WKDT4GWAw3Py0Z3GiumUP9bfJn6r4zZpYTEsqB4ATep7SXNW
NiQuBVSty/LcGikBVxwPyiVQJ4iz6b7Box1XcP1eKIQhAW92RX9uWkAqgu/QevrcLi4btzoyHqCR
85BC0Rl2feT3BUNqAnQcXQZ+032J5s8Sj6ESb4sWPhc2UEZfeSVpDNMiuZC/1pMzEtGXH3DV38I7
f21xZCTzYberlLtE0jZqrARlsYxFmCZZlHphKLtaBZDe/xYqMhbnFw3FqsdBpowfRX7FfgcSK/SB
WnrrSK8QT2dvX/ShfBojJJug4l2WebU2fSuY/C8WGSyUr+pjmKyXPpa3WEysWvW1aTsizOg3sxn3
9gYbnhrweDrnyYxG7OomA0IqATmaH1X+OljyJUt2KgYDUbwTmDJuFYD2+xbhS5vf4xFr0ujBvBBU
URJiajnHWF55sTlDUmbhUuW82ngkYsL9GTMEAUEOQRCL5ncq4PbGy00MuHRIvYYNByxDI3tiQThZ
6DGN/Qf31hP7nCZD4C58rVmkf0SkUZdIvqDjsTnXbTXdtXCNoaQm9ULjOqtb0Z3PNQ/ojKVUn1vr
CHd3MYyCfNAS88Dwq1uw0KMMMmA1QEYS8boCBhb7qBlhCGo+h/ljDjOXVytmvNBunLgkd65a6zRo
cSOS4jB34gSDzxFYQNEkz3eYO0yWfM6ljzjW9onGvGq0gHNyDmNYvph17cYWC55Ofi2aK/NguX5t
wptELDSoptlCRN9b/TXPrwumMJQeGoWcSPjm9w6aVwL8EH7y0IqZL5EHjPcO7YzJb7EfYmYzbXiU
FUK991KDEbY5I1HtknU7SZ6q/5b9m3KvBoWh2tR4YX+zJgykYIg0aD/YUyrzbqINDjTkE/QO4CaQ
Z1ay1V0mEw2jEnq8P3heI+/DdCUIA46xt1mpKWGbdaGsnEE/B9hYqKb9F41M3epsZTEMiVWOsYyK
oomme4A3KVQYdV5866I0+ODr1lrGeV4aX8RZULYL65VyHYAxjiAro49Kh2htYJcwMa622L+SUvLy
LAA5fsTyw6ojfGQCVAxsVU6yHvv2BcTeAG+EqIRBzknRPpZ08diCFJPRCIO5mvxArBRSpuSJDGe8
Y/nW7SZhBARkEJhnJlJKXNHTJ/vZ0twh/cnCNxmrBgdGl65gMqROx05YkjjMFNs/vZnZhq7MlXDz
dHMgAB6MQta8Fum21rLtTDwV6cG2LCS7V46HOcKzRf4O4vIUcxxqMEAn3KdVJIxjOm/FtCNvMDLH
yLGwIMFAA0hTOLIE2b2RSnhuepbMkE6ekmaeYMF2PYkmIYwk2++U9Mopz9ldr4c4es8S5JTxq1jq
C3FI0ULFRfB3tGzV5KEzizKZmnf6I7TuDLH+n1zeEbitMxJ9Fo1Fh7Iv3i9MVRaN+By2bjHlmtQU
OjySILzczNjeNPNVzGRrMJC5TNGuRmtRjQTdvQjJGfisot+xf5X0p9DlXnCPQvgd/Wng83bxuBsT
LyvYciGi/3RRsZ4wphyiP6wEavBnhXQG4EsF34yPrH2YT1XVHmstPslytnVg6a+16YQHYlviCMCR
G0x0BJgOJveuxZ6iP9Vx9Y9CJzbWEftwCHyCNDIE1EnpXRw9WtfhGM0gGdJtL31giEJlIvgvUFnk
KvNm3COkglSS+FlhVRHfxiMbCPZOlDLjFXwZX9KOCmWNxowVzynuEWF18Az6B2ttXRF+PBeospfu
r+1eJ+JT0Bmu/lFHluTcKPeUqisNqY5gWsJTUPXMZwSLIBHzYOLDc+4+ZoQ2nL7YAD6B4ZZBO2tT
uCLtePj3yBd7sY2J96MqlEbmd8NIKmVoFTSgnBnjdU55AVXCGHmKZ27pUD3lFnPG7lpAooLJPQGh
W9+ixouTU0wZKsvrZgQHhzMg4yYKiygA8wkwRF8oiTvFF5WH0vtTRw6CKfTSfCmresKgspS739gg
PNtoz2jXs+42XUPkwmGGHbJZvua68UG6gV8od6aBLLOeGBtFvZeM+ClfbOVXrFup+QrwmoMEYrGo
bQo/heifgK0rwpxJfe6go9QozJynBLC8QeQAP7Wh9adaGVN4ElRjkQzntPsr5gVtrLkZWAhT9BVa
FOfBrcB3q9BoXoiOiJX2qVzY5Op9OUHdZ85ZU6DKrP1JzX3Fit+hJPRJ5Wrqtzo73kAtl8ODyiGz
LdSrnc7u1IKEIwWUjDPm7kdzRnURY/uSDHejJphEjXYd+07G5i3pHVMIjt7YVK8xZibmbzszieP8
aAbKHMM5ZlP4Po9MPph8Lbpr8pXmjCTNZmRoDMeuz3bIryVLupjNcqd+brGCU9lUBtxf1ORiTqoQ
dWLDBePxJBZROV5F8mdKRtU/JorjYkFI2tD/PEnKh0y61Gq0NmFe1MhsZ/MpsSBhoCoel9Gr2KB7
LB6xbmD74Iw6WHDiwhEKEVt1pcMMf1ShQejYlcXc9/ATUZlWvQ/5nR5Bt6jx2L/JrWzna9VtnV4E
RqEPCE+DCiwQT/sSqUIkUz7OWFfCgNcNCwUvIu5nyywgFuC3ksi+YJIsyfLNuLI2J3eGKGFnAACh
oMSOW7UdUsp/aKYVWFiXQci89g1DQCcabuYoQT5MfVGgUtITi3ATdLQwY5cU3wSLvkHCZ+0WsTU4
dEZdUPiiFRLkhRgfpcmkSYXpMEc+49m6J1ApBYmfycSFko90KkhA8nZJRMbOXjYv/UiRS7WbSYWr
27sgfkoT8TeFyqakg4ccSMJdzalQEWKAabe/GgSQEJ0k6TKU8NCxJP2Uz+oF/xcZyD/kSahqX3Rp
LVaNpZZ6VeQvS/FWWBXM2LO4eGzf1YClKBsshAHBG+zZbxcFbhpjjm7+iBtv5PkuiNIYpBd5pPVC
xTg+tAUTGfUQLb+YBiHoOrGR2dVd0JpRabghgnetkSAjs99SBOEG6vFJjfWdTyNECMmluzk5bcrA
jOWo5QA4NWdcS3nK0QvvNTF/u8Qk3zL3qZSwLSYTb9F2pBV/SIF60lRoyqkB5bggbgO9Uz2DHLZp
i3OYop0TB3wk6i2MkLaDVF0apjWCQhjZrMIg/RYuI5RtF/J7IFWriCHuSwuvISashwJyuvaqRIyG
joz2QzDmwFRWEQdvikMVwSo1PQgMlqiXSbT+VdGAz2TIT9J1TPcOnPcOX5oiwi+KtNsKmW00bMbZ
dPW8f+4XkLC+uKG9g4MM7Rx+e0JAc4VSjoPjYMjLs4qpuMyUQSqqbdz8yFbvis3clPVDh/lMFj6S
Rb7rw6PDrBSN+cYuTLopJsLavGnqlp6ej+m95YyeztHfFQPNmGNseLycjLV2Kmcf40oL4fswEs3S
9P6SM3EZl+VUq/m+bTholmvrgKYKERahiQHWJllhrJDBbuzumDRgF/21ZneGtUBag9koGJLcZ4PB
LiiznN0RjxGl4JbtNuH+hPqv2oiHvoHJGmOBxnHW4+p9F7yrRWlukM4si6CO7jrN2kaNUJXFWK/k
WXY0eoYAhnYw4Y+YvZhC1YWfKCmlQ8TYtr38azkGf2QZ4fyil+dWSLGY27UdiEMk+7RXTrTTYxIy
MpUAXEB79ZpkjzjFURRCGbSNhVLWqYgsgIjDh6wr6qAB2ZS20Ym+1tiE21z+7KvoxVEvNkrPuv4N
s3knuvOlp+JriWhIVfUed93R0KHfBn7ixBASLWxorwrUgIHEQFNEPKjYnXyxdGZgioWB9bgxkema
GBX9iZ5EEAH7krCe3J9tRG8vpfOekXNMZeNi5oNzFRupQckAp6ZUVmUgiiaOhPFC4MIMNqfDEkW+
xL3LxoWHHvCSKALDTr3wtGyrDvEBWqo2jdCQWdG5zdCKEUAgmiPBw9WCcG0WycUKvBrPlcZYVuJg
HeJ8pxTdkxlB1RvMsxPlf13WeeKmC9mGUrDDsUkSJ+PY2doiLK1EYFj6ouS0s3yL6iAxhHsjE2Iz
AG7P6q2zBF/iHO/hzYf1vZ4UmEmJ5Rvjj4ifi8odaRF+QQ4Lue+YJOlnSct3rSpvdVGzI5uIw7c8
/p811OHMB6MQtwlPWwrXaiZc2V3LzHdLhnUrvwvKktTjdC5yheBE01QvUHgGDUcKCBV4uLN9I71l
8KvgvzWNFFP6b5z54gKIayMI2kVOYvVYbuwK5zZGvXVYXCOLACeoxqZCuBfRzRjOgidQGlNtM4QX
pZfWj0fbSnecExecPoL+2MMqxqsNm6w3W5Ff2O/ZH2HoL9sCibBta6eUw0ZhqNxgeMIlVimlgaIj
zoC28UVBrdMLibiJOr8vw0kUuGA+k/prKRi2QbQKABcWkUgBTj/uVZthtvRoaNWLcC8a/JhKlZMl
p3EeB5yHqMs1XPVC9J4J6sSo+VSGfmdRZTgofJYYmT3e8jRfyC3dnwXchkgOSXN4m1zesiPS2MS+
idozZ6VbX9wHQclDIbcvQ4qgmv0kfBUPpTgUKb8b/BYWm5OyK94EvUpReuKWnwt7RiXCgmmg4kG2
5MHCY53v68j6uTfhhJWGK9EnKgiHUAKudXgKpvS8mOpu5mb3Im07yKFhGAk9MRVfzYpjX4p5wGpu
3gJO1hSEzlEO3oP0M2YiMN6qeHk1iCtRRw4A/EOoOUHNr1F4SlW+Dk9GNT82wLThY9LF0ZpskuGV
kmbUyFCVSzjwR2jpgvyZQvVqFCj5rUmiNqEA8Ul0PujC9eVJoJjKdI9fTLILp2xwO2SuokQRjTff
AAbhFP6F4V0gYzL7t0AfheZMJ/WlrM9JsneQ7QM2cANtRBWyg7n2RgBD2R6EVXS4UXCU8KVYHOMd
QEaa2TBV7oYVjycDImc8Xsa+vMFTELcL6tnMPsGfMubgotiR2a5ylp/odbsiO0whyUpvApCQiyvz
DIYUKnyIjM41qVIPzFEwNI1Ufx5bZUvJZk4clwOCW3QPJBRBbh/Gi1F7TcMNPw1UfnGPWoK1KP1D
Z2E7TtIpwf1+mOa1ZNVP1jxtCUXCcQBOBbZuivGbBQ81jxj962/5BFgaRmegrGfRLi75XrSZQpBK
ovNKvFLD+FB7EGT5CYR3oLxg28QN9ldAgCrboFPgcKMPIjRxOeXpnyHTpPdQZbrmgHDdFZeEEvWU
lhReBQFXnLRhUj+p5J1idQE0IqxNaqK3dam8592xUie3EYyRKN+TCEmZJ7navOJh1YaHI4+eiXy8
UM8hjbmJg+4i9iEtRIQIzctyVemjmOiaBChlk6mpXB1MY1kPNJQ0iKuxpVg33X8vvXtUQcKNTg8C
vKNFihkeFRwpYhNODXSky1FtgbskTlgYLXDlT0BLnUbmShSdlcHXucvkNaCKPM3hXwe/r0nwik+w
bULNIWQCy/Q70vQ2RDzzSRZJKoP8U92iGXyYdxDgGy+O9aTAh1Zet/YXdajYIUV/IPCDDP3G3DBl
CsiQ0HJf7h7Gl45gmgvqKX3vE7DJZvs7wi8UoIToxWOt34/NcJws1f0nbNbVE+VDQ4/r8CkpKiLD
LhnbwApviIPU4SKJjzMlfNOQGlfg0g4ISVzom0WXsZ4asC6JD6KDZ5EWlCATGeEd2La9XNk0Ow6S
nm5+QYLcADmKqsFZTuXOTAidSIDzMk+iNp6aNxQUQrUktwR67AXeKtRFNlMXWX0fAf2Go61fE3pm
Ax6ZuWPy0cVeJ9+M9JxaqBJsKFw6QIn1pLb3oP5TU2TjGFsU+5jSVXyhyApknt4wKOdvBnZxK7Aw
vNxz2E8dzIfwD8Hvv/PYaP/GQn7N+/I9RlNopuNXi3PYQpMgtllbNHBy+423m4BFI2pYoQt2UErT
YYwT493yKoXQk0rwI66BAa+/GLOLqtheLtcuHJe74Es7dr/J+z8nDBkusEBTeVfNMp6Z9p05D3iw
3xggm3CJKQy68K3GhF8hoKgxhoOA7EswvTFg++yS7plE2O1CyhNj/7E5RU3PQYEHvQm3lqNehD+V
e11+LBPdwzpmcWYKXJKJIdUC4QZ+qmLTnMtrUQMlbe+qiM4E9uZw7ucVcSCp6EhfIhz/al3+KaE0
D3OxU3sFjwvKpgWj6+kXqHfqiDBkzoR4gj2ls++iUSE8fiMarVjNtuJ0DNkjsDfB3LIPITGHW1VG
VFMz4FF4SdVeAzlIBo4HQEgQVWzTMJXUEPhTpPK8ME5BdABaulBXoBba1iY6DD5OmA1ILRb0PKqc
x+IANzEB6SvsCesLG9RYZac5ibfiBUw85gJeEweO2HFBfBmuVVi8WBgI29UBa2kQJsRtQULxiGFx
Di08pYJ1jnDVMTj9TWImcdbBJChtHDIcPjmFK+3djj5r4yjDY2GyI+soHJL2MsQM3ZEk4xSyL2zj
VemLl5Gsj56JehIg3h/jTUidfkIy5jGAaSmPFckUdYWgsQfM2WQ4xG3MXQc9ZrnP3HuLet3kRBy0
GONo32C6NNQxQ2XHFUQYcfQF/2/YomSyeKxUwhZFpT9ooPGWsRIYVFqmWA5WJBBzPXTGpTKq6xeZ
g9pwSnnVVayEIsnhOMH5c3DdtMF9WmwOWs0NWzFCpT+xsUYi6HQgxWMxy23iFB7kkOUrXb4riGwg
hkFauFoP/7fCGxCmGcmYPUCuScZnXNu8mOrfiS7+LVTdEk/31povcU4qJuDcGPjBYO8MU2Y6tzWw
IZYptgsGu0wPm9Y8IbxC+df3+8TciNJlgoPIm5Nk7QjzGQOeCUEFFVdG262hNzEqDW5FicIQfxC9
x3mQHxJViAT/olK9xZgbEGQOXZHNf0HGZRJBXxLLNMANtMi3DNJ5kxecAlwitQ/od8CxJqxcbBIW
qhYkHpN71IpSXt91G60VimSUtt1bKMHfKrYBunekK2gs4vOMdGlS7Zcpqz4UTouZGAP4wT12qpZB
2i+dVnIWmOegMhsIaExVmcjDX3AjUf9lMpNIIz85Qen1XbplH5/SeS2HMAHb0wR014QzwdPi2UlA
6fIjGpKVeAGxARlpuuvZsco5f+99vMnn4j2cgqsK+SiHpR0oJ7kut4vEVHY6RPr0XUw80+mvHWj4
PKDEz4jKVvSjuIBGdZ2RO7Zi3wUMVjP6H8dmsC86U0jxmEeCrKJYYQzt3EZkkvMAYIsRRz00P5nx
MUtQTWsyRLe8t7l7t5cn0TjVhJIIoZCsIQCDPK+otwbSc5F9R2XPCkUEx8k5qlQ4GrsFhUoMTfJb
aJCpkHg0VHIeGZXlJRw2qkTN+EMksWCnPDQnA8xt6tGVmj+OytDDJFeSF8VhDxpsxpeohQnwaCgL
A/Wh066oBEhPUA3ZLcM+uUkcXov6zfCY9GnHo//4ICbkmc6tBtsIZAZCZ7mc9mkQf+YljXpTTS5P
gRjBM99DojGvRV0VB5gIfdQ8TSDlov3W1YvKvKHvxgO6NDegV3M4OlA9CmWtaGqFNFEUGgxclAVb
P1JyCuIBiC8hIW3MCYYoH7wJpvhuHnAw4oELRdyZkrP4/kVl4VQ3MApBqp1QvDbVbZgB6thSMLYR
x7QZ+r39U89sjvCm2GwngtkokmVh8N34nXrC4wsaOmtsjF4NKK4mfqCtlmxFiFGvEKg7nBzCYkDq
EgsTlIr9Wncw5oRsHO1LAwe55bdGi2tHb0yExvnUVDZ9x4OBmxIspLd85sBoAjYQCEoCibzKGRVy
h2onxIPQF/siqM5aSMIfUweVGkvyDi88DlmEuzV75SB9TOZD6AvLfTsSZjT809csQNV2tSEs0hey
UY7+iJNAbc9FcBATSiFZFnj+XEyMyf7dK6HCYVQeQg6MgNntfr+wLMXFbKDjR3t5OBOTIqKFoOtM
WL2BRjFk0RmyLWzYuXMIob3gcLJqTAD09NeBJBGhOqazwJC+P5v1Y1ZubfPe4M0ZWaTjYMZVsNKM
GnEpxb+sMU8c0L5wJARd7Uo6RJbw4UR/KVFoXBYlPgO2SQHB9TdO5aLal+1Zvkia36S3ARNGMIL6
qWSHEsVbWsqMMp867uWIV5oEQHxn0aCaZ97E5CxOvnXtLdPPfNs2/pYUapNr1/+2pEGo3TlmDtj2
9srJHRCX32L55iI42bXX35gqFNlVyt6D/mRNR/LR2knkSD4XmD5JWXaKgGKyRj1UUkyCTf0zDfna
yL4Uk6U+HmURsr0Qb9WtKgpdhxmtNFBpgfUI9ZITdcT25D4NIGOVp2Uu3yTsXARPIAuIal2SJxnN
DtYi+aYeId8Ww3eGzUbeoG5Dem+2myqJzhUmO3r8a7TURMSDNHF1sLrsU5JP8oaVnla4UGPyJdv5
IUhGXIeXnW5M+2K65w6zO0LtdVjHECyKU1JbniNFG5aHZr0XVuyKCt/AaS4unxX2Y8nYSctfa770
kw64eQ+mk65Vbt8oV50wnJTzomTMjwm6zBxkwg8pZqpsgTeIQXpOSEsuw/AQ8Vf5TFSAGCdEhDNE
CO3tg0GiA523UpR78fz31NYaNnjDvDDrAwrS7cPUAKGaOmmBzcr5zrT6UMYUeYHxoeEdNIdQqEkX
WRVEFb4UQYfnbND+5Eh7tcY5BMbMMTrDsCko3jdgR3BYEhOSrMXaZvpcSvuSDWeBpBkbHkCkuuAV
E0jrWkE4QYWHGMpseyavE9lRjsA15D/QMuwAhk1tMJqTc8TINLayDYjBgCdbQJgREgp5aoI1Bq5s
O90Eg6PqTm4ZDq1QfuFxZSZNGVhiEb7IRzHHEVW6ljXPEIbmcjtqzSH1RKmeVtcRBXI8v1njeGzi
wLOVEfOx+KrslTj3p5wE1zY/KxHUafo/Bgd+0ulXoRQX84UpvMZ1jbLFkJ5mylKtUnwYNwTVmKDD
SRBeOWFBIJzEZKcWKdKcPgxkxDAw4HsNmcYs2luERUtxTSHZ0Q622czd0gmzveFVaXsVYLFj6DhE
ssdD5dBZm6IfECV0BqhAe5BRWYrCwLank1SDMUvkmRP+sUT6J8VjTl6YZu5MPNvC8CDIQKRiiTky
c9aR0XapKq6MPYLFiVhZkOwCUlwKt3CgxUUf1oQ2xqKjhx6TL3PK2QT+GCvnEk3zRJTgSGUyGieL
M6gZfxXupJjKaczqVASN2JvjbxDAzrfYvQhdd8PoN5uQuVm/Ai+n6LUnX0iKZVLPGvUjH1EJkFg+
AQDV2PJj2RVKJzlBm+C8JzUurxjkIrAW6KLYaHvNLQ2D+YZzqXCL6XlfQfgUgPFFhIqlHBCmiTSd
Mi82Jj8p6s9s/jCZnAMLUHUS857+9pr2XivmG25GKqa+vZD9j7ZvwKQR0ytzRCsn1I75PmLyK6bS
KRWmPjL9KV/FzbHS5aWm5o3rXVS8NRMybgH2cKA4WkYwC9QVXurC+JkIlB1lYreY26aYvA7FOiej
WFE4W0j5gFde6unTslOphuTF3mrDM6w2SDARYxMIKzJ4d6/B7q6SveVE26HQ/DBQ/FQccCCaENfI
7EIo3DXWLuhVKsecFqxa8F5qhksXjzfQf69Gjk54J6T//N+uWXeHxnhzAnUnw3TBNRODECzl1O+B
i4pLAiQWFQZRZxqbkV59pkgR1i4w9MQDby/6RoHL0TBqv9Y4irYaMY9Q1TrsMASNC1GMhYVxbN2b
DvO0JO0uVTnfW4WNJnrwzUWjIqhy+dwc/2PpvLbbRrI1/ERYC7mAW5FgpjIVeIMl2SRyIcenn6/c
c3FO99huSyLBqr3/KMrHeqDQY1MQZ6NuJSs6WwxaCuELRxOrd7ORwKUrr5WfdlYePIue72M5T2eW
PqWts+W5WTxqd7zuOAQOzZD/zM/UOwDHKCicV3IJImwg2rPH1lGrRU/x2qQXtvRScA7WmvnguoE5
emtXu0nw7HaR5yzxzotZ7LfS9/8CkQQsGRPjvzvu7JDIUNJRzko/wA3F9A04LVJKT5kR/dsM/lJw
mitehkizYoT5yb46nxwP4Gkr/raqZZ2BBxOG+WDRrQ388d+YwrXNvxh3RTQu2jtlSQ1ysMl7GQaU
RVuu2B7SvVX4FGMHgIhDtkssv4apgvG1N7op2CinvW3wsasPGXF1ytItko7oOkYJkthETcvySK+w
39+yjKUq8gM5XWdoGiHwCdSP0d9F628L9YEFj7LAzpMAqy7ljJpQ/x7tP6ElXyoiyC0Sk/062SmM
qqAYrrPy9RzjEEYBmPgOm5fbfaRFCL6Y+m95/0sVdJBgBo7JZfAISJhKlMMLlVsVuvYEcIvXT3KZ
j4V7zKH+wEnCcVOSLxiefBISyzp81id5dndtuyXjhf/P7+sWIe2N7ylXP4AlAliv/Dt3fHqxEbVN
SZcQ/9i26Tt+ItUHxRbC/24SEpsvhDTXjNca99ukAWlX3EtQjIGsVHSRz7M4TdWGp7objWc3OjqV
eZ9Feuw6+7P/W3Jv84NSzeQxcHTnCeMUeL8+3GtGgBm/Ernyq0THpYcJnlobGoThbQUVVrOfAywL
+d7pWWCBhi60BLWe864WboNXsqbsWUNX1+o3mw1QRmTVl+4N6rZhM5Rkg1D8jQiGdGjQ3BwfvKVC
1qqLcHnDP9CapdoNMUKKrM1PGeimhHwY6LUSESyW/kTe62550GyMOn1NWmG0ceuNCo/3F0nb2LTJ
UCp0LgNS5KHjWgJXYxVgDxlbcS7ZcAvuJstfqdcTnS9yN0G6o8wfXMSqif/uAvNyzqqXHqJ1iT2C
qbgh8XQx3PBNaahwxspHH/qHH0MRMgiBlKKkPSgdSVEfovDbdq49MgoF+3j2D10wegJKzp/NidMN
h41fTajZGBO4+flhibnewrSSwjASOsFm6F45UDn/p3mr/mrOUXAefKx5oKAx6J4mLgOfgkdNu4fL
BjANiPaHovQAOCilpzt7Q/xLy+y4YMDzFatOS6pzXtDV8d3y0yDIe1B/dUNNMV/ORq9QOTRSyzOc
g5v1z3qZBkv6QY7ev12Kvrf+yosS1od5xvHBaQ5t/8D06P0hBnRjIVkTIOPoKte6X2zjEuGqtrOq
DaLuB0dnr0Px5e7V186IFuLPryAw1GtCcix4iQ8n6xUQlHiZtEqWuypRYJbuvJmm627ausBJ20bu
GxWq/bYTX0XY0UIG4y/A+TUaoJxsP/DMkY7B7Egb18ECPq9zBe6Z3O+TlmKpLvBFNcUu9K1rRd5s
yHNkEy7kAum4NsYDr9343WlsPPLCyIeGJlbi7yFAqx6SxtVdZmogmJkG758EfiVG4gp1b8O2tjA0
p464+gtjHULCxcQagGu0ITZQlNrjEs9PnFF7T+1KTvUXsTNmeviRaAbIiomqjfv6X7iJrltrzRve
lpBNwEFeHJNRkrV7Pc6+HkucibkatgByqaZwCBVy9HXC+wlwoMS0lXfjRjCtmIKL4dgngKRO9ZnC
nlHyu14OzdJs6Itcud609vmezNk7pV73u7SNipJ/KEZGF0B8mmtI5iNonXjlsXxgbPz/JUVeFSXF
h4keL3uACcyYeSEkbGIR5KeF7wDVHt/a3zB9bqLHxUEcSussIkQOvJ2cX2vzFsHDJ+6rMY5UT23q
DvjH/ylibGJH9ZoTqOAiuOfFl4Ju7B27B2F3vIXDI33JO1uzt0MlPsCIWEkduEzscxamCwMhwg9T
F8ZQ41nKr/bm2m9IYxKYR/DOhejD5kmHSaroiUNEsqo0E4X7w1jxY05kLNfXyMFWxxGi687WG/Mn
bkuXZ5V4JMO7agRrQJ5tBr8E9tT/xDH6bvCltKHkLrTWjfnYovB2ntBxek7zKCfatAmz32UTOJfp
ByVa6QyuHhTkn3Yv3tXNs9MRIOftvOU88AiiPbfrVUm8lLOF2GnhDAgAXMm+w20MQs+T1aHCKEhd
CtkuB3bkTr8hvkkuE7gZN2zRXtUCJyG4ALkh+FY2wTKpCQVsom9aoRtfEolNn5i2s6J4dMt40OcK
XAzfSdsFdgajQF1TgU5uIKAk+tEtAv830WvGqMjKDX2HkETpUaULCxMd7PyqHg4E9PYCvFpsQ8xQ
37l9Rvhq4MkprXeDcpkCBVeDCIfwXYK2aEkjUS6/dnmx78YyUESBYHZSMTklTHzapacuqs4j9QWp
F1Mj6KyTOkd1G2Eqj81xPfiCnYgDG85HieeLwty9CQOvc2zSvFg/e5GzLlD+0zlozZTYmeTz4Lnx
u7sfvrS0r7HxwEV7TVcgHXZ5zduD509v1KT9ZBIRY+NqfLAyM0Cy+VrLcm8yDDU+2ONgIls8qzXc
ZcS16BBKjWozlj1moYNi55LsxeV3VdlDnZq70G7fWmveK4m9LzN2OvvZM9U2mllcfclO8+yvhC0E
9uZIpee3Gjd5cJU8uTT8dS0pKpM5+TR2uJ9H/dXrLQD36lMHJJ9EOKwM+z2NNnkvLibqEc6Gfnkb
cj7RVbEcJgceE+6b6elJSYPbjGTPOHD1cY/CjTgVBZJj3IHIkkh75wHogLeHSN2s22S1vent9LnN
pg7fPKFRY3guXeVmtsy/Wly8Rg049cj4GLOUqAu7QBKf4zOa2TZIaIr3srkvFQ0Us2Z57PnVhdEV
EJ5Pzwz+vWAxqlP94I/ZriowErM5pcQRLK8ZrXtlTHooiqooGdFB8KJ6E82x9VtrEt7BR2xBJNnY
c72zREwjXx3Y7ZkioYmWKoSbFJUJi2aYVMuOHGSVY9WsMRDADhrn8MOvwV0T7PtJ7n0N9MVbS3Ea
WPzSan4qAbdXMOJx6q25NyxyZmWOWZLCUR1TxwKiqSYJokc3NuFlpTkiWwbYQdwrS+21BxstGIkE
i0vcYchkO4ZxtAzjZJ6lUkr4xFN3d15sJv1h45VwVSWRqhMN8lb+URnzAW1CI5eTa1OkxAubQmGV
oxKSMxV4qSDFJtrFJWbCI45vL4sBL29+ex1yoQ4IWAeC3JiFWg4NZoV6ZrlPTdI1Dymag7RJ33Qv
fcfeK8UmbxLUrAoRR9cASVylHuHUy9nIY6wvy77rfEQU5PspqQMdVJpZBNjhQ7rLfZMAsLZ6VmE2
bODMcn13zvD0uq8jurQibT8Xqzp4MUbzyGm3+bCQEElI2CmyFL9lbX0V6ESDR+ZFb6F7SQeYkejD
5mbWs1g8wLQ8jQix7tN8bQR6HS6WzwL7f2KUiL8XGrDa/tHU6AsCUHBzCidJsiebgOCmSC+/Iv8p
nZ+cTmabzjiElI5Y4r3up79uRAkC7XMFw9iE4aurw53tfzjepp/RNocYOhiUQiSi0WgQELpt6DWw
SKfNGAejCUuylYMPLMm0ch3vqGHuJ6pGQh0qmfdcpOx/qObkfXQJaJyVvu6xGAyYYggtnnOlqffh
foii3GUU6QzdKXOME2P+Ag6leWD80HHQRwyoDPsNNAlPjM9nTaUdJwX101H00Ho5MjFZ29g76W4p
Y7BMpcat3kKfIXhq0HliCsmZNToTXS5BtxgL+NWB3bS5tY5gBD7VffQYcZh6CBp7/2TYF6FzwMFo
CfZwxwQhpsfi3Ogeqvv2QM6bIriJPgMToYaMBdA2R/7r8pXJghKDoKR/zOZ9GWEsGpXy/pkOy++Y
kr/Tk9oDQJly4nhh81t1IdUx/q0di79j2JHdfFL4AcF9u56jvffbH8Nov3vD/WNVpEkasgDIRR9l
EpffZcs6OrkuIqjF2zaYNk1q3nl0JjbE5l32sRIWK9ydQXkV9y8gxsrByMxD0tFKJQ8Xs0E1QXFU
8j/yCjs5fgyJc+G2m8M3JKkIo3m1jHNWiVNPJgX4uB/2HzY4qfTfyzh5KprlP5lEpe8GYR3qxjkg
NFxrfKMAQ++GsF5xNWXdVsbmlh3OXLCJuiCJxBd6TtA8k0Ta81EPM9oZShFkbbsCLSDgssPpE9rn
aq4Cs7/3O1bwBb7XaOcPv1yoc88D9Zlt7OJgsx7ncMoWLctuxQGs5AvYOQcVAOk+uXZy7DABu9ML
VwbR1ligMGLF/sEv7ceNomoQLtOQzCdOJ3SwYUC2412oeXtSi38lCKSS2LkXsPUUWQUNQGTWYYdg
4iBLfd+AgM6evzaKXSLYinrx1LFpL9AeBWg3Li53lHTKMHVAyqTdIZp5/42DCmIpOckGtiXqMp+X
i9uL51EfV+5U/O3QJ3TdpS3OlX8WVAsP7X6mZifWIUHEiuTpoNKooOSTGWVnWFelia9QfTX1cF4a
U19PPrUeBMEs8nuGmg+tG0bBZr5oECfVU4ZvIS1QyOKiEuj2MGZZzl9M0DOEu57R9UL5T5RiPRuA
/QdLqAa2o4PYQTgmtTzOH7IRX5TxCfvekmz4NyqWMXiibrJpYnOWehu1eyLU6Gjz/qTihbefAbto
XjhyEWuNVN+1nx2Tz5gNJ8KPWb/8rETLYK4TOT574UdDQhvJayObcFi/y6R60d36qHvW0R85liNp
X2n824sMqX3YBY0Z5iu3iL9dmexNPaF4cGC6U/c2JjEQJBQg5ohSIHN4u40JHENA/yE7lcQM6F9A
29huf6eDTnSKhL5JHapgHNYc5+FJ6LxTvBgh0eHZHu4bJtLr5LNVC6KQZv1iIduQC8kCgDARf6kI
aQKiYK0N0RWPE3CGddDHrEedmv2YGbcKDXQQoaLDMhy4BUVRy1kbrznPoyZeJv3CQkO6H/4sjh8G
UzOd1eFCYRKbaHPTWoT3DlsAqxROhNkYIlh+5P5IXXpo6HhyT2zJhbm11N7k5vjK6XZdEK4PP0Oa
v8JVBxa2LliXB+IAg7SdTwvC4wFWB8QXxgsLA+d5MT+NXPCOhWQB/hqoA0gx5ChX2LwtSxCwANqf
AlZil8AAWK6NmGyZ5Gmw3gqmWip0dQZaqzyEmGM0GmFRI9llcuo74g9wHNmx+ds63X1yi4PIqJB0
vHRgwljR4oyov12UCtU969CNGdEcubNJuYNryyT3tu5O1E+dnXuOC9rwWDQmaoP9SwX5mGNEDf+d
gNeFDyh9sevWiU5pnmK2/mrD9N1NoSORzoXyys/4XLAkdhXXOyLi0HupSDWaF0KecjbvJFOkzSqn
6AB8iLgerAwOjqghf7Mni5R04r+VJHneLUhXsokhzuFyRDhyyCA968q/Lu2txEesO+cRyZ7DWedq
7lZR20be7F1YlAEny1CWJ32VudN32/2Qr7lOe3+tm+nb0pGeTwp1g46rx5hSpQS9Ei7/qOtkqZbE
CfnEW5F5lUVvmdKmgjq09azUU5WGLh0wYOLNvUcYYUoq6FLkadEBKEVH1Woub6X7YfAAtwZcxyiA
aYiPyk261JLpjQO9INRajWMO8ixwEuVLHFEKK4FOk7+O+VeSbLyZ1ERZBZbuPoIZzLhTyc5Fve2g
p20kH3znluEpUjc1moRVlYRrxLIK5ImsaNfnMqCZCaLbuzjecMK9+IBv9Cnjrx0nAnwd7rcQuwpS
kLRBOzjTSnFeoLPS1l6P9YuzXKL4H8zDZfmwoIcq5DWi4JwvoJT1jvOhJ7A6VwU8Gcj7eeMBbFUT
xYQCJ+L+HGbqkaD6xnMoPyKUT+qhqAqae8jSKYs9mmM0UDV2cZ04aKX9BBwlKqDpLQKu4AbBfEoH
GAtxyGiwQmFU5PnZGymJIk15mJkJe4IGcuouSyyUFRthNe584g6H8XFG0LATtQQrnFChnIsQLkN0
a1ZXnzw/FKeeeUrqUxoT4kSgJVzbr7JmDh+hfovlNWUftGBLpLbqR4/s0Kg6jBblTypFfqVXpEbR
rWLgWcBZlbr3GstBs2ZSmOm2yA+iITckZTpdZtxJKy39azEz6FPzp+44vvHxTk75LmmInlGciXVK
61o6I6gO36KYnocZkCEdEOH3jzrsUmt+JyRFqc/hMrcduv+rQZLckK/MOGWztT88wqJ56J/auf7b
+906FW8pUaSZPh47Ge2VfJmug8Dgu9ZgiTX0crzuuUFI2PiiuRf6dFAjfde5ZezEzNSFM4NRoJu4
jOeG64HsC8mNAByAvHAjn3k9Y/cna51NHROeMRB4lk1fGJKBpY1A97SNXyMYig85sOg4vZP3S7Q9
yh4eMjqhkRkD8/nzo14BI/jjdxyCO1CHqSXpig65oKzqnRy4xAfnl5h9GpRpsMc86aBMY/Pn8NpP
4AZINFwwl0Fg8+FDWUftcySYtuJAQTwORaSgN0UO3E2qLbkMRfRb8cFAFEsZxDCTtb0tEwzqFRn6
yJk8d194XZB1B3WvVXZ1MBA901uC92WnM/jTttsZ+Wtr/gMx1XZkdBx1iOzRWzZXBVIaFroOxkD7
G0O7N9786BWDqte+eaPPIXxmkKnRvGrMty2fFz4E7EDsCXJ8GZfhk1Nt4YFD0knx0t0tOOOusyCr
g4YcTg3gXRc0ozAv+sB3yfgpnG+jQTiqx/7DkGrHmrAHm3yYyXtSILRSk/NdZHR/hii2Bus+h0gc
5leBL5nq+i7+6BzrRWGpk/NLVdP70ugr17hI6jz5tiwQfdGfw+Un4YCvifArPeJ0KF412WTUta/O
wSEHAxfoBNUwVhHfMnl/Hdkc49z+0kd9PQ4XqV34lGgZZrnooN40TrvCPjOcIugO+fJ2HB0hjYRg
tO5sM6BWk+QIkT8Wuoq876BrCxfwmReO/6Jfmq36Tv99JxXJOOk7FEw+7G0axXnMIQmk5m94yj3f
huKfThStZeVO/QK+k4QkrGVk2wt3BIAwpFG8+KEcqdreHYazbnS/TXoa2sAwT0TxrvSDEYtNk4Z8
5Phc93GQDg/Ro5YNm2RZ5YW3b8rvzo6+s+FCMViNyFvTNlUOdy/+Cofk/HSfTp/qxisfI9J1p/k4
G21QLc+Lca/aIEm6bwvFJ4qhFb/zDlrNFfJdUGdIKhAHot1Si1iyyFpbe1uhwlK+y8DLUSVtrOZQ
p58FcnLHpyW7d3YxOTFirOCf2vN8GPHSZeWz6711C/YGvQ2mGJFbZ78u5OtG2a4jBqrMz67ZHiiy
uIbQlyZ3lT5jRXLmjYtqSjeRVqoHRdtPJh6wx7qkhNPfV+Fb0phv6PozjmW6w0ZY0IEpAdPKcvD9
UxOS/BY6RxNN96Sw4WyflNXOdYip1IgI5Kn2lmHTiv6gzXx99ksAaU0n/xg/BD2hvXF3xa9ek7os
EfJyzyV0lU6T0mKEDyQnMIlik4Dq9DkhdCRUcw8ZuB2y6AIZVrMv1k4gWO757TnMThLdigPd3Fjv
gmmhR1KmLSa80E598XogeWu6dghDZI8xl2RzPwYf/huHq1ZgbaTlmzAUvkeSPiBELZciShAw27vX
/hmvSm28iVSS7AUEnJXD1k30tdebf7QE67hxD5F60v74kPm3kkaSe+/fu4QIVPpCSTOZO2qBtlND
1g/1k/Bx1tlrdjmNJJF3V3+T2rpCYAPwWkA+o/wQLSagfut0HzMmIhRCXEzF2mqq9dSuTAYf1MfK
hkLzEz14B8FNZI7hwWm67dBnwQIVksl+7WbkCKUNj+O+UfkKzzluXYBVJXCz8NrX+keKOr5WcEYk
AquI9rq5EJfSbbQ9mx51NGtiQ54jOFq7sI4jKHJe/joVQqjku6q8YaXNB29i6mjlt2LLkqTmkfzO
+nDX4aApnO7FjWvFGZ4mPM7xaGF1JG1K+eFQXoSZ9qs+7dIt322zfWtmJkni1kiJUHJ9F9e57Egn
Rw4eUxBcLQAsS4h6kAnvp0sFNHvCbI/VGKUytlRcWmH7GxUxmQ93A4EvL3VO+RR+4Ry/+B4PuYoU
UAsoVH6B/kLa/7CRJqaXot8ArylIrSVLBOzd2nNycwtEmge0/lLENOYs1/m9dj+UPr6ZwstKK6Pn
Gc7H1APiEj5kx27XdYewtfr1PEcnGdnrIQWpsYks491mLAJBrExyo6HNqExfz1r1UjvUHZaEcwB6
xX8myvvwaTGEcghM5pvWFCi+CFYkGGrMyj+trz9XHS+RQDyEK703rH2eb7Kh/I5s67OQUKoeoSxc
XFEbCJPIQZfo6Z5sWAZr9PNNeDF6lyGBQWpZ9kMmX5q+2Jl9/qrb1p4qYAirO3VWr8nUfwJar61E
bChwRVBqrxrCwiVEvF11QYtS3TZ+3WXN5BSVxra2/F0X4ydYGGiRM3ns9sg2/5U1k6VF0JOkd+JS
Qqp1+YJEbNu3e808dCxPXnZpUGFIJoBBZ61AH8X714EtRorGIXRH/yj/TL6/08LHWWLl4InjUeXt
95E42YD/2ZRurG2BlL5ta3QV1zbLvny8vBLjpC++NNdExcV1X9r190QjreYwnNnSitHfDUfAxSd3
ct5nOsT/JjiPlBybRIYHpDYXDOKHyScspcDxP3y/WEjcuOrYO1L/0sB/+smm4Z7X76HmHKtyk1mU
BBsXh1xjj7T4aUz2UlLbUH60BYFpbbXKhwA7aF0UX3Xbf6IbGMyP2FoY/GFjq3cQblMsb+PU7r3C
AL+CXymLcxe1SChIPESsxHXu2TrStgVhYrcZ069hzJ4Wun013TjZrD8N5teMt91D/0+Embmsxfgm
bzL6GTROkDPvgHzkX1sy7SFTx61a6m24Q6Qi+n3E0QPoi+E9Ccluy8n/BTvSZw8HnwC67x/5gLCv
bXXQo06xpvQjj3xeNMpmdfE0F1Rlb7uICEiHgmAt5so8Vuy8ma1dLP8Jy3fns1CDLj+YE2pO07vK
ELKqeFQL9kLK8bjps3vW9Jtpph9XxyGzjTvcRX5+dhTsXW1HUyCvfRHuRM3LvhXi3Leoal6BjC0H
3oZ9OfNCym8/qeHgZjV2qXe0VG4rAqwBialVpesYjS/5VYjVil3v49zznL2BrswsT2iCk6on/OIX
AzoEX7Ii0MsEbIiHa907lzFZK6iA0UdHLWaiwISeKfv53TDyjUWNe6zRsw2ZoDNA1wamBOQvIGz5
sp66u8tXYDwV3YdEWlqjJWq6/LUfOhaeoEKhwgOTlU9DVD1Pkf7mEhcPpaHB0C/eM975bh7XWTth
+ZY7W4cBSW3vLfHSIOHT3ibXkLHGLs0gLEgqN+WuX1zUDlzjJMnX/AwYiLkKIkmwlIc6Wf/iY9N3
9dkCvSsxbjn61nAIqcEDgQtsWdZlRLUf11sUKktrrTEsWZCFlJ3UUKeVt9W88KzxCxQ8eyZYEIEW
B0jThqCBcTsCZlWBPZyhCnH3ErF8H2NYGu/uqaSW5Qs0DDKtBsIr2GLT/NYiz5pTRnpGLNrXBJto
d8ZJGIErgc7yWkqeb+elGRIelTlovUv5xy3PgDVMKc/WXAenlKwvk6Dl1hVf2DWE7wfaUOOqePGo
oPYTGiafW8dEOUvahfXv92ySeeCfBzqI1A8/kLqpJ0cF1XIaNTu9+OFrVn1JVCQxE0b/t81/6DyQ
40WjUC4kP5WLWg8hV/VxG0feY2dNL8kCzauna5sZXO3Vk3PIrf1YQET8arbzzLyVAvX9sxcb2qum
LytdF5u2gQzXI7QE6cYmziPStq7gjJVZvqmK+8j1nrXf8zS+AuV8lBLWnnY5BH4patuBzxz1K2P0
XI4kprI61wxi0SGJyhfgNzc9Fo1xYPjo2+g1dp1fx8TdUWMMqnismsIBz3NqgYE0PQmnghIvIUm0
gM/k1SpzeulUtegrHliFHWgAAuApA53GGbanjMGDji2WkV+rrvjh/P1UzBuVF+eLo8r/mbOKYatE
dwvvwcdI/VPAFqInOvfoCnLn0ZrePTqJECKNgmbqi7v8it4PyPcpeYHMpArqUn4lBBj46cdQWH+U
tsZNvlE9Qeh0xR9vNl+mcw+ZZvNpU76sWZRcX3G07oluVvRLzZnHgTZveZA5+mr5O8T13nQ4uNvP
ZCGcjb8sSZ4sDYWHXlKpIG78UgvYwz/4j9JqeFUcApLmx7a5ALeipjIek5qjVEXOVNOri+CJOXRk
pZrzY+EMePizvS4KK/Dsx2Yi9bHUTmXmbJb6TZUM6QtvDODcKH/AAEzommqE5pmeBkFTA7ZrC2pq
Ipo9xRzf2nATd9nfGSKbdlyZlKNz8+7VSTbocqNzu6I0xsSTL6+aVqOeR77Ah94iOLCvYLya8tFE
oJpY8SGc3Z9eS08aH7lSkjBEGiuYlibl2u3ppkNF6BpIp4b6YBGlkznN1kADECclghzUiUiLKmtr
SgrJ0xmz8H0Uxb8LG1RNLaGq/mxMeHLYDz34sUKRCRpVLlCbNvoq3awPUxztnZEJR1bDjwu4JThE
E+ZErdLXGddUm3wzpUYESao1nfN3RONnkxBNf7B9h+FmK0erpFg1BUGOXQ0YzbbaAFTRjFBO2GvR
uzJNzwltwxf/FsLGGCPBQtMLazyqY8rIqFLn4KhxKd3UoV/16De8qseLMME2GKdCDHvfjYEDIzKF
gdTKBemVbC6eNDD8pHGLUVg8ZBgfbEwQUDRwRWU3BEW1bJSQDcDGB1TnC8JoKIn7JG6TWV9G8WyO
GQkAIEh7kDS8k4io+sg+czeql7d04YFpqHMaPpEzGH4s135ur6NqZ5HHAjyul1dllAN5Y4GCPFLe
Ye8hDF8IDPsn9G27F451R4qd6reboieR1AffsoIuOfAjlEW+tStsVSy+BMmQ8aStwY9btMasrysb
a31YwuqLcMFdpg/BSICFoH/cEcnenvtNwt3Myx8Z3xCvARYS4rmGi+dglnTTL1Pl7cP7AEBW5rga
cZD5dL+7IfoMA7+qSfrE9D334TEr9CCLiBMCaLdQbTBIs2XxYfoPDnIu7kD8Qd2p4XS8tGBy3Tgf
3KinshZ93TtXpnp+qXkroqtyIC5W/J4l9lNkPk4NaxLwF7kvYWWt9ZK+svLcRmiwRUSQiZ3vgb+w
z0Txjz8Mjy7fNnGXCflSRNcl+KQBzCZcDnGCuDACZEzUTy5e/MLd9QDXswF38A9aotq7d+Itn0zJ
h6AqgJn4YWiRhb5kVBb2XivuE/k4cg68wdEDx+zbzSt8zIFoPHS9KR56a9gMrLK415zAcfRncu/i
qH9P2wjdXU40360l1tIvr7GptFbKEgDKoU0umUTxWf2xEquWOvwWrbi6xWvWn819Nmtn9gWfw8/r
hxNQGU0JBWKpYcNs0g4x9+QlmcSa4adFLMvSX0RHI+o3FijUtKDEJBGFS3RLXfqFFCdUFCn2PlPQ
UooRLr7nwLWio2QPz4W/CMJqru2C6TPfwksx83/6BF5pQ3hs+M3RpRxqJG4CXbXwadIDVs1Lkt4o
utCrYNCahcdVw69sloh/h68BYXc+Jp+6C3LV94STjOK3CJtNFCK64LG0MLS4aoF2yYuip6phFRw5
q3RKc5Z8eE1zsYYjOYzSP4fGsepxPfonH81ky/tb6GQDkH8CWuStNY7V2tTuEe9n0lq/ZAY8+PYS
dHX2tthKOF1TuifObigx2TdHqqiAvaOT6k3StihnH3qaC4bl1uak0PMXLjPTFg/otteya9mCRmpd
+LIs+cUPrSCr3UdOEYnEzPeqtVeZCA64npmjk+qezgr0v0nvZnLApEVjI2AjL0ROrzMPZYunXlLg
ZGMK1aqDPlNqdLAN4jhcC4N7ckb5RYMRGm2Rx2u//WSmQhzFJ5jEeqO7cVITeYcQvkGjCCjNR2SL
xDEbazXLIfhGeLvKc7nnDhSa+eRRAWnjMUHkB5qLmrloLgVRB5PJjcL3UMTkiuZIAcxNqHbUjog1
dMY+PcbMgf08bIzwawmPvn3IIFRH4XCuPY7mjU7inBD70GaKW2HZatmpPUwjc/ysUGoZN7A/9laC
rAk7QUb5aAIcqzvXLXiu0VJXksQaQ4E4E0JtowxaP2bWIsnxomAi4iLWnhEfbbb5UsNnChc5yWjn
Qfpa4ttsvb9qAmXsW0At4+a0JOl+nkx04xcdQazL1mSFWxsbAuhMaZu/DLI+XNNUgT9ZRmDio+6S
eK1eTp9vMwVf7aDDWsvELY7mZOyRfKGwB0XQZNBCoM4Gu7NKBXLcDxWXqmICJ047xvaqe7NU6omK
ARXrxos2/KsyC1kpvh8ljFq397z94v3MFqK+S1ZAwxg+p/lPnr84rnn8N9GFzZkRUhGEKYVejONk
C+3D+DBWI4PQNyCU+nZj/q+MboZ70BAMhTkgYAWSeuER4HTQneduEuco9EmgOPDLw/RqJQZcZ7hL
CrWIMWjOqQ4PDA8kLsVEW0zpb1z3MnZbRS6p77uPqZxtecdwbS/RmgMXwzRmF1xC6H8wqgwFocE0
XGoYs2brQ6L+iiTylLbGUtdgfZzycw+TExGSbh58qX+aXQge3gQlgVSGQWlM44Dk+asFloenSpkG
cnTpCz2AOTdAO/HHXEK80QolXrMZc/Ohqp5U1GBGTiE/iLsW5WdhqPieAnHmHi+D77CqaK8MzUde
yLkPyhs/4iwmikQMipbZmiCE3DY/6At8bb4dtWNuuPSZT4cQPkTBawpmSxh7rLnct/Kro6+Gq1td
9Ur2QFH8Sk0qHkYkYq+HBpULAV2DjluW4CcAE0bhHqURYxe5dWDOsxKzZDck6En/4i7I7sgTJzVk
ckndyp01IXzrmiSQIqtfrGbY4RC0+BhP5XKyK+OMb22n3go15lu5dXEi8UrAA2KE+oT2iPwvedF1
A68In7vmNqN3Uuax5sbXdDLSuOi4n27EC6o7t4pfZpZANdfPM+I/cM/ogpydV4LpDeX3RJBpja5V
fdPjMP4gHFehMuOgnRg3VF3fYJFPbW1izcDScFUGN9QSCkUUKoNu4QwYp50K5dDuGNbtsjyUyP5T
5SYGQ57KbSQvrkSoykmV3mrb/lZJCmV/xy0AIYEXPv2ACEVvzhDGQ1wQrA7OwC+56lKFRyiDpbC2
oac+rJehZ1GKUZXHjwX3Wc6J2JQRaU/eqp9Iykw/1ghZCWG8IGox5X1urFNEeuZP7TgbXYMWykCH
28OUI3pAEGYT4b/MtLc37bNkBWo5qxgflMdgGrPHzHlScntOvdLZY80ohw/eAyXktTQ0gtXTpIYo
aRongxPLQim2wHUxSIwluzIjMRPe/zg6r6XYkSyKfpEi5M1rGUnlDVBQvCjgAvLe6+t7ZUdMjOnh
XkCVyjx5zt5rA9Xl7Izg9P+v58kxp5qgesxqOcZNsRokfIb0fntu+wt8WcOgu6PvOvMmttOCPgEA
vOKlsRP8f8Ze4XlEQlpnyM9Grf9GVfXKMnjtK8boi7bVFeyHohSLbm1GhIXD/AncFD8ZB1WZ0/Qx
oCzQXGpGr7Ci9Vy3cKNNt9dOTcFApvxltlTo1iVJ71ZLWzd8NNJrwKNREPzGtIFnILnxA48PYgsM
DXqJBjTYmrxKmP1W3KEhb3D0oF4IqPmZxfHR9J5u+bEi3ar8OjGEzSi6p9k8KYbzHTos8lOGxG6F
YnadgRvuCNu0jE2XdwzJyAVOZU7l8VZ01Hebdh7XBlNmZnmmdcs6pF2RIUCvljf3XhtWJBPeWaTk
F7HCsaGHsIRD0zMq40vCbFI79ZnAVqlEpRatw4gRn1iSiUgZx1HCk2panLVxtuuEq6zh5yqdZvOH
Engjfl44Mb8SWB5OyZoGbRcH300vcC92u816h+YuaxJJEyfsEPe7WTQSomfUcfFuYrJ0iLdf/imi
nSknYiTB9EJNwp9K6c5TSpBL+ZUxKY8XjnEwNHXzRnko1lX17Bn+dIhFDLZRaGcSeEbaOqTXnyz9
w3a6dRA/kKzbcf069fVmgtkRGJBgatqUovxvb+F0k6xyNyFKA4GAIswgpE5nxUZo8U6RSuvHKWfi
HbJgj8/D7W3rEoX1e6U1u1mdMNeAUUldS1PXA31jadTxxnsjPj8nv6q0YFEDILbjUspDi7mjB+2G
LhGVV0anj3lBv5Xi5kOa1btuKS9pirhb1QGB6szKB2lCrFxvTJUWN69ry4AOH9S/sVG2XRa8NoYD
yslZV6A1OL8fHWAXwgHD2nNSjB6ZAYJwoMvrk7bB9ZhJFvKbdp+rqMqpMdS82jlCNPOF3AGHLLlf
g7S1/4bkPprDqmS4YiiYewKkfMxBtmUccMy4cf0I1ZMFYGkJ5X3THdSQk+ZSceDnDI5GHreOquwv
YnLbheTVonLp7Lt6ypobiiG+YG6RwqBADKruvSbP29k1qudMy15G5Cgroq/J/kLKYjueEm72UD9c
Yxr3STv6pIEec/aBDH52x91A7szjwO6cL/G3I/Em9FODjpqUl7T8TiXIAIlGIFY4fnTydJqHeMuB
UGAVoz70ubRyG9DwOY44a/LwOHchjfb2UNdncwEbkP9T62Wr4vyUGvtDbATWZ09rwDAU+I2cwBPB
6yxU3yZFgM3dIr88YPjr5KB5qkckkLHz15Dt0h6Rt3y2/6/1saaB3xnp1M7bzmBrFO3usUo8ECTC
udCHmbv0H6CVxOoJChyPzoqmmEZMbGbZbhXPV8k4qZF00HrrFMDYGFpfiTKyuuryJVQPgW545Xho
Wv58xVlKQwWOYG8R7InNQ8hwuwY/4oy3PXFmb4z6Q99qN9qtog1ZRhcJjj03HWodJrww8/HKMXUN
397UnDBXHG6jinWt95oWyLqk7E1tOFNaYu01v23n2N+dkVxzg9FQ1GJ+BkoZYsu7DLy4Qu6aIGGp
kft2mexm4VmeMwZE9iXHbcE3V2oH24PqTRmXOdrT0b/7hyyrwAVwAEf7uMLUPh2Fn79L5P3cV3/O
QPhz236UEvZiIauiENTbCNQvZEBRaw7eNJru3LVHzR7IqtjF3HkFVkGkyDLD/2zzad3N6iFUmW7q
8waG47MF4WEhVCntX9vvmQIOeJCbYo/b0WD5Co1flWpurz6sCYV1cw8z7cWx8p2wDJWslkaiuKUL
MzmveYtGjO4jSK6DkNSJAnrpg1us/BoaDd8IR6j0qyBk7P4ClAcFmgVbfTc7btSFI7/oVnrozH0F
Zs06S/3D7DHjb7tyM93qY8j0E5jm2tgWl5CezUFu971nAitbJUcHuSMi6ofmx3zi/S2BWm29FumH
tR3JgR/8lMx00oqGDaC/nhYPAFWmGxtGqlz6O6RK7UrfcGEtU1fD3dNuyPgorkRa4yqFZqwPL63y
Mj+tbbyz47uR7RmTzUQG0JXbACFiHoRLwYGZsUdurFfQK1iBq2An3M9oTlrk5TtHvSm4DHeo0g72
n/xXAznsvV7ZJYG3vKaefZE83mNtr29a4JfyKjwZzUHMgCTfDvcR0oONQ1IrLXEAisCHo0fxF51h
2qCzRwq53Jv2Hu+4bjECq/y52+A2LVkCRFuRyVNigdhG5yG6gcsNCfgkmIcrGXSOzXwtrH1j49le
1fWhhpuuvFb0sNB09CuwKC2iW6YZgVdpV2Q0MtmSxoaPgb7ipcWch/ha9u1uv6hPNAVEltJy0ekb
rCtn27zFl3R0lV8GsKYbhReiOKUJExJWM1PywgHnzBMOGjRdflbQnujxPhvlrD9IAcKaAuu2oHl4
IT5YS19BTBBoilMkv40EFK/Sc3imY0VMVeHqn4W2RhOd+ign+NnK6sjvzaeNOTyV9gvP1d5BKtFS
BoRUnivm79pq8DX6tgsN/JuEv0h3BZCUPR7PKdYBi9A+1FgRfGcyrSnyNoiTijMSJyQxXK7qnZa9
k52ZA8chm451ZVXv+qteb1JjrW+ib7hGJMCx6Jw7epRkOgbds6g9ECAi/Eh4Vag/3XakHvPoGpkx
YhkaQfArqc19c7g5qBQGrmUb3jml2kZMaf2Kbgojc4qxcFN/aIfs2Xtg6UYJ4fhqRN++SW/du47X
00dSgamSC6obcYunncUy/2x2yZNqniIoYy5ywHCmPjuI3pf+HyoBwI2f+k/qhXv5yfwFVxlmBQrV
WHV5egx/+PYj/VgAL5vc9tvm5EjIcBBTuGawLr+nfqU8NdiSDO1Haqkt7VNZ9Qt2rW8Oj0HE2Iwv
qlvxJrNCyYviuwSjV9oPc8fL3xU+4gCJK+HwikBksDGOMR95lVCQ4nbAu88HyUSG+3JEmmP/L8k3
CuBAV7nn+9Cfmo24v7vLKz8tWqCWltOXo4h/iP7sEOwSAPmUJUQ2coLuucZpvpAM5GvYeK/ifUGl
oosv4WGy2tHMFk8cqSzAGrTDFw9aovrQdvwMGpkCQi3iLpBD+F29uHQNZQtPo9EuQeEG8dbYVvZL
8ccQpkh9Q9mD60ItY5K1xWG5oS+0mCttzxsb/BQXh/EpTy93g73K05mf8O3Hp2Yg2F7P401hgnlI
AsCMLu9N3D9Z32KSqx60Q/Ez0FxR9jZ+MVr1lD/gKc0NyepeeEtazEWHnMTlGHEnvqWX+qgHe30e
PBBNqdhvTOMapuepRMMH/tiNQz8ZzkXsWt+0rBgWHLSYegIO7cccPYbqJdfuUKAsZhIB8VpZe64R
QU5X1IXFvDE+FevcYDgoacpew/lKSdm68nReGBOTJ0sXlt+M1Zah2N5wp9ZRoTDv3oIoZVyYbW3L
o/Ool9yW7zTYnRPKh1DfNvItn6/ZdAmkmyIuzHDBtHs4vo/aXbJe5OGFf69I64Gp07+N9oX7IIKD
+Fhab8HwXpWPRHmlX4lbkvhHhl8QShCZ9W/8EFiEx02/wGvhtMdx8JZKXB5haPcDGR8PQt0g5rBR
LRbn3hrfDUcJ7/nMK78d9WuqvqT5fWHqpG00/PXmzWaFzVuIGeQ3BxD2E0rA/UQ1S6j0kuyHP23P
odYeOUesbX7K7wO1TegFXp1unP4Rl7R/P+rpI7KeqC8qHgef7wvaKYafhe7Z5jZU31V2ZNnliWXS
kbNo2NovvJtGe+DGyCBavM2JiiFypR3KaG+XLi1qS3kDPxQzRpm/Y89Sd8RO4L1VE/HVlGLBjhcT
CMOP5rYyrMqNcF0d4tPi1WyG+sZyjY+dl7MBKt6KGw6FCTibILg0X8z9tX3rNt+82PxNKYiNCASi
J0NA4MDlfgLW9fJbq25T7jrWeLBRi7Wl77vKixNvOrRMO06K4zIZVFFsS8SubOJbTvwHOcY71G7w
TMP0W03lDZvpTH5rTUUExTu8GNpn1v+WkthlQ/vRKV9eO+3bhF1/GX+gEaWLB1MLeyFnivpbOO7g
8z15n1uofh6Mbma99H3ZcZ1qH71zNyw/KPEaH8ZBx7Uee/L7wkicZIoeI+2q2lbsgOXKfLWlHVu/
Vvhm4YYn6JLz5p8BGPWN7z5e84++2Q1/xN4TexGB9cFjEvg2imIyuFaGj4rywZUfUt5rTphydaLu
oMVYEGoAec9X9qPlU2Qo3gCFAQTdsqnSNe72byA7xUV5HaHkYKwFqeSGPmVH7BsH9i6T7qc/dIdq
YBbvzjidFJDg+7j4Cl6j9Fa8YwLkBwLDJ0GGOiv37F1C+RXQ4kQj5NfAvREXPFjpYf+MPUP/HAq/
dP4iE3n7qiv3C9Fb2N/q1at2q8EjRb/c/Id2DXE/jFfqD1pf+2dG2Y8C04/e+d14NVNl45xo3OKD
hdmluKG0Y87Ag519HiVsHfkDuwlnLgAkZDsnY4slFSMiSMy3toD/tJb7bZ+t9VdU3qtQXdFJz2yX
AW0vPkX8jieNNalBJFEwTyPxWl/YQZh2OcyYSCgiBAKWM0Pubbc35H1KFLZ0xPPBHAhJJU0CKrpS
smhFc685TngwxCnJ4QdHCllKZnhT6U+HOvk3ERuvrO3BR4YGjchRtuzHafIglcC4ItcODFA2PhDe
xB0ZtvMaUojc2D+yPw6yxHHDzxzmnL1KnhQzp2Bn6xtIyvEm+UA0XTyty4i197Xj4rdaiDBDlsxZ
Rtt09KkOC6Zhk3Fh1s13ta+25Mu8M/M+oaXJ0OG7+Gl21qWZeFFdInc640zs9Fo9d7ui38p4vBAs
AuITc4Q4PWQ6XjomBBsjWJM+wdQdkn1h39D0zwj1+w2noq0cemhOq4ERVenn857aFDgrpWl/7XzO
pRxSdrphTUz01zFwuMV3YD8GuJPfk4YdhRYOKmGykEBqbZDRcZVNeMTvNpnl1H27wYN+jQkD4d+d
wYH+f5lbfXc9vPAVW4jVuxzexnSMAYNsK7YVfVOejIprKp+IWdwJwpOJYqk2nPuZSeTcJnL7EQro
moP/hxKYmx6VebyqaPV/yc/WpcibSUxUNvYP+1/bX5h5BHuitiSfN8oofZ3fbj3sYo8fgf5JDbXM
Y7Ez4uCPWnvyvegQlZ7a3lRavvKZYrD5ekbn4ntZ1fhyfat5hRyy6XjNMZQiYGEOW69o+uX0Up8E
tza0jOhvrAMV8jevo4cannC5+dVP9uaW4Z0FoptZEKFra45t55KHHmfGaGxz/CbRKWoRI+LXvlIB
HWT5JPEeccNrbB+0gdLta3ujrgHz1E+0NVy9qxeeWrkiIkJ8RggmfW4ICI1GWt28+JvhGJ7n+sX4
Ef1hrmzIBdWj8lPGFx0U8V/2ZLYL/J9ldDbLt+XQe/E+pL20Kt55jF7+1Vob+694khL0M935xfIj
O8Cy5/LDjvndfzHtsrmSkrEJYtezdJddPPHUyaO+DX3rwvly0J+yzfXG0C4R/lIClVoYMH5J2hH4
B3pKh0jztU/1Ge4rYOB7GCgy3XYfPRI3AAZ1ALnUbW5vu+CV1VVhEaWmGQhYe5bzR28/+C/EzKek
8ZRvClp+vHLdRUk/DOXL4mbcY2/AHaohvdxXJIx/ICx1oJBZmF/3xbt5iX+UPTzfRPeoqjhFAnMr
/VIq6/4iM9HykVLI2yL3KhYJk9lSHNHcAdjzagRX57546xXcaAT6QSmhxkZ0yXYLltdyRxYKTEYC
7L6G8ah9BuEbMzCcFVEJIugxF2+FL0V8xYG7TfE904tDXh9QJ7G5qf2J4MEZcM1Bm/mAT1V6C37a
+DHGDzQdm6Xc86D19DtTv5bwGVWYO8+O8tVYt0H94gCckwO6gqQ98A9H7b0LnwEX+XsKIYjgOiy7
O07G6MD7ilU2p4lBSDZeK2qaILo2033gEyMsA932q628C7e4iZKNGxPjJR/aSNR9QcXWMCxso6/s
wd2sitZac6y6L706Sdm2oa8cuASTZC1u360dXLDa4K+vXkdrlzdEYq60B2iK6ThIBKWsAmRfxn6g
gi/fBrfjAeAjAS7UIORKofNWWv8RSJaC0qlzR+XQLf8Aqggpp4musaw+p+7MxKzHY0xekIWSWbrS
ESoYoIvutL1Dky4Gu/whROKYJaFe0qCNcGRJEOLjU0s/VZJfxYgEtGI+EXz73qT7csajUrEoP1Gj
rem1cCfFPtKsxRQsxVHjgHLO6cSDJmUIOfMC8d+YLOB36bmJC6tcfC5xyxaPFD8Tph3BPBjsZD9S
4YsJKtNDDEJiGCHRBBD/8aaDoQsRqAvje+w4a2a8cP8wB4ErRV1H3qwtkmAFtBbY6UwHQEcxKchX
TGUtGPg697Uh9Zs+vjOxEyY0NMT8brTp+F5QTTTZQvHC7GIgDTjbc/wWPToKYUKYvd7gqOW7Tx6D
RmFfpRth4CchtQo5TJ6u9WAz4IgTrk6GV6BVkAO/Vnh1gNPb6ueSPKnlCIOWHwyS+ZUaHM/xQ+rP
SvzM6a4XnAsO0jF+Wlm+/rPs9yF45TE7+W+d3TnLkIkjfsQkKfpjCZ1jRM002BYArIzNbP7WnguA
8Dc6oP7ojVvVS59xD5dd0h9xn3WjtVHQZKvqjY+gMW9JSnwfM9NSrbw2JYuJRliBb6Mm1UAepmxd
O8TVUPok1V+RnWd9N5Toqm3lhFrN6zuDytZaaRhmeKAa07EJM4lMvB1SLMhCyaeeIxmPSTN6c/q/
icGyMTgom8jswzSpBIf7yFYpgDfhUhHp6+wiLuSozlReHrl13rJEx5LCJbKJPSBppsDH4Vcc8ktW
hmAn2BAZVFXKG5AEdqz/7fdKfiJ3mW5Z2IKYneBj2n/CjszZ4iCHAUFpj/Dw3qSQOCRqExYHzsUR
e8ovjVLGhQwcsX/pEk1xunghrQ9pO4yfpqFeUw6AOVO3YvIrZwwHuexyL9SJMywc7f9fv2yct4XY
HcU5//9/2buCD9ciaFDLN3yKOqlFibHPu40NS3xUkAUG6wwVklbj2UJcQzkmhOLxjXVTU+iqF8Fd
NvubzdVO/sJqalH/WtYtYvWxRoVwELN/0GPTw/MVZo+ZodWCzDHeqsEJbQrKNT4BCZPQnBiPhnjC
xcoZv/H2TOaO3/v/0RwzLJ6FUBHgdBh41Cyvvm59HA/4yPg0NsJITOJhLY1o9xHVRWsVO97wB+tF
CFtJOVtX9XgWsr2WwFP+FLZ8TyRriomUkLQjDyfLakIHnZeHUIik0VEDPsJ1SIdIbjhynH096rsI
5UTn/A3FPcJjXzYvzjT9G6PlHiKIqtSBakxhJGPuczN0FdQZEpVqV+q3gsQWcxL+IioYuziFRreJ
kthlpJzQtJ0QgzF4OA9W/1KBhRE6UAVxUb3I/1IavEWoQtVHRxOZ/YvwxeoqkxLkjEibeRAM4cRv
JxJMLeq+6lfk/drg6FHorSo5PgqFoBiHl9C6BZ3DwkwvpV6avVlT/mGR0lURDxcierN7gotlE8F5
HG+KXF33/MATI04MvUsKF7tK4FmRtv6xNMnXmDCxCe2ejAJGyzNXIcwH3G5zgmGzN7Orr23cvOPY
fW8j7RAiQBql/KDn1kcYHfkA6wB0IYBNmt7SQZJA6IqEralZZ+QamB26H8A/BeuJGaGQETSN5gkk
UkwdHPyWoClTtYQgjPyXN00TA14GZrYte5qhuI6F71yiFiAdtLN3QkAHBmmcYWSwratQjIxPC9WS
iBsW8gcbBrkBfwM+/GdFUBtBNBucOH5U9NcFp3Q5I7VRA1DStzFczupS4dtrchRr6b5Jxy8T7NzM
IIdbBSMds5B3+v8H0IQJPEWbm9FmJJPiYvUcBnmDU6+lNTMENydC/Fn+2mjvkiS+FSJvzBbj2DGw
sHmnLAR0DehcnDK8qEgpMo7ZIvyUGaPOuGkiZNODabtiuxF4F7mnwpFvSVlc1MIVKiHkRUIun1Dv
IpHktDV5mQVBQKETB/km7yzyg+pN8aYGz9QU8jmylMV5LBINSrLhMqc5swvFxMGIT6OCmAoJwU3h
sgRMqAPQ3rzxIVe11ACpKUysZCu3bzGnzUi267aZ8hfhPvofsCpXa1zv6Dd6omQYisOz6vJTZsi+
EEmE1rwTPCOpPtp8xcKD4cOhEFoUGrX85KVc/M+d6uLCj0bc8IhHYn3cxy9F+YU/FKMTo2qx4oWP
QJWYaMcTgwZYIHhqhJe9a4KfWgq/G/53zuXO1HH6pq8ai6tj7sSLDEonNf8suXqqNA3LcTsRgiH0
ZIOi7AweQ2OSiGLTDG7LTVGHvyNylQaBmFhZOaaVjD2gdlqPsJ4q7j2tfamKDz3510gHHct4NfzZ
yFEk1K7oUMkFljF/cOhHVDhi3SBuvMQDRTc4aaWu6YJoniCP1PGfIARID0NM3PlCwVPHMaAisNCs
BhekijFe2/Pycs+4JZXFUIhZkTG4MvNwQfng+LMJOvhftWbfDAFqQmcGQ8DQLwOqNvE12uR4yE+n
HFkXtFnkL/iuxOfH+qkw8Wuq5qKULAh/DqfuEE0nx0m+hK6Y/vr8FiME4ZB0doh1OqI0BERhqH9H
Ogs6r5hdshCchqaD75jBUQc4odYx02/QmtNNdpDmBbsRoSqGfP6Y2JnQWohNjp+iNN8EREhlNMi+
T71H6UOxJmnKp6beML1vQqNggkw62i2YCsEjMDrXbixXSJAEmXNEeCSIQ4bGbJq9HacsMusQF64k
qMwIOa694Rmg2lUMz3Vv7VJnUFdY88EZlfiiAMfW6GBnXi9jSvmHyI+WpHwjJnLBI5Jfe/1b0eat
YVzrkf1Lex/pV1WxcA49MuYoDu1wKZvdNpP8afiKTPs1XgZvGXBh5uSDtR0ykzzHfUTKV2quByuk
Tg4YJ4wnfcihozkrvZ9PENWQcCFZm8PNmLrAI8ChY+BhHoZqgdpHjokAFFAhpqMhOTtSEHxpTEkb
WSLIK4ZeKOdXZ5Zv2EcYNhNZo6BgxU9QJuSe5G8RQ8lYbOQR8SHv8Twech7A5JRulj0MFnDe/+m5
YmGz1NbM7HQY8gyZ8974rMHHU7+2eAWFq4Xgo6CBETjKRxHUbmemje2ycXN2mRhb/jSAGV5g5pP1
bCxHY+IXG/ZJ160b6tKaNQe6bWMW9ENpv4V5iAJO30YfXYJvnSs7JHgjqI9Nf8gQ9FNS23J7ZJ7M
gIE3NyUAwuzylw7WPSK15i7GvDowRyujobz8ThxMA2ouawwxKVVXUa1oceqbHM9qdZ8kGigFoMaC
NE7MaMYutQlzR2oWZgwkmBBPiJyqLv2RaHMvDXQPnL/QVvzKGI8WuJfMkq8TgLuFplgFlFlQXQpj
op4JNmH4b5iSF16XkNkN6maiXbgy/Crt26Bhx1v6HXkPzMyVEZaC1G4Rz7GrgiRNZGer1IBNZ5GP
jORwjjltEvVaWc2ZSwcz0WDZq8GrrnAMYVnxcoa/WVn+LnklbIkrsxw5Ott2a7Rv8vJbobw09ekz
h+hMg7W/CnaUMZcvHe22ZDkifsQlDwBSxUYAOEJYIE2rgz1itW/UugVzhYZ5oHhuhlp8qkPxU0b2
YSarsVC5HqU7iHo3JWKImU6vNdQ1u4UfC8xdIJlBLYUWuieeW8Izw4qjJArtQ8BuFjE06PUSqtsu
7S9c7MSdK2NqEHLvQtWzFvefpM5O4evAR1YpN7mej1BxROomPoU1ZwIPldY5utVp4Uonhl3SoVCf
FXf3pYpdYX5TSCDsU4nIgNpLUqpxugzxcobPug1fAyU5haa2bxS6izmBEVBNY3P8J2DFvfw1jd1R
ThZa1EsE1xQOYTfBp1AYYBi1w4gaV1740Yw45/XmRUQlWs1PMn/lSRHy9bj3lhqPeYKCBY/rOErv
QrYptjJ28vgnDs3r/0pCjindko81u0IjaB+jfI9HpmBtk/3as3Wy8+Get+ZB7/p8BTIilo9VKx0M
rb+MOuiJLFR8zaETa8u+PIREdlAcOZOvxOZJJIpJClV6h6IpnL7zqr33anqoOvsaFaJDM297AlfU
iU1Pa4NzDu4xVVPmOx2cthqEwqOJ438lfOvJiUmVqh9qzlnFMdymwM1ToPhtoXxVLdylRc0uqLNI
cbKrs9weLMxbo7xgq7PfKnsbthE6F4oJarSWPApiMcJLlMmYN+XgEkXjkcpsZ7B9dKHgUmZnc/5x
OjxJarYr6LlGbXXu+xSZ0vimTfMlWCRkf5xAk/Sed7tR788CCSEMKsqYf6TxZlCAKzKgi2PzjJHu
iIZ/rw0Tent9tR55EAZGdHQW01o8TqHbzNl/JayEdrGpkexoEBDUSt2mPy1NSk6pLJlhlABcTJHc
zzr+e0QT+HhqkkYEnlYaFJ9LHjBNXQYspVaYfrpbrBq0nz6X0fgyO2q4LLyk/UCYluRRwI0GHlrK
hUxz5Vr1c634kJOO1cVFvOrIJKKJMzuHoQ/OEe4uAeupgGfkFNakcS0gfsw4cRcAsYMOIEaXoBI0
GN2cv150/9W3pg9oCAMeNifiNpOf4Zg2y0Oqfts6OCi5s7ZjyqIyOMiQqKU23YtLc8aIo0uMjRlI
fohXaon1/0k2ifySkTFksDGIkrwlwWOow4MlPB9c5gaqMHJb91zz+k0+TW5Zgx/Spl/+NUzjWmnl
0zwxy+EGoQrTBXkUGg82VHA2OvrBJNsiqTAKmfKjy2V/SunqVQvJROTEOoyISgbV7PVlLLzX91rL
LpaqwCetzzZhMVOHZVQDbzXmL3ISbwm+xnxRya/1/AwTJF8ZAxK4NR3eV1Wu3CZ81Cqp0SwIKydi
aCTT02R95sis5rdq4t6imZ+5nuy0AdhyNXB0LBcjMP7JHUMe9TD5NmKqIGqfRmP+ZEm17XgxpNLB
ZGvcRfvKRG+E9rETREs9+/8UghzhmA9qq4Gg0Qp5JITvklUu/uhvH2r/aGpZVsEnhqOz5oFx16yW
5aAw6m9adAfmZ6+e66XfJpQtHa1EVYJjGMHuVu5SsUAHnu5FTIygRD1ehu3NDOf3RuOmWtkVPULV
na3BHevu3ZpJxVPbhkkSUwzdj9FWy5qF5hVYBbE9jpc6BO0aIs2z0XzTwZRYwP3o4ecwOugZq0jC
Zy6qUAtJZsp73GFNEZps7E1RmX+KGBNCbKWr3NJeF2yOshzfhAhcUuctrSwLmKKqgoAsNhH7e5kY
+Ko+Ec1O8i0lyDMiH5Kv2YliUpyzBrWrUFiJzAjx12WDcYsApKVorskQBmOepnB/fksscgKejvBu
za3GCZ2XtpdgscJmtdRrQFOK5Oj/2wqy/DIRjL1tcuHbSLyMYRXTQIL+plP63mdEwqH7iSwNFHn7
P8t3KGnTc0cQG5a6LJ7d5dcmghvUb61MQ5qx6+rpMVGrLCWc6fF3BmU6K7hoUsAGehdcy67/TO3R
lya6efGt0RqimKronHLgVFq4YfCd8YY10IpM+67pwXGo+7sJjbjMuSssysFpq2OOcd2oltdcsn4V
q9+MZbxLYoCc5KwILm5CcVOBHUroNeUqxXTR3rtMPzvFuzRUtwG4EdZympgl+TqmbR/zLKGfnSLo
ymnVVDMjHCK5HUJ7W1xLwCFDjMrVVXCD8yrexXZ9SLJgGzUi7BrDOKFtyFM7uh+4igNNOY7h/NIm
XNiGaS9HXyVhS9ZyajHkrtRCcCPa/VA+OtEtG8rN2KGS6b8NxryZWfzLDWdVWvrWhNPj9G7bMnru
q7scKP/j/Saz2ZUWiQxSfOm4xBVIMNRAf4vCbj3zHJXir28RnOe4o4VQuUWgb61UxqQYhQ+6rL5L
iLoFWqpUi02D0qRLtonOeIPwJgIy4ed2N9Euo26NRK8RGeysc1Sh0NJpQlsYGFtmUIRpCcmrov/S
Pu+x+fbyPleq41LQZgqUdab+RfCGie1uZHHXgVubXlp7DRXk5BS2X470N7Ppa+odt6lLZNgTTIrs
XcniHcBGdCm42jKbMiWJ4Tl2WocsjjdNAlAZZl/Qjh2t2I4ONbgOu6/81IZsD1tsFUHeEj/ZSDMN
ovxWUsUDbK7j0h3xkHiG3fzgCPDYFolaME3zXFX9vEJ/eFPL7GMUbRrs+kVLRU/ft6X0DJf01VGk
aDPBUx3IHorI97LJu9fSa0DjJSqJX56VU6wEm7L9MUiLEW5ju6f9nxzmQnsJYtFfJBxD6wkYaQ6V
6jwhD3AFolHbkV/aht4YX7PI+LNGyEcKo1f6A7kFK759yZsItFt6ii0ky+hdI2YRMbkqStXt5Ln/
QsrsAnJ9cWwdzOroByMVEnEY4rNYhvJCvNFVWiRIbvuG9jOVr8MHnPUIf5r00jObRIDboF0K9mNI
5bO8ca2PVWCkoOyapv2IxNwSG3Soo/Jk3zGCYGXN711GxtKQ3Rc6fIyQ5B+BGm96uHxVeBVXOW5Q
wgqBl2KfjtgzLN5M2gHihldwmKtcXQNseI46HLMleidu0M2MP6V5XeAGZYZ+mozkZM7J9xIAcKbN
Zxq877LpiQBdwT81zRczrN7B+z7EX17QpReC4WJ02EEaN4tDCqhKOF1R6DE3aIlAQT/Kl2QoKi24
q9jrUg458QDUrcSBITnycZ6sPQKISOr/GU72FdXmIU2675HtOWbIvYSPEvAqPuCNSMOaYdY4FUmr
eATG4JDTwhMHdpoCG8M+jc6YG4qSwwzRsPjr7lQF7wbgQCTcFxb3C1PmQDVPWWkjbtsoVrHLSKFd
HJCzU2F4Q1de1J6vyfY1Ac91fEtBr7C92GH9GlfSPovldU3PPKIkHQhcnfq9eOcqZDVtFLjhXoTE
0NULgem2hGgb2ZarYDMEFwHUDXBRR5SLHUc/rVraPtp7jCc2f8RIo9kMuBhFzuukMwfjS2PuRgkX
vTTblVn4ABT2EkfKrygzwqFD4HENiMRMnABclOljUkBJKvzTiPhATxs4wYT+mD0D/ApNo1ohMoA2
xXhqqUokPGl4XGmDHJa8OTNDop+poaLHQNkKo/VIW6rFCQ5zpjjJyYNZp5wddNDsHVo2Vi29fJIX
L0I+HCM2N2i88rYIizgtEUIj0PZjSMMDQX9fb9/E/iR+LqeMnpgxUX+2FTdghCE15AUdZwzsz0XM
eB4D+rFysfdgWMzQdGsaQ1381YXMh1ik2oTInm1rClRfV6VPeZof7I2ihkqm+YhziPXAtKJ+olJf
CyM587eOCTQPGFU/wxJFrgTjnhAJYfSzB+Vot4bfx7+lAnopr0Isa/GhKJ/mlF90yTnJRXS3CU+K
ZpedkfU+4GvovQXij1r/qLnu43BqMrezQ76p7mvQD6O23vTWfzSdWVer2raFfxGthRpeCQmpY9RY
vdDUpdQ1AcKvv99wn3tytmvpioRizlH20Tvc7WN6GftfZtpFN3tKvww8Cm1aSHPgnkOSNCjH/mNi
0LLBUQrXy/1jCg1E2soTTQQGSpAgYZaKQSz8BBoJFPH+7mVJ+0uDaRp0z5FOxHL+aspd14qqII79
DpjrTmkI2hWg++Eobtf7G18EXj9mL3P4Tk1R2q1SBbRp4VRYERyu785w2BJaJATmUK3sILIVE3ub
4FmjQ0n5tq0Wz7KUWBga+Q3UBr5ZIMzdDIfe/KHoMcD3LLufmdpUg4+dhxiXaAk7+/gOKTJUpHcN
gl4KQGLPZFaxRQ65S2kVFcohvp+6+Vx2wA8spMOIXTyoe+7ZeCrtT3R+GbfQpumQEhxJA0WkaoYs
mMDkSknLYnqAq4W3YzMYBoB+LIHIw3KFN/iCIcQbhytNxKz+Hegty0AH95WlJrB47ibeln+FYFQa
qbJ6RjpuE71hznZEC9v+GCxjlRgnaSHFFmwz8YlRrMt0Q1jszSwLOsLB332PmJDDbnJY6HxXhnYU
Jtf4dulp5FfMduhUDBgDZMg+QRGL+ZgcteQEI37TL+1NpP7gB7Mgk0K5gKcKS5ZYBGYWkkFEQaVB
HDnxmlKLjIRNMEtU3QcPtYdXSSYNdYBdmH54v2hYN3R2B6QFjYe6ftXGZ4NKAqU/exIBMMJhumdF
mL9XDAr2iCGIwBdBjaX+zG5FTPDPytod74RtIDaBdbkYLHWm5qhTjkK3ou42NEmRvnsWbKasM+ms
t4wzRhSPTEY2+vE3A6nf71jIjBzKdardhXsl3qtlzH4BDyElWphMzSQJJFFu+k95RGn62YK+lrJ0
OvenqHCPdGzNe7temXoA0wd7WUOFWCoxdvuSgFyUXgPHgjHr/4dXjFjf8gjoxO16ukW36jdkYEkM
Zg9VuP+S2M+LX85ppOip9R8iKnKv9IDBboldZLwoLaIz91q6JmlXMZTxV5Ufle8JGZciri6gV5MG
1Kb7u4iqoHOuOXo9+g/5Fg8lVerTvIeZxM5+x+ZiNX49ERFSBXTSE4aY2SQFtgPuT5s/9lSX6dVP
tUVPT/fFiUdRoiylsC/d1r8tzW2jDMYz5DNq2yBcOkrhXTesk5BTW5lzlNaokQhMRbpkwge479Ua
yVOZrQZ/upiZtRovHGOCPx7oJ41bUAh2ShVANLsulkMbQH9jRgirI815bmGjmAiSmH/btmt+Gvj4
hPIKPwO/Ce6KS7CYibv7TfZCREuHHzqykORivoqfEGpVRbmm1QiZNn6QPoTAHUATCLF+DMucEJ12
Ft54hHQ8f3LAsMcQDYItoyFH9CBtD1kQChmvSF4zQUl+F61dVzvLAI7L6XcA47Ok3qGai1KnCwu7
+pjScZJeCiUE4iSVjGVY8rDoCVDxA1DCnoI9bu+M7X7sUkmERbKAosDaAOk3jA/q8PsXzc3TAcqn
NiLuZCyohW4Pfq9IuIM4Fv147hVwE1qUBj7JIfnMVssxv0Tjzu0PEV7OWxQoLHAzZthVxmAY/laV
RuPQDUk5Gdvn+O54Ze53qH7ZvVH96VBTM9F6VIEgbHqYPWgGBaJUxwnwgVXxy7MRI0+bPoWvMnlR
SFFHqng6xIrzQsrAsXZJIox6IXw/7KvdfQBfTFvVokKdDh90Y90f+FqL/PAphPRCb8xZV9Y/WI0n
RudYl1ICG1JKbfHo99alJRZH6kNMCRyPygf1NQiXiJAo/Rgo2cB5RXehOQqAoILFokNEQ4YdmRGf
ESmykYM4s4DpIcn9AlAcMvMTKRl63phjiACAizC2FWiQcsBQywB6tZKrxFJzj9gkNK+6Qt1aZSAh
cHwKQf0xVMwqHPUjlnyAitJ4UWV2XPEV4dgh93cuEHGMCiE9s2A74HnEBTW9DUol9508gx81egfg
04MC1Bcy4Q8eQQUcx7vM7GIan2Y7nBFaJRoNZhCfw21xVOm2R2xVU4A1wJfFIxCgUenmY8o4IH50
ACHMDo+CycluBapFhd1OHflYZiYo2BskvgMmWFFk/Pk8EKdKPNqAG7G63xJIX/2kFSfxBXebYf/d
goIdwWZBWkXJh0IfpobAjItiH5ujfM2MC39xJkh8GavBpwzhlavve3J2eCighCxWU/lJhMUWNggW
pOGbUWrjJ/jyGdaGicl9/lHIcEWjDmFhPlbAS511kZIhbNfc8sWCky53kLkR8TV0VFVEMlWKZpyW
FJ1OGoNuKjOU0F+UUIbCfrvJqQvQjgbzlEK7YC+m1QQsAPKoVUJcL9c5RExe1eqjaA7MVGFcIKeQ
tbNw2jOgkhhEivwGfJZSLiKZgkOF5Skj9+wggWNBR8YJSVzJG6UtGzlb3i9in2wBF+hLVnyOLfWY
sdxFEdVp5IvKATbwdGegM9yqtDh6cM/cP7Jfd2LP8QAtEt7irXTFaNbUZIcoRKCJLl7og5jiIQiO
TQgdYFODp0OhRS3RfOHc2Riykyj/wIsq9rxkxRGBN0y79slJDChGOProER+EjnyOToTbDNDz4SkP
tC6p+AK0gBc0oZvL/Wbr0AeQbuedIZZIewARx45ssg8DDwgcTiV4xfFU1d0nFgFhhyyW1qGc9mmr
gdY8O0xYCxfWffFgmqCc9yULF9INqEYgn+OiuADNOdZNRjzzmUeCCWP12uURJ9GZDxrYsRyMRATq
wEn7wIDtCro7ud4E5NvoJFsG0pcMmXKZDl6ql0pj7Ut11smY/XrFlbG3aphFY2B3LFQygd20mdH7
uP/A/0QHAGxL76A5ukoILWDcUObPG6gdedpyijbyOFOBpeACCWhcbo/JNBVgsYj3Yw/JfISGRILZ
xdTu7+A2UuvnNt3QlzpgPCVSk0APdS91AEAyPMnv24zbRnDlCOTjnjPShEhHlPx26MpIQoG0Ugft
pQQSQzR920q64RLlsePre6AFWJPXFMtQMZxLrAIuCXNvISiMV0Z8C9Vlcd5GyjwxK5yliRnDbEGT
iiIkZxXPP72OkBkMZlI+7T/u5qUjTXGy/aDcvJCdTxogZ5gWtw0RYNz9+X9s8/8sKoGin9NaFMvN
jtGhMWRQEnEH5xfyCZe1gyRq/ivxLFYOZCI+lo+ET17ka7CvYmQkigFgyAgekSLyrnBdY9sNZjgY
6dO6K5Ll+D+sOimWQtp7Uz+IndLbRRJfHi6GAc8Ifznj7UCuKNLZri+3CPPbXSAbd+ExcOi3MeDH
nsXa2LXwRsAqp0bDVaeuLk/i74kwa0kczPN1hXSr7V8z+1WSHsnziESIKcVTELQQxfeEDmQwxPdS
aVswZaWr0QHSG+4BqAHcfpU0MqZpFcrFdvt1herJKOAlaDNkAnfsmBwh5DHhfo7BV8qAvVoUW4iA
/ljK9PG+ZP4e2fGd9KHrna7RSrZeWqg3KA9kNOZgA7WMSzhe6Z/f22+orFh3LWSyWh6Sqa37Bqdy
f6u1s82Hduc+3i6ql3I+UZ+MSC4rwLzsJi4ILo0sIdCkj89KVCgp8Pi1Zjqbf0MkWBeAlC2jbjH6
lm7e7133WWttBOjbYPErgVEL1d4UaXA3V0EN4l+ZICOF31UiukYV8g2pWCDYHooaOxPwaAIsLVIN
qXPeh4tkibJQTSxgyRgFKDO1fZKR+iqVWNMefwSCWxCHZZHyXJntiafPmoz6D/ub5wznOiSrzFOX
6EVA8dYyvPlcx/D9rW60KNkfADGwXIRWRGCkDCxFCfPpIUcf9GWJrCiTTDFQAjBHukkL+ParRb71
hAzZFgNiUdXHOmAylQFVCHQdPggT8IgUMTCKEFC39hG3Z2tgSgPeRvRUUvQWY4UrVfP5LC5JHhxu
UteLgIF3yeRmdPMk9BAfd9uR2/K7HJBAHyL2ZSGASPhEDKcMOF92hkmh5q6iE22hzdCsBRfQWyI2
TLCThNaayEbwsH9SHJm2SUk52J4ims5N6COmtxhsQ5TIQrMCPmxM6f3ZtHcYQLXbmtZjNz7a6zsc
TJgLOFoEIQjDHbAwT/ofpj7BK3AhKxAeldvi7hPYkVtg3Uz3ekOnTC66sQEkniSKXoBkKNnepvWD
WRcWFD4ItBX3W7JZM3wXC25ScMVnK1ZyJKLAUIwojRA4UzVq779zoz1w0tPFdV6bloGfzOO5zYDp
wQCJD9J3DEbg+uBf4RrFdKhNkI3UQkdf9HLhW7rdWQrw6XAqjQr9CBsaDHDcnq1binIPeq5HICKY
I5zRX+Fdn4A+4EAj0mniv1v4Q6mGQrpC2MbUy4IQHhllLbrBKHuRJB+j2hT5hhWRC2gSVwkHM6Sg
ngaHLOaCt2mQqspbReRhhp4VqA9FXBBl3ImMpqg48VT77JklhGuaQE8SWMJYXFJ4O1aZdeXyMmrw
unaFuJZ7GPIbNpqysnwrdUPdSZLkIv3DOpOF5L85JK2qTjs2Z8rRJ2div1s1rW5bkn/NuwOT6V8k
BgsjeBVKdAtIfgPCOzByAvuTXoGgyWlh18ZvgYpGX6ypv9lU5tAuWtpufkrIZGrJmxj8XlxswMsS
rUqWwNljujnMlJBr99CvSS2BxddqGADI0HCbgAkl2SIuMpUHlj7EG3jKlpD+hlszginbAe1lObAw
yNdwQUAoxB+XAnHoNKhPhE1o6gMh/Wyo2aKmaL7HEJsByMytIiC0IH/pF18JLVC7+4uheoOao0k5
HLB3JHVs0ZZbHMmqBGA1RZcB9NUInA9scD8KXOXII0ZzAD4oWLA/cHhuzWRa+yZkNH9rZ4J8saI9
lDIMGIOGp5jFAud6YXbwcjBJ5AN4dIo1MyADPSL2pXMdvxjUW7hFeGbiXcuUeQYxzgP7bYRZQTJk
ySohS6p2rAXNvioZVDC3I+FghYeqxk1lPBGdWeFW9gOsFxlBOPhcjKREvvAkAyj8buhKixukEI1T
4zRuMSVL7chz/V9MI1meSnLBasMiM3RCfUM3j3p3pBwo95Vrj8N3ManbShek64VCEM5Xh6wlf0Bq
iKbpnaqjSn42oosFSVKs04Bqrr2LD4Vdsu4FjMVCxg6z5/n4Ev6Mv1QDTHb3oTGMz92fUaJxTTCx
8x9tPICdGAEEFFYgioHzJfuwoUAPE7qx9CAl9at4fqwfhRtnwpdNjUndxfFEpsnCAzsvSG1OV7eo
EI7FUi8vjUu1iSyJS5OZBGICqnemCSM74Xlt9/sSmamemUP7h6TY0i+hQomAur1h6dDpaVsLfsAb
GEAqdkQkWFNwuhIjsFQSsubm0iXukghbegy8gxogC5qQBg+C75AkApi+ZCO1cYT/EawhIRAbgOKJ
mAbJRNNVa0IefRWlOQwmCk82ku70AIj5ckkQWDeL6cpxpQhEUuuwomctEDDjSGGwa5iUIgRTMGv3
7tyaG/b/fXR8wiP2koD3+tvkM1NBjMjgB3deAv6KPgzIHQRmuZYbjT3ugdDfiO2TR8XcBf6qtR6N
+iGGj+VOjSn8MDgxlUZlYTAx6lwVJrNu6Y8sX24TjQJ40VEPsTANpHb/C6vuxWbWGUi+ikmhEm0c
bXTb8b3ahfRNIl648IgWMZ+UJLglUEez8tk4OokztABYlBKuJu4Z+ZbcTKy1uPXsWjPCXFGQyGKB
AMf1D5TFPHnk+JryMWaKBRgRmx+XgparZCCQ+C091v4IBAF9Xooz/s16vTMdXRpblPqkTITrJAwg
w+Jp8ek0DJmqYh6M8dih3DrTblD2nXOooZIvjppD+B19ENi70tRv0OljTqiN3rSeuie67WkIbd7d
XKtutMu6OkDtxuwrWl3vM7Q1AJMYe1kVDJnHOdOwPTNu18J+sK0E4dhjtCDXtp1l2BLL4/OQFOEC
wGVGTbtcJHDFGpu+vfl1on71UGVBFoaARVcta4v2LOsa1HgXRDQ5mDCxQduIiraZvKuLxxTJCg3k
Dg5x0uznOnmdWcptDy28uR4iqEKZIEzIuM3YOJads7LtnYJjGlW2VHdB/5iou1EvLVUHff5RYFHO
shg8cCULVsaHsgl6Labb6SWNCIQXyR3A+rG+UdNvAQ1jNF1N3d+FD1QffNu9gntwoKSbYGNq4TW7
XWrRTxnBwhLLhgwNJjcVzOl/AZwCZi+K8YL1Aa5elf6sDVIjXd+uIiZqWz/F6K4mi4oYEdhYmesa
kQOKbYbAk6KFhI19b19MxjpczYDr5iPGLOrwCf8JNzLvxcKqqWXdOg4Hym8EL5VFyZl0uAHRpKUf
cbG1Y3L3/CO6l14vvIviuVEMNmEqLLh07Xp3GfHV6TDBSaCfwvIwAySMBuOnlhIriH5kWPOaqV1G
T4C9eCHl/AwEXIxB0ZHqGKPhh324EOZb8iidgZQZGj7amSQH1PPxk3KDHQZtxwLZRgPGiO4jKc1H
BfUC4VS4mT8LdOZFhD0aYMsFyx5mcIBrwc34tiK/E/8zD/vb/elW3hFevW26UoGsI0WT90ItVusG
hhwYRYDOBYT0xwRKLAPJDNIzqClCShUlB02XIXoYMcKhLB6LPHnq28mP+mITU3nIVWNjj/0pd6CW
MOtn1gHtTwrlAcmcWjnkvUdVBQC5uIHx2o6ts5tjtsIC/DB5HqDOxuXim2WXg4nCBlE9KGwECqkJ
z0TyQ1IcbegsS4f6V20A413AtEO0ihi1gk116EE5jAgZT0z/oCvioHVCrbNFQM6WAXure44qaOeb
h7EZ1ncmFaRJ4k4fi9p5c7DibvaL1gdMyMyM8gAzhXlp6PorzQBr85v11Kzylaojena7LBZUilDV
CDEIndo9i6Q2JPxBAaLbBVAFUhwQD8UxkxIqgF2je/7TlSru0IfYcEORcdvxZuF8gB/3sBeC9J5N
mAewbLFJmxj9sm1K9cIGHFuSE+Qfgq/Mcgb68ZItHhCISDKhwpgeBJwaoztlvN9SFJAL9M8S+o03
CkY4nAlhiLFzzqk9wo8SLmv0Ny2ZdkBlnaGDcw6Fb9QIZ9gFhLYdO6sc9OBA+tk3wFmzizQAb0De
NXI2y3RXGiUToV6H8xdwJXhwgHxQ0EdWv09lpI5np0hpCGVPMwK7v/i55W2gqOG7y/2edrXZfhVq
ttHx2g3cFhYQLvAem5zYM+1+2VHERjx9F479DgbbmEi8PSuucTLs21O6VhnLuxWwJdS58TRhxhqU
LRkjk/NsTOD5RFwVJUaWFRanR8HIxfOU3bHHciJTgCmsEntvsM8oKGXZc9a+VvcfvUTweL60nf6s
NsSOGoO8w8ddEupWfXdCan5AOeHyzFyGB5y1or1r93mj6u8JBaluAQE0nzuS2ypBn48n7txIx19s
UsIgD7TF24GgR4W6uiIG6w0AhX20tKbqMP8iFQcwNAk6o4KIBgoxEb7RySbSiDJ3CgkPwKXwfc5/
pWGTf+jTUaMXm9+1pT2d24K5VQbVcJ9zZzzG0jkj5SRSzaNyb1I5LVDcrdphS8gazOw4DMI0amvL
sNd6mq844jyYoAoAlfCECwPwVEtfEMzxpK/bedjdMAsVKnoR9pkMwG5cr9HhcGIGziF/CDUXiDVH
1vRxJbCmCcBUVMwrqKIfBDqwvsFYYrOJdHhIXeRCMQwZfL55lgdVTJjZpjuJ3yASlDizhn2BNvBS
ZxIbCHzQE36QWsRD+u5Srkqw8GGLlIIWrhHF8MNh78Y52I1mR9RQdmSZTfxM1owlHdYzYg8Dxfck
BfQC4c00vjPIGTGhYMFiWyhnQv7GHR5uyMakkNkMpvmjIRhK4QtpIF+sTpaiUqzZJ9BZ8Gp94K0A
PlVBAqOLynaIgYZ3EuCHW3TZg1ZBc6hjKMvyWNALSGiYyMk0lEdQWYVOQXmuQ1g8nAXP41JH9UoM
Jy3CEjR3CRxcqS1sNuiY+b2sWQN3lRKytWbWceqWCkXGOL4vJdOqfwSLqOQ7UkeH7KvGHtFgXJFS
DHq6WlidjxlDFXRTLr5mkE9Qvnsz0G/IyFdQneN6L4SHghFOaB2iWbro5oukaiG0Lrs7uiIuJkOg
AFVDSzI/k8CJr2NpZbDOzUCQS5CQZsMpOCFtaePIfBMoF1Y/tfFtQiCftBRcyWfwBiim/Dnru7It
AeY7QyhUyEYLEqrwF8zSd8OrCLqYihpEFIcbu9hZlIRFZrppCuSKyeYwgB0QsZhyyyh9pwUGNimF
aGaxSI9ar60XgOngBGGmnszHtNcVXUGV8OmOsgCdgDYsglhlPPtGt40ZC8a9QgyuBb9eToGoI26Q
rjrGA3kpkRSvAB/IDCDw0eFGPfUoePKMU7byN0V90pAo0vvk2Rigiv9SXyNH2xYzET9AbYH/xHgK
DUnfP9TXEK5x65kJqRdbyRyVjcCRswwaH8hPbxqCmLq1u1P00M6IBD8X82LVHczZ8Gsmgx00wEuW
VUUFDgrDzyQ0X2cZCamIxEK6FcQqMCeKFP1IG8+K7H2hwQ83n/BsACohLSNOiyxuG0WUEtXMBdXC
nMqNpJR1+lca7emDKPCxojXdmFSKSJgmUCvseV/r89OclnTfJlji4eWljKOAz6i78CWBKDZBp8Cm
piwrhta7gQUjNF3U7lqn8GW66aYCbECokceZb1aSj5s5c9p10NBVaEGzT83l1gQdUi5WnL2EKfpk
Gqd2Tyjp0rQEtVyp4aEQRhm2xoxedzfn26httgWf2UH2Q5znzvV2nlGpDz/r/tCT/Bv4/iF11g19
RsKl6a6DlkAJA8ABkelA6qkztGEpzbW1FkBoQaBOg5+zVbo6eo4Qt1zQo6ZYVFsa7OppsP4itFiZ
32XKgDeytsT+zpxsBkbRZzZIqCPTaPwYNHIrhaYCYOZBD7exTmfvftaVaiuoiwRjm5kQX4BKjyJo
CCdC849k8Wvd4B1ggduEkBFjwpeIneM+2PObgJALi0myygwAIUNEwlAIoT/lAlE8FUvERgdSOvrJ
vz5cbDsDl8Q/MF5Xm+ucKDK0aERE10b/GYv3iqoPGKajmA/KNFWO7C6lT8zhoun2egnoiRyd2958
Ns4d4S12YnxZgPp3kWZNiK3x1tNEMXii2MF9HJkizwiyLu0KhXHiKeb1MNegRkoCXzldg5lEcdRh
w/QnMpEVvNWsjD72Bfo8rjuASgXVbtMmnoUaozrPE6qO2FWH8WK4lfAd3CkZMxpEo4OQmmxXHo4A
7sRukINmRNqjRgN+cuGngIAbulfinySQpmRIMd8pTo5ccPmSGhBLEGZy6zltlg9F5BS+KD3Crysx
XEtrPUZlyoG6a9WmT1Aghe6jhI+pwAluH3oGeTxLSfD0ud0ORIrGWiJGO/vR1WlJK7FCYpBx9clg
XKsaYeS9Sn13ZLUAOgsXykoj5sAwUNpWQP/eOh539qvkPOCxfL2jbh3Rgf67x9ReQogiDUiemPGi
SDquqXKJYtZI5XagzYVmqB+rr8if3k3UCO9r0slxhIPw5i0gjpK2olhv3Y1Zbi6yvjR+sapJ+By5
FIGoUUOVBulb3/MwKkoe4Wo0Gf6n6l1dBmSTTHUrl6eb5ldxt9cOIP4QqxQiuEQdQ56vCfvbyCku
IE+NjXLfCTKpS9VzmKT7hFHpgi5h6AKX31XxAHWHwfADEvc8cvLOFhbCRXdbagbo2/m4IBdS0vc8
vOQEXll91e0no9d9uwFMaiMsJ1Cs9qOr13HKcbKPhXNczNh9ApY7gx4SVIhglFj1At5BhyCXujl5
2SAFzcQMyPM0ayVImNh8tniqt8VPQ4qkmd92+1i1/dqAArKKX8bhooTaTobFQ1S6bhqNYpvO0IKH
DUZ9Zu6SsHhaXBPF+tYp42WuuwQlfiBui9DDyxh5YLJlED3DaU/5ViZwnio40uuRkO5nwj/VSAi5
0zq8b/rFC5X5ZKCuZVKzYVIarAiirSXMlYwUhwRMIf65G/9pIevzGBMt8jvM3pjg2iBCH6yN2vhN
OGxuAG3DjxkciYA66iqm1ZIxIJttFw1jMUXsy8LPLpTcZGNbaHvRmcs/b6Semg6vN34Pe0RwX+pE
xkxKRSRqBqRMtEUx9VZKDdA4igWQc8VKEGO5nbVui6s2UgAgcpoYcREAka7AfgpNq4mKqBZu3Hl4
aitaZsWbCk5ANgW1ZSDLvuomB05LMg4ZjZHAUv4cJrIPhNXG42yWXuPbE5xHA9o0cAPVV0vEWC8W
953akCTcGaidHG8tSQzxn1cA9OtqqKhv9DPrYgPLgD+7iKteyRnBuRgK8Cl6b1W7KnLOGs64t1Gj
4kkrKqGJNtS3Q3+7rRsDfDMfE5b3Q5PGZ/P+LppDd3XcMnZ5ow0lo6+u1ZznhXm06TmP0HiS7TQz
oaDJhyEWt2IIO8jZRLGDaHn+DC8xXVsekcgDTw0BRw/DMAocX2UK1xC3lxrfD1n3UqYKCBp15y0L
YXP8iMvfjlpBrOUbmKQ9fi+ioid7wJzVh9pKzpr7COMP9A2Tvss0YzUOi2tXgxiYsr3eQkbEyIyw
WthATJX0KcO63lVtxd0sKxhPcSk5ozYDhGEJ+AUruUn0BvIA4gxfwK+C3iQ994Gb1Of7CGcZqvXq
BpKil9un83v7bJ+Vt+Kxfq4+o5N9Hlxv3IG4PsTbbtftKFJv0S5ahUGycXZh0G6jjbVEbsJrltuA
v/nu2t5kG0j8DzWAK08/yNPfdcf8XD4Vl9u1fMo+8qcK2OkXr9fhrGTLEh6OJ+V1cXVflVdSyysl
3Gv6BjJ6eKjfnRf+Mj9PzwynPIwnBVKu08grpOh5gm1xPTxAI8oo05IIOJg3EYCgmVf+1BzVfXqe
NsM+PnOrLnRwj1DAVZf0HD5EO4am9ozYHaluwTd+tvdQsezAka0hF12pAZQqu3ATriETh6wp35eb
xVYNkm23joIs+KG1dqR0+BAxXwQoYVmh23CyV0gmbRF7XGdbwoKDx2bwOVYUtJt+D2Eyv+RASbWi
TLqE62mf+tHq2wxIk478lg/h8Wf5AqXCUllGx3hdLRPvDfO1dDe3JSRNvrG7r/S1tjLhJMz/ffnb
de4j+7jOAns1c8I0mqLtHJR7uKEUD1f84GzdE5D9LwqgjM/0X+H79DW9xk/TK5yC1bW5zq/JR/qk
vuI0L8iN8jjO2Y5xTaQF1gy+b9x9sTFQI3HXGU822owr6AU3yQamqEN/YBSqOjm7yruvFpwV0dV2
2E7b22naytuNVbEpOMT9qO+zHVEUawV2Du457aPzeLwdi0uxMzfGj7xv3s5b52fBT+szIyH78jw5
Hq3w4gKlB8v1WMA74RWbxVEeFjV5WNIgeoeZc0O4EtAu2oGR5SmmZ2cLNCCY980x4UGzCphm9lDD
3ltbHsQenMY246EkPBoh7Njy8hlTW6oBHFcrdhLPUA/gWNupu/SUn6i7lCd3Nx5Iiw/dtjwljDp5
+Unf6TsohHeL7xkW0uKAZuaBGH/L9FPiqQGigW+Z680Bm5GKyabjoOOaaIAhgG201VllIzmbB+0n
JFyInHKoYsvXgA/meea/CW+DB47v5Gg1JzftELk+3OCaW1fbausG1VbfIWlyMDkX+UmzXTBGhtDT
1t0hzIyGx2r+1Fe45fd0owQIAq4RNlxqvubrS8pdy/saHoS/lx50TN9u+1/6lPHn+AYJkccV+8Wz
yaELDq7v6ty7r+cdtLx/JyYnPX4nWyaJoMf5HTkWhULGNIF4fnBd2RYjKUR1u4zr/bsr2SE7TNwu
eETXULLNASPRH9oTipr+9BjR7IeP3FypjxBiqo/3h8VDuze235RnI89LvxzfXX4ryyx4ZFDnZDz8
WFt81/Jx2kwb50FZFkFx3H513vm+evPXb2RdHgqovBTsFNveK5bZklLDlkyKfQZfkWewzyBc9GPf
PcGDtCQA3pZ7qNk8kqMj33nZgSEfNpQ0fD36fUtkRvfju/s58I83H5l43oq4AH9a7Hnqv17J3+Qn
WBxugcWfow8234fMyi9PUBN7zBHxYih9qe5I/rbkvuvae3e81W55gg+VG589IJS9TD1rM25pZHMQ
9Lf96AHCi6XOQ6Sre0Khl8NQQJH7jC+EA/ZlWrkBaDx5vZBt+7yTFzMeK4X/5EgsAP5b/C0BOpF8
Dr3zEy0mnxRiqXJs4H/H+xY6Lk9+l3IWf0ZMLfv2FmWB5ZW5Tw9V52Xij6/ZmWN7zpqS3zLeQfHM
ix6kR4nrMC07/5uux+Or5XFZ759wM3ggSJa3feRTidxGfs536KF4NNz4ev28Fhzp9+Zl3j8+CGUL
PhrOXQ4KX8Qy8qEnWS729/3dc/2RM5Lf5YP/3kH3itOV4zDa4tdB5lPi4+i/8s9y26utulR/28/Q
g2eUXUI5nnslfz8dSs7Y3DGt5smG+ZSnSL7+9/mg+fgMigC8pf1MT9Oy9L5fESLkJWelbTTO57+z
0P5Y2fk0pjyW+koOIPeUWDfx5KPYc9xkOEl4XNMKRiN/5BWew/PNv/nO2WFN4RQujMjzafJYZS0B
7gwMzohqy/a7eLMOtL22r6/ofHAl6rLbhnwsaql8VssnEmSsIIFGan59RSxtP7N6qRew3tXNef21
B362vFzg8t7sjx9CZvlFOc9do479D5I/+O3XnRe+OC/zc7w8P28ft8HroTgMK2oL6/CsXPSdmAf4
1njJYjbWn9rh81NdcWdr73B4nDfwl3vMquKjqo/cR5IGKlY6ZL78vVvesPRwaPMn9COrdJ2e5WvO
V1A2/KRZ1ud8na7LJzlCvuanZ4bhfVTkfPEQtGlXFFD5ijoY/80bPkHe5TeBfAooeX5PfovJ8XWM
r8VXYirASbFZXHYx89hLRj4o0K0ydj2DeD5MvSvQMoG8iCZWFKLW0yveFI5S6OUVfguiAYwERF1/
37l/ZqLnEDjsgNu7mWHTb5blGuni5fjIpJpXchZyuOaawECuev9dAVfFb2C32Ed8WryO18PCi5+g
HPfdRyJBTia5ir0zHizszeJhfLegvl917/d/sN89YAFD38Ms/RBqPQ5oG/TeKw2nC9b7JCsoZLUB
bPLT04iVkRfMAAfoV1hloy8uw/EY0eAVe9fCP22C8vTZL6/Xcnftl/nqU4yYWHB50uwPHm7sjd6/
fEkOwSvy2VWf1ZYFcP5vIexka/8bvafdJ/xWrMvmwFy4Vx1uPgYfE2k94Ru3D4+z90wbi47W9gOV
HO/HXD1Az8vrnf+/Pjw8cD0P/Oh9sf5sPWyGtYnZ0WInxv9OYfwzF7tWjErpvebeN+D0DcOnrPNi
SbZ0LYgJuTWvQeBttz8Phv+NHfomJ2IzITyMJZA9L98BUeMaYXwIer7DxYGzW4Yby4tftPPq0Pli
12UPfoudHTyOI7Yez8zOLDBxclDlqBxxE0vxCdPSPUJiQjnlzzqLdaHc89yvpmXjo4y1BCS2a/zO
t484w2XFXQK1yIsTHDxr+3qaVlw3iNon+6dcDcEQoGm5/+9RiSE0DuneXM7c5U8Dr2Hu0G/+c7HO
E4FIgvuu8Fl0LjjBeSexJdn/EwTtTE0d5Dz71fjG1D2pDXdvWL0eci/g6uR3QEyzMBZrNxAXlfyb
V58SSqgrHoQb8EVsHkJJ/KIYgQzP9d/dAY58pnRoeN/d2jqYKyv2cNVEcLA1TzD30hn+YWeww9fn
o3/ZXxT/90nxL8twBZaaRxuuiOa2/7Tjy94+v728XPjfC814zzp2q+mtPDBDD3UvvEi/+toJaHHw
9/jhvmItzf6CP0J++KF4Rwgt+McPfX02MG2MinuEYB4wLg8Fi3N0Gnzqk7+3laQ5+jetb/4dMHG3
GpdAQv2eFzMLfNXP0zdo/518t9iFRznEYul6Coeftsnmy10nXud9ARzYfaleslM9SIoxXZIVMWbo
letid7sS+e75Ke9NPAn7ZY0inwlL/Y/hP7y+Ht7FX4qz+XwnBOBh4ZbEkNaPGHM/3L//Lb/F9rvx
WSGgdh5loctHYVm4wwNLP0ZNQX7K4g/ofT78JKxEeJKQ3SFgKgD2eCpssRqLxS32MLcbe4QF7PQ4
MHC/VFb9plh67qndF8tvc8VqkG3Q4V+oibGs+cqaLVgpne8eZZnL3ik32lPP32j0PCt89PQlUZZ4
mnS9/toemUp/gNQXt33bhzh99OL4rtqYnvVBoe+KtvoK5jWf+0+CA336htsoV/Fnm48S3oH+YDtD
VrXKPugKcOetIEKlhLqwT7/CR0qB/9Bw4uVuat+6djtlj2SqvwARtkwDqqcrZ6UcQKD71WZ+AAuw
dFaQn5xM31kW+27nbqoNP1vCR38MT/lf+CArEmZ/HrfEj190kHnJ4zY3qtee+e4/d0pgae7P5487
p6Bser9l6aBw5ceH+FDzXXywjuOy9unu+ODs1s6Ftbca/PCCNvlBjo3z/cJa8BhlTRCZXu1j9/ZA
4QSn9Cju5tGz/Mirjun/kXRey4ljURT9IlUph1cQwdhgsAmGFxVROQckff2s21M10+Nx24CkG87d
Z4d5uCo52fSfqJ4/2QG6yU8zmZyRC06um9UmmxgLkyqxX+ksReG0/9H3qPTxhObZb8TA8dnoJ72L
ihiJyiTYizkAZWWWfRVfpCJxDShaZmKBtzfJgajHSbssbyy8C1FUhW6wGpbkSpydLX8zOeazelW4
iJWYN5gpuOZCzI7qg8knTW7WnObIv/umEKKCbGtVioHhir06ZA5J/IY89X/ijb3gDDntuR3iX2VO
QsIsYWaP/JcbtPn/v2h2GSbytP03NwFQrszNf7O25oYO0+KLdeJur5s/asfH7rVcrQ7nzeHgT18P
DKXZt+gjTIxfbSIt8RJ1naW01CbOUvnFg2Mab4JHsgUT5V2xDINJx+mXfi/R50ui1abKV//Bn659
jD/xRdhrX+PH+6f/IH3zw772D3MK2jIRFQmkffZ957PmKrVluxZrnvieqFdEHSQqGth+/74n6h1x
T+p1OVW4L+3iprnD5vt7z/b189yy2UC4YJ8IP6SLtTttmtnEgihH8WgZc1FJYk9MOT98BJ/07PKz
qDj/r+3TMxYLM/GTyY82hXCzFT9qTPOt7AJs8RWHw1nxo6DpnRDJOEc8Oo9+kI+44VYcHMRZRZ13
M5njgey+v/qjqCrECZKXyyfxVjjK/ys/0220iffkPH3TGKGqDffdjGq/mGxmWfFQoGRfU8gdd2fX
zVQZ3sRCg/VR5udAPUf1rbYX9q9YUMKv4IXp+mL49j90/UcFgZWTqf0bHKVLzWJ/ZHNr/8xvHIxa
mp8W2kV4yhOHkceygfaRvqBwdZlgq0lkOT9NoE+EpLJFpunyVwHu+ua0PFg3+hN4fh3Ve3TUdv0r
3st//as7hluDwwOYBmmt9KPVSYBTEDqucDbUbjkvCb9Kpr4xjf8kfZLzpodacjFEak+FiasKlr0w
lGRwhSQrsOagjQLqXvjZsjCMjx62W+rUJF4Rep8sEjBke5yjFbTHXRslVEn+uB2gFEZR+pmkm8Y2
j0Ne7U2zxyABMLxwrE+D5lOAj3dvbmLH2MhxiW1PuLZAzh0Zj7o34SI6hNyW6dIRZ1OBjINEa7Ac
GhQdb09boxH6qjvRyH3GcPlFx2bAWr1urohLBO8oljpXwt/Fi+MPvxuPVgEcmQhv7qrBIJzG5Jhs
ip6eSQeU7LDpAKUKwou4LM3rP+OevU5H/JH+5OPLSjFjti5BhG1pdFTQh5n0NBuI3nbaXmxH5Qnh
w1qTxtNjYTWuTf/PivxNXB7DTmRIBQjmdyH8HxOSAGzPuuRkk+p4Zi54XZtk0YrmAWQjF0E28ZEu
MfLpUi1veUdnFjPqhPZML1pCQPC0jUlENWmzSLGJM87aaoqtWZ2Hju0SaFcQEmhbFMgY4QqL9pNg
RmBIIzgPHya4O+iyRNMhDmixDj+Vqc40mRQflBdLjOFb5VUng0tsLJRmsyrOnlXsEhp4EC/9cAdz
0dDVSa1SZQWJ0LOBDvNgIWdHR0gvWAmrkbWwOuWQINnF4hRnRAS6bxSjoQ091/jhuQX0bjM+A80g
VHPDKUJYjpS3QxGOf1Hy1+VzxajdxPTwmOIhOTheid+pNc7Lcel2je3SvhqqdIlDFiQ4DP/kHEt+
jgl59BH4hIFr4ABMrQSq70BIWhi0k7pe5/pXqvxq+hGKJK5FsJS+Jd5aNFb+9ZVp8CUh479Ip4OJ
L5rHxI9xU0TOWlS0NlCKRMo04v1hXyDJtJSbSRJkH0xFNz7R/m+XRyKDqSVEQKOj0IT6b5AWuM/3
S6ugzIYygTaviDBMQ12wM43etb1LgzOHYHUoKAtHYjWSCC62Vs1FD6TWRnfso0XcV8suVmZc+1hB
bq3RC+okVkwtcZXkNEP+YZinNFrpsKAFYXbiyDcXGg3B3iNoHZOldesQOE/jOwO/j2uCqv0Rl0S0
8qkwtJfKc28cS6IWBR2igKDp50fNNCBcsMbi/wL1zUbJR1NQ8Hw0qGsenK+0RZiyJj1zQ7s4EJ+u
JP4LpE4lgJhKhJ32z7MXtH0yekCCrlSW9bZFAqBaCK+rdTYkC9v6kc1iKZTn3Poak0W8m6dMkblq
qURoHVWbEedf9DH5hsqTmE+h1A/kV/82lvCCFf8X7hIZzZcAVreRgvkS0q3VlPBpt/QSKtnC/5Hz
4ctsojndPLx4R0gtOAhOVOuh2uUmlp6izYvrDyIoB5odsqqK7n9yFdxL0VlVNI5b4c9oo64rDIhg
iDIRiLxxp8xdchYbLLKLHY6TxHJRcyPg8rp+qcEnMgmGU6GaK6X+sNpoo5CzxIcfJdwQaE7JFyPv
dslWrd9zZW4SNuGwh9B0Mxj7DXdKontHXRirImzxiAHTe+Y1N3i9EiwSRfPWbRYd4Ck74064jsFE
mIdvyQ0H2t8szLBVt4Sz49H+wvyCzKWnihgkkuApfxnGn2g4oiIVxgiGfqixkhMNtd44CCdnyFZz
0QsLui0qnCntOJwWXYSJjrKTjOqjph9iB7qbQLUWTCBtsD8Tsqff74mHrBZ6yNYMaXZnd/mNnX1E
Md+vLchMGSs1raYaxUBRQMZCZ6JQQxvAhHAFxVjSkBpV0QwHTKjl6zBYDoSv1T7JQyIIB3bEBFu5
7JSdyJMZf4Kjc4mOwTUGerva9+iq3oNj9GKLLf+Kl3onlu+vepUIM36bFz4IzVW/97zpHWXLIzyP
R0KVT+8/hinH6Rcn4dCYqfeYB5dPxldyJU0I4wXz3rwYttkVkqJ6V/8qZDx/CW893Ic7GWRP+Vyc
kpP/bG7F6b3ltZIjC5n5a+970KpJdCpuoDcBPwPnVX9IR2zr5bOgcDH9ZVhokBsnyi36q3+k0/uQ
XzCnbS/WqWRKFm75FP4rk/LS0/WKHuUlRCqBynoR06qDAzN1TvWl/1Vf+rV9hs+UJzxpbsate6iH
cd/u6gtvUx5qWgkx9ZuGtxynFpC4Hlbt9D1gkDUz30u4lRlOIMVcJq5ehby5rKoFv1mRfGsu0v5D
LeYJtqktfP0VLkwkdVXFUo2JvGdazHuovMEKeQ+/pXQovrCnn0uj6w0rsaDxD2NKneXJvf/sCnSR
rkkGoxtiGw+A3NFUdmvri7A75C4qLPVpcoy7ZX1nVpEeU3YQ2hhFrn3XiNge6bfihjaxkF/cxRAe
iC3B6WKKVplV17+r1OEg9Zshd2Xw8fyvRXTEhnngD+zMOm69tEBJB62GnarsPsfeLRqI5zML2zl5
+uZQYtLXnBI2FnPgV6FgfCj5xqBlRr7Cle3QJ96CGcEEzz/5hHogDO/irf5HwSk4yoJK4B40aHuT
/lluDXa0Lw1AN37kD/9c9O54ZFvyz6RJKseY0UjO/LD3GZR823g5r/QBR4D84FtxaffKT3Ez9+ll
+A6u8p9+t+8MZwYiHZZ3O/XulLfEtdzBhGAuyef3tv17//mP7NLegic+XDPvXoYQft3gat4pGfmQ
2msU+DJGoySOi0RL/wHwyz0OH3kzo5Q6lo8O5Eba8WveXTvWv9kl+dN+C5dTyQ39av/N/R5+u2f/
dPba0b7X++LZfyu/0SU9jXft7h9H0q5wDT9UP7a4DlCFY7tvv71Td3j/4pQNpscgvzSXBFAkZWYO
d++uHIundh52zdPnE7A/8Vb3jpMnF/vi3IQx1q64Ni/t+L419/Jl7CE4PiHgR89mN/wWCNHP/J/0
4OUla+acJcLAgLfTSfCU8X58dd/OKYekQxac2rpo/i7NH78lnasnxBEoLeZpfGZPmY+cYQ9+yy72
Leb2+g/5m7u0pySvd+PeOHkPqMM7HLPhLhzbH/KvMnin39lppM0OvXIynM19cGVhwnjhrvFUucXZ
idQe9IfDnYWK+M2b9+B53YPrcFfPym3YvvfZhboOAQ443jWmm3GCa3157+0/7RWemyuj5hSfcBTL
niqpFtCsuVveRVkTI9zsxoN5ss7jWQOHexLKyQPp7yAYf/6RW9f8Kedh31/bvXpnAWZU1Kx7D96l
vVmP+Baf+D2fPhBfQfo5G9EkIf/mYd+71/s7uUTP6Nn+6nfiEjmHSAehQP2OWFh5Irv2d9hTdm7N
W8J+g9pmot7QbBELc1JPvFK9HCGynfB7G36R2SUXnn50KZ58rvg0AnFJ/owH3X87D/G+Ty4xviXY
qk/r7chlV9dGDP89yatMguqH97tJ5DMxjJ78ypmf70FcMfP99U+on8ZfJvmoTfqztrdRJjPhjh57
HLOqvGEr22/jU3ir9XV+YsC0tyieRQwjvmSXYXjcIJ/Ut/dO++23+U07c1+KZ/EcxPcTboToNPET
MqRLfjt4li/zKB/Uq3ZXfoP3NPlDURK/vKt1ZijyggRixFPvVm9T+lDpRDs370nxNwBlsAGpk4jp
9MNIBsrhtEeDtH+yQgXPVoZHMUlv2m8STrBifNTM1pe1Z0QzrqGUI5+YWPuEezuIqXK29vxebE/w
PRAXHJ+sfXpyCm5yfOq/9Yv24Dko51Q8YUBrf2Iwzx+MOapAYndO7VasSdrLZKHx/hTWgvBePDOk
PWds6aA+/6FSTS3XvGi/OMMn2Eyz4QGBRB8NtfaVC4F9Y9z5Hxgf+EUydfmaR8vX0t2mZuD//t6Y
g9yGn/LFgxlePsYWXDJ7Lrxv1kAkAX/DFdKllCMcmHEOd+7va/2yzc+qmwjSFaXZhHLM4QtchsaJ
eiRV0X5FoSs8SiEcgZTdpb/gLl95TfmqnHIMHBoK00lwttjjjdn7ysso5+gZn/hC0lH0TuRjESzg
M7reC6FMSIPpVYtiXXx+/uRBwUS37sh5+Uy8U/Qg2ezfZ8aJLGT/ga+NomqrJ24TuMMVs3tuF3+2
L82Z+Ff/mnG9sDlBubkLPtmZhF3N/Gt/RwEbvgKWYQ9foVktSKaYvGAdjAfBAksG/WJA2zugamBn
dvOjdbfuzp3bF1Wucvcu4ZWvA0IqoHrxlnzeXx77GH2Vr6yejSyW3qW7B/XMonPyp/xa++7MQK1c
eaMEd8PjhdaqfvG8zwH7IhufrWCFqen7pco/BoBR/FmS+ekRAyx9+gBeyhwAozKIbACsTXYB72Cc
sC9HRtRrH4Pz837jVbTtePjUqI5bLbOb/8xu1Y0CrrhlN/X8PkcnFsv+xJJo/laWixfXi948K5N+
Z3+zaY2LlYrTOeU/zwHoZMARAyNcWIU4U5BHM6XowlKVOpDFjN+p+xM7M4WcTmrLOFUZIOt34TJO
mUD86RAw0k61dmLxD7gown7uKvOQv0aXiFMdzsm73IImJmYYYMW/qfJQWLhvJQ3CAMqweKL5S/tN
T+Wtvqk35WCfJHPa7NJzux1+OaBXK4mUx1236y+lMtGereTiZd/S4+3PKjC+qGomVKFgxem0gWMM
6sHZrJWxVxRGWFsRDUH+RMd9TiOIEyaact2baRS9ivplJmtF2DizNuQ4q7J4gRE0+rD0y5nEaUI4
0TVZvc0kruszQCfTtJjYiCf8rOVnUcJFC9S9j4QYIisYbIEySR1cp3R2QrTxtijbKSmaZJbmJvbz
o5tTr2cAU7FBEjjJygT/qF9ypQOX56E7qE+ds1ghNCTVDvogRH18c2Dyik9yt5XiK3BQMXAWDft6
XpofjsyCkCbjTh03FSYlMoEr6TasyV6zFhVVClKaJvv1/HbSQcqRyVDVk3ODbVIHV6JYkCp1cIDX
qpJQbRY/bZjoNJNJc9gaFT0NQ7mDW0hk66Gjxh6jlz503I6AVfDJR/cAwxM5qOw0S1hxcXvtQKSx
mQ1/h3KcBzJYcmRxrMX1iljADweB5Whtm2Gdo0QYxmSm9lsovUMF4ZxHDSlT50EbeE8slGh0q/QV
ddVCCKv6UFuXWvNR0nmLe6HV6v018qcJ0ANmVIobtnuJgk5IyIR0Da6vwSHIGZbvzJ81xLOiFUYT
IjxDfDpp0i9wAnambiSPSwkSvk6zGgMP8tDehwp9I+aa4oYg4h5BFQysdzPja+i+MNIHz1goQByC
mY/Es5KmQ+gvcSCbNZg8C4YlPG3SKDgQH/QCzhW+mmHVTDzpC+Wt05tzhZGSNoY+FQIpTRcOiQQR
rEu9x6hfeehKNyt5mV5FkoWKHCwLR6ewXv9T+ZX4WenVB58sZ9PtC/DkbJcYOHBWi4q9iRQYTONn
4nQpIcqwZM7FUKogwwbCf6ciZZ4TC97PwmMkO+n5b1lWeF9ES9zTOnmVBHC0FXvukV8laf5cIy5d
l4Jv9fcdXqSSUGJMwQwY3wNNNWjwfY9vN9uDan5TSwjGPYK6oVDoBanzN4U8aEFGia8ahJwCLxhY
8rdRAXD0k0hgbrD2zR6jKoErDMENAq6sXQTyBT2Z2L16vOjI0QIkIEDZq+Bb6FDrlVfhk0SnCX2r
oa5jbmqvCGd7UKeiwjLCWTAqcTh6zyzkizL6sRYFRqYWK4QtUqUve2drANLAEkNFkmAbM+CFNSTs
ER1DNlmIZC7h+Y932Ac6rzEaPuT2mTb8MAr0jV4QW0x/fvSfzJCgupveuh43wi7QANEBTWrHdt6l
slufYjPGMi9Z9liBS5awn0XiDdbhy1ReFadbzkLy/q1QFg8qPhRPdIaNM2B45n3C8c4AgwObnTNo
iquuoZCvHxbRvzkepSMHI+KhQKo5NIKpCDo8GIKGYbNPxplZ9D+1Cv2ZKM+k+SHnWqhhfaNeDLW+
EvoKG8jTxxJTjn668VwEv7ZEe63uNt7J0Tp8M0fsyfxPjxcAblr4g/HFoywZnFW7L3EbsCz90ykw
pgLUIyTR76cNOc+dRMeNSf4OUPmmvyE8/iRPZ57mTFFHXd+625S0tZT4zE2YdRqawz6+dWm5zKvl
MMD1NJ2VQDdsbRNoGO239NEQzAdQVQ1pJhQHQzx+hSHAbmwD7s5yk7TeeKnWV4lfG7UcQbj+k6vE
UwerqoVqVSQnoVIIGtCunQOsIhXjoRrCvdfJ0wALDnu4mr2b4TPRguiQJMfk68JryaqvIgvOlJXU
P3Jjo9kbU/3LY4IGohVWoAnPN8SPZGDPjaph0w6FW0C9k3ncuonaU5u8xcaJTiQdgGOpsSuLTpy0
a+qSCBr5EcTTltQpPKQWAkHLEP0nNT0RjzGYgSsLBXPk/uD0ILMaxQiky5bpDdu1p7pdwVgPHdDs
xv8DcVTzn2h4KMNFKJ+qqMaLk1WZ1c9aeGwdudF8vk2IKLb3ZSQd1u0AkGM2y4UxKvk/Ygm1vX6j
Iiku4pWSLnT/7oTZtMRM1yrkiebbUxjHebjAnQzMMh23Bb5olr/2anvKVXOmJmsgpEXUrLHZQAtY
e7DB8aLFiMKje2Xg6qHr5VIH1NZ7A7fcSROM32WMCzrx3U7KJLwoCV4fV0GcVnqymCT0s9lV6GNM
7CZD3SItbyVVi358qK0FeAmc8/4RMjUxOAzUqqFRf7X6G0VD+YOrP/Yw1V2AopZK77SEYoCmi6mI
nAOFBsYtVZMtfBzjc23WW6WIzkhVyGgc/gGRI0YaOnwVDv1Qi7EA1M749sXrZesIF5pK7xcmzbWB
rZ0lJ6Z9Y1rWp1SBYzO+tXxZFDE+Q9Q+hScU3znqyqShc50Ax92TGqC7xYaK5kSI3IdBoiD1aIgq
b+2foL4HPkVd8qEo6RLXhFxaK8W2qhh5D/xPV51cQM4pOfqgo4g7B8tyt8QAUtblFZYsGA0gmKK/
koOLZjnQpZ4icOTiWYIkbJpQ1Hpg4aOKv022tiBt1eZCVRFNoyymusGykYGHVSAc+qRZ5QYUJGv5
Nj8R8EjScrARCj9LtlC0lMHczn7kFg4TQTL1e5KZFuKjDyH3z5TBbfODOipHNTF+hPZU5aig5vjg
7Qtq5tD+COkZeaPw7ps5ziaheCexANE1Z0HSDBw0KtgeyU9L48mwf2IimRFaV5GGjLN5cCdUoLN3
QfaIOVuKNgHWOE26873f0LEnQcnIT+bspyzRarnQgus77meYatQ6fWj9w/GB2ZFT9TtGb9gf8hOC
3RInAPpitF1SRKBsFohBp2qJB4bOBkhwKtA3physcH68ipA7Iw1ziveHgyGaivkzZ51IUb684hEp
/dOUToyzsVpHI1sNDycjxzIb2Ag1+pbtcAnVVed38zwuFhqhLN0bYzr9wf2C0g/eDEKpw//RT6Vc
fDsdGipcOXyHFPTa7VB9kBQg5P4mG2ifXjxLf4jmlhAIi4aKEI2L1a7GroQMnbaFxYFyQBlRd9TJ
ulFS2nlQ1ORX7NkrbYANR9OKq88ZyZFyNGAXdXg+CaUcLy88PbEAcy4N+DXe9jL+rOZnEn+pzZeO
mar16UBjSBA/DyGPdZmorolFiKIrbld8yyEVYEyEClWXhlECloem0RwNHfA2HdhjHcNctUH0HYB2
9p2EGgwhLIPIpDD0Wbl8IWovo72dUQEM1VKzP+TmglN6RiZ2jtVyvyM5V7UCRBoTyX23ZBNd85pM
MPsayBbaxE3t/VZ1uK+EpwfaFJqRdAziDFrb6AnHXMM4JzRd2Qx4/gmrY9Qv6nTNEWCkz2pUF588
twzNEZtNGheuZWDXQJvLTkohDWHlszgADSPt40uKdwXu8XNxEKhiGjs+jo7Ruk1tZAvNVqjirHL7
5mhLfZdWT9ZZasOsIN/lzIIY00xqSs5XrX1rdai8DhsGjDMlQfqK4QghNnVJ8M8uH0lSKTB/WctI
qEN009koJOQX22eUo8KLMAkpWcA0hWIQqWgZStvaGZGXnNpgFm1kxfytJWJKlNz1g2hnRNq+GYe5
pb8xz6wXQn4slOL925x32XsmLASEok00Prpgr4dETx1g1DPLhLYlU0yONxktnufbvJgoxsr6N/zu
8x8hecN7DOA0CGm3BjvRmqVdx+mCHx7BY1Xjgx6r1TVfIZgjXjGiUSr6c/K7w8cpKTZanC6EEi4f
sL8x2KFQudYKSEK/63MFNzlnEbWHhsNgCGkQK7qcHoXFVEIhJKp0VGiiG58mX50SzkP/s21XLZ0+
uVZc5lOt0ZpMjVWBfXUIcqDamrsgrlvG99Mv21k1FvegvSqKLmwopuOArIjgXH1DcE8qVpWCWgQa
M8YgogARUQJ+bM/wjUw7byNEPV4AKU/BegaYG72biPdkeImNE3/E+teKvvGC4i55VrnJWMWyH3wt
JrH5NGhttGBFmMhxp3m+rHJAy3xNyN9Aw0Ke2YAx8NayeSTvewKyfPaAeYmwAEsEG2PgFDsznLhZ
ascUs0MM2gsqrwNFOC7tXvHXYqrqZL3LJxAKPr28RDKRNWwKbb30vGSuvOiSqfkuYU/ttOID4azo
vIqfKLvi11G+sxzcoR2wTIOdnSzEvbaxoycp3GFXKbCw0akWaHGLQ/ubNrWQj2MGkdDUFSmTvv0o
H2L+sS2bGLWy+XjFrPY41ehwmYDRukuF/n6IbKHpNJDHyeFVod4DMNFhrI/8ZLxiGwbDPwhPkoZs
Tw57FBgpPn8SIJVoWQ6YFSUG3+UoQhkTYCPN5o4naOez3Y9XQ9YfRb4R497noB5YUIkbgoExl6LB
YQ3nUdu/h3idaB8qtjKy1rPzLOIcb+zxL6bQFZo3XPuxB7yq9FK9OS/6Bq9UAk5+dfAltmCmgDjh
CysZseVQkYYovzi3Vp6oDg+kinMrOuXlU4exWHUxLjUAPLguYGdu6RtLIfbUXkVv2IKb1PsmHQ7H
HtvGshXJR0gspCgb6hA8oznY5LFx3BYFDHeISZeR5xJycdW4DvoLOASSakV5pnm5fJN0wkEsAJUQ
9ioG51psN9+6udLqaCIgD5HtizuKkD1WqiTkm4qju7E146lQT5EBbiOXE8pOJWGGYgDcs4Q7r5hH
UjsgdTG9Zkf2j7VkIc2GPdgSn/alVDc1RPrzpikVDTOFMlL4m/DxPTKYpBSbLMAkmRVweEPN7ppl
Y2HYkjO2Oni3gKvCjM1W8c7ArFQ9SG+zYY1xDr4oUothKeKRenNSAC141KZ2TLw4Ky/ydM/EWX1g
lEro/mdpkc9bPnIhTOg44RsczUEfFpoCI2EUqnGWPKrxTiMstNASHB3RiZNaqZaty3RSa23jA6Dk
jjEXamn1AA7jQVwyuONquKNZ7/IfgTXZFz21NtQJMctFSwR6Ms6NDyHsp9cLUIVM2OxxQzHO8G8G
3Ch4WyHtrppbUlPcz3xWY5BvOdv9s8vwpxVYVGteVOBbbCc1jTOYyXfxdok5DCEtLsd+ZhvjxmNC
gnExykQhIO62sInwhqfTrp1ScnMtXzugAznwAidqrAmIuBK2x8VupC5iiKTbQAMxCV6sSx1+Hu8x
EyO2/Sw1eqa158LmobCuKyhLHCVxvA8zaKg5QA8uVajElw2oG6u+eC1x9IRyR7twRDbtUbRGZEa9
6aEOuDLhSIwig0JJBQR7JtKWBeYtITZeCKZHb9qLII4XpR78Cg+NcTXI2vcYKfPMg5+KZU2TDpAM
xGu+hKyT8nVE59xqCExYiG182qgB2a0jGElEmtkqc3o4qKQzi3NurR1C1lffXwlqhgT0SSGAVL3D
nQrzS07DDvZv7DVivfYqQBfq0UfNz6ZGsRBvWLybpVWhOoytm8gSlKXPJmW4SxiyZYs3LGw//x4C
uIwgB28yxgwW1Ch+Cd6ZFHhuVznfWaHP8ct3fZ28+APElBZKO/G7pMNgNoC3u5iXFq6nJJ8Ifx6c
qyXoasY7+yPTaRJijRDGyrc4a8WkX0CvUTDDwIrrH9lsROePwUDaRHuL2CFJ+QiQ6TvyUjewrTWm
Qf7ZZdXChjlB+3csnWmAVk+NEOjU7RwTFAfFNL2CwjJnso5qMU8/apA5cXayncgVY1/p20Xz3cbe
TBSwfsbm3lzionO5mCC1PiDoiI3gX6g0RY4Ct8Yy/ZXfkfu+VTHwKa0PhmzM0SHEcEt8RzBUWvsh
6h5VVSEDebOQY27vA5oR56rhDedbN0NF29V/jMbV23daJe6SMO808aCJVqw+GQyWxGCNSVzhK1C1
2OFhXY0XFILhispG7OxUWkLRX3ja0cktuBqZ29fhnJVQbLABtgFFAPtM2RUxNBPupRc8cEiel5a8
hETTdMK3gbWtlQ8JGzAXElEhaY36gWWAKOw46rBsDQ37Z1ohFip3pXbAJ7ZU7U/YP2O8awd4pqE9
TUgvEw52GNlZNiyQYPnPZmR44lWY+LYwiYdDo9mUW4QtcMSR5XwhjKe6KuHkwnVsYdGIlE6TsIcI
h7e6A7k1wN+Fo0M308sAIBekdSiJYMR3CCuLgdh7URDmh6ZoyTWyyDNhhlpuSzBQlu5Ebca9bCLc
Vf+hluIYLQg7WDs236aMWq/yrpWpz8X5nA/1v5VGh4UhmQQ2p2/ljTtWQMrydQRRFuwmphccQKsN
vvAIVlLiFRlluid9ds5ADE6yjOOnH28aopZZHABF296aS3q0koLoq6JmbL44ksKqMZqX2rJENW4W
etQltPmwnAH0hPPE8gLsyqybqt2iHmgqGBXIpW3DpxeD4UvquBOQTMcW5zJKMYOQIGZ6J7w12WCl
yto5orf39mdOMues9A+cAND+F1lffkIiakC+FRKNrC79xjUSrBHvNrvaQaxzBXkM3zH05LVerPxl
DsqUMC+R3ZOPIqxfRM1t4HlAH2/khhZM53JYMcHBCIARRZJGKRMfQPwWO28e7CpHdK1tMdErSGPI
wynqqgqDJRYjj7ZpKgKzpuKUiLdprLc4SuE78SmOuOwgK966xryG1Rvrv5CjMGdAnaFhF68ipykw
bqCaaaCUgu2W+fVe+PuI5y3OoMK3pGl2WFayGwiCnDjMcKiFgudBhWHBAcGwGaYM+Bz0Ionw8IPS
yQJaKjLRetZcXDDgCawqUZD6L2xShNuKMIQOeXWGWSTJcz9wRdvAhm6T1W5Wriz7IzbI+NM6dhFO
WQJ1524oYXWIk1N5Zb5wbjdkzD7oi9GOpjks5RejI9qrQBlJGZZeCSoTn7YG7RIAiOrjB1hC9MAT
aeTsKfLohXmP8A2otB/8yjkyOPBccd8zn1Se4rOHENTad7XEwkmI9CsnSKGIYbnIPcQofwP4A2Hm
c/Dwon4Lc9xBSpeMwxS3UkW7YI5BuA25u/aWBPOpj2OdSCGyve4LLw8Ppqji1Cy67Fs5Rtvq1PZO
OduSAzTXlipgCD24DB5DueZKom5cYlf2thv8G6Ry1bGiqxq8Nn3JLEwF2IYRlf5RUNrn91Ik/vjd
1xgWH5Ze7/LeWnAE+2eIpwT0cBY4mEmywRlmLra0HjBJp/UiEEY5JQ4B2qWocPUBdw9ahMLKRBxz
KC7MoZzj+RAjmo6Nr44bXIGssLZLGHHZcFltLWD0umNL6c84J7Rijj+MsNoV9oRlGEwdMmKhwpkh
0bClL/x8uQRhscYwrlJ1JhY6XT+r2qof0eOll04cNNJVDbwrHLuYf0ugO4nwdXq/A4d0O1Fw/ZVn
3ri2eYaiEKvwHO2kHY6HPa2CXMuWHXmNTYV+kIQC+Ki+X4mYE54bI7GLUB2nzcuG9yj8TVi+SpUl
X213mNV8CoehcGaKAIs3LmbvlXCKKBlABBnNhS+ZsBoJC3BV8yCqoIJUOGx4wSMp0YTt1zijWMyD
cI29v89i4ABE6x6YEmYMg3wMcVLvtOyjC2ZvLt6K5W+CuF3OSxhj+CyJqd8sPRMXfdKl+os32nPx
9zpgX6aoCz0mLocJngTdvOV8HrGxWjEnkyoBrMAdWltGQKn/VkeWnR4fmZjTf5txsUP8lKR0rVgc
QaWJwxkrS2Xc8SSAxp3EQu9M9AwlknpJ03QhgLuuH6b/4jXA+nQ1X3Blwtau6PDkxOYoMPqFQiuL
tYkMg52oLEZw2DyHwm+wFK1CdS6WIdHNjGmMqMW+aMB4C84oDH+DqxXljR4+xczHmXgWw6xqfAev
NZz+f0x+kG1VgsOLRQ7pLjtgqN425qVzodbEGfXAtmzVTkL9GmBdjF8bUHyLkadgaP5rMpmcP1Rr
XnvPsGZD0Yjcg5+fJ9nt3xA3qpUKbtbo/kpY5NXYnXqJvGRRu1Uc+HUHplxBA2HuQaKIHeLO5xUx
jCbArfAHXgvjE7O8JPUUfDPrcIe7voGAO8o7eo/CN02hidgRlqVi0JYRhBgLHHqE/6esK6OZRYDW
GMmqfUPpzmLPqfcN/RlYH8cnaJ4BeFuqq4eMDsGAQeJApnpOPlmevzeQ6aO2mbPlxvT+NAdVs/GT
tMAZzncxGgLq14VzcbNyoI00Ju6pBquOhj+xl85KlkLOAG4rrwQD3n4T99Nzfka7S0x49m6RAWAj
JlFZcBbCF5yu7dwMn0YsOt+m4RpkSbTlQTU5rGSmKxPSW3KSB2PnBF0b9TyuPmISGjDiW4i9OyOC
hb0tOkk9xi0cGYYceSTFxTuxdqXKnKAI5TAd4DUie/u82Y/kuiq67Sr4pxntoS7xp87QAWMzWq4d
pptP8YgtkUBcFNjOkZIt4RfQ9hDxMcxjQZ/3OCiolLMaGA1iafsDiz2M0C18+SPiy5k1JQQFr31P
NDjqHAnJ1BFHON/DTiIJD//a0wBTpX3O1fJcKkeaLks7dzbcTArSXucUEVgL37dmuWe7JUO7U7gn
//F0ZkuNY8safiJFSFoab/FsY8CAofCNgqJA8zzr6c+X9I5zs3t3F2Vsaw2Z/5RQgKlVrma+voWM
dhwUzfLcL39Gsf7NxTrMmcwqjCaSaj6sMZcbhNcUuz5nfG08CXPQU99wBzjVtyRX1RQHrLtl+Cmb
H6IEuaKB2TPFUd5xQT4WVLZtOazZz/Hoy7aeRsqk6qHCgZPbjAPkBpMTNJjskzRtGaxV4x2UpzFA
0TkodlqKadI4KP/QqmRHdt6gc8Kgd50Ul4kK7nK+dhu3Tgw4EXUnqSp05gV3VIEL3RiFoWaY+46T
QwIEQ0eDXkFKgdh7dqgvsdiN46tmIW+m6OHYw+Yh70pujciEL4Bi4yM6VPIpvJGkUEWkSNHlsTKG
iHFq1mFU+Xp0iwtCJA2HQD49uygZRP/d6aQIHeVpNzRMRZadPYhSuHW5asOIyLCDDgPY9VxPJNhX
SHH5XCiPUYgH08F1Wlwq2SGnmcZBsCU1bGfe2s4mj/GNw48aSRMmFy6IvRVR2lid/Wmn+mbkVDKr
7smzPyzoxBzS1djLVxdwV9ZYXRhH9tvxjLd5WA7SZApNzoAgZdFQQfbI+BcZnKgFxHmQDynOBfmz
xIrPlmbJDEYmyycYtzVvV9h/5gDrXGsdAsV0u+XMV6NYTxZiT+JXc+DwGurMq1joZMeU50EjimKB
xbBRvQNsFudR88C+pt0QYshkj0iQW8ZAuFGOS+LkWgYNh/S4fYi7c/FWRHbt05CYF6KXTYhVlr1i
vIbbtY+M2IbNBMtPPUbPmA8uIN2kzq6rdpZevQR/hvAxHm3CF7unntJVTgMKYb/5HpNrBiY5oJWN
qPAK1155ub7z6asrtDN8P2FJypTZ7GS6rjHM91yKwnB0bzoCNq0C1Ar9m0tPNIB5ldQcjyqPNi0g
mAryi4u0J3vpy/Ykt3MFadgNoIAjBFvJ7aO+ZVgNR4vc0E6N55ChAxjFfBQT4pXowBhlShKFi02y
Adl5VIuOvqMyje1b7yVri2w9yRabwE/11P4boVQ38bcIJRwH/1qf8B0Oqd76MJrh3R90+KuBUD8y
/ERmmrlPlqpPdudhYwGxdw2JlaPlKdpVVmfn0vU2qU5shRZfMm7lMLwOnLeOO/71KYHn2UaIXp4F
DKFCwMxUzv5KApU9AG9V30luLbdlSC2QDYRA+Ug/LFx+9gVYtHGnlYckBXQmtL7nDCdgXG4R6GoI
85j0OwJuylw/r0K9ikN49hkTzmAHFBg8GGEVeuS+Q1RBFSPhaqzuBdmLbjBNynzXu4++4JSmL1ty
XImQTmKsaHxGni5SPUX0hzU+PwNioEkWBrlFBNydDfsR0Vy8kZw/mWmgtQxYNJGC/J3mfOXB5Ib0
JD4yG+ZTY6mEoWOqEvUkb2kqmAOh3ypIXBlou6gf2aON7h1kgYhiyyJ8D7Yil/x/WBaAuC5ML6H/
MQ0bu5lAk4B1sc3wNKVHyqV7h6OTmipE/cQfE2iNUOQbEA3qWWaI4IMTTVvT38Li2vuHnhqCMH3q
CKrrCc18zDsg/JZg4+itp7dS+g+v04gnsf5FjrOLYvkB73DKjcFa13FVajfUCSNqp3ni7bDXorTd
+bTe0AA5pkVGYfGxLQ4Amy6LSWEjwzqQAO2kitBydI00izXzHjETyakrNsSRnIvi3jW+tVb/VYK4
XLg1V5SQNz6EZcVBJSmarqwcwFynftNBGiPre/DLtUL5MHk0l7QMKnisRqz1gunUb4QsAzGRGU3F
L9UFKA1WRYbOAiYSrn0H99je3NE9cq0zUHEaFG3rm24lALyo92hEQ0qseN5xs0/DdW6xPCN11hkP
nrdAC4zqrJjr+Ru1zLnC5R8bhHU4P2lIAvtPj8pXi35CRIMN4fRtQTj+8o0ORDYCmeQAlhARA/l2
TWNvk/HQdfH9ZH34zdcSYV+vL10FUpT/CDJNauKeyd5rK6t2DYrWgsqQps6lAQbbFs8ZkKbAWsa3
QJV1XW6rCckFF30Njz7KVtJbmlqKTC4kxz2NOQQQWH5NTnzO7BcRXPA0IHNouJkxdQeoC7HCq4OU
ZcimJQQ7Dr9iAuZCnLaAOfKAAs4tINuWeFZwDvGsecyJmPdYxXaA3A3By9WALUa9iBgk89Q5csjO
nbxuK+IFRUMe1zaGrdXcHZb2n+IAGD7ZabKRiQnepN1b92/SIdLRM1rZHi5MSXQnrayjQAs50nwu
KHpYkaF15GX3EzNIaKynGmKGf6YDEL4WPDMSwczgk8dpH7NdfNpk9HmWQ8A+hAtYnQRHI41LkDXw
cmV0SIlvIFgM7ZLhsqrdjQySUujfHEHaIQ4y/Glw3TL+hQEtUqdLkqiDLHSnwSk4dPAJ7W0VjE96
bxw7ZFQTCo+5M++FZLcQXgmMyOaImdUx1MJquY71h29dZo8wdaMnZFNPdkzeYIbbPIB/4S6fb5UR
U9Fce5h0ucD1RsfjnO/ZqhUzoWUfCnXS6P3dxOicBZhoIqmoa/ehuKG98D3BNRdHBRNXPg3NpZyL
uRLIStQh9+WM8OgiAxBsWRMGBFTXRV9s2klnmh5Te44REXKVlqC44V5y+rXp7T3CQBBlS68+/pmR
r5sJVfRE+dXLWF/ptwRtTm4Sltz2JM0i5KyivaOlOxGYSKkkqjhB0+SUcw8KWdT8xYiYeKFYsn7k
a3egMSYAB/iK8t7Sz+Xg/uBXRcsOYGTHZ03awPhkuK9zlB8t4HsE0Jk0Xqj32AjewvS99JqJ5AHK
xQyqh9G+DgHbHONzzp8KyV3izVCV+gvm/zwP8IXBnWbO+yz9ZptLjKlMjYKbk0cutuikGo9iYA01
zI7OPx/4IgQ9o5ITQcgSvxl8OHlRRIsFLqyRAL26ZkpPuIk5AUzjB+xWWlDH52Rjp4zIafjgv4Oq
0F87aMExKbbzb7Ijc7EWeByA7wz4S8ChhCh3yiFKAll2ZDtv5MX04Vxn+Y1B3slM8iEtJd7xVVSf
y+oNVFAm5CCPKezoKBwEOOCI28tx1tL4ys7hAzJzRSaetN2AeJbw/AMyLSQlBT7misSfAONgNV2z
wf9AV8F0knyTG/ouYmCCWc1rCyBAueNaeFAahoyQepm9SFI3aD2wB50Z8jk8aEyHIQj74HdHT3vv
AobWrW/OtG+ncz88OuqEQnNASjBdcv9kF+fMQ8i5z7CyFbjR9oZ+5oDW5ltdn9GrMrrWcvZhc24d
WMCtzZkqwsKjzlisnqE16b2nICn+NOpDVafxnpwzCqoq3UTzLgCL9biH5bLxUD/NQUa+Nf9/Tk+e
m5+aXD/ovoL1fbBsg3tP/ZF1nPnYR8z0qcWzb/CBe2VtdaaOJHhiMm752MIVPeR3vj5u9Ow8Ttpz
PQ9rBeYVIBA2+x9gA2kYKYFF2mFgl+KLQ+zdPYX/Ek7+UWfxIAgl561CNb2E972an5XE+x2ogQd4
xqYvT36REBkwIEYwHvsOgW9ovroBo401B/9MyPxVbhBjRkZodv02ExmY96DNT2FpbBBDPAad8zzR
ISRx9FLeJZZDYEVn76X3YLhQoOxHuX4mK31sqZvsxD5oYE0KA79IdPUEG4dW3zToismO9tNYMkFY
7fyUaMNlTbT1jpuvK9NT5TOnq5ZpIgW6HW8+OBCF/SkqiI1k1mHSpmj9CvJcaegUpbdjPXZIbhqy
w3vGwusZcWl9+1aY82YK4oONkq+xEQxM32XyWDX9RjHY4D9yh3sljh/zJD87tJ8jCmc55KAcQSp8
1NBlF8OFEokVzfvc4qIb609hI5GbiEAcL/+M/SUPxn0+FjtJTZh8ak1M4lWoDsjb5WrPSrxGFpEa
nOWheeldbx0n9Lz+bkHNj5yPNqc4dt5T2zAY89A5TCrBH0HCswyEweSdEtQXvA1gmXlXH1R6BqoP
nDcZUNH09km0lsCeWgW+Pv8TqWDC9wwSKBM3BDp1wp08bzh/tjxjvlZj0XzKnS0VxqLNZ6EBOCyi
6m6c4mcESqJKW8zydULkI/G6lA/CzAtYBeqX8wtxPbOXIKeQCwh2JcSiH5+NloD58EdnZHGv7YWe
5K8aWXJ3dFybkO55xbtAUgrnyZJIx00KFjAxHOV3KhMgE5vQRlvTtqSGtOIZ4abWUUjpcwmlKa6J
Yq5E1uHaHylYZBwpaiWqQYx29Hroshxjg/9d7PcR2cDzSXQZUjdywYhKuyuXozg7Euze6KJj1jw1
Dt+y9IcUFzJKty1/G3gh2Qa2p6FYQc4JZoJUhOJYdVsk8oFF3j5blOEcMCuiY8ORvpAKQRS1SIwK
hNQ2QICwUPDBQzm/zZScfrN127+cb4v9pzPTbSYtJ+ivz/wf1/gamac60+AEtLijuaeNk6NQun5O
536ZN41zwStsq+uMjAVsyPHREkzIWS82wnyS9+/U1rfeoPVEUDwDOlItNpSJjNsKnb+DGsB+PjsA
YFYsyG9GEZxg3TnKFYfUojf1o1DpCfuhmdujM1b7KbsgpUUMGOk3Qvz90ryL3XxNYyF66KM0ccty
LMjqAWOFLdWh6Ir4RyYXYHZ3QYNZUrYwKVl8SajMqKLKrtuVGiZj7ktUPL3OYCc02ThrdnJG5f1P
SxZEQzYAXD/D/rwrQ0WpiyljYpeMcVSzNXThzWcKYf7ajO8Goxf+6wulhRTphkOZqAA1g/l7ID0E
kSYNkAWGO9EqWtUq5dDlE8dp/+S458F1SFLwN531m+0hNZbQg6LDQNrZpwAH/i+zzTuQW0BDiFFX
VEIsrxQUQsNywHqmgShIPCgu4qSRNxvvCvBN0Yj0yEsCpA2QtXXtbxnHuiWHQm50pIi6+R4QAx7q
e8/5g8q5wOOPDiEeHjgngUMKxI/D7PJlMXIwHzg23sKmPv4ymPZ01MZ4X/T2dqYszpkx2BOGOF6M
gqGL64AiRCBRcM+1APZszpx/laESEhNThAw40mXGYWUz/Sr6uxh7rQq2E8o6xXXEUs6ObIyZu4dD
hRQDxAyyUjj5MucBlZjOdpK9UqjXgoCZjjPP8qif4nJH8qpHmiLljwKFcHn2NDo5XWGmeyeeHfQb
r1l0xp5/sNpFaitDLEGf6nTHbpB1KG3LgMJ0REZKis0dvIhdU/ccCjfbsfl0lBcyRixkwPPY0FzS
N2vp/JxmBlO9/O4rsDaNbm9Q/q5b5lLweeCr+NWSli+yRreagXtoIXkPnAIW5hLxAUmdI5kc5PJT
QzgBhZZSEJvFHooqqpjFF3F7wheMNnrglzz+F9rAjvA8ydnHoOUsz4vC7U8ct8wBqnx+tC/Uyso/
RMYsE08C0BfBYraBhcpKbC7coOpM34OU7yRjFGkkOamlyfXml1rxXCHltSfO3wjHv70zmB7uah/U
c6H3g1aRXggNlkMmj7yWlGv8R8T7wEEz5Dylp/ASJaBd6Ccn0UKk9DYtbb6sMk7xDJzZB3FDu6vZ
1MZVeGSxpTNvmDgyXFYu1VwcEi2mveQtKo2yBgeUj3n0eHr8NQ9xUIH9X8AGDiJ2Hf+LOFcYBXlW
/JvLKL2S5s/t90aHFLH5ltaXNVg7AxH6HVobxuL55zEacBReSj9YxZZ6p7d1x/qR0Fl6DK5Niaf/
7YZm71dwJOHrgGi/Upt0xENVVfdDBEwH2mLmr3yXjn8VCDxUGy396utNrTaZ+mMxV0n6zQD/iXT4
DYIRGrRfG5qhjsly7WFVK1BPbETRdJaLUCFXg4tDPwTQKxelA9SW2B/8sewlSBOLUMfc4w4byydj
iVfFjMfTvAo2wwfpCBlP3pDBiwWsZIsVe+TW7U6RkF+gWuNHmJOBdourWXCRjAZatm9AH5Q6kKL6
TYwHA92AvHXKmxGjPOeVavuNRcCW3W4aKql5Ur9Hl8/fLy1UtBNgRn5EefYgz5VD0uTykrZegKNm
TmWC13PA8HomgaXFawQdTqxZehWyAkb7S6BHZpsuidqK/Y6+lOu4NGjDIcNMQoOnqzCsMvUIS7ZX
TJicpnMM6FyCcSHa0hgjb/vhmS9L44NKNRUGf4N5YqRJe0rSS4e/lAXNMCGaW658pmgIMOMsTwtd
JE+x6v1HeGzfqU6diVf0Pzlmx9kx7Cf1CNSRW/huOfxEglBjV3D89MbWMNzwPkz+VR3ODjIGZJdX
E+Jv/inaPPE3lhXuAf42aOYqQfYt5ZVvtvdWTpXYnnTDveHX8pDSF5z8oshKwUEIdmYjlyBctcSN
HRJeXbSDHJei2mYBeov/MYxnCp16KJ5oHIOOh3DszGNlHvvu2HZH8hYX0s+7oypO701CRqD1SHsc
VMUzUo+Ry7xJ+e5JhCSNBXueSGYGbzigc2OYIZsLD78JfIHEsi2NRyaVpkjFLf8tn19mkNyi+Wno
gSlHRnQwC4JORUrW/GBpX5CfHsgSHl6iajYi7UfUBX/Tf8ms3uDKmMJhzIXQl8Ce+KIW2Cs0GuC0
xmxuOZKxlCDPsl6NmoyH6eD8RYOKojRW91AvsMNY0L+NmkxFKmxJuMmQBsnjbGwkQoypRkWToS5x
dcInPUyniHFmDKVsLA+WnHFUjKED3B9WC+NdQHmYOQHkTPmI8FrGYgbMSNj7QP/moeJas1oCSZOY
sUZ7slNcRBx2fXIp4YAjPri0Ktli1ErFpuj+jkCDjvMt+ESXHSuIHwHSwV+YtN3EuPPJRI8P+bzX
g1UTIg5luPcdfOgbr9e7h3cDJaZ/IKEL0Y7a6IlzTy8sQVOiCehIhCpbZIN+u9EamD4IReUzJKhB
nGHt2py87ZGAUm5DxYQVwkq88Kml4BDh2XjtrWXrtAmmzjdJb7ITXJ68v7Q6CcJA4S94KmO/0Pkm
Xbhb+cFD7n6b1Z+adqYJ7jU+obONCqy/68w+9V69npw1k4cnIfsNJhXfjzNaF2gFKhIueokyEgUZ
pfEKlHKoNKZy7Dg1BfhPIG4pA/HOCs04Lf4XpXPJaR4EZ+0tDvY1Lsk02kEKCPTYd2f0KHd1tRm5
s4bPwF0eKOfSyP0K7IPfqj2aCCQddyMEm4LrHa8gSBlJwEyLMSg/OVP9bNwmKNfRLgn2g9BjbKgW
x5qv7VtKMflFzJvmtHSa5974EMnmgBVtW7eHul4nNwd9qTPdVxnsSuk9TSVwU0xewwCEa+30nmH2
8bfmt4SQueatA7koWVdWrk6YzJ6TyPnDnPLLlNTHWjiAd1rAGRdTSARBldF8+/gWSq+l6uRC71ZF
ivWGwC0hewPVMl4OcTZ1THHXMKfOn47usOvCt8S618JPLI97HtvoJ8gDfprs2cJ/1B/G8dzC6zjL
nwUugeCmbdzrW0oDmOBMMx5plKWh67A0U44xAoozh1NoZfuc8iw6RSDLfBsf+zJ7NOvyEcB16n44
VFu9P9gJs0Ie7D/jg9k8eBnqv1fCwJipthfVujQxy6ifZ0bFMygbaRcgRjxtXYSekX4E8bDTV9Ex
WlQVI03VGStaD4CvoZHa2ODu5P0AfgtAFRMzIptdXoc2AiS15aLpMeHHnJMdx6Y0Nx3RQFBddLMT
pnUEOQcz3CfJK7wzt2Z39u/M6cpccyQhry3VWKGemGEHZbKyIUCX/L5NiBhZ0nWRPDaAahKpBXeP
R4j0w2TcZlYMzv8fQ7Ywh6bWEKSk3b7BOJdG+bbVHxqSYwJSWjvQ5TvLofY+IQtkMtwFhqmJt65z
q4G0wz17B7oOJQsneK8heV0naOzBsoadw3GiU8/dhcSNegfqMQ4p/lW1Kw/DZ32syrPysA1yyBAG
aW4ak7Skm42tkNUhBvKOu36Jp1WaPcDK3k2QZ+1hYiriQBmegYjoE1pqhmZ62fg378fNeHPmj7q/
H5xl2+FrD6aPHlQ/6h40Y8A3dGYohMZk5nhPXJI2fTrsaY6gqkPXsDZpTMDi52RXtCf8OUDvF3Sx
XcsMuI+khN6NnvrgDy1FQM8tkKA9Vy/C+VqQiGyJO9vaWJO1JmwwhAlfyGL90ECb2vTF6cxVQfBL
1dIGIdlnsA4Sw3w9pP4mcNIHAEp3LP54cCym1xxFWhN4/ppxwn7wYWoEIFfxM5WroI8VM5DAQBtn
x/Vc6fezh2SSTDzeT0zDBTycmUe+ucL//GXXqFqN8NseiM58zPGgN6cK7bvRcQRDbxXoiydPPWpD
TcCBmCPzBynHDUXOD+Sh0PPpuC/AdXWuww7xUY3GkEk5GXAxTb6I7CwAuEIf1obV72WNj810KNtb
4LFNQq7SrMC1iz64J1oYGMgI3wQH8GAN2sY6RUSrpMWLlVQnG5RJ2hx+RWp/JKl1EyihE9LDmil5
tNXioVQjIWakQAtu2r8Yt/bcIb0Vute7mua89V1Ga630AIvl/LD0Hx22pSpvjghtGnWvQmdfylxx
NPRivwMjQYxmj1jiEDXYpJa259wSMpxYryZFceezg8ApSFccANRcrjWZMWYzpRkLG6kGcOgXUFqu
ooq2yjIMeMb00yvgHdufGhAQYGJhBl+f4oxKDoI0IFK60wrqQxVtJQtRF+QBpKM00Osu43uEKUGK
lQoR25S+c7Py1bViNZpudhRsKqaF8eKmAq58Co01wtBfjy7KHd3H9mCeHWB7Qfux7RkebCkxSfiK
kvogKyQ1bw5+EgcvEMI6kUVoV4+Cr+i1w1/x4nqRfu9C+whrz+XkkAhpUoVoSF9j3FnyO1BLcX7W
JWni9viiafVmyom59x2JeygUqAxIo3Ch6PkhXMW5jtDyTnO4BokQ0MgMyGzCwLNXS7+ru0tb2wez
GCSHwrOZ6ocj+TecNGc2FM/e9eNNY+MfM5iDRmlsBGI2ImugtjvQ1NuSpPc5vbuMXUdSFNN0ysDR
GJe8hlRER0jjGz0MIk/ewRXsPaAhBf0xSXR2EKJ2Cfb77Czsb8sWqCO+Y+zApCgik6f+s0x0fyTg
pMRtEECmMX05K+p9T4MNogljgbympjSqLpVixuQ91Zft75fulPqU9CRlYl1ov9jkd20wSOKmEzyX
WsGVguoDUFiPf4rwtkzfsIJT/6ZVxHTqV+Ih8jpgghpz86KNplAeTT2Ez97X9LVlbTr3j2WR/sq7
TolZtx5qKSXtmXZkjwEKDvdJS+hlyQ3mEzmoR9Bt0NezIvXy5qHSat3tKF30FS3P0n5nNSALpHBL
VsqEeYf4mnCnXaRdgc9x8LWZiEb4WeWQBDQmUso3Os7f4pZbnzoCOb98mYtiNRA5mm7D+Z0/QVgf
cSr8gqJQNIFek6SQEN3zjZCB85eR97F/FWWJgFUhpKXF2TiFgGp0lVSighko9EPUhgZC0t/ZZXpM
SZSuqbdUfOFnqEvuZIhoCQmJCo5MCiEFCBCmbGXWo1HMjxxPdz4AlUhUSu5UDc8WdaRhluAGMLHk
grGxZclMYfjmYMVjS1opqjXrlWGZTLK/OCU6M/s1BN9Z2k+D0FzKNG8yty6IVCBqRX6gz7cakKKb
mFx/DFcfn726XeVmcWrg3gJYEPmM8hq00vBcFoE+E/KZ2LlHCmRwlyfpd4K+RH7UE/+ahsIK9VMA
q1lrT/Kfg85bFbraiveCcjenl2wnei2PrwegmAtliNy1FB0i7xQNpkgBtPxSeN+is82C7pRjmfLQ
1YT2x2C/RXzuALSDvyosFFoOlId1CZjPl9LO7gbvbIwJgECPvQjPUwIiRkZt6QShs4ANCjOfX4db
Ro0EZ3A0BqxkbnGPyJbwPXf/JApFcvstWrHZxvYN0/MI1uagIcyN8wQVX0/ElNNFh2n/pavdlENa
ZGjeuNyQ180ELU/u99IfHd41UsINt6JW3Cj+3eXdw58wX6OKY2p+X3J935EiYmD7ws1RFTP6kItT
PeArEUYNfpRjLwsfROLsN5eco0gAGUfv7keHKCTQW5i49Nord+WyXnIKUds9ZuxszPUhGLxCwGQF
bxMp8+WhgLXsT3bo74diG0LF2D9YBsXm0VzEoMpg+LZYNsawExe89pFxuObWJY8uEOgFg4bijXff
oSEPnkx8y83JHuhiqNwbAY2hXNHjQStkvzS+1dCbTwbl2N9c7VC9o2rHKN01eBJIsGB2DwIDX+24
yUYyfijHPXXKl48gQMR2HosvUdkLKz8Dy6CmxH5J8pt1iEt61eI6kL5TApjeM1SX8VqJ+TBw5lLp
MzKhXjYyIbermG14aoN5q+Vbvs86ptbWmRE0gN06E6SvvPgPl0+C7o1phbWGxKZ54dtvEGIHqDEW
Msf74kdE4SVYTC6TADtj58fjoZ2c+9qAtgVAzzmgo3pamyEW2nJeJ5p6MxIIqnTlWE/PFtCcXk6P
dgUVzUcOk33vEb1A3gWAf6tzzTKmzpAQ1+i5ss7SxtPCy7IA2YK82xkjCUr0wdyV7rDKktco+4O2
AfMH+stItFLNhQ4G502EgCbLWzybAkyxbwOLs+fqJvodO2Vp5o2Pjgu0ms2ICOvDQ7w/Hg0r3yGr
d9Mfk0UTohK/BOV9XkAnSkAyfARghjUeMDaHtBsF6uvqVUAw7qiV2PGNRMeawNzbb+AG6fDpHLDA
VhjPs78RPdG1TJ/M8Zn36aHpsPgQkMpgcfwc2uyieXcaJsUq8kG6kkTjrd/jgrHTLUCfdYzqtQVE
MaNKM2H5S9auCX6mmU8a6ckMRFYI8RnzzKmAcAOssk5xISh7Q8jBPtIZoMOEQ0jSROPTPuuU0g5N
c0XuZMkCm7zvIjyNVY8JUhd1VkXTr76jEHsKSq7uHMB4uCxTonxTfGtl989G/cshgcVJYoypjf7/
YaDfa/xzngl4q8dCAIVrNjFIOtHrKEgBxUz2ZGPeu40nu95EctGrM2giBAqPyOjfrQ4JLFeWX2x1
JuaB86bVTwpkYFCp4JdRXDyuJI9waBLxLOLBOIoe8dqK0rDiwmggK5lly6JPBio/ADsqQPRr7OOp
P4rEHndrd0a0Otfe3dCwnsq7huU/okQHLyVNgfckh6J5Dlsc335zHDERC9yfk26rNOZwwKS0xoYi
njPUo8UvW5Jb8F3lzXOB7kFr7FVgRWiVtoH3AqmdNzsMkDiqmAvWwEyhpmIdeQyvdV8dwgo9DE4m
ZXcFl9sxTGMZV8KVzPqlNylMkg1ydk0vnnomBk72t3w1CWOwGbezzMeZmEgOoUZ/EyAY2Z14noWQ
53m2jCZGjctjlf/I0wAMk46gp4hnOCNoQGijTmkJ1KVavdgMewaaKgymQaANnVaqB2WDchxPlpYf
AkZlV0iQWxO3H7wrbzGD6zbiv2Yfb0VlEBHj5JxDkqsrVyIpaKzb7Jk9N4FB87XzzKaUQVPaN5oQ
sUaFUC/oVOAqvm2JfH7C5STzpwk7AI+20ckuaO97XM7XYPlky4PKElF3lLyAAOZ6Kf1L4mE2z4gi
I8EGSSQiFzABgaSkzIVJxEfY0gI7OZu178mFS0e4R8IZGZvp9ek+E384IgadL7WNGNs5/uPdGe4V
7/PeSggqKn+kbeKYYAnReKzSnM6XOINGX084SYFzhHuH4IsoxET5zWobWFMoyIcedy/hNdUu5mKi
zi+bal3mP2kxHxA+0WGsPI3QB4qARjIC3noYdW/5NJOLNUV3gZWsXNBt31zbwbHS8Fm8VUyuhsoC
5iZgOf5roeVqPYRzhDjl92FBLxBe4/leL4sXFkXHYwQ2IC+S5XWzoAWlD41EK/o101PMiHgqksNt
RsKwXfjDvEyuSWnsadYTOnBPMTSX3VV2jO0mD2vCMsmB63wIBuAwPBbvTa3hwkKtWI6fDpXSaMw7
j+RhILjFwo4H5MUpWmhPHgeUUxxaMF/WSWPdAzfR1ocXaYU93AZ8hlDfVDAboC/1Ar9O+oYKPgKb
yid5qyATHYF+U6yXWweXFHp3iGNOxFDEFFcrAuPhPy/d8rcqczI1UFRyUedjcq6RxCMgwJFLvRAT
56ajU+eayNjgIULAXH5Rmucbjmo/figqLg4qpk5dAfTQrokocEHAN7bJr9aZ5LG1oNMxw1SX9r7B
G17rI/6uU66nj46E95MYUu0iCMUIJMYhl95K252nQKP0G/O7oZmc/MHimJulI0vNffblLiDWvBWB
rBudob7tPatJHo9ujBtxflrforstRu2e7URbG4D2iuIXoBlZSG4eEhpHk1F3HNJEDW3CsN9iZBBh
scAhbMPJzXej1TzID8m2keUX4k3M0+//WYZCiiKNCR56S20OjcZ44y5kDpaPURTKh6kc/sjtBPg6
Mx3EIl07I2JxIp0Ud2hJcneL6F/VO8Nr7keyBfAZI1tERCxJFZQhK/6szPx3s63u54nGm9E9PVO/
3XzrpwwDovKx3Z3Nroujg9lnYCQ1QpSffLTX0quisUE/9GBHqGSNzzjoiDbbhemGSKhl/qew2qH1
cxuSYD/aAfT23JZYEyOZet+vK6JMZ5iW8Tww78KwM0bAM/jXJApxZhpYMT+jdiGzi9DOpnzXTCoC
Si0ALZhUaZJ/+2uKIVBm+rWaxBGQt5yiyQR0J0Fr3zAfB0lk6HNbh+nWB+9AP6475y4SZTSDy+vq
K6fWmUAte52Bho4U7f3a6M1TEl46shRC6GCR1GlsX9WtNc5dF+M0MsoBytV9i6g3EQ4yqAO1V93s
rPfJfoHFsKmbXWMj+vo8faoKXxD4xwQpMxYs2NyGmxW2hx7ekHAQJI9aHb9KTIdwk11HzPnC04DJ
EHkYV986dZK97kEsejFRMjHaZpRzr0XFJa6Aa6OtZxRPTAFBCo/ngbDT/MkrGXbyVOwW6IjR7mmq
htNU+VsP5+9EsrXzgRxjUYrz1tyVxkhKjoLBwNs+J2Sl5hfLEscWqnu165DBlk6wt+15r3IT8fO+
1P7iy5jVPwFmvIj4r/A2MBaiiNU2YGfbZFIViAyaHOMFgymG0j5aRA4CeVAqpPlnwjGopySTZDdq
pIBinX67MH1Gu9WouLko8ONzdciTY61nSFlF/5xiHuVWnVPAkfRbjXBo/tZJ9z00EKzBTFpaYN6J
tQLRyMQ0LHVZLPSS9khKE0wzjD6IN+dq05yr6vxWICLxknEjBgKhYfGUNGhHoD1poESnDR2Jvw9w
XqqBifKxCB9heZB/ukF1AiOHcplY0RnagICR3NRXctpBjuOrNobPPPosFoxLjJ3ZIQE9zFmyH4gC
EHlAWboXaVX55LKlazCqiO8Ns9mpTklxSzYNuS0Ajzidrszu1qLvcvBPU97faQr1TboebXKmqN1T
HVISgBJ8mwi6G+4uJXYJlpMwjkZKmVHRgUztjLFIrYU8D2SUS3uqogIoDPYfQgHhO+4bH0/cz5Qu
G7uj86PfpQ4ftUOACTf/CLoNOvKCMO/5BR6bNeyaL1Lq8HXHpBKEubtxFAb9c0D9OqcT6VRXQ704
xGYSNNRxUnfJt0ZRa2rLSQJtJK2Vt5y6TA4ks7S/ZCVzca4AJaF5QEia6fC2kFjBxnyRcxsq2Yb7
k2QA7C1LQNbEcJZYPM6z1rvGhGRIUTzBfqaIlyNOAdp/tCM5AYcuWkxJc3GCG0yrhSBMTpMp+xEi
Q7POwD5a/wPowA94mf7sQnEj5xIrguuAxlMue/8mFp+G9kUYLUFI5CVmExxGCH2AUdEMJejA4dZl
E7timQaPBhUBCxIcTWJ4YKqFA+/QqeB5oWqanJv4RvKaE+GM6iUm4gVtAH8lHdRe+qyEW6qzbyo8
mxzF/bAdUIQ49lekbag35GHLAZYybCi7aNvJfZP5PQsmNUnSkDcHhTYYu0F0I7wcXzqoUMhM0uLm
w6ga6gPWbEDJeY6g6zFODfCPcEX9MeUSnvujn17q/iaEA9I6uZG9Yptp9N5UEFQZ2LgRv1MbtFQz
BZIbyoUOs/PwA/x9cqkXC6A2D14DP0vaPYzLhwtyjwqroZzFr6OBAVItxGW5FWzXxdo8Qbkoscy0
/MJvl8tzsp9iZjoVeAjbOt4aprFathq9P1foL2AvJsK8+7J0pKzGjwAsPcfsSBOCHSUi4kUE/PZr
xnJAkqwRPUR2xm7G2Kxr3lGM7cL1NtTdpGNadLU+GdYudG7DX1ubpXlwGMgR4gzK/LUBJs+qS2DU
6xh4DttyQfUp+pvZV1i9sQsC6AoIpYguwmcuAtcJEYblXytFUFPwAzjrJP4GcFHEhDGV7biI4p6h
LXR66oWzBm/CBQOuXqq7dGH8+ag/UQNdfSdYu4F5hrjpU32vKDMybC4SbTZigEUgrzcfAG/kSOFN
JFw5KkBMQsiZ+KsrtzrobdyCoyb+2bEVABDKJfrcYbhI2Rn3n1iG/9c3QkcksY5tkxureKOxB0ip
/tCDFP/H0nkst24lYfiJUIUctsykSInUFZU2KCUi54ynn6/pWUzZY19LJHBC95+aA2Z2wd38PV0m
/wJ9n+y25JrZBsFaDL8robUabUe737sZIVAww/paqCXJJZDNqkU6Hj5YzbB9cjinqjg5JT2oa+L/
OoLROycVQCJNIFU4lwcqG4rXqSL4Cegto1fwKlrYBD7ySxB5aRdnX6wGjAjMsj8ZOeakqIbt4UF+
r/iuynbauNHRpg6npEPxJMZe/NfQ1+r0KdVwDW/XXeoBFgqkUBwYafnmkJyIosbkvM4AVJsBeQpN
w7zM5DSgXKa4GwiZEmBDvxbsK5whSGtkIQzAlgwJ7U5zhjfHY3gTxx85H7kSb7Ta26h1e+hbtGGN
sktzemMEOtaMuhEBnK70x5wmNQJ/G+HMMyV6ijtvpVMOeMaPY/xEbfaM/GdUsdCfTKpd+mchYImY
oLuvI0Zycv2pZB0FJpmCpCuE5ka8MWhi923sbuoOjobi0PcYqUUKgEKzKXe3MpLmbfwJTiRDuAYV
2VX5IhQUEvGlF2xVkkSUnKM61o5zsXdalPVJfpxT6yC5RgLo0UcKNUelX6p4bdmUIc1YU76OlrmR
SJc0ePbDfK+VH58MIFD8+9ODrpjzP5PLLik2Yq8R4Y3E4t5PNTbL41yfCRJg7VVj+Y/AVQm8Ekc/
kd8IgQwF0QZGFgS/oo3DHyuiSSW7zVCQ1O1qGhF4j+oGeSfTaEzrOcJhbHKFSDVG62x5Vz0lVZqp
cKwT3Ccx+tI5RQM1l7sYj7Mw1HALaCYPk/2JbO+ukZSBUGMNHU6/M4LJKpw1Jaf9/Qzk7/tqeqJC
AM/JCCsGIgBURI4wW4++amJ6xAGgfk5asEPSNsbFGuXM/XRzT4FKUY+KkabiroCjUp1JBMWxhoya
Tm4N6iYWSRFwexxE6Mcix1664G7ywDNYbS9ZB5Dp3rgz0ycqLAlr9FRYBwJNEcpE7JlRhvDgW6K9
ROwMCMJPlUJMFisIAQeSdFRiqpWqAt1LXa5jNHWDC82Jujvjm4V80k5ebPjRNw9m+XeiOjEIKJP0
4b8RUspgqOu/IPnR3XCjF6+UdTb1Ku0dTyMbt3LzcfQCmbj6pwQSkRJDwyDkPFCVrCaaJcAp+Xig
90pMXlF/C2xqHm4KTo0xQ1PoFiuEDdRfwirV5G6V1nC8F3XsXq5A9OgTQw1F6u1P6lW22tA+FCVh
uAyjpH2s8wNhZ/xGhmaE0Lg8Z2BzYdEMmkQuSJOLuqN98+OOvGFpSSp92CXeO6aDUO83YtDDwGLD
8+KMRBojYWz8xfuTmwJMDh+h3zonH841j7cGIqjcirDZM992HI+djyWAZx9440Z4Z75NTbESAgga
onviAup8ZEzwbMiIyX0DD+WQb28uX2V8S8ltoTUFI7S4m5IvH/5dR7MQ5EcDubn8eSlQKMMdKFOp
yG2pnrpXYZvsPkcchFpeOs3UPYfV18T7wZ8pBmbZbiyMPKoIyZH8AVxIIEjJjfo4RMybkTAzj84h
jB5ULA04vagxA+MIylxZDNrxrfrR1sodkYX3VsAK4GMShRblr/biY0PYZKZgRUYgQTy61A5eqyyQ
ccZetCe76iOAyE6YHFNi3SCSfkSTwn2CyYJHExC0u4x6hHPqmhsp8vMN3VJv3HHQuFg1FtZ3En4Q
U2hTuu9nxBHWVQVBEdV4egAbNpxVUMRrFyhBLmbhBJAEiqpapLLIWR7xl5HDkDIwz6Bb54xEuJiL
RpDVl9UnX03XcrzgVd5U+QnV1sZDG6R+qWFEMsIPDHmffgYTfaIB/YPKeebJgENRg3hgxXzjwGVE
M1E/MmdPtLAC41uwlJycUlPC2AsUWM22JOt0BDvE0h1nBw3GXynUrQjuDPumf3nUf6I1HJC231U6
Gmy9YWylD+GBq6W5imBN5OfXxlUjW7BK0VTV4TExHp0AJgBFUA8PqF9Tp11FhAayvu2kfgoIAYFT
fDDmR62XWzE6+f1zqZ+zEIkZYSQTZos2W3dx9JTQ/0nAA8ZXFyMII0Lrd8OaDtCcrFD8zBUlnUWW
ga1fwMFy9dksJxQf4aasDj4kX1M1CE4OudN8DkFDvDkZf9knkj6X4gSOVN5nQJaHi7ZUlBBWczJZ
l9zBSmxt84whs1xhJVuN6FO04DU2PrfaecFzGK3FZ0YhwIUZmgxe9a4Oid5Csd3jExED4z+Siz8i
HgAPmnCGPkqiQt9wU+YOvjYGJEXFn9o+4ywzxnZXaSzLNUB7cKBvUVH3uCvhDrF3cAmwoGdO9F8x
3UsoKdFD0kaS3bnWzIpXUx8zv9/XWKBwJFAKUMJzkJF6ykiSwHqqtAsqtyH3H9zgkypUekmU6mgV
qvrqwTTU6odvnzUI6aLBHrTALTfTf2rqV1RGJLCpQPgHt4KMDk8dRVVPNEKe+/erRe4qMXwPmG+B
TJjvKH47BfKYH+5Q784zJWacbsWp0Ul4s/9QSHlpA3E/5/Ynd8morplBwTgANP2QxNzLLVOFVNNY
xXhK7XbptVc+sDRBo2p+o2zIoF5EdNLE+i5LCSFz8Jp/0ZmJyh/YQA4ntSF/DXcTxV7MuAg3fJGQ
X7ZcWv/1NTEY2LDjg5RzEPlsZV395eGzoV2KxTz40rw/QVNn9jPMh6yJqba+wkLdWXR9kAkZTsfB
M5bfkVZuIKjXktQhpKzUgC6JNIm05MibafH5aPCLsFYA06rTrNXZR8jH+4w4soYrUorMMp/4l2n0
WszaPqFMTApcJgMBpcFXT2pjlb2yI2ntMgRL/HHwoalb+6iY2RN8Sdqo0ibMozpw/LA+wTTkIiBD
OKQql/UcIzsbtC0ouAQWyg0eYBzDG+Se6lLfm80V2Lti3CvnhTB7uYvgrcSMwP3sJ8qDrxFTRapX
nH0VaEFsggIEWm6ckUQVGJiwo1cwsTuu5VJhswoAiIkcMpRf7tGppM/47Q4OGl1LTTZlbSxaDlmz
vAQao6qkO5466gLuEm4aAT3d+yY3mdkkc5SrR4T2UntKP1VhUWhL8haMbmUyIzRhrWRtRDewrqer
+P65Rw2KtIGQU8qUxvpz4X2BQcQV7VK9hnAa1FdzjGzE3gvxEnD+s3fgloyeQ5C1MJ8oHEU7EHP9
WSODC7nwuLzl5yMlScfPUNX2o0YIBVCCK3YmRs0WSf5hkKEt5EaFMg9hGxeemJRMZjujeZMQUH4R
4ZQbNVjfg+PUk5KYZLyjiJRVOFWnkod8n1JDWI94A7M1tCKDQ7hPK64LFNTBxZsZiIauptcAyIiF
Oam5exY8u8WTkcX5zicZDaSCCg7KibpKB95Ud6xHFGQS/rAQNljUtpOEOsf8Q/6doNi1DdOJskYY
Rj0gr7FEh8L9BcxeBvEjlmCf+743OfI/OLddijBIWB8vAJKLC8/VBz3WxsvQ3tCcsuvILidmJ6OS
4NlpeHzFPxX19rKEqQESX4tcr2lg86NXqcNF1oTpRHLkBBFN6UF4iLKl1eZi0LkqiUY8CfOVkFpT
Jo/9InkqKJE4INjJNQYXN/gZPnKbFDLObKEDcKmsJItFwBifXkRWKF+bhcnKSskJ0FpjayH17ZHh
Sc/Jrh1Zh95GYGM0TNR5AxLLtD/Bf6zifD+U34EJy+PfRspefm/rrT0gtxoDD1G4Q7hXnIFJNeeI
yFAOnYHJhFmwyraqdaajXn70roeWHD9/iWmaOCQuBz38kkNagTdjHwDTsdJmlliAWFJmBTOVhaJE
1nWvwLyAkZrNSUwPg72lrq48ssAXFtQxUkIC7NUNYz6yYa/6rzCugGjGgnKPST+8e6JPj6rk+V+8
9DnCyars1GJtlMFZ7MLK0C8GtGXC362lZHdA3XfuD4+W4T3rUTwW1Dw2rXuldbeEa6kb9tFh8COs
iucpPrc1MfJMsiJSG6jfXBoJWVMrlBQjRxOtmgbiWpEV7HqLsAjWCIplbRs2s73BDblJx3r6kq1Z
pM9Yn6Wb4fiBwEAsexIlgY5wl8onqjDdPshc7uwXfGsxoZQuGB+Hu8gf4QC3gBcaqj7gsCJYWZ2x
6/uTQWKN2NMCcC62ucDFEh+mpfU9KcWjpowZKKagm4QjDcZhJecdp7gSX03nobFfdA1LCkmiqAoo
04TxzvBvQPJ7oGXBM9Lyq0PJMaJbajEZpNlLUWfUzSIsrdAlj1O3l8t8BG0T437CT9Bd/1SjsC0c
Ji/QNmtrkU7JWMWWuUurXF9R3zLvval2fvDY1Do5OtBeDF2hywhQYfRiFarI4BLOzcb4Er5K7aBE
WzUxSJcg0QSmQPBnSn7Rw4UX9gBHmdT1zPTC4p8DJfwMZ1Io/G5V6RuTORoltyzlw0zB0Osc1He0
nrkwe6m5pdYdSsAXgBfxX/iPIyZwmkWONwo49OUliIsYD0ArpEfn0u2CcSmaFckEMxA+c3qFKwf/
1qjy6rch0zpL736BCHkGRiKwuZbdYhvpHDhQRR0pYKBYKYuJ+xeA0Vb9NV9Gqjn+IjdJPaHSSv6A
p11gXY7VjDs3BV9VrZND6JJ8Lh2FDCNcuAt5kSb3stYD57SnUoPw3Pfxn6w76ZvqC50Y7XaYbuGY
5ObIED5JUx0FRAthQJzW9wRgIOiAGeemugr8TRQu6ulQjtNpUsqHqDyYvBxh5U331jLiRY2IJwqV
/VBZxAq15AE0W5saeNKJIkfYCLYAcUaVyRA0UAU3XueMA4l1WojshuBhAOH14XUsymgbvRujifMQ
GES5gsDKK4thki2krVz7jFISDLhpy6NcOy8t0hSUSvdLHGDfBWoFEgGE89L+6DX2MqSBsFiBRUlZ
6940zCUVwScSOhAElG0soxpdjS0oesrIh1BArUzTt2gr90KlEIkrAC4voNfhu+gqf8JR+YyBrIIi
ezAofoW1516R7lQxSO8krTTDhtAig++uOT+yJbFmVpncQKB6h2q9JHTEQhIlkQc23/rOYdBwSPCX
QKegZxlts1gqkHfwpHMI6Qp3QTxuWzRIvELZEqFrANMe45SonoIYg5mDEzoXfCEkQIylSV0ASkkn
z2ICVUBkKTcT0Qn8UwKUOj67grayJMcWzn1Zh+366q9qaEHVIGzEPZdAzuANCFIndow5XuSr1tRY
aHdEFWO5BIZQzU4IlJXPmQpIUMkoIvIajRfnbNX/I44K27HD4OOV4qVMpmBqAgJwoFaAaT5kzNVb
iJEepRj3mjCK/I/Y5KXAgmy0OprXAhBwmcwo4Byy4KkkdYwmCruqJnkUyZIoy6kcVZVwHGTTtN+8
ETAWkASPhydZbSMwHeWVCURd9dGGZ1AjLxO4A2hNuCCH3Q9UepLaLB4Okk2gcWf1wExgelIzDS09
VXHf+trERJmSlD4OcRgeK552CLkEjhJYoKmZE8AXE+qE0g3/JchPxNEUOiSolfVJvjk6Kjcu1wZa
uMlT3tieKt8vBnklq2GdV89O+0q7ZHOq4hlqzJKBUa/T7L37HwYDOgw2lm1Ea6NieISSX2h03egO
eyED2Dusq6CrttLRJ6ieRmctriOXLS5LUFrw3I+OtE6eO+yE6+B9kj29tNMJATfBC8VOStq7LMq6
SC3oGU9p+i6SYHPKjzWCMTuQEzJBVKBfxWSig2Eo8JK8PAERmX5RMZoybgLA+HLTVRdpswYcW00P
nwsPT/+ST8zRWkXtmv8IgENvX0DPkDDhRxA/iO88gVG6FFjimbFIZOq2ur3nCqU0L7kFtXd7+GVB
cOap9h+lstBSGn8WDq5SMeYgDYvV5phMANF8oVHdwwazCXiRAhdB6gXIY9CrA4qM+ItIsWSK00nu
BZaRVC0OjXaYhCdyjV3tQEkotzfjdrEX0kBbtfYoHXNrctRQu6oDdxezR1AYthFvmHVaPyV0F3xC
4ddla6MeBImRjEhJJwtwxAsnYacW7om/TCk2gh5LzH/zN6CiEH9GZWn3NyebRJ3Vq1GnD5TyKlkS
CY+bg6kaSZ+mBNZ1CIsPwmMclwkoaPlqOhcSEU26ufbodtqOfyBJRW10qPVxKQUK29IIH/sq2nYh
kfTgtyGxvYZbPXAK6erIZWQcTPU46I8Kr9VpfvP2QYHBMEibQurJnPG8eunafaL+KgMcc4SW7WuY
zj5Gx7D8dvInL3yYmC+cJ0+Vd2QFkcj6WYaMdNcfTZIvs9/SvjneU1cfwTx9DtE2IxyA9ZVZZInW
2X6qrIPGaCE6vqKj7GVJJsipwWW2KI0JfraxpSwHOpasCJ7QI9BCkCLLcBk83NtpiPA6XGIKYJrL
hKTG8TGcCGYlC+hOpFIvy9HdYcACfVaA2ZjaIZSvur2ftiNST4IX55PcPGPXLER0NXivBXONy2wf
OK+y/HmQUriIEdulQ8ZkDbvM+Sv+K76LZCdQAITopQEFavTnk30d+IH8SlBnzheF6wnjGicVvzhH
RghDnh80RqukB1hUnwT5rsWRQtCGIHkeRCPYn2S7KRkYdI9GpL7AKXdoOPgVTvzl4OTmHhUIlMut
RW+CPEG6Wk5U0eMIDybbnEwBJv1kZ1o4ujEbcw3KH41AU++aI+AQWCqbT3GCtpUzXw7pJgXlVc4Z
kveEQ0XxjnJbGR7Rp9OfzEaUfaiBbAXAbgJ5wDEjn4LlZJlX7Zfo9URwbXZf4qyTOF3e2oxypAa3
alKVg3SLjA0kmQuYs1B4CK39DKB/5vgV6EZBV0bfSRcoOj95KKwOAcVmqkGqD3KoMNDAjYh+URhC
sXHIASgYNfiB8oHG+B4sLv2SDm0eYO7oVa5RB7EP4peGIE0sZ+M9kZHeJaSMg7lQ+vifGuV7+VaB
D1YDxQWkCZKvSTFZQOVi2GIlIANrcNuIws/H7sK9a0R/soqoY3Tzu/MIilRXuQKxP4u8Q6e6dN9F
3Tqi0Xg2Xlqy1q1tCjY2PJQGh6/25IYXkwj+AaPsmv1JDEg1H5QCARUuCPAb5MB99EFu0EA6CvsB
ii+gMUrKbqlMaBAixl1u+RUlqSQwaKLr01ChlvPWZ3iRKEvw6/AdGq56xH21R/M6blUmNynJPgs+
TaSIfBfIw7H95yVPfNQh/lNdMASgJZPU6dQvKFPgkCL9qcF9B8kkaUdQDECjHReCX+vPUrax0kgq
Qux5GrB5c+5grEYayx8UGqjJGGbZmwfN53JT/qQplzrYjknVLSH147UocoX3Z4+ESniyuWORAERU
l2zdCkhJXjaGqcnU1qXqb0JrI09eQ58uxy5XY5CA8fEHgSSEKYBY5lx0KIGZjEPJLxulhG3S65fe
c5ei7mm9W0rqNpsBmPok/VeYATcA7cf+dh6GRe97m8olFYx34VMhiDYOfouvXiKEFFon59hHoUOk
rlwXEyveJpcggV7x4hezIPcWtZDfEyRJjwaUg06UtmjwusVA6eIzZ89ckQmqpi/34RMVcmTuy4kL
VM4qcbtKWCT5E+ilW0tfBM+851KFvUCxP3/chbLKhbdC+MbJ4qFxkUmWwwCJKfkHmHu4Pzk/WPwG
KqpE1/Z+ETNBRF1wKfkQfVyhXctyFMSUqHtEF+2ppnQaya0Rstj0px2vkVR3tb9l3XTp1EPYa0jC
9VUshy1y5sS8awcjyn6TPAQXGwBJxfWFBjMRWSGU2z3QwgTJF6YOIyH2gwPouGw4gWIM/CX95V6p
MNNBQKcZphb+L0SDJvOSJCk3d8JNzbIgLqxiEbvssvofWyAbrqeRbyyPQyx9fa3v7xpROAo2Mgw+
Z048IsbnUsa746yYA+6QnYa+qtHOTJjY2zQ2dKka4DCNlOx9uLq8XrlEJQzIFOv2gv5yHuq1SYFF
WenozPR6nUGQWuwiUtyRBho0jw2cmPzuwMQ445iY/xEhKCSXPomQ0ckfYC3GZ9cHtlNpHtmQ6LFf
24R+2NTIn0Z/RUkZzbuJIE0UNuZvwGSSZK9dJ/W75FQubpR1Gjk1sEVsCKd8y7QSOSyDnw+0g7LO
Wft0C5y5VvbFeCpuI5RJ7kT4KU+jurlFu9BpqLirKNZoDHTvNPfZ+mP2+p3t4D3Vqf2SlwQNdDS+
4N7XSk49IvunD7M86903mn50T8iPgNxlG7KGZM1qkrZPkhBZDdM/fr1ivwL6iwSKB8YkBzbP0kZB
qgOkorDjepRVLq6vdMttJ96J8UGrf0bUEvc9HIsiQbgL1iQmDGkrKwp2CwFkR2LO3YTBvaNYe7gt
mWdk035pc/2v52hSTWtRsRdExvT/NlzMXVLbNa5PF3Pk/BfZIgVaiGPDTcjn+60sIpsihi9STSG3
RUUJMuHWAIb6KXwg4oMPSqPROgzvBS42keZzdQaAONI4SraCEZ+APDVDEm5JywEHGrRnibcDh8Nt
kBMmTAPHaXepRiITEOcw+pHJ3FCoXLJU2+gJ9tSM8BPKW+q4C3y0YbUOeuZHP3XRI3CkzJMVBs3W
203YATOWuw7LTbfN/B8bnaeB5/kwaTTSF0bXaBzgfrhsmOKbYGaC4ifZl0Hx0UNqoU7LuE0l/FES
GBzibslKS+Zz3H93MYCL/ogUgyFPMC4jzoz50btGeEFQvwqtKrHiw5Lf4Y3WrpT4BXIIsD4C1lVc
VNaKoa+sMUr/QOE2lZFV0qv/d9oT17cIgK6ogKRC43weNtzvAPfnpnUXNZEZkZDS80wq+nc8jEwy
qR+ZlQ2tgxSkZwDfnwPFXgmnSotg0MAJ/wbRLpxaTbLMfQ2wC6e74GqpVO9kFIyc/wE8zMzR6sA7
kr2hDz9N/eTG3ymfltiKPZogn4K0zmH29L2OuPulDRkwshw4/4j5AV5bjOeUkWnyJlYo+buoh5Wb
xUghQfpiJ6iZ8VZiUpVNAZJIvZTDvvVc8sgHVWKlKy97EFlnw6agxkSkdpqnZj8PnRixNFmbDIXS
ShS5fEzSpAU1IhyJeJMMiTeXF6IOBHnCELfmp07tJEryYFtaTLRErV4Rw12tS+0k61VkqkrcnQf2
JxemyES4jEmVxhZFf/ALRuhN2wo7zdx+UjakyiPtpZI9uwm58qCqQGPYJxoQLg9avyoYY7QIvzX/
JQ6VFbrz2Nzl/WM4vmIz4pQHa4wsfqV2mn7hY2YVmznF0rCLQ65i/NmbrNup4doP8Z6/MhTQ6G6c
Mux1M/tnWNEC901EnKaN23etDv/IkAmyZeegBCNkjus+nBj5W630F2WU0pjxoHs2CnqMyNR3dIJ5
FvN+COqKf7qeVoh8hqx5NAH/kurFr3cZlQHpJNFbysgsjL/0YQU0B5eaI/RbcvY5nsbsO54+ioAp
j94DT1ICpJhBQ0Sg1JaMtReZp3waTjS2JtcT/5+H+qCBhoqHuz9lNG95j76LClQo+eBqwUmjauW2
ZrmAmweAHfwd5yhVOvpwfo9Ac4RiUDBzyMp6jq1TG6BDIaMJSRBHJoBkgugWtT77K4XHspWOlplB
zTba/aWJaJvoPm0bRIt2xg66ZHlglFHpd2coMjl7IxvVMq47e98QRUn5zUFJdwJjgtJDpGdcnKL9
5LfxKRh/vYEnY3ARgDsNNEQf52vT7LtjcHFIFRAN6UA6hyNaHEkk4PgXj7EBOsOlpGNiMym27AUX
EzczANiMjca0Pn3j04m3mveMFFxDhpx/+iSc5yX2e61dkTJTxf9yLPcOYH+YPVSMp4z6Dh43P/XV
hWlaIllq/LeyzheOeRXOEeR7YDZuTvgK3xsgC/2xTHID95Y8LxCbJjkYOtUapSDSz4yJRhThIkJu
5wwql8zPbeG/sREQY5aQ9ZH+rqaPIxe4ipw/WQ/oEfiC1AV11S1s550rSfux8XW7+zYE4tuSHZQ2
WxP7RrbWA+p/NNWHImjx0uOIRIY69gpSuXMYBuLUkIbn/44z2sxBqUjE2iaI38JD+dM3FHc4uI8W
7zzyGUmCUaPb8l0MsDZqMylaaP4lqczEFkSpCVjMauEjyhOQGnzjsLblPqUvCPvPpPc3AyIZqgk5
RwMneAAPQR6fhwglwdnYIGHQkiRGNYm9JMKSzfkSlxZTwgjqhtakpmC6Ays4B5wW7a2wl7njLk2c
5xp+DQKEGeHLy6EuIp4hwvKNcR7+l2itH/K/pUTE4og3jmohTFzW/LGDFYrSM3EoNFiiB9PbJw0d
RtsxbHobzv/8QYoFThzBhDnuUyTYXnjU8hfhSrkvMbTaBF2ySAuBCdSyOalwV9HdbrT14ezATqT3
YdNZ1O9UoKKcolto7Es/HkgoU9UvqckTiDPll+49pbfwuasw4qImiW5N/kh8CJUQ7xbeRu1/bKBi
m+lpwLtmTvLe0UBbxWClR+3XCmkgPyP8WXgVSCJ88F7R0JDPp4GKOnxItj3HArkqQwDBE+IaAG8K
b3XJfcp8ATpeuWsplaA3tQisM9ZXKZIMzzzAuffDpzCoEby/Svw0RLwgmDbC5Dv5OyTo+WnmotcO
dajqMPYIFR6NlW8/Y64VdQSgJ9AvCIQPxiKCdaHUxibbijqP1ytVU1t+N8w+jwhkV95G8zXAEHaO
mYksWVg8WZlsJHQV77IpbjQMaNZoKdRYWYX6uwYLLpnf4TysROXEcDpmOBTOsaSlr9s3uir6GGmz
5ENO080mJy+3CvLB0Jh8UKmMLtQsO9+EqmkjFXI4P9F5iT9YM8atYG2FnW2q+QcvwqYdDJq9kBwo
cGOSfXSJ6BuvNBp8MsA/jhnR30opgWWwoyppmZ3t8tzowzkI8uhR6RlVsR/9pzb4QYBWWDeprq3w
Xase7jiydcWVjJYCsIPAnOacBxrW7mFRkhwv37XvL6paHmdlOpeBuyj8bM88wL2gYiWZyJWF+lND
APhtj92ydXcZwole2Va3qUb9xWJLiukpmK2H2D005kNiAJIjKnGsk4syuX+uqbhGl7hFm1k1x6TR
0X1uPVXyYSkn562rhXCkpFMO7sJzgj2tpv7GROhVnkdAGLSkw2sZ00ZzdMgb7tvpu4j1rdU2Zw4P
mwSHgTAM7kXdCI4lBnUksRuby6rw3ny6fIvQTzzAPnllpqUuHc3ZOpSB703xB+HXWMWpRIXDfsEs
K4kubvnWaMaGsIddiH00osNApl9o/QZfYK4itcUeiHDS49VT8mONqotLSdXgkcrukrmMRPqI1BpT
D0FcJbSwxQuBwkR/gUdtIQNJOa278ZnpoJtCweI7S3xYV9Qrhs4S71Rs7YYxAdxbWD3iK+CyfRnM
hi5eJfZAfRHlUta4B6uE/mK/JjTqXLv7qiUpoHNAb7gf/H3cFoc5cBkCgvfQWltadCZ2cI0oBk9h
zbCQed8k/xxp72MgShiOtBqf9PG7JGMCxOLR4OuT25pDdRadvmyxE56m9BaW3cJpMPkUrx7K1lyP
N333PhGs0LaIBc7lxEk+7ys6Wz6coGJSUCS8TPxkHjM5qLXxv5MDY67BMIHJFkYg6VKobr3XBCDI
Nj+TGnrfnx/d6ozcc2kBWQTduOlAYoXyTziaNB2tQn9BZB5X9sJxmKNTSG4YggcW70gBQugwgyA9
moEcnVvxMKc3syTBlUhWFwRtLs9okKlNPZUH5+1U/ZppB+Ann+RrlM+WNm8kX5sh3MUYvUGlcWw2
CRPhByoqE1JizJ/5HaCYMccw/Sz6DrnXdZecASQ986m4d2LpZD6QqL2jIAMPVSBaYZNRGaPDkUIZ
pod6g1VgZXS9gUUZeglh6IHD6C8gkSHfmfBmMUzHvBImGOOtF89/Wf/Q2KPvJR8PZ6qouQt9NesH
WgnGB8+PhcRXPaomk6UQOTq4KEmfJR2lYrUKz6WS3iEtKelppHD9xfFvQMXvAvsXurOdTR+z9JdC
Y5lyIlhVue3oOPlWidsi/P+cHHrgCPGRu6PyspgrxlOwGMIbTh8aQqe6/aqcYVlEvuhb2GwCeqcA
lRZbQJKFEDIkDc0QxYED7tUU+Ueupcw7ZNQrn5sDk8dFnNDVZNQTOXNbm4PSYW71vQLy8NWO+2q4
6SSeeplKjBejQE06TIaPlb/V1MilRz9NGD2yTZfxd+OW4GrB8IZRfbR9d5vGzgaIR/Jzx/6kRDEB
rIeOyTn9UcQ2w0Y/VK6BTFPf4n6ZWnJm4mNm67KDSZYaJ2MDl+MNSH+590KioRn6W14EcFC4BdLj
0KKaWIGv+xyXItmTIZBZ/Kw3e544z5E7WI7hGRNT0Y2Ma4je9Jr2oHlXR2bAAP94AJ0uSThEWzPA
BHR1peSv5uQ8VaA1MqhJZuLqFpckmQJi5siqfGGO2VIdmSJ515XLj2Ap4rZC6RlReM9dj+J2AzlE
mPsie2F6JOI8AFiegsxJTb8mh0CgnElupIgxxE/G7ehRsNaKd9u0trX5WeavdVk9jfpw1LJhMxuf
gCVybeQEfg5yVBBs2JnO2orShzvWQ84p2puY/9xXMapshqxZyIRCMSzIlmLnpUQvda5/9jWUHBfk
L0jaSEcTApjCZyarDLUbwMScfINzoDnorD+IDle7xvCTNhDX6Cp7Nf5XBsDVnkzgUaFvPdOjTUB9
Ubw6JOurnXGkXJLg1nm8oCjPXH8p00WsnKsSoYHFpahdXT7TwDESzcpLqembJu/XVgxUxGC5gC9m
07vV8/CsouMYiKoaAH4RkQJZszn4eFWMrdOPXnPy4PXyGIsKvwLHpIxwKUWL5scNtCP2pwWq402j
fWv6zR0kfTHYzplPTXu1EmQwkyPDlpmchEzqMIJzxd6LZ1rnksw9e6Sgt9xNRuOoAiygsI51c1eF
6mtFvOEQfnWgxLPJxRri9IZyKELqinLN+xomgB4TtZqhbO759gxddPUbxmM1ypbO1C5E+zb1p9Jl
+J32IQNA3clYlV20nslOThqNgFEqWTJcnUqnkPu02vypwZVIULqMhjGoDWOkDZZibzP32FNF20j/
NDBWfdSPIlvVUaBoIH1tSzZBJXaX4JjaB7+2AOmeJLkb5EcGAyxJetWH/DJlKI/nkwgg+SeSqzuE
32psrWWsTAQTPgADG0J1NstAKg/yxrGZrvIM3cjFVv4oSYdjW50R9fgkxiJurIdbCepBMnNASBy8
HG0iWGELPcvxniNIpxPBHsl/rIePcmSF6IcmeB/Op4Z0B5kdKS12pGPlYHlyxz1aznvIyAfryVe/
Ga2+nziGsUiDUVnPU4z8qCSn1Cg4apMn3eiPz735FHvkYThQFmr+3ScGKXRU+5SR/31qbHZzmb60
A5eFKeHd9xBxTq++2Cfsqkw7+tQbSRJgAcVcBrlSEgtpJME/Ah4WGVGRSESUkpEQnE8o43w4YjRY
Lp/e5Q+4HaDbpfcylC31DnULQFNXf8olFNbKUbXBwsASgmCNAMBMOAXg1Vx7FdQdw2T71ZCdvWm+
yo9L++hgpMXNHbu31DZWU/ZTOW/MiqabvPQ5/HhARQ2kV5IqYemI/6BXaVSmSd4t0n9NPXGx69hN
K5Ap3SteVHp1ifQa+S9lXLAGO5bKncggRZlpENOd8zrkEAQhSPOfpD8MLvk8aP0z21mZ7uuf3bmM
INAWCpFgvR5tzYr5Ecoj+fotsrueRq8cj87j/SblFAPbqOg1WqfdduTAMkOETofRHcmFW07+kC9x
mtADOmndBH3JeThUu6zbx6x0Vpuw5tWJIgUnLGaGkPpVbD4Di0umybMs1pGNcTLeIr+JFG7Blmk7
zsYjIVlvoUoZpHMj4oTgAyLcyItxqHtg3gBTyKFSA9TdGi8bHZ7inl1uFv6FMbEjMcdlpJW7zScI
DLrnMMFB2X1I8rzCxNsJ1aWMqeIFS80kY3FBH1jrhLKsWFhzjoHVCuQBIK2x7e3EhJU+yXdScdNd
UydPZnAO06egRKfufPEtac9ahKqVae7IF7OBAfnS7nj25weqrDYjzgBkjlLznjoAA6bfuDDMSfnl
daFnlHEbsvZlSiV53AGTkC8yJxiYk+rBic4115pdsdmIVl566sajkmiALtEwMftCdDe0RFaS7RLV
XMhFxDCBYswBk54mspf68M2v7Z0jSqvwJsPlLFs7c6jKjmWx2zDNiMRlWRVcUxq9rIdAhqchFJSj
8+oylu5XZMOXco0ZVF7gLKxYZopJViUfnGoz0M/cXHIsCdKGt95DzIP+0o519Bgny292id+/9slO
8u/JLrJMGM01JPKaKot5EJ/YM/HKlK29HSIMqlO5oxgsgIUGo1+rYC1Vt2s+7uQ6KAevUMXCRw0a
VNiVg0/GH5NAR4gMdbYu5jNqiZOJlsug+vCSaOU2+r7H4M/KkN9qec3FQ+4bOL8y7CkPyA2aaRDt
WmfQ+y2Q0xd5szc/K0gsbZEaIaocPItxj8ORH5JhI67b69ibe2Wcd4aT7ipIVoPF3UVRD6pzNqvn
UG3eCKBA/3pSGDZYgRWRToKQKvcuFe6A0iSjIp9XxnCzPX1jEM+DDf3Yjr8l7T1/TtaGhkIftRUi
MJnTAXplceOLlSDDA4ATdgSSYCnxoQzFWzcD6lgGFadqdXY51dz0rbdjwj9Z7ib2XRlrKgEiwHBg
pGuISDacQEYTSlh4uohNzJLB6APVT/FfdmfUWdRy2GD60KWVxBxQnE12dVLmH2piv3osldpMv3Kc
gW3fr4r4QWOcjw4qmcLDpkB6NtXaJBpXimB55qpDwu1BThFWsSjBBOdgPqgsD11O1eoyxa8S9qP3
OqQOoZIM5kwYkmpvyokenPqBDSPrVaxBVEPeRJqx9iuwWXKXOX92ho/59pbE/fF+bIHKa/N4dnVv
IZMbLfq0JpQqs9whY1OJfQAJKeizWqPcmyTdVmO7lTGo/2PpPJYbx5I1/ESIgDdb0VuJkiiVuEGw
ZeC9x9PfLzl3NTHT01USCZyT+du2Bb9Ohh3NHn9UoP4vXbjMWKleK7+lc3r4NtiwGIEi8L26PmEm
frzUHGhctlZ3ZZwQ4xRZtjCc2SJkIyxjfOzlSbYRif+3oSZ5UmiUKRGOlZeoudWVvwtDfM9du2i6
79omQbjv10HxaeE/kEw3gBpYaxthg0pulSQOSu+1bTZ75TlV3JUXxySJ5DCazjPeLrlY+Vek/Xtq
HMLppmWP08HnM4/5zCcNsVuPANHBJJ+vCoQ1PipNkR0kvU1gvQek1zIcnzIwc3mGxNMiMXPG1m5J
vHwPi62QFwLczuT1NTVnXLxvmEFrNK3I7USXCBDOnRuHLP/+b9FrW0PIo8GTRCMgBv4FIWNwgyLw
AkwkTZFgcwOvKCn98/hweIiokP4GQ9IQxxv0R+RtXLihNFgYBBvFrLoc4i1BOuKz5mKFMmI0uo+c
7wDoyHlJ5QhBbPL2P4WmoEp5l+Y4GyjV4awYdDETnPBZOBXKvj9Pi4XHJWl3WdsooMwR3fAvGDJE
K7wIHYDingAo4SLqwfjFr8cJxQ1EkCL1cKaDQQ3cmOaW8R/MskjWfA5T58L4xKfSJ59qi2bpvTeb
Mz8tQloB7DW4izrxcT5gGlReREQt0iO6zoJNTlnLEzlKX/5HwEEI2vgQRyGra9aT+tIXB/RSJFPN
3C9QPMT05SlCEcRozZdYFjijZRdusRZx2xgOTbAq0WofYsgxWhju+EM0BICBIhOZ6NokTx+uQ9ZI
jT0lbrnhyz3ttCJKD+J3wuYjkJOO/I4pHl77hiOhRg14nkgznll9ZnUrGRKuQ7AuAxnQXG3uWxXM
no2XVghJ+JMRgVcZ39SJ/8hr/SCwhwYMOuWoCRv9tTyP6rOP/EJQ8BJpfw2VZyfKf6wgzhweh+pX
RnAxPnV2cW5WbUbPZI+s0Re8QBrtrlJfUWsSeFADZ6g1lCjgjdwGDXCkU86oUyDBEWOXOAGCCDvz
qUmew/45Bf1P3IEmgnIFsLoXkqFVtvL7sGXW9fQB+b8JcU34bLUCl465FGlBq9H8K5LAOPoY+Sly
wmZnsJEsh3gnrZuJnfZN7K1Zvx6goX0CAVDHTez3Udox73z2unGu8IJKUs+DzSEWVtq3H9WAEapY
nmZ0Yk/Vu616hP9+2YidU8fesavghpJCN7/qCfK0l2SLIrhVVq1YK8aRaJx8ERmfEAqwq0sn1GAy
ppeM178IC6BK1GZhyVHLe8i9A8ZblcchZc0dGC9IauP9GZt1TGadFJRNhA/4zE8y8pmVTxJdRaQT
Kt74JSqoB9GshekQec5GqWjqakTkJ5+fmC6zlqhQZoiuiZcOmmuutcAlXeaioPWZAv81q5pL9mBg
Lrlh7Drtz2NNkQqFGYVNTLo0NH2BXku7eMXRm4d1ghzNF8B5oi7VCzdlhSY7PdaRduR2rQn3tlMk
Wi8QqyA837xhzvDu6scxd84p8UNEGjI6eeCQpkqRcWFs9Hbadw70ay7KDYS36qpXYFke2awu4Y/V
OK5dKLEW2LG3jGUK2+B1fxHtZWLADZfd9CnmMnkMhZCeqIudbevihPHSxURnzDJF/zS8PQ1/b+P+
gy5hjREcRaY2eVDhBR/6QBgj2QKAisEa87WkSnvB31z8kVaxgr7DHSTTTsKO6yEZ8lEgNpO6Gsa9
3pD0y87b77o+INIRCb+FcTP41iokRGq2bsbqrau6HRIti9fBQpKhZjRSWmj9w3UU7Wc+Sr/p8qdH
AiQYWVc+2dbRC6oLsz8Nr7AlEdd03xGajAE2NZqzQ696HAcHjSgLMJT1RJKEDOA482zjI052E/LR
BFOnHHSzRmT7dJSqNaWNdwq5jQNQMbp2j75RHr3aap9NCvCYJJkOQqA61rsitrcQ3R2gYuisQb6Y
ckHD9zIbM2T4kk1UEiXPcwaynCv0O3HHjtymMYKeEiCWS4dLyBGazXjpSN6E10viq8qxObfec6WS
4WWMiy6BYs2KP9ary1TYS+4uNHO9RQyN+uihLowsR9iFF6cgds1DucJWofzaAVoa4wsLLhKgirTp
qVA/63xm7kGHoT8ho6AKdWVEhIfSfPGANXm5G4VsPmRcwODjSDUDcHc46e8dvb4WT5NO2HGv0G3I
hdf3R0pnzkyOeIKW2qgsk6jeSBBxVpXnAL5FTJseqD5JxlsP7SlVrk/Wt2vQzhK6bGbl1kj7FyOO
F1R1rgmyWIzAJrp982ekT0Dxb1j0lhkTVUFmf7l34rM1kaLroxujLKalP+2HtFMetitmIj2lXVwI
yb9OL56ofLDQ5hCOofL7gDyKlVWkjgDkuLQcnlWwfa7DP2siQw47gWgEZLgRqoYjV/AsxC7ORTOc
zWDFhPuka0f0vzxVWYMi8BXp6UCujVW8Je1b2b8O5mvqRUu+zJmhB2h9zH6wLG10hiN1ghw1bQza
3mOtdaRP5jcWHeB8AtNqcZ/HH8aMIQy7eWmuZZhsOn/BpjeGn3OOW1xl4fLYYrV1ovgEwZzVOCM/
oUNyfhNTY14SRFdeJ5COrLU+o5EbFUY81tdjDs/cPkXavaWygPuW4Bjkvv5wBJJbGC1NujBrLUYc
E5903xtrFpuJwZzdp62w3oJmCFbh+P2/hMhE1IHERGw055ykCxvlCMSxaV6t/haoIHH1b33p45rS
t+KYOlRqkrysozCs2PBbkjdmEuFromdkTgeJY+yfqAGl9UKH6QwKpHOFshOhwEjICdV/iCSLK5Jg
uRGTyV3mBmqNvkAXk0CcMI7pl7S0fmpSl5Vo4Hcplh1lR53aosCeRGIGoiquGaPFs8NzPEgHQv1l
mvqK6TjXeNJQTIXJcm5RUjvdMucx5gWTf6ell3i4uGwdJMkuIhYcHDYq9hqdSmIsCwRcqtWvbqSL
NvSh9sm2833A4wvpWxxH3lLRf2A8eUtC3qaGTKVnFxq8sOOF5K2a+gWekH9KcmgZHS0MbCAVMS4d
Hm7sRbmKT5JH0K9/EvfsYWoyeTH1HDlDdhfBdwWHYhGiY5Fc1ubRssd1SUEA42bLLc8p76WHQNUX
He6GcUBm1W1iU10B2AfxtHOghwpAN6oniOPvgmKJgjd0X/MQp9W0aUZcOTnSnmsuBEN8z/1hm/Y8
OuBAvAxGY63b+T3m6OgKcx0QL4yAUsZ/krer4SCZDx5ITpOl21oJDiov9IiXsRqaXQJ3lSt3FORk
xW9FvgWPYRWoJKJgy0BbI4uK+fLJeqH+uVgF6gHqL7ZeMUR+z8AOLKm0WPW0Ije/4UiUBmtx6A8U
xfLadHLkMxz7PFIwGHuXi8dxn+fqOlPtVjfIoqY9PPpGTYslPIWOpjLCgY8crruzr7pQjjEqlM70
5IsjI8Rdl0pJ3wO6wrndZ6SmRmTdOmT8uoAv7V0OGkObl2DtksJRDkjY631XuOtQ+tAzbx9mJ5eB
x0T+kwXMzEHl8EmcOmeDiJ8wXbfwHsBCUV8dgLtsjnch+pmamAXB1kXB3VfPJVTKkKNO+hUCteR7
kVD1DGgwI7ledrNRRziiontn5Y2RdhBZnqORKNKAfMzfAa3QWCibZByXJoH5nSqM3Fjw4pQbWbgy
IP94L6jPyBLiMlVEq17srvqJl1ziFrToT01PHj9P3bgL3l+GE/kSfMk+A7stALgq/LoNp1IZkbk7
LWp/xJ20R48s23dlktaEUysbsRymlzIgrtRBnAstwMyg1JfW2bDiZuTVqkTjByl45aVvGaf/wBOI
lYw4A49pdcOGe2xBGEI+CvmDUU2EFvZnshq8cclJJ8eIilDFMSYGgn2d6suwhikHzgTj04d4HdNU
OmW3yimWiQ3hyu+NzkjRD1k/HXPmAp/bRVzaMitOYf3pN9lrGyYHATF4z4uOjGeH5VeW5ak4uCZ9
94NziUINzL8jOAe6lMtFuu0k+7dMpzNwrclPnBr5Pw+DaO7cevt9LJIFxnMuBOAbnnhKS7Cs7kcU
W1EIU988kWnSaJQZ3hUuRVLPUgIMdaRt7ER19KoRj9WUH0CuptxnYb6wqw9OFll4Av4vNhUvBfwI
yNq4kh1LVU9tz9/JY8c/yDESkPRVYlzjABIeEc0AcBcvdMZinXaoT/gwkHs6aP/qFvVk85AUCcKj
I5O1qYOMXuVtiOjU6IjYsC0CYQbylol19nLr2I+w/mAYXrTmSBQGYnJ+xulqsFsYAVME+Q84LmoP
ox5oDY9vl9a3hODSaGp3gslTpyCNoRzXah+9eOHvjMeGV82oRE8WZveSStiHto3q7OqkUGDAvcrx
T0n9sQXuaiXcsfzg9+Ja6ARVHd668jR7I2gXWA1BOTQ5gC8UnJU6iKuH1BJRLM92iKV8nt7HK0jd
xrR+2oHaF/Meuv80TXnqedETbtfM8Qg8tTCgo47NiC4tsxNLDLhjWwVrPFUiR7bmS8EQqDUUWoG9
RiGZeAZ9QyHGN8DMlG6RDFu9eivpvxh6FEWnijFcd347fOyS6TRKdvupcP8L+Rd41QwaIy0/24TW
TdAK98doup1edDS1kTXcVetBa6jusbdhEb5IkhYfguzhRa5uVXgsxe9J9MsuCUQL243VsYEpCsII
1OtUILkWsfbkYTvWS9uiToblMrODRUTBXLboqcxblRAOQiPbLrClybTYkVvDKCSjogGNPqDErKmm
oupkwBqYYUUyJsBV+5e2YKKkJ5DMmzZNB59JUcXQJIsDXNdQXRQGcQEQaiyudd5+gW0bHKH8h1sr
tM9SVjaY32Vc7gTobgrr3YzIx4W6rlyPzN5T2a1SapPV9pZBDtZMw6r7MRs7lbe/i4elZGcMZrsC
uAAJIXVNVDwuhion+e3sG+94N2M6AX3jhjI1wgrln9t0EDAVBAA2vT8hd8e0B1UsYZtCAGhsXYN1
5XRTnPssUXAD3elRQWD/fIxMNAbNatZ5CQn9AhTPyejq02GRpr+6bT7qmQsOentwX6cOZYz3kuIQ
Vz1uISrHZD5BxDv7Dm4BIquZj0nP4J2yBQbN4D7YojnEeTBMwm4tYnJZx4DEK73aOZgHe3XHRdGQ
/Ja82HQAFNzPHZSVla2jW2GdA8AzyGwgRW7ekBe1qN21XF6xc4oZLIH1wK3vJUlHfM8xfxsPHvoF
edpKgpXK7ubiuurdhiA/FBnMQrmq7RMqI5OEvc9vQF9/c4+sD5sFn1x7odF46dvir4XItfk/1nF8
1P17wJvmv3TRPWx/humvROMR6qz8ZbhzJ2AL+4fneNkjP5MwC6FzBaytkXk7qA1cyz1LQ33NOFS1
70UpO05rPifxd2JQEzU9u6DHnRufJ6ztUAwRM5XJRWZ9PV4PdFQVg4hFmGVEbxSyB0q8+NMZGhAO
JJG2HlDaiFFtovWsVpjsuCBdNOOeyQiCpiy5GqAv2hzDdGGxQ3AtoskalqRR9Q3ZQfCiZAtazSt8
DN/ZQIhHAqhbO91bYHO18QPN9XzU0rtFGwFih0mVJPLWu0W1jwwR/U55ltasrv4vcWgZGJ6QfsPL
h1kMKxueEBrH8VkeWsd+cUzn3saQP3WxH2gTKqiPlNZjQgHVD0//E6nlgETGL9dx6Gx1sITMqFfA
JfKxeN5RdlyVZyNhDLQLRpqGrt8JlxiLr561nLdE6A773g2O8uIr9W/DTlqlz85obz2re4tQaERa
e6Zkd9HG5KlPnDmBh45II+ePByvXnBdtwkxzdVJkI/gt+OAcFEE2pTVFjGkfXMbxfplcAgrntPjF
Uej9qA9+dAlCD1vGi2sfsik924610LmMRlZR0UR05XesxtR3Npu5bJ792SDCCNGpvRriS8MvRWQo
u7CgGlj+9IGyDidg9ZrDjTOFB078peyLCjB7Op8t1lcC4C1y+JwB6hNlfdEYKxKg1iJu4Nyw1elQ
2vq218KjnpYHieaYVaIrQpIPlWYrf5f8c5ng5AbnUmVWUnFOy6Qfh//NSnaaKOYYEtT1fBgi6Kgt
fZM6P3O3tzQ6VOVgfJtnKsdcLLalCd+IvqZTFh3KrlrzHq+tvF7kMEl4SIXaagyPXXLQgzd24NpD
diyAMSFJ0XqOXMzsCNaaW5f0HzwWDj3nfjzc0L5h+MtWvWMQqqA8A3mAqMp0T0W4BOaPrDUq5ktB
DTI0MnhEcYxm9pVQaPz0qxKjKTZBTPs+rZomKRSfo4aADCZPw/DBn6DQ12rgmyZiYZynk5PpC6fp
z2aUoTvAWc5qTlhlBZ2oGjcmwtqvFv8sO0YUCbaDrk3VQcD5nn2v3xCbYjdYyNxyA9nmAJEwJ8Cm
MdyP+Abkf3/0o1T7nAcRnTBiaovNKGQTqXe66R7a0bhArcg5AO7gk3M4NKTI1BdnfNHeLBoWVFLr
R4Q+PF3MjHn/AZFcTuVKaXPmvFeLkxJgXOZ/SKRlYP8H5tNDDRAnENEuV6g+F+Q9RgacQWYqgHLK
XCwN4m2pqXgyUIC0Pnx1dHHxiRSVDjg4bwatWzceZ+tSksFMoqwk5DnTMXq1e5EmUBdQg3RO5D94
zPN4ZZJSRc4ltIcsSLB/CzAioc2c5lAn7w9eKGH+5SNkZgxGfA5kcb6QvcC1QRM0xooYLlBnh5Tc
ShGrCWXOk0EPUswoqQhOxx2Nu8ilwbMzL4hXN0rF8urCcyDUt6nG4SE3rgmuUiGJIj5T9pBFH9y7
hlyJ4M7cN5OSxDIRZ1g4UKSlFVMTv5vSLeaEjh9Ihk4njw3JBMY1VJJEcRIJUHr/WljTEF+KaBhy
4moTHhLJxVXGk7wzXFuS40+xgMMpHhuwDijXbPVGmbX4fScDmZJ91XwipPl/E+By8BkAO5pzhjvi
RmY2jmZR2DlcvwXcjTt7UBr1mwjmPJ6QtIuJN0tecqrQPdnZHrsUP6Os9yGigg9p3c6pOK2x1ltL
v/jgQnwgVB01o1jR40lyT49EgEo1swgg+FtnI93F2kcJdSWx8dxsQiWLMkZowL6v94V0f+Q34RQF
vZ2xz4meIOKhiziiH9pkjX8FHAeW7VO+BXgM2/qacDYKNorqdsrPciyweFpkEmr1vhnfi3DLEcMZ
C6+cEN9FiW5vXTlyRIUNNjaOkBI1aC3DjpHdZcMMi6sXf+S1uXJMHmXIA3q2VGRoXIt9AAnQ7kvn
7lX5S062QBObT52dEMWPsoZhhj2BCVnWfegp1WCXe071nnR+cTFLuLXH3yRRpKwJakLx4LwR8wMC
ctiLireOid4P6DTBNpRkdEB4xKrmzlKClHlQJBHaAhiZ539GZmLw0fCLoVy0vgTsNhQHBV6OSpCU
BnXdE5XlQEq4GUwCYSEyXdjGHluoYrRvUUEKS3TW/Q0yAtRH78IOOIRgCcEwJx7Nl2huiNNQ+Y6T
NfdvM11AJ7AUSkbWjH4qM/z1iHHEzQ6+Qoh2T4wiTyXefkGHBQaW6X845f45hkAABd0MJDQJ6S5n
OQ+J6Mrkf9IlrorDeFTTFxkVndk/jqQNYxUeqAIqt3RePgvCCcrBx5BUHxx00hsSN7uhONC/wt6p
8mDJSigpGrXprfrBJrLrN4aI4SFELwsSONp41azfAH9ARLbgGBM+wHZN0J+DrjWI/pSCR4yZurWM
HbMcsyeLRUzVttGLo0xXAcdb2GeN8O+BkInpoOgfpL08BzCw2KYYznm85EYR0Tfnuw0t0rR3FI/o
AhSaXsz8jxNcdsQy7tec2QoCShFEEsvhdCel2WdR98ztjfCg5K7LCELm3CKWxglu8CM8x0iMpHqL
h76FRQ1BrLqenQyPk/z+ibaPYE5bB5nKHC1rc6K3tqF6EJdQ8eGGBZIg1EidC05dyXZKvGVAvxuD
ApCGfB38UDwlXbknWwyLLul75g3OreYekO+DJEXGAvHB8HPx39IZpZE1LuyGmEUPs1v4pxCsiPY2
BhDxYFjC8O4Vd18yahEiZM631yNEh5AZsJzOefsiqrkiKFee05KW4K5z4kH+RKZfZ1c2vy3DoKTG
MLrWsXWkpo/rcNa7Dbi5wycxo0/i05n4mcoMwwkPqMZrZeAX9KdfRhIZMXoHNTmfnbXBAg9L98hx
aU7Q03ykKV7JUvtWpg803QsXtQqFWhy1drC1uheee94D9iDrGnAWoN4UCGnuRlJvuXfbPx4tD9sS
oiRwd/4iD3hXUqRT7Gm6+Z4ju2AZJrRF4jT4VzgOxR3BXAhZu/UzTgoSEaGw9TenQqc8pPSeWLg+
MWZwQbIL65QIdccIVqMW5eTLzP5AftOTCY/SJlcRfIUnNJer0ughJ+5m7Us+N0++b+L7IWhdvwIA
IJbqa+tA6AfyjIrCIMoNzIijh0g7i54G3pXuTyQXZcsqILQDmy2yZYRCqZaAwxADRJo0Hy6DE+wa
z+nMBqsTl8uj8SgsYlF3YxKYsPXTeiD7KWkB5BoRuQolU1259EWMyU+Woy7TFIZF6RMjuCC51Dy0
fMkmMf6zre4Ky2AOh3W7EqWFqmQVReFaw/RS696Cr1DjdRTqBD7G0jyCzi7ozA1CN+lbq/vfKj6U
/vOgfAYorPsvEDqZZoSWkA1XJgDWSfkN2RERNRfBXQ6EAV0UaiEedjnH27m8P1R5IDc2VjjrBmjF
fciMUbBF8JI2GpXtzUrooaY+wVU9BkO52WpWJ0galHdsKCKNHzHzmQkaLXj0HqAaik5WGp4nHEpF
tNbmf3JREubGDxUifkbUKaBJTIvMTN5hm74o/Ae1E6m2b4kWhL7gjDXcAKKi2arp2Sov4G0+xOaQ
LWqy/jDe2grlNh9oMRcueHc90fogupkTWmtK0c6x+y+yP/MWrpkdmA9hRlOR4Vidx/cM9oJvET5d
rh0iMfzhfdT4Tg5KtPP+q0fSYyXLlgPOepdvQ+8VxlWDUEOYlzlYp5L8HaX85E/NtWSgN+Qrwuqg
EcxN9LkANRBHGjJsQh4EI4+Gtzz/KYncF7MEUTVFHXBA9nKToArwS4CO9IJ4Fj1fQwrfHFM/KDDb
JDV3FgHJUytElJTmiQ9CI4ZBtNwAj/LSSvavQLe4OXnzO5v5siPeyEBsBKvStSst1daIUHo1/hZE
1unUndD0k0oDT/sydKiaszuZiRvD6B8ISzqn7wZCJTijkKzgnHDjaK0En3IWh2SWNtm16OxFwmFZ
FZhatJgGgN85IL30JgwlOF7Ux8QMXtPw3aj/VAPtEF8BHxIiDHml5B93I8WhdocR4SqHK8f0agiU
L1FiiF1k3Bc1NV4ijk2qrx5DAuKU0SHOoYYZJhs347fxV5PB/7clOwUlGkDQ7Ic4J+i8Ki2EBd1D
fc8EWwQM+nCZod7eRiVE3cL9aY9vBVoavdzHyYY7hgcdyOtx1o69s+5GINZdSayYPQLpR+fBiE5p
YKxS0Z13YFa8/QM4MPQ5Igz0d5L/U95U5ua+jnBdlTtOedtzUBvz/dk01qJ9Jadj7tlgSkwbyL5f
Aee5V6xxq1rblDdpnJGdDSVuB5uhgq3YvpaMWXVnLeLBfXJS9AWYMeX3ne3/Cp2z3Xmf8L7ju0PQ
2/DET/4ZYnBp9mi8O/L6JeKZcCMT1RFM3NBrC8g/MXIk7qvdbmVRqYqLnyS7dohwNxxrRPk0e3hJ
/lWjD4wN5gOudz9v8RwMT0WtQaPiFEY55RT2h47iO3LwIjGTta+KpazN+bvJVNhKyMvmLwV41PBR
4hdo6hwZfLRUebNA/p32ppLRG3e3NlZvDAbtdErGfmmF8NvFru97yRm1LyDomXkqqnalR9XLXOg9
Fm8GEz4Y5kuPfqPS49mdTj65wQmQuUu/WDDfPNqly5ey6DmcwbWNS42b2VWf0w4JiYIIjPN53hfN
yDDxquAmcn19QdBWHf7rK7Q70bhU8XwQI+TBKkbpcfJBRuYzc/tKi8yL6ZnbcLz4LTOHESnvivHC
GEJisfcVjPm/oD1UZffs+sa+TDaNTu8pXqYgomuAyIIkx/1G/hlbuMm3lqfGolV/uZkD2lQ8dJJC
a0199BqifRiMbRqkh3TI1nwSdQPGimjAaumrIxRKMHyZNAIzpnPqXJf/gREkpnrPyDdT53nd420B
Ylx3FhlkNglbXG+9MCoQQVwCUI0bB1F+Z+W4IFhrKT9I4ODM5pDQxyGPSxRYy5mU4gaeovC03RAY
z/Rdzi06EL5cDv+NuBGjJv+n9TvaTfY2hXoiymR1dBAXBsE/JycnnhWomrt1W/fnOtUyojp9Ipmd
dQnTqvLbF71zikBMa0JcInZfidwxiO/gqPSUp64xjxET6ASnO2s9sDz1U6U9fEmcBwfCuvLNbRz8
JA0Kr6ozj6P5ljL1egi6VIwjVVo/qzAIbthkUD3pM2CZnrMyFx7ZZza9e4gUWAEyu9x1lXpS/fLH
m5w9M+2h7fDSLKm1IycuXQTHKabw6uDFw1PkogrU/atL7m6OL1ObPRjFft266lHX9U9eGDdk24/n
t6ztz4EbnIICMf7U2+cuxStjMR5pC4M/USfZSCUfRw3Gj6yHEFGXfax8m5aOOVX7mOv+feRISbs/
2brEL8vV3ibGn9mpa77+wPvzAXA0U3m10+HFarEV8xrNjbsCviHIKHgZzNlY1pWyjoA6GOp+M/II
HP0OWozjpm9fa/ufNm+pK/brPwLun0TP63bJq4AXja8+F2BS1viH3JkmI/O5yvtt16Y7h1XDg5Jl
wFExI80W+T9Abhnztq1si17lD5n/9d2HbvEZQ1vB1dijDiLBk4azJP4TcnTkrpJJoXFpbTHOzdwv
ikIjglpqXm61fZo5O1P7Nmh/kLT1yMOMR5HLcBSqPwN9/DCkQ4tHR1eKfVi2nIDYsoicqd8cJLHa
zcselcztZ8uXrPgHW0KmQHRVe7j2HCRmDsvOoTeQC/zAoQait0EUiOhVWRlZxvVxM6TROuZ/5fIc
wUttF0XSMc+U/yy/ekXaKOzBKiEnTIuLnRili3Cv8+iMoNB6dUzNu1siJzXunbGete/ePCk8JQOg
X/hlg/0RJGNN/mqYvaNFmu5U3BnPOU8TEl3DMT4EhG8zyQgJUxnpsfJ+kKIDLwcsqfUCWVTn6bxp
eGXQ6cpIAOeF+D7iVfp/nXsF9mdwzieTvyiSYJWbE68DBTM1f89kWZQo0r6NUBHrkMyWOiQSsuR9
MRBsAcGhIoIjkpqEXu11rowlvJHvMZePzTEtx7MHmDPgRHI8atV3Ea+5VzZEbDoxIxhQw9zgISOk
DX8n4S9LrudAG/ZBr+0893eMP+gMK9C4WLl5lGlzoBwuCj4Z+nLnOwSRi3Ft+YmOlXVCV42yh+4A
Xp4uKpceb7Vo07Xaf865TyaeZXFgyYqcpQ7TBRdLf8G/ACDqEqSome8Gl1XMJsOwBT3lQ4T3w0Br
cyCl2cizQmKSoXUxyWdnrX1NUXMTMm6T2mKJwHeM1sGl6o/1eMi4ZUPrjxYHldTujC4JdjFjGulN
5ZinRUYZkbq01WZQDNyAfAKQ1haDr3aovHWYHrDmeahk2fqNrTV+i7I4Lcji21UViq7OIxnozg2P
E5VPkKPValgyWXkV548frsS8HHExMIGDLSImhQiULh3y3RZpcMmml0BBlGUoLwrjYx3qzzluCzH6
zYAJWGbF3TuADIkxflZPgjdYbfAcV93RQNLRcdWTWUX91wiSH/JHNU36pnoYfsqE1Og/7Imjh542
iEBTaHuA0vrT/8Duq55FCpkK97PxknZrxjhg6lH5M0dtJzCxyY9eQDxgHmIkZg3FnzkXG3K0+LaA
PL1IhDIx0pNha8dossVpNBYoNsBnWhZ9wjX4RoUUEtILfNOlEONZtLlNF8PdSkI0Hp8NCHIGkoTX
iIOjI6lbxFdUfTOIyvqdAlS2/Ji2Or6LiJ1j0dTzHStGymEWWukOS1g4j8fR/hLG3O66fT2UV5nD
H/jvZ54zZtaGurLR3bJadVDBDsM7IzK4HEA+2Q4iLcmV9iT4KoCaTtKZg+4BewR1jWLs4iWuWE74
Ee3sDkorjxMCN1IRMwdCjLocBIxp5K1HGIYaWZBKT0DZa7KREMXhRtNnbtpYErul4DjAOW32zjQp
+bGoPJYaHT+oSdAjJQX3MBql6qd3gFDBZxFHSEhSY1xdvMogMfh7FMOkfhKEiTvckhIegVKI3Boj
5tbgorof5X89IBWYO9+LXNwDuqIUzFjkqwKRATa65M2wqnGHiwFIMnXY/kLtElIWjxkpDIhvArrC
AMZoJ/BbM4bsL0x81d5jxzLIVhvVX5v12FJA5ObL2+geUTA02SGGPxVBATo833gL43idsYdNSiSI
4gOPMl6JfmfDFFoWkQd/hUNqHopOwg2JKQ8h7Ly/PKGJjYLr4GQo6KL6L8B+dbCgDfn5ongVlG/y
zKQtmUg/cjGhepr4ID3tmpK4JJdo8ccPhpYVSD8cHhu8RA6KDEciToKzfNk+RawgQsTMyCrxP9Ed
OCxnTbNWobmimPYljTNXv7D01uYfIpaZ021y/iG7ySliQLS37SwFAvJqAKQAIBjlcCCYd2FyEgr6
bL2irk/mi2O/dgwcUGm8UgmeEepAFazaJjTJZNF/TdxEeS3qV6vCBeqV64oHQEA4ITWHDf4h0ita
cKT2qKMRC3T22oKQNKFw+GEQ4lYFUQNQz7rebUvtPynVnFj6qhkoc37SJGoPgSfbm0AM4A1iTxHp
mVLHW9DCH1f5NxWQVnAlireNkzUCHLtVn4i3Wtmx+bAwRexnaJoilFIuwkgHUTHhA5Ao4l+KW/EB
ncTaWMmN1BqvBa5GphE5/bT0JCMBUazrwQDzr684AfSAcFaAI63CTWTUJ1PB7ZSwvVriB5XJHKaM
I9CFABTLLysppH8AGYVDNoNeASbrEPBO07pOth4ZiqLQd5Jhy24PSi/+JlYrkKF5+Ims74xivAnk
kqoFt/k0CcMQaYwDnTCby1j/mY1XkUipoAZoAYFNcpRyuNbJ0JniGgV6w8sCnltRM8FnmSDCYyp3
KV223SVGgzT4HHI+X3FticJIWHLWTP4gVmoQp4JkXm3XgoSp1BNnXf49mu2yIlEqWYnmlegvq31l
KA2Mu5neBhPunwVQGhTTawn3VCPTsHd6RqdetGzt9wwTnm71fAjfSezgi2PkyyoSmfbknSyHMl5X
4WqKiS+Z104foY/EpF6P587IdyLmmEm+yRx+QoXKIRDPUDyaHM5sUYtMRhnlF5+TAOUwko/AIhYX
2pM4R1iDTMel3etbEowSscrA+litdjKvdondiqC7KqlQQRFPmBB5ue/Qnc/VaUKmM+c6rn9wMt/f
qhgrxDEp+o3coLKEIl5ODZJp+MRwgv2rwcNmnZBIbDkGcjWq2MgAx5gjcGzqEKbyXtVclfWLVJMX
iAlF6Xj2HeNYv4etsoO7G7iq3cHayjtpl1ed22TODJoEdsW0H842mU4ZuZAo+trZwSEAK8IXq4Fv
PHo/sVjY4+9Y/aKJiBqCbeCimI3kTzVqCiwxQ+TMO0N/T6uvhkJsREBIXGwGC50YNRdCjRxRYOHG
kVS+vXBVPiJCni2Vhk9xAjMMxpTq2Um/zGNIY0IDwuzVIc0iE9mz8qKNn25T8pA5sHd7mT3wcC2h
QcZw2djvQmW2Hy1Eo0t+jel5ZI0zQ7WkAVlihiNBTMQpbrq0SQYQuRSvkgCzkrUg3zCfUjgqmxLR
EwMnar0nmXsi/K1HZtypKo4jxVcNRwLvk4O0cvKvTGoNzMjgqMRZofslmsBLmtc5YCjiOILFR7Qq
+KcNaqR3FjU5+4CHeIpo4QSoVfgNClY9IYG6TWd1Bw6nEN9sGf4OBWbbdu/xziYgOEwjxZQeeCxi
XEfCwtnp3XDvJi+lfHAc48IrtSlrX+MeoX0FYdQG7WnUn0jR6gmmoUW6Jg1qtl6ZlVH6jfwYxJbG
3alqii8tfEUSEvr9NZmeUzKzgqk9IkEuko3V+QfD58VaZnrOXMEZ4PFk7xRP3TNdJHTB8DSLgwyX
vbowBh5MT/wFl4hOYb9u1/7QfPR1zS5EeUq5VzE5QBKZznSOu3Y/5sNBuGH9OvvpFp8Qdwsvv8gc
MUBnROKIpCmgLkmJbgnEi4SBzka/1zM6ugZ0quX0O1k9aeM0X8fG2lMCqvgIf2CLD1t/ZavrDvlQ
aGmEuuLcIRHA9ilETVJmseY8peoOxRfkP2lzaHaR0VWEG/ML6S0+MBXD1s2YzI0H3C2FfeH/kXRe
S61jWxT9IlUph1dsyxljk3lRAQeUc9bX91j0w63uW53AlvZeYc4xrfbUGi7KNWwGzAkQ1OKSW9Vl
7ecuZBaGmrZ2ymMGj8a+wo/jpaQPqOwt0AJ5ODLsj2WZV6L35Ogr2U2zDtHM8mmaGGqGLMtHm/Vj
t0KQRgITSRgK6n3LuVpDs+VYMClERpWIePfYR2+iiImT/BiFL1PwVBrVLhWEZPBjcUEJzwGmZdHB
eJdeNuKAw/5UTtlp0S7sPwd35TESdTQSTUNO03AlZsl6QnM5vqTVl62NawPNkY7hRd4VM6w3C2L5
xYq2qRcQFsmKjLcxBxmS08BMrJA9Bih65Ss5l0TvFzZOpbUOQTj2OV8ZQY/ciLV1C0/TvOdm1Pr7
BUZJ5usu4w2X+FEyMDCVM0QtpQzt/QGLjpf125SbEBvBJkzGB9lV53BjJKqhmHqft7ZMWDijbete
ZqhpEtWUQRYp9U3Il7cQtCdpOGBmtAZVYoufgBUuC47yxaIV8bJgQw5JMdME4ijietCAZTBe0sZj
Ly2Kla7qCPUG7fpk6qjsaZadK+UR5SkHDVE1DhPnhDFi+91DoB/56JnPN6SdEITGCa63KRMeFtAL
p2h5FJMplzgm/XOImSOxKO8M46A4O2/2/1QabPR64MPk5GVkTzjTCjzOKk1fkqRet7GxnxfH10Ee
BjxT8q1lyPzc5kdXNn0Z3EkN1KfxhjxdyFkAXhUF/Bn2Yk49qCj1+DSQ1cDF6zDUtNQTgrbPvAmO
YlRtl+JXywiGBhIbhLcwRY6VdUd+UxRfegmjU13LuMSgFg+rTw9xmwPxCLdfKD2ae1VM1rSQk+AZ
YdxHhyaL5GdD69/60UQXAi4QpW1mP419u1r08l6rsUNwmDmGtsnfpvpryrVNBlZo6JwbtarQrJZi
8LXwWdwGi/NDS9K55Pe5HoP2najaW5vlu9XeCw+JlYVLF43CSUokQGprNe4PvPWrPCEOFR419EEG
NnqMWIbfRKPjyUiQkM9ypn+oFOuQMMoQmo+V/i7jswp3uez/NYP70HBdgfnrWoXhKcFWxaMTeif5
zjwuiwEclfAhrKb/J+YWkxCWfq8QOefcDwk1Z3aInCftnoskSdGscIay9Qxa4naeWY9PWKRRt4m+
/E8e2Kyn5NWe30CdsmHftQx3KKmkaKd9bYiEldOQI0uHDsHG1CG+BEFjptrnwhhPtV5+NCH38fkP
3xnWtwJabJtipRaBr17G1y5hhc7J1mhbqg8oi1zuTH4u3fTSMhZNbdIO8EW7SEgiJCPyLXnZ6Iuz
nLUVtXvB5yc3Bv7zSNM2bKHhyKNojk7WeODAhVcW+N5g+uqSfE3NhALQgLPCxjYmCAkfenE0A2uV
Gk8VhijbmncZHfcIp19YUEb4wu3O7R2DYINsONbPtqDoac409KAKlXSuM29SdzaVLUJpE57Rb4sW
0mOCEu0Slyhm/dlQkFnwypV8rdssPBfVSxGxl6BzQvJmQHqSCGQuYFodQ39wmPDzhEnMtzuFN1Xv
j0wo0exIXUEP/snVzsxHXhAZ0uGHGXnvWAx22G971TzICxmFiW8A3uqokhLUVOxHc2ZsvaVB5PvR
0V8XTMfdHbGUadqRGfs9DQ+24nulzdkyQoBZFZGvtE+e3vtse3C7YuYekmd/ZPr5hwKidEDsIZQC
UKKGEp7MpIRynu1FRN3BUORoi2z83TxOMFe22pgdI0C1TTq/lt15Jo7M5IhCOp3xpKtdvvvjozHf
KRmLCy87YIHSsWTN+41cxaryK3k94od1IBbJfLUfwNGwfgfMLKiIFLRUND04NDwSj4HrBpn3UUQh
9k9CpjRRUkDlql853V2mPTLjAL3iRBUDHxR7NYzPcdVwA3dZfCFXg/Gbk25Jx/nYud4T6omq+5eR
eVfRkNLPxAWfiS3AscAjkaTdS9+uI0pTlfCrDRDO+d67QyB9za6Wp4qjByUvV2TTry0+ijH2PpqF
hUxvbEzjX5TuuEFIMD0k9Ys4SEYAwaoa7emqWhtTMDOHusWmW13ELCldzsDSllV2V2vfYrM2aC5R
fIgbZElRH5Eu+U9DMAdRLk4MjBm9Lzg32VYyApjZdw272FU2Cg6mYtlM6sw2mogPRCguuI2jMrsX
Kqk/hv2SGo9jdjZAvYnAjoDErlu3qketpyNkGEAGRNl64anOuohJsAZZSX6bD/GnM1al1qM/V38L
EQuKOJ6p4II+Yy7RqjK5EOpPNPFSImJM0hsvl1m457aafJF0a23NZpmvnIt8jqYvfXH3tvfcMAPn
OouA5pNllmrKKVxX6TdjkYras98sXKgdwpFyP1vZzqq8z4IsUPUg/iUl+Kr7b2mhVaDPBdwG45k0
PUs/zrDUW53iJ0dxUVHqw8krGAexs62zcaNN0yXW04OVMWuf/+ljcGm8c1+Yu8bsz3iuk3YF1xS2
sLUdm+AfVpAw0R5D3kfPcfFdOk/ZyUDzqdn1sbM8giS/iPGNbeWoj4z+A+Qo+OJtwEkZygpJZeni
6DrQwDHh/QPIRaz+eroy1GUQLyPpsDRmMcU6HYajrMSUXcdufmSaz9Bo0Hrkxsy6Rs5iMixJhSh4
v2ZcCs1nFv8zjX4fATJYrE2nXDzlpw0YX1v0kZSuVERC8k3MTfed8yEosHLRrTY2slVGkmF9aav6
XbRq44CSfui42ZHPeu8i+EDCNYzWEe3SLmIYGVORjs/yMkeRcYYBoZos9am8IgrLnuEH2gqR7BoM
I1RtBehueMXpw7zoOWqEFjXhq9S6yncC73OgVxQlQF3Mm85krU8AOeUQ9+hLFTxKukPXEbQi8sVn
bWb11jsvPbssl300c8cUGZs1pc/s+c8xwCWED1U6gna46XClGXQ0SnHuvBQjebym/uBGWQrwW1Qc
FvN01dK2SqWuzbre1tlNp79B+ajlxQ5eXacoRxjb8KM6kTtSQMGfEDElsyQ7DwmDgUO6dakcwuJc
1Q0Zx2w3uq++YUUc3SkgNkNsCiH/wiHetdCzZp0k9np6CY3yUWbfI3+507WDykyxIjStGfYda0D4
qNkTFvFXimWPE8TkQJBDSboF+l8xVFJ3M0ydUBIVms6kkiQRaXaxt1nFKUfiwxCFbI8ELeNYeDsl
mhF/MMKo3pwygALBCkF4uMMt6QnWG589/c2EnUP8mU1gZ1vsG89a9wmIMyEtjZsCmZ2mFXhN7ENC
FcRhyjPQLLhbmWVXUGycIT0XS8hH+VFHdPzIAZr6e6wGSm5eU0aOLrpqhB5aZK/UEmQc5WbEDJR9
aBkf3IB2R6d1dyVES9zHoSSYeVy+rDjqeGGZfWPRvp14spbqvWtgay+bwjLuRit7EGNgrVg+XQ5K
BVQqWGsSZlVv0lw07Xiv4rWaRlIfgQQY1n5s/8kNy13DfQE5k6NLVD7U83MK5XFmVUFFwth49BDt
RhxdnCY6ZMxJuTMqDOolIH1yNR079D1jb8ffvXOq48/m0w6uefDl9jrIrfpOHXqgipHvoRX2m0wU
qVykRnUeQgJhalID/0VRAecZAVj741CaJlGykR+typ49PpPWQDQY9ugTyE1he9KzruOYYX4uXrOS
Hw4imYxBpsW6t3BOaPgeSPak5kGGIggF4ppEssgg1ODNncdP5gV6LTpIPnyuNYvjVZRn7O/VDlC6
c8CEVCvEBQMtIuos+kyTe+5dYuVC8EPPqq37w5eJEJPyp96d0LTnSJJ4uWJqlLrZavw0M7qNiYuP
HyPqP72s8EdF8ZNm2FBq5ih7h/m5Kh616iFyjpQfJATKLp/5blhCruLuj1jadeSQLWOF+VrZpQgH
mWvKzF2GpbM4lUD75sfQ44NkdN6DfSJ7IURwxn9D3FM0BjvXfnRZwPWMWdVz+5SgjHA1xr4mWQrR
1WZYnxNtN/GLpMgreJ8oC0pdQTP4j+EdiTFmX2wFV/InNlXWMJeARKmd2DyvrvvcR99SrNMHYXZD
ZQjRVtwSoAsRHQ7peJnHf0WgMRJ7NYdVQHIjjZAZGJzRKP9hQbE5Kpg8IypEgT7HuMVesqZCqJ6T
IoUkVdWEHhCmXNO5x4UmsA+QuyRqcmvCFsdixwfXOcOdApK9KX8Evj26rl9B5UAoGMFURluIGsmw
uQUdVmU84psphw7Klc3cIp29nYg4JD+LSaXTO2sN9BZTU3CEzNKo1lhBzpQiafjlxgCTcZeZ50W2
4ESHtxZmhPYm9jSA40Apl4glhi/idPSNMkVGDM6gKKi2Mrs3ouKudKuj2l2FCsG/6G86QyeocJuJ
Ils2DxH+R+sJAsZeyjs+XQlg7ewrywIGgTPiqQZFGStkXlwT3ABvsdhvObx1oiy09qeYbD/EPI1h
rQf45nGEts1JCAzZdkamhJYOPfgLSmrookrq7lNUTCjuQ33HM4tAnzkTq55h7u/JHKUdrL3zjExD
Bm+g+qi15NmxEi5AUDyjzQI+3LATJMylZYgv36x1jREeDVTt2s0DBNlZ6r1AkrT5+Hc9ko7h4evM
ql+R641krnri5yfLCMK6xr665QWaYT6T0sIrUlIlBnxiQi+sQPbZ9oAi5H+88MJlQjZY9ZkFTwrL
w7aOOC/PjfOkG5o0IsLFsdQvLWONKtHHTLTJuqvtJzExpJ3lD0QB8hb4jOzkrAoo0ggDQR+ActEA
1IJLypfWzXLUU5OD6eYZtRsVx2C/7jAzym7CxbutLJ8jDWyYI2C2GMgh50eEwU9ga9m2M3hPuRrL
51RB/m3ARSp+szx6hSWhOs46bucNLS4LDooG/beq0Lv07d9ahQXnBColjw78TIRWR2zLPIazZl4L
W0LXEzZDf3l6nl3cdV7it1ZKxMGMcAWfQa7x8VuPJL7xKN/4VwhUo3HXJk1hTqYJJbtUIaJDBMcV
WxxtxZlOO+QDpwDpGILhvcw6CwRN+VCMEQ47RFVRBjKN0KJg9DP0lFxeNSJgQIYZwu6Q4rATtWSq
+FNfXGT5GznaUXGW+wVAfF62q3J5TKJpY82gfn1nCvhJlfvZntbi1VzU4DZjEi268n2ZWNPgQGW7
KhgX4eM4xcjHrXzIH3Oer3jqf1JDhQcVfGpl99tAC6+5fge3ohxgJQP/gtMDjbE978OKmgsAmTiX
3Lh6MAEx1ou3t+AA2UP6PLeVbwYDoVrqzdatN5krmTjCBc6KuAKVcaf0V3d4qbPkmjcXe/gTIDpG
/5ZA3OptOLMdEHXnLjOHTVcRSFK1Ry92jzpaBbM51czDUfkRFhKsmg7e+BRvI5ssSvN9MEfuyV81
vK8VxirzhiOJ1ea+SX5D81mfv8OovhpFj1ODEHb21KNnbHR4rRyifINZzlqojrY4m9g+j3ROecWq
uSX2o0f30MGyN3syYAOGPXgxA9QqJFgS93bgIXPYnhfWTpkyv1hYcLTWDl5Ai+Cup4EWGm6ReOuq
n9Y2lUGsvVhG+tpZ85HreJ22TH+Cc8nXpTMDyT/GaX5oS5bBEOGHOzYTzrK2KiaiAYYXIDbcNcm2
wZecvs76qVzu0fjd5clHOj0C7eSmQht90tvd1P6j4WKiQUuumxFh1/yvfu91tniNSLHuS4u05lxf
dhoHVNWadGWwE4isZQyHjZvtn3cs2LSzyp/zJzGPoh/xViposM63oQqslz7cyRsurbnLZlQz3qdu
9N2FDYBN0hm1WaBsmvxZYACaveVOgyMzbVLdfmyRS4cAVCsuXRf3qbfjXFbdS+sRlMkwBRmtC2Tx
d4kvaPgVJD5UnQz8DMaGq7QlKAiI6YDQCfBRs5/hUGkMHcIEcigHVxQjeVGjj5D1I1yOo0G4UKfH
d2A9HPNQZ34nlRAmVZ0vaQedrkh22rInaDxVEMxTYGg7J7hPwyMnRcAhJW9lHXLLrbwO2NbK5ePC
KVHQRiVc2mLkfnFRygQen8Q+psbUyhs6NSJJ2GoPvspE26wWXy13TbLX6ftRuKl0JXUAPXVtIStc
xuS5sK0zxfMdT/1amdEWV9kG7gvTLWU3To9NiVZa7zEHZI+TAdpwUmNwJOHeysNTh+mgbbAuFigb
mu/GHZhq15sGhkrFjFK8ZAI5kGzgmc+13jUQwSy/qt4dBmQqDlzkPjcF2YKqcqtxG1ruRrdRJfkx
EXjusJk5gshOr9WNOZxRPVBpPGeqd3RH8zBqHzp1V81IbuhNH0JSr5xqcgyk5jXxJhlMyCkw1o5V
wDd7cCeg0Up6VXCVLZlK9J93F36SUYOMrin1o3DekqXFyYY4gsCrcd+gU0S5iXLjUmV7m6HbEr45
h6oFfzBgCnfZTJJOxRYm9AYGeUK7UYCmMd1CFQKwj/nC2Q2f4v4WmRQr3ck0n2rgSl9dfuI3H8qT
1nGMKLs8w06MqoHY+eDVi289Az+qjCCChpY+ZwRD6Tl0OYbMK6Z/QfjrAtHBpYCST/Vrm19+2+ns
mZFssOaYXXhZ1va+54ZZileNdW/4E2QEmdraug+e3Jwrf9wZUH17njdLJ22epXi4qZmFess1w7Bb
FowVKVULlkG2Um9mOxSHTZBax2XyNiyHIzCYwoNOKVcpUdiGqmr8kZs1WUafYwyaTCxdu6HCaIcC
gMYfzrmnHvX2AewtKW+SgoSYlh7RDJSj0SlE1FIHRiZktlcDnxEisXVtruKQdRBNpbVJFFUEJ1uP
aThjGxfwa5ihkmVlASN4Gkl47KHWlCMYMOhjyipUTQRUM/Oxcqea+Fv3pntuKN6dUxXzIFK2xHdF
Cw4keBngb4lGZUwYhw+9n5ef0ueMVQ4g5L1Oj1n7qiOKmBGqVI9IOn02oDnSV4FFlYyc1FFbVRoa
cDrsFOdLwqMR7yy4HyZtvGwupug9MZ70noEDWhGJheuBZ2SMGgKkijEmazGlpqiBU0hRlXfUS/QZ
XI9c1LADRwz/2/iBBpD+EovETOJDRsL0Di1SVeo7IChi7i7m18Y4Yb2I2PLgUNOsbWqv8ueJmUrQ
PXXVCTNmZ/io6ygPmT1Csnqsh9e+UFc5yTIU5Er/Cp04pxqQxlumGxjqEXYW9YOqF6c4fufIvUSF
fcM7x9sLz5dMW5/QDLBmJlsyZz+OC1ueZq1l2U4lO8tBEyVVtBEj+m+NbSZDaZ+ZZGd8ew44Hu/i
lbNPBsZBtT+g79gtW4/iN6/rl4XwZjNMHu3q26pvEMLoJpl2z/eayTplkqBL33YQTaoPnK9d/NM7
OQPVQ0sfMW7rYEBdxCkZ8x+J15NlnxTKjT/SnPuvrZKdifEy4wKCJXTGWRXnp/vJerfbdRytUxIM
p0cjYVyLGg7FCo/THP1qfDEP1s28sKNDItsaD2a/MmwKG/btjzl9bo0kEUnDOWJiwJMipEf500Hh
UtoY/XInI3NzQHqughqhzaHVGeQbxGZrno3BZVprATZ/CYHXYcGz+DkOmnFx6oURAiY+6kRnE/y9
nz8aS4kcjE1mvvzZCHkoPC4Rfal8myO4wb06VS5oLmZp7ibWdiJazVRzi/CpJRSirPjRcQR0jwtO
f6s+Cm4M2tKEyGVWHBpwCEu0ZGHEOzcY9XZQMbs34cWmFrEHfGY4TuTrtXNqNDPYsuIGD0lsOzOJ
5n4xvA1IHRe7dkJliAb7te+iY5uzzhcArJb1D6F2zL19yw6IwEYLZ6rAZUxZxCEyyqvlJ/QcUIC7
ptk29lZdrrVx7S2dYwZ0mfPR192eFkjlv4QvqFvYDdnXYH5vgAR4qotPlq1rv3bwfyvmmS7dMdMd
v7Vi8fOYP33W4yfiyuUwQWzlKA/yXYfla05xIm/5nwKWT4BWSZppEffLnkr4SK4jBBb4e9GHVbPr
r/onWaEkmQuwGSNgXTDEO4sNbqyHJ3BZPqqT/Ug6oLi0tfaam+raADHXEZfSeJz1uN/uma9lVwx5
HrHQtcMBcNcvLzVLbot6CA5zSnHGiEt6fwaB4ldB4QYrvEGQMNBwZO8WXmEyxdyHItsDuKD4yy0C
lkYmww5/hc0GArNEjjS0GxgA0C+RObV8i6GT3CnaNn6sjDAa38m6NaOIwmTWPbk4YelfccYo9zqI
HSTfLTGCaPoQc03916TQ9LG/C6fLZK47BEWGIfYrSJUVjkAj/cjZdKqMei1MrMV25oJHZi+KCXya
XWm9tOoHdocsIzQFvxfVLz8TK2zOxkoI/roKRODH7O+TFtwhuQ/xrWr3TfE96tQwGyYezbLvvBC6
6JkON7dvbpbThgDD3bogCVDjNOGOyPpqep/V2xC8NM0zUMO53LGRmb37aXjNUBCzBGSzDUyvpxAL
hpPCEyrBviQq1dVa4zMAXYE0AfV8w8K1wffh6JgofNKAxbuupsb5T1pFNRCwSDqmyGs9Akc5qtg8
LdELe7tOpp933TV8aoJN3m5G42EsLcb6+nqk/GBtbvWfoNKkEstY4NO/F9V9pTzYzZ5+bJkRKwGe
KFlVugpczwYZVndvMelUISNRdqT/EGG4SXg1kjevu+lhs47hjBDoGKJFBzexmwjfVNwJ/xPejxEG
61auNIlqkSdctj/yZjvNvT36LRuH7AicyGH06K0DFFxUHCxf6m58omdYNYnEimM8IJjXewDLZA3d
QdbPttO+zLPBf01QL9qNVkB9Y7iJxK8c23VQc5hot0lLH5x8+am9Kwq3658VvU33oogNSbeO2pgW
tjmY0WnBtzsw7SjTc6p/VARu8uoyidSjs+oNqDXOTgL/KN5x0kXedgTgb0DaWc1sDefYuKRvC3Ei
eDU23Uz8B7CCLQFHVgKv7IBvg6k76x9kKTCnNIgzcr41xlbGyTLfFG99eY07AsbqY4JNj8krJyEz
j4nmbeEdlKk4yyuhIEUcwXag+S1IcVncNVtyYor5KTHaXVWDqWzYwLIWZ7ZioDJkD4Y/lXczp+5L
fe8jfQKdkrQCc9sszKd0wqcizWHCTcKRfR9bE/yh4KJnkgXUb7qc6VChXbhkVrZbbTo38u66iDmZ
52vg94ZsFxDSbXA+WRacSVzE6bZgO6eaATsoZd63Ixw5lV05/CNoYrL5psYQ9X8cBozecXarG9K/
PiL7xU73ISVgih6jcdUNGcgKShTiQt7c3uL2SfY2+Eo9zG+J+Zt2Py1Xk5HvpACsQuWzt+xLwTgy
n5EElm+8iYHCc28gZ1RJL9ymrH3sfV2m++LcJpeuu+jM+HOZb9eXDiwxWDnF6I81g+MRH2DF/EB2
PAyG6+HOHoad1ERp+mvQZzXcmklFM54AhNftxtcbmJb0HJR+DhlNOQB/nFE9N2c3f5uciQSaWwWj
p/LEgBK+RYz6i7ZqZabBlzq356pxfIh0dowA7zEnOXifFZ/pbIO3fxUZ0kwU9d9dyrXeORhMx083
4iJumRMBOKeXHUt9T3hLB8Ej3P6BaIcPDbnjaGHnU94Jy0XIJ4DCgwJED1os2rZbjfBDw1g+Ds06
SGt48VBTaPYjZijunHwR83CJqcQmSIOgTEnoBCwk/hLBJVYlpahsfRIA83Z19LAch48kGGQn6yFI
oEwh6EC6CbXqSQEwEPwE81dqX93o5HBf0Q2D3mrc+qI0Kgm22vYAYd2Z8FJ0KvAIlU1vdxQcWMYS
UVGqi0Uqkq7focls8SaH7+wMyuyaDqRBoEmoPqr8Uljfc3saIPMZ+S1tj0Z5Wqi8kVNAtuKh/Mp/
yxIc2KP1Xdrunc1EmBbtbtpE+OZ1iCHvaF9Sa5Mr8Bo3dn9nEcniwenYMRRMVNbR4c9+aY/z8JSx
WBNQmtZ+igmgUgxfiUwGDPcuasSYJ8/lzspGC+k4Hgte7NO/c4hOKmSv1VwcfuHew458pdlA98gi
gbRi8Lt2fMttc2PmvHzJSh+sTcg9l6WbwkOdWItUKkI5fdbi14pThdXx0ns+mw70xHx/G32w6QFE
gaSkL/FAet2hJIu9ie8ji0lBy2PLYYVJjdSxG/90bZ+boeMbPfFnTr2LnH3MXfmhifgnJ6AZtAGQ
+Lu4O/InRqIQUXbRfYCSoz/IfjConjTtTkeHiDRdEv9s+1CH26m7mQE1QudtHC5pqXaKdBtQlTDH
F9a0fIC0XywWKWtEDRDb5o5DWReIUPL7x3JPIcul47pxbnB3xuvYkYrUblSQAgxOKFTs/ANDxToO
MNTheK6YpjCcV9AT57jcOlTNzrAr/4U9WUKM60OwOTVOKuwNcIKHkJ5fCXZtO21GmxAFJpnVQOBo
hmtaNj4A063NyDhomi+OeawZd/htTJLBpnfHY2S2u7Fjs1rvLOU1ajDqjQfaul3oAO4PZzDp6iGI
CGqG4V1ZG9f6mhmXNCLFYiQwskn05g3hI86yZajLdX5Nu/3U/euWgYfEV4xhVS8nBbxJF/dwpnvf
yjxcNsUhV0hoMoojXB1xqwDQhJq0k/whoeNXOvVS94x2aGtU2sUES8O0Z89x23YQa/qtTU/Curdr
P0uAnHd1G14CeoXoU0bkUvgzGsfLW9CN1um8B0R9WsKj0Q6rMdXvHBfR+r1dVFdjnHZafU5K7nHU
OgFFe4ex/U94xcyBZ/bPSzD4c8opnRv3aXBEgk17Df53WxZ3EZEt7OZq4J/aRpEHYeDz+TKpi5oJ
5m7/5tYnk8TO+sHo3uKvsrmk6otb1Ouy+ODBkRsxluUmq93afjPiEhNFvmGmY6CFQUWD0DvF18Jv
R6z4EZOEntI3kaQ11h6Sk9dJBzGF1qdbhYF2GaycXq2ibP1IqtSflweMgkhGyYv31Hdj7lfCJlNx
jXqhzuCb2kWSIp95Ht3lUWeAjtYKeuIVFGk748ohJIvlCosZWfqxKCGJsSw/0+5jDmVp0nI2gInH
Nf4JYHK/KJFfM4RVrlX7TRQOrT/J3TXAIw8/R473+z7kp9OrR1XFL3DpqoiaOyR3qltbGvkbCNpE
qR3SHwoSTMoarX2eLfWQRFexCWnT86CBY0GhQVUl+jdEaAAVqCwpp6yR3uPecHMYIGJGENc8tfsw
XNB0LcWXy2GLIRxIb49G03ga9Ls8fBtBoH9h1/J0lFwvYbu7BYq9qnkxAgsvl3nUtXsW8rQ4RA1T
eY6spVBdJap1LGCLJSWF94vaJjy+IoMauVWdtTOgJ3U44C6GxqcQHAI39RnPJij4AhuNfz+/xR5J
kLN3YUHM8FtHYSS7KXAMKK0rVljMC8WzxmIvCUjYhD7BaK5qELmOZJowJxKEWd21V1aXRQ6vCMAJ
lsu2PYi3FeUPJtZA3wpATzL3AEvYILegAAgQljZ0CH+V5pkVpZi38jrB502kA29RqXL8wBoMmR6r
VfNm0QvAXKehPeb6IaZP7pnGNJZGTiWqX0s7KZ5xQZpHjkBCeJOEhRp80E15jQLw1fW/qN0rTnMr
ZsxE+Rzd4D+aLSpe9OXEKI8WKqlyY7OrAqnXg8ojUG9oB1+fCZOwh7PBo4ejg4zrMAbADfKxpTIL
ESR6vNP10O8NM4Fblq8qvV5/6cONv2+VV+SjWMjor1Zx1MoHUZkzORQvVH5MWWaGn5bVbKKOL8hB
e2D3312DkMGBxlO6EHQKzFLMjFmMUBoX9kOLTymifFLYlyrhLYbPTyvVyflq0A8RTwAQbOfWrq9Q
V2IVuQzUhyqtXcBhr+qE4ZCACiXAJAh8qsdbQlR2VGog6xRIUCCaCHhtXH1nmdhGosyPax8Mw/IQ
QxXXHBZZobXinlhN7gBf6r5RLW4OsOyg9op243rvlL7PaiWJzP1LMVm7OSAlW8d4FqMu43vLyXyI
6XSrGgPlXab9UmFxGPpxl4CvQ5HX/gwgHC3txZOJnnFcFq7P2Txk5Q2h58QfIjwrOcUYYL615jEZ
ba66LKhqErNpFXOAOCLVgCmFgk9sf1RCB+ZUIgziTsdwC4EsZublWeFOy9tLWqMTJwgpR4oVW+gg
w2pl1i85G96JpkFRl7VWI2BKOIv42ajHHSxD/APtROQPqgkVRUbZfbGc3Bn9ht6ZUeempdhm/NK5
h8RQX0LeHKFjzxUoHJoKUVkE5ScInHHa5EwRKu8AhYFuAsw7kuKxWQN+WJfAVPh7WImKxwINcZuX
m9okZ8l8BhXuhd4/ME78HRySgiXCIq8gUMfNEUpF2+KDlV06/58tblO26wnxW7pMq7YPQRqDowad
IvPPsTY3qosgDDyrR02rMqeQ9X8yfHbhWcvDZwuOaAFxtDOYCHhEUoB/YbgjOo4l/k0yQPDIXi1+
iFz2DWq5KYBlVxog8k1nca9V02ZukjU1UhHe9Nol6bxal2zTs/hcAKYYWLJjse6ZdzHJxz2/gJ1U
+YIlAVBsMCSYJJj2RsP1u5jejh+R1ZQw91CBxwioRwFacuW6Lu2vObHhRRwZvWbGghSGhSbMODl0
PfTY7BMZc6gL8WNPE/slFCAD7j4NZDtD7J3KpyeUMuFVI5/lQmpYgNU9Rj0QRQj5K+be3yFEKq0m
oWbM7wRIihVGAHc8AAUeGPQFU3tpjYtoW/AFzQSQoh/o435jBu9l/OqRPTM0H4QWkvCFt0P9AH5k
giBAjKXUOelM7Ezo2TNMUhl1bvcqUyy7Rg8RtncGcHZpHGwGW0Q19NQ+BmeH/Sj+qDm8WtO2403m
gC2w61GmGuFvFV7iGLVE8qchTXhrB1rdcGgR6+NNG8JvilxpMjmZTOcs8B0s2gmTadrsoHihW7o4
LRIGmOYtpukE7xIT3RgQP/bdzshZ7LDSSA+u87cbD9wWm3Ht49cMae2ACoyut24TOJd8AzGjElGN
5EF37A3T54kStpAabTnqyu6JAYbCRqs3w53KuEdhNmXkfE+DJLkQqxdyn0+nSokeE1YgC34SzK6R
9yIXlqjvOS/09t4Ax6BUGogkniaX6ycYGb0RecBozUKvHzk96gKyoBgsI0YSQhG/Q4om26QK4BgT
5L3F2j/UUWIBolUR5ZT5dI8qPy09ERZ5LsVkz90KxTCbD5+RXe+QBMxDeOcgo6mGJ773gb5s5F/D
xaUtRFXcZ+HAlIH8+uo6gObpGfPDeCLru9CuGWfsrHxq+pUUgUx9jBRUYqhd+60enOvoGOl7Z/gd
FuzU013q9I+RbWz6tD1oCaS2299QeWIKwydR8THm5UzsG1IfDGL5WACYPNDRL0nvS2CVjDvYMrCF
KgGE5Ow0bH57qKa8cbjxiWkDYtCbpLyItFHXsAUvlyy8gV6BhcRewq4hSioeOB/0eckLZvw8LK4Z
V76cuSYZEbxwYAmx3HQvnihKu09vsyweB8k6YqQ11iOD0Xd+rAqbYeIgm5nVF5HjEeF9UJVFSEkN
I2qNhlDz3jyTBkch3cJiaEepESBzmScLlnb22jeMfOanwoJ+AB4jHiA7MJPHnP8XKcyQutM4sruH
2o25rUvxMh4QT4KYx5AeSwHC8VN181pw1rV9bYDAO8udJzZEwuEyGl67QaXHainL//HrFwsaUaRI
5Csr9iGu5612tMx93p9L7zlbPhSyBoP3ObLJFbLXTf/qeaMfU91mzk/mfFTTA1M5mIs98+k0/Wcd
p3UeQGE6K8BRU7YZ3G4teDWLFBPPxFEbMV7FofRiNW9Cfk1ZJKvjjuhBVIlcBBxY6nDWkU83TQmH
C8awbT2gBhjYkVRhgT9ghFPVkqv+KpHq/JWIVMpo0namffPUCM3Ks+Wc2Y9RvmCnJ+LT/PGolUgH
Xo9t+9qRqxITxzO37TYEgV6AurKoaghRf5K3ui+Cbe1xyJjY/EBfB1+K5uvQ+HAl6adZtVcO5EcT
Da7IukaU08QcUIScq9be9sFN/ll0eQjU5qLYeLzwHs9o9x9P57UbOZJE0S8iQG9eVd5KVVKVWnoh
ZOm959fPCS2wwG53z0yrDJnMjLhxDXMIvl5R//BQ8KE6MdINqSTVC4ODFCvbDm7xAkD1UnhvuELM
TGYJ4gIwrxHuRyxqbRLUkMiLHP+0GaCWMkS2V+0O2iFmsYLwIBP3QRNIOqDrsZvFYKb4O1DgVxca
b1e6zwPbZW29We0HGjnWVgmNLSQQRsxf4fKuC93ksXyXHsKbyJEilDQ+050sWuWUCZCNehCtfeh9
2n5wrBtkQ9wIvgWWYsIryJibuV26h5AC7gADjSmnTaUhOzJm/mIhS7QghAaFp4efsSkn4HChNwWo
3aCNqrICm3Sh69A+j4fJg3wEuglWr8N5JKK8ojBUQEbhXpSUsULtrfNNEuHGhGd4Ay8e3yFoM9AD
BufqVssJ4Mi1o6X3xPt5H7b5yQcRR0Tsrabo08LhCStD7oxNnSSaEQTrYujJby0Gpi5QlTplW2oF
BcgWeURaO0vmuqqkG63tcjXAQxsA5ZUxf571+jliatqk1RqvEurXF09B3Noxzu/ukiMkWSEu+Aed
I4NHDxVHRqiNEOKpizo4znrrLHyvvtbdOwWGzPkY/pXZr8SjWOpGFr7GT/AkZh/sLnLu6/o2K0eU
qLSsrGZBRi3yl+ecIX960b2E2YJaH6Rf5jzVr3GdUshxQo23Wn827UtkZ+j41lCGNp1doiCnWcmY
0acYdcJaSwmo2zO8B0Kk+xGUWEzgBNkWWB1tALQNCiXQSWKDa/8VGkTGFBVUbdT3HdiuAAgGdJ7J
wv9J0U8DLB+sLlsDVwxmBsMIKUJzoOAoJy3W4QO90gNQtqCAwi1Z9gkYJ7lTLvW6fJRuOv4ZadPo
2x7lRJXcjeKIRQ1szYEVFxB04NcFCFC4K/ALloWCZqtAFiu21DDcuyrbIDEVOwSqIu4//47xrAvW
pFCrsKerBtJqZymkhqgBP2E0w6GJpsPj/JVxkyCtnUojxWIs8MbzuQy0/qugulK/bbD9wW4CK64Z
U/cLj6BtHoP2QjiCNNeEGS9ykFxuvygPkhT3DOC+7/aje9HuRbTESOpj/jDuwVvw3X9k397v/AG7
W7s79+lleukv8w0V4+f8E/0bnv1X/9V9nW/Ds/7lvpSf+hs4xWnR3z+6x/HG9bc/6fjVT3qHKHwg
He/TfzVuJcNH0D9wbJJL3mkF4NG77Oaf4lvx1r+5V/hTL4TcfA2/83P+U7632NQs/dfga7xRI96Y
OcUP8hEV+PMXajHeiSvpL+1PfVmfsDfdDFvQspOzS/l/t+22Fr9OB/OToKTgoX63PohgWLufM7h2
KP9znxpjqXgOE8J/VQIQUV25rNAk9srKWdHXraIN6SOb9rk7pWus3n7GA5yVk3NS3qX4xjKMjurL
P0KoXCSrbBUvERgtsHHa2ruHaONdKbyO6Q5c5Diuzb2xLU7lllb8YVgTRPdI7Ny5OOrP9hM2neti
42ymI3GFZzRqB2vrrPtdck3OiCTP0brZonzZwG5ZED9/yE7B3rkWx3pLI/SOEHPx1iyfrk/Hjk/w
aj8QhoJVHkfRolnGZwxqz+kZ255NsbP2ygb5DfLUB2/j7DHF3HTH8KAup1290B+Kp3oDIW5dHfuV
tYf0sJyW2A7s1COcpWv0VO3iB9ySSdaDeJqfp6W+TJbFWqfZ3bYLpVlbDGFmCu8E8wYEPkCuOnOp
NG1pKSEO8yQ36qsafo6izxmXTqVCO/IfKtl5woPLQ0CWqIUtgGFmK91/8e2TYYLLKMpDRUs++dxL
d4HQBk7PzFFUlSugkZn0XCeatv0E8MmcdkDUNkf5qvVYiRQNeD67yk8HW8KPgP5YjDOnPJ6HfvDm
RF+AVPyZsxCXi04ld5SDw9tV0w/QL6dbyi4fov4TlekM2VDpGOQ6KzGgoCRSMmyDySbG5hNvvd/K
gN3EnvngMq0qzPxprJxwWQTpN/GaVQ4s2WawF0aNyj36BIl4SLEZMoTOZdvnXKMnZtyLlupB5ASF
3z6WzrCDKw//ABgPyNf3EE7DoB7nEwpHYJmDyk6BT/uqb1X2USZt6rc0t7ymjfcEyj7Y83nH4B3L
H9gxOht6hJKCqKIqojxZpfo/zx7o+20Z/ceIIsZu72sXKpUHG3qVhYd0qj815qUgxqJGtkNGTsN5
FZJV2Zjvgrhw1uMKtpSg9+zqUecWeKWDAsB07FXgyzpDvkBlM6IXazcGsioGc12vMFBHF9Nh4GH/
7XAGSgWOWza1xsWJ18KiC3FCbwYvLK29nS5csLkCiv78Y/0YBmFV6b6ebiKrBOq0MP/gblYpsDhq
926hxneTh5roLq5RAAQXNPZrrbvPZpaT9nl1e4gYJIUB1j2oBsSj+mLiMd4W+WOk6kjQ0lWAArlw
vhqmcVVy1oyPFtBM9ZhWhje/IdU0hGmf/TJVFsFCM44v7OMIaZcKbQppzQ9BiJXHV9KBRQ97BswY
Kf7ZnaSwRwv4vzRHtvnruC6gw3NOeJ69ngDqMejq+xtgP65iJlUtUGlOeVliYiyfsjk1aiUu4c8x
SBKaEDpKA/DEApDQhVhEBUZoiQIldjawV4fEHuKtPZnLsjiwvG+j/0+jUhJoQNof39p59FZg1Dkh
v13zXATbWcM4XiGb0/ulflRhTgc4WZfIuCIz38GRotJU1E8OMcW1sCH4QFbPw+AsnFYBmcPgqjv3
6XjtMH+U5ji75AQLtlg+xMFehCeoI3QdJ9YEWDmPj3wLTsiKRK8ygUESTluSqwDA9o5owpw7F5av
Hkgd0L4jDAiZtZs/cfNURgoFHUw6yqmQn8SIPDexRmSUq/6awBF5oJxw6ZK44L4ZF0ZRnJlbacVd
FLGiG9bIa542DkKaxn2aGV0hkWjtk6mV644uRA5fRTMQBxM5DcyJEy7JTUp2kYRAmh4nSN7BRjTr
5IGImVhbEEGJ+/O4LF0A2weIWWhCUXUnoDvKaBBB2Ky92tq7zUKhIzaaq2jIXPoEBHsrx8Q35JKY
n363qUGWzZvDQYlExnofcwOlQrwt1HPbYiOWb2oce3DXEr9mXLEG1CO0E462MTV4TOmFR0llLypB
T0ZcFLmARcKUsdvm6LEtaY0xcnRNMNzg1+upezvytpFNpXjM2isLUU7JJr7XSrjd3BkX3rTf3GdU
UVlQLVz2B9Ok7HSzPWonlquPZgpv0ANsbSBqgvAkyYXUAPaLCqxlYuQ6tHtWa1ZvA2XdsNKDe5f+
E9TNTAFeSoLwIJ3M0OXIfSi5ULKXyNwX/gUzPm4ppChZejbLnBqePTqWDAPqaZnE4J6EmdVKV7bz
dC6dEKUs6UUYhuumckODjE+TspugU+jZU0irqEB9o0MJe31HSOoxGHHnLlZcjRS397ZE7Nldkiy5
1AETA0djqEliameywe5K6rIc6t6Ea8V2Tsd/ud89VN5MBZ4ml9HN32EKAIYijlTVr7yuH+mrscZE
G1SZUDqIvwUawts9wPVJjBFCpbzDnynnDr9biIwMtKDL5k5NzlvKOkCV/aH1v2OqrH2eL0g08NP2
DYWIrl8cPD9UwKEef9i5qRnVujxhHhY89o8zkvXwqsUlTHxtMccIQ8nmtjMEQ5BqWi3Z9yZ7XTou
RfoyUkw25OcM9lMOB2lwc6JkuYBhc/Hyu2zBIigs9HHVxtRjeBAl4EF0ozOCKxu1YkcvaQ3loUdu
3TMuw6CmGauFMebvXEpGbs0rqqB0uMlzwJ+6yYHzt5eRaUo4YNs+9RrDKE3qlPKTidumDO1rCCu5
nNJ3l9ZO7H47FYgGMiLbSwaOBLkrsHDdYuCqdRDl3J1m1ERrQQ8C6bL4m/6U44C9oj2KcaAcyEnG
plhnWMDWpHMvMX6exh9aTJSnG3nWM4thLQSdcNY2WVAmkNl4PCs0RWnFYACiYyie4gWcvdTB/q7Z
6Em66gXQpw1jcKoCCswffBQT0ERa9sEh8ooxf8mzJDZ5BcRwvGeUZZ389A0+ObBzktzEBTR9KSKY
xTHQfy7Hl82I2uQVqqE4x066dXNgM3buISvlnJvhsEIG5DUrlFycodhBr0f3TUBFCNJ4O5AEWq3Y
GNQ1ztiYHJxq7UMsyhIYv0NLWRWv2Pws74YvkoFtfqZ88yDMjLoRlaWiHIXdqav6kQdRvm0uDEke
yBa1oJZ+j/PFgwZTojrLbLYVLkCVHf3kI2CLjwk7TC3wrts8MLeaMKPzi4ehsx70ACZvdJ8MZW0D
ZnGwRbj5RfaPnOIc7XLRJPKgVNC/tY+JFCRRszLA+mkQQ1VZGU9/9VOa7W0myyPiK4P7LRqskS6u
Z4fVLrT7BJep6En4U5rUdGToqwVgNeEh3pJ62FnTozk3y2AT8tNj+tUnS7W5RJ67ahqKJLREYrju
LnvoOApB1Ji5ZnuPTiCviThuYZI5/lZuJieeg3WY6MYcolGIS26iwxwjYDGwMC/gUOBYyJSuJR8x
3mR+/UuyoBlhPmUxvMS2vrKtZT23xxQ3BOm5KalU9cWKSdebbpmNmDgy6IPTHYP1ddO6p4zebqLV
U+1daCBpn9hLjd6HtQdKGE2y6Ydqt5LVoibdqi7LDV2bdyiJc4mpEQPJakaqK4xVBiIdDFyui3P3
RiITedjkYs38oPyesJAdJK6RB3/yzivXOZ26WI3cx1ngv33EwEztuGytgpaC61N8OKMHIA53ZeKp
xXgI+eKyoFxEygPs61tfgbvVjOhQ0xQMA8p+MFGNpgC4W9YR9EE0WD3UN6SS5BpXTEX84APQCija
1DHC9PO1x3HUjNNCnltmkVt5kmZoUxks2gB2ZY7bYGDEL6nSPzu2fxT/ujz4AAi4VTrsMnwTgOS4
XZp9LKY/M51VzGalQZ/208cMbi4PdOBB7y+gwd1DQH08WhhwLmcVWJDSSLafhWuxdLEuGW5SqcRI
VACnZBUoBN7cOK0dMqzQWyhM1fx6VzBWYURdcd5L7qh5Y895GjEM0Jx7yRyZDKd1yAxjTnE3Zdae
GyOjR3Y90AWtvoCTJECj3XwtMUOTEY6iH31kFF1AZlpVP2aB0PeUS20RNAOu/C81s6UCsoU5BcpI
MhgB/jkukHR+YD8nh7piEIq+6wk4zQgVNBnFudaL429IZlsTjjKnybruioNTt4/I1pxNupt0ciH1
RyTznn6G5hUFMLfS8RE2rMenou9jX5XmENoxDLsVvpt4bNV+e+owuk1DvsdACUdL5cTdoemQHV/J
xrtnpH423bc+PZLIV+TP3oiTENsc34Roo202b/V5J5Z/f7G4AEMYPFf0lrDgBvQAKN5Myf/oogfe
saAshFbATCKq7ra4zACsjt1qcuhyDXBSKfLSq1ryRbHFB0qsYL1PCqa/Q36t8WIs3fkxGP4N3quf
NifYUGlAdxk8mumG9BNCx5HkAydkqII9cMQPpCZxz7EHY0SirpBACQmCziuHQ2+BAVYgUTYzAIzk
xGFNKjANSMxfQIyR0w14iMlKSGOB/sSIeA/z1DKgELoAoz6bFDWW8B8VA76Em74a0OaE4qBmWAtH
DjIcv/pM0V3luboejV+P6Urvt/LhpK+1odkYFQp+z93y5FbaB7/yxjpkexc/YO4RJznZyeShOAxX
4CljfiWabr58Zzg4WqAE5IViNcX6B/EL/duMRFZ7G2HiE3YSE48tYYRBCz5TRf+KAz0m9t/ftoNx
j3OMMEMaQwWDMuAuLg6cCp+1AZpfNqccU1quhKp+0L8ypcy8V8WINh0iFA32kXcXYFraloSDvpqX
fWQRjMQxiQLA88ZNFEwXNAQ7NApN+NZhVWbX6GIIHkP5lszf8qMzNBcTpxCAoBreWx0MxwnWOWiq
E0yEdFmHSrvV8cHLjedsUjat95sROZDAPjeo+LHedOL84I4rQ+vXPgOlodZ2vh4xg4XCiyk5g0eQ
UIXdM1sP2JmNR63uHtKbbmy5sLBGANFbBLsNLCB76OFSBis9UI5G1txpaML4Lj6wflyiYzCo2NUS
KtNzXd9Uilcvms+Fp35HUwKrHVYZfFQi0A+V4j2zbBDCvsk5GvTkaMVnZ7iwB5bKMaZcy2qYme95
C9xz1hBbYaW+iIkA15p/3VScWI8ldT20GcvymfORa49tOi29OX/WNvI8jPON3tiaYHDD7zB+VQ2W
oNii5PHBeJTFXdf/1JJs6FZfuN5rCnm8SH5lgTRlsGphT5YjxMH8o9NuWECsm5l7vbdd/1R/ISRL
zIvB/jmNDPywA9XCj5gZtdlPMNZxpcw/SttbBp7y4BEtiX/+U4KOFZwosbxN2/Qbm+CEis1nhg6W
MGDQRATpK+tcb3eN2R8cNT8jGpHXVjvMnjxie3uONxNvCEQE8UfBvKI0f90+Qm0MeAB1EN8sy9dR
51Xw9rp1wdAqtMND630PfyfDUvwfs8LcaBo3WaBkKBFQeFNx22bYnsQeRJs9ng5lsJfzJ/aCXWMR
T9Y0B6f8Fas7Namw7hfINoCh4pBQ8TQPLqsJcNFjJtX6kERc4m2ihQvjqLgy1kof/6p2Zo1wRJEc
CRy0cGsgbTzC1dpbt9NjxpTDTI5uAhNLReCNGlDBRwEFp6rDxaUUShF22+hHO5a/a3tokaD+h+fe
eus96C+9joAnRJpQrCioXN9nQzt3EMjVQWVOSgvYjGstY+Nz542JibQz74ziPHCMTAB0XWRc9Iit
WW/oNWgu4xl+XbfyDNrrJsRkETEAnCBF3zgdYmcsCnCfsivkX92wyEfCFqg1rQoHvURHR6w9xC5A
J2BzkbLfx4ua/C+Zf1LYulIHFiT50AnoNwtWBSbBqXpL02QfGVd7gD2vwin9yRqXaPdqFZrWk1c9
WzFlSqouiVZy+5fJ0dce7U8Spv/SrsP4517RkCicJvKREtjlhY7K/7Wt0a+HerYZPOQHeO1p9lur
V7gOj8jV0BktEzM8ROykaoi9ymw+mv6PGEBlSbNKoGt4GbALfmiJsRzn9mGylR0O5T3CviH8Hvmt
ZQbekKWbQ5CHlZlSE8EgY9wdasSJheTT/Av0b4fLWlscZj3eU2NHC41vY01Ja0wLjC4IJDc46BwY
x9LJ2nAFwSgyRHQBurGBnD/MWBhfqI670vQX3ATi+TMKbzA9Ie4V66mrdgES6Ayd01zS6BnzNnzt
K5Li7WQ75Y9Tx+R/ssFFvVOCjWGP/dXcL7OMUtsP/k1lCGs9Pg/5zedUg+C2HPP73GFGV7PxJgXg
gOh16qswnlOvIWGyXDP+tqH6dea4rH3tYLgkR/fJah7aW5PDHWliZsC/uHoUJvPvBuCAZZLr1mLG
yUmP7fPQykyQb4fKuX9pgq/Zt1ZRCkmmxW6UJZaZ/9hYs0p7oL/pP+JRWSTl2grGczziEmLml7H/
nklYZ4RXMmkikkVM08XKgDYrLWGT6Tj8TWg+rWirQsecjGuOj3bZPdjejzF9CmSA+4N8iirUFxhy
fpnlJaRuAcyosf1UGxhc3hme4dxo+Ba8Y54kNhwTDFCbdm6s4Y6GYM/wVhrWkUGzOs/YFfRQvpVN
F6E6ZbzB9ltDIrP2VN2R4ezwHzS66fEtdP45ACBZ9A0TJhcjrkHH5pYRHfWtnwTL2S9uQHxYsMDj
XJFxqADxdol6oLntq+YgBW3IGeIZwdp8SmuOV8hM0r7Jp8+kRtE7lBDaFRMhckBy9Op7vlvZG2eF
m8hMymDn7o1mhf28faMm3znQuDQsXpOKKtFuF5qbrwUD8SLzMe/tlfhKCo4aMb9yxe4Id3L4iMJZ
9CiRHerfnOljMOD/tZHWkcZ4GSX5KaeNqtqeiTWz8MrfYb4wEshhPUWMXwmDaAAbmhnTNn9ctobz
ETRrH2S1BdAp4uWUH62aQSSEPsquP4sSEE1u2YqqAryJLFeudPEh2+sMQ4sO3wHEcow9txRQfxHQ
DMn9nJhPFIB1AbdXx4JX3eXVHYDM5D5aYbJM8sfx2sQY3UHDUynEGwYMU+0edZz94/QlIe8YaiwJ
eGGYftduTjwJiKjRHEGAsBHTcn7NtuxKE96sLW9TQR4cmIyWFAbh44yRz6CL4oP2IDp7NLAkB2QA
Qh4zcUwSs+lQTVhwU9eOpAgwsaxVoAQawEIOfvgcmVO8J/gm0+gKXOuGTsT4VUsXGqvSXFkYWvZo
Rpwk5vK+S9X87XQ7kNnK2WYxgHaLDVLTbhRAa0NpljqcPy2AAMOlaTycYcJ+axHzAzQrmEmjtTs0
vZV+9st/HpaAEJ9txqQ2eIiFHWKIVq1AlEE26UI6M6kDdbrEFOELHzFirJ/3UPoARMBLeFHgUwOc
SIOcqp4sIIvUFe/2BWJz4mGvXsskOdoLpdpbqfa4FYvhilkdqDPtGwMRNLHdLoYyQl8W2PRJAMg1
5so6rvqKfacGJCvloMS8kG1HzxEsycrTr3qHjpgqHpgZifFV+nqGKKtGHfGsU4HCkHz4jP0HZ+s6
ObrTVdbhnpHwMOJ6AlQKAaJeFU71iicm06NwJUrlxMs21jysKx1onlFG6hLGwhUAcqgYizrRSdIv
xMGgC0D9eECleJfqHN8gBYJHWYBOsptk9iN0srb+Mfzh2KTWBkr6WmphC5JaynkEcYnza9GYtPVu
891l8Tqt3c2Mk0E/uBu5HyVbmplrwGvIQKk4fKYdUaWt4mPvVvfKO7v+k89gaIJmgLkbY5ldgfVM
6c8bO4BP5d5zq4CIClA756ss+NKRyEAKcal6aEzFpLwLNHRGJzz8IgdX337bWxMmcVj5tsCTvGWw
chlml+0HLoc0KAim1uFmILSpVLRlj9+Vl2Bu3f8OMB6oxNuouZiev4yMcI9mW1UIzdJ9WKCPqQJP
DSxV0/VDEJEegrOKph/0mvIEE6Q5AMGE10DuY1ox1Am3ObdpdC8A854tlrowFHjyGxSZVEdZt5Fe
3wRxsm9dh5/fXweM18IqMzCGLs6ywITJVkE3UcDuZQJRn+IKUaUzEpCFYQMVzFyraN9O+vSGn3YV
uZx7v7ZHpQDHVyfbyzKWAyprnxKmgaxBB+KTTaOd6hBmUCE8Ml4UAWTWt4tmnvlKeOzNyVZWh4zN
mE1pAVVsVizT5AckR1QCkQ+rW3uXRQ45szFumfYGNeevx4v3AjL9lYqgVIOO3UERr4fY2EVz8Vqa
2wSTRI1egGyODDrkrQHIovGnDaTqbccP/5+geTb96d9jXEfPqWmsfXd6slTqOJU1wNCDgU85v6PZ
hSm54St0vYGem0NQ0zF70RY5KqfnyDffAwz5dEbGKQF26Dst7ml/8sjU0NF0aYifE/0XjKoefgV0
hkoMIUoNXSTMjKhAi+H20ChNbx6mxwPzfD8fCAz0lhE0yIzMnem5bi9gBcDHG3JWqLgC6Fit/5wN
4WpEEq3040cFgloO4VqsImU4K9BKW1DTGiVbBc5P3GfcSHZS5xn4Rz3Z+GYWQ/EYgGC6HfgyZKmc
09uhiCD7gqESb9mI63+Ezw/lJxJPeBtgsAluxkYEudZUQLrIT3j1W3Sl7UlmnCVAIVQXUHSxiwSX
ditlxRkha43LaYfEB8BTy0ivNXaj3T0EM6b+kPX193RKV7MfPJdGeGxKdLPFr8v392P1WLXzQpmy
pzFjcgA7Ui+fdJfh794wvDep4ibdfYRYf+pRlLK1b2RrHzk6LMrbLv7B65aQ63cbfXrd52upX4DQ
Fx3KVBs7V63e6rCgByA7d6g2o/NTAtKwztsYi+vS3kJxjpxVEHT44b5jDcU+xHEagDPZ+oKpyTry
P7rIfIji+ElQfi/7LbtbpdFKl6TFW28uHCgixqJqiysrlEaslysMPVGbNtaxhTvg7Cu49lgzwb6e
l7D1ti3NRNhmjBdfmviLEm/O3XUD4qJh62NBPAHgHUtErlKUN1IACNvHwnmoI9ikqIpThzSICg25
Jb4YhTtdKjYkh93SBfrjELZZfH7C+uFcdPpKuKYco1OZPVnxF1Ce494DJoAwYJUVBJ9v3iUfmoMe
3DgFxQHVwQP6ksNT6tia9N8KY4VBece9njsTevkOtQpo/ozRPvmKzgC5KcOtkhmay7tWJESFFoow
ank/6V5t13xy2QuB3GiYeIWRNhrb+8nFFXTXar+CcvEkSKqA3BqyD4yzi3a3b6ZtBReH2VM5h+wx
WJnhj2C72yArd6Prb2wEKqhFnPwk2DktfUVHm1I2zuOhd360gelhQTIg3164CiG13dDzxX51HrQh
ZswwPwg26Vfzim5Xai75O60YP5LIwKehX4eK5f5/GNlMNy4D9c4UBCdi6Z8oa6XClTqCHZGbFc83
mwepbg9T5LwFrATGttI49pw3Us33ADBV0FG9/JOBQlrMDyBauPz8qS6GfVr/uJC2Pf3FxL2zAdqO
khunkKk3AEvJkhpPnDcN6x4SLjPAH3MvXqieYs4e3edkZn4mxT1HBWNQLzW3Do5l6ovCDKtH8C0F
b/05Um1QwVnZhjknOkxmOhSVw4j8ixHITFxwwodrgNwTP9+mlbL11Q64BHpw/8mwXMq+lqnEX89+
D0oqFGpkKdXlZ+lfNL1FhuluZATUscjJbZBi3mBa40GR+Tn25ZNUC9JXYYBB+/fno+nrR6LXvgLq
F03HYQEO1hA3/Cfyg9hqxi5aU/vTjgDCy04GX3+IqHjBfXoOnj8LauNkUPwr/R7ZAQAA7hTVzXAv
YDzEuUDVSawn17/KrtZZDfqLeilkUFlC1Chso+WPag9Yrx9nBmUQfEYmqex6HhQ7LcI9TRoZGevh
a9d2SM64G3xhGSrECQZ69aU1wJco3qi6I9PeGRR9U6JzhRCi8+AylMBNDlgW2ibgcKFdEk4JOgAK
yfjZEB4rOM2bRhAI436UN/MARV/ZxDmhsHRKwU3hUJU6XucrMZ5uUdIMt96NlxBihMaAj7DcDjYX
PkpDd5NR4KWE3PJ82kN59fPzCEw7we3nAspFs8vfHFuenO7DI+kLKgA+e++wWXmLEfuiQC32KV92
aLytBn81maK1RFEFv6pzy4zDkH7JcLhQa6EEzeOPLEeloGQ2oR4iFsRYlZsGLZGh8S1jkpewyMnj
IxFDequThWgsGrgw3AaOppzZhN8PqO4IfMguGgYknIAFNWxbSYbypopxWlRCjqmry/OmDfcGk1ji
xwbIV55yK2fgczxdViNIBvFPtHcJ5I1KDoyjlFSAb1nyE7d76gcW0swwbjx5fvoR+HSPnC98vRSe
KbsjTrIcWlNM8VUwgyUGHD11meGBI3Hx2oED0CGhrRjp/BhzW8im5mrndJADAoRxDR6R7DAJw/qp
Y6FEH1OOIqB5byIXP35AXAAaGSab4dnmQJmi5OGqACa5dBd8Rr6bDUECKOGjBBssufl4AnIoEQau
XmQdC2IDjSZklmIMP01xlYdcPL77FtEXc2dJlUKfLVuaQulpudaTjmk1gYHi5C1Pk+4vxQUxRyhq
qMmeTRcMnlXB0zbEwbJg8u29BOo7R1BwaoLxwePaaB2sGZ3hkbfBG7aCk89m1Mqgo1yS1mEiRaKK
omiYghi74vxuKU+dByXOYb99lJk5OOlSYXA4c2P84JBQBOfuj5OYD/GTTNARc83A2QGpFNjYBXcP
oZbS38lKZfBF+CJiWymcUJMobb8KaOCJ6aFhaHQSdAGMTB/DxU0zbJhncA4aMQZfXG9UJjiJBSDy
zK+4iPynUgZ47qM3feG+Xf2m4VVkQQyrZUJV5RibvAZQeKdgWgsnyoXMozt3aTE0Ip8t1dyNBs87
7bf4r+N/6jrJws7UlRckx1Hf4SIE1yrA+XHuIWhSqsCLjpHAdmG87uAsu/NAmv2FfVtuJwNIjV5L
uEAhyn/H+YfzHX0np2yA+Wg5O1eLYMDBWeAoH5/lukyGfi4TFbeZC5bC/CpmrO3gk46jrRB7u5gC
qKP91HogbsxwRwtGJweXztZcsdC799bTjmwv3ESesNzKt005CSmKO9i2+cKR9hmhN+xb/pbq0e3y
jTQeedB0OvgkUp+Y3ksxY9tkMBrxUrWY1tQt2wiWT4zswTGiHw1r0ylmNEV1Q/pqCe32N2zOUmM2
wS5vXpFfdRk8T/MipT4vGZTCaMaZ4j2HbODsfePIehcVw9BzBpLujvgKdYEju072a0QomWGFe7+e
mS6ckVvNm3OAphMlSNWsjebWBeapa1EXbFhANbk9Co5Y9sySyT+wjpBvZ3Kcqs6T7CghrFiYXSZP
J1PSUjEg6qPVwwUJ5rqFU0LIDocztZE7G2USDoMQRLgkCHOimoOWD1dyHI20+ODbyZjBU9qUytIm
3g5wFy7a3lPjqzzu/W9jRZsyA6YmLgQGODQpmP4+ZeBs9meVcFjdGuXfWtBV2aMJgYImc4VR5uer
gVMlYOYPOZ/DLCKAEilvjcaxAjCU4wfqD7yQnvEa5YpUXbwLTaUKUavnsOaf2HAJ3IOQeIcPRp0w
4mUpbDxuC0M+SjjeCT6k1DlB0JLtgZ0uZ4IMYv2qO0prRrOcQZkQAodgL6O52+HOU+hMGPZ/hFqB
F21sYhiUmmOyNbEdqE58LnFX5gu6YbPvYPxwgXtzI1AgF1d2s9naT/AEuGc9PILUpMoAOZHThrrZ
7XchM9o8mddcRXNHSsd2ZqgvIGHHECyM6hdpDpopXZYGDwcQBJgH3JT5rDDNEz4BLW5rXzolYt8z
l4LeIFnFLU3ySVO4VQ1bb8idpQieLbZx/V3q4zbTFjSn9phRB4LLtovZN9IFTwSmB+T5csQaAH3Y
RTqEWRZk1gbA43AXaozqA1NfNMOvrekbgZCgJYwoFR3fXKVQ8mXFCy+T2f6AX8UcQvpU31sk3tMG
IouOPlNYMSYClIynBe0Mh1XC2JcGiW1cQyUuEB5/dKCNHxkDp6Iy4FnuEZGX84ZktiH9HUAgO+CO
ZuuT4I4ZeoYLILWJPN85LJpcv8MbVMEum4tPJyI7B/tqXNFvC6pT4a9BSjenqdW5p56irMpSTHBX
MHyEDabjHTwbC5H0KWLUjtgDVrHLKRLktxnKRxt/ce3ZPKWQA0TsEoaCOuKQq2wo6IUEIgM8iAcY
KQBlkFWc95Shbix7De+edC7d1kefMa1hIAOoLLN7k2R1Gf3KLZBBqGE+MwrNLRTGEjfBJkcuvBQm
C4/6QMRkIMbFkxGuFbJ2ZctOwcvBZnHAndkUFK6QRjUBeCEolhyufvrK7ZD3dXiuO7imEEeEDda0
l7K+pSUcIzirMVJW+clOecsKcSF9L7DhhUDGS9WYFAjxWfgoCsEWaHDxoHPhuCSquqxtCBWAFuEe
v8gm4MsMyOrRV3KKOFa1dJgAjpp3NXOuuFOsGcDSf5EADBgv9YHeHRGZLiNXPWOypwW7JNkpgWju
iGXBzoxNMTPXJtd3sItF45UHEdZi+7ZBOQ028L+RgJYPyHF/AmWrYbQpSTQxT28k7R+zohReVZdk
ezppE1o2V0v30GbKng5ixDnsGs8THjKd+6kprxydNMA2NZyBY0Mxrit1fMXaIQMJ06LtpLDFfw/s
WCErnxXHt5cWHgtxKnHpmE3v1lCPKll4Am2TgUly7yDAYEvHcmAuN+bkv9hQTT9Je1qANf8RshJh
L5g/Ar5nPGpU1cOEqQtOAJAxFK3K2NFg6jBmRLwWlGuWGKRlIapYjrVhzUFOkGVcDicpSPmnHsKE
0u8QPMOAhohj5jjfZ4jtFtSWOca8OeNcCiGcKbA3lafebcNdx4RIZzhAqmH2m1D0IfLMaLcBUoX+
xAFxhTOdC25Pl4VUVFezrRYzXctFSMDkae8oP7Ob/D1QDfB8SiU1YSTPImHWyxjgwVKuLRDtgFct
8gc0XxH+NTCBFHT9PSIGYdazbi1OmCE/5yNZMNnVZsdOKc95nz8zkOSHdPmlUOoN+i+ffJPXCn+7
OcafAn1afKdf7bB1YRa/4q2D5lRQNhXK0uISC4dT9jrmLlDT5dLKew8zmCQUpJmB13AqsJhirrLD
wgR9aCp2YSh1OK5L8CYhwMHsf6DU4Uk0acsEuKcacZ+qmHIaXyQb8UT+bHueBLNztkEYS5xTieRA
bRns8dEA4TmSqBrphzhHzWgltPBYgnWgKLrdV8qDT5UjhCo4VHR3dAIcd/+xdB7LjWs5GH4iVjGH
rZUlK9mW2/aG5cicM59+PujOamr6djtQhwfAn8D4LEA/iABDFgCIwEtO/FJmyUap/Z0UfN/dMuto
w/joX9qJyTyoPx292RUMWrn3ksTWSiEtaO4cFtA5DyUwLnMp/ZX0LFnfE22oQtObWyifkL/Q1tEl
ypEZEIbbyVEd+JukObvb2ku+ZkhnkABa9nl0WPM2waYi3KXArn12gfYJxINHCEqh9gxNDD14F3X0
8L6VMUE369bjdTBv09DvA2yYvcKmG3btLGde4xIaAvlU23S7xqhPQo91YPNQuPpNhnx14IIUDRwX
ReLSBw9vRVyxkU59RBc+DqTJzTn0d7CtE3vtrvGlHTs7+yMu5VdOjpSmQB2Osc34VbkG9THNF2Pc
f6lquPUSZ2MANnEqyQ+jtcmZjuFQMxkcbR94IFRlzKoVzMn6J3cAa02W4BB6RkjefLRAYAM+KFHr
qcVM9ltM2PRJ1IUeoJigIAaa6JSQJ1OB2XCbgwB28v7QQW5K530e0m0QflclioBqlrlBxmJsOMQ5
4Wjko+WitjnT0pyrpWkiYoMJTvdJ8NGNpHVjLo/Ak9C6n62h/RyCBEhzZF/YjRrFqEoNoLVHH6p0
43vGnJ23NJRcsVI8Rwq017qsNwGNAoZCVs855jCyjQ7Ae0z/tKI99egBOaNIXt64aCj0DldYjA6n
4nB0NEeDp63lUbhitI3MpdGvCjoQc3IxpEEldEG7bkP7GlS4FRJT9iqvLat/MVnOZeXdhcCRHT2x
QEiN1YJeItONUzaZXmy0861JX8AtL4Mln4U0HKCDZhr9o/uukSXyXTwvXkZa/xNbwbJzbYIR4ofW
ZUEZKgnCO3yfBdXM+xS89ElEyllvPuKUPfDSYfSYrO7UDnAifJVBcQ7SawsUaxv+PrcxvrSchoky
252SHIATVghyA9wO8us70Z6A26GowaLDbdsei4T4DsT9Gs+1v4mXYMAjkadEAdfpW0e0FKHVaIFZ
WjS6qzCfLp7/7lI97OldEKHe6wBZDUIy2cXXhUDqKCuJd2/YofNChx+7z9q01Q5sx9H6TeEbu6BT
iGBTv8YqXmUwZA5D3zAQvs5/nvakdmdF/Jg7vE390WQjk8cxYsVage06u94hCgx12HLANFS2HYDi
meY+oRtyXLQzAaRjvRGyIePIZB2/i+ojVftMgqvo5aBmSKetz4T/a/WHwc3A2Mp6XII6XA1TLwFq
SfzQDfSWYpYpPv3sD7E6hYH/K42JQauQQZGFUFBjfQg6il9SMMYgEIy7d2HOfKWK0RV+airrucy/
gsUa1bBOAnx97X8zRUEjQ9+ssnSMwtgVcB3hQbDG++VHTRu1BV2MoAQM14JcglHJtMf8iQ6vm1MM
thXNEgvPYp91mgHLcticCQAiuC+R26Sd4GiPxuChcC5yeQrXpJds2+FDM/1mM9BPCNpkK/HWLoYH
H+4tFbF7/cKQUVcQ4Gyvt2ExSMutVAs9NrFleJNpVkyEUQ3oYaPjeDve7wDjOhI+4zAnAKEpkNeI
ecGcWy4QPqnS+Yh4BOBHYQdXA/OtkgrmCvhjxjt/Wht2wr7Sixm2JwtaA3gjjj+TKTtEKaphl9S6
5hg6aL0YqWN4S6AxKjISDUoQOEqFo64Yrqb1PYhTubox2fQkH7h4DOIy3PMC0DM38OrARwKsNemT
kAEydVO00KVbloteaSNvS5K6JHITlyKrf1hMBk5erD0nv1qEniBDVptNC07s4TI3cpHMf3aiWaLQ
F4iKsXP0rw4WHTQWMvC0dBi0Tjn4DYVyGgL+Hy7/7IlRSY0BsPUeKShrk+Mr1o2nHqCj4Josi/5L
/pd3XmZagZ9M3AfSLCTUzoYayMsKYVaHt06CHMiVoSRlo/UkpEiXJFvhqrh77ThdtqVBdAfPITBf
6ZVePc1ftc6eR8b1qU7IOeEEZ3M/6ezqBYGYfoWSlNl4ZIXBSMKva3ULXfssoncROYcNLiUo5RRH
t3bRSyxtYCp8FlEF7ILBFr8/06c0kry0YeutOQscXCX8pscP4ydpdws2JjUe2V3qT29iyM/IV2QJ
JZs48mXAvXnHH7wlI12ATESGA/FVU134mYkTg2YnYJph1ATScbmk5GRabrKazGQtIL5Dx0jjIaxg
L90UyJNhTWeZy/hAmEAWgXaRybcp2qVLFOLgvhbI2oEhlpAQC9E4hDRBwA0Dmx3k32sxe8G5V8ri
n8ZS+B4Kaqa1GlOPimo89CpcejMsdTyB/DoNIJn1UVZ7X8XZD5y9MPzg1QTA7UggtZX8prg6zDHh
UDjv+DE1DYCqUHe0P31FGpe6a3qHYC0dNRSZr6xEJxP9Se5AtM42uIY0oRO9mp12m2YON7rIyZxX
wQGNVMVFABTM+Y0YeVRUGjLpBq8THyfMTwdKNlZH5NhMnUEue5T99cTvHSF9bCDieqyd9LuCPYP+
WfNN4TWIETlQep0bOya9/l1AB+kp2uhkEW0sVLyrf7ACdpFPICY8KjlaauOuBZEdmnNH0D8DIkyS
sKykZkD8cvO72JNATnowhoK4Kp/6M5KS53fT1WijR0E/BQCmv43bQmZaEWWzmViUdnTu6Kgotmj4
S1yE0ivwGmbK/CiSHL/5yOFQJHCJGTOjd+ZqCpjdER1ps9S76B3xNzPqnWGnVUnHDeC49DDa0J8N
UoI8egWVba9gpzrPNmj+Uv6kHnS4sO86rNby+jOY63yAtNEyTsZajlyRBaII6SZ8sQwINjLHiDZP
fhspJXrSbRNmagUpgx54O2P8sSlcWH+Bz2nfMptFJ+VPEvfSQAvCJj9TiwxVYPee+GnV2bOr88xS
KJoCP9kaBQhBRLB58jjVzdvkMJ335LCU7ngY1Ctw/kSwOc+7zca3gjfKHIZVYZ0iDrHFdQ+YmCqb
nna3tMB14c8BL8Ui2uH0+JNJkbdRzBOOeWWsw3ASjezp43TzO/IsTjNCVsCTLj23OfnlAKgeXIUA
YsZNRB9jM1GBSFegHYnHP+HpaBn94eoEJ3myAwJxPp6Ys50rN5H3xwCPgDrojGTOkQNOBpGvXS10
aRa4ekjJDyj599wqtV8SXSI4h5wpj2bUP7X9gKWBAHRWIFZ6iOKlNp6F3OQJa9h1OR8CBNJBsut5
Yxs/Ns7ikkModwjrcwTAah0aPvJ5pD8iO0QY8J5tzFxqvDtQVOCB5sAOyeDDwa2ZWzsGAt60dPhF
6AzQi7+/J9kfny1z7qCRhe9EuzvXQMG0pvakB+miTKMrdavhfkXHxmWqJgV6af1ccumPHFgn8R6k
f6RMywmrp+iU49eXiQfaQEAyXquI/5LSDubBB/amBYdJhjND+n2V3WHglPyICZ2TvA38AkLmBqnO
/l3nhda8wmPhu8aDaNFmfDWaPSJGcC8J3WXlKtBuJx2bTUFvHgAwiYjHIYIZJOX37kxm3Kk9Jhs+
496/cXU2xIdhwmhV1KsGOZ9m/C/vDYyEzIngCzRoPucppxHkEN7ECWpE+W5GKrYSnsCPGYnD3zxk
hRbURPQrEIN4jOQbdp9uheoGvp1WGb8PY2/N09MNH9sQFhA6/zr+EuiJqVtwApJEwr4+juRFExnL
ZyLyEIF2jV8ZXMv+tTD/4om/qfdrJvEysFYh40fGOw2h0HvYXa3iyeLMJeanLzn41zY8tts0m9dS
a/PjOH2IV5pU6o+YDoPlYSWawDkikoJ6jIXc6IpPQRB5I2T4RrZtg8qRs6fcBFqOBtaI4QDx6rXD
W+B7I5Ds7Gznen7iSGFuBB+e7V3P70dEihwvVXWWzDpWjxIouQ4gJGnisz3Q54u/CipqILHIvGHD
oUZbWuKiFVqJUZh+hHi2Hvj6P2qaCFWTbTrdScAYqR4uoksB1gpFu6BkEV0Tvbfwj6BJg+E/CHUN
i21Vfw7RYiWtdHoY6lf2RIBOBiDwkioESBB/5TAlIC1immU4V5HMIf9g9QOJ1SswlZosX76Db9+U
+UOPGAypPUIRFeBDNTJMsdY3bnTkfqX8hhHYuCY5dXvpdxAcRBQduLiCiVHXMYGPDzF3UkwxEyax
hdCQ6cDizzibOTYx+B/HzjagChYVlod5//KCM5XGxg038X/hMQx40FSHFGygImmiI9CLNsn19SWv
O9MB0aF52pWLSjvi52ii5NEo6oM/EUc+HBOst0q2c/RdKgaHZjvR4ri/co9kIMVsxF36+IGEpvRw
9lTogzgXIen69ELs62RJj7IU9aOBs0ppsp3gj1kJWk/OaAbk4NGwgjfWXHmcGgq8AG9t5m6lkuA7
uPOL/KZ0zeJIYG02myD4yGI2Iin+hlwdocL4TfQxeKbdHehy7HHeO/wlQS89kJnwP/i1ogDj4Zry
es8slFbquun0D9WAaeEmmEYynwBZpEHTVe2kdJJYUOrQKwyPPdHVOoGDRXCgyq4E66Yv4voX/U07
/DntpUySTUGwE4VGiBI5Dy4/LSvfSj+Qi2YkKyD6iAjHaP0WhXAE5IgoEbAj3rd9teHdouekYVaR
M/YGftlox1qknTDm9qSvGWsIhhZTMiwIMJrgofxoApuJdHmqt2wSQOb2wsoBnBT41zpEow2E473g
4erOyGQBXAVo1Hntm7MgfsBgEzIBMXZCwMksJLrsmIUgPBR0uDBt5tgs29D613nXCpWC2x1ol+QB
k+QGwkzDlrAHMOG24C0WcNnBDlzn+Q+xxyy435iUN4DOZkTvSbvALi0EhUx+DDyk/vIGZ7B2c0gB
5lvyR1EXXOhUKrKRMl5EP94EJIY0rzbfEjiIcR2nbScrVSWT1VeHlRNpRMNcJ0zn4MheOG9N0A9K
YkkAiXxEtaVuVCIxeIZ8aIOBNIoFdfJUPd5U0mxS2orbO6ZcJpus56kmf9LUp1yFRm2+iyYFSLaw
0N67xq/QNXx46R+G2pC/z7oBnqT9C/UtQ5TBeb5BCohM5g7J+O94oPnmN3fs7inGtTwLaDXpuing
nlxyzc1ieyJ9qoUItvYvSfRahX8ZGAiYJnCiCfRMm2YVxK9Ffy7xjmP9Orb1UaEH9fQPoU6S8SLA
+TSZ7BZ/jTX2YYD7seok5KR0dxksC9BhA37hnd36V7QmyXx01WBrtvGhAp/hM+dkKQz25G+sXd5R
8lDG5OI3yloJ7Ed8eiyFZ6XDrZ/L78z/c3y6RUgzGDUr38zN7wAeq3iPhThEwz/B4BBMtfhKm9pl
+ea7P1tb4SM09qDGKC+JvLSIa4R/kpdew0fZAwaIfnmZiYgXcLwew+29KGh/Tnya6NKShg/0JuXy
PuqZe/4fD3kROCiGsRKJN5Us2YOKQKxCESgm2QHIcX63HciuhShS0j/5mg2uhH5EV0bAnCb0pBQX
TlNCh7YxrKs80N7SF1lnbQnSu7K2kCjLI63OBGotHd0YqwucqKQLkn3JMi7ixEq8dvwbl/NbhdnC
xxuaGo/xeE+0AHjUrG6VpARaUrZ74kFkfq/YqUTOrEe7NTo4BFYTq2CljEizrZQsQPFu8q5yA1hC
25jpmWq7buqNoX4UwDvOq8SPqMWrPpHSC8BA94TGXKf8crvXyktoKZ/MfTWEgAJFaRBxS6LrAwLn
HB+RaWyUZlVSr/g48LjqKWmh3KfUW7V5Et7BG+otqmRhfFMtWmqKBpH4nMbqsyiEQNeDm0z6/+XJ
QGvYZ3jRCmlUPLfi3IeIVMwQFRHqeA3BQ7sH4PRocxQwEhpyQWWlKssfeV3AYWIO0jdhmy67ioQ/
9DvWRwcllPWvMrZlNIqpfyaAEnE2Efn4fz9l/hLtt9j86d96HbaICiukjEG/bYP824hKI6nWQjvI
2947gXAPgccm54kcSgBh0PyS2iXXHJEgNvcAUo4xxErHPEdQ80ZKkVDtwu3EJ005lGwTaariX1/6
kgZiI1W0KOCJisUqX9d6dij7vXx+9G0sMgPTMeF6BMua1ZFtO1e0pgKz8LbX7rCONczlQC1iBDEH
bFcJHkqOVYYautPAMHXyrxycbu26J49E2LcxDw4+yGMPF9P1n3IvyExYI6B32o5m9YEpMfyxIvYc
m4Djj5W/5oFK10dh6apn13lJQ3XHAijiKhnq+BdMAkxVkodVJ/NGOjwh50gDLem0kT1mUXmWz5zU
LTFU1DwzYWH5mm595SnLDK2UbO4ZwieF8GGn5qqj5kwowpNf2luOb9CaT4REYqqo11zauum9FOTF
En4iQJSMlyogPlc/OgzNuaB+syDg7uIkBYTAPhpjv/OSd4/FFwW/MJoQUU2I0hEeUFEx4TRLwKIM
1KVizLDYekKvk7i8LAEgE/mToOGeP6NLBNjiyKfBx8BDRDgdddeIy416LKVaBIBSH1M4AXgHmyuX
1lzqLygXDlNyxu5yAu5RLfjXkw7vmhpZTRMZk/oSgE6NpwvdR29eScwTptntHwuKqg0olplI+/X2
U6DRoEGs8ClctgTyigq9nB95qJJZwLKFwaj+GSQ4SONNkwx9SevYCCZLKgA3xVgTbZvxOLyy/SVl
mwvhG+OWS4ZcHr8a+lHeHng8EUMEHGKtNA8gmo3/wv2npMMFCQcogRb0N2kSmLMEdRmIxMJwsJaG
gkaws431/KMo6LsrSH/rUz54oQQFwdBIqyiKf7ziOmRAQbPIlCMDMf/N9qO3kDlIqJmuAH1Rjgrc
LVyqKGU5KduQncANAvWuBTfihyZRh+hug94pD6pNDcdVQ1Da3NA2gIQQbRiLkKXGKyG9MPmFLJCL
gWysCha8D8+iBrRU54kbsactEryHnyxOP6iqiPWKyT/LCKZx9zr3GCsPPq5P9VVlsDPhGLXzasbi
J5YQwUgl98ptqwtEihBf0d0crR08a7zDehVgNf4NByQWzFZuI4SpXK93IXCc7cc6W0fIWQe1vRom
8V/eQHYHmGO96SAPqpqQ/6vNsXNJkej9J3loAhTkQlelM52Qv/SB3ZuWLY8eXCeNU0g2QpYNS0xo
GL9R7APeoM5C4KosDQqh3Gb0Z2LqIbFAOniDq0ctKC/5H4ip3BQDgiExeuMnWyqA5FbRY2AOsE5u
kE8GgSmvKgII7lnBTyLnhX6DgDTAUWZOQrCZaiuHWHCaX7l1jJw7mvmgpuk3x61uF4+FnR3kXeGe
ld5cZoA0ad4r5g5vIEcEO3aEkqiK2UJKCc9vHeoudl6uQVEEeJI0Fm6CCGaFSxaQBZUZvzddPyEE
npqtRIlBEIVScUbSt/8TePxjix0GMUAipCWdMCFMXD0ICAEERLzkmv15VLqld5zBI+VSvnv3Apvt
jfFBLrEZIIxuJ4jYy2NYgC3oh4KVAYYoAgSQ4gC+vs6SNY9Bmh1y2ndeUKBjAdQhXk+9Y79Koewb
NT+KPjh4qFhg62lEGCjuLmvNawBk2udvafBYsi7ALp+qcVt9VA3rw+HxI01dgkUvDS1FQX7VKMh5
w2FUqcFdqa4FrhI4RB3r7UDIfmG/qE1wiei52/FLLimN266Mv+rhqFsEuLAbvdlIDFKgo50ST4/Y
WLj+YDB1tKqQ6hU7ONUgXhojYOuNxkGpzjYSr6Z8dYNqrW71CgVkuy801OxbThJ1YMJySo8SIbJg
3rIDIoWabtUqbAGv5+RYiPOJ2yQYzJPrRsyGVB62Bi5VDnxcNd+WLgNblb04YX+qidcd9eBks6PJ
rkGqfi2M5nmKiW3S+NNEQtMRrK+JeOidrWmhGNDDq7SaFOy6rZ8TrCUVeWmm/pDDTrLUbLpJhTRp
80abA56F67ra0TeMHHRyqvQrNP3C1r0HB9jaKcvfQK8O/ABLZHasBHtyQdjuR6JY8Xvey515K3Pk
vwzZoqhgJmc5D+UR7nJGDJeTrR59MR3wRN3JPA2MstKQisK8DrhaWCUe5/k5ccZl8q5GaON8MiJ2
OTRxSYcYNwPzOY3y+B22UDp1sZAZVY6ooGdK27EZL90Kacs38b1yJ4W6xYUCc2XyvEQ/l8ExFFwg
WgrWo115JdyaYEK69Ak3DBWtcH+HLj/MlKJoftO6PHpQf9TEPKjGpWLpfZ3bK9Vzd6JK19hCIJCT
pop1DmfyvRdmWUb8If2v3MLIf5js6XQkqgS9ESjuJ+7QKKWNYFuTyKMaiwBQrB88CmoAWhFEb3By
QXDvXuV6T9p+03n6yoiwPEFNZJnyoE7EUhWooErgpG47+DdGD6E3yP5h0/dnP0b/z00kgLEF6GBW
CZJ6SwPK8GdUNDbhiQ9OACIfYE7tWfdEI1duRLimxsTFFcvGPrbFL64+hy9QWYS+2WN+I3bkrgkA
RGVJjySTzEW6KdUOMAmGSxXh952SMa6OQkpac9XZbaF6yrNcT8oE9Fn23nNluv1DZMUr0dGgCgpl
xAdec0BKGO4JbyB8HRpXr+XxwJ1qjf6Bik00jsCfYo2w/I+UDpo4cs5c7/YIiHT3Ry7CpvEeBYwR
pIrbbQR3D3RC4OmpbSwWpPczY9plfeYK41QWrOlqA+IheKI6ygPaOxGsGLGHq4Ut3TneWxQ0r/yI
CREKwd92NEkJt/oLAzic2IB9Iw+v8kbNeLFTtIFMHhFovMv9LtE0lvYT+KsoMV9iQJexZbOHDqus
LRwbLSBCl+lDNdM9nKZYv0weSyU0CEFf8SvJCa+x/qdp+rrPkpfS0VfJPxBnYHDDewa+9IlXYCSR
u88i2/rB41hFWbdKgbvBcAx0TRIoTUGWtwMZCU2YjSCRMKpdWjUssHmz7GjjkAuWvFB/pWEcmPnu
2pxN7IQcUuXJA5UKgXO9dDpK9KnJiN6AINQsEuXQDW65q4i7pL5mNh6PtxQvRs5Qn4+ymIBN9RSd
IndWnax1KOJ/UI4HTUlOcaGhbOp9+j/n0g19LjZdtL4cCZSlE2RTHj1KaoUI4yh7MqzAz+bYN2SS
kNueOmYGJUFGxkIUw7TkFMXAj/aqsg254mRYrkObJd0UDZgz/wYrxdqNX7YMCzEZ1CROTDfcF51V
bjl9d3on8JBMzrcaw6cYOR0YKvlCGr2ca+FiUDfDVG2BDlBYzflTAU6GnE0HCxaMtSI6XODHxtFo
yAuCY9yrgGF5mD0bfL4mkaCiaSSpn3aPvH2arUrBYiV9DRoQmbjKP270ijBDAIzBtTZ0bsCsQuwl
tneRwqVcCgJCVJyNvKyanFluHQZBRfDP5kSH+WiUxlZaa2m4ZJIWwhERmjxGwbc6E5wZMCiZe0gn
2W7QftKpZZa/YKU7wwxjF33sHB2CAb+PtrfsX2H8JD5wRrciJ9xBd0rkkPRVEddHM7DXhBs2m6q9
CN1MWMkOK6YYDWh/5edn6JGoTfA++WRDun2HgKC7X5MLnTMkg5Sg20SvLiB/iKKCdD2nxBDNfncc
lV81JnqFy63utFfUN2vxfLtjsg7ocqUcQYKx+fJfktgkdQAej1i3eo+QieoFmlOQKiGbacVEebAK
OkKA/2zTfkPSJ3g3PwJYArFQHiTz0BMnMb2p3YjQ50OIbWE2Vf8lZEsIvU4EIi0S/5GECA/6k4aE
1eQnr+Kj5GkDibKRM1gxEYWCSBQbnakXxQL3jGCtXUezb59Hm7Uk1hHmuHEgftmtBEdIWUkAUFCF
C6SHukYBtYGfleaJ8RmLnmpoYPC+yPtd9gA62TNztFpgLBTlvnq0mfg78kPFuaCYfzgUZmvfQfqK
egpYXwhJGf/wKSETZTEx4n2bDUsgzD52pZ6dd0exs/0nn3fZewdPy5vU8UQ9uAWWQOTWObP+ibCP
G4vJSvoouJCRVnoYahkPWTZ7gFxhtDQafyf8mIZjNeqrXYfHiA+j09DMAZbDVLJcfgZyn7lHoFT4
dZEYSGicqpfv8mZ0jrnE9sptQWEN+e0UNKj4Pkor/bbs6YqJXdBnU/1hCyr5JOhnqNKcBzjMOiAy
m0fuW1jnN83U7wR2kcNepeGumpO1qjtEZg4bhWtWbCsjC3ZChnbWaGyjIF0lWbdVeNUN0Nn6GJg5
wRmrNtSQT/H29bC1mDp3SpdIp/dl1fqH26TnqrE1sApmabxb/G7GUXyS9Iq8AS6qJ8UYt/U4QA4y
XfFGmqJesecNUQiGxjZwmf/b8uz2uOCJ5Cpj699kh0uBt+Wz73CJWnZ5i/N5TU74Qe56lmgLn9AY
V0kVmFR9z/UhnVTLbx0kwRMaKgWL+1JB0iBgHxYRkTmGmJ+Q/FUjQjuVGiBlBZWwkMA+8TGAIUJj
xzgXTToVSCafkiifS+QbKxMVPaiPhLKKK7KcDMJJCTm1tXeNSdQpCSxBP22XYL72q3RoOHCkUxJ3
Yx3PrGFSnimGGDWk9XFMbH2QCIp3gqKNsDLHdLul5hFsbSzl3wlm4vng5jNkSrHw86cGSWxv18sp
vtTtFdLEGd2XDue2ihYXFe1rDYChJ/pzz3NuHGK7ki3B2ZhGJ0gq9JXsTOn1k+6f0JOIFFneRpGY
JpCDGUE4xdbKk1XiXdkq+MDBcu0l3X+Dts6mcBkU3rqjbPnFiW1aaocmjgBetAuT0xIMiQ7dmlgN
zlUZsxiR2RxN/r6ATx3N5yCCqmWyF45XOmdiojKEIzceR8xFKoZ0ubwyj14n07mlpgHUyV0LyebB
u05hfAlcF93QymG7keKQh92Y/sHWGDwEoqJ+GtnV+sqNGjH0U45ClqZG2oI2ilG4sqEUvDHyMOwA
3+i3jq8kBFNX1WRAHIXfD2sUfojDkj89+VL6dt8TSlcr1g/XEZ4Z1C2BMRM+TfMVPBjfno/Mt7rb
ghVeK8lbzflJBVx3EhZ2UQyEkHZ3FREOgvKaiCHUCVKCBZ4wo2DxraY/lrAOKLvu9Apdmo2nuget
mSKNKb9Z4UmIDXyqLv4ovDLAOlIPjfpXg7gp0vxjAssbAJdl4G8xXznQnDooK5E1ZEccYu85KI9B
NhIrdhQNr5S4oBZttICPCW2iyyjgQYkXrJwPkdewC1q/FQUZwnDtKK2RoaB8QL96tiRO1Rz/lYay
jT3WsXrVxuYTMqinTRKv+ekSc9oxa9ihaCWDM7UnJwOQ1YbgsNYDkYpEKjg4ZEBKu+yAeUGz+EEJ
AMu0DeiVm1wnsuQqjyVLCxAfGdi7lN3VBIsyi5bWtjY/HFjknHJcp97eg5PRQCLIMmKpMkY7zX+s
mLGkQWvwaej6bgjM4+S2S4dxY4qsf4U+QQM6cBSJsROphotOgL28zPIV8oDGvrKLGR49XARpQdL3
77ARTUJr4Hl01sLuuIP+NGfEJzvflumSWkWDPiRrN90yuvugJZ1o/rjrYcmXNANh/NnqPmEfDWAZ
PgNmeFvFYcIzotmQoi7xcynol2nap3p4s7tv0UgBcQOAog4UJ/yAPTgFveYoCvxtNKAP7jlq2n92
NL5G075YtG6zTQTt5NqXPbNGc4knnY7IOIXqU+i/A9N51GyhY2qOKBZPPnC5F3wIGSkYpUnagd1H
x8ptjpb7q2bigcQXZYw38qm2UYdTgofiNWd6qaIZdw6KvXXeUoYB8HQEAb31aDffGXtcjABIiMUG
ZQyCwzdoURZMvL3WLlVMF38MFJFLz2+6rwIJAZ2ciQMRAcTk/CWI3xIoaG7qpVlZOyZReVDB9DdO
LyC2ApkJyFriMjKAIAjmZ0P6hrFgztguxqvTVMaH4Lm1+pXFtAgRoYnc4owipYVVfr70Y/0nsj6t
eGJgrkFhivkQB2fhr8wyf3Sg56SZE7ZqZoipCXAZesL18q1fkaVClKHNq6nuPP3dVNZl91ay27df
O5axNhE8CL9mYoumIRKwwQiwX5vVrmRoJD59DhnuAb0ERxMIPELFIj1/TiDtmKJ5sc5spCxa+9Sr
mDmhZCpujSx46roJmRT8os7OiOm3s7CYISzgNIFw3J0g5J9xzwpZr71C50mrId9BCl6MphVzU0Eq
DrIPscUJbglkOgcD5HTJ9W8sZ9AnzJ12NTFCoUAlswMLMClAeqBeJxcwPLraaNvxFtEXxQggUFM8
GNgAHUStU4P0oxZrm4ajnD5AJqf6SeRVFqQ6nbqM4kxMcB7IfdA0OKCkwVkH1cYjGrc42f9wXx01
W134LnktoC5g7/CNbvziFMlSzKBsmocElrgDCFV6cMAKpmc/hQrhJACqM0KoiD8WcLWjjUChPkF8
l/mJThQ7x0Ossku1/2oVIdskQZNvRNtiOziQ1UVM7EZcK/uIxag+ufRe1x+0MnsEOFlbOD6j4pbX
w0LgJBFu0MXP5j9LUCVIOodSIL42NUw2/O5NUD/WAKWTOSxmKzy51cv9yzGAZzbTYbWMSaklVxvI
gocm1cy3ZePfn6Qotf70qFUfPa2ML+5AXkiZEGQc9+X00CbquU4SiirbGSyiQ5iSHP+vTCd0FhQq
xoZqqLY+bHnW/YkWQPp0tEnYfwAuVln2g1BaqhuHz5fQbsCK1HKfiCXb4/6+NzGxz+pvfRkwGrf4
pWgTHAiWAFlAPLWbnvWXlfJiIF+KdKTl+HdZp8hNZ/OXxHgsoAbQxUJZW8rdixli6suyK0yIQAwj
GFVNgpGEFwvH29FfqyTSxW7y6Jc6huujBzEr51iQNc4kH6qL6cez1O1/fklsi0X5HQ1LlaxPwCaU
O/ewhZj8AQciPL5H7oJj81tLDLKJnoxOnA6+Cj3EsfRHMWPFdEiQH3vp3h3eGgnG64tDDwGn6SyB
Ne7lcOFzPlKmiawjWlOsZAixbIWmV/3VGlBMYIXEjhdt/hUhK2eZH8dCuAXZb9ko6qM0OwLCC+CI
ykJHgy+cQmyXW2TBVyJNT26hPdvm5+g0S5u2MpnZjGh3y2zyr4MydJC62TI2u4NJOtqEXcEKf6qK
di0gplaXHgop0ZMtda493ldo4PETIarfW+2iNpwDwPfNG+sVPNueQE6KTx/RqBAFyyHQq55UjT95
j2s8LRD8FtEDpdNs3eBDCCxHeJ4ZSzyuIXHR+R1y34Ri4T/3bDaQvqEa520UVyciQvbKJW60fcxt
yroApHjHhiPhuxn7GrSzU34S3fcyjD6j1lmPz0WVsj6jtX+cnCZQZB8tG8MK1dx4/dHAaqFcYMb3
DmyOjMYiIdUx1MhdIx8ojZZI10KPxCwmETtxN73evihs4OHcCOE2sFRhqO3DxFrVkjk3mn96MIhB
YZW7AXdU0z0NV5gpWBD5SVH0OrwSBOSCrfX0V9EkaV+H5ou/IxgYz1G5i887ZBdXeY3n7Csn0e9u
yAxYosR13k/JFmk+C/ycTdxJrJC7MoP3Ts02wgTWo/0tNHaMwyktrZNOcmlp+6Agy7QKxaCx7tWK
jYgtwUvp1prQLOGmmPr+4MaU1BSfCS+EU7/1dvArJHxaoV+j/5VE5hJd9Mh63iB/rubyqf2GjVRY
WdP1JatV8gvugXMSkmaFC5JuHpCSMCQ32KjTGcxq7evlE62D3pCv1C/6kQ3qLQ5OLgMwnP8H+CTz
qYoItPNYcskhlykTKqqo/0QOKtEEnbJy0A/htTg0Y/QyUd81OPnJTy7td9Z7u7Z4uSdrZ7Ns4iM2
xEq4N2HZVFKaEyKSnxse/BgHqxlrDLqGu/jcPIc3ooWgxrpjz8itBm+RvQ65ht0x3JSjthRwig+P
bOI5zoCujL00bJ1hL2XWw7JEzazXEjvGejvVplOg5oNZcDBg/XwG1FglUWJob4ID6cHRsuK3iRy5
vkXiaxabdrafRN1gkVU0sx+M9gGfY0yVwM/HJhFSMhkDYCYUVM0aHU/oiNfAW9oFpNJ7witishUZ
YkaOpGFMK7EQDHiL6RScfFfaeFb1jwQpJTPzxtHSU0pgtFsgVEho99/jyl3lU8lWNw+qhNpJ3wBr
Ip0FA5zGNOnRkI6iVMCcBd6BOcUidKbw+EVVth8QQE5qDelRbkrWtv+Zq9o2BCGpAvQ67Afiq3hA
BY36CsFA+D8SHF61ik0jTCnVl1OzoYfiC4PUtpso+Rpp263ilCPj19J0W835ISdBxST6H0Q/Hm7q
PB4bDKAWWWp+rqIh3+mMJJkvQJHAnbNugGDaBzWerw7cGMZMFBLMLRGWorzH/20tpF3pHeXmRuV2
JApwtNU3XwEUNkgHMsyctztkdWiILc6n5Wpe3LdQwXw2O6/ypUAGsgBvFZnEPjw3QTlIXMxp+FaM
odmGEvpJVW7dJZQg0jy4W1IuKGTI/eSR+mCfAhu3Oq4dsi54++7uxQFcK9ylwFh2yeJk5dlsw3c3
xTBQHpMRdffOY+qJtZVqhTuryx5d3z01QX4hVnsp3ZCqATZHRDV7vU8uJ6E7PeYJso/n34nFag3V
3zbng9pVt7nK38nha0n1HOh6xTpo+OFPNzVvVbWvu+yZULAMJ6nWAcmXkb0ggUMfSq5CV1QdPQbH
2o6w+Bn5j8Q7agjR9Xsvvw1m5VEqgs2HJraLRCuevRzDbqt1yzTl4oj31qDd92GEXAWuqxx14Cke
YoKkPYaZasNoK/1RnzTIupNlKutXvK2O5csJQoxT8VZ+AofpUM/IxmMUDsHCuXTPyf9IOq/dxrEl
in4RAebwqpxtyZYcXgiP22bOmV9/V/kCA/TMAC3L5AlVu3ZAv0DRvHeMHFI5jChjOoihZBga0Huf
fRlP2XRijMPACZCqmzv57SUybRqz52pChi8MHbE8YEAy+MEqAMbRshHjtlXGxcHEIZj8BZfPmloS
50gEgy56mbz7xvma6Qbw4TR9F3kOXcldoOLlZ2J3uvScLzfQNkn8JzeSQq+BDRYZHwEOW8DYXkLU
4sZ3sOoM0N3UpHYEN0zTNk14hq3nY9fJJSXZiz4Nmnj0UcIAtvo+afUM1qYWj1GtoWxzdpaKG5ut
xu99Xb4FGNoBhB1dG/KA7BG238alnxeibcoFqbEkFSgUNq46pQ5B5C3oSGdwcfoLnYOWX6s5uE3Q
gQqh3EHccYN+VwiPHJCpJhNMu/p8XO+rl6m8RaH74ky4TCBylHNDjsVSBk+Vq3/L3xDkoDPDncKl
wVg45PkWkfJIkeuTfRpLiU8hnA4L01V38n1swovC6EOpX4Rt7aDp4oCciJnrPTS4f4ZUZaT9Kyh1
QsV9xY5ktNI/N00Z0A8jRSv1aWOme80OTmh6m15ZJYgGRcDXGefIdjauZph4VA+LymYCo/ARkcEE
e1rXDjXDDySQt1JzzvH8L3UJL8zML1XtVnUCiGwDuTEjyahGA/+c6t9DtNNalXyraO2NpJmW+bJX
jqNGLlCzVvJ9SjofgwSfVKQAj45gm2jOSwK3zQnMTd0lhznzS1qXgEcVHhs0IvHwo/bNDqAa2msZ
VlfxYOvyD13Qvtnc2zSqWqVsQI5Uzb1VGSaTCJSc8kfyfSRkBCcpbPzqu8RlhIP3kpbz0e6tTVJM
uzivNgZjvEn5S6QV0zUV8DaLy5UEjDvM4C1ekm4pe9ZZTOki/FlMDZcmYVa6gbOKaiYIwJ1VH4he
O9sZDv75ITmrhatv4CndJ3ruPKyeAzg+fo/c2JcRE52Lccs0JBl4fBclvHLnQUTXoS3bx2gB/GN9
WQXTpSoopWGcodaqvvUGm3a7HH8ErOF6jDlc7RRnZZAsbkdxH431c1vhEDq8q+64Ghmh6tGX6LBN
684QvsSXr5vh/fJwtD5dqllLlhdEafQ/HEmjOnlLjMSXkcPdYmHd1Fbus66S62ylRyaJf0YgDm4q
VRU8USre+lI8aYxNh2jXxp5ZQV9QK+EuxhGRZIHqoUw9/lowKZhsDdSmZAfsW1ag3AZObq9SAXN6
6zPQkNYBNBfmnfN1o9DdTGrb4kCNMDLM9dfRz3/S0N6r2dmY7IcflsyFZmOHG90e8VrQHhENL7th
4/JViuQpVJNLZX7lCnlV9rPk/kwx8b+GzkGeEZE+63iqgR3LLRKxRqbOPxopzYd1rDhXTDX/kpmH
2H5yQvejthW2ngCRIiovWx3vrkVfxts4BWVoJ0ZB1bQbYBmn9sdsbGP7Nax/7E3acluARpXmE7jm
MObbvJz2juMee8PYjN5wKsfuX9g8eo2k7umKEGbyNU6bQAZDCl1o6U5AIulOqoEud57LXfPtvkSv
4S345zE64gh+I5m3OjacDqLDbS3zW9Lsat27ds6/hgJbTmodk0A4WvJE8vzRmAzgoDQSBOZXhKo4
x45mLobnp1sn3zY3E/xVS92gwluN9bDx6mcfMwmrO6mO+pC+G0fZ0oW74O2HLNqXFw2HP3Vj679N
iavYoq9Ogkf1w+swx+Tem5u2u5BW3sZP2HMZzMRFPyyioZLeZ9Q9vCYwpSre6s7eMuwfC9Td4kFK
EQiZgYGmcQIp5YIurF+9fPLtmzAGgtJ4zghpUmzjI+FlwdnjKsWl4OTo73pZXSBh/9F9OKvKXyGl
jTH7BJtC8RpyDDDEmNfgXMye8CheaUd/bU3iQwqyi3XYk5ZNOw8UZtIIjoq0l1zZWTa5gLKmhrrc
vvjdM2kqzAu7EFBhVi6qdZrj5CCCazwBcH4IITF6kPpYLnk9v1KRYq19UiPn0Kk8BrQ7cA8r3X8a
PC7CYllYOSEsyALGCjdHS9+KgxtNt1Dh8qEjHJICux4vzfCTQBCD/YZEnDET9uQ4Btb6cWjyUzay
+uAOyhU7XGW8zfRGiuc6Wav6eIpzMi+Y8Pl0CXb7gkPLGsGk/CRZ6VTgWH67gF0NuHfe4Fb2Oabx
E3zRTRn5//Gcyzw7DP4rtv6b0EV6i0ZgRObWtKSBcIxnV7E+GBU2vx3hiz8S65LtSqxuwAsKg1K/
wRub70umbTbGDL+hcKC0SbF6gTKgRfFTgrTQH7vrjM+A8IPmtvhW+5fSmX/m4iHPNzKSY5LGW82l
/wAkKetznYtBD0+cRoqmV4yBm6nE5IUygW3CyWKnHlYz4QeWmiqyDLGR9TxsSevsTCzHSMxIDAwZ
GB5O2hgNpe2eywWxbPzpMOCtiYPeufFwiLltSDaZ0VJ41Iwwdi/JyK0z4q/lb8Ywfm+bV/gR4OiD
HSwrH32abb/bABdy9+uUJxKtRtEsI7CsXRdk2oxtGzGk/s9M6sNUtyvD7rYIQAopufjhIlKQ4Ejf
46ANMAM0jdfRIikt4gHQNg4QKybIsJ477GTQy9Efg79xW2DWsTZGC6dA98J/zkrBqPfZyU3o0Yzx
KroWCh8IFS3nhdFceubOqt5dVIQh4rlhwHrKOsIk9zOOPK9tCwGI3gCXAeyfUcLA6rna9aMcn8U3
w6SiSLF58+roC1ievjX653v/svfyUX/V1XOlI3yeNhM+WjzZ4NjD0yCwEd2xSeDTHN7ExuoPHiJ+
c0wC+Dd/SQQiP+48oU4PqGB5SRS13M0clXVlyvYoOMyUlN00Xp3kPc7fWu4zyQKA3Gr+Q7iGj8KP
O0yPGPlS4VL94u7fUvEpKoQ6XG20P/QW9YYswiz/9Ai3DrkKxbBztO5iw4dXJ+VlbDO9Im2UUnNT
Y2qZQrjQoOmiVoIzZYj2BxRbTl2KVYTwm856jHZyKJm8y7SiAITuwYEjUudm9+hXYAjNj4iR53H+
iICg4Ak0pnmMhp0ZPycUzraNSXjynCfaqvO9BUopytCreNcYTfQ8BsmLb4DUQvJxI3rt6WaF9dpt
CtYnjhIMsEvuIBF21xV2Vw3UfueZCD2QV2wM8vroUo/5ZYIgCCJ68R8W1diR8ZbcdTe4vG1I1FiZ
QWpx027pQ+FvmEzr3lrDqKgLUXbNw3rCTITdZ0Yo0MFqZ4SNytCuEiU5zgVerbgHG+i6WKO2s+6z
80T44cIZkm+VUtlEVo1J9Wi1SCwHap/xVEMiEV+UBvYwoDQWDzo7GmOI3ZB8mgQj+WFz78GXQhaO
2FMCBgPqsW7jLeaN4hBhZjfxC4dsoFBojn71ZZMTiteEmAJij3hig/UEqOtFzsDF3SKhc330enBh
Cw3b8P49yowzooODT1cexBDPyPBOqzcQ67ujVXd9MK8+TSXeOk+jg8I1Iv1butGkv6vaezVo+NEF
5Wvemacm/NHBNFSrWhhKuW8cfOyF+lq1a9j9/zVt++ZxBUxp9BSNiA6shLNUJx4rgICdPPDkJAav
u44Ny6Yb0SQ3jyGsdqPHwYAjOZ1uFtcbRUF3YL3lXfasoy8ktbQ8+S1GEkSvksF0MjBuIiB8oY9Q
HdmdPFUeZVkdYMevGJnV5Q779jG1j2MMvqjmMPYr/coLyRcGAzDGHRZu1BWTTJEUCrlKjfVDVj4L
Yjx2B42sC4R8A6urQLwmsHoUmM9B5v8M0ADt1oTiJywppeWxETww3b3AIuABLmW9NYnzZHSCPYiD
YDfZdBE8lbxNXhoY3eJvLj6KiW8SJbhvhw8fq9bgLnhSBpYqXnyuRQwREeopkFVWQoGKjYU94bTQ
4SAL1qmUxSpwG9jdDVERvf+ie6WxNLT5aITVEYX03eyeiqnYs9eN8aG5n255d8aBC91FhnCw/ovS
S0Y92tXNd0n0nB6v9KxaJ8NZbORS7HEH6lGl1xh7eiGyRKzHjT2GNBRWxib3eFd27e3+BNaA6Zpl
AvUwGEqDlVm58TpkWBtu9IhwNE4vZ9XN47fR1E+aQu5jxR3hmfMhHDFgNx3g1SjZCq+OIUhQvStR
tLcA8hmGwj+8+5hrlaTl+gFUKGt+hS31NEXFcUzZyFZ9gEbdoqOl51ia2lvRWpeuH2+iJ7Ssf/jG
HudyemnS/I9TCzVopo4vlWw1T9aevKL/UgWnikhlFKXPyrKr22cvp07pyD3sYQdjZsEEkWkKWMCo
TV/UtGuGi9dARYFrv09AbeUIKI71h9lR+5SAfvMqKKddIMW7FeCs2SzZCzt+tqNOGo4ZzTGjQcP3
0Sg9Djjk+9jeiDiVJmDjw5gUdWCBIeesP2f1xUHaBqEJuMb7qSMUnEl2zSbjuwvofah7Zp9YKtgg
EaEBwj1t4v+gSF9EOGka3k3YNZjmL124UA0SgDmFWLdW/XlveuPRYkRrJO19JqXuDxyT8SFTWD+Y
84VWXOQkr4s30Ue5QC5o5UZ40BPcMl8PDvOmMbynofrlIzYI/UMGClzaUJAnP6Pcdg8zfZ2jk7/q
PLkaZatPyWSAZw8Z81Gl2aJlw2BHbT8bjJzbyqBZsFaDSmyR+l2WpD6Nl7qMWdsUYybNZ3TzxUNb
WEBFlJ1aPCgKJ9nk9fnPcQNBkmJR6ajhaRiMU0t/hIMT+hKseboLBdF1wpmeYm9ZoY7DVSkWbxZF
OyUQNcIYrg50ijTQcM8UikKwLSlsF44VYG/o7Sv8C9tsJAlsWlqZ/zbpziYfwz30nL42TkSq+YMG
BsHAsvgiSmrWFiK2KyAbQACp83JP4nBCY67b2z6N1n3AYbEp4lvMYTAOLu71+h9TqdLE+095cmNV
R12ZA7jaQNv9s8ilxpi2qvGx+00RX7ivPf0GJrIjHv3YOom5Q4ccMI1CUq4FT+PVca23gM5w21aZ
512bPgbyguag/elsaNM91MIMoPEXN7Ggc9X6XUNXCjBh4zwaUV4JF03X/KMg+UxGYubZuvMvt9xt
M7hUzUynLeWKu8PaJpTWL7qD8Jn+HF9ZExk0CYjwBqAzJ72SXD040BUZYiZe9KmNLD6KyHCAGywr
iAsN2xOpMih7ZKs44IXsmh4STvPnRHXxceOIrXyDr593EnVe1voX8TTX/PkRgEbK3C7DTgyN+2TD
c+NadQZCAsFyxTQDW7oN4xUB0C0Y9VNZXOw8OEQaspwMLI3ezFK1ZQWZVraYj+NMGyLfiyGjoMvT
GHlWOnJ6PnJghJTUHICsZhHCDBa8Gy89ezAdLJQkrlYuekowZ9SJLSleEHFBsBW9MAz3CMtpeWAW
CJuU02lrHfPgXWwGcijhDLF8uJ2xoBxJgLOLk68KQn5jTb/lELuCCpdkQk7a/l/9ZjI1zrSf3LN3
hVUdjRxwXAOTqzl/VCwMGBwXTrkrOY8DJmE1PV0HAZScR4wzg/2EtkehTBsy/xTgMutlBNdz+dXZ
3WX4lLhH4Q5kgEO0oXL2JGAHoTWuJairc7YREFYLMDqzjvMhuhnML5XpRUkz6LSgA8U1wWuH9Jom
WI8wnZoJRP4WMvGcCKFPJRpVWwXhF5R+owPxRnXjVPqys3Br6ib0dsmzTap5bxBCt1bDaBHX5246
qy5S5PaMLLa3/hoNFvgfejkRQd+Yy6Z+iwYIevZngnqrUtrNewqA1LOOQorrlsxHhoBbZfgNiMLi
dSjKU6uiffT2ZqQ/uSBvIyIHq+YU4QNM29zZWAEksNUz7aCynowyWCqTsUoKD1EiXkZDuByzzyRw
dhPGHk28rUHy+w6XTQRJnMJOFe2q3HjkeN7TPnuM8fF/W7lOedCSYd1QmC2szlyPU/FkGRCCdYqb
gTAg56n0QVs+mSdrY7Zp3Yew+jDno09Rzek8ts0KLJzoAU4kwM2yQ/0CdcsMViWYKqRxb06Ptg5e
qhC5KbVpa6wspXieTGcjr6JtqXgwaurKs/OZ5U8Qd2ct2Rjsi0rZ1mQIO9kF9x7ma1VUEnxDLV/8
VjALKgrrGgmKA8lpAHXWeszvbERYjCIAyJvsMw5Xmf6q1ZT+WBkkr3xGHd2yXU+8FTs4me/F7D2l
MWm0oI31T+6auKGxsCJyGsiDiumvij5lYSOjrbaT56+1MthbKHpNMp9VeCKKuqVvYzTzVnHqS7x9
hKPDwWqQBRxiyInEgY0chE19mXG2nzdxSC7fDLr441LwiPidlexMEfF/37aMfzR0IwBsiXAamEpZ
+RO/b6v+5NFXRVaVBbpA4aNAaSaf1WWiKn+r9/cRVSgmarOGrBnzxa2dXofxF1rf3gH9HZojWsSk
Q6vL2Jo0jJIhV/A5N9diqJ4m2BAziIzLC4sZ5HOZpL2MgM29Os5bDfpiEjwaFNkl0BJMGRGKTuq5
gFmIk5XocHT4iDrMOcR+w/w62O+RA0ULGqim/NOM/pThbo4Itcc3TCAbPIDlRBbSZjAQ4kyTLwSx
kT63Hr0DjFBAU/UUQwcOqud4ECEot5wet7vS+FH9imxEBL4hOzOspgs3gqp/KBHNZ9B3r0rcAqdO
wMwa+wi7zpY7hNGFNN+qV6069yH+1AXItagWFJAbOqEuIwLb/hGjCZ/5R8HULmCELErqsMSulI4K
/pn9GiGHG2OikuPygDfb1zjf9PJOrGgPk91YOFBA/fFeBMmyCbVnAwNuUU+4PReCPX8X3q017uSu
C9nXJfTBQmPfhYwY0eTOLVGp/qbH4aqbvf/UMv5HEMYhyNb8I2w5lx65Kge4kBfZjMH4ItVJ/FUN
PGm8nMRLbVRJNcb93B/hwOILAK8HEgj41raGa8ggmjNpKRVfji0VVhqtjZCTPkbMCxy4UwFc5g8R
VhncyFnwNabXCewgw/MdVl4ELYvdH7UcoxzmvG+dhOXKwAuUO9d24lWsUKbBcdWZ3nKcix+RR18A
OreGpVCrz0rusA8IoeLanC0oxPgQYs0pPxvbzS/b4g3k9pFIspPaJf2qp+WN+nDldDM9KWXiOGCe
oVlrbCYuFjSulgwey4SHPH8OnIW1gePnbG6r4hpQ//j4syTQ3kL3GCssCirXrHCRXdU7F2/6GuZo
VlSbYlCu/A143E6EqVb0Hz5MDt5T+njrplXKnqwBPBU8sw2O8dFldNVC72YmZp+b+h6DN9eQImQ7
BiKe+RyZRU+kltYd+stsTUWF6gbzW1FZdL/hBP07ONRc/IA1sW7vFegO84wMNfG2VgdRl3pyckjN
nSecyKE9L6Kiuzhlc3Et7+JFGN/BqtMg6XS8nlrGn8YTeWP0krV9DkIqrIqmnglKr/3nxNYKytUG
kYOOw20zJVvVt9eRrXJMIUOduvQl0MNTpMc3GAno8LL+lHaEBmL1ygtMiIhApuXSfhJbmqvBMs1v
rvz2ycMLDjAgMgt4aBf5zWaCCRgRoI1wwUYWAs+fQQpaCa9/1B21DJmm/l3HO4yTe5STZz1U19xp
H5kZA6kZr9mAGVCag/uD4ZfNrfgwTewCu3iXh913Ttqer7E/HUoKMtasxTR0OKkh/dXzw+B6H1Rv
U4ZrSh89Yss9mvWcYYTuHsOmOcaRttEMe0/AiA7ICzDQLvIxwhwR4z10nINSrDwGOw7G1F6THub+
1wBLbdR3DXMcVdsHlJTOpzIlEC0ykn+eGJHXKRdQiDQDCpNFCCq5WXt/gNEBc415RBdLKAAFB/bl
sNE2oTCcsKeBTFsOaFkuKSWEh+raHSF+4jJekzaioOzw83uKV3QdHrrZR4e6o2S0AW5wBehNtGEo
By2fub4Dl47xNda/mNgDERMoJrNqRl1hxSlAUtk9wFw9AxYlcTFWt7IJGAxIXy03cMIByYoPoNkU
wcEFWnIHrGlmc6mhy4K8skymBhvHL6VFB2Z/euNn6FxddreGNVHsrZI0wGfnapchXEHjtR9KAuhg
QtTIqp00vBaOswXKbjNzmRJk7XLh1l175zoDnBy9fRdEB67NVn8EdnLUsOqDBDhHyebvTTMDJaYI
VyuSFZWrcpxbGH3eoafnhh01xo8YCK0Biowxk+sxsMUKgtJHqoIGgN4zz3+Pmo8p/N2kvbjQcGBs
rAoDXWcmYdt/jv+yXSa8XGMiZDkJujq6Z0ywkrFlFnswyvbZmpq1bcEzLA7tsA2V5IVGMmbl4IEL
B2Ldc4wleHvCWTfPVrrB0QwXSGAZZ1tiK+cEn16YnggjUuzd3Du9BI5J+pcszAC+SYMLVkztSw/u
pje15qxTMv2AE8jLDMs0jQEI/NS7EENswkptJp4GW3Q0ptcGHunQGdcp1cyFSbmr5kwU6HsHhrrT
tqRxCP0zIlNqAJbmbO8ifFrwspzCLXzaKnrD798GlZWtrh0yaviMUXdNBO6azVywJQsaClgxWAs6
R+MYTmvrEwvuNgnNReBLbU+0fFz/Dcph3Nu4AWhu++i7U0Ygz6puGZ/GCTdknmfbTMRA+tx2WO4Y
MEKx2rFhApvUVirbNw65tSkZBus+T7G3qFnRGOhnRQS0SawuxI2HbWA27Gjc1EwpTWqUEWpigtPA
YH80hXK0aW9UErTS8Q3lzDJU8BUrfHyqL9nwxeur6y3QXVDCYoVBYKRbBKsZmpKRtC+vR23zyYBR
mJ/FRU7/qcAn5qw2N/ZrVL1NIHGZLhIfpA9lRjjm3bS37RZuAiqfXwPsQse3+pmn6qgBbxUP1vEc
jvfS5gZ2f/B+JtAgwP5sDt8wGu7VQ11jWWHPq6H8kCx1wdbt6BHGBI6OHLhU6bdizp9h8gPkEXbH
dcfQiW/N9xwoGTxutXHE7sSjFAYJQwbDU89fk7n8phvfoJMAn9dhmfMeYWYWh4inxhdMozNsRBOb
OXPIF5Z5p2fGVIA74CbR7/ifwG1osXilyFnU6sMYrj0j9G7eDCV+WECp4YNlJPMoX2WiJloMuNio
b8Da+cPFlIYH5VGxsbq8on2ldqVM6imBVIfOLMPGkz7FC38r+yo3KLvXhV4sTZCuNesB4y7HmFdt
G7+G7m4swzUfRM77AcOVpd6QSKUYaDmnQwZXIydbcJrrE68EBqzqsqxm6w4dBhLttMD+q2HhM9IH
AJvqkxpCge1+eZhWHGw0872Fj+jQeXF/aQpuQoH9txQr7xNHj47XBDrnAeKZ2EvklN904Kl6Gjjj
vRY52ztHR10F8PQ/RL1p14wRm+UMmdUMCGJPGayC5IevM5g8R2lHX5j51xj9RUdNxlg4HU7E6+4r
qo2YJ9qXLU5tzkaeRaBx7tFNN8N5HglcRCyLLj2Fb0Qdl7SE2IstL9KDQxOYuDovbVqYFOBw+q8c
jmB6S3nbgGzUtZ757oQjEuu9bDolajh+iUbprEs7YqfO0w8prYrpR0Vc2ZibLlU2fU1BreE2F9xl
Th6UyibpiIiZmTghzC0hGvMrFYzueq6miasoJt7dig+1vvVw9zWfAualPNvMa7a03i1Qfj3sesyU
2AK28iPruQRm5gqkheWXGjAUY0kNAzzJ9QiryXO5Bc1z238ZPcWb4KiwtNhDfvHFQe8qSLzQx6np
miyDQNo2OlN+IiUR9RrGH5a6ZeNZ5S2mS+UdM0DBFsgDuqnifyMcz4p/1eh1YmpGumBshSOG7ed2
/B0ZlarvHtpwOAqJbHQHlzRJhSnDa2fDrw3PembtdfsCNkoJs5ubZmtbH2TmHCC0UumerfwcZxaX
Gy8kFWYfh8NkljsdehrGK6u8/jHZNa5kR3WQv4ZxVQ2/EyYGlTT1eftaQ6RJ52g3Q+UEhGDSVAX4
y6D6ppLySvQeiCY965OVwZIIsGyKzCW/qPy0jO5HnRkEaNuaVsFiiiEQTD3iPgFAxEtoogsMhI0U
th0zGg4g+k/J2asQoJfNEaniMQGYGR3E+3DWTNHy8oYMtVtDx5b9AL0KpkFmHFxhUAe/UR+vPAaN
8muGlr+2KX/ky9S4vUGzgrYl93cxmhfh6mUFcbS2vddU9EzJw6c0ki1Ac9vYxpr4wIL0KEil65jH
w+84AE/piXXq4DxpA1HnFgb/PKy7itGqFl8C8x5H1xHtyrDvxlf+8WFP4uuxjqFr5t2pURAScwFl
ILNIz1dZOq1hYIkhQknJAJFMKjvNtzZl8zyCLpl0o7T3KCEm9vDoY0kfwvMiqL0dIHwWmOH0uzgd
j77LAHW+mlb5pRj/AstZh1D4MyH1qj+oHHXMdrQeMW0/4MzKWNJuLnEPDSkIHG0Vd9OjC452xAlD
qlOt+Dcrm98EQZFMw4qeqlO1//ISP7RZp1Qy+vOYhzeLAsBJiJgqUQTkHYMk+2Rj4WDZ7SWLvC/k
gxMkBT2GCZ0qSLQs+h2USiN0bWVqd16QQjDBSy+elW2C7qrEYtOMCZKrs0dTV2dfYK5cyT4NRAFp
9aLU+mcMDanClNko9V0s5IkRay1YVvm191/12X5kTET05l5D5qdHkShYk+AOn7nekD1KhgBAwYIO
4pW3EdTEASHuYoIdI2RS70bLuFppz+xz6JNXhaM3CfYhHeNUtS8T2dwZjmaJLe6AazhwkC3dDZxb
fDo3pA9i7NZSno2NQwSFhdf3n2BRVhsYGJmodPpKtkUvJGWEoG7YcK+xzHVyRDX8Ogt5OxV8MiM0
VqmOAXjU7xMzJ7Yv/NTf+4r3U2RgYkAInfuvBaCUM21oriqccBo+u4DNVBIYQ9ICOq/c+eJUjcf+
0qk/83iNuCj06K2O+oOGR3OCAHuGJ6LPPwYGcfG2nTBK4XL9Ow9lnZr6H0mLGo+mNQFpwU0TE3D6
dBRfv1V6q7roxDZdO1ACaSYkbSr+JVRShI6EowDA4CZPGqnwSemVcFP0dyFdquCsOVQdgsvCPyrI
VaCyXDnliPORaRVY6h2M6cLixzuDq4XrPQuIo5K8+vxivpecnoagCFg01tAP52ujQDdX/nnVy2zg
VE6HXS/lpgBTW/TMh+Bdlb39sKJHFXk0J4gKOmfPgVUzNaE8jyoyfbmzs8LedSQ+Gx4KLET0M578
TDAybv4RYgDHsj5Qgbq4MS8a3f8oFSFzsMPSNZp94tYjnwZumncpH5QXqGy6I5KjpVo77x02VaAR
GrM35t4G1wbRVxAxD66aw7Sj6cG+PSiz75a8DPJzVIPU3GTYjYypI+4fw0rJtVbWLcwVArqPJZEp
kXetJ1OSST7q+jw3uzK5S7siXQkjMRsuKvc81mPj2uV0nDuEqIq6H70K/4F470gTV3zaRv5eGmQw
cfcFZr/yMfKb4m7rFV+osbcpUyzTbZYW7grU8K42beapwNifG9kFe+Ssx/CVA1FLYKMU+9J5lhBp
5sxll+yUYGcIjQXjWcg9jKzYxPZZGRLhQEkb70HtCrQtxGIV5pTGedV1j0y/kjQnN00qVQKNpw0R
mpO86Kmo/HTXso9D2AGIDqH+X7gCpDtl0U/4EzcqKZv+szMZy6OmbixtU1n2exXcChywUgEZyq2a
M1jkdKr9dwupvA1Q4AJIxVxXEwP+xGO2B6w9Np9WiQ837WBC7ovKhRgwp9HhU2TxoeRJ/bWA0WXE
Ma0LbjONh8W/etNJqTG+Y/gXPsUlnLOSpCxwKitsTyrz9rD7GlE79gQFMUIhIbbZKlZxzCHtZx5R
NFsAnBGWdhBhghwdYZUE6UNvYS1B5VMQbuh699uCdeR8a9dpF3o9blK3eabYEBS8JOuYUxAPmAPn
0kuCnIUpBHZb+5EOtWgqpu0IDxgs6YQDYM+LNKTgnm5Jhw5c48DYY6kggwerojOx2efknFN5Yfw6
JReKZ31k6sU82Mi+0DIIZWAxIAbEBbBBi5043PoWh70hPP1rRs6u6xp7xgmQOLFXuILo5Z5/prlV
snTFHz4u9QDxKoOTMU0BKOdjH+jPBZw00Oyh8LZ1xknXXWUq7+jTLdE2dmnh+eczos42uIltDQgR
gLLifkgBRhRbGY0vMaw0XyPayvopupDLABq22uQfUTGuncyHyLpouOsF8x/OKuFyBcC0tMlo6zwo
ffUWuxIuXvPNF3cWvY2WefVTgNhkEOVUZpMBCRHyczOnfzOzitXWXixrWit9uR+ilV5/eLODNRO7
Oo1MOOfTvJd6hBQac9r5ONjSTMuNFGJQxJRALSjakh9Y93SImeMzk7BvWOMuOK3DxpJYJptCmj9k
QdQaYddMo+t/vEdh+TUp/kAIH1JzWpexSzX+FWf9hqYSHGOAXyZVdwpHPZVRWG6wSsHcSEivoXzg
t4vKOZ0cPPl5sWfZg/LtaXM4DyIsL3weAhkRKR6M0EvCdU9HUEyaVMEmk51+4mHR0Bjcc4b1SpzM
9oWDNygv8JxJAhV5UE+tkGV47NVbIarIFkqEsPjDQ6DlAMArPtXyK6OfonTD2YWfFhcHKQq59Z1p
WprodOWv+twtoDHQPfOo2/t82ZAZq97FLy3se/kLAqbYuGosVGjxFTaK0rBwz0i117PhQXyYLujU
b+61BgJKpdjh1FyEMbuPhKE0JbFtIQeEHDoGchCcPn2H7wCFBQBjVr9yl74KKwzXSzcipqRAjRQW
OE2p6wx/RYQ2/rY4/RozFkb0FKSPeIuivjOm75HVpnlOTEG8yttwxUvCmxprE2bf0TWsGMrpW6lz
5wBbHDZLOlx15NGF7m80SNIjVFXpheR2aaLDGCpokKgxsgsBj3CjmXU/aK4FSvO0++CgOFB5TeVh
TpMjzaZGkSTN5t9/AlvWqJMquN3N3hBmLZUWBKv7oKCDBk4Kvf8qNIhTQaRYa2x5UQayrnaYTnKd
KUO1ooq1TAxfGpFCwWPq7OAF/+ZLzyjbVvNbl5Q7mJ2fju4eA9d7hANE03l2obiWMEL7o2x9jJcQ
W2rrvCTeo41Wjo02yyi4YEaTisM+py52Hh5zYV3v75iy3ZsU0JPpBaBCJuIT20/nJQ3MMZ+Y/2VL
D+FwyflD10oU86Cj3hzALwxcpby1nmsrSusLVj1iSRaP2d4oTVRnRb22w/jqU5CvPR0QfALP6lPs
+MOspqAfXyYP8uRUf6jfSue8Sg2oIm02+vYeJfGrNhu4igKMTi2eaQkfSMP31ckMTdGpyFr1VpTR
b1Y9lcwADY//NyM3iI16c8rCgpPX0i5G5dwzP8Gv2F+UhHsXE88ofdaH5gce7BrN2mtR4UEUbXRO
otgcbkGdn0RWlFSPCNQjaO6BpwFExScHCgDkkE0keJXzn+7AEmD2W/F0pAsNnG4vLjIUZx1EgZQA
qzDHQbO6BhelNojEZYJS1CsO9AV1O0mhafAMgRtCO2s+h0PFYqOhgyCqDO4Blb6XbaOSQBKuXdfe
j31HVRY8u0D8AkbNxBEbTvIsB5lDoIWdQqkvSKrbihCh894sBCUQ2mALnbsCC4H8R6XnKN4C2O4s
cQ/jUI56CJ0dmdHqwaIn6qGymBPzYdoXy+DghMcLb2NEAT9eB7G/wn6i94LdHP9fAi5nYp8Bqbbx
Ft85MCRVCCbTL5xJuEVrymrfVjE2787MIlwmOp2pLB0xyecTCvQTFPYw6CVEyeXX4R3W5C5MDyV/
aJwt1FQkrS8mtt7MdYES4po1GA6RPgz1qnACiFX6lacOx9vR9tr/SDqv3diRLIt+EQG6oHlVeiul
kX0hUlcSvTdB8ut7RTUwmJ6p6rolZZIR52zLuVIzPKsMqwDgkTCgtI/ISpInxZAQxGRAAdOsEG/M
9mztFJogTRNZqrnkrOdt3UoW05kL0SMWmT2VNYWodqwDp4AVOGjpPBqHm7q2FZnF3y1Dk8v0ouqI
KqAVCyDBMM0z6L5en1rz7GfhgaSeJesBboCFWprH8R7TiBnDEZhvCs/PAgN75h/zBwGsMSOFznYW
aOMTh95vPy4Tx1jO4uSC2DScVsJc0QfCGDSh0iss1IPEU8dUDmsg4A3uuQpAdOaN5rDi+Nf4sf4r
Mi4frn0dQK1wA/T2W5ATqeKCG6gHmKqJnLmznSSqGPpdOm0J/OvjHx6o0pRf3JgGJ2fMkFfHVzvn
y5PvmYumc+b7a3BQIRvHFtjGD66u2EWAhQSDTrfwJtnBJdKrSt+O1j0qfu0gI3ZltQFPagzupL0T
SwI8nrsoWPZVjDJkp3DBUeyVVPw5K4JbhQcrtqiGNl+r+L3DVtFBqXOWVeZt7jn5eXbH7D+I35vC
HU7dpuPz6DmpfnWZrPWIp0sMxNoVj5AjPvYARtVCCKc8JR4vUP3l2SfOeyamWP8iPYO3glLN2S+2
HaH9eOMQJMJNnVyqgPljMAkCag4qUeyzYRINBrZReJjOvhl40Xo4PLVDZcbeHCnsU4gXyxuba0hi
ZOchEGfcUUK2gMOmZmnx/XudcsGXf2DpTe1sa3v8Dwp1eXKb8c21Mc6XT1zuaoJR15aGaC01LBqK
0PJJVCGYyESwFnN0DCPuoI8KWpKMLBKR4hHS9ECOKUQdADWvlNCsdyiWfyLWu3UbHrwWc0nA71L5
JlivexRGiv642MXdtm+1XTYX5lMNgWi0r9yzQyF3SlbpM+oPEWMtd65WPhvBM+TborxqJg6r6DEV
Z5dJImjcFyKxT4V1751g1SBUL1/wEnK8NvuR9rIS5pZjnlh7T3mmXWQbgSMArc0dUEzHBj6kOX0R
xAK1LwBhVb2s+m1GO5OVrmsk8ZN0ViaBGDWDBeSaxqiZMTVng0N9o3ZJJpfnyWWiHiwYDzZRP+bt
ZHOxT0Ymjjl5A8ghKfI7wZogjlq4+EDNcFOgxuFLGvipmXwE6DfVDOhRQG4HhL15TRWmfR7m6oXL
aBcy5lr4dYxqepZGFSvwGVW8axM9nJxqkb+EU7yv+gksufnpuU+n8dKM4lKH/UEgOqBIiVRAAswS
pFMd1QOluRnyplmmNbkrjX4fWG3xOflJ+JdalAmUYkOrAmEOv8S/P0/a3UvGvQc4mlpYQVJrRlNJ
D4mgVnjCa9A3z6keE+QotmkQvfsyvgWTdqwcXLZY5yuLLkqyLrClIdZ4yWkjCsroOfMlXVP1bagH
ijTq9dSx/2syJsPQW47ZjyeGHyupHtIp9kIvPou43vbOuJd8avYcv3Vt+Zb5OgY1U9UlqU8Rx7ub
OsiztVPoaT9aRR4RJLCDlVqRoxlHCYb4hMmrpN9FDRsBQNccSJZLVaphbeqGi8T+1iXPIhQwujy1
VKjv9G8ynWeS4g/Rl5Wa5KHNdCYTX4GHbkbPzj9FGBGbcJBrhNjr3d0aZjxDrdjk7MRM6FZwUjdh
8VlamWLlBDufjuzKRhGkHZvhMpbDJmlY00mGspil84KSqxdkkOrhVeN723fn0tlrVAIDhKK8v+IK
BO0wEU9a6JK0uV8lHXZuz9P3TjGua1f7N5dGuoyseKWNOsdsyVpO7OQ6b/YzGi9o5YxAC5xAXL4g
bGbEA8oTM1r5M5+m2hvD7HnSkeU30Y3VEza04jLKQ8pkGV+TtCRsM1wa/ioLxTNZnh9mS1STb3PZ
EbWCFxva2Tc3rZOisaF7QXP3fC2TOcDMYl20OjohJcRHmT7m2BgJs/qWDUUdBcuSl3/ZgYFJ1kvo
iWJXFZ+6/d9/FKiSUmrPUDUzw71MMt4b/XQlpvk0S/GodNSAjQu1QByIa7h38k0AGw5ePFMYWm7a
8QZiJhJiPDhg9Qd2eazdd/5ELfpLCapt0vaSIBYahHhNOGsK4ZJuoGTzJx3ne9OhzB/TzWQjPR4/
SRiT04+XWks9wqtaO3cjcY4s9r9+hD19FP8JvEazWIWwFqydgxHjNSlYOaxqaU+vI/nxccguhyiy
KIa1Odm3ubQ+Ago4qGp5zmksWoxkAv0E9b/p0sZUSYrvgM7KwoRMoLzzgIc05Dp6qp8wfXGVP7Ww
pIcGpbvvpMvaC64oNhjp6HFXkiHgMpBU+ACz2Blowpg9WOXsKF/qKYHVNnjh5BGEYZ8na2dY1VfH
0pjbDuZ11TjsoBW2e7JMzdVMqJlFPuvgpBy9VfUZsiK1GEcMDU4xudPrDGqNtRoUJiNlgnhqzRU7
RJtgJCRpkP0W90ARNvXZDOrIyE1IplKK1Sz4tkjYA4AaGlSpebMKUcPl7EpGQTRXs20zfgvDe4TF
sFKJYM6I8B9wBDsdb4fTE6U9/ljAPJkTbCZFuTzw1qmhWfUAw+wqIIJhCfX812CQ+T1gOTcQr+d/
DIptzndvLzXtrcXhQ+A72hwkQEK5Blce50LAX+40itiQHDCd0H1jU/i0GKeNZAksp7cwsYkwB3SK
udVcPX1BhQFheIw5s+wRQwtvAFEsGK7R48T10ufZIESWxpVzLaO14WBUAbHmTqu0BL8NLDrPP1bO
hSf+guaC55D8i6aVaxdMgOb1bAb26Qkodb88/sxxXtTzuIewX1geqzE2wYTFPmZqqLXL2JG+pP5W
J17sdkCZ2eG/5wA0NjrOKY5rCJxMccU2SqbUDA4BRoOc8E09ehhk1k1A+9QIqwJ6VKlc2VxiSXGe
kujAz3QeGuKozCHftlb+5vCLpPRg2uJa1Pqvi9JRhmhH0vlbFw1pzuHNRKJIit82TSmRo5NCQ1ps
hAzgPo1ju4QHKKSLVegWYshhVSPn1tCqRCSZkduESGB8DMHKJ2pGi4yN8i03Xnf1JFr9VH23qPDL
Bu/b0sqiFwyMV6qNsRjQO8kXllToHiTbNyIzq/v2+dfzUCHJga03sMqk7yGpII1dXWd72jSkhTAy
KkqrY/MiHHM5DP88NPGMn2mIm2WTsNtqVMNOBk11fJIKuFHcojMqre7NNyK0CT4GoX5TtmKn0uKS
mMPkqCbnxm3WSIq/bdeg1xcoALuZoO8BajBGnJgx3RkF2Gl2JsmOEWObokVDs1+W5ETBHvwHW7JF
8VpvbZuU13iT4g+R9NtEUAHtCKKWwIez5czYmexgL4yayhC18urrTH+YY0L4k4k98UrqI8IEMAW+
wAxWWM4Y+j22IgLcs26bdvN7VLzm055fPbBJXqeONy/FUeVzRyZb0crUu9fBfGsoVuka+dR8dJbP
yBYu7FRehHsxCtzMFYlXToaVsuWXApqamYqRHu+jIKeqNzq6NeFswkw2s1O9x9nVDJqVdIieSCUM
grOi8oOHPnW1dVgSExhZtyl41QMPK3OpuC694kWCsS8dbzFFDlj5F4Bk7Zdfbd8SXOAAIEohvwvN
OYp+Zst1Kzz+1JYUgDAzOAegCMoxxiDYvqJYzzPgm9apP9zfJe38Y8/Ym5GKbtrBXpUqDppHmxDr
0qe5hBw5PwjO6j/HDsCXRcLzi780KO4uP5hFl6+fdxc/Af3QGp/rPRm3RuKzUjIs59+2yQtT8d2i
K2nbZR9mx6Hz9hVpHxajvFb+SwtzFSvB4jxqe7ON/+beIujB2aTSXlkzr7bZrZrDiASeCOZnaRHb
k8dvBieSAwPjR8lNmE7P6SWmrSGSCNud+z1ArvZiRjqHbietlnzJIp1Q/YJD+QHjQUki0jSdVZll
YhPsmICB2zmLcyG/3KL8DOLXaGLBxIBLgEkU/CiilTuOBNr0amceCID4CjSIZsJPwyE9G3xnlBXg
FAMRea6Ig1aYW80FnPbaBnbm2+VkUzB7qgFX0gVYgJZVg7k0cHnxiEYfHB4EnzJ4mHCiLJgyFKea
eGqKFD/yWckomxhTLr5fzIVBndFKVammnTFrOZb/5gC9IaEgWUVQcfDbeGCrJPZEabIHKytAavHD
HNQKYjNNIRYyeHbAqF4mCyxxuqExbFYcSrJ8Qg9NaDKZKeXBw9A0jKThY7IoUdb6Yl7aqLnLMVzR
yesKuGusV6VovwscqDqHM0AoW5Gdy5VSs/aWJKUy27WC0MnvuXqw0molWqbWfc3i+Y7+x+TMmJlf
rWS8hPzfxiCZJw1I4nNTY2don9jeR7PFIoiXnFk7Z1Cw+So1QDLcqfp+quQuUz+wtokzgsZ4ELkp
PQV7/Hf2Y0FVpnXLwtlOmguO7Q6wXf8HfrWtkABR8bkdJm6IgQ8sgne5hfVPH0xADQQYYqj510I1
aGZCHiEGZFJdhjLd+DVIYhQwJNgI7vWbx04IP4LOphvQt1jBmmya/xO53XwZtXOpMtM0iWqkraZz
qTkvczt9zpr9giccIqTuYLvQuhRckDGSU/bJsVp7FMq6QrtXXnEDJUn04haIYJfPVxWVhg2EUZUc
IoEtpsiGc8hZqA/wCdTOJCyosXn3UfN0GW0YFs6LMHrNxujW2rizoqVlsqMmIgDWIz2L3D0WMIPc
6w3U35JRouBzHJE+5ekrGZbzcJqS7ayXS9VvASwWZ+X2vxWYAyJ/50NeDHDXgC54WmGKUrB3XjOk
X4DSGuoAamiAwDWYkhn6ileU3kf3WyUP2QguCszS+DG2jtq7Z+OQjVha0Zm33VmFtU5sn7kp3rsq
WMl8QndCXAw2Uin2ZjhvOm79GpgWQkRtaYYJx2qOa6VRHUzxoa69ASR2kvnOw6XFqssa67mPICH+
G8jZtoz3vvR2VY8Ddhx/5yC8WCHQlJNZixBaeuCjxgGzMR3jm4IUKnZXwgQhtFOxCMvou3KIueRT
UvuH37+PhI9lZk9mzL+H2k46LCkznmnX2CtH0zzhXhxfXO1FVOkqLMKlM9FPxY06pA8Byk/4+JOb
3fOJYCdmzCSteJ7yo++l7xF3PVYihOT6Mg7AwIg+KYfmyGKAKJ7mTqgYQCgNjKUODKxA4bmHIWzP
9r/Z2ChBmck8TA4iZjcGgglIHMiSkXIprIHHKTyYuvyGclf0OcF6ZfzO/2NYBOwzvoExWP5v2tzg
cpD0MVY1+UrU6d5PnYu6jiWvo83pbPc6+Q9vlOKCT8G7ukwTyv/Yp5hL4CG4Zcf+7EtImzFQMnUh
GO9xRQs2RWVfmVq5cgI0x0NxtCf34A3+WzeqnBei3NVNFmbufwIYnuBVyJ2gk5FZIm1wCDzVd+QX
/cdpNPXSJedJjFcn3DR9ePfKZosnedEiVaLxq+Af8X+9gXpPApzMEyrazt4wHFTmd/9a0pwZ1dGS
OShfVCgiI2kxhf9GQgkKAyJnu51boiELmSbb6nO0iVVoWAo7ErhAEJ8YyV7tHHMRqs1IH1DyH422
vHoVm4fRg9Jy4KQL0eub0T168J9VXPKyaDWNeKRRBdRZIdhxpA2wHq7Lkdw/1FtPXT+cApe7LK6Z
7R+J3i3i6RtCvIkMLMn+Rj1l5hAApGm3Ua8JcrNVb3C/VEIBcxZ0zBBTyGhuhMlOZR6EGlooOHRn
DGisiDvYxvc5SJYTi6hgry9jIjLxqXCF9WlJZLBENtVRrS5vNEGf2sldpQSI+RwzkAXIsP9z5LQE
lgc7AfSWWn8qkVvazR6M15nk2ZDU6kw3SmgaBkgzMk6gxiv1g+ujOGpWf3fK/FMljuQqyYu9VIdI
72DI+DEh/d2yIokZxTFgPJYlWuPSa9LHL5ZSO+asToFk1IDtqITxlYfufiqGF117wPwRR5rIDWsm
PzPa1x6JIZh7AJPZGmJbYFTTnV1B9S0ggadv7Dqs0LyPL1OYbi09OfYW4pdhfA6QH3hcE3MO2xvE
5jkwoVSHdpMTMg5qHfzoxQidm88vVlbf6/Etsq55EOAiJ+0MWxxRFEevFQfo+DAjD6651eDrUZOT
FpBvZLsu8DkHzci2fs2Tm2Yeemo2IfDQKiOdCFKPo+JPj8x16FG+NDor2bakC3jDqwti2ZF3Z4cW
tx8HbjqybfcBwVeQKczmlmO/x/7VJEUlw29d6jhGeLzGJqUQteIRdkmPm+SlROUURdM/e3Bwo/aD
yjVWH4ZthT+NQVZ+6KxJrFxPVFSMaJlLq/sIZ38dVwUG23xZsOyp7yPFklO0UFsdI0BEjGMao4JZ
FQkwYMEPgO/+uWWZS8YrU7gpKU01FfYs4DJ1XYnJxmPKLtFbj4isFIvK7wi+yKhMVVHCRNWx9wlO
/LQv6Ubozzh7uVI4Et2EeGOgkhm1WuTBp1UmFZCa9zKY9Uqrk2Pi+jul1khDglTibSm9UzBrzzFg
JvJb5R8kQKoa5DnXz63JyutMAZ2F9rYay3911d5b0jeM/hgJ/zlhESu64qZZ4sPwjXCtcU9MzpCR
jgXBOg45M/fc7UK3/Aqn6WNIx4tf2KzRGQuG1n3XfrpJa7SZHUUb3jTRlBRj1BpbjEF9UhXrYMhB
v1zW+7AmFEI0bL86s6fjksqjhpGKf7WrQdxOs/Fu/PXM6mRllcG6cfJnUTlcilp1ZG2/o53XlMUp
xe/IohGSYtkaX8zkv0HkvlhxRW0D2LTffms4upImOQah/4VwPN7NJtPKmOjHqRKUPHqnOplWQYC1
0Yvw5rSNeesIVNnY48Hv4C8DhwM48bGWjE0RHHHdsnHGDYnY+FllKV80fvdKvmo2FcBDnZ3b2iAF
SwfN4LCnlQs4ywUWNb1jZIHAQnAm9BPhRl62I3W/HhgYF6g+J19B6P5Lehd8SJzR050hWWWz47pv
bKbv1OpW5sSD2czJvuwINOG8bm0q7PmXjSNx8xStxdav22pfWlwxgMXZNtUNhDiLoPOJEabwi0Sh
nvXSNN4Krzr2KOO5ylYEXa5cv7q7cKn2SGYL2u3ByPfZFK8d/gRPr8+tF3DLjowT5nTv6MVVoQId
fAnuW6r+BsLwmn2ZzQgP4uhQuoOxLGbKibrJi5YlgYiC7JLpQ30yI7JzQ4w74kFe6lY/aIV/Ub8d
XfObwXqknOaUTmKmYAdS/a1pJFeB4a+TilJLt+dxOOHqF5obcLxicp6NbyCimabZpKzWqVa/dFNq
nHr0DybzqobjQLfjS2aDtRAFEAyQG5NgpivEIZ6b1cBuH8I7qQGcWtXGZzxlByZRbyPJFGDRn+BY
9IWFB7JM3O9RhrsgKpkNgmND7CT1tOZyCPMvoJrlxH/RjpsfLe0oJtYINuncJf7ssy6Lu1H6l8jO
adXziU6x+k03hss2zOFcUTeZCMTbgpDjsAz/TVVCcCiiZT3zDiR3PmZG2qxTrsm4+ySKjcyv1FwL
p4RttZDXVuXPFM3K0T/c8gYrb81qLUiC94dpW2vTpany/DpN3KkJ6xehEVenijMoW66A19q6Zj69
S8QfRcL9JJ6Hdw/fcmotsojT1xu6W9m7z0RUlsvA68iF4cxrrV9ZzTs3QmxeN96wMpSsR2Z0MTFY
zJOD7tnYeHxWgZutSzu/zA6pLFOcIAYCtghmdB8q76UpnLVsolWX6ylBxgF/B4NXnyEbNTJUaZN3
7KNKUhoD+2BNBLfHW4DNHKPGtinrPzG0BBqm2rINvqStwDCbCIi6XxZVshOJuAw6Y6eomSUrpuOK
uN38kyBWHP/RKhvyI62TP/GMC86oTZDh8jOeX7yENXNG6ehDhtkLWKb3wcu+0mBcham2rcGyo065
XnRi17EMFZ/V1Kypv9oKGVc4WxWOe+hSeD9NJunC4oeW/G5ey3sv97XlFSqR7EKy4IDRmw0t+608
4n88PizPRYLFF+BC6Mdt+eEMLf4RRM7Lsa/umK6WNtdtbU+IDp1t5Kiyq+khsTaVtKKBNCels7Zs
WAGLXCdB0DC6Jg8ntd5RtuENzn7WtcNAA8KY/3YInJ8qnS3earC/TrS5uTVldVWyagR4BE4gVR/N
alT37jIuS07QNwsR2nwLiGFD3eskAJd03HhFB/0b7YoS/BiF43ArP+yEhBSfvMDUW+v2tbKgCatJ
/NZJcm9ya63ykGNpr01ZMUN772mQ7pMKBxCdgbfSwIgL4MzEgRz8zHV3GZpcZ1nI776BZLyau6vf
5StDEvqn07oEo3FEmIsoe6jJUGOf7VuxHSKBopqpPyjvDmvwk6+35Dy/Ok5/MTFoTM+WR0+rkYFD
otbuZP4c2CnSM8yFKi13QvGQ4mbjAKMRhYZrwikR2EWkMcSE9XBiJcyQkUHqWUBPIJZC40Rg+RIY
Ug86+J8FHk2Xy3ocOaK4fc4mGM7ZC68mk83Zx0DChet6E12pfvzUeHAz1Vyeg4rw8Hxa+m1+aLKl
WVIbVMCHD+jZCcIxtFPLgV7SyjyPjOlLG4lBhUh/DHd4sXACRQiwSJiSk7l1qZupIN4Sc0JCC80E
ziPhAWqMaAlauLr9Un8LzWXJ2mOzy3enFp50fBMMMK7V0LpyFH64IVvZFpvq1wdxi5CHxoJQMXc+
CCTV8Z+gipagCXIyFIZqkIGWwygonba6jjwNWxGH5JGRfNd6R4K20AoAyTkzQXOooQb7uetfDCGW
dbq0xHMTgNswVs3IdHhjJtgdvkavfESTcyjY3UqfHqBorxvv6qQmJX9lG2DvJUm/wxN9qiShHsc0
wqfNTeifpPbnAlsUzLNzX13RyS108YjDr4qxqrX8J3VHsfcMpvE0G8aSXb0CL9W5kC0MfX2wRY+1
KuVfUO9V7HOmfHJCosrBtSDfxrhEe3012p2T3yaTqNxPzTgMkvSmRYBQtFl28zKBSUKg5n43w2vE
BO2BkFNeFGoIN3Tcb9abkyG8EXeS14hZ5MaLhY/r8g/pSRbdreYvMdTDgAy5lItiY6KyJdF3OVB+
WhW7HO8ASU7Lth1XYO7Evj6x9SqXS2tCghoXWnhoCcUEF16rHDJBW/Jfa612F/AYRMm5J0KoReZQ
ZKumfU14TqgHXuCys5v36Vv3iU+rb331HjQUmzOg9wVnc3RVbzwpGjI+mPyq157uQsrYBu+S8xml
NUmQWxugDomKp1vHGSeQX61MdH8TlnBg+4q3Way0SGAPSQhtIoiDp8U3CI3cawUFGsY7TIzDpREN
4Urd0Ym3c/ABdcVRFrte/rBLqm2AAD28SjG04qYkySn5Zq1bNcUZXEolhbH/26i6EZPxCXwpiY1e
bw4SQaWX/lo9TVQNXZb9BtdPWJSrAhUP6IY/kdrcflXOPkgAQwAKE00NFHr2ilg2bE9qpVO3glon
rC672/6jDv85mBt84OOUjhS04Co+EgKrkqcUZ3+lMhO6k+qTyREVxzwAvdTxP190x8Eyx6/gQAky
dqHHR0aSk5RKH0OWoTOWJ6XN5Kwc3iZ+XhUKX1UHXWNQ4yQHzvJMc3nKdDDjI1GW1WdNQcBXKg4k
L3kEcXIsS55ruUVumTmghggAdxY8p4swsSZHd/yx8w+HBmGmjgRKEZiUEyH3zXWttfvBYxSumQ98
7ehky1Q+cma2jJhECE6CE4rgcz5IRDXOvLd/82rNo5UMC/VrwmN4O4HpkXM1e7UDKBmL9a/fFNid
gvD9jhe1waPZs7m3b51LwVi2p2+tZtNAxsdzM89HIr5asgM5yoYvmJ6FY1uooK45lIO9rTEPM1rJ
56IAheODF7eRZmhGHM9sFwAqcLfg+Lx6ibH/VNE9veQ2ri4KxNdMGJZ2BYpLfLpTeAtjfDa4HSaC
SY5F98Ba+lRhibOfTOefrTv7muf0OeC1f3JJWZ7DGGMwynT9x1FIAt+ZtP4UcYiyGu1+vYUDmwiT
j6tbLr588o9zMGqkHtRb3BMDczpKXUAFRWcVKjfHWk3doqgOM4ZVLdtGwGwONmILAT84xTDvW+1O
lL+gEi6B8ySYcmP2qLL6mP/VfYyM6+ZTqvREySuXVovBuKkb+tlt43lWG4f7KgmGqxv/dXTDi94h
hZtQ3zk6ElkbUQ+3vsjznWl1B+RykR2dpnTcZklOiLv4ULOn1sSAnlTfyO6a8WULfseAJ9Kt/vjl
dWNeK9mwHR00PL/y1ebHKEjWnBikIrRq6lYoPRK15CPTaGPwHko3E1o1vC9zIiJ7kLcGMVEC5O0O
ayWGV+80fRZQ7GcTbbM5bNQhwhmUkFhLZo0+XoT5GPnVLeB/Q2pPswUZ3h0qLd66InvnWE1VJgsW
Ef4p7iPoKwb6p+x74onP8ZQNGNMObsJFYBOuKkHMGN8hxkkqGbeD/B0ILkhfIy04NQgSqqx+9a3y
P8dERDhsvHKmj4Z0ocA9FtkFmp67x46nTZYNz6rGIX2bJN6j4TNaayzMXRgSUuKQPQP4CcbVnqqq
3wRjsFBYj2U+FLQNyKD0dJVyzqisJIQyUhKe/dvWD+UOai10LDUGBu8HDdJ/xkNUcUrAmMPdwUtr
8VKS2NZOF4BOhL+8dkp3rUp6YrCS1gMC4mGHhUjVctpeHcaNtLe+Bt/adtwoRfkOefJkkuQ9rogm
sHPVM2GyLMdyl7qC4Fmyd+x/gXmeXpJ3r3rifzq6R3KOS1rvXAvtqoU7KOfoOhMjPnDTVIrhQNWH
oqq74CVlBarIFYqsnQSbbpH0t2Oi9PGyoki0ntd6fzJxXHXuviQ+JnB5LlDOpuMnWCtfpW+vQQF4
ukqLUCkQm6h+i3JYJ1q54DH5deliAbK3l4Kn2Zi/0HmDvxr2fGy9t4CMVTNcyelcmPLiuMWq8Jj5
tJJM26cpuw7x+2S9IQnA3yMan8yX5iUTW3pRHfel8fpVCweo26suPDHc4J/lSPz/p237r0TXbVAJ
ogIlR3CUEul1Agttrfg+IxejvXwYgSJAt5S8c2HCYbzn1U+do/a4KE5OvQq7SE3YzUt6qK9xfagI
j+ysBUehTCmG17/dDE/HKkOylZ+UQ1Rdn60XrYhM7KuC9KSDesb90j/YTDMpoXvN+B0Od7szbTqL
YEkRiaKP1kmdwRMdN/XaVbbx6ZvVKiUpXm3wKrTx//++jYCGtzkXy+hlqJ/twVzoCBujmuTiaNtS
MFPXEiFXcEGQXJekKTq/pesTS2ZbL6PnuUs5UHuKlznvdto3VsOuiYn+nQ8VZVwTe8voMpnrclM5
9SM3jDfTHr+Jt3rq9XbZVG9ec1Ewp7rSZXkizZOcQVJy4qsyWFgwb2byXuaHVnnztUR/MYvumdNI
1G8jcPF/YCxuJOaDaPQZdMjkxZhbygbA8t8oHglsSKR6B6KJfEtw7qkksqxuf4q0+nRDqj9TmFad
PjRMwUopYXMiodUmle4wkYXXOBL/8bozxmsYNHdpsi5NN5zxQ+fBPqhq7I8g/gHW91xUNY0X9ssa
p2pMvmI9D88QqTu3C9ets0twsaXpc5ndTa4vP2eNAYwmC8WItXvBiZ/Mn93wlbmA879GtBX1e27e
Uglv3JDXVdyxVrn0wxQ8EYqFYahSmFAny0NH3EqwrMHOx1+AtGKijogLRjGwbvjTE3+IgfMt7iJW
eIrurHcvQZodMX7my0s3faS+PCe4u87Y9zv89RzSyUmQ7qo++QkF/MZrrj3JuPwtcSQy6FgeHJ/0
Yc7W4iwnCAl6eMkWLqyrbuJlHLYpP6lF0CQAnY/PgdaEU0r0dAYKrRbgnvc/FgQ3EIoyvgVZeRAD
/3j5rgAldQ9VEP6ZY+79xt2qgBZjz+s9l9S2lpS6bRQjwl/LxmmnprluQCmH3kq2eJHjjpgGlKck
i0/2Lk//YdowcRU0wX3w253dE+KB9Y+XmLOFIQ4D0drtJlWnTPPvzmDr8irtQP6/0371nn+02ZVR
5tQVsWZvDnQtms7MWoX5SzdjfppvtabtuLz2wCIKclhr/bztEFHpHvaS0Xz3ZEgNCSbH6RJD+kyS
V45bOyVBC4+Ph5AprN+mMHnz9fwQF+kW0z3anRaoK124NDqOtPgaPVpc5BszhtsAHLFpSVEyUS2V
FBdHBFJRj8PQqHRXnvtFW4/frILwQRYPlE3r2crHSNQoqdqHoiTdDvUe+wObDxVCNLYGOh4/SFX8
KIbT4eP2Fitn62P7Yju07VeIOSWvjx4U/jbO3qBJ0DqXXHMkodJ41beH0N+Jvb2r1CIERNa98vFK
4pHYhZSbsyUf17OOgbbnT8vkI2GZ6zGSQfcVpPP3V+HpHJH9Okyu+HK2AARvIa9RDhfe+Pg5IWAS
EHIaiYAV7VNENolq+BwlGUtddQtb0lcUDD2zpVXZKbfPNkzY7JdIQkKgnk1BoguvN7qP1dC8IRCw
K5bq8n2m/M/aNu3AE9dzXxOcjWhGLZs1NR3IA5x+WCRzQUzot55zNFOq4MWvTX4T9VHO34Qch90m
YBfMcOhzGJJEgaeLDEa0XJGasDn5ETA32rvgSu0NanUkvQ1kdpntuG/cteuEF9rTUMBbmw49P9ss
Qle2PNN4VyiOFyNUhlih6Ao/UVoO61wnyk/OO8enljw8dNlWZvlnqL8TR5nQJsVPXRJjR9htRdq7
nJWB7XkCny+RwTK6sPumV+I1NlDN741LKVBsb9x8Pzb5xvSLXejQ0UC7hXtV/RfklJGOOHViJxZT
Ex1spPwLaKF1hWJHLqOQ0rmA9hEu48if7gVfn5EQ4afr49rKyBjelGQ+5P7435M75CMxpcXNojmS
LEB/k0UFMD2hHuRSOnF4SqMVJNauTDkVfXvYupHYT/Wy/ZdU9MxzxxJPZzarDPFG6p/EsKRLDtmQ
SdFl+jysaAbT04dBOp4OpsacPBrB2iECxKmbl7L/6Ji3CZUxa6zpThWqIekjMXIEAONyCGhHaMK1
Zd2RuNYZ2CqPpEH6Qmy85EF9dvVuY8J8xNMh6a8touZJLL18vsylfnT/2qHH1MOmSFx/t4IEW4SN
gAqqXq03xYTz1PGuQ+IAWZPJ3X9EA2uZYTJ5kCVa4VvHsCcDImlLk+xKqEIOcf+/Q9yyroL4TqZt
MozXTXImWdjB6XAy+StY16Iv/OdWFR9N2u5GOHHJTgOTysKCy4grihlmbPFDDPFyWlK84gc3cmRD
9Guxs7HGdlEFVCLioQMkJOxg4IZmhEECbbbnJjEXJqKLvrhO9H0qIAJ9+CYOSSlcZP05QZ3bjsxY
gMjD50zWAJEDyn3RWzgzNxVDlZrZ/8fSeS03jiRR9IsQART8Kwl6I5JqURJfEGK3BO89vn5PaTZi
J2a2e0ZNAmUyb15jq+4ateEEDBDhN5EjnWmvSNO2kpUQsV0dj3q3d6OV78KicGJ3C+HdaD1pIlty
nYFMRT3dHByfSfmRWAjmPOvY2XTjEbIxP9BkbNCv/NBcpfTZVDLYgUBenztM64kKBbBBH07Fo4P5
1TNcCKrlyvxOCBuI2QMDE88InSxUAdIsoMy5lb518HFE2Y/FCgIUb7DzpUpXkAiaWgmTOdk9gKsI
qL/ILqrzAFjFl2flG+m1LVRKJDyF5m8JzDDQYI6iwd/HplJMa7uB7NxjMQWO2LZYdrqTJ+26RIy4
EsPhxL2DmEGMGdxDhtqEnkmF0gtVbmkzCVIBJeSq4u5gnH0PkgfPmVNdYRZTrjJOs7CDjle0q2DI
bp1tH6eqhzKASxu6ozzc1mi0sEaW15/MBZeftKYKJ5xr5TpEAdlEGRKlYG/zycAaLzy5nMaNsZEY
WsDHgrOVA/kEdLUFhFyW04Col4M/gCOQjYR2atjJ96Sxhwsm8A0sQdk1+IAJJqy1X9iSXqmAdazm
nHj1sOLIS/Q71u7gTyNMBAOxtKOuZQfZgLpgN+Ap7QUnf6L/zMTd4kop1XzL8qsuDwMzVRWcuyaZ
QkEcR4g8OkJ9F+gvfjMdTXnn0HZQYfcwXokywV7upLWI9FNAS4r4tj0N+slgE6Kv5Uno+MTrZrIW
Gopc7acFLtLCkqE0PkfKg6DlVlxzshHAYfg8XLER1BqkTD5Nhbm0NMWTP4EHIirA5AU8IJoNzfyp
1J2NL4rs5gCqmO1QvY83cJCa7Idq7DdhyFiFrcKwb5E17iJJGVdAN7NhzmTfgpaWSt+FFNqS2Qn5
zD/iW+ygzW1q3Bs7Yx112AUCZ/z/mZZascwYGkW00rpMylgcw+ZZFpdGZHeXWeqibf4a2tEZkToa
SsDg2wWXujMTwfXhJXe5uFBkKLV/bNA6ws7/0fIDNqUY85hYM1wsbcHozhYT1JgNbHVQqfX0z8VK
SrDlWCd1+CFcauZuq7gDPbqDeizYd769E+Z0ES3piqDjBUlIYOHMdNJAOSOhScWm/lHgn4GqvTQu
mNc5sMVWXgCQOBIaUgs0l8ZMwf9ruDZAdl3Ueq49YxL+sPbJ+BW576WLGpCpXv0a2fUm88Wuz89x
yiJwi+vEOJbuowvx7MblvYTlTo+I/xlsBQ+zDHoGWJkaokb68ZKpHQb+04S2nnYHRVxzSYhcQU7l
ExVXb33GsxxABZtv8DczQw9i4ACN/H/MlHBW5Er2MUQLl2CTAnOGUC8PGjU0QIfLkYpRxrLNmUe7
b270LqdsAtpmyWSKuR+7IcJauaUvgLgY/G0xPQZol02n2e4bbevre8wbFsWp8u+Vc7TD6iKhW8hg
aoBclnUNzqij6vDbPwnBOHa5dinVgxH/qHUw7SGW0EwVVUd3UkE25u4GRiEGh3y4IX2CccpDnVe+
UqN/EYpPlYFFSnmw6neww871DitdD+xuBWfCq/gwzJlWyiI48AIXwI2reQcMuEOUudc9fYtXv6cs
qHSRZTgcK4v+RbzhXzD2y3X/h7UXZPvuS/ywgBoslM7cIdNGu6Qn7R9U3HVwg8y4TXf+iRezwYR+
0679Tbic36sTiogr9q4Hc9ucsg1i/u8a80B2EajsbtyZx+ahvFcPxv6YLSyaXX9CuLFk7vnH+TRv
04v1Kl67D2jxkcuGgPS3IbRiMi7EHeQTUZTQajwdYO8bDMSIcC9BC+chEGnLpZIdYm3TDAc/Ohaz
hX+Mz4VO+Zy/iOFVmjlaAfA0TQgXkUJ1atNlqRZlsHOm4+Ga/LQBtKbiTzC88vP89BPdAElaSegR
DZ1m35X2o9c3g7YyZrqygJKQfeBY3n1Yl2RTecxw8Ald6FfjBV2RB0fYw1bdY0LgNR8wTP7ZK2sX
riFLrJjrelBeFnDDVgTfnpxL+T5LUP5aoWXWw89gwHdyXYRYzazJ9DBLDzCd6fmfuETZt4CwMvdL
455+NufyYrz11krDZn06FBn0621IQFUOR9wDGTMF5AkPgSiqrGFjEgJ+D/yjNqxx44ZQlEOO8IrF
s1qGXu4hZ19gbb/A1G0REEpIM0rXteAfxgbvb6/DlYtnB2sN8H7NSjEjbrRNcWOB7dtLdZ7u6Z/4
4v4l7C7AClEsui9onPrOOjOLYxySvYhDv6H6KR98UWjrtoLWhc4X1kb8pj7zfXk1v8uHeGYeO/sZ
Xq0zuw4enQQ+8V3D1koSB6GEYVPDnvDcYmcWO7fY2tiAkj4VMH+nmlrqZ8MLdvqmOTIKqHDwWQfB
oQyusFVn0lsyHGVhUu1ia91k67zYRDq6C1oqD/ejJj02wbkvD7364iunyjiqDcTgnSY2Jcm66dGh
fqbaJH0s3OTarmm3kzz5JAyOV8wPparlbqZsiUxzrZ0AtdHRKBQ47RInfQaegJIV5KeZTK9F9A9O
C62y8aEei8Brr1iAf3fv1tndUj/NL+pDvdlH+59E9l+MZzSvwxnLEAjeNFo1wzNg1bDeDZBxoLTr
pEGaKS9+0R+6N/sZPeiHGFB+IIakoCe9CmuYB2lKF3FBwu9NBwqrYTt5sJ2bNezFVeMR3IhKZ4dE
tMcHmPMZS9OvajwQ8rwjSGP1Nq3fvyjSvQ+cIoFQVmis1YMNQAXvdoNFZLRwFlBZ9CWWrGcWpnq3
fuo3aIE3S/nyP6pdfoPYC9kGucdKv1bXEl1vg9fYEZbJfTgF9+qzp1FfI2pE/naxqYziRbhNNvYP
1ERPB/V57zblziQgZlVsmz2eYT8zNuCUqrpvPIpzePLdlfHwVwno1ooSq+t/GH0vnVVIskoYX6wQ
OoVGSY7KDraazNOTGqycU5gQ1TUoTMp4x2QK2yE3SEbUfszYUCgscs4P4KYmCHfIdCduqHTADHAh
lR8DqlX3Dj0Yh0MJOclbqOr/phFVDWbpVRXISt82qR4mus/XYdq55s2fN0bIqM18zefXJn7pxz8p
eeUNbmZ+Sgk2nKdmWzMaLNd9e6HJxpaVRhWBsgSqm4M0by8uAyc/iwFeIyVVftDtT9kBNeDSw0/S
GHt/dI8JAd/UY3rc7PL2ZiOvBDyWSE7+BRpIFRuOmJj+mdSVY1e3kJJEzQuPexo/DGGGm6mH2Pn0
o/davAvx1SKxhiUDPLAIwZIww1+rqPakZZ9rkVjF4BeIfTQijKC/VclsJS2NMlN191G7scIS+3eM
D5wNA3PEugLaFkW40iUeLB7Adv7UplJPskSWLs+Ulx2VbK8TS0HcTsMkmX6sqd7596g7QU0OtGNR
d5WSdo4KeXGX7lcHPbE9QnZ2Lzbf37yQRYsPD+awDBpRxyxq4KmODdnhFlbG1woRcAkOonuC+Kfs
n2wS7Jpp2cWP/8phgqwVs+Rfx4gKgbUC3K0Tkue/tlxEmFU0OzeKTtllRK4raY1hCb4T/tOULXMX
4MxV3wjSm35SBBTg2BqQOf6Vyx4PKT1YTqSU8pSYhiod8ywACo7LEe1ckOB8ygvDt2TqILqkG4dO
RrYmsCgp2qoJ03s4u6nhsdkcYpvI6GFMgKYhPhhOR6wIez9FxYUXIWaYFLYqNK+oUli9UPYxB3Dh
TYHpjCGFTnSzWsmDPTGWDuWJqxCOgRSUMQRUalGpFzLihIM7pbWXMw2PDKaa2YNtyniHZEfkhN3i
MXxygw8DbnUgTuV8tlBtJCMBw8qbpmo7GUAGyE06sOXZVrwWcNv94ixIsTeWndgBd8z9zLMFrX23
ESH3lrt121/FZIX6nWAQvsrQQC1IvgHwhsbDBWUBTCfKr7llvomPWvxSneSjCoz39kk3BzFAZxba
lsxn8KmxMNhRfnzGNHSENJg1aRVvwNQuDldJzyjcWlo9CQB0yywOWMQ0FEQPcnq0tL+3li7F9Bmc
4e4UQzxiZ7A/AKBiRPsWXnb5TY6Axuk2NsEW5LW3f7hFB4FAt+c/Nf7GvMIuIx1EXbT1n7KPNsW5
AK0w4y+hfaDzxPsaSS6Z3Ir50vGILePaYL8ptU/EhUzIWlwXc0SaO+pngt63wm5eA4YZUMinvwG4
bRZ/uHIaCOt4lenXASp78BrA5AWmr+8D10+ZdkRhn0tz46R/f+U8Qb4ycOZGxgo1AzQtCGJ0rSDT
6bMhR2MId8b0EmX/tD9aDXFtpxPWm5wUAGp1cjbY1zTWJe1eU3BuCMvS4M0kmIKiVV/iJiPsjhHu
orhZvCfMHhYJsGdfsNT7kXHTIR7oOwXQL4l/HE8xu5lutKcQnqAZZOMOf4iUVkvuR1lN6yxNY1PA
uzILhok1NCXMoKNiX3f1K6lmhwnBrz0rBxicntQBZl28kv9fl+auj7FeT+wAtzdfHOj6dfGDo0sa
5xRPYNloke5ow8D0nqQ+LEKAiIoilZHhTOpXfJjyiIkyDoD5Z+O/Iyjyg5fCwM6leg4aSt6yXWqK
coHVhwmaChVuPk4mGBnc2WiFk0hXwSpA0ALuFCYcmCE+CtmtRycxHtheEh5F2M+8BCcWyBgWFO96
H03MCVXIK+MV7jgfl2OgBtzPzUfO4krJhUh2U3zs3XOLR3Wn/0QMe32VDHfjmYBAaEq0wUK679Yt
rZaOCbSB0YZe4jEY2+vaMJfA/Zw6BO8xIg7OkF5WMlzIQchTFASu8DIksoDtFFGgRnhucxoKRmRz
QrNVvjaJykdWWKdnKAGMH7HPzQ8j1yoxVoBLc8JrA/hna86sSJ+/Cwv7k+BGy8fE06qZ9qfjES4G
h4dKPyAPJhO3PJkm95ugKL4UB66QFe4cfuwwwRLDD6aZdW/GjrCq+a7mvBYqAEpVLvi4bnBVW7Jw
d0OnoCwF/tbKL2ExwOd1RUxgo20YAfIbb2Wnrgk/3MBXkcN5ec6G4OY9am5uJosGDGB+cr6YZggg
cy26RiR6hV/yBTKkcgCqTIiZRNlO+AaL8KW1m9vM+6ZgamBc583s5dFNegoRTu78TWYunlNMfhWR
oJ1uy+xRUo6VfRNDuGsH/FnJjvsh5TNp8D9unIPZFaump92dHhn++64gpEWsnKHznKTZWDrJAcGv
S64+PWu+hWxf83AdNEy1TZ0XDC7HDS+Bcn84BxRqKWSSoc4PUjtkzvl2cJhOaBuTuWDKvCVwbV5N
fJijH2nQaP7FHw9zVXpJACI7xPVKUPpRRZWdhtlDsKnwdLjaurkcCEDPtJFh4+fQ/tPmHJc+WMou
UBPILPUXFlmLhum1TkmiEAhTi2qbzcoJh/W4wjSOY7rdg6f80oO6ca8Rkcc1wmfXHHDmrTV+zLX1
YgmytNhtJI8Ei4DysbDHbY3eS6J4g8PotVw3eUZAxJfBWZMyScZ6euRVRxZWxS1ZKESCI8iAfPei
nIfyDcsy7ld8PPS9CeFPkNHpF+Yyj41f+7qS4lryUcvkXf7ZHV8hBrhU+3cxE5SiLwXyTFhkapWQ
r0K+c+dsy5IuEVxnELQyRQi5+7VFDYoxm0HtGLrwIZNXc+VkgTd3hmfD80ocZBBwvtN4WOtNQl53
tnLz8E90aSuMfzHiwBi8dO42T7QY70MXEi6EyRzkJOiAQPnSikQaaaUJMgvVQKHx5WprAeu4Glio
hGoZExgDfFczEgt+KJ8wWswQo23owJlBiFYIj3d6408+xVOH8OTLr7/BMLrAelMs0jiKHNexYFMG
D1WEzA8IckTPkY01Pr7lXmhU6rjGDAG1/7lVv1P7UTn3wXySWYJEpPUs963EpUmxwjOkL5fkU5f3
0jE9JWsDS+A1TjY+Y5hWVTmIw7XlP6vs70zJY2SvQhph1d/TiOEWXzHiJM0BUVDZbQKGk0QWoDSl
aprKS2oAToU8Uhx53+SqrxKA4OmkjPi2laR8xcm3NjGSxbXUnyjseGyEIi5gjCZ4vcO8a9CnINbt
SpwmwIg0oHrZ6oLQhbOxCoyroz766Yfg+bXa5gRj0DXhPSfXOEgkVFadBHu9TFH531pcZi3lb60p
bzGtbYkZEaKK/UyLSF7OUP5j22D6KGBaBRyTd8Op1qC0XMmuCXaBI/9QCUTozM2La0bwnWmfRO5c
e+4QMxOXiNJFy09OSClrvQkZxSsVO6iqElHsLOi6rDv2Kg4OPrWn6a5VbBiwP/MUu9lWIU0sbB0H
AGK0XwbksFb9bQ81cjscVv38b70idgTlPjxn3dpCxT/LyV8V3Toz8WxibI2CwZSVriJnYK+RgRng
kSChnWQzRjVZRpLWgwlBG7f4I1KYjzuj0ulg4NxrmOQ9pD8TIxzXFSB/uB0hke7KfULVDfeTcAAu
rGW1ycpbimyWBzCDhlcQYCRpg3JLI7FcIRsdukzg3qJZ36voudK247TztzP5T7H/yFFij+gKe+ko
BmcqQWatat1rzWBVMz5itAc8e3LXOHrGnoluYL3gkZFxodNr4JgC+XyP1Ji9Z/MWmdpyq1sxiCco
oNAtmH8a5lBUCAG0DAgIWIXnOB5BzpFhJkV4HaHsU/n6GqmqYt90w6XJFHJiCEM3TxmvumG4kX1Z
YAgRvKF4Ho4th1noq5ChXAYhPYcdVSAsDTm+Ivcc3XqERwa/IE8kd5+S6ya/utoQSErn/ZUkXw7S
S0zsBt1kaM5NxFbpbZgI/ZavpYY3GBqz3q75CEnAUTmOqMZxrIqfpHpTu2BUZOsehDCTeplOUh5E
Btl481jy7oM9g7al3d9jTmnU9U5hbTSdwxG/WivcugaYorMu8ea31OSjoaOr62cDogJXryFjZP6x
uZ/7/stXy03jfjFfpWIaghxt/JOA0gzuYWQ/JvNfpITgXlB9JtK8AIXGnOApKiBjqU7DIgIu6zrX
K9sS90B+neGwHYOX//R40jewtybGFx0nP0pAZZT0026r5+nWrqZtLkZI/ekmgVFhl+E37je9fbWd
R9TdkhYWdO+ZenWS1wQbkFenVojP+ZYakgoflieMsqn8MlW8D01GjWDnVd/gcF0s5UVVsHFygp7H
KT0ogAw8RFdSYwmTZz7j9BjH3mN8ooC+3eIdIVtFRlhBbSEPLpakZgyXKeu8LH5GXHeQf2sNhynI
gE3zGbScgG7zMmaAP/F+asiXSu5BdJXEUrlN1IDZOf8cMALjZLJZJ7yrzlARhJ508AsKjsRkfO2/
EQq+wahpRVZdgrTJbGws/Gn60novSjLQ8hy+N+YF9LoWQiSBGCiexBGDNc4+fq3ZSB0XMyx5BuSd
9crFP8BAe7FrFBxqfbZ0c1M7a70Oz8JXdsyBapjaknMv89qHu8NgbKp+fJDNNsJhpNZ2PiRAm1F9
LNba3JGiRCsPiZYR90pLnqI8G+NNxjVihKjqxoYTF27dHZJUUi/raPLKvlnrhAqLmLvSFDtJ9SFn
kgQ0YqsxG/rAqOEs4EapyndO7ngd3QB4pNUWvG9edcAPlPuiM3DTJVnb8H8GusE2Cx+pijkpE0PI
8WMWrnsON64vh4GSir9djzwKfzAMc5nrjXaPdkgAsWAr0CDQ4Pco1eAwEnq16h3tJeQIAwovmZfZ
IIPclz5qSjz96Q380qGWXWHuiTUYMxkjPE60CkmXrEqGFDVDMnNkYAHWlVtPUMo4W46cjHmGuU5+
a6134z3mtBMU8wEor5oQFzr4uwJJKmv+mTLEaYS5xGSbHuv3KxsDZgwW7VoZYwxCFZuQlWDm+5Cp
aKrfdR9fMkJAZMwKcYt9uM8xUwmRwKIFUQW1MLIbFvNcMRMH061V5xBlJj5hSvQSguf7OOJBFhdv
XWFf6fwy0tuQ8uFEPs6cKbP54sYKvlHx3z4N3o9FG9+iHHx4GNVPlSZ69HMIXlDgi+RgZeoef7KS
bfZ7yQQBEwOQDS+g8kX6yrnAxE2XigJ8grvuluNISUja77aQWyQELKGAjdn9odjXEDglS0/WK5Jh
Wqt72Ry0aUh94aSHof5AmAAX9Z9oMHOt6RDxEjn6NkFyGprqxqKVzPbBoKzSCuqEtSLUGQuCgta5
OcGpHQUZdzq+KvBoMAtxsFmGD4PD9aYpmfUrvQWkVQMshWb/SgjBocuAoMpcsF2M8k9i/h0Uhspp
3VJvx7OnTDtKlE+jrk5BQJo7Xtt6DFgRYJVKYSCuss7iEcsLQ/cVhNfvoe3s/OpqOT8ZnXBHWAiT
6mFCRSUuif3IKKvYeIi1SBCqys1IeEJr/KkgK1hFceGObYClWb2a227Rp+8kBXecP6uE0Jcct9qE
9fXChDVG4wrZ/0hh79Sbwj4BP5YIELkEOOl7owfqoj1TkAPhzkbN5Y+tBDicTmykHyk/drY7kpPJ
TLEZQOInmw0GakxmNxaB5QRoF+k1s94CRkM62Bx1GrZNRx8jhAi6jTwkSzVay2Q+HcuhvhwvZnSS
3ws/il1SGjtjGLZBVsAGPacB9x7c6gweF5kVq5Gy2QqI6GQkEkDlZWJMsrCcPOqgosk9ozuhIG3s
kPgV4O2a3gEPLFj1Q20v0XCBvZAd6NBGUNElkK1yQyHVnJ6GQwuQoMwOGSVf48YfJsM5yTkOpdUd
5gYjG9zJ4otKUYoDlZbe1XhLqmGEKqeVTBH2bJm9KFwTpUsYO24wdOV41kKmiJmVk02+7bWHZHIS
mYVhA7O/kXmiguYOeiF8L+0RYKsENXUnn30sBYaoYSr3KxLAwVq7hFJnsmrQl+xR+3SEigTjC7h3
Y5SHqFX/plkPd/Ru4KrMWckh4IkuIvED1/Xf0E9iEklJZcrnDpiyFhBu833TOgwF+qWbv9hCBruL
3+OLwwT3m2We+Yey2RXqtrf3hnXpyxoLoe+k7D38VUCWLbyA1+nEVK0NtimOGNJHikZPaS78z+19
b+jyQw2KxHkpya8BsnccYhN0YKz+iBbBwjyGRgqkfNHf5SEcA6tiX9TQ0/oVJzC6AMIn1IjLTeeA
iSlbUWGO0KOs8m+Cd5uCcA59RfdqQeybOD8Cm22Nlrr8qoorS112IjNsfKyNduhVSuKIe4JD7eko
EyegJfQM9CrT0+JwWWbapqx7lIINZ/A54wimPpDeOFOByoChQoYhuE9SDEHo/Bc2Jc9PPz8hjgHO
uOtg0OFMkbENzsjiT/miucWUBEeS3ib5hoahdK4ug8Cxgs4mw1rw1glBikPGQptWIdfUcBdWf09T
MDoG3T12xEetjnnGJIHBL4FTI6KfUaUx53FZsjkyoJMTFaEwlpULlUWTSE4LgiVQQ8GYAOakPDtl
KcuYRAXQ4IMpyIqiZveZwiUI/T/pCx4cQ31XrL1UJUDIkbeb6TD9gn9azJvexq4VW8JyvKMDWFM6
S4yQj+qOsLGxxYD0wAZUWH43YcG1g4mUzqw3YeCkCDEhJjqRgQ4Xcx4zvnAib8YFCGzX71cEJVHu
+TMVR3hzsyseVmzNRWzWGFBB/oDprYvi2taHYEM5Y5DRBZrYMdkbPuIGuZZOejcJOhFPz+dIcDdd
BvWavSqQl0slXFtlm9iHwZNjXB/9StPwoSBCF+fBct5Is5jYasnAox1gd7iR78kGqUHe5EpvRrL3
QKLLVlkPfb7UMT1LQSTa4gdRoXycjG5OhcVRAOBTU1k7oJf5Mkrag4pl3QwEBXDHwSFRFWvfdXic
T/gq1gYeyIwrgeHUtnmRt6M8JlNqxHR8yylbYjBXm+KG9ymsedWOz3L4kRowmD02YJ+0kQozTQq8
PIHEfRbGagQ3o/lGzzA7D4GjjUvF6HfOpp77Heik8845sQ2nJ1Vuq9BUmDBjoK5KwwzjNDtPZUSV
l5MAY6acaGtAg1b/kqZPXLaeHQgZ9rAuOC1jPCHGH/YR7y3QnWMNqteU9T6hic05ulq+kN/oa/Se
A1CBIU4RlVx44wJ/Y9E3bGYwT/kd5WOQBVwHm5Z6VsIsSQnHDJ6K3NZUb5IBn5rNqp+ql0AzOECg
J4CH1fU6ZzHbHI8hOAO5IJwrVMSTjy06LX0Ppl5/C4MdBLsfcSSYo+wbumAda2BGvPKo+C5mBZcu
Bfs8JsZ9QfVvQk82ZXQdmBr4ElIhue0Expk8wKo+hT2qengHIzknhx4EKHHfSVCCvjKv29HZKD08
N0X+aS5lKH9z6F7nirG0j4X2eEac7SWC/IHRPSRoeytRn1OKUYebT0aC0jbxiNShQab1pBwNc5R8
LBRN7ZhHTwdwDfnQAhRTNPGerNercLjFYXkygmfoRwcswHj65tEkGP0XXaH19bWLsGHHyrFagxEN
AXTMUX0+mul/Sd5PEP3pInVNry/1Rj1wEFXLwINuqu2EU50vU1c/Ax9hmRtvFHvAFClYKNG7zNDF
eTcNBw5iBedWlIZcrwwzJSu+SOPfi4w+XX45KW0dlfk1kzkOHVMozCd1Wv9xNyOYnmAAa+1AMEy2
mGaEwtmrvJtlR+Z+wTdFhfQagScKLgIOWukfQXeJJOs0k89iIVCQDwql7wD5OqPqC7Kc7FxQybF8
lXZWKpFnNi4O6sahn+GH9pxD7aM0v2SfJ++s2NQ3TE5npv4ObKas/LaxnGg7Ez31uFXrvSMtdKJT
ODETzJy1m1rnSWqJOQx0NEsxPQ3y3Cmz38p4gDMhvUZx7qcVYpA7iC0wbtpWO7PCFcXB1rhloTXB
MRWfc4V5EOS7kYI9a2FOV9jkS3qVFm8BIxET5QTyuAvwzbVVwIci2m++6q5MzX6ruof8+LKX8ymc
xwx9KC3WEJFyWuioYW+2SxEXDetpVDdy55pI651DSwGPO+ArfAukh3CK8+Io9GFVpOeWvnnA7lTN
pLEoUsB0xMunad+mNKe1wzOFdK8RsRdGQ/H8FotHrsFlB5dJCwd1ao/kkfoMgk54iUIpxfqUbfhv
tWvcsLvYZMBBVqcvyxLYXJ244hSPkzJy7/L4dwHPwtJdaBN/5VeMozkHvvRZ3+kqEbi1p1fVVlWi
N5E6J3NID9M0cgiDqYj7NM2eBfnJAi2XFiO4zjMKTLyioO0AeDYLEs5hLuhiOTGvx1sbw6JjDWlO
QnFx5V6lRpajsjUwrhB3pruWIvbCob+mArcByvuBM9GSY3WdSW5HsnHDvp8WYLUiu/m8QExEZBlb
+59GV/xeInZl/OH5Ext+H0KXy5/IYWYtFGWcjxY6fDP/O8d/2nwn0vElaqeVZF862VuN0Eba/6i9
eS9g0yRrk9FqjGvrQJ9bcE0RmzGCWLNppWICP6qQc1t2m7GdHicE3g2DXJNlJq+oxpJVdubFyQ/7
tBR4PfYU63e6CllfcFVVwBumQWQp4mfTZnJNSCPaRKpAUfjniMpMPgPFltUTWQq48CkuKNnCaJ9j
L1aE38pqyIQZMCjcs3a3CWoYaHDGTTgT6kPgdFHqyncbtHs/HEDLo+ccYd3MsNVWX+S+6fJqzcQt
FhjHWKSPMpGXH05e7ZIkLC99FksPdVo67ksMbp5cBLwJwOyLL5h1DjKWDZcnoNfZJXER+BOk0gLX
00xmZh1Ip/Pe4OVSVc4JMJHuZU1+sSQlSqF+sbEx9+sEYmkyqjiFaqtb2UikA1+lr2PmTxS5O8ki
rmE3cI6hrmr510M4w5a6tZAHjKyS0Ex2zPlnPmU50A6TKdT3lw6OjBufSh5h7uJfPxY71K5Sj4X0
k09o91tDJwOWrSbZCO0xR6R3woTkoMOKdfEnl4YE2IBvQG1wTPY/DCnVblSubp4jEtw4bXEL/cqS
jsge/nvqLy6XwaiYwnzjc5yC4moYLCUx6ingp4abifkLrXiH3HcuBqpbeKHVXwxEzgnOdA45tDr4
fEo7NQwCBN/fO4F26eE3qC4ETNuJ1jqQqRJzoXAUu0tDk2GP3IPtI0nHfdB+hvRkbjks5endV9+S
rw5qJe+KqKLyTutoa8VsCmwHXwOFlBhtnfoAh6FkUCY/Uh8U6TnOB6SbnBLI8riHUOASkhb+NG0M
CM7RiUBV3m2RcnSLkywRlDphdHwH6aP4kTWurm97FCUYvRj2VoUxwvIu4wYhDFt1YuLffnFn4YOv
KMXJNZNb4JBkRpykKYUOsnrgUvDkUKCjXHP4QoxPfJX0ugSKLYVaqBQ7Faq8rF+yvtmyDxn+cOCl
geeukuCf1QP3qOWVZHYDlV4d4DmsEXRK6QlBYshHHNIeRaEB8OEXfDK02DO6T0k3l7cAVKuw3Fr4
IhV0ffJTO0CHId4CDX42Iacw64W79haWuWf2GGxh3IqygEUoERoXWyxNXr38FRMJFsUmb4+4uzZ/
z/IH7RRCBq6uswWaKmfsw/wp5/Eap183u57RQuoaaAiwRFV1WBOeokO+an24wnC/6WILaPUm5vPQ
jTt/fuHKkdGB+kgQFUqJxqKBnHw0veFWdEiasDgwlHEnqHbUsIIDXWwYaAOB2+V8wFHy2mYZ5gkD
/BLbfy9U/dH47o9tt6VXfEQc81QCsi0yOSjnjxoxKcp+TO23ga8AxPBUB0dZ1wloc3+oCzosyDTZ
bTxUVFqSFeACc2utfVf4sibYn4tabVErxj5BC2uEw3PGdyZlDA6U2S01HX8p9xloBDf1lTcG6qtU
csnnDokxDn/6kNBSolFjrfG0gtoFBCPUUOCjJscQL4VjNV5ymijuQ48T5/V3vuTGvx1DENPYxvjV
U04DHEFJkade1/kbR3cxwLVRxaC/qFcSxSwKhr7cafKfpTSvdnj3GFJiO2DEAFfuv/C1G1IvtHEH
ap7IWa88qDlQV/Jn2xETXIK1AlBF4Z/YHQ6QYz1id2CdpA4RIFgFF5irJ8ccxEeuXzdBBFJDNbJB
We5D2R7/OzayBvePuEOvg7Yf8wUT9+z8bWYh2TDoZFXHNefqBCyMWzngcKkyh9DwZjggjDad3PCG
tvVMZV6PRPLYDKZUHHhLfm/wgSX6v3j1QefAz5h0zhQV7kQdO5doJh26h8fQOlvEzSFYs0uwhYxY
jttgXxe+F8IZlW9eQsM+Vtl6hZ0Ul6Uc1DoCxyWMTnshllF4rtGl2lz9Eb0U8/eBkNy6xRmCmwlK
xj4Xa/xzoRZ3e6NzkH7EB7t+NYjIFgwhUyPcyOIr4Lc6dM9yJiQNOBQ6cRiNsI9cLBcnD3xp0ZvP
rsHESO1ApByxY9wmb/VAdw8gkk1oHzDUGKp22ZJHKXE4OWOiZ6L1ioEuBiXaIzHSE2WFKpdG+ndB
cLvLIlKCR9I40um6fSg2ucm51bTXQfSrRqPf1tu9tLSXsz9QwGGAzF6VO2Y0o/HftT5CnFGMH+4W
gRTaxE4nQLcnA8cQKmZgm9FgL2bHJx+FI6DRD4bmfshmuTOfHOtWw1uhAqEmQUpzJ9e3krym9Yj4
0kcyEv0Q7TekEMiaNxzO5vGd6Yw6A7fzY3ObJUNu3nryw9XAc29smwA4MJN/AZGlfbiomWbkw4cg
08WsXsLMQhGFPQEtfGICgszpFiCn4utoYBI6FOFsHB9WVXjOM0uDZc74ebYJYQQELYq3QbfoMkrt
YSOZm0e0cQOlEYtcXxudxk2Cbw0n2gBJORqyvREYK7qAqb3I7r7NgL+cbQQJxiltUHU4FFWzDtXo
zEzKYdHTIA764BkELDRrGDpq8eXESIxxqW84H9kMkOvynOzAYkTYuWzp+/HEWoa+daBHWI3OY0y6
g6ajFsWJAB9izNDgh/+YUO2TECqZjh1E9TQpFOAehrrw5Je04D1WCtuIpn1iPseBpwDUFHO/aHBT
IH94UfTpIWycXQc4SNxRTi5f7mR/IL3mnbYdkITnjPvchsAlz2xgRvubDCYM7rloKojPYAW1+E3Y
xXgITWguzZvNPe5Pe3bhyOgygA/LiyhU7Uh1iW1lEafArYxmGQ9J4FYgP2A8Dqe4UixPB54QTAmK
+JX4NQzHx997gtNwpsEOkKSGLAjVwjZj+h9H57WkOBJE0S9ShDzSq5DHte9mXhS0Qd6CHF+/pzY2
Zsf10CCVqjJvXnMsizWCnurXG9KQ2a7YiTqmLzdbfqoeGCrqsOMNqCH3oEMxWPl5WkEDpeWGUYCd
BjO7Dc8SdqZAQIyfJWCfAfwFUuK0vnRC/mpRYnHObyTVNbVp/6ig6Bl4W6KaG+HGWkQnpomxHaeN
3zG6mdCiLfZ4ujHiy2XJW8j9vDN42ijq26ScBYIwdoVvMhUZbQWV0D9xYrDM2S8R0z4nteayit55
5MbyU+q+QCtuJtTfvvu9ac8WNY1UkOO1GahHODnRKVKvQ5ISTT0yLFF0iGXas/9zr8WZxk8Y5DOR
22kYh6UT8g7UbVySLG3cvIyaFQUQSNLQGaw4BdqZ8BwxMK5tO0pqkkdMRAkmsy+aigJ29Iaz4QG5
ocUmOpn6QLEHvF/49nfCdazGt+r13WIayzqtwdtsAiA4fWud/O7LRjsVOI+g1qxkXND8fPMjtYhj
7KcU3uv/oTu8ewFZWgzh/x+Lcm/EHssSGmfkIQ+kEeuTZCihku4TSnhRhg3lPxvhF/br8+eiP5Ak
QnEe7Siji2yPM6xy/P4fmIQY4HQ3PPYTDHCrTbe722f8C8JbV9K6Z+Ab/UP9bAU0p8jHtMJnwGxY
f/8SLbS7owGSXQD4WndMfmil5BmbJNXFdxbbozIWsj9unJD6cm6uCUZGOTJU7UPsS8y//UwC/ReF
OG1D98mvhuWvHLGRtHFGNu7HBaKFIVvodKZnafw1FgyTFLgrIrIGXlShf2qwR/TmV848A0tbagIT
+yCdhPnuCpR579qoBP/Kiaxo8Wmukn8PZiclye0bvBAlpNJC+ElW4+HWRblt7lqm5wJeqRBjCssd
7NS9iSELS1FCNdKRziOiNhOFJiU5K4oaSH08a5M/z94wHZc+2ekgBcNExSn8ruEeF6+i6h6UzPn/
US7Du/0Ox8LPmPQXGwECUuP7CoSs/8vc8rZTerYRcPqarlK93U9D9jgxuDUpcKhCZLjHNSEDPTOy
WFI0DEQY0WyaQwcnfX1s2GdqALeYYoOpq5gFMSWZ8EApMNszNE8Y0QlAAgrHUYaegF3Yg2ZEqpGq
qmksPHF5bnjy4SpnHL2SjOjYjGFt8eccvm3avirqjZP7HoAg0o3qfJpcu4hRDZu2XUJTUy4jvRAU
d1gTLd1c/f88aIaL3hOOxBCbVazai6ebZKnlXk4PUCvra12mpEl/wAyYFjJdkF7nz4W4o9lO3A0F
UPcOuT4ZoQbWe1HhMvycpJFMhI87+LRYajebBvqpEHsuzZ3c/qUvMN2FYwsZ4Sd6ziXFgWEKFJ6e
Kd/T1HsD2Ot9xl8N6TaqVfN9wbUQkK6q3ucHdkCkct9XP+GAsHjA5J0eqDi94qJELTczoXmGsOgR
1Ong6dZeDd6WKF9mJhAiukBA0Unx+KxJoWWrUZX/RZb9xvLyZp8Q3dxoU5QNfSwrlMYFR6ntt/Mi
WioDEJcenDKe4lXU2uJi9A2uBYMVitdO4Z4p3aeohGVt8MTAQ6ICDCDoCttzjRYwyyrvjhZ2eUnv
6IRxcPr/3DbeS55CEZczfLMlWooeCTfsBeiAazQUdx/+P3BaoR1nGLKPyfAFuL+wFY6eRHslihK+
Egv9ZLdJT7f0u5TB8BB9G29DK95K8a1vcIyh6rpNBqoz3tbjXWjhxZAI/Nu8KwGWMSA9YjwkSnXN
IMEk7aC1fOuo8zkedoIjIg7Qsjd22JWN2BiLxWmCdIzB+AjYToRBh8Z4ZmXMV4DcWh/G8GGAEooG
epR/RxsKVZFQHDF4a984HWxelIWetX+m9oP3VS1/D4vuAHuJx0Ecw2LscHs8QhpYWOico8ldYsWO
OwEIsHoaZodik180I1QEsYbDDu8aYXSmy9MxaRmIgcoq0M+z5CKe/hRgSpDXqexWpi+5tvq1DEq4
YTpV119tb+wFEpyWCd6YS8jEf5yt/Uqv5GC+aBSnpH0mKKpdTNxm+6jKX6ah3cNldR80vaMhBVLN
fgwLAqyVg7SfsNBhw1jLPMbiBq2hzm6eODY99yhr0YQ6VQwibgYtQdfSWZOxDeUnHRk7TVv8/0Bd
uOKPCU5rim0OhakMqI2O2WU6DfL/ljCrbnBuYXEuVr3dyJhAQyouGEMafFplMwrSYZamAWY5Amkq
OS55gyicBP6wjKgA6p1uQG/RmagCNyvq5sl8bMKl9R/9l4yxMCMIxAU1rnQ1lzyHJmNjiSBpM7Kf
CuwSvgliGjGQsZFnawtzNJLt4/zL9MnEQGLoCamP16CbeG33ZUROwxO6pclhA8KN9lt6Y3RH+hhj
H+y/pFd0c2/Wl430LNT952J727F7VwcYWu/69/Re75bT/bx57e0jNb9sbYvzYHj1pUgOD8TZPvIq
GwuA7YnMc6KOMijFcI5wwDF3YxnjrAV+rMVMPTSc5klGane3Rwhz81Fhd8dhiGjSMZCAsXLQ2TiP
O0F1O/lDRrUB+f+DpKFbe8ISa7lUR4ry+0lZf7g2EBCqLqwgZ4dwHet/DOSoG2wbg3HQUESk5JvE
ugf9gHm+nEWbbxTcb/1hfFbC++4Bdy9UyyeFCop7AYFfDy1mQPpr3+375vuh0nE8aTykIHKwc181
au12OTQpWoIji5buI8N40N6qj+d7tucNzeOpopj9AO0TGW7Oy7TTAhLX2DO3EDDwRCEoqj5ALwYz
8PmTet5qFNLsmtu+CNBBdfhUVD6N7UqogZN0JMLHUunmi68gMpf9WcOIBIcjD8KdObxtVq8dCanf
bd5Xg6rB675z9IXFBm4IakLFh5nTYKJKsBtumYVruIDYtPkw8Mxz30RtqP+j3UrRVmJgg0PrhyWH
N+CPySEP91AlO0PGmOXYJ+Q04Ilw9DWIH0x9ird+mt2NfrJ00FtCP1zyUNv3++NHX+OWbWSAJpnz
eBkn/T17lei/hO/OlnJ1Tbfwlwpipb3lV1as19snwZAtfmSuTmxQTFTPB+YNt8bDC4fBNwMy9Mw9
WXNMvtzqBHB0LhI4KPgHT9U/3JWxqlEvvB1ziEyF4FIwCnRFI8MOBhblwvB78C3gK0fRonY6cJPF
r6nPfqEF0aKvILQf4DntwYqQPJdoO51+r+CRvR0DhkZpsPk3ol7NoCVZbpp5lp98EvTX+hzobXh/
xjiVB09YSkLNCZUYlwetDKr+tzn2oAA3X9q4yiOsR+7KJa/RkweQUQeGtTCKN7v08akya6Ctynh5
5Qgz0lADHJvm5GJaK9NLMhEq0LrPdqLb/2lR4pcRJRTsDFo2YEoFnb6LMc2450VnkliOybKzkgMN
PxmwtxC3ltpmF92tKKOUO0va+DFTd4BMP0KWHffVy+0XFS0RBmh0cDdBZLeVeViPCvEMlJTb5jtj
F4+6Olx5Ptz0iz6Wqiu4hdrbuHu81UcSAH813S3iCt98YGFcFVsiNw+5FBeSV5QhQ74xmJ5KIXFR
1wDNylj7VM7mV48ZOxy1u3quOHDrbclm5SiQ72MmP3feANNRrumD/iQ2i/fsWl0xhLKvS1DEI/QX
J381sFJlgOw1JsRKLBAwEIiY9j5ue+zyCMdminVsPlaCrHz7uIXTKeGQSW5UML9RR3MqyIB9LV7Q
vvzgCN23ikOxs7XlcH58Itdq/ebAKJCUCNDtx98Cw5h7Hc0vmgvPvnOVlC9kQ6A+EK4NZgujEp/Z
sT5b5E1YZHt0DFL6dgS4XxB/HQULQTLynZxaAowfPqbvjA7aFNSf5kU0hDTyArhIkRjgzyCDqPBT
js+oxgoWkJii/83JcW0IazAxywfbLnkBRhAtA8IBvEUaXiw7XroUq7LWY26BY4WHOhOh5lMKl2q1
pAhWyzdmLwG2cp38KZCj22gfRMGNerArBdNpIVtBNIf6uJ5S8gyWOeorXMWwupWrUMqxBkjRAG5Q
md8kYUUjKm2BJYtShFgCvPjQvFM9CdPQ7v6yQIqr+qe8eOlKPQB7E1XsuumfsWKItHqG3b5AXqG1
UoBPDMBxDdvpdLqdSN/1xIuJEj3luASV00Vr2BxkE/5RNmF2GjQ1LpNlICufRRWLyZi6ZL7oJkWh
fK8xOy+/xJfxJ4hdPeBCmylFzSEgrNRl2TiazNpsOVqo8O+oxOCZtXRNU6+Gogqr8uaf+DTcJn36
vq3VG94KycEMusxr7Hekvrj0F5yBJ5AgriPfJ+kwuv3InnoqQ2BGjkU5BAXqWazRG21FNWHe7ZQ7
gpFTv4NH5Nnss50DGRe/kYr5HFV492wpLmtaG/bN8PLA+QXlkrOJ7Xf80AFw7yRE+souD/ID9Ttc
xEVY3m4fsWXzVdb3LRo+iuMtUqjBZ0J4h/GiWUesX8cN1BivSmjcX2vajxI/q79VSIvS983tstzf
zfRddxMY5eZ+JtQUd2p6J3pKTt0DsYLR+sP4w/jA+/U+wQ+JpKBEj1/uYWhgQWcoMHdYsYQP+QtU
y/pxXDaMSD8HOILgbLucqCnwTWfalUVgeKA7R5Muv4wInMvxECQS4JVJDSEzWchDWJ4ZHzbXmxkO
iYdfasXKfRMWMw83pzMuuEJb3FPu4Yx5RpDHJPeKQ/cR1xTwAHQqLkzu/f4yF3sc7BdCM+FpGb5q
kJISpE8ajgX4fYGywuQ6ZmG/Z8piIy8muGgwYfiECdwlPXhAEdphK/KkATReIWhZUUs0H03i4HNV
MYsqzB0P+vxOYWUCH12TkzL4cJj5ICjF1Ppf35/A6TfYNa9sPajDnuczC5aEjJKoQZQWVMkumxZ2
+R/lGWYa2ZVphG7PdEheyyMmK+a8a1SC60nPlS5Y8GPHxxhGfcOzVSz3NkQ+9AmLFJyWGAt0VbK/
Fi/tGKsPvyMoDCgEIR7EqHWb5BiAwTi+b231pyz0cMW8DbtNnTsvWejCMOQzjpDwsQIh+Lzc1/bz
VIWP7gPhDeqH5g7UTV7aND5nJI7IQwSOSfVK282nhKJQoYeEoxzc08W3RO7UauzQ5W8miVCla5EN
LlMPtjyb+sPG0oZ6gIntDdGxJaGqEtN8xnn0qPR12NVaa9xpbPkcEjKG/wll8ONZKe+u4OnQ3i1D
gw0Pnhs0HAV8DSMkPPxXpi3AKmC7DNOHQLGtGY8u8900OEAmPE8pu8oP6N3YVsYFdaUJNxSOiY73
wMYcd/g2oCP3Z8yM+vtXOTeBEE20fA+hYrBMvGhyvOOOs5YRPEtIAvKZKen2Zr3AR9B2tlaxzIpI
HzBJfpIL+FFgsTdUqxswBAuadvYiqABr1mzh9+fsdCtoTjorUaG/zuQFAsVAP4BihB3PjFkGY/JW
4HxUNgC9owUwdKkJgjCFBEJ4lCf7jjKuG3I3Ye8UBBdwRglrZ6vY24Bkwm2zXLBOrdVf0LePiZHO
Tf7T8dR4MMmAav4+b+6f8np7xkoxuTf/khWAuZDQujNwuMc2L2DUeiRtqosgCFR4QQjiEAhGsS4Y
t0sRA/RIKLBo1gQnh5c3auVFp30YBp4apb0fWjuJkXmb1kvVFa8lJIhU3pCFyNFST1inC63Egs8q
M9CXvm6CuYbvrDJ2Ve9BpbXuI12hvKk40272ghqvb/IdWdpuzabyQEKUl7Rasu5zs6uHEpVlSVVy
6oGBIVfd5vrDMNpDqio/UtOHqX7zNxgyEUEaClv2pG8Zo8PlzAm/xFrESIdQw7tTcNV1tBgcrmV7
USlcCaST841P/uz/pBMxBZ1tIQjY8P4V8Lt/mukuRX3sTTqMWoFLUofAJB9NTlxoeWPLGnvonAqc
JD24V19Nbsdah3oZ4Y7cTkdNSDZ54sQ8WSp61Iu+AHNxL63Na9vd3wqj261s+nyaFlsMDboEBHG8
BsYN05TfJAtmZAAtQx/IOKa12WUILfFxxASzrQtfIJPY6m2AnnbSp/mxAMeogQbpjxTFV6T9T3jV
te83DKodnY37/2okrl41EkOJ6fKkz9IgfQ9Q7Vqh6pojjaTBRvRPBzogvfP5J+TMjaf7bbee1QKK
kceOhx8JI0RffH48MWZyC9yRmhzHGSRinU8Alc5oBiUmo2LexUyfrm77yrshZA0MiKnnB5njPs7n
zHQnPMt3uBVRc8m3WFReqL1QDoYw3CUpzsO77FrYdkBvBcv6h8abrPv0mTT4pjr0pbeSFP9TnZe9
3Z3YEaj8lz7WtV1x50kJlfowVz8abAHf7Pb35otZDuXxbdkur6spDvAOG0NoOOQ6OJUa0vWpSI3K
3eZI/VAn4cLtIschmiEYbqZLJhHSR2S8scyuWtP43yhSWobVjYcXDkOk09TvHzWzzCege8dUXgm+
3+bC5Sq7b80BOiEuk13/lT9eNtjCKqMPQQr+S1th9wND+9YwdcXSRcWDgnBkkIftJGVOZx9GloWx
YRcE5yPANrIRGj4JjriO0fdGertjOyhRGuliT8C7byAmbf7J+mcF/Zxa/7YtS2d5VWiKhGbEv+Oi
D4ZLy+kOm0DHBDos13CQXUZnj7eM/h5h6xvAu4afkkf0FrOVqn4f5xd9O9g4WZmpD1Bg0DeEEjPN
zQlF6DB9sRviacX2JS8BdTZdMUXB4zQgbL9FtXwQwNn9G5LSrXo12yecEUGca9yzGxSRGVoMX2UW
y6F0WQwKMb18zY84JeVhGUNOFsUFVbHHlkBuhUWuPG6GpjM9mRda/Bw3vhOT+/o4oGl/2XjWkxLy
6dI1jKiCuDqsS1uLHtMfpNG0CLJvKIdju3/cP435yWpRWP92J+MTYtGu8bVw88kmFiouYb2heil3
ujdO7p1kc5sS2ZnYdt/JII/gPcZjOMddlATYJSRPt9A66JyTFCduGi4QNjJX8uvvKoJ5QMTUfqNh
t+lZB8Jd6vQ5u4Vm4hFDDeabeYvGiMmxCPsECkfCgk1C5syxpm1RUnJp+fS0HiEuv3vtjXxz/Jt9
GOdkT8WyvR0KNBOQyrbFr6FTxJMK7RISD8ZywEmGLULGbGc73+FuOab9SlwmpEAuMBZAzCCEI2fx
zl8BCrXk7f0ijHbJmqL0VdLjnH4Nmx8+OQZxcn8Z62OR4Xc8fqUoXp1ZOVg0ngnGGEGhOdWvcLdY
oAAC/TD//c4+17MEufsK4DKEzSOc99qBSKPc9uZ3gqkSqKxYWTrmJhgVX+9dHkG8vzAzI9OGQXbv
1JyVSH20PSGqmb5fVPHJ2Mn55sO5BxKl4Ik3XJ/GSw4pEyGnkmJ+lR4AyCtcPCi2n7iEQJ986Acy
wJ1ReJijN+3WkDDa5W/CHCcwLbrNe/7/EM2VY/yZiGbDJH2qkJr8VV8FwxqMOmIWgG0FqYpeF+Pj
gGZEv1QoEojVArSMKjvCz0StAvLbEDBjA4esHdVZ5iWBiQga2zFhvIQc/FwuDCzPpAmqjeDNl+Bd
aKopxcMclUxkxjfuLAjer4wnJrbSwEn5Fj85rJN3KjUmvCEoqMv7bEPODzLN0/GlolDZcq37NVgt
L+FC2ofkawow7sONBYhKYmQBhctJWF6gezGYFjsUZW8bqT7gSu8030kIdFUTVeYgJYxLyOT0DNhp
4RMmHCMpnS0wcfx5eA9ulog+Bp4SkhIbAyyoaA3Hw5bg8ViWI27TsodeCeteZ/0zVIltH87pz3Ld
BNoz001ErYAktTBDyX6HKMMVKJhC5vdxta9acdPocuV4zPwecveZ+7g2kRwgWRpC+0cKTSaRB+kH
hwTsnrDaDPiWSU58jpfH2MEXBKIChrfibFvAQcEsgURmskYiLi6gVKzZJ/ahHME3fBvMXgEZHLEZ
XfWYmDMoDFLqSiFOQRQY/J6lBxbT0qxueajQQpAE1uyzX9YD/Xe3Z/6RnQEa6dj4UPc9C3MkUGnj
NnifIrB1Zu3MKgapB93SryPtBz2NRu/g9szGnQcm9ylFAFX995h+tcOHogJZ8vCRefoORbOwAy4X
BnSarzB5sqlVHArVFWIF7WxImUlQKI0jMeox54hlHxvpAPba3dzmzFtMAdKvFD7sOY8MXSS7Ep6M
p/uvAa+y9lmjabfjLSAclZkABcDBbbsTdif3PVvVeN9zoMykPxINe+F1JcODQAavXo7rB7SJXdv/
Wo9/gxSz6od7hMQpx2ASdv9F44qAFkUq97ZjKbHmEaKceUaW2p8v9+FQ7TPru8XmDepO9QqNhCUg
+eL55elCMX7WJBY3JSlIzrPVHSGIp0exg2Weel27D76SHXWNdWzf+q0Zc9NgwYwX+cKyUC+sruI3
hRwIyPqvZO148EKa33Sh2txi7A9spECVwcJx5vG6x82+gPlaXzc0YeumQyN8MJ+7/nlGO3b3midu
RDcc+MxpdlDVOHtLDW6CjCfxQR1+cV6bvsBvGwQpOjYczjB+Gbdosb/18bvsoQjaQMQgteHmgUfL
m5b7lrqTjj0kUbqmvcV8ytOYzICu/sPYM7tSstBFFxua21r1mXnYDXzHcPRVlinRE29NdlYA4wKF
pIgtjKlS30ON+YGYIV2GhLFXBA9mP/qY5ySn7OX21uIOE8NUZtc5dDiFtkRehvQs36C6lFSn+676
NN9u2Fu/NDuiOsCxiU+kacPk3iR6g/PqEUHB+pl2LzUoi1OHNIgMeA5AnlA6IL7oDYM6qrYQhVs/
v7ZW0EB994oiQqYA6QDWipeVsdVH0LERmKUHtHwLhOtzC6ecgd90QUKV6X76J5cBinbyfljX0awg
AdrWDdYykIcxnNxstWcbFRpTX560/mCwjZV7g2cCbfaIb2FoYreEvuIV22LKK92TSz+7klqDcmyU
mC/51MtQaYDv0Kx4S0yGQ9wXLnBBfyiDaWVUQmO8hWXisiVe2DcfV5pOCpphp8XCXSJki7wnbhLe
L8CgmCpqsfSh3jzQolzBMd0xffkMNwa7jLrfSzDWkNjbIFzbova4zGWQQNcMyaFiz05+2p/0VwoY
UZSPJ5BsPuYS22IzhqWLqw0/ZZhImbsbNd7Ng4DLJ0PgTnAmb4wYZgTG/Zah4Xcq3n0yhkNB+J/H
4ig4RjdEw8UL0a4oSrfKP7j+FPUtGvOtegYO4q9W1QWXkJ5lcVgoL6LGh5XjZp95VEbYO36oabBy
SmD3+6P70xWbm0jzVGSAjfughp/2+W8/xsBanbxNz12s0+dxeCFfZqiRv+zXL7DW/MzLTNWnzKyL
5Kp/NVz8mJFZF3eHHp7OzHSJy1Hu88AawHKPNeMj0NW3BD9FtjPKwgMpJpC62iIi4JcThZ7dRh1z
D+7nyTdXGrQAJpB8HWmuGBV9dz9dzF7Shmws7B/8a+m3++tDCib+3gxIG2BHOCiY7Tvld1Xgvgv1
0FVYr1Qsca5EHOIW/Qz/HNCIFVjhxbcVImkSKx8uZQPOvLClPrQqNkOqjeJPhXBebIsY6rEVp7/G
n/bOl0H0xkETNvBndeWGn4l803UXg4FoftN3mHyYvhRVsWC1MELkGLc/TD/9Vd+GS48wFGVp+I5j
SaSd+xOLjuPDA7LZYQG32W4CxgVcVdY9l0yTo4E5X5xgcPUvD0gf/OCBnUIW9Y3vIL/JbwCCeTT9
YwBOD/P5oK98qiBJEF4TJFftSYqAO7qDHSlIviExh1wrHMGAvlml1hR43BBofY9L/pVCW6fBgecQ
roFxni6POPuso/RXxy5nO8X/bxZmGqeij3Rupt/cDlnucqT8Jb8FZgFByVsIIEBgCOhJzWuRPTPN
R0uoBKq6b99ADNCh5X9McDKG11tgNQH/AHa4Ii/gFfqIZPh20Jd7vG5IWB0YWUX1fhFtRQAdhVnP
eQofwXK9RVNApxKp54kICMpSnt6eBQ5bLglR7bY/LFvBUw27P+YA6i5HmE8rLOM2sBWQG7Irui3K
WSVWrgB/uH4+Vk+5slPPPvhhbwMSsU3wmKnL7nFtKx9N2kzVP78yJJ7KEOIRYhm8P3mAMRRXOk+f
Q2XH1cn/cLI3dmksn0uMxQmuJSgwfrDXkorpsucsYR5MUPmFvXAe30MpgYgMeRS7pf2EL1w4XEoM
2DkWR/HIm6qoepMfNg7GU2N7wmVLt0loRSjydWfo9TehRw2beKGuADzBrNrB1YbnmOKAwnVxxz3X
JPmx84gs+jJasv8BXKm9dheY3JpnfxC1aBCIux2o727RfH4Mzgjha/XZE/IIwPlxnS5QlxhGZiTr
snEw5XjE4MAMPDEGIbKI8Te6OWBzlEoL3A5M5nhU2HCwzGYgCXDHTgfdJlYT10J+Dlt442mYZ6ce
pVR9zM62EAoHFM3GK1ndDH+Yqo8JTm8sZop1tof0u/+2DlQjWAEi6rQd47RynnoUHTK2y9f8+lVS
RXj3g+6bobybQ8IJVOgN3kBdx2sauMU5GBa9KV/LeYGP8Y/GbxxYkQ4g7vTOtxnLiBIwZSQsEyLt
ArhaDe4PeNBhOWICKbiL9W3/sGXRyuSX/INHalGvFDaL2yNBiPFmYFrzghvLD8fjgc1ugCkGkOjz
NvkGM08MvSBdFAIaMslpHyr49w+nOme/ov/5NUHk3yrWw5XvYrMIKBZCuF6x8bH8YyiJQRUjj13P
fUYR8L8jb/7LyT7zUa8Ld4RT50qyjXHjKlijzySrhTEVP7DM6Px7uWsw4eppX7eDvxAkV1MvK2Y0
4sLNeg4ZbrpzhgEX3KitECuzBKRAfiv31af0kUaQGG04GYAbzvg2MhK672ZWNZIUxG/pNr25lj+g
ew9UtiGcvH9ZBrgHIN6AZRxvgvxsXKlIjKsAPrGddpeQ4y8kqIvKlX493tAKCIJ+bHvQWoge554K
YaHDcUp8LAjVR31eyuhxwYV4I6HCjhgbaKhwulN+HiDqxwaCb7QPP+/MUvp6e5yagHP/9rOe6731
gy3szfBs0pTgBJ818GtySFATUD3kwe3uoSQXpQIqajQKLmVFtMRr8j6lfq88yW/NgTixjNOCkadY
xx5Y6XGJ78xxjpOjwS03VRfey4qK9WRrAQQGNs72fSEv3oPSjvn2/7MVpjsO7nSaRNP2dtBLt9tl
BMg+3LX6zF/MZ5WITaYWlP4MaG9bWPrSIpq5O7zcc//F69/8sdgHL+VBfzJxpmIExvJUghL+yypQ
e/1HH6JODUb037hk40/4hoHXP+qROwjB2xHmQ0E7emKLauRQnNLYj1GpYaYsPyGnrSYfPIsLxVyU
gcb28UKIQJdhT+VsjvaF1xnYlVwltp83AB2Sh0oZEjQDtq/1DaZuG8G0g2dvUdDRl8cMj2fy58ma
nbe1C4OS03oU/pBecv9i91/wgkHkwFhwS4U8UZRCrRPDO9JHylzMkbAhM2bCHTFI2Opft1TUzfa2
W6HxbxuUDVx4ZtSMTUX9xH65gdJz1T6ocLAZ9yxUglHmPf56DA46D/mOScSjJOxKyQIZeHejl4yf
DyjvxvwnW8wLAGotvXUlRsDK+i5/G6SVjETSHZTyL+kg3/4V2pl614bfLHnwA7Jax4y2wyKE8+4k
rzvm2woj1qfmUlPJ4+x9gMMd49rN0r8w5PJaX/G4WPYzEtf9vK/fbi44uiN5iUuK3nb2+2j0Oy8H
U3FaDsd6j9V8tZW/jEA9lXumiRFCUkiDyvfjM/Ui53Pis+KXdOLJz55zF1dT9+6J1zy+D84nByT/
vTydoZW4iQP8s9Ucylp+vqKNcUy+DB8f/nAMx50EN0NilFe86D6qiaD2H14f4docLN4tkuL6CWZG
tO5pIZ1AOkDhPyX+E7WcW4ep8/Rp8uCHuEFuV5/yJIDO7VG1QOUB/Nj+nJWtFbLV+fvKebo7/7+l
LF7+MCCwdjOPuOBnfsy5Y6NQ/oKntDWdy/st6j5+nj6PzTZOPEji/EDkuqPrZgkNW+YZp/yr/YV+
AUi7XBR6t9n60fdrpL1b3/I3Xsmb2RkfLwvC3NyBJdsE2s/socu4br4Uf/QosbgD1Iw0cwk07v2z
TiKwHb1vsbk4k1y55da9nxe2wsVTtmNkB1R6wRmt6uojsXWJTNnhIoQWinDa4oRV6tbcwkV33hbn
5+dT2VLYMoLENyyAFxGun0xZGrCswxpiSwJHYhs/N1v2J0d2Lhw9VEbMP4+raznHvfPS5OQeusy9
Uo+R9896xA7FIxvGWbZnVtPBCmmdvYa4LViGDoo8/s8xzXbGcN9QmPMT/4XxWnTHikUjJs1BE4eA
HZ/TcWd69l7RXANPLgQPzgzY69G9ma/KjJaUBCOfuyHTgsTAhNvVIY8G42z8DexsX+5IcRluFBAI
qbeMzB5wpphYXoxT96W92mHnwlTbtq/DO+UA6WGEN0Ewz97Kfwx2cCH08ETeGZHpqQcpRK+L3wTl
2p/5vr6Y7wNREcReTPhB7BZ32k97WgefiamfRaQj7CQf+giEveCKeCVxvhkJcDTBHSTDYEtI5OsM
h7I9XlN/84f0mYFUe1VfUqLXKA9M+4ijrsOr4OMyO8bZ+rwfekAySNMUgHzkfwwT7N9y46oBMQo/
6ys2pOm1oI7dk77ONt1QvkPYUp2vDIUstcYh+SFpZN7+DurrdbrWjJZf1dsOH8QXBSE4DbzTXFe4
DaSTsFUh1/eN2qPn7iXEiw4G/eX0tfmrbj7Ng36LmDSrPsF9FK2iiuWee/n0SSPaA4W9lJZXygKN
AFRo+qD9w93z/gm7HOwMJ+kv6lgjHpELeML0j8ENgaw+ZBiLmC4YWCCWTufAxtl21xWJuS7Mq7Qy
7AcX9W91zfcZ1REtA+UViPvNsw8TbrQ3XstjkE4+ALpgJq90t9KzZQXZfd9Jn9Pgj9Nr3pyLIzU8
ziYlW8MBMOTJONyvbI2cVTkLd9gCUd6hGgAjL2/qxrU+yNs4CHVDJ96LMPTniMAy+T27HWUxM/AJ
iCFNB6G5ualeIZp6go24+STaoT6muzaY2bpu6y4/Mdb2pyD3Rbw1FSpjKAhQnBo4Uace6DXvCRQU
lMQmDIVLHzIN8PgdP7od7jY4IT5BKuu+m50ZMbhHcMTvdt3O/FWOylF9k3/bg3Q0n6xIfvqxHy+5
2CPpnva3k9o4xjshS09tWf3Q5Rn/NNDt9iQQgN/0qytdpIDUOWWKig0PGg/Fk/0MBtRCocElIzJs
d/STE8+viQNLwDSLU5R+oEaGUbsYojDReiElkFAQcD7Tn39KjHsANyDc0YKLuA8SPSmfLlwsLQET
jItjxl/a6jOSB5GARrWHIAnFD7E8D1RtJFbYTnW5gejAgtMAhCFROyjZvQL9LrsHo2KH3OkR3AGz
Kh1kIkA5TalGll+jxfji93YEYw8KU3YsG59T0SaodQxU6x3mRqt7jFxX8BWcORU+w5ahmDZCH/V0
dgc24NLL7WfL/qcNR0v6vv1y+BdtADFbtwMde30VH93XieBU+2KRsBnN4BoMKzH2+kL2D6yH+tTw
vdn04N+RC7NPKXnpSaibnMx0fvjEBr62mCuj83M5JywexY/mYxNPL+teN+N1B6LLc4Ot0kREn0tT
BuWXoTTzC0Cj9Hl84j2tb1CkZSKb3c391HWQ3gEgMEq/vVBRgvExnBRF2ewKjguqTMF73U0FTQZO
Z9arSqgNVJpbw2hQoQG1NTyAc1bdbK9PeTKTi6r4tl2GSLNt5EZCLoq+OR5x9hGKHuHwNJaV2yEz
VibNbzZfRpa+SzYZFIwZ7CSN7KUSTIaZylElL7U1R9wbV1Jw0dDOBklpCUNYThw4DWjpqLsp6Zby
f7K+zvQxQ+JFJgDlPnm6ha+1N0yA8bbpMXyAIn+f9+t4fpgHhRtdjHtBDDPr0SmZfGMEgJYamjZF
DCRNS27+o+m8eiLZmiz6i46U3rwC5R1VQDXNSwq4dHrv89fPCmZGGn1z1WqqizTnxInYe+1Hg959
3dI9tDYpen0D5WKFdNxmagwzJciILKVibHYCq4v5QzNcsAE91VW0KyxjfdcVu2jgr0GqxahvfSI+
WmgfbZzTacR73G3zBIMRJbffaKt2TN/K6lswNlltvkQ6KVxIZ6CVRHMEMRgBHo53M9kJQBT04s7Q
zUOf0AgkKzfYiZVX0TFKFjp3FGyUWCrbi5vBnHYEHNi+GHuPts+43ZEE4Db5V1OCCiy3TniejU/M
ZGKv9ebqxYzZW22EoO5B5K8EMgLfhECrzt5EqjCLQQYId34jQG+u/gzGfSENHQdOBFphArlpqUPL
0hjQJec3bzFe2ckXuLT1WPFko2BR6b3n8DGW31xKGDmKO8cP/3JEgS9vxYhZWH9CazehZfC5iU7F
8Ic2nDUAlAEwtvBs4qZAAiH4QL8jWxU3T/eMA+9TlBslkZfIq7MI2REDJkYACuU3IiBy9/yUrLmJ
hi7lPszKrl0ZORgWWgbwCeOMYKNkFYLiAtTyyNVCdiTEGdf2t0VQb8LB/E/xKyV+/GTiP0pNUbN8
DQgMaHPH46vAWyYMLAp2ve/2l4YD70w+Utw2Fz0cr+Ayxwl9m7bxIchRtkNvLBAksdLybKZfJTOI
NLJQuTj4xW7Y8XXU3/DdMF3gEQ7tfwW7aKkZq4nWnZYQtNKkx7ExLrZfUs3DRKiLeKMmKBj0m3NC
Nz89A51oSO/FB4iNxXeObkIm7IA1cH4scDKMDfFr7vBgmTeYRxDOBE0LTqGNN5iqOuoqvrfB9oYC
i4sOxCJr0RLbfJMQbvv0KUIWoewiqyE5Y9viAxEmoWCZC6Y7XnZAjN+IxpLty6ThJE9AqZ6XHMwo
qvgUo3qKHS3BSMsbudBQTBFpZdjbEzRlvPdG+wYgJeDZyzK2TWgRgj3JPO+uDRgB5T3kOWrYpyH8
CAYM3PQMY8ZHeJIa3m1IFBIDetRhhVgaoxpTIAgPo6ILpP9pn1t8SuBgw/mrhkakgh83+WaPABE4
40PSSOJUnfWIvLQcPaSK7lNvv4m4FfghjxSz7pWqTxM9AYgo2UtuHzn3JuYumt1TSJMl1R4XZ9PU
aq0IFuQtRV9mWu5qGT5d/gAWUUWthD9wDBmRwl8dNyUwqTAPVpYUPxZWMBwZJCDH/tPQ7i2yOrTo
ETshduIHbqF4WVoGOfi2XT/FlH2FAS5+qaJw1o5bo4nioTa/RrM9moD8CoocRz1HLHxlGRz5MQPL
RMcUqowcQDfhVrHD8as3ZCZx0PU5ynFyHRNaoA7kVpuMFUJVQ0omLXwAiRYD219C1hym1Ajg4HqE
Fkd6484vm7KUdd1biA12psab63egcxiEHFgyIdIN4iDRArAiYEDqYFM5BfBHHkv9A5iug0VEAHU1
AlwcYnAJUAh2VfwWdQlQ2pd6zE4V8ePT0m+L4gMaUsDplR+m6EUTalRIgmljaT6QsBA5TSALhwto
jNtElBWtstrdCTGqR8GNWM3BKhsO3mPaa2/AEipuTzloPMCfOde4qngSYN/BS2BtqFheXSbVLaDN
EHv/lHXAak781vAlRJs9VVjTySB1KdNNFwDb35iOP3LafBoQtiQPiFrEhmxb5S20rMdc3BUzC/7Q
bKBJivPfpWmXG9Q+c7wz+CiR6nDtPLwvTXldag5ERnLpg9vUiOjJFKCeKy8eLCDu1C8wTEftZLUU
QGtd0/ZdwfAJ0alO+q3Jk1nUyFIcADJsjg0yeB+z/GC4BNsD4iz/q51bkdOCwc0lBDwaNrP3UVjV
u2CoEdXTrU7wRwfNFSFnpyhiKCUs4A3/t7loFn1i+o0QUqCHMymiGFAaiHEDYaqN68yv1yHqj+Yo
ns0pQd+SRzd7whSTEDOMXR/zTMlqDgsG17WFmx7rE/fCSEC0+w/diOAZBn6FOoMgm7bkExdmo3RY
2Aza8NZMyLRo91SDKCfDJ5PxHxe3xcgTwiIS2Jw8ub//f7p2iGLwf4KASxC35Yw0SwHEuGzzFsdx
GE+zDD6hcAlqScveAGAKM5J1LqveSbtaIenMyPQjYZa5PuEOLUesHJIEi5SoyJskXItWssP8WcQZ
m+pGbpLIWAX5ZHjZumtJsIP0r9ARo5OVqCw2+aYEyi5TQ+eiy8uaumSZyNAPIXK81dX8zHbssTwq
7GTCrChQhhkCVYGewo/NtEaMYG1gvETVaWT5p6GzM4JIfxL1ZA0Y2MaWV6i3MWBC0tFam+mb20R1
OzyyIA36Gc6J6h/90HprGQzozDfZRrH+DQ1TUaLANkyg11lPCHP/5GvmseVAqhsMh+wd2tBfFEbz
A64HR6YEJjTx3i38zywtsf4RaoFYgAWCVjcHqJAJZkaUpwHYzKZWE+KChwteSKJEiFpiFfyjIRId
KmPnJ18wpbHwr314KDV/VeiyE5D6AlthsgB+Jo5M6doxcqMN/r+uhYBxYMOqFhY50vSkJMyRKIcT
D05/4URQqhOTTHYFIbyxl4rhAjzvRN1k+J82tEQBXQEc9EbaqOcFFbX7kflfKbrDATip6IhZJKTG
hAJ0rJtyx+Qzw8sV0v+ufROtL0eF7BRNsTxi7AmEnmDPRJEjemZmsN6V0sxnWwx8NEyMurmI3Zgf
h7C7AuCTjQ5SkACwftWeabbv6e14bMXkAwyeOrgIFaB+bLJuOY32V2gcE7TdIUKa4VDBrDLNGzSH
lqa4IPn84itBgmn6d1WBdEo+Ux0r3Q0oSwXECiepz2Ho3h7UfwSFUX1SabUEDaAKHUnXpZSasapY
jJpYxdLnHFtGkh5ypHIKj0HALekkxzfiSus97q1uX87s1v19rh5cyu2EoqsuZaxNv5OlbwwD5LjV
L09CtoDepy7F8msXJFL4jG6D3XAXlCyYzdIlVjFGa2c+5wRWSM5FGSz7Dh10qlGQl5R0DA8HZr10
e4Y/XF1yHCTFop0pB0CNkpKMTnmpRxK6YJ0tiEfR4lTejwewB/YoY7KoewaZL6jLhJRZUFHi+qV+
BsvzADCytX+EOqos9zWbmt2YtduEZ0Chi+nJHmshjiGLH00OuTygU/k2m5eSDQUJT+pB9kPSKG7q
Rs56KDuYNPV0+Ih7yhAuyNLJvyGgE+aStLcpBhenWY9Pi4t5jpKL0DQ4jMwg3pblOwY7yAM1pdFG
y/m+HISrxOC/90n1DuC74xskxc5Dk/dbUQms0f0ctf46s4kp6uMSkIiGVZg7ZiEXVi1TLOJ7l86D
7uYn10FreD++UhYcNz7GhNmYo/63tRpw5Qp9RrrzrXNG2THjg20vYz3BkwB1QKJygykqJD/lPcAq
U1YMrBoLcTWnmzbe5sDvoU/l1JRt6hzsuNtIFIXhjJvJcteu7CXxBBhSj3cVxTgW7BBbtIBdfIWG
qybs1GKzjw+UAHirXwxEosOAboAgkMAy2bHDy6y2LmZhHJ1W3n6Ndb+lbcS+wjPJK55BZKmLaScI
dnMcD1JrVp6xLyP3bzJN/IKPuQsCEc+5MAH/dwcQvfrISTkLNWFtoA/XGR4yiOWd9XYedjakqfkT
/Ik112fw6g0x3v+/LzEOqrH8d0G+ntqbyzSVqGsPp3434wWaMYkm59DSXsG3ZWR/We3JQW2jJRGp
hS0vvcOL8VHEwVEghtjan5ssKiFqtOfa7FZ05WxgK4kx7yFwPWuRf0qxF9ttfGN9QdHjUvhIIoKs
0xnLtlFfXQO5HJueRsqC8sJ9Pdq8EYCA/fpfG9GmKAnN1ojgMSYikTl0DkiZmiE6J6lgPD/Lyd2k
nP01BsaCXop4QKymoolGkrOgEAUPU7Ctw1sQRPo40OlBOMLqKlSToadbx5zFQemgl1u/NA9S/QCn
tEBO6GV7yZsfqBSsmxJD44EsHyE81hH9Juq7qd4Eg3MGrECKWUGbJLqloKelMTGVhGr6I8YgmJb4
Lvppn+SsAW5w8Bk/YSBhyDadg6x64noNklxtAEmY6UjBKSD26BHg3dOQJzutPwyh8+TJqg9htLhO
GkYdpoB9R8u5u7Id1GO+hniEcyyAtwHQeQszUfhqlJZomci+5tOI/0HT7hs8N81Pk/wLw7dhoXOK
6A7VTInNsVQMfri6LsBPKh7+ie2KxPcWfDyc0G07vy1hfyitE1UDxbn3MLwGotLlbFwmJzdnX6Vs
zMvPpH8zprNYNgqqWBumvwAVVY2Gomo3kl+0QLgVdiZuOioT3gdMSKbLyhLh9gNJHJw68sszNvzo
UT5USOq6iq9t794DcstYDn3Y/fJmyqY1h1uW2rYI3n0UFy0EwIUaKEZ+2KG6ibUawGnOlZ2fOUgn
U3Y13PnqIPluaU6aW0s8035xTWrOu4GDrTRgjkqDCB7X1rCGtUEqvEF7wVyCVUM8rRXYVHTtk0UW
laM2Ejhhl9WK0lSg0OxZHU00ARR6YPIn6bbh1mxgDjuJ+qtN9C3524a1bSza96xMmqe4mvn43tCt
iZRx6hD2+zOa/p1hBpeUT0lK86TTAZKHgGFO3VVIyC7xjHqMFsiMkAwYJzBjEJ0mYu8QFSEv/4DU
wsA6OE0FO8a/LJif6csDcn4AnBZ3b+l8i7SKcxPsJWpL52K3TNrk9Eh9UET0bmhP4BSdoAJWPVyr
1aJhiyf4WyI3gZVWzX8uBsUBB+/yvyd5h/YAvx3lWm85Ozc1TyAN5gQ9C0dOv0kRiuP/BtwZJt42
5iDvF/VFIFVWhKsuy//K8NHSDeQkDH1oYFg1r1TykggdjoCTsIc+xonaLcPXSgcQzvxyvseU7bPz
w7e2eTClU5VNr3PHuo18CQ3PbB4tLBBZSjcVxFJ+LdFm1wyaQyhGXnLokF+m9fKRYQsI2r20GgW9
kMBYz2PrElf5dYS3Ylf1BwKOwP/mMLWxUY8GhAYZuXZrcVfyHLxKOQ6CaCI6J+U7YUU99iNKs+Qw
NQpnKQHXw81nKBT0O4e3tbTrcz0z/FG0p1w1byYTe9akLvVg3Wrk3Y3DOHjYy4s7dMGxV2rdoowT
wGIHpDdCVr1uA0ZgG30hsV1oWc42HuHw+2TAML+JqUVqTNwYEue9tBNmtLcofKvy0FGWgvBg85VO
D1VX0xdPI96ZpZrOGREFNeDKaTkqj1qOClM62FC0VRA8STeLmoWTB/m1jg0TnDJdw/U9GnSn3J9U
kY5knPzffsw2ukQ0j39LruFbINzCHGFXoH2kVn6CaYYxN7Ik79yVd6l3GrKQ9MHZjahah5Heh7wK
RHfKxjiJkMmZYQ+tggV72WkgU9sPijvriFBbI/hvQfTU2WD3qZmwt7JKMNrA4QbCZ83iksAqDunC
05T2wIX5yXzIUPmwMwgYYyG8Q6FzS83kQzantMELhIOZUpMONREJWGJnxmDL8LdWh1CstGPxd3Is
7Endjs1zoiviNHCOwZAzXq/Zac1eZ6WQStMih1utos7egRy4qxop0Wzd7C681KlP9/UqAJ8AQghz
/JeuhDyATT0uJtJBzOeAdoWAXXiX9fIjdtz9PPavXU0mLSWxLFnt2DOhYraX6OG+SreJygi55WFv
6T54mn7uRrreaTEfq5o8DUCUwnNkEylofW/ZJjgvDR4cgpoTC+1k8YrTUiaejJkPXs1L4HL+hX81
B90uQJ5oN3iK6cBUnCsGev5gpYqlo8073EMSa0pIUHPmbebmEkQkyqcgovOAd3ns/bVucwKgYtwX
I64vCjF0NFnxx6fCM3NiiXGksRb53gz9GJ1D+1Bh2uwYjwDF2ysT9CJtd8O8lVq1xZfBsz06xXFR
7bk3P8G3FmRzEEFM5ygq7mUMPLB9HWmiCjOUMnxgAid+bkBAuYi/ilO559QGAb1Lxs2Rv0UcpDHB
BV3+gmOkEfhSmeOr4uyalZuJbZ2RskfeEGcT5h0etb8kBCWE+NgkWXn3ga6mz8nZRiUCAy/N8Ss3
wy1oCyq9H8lGlZ8hZxbyjj/or07Fu5wgh8Jtr5z4UgeL9pgBoIu0nFkCXtEkHSCQ0Byk7PRKZr2o
GpsI0VGmrJa0Nf2aEzTTDpxjLFSOprWjqUv0MAbxt7H7+g1XGBfxxbJ6J3yfQWp3KFIO3OHJYOdw
qm0jYm3ellbBIf+aCVcH5aTpxqqPjVMf7ycdGLT7M1aE/UwX4vc0muc5yXf0PehwC4EIYFLJW9XZ
GAsYA5QaqYJl82xo83tpaCfDKj4swg+XaNoBSEO0TAzYd4r4yEN9KUw2y+YY2GMwJ98IWnA8s5AF
MEwWrnXuJKAQvPfMVnSpkItwou5qHawDY3ZXAzPX4yV6n9Kc1/u3HKMF0IfWqQm8J4eRyoJO0Upl
XISiy793+CIyrAMwAyAZkf/5ixKA9pWzuBPJHPlHD9+iQLq7vd4yw+JenC3CPCuCZzggNkw46vjT
dK99QMess0m7yLacOw+JRWJOBta8oBHPekS/xeYLBMRXRHq1Nhr7CE++nu40v13eULPA3KoR5cdh
rK/OLSUaj7INy7hilJ6a96knsErIs/Z2mVoga29O86eMb5Z/ixje6V+03f9yWqFDGBAh3PkwzEnC
S/prVYj0wd+zM1tICkOCde2B8gpGXdTi44YiYFGSyYkzHdEAgjfomdEpzuOCVtXGbEc3QF2NHGWA
0b0zvJHXsWVS2hvpQVfUQ9wAFy6ReD3zEGdgnCOcb2jpNhXEtS1jGYO5eVXxTzuYLwVP67zM9Pnj
VYrovKB5JnizGqm83BDToXmCXR4QjOW1BSPg6lEqEhpS8qIty171LQlnPtAy8t5Z7/xNnPRic/4o
+XWdOF2FumAZBs5N2VXz8kMn7aXJOPaBswm8djtypk+mYV0RKRcBecnQH9LfbampfYuXGUcnj5nL
u9oR0QHZHdCqi5+Ka1qt+dmIxB+4Ua3NIA51zNUdP/Euy27Ze6C6jccpobD6jafoiSaM9h1trpbO
82Jo24S+82hQptBpoZOrxc5W0VYEFzOXNpo0/BTRsnMVs5sKe3C+RBfVoHNgnZC+Y9elTyaa0jqH
P7HgYpfBnc3+wdF5ldNNL+kKztRuDoeKzMWAW7qPssjYWv4qSMFemZ9jPLywmUzaOah+ZMOsOBQP
lfcvpXrrXwOtfAKY+vK7KFDYyfVz6NIblOpu9dYQIsDwihFOkn/5yFHYXmNvU7XBdkj+SxIfyC9A
JYSYXvYe8dWEihYF2B7zUU797HYkEXMV0FAmMBEqnGsX0jF4F6G7mfWdJj+TIl5g/sSn9K9gUtms
JsNKldtleG7L+AQi+zHuv8u+21KfrNUvev7RFIbT/OVjZvEAJHCukfabPOcB1y4O3IvrZa/65O37
GswyXu/Ow5dCtyAhoSnxmP1Hw7OHLiXOXIHo0zXFgkcbsgcvQr5CTMEFg3gu69dK+5lndyW0EgHK
GsRdxcALOdAdBKw5AuBOHH01AGQNAu8sWd84c2mNPsv3kms7G2BGWMxsI95FMftqyPF+6cHr4Gb0
b3FZPWcYQ8CshOO3tHYa75nlSLqlEtnI2boHOI8Zjg2bLTEIg3U0rInhflgoXDmalibGLV4uIq8k
lq/SifEl2C3F5bDcNUHEUwoa9rSRk2NBX4ZyscfpGRGTIzuEXeBDUJyX29VioKOrPmdS4DTmXBOb
bucjx4mvkQPYtAd3TIC5MBSEFgPGzekO5B3thEBQF8x0+fYa7EVWzw4HzyJdab52BEsUGkDLxIGh
DQQV5XfwrDCh8qgmiIKYba2M1j7k5Xg2OAuMC1FLerQrlfpweDHlsmtauIKeJr58RttfQ0wmS9fv
B2veNMwMVKXunW89hEkv4Uh9WzxbOMDoJcQt2gFhFZMjYFytwHhgWaWIkJviOtOadZgksofBTd8s
6YVm2nPc7nUWXSlKy+ZfMKw0f9lwN6o4P2dDsZoD5BIzCTEO/CL9WX6FuUPhzIlK0MM6EH1gy73f
rEMmsEzNbQVJnVMW+pT09yj/KXet07JNlja8epABPg3/Us0fLqeTMWLNV2vq3dH9gZpRpSZ5NYhS
fvjm8RKSOkVDjudHVjCWIF+/clEdLKuhx3Sh8Xa04UlhaA3rYnAxIF3KH9JHIO/xGCAQ6pyFghF7
brYFSPrgpj+zu/MZC8jjZoVbvP2Rz/n9xmyATYz3eWaOilSkDAmBq9kQ3rLmh+4XD1PF0FIjrX6Q
0PWPZkJ/x4SJdZIkqI5qvDMQNqFZsyhEB7ILKlBXaJLan2U2diVCXuCW1CFJN62ssH8agOshE9hN
/Se58AQxBG+tqm+EPyuMiEqSHbhEoRkzEJ6TfcBA2O6cW+PpF0XfdkYhNTlnyXGvmEw72XuFXV7x
nYP82vO7JglZXNUfg+Nm5IYrM3DWlUF+L9NBL+QRiskdiXYhUcKyokyusaeG5AV7aN30yKtENyja
mn6+S+lLpQ1Sc2bVnNprW305Jh49+NBa+RFiJ60HQtmtLSlg2ybcytdxw88IgBuFENNHa9X1yHIs
ntIelxbEAI4v8pLGPHcDLktr3EtOOp+Wsrd/01GxB+SKyW+CTTp5j+SIYEt7Gk1MDa6H9IhBC1Ej
iseCN1X3jxZjDR2/LFHTGISSSxLQUkcmwGbLfsZBbTKr3VCcnQZwgdIOaaPvhflMnMvKjtqEoSmS
QnqGEcU0HZzmFpuHOY7ZJrU1pUlKc6GtUQl09xSWlrRzPE4KyEGZvxDTRQ0lr86iu69eVyOSazjw
vlpR+xN3yWswFjcFWAcIYDYyvUNqYhuPLIHLkK9TAuRcc2YVJlGVZ70Lm7V8dZhkK9QuxwUae4y1
tbFIW3VJCQA5tUQYiwwoHfEnIxfYJFJBJsz29ehbCgsdQeE81r/fTips0x+24eI/uUYi25CG08XY
ukBMeOA9WuY6TKdcRTTJO5oRuHfyqxbcJ/RPkQQ9WuT56Sfux3juS3i0pbP3uAKF9TFbLNnolzKr
A0BevtNyjZa9xUhA9EmWnmE31J6HlBWBSlr3KMVi7Wiq6ggwOYWBzteP9sINHud6D/R9Z+t7nhCO
5YP5OUgq3fP0Ir8Ck0LeH+rwBwPUmBUPHFs+0sU5x1q5s1kBkakVbI9ejeBMDSjfiK5QCvbFzCJt
ETW6aHX+MLBAFeG1dP+LnX+yMur1+CQlgec2m9nPN1oA1BxQi846gj6yHht4jSELyT+HGzLrFOBI
1E+x/wdOQMk8Kiebhifd+RGJUWgTEakV2zhpVswrf2qcszGrB9qIvawi8q3ovrIzKQMRasC277WX
ydiPWbYxNPrGLr/hxNk1ftEdCtMRqg9Fh1kzqLDfcwQ+mfGBWRcb5Gw+AzPGkb8wKD916jTVFT/g
IXQnEfq1gF4agMQc3J+u2GpEkvSSi5DvVYm+FXEGjW6EgJSFzORtelgYNpXz7tDpU3WztjpuB+FM
lK4lrHV9O/jXETFmEYx45ZFVQv7Xd8prmEmeWbHt4M6M79pp3rHm2D0A7hojOvTUnc10Z0/hfspB
s4nbL4+OABPRbCAPxzbWAubuuORNhTAHc1aXVlD6Im1VFgu6HxBoPNfN+9THj3+9TK2c3AaktbUc
IBOcLQMn2FboQEQo1IhPIL7TgG/b5GhhODLDeAeXFgHNm07e10JozT7MzWeTTyBxJ5+pWqvfhozU
Xoh/mDw4/p+EF56OHVgTDNYkBsuNNwz4t4V6RjwTJNFfKw1P+jxveeYt4FCLO+Bx5/0xwwMh6Zwn
SWobt4KXNakLAorvEpVlanzIi0QqkSa2KlyIScuL3XOJEfREcHOaBqYABxG6U6xdihIhzPTjgDbR
aqOdRweojZgK+7S35O5YLGGpZa6z8KOOcANVZEUDu5Q7q7p6z8Qu9hCh6swbdAccZ0+UtkYwLRtk
3F6UJ87E/7ibGqaxkGEY/RXCgmgot/eeiIGC5ntOxefHxB8mvCdEjKwSGIt14K3KcLz3Cni9e+qg
83GOqMeUUphqE0BtGF17hCpsujE3vrLc38ef50BOcvJwzCTTkJ25mBCq8oTT055Z3ZOVzszS6E2V
F1U+z5PA6vGJzvEE57Bi7lBTevmAbSWNPfzmWIrmh5kH3lhjPmcsZx24drUUKHPsh05pf2ULshnv
+MwYaweTivrXaIKcmH6WXl85/s6ltxtA6Ytpf5cMh2p2ysLiVYroQzdPDlD/vIalEnKmkLMhvv6Z
SVTNRIToLT2sdyw1T618di1L3kPD0mUgH4lYG+wy3gc0ttnwbWJhvsoZny6QWoQ803weCV/njF7C
SK7+kY6RzfY+t/5NPuIPMsBm24E8jqEb5rWc8w268tLs7D0aJ9W81/BP6qj8XX+b1cBcPRdrM2I/
uleatrKGSg7degjkvr6bBJKo5UMqKjlBtzDGGEJ0Q7Dy6XgJ+a+xbHo1H4ox4RKG+7g9xeZ5qNVR
RqeilrPJIg8OBgQqUSNZSbylpqsJ7lBkPmgnm7Fn0l2SEDRTu7Jc/5FfQSNPlfntLUVYH8NEsP61
ECMGIeXYhHXKswFywzhb9Eek/TdnwGXwElEsdYlUjohq+eclAFA0O6JypLOylijVmJOX5S0rUasN
DDRMDu8Epq4TNId0LE2zQxZU4f+mfnQOTrp3gWIxZKQf/pw0NtyqFeTFkHJMikb3o0uSdTX/hgYg
9QG1PDNF3HhQ/JHKtQxC4V3pakfTer4N5Rte3G7aDxxG4o0JScTvdwQa9MtX3D8b+W4GlKR2dL08
e48WwHWO/NW0OdSo8WM6A7cyAfhBMhgRLm8Q4rIQk/hzPazJI+UIaTHCy8l3xiHwnOFy755nDU7+
McTXO58p9QmuatvT/IpwgwM4/QnKkDZ8awClz9yKAw0fe9rWhcit6oZt+UJzN2nuhWwLwQszRz5k
AJSBJaLeif193oS4T3ng5xViBrvGCHaq1EUgFdXfIcN9unc6CB6nLjzq9pb/bcYNJ0vmeKG17z2R
nAbOWaciePLti0twTX/OqbOtDfgCmwes5eRq/sktuIEHDgyBtm5QuPfr3Dk2LqEAB35BbZfg6GTk
OYEtSVB52EToBapjGx7dt24GSmi6J79td9bRZX1d6JaH6DgUk5YYtTYTalU99TFzgmYT++u0PBB7
8hh644ssDQ1WD7YEaZWxzAaIu9zmliLNCkKb49qvqDhuOfVNp5w93QiBIMkQTCJd7eUq0RideVU4
6XsbgWR8cox7mp5jXmkDekFEgpuSQi7tj2ZyHbMCyVJx8r18Nf0xiUowNVi15yYfZX4nQlGOuvWo
HnW2n3rJt/KQJ54LMLje5dOrNXyYBWrtyP1cnPjcMm5vSD626CHwxupltBbytUvFLIHlc5OutaL4
W7ksGMzcY9s/qIhzLOT9KM62Gf/JVO3ZEvWeAbCle0n5uJm0oJhK1CvCTQbLPieNOp/ZciobnGKC
wo5aKaRqdjpnO6DqwXcksG3kISI1sDEIjbX1nvaEKLIKpljjZblImS+yXgqwv4m2Q8nMmKPyAt/K
4iTRaoQz8DmeyfRVGtImWz53mh8Uvh3IuI4gPp9Bd5TcYoK2JhpQNhrKEXaIxCaFOdRZU3I+BtCD
94yJW6oQZzFWlSwu+0RpatDFoCWmIQJxsMXqaHJT9zkx1XqgRctg8FIZf0jTZODAJI7hlaHnWH7Q
YvMSiHbJM76F3GrhDrZYfEXq3GZffKMM6JisLn6UHX192gQ4jWm6yDMjApmhbLyHo+vOh6Av10Y6
/ee23r7SY6jP05vpayuTi9D2zh6hGFJw5XxRBG/r7rZo6lFrbi7XRhTQIfdFlfWxET16wrzP+C+d
9xm2GlKHaVZQvw3Mp0d4pT6hCJPNY4//0XuxAagiEpGEbCumA4E7wePzWvBnWbn//TjIgpnVk8ui
Pco8O6zfc4nrMm4VGlkEvRDadbhMgsJL03+jl2xiJjEZQMi7rMklL4+nY+elM4CYqg3owjAvsHCr
p5V5QQI/0ppiUm2RDC1RyHp79QmDVyHvyXynFeMSzzN+uoQYLgGFR38LsG8wTFtoJgCjNsNqE2oQ
rTDb0OnWHY/VDkJhZKPMqvb1rO0D3rXMNr5jtCcMBeTmu6bz7tvJi1EgNubX+tV9ef/J1+Ow1lT3
iFZBQ5HjtwlxXTMqPOs/tMBq1r/RLkZ9h8+WeZEgsjM01qKn8ohnNYcPkbmRVNp4CM94rEo6KjH7
vA3zxuKDWrphY/oCJo6TPzETDoOa6arIb5+/MlNaMkifpvErx01q28CNyuIQDBAMcPahnyJ/wOK3
tnmN6EhoKVUiW2TBQKac1G8qo6jpHWEfT9lNU/W6QAiU2PGBme0w35BqrhO2drNpDkHUHGLEBbWL
96LgpBF80spRSHEWhw411SRxIXhPE5RbbH4LuzQDq3r8Y85fYETDAqISfTYR1rlMecZfsp2xLnuS
y8c/MjIdEIfoCnyT9uz56bHlaxbLrWGuxaaORj/B8nmxmRhKk8nJmBbS/h5J22qBJIXWk5m8tCGq
YDKFaIVXSv+XM+C3i2qNOOJYkW7Qh+MTL4vopll5s3R8+b3+vonrEUV0778yfO1rukQY77XFgrFZ
AtBwLoQQPVYIOCjZnQlEg914bxpn1hqQWl0fW/SrBK40/vwtgU1KJ2xKgcHIayA6+iKaU6gjtLEZ
Lh4xX3hADDhXz959DvKtFy472mffWlu+GizaAm0t6bxI9e68hm2A3etf072NvXdG2fDg5n9MLP5m
SyDdMu/0yuUpfZN4P5eSZ5iTdQgiCOMfsjARq3KWEyW6XCKLJXccGaKV0zv8SOmF69qJM4Ykzf+x
Vf8jA/wAmL+nGH2iI5dSKMYRhRj9Yku8LygNI2tQqLhoJDZeo3YB5pkG5RKVXglJLahi9hkod66/
4dDI2TuQlac8y0ZkICGUdbWiwCS1o1/S+0LjxPbhpEFjiB3+m25iaNirDJsOc5qB8j/mfS5B/hlx
s1MOA9b55JsIFgZsv/O+1o2tHXjIhr7NX7XDYcE1vRdF1uKzraalAxA/+sg9fyMC1wHwZ7cwbUir
fzFabmWd+wJP4PAju5/Dw1l1Fj0YfaWBdqCpPObha8sbaiZIAYe9MbZrHdlEP+0lksvkwKWLOiYm
mEPR4BKDitLfe4SwzJC5d5ROhBLHrKYtn8b/pcG0bc3m5A7Lto/RrBgGGYvYMsl6zuPwvct/6qVZ
GfWym01az7bRvVFlcZKEfY5f3pUGPNueliHNGjmOsq9RnYmsJqREj6RX7/aPLsyTRXohNywpciM1
LpT1zfOY1VB5fTpTMinyAQxzkdmb6eL+WOy/v2hKlR8XnraGxpLbw2pC09LHh5KRnTygbqYdYw/5
u17Z12l077War1NANl32KQ+0ImIC/w+fepJTNUudPgMOGqrtHN6rGqkaq28hKv7Hzm83o2y/PBu+
SaL8hEEYTvWY33T3LAOB7l/C2iUylrzFQkw7iOAbd+LH//EoWH9jo9ryV+N5YvAP28JEXuQhFEcE
RrPlt/hiw4hjB9V38hQQCt3234P2Ety7fNPgD6xZJ+AGTLlHBhlAb0rzlKlrxBFIS7Edk/w67YoE
EyTr3VhqT1NarcZhF7yCkkZjFt5+h3jBM4s2ibNoz936PJvC0Cv3rh+dGhdBweziKXUP89j98wo9
W49ewKf4am3pPQMwUlgmb/6mWbnyp/6VSzYjh87MfFWlsB20+Nmm6dZ5/zHsGbrsWa44g/7ZIVuH
C68vHuNGlKFU4T6HarbbvCXboXecbecNT1H9HvfnBPlLa4YXAxU+9b0Jq6YmcmOgOmkiMldKBrn+
qi8+F9fj2ffQxNLa3PDMn+rfnAvMOwBto/iij8ifikPkwDHhHqGblnlGTtXK2XQ5hxgLHM6/vfbj
TX+cxliF7Umix/QeSIvlPhTYN03iVrYGtwNdqTn9K61y1XSQNuYrxzHAi/B+eu2NF7tFNI/A01ga
4KcEtZTZSwvxw2ivhh0QdfHHyO7p8JLx/jfUBVIwiVaGqMG/vWEQt65x2y46nTy9BKNg/w9J57Ub
OZJE0S8ikPTkq8qrjFQlrxdCpkVvMun59XtyFljMDgbdUhWZJuLGNf2ZWZzWj5iA3C48IH9tRu43
F5RguBjqiwoPVSfRLBCdOEpLqXOeQnk/w2YNYEWWlD7U0iYXqhHlZzh3DbMJdG4+2FOgrno4Ujj4
uM83jgBaJh9OBUthHUb5J9iyDpSzS0LTGeXr49ksGS6DhFo/8yKPdmqRmPZULzUeo9QBFe4fhDah
pe5OvjWdFSJRzcBqYdQON5unPqHYiFoMquEyAXlaoCDMvUJMnLSGRlpvFEj6K4y3EsMTmmEOZkUQ
GiVq2Pw2OnIG6pP74EksVJNf6dcoReCFwsKZ/+m5hENHuoBh5uG0xqf7LMUCKazcmNUvCcig7BRe
Un0X1nzV9a8b5gcJRcSoBfw+pCiA0M0Al4qrdKTGdLwUSwkv/iCq4WdJ/5ps+o9FmQ+vKSCRGvOb
VR0FXkJAT6kBslF+mQO2BBEZSHLc6HeZSPkQL0i9m4y7xrcHDmCyL3O8JqdO4iWDzHHxDqLGq8C2
moM7pU9d0DyCOnMfad62DnjywCSsjtIlhzhsZtRx+jaz42RX95iK0FF1XgXjcFnV00REC85rfV/9
DR4tYhg8hSAhfjPCqgoGdZp6wiUxuLKqbU+JU8y4nkSIHcVDSP+DXkMXkJaJ8Cbt6cqtYzlWx8ZO
j0z9cJC0wmfIpfepgT3rEm8Dotk0xubFxP10UX5VWUYZpY/7Ec3fgCavxedfGQSO++ErzJbriAue
MDADUn33oidD6Zjdqtb8E0ENLXT6MebwkCcD0cgG8TiueQT2/sb+nQAIkCZpj3Cs+cSlAVGd+bWD
ZIbsQSrXUmu2WXIFFjrLdN83BpfxQM3lngYvoKDn9kHToifaadnhr0ArWQ3fWQcxsqu3uZ89aOfr
3p9OiXb+IX3axZCgAmh3r/EYHfXtvfCo694llSH60swZmCV07ppzlkjrHL8LFFuCioGAL8h4Lq7w
VfUvGS5h2a8d9JQwbURjrQUzwjEzD+VYXBQQiNTh5GmoaVW1x8hkxM1Gn3ooyq34oqstDpB+IJ6E
YRILYgQLU9QGAfWZbcJ+DN9QyONbzpDaPP3HtUKUvSztxYm17rQ6tjlopkDSFoNGyTbFRaTGbIzk
t+clqDeNhbNPPfTO3UDfKmm3p8HepbP8LQPrqW/E3i/x0kD9jqoJteKwl06/tXGkbPmQOqzKLGAc
leOlNrS5KoSGSEMGk4Mq89kjCEvvywSCj9EVrJ2XCV4xW9zvlS7Vk+YpSHCh4UycmsdWcMpIsY44
joj59b3lvh2O6FAVeXtVlv0UjjgghY+S4TqTRDi7JnSozN/7lf06UBeP1kvVj4cSSrFJ1+DS65Jl
xnR4wAlz9lAsYyMBsoCqZQaWb+ALi+mhWXf2UxTj9UX5sYyAC8j+pmu8cQ33OhjOWmJVy4GrYxI1
TUqXfSMOMiYub5wYU98ceixLdbjigE7Z96HgmCE82C6/tSluIXoAyEXmxGR+jzeFRXkaQKRFvEpo
7phjDG2NBbamOMegTaiT5OzADHGbpzlyPjnzuesGelI9q2+CBfjBw/jKu6ekxlO1uY4ZiE37zVwI
zQJxMSmRBVqNQ4nVohrIZsxbR8yqGJgi4R+/wFk9OyRNPkfjh4cwoxASS5piRzKDg8xc64YyxkA6
fJBcTl0gJepiYr7Iv2khrxNdDE4FE9xR6rCehM++nRq+0r2LqYqWwHj5K6N8XmKGdcXYbGdPwL65
ImbVRZyVYr+U32lMpcjeNW8pRr7QRFRitf9fXEsyomarLyGoJoCoEYCyFf1Wsz5m7p7goYax2uDQ
pgNDJZWXjrrN6VSXboS+/C+S9xoP6LDpcP2HIkFhYt4VAzakAu//1xYCLb4jw3zaWX62KZwvn3fU
di92htA63AVgPhWATIipuWZgyUg9We2dYXwTDwGrfR7eND916XHTPU6ADoESx6KxUKXxGcrIgD4X
Ht2kfhUIK9GLRmDy7bRNtJEVPDmeqkezl/d0l/I05deJO9MJIfZGuA9rmqimaTB9qtZ6tfwnpkKD
oJNpS96yQIPiBhXHqNw6CjJU4a1L3wZyBDN7GcxPBaOQ5LvVAg3YbKFrMpq0PMJrGTzI+WpbLzMC
z3lijtQNX6RS4DP9T2Gukw6fUVTtQxp113nRqrUwfvDgOUqHqtFFlRRKMrJLlVGFxHCyD8S5n+hs
9QBIy5LYJoxe9VtZ4MZZwG8qD8hrRYtqT5BUWp10cHZ5ZDTmFNsxpYahy5vqCkxoSsb9PIowICiA
xkpyFXZHPkIiqrsxeFHzlQR13xrvYFCVeb0u0Mq2Z+i5OCL+AAKu9ZMj3/jeSn7QA67dGF9Ffpim
5rWYofrYc1vhLQqCjfWDPP5+MmClgYL+R6T00ndbc3r4mv+R+ZHz2vW8t2M8ZdnxQKs8DzhdJrwT
hLzZVz0CMYOvZS6qA1wJqSdm+6U5C13uIlXGFN/jSp/2gq3UNC22/4RGUDgX4a4H1Dc080N9l8q/
Nka2HiDGz97CCC7b61giTTiqooYuUuyZeXODVVgIEBRS4Lec/i1an0dz63abcsFZ4zmRO+lvTLqj
eQDrV/vYyQ84TJiRLm15JcV8SBD6t9Pw20XWyYFZbyzpqRHhKWKuWJsezmrnnPfo0eVObX8rMN2k
kkjap7QsTwLOLoGPuhCOZPptoxfsGQJqTZRgwmwzsNPaHZeBdOBAqSYTsgpNbjnGHSMc4nE8h9I+
WR6vuXTWuQ5yPLZjAKiUHbXEwQiC704q7lFkJgp6ThnuPemBm1PJc4brVGPt70EDzxwJBlsAUCsK
FCQLhjcuSnOw4DrQK7IfpltUks8YNgcPWgl7rnaXj2TxN11T7XMxvI3cFUkDVTcL8Yw0j/SYG+6m
SnzrRThylrPXbfXdw/tV/2ZQCkBl+2CAkHOGRiinCCMBH2zLfttzzJYRdbs5TZd2Ag1y8XJik2sK
VQ1YenBg97XC2HdM1geBytf3PpuS355cx+kaIkMrs+aM4kPFQMvFb5CSMURJ1dfd1s5GzGIWUuR5
zF6/aQbUtpRBBXhFLX4lxlekZoQVxqJFeWbx09BdAzga+lwdkFv4pM4i0teahM4gagTfN9t2HjIf
IGl41virV3hH6RFOianXEGUbK+OPIZcjPYcdzffVmJpWIubD1kzJ7oW5VaOIakifs7XPEZQpC4C8
xcYqh5U7QBV0+psmm+o7P8aRkkDKuRpWox0dp6pCZOcxAaN1AHjR7zDiDNdT26GbIUiB7wi0QwNl
uv0Q9mgBzUOv7L84UOs5SveBm5O7oUgXBZtkLICrQIkkuPbVWil17vn1WsqdoL+qp3+aXpAwRazt
Ye1yrE0Kp+bhyJQeILKVB/xlKmdrgnGSMePKo8YDM1TtoI1wMph+KvjPExzQpWeUnqOFKLa+/Vz6
wC816jaqNjGyA1LseRb8HMqbH1uPPkXGlD1hZrERlXyCdQUngROJK0aXIXpVN2Qw1KlcD/PZNKut
CxDEr9djL11bYluOled6NlZSJS8N9pGuzsMlPyPFiz922rX+oD1V8kz7qkmncBkPQ/+ICyHxRGhc
IKwheTArtesLPOIjuHdznm3m6S3CJodnB6k086rPyaJvAauDWrHKYBYsPeyHwDoNKr4OlM6jMLfW
CKkLY5uC5SLwVQmCzlor6a5GhE1Z0xH8zZAf7Jo+EjESrr0ErAQ6ZAjEZXQxSNcoEGE8Q3624Cui
udwlyscJSTDcJ0Ylqh8dPKTNZIvmERgJc2irhww6DicL0xY/x/kJ/myVkxrks/OVMX7U9rjNMuac
n3MPXaW/KBQC4Booe6Fv9mCB8XTROA5tZ9U2P0MALTIpjK88GA9618QwVgZskOugfwl9axsmGG73
53TwHmYIlVFF5Ia7hUZ6sQhQFvJ9gbFATUL1oZJsbzT1PoetCwKSbsP0rRT9vgaIbqFCpBSgLvy2
NHS0S1pr4DHK2cehDV3AssujwIqU3kP0j5jxZkeOtbF7t0gsjOVKr5Aw/5n6NdnIp4m6uEysfWSg
LkrT5yhs97CP7p0enR2G4lVHcIBtbW30ZLYPraJgVBXDd2dEiVFS6SLN1mJKo2KDZT/Qc3T1xYS1
K+tziEeSJjjPMXxStu30Z8UvmL8oa1e2WGE2NcMSjMV41LqV4uruvOJgww92dTjD8k+vkAQEouGk
r53D0LmAHzakG+9UyJNf/HB+oo3Uv0OzHFjeWX8xU3ePq4eKLN1hUyg8D+NjB8etYT/oEjZldh0U
00GXjJHroqv0rVNnNed4kE9F0XGTVWCd+FKa2fpxEVfZE0pZXx02EVzoZPiM8+fCnH68GkYKXs7q
DWwphkEqCvuJmCoW2dAWL5I9WMEJsHGbhROBgWiOfyXgEf2KV1qPi+o3SpkvUYUmENk2BHlESEHi
rA257OfxGmtWGQeDa7/Xiwfvzr/O2MVimMDsC7jm1Ga3nrA1E2MDTFk1YjhM9qZ0CBrzPpzqMSLm
dGYS7/jnwWaxsW4kULm9jJjymeuezAGrHZ71mVyCifbiG5Ic8qu/3zBq35sJIWoE+IaxF2MxKvTF
Gl6Qllz4ug7UoKaR+zZ7sbvkXXpQF5lQWdfJwSM/je8dThAFhGvAaKzd8BFIGrITSDTdDvAMt+0i
3U84dLjvJX35qLelhlq9bvjIHHyreLLoWm28SwSIPd2WWoZd7olLDy5imgLK4RYHNTtrdqX3jS74
jrYvoXGA/YB0LpsEXHCAr3uULP8/bL2GxQ74hMcMDTelcUSvnjrrCiOaFijWx2SAIxdxd33TCs8g
hjcnQZoSTEj0SdbAk1k67Z8aYHY+4fGTHlXUHwuIY/pyo/4UHHCNDLdN9Gubu7FB58TkVHgvlbhG
gXtA6fAs5mFH111WNbOadxDyENA6D/0HAD60uGcLd7c2Em9L7FHBEtAo38bAIew4WOs4bUcFG792
jonLgAQ25HiOUKvfZcNTH8C+dm/QKkSr71Z93elNkeY4dfzm5IDYiD30Gcmo6f8dYLZAsMMZ0hg+
cueLEYh+kFH2qhbCTWnryYIzK9i3HXpBbEMjpMKBkjsYNlS+WHtQW05sET1kEriV6OWloX9YVPjl
GLAP4ZnYbzCP4BK8RjQAwq+fKb01FceMB9I59okKDw0e52DWMcPOUm51EdAs8HZoviWOS4UgNpvr
fBQYqDLQTcmh9SocKevb6KTruTW13wgNkRvKnYrxrgzAnbLWw+rGPuvaV7KCfWxGHH4yv10rQiq4
oLosxTpIV2s4PGha7a/hT/sFSWaS1RvNCC0BUpt2H0bWwVwMIjKoDaLl5jrOXvrGm74KcxhNuj0v
iCFS4zFSoG0JnnxMjJtwPRbTyjKhBhfflJEs+P8wfvNz6b291rOmfYGMKH4tyAfUIk0uPV54SI0J
rl135do1mCCxrkvOWRf7ApUS2dCe+vonn4Hj9QHpd9Oqb8sLJz20twRVoi6e9WckLfykqJ30OaKw
0aSZaduBFtpgCEjdDwimG9wQ0tJ/h2+JP0gHppObNAhQR/URXLukG/DmEFEJzk9RQTUABLW5I6Qg
VqygPzDwMH6d+Oy8bTz9/pKB5A5+b2pDQPSmFUGASM6IBIIc3hruvceUrYC3FHr0ZbH5GdtY28B/
09vMV5BopouBAWcdk1SpZzfyywnEJfY+52o86nu4mn3UzVqswuB0Jvyi3DX6mLHIi6g+O1pTTqkM
YaeZThvKQZBrGjxdbrQvto9UHZBE3wgDUXisCAlDWDNSIsSVGgQPmEzfD1T0im4DDe6O+Zc7MZi8
QK8PiW8NffiYFOF5QTR3sKfe0bO6TnVH3Bigjcl2fMWRxJrfrOk5jvonxyW3oisf/S48YlIXvY3a
SAXAIbMh2AZsDUWkGlDNi76UZU5UKaGguEq2dMbM9Z4B3SUMPm1Dpqf7sThyz+p9hPqutrM75fvb
1nOJHJlW/JiNYUXXMnLugoQwmASjA/5iDBk6hwMctiFJArAr3eAEiMi12Y30DqN349tnXGhe82fB
JRQLoRHBTg+WMlAus1DUqZjHA1D1uAcVEWiTb6y0ML1BmUc1tFA6R3tvvOj+F6VATRB7/mzBmu74
IXP31skT3ugjnmrTq7Z0U+AsIQSbSP3Y6Y2MMR/Segu/uiThBV+68DZGr+TIrTM2iiZsmqNxriZS
83TryJQxYmJQk69XYIsRMsccGl93NdsFcCati3eH71xZ4UVrcmzGx/rob0V9I/yQy8056G0RF+LI
RyzAzxPEUCOeBhZXjKoZGtEDetHNLbi4ZhxAxM5kpHRnVdaTmcfbvqxxK0wumgoeQEujOUR4wPtr
n/V9b4ZoWJtxO3nDuUrUrjKNlxZceSQJyUogxF31ihUGo1M0aMNA9Du/V58qulSOpuneYiwL0emq
qxy0QHplc5nv5nwi3f0tb8g41xHXJHZEzc2YnKd8ISsRCm4A6yGe1Ys2zBkD2Hb8TeGSlQ0hCp1j
shTPLnjc6HoYw2e4+6L5B4w1MYij948Vk4Y2mQn5y6+Fsk8ESYiwO9v2HNz1iVgrC7waFTZcY90Z
wkFdlLdVuJrrN7/kPMnhU9clll1pjyN0HVr7o5dwXn6zv7N2Fy7TFtcndDAxMu4WTEffz/p01jT7
dCp06AekVzYcDFDykijZFqgheX1yggqhtnNiO2ploMbwgPZXLlOQpvkbxKfM3HNhNlTZHxDMNaqh
UGpSINCljCub5jEbvyKo3fB3Yxxaum+7xXLtz9P6Lyg7leYB4otSwjjVNo852Q6oadAg9OD/Lmit
Stlcy4FQa5DHdGDC4ZfPA2iKUMnD0rxZBtwDFLm6H3JF8cS+SkwTUTA1I72Kxj0DnkiBbI849nK0
NrIKN3b8roynTKucKOqLpNx1xHMET93yZmSnzD6JNKJEoApktoTnx7rSKqHFPJuYRZAvbKC0Dmr2
864vq99exHiXLFBL7aD5mQsmion/3mNOSO3OtgzuZMS+7KpxbUTEZPgwd0ZlXPxZy/OwOMKsauTS
TPNHuKGPLUHEqna4hi2UWA6ivIGpSsIZJrEJpTbobn4wbOIU9wg4vw4DOek/FYw2zQV1H8cE7MPn
MfWwv1qgT55bcMs2eEQjsqaGwPHiNpviwyGdKcLRKuV80SuLub3+gwF8Hagr/D+ueAHdaZHhaYSP
g88ohxvSmz/0QN+U9p222PSjQ0d4dESmL9dU3DIl5eUMVH8Bxak1GIxMX+0ZVSuj9pxRr4eLFO/M
phkJlHmNaaijSa8OQJgQvbObbScUJRlf1FiOTg9jHLiy5NCYiUl2CciV4gCvedOl42sIl6sqMe5+
gw2K2inDr4BxFSIJ7+D1uNFDxQXR0aR2lWesfpF+FG1PEBy+Z4D8q4KzzJdij+XBSuvNGaysGsP9
SDizU85uqyK4JRg3MOPR3BXwFQh4or+trZNd13vRtL9eNh4sCE+KSWZY/ZUgU7J315lKzklgX0Cb
2bqt9eolycOMTs9tkk+OiAMUJn0cJZm4pI/pQLgY84Zh0yE3ZEObDnlclOpz8iVN/5rE9V7SbcHr
xPO8oZvs84DLtiYKon3/z71geHcLOA0D+QOtII2799DivevaVhfyobOx5XlozctI+1IF/yxO/4TV
zcRqg87Gu/wHkYTTykyZgsNxANPjoVpKIam7Az7w7dcG7LaAa4SyBTn4Ci+pPjQIbJjuxipgUh+9
e9XbQvFlo+v1MLSFMSaLCGzfAcA1B7jMxjZqONDGa4tJblrfGIxSasRfomWmYdfy6iYkz6pdNGMp
dGRAX4bTwQzIQ+csTmlbM2QFPaofcrX6XTnvbJcFZIqdNbevQT04ZDozgJCKDUOriJULIqG6Hvfl
AM8mhYq3LK8lElct/dJvWIPl8EkX46N0s5c8gFgOG19XL2H86EGEk39DfIGgjfUF2bAT4SsOOgiX
FNi4hUdX3DTEZN2ALjLhvS0z/H+/uI3WyFgddEzs9Sfv+uGxJK60l4qsEvs0Yhc0VsvzTKkOZeXN
H7ftMD9IA1FpgJMfStO42Dft/B4s3tq05NYD3nSdfwn2ku2rJDHerR/0fq1qdJ0coQaucNZcHkxP
bmcuUB/GI5tzTKJ9Kx/7eQBy8Xe6RulS6zTjVBaRQOwzCFIBJSTcjLDjAS3UmcWtx1TGj9BPGk8x
BOopPAykV5KyvudfjZaAdzKsAvgbJ5M7pCFHtDc/uWQqMoErgeFzw0HCnBBFwYQxo4dRwAymMyMj
zuu3evhpTRivBN6z02eZfI7yz2jHGwRVBokr+PzwVaDGSELZsUbmh86kgnB5xv0mGbAa8LJdRG1J
J/Rb9N5PlP0FqONF11yWBLJkSPJL5P/ZHfaPbYgW0faRiwKmiuS9qghOnnwyjl5cPBSHJL9o/VDG
C00Z2gwg5dbZ4egPeaAT0HfEbKsYpl1TNrhRPzS+gZNTN9PcAOXR3yCsxUPqtpQxw1M/pFhjxVZc
uv0SHO28/XLj8QE4ccdJ3A8gJV72ABOJAxIjNiYv3inEfoiiktIHoig1vDKr98Q9eNBmnFA8YNV6
0mJVo1UoHCnU+w5Ddz97r7tkG4RgmupXzHjjLe7AgeGUXww9vQEQQNbzOUnC+x7qAxpD4U5PaQPN
Q/nrtpnfOxHd8Col0YiugFTh6SFhODIzP4igFy9M55ulOE/2vFVN8i4srv/sbypaFNfwKVALvjcY
4mVMzDPONK+qTydG+vfNUNxiz/vJ0KzUJmKGyA9u/Vw/zKO2lXhI0ipaJdJ56l2L6g9idmE91YxY
2pIyvGFptQR/VN4/LcPLuel8yLBNLt+ER3ddl/MmKd+iudppMhB4NnzEnNB7dUAhhFpF/cwd/l9E
LphIh3Cgzt3sWVuXNPa8q3GZj3Fbkdl40+oV15qJkob7BnbajPRbdXkgKovFoHXTqiJGF7BA+bSX
OCkx1wVJKODK+TbcVdour4yOYnDXMv4aph+dyF747/xv8rzbXGrbhPneU8ONgpNWJng3YW2aJk6o
uNSj6AHiTJm4z6jEbfjgAKYEzPebYQmoFIhPNQggjb3VNLTHLDg2XXRubNzhMGSzGUsJHMkzXBSH
sviTPEttJtczSRqhJdBgRt9uSX+F9VSQzxshceksiTHMiWvPrQevxeR1NIN9hVOcpLtzqYcVWSh2
XK3MOH6tivJoOQSo0ikORNrjCp/MZBqb3jYXLYVZ/j0h5mBIQcizkQmMJ+P45DTGfrGJ2TIZZqYF
zbpxqceQZn2dLFiEaWelYtp0vnOvBvVJEQORJ1n7qfVgF9afQ34FOsWtohDUf+4/fzyvO+gIeT+n
YMTyoVPwR8icgs9dVxYzRfhG1NhO73FCWCitPIeRXrjH0n7VepSrPIWxg25VNVezX86RnLbLjKkJ
gRU+kzza7pY6gQymzL3WH7JyX/3Z3PutfNZ0TasM/wVIc035KDgSzOEzybvbMJDZJewtwCp712OC
ja0okVhWCq1lOMQe/rgo8tcFirV2JgcPHr7iCI+jz1kgixGcnnA/0lAeOzMiAaqHgBsVw2kVi2kb
s6itNLr32Y8MVz0Q9LSpXvRTKI3us/edMz4DbfeYC7J33G5VNCbln+udvDncRoX97rvG3WhWFzjF
zMXhtrX+teMbB1aCN9S4Spv5U6rzkjCBzOZLRckdDfBXHMxxIMc3ffEY+vNezBOqn3EFN+o+WYzP
xMoODp5oMNCfQ1IM2iGi4VaIIIrwSb+g5UvhmrIMsFnj2aVY5SZDCYgGh/BAczhGIns2kuYXNwic
X+2rp9kAArR3+q2Cd0VOheVkn9FQPDWyO3WedyoJq8xQZGPgRU9NlB4W9/WHYi6HycvF74nSMINv
S7V/zoIaKQjeatjGFNE//algdCgIGEsna5fW3lvbo3sMEe2oRf5FlropBRrHmAy4LwWGVxC+RsM7
ptOxmDi9F8VcXjh3OA4ePQofWwKUdeo9q6dr5QfUJ91ukFvfkCC//HaPlFwgnO3cYrdXpafJ8x+d
+h6EZd0PiOPiJTvmSb+PaRTWmfdRW+o+7GjfYA50zmJDzcdmCQpwQjgHXNoYUy/tM8SBsAsNcleM
EbP4qwU5a3hUeXxlNgxynNnHtG+3tfR3Ks12XSse26TaqTpY20TFjcW9IzptW2tAmdMrNeQNWKWP
lAxiimFiJacNUFpcE8bYp3HiEWN2XfQkribT1sSPhjP8r0txmspOVhR/LpqXlEBxy32swj2IaJ5M
L3BMM6Nr7ubWOewRZKIpigkMBXtHcom9IjOOvHsIHUZuAbDQCGdgyHchVVyZIkhwxxbenv9Bp45T
KQpiX5RYrzGzBbDjHUwHJpY4KmFMJ3GrJL8+c+x9Cml8cLo3JovruJXf5M9F3nQqopJc1bnGFbso
Nib6kt0y6oy67lgx0OlLRqgz+V+dCR8A6/1iFldbniKjvPUhpkAGg+c5JUql9WF7esnOShpyzrX1
uTsHu8KOdx3a63xmRBW3O9HAgyJjMJbqUlnvaVZ8NBC+YbY/ZJIF5vx/rzmV91g5NTbK/QWj2WlZ
9REX40TLnU8nWE8Q1vMHzER8wg1T61EfQIAADxLDeqv3rhZzfJqWbueaDz52ofYuLPY+qilzz4/F
vvcV5BkVYrseQnQLmLcbqt5knQC0UyDWJjN4Y7tghuGnzI2Swzw0cs2QG7RyYTrS3SmVr+dOHCfU
DWEc/Dl+vivwmhMGLpQBLFt7xs42kocFOeQqVpR0DWw3yDEXo1TkUVv4ixThypfw55dg3EqMykvy
CFuBQXClmregtg6o64ecYB1vXeG/acbtlQSKIzb4W6EQ2aJIq9AEF/CW6aIZfuxoowxm5SNdT5U6
O0sBxiEZVMt1MuuPFPaaA41myTHJLnYC3xUthwrCay1xCbHddaraN2NutqULJiGyleOw2d6q2KSW
N+Nd1eXbmA1cK2/DvT95J3dAmjNSuwZ7j0UXN0DQJNH63OvZvNYyME220gd0k1wrsgthw7u0NhbI
vAEIMvVw1ghdjPD6VlVx1L+4m19mWFo+6wepG3wvGgqAsshlEMieGDC17N2XkHFBCWI+yfZRvykm
S5qfoyNK0PIhLqpoXgPLPzSecwwayMohdvCrAGdUZEMQhv+8YEGsIA5mCPmm7BYM40lQcePHPB5W
A9m4/CWXdwXlCNBoYqkZ0Kr0pTOE6piUxi0jLdGU4oL/5A9/apyd52SxSQqoriMIjijwWmnOkMs3
Hh+rVuYpS+Q/pxV7t2+uyrQJup1PGPKnTNYwGdFS8vSm/7tRFvvLbEJ1sNzXiJ0zsqb0w8t6iKNM
UlOm+amlY7dnGlyOJW5Y3bszwqbDtD5ZIHTBMQ0zH2yGv7743PvcX7ZxabAn6a9xnhCQlW/0fZTL
e2lcq8QmXSt7kOJfQT6vLg5tcdBfPB6Ke7dLzgaXmQ3PDk4WWHtMX6KrqwGYN+JwGwXhVDUk3WWr
f2gxFRxQXI8hkKDA87woi3NWHyZANe2OroBMXZMoQ4h0ujxJ5l6bGEGLeTWB/gRCUVlXVDi0e+7g
YAzu5aes512TMXHyzFcHAgAcy0azDbA1KQEBJo4td1UtcAoBWDSnOHG7F4sWIEzwNCarpmCytCxn
0mdO1cAgXDEKmLm/Y8ovh1RKswfSwGxQQrFHDWOUy08yqXnTOgSgpcO26r4lm13Mxc9o42HpuT+g
hYeQWLhevPY1ijxrPs4Ignm4b6jR1003HLO2uDlj/dkiMY5tc53JcScdyMDCFvf6Y560ZltD6IJt
ZNXua9tYhxgSBx6D2zI19rmiYUT1mTF9irgvPGC/9LkMgLZC85IPPsOnAA7usF26lrcZf9Xh54DC
yiMZzPBZxjgWOROValm+j039IEaGGS77bZbPbWUcSt5gh/2lOPojdpq9cTQnzooUwU/DTMZTQE4Y
Uw1986j9ZKGqSfPSFhX9L+AqHiPEljb4cugHJWoQDgcQXP4WuOBpv2rXJsnItKIT6Uo4PZ+1C4K+
sLABlu18yXRp9R5aWJPqMtJjEHsX1eUH9WZiwFltqlIAzxnnDhxUdga8+3bLVPepN+6zBMV1E+6W
qnmURX2CUF8a2HFetP+tN1ho6cxdl79Vvr1jU3BnZ7I5lnZyChNj1WO/cCdOJlbLlIKnqkBDWC+f
iaKK9/p9kOyUbedrXYBkecqTxjY6k+adXbaHzs2gK6fag5XzfHnMAQ4TcDvLClDU4/AqJYMU6kpM
sYvl4CXLY/WqCZ6DtkBkv+/a4dg72Vby0EpaysIX+tTHAOMRHUpEQ51k5/63wvNE121xrqMrfDyF
ib0jfAoL9kOTRAeMHFQTbPsqXMO9wCob/IgI4an6sLoeJ4/ie1ZqL7phWyxf+lDUfzLL3e+kE1da
EM0j9yL76IqHKB0/Jq5Kl2hkWW8MvM4wrdijAtQfwIZAZDbmVlBNU+f/JDbc9J1b7xz1kfhbHhb/
HCvI/V74InL/qRyXQ+GXD1MSUw4AXWpUuqh/qulh7uo32FPcqc0tCc2jDXm9xGKSdeDgb2l2NXFd
iMDhbIw1+NRUENenDcFYKvw5YFOsTvBQmlqfWCB59Vz/x+iLld7FARNtMyZYhN9mpdWZmX9mpSez
qf+1jHFHy/sqq8VfCd99MlKi0KZQXaY0au9qno65dDqc4cFK1D9bkaTBCTUu5BVGYpc6X3rGZCCZ
CVV8nxUprKqEczN9HGvS/UwToZjhwHivAbb81P11FQC6AdA3F8gpXZfRf4SzlEfWGFbDjn2fd2gK
MKIyxugkrPK1Tox9kblPA2Ni4cxYijDkyyhralzJaRkS2d6HQlxHNIR2ZGxch9n23FBSwt8UpXfv
ywzWNmBF6UXbbPpIHHyYOvmiPRYyF2FZq5pPTyKzNiMGfwDVCgsMGRCaYeOjardQk7B/w3U4dSE8
AUKHY7HT01UsP/S3hxMV8nfI0ZbxZxz5M5Ia91HYmijGoJ9xgqwLEFU4b467x7IedMIm7cz8HqYr
xXB2pw3F0K2uS++Xp99FCwdFdxVAPehoewvVGUQlmf+xux7CsiSAE1rhnpAoyUXtFilwJT9hiAfc
GdvTiDzeTkzqqbY/+A5p4AS6x+Zf0w8XpgyrykienNI/L6axyfPwL61IJ/cfJF9/idJDHQXPjmmc
lha8T8E1SturGUKI5suYZfWT+r12STGIkIFYwQQ4xWqmz8q32JI6Ubx5D3MXr0Z8PTqHFz8kb/o/
lnV3joa/ajZwCuFvVw121UYOJcTH6g8NLVUX9fc1Kf7H0XksN45EQfCLENHwwFX0nhQpe0FIGglo
eO++frP3tjsxRhKB7meqstyPNLdQT07MNtImKqlJ6Vg8p9lJEj16HRl1kJmoQ7Wv0SHtOfG/vG7e
ej0RVvoQ7yJsM1z1icvgRnxLkYp9F/l/w5DG1MH9kRfvr3AL8JqBoguNFtXbVHw1HgfwnFxBBP8L
nfnQpfNlttxykc71zoqBiGY1fEDH+SocfVgYZQ0S7y+CP4KcOlX1IRaUjD/nsRSwBqDqdfbpC31r
RuGxi7oDmpds2hZafzdxnUzn/kY4VxLHNyt0GXUzohiOg/EjYmPFpw8E0qPPrd7s6dWZoMCOVbzk
aX4LAJQ7w1d+bMC8hf0nIMr//TxgkPixkZL6gotE8gLBenEoAqs4eNE5v6eG3Swyw7F+9cmVqYv/
UzOjW4iHrSyoKpLfIhUf6rfxZWrSB4GTUbo318BjxsYSOV15Fh71NtwENLitJOmqR8PJxGWjjiEI
oZuocVeWni/zysZrmm74kPcm5uGctVAi4HF6ZA62DCW5LMDowNSeI/4q5NSuQYAhrZc9pPBBm1UC
OlsG4jPX0VG4+bkf6GIIAZ+lRfSthUHtI3b9vSlfEnGzMNssa7IllWlftEz2dZDD4TWYKzaARICU
TJN9FqOkXeQ06DnEF4zjxWyydicppmWyzk8XM6cwNPwMJbb15tlHx6T14IpQd1MYsZxVANOGxiRq
4BwPnyHAYrCsocDfr/0YqbezYEOZ2qosW3p1uN3svjG6VVTfBetI918XwsRv0icYy427D1DhEvar
2P1ED7R/vsueAVNpeLYJuUYSRxAwMv3wIOsHM2x2jwlrL8xHvHFNEaKfyjcjFJaJZT7hS4Sp9PXO
bVilYkRJEVl7EUFJN2UMmKIT1TFl5Vtp0aPTl9vDwbfcLxQSPrsX0my6uT/pUQkfirDu8T7NgrCz
w8T/oGke7xS4S7i4nIPjwNij32k+3YUWbPIesx/m0DEF3RxgU2KGEGfAKcGj1JG/03PeY3KY6eUH
dmUBtZR3RNcjXGWi/sPTRqOHOtyL1jKNdgYLyoBYg6Us3EfDMcjstcuzbS8alW3lFjzjEUUDY5jQ
zrBLNAv1Ag2SqcOwgmkNnqWx3ujPnfFuVXhXQWRwX6FXOegpBCyuJZS6AeZFPq11bd5yBbzAQOGF
xBxwckxQ7x1Exh7bM875ImoWZvNtg4zTKKOm/Vg8p3COyl/cUHRfNDMOMsGy3XpDf7M7beMkGIbo
sGy6+VCQfUFD8MLMDuU7tIaqfM8dwuKTklif9j6zUcqdB5496MIR9rlwr+vvxXBNjeQ09DPIRQI0
5vHIfinFdFJazUvohUc6Z/wR5aozuw9zcF7jcNpGY08nefAkn0bubyt7PqDXLAoVlgUytecUIQ+X
Pd9aJbpM7mVmn8K6FKR1YjpfMmFUMNpvWsOqk0CgJ/BG3LCAyqs6PIQ8Jl3AlMAE8Vw6N4i3i6LT
BSB178JOjZGne5xy+U44zBANX0aerlOTUUE6r6v2MJaUw0l76gOaMv4qZVVKNaoT/5Y6jFkcE910
5qw77zEFJSq/jyLCadCU/AXvUfYdZ/cYxQiN2yKKahLp0L61ybY2i4dwkHTTDiI3Rgww/qITCylM
0aU26Cc6q8Pfj9soOjtoD5Er2PVh4A1RqFXtFUOjjYmeo6UFGepET/6f3rxItuqGZjAlbS80iIgP
021jBCvTEasKaUzWmAsO9JgdTEWKvGyg1xO6YTkE3CSriMgbb0QTkz/i2+TrK0WxddSi/l9kU5sB
CTyV7n3kkW7Ir4DduogF+g04FjQTShagi24lXPksQwuuCiJ8/p9Je+raz0rM97/Y3b9CmOQ0LOaj
4ocxYIDW1FLiaZuYo1u5DQfrbEmenKUq2LnyvNGGrkbDNx+F7q0E6yPPQB1hE6gxQGwI4X9r3j+P
aUAZOS+YnhALjMcu7Ngl09sLd8tDlGvnmOVR4a7wqjex+IzLH0dvzyZmuzI62bmKA+sYcBGlkdzb
8aeJ0HAHkUtB+DKmxXKo5bGp32v1yylENh6xssN4mekwxgiZ2GZlzEzE7A68Ob8B72HFqG4YraMx
wGWbm6NdhYiwwIZHBKmMHlQV42QOcqXxHo8Dcg14LiCtBZq6pHq37avHPxvBPRuh3nnc3+qE8tlf
REGIoPEzPffwwGdWEwQNexmm1yfjras3LclDKjOyrfBH+ifTfyvZBHdlhlVDAHEdNrb90efT2jRA
kzm/pQEIPEb9W9zk0OrLQTKShakpeRhcAnIzFs3xpTXFNhzWjn3BKb3U9h6nTl+91lq71l0CzeNn
W38XvONpf2kHbyN66j9WaTabAmzgJ8vRQa4jXkiRq7XLxD9lZn/ETqzn8sPhsbVzov9c/Z717k7r
FT+xek4JZG59b9f3o8eBHtz0wQde3O/DkosbQZvZQHrwPyZZfbtS7GDscYdjxZo/XPJw+LnI4VCz
kUZMq4YWWBA4+XMnOcEJ3au6lncRW8G40sN4rTXztuXtM1mVsdZ6xonLkJGCIhuY0Omv5D0swvGt
9ctfrkZ35j7AZBfDOP8zRmtnGv7R7bjquhaWQnLBAfdqkx2mKfX29N5DKhX9C9hRowYHlr3ktntP
Wj7PsaG+N3WU2JLjH8FQq5yFggjxMjtVpXMQWHX+L8LJkzeHnUhPFYZJ5nev+tB8jOR3oYxac+kv
9JYOzeDrTqBWW6w/FkyxdmPGYxyWH6rZGYlxlgDX/AKz5jB8qdeuKIuTx8fc16+sEPctb+QwnSf+
VJm6d3JNMBWo7LnYuqmhXw2yXP2DlouOXwV+j19W/Tb1GNf76hvOf3lmdi6x3kcXwLBGfusIKxaF
cyVO7cGyQjO1vRDjZ0b8EZpfViPvk7UbdARfw4HFP5Jwogch7TAxZoMNj2Li80caNVI+5uTl5ltI
TTYbSlztyk7ZEAMZhTuyKlr04sV+KIGOPFXOnpk+6qs15pOzyQ4V9YvJe4at0AlxlOw1n6eDUXfT
srLt1W7SucU2l//QX7Qc5CIFTawg+GznnwYuPz85GO5+nPZuuB9M3AEI+d3vAQuJ0iR6vGuTP2xy
De1aPK4GrAzBG5S7J5P4rZyfYIeNxhDiMmAhg1mqMDqNZ7FLTI+jHdCu196twWsun3uv3MXh2TDJ
CfLPOutVthXpzmDWlGcfo4mUqdFenbi7NXDAqmk+hDZkozwJlmlnblJhHXyedcMg7Ec1VawU+yDa
Csv5ch3SvJM4uTMDAohbDhx03GpObYG77ogrWGczMnRUgnHBh1mTRQSdSFUnLEeJEFGwN4kgxean
y6MCoLNix8p1AoxcFXfL2C3J5IkPzHWpWqp9SlBzgBWRvwbznXw1vI/JNEuwX+iNFEGAssrtUrTk
TsmwCv1VW2COG3qMlrB9Sv3uld0m4hNWOHV1bMe+piGmzUHjpxtGSH308Ckdn3z+AqyaYmCiRIRy
XPvvQVVdmfTx/exDPJI2ZTE0T6bVwdYDVxTn7nYgybuF9opfkFlp/FxFV40wymA+8PjGCIAmggXQ
tSl/ikXnxwbz4qlqxPA3OIo6yt04Mk6cL6qojrpgR7viqjzC0cJSwGy/B9cx/6rupA0lUFIy/Zyl
zTjBj44pB+3kpCRWBqx/zO8yJfHCYhLAdJyPp/c1qiyfHAaBOO5SSu1UuHAxSQ7LqRA4VhPidXNE
diwoZfZteZvKw5qhXH39K8o/bmZNF2z9sDEWuMLKeuc7M9hIZ9hXY7iVHINpTQXu4vgePHdhcurz
Jao3w6EqKKSDNvp/UlOrfcWxsR5j88ccWD+yLwj5ecjUwhabwar+TCwUCRWQ6AioqLTWSVKvHedb
fW4GZ5Zs0JfjYd2Ilta14l+I5luFS0jJ89Jkje1HPSg6Gk7dju7FpADizCycECXgqtWsTxjlM9vQ
6pDExd2bn+3hS5fFspkA/xfPRoogemqg0e7VfAEv71PbJFfJ38nlcxIR2ow85tPnuQ3aBwkA/BUp
XQGz/0VM1YzACpYFFET5KRjph1O3Dn0HEkez9qjK5+TQRgPtz76Xr2YE6Jhf1DVvZzBoUfepKrBQ
GYmOjSDjnpxnmQhaQg0sUJdTdXBcAhCt9x4hcoZmjlUVZiUx/ETqerRpI/hKe/Gr0aAW8qIlcHsK
7+LzmTHIgsHPft37HcN/U4Cjwi6BkVebNmwWsfYMPAFZi4mr440ztuZ59pxsxzdK0sAK8MnSoVKL
kH5lfX61I2sX+PF7rAJfQH738wdDyB4ThVmorFwEpWJ4zFZN599/2W25Exh0e7rl8aMfs5VBfmZh
YehvcIyZSCH/hdKBn8Aqk+MoLAkSE2dgQruMj0GHIsSxKdXiCiBHlfq48pqrMh85WMybCia80R6B
AJdexXSRMyZDf6UmVezPeFltf59J+Hp2/zyyXxP2n59a20KaV17bh/CRGUkSsfvw7hgh+njwDAYl
j7oIOUUWbXPGennqRvFoQ4yU/kF9Run0M8WnVEs2GmKurjNOnoielVpO8ZtENS1HUf50YQK6hcYT
pYonwMsxIq6Tu+9VW3tICI9meSLm6CiFQCzL4HS2jmnrXf1onyRkWRvzDvMEtX2eHEowFjYfIzuL
o1ymfoivD20kJYDJZb5IhugtCD2CgyUm1u7oeNapa7Ujbs31VDaYZKH09AgKI5tupsJpNK9a3eXw
QyDX91g2u7vGWU9LtcX0gttxAbFjrVJzWiSdMWFXKJqs4H+6xS5Lq1tvvVVYVeZZ8nWfPDokl+Ve
mvxGDUo4AJrK6dieImD7EOzIT+SB/waoQxRSXm64DiadNDPqNkKVByUupX7XnInQSHbLIdXQcva3
nVg54xKhpWYvehZrm1LjJLJxjblYAsYaw5ZEbmE/pXW4tudPPSceDx0YI0JvS5Tl0ebWoAFk1dCs
cnPfgZtEglMMT3/+nDw7tDWTxk6xPQ1OvfEQJVulu7NDTPsHt/yac574aV6D+Ma5yi+itvxBxabH
C3demtSV4T50GHdx/cs/t3HVhX0uu88MY3acnjVszsQ8oBy6K6SAbyUnOUO/zwRiUSwm1nTofaRc
VnTyI5ZvEWE22BVrXOFoG1g5fkZ8br4LTMghL3rUUTKxoK6a94TnH3T3sx9+9qF58LqJg77ZB/zW
pPiLgN0YOcozFqP4TUIK2URHxsUcjyDbEtPSONlLI6D+0u5dAfSEmX5sGDs+a66uC8EtNJeMg0qP
WcduQNShIBIeNzzCWItCkS4nJFudHQfrU4s9UPZZEHPmaC+OmHdJTmdBw8tNexCguQxWU70sEFj6
W88YdsAql0ZLf9wfG7aVrHzBhiJuiafnuUQxGPpfNoddKbQNrnwcmlzAafwHxsPMOVQdGHoxsnD1
wxG6u3M0nQw6ayXqTaEhCu243wsCzONuPcQEx2b7uUanL5WxFoMOu8fFQsdfHHnWpcZRMOJQy+eU
84Y+HUVFr9enCa9/2NWX3uZBlGSU5Xs6SUTnDMGpJy3rOPruSmPAN/fP+soKYkocVnS5tdGQOKn0
XGa2ID8TbnOsIHTOWSpvw4yZmvO+k2Dha3/lxuFjCPSt7xKknPUX9aJZLMi7ivpeDbIO1ltChHVS
z5fJ815al+1CCsGdUY9J7CLl/gL0AbIXPHcdxKTnfGTox23s07gZ5rbjcqq8fyYTgQw7zjAaq2Gu
1h6K1IznR3QG0wq2cS/91B/SNEe6Fq9ntSXP+iNprozeGpi8otr50S1zR8K06Mww9NBGMX29eshz
XWaAc4yjvxtDQgzowfTo2R/jjy79lBH2mwz3GA551qdeyIPGUMLGRTxMDrTBcxKGiIzz7kE9EjzF
KCPqTq6j9C1zXXJGQXwXcYDDO1cByAliHZd5RIz5AdpjaufbvKqSlYF8Tq9C5qi4SLtxHQSkDyuN
t7Yqgn7p2u+2567gvC0z8mtyK9wllkvWDFvP8a/yyZgV+WGYkg5ErkbPgS89gZoD7lLkhJTQ6el2
cE6rYlHbABU4FrTrUF4NcQrFNolOosVL/5R9M3EOfLq+pdFtaHfMccEYQOAvRbNJt0YM15I/4DTr
Vr+7E60GbXm/opZQqQExFWhQY0x4Dtt3i38250PlTyPM5OLbT92zWT3YfcYYY+DO/XO/eOJaDrf5
xdD5X+MzMdoDR+NB7KwsOQV0kCb1sUnyhiLLd1R5eeOsnIrcHogIzJr0jRyOsRGQAXzUK2dlpYem
DtZIqwsdGQUncHCTPlguV0ENEdAxQmDMprG27NNDjlVOHx8BejfM7ICF0Pwmr11K/hK2WTS29Vrg
C7ajX9DxNm9Uj7w8QEMDzVJMH1X0a3dnt1zVGoGduFWfgl8TjB4/tAlmrDwjXmLKpKGTGFbxRS/0
e1r7B0FnP2kknvj9F6NOzN7geTiTRMH6YtQOhnlAWUyXEpNNBJfdshGF+rj/QVU5UCWvWmU+G6P4
q2izhovGAMCu5TOFb2rq657m0avoGStSAvQebZXbzlutAuskP6VlXfTYWvmNdUw4gRBBfUZNRwyJ
hWZiH5WEvJE8rf4jLfc2a6Lgit2C47ZfppCs1VxE4qW1gj1n7G70CDBIW8NftEW89kryx6x0kVnW
vje/Qba+ZOHcL3sPGVFXwrUftbPN4WHE+l+PEY1DMFXzeMjB5TPLa/6oKX/Z8DxpkihL6NgOMqfI
vRIZ5eAmjolK2yM6r4PkGCIdj5S8KUwWLpEPmBsw/eT4KbUjvjYSwmN8/bh5lM6aL9uyontop2TF
wUjTdAtrTaxfxuRrBAUTIyUSaUv8BtWYhSEdIWIId8knlKD5jbLhNURTICzQIVmkUu9iRhAEs+Kh
dR+5bQJJldCb3FvtYUzvim2eMURFuV3OGhu67n0A6ROw7EBI9usnzaHkecrGc5gnW5Qwb6EM1kZf
7Crox2SePjCNw7R1SuK/m3f0aDlfX9by3hREfoO04X+pdiGpdjvE6+TckoLOhHXR6kQpoQMEit8x
UAHb798FAtCpfU1JHfYR39RgQVoE64tZ86+o1J9np0WfdDeZAxgCwYRELIjOgelsObPFNx/NXHwk
iGe8YsOLpPWbzNzU9r80zH4Ub5gQkxnkSBQ1b2h3klJ+FN1wLVgfyFjidQyuLfRbdMhIr0LWXFCq
UaByl002v8zZ3KTDw23LhzcX6ywi74F+Ix6KbT/8uf7B6cSGocXWQ2Y9emtjldjvjlzb4d+Exgf/
A9s2MmBJMm3iYh/IcpsoCxjmkM4tPicJKz7TzxMBSHVYbVssGA0Ug2aeWUPQbze8VjYdDGY/EAjz
h9WRGFKNu1RmkCM7EkiQzlg8/CHCpvLY2sGRCZbjxxCNg+nUtuL/5YkbE48GvceZ/oIieAjGvGMQ
PHIuXk88FyFfNh4kMql08NIsgkm3YXFdfZbTzUDEPEwH2rWV5cmljOPlWI9MGRCOS3vYKeF6OFuM
GCkwC8SIPkUfRohDkgATZbpQiA/mDMEYIKEL0CvGGAgGqzqMSG3TxD0WTrzNc31VsTagxL1FVbG+
xMjbbPeE6hXz+SojOqzqAdL1cuNO00tSa9u85QcUMRTghfmnIWpqWm8XCDY00nztUaPjEvyrlGqO
9EbdB88f4M8jIz7JfuoSNKtjI2LTm2vkJqDHMBMNJjbFG6QnM/tH+C87sPfOTk9AreCdscNPKD24
/nzhsFIB7wS510vvKaMQpBJLHwxDDd44bYOl7aLGjXr2mANphf2LjkCsyymjHU2tKCtgIhP4qrWf
xRdjCjapzA02sq61sAaNQeqXTX/Q9sRyyQQHyRR/B1Hw8Eh1KacQ7wsKmSJCNKDfUDhwHrSms8Ob
sfSniN2qDBCeYZijXOn1P/bRVBjc1BL1BzxcmycoYiiANAefauqDHVOJ22zN4PipiEKm8vuaKZ58
VsHVmu7iG3ThAyFaScNXr76FXFIY6MFUAbSq2NvOsb0Xlvs+1TaSyXkb0yTO0DTtaREH6CwrgQxB
Oe68a4KakajqrS0ArOTIuEn7RLZEnwNykH/5gHlv61MNAdgBPtGN+hp0M1Ky+ugGwTV2TLpNVPWh
xeAGwwnNMAUug4KYEImu4ahAxW5E2aHJ2s3/Fj/MoRY3yWjpa1lkd5sryMiCs86QFGNhlbkEp/Dt
WnryQOn2P7ssGMxNF7zqkmwwZuwMZDmNp4GvAos7FQisCb49POsDo/BCAwWJaL2sEgKqO8g6nPwo
hnbCfshxO9CTi+kGie7o9fYVhcgq77A5Z2Tr1mfI/V9hynNnxTvZlSycpwuRuxuHXrtPMOIgDOMj
nVhshGCfosqG4fHWMVDxYTtAhXfThaulr0BYFmxgmUyory/mLKK891ueFw74JD6kkwXflzU0y6W0
T9dOnG9NvhSpEUUx6aeUF8pomoPfaTdLe/P59mBlZ2byIkO6F2O+xD6vD0qqIuURJ+I7WBkUixBa
j6DLP7IRm6Xevueg/chOzl0N6AUWWYiraliMMYuTbh8PcmMHuPWVmRUwbKnh1e/1p2qg4QgtAhSn
n6H6MklAA2dIqoi5tlVlupsyFs879L81kkXLWmv8ebNaleBWKqAYg/Mxzr+Tbe2zEArbs2+x1ghh
tLiwuuWw03Brd665xSaYlSZyo+GG33pZ+59NoL+6GJ7yKNk2JsT9n8pvX3Oa+z5nhWFr/3vqqzFX
sRisAOnSwUIoWKzDxi3aW5YNJUFCJgI/4RnOhsvht2A71ml3h7WnulZc1C8uZ74NEmryiBAZyqND
QK/IyPZWHzM/wuLT7FmwT+ZL0CTnzmP2ag38Y9Z0aROG8dbVq2ruzZ8qsq6J8Q/AIH5YKvl8wxLD
2Y9YHMcqOqQzZynNvtmiLVJT94QWh11BWDYfgBo3E9pI10UK6WV7dhIof3LjGz8k7FA9Q4eMXzsb
KaWVGBd2IQq3FT9cn41OSaCubP+RaqrxhQGTaOReq+/MeEC/KQjMAES5fpkZy2vOR1XZT1S935Wa
Cpr9up14y2j2Kwu2peVXBAMWj5BZXtvjrHTT2yy6NXNx/Osm2imfR9RKS3j57ZvZDdticM6Bci05
RvOM2LdGWuhrVzfUkAUFw8esz8z9ArjHM194qr1qbvoSDJR5c7SvCu86aMGL+i5qRk8iQ7PzcIp1
SzHU2M4fUYg49FJzV9qvOktGRUDnn/jhi10pfFBHtGk//Unb/JjgRZs1IdgsYEuJzw1DcR16x0xz
dr5drTXJQAxXlsGgzm7eLErTqO0u7A27gFC68gzse2KfiFqY8euvKM8gVMpwnw4fJoIomzmOzZJJ
2WldCzmU52CB5dxOXv0k3mYsGdX8S0eTb9PEugLlHp8hl1xsbAHxMkwbup36Z9DyxaxiBu8WkXL3
/0C8Qoy7dUp2MLzqJ0ET+lZ1hNFapB182AZB4mQPWESp2/7WoYnScigkwLf83H0uvfheDw2uwnkx
59GuQw600dphq1qgMYr+0Kgx5RFLeuxTVJPXRySRVYZXU88vqWCKRvXEp8CYwhl2c8F0xYTeWbER
0Rx/M0lkmDWLI3ocxDg6u+QumP93FReyXYwBT0xgTq+YEVcOLAR1sEsOerec7k2v70cm40RDLsOS
MM9k2Ktn9/9BIcvzgMmULognazHF+2u761e++AZzFSGPBkA/+/5JXZkOBRAT4V532JF4xN/4qH5v
jY84xBXOM86ztdbpBGYmI5mW0UfAaCtrHq5poMrDBtvRB0xtppw1lDE/VaoyKrH9zhU/Q2NkhIaD
VDKsEQlYObemM0yT906YzCna2yQxzEpEZEj7w24kQIPW9WQEX73w9l063aVvfKHm/PUI6xVM9dRU
yE8IsKyKf5OPbH4mSos0NYDPG98jt6nR3hiN3Xu9wT1Ik+j4rAMFZ+iMzNEyred2znZVkt9C2P8D
9afsjPvkomatuOQuJuW6TuPH8Fnv3UWBIsdFlVUE1VFhSAqdU5hIOWostbdTevOa51qnXQz4LTo6
th7FpNTRoCL74YjijJO4cMEewjnuEuRKCLwULMbhgSf5r4CgcC7HFOAiCgqxdmrvbBb9eaY1URtx
yPs7TzKHq1jqzxoOObRFpoYCQrsyKlpqNikcGBdM+4GK0E71Q28IrmaVO+erVQaRZBKhK0s0hA7E
yrju1jfwNNrFszM2u2IqTw2ZxqPF7/LRXpTOi226pxL/UXMKNH7zi+/o10lPd3rzG7CTzar4ywRa
ixu9n97Qa0LxQirWFN5aESQyPdkmFfG67Gr090qGD95+YqiUxJ/qqiDJxiXznZS4eYRRXr8mM2EG
UXekaS9CfRuzuqqjdX406wIUIG55IXdCVoQVv3kpUnLW9/7TTNsfM+C2k+KRJ19h89KUwbnAQ4UK
GilZ5mx1WNoGfKFmSi9ixFzgLN0xO3mz/ZyjXXAnYEyYcFCuLwYTXF/LoiLTb4iXVibaMHZtJiiD
ngXV/z0RUtQaao/aQZka+mDA5TZKbLp1slGr+odJ7tLrvYNDlGAIQ7nTachYrSnhn1qhW/qA+KVe
BiS/j8DFWCWELV+Gwa6Uv3Oo9KUarkVjvEPosjQtYJE9kwcQAKYdrDztmS1BzfIEEJ7n+I+wfstn
ezNzQzpAcKu2o0dztj6BSU1XvaI2XjsBFxjCYzYDamA7aK+egZi/RSOqoZXFthBdOkT7Hvd0zAst
dXunHqjUpVduvU3iomf7i4YcWEuHjhWxH7e/icQ9DF+wpG3VekFTMoF7JtlhJSDVVKa5JjFEsiv0
uBtUkV6Ra99xHw7NR+38D13cAZSGRHPKvJvfXkY2tEUWkB5fb2LcRjFQ4m4HPf8pSsTVpo7NJwCU
RvQZUdfOSaekvU8seuwJuUi29NmQFAzgEnqwwBnQobEQ2Qqg8MFrPRkr9AKsLaX96oNO6YjY1sQT
v1Bb7wVdzsCcXWkSrLF7+csqsiyNBFMQgQ9PSMT+fG5fpoLJNhDZpvAoLSSqCy31d2OhP6shb0Fl
C3yWQzZlISvPNsu4/78BfVGHxUlJAWJeiKaMl6ifl2yDM64fMNlkw+8c/Cn0npHGbARJHuoCxsvq
VXHTL11MCB6ysxB0ui2uOuXNl3tIWEoHiHBr6fcXCOz8INv6VQFWlCKw4MBDmIUZj+UtMCnmGkq+
TDsXETHmnP6n+KQdsYrG3vLgylZ/HcWTV4iTE7anummOAcOA2Qz2spw3pnztaWPASKyLCdrt9Nym
9PbWhCpE28b9RyvivwlRwLCtZL4SAnFLXrqLGYFqh0cwpLGt9IhB1uyjZp5518cj42fhnvR0enhe
/qmiqRH47poQAA0rCtP4tD0yrTLGsUOKRGIbR3s2AIsi5v1N/f1kzI+AgYQeZwzjMOfyveoN6tXg
Herh0uV87d0AkReXLHExbrTonWyv8H1q8Q+NfDfHcNUQA4eUpwYDqjr+04b6JN1233PUAXPUadSV
DSypwkOenp1AW0j/hwdlCRhyPVCEMHZcAJaAsE81yvYwDeOnZrqgD1FdS8DYdaograL+sdzTOH4N
TrlRV4an35V6hLeB89Ajo7UfhrWnnt0OIZS7Go2H+uqjIFprFfs7YxtOpAe22dtIS6ZePyUlGoha
5G4LaMJTDdsrGthpShlZVvGTNhYI7kOEF2b3WVD9WezJ2LQphbVGk2VpywlggwXPoDo5Y71tm2AJ
GpP7AhPhetJx+7GoGRvnXI3YNTjGXLO7c3HAULIuocgeFtuRsu8udzvRHkpAZsdYBABIo+gKUV54
RgtIh0qQi3etDJDScOndBtSCwatNFZJUJbeNvmzj4NfXnrm9xJBvWCBGnLqN/6OpgpGuswkuPudg
GWsHn+DsFRx1bB/GGlbCgkX2rH49Xqb4+gquyA5Altv8yHZrjRyqGLbVhZwo1jnzUEcTx5JXWsb7
otCRoYo1L5PO7D2S7rbx/nEBPCk9j41KHgMQJbOPTwfdU2x9WL2zHsf2oNgf9UH9VL1C+4dBd1PF
KMIl+EGZM0ZlEtvC69UQtzzB7Np5gQJhbUX3L478bQ94026bf63OPCPT5YmQ+U2i+3fpEP/CwgEU
TQaSGld0L8YfbKFXrKMP9d/jhBN5NrDcUP46qH0ZWeNtthByNlX/3UJjCevxPdfJLyBLTfC9zEy8
+bL5Al/CHOUE25z3yfls5gwejvwu0mTXZdnJHxkG41XeR+ixFD5TVMYMAA/yLvoILCwRbSSzelnt
iqg6eWDRQgp1C4+YpCmyUufbVVe3ibUZCyKpjl0/L2cDj34GAhPTVKljemm6N1uLTgaGpwSraw3d
rOaJRuh5VBBAasaIWexWwfvnD2KVyJ1TJW8stupQ65LoVTAhH3pUUzBOnf6Pxv7uSOcnKaYFEYMb
O58ehk9q+K/NadAo2tCoEdDpy3Npp+dQNdD1eGNpQ0Dm+NZr6IRM75pmzbnWbZLM2VBB7blVAbOK
uT06GHmNtr5GvX0wjL4nv9xZgDiNi3aJWYldLRkXuXYn1QQu/NBSNAbLGFTlUx/12PRMpZslsSQr
r7mo0LQQK5oPZ8iWnXXKUTkRNbUw8Pu1XbFo0SZUHbA03FyKJ5z5nCPDNxN0h1S81rUv5ESs5sZc
jejJS8O+taP53f2TYDdCJnkZl3EnffZZmtjQhZxcPz2U5byIxEQCD74NEGhVU++SxHik8tESexJV
CyUnmEbDwusB1yMx+o1FG2cgeJswr8STBsan2sheHgWKEGSkP2PaLsowegTxALYIsw3oAA7qL636
qhsfMSO+8kDeEEID0v1NxNk39g6bs8llLGqjOG4advdQcXJhLQswA3OlfUuiXmwnWfkLTZinqMmW
adUdu+EWJY/K+y3Cks1yu8x9eh5SzmtbwLDNVx1abXQYtvvhQ3HCPuSemDtpgD6L6DpWP6K5UTpo
lg0SWVurC4alzQYoDecCs2PpHAbOeM368myokcwusul9GIpdq1fPmn4KdNJOy3ojfLQrBwN+p4Wr
RZujf0boLgd2IlARt0oGa/RE3YCiihnZFILdprcNbIhC/OxH5ERouJRQFvDXGreOZCUc+KZqStY6
/fYEMCw2yQvwMnkOw//pq6ih5oNLb6gEOJnzYsqeBAagURXalQiIcMj73SdiaQnj0KNUckARIqFB
JV9U0duU4olgYctNZhf2fxydx3biyhaGn0hrKYcpGZEMGGMz0TJtrJyznr6/8uDe0+02QVLVrh3+
8C2AZX1pz9LKOwbxyYrKtSKCMmUyLLa8KDak26h/6XsHLbG2o0nDXEQcdAhjVawOKr5FQE6Zp/rD
QD14FqWUWI78JtHNIY7K0rAr/X6PpjdKfGcgjRAdGM2R1ratvlFLUFwOzQBSBAVEU0TrLsX1LWoQ
cyH3yWBfDFN38x6ieQ7iMpAcUg8N+L02N6p7kqEe5gMXb88RsAkF1cgJKyzFv3SCBpK5NLBHuEp0
4rHFmXcF69vPIHUYSBPGG4fiPEvy9wmAwjia2yLeO0BkarCLlvy0f8ox2dfoUapMvYpwXIivPyKu
ZueXuEpo/wGWxjwhBVBtIKiKHdQWRJOPbGVsZTsrG9EI4VT+SxeYh/WocxuXsBUkTeT7TkOCDDYR
gdmjigw/yiVvCWg/fTAOfLzJZCOgImlrbZu1KYAYMl4zVk4pk8rxAQaRKprl3gxfU4jUX4WqvWjC
mgRr6m4M3YJ1q4JqQ0pA9eQzNWeEPDB0bFe0HGvJ3CQkSKKosQp0oQcsJWD81z6OJga4BDASnV7S
cR5vNuut9hUykek6oLd1qHXrd+r4sMyXVzn1iUWOX9vhNoa9L/VAzgFljEr+PYGMHVRpL3ptEOQA
SYPiUh5SXZ8apNH4TmAvhKgHw2I5cMUO7bIfm3ZpGmagnwqXCgDCOgU2OgMjyp22a7Aw5CJZJoA3
MkfagThGFQWvSvT/af01TGuZxoq2hABm2QO+jzQIfZSlqvZNRkY/ZCQn+SRu3TxCeL073/xBoNQ0
VxwsDcxBxuNg7eAtZH23igmQNsFbUDl0hsP1UK5E2KhYyMIPoATeJQ40nq3cLBKAEglZjsLQ3bf8
T7TP3Aa6mYd4c4joSGPiHNCP+9YhthbMOtnA4XRjMZuSvhbzlREhP2CrSztPgGsSmjoHP1h9Udgb
JXn4k/x3V50C7UImMgrjG4e5ooQScjherdxgAfZbEp+wSFZBGC8nICqq8ctYeCdqBdHQEWVRo6G9
TPws/PY8dgfEpTYAt1amDQUNYChWhSbLBSC2IS17PWHibQjohhi62W2x7mgemCZiKV626iZaVxHL
znYbkePnaBkxkLJA5ORqu2kAj03TMC+GFnU1eS60Wby8m+OtdqL7FmTSexqRjcmrlpS4TciQslbY
t8EiMe1qHZTpdWpQVjAQmI+KvZPuB+WqlOwYncQciH4vJx+CBET5Rs9/ARh+PlQ/GQI9gZqeGjQH
B+cYpAZIig+7hP5L28dDtgChrTok/ha3EtM/Wak3gWQvBvTs+POzopfYepgnk/qlRKISL6s43ikx
CiayAo4+2hUTFF3TnXR0MfFQMGuMcVGxVVdoOjmyuhSGrwqnxFiTXnOO/CHYKQjo/swLg1yHTyOt
NqN/cupQ6cC1Ny4DnX1UebZZQe8LgooQa2skVsIQm9ceWJMWJv8U47el1ItK6Spx8KkRJIThUJkG
xHjskRg6+MiTN+NdzLdEDzWxqqVo5FsTIgWUFUNCG4epCBrzH3FOOzMhseKGyHRqBlhXqs6Mhcln
nhnLQtNmg/mlBMFaHPNJLj8dkc7Qx3WYWKbqIzHbmzhDU0C44B2XRTq+jRZtwXLmxzZVpZBrgdAY
m9lmLI5TRBkvxihiel9Uwa7E6buuuqsOwUWMGpoxXpugOcORz2HEY0FbIuPuIkQGALx3kLfEwEDL
ZaDABqoKiM0PyMkq3SmdnG/ZX2n+m7jMog22ZR4esB80g2QnpjAJqKWRPkdG+BdZjWEiNSn45m4l
UJdev1Yi6VCr9QZA5UyxK6BX+kHo0gn5Y6+is0u1lMIg74OzlBg3zU/2dv7bG8GxCIEuIFUuvmyC
AxfxWnzXKsPqhhS9iMBL1AjqOWfN0G4J6kNWoH9YTK6tAoC/KPVB8CjTC8vfv+FYAld86KyziLui
FedX6afQCx5h6ZiincvMIAK/IjARoPR0hu/VriZUCYCFeBKiqc2+wOYW8GKwIJNRa3Vtdc0i8Kja
mwEYga4eG4BhhY9wBlAEWZzfZwloj444Jji8XHFFcZZk5HDoCo9SsyOdnENO8G3ThSMmyjxjSAkQ
H9JQXa21WPCIJc/0uD14jKBszsgqKz86JiokhU1zE3FoIO2tLYyt4HUwOg5QrcBVeFnyGBKGUxJf
3+d86HnRCDWaWmghY61mZM9Wh/WHkjRqumDGE/9ZENIm9RgkkBgspIBpGpWyx3gASTF/5TjFd6WW
QPDLY6I+hE1tGADsl/PVwCgmALsCw8iGXCgauimtGyEJ4PCoA6/4LA1lLUDJIubpdHFlFm9FRy7I
dE4+unHoLzIUb7N202Udg8jabSckhys4kPEdSde74DkpGSJlGdJJ8Uskw+KsMkjoRx4qMjWnrKh4
cwoXfqP4J45AAVNnNiIX8poqvAg5+f+10rdmScsg1VATEbFHOZWdtGqguoAn39mqcbexZvGanWPb
8zyVnm0MC4sIAij4kHOURFVISnrvm2E3DQlDWNpHNCOmlM3KpN3ja8TdD3lMEiFOFiw6g4k7vRIx
AK8hq/H1y+mPO+GKJk5WJRtPp4lwaU3so22eten8SHQGo+QKeyjxuM0ha9Tp6eZ9iYl7RILkEwwN
Fep063zSu9lmFkhAwPwTmMFWJ+UCAFbY4UEkPZZuLE5NOuz8SFsKBV2jA5RiY7HJx/o1umSUBWH1
hYgOs/TG1TA3QqxVzKZkecSe+GnV60a/t9491hQX0oojORzlyS3Oxpmsa8cGY3PsZ8DjTFhkDft+
gMVCFQmsAi2AcW2AQxqC5uAITfXgp2TMEkEq04k6KZyLE+NtMUtHZxJuyS2LGT4m6lHme6rjcoBW
nzcdUUha9aa/F6Z/7diffI9OM738BhB82y5lIS6FzUoREDlokVZhutImmg7R91RkWxC2YSTRp9EP
sNcPINdngn6U1S3NfPsX6u0wBQthODbS1W618Vzk9tL27C0jQleDikdx1zKSKOPUhVuxLDVsKiYg
gbZAngHF9BbZmNAEto7sLNb0t1/iOPKeeTIQs/7C3NqDqGOO5gfDGfRcJXzQ6HdZGR1adSVKsJyt
jqkEPV4xlDKo0Dsyn46B1MTuFRmPg6hXSiZESoYpb7yMAzijjGw8akMdpDug6yl2Rb4pXoli0SFH
LIWyEHhW+l4yoZ7Ye0oqMXH/iGHZYQjZ0o4ekbgGf9BygAcmMJBgE1M0JupnAZynr9O1AqMCZsBS
QB+iyv7xd7qRLxE1mBcIPaDZCG8A7TTaFgJ5H7CKwiC9qkJ0TWOkrfBwmiH4Av3xqZTVReTgbafu
kiBYmdR24iRkCEcdzvLEDKx+z6ZdOelAteik8foM+OlJRjuOXS8gYQKkIB6WBUrBuPhgQ0Vu5hOg
s7RYBfgxOooOcl9Z6QDExY2PTY0Q8lfEDiFAp1F3uYEmCXcZMhlNk31g/aBat/KMBhU3oMi2NO9J
vdIU5yiK7KJzAUrUkDCaiLpn0LfEXHSXp00hWmThuBFfTGzMxIey7lt44gk9OhLIaa3bNvnHBN8l
MsDFRGiUcer/+dmjZg4IJkUEWlwUzQiny1bQAOKJwVKE8XSrv9JB2yjy9DGUwzEtx41Ch1FkOyoD
QjFW1uLv5kcACFJGk3LEDB5JrsVE3p8D7spp9LY5Z92AKlsnAgqt4d6ENF66kokpzyEl3xXDYlTA
NgKjqIyZSz7TViAqGsx1k0BzA4OYRJ0yAvQq4ZKK5yJyMp0USxz8OEOJT5uleYa8DzYWvroW5OaW
wfM05v84Ehu+skwJPTCHy1mo0sKztIOI5PSr4xY1b6AXisxh1LmIKC2ZCHZKuBtGH97y0xpIMlJ9
U4WnjBopli6cy0LAJAVJxdwidmAd+PuOuYcxJSe9pDVhCBrjbwhYxBs+/uJ0aVwY/63U3MSW/Ea/
c9kksJrCjWoxnp+gxwPZF0w1gi+NJORumA3r3+1ggcfFilYMXZO96JOHNWAZ7CYkv3+LV9RfDGlB
+2QkOl5gf1vQRkDyeRDfQKQN4OXFwEo0nUfePSFxcxDpHG86CGMMGaq4QZF3HjYZotwNXUB/Lr6N
aKO3RntzaDKr6rh34ItWtoDyQ0DlaMJUEzaERvIsJhWpJK2MkXk4500KvZEhScLQm5O+dB4yjmUI
XW1pfy8iBR+4p+BrW8Z90DAFEgI6Go9e/KwCvsbpKVtMHQQIqIMGyRPS5M8Epwm+3joBvDiixxE2
h9F6JUbO8nHmHqOyVJRdqKKgmEMvyWdiysMLyJYq6xczH8DDTC4QabYqY2mQewRU/oKWLYpNB9y3
KEsFkXWUlFVV0TIxw7dhxLFh8tZ/Q2qT5RlpXyrK0hMRKQmMz5CETq/OQYEZAjyYVWRcA4BF1x6x
agD1iKOefHSNlByWDCvU4cAUA2jsauZB+0+XQYGrJlkNemHoIjUlD58FLOhMGtge1HnnPbBnUcHl
CIWJhhRYDyLOhwKVy2aQ1GfmpTRAJeCO7ifx2pI7Zi+bFiJhp+hn0dp1aEr+0bX7jYZhgOi3CmSF
Rh4UIpBZJvopyUEYpGdWKtxQTsCtyIqGnI6mIPLnXeyKxCuYLEg3uGy3Lzl3NdqHorL2wVN6cH1F
vxKIxgpH5LXf+A050kKygz8kaFV3nxqDWDFvFKt9MJmkkI+IbhsJi5E+Yd7hNhBs0Zuaa7G87cFC
t5W5yv3yKEe4YZXBMfLFSANdGBj4RUB2rb1X/mdAohFW3rXDeq4EQTVlj4b2Mig53bsqyDpMLPoG
s5Fh6ncCLyhCvyU32A8//7As/hWJyQXcLsCq7ezvGRBkotE+VhXo2QrOiMJQyuNaVVyfSRvCn84q
fkH/LNqB+joo5va+kD5F6TD0WEsh9hKondukExJHz84bAW/Vv9gykpPhksy5qOV0uYD/ifBOLyVl
j4ka3mMCjKPeQSNG2DYJNP0xQx5cLLwOTrNBelC0noTVgygautHe1Ea8TOm7QqZdikgOfu+ZkuVI
1IeAxsZ2dJua7CPtX8q0t51gY5Ez2s17CsR5xLQlhIgxIs7Deqp7KIJVdS4jGs7Ehlb/h0YI5WP4
gqfxR33Fk5VJ1cyQPaBN31l9hCwnsKZUc6F1NGwAqczTle8EaF3iSZfcUgn++haLh57XaWO0FDmA
aUWQ9W6y7R/FhUzoHKVLgxas2L81kG6BLhwSJFXGDLnMGsQlQrNS+0vyUAERxaMgQ0xJZ5dqEloH
894CssdxIVhLmaKuHaJNXv0y5Vu2DZgZGkk5kzWGHqgL4h2ORgjt529RVjeEKo/SK2MABTRmZdu7
XF62KtLFuv6XaIgcSMCrRZMuwIGwAo4hcFKiSBNsPtHw9Lj3Gm5WivRO/cnsKtxFrf2X7YmXiyEi
zYURp2QUsJFCIKWikB3rf6qDOjdo2yAaaRyly6KA19owE6UFDNz+GDPc8IJpDch/49XDOaAxHdNp
FYmaGqADLVdBOLfp+qR68GZCvoLN7qjTOrA5R7M8+0j69k0UoSJnQkPdiNqNbEYfY2a/lehAWNp0
q+O1J5gGsJgnS/sUIDx9ulGxirPOtrdl8uCOrtoOwhHZjJ5Ea+uu9pRnKBX5/lfbPCNQnQL0KSj1
fwuUngGQElTVV2kkbsZZ3CaFvBhZHUZUWb0SmV/MEzKZ7zY+5A06JaKZnCu264F7UL3h/gdxz1oI
Mjl7C3Hbqj2kLRa1nGiTbeOKKON9FTHdM3c5uZ14RhzOU9Zfkcl/5l39rWTFNohpDYsjV6bq1vjz
NGEqhAY8I3ADGKkd+HMLESlxqDf6V8ls21d1xMXzPd6Lb1bqljWgwAi8ggZKYeRoqcL8mCH/xKxd
lrAFHP9KL2hfIx5hncwkbVFd2o4jIkIjh2gFqnbipnTAr0T3URw7gRVCGyqvEVBRjZqk46xP8SmR
mhA2UoFmg8Ubk3SKwdimorJF5q4PAc0J43HcILexqv6MnfZmGdk1CvKNZHmfXd7PB1V0C79QI9/3
yXQuHIhFcqqd7SqmLoUngRtAj7rjjOMkyAsXpYRVAugMAzZ31LLdGNmnMQmWlXl1QsgHAqCKTSKu
2gwPQmMtJEOygMsOvEVRvHplQqEOxhiJpLgwAWnOEpjKn0A+9qKmtqpXhwW2QleoGf+JTeebOjN8
++iV+bmpy2OoZkuzLfZDRk3UXmRV9O47lmyMbHLqYj5CiupDaRfdEERc/lDIYfeBmO1CmM+GhXoS
XT6h/4IBOd2TrIfIr599wjpRLKV9pzLOGEM0t3JwWDEwRuz24G/sE0Bnpp6tJztC8lgCn7vVimJN
3TrzkOpyVDZjLjGU7MFoYLRL9is1gKAjYDhMVFoYFjHkPOprxFuiYinQOMLO3KkPNpHEpu2UMfex
KEfrwv4nYrBAtJbM1+j/QllTEM1CpSWj0nRaN8smjJyCVSEhYoB5gI4GDfIITTOtlfQzAb8oPq3A
rk96iLuhy+VizGFaqs02odfBRG6ZYYUjvdVgVjMnQLKqWiM6da8IOSIbNLmztvPQY3Uz2vQ/rfIi
cC99iuetUh0L9JULUkh6O35crGtHWQuEQFnREApwfMViXo0XCa0u8SOhA1F7ExknTBH6BGV8KoRy
DC07a6DGr4P0DDamyXgWMhoSlZZfHOdjxDsy44AIRW5fmEvFIzRjyr5uaH6XpfmTR8bGQEok1qXv
HFIYai0wuIlZFdxzwXo3PDdXvM1IFxlG8LuAoxDyf7yo3OpATAcUgpsAQDsBAmeLLfYcqwGxqgwk
rjoApIWs0nOg2veoMJZ+YYkmqr3Uyxo5RCNzKztfad1pYBrc1v0Orhq9xFVRMgUahzSe9+kAFgbV
JtrVQ7jRIExQE4pRW8esuCeKovm9BFeExiS4HwllfaAzrkVs8yWoyW3PE8M3MPNxnZb2Ar8QMkDL
zHDbdw3YZ4Z8Q/bWSigaRpPIQraiYkZURMxe1TJxhViRoIfYoFo0DhjDFGcnhWJYQQ4ZA/eaeg0k
mLDHEyhA7xpJnBGoAekJmjWIoyRHAX8qMwmpU/0ti/+lRgE+pnNjST2FJWBDTOkuqkbrHWRTxHzC
BlEWoLrE2MnmeReinLVt9rf2AxHcTb0JnZIOH+bWf0sd+acKfBzT4EFhl/BuNXY1S6Dge3ClLonH
VJX2QxP5buegGSJmFCnIXEOGzJgwUgEeMZf4K6kQ0jRhyNizxfO9tjXKP015mdVfdx3Lmno14ZGZ
9KxEdLnaTGPPsxOwJVtOduJmPlpIQXdgSDpOfTM3tHBbDc6y5TRKONLq8TejFA0GJ0VMtF6pRTNv
e4Xn0L3rPnmAb96Q8FlHPf5NNE/AwpAR6l8aR6KGKomgUpELpfRxo5h+tGG5eYW+H5ueZHdByrAa
4SulaJWw4m2bUa5S0ZChEZy3nJhdbFF1Za4/ORwnKkq2xZaxuuIbD7+uP3249MhvHALFokNJT53r
2kMYGdktk95e8zhG45J1F9PBjLmh4bIrkT3S1ZOoN1XB1+u3aoYhpYReCzN0gSMRM2uTzReMSNMA
KYDQD2kLc0sFOlx1K+v8OgoQx1joQA2x3MmFy2UYLYPCW6Gphq2nTuDI+pjJBrwtlZG1nL47CkMS
w6kvcR7covGsBTEA+GqbAumguBvoP6k0y2fIEaDroAFrlYXbT7etw/asSIjFQ0MV3xNJhl+fssQJ
hoUiiAAVPRiG83XUvsGiQj4PRHWXMbui3Wu0uyHvNqKpOnX+pZBLENkJAPZuQ3tsPZQNfKxxHbQn
DoCFwlzOYopH8yxgTlbk0ixiVaugZywdyk7Y02PGCwIRNoNPbI3+EHvqrq/N8wjfMTOKTdrsJnrd
FVpKyKSij2+B3lR2Xq5uhh6D9OCFsQdL32o/woEB4qBHiwpf9VnJfYCoW0f07Z0tcQy3gZTBNVmk
Hp1qWA/l1N0r2n2iPmNWNAbGJouPPlTvrlAPjEOWgT+uq9J7+KOzyzL/bGv1tYMzH2DWLBUAGXrv
qwqb9USfqo6SZ5pA5QcAGnZU1cOE7UqunsXAe/CTRxkr+5L5qkGDxR+aQ2RrP57GaLeJP7qEwg+F
ApByKHZ113pSz6IYrBXchwcz2JgKvZ1o3EBSFbFUivTFRpfTX4WjVhwKPfcJrNW5KvDQ7XrOJvAQ
GPPZ8lPU8UFO5E2qdzsqz7FvbFoq+s6kpwgwyqMINIGNxKsQjQIagJXVgYsASBxZjpADUyb7DNrI
CGimEyKsQuZj+C/2gRbIiD4F8Qpiem4qc6MpseocYeNN0D8ylHUrXV6n8MVL1FcGjCsmb2sYAQso
2BaczZ4FL587CAazsIvNUE7XlO/W1ozgYQNNyMWYufNXGJNFvKHasmeePirhY8qma1esmlsIWqLS
1L3fyodGo1MJN1lSzCPzP2WWU5ZaxEBreLf06xDFZ9U+47RwNdjjavc2BPlHFr4iOsySgdZr/9uN
a+DLO6ut95YP5mHd2Dhnrtrhw6InULpIqysOBK2jZ7smMnPAp0vXeZ/KBVNy3tHPzjHAEBBa1I/6
Gl420dUwV/q4V/0995sOLax/vaC2BwS0bXO3jL8SxiazY97Nsm8gJcEuZso/9xf9uXmg38KwGQjz
jyIshnBfORnFHudbuKqzvkVQcAloqPvGcmLEQ5VDA293OKH4blRLUqnyQ3t39EUKif9A/7MFS2wc
tY5LgzN/IX6hB8ewGFdax1jYHhyduf+Zx3N8xntGtKDW6CS+qU+k1SiDKZJKdi9AlWLBteGwmHo0
COYNxjRghtSdXZ5qRnW/mIbAU0KFEfcpZEemB3KZmnEkXXWz+C1WLpp/iiN6QEwt1w5q6vRwgf7A
OGTib67psVftQuju9n+3H/aah2wzna7CFTAGTp2MVGFKcF9DaCpeD+MZv1UIvEIqkuWKaqsi/Sbs
AcXEPRe/xmmvGyfmfFHo6lWzDPtfSNDgVzRwn3T8uZreRHxkmwHOJkdCVvI+EjuBlWwEvhqILLw+
+uRPUVMw/iJ8coPF1BpqGt9rFp5wNUf+TH4PHgUzgn4Oa03BCfefgcu9ifgD0B6sGWbZzUR/EXDW
Lv3Jvyg4KIxUWsGceqS3xUJ5tXdECHhJG9B0nFePvsGEfCYmiGvv6TszEAF6NmM1AAKgGMMX3gtX
fKZT4KjLoJ2XILiIHjznVPiPA6Vg4EhB91HhPbAmmdtmbn9XfoBPckh27QLBDlZRBm/qkb2wBiBV
b+ksIvKATWPhhmigXWhPhOFq1DYBAw0CEWiXmSSJPAUjobMQuEJnYKfRiD+Bf+wuKej2eI5XNllc
vmyLBa6L+NIJ+Rl/Vj+Hl3fPv7g8JCnpIXPHESLjimzmlkuHiQjCx1gpeAvvCGqkwTsGSQvKN3Yc
mKx4ztQeeUL/ipndubiRFK2Q+z1nByR7VuGpOnhLfdduFsdgk82Tm37ntfVJxn5+q2/qTXYmp9jm
TE+uWOQ+5Dtdfl+bwZeJv2ru+i8WItvCrffaMrnhEnQbjtzDEvDF7Q+sMVOf0lt08+bTsjgn53zT
b5x+Pj4tnsxGRRf96YHP5QsveHBhPEcqji+gsU3eANfyM36HfUPFjcMCbFEfe3qst/GlVMQtAOF0
R3p9eFHrdAdxtTxDni/IFKocxIxowaCns0Fa+WRf0isE0YPhZsfo5T1hgM6dBVLn+p177V14LNWL
/YByXndBUah7cYFEKCh8dJjfEcRgkWNFcK/d9Jpd7CdfzbtPb8nZ+g3OaG5vWbnlEwES/aneeeLc
/+JVYVQ1Q0dUeYvOrNTsNe64O969O2ANevGe7AxWhvj6r/ran+Qni9zkmvnW1/bU3EAUbrp1fjJ3
cOF33jJfxafMhU+3pOhdlivxP+7PlqECtf6rOEgLnhq/oO/ilbNFkHw7rH6UZbuDn7miDbrF+nLJ
YNYd1hVLAJYJObDzxlYGEHoX8iknea/O9L28QdXcdRbBkkLTRR7sBGZzSeNhiZuYS7t3Q8hfIXD4
NqyjS7uTF4WbPeQVySpbttzgzLOs1sExQ20mWo7rcYO4Ev+VdsZb86L3eUkXtGAX5Za236pbd4ec
BQnW4K3dJkd+f81+eWQH9a7/K3flitpuC9ZnEZy15Xj3Lt7cXBbr4aDvoXZsqoO+ydb6JrhUa/8U
npqDvmPzYo9OAXhDNYXKCpTdG2fKxj4lLi2Gc7/Llv6JFPJSnrL5j7GoDlwKq4YYcrLe6hMf9WZB
zz90B+LZW3GDO37u7/qd8wPNDHhCt+LsRLNsLW+am/ycDsUDPuBO3yVnXjIb7+o9vhYP/8rYh53U
vrHSnA9zR4CDmQrR5Nl919di7c2jNUfgRlvWXGPH2yW3Ys393uBIOA8umLWeGIi63M9Hf69347rc
YMO8RkBh1e6LY+H6vMo70cl19TN8ka/kkO+cvbrLbvZRekuvEkuB3SKWZ/EKzkM5Kw6cDB0A+Rm7
PdoqX+2J3dXfyxPXn7zMO415sVRZjC/UD/hbbtMsnjdEb0BrL2VJBUtAYRblmju86jb+Cfwyl6nu
1Pt4N+9oE+5Qvj4N6+QwbrGn3gXLgMiM54bMkithj7Br9buxrXjKgPGWrItd+8R//Sbv4LKcqhc3
+W9/igHMC0fPVcOjQF+SD2fBwPW88d2Ug73rjoy75/ZKWk+uw9KpDsFeuWb78Ww/OU6XuMRdJKI5
bmduyfFk0DN49FcIP/K8OyRneYNXEItdPI5ind/DOxyyI2QgqCIcf/w/sUWMkT7kmfFFsOXI/CDh
kO+0dIjUIEAi1HjphtLT/fa7eXCrHtNL+8qv6Bp+EAwIfN4dl1ljlr8rr+YGuk29gEvdNcKMa4ai
EUk/MWVePCK3PGF5/GVwaO7Mi/NFmIrRkxEPBFAqplI4HZYN3QTmOGA8iHUI6c60L0TUPso7fjq3
/EJQIRUhSjaQoMndZ+0b/k7GLb0Oa/vSHewNAau4tcztokN6VU6kJno0Z/1hnfdQfrtHd2b8mj6h
HadzHorL6lXv3bl5xZxZgBqRxCsWL7IgzmT03h/j1vggjPbgrLC3Y9MFM0WfRQ/aQcTuyB3IVXAX
p17eldfuxSqg3c9fk4mtEiGKKkTXaqDWa2y6iOvFZ3rhOPPv5I8E/HLVnrQvVjBicoD7je/im1U5
DJxnzgf8ZPCfiGVfzHcWsPLKziPINnFcal/DenrBrsetPgKog0LNUQW/f2TUiBSdzE/Z9CeJx/cJ
eekjBroXzc/0zvkO3Hl2xBfz6uGVykSTwPXu5j/rg32fnzROJYLueJedBZ+Kbp6hz0gyuIVEcbJF
Ti4WKOAwDg9WBq5J/RU5aZaTdisu4zX5RjeFIwPQHocst4L0+p5ey5/xPVwoX9ZX/JmKVT58+/8o
0s7KIT9Fhx5722GGRhXvWr3wsmQnkAVQ0DUHG1YA13xyfvhHDksQscyCyEFQK0F+9swtq69Qlzhb
51K04Kbz+bybSlr9ILA1t/KHZYYjHbervSoHHiflv7SvnwTAG2vPe7LW8N7ml6sHn2DjMXZubqxd
nlN+5V8sF+XydpG49pFE1oXiigGA5cp7fByX1Yzq/ss5WhwmwOHc7kDxTYVy+kg4INLVuCPA7Zq1
PYdbscAleWlsyVm2wc15417KTzhiCIxvWRnBW7HPlhEbuzypSOfzjylRtnqF/1gm3OTo0bz0J9GO
PM/cRASV/EqaMf7daH6FVBS7Q9fe9Nv65H8mxHd4amdxenMLUgje/T0407LbxNdxK5q3Ig5xGO/G
a3HAppv881GTRhHZDsWLD0fvm4YqrWexMjjdeaw8B1KJuJllZ/Ue7Rp4u3P7QlpTPLpL9RriZfHg
1/srGYtORNmQs4gFQgrzIjPNG55/d7OfxYslVjxIasJVviqIHOoueBBtD82R0/xFP8jm7vFLxssn
F/ki6HQHjUR1ru9LibRLNFuuhPH6yjPj8rnx4EP5WEIU+ak0127Kt/QGHW57TzY2Eb3ifYluiRuc
k3djoW2zH/86XrM56oOkA8kZku+dxi1pQwBtZ2+9oSvxNTyCh/+PHaKjNQaHMyP3IyOrr2x5lof5
mZ7sp/xsbtmL+2x8ccGcLOj78Dy6i/msr+a9f3ZnscJcspqXTvLQXgO3eiWb7EWyQzhgf04vViIo
+7t8nz66I29AQdC+ERyKB0kXiMVLcYHkRsbN33AMn1GBdXwYmoBsa36fayY97uxl4uxxdMHb1j4p
brh2ztVlQrOU3JLg0PGxPTeQPBFlXy4n+24O/glLJB7qLTtKX/I+okw6TC+sjF76wbqWiCfPonN3
aY6EiRdSYWj1zSUIc9AxGXl/8E1YLO0TeSmy4QGePdA9sVGpQ8g46xObXDwffg2Y+RWNPgocAjY8
0xliOtYaDZPqF9bZUb/LD3hcN9DGyRy9moP8Hp70u7mBRU8ns33X3tD52jdHToTpo9wnx0ascOUm
vffb/idiHBPOyjs1GN+RHca9FXuY+o5H9SwGCrS5hweTI+6e8eIwQcF2eBg/FaJOJRzimfaLLKnx
3mHWwVzsRV0DhDJ5UbPJ7/ypwS2XgSa1KcXWkoUvv7NJKGTlRlTgxpe84VHEbCOT2Dccol1+9a8Q
Vx6Ind7H/XgvwMoSsQ/ZWXsEG0jmt560Tl/1e1qEJ9p/1DPMuRbSF5C+JbJky/DqfOU7lJ5Xw1pf
+adm35N+ZOtkDvt5w1mwool0TvfpCtHRV0+WNr211+rGfi3OMA27c+cSmp/VPFyYK593yE8UEK/0
ZHyBPlm3T1GF0krgrO1u5OskitzU6lNC6JUqAp3p5/RdXJpzeBqf6EPfOLiJC6QMPJbmRiVX31E6
I6n4R/U23Mwnd59tTyTQXu0P5zWPnv1ADBmZnyFkARuGFL0F9I4i4JkREj4wW4Pi2QB7ISoesUQ5
YCidGUOz9x+cPthioMmH1KLg9GLbyZyTGwAovpvF/zgFaf/8DRxFuIEAQYuHd7Hv5ZWl91BeBjfa
vrPkB1GNeShcgGETxxVLQXQfyhkXNHywUkgmyGKGl74vzlxc/DkcOCg3rLnhON6nF2/O5fuf1YNa
o3sQfbh2BI4oufxPsBPAc98R9L/xSejrcN0/5H69uOPYPDz4KVcd/5PfCbn4KmAVEvBpgGbPhFeq
XSRH4MHhdi/8Rxmd051j3k8HBm9vikY0CTGKpTSvoEbNGF3yE9vm/YmmFscmAkukEnBNmbIpM/uT
H0RYCMLEX3gomFZzjyYLShZAQbhJJ9xvJnvpAI0oNkBfNFTH6i3ihilE9oK+y5LnMD34TsxdIQ8z
fYuP3o7n9c7JhknijOAgPoK80ZzhS0o7Kfzkb8UEoYPSr0EPYUYKLk6j9fg+fDcf9kZ/xldeyllS
XtP3fqdvEiqC/soxdALUeNA+zGfI0zghkcd+8u7wKrWviN/TbliQ3rmpPBj7Hp6mB9ucG0mcQbsG
FlD9wwvEY4j/TYSPaIcvxlZ54cG5N87TN/HtWV3yU/ayd7BuyAATiuB60/Le5S7ZkJHsaK74NHfi
T5lUXp0R/K0D3h+79lSz3o9AW8gRSGBeFGVfkkiotJfEcZyT2BEH7+WqO4KrJUElplM8uKwwIhFU
NJMpAjGRo/8Sflg/xSt5eE/lgCxMdwRbQYrKynzSRRKx8m5fEtIUIu+tO3YvsF+u/F49yivbwgaI
i6zdIr5W35S5z+E/SWfWpKgSROFfRIQim6/sguCCaOuLod0qoriAsv36+9XciImZnm5boajK5eTJ
k3G543shjhUvBUY1Bz3j04cph646KptmhftJs4W21A9aeBd7k5zOx4yhm262REr4kS757AbTYkvn
2v0EkZCsihib84vTJW/vT/WuqsU1iiGRf2MUw1KSKj6Rk97eIcCYzR+24kTcAplYmN5hdGOR9a04
0oQKb6ebyD/GrHdaj/gz/q4aP0/LmJaA1HAzkIGnDUdtPl4xqn1BJBBlp/HcCMuIkJssn0vl0wbT
LGxWjEmZo5XpDrejOQfCHfh5cEmEcfu4+oxg9/xIyak4V+nrNEoyn36IGI8E7Tkz9WmNojnB1D+I
5vbLhmdKJXZBeE5aAH7Ha+HFpu2OxeQQ7I8kBqCgmB5KOfhddX3dQgo49OSDz20zq2MEVdIP+bW2
qchgX0s+qo3Fj98zsQXpz/eJIZIPiJW04h0dLSIsI8n4EPRdJ3dumJmxO5pF0jrChhTn+4rxoxLd
OgDRaGgdXpue8K1At+6n33EBv+BpCekpy1bYn0gclJjJGv4bXJFONREWkRC/k+Fft2ETD/A1IqMf
HOv0OSMWWRhLlqJmQ4N2gFEl5PgzFozIWhg1thkHiy94rjxgvgbhIqET0AE5V0j0kvBYgLfT76QJ
mxlf4h85cMbxnfQpG4o3Y/+INaw9+Vju+FCsLz8jRuPVmGtjwwblUP+UhAu7147P4iGLU0n+8E6I
qXAk7YnFZM/hNx7CFAFj7L5HzPBjcf3yLXYXbpUAk8d0ZNdhjv+/dwRc8W2cN1bj0tCCKc4exgMn
N4y4PmkrNjiTSJJ6yUfBOSPb+ucIaG6G7binKe9EAQIvAz9RrWdsYoxoj/nB5HF28Rb/9hM8N3na
rN44fvzDL4HpMBKmvPFp1kLcao72+frGXNSAPTZSbe7kUjokfMXLLiRhFBhat8HxFL8fUsAuM0Ub
BXuOi2SBLr/YzpB6DHYT+3jYH6u/fci1Iju/6478Oq6QpJoppVWCl+Et8X36+vLLetY7cWy+iLNT
X7F0FNpu6E25+GiecMfLttxMGxP04lWQv8Gl1LG4QLr/Yi73C8iliIcACsAzMXje4nAjI7XjtAyp
OxNqsn2QEgCc/isXeAxl003Yzzv4NQswUFwzTosv2pfLY+NN+3RIsPEIKCKxEUgc2IBnkAg2Bsy6
8elC1xaul8QfJB9caqemw9MoxYgj8YP9FBOh+O5NnMj93hYYRmsaBrIkxLntbnDkO1zU4GWT1pU3
D0C7bSfsh9EXXgt9ethsYnIcM3M/2fJLMkrcKRh3hfi0iBc55KT8KkpuR2JdAwFwyKGVPeLDiWIh
K3AfpUPV0PhXGKI2xRwmMdMud2/ZnGe8R3CGgsfYebU+/+1GdGu7KGQ0kk2zAw+WS+HqObZsR7a/
fiI6QoKEwIbYH6YYdAwW9GqjZtwULi2CTW1V4BW/Txw3MQgO+9+DvfCGEARRy75A6bJksqqPNXq5
RAuEvBqPjt2JzUOiMOc5iJOEoBehB6RldhpOUz1d/3lMXkL9RaG08KRYDtnCIY1g/xKPKFwKi8nc
LVaOQ8VlYxGwojh/AbkSh/U2hj7m8kFHeMqw8fDi//weHdjQ78mjhy1qXDxARMDFcmN2eWa8NTkT
GIzYQmSLipmwDDBa9bXOzuyBtxmBYqtAn1BHrAc+GS0bm7swD0E69Q5O7E3j2PKmyTQJHG/rW4vA
c3zHCpzYd4LASkSuvidrSXsrbcw0mDrnIDODbextB2Z6SK0gN9P0EPBPaQbOwQp8x4nj+BBbQZws
HCsNnMQMkpjf8qeBNc3MTRA0pnNINlZpHqaJGVN5MJOzFweLQxLHC2t69hdBHCTBmQg08S0n8c+W
YyVOZi78wDATy+Kl3I9pOeJiDn7KhZ1j3/IXh4UT+OD69sVmCpkJ9mjFztdMkRM0Hd5jm6Tox5nb
P7aByS8vuGr+Vq100Zl+ECwcPtOyDtYERorpn5PG5Bs3O3mYAX/YBnxbNg8QvOwFG9BMwqAT/13E
iR/45+Bri19JYicJuXg+KQiurrjK+OwHFztJz0GQOOkijtMkOSe5maR4GzO2zkkaHMTiesHDCv7S
IC2tFMKvmbLQZKl2wgtYRC7PiQNGMMcDbv3MhAzzbiWdeA23mJlnfuoHjsUi2QF/WdNgYaXmwV+z
pilLH/g3l2uOLV9cYRDvzZf191eYf+ecB4VfA1/CDy/YqAq5GNCvAHmapJgNTwMMjYeBLRfYx//r
ISSozD9t2W8tnV/sTBu7qwF6E+7IUF9+hshkCa0bLWuxzUxhcpTRjPkgavVjyFTEkeobIrsIjUlG
uRQNygFHTadMmFU/r6cKtQ0vVUFoL9coE/mweMz+uWM20p4+HPVpI++/v69bVpEPGX5ICiImCZUX
GZUi9FqAvKWxXfSVXxVP5zHuw164eMzD99241+HTG8B2W+479N8vtLtAw0H0whWdc+8XUn3lX0df
/ID+A/jZ3+obiR79sUIjbv91v+o1yprKh3Wav1bSq4GDXThkHo893TyMENT2Y0t/JF3HPVybYExH
x6guaeDKLKlTGQFZ04DgXUfMp/x4r/HLqkcL1K3jV9h7OQf55n+nnGIz6RjKDXEcUQ+cC217FUJf
NRJkXJXLs8BMqRhYA5ks2fngx+ULNOr2kxQZJUMteA+ZTP1wuu9qDKGw3c9Pv6ft1sNDWvH2EKfb
OIhTK97EsrlNDQtRd35CykMEyxhSOkAZ42j1eshsX2rme5muAFcvALsdYkA6FSpTP5A0I5lPLU5A
NldyYHbWw4baVzF+cn5fdjDzzfaAdh/h3wHyNtOy+VHzU9JZ1DNbVfkZCKxCP1d0ejNgWzbvS3AG
qo0lXaK0IGkOt00cp75FrvSyNDr2Tegf3JzG4xqiDmjhScatTdBCxtaI+iqdiAgcKDRxXqFMOpBb
lELkinln4c0GFexNuCaWBORF3rWiRB+TgCFiehivi2ntEIYGzew9ZSZU8FkXLvUJqhXXueIOGAzX
bSrSZOBIFAn2SKSIbM5A9Yy7Y+6Cr57p1Lubn/N1CzGaNrWrx6xvD4S7+9UZnQ7pFxGHAlU6Kgj2
e2wiksQ8EVPZDmOJgUjxiIPzJ6/Ks7SgzeqLcA+tcFBGQGw4n/R8E28RdyNGuBcFdnzDXQRj3AFh
wH1B7ruvzc+6DfSORJmOwuVzPly/51yyUsPJpaGWcQtP6KkoaikWvweBjzaLjL453hHNZOid4MJr
1YOFurwE76hIGSJ0gP3vAZdPCV+dy1xffkkk59ms3YyCD7HTuvd0R55/Uzz2BE2aebYc/DKVDk14
7AaReZ/efXpErQkDSoIb5E5zhPAQBtb/HMiJKluNZLoXouuM35ZMdUHdczoAFM7WzeQRM9gs+MSD
1We5/2HzPOjVZGF2n8VwTcqJz2udqz0IgzalhpRW85YM4O2SNbvwFdze6WymOjhl2k2q+XU1Ch7L
60qxCcDcblI6T/sVjRzUK2lIzWPFRfrOg3fhUf4FYoJK6CLsOTnAw7U0Oy0maTUZByOnmZAqhtJS
mdDp+/NaGn65kwJKmb+vJZDIAalKZXudaPbevabZLJtBKLau1F6kSTdVVmOKUJSEmHn+065fS2V6
Y971z3Xa/Fzmb5QaTcTk9iigUnlsPWbKTV/L9xw0e0U33Oxx6KZQauYjEsJitafpmh4mEYvC/4sR
LOROSWOuvIGgNf41RxAi6kflmgyAeRefoLhRHCW03DHKN2L87kxykAZHT+jj14HuSNbhY169d3qd
6J5IvTKXxpfl9fcypxHPQcQ9kP06VsJuorkEQryJDKYO6da7TKTgwU/2MfjAc5WlbfTyKAFb76lC
SnvZZj4fn152xlTgBsYc9TAegxLmHthbJMVIG29hLwSq83Xh/9r3RJtXqW69XTQxw5HHIIggjwXW
BgMjyYDEvxQ7GXUecVSp5X1ScpdPdJ2+1pL3nGruYDqObltlrs2q6WX6hX6Ak188NuP4E9CuEmm2
MW3cUSDtnlNRG8iccYBAYATI7JWbl49MFQh8Hj9taXHxEJGhHi7boB12vx78vKm6Dn7GkYGliuEy
2WUsLbjKSR/DprN5uTNw0bomEoOs4EgRrTEUMU6Fx4Jb36nE7T8nV5cZRWwYbKan+Rxf9ijVaiJF
9uThzaRS8JhaGB6ptd+KxRReDGqrMVQIrpFH4x3i5RZcf4P2TE4zrd4U9WVhpogwsQ70RkiZMKe8
BrSZNJ/pXfRTQJvrLRRZsoEgGwmk7dCsii3GnUmC2AgsaH5xazFczu57c/BbbNHXv/1iYsH5AfHc
HJkQUz/zAcS99iOUf8YFsbvJREp+H/PbPuzirz0wBIQKOPjJL+Jj11UGaAy4/jTfKGWdx1R/chOj
Vxt2RZtT6ZSI42DaKxuplidDUzDXjI4CZTrV8LgKF8tFLRQMjbfATHYTIpfLD55IXRubR5oDMmDz
OEfq6Y5TgDY4PwgTSpMagTdojEAB+Sbvxryp/qBskPEQKG1G+5l1k5iVioK/qK3RDfDWASGRnTIN
dNTMYkUOCIZeXMUDyZb3sxrowWU1XDLvNiEXG6Gy+rP/RclHXQ9BSKuV8kvVnrm3ND7R2CaKc+pJ
O4I34PfvPkyW1hEF9s9xnD7CPu4psw+DcllGTJX64975NdxNvdbsblou73jgzrzhaf9YhsEK2PRf
WQc7P5gO1/VZnho/RgLxJfyueDEZjK+48s9wTaMkqPeOrSYGiwHuPWeo1cfkp1eYKUHLBBHrtX7F
+GYVCZufYt6u1XUzg+lfxuV6SJ75I4qGSwoNDJvY3bbFanT+HPbQTXrSMU5Tov1W89vPm1rn6HwT
4ERzfM8FZXPN6xj8c6ZjLh5GFp/4nL1HdofyFuth4SkxAwbshvdRcIeqTR9lRKwC+FE95qpFigvG
Nrl5w/CZttbd14PG7laPOAs/S459AIQinhoJ9X1RLi6/o/n99PHoGPgDs4Qy0EzH3pPzBod3Bgbi
1V5Oyvy0OyppIYnae66wfM/5N6QEsa699yT3s91znu2AfZDLWD2B3qTJ4Ai5c8oQN2e8oANtcY+B
nFw6W5Jm+oGNgMimqdgXhwlQtr6UJz2VhbE1XoBS2B2VUW3yoRaK27F0mwLCSpqgPYQRvU3QrrAH
m9tEWqQyBqO19v7AhQnkanG2qGYgkGwfSm5DB7Bv2U0AcO4+e0Oe1nh9tO9nbxcqBUQYnjCGPj8D
OvnjSUkW+MW1oLXv0k0/r9ePdLzY+2X8cBCTdfc+E5v4/jCmkXRB2OP3y+cf/Exf8h4OIKTznvJp
szzN4zFjPWZAYuyHuPa12XNOOXVWrLiCHvzNcN/b94SREgGlK8aW/Mi/3ZRjCIieQjGAawBJCPjj
KJ1Z8WGa7R7BeFGw8gZA6+33ogLJAG2gcH2WEX6gdXWNJ3tuNR7YQAZ3q2MiUNKTFf9g2ciu2f2V
bAEfgB4TEvfwENEOe9m4PJRRBlRQQN3R6e5MmH5XZkeNTYkJHH/5QVIJ/m4T5UeP9kl7RmrjvWod
dHgJ4Gh5/c6uvx8KtzwKUDUmpkN/7xFPsz9LfU24CTAAVqcehiknAij9C1CQsrzxYMopuVDHARhk
aBTA4L+wHU4IqBCVtx69OrwKrpPIm0mwlTnCN7uY1n/iaWZ/GlAUI4miUkCvTUOrU1SjXvuvBNOn
lDEBXYFO/qhAUM9gA4siwyaHgvLubS4ZpIgEjQgPiwvy8H47OkNwGx+bWArWKQAdhgG8KHqv5CPm
HkBrRPM2uB2sb8lSNkRuQGagIqB+Q/PToPDt1DDRbjaNWzKdvLDyfqljsp+h6EFmpSYGuZPfJnT4
wZMQrRK+gM7Ap8HA8PpPKUCS105Acb8sDekh+CGrIw5uvN9AueG7ewHVPRN9DSJX76gXCXAzplgK
eWYD4AT7lmf7P1gESCIIt8zNEPIPDuVIQB4gaBLCVnaJmslIYCnA1wJqgowFvsZzIZZn2hTi3IZT
NC7pQQb/T3duLBIlHEZdX626cWCUSppJNlKmwGhgMaCCfHDfOGBhFGmFLBCNchhXiK5DUZRinJbY
fjw1OBRUZlkLVjokSwD/UY7NTPaBxbgTPM8eiNBA7JumGdSkmQcoEB4UpQAgYQCzLbgCwnzW8QYu
CH68Y6cJFBCyAMVBTaQEkFP5Lwg9qRAwJYyMcqee+Sw2gOAAwWClFC7qg8AFxYwxhXPqnqLOQgBN
lQvqisAyxelc8XqoJWd830cT7KHBy9HYZQXjykTxDM1XThkm5XGnngK50n3E1Z9+YtuAc5WN0x9A
s/6xasHVeJcryBiuFGXloEkkehwU8X/8sC5oDdTDOL1s0hdI499n/Uy4Rco47NQZesqpsgSOoJWD
XnJR5ufW2ccQKkGyeRZAeDwIPg/CzmiNx7798gMuGiSPBcEHjHOHXyO0oByfmfmSUbvQJOm8BpRn
LtKOy2aZ2Js8tX5nULUhaKQqE7GMyqbeQRri92j/Z8EjHreozWUhx1uaU37HVN1mA2q8MoWZNn6i
DwkMz3uKEikvZtcLsiwMBlUQ6oh7PtRv+DZJ2/UXJjz4IE8V0JXa0DGn+Mm1sle5OToGONbcHMHY
kMqvVe84RF/ZEteq2gx95W3uOIQnM0LtmrGo7KO3gBH7E6dI3Y7XJHdU3gH6SfdAtNlZOmZgQ/YN
dgDDhx/Tbgdo/zoUT58puTe4lEJzy4JDcZEEKWsPT/2BRKaF1axoXf1aCK5gHHn+ZMcJoZZ2JIYC
eviAX4qaGJ/CPX/nYPwi5eMBCRtCrQFqGaA0sDv3zD4EOOLkAptitfibijRoJ8boha4xFeH98b1l
7+NrAHfZMYKzgaaWXXuPE4UQff1aMyBXcLcEOQdqHE1u/I3pOZHeMRAPf7CDbklbgn4q0ALDPFIv
hlRthJcfwV8kVqIkcftlk9SL/ZHPoZJouCKwh8ztCRujbNpYPxj8q7EZ2a3cGRMEWEqbiFyUbDhW
KPus6bI7AbVf6QtCIoEAn9fRhyT452JpsGuMLqYopYh3EOV+NikHe8eOZdGahH8hrL92igDi055g
D1CnmlGSxDUKR5G+5yOQCcwF2O93VgbYUfatfmLdOAd4oDblHQFheNDCBu3UE6eMDwTU86oNFEBi
VJ6IzRsFLKzBbhMOg9lehin9vSJmFhBckUOfugTTyZvx+NgkcMmmt3nO9E6LTNK//IA4USOZEbS9
TpcfSbU/Jy7SCJtJfeom+w3W4XPirq8/gxXxHwsUjwPu4RVArSDWHTkcJEp3t4TDwmdgb6DbUOT4
UCnz4/eKUJP5lKGKqTuVYPJia5HRjg48t50oL3Eyn7bha8ltznIqIUWjlBUUuTFFDJaXbfle1R70
UHJSKp3kwSwGZasdNZEj+0vsAOFUhCut4/GJzypPn6Uq6EF5sA9fOzASFomwAyWS+Y04FTe/43mM
0l6Ud66iVERHeiOqEeQexS/2mRiED6f6JXY4RdYtDwfzyisvP9wDZ5vnSj6VGBteV/1xmypvPxQp
CK/jD24Vj6G/3KvsMPxMftGtZb2gX4FwQYkbu0wK4cmIVgg2FDRMuDUv5g3Qvy48AUNbRIXl6fc0
qnUe028aBnYgCsuwFcP+xPj8Ah0LzCPQlUqfFAPlRb1v3K5oZChpXikDFVXzcv5Beu4dfvJIvwZM
8e5bnxHCWefjzCqgkAvfQZvT/dKQV0QQLqjz1DvelQ12+8la4YEofdHDQ3MbxSTqTJ8x89UQgbCL
X6bHDlsbAIpRDEBXFF4AE7khsD3VcHCc1cDGl3wiNjnVGpoC293dERVJunM4AayTajOHsKF16y6i
OvJRjGWOBEzu4v8F6eVfFQZfjyPFQ+PlkXemJ4UPutd2laOexeROdFlE4YryFPHizR1+mZEgSm/s
//biCgiNNR0L/0ipR2fQgWrj/nA3okKjepwzmNOYLYMuDPp3ZKapOsIZxZBssJmUZfK7KOXwWCnl
0TJEq5QIE2QHGMbA9DUO49ngy9KNBJuBdSA6GLvDFsZh+N67VFixGnmL1q3DTh/fQrX3DFLeB9xR
z7hN2+/0frdr9D4bt9I8OkMeIGCl0+UukQC/hVECmxelLfqGmMrX2qCiF6bRGyarLTpOqC9RjxKk
My6LxeOyqOM29GBjlynItQ6/2vB+FyaqQ3uxSfj7q0X6LPgwhH+qylRED/l0Qm0mJbKpi1+2Nd+W
OSc/OCQDh0JHJa1KvAE1ZowMYQmSYYiI8RRpIGAmgNh8PJ4Afjb3IBat9zojYH14/hmbx7+3Pgsm
/qbtjJYQKmA0A7EP8dwAapUHoVfnrPy7EgxQ3a2oKFJGgxY0biJMDc9aBDGcrZAjumejUQugLj5C
H8LFjO43OGm+VxhBwwMYOcXIUVPcz+jmSTd6ku0uMY4U/B69J9UTQm6JfrguuIzdLx71Ht0gvL+c
23f+NVZ7BTX7Sd16NC5Xhqs+pvo11MY2ImyPiw+XVXCgmYqhzrV9eFE9CZyleCEHardK3Cmz/HQr
N0AOtAuPn25zpQ0ciTTRoiN9ZgMFtuXl7RQUc5Mmn2WwoMyXMf12Uyn3Xq/pSPJZI6JOaXKnH6Pz
XuRd2pwCelVE+OhMRVlpRhcIcXjBrA5aVNLhHO79QNTiefRz2ScsueAVV6Wo8oOxuftvfK3juyCW
Ep8Q2I1OvAD6LJTthXx8nAASSY9SPCDuVFhLiIf/khL01rk+3gVifLkDTiHCh9dV7vh9chYSpBya
GvyCOzQJ2n7/cSgwIvAI2ggaIqHIlWCzT7n0y+97k8FapXlK+j/g0P5Rf+Rjc2xPxlHKnaGghOA5
/ucGVUlPoRLjvNEbom9QyC0egl6d+X0Hqzqls2NgPrl8UgwCSd64SJrNfacIHog0grqgprTNcTkv
IpEj3o4X8r8MRUnsPeS7TRZ0R3wom+Bm3WAfbJ4zwfnz//UwPFKsP/AovCuKyrOcZlfR7catkxvi
N/gp93mH80J6SIRNtgD1DM9wE19DJs9fLskBuR7hHEmDIm5fXAKTimgNSOAVYk+4ct6exSTd4pel
bXUUnpK0gfshBX4jKDuhnAzxjactqvgkXy+RmKBAIz3d6orwrCNocapwutCKuTfav1O2NkKdmUGL
LQc76LvgPUoHxc/n9vvW2MuTih6BW8i749XoT8h3EKcYVKJBMxch7zB9Jveo4otTNeP6uEu8dZkK
jQCMBUE7xUSmb4mwtSZ7Q60awJS8EmYDYxiIdwj9CGIx5vwa8ciHKpwNtZ53IVZ9J5QKeS07Cu/P
auEscevst3pB/nCEWUsAjX3mIdOQOcz8IY6LvSu7EGiO+EFYx0fY0ngtEhghKyBCRZ4RLBEmiRBW
Qy4kOydTIOWlM6C36XiUZYe07i6oyvg7+BCEOKzuJ8UZ1J2HG//Q8zQB59B2NDjCTarJfcZU+83L
eeBVtCCA2HU2bdqoVOPCx0j780BPBN7oDDyvrkHP47+ffGkJEQMjxHD5vqGyiIOyvozT+hNAJKAA
zbADKIimjO6lwvgLG9BTggKoZe61du28WRQMExy2wQCOtL13YOB+0fukxldfOKPz7CWZmoETHR00
bfeSawpnEoOdkKZ79uw7cmTEKx+Dn6++0w1mgf/uJcYmTWpKO2OKQyi6Qfgc2TUzikJOK+nDdezy
N50lXyZ6Pe0RZzK3ZTF/3GJy8nNPqhvU+fyrRrdu2uZeI6dGvrrU50u2xSQWVZihpItgbqh80atj
qnqsxai0KQyCaKf7rzt+0JjA4UQcs8QUPya8bjCalPoUvYIOmSZ2zdfYvkeTYb246QsW5P32+uu6
6o9jZa5Lk32BENJyTKtJt2zITerFUHc06pUER4y5R+UBOT8b1vZDkCUvJEO9iXkEi+HUiXFM7Ce0
V0oGXNNY2jYLDlSfOzkFtsyq1mPgQfr45swTDuRoD1uL/QolEgUIpbMLejMxtawVWktQeXOHyU28
r5K5zcivJR+6uAwyeAnwEb0YvBSWF1/nAnU+xONhD3NPHvl6ToxHp71VMbgJrTQ0IPLwNl619yOd
w281anNaltyCQeWNg9GhEREH0hB6kAkCMbGxMNVYbQ5mnbLZx1tOjgbaKE208DKjm2k52OAty+g9
U6bSnI474GJ+Up+4etbq/C/+5wxwDDl34jBz1vzvfBDWJ8IX4my86nvGz2TyKdItTAEc+id1BlJs
6HQLYmgx60DF86N+IlJx4rD6GozXzxmxHb17U2KWT0qqfEHvqkQexSGCIfgiCOg2uCNqgPwG+Sae
CIoTH0BWveEjxTuCShEkQ28iu6TPJxWWIse2OA2yWwWlETs3UC2jyAoFzcKqY71Gp/EJ10WORZEd
+HJ8kgF3tnwq9RLCl+uPvhZNyLqI0Phu8WCyg+DpYKO+L8GwEkEkZXFN2CMSXO4bcicekIDeowkX
3FngY/9nnewKvg3ktBNteT4iesJ+AGNRo1rwCOiOJh7+IsiD6XGwqSQZEoMoTd4CqgPlFCLQpUb3
HY1uAv3mW9hwkVRR8uYeMPIULY+CnrjBYQknAijHYyEnObHetER6oksoYhb3jH6eVCY/NEGguUWY
h8E3zINqk9PzgYLfNovuXhMyHmCZR+1cWdIjnpPwGWITwX0UlMETnpEvcVTAjWgAHVloHP41uSY0
atpG/K6s7jgQrN0FjEL/BZNYcHgfp+dM2vLZ+vw2Y3dBHxaUeRDVEOw6IqAY/8mhNOdiSTVxYjyj
tNvoAcCgD1XXe9MfIPwxRDAaCxsqQBR9FjkYPVMlYZd+NzmNWxQlduyOcsFm58rAObWNdhTQC1hp
sg/ByCLpj6JFcuY7LDgPh0ejz78+G4mFJ3fi4fAFU5UW/JzmGB/mgrjhz4mYK3hQ8Efsj+PSpoPN
J7rvWMvmyPFloBHrDX+/8l8e9mH7ojAKqyKknSB9pOJXBhvemfYbLINK5js30se0dpWoW+wPLTsE
m6HYeImMoAb2TGOCweytQShuxXBHyNTMeCDZbrhV/0ZbdjxLztJsvhsOHg2ReYR06txYZsRbSAeY
mcO4QB0SNUeTZLSYVbS9FrZuf30OyoR4KQVDsBroUy+u3YgHobGk2d+vwsa/82zuEQOPgjtYAxzr
6OaSF/rMEBEEX6oQDJl37mz7K43IBM/R90i8+j4q8WjydaB32oYFsdPMIp0iReZV4fri6rQHU7z0
tZj8xTGWEu+Pz8ciBY2vzm2dGq8c0sw6uyRjm93rZHSdMWuS3ojCZs42C5k5Of0hoohDLcQCZHUK
G9JmyBEFDOG3EJGAQO2Sp9Htwbj4yd8Ybu7YRsI2fEREf43PO3mIzNGIS0+Yf00Q6J0YS74OeU8g
RAyp9Hc/YVL3Sx4EdhArTlCFGSGuJoDBpIhA7mvfENiqXaIfAjkiNQmCPNgxTNzZfjNK2x0I01wS
ZLNFM6XWH+fLfiebyYduX5WyUCtaVChpceI5oDSrUbNfYI6oLbeUoaFuJXX0AEJ6BdSVqS7TQA5Z
+RPJR/jLQlOBNJO4tzlyrNjEmEA22fVf+KUIfgEhFxaBxh6iMnyDh4R7yCvEEaroaxPtYPxhhxCY
sElo75whXARU4+lbfoAPxAGRUWAEiGFAM+j8IXr7d9BFrIuPCcsTtgxAhAZZDu4S6nvE1fCeXBA+
StqyfvmuPYEDaEcSL1J5oi9MLKRaPpgoUYEVoM5Z94+NZcEHk0ZxHjpMOb2yrMy/I0G4zDPAjJTo
UICGNiIU4cGwX0PI7mw/gGf8AK8WfyLuk8iSsJljPwJAE0uTAwoh1kMN+F+cKaI8ob+VBZBc2fRk
IjDSuYb8hMyIT4CHdBG3wRe8MfeOvSAyF7IHjHC39NwjWCXOZQMQrXZ70YGJHqSKV6+dUe51hO1w
KxAR2WHA7yc6pgjbKfTwA0Jlrp97ZBrFRUw9FDA8P8Wj8Y4Yf94Rp6Eg20dEQt2HAgWdJRRm+D5b
bY415n80c6T7JTt/vo9pnk+JMXgr7infsbS4Ua6TgjfZR7MRUQE9VhCBqZpguTagHWwMPpdoluyR
tidxeewnnAykEoEUdiJWFggkbV8E3Dipz8vVO68C8AAIZmhsH1T0fmhrrfIRZ0UT1jW+7BOE/E93
we4FZ8X9Xuky9vR7WKiz0ZfZuYj3xBlt3q+DQQpjLJC4lZRYknxVSfbqDHxh2C6k/Vn6RrU2N7q/
Rpu9pPU/IXtHq5KW6bHNom+iHmznxWDnyVtBEYbZx+6g/aNmwRcGgra3cMQYPBpnqDWOCGbsnoaJ
51Tvf6SrwMIdsp66ATeBd1jjXG/tOmMGrYysyut5zJBVrwdOABbD5lYvnWB73/YLNs4+G0ElD3lU
t5epAKVDdGKQA2jH3Y+HY6ZImMw+aW4Mm7NBYiqdUsPc2PDMRZ5dIXEM4sHnNic0X+6XCSeIZH4A
BaFn9g/y9IN94zbSBbnLj3ej8FdAExx9UeNDeklBnzj/RfMbJnFwhTaA2AGVKfmgDTmIT1RBGQDO
MZownhLtcDKFi+y3BSLVVjFgogzb2Sn0UJpdDauExoIoRMn4Wa8uOZuujK4CWc3SkNwC7HytIpGE
6PgX8haQ841mxe8TfWYNerYWPH4zpgRQeuUs7f0X52qZSfx1DfkHynb19Men8kBZnpi2igfwUmTr
Vix1JaoeU3n81xfOpYtb9DCM2SeUh3/9xVQ/h76c3pGWlrEpqommZvcJSs2VaBTqIiCmBcdyAKp7
50TRU8vRyLIAMO/FUGusZTAiu7ozWn5aDToKE43DFm9J7skyjwatrjePsYTvViDqtGPmbUS0xnyb
sgsk3H+7+uYKI7mY4/Q1AXv27W+faDmw7gNJTVA72b59Mqu7uorikzjdOyT2J7IaddjLG4Ay2tOo
RnQiqZJIxm7re3aSr501frgUaJ+qhxnS7sCf5HmKTzirXbZyPrL3VFmyoOinpO7SHUbGOxhcXaGE
pPnfMulyZiXzZq0SyEA9DFV6+gNjNfzXd61/qQLmZLgqASlSePt8Js2vV7plLtPemLJBdBkePCxG
RgdTJsL5DoDBQqwePytlF+eGjCFjsPlbGLMCBZpXIHAEillDwZtg2xecRwu8DLV7WvSxYkYVIqcN
yKAoE6pN4h26KRed30JhvzA8RYRXxGBcUIfgO3Q8f0I2PTayk9Ob6mGwOrwouUITIZdDPY2Ye4yK
MDS8aK/tuEAsJ5+A2pihCG2WnmYm0X5sY4N4P7Cmqzq7MjSOJlhSA/6g4W5MMZWg7jxTYhiugBos
ZoWhkAPRQ47WU0uB8u1QkRsRfyDZCXqI/iWIQCNahEVZ/CNW56pOQIqf9xX4/RNclAyPEBPtCJBt
NjX4Incrh+oTubMJWf5ACwplUiKMKJDNl8uyPf4hHYCzpC38WpuCW46ZhYhun9WVuocr31cZ90J/
+uggSc8VBh5NsJzWhxuj3xH7IVKQIU4QsLDz5BH6WFChP6dxxrMA6oPurPXwBGcAIijy+Rxiasmk
Tb0aa8WPQAOzP7CYix41vTJ5MDk+R35IwXWM10I8QIsUncCz3V7cWxPfvhPmTatSPJCtkk5wbb7X
r5bCUzH22/y+rtqwKxYfhB6TG0n9V8bHIWTn33fYxvvwBwv//cZF98eJ41wRPHtA5graWM3IoSWm
X3Vj/yMl3wtCVs4nn0ATIvPKrz4JFT42hyTZhe0lvPgGiD7zCkULnQxo3W6/6kQlSKH2MIy639Ej
6ES/EQdfQ/5/Cr6qT65D68mSOiqCJexidKQpFvkyyln0wcMPAUkA1ClmjFL/18WBeBXPiZC6G7sE
OwI+2+aNID6GF+RlM9HByJOUAIazuYDxQwomNOcxRcCWj4QjpGmQrbyKDdTikXL30QWZR8RO5mRs
Sm3TwsN46nQD1h/ANBSOBiimpq3WWYS4fxhwBQ0Aw+UYYjF5oE80Ht/1vGR+F1QTMOGweE7a25wh
pynBp/FJKn1G7ZjJcQcIMgM0zToKZtACiIpoUCC1JHghdB6JXKfRdtKNnJLG7JPS/6EBwNRHJjEu
ilyAA6iTAXt/mK56pDrzrUnpHa0WTTB7UGkYjC01DhJzJoUOS6qR1235XL71HQe10TwDZ9l8UGK2
sCrKETA0n9nEove0r3aUGeklp4BVn5DEI+YLcYIvn2NEeqZH6sdlVCblgTwDvYlyMQkAU/J2Sm1O
VEeqNN5mCyJy7CGb1qEFrZBoiGE2LRkalQYBZBKS97lICZhsSLR2JEQBOPgH9LVpS+WQPggYl8/F
026eKlMR4NI9ovYeDvPT+z77ahN9hJlEsAgkkV7gS1BSEFc588WK6tsFjyVJX6dWPC1fDqEUQe14
MsumoxGSIQdTVSIxH3NVFItl6/MO9TPgGAqDry38bsCNO2p8JZvk5ejNCk7UBAT8uXxhrYDqZwRY
CGVwNEaViBMvQjNRn18KwPRu+xgPTTY8uuAiKIv+I+m+lhpJtiiAfpEi5M1rWVkQ3rwoaGDkvdfX
35Xc6JkOGoRUVZl57N77rEeKTNCCv8tRtvtFqzt+bqDgpllNRfOUXPGEm+ZXrgsvWzFXQNmLfXcK
StmWDtTIHj/NHPQfOi275Rts8zrfXL5G1d/6IlvW0lr5oaU3dpz1jRgq3T6hL0+Gja7fp8c3aPzr
SrDbhmTdLNtwTbfA5QakRisHsxYAVEWHvakact4kh1ic3R9PQz2wVeGVBmNVbjUBUgK9Mh+3tIko
/s6/a/NetT4w1m0zUBSwfMfWw2zbn31Ozcg6qQEPtPnY7dXpfjf2nv/G5Xl3u37f6DiHIbbT+9G/
QkcYa+sfRKul6X/Vf9qT9fuTE1cpvK43dbM/mMvpfwZKmZvyMl8P/GgHBWEwIE63BuRGoGe+Uajx
dEML79MhJiw165WRJlQpVBq6S/mD+QVgdccEkpl8VXsXybS/7jZYFsIt+M3lsMtGx0+jwFSqg/cV
k/Ef+Qq7J3Cxy9E6wwaKu7t4Cdv+pCua4fAmuL3ktw33E17AG46i7ij6+FpFd4FDJBK5G8cvT+hK
Hz59mZS+lsDHcO3PpwcbDAE3kR8HlIFhbLSkAkGMsEE33sQYJ3i/o143fonTQ5oOWw9p2sr7p3iX
SgEAXWl06V9q2GGHXVg8/Xl5/YEcF46Oe4c6jFyrOCxv4ojP3+nWfMAhV1LNakpCMtbe6K0bV+J1
0q19FfuXNAaaxAmrZxPPgOGAUBR4eJf4Cxfk/Az8qPNK2+ELiSB2b1+6CtGX/2btu6J8/pa2fn2w
Nmo0fe96QTf9/9vEMIjLxHNXmElfWLroa5GSn4tK3i2w4zDjYtSwTnhFew3xiRsQ6Zh3LvnGj2h7
uPDwzqChaJsY3P7sAC9F8UFazB+wckI0HnPa/dKQfPp7ojDxa79lS/jMtRtbpE/AKuHx7Dy2a+c4
XFP1kHdhn+1iJLenEsZJOerqm8YELWYwC+M4f4IsCDf0RUogOiJFl5Ni32sW7SIiWIK+vO1cUpPi
ohecFuhQ00ztj3OngiRTiW21sPNQ6HpxKQ0/q6R37NRzvKLUU80gbcEM7/woVUAIn9HollLfw4/3
GCaAsssP4IkUxeVZTP8+aW+i/iY1/ADcu8CSSKQ6BYCZFYb6DsYrLHPAqyqbu7ealVoT11JNdoLi
l5cn194ytTB/iV2QfZjZuVqsbnrRBgKvxeHWu1bU+JTnSRtaoPAw7x96tCpi0M9YdSqymXyeXNXn
mPCaEyxWP9qT+BDQWi0Nbo3bw/PLdZ8UlwHcCBe7+aq7/2VSVKHD0OlVf05v6/yz8/lZiO7/EYpP
qvEn359CZCb/nu99zSBGz4+Qb07tNbnAH68dwrKHbUpzGpiPNUTLTXTXfxsOv4f1zjI2JTZqJqNk
HPk1/wupkt9+VE+2iZlhkUA72np2Ek/fuWaQ0PFH+PYxebt1VTpi2PyHU9rInWeHLEI+ilaO9lP/
C3ha0QqmOSnG+EKJ2VvRJbm/JJekERVjg3koJV3jY1qtRTrN96dM1zndpzt/483HFb8LO0yRkQKf
CpsygVIegleUv1IpGP8sHvfPtB2Hx2HJBZiyjozRPpocF4VR7dE5NshyC6ywCjorUxFgegZNeDM1
12D7GFmhWDJZHUrupt6rz96fyQQicsOH6NETeRl1Ksk06nS4OJe/jrJC5CG3IgvAYfr/mpq7k5IW
9/UlCXd4S1pW5PJ3r5/4AdGl3/IblaySNbvXdNcxbtn0r1a0vdt11t4V+ND/4V0Nh0tH+SXZdE79
rR2ThW+X3cct2XW8txdCAcTqEonLjkm4WJu3ZuQ5BwZcMXl5sdbWeBeVYlb6S20bZBtFgPXGAarE
k0fzIX1zFEFIeBEPFQx71lDBQ6DLvDi9pF/lbNKeY40ZnAeX0G381+re0oYKHVtazfadXeHu2OEk
njdA6WeG+twn0ThcTfLz2/FfY2it3rCXN7BbUNgGDqbbW1Y95rf/9se4pvf4tIyHm8jucenTpJXg
+v0Hnb/EC1FVfW09HCmQH6Pzd7lT/pAYpZNk+OFe2cODIu3ld/NJ+U2x2iCXYSn+Vr8ZVDmkWBq+
DpooxNFr9YS6f92QYy1JZgJysB4YUzepkSXGw4v/TZJ/UCzxOb/iggz2DyeYEwhc7eSmyCK5Dua9
STyJVdPi4a+13GQYE/E+/ocuGc+tum0RDdndL9i8cvRiRDLNsC6OUjSPv03/jYan6G2F8dpjt+7I
pwOgBGJz8KacBufL7bH4ZY9/liLRcnrxF24nf1WK+S/tVr6ykGvTxGE5FflyhictvfTf0JBncU/w
F60SAByX5NqiHc1AcizpLjtkOuhpNVfL7arPOFZuPP5v4iIJBz6sLPoTPm/YOTBDOR5MdzKGvgze
JHnR145P3XEn/w7Gc5+dosdx9Lw0bDB6vN9G95/ayfbm5/043OQm7X+9eLdT/tLmyO9e0HtjNN67
U3zXVSNJ+l+szke6iPJjdn//3PnsdAYZ1Pdwspq/jDdVA0mR9UqD2uD2eFSVFS8esjrrnpyRk1XU
x9Xqk6oHAzeOLlGWvfdO2TU+JQeVdtjubJeAfWbHePd3z6/hmzX2Y5+qotein1My8HL47fdtevSA
alF5ECyTf0W9d1q2MWBbFKyOpDDyuuRcM6CVNt3cciYqa9lUxHzfiErfx7QRHVkol7aNBiTLOwo+
8bxzD3PN4LN+WmdRE2GinB3cctR5rmTmJd/tX+vdetcMeEoTWTEtp9evRlZKDve21P395+dzsN+Z
p/tPqP335xI95qvoC6E6BBAhHHjinRMs7eBsr534rtCtZ91wrFFwbJQvQv3JKS0539G/VWazjhvR
9e56d87rtnytX4GwjLB2sR3DCsfXey7nvvx0y422vz/iqQ3VuvrwCn7cekHeZXL7t4fwj/LTPivl
rZfLQykXUqremMD4kJe6H/20H9VcaeQLfMfU/acfOgARQVbkjfA00sXdx8dHIQ8R5V133wGhwjkv
pYvHu7s/v3/Hg1ft9kvqzRqDenZ+RuwSthXyq3MCNB7t+7XB9pumxjtIhWNdTb6lA9VJfEaIrEdv
l9gFRvtvmkb3lc9miE2C+uYlR7VVtq2/5m82exwBn0eb9uQf+uOdRzxOH3+/++kv+DBFjHbjrpB2
btEzPFn0fImIT+WF1AjOQf7IbPWvWf/yb8rtjXLd48ndNp93s+fgQSk/wpxEz6vk89/SRm0v7+rd
Zje4uuN/o3wdraOBhrlslL2+Pah8KN2VefhL9Nw7ZOsULyo5DeJ26f4cz/pK80FluVt2hNvSyH4t
en2tRT1qoejo3XX6EHzSwB7MPj8/jd5pF3mMafvemNrokVGMl3FuIZO3t+8tWk8uEtGGfR++5bm8
3fo2k+i3o2bf3nZPQ/2f+F+rd99oX+86hciXleTfpaN0F9+PHqr5KXl/Lz8so/f398+qWOEx/84L
L0F9uh6l1/e+z6sN6tHv77TzHZZnuNpFufUp379t0lM8rCbDU/z2fepG+SLqf0+t5Vv5SVMtmfb7
+ZvTldKpSN8O3eGw79ejUp7n39O4v7dVXfD32z4TyYXrNjQ+EnNPE4jCtNkTjwoZS4MgMNwl59h9
KgvmThqUk+jhibmk+pA+dTdxQqHgJZ5nD2zTRwpRH9mAAabPKovmXyq4suPhtg/APsMafGg+LV4n
X+Xvy3/N7zmSUPN9/IObeFk+aQGslzGmWfV981p8Lwyos/WJh2e7VMn9XotdZAW1EIeo6vfyZ7Rw
zPyZRveD+x7TlRGyj96zwX3WibJhv2/3XiQtQqt3SMFOP/89RY27RhypJgu3DM5ExioMFq9bccWf
m5segUCBHjMDvK/jpDpOW9qF0k+Sew+1WlS9H3dG7Vq68n89CcxY85DjQkrJI4FAFf0aJ9dFLOtS
m+2MevPvi0wdzEjVoxng1P6ugSUBLP2Jfcjj6bT9tn6hZgMDQsywzHaCgOkwPLXWQ+Oh9TAHhlbX
7MJTwAE8XErZQc9y11sAszQCHuXIPcFQ/XfGYrJ7Spg0UeVn/EYYEGpcORpHgsTCBsgzuV70GTrj
yz2wzuGSmRtZ9gTfyo+14WwQGrj7Xml4+piYqKre2C7t0gZbfAW8irf6n5u3mrKH3Wck4faztPoa
GewNelj4gJVDHdZaVDejKM37FUnuzewR3QQKmWhYAA86s9qFvklvN5M5DmRNWXfxWJYPdCmWgFcM
gyWjDC13kokNNoMwg1Azlt7FJtekG4ZGbPOukTSwjyfd1vD6Ty91/6/xQ9j7cY8YIr/oVB+K/+0I
JhBIK2SrFQcowL1iTV7KZvtgYhzGog1UjMrbWJmlQUvgdV0MSDSkDDWCTbdcFS6fhof51NYNHl3D
BojidklVehcL7c/Zz+bS8V990kpKxlOAZ2xWJkuqv8yvv2uTHitV3sL0y0tsZl5nHfRgtxQgDsm5
Sdlg+Vo+PDVgAGZmC63L/2oXdTsFjMn63/j6X50oz+n+NKa6p4Vxi/aLl5oq3BaZv5nUJ7maxMxs
uAPyKVQhxnc+X2bCvXEByrVTnr2UW2QJO3UyBWRVR9QqQyVba1FFHUxYH+R8lMYenlTKlcDHiwFc
H/zgstYuTpXpk/U22Rog/TE+dg6TDrTzxKjxX7VOdXI6F4VJtyxbN80gRU6qQmepauWbajN0Kc+h
ADlRalcvqNeVgUdQiLoXwN0Y35/T5TN+0/WZ9I6hqBjKR/XV3DsecHoXyxS4/jjKA9jmT1hhuoZi
iSvFeCo0dkTxlaHS/iAY2HPrTToDYdCoV5fEIVVqrfw3HjqNm/9oHuPdbm7BsKAG7/67vrf0y15l
9b01mvjiZfm2hjYYP5WmFFBuzyXtBpCB6nKwAZ/fEFzfvVTWt2jW7F+KwnsZ3axnslK6mv7oCgF2
AIyvancTY1G2Xdv/UjDJtr9TW169X6pwAR2HdtzRlhntac2Z6WkMt+p/9Unzp7Du6zSC7F5rxsP3
WkMQjtC1fquBOrmh0/bFPWlybDZfLdoHl8ETuIuiZqiMaytD251RhOLasKextjveFxS/N6m3AojS
HMYzUPPUzP1nhdG9ZopaM3LvL0Ut8JaReqMktKaRvcTi127r1F5OqmTR58tBWUuidn9sllK67PNv
DYHdnIl+msyHCtTb8EZJsTYwhwh/7RmO1tOZeMTrOptU7ZjiYS/ZLzrPDph2wXH+fBs/Ka+PKu2K
F+sS2cTKdPnm93Zq1wqPq8vzlR4MjJrHfJoLTduifMnTQJVYhx7R4vQytY9XW8H3CwVCqlzz78m5
bT6Mt9cu1Zzx2Mb3o/kzUNAkXzzoDGxbWkX0T3M9fD+dtzJoFYNk/7r7i4FO8BlmVx3xONRkOhDO
qO6eRrfHWjWZENMbtwsf1s5Oo9EgEUmmT5vzx1bsOHBRC0iaZWYCkY9kLiYyHGgIfUDYnctPa/Y6
tpcPdyNAgFvlCf6xuhjoNQDpLIv/WC0taZyry6ubc9eU39ePivqT/HoxmQn3aDZsGYHsWqskTcsv
O7oq+hSTvLU7poZMLOZ35cnHvEX/uZnWZj3c0Mr4Zzy7V+Qmvm5HWPOinuLFZM9xdySJfzPWA4Sq
evpPpb9Cg0ee4xEWHlulbASMo3gHBro0S9CMIq2wVbk3l6xW77eLB3tpkjaGkFXVr/A0D4k2H/B0
b/Z7LvQ22ovt3Qm6qGpyxaPORuvS9TjYjDBJSf/RYubFQPTpqPiDXM+fQR/0YRcPhTPi9/j3Uvgd
39u0u9mrrgb8Vq6LB1iytIa/Lg2ogcJ/9avlVk8E8Me1e2hZ/gLg1Xqdqf99rIVozYf16n1cenTr
aJ2jsFx6r6MaGO6jKrM+HCYsltik+tTo+KQtOFml06o8UarQ+Dd576OFPklGjcfRtMktdXeWH9/0
Gq5vpSto2SqfbmjGj11YmMDSsWxHWEzN5UK7WErd44V9G80HzdKLscJec7t87Ktfp+L7+miQDbRM
58Q6OZweG3SeXVim+tI2QISRlcHNe+64tPhHMOMEfXVbPQbwc05VaXN6sEcnlVNgEB/H4ET3f/0N
lrj4thpYGm8GokO5dwvCelo91u9Aui21Lo++KWSu2wqn0ClGQzoN8QngSnALADqrrWe79mpwR7m3
9finYSAXBGzt4/RQcfiLxGQN7Apa55pjKn08KPBp0CU865QSfWWrPsNOnj2UH4/lFxCXQqlXGncv
4+7m/AB7Jlw2dfSJaXCJHnyAtBffqh4C+iED8Eca8gzgp1ENgt1xOLjPX33Rq92+Yu8T0cqmW2KP
wcCXAx3987qtv+zpgWtx0uWeHr1mPTyIeVpzPsgiaCI7/KwsQD2nvqlpXQmCkn19EDrUBghp6FGc
DturydBpWqNxA58GXl+AGDG8s7XWf1gicNV1ETzq0Kt9HPXHnGF0176LABQx5Yu9GNddSzLepqMi
DcGAVDopjkGA1AYelsMlZBmtYCmSnRaQyK2RCkCK2zdAaQM4tOdYK8UKma4+5QxJqOtv+IHZtXus
dhYj+kGSPrBVRcNC22g8CH6NXI/j1OxvBrrdO11WF9qC0+gsNv2pQTYqVFp1dNXlR79Aq0gFEz10
UtEoOWbXnDtOvj15E8au2weTnBtdRAETM5D1rkYEGsLWBjgCG2Xt7RMYq9Wky/NgT3t0kE6sUYBc
oayrzwC31hIXZrYjALv5ARBh55D0tTrBdSfY1oVTGqis4OGesXPc90LIZJOq6XyUsvny3dk46hLx
ZUJOzXv3sgqDv0BGDE5PvEG9mXk+Ag9kbmAMKI4NDXOopz0PEpjM5t2DWuvd0zJLxCI789S2ZL96
101XbAT7VlKM/QMh224FuBQo5uMdp+qkzLTSwZlcZNVQvJ7P5loO895JRwo1REWjnJ6vfc3OxbzH
OLhfOKxy/dPqX2f3IA7M0cywHYsqwFzjenTKxztMgeNyUFKxV9GAcmj2hWRwVUCDC+Im4D0Bg1TV
6lX8Pt6HLjNED0kMf2+6eo+bpmZo12qsJv8ZEIdVBZjARnFTnnoTYtInbiZaNwbd/11W8C6W0zaB
TT6HvRkhb3mwVm+7+aOp0szX5tX1dq+t7LakEpq6dQdC/9JhOfw9/C0UlIuH5Cj9jd4C/J+YLze7
5iOC/qKU452j6aEboQXGUDgbYKYhKBsg1QwVtiOYgPIu5mlAy84Gnq8XcOzwSaKuht5ogHQ3FQY/
108g1A73+kmHtvErtSqfM3QyVhat7brP8dgAZ1/wrrfy7wu6EjqohlCIKe9EVL5o8j+uGAhf44tb
URRtRov9Cz4vTiBBZ3RLJq8wXENrqHfDCP7JMniV/sX8+1yOPavlvZ3RUPJgSb8bYVChx9e7DfY/
N9VY/LTuTH2lQDMtFQWZmhA4LgmY50JauO20Btcfk8a6ZCV0JlyG/FBQBQ0Pk4sLafSwCjmz3R8N
Gv2ZUDSAYQD74L4dSDtUcuHG67UOotr5nF1VJoT357S1eazU38phIFUyrgj1g5an5jYjHbgq0t15
Xvv1cdb20hS4txFZ6jtI48S+9AlwBIJCMS0WI00E7e29upJr42JkuYXepQrCbZZoYGmOTB6c/lYm
XW5nXlsY5aG3hxxDOtvf+IfNWgfv7no2ZFg35m1aa2MhHupPC8Mw/1bP4NP1TuuOcg7ivbLnPmiP
kUjQK4ZDsmC1Ov0RQS/m8N8QjR0pOwUkyj6m9Ibu2/VZBx3K3C7ej8LoOHtxucsZOaQ86+eMgWLA
913hVdwgy7bpS9VwWMb8SCXbtDRAwdR82PnH7c2fLOKx1i8qsx4j4hYmYLjzwFQnFUgioWPmVxgu
P6ZsGnQQxG28F0xuSOcvbZdDLLz8l/Xf9OkW+XyU4RDMCZ02u+Vt1+Yn9gDxMXtY1zqn7dd6075h
IG3aiFOBYlnOykpzdqH4rpL5aD38zbTtDU7Ttg/E5sQUR10dbwPzHa9cqFVudFHPmy2GgnyHiUfI
tLW1JkApwlTEzgKqRQ6f/mx3ud0xf6eAgOiqwUYRLg771b7eAIdFJWROp8BTrSe7eoItrGXcGGeb
otLf8W+RSBd4IUJUGVsJdrnSrvE7wnGFDuIS3w6uz5NSlN/4zdb1gYAsErqyTSnMpfFbAftVH3Bj
1+Od1ZjXOk6K8L2+f5OdjpvdxqSNiUp7GUxKeEPJO6jSIl072J6ge11+WzUA0j/+/WEAxuSUeGy3
63MJb4GiR6uP/DmrMFrx4foAWmnfiqoutbsmMy0D9YxxMzB6lWlIi8gM+DDz4LZdbtuigoz4Fdmg
VJAzOS2PsUvDhfJr7IW4/iY2yubvgf2WwDQF1ZR156w+K1MAAIwbqIN8c2CSn17srgAYKCbL2tdT
hT8aHOs5qOysfS7TcwLTaBk9jqO6jv9jYQpDwRi20bb+yXfwNTiZgWwKPJyVwdACgq7tcdhTbAJG
LGaubvH6md7T335GFgV67PHsfAnEE5gf1jQ5BCQadF4PbvtRaSFTk6gE1iZuhW1GjMrmhV1QjpKC
HyoPTufxp9mbPlEAOluEPw4R9op4bzJtz255CBIl/ULRYiBzT893wDn1f//3wC5wOsqQeanBUGRg
pwn1gyVqIAKIndRhizGJSVqPSjTNCoGYlw+Vm/boefVv9EzQP212fjXn0nF+fN9d09U5uS7iRTM+
awNe433L4U5KQDql5DaJ+5v/dst0BrB6Ted6N/fLvrYYkow/Apn3eSNZ+iFAzHtdRUkheamvsQj/
PmX7LoOd7frkiR/MU1drUThTVvMfeBlobOPJb16+x6+H70b/NpQL3XKDKaVVPIamoKlcp/g47qlm
bm4pLMzmkrQmNl9oop0mFFRSokO1c7JrkjPJSo0sL743JnFp1jk0EmVPBYRunVyCKLGBKKa8WS9n
Y2Wmp9obCHB7pc1R0vFcZMjKmhGj15l7WyX11/NdPXxdf118nB+B5VhU3Vazu3Uaa19bs4T2P6A9
RGzoKCw3oYRir9SbkcUGVbZ+jidiJFUj1f7M+cik3TYju1gadwS7uK1aEmNliICGByC6dgWZIaYS
xzLz7Icj9Sb6Asw+5ZW/4G/xAHpZ7wkzoJgXAHFQtahGYg+DpQ1K7rKe8ggDibnYdT1n5b2ReHEU
Ru8VPlgUIjgMWuDMN+558dKgyNVzRps28J9DzUMt7TskcHb5goBqyng6bX6CAdF5dbqLrBlQgW7i
kbw7I5AizJsSP149L7/t13L5scBFXAdk5poF0xeft3Q6WunFlBB7RIiyjq0yQ9xYvAbnaq83g96O
41cBLL0F9RnQUCEcX7+J0ScIGBhBOrr8yDLqi4f5oSfiE2Q3jCsRmupUjmI4Q+G9/EWtbFrhBboL
k4jkVJukNctvaxrh1Xtlko1KDvzT0TAKfhWr+1EyIPQHlFRuuBZtrnIpu0AaBjjnaZmA7xboWdXo
xhx6zU1XemJ9LJtMR1h4I4GAHG6WE/99fbZ6rEdpMgnMPZ6fU2v8AocxE4wV0CtunFiYS+KGbogY
BsWpETKd4yejujgpxPndJcxmlCRcq1/eWUwn1BtV20H+F1BS6ZtXQZ+/Xv47h3Hf37NLh7bU+tir
q4yRtWAE/xj/RsubB8mHXP+bbjp2ZdP2veagdTZh89ALYTsZBQj46R96mwcezNqXxev6nImKjs1P
28VvEoJgclZTIyfTc7NLvGLt/FxEVsGhrU0QsldL3/Pv0i9tAzLj212622a22Lr+AiU5Hwui4zpl
8nGQJXcIyEXFO1PmgoP54FFUPytftZa03fxXqrgmvyRUCZ2r+qFNZIGJ81tgc6aKnl5rWwLk6ZWg
JCwnn7XMDtPBZflWugnsgmYhLsC+1V6sRBvtyiolm2iqSLMcNTY9uNXqoT1G2FxiWBblhx+LRuaR
cUH8f8DvrjuFc4cY1XncP52Fd+gPjpuRubYirl2tg+q3hTc1qrIQ+1u+IELiFR7kjOG7rUyVD255
IbqSkHi5v2V0CIgCv/LyXTIs8Bc0KoyC/o5vfbjzMTNjtzlvhNccBaVriD2rOpl2G+OOBIsPdz6n
36JRA9WtrhnsMYDjcdMKzmO+6Qj+twDB5VpH8BJeC0JVSAi20yIRZtGFoC2yqN/ZekyV7yx5kE1W
BXEMoWmbLsTq0j7swgQ48aKYwZYtp1uDwy6/23G/dW7z3urvdqoYqzWRE6R7E4nNTxXD/JaWDfoY
Nkl0NBX91mWEyBUdTvf1Vla8hXNyg+00cFcWrPpQuYYKlngY2lsZFhrRF34a/D9BONN85ulp0q6p
muGx5EJwAXLQJDE77hAGGbihmt/YdDwjO9YiYR5SKZlUesSgDrgkh0k3HFBlIXcCIK8/e38t/3Px
bI7jE+JFMQU/LPqnH6W3Hk5jR6jlYYpToNBZXTcOrB+42lK1Sq+qtnkB4wiqa56xp6Tgfr2+Oom+
2FR6LlJOJanwtt5KwC5jccHh6ariHnvsBdvtgdhuArmjYuClUwI4x/7IrKRVCfHA/EfoGQgrCCa+
OAYg5ZqKUCAOJYcFkYvP0yIlqzYzwrOSw3HDMRLqFxkUDx0B3RphggL2hd9NGebzPrf3d5V8+WP6
yfWpOEnlCccfkaYgxh37XMi8wt/sJEPXICibXSDSmvG+No/zyhY0gzqguJxI2xb7CCrOXJ5yTs+6
uhQAZWXhaSueTumaejqmsIH7q/6k51pKE/lSSGfHPono4fnPFky0kjt2W2Gd43dcb5k6Xqvxflul
tWK7OnFCE5FcoZzTmqFGvf3wr+mo4yBXoLXoyLEAlLQNfG/0YEUYicUSg8I1xnPgkGVoWRRmHW3T
6zU7NymFC7YHe16fdKlvQp81xVNtv+vqyhPoPJ8qdXKh82p8BOCU91bCSDM2SPzmxmaQabuf0spp
IXmaV8vMl597DtpuF7raVaFdR+Riyr17d00UpVy0x1KpkGRRHX1YGkkKIQznQKdUnFLRWamlpWKb
FA3VVtFOYZWvq/H12PVBIiK9KjfkjSbwGhoaNNHXKGquJ5222q0F5xk0duqzY1Qrdb5uzaQ6yS+a
AIT2WvKevHVLhVTLYZBG3Wflcpi9sFoltRcbyR6UZIpiLeqiMlhV8t0qSJUJaUl8k905XFI6ilz+
1fBGsjTbx9av750rKasuR5Aw1i4dUTO0Ub+FZfpNxJx3p5JH7+90CWH+RLMSH3MXj+E9BXQy1Fqb
g5ATlTY9d3b+KZn0K4xYDxn5YlB/j4S0JMtFz/sqyT8+53zr134NNRsHb0B5vtnD4xDIC8QVHarN
T8Z3nomQmywC5XfbrFpLyVtbyhsO1ilelDrBLRTb4xMKaVQvaCMl4MUjLHD52xXoy37TNbkth8oh
k9uDA+c6HSa5W11ofcugIUeHlF67ksMv9zb/dgRdufgPSnVjiAgKh48uj3E1gk5mSAgO7fOPB1yD
nSsmlm65T9yh+RfwwGrY3em7SH4R0N1HSLxMu5z85wLzgJCa4Zy/UhGXuWiFZ8WfKcjYWsW+PnhI
Q7+394vxfdhjJOF9cpnsblyfqNZlnp2zMztkiiTnQ3u7T1altpMrXWnQZNIvNzZ+ne8OGVobmNWs
mejCXlu5ldK/ZFGKk3CoR8fu/nn7bCv6garSzlaqdO1/gbDl3DQTG/U6SXc3FYS/0FgO0HLDzEFa
+xqR1bokh2ncpAW9Sg+lzgQz+divgyJt8VZ/lt9nPKxmNCXwrFjcurSFDfZMvZgUcZ118iRXcKnX
2Cz2ayXBYPBP1ksFoaqCpdKP/fd1+RRAhFui0nXICitD3TnLpeZMv3h4vuLRQDNRwF6ntP6cakvB
uoDSFif4VNmslWycsWkSCiPHbnhylXxbScJGXqd2tEV39lRORkBGhVR0wbbZW1D9DMThxoLkBgzQ
dALBVsO/vizGWaWcV5vtBsnMCwJbe+fw1tJDpbtvTOn0dhnu1n9zpvsAH3WZGg9glmOuidda5/yC
VbBFJH0qKOKr/Z/VdSpofjnJJVdUYK+GB8iOFZqQ5F4+5WlJQk3mZb8uFn/Zdo8qMVuPl3syiUb/
YRxG2px/xOkTKDTIeZ2QaX6q5KY7sLL2hEPmAezOjwBPddsuMB+T4ng4uSY76GCXqDZj6kI+Obyw
AypnHKQcWrnAHAyQPd5Fi5dYTYhFQmlRCYjsRz2R5FLBwkV1Yz6aoDQ3YBoMQTS/O22fhChqJpfw
0Mv66EDZ1Xjzd0WcxXiajFo5ZbDyMqt9BeMFGImLo0cwzT13ywpAwvyX6WkNHO2xOZYBj7P8oG/m
6qVAy8vQIJoNa6JtzbAJZA/TrrjIaDo1N5FuqLlNOkHK61HpyafUGfJdXF/Gl2Z49odtzLmYvDFq
GbXg6fKObBGEghoFHTgBMgUvB8XJ3fX/f0cyosq0bT/TA2tM/46fJT8uaaqSqogoZu/RZqozmr+2
Z7hm5Teac03fPLR5dKpx+3rq+LL4dnm5+FRa6WQk///bLp2aqVSLRNOW+LgLmqs1J6OSVRtaYzhU
2AkEtw3uUWUrJtIVgQj/L8SovHh9CO8r4RFRJN903I5rKdLd5AvCr4sEKIytTkkI+En92kD0PuSb
606oZJjv04xWjtCx7akrAHokBv/dLh3ve4DZN6tol0oIi7XwAvuPBAjL6X3UMBtfQhkb1UZmcuTX
+2dhfv2WzeupQ8zxbRYdvgvb2SOxLWweW+wC7E/waRieX5di5EZldBxIeELLSSUT2wpuqKbdBmKx
06Sz232FsErwuM3KRILOUjmjWPe1zqzSm4rbNu1KuYd26L7ExkK0kgwM90tCx+NYaI+n1Ox5/Kg+
a7HGLdsfQrzCusheRsvMOVx+7x6Nx3BeZ7euPVE23eNXzCNQEImpD2272N2q3qwJCo9MyNeLRaoO
phIN9HvLLWK9nht82VCOTrbjT/m70yrg8JRNUqzVnhpSe7/2lybVzT3n4ybP1zr+cqyG6QZHupQ6
DhbpHAJ235TzHKg/tJLbQNzifClniBPlBU6kgJhMnni3temrZGo6bMzOut/3dsX3UH67tIv1HCdP
TVDtTYugeEGMDUtweLCap02fAtc8W4/7zeqXTpBo3EIAa+0l+9ZKeK9GqR+twh/QC/jY5/ZOckuo
ROasTQg2vnxdfoNGetPqAQW5p5kpM79o8TSgW3KFWuG6joZi7qpbm/zuCLroWBGb6G/7wkJ3Q562
RdeKCFYopuIkN8MYOdojyqkA64qM1wd17jq+JqukX1e728ugpWH0iGvqHD0XIltSFJmod0TamnI2
G0KlkeDxKdRYtMs0maT+RyoSn9ZDLuXkg2YRUAaIqA8a5Z5nyvQxHlI2NbvRLLM6cGpyXeqfMuBZ
Vlv3xkNWbfptGKSMsxYKDPahsg1esbK/NTKuk4CiMH96TJ2N0ja+ZhOR0l/Nj0x4Yd5RezSQoLVM
lxNCFsXOfFDS69eIHygISoj3P94k1A8bb47e1DDQDaUFsKZIcSkLWLGVIXtIOG1x6bCQt7pHXjoU
uObvm4c60j2x0B5p8k45q+UY8HErlb2QZa8nYrrwQidZKUpqxXM220yKJpSiM3LaqruGhINYzdW3
vEZBk15/IeHir9Kkhhn3DG0Y0P6nPBksk1NjITB98CQmqqjh7sUW55A2zdpTo2+uWeUB/bcvYJu+
e1rVHhMwJ5V/GWh5Na7dRZsRpMZkwOiXATkqnkgCIUjqCwl5TIeVj/QFQ6t+IyG1x7EmNXdkcZYL
fsu8syD72IJQt674ckorFKVFwgPGIMgtfvhUgVJIQHZDsyT1PNSWeegFq5dYa9JLobUki9XmOkd7
BI5VVhIgFVP2kTE91kK4U5/0BZ21S1ThAlXOWuqcuR8JoEfX13L1RVNjdfnwAGXRauOV32Z7hMPz
1eralUH0oNZhrC7znDW+1jr1N5R9jTzNKA0PFkSUxDk2m+b/yhwt/6KSN74cJBWrkOGPO41JEMR1
YshFijpEg0vlfwrztQfba3nW+BLnMGgK4V4lGt3CCWog1VOnJshXK6ZThdLHOWS13yJlDcVzxPPv
XVeYKHtZXrLKl7KO0Na2tusBWieQobLCPgvASopo+Ah7A0aaazzlTrTBC3cUCVpflWvb9GXinUzn
JoCXPFInz5FsVTIeweSWZzSP0Hi5hFhp/2OcLjerNVDO+WLuP2TGwlWpBYWcUxxsb/OxOsrtdmfS
5mA9y92bbBVaehOsLbNrvzIaNgLVVWIlSJReqP5UzwLo7pa6kVM9K8nFTG41+eSW8s8+3/00leBU
BRa5Iy+I349y6YuhTWtp8y5xNtfjvDSJd5hCi7gw2MMy6lzhFcGmVpNTV3G7y7fS/7QtVZBC/WIS
ZI6Fyx4kHzhROrdSIvZRONRkT32s2F5rZ9lqc6GiS2fvQppeZ0JQDEbMWNRpJibizOvh2ZPbHtNm
q13ozuUeFfHMQSq6CaFNuR+aru3VXb2lgh97SMRHXGQZ+cYnuyit4M2DST0yLQmBFM9LSh2xWWP3
w93JFS5XllfDr2tIBtslQC7buxRLDiHBky15jUdSqcE0dCYmMJSTM0WbhfpDtHrVL5Pv74chsxAF
EuH+fqmPcoVSdbZD5sZLG0ooSPyxwVJi9WW0fpkPRrCWARAtaFBKlKI5JZyRdqBu97GQiFZCPeXq
NIqWc+tq6wlnbZ6KZizPPAphg8ep8ilmsQKHRU85Zn2vy68ozforlani+g3H1pnyNOfFjEGZ1lO5
1q6ZbJefMk2li5W8mYfXxCv+u03UCLo2g34426Zpe5oMTGZpbGG+V0Us8BA06gXNv0+5gMe4lnJ/
/DR//R9R99XUxtZ0AfgXqUo53BpQmNEoIASGG8rYHOWc9eu/p3kvvjqnbAxCmtmzd4fVq1dPTFr7
NfvTgBp05gwWdR+0li8GtVrNOAtgnCoBshG82PkgzYiHcYdbKyICEqFoDo55FH3FwI+dfj5wO5Rt
b2id2eG5BzNvP+y1zSUaiIWcZsca8RSeQSt03/fUpBiSo3IgpgPjEYPgdHlCfhi+wblgFI/kjnhq
UngVjMmh4l+23fnVH/Nn7dlMePemGfF1/lz/u3rBJ1725ocm07xsTnsbE4z613y2MWNo1WUa7Lbt
67q9GDd6rWqnZAzRevewzfdv3YNpI6k3N0rruOycjkOxX1zHmt3HgEqqbeudVxS9q5p2lIkh6LsK
7xbjPHSmNh6olDvgzzPj1aA100K2d6pfwjG884GaLunVJX4yGZy6bqw3l0chZSO+6sDV7XLCUs8r
8mi6bAtu5m1dk4U2q1U0eGX6OO/Vhu8/fjqX5YZOPSvRSPxY/bwn/7/6zaV80biT2uNsEA4XkaEI
q26vyOb2mdF9aDfHY1j8PnXsf+hJeBZaYBqOh/Z0vovNeH+NIxTnTq7pvMv6qq6l7DLZ4w9w9+TS
KiupNSWKvfWzt3phEqunh/LvPSmvo8W2rjqi3+b91XA3nPcL6S5GR73GZflQkeK2JwXc6K+bwgja
5HsNxyjG7OQBIvsfQ0tMqMK6mmfz7wp6Et1rPS7V9jSttrkSY3SgZr3p87RXH+X7pedcLyh32fa1
cNdQa+GGpOu+dkZrF7vCDjzt2sa8tXUPGmgESrOaCtDM5x1uEwrmpcf7xz0TYWCjzTP6ebbKww4u
oSibFSlq8k+te+fyZ04d+2U6mPUao0u+tdK8pcKaUBTtbjRwXSpJqXNFK32vbhJKVrNb0IiDtDKu
vZ82baWZa4Jv9fmZYhBVnym9ZUXcte9qb0fDd0RBxCDXbDum9khDTf170Z8A+b8VexCclsN8uhye
rx0WdLFo1ttqJLBqAiVMplGQY2S55DoNnQHjqoqHllTtxzc3vkN1nfpM3i+huzQ163Gor+che3fr
wPw85Q0odVp7rPbpBi17l05j193Iu+Cwk1QHVi75bDOCgzyAvb1Vjc7KndvvpUkq9bZArWpLLV5s
S6jK66ecpjffpouX+khCO4+EvzGYnjuFwaR37156F0ZIKjYsZ6u0NiBtmE5GNHVKg0M6HVKdcPcG
fcVzQpO/mngFIwLvIJp3tYs8NypZfYAl2MbMyGpDsaFx6tjAt1AM5sVNKIphhLn4K5mMys/Tbr7u
wU165efjXDtFrl3qb15nPVfw/PlsiUnlXOvd4D4vnmrv7DHONJX1wWQk3OzXe6far8pgSldOZuFu
Z30M6OHmz7V756D7p9uvS3JKyo3HXNcNAqeVpl9WvVXv2t0OVu1TNvnY0mAcbYb37qa3FeXuHupI
x8mpoNSmUPlALms4o9JEGfhnlFU5W2ySyr/ZJrns08msT5oodKqfP6dNOtar+2P+kB7PoYqGzmeE
dXZS8UWcMC2ONvMP8wMVajqk+vuR/0KoQ1j87NV7yrintN0YVE+9wqmfX2V3JaN1poQqGZto8wPn
oVoq66GqM+XfNGxsRRajf8z2WRh3elzoiRz1ZiTr3NVjoLlDmRRTBUBehqDAtGPy71+FMH5up0Df
ViMqVls+ZVNPMFlQLPvrIa5YtU12gmlpS+jLqb1LiqkaNabqFxHqShBsyIzRLCyMbfM9ZBhJOInM
c9MxnWbRX4wum44fFdNZrcViKzwiZ5l7wN5BjVU7k82oLhOStiUKPog3ijz7ZbovRUbI7In+vqZ0
JRSu65Qn0UxdgP6oXZvAC5GTjJNXON7fhl7MC9TdKoBBRqniB5lQXVSNFNT502ADvTXmXX1KdqvC
W/daba/6VsKwgrHWhUy1neX5eYtb55xxdgrvhqtX2xPHoPxVJEoprVTQIg2O0ZdHpOQ2d0/uPBhp
H8WvYtS3jk57Pmqvpg0Ol0PrvhlVUyn0oo8FoHiPwL3t6pwopUhFqz42UL6WCJ7F5TzXoZ6g2hxG
D2wQgcgQkCyzHq443TUPfYmEx8HeWjnWIs5ijhZl+DpsGUS9YTlogyIFmQ3zbdBgmG41ksYwh/gB
225yIjICcOrR9lGoUhWe0Zw8Z1Cf9SzZ9RdIA2886pmiDnGkPHple+PAuSMwfN/9fVFzK74pH8n3
FQFiLWpuzN47mv9HXqj+KJAsOun7hAfUQGXYS7677tXNCNXedk/mItPE0uGSl0MI+qzRwvXb3/vs
bHDGUh36V1zgYiTDk72vVQ+z5dgMExt/U9HgRSEiMqLVeyGLeZazQUx3PL/KH58g1nJxGaRS+qGf
fztNuqqaYp+3uY2kP6Sqp6WaypdsacmO6Hgla3RRTGTN9DRmEj7eLQj8zTIzlap9hrG16v2FKY1/
9n82Lw23VuxKDI9ipH830xsbhlguXop/78gJAvo6gRYqFHGIiJZDFnKDXVMf3+nBjccz3HRsY1XC
+OLvudfDL4NF6xMiDk0/LOhK1QvHYG5Xaylt8yWi361z/7MafNbbLoy3fl72xCoRsz9vewJlUei8
Vyw8TnuTwaIxbrQu3WmvOtghMilPD8lKpaXeMp29XKOlb9F1leh7doVDpehk3597dXIan64i4g8f
lxWyA9WJBq6mSGS37ayHUI7YXPcPVaSIZ6yei4nJJVZffFIUGUYkJRgUD/BsL8f646m77a1edhwW
nbqjcG+1y/LUCC4pjcG3KV75prsZr76XtaSoh8hkwGF9MDHX75wYNggM1oCYzrrm/057cIH6730p
EUIDv3qNtpZphltHLtFXjV6bt9I1wcCCQrFD+TTmECmjzE6euyO2TebzTL4uJJcnRiS5FGkBc4ni
muZQfTKS4AUiOQX/gc0iNhPm3JIKX0QeE0qEIfIxH2IOIKAZoDfprkZM2fl7fe2cYxCDxdwm+ckr
k7tavUD5hNmplPWk55CSVnN5+crtvnO1VHFBW2fu2C2WugDiRS7bHiTNtXZD512hNVGcPJrb6YlQ
9P781lqoF48Eum7CHfZPryT7xH86pNG+Q3YLPbn8uDVRprccczzbLBwlexB0T6jBrL36C2MHDTmU
QhMs3bw5i6fu6di+tqyHVBJN14OuFVvrQkdYbC6S4hYf5F2wkSAjCJxFO/gnZvV1JB+LRz+iDkWH
8xGt738cN/QT5ltMC3cHNlw7Cnva8/6dTjFpVwWqcvvFKslFd9JRM+oo6DZ3f3Oixnm/2MEFm1bF
F3RVu7u0wciJrE3+XCS6p2516vzJNmzJJNtlhXQ2LKSTYal3dfLM8QvsQ3mwI0GPVIAWcuf+u1Z6
mA7kVofXelYU5YQiViqGqD5HOwHZeaqv1KgNPyp06gcTdMmo96v9dbk19ROhTTwKAtxkermUF2nr
4oWtmTPE7A1mwoqvyBmAY6iwhWVPhyxkbZDrnn9fislSM636Ub557ZZ+N/rr7uW/Rv+q93Ng8kUn
n+XUz1Sx3u/da3fzZ/pSz6rD6iSrHrvTwWH1uN0/bhbJCtVOfad/Smav9/5u+rAudI/NuypEWs0a
3boMtZ3T6NG+59O9FjuTBsz3ezIZ7LnkQtaFlEp8bKZppj2mMqi9i+MrigHjM2HkdUdw/9kjml8b
aN/YZpuvynvpvdxrIMR16Qq/oKriO01IQPdq77m2DYfmMB/v0mm30V4RO17J2Fur1LtZBYEeUWE/
2VAhFqTRSU412k5EYLX2UrOptqDnz2GlL8SadqvZZf9Q65ZY+PbuLdc1+ZuKY7FX1hp0e/T3hqy2
7V7szbsluGA/1y4+k2yvxEila7cSt5LrepZHeu2Auk+1lO58LI7SOfLpvjZmKvYEZxUnKjvp/yHx
YkIHmX1Si5e3z95aN9aUqXCEIMnZ1AzdNxKM27FpJVwPoitl6nCBkreR8G8DaDyJOyPiyQ202lFB
BA4Pd8G8Xw9t/wjCN52phrD3EGB27LR39MmbihHga9Ss/TdD9I7ZSEyJ8v4YxL8ejutN07TE2g6j
N8mnxRRuiRa3u2lWMdcQtXeEVAONn+lI+gXVWyb4YOcWDv21JfIIc90vp4dDizMtt42n/8Qtvkr4
83qgoEtp/fBW5tfD+l1bs7+sljBPbA4Pj48aAFi9j/FN0pPFb9EbdhDMVxjymUYSzjHsmmKH8XIm
wBM6oiaFej2edDl1j/vpiBK+4wAW3YxOMSpLzhs9DXGvx8N3rbBT/hSqYWPtJwBJ2dmspVC4OKdI
Wt4Mce5GHXw2KpUT1eNd+Ws10/OBlV9q3Ws9wFwhpntOW/RUoVlnsg/nP0Wd57XtLxIA9wf6D3rQ
hM2/p2DxuepJs/Y4YTsRFQQg3VuuL7leF7N13ljCmWHev27IG6cnIJ9Z6AoOSl01zALcst9Krq72
cniU3yuHl+5PF734J3JpncMtDXAnUSKvz54vMzTFfnHSovxmRnf10zSap8X06Yq8umxirBRpE/np
S/U6mk6z+i5b9rZ3rMvraCZerjb+FI/J1DeqpnhOTq3rvtnINoeny4SoZrYvJKWlAsLDifQTCsCp
a7xRaTI8FQagGKpzqg0ijcLqsf53l+vnCwNO/vjsSbW0mwW9XE3EEBra09KyDLNcm6Ak+EiTdaVj
SNabSw87ZN7sf5ToUBjX+GPteJNbspn3S0INzbFfc1NUKMRCjmkq9wx31Mk4K3eGpy+ZI7rv5iv3
LlV7ztWeTHbZGLhjRg6j8158uw6W48PXdlz7d3uTje/edL2+L/obvm47LnUmfbMvpEZGLPfqz3UE
nZEMcEmP3hUsMURCLXqqy+pZy9BRdxezscocSR1H8+F2fCV5uspm9240+EAh+gQ8692y5srE2bny
jGVRjuOq/LdNjmHUUwNJIq+BWbNdRiC37fL2op7tpBSOEBnY/Z86pfZ7poYMdWmFYLsKhqBCovPp
HRQ/RUbk4x213Try3UZyXnSuf04xf+rWVfC99PF5ZebKJmNONWonwJ9NZw5EeNC4yFPyzGa+j9ZD
YJ56iYJElJxc66of6dCsTRj6x+nw6xGbb0YhpGlGZ6UtzqFt7hTfI0UqMxuBD4VqUQS/dUszvZpP
Rkt81w/hfomHPiHmbTe6x1jSyrd4c9oBOlffnPJsO9xBfRajfNdR2D/DnnTQx7RZrJ86wAbc1Gck
zh/7ROmBhlxV5qCwrhzsA/BLkfdGosnhdpaouGHfXSPjaE9XLKTsVPvBWg5360j5VNUSWZD3ukoZ
GQlWy9WFjSmnrA59x9u7IkPEV1g5sBCjmrWaXpvQL9jLbrD66/BuawSG/Y7gmV2LaBZW5CvllzqP
5Iu0kAUi8ylZDFF5D79dTpei7rWM75jFdkCZjrQrkiujxROd/W7LwrolWeUyatBIQ/hMDcW0Yzb5
a/kjr26Ce5ftO7ldAgYxqXTZrraL3XumbMCWUbO7yQrOPYWRwM0krPkG3ncZWakj3QougcLjEay2
+VebiGUuJDSbq3dTx/xe/c0GYoXqKYDvRBT7oQgbVRlBpUUcICyS7AwFLnehcT/Tm3OgeQSD7rom
YeRMPurN8qesEL9WDIfyrNGxJe8odg+np5Isw/CUVqHUYoYN1hZGyPe7k/dbZ1pqHf7tE1knJFRK
24RsY5Lkq09VD2nnIYV/mMMIDAKtC6VlRmo9y8kb/vlx1saJPhZ/7/pok7G9JLfi7XQ71HEl8ytc
Mr0kXIYSlc68KD6NaOaPFqNVH29Wrowtip5NchfyQI5iQSxjxRMbsIL67NBDfn3DEMQMn3Y7lPBh
VUtUnW75Yswqjadraccm+YrT1t9HmT9LcNDi+bFhMz4I036sv8tfm+VUMLsd767/GeK1G+XfznqT
PXN141N/GYlaVKuisJ5Ob4nW83nGem7Qhsfn8YEvQ/KGCc6U9UKLvKOAcG4BTRywAuUFj4D7RPwE
EKjZZ4FelZqN7wCsS08cvwXuz7qlIaScoklgecvn3OVRdjVNpazoHotLC4tvJ6f0KKNnBMGjvsw0
rcTeRUGTsvTVay5h5srjtQnHn3L0kvWyyKxCLTHeRJ6vgTqLrtQMhdkskE0nRlI4hxk0B0/Zpdn2
/eu9FWX7n/ywGjGNlQjYZDsuCjaBV2dwoWlnAA4Xss/QgU2Gn7YPn0OQr1zdAqZnWmXV9kZIsk02
/QDFfXPkWudaAXZN1q28ZYlxNqAXgfCv6mSGDyuZzs0IPXXbg2ZM5b/p067RLirq7l7Qoj4r3zjg
52Wy+6d8eZz83rGMuURNCBpxqPyr3fvlZXNdaW6Lw3OluVrQlyq9nE/d+5M2AWpyXT46V3tcbweN
dVo6PtOmMcU9TwIxyoNok0+afmAa0zsR76eCF2wVCdCwOvVd5/jftdK87aFBT/LuVb1V0AgmBMCV
1Z75qTHy6f5JceLhc99cS3737EN6Qe8NWpBWnCj51a3tFueaQzxrlXia/Ftr9rk/3CX3Dzieq7/e
S++vOBU0cIWc6byamSfJ4pQH031ne/hdvX7IC8rF/j131WHihNC3mR2uv9bj6rJh9tLLmSyFgi9o
apXV9O9DZj4htmLjnbaN0J/+b1tqroVhRXl5uUIk+dguk7GvQc+260VzWzg3lydxv/S3WPooUyfX
X30iT4D4vhxPhzrlPyb9lUgYj75U76pjFg+mwigWb3YoJw8X7fzHmJM0XI/LWiQJOQ8dLBGI7DEf
3WobR1KBGEDm9HR8b9U31cj8RwiyFCuzKWIvlW0jhTtcbFt4w0VMkDoCiJsqe50rvTmFtczB1rd+
ZQiOdjwPKnEpv/GfAcjHMbmFn/8fXp8ch6GIsk2gX+CYGKNkuki6UHaaq46tn5e8wXLIV3gULFvA
jTAQlq8BJBqcW1hVSIP57kmuw8JvBqgQ+1WibnJL4RfH15NimNQoZwJ9YPCDTeVJG5Sq072aNlTG
t6/XYqJepnoy723/HCnNqo92OMiUwI8oYor1HhX3cB/TFEGJ7um2tVrzFAxHxPznFm9SZi32yaTW
gi6Yu/tHgDp/lsRvXtbPuioaeTdzKhMFXKAxYK6q76YMixO1G5wVGIpd3FNyhStt7GFuUjzF+4fD
duvcOtzsrrn6xBVvX18VcORTM0f12rt1RIcpVovgS9aAhLMcFt/ID8sX1+Z6zfrzU7+hTQ8i9LBL
IQtzW+6x8VJ8LvcOxbZUXKvEGyqsIr98cW+Ej4Ltc6HT6Mpkb5tkW0gr86e7csKsLxuVC0YlQEYn
hBUL2gDXabI34cZB2a2ytXFy60Xv8qZf+noHgAt/QH6gckgnWz5cjMDXFo7XnSYmLamWRsUjwsSI
HqO5UXyk0lNA7Whx+WGIwVzz59UA5jaFRXCjZKYYxVs3NGinogrsCZZLM0aC/heEtWYNhhGPpxgU
hW2v/tsEN+T1SepNII6H/GD+jOHNQyeGdou9hQW2tuHBwSw8Z0tRG8hJ0VeAYYdP+udrojwlPc4m
VRQGgkdZqSb7vZClGjiKxylSf4jTjMTfpj3pir8FuUDcx5yHBT70lZMTfUQ43jZs1DeLNk8x9owm
4p7i6L6H4RyQva1ehQ1JIett0eY+m5tQWNJ/BUPPpYBNKygQnw+VOmZTGT5hECShnzENMgJPwxYQ
y0d/Nn1snXQ92IKIfmNCVvwNXvhMlUuKu7eLMkLrIoeaOsj6xOHs6fLD0502CH2uPzSprEba/gNR
vULSgOEAXLayXfpzYoJZyvimAnc4we/QT56rHGn4wbLqu/rI3X/qd1LveUL/LiXdUKSgF6ubso4f
OmsVkaHawD2rHanS8VfjNQbHas80wNbM3r/+VflT+K59Y32Zio7a+H3+EG2zDQILxRfB+il8qw41
MkhKCFRV1LJovBvGHtPcpE65dFYax6YDDvxsPIXRI4igFI2Dv/KyodsbwxZWL0DvMwNLR2mM/LPN
juMj0MBPzWCMi4Sy4Znj/Injy/pPtcF8xWAE8VM5/bGiK61u3Lx0Q6E8UfmAvoejJ5qqZGEEsgC7
3t2OCTWxyrAEnHiw+zj/5SQsL9n221sZypGL1y55dfCSMkOmYpQADfArtx9R0RYSQcbTGTVearTC
+jqp70CwN6O9LOOnkfEuDFh6EYZCLh4B67zqWzv0sKsTo2nuGuGCLvQHT/WHbSI8WJgKADkx6azO
jmqG84DurQjlVjKgcpuAcuCDldUjIB4qhwVWZ9DBMlCugUIbIC7XmRzSnXFcyr0kT3iu0Wo0qbb2
YyvCJmwtgyLIAlXrjcvZj6tfi/71e+UZudiRBmUQEBc15oyEmXTCxDouXsCnMZvL00OsuCdq9O70
d0a5nxkAnpRssDkZGI8znKMCwNTp+A4gcJNR1JY56R5QykeeI9cseJDzbDFSN16I5CKPOX/L19P9
OO6XJ6WbIUiTpAJ5ALep4132QB6OpqGt3bP5AkJbf1avrxaarVNgMXlsqYxyVbJ7kLLhdsz+OmDf
nz2/kFlM35TsMWX74K1EbLn4LQMOsEsZMYlQzaVgDEVYKKD8JWZXe6JXnalc/rjf+RDrZCgYQ0zh
B8AecfGRC/KeSKHHB2sB66CPyetHX2wYYu7DLoRPIZh5W97aFLurVXC2bH0FKV2IDqUhi0xirJjF
7S/Hs5EIym5jsg/YhRaV0MxnD4gwEjSIbOPXA9j3jBT96nKPpKyc4zZ6WHJKMU1Yb4C3osth/jKI
1MITZQ+KshkFl+2GhsOT1Qj2bFpk102IwBoOPF+o8HOyqdCkHh3g3Kw8XTpSTSi3hpUfGmhrKkeV
I4Z/XlybsHc6/4SAlH2iPF//ihCcVd924TGeGLEbcysGVsZ1eNqfPRJjpXIPimIpTx30X6SbYGVF
0kpzxb6UG335FReip14fF/2TbHHvisXtlmS0TGRZu8DiPIUfDyOFCEqPnBS2/xcrE2aJK02yxG8q
h5oZpq4yyJlN8osMxCGtGj9nfjItj9Atq2kyePK812Ottr7RkAHt4eDPlNnUBClcaX/t+2PPkrCb
Dig6MKDgzQoi0yoYlL492xKI5dYp4a6jd+OFNpe77nE8Hzrh5qWxTde23afyNyxK3iItsU+HV3Vf
m4D3LsZ8aX9XZ++M7oLDdhp3jD8L6pYZygwu6i9QQjlaLPdjT3At3S+m/Cv+BbJ4dDLsbT/grdWm
8Ke3oB0MjqEUafrh2xCjsWamAv8WLYjZqmJdV2Z5gJVG5bc6yRp+pxB6SXGSplzJmECCaNiNT/p7
AgbjKWUT2y/CWh4zFqWvNTQG93w3Fr39uEzXhRZXfEA+Pd27MqThXmUWZ/eHiowhNUuAD6d6sv04
jZZs5KzOh6sKdq7rr+UHeSFvbO0nfXJhEzOMEuCXW4huR12SVZnmeewMrj+OV6vpMOzANNqx+iyC
9Nx5ZVYl0irZ35BkHZmbkfmMlzg+IxocMZET1E4YwjZD8uYoi9HrCP2YbIJ1zYeyj1p7HgTgfC4u
LWS4mIqeBKQgNNyC+g8PIWi1q0sPtFzHbHTH2I63ywC7jb3JY1QG4sXImvSqKUYOICtkE5ct1L1D
f7sgLuA4RSlc66N2ZLYM/gMW4nCOjjfbhU9oyqVjQgfqT1SL66mmNTPDbQGEUkyCAhr6slX603hl
wuIfUR6DokzzD0pNSo7iMicfc/DWKeuTIj6pMacEmJmuHwMKOQ/l5YL5dbPY1UYT+B8GE6810EVw
GCgN7CRhtdbe6Kd2odSEDwkQZ2S/z0l59nTtXamWpF6jM+qFGPdn/Iy5waoqid/WzVsgeVtI42bN
le127kzy4cw6FCEyAuayjcMvKjuJXIPwdEgWr6v6w+JPbmnm+2D9csUTclmbtFF43P1X1r6RnWad
Un95SUuFX3nNDkk5q2bzWueMupgsf99RgMtfp+Rca937l6FS06wzI5Fc1AiVnNeqcf9uDSpcj9d1
t3Hq0JJTbjwHE+Zy+i4c+yt0RSWVnjLMoaYO/xCCcVpQKYF0Gi+fz0HkKTzREi0aTlzqrMeGrtOw
MqLzxx3EKECM9kdh0iGdB8eqb3hX7ZoQuyIYtiHzdSD62FMI+Xz2IvJ99LCJIdMqXz8A059Jhi1F
iX4u3Lx1I/z9UeUqOY9fEzQVE10pCrbJhIhm7NXgSsoyzk2zv9ARUAT2GU8ijRFFCQAFu9ICkRbJ
0Cd6ATeiLBTO4aufJKeeGT9NAOrNO6NNxXpHHu2ConWC5S16m/zzrAYc7ZHhkv5S21FJqpjK0iYI
tfh/Bo/4fIk8vebLmSVW0okWrO7e5pAEA1/uJp89LbNdwbLcTb3nPQ8PwO0IC6bLV+dUa7vWbOfv
PKa1AOg510ypZ9LWQ/wrGbHIBSg2EmGpCnEEJ16xvR/COsU9H7tRxQDQigo/M2VT9rWo4xSJC68A
rChfhXWj6shJRZmwvsg2b4vC0yotP89zEIdfR0Nj0wqBwNzLJjUwuLKG7MWQx/Jz5b32rsZawuY8
DTx+9UF1RC0TUgS+TZlOMSA3mH97/JV3X4y14YvG54vXxqYrh3C/AdHdTS8iorUbT9hfWEFl0avz
09YhBxpl7nIhbrnD5Dh+F64vZYC3YkdkUQa13mIwJpv5Mxl0qhNeTzfbWK9mpMmigq9m9eNieGPz
7s7G1imiP+gOVz0HhGGcD+tf5LiWH/vvleiac/C62DyUPvJvn8vhidxaGE5GfT79z5fucfpx+eIM
yM2NSP5+T+jr+aBvdJfqF3cN7hJtMHA/dfqbzqBmIBxT6V5H27oGXlh74MWXJn5UMHZLY7EYQshf
/lqvBGn+6P9TiRbRwL16h8/OdYJmjY3dQQvRk7gmlgyd6Gr/rN2f+DkCl1+hqwf6Mc+VsMZIDuY5
QOF+xHgqiscmPqlVK/WfnyiO9TEOGrWnnSxA+pn79Z+MT0qzGh0rvSU5D9mn6k7BPPJcejIp8AsR
qt493f5ZkmIqjRATx3PYZ4Bc7ppKmwzPyfwfjYhL9AQC0+UFbTVh3S6pnKJoA8nxp+R85C2glBiY
hBgJ73wtMKL1IEMjR7Vzxj9DcHdBoHcUZyMHCN61lfqvRhSK9EiYZ5huZTPTpKT9JuhXyw8x+z2h
E7A4af1P9iKQjLfRkPHjcBqkQMaFUnrNdrmXPcAJsU2ldTUCpgawtMEmOt/ep7d2bYaXKUTFBiIs
gWryEwclNX1C8uGeI7NVIbuQ8yNtytjVe+eL1K/2jkdao7E6XAow8RG/KclF7hB7pw+rECiQMhAO
qDoHArbPuOmqcOHDvtTVEaE5rw38viWXyO16pblZtsWD4YmeAmFZCQbILp1+0FlqYHMqplU2XaGY
jMWDKDaaHFNfAnseCzZoHmj2bHRvt+7p67MnKd9OfiTxLquh8dyLenIFymT1N80r5bQU1TN2w7pu
uuVeDkep1Cn3Pg37mJIzSeS59CqJBlaQIx+O36YYzm8J5NEp0JNF1s8mKfjfbZiaYKigxEekJE5i
m5mtxUgAv1XnE9pG3CUPkYFGWUwtef1R/3JQKD4w4Z5feiI/kUVGcg1y109KrA/wDno+t0QfuLlO
0f37OKy97kb1tKDXPP9S/VKpqJYFnjYPstDiafl9e1ueHqfj+dj53WaVQQgyvvMnuXfnBNgSxM1g
e+zNoQ6iXOHeAsyiMYmHFr2b7J58h+CrL1JGSJdulwBOC+ocQ9kMNVYMQMFnyO4Lk8pfrhkoGufC
1wQsDq1IqA/yGE8FHYyahtM6ZnKofkdDvqxFZQcIB6fTEavLq97oNJKKsStr9XuIYXzZ049dKCWT
YzQmn7pAXx0qUvZKVpin9sl5Pii9O7PEyTA3Ik38rGYbIbS2LCq4CRBfOTT/Mi52+abDsXOmoxtv
QEij+qt8fCq8VtDTSDvFNhFxC923MTS+MuBIVVSo3EEvGpRBdNJcRa2nT+oi0bxSPb5Ihkrfepfr
G6Iwnc8FgZTHeS2dPn/29XxNH/evuIuT49Nm+lRAoClk5d+oQ+c/i397bDOlrx8Kwuxx31O5v3+I
JJX3BP1rjmkDZZx2J5fHmhYLXW3FTr63Q0q7dsFm61pX8LGRb59NrgaWWVyilALoOgruLSHSyPpI
YPgLktQCgjMluttrUD9pndOPoqRHE26zb9UrLdub+qGbDj1cjo0kIMvTwqOIcFiqiwDmGadwPccX
sIr71xGDctaIVTAmLlYWY8urywCs50O+WwDAVrZGwIhzy5Q5+BOqDT4HFcqfbt5lo3udaXWnHjzp
sAcQK3xCmm2unEKmj3YXehThgcAJtV5Rfh7xFeUyBFy0wdYTB0TPMh4jErqIcpVvrgaaBXVBtC8d
Uhb6pVJqz1r7ZE5ZQP6bZg1ps6fMH7rchfSQS9XjWTamGZIWKH8tkWzhXkplJsc34EmJ/dcjyVRw
W8dMsu2a7gzScJ3tfjBiNYlg0RC7C+cOgUpIlUqOeIftmDBmVKqRhvFdJH95NNGxvak+5aTQcLF8
yJSsuIoI8G9mH58ssMxBsrVI3T0Lep50ViPRwqn6U/C6ZD5Gerq3XiOf4DrsAcJbe7fyIZ8TC+Ay
QxvNLEXniv1NFY4t0QiN1ktL8N79zD+7Kv83LhkOTiSnrsu0RQpOP877cY8PeqfeglN9YwV4PXVl
nTWlp8uIitad9WSmajjMum6i0FFtaTPEN1HL0qCZKMkqEJI57au07fEXXCPMRYAYgQo+VSUrPl9W
nTsjkP+VW1MctafI3xMq+G1HezzcMVJH9ZDmOrVyjzljnPA9Jv3iaZA7gx6EoURsN1QG7fcfUnA5
jFhqPzK1tk2+2qLISAIyT7+OLJJGm8gZpY833eKKq860JH6e6hniHlRWjpEe28SRywW3GTvd1mbc
rCSGs+x718anAK0ZyKZddsSY6dfqa+OR+N8TC3Yg5fNQGct8tKTLiyglSI0U+6ZRY6Sp5MQYxMvq
r4eQI/VEf8YaNy+jG8G+U6r4Kq1VZxV7XHlroo3VFrmj9TIejlvjNhwGUkZiZ8bLQ9N3h1UeWIGw
ij9BQyXft8rsaeeyMiF5GdgUdoanOvnLOmI9pRQPvLNMzJnVaVnRSmkhMD0CQQ8QL970VlGW9qSZ
YJRZwdgPXhUEjd0PiR9Bo0bDgI5KSyKY78JILDdC6mSNhnz55/wHkx/w+K0Ir89KkquOrKFaj3al
jXulzu2pCNeubfYFyWRHIyXRQWDPlb7t6GuHewQGkSoaundlBZTWfeZdNNFDOxkXvO9Qeex4dmRN
I6tpMxMHXQI/jHeP0hm0CAVC7uIDOEA1Q86uBtAqzhNVwQaQuENGNDj9OgtctY9VFt9Y7kUKiYbo
gyakSsTvsU2DHB3qwD541mY0MN2G4kvRQRzDOhFlYYyN34hD1Xbsyrl1mD1HLZIt1+95AwEYUup7
85/u1kpb37Un8r+KTuQt0jhAEq0Hkb6AAsSu5ecZeCaaCxqPGIYFcfUMdhR+nIG7IeiXDKDEwOwR
x7UduA1AR0RfGiTJSWpkMMOY23Bixra4F3nWLE4ASfa6ocQ/FB6/x1BtGbIAUgARSu1O4iaCnKhJ
rcQJSY2mFTxad8Wmo9Yg51ibJya0V2kLAkFHN2OxLbp1j9QnopjhgxhCSGuA1qZYaYxnbixJtLH2
LbQRBeswdSgU0DGB5MGPYdy2LlcNxcFPCHhUrgd71nCS+XBhOro03AjUo5lkRCSuCuYRLosLXJYV
E4yoAYB3CWwKbgo/encOSGw5eM78KeeLTZ86QJPprKYIwkpl3w5PgWramwJMmbwWWAktAJ06QF0g
uusbUQpwGDEj8o3QNJCfETUTo57PQhS4tpgBkMcbigB/FEaYTQvqa/BW9W26pFv6eP2G6J/KGM4h
/BBAveydy8aRIgPcaIrUWI55sqj2sTNCN5eoI4EZknnnXgigSSWQqzWjuDlpgdHCs7ZoEYXZlW+R
Ekk+xZTmcpWSUKW3/aYDwI2cK3ruDVeYfNPEv31Rn759bTFMH3NAyqYeCuOxGcfyn311MP8AJYRS
wsiVWRCNZnO8FpIpiTXaS7614EMXBBC4TxQDPl9vl//kwSvYAxFBgPbbTyuGka4g7DEX63qLbzY2
5ELjmqzu9m89ZKeVvh0YlDPwNV1FzVyl+d+N7rjL60lkOjfCpdFUTRLbxtyOUlueIjWUolPE5vYb
lxfYzP+uMYq7sgSaEpvmqmwn024PEeGWE6Zrdsq65zp6sm7J/8TxfOSFtjrxf8ioxpH6G9yFaNvx
m4g2bUfKefX60COSPcc0a5m0RBB6A0e9fUWakEY480aOEY1zVfySHzqpQggThZFOhNHSpgMp40Vf
Eikek1luVkOREB3O4+aZkfArvu/6yRoL6a4wTVd9F0r8WuxbG+QZa6GjaMJeC1UF8QSehTOuAgKg
3li8/GfkfVj/SUeUNWVqxGlEgp2+6mBB3k8a4rJJ2/o4QvLeOVQ+DV1fGDVQm/0jen81V8ZvScgW
vSqNUsbq+ks8S8dgiuYp7fWccXfMIAHrNAiHthgjvf73b/t4U9NlROOC+LvXWVUZ8AGUZhrP1NzE
z5f5BwRirRorCI2McncYsRVm2Xst+QwvamwiSo2mtM/XhXa4qfOKU8mw3X7GoLPeHPaXJ3q/vjgo
SFcEoWufr6IGdwMvEJ5VtaeRtSdxGqrxUWhHncg9kJPkQCf6CS5NsnWHeZPtXMbYZdC/NNZGz7/d
fdS3lVpVA3p3Gu0k51g/XIBWxbeFvLdaUe3yfenmp5HX7jVv9AzR48LDafVbHragOHA3lqB7WqKN
E4MtB/F0LjgyjfNMBq1Zqz3dMd2fJrNmadONwPzcOcHzqx+WRWPIxfSiwlWzzHDGbk8Ig5JK8fSE
9WwR04XYNVS6tqm1DHPECtNxHpgjab1aNRTpCepjvIKyVaXDW7Fai+Zk5Fl+PglLmDu3xDXPn8SY
QPaY7eIW/6umn40XZ5HN9sb6zyRaV/3+YfDcuRDJqWcl+bvbFziLD3fQQ4dlZD867je1aV6vHNnB
+BMvJvfgtbAZUIc3XQ4lCJJJkogNCIlejT2pob7HDOJQFdZk1v88D7ZjNomFd+wDpYfMQLRuX2zw
OaMQjojkGu3yyGv8XMERKJtRIu40zk/2hzp95DmzuckqtlFHn40EAKyZ/1I9tudzKKSPPhJ24/i4
JytgirhFmS5eHSX5E6DytG9Zdid4Kww/9Wi3itWssm3IGq5PfYO7GReDG9y8y1GJnlLqB0FRoS7c
8IseroapEK/+dT89huRMxGDOkOewaALud+axIw4+lLuIVl5K+wZ8BAly/n3a8Xv+ZB7vd1HXHZsz
Z4tvb2R2FaMmvz3leERxDiOGm41UO+SImwdpd8LezJ9iNDVOyabdWOsXXlOQR0MqG0ofIr5uA/r4
UV6IvVW3mtfV1/zc911JRvFrWNmNtdBNPx7NjU9ZStLydsGemw6qhniGv+buzFDunQaT9YOh47nH
87bJ/6m5En16sBG3H5tHZtuvXFKkDyUbNNlyF1/vVs3oHkmzP/ctX5TEOy80VDcjyO46s7GcRzsy
6L3FdlTMHu7Cwu//mS1nOUKq3vmDF7W16usO2zrkI12yVy5aDq0Hn+tEynP8CI7y931Mim6k9qgC
/3803ddSI0kQBdAvUoS8eW0jjxFCuBcFMCDvvb5+T4nYHRZE076q0tzMvKnA6Er/y9xfxVQt9YNZ
CmNvkm2qnGpPyrcMFGU/Dzl5DeTyejNYa4+jB0Vf6EBLZBLO1jgwjZzPt45cInEPRpj4tEhsY/Zj
Ew4x79IgkC4gcOl5elGjbU+uK0P5c/t0etjmP3TXU4W5lw0IK01mw55gz6GchudrgvYtKvaquLRL
DfAG1oWVQ0ueWMY0SOqR6RB0rQkDEYh+USgg33KfEmDXGq6d+pbr5BsMs76/Tnr7p2noy0XXEs6X
r1lNLzomnfvRcHuzvIN2bnv4TVQq5FIpIrFIVTvUahlwxeiP0imV1wxTHYoAzcvBZdtXjzPbR6ei
VsRZ3TZT3t3mVa3FMNYqhm49RULEWfIcWcX8w9zNfwnDelfmKnv6rzdWOuegDmj79Y/1u5PVouCH
Qpx1COzznSHXDQB+eOlMddjQh+qIiKbHaDFup6YgieWA0nwuW3iw/tj2FnU1EQNp0PAg8kOIIAQM
hUcHQBFgJzUOALX2T+S5PzIuE7b/JfsdAhwMrr38XiDZ/MOUWQdJNuvrKuZUAd4G+8TtsmQ6nvfs
nbVloDE0w3tvhJSFSQgfW1mvaHKWErr7YgDoWobfgb1QcjPqFaVfn6PHWL1hFT/DfXmT7Gv3AFp8
qu/6Q0SVeJ0ekgZuirGEiEurn++e+gfNzkx9M6U9WScMCfnZXyGtRgSCWNEPiF23RbZFCq+SqzSn
d0EOFXmXy9M208xNG+dzT3HASp/W90ruLn+tyx6tvaw/lnfLIxdNcVK8zDT2U/o8yl9Cl5fNDAwM
LVUEQWuNas+l6R4S0d0UPrVBKx90CdQhZaidoMgL04Kxl73q3qXYaMTZGVzWDI3Je772fJZLw5Ch
3a7HpneLUTug++d/mprUh5sGc7B6kuBZbYNnSoNpyGLHhIgKFOGEWkiQp8THcbx94ia0kRO8TTvw
/tpmkD39Xn+AbNbKQisTntuqvBU3eCYQhgX8Qo8YvSEEm76cdFTVZ6xBpcb444p6kPwNJYrlTcMt
k426goTEltzLVdp0Q7AMSJhjYUwvjdo/AbPp+lPrriLWVXZc7svmFapyzsq1K8hx6RbfcvfVR30k
8fdGujSUv7TZEV0ZH++2xXsBv0WpIf5XOra0KbvkB4q5NGoyQYbVHgR8hN4zFpNanF9k1ZWrwPmo
ULq/FAY8BZJLF4adykKACZOXsb5GW99mfu8/jtNWMWTnUDXzzVOgsHTjYW00rtPOFpuJxmsqjOSD
aulUbE2HL4frN3r3GmIrnObn0zt9xefDMuQDqtBq14JjtoIggQzz0uvJu1W4whdECXYFMxYvLxmN
OalZzQ6RDaIB4xNqA3CtPG7ykrz6u8pH+VjXS3Ch72U1vR61ApqG3meFmrrgHvUfHKDzKdlMYfPX
7qbWK7EmKKfc04i9fwU/6ss3+ZlLWTTBvKTrXJkydojpeUUKV5iXwSlm0ixmDzQipEs7ykOn6u1x
0UZdgA0qM65hrdTHZ8d9OpUbQt768IH91QdtJZYxTYDrS/bW6d0aAiBQS067UkJ4TFlQ0kvscT6Z
tW9G1RPtQqlahzag8MdKAa8jbXveD56Dz4ZpkNQ3aXH3IIVcrHoVQXdpBst64fSFaVDK0OxUl9yB
aNQTV1xQciRQ4if0c0pp71szEqrw/ENMMUanPcaVNwMQFNeTyw8DqHbssAtOKQlndkx7VDRM37wP
6a7Wj0CrRCBYB8uD/rI9BTxgAgk87+iWUTL/aBU1/aAMmPjKXkxrRSLx8scPR9BUoRcbqU68MHS5
Vkw3GpAyDg1nKDwflDX+8Lg4ZgR77dhEgE/tS77JHAV+hY3Ce7Z+9fj02lRCZZ/sqKPYtJ2XP+DC
qTgZGUZGE+m6hWG2TXkKQVOZ6BL1YLdk/A/jy4NyR6h1Q6+upj78skpPD6A7Z4uUvfUXIWJYamQe
+YguOx8w4hiyTJ3wkAGJ1vvsskUs2pIkO1jTAIHTIgrekZpAO+VfuW3DybuP4B1uyGAZZ5v6uoZ4
DXUJpjIrrgxWo5hefxb1QzY5KV0P4R5lsHfb9jxl4gISJ9/yQkLIIgJj7FpULKAEpeHqAU9gABxB
YnBbKUHCrZjMQynRLAAtFjMLh6/nT7DKBU0Y/PFxQAS5XNLN+6boNBg4ppyboiYV17Qxf2eCbQY8
qsT7j9LZNMiShK+MrJQLTL/tYboKxNCVEmJR5QUZ6F7OSqBNwnCeYqTaJG1G6eX5Gko+ENsWBpVP
aWO1l0u/9rLvLQNPjFyPybhb/RIbHq+fdg8QyVquLlFMTv1XKVc3SzTJU65ZmjZUORcT5oK3bC5x
4iXR100mhvjBAuoBI6oSIgrNpumoJC8THIniK8CB5p6mCByhccJRDb4O30LBtSSdx/PZard6jRDZ
vaU0YFBquEbR4esgv1jTiXxdnW/7+pMNBPLK72X4pQOPrRNc65puP2CiYTz5PFj5kJQBqk9M6yhk
O7S3DS7doRBjNFwgRDs1Mi9fTy3/NeqtUdTSw/zpufUUaWSsj7QGzo9R1I009Na2NGq3281TFI+j
5jLWFzJuJibGb2iq26fGo99efx379Bta4o5DB/O03ezrPt9v6nQyjoRSB4OLbCWDlY36bYiNrYO+
HXVi9M/GcN8ytdPwhnAP2Njs92f1dj/s2uw3B+BK5sM0/f2F54Vztfu3w/SI9ndHxP3fgb3dye8l
QiOZvX5vZs/y4Uc898vX6lXeAzpNfJxA1ABs4f/zvpmcAYeyyFr8x0zpfqZ7xLhf3qR5iLHZCD5C
96kJ2QMJVeEVif9gMpsl+gdg7zS1VKcNeD/w2wcpH1htiUmdkJCSNwI7PEA1OXEvWabfcgE3TzD8
SSE9fgClMx7ker7zvEv8PpgLQKa3JYJZM3/tUkiws4eQLc395FuSALPol7kscb3+rhYj9FkSzpFT
ozSUt7r8SDbnH92PB6TS5Ws6yLzrqqWT0KWj9xsp+KD/E+OCw8Kt+cm/Zqui9qxBYSJ0k2qLxPmt
69m3V7ZtCE7rHKiP4XLc9BdHwiqCUyJF2p+xVPGomzCLYNTDyBWVdPKvwE3VAm2WsNlnmbjtnfKS
kOMdkgwRUU6jAvqHITjjm7FyaJbvM60t86wE9I/yCt/mH6O3488NwpVzh7zjgeWSDXEERNb7AJpe
B4EeR/7ARYuUJs9O4ZhC+UQsYJZNBnxi8UAWrS7UB+qOIuJ5leuO1BXHav1om3P3TOyB3gRIOWv1
ZcqJ81OwHxI/b0Pzq8i5DBJMDPJK0iq+G6trkqi3Wrvg8HWUTXgiiHxq7W00l3nS5MLiXfOkyjeN
n2LWDzEFfppROz1Is4bUcobAqEHCJl5mCD7gGAZHQV90iLnq0iDnG7LEV37d9wo/o+8S0JSElEj9
ffzgCv3IyYSYgmsDQq1SiWQeHbGwba24kzBnkk02z9MgvzMs7XiLmvTQqO0/trM2Bpg7I60PH2Ow
M3lb/Js+ld92z8XnXHAz5vFenmHx3A5dyRWoV9KCMhhNTjVtYXVOTtzJXWddFqnU5q45eQBKXChy
otIbPQXvWJzfSNR+GG4MrGI2WWjm/g2g3gt+LOqBCk4x5fbDAgP76RKlaPXCzI8yQE8dGebf4zPx
RW2IZIAdzrpEaR+jpYMAFx/xC4fokNYV/jnXa2KR50DxifHad9IUiSlC/UAyceurhh5kXLlfSns9
p1s2lsKeM8yqIZymp9Rp2AoEmcPGFBlGrNZSITqedOfA9b+d3C3eQ3Mfid83LvbFu7zVDA+oSIkH
YvD9fe6TFa5dlPIeXNKBE34hTKfBneaagbQ+mw9E744JpeyfyFRADFtgTsgo4IBNComSEG0MsrXG
Jan84rbL4JHTM4Btf1SBE7owYC9RaYcSMlONbSkXYpXt+tIVFokmD6qDxk18iWg4Loo8+eonXJB1
a3a1ewVPqzXYalx1ajGKdd/TK3aWyFw7nnuCe5wv7bM1tPGdlAH5sbzgq6wGUW0+2Oj8cyy90ojg
2hIQjxcgrKTUDNoIOvUhwI3Q1l51vfRSP3E04rFF7dOC+tzNAxNFvEq3SeGkvi4HLwUL7SrxRmL7
lwQ7jVLa5fvlWznVNJehhd8BjKDE6l6WgUYu0p4hKCXJJDxawWgBGcVX5xRlS3bYPFkYCu9WLakA
K1EiKOdqouGuXMeB4rrSItpbJyxfKhliW4E+daqug3hDXn1U0V5r27qcErQh29awm8FLVKBzrvGx
vatXn6uMJQMuVfUrN4Kh14/MF74VCkV8m0HmdAg43UOZAvlx/ZiJcvtkcg1dWStjXSf3cvCbs0Lz
tGof98nlkmxYUAcmUjI5XwJ6bRWTbMsQA7CCNHaGv4IpkDEZDPCaKqds8/Sqz9Xi5iiv+e7A3FtL
Q32s5AnCrJDpQUEIaMCJaj0pTbraMb827/te+SnbKLDYzGepk6VX6RTInugXGkyuLH7zWnR63j4h
I4L3CWWPozK3wPdXYpKpMteDXB0HfTY4B9pvq3L7ETIa5NENJu+WS+4z+8yNpNDUnhgqLKm4cW9E
9QRhwAhBPwOrbNuWkr/43n+cyOWPC59P20HxO+S6lupk+TwXREXGJ6sJn6Kki8fFP7TTfCSLy1Ka
PxUGuZ94+EVAWrqFTzL18KBmwPlCHoK0RGyqMNQvb3Y+aJa/rne1l9AAZS2ee/3hjjsyB2hqWWZI
u/5hV3z3TPtG0ByKiK1WCcOIYHf7nvd8HkzeSIIlDMWrxQ1erJ8/rd9zg7Je1JfTXwRGp67EGgkz
OyXhenhdue+5KDS0lyzBXZm97x6Pa0lJID5Oy7ZHQ43+Ld43/QtKJaki+hT+zu/lg0ACkDzgw2Wt
nrgLD6g4zpqL3ESH1k4Fsf9Ld/a4eVzf57vDzv5z/kSIYJleROfP9WdVOo/IUuMTde/XrF784l9t
GwtoASRbPuMGo6PC6lCQvqhnUROBK1nRSul9CCJOtO3WgRSeyYJncAT6/QKgOXCmhRaQFDy1ZU56
ZzVpvYiCqYxlYG8CL9nBMJoXIcTHmtB9Q9sdRWGaQtZ1KvDiHeRFFDYdB/k7q1dsM5jx18CyCydx
D/lqxOV0qJnmZG6JPqEvKJHjk84K9lIB5Z4Ml5FCAH0Z45UKu7iSG/flDnw5vXND/jAP43anQZ1J
UheKAPciYOc87ki7Ct/VCruC+3YLJLpJR2/982OxpqgjtAb+8HeTbklNn0dwXu/eYZUfmV/pudiR
3uOStviTe/I9JPyIeEgGHNUdLjHMjdp5ueiwBF14Xunb4gtBAE3rKm7LiHg2ZNDOYGgK+/roFH5V
NOt5nNmpyHv35szqVW1xKl+e0/422t/OVJLSUnsafGcuGZb65M1J/673N+rmqxH0N79Kp0ePY1d3
4y7L1w4U3APY6IHDzWH2YTdrjsK0vV3S93G2cb33gG7DOZzeS0D8EO7Hyex4TgyGE/hyzzjLtuC2
feIcf1PJ1QxJGGs+0Dgc7liHmAC2/GXmuoXw6m7vMzzBqK5SwLD9TTfH+vq7WXPCEHpRHlw7h2oo
F3K0s4alfRtPFwmvVrbuA34SuKuXc7tbl/P5b1c34Gt0Dt3NwqsSKNKqENnejVXYGIW3fap7Ru1y
jJ2ze1WGxqndQNj/NpS+u7G/q9jHW/QgfpVw5rS+8Fs45G9kHegWjXV42WxXgkehnF8uhdBTArsX
yotwgWtg1fVh3MkHyM4aMuZW8yKEFVzGVPPlXJ5H+o+X+DcRrwofDM8iHIRD2/N4Klf1KpkvZowP
kmO8Oyd3BnfvAz5DhgrCQRJ5tgjdcf5eiowhe6IOkFATGhqHs6AFk1t1DUP696zDUx1Bmc/u0LXB
Gt/esxduxRp6N6KzrokBxT2i1I4LnzYpkfaLaz2qsEoW7wPir6XSd/Go0VPtd/dPI8l1tHrXy+02
4UbfqkX2n7ng2ZuSa3Z7oPWehUsNFqNk9rZ51+NE4yzwQONw7hSFLFZ0BoauwLuVlZdJpkiXMvvb
4AoRvxUvGuSa0mibVY9AvujdJONEDDoXxjr7bLTN4lAYx1nfP1E1u+fKL5ts8W/1DyQpqKS2RRJp
6HkB46nSgKH3CWMtpAvy9fcDZ6eGGW+mwmh1V7r0kPeHRKnE+ltstUZUYlM/7FvyTBVGF3q6hIVF
S5odBJcILYuXRkSlhJB9JJqVa1ako4/C8wM3SM39KrVd5wMXKg2Yv0rqp6vUEZr/VfcaOYSFudg3
K7v6CPdMRp+5FF/eVWuEcYpeXR+uwzg1GpUKTi09p8SAkhImZlzsOpcV4lq2NQFQBbNVwmx9rTnP
PmXhlktqOFK0TZjHV8j9Q95s/Sw9PnTpWY06+Vu9/E6PLjWFmEaKP5fhA9qm/PeuPnzeMKm2kSZu
zI4nUw+R/nCHaDjV/EeJt0R82aylXf2w4CE3l5n7nM/jlLlcFk/VLLX2u9lryNqeHVuzI0ZqjVrq
WrGiikc1cdg1p4oxPeCooc1T8axZZzgba/fQ1jN1dH09HRTBtg+11lKLhEDnm850FFtF+UK83cTS
GM6IxsfipMm6JM0zGaOjeJVE0D30h1+zr/VbWeXVPNmOtFJh38oTRumO5C8+5qL9w6ExLvlztMVx
/3nu5Mv5wTJf0FD5fsJNLC+Uc27fisOP2n6wVvBz6cMfulTfXfl+9LLyYsZaOsfrXCKpLPJ11ECB
ba2f7RGu11t+7+szEXrDBKYuaNAQVRgn5r2EiKIItiK4loCo0srYEFdrz2PGbCabw9u1yz9VD1Ol
Dv9G39lych2o0srfb6PPQsok7VQSxLogn7fqoPhxfgNi7/TNS4tjGWPx6rey11WCt5iUhJJySdat
fU9YMuNktYlXT1JAsprRmhovuZKYQmOpoEyD2PcpgZR5uOy4dsnJFGZ9v46/L/cPoin69HCgQVL6
APCb9Yq3AEB2cetr/7AupJmvEb3/8V39d0XiQS9WiMN4OZWwg2rDRIwvJxTLjTEZyTqW1yKsxdAi
x4E5gpGdZZJ5XfVqnRFGvJdzUr/L1ZUTKWHnSWv9UUkui3QPqqnKU4hqy/fsQshcRWJ0iU+LxqiS
FHJJGWXy70KDTSqte92l1+/TNtrov0cbjMNxCMd29u8NB9u3Guwnl2xrTsbgCqSTY4VZwMBT3Ff8
LYWHsyLVf9XOXpLasq5CLEOmCPXA63FSSr8QHtsfW6NrArvPThnT8Zm9/1yS0llL5GQrEth1Suuo
uI3eTq7t1s6lp0upns2kK/nTkmuTalXaUYImERwU6UKcVhGMaH5cM6P1O0rKy8Z6lxgS74KxGx19
PyySDf+1miz/fSwfiy+1SWQiF96GZsBWFg4WmWhyThafs8/K9/rfNihDeEfCCcuu6iV1IUYFGLiq
88/y08ZxqNGs2EhzK7cACQr6ga9JMcqO2vtC03gdgNvXZCVmqtU95ORrTW9GU31DFcrcn0bSrOJM
DjzVrhRa1VNcVRg3qELsPg8fZTVjW9kj0fJfoa5grCQQJ8h1dyTpH2ZtKNL9mAtPrReS8PVuci72
lHNai87dY3cSXJB6USoEO1+/ZHNBA+df1Ii9Y/108aj1jcYIx+jDffaunUNvEW65+l4V7stG0Xoa
5xrTz+PvKR9c+stbxEb71Q9EV5khBXF3KGq+FpXk8HG3GDwoxqqRfm7r97LmcuBpNCQ6V0bDebTC
m6IF3edIj7Tf4m9VC4zn1dP28V+pXm2Dt/apzLTncyK1MR41j935P1ykFkk+HtuCySKSLxKFLTll
yc38S/iFnWDDpDlGbm1PUjnOprJD0687Fc5xYeHAosOOLUaFE2z7x2oExE+RgqYXiQhxpVlIwolN
BOe6Jmi6U0wOdSmAzUx0+CjaJ6+dwO0e0KpHh084ap3gy9WL7SxJnu7SaWvyosebf7zlcfwWOmMn
+6QUbZPwT6eHLmGyWqSj30K0rW+TaXyKNRyNCxFiQSk58WmeqJltyoN8NB2INUju3eR1W8/Ud5zy
pBo3syPAqbqduJbUWqaKgzPNfXLwU6NnYT8/CpFf5vHoS7FjETle3CtEUh2jTdPSHzYnPCqgAm7P
TFR9kvr0Wx6KfRF5T+NM81JszIoPjhQbycQmysM4FYhE4nyDuWdAkIepoEqbbSdBPeZLJtCkJpVu
PTybqFEpUCTmZQPFQwg8SRIjlkk+T93LrWEnCyrflELWkf/ZIL+rr7gY/AMzFdLQZAKwyUHlW28v
jempKSW9zMOsKvEGDOlEqnb9R/zoQ3sGwkZZ1joJjjr4CMx4VNGWsG/Ui7OHipA2QMS4JfLGrwYY
qUU1/QlEjcpHvxkth3Jy+OK9SL5l1TidRF3Q36ot1cd8jOKpEM8u6XgLk4uX37l9nNGsMZdcKv1D
ORl+Fhmuw7RSMKij3/NZCL1eXnSmRdV494tZf590kCRm9nENRdykO71o55QufR/ebSoaO3dmnwCc
xUKGSSNTVec+GBXa+U1cyVP7YHQ+TLzdJRdNKj5rrK40/5KPUbHHMNmWFAXTW4wG19hj2DRsTx+1
iwFfpVPx5IboigmPiqR5bC0fx4+rz7eaJ3rUdOtbFmBU+dY99/6cbLvEQKZfvMTH0NLdy6n1t5Mg
L44JAuYXc6h3SI/JMQmfyFV93yKMxDEBk+jKlZTe6MOo8pZ1N3lUQZ9ZZwKu1LOxnJPa97U+fz4m
d3eFCS07WibFeHOfLUfWfBZa1R01q22aozGrxbvPWmT5xudk/Ki34Fu4QcxCv+G3eWtvtVzicWv+
FpRQ+xLf1LYfL+HaWtHEVts3Hdc5v1fT7BMSkzj8j38MHU7Bp/A5U9cYI9UtamhzWEFKU3V7smr+
fj0wPR22aZZl0uSzEpXsru2Yxarpg/2pqXBYOCZc8fqguhDVZlwVmSFA0lJUik6IGuMxOrJon9Ce
YYGGte7qnUMst+W2ZEvhZ5s0ICUuMb6Gx1GuU26pihkUnUBbrRV0Ipomlx8uztjHYWvUnrX54c1t
U357vRZ/DxP0NClc9/0YidlHh7owXYdpUZebkjLdIjU4DRF+hwuvRWICMcRB+CYszxLwv9A4x2is
lQVFeqWpvIh4n8loIMvu8Rhdn8Q6noKI5dI6/8abi0XOY833lnHGh4V/y33EFInX4ER3E259Lk/P
M0zS6cPqbobUtj1xl/IhXjfit25lL9KSHITkfWbYPYzxKr/mB8Q5lUbWpvqYRbp4+7/UHcfTU7Rq
X1ukfOLNyhgg1IvxrBlENuqCVjENigD9hK1BbB+fbYuBLEryoM2mnO7y9t6a+Zd0Y2PQMhYKDfK5
mJhyubr6eoYzB/Ml8177nj5jTrA6rvUw96mnZN/dd7UGTzf81Lj2cGF52HoxYRfm/Oql8r3j3kVZ
VpdtF2sm/NSjrxDjIw6f9/N6tr1Pdr9B5jDHct8XUzpr6p7rsxc6AClUUr07+EDMnOJDu3pX2abj
FvuLm/FQvAsKZZ9AMkyeS1Ag7V26fhsOVunYFP+bpaYhxPR73N2lB9brGw1BgTZK/S3SqYhdjQmd
CM3UZ5+Mhftq2yt5KW/i49BrWT9fgukgfyJBUjtnUREPF/Y6qLm77Dr+2/nSjK5orHrT1txXRBct
u6uXi1Va7VGA8en3nKxbLu4vhW2y28Qns8/lxse49nZhba0iYuTId2Ml1Bo27/Siaq/uZ/f7ZCQ6
8ObCep5Z1+7l9iKDZMgbqG0r7yer8eodn7sGz0RZ+IPFWvUjGBAaKEtijortIBqGvetb7i28+MAD
bwK/MNK6lh1C3Y+R1x5eZaY5f8PE+zHtnuv7t+ObB7U7ETjyCJvfbK/syOogDE0Nk7URULptXQvZ
EEHtFZFyaRSiDtem0s/3rt+rWbNkeMfPBbew0bckG2bLFQbrhOFZggw9uluTq4rBPs6tojBHGJnx
tkuYPoQ7/5Olfz8zD2FGHSeRGjc7moPRjARNqj1+hxdlvqTmk9m0YmQEcXmKb89pzuDCNXbYHA48
KCIozJVTL9z+7RGi1dxUstH/f/+CzNrWg3M1NWmyT0HqXaWxxjWAHdsw3r2eOgdE3OzyDsgbVF94
LCBYwBQO2GdnBEte6+nOVU+BlRhWe7qqV7mzh2MghxhXutshDqrzqU0rVxetWfj/kPspPpBGd3OK
JJl1TYuk3JcM6XrJil0fa4SRjonyh2pk5sRszW7QofHwTWwuxBFZIPDWHuSyjf3vVZLv1yS5+Mnl
eBrJVdbU+c6TUBJeRjDDTrdhqDFVJbNH+BEtTj1zv71PL2PTnNtPt1bbLNokvGcq5O4mthvDwY7i
nBuMwkOYMPvE6vKCzapwoqCxRCoIDKMyHjv8aCiW3XwjbN/9ihp1ARn249puw0wzgvNukArhroJd
GTTKPmFcfBAcZMrwbm8/K3J0P/ssfVth3+X2hkl6cd5tcn4I4/enKa2zohF8Zv2aOJN769o9mXP1
auNMIJWKLo0CABmUdc7Ty8ZClb7X1FdENUonHT9WKPsMDu2wFjyZXYPKXdwzup6CaZ0BdrVyhG+l
ib7fvzmhTcIPbgqoLUEpyX0xCafJviOBuTl9lWPaxKUU6QYRlT6KkVx1Y6kNH9WSN/rXeIOKIMvf
jNUFpJwlAd1Vl+EU1xqZRjAXza5WmMTnpEh6Vd4WL9l2yZTeM5MB5zGe9lQOs/kQVN32fvtp4rVg
/LSUxOa45mKz1qpLFzWCNtOoK5lQPQKizRxFKi7t9hQNt/Fsxrn2KjQmeT29iZ3NHXpK8Cae9NEQ
N412spFNzHM8/py1NiJxk9Xn0douk1x/7owV/7YIKzUM0c1WMLo8xrcTK2lfjJfPy7wByscqJv4E
2fhfkHGXl2GwB5eP1Xb1N+irczebHhc8E+WW/ypH4lq3PGNAz2HxjQ/3wSo0BmyWF4y+8apNL3Jf
9g+bHs+rwRowSFO2Ads5oafr19ugBfeHwExOT4t2pWr0gDOJioU0F11+Fh+zHpLA6Nokwp1mF0+M
9dhnjpjffIqnbldAIFk/bOj9ZV1/v/a6XnkNs0ElS4LYLTmoNmtLUWRdZJ6YBu1cM/yuNCZefbBc
nWjjssHACZZrkRcXLhbAJgPzZJuhCTPOiyHlVh+exlM45nbRQjPLPOHfTaJwpVQuMvg3qaEQY3mw
PX+K4e8qksJAh+vues/LsEu42oxfN5aC4EWMY+wRNkm2UyfkQzA4gh0S3lEwP8JPE6XD7ezAnOwR
fFKq850TyQ4J7qaWuz6P47rHW8hssHEpk7aVIWUy9p80/35eJmpDo33rHHTv7Glv+XFeSXelAkR6
+BS2hMErNC93ir/irbsL5kvYL+hQM2f8fErnz2G3Q6OY7lsW+zWufAf9EtTJ3/fLL7DGcUTcTevU
6JEwLbetrUOVqBAE48egO08vx+70MZenRDMPWHVInZsBU4lyb5eAIcGFrDjDcEjLjWV3lmEV3QRL
cjyQM8V2vaI5cUR9k2NtqNHr+G5OamIN74UbYvAGZXMzxoNiKVnMyB7jSra+Cd0dmsRyr/CgVtZO
weyGiJLf1W28YkAHie2e6p1s74WfHJxfvbj+jRImfWcpK2d5p88T+hhV4YevWmuUHJrDtIZRY+g0
Z6y0qMRIBWUal87hFd1fNB7ImK76qyDSF+QtVuGgfCHkiczxAO72kX4QKB1E1WXzOAmUxi+nSB5Z
UwbZiVM+UWxyol2YS/xekHRrfpNUeqn5h9wrriDu0GRGfxYCOjgk4UFhv1xs2UFUV/Xb7b8yKQTW
d8/r6HPc2Ybcw4Drk3nBaB9GcqkIzGpSbYnwtIP1vKxfo2MHiJnwuN3hrC4fqKlWUCnKtuFhnj1d
UAvB0ZhypKCsVpE10PibyxnI2Km96qw6JclZhU8xMhcKglZ2zhtB2lD8iVbWO/LiNGDA/d8sMUXi
W9vB0HhQALi5fJJELTITZRravsnG0po7zcgOKZClk6QQ517QaDlrEMq3doWyezrCxAVgQRYzjdCg
E+dS8I790I7Lm9z09WeQ+5FvzjSlomwGodIk5BqElL5RAmeU5ahP0M+l6eVrrJbUHqs0/UGq2VgP
v2GMoKam98e/8qFuYoUJB1dMFl/ZWpJnm5lxRSl6ca4VRoZjCHm42T2ak7bXjOl2ob8D0vBCaMCG
LiTs9D41DpkOu4yxZW1o6T9nLrzn8wPr4BlOHoa5WE6ESFlfjh5K6Wsc2qL/7WBPFCX2BDOfzqo1
g7ER5nmtCS+KphZxsBa0yd1Qatf+Kq01S3Zh2ifMB1bIHpBtPBkTu+3t4mYfA5iLEf66LsTXb4vy
jQLHPC3nJ822gxGs1R0LjCczur8EeznYotl4Wkq3Lon47yqXxuxQWdGe/yOXI53bb1JvXT80gs8W
He7mSdDytddFe1qXFSRuHRVeg1t37YzSuYqP+qpxyXdwgH0pi7ujPvwsC8bGi8Y48S/4jWNpXPXg
ME77tvz9cn49BycSl9rNfzTDIawiWEFVvYYjZaA/8intE1TZ4m6k8IOj8B7U2agX9g/7HF8vVmjr
Oo0p84XuPPtmRouX5Noc18PVRCPd0Cg9dpzPOlq4Rd9/hskKEN9RK62H5DyYLjRM8J2vnVkPcLh8
CA75PKG8OnrQ9oLCKlAE6wf8FXRi5jXYEAUOa1lREr+UcM9OaG4wzeXz6l3zWk4CjyAP7pb0lKMX
nc02veVkWI0X9+V2tRFAF9aYDoMz+Id6cTAN6+072BRhrLKxbidMt2HvRDQHfyuYFgzPsLJ3AQpn
yrGHpoCr9jHhHOF2w5JevVv8XuKirnHF+upiJu1o8O8d+HLexaMVzT7HQQe0gqF7iMXG7nJvW2ce
vZwfhuTcKXFssEJXv+NukMKY0+x26Zm6rVxrlVoNZHuY0remQ0EyB6SEixBWVoBM1ihQ/DD17/4W
UR6BXBBMSoYZHW/AFF0bLQ01nQ0QjLUoUBhAlGCpj15CEofVcqAIygO3H9bdKSzNoE5WXMbgw5A9
AwWW3QJqbMspXLf2XL3fdW62vIsXrF7e84Q4DK+s8HC1QRDiQzNmCsstmD1OJc/FEzlx0EPhrvEW
9sM++3r2PjiCAmLFu/AAwlnhrQU3UfL/wo1ke39Sfmv1/wE+fATvZvLiFqMZqRSorsssJPZImnEl
y7+LYI+kmN/ebikCQbJpufcGdTAc5OdJsRf8+eGHBpTW9EED6/j8Vhq2193FJ2/3wCVGH3OfGyeX
dHVf3JhdQHjWRRFRe/QgfFAaRssCzX7ZRdO3gHzrB8eWOLbWz/mXQwDARx3zMt4e4wUVCVEvvgR8
cUkWMDk+4d+wn5tVEjbM/+X4BcHkOT+H/4svwQIF34o1sgrkbn8emPVwtLgi5Pm5bpXN3UuKBIma
1MQJtz2z5HgBgJy/Yd4VrzV4ZgEKfwmO9oJuRdsa5PTahNgG/Y1FmqRUCqiWAqffVZqO8gA5VAN1
EyR94b16L2A/RYinaeufATBKTp1RggxVWJGEouKHaSgBbTAc0nmsxCIYCeWna3AMjfXB3OlC+1bA
DXr/XtQwLt7l+sE5NBLDO+iIWlUrlNkOKgrrMqxXTtxneD9YjPj4AULi81mtGesXKKR9l2hT2Pla
D7uz335rlgxB4TXpVSu9EChGHgRsi5kHXsUASl7DqKNrffVplDeglFNa/hXEOibeoT8aGKc07IDf
4GtspTM6ycWVwSQ8EfBIqX6tX5aNwluAtOZ6thPY9WANAnKk2N/vXgoFh+7gL/X/0Qc9B/iu4W49
RtUH6EV79OQQucnP1/qwB4Fw1XY5XGrdDTG2gJcG2y+oL/SwhJQm5URSOM+cltlpLG6alxt3i5ew
rfZQ+Z7dB0t2S3p/gsPc3+alxrMN4LD3CPk7t0hWBoPJWqv/uR3s6prk3IfgiBQSfZoKNxM4YIq3
HWCGOyax1GhRnbK3E5ylEE4CE6ZnHD0fYgXNiRImsW3TdtQM4Z9cN5jJ2+cQlAoyXCKkJt6sc5j0
OMlf4/MinjOUN/fWwhP7v7tonp6qQp7ibyz1+0WzzLtNVsDaoCiDnzJJBdjjSo2llqNggtaYsd2W
D+FP0DHIqEKnDkdFMTgrP6m+71/PUmDxhLTpyPYqLvCbUNOfOFfToNSG7+L+08SHZPSzZvfQfMX3
5WuAbxd3wwxPS5xLHiT36TT48soWnKLFnFNX6nDXXzccuKDGLd5JLHCgdP4pvPAicyPZjmWVR1ap
4cm3gwuwhFTsExZPwCaC1NXyMFqqeljHyPSt2jMJ+Th5xd//WE0DiB4s8jwANtm8jn8waMd5MNK4
UWPeFKFp5GMvyOdgvoMqiU8h5MItsHWzmJ+lGv0LqD0RDl4LjeKsShcPh4ZPB38J6F2IlGWIi7DH
JkWElDC9sGyI5MeFfsnHEIOrbZq7IOtpjRDdp3NOrNtTUl57IqF/MvZjuvJcNwX4dgiqlN7ZpZX+
7Dc3ShYhUtcBbg2CavhTDDKh3AVN2+USHeGiueD/nNLFJ5hkGiMxxU0YXxI9nKPCr2br17jUZkZE
xYdNIt8Z7jGJC71royZRVyZpvOHtDVSx6MbxfRmlKhXFpoEg5ah2p41HwEzSazvXG2oX05vEmQHj
AoAiZbCt41lv/JJ/WLwB6pPKx7AZmqFEZ2vKftdifZccrTm4mr3j6YuUeMfW4pJ+agARczra1cEi
8eZtk1zvBXmiwn1BI5LHnEkLE3jdSI4+nOsV953/px97XHGK7MOyaQ1Gy9dyKzv9iwpIwPoqSFx+
FFGIavf598U0qW1j/dsQj8T5/jzCdyNWId2yHSCUUjs4NgouW6fu5zm9fm5aW7Xzk/dAkqRdK5dB
brU6L/Ujw1flBWtJvVyvjjwBnHr0evDdJDFES8jioGbeYXIY8gAVTK8SBLI8uNr76TVrOWFVwJmC
pxRg0eivG/1fZX+ikJTB75T2uESTpHn+kTIks/b3n6RqdTeTZFT/neFwCEU+qH/r0h9CwisK4Wjw
+6mLBZYVtXRKrxj70e9v4CSUqttc1X8v0SB4Zf1mb9eqhaKZdt/91hIF1v3fQ/QvTKKNGGJwfNVD
Ngr/Xq79NYel8+8/os6sSVVtCcK/yAhFEXllVnGe+8WwtQUURJkEf/39yh0nbpx9erBtpWFRqyor
M4upYbPHSZvmbNBAV2eM81gKLJsVTj5mm6bP0ztjJQKMhZjBooaqOX/EgoqaqgQw2mpXnACEYqdB
3+Ucf6jTApi91IaUVyrz+jL+ZwKX6Fyhjc0aDxsiRw64WR13KIbxsxDnfuZwUqEK9EbpzHd4WS1g
55CMPdmbYoALid/Ntdwqo2xIgxJUiryX+ChYSLX+D80h4IG/COIkXf3/evrfOhRkRvLt9+Zl6r9C
u6AGkBAFAMQPiJ0EqxcR/u6xx9najNYHl5w4YNTzZMfplEsji4PpgTgWcJlwI2jG0KuLn4CaPzM+
2DfjHsiNWLKuIEH++3sGzif2TpgJCqAMycLtG52FfJdtuW/dD9yRIbRBpi2d2CbncgPnFuPFprkP
r6zLLQ5oBiAoK5mAYuB7ZXX4CgEk7eNll8ktTUhxjrx8D1fQSNYZDDDq9Qweyjxdc114Ggwo6zZN
1yCf6iiF6c3kdLnjBaaEPOiz8ZhyaMGaR7eDmXzPQY4e7UnjBOtkiNSHXddR9mnIQTxeZjA/Mq2G
66+NEGrclrWdIxeg22UXJ8XpOShcnQ4H7r+Gb8gJosBjHvT0eH4rFgoTy2YIEr8N6xUhBw18TAni
ZbKOLh+QZQrYUbV9sgMY8TTo8bxkzSGxPpGLWsWWakFAAP7ExkG3dILURXLt5LrR4QoZeFzztx0h
+BESetZZJ3tctuccxFQHp4X8hKPCb9/qXxgleGDkSAqAXBnaUsuIVtABN5WHSgJMfQz/ZnqfdI7m
81c5FGMNaoqlUJ+DSyLlZoluQmcwDOwnScA8jSguTI3ZJRZuBEfeBcHrEG+iN/eVMntsu6MaxJfT
uoUsB8jrdcEjMqQ/KYiMxCmgd+wH/t0FGCqxhmBN25DcwTWqab4GRqx/cf6QG4Yfo7OSGw+O1CGA
IRqYKJwusvzSefbBhRwnaGAVJsMZ5Tw9pHRGeD25NTuT1zzH5K8gMYEdX2+DPvN1IGjKYcAwYEne
PNRk3JEezFUIi5x51itcEVYjVHincQq7d9YXuovzCrF9wH+p3z6rwSSAZ2g8t8pe1m6wxgaHWMyq
dQVeSnx/x/AZq9kjRwCZx2nV0TZdV75D7OF83L5PAPqJDWWVPJCcRObRo5daG5Ef7goKGOMMbXgB
QW6LBaClbWo22dqRDacw2qumY5Tn4mhLe6c74RU9AeIrHBe6i/7q47ItsQm+ztLR/h7BCK2By6oo
SLHNh0fLzyTsyQ6m85TsaXL12uD7T/szrRFSvWlcszVxWWH08hLoVSzGdprNTLasyAw4fNmKNAmp
Dw9ejNlnW2wPEc+vm5k85elF9BU9eWbFm8L/ZOes+Nzh8Bj0iRKL+5k9E/6kza+u1Ek1kobGnZ3I
jMd3gCNindn3w8RubeUYcjY8jsKP+cXd8cW4BO5vOSzprMumzN+tmeU+u+bWJ+PqyX2vLo6r5iwX
tyT3IWnoATVyq0tOgA3GnPmmEgTklxngylbAPWJKcvHh5HZINgDS8J5HK8jFz4dgME4D+5dHIXuM
2it0PAYznL44h6Ta+uy1Tbf9UUbpIpQOQT+w/eHP746gY9N3k3aM/hP5MA04Jd9GyVBiUW2WBUsI
CTVtYz4hnpHwSYTL/YpA8jhVxAqweetJbAamG0obDFJK68zGQflBfg09laqhoGRqmyW1AdUNHTCp
kqQKoZVGRBdwtTNiJe4hQ3MT3Nes3atM0arsgRGtme3i50RLghC8Taw+1sl6wN8wMHpnuQP6+zdY
JEKseenHS9BJ2kxtbtcCPhPcb7mlMWRx8EvL4Dah3Ba1/u7JcTM4B4V75j5ld2TviyhFGbgnBalN
n9hqWW+v/EW8bMO6NbH0MLFv/iaL1HBeha0TmFXzJ90UUvMfCCKLOxQNBLKcZtnhsrlQFAQgD6hw
EXkMgV34kwUgbggK8hkBScDZQyxMZq1zLttClZdtj9lBpEH0YEdtDy3vqqTdBOOJC9j1dOeIL7Ec
qG4JFt3G051khT/xSEOHVwONKIzOIfzT+UOYM6x+E3jW8oEBbLzTB9ciGmMQ9Hnye6wPka5LNY0/
Ae85iXAVwOSCqpqjwPYLixd5GKjdS8dFKcinoM/8WZNaKklSc+lOS4ud7sKZ5mKHnLwZSf8OCP72
PYjHpGTUOWdDCg6pROJh5r+2dDD3GCk5spm+WHodKC0SE+W7fPjqsnfFHs7EhFWF5d9zvjsv65HR
aYI9e+DbPEcfdTid7HPDwDxJQFeQ8MIdH3NZkUYrZEXvmXSTIYVKgkjKwxjZ72eSvpWw4uRn5ZB3
PwGBssDCJejpnjmtfpuT/71jsi2KoSGiZkahsVQJwAp5wtuSO4QbkiBybsutbpMKrA8Bc4qvMfW3
eTvxMggkTxJkoGrXsK3N51XDrRG1J+GCAL2XhF3VzO5EnvSyyn0dEgv0H1rl0ZAc0D0TNgjF/RXO
6CD77ofamugAyEkU6xnvvbyOxKNgGHE7x9RG3OsFgawwbImVRLRJ4n937MeWRrwjbdHuAh5cgsmH
+bhK4OkFRMYnMKhdsjeUZx75RvHuRLVdYoIDSZR0X+Lty5rPn9zXvDDmBuSfl4TGFzswMZscnReT
gK9O6PsbnwWTzvhh+1B4Qm8i77VePC6/XI2YGMq+Ay99yuPrFtLNYMLjRuQefaKgB3GJFjbQLmwo
OqBSbh8pq8kHcHb7lfIm3mFTihJnp1MqGPX4tgJFnuQTWEsgxSVMayDlB6Ie7iGMK8awmMGlAYPJ
OviPtmNg13RFoTuFIMTSiaypQkGDI7s7VpF2twGP27XxWqDlTzx8vnxgMWADududX82T15XvyX2G
bTsjA1zSUwQroX4N+Jn8XPrq0oIkD55L0szpGt8BKvoj1cm5s6UX++QrUh1apuT8UJyFw9MDV/gi
IUAR/BRgX17QvUlAp6+L5xa9U1wqOAKE4yD70JIl445GHyMaxTOJTDRjvzFLEHPOJycQvFzIaakr
jSeGlFC02jH7wjCYSFZ2N1VYZ3jHAUZ0Ge1BKTIKFi2btJM9Vn7Kzj4Wle1t936b2S98Ts2IU8nF
uPrvOdeSXTth5eFfNJWOfTxmCi9fywpA0UxFefRlB6ZEDnw+vPcdF29QH4anTV9I7qweSyjIWCnt
rin3nuwFLBv7eTqe5VYtTo8l6mRyftIyxdC2tJ8slGEq15J6SMobKXUCE+mxlc7DggS2sZQIhh+h
Rn7McF6bQEzYXFDXsnuSrxGacQdE3c8zYgZx8yASz4ZMr8IQm4eZpzuT191MA7aaZogJhmSOyOcf
FI6YbRB95DNyMAx5F+LW6fEBSzf4rWjU2QYgx84IQ2jYSWvpiSFaZ+qRSV3LFE7z68YnrsdWaLNT
LVCq8pjstjnXyapRLqF2nDHle9KvnMgpXpiyoNyM2LkU6j7ZXaWszjb02zBEQGrLT0viFplsF/BI
Bm6ILQKbBRJNflveHkUmdwXSbBxmNuwGP7JfRWybTDeynn+8IG1SvjJrtMK8nuJ94GfSRyV+jgQ+
OooN9Hcfky4n2y3bxVg2YdmKYRIjQTLTgB0aoWllnKQ3KTk4pHgj2zK5bduRDPmxZIN3tOtr2Nuj
STVx7hKuY2siWZRE288XebmhBEHqNHwNQ5r67BiMzs3RDxi5LwEZbfjoRm4dUOW9oa3P9EVlJ8Nm
j1j0yQv197DVpgMWGC9iSZSSl2fdGadm3+yDCmyY3Ay7Ell2LDX4KxX/f9MhO5OZ8w1gUELBFayZ
oGMeKiI/dRVQrKkvuuAh5C8pR0YR55PFJPUupY8DE4RN+3wfhsyWXakLvmNb4K3/H8Tf5IvRzS/s
7Bumi1FuEWRnkmCSCXLP+eA/4Emwgq8S2NN9xMxVMmN8XPZ6bRSjR8WMFK5e6NSQClIr0ux2Vzif
2dNNe8u0GFGUlri49mjN4EVNVcomC8+UJQ/6C8BX8oXx5OroNL+vT33XRZFK9eXjHWL2LyVoAPSb
CtiPKs6uCKRGsBEKaf/yHCd0TY5eMCFPCp3Hrqbv/xu5FUoQ/BgBOhPcdi0NhYwdzphzCF7pMuAX
6z1rYCWuMsdrBHcrwnF/mIIL3iCpavh92jgMWNmu1RA6uDwH3X5jpghNtmWXNeCqvqy8phqqzBxl
AhFT7d7wJkGWAd8I+D3WqoLVqdkGQgBWJpiaJX3zF/YepgqSC7o6YVyO7BlG/mIfkC/577tZfFk2
bCpQedkj+GzW44ANSeKopSeAY0cOhT+MS0Xpuzw6Z0RYSwCdb2+fSO0lRL2j87IwxTh6yLaA5dxm
VrNQIMkJSKHDQqZiZQ0xZYsS/U1uQ+udBUjhf+0BeyTzf3330JOptIol6E0XSxKc8JtxvGVVc0NJ
7tiia958k2y6KPTXS25vGV8juRHoia25vb1kC9xYxL5+SiCAxI/NZ72RBCllgjldTcm0KWcf7m1D
00VCTNUnINzFfiey8A+9A58BKoHVED9G8tLw97kNCkNzJUOT7DrCcoAYwp25IxKfJeQiNZC5bJKt
NkgMJcSQjXMghFbJ4yzdxbhHZnAqRFRgTavedEgoRLcJNITukd+Qke2STZGjcJN9yyPeX1I5UugF
8vd/h1RDNYAUIA5E35hEpsd3iSUfmQnHRPsCjiGECI/IYzNyY/5kHGXfaXxSSeFyJAdOKYoM/jSZ
xIcnAZOisUjFlafX5RrmP0c2H/V+JoSL6+eCcNrHSZjsU85t2yPVLv4GIP7ESNT9X3SRkJmsWEeo
jxUHp3Gk7kgxsRrF0BhSBNaZDD4XaJJBbF8X8LuFxUkGt9TkRBBZOX48qmJQe+ghQBG4/fNBzGFw
347tdJZY7Di4KQqItlkht6dG4Phl98HMG5iQrUjAQS43AzwlSIsMpD8mZnNpQImoL+VpXdnbBmOs
OnnKm5dF22m2QO/mmiy2zDAZrh3b3Q1az/LS7yGSMPRwwRS1oO1gRfCG313Yd5qQXFiguh3mMFv2
59Z9iFYk+ooyi74DF+W+B7ZCMR7s+7Lm8EbDG5NRG2xKCi4/MESf1pEogc8ojTquUok9NmRSS6XL
FJlJZIOOZgALe9SsH/uzyWcIUGBgMDseJuv9t56pDCJOu96A+5V1AFH+jbJV/MJw9qhAi/omPuj4
ITCAETiGtcx+BDmEWJnZg8roAJuv+w7JQ9qjRrb7vW3rigaX32hz9zDHgLAA/QD8Ao9u1H2kh/Rl
BzaGYxj1inMezdFwdPsLF7h14TRX42iIgR6TDu9uvWmxr7LjEiKAPs51uEpph5HSHzIgnwwxiXNr
D9WeE6L2RDECGY1Ek6R2f79oW8SzJR5j2SaB5BRgtoGM0UAIBE8mF59Q6ZWSoNg5jROE9eKhr7e8
EMNo3OZQxIQoFEWiF00jsvFzDWcnMgdwumjhIj/+INqEDtKmD9W2GsXpkhvSNmo7QWoP2t7zg22b
RxeR+fU9O4KPQk2hYndodWFntJw+GT+uGk/0214fSOCBI6uN2JP3FukGtICby8g35o2EHCiekhWx
+skMPJhoGM2g8jOCAu+4waL391i1djE7Nth76UZ9J8Wrpc9asxuuP4Ee3BYEgkwPMSWFd23FWOXq
bjdDuOu8sCpoNlnivNses54ws9y2joysMPewbI72i37FE2s9pzo/H9APOiukryt9daMlpXvaWvM5
1mxfalDM27cRbqAvKwmparVVzOq+eynCYL8Nl0jzn5a+QjnDmSgzeBC3SSOnm6lp49jXVo1ZcJeR
C800Gnmz7jleawMvYcVRN5wLH9JvckKOdpx/Zrp3B8H6rdjMLjTW5r1JijraiVILFsF5MOlNmoW6
Rmz282Z3qmiNPKZ6xQUwQ2ZEkfpDvfl9sOoY1rPxRlhzjL2nOWqM1cgjKnH2bT58c9fRSiriEcGJ
BHqz2ZDlbrLR5mROTdOe1vZ0ZE8/5nQ6PUynJNj8zso0Vxu+Macj01tsF+OxdVnQ67/w7/I2vPFi
YVmedTH54HnWwhp5C49vTL6lVbPwvNUV5GXBg6Y1cazJ1hqXhnWxTMv0HMdJjImFpK40t6VpQcIY
89rjgc2L3kz6jh5vMN7/WBNru4VWUpre3bhsx5ct/cgLr8NrYerA2wopcHHROYrFxZNftra80GJ8
GcthYRbn7S0OdONZlWN5W74cCzX5Yi3Y7hY8Bws6+WIxBlYxx1fval0jy1txlC0+eZ55XdEium44
JZxZojf76CbBam/DTx/mZeXReQKHgv3oYJ5sJxZP/W5v19C+kqETdCu3cE3CMiZ1KwzCZAuQ310I
5QEfIsR2ktvL/8JqXAh1biE8x9WKq7Xifd8GJ93kBGwtj9d8e+BOuNeNTrIfT0do3ExeV9plnmXO
bcMQyGR6ONiHjmnbh0Ntm6Qetu/7dtti1yPAT7mwBrs6efXTmHLAtuQikolMD7ZtHHKfX7cBnkvL
OMRsxj7NjZ6xM1zXNfDiOxweBv9INwqeZpfk2i4eHYb97YoIZloYfm75dm37rDHzlBkbTvkKW8Pr
cXBKfgK4q26rZ85Uv1rHFwaKempkz/qnet0tvMdxWK0HfJ1d3kQCqZbJ4ooxndH7DyF2dPS16ZGE
E5j6HzT9ccnBSCMZ/TFON/TeP5qRstP2gS52TQcr9HUTXDu/dD1/BYGopRXRkE8D8CXYMRitn84I
JBT9Ddun95gqzsfOh3foaadq2x1gSpmsKUNmaCBmvcDOz81ZcjrIYKkxWJX7zuLu00ySMqK9R7hP
jRsz/aMCKTnne9JBvbPuTtrD5nD7bR8I9LG2QMnlIlGfRRvCqkNbyf2QNM9AnEaDs+Lc13mX1wyp
ZwNLjbbiZy7QWWd7pNFw6o4Suk8hQ6n7zmBMFeol87evLz6jxqH9QEfp5euvhgYTjH0nmJOfMkH8
Ma0XkU+9NaOEYhLANdocV+FUHbUV5sd5H23cRjFCnfUusQ8zSkqJa4KZbGh9QnOn/9xIncbM45m3
ThmtXlI8tmNCHgBgaultZMd398H8FwCEp53DpO1ibIrA0+KLc0k/iqZtLP/Unw5+IwNHo5yBLEZZ
9RDHhyqxSoJoanROimJVpxZt77N2ao1wO6aTMoCoCRE4s2ijlio2pdagZ38AXHW3DK0EXzT+rXWu
YE53JHFLRwnsDESNNhwJywULEOwVMdQr4SYgLgJMYzuHfwL0diHTuEEn64hDDAkLNr/Ii2FpQRSi
V0FFVcEUuKWueiI9wCCDvK2BRQVlvUdrO9xkPQubTvoxdnv+cTsuE6SuvXXLnGTjwfpuutqmMOZz
N2OglJkNnAjvUWgOAYp2Q/8NEchTN5CZkYRBy8PDrDTetUndovU8DZGp4iqbNRVKSoehmh7ZVBuV
Is6sFdTSQ729zGn2rj705jCcAnWYBBttCngzLtKRusx7Vpk6n45ZUYtJkvTD7/UYyAetvG3Vlzwz
q9nbPdZmgslktCoyu0dTEx8bcqAhvP0bjjTw5CzAqh5ZE2UWZSPZe88coBKnG1dgY+CqDTSoBNLz
7EPHm6aHbtbrgmL+DzivzxDAjt1wtmh63awj9XUHxhFugCwAJnWYGj02cSbCy9d60G54O5LzWPH5
/bDqhKncjqZYA3AZ1daYpqdj2ABT12gQlmw1LyvMbmTJRwTN9oBK6DVDfdFvcB2mGGL62jxF/rCI
Rrx8PAP051w05Oar+0SZK5f2ql7Guz7HSea06ixBwY5ehk+vboWrevzaYOwQrnqQHRUn47T0JypY
hmr1cMJ7Du8NU5DcI7auYOh/A7peMH6Cv+q27uweDJH4rdci49uHl3Zi9TODvOrF0ccGt9yEJyST
/qHS6I7lqRGS/IJNaZYKOwtGaGq8EP74D9RFbyiDWGwbvbfx/L3taNZRfEJk3woQDamQpgtVGFhr
CM1XbhOI3oqTV1ir2MSrDrOSTERZAARa5vRbzoeh5gFFvBs0jkqvG0baKD33uxbNXFXHAAJTPjI6
7/501NKpSepBvulh0vxOjdZCo6ilF7svHRUZBsUXfV8q2Gl//T6E19dZhxZ6DdatRTTvMwE129B9
UMBDKbNIXWObrPzWkC6b+EFX2pT0H3Ol+8sSd5vO+/fRtns0OUs7oHo8vdf5/D0DEyRR/zidU0jl
Qw3C1qCbUWRLbcJNXuGb4RTkiCwPBfuhYU5Ptu88u6MX+P5rnrYmlC1aY9QPN/7YOM18Hm5998qG
mSOXV0mQJCG8e03hps30va8zJ6dDjQKdhD1zFJxOSredWWy/kr6LZX0bKVjDITv1skCa4r/3LVqr
GJzEFkh3HxfWAHK3c/tYKUbwGLSR/lZWENsDegfYaRF7MaYhA2UuYs95cWF6jorsNrD6oir5UIp8
jPjyPABi39VpQsykszFk1RRP+3Xjwlr528uxugVMfK9vn+Xjtq5vgOyUCsw1qobHavjGfpbY97Fu
TOp7oN+fdOnXBl5L8Y6l3dWcorH6kaWmdie1i/d50HLb1UI3P+no+dtlwsamGBPX6ewH2IMczRvX
EEZ+yxt0nPS9wGXjSBk+6fV2vNmLezt0qGkUjEOwQJjjlqinVu+L5zy7Xjxw9GTIW2hPNwLn0q0u
LiFw2G8Wt04EgzJ1jvBJFZuI15oWu/g33PZmqqtd2/5j2Rm91sWyLzPTJgOnRqK5KVf55cjuSH84
Mz+Axz50gv4Akrf4hGGai4cr1TNmnreEkRYkPr19OXvBV5k/A0f9SITXRrcxN9FziwnRETYE3Z7c
gSiiqxT29qseR+ssZ6dmDPXste8CN759JGwjBcrJwGjw7cMnz8fW6Ln9mPf1F6VkR+tcMdZkKOD1
sx3sIQvMEa8tlJkOOaTAp2fL0WBOVMHXOOWF/Vp3ttSIwHRZjkFRU9jHcwNUiE3YFnfOiNGdmNxj
mYKeVTNoXTNE0q9GOKy2NmCjZzs+tc+D1dGDFTBScC1dPbyH194PVtpPb8ae/PRuMO7XfYYZyDm3
2xhHHK1Hb3aDw/I2hgNqC6xXN9Vv/ncfPVfx6tE9aXawyd/sKi2bK9WLcKbBfQiz6u8i6FkKJ9uH
PQDFoEjssD25N06CchIqAU5FGh60RhdWAq2ulKSIWwbz0SEwC+Uxhq5dNiLVigFgUo+i+unqPT7I
3IaBcft70TwS/erzDyuJYvFG82G8c2tApwdgD3BuYHbuHgAvRfwpX2NhppEZPc3uJqRo1PBtoNQf
FHaomwoXqRLn1felAuOprRCxwrYfOzpOeQojBZlabt81L86cD9272P7gQjd4Wfom2rw2nXJzG/XJ
xsZVxmi0Mtu3Ervzk6hsL6gVaWvb4MApQG/XbU3Kb0dOOiqEp8mr2SkdcqSbGWk6QkutvX++SaKm
hJ4mhszcONV9xMdu4saadRsAow61iTha1SBfmtVj1nt7VGO3/HQHXssF3QodTI8pwhGBQko59e22
f/RhqmDhw0wbWueMBYXwRGevel9KXz1eq+1r8qRzCMlmndI35cVxG4TcCVeash1zK04tHEraCKr5
TIYh3HtkTOP2jGZQa9PfFwz0Oi4/FyiceArVZCqhCSsfxU0Mgybkuso88RKnpLdLTd2FVtBhiKNw
trErbY37I2UyoJF90fgJeC2qD6Q7pJIvdDkak5swj9VGkpL9gb1kWPKzk4JGB0aoT1tHELz6Bkeq
p1jZMl0Bj2U/3kosgCnP6G7DNFcSQ5tr8xbJpkk+BnjSDwxtuB3jRms4yESSTfQnuC5OQC27NW1R
WRTj+6T2lnCAZ/QOQ3pefy8c0LxfUSj+QszPp7Vfbt92eJlMUiMeVo4wtYcwTOhWG2KM0djJ9DEM
FPc5FCa2UE5vw+CU2wmsn9hSyJ3I65g9ccQsL3dq+oVr8HDr4y6DSch7srsCN9OxtHrDdd/aIZOE
JdLx3s7fET6Y8Byh1cMeZOeHgxHMPnNaVjba5Dkzhr0G3dvNvQjVAQGrdWN90MSHpFFY0NXtges0
UHUR9w9xdKPfGA+vXeOHTNCFQYh4RVqa8ZAekpO4NyQH0B1oTv7ldCwRLCBo2P/EjoKc/odD4rcj
REt3F78Gj2UwRAnGbysU6ylQZs8lDbEg40Me6Zv70JmQ/77twoc6Y0cOo1LHhc8cHBd59uiag6Ci
iUfpRlji7xxPAjx9chfjUfsxK26LEo9TzvQq429k5ExgPxzUsH2Lb7B9KVYD2ip/NZBQCbjCeCPQ
rsjNaHqmTIgfZYTWttH5fXfcYKFnnpZSeOw7hYHMATII5XdrTiHAhPFfwKzfsBX7EZl/hQiiTUfJ
vB//uu6fXRtnDJZpsP5BOgOio+AF2bFhptFCdUi5vy1aLYMiPuOMGOuKdvEP+mPbD+wz2Ls7PcR2
aGdmPBlDVB5d6f+5mUtC7AmhBP2OdPgE0h6DhlvXI2A8DU2wAkRITssCuAnty4Z9BtxC5IQ3Wno3
e7q4tsfMTGUZjGV9YPlk3Nzxk4jRnd9cLtXkRe2NkylIwlPqdHNzxI/f3oWejQ7bgPQUu1R8K27+
rzBRNIbCCnKxBDXhN5HI89dJW41q0jAfLhUza4rG5EiZVgPArRv1rVQDxj0k+HQONfj7TQAZFf0N
879+Hn/MimSGAEPZfKCOn44dGwdyUSZwK1ilpySI9IDwVkT3ibFjkNg9xuOqB8YMzyLYKjBhdffI
4oUg5vbWR/8+CeyWeWic55im9Zo4FqRM2MKX0jxeCu/5qy2jv+DFsCJDZ5ey6NtDHKDPbA/m2S8q
5w0JCRsdpiJ32ATQnSGBbR70Ajm/NGNh1Dc2JFSL+sXrjEUwoI5RB6yiRTxL/8DkIAkhv05/8k05
eS2aSb1KF+tw36FOOM6JJnRGVRMwQYZ4fPsCg9/sB6405AZkowOM7F0FYQvMA+hhLxu4GXyZ8b56
4JXswy9XQ4MOSx69qadTSMPW98NNhxHtLZ8ZvMveNPl9jRlhN6Y1qF7aS2XZLEE4g12oA3IRzDe3
HjzmEGD4PWRiEOnay2ADbVYKDVAC6deSFMtQ6MfqibxJY85f75decUmDFeIAI2UxlIeUwHL+GK9L
EQ/xo7zTc1wy9MTDoAZyhCG0NmIpe9zfX2T/Do6/XfWQjfLunPlPVXK+N9cehteDN6cM083n6Niw
OmjM34GsaxUtEGFRwYpsBIqpg+kB40nfOxzBEO5JNgDcLg7MJM+QTYWYKO0zhbEOSWjg8sn8eVed
p8W0IrXZNDtSBk5yqOw7g9WnfXfS5OfBDtIKY2y35sccqKRibDiTJLGu6VKtfKpDSTt212sb9R99
g+Nv/deBu/gz+PhcHI1+tiZ++vgktkkXATxI688lOEG0uI07EA8SLwjH9884bIN5WCQWmMPSOMEC
PkU33WU0qFMkzJt00tBNAHixbYfMQ2s0dOu+o14fqVv2zDRHwuLgkYltJOAHfW8MKBVKAJtWQQWp
iFPdN5qBd9dooOdYg9MNtTvBgkJP67hkpiVnRRnpid0cJ+9w2YOHBjGB+xs6b2mQswShlSMTOVOt
FPbtBKcRWlIyGD62N8AH+MgQmXDJ2Csrtn9lqHAHbHMHPih5HAhb2DlobbcjIAlDx7yA7h70DZR2
JEg/A2IYXJgrSVPffx8G685Undyu6k8U0XA+euH21cJB3iygFpBPv/HGw7vPfoLRoBA63c/sjTdA
PdpVtN0R6cB4Si3sT9qwymg2q6a2VudRlwnl5udmA50rDfCDFd7c166Lq8fNZaLOA2vVPlCgMdiT
eZPTU/QB69VYQywI+Cotg46L3KrK1kgnJx0U43tEJwBlnz2ON28UdJTk6A9P5emBfLi7EhXgNlwP
JlHJIAdbZfuk44f5E16DU2UZTB/kz0g9QQlEciJOi7RpKNEKPA5Hj4JxQ2aC+aPmsCt9EEIMtjms
poFDPqR02bGsDhRC9JgawieZC8Rtm0QO8gns1QNKP5DVzWdbTLtonah1O0zKfnmf+S/WILtOj/Y1
7/rNCKAxBWA6Xvb+i95LMpPBTzJWlq01lEKHMfUrDpljbC+1S4mWbYcVjIKoDh24T7uIcN2wSVP2
YLNXDPPYao4Se9YxEhXr+DgcQU+f9YyGFV3DF84MrUUPAXebSxl3kC++nPSQw0IHqrzrXtDRbS1C
Wxauog/kz/euxj80nkfw0kOl693qbHxMgQ47O33bXtOwtk8noeggyVh9ELULfRpEegPDxALJgPHT
tYk5PHTz8gv8NDiA0v1OnfesWm54PKE/e3fYJzum4e8ic+5WphuZrovVoAmVoCBVmc/n/s627ekJ
Iqk8dVO5H1dzbwVcr3jWyi31sew/hhh663/H/rabnzLMOzs+7CQKyNRmtkujntT6wMRJV0FQpi7u
+jyuGdDuKAjxGy9jJjyTCihsV4U+6r/GT310Z8zOJfZfONbHdjXBr48+por7FijXx8UPGGtricko
d/pMyzD7T5qDFl1SFbOOu00xw4NYoTMVS0VaHJgRHBzVA7ekt0sbHVd9ngARiH4QeXP3r/ungqFB
0sVtRQHaJ1egi+5KxsAmDG0IeQx8kIDeMZiOI9RQ6bNXNIjkmajGCMWkHjCNVvR0pBW+ejC36SmD
UTnTqUO05N3JnujXD4wCh1aiwF9CjvmywsZjlBC1HcgO7VRmwTMgfYABGK9JXQaRlMTgfEPFmkES
Urnv8Hs+rUI5WGIftgoONrxM8ChwpcPJhsy4tPMLsx87naH+kV5zn1ZwBEZP8Vyf6mlyIHxS6lX4
diLG5ONw4FXLUDqaJuUzv0SWAS0+cImmtHqxPQggCpGY0bRGewh3KR9GgE24xqQunsBY+BZw0Wl1
5xagOP+CC4UrkZmIHA+sHsnhc9wH682dR2cSVPiZGpTm1OjxVAV+hjVxKhMzyiYA2zzaxstm+fhQ
5euh2d9nJ5Du5ICmJAbuQ4EbQM0dftrDuPR5vV4xOjTUpf1xBkkv954qiAnXr7/rbI5OtssPopUB
DBiYYcI0DmCkJ0gRQ6yY/jECV+he7xd9xNkvCicLHA5aHwGoc/sAdABPF170xyQWlwO4MT38w2BB
vG9n1Y++zedMXDgSKmfwVulsvLkByVpktTBTlB0TzyHGhiZDCjmjWeBtgB0xThYkbIxeM56TYtOn
YpkdlzlzmlcP5ogVE+YMFnR+Ub1Ncmi234lqdS2qrFI61UOstcHmSTnAaoguL9zVaF9j9P6HoeX0
Y7/mJ+aEAgsID67ZSb6eznq7x0jbhmOgFhaOcC7YRR4LBjNAfPuLzvpf3XW6f/d9SIeibb8uccPe
HZQeRABwgg+EmVN6ARFi6gEzF4ptNn1bmGY9lq1RNa0W3W3pp3NiL7RIaJ8XCAmAFt0tmzdVd/iw
uldoEGllaph8FFhlm7fXtMcuqxg1NBx44kKvhOcJ6k4dzypL1xV+4sdx5BAPukNIJ9lEuIkU6/Dp
EP3Vm5oOyQdob6prFkPNE/s1VJmN1Z4/YQ1gu1L62WvLOuWdM5Y1eEZGw4tiP+OFuDNKt/RRCtE3
Aj2gvM0Z14xeKLH0eBXgoHnM7TCcKGwsjYqJ7oQfRqo8E5JSnY7fuQeE9XjYAZYmgft5b1TN4qU6
TIciGeBIApdRne3M6jEn/jNllbYLZn7KX1wAWySgrAQnefewXPKyIU36Erd8N8msVjNrZcD465jH
EYLgedyANm54zgeK1D7XvAbfm7uXNw6Euq+ootCsCLsSKmi0X4mt5j6EP34Yt+YkNLzoILC66vjR
GB3kuxjDhOaz7R7baCVfuJLTqoDuT6AhiSVNwEIALhoeHmCjNws3Z0U1jw+/qv3Bw2/zI6ISdBXo
+aXXfrt61yXP5dtW4pVHD6Wk8KGRAcBvhUPfNSFuZ6EJ9PWCZfca1tGw/bK6P3nMTzzYI3acjZ/i
DUe4eQzWsTpp96wY4pxqSgcSozHYdEjTsSmiaYlxFB5RUJ89bIhVOiG0NuH1PwAa3EitxupYGT69
0vp84kmx7YDQU/AtM9pVTOor/A+H9ESC1yucrjpCAdOHRXIjRFf5tQzP5dvsY11OAdwA8I+L47iD
6w/JFKYHKDPviwTu2Sqc0ZIKoc3OOLseombx3mhh9BFMek92chSx7KjgwHCpb2TEi2JOv6o3DxZd
bJdef8GEjjE2NKfPRDhPn01HHqDAIjDqo+DyPMHIp7no988JSY94w7Hd6JTBGAPBaWKQns+ajKe1
G5yfPwwuodmle2AEyJzxdBiGEw1nCuhEu2s26Y0ZL0gfgf2PbfV/HJ1nc6paFIZ/ETN08KvSsbdE
vziaRKnSRJBffx7OzJ3cTE5iwc3ea73rLZwtZRAp7nPLLg6ei33kvQ4ox5p8+n6RLDXqUtXMrdSV
IYdNtpOQIUKzq7c6ApDHdJCoy1YR9gW4TJn2GKZLyBdpm/B/6KR6r6NHZNdyI2hecOwU3+iCC8xk
VBMMZkDCkh8cjgi+bmKHv+ZhurfjkfE8bn4QgwnLBKdnhgd7ccD+ZUxGKgid/vz2lGiJo0QBe5eI
HeGgL2XdJdAVjWeJgS1oPwrSCc4SIbv6A3iFkJKL+wHMxOGTDRs1Oo7aL0+c+BqHGpuSiQ0Q3QY5
scMZytLbtEmaJT1yR0yToq8vqt8/b1QTlB7UEYY6cg9p94YJRrljKkWNHOZ/IAbPdoGjia45C9jk
YH9hs8+ZxjPgXY9SkYOUHyJG7NBJgPXyFhgTQwMmlctFjPJkFDCMNuQN/TBqY0aESM30fRMMhgub
pgdKgTiL1Uni1TSvjE0ALCh7aAeUc+08vtStAdrnfOCUO0PlZ9AFX67RECU0rZKZzqCPTCW8k9mh
Ueh2QV4EeUkUAfNEdkqraNfyhVQ5IujpUOHKWhoF+oXT9TflrHIy0qEuweiY2bhCvarjkEfl8UTG
FDguYC3EsONCJCROOYiFere6vQTPSKjcLKpgRaU4d4jFFdu1+MUnS5Q6VElobiAQCR6640pgPajl
uLJK0y7w4idfvQxIyZJZCA2JyAFIQaKNk2mp318eY2S8kLjEjtf9GBrOMiwXCcNpzPcAuPsTr4VZ
dr2QyVr1CZ3uGb5ny2hiv1in6iHXXW4K/pCDnZVLW/9BArZ4H/gftworq2ZO3f//6Zm6k1/LcB3t
nJy6Aab7ECjKGKszfo8NGN9IYCZO0y3J6QA44CuHNl9ZkUSnkC8CjZATm2X65j/RFvXjWw3gWorF
GfEkv1Bx5hJaE8/GZQV4D/+DogkJBIIF4Bp+lY6ZVceJzJLjPuZEzMe5jkp5NUyX5IUw4GOuV0rs
tLNE8hj8NbnD2uMmKN6uIdis/R72LRphRn6f8G2EdTunxGMC2uCclqtcOmsyrDjVODjJhWoan4EP
WmIFfLPxM/LPtC3EAm3w6In5RjXhtX6j5tWoaLG0KFnx5OnYCPnlJRPiT+u1YLvM6vjHDyNtDOS/
kP+1DKUNi+MrkjcJ7HC8KrEFzByOLA4OpEDwKxpOkNx+/39UM5r28GZzqk2Ihtx7gstp8OlcjhzO
IXB6vgr10mxcWILMhJUPzGiX+5arzgVWmJu9Z9xySboUxFCJwxcnXD+nf2OxD8L0QV+JAvfCUrLH
e6LwYBDSNWM13t1A38d9tnBKGerfFBQKKIXIRb5pBosFXqAOZ3yxwtk70qxYtjPZ4dYmnTZiGIH0
kKNItQSmjWyDLH+JMfMMFRq5uc/8xvlEuDO/KUAOwesPu3rT5rmbLxnjksJqvz43nhaKKGjsB/I1
HMwBM+5p9tdNxxHQJ3j9dbeSRMjC484YX7kAjDbl19lGK9m+s7kSL4cYzoSCQvC6EILpsqjhh2Pe
3JGLPlO/wOFQw7KkKzanMf2Sx4I5Slws6A/EjtIhUZpI9eb2TJct4kio1jA9uFfhxp/oyROd7n2c
TI3R1VCaaxdCMLgvE6yadE8OB2rPT0CmOwp9wtFM1RcbFjw7D36oC5ikXD1eKhoP9Ua/xtHC15bI
3dJ5lw5VdixaCmfIlwzhENKpZd7UL/2LW93kzx8zCZsehFlfAyXlgZaSaFGgsIbFA6KGkjm1pMMu
6e24xqLLGf4uXzHujrzpb+2PuxUC8LO3858BNmXAvRZ/s3qobtny695ud9TH35ThPYW0CAW83dFf
spO/zwIHFxZVQM2c7DVOffR8OPSRijPuKBN9JN3ymkbe1RdXlx8Ao/U4BMEIIINAtlmfPLBZ0aVa
eburz3B12XeaFY9RT6jwNnwlC4w/7nYZ06zJUUN+9f94Z/T/Sw33B5n28qWiNb7MpT+tmlKm92cC
Iekd8p+qssT5e5sCmv4mHmRbADt2L149V4CDjYw1EiTVzik/i+pUEidwcWE9M11iS2r1P/A3hcnt
CbiIEJpqb9yh/giB6REDDLYnIZacjf3u3IgD4AwT0xvuOo44Jl0wc9ixaK/I66L0GDsL7UiCDsPG
S+7Qer4RQCDWMa32lwEmBAfFjrH7v8JtYCtkH8wg3uYES03BDul6iUGiK+HhqlMbWwCLYyn3H4B9
Yio9Ccls6vDuu4rou+EUd2MuFa+SHG0QXejDJ0l3HqcMpBUi8fiUbL70Q8X4PrpfqE7y/6gsaXB5
1WOfiEvXjp4rZ3LBFFC3gTgJiOJiEpCl0Igjn5hY8Lnf2xezU3lM5rsycfxmeM7lg/ytO4xl6Yvg
U2fea0nBS0vMJaBbAoGttyPIiWSbtruxnnToMOTqJTwNBt2EVtKl01vBYNGO7P3wx9n2kX7BZ8gh
f2iMnuGdsB3ih8KLwfUCXsc2/aWxpfOiLVeJEIKENNj99RFTIMM+LJccGmgYmDOj8h9CrjMPyqOT
xKnB8FszaM9/Ee7zUrE9NJFfqLNc/Gp+ZZVaYdMYv3hCrHlWXpYQcGhBhkd6hqPCL/Kv/lq3OBY0
P1wBs/EakArllOMRVq4ufUgPPrjmHEMDg83DujhQhW3zhvMIIBNCbM2+yNZF37b1nll+Va7e7dwo
7rGMbF1DqVLiAQsawKJ/uhxi47nXeCaDT2FHh1iKK1I98X+IwIvtZUSVN9gfffvCYkNayBxpyl7Q
/9P5ENr6NTUOw57E7sL3EToQfVtXWyJNBwV4jTUnXQ9bARK+4qRWC+gx6g9x5uICbXuPwCRIa2Ke
Q4wEosu6h1bNKQZ94RnKFVbRy+g2qdwG/j1jYUQ65cxYTSipypkscYUfpp9v0TlbbMHM4JUR9SN4
wesxR2nDutxiRvVfgzbus7tcuTbSrBBiO01WlxWksMLnu3rOobGc+HG6T1WP6l/eqpvsjX12n1w7
RoUIu0T3CTk9Wle2GvTfJfwzaEQcYqArLtAvPcvHFnbykpy31QQ5zSxdCfPMJYtx+baTYzd/LRqP
0F+H4h7VJGZNY6tFnLiB4FXbjt8XfnJIHeoFyLqZOywQOk7DesOZBn4hnt/lxGVFG+dp7Jvsbmhy
RiV6BsPJOvwP/eKEbhqmaMmGbD+6lwlTKeiHhAYZAedibc5l1dfWiYYkmpNY8CecyvmDl0ahXh/G
+E789XfUOGzNQxmKHgNz/on0jmgs0gEJNDy5WFHYxPjvUEEG9fCfCOcNBw4HlaRpr2Lud/2zhzwX
96MECjKXPOwgWomY1KG0bZgIguG95zBoFmXvsUexNwQFWzLMB0QBS1XtybwHkYV8ZUj+Qz+W8U6D
YpohHrlgqvu0xItLRmND6y0X8DdoYbSVSqJK4ggKWUAA3Uw4j/UdItYnPUB0KQYnqZetuGsAf/AL
r+b9n8gYWKXGLTdi5U6Y2on0ymjsOsUTTsmDsh8Wi5QDmTEPPibVIpc3QPYKlbKCI4MlQSzQ/fc7
NIi4w1PQbwgIIR/xYeED3zPEwP4OCWS1ged/MajDneI4tNMP00mGRt2ujWbd4JvPNaOCzwZY4bMw
kSLdJDLUFpssQGp/IIbrrN4HiHvMRTpLMxca1K1F/Q5T1VE30Bsuk1kzVgnQr2FBkO+wNwCc+qkK
WQGvsoJprb5oHuTcEXpkUUiAskqO4g/Cz4AqkIEC+RHtuqWtLMiSDmSqdE0KJXV5QcBBnfGBeKb8
AcxV6JLpN5DyocPi4JjWf4ZPiTQ5MV3IHaKCmDOPyiPGJNJg53sGPtBzvzjJpYcjHcCcQZE4T9Yw
frsfOIFwduDwiJYEjClOzuykav8n+AP4Re7r5wx7H1zJrCf0uFN06MKEnqOZvhhf+kVI89XRxaA1
oyDYc/a8FhpFGH/OitqQ2LRXMbYklZ4vms9Qbgu4N2frNJG9rym9bEys7JctLCiJ2UHZOGH3ZWGF
3J5XLl/YAv4LhOlcDQJwSwOs9++droUEBxf160EhuUsWjTLS2KGpn5ZUyhgNps5yPpuhEuZOvCwn
8CU6bH9H61/BoaxsQwavAqduv/psizsqGuNbvRfb55q4opmPVMJ2t37KtKS3sK5eFMjr5a/kzMT2
ddJOaRP29NQlPrHK0ix3Sn7taOeMkyKG8FOE8Yi2IjdxGf0YqvW56cjH5BmVWVssmAnr3jCZKcfL
t+Eim57cqY8ez4X0P03yhTdlDGo2BeeWoSEuQdJ0fLLiOVM9+YcIugbVDkRpvBFSh4KdFNqF7nEk
xnsBEJlZIILNn64NOzDt1GQ5r6gfBBDW3wH0FIw+lb565X/TN7Q/Es3SeOg9zRABGKvmtYy2As4P
8wL7KtGvLpw2NrikbIyYIHi0qUBCSmiHVDPQSw/VD8VRLpDdonp0xLS3bUhikr4UJTtewWuzR34k
7t525iVb4Gk4kE5kPw/FbdhhAUq03qpdCVb6hdebc7EV3U7chlZhCkV61h2zH+56JsNzqLOcYdv0
qv1UENU3+dfrpyL1EZkhAsi5xrxqml0bSpZu4krwdB3cHCCB1C5g5+nhO6C62M37SiDcYaqb3x8H
Vg6IWO2ZseWflZ9zHHSXdcXAEGH9sNVI5vHrqxQAmMU4MR/1zQMd/UhQ/xNPD32uMCTcQ83Lpgdx
4qRfwEk5I3qESJ4SdDtaaii4obqfbCgk0pCpPyjz8vWdLuW7gAlodiMWa1YAqzB8w6KOKhXq0ko1
fJTIr2O8VyWrWoOYTwLRkaKZdh9TAhmfvBd8lPrllBOGiyisn3ocEfildbO8DJL4t/XgZjAypdF6
wLCG/hUqJ2PPyY3PyF5lFgg5i5YFHSZMti8BhMMk7x5/z2Kn/cX5wjBthlQfxKAq3PnXtT5m1+oH
6kM/fYUtEVcWIC2SB/p8W3QgqY1uX9RMR/FbCDIE6i6InIKAmx42w/ti8N9XCtTqt7+ql1X3zdS4
wgoCxoYm4hcUY+81Z2BSoxEPhciRtiahurS/Cu4aI/oPw9lEvk6Sy472WvaHAAnFNxA5ZQrzlbdt
jBroFGvdwYlwXVh/5iVovznuaVPj/FgXczz6OMZDyFk1heeKWIJ58c0nOKAQtcRTBrGAtgW+Q7Iz
KEk2yS25mxbwE0BGygLGIyJKps1iYsCIULEcYWJf8wZqnKz++GPn5dIawlM50ibeIXRWjvrVfGWS
83DS1WtDmfm08xUiBYo6XHu22IEoM5xEfsf+n5rKfTGQ6JziB8sxw4KeV0G8RGBLc2aeesQYD/4A
7MSPDwqbrm3O+SCab4QixKijOb8aLle75N11LsINpNsTPXgT6vE6wph9LiEg7NUVqMmJ4Rpr0+IS
yiSjzOCmJuETUTLLlq1w9PAhYG+P3yCQNeko6Et/o8Fj/g8uAVYOpH2Jw8klNCp3jEdfq2te28NF
dZPsXsPFlpK9DqwMPIBhRD9DFgC1OIIZcnkvTNzbcsXFKXrUK3awRS3h6ReUnmTxdcVWA/5ixjlM
I+HUAT+I3w+Ejp9kOcT0QHQKhXXD/N4qXLkbNZXC05LZRPA+77emvGxilyvw/EovHl6NfJ4pBJZy
UV+z505/04S5D3FH9TErl81aJMRMtGP1APpV7dJu3eg+VKcO/yzRwyQAK0pGH+kZJUqZ+IwCoEy0
36N4BrbJmNHHpIDJCEwMPKv0lSS6Gk4rkPlRgWRwzGzYpApccUTyTWBSwD32IEPPO0jQAIji5SzS
rrGfg6+YS0rt6GJDtBcO0JJutKJVyPUblzBEoyPSXhz43GarEFm1rzZSUIeS+8GGYJk4lfsCEDlc
Fsq3sqp6C3pbGs/xb4EhSV29yYiu+LgvkZU8zVaPzn7GTvOnz+ByU2DAiBe2BtRTxnZi+IavR1F5
FntSo96Fh+e2FW9pCRcYfPioJHgqvEhg/SRWvqn+IpY6XPVP6aDu6PQZTygyUBDCypynG93vb5+/
gnmtBuFj9pQPFQISWQpV4PVuz74Iqz3Cmm3zTFdsj+ovkarEy6VWcdbGcKwGke/bKxaftU65Dthr
zHMY6hDOx3s57l1jKym+WL+XseIMgqUxaQgMTirvAoXewTkcsAthIPPxVbSbLAcIYy+MPSzzJ+O8
DIRN923MzLUxYR/KFzk8E2BK932LGYq74iENzdELdAoHQoQezSKOF+IflJ6OQHKPRzPZDbvp++1I
UGEptmt+pppW0lgPaCJrjey5PX7ezFSAsWDaoRDfveHZQ4avoWCwYeCmGWEL0QefdoEkI6q+mPg0
3NuVT6l0gcjG+Us9UEruBEMuXr0G3XTGS+nWZmIby+gOy4yU3igDIWachASLCd84yTaysAMb3X1u
kUJs5jo7xKYDHmhObHNb/rWaL9/AmbP8gejiqF2VagtqoShOZoYp0MZjSUFIJdBT4dI7w/RVrPqJ
G+ElpEGnv6YFyvcfHW0I/CNKapf9RCQuHb0IAkMUWLBBpTUq/NeZEcnk2O6xbQRx8jpAdODENTVy
ucgW2pqJl2opvZsFxj6CYEetla4J/YZmSmsp2+AEpXvZyrfyLH4BPdIpfCiV0RpCCgVGBAlvbqBu
/RnoFm8H6qynlWMFiRYpdgDC6csonCEbbllp8DCYcRc7A2bnKlHCT+MiYRkzjME/AM3Dtxuvss3z
DxytYCZ+nsyR8I8GM8b8hfPGFWOtcaoxIenXygy75llKW741YboD54c+/kXr2K9BMF/ux01vnIjM
mTDrXiUERfkcS0IAeppwW8J/QBdFjYH1DjozbJ2mQKX6V0pvi32/N7Ym0WIH0IqYPukW1JgmhN6b
4GgjbQos9LKVoMX7VMWUmsWY/zyFBmgMXEzk+DxBD3AHB+jMCkmCTiQVFeaaTUMRE3w2zsknM4mt
H60Dsvg3bhoLjnFoUSw67hdbO7AGgPYpM4v15MiMm0sL5pYiybOVdAko+8KU3pyqwkyRCcV2cYMF
1zVcxt6f/eQO9E/XQaGrFW7uUJNtwPeJs0/fo4Axx/wF8huIExZ2QH0aTCAb9zwAJNoVUUIO6sso
AVCsY530ni6hwo3AEKa/7xnNujjHuFPGtHlK6QFL4r1JdyxvZnB6kGxMTrEVIv9ovN6gnR8PCRLM
4G8WOA3HeKwcX1dO82YOjgfex6cBJzA5dzsm4LDgLTT5Md4J827T/8BaQ8gjyfjQxzfBcDusMhlw
Sk4T6JtjwrGw6A/IBrWTBpH4TeW/mczB0duRzo6/st+E4w0KzwiRMGKuXYZ9qNUctTUDDGAcNokv
Cc83r9lVHkp6kN3sgJ1E0NyI4gBGdlXNrVgZf4DPBqfCIYZQJeP08/M6sJgsEwUT9F1SNewX875D
Ko5eAmrswO7AxhfXJ3rEegFSGn/rK2YbkBlcyAAGZ1nMHwKY69Dhgd0t3VEvrvBfNYpewM2qLW0M
3d7n5gnRL65ENaPt7qbelBNeJT0slpHylGLvwV9fnAd69k2zA3++8Jjgz5hFMJWC8Af/waVqzTju
XJrXZQaW8ZhzTXbsGvHK4IZOVxPrxSCUVqGu0Z29LTgjEhZcJU4ZvpCuaWUhb3JRH4ikdR+0FmVY
hrIf8C22QdIgFV2+zZBPs9pJB+bmsQOCH+MYUXiwTrNyznVJzsL+LWwZ6oLO6DfqIn3JvZTCMf17
gPDQVa/kygWB5z3Vnff5+lT2RQK8cmav0qlQT/4vpZWDaRKLDtTogYDX3aLFPX2JcGlN87UsPSGI
Fp8b2anVKl3x6BTkCGM4vX+j1Ob2aXet6imIaf/gYs4uC097QRdvApLU7GYPLY273PCrEG0G5Rts
RD/DVGLWL5LzJYSgFSiB6TDJ0Lcfr/EQDFDj09ZdbsTs/DJPYFUugPZ/n7OrEWHFpxzaEH8T6Cqw
b5VTal11ejUGpdvswJo/Ul4QeD2N1yyYyMWz0GKpzzn8VtCmngJic+qGP2xJ9kDUU2H9tKFr4q8l
hrw+FoDDnTVh1JYewDfxhgSG8POLS9g65Xz6P2/91VNoII87G1CiZFcBKd4E47z5yJQQBLjw63u9
xWJng7euk56kCew0XhMLh3CB16mkPXfkWXbDj82GT6rg7UXVaMsclp5p1/HhJVvpMfLbPHxjJam4
qXGSyy/5Ej6ik/TcjhPjN734sb1Y40SDEBpOqGwTMalBj+kySBaYzrD9YTGAN9ZjypaSqv5jh6/O
M6BSJIbcFX4fNz6PAMof9+8EjGaHDMorXUh7bEjx7K4BP2+wuIAtZV/I+V5AuGgPwo3NoWCa9zN4
JnU9qgdtXiy13V1N99zKeGIxqcsXtH/IELlbsV76uIVst7GTxyduAsjOFzLXm50Ekx36/59uBL38
XekrXkWMZKuFb2gpqBq/E2AdbhBsmLAVXg0nSLH6AYj1OlllBFG4Ex9bsAQpKAMKF6cWCNHPDktG
A1CCD1nzNEB/4PUfKm3NbffvDfNlMWI2tgZIHyVuBUS997a6oBSJ2Kz3UVguqxG0wI3uwPnfMauJ
1owLujZ4Z17LMtMQ4cjnYiXfRq9wxvUj4YHJhDnxIQdWlSdde2kxHEHr4VBH+bhVi2YAQVv0Hqus
23C9OWQZeFTr8a6fazjtw6pGQuJpW2GbcJ5hXe7jb0z8IF5B8fSF5/+8Wz1H9ebImqb5U7wnZj/O
hXOXMm42Om05VMoxCHGF8g4JE2TRZRkiZM/utKXPO5vb4eG2f4/Pol3wIY6AMFGnWM2Bn3PoT99j
N8fFHgEG4dh0zEsJ4FGWJaM8uipAMjRHnPd4kR8QGyAvQNDBAnAhcy85DYF/0rkUTiCjrHi0IHbl
n21eOgmEkZm07b+Q59g65Sq3zLrfwzT7bpb6tXUff/VqGx2R+mN7iPe4/YGb+JV8s99OwdPWxUYZ
iT0FZ/odQ6fzBAKj7FJLwd2Emx7Wo96USQSJZXzOHHnXPlhyv6lznNlioBzmZ8K6qlzmoGpIazJ6
QVyIsXrxrqOrcm1X9ZJU6ROcdRMylsUog6s8bhsUfeVfs6oP2Jffcqd3B9wQyFoO25v+wZOWbahd
S+1cqX9K1gL2LYTKMeUUkZU6DHg/XoKWyfjWGit+ElSczIUGCiKgQjd/c5qfmGE1ZPo0O2ao0LqD
y/ZNueq1vujEhse8XgmAEcywJoGJ0vSLwjP94rUdYuu9afad01a4Cyi2+sWQGvPJAF6ZIMBTeuxJ
R+QHM9n6CDMzvCZXXKaXkU1dDgMYz8ntO2St0QQVC7ozZUkLvxiIjaOm3KMtZPzcOrpfwji/fbCR
RDG3gh+WlAF9/AWAEF4LbBXG3SralghfGHjkykoGrNIsQ3MH70nFdlZYnGhTWac9JpswEiM8MioK
bvwo0Mbbb80rKOMwnxGWKS4P5di2lFhF5TPpR6bGo+ukjNb8AjKo9wEgnouHCUWxWxFCiJyntEck
wsYerUKsYrCun6hjZ9FK4lxDxTkV6AV+VL+Ck2/YE4idpXyVaGWKFAql88IzhzNZW2kYgIMSfVzW
ePI7+Gx3F0zEQHRI71PXo1/Oe/ewP6jd0xU3HwaYpVMw9Ts8jNmnmH0067Wud9mvyejiTHY7b4/X
jvoZ/lg8q3gAaiVoJQPUaYwaoE7jXgmxjvAQsTnc0IJ8Ij9l7IQpHJvW5knHPsvA237ePNWv6eqb
VtnEWHqAfsmbank59vMOkXA6VxEn3ZvET+8J40Jb/2OcYbenJ3gkxfUcnON5j4ZFhpyqc3VfhezH
L/wY94bUisoZCjvV56WyEjvwuTv4mLFEoiTB3eeA0RYM0djt33ZTHiI9kFrnGUpbpJodmh7zZCrL
C4sOzXPivPzKRXjNfCcyVhLM6ZcT4036mXyXe3QM2SeMKaXN0DyWe2YTzV+1nRRTBVynmop+HbYU
0x5wHZLUBwMFG4k/XVq8qT/zQnayVf64d3TlRM1xoha+Bl9kwT+YOOiR00lj2vkSVxfllEbkACf6
EPD0kegkLz9Gmt/8iMwX8GlllArH9e2i9/tB2t30bstEo2GmRIOKHSzYOW6kf0nhFX/KLf+4fOKa
ZPcvVC44Q3Be4Nax+VTTF24cBOhRs0KBAxXEKzGa45whH0UmyCjiAHuASrcs7Hr9Zp9nBoxXAPRk
zRFgVJ6eNS9oho/f5r2tzy1Inv3YpSvOstrj8FUp8LgV1YMEMp4B+C24ndrUlkfuvdvB7Iid9kCC
dnPWbvGhcWBSRjGuTbNWHq9dsyg2wgtchtFRCeaRbYeJp8aLLveUR9gtMzD4sNhGqLSC165dsvTq
X40pd+Y5DCuz9URGjTRFyigy2oVo3T4cA6iJt0MaEN07OzLIOIUvHxnWAYeeXa/zX7fy/QsO+IhD
LXKEZfFxa0pQc55nyxf8Q7hiNRUkICEKnfFi4uHMbcjRCNuTidD4pvklkeABffme+BIRquBjNjI5
xYlWrJhq+0ZvEPJ72C3KB24iRr0QMTov+YnBhTnBCTgFoccQdrIXW0hHU3wO+LBjW0c4lNNTQUx5
OyPUgracxE+mYHbSLjN90f6ZFOhsdD3s1kh3Beg/zF8JiGpCo10/d2BJz9WEGlL1dHM+bhlVMPmq
eEAigdCwMIKH0BYAFbbVaAby3lX01KvR5pc9FfZoNc+xrah0q7hAaTgLYH5XcWGueVT+Vfbbp20w
MAFaBi42QK/dAjkjxSf559gC3wciGRmkrSV9W0DBpiM8c72KQwevrgk7krEZ7UXTyDxzIOcH1nDA
e2mYYUUMq4EBoCpOhy+RiR7jdlJXW6xiTlwLoLV36b+wN32tktJ63aRs8wLuJAk0QUvzm3C+666P
Rwrvlg30iZ+j6lGSkMPBYKf4TnbskVXnczQIwmz/qOfsej37krmWiUyv1tiVdccWnfv+OY/16YU0
vLnOLYAxAvYKVnGIvvswP1yobE2bQ3oSvgm+wzSeKpsjWpmXGMyD4XOrjDKIGftMhqcA5Drg63H7
DyV8eBjZTOxmW8N2eThmj/ntrMZlAtsAdqp2KXFjcmaYxbxN1qaKemrFUUEHgMtNtuHHcRRw8CC7
gBSG6QOTB4flY1ZzPoGHvOKJBCiu68dRK8hDO/tvSGKpBV9H8jTOVKKdGBv5q9evBgYw/2DYPa70
F3hGhZjzBuKFBQSVyCpC+kKqoYovX+V1kqdjjssxx0DdZl696K5pM01O3ZZoNoEtc1stpXm9L0/a
XAv5kEk68Q2uLoZ0wM+/k8ZOr89XkEousW/MtJHD4x6bekLvKCTSCFT52mqMSKkZdxr9bzOyb8NH
kJu2xJ+J/rN1jXc1vetNGhjtSeLsB+UCNaUAkyizmC3iRyFPFYTVRxlFAdSJH5k6E0UgYWM4JWso
WWbG92ue4K3OKCYGQJliNceHnfPPXAhqWqQK72l1VJkpsZloqDl4ObeOguskX2sMQMPPQj0YIDHX
7touebfzYhvjvA0nhoqTJaCOCQD65auT9+/JVQYpyNNdGzwxAjR2RU9PDjuO7XlYR5OrxKDlM1WQ
TlqS7pF52AvnZ3wQlK1erM3c7WA7osZQH4smfjptFnyuMKYA3HG/+OkyZ3Rk5z+ecAqA/XQuiKkB
qXZPWLTt6pGGekev5eWu+PhrDip1/MRJnt8JO86G+yVnh6BcRvCKRrv3zOsjX8vG+gk1bAhrLGZy
1qglX98RSC4ExQ2HRBK5cUcLGqSMZwE5iKZE69NgCTN9wXxhEEGlxD2BeTbM7PmnsN97KT9r+lbs
eL9uDC/6FWTKscaZkMUHQ/KnhJG65fSr5y8eRdt+AsaZlfVB/VM5xntnVD7ZQhf7ElN8+h9EIiSr
x1+yjhMGLtlwnp/EAHsV3oV0YNTQ8/LngdwPkFGDnZVZ2sWBixDx6bKjCfMUuUi5Ech/oDJ5Plzt
YV9YJT2KoPQ8QMQbWlz9tR8DGYr62j7k/dN06wuIFsEVALWsmwVxQMvq21AdRkIMR48G5KHfepWt
JofhLh0rPDLI5Eu9CZXaxxXO7cQtwMUQ5JINKjMG+rBHyHBEaB/LnwHj8/yEV0TZ7nO8jACdWq/7
3LTOrb+fHyfsAehQH+nziTavUKoauwmcEMqv17btDo92m3HB602t/cpyIOAUcUG6YpkLsXYKKfgM
ft7MSbzMeOPTxDjAJU+GNdyNWHNElFMpCZ1EOwOmwMPKKQGFI042HI5a47LmMXq1Yh2OJSUGJ8jC
3CfH+kwr2tu9xJI+ZSzKz6anC6UYoQ8T47HVtbrXsQLsTqS1Ki2gHpXwKtBfveAXu+wNVJdp7pn3
Bs3v4LBpQ3c/XCbfBffhhHkrM3bmnzCOR3dU+1mGFVtr4rTJqUZgMo3u8up1BFfqF2hq9Z/GB3/H
YtBH6/7fL0uPaLYdjnBJ9ds0fIsOB5jE500Hg3T/4dKxZc9ZjrFpNBZgrbGUZ2bAtopjLQ1+ET6z
OXt5BFVi3AxEAWf4Dw7/x+SbDTGztpyBqbUvHkQsftVQq7ctu4mdbiIS4w617iroLbpD+0c6Xm3i
IWPQVJzeY+VNNZJtHsEFwBC2EqyLx6ixL4iJdymkEowxxa30Xr7gdBIgUC1SVAWwD32ca2ULvMtG
BNLBQ7XixUs65PEiw51P8gnW1P7ox8zCxng0m7+cxCdRye6hu6QCVTZwBuVzAHgb5ZQhRAficOSI
cNMhO2J7wCBUgFEIwQPEcKN4mkc2s2euJwNUCtyTMOSjZLM7MFtG+8wNodaXFlNGjHiBM/8PWVnz
5XgyI+abUnPdLhgREHdky6RMvuZyIP1UbJ4ZsToPsEqcsSwYgEQGmG53J/ITb+zLnPHhUsUOGUjO
wTNmj+UWyN8keC6NIPUlt2IqT1bR5K7cweu+jcCGlHbMSOOqrYgPYf+BvVA0nsZp+AnRe7wYzcru
I4e17aa5o0WLmN5ZcqFIqftkRRZE8FylrrkCanGVAJdoHgXaIKf2AJGG6nuOXuSJqYc6Vx+hUd7h
zCObUZ5u2c4jcVWlh6Fc59kZ7IT5DTrHSPINzIrixeURNsPu3VsMRRRcZxJKO/o3YaHKmNDan5gG
ei9jTLQAOtY6i5eoFSGBWyB+dP+YhyEWw1aP/2B94GkExA+pkZf3PHIYbLs97MFiZEcOsDFW6g8R
ThBA5anArgT89wuEiNJO/MkJkum+daIOUCrv2EeKucTcDswa6kR8an4fsEzgaLJBYeKXW4xrwS7Q
nyEUgHaK0zFPlPGm0e9tc/Z+MtNQk1G4roGdSrRIE7zFRjYqr3NyZhCifnP3Qg5+CTZmiczycPea
gZuOQwYyVrBxGUZ1PmAlYwh0ghP0+vA3RBYmFE2PAfK7PiZMFOlTAdV5xM9K3Jmr8gqIxg9Qn/ZX
8ztdG4b1FH1CSz7EGX7AWyAvTO4QlNmeeQ8SiTz4x+FrNzhAYC/RA1MZSloLRyOpel0sjFu+eJPg
7Sj3BqmgMkcEARG37A5AXUgVH1Aq37MKWokyezDBy2c8mYDvyXu8ABBB+yuUiZQ+ijBwMM758175
TIF+4/HqWsj33nfIKEBnHNvDsYRbgYVnPONAaKLRzTGrZjgoRagHvz6rxz7bSotLOByZpLBZXOm0
WAe4qvWJj8B1Ql7PwyWPDDzYWOhzcZ0fSiwWvy4nBXc+9cQ2zsR2bgb0Ac0y3z7Cix9x1N/YRoZt
eUSLjPESJLyPxT2vbEDbV+k+2kZLlv51GI0u4GwzCwAXBJInzwxTiXZeBsxk9qycJ307WwRMojuX
m/94myhKuFa4UnJxcBVAGgnxSkLWUbHRj1gc7xL8lG9Qk+DSdSfbiI+kYhWwmiOLCf4FyNGcwZUA
lHUm55RoXaZp9+p3JG3Goz8BF45XU2FsybALeilYO11/bOnMKS4AFTP9cp08FmOEE3GimcOVzJn3
c+VP5Q0kSl4hcHyu9BdiScDS8dkfjfdqDYKqBhfV/hKmAnxa3MSc62DfH05AUBREP+qufySd2ZKi
2hKGn4gIBpluFRCc51JvDEtLREBkBp9+f6t3nIp9uqurkDXnyvwHafLGwAyJbkQAQDx40LTHwvJQ
D6iIEIVxufyxJ5+rPiYXA5CudAoc6GqQrMvnuhnn0E0pevkFci2AP6dAxkhsg+p+bQpAFMXky6p5
IMNAP2FNN1I4FOaoLvmshakVVFOkndxoLJQ9kMcZt765wp2UAqFQidKD9Fee6ofvtf2nDFp6tH2S
jsFpuMI2YDZ0T4vTdY/ibotub7gt/r7sQ6RxxlP5Fz/IiZASqcmjkR4udzLnSfHDQVC/UDsbPW0v
xUiK6gnc+affYCGVu3nsUt2f42jiY6cyjgB1GSf4LzMBTBMFoI224rNW5DipzUHrSM5UVS+/kIxZ
lewv741+RSFlIWT4/XYSbYpVCaXgboxrqh9ouVw2nw/gn3wJIP8M4k7CZFxwg82DiX+KJkTKmRgD
cgL/dgNSJQOcB3DLIDv+9Rqq8IKxLmqbyMtB7L1A7PW6hALKkENAhgcqAOIKF1nQTp2DrByZbnxa
UvBdbHbquAvXZvzTNmNV98mbd7jcqUOmmjqDAQDd4IsuMXQGk2JZAH3QRmbC9GQi6EV5B8Nvo4Jc
zQbmrzah7gugHfqCyhbBRzT4QoyfqIsD4iCRD0QFi/fvkkRK6oHJpBYJtPGKSiVki2QThwumeXdt
Zc/sfORvJq2KRWGqLNi2SUvaRzxeumxMuNXvas3NsJwlgmd9EWdeJ6Im28CuC1iNkKW0NerxH8Bf
6eSLpZISwLL4At0Bo6wk46qZZcqCEwryE8kcqtVGt+LFaW5DPF954SUAIQmY33wsenmRkBxLSAt3
ia9lD6rT+RMBj3XynFexT0LhlQLfEYR7zkRUKC/I5qSjChUVrpM40i0kxAMtwdqAL/ABtJ86nF4X
ILE3OBpsOzq5BFKuhb6jDK4jDVyMwoji7d48VEIrA2CHvyCEYughPWjNb3MtIxf4v90FfO9F4qKa
tyFZI6Dg4I5SfAwgG+A9J40jk/Kpq8FdpXpJREGN6x+K3MZBBiewAkX3SU9MaEPn8xJogNCKjJGB
xA1RD2lbcsgl4Nl1kiz4KygQVPrAA2qAHPZFuf8AxsKTMIbComxs6dC8f21ysnMDlq8lCuIAtHSU
X/cidtagBtTTKvJbMoM6tbMqSUajZ+TbqNByMa8MUef8YoADl+lL/NTE4zp3P+deeh8pK9lKkMfW
6DLcjq0w9SV71vSnSzhTTNous2dCW2it+ZdLrUbB18xn3yemIX8a7tCydc6rURf5g2pXofFhsMR7
T4KYgbmkdLr8lnrw7PyMrmix051IGHibP52xCCkMJZ1Ps9/URV4kiFvYC8mqiO8v3BG+Y2hWNvfC
KvttESIDPsGXWTsxxMoEaHz5JSL1rZ+3KJzHiKm2bswjcZ6ksoSqIBzHfm6j59EAp4s6L+fiaSgL
Q3Iyck1dPi3SVZ0rXO3KSSStc37XpLu/JmW8BLsWJ6p/WLtggov5s11KTAkYpaRqdO3DjJ3m+r4H
rY//1FMsymluXKVkwc+kxcRAMjjtIeIQMgOvSg1HR4CR8QgDRl3un8Po42fGEoynQDokKx3fcCAr
A79N11WCILYLSFkKA2ov8OYkcqMAU2jgdtAsijM/Ry9UvcXB+U92E3WIFxAHOFPdHLIakyfGl51L
PD1pK0ezdbsG5rdC9pHiqEpN8udJkcvEJoTtlQzG5IM7L8A5DrcYtDKul1xE2hXER6sYw9uESWcz
bRbRe/6MHjEIjZ4YGoyAFlI/Lrg6wxpk68qOPbKpmlfmk1x2QL1E1vyD1+JP2K36/vCuz1HfjqDd
KfFdbhZxOe7I8VkkXgZ8jsFN+eOlyuZjbGMj6NuVSg/mZLZoVMyg6+Q5JRINZBjRjCaho55UdZO9
Cf17n77owzO0K5OmAXyQ45OKTxHH/E2SlYnZgUJEZjcoNK8CXKJyO/tSxyCH8z29TI/dpf4eUKkW
HDmeZek+O8uXxL5qIZr1gssVNkC59vFLnhQAKb6ZteqhwCnqkXbI5KZCSGVve5aox2RSKxsVTQoR
ccHaa6mUGxawwfDlCPpgRlcD29L9oo49WRplBAIEatpnI0WEzvBgktW7WcYQr1Isc8d22x0kmZJA
Wfh1J3n59wCRJPniWWuQCRGYsC5dABGjPss+AboykSe8GyKv8B9hLX7H7ZYDj3Z9/xir6BbfuHv3
lPZQaTa2LGFazU+hN/MhQCBm+jiq7Ijiuw5Egps5acDcB1JSrQHPwF9pNA+wotLBWF/lJVkkUo0u
yKHQHGc4whqOonnI7disJ+vj6B2gdxJdQEKg8bkgUFSwEKCiSC+1nmQsyiU/3ErsJwJ+JF4R7z7+
TOo/WbIOhfmK2Gn4KMBTkKaBTXHWofYDBYb6Au2UdAyRfnokgNhK/71gpG4AgaitF2luknuXH+WP
qJSHl7LDVwqyWQ8uP3brUmXXAIGBs2VRAQfC8TL3GVZeGtyaReGL1FEIbZXomWwP63kEART/MhAA
qebyK1+2TLSBWFLnLybVIfWhuejxTnwV6YLKKJ/NuzwpNrdL+pNnQEjgtyFgApfr2wXoLDrkKVNg
H1dnmzt36FQJ9GhuhdP3k1el7fztTb6NCz44MQTk/r1AlXvdOV9+Ymp3zxkU0vy9Q+iP3qareP3S
XMJJReWALzpfMrY8nRGicVBOP3jc/6Obap1gr16MpWWghyLeSqIqhJ5m4bKlRzfaVAmaKtxMpgnj
k7JtPkn5MHgMAr9ra1Omjnjsd8340iUMp5II5jqEV47M6sw/sgeppLDXMfWiessIUpsGMdmd6THm
pUY6n77ln3gWJ1j/8iwYI394PZyZWVjKgTjgnfhvVkyA0cXH6EjwUhErE4306gisQ7uOjxRmuIeQ
0OfRhCBP6JU0Ht49BRlhdwLgwAPXxIbMjOYw0MwfJgUTtLNdlg2v19JAO/yJ3jtxbAChugDFPMdH
PhrVJHYb0P4ZADwA7/ynAgpkwD68xkdGXfjh7Jks2r6b94Pfthrpf/2u2AxmPMdEFJmJIWSqRZWd
JxFiQATtIWruUL05kfm6c42yCYvuQLy9bl5RGWY/PEVHxJ/gvBpevQRuBVxUnlmwALhICbIq8Z5y
sB/tjkiFvMoRSlK6w/AGA3RC084h7vyeQfrxEukJBicXcFLo3M+lhWlOSQzDzyUfC6mC2BhoGunv
r8vNfsYHSIABOW/RbWJrvWNX/xybj/TOAwhy7QNAM7IK9/CG3BaoGZD2+arZAFWBxlwI8Igg65LL
FAC8PohPIPLhBk7iY7/L7qIjzNHzMoNXB/G3AMJE4oCIK76Bkjp35x67pTdvR2yGOhVS0pSiFs1G
0FdDr6s8+09EhrT+ClSRHfqNLLIr77j1oXOucgfXHIAslyPy7TpI22LNGu+33zP6CGha0yJ0MONT
uWK0tu0d+A5/J7QkrufuUN7B2v4buXKlgL+sZ/kKuki/zU6AcbgoIsOFf9M+PLZLxiw6FhsGgp4S
yo+W0wca0sr5Sf/jOP1TZ+mpx3uIVcE0u/yIc/zGSmad6E62rZeoP8CimuLFZYldkx2CLkQaMb3R
Wromf3vVRmY3FvCLJCIs/8ecBc1ooF8CHRl+dO+0Qb2NbzzrG/nscD3AjKH59z1DR+I4pHPpGm4L
DB1t+57rZXlHDr4QVjkCypmuuLB8r4xis6hJ/twIYnlJFjqzv9lY1oTFRtxSi+dye1i9pu2OSQON
l3azHJgCwE6/Z2FhaIqtxPxjG1+D7h0Qr64HbOQ07OKxy/KN/ATmCPozvVeci4n1A80GKHHjGMRZ
dJTYHPLTE/2HbXPmXO8wPxrp5KQXTKyQRQAHplnQOjr8jw6h+9G9a6ac7NCxoN1XG963hbR/Eac9
Y0aruSkd6zugGSJIjvZhfCR+pAEdAhT7/EQ38TsEvf3W/BM09yO/Ke/knbh17NDN3bym1YYBYS1r
V+FaTm8zU9nfxIHpNGegoLyIQeETOBhXudqtyMUyjZuJjGDbSwwDd0t9H914Bm+AoDoTvb5D3rYP
SLyxi7CfnKBPk0wEWTBTCNVgi5YreGbyjueXO6zton/jDm6MWsON7VSdMfGaK1Pgzsf+o/C3HFRX
Lr88mW+RFYkNt5jQuGbDuopu7Z31q2NOSL1vWchCfOD/bYk2yZi7tzvWCslmMfi0g3lB76UzlOSY
LFynoL7BRJAeqpev2h07LbO0RroEhB1k+OHAGJcwaTbw07nI8yv5id2LucHblporlAsojhIVDBOQ
rpB0gNUIuaWAt6rv9FpVHehpOlYuxxeyZwSDTBUsss/0S7ORwHYiPx+DgUCAHvSaQ6abhtLc+i5Y
9mpgE7SwjXN0hLHHSc4WzhefyOA8tTl7BKsezQJ4+LIqgkimES/6ec21KzvCiwehVMaSIZ/A95kn
vAc9ymwwr6xM7YAqLZoKTqoJUl8PUkr2uDJX7YY/c883nkRHyEx4+pXglA/r0RjCZcdy2h1bN0PG
VtMH2er73tr1TNxnyeYiVU/qn3t45EgAS7mrxgFfA90VDgy8B1JE1GRhzyOuzXRC75MqtbauBjuE
W7LU4xrPpodik00pgnws9WpoVZTbEIm/HN/Nhr/yk8mC3K8GfvPpgsyG8kDa+3KMTu9FeBIZCXVc
XMNVSE4Alb/hyzoBJjXD44UE+xOfE6iL1++BicqbXHT3a3i8MHlkMh8kHTKY+KBBK1cYAbQOVDLy
wwUvzGHCnRTPL65l/9JqOD7MFKg7DH42hICHIzz5W/J8mRWEqEVQs0E0hsRBxlBSVDN9SBqgBpHw
49dQ0kwTj0zj6002LfHZN3BaRBZqwpFPMFGtSX8vGtl/QfYj1Y1iaipMNhCm51MEgBHYIH42AYgz
Y5XYnnysYrbEwSqpUFgbVZ6xL6SxttSX2cG2Kf8PsNsht84l+Y3+EwcmgKeKMN70+WfrObqgs7d+
zrLUKSeXEcDJAo0gLLZ38Up7uF+EwxwSvCF77YPOeC+IZNg2KQHbK+RKbYDff8DOwy2RtOUNyqmW
eWhBR4PABOjHhgG8/OOUiPjh7ku+EY3bh6RD3iM4cpDIIeVbWCOXZDYQURKr3YP/p0gQVgBZh+a6
ezQPc2+t8nlErpIewRBncNPxJGz0qx2Ru0XmCpV7aaKvgSDmtsjhZqH7/YxyQGlcpai/owNJch6X
dbY9TmD6iw2VGv4PPCF90Rsz6UvNeWysXnitU/r/g/2PaAN1XCf85xoKLgH+xuJJOlAdmgWZ+Mz5
gEp9B/17lvz2QP1I5SDlNpgYrNG7gcEEoNtqRe+XI5AvFNlrpAEmGQ5AQC/SGegfakejZCfk4z/B
15OpFHvzZbD764bBLtiMZ9+hh5gn/tXK8HcZ+/jw+ZjGOzaJdkcd5Qisw9+bZa76RZxCmcs9Eh09
gPyYRBhiLe/3VqXgKg8Oi2EyRNL7O/LQbXXhGpDWVLDVzua4dIxWLCnTbdhXxWNJPY5ed80L/WYW
+prXu0WgeQD+rw36FMN0083STbopAkI1vwiSlfhz7wJU0ABbH2up26goie0QwF99+S1paa3fjAsK
KNQIAAM4XQAXxnlPmwn+MKL4mDjx5rkKp6Ae8o1xKAy3w9BbyHkjszky/tJJ3Y3qP2xEAO4iE4Ih
+wuOkU8Wxc62bKM52z1ETcIc7tMntqXiSt7+uRCqhA9j+X4gWnzJHTV0EVd6Xi9L1qWtH7MZRjaQ
pjSYDQmYNiCMc9Yt03FgC9VkRJtiys2KUzJTKcqUrvagTPWh5av+DnDvMsUPaABEblqf4pk9B7re
Bp9JspZ/cLOACIF+UlYFCKeBTYA0wD5MVR1qF4wXNkO2R7RM7Ee2o/6SkJWlJjKjCEa8Ss0B7NDK
QGuRjY8AmLwitfAHzeLrjbks9Q5ygwT9FNjwlGaHfI6pGpAQK18bKnIq4tBkow9EPIBy6a8+BcG7
ba5kbJ8cGsTQTwes/vdKOQhxdf5LKIk0Gmh+tlD5B83Ud7Hqdy/Ywc0I150m3OEyga0AdjrhjghW
UwKCsKdTHKCFXsqgIBIjWlMO1MuiO8UvUvbU1DSx3tmxyVrzOd8rOzGbO5lNjg3+y9aNdotW3qiG
59StqJpyF8jGVNgkqpB4KzTkvgLaw9v+nzjum3FW+RSaKhL00FapIUZCBoCaJvu7cn3rO7b3sjmS
OqaTDVwjZx1GXvByqcEDPH5TjnHISNP9XDmIdHgKiV+OL55VbYic45r2etXimovIWm3bITno6ILO
thizd+hxLiI4S8oXjyH6mBw9n1Qo8JiBQ8A0odrIEKNPRrTfCSGakrT6tbtyleFn7QPHNRlgXpdM
PoNG9e5ijwlTuK/xwTk/TOI+9cgi19aNaYNoTkyWmUNVZGL+DVZugTbI3OyuuNyLdMLcVzOjyXyu
kv8ZFYxcADGe/e84tkzAQBizcmv6/kja2tAfxAgDIAIUnFD4pJjwmdLPghtj+R8O3fwPao+ZLwA5
lwQBIMkBeL7IpWtrtT6apcddK4ZtLy+pB3O7ILFF0fK1YQYryaS4agcO7SeIkJjlQH0sDlLq1KTE
cXajdwigNAATXl3MmaC9Je4O9gMdfKezjrq0BRnBa8rgDnU3pXQmAeJ/iKiA1eyResrtIL/HyayQ
oWeidirtewSGdhAqYBDkuE6/yapHrqJNiPy6z0OWwR0sWSWiDl3/ZtCQLsVaqX/TcCrbvybaD5dF
Qov7oXojCYMQ05JqES7j94pKfy4qc3aBFe2htX+zwciUfUTXNZw9q4nVbYtqliWehmk5YC0cuIhj
FJ+il4SVNJxeeRlZQt5o/4WRxFRjQhiw9cRTMmkp1xNAD/y0rLv2ZxHmp0vp58BIu70gtZfo9zpp
iYKN84IsDnyPJR/d03hPW9JVpFCLoj7mKMrc/KxQDKYWSXE2FzMShHpC0SRA4zW2fB6OOIR0cWFh
XwiKKJCMEYR9bVDXh7OOvjPCTlyhe6KsDRVd+ptRHpiCHrIcFOCBz09lTXW8L32iI1Gsbfb2vKqv
CSwtGGE2Up/54WkdU5DQ/2T8kEYKO9I5okYutF4NEvCk828wcWQJXOu0RtXbGoFnAKavdj/CPP6d
TZGKxbdPBWiIXnKdz7WUXTD2q25PkPZsr5S483AsE0vFAZq4RoGGwrK09683fpdMa+JQGarKLF2h
ngQ8ATLgd/M/G5AlLrs4qj7RlvGoSB64aLKcCbQQ/2P2powfWwSlUkd/yBJsEJgaTAsq+kSHxIs5
HckMem2gp+Wln2qz+HP6IneC/P5n1XO8WkH8QVCPfxPV2I8AIpjQqCsVzBxuYRQtHDX12BEBc3Ry
wP4Zog/N8ALleQVptEGpWgvXaj/VCTqlyQdStQICowBWAryC48HMDxSjkQqoS58ShXWj0EetDUhD
XGJdOeza/XPBRo/T+AztMZiZSAKLZQh5H/4E5fl6glrnV55T0eK5RJcU883YFx0orxZtvv5cm2tK
XZiDpvOLqSXmeGr9fgjyCdHwtuH8ZpLCzZIIjToHjIcNhsX6Tcugkn7KePbWTkgKG5clx817QbqI
iVMjx0AnkuWbqt/Fl4pb8mN+0bqhc4E1uR9zGsf7pP5VUDapx2A/EKVS5OCFQmgK9ZXuvXwRIbF6
D+cmyk2P0wcMIai9f5gOpjfD974a/7RQqIldOVZFVZ5z0/oioz8qriSt/wFOathwDoH2k9if5Yga
P/nyCaerCbXlsiXs5kuiH8h+8wEl4mEATYqHtQXLiuoEznw75gUInQV/pfnxrjkAxRClaiFZDJKM
30RKuzU21Gb5thVt0KJkb/ly6j0d45jPAD+EhNylwD3mZdCWvoDUYVbHrKMHY6Q9SVUIlQsgGNxF
LBus2YyXJBqn+silRMmmhAPxLjl8Du+rBslN9gFkAElRj+HufUhng5t6ZBdSjwTYdBBCLZHA1RBp
J8kEPhxawg9imgxpcOvGJ/E44VVGYi6E/DEBG/IBc8xdBDjo9bkpRCSfbJoDr8wuQAcDUCBgFyuK
OJurhj2msTSTl2FuE1S1hVPQrxbS51wBaM9TxdxRHD7NIcMBtfRZWmLgcJwBpAZne8EL8gUKBRkM
DBEHtxijGIsFj1j0I7nytmo3ZW5Sc+UyyNNrTtIaced5SLDRo5o7oi7M+9FowRsuxG2K7/NZjBy9
OjhelpB6cUslFju+QB/BfER7vR7R0zwevMX3QbeywcD9QFjr368wCEzhfoszHIPIpKOyq2HAgSp+
KSRIeA7dwnSm+Uwz3Eg38N/4Fh/dc10DLMSL8vHPDS29LOmOcGUcGXHQRHyb0eeDGFxemKGgh/gY
Bu/frGaPook6FRTeiM2KntdO4Z2dyTpaR6Tf6FkQCMSTQAOANHEaVgd+mRYCDuIaG+tuBwGaQeNa
yWui13PjQ/9/vadCPWwkxr8HcYbatkPXAfrk94wjZ8LgyFCDEuJQ4RoarriJ2w/2FP0Bv4VyvSnQ
CKRmNdnnu1zPmQSKgMOwiJ9cQhbJptwVQjIA8gVy5daNVrMeiisThngP9SDaDeaJzqZj6UB6glVH
lzITGBQ+nobz0qwDMQpUCY0pWxCDzLHC3GHkUzryHwuc3Y3lSxc1j0b3BqYYnAh015GefBKjPL4P
LpeEm7HPzz3frr2GCAm2XQiwj2yBH2PIePWom8pHfsS40Xv0erhivr2Afl31NauJR/COOvt6Mozv
2AQwJQ+c2XLNYmJfoBu/6tq6hXdGlHYkVzH+xjQj/k6GdC9AKT6z7j2uIGyPl8IHwYeKG7cUUgyk
EV7WCJQbcwEe5ZGbs71+X3lQdM+6McrcGxyL/91QmBfIGyH7DfrvllzFsj3QL2KjgJxH/osU+bo4
GAgmgUAjuQEYTWQWzIvb3iqm2y1XZ5UYK167OugPXvi5eAOuSEn9DoHr8VbVo3gkB3NtLdUjL6E8
WPWcxIZoKh/zLj0xZR9I3+KX2cMfPcTZ8iKh/jEWDUrgtAyBaL4PmZCxwXOGtU0JnzOMr/4onasH
P0F3826va/fgmeRUEo++Z03yzc8BLtVlKR8vWw6tpzI2lQmIp/ZW0CWj1gy46vHHFvdiYMizF53i
DbbSGWgokC2528pMJJDlpk8cw3cGNwIb3sNc09Li0RPaLp6IwHHrQwP4mU3Vko2CYWAbYz80rDGZ
hoYLpKDEyzaLZfR5qLfigPUObfn2y6altEBIiPfb8n3gAlnA9pN4iRZ72dn7B6aHsDf7bjgVDzwK
g1SwTGwd8BTr8b+3AINIYkMS9jmQ7OQb11RiYPWmrHMWYzUW8mxsBOUs5XRB7Z2x47tYBxoUMw7t
kaliLPlRnSnVTj/swToYuxGaMgW0B1JfQ0vY+yDbwx8H9drCIehB6QnczwxXIOq8fBwzEXhh9eAf
nweSQIWYdYQyqEHSddI5Hrih2HDHOMjaONdRPYXm24+U8cfV+gDSWojrNR8ekT+TSH9xgLsI9fN0
7uLA9DCf5a/lTYsCnlXeMBdwYwK1i/t5KKgt9yPpkPwMC3KkLfQyB6I/xOt+JG+Ty0g/8+TKcNQ7
ykMXgitYtUCRyUmHTsvPJvg2otoiHfIbJtaEODogA9AW9LfQVZMrpAtwbgDeLwCYzYOlEU/gOWrz
3IZNNYwJ9Dgnzl0fkCbKbLh1iLksaStgQ218Ia9EJ/TLSgAg4S0wQ0IVndGF2cNHHCEZbYrLgL7G
aIkkFGactBXFIRCRyVX8cCFEsp4E/Z1HDQcIn302Cj8vSClCCRp3eG23Dp1mnvWXz6S+5IHRecJm
iS+QkmQk19I1Ylq0QK9h9Q22DGY7cJlxtJLJwRs3SBPwvvxikbLKUzQKM6YUyC4H9SGeGl8miX58
X1wBl449DS8Pfcj6wW+vrRFi9VIzqFDpYkVBn2ICk3aa5bcIWAOMYbCdZY9VxSg/opn2Ljz+yKPj
ElnWsYaeRy9aCC0S+HRnjmwqlwtsJXVgePQSabXC4+EK1X7cDeBHUndD3ZHFxxZWuDqL1mUBf6no
1kA/6QvgTUORvdPX6IYZs1iicDdiXthqADD7k00akwAea15qxUP5ZNzBF44MJ0ZR1Ze4ge2yW0To
iqt5IJ1fhAV7Y/tdv8kQ+jRaWdc2ru0VKFKEmd4+2pO8HbqeYxtfn8FZvsPwLk/MLWTpmTQ0ANk1
ZG5zn36RNM++5sxUrK4AEK/t6xv2BuBnJl4P2GD0PNj4JJGHBN2HvFfnYV7YcenqyY9QVhetRqaM
7+OORct5BQvK8jZTEL5BId/pMZ79uB8dN1Vme7uKmaikblh3ho/I5gWw/gp3bCqxtosDRor4aBTA
NmdFlwNXg8uwVHcpooykJ4WtMiI8I7KWtYTEtjNgr1RcLGHp0JCfWdEp8j3FDPS5SkmyMYOsBYpW
34W80ub2WUV/hAWIe+d7QTqMKgwcBTKhT8+ekmdcQ4kM560QIRrc0aaCPv2xp7jA86WvebVvKgRl
6Q2kzLiA6YihD19aQItfAA8z0r9jBVZn7fEK/BdX0gglzGWLqpKxRh+dNG4N1A0BMgTZEJwfsXZN
9HKpAYUbHmuD7x0xfCR9a5RGMlTXBYKfKdxtaHqTBu1JjabWfdBONGR/qIXAPcDquPEvH4BPPxBR
4QLkexXNbjhNOKNLpGcIwIYlvCYy/+uBU7InXDymop2MU21TUZeCRYvOXO4wLF+ZzIyDJBrg3Aqc
ZSHaqqkBr5HyM8zkwTiRh3q0zKEekIfxvvDMsOd40m+QEzoZmh/O2u4bfw4egfKd7UgZ5GuPCZ3g
Z3hXgDdw7IHxd8JhxP869l5qPfzo02M0+hVBApYmNeYnA+Tjp33lWHeMT5DLiuGWA7/UAt7BZv5z
x3wHg9f4PQiAZxW/Zu/I71kPA0Ih3+Xm+DeDP9N8RKm401oR6ZK1DF+tEU7Sz5IL986IVjwMO5H2
hbeQ18N2gNuuDWUshCHXXpxPxWkAQNDRNxXUX9TqMJBGNZMEGWqcmUNiXYjuIUElIRuM2DoOxcMw
nJCBA9TN+i6xHhb6DfTHFyUGLeBfTGFjR8b2PYW3OkSK/A+L6gHXboiR1M4RXLz4Cflny2HAQ9xR
w3sHEZ/L5OllebUJup0gS3QXv5dlnmIOeVvAFcn3d5DtYXdD3WQ+90wN1sMLTiMhhGCoM1mYmBdg
EadcCmCSZCa+N38DigAnuP4DTGUGq6ibQFIB2ICXWeXIzTqS/KSCg8lHoDkpuFRwUYpRg9GsCmjb
U1HtguuFpAtlVsiSUOipwWO4hWMr1WSX0Yn+GFGaiD4iaxetOfXOu0BJzjgMXpjPjcDK84s8vs08
bTBW+k2LhcDTu8AVRsdUF56/EY374ds8CKccOmJwSn46Uu87Zl8yxfG02aLvx6YHvZhtF6Pw/t8q
QsSsYbZuLFywaZjtvH8M3OIpUbdBh24kHT96D8Yh9vGvI1SUH3bOGU7jn/pP1YaYyTOB3ls0Lfb2
hn7md1/SNGKGlIikOQzOZWUuPsqo0XzDdOWBM2Bc+QIKfbJWDJeuT/rMUxXPOqnSBhXBT+PhX4OW
QEQVTYKHstHz8RNiF/Y30tRWIOA06Ce1CPs43Q89U7ZzTokUq4I/NOZ05kM303E8pvNOEL5gpT6R
K/2Df8ykAucBunMdtIMtNFUt899ZAJnTTDAGdJ4CXj2vfr+Qqv90Zh6apngYT59Ii6L0pADLGvFv
itiJzmHkNzt13/6hGomYYY061r7840XDfoJg4ptUtX1CiPTZcTEWPKkX2Czf4J4yu0CdH9bSSldn
+SPmgrdTr9CB+awXBU9uAuCcXEjr0LYA8QoVKS5KgsAZby6ILTiX3n3tqNQUS/kvR0Tv3M5jpG6H
nxUKCXQLLGywIKbb7pnfFSqJgxOfb/5C3AeacUtRmz19Vgk5671SUsfBpgbF+U3/V/naBp27EnPn
mQEy+OJ0FyFOwQ5KiYzuyFG0ATAG5dQAyeQruGNcLcxAKcZOv7MuaLbaJzhXOx38MeKAqGZu2Qgh
ijr9Agp1tkez76c1uGiMpJ+vQx2J1axkpGucVFwIh+w8E5Xa1h5ytcS2YUyA4JajwYo9XYf6hVCn
NkWvAeceDI+x3Ph9b7NFfWYyfuBYDvs9ClPr5pc9kLEOlSnnqr5gWrL8BqfXIMg++xJmGw5RaCaG
PhtU34m/MpGUXwqVv5gAc60jeBWM7izyvzi/gWuexnu0LNkUjEmMmiILJJuVg2EKbg+Y6Lb+QgN3
OzBwINtAIK041VQspv5tTQjHRzfmftPeBcU7HFY/1krIK+qjWPWgQTNmNOOcnzWn4Rq9wxhMJGIE
G7ggt8CNInKjTQU1EaAcutqYVgmiO84gMgXoISnVeKLNyOyDSDoVWyNIDvWsDsiBcnXgoFREemwZ
Sn6JDtJlFO/Vdi0NuM3xe59lnQuCLI98In0PsAMAuzto5hTEWpNzb2EqbjWxz1RMUQvy2Wo6MFMw
9hhg4jWb0stMDawdPHnvs+QNP9voXCLSwZJ5+203FocNOyY2Wf92BDYNdsR3N0MvFH2RV/33/rhI
ZFBrxcGKzTxVPAnHZGx/TlRlzTRgeX8uWBA6T81HS5FtsagWSfNXd2OofuEfRujMTXaNBqWJeThh
srdMBUQlgcUJMUy3/IPkAMDjWu26f1IMSkz0LURLP4gvLGQQhYBlh5cxnqJBd2/H1vWIGzP4L9wS
qSaNCZZH1bJgkf4l2wY38lNG/fKc7TM0HISiEGcC6EpgL+C5R7QvggWh7CVzPWDZj7OP193FGSG2
RBw1PCxIPZkc+mRwH9zTufKr//b7/syxuJEPCRKWkfukoBwzsot4wToLgdNcEUrtfss5oiPaNNt/
SOVKiUOKkCumiZw59I4nqpPZhNpPACpmwdyAgEpZbf5Zdj+2F01KtMt/0ftfRnP+kbWJpwhy5NT3
72U70n4rv1+pFANBRBAfi/r7RvflZXkDzcR8wO5yEf9hBDkGNr6TZxBnnmtMB3xyE0rjEPc+ezd5
wKmo4fVMuPVSuY8uE+5IBOQWiKPT94PYb4Tn07BG4NieDhQusJnTni7RWAJmA3WUY9YAGekS8b64
EiJ5o/ocZp8Bww2JHo00MZvgiylv/52P1RXByAVD+cw3Wr/e2z/VsgZtMx+c+EfAr3sOEFxE3AGZ
S78VwNJhShB+/pwqSl+baqfMdFJ7yrzZxgJyPewPRdAEiA/YG7jGsD+7IXEZIqaJNIrW6R8KJ9NU
m4Aw0DEeoh7KWvwOicx/jEMKkG2JUV48rSiBiLsKd8KMsxOx2Nc0+eVehbzNv3SJtP6X2De5d4tY
mZIa0fTPU2iBk6124QJvmKZeS90pnlQmIWzbDdGF5IChN36IHogBCPplrNQrh0ggJbAGqff7lYG/
D9n8k9+3vI84Syfmvm/m0f5V4l3iGavvmBfqkbYb4bf9/JUgjYAUd8o92awBKlqUn+uRslbOBOjv
KfNZRU69mZe1IwIap/ONk+lnYyC0T9STeTFKbRJWwdEfdQfqIdo1WWgTuHuEVNxpo/5ImINf3xe8
u1gxkRuELjKvRuRcAlJWbC+kOhHN6RflKJoQm1Prbx6yox969L1L58v+bEyVBbEdiqr1ibCRSIwb
7DifwBvmHjD9Pk6ghuALO8XGWL5u6r4+ZruePGKCFHi1yAUXCW4xcmmKsLPBhAPzh8azuNkhcwdD
pitdVFec7wnB9QKUOchWc53u1CPl4vJOphV9nl8dZ3ThsQQs1kX2j2P3jE3BPxeKcFJK02ISrwaw
cs/FGCFKKGwgzyo024bhUv5JVxeUYoLun/cd4nZSQGVeYEzBDFkUI5mcV8NXfygHu1ogwaNCuUBw
HQFGgD5MT2D3/olwq62n/FXJmBIZk4gEp7Q2SdpyAVtCkTPBfLFjMv0tLwT5j2YMfPUbzwGF/O+l
gXnWqwvJcXJVaIOMeE8DrygJ+R3XRoOFEAhJR6zO8GjqBCKYhgJvjkQCPbxfjjgZ/Smr97Elh7Kk
FD/HThjyOCoEIDo10rKiS74IOwMs3Ms7nZJ5O9MPcJOUPRB1uh907gs/B5TokwV50+xozrljF8wq
Qk7fnEsotfY7yqz1FlgEGUsyVp8HwWsckK2NRhKhDanqzwNSKquHCzz2LCsbnA+J4c9Gu2ZBMkU+
WwjlCCob1iuAM7RHkU1JrwAj2Ynru5Me2WawxCQfSyLWa/aD30/s9dXsaKz7fhQSeMHsm6ZLCqsF
iT6LjBBrAxHuQ7XHZHMWHdBfQI7TDjCBgzr1WiPwqkJVgks3ZAxXIXvsmczD6elCc+gh+UFlGpE6
p6+yVc9kALHIuEjEmn/Q/YEmbOITMIAB2cTxe01HytMCwRXJx77O4h7REu6OIOAU4EH/6OlzCpRF
mVtcdCntz81Z9EDrD5fVxO1cw8uDdtnslRX8D4cVNaYOOFKhhPYISJLHdp/TjgsJMTTi51BD9zaQ
4gevYf81eGNES8PHtQohfnCV4237T4/wx8ZpC3rGFCQgYwiQ0vKxqWO0lFxAdZnN3HqMUQN3DcIR
YH1iqBqkwPQ/mu6sN5VkCQLwL0LC7LyaZqdZjbF5QQcbs2P27dffrzy60mjmzLFZuruqMjMyIjJ9
6eSmdqEBU6hyVBuBqV+5NW+jvS7DR6a6TsrZwyzk3LmJz+4E7GWa9zapjzkiFEosbhd/ag9cYxOk
yDAG+h3j7SCM8aIEWLHjD067z1mh8ox5NjRRopafkw980QHZ4bYLdsLp5VZ2KB86NJ9306SOVROa
iw/tC0ddmKOIKeqCbJvfVCl9eJ1/GEwkI+DFOJIvvZ++zUA+fB5e0H7NozIL9jBYcqG6TRfjTe+a
Nz82KFq8+8ONWIUpa4+sWcOtzCgtUSFKsT1mSTO7U83Vor79LNR015GWaQTYnxY/V2PBdT3gdOvv
M60Ja0pXOw4DE44sPk0EmJ26t+jSKlTSr5Z0p1BZtAW4huZRM28Q5/GDL1H1WjVKtWrMmM4Sjl8v
NUqGWYavq9ky4pninQgCza2x/zEpwrQ3nqzXypmP6KF7/ncuv5TsPt4fjXPspiZHpgEheZbZGI11
YsmQi3w8jC+wXg38NgKNT8eoGKKPMN9ZRmCUbyhzoWPsBD7hFyq3oQaPYOFsCaSm+V/2mnirt7cl
oGXmYle+gbN4duTvlf958oy4xunhquZ+5DL1KPFJLVvO5pq79qKZaR3HVqYaA/+XKc/HonluY0Pk
SpvxoVKoJOety+8HEYz1umrOv6xyS5LNSy6sgWv8YpyPtpX86i1v+kYQWAydq8OlTG+6GxYXGOIX
k8kxwfW5m7fXwSL+ATx0JuJ6cFDWExm9LGub3nE8/0JFfw5Jo+bAv9F5dhjMg0ID8zcZevf73nZg
WuR/s5J9+rGRZUmKnoZkbtQm/OB7+5VonFrF3s2BeWy//Oj7Xc4YJKXcl0bf5OPKsPVWSQ6OZe1Y
p6BuDtg79Ac4CJByB3KWx+W0ux/agQqm2fSdbzgQr2WxMbFqrG+1eeOlnRi37nDPAKCqkB4fuQ92
rAbIXLcNzAKhrZfQZXldjNlHkVCfeASjIo6JEwaH+q/lwcQ/2n7DeaqJSG+it3xPNBNdoI9TedJ6
tgGi5YKxgI/6y7tm2Mu/THNRZjfYwvetHDqmvqH5d3kyjDQhx4rKVYcdfinRYza9aySjVVvnkKhE
zWnkgLSh9zKiOJ90MZXLm3dtODqGLIf4oVVp8S7GFkHK7GjHWNNhHC0728GJUw/8v3QbmQ9TMmOL
HmCNCbGIH7Vfm7VwNDM01Vx79svu5S3Tmt+q93cnn9nZgad/e9t+Y98ZtP3j3uZ/8DUwjTHBBE40
Jk031WtoE2Z/bvXiTKukFe44U5laobbSWDID9/40cK2EaGSsmR/me6ePbJzrLOvzt2RFJKXa1yXt
rf5d84GdSCSKGYyBcGgVx/oQ11LoFrr58/rRoIU/g3itZ9SHd/FwearpENwmsW5f8oXcLQDW10dp
qXvWgiQ20lMwSrGsCx3fdUR+q+nmy+hE6QopdDezJcUx67l5WfIFbtxUDmP3uroayXo1Zt4FZt/4
M2BpPQq3Uu5tKRm79xgsvwENO+cyA4tSZsQ7p3LS3Nu/pgProsi6wXrPVZZvl0GimojJMysmHBiN
sezu/omANMcR0+fq8Yv3ZYTg9G9+bnjYXYSKNkc6544+Iov3j/O5chuYizUyZauqRTOZR+zZ+FYC
eRI02vwraRC0Kk/1azXXdtyeq8d2Yh7f249WbiDzbKHV0VE0kHWix1QZ+4bEH5hrgamw/nOtL+EX
lbnKTCKqUPyQb7HZ6J7mvpep2HCfMuDJm9/O/uQqqxqnqX9yszc0wNKq7Sz/8V1NaygtSosoVcc4
/9Eo0Gc8tW4tDfHlW0F7aVKDaRdjbaAxwP3Zl/EMdTwAypvR8lpex/MeQ8a5jMXAuOniWtH0KjEH
Sr86seO8IhQK4OC/dc75klysKpq/JlrZt0Ip9XqLLAHfxk85ERx7J7KwuEDMDkEak8Y58r13lGgJ
DFG+s2pNhufoyCliYhbocbaLizVsrpJhCDZ3II+fBvf2sf8nOJtLtz42QQgXLhcuhNB/7Ifbi3IQ
PpH4wtmOkLFohzwNV+aFf+7+h9gpVZvHq5FsjX1Jqj5PVfY1hi0lqUBp4c5NOgjXiRjfv1ts3KvZ
fzsxLKxVDT6Dy43lWX6zqK/tS8Xu0nlur9xt5VxQGhXaVLr0HG3K+VXrOZgIabsGLUqKwSutZOlW
P1Q2BlhxQokYVvNKV583rqYLGITcS3Q4C7hgszveVDyYKsu3nP2WiHWCmeY0KR/QKnqXQmndPqG5
0q4v+qgLhYp0J7wu35UHdhNRw6AVP7zUs0N3WCCNLnWLy3lHa+NCty1mXPHNnL9jjNu724vwf4MA
BCKDLf6xS4jupcd3+M70VDSpTSLRLOxpmJ/d27Q7Fx4rkjvSBxzb7Lyya9BlPurWcAsrMv3OkBrT
3Ri5+snnFQg/ssPT4NJVL3ze3v5TzdwyJYzVEwVIoCHfU9VzuvHyY4pSVGxkf3A659/i4CllbkaD
7YizCLsCleYWYbV1sZu6Zu+6rENKOxzokNPMDlRpBQFmij/o9W9b5x9ghKWIRJjINq2DbAFgVTt8
FIfncpa8PzIYrnL6TOlnlcGdgIzxqXfp5f7dWy+YmRXrRylpELgklYdzfWME+eVNXtJOzObsHuEu
u1pipk+pYu6mJyXgpNqxr9AO+HS+T5fdg7EBt04xQzDTS5yC896icmxC2CeV6ugr4Fjq3pd85V4L
QMuJD8miE+js5A5tPIh4Zc4hJQ/PHuql3p3jeQDU7KP0v5f3U7dQkdZH2e6kpFcV3avq/+7d3gg7
Q400EbbyDdGiUDmQWG478339NJBx7mOp7WqGTP1aJO1AQ51HhrFOLe+//dkpTEqbRyP3WzfmYj++
zkx4OFsWt7oiwEuXSi1T3uvp+j5OTVMjeZIRZPF6St90i8+mtBpOgqRpc/Dy1b2jZV7IhyPn56tF
w3Si9PsSxM+/Kux4/SUKUzPRKd2+7y81kiE6K5TwCWC3a0snvNGoyJW9s5nlu7YgBVc0dzl8rIH4
htTJJaP9LHOSpZ8G5hfUKY6e72SOEun8byvX9yvLznkmRAdbAE3sOV/SUPzpOcZ03hwiC/or6Nrk
UcqXRKvQlmg0L13nL17VUy2flhwd45BNJrqTNjWKW2HEwMYEeLYQ41zBtySAzxUrudGyo5DPjQqj
dT5e0hEalMfEPlzB/fUaRmjzhaoY0a7k8RVlam5WflH7TUYvwyAlDDMLhQqsgNI+3s/AAJvGetGi
ud6NzYz3Lv4qJY2sbhUynChio7r+FOv/VSWZ1914KfHW8uxBCVLSHkL9DmJfd/lpWHRr0nl8ieqt
XHBTqRtv5yqF/dSimvJR4f1L7vHidd3JqSdHDDSe3/w8Fs+qqknrhoS+vW9f3h6iZrHxcCgEXZdN
0nHWZ6aWhPHMXn/+JQej14qWxQptj2/Xz2ZLz89w0K9iU0wspluFRV990UcG27XDYj0NDCIXVcJz
fV2Z5BKervAQtPYWveIiPGUCaMfppFSs5dq5tmkCDaq/8LBynetP0XH9Eh/j48ycrNV4XQkR61C5
tBDIir3nD08yyg078LeFHNi42OH5a4u+OCE6mUFpO13qmdZO5uYjOazMu17pwKFhcsXJOlYbrxZM
S7wzhPFvAZZvk4P18H3rZGfzu+tIofW7l9Eec0/y02O/dmudJsG5g12EkYXePmxF5Z07xfaDpH26
sn5de4KDuQW9KGeaL/FLsWxz0wzQzb0rtd6lfnOloOFZ667yJ5y/EJpdzZgxNH835bd5cnaxjrBV
PHlJ6HOw7Oc76FeRgW5j9zbcuWyXKbYa5SU2jaDLdKO2GVufqabLl7LTwhmM6AHLN5sevIPgOktO
Q5kzzkyPim8q0Pd7+5RrJLrnmUsIgJWa06hEH5Sa2qr7nOIyDHRvTD6KwORBzulgkLS9bxiCcT7l
+/gFkButag9lpJ6GlEze3KGBPccclfMNNyh/6SwHc7VnjrN/KOKvcW7kriWLPWUsq/TErZ4Blmev
FnliEcxMHr4HQSvc8atgARcq5sik33HloVh/+u1Uk1GMIwqKVP3buqmpk8vat9h4MZZyTRjBbNMw
Y9IyLMPqUDn2tSecrpK91SxmX8V3MKTjUgj15MER8AdghHJeZe/fnBYqARrwmeA7ST1VxBJeeooS
TPa6JB8X3HLJ9am+qiVtN8N2pKxTYh/YQ5O9W2v+/RIczkzGfVB8zo+N9FBgVlP8TVEz7IS8zmN6
ymgMHcTM/yaSJGfmMlSoWItBKL9vC63pH1k9LjgiKe5s/ufRSr/buUIxmzHQefAG3BJ2j5OL9jkM
/QtrYiK69K6z3dglpqbu1nOoeC5Ull83cQIgCWbzJsqRpEP7ZMxzdBz7cpxY0kPlONE2obOpgKAI
S5TXvt+YJIKumhfDcwwNBE3eY+XyePvlmQfB8Ae1LLWrPzIokKZsv6hRpRqXN59GpSI+vBgaRJT/
/WglsHPBgd1i71ye1I4LBDpztqJ11+WEkJhUv0hpWupRmgd36tDN/gOa4MzoWn3t+9tvBasBIRJ0
F3B7m0O2/oSuWO1GQ1RO3+tPoKG7aJdMxIUr1zldnxbwyo9f4rnVrtsfX+/lJ7cqGavFZjLfgXx1
J1Llu6s40Q1ZsyCdNIxcdFZ1fxffCbiZKKSDgMf9KYZMOL401Ii19cek+XupbT/vyuiiND7y76DC
V23wRwOEBnsGZ7ALsqAyLbJfHiala+sYpV9pcDqGMWWaTuPlF1m6dkeXUbktS4zskRTLjzAvYflN
Y4LD1lhJcNYfu8ZeLQp/ubdDRbFu/eVYsqqVJMxkUvkPg8KavRhRdjeXHc4mDpKkT94ZCRNSNFNh
OlKn2ATJ8J9cUVzjeBs85EKi7b3utFg9Jyms0//xnSxUfomqZHpuxoFHPji4ifN2+yj2cozuEYeV
MI5sOSDSKBrm13kX9G2Ll9q667/3n8B4bS2/t0H/jQwZP75W7bWV/O7BhkwzCNfAaG2nb0vGluki
7XSp4GpGSZRCqsoLwHBwW24Xh9DlcUIBuoV2Jl09bkoYQhiUaL0kaBKmYm0xTqrgMN4cH+1UE8oK
3D7Ku4VL7vvrisAvNee4V5s0Sbx0thD5DRb74zEvyqwaFRbbdYseltI333DFy9a5cfq6fKE8mqY3
AIigQF7DKBHOYPt89Pjyx9tXFfFzXcHnQsbGkftBdDd2w9Ju/84Sq1KxnfyUhM5jHZL1bDWQg7Js
NRayh5uQaL+8lDPkpd/JT8yOzJuQ4yYs8UoGy5bUsbYNB50VPwilTlFnVl0kPQSRSrOw4yQELnTm
cHNEyQzlUemZhIWbCkT9a/1hNQd7BGhVDEY83CoORKchAF91HTsv97O9deE93eaeE5hF6kvpOMtN
1x3Ha/i8KDk963PGm7EcIDOJDvvoGAuFTld4Y0yqPtFg+OZfZjscPrdfdPX8WnrHnsTO2XRyRN/K
PnfZWe/t19wvjFHo8D9QGsca7M0FsAUz4it80PXRYzYDlqnCsTELx8EEQfBAeLDL2NrXTGMzCA9x
FfcuBuJ5DSTvWT32ZH1PjSRzcOqHAfwsM01Nwe/HWCboLh4I5oJJD3OfY7wOWXYTkntUGoebxrCP
Mp/K36c+BssvaG96xgIkV2fNIgnymuvwuKnKl5PMvCCTcLwZR5bBjXV1RYm9/PKz55+Dy9x80PH8
0oQvNDfj+aqyHxuQxjmLldookVV2S14jaefOfwjsP4ytbr7UAfQx2Yalz8thkO96Lv5ivGtcx9yW
iu+OlVQz5WEfBsbNf4YKlTpn8qHxgPjGjTwkPK3T26m7NI9PYVBbxgc10rURzmRKIWddvpH2MtZ6
xjzEWS2YBaPMKoee2MQdg2aDk2TYhSSKRra9xI68fTzZ1Ypdo8smpURrJYh3iL+TU1vNUvDHEJse
UhAgQygHHqggg6B3VyqFoGmSyuexz+LCxc472hU0nX+OEfNOKlmadyxkY2GUjvfm/5M6lRVXRPpV
8hAWpjX9qHN86axQcOELsP/KrcV3ZpjocSuoHT51yJyAvgfmVdO6m4uIHD9i09vl6fOv60ydoHpp
uSntlRY9O43w/XPm6rGB2NcKm9ie8tcXOM8pVZZRMdWx7ApYVJEnl2sWRieNxF4+196PNQKkYFKa
69DB67D6w7Bzo5O8NtHwlUEtEtwCDnedfHn5NeAViOfWgIB201RNwEGFoHpmVWNuk7AajXX+cLOL
MK+Qf1hViJMv7tWu8QQoaV+HAq34LmiAesYKubWOfIf9iVu8D/YW93ao8Yt/ZnX2jFgdzl+3FFS5
qR0qAmYp/ebw6BoKVqWuceoqOcSQru/o1wGjR7kG3xd3JxyXl+/bG/iucf+ns9Cx6H8HaKA9545c
eKoe3fc4AvI+NIdl9FQSd1j8OAE8z3aQhYUA9Qh+D4nGtvtAXPk4bxrPH1PIrLm/p+UsALmwIOqd
++c2MSYxE7WPuONA5dz7w2Ci+/yhUEgcK87oiBx7uG4d0Zj9SOpZuppDOx8KEWPgQOvY9wC6eQJr
4sbX+SA1VWjUQ6lRBtlC+si34iBoQG+PM7cROrbouHybZwkHyaaIT6hNskpRGnFyLXKJHwc+QjgQ
6xgI4bkv2EpPVxwquPh3/ZkMSM6E2RCii496cpB6w54Iw+0Ye3MKnT4++WEQkQc4wITgmmPdOSB3
QKecHcIgTkfsfibLNLpv9ujnu+K41nAz5Bb6SME2ohxwqGIbKd645ChUZhe/cAJ5di4/Xtb+QwuK
tV3r3pr0Hj+X8qWhrAuV8V4oCs2Q2krpcQnIXPin8cnkPUp9QecSY6Pgd7UDJyFpi68pcah5x9BE
uvX2H5PZIs4ow7vbznEshX/RB9I9w5mUq267yqzUB2LrqmSko+5TsaED6DgsNi5vXB26v80zeNFg
nH2pMNzcGuJi64mpOEpz7wfZvp5GixmTOe3p/K7k/xPnyL+togFADcXH0BqUts6uwUrNIDK+v1Qi
9s2tE6A7p7ofsGE6xjZoxykhWlDizpiYASvkV/ZjCi7uq5H40MSmvu4/i7y9DdT1s1Y4byfteaZ6
4HGEQ7vzf0672Zy06LVgXO9sgkTc1uEB0kiTI84HiqDOOVq1rp/rUQ7qCKbYq4+O8WHf+Nln26d1
5zB4iS9dyV6aYPqFApKwC07zPk9DUqSxwdLnHGemoXCaviwakL9h2FAADE3/2+AeX8eT0bHnYq58
2eK5w2cmo8k0YRn8OAcwm8IoNxX9jr3s8Nxffp7/8cRqS7UvrUfrBU5nUAwouJ40/e41Vd+2qEBv
LZBDpLnhus/91XAzi7YOLZDLZSAByExBGg7p/sVwED6o8uD5QGkcorViLM40tZiPPe3/9Uf+3/Yr
rSZLcAi9mymcNRUOM5ezX0ndyqZRphHQkkUNVpWaMqUthOeRaa2kVV/78XHRyEylIeHwlHrgM+WV
RK/Lafo1084UI3AuYCc0PDfGGMlGEgHIWIakR/JznJ1DbzBrUibCwq69+2ezUmsQc5n+0AVgBCwl
gC6JrsaVZ4SbtgL7SmOSrzWuJji0IvGifL0p7HPByTEz1fsUmzLNeWcnzuki7SvHmYRSYrTe19KP
amo6Dw0ikVr40K90z6Q30AL430DD9PdA8R2+1WR0GuSmcBonpIi4a0xGW4uYWVxfhXEZ/A5kRoQR
w1tHL9GjMETbxac10Zis6fQ/9002PlTa6lWILw/he/T7yWO2yHaiJRCwGQ8A9PXfpqad2S16kJla
dja5NsLSGgfUadMTuqQy60nluWlDpe5SLvys7ZfiKIRQ4V4ICHA6/LC5ZYQsHXpT793edurEpkUS
0qftQMyfep4ZDbOT6a7asUN3P9Qeaqlm+BSIt4BqSu9TQ35SWX5kh+JHKwiU6/s+gwZEoEJn6yRE
5RifWgHSAEGbfAR4kupES4MOZ/D6waPVKJr0x0dq3r0JchEqy5NjvrqEUozezR/m3wZMpJw4BoSX
b3UY3XoAbOlbRqZ0rnqs9PL/buko/374vHR28Us915604YXquvRbsZXSK/rUGrI0Pd5M0xXqaf/F
9KS711PWo7BYmVTEWgyKmnqmdqih4TR/oYUBAfo1xp7bxldimKwb8mJYeWiuJhZ1nqaTkbWw+EMH
A8TJCw1is0JUK8lS1dKSUFvuOrYlLi8hx/FOgAA1iGKEqZCgROCtQXsClZT5X/A6do1G3NkCKYiv
WQaYzi62L3Fwi1sA1FvYxCf+eJfBbpbt/o7WA6fmwBT0SvLxeqykuzsdkX2MK2IXuXjpf3pVtTvs
Qj0dOeSW+eiLuQOB8IWWlnjnndzfe65v9z6V3z741LNuPrcZXPCnOJR2/5C1Ll83skQTAB82Y+4j
9XV+T7UmzceogFbeZyUk/ljx6WiVrnqyD9XHvPkM7gfBRcO4UCYJTugcQ/q0cZAhQk1GzIpWpQfP
MUTKZ5QnaXhGiBwFMXVRk7jBc/Bb1CWavI4Gmf4WZOu+Hqu/j7mZEnWUkUnC4JxAEUmNjDDWamLV
lqrcC+WVTY8J6jAZ5yfveB7Acf889hEL4eStK43ylF/+EbIGF43/bkisNCxzgK/mokNr/bbqp742
70s6u86iL2Et/lCK5r6eP5MvyG07YV4mx5Rib/8OeqxdVArHfv7fvYqn8Jce8YCjGwhtL3kyrkpH
InDBBW9R+rJUeJenaOlyaNq8S0DcfqJEgGqjOARClBBu48RMr5OPOdpjbdKxSn3dyQcEHeLJcibV
CH1ewvVLHUfDRIdzEM0neuefx9fu5/SFscr3P0RtefX8212qa3eJqghQNYXsFTLBFsxbmRgnf9Se
WMSC8+NQndv1itOuYM8KnhajpUPWfmpjgkGLP9BRaAIUNqAFeAmh2siDBWu56a4hk5XCG+3Sv6E2
yPDQhaG65UlrMXUdNSY07+SzWVw8Xd8jaNu3D2d5AITvn5AgLRq+TYhcMsco0VwTA5VWw2LtVrqV
z5H2Xgsd49RYTyf9YxygPNOu26BMxVa4/ZqGeveNR8VgFi5Z6XLOA7zktNnwiVY9+fa8m/25vMli
ywqUSYl4V6iQOMtbw9codkOnpoJA2RGe1p3MtDD1Kof7mNl1ez0KhWT9kNV+/m3mOy8DL4jv6+rS
jDfSVIVIMv+6Gqrk98NUiIE7Tay7RoFV/FdLQGljnClBVAAci67X2fZW8TdnnYm1aZe6TMnmFa51
rJ6HNgEuzH4GDltXYbrHfeURpohnRqd9ZDjzpuc3hOWkang24VmV0v6NnFDqcNw0SbhvwlZFXEpC
C9GTIryv/44voZwZtDd1jinvXsTbociVmqKOmEe87jhBLyMzyufnpve65RsCrK0FPPW6AszgwKj0
/Ugp1/BeL7f6BOnecJVZsUvxgHdupq/KUB4EpJW9rW9df1aW7dFNoD8i1kx+pPnldA5D1JXBhtHA
dObYM81FoZzj3mWACm2uwbrmFv5dmiImwMcAYjXpH5fpDzI9jlc9YMc0bxLWYD1wje43WOM6w3ny
hS/mmqPC+UOidMxyGXjdZMPleIvjLHSN9+so3G6X9gJhgNKpff6AZi8Ov+1e/V2za7jGq1wb9CIh
cDRrPCFQEu8C4wuvoV09vc9LTLV5ZG8aqztvPefgp5twHvMnPyWiYHwJR0TX5Ar4kUcQGh97D96a
EIj9WFhWFQcfz/MYCgEIHokB5156Vpie9JmUrOwIxXMfdclVrWzsuGOvMErrtg82PZXluDCSEAjm
tw4c5/LGa82M3tDy1UeSHageQ6qoa+6gqmvMn6SUl2MZGhEAFJBb6VZadMOOCztDjyx0aJ6NSUcG
6rOlSLI+SUbqK+B7if7TXjRfV1L4xxqAOR54H4Hy/kmWO9oS8rBVQ37310pfda9vC+2pW3nb/m0X
O8+vXHxq/GZfzxeIUK3QW92bhd7f5DTt+Hwn0ZnEK517yYooeZjiNsBVbj179ai/qt3/9HXLq0Zu
lGoh8g8vg/y/4zy0vAYAL+Hml4ToVpssK2e52aoCPJS2FqYvMDFb0fYxfX0W8tCyMRH7yqaX06SH
Nct73P21sI+/eDBX8B5ivicERfVQCcrZPtXdaFU2810/Dq27ntaaTFNwzEzniUjeZPurARoh57eO
HCp+LTO9D/2FLgrba//ehAQLdBagsHDXCyNQlKziFwdsGGBOlLp0ec+Y26fwfg3t5hR0Zt2BNEXH
hhxErD/fy6A1DYTBLpQYN4qtSzMsiOWluehtO1bQZd46z3wQEMUGWDzegHVOgG1HOL1ndZTcpN1d
3zw0VH9vlTlnaDQaewk6MnPa6VPFbpvX7Mf3mbvhx5NUWbkPK7Cy3ZU9PqKWq4WbvCnh8ilQmRoz
O+MqDUGjIu2IFly5A9YyLkwDjIaJJ9dxi0JSoVxafkil5NEKJMnjtf8y5AuNKTjL4baC6J5jvrD4
s0TC6LX3tob04RsFVIM1mSntzVtfVBVoUg+9DKaSCMufcu4r0p2laUDJm6ycA1cumJAxreKdJJT+
fmvxpFmbnUKjJ/EToOVgxhYodhxgHst/IV21tO2nZ7DHkq/+O8onQNcGeQY3FEgDnrE/o0vgVSxg
FAUkpwY7pKJ+Br+NR3l/hKlSoLYKi/7TJthW1zyTUDR0ZeQArcxHClyXKbcyqxbjRX2BgsJ3jA0Y
mFFyOp48xVcgBYhtP0y83UaPZgKLnSHcKWS+qHU1bjn9JE7JdH5qrpFTSUBxIZDq4cX9+36oDAsR
VEoujZQzhq67U1O2Ig0TGZaV385tT5FRmn8x2P7v4Vqpjsbzf6Xa1citYhldO35eYwgwON6eSpRk
RMlgZ73Wfh/KHaVcYcDIOrDmlt+wgOhUPoety1LLF0D/Pc5SWoteDqaNTi2dpXbhY4VW/RwUBOYQ
4dnEfiKfd06Da2/dfUxizZkwGEJnQ+CnvIf3cM2S1iF8Nna1e8+Zt1DqzLmI6aZqnsY5oNixHxpR
H8V8tPxmfhKGsKBtMZZYtvYsO8e/HzTdTyakeEXYmUDvVS83CukBFK2B67yP55VkczfMd911oTcA
3Ir3ir4T6EL6OnKw/0U1yRAAzzosgOb1vj9RCXXxLb/Ek6PpK7s5k7P4fK7rxR9f5PP4qCXeaeQN
mD4HiceNBIcgI1G9Q3dhV4lYHyY0bujh1xgGgVmQDkICpc5CyH19jG6hlZpS/OkW3VVGf937cWEI
Ilzg9kpLEPwvmu9wKpDBI1JdSIDy3Uy70P75CbAkkWpN7QgBCKnXc5DFgTHG9o9UtnjzZFtLzMtO
sqpoQkHeBsSKy0VfSr/NjnHXlyK+pqO6Qyed9tM/31ngb/r1JLgUTSp9zRL5PiIsTlRiKFljNzbu
Lg4rN4COCm3HiVaPhCO0X0950D631Ng0A4E2MHUKFYr6EYx+BfKvWTer5kSXeYnBpHxuY10Evf8r
cDBlFnowjhGWpMGll9ajvK2xGZIUI+84FhwcyKLpbhFpbu46TUzrcHjzoMOKufbMFdMsDN2O9KaW
cdMdjepNdmX1VX/OsRvSGgf8Zd9+/uML3WIcqHgFidV4UFqlxQYhADLZRmQtdqi8uAd8s9gE8Slu
kUGb2c4N2U33CX5zjKEPy89ElN5UTmXUM73Pa7Uo19KhaOIAd5LvxBu1QBCavFSJa+JcL9258ikY
muqZXulR3iMqrTK4LqCORC5Gyj6CgmNLivBzYLHSKGhhjW7H0kGzjjj/Us7LMtjlQXL6v6NE86QO
LTIUKt10YqnvJpERJgR8fsX6Stfzn/LK57X8TUYY0P/rtbwZpqnW57X7qvoY4YevMUaGflT8zH9S
WqNa6EsZCmJ0tF7TySBKwxlfITIL0lOyXLd1HbgHi17YWhK/xKoJLkyVF5a/WyI8wJyVyMn+mc72
HhpZTWZABvf+pdReKS88IK8RsteF9cwzkm36jAsbXbmsvDjhu/kx+setlPithIXtF5OKDnFfFIb4
OJ9upQmlSaG8HCw0SIFASB3dAt+M8n+oK843UoIvNvalN+tm8mqad3mXQgxZyMBW8W/A4/UdVsP9
0CHbWcR3pxm2jSSjlzKFWrNMAttR3XQNtkGYH2CEDTPYuYnXzdCx4moDx6TQDs2j9bk5afuhxBz3
pxmEAb86IdeqfKWUD23tI2Bz2XHT9TvyGWwdD2qSqZ6CKCEKn1rexDLrRRxwTaU7kPaM3z6AGJxn
0J6OW1KMjEyaWFeF9slpSkS+Li3GQLwNX/SWp5q9lX5u0z2JWUX+vlawjFS3s11vPvD452JH7G5R
sow9Ee+sVtnMLADdTb3HZnKqo9bJbD9WcbG7QTrSmunAZJFEvdrtWIT7Dy8KD4KJQ3hH3KJitBne
TqXC+k2VFZhjVnQPOc2tFofAujeTJUIDswbtGUzagel6OjdzZIITBYByQTALMFpqqriVYys9ZPuj
P1DU//x3Kf6N6DXajVMjVRu8U7tor7QbwCfC85EhLUJj6bfyKzfxiGkvdFwkQioEFdB9psPScmAt
o1PHBAB9ED9OcT82C3T8CLBF0Il5shapC7Ew/dtqtg7OQ6egEiPgn0NiKkXWBEN5Growjr/Q7Cx2
WZpOAajbsPmQ3Ku0Fw+JNTGdHbEPmSvx1h+EBEVazBytGeYYpvG9VC6H6mb467ufQwpwcDfgpFop
q9LTyoCiqrazJRWi8vFBXaV8XYXffyZqc5fBu2awmKUMhvK98lLGhroSy0zP/dx2kCe4MSh+/15e
aDserD3JSKLr930/KYcbCHVPvpR3Q226y8YsJbltxWg2q5UKiYZ/xZk30NkK3FF5ZNC20TDPa6lT
0+ekfiOXK7sJv08banCka8MFamthWAqIhpYkvg4mmh2MWjWJ0r+twq5u9XqAy0HNJun6cX5eC3tP
PbqPvCzIdfw4vAPe023quAlr1ascNeHE+Hti+1vtr2R3eOxuNeQNMV9lscsy13/dP+AqYJ4BD+Fz
quJY8kRVz1anzJ+N8yVSBWy3PXtiNza5S/j4r6O1HrgNK1k5jcweUoCU/QdJe4VvVNoOzG3az+77
lne7ziTRxUUNVmCN5abKB/b9YSyWqu/mtqHShqpAq+daKnRIdirpuYbjJZrUMBC0d9C3dipKqqRf
Sq+Mjs71X6LH8AfyNL6XMvjzxA3IDgrXRFePQHRvy4n1QyY9s7Sjed98EZFIgrCsrOIVrmq0ic7d
Qi/Xe7KcvnYf5Vs527meyuq2XK9YY7sWW17Lp92pRBwgOYWhr2oZpWVoi9+Q3ylF8p0TFnf5GMCn
UPAiN520HxAFZuCTZa6qIa1qV5/3IHnI1ZWC+pSYffO9BVxi5CxaxS5rAAwX1MJwWNvOiW/5RnnR
NSazfYQQX2CFf0lcKQWtLzYkZfcqTHI7SMo9ybMMnFhQN73//a0ibnrEMGvno8AiX3RPZU0TeyPX
OHdXu8ril2TbMNVKsVYUhnZYiGYSvsqWz2EojfwPoUHJlJniX5nHgR/II6m3amlca9CGBre6hdZi
sBSv0x9Hb05f1Z43+SPFToCQiehiBA75yqDdYu2lQ8PaO5Kk6JbjZSfC9L9CySy1jnaUrqiDMdP0
wY4Nxem1T34ROFsXOoNn7yuPm6fl0MwQGaxb2Xht3iYPbJW9/lYlkWxsJZR8ekXKNv5aopF/vyOp
eV7bztZBPrxiHwx+tWh1PDnbh/ZveC1CVyImbKkpSza1VVvh5L5OmqsyMtZYc+Ilvg0oGXJPcyEl
O+hAzW3t0s/XNvzaL9oIE0IbtM87s1QEtIFxevL8z8u1FGjojHl/5pgzCHPlFD6p3+ElfsfK3TUW
m6r7fVOIDnfVTH9T3ceraqIleBVKp8aljDUoe9oPC2X/Vzq9r/vLpjbae+ijGgiqctFbwTMrjJLN
Z7dga/VP09vo1pz0F9X3Y5S0suan1+hRelTzXISgkhd/7TSuh2V7r5zezasyFvH10H6U583CTxZd
mI8Vjlt8/t51zm6yqDh4Et6NOX2YWElI2L4wGsWc+zRsevOVmm0qC9vNx20itzcPMZuF7MsbZnlt
XMqFYRBskA0x7/htF3qy506+U2DVpWEC+HX65aLkeMEK61KezPKdXyS1j/PXCxekhbZINh2tp1pw
YfFjBLI5Kxsc0jr9ePM+fUEpGzIIAv9Yn2yuYAdJxWajRut+6n2pgac3VkoMJIHu2THa1k79ef/O
Oi505vROi4Nix2jwKFcuMgEONwnHLrky1ZFJWWXeCY3eQWByAFGD0DPjCLTmL+U7cySvTztx7xTp
r6KDhBtM1SV8DGxY6HD8K1OJ9L8pM7oX9Enx3XvZK8VKYXaJA5s/Vect0E2dK9e3zA+wCP5Udk0B
3p30l+J++OiVE+bRPkfh3JG6yI5xK6LwZYnIfJ1QZdrfLrd9/9x9mIbZymhhRHoYRb+WfjvbnSF3
7+GriRN7UTj9Gk6tAJqbCLbp3SlCLEaUgOF8VOw4McRPUKp0/PitB11lDPPPCF4PYDUL/C/87DAX
mwnBbzvJKpFu7GvbLhqEwKewg7lOqMHguD+XZDuNF911Lc8awyxUgzON3GJuESUGkx4fE+v0waJZ
i2GJYf+2fJYfyIfL0ry/bS/e0gRlKh2EIbN+fzZnDlXB3d8fntHuzWdkLaWmp3HDNcVKONeT/y65
Shov0Oej1X6f+oubZZ778UG7benwJCUtux2772LwWXy99Jf5yq6b9wp18NclztcMKK8WaxrqhgWc
vxNWi8nYKLOKYKMPgjFNgdMdRVsp8XXllNEs/FY5ohNvtU/xWWXfuBtV8KykO4fyvG0e+71lAmYv
OTT37lgNJiy9hwnet+o6+/rbFg6CZRTHy2hBJXSHMGY7qZ/EINOzcWr3RXPSWHSTBfXT708BWPNd
pArrTbrLGX+TG81iO6VJYcYC9w0TFRsXHBKpSSUnGw2uGKfZM1fdDOY9xQIrpF3nMIYzdRKjDIpe
y9LcdNO8WI/RTsTp77p3/Jw3d92cceTXYvV/LN3XcirJEgXQLyICb17x3gmE0AsxCAnvPV9/V3Fu
jEKjI9Hd1WXS7tzpjyt4hU+/il0rF5iOFA2k36oN75miQzpvMQJx213zkemti/GykxyeIIzixdU4
okQTFXb3SCp9oJBRIq3tGxOGsYX8XMlm4dyOqknrJj9X0XL8vwX/rIgs3YoLeLwKx/40/Xn/bytQ
WzD7rzLamTXEvwZYcoNL3NblsCUGi9kB2vgvbpkGp+5W8YzE5gghiihKZ/776MtE/8D3hm4uXRBh
7d3bYlSoK0WlNp9d5qqYPZNSLvoOWVvE4XAd/5wfZVyn1Mvz5/wVa28ayUTx6gAxHqfzoaUYLuKl
1UeGIXgvXEbL3pNugNEWDhwaQfY/y5X+vHVXP6/atq7PR3leKq/rD1HOyqacU3PY2d6ri4/csnzX
SFPTvd7uSEgwPgZz+TSGwjhxs8tv3eN3jjO6Kt8hSdxemfLv5SMjGKoiCFNltonXp3FtJaaL4qu6
/75/m2O7rP5cVx7VuStYuyAbe0LdCFMezQr790PHeJK/t25yW4/+t4BxjuqI1TzM9vP8ZnwO8sM+
TacbK23OivsXRG7p2CZIMz/7dhydQnPfjynXG1Ao7VQjNk2MDC8jXLG0Uz1pUyTcvo899CPJz2tv
j9dnrs39IC6LUtnmmtHfCd9muMwUME09LoX79+1jW1/gs8SRL2LN8ZUfrTwhq4CZEO6A2K8rG9mi
ee2hCGnCQy7sh5vQSIXLI5asiR0MYnHxoUixay8NsscqpsPA1EcrMM/epH1NrtYo3c2pkHjUsx8y
qycE6z0lXIUMfKG0fD/Xx7cGx/uTaUF4Qcv9RFp8OoWs/60VdSiYE54UlPZYZYUK/AwKEK2qxzOa
oWOqPS8tW0/UNKf8sYZYtqlNt2rLTQHM+fG3vJTEz6HGFA4nqwm9huzlMSoYEm010/t1Hq9M7kju
C3e5zL7+p1VUkKArifKms9RDevQSNBPmHEUmjfn3dXht7fkug8eief+ODlHo2E/y6XLY3R0x9Pvg
DAH6YqLYVVefArfLwUNa9k3Flh3IV/FMeGRc1u4gUb3Vbs3VIF2Z94MQXxS0x2vHa5qvfGS+z8V5
E9NrgSFbvNb3f9sosZnqZmYxDXglAPLJXiQNyVVd+rG9EmPpJjQDwAFHlaWnKqn3K441X4Q/cY1p
qxYcocMvQMBzxJ87zWt81BAy4VRApwq4LOqc780wV+Roie4IE4OYc9uWYoKjOQ+AS5iRXM0mKhuL
pvkFAxPegvsZLCwU5D+TVipZWuMEx978GYsVb7LYLti/4UXB/va0N9y+L4W4+coOL7n8s5duzf97
UOfzbf40S36eakwHpBxIo0EpiQ8Srnj7efbivYtk++CB9CDXXAxFNFrzPpF0/lx19+1LNz7M7GvJ
Bzau/ApTQiyf/s2NHtn8/fc5JBdPnYtQ4odic56j2tvRa0Rx5mqHcXyYCrXSuNf2CJp0A6dGuF+s
tHBVVq1yF4lRfd6ghPpE9h03dJWeiuNxDhq9jBVHzd33trc6BoMandJl3VodK1lgrO5tV8OCd7iV
HRcmUnW/L6RNxY3Fg/6WbVjQddYjjWAj4TG8t27difYS3Ucx+XnvXx9eIHEo5kbbnirr+kQsHo5a
UHy4KGyru0WFnr4NKNnTYL10r9oEP8CisJOQOJeiz1Iqhz1Wq5TiWkg8VV4Nvh4YbLNIfYv+5GNb
OUlHACU32AkS/Eslc+VQdJafmc5J/b5WTfn73/WZz7D3VuyBU361KMYXhZzgpd5P7rYoutuF+ce9
01BiUTyjMU7lF/ppbYuXayGOrm3VPM9b/1yVNcONR3gbRn1mUwby31wLyWdh/5dcjmKd5KZih28V
NWtI+JfszfGzqC9altiyrOBoSGHYmAs5sOxUMb9z+DFpKNpPfWrZ/iqry1eCkPnbzxJaERVBx5+1
U3++LGUSaJrfCDKx/XUT99KmoRDE+2gQ83UqxQcP8KvMIHHpPmONtGpO1bIDVksxKzEyxJiIi+gO
xZ/fAwXc1e1uVfQnI2X1rudm6KUc3JxQ7id9BL+4+tvxtreDRR8JAHzRpr8cEE5Ip9fqdzflkI1o
K/JPd06fYFPb2REGTJHEcoBkGzBo9wl6wvj9l14R/XPU4OeMYSoscBpGhO8mfXg0j5bMWEKSb4Zi
AbtvOQltkp87nEChvCTURcjEv5mODt/MavECqJKO8GNizDI1g9mQ79kMlyI9ytz+O3zFW6gKt9z9
Q6zLCDh+TrQ2/WA+XpCAaCdUmcfr609N+PLfMMXNVK7yqBGC7bOjmPxM/jf5PNZNXCR/F1/5VUUf
iiOwZvyuOosCYoZSpjmfbsRv8rdxrhlDJTCXE7hhsmwvhqItljXeuPWezXm0nauvSso4q5hA2kvl
4puqIij5tf5JOif0yFh3X/8FPiY5LqV2d3y9gBb16HfsWN2oIhH1jqsrFiotZIhJ21tH61ThhEbq
TMxUV5iffpak2/c2Vrk6Mx31PIMUByEFuEDMMQWryVa0l3Qdi/I72cucFJQoUhEXFr4Y7ib1RrLn
/ud6cKW8dWnfvtUW3X0Ir19+Tj/J75zy2ytiZr07Cgsl4r0d+ThMc1UyJeFtm3oWaYCaQvAVHEEP
mj9LObQzokQ/y1G8nVN3LMBSxw9ZeRaTTcgHUFRgg4vor+ZXuBUAa2eRWQCeZEoi/WhFeYarRelx
KrYmPQcqEtRHOXTi+DMnPMs7KzrVeX1lK/N2vOfPF8n36724/+TPvajOr3uJFU0ep/+yf8cz0xOR
5Wm5aAltxWv7r9w3CgRKVTJL0iQq/7TqL2daQM11tGvqv3UAPEp2UMa2tl+XjGs01Cnm+rsGVvA5
MdViHN7Hjl7gy+0n+tEDEQqgXUUihh/OX5UP4ZtOf+z+9H/pBRaBdXMtvRLTUUnuNPAOLAdQofHO
qxeo5vD7/vyju04PRDqMTX521z/1c6FB13qgJcXi3XEESPZzE6sCARGmzfkF3gsFlQlTrqRhya6x
/1phIQxlVXoJ9UQR5OJRDSU1zAXDFVgBe5Y0OTfE2Y8veWW+TkgvKLKdJ6uRbPPYYbrAJ/seyjCg
L+7mRvgH4Yuuko+q+lklbHcAyiXWHePUD4wFBHMohylfLHdMQr3QauwaSPizV/VHJyfoyPYvvlYf
DwxemVpmuPkzOynZGhQUOz56Zcfx23e3zZAffFUDF38/1DzqvRimSoHYZV1fiTO9WfAz0s0OoWrK
SqaFoBwr8kbjNfQ9MIrrxwfaOmnmnUT0ogia/RUXh1LjmE9/nT4vf7mWFYj0bn8Yvy1qilM3e0pt
tJciyavCsnVo6NCHjm9biddSm9K+qfvEhd8F3/UK8hAqAE7NUNSwwWZRCLuSPhFvdG/cHozX9YU6
B4yJWHTpECSWCufLr7iqLEjGCSW9DspUjyVJBimDyab1nAIRws5/3IE/noM4HKe+kVybZAGKXD/q
Rwu+Qol7QObm4Bjvzci2+Cid5JnVDyu40bzmFoCPa1i7XP54y+vHENe0QmMm3XND4f9/Ctz6BwMT
HROCewERnLsqexrMLgA69cRvTIZhGp+E1mkvQ3kEkHGSZU8HMbR9ghcZdptMOyi5WJ3O8DFSaZtP
6wGiMoKHrk9oUZr6oXkSVAj3eAQaRrDr3X0PLdjXnQ9BZjkS4oqfEfJx6xFVmR7GPq6FaO/ViYGm
wdPklMoPH+N7jwx01Ld/UZAkx7wDEk8ULmKN1LIRbx8QWX7BnN4YMEjCsKgovGUijCLnyuuKiJHR
oIFinu5/MpnnpfupfPuiOGQUn6IZqvbUN94bT/nXryjEbqpMohB+myNwYONlcxGw98YZMwanYVJC
vzdpMVdOQUIyNfw73AGZUurrLnKVw3LwbHvi4+fOW09rEZDSlxgZGLBsccEc0QFQfwugCFCpZOly
qmaHuc78P5857nRFUxJWZlFsH9/RZHl/+FkwM+EMREvFq3Ngv4UH8ASGK8zs6mHTyXLqmm/4F8vk
bn8mCmeU/nwcWMMtK0QMtizKlkwXN1/rv1eMwVTwtXIrOOZ0MbEbpDAwYJf/WlIT38+D8FK8RROJ
ErvhcVtKs3wv89J5gsavdN1ikovmRumeUC7Tef55TH155O5UXf891uX495mYQ+L/lYOHORa1TItc
Clbv6ng+80e+xrYWPTUXseJ+WfM9wnibF8/xDhGfUUL0wJ2cv7FAFuXE7KYydVWIzcRCB4cIBF/+
hkVceCTd3iSLawT1yg5HV7h55La54oPFjZ9Wi9vxCo/GThOR/O1HbDKx5lV/7ATOtFnoHCb11H6w
/zPs8IaT0ipZ2m9hjEuHn0mudFTeMi8+jsWYtgDSWhoXUMeJ0saQKURNDxgTpeT35REi6bGPu4xg
Lr8F2/z2wWPp8MX4zA5vP8vP5PckOog+q7efzPI7cyx60OFryRw3JZlCIgaBXY8cq+hIImWzY8uu
wWTYQbbiM7+7VA4/7AAGgbXZoSn4di7WgorjSyKYmrFE8TEGMxEiuJYf4+VoE7HVq4/x7VjdcpCU
Fxt509DWo9eHPy4zg9QM5OGw7V925tVU77684z2jZ2kxFy1eduje8evmj6d+OieLWQ7369x25YmH
+Mu1fI0WthmGZWGrHllARu0OiHRbzzssQLpPf98S3ei+NJc8KMX7ySgToXZA8g+ucc5bk/B9X4KH
tmzzg+5pfqil1Zk1RS+7ObW283xjs7LTwNZh3uQRS3sQa7kFFs4oA1qeKWeXAUP3+iA79qn6QYJR
clGsBuvQIa8r7XZRFnzdGi2lrDr/268nvzvuFvDGy23YjwC5XuGE4Vj+Gv0y+qc4YlNbPtzKBcbo
NVfYS9MDQibev4394yrMui/921+qc/iYu13BY2y7M2SFSUjkjdT1bJoFligBAnEJolNdQtue9jkI
E5BRdE4CYqkwoDVin7Mp2B9KtnL62Hh/DsBh8l+oPTFnmWspNrNUEA8GmJjttrrufPvxMr6Nl1OS
NMGrrkbBWkF39A4AdsFfL+B+rbk1E3I93UBQiW8tysbwjA69enxbm+/rF00A8wZ1nBSAKC7jWepe
j40dtUSCgBzI/0fJajNXen3Ev18fUFl+Z3TxVm4ZXB3L56mTeCe2K3v3zZey1GaSBTI9Jivx1ny6
uwCiOblC+bQplbJoJbqRRnhBl9Ys+X56WlUyzcl/sdnFcl7EylGHIqfGAqJbLC+/tNaE9trKtifx
2uK9GzKz1Gz2JE+8hdCd7GpYfHa6OxyFYMegPEqlHh7OQg6BmtIyUS0mUoUlqoK7L8dQjFjxQuE6
hdVNdNnkB9mCqSmzy72XmYlIOSiRHQF5et2MnuclX6b2uihb8lC3senJPBaTfYqsG7ugZ10/+97f
1EQSGgzrfKCkorZCsM2aj+Qt8w2vaj81o1SdBEmSqIAoWAnqudxMBlp225wDJJ2Sxbtkt+A/eMuu
GqOI97A0u5si8SJvJNY1XgC5THc9gV9Ui0yzsbfeIhEFPxQMpvltvucMmWar6N+LoZf2iDBUTP0z
85aJVMKulXIVMPRK8Q9/CWPDiP1Oi8vAu4gNk2PtgkyFR0RLJuk84nrAZTAlRGZQQiiIkPiWF4rM
9lOPNmYcYKvGIg2iXIqMV/U5vo5YNzHbAjxMd+TSvm7v2W1Hfxe7kU+39L5i47P2xyhQgWGDoQEQ
pKqWFbZppcbbSdGXdtpmE8J6avyx2T5XdChCXa3b9GmJJVSolR+BcCUgeCy2KcQXHqnuY+qVwvz7
jQGL9XVXWBmflYDvg1dg9R8r+CvrtzFRYFJyMzgG7w7dAmotz69r/ZCbC4EQPTVUhthZYZlsNvST
gmyyKVtwFP2dh96ofzSXt4F5tV4un7+KiVUpwYWQd3vw63pJzWB4mt7DlJEQrcVQCeJFVwWiL11/
JLv3TMibtoEiH+Y6xMuu/GghMxAAtUMqxsR1qr6ZzIe+7fAK3Z0AxPwDJgj+IAMLFKs9+JwZurR4
rq75Ctfy8Vi5xcrWKk5ezuuGeNiDzRSZgF7A7faA7DD1ZZ74zfkAPHgVU9IVEgyJD2E4R0moQ9xP
yE2Znl3xxvNkQSfQv5BIui1gznhN5yAIjzrwEEJ76614cRfuf4+VTkgbV8XMLNENSfJ02yCe+/rp
VvJntEBcRjdZ/F4SH5thsJxtkL2Qb8mQgLkup28TYGtkMk2jtjvjpHGAc727h79uCsa9RPb/u6i4
+j1OHXvgDSM9b1rXdD3heM7rPhTuqxhkLkUU6QNzqDa/rNrR+H9zbSichhsmTYHvw/w3MUfozUnB
pHCAcph/pE7f0ZW+KJfOPf7fLVKN3HsZTB77/zLizVGS/iLsBXa1v3WXe60766d51SY27nikcblX
ISly8/rDW4liYlU5pIUeuVEZVFe5W+u2+pwsxtvEcJMaZW6t7VXkHWHm5/raPY4CXGbZ0Q30cGvZ
NsljJXqsbFOtnZRztmzuyY/tuVEUllJK2iYWb+PYLBktOTi06ePS+nx1nv2gjqbEHlmvzJS0XsJE
FhLdZVa5PYjCbMmYmPyu/851NptKl1wVrn0GcglPSX8A2LTXU8W+/v/qunduYAXtrfU004Tgqia6
duZJ9hOJ5K72ooAJP+qWmBPGtZ1vpbiGLR+R5iEGpClH2Zd0De7TOS4Swjx9Q/1yMzifZH8XK0cG
JIMTbCcAg/bFZpxC/sr5OHK6/XxJFu07R8IzMmO/mMMjhExP2CTkqc3s7uYMtIhp3k/2V7cS0emG
50ZEnC0Em+1vUEKyztF1aozVuB36AI1EMYXY0x5npN4+o0glRJBQEVD0llK5GcdafkIHG+XtxO8j
GcBJ7gkElw5AJNMDfg6/6ZHR+yzZdxBFtH3fH0MZjEuJ1aPF1LC0eH0V7Vp4oVikage/kgS+tr3E
TSqYxfXEqhHbWy2eGiILqZehg+jjOW2ESNJYSag9E9gkAyppAuQhiT3/OX2r6VF7kisDEsQsfBrN
ZW6JR8silGE2egEuEm1cY+B/xHusu5ymZpmZt8z2IwMvpDNGIztNhJoLBYtF2GOxP7U48D58yUUV
4Za0drpvkYN8GgfzpJYJdd2RgXO3a/EOk42Xot76U7ih8s9iojZTXRrAup1HZjXRvWvyME2jO2Td
sjAn7djYXawRCZFM14GyDqFG1ogCdEDtMKYEPqfq+oD+oqgCuDiWaaoH1MmrFZBWYDqwJwpeVPEq
LpCAUFgrMlha9Dbf6VHsl5TZV5RDBn6CQK0T+wwQZuRfaQ6ghON/0XgRNS76IIV2lz6+mrtwdnHV
VpauapTzKhzEa5ekD4BxtNmcosEpXpdXRMv3N5/B0OGDTDo28FYrMIZFN6eoO6sQKtZ6qntZVTNF
JjsNW87AagamzElLOBCwFs9fhgHt/6V4O3KTSU50jn+AGO1ki+mXLatd7gjshcJ3+IhcgNFSC8p9
BZ3m43P3gTfi9Hur3KVKAmQnyxKhsEGzu4GekoFU557s34X8KaMCgw8EYvtjQTcCeeEXCJTU0KLw
gjgQpKof1SOrTfewMcOJJ6847lpKr+GcUh2QDBiRe2XlE68fEUQuZqaWbQEPCOAWNw0JpgDhRrUI
FaGMppf1X1KN3Y3aba+aHNRk6/GTgyDQmWXT3VZTVQ8TERWYLGaqk7pY4GoGrdw9AotspSC8gjI8
YJr6vaS0UsUeOAs4zaNJjMFp1FIdwOLexoQHawB6irkdq62ad2HSdfUKRNXL1cyNU5ptxbnZAvLd
Wy2blZM+9+8VGIT0X7KQ+1nBeaHMAt6GtFF8Aa+vYhfkRsDheZfQrt2hIOCzx0HYUKNES5A80psI
7uXFh9d93QHzO2DBQyuK165JYEqsdc/1+DfHYj5iNJ7ryxGH4zHGYWgvJPtbqPbIIETRE10my44w
YChQhdsg+S77psTmYDlN8p7zxynrcguUHRlQdo+xMPcoI5Iczvqk9CcmlGyzmY5Totn4fEb4J411
ADQyYGRDTH9fvL4H7OgoQYM/DLBmxCZBTZDYWxQyb/KInDldtPbPYrydGIS/UAhBIKOiWk7nxQP/
cd+wreHzEfKkS5/clcQAYswaYkPAUgmSR+gzDaDdQHdVYx1iINqZ7qKnRApvpGga6lombS3sXHjM
8qK13PRSXQbEtrEeUXyE8z8Fc870GLG5YmIcRDl9z6qcpikZgpsNr+j9VaRMDWdIP5DVpIe4aa4I
Gz4Kr18iaBFB7LWPIb7NI1WWvpZtGybhHOmsaHZM/i/bJ67WqdZKF2elx3ngVWcUpTHPkMHGcniC
4AHp9Tet9A1JhEREnx8iQzKmCPanD+LatJ5H/n9YfaL77hoeAZYNdeUZVmIN8ugYYKWmlMqDnXWh
YRGnnpK0FBpjOZHwgC4Yc1eGMfr1UPIBy8owmMhjTEqRoKSDcmMR00nZ8X6EtvZtLfl+TXZYV4Zv
j1IcRmM/5AiZLpONPUf0suMMX2wPjH5Ln+Lb10fRneeAEWH6giA2kREAn3f8We1aMOLc910mnwno
aBaqiDS4ugYEsYaXdd/uebpoZfuGbOppO9PuKXNNqNAeCDOH+6tMrE9KV8QdZplOM8BcrLwasvG6
i/vAQXL5dUqD0POJW5Xl8M9jeY5ObyqH+cc6+BWMnUmRtUDjX6dgvhH6PKCyPzzR6wDzWt2Q2IK4
gC5UfwhLSJ2cGw4qo2ByaT+nPnuWnTXjaG4tBnvfQrEh+lj2Fzqwtd8Giz0kRkjdHyRPihYxxFtF
A1ikSIAggleB8oR02OpXpiYv7E5jkMQu2gOiVkP/o/pl1qzFmHlg1tQmwO6rDJien3wuU5ybMccQ
6AZ4d4YsD1DQ+FSJhp9fK4Sz+Sfj8Fy47moeaqZ2gYlzjwwBaEbBqwrZWytHeL6KvUzNXoh1naJ/
y4taGHMdkRB0bthgno26+C7RUbZtKTT5uvPInEuWtZjiQMM6fnHPYjUBg4AwM43qmFmOmdmishum
2znpjRDUo9yXCp0jzW3jNqbrbYouOz3sYo+PCa6/k0zVZ8i/JULZIu4QH+cOQ/iCL7SDOyM2vCqu
hq5S1btKqhD551qpiQjOg3hbBdRawcPHHVAEXqXLu4tkmsFe+OfDdsH+UGKKWKSWlRAeuQdx6rDI
huW6YXF1JVpVeO5BMpr/rRQ6U0uIussr6qk36dqYPVUWqUAwo2ogW7I57BJB94xind1w0crMAhGU
OVNCE6leG2FpmbG7/66jFRS2tHu8FAhLXT183HQqDF5hGKHCpWXZwfSp8FQe6b7A4oPCLi9+V7+S
3k3h6GV7V8vWk9o/DXWbOZajhsHJLyYK4P9w3UDgAWp+AN8mve4sjrccDEQqyw/l49PtlMSx+TSq
4rLNkrbwHJMpuCNPm4y3tZAK6vMRGUfGu1+C2NQvA64Xhl51AjH2seCqVeba9AkMRAYB3khkrwOC
sX8P8tlekghRVwVi1wZbUPnhkaeWOvH5h511HgWPX01Lk9DJjVltFJB5/wi9Ju4ckAX/KAD2La2Z
5OwR5ypOcmOr9Fp9BrcyDDUoKQjaEXSDa2+lE0MoWQVwDw7w1rLlVhXukd/Gasm+VIUDTjwoS/1w
T5MRKMh3QUGLrGgvQgXQsb42RADh9eKs86qfRU5R1zYdhzfuZsZEE5vNbgjxGu0zFIQ5o/ty8BVw
E5Os49W6YeRiKE4vw/MQEC/2ro+6OImKkKntB2Gt4Kqs9v3L5HO76a2yTSKGXZ9MVH2HWoWoWX8c
UhheTr+mNK6EN9Iwh/FXP+xUWVeilZ9LBJnH3LyqhgB0GFjJ4dMFRLlBrJx61IMsU8DiJLm55x/C
d7LOB1xtbQ1XxUIoGfE5LgYHhDISLKJIkjSftgliBPBwwGy/D3uTIvudKx8o2mZezVWKK9QZBr14
3NWEDpyhaKJqZLa1948QnmgUjIJecgF80q1KZdsJZu6cwrB5npriuGuEoERcufXmqf2nTSbpJv6Q
CNqJBOYUpe+fZzUAEs87lmv5tBCyQMcR/sQp8lq+/3uHdOp7mayZa1MS4j0sP8JcEEN7GkUWr2Jm
XxZUWcXLlnT672KTQ32LKhmAm7KnhgmOWCa/elYoNqozhUFiVbmO9je9NwmOoEtD3Rv1t5mm9Yry
TzXh+4KJdewJ3sW65KnsiaBFAPxXlXRccEXdEQJDhs6haG42vy5xIQVCofoFh8ZymxYbTGGtmTJ9
qXk1yInlzBQ8Eh+m31rF5tXjMoyRbs3QJmbdm9Gv9CHscX0TbzhTFJ27hkoTTfMi1V3FWivHsVCU
l2fbedHnT2L1c1ZQhmkGAxIZx1W9lfmSETbUiCRBqN66x4dZe4gdb3Cr/GxTESno54rnBmZgQ4Lz
AvJaZUv0xbvGhyZuk9prHAt0Cq3+rvGwGBEVCZshgcRssCSEjQY2fghTF7j3Al+hdYrM6zimUSFk
YqHS+HLvmTbrlc29oSoOwoYqDpdTzvedfkjn+kZ9GmlocoN8zva1xdllSWAMD21ZdPvH0IP+Htsg
/mXSJ4mqVfRs67QYMpQOv1FMIB8gMCSNoqn1tW0ZvLUR0wHUl2MQbL/fzVFHo9DaSgLWmCPz6uZZ
tw7Ondml4/Gb/F1HwSYX2TdR9thopfRw6E2CDR6WRpHN+8gEYwdDzS1oYA7/4l6yAKqFFmocXeYR
zqBZEph7yzY7az/yNmJZanBtGxjEt61rDbfJqkGKGc7Rk1vWcG4YtqTdrWWrcUjGriCGjdQbEyV0
KFMlCPJ3pZ03f1Nq8dX7/4w5gcRluAPDwrKFE2x7jF1vlKGA7lkxPOr4XRsZ1hoKfeiAI2QUNBkc
p8I0x+l1Krx1ouDsI2n2Q9DtxCb9xOgI+PRrsqZcWDUxymwTEcxQ9LUfivLMo4Cwh3UshXuKLUmo
vMUW8Rs25Z2pdJ8a3V4t1koB2tHG1KouW7qPVCMOM8kiEWtnSZaHrmRYxfCmiV08pzn9lkJoeP7B
4Q6GfimlXln9meI5Tn0v4JfEgiD8HqRdPjoVDlf5pfhqrXC/YUcFx2AU+BcPQ0azk+XhBsj0t8md
J3GfO2Bpnt3qBRGFqL6zmptfpoBBOuUXtqNDAEcVabCRr6Mwz1x55sE97+Sz5PyG0ew9TNu/ACy5
Y3GN4l1HWrFuYSKZ2os6OqNdCs4gbGNb7DT0o+ZK1G+6Hmxjgk1tGS1g47vlPRea05HriVug5qGz
jdldRXdCla3SWtZDYzHYfx5Lk/8eeHdX/YceYKveJbT0xAUxoBqiuYGd68XsL2WvzhIBZGOobuTi
7MskLd+KHX8YXoahu04J1ODixGJAW306y6h5BKptKHHvWymiQAqvPm9Vz7Wh+5uB3K0WzDXT+9at
CWKC/QX/sAi2716DwHTBLAVwKpMsHBE7w4n1iyDe1qWd2hqzyDH3xezUS84RlqNjpsRLPiadYLQu
AfbAkGP8NrstH5nxRPbZcohOdtMQprreTY2cn6FcyETfS6vvAJ3DCfVy4Auut8fJLCffRkaCUZpP
xplD0C7hfquSEqyWHUZmWaKgI/+fHiFQ7/x6p3hMDSQXwRjRbGg46RuN9w2GgvKVdQUTl4NmD6A3
H0Wn6kLpaSjdhyfYOVpmBzOA7xhkFk2xb+7mf2sGjK5OyH+A58g551/ISzl5KPPVYw0sOZg+kXzY
ZyE7z8CWIpDUM5UUamjXYFdZurugEithSud5IQEDIjqE6+iBnOAGzUYDdFBlqW8V3FsPFr+hjNX0
ZvurYG+GfcKBYhlywfGBZpu0nZ0nhSYyzdx9WzJ2bfBK3jLQhJsMI4g48GWFkf5oip0t2+5JfofC
7hp72n1zLH9DO4g+0G9qjVRw0pix0vbZ3N3GtKc5EVsaeUxQJL3Dogq5zPTyL7djUvjyILLSgQ/a
JxHKMf8Jg1AK7OF2aCz5EXbgb9GhWvy6rZCDXTPdSUaYMr51pIv/r4NCLWnvrLety/ChSOnSWPVQ
K3kZb3WepjJNGowEWQa+hzfMh0AMk/0tsnkN9chhht0xdRh6CyyRWbkup4kwwg2HAiAQHYUjpMBc
zZHK0zi/RiiMcfuxe1c1s2e61FOk61O8G8LQ1IeX5xfpwpbk6xGrmlFyBjJ5R1XeRlWyqZtIN63b
pzsu5h5nbd+3bKehVzbTxj8/lsI0SkJBSmXzt2xp36G2HIwwSb+SRqaQGqQT6HPyi5z2EpFbTQyT
R6E23HBInH04ONZgl2pv1hXDJEnsGJYiLeaMk0pMH8fcdCxDkSZYOVEul5zMg2ixYCh9MDr0VE6L
7R9UO1y0oH8wAHDE13zG9MSnh7uSew+c66kpgpacsh9apvLy61TaTMGqkpvALepKli8VEQ8YMNvW
u5K+bGkmJtyNR++rPu5dxaMt18UY3iW/5Jgl/+en3ZM1+3G1/mSSeVVn+N9R8v2AFzmkIENwwObx
toa936MU/srcal5724l0vZi/mWlTLo6BOmX+YSBhgjllcNzWWRcSj2AFqOsj6Iu03zU4zTjM7PB0
us6KsZrh/ZX7vl1at7CpBFsceIcytERC60S3lZPnxoKhE6bNRNKSJtLFbD5nwAPxhcfRNdS4ZMwY
cRf+o2PBNnaR82/GLBdNyVlrgAb/u+qkNDgZmgKuO9epQSLxKr4jMLziwDphFoL0CpElfUHfUv9t
6bkoUiRMPdgikVII8Q3zn+z0aLBX8UAD3QzJsvcRNhckwomQWg+Cda10f19efzxHrjMylda6WQ6t
kcn3QNdSG7im+hNvzlB9TzhpGaaSvLPuvLq9mCLDx4xy/62KvKbJsZ05VyGlWtz8UhmplfrQsLK/
BxxGhyGL5J1e3Q0Z1khiOpbAIw+qRW324eUXy1imq+wdvVsXQ4FPJ/tsrrDASr4Pa4RZNvyidRW4
evVtz1UgSwg6O6QstaozYDSzuxo/lJygX4Lbb+UzwdLVbeXQdDaZnAExiP/3fdBCqecbpO3VWd/j
3dCAct3gciCVu7zZBjQLZUiGina/pUVdjz3lbVrshtSWiEqXkXDHzgAVqXjaaBzgebRvis3tWmIe
BlHpbSy0+bh3IsSMmg81YELGifK1u3A4NSJ4Nmn8OOopbCyn0Ol1XsRV8OE49uZlYWkFEWFLr5Q5
hv8Hslv1zJzZbrKhT01UefCj8vp+DdUj3x2ulG6l21C0omazEVgnTCf1DbuiTpGOVhMqK6pH2WMc
gtsKs+V2v9WEv9AA335xrWVH2DAYoekq7twQruVcSQfJJCIoZKca5qLn0Xp6aNMXCDH2IfIlJDYJ
LePOabkZz6fRrOY0IgZB0FBtWMzFcyb9bCE6/UfeEDo/JYUtZbZ6T5QBMbRUt170UJXeCdZxuk1/
Kx3Ak5Ti6zjHyjz/1ZuDhM8CIc7c7bF69yDaJSZCD+F3ExQ17AuNcx7D6F64YolkcbnqZ+DLnqIp
teT2G676EECPtRsaVTDEazERkz+Y1xbL3/mulXgOIsv68ie5bS2zrVOshivqGlDQ+58NpGamuInX
57fCMSISB6aQbaxPpcutwyVMHMq58zcotwkg8naRql0klPiK9MUP5nb2OjN+PqY0CQm3gvu0KQkx
kpzGDl/nQlwMwo5kAMUK3j5I6wv6esJLstA5FJrQV3IoIF5/Vn04qB/7e14Lsu3eoor2oXUTPUsS
Cpll//mqkvYlPhi5yd3w3crRpG8pEBTouz6ZonlrSKIUHxHDhB/7S/6wGVe/tBkJ7Sjvlu8zGqwd
7BoifoQSXphs/iJlOCazLqjLUDlM+owofNzhHLHEceFV14qAO5O+U3wI/SZ333sQfo1FyLJ/us4W
clKDtE9WuSokhvPs++F30g86l1ngE6349NZ/nPKgzbITa5REuv/eneLLqkHtBe/bh9ldKhePZcTo
aJ31HLu0+KNvFhD2ZrCGiQpxuHZIoUxolk3FsWN9cJHYaHtkM6vWeSSBKdaWF4kmYB0/L+ifQS/4
aO+ZK5vs0/dFc92simkSj9O8qMcWVRwDUS/yVvJ8RrLUWhLijltQuZXJqRIIE3HmdC37Zi2kb0ZE
Eoc+pLMSZ0hVGTJ+HvRObmHbgIk4jnLNyCAzk+PSm4G21o0IkTJ5Pwr5rW1o/mE/E5ZbVHB4nqrn
LACuthhlP0SniFBYKruhkd3i5SC9JsVHvKwRqe36CDyV63sZTz+TUET0pGqDPVO54dhGvpBlfCif
qKO2u97DeyN5iUG+l7QkQ8J5a8dHHpKd3nB6ugz136ki54WArLGpY0HoEArLcM5R+eKn23c8CDfv
MlX128Sv9lZjxP4t6Pp0Z959/OFuVZJwkMTsvOpKHgo3CHfQ+Pns9t+ztmXH1ZdjQHytwPG0/gfv
/Hn/OKE3QGEdwqGWykwnq7oqZPOxQF0XmsjevnVhrJN1IAAP5PmhzRLiUeCUAfLVxJ9W3tpMfq67
OtouZ2oI7DHUAqVkZ6w2I9eDVFdKrmvj6fPwmepd6qeSrrdvonod53WaLSKoa6dQiCun+EMtuxy4
btmceMZ4/3WYS5Vq3RVYIi/w8Wcyefh45HFAFxQcCR+KeXIpLK6zhlx2anfYaxGd5dXv2HQQaiFl
JyGGrwhSaV+W64A8wmDHnHtOl0XOta4+C5LcUU6OXt4xm08eimos3kQm3vUQCLKXwAqzHeKv3oVQ
vtU1Ppk9XsheCvdbIfEobnSpaWMEnLoNp8+xkU+AzoOuSoB6yhbDdCsOViROKmoYdunvwIq/Lz/x
79SplOxFe1eQXdQajO/PAHCux5FcxFXob4rxR2nzhVRBmr4e2/Qfqhhu6ak6mqV+OaCXKS4bQFk5
klE/W4ZsTLSTut7ojQAxK1OQFTBRrn3tzm+/j2jjqFbjVF3V0pti8tXKwf1kpxnaalG5P5xyxXGL
0uUwuF0qz103lW3tS+dc45xCU6LiX5h6Xk9tXyHgc1wc8vwQlm/k1jotxB4zpahO6uji5DsgUCJn
5QtX+OROwhHxrwuIRfzDq2hx/jz3s0L2SVDpwm3b2Vdfp04iXVplj4VnrgHJfg9S6/y3fjTvYEyF
9KJzS3YjTBHdE0vLaC+RrmVj6AeROOX6Gx0nYso3Px5ZmUsIey8K5gkam4k2ZMthc3MZdGNnCzKe
HLfFzI6nR9E+9ScBA87DZE72j3z0WcygtEBj0fP2OQCHdczhOpW3uRHI7xMH1AICg8OXbMVffIFV
TNCodjTHp0n19ZF5kg0/R0Sdrfhulo05WM/yakGEZ6qKAf7H0nktKY5kYfiJiJAX3CIvhLdVNwSm
EE7IS0hPv1/2bETvbE9PNQiRyjznP79Bi/5Fw0cxyZGMBYq0zLhEuNmt+mvizc7JzME3+i4GWAHA
oTBh97efXVq7MIaT50F7O8rb7ms42omfgRPAjObfi/n3qI6V3BzrxlZ7hi26GhR+Mr57MA5MQbCF
BA0/Ot5zSK8ghfcPDz5YCU7HQ7RCHv7B206whiEaxGf+0cgCz9CvfJVoN1S4c2PGdmysLbeAkfPI
rk08v5+mQ6gxulzIBWWNr/yOVV9VNveeW8mfxDRLjCrhCdBzsyBfr+m78fkJpjMQhsqh+2p2/IlU
LeRmA/koxr63mpm1/6rdollXcJRSh2Edn2/Gu/E+UHEbmudm2f/AK1xAd4Wprm64aFQDFde5wiEs
G8N8k6+8xSiClcxFDkYr8zqKmO5y5RDQtU5cg/Th7cZ5fdN79B5XeVG/pib7adWyuWxgMRtqcCf+
M18D8lB5f2JfbgJwZaa/oLIUx2LSAYeYQlp2oeslewaKSTW7Q/wzBZ1xuPrIEzExpXMW7F0A3Zjs
tIDfw6LmKmF6QHGs7AebJ4Ab9Q+FHFQPmHPIvCgPYzEjoum+b5nPdRSJcPKfYrYDD/Lb+I/nBvSJ
P5HRIPSwXxd6gNCGqdT1If8jvtFT7w389jvB2+Z9W+iiMCIYHqs+9z7FYyIWPG8EB22IJADKEc8g
LHluLGoc1sAdsJrOqt7AUIH+/f3BxvEpxBkZs3VFsDnuslvA8az/zzvlHrMq+PZVwTp3UtDcr8e7
D9R/mkPBtMDphrQrIR5ofgRHXR3LJBAhAOC9OpuFCaGYkJlFe5+nYHqsPsnCQqb6GdXi9XgHXh49
+OjKPWUcfx9Ls+Ss3V1IjWddcrn4157/zjDKVq9Q++N985g8zqxdcRtMwWKU9DDN8L08c5ysFMUv
NY+lAiGcIdNGm3VQlPgdOiift+PoGB19NZBW3BrW+XFFZcS3Xe95MZgp/11OFl+ZHvJR3uCaK75H
Dh1e8wWOzA2CiphPJHPD//ONtHcXxiQvwR5EEZieqZ2Kz4nFYHR2xQqj4V+xlvsHIWdsdUgbvAHp
wcaKJ4BPCpXC0pvOGT427yYotV+V7RWyWtxDxF4BzJTfiHcSTxMWbWhqGCgJ2rIDuYSXZQfhNWEG
s7YZtbFYWUjpnvvC9/GBEwNSioqApw7AsPG5JrhnaAko+VBG8Bgwdd+oePJrXt8I6l8Prg/x3+ZL
Z3lAXOFHGaEB79INsjQhNhbQRnVBH2bVieOYEDLVRyFw46Mln0C8wdP5fr02378Rz5RnOBxie21V
wW42wBJ4KEtBPgDuk94HIKee8hmHVjYRrEYZpJPrDMEWJJapgt6IoR+/8J773AF9kfvFGKHBH/J7
iL45QBoeyq/d97irqUvNkNqL6pRf/Z8Gvo9nMWkvQjRhVbvSprIi3CMZX5/OSXL1JYDJuvA+jubm
wSPQlzkBKN2EL8raKgjHdgK2EJy+d4B5k5Wjv0K+cuhC3H74k3L89estvr4OvLvaYd8a48Ns43/u
mePE+QR0Pt8LcNFJ4m8TK+GNxge6UlfaNW424q9ULg2+w44Syw53Hfble/zasRGgHmFD1Dy22u/H
QinzAEYGh0qBpAXWIYG7/WdAvsT4dQYEPiNtmKYfwVIw8hiqUI3g5GSjTVt0S6hz3uN2Dx4nJHO7
JyRC2IlpyPARq4pu/GosRGNsC5DHKTrf90CHK8lIYFIRgMh88WPfWX6dxwRRyHl2yg0HDM2cDPIU
td8Mb4N3lomvdESPBr0SYfpKyIdMqD+Th7yi8P2CHCHy2lDgFZe2mQ31AFP1rrllrRffaMO76JlF
iAnoiVLFz5qAgh3iECUdevkIMcRORvcED5dl9dpLZfSSHSYozCKKEgGfGT0U+J82dKlY4j78dhCl
f5INpeIy1120Sk8YD2qgJ3MOmqE+wQy8RVRS60Twhbgx6uosG1yfDf6P2aXETFWZ6fKaFkPdpVlY
s+9S2gK6gd6VhC80zUROViVTMDzaCS9IfdxPOU2G3+hLk8MekHucctlr9ySdY8kWMZAEWaLGCAH7
a9LWYlzfYPYfOCGU3udrVuEkfrDRA3L4+JnmlDgdDtjXOJ4cekHkCkRRkwKR7WNhacaWVazVHbCZ
LtoQTzByuqD6rjMcTaijOMdfsyGRM0iOSIIs3MeIDBHrgdEbW+KNt8U7qRztuZvoExFS1f0qe8za
/qzIiWfg7yqqX8DZb2NnQvLL9Fzv8cpYwkJqXhP0RHV7fXW7194eyrDnITEfjtrDUnFfyLHruZe/
eFw93N64u3nHQyiftRbsLz3XVYDhsqy6g7eHsPqI5Iksy9ZjGJFTrY809Ip0XHgrA19+VmwjF/63
IuCBk5iSjmv/YCnwtiQlKOiGucB0qxghySk9vhGJfZ+Yi/SGB47UBXBWjoJn9aIzhyc819TdCFsa
R0z+ekRJvvyLWwIN+bH8Q4oCU8xIgvJWEzLXIXJdV72LtpSyS8UuJ+2it5UNxIC9a/7A49JyknGA
Zl1IW1qrGEA8NhU+rchsL9CaX/3lLd2+ZjQwIq2nVP9F09FmA5d3kjQfEJw5glHdivT0eE/ZPPN6
ZuAEoisuEhWKDDZPVVso+Dm1VKzm+3x/cCZ/N9LdBdBAh0VJyZbc08wCGT74ETEJW2TpafRYaKkD
V5Wp2FN8ro1aB0SGg3u28mlgOLn+q+PlrNxJgfsIhR+OD8KRfKjQ1DEe6fKQxKLsEVbQzTnvXgRk
jIQDDN/pg5IkVM0TPRIVIqJXuN9MVQw9/MRsyK5GPo2oYg3Vv0MQ1fb3lMGpDj0yQRTw8ChHC20v
TwFku2oioweF4TL4RDXLLr3/vDATl/QparLye3mp24SOHtJBNXg7nc4BN0CSjuPQXcEJ87hq9NkA
tg7xLK+l2oZZg+yaF1AHdyJ6rqhimu/mzXUX3yUFqoCF4QaVZENIsCTs9Pjz1Bg0iSC9oC7WwAkp
7RSwfS6G/S1zHbY4bpIyWvITJW3OYKYNuZVhhbdDFRmlU5AcDNk1iWA5Xshq4DE9loQ2CEYHumnp
/K1Cvf5BvAyXEm3tkwgchMzyssCpQdHCO7jBsuSAIDmHPf4SZ7MmD9iomKiQDKjG2MB/x8OjV2aB
yoCXcpE9n2HJFflwDS+XsRClnj86hkfQhgZmjKgGBu0a2RIvJHSbMxj5SFgNcniwEMfumk1Ckzyc
WCQJWzHvKIeoQZPrtwx1c96+/CPGlFcNF8JVcTFovzoCC8Y8fR0xHwhtYvBJuUKBakuYI+1fbEJI
Regow09jlbT6HzjdhtdjxGb6n3U+/WKRLLsaflOAzQXfTUtCSz/7FKgxKJ6v3J3447xwyOLWQK/H
BT/H8350Uh+gjVGfH0ayYEWwWGvtl2eKYad+AjIEaeeoOf4eb69QY8zt1NIWl5r7FZNrxH/YqcHO
c/QDQnEqyiJ6/RbB55CcKN24G8c/g52aoZjVzpLTMSd6N5A3qvqX+DHPGSoByRr+1hSA2EtSNVFU
O+qMByW9jDikYYyRicy7IU5jsOj0yU+J6u+NS4LVEPKjW8Z2WO8owPOJ/MPxl93XSuZz+ElqhKMl
FDi8KGPHvJS/op+4tTg5TNrJAO8dyIKgH7Q7bHVcvBbKGxx3lBWwyXeBJwcefyhwzKDNFoN15qWJ
1UwpIpNi/Z3z8ZYcoQ8qz87i0vFgacctwdLeexSAuH92dAmQpZXhBq0JRW9zvygG8gKTsb0yo4DE
GPjxnMPX1oiAc3X2lsyMsPQVLdxrBvOoVbdY9vOv8vyjRG/ZFYQLeFopZ/cE+auJ/v7AjQNU7VnV
A3/EBkSdw/5qIlnosNwTjaxxjNjr0DPTNZRMvsv5UINbdeEEa2j7ezzPC6Svg0B7LYcNt/zjqw0D
9I8f49sTt38paxlOIcMpSiNl3xIO3HpaFaL9YUoEgjtvKuexS885RnVA6kSE9jowJJOI3Dtuwc87
whBKnwKjIsEJmDLi0JSwABVR4pCCkfvrjBsVMUkaxM6ot8ygolprttggPTj5rfq5x9mRC42d/kdM
RY7qdtSHhEV87Q9K6zOINpBoeyUNXXeYCPwi5f4zT/0Oxzs9v+jplY/arEDgO5T4LPuB81mOfjBm
whJTxh8jagjhwRXlwGMUe3Jii8AJ6Mjc79WThAcyNtE2pjw2CLxdMiXkBypKpAgY8UDUvSQ3k9CH
qbGTPEij07gftzgkcUDvssVHeBjbfcOUEyUDp+vjFvcWj/rw7TT65b0o5s+rfqZvKww/QwWCFRPz
uEV+jAy6SIUODWqcFDJMew+CbFsg3YU+NNYFabFbv8jWgiySCcUTj3oB4qPZoOFkcuExGju0rh0x
ZMuH7mq6Kx84zysV7I3eynleVWzP+ot0inNhvzeICCKhxJzy1Bhr49JjlxZgp8Dwwnq5LZ4tMC5F
1NCYl35xR1oASXpz5lokWhWOULQZpImJMCCwQiYXA0lMHym2kGqXe5DaEZ9rgtZ1aL3J8fb5G5Jn
hNj8Zdh6PdDXlI6oxILPVeBj6Eow2DnQ4asSZvJiHmr80j1Tob7VvUwvv6GJMmhKhu7dU4AKx/Ka
bg5AJ+/PuToffWfq+nV6L/AZwJai7YRCnt/woHwObGMKBbinnO/6Civ/kWKzI92HHhAZaEKDQrYN
+wR2B6Pn0xOfeKDFimZdm7NzJAYWp80PHekd0kLV/LT4ocEuACqVmoXClkITqJreHXoCVTbPFlNF
oDgm0iWgeb9iyFO8xfy+waVK9ejVcDqyW0b3pKr8Y91xkCN70pYKtmoP/gioXOWoZ/wyvLti53RH
Br037gFej25z3A7IGaTZyoi/qrbVrR1Yz0m8aLZl9CFAJNQ2/TaNACil0qcCbFpbItiZzro5peyp
RGE28Dmtb27puJxcB9t0AbJ9n5GGONlmvjISzV+JmGmGJc1xznWqf8+SXYGTVF6OeLCWrEJB7Jkx
P9SvxFZwSjP00PBM4aox03QUgHymN4RD7O4+K6eA84RZ0Bz9afVXh4arLUmDRMgE04m5zykPjDMT
GWqJ4o9Vr4IBpQdCW4whYz7JZyhGt1/FfgPmd+3OmW96o5SsWRm4T8y7zIAKUsm/xLiFxzZKNVcf
hcc3Lp/xEeYDlADdyfvxIxy9fpNtPMmn78RiRDBPV8aPTsQEy3cqM6v7LagfSIPDAkK132ctTG6V
Ysd4GGbz5pIb456dJHozezsUpdUs0l25xIbtfX3kVuMXG9wmYFyCHKmWQaGJFKk+8yznS3yqfPWg
2j3b4e2Jq4Ybx2OBAM+7gHABQLyOFATSWOmBsfS4DrgbaHh8Qj7C5oAhDNrDABo8bL2pzHCiDtIB
AYlR+5n02HSBXWDwgk/rrZvh9KZIU+2WTAnSC99DH8tX/W7fDzTZ8Bs3pmo9YWxhaDdj4VUbo/Nj
fzTD+a/i8ELRW7Gf2lmAOcimE3oz6lQsKRMiFHG4gq9GBqTLfZLfwmFB2ueb3MdtzSVs/JAtwD9g
Hu21w+Py2TLhKQS5TmLFXbtpzXB1BUw0+MkDWPIKW6XJuQHog0MA83vreHhi6QYSAhKLNcxKWpZz
ahPOqwSTGyyLIUj+VjtwMga5oaFPABn0oD8M7DftO6bHiMaEVOJhD0fe6ErvWcyHEAeUqXJ05Ng2
3NyvDibxoG8rbdkjcVG7W13EhJIvtopk35THCCWbMXaS/3zRvCfJk5O7IL/bmHs+3nNAL1BJRXBf
oMy6WFKA0z56S7tRw9TLeocZbIKaFQy93COQ8ajrzBX7P58bH+FfDANNtxbZkBjA1mE5HjIPLdmv
sJyzKihgxDCzilCwo24F0maE/R15OPXx1OUOVohYvQBkJYVLYu2qQb+KnWZLiSDcTggEBA1SgqeL
iWD2S9Uz9Ibfc4kfVSmHtX/3tRkQib7XD/I63ykOQL2Vb/ECPgYvLmIqhe1w8v557IwfIC0OEJLn
Txx/5QG3zXrWwb7bmdQELjaqHgsKah4HAHwyVCGUuPRzx+1zA7jEKkwom1TKz/HRS3g0OflHYwxj
wGtDgQhS7QGv0bLjqFNFSdj+g2hlDkrmfc86fPVOvSxvb+Ry3Zkx2CKGNUDBKtRbaCPwdxM+itDP
P4e+dWHTIyNf5zAA2ulgprrUEvGKf6huPNUveO5glO/w2T/re/BxqywsV/LiHUgMjsOyExZC2Cf3
W5ZqdRhdeHbvcwl2bj9+OdX5XruD2ZdZ2VhmJ4mnuDEJv5rHMp31e6bpf/XN+CFKhqbGoxKkcMaQ
/Ls4TgumVazJ4wKze6Y1+26XTJMJ1SZuPnPeNp+MoFWw9uYV3v0Mu2vGk7Cqu9W7nOPBendMG09Z
BycQpl0uTbs+afx4i1MTzlSRFmBgDLLl9nPJwfhLWrPaKFTznNV83N4XxKnQy3mfuRaKgoOgJeIM
WLimS+cBJLAjSyFIlq+9GmV1gJ0kZrIzZdcu+aqmjx3fmPSLa+tneodfOsaxRKT2COn9WL90YzMq
ou6LStsqeMwmmLFEtLZM4R3dZXPjEXmc0vWR81R4Go9m98QCUwbv51lXZp1Pbc9NoxeVbri9A3is
CChJHRwdbBCcFiN2FFuQhyZYZg9/S/zmGVma9JiTNnxJ0BnH7AssInVdnllCTrqDIjG6yjvt3Atp
8B98YTu9EX2G52s6RZXYoBJKoOrhDbZq0Iv6KEY9XJGYTFro2QeyIFAaCI2Bj4wwQ7M23MI/LAIV
snTA7O55xbzoi78hszwcz2BnWJphY22LyYoSFiPvLi2q54rduK7x5+JjP1IvD+VJ+bHuazX2aNJY
8DhrfnlEHsX6lZ+rZmnUV1xL4vaaUbswZHxDJtRnfRrl5lKuaOfHo+CRHFpcgGF3lRpz/wWhgzwS
WJ0T22iGI/0gvYVV3evh1IWN6Z18o84myp6i0izcgWdSE5wBmSHKcSapQx+PQmyv5Nz+/kI1IfRo
8l1oS+YGFD060couXyboWAz9zNUjzkVgUHWNtyyWjOCp4AVHeUvgURWNJlhYJ+fvhaHoayesfQ6D
BdDthtlh9oyeg4ApgvIMj6cX6/lh8c64VDF2gd9CHQn+qBZL1oHRMdv02OFwmR7JtiiMqJ1UZVfR
hFb5tDlQbOKQjT3qG0nTA/QJh2H7a9BCYFIKPC5GCSSgBs1Z+uXmp/0033d7Muuk38Gihwxi64pg
z8lAZD30Qg/J+2uNYoZbEj8DRg6P+3w0f+TguwBJeAaMC/gwm8RRoAAqc0W1gDEb37x7eRb1G7bu
z1x1TZx3ifDSXeM20px8pZ77S0nuOVSncVXYHX7F8iQJR7M3lTEFuyvW/SoO+m1j2D2g4u9bJXvU
NhhT8Yhri2rxvo5gr+IXuRpCc7zbI5YZWt7e7y6mOn0dw6ycFXdXf3vmWcW2d1PdbXwl+SddWkPu
89B+D+YtudCwka4th73Vk/gofRxwTGzMjyH+y7jXGqCoApXAqzZ9WOWJmA6qTGcgQgRGAN2XfMeO
8tZgF4hCB7N+4K6bsSRdZLDuD9nb/cBgOMQzIjlwKGy4qTalWhSvaI6GhPr2Fib6CakEjHEIWiM5
48b2ZWCeySZz4t/lwqd+yntfJc0s3g+3dDKmrSxpNeMTBTyedO8Iz7Yu4by6B9iA8hUPpyylmLe+
d251eOwoXgbgb7dn4ddY9Kz5SzIb/iuk4eAXBmQjbNDmkmHLMptJC4ho1co8vtFxclIJv7bh2u6W
zOvpSviZ+jNTJPykmNCxNijq2Kn14TwvI2Oq/D72NHN3/FlQJUMKgyZSCNs3fuauCrdTY6sgOQ4Y
She4AGqeITniJfx/5gDFhcUJmSB1OchyEd+2MX/u0/v0aLr4jlwxnRuQpQKrB/AjAaF12LGE/td4
bPT7BUSAzUVYxDHhbPVwJCbHnxrysVsgsVFnzGLB1fdoZNg4mEMNIoWxJp5reDoxZoApv/zCObh7
jNzAU2I/RkMcMcNj0gVux5uh9sxl54sZB60lLESg64LWlBdzGZMnZ6xAOPUpSZggo+QwGcNsU8od
NSgn76mJWhRnxgPq5cHVWA3cZ8SBamxzn/dSf1BaqsJkhCqO2XG/0BnkYFr2cR8Vkln9CqwEbpif
hc6/ta6UbkzTAvmH7k+dsxu9UXmdsycQhzAXYrrFRT5ZcnAwsADB8jb12wnOTOt4DkufLwiND3Ds
iUnu66z+UFXxeUEi8mIv6Z7J31npiztDM/PfyBoCK7ZBzVR0JI14VTgdxoprQGcwac/wvJnyIZxC
GvecAnbU3QWyDQY5Ryzm/vkbMZwGjQXggQP8IojqO6uFKwkSVEFpe/RRw9dQ587wHB+wFvEVO1mY
nshth6I65ulcDSNwEQ/G+VT3gFthSwG2KPvG01wGmpyhQXHCrJO0wmonh4+AKGoAc4tge4uJhj0I
zIC0VVcRRs4cN5hP3IHPOdkS4WYz1edd2IW9e5wm2G9iSR0lswrxPhQnd3tjbdwK/JTQ63q1bziV
DVC+r/hpXRwB0WitQQnZ4fOIHblFsJaB9XKE98cQXgdOqkvO8QX+yBnNq2qlm8+JrM1i94A6xXxn
Qjpm0NpPbCScfEGmpxnSlY5HNJ+mtac3F/zybMpFBwXKNTz7ft4WjphL6iJGhBjHTKSZzjrj7GBI
sTc30mrCCcDjzSE/qwJQ3bFJrVwdYPYS3ALnN4DpaZvreBav3pHk+WCnfDJxh4oo5Q8p07rbfWG6
kgOPxoX04wy7cRVsiB4YSw6LkfqLUTi1mOI9eA+NLZzOwXnMBrLNPob3z4HSjW1OvRyXj1Xv7m5Y
VgXMsa0bVQSFw6aWgsEljl3YRYHEMDSdQMZAKfx02OI8LFc1F0dlqsRN9Zt57XnosIAOrUXhAJFM
sdvxDpCWaJpx5b528UpbFhHDQFH5TbQ/6BUOvC1HkBYXd88ox+qaYGKSN7Lg1Y8JdbAHMxxjSU+0
4h2ujf2V55l+h5ZrRWNF2ape4TrhsSKLsgr/OuFQAA5UoC1CVgHnIBmDZoOdSzPaCLajzkt9TG8C
vKmeMNcnjNzvL08wPb/YgUP2e7Ad/ml4PrU+8Z0wSgWKxFjMjrGEJjMIh54PBYBF8iwMu+YDCwlM
or/BY5vq33nhmMW4cv7iMWi4/bVEfOQBOvOMSajsEckbvqDi7QwfEckW4Knw3j4J6DRgrm6VG8X+
LBGUIO5eGNsBPLDfLHqsaAkWgNn/kl3iCZ3mElvmueJhlNkvanFcHLfHabpLhNwGV1zRZYzjXSrG
vpBGr531IUVAsfqoXeUz/Yw1p9vY7wh/yvJuxTf1KqEJg5HDGwnDQ4Dr4qDw4HEr35aQhkPdY8OE
gvn8bYVID3Il6gPuzfu38mCrnDEDJFE0Q2rlaq8ptIIW+BiNLy6U2GJQftBforwDXf13wxpLvimX
J+ozBn985O1ziQac0CtQcPY+tOATdhibJ4hoQSxrbAI6GM5jXDWNebE/ckYJJIQx6pNB7EOlLf4Y
DKPq+0zfHtgbHd5t6HNpgi8LXxVw1novJEfaDrFL3r18uXIqKiQTHjLRkb9pOIDZjf4+sz4ixSRe
gdlxUpug6v0PhKypNkWAo9jdLZnJtjlRz/IeB95oeEuN8XtT3rBi7XimisB0SVih0qaAovnqZt8j
Wk8St8fpqTwdMaBtbR6FWXrSLxQiGNEO1jyGxYU9rQ6P2wETS4fTuPOoC8nh3gvhgQd5woOmCqOX
gZH/DorDO9AvSnhcHr3v5hvhF+Y3ZxGqprqG94n4WrPLF14RcDAH3RRXIj+eDebviGKdnqD5RLw8
Z7BwTxHBC8gd0Icgy4BbhwfHNuGdaTEmR4dchuXxF3nVGdL2c/lZvpc00MSuWtBqHHo1Rk+9Czoc
6oGw7WHu6Q/W1EjAy4P190KrKBhKIFoY6bqGaWcbUKnhO6QuGy51wNI1KLtMttvRwQlXmg2VgEoj
nXATOATAsNfApfAFLmRXvG6AAEzCFuadgxyQDT5p7LPQBIfkOXlpPqG+4smGxDV9Lh9YEKMQJTaO
/m7gq/X85d5DBq2whnXGpz5UdGnS/OnbDiKfW58zr2g42QzcgnsOCrJg5lzVnoWd+6WT7F4z6itX
8YbLzoG86jDLcdKp7DM3guTxuOGJCl1l3+gWH4HDHk1HK7RYPOlNbRsT9ZS6TGsRAO4Vv6Ow4Me0
1dDhkcKFg2kAlj9sWdPPhe6e70meM1UyvPzUhQmtDjurMtYPeukM1qO1uLPjatqyobVLFMskZNog
AplLshjW0D/3K06/i9pprYRJhTynJcKsk9XUEdUporbwdx/A3hEMMzmQvO9hNO8czXo46kRzWBv8
V2xIMUxYA1n78s9oU0GD5yuSBE0KIWuNgBawLLEZQO5IRLSLW2+dEvfDWBv6Xz+/B/IBXGj6WdD5
wF+2Epii1gvxnV/Oq23NqvjNVveVqnOMyyfu/Pi7VJdp0JOzO4Ym4KiLZ8jOT2gziNBgCvsdMBai
1XoUqD/9D8f9kR1AHH/xCirsNPUfu36dTxDgUUA5hqPODTKTKP3xMtKWtI44KaOkFb56TD2YTE2f
EU30aI3j/iy2k/XHy7FkEVa3WG7V/sDtluDvtL6NPTiorkakxRzHFeiabu28We2pyYiinnRsUXcf
nGtehIxCLCqNnRwg4rQAx6anG26aqAHATIGHYfxfgEqnMmasnZ+67QZT6T3lAacOEBuDq5166OlQ
+A4mMFh+6BPfy8elH1lQnDAr4byI3cq6h//CioHsSUrb/jCn9/CWGMNXR1ABRvBhp+R5wI2DRTyG
30RaSOccvWYtkSbWu3SLAlpZa97okoOkVC6L8B29AzYLP5mAil07Yq8xvdmih32POdwkzNO21N36
uLlh7Y+KRjqTurAFIwEOtrdCU/THeUVlIvw8ssNr/yAZ4bvIgYR2pELS8Am3b6UQTQ6mrj8ZOXo1
IoVuzw2ckIBBgIPzcGsO9Hqv25xq3ucKj/AKeAKv0oMM4lCzUfkBPWMq8vOwZ2kgvFwEc2yWM4ub
HH9p+Dgx1/JoTO+vTQ28xoZTHp8Ww3sS1ZqoaSx6f7q/Bw+vlNgEcDGMOjHwbqfyOQ8/Cw3f+7k5
PvcTkHO7uWTRMPzaCUB7OuO1fcnDRsJKl8+f0QESe/ixiwUEoQ/hUSo5VCMsRWHsQMPMbBNVivfw
4Y0diohRehEcb+UOstYkdjr4c8CKgArbmtl5uTPAWAmWKT0J+c14dHj/GBa5YRgkEX349QmKETEy
X7/0El/1vxMa+p/Yf82OXhpqTncqgq+Ld/VDQB7GlMHOBG4Uz3xhJ7vi8AxKESU2WrOkj+ib3lOS
3HEBS26cpmtGbq+dFMruw4eP448slaqlGYvwaeNmEmJTzBnv36rgRUvHEUdetOJp3meT7LSwPTV2
6jQutSX3wNwfvbuln+9zLv31d7SJ0HEPuCsLD8gcRzh9LrtzlerPMR1Ig9YXzGrcbtOv86TIm3/m
zfq4M0SSICe1C65Rr0YHaVds+rtT7ppIdcXnOCi3Nl6S1vSA2uVgTicMd3QGmZ46p/GXD/BCtBvU
9qniyFG67Ml6koJHlBDx0LnSPJt8zlAIjgv5rO81ERl2v5QFIXLlNkWn9yv7IzfG6gW29UThgSFO
QvYqF/ocBuQYlT9BWYRLM7ZFNOVjlwgKEMrPD+6pEHl8Ek6WxXX4ZzKHN4A1pNN3Ux29I8BFj3hu
DF5NiVB/sZV0jCHscUe7pccZ1dzAaZn/0tYQV1JbRYJnNbkgoGxORljejpCj2pOMicC0L/+Z6ffP
bccfFAwS8ZxgdO2N5sxUwUTzXf9249nrxGnNXqgSZcILJzYvCa/vv7IkOYkED8CYbKF55Bp4r1MR
MehW5X9RrlKYJnbd4hjYPgP9GKayZ3g6Y4mdkS5kFcQOraFFQUM4BLkktXdcwse6UEXxqAv3/gM7
sACQGYwsiYkpDv0FTKntnA+f7lAQXsIiHKuX4TIjQeFXXzMh/sYAfmMO1fT2DhRhKzg6aLtmUS5j
Giy0MJOHXwQta693MSwIFA9Zkk3QGPYe5g8eLyUWb1AINVjwzOoweWYOk+G/LcjJ+Lpn7Pi4JkKf
u4AWQsU/Mv6m9RmJ9xweo25VUNvkO9AeuYIhROieBRrB7pYgWOL0FizgiSpKuJZWc67MHpor4TrJ
zRUkbN5I3RBcg3+hJEhmNObppCMq4MA2lQ1oJnzGSwAU9Ctwtd44Tdc+qgW6FgiFELTAGCjZ4P5y
omItTRcOkJFBJhak+pBCQ6ZUlizit9MKR1A4hc9pA9t+QQnJCODKWUaLS0opjHLwgzOIhAcNatXA
sxUmtP8xosG9wRsonEtf34AS1AKJweoDz2EmmEAyX9CVo21Difj38moA7RMnNVckpWbghNirCg/R
ihOengk7Yx7w/Ez9CWpQCpszPI5f++Y/GYEp/AcMR54zOp9wRygJIJM3P8oKTQUaBNAs8REQjI9s
ahP1yi2iFWFKrUEqIfiJ6oNuEbc9IBnU59rsdQMvl7z8GVJsVdiFYwnKgLHZKNwybfGBO5KyG3cr
8JJknm+6CUgOMAAslXbcRKmgVRMpfK59xWdYIwvnP3PDvat+2GI6D3MzKFnsBm7ygx0Nt60I7hHA
EfYE+376Zsunhv9VQ9kxT9lvXjNuK9nti4hMPo+uxv8uzIBGt9wgp3WPS1bovPPyBfRE1REw/oSj
rUzpObEo0OZ5wJyhC8DpqTNIMkxWz3W5ev2+B/Z3/5D+CUaHW8iaqBBmWmbpL7rQKoJYMYK3sua2
dCsYel+OSapFC1fQz498aH8z8gZ/TTT4TKOQQIMlkAumMp0ivyrbyEzw2VAnst9PRqtiX+0JjpkQ
P06UD6Gd1RenN2I2CUD5IT2DVC+IMaXBc0QybCg4/fSNst2PTo/nHs9QCh+GP2KFaTMISXk/vW8y
t/DN13j1S/6phg5pwjPSj3iMdAsqMo0FoqVxa9cHUbHA3UVOxfREyOb5hsokqJLTc8Tcth1zIOGD
f9YXn98nY0VtOriQb4HfFF0qZX1MsPZr8cEzBhYRqZ6M9ahpI9Y0XS5NPnwPihD2oscZtTcsBh4B
CpZSEq1QifJmx0h5yCITfu+lPwTlHyPAgIffogZSbZQ9bBLMh5ObfGUvQF0A5QY9LyBt8yPIIFBq
cJNi/TMzYKWicxZ+yDXoBPAmIzSbKGRKsDbslpppkXAGyYQjrP3azK341QfmWXfFNm5ajNO/bciO
gIM+jHleLzd+sRqmg0uYsWBzecHWAFNOE648nREcp6Gbt24dkUrzXkmxkwcKtteERo0ln7I2qmDB
AR/0/gvLOB2Z5xED4Pic7BLnNcWLKBR7EuAIOA81aep+safxUgBAgmdfS2GZFPEQE2MWaQLWoteR
VvewST2YMcGT5C+YNP59aV4zzwwl4ahXwW3DLwfxAd54ild6g1U6spmcxOfn32CDN8YCbAH0E8xz
dvdsNo3kTANVakLZxAHXXKQQN7xbD3Ed5M4ixNlWI3POvhC7KJ9RjtBpHcB+GOQBkS6H7wCGxQCb
xTP7pnyReusIIS61ahg/5Ga9vTdNPWvl6dRcnP+OWiXo3Udn1XANmikRmS9nSH6B26I28/tV7RnM
p5jJkzxIzB6qNNTTE+wIoOO+t0ys5u3pGQxX39bvIjVslmb7AwkFnQLq6NUn0hf1XhEWp8Cx8JEI
QZSj+g9Z20eyX7VdLqvF4FyO4IlzfkLzDV/AoZ8/hSc8brYDRUzy5PuCfB3JdDN19nqKGSlWbAIU
Rq4Fta+YMMuKW5u6l3IEdiFI1+fp5e8lgMzQKhcCLGkpSZdcQHkWCFcWpWeimZlNchw/iXd9RcoS
12Aqdf4+VSIrHqfU+c49fldFvalVzJ38uBYAe72HsYNiGn1tLzBuCTp+KI9cPsia8gj5HxBzNrhh
zaN8AoWpAvoUtsdc24ph4H3Woqv9H0dntqyoskXRLyICARFepQdF7JsXQ91KIyqKiPj1NbIizql7
T9UuG0gy15prNv/l2pzVPG7gAV9ICWNgGoIDIWyI/YGLi/KoxaD/Yg4c7ahcrY8+fM6xSPWYBzHF
f50Qju057zisyNuJ0kW9+J2xVaBHO0LY6Y0RYRo+2ofv6uqShjlXQ93vcKk6fn8cDzgMw+QCp0k7
mwH6x+WPQA1xsy8KIpqHFasfUAFQEnRPeCXRKQJzbPAMUWZiFfAggldw2hTsRixrcazCMQQJGvdt
c1Ov+G5fF1Zb9BtVm2fj8nK3ScZSn/Cg9begA+ZjqcM/SgVtIsUd4IHCKqnypGKz4Htgyo7wpmuS
uj+ui8VNPoJ5ZEWCqO1VECLp3dFPAL+rMfkCD8wIHoeGTsHQJuxvJD/0cE4Rxhc2WuCcWnRSdEOU
SJp7n76X9ZFsGOwFC3jAzt0hAosMQiwjFV873W4WB8xEmbK3/AGLX+2+93Oei97chP7DOqP2+QnA
h2Y9VB3E/Uy4qG4XUvBaosMKpVdASxGRisNVvpyhiCO/81NYJYA/Izaj0AhpikYknU+MkL7p9Jk/
4u9zjLa1lhwlY14BzcdiPn/9AZr7D3pPjPk7iwaSq0fnqTUxOzdXXEX7FHC3sCXGBAr7FnTxbCiv
cwVTnS14zviG3RNCvCq7bNrtEX2/ovrGcw1fcX/U30FveV8+6MLpOGwpTLeZI+ZuA2auNeWMlSf3
EB1OaSGrK5bt3ICex4PC6GE/01xtg4YKRMXOOTQdnLGIeYQoHJW7FOg+S4xxMcZvqQn2pxJanbBY
HvW35QbcMc6cJ1/VByQtp+BwQp4FfNt3ScgR3uHC/xtH8oA4rfwywMa787Kt7jFCJGK0B7SLBodq
fT/AWfs7kkg7fru4njjFNj2QBVViQdpffzgQQvQbTs5yd8BDGHb15oZXTUoEjAAo0N+YbVJEjQRB
3y3m+oIbpkwg29klzp6gPX27qmyZtRwTksrm1W1zjEEOaZgWdrW37pSBx5zCkaLta/FY1QjoIA3d
HeVuE5d533tsvoCkxanMvKrZlCQ8fjguHDndvPZLrSKSe5Lu4/53PqDTV6Y0G9nAf/ZCKO5V36o2
8JCh2nUOf8yuxRbI45ZPbn+yb47a1mZ/clsiKb1+wjO27E2erU2TMCaYWF71NhVkzgjafF8Zwo28
z2GH/4cJY8G9mWtsdridSyfY22BwKCc4vyfZFJ+EOTSr9+I1qbFtDQAxW/Yr4s0mVzQOMxVKOEUk
xUH8i9Xpvg9lYGgeZQqA8dVnQA1xzFjhUnBpyeqMeiCDCFPOdIDisWBnXgnaLrOtUZl6zSVbQOBf
9uP76r7S//rIQiZ7X9uWSbmlH5qZEBohbccqj8JagsO4bbZ3aL7xG8eR3P91COWnr36Q576eBQ8t
rNJE00l0XL7Y4t4VQJ/xXF0Nu8qcppzf7g55rCXAJ97CnnHjhFp//U/0gQHQi56hdHqPpEkR5Kse
yYIgnS+XUTXP5/cVfL7RT/tLpfWLWjJTR1dpnX5/wxcjtZTyKv0Q7zlCwd71tkbh916bPcgcgWDv
zVvWGWRPagT73f1vX8x/gyX0CyZjkskdD/acR+8n6bCOfl9FBVC+SMiqZ0gY0psHhYyNtmXjQzSe
O4bqIbzvv0Ltlmjv5f0brwCMf9JUSpeEYnWVd2v+VAIcJDgs0Z2as5Mh9g5WhrSRJGR3ExV0C+EN
XrzKdQwzGHX79X2Rsrj7OgTYEeTJJP3eE9FmYPS9/bnVJtjlocp9sf86dUt4AZMhmYbNMk7mCvYK
OxGDECTJRgwBC7qeMmTfa+P+BOBAC0s3p7ccUGRhhc+uL8wcHYpLQNYOjietCZmf+ChSMQH9st1z
V+FbU5xQbFMzQtvlhAQNRq9Ot0S5hi0hpI6gBqwm7TIx/C+PMqwRTpX5vXJxoBJC11ETD9ZXMTq5
t4tXqO+99yGbviQUhM0P88DhzYc3BylIxF9TMQIaL/GGGsxyHI53lHtf+sCHSy8N8c9sOS0o06hs
EAPUIZUsu7Nqv+AcAjvbe29Bw5uvjXaEVlrBfAy8S2J6Z6N0lfUF+AlwraPgPC3mRT6tAK+N/Jfa
GdpLe6WW5PLD4mzj5/kVCP4zdAjRrt/8nB6L3Repys1hUcKs+Qx8o7U3TDhLCbNF1Ovwi0SLIl+E
nuJ5vO4T8A7glAZTiogC0Qh1vLUxIYM+TZuJEdEa4AIJKHhjZgE6LLLNdVWDB7C1HqCiIMhoUXcy
ENwiWMBYv5M9xP/KhfnGzwKxb1YDH+2EEuz9NLw+HFgq6SCqrqPqG71euJg7JWFHhNZzQFOo7sq9
L7btA3T9zwaImsEwrDPoZVT2xpFyieq7XTf0OOwWczIFo+dlvwTHuR4Ic1ujWoXcPml8TK4Fq5kp
wuuU4psCbvZZYy7UCTsBhuoEK+Ljt3wdVf+esB8BWZgLHNZwNEH+C4pxg45CB6lAvCw/E2zZ/4O0
NoKQ+Q3gA4IU7LFs+7Lphm5aABzADLAjr4t5aHQ7FiMh379PHxMaKuy3SCZMCmFFiyhD3WY7MIz8
UIH50gfQ9p/KESFWvHmD7WBoBqKFwQ4A4yJlLsJWvh7hSFhT02iw8quq9DBhB8yRkifAK2ccjT6d
ruax/CgfqcH21w3NNMFFCmIAmNWW8k7evaiFv1l5dJAgDaxBzIHencfnf8G++g+B3HnOYAxU2BU4
ZR5VA6x4ibL6jioEgO3Te+DVDFswDTssKHCb0pi9+ujsIJ3AcVQJwdFskkt8HF8RhGrA9vmRjYbC
uf38UaHBlINzgrLxgVsA1qxoSo8M5pip3tY8+8Y7gTfDT6NVogqTRkwmgCEwzcW64UHcSqxdyAji
79PcIZz5z5PHn7pjBLMWpot/tGWMqfd7XBtcpbK7BfGjcBt0aH8/R3UMhgpCQ++/dzfVNjanXozb
Q2+Ib5DP+3ntf1lEidcFCoTwtzV2PKHCLaBzoVuksx6R03fyNq1298BV6O/DQUR/OkNjfvitVTbm
Ed2CBAspIAjtuuZk0JlajrG2TdDyYEUqsXEwMaKlAT3bW2xj1ZcHWEzI4BqtHz2b2UnCof9XLKEE
8WrpmuSVpXJ6hWA0bzza4Z//XK7TdYKbGOs7jV+utgY53z5mypLCyP4TffXAgyJA7/H0ubwUtI6e
YHYb1oLyW3HkNwg4Oeef6+vxeshX/QUTVkoIthEEh357eUyfPJOdRcp57/TYAw35RDCzMeOwUt+I
ibKqmyXTEGyFpGStQi9JURHl4LYNqSUT5BG3Fqd0sruFMrp1buO7OmnP4PRo0gAntuX8viUPCtMS
kWHSTIu5iqQnqdaq38TEGwOJP8JrXHvlcTDmncpTjsfVrF1VI0Yi2IBCmeys39X9oP3jrSTnhcRi
u2qOty2UE56JwQKsmaWbHlkXSBvq6HpopyyhVGcc4gNMK3KUh9KPUTYXoLWVGQ32dUWcH/+73/U2
ne5WbDazZlYaw/xr6SQMzvUR2+WeTd2vl9r2aMbf8AkSMyrt7lBuTQw13e58xR0S3sukgvHQWRxD
Iw3Kd2Hf7c9ovzOQEg/7R3lVbvbT+iC4zuhUZDKwy3ktwQVEraCH1CG3sBoMCyCaE4TFcv5FATnU
JU929xDKbTg48LBgSZJc7zNqf34QfqGOxsSfBg4FxSi77a5fu+u7kuFDo81wUeT7wO+9Oj8TJ6Ov
PgyFl+5zPpAc7fRA0KVwKtj43+sGqMcLtvu2D5EUfToqM8ZZuI27vfXnar22dXw1LTHGvtm3We9J
yuiwWRmrBuL8Z6gyo62Bdf0qab7UbY17r8gcmHzWnJTm7guktUw1u1q9o7vLFOr7jp7L/P/QY9/n
OKHPtXutW+0D5JjKEl1lwy5/7mOqtOdc5TForkFzkNBLGf4V1zoIm/0VGMP6p2MfwgV8TnVtW+fs
+oLwW36Y7jWoPJoZrX3VeMBNnIfGeHV90lpBgoCOBlmN7Vc/lkvAlvQX5CQWNb8JhwGpt/mB4qcY
bfRQaC4SiSGMsroegPvhOPJHkITLbYW0i8brSVtnfRcmfjhCVWhZLVCHN8mnBc475xtpXMfHuFTo
klxywccsqPwWdXSfWpgzWjfs5wFi+SZH4IGDxJed377rq/rtQrbtLXa38wAdzXVMd/EDNxnsfuKK
MG4F3dbWmo/AGoO4/gQfM+ArJNgI5cKMSOgdhRcTdDrGRyI/oj6E7GK73/aBuh6rAU578NMXxckk
IQ1SOPORTX8QcsWQ7IsZB1AEDT69VwbBdMuWAfVAdSmtyWyDi/uMqqAMruEv83ANhUg0v80+7nNd
BD27f4RaeiBRmKBaNPWLcgw2jhXY3a7O2AiyMB2KrIceUXg9GbolFBFV7VUasNIsrd3usUKlA6t5
pRiC38OI9iuokTSF1//2J92MTASIJNC34N1uO6+9wI5li7swdEATrBgulEW7mKK3+EBwDOEJ4rLD
Lw+LFvV3Rgnflosc8gFkFeGRRQrE8JGQq3mWvLvmDnZFXB67k8Ifr6XpazAcXC2drDyYSjR3PkdL
E6kTtg5OTLjF9xEUWvgwETygkKnP58RO7Hd959PDjw2fI55C1K3O9Rf0Nw0MKMhsjCXQ6Kr4u2Og
HumIMbAxsD4K3FvIOwKut5tR7bAzYLj12L1OzeUKPWlBH4wk1fv14iJB2Jh6Ytv9P2gqs/gZKyFQ
qsYxiBGbuKkYCk2uAhj/kPEtgAvV7ZL3X/FHCjSXVswVoHeXtOajwd5leEbpydSJTeuNpsXqHYuN
BJNeZZ8QUhP9gr9CuXmYFnNDY/um/aNYjt4avOylfHj/1soFKcD1ZzHk6mPG+t+zXAWs6iz6z6sj
QeeCZnLWG//Vs/DRmxuGzea7r11aZy7GzdjQEZsYNgndJJQnTF8m2U53wMkgBUPqoaijmdmmrf+c
KQNcLnYUk4zdJNdMgEQGW7ht9zNwaub1RsyVZUcC4n/Ay8ev56z6ephHXBsYUGz1e8z/ZZctRXNU
sF2hXocXILPDEl6OFIEIdyjWevhACTYu/gCsX6crc3LFUplXjYqF4ihkI/ztf2Napd+fSYy44dFZ
UxGCkqZrUaKrIk24oVxaaGNQi++pv6DHqqYY5GVjfZzOOHegciME6BxzwXcoOG7xK07aEGKl9RaJ
MrQNjPtpsH5piLsjGRE5B9WJzE/sR4ZtRE+R+Xtnf0HTQ6fYG9879/MWJwuQAdhRt8ejQEzSsiXO
ArGyg68E1IRJzrivWiAxd6hqpY1iDRYq78Tn11F4YILzce4ABUzhGBk6EDrwF1u8p7As5aAOi7OM
1n9sLCne+MSgxAP72olK4ogXbQ6LM71AJM8+wQ3pBFjsieNa3vFyjPzIVfviZZV+R0BTqTEElqsj
Npr7LvOrg3rozXuakI+xKTMWWrWQHHA6ENZHTUh1G0FZ7o7KmENe4ol/07RNC1LW05CJFXUDEktM
7ZgTVsScD8REERZw9jzwcCn9EFuVD2PpoX6EjcQ2gZsTbmZgnvxn3jGP+A4fW3ltxLmrz14hvuaw
RK9xeWYq8BP3xzE/VEorCCOwAu4utbYymJJg+yhCGd5C7gHU4Vrwwnsfwez6m1Ck8RpwmqkGVdZT
cl9jxMuHGf7YUIIriaTD95RCeDCCD+O+Tj2h3YLEm43ULekwFBgJpkEY/kL/ZnlB8bxafZGwxV0l
pey/j/itcbS1gee2X9QBy5VNlnYRuBKu/9jQXNCk0n3XDiz8Qbt+UYC3RPlhYgQKSGLxBD/LcYVU
zZVd0jzxHHQGY2GzgGeFIGhbTJOiYxkAYsbqHyNJ3IHhAyWlI/OwWe8LXKL7sNeixFgD9W2aaR9+
hA3gY8AWQI1opRFjmeQd/LAF0Ia/9R2qJ9aenNuL7hHJoqNDfENfEGONgAHhDCmS6JlIwQ7uRgAz
dpTt6O9KbAA3yjgzvYYdGf82DATeFjplG4y0B37Xh4IHRziNVd0vCQxUQqQeGlUgXAmmMHG3M6XQ
zBywKq6x7HTLx92uD48L3ypLKCc4nGB6wMdZAzV8TbGrIbrn1OFCnyEkYtmLhBrT16A+c9TZoHJc
fJ0ey8EC5x1k+MeBzjZhL/XQblA81VAYdzB54DBIpw9MhYjRLgmChJqybvdDfovTl60TaUv7tDij
4U5CKI1V1LDsRKmjf3cye1L9o0jBU2zSq33mMjqn4d7lhO1eM5T892BPj8/I+nao3OLYMduYmxuW
Hy02uDFjYDyOPhtjKiZ2Lf7B3H7cHOn4O3o4QbeAv5D/HC4hOD78esNY0PoJBBjxzhYPaGiU9FEL
mPlYuTIvx35P0P9ea1xO+5jvVj5+3prqgxeojc8OpIQy0kOsPrFAwnIBJUNLyGSzBFXAuxFI6JOf
lP6Ovo7PxDxT60b4m15lvpqwhv9A3tZDVO4yg52+1+1t1XBo7uY4n9bGf3CldeiwKHD5IfpChPEd
ky7VecFEYZTrcXiaYR+CJbW/gjG0Je20zWPDIY8XMcjDRIThaqRZBrLwX486Cd0y7T2bGi9lQm1y
a8Wp2Rj66J3A2zEYVkhz+LhvevHyF7ZNVEvTLCpidNN7NpefUC7RxGvUkJ8J/Euo0zU7IuANdIDR
LTh/h7OhG0xeixcCu+V3TXOhzKVf0CzuT7e/6u/uKOkfUXGQvs5DwgjQrk/0nlNwpwJaYHn1U6u/
EKNU1I4JmxIZzipaEu5ByCKBaAZuFkneVTtV4gGxFajwkDWCMspiXF7dr0X38rGq+DfLhalW0EBu
H7125hZiBZS0pKBEG5m7PuA91KbxfvG1Wlu6yG6bdO7X2bZzjEzcJ94I9tuDrfcc4QIA5mK9HYZN
AScZKcPEwKFEhIcHt+YaZnSjLd3LDKHWQ7X4ive7MwCymTxACBS/hyp8q6G3pi4nccYBXdSSfYJq
0tcooTwN/Ix51kyd/rKFnmDVwmWTWEPkYJzxXVFHDxxAh+lOpn/RiCr820+U7R7OrNOBXnucraxK
oARsGp4o4TCZEZOAjonu5LXS5jrC4LkJywD5Vz7+QCbXvAogHhbR5bphEMeVvVXCu77Pj0jMNAi6
7KJu9IbNlB6yVZc0yKY+Q37VNh8kKrifLiD6jaWo8WU7g5CHWBymDYDJGiVfDZpp2J+9U8WIaIO3
gwWRcephLbx8Y4cHXazGin/5Wj2FOP0KBrWCW3PkuOy5PUYUow4Lc44DrtdIX6RBWfqD8wBLAh04
SJAUbmuelxaCXfK+yAwtM6eDuwpQy9QFFvzaPF//sORXbA3iCwbF72m2A0HuWbcjE1ADThwlI0o+
OOJl7aMMu144fcuRMqbfAOf5LEEbQ8515OVXyKqY7wE6HCAgg+FA81v/oOVYTG3Yha+UHLTlWPAt
OPkYcNwfI5ZI3EXyjIbjvrz2kCFBrRFwI8faTnP3GM4FPGeSyEAJQJmfGO5SjWLw4+ZBGTNPbWnn
uqgneQCGSE+2eK/85vC4RXPHOJAT6Q5DGB1+GotTMncyg7DS8GthBJUuroZXG1528xTI4vggYxJm
LPZMtSRPlb1+PdST29k8fEG+YPBqILWx0Yu+TKI//k+g8QO4yzQ2nPLwhHCssAYApP2hrAzzoJsw
UHxs6uQX7ieEah6I977IowopPFTMl93b4adQmnGdehoOF6Hs/oQU54NQYfHthQrEk9ENCuhJr8ZP
95qUK2AV8YzQ8eDNBE6POHbRIuQbDXZp0px4ucHTNaf7Sft1dYYnAONd8gNT1yFp2Bq1OHSFeTkY
ymAZU/M71P+uksdPGiP2ptuI54SaE8YYx8axxdAemQmcSMW/bbLruIUZLg5QR2xll/ptQ28BLXix
mlbFRVlALihZCRV3b6Tn8ReLLzwb1fkdWy7Nq7cDbSy3pMCP71V4NVcVJIWX6nufOso7T/v4vaNx
n92p96Q7ruhkxd7JrzUdyVgM3rFB/CTlfAcfyfp9T73MlYvjMyUSABuFRYcw130UyFcT84bDHJ5A
zBGXVeZqWyqsNywRly2k/9kDU6Ir9yQUc+RikGN/P7zecYkBADeVSopCKLVum2pdQZoC5jHdbDBW
QDtqkg+2KngJO5vaDb9/WjZP+0N3oDiqET4xOSpyL688MVGEUI/hd6hi6kJPoVmqeHxGqup1L7+m
WIGlJk+LwVDHrV9NELDXfctExMSHygN+baFbw82SFx1FI30AKXwtb2F9wRGgveq+rDomRHJucRMM
6pHU+TKGXQMG1BtF91U45yfjYw1ukfG0lbelvJz8MWTFDKblxVz2vuQyhHsmMXXYw4vW64+vSD3y
gBfs2vmbor0X9v+/Pmwr0C1WjI7tBMpH6OcnFbpTpMbSDk3A+UV/0g2zgf086S+/vNzgNJzKR/Tu
JoN7TP5OZknCB9iFUMHPAbtTCg8sEyYvBMlNs8l7Ar5VNbdBFgdNsRv+wtflseiF5vn9c1LMLUPQ
8CFK6BXnBmXm/y3WmAgjfyXsYwqJTHLFZBqrMn6vdT/wkfr4AFNZQhdj8xo2VFZXn/G01Fkpgylv
D4piomL2OH2+TCQb6313zAoTlTaRqB4hbib9KY6xybsbYqdXXf3iUHWT6u6Z0zdCsm6ikyZgjr+X
gib8F+iTOuN7OFXndHWIhaICrJARPR/njL749CdzOrgo9OWgULtHHZjTO76IKJcJlgVIAy3pHF6E
+q50m8wZQAjo/xkwWaWxtMtv1t3P4sHNSRW73zE+9vIukqA1wD4gNBRHbmp9HCgQfXEs/a9HKdAY
VghIekorQqA5ExKTtr/E9QLmM+4Y+FaC9yB7VkYy2B37NFowhARI3ZSRedvi+w0HVCl8urArc+V8
NEA5wrKAj8pwisVqsixcHIe0D4Mhi8wGj64iAwdCn2z1CYJDPnnzv/WEzRggB+SGM4mfvOcrSKk4
9xDRqwCLR9oswx2P3prh/W0NUSyUhWAGFAdEnKEjCI48RUYsOJlTjjEymWnqobIFqipqVUZfDPA+
kn2nEEeBMjIN74YmrB6ZXWJAxf9PYca9j5IaE6c39XlZrHoIlag3fzOziGGD0FthyDsXwDG2DiA/
6H+x52n8PsoovO5oG/VZ97B11adAJdATcIMZyOfMnEQB3396cgwUZDC1gSUKWOsoq98G8TK2UP+j
sMnbYcykwOyPqgMtA6RabOv6ge7VDiNAeSbHj8EQ8xMuLNCMyIzdEGDyDb9bKKLE2XfkAIwN2dN2
OBJ+gOzxS99xhcql8Uk+O0YPbNHHh0uqxIwcrrD/x3hlP8lC5prFiIEtBByuMIOXjvJAndzPeAVD
0vrgDHDRzAgvswJ77NmzHDdVSH9AEwrdlBENfE7qWow/IZDqpOgy2FPwPwLw3WCn0fdeIdysDmUS
HCZIuGDfiIa3pMZR09/H5qKcZlNUFgzchD8HnQjhwjNj2Z/rHGOX28+SK2p3B0vyekVF5skmMh56
NX0qLdoaCwtIlNB847dAd4qQETJJcxCyGKAHVFEZag2EKVeIx5AhaEvriKmQo4X0g8D55+9Wihgg
0+tD4gQ7AJMydlRwyDDvNmZlTEzInfFg//xn5T18CGZ0RvKOZUAiKTYW0pbBHJfxl1AA8aXocwfo
OagnaQ+yFi4LbqATHBzAveBKAQbQSw7+ClTofJbK4a4zsGDqyyq6VTZ5gJQ/+MNhbMZIjkwGUF3E
XpCe37aye6xzGF7URAh45HU2/m3aqT6jxUknL68b3SYDuIyPl1eF2EAQag7sEtRk/Ez7C4bKrykW
nTxan1Mvoe+jPKuWRNkgRLpOACAIxYg+3mB7c3E3OjGL2/AYBb+JiPU+liNtZvqtBtFQRWMuQkb2
x0qMDwjbLp3WxzRorBChfrN5xPFA6XyYOSPAcBJ3R6VIfv84TLxzNFrDljEef6lev1zoUesOlaDf
/3sIGaOavDxS7s/8C3wsM0Fjhk0cSjnGozjiAmOtuiIeGJtMENxnhDvwS0/qdRtlFWq9DtkTDTQT
xl7wFLNC4Lda9WHWDhbmIrcBeynT4VZfj6Y9SLANl6cg/NWGyRBLkzAl4KWB0xzxfYZGi8CVH2cw
zq98YzApJmr1kY8MNAQqtbxPB2jIK+dDJYqSF+EFjKPr7IUrOjvKqPNAzevCh88t8f4Na/h5fKyB
oQSS5msM7h39giya0XW2lF9isF+SU1jvLXCh1OVayfGb1Lr/y09AYu5jkk+4YJ92QcM3I77Rvx7B
sQikgboPkwkYCMDbbMY1i2uM7SxJTvqIxkTMa0UmuSlkUPBHnp6KqzXde/oHpxDmNd/x8Y5gTwDI
8znaIxHlPJH9P3atol202K62fGDNg5tHjWsMtuj6afb3D1/3i/sMMR3AQFMsdAaFxO/BVpFgHn89
E68qbDfLsVEseEGQb5VUOK6owBIkipUUpxSTWT6VtrDKXfLX95XHEkWaX2duAWcD1iORGB/oBXYz
7yXt2gBoohjkZtM1sJR7gIDiSsQfRBHvJcDvuGesuICcdkxcGe3wzEqvCScNP/pK/awLwU4HV6ci
1ZJveLXbxb6JiLMEhH0t6wlrRfc5ed80Tofb20rn7BDcugKC4BKKPWSE3Otm5h/Ia7XswVf7o2nf
SACDt4gNFocUA+4eb02/pe0AwauNgEQmrzHTdN4Pcu8bOub7/HXkiXYSPeKe0DSXaoV++BtWq6Zn
dwUk4YBcFhbXdfL1XstqJi8GCZcOWAyx1+r2tRlAokwsd3AqOVeYpYCGfUqfXaLGA2QDX4V3M/yn
S9mUMZiz9U0Hnl96lcCmhpzg0KDfAeUSG3tQTUuP/MUU+SnxMoC7EyAmMqYYJcBrHRUeTErIAhhU
x7058VA0XTHYbYOMZF5hUDr8JJlIUQdDY6yMW27tM2CFcoLvKxg5IDhPWUWDQSvWJ50l5yhc/Bd6
Cn/EI7+NESe6fZgGdO3zz5gNylUDjPv1MUjY7R51GK78twMDWIYIR+mI2rBnwwiC6QFZ8UYvhbvb
a9q/WS1tObs1sAGNZxooEGqoBJLuoFz205c7QHZhbuHTYcOmYTjswe8wJYiK8GfgWzZe66Srakoq
BZq1heKlnWC1I1/mGx0ENShMmbuFbCnI4ShSn3YDoolWMgCb4R3BcVnemLCK41WegUb/8I/mvODv
uD+38cq5Gl1jzcn9ekqfGKBldZSv/7Ux+xAyTcWjyAy6/wJYzlGuYevDzjQ4pk8wA2mL5owPj4Jl
PSdWiPOvt2Xms8xwKDUXOhMCiLUIx6R16zU9Eg046RVCydOJNtam+WpP2b7BtUboWCHyA2BurvHD
oeEPyIGPEQggjd1RqdGIwNjHd4XRHZrvKnceeCUzqO8wHddCDmCKIES6ruYwXte3wqBxbzPqB/HG
1e0dPwHq3CrZ2w8PBwSgeDYCNCebu3tH21HNkc37MlP3PvCvDbiJ82XOgsCC1YXN19s0tdsbqYBT
f3gRGe8ZtjktVhmPmKruc3p5PIJsR9mZTIv90vzTj8CaJOCy6/Gh6R9/G2ZC91Hlmq4cagw8HrM8
7LvPS31pJUTeKlrV9tho5MLjAMeQGSGnb46NCdOz7ww625QyW6P8xARuDvQnJZqXBRTLzBDmMuo9
4FvmnAzL9Mt1h8cAMzbOJOAT9xEDHWMx/4eHdMwW2w++E9ZFkbSxMc6Puod7SUQy4Rh5WaHg7I3t
Bx82jShF4THgQ/0CfI4/L1AbXM4tTj8I8OZfuybqzEZig288fkrQIEQQKEUiFRoPD6UihKFn5pIP
QfFK6UE94KDs5IQFu6V67Kd/YGU2Y1LY3vxTwQPa+y1UYqjt7/+1dOpXUOvg4Mw543WR9ogmfn0/
9W25cYVJg0tNob6hCK9rbBbg7JGlAAY3h/7MnWBKjHsIog+2TUJbl60/gMi7htUHiYg1xxbdx7OG
AwKn8TVxnH4qtkkua+2hppvmR4oufNepSw045poNWoQL6B1UqXGUKeOZmwIo6shRT4AvxM1ZJL5w
dr3ZwiTGN0d2kwoeGkl3EDcwKu7EEIYjIzvz0MgzYwo96Q9/8y/o/DFTXM4UAnx4A055amlZwY4x
pmbJlSWhNlj6oigQhCvyDdsVttrPCiO8IblNHAqsQaq+bNxP+C1Kf8JCuQMvuso6ZEwxxSHwU8Tf
nJ68jjItfhUxNZ/IHMMGdB+p+zO3tlg+iwX1JLkHzH4uOislbxJ0XlWRoPk3MAnPKF/zCb78BvyB
H/gytSjBZ7J8fBaT+uVRA0tEgwacKHTucb5gvh/XAf+iM6ZbGkuIygkHiNHhIi5HCOP2mPubC8OT
D79IjVh21wP+TZSleO6Cx+U2xUIxUkDL9OFK7LCzYtRep6j3l0iRJJRL43QC3CZ5edKtUf+w9/Gq
1OEBXdkN05EUK6X+3yBhfQrxIY3xEHcJjkSMeYi1BTHrRo0+pmWgeTiS1g5VszhTguuQ7QKMeMwA
s0OPSeucAQL0V/FuvO/lceGeMQ6A4InXBdQ9/Coea/IJHnOgR3VLKVftmOz1xo+5HsnHKlQ2n3F5
zhMUh0jCfdTlPCeLfM5y4FDlNFNcAxqjZj0Adr3rRPIggMGgcOl3SNk9U5E/5xSn7LxfIiCSlmwu
MNZAWzdRb/511RPMI8KEkNrtZ89IueRUEcw6aOsUxHQIkWRIStvvmbvfTdUFw6fVnmt6wYqNkQ8Q
wbSUZlkzUZ5r+YjBLJJyFsmc2KgrMot1yoQXPtr5m/r0Oc2fbAyJKsaFEVAiRWAiNgBM3W+YRY4I
Aulj7udCr0fmv31v9nHhqwwdKPXm+o5+aJ1vyfUNIT+Yq1fc1FyK9wUyMIQgMiidbl6NRcCjRMRo
5S3xH7EO5CuyAer+Z0bAFZMC5CoWgHPr3haQsW0Upmxh5O7hDNuMkHZaLxRpP4g6/GE7euOuhNuw
hcVBgN50ysHhbk/1Fv1+0AeQt/QNsxn8Ke4WfUk+KcNixxeywg9TUvAEqh+OJ7Td1HJ0ZwkH5RCm
QLyBfhc/ImWK1GhiTKnEE0wXomqM53+E7xGKBrx73TKE0+fCJfEusMBcDAdFDsDktRwkBN5p2GWY
trHWiaF8e1gLHAqn8PdDpsA056wDpsvTZ2Cev8v54eOJMBWwdAxY/BcvpMTsXIDCa6xfh7gSgK10
trpK//AYwymm8Vn1FYrz2uf0Fy4ZtL5zdY7TEVxvV/LFgTthIqh7RULk0bSFowGfyP7CQL/FdU1t
D+kCHjUOQayT92KAyXlcbHTYhBZeSiMM91DsrngbQIKp8O8ovMz7JhC1R9IIcd8vgUNDou24nQIJ
DXlKDvgj0e1B6twY3l+DrR09Qgt7FBNmjAPYmbnWXs99RDytoI7QbbiDAVLscO/UPkZo4XdMJmmL
bTAF9hvNF5bzGbqPEX6c3GmAdqyD99zBGu4iulmkZkhi4izYY4XLtbLaxSeWhcZxwJyB33ufU5rD
l30f/TBPAKibyjbhDi6UpAC+zNQMsrPK8Jjv6ypjcmTpOqkc9lNpntI5AibwJA7QKCE3IiS1GL9c
7A04V7GWm/VGNx/sko8OR/kCRITLQM+GLTXUQ+2A8TYmOKqNji7s+VDoGVcDQ4tZKK42gnZCvX3q
xr2IIVQEzfk9eViGvW7s2Wt+xx3Ro+AkV8tJo9K+jjEpySE5U9I6bz91biF1TRWgHCCSijlBgp8n
HriIcIlv43xGXDICGGBuHD58ZhzEGxnCYm07EKlRTESkuRblc3FtIMcR08PmWyywOllMetEVPd19
sffIXsOZYr/GDd6Bnh9j9uTR9dgDwnvqISs/demLUA447+VrCpKFYYBQVJsBGLw7NSLUnFYRFAnN
FQ46CVbGQyItxvXx7QoLrjtrBT56kWyycdhbfTC2JrSQvJ86JBM2gUOAZeozws8Hq950e9vO8aWC
ID7+VoI3xjFtYkXncySnw4HDLMFpAlbASuLuAn6AUSlTHg6Cq4iLgrajx3Cm7T62H/tTE1X2VHWY
CUWUII59F8c4qfHR4ReGSDWxm7B6IbI+IYp58X/aBK6h07pZvH2ui2Xuspc4NLB45Bdj+ZjarKwJ
pndYnuNBN0Uq5w7g0kpBOUWrTAg02xhmcWSfc9wshCWGFOk8tG8k+xSPKyHw5+GAKmCBi1INytzk
JiaWmXWB1eqhxXKaqgl/uCq6efuEDmPYO70DxUHWQpMUI7mEvIVphv+PpPNaUhWLwvATWSUSvSVH
wYh6YxlaxYCAAfHp59tnamqmzvRpuxU2e6/1rz/AAWV9vgIVfh7C9xzScfGHDyEX4c0NwZVxW67U
mNf1VyX9MsSEKdJ1wYl8xfAui0l/0cQ124A6FMZCT6dFWnabvUfVtHQvbvVjmQPLhhXuKoaHOIGI
ELwaiLfA9+D4c/keA2rHiBUc10fEtzwamNf4m+wTbWL6fyQiQ871D3wWfELu3t07Mf7ONVo6w/z4
XdbgdktJn1L5u2XGVoXJ7ODAJG1j6x5Hiz2Emo5BRDV7jHl4KoDeJXzMuB+ArxNwCrEnALbv7+9x
tSV/c/2xikAaXxYGcikLJJCJdHA54lzxMFc/4EdyQkx9NLS6AxjgqBr1U8M+JWW7kG3ZRQDOJCys
XJiUP4LxLDzOw3or2Y9JO1GhSAmWJqTbjmrRHzYwOK37hKjCKYIyrwiH0TCHyYtMBeE21rxghDZc
5919jJDWWL3XSG1rjPyIr3HPdjEekP+7LqePsISVp7uqr+ZVyrXz3zSIDJx1Nop+IHn9yiRaOPyD
29ozxbohyCZHqoBXSO3t1pBYT5Fst94/T5CBqVlq3F9UuKrwbkv37Aoru95Sd3G7KxyIotzeYXRz
PYw5fBbHe7WJmXEo9jB5ukXcZadYnRgZbqxpmxROD47EusJVoQQv8FPNej48uHzGkUHYld1p9Y07
mLFb6LOYbMQ9ErNA9EqHqlMWdsbEggJnSEuBNAjlons56D68Y6uZnSi+EOB2Xofsx6E1pJvkSDt7
6GICPQYZSZDrpHABU+O4CWG5AkaRzUYBqqbCEeOzfxF+Dar6NteMaF0uiKlDhSPRm9EMWrLau1C4
4JdScg+fFipJzcKl/QwNSXbvo7sj7uaoRMFq0vIjxiO4lfaRWwZHRrhJI/SG+ij4rvT6F8NXby74
wSCUBThkMK9A+sfeCicTi/+QXZ8d9he/HfF40D7j9bVlRnnCe7uA2oLtgAtNaBhBFA+IH+BhpLWY
7oGi7fOygHLw/OvRJAAlukMunt8wd59vFPuSPrBde3jf6BFiSyeWqINC3x+CgueML/fVqpjwTlW3
vbKVWYCmDoZsPphQco2keAA/SY2FRJ5KgDNMshW4LgnNrbAwuHIWIGhDqQhf+XJocTt/RCVEKvaI
KGWDmJ6YZo2eE5baN/6wRdzHDaatq/5xgNhauKQLdMZIbjHoBSN+tA1cMf4MkMNcBeYR//vGnwVO
5D9YQeqgvbIUAuAIT8qekQ+yet2SbvGNEbnY8G73CVMCnAgTelSJ8hf6L1XwxUFqMhhJB9TDINQt
NkUcFMCUzjXXEhaPOiW/C/yhmDwBSvoOvsop0wPAmdpaL8TpdMCpPODfFN8ClkR+/uuPz17B3s8/
v0zHF4ATV953W+XvFBneC/4VbjNM5Czk/tFvpn2hiTAXc5WKLeMgUsiRKQm0O+uP8E7DgqkY75pY
5nF7WFenWSmcTK7BRoLd2PozLaceFNcRPusOTHH2cjZWGtivWYEiwEfaoaT/zHrYYxpY1RmcAU+b
3zkZTgyqkynRhXu8eSan6DzgTr4XmPfzc3itC02ChQ9GQnZmeHYZYLtV+vWNA/suKhPnnDxDOHgT
5sk27ZijQNZHOhOzr/xxRJDEln/fwnVitJlBVeD9o9b0cRm3EbDAR3IvfNH/UFChQc2gpZ04PfrJ
za4nQuPCCSQT/hOxZoPGgREMDTmp/87TAig03TBbYkNhG/5Jzm33I18RP/kXm+DFvc8bVHGtI6Ov
Cpi4TJU5jkLeRxxsM8KD6WoT2Oj27ImueV264qDwHhmHrPP1hW87N/jKA4F4QZp9YH8oFu5ubxLx
ov4c4rTf/qH1sUDEcKs7NAfsX0wYw5SJnatyMqmiHGJ/z3CUQHZL24guwQ3d18eiCkRqxosgHaac
cDWP4UBwZHl2LlWqHXlvQFs4z+nTJ9f/6UDthi95HUF5URlNQ1NhOuroKf7ozxCtALeInay1azA5
eCTXtegBZaIHj789zGV4zJtQTCpxFtv2xz0+G8wz5JdvSxl/94xAGQFiWshBXxQB81Up/Swp04VA
5HWoR7dA3/MOcbeWlzfV+TJpwMdxDCiJnXat28VCB88rFueAsYQnSudhhlEp9RjFOwEPwdD/2KcI
SS0TBcx9gx5KCv+WssKe5N1SryGd0wMCFzo4mziMg9Ewvu78O/PnNaCyljyQxpYZhNFzcDIEvRr5
3X0rNm+yhqgFsNIXnwuZ9d3BoI/L0dsP91AkuU68X4hCv+XTID2AxoyXUlqoDSXVDKsmzEmMMfZI
4OdE9m1RCDJbFjxp/uGgMcSM5kQLBCZYYt/DtgRn4RViZkYtIlBXFglUo4Sl0B+BQG0gWAFrFwjA
UcjfCLikCcI0A9sFhuOULyfnTIODDgWbnn/TbbxOdFiYqYivrP1f+ktr6A5vyGgiYBHX5jPJub66
AZ20GD+wxkHYV4zx2LpAKYC4sP/JAWcYr1C9M+kaQI4DvRw4D2EED5GqmVyiZnxNKVC1l0kCyz2l
aXJbCgo0ISpenyeBVgB/E104XNFpATNktS90hY8deLj7I7Hjf9DD5if0bCEXqxI8RbBv7WWvpEr0
gFD7j2+MmP4ys+TNAAZPaKgIpjFGjxx8UNhDQewH21YF6/RrF377dAU8iSdCi+zSbBeadx7Smbxw
/oMzxeA1ZOwyQR9IS0nTFn9Z7fDjtdWGh3dyHWke160fXmYApcFzBHphPz12IiC8+/qTF343OdF0
P/3W4azZmMr8nbCLZZelGmnhybefSN0GGIzSYmIu1yURrPJUWmkOuube7LBJYBc7vwPtQF7YvbSM
cQB0gB/76/cOcUQ7VsILeD08fnjYs8oV5n6IYb2U4EYGEZzO5fQ15R1vv5h1BsOovSIs4sybyEsh
rQ0eDCKOuCz0XJkK/+R2O+F5KgBwPSNaKwXVQYO3YlVxUIksYQSOlYMfDsJGDhrA9inT+faLdPEK
fBhpE7DLDrYyKUnCoaB2QD3h/b6shZgq5/KMaTRDR2RsQADSinEr1DcIuhRJCHfjVrMHCaOAvAPL
Bf2qvTG/naMNccWyDdlydvrTw0SJlgZCqfA9EaHWWJALG0slbCAaMPr0ix2/8rVXPEbbJeJUKNa4
VXLiTsBJcTJncZLsvJlgK7MTW448I6aRyFgstvlcv+mQig09tjZv9h8mdfkX9wHWUFTnaP9OfGzw
F6BFYUE+EE/ehUGMDEXLYgHhVySsQxiZveHy8fIi1w982l78EWxS4F9sgw5MhmePCDntYAIPIkcR
wHwFxQF/AOllQo+DJcY2qAlxfVrhq85Xh5w4pHZjf0molCruCo+lrjk/2ez4KUyK+oS5OScS4f5N
+nkUQKB5DyswzM09GM4+/QhU9bfCKJ356mZ79mBJnBME2YMRv44JJLNHlQsIE6MhWgqb8PbfJAez
MegZffHe0AfcPmOuANNV7h/kxGHhXXcM8yEX8F3EdrIziOWTi48N+oxhZ2khAqBP5inH9AvRg7gK
vITknAnDUVjxI9YcSLSPov7s8WvkDePei0OgKDNlfhvU5bvksD0AlvwQg35jRQ0pnR45PTXZVjzj
YgBQexjOn+cQDBh8EtuMaqK1MHKCoPPIgVj5lORxgmNzS3GPQlMbfVc4prF38kl4zQYZ52XGAIV3
Q7pRKVLJ7xH09Y+jQBgJwD1BQcUMAeO0nIXEEwIphdU6nPFaBt581t25nPAWYI78+xZ8jjJMRXgz
6oqrZkw6X4i2GNHyKtySoe5g54rBk5wBptcRdjbnP6jheCi/FGGIhJFP9GQv2IzOa6xJYyznGOG1
1sO/58ZEX12nuIE8bDgVT4SpwvpbYEHw4mdqwIjBnXMXTX4Ukg4WLTVezxVb4wScndr9BW8crgyM
nzcTOoFpcEuAkoFKEoEXak6dQ2qA7HDxkDlQ4s8h6DzyzaicQ9sNZcaXX/znW+stIYIDaL/vjFG3
AyDFw/9gwH3Z4MHF6YA7P3/PaAAxjZwZE4blmDF58grmEP85QNQBOQM3ZV6KuJqAbpEnwACcm8hq
4XaTh85r2eGVSUUz0WLphhFu1sopd+CH7T/XlewJHiEYzyIsHF1yFwG+MUnaobbhhvUOhMPDjKVM
iLgBesaIEsTd7wAoybnkOU47GkAq8Qj3fFBvEGxG/iBAUHkmFNxkX4mTDqQRZgTPD4GH88p+40X7
sRX2dRWDWFpqBxIL2CAkda4wnV3p3afnNfsCPA2+glTgm7F5cSnrHcIKo/TFNDPix/Gqq0tRzaQe
d9k5S+YS/w7Mo7SROCd7vk4tCXvYLXCRlTM+hBjAkEADcooNp8iSdZl+X8a94ESG8Y5FscJgIuax
YjaPgBae0z/ejsF07h3WkR4UUxnioBjFWbcl7wN4HKISbC+YH7irIBuFO2UJWBQdOp9bdFVE7pWJ
eOhyfibLDDtRLnWKDEC0KrDUeASwCM/woXpw/DZMsxlHAU/h18LQkpaevV6Pkc+QQrC68t4rW7Xf
PkyMzag3A+QX0FxvdobXoGa/KZwYH/EEitWVbkv8r7Df8jgZA2ZuHtvVVMsh9k5Ehtw5JKkCP0zG
IGyyykhFCFmBk2uTW0IWJc9jADvMJxLzMuYpxb+PwbVf796RwP6ofPA2tqz37uVdXSwlbbZNKePx
XKocvAzycWIkg1nUMGpQ57B85+L7BHQMTQkwcYBjsV1gLPhNXhCVePR56OLoZzOUtqBJiN5/CaaH
ViEUkDnc+yjfNrSIbcgxBIv75C44JZ3leT7FgseBMgSm3ndA1tjA2TK+Ky4vhB7CKD/uE0IR02EW
hPDpf0fs+2wenHQq0q3aRRGCTcAr6dvK0ki/TouPHbzq58C8TM4coR7OxJdIDwEvfKROCRCpYjIj
wK/4ytaMPH+FOyTPkwh/F1MZiiNHthnQUnkOZyxuJgzmbSQ7FXgnBgI8+LAIWDG9lYiswJkAo04o
tv7bILzGHfjnNY8UtAvsgTd4pw3ZyHiNzEj0G7KjUpcMbVDT4oiw3tNxXGKiCrGPN5H3I+L3plTw
sBvtLb/LP+2O8LxQCOKezr6ohNB/bWOOlwi4MfYp8KqYhWFrAdfrHJYYYV5Tw7+tmbMYbAvMdtk5
+7vCVaLLH2wo525zlM8JKPWeu87/98mYosDHQg2t7qH5vMywIwUBGyGPh0F4GDOPuqeIAy0NdJvI
BjhpGQcGo94KF991uf6s7yAmZpdf1nDvL2tIJ2dg4FDBxJl9+LnjPZydc4Rhy7xJuPT4as2EsfWN
qCpYHSTHkk1Jso3AwXZf+sQOOaFwqy8W3/RFIB3zn+Vgco9uMH1T3E7bsH/cCMC6hYduYujG3ul+
yIyAwkn8Jh0vtRdWp4Db/wxc0Yfr8WA0PKAkDgGFcAwOqUd6IFpGQqQnSdtywIyGicIKTTS+2dRD
TrlHRBdUS7Yy8impBsMeDNZerB/e0JAqjzKFaTU1Csc34SkctIVE09RnXp8xHUdZSXgAFoZQtnDc
YPUo9hcO4CfA4OPfSSsMSZne/sFAPYcvyP/FSj/iNLYd7OZtTLRI0BsX2W9BLk5K1echH3Wn+Gta
YRk2fwzkeLxumF3z3E1an23GnPY9CiQzoTCMmaoxa3vYx4slrtCU+SrwAuI/3PYxlKVMImuJe9GP
IjEhoeBhnJaxtP+okb5sCWxDrJbTHtoKJ53N6mJ5E4HCEK2yoPLxjBzwWrM2e8WtiMCNoDduIPns
So8xARMKym24P9ad0SJrjked7LuHmQ9HnBELxc4vI/nY7dHXMUoUpuj37DYiGikbLBlU3rMBw46W
N05KAKfOhXe9Yf2yEwEgxseLj2QTk+yOZ5E+nFkKicNm7ZZOw1iDXw38f13gHBwYCe0q7pAOFN6o
H98zVucthKy3Be/DpcTHXs8Wj5dbebB4bLJhXc6uAtnLdcp1vVqhvUX9yqmU84uiz7zyDo/j2+zM
o4jbYUCB2wMF1hxWg8OWT29nt6lMjgJPzULat+GhsI+NjVGZsHe+zBaIbPgoDZvqVF8grgsf2dDD
yhtbzgvyCuv1J27WOatHBvrqCdshNFQGHdHdZXzKWVAJIYl/8xbM9y0KXkejaLmsmU3DDUs5n9m4
1+/0wyGysb4pZkqG0+3QeTjIs51PJjNpjBccRxxZmq9xzsHQ0iaUX0u862ats9iMFufZnSA6MWN6
jDcYcRdRMwWMlXaf/Az8hwdX8OBhREkL7vyx7mFNpmJOK8hWiMN4McaRFTIswYakqb3wUbPrdZtc
0tZw6vnNJvnxDZiAcSgu2diZAU6/iKG7TjCGeBKiDUhCMDwD7XVv2kGqF3glSZ+X+h9rDGDXEOyt
fmc9jgc0j9ahIYMPmPMFz1SdghJUS1gpaHlJBfBhuyXFcfPHicKuB7zhFFth07wfrDX09BMKLywP
6EZW0LAuS0qwBzO7TiRLGaN2d6O4xFafWvHpVDE8ISI85IPe0rdVp7CwuRsRWVHr8xhnBpp7Ch05
YE1SZQikE0qqqyK2J9gGXnQvAv+c0oAYzLzAVuGE/2PZq7PBpHcQIA+H8leiSod3TPEpByTy9fsO
oswnY84JWznwA/vvWvGpE+PWfYUbApJMhNwTjEL8H2TC8DVpZ/riESAxy5mCa2wQb0QtIZEsTGYL
l2gn8UCcHRorCyhqJ4zukzZvd5f17Q8vPqG1asj7hde4q6N2/F3VERv/i7M302zGXzRAo/3HmTd/
SBdpkb+IsskAIBGLU845lY44Smnch2w7t5kY3P72QqecqnusNbeYmdKd9SIMKmbNfsxJjDnUiAbQ
fsERpp1m7iXHP/dAuG3y+zuH7+jOI/5I+7sec+Z/7YJNMBIOE8GPQQW0wXhoY+dTBrRMYaCS8TKZ
rPtHqP6idtSplIg+CBVIYp1Dj8HuEg7ZQKjB8cX0MNPyWgvLWBFPLuy6ptJUfHqy46wGmscgpFF3
1o8xRLdfRJxTJmFwO4FpzhDLX4CncUE4hpjQMUEEctxkxuEFCArQt5Mi8AKYhUxLNt6Slcp6y+lW
5RRuXvC2pkyI4FhgLMzmKcTQQ0YDrSMUxLeYhf9cvAJ2D4FoiPgkDADbkPHLkTXxIstXGNQ/J+ha
sUmzTqOK02r8WdZH/A6MjmAlxaoxTR7K1g+7fCgIXxvX9W6D4SHjg250Bgvg1EjloHcYZo+e9Uok
ynnr4xQrdVtn9BD+wx5EtKfZMzOWFBVi6mKqW4zmtmzUMPGRrMPFTapJG0DSS6BWuN0ZQ03FfwaG
zyk0PAhzI0xlgX6X4iLY7Nf+Yycf2G1/KeZ0EvHXpfek7Zm+nI1fmnPJESPvSwKVxi4wkWETZhoc
iNvJ/2DWLejCBb8f5zX+DiiPTREcBmgmgyFHUZerKzotiegYCn3kmcKzi/ysGU3xE7km3H5Bshkw
PDoxK8OSA1catk/dfK+QCdnVqAuYn7j0zHjOM3Ngo4GSPZOO5eIbogp6hZKHdFRFWAc5VWQnXbba
kmwUllN62w4FJxeOiXNQPNu9ppsJBneAupTGDjnkk8bCterEG44N97qHL4VLwM26L/piakCaFGRj
l7rcEg+pspwj/Qt0iDG8PVGPUc8jDGZ8u2zNbgYaucQoMmLejv9cyQyejg6HinOsOdSS2+viNsOH
CtMlcgr4CXyUbvoOpgWHpJSOb2EzerEGL7TRP1eGt0AN74IH8LyrgQPTJ8IvmrOGbt8W3JKPfY3Q
geaAIYwIW6YWv7Q3vVKYJJs5uwV5g8N9y63rWI3nGEyxB8uhiUnMPDGJgnoMiYRPyBksxPUp39oB
hXUhN5j0Y7JunfMMkgNbPm8WgzoWKZProIJNywHW22MwybwmaxeMAPDEk+JiVAVwx9lvoe4wh71M
r56wSBq3fzKKdsAAK6H0gtFI5QjvAZdvS0ygevvLinlOXkPs+O55eDzsPK/jEw0ONa5IPRDDY1wO
xBQp/3JReu4RZIe6hBixESmOzgYGAaqRsZHoqRihMgTwUViwz5zJQRa+kMSE/FwBj4rfrHjVrH+E
wHKayHu+D6Yx65izAQyU+2rS5uCJzP7LEBLJnbmkmItPoH11WnpnICiMR3COGcLRx7jP/qg8+lNV
w2qi729GdEi8sJi8STvqwlYXDNR3OJxin2qJlaUQ/1GBMMEAjQ2vgWjEBa7d1/wQveIXK+zFy08g
R1QCQJ0suD60VYFlY0/h0alBo0Fbw9+1zitAF+X1qUO4r+EbRBh6EYfli2AR0dUNp19YTYI7iEUI
7CSKd9gg/8pPpq8DRG1BEYFbcO8xHBqJMa0FpWZwlPZcqLiI3gR3c6EYEXxYj6mAVV1sygkbwYeX
DCrBdZFpt6BxntnARVgeCUMm8xN9ynB3xCrRuHpLg4y8G1ULqoUtZFuTvClryORddZkZhoh7qwwj
CkoDAh9SYRPfnxo2HDh10h20Q7PjnP9TR010n6O1iK5jgqhBOB04D3fvmsh4yWHRNC9TXLw+CJGt
H3P/5F9WD9ccL2NbWnYcPjwG5HCK/I3vCxctC/xcmpVZg50tZvVGiE/FFc7RddwmZcrA0WAMxiCc
oBaMeaY/v/AYLt/HjJsK3CuaWIz3oAylaD2S6mWekhYBNTPN8O6QEHZktIIPe41VJ6Mip/+1Blhy
jY0F9rQa9hfHXlpQVOPvMoBVdKJ6ouXlcYT22zMHg6A/0rmTTVzGizcKcJA/6scG3qZoHsDFHcyf
owFsAGCLWGJc8fuwfct4SVjF1ACH/qzUDKD7/Kdx1BN7GwuMrnfgLkI3+gXYseZQwlX/MYIdkF6W
3UJM7hhC1NxaQdF4UrtYUNhQo+pEJjv3CbUUPJaZHL+ynzgb+5TKcbF4w8HK6A5fe3B3AFnKPyx4
x6+ri1yBL0GU3JJjwd7TslYJxrM45I35D4/74bRE3EPe1xNGEDaicAdg/tFxIlI/7WgWUefKuHjy
exg0DZL2nN4jkrxSNQXmpwcdIvtHDQUtifaPxcnuiqDJ510ww7pHm63xFVIOIqiXL+w7lg+fZtQH
JgFio3rSlKCXXZFFaO4g1iI8NoB+OBR43HMiR+f8PNwnk+8KAZBPnOWshBkFb9Qb01SBUFHyoreZ
sMwV62LPqhmcXnVZMwrEuPwCyrY0Fo/J3YHijDBBuHISiWQkVDoyPLhaFKX8lwSPa36+OPdHCBYO
6g6n/IbyETCKg/dY7d9IgaHnbAdrAmLvAeS2KQXVCMCsv6Y3N7AnuTNQuf9z5QILehBePEW4CmR4
gXT7jhg35cMV4y2m01RfUIHBozH4BLxURs+QmhrwD8ClmZxDgAJeIJsOPrjTr/UIPguDzFofU1Xn
MuG0ZIjp0luGd5cEDAyNBxQpN3ihhVvvYGtTlWbN/I5dgeDKUfRRDRQQRlUbCZ6NmZFVE7bHTAfc
ifEqGO5ctRnSusSZxdKymHAkRHhkLjXu0dtctn7PVgSkolOR6/FJ9QBmJWAy+Aq4+hUmdlroJGoh
p8Okmw5z12jARE/gl3LcYMINoZtYAI+qT6c7R9ZQ7OSURHt7Kpxrh+HjUCKNA1gBoIarfkm0yU90
fR7xDX0GSrtr/tgRjIIhI+et0GwBiCdtqBIWiteXRh4T2weHKEzFbyzBFhmOtID0A+9GUzoaQPsn
Z5aQBnX3JTBiDu0hwD86HnyJbRKZULR5K310/7sglWOja3YyNCxmM365Q67+iqijYb1I/tv77goM
8kHBoMY9kio/u/X8E718aQKL2eouZgp5KCo4M3TICIXziThL4c8l7JHfnE2Mj42aybxl6o6Nyytd
cSQZdNCPxS1ow9Piu284CSi6MafchM2qox07LcqllvQwfmD2RU+/GIQgP/ZbhNuzf/fQocM1xTIY
2zFqw685NMwNq2uNnze6oYsakN++640g7VFAuFrwnn9yth560ntHeYaYj2att6O1wmgRjoji/GyI
IWC6IQfBd0ewYqJlBkahTI59hcU6VoBMkx56AVEs9a/Oc63TXWExAES261EwyP6Ax4h2OPy3O9+t
2pN2gx4GT9Ytojw3yRzx2O8JlJScKufaiS8MeFa11rwmxbxb4TXgvO1+upmdqBJYVDqck3syAKtd
3RgKIA18uOXDh2qWSswB6DO41631QS2Unz/uaUz78ffNq93X36z6unMVKkfhiIIDeuMPsgvoLMCt
X/l3EPRU0uw3EqexnuAXgZPnbADhrHMxgnja3V6zn66W0iB7pf92H0Edy17lb9zBtCEdOu2x4cVD
L39F0ohEpX8cYWYXIDy38DvHXzKTnMYCVCLcD5xRgD9kVntGNLBPB4ZEWXHArNI8rVTDKmYvBvw/
v95/wt4aXCjueeq4Nx7sdXLiEOHvrwG/LJEa89G52vS8qJzNy5K8RwB1Y69MUX+PMbsY8DuoXNX4
se/v8VlBBQgNzJMmP+9rvd0uGwSoBt1+ZeL3PmD48TOlu3lON7EBlItBh4T8wdWTW9Q4ypS/Pc0v
KD+i6/psS1iCmbftJsXdRcTleNdADWXBHvqZ5YinetaQscFVeqhOHetePZMNC2IBSH+HRZjewWkj
J8w6o8yHiXu2NCAcKCmksjI1qSE5O9yUYSmcHKrS5/c2cCHC25TJN322nX/oJpJ+UEFMp4yssIe9
J9/ovq7Su/faDbf99G59/Otc4VZj8dBwPIFHYPnM9aEk18HLdQ6xo4ThwdlSoPN11oWsLncDy0gh
gOK3rB9uo3hvIFPn7sk5a6ycitixx1x+mY9EH/WDK+sajuv07DLYW/68E/8o6XP1OuKSaDFVm70h
nYXfhRS+XQwFI51tmEKXuh17PEiuAwAktoE5fkXCmQFp4w1nNsZYxwIJQh0YLoWSB84MMqqlp4zA
DJvlyXCJsoZ3NoJ1lcLGXn8i3rZdRtd4M0Xv+Rv/ws+x8bUZPm1BfzlMXqFBpnDh351vxIOoxYTA
W8+gXeJXaMPlZzYFTGKujOkH16IpViRvZuRQxhH5vlf1yW8/MKQgUCIqSnvosUlW+dl8pf16D6ta
XUOZgfIOVNd6UzzL8XtMkmmE5A5SIz5qxC6Nf6aKoGh+97h2HIRjo0XTiOv+1avyj/ULYQfONzGT
rxABk93MEe4we+eAc0baFJzH1FGwAPZx0PgGbtZXW4bNoZgIVDtb8GxJtP+EuGqwxOhNi+AKEo7W
DWWPbmmar8OvXX37wnSkD/8KGOXrVbXH7R5uouJtqxV/sOo/IL1as7Begh84raYDp5qd2cooMBny
CmfEUc8M2L3Yy/DT4ouQ8QLDA2O0bzMNAp6WfRjn05zDXD0vvg6pIzYsM7K1rRMAfqYm6GOL7IKZ
KRxoZfXJJXjQPeaPlvLXYClhCSoy1Rtmxl+/O/sShHUeypwrOUSgjx3FwGoTiQyK70rCxlQxzwhQ
kfV8McvHb8VVI4WCg/J8PuAkxxSqb+s7TbO0t228bQSk3V8Fqlq73V9DiDyRiCIxD5v/Uk830Iu3
bdKk6tM+g5jvVdYy86qb/SDB6GU9TuZr+mSBQB9Kf0/hAt7fSjFE3OJu1kATFJveJ1MWEL2eyY0x
9kjbDp588e6XQHbbO44SY16tYrrk665OLOisI8UA5fA/4zo0ENXAJmMXPpYuQ1IRYg/MSPFIruoE
vhh0NnhTKPLBUaXZZUW3ozhU1lD+fubXR7fgG3+KA2edNqW28KUlpPIkmlo4qI/kerUJM6wQrkIU
xxESi3paf/bH3FgVnmaT+exTgT8S5J+PN/IHHgVj9Zg/5leW7nDCZgkx0h02VnziKf9auvMCpny4
xgpmIbe+WN+9/uoVfaOec8l5hAYBt1wwwxUTI+Q7JTgpFtNuj00UKOT+pZOsfvY/o5EUamkZCab/
2zVgEU5O8yuSuOxy1NcyaIwQqVkd0xoTSrC0sSbY+3xQXd5w7fZJFUsKWgy2GwEMMZNLsZ6Av2Xq
40GqD533yphxRO1KF106ESGazfH8UMwhWeU4JEA89DAyDCSTqfWIosUwdcwVEuxGP3QXHrrkkJBR
AsplHGKJbMuK5Bdx8mIURcDYnEeIioQrClKII+0O3jL11+mvu4jKg7N/QNG8wt2LbxlOtKDxXzih
1/xkZS7Fgs9YmAT3sFTqofPUiVR01Yv75pwCraCGODGBXzYyIYD/VtpkcAQoqG0k7VgU4RaHHZ/F
a2mq9RTfjZNfcFE+PsCKKlHdsNv4x7O32ZLwB4zPe2YvnIHV2qiVQxUNAg896ANIWKBZyuIH+3kT
X1E38NaY1tJnQKZ3WV3zq6Unw3nhYRabowQ2xH5xnZ/Gm4zFxEkZbWz+MAg4NduXzSnF0dPfXxbN
kUpBu7q9OV97HXmUTVEgebUthfPOH2n7D2TX0x8XqvFVZ5gM1/3997jZX3C0xUTtQTgIx/ID4s4S
Q+7bgk1+22fwUlSUFhhn9lpzM2H2CrgvpDa/KTgV+X9EUV6FSzAVSBv1Do3yf4Bug5wMCeXXKW/e
7zd+Ns7v+tc7zQaKZXAr+C8V9hmlfblt3X7QQLABa0CtGOgd8gTs8rL+9DeRxn2Ia6QcQ+4A1MM1
mPU59GQHvWVCQ2I1o4qTiyA3DhmHImb7zNSQSoBqyytmSsoE2/1AJIWlenwwG9Xtp62lRCRhJRFp
oJMyRYaBR3E/h6gBIwwg4IiMEpQHgg0iYQiiqnCmYb4KnwSDNgKbMHJk6yEKsRfDTUkx9RCwGxIO
p4sabxC1efVHRo+YEpQ0ScxrBesCL3g0ZnAVUc40Yc+WMoNJFHJAWtug86/pM5cgF+xo0vBGBZiG
JwMpA7IJWj76Z+wIQy1poZP4JW0/hKiQWQt9DxUNTDxILRB8+iYRYvgis207t+TUE3wsY6JCGcJB
EoLQ2653wJx8KkhcDEyfLBQuBc2USSQcfMyPhlJZmcCI6B2wkoQs22cCSUcJQ4ppLmEVOfwiMCwD
ypkp0ZyxozH838m/sEcDGFwbh0/ejN8Z/x5aGTAYynPQp440bEvBYGsrbb2+XZ0IlHSBiQuQZ9nW
f9YFSlXfHWpi3v3CMeHAzK/dmA/oYVHzE2YNLSMrU+xr4G5yLEEHg4O65ebiCEHCIg5qwJTxk/uM
S9oPx2vzPiN/KT4pVD8/GP2kUR5v2yJjXAkW7g7/UFPzaIavcTlpJnUAxF6OkMLqodjqtOUpeMSS
t5mWEFvSy6SYGcuGIm99DRgsq155/Dg9atPGQfTo/cLfuB8oB9zD8ERnyIBsDsIBtF2KCFTt4yFc
bJ+eo9wZsYxDFZVEt9SgokzreJD+Kus5NLs9utikivREHzdOGSn2NeYZOAU1LqesfiwLz9gQreCX
v/wPM8/8xFSr7/1GkNOmNXCQSF7+tbiH8cObYxEYsRYMslt0baMXlv6mgbEJxzdHJgbh82Hp139q
Psx7ogJnyJM/Ayo8ZhooKzH1am3KNPgMx/9/r/3e0xZ24MP4kD2vbgdVG1YuIHJvodmvfJNxrEEq
ffwVKlmUZFOyhQmoj/p0Y/PNCQ2XpHrUz9nnZL45IKM3jRkMPkE2oqkllBbXSg3uH0y++XX+8l9I
9fF/sz47dXJNhkjF9OQ84vPDLknlEbInbVrEBCPwIrWz70zUOBA+tC5UtNN7UmMlamtBt0KGZJgC
TQTPG/92Pee2K5Jyp8U6EiFZGAtWnV/TBoJEQ5sDucyucyP++HJ+wckFuT7CP4J7ccRKOJs+ufFx
nn93Tt4J5txAlVGVvq//6qmoS7ovsJmlzM9MuSn71h3HXvTbVZh9ElDHKHWNrsXqjU5zhvYMaHGf
OTOWMEzs44QwSUKqpRyMYEjRw+kGNXMmcwB4j33hQdGzjNUH61bFpn2g/JDyhtoN+AlfV/cJ5PnA
nQ0xEkXyxf0BCtplek4RbuUGasse4Z6FgysvzdH4tP75OuYAJpPm7wGsC0SLc2t8C8jqQ1Yi2Qyc
hTqnCRRw00eoA+RIZtZb48j4R84Tb21F9/7ZKVz60Stsl5BzRsPtJ0Rl1dEFctwwByLx7DK6w5bA
kI4ZIOAB1chqMEVguiu8D46m5bFGh0mSHdwOtl4o2iAebAYvvMjtE0U5FF8eVypaPuu/yvIjGv6y
DL47mgTpFYkrrY3kGl9h1qgvytfGUTWPwpc6lJVgUMdycmOUANmehGvzKB2wErVgWHrd8ulisXy8
HVnhtahtzkykGlNHiUJKSPaFHMjpcZr1kuHNppftH9pswCQSI86ozQrQtDaubSzzeHJIBIYy70/Q
w7HHeRzG4AzayhCrsIS0YnOT4FqFPAIndhFEtdzHXf/wWHKKY/T687BmbItFQV7GJzA2Pr2Votj8
EIqm97rM8D9Gg4Zdw2SD9XHWxxWWzl9E2SvhYPs6SNguih3frNLBH/Vm/2GVhriipLwCwPBzYELm
rC4lM1qvvdjf3SagtlBxXOx57xXWnIOZMqMLvu0uu4HmFN5Z6ATpEbjKvHs1b9A+IZp3fwEWcvJ/
JJ3X0qLYGoavyCoMCJxKBkHM4YRSfwUDKEjSq59n9dSe2jXVPd2/ARbf98Y2HOVGHxaA+4AtFkNM
LYYrLhxlpJdMhnhwAEyHQbOia4zBuXFzLuVjH7ZwD/HS4cPGenbUiDiZ3l6mGNsS/8fmejNlehZq
Lyf4GcUkoDkrJzq7gYFphX8Et0LXxc+sj9A4P36N0eKKxfFrAeDFQNPUTeOAJhd0Xlyh1FJCt0jD
pX+E072/Ik4DbwaE2RtTdmViH683QxSOJAgifeOpjSnCHQobQDyXtUk29uMAzhh9RB9up3AE/Zic
W5f4AYvQkYyRqY4tVHwPB71GVDp9HEXScSwYKjCs3SgoUYqjb98+hiLpRP5roAfCB3AV/FZ/9jYG
/0x9bJgkN5y+JwYs/Bs8MU8yUt1BSEA9roJCh4pAmIMQWRoFiMbBi7tqsK0RasCIqySx/vsH6pZf
wULzGllVZRNm+Gu3I3WJfxyWH0kwGR+E6YEfOAIXRxTA+5FRYil7jUj9xIvHl36kgO0gRKIMQZcG
VHRMkwSxCA3mJuASROffLSRM0VUApYnr5fYNYUmJC5xWhA6koFOktwxgWVNfBrF6xjWWHkeat8ek
4imSEhJL46zE9USywWKULxXlzCTrJmF2HWG3AtIhkDuAbVdmUF6QQYUJvaSJkQ1cgVWM60VwgVgR
4Sr/p+exNmiT4Xk8J2Ee8xCRbwhc5B17BV0zNQo0bVnuIDMUPG3pBayYRjFUrXesIsUJlXFtxvin
JzIvTLSAzeSdjAQVLHOO6EX4PVQYySTMd8xYBgF88y+FZ6ye4IphHxMqpBpRRghVpqCfnDZ8BZs7
HJNQK/6MOwxmb8kNi3VHeFxz7Kc/5/KYXu64PNo1fbKUMWLGnbOap1CsCIiOrMZbGfk85M1E8ccb
dpEQlxZaDKTKs04c3d0UgQVrB/oOPhphrmereIA2c69iSsqETau/q6b1sTXnJVFV6AxwIwzprH6i
EOHk9Hp6twCRnGHRtUZXnC99a0iPT8fio3rpXsGMDfNxzqBqJayrsKIwlwTykDiJczoguxOnSt85
vafq/GtiBjWKy9OCeJ5/sAqClqazFIO3T0A9zF8vNrIAPhknaiPj0X0JN52TuCN3HOUnajTQjH5c
YWYerEBhQVrbdsITQv5QMFx/TMJIQCCjYVCfwd+CN72mXMS0d/O8zYgsI2MJCPrybq07NAejOGX1
Y0KUBMBwY4nAUU6GO5v8y4ZIpG3yMdq/AL/yZSeFXRl8e6Z27p2H3DCVqBjhvHnUgm9vINcIOjb7
TwtgPUXPjAST93q8I7r6WHTKDCBlVa52PLpeWc7F8USq80/XziWndUoLQVCmBk7RajgtXj4ynwZl
HklSPVP0UExEIQV6I+nucvDgJu0U54mrmd8VzldRFIMjhpNLa/Ed630yMBVYVpP895abSe+NqMow
B2Bo0IQ8nwzun6r128zG+tXvG/nw79P38nZLc8ABAqtBjbhrWPnh4j7achhT9Gzca5s0Ka1v4PFL
BiuOUZXtX9Hv3/DJVPoUe3J8gZ3DjpXrrAGTwgV3hwmC5Cb1F92KSHjhvYuXuEN4k2LaG5gCLE5s
nms848bQzLB0mXtb4xIvR7Oakj8yfQhkJCSSdOGDeJ6pk4GJKQguFnRCZn7Bkf1eq/z8F48BkL5t
JhtMMwCP1eQiLQcr1U1n3wFnD7V/QAOsEeGpCF7r0Z9s9u1eYNscTR7zIYshi0Rn9jzyYYspmdnc
N50b//RhDJeNM+rmoJ7/gxO6Cp8zu7uqt0ceapyIOzFWjG0NkQbcxbzzUadh+AarEKwCunaG3i3l
lMJxWaSrz28N0tCkPt5Chi1MfAri2BW9zvzr6Mpzp7fkU74j7yBoU54VJhFLUPE/K1lIWLhxJAom
mv+kt6Q1neTYINt8543mkaA1cPp/j4FzR4rwXGmzsSdtWgQAkFtASpzx3AkEuqAqCL8B70rZwddj
nlZAnhgMzJ8du2AtJS/d/AS4rMHRWjNH/pBBXaUz8K3M5nzlwKL4RBRIpQzx+/GxWo0JzPgY0iZl
472ZH5XG0M+RG4r/AFs5/1/SdrqgeuxNsuQGsZR0rCqzPb55kgvcpSXqIZi4Mtbs17pckspGaDdT
zhwxyQkcM0ZkFChOj3u1gFcwi46nPH/0e5RJLcPrABITVit83DfVkFPzEyaiKKyGQksotr/jN5oW
Hub4Buh/kh3aToc7ImqtxvfboEgAMSLM5I/DoJgnWKKA/DAKs6bsX3p7UQkpRSRgPi3CEkJmIUzp
Ciw68hgsdTHw1UrIrfvGic8P4yvXdqeD8KMgYDc45UsOU4ASS1tkHsqBaia+EyJCv8aDZHK8EjAH
A4MeKwYc3jlihhsqBeYiskpYdbFqRmM6xTk+VKOMsdORBDxpCTNeZKpIsWufzvdIFYj4JVSkH4Pp
Svn55V99rAYGNv1iQeYCSRzCdC2+xcRkBZoc0VrawO7bASgRem34YrPE3AA61WPQ0vMyUM7fa0E6
EVLCXW78DBAL7N9C3A8fztZXYAbc/oEhzFOQrybIA5zcSIYosnR5OCweJ5jaS7Zs/wktm0vPeCL9
gTLm9+/RxxwjPxQqCSxfoBXjsQfOJKI5o747AEiWdMCVDw6RhAgu8ZwaEL/XdDaOKkfyiQI2abua
JlfpDQlNrvDTTlScHWTcOAlxTPkCL1hvJZHyho0MWd7fbUvQ3ZTEuVW8JtqT5C2m4EXP9fqeI/9B
KFtE5+wkbijwHmJyjD466jVSMxt81I7nlaU572nHzfm07iILsRqKVMMKNymD3Hhk9whkgJNklHqQ
u4xvBhacdD1XI3yaRz1z0xZGzZK2CAHxUqgnEfVLD431MwGvOnYlZnwuq4rRhTLMXe1gjzAgqKsW
5VHTJ+22OzdnTDHu7UrxV0BoAGn4PaxwBrYq3DO9CS9ghHaUChrSbpUJ6ZeCjOFLUlZ0X5JG+DmV
d5EZXHMBbjm9ZZx/pBPME5LndhQITj92f/sj4ONujTfY339AcPjf/dExn73J1hny7YOcDoCLjWID
hzwbzUvX+uh8mPsbPShsJcwjqsdBMd7QEUn/3IfLR3OU1H4A6HPc/Sag9fWCmrWjdISiTvyB+aPh
r9gAxj+ZuemvAvaMKjMPFZt4Z67K74Yd9cMpIjRwIkYWOUlwNwcGCV0JWymxOhQB832g+jJvJmSR
m5lsyUzvNm5Wn0GDLai+AKd3p89ocgmlCbLDwlABKGCLSU06sd4n83QWQRuuXqvBrjAuJG1bBE4M
AfRfbEgsb+KVnRmjr6y7gDnUGOgSQ/ie8YyHWuyK6MafD1KjhG/0nlzbXLHLZC6ovRs1oXaxzrwP
zX34EXnYxHTofBF15Hae6KhySSsGZ6wRYMRGwXYbYVs559PDAi0ltqwpaS0wkYWdeC8yoAw8oMiq
+3siSvk0QoofrZzMOWgJsGoAHzR1FeJGTM8Rj2arJKbrMQ2dj4c6eAnj4bB81Loy+5iEQRFLivID
7TtZR3d7rJkpMsfHFSGeccKFZcuoIdbAEapLb6XduC/9FqQWeer2QH8cgHdtZTY8I4ZbieI7VVgo
EBmzkQhJcu414cNI0I50JOXcQkS+Ey5LTzKuf8IqgejZyj0kLSdSx+x8TowGjhIUuvyZgV/P6lW1
SBKjg+Xu7Jq3yak8Hfbdp6aXkEHxBOAOFSunlDeGUZesp/MmTc0CDLQkAy2JuMEg0NcSCC1PBh7+
oETE/fR9dZNM7EfUHTVkblyBTn/9RtAy+/zVqzoa+WIR84bHz6xBzhuAcpdruHgHV8lCZSOIagMk
6khpTETXyxrGWSd7YIqvDGjr8j1VQRWCUT72tygNb1MSCFe3P4jPUFWd98ssVgpODOBTDdp20fOy
6LZ/H/nrP5OP25AWHRHwtQqx00N3k8UQ0vXxzAzScUEqa4MEsWMZZgD9NuHiJg4AukgKHYRcohZl
7MsimADPVVQ+PUUKIAl/pgYMQozORgbFTKzP6r3ofiLZeYh6h4icLRl28yYgMJGCH95uQyASEAtT
zBJ/Sl4bjjwyOG2x7dfE5kBbv+nb1Hspoe1oZgdT+aJ0k2RXu/AMjVkYdLUYnZ5wlJyRQ0cykdgJ
mtTK+lwTipnMjzBFY9qnYKXGZ4gTF4cZ1E9sxJifWB523Zow6eztdgSLdi6hfgnQMhMyc01P719q
2eEnhpV5xGNmEFmvE/wNhtER58d/Odi23NO4Y2a8an7IA60FP2QsKohiItZ6eo9qF8nI0KMfByA5
m3pVQC1ar5/Fn+K5MukujwE9YsT4Pc0vjkLe+/uQnNVT7Be5CB7ULu1K3fJ6b+ev+80sBX04ab4j
fcyDF5R0gTJ72mIm+sy+q4pOs9Sm47xQ7KEOHYDh5csGDmR8/hLVXkiGBE3v5gs+QXHRke083mYg
fVZMewIj4JzLKBLS6YSMsJHVukM9m36msteivx6dO53+DGN9Jw4Kr2gNeDoMBrMHSQ3z2GK65ara
V+ZoN7RzJEnP8YT9htdR7/pYvyD8YUSP8VkTf1l3VZeKTbiedYQzZQpdteev9RpMRpMsOCcrkL3P
rjHvk3X4tZ7Xh0sktsR5clRn0rk+y4dEhL/V7eTt5H7svL+0JY2QXp+VOdi2hOdq2oeXRF6hD+fD
oD9/IHslS8GAJt4AOeffSXkFXM9oY8UmPTbayH5etYCGDxLGTgDFTGpcUrQtk+txGsIAw631QMoL
I1zTvW1LrrausW02zkDWWT4bE3xSzrFeIKFgBqYzKLwFMWgJvDDuZ6ZcnguVro2839d4bjnyMrqK
nRFBbnyKaADSEHUMKT+iZYM/1JKtZz2A7xaEt3EnvvXya2YILAtdWvGFlWPiXycSttEOTYvq9zxU
g9yHvTn9F4VsvqLhZuyUTIYT7k/Oih438EIBIyCUb9OzFbvxqG2dVPb9kBnUZ3ko8iZrOprRd6Hv
oGkWTISHn6oLEOYp2p+JLMBfXm5vPc4CQeQ95wRhhrcIPccHpXxK51XJzbcb6sP1wMcFimFSWJkp
lNvXRNTyji+Sj0+bBAGUdOse/PG+Wvf2z3V+wR4lOC5cmR7GBYfMAc5eL12jtISIjxitSHcOUqa0
hJo8zWj2lfXYkML4mPMCEbOiy4Q9LE53zj2iCTRXpI0Tguqo1pdPAe8khkIGwhNRlfbDUBfk8EFX
mcyahPCycVLNRIgH813VedqemOeey52M3xWSB4umrZI7kRjhaIacAAcdGo3DtQeRjShr2XJDwxwh
A02Iv33B0lLyxOutdvQCLJnB7J69/OPenwL4IRb4muR2UG7LIYV8Z8XoZ+Q7qGICa2qPdAwS9/AV
CseeNL+vKt4PaXlrjC+iDxHWfF1DAPbcEWH8CdLd69jhkULatJ8H9Jfj5k0D3Pu0ncNy4U5T0AVr
fCyCBSTylbOx2OIecvD5O+A1k3VitHMkkEQWwEquXqZ6KN46OF83M2if3aDb4zfQvQN9ouvGsb6C
5MXAsxQWfzTi3KDzMVUa4Awi8hLaG10zGFAgfZm/fuffGWsBGYnxwb8O9TnOKbA2GdG9ijZfsvm1
PxJZZ8QxhmI9YModk7h0tyur2SHWzafp9M0iQrw0NaAoQLC+24ehEdstQvGNTGyWyPz+7aF+J1Do
vF4T5R1K6CsJhVF/yYALaOa0fofLFmcxZiZwPDM50kSuX5mNKX1FxjmLD4AgImKlsubI0zCU8RY8
koLINwFyFYPNY0y9/OOYxgG1KkiSYW2/OsLEXrPs2H8LI6HLD1xZRN/E+fnH1FKaQy4LjpqE5jqj
lv0SZQFT+eBNqbHBP8lnQS7R7SopOkUpg8e1ZNIhdSp2euq1x1YjfOhwsAWjvayD6v4IcUF/RbAX
yyw4Fa0XZH0h8KZkUEVtoPN4HQDMA17B4HSiC4l+MYW6XZkvBMHYqp2yImBoNUdnxa6nZFOvhuDu
xOJjrefJXNmqQ3htDpf0cmNc3AN0vpZmA8uIB4MCVZhP9rmDiAxLMY8ilw+YG+YdCD0UuQrb55pX
hn+NnGpKI0gWeNHnkgep+dhJIuTWA46haiibMmlZd6bnHiObGlIwiYYYTw3XtZAFfwh75BIpzIBm
AEPVD7fJij3IJkee7a8T4Nt7RcUC2kbOeJus5YB4pZGi/+E+BJyFRwXmnncTwwIrfiK2GAdsGbsD
aDwgJdDJ5JBQfftCpK04Q79dk6utf0IKU4GjAWnZZJl9gc24pjMKFMnXt7uRSTh9j9SLO+lNojYN
BzMw/pcCsSMcu4DFONR7IoAk35W7+gvVDeU04RvuGh8QmSApnDTTBjmGSOlABtHzK0Bfslqx8fJy
CKnK7OfHo8GmvXufr3674wAueC+a2UEgNWxvCL8HKGUKY4hD8eWn3MeYym3ZUMBUbiZJmXYHLOo+
7yJIAeDCrMLS3KsOpLz3tda1szwyNOvL1sC8SnIuXfe2am/EYXZVjPWQ7yj2a/9KXq4+8kMKI8xR
CB2AfoB6XwC+BHUv1Vcg4eT7nFKM28jWe1hmOVPJO2H/aMlrphUFHeZTPIAG6GT2aOKag7odnTQj
DXhlvz/8dSzIv/2/FRJz9w8sOguFWYb6bxEMlk8fCFnX5IzjNEGuMCKtwSlANknK41Qi14g17ut1
M/hWGzc1jr8ekQtgAgLOBOt6hMEzAveDdaxDgBoHopo+OcRYVA9uyiUqNgIaSTrwnydC/azMYT8k
9RwtZO8Xgpd8NmmEvQPc8SEhybWJ4BqCtwHPlO64741GFpQQXoY+NUr4Fv6IHxEyjRs+1PiULbtL
OS+WePDQtgHQitKZxADWdYg9mXE7BAUbESrXFQV/Pp8vF1RvaJKixTUFPstHUB/ZLWgtBwkmcMDu
LCJS3PeUaKhrukeUNMYnzaHp4iQTOmwwnJvf/Q02hPcTTlQAYvk87nBDgAPzdGErlLgvOfPTANbo
lK5xAxCO+/WyDc66qOfmB9rMfGXKWA3Z5QppFc+n9fBM2BIWDw77Zsfxz5KWuiwpfMSSlxUU+cBY
8FzTXfKVV/IODdxujOCusHGTRLwb+hiE0P1LqN3DrrBRAO0DlYhA5JzPHbKLyYAz924xToXkiOlI
+9bKYuQqh5E7TATnWJ4Q0uI7e86wobztDkUIirvKoUqWMDNuSbB0pqKnBU1lSIHMo5eXJinGCM/S
+U7dxz62X+ws9Hg+Dq/clvp2UwTJO6yoU8YHzmlTi2oZbmURsQttJoK/RmHL0QhRhSXwttT4qrtI
PewkT5KCrggw0S7wfz33CkenkRqIE1Ats+TD8C75G6B0yqibfjba7M68O8d7hwxOIQo7NdnQtyx4
ErukZKULrNK66gg/OZiShQEZXxuZE8z1CuEm+J65wiVu1hqjHn+KkMIWidXN2MDecf+rwEOMjCYL
i74Qj2pldvoEOBvoONJd8oB9AsCNzCbIzCAyeUodwwUNfZihi0fVCc/jpBaS+QRVbOf+GpBD5xn1
ScvU7Oz4QOlIRPPX6kHc5z7v/I0ji0cnXBx0AdfpU8eOBGwDw02XCM+G1pCZhL/6iH/PBA0A2tW2
RsMzlfsTCpJprEsX3M9Yo6ALZDgE5LGx2e1URecZK8/4QzEeej6Fr56C/MGCsLl+LUzn5cjsKy6E
BLEKbWllrcEPV5Yk8J756zo8wRiqSGOEx6tsRBd9g4c1VAb31+/jYTpPfqzGRvsLNEJpSYXk0OG8
R2Aw1DUsQAoPWG/MIfkx4TsYgjTQDwSgHr9fjyxyKlqZgkjBLkIE/vZaJJ5fDaXkZuGQZmGKl0kE
aEt6Bc+AQp5wWMTr6oxFhyI3qIdsgyoWI38FPANT2eYRI8rjek8W/Zk0h1Tp4G7HBrapd2I+yAQu
F1SbKnpFO+Bu2IXDVQtPglFNM/A79TFUAlBNn9Bo40N1BqFkHSQ0cInpifP1gZOhtkg5ygjM0NMp
QrwFuApY6b9EO9qXkEcET+o0GcqzZWNfaYm2sUjvuRYnw92tJBH8sZXC/gwDNhCv0Bx/1g0ixXza
MsLivBLaMAwgUwZ4zaH6A32DJqIjmKOfJKGrdnzhAU+lSYILCIUTiRYFpvZky4unG6wgB2swp7pU
hL6QGSRNSFRCaaZSgXMn/QpvDZ+T4KP5lixShrpogINyB4R54706xDnBj4sw6fgg0toH/DyDOqPK
EqcbKSGl5kkH0NDhSobDY4QP6hMYwp4uDDxn47Blmua1kf2J4N3lJ/cikfH4ugqbXbomFUdeNTef
przbJj+XxsjLpznBcY21G/KlcBYz/nMTMg6YwumtTNLVj4klDgifF9NpiNeA6QqpIs48HvxMNPIO
vR67BTlD3OeZjz+tZQBltCbyllkotZQQWtcEKUUZ+sWdRS7l7GlnvERRWgZikZ5Y2yYYo0hGe/et
PkPQcCbOi370i4pYZyrpena3b8ixnfIsL7MZv/TmXKOthHywP2WFXmBILxkBSCbD+JmkCi4svs6y
nfgVyRaIWF8GIDJ/ml2Hr4seNeUmQhPymw8G/MRCQBTJ6XEak4qC0YRNBhxtPGUB4+/gQxXV6ug/
R2+bniaV0UPdUHLy2I4kKkzFBZq9DJHU0rgP1aofwRhK7198WWonxMAQ2KJCbhQ0hHec/aL76ici
8zhDBLxHrhIJ58LOw5Ulnq9yRAjCvHWIbnv5asizl5MW7/n/z9x+9DI7SwT6cbzrEOEajBjkekD0
JOAkjgdumD29bigZeQeaS/wSv7rFhxfrFBmMTnTd0tQOw0q9gRyyhw4cjsdAnRyVTk+pKYZyNIZm
Tvyk8ALw3jifcKlhznQS+qXw6HIJeMAtnPB33HPf1SuigZMof/qaGa3Zxqwnqy/fM/lHVJJQZswV
6jD4Mx+9hfleZKogKhgTp4MDnQyJktNKAACoRLNTYg22RDJhZITtmFClYaErYuenw2JAjMDIJ2oM
XZQzXIrN+71OKA0xms4jdorQu/2Xcb7Y/gjrI4rCPALjEMKLVPyHwg27Ha3P3Mf79IpBZTayhsd4
Iu0omS7Nt6+tZWgF/hXEBnZUB2UKiRu3hY/iOHK+mPNsbHlsD6iL3DEfD8kStMLzVFNpDEmJ7SP3
h4otYLHcU9AfmZ25fdhTEvFP/4rG2TPYfd5r8I50SGDM8/IOnofGJgaHuPzCJ4QLHpLtj/doqE53
eAP1yzgHgvelgKECjKtnjGT3h30fWDzpCRUjbi7A7ckZ4rED4cMCvxxjmki90Sm/8N8gaAHIEGFY
fG4V/hrirIi323KwvM/MqoLQZpfZISQ5wtSrAbS2U56f024m0o4pnmP4+tfyA8Oy0FY0RuClx2if
UunDwa85I1TlTr777TviyN5n7mabxr+Qn43EBNkXjnfUvb1VDrn02GI49EW6AneFGITJc919jiO+
KIbFdDWy//JABJbxUDrDOLOKIRcmO4Dbj2SAYEBfUbKR5vBaO64mgz5AIjtakwowzN8w9m/37RY5
iVcidoiknM9yqMueqqGpAOTueSr0/E6z04H9asgJkoGfXqAts5bOdqbK4IsGnbI6LlpldQ+uX0xj
EshlPu/WoymCIhOscIppq2NFOD9W1YYMMPxm9wVGWL7vD9LXsSWsQrTnYvlFpjDBXPP0wI/hNiQS
JINidsMy69ekq4z8Jvj89cGx21VzeM9VQOAttecwP1HUOK8CseWQE4lREqJJ2lXEwxMSeNdH+GpP
H6vdaalebdrph+Y5GLinA/m/7LhA84nqlJoOuEaWhkqzGgENMok+nAdAQdsBYBlfDicyg7GQD0He
kOKBOpozVWzwxE+y9uHtnuMfdzr3u3lHFKFZq5uJrYFC29SQJ3NpQoRYOV+K9D+6EXQCh9EkX1kb
qZ0g0GRwZLcz0UmSfN+b1PxRkinQluqpR5MSiS9cCaALzBi3TXNO2PlxSGO2HQhrChNttgFMIXSH
uSsZgElaXDMv9pv0D2aRye75cTVtUhzrEL49ZpqGb+RPLR5D0s6GIgx98LEgz6DNy0xP/Hf0jEjG
Pvz805eYgyHFcZlRCKEbr/smsZK8EJJjDSVnRvRv8CQku8kUBB+9CrS04ArZwf/ghzUqjqx40jSw
5rlx31fggMLr+3NL975C1PAj6ueJLAGq3PpN2cgJWDN/7uvQYDeya2yrCo/qE2T+eYR9jWD3MeQV
GQ7EHURAPBmgl7JXdTG9VIgSEodNjAf/Ayr6SXXXyxS8JbGr/olq4Fly/Deri32npWfiTUhUeEv4
LN6R4rBPmk0B2cfj7Tv/6u9VfxcHt2MaJUIepXrwku99Ax1AAsY2xqZjEIKsxyuYvRRnjHezh0Bh
rtBCSANPO6d/oytbm5Dbxm7FKvTG2vtcZvaXpEjaE1iE7KchIwrLZ4nHfxRhcMWeJ/y6d37lR8Ym
ApHflivCEgq2dIZci7d/jm2rFcpoAtiFtBquUFlg1RiwSq7QlpKkjOnmFM8H+kIFKWeAPsKvJNiK
OUOsD8ajF6kQKJeEJq2P2oWmuvDNpwL8HvZ2fF9sXX3jvrx5FF2QZMWv3DkBFgXOEwGo8L2QUAEp
Kz4X2h8sZUtxOFAkiTp40zqi4jpGVjK0Yxsu3aYVla6dbIFkAcWHZLIn8k3hUjvITvEgreqB28vY
xebzhdlgGBEuhgOmCDJSsVpSogiPxOA7e9HBS0QKjP1v96/utmRj5tJEelMXuopLPNTQjRBSrHoE
l0xFxLB5/xt7jwWWOTG3VX/y9DMPaEUiU1IAHYwwDdx+Y0ABcB72fGVJmBIfskP/j6MxOhCpbWJ+
BFogQm92858zfBeiIsNFpUJuM1Y6kwINLIipTu4Lzy1CKEUMB8mFGot8H5k7+qXpzelPH7wsKhCa
P233cFDdQVPiclJmg6u8Qw/VcleRb0tik+TRuhFWM+6bv7db0ktIYAsaDknfMAwycIEuA2Kh/2AF
V40x4RoOPDjxDx24QsMtNQ4Ykg9otiC4lyAehEMKnIPXxoOH/EIei/B9QjppojKKPeQmmadG3KqT
Aw5xU7YK+/dAFd6HUCYvW2cgckfH8QUOm86eoEEhRSnSG7ko6Et2QUJfbe8/g+Rc1PmX7NILheDf
4VxOYdFJNOWoQInxN9o0M+S7bNNO5iFG5tIhVdxDp2y39tDBPQ6H/bE/CyDMbee3wZuQCoxYDXcl
5Qo8aUzxoXVUwuNe/5q5Va97WxQsHA1hf6edm2mGvBDfljw51XPgRKCIFTcvopGZkIImSOYXbDio
L7GgDaijmLd0v3HnxwY+g+n3LIh/uuhItUl4Np8qaVJhxr0zr9FCcZvzjhMkgzTTlNsxfxFALZKh
GZ8Y3sdJjteBwP9mO46qrbK4nwYuf3vUC8gl0QGF8Smg/KK/LWiAPoS7GAlDMED95aMSEtdZf3rz
XhdS/TMhvDH5BF/2e4ky/7lMvIddMqPQhYyGYBRlOxRatspvbXs5EIBqbBOQ1Uml0pdw4bswiYzD
brJOIgpN49lzkZD2L81urmJDJTVm48Ufg8PkvcVZO3ueBZLaejyViVchmeDf8ZQuxxEk7qwB1151
mIO/aJHg81C4LUg+QJ03Jq8B6ThH30sf1QYtLZ+5ZD5XpBVBQ7LjpBk5Apr/wpOMeBZb06QlIYL7
+zlLrTOwjFUYDzdCcGUjptCVBePZhJaYFfuxrZgcWi4Aml7Zv/Hk/1owsBJ8bjarnvlm+uyDFRjx
svNwsplxVARfBBQqeA0HJ8m2Qo4q1Gu1ne6r6IFhQWK75aK+/BzRJHn+0JY7SVYPF2uCqboPm8QQ
fYWMmnUvQUzBsS2wRKpjMOHxP9IYeiG+S/Ie6EBdKg6x+Jx7PIo7g/4hvXNa1o/L2AA99u7+lKAB
LOW98BwvIwXH5DzSgtrSkLHjcANaYk6x3hMiggLplJAY9TTRRkLaS7OvdUSO4+JwuU7jWXlU0oAc
KbRXYYwSjixESnHh5TF8MFvxs544Gief3RdT+aQkxm33vKYi+dr/WPFKZlwXlG95bc/v6/vKVzqc
yzauPDOMnUXJid85+MPxZUhGOc+WpUd6lPHcwMzGDp/O5ufFzpf2qVukmBgMIUY/xEl0drx6Ezt5
4jGE8aOCmPoZPdjqPV5uLAS4/XEZiRsJ6VE7+TFgI75EhEWsI2Lk2kjoEfnaI2KeqaFBmVMbHYWu
lV8g5uG4QUvNSYf56mE0mKKH1oimC81q2Zl52mI/3g55IYcvMfW40A8S4gcaOeoueAxFHUyF4yvz
f0T7Y2q25NiN8y2OY63x+njnEDBWdDii22z0qh2SmXjkQaVKs258QcHYVxGNGcUtuCOgw7dAjTAp
Z6ozUvwEfJDmsM/53puhyJPLgNGKcKURwAbS4DIQJ5V8JmiMEWrDCX9fAUYylANzc+wj2lXhYLRZ
j4fEzX2OFuM5W4A1XiDrj55osKt5ZpEmOycktrnArPIUJGb9DslaDaxUxNHSwehUmPJ4QJyHEQsl
iL2OuRDBXB+FDCDb8Nzs3tNy9y/njqc9zN17l1yHEarcSWEfxACGo4cILlSfczRQPE/c/ukzr1xe
MVF/oWL92Iih1kjq4kH/CGIX/o7ORRDXDlcEhJ4SfRz2I2aeHzGM8QEUrEqIeB0tKPjbJUxxvjzL
z9SznepTVVObYeCYnH4J6eQ9PEQZJ/HbQ4WHkWgyBmXABUGqc2JqUDF2I4a8E7ACNZEEspOCyvy9
7bNODZftnAitmUSqIOk/KY8J71VO7gTP44Xj4lvQHQ6R/BX9kTDdRAD3ottswNtEUzRHC358RWk2
QRzYi1jGWP8JCFr3oue8RW83sJmMmIhRtv9DxXKytoh0WgB9vkcmX6bIuoXpIBkHsE7vLC4A0pzc
CqsURgVONhI+DtrNKJkS4cd7UDdA9oTorWWaf8TuX3qljeJFqCXfLH90+/iwAgwlTGC0zhxq8z5F
j0oZQKtTYQXiSb6YiK/6HIc7hfmkRYwrCNWaECHkjFw4pBT75NyRfyzP/uFygl4gK81mAaxKQh0J
JtNVf8kkXwucE5wHxBHmvXUyyitBxy3quEcdkBF80QtR0ntT8vyy84XQt4jIQQ4o+0soop/bP1wS
PGMAYOLF4PQlqVJYRtAizLVLNnsG+Zpvq+PJhiLAlSOR8fk1x3q+bC/cVxOFndLCEbJRlmi/aFUt
o7GHiPY22cFrg9WB9DBNjhc9Vw0Lp2AeBJ1t9evIH21bEUBqbOZzGlQm8ulQI61M4ZrjOUU6+Mnv
CHdsjIwTjPiiRANSomaM49yXoIc0egHgbWEoioB4hR3HNYeYT8rB7sIBJiG2Yz7UO69DSRfdbIxi
vhRV3pnR1MwIJ/usKwo7f3Z76IYGRcEzJomaGJf5J3h0OjMBCvHerg6J8ptcKQQD/BiDXqJhPFJg
zfwLg7FryBKSycn58ZzXzAKhPA8QiUiDAfdn0DgYHhkEFDsPs+i7IgRFVygu623khbJgblBFyJeT
rfEENj4TOFJsyq4I8RJ5XjATrP8UZeJZqkmGY1TWZh9ke1+xo9LEdkPdXcCSZk7sNZXZkFjEZijB
rxyLcOxxPz3CbkpDc8hq+jfg1KLn1laswaWKMqc4UBLiPVctr5bub3uw4Sd+KQ37OI/cvKNRQ71E
Mu/H4l9G7fqX2N+Hk0KfZeiaFwOSihDhIPihexG8ls1WWK4MoXzXlWKeZQZLdE1lF3HZ92lDd9JP
F2u1an9kq896hqd3yeEKMSG3PnzQ/bX//hytsvvljuQ2cALF+VBkR1jmz6WmC8Q/5wb4mPz/ENqA
0vYMNMvg/9mo4XYHuV/8HPkH2UKMTD5TPt6v3AlWgTMdiqLWybsFuR/cnRxto2T3kbB1IfHefEE0
HnFvo7mMGjQ1AyLbXtsPud0t9sqhny2R3N6g2FGiuCVRzPBD1I12EcA307kOngBgos0L9+Pe/Rfo
F+KPNcqE5dcehN2MZR/yHJCSh0lUeo3I/oH4d2jJJY9gQ6QYsBIp+Ft4H5cpmIBfwK7d38MS7bOc
HswF6BkE2FT41a7bvTYlohJ4DSD6EUIOXF+9pbak7dC4ImcygNsDLoB/S/Lzb3y9/xWaLkgwLuhp
shABs7Ald/dnSfwR0p9sNlt6QGF1HMFf4dF1BMoxnHUGfDjstEgigl50Cgd3kiXGd9ma5bMMa0u1
q3aCHAOJ0yIhPChDsDMjmZE27XyhO/sRKPP/7Bq1AcMILz4dSeJMQSDErUWaNuD2AjSUaaZn069l
8gmS/JWcIPsA1lTuvBzyTfya0InQDmm+9zIJsupQJEF5D1PzE7/+QO7dTGT5DN+FEbtDpySd4lTO
aDQioOsv56O98bjE/eQPHThgc4xFrzLk3Yu+NcaZIJms+rhDUiQalgzzxdpXLenE5MFAMiic6j+X
x/jKcTz2SheAwqHCfktC14HFrtuV03uURy0X9268IbRHOB/hW3YBbhAMiNRBRqVb82OJgCTM9EtX
9otEGNKFUDTzRIa5BhPasMWr9uPIbcWinkbtEVOo9zujcrhdOfIVEr4V6/7PaIid7PI6EYBHRj7d
C/BHH6IKvmw6W+YavpLVwNYoEvpHU0RCp8vF/9PbDUEoOs2nSFivIzqpKAOavaiWgNZXF/Wp3lKq
201yxCCDcByIAGBaE4SsuLQKsux4WpEgS/Q4UwtOHG+4fAGt3v9j6b6WU0mWKIB+ERF484r3Xgjx
QgghPMLbr7+rztyIa2aOQXR3dVXmzm0EUfGq68a6U+djorAIVp/HInGdMNFeWEPBeJshHtYIJ9XQ
ouedExhmVnassBwcQCcS9UDgur5NcRJsfTMhgeWyr92/8IzRJJRH8clydDelIfa0Zs9gt4eLPg22
naPuge83OKOUYfoeiPACJPCfB3vkpRbickEqmUlUugcAa8Xm6XZKpeRMMbVIFCONVS0yiHPrzH5s
F6/eKNkyX0mXNqjTm97bfDiY9+8KCzAm1gYHtETxDyuxjB7mCSbr42iFYCBwYMSHGTaWPa7whOPg
L07Zrh7+02ZGypqX1TRW/9ALot67sO0MoXtZx565PQZ4SMU9hnQ77Jh72eC5+eil+WbyfqtE2wnu
u4sUVdFbqSPRoxpO50BI2ABHzKFNwJ7FOC1LmEV42dPKFnVFLVUDlYQok3h/+uvOlWLlaw26uPpS
cGOistCr2Si5/RXw9g004Pc2139KhnDBxqulXeWWF047atwrG/XD4oSewiCzqO4yQTQaL95DXjP+
GJHiiPJlGKaTAG2Hf9z9AefwukWSyE+e3qtA7bfRBNLZP2/taBXoH60y1msxJTKGc/drwcHWKVG+
o4uE+yNsvfaErl2N/2yiR0b1IUVthPliYvAhm14jhmtTUcyYRm2LO3OfaPU2iIvLMM3o23OCay+/
ETKKiIln5t943/zTQr5L/g3JWgbhnBC9G8GkH8swRGqv2VFSpdnjT+KerqzLySKhLDqlArwMASQM
G7eTWyuWn+FV39jtWpISrv1WKAwo7evrvKKa3bJ+3eYFPUYqiveW39LiApAkjUHSblx9eCktHhgI
j2pgQF9R7uaLuEkU1hN7bJQa5Kjw7cyXwhgKa837sqrIIVvX3sbCy28H8jJa2w2Ti5stvpkbn9rL
RtROR9+IGLH6ASjOr7Vb/9q5A4RZVau1vxJ0LoHBx9IW1LhsEHuIXeVuFauu67HGHmrmUhTpyaB1
tsgcEyJAI4WwevG28wGyOTOwzTSeijhcI2hbrn8sbY1PTdaDVq8Q7fxtCii49zqtXP53W7nP1q1s
7VKBTCEOP0N9xxvh80Subk+vbn/ThKTZWiD4KoBa0y67hN3g0Hs7f+GNoPtHCRctW6e42s0Voodl
/twhz/oOStjjgLWZffddfo/jPdOVvsGLgJgPI3qv5t/vphWS5ja/dqFGbo7/c5EsGG9F+/tPciYJ
NTabq/tsZuRe56qhD1uWINR6opYheoT/QDokQiW6YjUq6vb+6zeS31n+K+9/ssebl74sWRfTmj98
dMw7KxNiFPoqqucOiXEzAfl8O3tNUDshrj3dMxw3N6cpjuDgYFiOR8siVgBL38w8zB2zleBSTMnN
anhToHWGE94aYURqi6FxQEs5CmgKU9UJ2nlvW8/NdFUYWjKPXERuHryNUq7VYrfNODUgkQ4NAS3H
5rp4P5QNsbP4CxnxP9MPc1sFXzlMnluBQcr3sjg2wxocPx4znLM65qrkxbfANs1w8Iqsp/KjQ1kn
/Kpykg2nBa7oB5ZKf1UL7LEWQgoxjtJHkl2q7GKaIRojWKHuHSL+5Hb29xNaA3Ox4VTtER4Cal/p
1gkLP1BJ4cCedj1jx/JE20bsfp8XXGoRLZraeryCHBoITiYYuU7x0pW/iot1HvN6AsJoOrbVK+KE
KGnhEmhb8PppRT+Z68pZCYEHWITxiQrRxugY/FQRpmpXbL1EmMDHfNeskW6k8P41+5RMgCwyFp6u
TV1xKfY+FHkPeC/uNTOdxXZxpLF+taiP2/RXHDGs49W2IKSUm8fkH8uWf74j8CeNwh3AXS9cK/zR
Y/ed31Zm8cWLN+DZHur7R8rSMd6DxGA5Gx0DEnhoC8ue0WfkJ54sE6SskYp6zw6huHzSDh6728BW
i/6bBjERR4Z9lpd9N7AZrx9G5EXdZ5db+Q+G2Zl+L145KoLOhsaCj0O5ifTLQsQ6wjWOobba1c9z
4hR77SLeVxlDEAEalUg1QN5FCxKfyR96CzywT0cCS7uLHhj2OGLVwDFbay5jwTla1+kQiXLnuuGr
2bKIML2NXmxSWbbmTBEX1IaF32ECRJ9qXuds5Nb55TIvODXT2MULk2xFvuY4NTBMkNnjP0hBnf0o
N1j+VQDLijsf0Ca8/A4oiLZUTc5RcMg2wnBVe1/Nhd0jpuYW/xdcBRQouQdSq5JfFgGx7hEg6+XV
/63L+wm06/a762RrSXMHvnFADBSA/u4nyEpDEkkE0oKCWkx/HgYHxrykNDxbyki5yZaZRsvNqilp
Wn71n7t//Tbr1XF+yUDYJxIumuwymjVtKKYHr/IGka+dUiDxtYHllnH+69dStAMWJAtJ1v4a/ONs
oenusvVu75vUG7yVHrBj5ElsuvF+fsF5ZR1ejVMzraroUyx39wNT/+xnvCgOg/eMsTxIYMkL42JU
vsJ0W7azFdCFPLBzUfhtZ+Ok6AUgRPU44B8NNgmvlN2Tw5TqP7DhH59G2D/zI0nMIm5CRE0gf4yE
xyfLu8QHl6VVFgF5By5DKK5S7sMpjTYRRGsJVK6sNgITv7Jsj+xDzvZI613Sjw1Q9PFhI6CXtU0I
+CnWA/DIaTVX3w9P3YOz/0BzRKJqM63gz5X1lygDofAMQ+FcEz+4vqTaLWOtGLRQFP2hiao2u7YW
Vgy5jqGUcd9meLN5h72Ybt9bFpaz0ik1XhWmI9OOmmSOc75jLjjci6Vwl+ruRGaw7Oc6qYHRfmE8
mvanKuqobyJdJlJDmsERS+Trag3N063hzll7tnPBVNmS7dn2xc5L3REhypAx0A35RWp4m70cPTPt
T5GVxUwwyINiWeZoBF1w57Ya5eZOmh+6c3iA62YXXkYbqgjjqI1jQQ8Sq62lIER7T2Ukea9rS0E3
7sXxqbFp5eY3uRTvTrIfQqIUskZjWlFx5B/iRlVDfvqtupi2L1UJU3g5GT2d4qGrE8n2o/SGckeG
UmKu7YubCqDngwj3/xUk+hmbY4u91ANyOnkTq5GWc8imY2ue7l9R76tpZPUUCeW+fK6kvXUtwSYq
zA//E682I+1ta9+CuhS5tHDl4TZc/Ahe19vBqeostj8/Pg+dVwOneZPnOUUejWezmpCu6C0C+JaT
SRL89cNJcRcZ86pS9zbC272gvdGxTG6Tl1c5xvRFh2bt3/Qlcd6luc652POeLjIe8V9lnvYGTHaV
v/ou6BtRaDeilx17KAPiZu6VZYfmoyR7tNhLWntMtwzKJjAZvTYqluxBUvvCvnD4PX+eiDSUf/xX
rsVhx84qI9NjiE8YMJOcGySVJuYi/ZDGdNeJK4KxUlkHBEaAurqU+Fo9sR9ew10d2zy/dfYYMB7n
Kc2+5RntSwQQr1BNL4iRe6EgSfkYN7UhweNfY3Zpn9rvQIKrIq4AmTEnC39PgaKMAbdl7J+43LlO
thBMrDMBFo+fEC3+zWa7AUMcTXgGFA59hN/hWRcUR1gIpEsp0UysD6VFuiF1rkqbOIXdHrrXiTSm
UrrFFKEajMVjxQQ3g+q9azcPt3EJ7z1dvd8qAaeyAoh+8VnRweUwcGL6rVHP91t9aC/w9FRapdZ1
ciL56cVGg9z8JTpl+pEzxzw3geL5Vz46THwEUeH0t3fsiVXH7IcSv8hlKBdQLcaPEdzrNjI8DxTx
XT3qbK48GhkPt7qqhRiS9AhDYIUB8hQvnVZYsLNSAoYkeOT/rJfCUq8vi9MPa798r4SErldlb7Dj
51Nd6rWxth1qlC3j9IQfB1rcAzRw8SfUGmT5XiBW6Lis3G2Qp3joeOLw0mpIasSqd8t0oMVGuPd/
H6Pwcj6LjflVCpeCDiPevBzAont8YlLr4QANOcoZ/F74W8A+sPjIkZRibSryKNEdUpvd+W3S01Wp
8Q7cVeKfczo9WxAycGEeSq1ASsItri6Mp0uwHSn1HxheFZKVVS9iq1bflR61dLXqPCMb1hGrj4R0
FeMzkI/8qcD+FMdbmpZGWvEKSn9GEX3EyQGGm4hgEknzqNz5YzrQm6na5vfPqLaUGgWtV7ISG4ud
hJvJA8+27HlmGQURgzSnen4kA/kbPTvL5oPvEXTeHPCD9O2m3QYsZPJbUxoHeVoA3WxaCgmoGZ6Y
2sx04cgHse4Mab4XqWC5WZGiC8DNqGQlzsiErzED3M+ho93NRHKfRmCO6Vq89+9iIEPeE8sMUtVk
D2F3P8e9DR6bVP8otNFKKMVCU7WuPpvWoYVim71XX59n0fDayxswvnDvYW0xUjx1A+fq1fEtVoU7
tJM9BaJHcVmZBlMTEIRpYDnhFI027Jut1T+rwMv4gOkYJFcLh/vpXrjMkbor+8524FZAOk6zaP9W
F/tkWGCggBCdrchDjveXjqBpG01v34H+V7LMHKYfWbQ0OTLa0sW7ePyKfux+TnKiDFLIqoFbxho6
kS/MKkmRidoJnIs3VMoML9V/pF3Evp3k+BCisR5EwA/2u+aHfTygNx+X2lK00S2PVA1YYNjGYjs+
5vVrWSfbXzn+oNAF7+4AGhgWYH2vE3e/9ejvn8H9XfhH1pT11/tYg2Nb2Glot9VkL26nq+/zH6fu
9ZKfNkjL0SiuPu9QjiDgHb0Ho/3osohRSiZZeQcG5yHvUbIAVgZhlYyS4b1Kfalk5BgLYPsbxveO
jX+YCH9QmYte85B+MF+B6FHiJXHTlewKcL3Qi0GkqikqrnI05LYkmmK7+87i9Zv/Jte7e/6RLbBh
uCrBCIpT5YSJuAowNGbhRAXA1JbVlyRGHUNbYFxUqWwkALNBsPxievXC8VEU6yb/dWySaarnrl1i
ox+BEhFPbUd+IL+A+r7KpiZ64cCSws3I0CdUmc+t6+QG73zmY1vx7wPMiFr2i9WN5ILgKnJn/zud
72ZM+jXxtXctfIOrLSlaMR07mn48Wlolfe4uX6OoChOJ1h7pJKPBuHxv+zPM/mrk8/ahc80VXhNz
ysnrF0zQXp7yQ1OIAneoz6mggmUJCaV8anF4rv5MA1m7zkahmK29ycEUM419FfYj44VtQxXrqUoy
0sgWc6V9k6YlN9M2feBkddg3hV0sJmWWbCmYY4FO2T6vhtcxUU/zDQoNK+81UzzZ14DyCbKaP0id
fUlgK+5gd899YLhvu2sBt6dCYwHR0xnpISGczbNZnP1USzTli36tnFsGdwPScUFuWUCpyRz8Ptvf
zxz2X+4Uws9ttHa1zJVgQBRSkDkIBTrncThblWfepb/uKc8ARWyg8ksgHH/U+eP72k0IoAjkojTY
/fkVErKODFleOv1GUsSF5iYcSY2EozjOxWMPJFjNdUmdWe5H0fTMJ6sLfQgMQIczcF6Pn83QYRsu
PLfFqD0To/beWgJHzxVgG1J1iEkKOUchce3WeDN1Alr6rxGFANfcHIRa0czO55NdeVo8f6baw4Do
oU0YYLBUASkLzKNTtohvJX5BYAf+PE5V6he9LnZZeAQCe2tJRnPP8mTfNscuTV3cVMLoNdYwhSb1
DH9z1+mMLg3NKwHjP1szeE2iQ+ya7o02HzKNklj+DxyOSEDPKaaLlNO1oAHGOZxg0+vGAoNLI1lZ
1tNF7CR8MhHgYj+DgVwUdpWWpdD0/dqb8r7VaQQAN2eWb66bcRNcTvXcWeMJT/F0hb1fwn+Y1lyw
4bRYP6ZMXrdwBGWKsiFV/FTTwVY7bpOuPhZRJuPeWWtpY7oT3O9FU3VYy7hl4antcZ3EcH5Q231f
2f2fWY0kIG7e3N4ZRHRy8dw7kuQQ2fb5l8I5EFhdWvnQkMpc2OuBBDObCy9Gx+ZDHXCpyndJdAcJ
oyp3xI+GLxsN0uiQ+te9FzjqpaTvkwW+XJuvbxmtvgUIumODajx9dhQ2OmThUiuHbD7bJYrTlR6J
uV35XV320l/XzzunpWWFf3l5VUzIjJCjIGm5H/t8/Gaqh7oEFRSOwUaowGOSaFw774Bi+NnaaI3+
VInOHm7TCcHvtW0f+FjiUIiJlv7atwhkCxcqtUtlH2xaP56N9cebK22wCysla5BL7VBxN2OBgALe
wCHmhk1z2U35i7g/eLofrOfzieqfwvl5KbKH23ztLhzJCrlzMdfJ9u4/7w6TRrB2KSifl+3lCFoK
6UAlgT0COv6Gy2pEdu6zfBkZxUBD6BEsmR5jFG4n4WNgYI50w2H9Sdgf/obr9rkWGsarnBc2QYzQ
r51DYVrGkSgRpH2dO6sBH5dftjKzd7X7Kv7yk62mSlw3eiuG6auOHIHWVj/ApauYC+4yzGUhL/kT
qKeQbYY9kFVL4wAcGdOvuqeSaTBOZXNx/m0AO1WzJG+zkHMQWIwhkuRe3XROjG6qwfvrkr+CKhKf
j3bCzzhaUF5xk+WLRk6uo4kC6F76l5MeZhgCLTCzAuKMWObZzegGG1JxRPX09pVV58A81itb11jw
qEPtW09wQ/nb28QRw84dOOxFExaTD6N8sW1suWo9iilmsWvGWuni3+ftC1qR6OeihVx7rQozzGdG
8+Y9mJaTGkAMBDnqls9l88lbtyI4x+fPUsE5Gz/vUUwig+Hy9oecDRF8QwJKWAnON1ZoxwVi1XDV
l/P1lfsIhKpL+a8a4lqyxWRtWTOX7/3sf9c2KGZo3Uwp1XqVAznNoDX/a+nn9U+lHUd7JFu/RGxQ
Acox0Ikq7pVHdBW5RaTHHM/cfz05D/j9jlNlF179m617uzLucdcVLpkvXmdnXZlND9mmminceXeJ
iAiW+KKebyAPnPUA0DdXeUS/Pt7mb3Cy0y1XwnJwTrN+z86T+mktSAwz8lr3XlwFDZ1n736IoWm+
Pusof80lMlk1210NQvpHpsCSuxof03bXlgPkGlNqFuLHUoQBOrkKpVl0VRQk8s0spbm6BLeZp7H/
N9go+xMP3LRk6f4qRHE453uTOIblj/zlrxB7FV/dd/8sSJcUfCqwNp8Oo9nrqbI/NDNepls5kS0D
xyRP/koiWvZy3HY673t5C+8TOjtZLwsJFuaXAlvl59nm2t0i2TVzpzqbx6zEth1phdit6ib1kUlX
lo/OVDpUXgzVk8t6K7X9OslMn5yVPU9E9hQl86bM7dQuQeUTdiK80tgaI74cRQbqpAzUa7feo3/r
JT8246XuiUP5BOls2diME819dU+hREPTitscjSz603UhO4ryt+hftEgE3f9Kr0iRkydse5IeReL5
+McLnZMIEN1xXVwi9g0PJg5D7rmxIQVnQhPb46wbOltMBbxaxdpdelh++Soe0fcNRINhXXodojMi
48y4lSjHmsbb+Z/foS/7VxSFca/5/CXw8VrNAVPgH69ijsVtouiv+rk4uF2GXOdubBhrnnDBbB39
3dexmyvHR0d+5gEqVaL1o9ni7cobpXK/j3er2fFS9CsvkSPDW24cu1bT6mJuVN9+hAKlj6R9SfaW
DL/U1HwwfKySMltMcMbxWyaVMAw2uj4/NXyijt4ryRHjqDkFgwk8BvXxv0+JP+3JV8S9SzH5LsVH
fuQfPDcxU8xGPm08ClQJh8fyWSRBMMVEO0khAPRJHAyj1sX1X9EHZlkd8SZjXlCP/ft4LBjui6qR
WtBjh+K6tvp61lZkgswZ+25G+9I+9KPrggSVAsdH5D/fbcPEwjZCr+kYyqpKAwSw7UPYuwxAVYdP
rU+C+32dB6Jk29ETPqHKAYggMR2/EK0/WgJcVY9TI373eWzGfumf+u788UvFlS362EMsZEcaQczj
7+CDfOkn+MkK+MPhL7iHV8ONQ165P56Mc37AIT/Z9peNbcOzNW3TACQMa91FQj2/CX4sj1tqSW0A
Mng1K0hmXUzb1y4kRcGl1mQyCw1c4ma5WiaOGPy5SizWfSj+s9mCNBX35eRu8Eql5JZ0ui9MEgBr
b1Fp8s/S8WnHfzZfo6mAzpRWuBsoITZ5ZcOmS5If/iXMszJMksPsxPEQL5XHPBcL49Y46MmT9UnM
R74YFsWZryMQyZPf2l4klfpE5KXbn9lddTcP931ZuX27Bv+fdCXRtm/ka+ZWpbcc8EhJnl88G4wU
X4me/42MT9HO7V3yHDlFP/aD7CK5aiUjpb9bXVmnKDwhvzJ0na/uFTYCOi2vVOQV/N8ykdY1VTI3
WJFLPRUViw0+4S1aja2KnpOeLbugr/H+TPXAaN1yStd4hqX3KghkGGJGWnI5a3EjeT3Bth9UBH0A
+IFajUDOc3oUL98+jfXje9sM30eIlDKR6lpNaQQx/Bs+/jkc5H6469a57pVjEvbUXsehhdr2rCPj
PW+vnxU/7UzxxAlsmLpx2AiF/qZ7i9as/iftxLpASH/4po/hpHphWDrNP4gfSUBCsuy19hj5FX89
cSv4YkfRd8PVfN93J4xCLu+CP+YSUbi4kWZ7q2kHA2bfDoT8OaHGOlpFDjNp9zLGv3ZsLLUYALJ9
0bW8tLGpcrg17JBilRzqt36mNs72YmMOzd/LZ9EAxnVHMtXMtHVANL3BCzPjSIevjvOVIy5sFQGX
8NCrfmwrIw6jyf47eCjgLzN5EKc7wo855irnW4VgBAHnFaskrvV4cErgvb44jdy11M/6Uj6MopAQ
VHc74qqU2JV1a5oSQzXmCC9hF60MBbnMoLZbpiBWw2WKN5wUS05bu6z48TuSRw34rQJHiAjBIeIH
AfjYRJDKZ8yBd8EFmxu5y1n25Y0tztkaLqsCkth97374GYa5or6vlWQqz6nikRtsT/56Z50q69v8
bhyNyujpheRYPfPZOnyFH3ouXt2fR3F16NxpGf7R63bLio+i9Pcj8OSmPpCsGXMev/GfoTAZf/zQ
xbtbPRspbhr8tUhpJR7K9K57HhFKaIQmAvqXt73lr+bUBTywKayZtApWSfbPrpu14PoDMwm/XNf6
KC69cuQD1hYiL6uGePOe7Mfiv9F3LUnx/eNnuTrQiRuVfte2hoyPRvTduoMOxCgzB1vXciJgZFnk
8kt/Y2e3wpqu6RkCwNFO9mKDYO+zM8NYew6+OEMSUlzjRrxkvapPmqQrjq3TyDc0SCGlC5yb5fcJ
31Z7hl6HRso6YPpL5w63zJqBM9OqBoHtqWbLLm64AWO8VXaV48eulXScMTuBOmOkBMXSW3szreh0
Sx3QWO2wkHRJlmb4w5uJCUfl2qq/8r3khBPMAQAbZ/rAYEltwW0lxFA/jCpY3f2kP1YtHfOpKje2
h0Czld66GhDf54+aZTdhvB7lqsH3OAyTCFIN4/rhvo51hFYRzJ2IqHdqJAbgnCKTVBTpB/T8aUck
rD8s3KCw5Rp45w+slFY3kwk/Bea6avZwZbVXf8OkqwpXNl53jLFq7wHKkDs8o+vCZombomnB9N5H
DT+OVHf0ZLbODh6OxrMdnPlsmb193RqGkNk++l9zWmA3OY7rPBT0bo3yqB7YQJDwxwj5r5luTZKj
B8nGm96KBQKhjb4tW+vf0FADiuGYsAydBuRjpX1LAEL7WI2UriAupc7FhIblAP6I3abBVqqG3hY0
HKbzj/wRkqRt6hzLkaDntC0+vp0ENiQbgb3U63pLN7wY21jlmizdSH8jTUv+LD04WU5lagdUN9yG
ZHmZ4dHr9ZY6UTsnxAkULmA7tgpj6/My7bY2iTlHHf/EtyKmlCv9QQbNgs1uASmc6msbsxyMgrxl
CCA8M4E/uapZ4mf5nYZBfaGLgQ2yPeI3jq6ht7TZ5ZPtddEMhj+2rZeNvUQWBCKtqyag7Ctt1gHF
tkBZ6Rb28sOz2vPlCI8gCMBun9tODgST7Fu0MEqUDnB0rougbcXU/BYIJFlZzJPGSrGfgGYNCILF
If2hI5CdOa4PeaZCi03lPdh/3hCe/rEvvD/sMdjL82QyXb+011Q1j9YBYrjt43vTZi37G6b3R64x
UEG42Gu07R/a5bU/EOmwBP0wPyzvr//oU/BOTDrGE6db8Ev5zMzj/dAvrw2UUOtktj6Y3XcD/6yN
eDMMAtAnHjnsO2tCe/yJzaGzYayWq9I3tP5wVBPjpWFzU9VwaSeKARm58xr2+MORVDs5JvmSF5ec
g0qvDxuDsGxu/63EMDl5/xzHSW7/lwVh/k96kpE/95n+vwvxybxPSptsLfZ49uw2PPs1CYMxhweR
0h7qvsb/Qevq3k07jSCpGQ+fXtPS9jvQaLXjzQggH2TrFT30A2tBqnkRHi/3BlPu2ebDVUn3X2Zr
gfg4/wPecWwt8Go0UwkOdktTZ/xfKoTIfKkPZ7TBYirFdzu//J72mBLz7CWxa5FHa9A116bOPGIL
M9sW3De4UgggIBrTuM7CPxM0In4E/GBb35EcYLQG3AW5JFlCVfEOCgj1TyfDoGCr5tdwLeIBX9CE
UsnoPyV2Sy2ES4i9g1iJ13427o01kSQsIfwVUMr8ITYvVRKzkUoU7q9y5u9rdZMLeCzsN58Q/eym
HsMpeRSfx959WTqxaDlVN5c6Ty2kJuoBI6n3qs+YZsOu5NXLIUJl8jkw8qmczAQDkfRTApU8wN6a
AfMRA3/7GZN5FBxFIhJRZ4dGZs2kRuQcAXUZ06o4s0SqIc++Ei2N0XJ7h4WZ5xrnG4Zk7tf2IN+n
orPCybKeTf+K5yu2RwqhsLIdpBmEjA7sdo9GydnP3eTVOMz4qFWfnf0ngQ9zPO1EEfp4gPGjBZZx
ZLO8jDvX3+hn9POPmUogkl0GgUsQmW/xHgIdKCRSByQoZpe1ZaOd8ulFtPRmlBAQvuKzRzCuDkSm
ZzldH6NqoqqSVREcpIxDt0LdsrVIaUbV2MH8NHbz7asosmrihTKxnAAG3SYzeL/Gap3/PWoY/4Yg
BVCIlpyZFiDmRhaSigV3CovIuTRcoQ8ljfwPrT+eq+09HxbYBpJf41S5dzLlbD00DWxe2DadMuG6
QWPnZqpj2tZOAJjKO/qkJyZvGOaNgtXXpoJPthve2TGdmw2UeTPjNVsHsyGEuWEIa8kaM18rZkE0
INXtp5e9GiqF/POXER8SAnaedbjFknPM1fZV6UfJj79u0MYjtMrvW1HyXGuZ6r6n5bBQUcBLt97f
F++bzuN3X99C0G1P6/6jnQR6LtT64Olr/7awdRv1Zgu52GjKle2JmCDYpnM6B9+wXK7+TlcfGSk1
TcaByV1pu6k/6TXPnS1YBgGpnhnmvKwP1Jasx/PGa1YC8C6XDoo4dx0fTDRXJq5ANJz4BJvzjYM5
qAD4ZBuRVVbYMLseT1hkGyh5DauzE3+hGxbvJDeRburrNnt8rgescfm8bT9pTw6DhUl2MSTF8buy
g66azgrz6pjZvg3nyovAI2AudawppjhLKElagS3wJ+njXZ3t27N+oBbP8N61jEE3gHzOrX9dpQku
OkwDoWVZap0W97IyPLxHECje/RQpgTKaLKleg2+AGmzqxeLDiDYc1PhqpUdP/0MM96NxsaZsN+Pk
SzaJpiTr6hhgaIAETnzSiCKPBVFJPfWT6WTgLNMR48+K3SgTvsW2jSOLa0U39qIWyn4k5tlLGyWE
5cqArSZopHP9eNzpowIlZVW7j9X3q66f9Dfc9v/mfG8qb5w4Hgl9db1dPLl3qR1TKIMXBZB+Ldhm
pVwQ00Pj/2CnlP5wxmaafmy8/VeYEzuTiOMDjh4CzJ7lCFQszSC48OgxDDIUw6/7ce+fY0Jk9/FS
Vr5d9iVHdYOxT+nSNUWxKtonPkoJB5FEI2PsySVZPj07028qk22MIidj66UARbg3Cw0uOWRY5u5r
XP71bDc+/lCNnBhiKjyOhfcXjZdT3BtPgcC+5P7lIbZtX1LmNUkBzo80MZcbvp6KsJ9T6PGfeHeJ
MAiVP9HvEvNbhrPQ9vP4kJFufnNoHMcK6bN6bBa5ldamWcH0jubvygRpHt2OHxgew41/uZmsi1wn
Z7Js8elnSEv85lcfGHEoP8G2/VzZVW+11/CDZWtjPVg9AVhFrjArHi2XyiZT2qSrmwCg1N/vLls3
EqL3uaZt0UkptNIghYxML0NlasLq/UdLERAGi8VmwyFgRGQ/slALt1GOkcL6HzVw0wXw8Fe4V5/m
ZdORrAtax/O6HEtU14fAqDFuYA4fKcQh3zVtxGEUK++6586pPe35vU928Nv6offiGZmevDsZb+Q2
P98rzEKADvqzgcTeaAGzk2QYwtrQK5jmFhNVbjs/iV4EpTkp7NpQkIKhfjbLiEIW9/9erOPXw6AC
tG7yYf+NV8Q+MA8AZYAZqKy00bmf2/dufvqOLvRssZ/4AyVxTcAVj9aSkJc4Fc8mZYKJ6gk2WMQy
1QQ+F9+B10IfLncmbgNdQB1SP8Rb+2NXmI12nOpK1YRXvi/qz+MHhzuOZK5zSpV1+Kq+nemZ7VCf
p4P3Ary78eln0G2BT/evSdwfOtcOLrr9F28ec7ZUh/yPDi13qjnfdzzXOGJIvdal0IBDOqbhiF+P
zsWio8E61R7F8Pr8kElygrISeHatsDQ/xEQXBkeMQcV9YE/rTno57U68b0OrfF9HMkbyvUs9NXh2
Ft9ia2rhrJpfW2kGDWghoYt8OCxfFQueaRSOVjmwWW1qpWUaLIc6iPfsMPRvnEoUalUVYGLAfqSM
e9cKTMLIgEq0fTT1QtoPI9ZN8znmRZcbhOc7Bvus25saBkcQfIxP2hbFcMm6qIWpO38FiFygTGN3
NpKQOSjtz7qqfMRAocwsWMTD68Bk30FI1cNs2OK1nxbRxvkgYYzzyFr1sIMC6Tb2E5YdhdjmY98Y
JMffj7wKvZns2Xmy7RTGdRB3ZFvrf3Oof0kzyQXUKbmwc266XFlq1x9thFGRIY55ny7iGwOmQoGF
MzAOhd+1Cho1iChH1h9PcwFbr0PLNl/q7buHWqI+oKo7l1+9G6QV3RcxUFjWS7mLcVg6tnrm23WZ
t7VXy6tQFedW5NyORDq6aCBz3OJ2ldwQKTrW4enbQigt4qwimEbz8/cgVVtMg2hmP3saSE7ivZgz
4M9zoybD5OpsR6lc3uLF4A7zXcK+91jpobBM9lpIZL1sYYHUUfQlnyyJ96PTaDdc9uXr6JoX0UXI
tXojRxyqyP3YVFvEUNwRdfe1ENxwBZoVA+FWQFaVJX6ZX4IFEu/F6zzynN5BQKIo/nD8lP7iuAT3
pkSocloma8KUL1D9M+1gBxO6PUVjoMdZanwKWqFWuZQCYS5lFm15tBN/+Vsl03i0l9WAxC1Oi3gv
EjxneUjZ7SO9QG16FdefWZoEULI58Kl8xhowfljrL319+uIDl2nHQqSmfJoDRvLXb7AV1smr+tfb
TdZl3fceUVnGYUNKUAl62f8bZspRGHIgr2SVKZtaYvwaPQjfiHI464lZQ9tpIlMOI1TAbEWwg8JC
4YlE5GvsAnkGWECM4wE4chATAJmbVIPW6B/RqrEItr+9b4BKAb3hPU50UuJNdqbg+r9UuM9NRNrV
L81kXb6Ud9UlmuV/Bep3Jj9f/jPeWhZH2FAeqqh2Ih2RBk0z/HK2540tkJ/phQOBLt6/4NgczThL
3NsrhyGhKqIs0CymaA/W13Hs1iDUDdacl8Fj+Jw8hptSz6i+hOIGrgidr0L7xN4vNki2gil1yFOz
hypFjzhEqW/1OMyoEvido973FtcImgjeN5bu+/L5uZlw8eWCw7ycWhyAsmcxdC/2hIo1VA2I/Lgd
cHm16zgTSCa1PflwUEVhludtOmqBOsjcxy4iUOz8mTzNeeNRcNcoczo2c31alof2bjhapI0V5yk9
I5YGc8Jwr6NEvECy0mT5/dAKvouzwy8zIt+OfUAQSfIBVOKFW2E29/tXSnKgm7ewcza1EeKUFRFi
BrO9TS20EcZnpAb8J8xaInnkxVwD95dzJoOce5N2mJCdmAmHfxyR+h3lSFKNf2s8LyO/0UEDaPCH
6ecwMK+cxfBAQ+/JT6g3rcWqj5bBYdfJoqnA9eNN2fhvXILqW3w2N7V/PkJq45W2CAlmV9zXV4PA
+/AS006GgTJin9MhM4gvtv3nABHWnFxX6xrS/TPIwxNjYoBpCflucOYnUXUYQkJe+G3bzw1dT+js
jf+p59jd40Oty5muV4KXen5fvzZnguxKoyBQRIEk7qCBn08rOJ80I0EgdmEOe1cjlfkBq2x5xZdO
bnO0PiEMSPeW/dlEkaal2raDvpa1pMW2mwftmHjU/HZyovEgFP0SRRehBDUd8Q4E81n18oYON0gp
Qv0OKwx7hPIqSEX+PZugqkxWeIspMI+1w7fNyQcEgVlwXb/0M9UrnmChm+jVrl3bsMK3TXowMI28
UY9N68HBiAq7sm7g1VZvvVOBSGE2BpBCDcVgQ4T+in84xgW4gdL5M6xcJBxGDDp8BEQcrL9BDP8q
NDOezNlB+iqF0c7axQYmE4un1nq2qRPEtGxGcffilJ+AP5z0y2D2EKGuWNWi9VznMNq3DVsiP1KB
QFu9a8G+XCH3DGZptiuyKMN6kji4sVkXZYUBad4Ua93ejuJ1NzBFcR/5iXTw18GNYcMhY60ddLnN
Y3nbi+hi9swvYPLtXff4RS7jDjN4CK7ahxkNRutZ7tUHB4RZYUw/8UqgLM9V86gtWOEHklFd/ceq
dgFLem8fjVwTJxq1B6jGx8wGonyoz2yjCH8kn2Cf/bfnvy8iov41LcsWplJLhc9CHwetE/bUYwjk
AU8kPLq4Ido+GF0wwBQRaCDEbyoeDEpxtQ4YZPDRyv4dJDMj4L5tNwVzbLw7ynpFPBxLWRymDH+l
1PhmRXDLYfxxanWznQw4h8OErsb1C40yLkQIp3VznBUPrf3kki6ku4gm/fhAcV5kuliPlDKGx5XM
R7o4zHITu/WtI1sKIgbAKM2mT7ZYc2heXU0HClGQFjgYlm22WHQgquCyWjbQD7ehl1QL5QZBxRln
YiWqV28+A/oGnzzgrmwp52VAS6eVUFpLAS/tmrNDZf38t5pOpppbzKfwx73jFfHKdVyA6nR4KOzK
Nqpo0L/lN6fSpHGS9/kkFxNaF57eu3r6gPps60FHjQPORa4ZGyCxYHXFwp7veYRNRN/coyEc5gBb
sJZxWACBzpbcFf9s8OCOkOy1LXXMRHxxbmzYIcVlc1qOd8wfCuSYU1I6b4HQrxHbPod7pJMR7Imv
TpSh6DPzMQHMb3uzwPX6Q/U91oLSOWt354BVgVlfawbb3b0bYdTcNRooOlYlSxxKighBaskWB6xr
EanR+SFbIVtBJvK91DnezNbs1Lq1LpI5V0NI/OJaU10G9/wOERLCU1yfPdshbjhJbRmVQ/0PYEcp
yykReeEj1nhYzMYb3h1WGYGPzBI5hHTFQwLlUdExDDWR4i9E7arIJC3c+dK0MoP/kXRfS6ksURiA
n4gqcriFIYNIENEbSmWDoEgQBHz68y1PecLeihN6erpX+IN+0QIjXw36hdkEvWO8yNuxlqHlkn9m
C6Hql3vbQ6mCxvZROJSD6A3/jskcqmfiL/N3+5rFH3FY3+tDyXbdUH5M/4RQUmNjLgvSrcYECykE
eEXrxs/se2khHWwqaGZiDMOdaf4Cm62ry4fj9EVEmLGUFh/k6rfh/CFv8bonEndPT1mNDqxWBC/g
IvOwxmab0caeiw1JU8BpK0b2fwd6sdq1fTM3piYlLXcMnI8r+rwlL/Z6WULvtswbVaDm80mx801m
VZpZsax49kMT8W8RztGTzCL7P4nDBmWggICik2VHONrVEaYRPgyLSreqC/A9wDpouEIk37zCAqG+
Aa29JKHZ/x0j5ghvKj0UxqW48PrmmoieLdVIglOpZTO9NDkQhz7E1vsCSOVV0yUlIGhdojHXeU3V
JnI96yee8VSSmKcoun0xxha6oaVWAqNsvO5TEltZuWkmomLPvm8OZFuoNPbtwZyolpVCLLQXBJLR
0OEhZBDz8eVnYoo3voewUTZiM3IA/YadUvvRuxPPELb9y7j1Ib1Jx3peWWk1/XF/Ym1OEPbKnr0o
2zw4IaMIyRY7P+u7MMYms/xsn6fBCI24cK7ax1v7DT0Awxtycd+znoi8kSd062jZ2PequbHifPcX
6G/d0TgK6nD2nssP53OjBwhmOtd2/C4eN+nq5+tPt7jIjzlHtfLt/St8FAmlrF01OeoEL+dygbfN
rbo3sEThVs0jY+1yu3B3skUJGAd5gH0L6el1DjDeXPcKd5f72/2+G2BFfU8OWQUeCXUAx7eJfcCu
uu6YcJNy4NTmptOBzMxdYaTl2tzSSyv00/eFUXlxetw/wncJHAlKt7K04nPWYbV24NYcnBcI9921
9lZs/2CdW6lpwNEz/nd7yvO55/O905G8v17rlbCPr8KD9Sr1/P03COJnNzO8DvPKgYQruhbW7hex
O67CD6V65vlyoU6XGgHpShb5YtYyLuo2KPcA134FbOCE5YQP73vjdwSu6G0o1OeLyijjTek6JIW+
Y8uwS5Xi9REtgS3Acdt+mpzTWxUsTwW58pMySiDjNq/rBw54HsWKYpoyCsR1O31PVy0zNOj08Yzx
+Gt5tMz3i8nxlUIsB9aPKy/yRi5bTxeS3XubyFX2odK9HBpfdEwEQ9BVYBXvTzRtcm/akyCtCsrD
m7WvcpcSOlfA5kRjb2V8Y5tj8wPtfPvwCS/zQYQupwgmntcjUfSBbro70ozLjNyZ7lKLAmIRPvAk
8dHX83Q3AUdPIPS+lulBZphtO1pyrW1Yyy5/lpcZ8GH3AtTHevLHZrbf1/nBAxP1Vg9K89fRBV3m
tXi/AYp8WGcbR90cvO1tP5dvX85JPtsQtW2fS9+1PD8zU/6znv+XvwKLFlXIkRvx2YgXwUP2s9o2
19olFNdU9f3xpHhJrJkWR7l6RCUjrEcuCVQ936LhlErKl/qBlt2lUf4hSiq8v9ZSj1eSqeX747F+
zdZ+GL97h8GBl6Cgd6GrUWYSaF+EzaTEZxUgJfZ6ei1D0d7nn/Ib/RD2bYSor6NV9db3bD5am0U4
eIy1RTt9SnAO3s1PSnes44xDeVK8v2c0V8+8Vkalu0J93XONHKtXn/XvYemDgm6/9CMCeRfBlTkq
d1bbKj1QlOASGjPQW+lUR9fe2cr33U+UyUBLweKdfoiKDAp5i9EeIAxX5NYt/CBi7EbvWvi/9eMC
auzz/vyyG/EIFde9gj63P59+YG8ORJ7gHzX6xUFLGqSfKvjK5woDa2sVXFCKr8USBO4WUrTnva32
Dj9ZaFOoZ+FK5tynm2BJ69HvsV+Z3cBEKsGOhWkpLlf7LuiUQAcWRskYwqg0O6cH30xDBTXnUlfN
fI49S2x0NctnO6XDZH8cUgTOk2e/wb0NfDP/O/gtvhFQ/aWOeJyI/L4mt8/O6bu9ByYutSB4Lmfh
4/GtcOqseeNx2AgQ0J6Je78CjfFFbbmH+lIU3YmCtEXAf98+Ux2748epp6tHDE/2+JW+T2cnWcvu
6vLgB6l8HVSnJNYpP2xOBHrFzO5CVpkPeaafaAIeG6f8YnN5T4pbbG7f8Qn/aMiCWvPCyjTfU53N
fEAg6nJ4SwPznrLTgtpyiRyUdEuBST7jEcwLs+z8HnYlow/vDf15WJ1G13nHcXzo6gbAwYSiFhYB
8UExAcn9QvBP931/bOUIkziiEpp6EPbglUKBuJu6amGQG4iH6rZWK1Dt+/XzgeO09uDgGIJuev42
Ms+LIQsiQDP8loICZnGbrmz9wF557fHv+ns/N0iFFBrVimqx+jbqz0JjIqf9WLTzg404jijrFY+o
pmssXn7DOJkpw/g1HYqz7S3b7PLomlHbUF6cXbgeqkvMa1cuoToy31MAHQSjwuD6BvNSHOo/CP7e
NMBXrZ9xoaUxu+vPk8JdOdnXb2/VEE47tZjW9VcWn329MHwJYjvGh/Zp/Qw7aIXLEfb8fkDm/Vf0
ZmlAfHR3KyKMh2EuVbv1DWX+mnht0h/tA1ABsN25lt7f5eaDLd4I/NzbfvMQVeXVi6wEW2qLZjr7
IYgAGUnDB9aG21EWxeaMpRBOwa5SGIHrIPaLvxmdR4LqKHPX+i0ZJ7Ic0pLqw1NPQKc8umMCJRFM
WlVFdaCl1dIks/0ymLCdSSyMH3WqndXN4Pm9/XyivQRBMrR8yhYktHpdfpc3mvBh9XLCnwNKCH39
YE5N5gnksq4qwdsH/qvs18hYjdkJRYFQNpjkaK+tVYnVqFYU2lfKsAW16vlw3o/mgBWidn2cUJlG
b5uPOlRhiUJwtO8u1Co3zZcjYJBSbwsNml6MXmjvc/ghWP1sRzGOMK4tSNDlDqFWk+YgmvKr+k93
Em7LzqIxjlBU7uuAmHGKpOIjMj+AoWiU6/FH8lVHlQNaUB/Koi//FdRgukqzkxIQmyNEpO00A2i1
7sDRfDdhxQ0JWSEaYV8PApim5hGVQxXVNwr1EDEqZmQs6REAuAQnWBanrNOYhvKTuF4abwyUU05q
R2pJ4CC09Ry/S2G3cXsoksyah/pbNuJr8hoFLlnPv3YenV7MMKzUQ3tdeSyBUeVnP41otqn4PXBZ
u7DaueptUfHO3Zdt4I8sjRU0q+63ckYcVME1bej7dG8gFsQIyB1WQERuw3SebvUFZCarZ7BpZ2uv
R5XgQEBpx6tcl5Lft6sUDSK9an0ioWTzV2dT6hdQykO37MpVp75kYKVxapzJ9tQg2AZ4iHwgdLZq
XWzNGhhrwGhleTFz5TC6RvKuTWOGPqUYxUBLNSnbUcxjLR50GiV/jO1SfS6UUnhvFXpkt2QK6+oV
AqRyt988r2+Dku2Vwd/3KBNVIibSxQQ0grbW2BrhsRcO7ROxyuUZKoQWDAOaTSu7XWieHBrcsh/f
OVa+sXnZkUxfP58+2HD9S7sBsAMYYU16xoXscddtCdTXm6BcI1DWllOBYXf4yR62ocdoHUyXake9
vExSRjMQBC7n61b2kzYRhTbPofFOOVOKLxNvnt7Sz0ESW98VBvtZpUWjoRUbxOsxiU7aQZe8o5/8
9jv+lXiRkJ2t4Yc2GqGrR+pkjA7V6Z8tstAYp8+apZlosmq8j1iDcf+76TvFZGfEsfJTylw9PjR5
TJFZCsLdYqrTxsxPrdMUgnG7z6LT/uyGX0X6i43jKrk+KahTaDq3fhc3RD5Gxx4ddqOyjiNm77bB
MxMvMJ7+eVOCa1+p3XPGkr8E923fPD2woORh/LrFhMu2tFv/jrneqs+dij23Nd+20t935/NijaB3
bs9zzd+vxmbd/R1X0FAzeiOmsPLuWA4M0/5V6/obxTQIqSxWFE3QJ7tNepQZGB7+N0xCXte554z5
JS5sXO/N7mvdffzSkmBu6r2kQtT5GP/+oxxMf4vkAEcZBmEHejrf3dMGgSe8cQ6PqS5b7bszPzC1
6Oa7Mqwcbl/PAJzoPYwqliAF/3aRIIXmrh3A3eGuoNAZIgvk29db9u4IX5QZ7N/y6Kb5kZx64AOa
1bt63rsGWqOk0TeKUC1NsklBsi3hIvaOb3CUgARAnCgeU93Cw7LguTZBBhYVhrv3e/hF1/R6bQ1s
iaG3u1v+NtQvKng+iqd0Zawvu/4vBgajpHahXqpnKSAAmLXEA91QPdloFVfXDyWb/mOKR5ZVA4Zf
+2J0AK1qXYd/+sc/aosTdJ7FTTrH/u9+Xz+jR4nnT9hRT0faoAhQ2fu0bb6emhYTIuHEwNf/6AEO
nQ9N5dgEmD+OK119nmVh/Kfjpdm76hcnE9t8CKRzIxwK2vbVibbBMiqkNmW76umxjDdHELlP6Ksh
tNQ1oKukNXCu/a2kCrd/BJBfOCYJdaWr/kaeSwI8jTb3vFPWoVGdWexow5o8lo/JcfIFsLEmZv0s
DgCoM9E7io78IiXcvKLxHT9asvKlimuWa4RK4fTzvsyyUco9sfUQ3GsVnpTUozynEKCn4DYCkKsQ
Fq0Ule+wAMyqAq0eNd+GLDGOyheef/lh3o/v7urr6UptuvcagN5KbfRsOwk847qfuhvg8stM50n2
fq7EUBmJRDCjrqVqbpSfhIQXFerrMG1CK45J9MyOQ5Ie59vyZZvoP7NDRo941sz+mxPsDrKRzf2j
k7rDj9TFSn4Wqy4WQ45Cso6MEZ+3S7V/5ORrHuyueSUV99m4jL6bpRYI3UN0F77sq+qXRDQ8PbZq
lyU7BA2JeTt/n1IvldIApbnelGT2N7nIdv7qi3SUBja2aQFvM+j7gKkd3oUjlbW7r+RVL5FI70cn
DZWv7I3EN8lOTW2Cad9NRm4XCKWV+mo4dOjQgnPRXqMZ6wKzbBD96HE1PP+Luqe8bUiu1otwepVs
ykGe9l3jc/7u7Jfnt+zkxtCBvq2Is/nNr7ZxuT9tatlJ7i6D+9P9HGf1aR6zH0253Wn8yfBo198Q
Ccm2TwvEJDhbVB0ZlEJveop8A/RIreQ4+SSgKSUiATbZ3H9A4/LIi/z5PRFlfk1+v1uwCJKV0mx/
qn9Nvn5pANjKViPQBZluNkw6T2LEQVFpNN3OrJrK+e+TLHk9w98h/oqbXVz1V2RJVgGrLw8h3UtY
86qBkPR2ksPSSpIbfB36Yn1mcaqR598oaCkqv83/5Z6KvKBrV7auNNbBDmDjti+7l9LgNBPCvE9w
BXZLIbusZd9TQs8DXU4jfkzmz+V1e4eFTj33LaQEFbPUeyEDiVQNoRxEr6jtWG59tePMGwDxx0cH
1Do3AGfUrtC2iy0jLOPqmVVyok/bPko0poCKQvQOm+EIKbDH20DzwqjTsZUpPdjG5SnzEnx3+Xkl
ci+yI4zUAvqRE5wL1D/dLq9vv6emb7mBcAtFH6+Q6XBtOwus+1nVSX/uliXYPYVqawH2g+uYGcVP
PARCh7oxAupjgy9d8cEeZ0v9G036t59WJiep3vZvLuSYavDKO8qWbu0NkRv38iaocHwb8Wpez9LW
gpZ6KOz6ArZSrj6v1D93ExZ5RwZ22Wfx28cyN85ehfr5/vylMBZ9XejY/iSVXBx0d2v5g0P+rhJ7
mrBEWOcCzptW6aPhxqCuf05ND6M0Lh0SStucLP3Eo3dVxUOjnO+6AeVav5pbFE4EO4vPdkBCt7ev
zrwizWC/nogXxQfsv/ZvDR/+ODcux78YRu2wMtrdks2JP190VX4oNG5CW3wHzhckAYDj391wz62O
9zpC3XtVxdjBUoXeFhJBeHNo7AAmodWu98Vc81BJMmOa39bcucw/+VD3YZBNnIrZYqdyrJfhCzI9
AdZpDean7HW2BhY6eYpnX6Lbq/22wqq1/s6/rNApnPo372r5SBZ09KVU0vycfajUrM6NeS78BwvF
eqm85MHXJj0W4cEdkV57P9n4CJCb1m6g8ulO95NG4C7ROs+0p0dQQ3nsGXi8oFCbCkeTpkX1bpF5
CtWZgF0qktenB6GzxpSG/699Iydygm3MtdMj5fmdKAK+TD+UDqCf3Eb6oqNowQvD3wVYIrHWNKTq
Qzf4o9qdwvvE1RUdrCRhm9dSBEhlcYGr02e/NWFtngOAvlP3LnpE9VJ7ATxBLQPcASpDUFSaZFjd
7UjYOeuEFDphAFKBQJVhHiZKEtu7YfRqrAUX4syvcSk4104XwPGcCR7h/d6F0KrvMhhaVTEtAquW
IpxwfYo0QIE9rm6hTHx/EK6XJoVENzRHMxAIya3ujPBOdf7nSZ17IJoXpnZZ35UNNOfMenZUgLiT
4TphXKJLi7jHwYqq41KLvoJJlPvDyK/SozxUrIPKzQNONwoZWfqyH9XpOYwh43nEaMYZzSJD+pet
1Kbbv4aQIfKR+ELpcPKMZxKNokhH47u2b2orGolQe0ZBG8vdvZMcEcDxIS7WE07t3TkJoLKH77uX
d+OSvyslwxg6daG411b+Lu4tpkRgYKCAm6lGTKD4bj7E0LIj466a06BeAz9sDavPa4vv1vDSErb7
IkEUJwdaN6JknJzh0FrEJaW6nteIeIGROhDWIu8AIrPSWY3fHEoD4moXPEOri01tEQd7fzB1mBAa
wUN9Gk/09yl+bYGt0gJiRKcw2Z/e5bbbx49Hf77Pj+IXgXEoNMQ5AqnPl756ApF0hPj9ol+KG82E
VobM+G/GwpoTTTZVp4bT5Ng9CoXx49rEjffVRaU95PtVGw75YnrzCu0h5Wpj7UJ39ang2rMwjLA6
hUVcrlPtuIpRNjK6Qy9Z8S5yz/hRjJm0qnapLocLUFczI9M2ZIFImNeW3i3DTzpGg9ksKI5UD5Ao
kqmDHpOYBQUfXVxaQwZD3eki1JHjAfoax63E3Wko/V3PrFDtHtTeJ5Au7Ww/309zcYCB6ByAL0BY
d6RR0iPdfJ2mmKZ8wPjMBfBcT7OZafdDsd80HS5qrVqmTv5q8TJ+YILY0l1Nso+3ams4pJChxV2d
emjLRZKBS37Ra+93l0NotqilLSIffq8/qIjU7vhXv3Q64xYwwApIDAgQpIW4RK3V6qqRzbZVibYv
c23Yqj28WO+S3/pLq8OQGT3JgfQK6eAxg/cGH+2xl5oCx3Shjc/vqWpRoD88HI/Jhjv28rPpBZzX
DXSuOm3duYf63UNnvPT7/lkyW4DtSPXiOk0b7+8xmVo0vXTJ1iqSbna7bnbsYbWGQe+ID4KZ+Kin
UTDqXvHaLAagSCA0mYq6GjN9wlVLd5q6CTchDVgczYT+VXVhTLx/Q+UFQAHJ2XRhxKvKJzEPc9WZ
t2uahkT4aXRnlBfouYWCjGePfT7YKpi5qr6/dmdJnw73zc3WwbukRsoPgWf0yKM44X9SCrwwVxPN
l3N9dk36s34/uLdgC9BcAT2adX+S7uz5Uu/Hh3zkj+4Lz605z/cTxKv/XHl8ha5pnk+xbCwWrYdW
QpfwlHifnD7p89ap9tVTGGHrzcXJ+4TyBq4qBrAkIf+oYvu47gAh9Pse1KzrSp77k/9pzM999ZR+
FE9n5ebs2dH6XY9qvBh2fwmeAJZ4so3kuT8YvNf8DFYxSRr9ZNpvTBoa30Yvzjt7fu73Ywh8Poq4
LDkti7u/V+GzNh5e6MLNBN81b2TXez+7aWtvqypDBisu1bdcpMmEQhl/NGZQx41uf9p/ryZDn/3R
IO8Op4lHBhIcv5P8XW8ol++qMEFdFzArJclgMGiYFKXq1MkWztyd9pPnQQOuqWGXir0ywc3px9PM
1jzYmU/PulNYOZtxrBledCvrpm8ZVyKs7ZjEKTxRBw/ctZrFJGYrapi2rB2sVRzJ0Uz8r9r3I//i
0YbInffOlsnX8qI4VUp+Lg6KNKPs+buYbn4CDWgpsOk0rD++HxuO6jaE1z4UeeL8dNDulmsH0LCi
wbYiUBaHqyQh9cywIIFXc8y/GKN+bKTvrH9BoMF70jy/i81HmMGyPNVb0JJH+MFjCE03Gm5/LxGB
ubv1q4ijjF9tEfcW1t8fvrs4nyxA4AkwSPLkzQ1M82wpWRxe/1+BdyHCHPLc7pMaWOwiPEhkQq2y
J0d2K/cUe2UmfOfpGoeGCWZpMzNWQEumXx55FtYsEP8yKQjFDELK3x4oJjo14l0Ub70WKGF8alNP
3AHHY7X51iLGhbJFf+rhxSTJN7exFlzv06Pp4m98raEnt95aiDUUR1yMQNFWEbdMF9Mwe2KO1l2p
gmfi2cTPcu0vxVlbdq4t0IjHW7iPD5Sevh7Oj57lxrjnNrSM1uNwHoWrt3yuBl88U9198/1h5WcX
hf1YVC9GLsxsnPvOUfo8KxFqTI9uRdXIqjOkb9UqjFNkaiixd27NUNncCRq5cSlFwEKqFoc5QbwP
ME56HIEjDsV29WRY2fwwvqfNY7ROFiuyQMrlJf+GihNMNgwFketq+dnqFsjR8Et/x1uJj8Z/Y89S
RzZCAjNBHkHWWpGCBKFQfxfxJ0LVvxABsxFfMoVJl36lkmo+d0voqJdq6mmdLNOg992trm93g9W7
b26pinc2nZtWw/6BZu3+4QZdyUinc2yGzr59B7p8Q7I95vJQ8NhWwzJfDS/FvlRPoe7K32bXUreM
zQjkdRRtGS6tluHJrusDXxv7zw7yaPjdotoHO6sh8xShZMQzrkxNWjODr8fNKZefHc9sOYx9w8Ye
wV32OX333YGo6SGCK+x2UvoQRrcBmxT6XslKUWjfC0SOYVv7nO0hFPNBmAj1GUN4idiCprnBdqn2
Jr2xTvvUPvkdC7gscV9vLjpG9CNcliFKJodW5qmgzpcXVbM1eSXO4s32VkMZnm1QcbmpJy7bplG2
dWxypYJb5GHi8mMd8P2hsp4JFi4KrCVA8wHqtPigQ0zJL7s01w/IyOTYf+84SDeEgwcbu/Hy8ogB
1cdB6XoL2saBtjiAcWY8hUiNLTRFdzrbDGA+vXST8JdQ7iWEkDuFCE/gjBvg+c3Ydj+8XzGBfgen
RqpxbBBiGpG6U14OkEy20BF8WPBCud0WH+/DMB6Ttev+Jh4YFv5ektYy3U2x644lLW2rMgsiixLO
WvFWiaD6+7XkfdHx2TQPceHWP+L6iF063FayRaQetvBavPq6EZbACASl0rFD9GcEOFE52WDE/Il4
M5bIqbWsuqAn7JCQf84QQ8/QvEuQUaTBUUH0GnNpYbiA1mOmLSKijBUngrPYH2KWMcewHhIkbIlX
CbURXGwfHuOKyyO6u/GHOOz3KxW3gLH+KfzE8WRSi9Sk8FRZ+Omjjzrao5Wz9CSueiLL+Y/dMnC5
ivdXqFCDA3tnOHuaL1Ys1/e34fwd/NF9w9OGzK64NVMQ4UdiEV4R20dBfD/eDC8yPoAVC4rbe9GK
SWaqgHF/NERjkk3Lf8FeYp0k0GkbiLXLGh+Lp0eYrMxA6gQukzJ06mkPyGA/ssQFI99Vxef+j8gj
BzLb2/5mfs+JJJdHJStIeRTsWmoxyc1Djy9KvAElT3dN8oCFuiyTwU/uP8ponJRMfWuNO/A5BFAb
prFIvgc/zZOv7SAE8qgsMQQPVdVtUlt6491RKqk8xeB9a8sxIjF+QSxO+XMc2pBWl25bf1C7crBO
dEQbLuDfOsm3OvUnxbf6I0vXyS68l797HPwapU46KVMb1TchPbBvEj4SbrZexNKcQxgh/9RP9W/g
ie/Gd+O3eUhyzbD1/rwrkaN6v6v4b66j9izSjkG15greYu0l5OuCiVKCpIeK6QY9eYVViP2qRWkJ
7W4HFEjrYRxAVaThwtemP6pyXdCO5/hZ/2le1F06oPkyCBWsWNipCegUWvVVzDzRRTiEzP9+goku
ttJOt+PF25vyktCcOj++mwY0GpAaXlZcPiLUJ77cL92nJht9uAPkLIVLbgLF+vffmNrH5ED2xI0i
vPbythsibRaBUu9DJi02oU5wrG/A3W7Vn7fSWEVODWxSxreRCxCr1NbZ19LqNwFKPz3JJhbSdL3N
qHdnR6menEakKMCsCO6i6Sw0rVRF3SwAOjM/izv4jjwUX6GFwl2TA3/Whjs1B6eIDWwFoRWXFTQ7
P4qoKLaHT6O8xO6Lx+EbsZhE+pGa4JGeG5V1M3fv7feApGV/fcv483QaYPaaUMNVQQ9Shlb6EnyU
xoKVH20sK5FYKFLbCOVSje6wUIWQPNeFuIp6scnEFhM9Mj4AdZoaPXTdrj3kuz7tDk3Ep2YPp+R/
MQPU0j415OFi2v2ue05TIXFUJ673aCJdaW+UB0SNwAfNbIQrsSDFjpqa5O+6AgTVEJZAeucgkZxo
4ED7/VS10V5V25PRtjZqjybid+jWPiCQRCMWt+nJHUuCInH2HjuH27AoqDEBEUfQ9tU7STYaz8/i
5mdpy2zWVZCZRvIYuUexf4LXjAg/lnCL6XJ8ixGvLZQt3IRkS8pq1/T5nyR5bgxWVRezYzrQHjRo
G4aK0mDQfn6ezayScqj+3l8A82AkdrV2G7TQjKu+KsmrWPCg4WqbSfDNao3XyQTqo9vmkQcsysEj
5gvANSpaVSImmXK5dnFBfyAfQOMbXIhBPx2x0W7/VEcMGZ8laM/6XBSpcETSHQd5fh1MQCnrE62w
hkhrlof674NoNaQb0NYeLyUJcDvMbpf3OniNawzXB32QZ5opkq/EPhjb99COpH6wHL43dc6DwSYE
abse3O+mqFi+1ZiaFdF/Df3vmG0RFcbDia9uNyl1XmrjcbKIsp2cSHwdbmRA8NhFc326PTTETpel
H0/Rr3iE8UGJlxkro5WEhXBtRJWRrP6lpM8GZU8zglFjVdYVBKtDdWC8Ql9qa0AiH91VXaDnBvX8
/F1t89FuJ8+zfmMweH5O1yRSfhbvq0uAZXbrWfhvRNFanv4V+krQ7jRjJzBs9QJR2sbraVJoPK/B
/+J0rKqd5BiDcYa8PsIbH6pytBRUBEEyyrx/MzTS9qgMkq+w0ZTDIkldLHoRxbtAIQSN58DR3I7v
JQxFCPMo6mCiBhth0Sf76P2l5O8/karE9hbLQjjO2POe/q/bRUIWeWzEwyo9XoLTmxXB2plhVnkb
BWMyhF8lRxNl37gKO7vq2dkyRKv/LuRDYo+cj1hiSjyKo5LPeJOjIoafHGFEUBQwJy3GDsfhLVKg
OIGFrRNfUcJSO825jusgyl1Ru4s9XZNpJIhItmlRRpT93nH6h3H98dZF7PvVjIBRmWUoPbMHbP7F
xUUkFCeOQrIyrFBEOPGXu1pG4gSRIgmG7kU8sTZeWkuhdQxYpLXSU7FRsFLKNdPTSqveG4XsWIwD
DPL/oqzm2xIDhBMExl6cbrgYLuPC/v+KAl/5rvSXXglO4iwV3gJf7if2Kile8H4jN7YHpGVGEXv9
rcQm9P/xl5U56pUi1VEE9ErlLA1KBQ8Ad02olQgfxZwEPNoLNZ+SpX41qLQPhus+3E48Fiih/5+7
820fKz2sPfVpxXH3oYdxa+5nR5GtG8PKeN1bgnrvvN//Qj+DVnj6P278FpQ8KqQONg9yZunHSjjr
myUGs+VRVEFLCyzu/4dd12T4NftVOFO5wpiN7Pxv8tg3Vn+HTJEKJCHTVqBT06WTL3h6+j8+jWU0
87R7jFiT2tATMruwLUrahoDbrQ27ov3cjnkck3AY8afn+SAvz6ljPUZaJLpVSRXt4SHrZOxn1/sp
nrkbNJ+jWv7DbiqysHhhFqxCX+f15Zl1SEXClRfjRhAfcRRPMD6MY0iyh6W0Q0y5V6JI3V/E0JHJ
SImFYMnQcWp/NROthY9X23Klx8EJSuJ9M5Uf3FfoMtz+rGgrIBHx7rSwLKOC3MrL76MxEPt4zExf
TW5hGLr/BJN/e7d4Tpbj9dr9zS4OsrUp4KDDM5MrQXyJAoXTcvMIUj31VfX8Kvg1tZO/VCpSqM5e
wrUZ+r86qQhLqC1VjB+IVNuxp27oyf4/d1PEE+ULKvjCpnjbht9SgNLTpbWiFeSwc1MuwrrNEK4f
BsMdtsnjj+IqFFUpOuu5fL/GPr1YLuVGxo48SRKkrTB1tG86it4jZxpRmPCwle+yhHE1YXu7YoQS
syzWl3hzg+AZj8QX7ZxkEwmDjJwBL9eJv7x7fOzL0uM3rYDKSR6Z6dq4vW4+6hfapdlGdkfWpfGD
/ffRza4bP6pCheYXk+hL+7irbViwkpK64Z80Mx/18q51yoOrUpV2iYNMDTi/kuoxt0UXaRzaD1Iv
mVBrTAVTvPqdFMwAFOCn9dP1ZT/a/1bPY6L69+zhe8d6cbCZ7qfpRqpZaX70Xpbj4/TzJT/+Wd4a
qX6pSSzlLiM6ztVSwzy62jLdyBQatAs7wMqd22xtf2xnOtzaN0TeIEl7nLvzleolX59r7S4P5BfG
lWcaU91Vez4u8T37bb5PhdOtp98midrUsNDZ1G/Vl/jl9gdj6drvy+6pDBesrFlplpq3RP+xcawd
BkCbrRXEZrNSgk35qd0a6cZ3+3Oanf3SpRv+bJMMlZxZqZMafqFyk0IBaL47z6tfdycEga/WqX5G
l+1deudeahhQwcYZDeOnluWXHua0heapfqJy2/tur+6Z3YO4Zhu3BJu/HflHtnuEMX8EFAcIrnJw
1M3FothDpHT2rfLgu7Gv58drhC3vM2fbbe+3nq8eZoeEs3unPNi8XBrX+qXxHalN4ZJ8hgtLUmxk
G4ceV9zFLhnOh5lKhKYyq3Tv+BKRqMCyB5cCZdgGSn4nkriZKDwHgPLiK9WRt3TAKqHJHkGmqsAD
1zdzf7GviWVztW1Cll0qG4JZEdxTbybbRUMN1O8K06EWTgPFu9OjDHCX75RoG/WgbLTo452tf7YK
L9nepvXevXFqitXrE0j1b+caF6zjsZrpeY7fQVTPra8HLwKj03N3uVdaDtgh41KLhKqI1yyKhwhm
HKNQqqCcosCNxSnUi3XT3lZGECI6w898hu6rXuUwFbTAQMvP+xXuQ+TFO3O6K9/VrzLGPG3yK7In
8lnId3fyzxE0L7yhqq63UYoonNhMsEUk1zBsJbN7gMlN//NhNQg21KbOUKaeRnWiH09OhKpR+kax
5Xe2uisR9KJo2Xmf5Jt7ZG26ctLgTSff3U5/rPSyeWlbZ9fQp28gRI/Z90Ra3bB6hWFEbJtGQQlr
p8RTgpkpIg8w4wztsU+nJmCjMBTrlChHsByZ1hctl5syKGJmM8uL9ASV56KO7TxiZNmjonFuQqb9
m00+Zu+wI91s66dZbhUblSZRxtrOD+XKLJwUAxv74WGQ7x4GAS0GNB7GurgUfUX/RawT/jpWWMu8
fKPFw9g9/qoUfwr/gCXVnsr18uh/bbVHtVNVrfmrVfz36QgzCpURA4T9N1rxdQoiJHIVoJtYFWrO
k51m+lc8cJFt2IwSaBSthPY7y8rJ52ROw4DWWLm5gs/iA3T3yxgC1J1mWagK2Vc6W0amn8/ZlspD
/3MY9Soz7i53P42mLVSh6t9pVhpDmdBEmlBF7AGEhDjnlMgmEaCOP2tP3EM0NOIhYkO3C3xuXZ9M
0Fb6obZOhyt44Wg09AW9Cb2dR6KM62BeCvOYN1xavyRenihAbEGnt90biBO9PpX/ULX7bYTTlfeX
4wqGBHcvyN/k0gs4crZqKZjtP9q5+s+/z3z19MAa+enGQKBzqpWZEnJNKNzj7VEgGWdVrD/U7G5I
pvmahI7E/3viGGXOHeQPOrfHlcY7tCL4vtopvPkZzAgoOuJYDRGNnxtgPn6k1v8F25bQj+Lt7X86
YaaXemTUutCoCajegdykXtiACdoeeJ+910wT8zghwkmy5JUEIaAHZW9i6pV6ubdqb6a9axUsbxS0
9OwTLPXnYDcs9NYY7pdp8WU/PmBAVDOYQWq5T+VEwrFGJEL4AM4+1TqU7u9T5NjCIRPkttHOdbc1
6/4dudThr2qAnkoStC6gt2u79CO7p1UNGBioqvivioZ1/Ld2GMXzDQPf5rlPWYdI0+D4Z6AH5tQ7
kswvykvP/UcGVNVXRsSr3+rm6UQDwuF2o/KyEPofHzQX8chJJbmpWqXm0h7gzXpO9opKVn+/a1Mm
VTWakN2yalqHTskP3eg0fCB0+AD943NyVEL6ppRStI9xsVTeb1y9si731I4/lGbvKIghnHLgPL63
jAGEAkJvZ9fOCFpz/HVPEWJSeLWqZWupt2w9x+Sj2J43/l35bt/DwUE9+DcrBhf9hOvBsQH+ZOWm
zEbUsbt+DdjrBSs2rOnfaaM/O30I2MGdN0+90Kr6qLVnGAp0gjADGthb7ywWqbHohbEntk7nR7dO
2EszdGuTE5rRLqiTOGsXh9enj8fKRJHyvdzcvuTecgTdT+3UrA+gU91dwe2MnoSWAx3GGshv8dzg
myifeBe8Cm5hI4MJIwOSTb0F7/OznZmdIk8ihpYeIo+WuYFE37cI67nvnXohXhit4fggRHLyTOCK
Rq9KeUiZ6MLrXn+2p0uA7Wqq+X3PGs5yuroHBRtiCd6U8eyZ7e2grDki9OAFtOJymwenV6e8X43F
mzYlC4WVBjde3e1HKt8XBD58Pl9Ch46/RKm97UJMDZU57w+LfPfjrbLMz/KNu3LjS+lvTtHw9/74
ZtHbTvNOmBIPrqeA/p+9w9JOfWlXOplpufWjT8AzTGassKFK86KFtZaJfLzwOG9/yjW9+LzUwy5Z
gm1zLd4prW1FoYu9jIzobCCYAMpIouBSYL6qD7Q02S4Zmdd7R9pzbF7rQorWy7V2XQZHoJIUJspQ
lrtwCqzVm+taupHlDhhkbwK7k/lQWflQrrKXQHEkP3LF1cAFFpkXG8SkDfKmfzQkpZnKQu0y2QEu
MBqU3HNgsbBtXGrJ0liYAa9ppymSMiVDWtWu7rq4FBmjLVvDYh/EbKeyX6uVNMQmhdrPw15gHypC
RPLspIwVW+lbpPzto55Mrs1RGpAN2LA0uC29tGeaDnxJaj8wp3N0RRKojwf7FKp0yG1gcCZbZUo8
RqwD+JE+SAdwUuBjPivVLOVNavdRKNOMZ41F/KoMD1JEnNl6IXbNHJBPu/Cah4Pe18MflgfCvj4/
xTrV40zgtcGcuEs/nJv5XeNn3UDxe28UXnPER24/rAV+X8/X5vfDOmzMMYILcNDHcfbf94j/7hcq
bafScLqbOGSUfclZRF7irfwaT7p6DLq87UItqtDAYM/jrQqLnYgzwufgVYjDSYLRoNJM6BbB83bP
/aDziQsUJwoK0iVdNaNHqB2p7x5lnN0LjoaIg2ZB3dspMD0Pz/1D/3NwwRz6QsLNenkrGNqXTP2q
IcqG7UrBBGGe6HCWtB1rjfZpMO/0DzqlFBV0jK0+8EvbbnZ0zPaotJXv4i0qTWyHwxSEeLMwiXxe
ZPt3K3/gGg6O1RwrMdXzxywybEtrQ/uQsgQGYert9oIX2ZhzcyVTgXVscfxu0gnACSsi6qyf3zlI
bPvFpygMIqE2UPcotNJwHFNeSfzyG43d9MtpAHOWV+1iS4N/82FHKLYBE1tPzcpo3fzpvFUseSjO
pxbjvo/mr7bDe+fwj97L7S4sm7bDbWxu/3F0XluKMlEUfiLXkiy3ZFDEnG5cbQLECCrh6eerWX+c
6R4bhao6Z58dqIoQIU0eyW+4nxhBI+Ik6viaKLMKEnfqskfg9YoIvsJWjYqUh4dcijw6X52D4lGg
r0TMvNC73y9XO3DZd9hk7hfBNchgXWcLHSWNKVYJNafXwwo5HZ9wQUNRIxJ98WzCiIYDIlGFA0Dh
9oS3DHzgUb00MDORL8ijhPA4eMe/oJsZsc6C/YH25/ZV8I6/fy/WALJZnOG6QFqL2JkOL2P8TNUL
PmkD7MEKChqFh4T/jwp0eT8yKIpzsmEMSc4ITQaRWe5tQPbVY91YiTBfLSi7OVc1j8Ca0GNM7mNN
EjTBAMgFcrcI2iToJUWBrzFa5XNBmiho63mAUD6U1j041/bbLzHkRG3ecxfCnaYPWb1Y8hO05NBY
B545LKhFE4VzK5YbwM0XwQBHne7zH5zsMLhbP7jsHwezsMq6bVDkCEyJYVLC4cM+qXpzPCQGSyJh
EUZwSlqMQho2qf2ORxRpkHDPEDbt+2l1d/oYo7novhMh4GAj46MgwIk/SFPLu7tPtUAJ3mdUGQBd
7Ot1NIWYxVAHBGmkxhKeaYI/as5rez7wUKnDlRPOMSVQrvDVOXdQPdmdVN+0MAkgo0TsX5Pjz6ZD
dRDzOZRH4/0IERyi8mPOduOHC54jfLaohd4O3r72zTr34NPjOWufcSW0RIx4bqvWsbBnOhUDh+6Y
RzxgG48NG2F7adVeHu6P7eI+6exi1I1T/x6n8Qgi2wZH4pXk66g511+vwBa858OrL93ucl/QcqMn
qSfG2BhTxon8EmTcvXEfayG85TAS6Im0IU8LwMzcNAaAJ9kypBwkmAal+RsxPpUGI8rwkPpCfnmo
Vj3rLM2MWQKe7TM7iHi/IQ/wEESD/JaOLbhnGzO5tprOUZmFSXYzM2Mwld0NpwaFTQqCfTX9jLoN
z8KBf5ik9Ld3/8b84TnmN0wkCx0mbP/dEgL53I0oGg8vXrt9Um42A3y8lIDtcnU4k3GwwKbSFZbb
T7+PJc75TWwlawq5JNcoEhjh6/L0iJpp/SNMJuVicpKElTG2ARBsURdoa/n8naFYIQljoEQS9rGj
im6qWrWIRS/sUAs865wqQMLXIzXJ5NgGPodUD5WBoPUR4DtDHSxUmM79L30gO5KSUI35YPln72db
rC7XRAYJdYRDI2UXMboG0no9A6iQbGkmELhLsIsLgJ+x4x87emAmBym48v2kf+DGA48bWqGgW+z9
VtTEjGdSHq2FaDgPyQ2WHgUxTL0ncgyWGF9KGJzskLa/7V18OOzFYGUIWcjF4f8+JquETdV7+1e8
Ue9obQt2ofOMudSisc5nFnfC64czTOspWSAfCtRWYQQiRlMruk8a5BMQOm4d9FQJ2mQ0KzS6lPU9
64AWFb8RnnfxlE+4Sqp0rghQxVoskFFgQVkw7nnaiwWKUKGqwWEgkDjWhdfg7sBEq0cd789ms581
EY9fhq+lfTwe28TkEByMJiNLjDnEjkAh0DnebhHiKWyUdjrCrZmQaPZxnO8pnhm08Jn7arh3XsP+
/IcJj8khzNtDelIGGY5M9itglbyGH2ZI6EgAtxb64nohIAczBQK+xRlhMtm0lF2F5Ufm7WAPXngN
nO7X+dkkHJFpOFsqYQ7ciDEiDU5kBl/QCMhi+0CDocXLce0RYxoTvj6HWoeMGoYR6A17GX4rBh9A
bu1uofCZqHN7AyLPB3YtuKuGux3NGis8YCSEP6iMJyGVFCUSkyu8XnGxQkpm35c9l+TJizYmu4zF
KO5C56fxb4hmK+rGz83L7Yf4NwBrMhIZGzM97I05GhFHRDJZ1WfKInyYTVvN42pABo+XU0493Csx
Y4Bwe0tJfeElyNlGmEPm0iXTJ1UrHZJSRwnxEBmFpLLjC/CFjAy0iHvl33M1uIYI+Inr6AuC/7CB
TqO5nIvlD3gTUSTm8L99LPxcWnx9Qg3HR+LFeSlu1AX71FcvasBVpIYOzZOKXUNzdtQRutg/SCns
K7xU6/34xtb7YEYngiUilmqfWvOZGCk/y1aOeK5e8Jy5m/N77fSf44f5B9RBbgTS/HeNnscu0nj/
OH27sCzDtgvTv2vrKa+4JmYC7TdemvkIhIlbKYQ3SFLuYG4fE90mzh1DvoLFLsVv+Ugej4QvZgYj
sLejMoDJlpgyUwXr6n9tapyPsRIWagIA+oi245HODMOnRRkwW5wOdoAZaDJaw25IKC5d/kbmojeu
hF6uMf7Su/8aJJiA38wYdcljg++iNohVdfj7DRVp/TP8CteQKg9lSjByxACHHo70sowaEcyk1p0+
tbruGLLNwXvPF+9HsP8bmMAxGkYZv+Fv+6D0A+JjNFRSMqNP8e84pVE/XmO1ovJ7urycPHuDSK6V
8H6o8LzDc0Uemz/I6Q1HDAdU32tgOAmzXqhNvKIEJiKLeY1OW4fDHLU3jx2gW0G6oGTXDuHwf48/
yVUInrLakMm3v5RBbh9Rcy7myPWWj3i/Rm+TlPHdGQwRM+/uAwtiCkQK2BwikVfIEAUfeYm5N5gh
XFUAPbjyxculIEc9LzhaFZiZeqAQprqmqaG24P4O9m6FPQ50NfBCR7r0YgkUznSEtpbZB5snxg/Y
fOHExXSAi2P3Iicr+BHphRmcfwFFmuoG6uDeUKTRFrTA+vILjQhaEV6MnP2jYePxLHN8RHRKgTq6
uk98JWMEZ8kdyhkzpkMqqK5zPrCZZqs0r6qwTfuGqinSXOktTKYvBBkfbjHkkze2k/w+kPSijH4r
WBz0ljSGSJxkQa/Y6VETFqKko6IE6SP+pM/T49RPB8SZY01w3/DrhI8yETOgdSH/H2oI4uF+YI2/
Th4O5n32pjDleGJc8YgYeGzuC/RRDIsEt0WE3WbBTwDvH8Geg/vWeIPgPYGvs63WV2b59LUgbvoS
otwKHmi0pKsF0e5bsnOn9WFe9sDagyAvIGAkZm5//QRRzubv+Su1i77z2hUOt33+IdsV+MmImq/z
Vv86XB1J1cP7MbMMGP9MnL9s4EwcPuN7eP2rRvsNPjrTtCYVwzJXj1ULezkCDp/dF5+Vit/Jx71y
SC72WWcxaKky5w3hgBwT0jSGhT3Y4gHmp4t8cpuh3A4GGKTLGL18gsr5E4jsdVmAHheTioJkdR0z
lNAymw+M6UzYe7lMOswxUtwWyWc++kVKjFNQduids0tvacSDEb98rB9DXQTV+tn4OutIAQMC/llP
RPMYObyZ7zrXGWONd3jDAA+t5s/uVtnsPdqzAVAXTq4BbipBt9xj7AGlClCUGOd0K3uv1fWP0c/D
lS3T7y59YM8MSUsvnL9wuO5i5e8zVQPudDblDn3XBrZ2gJh6vI9P8lD4Ue7PDOx58C6gkMd0RXvr
1MMt/sssVgUwAZ6ypbCM+D8YOlB52sxeNu4Jwqcw0+95kXgsnGeI+sK+UJB5gzkALBK0cE47yTXc
E0CPfTlsGh9BrveFjVofsrg9ZGdofTSq2ChMoHSziOvhc80YuaTEFFxiwTjjMdqqIBkOwCI4BRw+
ffz4uSwgBvt0EqlXgA8zL8Azg5OijgREw4wcESY7OJ3c8rMZuIgnWbpONaGBm45TjE/m3D8w52Ii
QmS5x+vM7xPxRxMNTZVNGgHbBEZiRvyIyJwGNE4p8dlg5+l490haiC1MahnbfrZAXx612H/ql4r/
3UUC+WK6AadbQMXdtkt6HvJ/PebAAfx6rIigcG+rL46JbwoEKocJWxkJ5XdP9ZQLSx1Xgsl3pHtL
GUIFIJYeZJGwnM1G3QT9JVMj5NR/FPtIT2raeB08h1mna0b5ovxrR9p/3pzKw9BnE0o99PPwBhkT
XxgUt3SECzHtWOXOVkEGSyFkTrmSb7Wpv3Ye9jmWoe6+bWm1FJjFb1vDWQ1reJvIcabIWbGlUECQ
iGkBouhIb+U4R6z1InCUVBvibZ59RrWNj9wRGA+9jiNsa3moabxOsg9o0IidRVDMT/yCPKQI6j04
JTLW8miOjIVA06DOqm6KZlNhxmusAAZ/M97PuotFTowAx6VjD+VgR+k8xWofegIjkwSn/1S3NOHv
r0Fha0ef8TdUlgQoJegQmKmUQmN7kdcwK1PAvUxUG2oNbozjz0v43XDWBIPgMdsPv/MvqEFyoojf
CDAGX7poJ4g0CBtJErjiI4R5OaHmjHYN4h5FjFqmMQVSV+DbI+L4Kgc4SeXW4eJx/D0Typ6eaWFq
bmJtQYgNYfJfYwNojPFQjSUTRt5PkcNXnqjNjKBavs8Cq19XOK5peDIIZayln9JRN019g2CaUKM5
QXc9Yach8wTZ9mfB5eCOAwOZ0OYRTTE9UkcgComVzYFXqLfNlJxLHzcrCmACWIB0Xh8K5MLPnAWg
AoactNPLItZPIgAYz0Z6wuuBPu8JSDzEOsvRYvziJvnUHA7OnxDp/x+1Gvk3DvaN9wif052GMx7g
P6UsLpY2UYr0SQAHIqyOBBwDV/wno+7pG0LYc5mCDCbY7JMAiJk3OuQT6ZL8sd/itQAKIEJUJIEI
tGlHYcg0S+fe/plH4fv73GHktK1J8EYW5GMAS2qq8M/HPg3oScY6MGOEvGJkqpIq8427IZa6yAAY
3P6feH4EOvkQJhsDEEv9jBHo6oU5PQXIHfiiQ5EG4aKEwHH7n4JssikekavTjObY9B2vKxXIypjB
uB/2Gdd+RNYCD8Lev21vbGKr77RcCPTF8J6z+3gBGjNJIwVhMZPhLZYcuvVVprctoSATdNpAtalG
zATfbTeI6onCAI9zqRex2HKpkhiLCtU1XlAkoQrpiAL4THOmYNErZn61m23lSxq8tlWcT4sYM4NI
0O0gl7lYDRQNn2cxfE36K3yf6Guprk14dVgJ3AahTHkFexg7acRmT7TqeJKxB2f0WIkemKuWNSPk
e0ChcGH6Lzu9yGM2zPygTCi6VtwXinAK/Wyhwb54QcSC/4/6l+qo61kaeo6lCF9Agwz/P+6dqHUa
tgUGnjBXeWIp6hBDEB9VkSsaVyWUylNLq0QdJ1YUXYMHMR8GyWfZ51QQvlOwdWG8ktJAbFJSElJV
YCaarhQ8V0VfMXpQi8to01l00Hecw9vfcapNBLnvANI2wR4Y5JSPGOoIlnxM49hiqfcBovY7SLlM
tDCh1pcdDhQ8PZ9DQ6wCsMBMzAFErQm1F0eSXRWpFNNrSEMjGmKEmhCjoO0qkx6XjAsbJEOCBWgR
CxeioHAM5zzD0pzmMkUo817v6TTp/SX7CgFt2Jt8ia+uQ3ltpxMzElOFV+F+zt2bh/F1LmPQeRUu
VN45puE+4uLB2UfKC0olDKiGsLwphfM7bQi7Pe0MSr+/T/hLAB7mmkFKDnjoe5oTdfYSZgIKYXK/
bTuVkIBkNuJ+liEL7oM2jiPuiWkrjQwuqTCekBVPa4izUElKC97uz6T7Zd6H+xo3qNk0gyXPdmZr
h08CLYwniZo7rC7YTov0k/IkMMaeTZMMnECSFW5DTWDOjl/PcPsTfdQm7aT2pGifrBm95bgWYZIx
BNe6rR80JH6zZudLY00OkeSHWrTG7ZEO/0oi747/ff/c+3WIuQnjM9p3jAusH2f5WgakGpcHnRit
LaaGlG030vCYoFaqdY9fa/F7WJMg0VjLIcNJ3IqH5aGCGX1QZmt1gzfKERLP0eSwnshw6SChBgAO
o+she/u4sjBh+OHTOcfdGYodbM2J5PdPGcXxIffx9bS+tOjCtoN8W2xT9Ik6wWhi+I6eIK7tNmOH
whJ1CmZxZKkmb/9NEY3rR+sC8AgMjn0eo/Em0CeFDxQErwLlZiINrHqm/glnkIzI55KnEw8r7CGx
+A6ose3epkehRYrcaL8Ejx1LgnGBenn6bFkDD6dd1kwqmL+IFlWBBgGQPMyOXdgQBDxqTsRClCK2
YYsfiC8OCYFcKUxwahZ+Nck+wTv6zPFrlGG8TX+HGwMm1Xqtb5JIWCZ5wbuDYIg/qjuSn+OOo090
2Duj5/EHLoYl71jG6/kdf5IiYOLtEgcyFqG7RIhX06edx3LYjWWCr4/doThfPWampMMCzwTq1px9
AP9+qWXij+xz96jreVp9bi+g0wFrll2+qxqLkQ+gmERyE5BPwSlIeNxvIY5aoNttjbf4SfMA30AI
ZsYQPGMGYzspN3wnHbuRYCk9LobMQ7HenYJ8QLhmKIXojJ0iX9FLl2wT/AX1pYfzHV4trCvuSYb1
BzQV7F+f4ijHtD5kmoWdytU71K4of/ARJ0wM53/BZDGT7yVdUWHhVYLEqDwWF8Ey5k4B10d8u4j0
A/9EqjmYfNa9sXwFRmL4sJEZxM6rWEK4KU6mVzL4gyiEnoBzb0BVGz2c2/yVMGUgf4vhsjFs4bu3
l32kLkHQR+aGQOIYh7/ZK5GE/auQ2/2fTGUJD3POmRqw9jiL2CIwLrt0jhbwVpgmBL9RirtMERn/
j3zEd7Eoi9WpeSyYCH6X4idqfXxq0rNoub5gC1t9ksf7kA+RUwqDaJBxVbPLIe86qH1CeJjtcMtH
Ffyuh8v1WxI7tv9z9fn3qFu/P0E6Y4D694VU95tlQettpRWGbYsvdG7EI5cPgwsAADCOE4az7YT1
zVqPeai0AQnA/62lyaHHznV6m/8CYyZsgW64Ip6FEa+gn3XYehdxzVorlumOegjIkSLH+nLhr4Na
E/rO+cqdVED3BOc9Y2ACVE6cJGTtCiN41WbpdgQ9s+UxHnvzYri4MReRCaF/HfqhhhZG57qI78PV
3MH3afsIHuvnpvVy+7e+Qb0AxoWJ0U5+a+HY2wBV2/Xy1h8R29GVUbZ5suUpfo+JG/m/xNaDZuI/
hasme/AW9sXjBP7IGA93+vpPopHdU0d6t9PX5EtvQMYTX4R6UfPHOxxr2cQD/k0iLX46t4/LbxKW
S7Cvhj0JNqgrjELLj0s6cbl4j98D/KnHP6xzoT0xbJ5oxPIilsrF3JYk5OrhkveLPyj0i++fks8G
cvTSXPPrN+XUbD3YGOpzyHlxY+jdYT/jSPukfQ75/R9WA2Ws6RgNGsOsPza+dpO57QUY8v5nJnjH
cJ4jrRPWAXvUqhn2HYPdF04A3CG6gSFtF53G+yJDu3IKsiK5bR4nIKKEjLl6Pgai7ITJ6tdXoNtp
wzuOwGXA5mXMlI7Oneed6DYJm+yUVKexAOABTmcMVVjIty1zq/N7+TuUjEFwVLH0kcGYwzbGys5c
1p5OqjvgrsxuPFWxi0m0a2QsTdcUUxtBLLmtKlLYmTDi2L/B7eu75QscXDcMpNlfGnyPnOdrpKGu
Bg7hh6U7VpH+oImQ7D5kx8bWkLkgdlpWfMV5KRbh6roI/XO4L2Rl60pEqK9G4QcQZX91q2Yt4UBL
81A6Ui/mTqQ8Z5nbU0YEQHOn9Nr5QCgFef1EJg8G+dAQaMpufNsn39eEisqUHG0f7VmNLD8GU6qr
QYq8kWUbMqsjX+AJvYpR2T4yaXVEWJXcunSL5PJmqKMy9zuwqR2oq/hewvrY0SDN3OxuA2BOOI54
aZldgwsh7QkwF5oseal3F1xWpeur3B5dHxrbAn9xRtwkTlCE8Czkd4fLA57HfYhJDt+NryCtu+RT
0RDbBUibYsDEa+yxL0xwsPtGwL3gyJS9XKg573AHuUaY/tRdoJDrgs8eUD+LPnO+F3xMyXgq3eIC
xLaH5iVFpEp9yoDKEus/2bCxbe2jVtKGDyLVEelC/F+RNyVDlyLWLd/Ve+wJgSKdiskVBBfZRiT7
vrQRv8tP4VoBVoiSW1D8IkXe0GtXFwKpQGQNCxZ6N9/HvE9DXAiuh/uniznHnPJbjql7XwJPdK/K
OCNNt3XuQgOhfZhu3YuYErWVXAjjkmZXSqDUlvLB7dZ6SramTe7FIsuCPrNtyofz+7Z4K0v5ANU5
RT4b39z+AlBj0T8WoQ4vI7OlqIHW9vdc/FayLGjMwGOmvP2tUs0FSchmwFiPmbGSVuW4qazP+BVd
p+Y53QLhBnto9aQ1MYBF8RpgzsaA5OUxGaIiBsnK0TXy3xlqTA+VY1iNJPfp3KLrToxz4S9iBXSN
L8ur0BqYo5W9fADZwXNfPsknweXiwys/XUa7Am2RBeYwGN8wOI/aw4u5L/gXNMfC2sobzR6gqEzn
LzhRQOESxju9AM5MKHwfgWBRcMOPxk8L69BXkPrsvLwgNCn5MsCY7YYeMDFQvuQkH4Gboz6ZvI49
EfeAWh+IFNLqbUOhDFQG72lpxhAHEeEIdWxhzfdW8KNCYwujAfFYH/3LhiWMu+xS9aT47Ylf1HN1
3Qf1RjO3AINB3cEzgW7HQXmGqBUZs0BTLUEnTZkVPdc0TtFgx7z7P8mi4+yXoZqBHDAVn36jvp+v
9jt+FihiPQWgohylixIdFF6g6ax1n9a8AUBTfUp58qYwnMM+FtoeUWDzBt0E14LJonAjvi8y3gmm
MrOxFpXWCYOjaP/XoGFdGQlvyoTaq07Fij1WIhZhhWCcgwYkjkh2EPeP9xqVrBs4lTz4dAZEmkGC
5Mo5hGHg4NfW+Q2RuESyE68ycAwmmk/4DGnUw/Ldaif4CbI0sJA7SLzRXkIsfWaTEsdkSUky0dWS
7THrJrd9ALD1R5p3Uh5F8iHwez43tjSlvy2mMxzkDF/YQPjB0UdYLkBbAzbZEBxKSMhgut+RMs7D
gzEu7CXmGhgPCYraZe9icAend47khyGQddreeeNx5ciIUKnZQBR7w4seFE5vq4/59xRaXPyp8cHg
8YZxgkXuEGB8guW5nc6hlYPpkf8tzrKZyF/kw2OXBCscbKBuMxGAmQh3tZe8I20oLZ6zblH7b7Au
4OSwG9GokT9Hj+CZR+Xri/2YpQjMeOlAsN53y1zIcDweARmKHSb3PbEhdJhxDWlDmUYQLgTHRfIM
rL0NAAH3+4r2kvvVfCAASUXQ/D2webQPLB4GLsmJ8pCJwgtHDW7QIyye4Q9GZ+n/ZE9XQ5VJaO4B
6tPjl1nwlV0Q/Xdhp5i5LvfAMwQaDaJe4errcpdv3pCm52/SgwhSIjfo/ORE3Ht75JZAOg+cmm0J
i8m79z1JN7+/MFPbXO2HWWD675Hi38kXcDtgYpoMzVL8H7bvOdIMZz+veOyWKbXja1V539RtNyCc
Cg0qaTNvuwXalpl9qFA5srGAsN8OeQrPkADuvXWd6d7zzgBLA1VbUKAAtEa4ls+a8cd/LXl7oOTE
gdntiLs3hKyCDwQgxpJzxBLVqobrQ084L815W7a0ZHWxW04lfx/ogGVArZfHqjZRKjRu4/d8Rp0c
eDSGIHz/K+J8SY1vzJimLlQUEfczjewjKEa9GPj2PpIhtJTUP2QqbLXotUKOHUJcOexHn6hN7htl
TFcWfqLen3C6pC2qYU8etNkj0Ol2t5Cxh7DkHkF7fDu5v5a9huG84psxwmr/JDjVfNhO40bCtFi4
Ggip7Go+mP/sdKFFPcFpjwRivOIhgfVPeF+snH9xaeseE5rXjInSkBu8ZBKIYOFpt2uUNUKAiAmF
lQ4s6A9c0XLvwrFEeSwEfJds+OV59Gl38OAHSu4/oO7/uOlNfJ3+/DY0z4ynzvLAMxm7D/vT57qb
1FOcJmCe8gkybE4A+vvekjhyoMLBrpv8Z4oKD6w3TIkWoAuJnBjQ9seM2ODhDwDMH2fURkRzgHuD
izEcgGiJBpF1iCsKnhJOhPnfEps7dHBk/6LvR9buwvjlrKkDsBfSoQPzkp0B5iIhhhTTLpwFsIJB
vijH3URY0ZIQjtAddbg+g0QvmEI8KRlS/j2/bqdqjGthkq/b6bS3M6ePv/vCiMzIWBUkZXIhOE94
ZKICrUzIWZu9NmjZci/HLIrkZ33GlIxHFaI9HRt0ySaASsWxTaOZD/FX4iAgdAUqPoPOj8fQZ3Ql
DEooCxhgY5IqqS7GFuxSgA+/OTuhJlGjgAdqZiRDQyO7kQqLHeW+6pLXH7e8RQxRHvGFtiH+LfB2
XUmMCoRFmbAbec8fkQ4lUkeL9eEjRw41h2kXnG5LwykJpwNn6/unm6hRhDC1nvYPTWrPgSE5JojS
FXfxGslWYzNk6jEnFAOHH2I4GFWYyDGWoa0e6ZsOyZ7z9CA8ztidmOQpLSod7BXia5hfUljpjLjE
mfkd8Cdw5TZs+PwYXULjXPY8Of4c2Qn+IMmSv3YmTYsEbEwzqUw1yIKiXPlySjPSEJRKIaLFq0O4
AE1um/zCJ1xTGB3Lzdel7KX3a63nX7bgVvyQP4i/2Gz1pTy7rz9bcelzYDO4BXzDYPdf24J+hpFc
Tf0gMyZFzAtQPfDzGcismPYAo1la9A6r8O68YQXgb0h8wdEM0rE6pfTljgPxnICTibiER/v2G1Jf
n4jIcntyDmlbQYBnys2jy3ot9MsBA1ouY6yG8A3haSSHjRIytQajr+LypMLPfEO60Wb3mCXtZB4k
QnP2+O8N3NDBfvFEeRz7syuHLXNDpt6A7TRg+HFcY8opc1GvczSlCnaFSsL3A/Q9EtB/8FGqfgis
IgenG+4dSHWRqK1034Ch18CwFJbod3hSxQ4GJZgtFS2GhBCyOriY91qAYMSlZyEOcRP0v/D9ad/M
QzF9L684ba+vBKXAhBTk/u8M01E8ksE7kIZCzIIkuMoTRMIsSmEXICW0iZ+aL/RtAz2uuWVlKWHu
ERfcO2Fo4pygH1TYV60Z+KVe35pKSY99sELUms61SS98nQ2atlFvc/3YX1JsYQbBfMDuYVysAfSp
S9IxGQQdhzNSiY2KoggDHEGF5yQnRPXNZtHdULPw5IBR1y4V0OBCgvuUSOfkRvrWjcEAJopzoIML
dLopnzY7E6MQ1U/H0Bsy0gMJDIG+9gjBF3El+22uoxd6KNhVi73fsBkgdkfFio0ZXzzKJI+lUNYI
qGnWn8AylipEqi+AXlT4vbMyw/IYF2Baoz9KOXzeoEGT6IIUhfuGK85zRVA5EMFtQmRZ8PaxQQxk
mM5sby6uysF3tr8Qt1TYGLkidxT2oLgslCPSEsM0UP9UUCHoszA6hX5AWFw1guA6ec+k0eCvJloZ
CRf6oN4mDUTunzbqo93HYZBYcygneEEKU3R9JmwMe1CdBdODDgpN/3vYUES/qYYlLLSjKyMkcWHo
HfxDuntbCtCW/VwSys6fwcYAdCH6BHuvYYPko4qLccPThzUuXFo6S5ywtRH21MKgms8AX2Z/P+nN
uVMtuZxsaCjb3Q/hRzthNEoSJtLWmCPH++1QIs7o5LoJjVZx+EEMS/o7bc4OLJf4rrMxkGeSz8BJ
mhFQ632q8GPe02vfIfYxei37a05HxgDU94TNMTy7ckQ2bDdI4tGeVbTJMQaxdAW4Ex30HdcOhDzN
eIPs7Eg5uEZhes7QH2pfQFwvQQVCOs5mTtrXSAeeEpgxvKiF4KYCGYFe0TGIIjyvWJ0GIeU9jLYL
+LDwYrlDIgVChEwzTLHQE5E3A2WZgeNepF4LtjxV1fAZUXAFhqcNBXXx6jzhXQ9C02OwRpbmlaoc
Ovy0gHqduRjVoYEyEja4iIqTxOPH8eqrYqWJPpEALlQq+hhpN0reFuF+2bOmpNQ60Auwb4G+KU2U
hDHVAh/4/o5PoIV/0OBlzQc2N7E09Tj6MJZsceM3MQsWhvNCvaDuBuz6xKzdiOdFm4i1AmsWk114
NwSt4nt5WcPfZeZIS/bmCEInL3zfCOVwBzHzOG0BKYD51hbBhhkxMW4oATAbYTg05+7S0BPZgKFE
PsPLjT4dSZijzAcuohV5jDErpuNodzyA6Oi3JnN7xLQNFwFUf/IIK2Thf0NdZ6OR3DD7ZAfr2wzY
MOCrWOi8z3JDEAKeApeWadcLbbN4olSiJvWpkpRehX1e+l+cD8ovCdE+5IiKfOZ2yFjOJ5AdJpEW
MrcbYmkLXxo15hPax/xxFH5zxkjVnWYDzw7KzoUNWzLF7vWFFHi8YQyfDo21ylJPSQ2WhkQgsTM/
FkQb4Ufxm2ieIlBphrw3VxqmLh0aBg6IM888x5CTqiGkKWzNrsualpX0UxTm/fVtCXQ7bHCeaoNy
eaPHhxdy4YAXd+QxwlKFbhLjx1DYlwvKPGYbLiQ7MDCWMQMuNgDU1MK9AjOuUCKlVVuDk5lr8ZnP
1JkghhCUPWnCCg3NnGSyWY6ADnkbIitEYiO6+3nGZXn3JYoM4gk1r1nQDiWNkwwgvj4YaBVj6h/h
i26X83fcsDpJoWLPvaukK+sUWTev5+b+43/MCMyqzjr0+e2osgkH2EkB59MnUKAPHxhgc241x8N9
epYXxEqN+xPCAPorthZX9fu8ffZSl97F1ZgSMsqRXbyXJVj3xvgxFDEBL7dhRfZtKonGE4bxnI9R
yh6+90xWHnHPMSRRmNR7T5sazP1b/JqaiNrdLaYdAGeK9bwMZxiQc8jxTizC4XrAUH6oTlRm1cDj
neTq9MtuDEVCqCNiafOcgaEC1XN+OybrLOizh36sPoV0/KGphuOfu/IpazmmHBl2MDMSsL1Ngz7J
MwhFXGiuAhDOD+GlP8zXGC8gpgtKZjkdMm9KFHcwv44/0UB0bwaoMBBfBKcLuuCSUxMUZFw5aXwD
D3Xex25a3un5yovhm5TKPMbTNtkH/Qlf5x0++c6UmhXmCenx04p2BqfyuPBGn0AVF/gc6Qk9WD80
DLt31tx+IhLs9DlXGMK4qP9n7JWZLbMcjv05OXW3VRr25/t5HxCUSKzkBld/XABk8ilr0ytiSVT1
OGKzSS+y91phBMxo8+3wanxCUDbaiTq/j8wprSBR8JveMlVs42WDn6G1h34jM5tm5yF4KtBWspOf
KP2g/JKgxSORefCZkRaM+olgbsAG9r7HemLu9OQtW/ydnnTQaa/kw/hh+W0bqGfhHH0u6jH3VUAL
GlYNPNb+wJ2C5WJmXq06/R6gLvktw1e9uhK9zMFVviJV3L46Hjz/9j/GJ24rewpxAymUFaT2ha81
p95t+oWsx6mnht/B6CW71GEfEdx2Bf3m0SKeIkKCU8eyq19AfIbGfiuyDir/Cy1R9sgdSJvQhFHF
/BxcqbG+qW1UQNZ2zXi2sVox31yU8+/LyxiaxeahCRlmAFi9beAULI7ZOEdGgnaPARzy6ON1Uv89
XuTtmt7ilTA1pU8e0q55PwjfbNKje/Q9Nwee4qkQGpCq6LBu43KoWhMiFsDcmdfd5vflZyiN01h1
Kq901fAR5OEXaI6xrrX+rXvuqIFh9J7cgEOeHgLzCfbbqKc8yd0f4fXVMPS4Ssjq88/NMZa9pboQ
VgQDSmoyrRDd2TljlScV1sMygTorW5uJ0XYxYnpKegILck2FDrG+utKsm+OHxJZANoWO5IoZd5Yo
dNbzx/xGtYUG0u2v5AtF2yAqoKx/5uwY6ImJnf0dTFjhv3XJfwc0n04e388/bg1wWgeLHMyB8kME
Uz0YyO+dPhkcDMPbRKt4iFnUlUf+HoPYH87DJ7Qk+GjEjOVbrNXCGucSSrLQJIpi3CbSDLc3DoMW
4K2JWMKjdqOx7fC0jGH/exCa7NSHsxvqSRpml3ttEaFLGwx9PWtBaKjUD4xPpLFBlooyLtgs2DEG
mg2C8aWrrLl+0oS/0CnQGkAXC2pBIiLCWmOA4T4buy18aS1BCvhY1f9nqZ9Fyt6pvyQJIn51ysKu
Gvtae3LtvuCiUBVOeei6enKb88z1YK++PEYsVRPm5E8itGrC/rnEGJBQjjx6drSeYVMSZsXTiUVE
CZKVlPVYbsgjGlaAbM+3xy9KpP4NuctWbwDoZPW4S7haYGpHZzPXc4LprLxxU/I8z5/aN9elbD+7
rbYP88eq/Fr3FqqdlfN0wwDG7m5StM4e0ROzVh3ptd0HXUjt28Nrd4rzOz1fNj9K20PKdTMYeKjM
OFxT78menNqfbPjGSKl34KsVllXleJ/bkmzz/b2PW4JSETb4p3xC7b4sYUIQG4IMCwHNgkzkK2zv
XwQx7c3RgvKz7yqV8zqlRIeJUI4ePmW4JTCXgOP6w9DqWU4G+GLgqtj3voIggkLuySxkws6BpO7O
A+KTfzhYKVztuF2BVEN6ILYpd69fNzcsLpXR5Y30tNwtmMednveAHMXuQwDX8Dlw+L3XqcXtndEi
UAej44LnJPiw1wJLTV6gQAvz4VwZCAB3s/tSBm9LmKCarcjBJ0tu4Gj6iGX1JCyzDesJR4G5Y4Cc
wtj+WvLmhSLhorVWAVlTHSk3zrNgn7k/2X8xgwZaZXJn+hp2XXD8cruFFYwdNMWb6gqnFXojstO4
c1Y/ARiWwx4bz51i+r7sSM7EnqSyDQjkT7uvwghRZjzxDH0T9sGXSbiE0xwkrAkPIkZ02lAgkKtJ
diwywIboPEYs7ATRS7IpDbDuqK0S2TlsF6BAStlbXMcM+c9P1GYgJPH5Zxv+669apCeOF07QQQJc
qPjSNdoHRvwSSqp/NN3XcmrJEgTQLyICb14xG+8RQnohkHTwCG+//q7WxB2jOSMh2KZ3dVVWZhbl
SHyY+MwuEDXCkzxI18POTAL8ZdeKf+Q6BV5K9SwC4J6tnHJ1tvw6fuu3vwT1dqaD1FO1XWybyR7w
MtF5WdajVdXc7E+ZlVI/3s06GPArihtrw3ztmSym9Zl1RHtaoc8VLAcD/WZ+SWXfO3RuJtf1YtVl
DSo3Oe9K69q2o+MDZd82tJ2uepXxupPxDwDorlado7HmdF2KGynH9/pketL2Kz40sOcc5UMYFMeQ
4Or7+vvUOw1TxqnUVpr7K7Gq0MehrcT+rXJm0J4MbjqWl+M7ps6VTFFfXzuEtU/5OgDdcvOSHX1l
0yEQ2UCkS7bGsF1xGYpw8i/dtDoEob164Ir7c+quu6v+8fNhf/tn6F/mvXAoTzeVVYNkrCxGXGUF
xDw9yHhr48/zLIxjKsH7yb+dPWwViFK6xIuDV0BuMkXTmmOfopuYEmqrbHsOLqOjKTMmqjenlI0M
NdSB+mxmuOIxtVdDiXA2h3XGZI0CPFlZNWlO7mN94Ozc4JwobshnvniYRjmYIO59IAxyFCguz/WV
mfVUq4tSOgYoKHHHSDczD2SK5q+blyqvJtfh9CtjfT4quU05ni9m9iWTPPNf3EbxFNdIbpvhuoGo
dn4/oksFR9bMxytTih0+GcnZVH7tFPXn1gTYbuAm6cZCasfp8RT/hNDsGwmk9Gr8nkI2efD0jQ+V
c2QacSldLrSPLTlYopEevpDL7Gjq1VPL3Pbq8e3+qf1+KetOlk/zw9jzuu0sO95ky07pVTUKth4b
YMTZKjJfcQQ79VIACvIxMBeSW2EIwaoy7MzmSlpWN/lUob3RmkZ3ROSMFEa629NVfXUvx3LV67QC
DzSYtPD9EvI6+xk+ncZtKNqMd3QQSoxqjIj+3D0NNBZeXIlahqpESW1I7NRQPibKsVND02CeD1Lw
yNGtiaw31WP10j18COf+Kdyquv25ZJF5RmYyZUeDf4Lf3sB4WIcJdeMEAvuZm1lfL/sKHTgV9cdu
6QA7LrfRQobwrOA45mVtpQVdrNbjonJVST/bq/fsKcx5WKfL632UfPK7Pi34jun5nMlbkRtHPMue
ARg9iztoF/ni9k3Zvfx3RHf5+m273+VsrLzPg4gZg+XKKQERd/1ZMQR1eihpvmMXKnOJzyVq64o3
2W5QQzu7Q5nwJ0n0LNXCOYqVUoZEuTvJaHHUyaVlOe5rK49PWMw62oEFaejivXRj96NhNW3eCeco
HE6l1wdkOUeLroh5fw3XTKtT3+e5epbuCwJ8NpogHf1+p37oCkzTRBzbsfrGVkAKyZfXQHEo4M2o
4ujMbgNFjFLpVjoUaumXsU3m8lUyucFuV1sj/icNnC+aSIWqN4vjiqwHi21dfy7co0f5odojwiaf
1uXjlsfxavaS1xmztu1tmmhq6TfmCKweV+3VfXAanbZvm0GYFyyAauHLTneRt/JJ8dvg/CgfE/Ut
M91b8aSkvFVTtAVYP8uqHdbBvcyDPJef6Y8Fqs+ZVMzWaApgeb1tbX7LuG/7AeLO4VLL0TwpN84R
OSC2yHVGDWh/TZzr6x9buRnxmyVKQ+WR6O0huK0jG5A0AwXPR9xDRxa5Z9I/VzT4xJEYsvxxTAY1
EOQNnJm+MlAX9hntEPv2ne2PVmUrg72tPq6l9Q10ChsExAkmPQWo+2ALtkMVz879bqgznfS5kwJJ
FSbhxdP5q2WEsSenzFdTg5hjlhkTrBfMe0b22f4cO3HktfC5HmNFXzHUqgyMygfvbCSYuaUXKLbM
e+c6u5S7QRhnTD89C//N4s1gHAdA4+HqjuLGiMW9/W6w75yxZLYIkIDZASO0hkH0jjcRIbxjjXmh
ADL9O5jAwtw77ARsMjW5tKiOG5hIA1fGT/KNFIeWgCum/G441HCh/DS8y2JwHq8GQrR6D6XfrNJM
0MOGT4RsRE+SAyO3imAWBxpOAo83fKgDDh4FmwHcIfwhESXnvutmxCuLZjoYrhqosZ/djY/opGP4
GqXdYDNIRdfxdZxy98LxhV9bDTKT/SwzCVeDGwYcz310gofRacRJpZNX3EeO6e+bgogR5Kw+FKid
Yyd8dmv9s+7tTeEOcbS6n23D/QwHtuvsOngFXMI4cLSoqWfZRpbBj379fI/sG4MHO+H0PJw8vbQL
gJPvV8KYVKukhGOPPzKlB2DbY73ohrOD6LmV6fn1t3IhvPCoBQ+g8J9w1S3X0UNzJHzIrrPxN6zZ
d0KvgaPFj397D5RLyLhXoyRD5jUiiHuTf694wJ4u3i68Y/Lv88PvhoWGW9k4z/ZOKcjaQfZEEgZE
hukkFxMtgzmVC4XT0IDoNI4zLM/S5xn7NCxlfwfbWI60MPnEZNPBqArOb0aZtx6cth60R/KAcCUg
QtLbsAIMTREPfAbsyA+WPfffj1/loCZ3ofjA7HzqScOsfHA7ZuGihcPNLH3h+KbHFZ8zdCmnJosB
oUI45fCb9qkO47vQHvAdqqfIOVhZHVy+XHAQcKVpDL2bIYxhY/t7eha1E3rjfyfiNjvVQx0YfGA4
sBggolPC+LWRFwVyxbRKuV9HFBf5e2ngfBhl5wNdLNOkRxizDV7nXn2pb3vT6qle8NyG6+S/4+Ar
HC85+r9/01yI2O3Vc37WxjWzY99n4YU4aRiC/32wX+MzHM4mw6BIHJARsO0K42Cu43CT/rtRTnM1
8GQsP6bVglP4rbtpDn8eQO7/7mKgCyqFzJXPV8PDHu4BYra6oR6eOPdxxgOuES6fT895kz9dWHBF
8sSx9+ElfRwz9HFhYl0fG7Es007RBAwoBnaaA41D1QnOyqfWtJ/zp78jcUEL3jCc6X9vqyMyQkce
Hzhlnaginqw8OA+/EIj//3CEWxvXi9rMFtbCZ7iK6IJyvCeFSkI3B67oGaCId+FeUfjUcLvFlpaf
tS71z3DgdNIVc4TDug4/uVby/XT1b/jGKN1YDULI/fzMV5k+ybUerRgjZBfFSS0603aw+2ONqEli
nFoFjdrhcG5G2CwyUf70ECDqWJG5MDdiHOxrOSU0su1MQM63xk6EVhLikrPSMBzroNL1h0ifrRYC
vSj45lCFwGbDIKEQEcRiywvft32LEPCDUD8MxdEWQmcO4RxnvPP50MMInOhN8+vzPg49jbTpi1Yu
lywrRXB8sNXO+kZcd+vTF3wHzSDHEj7C4Tp8il0crhhGRHMSVsLdE8AJ+2XekD1nUaPzcA9N3/wM
HZGU5tWXmxBmHk24cfjK4C42DB/j7gTZcZs/dGTtANy06EyL9GHsrMeZ+njiDNhpF0eu3H9HeUUt
//RrIwPBH8WR/nzRhQ+P9s1l2FlInxam9fzfPQ0/+K0je+eK0RdZR+QvdPQie4dgSMwBgi/1eOzM
wgoLq+KJjSy/CzORng7NAQe/9KApK0bFR7FYff8t8mgIn3qu+PL5pe5q1sGExb+45uwY0OepRyf8
wBmKhzcuuLrZxsQcI5+DiRCeZd8Ofb92s+0lRl+6+xMPiSvMKKjpqQlkk3As6Wq7GW6mGVwOPNzU
Q32SmrTDUxwOwqv/rmoYxuQDy8HXefz38aQ2dR+Y9/z+d0E+o4jbwqDa+mi9Vwf1r6xHIO3X1r3P
7mDh9KrFW6n6dzLB0yJb0qX0AjcX/S8sCX/thfsQCTPMfpjQ+PPyJywsj6QLEF7puRHTozY5kZDR
Ps+ZXYWfx/UN1NCbSsqelDDD/a6UU841P/fjxyT3jYiNxKUFhzDArutSNWA7ToFwm+T7n9pCSRgi
T51s/5iJqJp2s4sa56ai1LbcDNBww692N7PdONkQ3E3cnayaG5MQIPtYA7Yf3DEBanL0Og8Xa7Z+
ut9eSM7Bqgai3+ciQ4vdHYnFgevFITr8kMHD8kRExRh9oCbQbV9E0/UwznGCy3sky/5JhJ1k+zE+
QdqcbnbSrGs26pOnab92SA+CE+PD/TC9+o5EyP5nHFz2WPT3nh3AcNA/fIvF5tMyH9UO76a+1VX4
uET9/TtDn0M5zSmP/s6iyIT9KWxfMS9bDPQph1+x7qG+hoC0ODg1Tm5G7Dv1HfpnoVO0bmHGkWto
qg/PyHm3MO+UGrpvU5AxYFu8HbwZzYRZP58ptdROHnTr8ugoxufH8X5WjnELCKQQV5C4sfEyxHLE
kDHkpJbKeuSypPniS7iIVMKnhgYoHpqcDXRlbT362fL0Z1GFSTxLWfYDs9QgO3oh9u8nC4weXYXH
ADcs0gf5Yt3TXc5TAFP5lPb8/YNWt72ePwZ5/9dNWrjQsCJUt5TQ4Z5Wst+hJEa9T0TBu7AN7nTT
CT+37CY2lVyitG/8ShhkLbPCe2j5AFR3OkDroYKhDGLBUFTltlIDOBInp3e4EkReYZK4R88FyjH+
ZbaUt6emZCQwx+QbQYtmGsEmZOhfkoDtVErOpkqVVShMcmQEt+r2J/ZswjvrxAe/P2Q2eOjgPL13
UfVVkcW+XhGXHinaK1Iu7RJ1Al75VtztZ1M1J/gZSz6XPyoYtUt6LGeRl9NMzx/J8jp8OxF0ByeU
3olqOLwj380xT9414byFN7dWfMtrFAtk9mo0edBu9jvy0CiN9edxwxs+Ft5gKgUgNNCNKaBygDNF
XW3feWmRU5M7GgTVaV+Ozl9mgDWfiGh3g4jiOaZguPN6IJDZ9u5jbkuzwoScAl2Ciio+/0XIoKlg
sdFZbGAdxTW/rgDi7M9R6jsYZsJiEhO2rTKQV2UXq9jr1nyoSA3lH1fuvLiyPkECVviW0Ui2nmNr
/uwJOiPdJrF3g21L4Ts733Vi3xfDS4BT/EJ1hTB5whOzGgCPCt/ykP8+fxs5B8kYMkYqSFz4lUxI
MtYj3CNHvTz1T/U7Y2kMq3j7ZqCWmpVaSkN+LsPIFuPZpq/3TS2P55MvMcSFxj2Gz7/uzH6cyqhG
Sncc1O2rc0NKGYEkkomqRCl+GSRftViytZtRRZ/+7GFOuhZIO+ZCzEisrwnzzMuvZxQ7cTyviAcH
h4u2qWCaZ6t+vOok8tUMBhc1e4tuF8Lhn4x+tUahFn++7lF/pVmZuXJ++SRhixjCPsOPMnDqePtl
c5rkaKcmF1DmZFsvMF9gq4CmMo8NhZDoYL8+olJcotvEcKwMTtYUM3DZxiMgHQ2BIz4P7hc/wek2
DGlhSjcjS0+RqCLky3VyzdXgFgX7NgVLmP3MvtecT3r7p13fLNiaMnzEL6CprYaCFGS+XpUZoiiV
L3b/XKhestXNPKhTL6UspuDrG30uTYTK5a8upIdchs0OJ88gND9XBDMfiQKxHsUmxGmN6aeH4HfE
mOnFmCc3RJ4RaZ31Pg/0KUGEXtFOOXhobcbwqk2YtB505L+gRJzoOIIXlTHWuxhpjA6mQWuMaV89
z4/8uA75WpyHsvydAd8tmp+KQwOm2KXgRyNezY8RVVlQSYdzLLSuNXyv6OsrA/qiXWEQjKqnkFyP
xsGqUnpKGBH4ibUsU1eykRriVATBQYy6RbiSRtHyThwnQ+9vP8v3j5V5nBHktYW76fWPyJNH+HKo
y6pFYcIh7ATIVyn4u20jmEf5X6jUVjV2d/Q9r+azs2vkYfa9YD+Wq2wyND+5UiDRHsv/ghsjh7PW
phHM0ZYsxVmHE4nt3zCIymolKjb0Kc1+Dfey71ANrErfL82ISwOmX8vAKzOVE1yqfK/+likiac5Y
6hS/PT5Ruvt4lqZaEFqEWb98qcXrq2qyfqrljUz3Zn8uhv1jO34tL0nkSJ6+rypZpLWJ3tSrmAVh
conrHTuXUUw5LCZe4mUdJwjWcxZblmOT7Y8q8jQCY5mkQJMF2zn9FJJhKPrq2DvPYD+rClRIfLyO
c5OF2vKlVRWiqNAwPXTi50h5TCEviKovLRmu5Ote7Dsxic8tOw6GQdpOv8UQAWx8Odemv3M1q7W+
5oCN8SLojPSovi/6wrHKiULlOI7TnOdq20U16/ZD/637VEkYOZ3KYuB/308mR+x7Fi+RNMpjBhqU
y0hXf/+P5wYrFjM8sptdWaDAsfLK+CmiDwqCITYNTJrUSqeyr+FZN9vuVLOTL1CLsW3+3rkQAzmW
Ts/wSqTKnBc8i4IByNQzAhcEknomEUFPyfl10zi+6uave8FKhxgdZxNlLlXJlD9wmoonGls2Gamf
B1AVb9Srp+xE05VComXC0znGIGaw2jSecgEDtj8XAgFnnyyjmiBACAGtfCJf58pthTN83+iMlF8/
q68t6aaqB7ovOGAdHb8Q+ZMd8+B+1u2V3oJhNmEwQvUyYB9SPAawfsf8s3JoPNrpL1BtAqmJr46D
4lbLV4bThUdOh2yGu9lbQuQNnaw3KYMfrDTXI50H4uFiI2s71XRlrs6sm/NCsnL7udIvop5W9oPD
D5HZjSPEuaZase3V7yepYLQZqPB53+VxSKbVZn5wMpgnoAHB7dwLKAx5RVXsIjc0FjQxvmepaCUj
xb4WP9PyUmW3evErZLCZ4pyBt8pF4ttCvS6GnC3WVf9J4+AB2Emg3LG8c/xT6NF5PJmjG3iTGmXq
J0Dc+Ferq7QZQqUzvaOClULSr+wrk3XEvlJBRm6GdJSlaWFegHpwbV/fVjSgJNWCOYsSNYVwrHBX
k6nrglX7l/Y7D0A+NLEhRCKizDvzDqlLYh7Du8zIzwjYxdMjEfZ5vO2FuhLFi68+ppMcdIWLw9K8
6Edq296L/UaqZudAHbwpntDVi8Ns7ek/y7ryNllKyTAfteRHAPvisxyADzpWzvbvXEgIasqvVrpC
9juM+3+6t0qSgEqfoJyWAy5q2gz4TZvGb3TpcosegRkVniaO6iZ2MLPwehHlr5VPrH3sJu9N9s9R
Jj9AHFONbYPrvno/3zaN8st8nPaygnCNEJ9v7GYJNaHuF2MM4CbILbqb5s35RTrqGIP570vtfhyv
f2C9tUc59Z0Zpqs/OELMsy9qqhPYwYNmawjgxbUSprdshmFWGxwGLXTV2FJZESIy3DEY7saaIt5Y
zDbz5OcypvzMqVpNRUw8MAXpuEagI1bhxUbmWdzF2tcl8+S58Y3uSdjj4mCEXDEU07vOHU013yCU
56I5yXwvOjRANKJJLYvufrwfy6VWnd08wag+x3puMZDFFbr982jatA/mpOZBUE/8U+YmXTJewBIO
81V431bR+H8ekVQsxb0/Zc1yHp+jlYHwrsEh4dzZN3Zu+uY3CCslQzK93eD+b9u1vNZRUuv8a9tN
1W4U+bDS35HYyrtGcsBddj/bU189SFK45+uTzZQowrUfeokgRho5tDi5uuDCSZnUy7mynEkHCPcR
T1BVR7X9lxGnODLtKpeQYdBKJHT8iy9GXZRCt39BxVb7bf9IS7oZ8+sCJBEIaIFXPGWAp9slu5Mc
wstXNoivdYSLRjSLQSZgLjqUWvpOyWAeQb25m+9O0XEeNyzyWgtDBHh1NcTTdT1UtNimiean/OZO
jdLUHMv2kWjX6Yp6zj93c/105JbFBHbNhY/mBc/LASdaXmWTYNwniDYyP8dDBdHx3gzTAV/r8v1r
2lli2RqiaNYqDYKO1IIxFy8mTnT0w9NBBi/8c0zwX5zvyowxf9/CXAmrDYu2vcJDJ/yvFkyUC3Mw
wyy5c/F1wQtcbSVD4OneigX5jaUJn47oSGBi28Tj9wCLrlyMS/1Nl8ilNWa7XZw2wmA2SiCZyyIy
Cifb/jXmb1vPKWDjjZ/ft8OxOB3svp4DprbECt6K4GiOkCFslsc2j05KjVRLcoqx7UDbTHmToqP5
t862+goylfXP1RiOMg7t4GTzUM2U3pBv3mNO6mxcV8K8rFU0i7FT//NWIaVYdmb9R8LcewImLO6H
yqOLVy16iNMp4kT5sn0/OESrQWarIlefFxATZBhowdfxGaYW/Fymn1mYLmFBKdlbqvsB3cLmlqji
jsQ5bYd55YE9vqntQo1aFY0MKEHqDm7OsW7iW5uEFFKyTjc7C89dfm6MXCpSBCV1W//cqXETfmvX
8vs/Qq+28pFdrGeVFfSizwShd9emyHNpgA/WlQmrMctX7HqwejnlIGOUmwfjLzhWmnqh+Mk2PpN4
lyiWos5hBD0BWXx1BQOtA/Giy5AbT1bgR/F0G5QdZXhBoxDM0jazaf+3LnEKLQqQ7zxgugn9IKMc
yV7I/dTD5meyZ7OF2c8WLN47yShsxozm8VoDoMpfvfy2DPMex54VBi3FWTxad3KUZfjPaXb/olsp
JNNMplu/PyEtv4VK5tIylLK2VyE2WMDYouClgXPMsEnHwnHXV5xEyShzk80sWFZLSZtBiJFuaA5V
YAeJ5m90HGRqK2vzUj+WomD14AqUiYg1rk4/8QLDBmzQ8r197h961w6Y4T2stGWXvbcLtLaLpaJz
//yGZhZccx/eZjlcvGGoEceEAGl3hhZ+hnkflvNhcu+fZKqQBbyD7u3rRpcPtbE+8KBIgeUxh3/b
9pOUmJK1kVcEhZGhDJeIIMt3mnA3PFWcH+trvhDBuSmDNi8+bOYWbKg9nSJ6n20eHHYCC9jD6ZLi
VqFnqCjfjQ6ln3QVU17xtiujAGiHAZxL+dIwY16AWW1EQXmyilv5Z6zB4h1Jc23mGeb2YWTHfQ7D
BVDmG0r8RafZiBebSbUZtHBRY5ZhtcELmNOqu627R303gDG86p7VQ8RToFkPZmMaLTRzkE3wfakL
mrJTv5p3JcoyYillHS9q1txox4YD+W3HK1kiIJX5goGO+2FfSw4uk0NLm1WwCpmFFRuxhQAdYb1W
A3/fg1H8AuhEffGv9AMn01/M8GyxwQK1zMQUtFthgsW1yRDIc31pgR8FOB10JGU94cr0U5gtGvjQ
WwQ5VpPydh4+TR+NWdvVbQk2Pvgp53/7xoX2ApcYptHKUWvjf2BlEsmtK4b01M3yamQ+UEZGi0k+
YkUxJP3u7N5j4tKxkmWNVH1Nckr0jJUP5AMXPovcDHn5OIQADIaM9TwAFbWuIIeAk3TVrn95F94W
H/JgjHf+8k7Sp3W0htZqCTbvlSnQOYwpNESmDJy0HELpDmlkrcVJ7jRLVDyFHmMdaRw3eiT7uiV7
6T+98tFTwntql+0lZD3UzI/JThnDucsQIzloWKy/pkikCQHiDa7koaGnWTpI2L0VZSQgCDwtc3Hi
8yfsJpQmnZ9lI2S3B120tXxYl1n0K98kTIlo0cmAe+bJmgC791zMrD9Tk7EoYnXOoo3UPyn+cGXe
UrDFe87FIVcdJMYSvx8GIC/7u+5ueOrn8fjkJ6hG6X7iO7EloCxn0gKUUEHXMz+0ri7DOQbYlAJO
HCxfkNQE9XZxbUG0wETn8eZVSRSqTgF5IEbIwX+IqQ+oJSyDoF02X+QZ/CSuYRTO/LfSzFcdEScQ
l0HTXx9sWk2Cb/BtghzEb/E3nBYXH4uPfXke0Ol0LtSpQtM2dNiDHuimbwZNiGwU5nLgzLO4T+m8
TNZ2+aYdeZaYKEoLVsymw7pNUqKRP7YdmCGDJJCcJ23G85CbPhur2UP7C1ZSUh+lgnijDL3lzbO2
ppgidV621MP3fSFtLH6kFR7kql8I01oZkpI68Fk0kd8tKz92Epv5uX/zIF/fkDXha8nGXQShL2yE
/EGI+A7Za9bM7TDeiaNBL/jSh9HoHJcrw0Q9zCN9EPuwZ6u7LDm5Zw4oBKsXOGPfOTvGtvSWBNIZ
q0aLjIRYZTBh9tjcH4Ovhu3S3ghCZJ5iyRQ/czLmhe0V6Sx41KWU2pUBbl+6PNqHnj4kJFLqWeJI
UmIU3DJshb8jHIVavJKdKYzw5RgC8rEPGIm5GLjRj2IXm4ebEMeUuLglu2tzBKpQT4HRHOf8jW+l
WSRBBEx3XNUQBAP0pg20Nd33wvBQD5fqwT8lVkJhYg9b2tS/iSd4vsQr6uZSb+DxuPml+8w5kbur
V7LVadXEIPvpvWiIVxrmw80lbNiLgaVChUSOsanA2NDctJ1fJfFYZt8qvK+7YFFniGFVMZ+d1YCm
hK4C2IM7YReaU7pGu9JIP/lRHqGEb0r/JC6lwjdeyggpSZeeERRw0oqpzmelw9qDuvBMgM/y4Yps
ZodrNVYcETjyyFgFX00L971bwJDmVXINToOxduz7jLAXkgZP/hT/9Ss3tNA9ZOcxgLySG4wUqDvD
gJnKV5Zjdv2bwa37aNoT63bmwRe0RsUaFum9Gqpovc4Qt/+dKqnGQNVmMslaH8KKd065zupzjyod
nQc4DpEWfTHHId4Ws+ucWV6Hi6Dtx+LmH06hBs3589OeVlo0EjWgaPfV7BUCu9JPNaGLm/7lK1H8
l6j+e9i5Akccj/v9UMvWgwjTNtIB4nDYpFFiknJtZOqTYKFhGm9Ia8I9EbTEtnrY23+CtDlcC00w
COTyI8yG2HW6pgjuTLX6es6Xxn38yjILX1nTRI42L9to5zA6l/5leTH2Yl82uvZAytF8vj3qluzb
qZdqaa+tBWQcF354uGYLRP3p4C57cmOMS0xHfGcO5VfX9hh4HVGC7itEJ2Vh6Yyvs692kYJCqqRX
75FBozRh0eki1gRjNq3jb708dtLLakjbTlgNfBcSwyvMRaydc24u/mwCbcMVDjtBofszvI5ONhBG
GLAe1absa5D6+3iSYFEoyBnN2MVFrh56+ACRYuhe+kGdLCJDYJYoE34s7Eu5Fi+va29jkW5XrMmF
i/24FsYNJsrD6W8eDRIqgoi+gvcInJFX/VWTqDvd1Pv213PE/9/fhMfNV/ev7AoFJdR+V77qtMlN
1FrJMA8lyPXfkKhbGW7ZbILVH4WhAVZqs23vqRUSl+2vsKhwCRyiTVH9GE3bGjsqQimVecx4Jl3b
tvpn1etfMWNMzQaLeuePXOM4Db7Ro/nK2XIv+o4jlimHS//kev0/mbNq21uEZupqW8sty76udJHE
QaEjbyUZqnLrriqpZjBzW0YIuCN7xiFgnymll4WCc465JK6u78XYF3ba5PGh4QMutpr0Nw6ueiOP
Y4KRMEH5CNfHTPLsIDHU8TEvOVTARKcHkf0Z7l10el80iMVQblJqFbiJVSS9MNy5sv7ZlqeN4A0V
8/dUJ5CQC1+CgV35MI+RyNEASkhrsa9rP4djsl+WFu/LS1krWJJkmCxhYDtcNdq8mHQqKgxPIx6z
DDmav3Xlfrpif7jIzOCNYEMnCfZG6c+IOoPr2PyuT4hm5jvfXsl5k+hEjemLXpGomndMGLLFaxM+
0oA8qorgnu59Kl8P+7GCF7LvjVT2z/lixlSS63xqWruxICwdR+dpcWum5MGc2BTcnvjfLJ3musKO
oLwfmd+3wmYPBFkun9GuXsA817iUEcu1RJJkGeHj1FpIB57BguZp4qAyB68ErXdHnSxPvSob9+Or
V2sXT3AKI+ZaLrCYWdk6IcOiJtnGvXOeY0ANDhERHv4KDZoHN2wGS4NEt0E6U9409o1jO03Xvupv
348KwXu+zB4L0K0xYpDfoyD9uDIaONa1j9RU9iqXh/4O/uQaak1H2e9V+fIdWjz+LUv101X661ah
HgrZAsuXa3PPLtaGsOic9sWfK3Ivj5TRtTRMKNpyw83MHAjvvYpyoYedfxMrTqrA4F0dRyGrxJsu
VltBs25lRtfmpnsISi6W8+baMiYvXycpb5TSXcmYu+D3ZEimUjXuKHQuKoeoyqaa7H1Bc7qFJl4R
eMG+b3jcyrQX0O1mrhLpZLRqWOw0iAzrT7aJo0Xr9PX6CumRuaN5znN0UEJgPmQxlQuqy5IQkyfB
Cjqrvu6uVT0BN1x1HDZqlQ3MvbNE1Qil45vMuvinx1x0CsNtddMzlZUYNvVtI2Z6wLt80TuVlu0w
KjJdZbibKscwBeDz9EnBxCn3jdWIqYrlUL33AWr1bPM2vtjJUbZ+ICpcX/PKFuj+dzKC8dZkuLmu
3Ns10PQfI3pVc9/LkMYFIiEqQhbEGVi/AMLN170WlwZ/xnVF+fkwcW5hRNwmtucjUKye+BZ/iT6K
ar5qcnD7DnfE6HkVJqYsqMb2JBuQc3XFJG0P3sKQniBSIGOwhFIMSDhrzLL93PeYvXzJpQnPp0Xr
+QoWKGaqsXdRy+wJ7mePdes8vs9SzeksxuZiKfwkpkZiLsqzVJ9rk/wQcg4H89g+Ix5Bn3oY25bG
xHpR1ePk+HNhMHkyXca6b9C08ivRn5tWRA+tWX1YTDh+uTwrmZplm1qjsckN/gURL1/dtYDwaoF4
GLwgtDrwJ6RgyU1NXSAtLBhGmCy+jiOJs9YB/z0gT2ripJL9XOsBd6WmWOoZGxj8O853r0QalGXM
ZJIQsHuzwJIjWYxPICuVTNj0p8VbIydxIgZPGthqgwt7Zax2nu8AutAf5TYZ1JhdUvnmXPC4wfVZ
qAcCbe1gF3vZalaV0yhUwPr3O97UQJZALvY4UK6ao1sCU4LFVSxokDvFWx3XEvsUt95cVJnUtLto
Hjt0ztuegiaJ38HXhpRy8DvazOQFJJIc31WP3W0jG62mxXhrFS0bhX++tlD5ySI4a0qiwoQ1dtJv
LO6cYFl7KjP55XZYzkkU8vOQjtlHUeusYSORZeMqTw/81di+fG2hfac6CKNs95E1fuusug9VJyeZ
+fUvRdi1cSgMThlm+7zRj2UuELNVLfXuGRynN3gaBPWuT2gfc8H7/baL7pqxGti+HBs9q0QFl2nt
qQfbSf82DOvItVaPbj7eOEkPhqzobAOPAanD77q8kFQCOrgloxfYs3ZNxezqwXF8GiWOdWMy7svR
Kca6K1e53CgPKo91b/us7t+Xja0pjrEeK6TBBpwpPjN9Ye5XfQmoRuFuAfZN/YC6c/g+TPA4IoMX
hEvpDJzE0UeYFs95vO8Rc0OgK0y0XFWRgHtJ4NhNe6iMwu6zyC5V7mXX2kSvgiQn9i2nb0zHSh05
dnBoy8GHSPNNKoYkBvA44DPkitXH9ykapwdKOh220DSgI3/fT8upj0fvMFnNRJNEV1/NjBTNl0Xx
LrbysM9jpqn4OAmsdB8rZ3Zp+Sg22jUPROeBF8hOZEWs1dmH11/35dQot+tu5bnOfv25GKbWzDu5
awW9/8KaZsawG1++l4taf3Mb08QUfhjg2wyqN3b+7W1jpWKUSOElSjfHsSENysTzzgVlCuVPf1qg
l0v5EgtjEWIfZiw0jF2Z0mRbOyJQ8lPoq+HV12O118f0zd13nHXh7zNnnPCz70rapAuqy7hyhiAL
IxN/q4l9AC8iCjiGVoJBy6dy/lA6z2X1mW5iyJjESp2z5GDBnSxiU8ROlcOhPb19sidcpasPemd9
AxrqA88XC6901aG61mIeS80o3b2Jy746VH6/L4YG9DbvO+PfJF8P6iAX+Fi7Xnx55qIl4OM7QRf7
HiYBm27ZunwULsZcWqAvsvevDSM12PW7a7sCqKILfmQ/M9hgH2uOrWZxw9no8s11zkc8CGI/x/fM
BysMrWgY3KPB+uyyqF3SnfW9fsC2WkWnZzXJt5v5FOy09IizXqvuetMv6poBbKL4bP5Wdj0uYRfN
JnwOnFYG5/uIF2u3kCsta9muQau6KasZEsTo+r6lNOVvF027sqBljYkMMhZe3Hhbsgkof2mGMw27
0baTbGY5wNljpGPSDmv8qkU+ZFjBHqjqdrOi5CB53lVu2gZC/MDysLGtxhszeg2Xy5fs11mmf8vG
rT1F165ezkzgdLU3M3llvp+qB2Bsvu89pfZhGsibYX/2j8jSyHJVqCYlhyqYZrDe+O0/dSnXrWBo
/H1Hv1KaIO5ty4VGRnj+uf9Mu8lo2ry1f9/Sg9QoNhSyXJ6DPsolcgks/kAMQXSa7+dHMxyBH6ta
MvCI53qSKoXAJ+Hl1VEYFCYUWHI39vhav5r1ekul48ciuja3FYnOpSUxvaJih6GnQLrG0xn80rs9
/JvlfpgaykyH3NiiuEkiubBm7VeIi7r8v0JsPLohbwjR0b6XeMvqy4qPyT7jr9aBX1mq8gBSE3S2
FgWDQjTQ9HlEGkm2p+C3pV0xiwPvGKdWHyY8tGzW0nIucexWWjhWuM2A9ES+fs5ilSMYauXYfH4L
VbfTkSAliBnMRHJDzITFbyV7521j2qGGgTRi2yt8qwntsPhfaha7WPPV2vYkQ0etyeA0vfy42uRY
HlaFR1QsdtklSWyW7npG1KHScT3bLvwfCeaXV9IhGVAgSKCtz1dZi677bkY22tiPOosPbpLI1hiL
4/b6J+9aJM0ssMdyhl8r19PV3CVQthh4VHJCNfEGCBBrqHLNlcHjf+HaqE8KTq2Cu80cOclApG2h
msvV2IyNVCVWI47/UnUcpmMCOOYyKtCUfeV9VY5VzRYrpqHWtHM40hpcbXtZhrEyV3KaetZf0Wu2
NPsgKR08z58GrgfZRp6jjIlbDZn1ONtYNTEPvElxgagt0cuimqlw6UWy0NJIvXIpLQfPMpsw3cNt
cbwPyFnAkRfyJrWc8u9avcYqKVCaEavpkpMDNOd1s+zaiIAZnjHHuV8FhMNCsuUvBCN7EzXPubP8
SdjvQ0aEkohipeL2M3RG9B/FnbHKcrFtoQ50owsOXHRQFxpOyHY1ytXpOgckoM/5aSQ4dFcS9xVV
v5J5HKrX8goYs+gfOwRd8I9G9t92yPX9nerTzRG4wDDH0hcVmZY18/PqYXh7NzaM9zkP5LPBjo/m
HZkwdINsVxzSH/D/kxGxmd76X67MDyvdf4UqM4zyiTfV8LnSfAoBvjbsf56SphVhccWG6TlisE98
S5QlUb+T9rZlhaT7t7//Dzj5zK1IsiNiaVnnhgvvr3MO4293bF6/zrVQ88v8oRTPDr4uAaH9+k3O
ws7JqXiEpGuzh8wectC94O8xD21IcBkJqXo1uhYkCWTxjOb5lHTi/D6G6c70LQ2XyVVDO1jH6UMn
5KNQO9YuUfDIyl4GmS7E0VZiHrupOXH1ZXFl0njA8W0Y49idh3JYEgxj4HQ3iPK12NCoi1k0oUwD
5yeLlzE3U8C2RxpWPRPctVx2kf1iGp4Q3ct97SFjDblnrPyYxTlE0XgqmnkAzuU+aJpm7KI3t3il
d7cjSCg+xXWAJ9MPmNvqH8/3b8P4Si9pGaD0PE7BsY/txQDPKQnbDQj3drSTnAdqOGfPCgKfhb/w
9AcVF6mcuSKalpUD36K7I39WwW0F3p5szA8/uaHEtAk5SZWndiA+6b6uodnpvgdTiMjPsXUFNDz3
JgrlWLyYJ1oouvQqs9Vs3XM3JdXmuYkl2xqbcPrYOpiooOQf/PZ2lBhIcz9CWCKl9lg0d/1DqlJg
viBTJ6nMl5OroFw+IkDpQgnO/GyW9XOh9D+S7qw5jSQIAvAvIoJ74JVjuBEgkIReCCEkLnHf/Pr9
2hvh2LVlA8NMd3VVVlbmYlveyPCvJskUpKPr+zVZSk2TWdIdUJbL0z0uK5qu80AqOyR69i8OWOHU
3lJhBBXcWgWn5mT1ekWKW3td4a+aA6iTSmKQemtL3FrBWk+GtC3nNu3H4Kw5Y+T5togzl0Z+2zQv
OpZQZxrEXznJ+5fXcW5GLLV0r93f6DrQNvzlXMXuKXh+5zUAk02ywZOyVmHHuBuMk06IQdgguORY
3bynxrLBRFti0T1m9aKCzfCDQtSjTCk+13XfZDnZTrZr8rn5Pxgauj6O8vWbYVnHpLQ1YPcOCOpv
wTRUShtSiOUboxW9zM+AZPZXddmCgO58+Ti8SaLvH28+RQQTyp2WJXXZ39dqEFCYQvkNJQnNwVaq
4Etta376sSoBxq96KmvGRIEWuY9zYYTz8SsozQeoWhL10xsPntrFCX5qnvTUoQJdfJBby55wNpha
J4XG90uMX795SZhXlwU7g16XX5aIL6Lmgm/OzATcbHUFqgOrihd7K0WzS33zumuwnHJ3D63s4Dm7
NXMvFvC6680e/dzL8f5aiIJdC1sgLEVsKKv75RDI1PMCfC6MdRZfwiebrgFGKJ8f5cT3ambGueZp
vq40dJsIfIGrkq8FU+Q0Krd5mdDu3oz0SF07rx02Y+wyaxq0QUvlRFTp+1j9iVo5FuB3UowUqrR2
cpV07fpRdP4HP+9hBwyYSgXq3vNVedaRZecgy30XCUJJfVMFhISEHubv6U1yITg2XdChLouPxttO
kjU7EZrRnLft9DyGSq+cMhUD5ltZw1fxRJvL43bW4wxSGE0g93B1/VKTYWHq6MjnVmiYBhcD7Xnz
Rgxd7bIGLukpymTsj2wMZVU9KeMdn4/Sn3JIIlzNbV7O+lRKsAOrUl3RYiXDmr67PNQuxtEQgl2o
MQ21NbvDS5y51eaF+MQnDEcm2BWlZeDhBP8tygRzjYMCYLxMlX018+OFrhB6Nfg95FFZKNIfBjWX
Ms7rfRWI00/0gur1yUCYHmr+80GtcYJb1pfPn5rr99uxfPVmVW+SmBGVLRBYBdrFxeGpuZfNA3Vp
gSbrl6nC9K+GAtlNdNBB6WYuZbSZXrZLQX2hzAyt9SOXVI0EzXvPejJSaDfMjCflPLRBBbfynbb6
JXY8IgOTA7vq1xpTeKV0nJ8EJHhF9fXaOEwQT0sgEF9jM31mwYa6AfFfohYKGSyMbLzMtSZRd5Gv
n6LY3cyfZ7ntcHV9FXmuk/rdbkmW9tfGjj4QcoJjS/N37Ge5a//JSVyjje4WDGFXudSXWXjj8Wf7
s/oh6xDNTK6fYBDi1cpQPKbT9UoX13h8K8eKe0/FqxxF1VQq/v2jhkUEXr+5fOcHf63ipu5HZ7hL
c9Il0zr24JVpIIFdqlo4vCb31UX2PbP9WiR+vbnvRpGN+9utnE7Xs2zjl4CnkoLvsYhX87B4H9xr
VNEkl7IVJf+ODEQh3oNraa1M8Iz8OKWCEHCWtc3U6P5al2LX3t2+N7msWuUEuyvMq6tJarxJmwGY
XilEbSbXRj7ROjlPFCa6SVGFkMARWGK7ybZU3boP4um8RP3eD0NEkHNa8KRGNGVC27WOl19+84P7
y3JabEPBIVNRyb1OgxGKsIp8xeKaV08viWw81q7wCIuv6evIjGE1l0ObJ2K0iXcH8ki/mwcY+hEf
gbfQXuF1/4iVWfl1U5DcTzpXemtHtqv/ikB5YL6+OQ12l1HyXmXPmspUd9l4/eykCi9CQkYNjpZH
bmMy+kvEAodpr2y+AvhcxDZhQYttN1xuaoSETTAZk7vkWsxv+WV08YrXNzM4xHvn7x6ANct2jYEO
pQ6C9CJfJ0B0WjY6D6iOs4mR6780WMmcpWmJCtJCC2Qwjw2OrQfHnjarSlHrSw7ZMqkju4AJhhoi
haoqigXp/lget3cdIQ05vGXUad9J8QQJ4kQHteqK/k5NJWtxoVzXJvnIMeiU7yhmhaD+Gt0f0w8b
cV5dsAlmreaZA1evX2J8av6VEsxf09k4F43Wb1BJHVIZuM9h76sSXZ2bG+Jz5DYS8WXb8tF50ryL
kVNey2LzqP5lysVDI7WOs8vGblL1m8OV+kKyn3RX/5nkUuPYJWt/5xpr3EwUND6SQsxh2Tglh4+M
4NPaJ2rZ1cc52brcvuEUOw3mUvrcSzIdyXa4Kmi57yo2fVDIQDGsLR2Gl8dL/q/i06mBHM32krfJ
3Nbl7BksWIE03ZaNRaqd/6vCh25/FQnsSb+I+OR5tk7XV6TBc31/LC4+06JF9PbYNu23RVQ9XOJr
cZDJVPKjVL6+/H3wyHnLf94iwkCxtSSseJ1Ycy52th/Uqfcf+dFhogt3ax4nTbIXp2A6BHVTZ62D
IgnOZ8hAGX7wsAGLhrodYuhvsp1FDRb8nR+5QR9RVNOnyXyrfwXN6k6lfB1j/uxF0VNT2lx2h+qG
qNrXD+cNju5rUkBgnXYz5uoslouvTNESZPe5UcAUgTD7rIbprb/CKDpV86jek0Gil20d8dlCA+1M
zUF0LRfHj1J5xZdlrJafjIKEdrS3xoUpOcanaifQJj3y3wKYrB6IWjQ7MjL/ZUUBsGjvv3UuwFU2
GfkVMr/rr89zADgP0rUdbV3uBdXPooSf2uhghSLI2k5/SvB0LDmiEnWR3SfgO81AMKFVOkC8VOIV
pdrB/nZNFEVqZaDtUdn4fk4y6tz5qqka2ZHjpIbw2iDWiXyhi3KzDMurwhucKjGhlu20ZGo6GeS7
8BynPLgmXsAYP5e/cAKq0JeWGR/xshKGdg4tYpkqs/n7AzXUlGzNqw4tKjtUi6+2MwDHHeIf87CK
SkkTpsNMz9mwlEm8T34cfklRbkvuDLhVNS5wqPedwa5CrF6M7uoyX1hcTlX1lwqgVqZNz9Kc3uKj
MncCdUEsse886Ua93XRfWb7BUTNDp/V5HLWdXpIBHcxttvenj70vHVdkUt6Wu+atSDiq4uhPzRwj
ricRR4laAUO9epkWuvuoeikaWzT2GTA898mpaCGL7o9+BrMEPfby9hxHQ4fqEym8cR0XL+xXYll9
tnMeLzrFGagvbEdsuV6UjHPbuFgvfO6q6/fH4PidaQQ2U7K54byytlBMs3xsv6Uq9xvtmgUjUofJ
ym6QaixiZtZR25YNCQrWXVAMa56hBEgsl/gBbzScRS0WbZRSxi8o31CbmI5VgN3KwWAR/y278OV7
olbcjrb3WrT5ulzi9CLcvDMN7VXNb3zW8hcunf+EqnuA17EHg9GOy7VclyOphFU8SvWSn7Z36tra
SqJNpUhODhVHxYlsvZTA9Xl+aV2EcgGUSHvLxPQ6zhzqIgbDb4/kvqpumAcVYtlCtvsX5lVCGvSy
//Adz4dK8nMVLO67BXZhSI0k47ElzlYzkdhEjSE4IW7ahl48wNh9VKx3d2MzXY2kPm7KTZLRc9AT
1GsfrSpu4DhZU5+Z0VB4h8TR+OlsiacSemiue6nqfdSPKpbWBP0eNRrXOvV689+QcsrABktZFbqF
rLEOHp5ekLjHzBdBgkRK1K3RlBLX0YwLbuUfA7WTMvBzAwjVu4KdR9W7MYB1/0rqeDTJNOzt2/SG
tXStPuQco4y5+D0ALRh4J+3F4YH04Og+tohmWy4DmsC6Urp489Jr+bWPrTzrm27Wpwqy4+xLKQaI
qBdmQKX9N/dOVsbuXLY7f+fNU416k+qGOy7T2CGGbuu3SAA5r2fYXV2rxdkvjKseeL36/I/yR+cD
p0vvux9aJYl6esBTXYt5UEw6W7Zk66gsQjoK8YZ8nIE6UC8QfIgSTkt5F3vf7TfAjDBwfgQf/2bJ
bN3U9pTTQrJdHFKCRlanK3WOgxe01T/tu4L+b78/Kb+FKmZdakHa6rSKvRAufYPIJQCel9LbjdqB
K72VVUJh9AjafiMYgC2KLlkYuQGW54zbvOdVhAqXhbF7b9e6adPZMbPckAzTZqr/NzC+8n1UKEex
RTI5yelFia2yvOswTY1PLYjgqlMYJHGeGhaRVVis85/uZzHsewLlgutq5wny6kUNvp1DNg2o0bTJ
g5HwxkkUYZSYPe8/e8Vbc4EvfPxRwU3DKGFSckm6gSg7o55C12xiR5PfKTMU+9IGUoVIhhIMIsEx
rVCfZ16fLxKwyc+irW4r1s/fHM1DUg81p7kxcKKqTw31lmb3l+e2HI2L44S+mYWa7SZmomm2Y335
onZONETt72p+dC8+nfn0yAIEr4nEHFhmeyl/Q6bv39tc0ZmFjQ7Hegp9oGKtFNOzm4UdUbXC9b+7
xdk6NfKc/RJQYRmLVdX9orCskovcKYfAwOdO0nWP6OIR0810mNCOMn4f8vNSdANRxpIYRuGOAIFQ
7R32c2U5fZ4r8mNbO0ed8lrefqhm+fwQWScoPdXccX5wIF2AYNk4F4lbJ4ay+WfONyo7WDypXI9K
uW73qyQEB3PTcCO8PT30rotODhZtCcc7A6hduflrLKfq66XGh1ag0maYDi2Mk23ec73H4P6S7Gf3
5Wyk1Ecy2aUIWt8usRlDFVBjNy2Ocw2mP5Th06RUy2GzvNt+xn5eVkAXV+vrrX4UPqfpnOBIUlTJ
DJfT1LJ1ovBf6OZmEYG/j8Kpe9VOoywrZKpz3y/benFm7gk7reNxHsPqXVzrmVl20zjjwSx7y+lu
Ut4dah6m1wkokypXqC7os5XBxRrvLnFHzjAp/xFggaqkyu53ClN9nMfvi+cvAugGWLJkbuZD1FxW
YJb6p/Uw9JjOmJKLWHLq4+4oQq7zyPjVFqD96QFRh0f7tR8lNHyxlSOXLH291DgH35CtHbfhPNLg
9CzMvSW39UVn9y7kRejw81AAKc7zk7JN5ZQDwPfmWtLwqvpk4NIKwlvnZuONaPYFPXlAcVtMyQ1t
4sN7n9ES9KBcQD+fnRVM6zcpbaoHlWX6XtPuLeo+yynyIwrqrUJUcltZv3Obafy/0tEywEnLtyS3
BFo7Zv/eEBnbl/51eJ6ZbE3zjyC3cYcBt3Ov1G7Kn9vKD2n5qJ7CvWgfsQreCEHp3jd3FN03v1oR
6BRAqn/8+Ux9U0+/weyB8fk+/D6QpeFZW+x2k4f1MDplzL37sWst36W6FGiaZB++gjzWvU0ZDa2I
2NGyawxJyMeagagQqrEt2642i9uNkj6Ieorpf34lXwVmEWFye/ms7w0r4Td3VHlPMxSGkam4Nk1z
qxjbJOASyKKadlHhy5ku/Th+OJeTn4k2iLM1nybiRUcP7putoTi54VVP0VEhjg0S0JOyPChPfIB6
jNsxlGxuFhTtFLmI928yp4wutrzeTKft+h4Og0toyKY7GWBNsZHv3se23KEl2ggX3ufS4oKxHUWN
CRWQlVHtaIZ3ARAocoaZDM6jBGM5KrXyrE9zq1OBfXtvwoLs7EeuWVzWom25vwjYGTbADrBwHvnT
ZHAc7X+kHhbeYPLzaFKJUhpp6NwCD4rXivoA+n/iCC9iKRD+QUVON9+AY+a/JigrP/5rOExFrLsc
elh/038yEOY3W3Ck6GdxxnxPtfJvF45HHBvQko6vxqOPvevsRryNyHv0vm7hPgcxuMsAJs25Z2Is
+tS9v17u1ccXTZZt5fYTxfuxCWlzEHUY+J9We50+BMYTGPAeBqxvnWTViyloBoI9lPb6cXD8RA2Z
y6cJ39L5FR7eu/3k6ih/vOkHHA39s2d6ETC71L6/NO/87MGrF3omxqj4SGucm/8915ahIa1RqkmS
El4m23BSOp3gAH8fIrzAJysNP9vQ8ZfYJIYSBGnw/SXfgXHNpztpTXCFOJmu23VTJFsNRrPJtiTu
30HnhfreKPmVRbpAj0xXzNvj92h76V2or5dzPR7fzAwXsmYqkANzaCSAb5drkLYwyn46EcWTbYD8
shsEC7kQNDbz+hjotOdC8P4EnQzO6FUB3Wttua4zg9QyRBFdzaIPk+KQEK4S+1ZqQIGby0buiobJ
aBT70yS2bOvQR6EBDUerNrmIc1Q3fCvnUoCcBk4UGz2PwI22rM1wj0Kn8/oXZ0wwUUEz9DDUST3O
a6QwRA9TklAIbaniqW5UwVfWNkXJ1sbw6qdB/XmtsG7C1BnVT+Yd6c0HsR4CI/iyead+fbPFhjia
8DTxfp5QQNBHheRyKc3tXoShgDa/FrW3jRAiMeI78lpA+H72MuJy+4id1dCKfvzeAFgfxsFT3y4U
GPP4hRdp+d/2b7ovmJBX4uGr9nre2ZJCW+vXZb7NqR9+oVrQDXsF+JU6qWQk74VPyMlDbSuQbqrE
SFk+3xXV/ujjJUeL8uZt/ZY415K50hJX3jOEC2fKm1WDo6ULzJ4G61T/GuIGHjj1WSwznMv5hOGF
64leJtvuqn39tlipoJ5O7cL2La102Pd3qeYaGVBr61IrFlWJDQ1uoLrPAANJR73vrakJNa8k/yoO
5E6AwbNxIdVHpzNB5y3Tq3omGsFttho3j4YHumg8eaypr1dNJdVcFNXoFRyf3mVVfwJRFZvfFmUG
8rcs6QOkDNaScjlUKI2C2AxUPEuOxM27+krTwwzzBOPOQyqlyqdKVEuVc19kRdN1MJma4PQO9jV2
0U+wUgyxFx3QEAiB7MWYvJyFMzHy/U/NflRoPHEgTdF9eMDRd7D4nVfTaD06vXvuMTZBGBCbt8Kw
U/Y3tHZXY4vmtK1kGMwgPZQjVGnsXSCaoP/8WHbpTwatHeNjVQ6oIc/RxqkZJgoKSPvAppYpcNsu
TjOVBVuMClpxpUipeFP7i88yA+wx1LtCKV/OIHGu+8WIaPNpfHe8NwoUQ/DqBKvevZ9+/bPh2VSY
+y0XB+d9dV+ImSQ0zr/sUnvr9nyYfYHE6xi2ON40yPlnprtnM8l0jyEbeB9Z+f02uM/2Thf2xJ+n
/qWfIArq/Mc0TVaz26pRkOqtu0cSXbxGh1pRuQCTl+TTtni22EVPb4OV4TZmVW5ED++BemWYNkxV
Hm9T8vzceirnYVFnWfgyv+l/zRwjdF4TRLANKjyqtm/GMeBnWt/rCgXfhfZrb/dzJ3j1+hgdmpeB
LFf50Hr6psnS8lnbMga6l1ffudaFZnomvn3RHXKCB9V8w0mondpSOvIby/ipTEhSFVgOHtzcV43o
FAg7aHvkbAqNjS6HC7iQqKmeDH0vaBNs08jjlUWumoOmHRt4hAksAATtPqyMiA1JCvoVh+KrmIoU
ogQzYvVsgFUDNQd6oBtTPj3rxvVpEpxr20esO7OhBQ/JLmHX0kUO4RPlA+RjSBDqScjWx7Ba+OdA
S22CUti1+G+X4nRgln8H3s6rBZ0pA0rTm9qaoFSqqUt9zg7mkT7AqQmoEpqcR/YmKt0CI+BQiZRX
CXbE7XRoWl0/8ALuUQNSsXxL13yuBpdk3Csmjzp4FcKn6MvRnAh88UJnTn5aDGsLXpCoE5M/iUc2
/jvWoRMscwWytwXRLPOfGvw2bfYjpYt2VliWb0CnfOMisGMjmoPhlKcyu8DF36NTLUdUXm3rDkpk
7zIO5ddGYNs0VEA75TApFg2xW1N5okaTN0uHH9FQ9rx3QmpZmUh+VJ7j63i9DvDuNdNb55oYjXkn
v/65uu7Yuhxb2hMKHdpYU8jAehlPwIXgjr9RcVVd8O6a/AAbHN53T0OtqLaEEh7iiamfRMPZuL00
nMBioG8F9zyHnKWs75zeNh/pOkZaog0iSe9r/nLjRCd3t+pHNyDBLzBPogfF2JAKLwWYOVdWs4mi
aYpKcEypfDRD4pR4KT6n2UFywLxPShkorX49u9moYl+x3cIcMvEcDlO3mxRkQfzIlNF/LfFkeii+
A07U0DyAtE3kpeB2ta72YOJQscaosFkFUO0CY4wjVZj63Ck2obZSk+hfUz/n9CzO3LXV+I3U4FNn
M9GQx2tlogS6cgUIENrzVjtHtcDWUAcR6gkkPcULoEd6mT7Exfkogclq8tH5gR2cGqeW7WPqLYUs
mZc49WVDFRJMmYZy2D2FWMFaE2xT3X3rvKc1CQmL2ufoawc7ONX+our8rJehgQpRPMZ9gtMSq5A3
H2EhKtrcJHaj9xinwUEt6J7c6CQJ02njghWpmBefmhQFFlycxz7OC1er6q5YUVKBSDEQh1p0UJlE
W1aWmEUz7257NubxhpHVMs6i0YAjoWOo+h/SAMyjqAryfI4XSLO3AKtmxrt3b2zBrN/X+pEBhZIt
BXY/iOowLRxbYNfrqrbJ1C2G/b250rqbgXDl/Jv3OR45+Od4kOIF5NuNhovqE6SRMbreNTPz+ScT
kv9w5j/okVJf7q1paHJCqN8153Caq93fIcV9vNc8l6takGScOn4oCdXVfCc2E1WtyOjSl4OyfdNR
z2kfBCiAGjg1RpZ0u8qOJYc7ZivcU20HmbwzpCCb2nbf3wa8slzMyIkCHXlubT164RHO0pN2avF5
etABClND2w+VTKbHSXBeUu6nXkUlDRXv+zxUPJqV1s7MBlmeuglEP/3p9PvtgbnfyB9aT4fFnoZP
VU8g15LyZLN6aG52yzpHqHzL9iU+xXPNYhasTtvZKRtvkrVkf/9xPTSuJOiXDdemC2dzWzRo3vHk
SwiKFl19hMu2KWTlD/p7gJhY+uMLimjZsH/r+h2CpzT7VD01F+eaCEDD/9E4aAG7CD0XB3HS3drW
5zqzxtWfvdAsVyLNS9efbQeM8SRaEoQHoAuLioQ8Q0YhQy/sZa+/EZW95b7YXIikn8YUlLVUIqQ/
ZJtbUkgt/s2v5lt+JErmR/nPP1dC+h0m8ujN75+FFUScyHxKVrDsWy0Q92jRsslSZ+PLOpkSTMF6
ZQjEyZSsAfswE/J35oQVhxBJzo4NGi7rW96XBpBLQXUo/mIKZnXlpmtyBvzrhQCLbHk7/T7ILVrb
RC13qSaWmmY1W9JizeWr2WV/uYiPCYXxIGxM5XHYDOXzGCdHXfGo2Mj/g1x2hA0CaP7byf/Lfmki
WHy28noRw89ddvJTvUQE7CSuVPUlmLMsK/pguVNSs7683jXzuI0617Ngzppo0aoV0yRy5sTpnjF5
h2UcTl1I/WHXhH9lxll6pe8z0E4wXXeorX/TrNGFBkwbpWpFUfBysmirWQSxTrGh2OgUCJKPFn3s
gEZx7P/TAKCUJGrVU+XLpzdy/575orl72XaOvo4GSKJ37IRq6dRiBhK7t+f4AD7BIfphNYmHFuYm
pTSofdru9Cku1dnuFWpQVey9IVYqgwI0IYia2S5tX64UGMK85QQV63X/cyLHlog37xFjPkfqO7qa
RYFom8fwOXEwM3maqrxQ/f86sg1LqHG5gRFqe1/+ZFrPaVHyFa++1zQIju+McVp5tiC38ROeZ+mm
qucpwSFwvCVyjSkHEZlsGBcmeMYF0ESnPLmlGD+/FL5U0UUmSJn2vnfupd82ZrDMQZGBNG49rykM
J+CRRRWX6M+7wH7b59gDetkBh4llJALZVNl0lmfSfOUNXH2ltxRTV26vq6t1mTzP053xxU8tbYU4
iInon/VCC7NYmi5etViVNQajg6dW5VzXrKnsY8JwcbaCa2GG6GjgU00J6jf+11h3twAgMt9BGpJr
Ie5S0EulOKZTffpFv3aC0vT5XBNzXd8q7AUwjNrCWLEdjqBdRUPKnJYpVGQDz0zIMAH+6ejKNJz/
AUQ1g+FWjhMttW5t8rObbt79IPQfX3a1uSe/1RTdlPpgJuNELZVaM0hJSxE1+ZXi3XSmxDg2yAtP
Jeml4aG87vxNv8fHbvmv1Gik6quY28WlMseo+Jn/FMYL7FucyqshNdSDt8JbUIdCXM59PKSjvzc9
n8Az+wxDwseQWlAYUqSSUGS7WKxjbbMDDEXLpkt3U6V8MGz88TCQ8bL8EhbwvTU8vyn61NRKyzcv
LhabIXf4Kx1+TSJ9T2AuCj/VD7JPTQktXc32oQr+LGvTFD1NOQSTBrKRhgGJAmfbXwso5SSEBQkQ
3AMGuXKmIqeoua5Bd0Xfs376PI2oZBDgNIVzb0hd+yzp6qT0fUU1cltOYyz3XtmTqwbXk4fNdloH
ZMPxoyaoPy057PTOneCsXuvQjGOypb+VIIFE0ErfJkspFj/lstYPMs3aiajtPYeWFikwrAvitGzb
5fMU90rTJ7OXQDDb/To1E3F+lOZGuTRIu+WkQVtREoZoCyNKPkoXgjEe+Muu7BjXjiilR6famqbW
iw7sPzmJ6bq/GWVXRruTr5QNURvZCKKb8PTcox6CRktnvaIXlQ/91rm5lVspW6jQwXnyNvnjCVw0
fm/KPwjzT8A/3zcPhf8eujP6+dMSJXNLzsMPgBTivSIp9YhXPGsutWRRGysAFQjSq9wgcDDsCpCD
cRuHwqSa2HeUFX4PSkh9SyOvH7s3BAGrf98RoSCi34XPpcG0N5Dr5BPO8Y+Ehiz3Z0918p979Jl8
3WF3Qtlorv/pVz0/VEQqFol3ugsNc9p8HAu1YlQLJEjR79RMZKq8qx/LhoqHSZM85FsBoiZSqQwM
1FAk4NZugitLJu84WkqhBIoqXDTIzOgDDHfKsCNN5UlzPxNw/+nxoJlAwRUXbTQUkrL8GCCg1aDx
q94kr2CjxlGP8nWD7gVbS3hr4BcUDMMtZ5kqint7jyxI2bT3N8SNJx4fxNiW1buUr3nuPevToAPT
DtoJ3qtdrOzqXFjew3vemtIUKwgJgBhLOAFWr4mBscZ3iFmcr6WGmFJOBOyYxuErKIrdmGAcZxHf
wMru92phL9tn6OVH9hMbYvnmhuzQ0wwGBhxl+/0AI95qCgztxtyrJvIe9yPdsdfErnD2DtKft/7C
oZzDGyutJS4KHpA+5clHJTeTDktyNKW8I5njL+0G+CW6howhAJGQSkQmr9xM9TUVPSHQzSsYKLdk
ADuxa+apslwYdox053NlfX9GipwmhBtN5rv7c9PIFX+1R5OfMUnXSKB8IOt/0bFt+4jMDDlQfbX8
3RQr2WJr817AE+9dx75Eama66F+PasUyaIgLpzUOG0jGmdk1V35kGoopNZ8cV0ap+7++xPNdMzd7
22axLsuPi3HK1L+WmZctIdsoCAD4MLue6T2x61QEUXV3aumYyPJ9x+t4km0GKten1FF3BKat3xMS
hPxA3qLzogm1wm4c3KYg9KiNHuN5ZDvzd1NTyUDu4idYXRlnFIglwqPETJEj15f5Kmwf+nk2uhGG
rquTjyDT6eUEZcMbQ5ySq+Wnay1JwOZNcHpCw9V9L7Rv6erjUH0iqqL9WTqv6WdrS8pguL6WirUv
SGll/rroMxv3z4Lakov8sUH43/aTv8hVQ9nSasiPcgDVpPhU2eiPbOl/SPiN0YIRfQM3ThXhcf7r
qN7qzu6bQL1Vx11jR57GeI+yWW30aIBeXqKer7CeKlhOprNO76f3jJG1i1i1mmXaxBBb6OlBCYcA
ZsD9pMiOPiIHXZrVZsJPaBodOc90RbxqeuGBdhnchxFQVuKO7VowkvBCIFqBe3tjjiEmLConrOo3
UcxYUflMdthEzb4NxHsThbHKgRfzryMJXLH8X/MI3HH9EK8gMReH2s5oBpz00nz0UQwBlhkU81tL
9o+nKMinkrFOqmaNPIDvt138KHWMmuPwSti/yNIwDweb48dvX+AiNMh4f5uLfMTmKexN9cOpjTso
TSgu4QuBLiFbVqsmFq0UtYNkLMXO9QqKHzjb8P7i3u8Yfvs39b/OlbLSIHXWuQmtuxKSptureoQo
WoHPRGmZqSswrRGpiakUqkYWaWrk/IvCk0N9xaGYp6q6kMZCk10kn+McugrQT/X0lv8VZLgmBl7H
C3SZRKJ//Yf0pl7P+XqW2EVdfXfB+skEEACzQ5K6v5Wu949jQjRImy1SW+BDiWoITJcqMoP+q+tS
meLYuYicDThFhDnxy3wt9gxoMmoauyPwIu2N+7czBSwlpQCaphBZ7tX1qnm1v2UmqhVNSt87qmKp
6gKLZjrqs8zw+E1UVWU8x75vgI0wh3SUp3/Vv/62pkFaP+hUAV8JCGK/oZxoo7mlgNRak7pj0+NC
6t7qLRPO68jWNZobf0RoSWM8e7qZ+HHIXE1jmmrO33QlWdmXt7V7xxSbKQwyn7JyikBbckzM2njX
RHFEoG1Clf/xG4Y2EgnD4esvxVYQKDMgracG9foiBB10TKQ4mTj6+P0zYY2h4IeLEfmimXvIpx2N
Avj/jphXX3HMDoUIco4yU90fQlRDwfUSNQQzo81vUXszzYxxXYJKT9AlLRq3xIL/os2UCPC+xQh3
UbGCPQqjPFGXY44GEQBAPvazX8dWuwdYnC0660wj1GT6gjBkpca+up6m4AbD9bt4kAnsgBB3tanv
44QsMgwM/h55aSfjpquOkLTC1LBo4BnkvGvJOxZngXnUFeWtm4uUGeZCeYNgjFN2mhEmm/PyoXHA
/F5RC9uC8Jvb5n5evt7L+5yLqKRZ9u1M6hva2E0DO1sMAXM5zoNhB6h5HyfQsTSzqn9srEnNK2Tq
xY/Hb3B2uP31EtbfZ/Rsw9r3cZrA0QGGnu6dN5DyczCZzUyL77dPOdZ1UiLCod0E9EsbtEuvnQMk
CQgCkiQ61HYeRKGUqjMJPHw+g2DztZEydAPhRfI3pCYFiyrJbQ2iLE4FJcvfMPVwq8incqv2vtC4
0cKaUF+jaq7gX6zaULpdglue1FGmNudsTbILZ5EAi+/3o7bOtvzNqXrWRL2/gGdRhp2v8DU4Jaau
Ah+tJPl5/D5/p0E84el9eMVNt2gR2iq80g7brp5QsQ4dqGngLzoSW4VZQ1tNJdIHKRjAgaCO4CKy
M1DaZrqZ2nvz9wnKK5gOtwOYCvJqXRMNlfnzX/s5Kd8ky7N8YaU+OZX3n9f+CeGketsGOYH0upxW
ANAsscav8h29AjmOiY93lrkx3eGsaQiGDcPncPWNl70ao+q/AN1Dz9LFgmLLYOiX5LtxIDVYbizb
ABLYB7d6ekq0QLsb+nf8eH7nty0MAeZFtG+YRFaT+dJ9OKEa+MJKgR3x4jXDXJd83OxAJSZrUidO
0cU/hg6qssLOVZm2oQSyK9GePoNBHGNgNuPr5L0OJ/Br93ofFXv38fZ7+2Eg7SVIC+1fN5QVVUC+
oUTUFTnyKYNhNv45LdZfpj8pUWJKK2EdcSkSkN/H79uqfsnG52/26WoB+2uGEgChzNA5KOls7abP
8fwdlonXt2mJ3/ddB9cZcotQJSuRTeFlnsdyusStlrk1o0k9jK0vW/viPJCEiunuXPITqACZBghS
SH2+wvCO3Lb7Dh/b0OVIDNW46WLloLdEVnGakUxicyUo5cHbiwbRDzEwyTi3UwTxaostJxbLIAOv
aHABa10MJgJUQTp3tJ9b69hBY3/4jUzGlzEQ0Cp8RiVri2BTT9aFHyMRN1KyhRvWwZqJnrMMTI9n
8ByHJp4JTFBf3aReNZDZsIWqVq4RrAfq0ZG636QPHFDErutRPRcm1MxHZc24KLQS0hEZWS54v79n
76Xhavw3k0aYjaOE94KrYup7rMEEvDBa9GALgowT67aH6jPQg0NzMDGlCvmj4WTNcItFbJbQGIzl
qmf6T7+60C90yBvg5EjzcqFvEA0XasajcebTIPhrOV0MbJNRgUKwpmuYiAdJmwD/ye9iV5mqX0Yr
TfEfpbNoqFAsxndyLNqRQ9Om/xQn2Lb1SbtoYCOhhkbWmdKHwd1dT5tZE2qj3fmBEFvYHctrXutQ
vVVzlfrVY7f8VPFOoed3Nl8JQzlkkh8NKU26u//HVjnEUFK9GrR2x/ttz02yuTZXZP7wqIasKg9y
xYHE9YnccY8NMPj3EFYAJdg8ap88WLNVVmXgGIrxc37dq1IhXc9nXuQBgb3YJCkw+XI5PjdHaEES
kRzMzbbSeOenGMhS1tKulZEUzR79/CduO6x0nyuf1h35vEi1qj2REcfLd6vWCKB30DayBRxh8qVo
CfE35XRpyuOS3euy5fLSXXad7UPgaOd64H4qYv0McWoJfY8W0aoSN1YNx3yxne/KVvZRe0eO25KX
vDi7SQjAIQPdM2l2Cjq4b//d3c3S+ly+wNfQRQICfPxevmm37AnlnWtCR/qzdb3U80j0mIO2aOCj
AVEzQ+hl4B7PZU4Uayi9wN0SmvlVl6ZNhAk3k+0pRbbXepF3LsFZw9yhCbBKhfLLvxd9/37WFbxD
K8ak+cejQp8s3yGpWXOKiCSYBcGGKhpGDWI8xBD+sqVEqjWPmsvQxy/ncM3v5TOJyfXsUklzzc00
n1UDpNKZQvXWFxX0C1r2Ww/b1zySppuqivTMzXiVHLTlQgvmGu615CDRCoW7ttTmbWtGANlERxNv
ftO65SvqJoNCah4gzyUKvIFaXtIUp3Ztw1iTiT5b3WzAUglTl8yGsOUUzlZyx8+FAXEkalw8tZvJ
qp+1rpEuXoXwDUpba9sHga4roLQiuvUuiAGFko3gjGTYxErgsKRz+rrx5BJbNiepaKBCW6Eyz2Sg
Vwo5c66SqqzDpzUrCOKFnr8l3/DzVx4e5FB2UydNcdnN39pY9/6erMlHzswL7RngkiR7GHiHbffo
uYuLY1PMBcD2q4vya/167qxayTbVmFpIy9AC9cuU6dLWpLpa4ZxtnFc1+PD4/qjd9+1lsnJ4uX+m
2/vuHVS/KT+ri+ql5TpXKi31pL5LvB6mqDIMCjlrtBwBfWarVkRovUHIiuKVkWAvPRM42Jl5LlRh
3tZJV+pccjhVM/1Fl7/9W652b14q96q565eJcUNlMC2hWkRHGjoTlCMSlfx0RxIJ2P+WFg37qXIz
0Sj2cg2H1TeF65Mp5dvIHH3vZXqgKZmTZQc9uH8qdIuZkiBeArnWBLfz5eUcNYiJj3LOOQurIl78
4sAgyr3oS2Tx2R5NnfArOgX0ki3k8DrkkRqcbogIIC4a+ThNypnxoW4aw8Gdqiw+zlsIKEXF5sac
Pc9JTfmn+pbI5qteB8STlp2G5IvCT4wRfIkmvkdERmqn/h8H4uP0Ol3+R9JZLbluLWH4iVQlhlsz
0xjGvlGNB8TMevp8a6dOsnMqGbBlqVf33z940+RV7cOjDdH6IHMLHuydzAbo2YI/z3jKLHTcG2sa
7CMQPDIagOR+6SG/hMk/J461gsLhc3yjO3CmDlmcbbPB3Y53C1hXgNd9FV8Q5XxjDq2o4aw6Ap9l
RzwnGCYZKwm4IiqFDjnZ+ijKGV4trjeGG82GQTx6Q8v81+yOzG7fwFwsCAIsd3hHtJ7xQmx7RRwY
o7EXTP2rcGxDZnAVRDcWsqwSruOu/Mm8iUM7SzCYh9yln3Q9ttFHm1PlAowYXiFGfDP9QD1qSb7C
UAkZar/Dj4IwkuMA8ffsAGLxCS6ihfnG3+nJOc3eMYOjC87K4UawAY4BQsSD2OeQ7jEAvpgX/eJD
eqxn1Hd9D/A/EnjMJ+wgIp4FKFMuTO38FjDMmFB5lD18cMKhj+UdQFm1zDCwzG4hL2LkdO+nHZq3
RbkajuJWpjjvixGNqIJL3itFsccGYlK/a7p9c4pfZoDhJ1Z2MnoKYoowxXQw8uMHbvJjQoe5Ky7y
Xfps9HPhTCMPYpv0raizHjDH7L50bmkac64nS/RxTTgTWxPmeoBAsabv/pm09ki8iynULfpF9nz4
SaJBpO3Hv4JjGHdu2kjl7Hl7k+L9ie5DQAyC+zWCSNpLDmVvmDOW02KrwJ72EmjNLC/EaTM+ebzV
fsETqYfcUhNY+gwl9q9Lim21wUamVaGjM2VrQj6z4iiz9xq3iHuzdlxv1zhTkMFTIUaTTMQIB/uC
48RMTj03OHyHF6hg8GZIAx/iT/dXPbCPTR539CbBW33xbSw9GYbTz2FAZIIea+v8hL+s4yCeciAp
Pzipe3Nyfp7iYHuwPnzAb8ygisVovEpI90G64owezZ3fnjnvIFDzfdQQrP0AD2BYc/h70Z7XxaoQ
sGEop+4X8GRGGDRVw+LspKz31p1FYfzJuc9gfblnKyp+vQCr5NsdHPKQKX7U0lJAVz1+xKCZEFWg
rmy1q2BjPjmKtRMbOQDb9x8nTjdRqTr0EljWcVBfKo7a+skJASYaL/15fel2KsWpxn8qnEuzH/o7
ZAsAzS94Rbdo5iDmM3FSA8Vb3qRXOvkADv+TL0B/U7SDqLJBN+GR18w8GF7bjD3Dmbmip3Gl4+ew
5OtqyLyssYM/wYu4gOzSgpk3743awWJ732z9JecolJyejzbZMvYgr8DutV7AgaDs4I4wB8rkBEtA
C2iigYBCjBzQQpbb/sTHCkdH2sFK77Y4BTa7agcMNcHC/iLtfkh1n8rrg79RkX/futlNWlOIsJdi
nbmg7cN0g9yoGVFBh/qTAoFQhw5veudgJqpEvltbGkakF3hoH2rmRFR/3BgHWBVcVYnQFkQrENV/
xPnyw+0PhpEv8XffuhMyPGBEik0CZMU3AwNpDkCY/uQcIt3FsAgFi7rKMWgkPWojchb08084OQut
iFDrfHWoD70v4e4+EqdK7/5NSqXKDhxbZnK4sLD6rLEbt9ljHfAoRJwf3BGKLdnszEq0Oh/RLJ6P
c7qvFzE6dD+4SSWLP2SLwWRfLfeQpFSM3zmAkJTt2H7i+s4GL5rrf962n1ViXJjJ87c/g3e61s5L
vF5gFUvfjnCuhhVNjJEx+cCuxmQcdHbjR0GaCtxQRij40OhP5dUfGDrEJYy+0CaufrI5eTm4JcKu
Qoq7bL+R4vBp05A5O3UPF8L6wIu6m2EfDnaK1xDL3/ldxkKfrSg46XTNCt9+eZe3twG5/mu+wh/2
i+dx+67YMrM0mle8xIgIAZHrkhzAoxjFzbXHKiS6QJSNVv3a2Xa3cDFySeZQjoULLRjbRfyOEati
8T+StFZFNEnBH1ZsL0csMJJfQbaGzX+NDuq/hKngwhYK5h2MSLaCrEvZIjkBEgABrUFLw+vlBdcC
7HWx4md9gng6TM8MzB3GYewCCnSYPfFNE5BAvmekKWPfWG20q/b0EDB+tU//Jvbh3N/SNd2DPqBW
2HHngQx4R2ST63oBarlyN0DOUNcR8NxYa9LfQ24O97BSURfTpTDZEGfBFpdgYc7kT3v/SjacoKd8
tx0X9A7lTMEBc6PMyyVMzRmnMYglfI41nuRYzRI8h6cdg9jlDtcFiRbPdnSH8ksIKq0vV97GZleM
jvKfB9TONIKwm0cCLUQIlIVpyIy9P87wKC7F88T34GbA3vOOb9YZDpuObDSeRzRLFkV6TsVrsBmj
67WnwNn74NU/RqDpHbCC/ZIWxdbFb9TgLcGIWNUg4BFZLv2CyevY88BUc+4Ndtn+WsUrzsXbzsO7
w7sLvXl99VGMxhPcqc2ZtcetFutstBuLt/3H1D8vH+4z2OTQ4+3NP2MrRKzIPbQdfcai4CGAzv4N
9YWkjXHxgkz7JIGJVcyCuwslyAeuaFRDeRM/2bThO+IsQOqMxwAmBAI1Cbj0wco/oT/a7RWB4rEK
23FzE1mvz+IjSMvVxnycRu6bqGLajhFmAs6oeMIyrF3TGXMVUoKtu+ie3r5fVXvrwUabemC/Xlfv
5tJWvPCcWiZv+QJYQzh1wZLAhEbBTD41T2o+0Z8qbL1HBX8LreLNBYL/MN7l0Sd7wZq65kQy5qa4
yafY63yKjbu9hjtafAm80Jy8mrswGEc3whP7TSUQ+ag45R4E2wf2iqgM2IdEX8CymTXTvgNiX1la
0Ayi6OSEQFEi6Gvo4z/7Tw9dIOHA/hMyJJiqibpbWhAOQT4fK1paA5ajsEih97GUwe4exoMQ/coX
EWgUYQ3MMQNvm002ph8zNGSsH6oNJabHRQ4HX25dVJGbM0eFcJbiTFoXc+Y2TCT59PIpbDAOAdIh
2aN/yzZfDPPhgvMlltPq2VxiywIT2sbUn4yOOfZjGgJFZJIIX2p+GnuZFZFa0+15eHC36mQ0aOtS
qN0HwijYg3G+VOieKItLpIvzH4xeIHNVG5W/C55G766s1bN8d0QpmgFlMCgMZ+WIWB4G0OInX6bL
e/2Jv+GlAcYxaH9oScmoAikEG/eQTX6K5IUeFbg95UDda1e6n38rSJVFAWZcCmJNxFbU8+5AiAKh
R0izhN8Cdqt0ReZc+7HW7FSAeGANLc0bJSp4cAQv+QSjP1fbs2NEFaat8cgGoMX2BPXMDZ/CGQ0U
dU/YBqFIFz2+chILW5BaFGDjEw4eqknQSwRZiDGBXawd4yGDMGYdJw59xkWwAWeXfkOtCpf8HgXq
0V7aMqLn83jfIM1FdfsgAkiAgPycnNeBeFOwaVfFWz/QyeKTz7t86GIdnrDHAMDFuBeR/bv+hHSx
F2pG4wQURxuBjeJvi8XIY/whJgzFPQEfv0gjaZ8QLD6QrLJpuvi/3SNeWldJSEOxglyyf8JhQUFC
Zlxhu3IxeNmKYDgyJfh0h4E461JIlFy7FH4PNicc8JdiSykfn0CfMCdhgVDfAAEFPQNWzIUazrMn
xPtHfi2DfLGiC0aRC0BD74mYnMjNfOb/Bke6sAP244sc1ybZYt9S33SfDgK+3JY0EmZh7jI6n9lT
Wg5rfRtumpVFgBAHAMscrL6gSbLTpuOByMOKB4uAYMKcYpNHjCEawaoMkMSFfqBgWlBMv5kM/FNx
R/rG+fHPrwkCLFHB3o10NPuMuU+88DYn7Ny+erLziJA5coJiXZvdwL7X9clDESCiiOD1/mZnWFUr
i7MJnKLhgX8BPhFaZzyaW79l+7wc9tn0F+B4ak2dabDJlsw5eMdZk+A2AiJe4rd5gkJfZYwx01hF
FzCpbi6XuJv01VQic4uYp5AFRgCzBF3iNLuk13IdoulyhAVZ8+Vas4gFjSv0UrDfyTFr7jQZuHcc
0xj7qMxY+OvkAY7CaVBsSK+94gYCARk5DIqUwjkAjTC85taq+EuEDbzzga8xpMZWFDEqDgcnpHRO
LCibmNwy9NQLGO+UGkrKsMKqgrIAslKiRg0B28n1+l9BzIJDnGrZG3k0KkBwXdqabfagtX9yJ+Wk
B5p7+N/iYARXenp3fye/4O46O1Aa9UBXis+oNSEtnQ0RDE7ItNvgz4XzvP+EvyqeYwXwloFiPKoX
OLcfDBb0Iwn2o1gEMMeI7QsVL3kw3zCdWmx6cRIRlgBQxEB5hX4S3i5sBBoWbnRK7voPkIiNwSr/
BgpY4RDxxAD1WHLqchJQ48wZ+CVeqvgqRG/mLhp4HmdhgnDh37AtHZ/gpeqFoo0s18KNEj+PKztp
NqTIUo1/dqyMVNXbOoUkdGtHulIkf9HbhJbJlC9P034BoxbWtkNsM6pxqkMoCcoaf+F0AJDK1haY
lSefMsRfIEDIA1nuQQUZP2BrMnTwKP7ac/J3pLV9oTwB8gOwlYvubEEywHrZXsJx/ZfXuMQolriI
8nvGf0JoCnpoQPZB706rY7OF8PfYzYMwCj8Lf9kQI7lmkgze9ty+gM7fpOsKuvrFguBp4aONZR/l
AFCGfQu26asoQlsMXrpO96JOsEeA8E/dCKwzMskhxZlwhlYWuFn7oQiZdHXY7jA/MvdRHMeTtELO
/iPuEhbkTHoQz1hEPGkZU/fCfcEIhWwZ3JvZXfDz9W5nHxohckZcze7w3x3GwDhspZMkzFTxH2Kn
yu9klWIfKpYmP9R3Yw3v4gDARy2iEnJ5aVthObLhM641G5EfNv7Sj3twD2DlAvhcQ3bi9juBOQdv
/h3RdJ54/VhysPDndfJpQm7Bj6N4aOAea2DgffVmCFQo58ZV4VpUb3lLouIC7+YFc+BW+6sP7mTc
2HCZkoVzIhUA/JB7Hd+tozrr1lgrbz9kKKOQN+e34IRt0m+86egzRC8AuPtlv5wPXOLJepDxCxcb
LkQIU+URYdJP5ctPmdD7RCu6nGO01J/B5JOphfMOvhSWMmBwZNkTrAhqRYQcZloYrebHnjQ5cwqG
oi2MFYIDSllMMwKefBA2R0S/HugkbyJALF0nh/xEX7fA7ovQDMie2iP8SI+w0OfMKsseQvxTuVQz
jXZqneyqRYCzpvNmGdzXTD/BlsAyBX6DL3IZ6GDkPxZLvB6WKFRpsqr5E7fUf+s+NnTgaZidCjsL
kQ/I9PuFCR4GgEAvxgmpO9u5eX6DI8bygFuO3B5QvhObW1Y9CVCfSwMLQAcxb978JnvlkE2NrYOe
ZkZ6OhRLuJQ9261AOOjRxOTfzHc0FwzN4wk6gGGCbNtMXwsxFtOnUqq49b5JKxDMYMGAFfZ8Fhcm
5vf7kxh4Qr4QOfdFVoeIUjI4n6JLcRcEZHgCC7zAJinw2tcXjCXxK1mecdJZa+5cnaTUysI8GzcD
Y0pDAmkBsgQzCtMTBK10ZV6oi5zV3OHM8voBIRFgPQGxgAAQtUo4BGJnwRIn4yJxu0s7mhYQHxMO
FmhAx/5a08RyCM4A9zW1GG4RXyfWGbjJnuAQ7EBq0r3/ouN9ak9WxfMEy+D0JmyhDZpJkH1qEqQE
7SeDaq1GmEU4K4NCh8gZvhakGNT0PbcXgE7JTjDhhDiK7RSY7AMOFutu+NJwmOJNv+yuw66iO59Y
pNdyED7bl/Wl0h1wACLtKnfOsJAckdAuhiX9QlyHSCjy6zmBgR/aJ7cOR+BMHNPukjwPdZYdOE3B
3EdMZMcdWDDL4JV3dg45XdoElH+V7KMNk81Wvo8QLKGo8NsZ1oXZSP1ZQRgBgyUIF9EnnIlgUvzN
IFD6OxCyXpRjKiAdFlWc5EYsw5I/tlwUNXWYoTiiprOkx5DDCJgKTawMTnw4nIvGyb0QUXAAQeLQ
w1b7oOMZtFYP9HNiwRRuYc5V/Y6rxBXjL7QwtGE9Q6r+YCFGcVNOjAuU4AZjOMxX8NO78NGGXPVT
FO8xkuETBaIDswNv5B5gaWYIxh7cJQhtNo8MX80BQJGFSiKxcA7nhLFgdoG9xbZuWVLNca6c5vuU
aK2VRRgbYjO+TF6wykYH0Ouzzr7ibCEFd34IkhwaYJWs4WxHb8jtYgglAbY8FMLwhuk4m76rWP/A
qKPuXvIGagLExBCSDEQF/junPFYuzQI/HOgwfoIBgnvjqVBf9JSudoQ2RQ3mOmjP9qyn65KGkCkg
6+9WV9Ch7GS73dDzoCT54I6ywDnd5i+So7k7uIha/E8de8DGnnBKS0F6AKz1nYsS42gty0y08d7U
eihj+76oafwFfes3AU6xnYei0aXH5lckjbhV8ICU7VxNsekze9DOzFaWpk5B0nRtHifZyXVonssS
s9k2XrsWlhbREBz6qF9HkTMxkn7q2HIxaSt9qxvyABMEUpKFBX9rLlo/2YRyddPtcS7FzbEkz5Kl
ttt364BbZ6x+fXUblME0lMNFNY77lOlHTYdL1ZksuRPpbAS3qvpOTJ2d/UGxorVUpYcWOCaSbZIW
nHncssmWw3lFakRpsu78bSSbTAvudKvemkDz7YjoDbl2zweR5Uhba1IqvRYJZ2l8O3l09SHNVWH0
7as1wkIdKM1JLkkULV2joDE1ynPmyLtG6pkulUrZ8EwKmRIWddLBSQixGo+aRk+qeL/K0PzV3rBt
EV3BjfTc/hGr1TpM6LDCY+BacCFLZ5tbJrCVsXe1Yidnr1zKNmUA4IG/R5nbbC4RzGyThgAoBo9g
PKeVuKcTvCixCe8JonU16KSJ8ihCumlVhYGFUWPF4aHjezvIZzM7BQS+1mzZMnsiB83FbJNdUO/s
keNJC3iSHR6kOmXg8qNpIW1NA3qGAk4Hm8aPWrhu1Wwwx1lP+GECbIZNrpq664D6aHGOBk8lC7dc
dLUDvTcMYVbhtujzAQq6sZ96roe0gqABWAyuPWlTTLo07FCdWRAk+6Y0F+J3hylRNN0ilH4zmS68
Zr/iLjIXSk+OlPJhZycf//PvqhMZ6j5m+ngqw0DyAjCGzLs5ZrjSm3ifSM5cMqAUjItOBXC7uyjN
QSfwZ4irR6ngxGk1L1mGyKahtnPogYpiknndvuNZrmOUqt3NiexP8cx0eAH1wVdZSKu0WjlDOg8C
KCHaOLNrUmrT+BBbw6T+9MfyEktE4XTeLKuAdTrsmisAuAATsn44SiqyGLv97kmni5wcZ5mx8ABx
mpYF9oeWpDrbaGmqFsvWVBeWDuBjkwXeMEr5s64jjq1hDWjmi5AnRdwDcbvTBwpVhUOy2c68kISz
UV8FcfPsXZNvr9pDE0q7urbZYjkrVQnipVxjrW2FRx+HLSXS3lqpIEtR+p3v6sCAlcdeQ/GmusGt
48XvrsQfozTLQ5ARlNFIBZ2Cv3KTmD04J51vNt3SdnjXeknYhOQsgy64GlrwWybWdMjVs11jlZ2Y
waX2WQWW1ckuWVMQIpCGyVEntMRJu5dlYnauehDKIzwx220tjDKLt8twGFb9LKUVDbHcYC7Wk1nH
Y1vlLEG3z1yFS2v96rrDNXvKLXv08aNNILzpZ8PeRtHCzmcwgQKypoe1H+0Uk2F5OKj0ym5Ga5Fu
nAqoKNS/0bp52LUFR/ZI9og/2Qk7M5jW/AC/Xtj6j2Vuo2vkrFIYaTGbbR0EMyYf4C83vgMaXJon
q/5s641NapN9w4AkBMC0vgCUNffSez/c1FK7R1Sp464f/PT+Wko2o7axiIkgmYKbkf+XDR9mj66P
6acbH7wBIyJq6pD3t0w+8Kt5V1K3dpOFQRw1pwFr4HFu/HUm+VG60G/CkMiSc6HdfI8DHVirvSXx
2oTYw9ovC1etak4d0BAcLrB4zIWV5tzSCTQaO9rEZYvx3HCoonXRvH22oxwj5tzXDlr5mYY3Sq6q
7jHoN5XNAJpR7BR1kWLYZB870C0HLrhRrAf1aqg7HnTDuQ3Wp4+NF8iPPjeUe16RdTYy4NKpym+I
CdS8SvtqxDjdzFqoIJQ3+9wFT5N0qGRRZQj9dhA9662ebfj6If8YT5n19EFRZNxKgZrNzyT74aLz
kYU2+/R9nN90bLGt65kBP9zo0QcfeaOhXLNxGuOnnJJioerXIV5X5ZfZfIvjw6xpmCNW0sLtSadj
L9kS4c1SsjxqH6X953moi7e0OFGOSSn+s1Aft52YEwMW4v0mje66tS+xJ2BhxXRtr538J8RQyqfD
wfEvhlLDtzBCpeOyVf9aNqFsDvkQVEq2KNFQ6vhRcvst2b88RfzMKpiP3pl7wiXPS9ko2Zaf73cY
UHykQE7NKcEuKlzSCAQKxhTqkQ+Ce6D1PixekPrhdiFtLyfwhs1qMbzGahWX6wZUuv/lLozqdwqB
1Ax+I/demSecAJRb2v1q/rOtliE5ycMy9+6hvwu6J39GGZKFRfdvPdJ6Oqfi0WzuDkI2W5PF1VJx
cTRmMPA417klBdUGnYy+Fe+wcx9c8ECC9XoIhmtb71P/EEbHoFul1nPMSOvlR0OEecrVbwHfKexg
eRQMmti50vza476C5DGsTHcnq0zcy9aZJ/na0A6le6FqBgC+/rHLeuFXEjgHm4+aYB93ywfGYzNy
rMXqNa8vBfbsBeHn+Ixic8r4fe7NU1SyNZYXvAluVlVdBPlW7mYSVH6AAp2bI1BXmfewsrVv7p3o
FuZPX7s02beqnqOAydiIGL51GZQoPnOjoq1GcY4uidlVU08l9EFv3HAGG9kqNG1+8sTMdn30pWtX
V62XjoqNgV+vSpsHPjGvoslKlBF2Cuzk2noUTfRdUx6Vr0Ffp/XLyS9xAatpq+MtUnC4z6lzY7gM
yoeq3XhYKEAAaNq44BGm/rH45r1RAJTsKaqglZ9Vc5sCEcKygqFfzKiE8rhE7SAuX3kgOGr40v/g
q6PtYfhCWVKHB0M/qV0qCkuZLqythF4g+grg3zqSM03UBE9itoYesT7yZ6stJF6T+lGrOyx0EUlT
M2KPGCydEDLsBfR1a+4gJqTFnqmYw90dV/Q4engqQRwBIUBVQrKF1018ahGpFh6WI90y6zTo6hp7
dZ6YZh3cGyZrP3+a400Jzc3g/PrUmB4mn9zp26QItrER3/rOwxqTJg91mKhsanfliEm7dhbCXBR/
Nwoy69SSn3KavBw7/okaslEGd9zluQz8hpFxoOzrtOOIDMtTWmr4NuXxwZM8elT/s7djKneE3KJp
rb1E/Q3MdJ4GTFHwv013eKsBmsgW+T40AQuQvnReGv2ZiaZS7Vr8LUzuHoTIroH2uJmVHJOR+2cA
SvTuLGtqkJyQwL3S+OxiIB1SA5wxYsY0pGlepSOtaYPXD3YHUXQd0mIja+1XXdjLpOQxVWHVQTQv
DbK4pX4iOViK9T9KhNP7iIzEx36l/S2ak+gaDZX2tVdYHrGcck3OMo4IifltsCeB8dI4t7ljPMVF
G9Mi1FIuLV2ywfuIm26W0UmOGCrY3PGNA5hnoy7zAXEBKsp67ozBzunbg010UY2P7LCzol8ppGMy
4boXHbokppVCmxcWBx5Tm97yz3xOWz3ae4vrV2DehTM4F6aS4JmbsGjGiPUGv09OlaWhxM+M21rr
TnigaebIW8RkMEkAWcJAwhShRnqOYA9VN5mXdXKvWBbbdgIwfUhHWMLeb13fTFC1/LNBBRVnT/Ge
5K3O9o7lV97qk45VaNgc0gDpU8Z5kRFSEVriARGXIbC+A4DxroOr0WI+yrOQgbcpwQ+N0VyRsVBX
EN658UE8OFLQHW3p7iA3KQt/48EhjnRshhN+p4S2GV5j5dCUelTFjyK+8FlP+PqAMy2Ri7li9RNV
olMlSoIPr+0BrfOl7FFGfwpD5uYct21xLXjVSgUQEJydNmQtjjoLtk9M5XO1jReC/nFtpezRNt5a
sgJa6GIXIsXJha6EZWiD5giuE0/8WgVLzhw2f5ZwWSHqxM/WsVcedJ/thVxRp3zSrfxoO1B+RGsS
DCyxW0bJHHPXxDn4Ub9K240LWCZmml7hbI7ClemP0yYQHCVeDQqlpCCYXTHpTLnOWl3AXZbOSSy9
Ws/FLw8/Akqs0fcfhar+afSLVsy+z8tn4vcU0IoLCmZ7yzEz6otwQcmri89EPjtuQIJIBfuLTa8q
TX2J4cWUF/4AwBFmOkx26dEONALdmG9N196kWr7CqL7K4otbqTcjZ5vsJAA/6kdEoRWPlJfCgkY3
JnOROdDLCGaVyS6+t2kiavfWOz3IhIqd1VnL4Iem3sqsq/1AUBMtM7YUeMD5GjFM8k5rCoA7IGol
wCbOQT9so2uUrWcr+eC/I5XAyyeZHj+SUT3mMNldnkVd1vZewOYwULmtvQQsxNWwyTPkd7kf/Feu
4g2cEJySXOSAxZjFhibDXoWLrPkmNSGFIVI6i8qzqWr51FJnI/sskxfiNrXJbaJ/tQ55qFF7sEpY
DhoW+jUPGemN4Aa1iw1hVc5S1VrKvKmawcWpE2eCVCrI6gOS/DYfYFqCmaquieckSpuwu8o0L4bb
Htsq9OA0plhS6WQVeeHbCQtIQ345V6XhrvXMS5ohfTgyD27n40yEq4pQuIw3ychXMo9ASi4HM1EA
ozcHCIh1bJMMMCUHmTRWDuATcDGKaJZ5UwdBAgMAEQI8ragjI1x0Sjzw7f42piwbIlXZqn2+Lyng
rUlsWjlOX7HvH33erf0rpsfO5jnOqkXKBqmuP1NuJE5OffSWinfPMpsunR06+rKWzjiyPh29X9Qg
2q5gxLsfvFLKCIoBWo8Y28E6/evRaQZWsexylrJ2vxmqOMJYpr0mDVIqPlqV50kZbPrECsBKgCyN
FTEXVtVPbg7oCHoIQBwmS8DN0vWwV8vsm6MyuzeaytBTI8EZEiwS7Pfo2GsP3oVZon7ozrEEapMg
oweASH0S0wL1x1Zxpl523V0vlnrLwRkqez9zviwNGk4i07fSO7QxPhLq1jDAqHvr0ftMrQNm70Qf
AKK5HaFjiA5al5UcYIviYlaja9w78y7D/6KT30xrA1okvUgfZTFtCMw28f9a26G2Vfzq7PKLuyo5
R9QbAJiLk+gERGBw1n0qpFG7vGwpxENWYkhyOBbJTSv4d934HUdw8FLoGJCCEvBBc3gHAfSIvJlT
iXmfEk+tEnDblNy+SnUrARbo4hsrWXTGuPF7G1s7jHxYEOuj9hlYjFH5QXMO0nCMsmOQHd3hkMt7
Ndw19UZidWosZPXkQha0UJtxWjZqv29jzAjzbuWaMNBy2K5/dgxnrqZrIlGjGb8bi/BoBCl+PrMs
ItEp7xyJQ/URoSegURXYWGBQZTmOPLR7RCaqycat7hgJ9vY6aUvmiBHfeHuhSGfNl+ZNTRsxnhVO
JQ4BJVA2qoGSHtkrxzW1SXPLa6m5H2HuLqvWgRoZfjY1YzY3Sd8kPBwk2tYVAoR1R7xhzqw1BtLc
kkgX+0urDbO00ZL5sXWbtXdWsNsYjwhv4j9QIByfVlJ/SCtv2sUclnqwVJgRwoxYK4tH2DXAkMnd
Yyds0gQ5SYN6++QrdyBJfxzXgYHBU0QyFhkZ6ApJ6svtc62400JNFw3X0lWGZQzUE9ArqCECNO3c
qN1uoPVXjJ/BJdKFgIY6esn1bdRFHdr27O2qgW1GG+8tTts20C9mpqwNjoymPSjBOeqh+Krb3mVp
YjDR9C9ZW+bUDo5SV73WWLdKYQqljINKh1rOQSXb6oJ+VB8ghCuM4cW65DvNDdWh5SkvO5gTp9Al
dwFUS5zTJhlbSXji4eh8C80CqxXL2qVytex87EYq6VKq0N2Q18SF+uE/baDuugiWkHh3wSgaSgYh
J6rAk8z9wMMtPoYArYyJAOdSMpmJn5lHzcwgw7FFM9Vgm6TV8h63u0hniU+nIjXJKgMwSzSJpIZE
q06OAjEbgKmgx2gj3p+aL6shmmkMaFBjMwUjCSaAKgq/QwO+8Ll2Zz1dLN2sFhKjm5bHukYPdNeq
7hpmLIgrl/wHD5VKmV5TRUaG3Klbx5PmvV5uQNk1yf9V7PGSm84ia+x7VNWbsW+ng2T+JlZ9DQOV
pA8slNT8bOXVSteMje8LvK5W06lSHat6hFGGB4A/gvUPqf5EDl/VTrnXmvq3ju+eOk1a1LTxSiqC
iTM0M5pGlUSZTt8lDpCq8fDLl9z8xTVUKBrvDvVgCK1avEqVJJtRl/YCtqs66xIAsau8adKQXH1Y
oDd2O0o9T6Xo7GvJ3BpyObc5SeSGtVa0tzt1gh2dXBCGVeO1wyzv4NnXjAOu2o8heowJLWP1G1nQ
wR1OgOFYx/KmldtZPGxNbihFPthBMOMfjQlD3TJp+jZl38//nYhBi2x4arfwqdSK0vr9r22GSi4+
81InSL7Pp6FqzMRoVnT4JvXo8bVN1Li7XqN0hzhx9Cm2/D66mLJZlZnyjXpLk5Aitik85vjgsoeB
xNFGnI1I7bD+aAkyRe/0Dy7hJWpSsdAG3pUcbmyxzWHlbBe01Ua2EV2GShuU6v5caVf0HmLA5pKI
alK6sJrRV/lKvwoR0CbEdAPB1FYJMDL38SYJ+7evql9jGK8T+eV4hEhW9opZYO4b8Y+YVyLL4z4o
N6ZokORB/sx1NcBqFgTK9ddaw4hrgiTr2bdS9hs143kBTfE6EGmPHbjECcwzttCcd+TqE8AqqQkv
eYuENlCWrb10q8uAoHGQlSP6NoigR91C3gn2qFr5LY+Nneh4TAz6GsUF8HHwH0QiF7rDSTGLU6sr
jNXav9Nebt+ydZdIjC21dpW1zk5PYNvHkFj5TAswfhvTr6Zjd6N7FzWA50JjNuLfrVccZXx6md4u
Q+vP5mSTrPIYde7Mu+hMMFUVnd/6b/wsk+hVSRYc5bZ5a630iM2ox4hMwrUhLCYF4KoTpayqc/86
KMhBPWmEDBgMSDkL41yHXTZnUnYnec5SqMe4lSeh6hQgUCpVmD3jyjhkqvNOelx7LBdihiwZyCiN
Zu27aTGjp008QRc4BwXKRc+ea5U0tWqwJg95FiQUKnCWw+4E+ByRO+UZchMOI53hJWRjOX6r1q2g
jWPMndldtQ1M9RJ2qN9NCUsdbHV1fV8WvLrKRT/MJxWOGXn2fXGtZNaRvrRt9C+jv3KTiWtlPCQ5
ZicyfHbNsHLk8lwF4zvLy2lpMiakMd0e8JpNRmg9L10U2ASvD1jBV99F+KdHyXLgVk0Zi32rJdOd
6Es3XopS6SuHEC6GAKVizjUlTZeOqU/jyDobfvWbVfqHxhhuIwxSA/Wv1NnBj8EqK2S46I2/KksP
rlcvoRRBhhFF3PlqtK0SVhCalc6N7jOJIEQZznhX1fE71SqfkixvJUmNJpnmIyiHCKwEt5rU0eoQ
ODQwdkmMSvrwxiiaSqEJCyYgbdkgJlqdBR3JH2G7i9jmBKp/rXxl3SgZ3j0eCe7ITSTzJ5LDUMik
0kHF7jjmlcqVvXCGYKlq8XX0u5vhZuGiScIPzTQ/XN/bKdlw8NsKaVUJVTdTQqKTMCOoypdphcUs
jzFQU8EF9SCZVV23MHyCwzsjfGbBfmwtfLtb+aNQtGJaW7nwxdYSa5G3ZBSlHfXDqNiFl3hA9aex
xfwDpFULqpUnkeHyH03nsVw5rgTRL2IEPYGtrvdOfsOQ1BI9CXrz9e9wIt5mJnpGLenSAIWqzJPM
CbuW/n0SlvuyD91FNSiCK0axrbJPQxdq6yLQqQm8GhSQaIZxC6uaqj32+oCuvxFoO7/FzaLCgxOE
D11TxyaYEEaE7KBlOq7HyEI5QMhRE+ftmvnCrpJutVFRd+1ySzyNnbx1OUlraY17oMRfUg85tRtN
nKHLD4Ex6Q9pN5+1Mx4i2dwDS/RriqiLnTdHP9amJbGxQa79mpr2PL3HYieYkfGvvNkbjMaw6GuP
MdnzX/T//5M/FpxP+E+q2adiN/8BSoDMY7TxNm+pE6AHlzB9zb2ROc7eMTrz4fkpDXzVnot4HpJ2
HNer5mfIOHnpOVJhLSKOM85aH2ptcdSdQxIzLw4UZZVVOVTOtD9s5d6p4uxFht/OnTZBV2ymunSJ
EXKGpwFnlml/+SaS3jZ+xyIUgWpL8xcNHWxIC1Bsc4PgWtLsikFf9ooflfW7nrmjg/yk0JFDCtgO
EQf7YVyLND05PkSL0Vkn/Tg+dY5vLyqFTK2X1xb5XpmBGHZ5KfL+LYwTkDo+FsmQNlJEOZnr2imw
zOfeh1RglfkfC/vaszjJyxKxV83BpEi+OOa0iXvXAnlWZsoPd54zNT6LoRiWhsBSUZoACSLOncVv
X9Ey1EN7K1x56mvQIcqvbc6o2ESRLLJIXzxCCfkeJi1kjrCZrvZqgsbc6+lOOf51NPWdoaiH1FCe
C3uqQeuGSFHdhR1xFi0YIc4LidW9qtRk/GTDnua4Uif6b5fqK5lRTbYJK7eiMhzLj14bPlJZ/mgW
8K4JznROXV7UfP+6+HSL+hSVY4HdrvjXN9GqmABXSESbGv5mhx02TlmEJsZTvmMuXSGudpl9piky
wfpdk8Z5iqEXDijDFHP5VjVHqefPoZ3A46yXEnCW4oO26FqzbKeZ6OUtaG0u+t1ISQZrhA6k3tZO
Imfpxupaq+7guu5RG4xFjpSjMdZ2VB/Gji2migVsxooJRvhuFvqvPn6OCntHz9xZ67ZlxIvrD9Qf
1toeODPxCyyavthnokY4oL3I3D+kHoN5H2RHjq0qM3e6pdZtXWwq0d6KPqFz3j08VSU7eMcWt3ao
qN+cgXC2nmvsMLt1VfLVTNFbprFHtSGcsEDdJit49PMy0EX1l52zH2nu0Vev8WTReAxOvjsf0WlB
8GgUH7n37eTx1e4hKHNVOml8+xO984H6WZdz8emt6i69q7oTT6Y+MptMz3WE3UbQZ+/kxdWG4Kmv
2meDkWCUjPfIBcnRnkTlbjJfX9sdzlw3xawaGRx1DPvK4+0pwn/HBGJeTA8ovoWT+60LYgONjRd/
xlVDIZczNNB9nDBWqV00qJVl2Nx4ztHqhtmGbvaOp8Ku6f7ZFsfiIr53RUZrMSDJkzNxNiMTPe17
SMy10/fPGuuydMQqE7iGeBkDQ/64fGpfL15aWey6qNQX0qABH+nAsMb82va81MH40ab2z3x92JXO
GeKDJO6pw8qfpmhpRGfoaMW0KQN1ZXZ9THP4O0Z+D0cofqG+gX9I692LbjoWqjo7NpZ/cGW5qSJY
ccr3MaER69twAgxSkzYGV0Co7KiDkq0leZKJullgIfOs2CcT8wuvvsXK/vNRoZkJvPI6dW6ZjtTH
dCKLsso/2tb47EB7NehPIUhTvv4soiHZqOTTrHxObqmB0oJAntFDg9FqF+G1O5FEFKEV3jRe26zi
CZ//blz1O2EZF8iPg1O8N2X1PfUYbGTMKKEJh0PCoylkB8dPvNdCbitlIoKIrPfa157rBCEXa0we
g8oUwaWix5HoaqlCufJLeQuK/tOS8tmz4UoEtriaE2QazWDVi18CfzrPT7JdMR80tCd/cIF9s0qk
8dxhkwBth22XNcbTMIjfpFVoVJTDA8j67KxaEV1s5Z2LNHgJNUr+dpwvbo7aMy8+htT7TsthH3Fz
RcsNVf2fcA+WwPyf6u4qt7OThvowcEKMu5zGhL127G8ZcmpxvjVR4L0MMZOZ4hF782JGf05zm0XA
1Sgqx1yUyfghU1S3GZJymoN3oDLMCeZRUfzBnrY3DBD8krMuKqWCTOvpFFXy0voF2LWVMItb3yD/
c3rOKUo9oq558QYT8Fdn7RtJYgEJ2JFGo9Ivy2HRdRY9QprxLpQSr/skaKMrMUxDzxd/ngV/h669
Jzn2ozqpDRojWsk0RFSkAejWOXLnBzAhaTenBW3WZFPZR4NSsoskmL1UvthIryloV1POTqBNiD95
4VK9/OCWd4siSl5pl3y2lr6rbFTyhr02nVk80F2SgKZTMBw0r3vNRgoF1iDXVEd6mQ5aMd2MLkIm
b2PQofQi6c3TTkPDFhfY3TbMA/gvo3lN2Kui2FiNviTsoIdXUhmwVxHRm7ZNSkcCYab8zJzyrY/K
azWi+wm0EvglCDy2qvxJufmm9/p1Ln2Uke6Kcy9kJQ6aVVpwnlkFCWSUAg2zwTs7hGxIw1/JApqH
P6UpH045fsnGQLRhPJO1jVTQ2mSinI2wNP9HbQCKlHlvlqRBmCfRbzfqF7M1yDUEWdStfLPmfQs4
X7Nxs0Kjne7G4lkxQPBbExd9MxL9OuxqZGoihyhX284VnaLJjGVqk0sCTzpJOMWS0WcyB9NbZrtE
GTAUuicGyt8G7mEXnezSXQ6d5lMUiXs5TFikk0Uy4Gypc5u+n/xVFQO/CcEJvOJaOF9T2CB1dHAb
BBxBe25qiJ6ql+FnD/pJjRAVC4+pQsTonXQf0bSv9NFy5sOPJGDAJgPzy65tNJFY5MrwbDKufMoz
04SUv/Kssd106P8SRqTdOF2DAEX5f7+4rs6yKGnToSskdSnOMB6PJGu77rbTf9GdjAkDTc1EmVFi
fjHqiDAPqq6I96sry6VWGG9VLY5TrW+0DJlmZS+NqN40VrLRVExeiDNsR9dcKNN872rv4UwVhy+H
KpJjW5C/W5qBYJSJXj1Zm0aaO0ve+5CJvrkMhujhxvLm++hIG36BHp6BTOCYp6CxbPMvbz56UAfM
drYxoCg2JArqfleF8Z8zZR+RbkNwx7fu/Js0Y51Z47esxL3o2x9OAQsDR0ca8BqFLs2lUjwGo72O
CQpnP2t/C25hpqUbS5r/gphZSYEFFJHiTyGH11BCeVT+No3p4s7WzonKO4lSaCrdvhz1ZWq4HFSN
nSzDVdXSq+Tkg8gq/p50mJj1Ma28fWG64D+mH6YaL35JGZHWyP30EPEVgu6mwotBdChnu4WZMLzK
lPgbGiAwPH4cpJccF49d63zIhFfCtzCfH1yTcqcAD0HhOenUxZyqyVE2V1oyd4/9YjuglWvnXkr8
CHy6K03Ek2PTgeMY2nwI69SF6dJ0nUXmEh1E5hh7PaSRkhUwovcwUejM2lDx23KGjgndMJgwtuG5
14qdLHw4cSjRjO4DPQ9qmlYw2tL2/i2IudkCU6JZ8KGYnytYjNbczg0WDWRHKHvzN/Row7UsjFYK
ZwhtftOVBF98oWMK8n9MtzZxQ1eX/1EU0FnNnA4xrZTstxTBIinJgoGTFiNGp5j1Ddi0YHC1W2xM
SyOulxP3iekgvFpy5JEfWJ4NQZas7slYTNW7HW9Va24OvFmwCSJM+PANY7x9NFWNMaF71q76Nt5J
8w8ovMUctm1e+IFBz9fzUSQLtuhhZRvNnark7Ab1IcjnnaMF7oR+kiphzCjY35WOI774qcVbYlQL
5GyXEbGqhomyYo4eo8asmbdq2UcqLnK4cnR/SviLlKj0Fe2n4M2iva8BtI/NeVQ+rLMseipKJiJH
N6BlyKev678pZnf8DarvRmIZwLRZNyZJa5gASFk3+DL2Urf4rUJ8kogMI0rEkj3Zp/82X3YTjRb9
nCXbbU9bLprzkvlG811pqc1ztPBFhy4O31LBjy/ZfBTmTw0N4TRpJ1rnwXTqnfdQMHfJGSkAg2ih
bCuzWYm4Z5CtL6zE3M13hqIBN09o451qfgN+zQQbcp7VS2XUNCExeXPkG7P6QSHoJxSZsmofYTZs
+4hILjYWOsaitVbxsxXIFahnOg6yri+pM62LmpiO+cmNI/AwqHeYSfgOw4lxyrfRK3dmOagRJGA7
AKnAfDS/sWVbPcx5XOFkPjfQpRBtepi5mBVb4qFcBGVKY3raJW8NRzSAGQW+V/KX8tzC42gSlm5m
+SOrmfoA8ZLhCw3hnWZ7m5IvKjztuSrj02DwYZtXK2r3wQSETvnvKtcPDgYOzwb6YY24OTkZeR76
KtXor1V4T4N0z2T97IN8d2W38YP+sxTJVuPGurX8Hpzu7hjtJp6o45KsWxn1Rw7TqQmrnc2JoSrs
P1qamyzf+H2wpx4NSnpxmm7zxiXGW246u9bRH8F8KhuCh+CQ2IPeGD0aMbz8ZTity4T6rRjoa6Kf
Qnpyq7AGkNfE0toP4s1IZm1c+2XOeX/AO22jeLW1pH+al3SDkXRjEj1FVri+maR9bHIT3+Ckw8vB
i91SKEG5UvF1qMi2s0z8iz6OB0vu0yQ5mAUBNR5NBJmlP+QxIHVmHR/zU9TxVGeY8+cwp/y5z937
/E0mi+uYU2jD1On5feYtT6dslxZhbHnLFIGmCSmzuM8TmKejHp6Tstm7w0ShBhpF062FAgvlmOm3
30bblN5AUeSEDuly19YoTUKFzgknQYWo1POj6L+PMnLFZsmC7V7LQe1bMqCUXQfb7l2GDKXnK0W1
81Pm1aP3sWLzG4w27vo8/oC/FnpMonzEMQHMuszArxzoj9qbHo26iQmOu5zg49QsLYmWrUU3Hlhq
/VlrSHNyOxjdi22yQnEbijY6WGW5VgK1dFhpyHHYHrXWOE5pcclMZ+2DVcxoUQhZ4+OoEKE75QoY
WOE15mbukyq9u2pcAeHWqKV6TnlRv6lD9kPPZkIHo9SbzmXTc4sc+G9UtplXnNMsfUC5Nav4uy6j
lYG90I+q9wast9HAC88s/6zRUp9CYnoTL9E3he0sqCIrkRNarjg0OnH1OjDSU8FmKKYdLTRS9Kby
g7bMyahZhXrzYnBimUv63GNexlMeKv2DFV8nVsNCQpNP01PtWG+lUdxGmggy/wgGUpJ8sOZR+xX6
5rUYsHmlDLR8kR0xitXJa1Ac4pQk3Cg9myFNbqyhdGmf0SC9KuvX69u91XfGIkyQctNVTrPxXCA1
NllP6paOVyCa54yf5pv4WDOembKF1ydbSLcx4MbG+Y2m7Mi0if5W5my8jtN/OhqL91hmb30N3dRo
vEsX+jilHlWTfphhCJDTYH3tXip8q/3YvLRtxxmJmPj5fZi9KRLcFck+SaoOXlZ/RT3sCl1/rnts
jAZ9PcExqAzKDqV8t+QGp7J6djoqvzYTAMk479smjKiwuroxL0kz6fkio33gwX7UGP8vWisAvGN0
9OrQU6qEGzd2PAZhX55STt9TxDmmd1YRzXy3U19VPk+BOlqERaReZtAOknjaBPYpYvQ+Tc62B/0s
m5YB5IQ7p3PT7zENr3HogTdBgM+aqv/OOgx7n2odusKAfaYOGLlwzqtsBlpmOr6aSOcb7yU0C0J2
EpCBIEnNTv44CfLCelJvcmRhL6edqdg4Msf8yNMGJ/lER9PXRthClARwL0Vz0dlpijhkjIk/gO5k
YAR7NWvFG1B0sXWTOUbEHBxLm110zT83Ohwx3ElQJEP26KyHBxile7/KDmmn3CdBfOBQ5avE49XO
EA9xCEgXggC3VmcUZkeMxN9lx9xjinCRDzk2pwrduUz7XVJ3u9j6Z6qJ/vCErdnpMA4ZzapPBNtS
YNIxcutTjZZesOxHQ04lAUwwdTigtUJ8FAqxGK8RU6FtpVEojInq8PjKv1SC6W8Ud80hqWmEDzXA
rWWfSQS4rkbflkJ+ydrZOogd6RqSJi5fmMFCUhqtK4/9X1+qOSGGrTEqof1YBv40d+AeYErLs0s6
IpOTOAyFJAzKuM81ZJ6LbWMJhEHmxnFsSisbBojvnZsKkWAisodu9fY8TfxLAhQEHhZGCrEojdBL
JS/duqv9Av3+3Bastk2jiPWmJfE0SpRt8FKd8lOivnSZIo5a8F4Y4alry49Of43Nzlp4rvzzpgFX
ECoTMaxECJIuDEemFfa10ja+4Z8qqwR4TAWt5puZ3DDnBUV95mjHEwD602+xVtXFd+p/tvacfNGZ
r4jp7pXy+JnFnDJWf4RmeYujfAP4xVLte2jMbjJBoWmgf811ehoNb2vONhdJZK0FuCZ2pyEV98rF
Syis56AbN4Rsy8Y+jW73N5g0riegYfOSbnS3ik05SwMIYfqmpaoePEl6b4B0DQ2B1y4jju6+F7+a
I9gdk+NwG9YHqcBDT/Vu1FcD+RMhz1KYt392WpOAhosis/cB+1SDK7jgDJUM4clODBYTqmw3+tdx
mJnQydatuwuppr0qvpf01+g4ETNm5EtJLRnvOtO/5uGwTe2JWZb8a5hlNSh+DapNV29xT9DlCMvy
w9biZVLRAvdKCv4sOdk1IkS9rAog8vaFrgpvh1YDT6YHNalx0TnOm2jsfyNii9ECCekgHGDPxhKy
Za+9FUhfrACMlifOmWYu8zF/qaVxb8X0U9TaiwtbFA9GbaWfkT+dypznF6S0xmk/EaTdKrGcr8X8
704bj6LokO6Rfut99RmMHl7ZDI+gl7qPEOyF7/m/zuhC/E+v87gUddRrl8Cx06K1m/+wm62ysFlq
OVbKn7io9r4FpJ4ua94Ej2F6D0H7tgMZNziLAshrZf6cIDR0fcaCVgatqO5XA1uuQlepNcGGZjdo
lZI8JJSDCHLzNr10HFvHCgZDZG3c2Hk3jJqOVrrsO0CZwq8OHjCWbswXERuAUQffAYVrTqh47X6Y
pgfbTx2SEshd8h5rgGwCb2PY3YqZKkOlYWu7NumisFGikGas2BZafcjG6i/j3YyEWI65tcq05DQm
7g2d8N1ypk2Kk09DMy6ohgas3zXHW9XptFAHQmqEzTbiwubU22vZSYaE2SXnlc6rbI1+E6KRp51H
7+GGKWe+TOAxwHud+1u8jq6055Ae2j3M89fGaDy7L7ZMfkWCwj/nbdN1kgb5gFxNfUI9L7z80TfU
cS3uZ+MtUdbLkCZIqg3jOnYIZ8wLw42dIeyjZ1sTEqRhZdvFKdT2acHQ37ZNdLKs2DobJoLnlUKU
GOkvSeq/dwIRapIQLwxyIMnUmlHMU2lpZ8bVa0PHmennX3IongeNEKHJf0YKvet8jJJJ+FZnglQy
9YGQ+SoEhhZcVRglvcY72BY0GWzNfqv2ncXst3XaS9kRQO3D5u66mTGCLrfwyMBDYaWRVcXeFOOn
b432pyGwC6J2XdISM+jnA+vm0f1VfftIErUOXZSfEXhw3a/apWD0koRkIknMk5yA+wQ7gTldh8Fd
MX0LUDt6SydjeOnpJ7/vHj0frZHt2lTFPz+zVjpNVXYkASs+GkwwInAiS6bXBbvz/MaXyv4OEYck
EDF0O3r0pf3tlOjZ/H5OKR0HTooVh0uvptel1dGbJ2CFUVANvFYNW1JAkYmZ8lSwYupZfTJwWw5T
s0A0FuSbAt1gFR1TFnJZxnc7kDc3VL+Gsp9MWVxnON3UfAYuBUs/cuonvSzRcKvKgG57l9Ybhrlv
+jDgSMDug/id7Evegr1WtxKduDjwh4UsZ092LV9UQVnFadWPEjoyCHoCih8GE/56tKyNqNR6KP1N
k5o7Uwy7ooZZyGHPaZrdmAcoo/OCibf5NFGVTtLctpq/Dgxt7wlSnq2YTZ3I6T/f65eT5OXi2xoD
sM3eZfDjciDolLMb5UPcivQxV+XsO3C7YnOX29al8kwCPWiqWPZP0EukTyWrUXMcZHKsRhzTCG+z
6k9jZZloz3utQD847DwMNbPerPC3o/717xQV4d2yRoqTOvir4caVGGQanOba3ae+ZbyKCylJrmpy
/lK/2lcYAWkpMwXvqdVCAltLDHa8+4NOxKBQJF3Ezck25HXsXy2vvhcMDAo82bXs2fozGEYR9UY+
DFgTWmszd2Y77zOqxLli3ZWptTUQay5w2EWetxhKC0Bk/DXm6I9YZDs06kWdwNTV5aYyoee00woR
6mqitYZcjD7p3F1MjeLZS+Dme96VJ+2I8vk4lelcNBwGb9jYLF5ZCC9bGKehR+BV1YrN5y+gXQBc
eV6lXRTkDb1XP8kXDUf7RKMGnigbKAq08B+eshYpB2kFBusDnPawdO7Am3CftRn2N5reCZVGJLMd
zWp09TxREToK71UoJHop+Rbdcx3ba5tZr/R2iT2BxvSfNdP6siuMN1qx9NN6bUPicvNwkefBu268
WEH8asv2xwiAdXn/XDuHOuFO1XIS/mtQE0JlyHxTWoIDCNOO1MH3nus0a+mr7QpFA6SND31KcyRy
D6y9i5Ejyrorpnrp4C9uoxzihSj2heA7FDnkUV1HlErbqmwmFirP5NwYLnHg+xMvSqAdaoP+tisw
3tX9v7aaJMl/+ttYZX+hS47YpL03UU5rfMp4zkhCqqthaaHpYU2KNJyV7lcdfJAfGIUzAfhJGO57
SS62o4Oaap0GyHKIusdSOy+MX0my8RuMuI1La4pmSdWTj5dgLCkGG+UEg5Joik69Xj98Ow6WHcQU
QZSPwufnGRN92cjl4XBAMHv4jKIGIJDTwgIsaCVbvvZgtLtya/jDHnljdUX7aBhmy8GXK4xrkBhP
WtB9Tn6yUFG1wCc1ti5JC+6tl4iuBDukhvV2mZdyNeIDzbvkWbO0D7bK1ZT02RIJC0Nat7lliWvi
at17XnUrQnBpEURB1/oy2DwHafdPfnQZsKLM8751mMCpqcXGMZiAFzpxWcigtbBnbN8BD0gzgJlF
A9PAerKr/LMM/Ku0PLzU35zi2KuC61whqkZ8V92Hclow8GTGZDYyp1lbB4UAd2lB3hwg6LxZDP7A
RJuQoR8zgWRZoCPo1rwAkCY5FUmf+BsZwr2JqMat5uIY68T5HDno1sAkOOM/NcWXxKRiS/wrEnAa
ToVv3jm64KNY2yMDsKJZVAUDW/utw9HKDSrkc1kPOJTPoxOs6Znwl9yiWaXAuHL7jatWh3DkaKar
bgvHu/dAw3ew+g9GfHWHIw3OJ9GzC+nfTJ4JsvKzaV0jfs68fRNtW9yFPduWjWfBfsK5aM9somtr
baOBbYEhl/YzGl8K6gADWvZ1/Z4mdIvQaGHec06RTzLJWxhsqZJHll0IIUhcOf+xSnkQuHrOWP4H
pS1RTjpGZl7p4ZlL1s8wnq3xWwSr/tEklGsLxm3ax4zcljcPFYU41JeMU504uuyJLtrlr7xbiQgr
4oeRf3nE43nP8YsWbvPkQF++IXcFWfoSPJL/CW0XtKoDW5amfb/GtQJsjAAMG+sKpqNk3b510MdA
8/DgEnATEjK8Vu+6s5lSzuRPekzLyVt5+i9qJ7O9mjOKDc/CP6PjJxX3goaMyIFdLJ2r8o7cK50P
H/p3YBYc4YJqo7lXbdgMBhMRwHZwXfoPagD5D4mFSTGme/vaOcFFd+qR3sXRmhQRVtnCASBPf+lm
ejCaFxaJAjE2hKf4uWlwabHya6u02YPn8DCv0y0MjwUJHNqye4n7XZkdqyRY8YQoAPM9B9rfFhiQ
eOcMx/qiPUeQ/Fl5EIM6D5bcdiQB8gzDIUzbtUGF+A1BqdaxOeEdQelJq2qfOtfq14sPgoDZ8jjY
yB/xpH5xak2tR9zy4AMt31YvhbnNfX78ClqRBgpsHQJihFpCknUMmg5VHxR+hValWzVzQ1CQrvLY
W3w91ED5AW1WRLeeq458+jt7FBf5q+Fre/EztEvr8ZsHLRCcCVdm+4riAyooaQatvc1Ip0np+B4c
SDzjGnFAfmvfEAojLE7e22dbXWbKhPrH7cyqRypWzM7nb0biZXtzk5OuNlB3sTxV1ZGYDCj9/By6
VKZJofBWT/ewv5TDa9terfbiJugLQZdrSOCwi98G5y0zmR4Uxyrcj9xlRi42kt81cpf6G7Nb7JRP
U/hbjK94SnXzLr4z88VLMPyvIvGTukv3TNLzeINUNea7bjjxALTlPruM30178rCQ2OjGKBMovZ7K
K51ZDChsQAH4a8CA/3ABUzbSFBjrNetqD1WjJvVgYXhbceuMAA0ZAy+adQABQbP4HrkTNJNfEli8
SDL8A9pt/Omxt6g1+CEL3jx6PWGzh1vj+letuME07zHoYgfxsnsg8F6dQ2IXItre9i7N77wGU4nf
gDdddy4+q9ygXgz3ag6/FcPrns2SGheTi/6UII6F3H3yxIripaXHe1CfSBGZTWx4WtES0hRp8al8
meNK/4x7pq0HVCJOvmaCkv+bdqCeyFnDG5EvO0yA5CKh1ZmsFXQgoh4c/25hNtuzbGFvMJIDrl0V
nZdhglJil8dMzEwu5ZuRHZHUOcUL3Et/CZbLHlbkN8SOucbmxYNSMymUJnsdqluaYfFy1Dg/3gas
3zEnti1jVy45iSVslETn8Xw30abkbFydAEuglI7DTclwr6HjMIePIbizb6rdyWGjF4wQNmGPjZ0W
3w0cTpesyGEBwf8v2zbXhgfxu6t5lgEO5otSLLGxag9iWmAAUrHIr7nvfKcfAlABYV56pvvvqz0z
MVYLfrHEO2XFtuARAZtcEin7M1aEQdCCRjyc/UPvv+jVIgVoNybTFkIlqY8ADEwEs82vHl74/7By
fIgppLI3G51GOaXpxO8F/G2q0M+B7eLtT57oYTc3B3hWeSJnvHjrnQ37U0Tvmvsa4XNY4QNDiTHH
2ZfzCQehCG7q8W6jGmk3xSuJOfZ1lCQ9LSW2Ipczciyh9Sn1UsRYzN8MxBL7oHkEhHiDzUNPRhhF
8WugAYblxG48XLntAjj8sj/EsHWMlbShjRymXzB4kdqzERGSSUuSzEzwf6590cIfn8VcAV8w9RXz
Qlhs3EVskNiUsQw4SFXxqj8RRTl0S9ww5GputN2UzMRJCFiQ8CFwoxpxN+Hz5O9jbV8Sc1qi3fir
xzsfhUsf8VWWtURIOaVwrv5xxhyesX7ijuq/TOIv0n1jH9OG2r8D8ktK37q/d84KvPJMsJTGG7kj
2B3rkSJmTz1bvnJn2S1wQGO5rTBB1muMPc5r0L/QHkB6gAJm6Pd5joUSFxKZYctwRzMJnKOF/NZi
FeBmhuCQRYOuh2BD/YU4F54U7+PxRyBXDbuIrWXNYsc8kIvYrq3gnrpbRp+kdkTFnnZ0Uz5x5j3b
7zoFjPmCNm0zODv1L+KdZW5K3jtTK48L9wSdCAKGCC8g97ywIcZnM11AzzsXGo+dsUTkwp1ji0EE
i9JowpPftYTBtDRv5hQwkrDZcUa15e2Cpy5uU7iS4E38VQEpdTXmZx173DLGDbMjEIOvzUjcm/PN
lqCuCHfbx9E2wIpLAbya1vI9jlZoqcn8+iHthm5ZQ/AINL5kOb6xhCTySij5NJ0ZEEYrQiD0L3cT
9AiJNzZUcWfeieuAT0fz6TFVN5fwcBJbtto/sWDnhqgmdyzF7gYRko5C9jaTskaG7agIkAXz+5Mi
1pDd1s0PGX3ViYlfsGERZcuZY7a8T9tY1Yd6yztOvpyxqT40+CjdwtzHlPzhgavFK5dBuVo1wVYe
7XTTunv6dXAdc4G6j/E5ryRQ2RdU2+rEkl3R11xKTpHAuZ7EnRgfg8cC4CG1YoTeCH8fWzk5gaAq
AUNCqtf3mLaJbCBiBhPLEma2dWQ2lB7p5pgMce5oG8iJluss2JHttbJQvT5GLO7HG6tRdswuD1YH
C8GSvp07+EvrpwFYufb/jGZbcpoChJ1ADdstEQe6nLyIPDorqIb/IhKiaFRQtZqrLD1o3zmZ9uaJ
L6WHHutvor3z48qbZrtPjHi4NaG6gZGAuVdArCYTYe7U+Y2gloPVzFA+xZ5m4Edwou9R35TJo+OS
az+Bxo9x9mSQ041mGtK4L574jVHnIetxPzUk16RHsR/UFydeBW/uZ6hfBeFnf8Grg5ZLPbqZKQ7R
82ry8tDtx0e2y/wl9XD4TNsaZQ2wDpDOUArlP0id+tl7gtFKv6rBpEVe7sYIV3ROaMj45MYvUTch
AyjiG+OO4lsaB9v/iB0wWeu2goaL4O8ynJsTyDtoX6w/9pZzNxIm+zCQjZWebWBIYCSPpry+h3jM
TLKz5d57EFRXdYsgeIprrj007wjGHOPRk89qo91tULsrS2BLwUxFYPiZTlyPWKs9IuSfQH7SYR8f
2biLrxbH2uaY0GCS2mnUd4nr0ActEXj9NTQhRU2/qtwFzrvWMLwx21mz+pw6343oD6n5j+e/5wRQ
Nl+hyTGU2W6NHQb0EW34ZDNGz2VzHuSrGxMXY4NS2A4dBmgTFTHqUc4+NSu384HTxKS4Jj9dLsOX
uDvh7nGJOQHDTGe/hGSlswspzq4tSpb19Jlu6+zTDJeYTvUDDuPsh8yNK5EYWBBXgN4YN6iN9+F7
a/hxxQgq4EjJxC+XLf9H0nktqcpmYfiKqCIKnAqKAbO22idU7w7knLn6efinamrint42wsdabxRa
yI+tZ1jSd7uLZrgVd/g2Jv597tvTzvK+v8XJAyEGbN081dBtufGGawCjrvjfGhqowx/ip4V39456
6DCssz6B46Cb4ID/4zwt7BF7IS3vwTdAY46Jo99OwZZnHLHmQB6CuvekFU1F7UYescCCCdGumDGb
2x5eIocBU9B52z2LGMgOGHdmUECOqpW4IQoVMEt2FiBxl4FIohZ3xgb9fab8RvIvxsWCnGqC9YZd
0x887l1qkdA8l1t8jgZaKM3p823B/sPanl+j3I19N7w1jd3u+aMGn8T8pYxOcJkUhOya38LvTiIZ
5imR+Owxj16IKEhXnfMgyFA/EwiwUWun8qk/YH4j/QYN+9JPfxuTsCfUjhSTZjKVVNo92CW/xW+0
w5wu3URH4+Uto480/+VMVzFBmP1nStxZa3NA6fV9Wn+ktUsCZ3dOudNNwkW7Q/6rPUtljdI9Mi78
coNTPBfGqvvXjWieLPkOXamtpHqfX2hXmc0SbuLd/dju9hhP/MGJC9fQsQP8MwH+kfRAAVPNQgqV
6pjJQZZvqQMDmU1uyIlLO6e5Dw80v3lbyDgGdcaOhVVyabSFs9TDtVA+Mc7W+RVpEAppintSyAIS
n02nvfaHnJTVXlq3DP7xqiL7kMAZTMXKynNNkpk0RDk4Iim74PZXGS+nAZ78Stjev4Exz5U20OhL
X7OZ0EZQVX3VRJdUuiHhT+wQqLMjLuwV0rVC3Ulrm7R8+sWOvZhUvYfuJB+Vtq+KWzsHVyE25qXL
ei4MH0UcgD6fpP3AZjix3ZZU0vdvtbgWXbVMsfY1wAU+BkWpXZIaUP0aJU2dnep+Zh16HC+1SzYv
gZzRjkeSsFOReprIJ3HxbMJuNtFsjdp2xaljKx9EjSz7Hh4DeTFNSmY77AbFDcKMBtN0F6M0FyZU
Vwy1QozxiEWf/DMGV+braluRVijJLmlwKYmKQOzmTR5PMjJ4RCB5DxWB5mpbzG9jYT2oWNRdImWW
jcksBK+5SPAMks4zEkBAS7opuEroLhYY+3EXlx4qfadmX2JXYcxD+5Ksq3rLZKWhay7hiWc3QuRq
xhdPgBHNJXzQcEGyJs4rCUjt540yfKfNl9HJmPSOpU/ZuaAtRyRKBkSkYRBDyUhW8pYllM+fyLci
gYKIV0IFlqZ+Yr+iWQZBxFAtddokepoUYdKWMmmJkMkWpC9x17RBip+Lz6488Abwvc7JyYcymTt6
UV2i+VZhWjqTNO1RQcizyDchHEqENiUTmCKEF5O+Ee0G75vEjrPnU5FoZkBlmHOmyvKlL15lMtOc
pp4Z2DJA2B7mKn5mQFAQ06SBGkSJ7uMamIRDLDzTeqeJ+9iHPsE+EmdkMx+BuRj4wIaUPtwuEPpV
wKtS5pZM7gZYzIRfPqIU2jLxLubYK4V+18EcifsMxcoTq7R5r7PNXMOXfZGzq6NXSM9msOGP4kAF
ij3TIkgYDS2q1FS10ipCrmtLX9q4GrdGZcFTs/c2yg3/C5lC9ONWe8JvQaoTxiCU6hYoYv4R/jWl
bchbNScc6JhTWafanOP5YjdRncPUCoW8a3eq4oQyR77wZwTvsJlPSEYiwvH7Y/EIHpSeeOMqOmvU
AftP9aNOSZ3el4Vj3sFDAt66/Uac3NI4xEysBb1zm1B5VP62c4DXBcxmH9mFNoMSwFRetyLWUjSx
WG3XKUA5Z0/jNt/6O9HX3UHT3eq3KhBdIPq06g8etD7bkWJQeNuAkpfFvdwHREzHxFqtcTkScdnD
kv75f9zg06MyzhSFMsrVmr6aYEaAEdmKdZew3fJmSofq2m/91zQbKVcdvnkSuC7UlPXogu6Ep84j
O2Ecw5GI90R5GsadsKTyKcD8FS5yQsLczeCaBwdZPJTVh+I7GOwN+V4bRLWtNaAcwDHlhvyHVxMb
ac9xMREFvIQDY4VKGITjXaI/qOWoOQ4MxiNw9o2nEI+AQ8WJ0i9d2PJymd4CeVYgBj57qLCfbga5
5+YyHFckwHu/tGcrdLtLlsBCRz0HYpt3OH6b7aFpTswZClW9ACDxhwzgQEvdfEHmOrYpZSD+Zkpg
O8xRAHTqudHdXoB1Z9SUX2CGAItpuDVRYc3j+7ifq8ZYEtRPxN/1s58BPwpXLyXshXKo51Tf/F+P
u2pYuNlL2JDK32xoHAZghHdgCKEGiXFSbr5q8S4FH6T75mTSEbNLbku7ZouhbcePn/qpUK8RUgal
IOrQluhG60Oc/D8kYZnGyqweiE/o56U6FKXkYHFLF9+g/vwXACIFMm3BTl68XvOvtDwOBrFrn5p0
VTw22k3EJtgptFzXjaufsvIyG+gFdNYqwnyv+2wY90Me41r68kKeKwCS3qpFzOa4Iu/kuGvRXh2v
Ci5FLYSeSfEDawB8GqILMrJFGI86PI26wQ6DMi6mmkk9h+nC6vRgRSDx7JAowKbJK5LEmhQ/1L5M
0r1EiQoKrfLZzE55ABudAj952jUQEEn8b+YjGCdtkT9DVjDdkDJRgYtdKjZ2XXarmcwIp+sFI3xU
xpsC1L6u9EPGFcXP5MjtQDuNvuxLJ9YOI/xz7KM86FIrNnUr44ugqAOBJu834rGuUAK+ekJrzK0T
rQE4AblMaW2Qj9T/NKhNZ4RpuuYA7zlnTFsFVoVzxNTI1Nmg1WZzRTg9EFGh3IT2DfbP3yrP2ops
sBKiGRY1HKYVpZvFRkGD54Ne8bImh4hoGFzmG9QNM1dmEMptcUWlgacAkQ4+/jxwWNVH+asN76NB
FozVThuxgB6iX6V2eTDi4sYEDE6tmbyBhLcpXJlaoQVY99lu4WpldizO4LIalgloXhoh5uXrhKOT
H6VMxtNWS78blXx9d6G/q+yLsDNEJRbxzIXx0clUeOgCXwuw4rCtikebg6LprBIOwdS4e3nnXcGN
CNaEeyDWLsDoFYr/8m5YUR2Kf2iZU4ZIm1h6APWsgcbIPMo2P4DPGGVFSnGI8feRDdF5gS0MXC0+
8QH1nzqnSSQOWPGsftxOfJE2HxNXA3SAn12AlgS+mQGZ7LIaX2ACdCiMhTO9+2cV22D49J9pwKYe
PS8OKqKgOeGchNo2/VvXr+YwMoA3AuHAeUizJb+Hf4JmuLIVUvwq6seqPRTdJVCPyOSpsGXBw1uj
dYfmUAIRcQjNBCoaOQ5OIiCg78GLrJiEjMVGTlYlKrsL/Qdg3aMMVIHYRbLE8LSobt30mlMzsXkd
wHP5BQkqikA5w8BuR7L/SUFQtLNJVhsGZm6Dol7rxCfB2i39Gy/xotw2xFMs3EVz5NyEJwr1nZ+/
ChHRzBr1cgfOHRJ0uaaqI/YPNFWQuP4XlAfAA+2nOjTTHZN0PYIM2OOGVLHf2QfjX3le6aUATMXn
xqswHTeJvM+oilBeKr9binkWT0rn7bALYGRudNp6Vkr3DAWLI7TpN6pObynswDTpPC1Q+JSZ8ogQ
eqEkvk28Gm1qdkrTwPxU5eFaKx4QVxnhl1c/XNMdK1OjOuftmDpbY+CtgWs14doohFMF2WoO0SuL
XZBpa2gdgy5Io5V5kJkf1VuqPqJPgfxgj3JpcUcTSmdNbPHleoAiI3IG98oMGv1NIKG4OtlSw22l
uNMJqks4J9UnUOSi2dTqlzJxU6l7/oPnM4jRFqDz0N+x5BfigzFOws1KYZYM538di0sP/52uVOEx
3lDelOvGR0zNq4CDbe53yun0OMT1VST9FFZhO/2OJTHcVxFdZLnMfotwj5hxYl89JOHOgFwnHIKG
2vnWrt81IqsLotRG+hzab6J23Uy/174j003ZXxfmskT5DCi4JipWJNMEvdZS4VJJhxR5rsmFeuXK
KhvvbKEy518z1yEYF8VfEf2biWfEcmn6zMsPPT8VYKb4cq8JiD49GsQG18cFxdncFjwfwo4vbiRW
9oqQLX0y9AHk17Sw+StBduvhAXpzSZKTqu662G2ix3Aj1UHs7gYSdoPKlOjU6YdS3OnjPv/SJJQD
c+MwyQ44Sxs3mB0n8m9L1Yq6EgUIs41XkKN0bbW1b1rKq8zPhepm1XYEn6V41nfMeF20DsMeFgIm
BdJ1SaAe0z3PHq5l0dbfIs3RX2iY8ezQRkuc6rL+4OdR1AqCk5DzwiJBdAsMxKIhNR7hCeE8RKj6
2O9o++Tka0FM65h15mZIROES2z/nxzXGsGnJ+IvlR62FluLvKuFvLPmxxCJM15bp1IfV9cppw0sW
+qlm0hyUo8Z9H/JzorQ6eKrk8HCNzZkYHJ7jhAQ7k+oZimNyWOJhKfNNJeNr6C2POg8DnUb7Cz3T
dBuJ415SaWiBjgpRONIyPDuyAlIfBWNWZBAX3P1BWMuQXT3tB/0vxtenAPriwYlMoJ5+dPJHNzko
6jNQnxl4QVa2q3JeFRUFWpk2kP9eFY0XrZoU5BqADv7MQB7h26FG9aWG+iZC2YDJkvCwASUKwi2V
sR5ItgnFbR2z9EQhIopL5sPn+mTywzaTfch9JAL2s3xD6ylf/uSO5rsqiGDTbI8CQ/mhhicJf8JV
6ArLH340agL6FFb0EvMEj8B5QNipudP83JFyAXjzNtSf8FTZYHLjXBnHez6iXjx6/jzvs2VOeykH
XpBPSzG56BE19izeTd+vNlCCEkFsoFkEQSp+DnBNmruy5BQ1BGOtU4apxHbIatIY3TpESt0QoSoe
uz8xOw2pk3NGKGhoXFH/Kb4m5iek5c2lpsgkYD3N3xMcIU0Rki18RojAvXoX0wTy66M0z16E7gTr
UVxPyN4x0X2Q8FR8zRwh1iZ/K9Imrh1A/QNGMkz5eEqXrcDQypbA55NVq29oDR3+mNkB6Ak+iu5U
Ovl/VIEARVEaXlI0Lnxo4U8GhsW5Vyh7f1jHHcHJh2qxL+08O3Xaui1PHt5L71TWr7gkyRflj0ic
xLoG0s+yWxw4gV6vpvpb4httz6xs8+I8Qy7CqgL4b/i4vMrjNf15+W8cIw89JWeh2nAZalaMD6Aa
GnsN+dIkay0srEb7W3A1YlL6GwNt0joYjqm4wQYLW4qHriWIhidwDRUjxweILSp9YJUGvnofEV6S
IUz4lKKHwkESNK82s5vpQxePJYYFQBc+3ieajOxHQfS4kC9lZksxZ5A1/jTUkBFSBNme+W8tS/k/
/hNHEpU5XTn5VYrcFaenkUGgRUTjvMKyE+qEBAdWzO+fn9Dv0QDC5a1fvZLsR9hR8qpBUT14HOkv
5P5ogQj0sAUuQFHfiZueQzqEWVPPdTI5vIebaEWVex+VVsqYxqCgh0eDnR5f/ADgyHRgFA6DiIIs
lnqOLPuCFZUHFMr6MlCIgK57XI1o0Marnj8ynviIeaM5BYfQFJaC96fyNo/Ff5xfVBjseSjKic0H
JoTie4y1iM5onKNHMEIEbvS0sv0r0Ed2+YNPNoXHeeb22OpKJH0bdHdUdpD+xdhPdgjvtovAvwzq
mWX4WAi/ko4gPvqQMD1wwjEcsyL3zPEKz1svkAMjcucdSNqB71UsQyJUiYlS2PQA7wUtUMxCZD4i
/ANMYWxsltHvqHyFC8JrVWaY7AATYgCkBXSWbVHcKPkVSFUgPVp1BuVMEQ5Bh9Mu+k3ImWLVR0Uu
28GZrq4eeMo8gDkQ6D5AX8QriaAlfxu/UkQb6GbtvDzU3wvNfWLF1bAJZpcO1RIjR9r/giP5/7TQ
Ll7qH2GJ0xq13OKTxdJA1AFY59stadHjWtI/kEt4JBLO/BfpXKdkR66VO1fcE3Fik+SjICVCSc7Z
CNGk3fm8plOUcDDIoeesPphB/dEnLGfHFgJljvpbAIiVqNjAuLgy/Dhqkfod7PqhpEXn1cFEmEdi
bA4zsTnI6+jRc2cBy+4auFsSNNONyqjCZLE4NCcDyRD0y4FOcTfWll2x7ZotiQ6CvtHM05yWc8da
Fr0NKirL9Tht/b+CI/s42zK3C/NYlxZtU9TtlG/lNa1Jwev9QyMhcz5yF1Fxl7ZuAMr5qzLjkT2i
PluV4GefMMHlENpd52CJ5rEWP9rPcOfzcW+sah026ZbacWqrGpddctkQ1TZ5Bz8/Gp8G/er0rqAK
XmAZz8D4mwemAlZ9IbubHvSo4K3KpDnmoFYDGGqIcJSN2/vlVQg9NaClAcwTOXZYzNGjjkeq7QDf
kMvRLINwm0v4ZG5iv2FW9nobxhh4jlE2oY2y+wbwyHxQBZy4YHf97qVeAjwagf6vFM6sykl5IPxH
Jk67/a3SL44dJoR9wU3/M2NUg4WgBrKCgibazV6YlPCyoJbFaSh414/0Dx9hCfFIp9enslVVRw6o
DwsNO0HZkyuoyd4iPtnI2w2LDd46lEdvKTyDlOQb9PhNT9jlciyfIwcBi5WvHfTyE39GWrIXCkuj
Zbgj+FRqD3Ef4TJCKOEM7SGrkC+wkfPSr5HbYQupVYoSwFSFLeZgriTBA13A68WRzT0OVoom6LNk
AzIzd2YJRt/KYC0wMDjsRKw3PuON2PyZd0T9HDoDmjrjY8EHVvhRPZ4kECLYH5xe8YXzptNdGRHD
RvmiJRJ5n/Yoo4KxZcdT02156tmMKJyHh8isyiIwYAPJuWGQIeDfXHXxMRsOye9ECALYYovOgqiJ
bT2RenisCE9ObYPCLoHHEwTzEKMv03zbPPXybvybU7emzeIgKXRdmbyDE3w2Hnoa6pEvvRpaqbcf
wc8G4cdUWBQczpz+qT7lcBVr/pJaS1G/pPo9btdj/pE2/wDsjGwfipv0Gma7hvRP/4M51cQgkZ8M
IgR4BYaOpq5KNAsWEjugDcJZFqzyVIQgBHJ8JbQ4C/mfyGAgV17ipY7UEdaXHSoCUuKwGc3LDCBN
Oy+ysm9PIuwZSEuvdmBi6Cj+ktgllL1X30n7Sus1QUO+uE2ACGp1h0S9L1vezVY4sAEDbrvoKlDu
kmXt00PYrUlBTPujT1mMzRKm2eLctJ32/3TPrm4a0BiojRtcF29ED4a/gz/Bab0srvoKPCa3PH8T
1c+ByVIbXdO7iwqQO1MZcjePW8OhvoZkGgh8ms9LNs+pxdZKhofkd+tI/ukvfM3+P+oXteQNODvW
x16r91q/SwdX71HaLaq3JxE/7IYGqXumYGsZZVvbhFUzNNYGuMOC9wmatik8l896E0wvROjrWtkY
vIRivlXcyIh6iaYiVMJTHUr/EG/DHxwr5mdAVSizQF6XwdtbfBqg4Z6lYndFNe39ARnF4VokpbU6
i+UbKU8PRw42Je+HN3mJYvYDdFdT/kEcOKf7MUWEUB7NC3mzHnSmviFXxRw/A+GG1TCOT/6Nsb8n
QcbufmVibWf9wQbRGqMa4uDFhQL1yh7oY5zHx9CqsLuVF6+5VjEicSGxa504VmecdpMBaiWdOtkK
yD8CR4qPOtMTH5/i9bcn2uR9xSr6qjM8brSK5VsIk6gu9fje/TspKGfWinzWCdDNUfrvsdXyzRrn
vgeYIXHdKTB9n1UcNxe9OyY2XaaBwNBD/LvTLO5m4uAynYwj3vTUqquzHP2Vyb5Hah3m1wLCtfLe
5GeQ6udz3k12Hm6Gp0xlt5O6rbcxAxS6FQ84IjNr2GBa7GnRIEAdFx7R1jjq+cGTejKrfczdTuVB
7PDQ3cN2DyVFpmZ7CTRHofWMwoR/KhRYTpAQ3b97pcCMdWyi64zJPh1858Wqi+6otf4CdrafEb0L
1VFUNfWUgMMj+e29KZ7a4PrBbpL+kQte+lsd8wvgUOgWNAHpJKEahItyfVIIyHQFHiX6K9DTHiUx
VkvD23DdDN2BBks2KvovciUECPqdpDxKYoIsY3vVrkzxFXJNWBcSV2waBAza/JSdyGHDMWE3WzW7
kQtsuXL8GCQnPYspId7YKdkbGS/StbJDaIrmvbZlc9MZdnRdfMvFYez32tguvezEMZ7xdweZ45vb
hMc2WyHPxLz1VQIA5VdB4T2M3pgYlE3yI6VWgzNIO/fFWomgGTfJKTilSASWGuEwv96G5qbZlwqj
ag81kdDjofccpSV45ZIi1UYqE1uS+a/ytm0aWlxTnv5kconaRPlpEPFIEuL0KWgb9YMN4FbBA1+H
fK1s/w/Pp9XaXPwrWFyXuZOMTOney8svZBHoeLWTD8k8dt65S37xovoQezeDg0Sprj7kaAhO0S5d
CjQQ6yAtGU9qYHtYPdMVGoV02g/RzxEaM5EvxLYELe7rfdWceQjwRBof0T2RP/p6bV7F+l1IRByS
J3mmXZO+3fraL/YA+i0c9KLd6IDAq5MH03c1KOdlbVm19J4Pywp7MMrv4mMg03qx1Bp0mSK/qqBa
i4U1vgFo6tiNhTkQe4zXFUhgv9MfWXPGXlW4JkY11nsCKiqnj/YaOdpXj9cMCV/XYfcdW12+5R1l
6ks+uh7dTeacpHSYIsXEmZ6MlR1f1EEq/0GLZ181QCmEBWtfda0+chfY84klQ1/cc4lCIqYPuFvI
+9LFnlZEa5LWQHTYQMj6ePWQNSDZAck+zuTb6kXr98icYG+CV/8IDLoLOLOWvu5qwA75SoHoW4k9
W52LVYLeOLHGhGvz9MpbZNpLvwFZpwzw0amOyE3bbZtx3RlfgA+RsUK1DdXDAliyzNUrX4fqP/XH
1gFk8DM3wIapXLnqlrETU9sPLYbXjv+/nc+L1Mp0RW9PVS/sDipLjr+6PYkEXv4zFYesXeKVug3t
Dgb2h+VkF/ex+jbQa2Gtyp2o20fSsxyI1HWx4HvbbN8rH9NV+GL5FymxCjYN+eK7QeDpxAwCV7Jq
Ubn3KxPgK91J/K6ttjTELdpEo2M551dOKIUm4m9Jg0TJK1e3iy2d8tkegTA3N4q/eL6bFviLHoTv
B+EVJjuNVQusPYpcxvJW3qCbyPoDZI7GmD+/ID2RK0PDg2o8w/JmJKth3dTbptvVyi7KPhfYzg2E
PSXIobH1xo0G3yWjOybSDYd2DQb41VMOJDlUIs4dE1Yr7TJ9S4J0zEVq1c8ErAaov0Qwmtv4oJZZ
ca0wFugMUbNohW8pcI3PRfYLvC3P5wbC3RyfCb9TTu8KTBfSspYeoJwmP4N+6UPNdzoVF4I8ZSwo
xT0Xzuup3WOnUjVEtXBit2k1fXnwxYSg03VLLgSkHbZA+iroK5Ujeh43YnIIgj8g9oV+Z1OlZ4I0
uoF6mOyKwgoCphIImLdaJFak4su1NaGOCH1wfdBN4NXZrvEYab0RXmH+TWaZ3u8Z55HBZSuioQWB
Bj2677ZEoqW07KwYU31j1farkpcuVmhY9ZA7rqweUoipd5UGcNst2mK4fXFLN2MYvuiSK/sDCvL1
7DCkeMSvf1s+IjPPAK+M7ehABC0rhJ48MvEWdznxkbb0InpAvQw2ke+F5pjpWs1WBbIHUKI/v6Qu
qP1nlMdmG/xI6g8mSE5VBMB15SJyRHXS6ai2YT7yt1+AdO6Gaju88tbNizPCa0n5FcZ1fIxTZpiz
fgfxu+QSJZsQfxv1j78nCFbKt/Honx7iSyqxMSPsUbOdQuVz4VStoysWV2HBuYDpan1YOCrVQUcP
PioULxVyqsiuSFFX5CeNiEt6i8isl9lZscUM/R1ySzTvdBUsGM1CW+FwoT+V2kC2O0rH9BOO3pZ6
E5DTzdQe4EWF/wb+pttfvHwHhJTeJp/2HNIT1l28hfqXxEPzZf4tPEfInGIAOiGnTbvNOunFDjk2
Q7KPHqLe670zwcXVpEDVZJXj9AbwALs2HYl7UpTt4TMmlRu6Zwd3R8w74ocMmOdq8JS1jo/brHJr
5m6aQlArVzbV6+pPxlzNO3OUbiX3z0ZHawJSrTuBsuv9fYAKQt0n0y6BU2rsgNiubjV0l6Q9QKNC
zaKZGF0isVT0cLJ4BTWpLOlhEtxZX/Lp2YaYzlblmmpzrpj4Ekm8LqE5bfyVZboO47V/WxBRKuK4
hE8xbVlfw9KWyH4w6BSrGn4pR6HsS6bF8RERfHND9eZvkGnQkzpGG+r7cuXiXTgIeJpLwCZdgF2f
NlghB7Qx4Uk+TmfvCCgzGC4grARl75U7vgLUH/HipyaD6K4b1MoMXzo99N4jVOjpUF1MKCb2NSYd
5LVL05YOPcwtQRzCaiGeSSWpHJ60/KcrP6o5bL5av1c113SE30ueYfzQwSsRSHrrFo0B0TiWvlPd
r1b8bjD78HM/F//5Rohe4XZ3o9GJdthUKNtMYid59GQczUD7rH+b4yVHMF9aI676m2JeVk3t3ZFH
QMEbWcv6rAGBbEsZ2zmsD/4XZ10Lqr01Akt1tG+JUIoNgovpG/udeB2vBGgQC06w2zOENH/7J26c
iOL2dI/J39UpOH4Pb9LPL+Hf9A1EkzN/zMO+1bwQIq5rlPLGkW8Asy6g8R8fCJMWPmyHYhbv0ria
a+5Vi2xWHjXwnwS1Zr1WXqBjoKl9cfb3A+nRBDESVKC6CtPmF6VkKP0wHC170nuXMLtNZSsv/STd
vE+GFugCJCHMM+I5++nkJf+AOOk/0NVNVnTOzgaBPkR73UPcqzNfGdZr31+TSqyE4FhWeikEq2El
A/+m6FS1h2cMz4S+ewuDHcz8mYagc/5nq/9RWLjAyN4GyDAQLgloyGNX6mugVdRi6MrvEXZTBJP5
Uj8UKyoYT8RhNAFBYdZ4jEKbFhorvsYL4I3l7NxclsCkBl00EBvRDwMvetMFccy+pdE9yLvm0efW
9M94i28aKdmzj+As7XmuM1v6l4xmad7Z8T28F1ZwSA7ZRbog6mOicdqf5Dh+13CcACefhMJwB+JB
JuGZlETNNcgJV9EkEbtJ9bl5hcOo7/CuPyCE9Q+dPEv92PNMuMTzQHSspo9mLi3UMkukj+1dbqkB
LrGNQI7MyFGBFvETBRM3LSIJKH4Wmzn6d1kkdmkuU1cfwZiX6Q/IrnQYyWmcsw4t4Y9ODTxkPKi8
P/hks3RxHHdoaBaAls8oI/nHrjnBoM5jGm028bBMHwrSHsTzaB7QXDBovCTyF4CGyRb8ZscoTsQ4
BIuVQUQ1RqJrnCPg5xSga82WKsL6VtoNkB0PyUyskdrMzqpTpQvGbvkm8fMQGyhjiLVbkqtpvbjH
yFzqr8LTnxuqbdB92URrt+a1gAq1WGwMZDT8TV801stvUrqFyB1F+M91CdOarPuQdBZLKldcbLI2
MxniFJ7EyiTevgRH25QgiORGzg9oXsFm7kjk4orcEK4itO1gBvCwWW271knxWCdWWaz46xFULQ7M
PHq1mQy0uKz327K9+tI2GPezYEk4gLiQKYuovJuO6XSCmqNgYQiuTCqIrCVCe1zQTP3NKFit9fw8
ESLOn5Htql4PVEwKqx6BPZd3IWGM2naMdOlaIhAn2YQMEOxzeECghQFYmrWm77VsVfv7lJOC08yb
WWHcd6i4kC6Y/UpstlhOOwYJTA6x5dNwi7Nlhi+w6iaQWNvKOwAyCrzAZKcKnESxwUoL0zFRf3zN
/W7jmpiiJQLtPJtvKD2dD01k5bOkBfwYcLte6XzvvR1lq9HYSpIDExaybIQ03nMdl9zkktUab2Rq
/E02aSXydEXSs9F/la+g4Lgp3UI6cbsnNqWLfFR+agoaFJ8joDCX4ARmNjFciQwnFredyNNbHZ5k
A6xyD55kXZNzvXQW7AfDG2F3gmMh3jJLYGJHVT7R+wDjmpdP5r2QswnSL198/iHm1z4NAjoS7Kap
peBJUeUHogfe9Up6Lf9FyKNsBr/BkJD+02v1ANQRmpNJtzjrrZ1kbkQzi/Kg5JJUhlZDhIoSHhcd
3nkn7T4W0kP7EX58Dw9o/i/A86ERlCu8ZJyQ+Ax4Z+7JLY7yB+4NcgtJcPPFR67RfwmcG1rxZ2Ku
S2Ml1FZ/qL2XYGzNxTX0X830FOgqdT064PB8zSLHqymc8nTDskEgbxKugO2n+LPjq2uk8qgvUIqm
P2jWmM6J3UVX6JMaRBLo1i/5RRrQe3CfBiPwwHJF0ywxRHQ3VWROjvUVzkCqtiWv17UBHwioTlh1
YFNiaBocEI/wy0QYjccmvumnOuKnpL8mBgvuLwh/uD0xJ8LgD3omqBw6ZNg9OSJi8juWL4++iVXJ
KRliXZ1eHbh55XNAzzifSc2McKWY6c6wLJL7ZD7RhkVQL8CXbOj0HmmvehaucIZmtsBCaCe3Uj0u
GvylZDCrgAsqBttHROEDxsm9jDEGH4DHaSDYUzsAGt1kVl9qoxLoHYjCvTA+sx/kBXnCm0V5+yKA
R85gIZGuU5z1EoKJ1yLFodMGiZSiXXs2ID47bxDv3SSH4lTjnjBWGJr5m4x+Sz8efvcvA/6HzJzg
wDCA96mzNXMpvTBtH1G4EIo4xwmgZyHp1tbJ/p+wUFMIOMPzAITyuTA2OjFq3ikp70r29hAkQ0Pw
bpZ0gfR6F7o7zDmKa/azFYLnOjtn24WGWpAzWPkjGoODS0Y4zKpMiL54ZvII1KtCEG+74RE2vwpw
iggNRH7Ah6g3h5BHSVCkA073DstKCZCrhXvYLspypfyBYuAHy7QQUSRrm/Ke/MLlNNxlCPnWk2mV
OvbGhTUx/QfeSBczC2KFrlpxD6LFLDLbmyoGZSco7/gtBMVW4CH7pbbVuWpMALT/8AI5CekNKpo5
cTG5hvbh8UZVbUhDYO6EdwHkJbYozNxqc0WvKPmbTbE4RxT+LtB+oSK90OnZyTtdupvMYSUltuuB
uE5ky9fZgwe0qtQkBV60ilwt5NVjhOL0os6uimFLUJDvBrqz+CW6xLtEDCdRdqJUu8z3GKlErFcy
nNNSZzwRj/6mRuo9b9m8C3XQBIXAo/Ajic4iBMa8NPzzlC310zXRakXwWwkfunobWXUfPVJx3Euf
Kp1pFmk/W0ofug0MSwXXNauoTolLSzapG5jBM350v8AGgSCJHiUz/JhRfZFq9C00Wtc6yRZZDSLI
0r9QNb1A9tnQAC2T8ngl7J/ouXs2izPIaoDrZVRFpIhaTdLuBvTUNwVoxdHgxjKtnIqP6TvNXjpn
Mf3l5nbipkSWkMtXDy9NhHKWTYUMvZHQc0Jwt6O2QdpcayzHW6O4EIs2Isqj8ZhE2HY/pd/+YlsM
b8zNZm+bODqbWxf/5kU/e0V7xRbKPwkRkp7ZWoJeZdXVyG0wmq6rdOcn1FqgO8NmTi4pAF3+XVF4
GrmCSFqeiCJZ4N/uxO7SLFirCAn5cofoSZUlAXYU56Qr9p0CkHfZxLtWWEs0Wvbu5NOvY1F80em8
5uCksPFo5xRFeiTsS0puXjEPXe5jSN/mw3qoj4K8rVZ5SfwsAsdl7o4CEwPAwhbooP4nqUcACIw2
AwaEkfkDFxsmh3E5xZuGOM2tYJPDUsZ3vmB8ePK/JNshwsupffGCdZ8g2YEwtTvaJb5MellT7k5q
KfH8qfgUM3dCDogV6baQ73m6gwjO3P+RdB7LrWNXFP0iVCGHKYlAMCcxaIIS+SRkEIFI/HovtAd2
ucvd/SQSuPeEvddW3EBwqnSp4ADghC+oirbsNX402ILv6lYqRCF4RfqlY1cU/RJAFxZkiR6aUf9g
AwzA+1pA2r8zuhBAi8XTGrY4I2QKGPXgkDqLB/OvZIq7zn/kI2HHGG0FwFloi8BjJd8fcnHE30GZ
rKUAz4zwiUwboR0fj8Qbogm/6FUr8QGsCXVT26zSDPVRx9+MKL2I5E2OTmZS0ZC46vQDA0pcTlEB
EhunmZBt88qEkW+zlMzcWNobh17+JyPoWsMyeQcIHRl7rpmXi/8Klkn5anx+dG5J1Gd//SlXLpPw
DcbAy8lKVm9fdbeut4ywo4/P06SC49AWAr+SiHIseliy26HwK7udZa0ZSfCi2CaW1D8eO6SqqCGR
+L1mFOr9wEM9Z/rdNDSbuI2Yys/Q9zXOy/ApQrDTYGxDj0J5RQTIJ1+26ESYUn4il5DiaAHfArvd
FU1Clz2rfURKk3pRLmW4yxuvrvc/XLkdOCzxMLqqNQtu0edeBXxHDPm+OE8dFBHaUn37jAp4CiVE
KTK/FTYfwa44k1h2mSWTM2ewOBqvUfY025VO7vfOsvktKtOtFpCH8GbIuD1R6dhg7tC5IcROFiCv
5gJLBKwA7BYBADbnrtrge+nASywB0kEX6ecygxBN/oepgDhobqr2jitc+zftVOFR9V9cM9Wk6GBY
pmt8z3THeyFz9ZblLHtHGA+H+IIl+tLISyT9JtMh6gOnRYH8LopVivMmE1id2mLJC5L+Sv5nT3xZ
lVPl88qQc0O68Nhumdai2WGIS/jE9yWoVkZ3qBHUSvAxGOjMjPLItFFv3T/enlTYI/TTxj3WXUYe
vFJtdZr+uzwpLVfE0fiHlpbFHSSRQPmawubAWajhujzwdHCYf6qFhbIDvXcvQoryPvhLHBZGFSFr
HAwC20TalEmxs+VRWRKXiLXAUZH7LjKWtLlT9Zhjbrgd0CUyVn0nxH7a2lOVl0N1iIOtpP2+26WC
IZ3cptxpxWV+qY5ZCQV43ss0w15k7kIRo/K/6eToUmY4gW38k1/Lkr14+jARvaSICLXOV8l7ZOvS
bYAjMplnOxk4gfQYw3WirpTsCt+4QaZ2kLMzMVNspikPfNDaCEZZJI4nVk3y+8z4aeQNVbXF5xcr
M0rxq6G70FbeWxiAxm/H0kXWd+NUxUIGDsg5Hb8yLtbiZNIg6v9InOZW6XtwF69VH/zgdXhWpN8h
kkH1vBtvyY+IZeZfXi2bHS3zRR5d1LDZUiwXElpnaLurDzq5aJ0bOZOFRTSe62/UwKwanTc6ZPYM
WvYAloAaEg2CbrrdwKm2U+J/6viMDnQwn/RfVoGZ4yojxswRsB/IbjYcpNaeSC3nz7B5cQELD51d
Ue0S1gq9RFy8mFszYKWundfLZq1hX6WzOhUauqW5WR0qNz/BaYv0fb5LmKi3c6yWrJ5JWUWwMgt3
XP79yuJX/KWSYYrHd0UbxlQyMDF/gJ4FseSVR2QYUAmSZhdCt4MZxCAvyi8B2+Rt8sWV3TF1ZxKA
2LpGEsMeBI7whWrVQQvSYhucWx9SlE9G6HHfJRopeCiiql3IiJNmVV4KJ+2JZqlFL+DpjHpQ9qgZ
UtijsQsvobqx6kVLfsYSAAgJQzhxfwxrabHFbB4t5vfIQbE7VBsBRP5H+M55dTSekf5ZIhiyOND5
Q1VbQTmCou6O8n1KS3BFRwk2ysdlVrhu+rVer7sb7vgGOe1hkpO6ksygolvrzVqg075oz8LGDIAp
AWcJJVi0pyXiTeCMEqaukHmqy5CHGCsCiT7XBtt3Dg/VTviIWE2wOUVqzYXmhku6ftPOuwXPC9/u
hG8lpck24Jjw+VQ4LQeWu6J6C//edHIVo5MLEig6KPhK2DRfdl34smq/M5bAm0T1dfmkdz4tQOkV
BPpYu3cAacfFAE9eqoKVl+ikH4Nwt9m4DcM5o49kxiLN1n8YqSEXQeqCdUxym1l7/Pgavzb0CXYe
f9+sa4QnZXFwMHbBJoZJ/ScvkZLwH+VZ7Mctv3F2Sk75F7uRSQ9CgM08/42/jC365XXy0Nf9UzqQ
xzgc+L0d/a+6lGvlGXzz7yKsZVdQSG7lY7WqrsK5nUQK0QbP0XXAjOJ+hJnhG762/9wn8y14Af4J
jmXyP2YMZYJN+qd/T9MPjsu59o+qnhvK1XGb/JmHZE1dwceHqVF8EcDs94QQsWLm3lmkt9KuI0AO
O3ycqF1Z+VJfM/HUt2+2QimzQLYm5WzMNnbFJpW3hG6i/Ea+Q0jSy8VLixCKwDJMb5Nmdsn/gb/D
8MNhnZtLuaDiZacnQ4hYtxncsdIViS+zFtIyjhwt/2e+2ZUaPitzJdlYbNrzkHN6jpF0Vo47eATD
KSH1vPVa2YbdabEG0Xerr35FdatnmPGmyROECXP05Q02ApMPQVoymc0nAgqINhtoACryN7/xMvgm
r5i4hZJnhEm2T2JdptnZcK/A2v4YcFaZ0Nms7WsolJlTM95D3/m5BfohGkE4kI5THmNr0QRuT5pG
jEJrzsfod1/ptbxd+CYLY3GjW6JuPqBhj1XfstUtxrVdWB2Tf8jNEzNkrYWE3sN81NMPdgeClV7p
DeINXvhJ2IlFMvqdfC2RKjqvbvuGMdHKD86eUd1J/b1fAf1pVZ8jsuRo8jWdgDxuL/STfPpy52Y6
aV3zjIphcpSAQBP7f6AIzeDO15iPPM/Bqsb6ooMIQwUX3OtIcegZmZXEbvRdl+tXfuCXO6T8ikSZ
Ub9EzQ9uQPLXUt0bNb9Ci9lPTIoXx/51xO+JcO3laLtEuZh0zvnxP1qUzRBK899Plrm8y4yQYo8l
DXsJQ8QNKD4+GhZaKsuKcZQ8XIYUoWVIMQxdql6+7nQg5k2ZFw438yTdxG8X1NcIZSb6jpJr4Y4H
SBvPkAByXh8ZOsOngqbFBkbE840TmWVrjb9U372Vm5X6ZXckU/QKPCemg9rwQkj3EINZfwXtjETP
4CP8pM8Aufw6BSk5q/b0PYtoXTxF9seJTZHBPw5PDJvdazbOrYXQTjimCeUxs/8Z9zaGOUGokv8C
e2LLtKwoh22RJUWsbRSiuwDK658HrvxJhrrn2X0PW/RIkz7uEqYEBP+gekOTdE+pFZMl/xJ4KcjW
ezT5cHJ7TvHssPhDrgUbh1Fig9M2uGJtYkcp/LYxscj3DzYiqpDht0/cFEuMx1NMECZ+GvIN6qW1
T5Dd8hn3gV3wPjYncUWJwi8eZ7t2+DP8SdetTqSGe/3+7sffIa3tN8lzoit+npmHKjiDtpqCAJfo
oYDeEh0MCy76DZxoSdNLc6AJ/PwNAdv9NtA3OLH0YxHveSkzL9+p42VsViqbIexZzO156npffeQ2
6wSztOUVtCNth2eu/iyNHqbWorYU3v1ldDiA9IiUFY2ZikeeWzq4SCj2g6NlMEeZPuZlVfjo5nj3
pNcPP4wC1qtyPjVs+daLZHWZuyIyjZFrKkFhBfxRfiK6AGj/YlvCQ2p1rELIyqG6cLGPc07homCU
yeompDuxOYyteM/wkRcQIJy85pcvPImm6BdJGM9q8auLZzXYSxLgY659+O64kzkoh3irM9FZjB5k
U1SQs2wHEGse0uZRzcqngJWG5jGbcKN9dmtXLYBBNOynjomT01xw3C2CLZxYx5pxBS+UU/PCnMTO
AbPhTlp+FV/qFlyDnk8mtdezhLRhq//IlmEcc2/7meHcyx8VJ8MC36i4wOAMHwJyoM3TzaNYgsF4
7VHFYj0jPhN2zbpyT1U+myLN3ASZ0ne+whvXO1GyVFlUrngiUbqhEAd/MNcfrblsCQJNV6lL8cpD
wRjQ8qtoVfB6FEzPtJ1ZLXlYU20no2dLPIGrmPWmQfzLsA1lC4HXj1Lizlw3oJYyBlF+a3mGh8rK
oppJcvvFJU4HzSpvRmAwnxASWzGavjJI/8/q7ffRNBCkU90Z+mrkL3r1n8DhmY3fJBLkN2NOqStN
Oif8NBtmgabkxnMgsWBlPvPQ8NVncx7ludUvZO6u2lMiv/8XknwRwLQ6mjp8nWOL5Mqs/ZgxHdqe
ckPqveyKdsTMjsAkDs15/cWHypfzuhugGmbx206s/USHZe/Mu5ycFA4cxiYvj/2CscxZNpW7wZyn
+pNwWIY2njUCqJjT6bKtfZ9JhvrMdYBcFEZzYUsEoOLdq4opiHJIaUkvXbGvQAEYCa0fia5MAekv
HTk5lh8Hg1ybHoeLfIuu8ZLiBH0dtJV2VqManudfJssuLNo4ZM6IsqioXcRfFfEGtIPDKjFPyFDe
mc1m1ZdXIRmkdqwvW+QV3wz2P3+WRkuBJRCn+h2VeeDLd2su/IpPRAgsQnDLm5C35rLuJNwT8ZZ8
EELVegoMIB0WEv5pe1eFRKESLHAlWiVdMfrgySBVAFMwHTMGtxYF/Dl5yMKxzDfmJBRT5RWwsw1b
eJ3UpaV4Sy7iuM+Fzm5jdCsbivuRD4FYpMYJgP4AkZxhBNy20qw9Fdvg2YQ/wuhDs3mjkLWVa3Fn
Vsj126zovIfaAfKUue9xVaGVL1eW5evZUv7KMHYf67PBg9AEJ8VEaBNTXM00tkLBvrkHO9U1o0e0
GIcTzSgNO6q4M1I8cSQs5nX4OOWKvPQXzXWAOumzeZNnINLMScX+zZObb2qm7cEtCb9jykj2e8Uu
o+RjjUA5jmx0VgMQ/Gk9Fsl4VEMMfJhrnJKm6r3V9+WVRhVKlvyTIThIndcRiDx6y927oQ63VpB/
zAs6EoeQBps9N3EWkZ98d5sWp6Q7QXNgPVzhDU/BIUx5qGU6Fzm+lTFbs7HjpGgy6CGZ2KzDv5Gk
cusXQj59SUQiCoMyvKl8EC4WMY8vMzuUp+RWTICxmIYNATTGdXNmWXYiHqn/441mMlUgnw2QD7e8
hZzf7ccFHl6TmBgfwyQ/HgiM1E8XvOeG8VMPS4oH/IrWangSsxZwXWCFe/kv75dNErJON6BSWbHH
Q6LyhDRraWtxcGI+Z51cIeqJsHLsymmnboIV+Mt5XbMvi/1F7RSZG/Ljo7ZIvED0cG0gPUqWL8VO
EWkGt/jeyvOJakr6qsKYEJC6sUiMXwgyJPbM5H8YQoCSbpQN0x74LS82e1PCA0pE0KBud0YuKHog
SwxHOzZHWn/VrY651+81RjiApKh2MZ9vhEutUBGyQVjVV9xhpABbfL24GO55wjSbDhpMgXCoB6YE
GwEzBl8R07utvPPQp48vXKX0vcg2c7/H54lI+OUisZ1EEIjjZszuPMobZRHEZz28q/0/pM9syWCg
qQecoDwtNJMTNy1EF+9gKMX+QDc9YjBrHlpzfLMjeDnGFiobJhfIr5JTtKthoTk9H8mqWidEKx2b
336b8NmtSmC1M2HDm5lT7AU+OSLrhGU3uuIMO4rGPHnToNYaUIStYb8OS+0aErHHWXXv/z4nuMkc
hF4/WSmzyQFNBAhEn23KABJV1/mhbDMGlsQGc3uiMaW8Ho+59MPajB6Yeesx/ybs6SUpNCFOdMqG
f31+zAAeskmW3ZCF11vf1dL8t1yM/5ABSZ6HVpirFNj3BpUXu2/W3o1XOXDK/WE2Gpf8W5nwfPJ3
yMoooBrEx9H+Bb8vtvfFrcYmCLXV/ALyUa6hljwjD3ciwgBcdMwNkBQMGxbXn2zLmc1OQbrToOPG
ecPbtwsdaAxVDj1Wg9DjnxDvGBhtXl+Zi5NCtZxpwG5uyrc9Aed9Jd13EQ7qYUeTytNmSXDDfEJi
pdcaoiGkZ9Lr5AW1zKYyPOT3OHN3kX/Jt626bJH3zgc7exrN/Iw9KYCWifHUgXwUMIr5injVC2GS
iszlfo2gBlAWLFhWgcYCrBy7IcJhoHHabO55AIuv4F/CQl7Zxl/Jo2v2H4+g1UlhIi0rCWgHIl0H
sPsE9ioJjGPj43BekKvsvN703px0Yjx/Sst9yiSgRaxC9LUQLyDpVA/oQgySWZmM+hfSak7XGcrk
FG/tqlK2Ibr2Y7opSkfdf0w37R2A5BKPjoX1rs5faLh9BYRFdRnEhezWJi3KjuSlMHXfBl7FQeWL
gXXIWQBI79bLzwYVWGIRo8hpTyT7/WVrSmbnxl9d0KxcUjT4TWNH2l2SvYABjLRP6zNhbJPAKfl8
JaGrMLF55qObXBrUnmuKAeS89UFej+UtwpVsusLHK6fkFRBPlnVrYltygLJVfn0RJ8zRvBNgxvPA
6CFAT5O3S5tb3Q/S2jR8lEQhk21TgWTdInkWYoKpDz2FI/cGdE+cA/ANc09tnDLeVI0PrhxedXEY
bV39p2pOVG7Zi+P7+kp+sShhqCFspffe3+jQIySsEzoyuNK2DCWsEzrEGecaBPFhiSK+XSNClCmD
TxqTrIJ2lZaq2urUlbwXBo5ptPJvw+YOj0N7+MWLAjq7OlbVEsFWihyevYHO/Q47wR+YrtAwsC3t
2OFOomFIjhAUa839oH9D3mAsyhmqlhj95lwX7XoZOVhjdcxn/JRsTZBXrXBmvKNFF177di+uEMQP
BwxsyUYWVm1+qEo/067v8RCnu7wCeU1G1GeCHZ8Zhg7hLaKXHKoLrBYFQeyTCgkjqYbBaaoh0vMW
sIOHhFpufcb9LDcENs8hxL5si5oaCx6BRjpFBntxXNt89da8iICHp/O8AdOaH4TRowPl6nAI6mFn
1JwDBWPCL8NIFnVlvR8uaASpOs8dJVp/ypQzlynotnncLbqVeKLAW9ItRxgeujWSq2FDYFW0RBH+
U4vf4dufXONT18Cw9SO71oBR2w7mAnuEr5jj9hq6OewwH9MNQ1CYBRW6cZtt5ry14FbZCXok+nkc
a5PBkxo7+ou57wZXej95DU4SFU09qZVOCaufQumAhGBTYWBGh0PgkTXXiitzbXR1JwHtew4JoT+2
gRd1jwyFMGNUOYbcSGwQwt9iWzMdNkBAeAIKU8GNhSWMhmT0+TF4GwoB8tRKVKBLgZexu+arkH3D
AEy1o5/thJOsIjuntv9O3R7Y9vmtQ0NNeD2o6lwNBIj9MbyPvib0sfHTwmusdb60rh3sP7vn4CPK
+RDUa8tY1GSa2uzi+/qiodJJq9+PyFVX7doGaToFrbxOEWgVyjHRFzRyYoLcXPXLXyyleuXl3P0q
6ZiwUKGs8PnDfNAS74OnySXw1UVP45klkDRIolgQ432LZxyL2l8d20m6pnkth5UImRZrdGVbftrv
kZBBkHnfKnn5ap4t40D5HnYwZWKbT9BsYX1BXLdmiXgzh/WCKRIKZVKM9j2XbBlCdaNm9+GP1aBJ
Urf4P0qWLCgGNb4w4S7gs4yr8oaiHjNl/bmRDzi37rzP4QmtMDMB9FywQIySNFC0zXjHJlfUsJYK
OEVuoa+xG2Jgw8tFv6XbZDKMgCdlTudbkR4xbKL2at/HzvSLj5tx7TM+EZAJNvPhkXPMMCNIrczH
IxLX7N0ElrnZokUToXHGyOW/wONykmUvxmrE1sbZvF/3cpyWnx9koejCxrlhetKE4CAf7Yg1PUcQ
y+YUDXQHEXD2MRYGxFv1dXlPukWOIbCWAIrhmDRb9HWIXDbBcBMR51E3yI93fM97MFPqXNL8/ohn
tXz7WYyhmYVO2j7whsrpQkRtlVeXF/q1RsM2l7AD/EnR1cbHTAKgx8zw/KEeDpUl4hdyk5lVwKlC
8J0uWCdVmD2BkVQbBq+tfB/zP4mZWcKAFyqb2cjzovJJ6SXe6K5O9S+OXRD0J0zARkEsIBpDqnaT
0iJ5F7weG3QHfXzVJFth5/B6EiUxxzuAurp2+dZe6BGeADCxDlRXU/wRZNOvJuUG25ZK9SbGExuQ
oMREg7uIh4XSuA7ghKbUIPw12ArMCe9dNzmcqHFgsojUWcMbfQzHzxTB995iJ1fo5iJkmkaoeP/k
bT14dXcY7iZJQz3IrOQQmcV8UK7As94vAGHllcipsjvhucR1wBGNzkGDeEwvZcBjQaM+IGcLUNbh
DOOP9gD59qyAGSTm1om1OiZL9RfDcbohQMRyJY3Y+cqJ8lsr/GbsLOhsqL7uCpt9LND8K3rGryaS
658KgctXrPPG/Q2w0SU+cQRZ6sXqIyfnu7VG16Dh6ZXCjvmOpWnE3aKOhxRCvXOLJ/Mi8+kcKL3p
GxqpeqhO+4y86IVgPoZ03VwS+EvoGv1C+UvLixmiSp3CJ2Ec81T2YbbQEYGk/AEJXiWjXMsEMwxu
ZPpDsOw5lovQ2hLjNE/kC3wBNUcoiQTI273GjXxhxhFuPvQ2PcoAcd/0/G6TGwN6ISunEWZ/JDC8
iHVSDFaI9afzIMZWB0qMWZBAGjMMdKoKaArgP7FWk22c/Db4k7k83lvhXx0/ERd5H74xmaeiUb/x
KoZAr+LsNhTrQAScMQlAZYYmZDVEHNsrQIf8cVfWyPi6ymRr8mzxz37uoFRxOhfBkX2egb5W5dFB
v16lf4ASPgCGgJr+K/XfQt7rkZ+33xHZZr/ENuCC3BNGQjyTtWQOZKLg52no7QF1BeV37726A1fz
SzmpKHig9Fe/VXrBhioW0BX5TO7dDPQ3qADBq1o0tju524TVVzsSNvAXO7GT6IzUEJwOzKBYgs1x
282IpxziXXEN/oXC4gW6yTybIEmdt34A0GHglB/gwXP7PrMVlsOVepeyzXDlzVW3MQbyk0GOiVeL
9nsaDUhwfraYoLnmuAzVpRFu0SKYlB1gbZIATCTqD0ePTiiOis9FK21tpWi7YWFom9ct/mwpitjD
f2iqWEw4k1uEZ7w5tZgsQG+F85ICSfMoDuSCMT/CB2WW/jUvismfkaIA8NkwmYqPY0eLM5+E8lQf
jbog9kCUHwXjP9l48WjjFviAi6H1l3yFyWR3QImQ1D+omUv6YiT0W7V/asre7L41Y/daae0hfPAw
5AntIxRGQCNcg+/+zBXEkJ/UFvqliyRM9G10YFh2tf70vrEXJTBqIHZwGSfXEc17/BU06/61HXW7
diPPilnzRuto1W0h3OJYZEOKrZ/FIECLibjFsJ/KT7kI5rxax/ozXYfQkGZoAe5axIjnKwWPv499
XIoCyU4LkYneLrrk5SGf1naorBAI/zBcLmXyw7jEG57bk8z04QeV5QBq5MgA4OUUBJjD3j7X/aF4
HXOWhxwp9G/Rl3xUdJ815oAGl9doL7ZQ/GwBRpH9Mlw59fga42RTpT5IEiDMubRAwPPiwv9D+Y8j
RYQGcReUdVm4LVuImebQVYfnqbS12/0rd/ch1Ipl362kAj0kySPuMOt/X9nqw93MBtUxMEdhYYCc
M0efT8xH6Dffu4dqzaM7IRcFqBpwclh6N4QltNmp/2Oe/TOuf2jic5MW06Feoz4i6LXn14q+9SNl
/o9yKm7MWLBA5EfI0x9c59AdGVY/yRpj+cyG0EU007H8Y1uYxXtxhIPOTlciPuEL3b4MZjvfxpo9
AUpzP/ABz5UIURlNLRRtS0OBTmtR62uCGJolQWd4VWhksaUYz8hExnBEfv66WOGxjoiQwOXeoTpE
vH9FkpvPpEvFch/G6DU4aV515qxe6v9B2Fpj9r4XwgZGFcm6KULQE/vQwEm+UT9h10L5wRDrtz0g
okbbXl2S4cSKvHkfGfKoB/bStfvXBy7yknAX27QBMNrR81c1OgNqCtjVpCW2nga5Fo1QcazMhrNi
Pfw11VkqLyifacPk0a24nMPq/B4xPCDIR973r4aioAv0wALeyEU+Z+bhUSrtan0aVOeg4xbsRCRH
09cjDV7rlE8r0nxVJsfBIfB0O/ByyeJSwqSsqi6IQyAgOFbgoXGbqGRtIPCrgnuMrrzLABBw4v/r
7pIk7HWC6CKcrsaBI5833IIXh4UXmgwnr3am0teSy5geUI2+82PCqdmqHrJohQ87yMkooqrW3lhr
MZgy/Uo3E9mlSPYsF1e9/NUl2/fLTegnhWeGDh8KY6/4SfKcMDMgFlG7DHDatBi4tCvdFXoLiLMm
6pBNq39jqFcH8nZwAS3M754Q6FmzqPpLrk0zQOmUfDExT8lRZgRunavsAHdPpex+vQTXQgJoQQvq
2FSh6xjn5Wv9B48T40rDHUOiCeQRllrDskJROQZzY/9mPIywqji+UetRuQ5TWdHorqRAfd0piD9e
Rw1WY9LdK2E1lD8spVL9W1d9ubhhaetQ53TVV65/xwifRX779Ak4q+43fX1qARrhgSvifymd1ecB
pSqCidaFVGAgPY39Z/DKHl4kEhTJCW2V8BqJXbonDFwmE5BK29Spx0In6vAZVa8paSTV/O6zVIc1
S6X0YKzxDOxQ/Ik1+6JJosKvZQ1Lq9kRICcqfmse5G5fsIl3VdnnUy6+BB8ZkPhoSLUBLkyg1qJv
gBXA4WAOvIODo7IHCMoJRoHfh50qmWjcAcmvxg/+jv50HkMN1wtOmo2MCVpg4sLf0PNPgduKhD9W
7gS2IFJQKSSFX26WML6/cXSy38N4QajoTBNvmQinhunZ68e0JE8EALgjYSTn56X3iRncZme6Vppj
NppsL+VHCySY+YKU8GePayLpBMpLTS8uBUBhewj/kHXJLckjgKuBOtHoP5rg3tGOwgDKfiM99lsW
IK9aWFcZ+IJr2sDPInzafrNkfvWdY2XxaYBCCzJRFJ/m+4NThdnFj6ZfRRSYBwuni+xEGRRtpuvF
DXYhOSa4rcZD9aGlZ34hWesOFZyMhhrNWv2m6WvgtoPBFmypx+YEO4J0mtrAx5j8JSXr+HwlY4m8
DaiMZNRJ5Rh+l9RpDP9ZLybGVtDO8eeS914wrob4IL8diWbHic8N7JKRsQFCyxCiUvHghzND2eny
1LHQSzOe+kA1Md6Eou+L9wVlUjF6EkDR1hmAk+CBxmLZcX17gJlSZsK0+CdrRLIwLYunwKl4G55e
yT0y3EB1rN9kQ6LER/zFG1hb+GMW5ENg3K2u0IaL74A1Ld/A3EQjGfQ7ABxs4PPti5GxS/9S5Z6Q
XGptH6kMNvW8dNDeqtfMmhaOb0pRjmv06HG3hZ5MQFjxOSSqtBjTzGf9pycZMqQzM7DIvCEN5Z3k
sdttq5cIvomxqYGuj+4g1ID/picuzBq3Or7rurMVcaFTLOJzDZH47F/NocQhPF6CR82mVYIEjQ9h
Z9jWG6AR9LKpoQAzAAKwTfzXD2wtZneHZlHzmIdcjSFLZbkXeNHmUg9V8UcwRzfAqabORYV3xFgF
2q/yfqo6SLgfjBqAIKt4JSPW3xfweWY5y8sFaYFVgix+wURJZyixHEaMljD+YfNutGzPVyhJUE1G
TFaMVWDq+qa4N5VfhqUiSBbM5VaxlPJVgkj3rONeYfqL3q0jBoNxE6k9MzYgOUugOcX8yGdDQDf/
g/ppi+Yo96fBWXa8oKUI1+wyzeA/VaTlEEIakOfCmiCpVcZrRqMtoYmDj+fCV8jkfSj5lUlM/L4x
ZngDn5hbYA4clUxFCx6dQHbX8kOn78c450XVqWmgUgYECfNcqScmQPmrOG/qD1IvSKOBzAAU1TMG
1JwtzOYtHySW53wJ2vCh5V3HMUKqP3RkPcvaDPHyFZdD7qVvD9muIR6UmsRUZyg8xB0WLXyQrr+S
nnE0HfS1VG7oAZOao6/DgQAnjb0LonVmv/EB4Y5uPUS2AfR57OY6vXVkylCkmtlJfPKm/1miJ6PN
wpk4ydK9MXTICnQG3W4x/yuz8i/cT6Q6ay5LVH23V7g3tYWsLcoSardL3oeCpWrEtiKQX8Dxwjt5
Yj6mBtM4tnCUC9LbaIOAX4+AnwAvnhfQvGhRbd1c6DpPtuDco8+3BSwfxzNfsgXaCg2bZMfDKYCr
0fXrHse0W057oNTRGL9ibsxspnV/0VbEcZItqzMere433dGEoyzJhg1j1w++Sea32cvjAeFcJhR1
x1S35v6LNwI58voiDJbomUNwU5+9pt8CY8G7xseTmCi7Dkbg5Ht4uaS7KA4D40xexvwdbQT+066x
aSSnBiIsIWgsfZmX7rkjYpxgChNf4IIzYB78XaW8TGv22dJBCjdBY1s5Un6swvFWS28iyRXMhaJy
oXB7sVth1Rl5wuwxbhgbdQRqk2IOK7QJLsojHtFxPuL4AFVEzC5K4+XLLEzm4BXiLXmpnW+yOFQY
3Lrd+hN5A/Lfj3kM3t/ArcZsEfEJdLuPMG+/NAxl0+XGBO/wDFH2VDFKN30vcUVOzo9rzHoSs7VM
7y46EaZneWHVGzarFwKjJR7VOQNb1sOo0xRXHma78ULwDxG5iJIeXDKUtsZw/bgqQ4Eu9AL5PDoN
VPC5cAu8DJ1hcs8XBZIUHRpIR0+K6szN/okRaZUy6P/1CxrFlSRY+V5YZzUkQs7Oj9TmWTK5eD+8
TgpARSRxwd6Uzlr0heyIHHFjyh8SIuBSdxHb/F3j2EWifG026S+tRNPtJHPZcADBhEEG8Asxg9Zp
TdIKfOJlbcw/hfMJ3Xr5F2RcNxS2vMAzgDNI4dSnYPBIXmNlW2IJamEiAffZlvGufC2Kzo12ZFn0
Eqv0CwAE9R50fi09ppwsaqjv2Jjz036jI5JCP3SH3ftfDpQyPvUNMlTjxcA0OiCj6L7kFXVcQ5dp
uvSRH1f0RtWHLUaYAWzDVZTtCoqOQ3hQk5XxCeAObnIv/4Ldow8eMIrj1djAmQgAPUKwO2EwJ7ML
38O8G2fmqUAd5QgXIQpIoiWmRLgJ+qGiyFWYvTLZa6ZE2YeaXIx2y0XdJLPgFBV2xVunuyFDqmUU
zPvyK66oROYAZ4Zj18x1VLGUGyeLvuLzHMU5OzPkYzi0xj8kBuU9xQtrsondNN2hQQ8HsTz70duD
cszJBR8QCiMyY/k71a4IQBnEjNqcJf/YEV7C8vaFdHr64ZjPBZfqq2csUnPfmLO6XCr6JoN3RaY6
Y8u5Ck8WbBPw/m7JCJ5tcedCkilZh/CQd8K9lJ/GgySUyFqGDq1sD402ZUa1IHB2OOg+9NAD60tk
Mz8MzIlm8Cbj6jUkiuYITA6wYPiwzW18osZAYIMXZxFx1zOUd5J5s1IADhB6NYHSDvgh/sgo+NwL
EZXfB83Hw+p9ecvsWNTvLIagN52b9JRWzyyH+UKfUbjAL9hxAoqx5dGvRpbImB3IalXoDQ5msaCK
ZLHRPkgyOIm3xkbYpooXdB0cXiw8OLGcPMCst/2venHkyhvuRY3CTXQRcQMmB7fYvT0z8wrGngwl
2WGkOpGNV9Hag4SfhSGedunXIAxgC9zpl7FnonrUV3ymH2yY2wjxFolzPUs5lEzoLPbCG4DZLX07
xVa+IeOHzy/tiUuQX/8+45VnoAU8NXH8I0mbUV+DIcR5MP7FR7a34X+pXPLnG2c+fE/Cp/yI9oA4
V7cHwYjDzY7+WEyLVF8cMOvQFYH+48h7RM57zuoResRkgIgSZxrRw98TkIqTQCFxbjOSY61PN98D
NmF4V1ffE51P7J8sZXyCckNu16DPvQAaaCX9NCgvQXOe2Wo4MsK/xEyZwXnYrNODKq5yYkXh4PyP
pPNYchSLgugXEYHwbIWVkLdVtVGUBeG9gK+fQ89yZrqnShJ675rMk7/aIepvXEYxFUdZeTJ+3gEO
4Xw7OcmI1hd+bHNPH8cFflI7QQfDzuFJfymTBe+QdRPmrTuqQPzb0dFRYjGofF7HESkStdR7qbMn
s/E/pcCm39Waxb47+KZTyNsnwM/hV6PS7N16xF7iFgIWw7XY2r0P1uU3hzTIwp/qFUfRw/gT8BCa
bKS+Ffl7wtvKpZQY10X+M6lvGrqMfty/FnY8+YujOuT+BP2bHaAmHBPI8m0Hk4BvD6k+CSnAP8ij
1fWi/3mJXGX52tQuOQJtkkPfpbMurjWmRMIE+t55kRvI9f1AeSE/NlPBAiJ3IwlLm/jXLey0OJgf
i2PIHmpcauOhMPdy8idpXyNPqrhHOu6Fl0dolyRwwWWwVjz6AFL+4On8ElGjf4TH+bD6zW0kIzCM
IR9hIi5Z8aO5UeixSbEoORbWOerP6pwyRtPY4MT3hFdMWFvua+F6RLpyx0SGE4jMhxVVCmF8G2PF
y4+A552mbJU9PyQOr/0CNoAjPj3SYMmq98BBYTUi2iHKt1liF1fGoXQZFjqI+LkXrApiTGJdCHd6
RWvMxp1nkiU6eUbxBTWqJUotxCq+NqKlsgq3oQIF9VL2bjG864urRN+tFzRVf/m9UA5p5LaoNAZQ
nuv6zkKBlBs3Z1f1XBHMbGyQ5uCcz/etsDHk+X2v2r3wwOxraWcdYeqpEP6wEQ5+dM9isGGD7I6Q
HiGB7/qT5jND0e60YwrrxXvfnsrFsVbcUfPzWTJQi9ewZqdmE/RE78gkO/YS5c5wq7AzpuHHJ+hQ
LuKA8SclsiJZ6Bnn4Fd4O7ojtNsQgbV8ZVoEmrQwPODLKruas1y5TINKNQDX5Q7s1elsYpzWpde9
Mcj8FG3oMJIj2WgAla8G3pbDk3p+TVb6jf96AUYMRl3roLrRA+HG4yUcaSqh+s8C/cqXTiJRMqpt
3hC2fXabasOOWtXPvOw28UNU4/NOH8fsZTFcYNV0TIjJ32L/tcxvfF2J0erY0kH4Y2C6am+K4RlP
h+1U67DKtOvWTU/RjsmroaO5d3UMlav8Q4GIyFbomF+5AsuGYGF0lRz7IwpOvC3kV2DUf3JLQM/y
PgsoAXvE/mp4xJkXidaI8Zje7O+IBPU1Ovlbr1Q2KJQy8gh8jn19JfwhBiBPTWRKh+iRKdASzS29
b6GzgKWuoGzFA5muXvWlhtDwRjXtD4fhjTAbxWO9yGidBKTKUS814WTomDrAl/lW/jTLQ4ExEsab
y0e2FIJ5gL0HksnWHJPqm76Sni5WAr1nQ7eKHLDpKsUGBPE1yQ36X7MJGVLlv/x+Bes1h41c671w
2vNB4ndrbS4WSbQR7JPX1R5fGxpp/tgY0ZpiFR5P9C9raatrbKTeyfNsPdmrU3j2hxjiGq2pm1+Z
G8rIem3efKdb1TuyDnTDUWniuhXrF+q1P95AiQOJFFrIMGSELIfel2OPUUUIrBAZmcUpci+92KpA
M/qP4g6VtB34PiHPQzC86XPLvCBp174QXAhrrJaF8tueiPK8qPZtOLD1VM+vOxlip1mOD6iFX40F
JO+zjKqFs+DpppgJOh+oorlOrQn2CAPJ/ltzTPNUgSHZozih0O0CaHIMd4CWRwsiAcma68q1Smhb
FB+E1Qxa7rcaSvqyp195C5kKdkjBeJLQrmkIHrs9fFQpe1NmFB4cl2Sn8MBlWxCd0uu3fuHlOtZo
/xVKovlIYWOkw5NV9wo5cnwOhU9xQeXcHeLYwBUza0jtqtvVCUs1yh5jvlDr6xjvTSrYxZdJZAmU
7doi4Jv12zPcjOBYGBkwWmmHl8OsjDFeq5z5Q7MsfokSLQkAl9xILPgl0qFX72m0ZsqGr6JPDmlo
9e3Mz3qPkh8UPIuJJpBfECVfZbqqSk4gL7cEilctTkUDGr2558yFeEVBxzwYHhI/clZ2mx+Fupqe
vxn2CF5lMQA6Zui4sHAyXzTaPxia7VYt3d7cgNjDaQU/CtuSDNXxKOGOTo+L1xZULxHbqAAQ1mgy
ImvyiC0cHWMbhMb6xZMMBPUJ0G2PnThzg7I4o4lqoQigiyVNkfe96g/4MZvFT8ZGnQ0qqg8sL9T8
B7130iMwb3Ut50F9io+1dqDRUGdTSb0Vl8OHzN7/EAuOeBmXtIV3UBnVuFzwKNSm0/U7zAxsjvh6
LKX9rMFnuhQ60a/6gqK6zsYf/jtTNh2rw4i17kshfZjLyX60R75OEPaYJDIQr38HL8L3S8FMnkxv
9ztyu4r8IxRvZQ1WmaeUkeTwzhKsO5cIkr/jBaZkhgCSN5Z7tZ2R/g+0L+YPiqBh9LVv8BoBSHAf
q138S0YVrLLQJR+7hMGjIOd3+AS61ZMspM+0Jk39C34KC0HUT+Eubm5cFhyaUkX2CTpUGMHRKUoQ
y4PJu4YEi+jv/WI5s1RgfY3Ihy0HzhzXDdc8XYDsVbUfCXdqJKz5xawooLpI7qHpya9rPnwmhHYh
FBBHV0LQj3mbUSbDIg7aHkSAl+7kYtelOPxtJEafzCyuSE4Ud3LqT4GKWgf32Y/OJBxM9a2fWUnJ
uUF6cGRsQH2VUU5MRzr/CrDaoen2WftuxIf2q7xzi1Qyelw1QPDXLi7ibHz/kCOM09SkSBw80wmX
KwoDdp/Vr4R+eqsqKwzjYWe9d8AcljtsCKjiWWcvvFbyOzwCsc/vXdhKMN7ZLpidQ9sW2qrNOeJ3
P/X8KtoBErtSgiPD3uGizhc3KRaKY8Y065IdyuMN65qir6VqDUVpM51ChLIgKLFzImdAzRx9p1d0
Mttn4428ss6R4Rg9lt0Gg1IhIWjMziWmsRf5JxIJI4KLLpaNpAL+CfAbrexVXzg98+5tpG+nr8iO
QgALSxk6upOSTGq9Lr3z7O9qfqBb/0ADZTRrOPTCEW1Bb97lgajLU3vjatPkFe7feB2uSAJ5nB8T
zoIXOFNSxpibYZWQ2aRdS8DuT9p/wTu0a6Naqc1G36KwE9SgRytCs14zUvTwdemDnzzcKQkQE3Mj
gfWWdsl4Gth9+TNgXXCNa6a/Z6pXmG6rnuXXCj1NU8Phf5/P2PSWuS9tJXDf28Z1TnjXHyvUiiqB
TbGbD6uHvkbDv9gKA6/EwYvT+Ow4WhTjYK8YoYDlCcxsXYRfr34d48ETjotrbt1a73Gn1ngmp3/v
NOqql84o0iNszdiRrQHIL6Z22bIHdzvZIat6i1Z53nmAMwptJJktAOzEHx7O0/SMgK8US7IjzJhm
hQ2AgzLrHFIbAQZCXz8KH6Su0sHzQAMw3w4lMLBTj9Tn2/iGGUDilKb4hl+CKZVhUroPqEfsD4OU
rc2ToqBZMi6W6n2quGXp1dU5kXcShD5cl9SnLQNBncxiSxQBAboTpmndbdOAsaFZuOSPxQNsLVJC
bRwxB/8alEztse7x8EVXRh2zYedXxu+5QA1N7ZqzTwMerWyV9teYvkY2Y0nQNfwba90ckOg1sh2v
2TQY/gT3dUljjC1TXoX6BSWPSgKpfMgXjC/cDhQbaMsnTixyjwlgQHH8L6Z6YIXLTnuw2pOQ+pyg
YKDy2UtRvO6RyLho2Tvi7IJs0KxMDhC4KT30jN879CxLTlidk+/5U+S+quzi7kLsbgzyCNjVEGRM
wUBJeAuYMopdS3c8XXhm+BXn/L09+4l/wHnud9LanwQjz67OB+IAXMtvMHQa3RK5TandXLU4qntC
iRBUhf5HU5w15rPQewDOENErFj5E1trSvA4FkEYE47Lg98A5MTH6d7F/0UQxNzFfAy09uU4HzP1A
d1g836ZvCkhC9lT1RKieSjgzA3WwPbdk1/M7k0fAKcRXqTf3wBMMPv0EvzR/ofmjNa/YdGY/cuLG
yLppXV9Yzcs769IOss2dnJ8eydkc4TQTZCmCuYk0/X3e/m25ALsZAosx63Xkb1gxzrokKDD6wdS4
5gRXCDdKJkPmiaEIksr1RNnJd8+zJcUj7fFpi62lfOnvOaOjfU9A8/iN40p4/vAtQHlWuppwYQEp
MnBMnnwM694D0Dx9Zj/gGVWG6lK2icG1MYn0gElxPUKyVlxt+ZV/LeY+EBYxwJclG6z8Nhvf0q+J
2RWRIekXhlpkZYi5JMVn+b4t4KavQtZD6vwxyxeGlE/cWA/TGWgr2GtLzrAjEt0sd/UueQttJCvQ
/PNVolzGP9BEEHeoUfUlW3hUrKFNfMhsIwR8UmJalflx0tVwUcnKDpeY4k/lJrQIX3PZ0gn28yv1
GoCGgs+h+RbtogdWQH43SwQ+9/sgthpqd4vFKHHYFVCyRC+/eARqvWf7ayoH7aq/zkNlC8qpLjg2
9ogZFfm4eGN1BETVENEruuFNgl2z0/76n24bo5vpd8yYu9alU8fNE+gWQ5gMY/jDXLdYe3wuDYYE
dRNMD/tBhaYlIGCPyG4YWWdohcyB54J5Ws1aJz7FzJHFDvX1LkTOzyVHTEb3sDOArM97zwC+DmGl
JX8ycwOnYg8kgLsiUiwn3AmV4HhION1lhS85gz3eQKRiMtcxgnb8hl+i8IaRrh7f9NiJEYE/FR/A
JdyhRSDBRFEOxMUkHGj9ry58a3XAwl8+vPjwASxT/Rbo/w46FkJMayQN55+EGOodQZYEKhXzP0RH
wC7YEVEtSy/0S+VnHa1NBgwUlpT4xrEdLsK7GL231OnaumWpARNEYCsyrxbTtxa/bSQFJYblZLhF
Tu7pU7nPh0tubvC78hPmpctUnB6P9weVLgWr0h+AhpbRmmS5+jrhptZYV+FKZVcPzylFRKLuGggC
IWXVQJ/XgrCxJWiKrwesSlBhLbWkhICkEDc9i6aHvi10au/22mDReWCDAeSaE+EdQ0Fvb33qydCX
2kv51FcjrHwWsMpGib7q8dPI0e8Ywcv00/ye89UJiTF4E2DxjYHZuB3iKVE7LYZPicteMb6K52kS
HHXyWXQ1TOx5YAvqHHT2efEnDWcBShEaYZZuEOjgQRnMYWp/wHmUfDS6v24dHjK1cF7vIiU29h4i
uSD+5HjWmIUk5AxeGZ/QWrDwRyuXbWnzVOEtH06MHHhGGCMZz2/jPTEclAPo9aZon6aoOZBfySvz
tODLb1pP2mDndYgfwYIkdEwe9xNWPACOZz4map/G1c5gslGEX0BdHhEZkiD2eNfQE3esngPqYOFh
9V+F9biwlEg8hEpkCxnksdK+41nAncmB/wkNiuK6oamQLlJth5fBwa7dev2Lj2v5Qhq4HHjkbYpe
VqEslBWb5INBXg1oMb74lzS4ui+6KB8Rbz228WcurStpo2fEiIoDt/Yx0QkFXPy29Vdo7iUZ08tF
4O1sCGl6HWPJYZpG0Ypmz4pPIoYbSsrENZMlTHpU6fx2jGS1J0evLa2k80ZTHD5Fgf4f5OREht0W
OjAaM+0RkARDh8ETRiHHC+T14bENCZkZv36IBub5NDf8djwGWwxFJoO8jLRE0tfB+GqOiPmP0PSf
nkT3lfJy1U8ktKhLcMCtnz+GuANsgvxckn1IktCjneyPSUVIBkXttypTlTVkJ17pHObzD2wVSEEN
hO1HgLwEWlp0MbocC3/Wh3BebZmOJL5ylJitsJz+VUaXkijaqZmtAldb6Wut8fh7WD/InPBp+pHU
whV3sgD9DtIGCzZzDQBxBdchdyXYBlhnflKPMyZIUz81gic1190k7pLwBoJp3oaeEtt6UZXgCTGg
OReYf13mAPp7pUBEZ2oxZO+0uFDDYMzY03mkmVp22Xa60oX/YQI6sKnnfTSwzkH0bj7El1tononK
LDOP4x3Ps+WHjQfpYysozosRYZ3AV7WyWwNzh9ERMGUUT9Fa0Ofc5ALhD/IAjAgqAy4SFbPewtNB
caR9qTOYw2Q1YbrEsfRMzY11yLgmtC0WHmRrr1ntCh17+7myZpRA113NNY6VUaaW1xRcurKKrgpG
GGJXcLQweRkpSz1dcTE+4GOkPdsYpEwxkbFEsho25W6gqj01IR0fTW604UJnCDL35clatAxoVi9b
pbXjq5DtDDYaV9gyFA8laEYNKPA3aWglMUudvKYAYjkYMRpCB09MSoacYFg1smsW709yzcLOrb4g
QZsr8aS/IYVHWWWHeI99+aIzFrSOHQXQTvziCtBKxEcE6ZFQ3eOOvzCDSsM/I3K16I6oW5snUAa/
IYVbRi+zZsUawdtZ2BNFmB+3Dv8xgUQqOFK3QTdQHxWBEOF7ES4XX8oVlVeKsKZ3H4QXtZTNTi75
fedG8V5Kbq/Ja+mIM3vxjaliejPq76nYV8NeJmJpOZAQKVnPHbBcyi1Qx1DcVuKNzTtZwJ82PocQ
Ms0XHguY/jWtkg/AUSGUiXpjoOfknq8RbOTuhKz/xRYDC8Mh+2MhTEvJF3M8iSUjMLN5F9srEmci
a9DSDFZJqjHWgWWlEvThLOo9rQ7/C7nYEHlYagey7PD22FXsMwBEEEklzPeWKRxCCSwlXLFcvuYJ
jsu+xjTk5QS2eny/HyfGUIPrGyyjSM1UnMeV2UQCaecnzUk/sIVLE+COJWcT3Lu8fJEhKTwZX6IG
QwRMYczlXAXwxV7r17oeznUIpn22/kCmvz0RMUD9J/3BRnGupWsFqCKjBTf87Io7oXAIYGOkd8NP
Q60jfTKvRCwCl8Tobwt6Mf2Y/s4pdEepCYAR8jlDYEj4FmhNwKsSnrdRukaqXXL/UruSxKu/jnSb
AlBW5GEoB3yONpmRBKdm2K2rfq0p1xGdDDz4V3c2Gnsk/8cnmbHcLlhOOkZz4E0bA74GzR2MgoQN
lXUzzsVsy3TqqViIfdHMBtEWDecG9yj7SOSHcG90QpEd/Wb4vvSlnTDszHQDfnSbkkOzzI/ltnLN
X21y0VxEn9oS0v8qXazgEc7eQcoZFxnthqtetsqbepRBhtlId8YNEjCQAOSz0EpZ9Rbu5paZD3MU
NGhoMkB7mCQxonJFLmDThIahXTP/kfuvRCFgjy8SnlpIXmvUl8xPYUnyjxw1VSCq3sPqgiYQaN8Q
LisupmRqLPrC0p1+uwqUEtHtS+aZbWsnd6SCBKlPODZPAnRRO68+M201iR9S5/GDMs3j/x/T/SAo
Q9xQ7ClGcR8ZV4Z6NkqeJ1FaiFWsynkdQ/YdS5LejY18LSGmbkL91FMKPObRUcYmhZEE9k4l3jR9
ABKAcTRM5oc4BwlWkk/tlz58CEXCJd9Cl2HZgHl2DSzYILHYrzBrfIzFmh2Jeq7LI4Le6k4DTK3f
4s0Xlvm2/Ji22XfJqbvYMuoSSaL8W1x5hoALnf/oG9CKU2VOkw+ogDk6S/dK9bK7toW78yR7D0U4
ZCoOa1IWpyNvaBk7ZJK9OPSzN2FVtQHzG8yPGojlms0jtD7HfE/RhXgmDS8TDgallM+qwCOP+t5m
bZKjqm4l6ie/3ZVGAArI5mOvmI7GdFioJRaTvlQz3FgHxocROZmO+diUJNFwRjeZpWxwZgsX+J74
ZeIEn+ysb6IRQkszj6xQVE6mBQ3AtESmnE/AOLNWuKYUgHxOX1+T5RJ1LJfIZZZ5QICxCnbWXkLW
8yTggFbZMy3MMJWpSNhkT2UDXkpvj+zKP7/CnoFYDdsDEEqv7WYt3DkDfvFcq1gN/2BHGFwXXCpU
BSPZqxTywtoRPAhCs68Kmyu8JM6SrdnZNFwFEoTyM4dNQkyUE22le8yoaK++mMi8FTLvhjoPtZDw
cF1oB1GyEtnWqmMasSy20NcV8wAtkPziPYN612zl7KwP/K0Dzx7H4auCxI9Cm0uTF8upB+u5SI85
2bTUAvq7xQhjeBd9tbzGW1wpY2lzTFPFm8xLXjspSOnzquukbxav90lBonUjCIITmenIM7lIu/JN
W5McrA0OZZMkb6FlGh8mo9XWG7X3CGMgjTo3ZYA9tPbYuhM7N7zh7HtO22rcx8a+xZ2vEWLMmqcb
V6zY0VZD22TQdJDTr05eieBtpK9/d//QrdCG4QDcwlEAhtNrKH3ofNgdkgldRZtRJopXhBaFCH+Q
l2uaL1Z7kG0spm7/yCfL3a7UwEewnMFYT7EUuix+ymwvEyC6xQn5NxEpsEZIosp8YgsoEngpgCEj
yL5yjBr3BdczCzoSU/A2ECd8DXdyuinRiqGy1ClStjz1ZfXxYsA+6zpUQlc+yMTDfDbYB3gFBbNQ
inEfS2JCrih5PNnKcNBNhgKWNwYsDiUM5avcXUb0GkgQmHFwS1IQEZvc7evqymWbZAyFODsAtdPe
J7Tvs9qkHlxhCHHoI7j6GGRQd9qa19198a4Qs6wxPEGBHBLmuRZB86BHwaHAFgFFM+P30uWHmYdh
dsE+zKDmFuXpZ/kTfXCMPWOX4YV5eDClD/k7SJVWNUBWnDgMOKyZbrjUb5AjR1ZPdhSoR463tDrw
ofkl2+jSXSBHwDpNzBFDNIbzKIuChRgo2oVafngrB+gOHl10ikP9TWsPHIDP11Wme3XBclXjxvyh
665U4p14F5HEnXNgSwHHfvvBFnEl/GDQoEtn7Au9MRs/6GA0JqfNmpwfRByK6E1M4RLKdmYUvXIS
x1VRBO0G0YzOOLrgVywui4UdljuSRhfZh4Fh0caDoscQJ+lERrd5WlSM0fOaCXcBG+i8gMGbqH0J
lD3DnR+RYJP7TFUnpJGxCEnusm+53ItIED+p6RhZYl3grloED7AIJnV3y8zn/IrOE3DRWPeE7qxI
VB6BgrSTAgdpONsRPHyH7Nd4LRu0fQ07IZAp6sDUnDvaweqErFqeTirIh9QzcjIGT/mj9quyYc76
8+BxEmFo6Ns8Z3XD8Jp5Wsxqio9hiYAh0rxQ9JABCUAxCf/5FYEQ3p6fdY4sDyd0vJJhE4y7p868
iUrDsHXuMDCN4UcdY/5c0gybuV/SnWAP062wXTNZ34HEnDV9ZJSMK9Ub/qKOlL5lvHyHFbPEAp5F
jjjuaFqHv2KjfZcR7pjbMAYhKQ1pPTtT+D3UGui/pb7loddW20ngYENr++C7vVSYjMnxRllAeznG
kZe3jsoht0CuS16Q+rxSjfYoPATpV9e/zOgzR+/kTxcmolP4wRRzYPDa7V6JN5nHLgkwpGEWm2ov
QyiHXlimvuM7wWWog0WYpU3n0RitkH93rc33kQlQ7Ld/auY1mGKvQAPA06QMuBZ2q5BN5pmtm8Q7
namxpjsaocyUbB2xJq9vr8iv5NyhvJFCRJeYOdtAMI5D8GCGB71Z6AELLZF6lNKVoReoBvbiRvaZ
5isFBcND27RJDpE7YBtk9AjdaAPQISTOMKvzaTUQUC/FMzluLJgwM+pMeh4+gv6J7eS89ldmAEU9
bsTiUxk9acVPW1DsLdhgMpFcsXe+TjuUg02winBHue1P2SODXXfDwxbLH1x2CVqWc/NHha9QYtye
RdDP9T/iD3A30r7kjEuWdEvoAAn6S0IfRkCxfXJe5D4v2Hh6ZA1qSEIcje95ZonauhffQvACOYYi
J1KDkSq1lT8JyKxBJQLIlK8Pds2yccoFuxo9rmF65m0kOSCvJZIAyov2+NBYvT7E2wjr92V8aoM7
ZQxyvlvIGNnFrL4X3XU0vKeJJxacWPNGzriq4zVnJDpjPJk0jMQ+sqp7rtr2VzNvTeIxnxyd7k/8
MJpl+TpO+97+0u+LoAmHfUxFc9ewS4LdTI9ZuG5oz2Xxs4l3qasVm/RMbhAiZywp3W4x3IpuP2t0
YtZ+yjufG8+JGK6La+QuFD6GTXMUuEzCA14bWj1q4st4a1HjlmRAddxHrPSIEDP4a3wv+vsYXYVh
Dll5rth1PxlmCjCA9vq8pI6RgkaEOXw2hBLTKL00Vxa/etVjuCqQo6Wu0DaGUO/bXVsRWrpLUdep
0bsyHGvCfAuLs2q4V7rJggwHnp+qq0wBTeZlnhSun9pdCf+05GC8o0yvHfmOaomZFWRRvMGIt66F
TJnK+a9BC9uPdBLyXPFm6yi9ylGQ9njT0gs6qIr1Cb8LYJD8o6735Rx7DHdz30Z0r0iTk9YVQX32
m4JbneiAx/qR2Mnvr+wvyjejQVa8xKA4YIAu3Zg5eePL+Md19iBdfy1RxtFMCPrKzN5bYy8XH8kX
0hPdQFtv6dGhHnbiaDXE6u0kknXqfav/kCfM6L2qvuF/cFvHpEIGM0Q6C17KW1V+EyRUwIbov5uB
zGyGI6kKQv4Q7hDO/zaP0xSvYxTSrUkCagBfhajE+quGMqOc49pLEtJIuURtMfzj7E2OjUdmgm76
Kt2jvH5STSPsobxD+sKW3NavqPl5Mks+1JpZfjibRD2jOowimVzrBdLG5gtSPtfospx2CfFpwBi+
GdJkxa6KWLGLXh1fR8kbxA3ZkxrziuchguIouVGyV1XgX6w1t8YKyFu1RESSKQej+BjqDdKvP6Sb
MYOdVHtjsvcUVt/D+onlgISsBxk2FtQOJCzFpkWfG+8ImNS50aJVivGuXrd4KdUd1s2UHE4ENHG1
jVs/H+5xs4XoEOEOUZf8m1Ib7JKosNqhpZ5+MMsSPqVw/jKVoQe912S+LY56MtsY7JKMA4jOXPKJ
2DL3ZqCewU5V97lHAdw77OLQl+CdCalyDxJrUg5eWjQV0DdyDpvgXiGZxVaoGQoP6ejLrRgE/KNa
hsBrMIjD3MitV80ozTLZF8M+SzpzyTKEQ+J5YexSbykgI/pfRcST6XaG23YXKtxwQVx0ZRvQs56G
Vb89m43S/D76bxk3GVNNos6wTgkZk1uCq8lSib00CQzcfE92LPEPKxI2GduGXnMW0uAxXD+Ag6+6
c4SQGAKk4Hcst5psO/+1gQnBV8orlbjOmsWu6dZ1eGTCjwMDeMbjscZB2CouI+W8BOMxX8XwbXoS
AzpLn1bjtCMPkInKG+k7QhEYBDNMe/mPqMDXRWkuROOhZqaGYgJ2RfOhEx9KuwjEspSCl7FWGZyy
NoRsx/yg9NkdZWd6I8YPcuKkCZYkSC/9xwL3/7AAO8sFSkislYtEHng6qk98lsblgdOaXh2BMWuk
6BiWKwpv6YSZtUtmyKGFNVvd9sVJ7/YVG60JelfH55hkW3YhWLSV7m+h3MkHSM6VeVSAFZe/hFOk
WBdDdTv0////EDsMzTsJMCS7DDlQ+pO5+AmZvmUYS7X4aGR+//RiwpNWH6GwUYsPVn4DQxjCmSjO
K3JASAaJEs5MBESzzj4QhNWESpDSmvoAU2HRHpBI6cx8Uh6Gn95wHpzzqnAD9luq564/FGnu5OQC
SacCgNL7ovhKGJRV5RvbavpX40MCslDBa4EKw5abp1mK9gNLsEdA8TfZFLzoXNWVTPxWtIJ/IQ7I
zoiAREPUahUO/qCibrmTUK4/fNxnpgpO+jP+iD6i0WOWyp8sZMgalNkRXt+sYuWPvIKnLkNryq9e
dIdX/90qh1e7m1BlwBYbICJB8IUstKL1fjGLKkAwI0UDizj99YAWk+jjCSVsSQMb9CJxGKdkcFsw
TWHEFoNsQ+mkQaJu9V1i/Ebqkp5MT1fMDUoZfZqnyV8T+qOOKYvKlkND9oZfow9XvAt86BJY0Vfl
gJ3ajvTNtcQFTg0xtD/FoncS6IgKUPVDQ4vVwmb4aYRP+bPJtzOz1ND/MOfXc+N+ffl/up0obkYn
BKCFWMOdKdoc6vq7Hl7zmde2bpneDx8CX7VFpS518Q+/iC2hM9mowmp++F+ELLu4GRNtK5NVgakA
18vrKw1X/LmjyO0GTdZXIosPpnME02WflyDzr495teX00tvtY1oVrN11WDdOop7TFzFe5qZmfgKz
dPSY4aKeSDd5572Y0RorUV6X2ZVp9ABxHoTZIdHtWv0G6EKQUXYnJnWwB4QbEUtGFwQGrvSM4jiG
u9HF9/h5SuDkmWeK5efCozZOumuzWKfjTsMQ9PjQVTx/NEQOwaeZncE0qI9Z/lc97rNNb442EAyf
k3cIzGRTg7Cj8yiIuRDOEeQPUSUCQvcf0XbYFAxtxiBSGSI40ftzJz/WdbOgUvdi8UCiPONTCXE2
4MfU1rPPPr/iH5ieSK+OfXmsgU3LOzFjfAdWlznZyyJylQ483RSvjSgS6KCcjOKQESAjnxhGsyOv
5H2YJevZ1MDeLWnBEhQKGYnEZDEOBBRgsxGNqf0iK1O3HYlEDuVCr52K3Bs0/BBWRZXO4Rc6OOb3
qCxqVkmQOAhDR0VIHAN6j653tV1lJKheePqwY6AO7JDJ4z7YRP32oV00cD6MKfuj/rzhMn7af01N
+CaaFoWcQE5bEKq08DtmdJ264txHDwtDr0DJhODD1hk909fFb02LYtfqfOba4BUJOqH4ii6T9CuL
tw59M2stPP0rYhGT8lsDrxcydOjdnJ9UwK2bEWR9Z+PTyNGFoMthuLH10RhCCXzAvjkBzubj5YuU
BgC3DtOP9FHkNyEIsau0aGO7gEgFXUSks2QQkc0QXnLdJ5sOkr0Mryn24m7bUpN1O+EQle6Z0YZ0
50bS4JOcoaToDxogS13ai7Mg2jeOGKPC025DyxaRe4rlWyJZGkl4WOfJjS1/zNd5ZP5p0gqA+lkx
2i7U9YSbvLUmktna3UJ3GKsg94iBsShYLHLICMo2+u2mTUUAPCZnQrQeNpweCZPYhpmXsZs0q5Id
LlxwEqjl7Qz47nCCq4wtiOH+pO/U8AyMN+lv0xO1H0YWl+HI8xud8XgWoQ6KHqgd4qqEZr1Y0OW/
CT5vZ8Q9O+HgeTiQWeQXKqJ9TAZDfEO0koB+wRqLNBkxEYoBll3hPrceePWQy6bM3QV0tcjd4WSy
CjsOCHGoJLPHbpy2xjVlgy/tjdMontJxm3u4pyBcreB8stdUfOZJGm0lrCMUxi3eYMRJ1KssNaVv
yHXwe+kSoGTz/mCMCD2+xIPuQ7kCVk5TB3e7d7E2CmuyXbzh2FJ9W/UN99rh9cMb3QUVMgUQFOq3
oG44C7G8dL0tWsmucyZjnrmRecom+Sh9DHsoidGc4QQyK0ivKG4zbofEVmjfoOUYZKoZ/3Dqm/4T
fz2fNpyTM+GjB8zA4RuGOeXMwq5BjYHXccs+sE3PTPXX0TNgRfIA3ANuQJxjuRi00Y1BeqDlJJph
O6HjBib4TWK3tktRROERuRjS5eFpx0FF5//WUyE+bwPYrcHrVbutSRFEjtOTMc8dip6byrRiZE5S
uEtFzdezcDEClYlX6o4MC5yoemQTwJrl1iLtC6rNajrzvTDDa6RtOExgV9InZvTZ7zVbKvksoczO
wUj6ics2dWptTfYGlxAe4mwjd8CgvWZpZz4+n9BMYDm6RD/P34iYwC9vUH6Vx510rcKtBX67I4Ir
pECVgyqkQqAhHlOJPHQH2zzDzkxdLZ4/Tx4vltTKP6S1EaFbAmaBeiTPucvxMauk8nwQ6fch2KZP
oh9rXmGaeSIMXFFoR0+fPN0XMJDSVb7aK98ypquROo83B3IBduwjR8jbWRvE19reclXi6bcyJGaz
xrkWraFlQmHp4TpOg/xXB68Dg/gKtzB0ORkHgckay/5myXpCtp6f8OgNc4eAjJzMcsBX6FX/cXRe
y61i0bp+IqoAEW8lknK2pHVD2ZYMIogcn74/uurUPrt6d68lyzDnGH9ce92N4Jy7tKKQmOAZgvnI
OCfRAWHHYh0e5A++fupF+Ix4PSzTWKNLho1KvLpwKN1ufsrY5R0GGtQteHiqeDh7UPvTdkvT83Ny
RqCReycb7gNyTMWtBn+3+mshPbI5+15y9xefmWN4M339WfG3FOWagYnZ6qzwFi9yazy89zxs6X5s
b8oWw4GEzQLTilHY/XdFM904/6Nil6rFKd2+OxMkueQ7hlzIchvUvfGkg3wk1kwZ7I6aDuDmPiSG
2433YBlz7pH/MyJRUAEBizdaIYE/WShQNetU8zLhWRmGl1f6o6yxnczTy+CYq4P6PSX8U4kIjJxb
pBTGSN9tuSIpavGefkNuhiI8eaRgoTteAiILCBOM5pt++4xsIomA1KmLo/uBREQA2M4J0j1cAFFX
gT1kX4xsEK6CRYqkiIYMPSsFG7SK8puzJhs/e9kFpwOZOBeetdg/yIjEIJSAGCZ1ug2XSjAlzyNL
AMwu2cCFhgBiwRmh9c9GXZHeBibvVemaBUBfpj8TmQssCHFvCQ9kU/TpJW6orNA/66VTLStjG6Dk
1Om1XJXwc+TioAHvSEmiewO8eCe2nOSOgS1IP8QHybAEN+wt9btHoMbJBIcfOvS582YJDtXGcrSH
E9S6FxYQQdtxUOvEJB4nTSfrYcH9XceAXJfk1RKHZTjsmHxcE6A6eeMVXpMPRCl7mHqz/JAAh36T
0lEBtc8nRwfTIUoOab+aDullppNKTE7NPKmWyaUzd8i6Sf35mF7IDp8fomdfe/q4e89WtfJMgrXB
UVXupySZuWQ4MHG6I621L859EtKoWGQCwaTXOeMtnGIC203z907dz1K/N7TKgccaXhuRFWMhs6t1
6p2telw1nv8KAf2UBRTMWNoJEB8yRc1WFsEpbLh9+AL/TExASJmLrQ8hVDuyuFS+0YHtBeGaM5nm
HFFY1Sjww9ntaq6FEB8TUnLBfNUjUKp2AE+INtzwVyJwlFVrHrauCMdG3GPsvYmAM5Ff7Ij4NYPv
zwzXK6U+cw31yx/oSY4cngGOswEuFXaZKaN+74T0Y0mMiwoU+hqymog//cHxAj3Bk+hvCd6eYoEo
Nuf6u1Nei7Ea/pVfMmlcA3G6DolS1XfeQs/OqHEKrbi30u9C2Pj1KalsCiZJ9FUoY/7wyi4l5FGn
8U2WD1D6rsDIrZzFaF1czWETFxtp2EongHPItTtMToRHv/3KYXAyzqSKjGaXuB0p2uL2mxmPhpQz
FGD75P4GK5tX6DAI24NdoSGJEf1fu25vOU5tqvBocxOhmhdD7wKHXgSd9C5LHXlqFlyRnb/Nmfls
k+iHVCAAll6aiu0kx2tUUax1lkkVJvSFsEgZhcQMdT/+9w/W0HHm5Wv2CxPX6xE1tBQ/iL/qSxdM
ldS2beNAzdeok4WvtOCXe5uVfPK5+iPOztUrOqOBS68Ziuvci0271SA+AYJXn0sgr3hS+R0WuWN0
tK1ecw6umWcyaIwrpi4qJTy5X+r+BT/iGN+NyK6LVWwcRoWEL0iV0gXGa9VNUDhVtyXMGUsBDvg3
83e/qmoLL7eI6wZI6NQK++6LKmQZGZ8ErseGlsWrEO+jXzvTIsBlT4+fQkUXO+YG97jgxFy8eBOQ
cLVPiTlCsmcZlM9vTBhfcjdo2Yh0L0CmQLEeN3lAWTRrkmosjW3YuASdCyVLD8KOgJ5iVz6aviOr
x4o5lYl4h4eKLFDqeJHfzcufKN6K4QGARUN7djCJcj3p/hpZYCLQfFs26UGqXECruTGsin6JVIct
xKBDowz+keZ3UJKbCjvRk1t4AUIDJo9IxpvdjNkZqZ+fbYwHb0fIuEZ+y0xydVz7NZIr/zcI4Ot4
ujveRBiMAj0CK8O3hN5/JYBCdb/1X6F59E7miCG/GvAtjKmnknD+4sKOhU5tci72C/XF8d4v/D1W
1+4qtVcMSCGCr5BC8IoYMpC+gXLdeW84OtV4P21hU4OrHRpGPUNat/U6U85jtlQZM730FUuCXfet
xdwdWUP+r+d5edvA7KKJLgSzsTWg90k2oE6KTsEVcqMOmmLMXj02lXjD8aT6CA72IkJ2IoToCE6+
Vf8+9HeFdG2yYcm6gmc/LCcrzlVWDuL7i2g/XAQDMCSFNiwY2mYkiDGBzy2bP6H96pFBiT8Zca8U
jPOzfxZNykoFtKGfynqnEHuK85MHRN0Zwz0wUQMxxhSUqNdrFX/dNBcEf3pzgCVS8D4SXar9ZcJZ
Ly4tKg0nT+8zPgueRVIQ7PTlQ8N+POUx6cV6tG2Qdz45VMWWkAdBP/J7RQIgSncT6F+jPAZxk7Ks
iquff9N/JsaHRltEvNl8XXdy4oLjQL5evW7IJVdvn/OS5xzwbst/lMd7SbazaaAIVgRjDPBqVblT
75nUI+jSQC6V58C5KrmxdMzyr6ll0iu+gY0xOCmm6KjcXRJwBoAsrWgUfQ8U+4lb2hOz3yK+aTBK
w19wGp2BP6L/lxtLguMCcpvDAScjnpJhDTNEjh8Jubyc452MdFLtYxoSRMGOi6fqx4jg7ZglotR+
SRFO4quPkM2EVUmwoBCvPcMWTxBK9tWz44zShlG87fnTkDXsGJ8wAQDC+ARvhMyMpMPDaiBX4pKl
0I61q975J2U8pUFBa9ZDQNI7heb2T2TSIItm/BN3X29l30OyEYSAj4R/ZeCsFCkw2IisLSoHGRpS
IrXJJS6YsTM21QTGLeQxmclMZDIER71H7chJAm7CIihde6SW0fpDZHzwiGgopHlIw4v5UOTvgs03
IoZ+Na5EK17WoBDULFn1iUWBMYTu1dghGb6LSPlC77JCR4p6Yt64/XJYiMeKQ4sAXoLpWw+xxWDL
bjkcmDR4UJjy0++hw/bms9yPDLiOwjfTBpBr/LlvpmfI+F1G28OnpLh2UnXeRKHgnL2DAAgF1eMH
TZvqyqxSOitcFh+CfTEw+fm5nhH7i9WNdrf+N+J3icoqIESQsBI3E0+18Nchrc3I6kPAcOp+8rdK
e8qimOQKW5WKJG5peENopzv+jRzU4HOa0vtxl1/4DRcoWZPgpXdkgkQ7zU5aeknnRFsOIqFdmqW8
LzIDybBnv+nt2TnkkAWk0Na6vBiGH6ZTVHjv9iWbDwk6k4imcuO/plw3Tzlp6cF8hlFuaWgZmRP6
SEfDsZzqvPyLVnGD4VaVCpghDPdIuArmvBplDsumjjw30h1a2JEvk7a6aQLL2AMJ4FrPHDAkuJak
Js5xEaG5Z1oErMNxTGgjjMsY/5oRqGS3BHZbC+HByk10FnaKQIHBR6Qm7I3KqZwqwxdvKheUhXGP
D0G6CHcjoSPisub37a/ho8QTxoJR2THM3oDEdB/5m8fnI9mLpH3P30OyNkuBjb3aw6qgjm80iGiL
0slfLiES13HVh+HiVtvlV4S/42SWbPMLXodOpfdrMQu2WB2xpHPttqcYQQw+OGfAE4/QM12k5fF9
YGMCq9fGxK6eYLo00+MaPCnMHFBK5jklFtBTMJnpbAXu7KLZqDMM3RkGLyMGgJ8yR1ywR98Fx5Hl
XnlUF5hEfUgUAnHC5NlItmnwfk+hOUSQFf26ANlCRJBxxGCTQaV37iFmbeOO2ol7GgARbTIPxpht
0QxTz0D9gcfn6SaKBl0y0W39P0K+sZr7LzY8k1ksWTAIKMYDg2l2o4oUAqaxYJM8f8aZxalRBlNB
5Zz4SGKn3rIlal5zZ2624kNE22OxMIlTYQvbN9QQEK/ioqBy0a/kAcBTVs1tyFMal1cf/vY9hrVK
ORHjlMyW0j8c+CkHWfjDxdZFtKBZyQ8cu2TcoF+G8pghcUC2Q/T/B82X9blVU/5QvOOgKbN9c+K2
HS9lhV3UDdbywt/U/a/83pG7viNBESYKpd2tl77CC3PRJBC+h0siYbX8RmyJ/3mZPJjGXNZgS9YR
drbCVTAxdEvjEbwp8MywinxXzTYHbDExJtXcnHNVpxA+hb4mhcwi/0gVN7rptM0iq0ixX2BWy3wH
OTbxx0BNFBdA0X42LIiCQ1PwrvtXIYnhmFC20NqC9k/kb0cBjrkk3uIwRURq9hYe8JBQdrf/Uo17
w0o55Fvet7b90Wt6z/GnUY3MQxl7eAewL7Tdlb+lOZnm2aS0o97KhLa0pG7yJ0aEzRXoo+O/jMjy
RF1jJ9Dwdyr6Uuww+tkCupJfPZn6Yhj08GN0RB5LvB5zQdv2DRbOywzfYTX/xc5ATh9wk556zN5T
I+p7Y+iEuJhrfGmqPaPQAzMec8fAqP3WcQffYgWBriPgOf2rDjz7g8W5a+fQSQu6NwbEYcKGiBZ5
1X7V6Qp1FQ8sCEdH2g5r+/z9o4XoAeeT2B/rCWnVPNPIINhFpTPLWsj7kvqHQWEy3mNkKkdXj5fV
AQwKs4vokjoQ7YDjAEM5MFSQK8GbSjmGE8896Das/YF9GVCE+MUJn8ZAS7gJug0A7yHnMeTf0Ygs
LWEiX0cKDrv2a9CPqEA0uCss7CGZHkd6w0gaXEwhmAx/Cl0ByKvNA8n2rMez8FfNAOgnZDa58rEG
NCuMBxYmeXb9t93N9iZjeY4FEWDqS0FvPVuh6PUX3a1qd8i5/eaZhBGR41uyIlEXd+sgerQhKZLr
uHTFeN+2eBH3eAhHJIIGCafdn9nNPSieBSWbHe3EDD2fbZM8JqQZvJ3TPARzQZlkZ4++375paUdl
1319CKXGaukz7dEOQJqQvnybF6DrNZk/AEm8O+cpc6hxJHnHIc+j3ZCWAiJPjJbNwjqgcK3covlS
UT0g402tQpiSqoFBwiUSWQaJCWRqFjW01efgy6vwMqNZwSETJwpWo7zTH+qDzON6J+84S8lUOer9
Krtla14i6kchwpFeKyQVSItoNfui7UL2PgsIzkyD7A/3KMIW6Fph5abe9W5rSQ8MIzAX5pNZJtoS
8BTvZsGKXoqqOovyFWsIxckkXEI2oK2v9HOh/hPlpRnZAikwILRwRVAUGkqbnz76KW6geNCYBDr0
LlWy+aukeOc6YjL+1uFy5+rDhx3oPNTsPaXDYIbRBYjkBh2JRWcuE75hoQjsyv1nynbo0WL88MUW
t5hgFkwcqPicEHdNFK3hS3oM/0xF1OEkW1JEw9WZ3s5oMXtArbd6DnMMGE4nIuuuREk3yyc/Kk87
dOw0lmCq6LKlIv+E00excuCRhalIoFAgvXyPE4MBWcN2BmTQOMkLiwivTLWGJEMupFXeVGfFazSs
mN/UB9g7XTiAaT5ZKC50pQrwSkCp2P4BchPOWYCpngmyLbdnhCzJORzxhuIDcORfuaYu+oBMTowX
4E6soDIISEDmP4qsyX9CRAJIr5k7MyLnUUBM5AMwmO8TK+tKkQtCaIprypzBlweVEjiHXFrZA46H
XQsGryHDQ3bFP/EUUq/C/biDb8OsC8218U06B2x0xzNIdWv6/7sFqz5908QwUzttkEeo00W3aF3e
Emx0bH6r9CwB3zaHWUOrPQzCgkBCvE6i+m9sL9yzAo3xZBqgHESj1KFYI0LPUtHtdOxVLYJvnBrp
rX7UFnmkUxTloos9DbMTw265ztVDPtyTAHEKdqDHh1i40lY4fLBWWhgHXiOEAReJ+frgLiBEFSUv
P/pu4tfP5kp3Y0qp6bDZQ/yXofdZ0cu0lmyq4euv913kVcOOc1OF14elSFhHAo7A1/BZ8qAn/cVn
hoc9+XTLQL4C8SraFn2/Xj+Y9BHATyeHsuSvUumAAZ1EIsBrVbcelB5kDul3v4DoDV4IUrGHp9l6
ibDsEYIUW2bIENcTbdoUQ6/FG5qu2GlgUYavHEiwvhrDM+aJtAME/NFDuY2UhSV4PGjHwA+k/STM
isnoBgzEsPjrGhli0mDYt2mKZM9UeKC70fPNo14gdIE8w3L1yoKNoU5psUS1pMMfCgKeRgOkUEFs
rTZOilotmrFx0UYqKusPutCEVNTRINEe9k16/4mxYlfCQ6/+dSnZEzS9ujyRtJumZO3CLS8/wpcC
FtYkl7K/vHNPy8y53B+MYuWHBGpoMLxehSA6nSkLqmXarHTqmKRewmy1Q7JtXzM+y0h1DC1ZpKKU
egEtB5rSU5V8hJSW7rFo1VJEaTCjUbjMTUIi1+le9B+F2S6b/N6cY6s4y8QTIvYt8I/GCO+Nmn/y
1EqmnAGXxQ2tdKzgQoRbItmfy0gIVggQPsMlR+ofc3nEz2LgAcU+yBMnAkbiZcvDaq4BYoX+RqvX
UnQgqMIKzU2W7M2vNyJwso36LQbYUF7qr6y+CT1yIJQLg3rVkDRkUMoSGZXtdIJwRffxM9W+38E/
1aRJ6ZxM+7ex0tZZyzs2PHqMkJgpHXmtohufIXfmo/NQvKv5VUTJVWLezmUTlJyeamL7tKYGNAEM
ITvug6E2U2wpWWugZXFYsU5TPuBzBN9xL/LuzTo6hXn59KjbCFBH03/iT4a9CvMg/j+Rn73Itrm5
ICgKFdCOBI7zxAAb9rg1Ba7rYZsZW5l/TR7/knwhE1va4ivQe15DftKcQIqY+gB/dh6aG4xRGJho
Gbi3RagDRWCZ4C5Z5iefYpCAXHibBcPHAjESCEXRYhddY9okx0O7CA7vO56pmYEPgbw4uPb2R+qv
4SkFCF0SNGG45EBG2Soo/w3Met9+sC6CgzJdtzNrKucqduj2VazrLUbv1OcCWKnIicVtF7qjTeoY
WW8wmv+4wvrq1cRczJxZNUGGBq8q2IbssuokPm7rnneUfz7UMqlpuL0XM2KM1ZO2J9Q1/JBzi9O+
tisgKDH5R4BKRt4sya2yFQjX2cAZEV9p16A38ILFCmmcKFizd2n566ChRe6X5eCdE2NArV7db5n4
5LQDORDRnRBjxy8wy445tQc9jtSPeizJh2MAW6gCGhxOYE3Gu/+UkAQaBM6QwxngE8VgjFUqIybC
ETk1qVxe8YkQbcc7nE1e6GBapkZLMzxjX7BzEIOi896sglfbPZvmURAoyiCDWI+YAtNtYY49ngpi
hGWr/5pksqBBFvbrGTizT9FBdRuRIpAKbX0WybD6/EvVif8mkEzVp0EqbPYc20QNjK9f9Q+cMIVQ
HhyFRdb4kf9NDtrPPium9hcUiqQ0CHCvYDXBtlrOvon3wlAunUz66GUacDkHgHWxFCJQgfqCqOBS
YCW25R+kNvJOxYPAuSUexVqfIzrBLlJPxgzZ/BUdnrEIjc05AvQdCF+eh0diMSZQx5LrP+4UFceN
xSRnsn4s1Cf/uLAj+z37Vm7qCyFZ8u/tlNL6jZaEU4XdHcRTv2AO5n/pX53qdR7WlMI81JtMddBV
UOrK6V0H1MzL1Q6K7KwpRB4xxNHbzN7xxkg0ySfwTkXb2Dy2wR+0hsL4F62pY0Rh4enf3NTs9tix
MB4yUb3DLazKYJczzl5IA/Osa8s7CiqsRTzHtQkgzYbHaUdBQ8Qiw8iuI6l1lUvFwbVm3bhJvqNu
lO83fTYI4OecvIue9zBmFwGhE8iJURyJWDhgNSLQTQT2+POXCsw72oTIqTdUNn5q0RMDEvpIL5Bv
BBd8WjqQ1ml8UcpbDkeQbLVgki4O8ncm0k4J3MDbRVZT4EndMT633eM9fMkDwfJW+qtsCsag7Bl6
ogE5MAnTaeJQnixXBDBHRg/DTzJZeVDFfSP2TktzkeWPPR8M3mc9sC7rj0T25Lvm+aqbGJvizHke
7Enc+UHlG1kknVDTMD0+v/yPzDN+VGWF/oMxeG5cy2EKWwfFRUfB4M2F4ExzFEThnGVaXNFLcrdS
0jH6FSI/dhj9ixwtI+NJJX3PVn7gDgi20v+kP4NGSMDb/oT7ubA5yvGCb2NeR5QKOHGGFTadlG9b
v2B9IjhkGKa9+E8l1a/y1DNaZc5jj8cCdSABrB9swAFh0WeeVFp/npn0y5XcqPAvoJbRXlyHn6+w
n4ZWfgI8VSEXP0M5X/iJYliX7HU2Dtx6S8FfGrjRMaPuBIsfATFN91N3S34pxxhmsFuEPftDhJR4
KYrw9MlsjVJIHh8hgUvkvq3Tz1a6Rh751VNs13uyF2rQuNgp5F0lbBJO5+3/pBoPM/NUwXMxlWbh
quGhMlK3Udc9LCyxTTRm33scWC4WyTZw9C8c7KgbFuKpWyArZLUJvqgvSGd7sBeWAW3H/wXjJXVB
F8RaLLj9Ig3ImCZ0NiTLhW0YV5mOscmdWuKM/YewXXgdBf5k+CVpmcNOGzesAmzGVLlEV3pLPR2A
HYQUCtFI7toO8q0H6WFs7Vx27iBn2lm1ERgckQ4+z5xNynlwT0AKu/eDLYJ4lhYSajgVFZ7fsy9f
W4K5Op4g/zsj94iZmLg+8dK1rv6a+toBpGW69fjgII4d0sPgJWB9SfWjVu0qDW/uIfaPIiKjf0jr
UVjDl7IRGEhKdy0TMNgotyNYocdCwoaL8CiAoWMj1omfYhncQXMZRb0SYSfR1RHgsZbU3WCsMDfG
CmpWsI+a/j1UKsuPciMcXH/O9ul7SZgvZT3GBRUmnoGJYj1087/ZAcsZuDipdx/aCzigAUklGnDZ
HtV6T9Jw51FYRECKHjvkFspkz53LyuYoR/FbleszOQftPtC2NMinGCSMHe9YRfgvmx7C5JP0/0rz
Fjef2K3I0XzvOFGHE+DHxPOiLxMOpWENMMhbwpnlclOSoEhzxZz7FBKre2I71lHpPNBDgBrEN8Q4
lJ84orRjzBEevGjNxwuyX2r30h9YboIwEBJdWF7kcp2l92FA4x1daOxV0jteN94y7owGvT1ScIEV
eF43XjwuidQklfk8iBufL6+1MSPo4JgYl7gg70L5z0fMUMVHMXdzfG/9Co0sEPaRj4AomORB6nq5
h5xyyz/FGbliich+3hZ3pHYKxg2KT9IugvnkME9OKCHArfGs+dw+zUFBCQLel2z5jfKakkZlsi8J
nqJdEDABvhDVwpHHbxN9aOMR1aFwmHZfuP6kzu3hfh9IboDA2fus66NbEuWP6vjtcMpUJPVE7WVy
OQwusYqgGNXkuYten8nvzHUYLAFg2eP5f3xA0Oo31MUiB9pc/r33hJRVa+InUS2rB7oZkXgk18mu
C0ODDTMTEMph3kakNUeFCZBDSKPkcMy4PLbv6kYgULfWPJ6zZGEeqjXlur3Gs5e8JtBActT2SE4l
OvTOYy1GrlmRMnpqbmw0efxF2GPXyHMP3bJqVWhdcCfrYHbRscrZ8EWaFplwCQt3/CMKvRav0h4r
wRxPbJ3YiPJXHdvFE4kf392j5JUClQsABj6N1fxM2yElbnc2/RVgJrWtw40zfcp3jMENGAde7ZYj
6DyDgUYnI0YXgl45FXwDUw+prU+E0OGKz83XC6aDiZVKH0QTrhi6WbpF0ImA/QPiYxOH59X8df98
/mXhyTPIgTLCTUGKQOIyGVU0nG8QaWKRZhTmxXciEuxz2sJoYeLqhJHAdfvkvdNDb9atDPuKNIfT
k3s3SC9ZhH2VIXGVjpunkEDLsj7yQyF5gdtqVp1XMH9Sd4/IfYE5WAV9xXGE8LR7oHwZZ2tstEX/
NIn32cVn8jXVeIckHyUfr2O+jZ0CvOcbvEVq9ma8RsZTkNlkoC+gHcKzuIIzYBDO+8LxMacVZ+gx
1LwJqnBXIfr7ihiDS2wduRJFw/m1QSJf4pwoXCE+GN1Xx5qmN/8oIWU88nds+Wh8NBsfW5wdVNIq
toxHfiAxwFxM3ifA9lJHJ8MLZiDtXwnG2qiWMDnCklOBz1/d2EZNn3wOZGlrnsYY1ThfOX9j4oKi
CcEfz3EsXelNTZ/ckhnL7W6mu5/e1VN6pbzB5S3GGosEr5yix2V5j5cHFxcM5MQ3cADNtAP4G8pz
kmWH+pgiqlSxlrz4581n2+MUMxcUBOfTMTV7qOd3sDWnrheWPrY1lLoOkgSQWYn/CtEadOovcoCt
qDsVyDwtuJBMc4K+QQc4S4kHydpn8n4WP3yc7kcV/jjQWGCR6EH9sghaxp1M3/6or1rERESQzcWP
15ovHajYAnZYYsKgTEb/HexoM9JgT8Iq6fsylX2cjFgd1NlKvJTu2LlItmdM8/02vBK9PVu2DPMX
HlVZ2Wf+w+DXNfgXTtk4WqndqoIx4MwZ8xM27c+MOMXuyIguaPYMqUvMYLswN5WyVdFdk5uc0Xbl
x0cuGUJh8vA18GB+FvGZ1zwnNeuvn9i57MSyqIG9oXEP7jNhRzDf5IJHoxn/TtXIZAnj7Ul/NEBS
NoGe9tfXdHNiZc22HxQcFp+b2QqpDZq8AYPQnMoJnEhXfo4Cnv/B+wr/itwYMZe41pECEC4F4UOZ
orig0DRbZSTs0ZNLsH6Hj1UaWUaq6DF2HkJHzop1jkCyvMXCOsYtSiknJ34ZQ5R0ryTfTIA7Mj4O
d+X7w/op9JjGsd8qAvkeHhvi4yNtE+R5ZPKC5vKwB6mr6P8mePsTXPRvKT9VxrGodtkkBWrt2V+C
5MEBwpU2KlrWnzbffK70d0lAT82PjFMy/sqIA4BLXVSEZAKatN91dWWGAjKM7xJsAJnK+MqmH8ru
mJMoOXR5nXtYz4pEIy1b+fJSnU1OT6N0xK6Zq78Bu0o3LGQXnLuimYDyZcfnUfnj36CWDHXXcWaS
VnFViJLYRxtyZ2t0xyxibEk4uXT5aZAVnNDdEJmkZqxyISG+YfsOdSvZiuWZai9f2XeYoBwh28xi
kkmBrDSqAn/M/kFiLk2Gyp5Tiz+lztK5qiFB01dkEvg4ubttnF5ygk+pS1JzZCOkSxgoozYaChWc
288COkns/4bP/U1KKXEPfI3Dpi1h0gglYSYOx4VEaoJhifofwUGkKyiKTbgQ7A1+/aF0CawlmmWx
Ah8S8WYSolSsMiRirVWZy1s0kvow/2jzgZEJ9QA/CC8G9CwVTzz0uo02t+6XBYncb7fAcF9YMUdB
ZxkmTXA7MYRm381eT5BhDkgu0PbYycs3DDmFJFTPr/CwM4UBxBwJlE4R5re0os2V0FVXU8LS92+O
KsC0K/SPw4nTTR8ZbRAl/vE+sI04yTaXNlm+Cig9W+fsW/kqG3+nMO3wwRrZLFuSFv6/3zC9hMdM
21Ylf3twbnNWFbJhdtLsxpqnY0v3p/uJEhLiF6kwm52D/jXCwD/JGIiUHdkgBA/Unde+xvDMOEUz
WVRepz7kaIVmICz+9cruMzsDfZs4eTm19iQIRORwY+HUVhgmUmXZNbsiX31i+80k7U20jscOD39U
eRI5+YgKyAgxNuaXT9l9bPENN6bFleML649qKZpLNOhnRpQSqiI0OldN/OGMxZRQiRfuBXmNfhiL
IOfq1Iao7hgIKM5LtlwN/uTE4A5hvOaNZWN4TV3bc3PEGWxJT7RVBOQQ9zGj+UOi2mHRVAcs/e3y
Q1Y12sQ5KaDgSVAeWGkAve6hfQwpH5iTP7sw7Cy7cQVF2/Rzr1/Z8IqLVQ7RAHKMBv2GmIBoR3Jj
tdaBz9KRsGL051rD4UASUjN9i9vEHm6JQWjgY2aQ/7TOEF8Zx1ZeN+OJsN+1rCzr8oq3iRkX4CZ2
6+ukTGdbrPAKP/Cz5AFs81RL9FlUzArGkZQPOVYJ+ps+vbITb++zuI5HECjNy4cLUQofvMPbEH44
GJ/80THGRCYUmqgGSFD29Lp3zYtAPhY7W8d9377E+gawNiJSCl/xb4a2mlV19k3nGv1tHKvYNl5T
sr/DtM9ZOnv/YqiHiMEXCCpffhP82ayg9tTRxVfo8cVih3ORliD96vAZUUjDc6POMxMzjTsYXoH8
CgxIg5lf5fzyhnqRG3cBEdU8wcC2inFqrQfjf2tGRVTDBII2b8c8mM0DxtTQt/g+tfFHiY/8FBFd
dlP2HOGC7Un9bBAfG2jEyHvNKN3FFbMYaIT85uLUdUIAF58rdoQKuAORs6P5vFF2pbt8RByon9/w
yrB0xi5DNw0f8R9bqpxbVbbUkgu8qngAlK7IWCWdz4yIO7BCLIaR88f8kQ2eyhuvO42ChXfn49wj
Gv4fIWuskHTQYo6AAQGUWcNVATB/Uo+fTRQe/LeI8rk+848lGIvI331Ad4ioon6KpP/2JNk8qQrl
fW4z80qQiWT66gCB0e2VASzcahQ2tw03Ro6lFWhasVtxz1ce1zeYtFCDobgIhQ6/MK36I2IeDz1G
3WzI1dZpFtxRISa4+jAPd1M2OGe3QI3Uzo8YXHmU10T3F+u84zduFTOP06ZfqtcCHCuhvuSq0TyS
/GMtLm5gKCwoYLXlVe2WOMBdzF6YqjmPUmdRuyNo+ttpMWla7/MHoeBndFtEkaTKgm0ipANSIM6e
UoetFL8g9Lp1XXILIsdjThb3CX0vyTcPEOK3SWAMqfqqhy3vVy0voTj5VUC7FAzVfn1L61sbr0WY
mHSbqXvmgfI9SUwIX9gP/UGjMA6mAYaj0QETH/nMbS7Sd7dX+ENQIzntTi63BZURNtOmvNR+URzs
aH5AgIKNb/wKTUAO/9woi2pcg/1HM4JAyMGz/X2PF5DkYHIGmzv250bYh+0GKaf/y0EvFFdAvjLl
5FtlPe1bbtKzAoZ2KXrvJy87+x0lWud03yiMFph5p9zhGpORApNGMHu19ElCZLSDZysQoVDpgdo0
Nl2WMDVaiumCj8tMD/PC8pqSNLokkZTmC5KMSZBQqL70EM0ZIgEAxwkBB8xgtWFJ/GwHCUx5fBLj
WU9FG6n5j9qL7pnoB/gEZiPQtoo/bW5mJzBDgWcupIen2+K9YBcAhi4WqGvCU0MGN3d6SE4n0yFH
JMU2UL+TDsFiaBM5Fbh4IUINt2B2WMFT8or+zfJvHj/ucbYsQ0IdZylKPw+erd0aC2lE8I6OYYt8
ipda7h1mVOOeXRhTw49bs7zR/0hNI5Kvs/YrVl4EfPi2Wh35+6FoPFNaYTsqINuZlQHACWmzomqj
y5dRnbJbUvYEVoZDBj07HALYzMASmznB5Sp1I1bYXY3eIZuUb/wzZZV6JLmRS9bK+CSXDKq9XVY/
jbnqLF471IMGX5m50LMDa9DIY3D/ACIdm3buU57Mc2Lglpasob/V+XqSLiV2e8xPpJP42k/+RUpU
Vm+b1CGGtW0ILkb9PhUcJt/Sv6QEw537zwJPEzmJPWE6ZJYgOxpP+eClJW2TT93NNgxO6k4EitSd
HnVeyWNnixCCWHgKckXtmj7LhJWJKr8po69heTO89+iMg5399tQrqrDJXB4LVFC4aYQUyZeFZc2C
u0dlbSKxoveXoik0yoQMlV+ZuFP/4GgYvUIUaefKnJt/sx4BJKIe5je8iRO8iyQ4swHqe3Va6BEF
tBJpI2TWLqRJdWQXhDjyCx9sSh7DH7SpjPWx7hJEBHdBqlVJDxBO6Ang4HmpgCIxoPIwAAoSK6Pb
WCxHTqHOjvSF+UTZyT/QsVBLXIK2ggyBjBKk/NzoPf73yZ/yISbjr61dHEo+VgGOmOnoX79pnuYS
ShzYLQb/jA8LHU1w5n2M5sd2ivhZ1wQKwcCRiY5LLTyTtVZHVvLeUXBLES5MStJyH6uLQbR0dcfF
IyXfOOYRyHBDt8eQkSW0rsGBeC/B5b4Vf7pjlSLNwZMxYWF8K2m2ZeDQ/8C3gLWIEOZSRy9R9zYz
z7teWGwJA+FJyCfmydVMf2K8WsRt9bzH8FmTnIX80bxHb+dN1yPZ66pXByu+qpZkCdBdsjgt5D0o
TIghoG4pxGLI634bSEhe8A8gDUkjpbGkm68ICqsal4sxIVz9TXmcc9QfKOEU0ctGG6KUX68ooUb6
gjoqSmhLsjFcfvM0Kn4gs8iQgBp24ajVdslaztX05p4eXbn8+nS7d7mQ7lR2wYvWTzSxJNGjZ2/F
BaJ5COGZapcdJIxh0RKdwtDccYIY2j0YEUHvCfM0IxLTWcBIeOp+Z0T96pWbCL88X6HAJd6hnAMe
HIFxxtlO+4+k89puVbvC8BMxBr3cSggk1Jsl+4Zh2ds00TtPn4+TkZtkJ9nHlmCtOf8qfTNvmtK3
Gh5LzAbmbSLqAkRZkUGlBvKEZYwKaDKTlLt7usxpZuG/PAfy077imBCBvUncQKdyWqV4G3jXgmAe
AinzVQz0XHi4uY9gvYvy/seKFF2Jip5vHkV6GuygLJJBDJ/HMlnJRGwBFbwVhLIdBzv1B71688kS
fv8YIv3f/G39wP1QXIb4N2dt1EmKLgdeQabC8TzXnlNifqSlOQ12xeTx/yMsTBrPTXKKynWUnZPo
s8/XUxTZFZEYmv8R0yo1bnveeeBg3+bZbvGJMuUhxpKZmsmSWyG+sfSTRZgaugqeUEm/ZhrNEmjf
8OEQPWfuimSLrcsovpGXlYabxqhi3rc04Qtp0TUeyxoT2uglwqcF8ywFfxrglU6X1xchCcMfudag
RlV3fMO+vOH6QxSVgXavyRPIByQzAAwznGjSPJPYfjaz4YB+AEYsKFX48I0zN7Zbp0sCBjOPgw5F
Wbkbt5kbHcnhiQgkeHvBb3DCr4MZd+bkS86hByKSt9sQhrbq0Tk7vK1MI6Ujzuoy6OJiEwcbupKa
2XUMVwRxkOKjcom/YQi/jj1H2KMj2Yi5dAZyqkPEWXHil0OCIJN/cdP6I7l7a6O1MV8CqedL7H/g
4sRo8E8a3qsiQXcHtIBj3BS9nPJssIm5bSCZ2XAqOZwCzKWES9rSYVwfmcKwpN9rcrbnNPV7uP5P
tj3xl7WkiDOP74rMnRSv+xOiuerUmL4oB0d8p8NJLwko+EYzREAEkGj9qh8q1QQgUDsiqKf/1Ma0
lSG8WcLcnfwt9nPBLrdA75RmVORKLLkbFKTSeAxY9TbjJqg39OMaaGoZ/oG3hIK858oWyLRzq/30
zVIfb9P0bMIslU5CkPEwN/Q1dxo64vMQeh5VMvluRMW8BIhD2tvon32wk30ylTFxQzw0kVeCmHOm
/eU837QWb9jUckfAtktr8jL7YG7lff4PTC9feDSTfa+f4VH/+H1V69hf32dkEdaFqBYEZLK/UaWf
GQZz3nPewjcdkQT26REG6Lmg3LzAOYRnNlU2QIh2oMXWxj7LeyBgm2U1432mjCAgDocvt/aQ7Cte
vWMP8atNMb8TPFpBiUSDMlYik5UWf2E1eowoRHvQ2mYsB1eJ6GYrqU39acdtcipntl/6VsI1rZOG
R5TtYLggiLPyjcCWo94ky7o/ceWp6Y2XNUcMugYkMc21pHrVuRZ/aHgjzoe2RJnyS/0BX4bVvVlz
rafFRptwkjOdX8Aw21s30aLBskaoBvqXfg2VffO1X7XzUMMlyFh8g2PsvxySUVsHPf9Q0tWdoDq3
v8RvY8n6x8aEhXpYxSYd3vgpXc5Nbv6tbluwmvpPTWV27cwjSLmsyr/yZpyL2klvaGt7awMO6wBu
m4dMcCNlY5ywYpoFLhQUSIH60jFBbPJy0xMrQ8liCm7MHf2I+Qw1l1eEU0l9yVuOqDm6UedypPO7
RVwgmxcZcb35I79nPdCCJAJfoUAuW3z6P0zZ6o9orHF3EIWU7IVLCgRVI/o5cPwi7lmGHwFkarBq
e2SlZBWsUb0gZuwpsXDUG0vOLsPdZdmwN2DxYL+97mZ745c8JCEE5obwiRxQDnKregGH+pydiOJV
Jqx27t3RAocmTNB7X7CTp68dpXAjkSjIOk6tOR6OWTLQ7QrzJ1qLqVf91tTg2jm6MOUShQ7pDWpz
yKVvmISq/5R98FwIMSyo9iwaZ6cXF6KKAtFDBEqCbFrYiXNld48di90yqT+Nj6Tzytb7FN9Ow6xV
XkR9n0NtLUC41Omju1h0Uzl8SsU+ALVZJjfTXLBshOAZs+5MXiMJzEYyzJZRicH9nHmt6XGXq60X
kDjCD78kydklN+bNz61uddEO86sq7or3pvaB6GDCN83IRrrgUV+kiMcJJSOJDtCaXL6VEC19RKOq
+mJZqq8Q4EBHmJN5qomBPVIAlPyAGSSf2UF9jtXeiIhb84pDKz1ypGZT/17EuNnRI6+U4l82zU42
ukqlVY259R0SYXG/my+pQ9LQU6tkG2jMxjtGbpz3HZpHdUNAO7Po0aRHb/MmjvQ7YuoJpQ8r3CKm
QI3GR+GUt6E/8n/hEtU3771feGN6lvOnNXp1uMveqDLX1ZcXzsJtdTMXVmV29IeARLxUdmdTWLCl
Ixnf7ELrr5DjA67Io/y6lupdfd+IaJljBFcqTqQNFS/hL4+3INmAuED1ov9M1WeG+ZuxgzY5vvWM
gZzUX25oiKDkEB1hgKL+EAPuAdpwiOtsqjuQC94NwlTmrmy4ohLtwVLZ8DehDfcJIyW0N9uiaRMv
/MT+8owQCZx1OmVwWZi94xN3OHifdaO+x7xENj0UEsB2Pu1g0pHRTXu2xkLlJ0JiA3+8z8NXQ2FJ
NNgmuBLH1Th+jL6DxFsVvvV02R04kBzKXe/zkCH8oacvjGWsfQLMhgYb4KpatuXKYlIixJrZDR0p
d6MlfEQsR/KKX+LdX9LpwYANbRdrD5iccI2Vzt8iXlxqsjuVpwHVmIFEYf2W3Ri3OROBeBhz4lz4
XUES2hmdRuEvsn0tia4VmMbCLw4bvmDrVFE9w91fdJ8E3Vun6/p99kqdvrYdPyTOGm3FEZU8qWLQ
klNPMAuulZZYs39I0cCjUen0wZbWdmKOy41YgjXRMIqYDueGhRw4SXfcPpUnP+TcA1qP4PiIRVfn
1cbCkWVH/mcTrElIYIzhX6AhVLqcYrBDWyJOIBfOoXnqEfwAyOfMAKlX30inySkH6e3JYnnz6uKo
+NfCeMZGvaIdJJ7z6B6i+qf1dyGf54y55PQv8Tu7wUSZlGeN9xtiWysVUNJD22/L4RqxUpNRvZKp
BU06cDXFm8LzFBxbXgH2fWSe6U/MjCSlSCPJVes8DFT8JhI9Z/R7MgllX3yb5BQoPDVguQRJJvi8
kKiF+TLglEHxL50gBN/GRsfO2vVeWc5hWKQnV1gzWRUtWKf0mBIIrRnzp91V3yaoF3phPieQkkH4
0It1oVC1Ea2p5Iy4+vARkZdHJiazjY5P8J8wry4Y+TA8AZOXD63dA0WSjoKSReaYq7yquFj6oWk+
dAi2qN3I3L7CMk5f1T1XXlxQl0h1J1SwKvEAGyYqHxFibf0Y0t7K/2B9mWQ/mpLA7J7Zs3lzcaPG
Yo1tH9TjNd0Oa61Fk4j1Z6nEvYMWYGEWv/JwxyhF4Asr/oSvAQPhIjt0wqlNlxJxVDbZvICDFJj3
GNaRwxQ4NuXdO/oH/QFIGK/FnOY44aUbWG9j9hZ1KYvz1CsGdCF9RGTAdM+MQ1JvNsyQ6EC+pX2e
3gZyX+kPgp97CytknTgKUX4MGx0sNNwGwRZVKKM8BjDNE9Vj0p3I7yd6PRzOMSSQNT3h+5tlmK/G
l5jb2CpwVRR7cmVho+JbjNyR8gd+mFVxS8olksk9+V4w31l8SHPKn1B4kF7Nbb/uURcMi5o6PuQS
qDPP89z5a40ntDxM/F25GS2b/Tsk1jfnu3Es8ByPxTw2Nv4BVtlf0fxu3pIXAdOfAtnVWDoyoq8A
MlVjiZQhlUmGvuN+1LgPKwD1ZwQsBpEAl63fs9hVL4QvXPPU5cAloyvKV8kaC2tyn2uXg09SREcL
3tdYUKZCKmrKw7tqSaUGoFXWeu9hfOq7dd/tI+0UEHSQaicl87KOwLMfmS2lQaLR0GVKfn0KDYCG
jvlnL09utJ129WCDMGqkhDtFs8IrNz0Ju0EZD2RxzAF9f3Q3XOJi+BTKq38L55y4ZWkdTXlnCt7E
3oaExavf9+IDDAdbc0WcLG2u0SMJLzXnBsar9Xwau0Sx+o+KI5uc3unWq5B+/BoHy6fqa1lV9rEo
z2lqd9IpIPdhDsrnY0/rK+4w4Dsv/UC66E9ex4IGktTcgvATArBYMsFzqgK3o2bAQLYQjsRgWsO1
iGFKl6TtyOo+E9Z6Cc12yOKPWQyw+439Y0E4feq+qeXMDpRoDLyPKxSA5E4qBFJgzzoT/9XtkAQY
yLHvPYvbdcIhRIhYshWGD05UFuh6O7C/YW/T3ueJkxzR6qJ7Sbkdnc39ZP0qu9rt75bp9P+SlYAc
k8g0iNEnrJIor0lKIWBFXD6J6sVRQKUqFSaB/DSYfLZtSfrFoj6HEtG97fyBXehpVtAdESg6Yj5a
SvU5WhdO+CNUrpQR9uz0wbkpFmRDSk7zyq4FbeYIABwu/XKlntWIrxI49pQD2NwwsxHuaU8PMOVk
eXxV6bJtLhOVZVQyOaRjUGdQLlGa4ndoXYKt0RWINDETXLoAXfeVc/+tE6PhqrFrCj8hqGDzUNRN
qT6SfwFc2pe2JdwXz8tKArkEerqm+HdxWKl3ebyNios7zR65y4jURtFJ7Og9oynIckuyr1ZzsoNh
y70t169xWk/0wE3Vs3mil1CirzmWIVcdVfSwfmY/BJ4F2oxDMfUwWaHABfSDtdMWiBAJvVQcZUf4
3jX/x9NZK2747P+13Rq1CP+5E5l5N4EOwAlbFkRs12uDIjmmfY4AVs90E5sQLu1epnqG/YsmZfS3
5YfIk80wOR5VCC5zPkdxLZqbJmVZuCoiyd4vFSxzoNc47tGr0wOx+BdBzGMW950S2BArjG+riidz
qxD7R0PGklCsCu7h0EnEmjgaxAPsbbwc/V9N+n5LOKpX6NxbdGyK2yBCSraV9AqvUQMGhTGQw9c2
r6WDV5jbsT/+8Ers6ZPCkxsfCbGe1uRIEMSD03g2YBL18uYVdhHSqQQQ7JSbxc+ADlj3VAGg4Hvy
iQkxaAzosZpwrDjZGyFIQS3T4v3T+IvGdxC/ayE2uIPWPmNrU02HwkI8sjTBe97uIF/j5daiSofN
jhAwdM5PHFxGj1uNDgR2nfhc9r8EWYmeBVVpZ801/adHP+qnviGgGufvG8nR3LfFMfiwkD02TnlB
opsjQCDsYXUMr2yQBpWqdkDbr9sQKG9r2+z6jo/DK+KaVQ9D9syHRQdXQwihuqs2fv6vl88+Olma
bmqHGjrSXYjYbXaG7703Kd9Fx90JsImmeTthQ1DsvL900UrPXR9z7+82OsDSL6V7I7MaajsOwTnj
6BHuIm2DtxAZvb+la0X9SOtbe6tQM6MVsvVXfC/pUeGnz4VTTtzd9C1+VDwagciVlQRHcpDDcGeG
Xk60iLIl+jkNHEEF6/1M+U5rEjRrsirHe0YafRFgvthgRsHKsm5LtGkUMc4F2EiLqsaF84b0TQ46
qi8Zsw9ZVu3/86jA1TvodCfE4o/1FE0jalp9+jHfNzUgnaPGM+S839ROPGTb7FxEKWBNhX5Kr5GF
/gCvEl5VxaM7lGZPXHUzuUkDUbqMYTkY9Cr4AvVY2/hHgB6MP+tP0p0gdCug5H7TMX5NI6sTmUZO
jfjXwL6edYjNf97aTZpcoV+LD0AUoEAsXKV6nEhDRTZEqwGiZj3xZtH7AIJCrR59cdjJIclo4A4k
ljRSXbNPn2edACXjIkV2z9ush/84SxssF6wIqF8ojaeZ61KJp077aVesxz/a830jQcVT22PvIt+k
cJD41A+FI0SlB4wV0lWeQbwxR0zpvyQUGGjb4Bzm26RlweJsr+mxAkmWqTzpPQPwqMjvkUb68pbK
ZCBEknMHJmZmpkT7J96QFc7zaHUtt0wLoElzpXJpT8UZmtdk+8KqQji6egxZX6Ec0txLFg3qGMSj
/XpekH4T88BP8W2iWuFP9CU4O3F2cXakNzRa6mvWpD0naeEqmaNe5rA3OlogBZb1KREY81CpdJgF
Vt+UoqdUoy8pa1zmhHgt1W4r33JAxxynxq43XIla+UMSruB3B0/4kFCBbCgPoy2JnDqwNVxwQErF
Ufqriq2OuZp5mPpMEQXWQOsXneggXqYxLThV4xcBkrFAMAB07wkBqG8jnu04nWSnDO540GTfSfoT
RFRA754KWElIYWu5ocRntuaxKeB07wz5OUqFRCfjxqGe7KstELdj5YhlIBrf1b4zNm72FYbdlD3l
Lr+PkAWdQqulbfTHmboWfynT6ZCnNxzid39raI5pIZI+RgPlnUDkG0Ui+f0nodhjQjC10qIrHxtU
E+obqKY8xVH//gp6VAK43w8q1qclqQkZkiz+RyQ1s7altBbCOQGFEFtYUegDf+l0Z54k7ZyL/7oD
IG0eugZgjzi3IMkaI9NcEgv3D35MnTGCRjQHoAnWkp2EkVb9yG+UwzBGW7AuC7E+A3Wgb8jUG6W/
UbOewXeiIj9GWwtuobjCAAS9jeOpdvDMwniZtincyE2L/b+WznJMBlZ8Slj9zM8awqedL+Jbz9yL
FDn6ENAGMt7m7ZxnSkuna6IfvavwJUBmGLcBXnO8SpbuUi4ae/Bg7RoCRDD/IfEaw1tMPAiRgNXX
5K9r8SVhTRVJ94zs4FWuR7gZsHnaL8jEg2D2jRu7sT/splM/fRbdVRL+4ZZEqFpRCAnsnRz9eq3d
waIx3bFK4xZG2J9Et/q9T5oDGXIyRBOoajidQhwJbjNtSSp7U3FNldW+3vsiH9UrVQ65drKgimcD
00lWDnWwFttPuVtJxs3PnYJsY80EFQA5vStIYriOoXZDtIE0cQg4EWySvZCoQmbaxLtdqFfzGWDj
7leNX03zN3W/BJfRffCSmRQD3pyO8KEGngQd0jYK/g3CMxS2Kvl5ZH1yAZKvROktX5AToYkFN1Tv
VYiGAdCLKle1/ilbbNO091IHHB0Iqq9eVovRHo6OnXxJtlz0JjJgGektPwmVIDqJLs1rYKGX8mOH
JiD+nhmwZl3Sw/MhI/J9lhLZo+h4jAVydCn8gOeTxe9Ip0aFOFt9le3RWkaaqw1reR2NFxAEg/Ox
bU+1jxvxDsKK1oKkDI/+GkIKI/LlmRFA3E3swrnTCD98vQIjengne9Rqz7CFfnSGe5uUR2SvdYmc
wbWG31VKfoRPEnWGU3ro0KYwqftACUTYEu7u1kRtfSk9GRf/xmDP8buqyNzxt/krltjHNBu7r4LU
KVQOxLvAzLLY8VSy18QQEXvZzWZhhb6RfrPhDMSL08CqOLdfOW0yqj34f4AARGUDkMr5oWZHYGCH
98SABg6OnohIWlzUiHwEAQc5PyQbEk0B4RIeDtfuwc8GXAsq2wmP+0i5zVLE10S0fHgzPWZwFfgZ
Erlbm/jHZuDBbsNLFKAOoryiDzYk522GtY5OhIxJ29q3QEKoj7gPX91lYl9Zyr9kTnWLBFfAVjeO
TX4SzQ2uB5+mX9i+pXiXPVpXwC8JWebkSTzB9zTrzq6Hk0/itdzi72XvZESmPm/F3kxNOIEiUM+P
SnWLdYgTEt5A95R8o3QnSMSU54xlZTxLkQtay2/cL1UC+jhEGhfBIGE+M1bN5LRvAfF7JDm/Idql
Fe5lBN9mSCIicBmgYR/faMkeMVYpm3CPssqC9KzYr0qCk3mAkOiuGd4nZYXNKjlil8SNhzbDuhV8
uTiE3sMK/32x2JEOwsQOyOl2n6jpYNQ4bMS1bmFvhzheLoNN+fRrNxG3xSPFpcFLvmHwGBBHjJty
i8Bi0W8nPmHoKoIayMlC8iRzaAbLfMsI6+cr2VNCiJcLMgKcEkN7rNGT7ZhCAA7Q9b4YzZDI1faf
qe9NOXNa7k4CNqQNLCF/OzPgd8sEN7EQaPP5azLQb2tK4E9x9lH4hDWy/xLz817kGxGvd7BvYgL3
FolwLHcJn9r+FCB/RODDMHriyxF6cp2wca/B/dgFGaN56My/hJ0OrnlLeOYqNJHN0EyLUa5k+sAd
sq+5A60dLuz67AOU/RblMRqXUklAD/rKQ067V0TNFhUExBcByoxINJyxYxzxCK2LJEQzmxiuyrq3
/g8ZNq30UeIPIYCSEFoSlFYWWTvPMljLKN0dMdp1dGGPyDpAxLX0NwDGJk9xHJ3p3Eq/iMEIrHvP
ieUOik3lLiUnRCl963G9oU5qyiViEybLrXZXJmA0oIgJyflewbtk0qWLxiE+WdRkI+xBN85hR+rn
ybxp5yRfRhSuRBTw9KdiPlSrVbmZPLajkWOBGLZsTVA8Qaboq50SV8Ixw0vqEHQPLcOUeNJ5dokU
mYHGSysiKbMDA/6XzM8PaT4sLqTW0ARc2hQnKHOtnfWIqZvNG4q581sWnzXNC9Nn+m/ucylYndzi
w/JSh7WgqGCeqOsCjdwwuVP1bTIa8ZBEVBXPVLGJveP4F2HVtstZqQsOxujR65s6P/s8AC86u9eY
G9GviTCs0yxX4WNMif/JFvI6gYh6DF9d+S8uD280hSF72lgSBYRSfg4BTFAYIWYgv0qydcK4zy0j
X4HObSxuIQIrkUyFDL+LutKzWyVB+b9GtswcteaQfVg9mn07ypcDLUPSar5ZUKMSfPswDpQEkbTH
527einEl7Fl8ET3hXdNahgzfU2suaYS96YQHoFBWMoJ3g1BA/iiUbuVweFOF0++aB20j02STZbgH
q5rF2RQz04QC9GSsEuVSIECXQCxXKt2/IqS8w+lhRGQCIJgnoaL3JnxEveASP3JsrU3deHiB+b4q
SgqDFU+SzLFkQrWSL7MIUEaNwsvw9OFRZVsFJ4X0Lyx/eM46cu5X1jk5pT95iTneREDGw8nUVIwY
Ia9WRATHAcPD4L37L67+toGkuFTk3sp/fnjP3tc8+lIOvsNB3rw0UlqE4mrQubUsn28JieVCE5cN
sdGL9G4c0vCqweBRxKZtYtRFXJgnxgmOZ1JHATaaf5OGzew8xFcBmmO0m1cMRObHh7o56rjKxRev
I/TKQLDvlzRuaat9J18+yh/yyYQNFqIr0vEiWlf3RHMlwcXGVZCub3731UUfXsMnktB83gfBNZEC
GqiM085RuEYXiHtHbjiCQaYvViFqO+HRVGU1PvE6fpYsKCn4lM120e7BtXDUnpVrh7Jf37ZAXhl5
oqvmOo0fLfMpxogsmaNsSzZybZPJy7eTnCPqD3Hd/b4fEks1NfNLnQeQ3A0U7J5eXhTpEGm3EU/5
BJR3YSPvJBTZjNkeK52YrcL4Tv0tX3+wEsEWW8emtZVfU8+8KF5XvJ0GTx66CNJaksWKwIJ4pzvi
YklQ7JE1K1K/QmFtWf9wJJBmO/tyc++tzT2DXbRTzSsOmXLTtcuyfk0VAkPibMEx7OBRp7a1Nuhs
Ktb+VjXJ+nZK46IoZ9R44EOdVweYgJbRni8OCFX8mXn/vj5g4VEQs+RrhSjrwaWvAEYXyqlnKQPW
YQ0jz2+WAZAkjIPmrwHw+AmWKclFGOqAuGiTCaAdE1qym4tBThQCiG7RgGksEiB40gPLswytm1zy
aidzbYQr6Umz33vm82xhdHFj9IxtJcWYZ6OjLmftL1MG2vdfDbTKZwk6aS3zr2jFA0dsbMRHZKOT
RjGAhVhZYw3s991D9y8RzDaCJRNsCJe+ewTBRkS/pD9CWYQQChjBxA23A8Q0+X0nOCn1FIyxLZ4q
3IBnjUcI54Dwzwxo67yNsqPSrFB9l+RiQm1xt+krSX3G0caAqxpK5GYRtQQrUhmC++Bj1mgAnlct
JZMRR7YIqEF1sIAo0ncU9j9z6heKGDijQktpDMlHVc9dValeealMUhUCKGXtlPBvB1Pbyp5JxBvh
0qIdEemdoyMS6m3iDRzM8BCRrdgll6h51qHwgcUqw1OUu0DPFvIDF5Q+ewjtXwfYnqpUPPB2vm06
Q490AvPYFy090gyGoQSV+Kml48rw7wpp8+h8KXVP74Qyy39FjXaA0MNqJmdLqiMcjXlui00HG0aL
nPqrCT/J7M2urUvAu3TLTiN8Ohcn6NXktu77WiBl4iKrXJDlSFto1b6y1j0VQYUjV/f3tVuLIP2a
Pch3pYYUJzSn36vEX5IHhW8aRBkEh+MAbOfOvcRVI5FPepJAnv1VwtlCAku8yqHGNwIo7huGAeKR
WuZL3P4Z5UOUthOtXzkvV82R4vJiZ5KrDLRLkTx/HziSgmVIVjte/GVd7LW3+25OJVEfhn4OZGZO
i7GGvwDo66hGWwLaTIko+DkYCvnocvqZUM66DenOl7flAZT6ACPUXmgnGUXqr6gzPPAlfo6sQfqq
Mpx+OJRo+5nsCZFmMB+ae0PiGe3Odh/8jvELdW1zDVCPkFF6iY3PPjrIDYVXlPIR+PyvQMEQrKtH
t5Ctj0r+TgVwJOSQmNLFnUnM/RcZddjeIsUO+MwhhSynXMoUbAq8fDuaIkG4e7rZYVUq+uTgCqry
0YyXN35xfsKKpnVKFm7BCvkhs0fN5PxuNmPFlYypNCr+3mhw9N8pIUpItw1xdisnhCXi142x8lW3
UDrMhVi0Ol5zhRCvD8jXnM44npOuXQXSFw0tCjR6a2u70YU+0xZPTpnjSJ03CmwoegRH4+IDTxKR
j15xDMlsjW/ZF1wlLOXsHS2nT7XYAvkG+V8eQ78ClfTfidB5iiOhrZH/5OWezCf5s+POr2kGJIRs
GLZCtziVP23rEhaNA7R1yDfc8HyUV2meXk2F5BDoieTMDsTbDyVTwkMv30AODv2BJJJmxisgHaxz
3tF9gKQTYKUfTbtpfUZrnQFexmDEsbpAFBb+kC1KpNskkF+KmDYO7D+B56BnsnpLuImFRVx+RQr7
aYaMhcw1sEHzX8vuRE+xCWcPpfHPsDz2PVle0+pUqHYItFoikTmhYkc88jcQ8kIc27VGJzR1DucU
d5iwUv31yRSAMISfWP1SwSsCBGFob9FtTghnh0JFteKvfxhF57vR3OfZTkdysaSN7ZbG9hDdTjVH
Vpw8w+afyDlpRi9t7ltg6HqKtfkbtHuDYmg4pxSooR3cTHX1m7VSfxvcdMOu5fwIA1oSwA9PMx+F
BpXSnnL0cp2u+0M9eUOzbYflWIuoFIAuk4qMkcxuBZ4jml2GzgnZriYkaCXRqeRlToxDxlWU/spa
s6VpH5Fj1H+1czzONuBxyKytpoBhh4Gt6DcBeFaHbuIYrqPdcClJBwy/uvpUd2e1u9UyQkMgYCQz
Kd0KzC8x4waBCaykPV23FwsGDCJO3lGcBu3CgRzE20k9zqdqGx8yCnSM7zdR5BrrtnzKIGV7+YBk
NWWPqZq/goXch/9EKwsEudcQafRn89NkEaVnMmWkf+cefInpgx9vdHAK8Y1oPPB0YU3yKktHMZGU
iRz7y0J5Pe4q62ZAqJkCCgF8I5dUBdrdyADiE82jMEDYZXsKoPuBfsvPCLmFnD2S7Oqz9rRzcGYU
c+O5Gs6tTFi2uPrbQ4EDBAprsDNj2GvTNjIeAXsU4I78JQ5IaJ4B1krdhfWwrMAZ5nwGeEX/nBYE
7e6MjnCCg1ZsyvoeRH9Zt6WB0D+X4nocvzTfs0gNCt1IPQ8i6RW7N2wkRS+s67OI3GsotGn2pUKZ
pJzZGc1BOZFWD84zWDwOUxEbqhO2G0vdZWTLvEuS0fmOEEVkbMr3t3oXIxbdhZ78iPpjLL7L5Dfu
T7p+CIzDkO7K92aAz0McR8KzKbn0HAzJrpU9FHr1hYaAej32Nj9jR5Yy2Jd1r8slSXbG5Ah0hv6l
8l7/UF4+517Ajc3W0m+jFEELIcSyxVlM1cmuvUfpQWfI4FcYuAjanfnedFgeYjbbZx6degByHlRi
O1u+bsTYu2QXNE+zXDfEWaurkBbPn2jfUJBAVit0o3hSKAIKsblsyvC76O/pTf1hlS3hvGkPQsrE
9IvwpUIydRyvhJa+ISLpd/fd4msmon/bk8E/6GOa/3ifo4L508FyhT24U8MwZ7jjHFgG2LgjHgGN
bgN3iC8HnZ62MSS6g3Y92oyJIpLzkK+GL4PuwuY6Xvvy2FFIyR3ePhtUfrXCjfGH1l+99dJJ6iOS
YkOMLnaReu/gGbQ4RYp/sXIr0muVuaFMMQs0EfGO/qdGJU227gcn+2jzz5YUrXtTOAzG5NQFzNOy
LWMC6kRUqWsp2Ycv8ZqBQF/Fq4ACGTgQQULjyQbi/IX1Hb7XXer2T+Rweu0KaDF3vumlJ6wpRgrC
6SLGN8S9lG3Feq0fo3oFHWCcR6q/4EfZCT7Z2QiGo8VB3pKlIODR1B3f3CA8J36t510atsbfVHJz
B26sOwMY6C39JeaLuMI444i6g9AaI6vOCGyAEvOHyEDx2VC+MGxDhA0I4QDKOOcQ5eJVD22t3Und
eyHdEQfB1bXAcqhUMoFaZ7yzaC/Fp3+MiWh9c0L9JQPdnx3ZjcIsn80M6kgwIq5Z0/JTTjUGRqsW
X/s7vX72xMGYay3F0IGbIPvuW22h6NteWfYNUuXEGU9WdMwJHcZTTqioUR+mS54fheJQ4GQRHEVD
zkry5l9tXNATe30x92BNwhz109GRnK1x/puESPlI3e5y5GCojOhppxr3jpU77MRdQwpP7dOBjotQ
xf/iysMVjRjpKl1bLAlewDcAA6GE+wQ3Ei7NgwaPjlADvOEvNX5JTcMHFVJTm39oxpJh00JmeApT
t5LcBjPTI2mO4ERoqc/9z8Q+jjgIGIb1uhlXDOsivugjih5Kny0i6hnyM5K4l1VwW9G8xKPIAzR+
gmvlwHfn7h4nBxJGJLT4NA4J8I/8F67cbGvqIWIkq/cOU3flBs0jR8RWHUdzX4fIoK4VUXnV2y3R
zpQM1UX1l8waufQup19EXCM5ICk92UQQNRe/olvIV1VHBwkJSfMGwZfO9XToA5roryiscXsxPtXt
ZsDOTafErG6LqL6qncRYV+k/EADsasT9fkUJa/+i/ETWzVNf/GONS5NnRGgJyNWVtC90+FQ2lmin
ODMYC/SdQRzVX0HbMney5sooprkHiDB8WNoDOs7K3FqxBX3bTC6xedCdhKEJypbNQNGfkbWR6jkB
EoUtBw9HVbVWd3M+x4eJbQDkbFu+qt4DdEbfiDHCbFjaUC24wE3Am+N1jkMa9++IKxIx7wGKRTzS
ZuBbtIs5euKo1h4NNMHTuLQwkZoJBASjiEZECZ4a9dISXWStTXXFv0GW5e9hA8uKYxTqdzVcZGuR
/6jZd1UfxnYRTpsEfNDnI6Zq6d3uBppm5f0QnZPfdpdIJ0R7AZG1JQUZ9xL7+0+zF+iqg2r5BPYl
Jm/4tIZT1tgVG0CW77puzx+2aCPE/dyBJLsaKbnxRSXvDxCvO7JN8zKx9BrVmcjRdFtOdO7OTTLx
s+F3CFddtghKotD6b+04gN1iLr7XzNsx4+lJ4ZIA9VBA0MzVcEPhkiTo+D2E9W31IDQK+I4c7Ulw
YszfJmJer3/wZgc4Z8WtJNnygPprJcjEchFyIyEQmdPcmwbh/yrpHeETWq36wkaJ8jESTimgIN2r
lOxEF1T+yebN1tcSi7I0dtLJnM3mBAlRJojXi8aykOI+A6UG3Z346iE9lWTTo2VntJauo+QBSKO0
UwQ7uogppQlYdilLmuPwMsx+xo5DFlF4yxDf2ITzqAeCuqdr8xNZBzJIe9ZDmQ3/JH8VBATV52G8
xi37Lp/tJScXrfGsdqlnKyYOQgrF/GJiv1mQJ/s/js5rt3Vsy6JfRIBRJF/FrCxZki2/EPaxLWYx
p6+vwQL6Nqpvoc+xJXLvFeYcMzVPfI78DsPsMNlj3vAMQhaepDwBaaBWQ7XxHHYJcbpnwpCHL5UO
Fepa6nUFu/2AukBlrCvsRUm2jDvFEzPYjLjoyukMB8T/K/sZB64CO69gmr8MjRRUtBIHAYMlDPSM
3f+bYrjVpZd3A33/qnZDwiSSGxEW1DnxH4MoxDsA4g71MTs+P01oKwpsNHbPaBPWw1d5LSC819CT
+CMHwQk3Y/+RZLvpnnEymG89jON/rJlidbAF9kqLHGJe9kk6lAG80RKu+rW8x3q97EZZ9RCz8vTq
5hql8K993Ty+jK2JXqVi4oyaCnsLCxdDOovyY+Qd0eAas3fFO6LbL/YzycLCYoHPstPCBClfngxl
ysPIeBoUBuyC5EqZwYEJel3j0+bImS9wwXMPADyCqWbmbHCJIReVz5TRIQloBCvC7V2h2oLviAab
ZwoDf5Y5r7cF0t2iw3Pbcs+yi6a4+Zv+5Il12fQmTvydax2xLUoqKqdqRbPSW7xogfIj43uBt1T3
/vSyy34/MRzX9d1Ej2x8Nt/mT7NJ5WsTnrA25uQ3YJ9aPFVX6XtkcK2CJwKWVEEZ6+xw4MM/Mjqq
FJdAttf+RRFnsuzHLDrc4hcI4+ii/JsbRl4N2FeWpIanS3/NHJTDu1IFRUahIP8IijMyAYtFWL5L
O4jkXRu9tHNViTObLYYSL3HLeTUinzrKybnGlpJFHe0h5RH9lsccqWOIl0cBwYpyiEg9CqBJYK7A
PjoXX3AJV3ASWWO/5K8UNr/y7m/4/bvVhtcNVXzCdixvtnMxs1u7Ah2WRXA3oJy99szNIFtyT/rZ
AqjplvQGOd0vWnfzF40IM7kWpoLTEBzLIKXcvAFlKLP7036r2VrxM3bLpOwCxYbZbabvsGfCLOLv
Hd5XGFb5yhyY+ezRoQH9zxmc+h8wCigsCiR/PZhEMv0GQpyZo4AgObQv7qQtu3QCBGPGcqTbgfK0
iXXskAfMWMOWHD7gVegQe2wRC4X5X3tjUgiFEzDDZD4AHfEaBTlv1IGsSkwltQcMVsz2DcpZDARp
UO40htR4u640ewjhiT205pvsc00V1IoetQ3/2H8KAkuHdfaJ8wHfNWIpLjtcgfRLLEgO4yPGvudA
777MnwZ0Zvo92MbCFukuA2uk4YhSKBehr3ZB+vR4l1O62+Pz1DPc4U631WOeWfhrzN8W9IetP0Cp
Df2ddbVu7M1TuWK08DEtK15hm2kkDhKBR721Fw8cfeyg9jrzRjx+42+eHKvVvjgznUmzy/JEUjQm
dvOO6cDHNWie7qEjYld5x1VibokplqBKCcilqKrdKEAILGw5y8FGFbiMnHjc8rjozF0dCHos4UMv
p37gMOtPCPnworQ6AnJbpdvHPzNGyPHguLv1wfwj07XjhrLj2h/MI3yaWLUS39hm0fJsMImfIXPZ
xBGtiw+QiY15yvqFHV6mbsKQJuE5/xBwgOj2lG900MO1PSifsODm1w0bG8fcNO0X8JX0lrOg6hKJ
SxRjg0F5zQsfXkD0QyFHP6xiJEt+kRdh9go5Wi+d/BWC+RoI7IYWm9fEXim3DgLMd0NZpSdb+EhV
xLRveIgE98xozba9wvYNX2uS3u+aClEx+Rf1x4GhRb2S1jIK/iT5keQe+bgVR3hBEIWxr0/QSYgv
8AlP8hP5WT7DF6bl3o60a4fV3HQhWOu/eVATlezG0BcSfG6QhTgFyGzG86lgX2ETWREz3WmcV0fk
DyPWTUjW+RHCnLLVYKKkoKZzmvCVdEkbr6agGHCm5v8mzCFtA9Mn+iDUoem2izo63oM8Xq2Og4j4
PPNQ4BgcTQo4GWQHkdVEXzrZGB1Lly1LuPikth85eJHwpEEIYtHarpB5q64R2xLqmSOsAA77GJGy
JQ9B86vyItvTh1KhvvE1qjPKuaWL0Km2bvmLpumQJ07qaeI3a7RZJdPJkZbXyY5/GYtl9gOxMetW
rdxW12L6FDqca+Hu5akngkOsDiwF8P9iDLogvgrsoX5KfhyWNMDzblPQVed2Coj68ADvLeNHaCAW
vgUNt8//OXVwGg7mxrzEawxDLER5u4garW8qO4JbBJl4duNlKLttYU9si9dWYTwOJL7fpis/+wYI
qykejVLeetofL0XbMwho37Xop2bhZaD+gmLHXcbEg2+ETnpkCrxojnBLENjOykt6YPEhZkODwryY
XxBwwKZTI1cgx07bo4YRfdb1jT8AmIDAdRZf2DBoXKollOry0uV7GhKTlnMfJxTsUHi1uYVXzRCl
Y4f7mOMtVv3wE/j3JKKJpPy/aXnr4pxTlc9n6cQ80OpJHXYrMIBmBOXWfW1lJp8+aBoeUIlu+qAj
EmLYTKCMFav7MoF8cwgH3S8ExUaXRXQxihy4dwwte7bGP0syA6fN9NoII0tjJWjh7rcDVzWa2hzi
ZqoRWNj9QVBiIVuhEhYdFQzLNO7U+dsUglUZWQxHMQGyb/r/7iZgiYVf0CZbqQW9zjvY4/4ESyMt
DQJR9giWjP+raRNWt9Ujt9A8gpsQkESk/gbxtn6PvdjpT1t1EWKmiq+PyGlhXf4Dq9glzIElbNYs
ONVPanx9POM94shmdTcTeJbcARPFvOSEP4weoqodwwC4WFLCNZnBE0eaw+irp0G5VvWbZqKJ467J
v4f1GdRCjeLn5T6hL4BSEpJ/LNCK4gKKSpZuEZph5aBObPRaOh5wDeTBietx4dp0GMgOHO2tduK2
7SQd7AeZjzwlZPO2J2P+BlXB3YQnd3inru8eEoVzf+fueXYHHsMW5feE/EnBnGN6EwtNWmttNVm9
8DetmMeEf9W0w+bJPnRpU15k58KB4MCUfQnFwiGKNjUK1zw7Y8cqXjMI9P0KUmbv5oZuhXxr3NSC
dmp5dOVm+zwmT4al9A2S23FIqJiNqVsR45XE0IZWMp5RyXXdgesfji4UJTPZ4lSbyN8TFoXlsEgE
NEZ1wlaMDshtVs9PGC8Lv6LhwkTx8v9lzAwYlqwwePmfuJFqR7d5tBB5PfV9olbcveuGikHzWhxX
AGMBgi/HMdrTl7GuP5lNInbivxh/CtTXiPxxoLtnMyBcnOcWpAyyJVwi5weq5+wuuofxUO5lSiVm
2J94r5KdgBbUVne4B4E2nkYeMw8fGhUOdEM8p8meWcsgvJeFhSNx3CuWDkQA8DR93kDWFRyq7puf
QGR2BUTMiX/k6BKxkNW3r5ZSFpHyk7vSbi/83Hy1r8C0ZUabDgz1JfnWoWSKlzCtG78nKx5lieBZ
GvaKWTmygOygCmzzbyoIyWgZIImhB/DdtE0mY5RjP2a+mJUXsUF6m/dI8htA43RDCPAwkZcOCuCA
dFBvfPDBJpSASCDBc2LUXkUu58BJVZaWb1osIjllI1nh7CCkJQIEBLDwU7PtmHIwCpZxAaMBxoHq
TPSMivRjdkXEmr3Q9p1jZtjwEYEYgYJeKCDIYGFJ9dEPPA6dHRnGgG9eNVaKxqJGUbT3iM9f1c8x
t2LFWKd30uxMVttCo4BzLrHT6pm6tvi8eLaAl14SWlz40vSBjRWlaKlPIXBLNsFS9t2QVXeStBPB
MbTiZsmfjATdSjmFWCyfQXfMAACufAbU2OYTw0IuESfsL8gpWKJVwXjYzfKTsCGzwzimT4oUgLNA
85CaPv+IoetsUpDq7liFW7qjbE/sBDnLfCBCcUPsHnmr3I+/wYgKjyK+Z0gprBnvE9a4ateUG2ne
TMGK04W4eA5agG+la6aO0Wwjvl3DFeJTLVLXxExZ0d2jqMkJR8kD3moW9Sv93DDJo/bFYEW/Thw9
K1+dyFJreHvSg98oxgeM/ldpZOVA786E1WeWm2ypSPVk87zmeJlJJUDpg9xnIn6FJA3eHvKb1EvU
vzPrQ8sdsmcnd36haWy79wLDl7daHzSd4Cs/gxe56zaLu3PlspuiUR3kLxE+kc/nCYet2mLPfKa3
BhmD1ZHAQ8tWffaQ+fLzUlgjX+S2RP1048fmA/pe4ZlkSVZiJ3DgD6OsX9ZfPAGocIY1PS6fffkL
XetSH6g3aSW1YHXhQ4AhyjQGbeQTuQJMLX4r+oloj3sFbRtPWXGTV5s63epf8VU7mFbl3vzVN9lr
TNLS2Ep+2Dr+zDyGrHhOsKk5A5c6H+zNYhLCHW9Fw36VWhOa/t9XcUbuHdNo+63GD56RGHQuGYBC
qcjit2USz53pMJGb2oOEcRD9y5ZJ+LxH3SeWDp2HFt100UWM2Ilure/kC4cpGkX8r1CZuRfmG7ae
kQ1MTxIbU9JndpxcLYFrwdLMuMgHwwq/lKOaOyEJV6PE+fyXv7ELjBH3RkdAv9SF6JRCCmCGeJOD
U5uJbJxbyl+Z0cvMzCYW58+z3XUZaB1yZO0GANyZKHWaw2dxqJKAGr5ipQVPiqHFrJ6Z36ff/YNv
3/Dm8IbtoNkYorXKPkqWyF5/Boq9G0KGAAsF2ti2C+2T53uwbKgfWCS7DSL1HP2ez3fFA8yjm6BM
JOgIzbbyzpyQsAf6URDNVKAPEQ9qe3sdIwAM5pYREpfOsbw/+zXJWW+Ta9Q2fv3Bz7+BsaPaZFjI
PIDmIkQHfRB+pmIrtzeTeCAfAnBqg8UTEL/iKaXU153QEa4cHYR7LVetRtCtCMUEPWRxWJZyPoi4
2jjl4LbYkgbP9jC/iUgUUQnbuJPx9qXvyb6O4NXKNxqymaQC5nwt78oHQtASuTJJw752Nmt3EaEW
b4SpLNbBxMvf0a3zMNcgWx0+cX4LXuoI4fIC1WCajuJpiXVXN6vBBRL+HMA8eMojwq6/zr8E6ZMR
OgpXNBqAA7ibl9RPjN2fXM5fKz7RtQ6W3i5Py7AxQR8v0Kq+XOg1WbhJVjuz9nPuidpveF34GlhJ
Jgdapw4ZKt1iAbcEsTxD1yBGA1ac+8+ViM3IROHgv4qtsZ8IkHVCETi0mrvkoSMSVgPE1dKxzizI
J7y4ffIPoutzRMd1Vn65EtszGYev1gekoSwUtQsUKTxim3R2839a6ZLIMC4wEMhhQJARECOuKVGC
uErvd4QSkgbPtAku1JlxgagG0U3m1OGGphhndikcTC82aaeCrmeq5MApHXws/BmiEUxzL/414Lrh
/3QO/mZy+pSUdYoLH1NM3BKlH9PEG0ooiy96n52T8osrnOLGlv5UOiFwIXQppw5wMzhVpGQNQaeO
tMeJkPzCrIVUWBDHwWqxvQ7ZLj6hWWT9rTLHuJk4RVz2koyI9QNV5eo0+ixhIX/h5wNA+9ScCn09
tIWJlDWHjDrzJO1Jto/X+ufEaIEXC5IdG5vKYh7DDKuxGZpulHe27NTTFptBdVkIYlsNCpg0bHo9
Qu8SlACam7+2jExZ2oYM/6L96gtD2kt0RAPoE/ZqNwXBujpigWrBqxGFutTV2IqSa/fC4/WF1EXc
MNgJD7Ft5W/AQHJKStGh10V1w7AL9kQT0NHSfa0LKShFRI9LpTPnGyHzh2mrIjgPwhXuWUyChNty
VxH/xcoBshacrKdgI6u7t3862evQOHpwB8TAsMrquv10rBFEaw4oLsJswHtJDDPP0QZkTRAF4R7z
KI8cNYB8AYdbHGA6wXy7de8U0OkxB84+9eseW7n4w9ePzUYh/yjbEEGXSUfeV1BhFL40kNfuJ4Wh
cdE95rQzj3ZuyZUtOe/4jk8qUiaNIRaHxarwsQZTLCQb8ADVXY2wL/qMIloXUDikYWa6BT75LuIE
o0KBgzOnB0zycvPWKXZ5QUaWMk8h+/M5f9MrSSe5cicgbuhkVXAmW5RG7JGZ4T6VjSYBh2m4yyW2
6e5L3VNuSQiWWlvhhDWRItoEiKCvqd2k2j/fVwfOVIqiF0IxGKuIzCkoaduexkEX3OwDqRFljAo9
XlpHP+21FwI880zMSBHETUqwPSK3NlB5i/hjD8WxQKu6Gv3kiCqraC3dx4TpVvJ5ZXCy+BKlRhVo
w3vPMIUMDN19imccf6wB5I36qX7iodYDVh3x8M8wHaH8GAePER+o5dLp++uTi/ohIn7LA3T9pull
19frl6vE1t+y3WwcpR8aJ6bRxYbjKdU/C4QALEsIS1AxmvTSmj+7SP4JV2C82D0w40AaYCSK51OU
r615Gfz2V0txTKxXrEQJtDg/NeZs4O6ZfDkqqgAml5qAjxAnosNQHHMNgLxOp2Z1RKZJJPkFcCCB
uVaPZ7+lFpmuVcAPu6fiYLfv6158erG9RG4FUYAYUz4T8kNxwSJq2KJ7SMcFQFQlrrgdzrrqmGag
Y5uigk+/8uHYlms03IdY9FUaUG6iLnQiitK3sHaHu/YxY6b8ULorayZ+bJjBDB0E8/7S98rTBxcM
P6rEQkzZPrnPxKeMJ9tOrXmk3NUZkba0Hn6xdwrOC+Us/9NAn+BTo+8lsiMc/j0xMOXQJ5apq61u
FIPcrnP61dzH+ixVe46Ocj4IwuKA7/QteUMCWe6sBqsIKilr6a1OYKsrHDGy87lEDkZuJXYSEIhI
qV87c8Sxf1YOrLfbkLGCjRvYUXZG6DR3dij0CDYj9FxHv2qFZCZgVvZwQ0a4reDWe5gJVQqHbcdE
aa+I/4RxV2C3U9ffmNqLU2v4z8YdvjDJDsNRfl2ejDNs7R8w+OavNYi/5u6zy/BadHRETNw9ebME
29ngD3Vc1y+OPHI42WfMcOFOyHw0/Wo86PL/lc0+njGYHOruQLzR85eNYu0bg1fU27qBO00R4vfh
Yy4Cmh2BQX1OXJ6xQ6fRwFAAxah/tCq4CIgT+H5YXYJhlq8Jvzu16z2SWZ8y38GdR/PusLi81Sur
pdTYV9+56IUMypMTuoiyOpl3+l+aHpp74gr+ZyNuzCWkG+VxapX7kjHri/dyWEj9wxalL2FKAGOt
7gIkgJgphDzbdmEDoL+BWQtXDUPQzPtoDwS2wIf5P5JpYbmDBKqveUXGRBA15zn9HHeSfdVZoqGV
ZjBGJ6nYRxM7BY88qHzR5+WIuMTt1S3cq/ytlFC49rWfsHHL3QLCRbaGgDRGU8U6gLZp0fNhEKfM
DvV9+8v1rv0QEl7E2/CGH/3J//9WQ62ouqzQOSIsFisyOvvUJ5v0C1Go0myl8Z+ODvCCsmyAB/kk
d9ZFK4otTFg3hlMiTHdDEK8LG+m5Gw6S3VTW8IeZGfJEWzshSZeU1azhJ1epNxJOg/LHQNmJjNK0
nneKRHxMgVZ8RN2WnWH0kXLsQU86CjzzrR9yNYbiUY7fZk5VdVNhMUKibykIhTbsDMuMGmgfx35l
qbey8xH4SprTjX7MrJEZRb+tygtT6n37r3jAKEijQND8JnoCoUL8NEafrbBBOL0cxP0R1zWv98pZ
WhUkExbi2oHoQybP+5WFoKw0g6ij4fnpGgrTgAcD9NMLrGLuzE1A9e8kNE9YL+etkvMZysvvmV7I
NJQw/fn8fLrmAM0fMUlf4wviqI6ada/wF4BKz4/V607H3BAS9yCwidgGFEp/IZa3fyvxPNcOheHL
FbleL+2eU2FJWctlT9RtwKIcgOHs4FbJPjgS5k/u5ewDgAWgX77J3NLxUil/MiNQdFM2pxMzmCNf
ncLKp7lMtVsuWbcIy7EaE242H6s70yoQG6yy9XjXJBvlR73ou4g07H49/4OgMesBU1F0eeU/9lz0
HXwZuSeRf/6JIbNf8OkF5t5WWXxlQ47mYd4VtGvhChvbReKzNy/G/Fidi+LIrQmUjLdT8NE6D15v
HLPpkHFA/DQHE8KQ9+KxZcuBM8nSsZZE1qDuBwAFZnTIJz9irNrAsJVzJP8sdZFQ/9FMjwbCScHT
mJm+/q0QHOsPOqknMsGlj7f53zAR4uRIWBG3f+hAgyEwQbwxH2T6koW+GF8LwBTHAZcvfI1j3OH2
367aO7lu8w+tu6l74RfzjfJGa0Gp/1I+lXDZ3ZmMg4XVXQOQZ/4y4mH5R+OtPxqSYWn9shsjbsYm
feUTcf764zrjgEpuNYv1Gxg204aYpQW0W6n5Lk57mQ1TEe8K7HXqEXp3y/NoEnkuYuriX+Xcp/ky
DMWhjLevVjkeaYH1xamOofWq8E9NAf/tidQAl+/Yov8nnTxHohwxdWPCnPOJVbxiwOifDSOXR0k6
HobdOLIT/thXmAcNwMHKQGMU/hrdnwlCfbx36rHtH+bjWfoaNWCMy1aKiGdxXp3PGi9m64P2oLnM
0g70l8xmgshMIm3ED2oBykbmb/r/xeOEcUaabfXRYoqO0DVFTnnvpQ2RGZCJRGUH+LiSv5lIPo9A
8tnKMXms2QuZ6YHWyuyvw3gZmRoLV2CCENDaM6tzgctbO6kUxhQ22RKaA4IWIHos0SWaoILJ2/ZH
hIuLyRAzeQtEO9sA7FPTHYCkMfVWxrq8JAKhnADxLHx98xdZQ2VQfL7hGcYOA0jXef28GOiPdn0I
QR0ty82XC5ozGfYaBf8h/UBalr9hlQ/hgM6eGjvN9SQ3gRF6BI+q9NLr+o5pjCFx5nV49x7KX1de
X+KpkzhTMDwKC1H9q0C3ggQb2FRPDVEi2l0aMA0R3TtPgihsCVMjrojmF5fL628PzUDZCEdkzgX9
XnYrNC6pVQIzFVubd6cYHqo/atDmzpihh9KVF/R2TgeIWiZXmxbek4zv5wUgKyirJWDgp/IVPjmL
bYhZIUbASK51hO3Ygg3K66GKb4uhP7Mm8MMU53Vh6etnvzMzlwC8yE4xoRXthgIeOS21Fs/EELk0
kKx5as9gkA9nUFi5FKvAhMERUkGjwxCrjaTayxiH6TRbyQMQLfSMalbiDOSStIf1W9od2A7JsJz6
CO/Oh57slh9stky8deAEoTQ/qOWUfAeACI7xy+kfXOnGvqamgkVyMYYdP0ja/yWvG7XpsoSp4ER6
INNo7/nohCtxyLTCRKLoP1iiWNGQNTVDFw5/weaFSJwN6BsOY9c+Po2g/FlJpOMyfVyHsj8zD5G2
ONyTW4x+6EdOIe9tn8vY+Ln5QThUY/cjuOolM2j4jfZPl4FICK7JYsvDZHUiiHoZHFLno2B/vL41
vBjRP4phIIEElQwYH1LqzV91GwIwZdzgLQ0Dmp3967vHL7dI58FJN+1J9ObxQLQssywRmg3UGYu5
oXnC7k2Tcpm2/F+F5QPgj/G/Hih/iOCLMIOoH6XOx3rjciUNDXNfnZ7AANMNmw+5PQBY3lE+Cw/8
vmQa9+ymD0X8V7nNT3pScpusq/BWtzSRt1HcU6CgTxh+vm7I8PsFsMnrbh5YqaLvkm2UivT5xLUg
RMJPjR8abvksHELcWIOPNAXtUvVe3uBEDMikge8hxGtdvFf0folbQzOCEkrN8QZstjvRJYJcZ1zH
OoPdmbmO8H8640nPTgXpzxgQsaLgGw/vhjtJRKYuebDQBfMzm0QDgloUqCbPIGm3runTOzFod4t/
rLsm6hj2aUivgHUxnKIh9E2CebA0aFZ7LGzIvvy0dAN259NRTheF+478IDg6hssrG32yTuPae+ob
WNOFrfyLuSTd/Ds8lMvYtmH+fq0/EnTFP4IelB9wwZmI5OTEku/LAzSAzCARmRm78/9fkwyA+T3S
KZ7alhhWhTWLdso2Ve2kMNtASoIPys45pQb0DkotJmyDw68JXIndeHmWkc1w/cuLgVcb0rWCx9XA
2wgHx7TSvWDJgXh8pCf4h5iJFjDrus0O4hWHs/D7+icLcOMZYOwK7I8eLgjsYZwtLTOXAJzohpex
oV5n060F4I3Dd6DCK2qe0ZHwRr6OCL2pTNdSyKJhb0DgfEtZYgF3P4THf+QkElprk/5NzcHa04bq
jwyYj1VxCLvYKc0nv48OoES0B35P1osI+b6an/leUjcY2FmueEL681N0kYSCEYd3ZekZzkyOs33x
ybSyv0GUZFtfZn57aQy4PiQS35YW4AnEjALoAy9CeqekgH8xYhBgY8/nt+gxWBNFGxQH4HaAkvPa
vhxT/S7GDy1nleBTVKCDXlIKK1/9NFWnem1Xt2XKyIIgO/PFzuyXaUmFY4PRzU2TtwlyR+fg1xi3
GlZzgq188wOEp2QctSCjtd2DT4hO0f+jBRCfAqDe2Ac7b7T4lUQDcb4LKQLh3RgdhEWcaov7apOX
nvlkGW+DGBPt0MaxQ0fScTvBAYKXtziZ3AEzUUIqdknK5zYZ6AG2mvklVR+TRTQC2vp7P58QlSGc
iKiXl5xHvfoAz7y6YRQt1INwrdEcKVSUUACT+DYsc36f1yESLs3rPSJotke+Zc0GI49kybahNSPD
BvGasGtjj2068CpaTX6v6VTuEPAJ5tFgxsbQ68vYlLlVdZeESfBOMkkWuo4pEptdJ7JSYZxeL+kC
yO+SmNcUsnSyeBZaufORI+acUYYz3a7VBpeOZPybd92KiIwAhryBHIDx3V7IH9lOpE6ZrMEiJQnp
a9Z6Ddy53OHvi2KGuE7YMjPy+Opkbc9TOwSsEOQP4Iyl4QAvYsjKOaz86E/8TLRz7GlFHyTz4Ffm
mbNqqrxeeWdNwVtEHOqaOxYpB6bC20oNUtXL+x8CkcB50Mvj4lLmbQRSe10hUXMbZasw7D7SYfyA
2dOazcTcLL1pjYOWsbXLayK6z8+WpuemMhi8ybBmlW+FoINsn7zlAM0Yi2jb+KtEL+UKfBfPjRBd
8dUn6pcEBr7aygB4EaTbOLeKf/8rdJhz91ud1+Ks+VqDIdlvptd6dUfIZ8Rvz3KXnmE0TYXH1Ey8
9xEk2X5bZ0djeGhP4ApeL9xAnND4ywGIAVjdyYZgoPcaTquEEgfxhGWQaJITMlP+iCbLAvY74oH7
QLda8B0H7P0iNJtO8POzuHpTycALA+SkyDwpc+XxwzwUb2z0YD05czCxCJlSXxaDIyxkNXsPmR10
zouJNWTl+xPaxCsAFw5B8Rt2AIuz3JeAWmFLgP7TX+Qz35F4mf5mko2R373PM113jSyiCUaDzobC
4GoK1pR6uf+ExbmQ9BrrdZMiNwx49GRy33j8AXgwKMp0ZsvEpUzuSw/YN6cBU1AOPGzvDEFm9JXW
QoGMjt0jpk7brNC8AJiOGGcSE5ECbVgL/HuRJv+m0A8Xbvmgqz1EQBEOYvyhsmh++elm+q3fCKZn
/JL6A5NtxVaoEFapXb814Dg+1O5SBLSoSHdaH5Ekzp9RcEGJULFx1OMmWyuMVHaTAnWdO5jaCvWV
My7rJsllPWMPWhCiJNwb0CYjxlKyFS/Ba7bsNaxIeZ/XmAxOJU8rClrsVi0Rj6FHLMmGY4U5Z+dB
i5W57VOuTWKtJXENzsTXdZ8RwsCHSTwB2w3e+v23Yvoaa1TtwKSqV3wjsT3T0arNteWsldc1bQqr
kDuSGGx2jB4YUrANL9/BbQMW4DF4AsTEP5ucQo9hhox6QHHn71rYYtyD7Yd5W+39vtzgPzUmD4Pm
GAbFEkm5KYTNHmrceDI5O3A0G56UE5AZsDtiWuiGmzQ+j2+jCar/HK28sduqsL5O0RHb6rnIzhk+
2xMqoMlOYndY+Sn9t6lbo4wsLPQhDAmHrCXxgUkJdZCzCobeEZDQmc9dPjh9g1Z/OzLETbqA59LW
q+NL4/OKgL8wROc/K3D37XyvK+fJI79vwUSLDK6RZS7Go9CvEPBv53x/baKNBD2JkZ8VPhhuvD4h
EiIxCHc99qZTh8Z8JCmeqQFh0AxeGGxYEPeo9mQHbBwzmXW1j8jm1SixsI0HV5OdnXCRozuXjDig
ceXR7t1g9ptfAaVNRWHAgLs/JEDkuDhpyOFqXqk8mVA5yoiY5XPGWiC8h6mjQ+vJ98MvJ9wKDs63
KX+LtzlgShU1+5VB+beWUV/dYAUyijqZa3qg1hqxjn/LmlWnVsLkG1mbj7AKvvMSko7HA2s7/Lxp
OuszzkO2l/DHUu917ip3ZK3GOFljkfAsbONrZizvo/mpt/mekBk3MTbPaaPelDB4DUfC1Xk2U0KM
UYiwq31OjK8MeD8fMieJwDlAVBy+Ica5OUG4uo5zu9chDu2TpDiIEqcWg7vd2DA7Vn8aeRMJmxgp
Q20en+U94aFoXqdnujD+Vw5sIwmk0jGVLnRKprbrQMjK3Bggi8CnpgSXOdV0E+pyLeQuTnZV9sKM
iYxAD079FI9LfStO9HCqpYunQXiLQgQ0AaschOkd8dC2+MtoUtnpFHbJ6jerjxLLvYYWwa4n1Eu8
oysIJOJnU/6akLvDzUC9JR0BP8TDjUzDRL+vzjKwLPxWfopPB/wF54DTlZeUoLHsYRpXZdiVqFtY
/HFpddV2nvg34y1LJwRqKDls/nDB/BITH7wlDN4RHQnWBq6qQwqsg6gnbaPp7JBQM0F/xTYovInk
Yf2NIL/pvaV1cO23/NbFdOke+LXkDXYlQLrFRbjPcM9r+I9onKwBHgdtVIfKxOI9XUi2yAbnj1Lx
WT38kaNapgwQye5ezo6M517A1AQnCgb6Ga9CHL2pDA6H34bRe8awLYw24G3LbMfHLmk7VbsmsSMV
D5kQB/6srxG/lEryk8VOZ6bOImJ5l5NwFHlD/RPhqJ+mijKEh4qRv4JjlgeURS8Ax3ibJ0BPeCpF
q272Zv8x76h/VhuU6b12MapvkVnVtAbhim92lN5BdLLOeoHaiBdVGUYJzMEXlhFyt6suK9bmBYf1
4E+IqUvhkRU85v3WPHAwPT08vb14G9lNwGjVPI5Xmd8W78BZSC0JqJsnoEIojyOcJB7wNUPP6EdY
Z49SQBPKYNjBSs5US8J/9ggyd/VYPczZHt+YO7ioQwnywCGkoEu2enKnWnc1sLNgKQEb1YCuzuyp
ZDFK80FWYbXD45/i90IobzOoYnq5EtbSrgarSO0LN8vYDbGPRQQf/nMvzZzbuxJVd3fuEruG3EFq
JMY2JIrWWFmKN5yoB2pUue/8tTAKRYfdW4wHysU026wOLNS9fD5wDdfOfJZGBy5Shx1pgtAZAp+2
c0REfOxv02efgugntG/lDM8j2ULMjv7Hvam/r2kxnAwoOjzpYpoU3Het2CLZTr5gS4TiIVE2Em0S
P5dB/hqr+SkY+TEjl5+lOaYEkLBm0/ZR74qc2GX9Jiv2uFkZ3jS9EVxjGEdhPovxLTqoddDEX2bz
rywwqx6aJb2p9vyJ7Mn188Gexpp/i0+CrGTVp9BsGn47djkOiTwRPTTlKGOGZd2PcRmjS76OuNlS
DJfAKdf56hPUMBlOtRe/DQVUbC8/9tOZZQLJNs2bNOK/xBLvb/ijVoR97RLt3PTsqvg9IkeDw5JC
5943jOhll1aZwcZAv0L7yuBJwkO7rXunGHwmF8km0siDAUinYRPNl3Cq8UZZj8XJ3CgjUtBP/hlr
Qoa901RoV7g9JkrEjxG0xV9f/WtkFjbBMz7k46P9Jgxtp3xW01tP8k3zb77T1zJgQt4Q6Mx//0x0
BYVNkb5IJ1ginUcegRBK65HFZfhdcnwVG60jiLy3a4IX74xFsLsQDzIyoBFxNaAZ127Ml2mvlr13
WeyYQ85sCPJtrjCR+WfUjynkvsXdsHkJ4O2ZWhZFCLnZb42SaTrTlg8JLO1r4aEP6g7SPsYLoipR
FqI0XeRlAypiWhOisr7wXCodyL1pa2XkR7y200fMiMMA+bKSGyQVBwXoMB5cAQiQNPkhBkIJw21l
bgyz81fFreZCM8Vb/dqwt3H1ixrfDfByDLn2uD2rZfrTO13qPRcaNeYF7gHl2yi3E6qxgJOrkag0
znq9z/pNzUgZhdgK9rzFwz/NVmOgJMjQaCGb/nu9dDLDxLX+3f2+4GWASSvxQZ3GYp9jNOc8kI8M
6J+/qoDViBMR9X0HQbAa/fE/js5rx3EsW6JfRIDevEok5b1SqdQLkZbee359LRYwF3O7B92lTJHn
bBOx4mcKnbL+yUysLCyobAzyw481/YjhrT5wAVsAMY1lyFmSz6cp9cmq3iifUwzsLtmguIrrQ8yQ
HxeiCGDYeJq4icBgVdF7p6NOXoAG4ECP0P9QFVVkwZ1IxkTugAlZmi3QJ42+YWqMhQJxSOPHDFSW
YZWToW/MoLOh6V8jWCfByzU31rJif6lfJvO9l6DAuJlh7yGlS81+ouhmd1fnry48qL6/EuPPvmO2
gB0Vxfo5pVYrBehlCw1rDKFLE1kA9b27jvrJ6k9Ku/e7lSPFIBoyR875ey2DVD7S6JQMIyiE6mhv
aXgFY5az0UJJ1wNYSpai/gxgGc+lzWWi8lCU5IOTI0d4Hm1WfeiUiwWviv+NhkEYXyMnf/Bo6TYZ
jzV2x3KLyeZSwhZPuSmPu1GnAmuJ1/mqdCzD5EhHzRf/cyRtCwePMKj9yWW+YmeSDhboSbWq69d+
fC9kzIVO9BnrX7idiVMYxEs5Nw7KMoNvxNWeQuReYdTArhV2l5KKtRudIP2r8ENotcKFcQ0QWhVU
e7VHtxyuQGTyFra/mcXc9lAVj5ZpoZae1fCV4VFFg5WxwfWH1TTyX7p0qP53kAqxcHT2O2X5GG20
l0QJGoh90WNis28wBYxMvHLwjZJrHNmalACRkDuoGELw0ffjQJF+Kxj5tXcsC6U9XMSGjnYhBlTd
5Q+S1RAaZAiAlAG+fkrrrb8Zk2XIIOIoi25YHmTuPBE7/DaW9iYKDmVFmdHwplJzvqw3IXc86wdD
rYnilmA8quMCTcmRBjHiF14tvmsXCE/JznHYJ4j+5tQv+jjgkXF/0UrX6GAnEWnNnYGzGmcFliLg
hRCZ7fo726nZ3iCMFNqdlxLltdHBtcLYXCbi6tvboxqAV2LaXGJxv7GgAP5i9ufPLoBwhrtSWA/6
RWh/k/JmiDx91S0uN6glu/ys4fsjb7JGEUxJUiJJIUlBdBssdNUO/G9ZEIOz0jvOjbP3Qfgw9FPv
QYNDkwU+sDBvwmGO80XnvlK/qUbaz+iRjaeCXz9RY3rmgkft/TWwIiE5BAhSvHuNBZikD3zqn6yj
JTc/UnCw9hT9Q8VZBTOGNmlDF6Ndy+LPjQJHF1dkuPe21D1L2AjzgB09mTPO2CuJ4qoTtpb5Vg6v
CMunck/FDd5P4KoGmQ1oqyRzxWbXgkcgvMH7yWxvJbkYYXE2Zzw4Tdi5g/pjKXsfxsyjDf+grUj6
oT80d/RfKUV4mLw3wWesbFvhqGm/9acaIQyXV/HV0H5KXpqyWwK0XfbFMZcrdyiVpVDePQ60ka1T
AgnUo9AZQzrBglOkQ03V4mMkDJHXjFL5NS616m5yXFTcYvVW9M4GMZke6R4vD5UrbmqdIRQ+WduC
NnZKh7fwmE1nX1/Ewq3NWNT/xkyNEriaWuLW4sbifqGX0UhjGOlMxLnO4jMr3mecvEOfbdJoOYzv
rDUGMBJrCNklgSImTkGdJGBHmdioCtR5lbYYK7qPU4Wp/G8WiwbWtWxdwLKpcclW2W/iEC+xxzHo
f+dfgCK5CdKd9mMgDt5W/i+78jPi5v6S4eKQwnPIMTQwSn5DPRe77B0wD/YjmYN2+p3kQGPfUANa
EXzH5M7gc+YCXgbW9AxwW15Xjasi6k4GCKdqVaf3DFJo+JmsDQxP4UOG009AzUKZPy4MWS1ZKt+I
OmsyciH397amUro4ZsNMq7lCO/FWxBB5PrsQJO3+yRh36MgwreTyJfYv6sQlZi4E8aHAXfJze2Dq
V22y6llNZ+U7nE5CuyIeN+qene4UM1BjU6cWDG0k595RFDc81p351ref88PJqNR7IPVzfBIBNorL
Wi6pnk34JgxuHuFwroBrvbMZR/sLNWvYFz+aRkSleQAIr2fvJLrG0hp4mMkSyZaX/tG/WrucVAxa
CP/TfJXryh4QlYqX9Gpum820B5+wNtx42yzyPYLBg7c29xyRJ9Me3oF+7Uqs6Yy+lTXzTlsUjwpf
IA7uja6vp2JXkytMS+sD+7mm+lpB7pqOnYsJi12+dpFA7AQgqFVKAiRWi/7BCaTTBs/L5T1DiWr8
CbEz3nqVGSebQYfS1WayaFNkLuVbTFbsta5tc46zeTSsIuFnxPcxJOCwW/G0Yg31gAT5pJ0+R99u
P9InnezoVg/TQudDkN4Cl6Xumgun8A9WMl+C8KFnzBz3PQuZ/jLiAdxr2oHaQZsW5xZau91ILjGd
GQYVdjLzopbOy+bZp4UzZjEWSvAPljq9Uz6MxkF0JBloFhf6h/ALEMUXkM3b7aExF5Hs1MwYkAuO
rmquUGCCg5jSjXc2B3uIwFnstWojMe1/kpIRIfHUliz+te95qDP+lY+oZ7x4TlAcs7ZbWOvkoDjq
CV4sWFkEUXduJn+JCH5RsFJZ2EST9Ys/FqzIteWrJFFhXhoY/Ch8IL0t00vTwMnGV2g3G/OiamAT
PIeE7y9D58H9YwNzzRkEBhXSj+XIQOrL/OCt9Gm1Ind4D72frNjG/oZZXvnygBKcaZgK/lWoKqFZ
abuAYwKXbqx8QBzQmTmDkl8QB/F/Hv6w1VfO0vFo3NMdEXiQ9EAl8B+4ay9ISEfrBggLabtl66v+
qzIhKTh4ibIbkyF8lpl/boRTZX5rro+8qXFKfae4AeA9l5QVUbu1iBmbL9BMrc9c1Pa6jf+adsMX
AiZ+xZgXrF+t+1FtBnZQVpfcVqeiWPvVFbtXnTPdWFr6FgUbfWr45rlneYNiFVFyWT/hY014lhle
NmvGxm/KgcePzjMaGeFSMIP6Dh3VOYvlNY2+WvFGOVqgTEXsPmuzd9xnnJU7utg6bYEJniVmVftq
bRWrsT2AMchMN/oaLpvFsINZ1+MPVMgCAnF4lHD0dfUO+C++z4hsPQj9ACg8W/qiCmcSzpiD4du0
m5odfCqCAGoWpFTi0KS2yM1XEqJuJz1Od4u+9MliicrQ2JFrQzLGydj1oPuQDGHr5y6m7H8o6RvC
pnz6AHQGhOswVAccxUDfkCFW0rcY0gjSyQOlEWFiSEcyBO8CiriCK9WpBDzBbreJ0jdPoPQ0MYal
p57fj/8/I3nQ/oj3kLQ3DThIh2SMmTulAirULVAB33LKbfKtSusYiZYxC7WskM+nohnx0LBvseJp
/Bj8xuWAR2DDPESxrfgUX5T39pclD+/h/CvZIobJiATE5BxzvnnP5sYjPOEzaNM1zw83u08liKeN
JxRmEEoTfu2FuldRR8MU6K9MIfmXDxXNNjtRmr12zwbhyofn34kYJRBv6VWm2+UzisioI5dEkrZi
nIWHe9o3JVpSyKOGG9WHtPr1MKyBlxdPU0lcsBMwddN6ChO7Mk5puhvLv55xhTC+c10MJGRPRPkw
VoxZVRck+SziKxdAh9SRrwinCaolFtQba6ay6LuKmByEB5es1RbGt6YyZgKgKvTOUN7zT4V4WY3f
CQDsZ9h9Rpya9ZQtiLrg2KUVslA4ep/WDUjGiDiqNblqJWvt04QoEJbyP6qLWNGWxXjsHYrOlHmQ
S1aFaGBXv1Z1dWxAuZvMjnVcAOW6aGyvHui96NMkJw/7hSHMc2V3Nlx62LPCjzi+N+bM/qafyxGS
4MtUOqqQbjUBcQ2dvsekSUvDvHEvoa+zSRJ4kv/s34gzC7CxMWsm0Qg62iIasZozrCqeAUKsyPrD
MCvctbOBVsbfoh1Q/Y8MPiDnAcEZ/E3e/47292BovLZMK1nrg6/pTmFwzpl0Ks+o35vmq2teGh5R
aBDhb68gMrzkMCWxAkaHDpJqt2v102Q6+N+aBivkHz7GSNxhjmL+gisW4ywwg1JZF6ADCfnO3kzl
FIUPTK7gByuJSKcVQ+Lq7nFcojfAdUNkpfJpqSve9ID9t3IrbjGwT2T7x6o6dfpn0t4m8iIiNKj0
yoysrWY93H3IkcSfXhR1GZBbg8/EBNEXvmRjL3aQujYVtlQgdZwVzM/5mLLPROQcEboOJ5XvSsvs
quQx9129OJpw6bnwRZBHHwH4dsAY6XIMDmxj2YnIc3iQzSju0aAeFfYWU/ce1AaDcgyz27C4GqxW
zTNj9OEeA8bMUMIWFRBJSkrTAsm66BsiJdFMot/zQBGLjic/hwIh1R5IfaMglOLvg14u6C6bRaJs
NJmZCo77DVDJimFMd9Thm2ZL5QXBqNyHIdHYu7ZeKzzfbejI1gkn6BO+0yTd6T8GtBkSo6fuO8a+
3v54VBzxL6PGFHYHkX6SugFkq9XvVgLyhk6P1MYBty7uysBydQVnXbeJi/2AvqQo5rO1XA3WpfbL
tacRlfgaw1tD39/HvwhIDVaDx3uW3OXZSwQTHn4lSzBVvcgM6BMNf7dFkS+couizL9jrcAgXzToZ
QVnX8qamviiKDyMulhwVgMoYvPR4vFo0UZbxnSUi0GJmzYL+1xk6X+uMiHtN7VYhjUYIqEiMfi/A
xUIf6sN/o5aaFz1dTyKPyaP/mO/rgSMMvqi3IHUBwWZpvWvhlyqvE0IXZ82d4NrYtaQVwzQMQdkd
2Wx1hi/B2UGbyQbWUb6tYFX4x5TxQMr6jkd9IYB3PKCzRNhk0GxHG9KAqCodpXZYYdUtw7elik3X
x6ftJIwlqfRcbQ8TGAcGSXDiyoe720PcT3+V3PHBj9eANVhjAlwGIqqdUlbDOpv83hFJWQRz1zoj
67V0GTfzepdRX7t/FNofhJ6IRQmSoCR+8/2LOe9xmB7QbREEw6mSA2IqDzqD8I5hrmbCOUK7WDtp
DDIJwT0CP9CIwy5k2Dn+UckcWsdEJuLl5xhPTV/OfjpSbdKZeNS55PuwYX6MiOAbB5cEUvE6P6rD
rIKgYNz1fwA3xfxn4C0wv/htNYwHBRonkyuxQ/2oM3w2fMqpOZZBZYQK6GIcCN9mFF6R0UP1mdOd
oA2FAJW5pLCExEOkNOSqlCzLjGsAfBU9Y08xClT8lSirsrpH2U1FOY5RQXMYW07GrjKO+a1FuIlL
g2BQNVvz2UWJlCTKbRYA4FEYjv4Xw7IG7xeMm4ZoxsrIPPzyelblHeYcF4V3BLDzzFUh5ODYisse
mW5ywx/lZ7sIrzcejP7c9XihlpJ47O6R912LaxrWSIHUyS2jmsdmdIthF4XtYky25Czpybz28Jmf
CuT7WCM2LL136vRH81wU2OKuJH9h7L81iWoBty4JutpL6O/eEcFQb7zC9G5xksoU8uDD/o+ppmE5
EEhA8JF2Jj0dr7SXrpsIw/AqTA7yaBso3Rz/L9n4yIWLal3t3YHE+KWBSx588ZBaqFzerf7hwW54
l/0TxQfnM6Mblka0Emlry+hR6CL6gVSLzy67SPF1JA/iFIunMd91xLTgGMHGDsPvZFC1oZJO3Z6x
04EIsmGV8CeRaGA4RUlu3BKEMbBodBiEl2psm1b8IxBzh9oWu6+0ZR90bJR9V95p7Tsu7Pi9bPch
VDv50jKNU2GUombtCq5E7zBRD0gTFHQMUdLTC4Gz1regvSVIFdYN2A4e2XpjPCO+LzrRkSEAAzze
zz7/oTUW5fiiw3tqEVBC3stL8NQqCWL+PAeStG2CyEUoULLx5Q0sN7gDrggPVRmDUQRGluGvmiaP
gOm+bmnbEpEuj4q18eOTWOMyCUG/4byb2DPJEhoXp/Pntp6OqXdUVAnF8KHumvhnOCQOUjbkppL1
bNgdyIRyOiVZXjpJ3j3/LMKCSNh7zSo0qPl4R4PyGLK4sFBiYDZjRr+S/zNlBSJqZysTtYeNJFOy
/sbhqganhLsl+4yQJe1CEBlySxDLJYrkWYArnBF9EbdOlCvePBOMz7vEj9ZR1KjJARIE0etidMdo
b/G3BKiz3QHvePVbM846VEyzrfjsl3BvARh4OW9StW2gtpmyLYmvlEWk+ZYB/XCqcW3g8Sk3PlIN
7xNqaIki6ZDw7tdsGGb4UW5cGccK+TGSVsRBEl8PuSNk41Eg0RP+JnkuSwh7gwXDcsFvby1yMNNm
JEzYB/D3/i1B1kfhw+W5Ah9FxyjYDUgd60F0W0V8B+aTsrxRxCjjlrixYEHyKtky/mMw1poFW2NL
X2HYAuoWagaO1ZfhNhS0iO0418cda+VYdAh/RGfcWkfLOgjUSnyZGT3q2fwsy08EJmzTBSIrGcJM
DoYtxpLtIbP7F4dExhxO5YCt3RfPgMY9eTXSAwlPhTtpp/J3IsaH3UZJ8hQhByd5uOvTxa/J757c
nHX5oAZsdhBYlUezcg2aHQ0h8VzomgysvEAm2gy8kDrjZXgcxT80A9AagU1MDk/iCPgJ1fhVsja8
tXW81flctE+6hq45BBbj8XceaG08cRXx8+SHEptFZDeBy5qz9x4ig9WsXKfY9aXXJB6rs+Lq0qvg
GFSxuI68ti4llhB9SMO592fL0htL5gTFTgH8CzEGP3bwY5gbyjEheSHzyuOtp7gML5n6yC3sqMxh
hKfUmPwYNjnhVmChIb2xWrwGiOgWnXHIXEV/sE8mQZc7X0HAnv7yjylMkbD3Bx+N8KFLRDUBjPrs
+82ExRkkdPaRVk9mxQKicqN/TOhDJAVqTPhXoU8x+KZmIYrIhr3syL12Yyi98nhPKnOZmW8RPRrA
vBg8xDQrdI0vDEtPHROaa5CHBIjLGdX3AT9/ePYp5TGOSstA23XMF6BmiZNjasz72tEeUni+Twa9
kX+OSNBOtB828Mb0l0QfufBQDCY+yiGXacNklOQfjcFNG9jzV29ixMdtK01nTyablHFa/MPymX1T
7D9Vi1v1oGJH54lD4lKjJ38jSCd9H02Wjrq4SbS1z3xoIAFREHbEdylfC63ZFQoa7L1ZP/T2iydK
jdHIIZ+Dus5EUcaDfQ3FHUukOjhbpML51UZTWQvDQSVwe/Y21XcF0T/TJ8Q9yC1i/Ttmo0uQG/45
dhCt/92P57phkaqJy/ZDQBpMNgOSQL2zSwwWeGwqKDwvJb63ZPkg2cQxTPVSqmhRT0ywMffoWGS5
8KNrBCeC/gcZpA/PWKzdyNuoyVZjxZzPK23iEgkl+qRRF8UDeciTtcVYCgwtmaNUufchKz3hV5fh
z6CtO7LC2iX0MeAjBE3OedlEayLCJ5bwIBdYKMndIv8VfmbGJhbNAa4CRFMD/9+E3JDCidIr49MF
wmdf1rvWEf8sgJaDwpvKgyLonQMPmpqTAy6gRJvVNu9Vd+FNZzaLK1IH4VogUigBhKEGaR0SFcqF
He+U0uG73qUdJYj8PgxXH2thixJzSRRbBdGBtVJ6VcAdFuKXiJ2mMi9BYXdaei3ARopNDXMfC1hf
rE5BdmhB1CbeRwblk9VDcbPUtUe39m4RpbAUmyd5ShLOjgsMa3JKSQ23v1WbjBO48WjgNxSwzRcP
BcYXESfJkllSzbvFGIh3ziIhDYg5X4CBRcTbZ+37oCYOnb/KEEKm+29F3H1rASiKRqHv8W6WvOx9
x5CaMAK7xcavUNv7pKlMlPQVPARZB3baXQxsHtrozv+ZogOFZkLRwX+ZjOCa+FWk5HXTHvndJSUS
w3tHjOQ04N2sWTlBpxv8Jylz6pZrbjCmhrPh+CJY+OEOZei7QkFIkqduEFFmBBwbS/+9KA0OJQCd
iKbb/Gimi4tecqfw8hZQdZkSCLjDrR/xpSsrwJcmekm6cUH6MVCdY+JkkUAFTbFB1uY0ZsvE8N5H
GHoWykQDcRsOdMNMPiKV2fpfoDmNpnOjjMqeEr4i0lEEeiTID5m/HFBd9cwdswg3bdQe+snfiMK5
ZggSF7v/59+qUNhz8ib2Hb9M45kXx5naOgeHMfk3xUMNKyIkeYSwbLw0FEYas6xtS7yyuSGjWGdi
oq+425AmvMIWtF/9CM54H2WcjiNausaRkDIm3mlM3kkwxwzH0zyyQsI4SRq1tkE8VYWfZXIT2Ofy
Z6dHlkw+Yw4WA3bVLr/SbMdZD1AZAnX9TU0X5j9h5UIbDX7mRyRpHMVYe8oHA6naY81IFs/Ap9xI
CDvRN6BiIiAPY8XdK3at8F7cq+mde826Nc8axwvm7v97gzjfHeaBNg/4D+7Imi2QaIvWY8Pc04cp
zTw2vHbVRf4jgT2pLtzzrEWS4b3YiFsNy11hY7l4BPP0PT0TXTOZG/AloXKJfjhL9uRsq5C3kp2y
VrdedjSRWMLF3Wr+WSDmA2y8aeuPe3eKaaZrgBfedFK8L+hSMISNXaH/kv3NTMrctPmu+kiK7Ry9
zkxTXLNFGZl0gYhnHhCi38EktOP/0LUf53jdi3gwSXdhxDnshmrtTxuFkAXCwZ7eiu48QcdJ1F/o
Jj5O2JStJIWri8J+T/dHDgRyfF+9C7It4F1cSO0xyjasnPDn0ykuGYnnF39VrJEghqCL3IKL2oRp
qL/TOxUnFntyxacEY3c2AmjZm4Hr5d2AGsQaMp4VW2PyU5d/BYSxHPfHDTunXjGvc7pqg4ZLTdZJ
/sE3hnxS8lZd6aAhpgeFDWTPbe5FWXsrF1cmT4KYkopE2bfBPYS4CD5ntGHrR8Ne+NzvNg4sFhWM
VsPZdbvAnswGnzH63N0qoj3g0OCsjk+qQ9+q/pHYPj01+IbrUr5LnHXiicPXp2DYxxdCnppTzysB
kD1m9eOmVyM/QRru38qVUTisnYvgaKDU+M7aFaZzLTthl8wG7GnE2J+Ct/xdtOw5vFxnVQ1aNDig
V4NNEK8L+a/aU5XQd/Pb1JEdFXa4DRh+ouJYMkA5loBvgef6sys8B2dlE3xV2zFbKEDU1Ua9qK/i
W6x2HbYmbFIDpJjVeI3p1bnNWX1p7gRP9cxeg9tJ2/PGZKRGrzRvNQ9DNjzdEslAjB0ZqtF5IMiA
z4FKysvOVXnn9mL4zHfCyMZf+Vfk0Svx03DpmJJinRMLteEsw45cz/FGyarZ8/Ib4CwqsqkZuNEj
Rm6GkY0qqHrKBh7akiHtk39jymbOXOPqVfg6ESyVTlavLKgx1ZLJ2Z3hPpMmm2hYZVvsg0098iaz
X7XW1ZwG3M0L7OpnPAYfNJMiin4GXlC1iIPR25MZLtMD3tAEnytJ6ruMfoQMpHhYHKynnK2KeE/n
p+C7a1rMkR3WnPgWKY8k3FdAGwZEFOYa9RlWlYt21zai/FYPp367G7cBz1+wYpoFTm6+02XCNp0R
nvAnzv/40Ii234FDdu616LBvEqwVwR05SUlrHk7Fx2+5rfOHfKi/aNuhkVFsfXi/ymL4ZnCCy5EZ
owFFD2k7MwBXXnorHyJ1yBoeQMdNb8KlVK1hdgjmp06AMxVduemZl6UOBK7pNIxHYIj+CaAzvyxC
hVCBJOz1ONqRLTZU+UxMyLudS4j6Uecr7C+EpzKCiX8RTLDl/Il/y0PiucJ1zN8EydF28bjJ/Xv3
k1DoO/yAUJ8L89rcKToEZ6gP/Zsk2kRxXbttsvhq1pKEwAb9EVtpUMtA29mCkTLGoq944n4yIOXz
S/+YvlD/70DHAPgjGPgPedzgqgUADmc6xVcM9VzvOuPzpeadK5paJiIvdBGKxsRhF6drbi7hiWC4
ny3nCmAffD9OBZKKbAaGb1wynetZQMtR3R7klZmunoILTFZ/lU76yTx38gk5ddi1eFuQ00zTglvH
xGY89RKUcVoCHp05YnG+GpgzquuwcDmDWWxgz6+rHyZuXGuait/9ZJHqrvJJZ6ytHZwJe2VlyrsR
WW/R9F7t088BGYaxGfU7EQE8O9mVuS/K0H6bsdEdsF6iXtrnA7OwlSHvC9RDHOogrjB/MaVCk9HZ
vXKZV+bTma+gqrlfDL7haq2YbyFMb33tee9Wfh8G94eYLeKjF9ZGzbZANuhexfqcX4s5wqs+oBAr
hWsnMoWhV8PPRVBJfkyP6n+pAxcyf8o8bbNNIHzrzXiMaCR4ghjJ3OPyzHpDWee/aOowe4AX/+gZ
DBRsSaH2XKipAU3YEDFjZYWMLordmSmjuVYPe22JtIwt4x/K9dts1CrW5RUeDaezcWU8br6mb4Iq
Gbdi5ZpW3p8PXMcRpw1o8i69whLXSZ/b0gtyAsYYmCeoakdrF7iMjT71T8Vyqx8U0wWvziXjcyNM
bBxfnCPlaH3RztWwCTmXhT15SMMJWXFs/kdb8KgN6+qEGKD8JcRY+i9cJaqRHxI7RnZCmqB/TDIJ
HLrDgAGErq3BpwF0vyLqwuo+BaKcwGLZhfVBqNcDTa9q7me9KE1d6ORL14JsgitICo7haNfUgyzd
M0qcc1/8DQRclR+NAq4xX+nExwB4MLYEvxAjI+75+ZimEm9TApxdaMaC2xCJf3czrGXxlQ/L1NpT
+BuGwqm0FU07QvWTz6NyBtj9rFC/WeLZiF8S4QHBqmPv3mxoxVM6Rb7hhLgEWd912EM2tFtWbwcG
fsGfdnD4/SR8yhwZpctwTZoPTJeA3ZfvwKxX1oELUgIievtq9iHu9YcW7MHl1GtcfTHA8cEWZ8CL
/ufpIBfqDZ1bCvTEmZoN8krSEnGf7NDQM9VmFxIIJ/q5gdjwmvTjzxzfAdM+CwRcypqc80Sp7qJy
KTbAnJV75p2ovC2ETvlOqsgTy08Ft0/Hsvt7CnnmmXsErO2xKNR0YIGEIKlHZGHYOgIrU75HFo9t
xfsLt4M5pK+L/DYQ9QOim+uIVdSuwol7haNhdOQe234PVSAhcow/ZjZ9tejaG2aYRFQqwafe2wbb
fr1YVk8e0JJgVB68oDx41o08n6n44DiYtGtjfGm4E/nJEsxQsK4nNPDWivrUgVlpLBquYgYt3wYp
n5tQGVf9/DRUH0w/mJ6PxQ6ZORONNt5Us0oK9wxpDXvgQMyf+dRcqkULLYM5cr0ta5c556el/JjS
XR5PEHvY97IqW/KLTq+zhkNg6pH+6cVDsw5atA8mF4sRN0kANIqaUnN5dQQUkQPBS8FcKdBaUFWI
9Gb0ArXDXlQeXwOWeeswjoyeo7d0zsrUf5C3dh00QwAfED0fHGosW0AkYHWnOIL5/qeuRA7qNPul
fJtPzLZdyvyqty8m5MolrV19eKvqJx6K4RlMR5pvClbSqItHOG26GgXHQV1J7PT7+IYurC6/ppiJ
anMwlRdtWlUcJvMwAAS2Fg0zKykwITnqII/Y+1DwsuKJVGLhrM+4+BbU71zfiflDzX6mRlqI8U2s
91FxH8WPKNoX0q+if9V/wGcGjJHtp+QJe7lo3nQYeYhWRcwBAQW5nP7BEcmRvqOXmSyEyo8cMHYN
oBh1Pd8cb3DV7wZcMCXfEU+WxLM3+KuW4R3r9kH95VBTeEWfw7Br9GvCMA/mU+8dayr274zrJcbv
UWyalvEI8ivt28x+hVuPtYaPkVJGPUcGmBKz7DhCCqp+T942TG22VHqzz0kf95F7+KhY4k+PFQFq
ui4DNVGyQqcTbHJkCcltZNYWbajb+OgZAy7uoS5lFAUgDSh9cO15zpXvhu9gZPDZtOu5EbVNHCtU
KaxvjAiufrzO/Qv/GraPKXsGb3iF0buX7TpiOWRiR6nCNMDICwM2xHjJKW6lE5PCikZw8r8G8Tgx
G2/m504zvho+YUybSm9Zpn+Z8kMVwTkvZR9ReWn6wjFRlMnGjebcpk5aBOhyCwnIWoVJOPuDl2Qa
4vKFvmw2ovRXMBGUjsqegTceIuBiyoaeIwKMbZzaAFVdDaaPfgnJO8b7Q70KTt+UBDUT7vhQkmIU
/3VMPZEtsPUG+Uz5h6aBzEqfrDipWsGn8n9DHZag3WC3z9DUASJUDhZwnLMC2GFM39nP198Wq0ev
veaTIzX1Kow628cmw7MSiOTLjvpcyaUj2puRuhDM6ts48pENmL4dqXFrFJsYCVPC10gKJbRhHe6w
HNJxke3LIMg8hMUKX1kwb0yPensV2c3qHPIIMkZrOVnf/Nk1eY0hxXrO7shH382AKwXYjDx/8NJj
Yx2ogytHaMsl6kvlUNTEsBSHFAhbgIP4UgfLECV5gJ16EBlqZqeIpRsRHRvGa3347k2bSDpHZ77q
CZiMXyuuieM0gpQgERPoe+eDTwMDTnKQwZFAA5dUbDJvGpKElmmTDqywZ82CfkpHRg3CDFUhQzlk
4MKzlzeCh7a72bKrbKcT1KhM1h3YPeOLFADgHVRGUn43KlDp0Nx2lOCKtLcYZGZs2bz8YXj+umAj
aakYBLKz3jDC/ATCI7gi3mykg+nviJWyjjaYp/ZECmjfAismKXyT671MCGiLobSzEzwZHReDM+0N
lymdCBOa64xzoVuGUkUY8UrcetOhq9adm7IgZVphsf3y+Gk8HmwwQE1JEUhZTfobDeQzRZsKdjRE
8RRMZw1bTsk+99gKsG58R6WNpnFUrJPU37TvhqFXWT0YREy0Z3ADSalhm2BAPoL8KZ74efVxJalL
OmOJkZTlj86cZcf13OwFBpEmoKZHNh2zApzvW0a/MLnDM542oOApEPl3SaUtBkx5PlXrKCG+GZhW
RTgoVVpq9lFGlrvt4xFiTiAPh4Q8PajRGs+o+RXdzxRcK1otHtvFRMgNzBPm6y1itGDJj9aTQNUS
+mCZp/yvrpFgWofaqYpLwcCoRDDWlLyMOLVlDRt6zwanIi8QQAzNG1EbSp78GCKVhIwoEzNbvNT1
e8K0IJJ5YU1ibTa5NDd+lJeJyS/8EaZfXbHOKJhSmHfi3uu/egQedGlP4HH5EUkG6Kh8B1LKCqEp
hcuhLW3lGRd/Xf4hy3dUsOHwJquoOimTsV4C2KIjqckLtFaB/1UIjOL4zjoD9QLnFl4EjdO/oz9S
tWeTfwwISJTqIgo3pj6KfwQmWbtMqXoW0tJ3BXRH25niR5gfwcgwPoa9ec7Ub+hlCjj/8F2zZYqL
d6UGqIluD0ifxwARlYXVc7rIUCPTlR/fQmDQvVZtOnRjdeSdSrRKg0wBqRLL0t4HsX8wltQh2xav
AAZz+cDLoyZndh1UhzG0bO2LEnwSfyuo73BhENKQc4qMf1mjFThHByuEEEwW3/dA6pjMk93wM1aw
ozwy37Sx3Gn+p2jdFGCsLVejjIIppjTOgs/egPjAO8At2mpYLmGAZSMLBgKP80eMQsBEKp8wlxh6
Bb8crT4/1sBf16nvdvxpSeJ2xV3yUS1jJyIwK4C0PDWWPTO5SPYBV4ZgQdSeqYGBAQhSM2fYjkeP
HXcWeIToLek25Fhl33sv/JllA/hGLLYWZxwHecaLPijLUMds1eMhiZ0eC0cF34V1s8BdwayWbR7v
kyFLe1iQkDsZ31XkraC4rSjgi7xGMrOoFcPJKTpgkA3YezpuL8TQmNEJOEGLQYPUU4AWqM1hxw1M
tKu9QPlgw1ulAhWo0WMc3y2acmLq+SsekOnI4IpHA6PCrMFjRDJoV2pkmmRLP3kSxZrVVYhvcSh4
ESPYpzS8pziwemo6CJig/FRO1iJ764EZ65eC2cfIHS3r+0mWCd0zcNtqS68h6eCmLgmcAkROTlRd
fWVejop4MTG8GdPfihrwINfHBH4Nm3n8CCXkJ4PF/T+OzqtJdatLw7+IKmWJW5TJ0OQbFU0flBAo
B369H7lqZvzNjH3cDdLea73RUWeV6Fb1r5KroKHPCc50Od5XDC698iQcD9or2QoYA5hpite8ClDh
YeV5/UjEM+xpSuI7gGuUC1+mUxsy9c1TTBJbhhVB2JGuNpnOO8wj6MJTtkYoVRtvQM1pZEi7nOB9
Kf7yldldThJexKXPaQGicR+XRADdmGFEdxvuFp7JHLmr105x/EsPFM5lMG9pkSG4ASK8OzXu9JJP
A6+Lfc0gwhJImv/msBEZLBzo/+I8eHkxG36T3icDe5QDjq1sM43Ql4xyX+L3NmpjT/ijW21JyHQJ
A1xfMzylcsLSQ59QLJDAQGYFKYp2aEyRl1jqX33lFNR18Kfmsy2n9/G85EpEOcHu+rrw8mEJni6w
UxN6pBBtTSjuJPhDilQSNdRV3HOfA9Gu3+pCFL4gxuZXP70jFHvJWu9dOuG6BDvwrGuOIpBpyZw1
RLiFDiwXGof1dNj2xUX/4C2b6wlJatP5B9KrJ6w3QjHFB4XCJxUP/XvTt2cmPF0CWlQnjh7Uq1ia
emKD93slJWcS8IBA8Dh/81VNVkJWpchzLgZfcy+R3yw+aUVGALSMglXD61NzmbZEk8usvrAMKP9/
ZASk/29S8FrIxgxtdPWwQ4Byat/YQWCrZF8gGlB40S11T0qmZsyxMGEFEtwhw8h2UfNVC0sfQcBN
xFM2wSnDnajDCAFiVyI7JvGvuZlC+cHr2WNNWsED3ab4OuAKGNuLhuWMJfnbL4KopLWE9C7cn8U4
X4RzleFuXP/Eet5awYBtcF3RahoT1FPJhxwqgup0dvMXCtz+qLH5gKik+vazQxibyYmrsgyX/mtb
SETXuJjTc3hew8AD6WYkG760vyjYhPKO08DQ2XQ56qqn/kOnAdE+tY0KxiIIdJE6xe+LjRfzJ7Bz
TAKAhpRXRk8a7/N43wDAAP9pxTMkZTI/ZVxpxV/fuJ/JWWFTgEYRiPRMSlxEzCqhVbKVTJlX3C8b
IuGRsFJ4Qfi5pKfBCx0Ivhph/APuC/mdsHhz6iKoHEW7HNRXBmHK8xQqpilhrb1Y8NP34kVtI2Hl
CecKl9Is4RYUyf/GbQdImRCTQ3kCODk+vyVnYrvk7LhHB/gUKJx5P9kICNHJKCa10wGnadJHTHAp
9a2c3xda66ryVBim0hzHVVxOTeM1DzWHX64/1v6BxICayh9iRmrvLYwi8hlZESQk+Sp5KyrY7E/K
1j1PliVWDBsT8QEgBBSLRU2bIF/lgiqIUiZ8kqJYSEaKxEHCSIiJlGU5Rp08smdjI6s1v5SziVux
8nhOoQ2Z7FEX0O/yJ4UHHahQABQnJNZKNB9akFXYnEy2E/AR8eUlID5HX7uj2IbZCYSGJYQEuP6o
8g+yrY+33/fW4fRLWSIHtB7s+Vq4wsGkfUCBMIVVXvNqNloGEIPgljIEYpiwy1M3UqDndoUF0VsT
uqFnuIwhW3ggvofA0qKtcO0RjMKhfB2dcpPIbHLqcBcl8JFARvlkmE2rfBYg2jXA4JBIQdJl2gKG
5cXNTrPD0sDxa1AzYVdYNfiexPX0grabEfJ1eNEAwaPyrjjf/iJKZ4ZgTWZETQ967RewRF53o2ug
NqeOYpPayTxH8zzsZZ45fXZjTYs9Ebo/WQ3VSa1Wdea86IRnWsUW+/bhLvh7CfrDn9gQng14gOyM
+6N/glt1kMpJjwfNkUYVDsceoxNniobCnOfaAoyzReu1VWikNvUxwNuMhnP/WhbrwEWPnt1hT6im
IS0c6hjVy1o+1aKHSuvF03tGs9ArtrZDFfX9Iyw/6E89TN9m8pDpjucNIsukpEphjZIT0b0KUPDy
1eLKu971Jq7W9yJtzM4pXiCW+uoz1lkTOVK4hA4kwxJKkD8BzSWPcvW1R2Cf0azC+ZsOq3Be2w/V
ze9qsOYfH1NCioVM5m9a/asT2qHNwbhMlCeC4uQeF+vyiqgbdx/2CcrANDTt0ByXls6MMwyx+073
dbqsPj+vPy7Qz/7rv6xNthMD60N0MiExY6CKZL4OaJBAaArVobWSSUhifJu9A7/ZEdxRKp6ECkY5
lNlNLDatcA75pzKSXlSbubvkDGfGxQTt6sYvOMMkwSS1EMQdfUZfrI9vFiBudvY0Vv5OOsC+EBYB
VFiTpyHUN0G+EHYjgaER5czjvpTxdY3Oi/RPzv0B2cmbxDM0guObV8qjDpu0BQJ4411JUgkx2Wyx
rU22gs+/rXhwQENJQikV4goFRcSsq/+GzCfPyaZp9h3vZY3n4PIeS3Ea0/j6kAmjFpGaFcqWh88Y
Sb1FchIIjPNk3BKpCZ/IRhBNVgE2NYwihP99rtNLCvOK7NxflQKi9L/Jg7AZlDnhqrAr8I4nAV1c
3gLeTkt+tMOI9BFT/zIvxbmINhxwedmaHWd7WJ6gsTSWVc0l8Erjiq5t+ORHEhxP+DvYR2NQfVoJ
uDHKE7ohIAKEWy+Hmyf09Euwq6dIphFEcAsnGK0HT+puUc4rRNg+2W93mY4QwX+rOFumR3hYTUI4
fWnJ7OeYwdnZKJz18r9Jv+AQYoVmOQa/eVd+oj2Y83JSYfRggy66sUuew5QZWOIKJRwGXV0Softb
gmyJpB+MzlUc5Wzj3GCp6A8o6MGKiBy2W/QjLtHRDJBcwVPqyw0fuVsorCJmbydmb/MmBzwVE29o
Cai/5T7n19T7LnAsDf9iG0bnsxLhgT4mSKJ6j3cDKuvaFKaUy1qCdNPSMRMoI5vpNgXEX5Agm2yl
3k975GmNRyCT2K6lngeMqA5edLP43spw0S4RSyMksEJmRmsR7G44WrpTxYkYuBvR6eaGTaMNa8bU
05xmQ8ZihIAO8sRjk08R/EjzcuqntH9wc9rpojjW+g5RTdBz7q0QUXifeK1deZkCR3dxBfYiFuOE
8uvFYJWgfAOtLRaVRS8qT+HtSCQZtfCDCP+14PR4EtoyoLcTqWbAK6vPsZ/zsoMSMOimzaNUTtNF
dsxAWec4jbaScsXhB0Y6r0RMjxZc71gGKz+jcCGiT//6Qgdbi/fkD/SYxYgdgD/ajj42uNcVo8rw
7JQDAXWlsBSqR/Z5eUXdOT3qXQaDt7htoShj4dYbv+2kWQ7SVR+jHjZlesxEXxFkVP3s/D/JJbkW
5TCDkiaUDPWkAwMsibtJsGK6+Ihj6lkfQCDuPw0b5LBLP2ejWJLgTo3QvWzmn+EIxIYcwzXc5vUj
T+bZaw7rJV21gcYPdR8KGzVYgZ/gKYKKw6KRSKQBubpcznqW4QnGuinuAdI6ciefHowr8YzT8Cpj
ndTffksx5es0/PvcgKmz6Fz3/yLdraSbEnskzAd0ZyevTdxfc77Hwom7JS4tN8ImMYX7mtgq9fKT
O45k1RnWlWqxrz17XLzdRv5QLT/1MhZtY9/rf/UWMWhE3ZtfKyKxCKiHokWMayw2seWi20SFymTS
YoAj/ZeztQGWzxz8Mkr2Q37ci5k9P8TeyFZy/ifGH/qdZp0jUmxEGu+Y/9dvQm/IzFC3kT7XXwcl
3Qr6tvwpanBIbH2ItLitSYNLvZDy3WFq6cajQcUVY/LjWB2nwo7vhY8/YNRQuUnhzDz+BmxpNWkQ
vb2BH1RH09uCn3LIHbWAopZvXzM+XJXKJQNVeGjkitA+Az78LjaSiZ84hUh6J/sRtm88XlBXs4jZ
DbdAOsKF/gOiHb9rBeNXh0IY8cSgWiz7sRk8ifAAF2teLoLM8J82ElsN37VhnoiKeqUK+phDAix8
qeQdw+jbX1ThThtuX21fAt30Eu7buXAiSMx7e0Kx6zA50yxG/cDrJyfyYYt3BvUg2YAI+pV5tn6n
kNa0zubmL+lF2JCOIUGZ7UGusEs5aWTXkNCsLskeeY0wRd2GdgbJQYkBDEHFB13oy8kJnDyIjyQ6
kqOOpo2V4P8EgPX7gx7NI05nkeZO+dtSU6vNy3pBPFiqAFm1VL2bwY6GGoqyJvtUgEkAhbWUXQTo
Dr4o1T1dCcR/prt8QuUDM4JMsah5HGmJs2pGdHOJNqgQImgQDgvZ/obEjPChhib9Qe2xWZB6zEGO
ErbOjl/8Munf+LqB473t12Q1UfcSr7g6mefJEvyPDzz6SQggmZFyQE5sbL1PzMiBE9pf3MLkckT3
MF0mJ1R/kBHXANvbkZgmNUMVS0aoG9aW5Gt/NXZeNrN/PTwgf5+bwkkpTqzO5WFrVHdWegxm2ZlK
pe/f8+OsS7790aYtPyXL+EXljmzdm1fzVrEVwB5hTJIVT0G1ZNBg9bQCh2SPnIBmEp1IfkC9go5w
DAXwQ49BN1PIJl9ku/ZrqcL8y6ac7Hu4UXY/R+nXzCsfG4LWTaO51h6yVUJT62Dq+qNDbaGYsLvT
4iCWh8lD+nodcNZE34QjWIdYRZ+VKxIT35KrPZTBieDT2KWn/0oTwfC/EiYS4RRNEcRL0elq0kmm
zIi6G+MQMgSAiqnwPpKUwoaZnzSb3JPUjFzpxtAcUPrW3cSFdFVtN5wjwEdY5UxfdoK01eFRF2Q3
6M3Da1NdImn14UZbGtQLr8g2yXyahYhkst8w3aN+CamlxozTboiAIwza8kPaNIgAIEdryghIREJA
NijKFKjrUT/I5YWBA9CW4PBw9z7oFwS1ItfXiHKxW4SoAImgA6WhTCMc4wHsYt19bBbPuhlv9uS9
DI4vDkd99KEdus8acXXFnbXQC1JLgDloSzoh7ro1GAPAOZ2yP2FVQT4Ga7r8ii6AmGyXHtsMWno+
VjYo3vvPqSSOvw39tl3QmRTtZOrbd4QXvOZT2dQ4RdE9Jey9KZUANmhXH1u/6I/M6ZmqX2D4o+xO
MhezDC1LLcmK0BPlprkD+GFcDci1wqDwcQ1s5vqlI1NX2EJuvRl0Zjl2yVli4arLwISQN1D4fh+v
VFgacS4Iq9ArdTcK3Gn1v5hNW2j5g/hNWtdCt5Lx01tUkkDQtsCOMMZgCgybH5ICsCXmW+pf3hCE
5LAGLRMbIoG3jQBx3NjXmltXXmbgPkLnNWY8GNxDs9Yh93YV5Ut8KDtrtal/4tciyB00mnKyx2bJ
klRSK4k98X+1WnfPUp/UOLI+yGg9van7eFW25n4PWreCqMhPA4dh3N/hLjUMRihHhHYfi35ABJz8
BJdjSRNr1E2o8NBM2PJirKsAhzug3UYOhQxtUpMh/GSnZIMrr1wG0zHfliQeEgg3E54LZLBicZJR
d5Oz57oODVVh9VDmTOQTyGlAmXA4thXp0WY2qGZ3U3poWJugk1FTCFHdy09tpK0Nvww2eTPXOIsZ
HMX4nvNdvLQ9sP70MqWURlf9oXBw7FepF5xIVkPApSBhmUOeceUTNJgZH85a7D18r+yLvC2cBInD
4ZonmMyxAMrzYA5U5U+FPQmzZQvPtlCOAfXGv1PFJ+JUdWJvEL28ujaaE5G1dR+qI7wktu4PViNG
MgDbDY9PYvlV7sQ2E2v6cXn1DYBiEpHWYPYZ10qBPxodProYmDi3YXcr50oo23z+1botNr1sV7dG
O0cUKVfg0IY2RgAUykylNz7FKuFUexWdCOs1a1CVzXF0jYN6BX2IkMjwCMliWjXJKRtzhxucgGLu
hPKqyHWzQ0iBYF3TMFs5mKDeGhgndrpfwu5MIUKuSZgnxgwT5JuArPavI++SDAe1dZmEGBUyQI7k
QnZD8a/7t/o6craBi0ZKB4+alG43HAtUgj0tAA6EpT82PjfJ30TbTNIxy0RmcQgm5FatugSQDxM8
cgny8bbV+tdvrPwOqUgsHk3RSfGoG1LjrwZf8Wh8E8npyiMYwAXxHThmgh+pjnHEtOhxbZiAkYwY
BS7MEtLnL/lR1XlP6ICpPac8pbQPMPgvYhb41iY8UhnJg7FSDP06q8qhW+T8sQcwQe35opKIFC1y
84HFQBUg+W1YXLS7CpEyhAF+5o37hYEgyZ3b2GV4FPgrd1FmVjqchmVoW5CBbIfHGQlk4iMqANan
G0Kl2Ri1H/HoJM+N4RmYd+iz0E49PpVt7yOTGp31RE1bTXE0Jn5/HihRaMDgq616FdDKfpzwR+ck
CPS5tFSUv9EC/j1TWEXdV4vekoHtqB4ZEnTTOKDwf1Xn8uOFygw6dsAJiI+Q3W1eONH8qV/jcpGC
0iv6umPm5GcmR7km++9QRi5VMnp96VpimOd8yQmPIXEag1fGBHVQZbUGheJ8QcMGPHtBzw0NgseX
sl3yShb0sKrNqhCOyH0yEHSJHqIZrN1f2u/reCnTD4W3EIK4XASEqdCpQhYnsVuoHckd2sVPiWzN
CuX8iziLBXxqVFwZ4HimAbtEea+094EjDzp3zgKaT1fZDD9QMW5srYGvlLXYwBila6M9IJegbuBW
nnC5pPbx0ks2bCjRIcqVecDAL0lkI2IgCXEyMf14Db4bhE0tnZsOkTiEU577bX4JM/yDVlecEFXp
vQP3u51cU2t6EiKiN0GWnzQTGLaCSWE1oSw+JscGFq3VHtPmgkYesMN4rYv57/R/wQwxo4gRJ/tp
4wu93XdnDSaN6Q9iFYnmnAzghrwh7fRyOMizX4KwtX+v0gYPmVGvAfTH20rUWHbXjhgjSbsldwJi
r3ViadGBfs6ItCFPFahaBAKSocZft4qS2JdJ9RjVdJQwc3IZz45JgBUYX2Z8Z+mEr89Y1XakZ8xU
OuNYSygTW0z94DgAqvP/JVb7jhYWiRMxAy83oYkPjUWDMJMfg54bchSLEU8FIGioExb2wY0rDxwG
ZfOSwZWi0O+oAmV8JfDRNi6S0/iMPPPplfogvrDgnmGzhzE9Aew709WVhAg28W6hWxMP6CLlz4a6
xSdGhiAFL4Qn4Welq404vBoviS0T0iKBx453K2ESDTgAkdg2Pxm5EfWjKvlVgWuE5wgZg8ryWOkI
IBxUCqghsEWyJEG3Aqfyk/InYSiIFPxALnZckMPS+nQWkgCcOjE3G9yw7oCXn7AYwXCNPxmFqSBH
0CYYJ/C9B8/2UPvtEmLlHxI7JhbkncOpO8lOyR1RmOXfdwnbMTxlFO4ojeCFHiTUkNtPXNOIC6Fs
QzobYa+p4HnRUb4Im5jY/CZ9QT+4Q/D8GwUDqXbQg62F2lQiG0YyccYjH1vKVPlEDi6exFRWwhoy
GKbzxareWVgO+DmDfPyMwPp5AiYbjq0NVxoIK1cVWR0TwjVYxUQb4eAGL1yD5mjLsEzZj0E9qVnt
KMSxhzvsAnMLMxmKnM6SWSHG34KOIUWjNtF+0zPEZICtcU4hzyHDeWUC6DEWnUbFM154hwPPM3z2
EbLmws6EwhlTRDb41xr+jmCMJvwyZpQONp+Ch25v7JBQSXw/bJEE0cKkLJubehZ/8dmPwsz8HEoz
nFIiZaj825DGXuszXtZd5TpkP1JHWNsJcnTG2wbBB8yXGVIidwVKBp7hA+cDKX+wE9AsDI+N6Ies
Bm2GBopPugC0Bw3mdXmG3kD2s+h1K2yCj3Jbb7tbw89mShjrGWhwdeBwo22LCxOHKiF+tFzV+OQW
vDW465ENaszDaPiyH9ZfwIJ8A/gNkwYIORnIhaJycsaZPTGRUWSA2yTTKhSocBsIa23893NHY0Gm
HxuFO9zG4YXbq0blQKq6WW+pDQDM4NFwSGoxaV50ihlJGoQpQObGT+NYLbINqf0OQquTNh/fA14a
mUiT8Q2YpuB4yBut7t9nJztoQJyOE68Zv9PK5g2kyp3h7sL0HvF9PKPr6GQ4VGw0IzFjvq8ItAdY
pnEJ5ktHWoaDweHsoZruw6cBorCX+HbQsLKFqsyls/qHUZ4T6h8DHV9vWRwk0e30GbGk1R/8LbEE
Yynq3lhp+AK5UdBZVc5oOuExJGKAdKw3ax1Z3wTieMzEmGpVmyu3rm3QZvoT3xwq9o1HFjqco4Cd
nR8xQciNkGpmEO3HDzfeDfCvnAYUZ5GNiEiUPFFiJJgUJeBWPlUkusETemlbPDkY8BHnW3yGwQmp
JhgTbQEy9ltqZjnZia3FMktR4MAPynrKYnLAWswcj6OlIatrppxwsYCZZzv5F2mcSvLSWFUCkWAS
RYD6fhI7CEtGKEgZPzm9NCeoWxNfK+0KipRyvGEGcQxGIRM7Bh1YWpTsdolprOn+UnBXE02AIyIl
rNhu3n4xdd6kNOQ2xmpebPK+WGlDOoiYaUKbPRHVNAw0LA6o6XhsYBz4F6PFjJ0K6fEHZoFPxR51
Q0gy0D6guKGhNSbcDtVOa61gEv2PN90KsFn+rqHIWrdoWXYnP8bu61yyE71uXOsfYGUefALGCwKV
OAs5exCpZzdpky3TjBRWy0BXTMbYSC2aVEjxwvM549Lk4pwCenPssn1yGSOQvjNt11u8GyPOz6L7
hNAfTqK14XsjrhLwbfhDbqMCa+ypaoDZ4UMNNRPYi9dOIO2AtGrM06oJL/SIhxk3TgymSx5qh7gA
4I8jiXeZ2TvgCXOkfUZB1iw50kWfxLO/7g8fO02sBgP2v+DO3sl4Eez4K2s3dwsXKbZRKIzpQ7+g
UbGbi4wgAu8n+BTVoxjZMHDzgiJZ56eaECEAIT0+Jd/c7hJy+EmUHG9C3nbaoVA0TBs7Ei1DsAFO
+aM5E5u7eq5/9XXt+cQ4BLQzIa9hKKawlRLk3pz+QkTmV9iUL0AKWU7jdGPqXjLWpkRIHMeni7g8
U6dhCqx0xjWf/iiIK6/VAt74hzxPq11VkFMeM8dZWgnzyp56/VXjKIZxZZ55I57HBEnMFNesKf+p
m8HO3ASXA1FTdD3c8D8Kp+A0PQOeKv/kJVHX5D56zUmfrSAreERiuOnZ60+5qY+pw5snHClN8pGh
4/rTVun/jw3fxhtweEQPkPtx8LD3EUFEaM4OcSBtGbP0FK6FOXRN5a9YjYX/bz5C4sJThejA5Cjn
KOPznCBqAWFBf5J4SLX4L3QXY4NggGLFLRUbL9lYIxiSdohjprIRQk8pxyOwc/A4C+Kvx92MMkKj
O7dboHJpqVLHL1shwee1GK/ai44oEBKZMcGSiUuFsKYkjGA3kn2IeUwPeXAXXxM7nKLd7P8M6C73
S6SKyUiDGRQPHJMw2Zl4y/mIosN7yQXoWov6OgzW52MhY/mgfTpoqw9HOTm9IrMKuREmyzPa2PBf
WZmA2WR64IpsVJr5zJzLQrUSDgW6yf3hhBFsGc61LT2YS/RLnkgU4ndRL6hs2sLKhwUHDH6uCYvm
rFgLx4BHg7tqpa/d7hrdRw3qbMBbu5Z4lO7xbZSskL93ohkTl4aoOsYjGDNb1TMn/egHo5sKy5Yp
/OPEK0X+ytmrnAgfAuTHE0k8GvkJc6zPqbRo1/W/iIXkGdRmhj1uLlzUnVotPkeahexRi7Rp1mya
x+TR7SFfy4R13Mw34UI6kcogMHcxfUElPht5UW6GNc1SC+IFyAbEPwWR9SFvEksHRwJVHwaVgKz2
G5Fqh9x3MHCOy3Fy0Z1izwvE88ZnAMwP1sP/jLYrzmnwlyhDm2iGdwZukilasMRn/Rh20q10BOJ/
5/2F9ekSnmhYoBsCbZJ+CM9iN9uxKg6/0MJUb8Ww5qfy/NkCGRa5lfzjdCYFFcQ4HOCCBYoUuX2h
3ggYeLxbOwtMUIkljtWf2Iv+mFKwE3OKMzog8QPZo/UrOIo/KoYmAU1m7QrHcM13gxIm4sTGCQLU
B2hKcC0/O2caFyVjMDRUdAUC5KPVGqtKLSI2eMyRdszUM2coeYGbegNZ59RnQiOmtuAkexVb+syo
rXg1XX+ps+nGUtOcN596n3MEJsvAWo2xwfsZatLJiT4spGExCBCtt/DIkJ/EWYSsDih8Edi/bfQt
I7yBvRe1LLfLoTpnaDXGawat2M+YKraiqPuPk7G4y45o1dv6II3sGqAWUy7y+ODIDMfHxXXPwF24
h3DfW8WJf6K/DPvSF73CLeY8qoD+JFJt8217AMdhZCBidRxXCPXgukJzbVg5qBMygBbpvQXnLzrj
2MXm4L8OKhpnuglw76AXIexm9K3JvH+kPKx83gvlyiBB6LK4Rz+wDrzmwfiZMHCRSDir9/Uue/Tr
AuEGwBjJlsguZv0ctG2YNShUNCzjszmqrwH5NTlXuAa49SBpEKEwqf4c78m+AORi4HnqnETE66K5
8zXyVIt4tkz9KUnQnCAvUqnEtUrykoslg/Jf9DW/nx2+tH8cAwlPLVk269LvrZQwPuR7PZjuSTsN
z2AlLnEdcpdpc/j0ebGCS8GJ9EGKeRvDaFFcpQQ9JC1eQRJxBrZmIAI6IAgI4Brj3gY3RsvMeF0M
XNF8Us0F0kIiiyq2iVHEpMgdOTTLfkw+ccrJCqCFcJFsT7hjseuXtJG6fIUiAiQLBQf6jbEbAoGU
dic2hfQdPOI0/U3o37DicCdjWjJ++c/APOVKqPFysPSVKuN/2mB2d+t6XGItdsdS+SsTovEx45Pe
lLZ3fviChBBeBQRo4IwhZkO+6vygkBIGtIcpCUW7hu2CwY5PRHRWdeAywS65/3ZjVupuQswfgGa6
F4VlHi9b7Gn4Tqg2oMLo/zQxphqmHq6exSUBILh2JMIms0GwOUoSdDegZr0lfZ5oJMsDJ8yX5lbJ
zt7095J0/uCHl/2ptUv+RdG4o2q3ztSR8N7efiNDco9oNRJy2Dng3LpcoWVkz6Up+Zbz9XAhElv6
pZLEJiwYOT6JwxpTuvReVySVVGfVl/9ggenwFiRX5LeaNF4d3JopAU8lRe0WkhAUtjwfypxe3fCs
D877r1hDMUcPMs77meHHdvRDwK5VPoxqqwcOQXYWwwRVmtprlVOgRBGqGo5hFNgyyCdBtjprEox6
aH4qKsjvkwjcPL2Qhat1xIf7IX+juO2xpjLRWC9mlbyFTfUQb5qGuhN4fuT6qrWoFDWefnlj2F9R
nXkat0hQbwtDNzMaZFG2dSddXLz7Xc1npZbbj/e5A1SUKek2oNsKNh1HEPFSLqpzDuvNtPGVF6zi
kx/yhSfLl6sFJv15pD/ghzOsMSlgPNeH5tm0z1K49G+H7Sj+NbqBUBknFVHVb2ho776lqyIQWjTq
iri/xJ5czfcxj+bJTaPRqfamb7sPLrHutqtkLnY7tcP8DbtTxn9Rf4gAmnch5KKGvbh/AuqFzqSf
fzpwRMMeI8hK3J7ncnBzGG8iHd5gN9QN0lIPJfj2Mh0wZdjrjA9fnUeAoGyoian41+ezZ0p5SHR4
kWtEJb0ZYJZPCV2dLZgNybniQad2yFHU3Vf8+dRbQ1nRR/W9oi1RIWCp+gjpASVZG+KSL5CPO3IL
vswCV4GAPH4jjvQKLP+KSjtl8KVkbhQOrZXRst8WHJa+xd+4jnxQ/3HZ+zJI/v6JP+g0pzTvLMMz
EWxklUg3fiSZkwXPElqYwAwBvhDZYCijVVB1SZL/0PygWIpvHNjGWmNGHQ3HENl/H9lRF8o/FZFr
5Y46k8aKVc4S8/XDrg8NwWVDCkOI2D6YJ6A+T3Wm4DhEaiqihHIRj4c55QgjVcbNi4uZuEONyDH6
sSAAgHp3UNRclgV2SI/qawpba5pkv2SLm2Ndo0bucY3LFpGLBek5WeqHyis8wesOAx0TAb/Kb3lT
vBIj2kzZ90jFfoc9m0x4g1M+f0E54bZ3w6rj5pr+tKSRz7ITQEMJvk2s+oE3CCBGOgVjFmhBmiz+
TrJwvpZYWwMKaMyktxWSJ75IxWENwzrCoaiitSMH9Zd18Us0OjthN0Jg7NGcUO8l8zADc0w4WIIY
1EGXWyNdjPGieJLsixQaYPyZeDnpgUi/xqh9ahXMhC1bMREU86vw9PFMZB+rLSwRiSkgceu8CjQX
dqa6cmvrpO+Q3Yv/gi/e6iHJ6n1P68Gh1baKgYDFS96b78RBcKRqD5CJjO+tcci3ZlNlcMwPE5T8
T9nvaGslpX8Wro3RvDTuz5FAbowlxg6nQCw5cuGGhk10BmEHHHWflw0gjJyEUMCWhTW3UVQw2PKD
sHH8Pz5HqOymCxzOHmaX/eSBcwO5VV6bxFdEKu3YS0nfvrptr69QZWTxvK/N39zhsIdS6jX8qyOn
m6rc4/jcbVQy8Dqf3mPpHMBkSGTnSrCbqT1d4JgtXgtG9WKY69pc4n7rUDuZlK29+CmIGqLUqYFF
ay2eai7sVMae6BJJWSe8TNR+WLnmAttIQBuhT+RLy9MEVIcqmeLd1MJtMvYs0on98YjTYlDx+bNp
ZfkOS40iZ3WTdquO5Y6ShqnDohzS9dGtJG0LvcX/gf9NGney/jfu/M8wFyHehiVhpFN2ZYHlBv6w
OebGzOdj7E3uArCUnB/WJJ+M8AuiNcZvogWenH+JQlE8GvASFE1c8r9oUH+Qv4CYSnTafi39g/XW
4cd8kcjMry45RCG8Fa/pvO+Z2TLwuWdA3NmWWSIAzJn2AZQJAeA3Hj8AtntTRV5Z0GtHOhjBoCO4
wg9T3JilRorfbPEysQ2hmxQsKr4IOWym5usB1sK2xFeIhY9IQn4h7R+/NnuUBj/LlITAmitLgbKc
vYD/uJB/ALlIbQSnAXHgFDuwebDvaz2P9Ax2g39iLsT4+GNG1v4pacCeIGz2yKcimo48TXQYsdJ/
TNqUIl2peOSx/PI2zpLHu6CiBYwIC7DPVIoWx8hJWPX6c/iyafD77rBBrNwa9uN94dGc1IsAwHB8
N16xHTL7EYhGfB9IL06wCWsY5BVPkfj7jXHtmQXTc2A5qCPQcvJ+fXjFOG0KIvJsOnfgJgOkcPEI
7bH/MI7jo/soO3o82WsRixLqErhvHr0VYTRrhxB12jNl2oocAjRYl0YqsvLIfCNMC+Eiabm1w8+j
5hjRsU2O65JQ/QYRvhXqM7OJ7VSxb5Ggot1y4trTX0yK7B6YT/mdxtCsWQlk1p8y42fVeK9bIjnJ
Kv3hCvqqKII2oQiH/ANki30GSwo7GZ3iz0ZniANERR/PoXSmuF3sbIl6AGv6cb/pug/Z6P/61n91
u7eImcOraQchZfflZoEdB9iYnBAgOudTZnF2mmSuLxfivczvELKv5JRgl8MqG8ygzsysRIpCnp9Z
dr5B1CcEtexpvOQNf6YVntPfsvV1ZV31S1pqJTyPOlSBybJIq+2vBmsdh5e39SLs0JzgRuFN8nG/
gPAFPinryYPQ5uLYUB9J//sSEAJ46wdWf6nCimIbU1aLd3EQRBe5Ek2JJKKhBCD64fVd+srExtHA
VzxKJ1FnMLwGwEIEa/4vSQxlh0mFHb/Yy8B+p+L/TAqCLjBXjM5NKl5hHFHiBUQHmmm7bLmybu12
euHfMhjkG42hw2+ytCNbeSOXsTGCjOQDnSg45IQV8pWAXd/QnFwcl+eeZkAe9gN550Hn67Sqogll
1mXSAtzLHAnkP/L7BK2mn964vutyPI+qlXJMSTkUMFGaWJZCPDl3drSIVsPQkTmZwzlHTpE7aOnT
zQSRbW3myLnzJTgFL3HUIfggJn0sLkQuTwhiI9hQcgn5bZB0RP8wmxVzPVzC9sehH4Y+oq7XD7/1
ILkV3XH9jqw+Epr+SaldDS47pgkmNP7Whm7F0IQT3IxisWLOZoAcKaSTYePrBSb7JjYl35+zJHkf
ySOjjNFIey/Y1FUZobcdLz69ralWgFp6ww+I3q6UyRB3UKBPDadm4dZt+nDfLbkrjo/mHriQ6fDt
/KZ7VjW0F8w1WL/Z81P4XcXWSy+uSXCn8djh7ke0BWqO8JU19fR+9KE9mMZNxeGBN2CgFRozITDJ
dNPJV/SqA+gh4IrqfZkkrdWoW8R16RnD5lt7+Va+QBxrUDU8Js/8QaJ8tNHLQ09gQQ2WzAEwopvc
sJlhi3hrftD9hvCJucVZn6WLKa8ohPsvmwvXIUcWJoYT/vNRt4iqmi6/r4vQD6DG/UiHcvpL/ExS
uUFjNbdmrEX0+NPQ00qvBTDXN3HiFJ327/I7phACXtBHrFu5vqfCksydQV9Mvw6PDVWUcbnPX/s2
vMXFXc0uQnfIuaS2G1ykmXgZkgfaX9I/+bojmV5JpKHFnDMViQgq5FpcDyKSh+sUUOLdLyWiwdnd
8OKvRdQ8uIPXeURUzpqoK2ywTrvJIMcjYz8mUDNc7Xp1yX/EAUHwf6/dJ/1zIHW+7Z8FadNSgx5m
IepAxI5KwKl6iDO8H/wUY9BbXR4qsihwugo/pdY4OSJVjWBYJKO6smnCf618l7r/SDqv3caxJAw/
EQHmcCsxKcuSLIcbwqHNnDOffj/OAgvMTG93W+HwVNVff3hkxXvUH4yCSGk2LXwx8Ys2vCdoQ4a9
WB+n2IZ9prhVeFCG9948LAblFMxggBE3FONGEn9i+UK4s2pdKSgQ2czhG85o3/wRxRBa15Cjlpin
MNmLkm/WVxiNY0b00QV/3Rk7ebZLogAj9Ax1SeyPcFnG+N0cb+S4BdIOSqQOOR1TmZ0unUCncLIV
uQSuSEUh0+0zy+Ma58jSluveE8P4SrVHNMYQBoi7uqEnEkbXoMqzKUv9VSn9A21ZCl4a8wSxibKc
rY51tEmaD3iWu1X2Rb3n0SIwocjfWxx2HTzZsGdPPdgk1V4h5tKLihfS5crZC5D0XdGnLEeh2nfW
o8Eb+N7LLiQJmge4M1PxPtPQHLgV61tfeuLwMb6GNz4MtftkIygCCKESoG+Y9jytovHMjMPis2hc
DlniQkoq8RVInRpc2u9k7MG8cDwRFyzHT8ZxgkH0LdaNtLL82kLEaXeR5puEBtlDJ5qOdxM/0VC9
z4lX16+IjO90UPWwLntph2j90uEkxBeSIMv2lxR2WljalxLTgsV1uZ9EdqzzQeHJBj9nRFewufsM
BwdmkBG5pWoDj9DA0RWjXi97KNpsTTe4aHk4yvHBrxL76KjpF84btqZAs/XgN1BbumtSOe3gJwGs
DsRhTgXQN1BH37E1tWNClrpz2LwH6q2QTohkZuMW4tPomnCUUqIxiHu/99I9SXYRZyhFb0ZuaLuN
MQ/K7FD/yfs9q62OXhqb3he4aFq2T2W7Ct+zp/BF0gPU9RmqrVUrbJZ5Ni1bDuClIccJnDIk2xOG
LhkOV2u2JdMF0YpREeUZLbE93kCjYmPt4tdGka2LMUsbVf4MQswOtoT8lYj75MPMfomM865/U/9L
ru/TA2eY+gOWI50Q0+X6fZiOFFiSTv0SfUp8irMzdYk0HGYwtoMifsaH1HJOERY6oYfoiq8HU8oh
c80Z6JGaBWzmI0UfmlPyK65+XmJ1hdEISAddhl0aAxsq8TU60m/ourhDqfc3JC7cdVzPhrEHZYeb
STPL4x5vC8zQJtRpt5FPZht/plgcgvji45IQzvifA9DaLt/qlxN4XegjlkJFCf+Mcaa6wnsacPSx
K6ISyLhhd1tU/rQOvRCvPSVxo3UTzsLcpyppJsYrrrrm+NSjT0NOnaS3YO09n2YafDY26iUobvEn
8xA0Oxx+xn9gXbBZWtqfDXVHQyGEIrnZRqkrrB5gR4WLdwNvrrmnZxGX5HxfTw731jdtL/D8ZPes
JqHKSeYOUQL3NE0FNIafydwHs2eq/MeKF+MqWlxw6uatfPAb4O/mOYccWTiimn3cnIHKaGU03Eow
qWSLzFZysg1hP5XvJaMmGx5vTp6N7IO1rfdLc+X+oz2Afg0Nkg4aXFjMnyDp3BAGxZovQMXsTPyD
3jp0sHgxPdhcuN1d5O8ATYg2+ZwXpGANzC3EGLq7COTBZZYfpGf89K4UdZCKIf5C0ESCJSBeCI81
9pt6P5+EH1FV2ZmfsDpGl4eBEBvx82St7sf6VnPZRbbYJ2InW9g09GLhrMwXzJOt3VyxhPE7HOTw
HvO1/BNvC2humK8wHkD+SIn1xgg0wZOl28G3uxC5Q3YvH3r9wma6Vl/geMr139y5fNVw5mPoSV5o
rDt/PjowcjLgZE6k6AsccrhXBdXRY9uDcXIBqq3L0I/I9LON75QUjW1yMb8CTOPWQLWWvpIk7A1m
b219Nio/M/aE4TGo4BLMdIOnIG9OXS0i0LDxEcryHrGVpvnRpWzOtLpwCqTBc+vFk2z5S1oIxl7f
G1vl+EAM0LTLi/3jhL7TCl75axl4sE2ju2A8YjkAL4dqRcwQA1nrLxqYhcfgQqcpVLt8AYTbEXvO
nWhwo5NPCWy1QVYFrw7IGf0smC4cXmY/upLmquog94T/EbS3FWQ8YgE9VgGn+eRV4v651uZuC4Ah
xSRlrIUNSWBJWCwblY9C2STH+JV92Zavcs6cdPJVMlgc7W26M+HXAAvltiOpTLMfeKaS3JwdZsJo
iaZ1pNHFfgy5VG4duAmWes9EzXIYUi7XQLVVZfdWAiHAv3Bm5WCh1mPLwMbc4SOU9ZVhCzvYIvU7
ZEjNpj/4zjzmlI7dBN4DlRLVbQxjwikVYMeD+sHjQ0meUTbBo8EbQz3yjSHQE/uLStQA8wUx4ioJ
8o4Y+m3om4bDKj320UWppKM0+meWbqmgEG2ucbr2Cmj+WFLhsyXLH3X2ZojXiLW6gNHUPkBPSk1n
jgYoiXa54qq9zaWnVq7JLjMl68UFqIBwUfPA0CGMLtM2kavM5yv/Bjbvsm+1M3cQMS9oZhtw2czR
zH1pHTF6H5GmdJAJRpSM/brDHpYnX1BLqxag8FTYYjUkbqqMqsvym/VvKah0D99SfWXAkZEZMnVT
frp3yP7h+wIYn1JlB3asExreanhv0VcHAA8InVTpU+DIt6yBBIQTNbA3j6HMkKSG7winyGkJ+vag
0y4mQH8pfauym8ujSfMf8Qti9dUZn+h7CuslLo9oY8L6FtKC/Obxv5TgIWlNOkgA5VQEoK9icxaH
I64VMZSvM6M+PGj+Vg7xngki8Mw/JH/X/ilBJeqO+t/MF4KY2sTuF0IL6ln2N+zGN/hW55AViZ4a
7PggI6FDYMC6S3DRXeLsRgQHqPYa/mezMUEAwjCTzJY7gLlLYD5YvhJ0utBdVcRdTy9Zcms6p7Fe
s+w46OtqhItDJWVWvs64/+bnldQOFQuT+8rFfyfzNPOrB7wSh5cFExJ1R/ZLYz3G5CfTmi3X/2Q9
qPaCThyl4mObW782wUc6vRi6saHdByBp62OawkSiF94PTH81nInXGIOJiDE1OoTyjkAyrsO0v1E7
5D3JFzRA0SGaDxLpOSz+oHcl1m49pKOdGu+E5FTNRyO+Bfm+lU+4ZyK41pUXQsCoOtaPmeyKDERh
x2gMq6HOeZGXWn7k2Hn3IIEnkW+ZSdB8UtDLygNwxPHSSB9Dfy4wyhxhXtLzvaafiV2eKLmCZQsF
RlFY/r11K8XjX0SrvK6FFTq1nSn7RurKp5kGp/Dn8V+Vn5v6dRQOo/Kq5ReIQ8W8a0JabK727FQM
F0v+1Ja90tsRMm58TvJ7k+1UIgHTHZaoxeK0vxUOxkRTs6raKOOrsV8Q8J97LngCaaB/GX6vYalN
yXmTTFv5s2DWoo5AeKBsy13zlGiauKTwYx9tS3P5/wgXjjhI1quMkB8XkDM/1TDtYLljIGk1WOA0
Xlr5Xf4TNF6NgcfiWbMn13h129NIYfRtJbej+mZ2Vwmo8NABudLKywcIy+GlwiVadoLVt2zTmQ4b
NPByNu+S7LYGeb64/eySFeWDD7/tR7fMT4DcArxsfFhdK/nRA+yFPWPYyYqfQL0HXUsdC691GgSk
hg78veazJratxMDW0SvbYJj3lnBdsMCUxYPq0rW5F2t+/auZIJcnC95w0KIqfBjlvy2fYoGIABxh
5soLQD0LFpKpm8EqEKD+QjTH+3IfVc9asoMxOcejL+CujA6diQHL79Htetv6YEYroJPwZMIqGkj0
tWKsL6V+OAuEWPwYPVt9eOWlQEBLfVbdRnfjiukPPU1AZU5CV+uPOroNNN1C/UyzS8iFAZOlWKX1
yjkBEjvK6mGAdJATKlbjFupi0J92f4v60wLq4aH12wLi6QlmXWwECvRSSQ/7CSRG6j9YY7Zg3MOh
lH+K+SVJnyUFsH1KnKsYcL4MsdljKdNAYkE9lGI4kY27An+g4Z62OCY5SMy01BdlKASnhW/ZbPax
SIx6r/uawAzqSNWhACfAkOfTqN2e5Yk+Y9cm+EGL45Uzd/fQInHlvMQ/+vST5qd2wLDTq/ASRqos
q6dcOIjNXREPS79jVwbrnZVI5E3p92L9k8yvWjiKXpBATnX77tQj04VIBhpHxM/CaR3okF9W/dSU
fco5RKKVxpWzoQWzJlmFEbJCq/kiN9/l8klmH0IG/ZT1p2qNXFavYrHvSWXu5Lc8Isz4ORF83f1F
xHKxJmO7Jhhk/rA2+ZyCWzLto+I2Yu4pI2x5iVlVIYCZPOuXO4KjCLx7N7gHx9OM2zNTz6VKbX5B
Zt/rKOUxS8+ZyuCyD4udEviL6BqrGmHuz0ZyENNHiGZZ9QvY79Wevy9U/VnEYQKuxH6iZqKhIJgM
dQI4vuDzGMWNV0VcOF5kYTW1jTGTGJ0ZDhLd8Lb6JKVpARQJhv2Y08qh/2othQEh2y4EBJawtgb6
qPlRtFcZfpCSvAzwgJrsZfpek9KCkN2iepGWYyni/K9DVoz+1cz7QNgDNm77RfsnA320UDO6vdzC
Fv8Yqo+RMa0Uoe3EuA2xj0tY6CT4sQjqY44OcoO3HnTU8EB/vLzlMprO6EuVzgI6FdO3sjfk9Pzu
AXIZ7qUS/zpTtubiQrtqYCUn1g+rvXU7y/ibg5Xc882J3uq5a3Ci8ezoia7tPAGpvia9i364kzoG
yXXMbR8N/vT0xMrDCh9Vejcp3f145NqIQzsS/SUk8ISsbpAHAaJUcqmDjyy8z29Zvh/R8gnL+9zy
vkBxAPx2o3YZppcoxRiv/5pV11yAx5wi3GFHgi8ZELUSkjF7YIWZTtch+heTH+ghoDUpVa+56lfa
uZW/GuWsQASKzxOxyQl1wudhTLADRENQFbeS5Qx8ltJ8mYd/Bx1+a3tfpMOs7qL4N8jeBXbZvpVS
rT2djYDxGfLnyuhDrN8K9mME7IDAuA3W46NfooVefqp836zY7Ih5xjUjTLD2NMADdX3sS5zoxe0E
tQaiJEA3vjy+qAKh2rgvhZiAF0dBsXFSJ51okNxW9fCWF/t/ikUe0uYlHMBP8YsgDNAxVlV49DeP
btQ8qwqiRQjnE5prpMJt5kofWQGzS16p85CZGpoL1KrFbS52mLuw6kyfAq+DIY01EcU/5qluSCRn
/XqZzkl4yhHt6Q0kpd6rkn9N8YOvc00sNKHdkIW/FjqxCv+rN1F55UJWu3ujeFPyO4yPBt6Y9eyq
Y/HZSld5vT7xUReNodpHOo3KanBUnydlbwzHimi14iUZP7TlvZS+kuE+1O9Bew6VHUtpIfIT8aFo
9zxHPMFNE6XsHB8ixiDVpUXDuCs7z0SaTBMf2zzBXXzGNSI+g07jjWnWwGHfEVTpsHubu0czfGfp
n2VW/0wusxJdJyabf+oceIHabSfgC4lJiawRqK0wn+DSELk+j3dyOtkAMqATt2EpfKb0twXmnR1Q
QPiq0GdO8rtQInyIyq1YMbGunl2ZZOvtuSU3K2NJa0S4RbKic5lI8DFOIzSaL+qafOmwzhu4jtJn
mxwsa3VoMDU0Em6boQvYd9WjR2g8SX9a9tXCTmghQ+A2Fio01YgH+6dRW47KFmHAY2CgOAXMNNJo
stUHggTvPwrpLm/2LSYO3bme7dh0FRAg67H+HcucHUvsBsrvwoSbUtNJWFddPwDZJyyqgXDLUz/8
K9kZe5bOff6cxrte8AkTSVYR/obXfaxCc/FEi6CrY1ycwvSlF474BY6Lw8jEVVZW1xmYQEi/tQBa
knEU4p8+CJCwFpvIYHrfhLjfjn5ANW9l7TslLVzN37thhulA0ybAIjaZ6JCSpVIECwoGLV3UDFGd
TJf4SkBdBain61C2RspPBel6JtsHnkMUYmUavXCX5RPMCDTYYnTslHddZbmFi6uIUC1nt5gDnDOx
NczAfCrxhEgDTK6Xv3LCKSqUSOppXAvZuFM1Zx6pj6zVWgLMFBojpAVcaXMyMkfALDGKe19+VNBu
LJCTQAcUiO9l9El4D9mTV7LFlOxQ4FzBNMRsyIChZH9q8JOtpIz2T8Wzq2Lnnf/Oyp+o/qpzuhU0
/O05eiYS6OYuSd1mYGLp1zsoYrpiETAwWkPGsHQ8OcR1ZHmfUDfPtIaCVW01fnSfE48Gux6qgMyg
ZEWr99JbU6GwBCWQOz/Vvibm2lz9Hu8jK95i+dIa/pzCwYB8WQsqpHzgamnCcqfYVhVWTpDea3ZS
HT9L1v8l6AybP2XVh9FpQb3VEJRPzGzJd718ixKQH1eKlj0D0tylG7GIDAKt6mr0bXsM97axpnop
EqEZBuTCYjyDE4u7ibLOoJcUmbsEO8sTUDZjoFn5vXmCfgHJG6AHoDp28TEh8zwpnnJGkiAe1WjS
En/5lzW3FIdal74vOaT0BzBZxA9a9V1JCtY1U1yRNUQlPLkJbPJHGiyIq1N8ySI/hu5srRmaGmTc
ZfFkqH9Iz1htVcQnFKzgnss072np671cOcovVI7Ka7yJsq6absy1ZSBP75fjgO6NhXiKT9EL1H9l
2ZS7CYm9HXyrstMPEfZZYMj9uiqO9mxgQ9iLqY0kkd6xApUbzhFfuLlpIvwHQRLHkwKnpdPeypAY
WG1TLdDh3nJcfuP+YFWQ+JD6I3A20pRVAaNYzvSmkho22omq+LOOL0Knw4L6/IOQzVyBQwO2pPgL
8ty4Qm5PhMVjmmq9cKnJ2kUpVHvOlP2UYnUjxhstR1AX77sehQMlrEEIqYExo65ujiJe7/AJdTdI
SPK56Lxewbh2GMS4LYFe4OsUqaKB7wnVUrLgtzEu56uM+w/f5caEU4d4Toi8vEcxJv2mcHyML8XB
YaiRmbTT1YmMwx4SxROxCgDIwC5k/JjOxg1jSecIPQc/Alyt7CreB/AUzSXYifRlop8QqOZzkrbM
hZpgHMwwpmli3FdJ7n3FFK+jzjbTLhQe43AVeC2q9kWDH8ss+hJvzB7i20QXX90UDgZWpUv5FdwG
+YBuqGSZuCOkebMn2Stc3ioS1D5Gi5WMAomBHZPG5MhFbTpcsJDCzPAUSHtIRuxlMadgxZ+8FJ94
L3igDvqJTBkvOsX3+aE9pSeeNjvLE92JfyqM8rYk7khx1YXTgCKPzLrVBhYt9hapSfiBFYPcrvdV
CBui80vUvCxQ+HfwOwibMI4YEqDqYReyER8qIjLkU78gWNAr57v+LqA/5NXytfWJKwauNtlD6TV4
PyJ+3E3ag6TVhd4Y0g7dAE2ZQE+bG/hv/qrFjhZeyb41fPAHom5uSumasD8Hst14lmD+h2Sjn1R2
EsNOQfCOwQSkeliAwjODQCJZTxN7nDa6MDTiipbsM+N76fbYGuZPuJxa/S4ikwHJSfFuouqlw1/c
QzdQNC9ak1P6K4ajK7l9xMdotS7aEddWzrZ4NmW6VnRZFV2Zp+1Q+g8sPTEEZoEjVtjfINfoZNEx
ICwYEup0CtClTvb4LU0UdpMiZcU/0T/DcAIebi6UjNtfQQxdRKR0vXIu459SIahgwwCDFIe2UuVi
0K5MHcpaKKwPhiNUIwoxiEgbVrrCVqOl+JtIxijdgxXb+si79KC26aBaHamL0MbwXeEGjCDwFzJM
uL8K6g6k8IUrsYUkGX/k6aVkIRnxbW/+8Pny+PT5dmJ3PPSsFqRwR5RmlzyLfy0nubdrYpdLHKag
/rSMPT3MLCP6Czmd3IWM+5pnNSAa8kEXTLfhpp0A6QqpZ0dXY8/DnblrTjO9ewwNT2hnG5cXmAY8
S/hk2sUeCKPnuRdhFibcEQFOErKGUdbClmTxlPTKR6VN3hNViHEcv9Wc3SU/YPn42iuI+pn1nynP
maK7YItbNUb+zPhhZ+L3iLFW8DfNNt6nTF8hOlSPdWIDQYjqPaJw3UrTrphWnMZUtnJjd7x/dNmB
gzeJgBsDNQ31Ebsq1WlDVld4ftoRD1HjRoJTLfh1bFtwOUT5Ki8kQ9kGbyt2GTkrHgmVtYA9IDiC
JYjVJeUnJXgJ61UWP7Te67dulrb+3b8DgIKvJrlXxvgSYyvqoHQBkwA+t5gCSIj6wIKHVR+e8GL/
mHo2tOzTKOLYD7wQ4UR9x7+3g7MdOtoLD0+YM7yx2L2M0a1NTNLq1gYUItsqLWu+tHSXETBiwrj7
0X0uYInq4SaCPynIGqi+0zuE90b4DbXPWrl0H0F4aUkWKsg2/8mSV+nHKB8AwEZzYKTIO1tx6zNL
LUnGFpbsOXhvMKtX5glaJsy+kRGhWpT/eow60MTSSKwSvYY2+Vtir4VWnjUlVM7IBcuK1I1BDBhh
VdL2pS8prugp3KZ0maPo4tTStmIvQ0aeb/jdEMY18hhN12SBEmxbiKzMYTewv950B8At08XBOySh
mPA99EQLLmasAbYrY3uC078Jf3g1qw4QEg1WCADosNZ4hAFYw/XzkLV9Xjml6mFiTUhjycbOZYwo
Ii7vLd0jpgD8LZ23MrgSF2ZNDcJOINHWIB6MJOEM1HcLt4uCqaCWZhk2eIzBwv6rWDa9uuVW5l84
SiYCbZBywBXGVHj61C3i+0ABkOHQl+BiDt8Om0sekjdaNX4vhNIIqU+86fjt6MCZg3fSF+9Mfivv
FMH8F09vVIgI2OGhIVlFVFRAm7IVItcwRFxdGziwm/wjwlcwtvMP3Gi1f8x59GPWU3/L0J7RmvzJ
//2IqEWoiY3hVtPcUeUbojah6d1UX9If2GhHgJlsW9G2JfZtj+dhgOFZvuXhMVguog7G+RTODirj
0KHD61ACay6F2+KBbEmDsWdGYprM0FaIyqPq8T8c3nakAh9Vbv4HTL3fubNHqNMYOv7kv9Sk/peX
gVsQP4W3uaBlRuadO/nstsoWnyX6z+arEpye9SO62qOkvXfYKyCegiJu2NhIawZBWs54lc5NzrMG
WcymV+BC6EFRYNc84g8ZIQ+08vwQ45+PNI6NTeTCxTaHbY2iFX7atHo6zb8DWjtsOVlmriO1vfwx
HwiMFCP2EKzlPRnpW8Syy2MK6DDjjrxxgbe2AQSuCRiUt6Ww5Zqk8wzQHGJ1TnszbUq4xIh22fGw
F8S1BOdJ2dVQSkvwsQHYbI45MXWUI+ZvBfKV6gGDYO9cslu7V68cUqxbzQNga0j+QRMHG9x44dUR
9IJVqAxbwg9Mb1p8LBbjxq4MHAFdNGkh5T7HCGirA7oCB61qoi3IO51QeaTjNzBDYaXM34E+FTMY
jPMYAfAzVfac9vSXi4WzhDUwNyLIZbEdfflcOgab+QqgfjttqYv6G1BLwtvijaKbG50SBsaJc10V
NqBJiNFTbGPuzqUNnEh6J/30YiKpBd87BQh5claf7lTYFrWHvxyv0sVV0yPp7BzVlC4Jy06WpyRI
ok4+A9oeQaHxJLJNlTUGDO6NKR5joAwl5QN4hq3Nj9LSw9zcQWU0cMjfmE29bxxyDHzZukkwEuyo
X6mzMjbSZ64KmhVI8WaAAtqu4L6mzpR4ucQ8tI0cAlMsaP/cE1BNXL5N0Ia+variC/eimLxlynOV
cYUcBjQ7xzmmUcbiTmhOGmYsiL7wWWjYA6z2hKG1boIxLIKxiPKPEEUSyPYAI9bdRBhNORooASBi
1Y9BJI6NUJPNI5t/W2eRT2cAp5h5858FOCtBgHoWM9fFXWh4mwyT78UXTzlcd0x7rC2UAYYNLdou
pFOocNfswqLr2sr4WMl2wdLU2kQs2vGjUJ6p5XHimeMw+2bOQs61+MMfQPRgAQqxX+WIbKavyJ8j
WwicGQo+0iiIsVxvRAIgiUYICl6jHENhj/ofH7wd3yVxsS5tp9ZhO0rJqyc3Ut+L8hpV93RgDfBQ
PkcDcZODHHg4JAmuTUDab4hEMyXywLfF9pON29C+/cc+I6QLngDUf3W4iV27m4N/3yoFDzdydrmc
BnhAe6jFIwp8tuCVDRKInvxndW7gzYIcKeANUDG2cDyD1SgQ7bkNj28NFsHOdoT4dSryo8kifAPv
BJ8hiMfU2ZUq4CR0C5/o7uPXpTlhGdGZGwWNzSb+10zH7Bt1M4Tu6C5gskz3IDmcMxjSOC2sfOl6
9qC8QxsnwpHfhg0QQn82CAz6yCcgYam75E3+yaSvDjwRF6reOK/BHLyJED1HyZTldNlJo3727v/V
pLnkkqxMyBceWUhNeATbV35SAxZ1k9YtQGaDyeNEPA5HfXHIosIAEtLxai7Dyq6mAm2kR08LxcSF
wQ0Xy2qOFSG+wVOAQAYS+ihK0XZAy8p9yZHqXUTECUmR5JbwmWAbwoKVYz7tWKwSNBrxcK0LVpgK
82TPn/i68WPQrQJwbMUdHFjKM5sL6yW6Q24KE1usd5VwNdqvnqzKi0bSe3s04C13aAQlXBS0X5N0
KNKCJUjBlqF4FbxZQX5hxIkgYWh/WQVHyWsRYEipJxcPLftntngS4u2IQGfw28m1rANrF4oVdabG
gaXb9QIDQwQ/POdJwkZWjl/1pcYsV+I3/OdDRSVS1Pehu+XNrkNrXfspQhSs5EK2CPTig68RfiCo
e6HyVOk3EY5q+NU3viKbm6r/qh99g8cd0BGs703BRRpy9mb64yX8G6d/vUZG12WWnaZFNMi+T3sH
1SOI0se5PdlZoMCuTsosYVyq9VWknR1Et2m8aMJ5xusPfrJJIyJ7FLdSfi44ICrcvnt48zi0ZOMh
LO34S9NvifgGEyZCp9sdK+294IOT7BpWJx5qD836qgnQwwol3UmQWKaXgePYYu6yeKYrqse6OZld
jcKJ9mT6qgbMu3F+owCYjvhRv8QjGmz1TYVsNJyqyjqgBVLLU5IQHHjRdHu5sQ+RC67nETkPhA/E
SJjX1SRxDoSeMFAeTPLo8qA+FCVFhisxWvhjKn4V3CJ0E/WpC1/qhofhRxoMWjTAridtsph+mkxF
OtuyQjWRo/6KxMEQaNLyXzgmgQrkq57yPuLllgxs9SN07vWXlZ1m4hWLvUGONxdSVf/I4rXS8ZWR
X7SIHk48pIi1otcWHNeB2penRywRenshSwKeeCI6Kl7uWMLhsS/sGzo/DPrB4MbyIqguFVQn2iAf
dnmNoMDRVuMYFvfgdUr51mN0Afl6W2JggRx9NC4GPFWam2iqWIUd5ipy2+S1XiN4ala9FG2kUOGB
EhswRrMIlZS9opyo8uuCJi+OfPFF7gV1ABR6kwn2ndnKgB5DVuEKAwvth/3w39DDwJyQy/4xs4Vz
BDy+msUP0U3wc8ajiKlQ4qDQTYsL31XtVsJtkS7+pMb4y9bYkpz76C0VJPK47mZyiOGWBaxabkVz
U2BUvRkIJnEXqNhUhw5opG4BGK5Bg5AlPoLyAnaFbwkTbvBt5G+NTNfG9xod1BnZKQf2NjhH+adb
cC7n+9pMkOcohVjjXzK8g+prPHjYa3Rwa/+zLWe4wpbM9Bp2ZY1++JCyfTe/mm510pnzTdY8R3E5
+gsqrxj2A+KZZgCOi971CW5ehcdQCTzryzAne5MAwABI9TNSvCKUtuUVWnMEZZGhBJoRJdX66ya8
S/JNgfOgNO50g6hvXjSELr7d7kUf3ml1gk11m1tfXfBxUv567VeYL3X8yo2We4WNZxc+wAhmbROJ
4WqAQYfW0NEPry3ilqn9zsbXoD7NLseh+MrxuaNzW2C4czp4haU37tphHyabmDlLpN/p8bMZbwvQ
s5aTI/HI6S9nirQkwZvvd2q6DdBnyGBeg2Y3EH7JMJyYRyBcTiPrDbREGj1LgKPSu4j/fcJ6NAez
w8nnEODuynw7B5sUu7KEH13uotT7mw+sRtN1va1hT7JJAEBj/guCQjTvi38Zf9iE9dFMXDn1KywD
i0EwvKTzcUYRkKlM+jgMcNKI94Ptq4xe83OgrYFzg9GBVWIh4H4r+FN606+JfRkCJDb8J3ndGuCN
AeTTrCQGszuoGtxMemcu1iWiB7GRJwYwPtmpsYI/Wm9WsO1JQJ6u2r36HRiknG7fOB6EKFKV1whN
ElLiF/lVf6pPSKSpa/gRIYyHfzBoNRe64N635LemPjXlA5yu+cWcpcbbALCnO3HPUXKvGuZm3rLY
41XbFzeOLNtmPoyNeeb+zu+BH30XbEU3nR8qd6km3JpUNvhx5Ee9r4ZRXnUU2GBf0uAgnwwWGxuB
vukVZfUlc1eXiw5RIm4ZQObYSImrzQEGzHuYCgc2itqIEcWp1k6TMG1myGnzRE7mk+ADEBPOAZO3
mb0EDpokoToM+TXAwIL4A+GYI/reU9w4h+qDxa2iH0DG2oYrJTozZ7TimyZjkMz1IDoCn3h1ZJEO
KsLzyfBdnAhdin7FNwSo2rjiIUIECay75OrO6i4JJ2v+aeGkrNF3tO5woL7i4AGTJfoMDUYDddOq
4MDj4PW+Klse0G0qbuy28uThFbtXWVI4wr8mUt+MvJuN/tG3BHKbnhzgFJ2/MnKO4JJ27CB6i3B7
SAC31x+8ej0IsFEtd94GigdCMnShFwglBDBglTf08VqLanMLdbG6w3nv1asa3IzoMQpeojIvqxur
srkOiRwWLpDMgSBC26RJYK7HDuzcgu5skNm8Ek6Axn78w/JJCz7jvyhzF0RleGpyZRIWkNmuNPAA
O3l0Sbt/+KGMmDYe7t0MNxSAf4QYC7fliWXkKbT99k2EzW2+x++l3b12Pb07Zk1p9t5XWMBCJN5l
1sVaq75d/NSOik8d4v2L4vLTuuoeKbuMt/wg0JuXmW3D8NT/TT9MKDianx5Is6BqI+S3bjoiJGti
BsebsWXPqz8mZCSvsCeJXbc35jXQHbrDVrjhXuYg0IDRKiBBfaOAGpFn0R/wMJas5An2o4Lv8an9
iFRnfNM+ghXVEXN0SsdOYm+/eeH2EfE7MiePQ/ItO9bGzVYL1/ocIibByi3+jtK1M/+XFL4OwQBd
Aaw9+SOw/zVvOoZDrgH9DiuqDaKYLrnBJU94DQLswJ/0jCIR1cfk06kqtKSpebZNp/2OUSS8DDfG
IOAFsMLl30g4PQ8UKs1u4+PRz+bbwdYpGVdvM1A6GhqGj8Il85jFGbT3IN33Dh+k+JlM3hQ/k/Fl
tPBXNjfRJ74DyQbO1vhgFrYeQwKOghobnErAd+sTEz9aOpIaN9qnrjMvv8fW32hwyrkGNsnJRE7h
LiJLHxPxK+1xwn2LKNHfdsjX3qC0deqdeh+BXOHXJaHp56jo6u4ufECAKOEickTwz0oDD1TYAiYe
t8UP9wfe2liyxlwQ6rnnCoc1NTiI7hrucnhV3By4y0k7oHHjFrQXoT6MHzIvCVTth0t0tAjW9mwg
QYjXGGmByQNSOtfs7okXSuXIxa1voecKzthvXpkszbu1vUxopyBNCccFgXx6klVbETfK2yC6mfaM
wL9ZP/5AHR/hzrujsgd53pH7YF14ENj/9ZtH4UKB3Yl3Rca24SxYLuzw1EHB0eH5YL4QxoAqM9Id
EeAAjlBJ9OQ2AxAKw9+IMRg9oJQerQv+MprxutAX4vA4uUaD0oGfeRBAjr3slHHkCrYS/ox1sdN/
qzTk5XCNcKtlqzGhJMHNR6z2uvQtSe/ZSyzYJhtBLTsnKnlHvwqGB9s9UvN/at/wlj/NlE/lttCs
AtGcAM2BImmYB7d45aCZ6y+nrglTV9okZeKxFQYeROzyER00AmPA+rl0Ye1yNn0NWQIq2N9mJneb
/KVdE+2M5rwIZ6xDMigsDiP4HYSBITz9VcctRUUGjnZ6vGYYil/xr/jpH6pxm0y27ltehTRB0HT1
G02Y8AGEJABBiTdwzf5hbpz/kXReu41bWxh+IgLs5VaNVO+S5RtCkm1Wsfenz8cJEBwkc6Z4LHLv
tf6a3fzEAa2DgnGTBWFdI1BFIGeM2+hOEkDAw2h510JYuil2vmuaLKURAIlt5ozWRaW/6OEKQxLa
VgNbk/eTIdDXr7E/BQnsRLv8oq5PfiHGoqMYOQNnPOqW/ijpd5FEd3Ot5HwJM5pe8TKfISGV28Ps
z6BWxjGZXL3SiTYB9VRT+WEqE/PBI9Jhm+HiEulrRBzOzeDQSYxXgz4Ycb41D8gs6DDqF8OU3WLY
ixiBgWVm0ZLfc6ovIa3ZMManbo4gdhA3WnlUNhkCfFZyrrIRpJ9CW9PZekLf1+QHzTInxB4hLInf
Hp6LaJ9hNuU5ILf4Whd22K+EGZMSWqVRocZbykx9tvBucjQCh8VbsPB/l9un22iI8nn/bP1Pmi3q
UyidePbVv55hBBUFLvYeIwqj5pRnosNHx4DJNKHahNXGdkSb6LjZ9+pZpbnE/W21g4gr6xxLP+h3
hBFvoK4qlRfSi5A+ZNqS9sT+joX9U+8/yjmvt4H5LF0HuDSfbfApIztTf3p3lQ+7jf4FSYhoM9fQ
WYyAG7tHdxOwGNmfS7VH7tR+Vv8n1JOiMx27AYYp4UzNkt8NTZyH32KjHVkdsA4ZsxSUKtntMCPO
ZIlwumX8uQ+YfYljFmiXxt2AQu0ok8e2yKS9V0OHgFYTZ078W0yM7Qy8qGWwHg84PnW7WD1b8c6I
r2rdpFKPHjdyQVCj38OqxMtUJ7Rbn7f4fp89utCexB3/2Fvv1PwRo6eYqqj8+X84u+h30ZYGiKji
/1k0VvQfThYSCOKjxfDav/rPl4wskdT3MUsrWzXRjjO/BPH2uEtS4LMz5EUPFSlRytutlOaSm5cm
fdbaPledBhiBnNFvoX0A37IrIPPIrjVDDzqDOj5CekbKFdwQheDU6vC4ygSpjTqmlDzC7kGQ1x5c
Df8wgukOsgULAFcnxojgptD+sMZM9xi/bnh8yMKIZoaL5jtquI+/A7hBleAHFPbV2t/iIcrJFWNU
Fv5MfvDTzdun9sYSafOHymPRwjT2/qxZ+8rwjE1TCZoH6A+/WbMM9pV709qtkU9WQMUc6TScLZY8
YQ1SAWNFTJq3fRfz6C2vQ41tFALdfYhrvSQtYpaMcuQaz9AI0HIbIvQUpWe+FmiV5K6lG4pjF/YP
ufO/IBIVLXzHmBvtMnqOvpTmUboP6yLoYKHUCkyHDfEMFEQwSQJWsWsz1lAGx5SuOLgPQ0raSKNR
ut+kOYThw1jTquBuFXUX4IjvcQWydjPwMXK1EHoUZJlgV+j+eqctz4y1CnWpqKutqTgDkhZMNIKz
yiaeckyoTLaxueGSwAYQ7afyuvjWG9vCmd5vgkU4l53yLM0xsB7UB4dI3a+40oVpYMODwdLOMXsJ
Lb1nyO2moKfv0ZbXj8UkROSN2nHwMHD5GzEE0Q7lBF9Nqz1TcRM38z4krxL0NHnKpH5tWhw38Tr7
LkZp14IysrvSwdGPf4Fx+h9mdXwpwl+jJbuNLtu16D9M8Z15fKzvnkw1iZX84Bbnqrv0Au2xrG+X
oeYUPSr+OfkWHvFvHXJo5lPz9ElXpYhvmPRnrHwrf3xr/tpXhG78eq7IpBd+B/he8Cul5YLvp3H3
CHjKi1+f6XFrHfA1WLP6rqUAv0jWrzwdegV8q1xJNoCJBhTzkmvZbT6vshgjNVnZu+j3YxC/oE9U
39Y+K4NRUpDtjo3tNx5MRhcD1fHO+hjTXnxDtvj+udmKr/i7EW74+Vk+tX1dDESO2ibCi4ITGNge
KhTAH3gS4zt/6EQpvkvxJFg3tf1xOZXGfMwpHmxhCb4RnfDNKP+au0N5nl9rRuExqRgVTmCsGNWC
BN/KX9ZslcbR4W5Xo08A6ONYidO8dsA+zIlhP1tk6dPiWMn4w2edOJdsgft0GxGVRn0GTeMG37Z9
C2HUryA5y5q6sjlTLch+8m6qmRXu0jNYFiBcOGWlNfYuFag3licLfnPuPUlE+F1h0LJRzv0oZBXY
0QJdEn2WNGOCaDfYf5CXE4Vsl0ikIWshXLU57lttUloX9jZVoF1s8mctFQhQ5vGdRgdfq/34Bpkz
K2DPWvhuqy0cnDnCJPu6XUvtzJzgQPOOTXctdoj3ZLuV6VlJvkPETrqEmSgnwLGHsAB/qJayt+ug
48vqOKhHnEQp1PznXZmhDayVkksdV2/zHWCiRpgisYVOYLx/fHYNFFIu2IeercR1ItxA2EoDpRrB
cnuWW9YneJl+wpkdzCLz6Kv3Ato3V7+ZrSlVv9Yr6roHFI3J3oz/iKElsQ8j5yszQNHwX5JvdGpc
5+MvwvpSzhs+pomWIOxRLCiCH3qMXYctNCG4KFK/qV2epJgDYAK/lX2/yiWb2ASKcym8ppOdIPoK
DwRJAejbqIrCNhLfw2bqSXv1tg8wddyJD8B+Kep8ZKhgEsQ0v6Ed3ZGigS0s+fVwEJCAPkWu3Alj
HopnEpfoUrYTnsR0zehMnRU2L1Yx2rO7tWPYso/Kadoui2YjbiIgIVU8B+ZqdMfwiju6tnX5/62H
Qhah9yj7DeoUumGl4I10tndiOOrPQvtFcgTJ4a1V5VaqEP4Eudg6NAC5ChhuO1vyD/hnizUIYQRo
Q+JV55Oj5V8rJl+nmMytPwmA/LMJtFePITe4EGbuJOGaBZ+BBCTy0Fmbrn9wwAbCNTgwZTVAIekb
cwdRJOqi7Xcx1VaGUyR/0l+ckMZeLgPjJwyOKlHftAF9l/chWBsCJgUiZ76KdK6ShbhCF5EJd9Fw
aKJBOkDY3Dx+efyDl/LdE7ktXHuXAp4tsmaPjMH69THekLlqiJeSUfqPjPw5onaiNcSXpG3VaOc+
EvlpsEz51LwsWzwtdAhZe9JwE6cyJpnz6b9oUsPI/Z3PbBVfQGchu14NJ5mYcCoQSUYkPfCW3cx0
D51OmwG5aYMDhwCYcNCD3ZBTG0P3R1ye8XNblmNAaBvVRQT1IQQII3Vx1Ybfj8Yiqp/xkpFSoTP2
kmVRrwzeKbrg2rGmLtZtdMqYumRMfK37J/Qn09iQI+UdEWzmW9RTDIYmt6JdQBP401voOtGonSkP
7R9dUSRhQHju6ZAXmh/hFgLWlHvPhiMe/EXnMRmJRwVBSaETUWM8lOGhHEu4mj3M5LS/h8RYeSs0
Shw/tfdssj9FfpCwxYPrTupDR44VQF78U2PD5CbRb2grYwhLnEb5plDWJguSfh+5u3OpUZkAlIQm
1VwHMam27sZlgKhLuvy2DIGqujE4AAmfBMztOooIn+biU+Mc/0oyBLUYV5FQ/xl/QLmUlmrL6sTZ
hKzYaq4dkWHIFVig+CGEi923ULCObmpxF+8AvTt864iHaHtZADmjeu8mvrKmz1t9Jb8f5DfWwgts
PF8BXTcEEyn2qNfFgsvPw1kTI5BLZoPkgFML+hkpXoAC4LMIGJz6fJv3azO6tv2ZW2IsLqaYspsH
1RpWHeSskfnPKWrSeCcaW4GPzfwJPFTXhNy10q7qlvwpqJnlAfk9epr9h2Rj4dzPuuwwoFC38h8E
7hbjSXTVSwJ44TWJdUl/yoG3bicbnJFpRmjzLlVPcvodBMD27MGU3MqrqHD8YmHxIatc9vFfSItQ
svM/8Mv3oN/1wcuuW7tKZ5r0ajS76JBj6N8f3EskG1T+oiZCAQZLWMO1YOQGixkkQgd+QGHxIpAa
OQYojYnPeO0qY8vG5ZqkYEdzdq5MeDZgMAUQA4fjIgKst2AskF5OAicHsK/mHpIRbrT8gfteHo59
t6Vdgpz07usjOxYfDLPfRz1ClNLWRu9Liqs3Ocrlj1DbtDAAuy3MBwYO4Or0u8zX8hw2dzBRzLCp
UiIFyQUZz7FJ/VtxIZKZ8NHdVyuvSqqdE+WmIK6R62dEXtNcGzP/uoJlZNJ6k1vIjBe+A9QsYwQ+
g+tAwVVxNQ5cSK0/iQmUm6btXBTAMaE4J6ecOYLdDIU+6Jk+BXbFp3LHt8H2VNFDA6ZLjC7EzARb
9FSOFyHFrcVRxNuPnzp70JbWKA90/hBQJd6ZdqG6tBnb7Eqf1uZVqw8e5Xlw+/WwVkoa2CLsucWW
ia4sHernJsfo9cO5hWZQOrQF2+4ft39ia+ASE8EnFwpV1sbAhreKkufI4uoQIUTpzxHTDMGqV/d5
D6pP+ugcXS/CIeJAYJk5+lkXWQwIVoh+lVvLW0YUQApchNPCaeIZ7rW1aWwlyYmzTV2v+J7hI7Wa
o/+NwElbxae0XXi5/dkjclIzW+w2Q3NOAJtgYD6HOKBaemUEM1/5HRbA0iSQGi5a/VlN2QYjAUaO
lD/ToXqHmpiPbAfKyiNc6q8dyZR4ZkSrLrEFbY1ARRvAxokWkKtTE55q4SCiPhIhNZrPdzzcrQVt
z9iMBbtGryJveA4E/mB3OwjPGMFYG2xNA7EHMcr4Zh4hdI9k16RWyatOm4vKJWL8unaerZBQRNm4
O3wn6JvRVBAAUhHqNFOihfZWRcdVVmNLLZoKnYqwMe6Jmp4cGn0T2cBuA0DqcCfN5KPviIUqRHdS
eLQ9FLtA/hrKs+JeImyNKISMDYNXW5ObR+KcrQe26e9SmAdmSi5DOkQH9D1ObI36rJIuAT5uYvkc
6MkusyMBEdi8hb9lHG+Ihxofx/4tWPggJ62CeWLakVrdoleZdmuKnn5HUlT+NdOt0HyX7xyVonUu
DadZGWR+S3/yxfTXn4S7XVA+RMc6gQpFdUfeKC7f3lb4/Sz7cllvymI7NK8Q2eeX0M8D66VqJ9Vd
xfW1+KMdCezHWjJzyRyZtKlP4mdwQLerHNMNP5oVN6bEGocj6SHHlmFZn1UTm+86mLKj5kuzXcf1
CSJ0A4fWpTcVVohYjWojsfWgFNImxmeNz4WBm7kOk/uUa/xWSidJsaujRxlFwUdmvqXsUEg24KAu
LnQy1/hFIJSoTYpg6xL+NKa48HhxgZ+JNkYPpnfwVcpDNFDVu/W8LI+ddywEcZQ8YVmpaY4y1h1g
cUB8QTdMKRJJo02lfzXZAV0vrV7oODHSmRmWIuhuy+4qHm8DFIUFncTnitbQSbmhGY1IB3+q0T7U
IhrC3xZSaULmDAkYjKnXMP3T3VVCSsui/WqUo74XwfqbWVRPK2mpL5jMNGmlWnYy7Lmxfe/LJJHE
QLG/qq2t6z0Z99NL11zbbNsyl33+2AN7gQPzIFLdKl2ztQ/vLCw8tAt1dhHfQj+1IqeUN9rKRdL+
+S6tV16Pplok1kQidJOgdBj0w+qZEidTngJ1Q25vJS7D09gKRDO9eE+Ss6YvBES64r6OiK97mN6O
/2R9bQm3n/JFCN0Jusu1tkT4ZNzNhzrY1PCwWI/xQZTuHqlTPCwDzzYSu3qadMISqci8ixi8OIcQ
JjzKn50QsQ2OKBcfIyUrAkFNOnG820RdsMLNYyTwV4VcQ3PXL0iroqtposwV0WZOrRS7ZJdnLS6Z
GE+pv4i9ebwtpu1+SG2i/aFZaJ6cIqgrGUygFpPwbuEMFohGmZn1tiStlO/GKHnDn4ZgfpSyIo2R
7To7SgTNOOj7kUcg6UicmIZF9CkLRlm0qTHUfGp/KMLrQLE44MfP3ih3JJU32mTVz4Ab5HvAhP6D
NgPra4HeizXUDNknnHQZd8+Qx88fvjUqALt7pxxdotzriHKkk8ZAAO61bKpN/x6jH6Il0tEEvgeh
Ty3u86P5yLUeJ/U6g+Dt0LqR8oCocSeUr7paNehPi7mcXXr1JLSEThGzl29N/TODrTdw3KMd87yn
2vAo9h4BcrUtAyZK3YAOdbrhjQ4uZr9Iy2Wp/JG8JLC050hW8XwRTFWLhxh6LydV5YMgKSDlr41Z
3c2XlxLYfqlrO0RN34lEsh7y8ZCGiB7LFUGHRCLKTvQFcptlCFe8p5LdmtuHZwRcr7j02imPNi36
sMzFtnhBLqZQWcG0w5tjveJ8l1ZfpTzT2Rnymmq67srzahrg5wzfi+HW6RhiqARbWdlvydSg/MXo
TlpkkB5rWcUYYKXrjKtGekYUx30hmTPMabhT/kBH0bICC/APtkQ2C/Htj6LfUR/jdmv3LRxdC14S
jYQwqn1G5S/ZF8zz4Atjqdto9eW1g4RKbioiIL48wD5r0t1IYf8cjGg5koklCMgM/S8YKcDXPTuZ
d5TJ3OLBg/2S02DlHZCU8KKx9PELm1O9tH5xkCC74B3ib5Jfupt3KMm+wuedUAINMTt8u/EVoANd
QY24R+4/TmDgv5xWAvIMBypCyf9kxMZKThHZ6UM+ceC+hpyHBsUKCjKFZXMF6msyXSnK8XPI6FWf
PbgieP70gL9yxGybbkjPTm46rjF0JVRlzmsDQdWBKZThJGM15rtIbS6/H+WcdqispD9E0kFjLVAx
45NcKcQwfqxrNowrWUv9XGuNKt8OQzQmgQiN+yaqbYvOaPIdh/wd7tBc4xr48OeM0hTjJdhdtqs3
Tctdw5bKL1RGxe2tJ54USMQrluGND1DYVtbOSH5dsCaqBEL5iAIo9086iSZ3qeB2XWAiNl6cLWhk
UFTzULCctLUw410RQNC7uRxe3zJASF0c3WKpoPskVgxdkGGj8210unV/B+I/tkyW1uTOb8d4CuUX
biqfspLtANcT7nS6juXbZ+kxQe43G3gMz74LRUydBPQtiutp8DMxhi0I5BdnL89TNTf5dgHXOePj
SBIIZ4m5L5jQc9PJlKMsbONdQIQzrxvTA9WHMn/JCJucPGuejNUjS56R9sVDmF5QkMt4ym3yD568
3XyB2ZMTEVzMcHK01O8Q5yQ/lf4A9HgPCDFh2EvVS5oiz6lu42+d0I6oZkfhOuEuymf1IrogWLZK
RKJfncBAsOioNVMJJ3VXwbKS7IR7E9O+TE4PHPQ8fnp8fGrNXLBFMI3QQBVBnWOHf8x3ruFi4bvM
GRnfCZVTHlxHPPjzOTJpWT1V4lZDC4G8SLVIzzl0SIwmcn7xLHvuXejIMeFevyVlm82ZgylBmwlB
h8Se53aEVzLBCQR039gmhWPQ3wsODM6bP//U9wuUWuzMkYmuZsJpaxkAfcqNURgmr7GZFGiMowpm
DIQjmO1AFQtLyvcAPqeXpKLQbMCn6GUPhSCNjC+yic8QVn2/RtvvM0GzU6OaVVZRtJGEHbPjjpXz
53OxeGz91uB8QjEl8aVlDEAcRpqt+lcmq9qz8QGE6mVMrcj+zPJIE3Zjd16/zNJ1yEHdzRNEBSOe
wWnhtveehKI2u0TdepRx82JXhH6RmOhufeHQomROiadOHyrzS6D9uOeE1sYlliMehTzdi/wEarKb
G4NgZuOlwt+KV7HpHHzqfEqM3O5JxjDKZVTM4180EfhPuDGb9jgI8dzx4BoSSlX4dq1IskBQn3Uk
om/Sl0IEuwxOsXXnQgPIdO57bk1wYZaeUJ2lwgzeFfcm2m6ToQ0eQt+SAYG/m1udn0BtkBk4eKcM
VEjTmvPvJYlf7RpbsuWtMLckwpJsS004jbW4Z0tlzJ4R1PP5HB3+Ih7RCiVvy4wWnF79wvZigO7O
+Ep942D0o/sk7f9Ea1GTZFnvgbwYYbI1zpDYbic0VkuHMcxgArmIWTWE7mn6Y2LiAcesE+9TcbYm
+CVBqp6POcm8tuKPACwGj2o6skU7o7muEOUJApkBf7g8BTagRWfMaAgZHUJ4yMS5WP0GXKcYsbAR
EVUkLHLTlo4JEPssQ6G+GR+tU/7geP+YtkprNNIWfeZTSr1QcRqManFCM0i0UYFn6Wfr54p1xwlV
+ujexnc+FdCr0Ao28EW6q4/+GqRVxq9gcxukmbYEGICfYftt5pbVrBDXYuP4IGyqiJDkdgtOH17T
IT0E5rKSj5K0Ys5z3SXVNeGsyMEmaB66k7tJwUxMCTrvPVKjiaoL+LyYwya5dporLHxiVztyd9by
N8ojvbIVG6zCDghB688poT1hiKxH+2HzsP5qfH3cXiT0kP0YHGQ8EaL5Mkm6gRsZDWX78YAUDwMT
htI81d5A8bBkfIvRwQ8pOa/bXFiNxumPcQp0imzGQbWHicVm0Ys7sXSEFPfBihukkcffTB8FyKlr
TdvK3nRcQU2yxiysAQmIl7qywSDN7ILiXlV+s8Qejnm7Tpi1sO+5KBK5ZjBhxo5eoOjT5iWwaD/T
/pTsMM724LjmTEJiCxTJXW2KuB++C9vHCB5+1oK3lAkcXUjpOapIJw2nu3lfr0qU35zzpNmVs+zW
kWkwWO3Mpz2VnjV8OpydATJPfDvlokO5Wn6ZwEzsln61G/RL/qWe6VVHCQw40164zLMakcdY6bvH
paNl82idLQMKfmbscz7cIoaDCT8snArut4NRbExAIuYa3Qcp27YLZl4d1pD0exLv7A+fj4CEruiu
vsmrdQDUZXT4YAHdATVgu0OLxXK0kJt1LD/KWVt8cV77t7n2zYKPcpu1CmBzkmEFI04AW5P2M3qa
AFGd7CZdTcrcNi2GowVKnmFXnts1zjbVX1gXIKB6NfwI2ptyrQDgWXBm0oHSCIQumrWPMBRwOK87
1jd6Dxj7WKKIRlzIywTz8QYp8OdIthymXveu01dMWckYJv9AcrRV7ZAbbVs1DhAN7SUeGZKETrHn
zxizU5aVL0wpFtFJBGXoL33NASq2turAF1VH5OairR0Fe6TPWeCNR0Dv7vuZ7EA0UFJUAZrkScUt
186yMYLEKB8SEFs9tS4e8XcpVnMAAhIUFyTpJYt+jS2xpuZVt6lh9AFykcr8Cj/ZG1OAiLuAOoft
kuKeSbOJk4coHHwiMebkllwFhN9reY2jVMV0vOcgqQB/x1YphDBTfBdpNxsbVGYf+EVt2onrph2t
2rD/wq/b3LTQTvWtKHJdkRx1Vsjz0+geSjeK4NQASJj1WvxrPTWE5dkDBjKhoXNGQRmerbakX7m7
VZB2UtIvGmoAO5jfAe+czFGY4Iz3i3Dlei9vWKeIkLwHUVKWsRbAbFrrJdFxg09OX5SXfsNjRUJK
v2FXF3jNMsAqjEpAmYhXFO5TxsgYXc7N+KBg1y4yHp2K47CnC6S1HN1ba9VGEG39B0iFXth9Adq6
0uRtTFH1sBBsBM9Ihn1/WuCU3HTECILIkqXHuVTO+lnpIZSZsi2YFkA27A+bHh8gq1z6izq8Aq9l
Ht/Fr1+CHpsDkrkKrcE0WLLGyuoPJTQ++G2yXLISfDbu2/+gAiO2fIZ5XdTnNSFgWsVHgL91wXEw
KHbNOQ8N2xEDlXKIVlSCk5MkLYdbsfPYxXTOhVpmec5+QwrL/S5cFhEEpLQtbm7wLbB8Hz7BKWIa
9rpzXJ5wIYFKYF3Vjl6/E9IDrTwRzPUCxwZ/LVwjpyFt7aZ/Imn4Nw/SVsf2OB5dpKj020B4DQLJ
yKMinD7UGvld4V/EuIWdX/jVTVGPZL7FTB/qooZ9MvDyxPQIVu3Jx2E+YJnHgENUUgGaopCpZFp7
bEopbBeTUxZxlOBX5keJVWHE5h0pLSatfNHKP253iKC6JvFdO+Hu5TcIz/vyl+xEa7FH9bASpw0y
5AlNPuzJIUp/gCvYa6z/6reICCQTJwS+hNUOV14x0rzrilYnCNIxne3uuj8cmhJQgM8Zy+Jccoxy
unPo59hyEJDnJAuX6vszHNLg6r/C0cex5n7MBqK4CKKf9Qn0xFXg2kth1LUpslZjR7GXoBLAPalY
kRtuLag3R9PJiWaZht1zK9hIOKSkf6vhukJkSLogkgWJ6Xcvmqg8rZNPAAlOprK9fNCd83EafNLF
QlZQc4ydB2DB+lLk28w3XvG+AuFZNHhDDEeDM4rKFXNqXjkx27TKlcwSyb4qtztEAwGZ3Rcp2lkt
WZ1LkHyp3Xo9E1ey7MbEE7KmPQ9XBH+k/zdKhy2OUh3ror7vja0f/zTe3U/4LPNnaWxd3orsVOkt
pqENv6VGSma0xiyeRldUGm7ylYpv5HmSOU/ZZxiiqfgWCDSQXxKJrnR49DezvCtoQMnyVc1jR8r4
IK9T1ASkPEFwIeSJO1A8eGm/USet6riMejnZAC6beEIQk8Dm7IULNbfrBgAo/nLNi0LerFLtIV57
Jnh+rYbUoMcVAU6vPEVqA5gnAohm+mh06RV2j5FCQNzjSe+4v/hw9EP+HLylSIUZHDx5KqSIWGhy
/OFh4jFVy0vXPTLqM2qc0GdBWqj8vi1wLd8rGXdwCu3gZU5G5JjUk8ZE2Jh6Vfgb9AC6CpruDil4
rz19UhaJE0VOxL/pHuYc+UtDSdyKGzFbisi2EFtxBCTahfmeXRCQQFDgDRjUpbdZLavqJ7bWLXXK
5m8gMz92XK8HSIAxPfTbz1DhLPqzL+1blxfWmIPsuCm1E8fuF/2k1duxMa6Cq6BH6mAe+mAO9CBu
gFIALwA+42GLup6p9ua9ITAFG28hIDw565fAt5mA/PKU/MECwTyoG3HB4aGXK5LVwLSIZ10I9JMl
pNqadcW4TxFoDG+euksVIKv/gMd+mWPf6a/xVFvB8RWbADZ0QKG4bIF92HLJju6OCQHP+XUgIMC7
u9w5PQxlTFeARywsC0tZ5gjvuTh+W/joQLzFcDUXXFxku7lnl4t0o34N2UsBgUsfyRwPhYIRXt+y
Yjo+ZgTOYjRoJnFv9Gyj4pq6cjT6xqsR8asPSEelfOZCs+F6kGRbc8+Rx1CwFAlhRifi4PYG9blE
2SSxEHw0K/8zbvLGLJS2BCSY+SVCrdI9xS+A9QJxoYFBFe+WQ8+1lszAnUTv2mo3y/RWvhra3TMl
T16FPjZnPMSz4dboTI8ELjH1kebScutbNtewi9y6+SxzYpP/0kN9qVJpgXsAuRwhdX9d+sqIPJ1H
HpGuNKMzyE3Thx49DZ1Qen+9jufjIY9EvQ7UtYqsQeYgEnnbl8IMAb34E7ubECOwUhxUhagz2ZxF
hPKVl6DpKCegCQIsNEbCVSAO63NSgy7gjxO+h4AiH+BE1CNpePVMchNmwwApMSK/ZfvF/1bel98+
cVK7hWOoXxLxhy0nROXPbXMv8+O1f80t/CpL3yctm60S2Wv3wgjXpE7T/CRoyPFnJPGx5Pz4auHY
J9IXCQMHDWXabLGgMGdfh6DRM4WFRhqjKVATKsM2QMKl3HKFNKWZSx11+KrrZVIsPGVTuTv3bWAk
rr/47pIHAwyr2FEwRyDbVlMNEZlnYfdx8c50JzFG5brUNHS6VL9y3SU7j3yPloit8pgqB74B8QIr
z0FiVh+uxWf3OQzZTm6/huQMYuYiv+GFDJULtPAU5zVAmsjK0uFms/JDWX8Fn4UXfyspCnrGD1IB
+RnAn51sW9aXIJzFhkwHshZQ4xwCXloJ9ygQZqhjmSEUjxBzYC48V0b/TawNsPqYGdCpUFROFt0/
KJc5XtCw4S/r9y0ZMOlPBclWEGyU00OwjUrCu17E9ctfhg1U9GmIvsNO7e0af/vx563850LwMKOy
naiTM5YXt92J1Rx3e7shuAFWsrhSlmYhVyT3Hr0FcAzvHJVBRPeKNzhUV7tVZM3+teJ5wLWKy/Mu
EnuH5slxEXZ7Y+Kr0HK0FPex+/x8ixa9E2rnoc9AFDkh1wpqYM4ZGR2cRsgWfXMlKbpjPGX/2eIx
N/Fq4GmhrVs/Bp8V7zb5Mx8R7OIZyMREO+CSUBGH0IJwuORA1MI+ZUskNom90foijxxnUzxFkgo5
TENasRTOlbxRzZ1LLCAvxt69EWczkVgAXeloop1DMQLSxzLDJM97PJDavoLaFuVLkT5CGYU7UXET
seBThmxMVsRR179S/5N+e2PQx9iQEplrSb0NxRG5Vs5rQJoQVSikvVXC3sQnkBrkp8iHxN/FeJ1i
xmkzp0OxpXYFlfsIl5PL31oocAw0hyzT9a3H044pvSEyl80gKZcDjiRmRQsJNOuSgqmj5LkH8mE0
jojwonXsZJm/uYvrAkfRHvw5wn4A/bHH2YW50JD31q6iCZzQVJB9KlnyVU4M0bfSrH08VuBGxcyw
bEtF+noIKIfJScP5kmD1irFoVrSx6vAomgsUqoL7Q41gH+zNir9e183jVY3E6l7WS9xY5kEiAj26
sqySXF7x770wISnpRP4L/n485AsfPT3eSxAo6Rpb/kIuOZ88pxhFO802/BWw8+IupxeuISkQrtek
0oIiIab73c9MP2GR8+hCJzgVV0mzzUuUJh20FQGE5uY23t/VukR1SdUsSupA8mjb2UeLljvJI30r
cwTCs0iD5bQvJrd7+nCR7UW7xgbUbL0XoQxor3kQ9LV3CcmIYEjd3pvmmS55nzwEQvrWYFjLEHqG
Ozd8nD1ipilqgYa24ne+Z13w9Ufh7QlUZhLsfzvkyLZLjlurzELKT4mNIl5lhGGZKVrtynXU8XGY
4m7Ek0l5ANhbf8yVr3wheh3auftqhocb0zqwsJhWlMCbq7pN3UGJs3lSmGuWoUq7oIj9E1Hs8JxY
E5ILQvHbBcoH2k3yX2SV1REI5W74yyKUpl63IzRSSM8CLQnD7clhsAGF6mkEgowrF9YRC6mUT4nN
8h1qAVehPlPx/v9E7HDRQwxmde4w1/7jFcZfUFqOZK6NZ96s3bUBBYqXJl59SqcgR2b2zpdBOWcA
x53Spguc+vxLwCepTP0nSH9LCynNUmyV4p0LvL/wBxDzYiH/0fkm8s1AT1n89jKaMdgJkMjw6A8k
cFIlv1OsKWwzEU+l8Ehpd7sqnS3i8U6cEb0UgI1xgs0TkLi7+DniR+jvPYK/8u7mcFZk1Y0Z8y/o
Rvku8ymHP3lNzobD0QX+6MndXByTfte5+0piR+nnGTRDOyOdnQ4cg3Sh5JvRo15lpO4yWGc0M+bY
+vOzx2eesaY3yTuxNjWAYG5U8J4vdSDQDf/zomu2JA/363Z4u9Ir7X4KZn1BnqqJYbfWxaRRQR2z
6eVXKAA08YfN3BInf8o3rJpSLvSP8TPaVUqliItfNYMPJQzOdqt1ni0VkH3XXH1QKWWKNQ9E9Gdr
2ScoJwFLKD1WAS5PS3kVq6zVN54ibKpjRvp5QQjGgJh6KZGPaOq3lmDpCIQqQpKlSU4FiFuaI49i
QZmok4QIKIvHeJwWrdHvoaFLJTnP+HGbdoxdq10GysknPAn6F6xcuxllOnTZzxJgYOBSB45Ec5Bz
x+S1NfWb7/NkYBKsTYfMXe9HI0A/lw5ZftOzLUk0GJPYglibZ+VnIS5S7dUXjiZu6VPOmMI4lHDq
LxGweXY3Z2SHUUVZWC6ArIhNEZIzbCzK3tT4tugA45hoZYqdd/i6+P7wZO/zQyEDoK7RS+Ag+dyl
6VPmbZCEs9R8h+v8BzgZPdBA9wUBfm5Og8O2KbgiKd7BVBaRGR7GlH/lf7wMVLNVt/84Oq/lRtEw
iD4RVeRwKwmQUI6WfUN5LJucEenp97B3W1O7s7YEf+iv+zSzsjdvJkzrOfo7NtuGS8o4kKfHeIYT
n/mjXz674ZtCWYFyh3UIP3YBHXj059dreJjQJi7AetJwnxvYNDUCZy9d//XVh0l9OtePWYAoA2QZ
dByf80bBq+zP57iAvzxmQtNXny0tmxHDRW6/9OlgK0VT6PDKqMaRu0ODSXmofhN/E2+9ynCV95dY
U888a9wcB9iaynFj8dAU7ytTOUM98y9N7IQ+pF/a3/kq9L+obrhYYb7kmpLwFzYMnFNMnwFz4JOO
eDhpn5CHmI5rlu+8+YOOXbLTPiscjroTFljOKLDBSE57YQLpr7i98c6Z/l0ztWXwSjpATwl+I8Yj
IKv/ahGqnidMIJJnTgnCaa2Sldf/OOPCTI34nNMcjg0wdiJ6AsZAPsL2e354mzh1y8vUsA5vygva
f/MYB4otubSznkXhKUMj6RTSwIgqHg5/INlFtWqlo4d9iw5OcPHG3xuqCQSyN1+6CNBpft5wHoBj
5pUwgRXlh/yynP+iaOn5W0G7pumqYgwhDCzhPDYnRd5HVFFpa87/Geur9VuaJx5JGVBBJtQ4aVwj
XKcely1Nu3Ef6NkT2fTYg9QtrpBrb3qtutXFj56gJy1NAQfq/MNSvDZ7hKVEOZOwQNMh2cnIvYov
LWFBXPPtGlFAGzaRRrneIe52Pr8MPunsKJhPhLw2/u3fH7J8kZIW4eUk8XibeCzJiOmrCvvtbvJ5
Sds1WDDsmSVmt1Tq+D33MYdWTjCmsovzVfJT6PSC8livuXwTcLJQ/PFnrxKguT5COvY+ZEU/pcsk
uoicp5FeifXhjfxX+/NRdlt0bhIwn9V2PGNit2g4Oslv1+QhmgeEAX6xjnEy2ryyM0OkBTXwDGBP
2kXjMc/7gBkS2Mw4d2L/EJwM5OhK4gDwzdBXHrY0RpAAVpW/sbpVPfcgg/mEVNpR2S11CjzeOil+
3EDszeOHJEII8gsgqBE2lD8PxICexEsUBUQdBtfFsBUxxuBsS7SfgWqXCg81twzJunZoctabA9Cb
AokQPVXGVfjVyA8dD3zZs7h7jGrm6a9R/kTMQLXsV228jg938j9MdkTUrJEQpwSfaVReOVwiEGjq
pQMM5oOMBhCCuhwbxbat/8kZc06e0PBnMm6xRHfco8W3X5rIuY6JUOU0VDgVjlwCIULJk5neE4Z2
oxgXNWXe1TX1tzVZO6RHKsxospk2Borkp3wPftsO20WzLTWaCXu+chXjDmE3DGmy/BUxZODtF0QE
eHsKdwWbOE0Yku9E5occ0cdzJiZXVdiLSdEyOyIYtoqyby3/UfaK4XTr0InO0/hrja+Q6l0KGr6D
zfjDV4pRK/iNuiN5IuFCBCC4C9kaG5rIh/Mm9k1hMgsLnwYe/l1HqDTsV40xHCY+AMm4qvXx7b82
A/UyuMPXUknIxB5fmGXaktlFo63G4hwBJXtzbu4fCpQmVPggYEQO6kmXr1nyr8/Ae5ETtlNwUsOu
JWe1MJjDAOzp6IwgYlBfDTqQt6ZwUdh6SYMW30lBZxbVh7waMnowzp12kQU3Kd/j1FXMMxV29P9S
BzlCqKQtElqcp8oOnYQcjHmAtBrf3kHlGsW7LjNdYorJz4bZ8iv5nUt6P4TuIA4ovbxWT2ano6up
6yF2SG5bA9v8+BBHj7JQ7lVMGSMYQ8g4AcUrAKxsMeRGWnkNGDCCCx0D0AeymVHafsGwf8Hanivf
JbkhnU+hwT5lBZ9W/wD4JNj+StXgqGG0nPPN6shAx/yIUEkQ163oFk4XS/dCLn7+54ifC3DA4OjA
rkZ047nQDbQYfQ86rFodPlp/TaxLqn4xkkE+HVhYOOQyGal+og0kPb88myiwId7FGdi2knRPh5zD
TPaA7sLEJ9Muo8bH5X4wKhP7q1rceukVGTbqP0l2X2J1YbkpVhlOnjTYUd05LhD2ByfDYw/qA0+Z
eB8lcjkro0Ok9aoNLjjJc3EAfyWCp4jrU0ETzt8ErgcDCcKNJ1SnE3YwZYkLw7pWwzWnXsUg7sRr
LXFb42VhfoEpAy/PSiQdga1pl4SQ0KbgPCaNK5YcGsOTFXDyXkZs2UWGCk7cpmEbNG5FQxqoe/m7
nnV8Ge0nf1jqULeyOWXMAY0dX8bDQ99BQ9nVzH/7V+vc9jh6kReIu/dyou/GCfmy79XKDGw/j0kh
FU6Y/3Ww3XqMPobGIaGmKHraZCU2FbhHnPXtklOZjk9EyrFT/CnFI35EQFNCnRaG5Uzj4TPOcRFj
yeI+WlMTg92mTe2UNWvk3ibdeB+DnVnbEwn+4uYLyiIRaAKvCYxw/h24jEgiy65PaRkJr8Fw+CxS
ErjVAMc+PwmsunmEJMRxqI6gt9UMsaJpE+B91sHvaFyQyFUNHURBpI+4SihKQwLBQa18RNVzED/n
JA1mNOWkFNDCvrQ0h3DC6W3A2jYtYGTR0IKSEpu3el22BzJhVrI33w38z2NmpN6ofLScjlp/G9yj
+PTulxchwmbXnzv5jn4V3Rn+46+J4h8NZHXY/TUmNDHihP4KXaNCtqewUo0Q5XG2T+g/2t6ibhBg
UEJNJH+M6kJGw5R2XJEr+drOBe/RCVTM8JG4XKsjxsJurNOY50pK6YRMSVpGK802Vb75H6cfvDSo
lNlTnYOQnGf1Oz9dYT5413yfG3XDGJ4z/HjqNXZeLnVhj+uJWdtdKZ5QBaz6Y0TMKb5TAqqAKRRn
TFYN4v2g7Vt5HQqrhDKVRfJLo2Sn3+JwD5p0OzJox54wnPF2fzSnNAQERYUAhder6bc5at89Z41H
+iDeTERzNT5DbUt9WMHyy6uItzNZdPhT9ta0z3afXKcX8YWpDUo2FDrHxvLe8GVyLF2+jbPJAk6t
wkCj+v3NUN6SAM857zC2Izn3VEIp+JLnZOOHjAPdn16WidDXsToYzrt/WhZH3jqkM0BZcmbGIihl
dkHkDQVaoM5xh3tieCjllioH9cgzSL1Z63G3xF+SXhiId9Mmbi9j8oUZqPRtwtm0eB9Y5EilPWVl
KRgrjhTcGK/9lcv5eIUwSckpx1ttr/deXLvKvn0UbzaBucOC13G0YwoJ5vfLxk1R0VW6lM6sHOxx
ODHgGrHjwiKjhBKQ1q5lReCH3WPf1bkUaQSLnj7GW7v/R1cNFUkWFB7k7QkHNyuAjUlC+RL5kLC8
RU61GpgY4ugKZY+wlXkM10xqlrO+tZbVv2C2g1f8bkC1pA/81RL4PXrZV9DUIsDwm+x9bucsEdNH
VutP33ImjI23JfzMBw5Ec2KuCQ/CVv01OhO2hbLyxE8cLYNNvS7L17T0q1X8zdUunseyg2epTiAw
NOdidKDCALkZkIyxZpZP9saQvKbxCtqD0jUjkuKqEwvnlrCXbMWr5gX+wBYYcsKcPfARX9+OD1/j
MIbRgdKk0bEx1qMqC6QUHP4V6JY2E2mcIPVgU5MSplsrtqXHWO8Z3lAFwmMkLKc7VtZKvAqZyyvZ
zwzfqTmSgQDVrW7DfhdycaYLU1wURxY8r4y9mtkky6cZvLFUSGiizFiRhta1QMRgxdCVe+5xXOM2
wJ2gaxth2Pj+OY28sL4wuqCqQGYKEqE5ueVBgpE+UJebGFgG0/UpLrhFLBVGFJg6pALIjwPtuc4e
pbKPpU1Jb2NmE+2HQnYkaEWaiyIq9Sk2T8bLkQYWDLoj6y9u1/5FIZZKEmFd5WvwJ7lb7slChl8p
6xKYb7IvspOIM5m0iem5WjRXK375HwFqXAQ/OEYKksDo55yTagMcMiytwKcHetabpUOFpPGpiV+T
tA9OE+dSvAuXE3ZXcVdjWeJ12WhcFnwO7aBYERsT+iqJicHzwV5KBxGkxPqWHj7ZbNFYcCyGyVry
T80TKqHMg2sdjWi8NBpFND+KsbLOxbP/ZC4iU0nLWRAG0Q82mQKBrnHDvyb7lLKatg+qWRcVEatv
ggQEDf6/Uqp8R1V0YSAGGRYPevwnfWnycc7Z9stY2BaMgw9gXRysgcnntG8JobA6U/rHLZ6p+sw3
XAUMARI3+UGZ0qHscehUrxm3wCtnai7sysQEA8O5I9lNAs3aLbolstvN2sOJpCtAwcjNENZp9LVP
hRZPvH+S0TTexgbFJ4TnLG6bTw5Jbf4Ch3Du7PZg/qvS21Jdw9/g9gOTeFmlwDOx4ejNk+ZneZef
UT/rc/OaxYqeYm2yTCfeO+ssUdJz8Z+DfMYQDBEZuZJrKG9Evac5/UofEuObDtIT4hFGaLDVxk3+
ekTNjo0VHazF3kEKhhN/cpgFM7L5xn6sXdmEh4vYm3KUlfeQrejWGeStDztCqjQnZWRbjhV/Z7Ag
7V0Nfz3l7NmM0XQIElJ85nZ4vlRef+7WGkqt7g7sDaSwE/s98MX1ds+eg7brl15UeR2IxZSBLyMw
CrLLS6IR5t0AGH7rR3PEksDdicGtmVvMnalPoJLsN2TohGDAtvj+4DXVc7ZJV8GkU/jnt1ks8+wQ
ZMdaO4swDbR7QY/evj8Gp1j2+FSZ9BHhqpDAjD/CldHAFgb11OFBNc4aMyk8pLI7zVVwt9lY5/RI
9TEQvYfaQJYi9MvBCp46w9p5tpdxM9YPIwZfrN3ZV4FAkOqOzmSoir4N+QwsNj2M/je2lmh2slob
rDmEXVDyCduov4rx1GRPNDdqdeY55nfFkDEeLfpRF+k/GbNg/TFrMabdkhF75bTq2PJR/NF/6of1
F9ZLVGdAIvwAGm3B2kbDBYTeQY9DDB963ABPiiMv+uk37DWYdSxm3WXzjeBFns6KvNILXvWj+xuw
xfD1EB/46TGaf3Nk5DLefPEXvSnzDFbxlvPwiTEX2u5FpiOcobBiE8dTCe+2a/T3LiMBT28QlECv
mch90FJCiDRp17OB9shpgFE2bn16Vfwt86jy0Wg2qiu1PaTc/zX4GbFiG1tWSoOZpq88Yh1IXL3v
ir/2kX9jfKuL35qbuDbCgi6IMRH9cbCuw2XvXYYPxS8BswqYz6Ldkv/CH4FeyM/bOLNd6mmcJY8T
cvbCBAfSidYkbvbc0+XoyzgDf6Fm+b3u4eUEDqVdDZxglCLWvDwhdWRtqFmMB2M5n54J01iu/0wI
UvKko0ENgk0imBk05+VuXGLswpawaUghuab1rQOkQNKgWYuIWfGNY4VhtGHZE+eOguvvQpmPCtTT
KJgyXuonZ0gfQ3XlvYfFr/KP32c85X/EDjj+gzJ+44Tbdb9UeTXX6Km3s3rYMSdjHPZXli+TN5xE
5F0s6QFx5Zf2Jf9E1r2AIzFbdMJVcue5gi1XeCzhw/kjXZQXtltOXOwZE5n/a/UpTGCY1hr9kJQm
9JBZ58cj2WE71a/hI6bIg8ZBm8ByY1fGPdkx7LT1bf6V8oltYIoalDa4dL4Q+OHqwAAWumXYH4fK
scBdjN+UN2h0GqYKyD3itngUOTOXyzr7SWqPZDKJRND3a/PdLVsLnfJOfRaFvXzw4crweiI81bIu
XCoF8bNFr+iWC3b3pzZPDKT9EySudvaP6QVX5kY58a1uaW464c1CZpISIrU2KYPI/2Y74ZtpvYg4
DeSa/wnFNAkXd7OnZdLLfqEMd1ue6ot8xBakouFOa1R5DRlzQJefgfwKbrhvnAjvG7k40qvUSEo9
J/4a4enJjk3iAEp8AtpV/xdOG9oaWr7pbFOuxxcIH+Nc7XCj4wjZiBvzVoJSe7WeeQ2/WX6m/t5+
NzeE5unBwJ/5EcvLlhhEL61QO7gczqxeihu46hP+rd2cXP0bpWzpvyq4htzevxCxjD+AJCS7QCbv
h3tuGx5/qODHHK/SX3YjiDdz6V3sa4ys2euFr/cTlS3ltK5zBYGgF60K9ZTEDBDphiJUuurW7Qfl
7V7un7V/yr+YoygeXYtRLXrQyc9NV7kUhv2TLj4tt7N581hSvS5bGfucodA2pauA03WEM/MynOVT
H7v67ocMIssjvPul/qluog2yMJkXW1p3GhsJpMiWcBtDCMnWX8Iyp0lvya3onFDPAeqA6Mgq8y/g
Lxn74vTuUfKdD6IFIt3hNs/8qvwVXOXApcWw1SN95R5LorylA/SXBLyHEsqnbGf4T9Qtm+q0onEi
W9nUFzA5YpI32M2q/rD2AEk5LwKVJJ+05T18H3lmds2PZhfdOl/w29Fgv8F6CJlBKrY2GxIeWI8r
0ZNBNH4qjRcH9cUt+z3EGSoJVpy1d2Pm9EfscJBR3NnXxQ9Uk7d9IOXtxw+jx9U//ivPHHoPsCuY
J6fGSRk4oS+mh/FHGIgLQ4m9gaP0rw6E9avC9V3ijzowxmzGLary+4bBjQD+TyrvNQQrHu3v/DIZ
gGTvRbCFXoWuHaebWrRx7Ax0Rg4Nps6nNJwnmQAQnW3+ueQqFo97PYRq7zs18LWdShgKG6XRPDRG
eOJRFr6RgIyfEhLLwLCg0C6xdS0M4B8jB6D6gnTHeT5XiBtUX+OMbuHG364ucyDCjo9EygdO8T+w
Jnn9DI5IA1eTOfs2lyOceW/8kFJmZ3KTDQZosLBLooggudzJplxAdjKS2w0m343gEfUBz0R1j7LR
kEIhUHALXIUyKtw6SL2LQhxpLUDlWKzXIVGefl1Ga+5yrIHsXEzS9omH7IeEhOJQs1xwDQB/MQ/B
wjVCLBZkEDAXcVu1JJzcFux0RjyAa+GOQnTIAPQc0NGFFUrd0Gfbji48EUU7cOQawtnbBrFhleJ4
pQkQczatyMDqTeNfl9vW2RJd7vm6TsYGRZQY+Nr/RPaS+biUyhUQMYr5nMub16inND5DuWM/fDt6
4hShXd3kXRNxx95xkYy/JqRXOJ/GlUsJxgIIWNX70Jo2FTPMOkx/1WOEHCfQUURPPXL/wfAq+cq1
TRDspBH1Up3sOKSjgiuTbJcEQUwm9mb3p/AK1B9KgnlZfFbFs1KPI7ML4HxqQxhpMXztOBSOm+QI
Bhq94MYkvMf1e8XlEAg7DIBv/xMYma655V3+14wPQTvpH4Qjdh3DBFij2Exlh9IJGdb2BMYEG2LE
UIUHCs/HtIbdST53Bh/MiYYgWklEX/nIJDD0i/iMjj50N1IwY0Eue+5HjqNNcGMOJv7zKXd3hl+R
BPkaMIHqcILDklaD9z5pWIR51U12pBH+8LKWtrONkSg5+wBpRQclSQr2yIVj6LaX5Im956dIPmTs
XcayH76U4A5oMIPmHSyb1iMU2Z0pbRCkLbcwJi06FsQHzzAC9ZL13YIF4E2//Bbcb1IC80vdRmOb
z7/HOt1FF191DN8hbyVPOxC0/PPIURVbCpGmBT4rzIP16jtefMKwMfjBjxWyYahc6h80XcDCmI3w
qyDw54hPmx6AL76X8Cinq6llLkGq9RInB7ChgwEC+GF0dkOPzD4Mf/vwMw1/JSJHRE7uZExH8Jz6
JeTlLHYwsPgxaaWmyXQA/rtqjQ3bTYMrYQVt1tRXLHjiB6O5a09rd2iXB32tpHOVnqp7OFGqAh6B
V/82JeLfUZ+2UbvWtCfvRw5KElLtuOPWTiOFdRzBtFHo3p4KuD8DXE32HXhJK92VANN8W4ygQRYu
DfKC35iHGk+/IHhR/fw5ncw7+xUnJvw6mcM7OnoWdmu8BYBiDb4F4lrL6cQEvPrMGXx1K9wHUrss
GDUvqFBYswYvweAw2+KH+cc6bhEDMF2iLzLpypz916nKw6Cx+kBUqO1yJR90qgsQQXcQg2IiCaAd
kkUEgJOeBBw1B2CmXK2MHUmr4IM7SjP/DGJ8FXvqijALYrSmOo9AjLFkwBJBcEtsjW3ruyMQXzBS
rW4jrg/fa431M91oP2YIpHqbPWTtLH8NZPcMgBfEymitm2P0PCJWfpc67qjrkfE2ZcqBRBfKVfsM
RvzJy+iP6CMQ6lzjEuDkdJp9dowt+H6BYJxqak2uOJ44GvpudfkKDsN4CFB70IkXYQsrGLAngQeE
K+JPhAe/piOHYZbd+ECTiU56+NqlTjdeo/CsmZueAbtJSGrVCWtjV69iVgViN8m6XmWcTAF764iK
+r3O75NwqTB9sE7aOIlEThoOpHqlc/nMeCjAflleSyryPHKmUOAMcDVJV90nug+9iMQiaJinFHRY
tbhtl3hJamPTr/GjVB8c8ce/5tu/09FR2UxF2XNN10BkJaj4J7Puqz/Dk0IdvCk5D6Or8nd2OIao
K13L7NWOwfSBzjYVgt8CVuefkS5LRH/bOsoRDAkclZB4Dr1LyLzmWYTXynGg56aGqLgqyNv6R1Hc
q6Sz3uWLqRrFitQ0JEtAAj/TTf+TaX3RHEmBmoE2R+KS+73jSwVcH7sQb5IAyn6y23naEN14XwxC
B4gIhRfH+NZX5lnnjV3uIdc5wT+IvAfKg9NnhZDTgJfuf4vfbJ98ceEG0KVgJsSXh8dAPGff0i2D
9/nC608LKJIRd3IUiypYRICpXXQ6VHcb25e5HF8jXlof14GtbdWALi5XNZ4mBfBvis3qV0rs4yal
Ozl3JWsRE/omZ0Mk45fRFcvZ5HS4r3geLmawz+mr52kVaH5Dm1+NFaSaaCesAyYwWnjvEPk6hj28
ZhJoMDfwmlliwM0+t34Muy8eUGXX3ENcY3esv5+N5TETohttXW/9+YQc2PEKJOxGsAucdKfMK6/p
SoVJTIsFZhrAaMGpulSXN4P9EFsswJdV/ClX7NiPgAqmg+HfqWonzouEm3rxuA07t/nWnomOd2Id
+IfsW8b/+sPaTL0AeZqFIiD47ZUjryOeD8SBxfuveGAJzDe6lx36ZIOvgRod60dUaXddArm2kBk9
kU/wpLtlcRycFIXInttlCMMsWG/pr2eHhuvW8h37+wG/91LllVFdQPUk+1WXF8ZWRsf6iVEYStL3
MKR/pmfwzRRFgzO27BCW+KueESI0tRx2cDCOLVFg4Ws+Cwz8y9o/Si8o42Ar7be1kHiZSjq1TG2R
mCxBriheVv1PSStVBe4lrzBVm3akPoc4gh+XPyIFgBw+d8YaDtqRzBW7eUMvOhesM6mZLzWWT//9
CoZZimu2FSHiWECoLTwtAVKvbDJen9wl2340HSbaGOnFrYIgMzPVjhZGnE8GgckEuHPfGE7LRxvh
uww/pGd2kBq37IgSwOC5hIBFQizbL/qVLQXg4aZ5n3ATVOM6uKogZJBZLjSsY0w0FIilB1b/xriC
dQtfjbKeOIKRC+3XHN4VYYHmzvoa/5sAiarfsCdg5wkUWDOA5tW2HOGlbfRx3U6nhjR+vUxjW87X
WXoWbtC2IzoxmSlRmlGs2YhXNK+U+MzWMkfASSu5lLkK5XN0LOrSfTRIk931AOigdkrGn0rY0u0e
8AMvBAFfOym3rRaTdLXfV7CJK9ZyjriAG2Fi889+tKE3Mgxtgy/2xQi6iHaQbAiu3IOOvX+ZftJ2
I7yXabEHStW8dxLVYsWBBkT9HLLpcoOQPL59QZlPYi9/xI4MUYX5B7fSmzwtRhL9P6+YHwE9hMZS
so4L4nrDKmXX5G6AYar8aQOvoqv+HHc2PxefIHo08ivbQ1/DfseXwn5K4eLflUPsR8WomVV65Ezu
hgA8Z0fUApBl7qHqneuOjdPN6MSFWhe70lE8k/nBR2q9hHW7i6K9fqbCkUNbt5brnUolFwCQvxaK
4SXG1kMdKe4N7Wba6tuJ7/RamvhD3cwhl3DgzYGbtpE5lROhBAyDwZ9syb6mA5Wx0yFiMLBYlTsZ
dsbGuPFi3A3jxCG/slZTjCzu9ostP074YqHsZYfPFE8NGbvlVDgTLOy/9jbCtQUufMVWiTGE1mln
cMFrKadyxSJQ/0w9VPZwh/NYxEvakiRwg4tGtK+/UHiBy1R2Re5pnyqqi8Tnjo2opu9y3ZtkhL96
zIM4V56GxG6zwus2OoyOU9X2o/UYn1vmoqsAL4EWgRF1+vO7sgl+5k/D2MhnQJyMobCdKbQRnN/i
LTBWuYClYNFqBAevqXAGeEpocwhsgtvHBnZnfe20D+skM2GIWWFkc8tiQ6HDuNgOktMCbGK6kdHW
0+I8KLzkY8xsgakGT2RpbVgqE5+pDav8gjg3ieeeTBHkD9v/wrN87fBAR+UHN4WQbJc9nVgxumAF
QJwSOUt0OuRLhrYLwwfYQcKcmSGzpn397FEEj3yGKcfXRbaH3AIZldVSfd/5f9ZwlpZq/29E5tjo
RO6+FAn3yII/YDlMoo02bGNYYmS46Xtt6RdxDdqUcZfByUDQ5eCQvHfqiFDCCXFac+bjj5gemQu6
bO665HFW2k+Rq2wYGgeLalpZn/KeIPZ7+45sqIWH4UgXmsWOO18wCNilAKi+xxHXL1YIvCGO8vM+
j/sams0GczjjDPLoHDJ2nHABvEnbCsqsp/e3LttLHJ+jVXki9NaXJ7hy/j4rDrjqa/ApV//Ei2/k
UJTR21eaeAmsLWVZsCVabO3BVv+Vk0ONpH2Luyd2ejF+WfRbyntLRlZgpphxelGeb6BPxN2CFd5z
4k9QP/9APA7/4uTGXqRsdXqrZnzkBgqdz4VTnv3hGCV4qHPNrslojoxUgWBU8UqZDto8TGmfb/yA
yQz6A7lsQVAgYg/4nloovtmc5FzIcVdujYP4l3eN2/PYC6fON6mdMNYWKNjUB1vIT6b+sthXgp3x
FGtA+Wfj+q6LBajuHSOximeLOQtoVdp2i/IQAiGrJNAHebuK61t0YLxTrxP+neiNAYZMv5i5cYSq
4+/rlXXlpmR0H2/RbckN1NGXuY/EvWwm6/kNwaTYT5XdSX8JD9tUsuSkvyNoSB4I5YtHZpKvwXSZ
QtxJEuqCh5UkpS8WVukpF5gSituCE6cxnCyD/BKomzZ4+QkVNKQtBFxV9TUSFFsEEcZB+pF1wa7R
yxV8V6M7dz1VZLvpM+yQduh5Dbw3a2XfvTJlI4rfkvjAystgBucy0Dc+LoRq3zMzF5+MjDcxP6Wt
20LfCbpDqssbuotXuAU3Vu6Q7+hkfgolvjZKtEq5OWWi6YiVU+CaEc1rBEAuhDYk/eV8sSoeoshs
ST3LK42Xp+IE5WVf85ebmzSUzEjXBfW17W9gnGOgvNxxlhJOF5BqeCSmU91eDOvE2FiVl4DhIT6Z
Fc0BMBjselghiGYOJ4QOCQweQqEJJ4oc/H0KV63DMIl+aLpRdi0w2LyhrJzCem0ynZXtItwM6n2q
SCN27006cprFF9E6U37rreek8jQjLenYCeR3fp164Ic6zj8fJ1Zd7Abe34YcSUmnA8ETpfWKvttG
DE3m6zd+uJBjvpRImN6AlZcTeUIOrZZp543vvoM9q/gmSK9DOy5VLfnLuPoUCUsKvhtZSpwAF45+
FgkqN9LcmN3y0AU4DoWr4Id/eXU22sExqzmaCk1FJkuHzByruFup5cg/LQB0JI1yY928I8cUc54W
n14+bSHp1UOQ5U1Ud6v0GaehkyV/XXGujW8rCE4C+KvMjNGzCux2Pa8zBUFYQOGzCNbBVBi8qjhv
dXgWx+l/4fip+Uwk33tfk+FhuxGx1Jv1/rRQVZMz4F0UFeUjlXAkFYTtqBxNJU4zhrkaNG7qGdUa
VEdndOUUG5WntpBmO8EHtZMy4nI6eM0/xAZf5cJZrOi0SPd/yGvGOcFvk+9kMIBm7qFfgd4UglfK
3kLZKVE3oX5G7B7cLi3BE47jX6I/5xT1iI8foFVL1RDn8IaPPYMRaAq7kmK0oYQdl/4a9VHCbhGd
+uAz3MciCUp5HahOFAA04lKly2C5waSovdPhotRuysbInSn+V7BjmwKTLFqQJQq9oofGeXaAOqYj
bna0uObJ6JXTU2MDE2A78NpQhsbGG+6ZQGN2YeY6CL9Vkriloi00MYJPt4io94ofvWjxfw4ZIn3C
XVNhrFCZshJoCBU12mfkq34oi29NWwr9Wc82wxHTHdBs9oweL4N6eg8/vcb/5qF0IvGiZ4hBR1IP
DWD65hoyS+qQJ02UIyXwhDedQQL0+PggJvDrs9mARvSIhmLJLmfwLjfnPiQfatqcd3OI6l1+afqH
XuEOqLAZqaFLFwRVyImJPRwtkDSTznE2PVdJz+a9Cmibz84GRl38WtzHkWTzu8G9XztQuUF98UzY
L3YhK033C83eiZjsjlilVjh34Hhzn/TZugX+advSw57vdP08KB/x3dQI7ZFmDD+VfpPl+2J8Qasg
KyLKG3DOhrHDbyLrXr2v2JiNk5jAe2DvpXaLhweHHBcf/B3n+aaMq9tJnwmuBH3TkeBHkmXmAjaX
VuozBzgosPCDP4wNisjU7XnZ8NpvAwfuirKXTh37/GE6oTRMtMFInN85h7cmI3llncEfQubJzqpk
R5kbchHsxoMycmgCX41KSLIei85Eg8KqDdbWDTdugGATcuWZ+ABYvkHjAeWt4BRhv8R9B/KX+LwW
7WJ0Z1oouofgxJht8BrIO5HfySRX+Bg7Bz/vXkQ6CDflzzvZ18bDiGxD+s1nfVGBxQx6XR2PIUcE
VtOaqxJCXXkIjK0x60HvS1KdRHhShfueXD//J0K8oBFqw1GL2F3PBhjuZ8ioNSI08V/gC4eBO2QO
W3grrkissVlhuJmuAVDiqVmXcBwUVGd8Mhyiu0VySPFBY/yG+zJyLkNoeAcD3WkMDVPQ8Eh0FvWf
Ww5+wpGyTw7AQutqE6PL5/AmaKGvscEPX1JEZxCTEPlPxW4T4LIxJWYUCD6On40MxaBJYw2mJVBE
UEuC0K2fNb06Te1M+I6b4iB297T1MoMRBto1JXgin7zKMps00AY4CtLSY+EybjRyaTJGJsZmCDCW
TkjcCxssQYfy5XtS+E8H7scBEgsG2UydlKcBp2bY1lAs64aZO/N1SaWvKX915j30sbHhLxCtwzBx
DvMKHio8y81HeR2TLXJJ9WyhRzopHVucWoASQ3sI1lP/EvLGSXkP/XflBhQ3hIyQWcQRNHiA9ozr
+0c6U2HfpxTv95Yo4dvadcFXR++POOBOWmrmXOWM7hscTK+4GDNSSLgSz2JU/gbTEfE2Yp0SeS3g
D54MVGRVvZnDKsCOdVHxFeQyyAs25DU6ltz+qPfuWMv/LDIj6lnQXRQQbArSVhF5WLYxBtSW3qt6
wShFQRKNKaCHdsGW3IqXNj52BqunChISHBvU2vEHTzUvkLWT/iniv+g3g+9pq7cp2/K7JiyV+Tce
avq6SpnwMNMA1DNMPSn80occbtT0jXx6m7RNZogEfJYC8AhIIaJ6xavGXCtoOKMlL7m3sRMbDfad
WxmvE9W24o8CVyTUS84o/rQIyThgmNLtmYgRcK0vZ4R+rK/frLreQInqGz2Y/d7RcE5Mrqa5BSbM
DpBJbevVQXp7YUng8lIKXqw85Pkl7kgRsLlrb2500k0HIVG1hduOJxYnMPQTNhOfobV6KaS7X34w
yjDSgaMdrn2BFbchqG39huFdzw+xDA74Kzf/FdWjwYflz19a8avIqxCq6Xs3A6qGPQqXgn0vIbaR
uDRGM/o2sLBbO7x+k/D5H0nntdyoloXhJ6KKHG4lQEgoB8vSDWW7bbJETk8/H2fq9Ey73A4SbPZe
619/0NKlBOnvhV06ffvp5cYARehXKu5gYzyFxs8Gt84YZwExyCtD2Q4AmHPEFUTzonNNBe4ujfSH
Hv2V2cqafoPUzywc+/c8cqQJVvXDNI5JB5DYo1ihMDjow0nza3kdQq/rbLk9GPJtwB/D/AVqcGgs
WDLTWnVGyVO2bHmm4r9PPewaJVn2t6Lbv8xng8WFbnNZyr0O0WcLhCY9R+Gid+cam5QhRZ+JAgdJ
/NNg5oBVa+bJ0orw6pcNZZmBNhxWc4FgDx5gzmDvXWPzfcuVVRgh3yCwYKVuxonIV2keIOSvlTX6
5XCzMLzegGCiOXBf4p7uC6wWOM/kIUEzERx05aoA3nK0HVTcnJTp8qqu8tJtcE+XdjxzjNGku4Fv
ypLO9A/BcR3v1Ginj7e2/ikshk0bma5zSA1yoDYhrNY/w/gmGToWjsOPAcMEj1EsDqG5wgBXwUZv
aogi+xzvcZG2Fkzd4uZMGlnXMMEDYPswpKPcnpFpcC0jedsDbc0bcYH2wITX7AewyE2cbyHoMFFx
rXpjsM9iO/FycghQjEbLyRHqdarblD5FYCt2FiyaA9EC6nyAn5/BiWhLr/a6A9CfgwUSdp9+djgj
ejact7XVcCszfCXbhjTRTkKKB+cXZ8PY/CAIF7MN0usCYWp5FnJ3UCU7Q7WL/z+cbr+J7Lz8F13T
gIaNBjYULsx8FLzMdhQecxKJe+XAGbVLEJ0iIsQ+IjoDD3hSnZ4DXI4e80Wa5NX7NDCNc+hbt2xs
AkSlaFl+qAC3nzsqNqTnA1lZcHbfdICHFhKc8hfQPUr1p8owbUCu2zUbTJCcGApJ0RISSvO/pH9v
pj0drMD2GlSuiEoNf0aoVPPdUVDuILIgADRtH71ygZBjQl9gmgVn/91fK+2QkPoCIOTLb0T21cVi
U2S2d9O2GQAtp1FhLRVrXY8izixOVTkv9bsITlDuPEFeCJ/t2RAXEryadt5qQ8RPUJBPuUM9Li0O
HIbo+kRA+3bDoxJeO4yjLtDuHBQ/RCQ3YJQeKqJiKdz71fiB7YNsJ0f1D7i7rFJMxv64wQVZcKwH
/su1k7AgSWnNtY8bV4i/yn2qXfPoUwq+ZbjaVAgBN5nygaxX0/OH8hGan9psmjJadrFGUZSs8X93
RKZma9CaofaY/qnLgeYfQKP0GFwMoDa5DgscfeJRfa1kWrGjTv2JitqermyeKlJl6E1yu2iqQ6Yg
tQa82Zoi2286+yP71RrVPqcULxk2Gt3xuOCEclNraRgeKqYeEli+YbAxVTuhWRP4suA5jyAdfRJn
K+yfrMq3ssLO45XehitqtfLZngGPPht+6Bmz4AO6xxCHPnP9Nm3GtnQcmeURebnF1+Azi75YjJ1w
y4ebOd5e1/ojE5AkAGaybgL8fPHNpatLn5QR2KaFb5/KpOxxVosg0CF3QXbst5NDP1/i1JycBQMw
cFdZc5xj8k+rTkDur9YnQ1VUNrlH7hD0HRQ/FyRbqQ9cmRwFTNtkpztExs78wlGRIVqh2A30gQVC
Rs0N/gabJ1i4FNpvWcX42/9oOY0D/f7I2v7MMcWbpKPRlTbgOs9A5LCPKfJxCMjMtbOWiAN/LF0y
GifWIsWRNu1N+UH+9osFzfiW6jSov4twlXI6QZAY8RSnCrFWlHU1tqf1ewNrCYpklm6BpfuPAoiN
tKLV01fTewVgFGhupfxFIUXChIftPCsd4LooGow1r8U2z+73INivdd1s072i/2BFtlBnwIDfiMWD
AhuzxA9SYxz7cvQVXgj1Z5DmbKI+ZzObQIihdwDhLUoJqSYL1EuCr4pY7hmSkoML0eIY3+3HDy19
auzljOdOkVsTgSB8tMxIvQHVI0w/ybVkj8CSoVq9efatjyo7Md1+ju/zf/M9ZGHpqbh0OQA7zVu8
MYK1Ku9GZKxNPOcbBbD0UDCKz3oCY0U1iYDsE6sIMffffbNiR+ogN9Gvxss+OyoilnV/ff+orKsO
7p3YvVMC7nTnat1pH4Z4CURkwMf3jKRrH5FG4XQhVULH/qRhbwMkITlA+54alKGuudHmbR7MeoFN
IgVwgl8RtB8a4TOsA6DTKvSLK3+n+ImYtuKXxIRHK3FpRpuOk956kq6mwkFdCSNPLpqnlfnbYDxi
v/dIXIGqbTYzpo4VdstbSgZmUkvrM9joXwS1Es8qgYo+kLpLuER5gsn+uOMcnvDXbnBnVaholyEs
rBThtvD96jZm9x02HzWq5jl2+bsxF+HGfLtApJRiQFLTdGe2WyoDVZCdAJ+qjNzRjPGLJ1fSz3Xo
IunJ1YfcbYujinNsil9GZfzD6EViJeu6iUEYs7aXU8BEsp7z2eOpCJCvDbEUUbumtOlyVzJ+Wm7h
aPi7J3M5btqKx7lO71zx+dDTf9mzVSYeZH6+RFvT1rMZpvivVf0XjJOMUCXDjeCIhJbC/GatQGY2
LgOkPXZgYuwBdpzwWUDFQJtg95DDkCYLS9OGAJv1ruThwpnJAHynNuNoDtaU6fWE0wk006rakBZR
tehU2G/fOXxKJOZuQEjm53t6ygUhH4dAvkqGgdvEIYx3A5QpLKAEHI1wTISqJFRXHZeb4tCh8Qmv
k7qdF5QMAkT9O853NgQrY/z7cQAmNUp0G1iHyXT39O6MIk3OEHyS/PFjXtWA/jldwd8gERgS9Uvi
XfKo8DWoazczuVfp02IeA66T49zDFIgRbUy8FCqb974XKNURhZePAnJj+lQnvGwXyT/9LyeuaLro
8Nn19DcgEOfRCCfKcvFr4nEJs8oO3xeALN2gyOVbQpzXW9yrb425zhOSZoHWJAP7bbyamYJ9pScQ
6hKU1toH/5JvpJkJTC5coQiKfpF/+FOBSRr5Wv/XN91CUnY8fFWBeNIbun9pcEZ/q6Sfo4AtHd75
fq/MUYIwZbSdVF70mNzNZRCcR2JkYtoTMBl9M5Hn19rvcYNotmNLB8VROLezDNb5M3xKGTluvUPN
PSF6Luz0RHkB8CyXt45nKh0epArP30LNj+GOcdShy5AlHdd2O1uGaR98guRjHZ23TColygfoGflN
nNe21lx04rtSedd259iTOZQZObtBvBTTFRPe5eGqYJOO0nzJOU0lmqd33POji/nFxh2FfiPbIKXY
kt9en9GxJRvKzne0CPHLfiq4hixySEB/pu4r7ifzLBEZN9t3iifB5FJ1sZvTwzEEIR4CoijeF8wH
MDwnTnypE62D3wa9GKDfqXBnBoBQbEoRcT90pvVMTuBBYsw2rYqWcdeu4SQyoD9XePqZdocQGTtP
uhrJcssVO8EDE1YrfYSi006POUHyBl8mSr6sdJuNCCpOyaMlRficRkSSIJwG32hx23vmL9ucrt2a
ZoEV3+BHYW4CeSf1bhytO4oQIEHiHqQ9J2wwXSuJGIX7RNzAsqOPDz9yzIn1YanAo9QP5Yo9s4Ra
Lyt+8hnOVFqbdKJdrF90AIu8WYikG4cQRHn+AKvVcG3iR2n8pCzcXKBxj/h1l/KE59JwsgjtU7xX
exRQ3NF+U4hiU8d+pXPor1vURiFqkiUPf2WtNUWiwd3KX1QSKQ0hJtUTYi7cS8gleVgRDYWjfb4I
D0jXJROuXexV1U4ngLbbhO22sda7HbJgO5d2wS4FHf5kV2U259IkFOvoXzGRL+YmzVqnxHoBNol/
A1bswvGlwHu1p5Y0HHBQuNKbTD+bhk3ZlcwFRft2xl+NpMX80xJ8iisYM68SHQHMDWZ6g2ghaFl1
cFdTNEA02H/mhvMoEi+m6NXlVglWIe4l7Xy4tONXgBJI2E/EbNQuM2FphYJSGv23tFMNO0X/PDqp
co0oiJnC3IMGczW6ug86ETa7IoaHuNGrW545EE3E0tdfl6w+GeZ3KlzkeaqCP+6bn8kkW9kM6TmE
YFteW2IEZQjrlLOgLCZejCn7LpTy/pBgbuS+irXQXt6QkfX405p87nyFq05O2AUrvDHQ+pUHAfbG
/INrzuMY+zcros0x229dvULZAVSK/lHbWmTXLt8bWT8SvdZCqExto/FCvDR0hcu/TMxNnP5GoW0K
Tv1hIMrM7pNIfBZm5jD3SE/RNjodKmaWTkpCyWdN+xixq082nof9bcwu6Z5CTVAdUQKQZu/UkPnR
DQLbBRRxc+cUfFmGl6Wk9jIQqUplmVn8/u7WTRhhwlQFG88uFTbadFykvUloEyW3SLddIxP0h8Mj
SXhk8UnH0Yn+RXFLwQZ/yPikBgkQYhvvR93fSmozYR7DDBfVqpcZocsGQRtJfKZJfAtOS7FH8ReK
a95OPsO7YgqNgA2dIaSAmoVKRdmmJew8DlcDt44CDzz5yvhVjUC0O/JRcWuRYf+9f0uctzoEkxUp
qUO501/NdqpVxOnMNiASk5uU1kQ4zyNh1r0xASxjs10un8IntB/zuwBUoqYsOryxoSrXjiVXThPy
7tGiwE6WZEAnQowGor1feLhaHGQz1sj7ZoguRF8JvViVsd0EmPT8xXgn4W9mITNO572OibeKziAM
r3OpZC7iVfxbUQ2kDvbMUE51ALq1Sn0JMKXpPPDRagq/+6BYzo9135MMQGHbnU2M6UHLqcgYaEMf
hibuJNUjlNYlAElwTxPGODaUIQLdUhBAPKFQsQKSFO9TKa9kiJOFtAfsy4dTrwLPLqIfuTuDgBqM
Ul2Sn7J/SWRn/Zr9lwfrTSPNMx/ijgivwlgad2OvriX4wuFzQFNRL430nHV+mZFvR/K5wlD0UNzw
Sy58GTh6vHV4KJYua3ceUOABCmOzYJKAMzKsmpX22rXRp9g9RYKRZ5NNEu6sbB0mdOqOFj+IDg54
RjBTrW28k8GfqXR6mBOZgQGA/pcYiBiW+Hu83qQdCJc4vpjqdUSUbiHBWBv1KS39ANmj8VuPOFUd
G+mogDpCnsSuD35Z6RSMznvoG7ygggyAmpSkER1Yh2eFD8Y2TX407BvLY6ZtoqaVl1rkVhYZJm1U
LcMEDFqSRAP9JELr77g+jhMOk+zqXgmnRhsvHY2jcCjLYzveQsmLB6yyHLpJlabuoQHAr9lEGxom
aZ1DTwmmFew+QUmhsWIcIUIC98USPQeo/ZOtme2j/TalXfWPoyQBDoYezATHK6j9NGHXfkERKvc0
7DUk+DtJZCouLScQtXCwRf0zyJ3JTYQdiFr2CIQ9xnjyX2Wt6gJXDiYwELRAOOQN7MjJNXDXQ3+o
OY36MRMaeL4KfBIJNgVocgcXMJRiJmLcYSm/4RcIM800WIo14aoPQAebSfksm++5Rl8a0ZnSr7Pb
D8qqzOPKv3eD4uEnAbD3HhYh1eRAi/1aqfmlU7ctz5XOHKXn5Z7M3/akj18ccyXdVsHNr645eQfz
1btamoe5yXgzYFaitHhL/6LQ1X/qR7rK7NhyBM43bfsy/tFL0qjlnj6hpTh0MH7jL5OkkmnJ9gnW
JTHW4ZWbvprf8/rjIMGGwV960Q6xp5ge2EoR7i1W2rcJ81QqIfZQKK6TI/A7EBvid6YpsIjWMlaW
nUIsK9Qb7v34VeSuLu5Msl+Yg3Dnh4FAhdoTwxOOtsdgM+h/gQDr3+FPCYzIvmv1kRsJO8rnMQ/v
ve5PiHPR31B+G4caJ3xoJzxMdnliS3MOAYy9M+KDmVupYZIo0iOIWOWva7TCaEbIhmtn8ERcDzL+
EIsGH2H2OvS4o4Vfn3yaT3sQReXfALFngjLJhJvzahxuUu29y6MEp/1d/6P5EqzvjpZA4qgsZcwI
fLDlBts232IvDQjySdccx08AAQGafrbmQYG84HM4qGjYqnoNLA/oCfbK+xkRB3c3NnODi4Lc9dZD
CzQvcnUWZZysQry5+2c3uExdM9TvqmNU3iAeZ9s0tJgjODwHjFctkw2p5FN/kTGPx+uCqLxfQjeq
iHeFXI3MrXGW5ypvN2ZsbTxinBwYq4YN7psiI/4e0+RDTLwmcmCzuhS/qJBVHe8vFqsPqF7ztIh3
mRLmUBoHIem3NSHnzIBX9Yh032VmLSAcmD6J+sKDiHQQVEMcQ8jPxlWqHYbX2dCWJxqSxhYLgJsl
OnD+jPh5b8RFjRL8Cf3w+RbP+SE5hVBhI2at6KtFEqygR4vqoQp5us5R5JEL76WkZy/1+/Ds4hNG
8Gnj6+Xdxsfgt/4eSA38o8WjAsm2jU1q7ZIQ3ppDzBXWKaPe4vdP9P+N/g3ZSImE+VdhVnzjFGbA
s8RV3nnM4svIQRPB2dcAF/ceVn7b5I1fuvv6eRO8+H9d1m6D9nQ2u02x//aMB0QUbAANiHF6zjiU
Xh+Xe0bDkMsFEEViF/hNII0Gc20UyriSc5lK2h8QwPCKRKR7O0vIM26ImRPrhTSEVYQRx4eU/Js0
kkqgJ9hSvZlUBDLOu/XVmFaReIAGR2N+CMN+wu1zpAYDwY6kt5F+8l13+/8CTns82e4jg18r8KA8
tdoM4VHN4OKCyyOZK3+Fth9FSPbDCQ/D93RmiMch/8bHDvmlH9DaeTVaIlhqhIWIwkM0Nkl6TIQ/
CB3DP77NUvcwxC89OaEq/uc2U37w4TE5jD5yqQadYLFtftmwGZekq2SztDBukY7oXG6MNps5sXql
fg83hqY0zRJiKWXVCGSiVttJZ4ydXVP6AXJOIDNk+2D6FRmyPSn7NfdgIsbojRCt0cwszbYsS6Hz
ofcNb+67n1946WX6iH+Yju3RY+7L4xvnRVIutWOLD3k8Jy+lx8FB5y2fofJiXjCe828emuYWl2uD
QLaP/kc7ZWR0Af0hacfI38p9WIxwvgci6TveLLN/qgYcJcePHCUF8UhUG3/axBggXJqTm6MKSLZw
Gwj0iH9gNcaHocYkGoyJRA2byOpupf6oxRW+hBMcNKBIGB5+q8wqnVo9WGsYOevaI88G6JJuiw1p
Q3XHHTWGOaAv1OCnuUKFdc4SnwHMwqCxYQwwzB716n8SYMFBlA+43TD9lxxyNEwiYrGCQ27QTnZM
p0qNRkzFFwwIA1MkBvjD0kzcEVd4h2w4+nkb5XH4M+Fr+PYKlqJ87pmNEn7DpBSQaZ/OPFUYagOi
eMnYnDn6n7GjmG5MTpMxLo3TSMqatRzx1VNo9iWcymXWiLqRrfU7u73/iduII+0KIKTas7DUAmcU
7gyE3w/eKL+GaotsDKNwoYN8MZOsZ+d8nFGgAQI/Yau+wOukJkD7vakg2yJ4+Ztwym62eUMi4xwW
j91QCz/MIjJMaF2uF48isS5Sc1QbhmPnF4MF1RPYxnDdY0+KJRuP6Le5ymdbF0htax1HlIOA2yfc
LrR2/TbdRRQp9cLtjqm0MaBgfDb/OIVBoAsPN5VqOA8sBIwWS5TYXeLQXDKMiKA7YnQHGWMhpluz
dGY3JckBn+QAVaDvVoTlLOSzkm6FDT3s9xufglSD1k3quB1CvidKadoSwVS+1hJbIw4jczQJKpRB
PYYpg3LUtoIMigsoV+CaMiGahpyHYRAt++tvMm/5SPiQzR/I1FlMRp6wmPm7FXSwfD7fsh1lPXsS
NO4X1HTx42X9tmgsYKlRvBoEpGOfTUccscMqd/3Gj6GZEDMYEVBtcK7cRMpPL2Hn4mT41NYJIzEw
Ffx/xRunvdWuu5rA5eLWhAaXd5f0BNciaIwpyaFZYezcQRcYim3JKTFDzeb8J5RGlJxIWNge0a6K
LJBQsGMASwCPGPubGvdbmD0G5F/G+er0M7bcouA61vcqw8anvrcMW4tZEIBPOauZLUjfBNM3ASg9
CBY2E7PqCxx82srdsUO8p/TXtvutEoNJIdMQ8dOUZietTYqHKvuyVeA/5rT4VcAuLC0X5WKEVK7I
PsTgmgCTVOm/Krzn4gfO6la4LvX3UmZmDa4WAs9kV3NiKPTPFPH4cMX0nAY/cr3KredAfc9iqMpt
Et5HPlJwfI7Rcpxa7avE46FNHq/iHFQrMz1Y/CLB2lqg/Hrrd6tE3Ii6w0aWkJkhm2ep2w7kAIj3
vHoYjEqBWmDZ4gnzYqYyUt2Mwbcgr1KCWOFdtNrH1G07sJ2AkymgV8AMN+UvTNDvXW+S9XEQhlNO
CkRDjFV3zArULukPZ5eJNk77z7sjD1FZY4U2ptd3xoS0nvG+ZBUK+Im571Iim+ox3k0+SID6yZuI
8RUySQbgHivxb5T8YgxZ8OjH2aEdPhKSgbh1o/xtFFtskSdsGxRcTNR8l7MMjNd3SyFfYigih/DI
wg6/olOQHUyUUBh0dOV2bO6G4ufw86a/ANM6TujKwLo8O2KbYfTYtXIpBByBXs/cxbvFUb3Xs+Dj
atWsqhWOKmzbK/J74fsXq7c9W5GPHln1bPwPnANWoifeZ84+wdquzD/I3+IdspR+Fz2U1XxS9Irf
aif7qBJFcnpmg3wmaZtkI3syESd8MH8N5O3XU/aSzesp+qlb/fJaNnC4+Rf6eLdYvZ4ctfy2xBl+
9TtC+xX+w57+zRes8guvwhN9NKR8RuV/89f+/+tl/gUka97wqR0yfmux+v+/ix65QfxG0UPl6mvq
grdKVA/fz99OM39/SiACadUbXB29iG99u9kG9+lvvnKWseBKDA4F4utIv90q43vQZa44TVe4XL34
Smgj1PW3juupetmmRzXolXz4dqsnGgqXn4cftXnnXjWnZiXx3SB47vwaMmd+DW+XSQafffHx8MtF
Hz0gYZFbIKwrqrY7qbLSBkM0PKFnkyCMvJDJd2f0sQjZ0bR7SbEMvqWbLvDeu4F7Wf0mm9631sba
slGIFgtAc4ToSwwnvFu3S5BvS7+5i6CS64K/yGuTbeZX/NrEn80KUT+IwYr/i39em/4S/5hue+Ea
vF3d61bmvePqzte749otoZUtqxXwAG9HnsvsbAMywJlebV6nN5Uh/RdmSrZ5R02yqg/MqvlKbMKX
Oestt+k86e2fFOndmWs5Xw8u1gUChHujpnTpkBf41yLb6A/KV4IW1C1d0408xYm8ALTB5Riy/vrt
9JF4Ef8Zm8gr19qGeoYvXfMXccrCav50/Oi+yjVyZQ/C/5dJgeW9sAMjnG7NHOLlvFgo2a7gWRj5
m+k4uSaYhOwEyJ+09fveE2zcPck5JoLnPFFkYldA02krHxoXt/zHJ+e3tpJ+20uBJz83hPAoD5h8
M/zKPpdF9Lka4U+2eW24hA5oE49hipeW6skeThfzFyN/gHDE0PYQ/qj+vHB2fKLZ1QfGGdxg1WMl
l5f3gS/lqZv/5pHejJgS+/gZMeNiS2JpVjsEVy5aDT9d/F3kxX0/bCjdidLkP5v5/y+rjodyw0tq
dt0OTzivY+ujLVALG7+uU7Xj+QwYG5n8aP7GYD45IWpML/ElOhW3/EAHxQslj/GCFZNd7dJLfklC
JGTvAw/XLjulfEmzm19psRN90V9CFTmll+SUQxXn3o+r+BAfkJFbR6IV34A5AGqX8FDw9a0vrF+7
+CIcLTRh/uV1K3bhRescItqMRQzL9CisEZ2iqcl2vR+crWNdbP6TCGlH42juQ6TRb9geKIz88ADb
/WgxxNvxhTSQR31v7rWjdUx21vFkrI2jJkAY1qBVrSD6wzfl5wZn89z6iKiiW3KDFXN/18uA74I+
jE/UGUpt4Ly/6dh82Kd8vbmvYTMi0+bDc0hLz7JJdki4dwG/TdiiQVN4BRovbtYS/ffZ2k9pHxUv
2tW+8sAqgO+oiTCbm0uIy7ygql8I22g3v+o19kZwo9etz0s9ln6ym98Ebv9EoS3KOx7tZ/h4DqmD
//0qBdbLnnMSQ48dZ2kau8mOy8G7tduFf0mWBtoeu8E9BNv3O10GV7oFqtgEZzpAJL234FxzlN3M
MyxX47XUz4iotYdwRa1+b//7ff3368ZxJzxwzpi94pnF3FppOX63d1qh+TJZuLj7tnfKbqzHvbHO
uLXzLWXICcuRV6ods521xj7jtwBFRIJ9EI7hYf6c1/rcYX7I/rUrYzecl4pwnNcMiQoYTl6k4mv2
zBppVpsePbF6x22rAXmWqX7WOEXgw0D2DTYfKx6fV665tHItPM4IP3mBTrfOIJSFuv0K/wkmeEMC
WH0YGAPWLYZ9Cc8knV44NnYUYzGhgld8t/rTkmtbYoiQR8RgDuJCY1gcjwRUDiajpcBR+h4bQtXV
4H0Wt9FCpd8c4EuLuv0m2jVUH710zUIfvRHDPZO8Pxfr+FTZxv8k3UVO12HLoLHZ4Am7IvKttO9J
9ttQxEJp5GFfYBC4kQsHkTXEFzc5lZPfowDQdkX11cPlVhsGyr0n1eOmYSg9BtdMTpC4qwg1Dy/R
crjwqDP76hqR8GcKtoCnW37RPshLyrEY5e4Tg2psqf1SLL+UKUMxhwMspdtLc7XupGTEwyWwGd64
ToCEZ13jjpqxqLUVNfYy5Ji3S4gMgC4mIRKSm8XHqV9VyazQKwG3lUVX/WDTVu6zzzxdT8jgMlt4
1NSL+BSR3Nsf4mw3WP+0tkAmz5gjWY0StiS4H3dY2TG2BLOBZsCy7ElOM1c1/NEGIVflt5b7am7D
l5w/I+Ir3EiHuMtEUMnhhOrsHThklFhMK3uTZibw2L0C4kOBTBAYA1QrG0VefkDOK1+YbzQ3MGLj
q09vRL2/AZ1I3ULSktyQYhbMR1JYagH+TmRjNhV5XIc3Au0bwxEl8UiUyX+ESHNUlQErHMGca6RA
qDXi94IAyHjfDz8scW4ZqR4SUkWRd1Sug+kGeV+yHIyesvogGESMP2pGGGgfiS5gYNu5vKnoHx7z
q26HgoENWvQbnUrTwVok20Ur6ANoBpbvvQUncLJhCvYe435f+CMrEXlQbbPsF+Na1lfRE6iHctd6
f+FWgmaWARIqvXGlA6sO7UGmO39RNKOt69e46vXpgSD7sduXKDJK/fC6sZyuc33liy4XmGn+RTwI
v9NJvv5kCTl2SCUxqiKwvAr2HN5sSNq6LODbuOpTf9lvP7w0q2mwXw7V570fHJ7EBHwTE6IVCSp0
TUftJ2YcQruwqDc9AQvL7BepLLaOjJowuMOVGOL4TqEA7jAtw4OCMEr4JPh+9kcdTt9OPWIvW3m4
hmGwSTGDq80JOQLuejdcrzuQTbcGcVhQkMlrgWMlddjupM5BkFFQjNEwMFjgMpMVSWkLhYPXAGJB
lXvDUQHPQ6yYuesLzCHcao/Dabmdw5epRS4vf+yXXYAvpB2THbaAQvQJExNq2uL1i76H69i8keVT
+hNh/t3AURjPcv2rDG7+Yf3Ef3CCcEo452cgNNgxCPaXwfOFEWJopwTZan74AVwvHBj70ypvwfeA
VETF4yGeJD80T6wnlBNAnkjdEOwMR1STn5ieXLOHegPK/i4PTbYmQgKQhl5G3xWaXYtn9gIvhSeZ
HscMCQzGuzbkPR3vTzZw3Visx4t4B0t7ttHBPxULwsswUNxF5/2wLw/vwhYMB/RW1bhnPNdvB3f3
dkFBQ1oLloNdeClzet8Hx6svrmZHCnMdvhyKw1mvCgPpFPmXYJ/ec8J70NhcaHuc4woJkHyNt9jI
X8Ur8EVZbSiTQnL4ZJdl2uArVhC7IS1TvDpJ9fUIqGHc9W/Tnd6Hl4YI5ZEf8AbGPRHF4psy5caK
Qjw6FzjUwsG31pOpvaZdpO7Rx+3bOqEftqJ4IQMxVxG9xrQZ+p1suWQJdvPBtQON6gVMzteUgb8U
zMiM4Rpo/Y6F7nFL5wO3WJEpwyT+IYG/mTwANpIhYsfx0YNVyUCaeMb8k9SS65mXSAfK4GoZ78Jd
wmSDwnl+7urla1mA1dn5io67xT8SdfGv8N3e6tYWzpoz/AWubuNY3WELspRRtbEgoOyuatXB6ghZ
uvNPO6AX+laOzUpYpcUJ6AYnwXC6GxsArQBoCzJYCOX440G4C2kRv+K2+SAHUf8UUnyfkW9OrvU3
ZttoooWG5TPHOAefc7UV4O0j+uerua48q16QjtJ94TO7krCM2Mzm2Qi1xrlydogWwg+gsLXYq5H3
lS4exRGm9JPN6iJQ+6UytRUWJsjIQnxqD1xw5ipP44D3ip2pHmoMiBflN93ISEoWKxIITLFVv/xu
EBvF+/fffwMFNMHRL0p+pEi0dzm5HVTBwKM0PiC9gU3xcSvCNQ8iQndRXHXRRkvs+ZxiZIwTCaZO
4Dtb6j88nSKOLWFBfBxSsVllivrTdKfQA8rNoYL1S4pUdFrsGkiyqt7LC14Qj1Xx7PPdqBxGRhww
Tb5HnBaWmKBJ8G5AiAGy+4VYzAlj8Y8yw4NttWVIAHxLgUUVRYL3qyVGxI4vxQkwrXtibgRNmVi9
oXFlywuxI2QRkzakrYGY37y72OXnYviAKL5U1wHtTef0rcufFsiIBdIvKWNx0GHrAfhGxsTmVqVz
dd619siVgQMBdzOZfRDiCx0CWhe/OxtMpCSY0QskNUHhRcTU4bHWexSRTNox/GFOgmbdtEDaCOjB
4XSONoXTKeuL6Jq8sdNzqHqbZJVLTiK5SKXIPSaa1YQSDUiXO9y30rDhD+MBsMG/oPW4lG8TVpIT
RP9/3TPkS3FLIfT+piHgX1g1VeESYzDb8roiE3qJ67cM7iy3WfMBRLYNu00CVTGZ7XuZEvXaig1S
hY9jAX0zBVrGd6b9BL7DLsPqgxGnMZtxWQl+SAyHXBmO6zc7BTMFOXbZVtlQa48uQb5zySaTnApI
Fp5mOuC5aUP48gr71oEtqAMiok+uyasuNwyByJnvaHtw2qaNocoiDoeDNDEdHYU2anhAej05kFPc
S2htnNeO19p3btu5pbGZbWPHbW5s5NdavM9JknNSlvaVDI6UfmSNTaWiYTaMeWHnsglbx7DdYxyE
yjHDmsxLWnbFtFy94F6sxvDBUAaVw/sgdbsK++t+wQwV9RU6ELzeuRQoCrDfgPDerbFzYEvnYy63
1ByC10ZRUO/ZTMUSziaLMCqUm0xNloXko1HE62PAxYeuiYn9e1uFm1CFVXnmRO3WtBsdzkXN8UV6
ZLeeOF6ZBuJKQYGOy4XsIFtl0eU/Kn3o+NO8v0Tq99ziecJoIGj/4ujxohKt6FbrWRXAZ6MUmjpO
jnMLkhUYQ20SNBKlJ81Wu/O4isFY2/+pxQaMkwKZ62ZuDVGCDaqtXzBr8cKQnWLaWMS2U6q8znp1
j5Wbxs9uuofSPZoUTsFWzU6tvnuDib6+NboOlX5d6B+iSDh6t2/Gq4LJGJZt0SbCjwqvDPo7wTfT
K5rlCd604rzf67pzpcwH6ASxI824rqkaGVXBqsG079QRdp3B6tkxLmKjYpyEarnKv2M8OUhDuBZf
NcOfrYrtKNUxm2sNqYARGpFekejEL2z1/F6wc5PYEAo4WIewrPAZ2fXfabswUkgqJxE7Ls6eBQbF
WnWkw3wz9wkQwiSu9QAsZf+g5cauSlHvabevBNJCvMDiS7w6O0S3Fx5IKzGGmW+/sHXnyMo9TKzZ
cylSyk3TnhvRGzI0qIs+dtl65wYRNVRywBr9TEz6MGN3bPGmS4kFMoZXNtyV/3F0XkuOYtkafiIi
8IJb4eV9qvKGUDoQTlhhnr4/+sTEmZ7uqq4qCfZe67cy8Uw2WCM5w5S3ien+qTILkoZnkwnA+c4s
4iXkp+HpZfzsbZMoSxptNZyceIdJ6z1V4Gugszg//tVrElVhQJKR+9MhNxaKCQYIHIhe0LfVX8YL
fDX62PRAGVbVbBer5w//NM9RzDqGtMTZmdye5MpbBtMb2YpwIS8mPRQgD/pU3e4iwluRmSE4lfBI
DDvnqPnJa0hYP8J2nbYxxKPsd3m0V3p914/Eg5ETJ77ZKLAOjjzRE1l6sQzIcX6CF4sk0ZF1Pmev
hITXSSTR/5bLDUGbHBT2haJJuzgxj28o8oj2mlevKcFems4navJ+a1ofTJ6w4UyOVuo33icNNoB2
ayLnmaOI6aTkOVa9J6V3hOrdwjvjt7bix5K2ZyGWRupqgCy0hOPZ4SbL7npBgK8N4P9gWOhcsuIp
hyqJ8sLa896LKSein2/FhIhKr0STTaaZjNmY2y/y9eQ7Cf+1TzePghCmZysBnYvROZHRg84tHC6m
NdxoI9WnzGNHYtniWTliMwKZhCFqSAHwKhFOukXlL5c4bmKwLpQ0rkiEz+EDcYI9DCfs4J3qkOxe
IGugDIRL6BpLFLDWpOhnKOQ3eGbTnxnv6lhtCBR7bwTDVv32l/eqIJqyo8uEPClbxRrPjnslZDXy
DLtRdl5SOj2REYVIoFWtEru4NkVLOS0oNoA+wkjLOoCMyjZaX9SA5v1G2tFhVEv7ZB3dWYKy09g6
EzpAA1aFdw0jcKB32I+W8Ym2VOZdhSnvvrDEQ/F1KUIPiwuRMG/YKVwTTEEnqpG3HVD2qbmhZEPi
MeL3QZ9zmoQrzsMJRmQnZx5OGuoT7zmKVF/6Kp3aCN58kS2RGR9L/dB47BLQ0z6cDfEV9+RG24it
fBHtwz9YOEQTbqa5T+Bj2glzG5gfUYsF36YGIpFCNgEAsddvw+BS+BvN0479c7l7KjYPu8aOi2/2
ZZ86QupI/FjKd243m2IrJ5mNtZoSsAeS4+EhQ8LDZeEI48T+Ci+4LOWFo0T/FqBpe/5fw9BCi8aw
wowrnQbdNvYZ3vkTymUZP1XzUN9YexyCjunD01bFDXDQO3fWvULF78c6D4G1BK5mRBEedLt5nHP3
ZqNCE7cO3fXm9FkONkQzpyddwdoss7UaWsUmVyabz6601royPrDCEZvuKA/kUUp4ZpGgu4sOC5rY
5WWzeW4M+1CSQ7zSTa/LLbapzLITYPpppK13/l2wFA6vDekE7bXYsvfNzBsny3WG2cblBqHvy5a/
MhwJPvv/Lpr5z2W2x6nyQ+wuJDMfFekKvOfHoXSG4fu5wQje26UEMv59IJyFQyRel1K+fJKVKDzX
r6+0CX3Gv+HhxfyBxOcN2MIzyTQ/GG8tGJcZKL87A5JEYIq3dT5yODSZneq/MdEEylu1IuXDU7wY
pK18/VCa1fPq1aOT3Si6csY5sJn/Q5gotWvTq1dyvIF6WxI8v+ETgma4Dltzha1Q+1O/QkdwF5UN
/Hds+h1XFYcu1zp3sTYBPcckZ5hzPpRUngZAFyo9HzgHfT3oiOWBCD8o/tMfsJhuqlVPcu5SDBa7
9BMQcDsEPCtfpFxue1Qby4aR2Wd1X4rkYODD3ub5rskc97KcRdrscC6+outr1fa77jiQP8pJzpvk
hOVaHWzqYoiZsJAyiT+hxx3N5wy1w71jarbvp3OeGxk2C3KalYsGfq6v0c/WMML5LQ6a50okNnpa
6VuhWqV/I+TW3yv9h2L+CFrVHzKSqvGSutCygl/HwXFQT4V7yckw6j4/tWV7vt9xFuiftGZGjl3e
ceY+yNwQvUFawhb6YQVCYpOhSGbTXoSn5w8ZlLAO95RJDcHufrHvp2URKA36Y8ToaYS4yMXsjmqX
ML8S0rxE1MUwVw/PVaertm7hztvxj1wTzPmGPhqfKTb6S7M6tu32V3aC+GP2pwF0ruunE9PfSXq+
m0CQedKcxzhukai2il0cir2iWni21khWkQ7YNZvVRofKjDxq9jjCBMXiRGseE67fwVZTYhaIdvGQ
t5HTKRYeVoenRJjdsnqg6F6YX1gnJLeCMxnJ5capza5kzW66y/gLIqm9ZydxYyAStdqnvfClDQ/O
tMKUl5+GDcK+d7duTkj/CAQpN/i0JRJX3Oeabq8EPVH59Xo5ePUoKMAGulEEm4phxNxoCqRLYSMg
NSlwLpZu9elx6qMCeRGWsYbXr0iSsCQiWOHjyL/T/JQWIHUOv4q7pXyVvkz8JNJHBDvm3Loz6AS1
RP2xWevOC6MHwsusDLZGXv7oE/ovq7nCavcneZZH2ZhMEcW/TvFP9tOo//CrpSdimiIEFxBXyRJW
F1kyfWW6VecWaUeig3AZCamaBUMbIKjtWxd55aIJygi59b0ybIIfiZqA4KEi1k/rX+w7P+rHunPm
m6AJevSzwp6fwGXOYnRImi1f5bTBfoKagV95jsv6p3QWEscBBxf1H4ToYqlAGs7ibEU+1jT6lvki
yCj9NyyfA4oCK7aSO4fKNlAH6z564OJryZ9CW/ILzItWezbLFdNPtieNQvhIV1HqhQn9bF/9iT7k
eM7exTnS7qOV8e/FKvtvlNacjahIiWu1jP1kkK2CSccynWiF1kVa4+8ZmaOmfLIJQSe72Zv4k5/y
o/6ganPl9TCNL3487DbCj+rrxUvaSZsDL7rpxFjwalqXbTURlxEjhvYMKI2hsQkAwgZJZ2ydMfnc
q/hlI7SQ1VEZPwcGjcxV+DOYiLjjxzgxPdREnOOHLXD02sTIkqA0dDslbSgVXCERxemM/mCfm0FN
YnyVEEJnU89OUlMzWybI+XDm0jUru5Mjx2wysFpY3Rph3OKfRr0aHc/Ckk0xKTcdBuBXYL63eUgV
91phmi9B/mmseAUiS87zX96cw9AiDW3dXFBkgXZG2m/DZzs5LzooUVG2d0B3RAcx0ChzxVyYMpBy
vHTEpeFwn/Hggr5sourMIvf+bjv+9Dv5VHTYVWCLX7YkuvMOOEfbLiH1MWDDoujIJpaKdNdK94n/
nPA2vml4DbecjnPvZx5/5igPz23mDXhzzOpUhICm5GHb1KJJ0O/Ps8yXsniopIUap5LyemU5Fp/x
WibwEzna9FDHNVgSWSpLlSAYTIHz1YLM5k9AmVVZc38NtQGF7I24awBI3g9CHE0B0uARLh+1wNVt
Bij4AAbmy7+5NGaAEiVcIirdTNUBFvmNnf+v3K3KXRVeCRYnoxRlW7lrGWXaFWJyrlm5u+fRzhov
3GKtpRs01cytJcWp5bWrrKRh3v0yFTbGX1Yx4Y+On77aT+W6aYOY0tiWng7V9FfSdOWZGTCS0zow
fF7Ze1lDlFnBhr6TyyZCy1psr/SctoNTdWvEfl3oFqZTyfRw8pn8FMPWkE7TNY5Zr2n/kO/jgvq9
U1ccez4mYeZx2DCQ2QBLZRnVixABSEe6aJPLfJDBWyC9kV23QkaIgpv+qiEOEhEvvPQNwaxGmwxF
P4fyUYhXXeJW53Z6Q7XalCDJbFkSGO+QfTc9BqhV3FzrnOEiwbfEKel04++E7OeF5rD4Un5pDWio
6cTniyRF+9XLQIN61WfCLha4rQSbFsUpuz01PI2kQ02rVsOKTdbA3E5uIzWr+hlDROaCKGvBgmAD
/CDAJNeHw/QKbHuNxI3Qb9+Yf1N0Fg3ihMSV8xk4ppPavGXj9sFfgP55b0YXdA0l6XRL9UNgHFBc
UK+vQcF1//uCzi6aK8iRWbrowzL00r/UVSdDIONIK44ZhzOp47QWyPy0Sg8IQtJ0i5cgVANgc3S+
/Gn4d886kJPwy7jCTOlUFYFRyBtBx5PMNnRcNj43Bp0zLyzCSK+K559I/gXWo8UWrQdgc6a4Ubee
4lWEzYD7ANFS2HxUeHWO8WfsEKUBNZTaNfVnwHDHWQn94m0k8IM//L82I+SBK4y7n1QYaPzY3FQJ
fQ/223sdujm/KRx+hXSm7rng4pUUr1SQBRGEnSwTAEagM6O4Mx2/tw2R6kiZqcIxnVBAsIYjtFrl
2qOlvUsL6MjhcVB+X/0O3czzuzG2fKkWPCFTfFTvK9K3F977hkIOZQTFvWsmWYQyLWUuyKjzQydu
CuOQI4PjZF/mhIdQ/9J0NLKoS2Sl5J82dkT9TnJaZNS6D+rRaWJCuAgMOo88OyyM5Hv7AAroLtsj
Ym0+DD7kytiu5jk1c8rjm0ddcStw88pBcsG7VgaNbKFnMRCjEQH4S8N8s0cf82MO9Gx7c7OxVYor
HS1WRAYqkRHZvkK4V2zDjwWPxHx6C52d25RV8PS8mPioPKbBlNx6lAlnZcCFw+l0ogernbxzpkB0
kG2IAYH0ZxAz1GekLyEi0R5qakW1Q+l6C3BFRzmGC+6uyYOu5uXb80py6EqlK5FezQwnO1QVcTKo
XzF9ctoq83Nxk4bucNXy72sxBO8t0mueGH5WvLy+LryUHNr5boaPdSI5yYLZq7w+BBD0nuZMW3pU
fuljQgSEZu+XM6jevw4ABmzTkY4ulaOSBhVCxOot8BM+iJcHJz0Y9161YrbsbsP99y81PZMTw1qs
XtIBfEv5G+/AH5iaBMfc6oOLMhVitoPX/qs24jd3GjLYv6GFiL6KwzpSeVCEkG/XPgwoxGZSbNtM
hAI6LHmKJRWOFN35d09k5nBp0CeOCpvb9kH5UIwtVdwrXHIwECRz4H64PEOP4nE52ol6oLa+jpYW
NIUmSwd31qhuijcxt2xZAZ2tZNwfqAbHEs8oRGrzCqAdBWP+r/mhzohOAwijPUsdv+Ku0JegRkhz
F38iRmw/XkNY83c2wOYIcCiiILmRBhtIEzTbo37qNiO+W35N/nZ6zQw7Ni0T5zZ/YOoRbvWTTrQy
++CT5Uekja1JWz5ZRLWzgACw+ycu7FEFN7d0UvDJBGavXdhst0iJKYVePEie3DJFAKTPIamoHRHa
AvfCRI5WPxvt2cZWEBA4BggXUEnevM/diOT468wdcIxHnck9Z1uzpht78DyzTJaiz7Ai1xIEjHnj
45sc/hl9dn81+b5EuY0WBZJP2aYrI6IrXjzwFx3CQWE7xrYY26piTdbwR5wAHT4dpZeK1dNg1zhd
dUGaIVD6ONhvImti2/hW7xR3ENNEa9ec9mzPNWhMauGWv6BRrJ92Eh5T2X5z76P6pnkK9wjQwxyJ
QtTr/I/4zPFF0KcNF8An30mH8P+/w0ePuZZfyyCESnDa2/xFhA+tPCDEbm8s6XSYNZeBKAooWuRr
x8WFJINt96NRLxDyfMgo45GDYdec9iWoiWdMu0o8kKipv/YxrgL7RcTLTh9gMq3iFPPYK17W0hDi
4LmFyNj1Gx8VD2FLvsiNX/3IpgeB7NGBubgudm/jEpXXoGeERpRLZK0XLRc7kEjUnniSuEUeQhDZ
EBdD9ENzIR+ADTy9V2480Dwiw+69BddWkar+zxV8aoYt25RFTJ807YR78E08vCgj6WHETsKhOSe9
oUa3G3x4LmJ05ig6Vib32TkQTzLHwp/4Xd+UNEgnFxcNWBVIBEdV+g9BkOQlp1dLQSUubDxAy+na
bqE/4uyAiUgZLz3NduWJg1QZtrxGEeX2GZ4uB/ysO9D5pLvgABbaSzD1lxuu0VHQnULphVcqLmcn
3ATjMrjNstD/QVQCtY8BZ5GFC7HDfjZjPLM8//w+ZlRlEquIPke6j1pQwj7DM7Zb44MpgeMY6mQx
h6TSNSIUTjLRxcjLpbvGXf2O5OUh2TWAhDQ8LY2MexXVxBvaHqcn5W6MU00w2tQpC154JpwLU2d+
CdfVXpvlCzZ7/A6yE2ngd/7aMhJHd76PPuCjxX/GsV4GRelOdKuQ4RDAVoeA3xDH8QpxPDdIRdai
OLd1lpQC9GduET321A6xvs9Mg9P0aGYHuuSm0u1U9LkrAYGjsUwF7OlfpYhtmMxXpot4De5Arqrg
K4eap6Feww0ACU7BsEIwrHcW1Jh6ZzcQNGL6jlHQHyiDyj5A8Hg7X8EO6qE5vOpVxBz/PRePFE63
H/IdXSLvt70Y7D7bTI/mJyH2lrFSqx5KtamVcqn3MHJ94qrrSLhU6b5cHLiw+BaZ8GeC5E3fHa5Z
lIsAt3aMVpkxiMoc5ko+HYX0JR5bSLJpFRJy6PXFkQBzXXby0n8hi4ZfQ0cq5N88FJpGapWPqHwU
7WQxs2+jASJjm+MR9bgQBzzcXP8QzVRT37i/gZ0ULrVQwAtSLbyosuv2aqCvW1ituCpFJwe6Wyiu
eKE3RmSVAVuly8ni7mWGQJEas9xiGMGsruKPQanKqAN7TqlUbNNgd6FXEo8RbtOAbaSGgmFHJ3KJ
YjEYT+4Ekhzqw0yi3ssHJ5BCzOBOUf493yuCeCO0hIXds84gwMmPImZhpz2C6PN6r7QVvw7H52d0
f5PKd0RuiZPNlqg7Mz5xohjtWcbFfM1MhfmTMvPVi9HaODDMdBVQbrzJNDg0y/jAPDR4Ur9nyeCP
nhgfIRH94lmKA5E7H9OL5M9dwFx/2h/HnJYGT5ItDRQQZHFfOIhll3O8JuGEcq1vdnEsasYFpIGH
1X6B0Afyvv74Fc86ePEsdEMOxDFqi+ChIvD1qvRxXc+UPx4gnnCZaFYruvBCnuW1+au7zwt3SXQA
A3/5Z/oSu80LrdetnXFEVEeavmNZYXBu9shYN7WlXZsDZ/NhgaydrQbTwH0WGpSL88Q1yUxK3Zts
OzW0I/ZrSAzPBHadHwTuweof08H/X3K4bqn+itwVCTH/spPBmDHoLsWdTBMIqxd/LI1Z5vPOUHmM
Dea1prnSuLc0zFA1hA3nbw7ipP5hWTycfFi3fwScARs7xF6IHicLl8kroBWOH4EWBAd1cZPp7dix
kj+5zLlwNxHI8m50iQWm/iWVl6gbfW5iIrJg3z1wd+MuGXRzOQ6CLfpjG0f/nsixg6m4ah5mQAUe
3cZv9Y+Ptgsmr6VsF1gls/OaEi52EWrgMBPx+0IDMGvM+U0N80mvrDjlUCZGucXk3eE9OPHAoYRA
PYU2Eil1E3ShxyBCdA7GxWV55DUo5Lla9xpZnE1YvYMrDoxdfjA90AGPWUJ0+eKYgAKFuWvmzmSb
6intynIHdECjIfEDUYAyn1GUlegJZAyWYIKxLckMWDKZSFtuGsYeIfNTLt7beOZHvD08nrT9xGiV
a25IfR712Upx9Xb2U2f4oRZ5z3iNspw1mbZuiO2W7SbfZxquB0v+wOL79drrLEzVvIJgRgvYD9X1
qu4RNA9bRhz+9wSvDH66sKRfYkDX9IZVPqsfaYpsGcbKZAmCwIROYZLfQt5SgQyDagIxM/2/Ebjk
32b08fwGsQUbnle9Zi8uZk66wEpo0NuzxV1FoIy4HKuKj5DPIUHPQmg1vkJ0OBOzAf9NLWUaMxL6
KucOkCW0XL+gU/KkYpVGtqaqGKhQ2Ekik29D1LffsqDxUfMGJEs+dQAG1HqNHa9NVFT/UhFhvXar
+e7gJFU+URbT9AebGGG8AoBQuNwlUkUR9rhpCMkDKZE3XJylsY6RmcBENj8O46qAQsHbkYQp7AVP
YKzd7BRekdWOn0iE39srZYxQXkrYQO7Q3YnlG0NbHyIS8EUXIalwV99IyskflLoUd/8lZxfNL+a4
l6ZtOYCtPq/o+K03yQ5iuypvOXJPyfpX0qWxsDOJeWJaVsFsTltQHAZKV97KEd1ZttJ6rm4yQAgi
A9mro23dKG4/HSqiSyuimsRf3Q6LaxTbaCNNLJPHLmyDqCdppyTQL1ueoK2GO5WNEkaS/b9BJ7Bl
peao3uBfitdB4LkNdUZhTBkYqQ2ZYJjRrROylO6Kh5gghy2PYOGgglGV87yOWMcJ3IIuucswPuZl
WhISQevgPkfXmCD55TdXK80qN649FXpXanPrBHldPpwnQgCGVSJ5C209jPtnQKAZ0birptzyabWt
CzoZvAoC3nv72fEruhgaORDP6Y+IS7PzWqggApJfEwWaroDfGEaByd8icoKVfIJ2aOXa1eBDK+re
/kR5o3e4YBYiTOwtpOsHHyJfwZtp0AzP5V98G/cjYQv0apbsohhRNfqDtpMDH4IJL09PfPNDdob1
5GNpNmn6yUCV8krHRyb9Cfg0IjWDyJHi70A9eLE2SDpiqn4B9Q3Rve4flcKPOcQTstiX94oAYn+7
xjfnBxGAOSV2oZcOYn5pdKcyBSJsSZeYPiRngVBLoCirhMFgHG3xm4Gl6PR2JOoHV7Vx/9eQPScS
fcNjNaefFd4rVw45L68ifhZ59qeaXyIkzBSeyY4hHwHcu/w1Oi8+DU6rXGQKSMeEN7DnD6pZsTr6
tUEF2QQGro2+IbcIeu4x//rstKDwakErufcODxGa005z+OmGgN+Y9J/sM9GilYk0lvUqmRMPmA9I
CS6Qf8ozcetEqDDzJvfbhqwe8ORFeUNImFfESr/WId9tE7SkEBRDvmlgwXh0WX/O6jjXxoGUOJKT
ot9nqqNuWZbsrpOWlfpbc4nyKBnSrZRXzfBRpmcer/Csx5RNdCZx26/lxPO+L6hFWszXGtfXRV6q
pEthJH5e0o5w8qU0WvI3+DX3GnFgpGBxn/zVjwXR27sckcJzY/4BbhSf0s34Roic1nbxeF2qcPm8
yK99/16l0sEkq5/Ige4wdk7/tEPJES+jiklopbqNzTvR3cv0/lJO43OdQ1vVwma8UxhJY2JtYLb8
DCs0BJSODR86DqrsfR2MyKoQeGnSpb8XPLJDvVtoxvL9V6YrqNS0PzOoZXa37zYRq4ZK2i9hGY/W
EYBjwGAxUtJXSFSQvh4J10b3Xm6l4hfEfAoESgwYoJfpkdrC+vQiTt+8hdn6Sd3ZZWyDUj/gH5hI
TCDYvXaN74UB2Ajmis2yCsbFbEseelt8f2jSceCFSyU273bTOgZ4A2JfG9dqd63Jl9iweBnLb4Ox
7LPIzga4SdnQpem3t24g9OdCGqmBpO3YxQfe+mLkwui8kXOwg7B9k95GAvazDmq0dykVtrPSbcEK
6aek3qfbrFm/siFQJXcAqTC2bcIjjzd2kB+mA9VUfWSgWwct2YpZQcYxpdcnTTvWhV/LPIiy39R+
6GrVGtUzwuqCWbyX/jp2l4ga1y7ctvXPM7+OHPZv5gAHQl9zkohOJC8x1iPkpXor4Ec1VxH9Z0Ps
gS9+v18H2qEr7mO7JyPFuFbj2aguUxKEM6u5LfLgmewyslFWnGF17rW7Ud/TriyEh7DxpM/amYfm
TXYCksnoN1pCtAydsEzeX8w2Bb+Fcu6dYFBD8DZIR8SCL3dxowbXLnv7vYDWmgrLJO455ZQAjJLh
oChMhv6389Flvu/niuZVTHpSGucUXv6auq2WW+2z+EtNImNd5ZYvvvkexeC7RGDKWEriDLuqlDsa
x6S0jUx8wN19ar4qAv7U77G5s4px+WUyuxpbe7XptR958cUdlq9GyN6k2snaid61xiMQ0yp3NZ2b
si09JuNQ6TME9Uj1n1f4PSNNjJQUX28G7JKYnLC6eKyFrHzG6Q1WM9IpdwBDM6A2BsZMfsFnvQcA
U7Yi02jsPzimoUSEFfFThZP+pC7KK2UT8u5xNKWt81ZcrNXK6zENAQIuYXHHCEfajrEuQxQyGJaK
v7j6G5ov4CBIkYl3fiTKnUnTTD/I07CIR1xs69SP6fRB6Q8KSev2ojoB5qVRckzKH5OmmBzl1XDu
3EVHu8fzEYdnDhgAo4ROX27+SMT/dpO5hKP4UYONkyXznj4bPKbtF1srM1op/KIqS/qTQV5H7w2L
Q8sa+OSMhMMIzU/M++ze87SE8XZG3gSsDsuKAC3aJSYUXytt8thYlQtQwRARAHEe3wemYEPbR8wn
7UXVfhcGyF6LbNhk9yZcKzuGQCIK4qYnYRI5zRCCXw2b1zQTsgrBdvDxxH11uyfNjhUYAhZLSmCM
HSlExWLTNIe88ujqg/pk1JBdXLnaTuzRXtVEer58CIPM2Mglmxo02o/SsmAGBDWPVDcTLKRbvbI3
juWuhIdOSe2mp4yRFB4OWY6nOG8Uysa/sttnn0gxESK1wi5cq/A+yTqnVvcJB4sQ5blWAlneE87S
11Z5XyesfTRXI2fYPJPjgt1sLvpZj3DdzRc7VRWBMjvKa6N+6LH7lC/s4nKzNm3ExFWAcLdrD2+E
kwJH/GfffBXD6k0RTbyu7ZkEqo6gay8XhTI9DWpKryWJdkS2OY1PTIboGyHtEFRHoutGIj0VG7IS
lgOhpqOnYdnCn2F0uzo/6f233O3Q1Y5bxNYD6accrYxXyAXchf3DGsyxPJvF4pVADiASiwbqFnAx
UIgfJ6mZ0+I7J8R6duBUs6RaDQMdMW7i9pKTeeB+Ipp5Wy6xk5BUZHUlOnc63bYhDOboTS2dm3Pt
6EyTghE9PXjc1u2Nf3Qjo4/bAYnRUQSyw9dTfakKg66n4K5i9vckhQREP35ea/dNKR92wEhgLv4x
bW4CjZBrkx5V5LRkji5jpDBW/sXDI3pS5DQh7B1Jb9ynJFDwPXiwxg0mxolvYfem2IOgMMTAVpu6
xo73AKcEPvV1BDVnRy7feLKiyLQbvshVLoT9a7nV6Oi8VBV5/PzWhrevn8iXVqQNxYMqYpv1IkD5
nfPH1KDMcKpo/NbS77jYr9PmSzEA+U8mCSbiUcgRvfAQJZtMoXr2IK/4nAgy8Xv0VWT2k6d2DF+/
8YVRuJl1xQVhRGXqasnn0PSQezaAGf0scC/a+yLwGJRHIhWtNF3pmts9kJPIR8A00aexjsIyCJ0P
On7EzFbO3V8YOiXjBK8B8BcY4oScJfQHw3vXvr5tYD8ljyzlMXcibGb6UDl4gDxsi1Sj8bPeJ+zJ
eLXR8NAoRYsC+vgCCexHt6KKTZyCvHGf/WNMPpAsxeotofP2TzD3tKtU+HX712yzEdmmtu24y0Qg
tmk/W47dN0KxdnVT8LsNELXlVpBvfbP5pGdn25w4C/qcqZo0dSywUzCWt7kusKdeq3+83ZjePdaO
ujqiBwz9piBfF/QQegWRfGxN/DqqxqFpjQyixI2NLvVUu2RxRfwP8/XiFToYW5MIs3I6p0wDDuFr
n0KyoUpFT2BL110WfFb9Q6VMU0ZTGvP24+t+rZp8nZhIUrY8g325k6V/OvMmHzXbBzSfueMFqDnO
3cme5rjDuXuEJLWRRpBp1zzM+1vZkP9InxrjbkxEP8l5g/5rTgeS4UmSLzzh582u/VF2o6WdtRcI
kUMkowERD5r8vN7fLq91UtH3g5reFrFYsCqign8inFPxfwL7ecI5fUQ3vbfv25hqBTrb9qKXkJgL
WnkgqYpP/PVaEwJeWcaK1oiRojxaC+v3evHPX4AYS+7rhTAjIkx+W+JH5l3kpU5e/14+m3Wzfsqr
ftWPvJjrlnycdMUZ78/xMvOZNf0zAxJGIgKi8R8TJFFE/lF9HnNg2w6zEO+yo/GIf9NUq/MAsnmp
X0nmgu97GEm60VZPwoasFJLhpLlHLQ/QjnEb0Lui7tRTM7IXrA3MPM4YuZR0kGzC40vsKEV7Q0tK
J5sJ4Um07UWKsdSBG6LkolzqZmWQ//tIw8h+yzvUYf2qUu8yYP736w1TbeI8uRuOEh9uo7lOUUPp
5VmS6E38qNRPzprpfSl1vxU8s91OlOQm5iJQ+02PpSSoSBEL3QW0epKf+KrwcRJMu7hQgkXFIOks
IYiJcqIptyehoLiZ2N7znxHFZ96A9zN4TpQHqfcO7EkSUfrwy2f9SrNL+UMIfxv8chgyMsEj62CM
mVgBIV1VdtTde6O04Axcz6BZJoOFTbUyQjAeZx7Jjo4uZEtOjfw59yemu974ePV2VdM6AXvPcgeR
mf8MHQPzhxl+VtxJku4XAVpzEuA5heUL/ynvSXjCd5kpH1pMmOpOq4jaavbjxPVus0KPgoar5www
TQktWpzFEYHxWibz/G1N+xRAFMLuMBwq6jGBa2BecCyPjlTNSZBSeRS6QE4wXO3bHE+56Yvz4mHp
GI14QtPVcxeOkHU3Sd9Ep6jeae//j4OYQ2TYqyIdlgRvIz3ddL6pb+hkkhkFLRgA6ZDO6VQ2WTLR
/hXRNE4fa/4hkoSAShLdeOZFD3TQKBZ5U1JcLT7KhVhg0V4KXIGks7qGJY/BLCS0hM1C6WgtWtft
ykR4n/0Rpk+xX4pMs0eTYiqeLBziiopZFtKKsabzXrWbsbLyRNvcNEhpY4ogOisFmpz8+jLSjZT6
PTe12wgbzq82+UzRd4Zg56SAoV/N6Ivhu39eS2YJzK7xhklhEtz4MN9BpMsPDheuZo8jWTEXKxl3
3dqgF6fY0H9ESBiKCWGT9LzqSnehogPPaUM4hHowz3ruk1OKBFNq9hR4SvWeeLEwD6QFQflLmYKC
YKEsX6MzvANeCkq8hn+kard2BUDI3coH2JTfJckS2nej07rkv+aYx5XKXitDLABBhRtVpUSU0YJs
4xSGTM8oSkjvBcOamT9eJY3LlpD8qX7+VWnwj87irtBMnS2ff28sDQuALFxR9ND/0/7gNFnwvqqP
mhDeT/2T+XmddPt4gNK4teZ2+h5M7ragJoa4xG2u+4myq54fNUY2hcw7bFStSFk0R6CE++d96VZT
fA21VePDF8dXMzxFJeCn2/Q/HS/nZCLEqN1eQAFCcEfEXZx+UXCHuRlQagRSnkoOJry6quqbP130
j6CnQb5nqS2inG9OnW7nf5Xu6DsBRq8OSDGjbAr3paQwWSPIW2H6RDvN28a/a1l8P98PjeWE1lGm
E/Ht9mBoRw3ojcHo+UAm2eKIQ+NJ9UIXOTkg1QhrV1woqJPwyD4tfaJPT13iK8upIyZ/+tID+rvp
c9sagSh6JDW+ivXQasu7EGIlM4eAXs8elHDGaj/eZNGQrG54ZnnUUKBL33TRN+1XaOze4m4sfnPd
WOawWCxmKkktxDZG7E7rmBPc8IkieDd+a66mDBFidq6Uy3suloDHemFR2o9JMHQrwfCGcU2rbBUS
bYASaY71VbimtWX/XlgNzRURZXTz/Pj6HZ5X3l0z3pDigNzxZ9HeqXI28rXKU6CwmHgcw2O2Ms3t
wMFZzurx5ivM/cW4k6pgtv8jt+YR4o4XuY9p1KEKgjqPtPQiAqDML6W/m/UxGXjROSTKnwW9suV3
LMCNCpx/u/myvPPetPoX9SUCm3FyKE1/2tDAxKfQ0YaifaWgn6N0XMBR6vzX+0OQluNfKEJ7buvn
gdrHsUYnnPvRy45Oo4QWmtqBTAfJl2gEcWIEMYP21yh3nXSFnL5s44LKXDA/oNrJDcqp1d4J05fC
EmyTKVbqYADHTj1IpaMkl/fXIqTM6+ctMO57See/LxoGcWkWDxpQLP+i4fEa4IA32YJY9OptDZ3H
nDLtSiQnLP4GccMLyHnyN1tqo3l/wplseu3Nuc1ad7lr3xOh06CPxnoaSbUqfLTL/3F0XluKI0sU
/SKtJW9esQLhPbxoFVW0LPL+62drnnpu3y4KRCqVEXHOPumBU4RMX0yBdMTXyKFMJp63mw8MNFPa
YpZE6Oa0O6TGDMq3XC08QFAI2wbvlQe2xLw94slPuqrxUTYF4RAYLOE51XDo4EILYWazMJTfrW9e
K46fCgxbDUtwAZMrvxHNCFpcjtodWrm5j0HIt05q/M+lkU16FFHuvV4tJLUhq+lt6nS9mEe5TBSm
bFkosddBrs+Gs0XUu4V2QqCnN77n/EtRzIEndOhlC/hAeUrfmahmHH72qDQE6HxQRg0i3UqqVrt/
M09T8f2xWfRv9ehHGxnlrhueh41PAsIuBieiXAV171MQ4mFaeDzxk3yr0k8XxXUd8cfwxqRacMon
eb6BVQl32Mmwx+GdL0+RssyifQl6wbg2UAmXsWkr1o/SMdLGAYs2LVgyFohK2vhTIV3XSB8bGSox
6Nxk2c/TPpuVOa1JD7VIxaFaucRYukw6F3X6xwMp5S0IdHT0iObOCUeqSc8wKWYhnAD5b6yCfweM
sORcjwsKWou8CdJbiw0pBmw9wP9I8mXfboyWPe87iXzk3/2srJsVaSdEBnb7QGP7Fx5fXFd6wBNg
QggYo65yXyF+S6SrQBZebRvuL91ezpHGgr8g57wTREcyYR8n8Al94K1m5ASmAvyl29UhI8j2tyNq
8YvyNhrgaekA5TRcdYq4IxB1x0Lm3NzY35KLK4DfjYt9l+m7hn9nAQSJE50wJwOleSiSB0HfQf6C
8HD5DI0x1wtyn3rlqlZf4OgUImm8GFLjbqKcUhvaSFLBPItmvD9cpVq+JyJ+UEgqg7Ex2ayYiNB4
yOe662jN01RWnQBFXs5PoV/d4+KVZsErTDfjM72j5PJHFLyJvBVHmSUYZOURytemBdbYv55v0jXd
30JCkNoo6cVVgZ+LnNg8dBQIiS2I8RqK/jhSjx1F9pdYcz1RTqoboh5UK2T0pvQU6uikBb8DYJev
9QzSYVbz775oJjKzu9f4pbnNFXa9GguTAR8mqg9ylM5ydS8b/pF0cGk8e/QoFcxnV7sE8Zj7psT5
xGg0Myw+x4dYk3nZV2uv3/Ttnx+zT4rmJTCLfwL6USus7kHc7USMdgAQom5wRNfFsqFfbaFSHd/q
6IdnuD4/UmIeU/EdyzEhjphavsImJbXYgpTS9/mn5l3T/mhVZN3uHGOxGGuMUZB2kj7qKswGvunB
pMquTXGTD9+Ld45ldU+GZ0ejSV+ngTZLXHMlYeBi7WJV4fsiZQFFECcVQW4YgbvrqPvDY4skXRYA
34flIUq+h/HK6Gp+EklTFdk86uaf69OkGiI/4x2wlbJj9L+kjXyShua3680VnCBmfvfj79kNL2rE
/JsilcK9T4p57rGbExslKOfvCPPqGRWT4e7+g8qVCbiMaRiIKPq4/HG110qYOUX683XlaWHONSk9
4WMXUbjVsYUxCrQGL58rBYZs9vCCAbtEE1zNN16451hrCNrKxktqNPFMywi3YCrbucrB8Kmx772G
zo6S1wPehgOdBiNFG6l1ng16QEl5ehJ4ypuplZ+0YqTK+x2oPg1aa1nUrOUWsXb3V5EMGHR/9btH
TM3HKXEfauD2/0rNoFdBxGdCRgtvl40qE8aYWPA4lO+KPVCBqiDvVZF2rUiyLA4MYDhiz0TJKwBC
TnWEtx3nrn78hDQKSyei3+3h1Rfpj3jn3iLkh5QmgOV87qF1p+4p49/rLjYyOnyJhxwUgokk3ZJo
nnTHOPux9GYDOIoVOOEFRMRvD5mfL2SODc2/kYhLhZz3kHHMYxngM2JeDwzaoyXw4FTYm/X/LxsN
s577H/YkzYhnz0qAu5ukP/ydgGHDZcnlUAh4hVDs57L/HINzCz6/mzNNBNOr1dAbrAX/j58hqcQy
wguMKb/EXyIhHep9KGPf3uch3EHxbZpMsz1YaTBq9Zf/Ell/DR9PSk58Ah+mh6WcxeafXu/Gb7pl
TJqEdA/Ll4E2lnAzj0ANRd1plkjEiDY/dtzHlQi7XEDiW4+ayKOefQ998w9eru/hUBN7QkoQJjHx
zyl95QQnS0kKDW5SvvOIgdG4JAR117XmMkMs6sVzYVbJizjkYKDYIn6h8dOG3jmlOS8g9EWzbB5Z
ySovUkSIefCmkGJNztOs4ivn+jYQU1SYLqrFDj8u+iLtpmV380qAY7Orq1zz4Tfqf2XlJ06BZ808
Ws+V4M9GkglXOwGxGhZXr/+LIxpeY85xxcct5blmoQwInY43ysqsdNZEd6kRrIbftz7UiyLbFJ/s
k9YJyuILFpAMLolJ3TN09Ma99eCFazqpQA94f66UcL4h1ZDPzEdFUhVls0Sm5BLk8ZdlFu6k/s1Q
LCalR9b2anTBo56lET/9UZG5KPwnSG7WD0smacf+MYz2RfbRNUyX1LH8FoF91gqX/GyfwIcxg1nB
VSpozWBo9IhBpR3prXXAfWF3Mrn53BF/EfVLKcxmA7tBF/3WVKBArLQW4tUHa34q0xXuJgaC7bLE
3QtLW2lF6rRp/H17BpP7DL0cnhTMOLGQw/8VbTfNlmb/i7e/iG6RJyBUTQ9j+9/gK8j8T4WuT0tP
MEJKFjAInJsIx1CkVd3FQBQ0buArGI6IOqjziZJm2UgZoXJDt4FEM84S8ZIbLROtO7+1dYL/ydS9
ulLCm8unrvlYkUEmQzw1WYngbiQc2NC6CWWOKBsZOTgSV6XoLkV00Gj6vm8ZEC0RLyVijoYY70nT
2on4SBkAUAok/JQSaXM352nDwMyFguyTHnsW20+lH7SsnKcl1CbuRhX72guUSkugZhw5jsTrlgUd
mHbe8FjxztlLN4/jHmHVZIbUKpueNbMj0lsjRyCiwvdWob8uESKYwYKV7ELAUOjdsXgBualtSzQd
88q6ADPPpARAVRNhyiKdrdPuUaI7XM/k+zY6QHnaXedK0Yw3+D0RvsobKHGoD990JQExp9kemfTD
eLluIof5ceiYymozoONiSuLjkgBhBEhh+Of2v7r79HgvpQ/jmeHDIf4MoArPSmtD5Ri3PTqhZC8h
K9JaIG0yTfAVlIgk8NZx+cpZKT73ecZH+24LksOAHxYNmyrm54bxUojPnZlHS1fWmmehetArh7pi
Sn53ly9zbIR8e2p5rsBwCcpW8j8G7LsY4YBHXGnyqNqt0j5heFVErNYVszP+lLlq4mgJSlIgzVe1
HmxsvusbXaYR5DsALslwu7T6Qu9IFS+Hq2n4y5KfUEzSi0f6Ud99JK4Kdbvif3qSlJuDX1zHms4x
mK2CHuIA5eNSQ/eYbMkCE4OFxtIU0IWHFf7qqRFE6DrnOrrQ4ireFd9aSdpOA1DDxQjzH6lfJxI6
7zlZVsB1U+fGK3UMDi1aEZiwedw5x5KmfAGudGSQRdhjjhlLpQRTkdJOcPlmo5AOY4VlCVVNEuDo
L+pliRIlzLFEQxIgBR5uTpBMlPIFYTjtobdAzr+qBTpg9SfCl9ARAlhTJubo3vn+4E1Pe6VaC0FB
wAuKoO7j8l5C/Z4jODJpI6Bf9PQVrK/+GKSPQL0G7rPobCE9sb2bcE3kRanjgwsWplnMDFQSAqtB
zOngOfS3uangYxm8fB88B/bjqnwp7EDimNEedZ8WWkSW0AxoPQpLxJHjd8X4T6bP2s9SY+wPIS9G
aP43SI8qGc4FzuWUzrjKBw+wVrYITPsNQe/JtiT9HV4BmdZpoM7d1G4LxEmJNGm+xlRGb5YSozGw
GwN05D7dFh8PDo+FpANYe+HbYHminZjjNiYWmSqFaqJES0lIHhLcAdM2174VLpiwem9jpsQbuCBa
WRyYDlKWzWhlkt4EVE6/Oo/V4BMRdCJ3SKp9PEHhwqV050ZDuioKz8JfQ6GW6v1XQ/UFdKm/iVzI
jjilhMvFOW0pckPBVWnBWFkoFBiqTRndt++Rmst1ihnlShyh0nq4imQbZAAkopHTTIfJU0hfBIPS
cvchOWe7QABdfMD2YG7iS0q+0h4FfIccNmz6WSHDZaHJKn0pRG2IFEaxBOk4jdkWpJOKEUcnfacA
U8OwUatezYcnMehCHYUi22b3xHbV8CRsaRh+YRQForGN0GUW0cLyPAT1nKbQ/NGhiUMA447+Fgzm
+AvWe+kpjowxIkisScs0uYrUg8FzF1R/eYdaiJxcdFqmaIxAB42kuGov58XcY7xfZd2+YWTiaYh0
JWZiOVanncJdCa4msgBw40hJkYMI+YCWoj+67kBee8MMgaG32aDyp5xc1zjLjK9K6zxbdwk2KAQm
WU9TDbZAxRTR/p5N/jS4Ppl+b0ET0hhReuaTrPDgS9+Ke/QLnZtHno4+oFPLX8ECy1JI+FKgnNKp
QAHPtxVU98LafNMHPHG90FE8hs7AV0AnZB59jZlRXE2WdWv0q0IUF56Y2jjitPgm9GtYSzqRjaMH
MYlvJd6WUHDXAUlRGm+q8VcBYZDdNSDmJOO7Zlv7Loz+EjI6xxejRluTTmSlwNHioih8TAHuxMiO
1i0YLHCcR8WoO7JJghEanWc25zwr2Gq0xcdvNWDsqBA+xmsLnW4rVEoIPvHEDdrMKsq54DNhz064
wYKaj6ARi2FOunyDiB1P4vAJ50MMCZJDI2nNN6pTVNPhRK3ubk4FQEZ6hIuzY3CTyY9I3HTX0Ggn
brQ3ud7YJJH8j3TTDhi0uArnAhQahUfK4P8LoicPIJjxf0J2KsJPPbQOy5+r1gP9Mwkaf8n46BlG
lvSP0cxY8U0igQ+lQ++h/U6OBvQ7rod2FmhqtYeQ4UEltrPye4FwxLXg1Tx+VFav+EgFWKMFgEZR
uLhssM22Fy5KjUwoPljAkMjebXe5ueY6IMtv5IdvHoCW800E/iYYGN0LHOBodIff35SFoXRz0cOd
XPxggZCjZ+ujP8YlbDJGQz2bfJGdwhPQh3+peOsS+nzFOlYecfOSrZcHY8Y89NnD6wbMIQed18dM
nIIrABHk+3cjOOcoCOMe1cqXhi1zJUJrQIHUmI817dJWx3C4fsVz6F++Fgpo7xamd0+3S8yK1Z+Z
PYzRLkygVcQMVhLoHIgfcj50eNnVXy1+NKS3rvBW1bdIx4n+R1UsW+PjZiZV1FULHlLLifeem3+m
djPzfUtjuyj/qvJPbB6y8RfAkxyuWXtS4ds3G3rOSNZk2ZiJ0LmSFOlHf/XMU14dM4bh8gwgNqKV
DM9LeaQEnOQCGYt7nHr5mIR46fprSVU43MrwlAkZ5/Sfb7lFlKlUv2gQcxcK2MFo6cFcJO8iGye5
bSexiQ+5e6ekYcgaU2L1rZfLKwpvA+1RTpaahT8hx9VSEwkBu5f9JTu1/lJK/31Tf+9pN8swJ4eM
xntVIz7ycI3NOV3OZRlTxiSF+9vSqsv2gr+VIzQS+cXKDqPgqhsdZAWfOfGXjD6RM8nRNUcICbep
vXJYd5GzWRJfxSYcffRYtOjUVNpCb8n0fgZ0qatwVSF97GUgIwUnLZ6gPMb7c0a+Yu9e88r2mRUW
2zJP16oLEkkXiY5gczBthKoMMhBbSfSGd1gW7zFYlepUyWtV+fC/G4+UG9SANUeK5l8Fe6Joyc2s
1hpBTG2FOTT9+2JwGdZle2/DV0iHXSrfWfZX6NHC9cVlnWkkpp14rZxUzuHeGE7rYVu8G3TaRRz8
aJEQXCFFxzTo7gvgifQXJXqDEUshojuYoYUKsQUo5UllVpdKcx0/SZbdYuk5jAMWZL1fiY0oPKMc
/oYvbwX6r82n9Io9YVGUG2oN/8u0vYDZCTbeXWfSBUExTa5JVZ1Sz2Vt/5PJoxm4SMdCe6SGrYio
VtiKpCOWMci98T9RA1ykObJ8S7ktiy/i+nlHk1ZeI+PDzBmyTyA1/RJWGMpLaojesIOGBq2D1LqH
fWiaPzUcSoWuqVhg3zGBjl8VC9MLs91c+YdKlHPdFDdFzg8wOeRLQrJpFitDo+HkjRkZd4rEuPiV
hpfv7uJW4SlIlZUd8Od7AaNxlWcVGY76ZPPsApnHKYQ78CMh7+9bPkzmi6YnYlXkyNAtSuNdFy2Z
s9fQj/YDybh+tA6hyQgBAtOU+eLGSp3UsmtuLd415Sg37blw57LpOVa/CuhEGZd0Ciwk6egwEykm
I0BWiH7/kShbREIHGaJnHclaU5JhaXc6aozK1Pg1YbA2iD73zQkhJB4J1PVVMiPeB20P248L6sqd
rF2fFCASLlgSN6umjzPXH/Jj+Ie6TnyEoFP6OUZX6Jp4IAlJgaIj4omY9CjicJiLMwn9G0fX5GwI
86Zc+LDGb9PvL06jQpvBc4zcZ7So3xzfDIZhzYKGBLV8ns9xsVfdFOTgIpt6syntHF1bCtGtru6a
fmhpNLTbPr5whOeUS5XZU/MP2VWl2JDojg0zi8adCpojx9mXdccI0hoE6ZHhJ0c1ow7qWvomdpna
VUjqKKfZZq4JtmERaCB0BKvgVZoqSJM5v1ET5UvkK8iWaND00VGgpZ2uBHo6sf83C9Ej83SKXHTO
16R5GgDNkT/5T6gYGsV4qeJNT+3y3eETErUt787AhgTbeT02ryi8iKbvacrQdPFoqwb0/2QWWoQd
pRackr5/l10l/6/lkEpwjxruRfoKdpwjeQzRz13cZFVQP3HKpJ4y225D/vAk5OkMqFzjRNmvARQq
kNo481btMUSinYIrCR0kH2H7lGkbtXez/fRMg3Agg2fEaE6hbeC/GqF+qI5/6nTF1cb4DSgNOsdW
oRbTS2k2lD/Y8nJmZr5CZRSvtGBrQe0ZeLwD6S+WfJW1R1rNgkblVCIOJRUnkvrs0BoVx95/azkP
k2iz04pFfgEsaXBkLsR6BE3wK1L4SN7la8ChTRaYUiSMQcpC5pCWugvJonjGfzIEazd5YIHHatmO
WAaTQTPXo79YwYcGLbMHWDUA0NwN7HG026FkE9M4BknKbx9ZHHWPzXRac3/9ajb8qQgm6y5ZpKgp
sG1ySmIewByhNjFUCCvOcnWJVfGMaLFLpqWxUM6QyREPsKNhllt4ZKYuw0u/VpdhOXeq4NXKKw+p
Y71g0blM/6jFSfrDWUlENJ0FLVxaF8oFK+gXIO/porersZOIBjOM5gUNKRX/hn4awoNJBy/Baiu6
IGNZzlknLkr0N3d3OKXNYTzFx/Tr/GMyliGx1ZMFucu9jcDS1QfsqRF4kWCmf+kxdZfGnIvIHpuY
1L9wYUSoIfaM6iDB9msyfzgmj6Mdjr1dN1VHEgXHXsIbgOuMutG10K2yePflmGwScj8ejUutJsp+
ZmYJQputCgQXBrhYcMbXRt5iXWBKn0qazhsAZUFFJbAzZ1SUgyOXRxfhCFMigK6uvgoxW+SkMXZX
ma0YfEpssQ+j9ScEBbQ4BeE/C1UkrSIahiiBajowb6zoSM8rYS4WxwZ1Hg8G4wG7kj2dGWOATCQn
Wxbb/jJy97HybHsi/DAr8yAlMxzBBtfZJybXPSgJx7liMrGMRXnF1noPYL0JoFhmQ7RVy6fbsSsC
6jUXOtRKxsH4BFLcMxvgcyULArbwNOIokmJAxL+JND923Gq68W+IBU5VwCzkWNPSC221WnOK8H9y
9fdbb3PzViIsusMDdBcilfmDmzmxaR430MYbxXajHdVhqAcUSqiWdsVb85/ldsXVQWAItTmh4zoB
iRhlU6s9mHThd5kzyLaOkqxb8gFxAdWNLf9BWGGbgJOMIm6OYZLxkTZb0fb2KFLYX6YwhuHLP/Pi
LKxFPNAOl5lWFMFIZ1G/wD5JmMpydNB+SONYMmlmT0D/t+zqFfWpdC12RbLkCMQRGHckjf3NaH8R
ibQP7Ti4Q1Hu4VeYGObw5ZHc5p1rhkHBSlohKKbOvtLnltR1i0Ew3YMtZUtaI6D3m5NEv1ScwTEy
rSWMAZV+q7xoraOrkchD80ewGemrcEyI2KuN/eDBR+kdd0zSnfEY8rxDp4+LCeW2Aql8FN2gUqon
m52n//rmtP7V6djvzWYMoQlHdTFYERT72rDiSEl6D+UVaroD/3JdQgfkNsLXiAXIZvsFb6ufGOOx
i7CPgyPV/D+eGf6LBx1RI/BoszUd5rBfAz+mNdp5K3SRPOC5kWkhn1N9BQ8Pnm5XjShm8QLDXUf2
skY7yEpa6MaR0w6GaC1G4u/g6jbpBfSYCC8MdJa+cEJFhEYUlVcZbxPlrkp0Y2aluo8xp8fHjp6g
3qEn4CFAE72ekWCQZrZ1QN8WEtZp02qk0o7o3lTVywNpItz6bNVe2k1G4tW5x77FXMd1fMxrM1mC
kDmnKTuosGUn5ptJ0ewbApwl4wsGGl3dgwyYBsQLvW0GCFSu2aLU9uixtWWXnRqcBBDUwTIe+HA9
WsYlvfTvnvKRg2jPGHxdEUo3K250uIppcJPpJm3JKxBW2Ct5eLNJUx0RzxeOkuzkKP0k8lGapodk
LTEt/04ZzOEQnEr75JG0XDtymXgvgAB2sAOZAf1A7URfAYY+164KggUHxTKCIX2AQjsBc8v8hd6H
Lp+wQUjI7NDLU3cV6LQZl6+hqNL1CQ3ud4cjFIAWTjHQFvlirIOxQh0n/TX44/EQ5IuAYMtg2UNa
CPeGYCO1cfNl86F3VWSMlF4+4VhoWwbK5DM6qh3tl/F4ZJfVbtjqzdLjgVzNFHlniniNCFGef+Nj
64S+/ddadBVZqdTt9e6brU1tWWKSijpAe5Non9MbKdtDzj5esaXRB47I44G2ik5UEToyWfckd8Tt
PgaGKIB5RE7D1p6Yc69yamYF+2YbuMf2r4e2/pMx8Vtsmn/oZNhcsZXHdvE6CivekCUcBXAdDbnN
YyYfM5sa7vZMm6qO5TLmQyfO6RvqcksEA6FeKOLgik/rd7MdcPSStKOtpD944KicYBO2Mx09/BJq
OQxwBBYLlEbJUqHZQFzk2mRUYCEYxEpD73GmzxXcTFSXNuMZd85RdDy1OsfaFp7DlqiEkghYH4LW
QID72OMfyU/VsIYzwREvdtJNiQkL7Gk0g617YUi+QN7EGGfaPaMfjcd7thoFhZz9tvC2yazRX8Wq
RAO5FE+l06mYOLrv/Af3mRIxeysdB7PnwvhLCEPCRIsew4KUtlTJjB7ICTAOMMmHxra0O27yMW4K
HcUW1R1yqHQO2UBbNRjnmzmbSpFzDEQhw70FfUD+ZQI86bmhp/6P+YhJ2hjTCUh0YaYDFoWzAWR7
0maRzMyueoiWPndkiGQ1oU10TsyeS8Z8WVl6M9juxZFLzL/hWdtBTI/WMPFHHw129EP7HhGjUFl5
kQjAv/2njb1E6ATUXVfMLR0rJpmTfjfnPXX/mu/MmwKE8YCNqxBIaB9FzthbGMg/J9F31i+YCINV
aK4SUx14xmivOY/SBrYkGPjc4EMOIm5igzdEExCFrMl15Z/HdjgoI0hDSUsfzqcPTi6W+qiwOhqr
kjY8FiacIfGRjEKY43SBRDoI1j8IeFZkawhmR5Apa73etYAwyv5t1NvrEL/HCxuETxq10dJ6xlek
qzzxwkOfn8kB1g5kPoiYatiW86tFKqcRgJ9f4NwZ4S5yuJH00YxofYJFt6+hMCwQsdTSj6zCjnyS
RMujQpxSYYguPeqpqK8r8j39F+6XXD5BkOeB5+MO3qgbTbSj8Zhj7SSmflMVvzvj7UkLfU5coH7c
tRZIUGPFwVcDknQyMdzAylkg6aRnZT2zLVXjG9FEr2DO8Q8IFqHduPO4WqHNQTEFh1QPVlqxVqRz
5/+22ZwEglLkZLTwXyhm5O+2OnL0MZ0ixE5/Z+5au0QFYICFUKL9q7JP3y8A5qUByna7cmc5EduO
NVwDcgnGKLVr/w6IiPpyL+A3LY4F98+2maW20CCiJbkhnOcG+gAIRAf5AVGX4Qd7KY5VFr5xIK+A
+aFIrjnPlWxDGYDKRNBn7JxIXxjmIQz81z2IdOA5toNrcsbqOilWCHwkeg9UI3YqEk3qaPJflOK5
YsOIv6e+p786I4KZMhFVehodvfrwBSPIObQXHL4cBiAJj0M3W/N8I82qUs5sptH3UfVLxVsTPsUo
bjDrB9PomiBM2vMlMHfKHWBaEli2suAxS4+VCVLfAfFa4poaFQYdR3IBeBFJRuMosOL5wJwviX5T
4+Vh3wq+RyrKnBkTG5IaPn0uKOnBbON4p8hFIa/CWwRn9S4Na9bmKmJLZcOkJhMfkvgIAobu8GwM
7IlE5RQDGAntHvs2x3hqTPTrUsBgHEWE2+ClBWN795T9WGzyHZXcCurKO4/z4QKhLNlMBaUmFykL
b1LohN7H5RVowNWYMDh2ilj9tOLVIOQBzTYWI+igMHz5zPpiMlxIc4iJZy3OMeNBn4Cf7o+4IGFW
MApV7UCAjI/jhxoNRUMLM1JdVcRikHYgrCSVH2L3Ip7YU38k/HJf4/VlPtCCZ6DyV4t7R2iVTIkU
SDoehYkg7sEzU8kheGfYHdW7dMy/wTgd7mr5yr5FPgUBYascLXvtjGP+tPn00jXnv76EplbUyJAu
UarPmvC34KnY8SwUVsycJbezReuiZHSlqQO1nVS9uHM5LUXkM3XBp4f7Ovbma/Qj1lxGl/abVkvz
DBtHP5Vn7Qkhem3awYW5JGJLonVxq80lKlEA8gwQpskv6nmF1pK2KH5Zacqcb5bmSwOEgYMSo4ul
DDWsBhgCMl9H9cEK4fDjUwD9EATkY6zmWA3n9Yd1rm5oHPP9wozCo9AeBds6p8Rao+uY9j/DA+eH
j3WTIQJpUtXC2HMuunWHM/54lu+qe0T+XlzDA8fEx8NQ3bkEHWULd47UUHeJGEA0sCptzT2NCiA2
NTrv4SFh+q7SQqDPVHLamtfc0E+wYqv8j6dns/tW402k+LeBjkozZzzf6Ij40DGvx8LVsZJTZ24w
oDIZ574cn0sChD7r2XiURpxQp2Y/k8aQeCzC4f9yHhZuTZQxQ0E2kxOi1Be/n7OwaaytQ790jxDf
23l7svZa9RRs37SHs3RAmEfgA06tcH21bg1u8XWIb8JhU1Kzgiuy8x1SGty5tdylT5a8ZiyZzzMz
zMbnJSTVlX5R1Vk21+EDtKt41L0VwRL1PZyR5S28KkgGRQIQ82iBq3rPro2Y3bwbl3IfCqR0Gkhi
/nfWwcTi/MDDS5+TtUFE9s67qypp5DbKr+ZFHQx5TkgnMy+1kVGV5ZnpzBQc4BUMVnsmF7CZG+U+
f3fZKydwW7HpFhjEt3TLRnZ0sKLqj0UByaLFt7rEO5LeOZTvXMjz7KFT8R9kd6YJFjvLhc/IHGWW
rAzHB2Y0L2/aRDmPu9YYwkBfL79bHKpouY3yIeJh2uGXqSA6pHJPJgmDGWkusSDcbO5rs2545Bk4
90mdI3qfsbdB857iPzrUKwodRLbzlLnnDLpRkqIpnFJG4valhqfRzs94pFMup5kd381DtEtPEu2i
E/ZnW/noDw7LJ3nnX2Fdz/1rvIE0ecWAZRzoZEGIbKAdQHuWlsPykI1BcTMYur8Ddl8ca/cgWEOn
b41lfMOnsKXh871nFKbgdJuf6kTlzKNiqVmbJLoz2rDWocPJKTHmzSw4MRkNs0lg85aMS00H64Au
N1kNs+8a70K2VpMpzdID3jvc6PHjRvuweMjgoCYRi8Dby9+Vz56HrMPjuJ22ODUnPXRL9jm6WsDP
7RJ45T5Ffp1yTnAIXQJU33P+W5YXMMLMdI21PR67lG5K8oN7VoaJ+hSoh6bGFegToutw1m1Hvi7s
H4gtjCPkzqE56s7FF/f9UNqt/ExW7kehX9GshGBJjw7C0tTlHpwSUuoTPYfAQjsoF6/iOBKNnm/x
lcIRrRfg17b9R4OCOKffR370YFNXzzyn3H7o/yPjrYC/X2TQxXsajvXUwWDGMTlVtwh7O5pzz/iB
kwg8IvgvjBhbjUn8E+8vp4zapgIkRgzR2agoDeILWUcUjZSAAcmvXXizkF6ki5be09dchg4CGmMh
v2JobJOCE8Kmy7c6fXp24ihE3DMT04MEykx3GPOonPgnLcmkWOi8ddMcvBHzzihi0+5iTjaEotEI
YeP/E4kMo0Y/q5LdJ7NaWUvGb3srb/qaCacE7iXkvvGagJHszDffhbDI02yRySUj3FcTYroDR6JS
DWixN5UK6DjSJ4Fsy4AZzxEMwZeHsHFtKvugOkjVVhDhg0s/ujjP+f0lyjZ6/2K+jKwLZg9kFdYM
ZVGORCddyCeLJUsZGNHOl2hUN+0Ffbzg/6kt5YKGVs9tFxU6Gbflbq6ZgPloVPxwTpQLyrXeScnX
o5mHnfslsGlnSFjS2kQTo9R7zUKwvosmRCBTOciILaki9OHdewhE2ovh5tNAcChqI7TVLibVnF7b
tK52NdVxguirInmNTRkxbXp3pR/Uq15AXPmTVB766In3iUZRIb1t48ATszirqIo1pSGcehRgwyan
pz3uIilSWpW0VfZ4Q93F1GfoSykq83eG6E8acwdbP6Pz/tHjR0XzNIdAWDqV9y+gDwJyXRgVlMCT
Ooq1AuYNaTixAd1P2/9/9yCNo7fEGS1GxZNBx0jUaFf3oGBFYGc9/EmO28FWHT4de72A3dp90FXU
jH75rR8gfLIWVrN7LmvK7O5cUtYUzY+C+fGLRYLSUqaNRyO4WNBBYo6VWXehugVYe98WYpxugogl
99fCvbLpx9yF3YDCxlvX2+7OmFdjDn4OF43TfsqlgbnxDd/Cye75Vf+UH2FXOeE9c+eFbR7S43fN
1g5y6xM5X7tx5IN41l7GyzoS77LVGfJO3Q1919hRZyBFzvpUP3TrytFJNVAx9h0bJ3aUIz1RawtA
87ddqW/vzIXg4pMjMUOkEV+ro//jwfccZUDZtmu2/FU3ofeJqYEDvCaskAoFc23slLcOjQhZvEvJ
2Z3io7X2HlZ2Yt6JBSXYeK+DauAcjKF5Uc1m6j829z+kM5T3QH8pv8CtzMFKZWOqLnk4Cy9ejOgK
f5hKN9HW/vh2lOZcvxHawOGTF0K6U3GdXHPHe1cE/M6OhH5lI1ESxnQ5jyc/BJ0Cir7KMsKQuUj0
qbhgiAA5B605sgZaGF+mDhoER1Rm2bJD29Li1m8x9MqLpprRo6mnCqwm0FZ/yGa0abVnO8x7eq5M
+jehMDqavXf9dcSjeeKCZNt/sgPYgkzh2l/S1YmXDqqiByf/0qd9MuUWGq6A2Zmq12dG5AYnun4U
3tFUgnpJnYoeLbrUlNoMQpahcE44X3EF7zwowfrBBwiSAy0gbJJtj3b8twiBM5JSPV7q+Mgmqc0T
nS7nmqa9FTvc9NkvpmqDvD0fQzuqjyEk7h5frAfdDM4zI9IFvy/gnXR29Eb/Sy8H0SiKS3+6d9Rl
n5HJwE2LEsFH474dPThrcTamlAxzOtt5umLC1muMAabYOY0MB3ovTjlC0OWvjiwYOl3S80sfRJtK
Ky8Y04G5n23M/ZAM5BflMhMdPDIKZ/l4XgjLUltz0C+k0RBdGRve6rc59CN/Dewy9YaPDj/w9yFN
UuYXzdZKR92qYuCT+Y+kM2tuFMuC8C8iQmwCXiV27Yslyy+EVLJZJUDs/Pr56InuqemudtkILvee
k5kns1rRaTQIomKQxJbTxusdbhwuQIxUYBxEdhRqLgI/9YV2k4yVyqBiaknIMgcv8nN2lJVgk4eE
xjF1AwfE5gNhIyL8neYQOaUUJo7q9pCCa/RcinKcpp6pVG9huw8Q0qI2A//S8QiX7nV6MUiTm//U
vwFa08bSj3HINCqqlvsbsozyACyZWeBcBcq0O8UhQi2kd8CypLEQqjL/BAY8xlv97SmKF7FFNmQG
qozuWGTeovKiSgcieik/UfKPXGDyYFpOr29wXKiymepQaEzBQFS4mJzCvqWJO2LggbHASILbeOT2
VpRfQvgb43VY9GegQwIzP/R9tD0izREK4/Gfoe5LjHsUL41vGSaEGepWnV1a10TrnVzQplEX5tWJ
k3zszjCeSfmFxB+CUaGGofcssJoLLopMj1LzlE7TpszJFaV7Fg/QOJ9j3l3klqHa9k/gu8dXAdpU
5p/mnIwdPCqnnGPIWBRz0NodEuQIqV414lJMptfGoDYfW9KmiA56qqQJaQCh+2n6IUfGS0cDKUh9
3Rm3SVvquhqI1hZ+nMBt0swkDiAU4wLoeWFdsvl+3uFX/ZvlxwSgEOXwHJl2rRLv2i/JhUyWrPEr
iLlmoo2GRJxsygnSmVcj3DH2PAhUpaa1ZjRToafEU31MmiX95XCF18slY4lIWYKHA3qhB2+4RIT7
79d8LaizKdcP9e57QyA5IV6TjPaFlLij7wSPbQVsbvoleJ/GcsAlHV0UQmS06qOOkIL/FfTWDZ0e
00Tv6aJizUzmYNFvdGMQ0CgMTbjlCAP3MesOMUOeBDiMxX2kbJDRgQv8f8YBriDkCwi5JamyYMd4
cdU58nvuujLXeKKMcBKn/ga3xUQa82+d929y5sSpCvO+yuVtSIpl2eJNvCRWM3chCSYWpDuEKGxf
F0SVIzGZqN4FWE7uVToS5oZkxEDMR85hVB5DAzWgI10x5SfegZr0099UjPb7zcRPK4+J2P6P4pdh
7mgWgItkjvbZHMtfS3m0052AOU/PMU77ijh4Y/QbaP7nl3rhne7noFI3LX6+y9D8UDbgXi+gygUP
xKll0h8Gr0M+XgpYMhlieSwrsCv8nGXsdrlshVempFQqOD0Ln3XFSIGBbrjpJFCrqy5Ag8HD9Yc2
26ffWk3W9TOFKOpcEGatO4ggQ+QuNjzvaAgnI31omPkmU7fNC7g6NmPsdlAMakbsKTpAU+Mb5MyW
Z3g0gnc84HtjQyr1G0Np8O5KcrMvSDnK5ebKBEqleMr8h4YMa5Zhbul4VEB6vRyiUulr8U0ad/EZ
3yYN2+58/7owjYhFxMB821ZLaA6PWKYpU4XAnPFa/cp+eK3KyBZcRfYles0tsKnOpJeB/QXS4JVW
fDWzY98fAJzw7358JmUtax/fYP1zTSm7UkQGaLNFIgE+X7DXROr8ItALxaPOf0WxYKTPDtaijxNH
0Ncohq4D73aM4LYnc4T4tFbdRpE7xQvSKsx4gdhVKhwxCzC6YQG+ROMgYjKZMVUQUeNmDg5fV52H
JYIW83Oj4hih25Xw4ZSQ+DJnHxOiIfTnwbBxatX3MXrjfLgY2KV9pjF8ud2FJGMj+NHfxJIjswuv
+PTT78BoMRIJ6dgTA02onP3q7ZHcEmN+bYbLRKRMkFWErcHHmmTS2sT1B3HivqlOYfgiAizrnm0J
A7KUnbpOKd/RrCptxARJjAIb204YFgPLJMROuPavOL/1+SGcXLiZ0pxH54Hig0HQsuotDotq+CcU
PyE8qox3ERvid0kPjqKdAGUoqdiGsps21xdINcyfr7NqSQoc1yla4I9FHiO+vtULNbzTgXp09bXP
noboCsJ2SAUrjNZpda0mdrS7J5EjKEeICq6wIywEbyDkk5A0bYLNyI7JCoNiCJwEorrwmLqttn2G
Emv3EqYwXfLr0XhssSUcSPs6aGh9JpMFF1m78Ae4yWmL8iWBMY+PQXNE4y/Hln4Ia5xr7Wxg17Pj
+wWfgSbBxB9omPkraDZl07/XCXmrby9Jt+l8Q6mBIxWFfO4axPtE1mSZQL5h68pwm5qlJjTz8NaM
9L2E1VuGukXMw8KCwEPXL6YW/QcfqVPYqY6AYcxekkALvYqnEReRsxNSpVS+gXERXn4ljuG2lG3q
8Tvhq1NgRyyVeMM+t7fkVQCynPwdgbOY/B2nEfDEk6WLjpWOvAGnjjkPylPVXur4H3Ows+LE+5i1
zK/Qabn40ky0BLN6PaEwTv1GJ7/SpjlIuPSW6EhZOPCsAdiE5jAfzPlWmQypcPk5dyzqdQ2hqTgg
coYneOpNWL/GI7UjRQBj8tWbw1uzkvQx7vnjo4zoMjVLt6QYV39YRZmDp9jMBQSqVqpyikYH/+tc
/Ac42nAAUg0FW7J7MCBi1IfUK4z/l+IJ8INSBQz2wU9vGcgXmXszmTeMCy8Sv9k7w/TMhkyyLCWY
To4DbuRnjjcOxDpfjy0S4aXhgVJ+8dKNFmFHqF7axWe0CG8YGJFRujUmhNjjf45YQhHOILCKGEPK
TX3Lcaa8vPJKMdOoqE9EPCgKDMxqnTSm34mvB8MSWLnor6oTCn8YBcmNspVkuNSIvA0hmlkrCL4H
9gBelw1MX+Kmfyx0HiGwY3uBHDOekXGRky3kxOeECK/Dqhh3GVD83A/hO904d+Vu2RDR+pUy8Irf
5yJQN0SngVZyFkNIhydGukoo51g8IryaMY2imkBt8O01lBpfR5f/Vq/0J3RRQk1KRPXDnjIyKUKr
C7JfbKgGOKHpb+j1xdZUMGlqkOAzfcTEkqoggmE+tUa0YTzBZSrcGDn1+7P0kKqVDpOM6BHG2aPj
4AdzFh0/hLCZyo8JSfRpXDVGhxeaKGkZV3578Ft4dzSgP5hrMIWfX2uGvsPC7z6nEEhDOfq9fpH3
uX7mVa7VfaAdjGZjvPHWu8nNpsHw7KHg0XaFADNIYZzg7z8KWapnlNdUPKNZXhtmMaplNPvOHLGm
IyNW0K2u0UGSYGQEZNL4PuF6BC8RfX6057zez2G9UE+4OMmvCqrIN0MVAc33fKs+sbqbMqGTcwDD
xJOfXwIVq5wssrHLia94RDyfEdxy3D5ZNNAhiYPpr1OIkDakkhXyzFVAfrLB54gGquKkQNw+7ZUf
C9dq0gwycRM/AYDuUsypHLFCYLi6DZ5AxP/GmCnWbpDZZMQ2eHdSJ2yrhiF1L6hXswc+8+FuLKco
a6qK9RvCfxrnkqZm4YJSDfQlQeLmyDF9txnhKR0tBZyJyb7AcWiP80OFW/PLkr+goKm/u5WQbNEj
X0Cb4crRyOJbQEmnr0r0KRnaD3PAkvgo0CY6mkcriDUHQOh0k6mG8X+a53j4XDDM4MmyvYvtSsXD
lvEHvCQ4bqxigv9wJvDbp5TiPdFTfcKovbcZyvdyo4V3PYyWaniHhJy1iHYuU3Mbs08QYEtQqxzv
hbRfjvJWCdY6kuLu0lCPCJ2vR7bceBmgQo9nOslF6b5jOlmFEhYUDFVAyOFnmxa7GNRLyO+AxLSc
obApBOHj4NQ/kNr1i5RVTDFzsJrYpBTq4JBc/JVmsouWY+QRrpHnD0hR218AMNK0vdfHcShFVlRN
OLi9nGowKdJoyMuHGrK/EGZy6pb9v+/OOIWiDwjJCUVA4J9aWW+vrkq6cztaS/MDTNMgkaWhkBeD
Gx7CLydnc7hN3gF6/ac1llaqZoBJhdEe2B6EhBTwbUfTMGDpz+NaXCjj4tPfx/nD31H/wXZUtfBW
YpP6/Oo40Hj9hQyEe7/Fx0lGLL94r2fknpkvMKASBGJS1crvB7b2dXfgPKHs1XpM/njItD4CABy+
fMpnhVlZ114i9sLX5zq8DkxIplSlAqrVJD9Cm846xPSgf4aGJb9T/CowljvkUQV1x8geRVPBpvFy
ovWp8ZhtHExj9CR5rSE8xcADVRFmdoC2zTWe8gxeiHmm3CTqsXHB5FjzQBQsPhWVCGGAgaW6eo1+
6bOyiHtK/+CQ6dfo7XrqH9RPUFh/+mgJ3+Gx+ktw46FDam352ZPUI7IXYGMJyrVprnRqSW0qh/F7
SF1g4blIvJsz2S2iCBKvhWA3ZGJiWFz7QDsjbgGoXPMaMlTklYim6aBFw05xmPcWdnOasTE6WnvI
gqB52ypa3wybI3S4WNBgnX2KpXuircf4X9JigEO4MM4rMbom9ufXTyiea0hNFowRHmcGyswNhoA0
qqN00t/bAqvnyOJiYmqZ3Di9pUsmYV6ImyL2nEiODEZKMCHTT+Ibw8/OhDuU47Um/ubqtz5g2+Ln
szMVkwHR1L/uMTer5x4XvLp1xPs+Zy6LgRVn/l+8OtrnptpX4wavHqxQ1M/ug2V0dAnuEmGP7WHQ
bhWCeTn+hzxHuM3L60gAYn9AscQAHcYDDWrCQngaTxHdX8bcM6iycZRmDj5VL0zhsa8i+HBbtndD
wIryBDGgO8jg43vAnYStbL5G7VJzlDeNrTYbYG6oMWQswneC/xnK4QXzpLWBQSXIMukw7geX7vw8
6ptEqJerPDeFJ+oQogepmrQz/Sg6r/eth+c5apWL2fUyAI4ArWQw8kwBPNlMpAlqF/yuK7wuzQCk
Cun6kmlhFSsb/fhiFK+BrXdmdHgzS9N+YqalCfk8i9KiwCci4rDIJdIFt0FHTOFatJW/Ci9GxC/q
cUwRgX4wVyYXJgg4AJt7EjotMOWNNE3dyckloirEx5OZoFGirImt12fOzwbviJGnQqJBiAY9vnQU
EiDuXO/HhnbI/tXG4XN6sCS8ysIQ86l5yWEGosrnC7o1Vn96vRfe9izazecsY68Cl1KEb4zB8OnU
jK8RWkRn3hK3b8QojXR7XdArzwKMTHzUbro8mLqIS3q/UHeB1hErD8INW+BPqoAQ+4XuR5OPgTxb
vll93YyRpfochTnROz/TM5QK5mQDPmHFDOPrToY1vZCZQa8OJuMvKYKLAdzSqboAwX2Ayh/ZgrIr
OxKoQqoR3ARCGxs4rUJ0aHUPOCIZS+yGkKYaqfOH4Fb8LEzdWL1JqsolrI4Y1Op/pAzzM0pcYzPD
5lZCG4tJ9yvEEuir6bBsE+x62ANX93asUogjAINJF1a0ySIFaknJyceJMD1rg/kSbqZESFBLJyPR
H3mNcz+4GDqHiooAHqhLSV1nBNEwSwDi8W13s7vEKo8YsglBoFpMPiZfm9mhFddCL7kKAbkf8Vc5
0K5nVnsuH02zNTyKxJEo5EDy5PBLm5Gyty8xiskGcFngk7DDErZxI+Efje8sn9sKVSj6DkaMJrlU
1x+VNHTFfIPmZ241KNYjR2ouTKBgugbBSEvW4xOZfnef1ft1DN5m25w/9W1qInAOQEdUzb4UPkic
fuuzryAuaTLZcYm0HraxEJoNnj8hb03SniNpgljP43xdUeRJLia44y2GCcyZs/DoSUTpFDW3KPTZ
5/TCYXBTJGcIv6zXEZx0SL9fwYoeABPPKNlyFEatxyGISJVTOIQWI8y7R11jY4Hzqc2KYGFxYo8k
2dPe67Bfa3yAlESUiyB4h6zFy9uFXwroKqGhURGFCNLdgr4F7LlGjcUp5J3Sfl0GK7qNqLU49rAz
SqgRseVCS6cuKw5h/QJ/FaJYKgAwt/oHjw2/kT0aIAxpdcXh5+NPE8B9IrjkVGWLwrIcEBASkS5e
cWRy2xlQfbsRHL3OyYQ1w6LHhhO9gzoJTya119znct9c2Y3jPelcBK6TUKW0grcLxEt3MKNDm69z
xUHyRPGfsO+xP7zdCnEcFiPBH7wInjkxVyp73CYgcSDeSLJRuzKQxSYEhEh/SSWu7ocHIyjrOWUR
xSt/06c1G1HedjyCyM5BSVmCFaJhB3mghI8ok6nyLpiGRla8oRRTY/nDHQXM4W4PEHzVim7TIBWo
n3w/E06A0EUKhNMFZA2G0th/qrfmqpATPZjwl/SWQLkppepVDdxJLNwgA/MYkCnfhCN5DWZdaHyI
KsGxVXFSdZOrG609wyDN4p0yHFNlx33nGvLHLPdpS7N0ix8Z4hN+AKAv8LHywYWLWvP04VpQnBJY
i7QD1a22YGZNcDHC/IA05m7f+6SiD3glN+Zk4qw6oeKVbCCTs2Go21jU8VbjsNiLK7l3OFzRFxJW
RN0E4gNjgUMrJ43SwnmbOQeBASDopXQ+LAuIRnZ4dLg0xjio9GvuJMjLLFjx7BGHlPOf1LjRrrfJ
toVxf/LheA8461g2XCVaFL4K7XsR+gxeMJA020K77wTkH+SFfB9YgbCs9Cm1YtLn0ZpJR/HfHBKV
oXr2DMFR32sN0UzQXkDted+0wG1bN0uAMU5yDjXGY+V1E289phbDkV81FB0P4wmKAp1My0aDw13h
uSHE5FfjaeaPcAd+YDzzh7wXni8oaSwuE4v2F9iDqZhEPjVvb1rcD3rI+VF7tigckZ8ITx4Ala1w
BjoA2pp+HC+kBklH83mONg2hZfLvsEqW2nnqvZ7Ip7iTrKvXo1vNpi6QcTxpW//LV/g+A0ytpMcy
RSuODpYJHSCXbmogRQEc4cIjntw5ayawZlqD4Qsl1iTzyr5DoTDZRFi4QBwIxpgK/4XfqvCX1Kzq
WiS4o65akbxV501kn3bDApimej9DQhqYelAfVAGgis3CZdlB00UCojFL0D8MLe5QLWdJDUcH2g0V
Ls1qM9lInLY4z5lChKsu35/SHG0PncVtqlIaC29Lmh5F44V2KQ1noBPHrPiS6QpDVLMFra8ID66y
NMkLmb3dGR+lpJx5kUgogIXx/hvducLGVr9pU7PDV2exgsAGo2kEOgmb8WSANEo4naIRGAqm+VvK
IpiiQqL7QXpgYK3O6JMzY3pgUONlN+2+NwEOL+RP9JiJxca5gviQjBvsFSiAyOrSIPbfwl9oAMgh
rGpfjTfJV2PYG8QK7xYRfAzpqJQLVH9ThdXECJ6O9PqycGRKav4G1WHwyoJfqVARUJLldhG67KJP
SiElugVAJbVy5YAfGpr3X1E+ASCya/Q84tAVxBVI9lxHbjFJrhnvkDGZUJkN8+nipm6ehQuo1JK2
uKQ/ntQkrcvkBUAVAwI6dsWxPaL5URh9W0NCcgmTe1OLfeO/ZHAgJtjgpg17PMrvI1sEF8C+IUCN
wdrR+FOW0duCkPGqd96gYglocXmgOZiRAOQis+S7CUwRJtYMiR7Qc0k0MzEpmP4eKGeQEnED2Cbw
Q+c6ObayfOr2oo4B030urPiM4cdh2pBvlQ0OIx0kksB7GqHPJ2J1fjLcQdGzuL3CGW6lTERGaPG/
3gqtubpXcIuDW1Md5Fh8YO4a1QjfK9Etff5DMjc1PGdfI05uWmzGePAg4ePucNFAUC990nDSHKLO
hGLi0w5zn+lE3vj/3t/mwSXwdXG9eiG1lEiinLYk/jCPBVaNH8YHAmWlRUOjz0DnEJjcOX4qJ6WW
cMRi/zhtINPX04PmNkAscx+sp86iR00IkUmAtDHNdWa6nQfTF3Ij3r8Qh9zkFI1nYL65ad0SGy8o
W2ZajBqbSmcymcIPA0EaZkqtzbfmg9KmNv8tFUAQRjGpK3k0Y7KFKWYV8QH46Mz1sJbQGk1TJHzc
Zs8z5QFxnvAKD+ORGR30d3gRcQGBshO6s84EFsj17Mj34WNriJdYe+2Gm8pn5hOAFWPtx5vDGN2k
wWfE68LRxk4AKczBCATPnpVtAPwQHvNnuGgU93yGrHPxXGCUhRsJ/sVTIDds+n0AgsKSBYggiujp
HiMjEzjpaSF4r2C3UGsw7/QieozoTTzvkqXMreSeM2H3y0vHdwDJ5D8yE4imkvkefF1mj+ah3ZB+
qZgtVivWKLcM0aWY2y2vYmqyFrnXIOWsXZbT9LGZKmNmlZMcFPOXdy1CnzPVfBZSTvooPZhKsuaB
FUnUUy47HZyIyiPMHGyhIU7F3+IXhh1vcnM6YbCqgiHGC+YLyh4klf1d3bOFZV+4sec2UmL+htFJ
WUTMrbEFQGFA0NOx4fnFUYNqAc0Uvh/UDnxoJH0PSjAqQC4D+ATcVRDo3iGZLR5Tm+zxBeGtpETh
3rGguc2oFPigEotVh7HDrYgZSRPTHNTewu3FiGjhs6RB7VnJLcuEgg97Uw4J/gHXf+4pAzIfh564
VBj1nlYocdbcJp4LfxDsEpMuvk9EmDXbDJx153KvUXWDaH140Zl7ZqytQ2vJ0nMD6kVcZPBygaoB
0MA5S1ziBsTiYIHnOyAfmENZQUW7x76FzbbEK0bzS8liiWfIdXlhC3/EwkW3GLCC/+Aa0V8wysET
IgiUVYs68e2QEDBCbkcuGl8s4rhEzIRGNszQ4xOicsZ8FsoE0SbeJ33KvjIVOgyS8Cj+21dNIklG
fV0U61JxlWY7Ta0Wa4NijXU6rpX5Rht8oDQ+IT8LGYScODUm781OU076CwfWs9yBD54I/mYoC9m9
BOOM7P6rEUxJnyDs+pdhjeFK5cxV8blniou9lka2aeT3Mgl6hbb/wPo2qtdILN4lSvlEnnA7eFxY
3G6K0MDnhy2GyQG0xN1sTZw1i3FUzYyQbdUjUDzqCcNg4HHKNtGwJoncFyUfRGLh6ukOuhYhBb+S
4NkaFoYLH43hHlwikc8vObrrcVmD07bL4UODsSiQeb8Xd0g/Ag55yWfIl9A0wG1CJ3hEWarO63Ng
4JAgreIyhhtC51pSzTR3ltlE4OQvW5eguPgm/RJBtQGt67VOzaEJl8SEwjSGkZ9J0sFuQkGVwuSx
6PeKHWHpriBIMgPmnRF1rxs7Rh4Kk7+YLyzM+1CAcFeXs10DfUisUCIBCJpSZVWamy14covKBqYS
CcybA4h1X9I0vrjIXKwE9MWaXcMs/mJjl+L5EFkAqiJJXaNPQtuucFVr5jlXNp9/yIGXCIEsBhpN
0SF3mwAeJu2IXprCiRfsPysSGMx+8a+2PvfynO4F5NuMWGME9Yeqm4kdWOoEUASFSUP3u+iR46JB
JxQBKfG/bCv6EKIizTL13lLB7TLDa2f5ItOb0S67R2uigzBPeHfCLnOhnnmhDljhS7Ivn/rj/cX0
/aG0/WCxjj3hV/vCIgDmmwo/s9GfZLBpH7f6buzKTr12yU3+3F1YXXdwmJ1asI9zP64i2ckYbu7v
A7wqXv1m1ziwBStEzemOCZYXlfaT54gIAhcX1orgCz52LzhNsET4HPeUyWUG10GJFtrmhbCL4ZbU
3N55XOpBPgymbGU/085OQDLpjT/vDdEOy8gxzOfJTxbWlnW1y89fzAKDXKwYtzHV/XwbHWpy7gVf
4y/xEm21De4Tu9desokWPTQRs1ofnyTEn+GfeiDHcC+tiBFiw4DWJEeUp278vk7yF0taZJ5rSyz1
DpvSu/Y3hUrbQE7Qbro9URU42hy+JJJ5oMgWjC1xdvqMHyzu+uKWLazrujO/Tvh5LQ6T7yi6rc18
W14/m9NWX0zBoMUl3IdgnXZqC/sY9SHR49+Cn9/wpxAvxF/BxwnP7Lv4fv3BSCyWdLrEYFGK05Ew
5sZwAsOA1E0mx0b+QOTDTfzgdkQFcX4f9Ud1qr8G3iSn/SKlZPYwbh23WHdfOyzmNq/JiIG2auoN
oBw89FOecWbkn78Lbhch05BkFPGMTI+Tah/8hPFNCs4ZXBcnGX//5yuIyrDZ57Zx4SeuqAngaUpr
bkmbuTUcMP+Hk6SPeD4JkyThgLBnnMu+0aWtPr+CN01yfFEyImVDQpg/SDb7bR58kOhwAhHjNGEE
q55cJsB7iVIML8C74R1xefDL/B4dKCJ4GTA6dmLyY1l29PWbb9z/bEa/HDRvWNOUdGOLSWSkOfqm
3wluvoLAm9i7KxgBCky0GW8XxJUsE8OdObPtyIt1B3mM/8KLSIyJdoov9bfyoz65EnoiINeS0Dxa
Jhpyvg+/Ccn9w9we6mJ+O3fbSSds3Iwn0H33AKVoHpz52m06uo89cP5V3r8elEmUK3RJZAnlV3GP
thK/Mab5gEA1k7KAWQz4PRAFagZOSY6EAH7n0Hgfv/4S9vRJU+1w7vcQSxVt8ln2eP9ZG/LUnE3P
kjMfHkDiYeHmcTUS2KXF+4uVQcOFLuQLi7MHwl+c3YQbTh23D6gaeBtCo6mooNukRF/V9nwT/4Ex
w/yjwoAkV1E6IOhd8nNfIjbyFr9ymXSCgCuzAb8epjWXerWQWcIaswB/MVsWLhvYbDB8ipsI/n8v
h8wpfaOdcK0v/5I1DIlmx1dW2PTAKLH//9NYvFtpg3jAYX5rWS04zu8UR8SzLYIDcVNLuBKz9vAb
v+uHzkr28hoTFg9WzatdanqIc8Lc+xXJp8VzPMsubuN2uiHKzG53gS+D395fx+YoPqovYzWuQVKs
9EJ2hH4Y8D36C/40t8Bg6BoJSzD+m7Kf3ebMdD4YXHAEqpKZ2XNNg186HcXcb/NL74m6nnSUFDOA
B7rnbqNcIL5PyUldBeMy918oPh/pwX7vKigdDHdw7+A1ZJ0wSH7pGK9hannBVxENbVy7TXErj+WR
edslTreH0i+P2jX3xVX6xahZYseHt43NzzF7dpdkr9mP2K0u2Vm0RbP8wW7nGK+0x2vDeP0e1Gtf
nF7uC8v6RXmQ0bJDk5xeB8AvdLAnI1wEe+5Z9Vuxs4Ip1YvwIF6rr+G3f4Q/Ko9FW/yGmwLXBWaD
kFOeOhyIespQU0PH5IpusWuf8wu8woiAvV+Uv8CowjE95Bv0V75iZc/2nDxFE7ewwK+W6vV1eE/3
qNpo5Buo38FB/sdk59zJL2/mvZx+nZ3TI9ZUq/m91/FYZP5z+Wa6nda/okVG5QPPiDqNGp0UsBW/
wnjBSOYj0vd7LV00cP7o+CbZ1dj2436mfpfDDvZTsWpThwRU7IKAI7IyCSEwGEXkJf7Vajyr3Lm+
rYR19bHx1HuJt4LTERXpsB9mh0TDiQhAzW70LRlcSXGAhRo1+FMi28xwoOp04tGN8Qf8rBk7Qx0F
xt1AlzE4eIctYI4SVllcsGFoE9mmfyVrqEaSanoDtS8mJgt0OuDe5RshF67yC2mjEGkWOSBIpQbM
KKxQRvFasfPhb9bwilL/LNRvSD5EFuK0GfN9+Wp9W7oM4Icfm/cQDRddA8abqGA1VI9AyeyFCRjV
iigkC/slkCQkMwvkwnAFUGnTFjkD0OGoCRHqobyaXuyOXZifDBTI0DBK0e9pA3aba/GV7qKDvn09
3t/D8fMv/Xt/w1KiGmGnLF2RwWwMMOhaAHxQgeKYy8j9MfiVNvGjY7wjsWiWp44IrT5xONXqgknG
AmnkAqnEgh12yfbM6wa0bTa48L+9V7YBrQKBfIvYS5G76cyGYyGuwHIBb1HCiKsSZOZ9hI3pdJtZ
Q6b5kA4HoP2eEqwAi2uR0SMX8L2kn9EOUb0Dgh+JAkDrj/qd9rZfAwEPogUonqBsfnnTR8D1uJsm
AjO6epCy0onBvlyAbzBsgEGIfCTKA0AfW0K9Z66XnybyhwDlFbIpSH1Y8Ax4mCyBYmoUJg0+Rx7N
HLYdR3Kmomls6dPTZO34mClBWGjaRqYZ+SYmYAHgLdAGBAQYn44JTevSEOZXzmtjjQ51wuaW0ABd
TEDokoN8bph9Quy8DfY7wQ3gJrr9wqGWbWjyoEeRBNHjoXppmr/3+zipvWOwM/wikYSz1jCHIkXA
0JZD+4uKTRWOUnqIULGC2EJK0pMele34nB8Fb2T2QFr99xexlCWOAonPmP8xwf6xWk1/CWuBofOG
V+DRKwxSoNTdvOyBwNvqu/suLvG+OSU/rL/gjoRq6oWvNBU4ePISLEULfPIKrsm4OCHlhNw1w6RO
q64UL4wDgq30i8rl0OVW4cFNsweAwgxDeqnpQnWirDkYndbF7cSS1rNV5fbNRLJr9By34JifNGVh
0ANKEGheVbgI+hOy7aaqCYCgY8LgHf3Rl6Ua2lenAK5mTvAAwEGEFOGi8ttkCiCtSQY6jDN2CyvI
ltpG2Rcr2UHCuia6glKash9PgNczc3sidEvI7qkLUXQMByxcz5Te1muHvqZka9qqvnbQT+8t0Yiu
4Shmumw5BeJ1vG6p/l9m+oSD48RO793fbAuwTvn/8cNziyCn8vTVbPXGZ4Ko8C1UGKe/p9jYAsl+
sKz81oFamQo/ZRutMcLZNnZjZ9dxG6+ze4QgmQ6c0x+q2ETXhc7Vx2WC8PEAS1bQawLufvSN6OEG
sSPCYhvaGDpso41+pHg/NgSWRWfDDbY0vT5WAPboT8MU/c/wIHtP/4rv7FklF2z47y2+O7jWTLgI
pA9zLjYPOFmFCHFQnu5nbuPReTA3+S/ckyNykhndYxcLT6RM7XFBzIjiQ/5/lVwaCcBaDGx+6Ubq
e3GgTlwS1WCPTuelp5xrhZy8MxnP7OXHBWRcGvyXgAL4DCaXXjE5uvCr88IXoyaLNlgs26P7QZ5K
vx5cKWKdyh85aV/b+YaYF1sysVbJTcKHrWxNZ2HG+3zHnBAlDC+dq211lCLwoKf8Ie6Ndeb0zscv
DtGBWjtfiU/eUb43Sx5tJZwaTumIutcFJT0EiV1eanrkO8PPduPR6tHW2/ku84F5reqU+ECyFHDS
RvIDX6U8pQrXP1MkG3GBvAj6FtX7Q3vyuPgy8YYAgFTwByQR9fqRrXw4xpixo7tgeAZmK79qe4m+
od4M1+BIrYhRvOSGJqJaN+Qu6pQUkT03kcfj+8d7OTjGScBoI7IkWo3sS2dOgIOKrQhs/xpZjYWO
cmuYnK4W2UfH0jWwVa2XWCZNK49vTM7mjuTEKWVhQls2M95rmp8VzKrNKx9hfpstm2V8LNbjv3E3
HDPWBoi/hUTw39wJnMxTfvJkqeIejUntsqSHRLqKk8nAc9J20TrxsMX1Eo9gF66lc31aYF/lExUO
7g1WhdIRe76VCF+Geu6IhnqbOQKO/4vk3n0T+JOahaN62TrGBokFSyzoHset7Ji5tGTm3Mmw/70n
HmaVLtTEgiZ3MSx1tB+L+bCAwTBc9JiJwXiUeqpc3WKTRpjMa7ibO5Jfm+yDCDgGf+5U1pO8++VB
WnLJJjP4myc5qA6DMCsGRX0gD/4tW0dkFqp27AaHHHMmxjMehV9vZy6z0+7MnzkX7hc3VdpSL5nN
Kr4qxyndLDczv1jqmC+lJmPA5uyomrg2efJJOZTwf0/pp/+uvfIIxGQzOL9WHGbD3M8zeUaEbhrf
4YrEeWQT19rDBO3jZfsGMfQ/XFjFR7ep1yH/xgArBNa6X3d/jBK9tm87sXtsiEFjlwathwolxhMB
SKBk8Zh3W6LN4ILw1CLEivqPaQYL2hBMp3BLk/ryrDud39szC3vP39TnIvj4NdtE8Qt4qXmzbfrX
/UX7yDP+CS5D2ay5jxe78ir0y01mJjuczJbtGjITE7cJJmUnzxxjjY2/o24ZzzIlP2GJAMWbGLLZ
slnea8bE39ziwmuc9Cf1pSXsiKPZvd34oMNHumQrt5olwPwCJahFQPZCXserwm7dgthuonTo+1aB
/1nHF02wEXKJoZPfBUw8VPahyhqWwr/Ps8osBX8gsArsILFMdOMV435W+YUgRl21z2IXH8Ay3faU
7V4OBmfMRjI4a8XbfNtPd8YKnM4R+bD4ODkF1z7wO8DATkQBCkyLLToY/RWCyv+c389hwx6xlLaM
fsFDLLRTY2H4tnv9TF7ui+LMmtvDbFCVHDGPxT4H9OER8TiQmL9M+d/8r4mXn7mV3d5nY5c5k3d9
tUJGtUdIwUw3XZIv2izRPbF/7HCbfjlflM50WeNaPLcnyMR6l7XLlD2EhhEHR3IxQRG+5Gu5pdhP
zpz1uJu9gAQkh9gZilcLuzkWfu3RL8k6gQ8kpuHJuKB73eseXcmMwvKQb6Pv5CZyoxGS+Y3T7j9n
ZpLd/xbVNjyK6/hAtXdMj3XjwCxLDoj2Lgcg0Dd47CIw2r2uBKCtBj88MrH7l+Fgei+3RO+xqjN8
tXmvkF1tSrc7vIguZIL3EO+wvGHomf2m4w+SnGFrXnNV6cwVp7z0axo9bdcQxMIWInh02eNN+sFL
mNFPdC8O0vuL+A/rj/dZ/FZ4h1DC8Bxu/Tm5BU7hwcSShDf/Q5Q1bTNk1jAxAVbhZjsRO4On8sXk
d0Mz+D+SzmtJcWRbw09EBDIgdIu8x5u6IYqiSgaEQAYJnn6+7InTZ/ZMdzVGSmWu9bvFJei+nrGw
Py6uATYu/7QUs3qZc7ci8lq1BnfqPZ1icfMkkxBW4+RQDFsnr1iDKtrocOW/lzf7Vg5S8oeRhpX+
jMsYCzxRiisGFu/YrCzGm8UtKq/SmDlI8i2mqhtjZ1jMlrcNu8YCqWq7oSlB3QMTMGd+4m7MYPF5
cfmEfZSZNMr8uq8bZ7oDhPiBz+2mmEPN26XZVX+dr3JEDHZvoWr5UHTQk5oZT2BMPKHzCZD3mI/w
7Vc70nAdBHF+GqOC4AbOljNUukR7//TLYYFkB91De6x/3qu/mOPAp8GiWLEnQAGV8xDTrR1VjNhl
y2Gm6wRqUd7Vh/dyFEqLjpM7d8e7NAa3oIN6/YAM0GTRngoH2c2cgqW3zhOHD+I0MVY75cABDfP7
pXYhoC6cor3nkR6R3kjGRH2Q1vRCGMN1vIXGFekKaVg0e2Q46ScPUCsff6OYJQCE9gzIRXcbP5AW
aEHHy45JT60zfTCNgGmy45gxnDh70bgoJPLAzgAaWzulEwOqWVzUEdIR4d6duWFI8HD5WCRx8uZ1
6+B1oGNjjyEzk1FgR2Aw4CyGWT3PdFG8EiAf/4WKDb0Uw4HZrenvOEH6PSqwID8X29R+ru9foFxQ
ovQpAEN0H8UvjnoKBYOzkeHXgcnptSCxBQsMk5IPzBSQ1nxZvk3DgkdCsGRMiYGKE9j3boFMzv+y
+ZLQHk5XwLo9/DlA4odsL5esRVPyPmuKAqP1EHoZalztc3v49dUwTyi/t8zdshETm9XOfC9NJXmI
ub5x50/5vQcBVa0Nj+qMjWl0EbkXUCkMTsjml9rYS0YZTqx96g3+eM4GY6gRqgrjdci8fj/5IV73
R0sem4dXLNojq+WP6inhgxZLEDOvxvV7TZA97Ittd3YVD5H14r3SjqwsH+KLzCosxCLei92Q/UvZ
cOiN1ukf/3P6QhjaWZ9D+p3GiUKYKZJ1mtwPdTS4Nbr6Q5HOq4UF1FysqJH/NeUIKaBOi4VI5XnY
MhFFbNNkGTp/SbfXF/clc4YppUfOhBLnBXRmzoIs6LzPjjZoPQXNnLmjkPG8LvauqwXg/trS20AL
YgeAJDTgYKOryaS/pBWMG53wFD3jGu51nv1i+KBaeFMLg/xh9ktN1vJQLP4mJuZ74+myUE3dg398
utO4MP56DwbA+KOZHoV0a/vRhdXZqZRWXSCYzyxkUqhhjvcPvGFMPWR1UokloJcPJj+czrRU9wjQ
k7zhyWbHrAGSE4lH9dhy7gvZQkJjNYB3Oy69q+KbsHIbjBJRcfzmTCMzhcoy25RsYuwvMwICY2IP
LI1Pi9vEYYMnw5CLRL+ASW6ruA+2wZl/TxAZ3te5JU7d5nt0mHD2cowclEMVd3Gz1FzVH+8mLiHa
ybCuG7OTo27Zb/MvdLDEg2+RghMicv16wEcSzwu/xqcZyDDFHzEf4xoLqm3DCQ5zlnrvwdAas09t
RnNfxaw6k1AoACRCRQ7TLx7rnepkm+mSBY0CBXQeyea84wmpiDLq3MYVZM0p+hyusjPQKsRpTCQc
V0pbwPmFNZsl8hq3siihDkXIuGHUe4WVg+QCQYgGoAhJhHDqkKPLzelReEYc8fKDnW1QWzvlTiMj
JlS/Gr+2MXDHA5WUFqZ7wHRpgQ6y6lBtCnCr/pmsER++KckpI7zreRSKdZF5oDr+aDFl8gkYypxZ
eAZf35IAdz4EyJHbkv5NNgj3eVRRzPH+nDVvC1yWNcn94jke7Cpg/Y5jjlAjx1i+LkJ2Hic3GRV2
pOmiflQQKU994KF5wLHHchmt2eCZoVDbatz76pIS3crCE/u1OBapgvwbVb3uXveMs4ZFMK/forB8
HQG8xrSSuql4DzYTFJAs8Dd9UW6Li4sZdPjJeUllg66LaXF0Mq2jhiNnylZEYj/Jrp37Xa9uBEYM
i/eSAhzSYMO00uAmwur4hhQJ1iPMLg/q2inh7iTYTR2mlHKFmjOj+Ogg7gv9fLWYF29mNsdF2K6Z
GXOD5/56R4r5CU7H67aPJmRizkFugWcJvt8XaCUkQyXQ52EiVHpv+U2XsPakgmU+p9viTMpG1G4A
udcK6W+qyNVAmbcmTHcYi0qs4jCrjGytQg2BBjvThYL8QJ2TERETg+PMPCIlhT+HaphwnFW1rZZ5
QMwlvwdKQkmgB28GUBXGFdAdtwTtJE9nQzQYw7VINICimPOMacguMmeMgfUHAT2jW/SDwvncxOr2
6rYeHdWG4gNcMt+Vu5L/kkwl6KKGjEeBk1NXpWxoVFjvHQJL2idtjseN+AgobUwv8/rcIi1H0kGb
R/COZs0UmPH5BL5jW/2gTXQmq/SX9LHucHIZBE8wa20My/GxchjlsqIwsp+RvEMtHHE0J0jXbOU0
b6J8iwoalcuus+WFvnouc39KYpZuSIxAwVD5IBHFVCaMy8RMaV9dUH+uKm1TQ14E8L/32Mg+MlcL
H6F38ipaiI5WAvrHoCxbq4vUKmzqbatySK2Ftjh5Ewvlid3+S0O5+p+gdT8B6ZiuGDUMRjsYmW5P
PqgG5nes2/BHzJ0h5w2wH/3+w3xXBoj99Sv/4qcfEjWVkdGygWgwrOS3/L1GjwBZKEXjJ5R38u79
TW0fFEkVwWBH2foKqdBjd0ok1/tQRdZ8APxTdulIAI+GxBuCBzL4rVzqgeQ2TrEeMK8uJZMu4JvR
Md2u+X5s0m810jbACrCwaByK5ZJZV44oiK9z1JMGELgt7T/73L8un2ynQ7PmpZvf69c9ua2rLYUj
ZlUWKdo8FqnUGC36Kk6LRHOnO/W7j3n3ABLTh7l9xNh1LPKnzNQvV/V6vJX2vBry/kYmj8HVYSI4
OvF7zGxltux4OlAOIWsmPDai50BEeNoNGwVFIG652phNsSMjxjSLk5cp5nhHVzCspY1G0Ar7EaM9
GrMFlVSYLsA6JOguvK40OgcFi/6cn5I/xmNzhf2HUubsI3CJ+ogJNn8yHVfqPlfi0tHOLFQcxEU8
7F7x3WpjBloMY/dz85uOMS+O2qK3gSx2ZEwa2LFot1S40ndulEjKSzl63wd/pvvMWNy141N0A/vv
AHemVq9Qct8XLy91aYVo62cecYhsw6pBi6PDQ8SvMHWhkpwO/mqSmfT78d3Lg4agjjmnzsy/7goG
UhceqmXjE9beNT75pUssPfzn74fjmGV7dRjhA1VFR3h6Utzb9aZcEUzVLpq4+SaVHDwFLEc6fOyH
V1qli3bIKZEWGXRqW5KUyQRdlU71+2bLYZbBxPlQ8e6fy0dtDV3A/f6c2QGuW8nNfrID9Ntew52z
rwM9Znlk69GqPkPZbfJotBrFWaLH8iINRd98jdit6BQrYgu8ilmFHM5mnfAN3O5XO0OOweC1+3zJ
Q4FG5BdyjBHjtz1prPqJXWXOXJwXKnAoV5hVJPbu5H2Re6thnHSGYNOCWyt16zlGN2fUjAkFICBx
marvUK3eX9mBVo2IHW5WW9q0uumHqA6XJVYBhjGzDFnrXDk03zjqj/fj1Z0Ro5mbA06SO0pXZOXW
XXdovWhFeKhuhMKPrPpf3FlZ/faSw+/Txqk94dmGlJmv1GH6LbTZqz1Iyk458IcVnDfpvKbq38zS
PfmCgKOdZDr7wFWvfgk5yL+fBBMzQ8OBgFySnbPSf2isCprhmYEme3aC/nXwK906Z6raiKRUS11S
wNLkCuJcXk6jyVpfE6XCTkbLVzpdbzJ8jbqXSvf0hbeJYMcPhbYM5RIOcvh8Czd5KpEeYVBHgI7x
K9t08bBuF1dMZCMbw11fWhPJHH5Gaz7OPcM0QLYXc2sw7EBCW2PG2Rce0BsuWUBi2nkUxIbGxCem
aYMHvo1PQ5TM/KVajA8vYdwZe8K/3B3pTZS8CRcnJsQVXl4wfRRBv92Ull5t8tqe0lLsaARxxteA
xvocuGDHZQNrAON6v60BbdHberztW5VUso95E25Oa/1h5Kcfi5TWSRE+ii1D6a+NXSEowoZU2x++
P1jkzMllnBZhyYOFc+qK+SvRn8v6E+ufxesUwXQOIEL8vB6l96DhSpDnSEOkWj24Qk0Km9Hcg3Ft
zz7uTCaT5ncsLwdmFPsZpvFyLZ2S1ymR+VynWG1Xw7+XH9Uen54ZNG+bmwpkwqXhsNUIM+4IfLAZ
vd0MSTt1dSAxycQSyPWXGuvB/BwlhG59F95bjz+PzbNdTV/b02v7mm2r27q+Ia6yP7VXtvTwiSys
fx5Lc8jFozA5PJjXMoKBjWTnHjZWDTJRu5n+MjvpWGuufk9aIpvvidzQRgf4EAlpHjM0ZxLoUpjq
bEbnU/ddypvunUyUS5pG9zfGzvMDOGs8W6uzNdcJeIfe/foHuwrFqw22xhihxlLY8Ha9f++M0xdt
P8+G+ne7KCFPX/+NoACPMXZR/GCawSDOq8bG7pDk295FOpdS20wPeFOe/01/SCOOn7ZKTyxH45gi
E0CI4SbD07w1vgTMPSVAyLuq9olAYMiBEyvcI0yQ9UMvj/2SNSVPTRkPa8lzMWZDnX1jUbwrvAV6
g+t1LQPv5yE/igHy0eIKIzjZIfrjBVrNQhzZE/Z5iKCrndXuvQ/uj6h+RAqlMuF8U/OKaq3wuW9S
UvTAbiADKXuChQkyZyZ8U/3MeGhzejP+0tMtVItIFC7MzdGyYPYMujrUBoKenJNCxFDct9u8WGNd
nhCsxmgDBVJRsMnMM0G+gjGcfrgPb1NXI8yl9HJ8IwydfiA0ZXz5/LNuSQRnDC5GZUaQV9aI+VCy
h6pn6CyZ6IyRh90LBlr9+pC5ge93jFGSYC6b0lxEnA8CStHKEOKUXym11w3ax/h0CK6ReRv8Ju7l
iWLi1ybGcYJCgm5OTjKCgmBzkQ5h59WOxHUhU8ny4MXUPaFxMiXen32azK4MRc5C74Uhk3kneDU+
OTEQDoYGXFw3PMsc+2Mjw4kAxJlDRDNnWPxmdXeH40OJSScjHgv2lxfAHlgAIrX06oeRDrEbvFtY
RP0yAkkvln13Yvhub366zUmJVMam4B1iGirbH/Q6MIhuarzbS0SfQHLe9dWIKhDAjX4/vuYbDQAW
gxZWlJTe9eHgz0uFPy1u79uJHHc4X4UU2eVGaDnfm5PUU0uOmvDeeQ/y0FWb+wErIQ/4nexb62D9
ZT7Zp/OUzp3KXtv7Em89xb1qARUz10o467DEEW0W8pL857P0eLEZjhAi5qR13W3kPsyx4f27lTMd
kZ24/zPF4QPScg658+C6dy6ZzC08yQPiHUuGpfSO8Ph0Ls07QqJ8/zoONIkPOMKRzdYKfoG+vLDS
9Whz3UOfg05lSnxqFicOeV4rD5ARwCuAct1/WGs0tnwk4DJ60dEYNTLSa+Zemkgr+FTCd4L5Lu1h
YcXaQYIFMc+HyIVPjbRzceX5AHwyHIRoDmiYm0IIoPj7/Bi5CbjZxdok8qKmBDVn5L4hSSJHsoj4
GkUXFerilgcs20xef0pctsyTI5tBElYmHp599V616uKdb0YjZPXBXQrwPmGOzO/e0Jpw+h1HdSNt
yQooZ7ZGOiqpLBUb+hx6FMY7q+xR70yIkw+nmg2OxxIfAQeNDXQANzz4ucP1GAXaegKFSs5yWC8a
R9kzFYtyN+9Mm2oDYQnZGCi3zm8S88GE/LuvgmQWrkB5aGxRJ+BqwsAGdSiMXKAGZALTSb5XJ3Qm
7T3kw2J040FTyu/3NSorX88DJcc1ZKI2IcKvVFx8jCn/nO0+TcJTg0SCLwbGKBPhVKAcM1BPTOQ1
MhByMoICy0uTkCU/cH8o6UryXUawR+JeopzjgvNi0vOrYJxBg/9sCFsRjSeUGTgsUWH0uOcyWzj2
oF/QviMGkNdq94s5b6LwYAgdH++OOKJqAhQW0mvDv/NuKNnuSANGSBRxSfJ72oU1iBqmfblaF+HQ
OylJ1f29MAqVt4Mwi75fu6eAVkcXsoP5S/wMIQ8YfjrGXuCxoCD/mJk658O15D+8lk2xQZjBH9Uv
70XxP+qidwuXiBKrED5F/JVcaNKb69Tv7yL+nLtenP6qNh6VhCG7syFsJpHEjkeo/4xgcAuTz4nd
SQwVQIfic7Gqp4Odcqo6fBAuCCsLCQ4aRuSBaULsLa4agtIpaWc7ldAuHKmpLxcb+XN+oQchnoER
UExV0WTwgRXvA1yM5R0FCcqS98PicrT0sAVpiUyms3Ga4lH9YBFSSDOwsNjxtbFwfVir+K9mm55w
wNTlh3tycHBPsCimPr6c18t6IBJpAoah8OJ6emkJf/2cUcyAqGC4ANnEj4cmEZmLPIT5+HzibowY
z4mHiTBd9DgYC3E7EdiKYJIgogk/y5PKpBmAOBQQGtOfCZa1iPWBC5eEhSzkU/A7IJslYStTn9S1
tthdCSK+bl6j1Ydg5MHHKwO+TQA9PosxKb54/O1ajTs10SRyqRaE+TIArUcTXgQKudvQVRK9fkAq
O44DUideUsDtGz8dJtLg7JoqLooU1gIpOVj/uTQ4cLo9NgFhZkTDcIte4Nr4FIoFL4CtBitRhfKW
QEEMlmTH4beGAuyXD2jESvketUlGIs74zM3EDMWv2VOYu4qUiUjo+FBokPTINQapIclyrS2KSMGd
yaxWOWCqa/hY3iPWAxtri+azE3szdlxgL3zn6JLIXRHeR/lbQ5MwQp9pcNmIt31Sw+H0knAX8bwl
oNJIetEBIXTqxR9gneFvVK8/VEXMqZs99xmz2Xvh1kKJM37ZeCvw7fApNagK/Ky42/7ZMvl3PMc8
jh3urruHNed/qRPLjPTsvF5nyvr2OmKkY3NEFMU9RnylSMGjX454IPWJwZIVVAb8BXgcMmEczXfC
NFHAhdwjEcLUX9TOLvdUNhihobULhOhegSyqXTxelCJehZGPbXPk4DBkE0GNVT6F2orFxhPAor6/
IpZt3gTphGA+HwMvz9iMsCrUp0qiAQkijmD3YcmfSM0XlZFQ1FHNcTNBvDhb7gS8YEnxeRR4thj5
gO2IGNCZzYMown0wWeUB/7wXgYant/7q3z+sUPTS7AaI0kb3UKUowuCHDe/YBeWenbqH0v7nE+P7
8g4sKW6KCrWvzlUqUySvhJDAcv2+z6NNunvuVHoZugowU7gaGHlgXYLB0H8gTtuXybDt1rADmKgv
nU9TIC/xuCbKz8vm9Xk7li7nNHXs0AfUySSGlCQzIfjjLCOxPY8RpyH3Y/j7Cy8HjDx+fkAi9MwN
AwTZUWy58uXzDSFI69zwBFcJwzKWvcu4uBVjPZBlD/YpoiP52F/IrIgRpQOMekgdzD4r1h1HEuU+
62vLd+eBQUIDxNqcYfZxPOlH7FCsMqFOI+MWGHLyv8uLrYOEOBPFC4IuhOeI3XoXnBzq7uYpVBs1
n2hxde9etWMA0xLnEssfdCNQ4Rm1C3nVCBXB0U9bQmbE2SnedQ6H5VD6wYWhSuIxIyqEEXVzohuI
+OquCToxEbGzhxix6gPJim+RMHT6LUTMhP1BKwxrq4sbMEUS1nlEMo3RXkAfsm3cvReq7C6+kRYG
4HLdYFMjABir3Bs35cvDBKq8PKFmtPleKlpKcmQr3AvYF4qA0XctmFdhN8lkWxJjitgQ+xC513ij
ouILZbgadpcKgn7NoBtWzPtpcctQY/FAs/093UkyZWxHoBOmVMIdQN8zoQakw88hmcc+/F5eMvIZ
dXD4ZhxlHXD8EDFwxZVIEUTZzR06wxmyV5BhPRP3I1+zcjG4Tfz7Dw1ZPW/+lE4wwY/FsH4zs0/g
fjD8NoxNxqDyeX2Azwv5Kxw5ryoUYQW4HBGx/JBfi3528jNDRozcn+m7iB4Z35Vyc27bhll6lG2k
ZiBKudstejhi0oYVZf4nqe3qj2aPOJwTA0WeBm0hyAIAy0e10l3lZlviX5z3pk+eSb7miugXQSlf
v/lAgA98bBW4HCAFN84bDVXECxCygyiYTkuIhVhPzKoD+2P03NWmPaTroRatUww4QhfMhxxt2OPY
GHqQcQZjI0J5WFjYsiWVWXOmioLsZSYGfMuNtohB7OTt62EWYazclsGJaXo2KVq0u/cfdQlaF98X
NybRofZIlyOMtfgrP6aNac5GdcdiRqXKtqVtsB0g0mVWDAWvdCK/YqN13hJzhcqcKvS+7FnQCHyW
h49olu2E44LHicln+QEjS7N57R6E8OMGyRfXy2ChkWKehgRfMrOIYHc/yXSV78eQ7JssOT3m+moI
aBscWLQdahGbET7xC4VNG1Yxmy/UEoFBE0LPYJMtdBAHrhnoDuwA+iFaIWPsI89AKFXBjffwRr3f
oXdiZMB85D+ASkHU1tcjfY3VMucLtibdn7a0qOg7ryDLbHLo6pY8twQEb5VkFCiXT4JuYJuF3Olf
6ig8/Ty03fnJLLKHxR5MEYiYrn84HUUv431DQcO9WTgQ/bxKlO5O2+nXdEKQ+rzFujMsJuhJvwaA
L3PMIJHaYu/EUbKabTuG+qxHCewIuGfvXyHRKA03hLWv7wf24eFnkkg/r6Mav4M+YIBV1EATwQLh
6MGCBisksBISz7gWqK5wWu1eYbupN++/zDsZRIRsJgxWJ1DceQo+i3tNs4ig8VvMMNjpm1mcJ/L5
mUhRT8qA5k1X5HTZWsqDa9AhjJIyBp1hUvjuc5AO2ab3P4uBuADUmzCrb1Rrta38KAdccX/0qHB/
qOTE5pv9SlhJHg5piShN7xFhoyjkZnO2wwSrIPpIUPGvdD0hKlAsK+Tp8lf7o/wUm8maoQneNH4j
92G0W6TGV9B32AWe62I+WePt9GBfZ/N3NGFvZmaLKzjAVBhliA6hAcvpXbREiHSIbzlACU2/b8ex
VXskIoUDGYPzJwNhqLQBe+qNYgOuEKkE1zcGMTKIXdhfE3oAbzhWAVzfT+PL5EjeQ25Xxt9v/rpd
cXmFQlM2QavGjAC/S5DWrbhPjpRQaZiAMevH1/23OZf797IKsohs8xBFDJyscihXfUzQ0O1nCEkG
TVKUGphfNPhHTYQUsXam0XtV7eX49C2+2GoWz1bcJxv3l60YCPzBYp/u58Ia4ZyYbtEPxjcDWT4d
2Of4OKiQBcDBCGA/roTKklFZf4PmTHGUnScXOh3kHy9SSXKbow9nNBF+zMhA+FDvZPvp1d+oV28x
dkqcaTq5RCpKiRXm5F9O0lOMZMnmPOsCHmr3LSYYy6ux87FRmhGIr371y/GSGRhvB+s2cqY6aiPV
zWgmq6CGzFUdIeTDTYM46c4dfHiT9XA4RVWMR/SLksEUrC1SvAWTlS12phVzglrkjTxQY1/2xYiN
WcQmC+OKs+NA+Dz60JmDleQT5jGiJFRwTK5O5GW6QyHoAzOmuVHtbuENPR+ADm10iqpAqFiJ1JRb
UuTGtr4cAOsojMTQ7grrnua3O8YVTTBLXIbdtoc/JpMnIx+KW7aqdnqI2MYpkyzAOYyOlRmZZuZ+
rIlBCYOgFywMcWVu4xlEE3tzKJF8qj4g5jmucUta3H+w4Xpvv/cbHpOCeV6rEWkc1Z7MpkPhNX/V
Tls/9PnrQIGff6tC8JggybcYvxZCE3v8X9ggFf33eVYQnyOKul3H7Cj2oWnUYI8Q+riC52uXx8+/
92pylDzM41EN1VIwRI7BmlzsH+LKeNKTdA+cJkdIVhIOFqDs9x8OHuSqwPKInZodhiFk372poynt
TQB19HFjEsqxpMxiEAgfwTUBnPUvkzytMYx/7Q1oLl9s50NYuhMYytYtnZpxDbIH/utCVbi509hp
mDowo8Gwv36NLdUXt5CwEDddDsHD/TjCfSv5s590M10Pq2k4iZFQe6UzR49vcQaaulOZLS7Qxhss
1GOmcK+OPTIM9k5LAcbthoTFjEUVgT/3zPv4iGWEpCv+vG32ukmCJvf9pxyecCL5d4PSYeq/QkoA
AzIWF7HVm0/vjmukN6IzcsU5o8cdhhA+dpMqHjFtESSWJ1jMfXAr9LjveXWYhRDMi1P4AEygdwR5
kOzXGT5YEPYUYLjlEYQlNWZQ6OOOkTsupNiMjPUHUkv197m8S/Net/qbVZIzcje0lzHVjRtb4bE4
lmi6c6NhhDSre4WnrK+cKSuRvCyZkLuwZy1mFsHr15n5gEknTPCHpaEpoXx3KNxgg1CWtKNIv9kK
8aELlgFdgFGcUNc4VQPgIKKMvNFzOdHcvgq0hrhzqy9NHDggvBCWpaH+0/A2ME9ihrz50VxC/MrS
nIDg8xYHiAw2trr1+8Izp7U9lpb5xC64+bAXVx9u48G7qxZs0EMOr6CfvPjbwr+VxtMl5z1jGCil
UMsxw3kJgfOeBB/C3xrrw76tjo9Momj0/bVZlbP4ipBp6lJPAc9j4JyNHUDwybobL7FfTU4CHi5a
mmhnzCIrDpqyGL9+QFab8XaE5vsuorho+WjrKbhKWZS8o4WEaVb3qvWApWPPeNaA7J2oXuk8EJuR
R+da+zIZ1/PCf5MHBpyim1Q4S+Wg+kyyE6nlZjUYcIeToHe6GP5z9sepCph3D9uDlkR6kn/feKBv
l9vitETG/T39osqBw0EXTL8hNkFYQZ7hlXZ4xhMZpYElpsRRGSMOmHnZgJvVgXGSP6REMTKMyZT4
SXEpOdOpKTU+JMDTIsOJMbEg3tPSG+uwXC5O1TwDBCVc3GTABbUgyNh4xQTWDWRVQwWMmJEyow/g
IGaDxVmDRGisGSSlV39Uxf3fhPqfQrc3Yb1uuPbhIRnYBnOnOVBjVD4oeWDA5MfuenWffw/FmMGi
pAyZdlPEcxyA+e7eJpIWMuIBmIA+nXZwdAFfIf1iQPV3TUrKR7J4/qFxxGrRLs9VcvV5TyiEt12M
fBhA3qS+J9XHgxQhovRFQuyLyAoGjJkz2mWiK6I7PFWDiF1B9UjMKRrSz+LahBTeYL8gkgSMYV59
QUlsgI7YjzPEqAHNG/QDthvN/acBQqgQyXuGZ8QaWQDzz8/4q9xTe9BU4NmiXBRNBfb8al48l8iF
N48NBHtYCcHr7aIFj/UQTBckiyNqQGODIxV/ZMV4oBlZtHOF07LjqSCDGGxe8IcZ24lmQlmhMp1F
dR/onGkFcKeHfQ8/3RMz4UAZpP3ICBxOOEnhhYigcOsn+ziCMDwWpTdpI2B/jj2mbdBUimMsFdyd
ynL5amGv9Dn8IdeEIgfPIAWEKqIF4X9wRJelNXuZ/Dns2fPtlrJLxCpcwgSJNC7mV8DSUhTSyYiq
tCB4MqJNaCgcfWznxB1dqDv4m6+pW2sewaOtju5r4qGAT8lhQntiaqRMTITLEXUpE0VjZnYxb0fC
a2MztIRf+n0D79HSJQGZklSmikxt4t0BTChlgPX+h/dhcZ6M9iF5r4tkNRoBV4PMUHaqc9zNIASI
Vanj38Qqjy6U9WAWKAkx82v/YwcWy+7y6oXf6PbPwwxmCLoMMPjhQj+s0TS8Dc49X0D8wAbxR3jA
AYivxQbsSDQHilsreGcCAT8qHr0/AA3YK8ATWXhAz01nEz8JxJY3NJQiykj8wm7MutdsclTBmnkd
sDMeBvC0D5M8ICnuHngQkMNYsrAnEtcGXpEVQVtYZF5S9xH6gofytALU0volkTRkDrFwhaF+D1NA
xQfcC8IlgHbOItp1uiWgLmKQwD4+Jn0zCBMIFHE4fG4+XHMmyA+cFRyZZByuCzguok2grZS8buKg
MOf8645GGy4PIDcIFn8u0Fa4EMCRf9gLaCsxh1fFBcYFgCSIarjGYiQK8G5BhIzBp0EsyLQbBhSW
Z76VpIl4qBkTGOZ3anEAT/0x5598eXLxSKBa40oE4s3X6dNqzp27ZGPA4Q7Sx0VD4ow/cNSL0Ztk
Kj3PQJQ0t1jIgND5Q74Ev4CG+FmxOshoxcp237JGblsgny2GfFbJF9lBxS/+qPKcIW/WPZcsKnBM
gpYYCi0GdHNsI55i7ifD2CioJGGvJw64/R0z9bKgEecjYYzPIpqXk+yCt6PDFsA/MAcYEMpinpEI
m15SRI1LzUX+A55X4Jpu3mJxwLVs6kcSHYjAcGZsOaRf0G+cokmiLvWNJtAzJCA+YVVOg7GgFDam
VWeMV9Pon2lBuVzPXJ6zMMNg90cQJsKDuOKQDnwmfrFmxLYFxIBdhFSrJWMh+Ln7r/hov9myWkug
xiin0NQSdvTL9fqXyyCfafA6YQUmj28xWehHGLuQhmQ/WQAyLZg6tkUyCpPokZfJohtd+jPBPOJS
UQ1T66yvZj2g6RBBRUBl1X44FtHDgbIOusWNKRS0fq9owJ/YkkvKtEqmUf+MN4Xb7qpQ3jAUZJ+G
BHcJQ+M8d07hFC/ik1kFpo5lqrJQ/SUc0pjCe5Nm+0U9RwU7W9aH0xbqV1m/lxrh4ojN1xzs1rCQ
cKv0eH891gGNPoO89+LSb6v9ZwEecEVi+gygssPrpli9TaELJxzNp6M7Xs/0roBZLBZtk/FqEv+v
0SFVhBUAWh+Un5ELjoNQdA24uhh+qGLQLkpJxVu+91XSLdIfovcT5jSIVDSYSP+25IY7XVDtGZJC
FClImmSOrvZ07DTIQQHlETmWc+GcIxuMcVIslRWvFmT+lAGi38xMYUT5G/2Os6bxtiUaBSoMmhsk
tdm2C8hBRhsurD7HlLf+vJ0HURyogxf9XuN/Eaz6yMnQrXeusmhgKijqcXK6MN/H9CLtJGxsdHZk
JTGSLpjh80UFa9dUR8qFxF4PchHZd8MHmglTBeYKGpP46U8CCiGh5EyDp09oAdjq/HREvndf4216
rXMu+wVJM3oliop0d6VLJxWDKEYs6qpJABxgPllt1FuPr84jG+hbA7ZuvPI0/+xqxKa4CbSQLYr+
SRRIaDgyAwUROR7o1iBKTQjzZeOklm6UDhkmhPGg98Zal12yC+Wvz9iGzBg/aHj3qX5dl1hUquV9
/SJul3QtEuOHeYt8/2dEmcynPVaEHSPRakx5YIrihKzqOQW5fLdUwkqaOVU2Xp0P2iYkX7X5IERf
Np8j6zXz3kxoJKFAX6PkqRH5fFy0RJzBlK584mtpUeVOBmgq3sDK/g2adBgS9sgdxisqYxvKHUXF
HS862k3mFiEuw3Aku5DfJd2i4lHRYIgny1NwoCCel56htuR20KLCXpAUx0Syfs6+yK47JXN1toFj
yogKHBwgY868fydJMIXwIOSLWURRv8dCAmvxnPCv7NG5Dd7tguxzVpFv+8QqBZwjEXxLPwaiAuGF
+prgP7LXhCkEyusVjTx2+/vvZ5tl/jMA74Vi50zqR4chgXKYrPHGYjNhxCxDgEVSiIgBdihbCEdx
1Rv2TD2k+AEZF9AMPXV+jZ7AMCTCMlzIUYCpGDtH6JG8HhDx5HmCzRZ48rFGa8C3hfHRkTIcO5Cm
owg3yTg8iiXnKKc1X0pMBYcvEL06zA6XAXq4grTrRUoBabVjjDEx/0oaaLkH1IZFI7YPnoypsSKs
ZbQRuZkbjnXO3mcLeAP3RKYta5idAoyHkqVweIFiC/jaMX/sqR+rnpqMarCsWqtE9b2AYONlsOwy
UwFm5x+9gdPBac5E1aMAECdA6mrkrMNGexywl9mK/1owpLAX8W6cZzWe2CU+XIehIMnM4psTkkSG
KLNS0/U0ljyKsSX5C3LMAwZhxgGILZgmH0/SyIQzgQ7j0c+2MCv6kc2GQw4VBklBuH+OWVRELAVC
Rm2YWVc4ywGloRDkrzzWf2pb30wJe2bTWM4OORDwbKuzQ9+4l/QIAZ4oUEm08cRdGOlehuV5gk4x
ZWX72SpHchMM1EyMbH0wamTPIVb7w1cb6QvuEDUGPs/oFOuLlLjLDbQvQ355ClCvracWp2CMe+Wb
zuqPCfMgVkzjA6h5YpOmMCmF14r3n4/NdFE+CMAXm5kzG8/zBGhNvKR2+Xf/xP0mX+BXXlHeT44Q
2dxRDsKbQ4UA9p/a6PeoTGDRsVU9yfbj3KCykRaUfnJM7hCSPIKOhdL/oh2nvMhWnLERFSKoMrM0
xIBnyNz7L5eaF+RCN/hg/i8QuIn/4FPYeBhkpAuJ6r4ErrTlFO3cE7H9BvwBtxcY3n7vocos9mS3
jZa3CJVjWPFleNRYd9TN+C6iKqEqAi0kx5oy5/fukAhxfhDuYMv7h3//1neER7khBZpdG+vSLpYy
vhyUaizbI8kjX21H1hDbBpW7yCG6GzsKV7Ba6iGrNNdsBtauQArpdkG9pRiD1pszyTRacqaegc1F
yUVQHH5KUX7P0zP1rsaSrVdqkC0hzfsgJexrOTtXa+Z98z15AChccCRRwZL4FGEBG2xalDeWRxqV
CDB+OBLOMsZhQbVP8ArEtTGlwd7iP6fK5nJ/qWJsHi8G4tzPtQs2FVJE8m9AUsp43f0ceXDoAbc8
S0Q+T1fZy5oZ0kKUPAFxaWLcxH8k3dduYtu2BdAvQiKHV3KOBmxekDE2OWe+frdZW7o6t3ROlcFr
zTBGHz2EKhXJq2YDVZc9L12AQKao73DeTSn0vUSWkl3Hy3ootkv7lTcHRSweCMO7wmbqpu6MIZWv
Porb1rqzLCnKqom5qAxnRdxvaWAuKjo1es18T3eftslAVZNkmrVI2WaFsBx7w0uD6BYvgwdN8J3M
1SJdXgL7/DCpcDpWxE6ZlQ04NRjr8b94JvNtD6Ex5XzaSWKdmV3mqo56KDIIG/aNpeboq6n5seuW
qyZ0FM3auhxqgq155LyF9dY1mVdgPxTQ+bdnVNpd20r4zWyjYandxmkqLLtVCeWG/IV5e8WddU9o
WxnLgRj6QWfu+o50s+2eA+62C42QCTHfAV2EGqoW/v5trpamY8t1c13/7y3O9zc6xnifRD+Aqwa/
X/GME2lIFMver0ulwVuMVZj0mlATR8w85i9lB5YvHqu5jDJXv6DxTOXP7dUXcs39Vz3lqf+bGjjk
cvM1nqMIZfpjAPGpEHOWRrqnzr70Nv9D85/Yn5wscOJK1/Kx+QkdMdfpZILfid2Uv/efJJIfVwD9
sfLKN5j2VJnPtnIYxk3ejTXzO+SI4apzmjtUw+QsFL3v72ubWymf1368F++BdCHNQYt0gFXkBmeo
9YEUxP3iu5rQGINRtQKOpkNKq3+xU8a3ElidbIkvb8P1yLAuOd7/co5ZFF4NLtenKr6R41ILeSzG
GyY0da7Peb60yxaioxI2fyf+RrXLzM0V8Kzah3Vnu6y+xigyC4Ph/GbwPOXlsL5UiC9ugRm3Q4P/
74dZgI3Q8FeCce60GCc6kacyw2i9Fe2dcPVueqgJHp0GLi6exLj1Vj7MxF2lYg1+Oo50DWWg9agW
GOuw0/yInSfZacNIXvo4iuP/h1YlhkhXYf9+FxGj0UHwQTaKTPvBLtV3EyjR+VvZXn5igujSWSQs
6Jlp5hjGpfbfTG/BSZfrQKaSJbS/dFzG01IWLKIldHFOpbEZQyJHkd4f+itWNY+qljgWHOx1Z/aV
z+PQDCYiCUaC0ftdMAGeGBqg5Xs1eRorfuJS0ySxxkUH81b1GvwliMt5sI6X7fpp8WUsz9ublKyo
gbZPFl8en8YS47Mn/O5Ut9xitI3xhud+XRRSRVja6L7gfxpcWP3L5ab7r5HOm/0eQAgBNZV65T79
SzK/7F/i9cMfqMavFSkH547YMPLK5yqSELcSq/P4Ye3Y0Nd7oEwgg9m3PjPeSM7iQW1Wh+kx3DMv
y3BjwMBQ2OrHbuCLMA0WW5PtX1ubuQI8XjyeC8PU76X2/gaMvj6kOFy/Fx+ZYffZn7Kq2WeL6+/b
JwOuLHqzrnvxl+CD87PpQw2X3TArpeAE2aDopovvrDg+M6tXQ+9fW/PU4Dz7GKwuUrHELbWvowcK
eR4uTDtwX5Ye6UZkW77WTJDp1hNlmuxXffoM61oJHNgj6rl/I5YYZhgXa9mxKT03FETygVl7wDq0
LzzX0oUkaKUH1n0NponCc5jpGopoF395mT5bLkJMH9TS5e+1slmV3pNrL3Dbbr//ahec+zAkLiDa
JRYh+ezENrXlIuOqz2OWiRAGTWrBaGYZ5XHezFU2XxFupLh+pf0vdgzGxOH6jfULp3L8xtRVvmRo
WjuXPwfJ5l3KHDvUhzz5c8V4X72wwZ0aHM4V3fq5PhXWG4zgEXic+mUsn+mxc5hLLUtQeITkVvyF
5v5agVIihrBCddPQmVRSXxx2GTpnuVxvCqqY56WjxAjLYapiyubV/Z7SJV0EUi2Ew7ZSQ0mvudE5
mb9OXmZJImC2NYZCOaYqevVsOQoQSBg3mQZEyCuWBejvM1PLDiFsh7Gz16WHrqq4334iyqcWmsG6
3mvPPDpdEhQQCq0Dv+uQ4H5cmqrkGeSyA7YJuf+/OKL/oz0mcuRM2FvLjVHpU2hg/NuXzRKKZEuS
qxhZ7W5dhepl+RXS030qcwcDAkjfB0AEiTJgW2ieGD9YrmP0pD35Mkh6Q/0whb0XkVLhW7h7UXm7
Lyv3lJBuLXl52l9IpuLy2GWA/HrMt+ugJ2TgeAJ7c50dv4M3d4N1zJ3hcDl7GmTpIi5IdoNrpL+4
d8M5xkd6llj+hMnDop7iU6IivwwMEgBvc0mNUXPHQ6aUTLUSkVOhukE4cgUdiWyMY6+7oldwRkfI
H+uHUxFu9mtV7MasE9HkDYGjf+uP1yuf+ACPKu1RgzJ+WEygXkVJ4mRxFF2xG/nR4SKeNzK6aeUO
uUr6ntdnK2v1hnFllk2SwLjWDoZkLecPKJ8Qwy9obC0CKSCF8LRtBYF8Y1Age9NsYFs0F0pPnFDc
sjEWcRG33/e+f6e0wye5El7fC++hg1RDq5VJrLtvDL5YIzmRjkkJmws20OHIixUIJDSwUyLcQ5O7
825dXiZ4nsuoYE9StO0Qu4/36plnUiu3kMld4vVmhroOYog8Bwi6dmVRDOUsUcw8C3f10e8armnq
lCkEkjf68a1DZS4TbrstHp81h/0dKMfI51G8EhVS66XycdMfg8/h9vNCMkzDSr0MDaRsOOSTGtYH
Ez7Jt/n8XZHw6UgMkyGob6ToBHGV87NYeNpdYxzSpO0nYcch/34XzmR5YERdIXktbh/qlNsx2VUm
pzc9wnv3yqtP+5EJ3QJSPyF5BL8r/7iHNsbpsjcpP7SJnGJfOu6Ar+qNHBHR4iPd4nd2l5GI/6NR
laC4KFwF4TAPDt1usCEka5poqDXadxDWrgSuz81ZmE+yY0ZMjPQ968cdpI2gqCISZeYNnrh4srBF
WFlCb9ZzR3qA+dU4mm/jymxNcRecPyWY0t/sAiinTAxtNF+A7mMpMY7eo5w9G1YJq4hsq9ueOHWg
QUJBgmJukK1kwRAv4GwgnB0wN0z18SJ/Zd/+huoOsp0rArzj/u4MOJb6sm4ssvml4QBfd2/D58zM
9daO/Cy+E/P17+KfwRYyVVg4/zjFic7qVEh8uuTWu/JuIicTJnXVjihmHXXi7Z501bQXJQMzIoy3
kqpHifZcFl9/aF56MTeifwL4MW/F2irEq3H8iczANpRAtecoopZWulKIU5CYPE1eDej0Ifj8hSrO
0qBRMCDLNb3+oAQ4luIz/nOIGkB6VM6kluZWdFXD1sUPHTB9WbZg+D+gluJaicuSBZhDUCzhDRx/
fKI2SB0WehZNyUcM/+hbWb3K1BNgPLdBPq5CqCzdJV/3f6MS/aeiOUjIvs9Tpz+xax52ZMYb/17x
oPpNxdHuQ4bEUfmI3r8rrKlsDKvbcfpOmO7f+ws+o2GxANvO+nDDh/8mWXVUOOBkL39TfZoCW0CO
oQxp4BYBgnPQeaJ7YIhUWzaez1D7qcZCWatY53z7e+BDs+GyzVR7lU8M37HKmrBjkPrFYkl1qfgM
lM7cOWG8dzQMUbrl7GQzOsfxBc+TtRp6TOL0/PHdLlUVe8IXZkXdCXmOtnzQCGTHfvTrZ99Tf6H7
l9amoV+Xn+Tn/lTI9KIN4zMvyqFk47yaJxM3XUSKu0r+oUObLBKF9Ccs0oWkt1JgMqGPFldfcX4M
gXibgWxkCiuvgwanrxEO978VcF0UF3/CBK66RAbK8uTkeDjKMWyV5/rLY11lad9G5ehkZJxzKDz/
JGImZpx2VUNGWWpsvPNwbMNZ/5iZRujeTjVTcg6ntGGHddVsNhcdHSKfU/PAZLJF83CWLJr9gAhm
DXIo+jN1vMMluwnfRGWW82Oo9sswNQVqsMUe7dlghg1KVBOdgKKIWdL6XAWoJLMj/WaQoqJvOoiY
neiyXzqUfd0xhSXytQykhfz0MzqzynW4Egffzdyd/aW8Ff28NtMWDnBTMp/69quAQjKji3YHA+A2
IqteZ6tIEo8nG1Btoz0T4ZyDjkesSscTmJ70IaY2qL6pbDG7LZ9PhZyCEvnvpVr3v5vni9WIIrZ+
3XsaI+G+QD6SkPeXnvdxErdavKEEeAcJkdXF6T8sASsgRd2SrrsCz8v61QAmUU5a0qFePBfXf8tl
Ib4oHZ0hroicZPH8e6jNzSH75L5i88OfgnKynVzlhXw+Pl61bXtqWjzbiiR68w+YXgupCoFGCU3v
7/gTeJP3ylveZD79s6+rCv/h+Ocfv2g7PUuMvvbV7OBUU7M8tCbnynt4ZHXMtQbbkFlqPJ+MUxh4
Ydeha2sdF9ETFrl+54acRWKNvfsPmz58R3uZLipbbcWi6ePVsMK0q6SrxVUz8v3oPnJ+yuLHYKC5
+Tv/OOwOVbDMa7b9PWXy29q7nPncGJKM4n/7D1OPAXXsOFHDO0wE28dKfHZsZb6uXybMcJcY72vL
ZpXsPPmrTC59MvBLPvODnPWopL8RlJDEkt/Tyg0Ft3ZTQi6KBtKZm10cGzjRqcgsR2zfsIJ87D+W
M0V7KH3oaRJBNBVsLDPgvsMYNPO77r//kp+67lwTKpW1gboGoZN179hzaD/4HZtBFO6TXRdF1hk5
+pcBu+959quP3IQi89h2P6++IsXQUvzDGrOTzGDBoyf3b/ruuptpRWfnXyokNvk/YdGl8ncR4X4t
bLFXgyVuI5DQ0D+SyIKr2Wk2/Z0Ow9WRcQ45G9icvgdit9ACydYal3G0KIWwyy3iewcwzCd7dyMl
FanjJVCmXz30pan7RWMmT7dGH/yWs4AP+K7GV+MUb1Bdu5oE++fBi6CdSnadSXthp9EkgGts1cBp
APcQCSyS/G7aRTpIvNoJngDSFKL1U1QaV+t8kg3b0I4omrU2GNuKY3xwR2E4edPtN5l6jF2WIVg3
eD+BuWvUhHWSv1KkRvVX+HyMkPmivUtdK10TT2f0Ul4apC27mEk8xNzqkUF2kp6sZumh8uHNN3Px
sytfmu+/l9tH1OoDXz432EVKObaEfEVY6bFrG2dwlQWhdiLzM6u4dYuupPJGK2RYCLaZ3Cfrhu02
FW4gjmI40PUX5rs8EGOV11TFxdy6c0CVv+v6tX9rXpGFT9yCYj9IRMPXDIexKVx4ZcVUAgXy1X9z
0/GrR7Eds211ipsi0mBVZQBnbCmWK45nAU/6uZMCxvy61z4ewW/IN9t0hgOxPfxNybyloylPwDmT
6K40waBhyh1mGmq2T/GMec9ooKLAouJ9AtW1A/I7FgVmpCndHNBERX0FBopIjbP7+BeVMcsK0wqz
XrqA3Me2tiQE9DNualV3s+YP+PGqqeQUkBddjml9y7BKe5RlSSGwoecSD6PwRuKXN7yN9JhF20hy
eEmtTA0fjQSUBV35NWD5H8/72mSylyp3tN5hzMV2Et1rLRheozlQTzz6WSeko+M0VrcCn3NayM+U
ETIjolIaezRbZy3bdDyne+uvS7SmYpo+3bGlxWw18nyqFADcYVL3QHp7AOnQ9XQpf7ayYgiy/uRH
kSuFDkihMnkJf5EO4rDOJ7MFhUt2uP1dPUnT9AqOZC0S+BiIjACJwgB/ibCjyUeGb6xy0WbYZvF8
DidWP1VKV6P8Pud8qzsrr9Z9xUDPaG8adAEsOzzUBaem4MyQv/7gSDmQbBL9Dpgp9nv7uM3MHNSm
vLQwC9AD0rOLmaNZAWRL3/NgluK8d9bZ4NHeU92WLKTZlquTMt3Yb+b7OnQYu0duHH6brvWzoS4R
KpdsJ99cOJeoLCAAZFaiTQ5yUHrL5FRuqFdNXPyq3YQ78Zh3jLl6X02nh8XTSXywLhQHsRpkcQvS
Pl0oeniyaa51Hku6sfZAdqLb8wIDv1Z/CrkIvu570NuNF3+r0Zvb2WssICLMryuvXvTPMzFZwtAt
bL6izW1PCo5FCoR8d6bfKt/07Micho3TJahyl790TuYgYKYz+4ZLeZoBbRSkkR6PDNxZcWRmaXXG
ovA+Fqnx6++PyDiRRBV+jB5Bs4T3/g4XQk7y+ytQ0xYGwpl//Jy2bg6541H+f66vI9HjZGpCX7u5
j/hEUK9ykYG6/bwoH+v6QZ2EPa39ycy3llELlkNTb+bguW/NbXekN6X9pRqLtHhzXZnOvnWgci/J
Idv3ZWX74R2ulyXH+JnhfnCiDrObWw2qSeQkPJww90S7GGciD2AvBv47LzqzwF+pmzrs7qNukOk8
ARWfrJXbDMYHoqlaeUQk6JCpSz3SpK9VnK4ayT5JWQ5FzG2cbKvyQy3tGWdIoyJGb41HPXWq3k9F
FbzP3YVARPuF1Go1Ps3ugaXhopTpqAz3QWKmNJws1CNNqvin+8kCIZVHW3IscMp9VRy2T0Uhnc//
avbfxIdPI52/lqernqHFA+dw1zHtTRVARc9OPI3mHLj2tqKyyGlHWvB5Ngxtr691k26WZsIz9cUZ
B01J8QWleHZ0WhorbNXjnblJkc+aeSFt8wJcebcwJ5ByJY/6jmXwuxt8OZn+q1r2SYfm6y61Vqb2
6F45t1xH43eK93Ew3A0H29e6t2R9yGBh82eMiYf7++64bk7VbUUr3vdNqGA8VCYXe3VyUIu4n/Vv
eOc0z0Hp/CjM/YU902eDxGkpzhUyzPw8TQ/3TVTjdF631w/pEuQMUK7Lup47l+6PgXcovl6IdhwV
TMYvh8cOdqpv6I8a4yUh1Vp6R1/r613ByEg3lsce+qq5fgb9+dZbbVt4aFB0s2sSSX+AGBwSCs3q
It37/2TQM+ZEGq2frcsgwoHq3xOOts8JhgKD6w/R+nrd9dxDPCxNZ2Iwv07/Lq6eEECsBFdZZW3T
TFDxaWcSdRXly+sCf0Ez8+c+f+9z+fwYPDb0N/vh810hvys/VhMGWpH2orkHaPSXv9NvRee0l8vZ
4oyaWRPB/t754IMhT4r1dbq5uo/Sw5dYhWxrn+3kmhSQSFWoR9l7/uACmTgflXaoX2xgBE/DHeh0
RXdmxUwV7u9S7lSAq677Tu136ATfLl1ta7Z6D1enSfuTjcQ7iJ3Ck4XZ9KN9x9tttmBbAW9DPFwE
Ayql/Lq6Q538BY+SjFHCPK/1KeXNccnRpXbjcfBtGgfzIP25dZ8J1fl9jUWln1jtKq9rM2NgAeGU
j7ZoTmdWp7d+vfWSpcujSLh2Cx7cUnhmue70exot4QycceCXZYYSOdOSdF7Q1Rv0wTc3G06jmFHl
u+D/jjf+fEXq1v2hL2btBRFbNJ97QtHaZldwXh1bGnxzd97DEm+ayW8aD2RKiDdN8P5RY37v30Wr
WTh8/OuZhcUQihfi//5vGbyHykmk8EKipUs19TrWl2EpvXrpCYCj6y1unFvkKTz7XHyKvSU7Lynn
3SRKGJU19JqsSu8XaSnkMWVwW2EDUW1zwtggLKdthbb5Tiaf16icoE5pt3AY6Gsi3BF2FtjkfUCL
cLk62cTCpT6w2FbYfV1Q9KajgABs6vId0LlO/FVa5yrPn/3no/fqOw6MP0vH0fFPOsGJkc7k8gFq
R2AbPruCOlKnmjIqnX/8eUqu7vPdWAYZEOvnXN1qzFnstU8z4J4K+hCrL7MduF+8l3qVDzzlmTz8
ZIfvLkRZkRe/FejdPMTLsugfHrTJeLoJMbOFhMqidBobVC/4lWq4IPAUfppDaw9ymCznfl5tOJa2
PRxN6ILikHKoaLvBbu6n7mkJr/Wl9qyN0fyl9zlU95P7aNEVtF49+92/BWvZPDgs1x8XE9K2BQ8N
9pjZo+tF1V6xPFwKPdqoLDZY4geiyv0LciKkT1ZT79J9pL9TzSAO94fnyqm7t5pF6gYlogGXbfdm
r4ZM1jDG4+B0K0QGD30YAxHIVCY/hW1v1CRBPqvG4SyR/OcjqcqfeGugDK1pfBZNVbO3Sur3umrt
doXN/LBpxosmMhVut/+gOOUtJ4Vs4bUv3r5Nnfgh+a10rLrO7jSTR85xMUwZC4Q4xPKzYuI9RmDG
EkkJ8Ln5OHfmu9sIoCdqwUz2XTZXfpPOpssx1yJ0FnvzVNbCJFgBaoDWXfhZwhkDO1RZSXBZ/FNJ
5xz50XXtjBNiFg89c5WFVHZM+ebtBI0tIsSlg00IxamEzNT9CyrgdEKmM1LZ9oTYv2P4v9Upr5A3
g6/q1NxFu+RYifSXm4rDdEdF3HtnC2fFvCgnE/pXtBg4ENnW7nuBBdJPxPMeymXdc5hAgBlA7CN9
mP32CXVXXdKpJyR/b2cAPsAw+w9pHm6lEK19r152rJ/Zkpm07qv3hQ8wYIbzxxvZMb84Cl90CHj9
Otk22bAvp24mlq8G3O/8TpBtQ4Dz4t6+jSWav2LDpRGqUj1dV25uDtVjtrkYBOLAsZ7kinfya2TT
k+1T2mvhnCttBj4S2xfrAjdlXfBBwSbAGCkiu9B7oKi5Fed41knkLF3HhhaHIeqxDq1WDOUSCqPC
mkpKdyMlNEi435vK+lW5mnti4t4ef+nllyzP87aN47AdJqFndSh8bm7VHkKTYXbmYgecZ1Cqo/hC
K+aFnorBdCogAzanYZDR0bsvNHUdGF8mvKrIx70sKXIZ8Dv06u99pBqyVhb1JIaGphf5OBZrvFGv
dItgoXgJahB51nupCIQ3Tiz3yjNqLwxlLcbin7nt6PjLWsdCArqgua9YKb6GuWV388AjuGPh1Y6x
xoKWmzAbV3TbS7+4PnJYuQxO9y48EKFNHm1urTwCU/3mFtliSmhfDL3D/OCKj2IGZ1WSafBOkRvv
FsQkRWpLVZ6PqnjN2EFwV5aB7I91t3rP16XbtXFJECQ95wvlsUslhPZtf4mip7uqV47bHswEkOhu
HVhgbFnFZTk8yutnSc+yNO2NflhBsp3V2Jh+mS82DM/yLRfcWyTRWPFmn7DeoS4QM/e5qTiEYbg8
XZYig4XV+kvRgphaM3y9A5LHdHyZp/b8UgNtBrsNL25dF59EOH1W8C3yxx/32v4n3pfTy2AEaPfc
/GQz9cO1kMl9TrOIyv10I1mNJ5upbHdFrvJzjAhJ2Q9PcVPsmitGgpszvKv2URMrBRnNbI51v6dD
LLoeU+NlCpeGXt5NAt3aRYvbiSDep0pk85X4nk47WY17Mhi/hPw4e2+Dl5zAzahhVT0Yj0JQTBQe
DAVOdZQcPBomHgiW+L7H0vbxwX37jn3xLOyno8wqY+8WHU6PSMHilzjC7GgV3H1i+zJgNoWf+qof
j+VHRHxR2YETwXrd19K3eD5C/xDtv+9hG9AbGCMKLT0yVnIFlNfbBvlpVdVzitUVqQpOcJniH9eZ
nzPfVpv41/HstQfhv2LVCIxb/rJItWPMFu1xf+qpN3XhrsrsunqMAFGDWmA1AGGwDnpKUXcpkw45
qK4GHe3zz1uGlWOh8Rym3gXKijFipytdxWu8q5DZVdjxgaFIGJi/3muZe8tScZYaQ583o/XqN/Ew
76luosWoRJAQEF1caIbSuPSrdjToOJXgDDpILTKLauQZQpodRMbFp2U5xhrImEQNHorbf7IWoEoo
Ee5hinFyWURCKgym+hL+pjMy5iClYbiQY2GVC9TH+7O9CBojuqjFurrwJ0tWnSa9/JHocP54JwN/
g9n2nY4hH28aMqInYP25LJ/d4HCAH5ErZtuxOWP6peLeoZJ7fnqpdBROsuevy2A5jE4YspjYJe+N
RD0QZhjEgbDe0MV0Hz4y/UU7QNX1bxIUMIVwZWuVV+Vjy7ZLTxLZ/OTc3DQu0/6+Cj++zlbpwoLb
5Zg7L43hqfSx/8p8MqOG2uzAWQRbFdzE0I2NEMptMZAZdDZMbHv3T1XtP72XRyLX4N581sosoe4D
reXIqBW71VhG5c8S36yUL5xYP7ZfCkuXfpflQraX+VnkWLYevxLNV2vPw3PbOboSK74YNnXjMgE6
npWf/rOb+rT2z7wto63EpbaJDDTyNGXPTzLtTFVdIANuiS/I4301Ye1qa/2D/9EDUBCkPl8a5kTe
nGHV1FQn4/ZHU0vNddUAJpYn036siyrB4XBw6aXX9M8FBsl1itXD2Qgz/97lP7gjRjOGJNSt1ohU
ATIn5/QpXIQBbSlqtBGoU2a3/wgypEL3L/Pf+pJTdWk5P3wjbGsp2CxlU5XkxRgnE8jqlxCQmJgn
ZR7cWiqY3rVzdv2eKktE+db6E6t5870YidpBqdFWcUuvXXjLRlItBsMrOyKfiChtitdurPgA6cfz
qfLpO1kXqC5W5lXfNj1w4YCrypyObzHb/8RqJmzRQM3JDg1BW4aZu29PNNeZ9kQTD2zCTR9stvtO
YsFR8deu5cfUelGn84owL4TtWCTHJhFhkPg13rm6xJcBHHrz/S7rltc1K+PcJJV9lOz5d/nOO71z
/Tx/tsDh+x++fQAAJ8mjTsfVezxLnxZyrkpnEnCteEVlev/cMxdf8jsGR5LCt3aPFk9j085o/kW+
Tf1pJdzCL8lPocdcr/uwdUe5gcHrtKc1ULYHyLYASl69S5xDOXPmuNEnS+CdZCvaW9ZAyBXTT0RT
uTHcIiAOrKxpRSanV/BjTHyk6Mkbh2RFyeZmOYwdDHMBnCjtGqfIZwCTAwlTJpn9R4oEG0yXdo0T
3y8u7QXLhB/CS9qoPf8CjgM7UEmxPwMnOkwsG2Gw+RYC2EfBXVZUyHyAcsFnKzU/VB8W/752SlZM
osJ01wfBIINIKUgWHTqIsrQ0ANy5Y0VgKLm46prZSaYWZE/YHZm5RtI1Ffl48qoOEevFtEZtsH+a
hFWAmkw8HsZafGgc7/CMSyn3Y8cB16PedgGxT9G6bTLygSduy1hUwGUfojwCq7tlwz1kUPGG0D6K
DtLj/BopZLMFgobYXCSSAb55NYTiyxQDV4XpYawb78NLdjONK/sMDFWdnRgBR9o/79jKfXZ65uMj
3DIum/TqKaZzm1Fo68UYijrWPDe1LfMctWDwllv2pp1H99l7fMij4qiyGUULu2v5MLJrDn+0E+X7
p7nJGhzcW7ZOZUzv7rGdttcmLCPYu7htwG6X+vQXrIcE0wb0dVOWmWp3OtzV1yYYadkwz7K54Xtg
hZ6bulUthUdBcugSBbO1QTDOBddGjurX+6JEJSzrKgBgkMdAd6yQWBxGy89jza0br6w/+LnRx8QK
h8/Hg6cxVDcSOqRX//51aZxmXqEzgpAI+IUn03uKfzEwlA/ZkMzOfrWFiZX58g5DLhdZ1bMEsWQR
nP3Tih6NAFFXkMfk9o2XtRgX3I4n7xMZknOxeQHYnfK7v3RvU11KClo0vPyz9KtdWJr8NVwxAow8
FcemQZGvIw4KHRd8FbLoWWmEd2uGZvsGwjgZoZfez3X/KDgCBfg2Dtx1cKOW0f8edKPaKOtfI+9I
Vp8Z+g39FarjYD7q4yxEvk+auRZTRGyd4HHjSvQzuH3iKp4ajKqsTyzzeXoIUOC+6PplBO1Ip+yr
cPP0UT4DsS+gBaa/mxluODKRQ/pUzfZT3XXFCZyraR6m7QtGgdXpUHSPQctnaUvxMp62Edot0bnu
jiXGLj9C74dvrEI8IKoLgyA9UTvWxUBbnceBgMoLbPmllmn7JbJ9SNKiqE6xZdeVp8/czlAIs/jY
1/aIGktt+IGsyckTUeNWxTmCCRlKkQamJkhsex1sjqfGuiuuzdZliad1VXmDvmRRJmmmcqNQW+tq
aTSDU1/h1BjdGkoC0DEnhy6CV9kJVdJdRe4l3cr81hj5VXw1mfMOL0uSwmJZP1YAAnUwS3JmnGZ3
o9wZo3HUw944jNFpR7niIUlIjvESggsGuWeFouRBpiliUbmeDX5akObI1wr0OVovykD22hMO3Hoe
ChqnEch0O5SMWFcIP4UxXj5f5d381v3zxT1VvcKQrKn1GMA2Xj/i5sMSR+rp3YxAT6E4YXcxJQsF
75oG3PKxX5K8MW+PQ9d9g1r4FGzDHloyclE5gtNtzG829xibzPvxYf0i37HZaOCKPX9xG5NVFfEt
SBX3LaoITKqeEjzP/K+W+Us3tq1MaAEig9QALl5fkkGiUvLwolBgY8Ry9oWamOpy//O1vD+EBPiy
ao5ietV/znOf4jOY3NfeHXpvBKiVBOLqncucMbF3BJzKq6CKx7nZ9r343JZPTCm2ZcYGFUqKZF/y
9bEU02xOhrmacx6pmE/MLscpoeAqIcZVfHMfs+Dzj7xvU7iWX6ua89G54+apvAtDYJo51ekLmagk
dGbnPFVbmA9dKxw6zOY4L+BV6DSca4qWns3qTHFyEDREXKVds07Le2M9OzRUR8t4mLOz3L1nKnh/
Mr/9J6WZ+QGsjARpZHuNPBJ2idCGS3V1aw91zecs+VU1JdZF5jj5vHBA1RJjLm55yXyuuMF1nsbw
Joug6CRpWKygLQQKECSYPSyuDefHaFF8fy0StfcXahbSuiqnP8Int8XQJVFkxYLNNjN7IlPTZA1f
42vrOAyLLP+68A9rwBycDthdp7Efer+3bHP8s4AqrIMz5uifS+X1Wf/3WvUauK+KR4fV9VWPvT9x
K3MsG441V+rzS3exGFxbCDhbdsG/dyzv8gtk7r247j+2dhal5qkUNah0N+tsKM5ViujfdMnGW3Tn
KOzJgV982TP9WzCHSlb8bH9+3dogijVTNj1TiGKXRpvpzuEe6CEeX6abmYcXs61Ms+WgwQboeyAE
tYjmpejM2Tlc9s5SGMz3RXt3PTxfYeHvcNRVTrneC7S5c0p8aV8JKShtyd+OZbwM5JpU1/E1yrZH
Bg2+yPPxgUg2SlOtXxvQ5VtDjoHXdywhbNVx6kVZc2nBMSwMEaWzx2LiXUH+1IRFipdHmZFgrPyC
A5LIXKn8tqVDpk52EVUVM1QSXMqhkTHkbN+q73bhQWO7G1rdihQxlIHBhw9gEKkBkUiBRlbDGXCx
uXcXr+bBtsuczfgy9eH+FW6O9PojTQbnMUSMFzN1PmlaZLIFqw7q8ar41sNn9HPK+zTd2iOJxocB
A0q1Rqi+5hugZV8qiUF3ax+2PWOPIYhsJRhKH/6sO5T9u9cjWHh0gSj3W/Epz3g1p+Rd/A338shI
zAfgkM2j4nBNaVxfo/j0A6S4SpeyB8UZxxgJYZVgxJVuoOGdJyRbtfXo/qImfv+h4XsgSjSghDvM
EZbrDh6NhGVSHLqwMuwsbBY87XAyOJaK+lyqL9VOponV8R0fe2/XjPwaF8y6NAJkABDK6Ix/mlCH
4tfzS/XjRvCIszQPp9LAbzcdc/MoxAfXkcQIBqCWnn7HWMK/cFUDxfyZOh95dRhvxdsqZJv4Woki
GS/KUB1Ew5WVyQrK74rSiAAFs+HYQaBbRbPV3E8zvXTp+WXuqJpFpibaPDUW0D7MqEImbc6rhgrH
faThDg8j1yYle7KdmePjht73wP3rWok3QyInrLcX7UMwrhh9jDAtVoP0TGFZV59E2zGcuAoKcDXb
UgtOSd1WAMbC6U8hlGUReUcBBO2kPk8q2md2mJRCLhkiBm1dswvC8y2ulKfAOTJPvgjSIeU+ymvA
W3tynkuG9ub8aXrDdKCU6FzLXsskjvqheG6G/45pSu1WP4eSINZ9bXrsLCPoArd6NEQ/i/epnUpx
H+frobhzvjFWYx9y/7kWg52V62Mx8nfOSsm4XiFL5KpacpH3ts1zpH4ialc8oP6cSsCN0SL8UwLK
v8XoVlqMfL8av2OXZsevHWG0F1zHNsGXJJnsnGaHWbRPrd4RMXgqpF/59LaaDUQQH94L3zmlbLyF
nEJJmdEemG1mxawrG746hShqBTIgu6Jx0LZzLkqV3WSH8w/TGYaGBhrnojJykLUE/cJxKstGpGzR
lDZjFpgkwfuUHM7U4P6T6LCc2v2Z3bw7Rjs81HSwHn6sBrX/p9E1O+Z9FOa/gAnF8rN7AmAW3KmK
Ospzs4oT7uuhbJHGukSe42dHtEQsLzTgUuIrtH23UU2mjBYxe5TCmLsGSslK0nBRv/lUaHGn0M2x
uPsAbKV5qew7ITDiYsLzzr+vn6lcZc9vShkWJN968DWTFt3kySU2fn4gR0QGyUuTyiQu8ARQC30w
y7JO1k33dA9gd65urLTLhllrLRr/SJ0gFedyhBceR/3BGkqYj52F1qutJYWE3PnF9/ZcoxRtIZD8
EcLYDwMr5ZFrTys6+X36ZxGvRDq5jj4dV+n+Kr+0ya/TT4j5IMY8qpCb50PnhXhzieHNXmqHTS2V
reEdh87fxBJnmasrDKe8/opGSgsRypvaNUVq0eejwz8IY27Zj22a6Uxjuiqct50DUwhmA1XcEpIG
w8FqItWR+gPyN7oyezldm63TpZz9M6TPJZvTysGVQ4Qloij1hxKxSIs9rwJZ1qt+jk3RyHGwdNwp
RVvPTtgUr3pKMWW6e25Hn4wnxWAUmW+y7IlWQvRGrLKL1yODeN2M3XM4NyOvsueWyFb3gsuogDDh
nhwTcfDk00lwKXlq8jCjscprrzCHU5R3o1SiEMXjkd0wHWz5/L2FBxTjqeIh29xNrjU4CX4HylaP
4sBDd5ruMG9OrSx7L6Ftr/FGX7iLVmPPBvOz8LAfDZZVsXebDdaFqSHrK7/GvoIksj5znuE/VYkL
wjSPMyGVdbxQ6OhQCrlrPQwSU2G5+kRhimgW0d7101Rwf+5RIF4FxaynnVU7nuNNPj9uRC40rs3k
dHBqn5vZyrQ3lQpZeMV6nBq3oaZ7aV4tiGPNAM2IkTUPEEgHSsfIievzn2/WWdEs8I2q8FFPT9ZN
QG+yfvt73yqRn0yWrUIhPVxXVIUHSEzz3aUzDNNXh0a8LS62uQp5kFuIe+dBMWuhvyzQ7L59/9k+
x2ymZLUQf5L/VIU/uybugzO5pT9w5hv4Ouln30CSrwNC7A8GKqyAgulaTtGm1CSKHDABwgS9tMx1
JHIEQ6z1G0GQZ1N9uSjBHhdomamCEdR7UccZgqrolmA61FKZDG9gKNB+Wp9SKFEx9MBCbi9g3oAB
ltqQlqKQ3Deu56LjYX0tzXaxVjJWmWGlzFjztM38wj27YdqttC5Ms+3Fn/djjfO8W3f3LklvhwZX
yHQNisbOSWXjYbvCQb25OqsJIy4k7GfpMXqXQ16Jp1dGsPWUsJMj/+IwEgPmcoEEmcnV7iLJpT8f
jECtF5kUj4bFl87yti3ei5QUqBiG4n3wrdycAerHqYiYR4bic+QjZULIDTtFNljnauJcW28wQ6Qq
5BlcJCXEFqQbcUTP71XhY/bKm+LOCXYrH8dg2FNl/2WaK8jqmv47r4h0GtFEJSFvKEJntSqkcrUE
Hceu7G8c7/+xdKbdiWJbGP5FrMUgIF8ZZRKnEOIXVhJLwBEVEP319znpu7q6ujpJKTKcs/e73wFr
x78Y2eHBf5+ow8NBdUlOlaKDlN5oFcaX/+hW0KmIUeCgoFihuMEDBFiuD8AmuKRjQT5Qq/1rvqXK
w5RFjXieD2DEN1wxAT8YXI8FpNUDWTHjJ8E00oKXImmQcGJY5KpdF0p8DnSSi6HpPhw45F9HM9Qg
aSANwFI71j8nziRnjf55fN09i3fzXl+1+2ssTp/3ayRfEhXmY75qmZ5yIyGdw6ULskQ0xNI3ab3Z
dWHEZEKC3m3KDKdt3X7t9HEFJ9OtXQYl7m/3+WvgBYTz99ICeIk6Nn+w6VukTLc92cblGPZqWD+D
E4ZYt6w/hUfA7kc6gTTnkk+5Ohr+/fjxGqdu//a0yf7OMzNO/r0ZiKvYZkYGa/ebzU013Q4zXuA3
Znx1TzMvuGSchNp7QwO9XuHhAWqV3kHbP8pPDL8kE+XnNZ9ie8I572EE7yRCM5ugmpM5ds0RcLck
/AFt3WdVzjzmhX0Yc3bp96F+iS0FjmUHuoRPHVOaCfNXcFoqEpHidPcrZXN+YSKHbWdunEXIEPKg
p7w815lZAdSsEOdYyC6gmRGAXtrPVbt+HL1nykm56BzzkqKHigcCxpNYwqoJGTS/n4JxB2XtRDW0
fsSXAk+wyZaS4j3xLr9Us6A8GLXQRvMYvVV3tDJChMqJj1NgZ4ZNlQJDA+Bf2OiHAFKKSYoZbEyh
cGeToSKq+RTUhgTgyNzdjmbMQL8fbARTfOFBjxwi6lTSEAGUPu8dExb3VAf4haJzfWIq8zxGJAkR
fkmhawHcN8kfZ4vmupYi9RLjynY3P0h3p/3m8QWhPnvAmtczJmWBbgZwduCF1mK3Kj8OGMfd2Rxn
3NeakiCn6kR5Vf9j9D6ZxIjUOFr0HP1fbJc+2U3eOLcFnZr3MIsojRqhBwIvREapTQOAx2k5Z6MH
eRBEWgY3XB+98FmHWCLIZSIzNKrx9tSE2qWag6bjQWTOkL+SmlyNDphgtYKX0+cWI6L5RXV/BjeD
bRGzFzrsxNvRzWC6ynsmBlDhEoAP/eaWqaitdpthQSI6EYUd3oUqP8XuTBjLT/ScAfnqIQRP3d4j
a2dttwTddvhSMsWy40sS49DE8mUfkiehsQIflnBwAOfpJjuMDli3KdaQ7GSj+2hj61f4KCNluoXU
6iCxlUsXjy3Hfb07ORBlBDdMhmaIHFuwDVzgrPgJUktHHaPI0RDgl57gDYFWgvWC+WyuwIH26xBd
sBwgsdJmJObmg8t1lAGzIp6023dWLzgZ2cuzMp6Da54R8HqxAcixIMfhEUAyN4KcmGukVnga/uJc
98NmMQO9975qLEUQS3p7Fn5+EBWs6M1eMcPRCNicMvdUTLYmuwgMIeJJe49SPm6+xe9szuzczDl4
+x9l04gr5T0cnIdqjvqeEau9oWbS/HCs4npXrbLTZnC5ZZkj/Xm6Dlb6wL+X/T+AyniYcf4nW5qB
lPc7e8weTu5YxERy4cvuxISn1c7VlltHP/qDm1OWeNNlbixjcV5MOx7c2Ageuo/tRFzN47EQByl+
ioNxxUeg7GWtPKGsFvv7rvwo/0k0Xi+KDrx6X3bWhhmTm3KZi7/aFbRTO5lDu3l8bN6Rt+IPgmkF
Eg6wNfpgJFFO7hQ0SZ5fihyqB1DagY7BzMz11RaHQN0s/sPxcISnkD9ztKdk0jomsiU+ZsqnCtis
mWbZu+m2Qd1g0yW+0mcTMtXCttUZCMKN5WYj5rvs4PP2SUY3OuhwvPjt773QqAY4JBbKbHjMimbO
AJTPXNOy4D5CxmNi0rRx61oa8x5OP4beWcpSRI4cPk+Z7PAFAxtZewNGyPf5D7+mEeAgNw6GRwWl
JmcCUjnHB1RFiYUtYpL3e9Yh9exuwMeZVO7JXPfuv6wQRz4a3saFKEEv7znlX/GMSJ7D7gaOI7e/
eAqAimigMTMBFBLPw9+v//9BgNvApYhnqIVoCuyRD4rBkrHscBSfCkAXR6CBpwnuPAUW4AOO+lR+
l5AH/qeyGRFgO4zRPQMwZ3dIYE/8d0W4flcoGEuOE2rKL7RpDd1kFZhlFJ9z6twvc7dv/6mz/Yfk
EgcAruRGT/uDh4Li+d/7i7P/C+EDFNvlFbmm5TmQIyOIqSZiIBf/GTGEKT3d3cX1h/V1XHuoSb1v
Jl0BkBMpxXwmziN3JsOULZDt/v8f2gxjhsKck6mzx5sHRi8pbDb3yt0XNlZtUeRkJYE0c/+LT1aH
94Lz+vbF0NumVHJmcLCwY+qIQwH0BcygUYe/hSPS3sLwzBRhasvJdscOxDOwuqnO/gOwaKGFsJWg
2iNoZoqS0rGvDlAlOd0DgynuzFeULwFuf4G0gV048TonAMElo4/OB1zQ/eabh/AZsVoy7WWSyM7Y
h8DM8KQpD4SYiCVE+1WfbqZG2VhhFOZQkb59JBk5UzNxeU6heMjEB+NPxA8VPDr/PX58cxL8fZPC
lGeLZ4znh6+e85ztgcWQLYXV8IfzRXdEbClew9yTJOHCAw1u9uZhN/GGbAoK4K0Zj9AG4MOhrYvB
7Flp6aS/xZi3CZJ/ye/0S5vBDU1rNhc4CfBIbNbmqT3aOuHG/D7bVrzQlWfm6kwhTIRUQdjG8Wwv
JlH2gAq7IInb869OdkufgTRxhg1agSOaMLCpz6xcZCdQBVtxcU1Ce2fAYOUWBU+sAgrJMWEpCkQ6
MZmbGlTX0t5U0N1dFGjU26xVre6JR1Xz6y+SUnv0aXzxgKyN+obKiu+Qt50rv2Rk0vplk+iHraJZ
ZVKWYePPNtY7XC+KA1Z+1k+G4Ix9ARKD9+nrzHR9wnuLVfOAu0vnw8LgThTXqOLyzERqMUsZA9Ee
9gBfFUvYTo52rEV8hS+cHqKK4PJZa5am9j3/78Jy/3Y+MZrATGJV3YkVmptI4c4UR/F38WMmYUSI
8z/ihQCKwSN6ou5EF2PIG4jlzMHtS8G6q7tPRz8nxuAu4bAYITQiM5vAx/plX3hGBAhC0+UYxRJ8
ztmzGbZXdYrtCH0A76+vC0btPWMLPhSZg4/+A5JG9f+PbvztfQwM4ZfDSXlEQGPcwwXHyt7DXiZu
OdSsZK4TagzLzmmYoh49Qozvnb3AV3sz2gEScKd0g3NArqltsUNyN925uSynshcUBfx7ia9B0Jau
X9lkG8vpna+p32di7AaKmPvZ/5E+H9xkn/r8HXwtGHWlzfL8IOqXsplyiBKISoSkzhI33lKUJCzo
IBzHq3eEQTKplze0Ebw9wpmMDG0mrduW2UGMuTcZOjwxg0ukBenVEDZYPiXUPWHW57hd5BOs6imv
Aef3cP424rX1Atms8fIIJs1R9sVWFhNESgTlFuCJhf8p6KEabVvIDyvFiXvZGmIu26gh6A/Ox0/E
gCxQ9MlJmRMvLc7bEYrYkY9iPz+6zPTJ3vJ4X9jJ4+85bxqHN/ahY4it6+/jYZu3GV3xrGfgRxmF
oT95b2/9ChV8My86lgYoSKYjYyr18XJm0Jwy+g42CTH7etoTLC6ok+zZyEoFOr8a0e4o2eCKAFhX
w+HepbBAlAhdHxwsb7sAojLwDWruGnkFHfG/SkLN5aALlMk0xpvCk8icoXGBhrGnzgWBPc+5Z4Qo
vSNbGU34j4QOnjiCf6QQrzh0WrxmFLDEpt7p4pG/bA4LgcqYLngUxd7DK1llaVVfBI4UPHunhK0D
s3DMkEIpOy1UtM4umFvDM4UWsrI+6WVx0l9qG3NzZ9xJhUnBiQwWpd+Z7KhAz6jGO2hZRGQHSu1L
ECE/ni0yHcAtoseJA3fuP3QS7s3p1rqP6Ff3tjX2UdnFP8EB/lAthJxOiStIipnNrIkqu4ke6Q3u
FgYLGmGZM6xT0UOFF3olQlnnxmVPUq8KtMzTWKCqzUEVBLD657dMJeWJOAE2d870wM4CNBRCW4IX
zgG3fUDiq3qNcZL0uNGHLqKBAaHIgGrR2UFqh0NDbJRHYZ7T0LMpsHrEOksHuwgnTawnQp4E/weL
XXgSf8V3sj//MFbVEH1GRyOOQTpPUDlobeQF3clDCUBJTLuI30Uu/gcGyts42C8aWwF44OejMuyJ
nyO3JSnHiBLv4WnRbaqZ6sBqOuEsA2UjH93RNUsb4t95jsiIrZAU2r2f4rVJz5EcTSImpi9RnAGT
sKUJJgt8Avv1dvrvZ+OYPgv8sLv2v4CC+OWD3mHNqdQeDKLRxZQcxZDub9IzDzmLNaUSIVTF6I8F
DCMCvanrQSfOx/BEL0UkMw3y284u7nVpWj5IRk0f5jz/HbIL17d2BpImoErHqlGcV0MiQRW5dx4Q
ExgfO0m5BHTEgJ+w5nbz+D6uWJfc66quCFAAy5zuXwhiamjhH7cpMd0YiGNDehdQTKkEPKWaFIHm
vnhYhsSC8+TVTkrnyyCDnXSYNbhAkH59SyfsuY0nIzDzQXPtIyywTCv5GO5mvNjlkYxT8Xc6/FXc
Hs9TAFcwp0WzIkci50F/ql9UPpSc/rYM6FOq02xrRCdAMvyR7KkaUfl2XQHOBv0OiIH9SuImmmiX
GUIWHihOJRZmx2PUMzzhrvQZt5PGzPPHVAW83nBJsb3uySlkKP9QgOE5Ua5uU7CfEgTHtKuiiy/f
Iche9ES1eHZ8KSPsQA3Ob0fphTgPlBUdpUpodsQWr4gIbJ16gPXuNQXk27O97+CtQtgRxRvbtrSm
WY+F7Ro92d2FY7dn05t+ULah+pwyZRnwkmk4kgGzvF/lF2zEWD4pQEOs5l7S4hIK9HlJAYxKZsmy
MQnGadDvX05Rbo1uhcS5ZNhOvMJcKjJ5L8KX92c10MzZCHK8GBJAPIYUx7kRqPubCJWicBD0QC2L
4dBNt0Ji6sMXAlIl1JM/YLBEfjYdKx5LwQlUxwTJHWA/YlQnO9cfzA1RYk9WDGE9jO6RM9cuZYvi
V6vuvkzhBBXTJdnVh5k1g4CBg6/gSbMzIEDEA3FHRs8Cn0YxZpPi4VdlhTOCUzJdHim0zV/QngIV
s1DYInBWiOS9bfgoiu4pXURcBOvQBhe0SMe2asZNdNqBCvhQ72TnuWJ24mR8JI8Rw9uuUJid3a1V
sO/KeSG6nrLFpTChY9vytCug6B6zo3LMrHV68woIgf11rmhUzWbRj6RihqKMe/vNagKP/DhrORDz
97SYntYPIJ0/h31/4g2ZMbGhoV2xnoTTNWvhN7OiLKBNb+QpB8tTzBJcgWjFyvkPkQVG1FeElbDZ
phg1TMKOiTy7/3Fp/Sh2NizK6DFXnde+TapvusM7XQLbAtvWzIi7h33/MOaCOKrZeZ2QudIJwwqD
6ZdoUs77XuwhUGirvbolZJkB1YpHgOZzTea8l/MdaqgjXsqDnT7Jz8DU4YWDChHnPIIQt/ETZp87
QMVgslXcJsvtbf7G/EEUoBTwR9ZshhYUrlDHaPqcoUoezmZyYU+avbF5enuktjk3zNRcYw/G45OA
CLknAzxavj9hszDb9soQUPDsSJZbwgvkQ0J05Hp4x2A1sE/d7FU4zoZPflNmE/h6zLwuDkkfcYdh
14x69aP/qJYDspAxKr8mY1AumlQsP2bpDK8V4PTto4le8J+AsMkYxzwHoYVsb+Dahv22hHNqBOeX
q7Pkae5tVU2iw5fFEkORSAo4n7/xep48vyUyJ5EwvX1D6+a8tg/aBx2SsYFrrqi055RSpfTJgKwF
BrhscNkPtq92fnj7bziwsJfQIaM1+dYglvAVIForaLSIFRaAkUg7NXpxx9/P2+udveW/FzxDXmXn
RI2mVgVruJClufovkS94lYS8MczJ2/PbMmcDtSbMm7MRM0t9F1xE+jYmE2TCs5YqfWBZpQ3sTTQ8
PMk2ZP9i7PBAuvhN+g5rDQN5+IG3zQ/bGoO4imXjC0IGYwtiYp5rPRumNM3s1Wzx/Z4mvEj7TiVK
9VWvLMmnmGROpSlwsJHcVyten83WZJQu9Y5JnJfCPKVQb46m2ukSdSSkUS3iflqeFu1tc8ONosW6
4Eh8D4lLyq/5iEDziJxTEe1LFSyR6JxTzy03y62WgVReNuwWcXhKLr+vFcPt0rvT50Phnh0qTBaO
8xOaA+5BVHcCf2M3sEKKt3ehQp6iHqaPYVFGKutsuIPl2Ug8msMKBm+AojeRUDizoKW9aELgKFP7
12HOIFegjTVK4JNvYbaqRniAJwx7Kl91tDLAzqENkCcaoshD4VsGfI08JU4KJyg40LvLs1fcfSHt
Zs6yhfaadm4PtlL5uBEWlXBIbWrbPa6BTGZABW4FULCyYi1mcHxE5d5jqQXJuVpddgimnTv1WzwS
Ig2b/SwLgvOdNDPQ2AkRlRiOra/BxHAae/yR5iXAE8wYmAkx1XilzB65Vru3uVWwcMAY2l+xySpt
ngHU+Wcc2JzikesFFR2oEFULk4NbztCZtgCdnEwoo7SG1jUR2VxGwPVClZhBsao8sHXmTWqk2zBO
Z/0F8/RzLpJA4ILBF3hFEmWrDq0ODQgY1dM1LvNR/ccM0DtexdqEhpuN8G3h5U7cCiE7LPq/Yrck
LYSLp2cXQtQQ0dMD6sLhhDxu3p+grzEDe0WpKBFA5ImBq9v9WuP8lNyaENC/Lc57vidU04jxJJ8a
Eiq5wTNxmIK9SGRE747NZ4+UACDdBKVhf9t3CUui4AVTGQPlf6K+Obhcs0z/yqtPWAocQW9ybwtu
B1DN3fxuoE4BSVb71r0oib4hJQjiH/Fl2nqEuiAHZPQJ2CSBo0Kwujqf4pu21YXxOj7s6pZXHKxI
ZQm8+6TUaXBg/myyMXbjtupyCOSaDhQmomQW6pJdO6czrkO+CxNCXrEX6J3zQPaH4W8Kig2Bz4Zy
frwsGBigu6Hzb3rfJSgBQVzCNGOKkpHF+S5gddYC5jAor1AxmQRT8HCEWCGM2QTIyIrHhXVOYFIr
PT3LZGV4mM/hEODpG1QDxR95Amxk+kHhUHX/UIJzilQfeO5EbCBm2tgE4zAWXRbvRCHF60U0I02Z
zjKhZw8sAWDofcgnOjvqoNFNqa0VwHN2eVFZUZ5evuQPVmaxpxwalyWFuxanGVay6YU4Dshm/n3D
CguRcmEEzLamKQMmdrFv5CgQR12NFXvG+vkmkBWwpsDnMWAQfrfdrRqlRCd6aexjDHVDvoSy+Owd
laDpjx5JOQzrdVIj+Qv6mlsURhVrOcfJrijc7mzu55YpF3chzQw9Bz1hUc3YEsIrTnwP963Dmb/O
aRb8g/IJhYCOiEkHpTG/zloQqDg06V+88Y6ufRo86TiZSyIMqRj3wS13UQYleksrBt4E1PQi7NGs
3WkEYPCw23vKRLxA/+Gk9eYmuiuUIsBH7jXX1MQii/K5Z8hbKBnRlt45r+a3E4gkqT3LYvC5ZR8R
rhjYA2NfQLksasEJAbUqgKniy3k7xG//sWcTUt3zykSTMRUmQayzmQRwdgyP8H5VMaLkOKXpj0m9
dMtup5kEPo0HMksL/jR9IErjA9S4i/eiVh2YD/VC5yN7V2T+GoEWJjQtzqN8YbZz5WJdYvxD1qic
X3eewzq0jgwQA/WFdelTwJMeKJW4HhlTwxvDJfTJPr0/w3KD2Z9JWBb/HMISzwU2QKyIxnlGX4uY
ZRSfemqJ57j97eEqtkQiMShUA8A1hoNA7Vxc+jMYrNlr1fkv4vV4LK5e1n0ptxkma7rqEA4lyS4n
irLJwLHYvh99FOROnXQiene4Lm9tYLKEKQlmfEKkrFKTiiQuFPCnAmtPOl3hCwuYV+15fGE2VSIg
67VsK9njHYyTxzJgtXQwsv9aEppkGh4VM7xfnlO4BmjpWLXiKwIIyO/GzLxsePpxmwDAwvCD4+ep
nNDgMT6ClscrwqA/oOGn/XgtWFY5D41O6nT8c/ZW1KJJ/XYHCPXW6vFFXvnNf8/r+9oYPGvql2Ey
Da2KMswun6H67xnwKjdPj0/Hr6w6YPjqTPNRJoHI8d8JieMDZkJB/XVdab70WqcY8nQ7xfKtT+Mf
doj6QGvNvQ4cBia7wfhH0F0Yqq56yTN/R5rGnBubgntv3H55mhnacokB9YwAE0VrTSl7o7NhK2KE
Mx2+5VdWYtmU1sBn+PI9EssMqNw49+djSmoRTrerfenMlshqyJN2RPjMA98ocUJh1+WxhCk1dJ/G
eyIj4tmF1jFoXheWweMYnufUc6wXvUaiHEdhY08Gg2kuWTbLDX3DNGTqylpBuQAngbaCI8dCLX2c
1pgWbcrtKQTuoI9CvgQKAae6dpZbdjQodJcvprkVbC84eXfu3Kf8dXcztkSoXrEBOyQ6iuca01j5
HDwOnwchr0JLychNy7JTGTWTAuzDtFN4GLiKg/XSd1QoED7vQrcPnMQMmDf0mdFD/iIAm2mYn+Zl
qpJzyo7L3sZTf8CLldXFmGlrEF+eK3Dq7EyvvtsgBCmYMwmjktbJENEstwfWKtQ2zGRFgCYyfPiE
1C6ejOqfnZxrc1aIQvEHxYXEhI92JktJbX7Q1yArjv8yivCFuy75VZN3AzNli7EgH8qAwXbMnyjH
mDmzR5kYwYEU6vqPwpIr9itGrrpBz+3hj0K2HtNbnN4fGNCKXXwpMm/L/TtMn95982bZIq2SMDTc
TxBH0YQeQnYwr9orNewIX0ytWNzv3oYi0Jrh0vaZ9XJgzUDPD6yrYOgk9uGa9sCg1iM8pNZWx8Oa
r8hb9lIJlqn0Z7WJlycP37tgfOlahUUDMbrTYHDv+KmaGcSUbzniatCL867PSA1YTIOrp26Jli49
Al5ho50gWFvsWedI9EHTRbUEd61bt39u2h1dBQ8HeGSLV8dEZMZ0WYWUdWpf1i0xpF+0sY/J+nYM
7Oq1uU+jyyM4giKgOL/imwp4fUXF9qJTkZEnd9MfS18Z7TkUt6rE2O32gH6NfBKAcnLZldiYFU25
OI/Z+bBk2P2UaQVn7GJu+dy29xDKjebcYX+d/BfMOMIGm6RGcJkq9epEqOaiQ+TUthldtDKu2UVu
SObVL9ZWBJot0CRy24NqK9jE7rnfKhY1ibrPXKMTo27s3xBIidWkP+GBejs0FghRxydeYw9QYnhz
1hyqWqskQwEdCATy0mY6RZGsYVj0pUxwbI8MgHG4SzzKVVyeI4vyV/IuXZTeOXsm5MA3de35uxhx
ZwYQcfW/59kQ0AtBzJzgAsgEtSGmrmXUf58wrhVsmsGlIXhFk0CGHgZKfXIA8TiNPAMukI1pg8bo
4+czJ1Hx+46SaCBQBltgMENAXltigATdZOJIv8DsUP2EZ5sIazzTZY+QlbBAefmscKT3DQX3jBpB
OREPPbOA4LYntJoFxGOFgiWWNJJ3NIrralj0TE7gd8x5d/kd3pSvN2QDaIeQb67lwui+mQqjSGFE
X13nYqckKxIPCF7jtn2iRvrgKQnaAhc7I9J273UJr0bD1vB8a5yTglnSBlsPA3bqJUFBhV75QEDA
lYeGKTNmEfk70dw/OdyUS0kYq+Y/v5neHfpQ/leB6ywYNRDLyepHN3QI0WmKz3PONRA6PWvL6AQV
a3pY12rCHPTAAyADpICDpKqwkucodKipqBoUXCcyC7AIsDVoW9d4eqeWAewQwZI67W6jqPSmGE9d
cJUx42ECnds9UTwfMar6MQ/ZAX1AD6fg5nItLjvl7fdknoPtswFO/lG3TNVN191cZdKIuQ31lgrI
ECP8YOo2w/GUynn/oAcwsbKrVwNOor13aVqQRPoxVT87lC2qsqFCUQAZTwncg5seWwp22b9lysid
fRmGNHv5E66y2n3Lzef0CWaGiwkDuysugThswCFUJr8VuG33mjfUu5D+32F9W2qNNJtgmVN9T1kO
BW+R69XCDfdLHqP+ld15P3XT3K8QOqaEHHR4IBAY5IIJwFms5PCoLtPbHIIeuPf2sOtzJqyTCnAG
pXXWIp+b+vgjWJuG8/9KRvzjfrtD0qloibR/Mp8OK78j1eORDCXr892CLF2xheowCeFjdEBtJiCB
yJyS4YABcVLs9Q21cN/GUE2YqWagtYeD2KfVLdUUPiX0Sr/q/sl53jVTuErEzTZcPQo9LVcrNmpp
9F5t4+IBoK2vVBycPqlxBRJg2eV1USpLZg/9wx86b4BHjlAr1Ea6zlCvqGbNXxldBGOL1xNQYboU
7YWOrGriaVM6EbDPMrtcsu6WCrcmZS35WE6fmxAc9AZ1fitggvTNuOtd3MkQh/D0fK6sgl6FOkpm
tjy4BZ1BjdvTyR0KduDKpPqg3qdgkMY6vkjhxFRm+KwZy9F6hjB4WsbLMNRMv6a2evG3O91Bi3Ab
cgyLLxTbj/GQjV9vltez/GHhWYr/Zv+0nAcYQfMjqDfa4lihJ2d7HrGhrfOyzw2h/4q7JsZYfAIM
Mr2P3oiVBHy+DjJ1eZzDqCKOV0fP/Ew6mA/8qMk2I7jQ2k67y87LeJDEBv2/eyL1E8ZM1L2UudBD
iNeiPJNT6MgqfcQH9WdiFu2mXpe7cnfDZeDdejqO+RTNtRjAgfKhKIEwgiHFx6h6wDaGc7l/otYZ
oaegIyKmc0JXw9T4cVj3k6Rb3j8wr0AHkgtJwm1/qT3oy0wP6DFfvWYDPU9n59NMhi4+MqToow6P
qPsYT6AY2sQBX4+fzI95LinK7u7bnJnM6C7/Gmuuwea97mCGjz7bXVdAFJrgCSH08kwI0IRFDz2m
Lm4BV4l2T7RMxfKwVvPH7Ue9J/1lcVQiSdm9XgCMDkgGH4zAeyFfeSxuVowlYddvlC69CVmuP0HN
cCf/JeEm4DZvWXBaKRjgJdOFHi/JWWFdqh4+vXtPgsG1xUKKmsJ4/VCdPsqJe3/Xs6kVy6avMohE
u3F4+FyRIx4VtWkhFzlw3MfjUrJWyFOhz9mYPyRjxWB9EnBFpdk4BUW9YEPunP8TmTXBcGDaVsPQ
Qxp7mZG8o35TgKIZ5WrAJ9G+DB0f5925FObiqMqPgPnXWhMG+SR4GvQTrybrQOv2D/3po+LpQMHm
EABq/8nn50bcac1cfxNbYrmWjIMEHoUrfsNn+sLxCq+5MSERVbkA1WTXU4GxPwounFM4IjZQKHo1
0goHn5e37nCL4qRAwSc9SIINjrf1SYnLIwRlM9G7DJ022bw9o0jI41XAIk6MsOw/MXeeYv2f9o9c
Pa/pVfDlCUs1Ro7xOszf8grO8mB4KgbroNIIQzU+dMID3eOfQOf9fNqPb2qEyyNUneO8z/lzdVnL
8pabkYaFdfR08kk4fu6Z7kF1e8N3JrMaa3o9vnbQx26NG1PRMGJC0lizYCpoFg7cY/TlEZMYa80g
BJzrkkBa3WLeI+wMh98LDaK8VNam6B74phzpdPIWJnlMVzIJV0bU7Sc6gxIUqfx3/xWxP3dfqHbI
aftQ1upykr4Cwq7uwC8SCCR5CLPXUt80n83PZK5t1FT8KJhA9AYy+KDwmqZtIkptNpS2YEFFNlqH
FYyre0F7Cn2RGOTISOsE/hHmEdZMmvUREx/mkwjCVWY7GEbGaJbWKj/IJ9wOv+MvBqFrQicj0whf
aJ2q/MXhAHXy5vxu+mBM6Xv9iDDTjO5IiJAygHDJBGDwv1r4xGcjthJtp2J7fI4VbHOf1ByxvMI5
hNks9EwGS+rqOjNW3MWxhbx6BZxC5OPxh2Py8bc52I+4TuvUmIu8UVKZEkb2ogW3ko7ouZuQOa20
hR7qoUngXDX1NQhXAukSMgYppqhn3KiF0gxdWR3sMLwi2/BL34z8GH04IpKtsoZHlVwAXA4Lkc75
iiAZ583ssjGi4xwYBilBWn0L+FjMv1qC7dsdzpSkar4L2K+bezgltH6kk2BKKmWENi3G8BlcmN9b
P8Re4gSFw3m/Os7GpMPt+LQRVAT4BW+nmiHpB8Vl9jcATgvqAt55R4bDNbYhtxxLgc1jT4NGNYJU
bGlmtNHSWo6YkncJ/WybgHrdE2DaNU0m+C5HBa8IX2RSoSlKrewIWQOq9557gjhx5o8RLIdLwS0V
EXDNlaQ/EK4ikDVH7Ammwnm5Ds11mygL3KWQNTECLb/0C+2YtToOX50nDzNpgvO+/6A8N5BfYxR7
9qzlNDuGcnYOlagKm+QdVImRSdGD/wcayh5pnSHRiqUUZChp5zfsz+u5lIqflD5emYEHjzOucLj0
rpQFM4ZTwbg8YQ4RTkJzfv04p+e0SvXUTCXUZsHAu5BNEmKPFpfJJDSSKuyLK89ppEdaJKGz9fTo
uDgu7t/j/hwiotpUi2ZjQhHcXMNezILtY1h/v7C1zIzsnGjLMTqGHZ3y77NowpH5KsViMkaH/JQ3
ob7UAwaA/Gus67xKqsT6OOzl7FFo6SU+xcr24Xf0G/OnxuGfqNa9U4yP7Zyu82OcleE9ttJrIvHv
NRn2DaM3YM/vW8L52nR7Xvbv3LWo4fmBdzSho0lG51Wov93+gaRleUTkar+KU37fIwhKqk1DCZyX
a2byfj3X8JHJx8hKpe05mWQ908VsslYCZfkOGo5WWcprOXvjzXkFwFq9ds9F/8WprsnpXmnzMtHw
EhLHy64yVxdqOP27hu+lwnkx08fv1bIffhWq2ZtX5DyMHjveJYZvuCoTdTHdtTMk7is5vFGWYMa0
wlA2bOMXokrof9LcnOteA9LRxM1MKxjYU4yh9Nmw9lLEzu9hs+oSCccaYRFzJ8c2bDHIYMrRhXDm
fD2ZeOUUOdK4mKQiyJceXtvAoZwhTVLCEWMPtME4N6Tw7VMZ0NqiG1cg0dzSK6raaPgZYmo1mY9W
+uVuGpZf57QMpZU0585G/cQdyj2K3+paWo3xODv/3XPXD2l+xFONSXN6/ietysXxg6nm8GlO/SGG
uvEJADfOGFY2zEurbRUp8fVfsxzR2oZvJA5X5/gxxb0NcCrlVfj7afPR/XQczvtnnN2gnFEp8m58
c0r6u12GxhfQFzw3aWWtcPjkzh/gDUlz4+/Pyie6tmjEIyjWoJwdU3M+YE/wpIC3TVBgXmGB8JnE
3cZjzDvDsC/U0klYofw5+LiTudXmBbC+OFW2waS4GJ1PZYZtMN7RzAbOfhk9v0vIMjCA/+hA0+jl
NfzAfXGbT5e0/gP9Qy42trPgqTWry+L2fZ7TElvrC7uiuX7k6AqYviOJSRsugjYrI8vHFS3SZ+Lj
inMtzYf4/kkEifx1cyfrvsAcQwPtxGjVeX4tLj8yjNlF6XNXeobLCPYkcrkxeiDEEQB0suz3zard
jOHNOWIFVTnV8o99B15pGwBfN4+t78Ra8rS1Nbjjt4nuE67CR7Mno4SN9wS7oNmzg82vnw/WOmGv
gzNLOZe+qkz+uQdq/FhPCWG4ZUOKmfVajZ8z9eeCTF2OJ7HEIqMTmnD1j2skJ6GaGmzEgHoRdzuD
NC2rgFC78MHmUM0uCyOiIYIT812tEEvMGW2c5yfoaafN7Rvy1cjSBQhVzXmNpYzAsGD2essFCMVf
mtNHvHB2xQxZTD0gmDJUZiWnXAK4T97xW8BJOIViNqsJKlIZXUIhlmR+yDymaDuvDDgaQQ6EhnJP
sLJ1bzkwaEp32obu9rBpQypx1IYRgCdCHnYrWFCl3W6gYvKCwWT/yCGE4c4EAeH5gSCyDODV8JrA
Mz6zYgdJArvRgUwK8a6vPcLa1x70FeY8bTaGctBZAfLXPe3ZvskPYf7ErYLPDHUD2cnL3g5M8MBI
ABhYEPCbo8tLBAj4/h3gO/Z7NsbAQL5vn2cITUlWsrWfV0qPDzOg22zvbMdlAIMNApgLWZjJTLWC
pPX2+ROnkq55LgAJkZbHiIgR8aJMOSQm/glUd1vKzIydFCXbnhPOCLX5pgA4hfwGJwyeJBwwXpox
LVOTyV4YlrMVCSZsn+vyHMsveLEelKgu6XPFZ2pi/rK9u1w6CM3YnIvIDRBZaFPzyc2Bf0H/u0Rp
2MyuK8lOgSUJHKfAFz8HTZPP4kBC6PPx7hKSJ1S/mGLhlMVsNgf5Ay3gqaOZiYRR1p6ujrYN8AUs
C5skl+lxqp19gqdLXkrw6JjJ7V45WsYHHLmXOFxQyfB/PJ1Xk6rauoZ/kVUo+RbJJszhhrLtVkBF
JAj46/cz5jp1art7OTsgYYQvvIGnSKEOXgIH0i9EF3lQIc1P9eR7EOzzevqc3wWAlRIpVD2XKp8g
tUAfqJzDbLB4zbm6M0AFsRqc9UU+lS8CvTAau9JZgLi/U5zUfmcZVGG002oBC9pVtPemsiuxtMwg
G9HC18IGCxHDMzyuWQAz8K0AjDE4KOM8AnbO9+FXdfYPTbSMgUA3kYaYKBTCnPzwEZxwoojgidtG
lU4JsQEweLSzHEhrTHcSoqzmtVdSDudLd3khlJ25sVRndlSxKK5/IVjADBd/T6/LLwCdwwyYH6jU
sKMDAJiCxhkebKKfJ2iQUnBraxsLb3Q5bg4omyexO0MNcKTANH8uCg0EslUK1cCbUY6xk6jYvOb3
eYFtCvUqZJ/padNz8bhZ2rXZJb8U4ikS0hEN6QgyLBnOgPtodap82hX1UdHRY072HA9sHXOnd29z
tXI4nF1gx+U21gGRHjRW0KdHsWC0JMiTAsaTnG6J75fAKKkoiaF3R1eOcQEmeEPxTdwkN76y5VKq
R88MlDD4iYk5od2PrDu+BRUSgi3zg2XqZdkkQNzxD1CuD9lUg/gUCAlNCNuRpdPLLDkias4c1tMP
FI0wPiegwwQh7yw73gqQHOARNhOe4YJibEf3YddBb8N6cwI7hdv4ce861Cw8/miqwnkEGHZiwrUC
IXMYAdngMtQvC4g4hiA3Tcj+UeB57jHaTv5MbaqtvsgwTSqMrfwEnRpbJV4Y+Djn2omKKztXytLu
p/Q/KXOPDZ+Jb3rNNI00sFnX44CVl1k97e0m2mLRNgjYJDQgR/8kTUpKioJc9vh7se3ATXlOStuG
08o4yacUzygzUyLWF4wxoVrlZNSJZGuCqBURO+03VkbkiK4PXNkFqARFLHQ5lR8Yn+MYDcAtCq3j
FONW7NPcYgl+geouklf2Gd8l1BT1EC1oyc18eXzWrwS9x1Kjh/91slVsDemoW7nmKi4k5Xlvvzd6
KFGThCl0c2+HL81Wai5/CcNevMy/shwDTLGaDbg1RLq5ExZNx9hy+JAjZludo19VYK92P1UZldsb
jQKrAEqLLqr1QXnBVjAaodTu3Y4ju6koO4ybCOEoZFAYkTTgwU/SqlpWdtxH6XiA/c2sAevsmVRa
/NtmiGjGpeXf+S5/2vECqe3nZt4C+flaF2VRO2/EUJ42iAskkweY/SL2ckOuRreHvzcbGRkezUr9
RZ8GZZJ9TEMKBgwAPzQUy4DZOuGdbFqHgzE7tD/XpysuUe9RpB9TGaFJudDeQUk1j6oAi/T4vZFc
7YKUPuE4et/B7bfWuN3sLFQ1x1mIdS2JJpOOnoOG9jd7x4E0SxEF5T6E9YyKfLtbaBHBnTlZ/Cjj
+2qYoKhHhyknBdixl7DTsktLvnrJA+w1unX1OX/wqpkJppYx6a7MoP50i27olLZnhKlZTzVQCM6n
IvfqQIv/lBcVoUY6ftoIKFJfu0OswVm9KR0XlDHfgkvGRvFsCLCHuFQ7yZCiSKkCF3jpk0eU+gmo
BBKw2+StT57Qk8FJqSgVBGzrV1cLUWJki4NQ6ABlwxyXQMxu5xIadB7mXUA+EG1wBD0S0QsAzOAp
qQLjpYfoxrl5OXriKTnk+ErZALzW3uDa/SR13oRGoyGrc/UIKWOD46S0C0yEtDg7qiP2rOfqO4qe
/fYmz1JfZYGEqvAxvfe8gWufIBv3Y/x9jFDF22UnsFLoALBblnyBOS5An6Odzv6UCHeMJVWi/BbB
rS/iYNbRW6JAXfufKdENhWfKWOjawvMH8LKBVjBCFwTmjv3Y6NkKSOjQL+7n/lyquwL9/OazKoKn
YSNbIbv/PhZSgp2OZnm2os0Xw4xqdy8U71i9Mcij9Ba+mhXlcyDIhkcHiOY0p4dkQFd59S1CNHXR
qbAdx88bIIv3qjh+Y7tB7Wa4alhfSWaWLfrhmfth4dfvi3sIgQDhaxv9kTGREDEwYMmq8zEvlAv7
UY9proBFeyPbzPz4hEiJumYRtMCHBDUd10zs+2qQQotmG7+nn9TpX+s8d7+bJiE0qTb3VVnzJfaE
WgF2LL/9mcb/XQkrOfzcpwBebx6DCsoGCzJ9tXiGETFYLAnqEJHql1LBTK6BLEzL7tLrqBbRrUZ8
JIQ4RgW5Db5v7/uTMu0hWM//8v0TD9SXHb/c2z3KRj+D7nfEDzW0Kl2ESuPMUmm4gk9BLmnopLc1
ohEkW+Vg3HYo+ewwKBTozt5xtTucF86Uwvzmnfjv7JKTHbKxN/dJXe+T9AjlzHizuy10aVUgXmQF
sT0oHPlp9QP6Kb95B48wJ/n6UAQfOP3QHerLUbs05HWCEKYaDYcsBwl+EfxF62vIYPuVx2N4zQwF
WX1arTycDpcs3Bq2HKOUaJKOcZFci7avgZ76mFo6ujIZupLZuFYhlIIrcXR5ke07Ftij8Ssd0Wqf
1fS9aFcBljXnz0/w/iy73H+mu+dn84pXBfozJFCw6XkRPqqhhnZE56mOtBY5fOyaiEHAPxHp1nNW
74G/p8CxfpBNAKZLslj88KXc63Nzns5GRxUgh9Ufa0bhVMXionPM8+ABdHxcgrh52Xo5KSfUV9X5
bSabtr6CiL/S5/x/pUT1j7nqB5YiW8WkmHAo8Xv6XIluWy367Bmu6+rvsag8GaAwjwiZilk9+fha
wJ1PZxzaLycNjJjeLiZfWh0Dq+Kxz99IUx3LiRaU/ggO5k/tpzPxCTEFCdl7ThsXnFtQuapDJYiy
Q+1z1AmY8PA+i10QhfyU/7FABK9L4T9+NLDJpf8Fz+xiv+IhrBemQaM4HV1jtulQlGWGYQwSZ1pd
boEooTwPhS8qJKX4/0SeZ/t0YFFCgZIBfAQ1V/Rm7IwFUnaaS1K6ObhBCEIsv7RPwCWy6aKvr0Rc
3hcFIxI25GYgyXEJrcs8tTHjDOTV7c807QGeu2ixfZyn0On3NGmi5dOmHfco/GUbXZnl6impkYQA
sdC4CXk9sXPmjTBlQoL7E4x0p+08vY7oNFOrM1wl9s1qbrRoYCFsLNup7hgpYrN2iv4anr0EK9dH
79wYUsDo0LuZEztUI6aeNyA4zL0hlSRCJ7CjyFcyr79gLaLqbfi9Ea+VXgiqSTxeKZ0MP9sbWw37
mrNijbs5EhoJ0LLBdYHP6wFx/b2mt9fRxOxDtf6QEZkmO9lLB+yg1L6Muxv+hbhkFuSRSWc9rPV3
nFDlqlrrSwxhGxf8SszyYqpWJLnTyETaG6zJKxq0hHaRsZCvctg5nJXNA2kP9EXy674AvlFYVg16
e5zvKiBd7FSwvqwO/4zRMjvX7dbDpIBOZIX0pc3+vuU/UrnE5GP9Htn7B6iQMtCsKT8y1uP66a3g
nYJ3xCAWQszI/l6PHxDouJrcvP1zk5vrSpSefssvCPmZ8BXT/demlAIVUIqVWZZH9W85jkzd/gzQ
gozKetU/3IYacDfa3Dng1zfoRCzVkhiEPYfzofkx9r7XTZF70sGw7h8rUhGau21aVEvGW4qxVnwZ
EHaoiuWZXtSRz/e4zPbABsSPL/HlGN0iK8LCylEupsLk4F7nvTWmM2nV13tg9gsWP6IvnYBmMNzI
KMxBiLG+4Tzb3SBchXXpjsdlaYWQlSwagYvCGUOPqC6fsBtvpM5t5KjYlxMFlvmfYQP526vgJ8bJ
HpcIEWOZJKS2iiXavo3wz7rOKemGdKEJwBK0386D2YhMALWngMfnFK+5Usyq5xF6QMSEAW/lKRR4
M9T0F8NyfOf07RsGTUDGKJ3eIfo637A5PEG0zzpsW1nCoPu7077dq57s0UF7wQQZx2jAswV8mIlP
z9yOdK+NmNID+ZQrM92hgEk8f/qQekJS3d3fy9q5Bw0OV2hJWqRcxCllcAmB7jjNYYx2y7IlpKfB
5RVXBr86uyFxYWU/T4b7n7qinPUyr7K2uSFz68nVH7Ov8G9eh84m0A7rWXuNS5n2RhzYc2/1manZ
HyDhJTml7sknzBWs4XDz9dBI9dvUQ7HftVhtQs8EvxsURKRWaKBJrQeasfggtUe53CCwfg7tsEZX
Y8mSPoI+kY/fw90Go5nnb/SBjATIAR+eJrh9/HvmDHaqPr6jzCHJ86oJBqfBX+k3jfA1fKLjBcvu
orPJZycGnx47RKKtbSKPDaiMKdsB3qymbxA64B8aLy2WJiw7yvbbGxgKtfuRcI9NhjomKnDrQT5g
CmEA+kedh8b8shsQUj7IPDD9FCrto4i1MjKeZ7mcsEM5oByHvTlWmvsq/WIdTW+jPLX9QY0nNRnM
G8jjTWVRW9xhjb1oUBhDV3m5+pey0uf6SI967oMlysh88BU+4pBJgDvg5ZdK8PFN45iTHr9cCbC1
2+vOsJtCOR6slET791dDdDuxP4e8bhxTqsp05/0M7KVvjHT3DYvG3EgvFxiGNvgbtn/5J+Klg16r
SW8f2mIkT4pF/p2mkAfM9Gi8tzJa4WRfKArRWoeBDEiGmt7d0tIQWkyOKh+XtX2sEy1Qp4h9KKAE
gfPXHsC71il/wZuhPpBHAhDBqUjU5ru/Z+L3n8UrM+xG8HTQ3D+1byy7LBX9pDc5aFDLfrbDxDvu
fvU0lBqRdoY1KnijkT1KEBa2E83FYaU7f5TNc4Q2MDaJwx5tODZkA/JB7b8N+q3vhQy0Bj9hXJk7
lJF6zIrbSO29If2ZJS4xOB/NAUJZD2OCC06h2dGTbvRjm5tjaWN8wpLFoBxH9Jvpkzm0aW9zTL1i
1QkNwydTlc2x+tcyBobzvvb/0GlK8GyyMrx94AVDFrQoKsXTDGhFexw1y4F21CxvoSSRkVs/8glG
0SNxh/Oi2SnN8kmxBhoRYh2XM2xlVpN2omKuOrQ94zNhN3D+BnRzYsdAShFW5PiPh9OQ/xGDZ+69
s3B82hLzAm/zNQrL7LYZ5QmCqDJdFD+m7v7piJXXdte4iG+9sO1y6KHTC2fUjzdY0BeccRom7lu1
HwskrwZjouAJPHf7RaGcfoJPM4GuReLSZ3Nu9LxuXh2CO9qAMMVWjBgknab8tw4rF2CVE7tMJjph
o+DLj/AsblkUrIKAjhACZOErgUJmLKt2NozttnA5A10jCcN+dWB/8JxoZloEeOi1TeCIwPzvthBB
BY19vFLWA8WV6YS9LunDHZwqm309e12am8Mbum38jHlsIExasGhpo1+ZXT28T1kmhkt52R7Ka7Yq
Tbtiq62nOcEO3A/YYb8AIAiE9J7QLNftO7mbsqnxrSSYVAp4/MR2qf2d0nhZMZvhPLd/xOmNYkMf
24JiMHZ1HYk02Df3DdFV7sRKpCckY0DH7vEr1Day3oJ+lmrSAO5EImOCkVlu6hAwQ97pxhTqHUKd
mbkiAE+XtHEqIP0acC5f291gm4iyu5cjmdFnv4NPqNEYpZBcHkn06kEo9cgAJV45WJDIF5y8A63k
Yc0mb2tmC9SB6v7gg0HGRhYGlvANg2VlP+fAnivwZ25/FnqHxHqo2LM2wKsDQPievNKJ6aJPQFrd
nIo1uTsgUPUANroeTsF4muQlTs3W+hjh1ghu2Tbace4+W+EJhEjRScphQxLWUy4n3ecjCE9TVKe7
dQxH6HuCWZ2NhMpCpv4O6Gwbdrxrv175JD3KVyMd5EsYhyrF7F55E26yIlBLoK/Ug2kcPpVJq6hQ
J1DiyjfvdwT1zMhvrtGDTwPkBwcGEVb9M1Fgy6SIgk2HA+/52Q5QuKIYm/99WTbvGKIl6u+TnjgL
A7/1aNxOmX4L6nb9GawWdS06ku1cKybc7I+CZzjX4H8JuMIR7cU6+qPT1a3vPmTSz3DOai2tX08/
Owq+NCUrCoHvnREWbnV6Pn++0k9zlt0HTyGXItSxhnGIpAADgkkINFlynu+I6vqzJmt8hAjqKQCz
iH4yutKYm1QIGy7giTL/Pz/ZQp4o5+dKpV1gLm63WVFB6FEvqYbn8Cj/BYmkZaEOJer22QLbH+Vs
bELEN89IAwkVvzkZEptVJSNSvmr36bqUDvgg4TTeKv57kWS/Q4kzpSCHhZWM5ufqrp66j3NT/Hrg
1wDionLwC3zmRgogEd+/3CRzKPtLcCQtGMs4tLzMyRDY/rVVGThK9C4nxcWMA7imXRVWBKD4JGjP
Ce3/kVglQjlo6LIgy/DPAOcZqBu19Qba7mGAZiSmzfTdHbxV/fcw74B3qA6z9RYkO15e4wfksiHp
0LYBwxI0kQhCwMomBkKN1C5QiNnk8+Y+zZ9+Oes3LX0wEjnjnEBp1Cw82TaNBllQmE699iD/OXaJ
XU29wH8lxigDVGtA70XovB1VoBkGXDgcV3/xjr4hVwWKtRUtF7p7mGhIHt0aVGBB6qokXr6OWLE9
2Oe/KJIilQlUj9J+HRTgC8sfvkGPqb9tFPz4qOyx1BUzcEHwiIbyVUIXACkC6JcbioY1nYnel/qg
9zLiDGYdMd/fKPH0aDJCm7OjajTydgBLcarOlgPbTzwsQSmoBoMfRGt8oDoeommIMqCsACQGGOEw
MGZwhsRyMEOi5B7ebuPPD/3evV5N0lO+vjt0troNXGQoj7k6bSC0skOPoQBibvMahXjgVerh1rK0
41HBtNsPf0GESSD5sHSmI0mVi5F+pxRGux4cEmruvkpCWewpP+v6tEjC5u0g9DuCS4tQOyBQ6POE
UogNOa/ejRfyrgNgChOFYaIKRCHkNQYOLBiMaympy1nU/2ipK9HtVvyEhjdj/0qDAGyVccdLLzSK
CG420gofGlGgD/XDMx0/qZzD3aeHWZ2/UkRtbKBesmzLzHyPBwvYTOg9TgkrR0LrhiIT9XU5n6bt
bhDh/mmCs2jDPPNkUFuSheR1YY7Jm2dm9IA19aUAY1hy76Wxi/3qBW9k1p8daEaqNO+/kaOikYLX
MONiDkRN/i07FyRBPPLjeYxc0KxZb1/q9LPSftBswtScFsOcZ3BfIYYwf6MmQJ28nULiwbcVtXqs
GPyCpW34U8XHTztD6F5PQrmdVXqo08TBN+rjg8OEXAkYZxgJXJ5koboKgibHx85wOja3oVN04w/8
dOzWApTeWyqlTCKZAvz49vJlQtmbj879IwEv5zeCXfLPnACTWYT/YRJ+pEmN/ZDkcnofyAIADxDd
/YXMDKgfjCB3zfzVVlhN9HnQ/Ly/4jMHxxbJeAw0/9gs5cZuITXOu90jHcvoFOYeopk2ARpdhfem
3eNijU61gttOfRjNkO0GK2T6Eo2vB5j0pyODaWhmmVu4mMPOkV3ZIQLzRKepDsoNYiyvudbTaTUJ
ZrXQCM0DwA9Y7Wx0mBnsHpt4CTjkQv9Em+kbfcMtQK2yhPxcBmCs4ETNoT8QhAbvWeLmOH/MGd88
mc/mvao3Jh+wyjd0rVnezwLeSiWaR88wI7H+py/Q7/BnSYWZEE1e5Qq50UY1c1tt1Um1LPFNW3Xr
gp7FijrHdMTGcffroN4Ux8cxP/Kby2Y12Hfr0Rag2KSZF9Fr9fQ/UWo9w36LwNwfX7cjbHamBu29
jbGjXE5V97tJ8BhCLIhzJ545FcduXW/o+x5KNrh5vOtPFdpD1Iv5BSDQqZ0d6w0V6n5nXDlxdfqF
hIl+wiqGanVgv+JmUoUlCsPZ4+5C/QvBbLzP1fJ9Aoiy7CavU7OtIw5Z/HKDUGoeUvXelBtUMVyd
TwCPQMEcsZD8t9u05w8rq3BYr6MhMjYqkI/b6g1qGiYD1MR0VQYCh5NcJFp3dr1RdvVGOj+OsTi7
+9AfaVY1ryN1epec23tiAmpAJ0x1AVzfV3xhLeVUjKvx90/hFjTP55ebiG7KuTqjjQQ3ekOyyCpH
NCTxrAmweGosEUfCMXQ8xMcgF/Y72Js4Gm9RWcrXNf0wR/0hsH3SL0Gj8YeInf8a0XNqTHBrYEKB
HmeKYXfI/n67vKMSd1sWn/rvtW4xrJgbcD2veIui5k8VKiGOAL1IKEG0MKZBNCnDfp0BpZknRBtL
jaySU0VuIex2ymHYW99rsqKyc26nAy+Z9NiM9+t4kvHudnxG6W8zfewEvkUCp/X14qk6Kx3qvgSs
VAJqRCjGw337Gt9CpFhWxq92RCZV3zdg3kci50D6UUTkiVW9EchxHhfUW/rTHTcdIWfFUGGfojMu
QVJHhhBkHv2kYQXAk5YN4/xj0n6sdndf3hsvFxEGjk476v2XLJoZmSYMdNjpD/5B9vTzCvu/5jQS
XD+xWF/pk9CeRtSgoCFONkGHUBkDz6IpAL6k+32HyVEQdSD48vtspjWSPF/rxK5JY/lLu60KKk3I
S9C6YRcCNZCy57OboztAZZDgFAAPewKyBqalgfWl64ppeWvfWUoE4NgnqkD8k1WzgRJDO4AuJF6j
AEY7GDmIlY/RH+A7fP3eEAqx4aXztXqgcRQZpgP7iwWUP/+mU5rK4HSfTwdCzPM7489p1eJFDf8M
CiaSPOl+8CtH/UoFAplPP8Bg4UugMZV62nowG64Aj1GBSXZKYGzijTp/wt4V6oaaEPhD2yMDHgKL
9AJEIhnMyAdYZQDvwQqiiole6sji6ml5g3CgY809YI8swYT8Y/fRqRSawBcEY5Yg25zEKefaaApY
UQcLlFojtNms7koflRpkyUh9Y4hnfa6UZvid4lxX7n1z+31t5vWuoK650g5VZL4tlc2Wzz6bPTwV
S7tQzKUCWjXoodpUyZJvUF3MbbKPp8ZUnt34IKiq1+qQnOVlfxldyPXeLDWX9lJc5QduQCR37SWR
Zv2BUm9bOS+CTCQrKVVB2LK6m0UPY2Vu34fqUFzvNCLZxEFVcsopoU8xpoKI9Ul7IfGRoFJyPXB/
VYvq++P6uL5NSyEVBXZ/qg78J52q8ziQRf8PP26ovoJNCErPKf3YpwTJ399H3Jw3sEl1Ri68ARFH
J0KKvvPvUj4ZN8rAuL7M4qk+1wFgJn6FFwWEzT12UOiV/UI4Bb3zJo1kgDOUBT0VMpemCujtuxdc
N/YjMoIKk2gQMGBngDOUmJYIvibcn3fsfGoPNlxDI/bfzgsNv0rGqOsZeEw0Y8RW4zcp2gMup4M7
zxAgVbJCEg9aC7Ad/rKKHVwq+YAbjBsKesB7IZihZUX9FMV2YkRSP6SoqK0TqJKsEPXC0WDe79hX
WF5fqww9WCUUuyuPFljXANkS0Z+DsIOtEaAy/ol+GnMOBiDABI7LNVHmhW3dIh3XrplSxrYG3A2j
LLyvHr8GvfHzc6edUAXklLTOKQ8JkCOWxQyrRnjsAadPa41tCEImHl1oWBLmFId017wmwLoQRERB
gkmeMdgpIyP3/Rgz80cM5Q1X8wWHkoUaIrZ4G1GdpItejwGIE8YYJZomwooDAoWGncpAvAgupcaN
UcnEDYI6Ojd1Vk3wKamXig9oAaa+a0aookIoYXs/gYGhYwDqKj33u2+AfyipF93WymM7/Vra+UmT
djvAvAbsXLEBMSd6zKQSl+dc3OkrVGcmMTAd9ITIHFhbD+QJEM3zabUDuzVYp9fiAgXQzw6vk/RH
lBDdz+J+ENECpBlBetEPPKPPLy6tEDV/K9OJd8i6Daf9qcQxs4wEJhwogLQDTTdmNW2xAqHIhi/m
mWyQfJaBz7MBgL5J5zxLbqqwIiApAVNxTc/x26U5OVOc++n7894ihA6oY9ODbhZDhasBBEfAFSlb
QpLyqJxV+IvgNEBpfSi2hi/GExV/NBMekKDBG7k1rvVPod5MnfGBcjglryFxFIgRMcYLU5Cei8N3
zTvWW4R64fgyQNKrsW3CnhznTtuQ0maQRTr6D6/wdbfZZsxJEX3ZabnxBPmsGChCfC3SG3YVobAg
+fT/q7Ny5Zy5t5w/d4RBSIhHrYD3QLq4IjYSsj6DkjdoVKYowtFIn1wwpKjO9bTdnZqddH1ssOA+
EPgR5tE0H1ySXxTzYGck2I8YIGTbv5sP2WXBzKquwwMflvzytKnn8JQZ4kjljFCIxkkJrel/3hKN
AS7kn8kEYTyXh/pKL9TLuG1MauB4lEMAgQxLnzxTaLFf+UkGSOofog+xfjZjlHmY9LBCYeFQZyBz
/l4IxTi1W9CRiSW7ko2eHB6/U9rL5D0Iq8SAaoHxoFlFQG4C1PUlJsrQouX+bm1eKL0IVfh/GBTO
A8wZqxRzCyUNGOc0dPDIhN/NasrURWgAxptwp4epjdjAf09UTHFuLdfNpsIGbf5L9MBqcn2C4nW7
opuRX1h+eej8AhnnC12XVLCz+WUGh8TurLgD2fncnBI2sg6HdIy2S0IeQY0LTDqtBcrVsk2qBTCX
McNp1EDdezG8OBnoCRyZzAUfIBKjA8vu/b6GTN4gF8Gaa4pQgDWiZoPA28EDAo7gCuoLJUxcqq2W
8nI4sD+kBBv78D3I7XJkePSj3lAsAlo1h8L0xZ6ixV90U7qVAaYZJSXUcOJzWl+xiKegTZGlojQC
t6sfBaNuhRx1ZlyfKj5lEKMo/BqzF6wi5z2Cywm17lnNUb9UYeQ8J12+EOjcbyD3bnab6NjSSLOR
Cq3UoxwH5JaSFgBOQZBuieGK6NGve2i38nRHBaHXJk9w9qvb96S8MdhbsIQKlJ80UzzqTYjy/qGq
MCxudPy3SeUjmolNilGj6wIMc/chMxIJLbqZE9YG1QqGl/euuhJsMMYI5fls7dA9MSqDr5BaqniS
bGgLFcoNMpJZkJvbCp0lt32EcOBlhEfy+0kRaMY82yIKtIBmztqvvCLU9j6VT0A+lfA0WWo5XS1n
9EQSM+SYprDWUeCQA7qE1Ys/xbB3ZfCfxpi+zhUVgywQmERkTs4lyMAWaCHngb0K+lUtKLrXjrn1
fqzNOCxQo+rScxdh/ywcH4XRnXrEr2QUj2FTZaiRzqim6LJdhSpCqojuZj5FSKOEnrXQUf4vxpjs
LEppiMYMnKk49VEqELYy2JGPMMu2kYNITAE8NUL3DpCaktfD7QATog8BwBJIM6hhTHEEWAvO+o5V
l8snpYSYn0R15ZNOI0NR+UvM9orjsjkP7lsqwq/JcnTfDyx7tKMixWFzavIFVXCmrDOT7iH+CPTg
yTsQoamA3G8eATvVmLWCclyCoEQ5mt4G+68RjKSApQ98Nr98b6YHBj7Az92JrcbwntRg734PAQ4a
PnrdA0QPi+sIJdWd4Ai7Lesj+y4QITBj72UPGtau1zeH4phyR2lXy4HEnkHvrkuGEHE8tW4eFRja
bEpkBqIbmBGyuVMomRTYuspp8bpeL/SGmb/Oh8l4IXbyEzKxnwK04yPabYhtVZTzRmFZADxw2bcY
RxIYgkFYGv5vSwsSMigyvjjJISqEhnFpA9JbmgZlNHHVjkb0hLsR5GmxnBBaEJtBMddOopB5d4Wy
1JhE0dYBpgh10B3PiZH0cfkiH74XFlfJ3JPAsC4nlVgNF9Qrmfr3qzbrdA+aHUvKR450dUoy6Kfu
ZLghxlg9ApfoAW/UIN1z2zYf0AeI21K/SRasy8apylArwKAcljtn5vVOBbkU0h4WxMP1hDWSQAvZ
W5QhiosKX48QhEGIKoUxY87FaaAP3PjEikHyDmr4idiS4oBI74j12FtkMBgBudKgYSGPIbxvmOhx
v/hWB9Tl0V9DoKTr9tCmuat3KWB+M7WJNR4dDgtAiukacSswQtH97nJbJeCzTjxCNJR2PDviEujO
3IIDYS5RmeBzs6IivwmGhR/3UXHAN4vFnLiQQUN8ytpPklN7HTRDIMZAK+AJdJBuYE32vbBJ4xqo
iyGt/5Y2L2gPOdKeDqrmiWI/9/dsjF0PP0QrBEEP6GYYiL8at5XCCpUtLAtQPmCvAe3LQ13SL2AR
BcTdQ3ac0/IQcMaAYQT+MPaAsFMQIidlbQXgqdtmFcpwJ9lJXtcmDwklUSrAlCCiJ6GgJI4Icke5
bKqWHr2k0V9X2F/0r7APpQ+EWhvgT7ZcCSoFimygyUB+glWj4V8SzIJnTA71wL5J3rewP3BouqAE
wg5niHBYc0hHkO8x8W8dN5KjPUONgT4QAqRC6DtfaDStKE/AwWbJnep8KxDZMZ5frIyiBnMDhFj7
yY9jOgr98MXQOqjwRlBiffoVJJK7Q6i6QuUWQKLVGHQKIT3/oHWDdKZ+qUIhL1kHFG4ye3TEC4qZ
io7HYAG8fwiMhArPAQ0GAJcygExpR/upmYPK/FYBMq333JFLJksPRDR6AhYWATFOMN5gpTvwt5zK
Hy66C9HpvzWjOVPyFGG9uIZ2TuvLeez0qzmnTtNwKGrGOJP8imDWYYLj3S4FkMCRBgo4fYCPijQT
vEn0R0wLbLz+E3PybANoR51gjRSb4utSqsc5BoHRF5i+B34E1qeyEe4h2hjY6PYN6RVXPmOAmd3g
Gbtstn1jy2hzBQiS+NT/r/0u/rKnOmgygVkBhkfruzoRFpc/0maI4t4Sgy76uRcN8HS8N9zm9wje
2srDlMQz1M/U0tkMkMnVbCwL/SFQEjV8HeSwXDcPB+WkEvtRzdHO+sDmjlVnnVt37whyPYCsPQ8j
DhrNopU3yyr68qJ0iYNRV42HPy6zB7AAOSACnQjPUsrvr+wq8b+qQVq5Sk+Hffr+LgDqJxsWtZLp
5TyXMbnowy3/CWVz33h2GPKRnaAsgro/VKALxucURBTaIsT08iXGpZBnDpXAXLMF1Bi4EIBAasgx
vBe6FFiDE7WgnEDMwItmpEMwxjuWiP9evCd+FBEarQEbAWT+gH/9/2sU6gtySOQZe4sXqR0LBo0o
vhJx8pUAk/UQRsmJnJMwj7CVCPQFIuVfysCsp2TCi+/wfeYuvAWEdTw5gDjcim//90Mix5cjnQh1
eCHxAIOZ6cintP88dZkOZISU/RHBSD2gt+kPqzYiE5SK+CTeE1zyhgWMs+MNSYuIhDlcK4hiLO7/
6STwhhcHjv84YVZjEgKmEi8eCzkHoT1fk0KkCLzn+4xsvoPqzX93jG9+3An2mSDFSD0oX7E6EZS8
QxpX/24eN5Q3vAh2WVj5DHSqGP28OBa7PFttz7OmmI0QN3HcyzrteBBMQQ5OPsNnib30OoRhtmGv
rxE+bK6c30m5cgQGErrydOOgrPw7Em94NjwzvnL1XBcfzhueBS/ecIuJm3k65AI8Ee4Er0owQbjZ
RSteQE1xbuIYALtFKPDvFDgX3rCFUP/i7Lleru2/28Cb5xmQ64zUBoQcA2iaeP2EWtZnLpia/24N
T4OLIrH7v3ND/6nZ0qlaV2f2NEoNRKXcQQy7LQggs56V4l/5CxAdZS+CTeQxeFqcPhehXrjLzISn
JVwy8MCx6gvbFAMQHokYiowA/v3fDejYxf7dkglPgJ9xurwYvtx4miko+fBj5JF30E5AjmXWksGY
vS3aLx13aqPbzx+4805NuERHBslrVI5Ej4XgGp0m3hAxwAppDPf9z5kYwyuaPdJE3T7eFv/gQHzl
93gj3lPjhR8KrYOhi1MzUGbWbwrm+8+2flsFvDCA0v8+gd/mPV85PMeitQNSku9I+9aXfm64D+y5
Lfj18sGlWOvoCmEygZKBI/ll2HmGL5ERChI+Afkc/5WlGQL+g0FhDY/EVq3/naVUyDMH0YAdFaU8
olAQX+OdCfBVxkQAMaq/fg4/6cCgk5YsUd/oJbT5KBzAtEP3YcfTKB1strkrLRDUWba5n1skMC1z
WlYLOlHpWt2xyJq7VLaHsEFgMkhAMa64H0dCMG40rz8OrTf0UIPUHkxT5FeMK9ocGEgCd+Z5XbOp
qA05vac4Tzi/6BKkPHZAPi56svc0ILivQiQw6VomWJIiTfKYKW+PTl33h0U8xbCNeczQOd9n0D1x
Jys97pkyx87oG2U3vCfH3TFBPoCGGRJOWHbRXfi7g+YJqwVHSRR+GULQmzj1aAafWbrm74dH2qwD
aZJ/fFQJWnQGwVjig4pYJyLQxrJxzDVOAXMWltfZAOEQDA6kBgrKCWuiKU+D4Qljjl2WlPlkbshz
g5RC8oQQOwmI9weLJ0ywj2DusdxrsYgcZT3A6ZPVGLgiPDwyjRGOR9wPkqwsIhZHh/9+92GXjov3
EjFgioDMQQr9GmqxAhmB4hGFJZK4Kguw56NVZVibfgxQm4SjGytoFJ/vHpSFeOy9tiXcOaiOgCpk
/z4DHbZ/wlEG+B/UDC6rxkCWgv/4DrElWfef//F0ZkuqMksUfiIiGJThVpBBFAccWm8IbW0UFVFQ
xKc/X8l/dmw3jVgURY1ZmStXortnKi7622R4zrz+5Tx9LzWUwCAX5m8c0tzX9oMuHJav3ntQ9OcI
S2CX1Qm4SWn02wPrTLFxwZFdxtD6Hp1fwenonUYV3P4dsLL9bGdgSSc5Bk0LXAchJ8Vqi3rapOVT
ESAGHeuVYLx4E6ipg0GHebN23wKy6B3xely/yPoxlhfvs/30qhjEIpSX+JFSPXB4LGFdeoD/n5+I
aWvhk2DLbwy3AxEGcPgYnw4Y7M3eZ/WIu12ggfr6rrrl0zmfMXsjIqDcz8b3p6NnXhK89AFmHjCm
oAW/YU1OhAPnZiTSNHgRHOiQx3cP8ROGRWL6XGDAZ1mHHkowNnyAwDJfQEim9S6Fq537x7On+iai
BZYhQtaWNhTGO5hJBqC4w+O5f6mnRM1MtqhFHsS0x28LehiwJW8o67DX4rUHjhZkAg4WhFH5HAlr
6gLRuivhk1DzBdCTSMeAm80lLehCkarbuEFAtKoZg9trTE2cGX5KKGiyeInC4QpHXTzYfcE9cp0K
4CMcXCtCF6Nqvflyd0RsVQlMtZcNjlb/Wq1u4QMITeZ9zp7c8ZXnmGjf73r+pqE7aB1cDSAzXs3E
68M25XyYKsPy5RvKQjlPs64Hc5Hycl/4bRPE/RLlxuj8HhEFxS+lsMa1JpukZUwgjN6LQOHSTLlM
Swy3Uxz2ZdZA+9Ed80KgO9MsxAKLKm8GAb6r7MxXgL32MraoHED4aT9LWCDQckh2E98mePIVh84q
n15qwl3Z6VkEqD7C9LAuAfyn5/EHXmdifJmoTC33JGHHDwj/fjlHpyrMb7OLPrnUwUOf1NCj+5XD
IC3c1/XnqC3Yn1jYjVlOwvtWzLD3qTlAiLhjQI7x83keUXgPkW3PGw4ZMQ4rgG09AGCSbeDvyNY+
jaUylojvTCzn4BRpP7DTKqZXvhZs/NjpGTF8M2jIX8TTHpvvZRPUGjYcAYVIbUynS/aodMrbqhG7
PbDtVbhfol88vtkrdjX0qiASmWLeUwjagRMRIoUVFN0Pisa7iLxaw3E2oXe87ZpO84oaFRxoTzrP
i4d3e9vYLXBeXuKj9ce+j5wC/qNyQYEEGRTH558FxwJg8qBaYUBpNmA43oTYabpRdZ3Kh3qJHtac
CnKzDMaID5vXVAQfNXry7KUutWL6rlfw+Lx/qrerJkPBCwbnSj3Q8W9lrO9uppvjVPsKr2DEjsvT
znp3t5ocmrk1udZDGeuckfclRhYcWx1IwTsT/b6+fcxRbitrwG6vGh7dHFfH+VlH23khTqHbsOpB
X2MIa8ULamrsxjA/AQtORZj1vBMhBm2hNMDlQC/6LAM57ukUg5jZ7yELyV6aCxwNFBoVUTVZjqE+
KIs+fR9glDXX9hd8pfZK1041P1Vs/bUUoscOCe4j9S6jZqeiY4MX+hWkgD6VvgGT/OyjrWTTBe8F
GvqZC0Uavz/SgSUFEK0mlvN69VVMK9pYAuaTecQtoBcAmV+nz8nVmN4Vu4v3EEwXHwfYCZRSsDiZ
7Erx57LPJxdAm5b1Obl06dLT7qToTrJORMjuJzT/SphKYZk4vJeBOKmGuerS9yX4Qe79UwFUZnq/
wYVLlERpfYGIOqxBcspC5ERE76L4/fsD2ccKNMRejrf+G42JKB4ZNv4DI5N9PBSYipBDA8WWe9Mp
2JD+DT7km32POyIawzS/9jI/ysIjBv4kMDFB5siRqaOwRLtNeD25atE/Dgz805oh+ChgOQxaxmeH
EMQdbHGENwnPOBc9iWI56Io5fUSQvI7cuwzUFRbkBdiZt5dfHMl7IMszUfUrFEEe5DGEwfqpQdgh
vC/xKQ5vmC5KdpGY4XAxe7rgvmeg/0IcW1Ln9SsZTJ79+uajzBw34bEfn37I/PSrHczdayPPCVb7
mgGdm9RxE5urz0LuFVOFHxEkQTfcsekjq+BY8D1/H7Lp66Cv8s1rVCwcbGawJb9xZ8bpF8kiMEAu
LLTFc/yYEpL19JP+Jrs6fnuQcEjOe4QPBWwXCk6nmxMkXOq2Wr6WcoRVaY242UUjjsS3QpzlL82L
aMqRy09gUOj5vxfFlcxDguVEQiYEjVT3GuYpquAtUrZXuMiJSPAFJfGTSPa9wkmhYt1Lx4/R1XL5
iWSAv9Drc8JXTjJMmECZWOKRqr85cIVhdHarBZt+F1Nzvml/IAWPp6zy6jgwlRkyiAeXqE3o8p9y
Dzq+A0jj+7EOmvCPNg7P/QeWe9T2SCXQTNC07NXQQIK+B+iClX7eqL1Idi6zdF1tP8g3gv8Snh6m
kPVlc5/gGI3K50TC61iD+ue8RwjK2DgxvdOo+Pserk76C3D+ooW+1HhoLDxr+dmAGDUOxpZHPvd0
LUrHJgE/bYqRol39bg3aaqf2qDrqinrmw1JVx/TygPrhJ4HSi8/uwzN3ya67kAU2vn8fI4dMnzFr
zuISVX09TnyI96f1uEFGB9PSE/7nUh5bm2qb/rCTAO7nn91bzAJnvlftk3gAuw1hZGHWA6vClAl6
5XvywR8WqA0TOO6ph/Pvfc1X63D95dWptiamuHwoH/dWhcuRz+OQYc0tNg9s9cyC3wx48fuayqBJ
tvd9Ob/MyILPHcw0+7iFjkX0R9swNNr+9S0Kj7/+aluS0R4f3CvH5/0nda/EAgoyoje5VOTlu+16
7vORNcbwk+7ETCf3kPnpx5SNE/q3CQUZ0cIvI1YroIZ/GJYC+KTCp08dkOS4MDqoe+oDpoYbMhLe
VdXZ6OW6LaOX++DJWHRZvxNYN3AFMPs6ToYP5I3mPpD1wLh5DUCUj3LfGjaUeQ42czSMTQKwkZpV
bAnThzFsXssr+wM8Q64MDYeWmMiOHMJdw3ozLTZm9DRcNowUn80oo+94ABDzfRFegRNeh+1iEzMC
rAmbSAr+7z15jzZRO0joU6Tmw3WucBtDrW0eitRWSvvrRXU7K2XUGXIL45X6JyXTJ+enOEVaol+K
a1Rcfmh/PVmipeki/NZ2z3YcU/Z2NPOVzPmVZzFWKS89jCO3t0eS8Wv7IHL/L5+QYNLhc8Ju/1v6
NhHH9p7GP4+hoOALyemoFEGcs2u+p0M4AUbZplpw/cnMiRESTSEkQG45ARH2XgpuCFbupT7P4vOi
O5UGyBtD1BkRtN3AuY8bMfnGZtJ7CbqIxybfiIZiGG9Ov6cf+u7G2DZzlgYFUaxfRAZAvr+iVw/z
GaAY2JrYXzhXDAA/JpEGYOzZmWmv8SWHVjlSC970uKh3NCI7aXNVLMSulbHEvudQzR4Ha87af0Yp
Ah8FKogDKFP6L43HsW15JgfR+P9vpLYtK/xBvsOXmmDUtsOXn6h3smkr6XMgSdu4zKmMqXZg0BZ8
VVfZpnl48b2zvZ8xGA+uceanBJtcViPttqWIeqgtmK2YK/ODvpGnNzw3MHuxF7FTGzvqeM/qgIYf
WiqmNfc9ofsiAHDkHWhhSkxp2iK03QdGyZjvNDJkgvQTOhLtyhTTxJ3hecdtLEfonuQNf6m+ti5I
2ObDCS/GhxNh3fmqbijPa8GBLkilcY3HPtj87vhGTZzda8wDVJBjGzGXwTby7Mn+dUwePASRuB1x
VDVl5CK3caRkrEpUmUqHYuMGEgqt2RgMNXfQqk+BkEGRsgKH7b/Q1bgqpBlUz32eEr4A5RhKqrsh
lJttlXCCxRllHVEC0NRlOLHh1WRgy/qvwtqUtJC6uffrKWUrDij+IDyGMr9/iy8QXh09ZDpz9pnA
JOpkXuWiRhxL8+7PBz260BK/g1sEjwFWQSN+/Zz8Th/yNlcE74KAaY76xIpPW21+mgGbAR3Y/enG
+kIi8ja6Ryi8f8otGn/0aSjxUEQYQo+JbgKVJKo19e+lOVgziDPhnLYyUS6KoQ7JzJ14WvIyn1wj
c4TYmx86Iug4OcBlz8Yi3JEfH7QbRmhuUNyxNQEBgHZSK3rnfgJ2ACeU6RXNHfsBB9raACROq+Dj
yQjblEngQbC9jbkMVOKGr7YqikVEI9D7rEegN9j5o1EU7Dz/qVEpOWr4jIZBYSkAG50BSuo1RlIw
0BDTAdtlU/pVQ1P5fE53mEZFc6B75uSDHhrw/LcF2XvTGekqyO2cc1HTelOpEKnbDt92XlK0HyZa
TpjKuV5U43/n7QlHrtPY2jrpk4gzbhCfttNDsn9cPH0oNr+TQHukyx8PkG8SvCfS1sZkbwVoObUM
gELvImD1F0zlNpfownSfjAHBKKPHfvNnOLUnbR9nDPIskllOd80iyT3PXRLxpx0A7Ql3/DvhPh7N
QjpKYyXzuM4Yv2wYDO0d5MgJSTj+Mb1xb05ioOjfCe8co/nUV+jjslHxhNKc4O7FhhokHWVjhqM8
4gFfRSl58HvzTX6geAx6FhIeQQrUJaeYknMLetBM/OVDHm0GJCIp0wFHrnNkRmjrgxHeXmd4k95a
s3v5riWI3Q+v8ApUVuIJZMEJn/Z+Ho4ExRyEUwXZZTjlfa+QCyesFlr/7rLykI5t0iE/tCtVe79/
HLyN8NNvUDg+y19pTDBwe2o5f4M4Y33S1lqgwXCbh9170HUIyrsrFtkGvBwf6pYjDcmHYoll4wZL
mXgqx5h3p7Y4o5j8xpFz0pGac9YUvnIkDV858spc4SV4G3Gdl/7e0iZoM6E++KnN7V8mXAS3175r
+1btV7LihGRtgbiRnMm2vZFfxXbmW2c8iF95OifSd7Lma1sSbmnLw1c+3N4eqU3OyV+scN+LbbZt
mTm26au6TzuQgCsk5iKF4UhHe3jHAZf4me8UhcdwpKFaQYF7WPBJTVHagpKSXNr7+ZWv3C5+/eZA
YiFefI9kxbkoNyiqHQ2BxP3dvf3dY27gg38UYjAPJh15ceQra3/7Wuz5silQIJKOC699pbYYwqzw
LRhf25LwlVspM+Vpn0s2/0pCFmTPdTI59i9TxezzhQ8FJS8+7buRXVviGHmHS+1NXCIDcff3ITwK
wwO/csKqxv61LQ4383Buad+HBNz4MUX5OSExxyPvI2rvmxHZUXhqj9flSnuRI3eSUXvyr5jtCbm3
yXgk2SGBkZKTON9whQyzaeNf4/Z5bbaUlQ93kaATqj6J+C4ju+Gijbf1t9k45yNy/H4oAdcbvxj9
u0QGFCFOdvxGxm3tcs8tJqu2Gtqncu35LQoJ+XCR+8QTmdi4K0GGGAohkkT/ju3btG/AFMJtH3ZY
3+q1gOTQGZk4oMj9XpHFJktc+L55830WTyFV/U3FkVt5KBdFSb9fSc/Ff8cTcL5vZlxkA8f19l7y
pj3b8wZisu91cmjfQt3dHM0DSjFff/o4nxLo5pUy6RGH0bsWy9eDkBYJZnSBXMGgcZIdPo9zglrV
BfOdEquw4z7vI/DmnZ60QElfY+Z32L1fAcnYSMrIkbjRzJn0qH+ybguJCe3zbULK05b2X7Hp8Vyk
hNQZNWeqMI+LxqH+uFcI6G178Er8wGtQ56j92prnItlxJA2fRO1zzk+p1ud51DaKAuWCB923Lb4d
hRx4NlkDjBD3cD8/qwK51KPy6As0CEeudL4nbe7tY8iubQTupZrFEbGW8VPh4kYSHsqRJG1D85U7
2BsjX5IlF/mVDyd87o8+D+GE9DwzI/od9g9xjZuoQLQZFJP7/svj26ykjdPfNjOun1gYU5HgOW4L
bwtRFvkMtL/wUhOvwRXrwAN40hMVpfhrHbBo8tPFErVNMa0Dd9BK1oHb+PCtLRuF5xVJ8dzzAG6t
95SLFGT4PWX71Ra0ixqGpGgAlipbMyqv3pPNU6TnqXzarK0DuZCXceASJSxFKutgHcgJ/rpaZMLz
6j3FIQXHWpSan7j/+y58I0FbDM55FX7h5Pti7fv/V6pIdbhO/t+i8DvfKDUd9L1Fb7PsLm7rK5sb
rDNIxEevi+qbgLUgeXudq63BwPkaWLqbJkH3kIQvMBuVf0O/DoyXQEZuHulX+6gGJaqet4MipnMV
Oovs1i/huzcJYSXcH68nRxamsDNB4iPpbuN1e+orp1EJSg6ubyddQ5Pzx7f8ZJcTAxA1Iim7UIxn
FgxnUX4dyCCCSgdtVA3ZHoyhNy9TR09Y9oEdHJ1XDgFcUOu/9Wl7JOa1NuxAsX8eXmbPpFfh14NT
BshJC9NC7zTJcFFASv87f9zsPoFOSIWbJe8/gEexkYB+E8YeZPepNIUc4EM836k2qF0EGxhRzoEE
+f7vZyC7cupUcMf/wp/9CKAbkCDMH6C0zHB7usQa/hTsjm7jq+EryhRHmHp4fdldcGKdQ3eQ+dX2
/vSS2GhgjHNexLF54Sg7ukHSNr4PDUCrxKe+Omf4uiMF7Z867d4mxqgAaflbzCA1vD09iGkywlqD
p8C/CYKGLswq0kIG1cwbEAOUGFjxiW6OJmAr2VJ06mAGPE/1+cmDPZqVxs3H+OJ5T+FzdXPhcu5r
s45DcUJlipfmFtfkq/OsBhAFPa2eIGBhP7fW92puR3WseZPuVBBe9PjAl9E7RgnuKFf7zF7nB0Ik
/7J5xjTSY3D6eevEgLFFJb7+kjF+PiT99B+yryw7pX+7ukdYYvfdwXGWYxL+eaN6dFMNJoj+aSIq
j0V3CwcSLIslTClDzcOTCBceXHxUsDOMAQ+onOqVnoHD3kx9BUAyoKien11lYP4qIGpnt0f/NkfR
Zo6bnxywDN5sMMbg2zE8wpj3p0x5d2sKFQQPszwCQtLf7XzActfxX5Bk2+8tbEuXyyAZX6B4iLQt
/IwwLN3WHYCzlCWIUZcPZLBmxEQHhvtwYcYIMFn2sUcvGLHndTl8BoBSby7mna0J2OeXTnELKMIW
xiiUhrPGuUxNs1dhg8XG6x6v36l9010o2+SXOaAwbKJuoM91GHrEgzgCRIHyBpc6u8DXmtGluw8Y
VhjOV9hL8J92GMmviGu5NmDsWChyXxCmuJLhYBmq5wxLeEsy4lLcvMtMAQ2I1zkrnorDFQwQ4f3Y
Z5Ao4GMwx/uGR22UaJxIZXmgZiTTPqFV0ntKElHPHdcgdvfsXqJ/lPCeI2jvH0m1P7XTv/zVE9ki
sG+vxpz2V15tRjTIfE/Z6j+aZ2JFbwKheILGlw+cXuBl+Sp4PKlyHlb/QOl0DyQPDw6iIj/tDz4v
A32c7ajwLhHsxMB9sVd2EhC+mGUu0S14A8l4enBHYfOoMJIOdbCzRwhqe9lM6bpkK3rYxdXNgI5Z
LXlhxiaWUWNqTPkDFw47/QBONYSE/t3pw4A/yZha9XHjXgPZYbKlCzDkS94CJ6l5iX5Mo6kLULBz
8uTDK7xhsGR+PzqPLlyi9+AZ1Ax3HDQYZKIpKtxkeS6xjo52BzZgwu2l3uk0O+beixHdEE7IY4KR
YRdQeogaCl7euE10Js06/0PxXlAz6eA5woPTch+oUJ59Rgy7PRi6tiU+j+BKBoQ3aGwGDw8f4lar
2U90enh+JRjZeni7GZuOajNlJCrhXRy5XF9W1xrcN/EM1Em5KMadRRl9oFL8uY+GOKPZmp8jrFxH
mkP0878bVm6UEBvalag2Dmjfyxip1Unvc4sd5DTFgToG1oiWGb3erLtVh6+L2EK8N/RkBclsjJv/
LUbsQ2eWRBibgNpgJMk9dYeW67f5uHDtyDQI0MKuq2xefaIuqCitbXWYDRBKXrOHV+6Vv3ps0WiK
0ISl8E762uExQjWHYhuXjEk5qWa3ibmyUjufvqas1qxU1BCkZ9USotWKcMg0Cbokxbvjr/YHh2wq
jXBxpCYvPjS24CU0jwrEjfAaZFt5rI7NOKmEJJhnNlwolrJI5lBcOrcxlvoHPIW2FhA7pYe7TlDh
WTuWhYlCDenyGAEHRBt0TRwbxRsZAwhrs9lprT9E97pEb69CAVwyM0zz6ASEf2eAtyBwYD/fUFPy
CtlRuuPIZpdxTmYqy+nNYxqAYq3tfha+KlgtLMVlM8YG3EAQxKGC3TnG2QNKxNOvPKSPYuzZoDN3
u9uX9wzPjh42xaCDk1g9MuEG8JME1L1//ilmp5dXTk6X4XUv1mGsoJHWp7B3wk+JcfuYMuubYR1Y
y457dyoPbjIJwMuwqPtXokjq8BdraOGcK8GxtHkZJrPjhvZgYmO9ZynUIHjmVRFbmMveSxX3N1D4
dhHp7n3MfNrExlZHLHiM8ihJFibukY6wdmGKZS2K8cAUcTeS0AzB1CJVPTt2FwcU8AKIBdNy339F
1zkz4QlnLDOQIKKCoAN2CByV4PxaMSSvE4SDzgXEg1cOk9Qru8TvSPCyh4UKRj88BgkeVQZcOQEk
uR1yohJSgpuYMmFjq0tffnprmbrRWOLtBXCj8G96iaTpEc0bDDZ2ouBKECiXmBskHfPzIDnOZO2v
IErMsnNbf8APfMYXnA5K2APxZZ6r3VliNj2jHBqbj2zXMAoCjYZqm3UYv2MoFNw74BQ1NKHZhN+w
CTTD2U7iGoA/RH6TB5GbcoEUIx7p7CLWmURlifvLDyUoUFf6U/El7QOahvq5D55ChGtyk13m59vr
sB6u1d9Hb21Nse+7mGp8pkDcGQSnMqIy7Rx3HSBfLkIAPZjWuqfeUHX13kEbDGcRpH3lacYUZAL0
nFgg6gFGdX67XuNgJug9HRWvaW+bL1V3Et+PDjnP/hjtXfiZYewGBnlBQlKIiQKbKeTHMEN+Rt1t
hngxIEKCyyoFtCNZyQRwvPjF9DV7Btc55nhffXmwROq9Nb7GYzrNuCb+Y5+mf9na4GhgXnAIZol4
ILyKS1hhWJxZ/3vM5ZPJcXd3KAUL3xqvBsHP+VvD7wm8DNI9ag+KLmv6ay0Fm/UpwIfhB4ACN+Nf
zHbEJkBNtWXCA0rGrsDBCRbHiL3liVPWTuSS0ukOPrYes8zBdOEge7KeAZbrUwAn355wSXOY4DGx
rou+ii/fACueex+KuRSS6z5Dw1vcXWIIBwgqESbHqUKGXZvF1YZE1K3dgpEmBXCp2ARp6116bIMb
BwMrasY6RmtFHydgy8iCqPC91FeXAYIECLsAhg63Wb0j1mwMQ8DOxtmWOY4F9/4LSq9njZgQ9p9+
MShXlbdIJ8cQVSwlfMzQqDVxHWZTW/YtJ5sm/dx+4s5Snb0/ofXrp7Exx722QT2bg7RkJrLmz/C2
a3w0o2VUg632/Q7bo0BZC5QK8cn2whSCn55tQebrkItCISKcrFRCGk9EqAw7dVGbLpowB9erhmh1
Fnp4d3EuxtRwOSTg2zPMDDhy9D+HT23HOO4tAA+PqsVnzdgf5hsDMikP/Wg+SuD32p3QogaXgQW/
SAqT/cOuxVw1KP+sobwz1ryhlzoGdv9zv44ZBcMuQu9tfwyZDVGer5lnfj8WKBwfLpQS9LTz2SrL
2yTdwyqo2ek6j2CZezuvqEsM3YHlFdFpgnh0Dxrngx/DdcIOyXuIZuVHHMXn9fCF7zTcJ4hfmi1L
Ixn3YKl/7QxTEypXwvTSjEz91RK5Mv8Q3dnOYINoMO8QbktHUng8flkXZPdVRCXOddUgX3YvMSIb
zvgkgNK0xIcP4HcAQL/Yf+DEZ4l1rXQEJOTOhOldiTvQdbl6oXXlUZ5EzXmjq8u8WKaplxeR3QVe
8rjEmTSpG5zEpYnWIVJzM9aAcjKWy1fX1+AgMXOCfwLwrM4MggpBthkXXcRuuWKn9leSI360JxwT
PncoCJsH3jyDD2GXlAGTIvTniW+C/79F13ydKesTM9J9dP+5O5ruVAjS3NBY20xG0ZCyfMP/WA0Q
Um44auB3WHm34wyJi5N7umU3hYj4OA+uyahQvEexVKxIbaI3dMefz0hTBirWn6YcWGcYudw3vqaQ
rjrypMNe93iLqnJG9EeMcLc5fFM9zasebkk8GKhJ0mMSFixvmjVR4+KKWWzxeZyBgW4kPC47xdTo
hA+cKJNJoUx1/DKYJCpEZQ2gxhkgSK/E515Z86o1cTA/1uqBNv0G0Izhwbt8gPu84exkl6YO9fg9
6CSWDT9eZ2ywTYDh4AlHgMkklOOw9ipP+DCBYQHE9GADd47V+AZ9kTFSptao/sn/nnXMvvYM4Fn3
ERGplBSR1H0N1BhDMLMwS4sOw4sBbLInbRC24WOQNlzqKL0VuFoRznPd/LBpQOS/l7BVC1YHJEwo
Vdl7wcuQLQ3Bxoc/8S9SffkD9660YdFmc/bCu4JlFBEIeXcMofIQqVSZZsvnLxKkNirXqZjD/igW
NIjlD6tGltk9OUZsTXDAYFeAGzOCX+N2UrFF/hQ2T0RcVjbMXRI+U6jsNPuML9sLXCY4S7wFIE+A
/6wnba8/8re6udQ8ezVDeEgevBGtQMaccBl21GZ8oQDY4zZH6qe2jUXpvvA0cyAd+1E20PsaCzXm
HRIE9r+b1YMytb4HZeo05O9eTkFm9GpcOiq7YQJ5EBPpgkMb+jR4mGDp0vtHUATEuagc4mNBA8sz
rYWx4C4YLW5AvILrz11hQyHIqZuTB1ddYfQsXNZjKo0GQU0ElhE9GSRSQ+I3FYK/9LnmygOO8HVF
4MSOo8yKiyPvE9mtDOoGzCb6KZvf7iegznS2bCevcfsavYmnaJvBycOPr/eCUbF0vDSQJ6Zz9k6L
hL8dp9vXYKT4fV+cN8IJdFgraasPJfglFQdKXDYlcDxDQ33rEq+ViAWCjPracSTN68r2FXKp11Sx
nBz61UZwWCZErT4NnouL2w2f6NrR5C80o5fvGjQUyJoAqCC08ZB+DLj9IvKgph4NbIME03TvWf9x
I4ZzL0/owg5k4fcKjYZTHF14ZU8d50bcEPiabvjt2des/+bJK+54ABp2n5jsAPRDkIXGa9+ZP6m8
GbVBDRmzapUe5DVJDjVRMehw6vpBhJAEjjhIou0GpiYJGDketbY5p/3gt81Dfc9X5eZQwZRdg+sT
MiFUHfPOvi3pAw0CQIOunXTts4fqK5zRymRWJDjm2xWFJPRbNr9gdMW3PLhgwttlHycdfWYvnDV3
xx0weAp4h3R1nY6sKD0keyWiP30ipnhCwun7BJA1hrfg6OBENvwlXB3biXW26ux1ZARo16ve4RHC
295MEpRKnd7BDIgV55xHB7AIP0W/6HecA+zosFsgBa4hw1wkwwaE2lrqQ+ZT7dLDXeo9woZlGE78
t1e+PdD1SeIbUGDiyAq3J4RCe7XogatXUeESlgxDq30iINgTho15l3WzGFQ7/ualXSi2dXNQX4HR
PeEfjW1go6yUEBx9Fr9XFcZYtIjofyQ/HaTTD3mmAW51mJ18yEjgLc0gNb1550Huwqs3qsYNexRe
lDAme0gaoNRs/vAkMeBgFI4jcDoQ6fOyBwZcjUWczxs9/3MjfEGv5r1wBsmcLuBffaggN2JUX+g0
N0RJZ/tkiuIlzslnhrV+um7tveKufwF/vQJXyTsUWBnjzvo0glXdMxbMlIpsy0XvcgP536fpPUIS
NDVxfVxzLq/Vib5vUGODf84Enb5ygq5X8KdflAWPhiW/GwkcMufU3tqYwTRarcjCgjo/mSTEbnP0
dULMu2pF5Daogc4LPCJQK2HxX1hG7zp6hUdTRIIzYakvqX347CHnF+lhswxThOCz/VmdUvs2Cj4h
S/UY1Oz0tjhNL+Ms/oTPUTekMX4vknM8MQvhmfqaq2gsxqW6PlmwiN0Id2c6+nF2mrxx2jyuk8mL
SHP6pFpRbaYBddJC8e+Lzy6d0hGIO3dI1udRuilHJaxtt2k+hrJupIUanLSwwT49uChuXcfssjfx
8aHsLM6XAG+TFxEyoJdzCheGNJmoDayAsKY7l18xcUi+OXmt9ImgIVNCqKoMAAgI1etmkyF+0rn9
3E2nRgSFj4tStRspUeIyjnM4JSHwF8Q9cH8GuJXOZABjYTWQJ6QzZjqYnR2EuWE3JGQ5NDIHUPQ+
dLtHh1B/CwXe/3NQ/A0FtTaYcYIEpMTA6qUEaSTTmSX4whn4nYBxQ1+AxljqkXakEV9r3Y4Rc54T
WeD2I+IVqmttJhUe80K+As5P7ICVFnUI5vgImd4Jib0Sj0kh9SoIKJCHb1iHBDMUcQgmdBVR7nG9
ZhZi8jciHDlCOTiiswgILRHCI/3uEfwvFIAVWurEUKcOmr0IqSjXPaL/wQ5PI71Xp6nifz4IWfQi
PXOuI4PxMK4PkNhOBTy+Cg+FL+ItUpgR5K3EONSJXSmNuoTgVN0sKsGV6eN8aY2OUddTBjc4yT6D
6zCJs2XpWpsELiVpydSLL9lf/n2TD1E2tdFxpY0K+IVFQMdsV4TUDZPoc61FHzhaJ3IsAi6gafBJ
GHWjy4rahRlrpkUCiY1eJnEhzXJF9RB4IBlSUzTNcSWqUpkx4PQgX4lRil4gOi2sGS4P1Qp3GOIy
RiL2YQXzd8pRRERMgivxIE++iKBqQlD0jK4EFxQd+nZIJgxRKxLJ4YuaE9Eywo0dyJT38ZgBRhQn
ZyicGIXVjmCi0/NCM91qVeweO5a/lK2ln+p2d0ZkCdFCrPH0YHi+deJ2vFAjg5PZp4sa4SMigsQE
bSDAA95CZuLgbZHvwjejXczn6lpFqJgUq2T+aMuzl9fQQtNXVyyc4Ponou/QGysxAxR95ptkb81I
fO2ZE7WmwzKCQsr1CsuOkyk2cxGRR5zujJmacB0zY0bEkHxVhdCUd5CbRryH/1qdF0ScPG3EPLOS
ompHnis9OC2QkXntF8ODOZ5ulDLnm2sm8YEQNohKeWAFYxUrdkzvFX4l2CakiOWC2/hHiYodiyyV
QMeUWTZpyMSnxWcsgKKiurO3IdbP3E+HMrRH8ApgqJ1CmIEIHbGiE+9CmSqeOtYFpZdMyFfido0h
evatxSV8DUS0UjTGY23aiXNfHksLZKfXQCG+x4e7zkTwQBWLqE44VlxPx6gFK7s7qgbqGIrj8gfD
CSrV1PlcveYXPTIBBK50cgK3dqHiRQhEcjZjbEUmBhVy6ox7R1S7U+lw/KObMOknw4dvEA9Umpmw
tY4gIvYJKkkMEaQexDuCzKIAxZpCdBXCv26FaPWLgH0XT/t4lFaFIZrG6UyY2TkSBIHQJog5hCth
QpjD/T+qfIX5Q0x8UJ4yuZ+nBfKWmLYeoSYmj6EaEGgkRHyhhWk4EbglmbxpTCsygw9WF6i+RRCS
lGGJ8w1TTOLiK+ehUNh2gm7EAupr4Sc08EMMWQ6voywWq5EZWDO8XA6fkFfDuScuXJyHIgha4zuj
gVCoFAxHvpk0SwdoyQjS8oHw8eobP7eoKwrILMDM4F/Tvhq/Bh803HkEXc5QGmgYXu4uBtHH4NJH
BTA2w2LaCSEs9mTJFriZYnQaJ5E5O7OSRkcPmJwa4Tnp6hFOIiPQkuhoUV88RiA6B8VCXjU+mNcg
HZszfXYZacFnLbOTW1lzqFAJ+bw+LhSU3ehXZb8agfWAWRgFQvgY1WFOBOI45XHGBBeuyZFQ8J2p
Tlxty1eJJ61M9NkzRDEBsi1A7zCDcsbPBqJ8sNmi15Aml5EU5It6VQu18bm0CUI96zDjjixKhBIi
JcpiT/Wha8aOkvezAcTA/gt9gTVll4QhLLr7vNuIuKPLZCoItXGag0mTSHbJxoil8O6bUR3ewzJE
5/KEVqinz+47PcKFtLYt2L1HGusSUCJcP3DcwDkFCCzPtvBMU2yqqwyPum0FoPpCbCyg97o1Gk9j
ki0uI9Doq2QmipqNuKFZncD0wHXg6r4wFqFRpPGkkUGjZETHJip3qGMbyvz3IY1FnjpwiED2Uvbj
WBfkAZDQIInSsR7xWGjuXDNCv4VPjQZxZhPitjqGsHeAK2oz6EzV0c1XCMrdDcwIvB5NpK5EBadj
EeruGTY+8b6DeieH51j21W/NdcKbSz36z+C0F52Fe/xiAArOhVg6KENlUlIOeNAnZ+henSbpwxHi
y1FyeE+UoLziU2zM3+srEcGBtYrKM2clzVcrkDH72LeC5ypHFUWUvefKnAFuPC4qJq7aJlr4HPik
aQiAYIJKCySviMR3xGyborH7H0nntZ04s0ThJ9JaCBTQLSgnsjG+YRljK5AkEYR4+vmKWXP+OTOM
Ueiurq6u2rU3fwP1RfhDejFRprzapJ8oLmS83MfAou87ZuSM3R6ojyb6b4/htAIjfUFCd7jYtIKZ
ZNzN6XBu+Z1H3zhY0WytTs29GpzWp3W9o+uLJWGkxQIgI7fG+jb8OTmG1FcWFTUGfjmD32OYh20k
Iuf1Wt9g3gEjuZX39CX19/AGzsC5B5pbUcRo4MYaslmeUmWh0AQNOXwMnwKLbTs3p7mGWfSiKoH+
iuug9I3ddJFMVrOqkpunRaWs2YUyZVjAhKrTzmuRj69QF0fa9k+J+pww0pwVcY1AEV93ZA1lgQ/5
TA/oQygTFqxCN9tlV/Oc1+geAbzMaP8OeNrVNlViPaCvNN2mNAQk7ZrFzENguFNrKqjolR7UkTZv
L7Y2xwJK+7jiWbCidc7PRcYcjFCsBi8MQImv0XCeTVi1yXB+YXTgP42t5f/L870Uw6Zlh2aN+06W
BU1rh12emHsIfq5j1uA1uq6fhFx7XsPc8MFwbkJDwRIj1bkcYvwdw2yk94hlSh5or+z5Crq/fLDu
p2oARfm0jdr1/3dl4QnSWoaj3gGhzX/50nVNvp7/8pV8dyerH4iuLAZxKnfczApCyvlwjiNalcmA
G1vLep0zSQZmbczLBFfJBa58RdmcV/JwJHEjGPeXdM7LEGe23o5K/mWLj7uTMsUP8riBzYwoMa0B
+Jn1YCrPTqvK5oi7zBaoe85oMQt7XABtsynBOvMqvlOJa5HKDMrkEg0meczfIwaVp6nBjIs/5E90
xWBDeMj0tZE/ySKXQebWTGa24EEia0qJkfUD+nxzpvW3A8eqBPlIbio2J86t8+qPDjaR/qyKAV4b
rPBznMHPhuDJRPGx3gDaD5lvtg+Lg2DUcjXFLlzZBQ6THjiI6wFZRi06TeTyvKVfRzBTXJioJ+2A
jBW25IthYYuynjE9D/7Dpbg/RFXgY2/DE9088pytf8YRFVwKH5cM/TYYOLQjhfT6sWOwa2Aq0zu7
AAVqWGTOdA42Ll4J9w/dPxens5mvVowSf8OD5omCKxgElt+Gig9MzVZxFHdu8/BUVi5eKurCKu5Y
aGVcMjfHFe1FEdidSMOrKnxG68pMp2brFFPEjmKioAnSK+LQvaNzTGjmubJ0SYefE53tj7HG4b4n
kMGUnWgbPgLLVSG1hZR+LkTrjWvhza5h9vFfPf36Bw/IxcfVTTWaoLFS7CFPtrwV+WV2dWiEv5Fq
mRbBI+QxXPAIQReKgLvO1lnQW1Ck1oQdF07KM5qT/TBLOySlh9w6m+vMJcVQOsmxCSyFszxZSmnp
c/uR4TOU6TEtlpfY9BAkCzKinQsy4qQbwjw6A42+eVXS+dkCJA3NOh2y3PeI8kS2EBumFxTgRBtf
YyWRyr8+vURDBOEvvjXFmwe2LDt8kw+/3UzCAJL8wSmoQqlLWIyRssjghMSNEWeHHBBmcp2WDssb
PpVbxqf4Ghi0vz2SHpeyYrZ5H+eOZ2Xto52uTKCtD7Vk+32P+7b4xO2cetA9blJ8+kqaRXpUS2Sf
KGcXv0HfnuQH/N3n+PRxjtWJvrz4Nb5GntNkXVhBx8ZJnylONlWn6mbAGhXf25/XEUtalnortB/i
RlhwwPfW+G1Woj41AzbvDXenQBTlM9pyzNCG9FZxqe7g1+kMhryIATwTpDGzNu2mtrQHEjPgaPgH
CW3I2jngb1w0gdhiQN2H2o6+0oYRGbqqk8NVJ9TCD4r4wC0UNiLmku9Zwdt5gHrkLywZXzwm+gm0
ohdIIGvhMYA3yL8SBYCe8Tlo8xOdRw94F+aB/AMAdp9XFCu8ExFSLGqoNeGaAsU9cW7iU2khUAJx
AX3f2FEn5bZ85SpGpgcP5CJxUrwl3tl/ezmfd+v8/3h4fc8+jnofvgGPbQW08clmTjAycFg5Xs7e
KCY1cDQuS1QH073C7EArEGG2wFyxhNsvRSt2PfmluK0EqHeczP/toWX1ycvTWMaTK4zIf5B95z9+
G++EDTOiDKIGDMiGnyy6+MdPHh0qF77J9uI3bh6c2Xn7IVSwA1tzzpsbVPsdVQvqSngS+lc6iM2Y
1Asej3eXUc/Dx4XQu8TBDnfH8EBlWUYGAV2vnQyYzuJHRkPm0CIh8ArJnpMRYPbQEwn14M1ZJ65B
pkHMQKz///P14CPh5ThuB0DZZVyVQP7jJ2z5Ks6TV6a0yERVP41wMER0aNTEPz2voNDg0dbMmzae
wq+z0/li6CXPwl7PeMpTybBcbFLKfj6DqYWVRqxMmzeSgshmYNaBQOXZCGVOcC9hnry9Ng9C/0ob
oXvuXlBuhBPaG4QviG+ISqjWuWbA3K+lPUPhMkRmAT6zxfmL5cy6nQQ0uFqXWI3pNMhuy+Vkl7bk
J/NEI6zhGn3cICUt1wRKTCjFKPC2iqsGtRNlfwgZe1dMU1aPvA77HH+jPaXzayI0Go1di3HSiRvY
RiKKsuxlZCgYBzwsBEbv9yQvJDejra50AO948r5YsoyvfAoIxBeEVg3xvMwNY85cECP4t03vq3F7
XxKoQhLK+pAH4F95XYkW5fuyD8rnkKRRWCWoxKjft+OZmRqZPjHqxi3+Ot6GV9PHNRsFLuunFH8P
f2PcCxuqUtwDoM2G/Y3rHTCf/yudYWSnu/whr+byIzIaF+rmg3BAcVXDmzAtoAcD1RMFqytanKh4
MrTyBkRQgUS0Nx4E90YKMQBQI++seOKKJD55u3HniM9X+BtxkFv9qDwfgef/17GolquYeofxiPUp
vqx0cSoM5Hthvu1awznyztVvxZarBH1QKBiB4soSxvn6D2Ms61au8X/3kOXOq8IA4wMmF+fGsBuw
cTtiGThZV+Mz/AeP/t5AGUnkx8Pm6+iI1chUcS9GhEXEer1HEA3lyQMCP14UugOW1vQ9FyVbvcEZ
hnAQY0hl7mTVvsc5H/nNL7Tj2JJsizxGxJlWTAqUT5CtZRhtrB48LaY2QIqM2ef8S1dVRFQtcSWr
jnHuCGeMHYjiL+APPdlEZUXI9sORMjAg1wTeNZbnmfI8LCC8q2x9fFGiapwdDva9Rk2iHOBF6dtI
JQqUdcNRnoeW4ZYLykjKvn96MIcMGtEvmHWfplEmnjrzmJMX1w1YdnI1eXTxJsbuzmnx7VX8MbtZ
izQU7ypTruBMZMx7jHK2I4rEzMX3ylZTizHovLWcOlq4cLhVlcg5Sp5OnkmeMA/ZEv6ai/RrMdys
P6Cy/BLHJTPX8wGnyimfMBWcCKE0K6f6lTXFuZB1a8qOQ7zP48q4yBX99gqXRRtxyTw8PsfVbyNm
1HEi5ZqMo/wYW4FYnLwWsTEWIlZCF8wBGDEPzHnmlyMsv/G4YkzysGYgbXbkrhG+kRMWUe07otWJ
2+U8QDxeJpyDVIdvEVuSTLRlk5d/wLDECOSkhE3RgoO/YRz5H0/S8cNiszLMzASHdh6cycDmhtsx
FsDpLG3pHv5l75MtVJlKZNsSislzYaD8DMcPWHnFz7BgBM3BgBGR8GNiK9ySuZM3Z5jkhCSHB1rS
2MLl5TKXfAt3kOHFBpWgmBCgU4tSxnn13hj+25GMDDcM6Lkc8H9vnyzrTsZb9liGngvJoZNjD3TB
kPSIwbIgIh6O2aG+KUvvfXjBKctBhn7Ed25HJoncCv7x/4NKeCFDwJrhFwabh/L8TLrci7mUxnxo
P7kDlz1dOYaxUggHucaUdykmWWXLAxOmUklPeF3envZ9RoQx4U1b38IBHzm0QSkQCBiGueBfjswi
45xzinhvs+f3GG0dwlZu7d8M4UrhUVhyMpcM9H/HQEDi0dPDg3JvbFy9uPLz9GnxKRsfrkvWtVgS
n+I7ZGP5f1rC8nl4HuFthY9fFsvXjR1abF8G+H9gxOu63VIWHKP43jdqHJQsb3GyF85px09UpjDg
joIct5RIBmSRDLh4L1mA8jL/dxPZ+y3IvEZM2ZAjlTycmAZDinXwF0xCVvYEM5IX5D40iQxHNBhx
ZjK9K/sEtigSDWw2rHuugEPSSDDJAiUAwjvLY1p8+o5YmIJ3zgNzMImTxSv1iDXk6CSzTXqNMzMj
KrMmpoddSfwmrlbCBFkfPIR4Qv5dnBdr/G2udx9jErcx2JNa4gVwfnyV6BYXyESL25Kjs7w4bk0f
k7ATR0CcgfvghMJ/GAF351iOY+Fx5X2JSd/Hmv+OX55LrjvcQubFDkQEx7ay3T3YVtDfovWERYa1
Y48JjSb/Vxqeck8Ww4Y0G5abt93LmpUrvY0u6nMAFV8njylu8r8jwGb+v2/hLmS7YjuTpXRHqe89
Ne+zvpg7RswBXiyEPJk4Wd6aDVWe/r3ccFly2MLxswbY0CJSbeIT+PFbzsbFHc80AotN4vNbOay8
oyYMT5aTGAX/JwGs7LuSGj2j1shdmOL37kW3Fa/PJibzTqcf6+MXST04M/iJtysB5yNnnF3znsbh
TvMJqRg5ctQYiawKnpQRgz2D9cV3ZOGJy5eBlKDhPWrn3/8W/PiVXZfzoH0kqJF4TiKwMpRjEcWr
ACYIeLzyoLt6QKxnwEinbLwnRIQ0yF4gniNHjW01SUO1Xff3xYJ8NnEK8yN91sJ3oESPwwepTPgH
L2vZgMlA/4Lp+z0XobYG27Gylvgb3CqiGkgysnYAp8ONbpPBO9i0VXxAu8VZKu49f2az+9Y+hye4
S0LmEMhSa9IuHt40iTn0aT76UB5wgQGu69uDj+8p6t9WQHhWWZ8Hak7e64NWHPtIl9Qiqz5v4086
qw7ZdHv3ym9jUoE/ja3fnhleh+EWiQka8i7wTOa/8BLAtDnKV9WqIUMBvfmC8pBnrNsFTRT0vVzQ
rhLN6SY82Pf1IICVCpbfVUXAjAaOr6J107i373K0Yu/ETWyJZ2xtlv/A9cXSh4Z3DE1TenNB0gB1
H5cRJgimKag3gGq7PQRBir11GB7OvaKDMKkoFHQDOQxNczjGaeqg2wqAN80wdQyDukAj7iR6noeo
z0n6sqDTpA8WYgPJDDDPBE2dDiAuG2Thfm7nq2HPsa19SHbThrinHYecrSFTGHr0/+bAWcdn8HWE
Fd+n72Fy26jUuT0J+OjK9Htf/dlxel+B1fnd2tTki9n14XRfFN/Aas6PIBp74wk6GXDBftApicay
+/qBB/0FCLsGquRwNeagcJQfmIMrsFdAAvdDDUgGcLCPc1Dl9vVPGe25xtds69XI8dK4COEBOPaJ
8llOq8Z+3Jzu4FOF+IJSAvm4o+IzWJ2HqgUai6h6WGMLsNQrMVb6Xl8OIY7C7xFm700aIz/7aT9H
h35Ug3JA8uYpolNXiIkKIYLoUaIOEAswoAQfG5DT0m5wdPSDC/8A8NWnczw7K9BF5egwsvMATnao
wXU7g4wLfBBECS0SOZNWj3pjsGOj1oNBDPg57P5AFIEdiADJgRuvOUj5/fQ+Yg0iZiAaGDqVupdj
jpIkQ0x0XH3mTyLCM4dpUjdGODv+kgr1S0/bogkxukMah+Ay+RkQq2gvbPhtCyW9FlaGO/hYUQdA
int0XEHAeIUSctl4RiWUZaSeH0LyOoDvC8FOzc04486sJauVpkw64M1RcZzRNAAIFRx2HffsZ2qs
H1+Q58517/yRxR2wfZQgyTmNeeuhWyzYpI79BRnqSghuu944u9hG7eoAMMEQDwK7WJ+HqJmPS9Mp
VfcCo8XPbcF0GB46m4RgK3gFSBQgDgUGuoWB0kME6/pXpLCwM6/o8sB1oYYD1iY8pXY5a1t3cfT+
KODcBqKCBKvGFXhgbZ8RQkU3IT79nYWx/HT0jL9iPvyCNBNqtwyOL+6a1gCldwdKKSm7Bofz5lfi
iKQs7Q9rKf6fdA0hMYR00HLtQCBjQid6gIQ9+vlpZV4vUaETDfsPYWZfqoBLYsulfQ54BKV96tKU
t78eZI3aEGVQc/+cnH/q6LzazvvpccVpTN9wG45PPagrCWq/TNR+zy7sdGT2X/q4WPMRDGwsoqRR
RIoIoKY1ed39Ew07QA1Ri+aNKvfitXf7qPtaHwFZD8NLriK6d0mrvo0QzKGaqj9F9wXH6nZGY7NU
b+RcKCcOVj4HXTYAwOTgVyelNQGgc/2ewBFfz/tjfAJAV6g54PT0lZ6NGAV6HmiUsaUqy/uu8shg
nw5grjPbBhZn8qzgTTlRrfrVmGmE1vsTHzCpfs6K25/dYoZUQSOAdLlVON24FX0NUP/V+GGjgvOC
SrYBdakIV/BlpwZaYtBCuYCsvwwiuBMresO8Q+cw4wEc+l4Dq9eZk0ZvjWaGEIBUN1thnYpeEBc2
7OGXxqpLq0/oOCE4TJXJExUnSoCoouZD0QG6FSmvz9vTh4PG6PSx4Qmq0tEXJdZIs5KOlqfJQKMi
ghWjIGMkD4SkQoSG+l6xaweTQTGFAvyrMD2jRvwSJlLnsMihA2e3rYTuAvIL0707RTa6O6x/q0gZ
eZ2uWrobypJWsY4ISbElxgfxNyYvHxEfqq7wBMOm85z0qZt10R9EJ1N1b/Pgr8ULyvPoBmbQ2c46
2G3xNN5zlHP3eS+M0DCZbi/2ExDEcDLseWDJxrp7f452IJF7QN0KCMTQTLxnMxiIDxYS0Ic0S9H4
wh/2aUqykFCETxYamQqKXYrZ6NkECaTnSPO5DxBdQjVjNPwRzS9UVlSUf1aMJcHwNTqx9bmcmGBm
nr4WEM08ROoWJk7tr1aDfF8FTVzCjP8Z3dgMlliJlLyLdeaGxxVY/ucU7Yl7qMQS+QPOn+FMLL+Y
6PsatXUGRvhudLeDY7vvlfH76EvQLIcyjmIEY2XYJ6KSKDYPCcTfASY/IHkW1N4D6sWhlIqlsCHZ
ygyuoEewDXvfwz+IjqHmzE42vvocX/7O8S2W5O85PvyJ5l2Mggx/6cI+aSY+otktuYd5LPkayaNJ
xvWOurFCOiknL3mMj4jzwRskRMgFBJMkQbsQnytfkFxTF4q3gj4ICQjALTNTRHKjoboszlFbLvQF
L3s7wS2qNa4xwx+gQuSC5ihDskcI+CCXZv+pG8oXL/8por2AMRqnZQBBr9OzSTc5cz3P5s9PZm3y
QFrZHR69rufcQaWOMtWBK/RKRbAaKUtq+6/SVqo73FH1ddFA/Gq3KEKsYJmc2VfyYj5S7bDrB09e
zfBNBGutxHAse4ayw7lzaz1qralb5ONJV4ZPMjS1q1UeURvphgaWyDG3Ir4ZywpXx1XmG3OA3Rym
OvsqiSVrsKggknk4WwCVE/Rco+2P4g2Bw/wA2eAY5lw/iC02x2UG75E321/lQGP4/R+NlkJA5C59
5SBtSZqqrdNPzVGzhI+p3JyXEkUgZhDKELml4dAMRKQyHCPXgv5EfAOokBxtF13lJf3dy+XJM+c9
Djm9cfcMzwD0IC7qQjCG9+SqL9TdaZW7lzGSHbWG73MuP49mDooYaBY9lIdx1ndPGs1jLlTKp6FT
guXze6yzbnlWbLOyq/48f6ba2CJVTKF5iOS6Ft6UCe16tNilKKAWc4tI6ivp/TW6c0qvZxCRo/zn
XNsX8srotiMLBQgZaY4qGM4iRHq08ESWjzrT342OENRIdUdr7Ui7xRcYm0Y6EVIz60w70OtE/YQq
mkANXVbkxppEf6XVdpVdHDXuJT1jnFUxmEUCOmU0Yx+lu+41025uB1zmmujNbIi0CRtXiF5utd9y
pLrM1fVy0kwaDsQiP1xeExUhjIpnHyHU3uBPDwYofDRXkobyQXBzH59wv4aZmiBeGhtZor38cqlL
IBrly+zsyEQtKa9GuhUchvbnY6kc5oOh/xUZVdr/I1wYLKt62VOcpMHlG6O8cw1vgqrALWMMT15u
P+muvI2eMCT9Xr2rOTVo+pub98+6nj7iFzQ0tCEPd1mPXDXKULlLx8nQe/Sx8bCcIlpAZ5m6fN7x
VgDrHbP2rsnhuC+aMVLLHOCOI5c+QrqWutFt8JHn3/CDpL0xqlOPz8I/Y2ubfFH+GE/2FpibnkRk
hB0VqHdYyL51SrZXF8G4behq4yI62p65a8CcHbyWPgwl3HpfIogIn7FdWattuCs/tY/h9xf31UI2
UFj/X76LYxp+bc/phFC2sulX+3mpRL619mWH7KZG3z+sWQmFihSP3LiKkevB+N1I6xFIw7guqgeG
t73u0DQCRazPNQ9v36NWE57+KBCep2g3lwERgKhMOhOok8+bw0eVfR9ja9Gy9RP5Pi0eQ4G6GPQy
nbULZN9UuPoHc6am/LQKm1gUjZ2tFSnLI4Egh1CV1iFY4Hb99HyGM3xyAYo3BHxvP/swAPpHBCNo
a6PnKEs+im99saPmjBpdWBsjhHcjhRwWFhwdUL+EmIvegcVJc7YuoPopimQ9bVTUrvkYGxevPtsa
7WhWAKQbhTOo2NGnbdnKSMuxnXBQGvwNQ0TA8KFHdzfwH3TGerfcyZBrl/IVZyWDjrpq5Fic/8Z7
Sn+QItgXet+MSDl+ndkuYQhQJiqQ0SnjaV0/b5cJZMBOAT+J0gR3grDnZfR5evnF4/txdM+Qcr8m
kD6/OMMDu6Kzn3PeDx0fUGg4iSmHElRqqKRdXw6RS2uMIpIJN0c3dy8UM4PO+CyKsYECPKccc+i1
nVM2NipW59icMNFivZB6ulDHqU+3J9j3Yu2eOqaQbY/le3lOLsPFAUrCPtzPxUd/phGTwfj3IfpW
FvTqUNJxUnpNerRFroe9b+XyBdbklE7Onxwbr2HTBMji2ezH2XzoGbddi2FtO1hb8AJu33kuYAk/
enRdjLVfvMsERjsF5aiLQvOPpwnQsRpPRKbNrAPOSA2ddI3dc6gdB80nMqMc8uqT09Fb5V6d82dx
BrC1v/tNMSWK2sPijIF1MPIx4ts/rZ88rwECtqjNg/C6xgMVmywDc6L+iKWSo5jkgTazFtbkHG9n
BlXduwOMwzMnSMF9Pj+12fXPpCpOcjE5feh8eoxFQLyMm08OfOgimBzrSVx9Kr72NVxxnFAXFNWT
nncNhyuBk5G7iy2/RReXffCxgRxy158/NtS/5xdQHRewdACqwCtcojt5Q+o0vXmliLSLROXsr4AN
ESpXp6edVAMy1AlwtHMjHVAiH2wEZ2NSLtenFkENvy+BFy2VGHgW6xyc2bdU9NGenaBCmP0hl0Vh
i2NI2KMMry+pKi6BFsavReNCgx69pqf1Y2MRipx/irXGT7w2yvuSB+A8+r4gzXGhumzFkGCGNBRa
oIPCiGAn7M2Itg/otyQdN5DXvoYUrQTxEssb6vZeiZ8gO7SUXOfy/7hIDVud9nlFa8kMKjG/aYAD
tLk6rX3e/rDWgB3zssRtVAECCyTPCeDea8OfAUHBva+QoQIvMK2pG9HmyT248dyMKfXicWVMGZSU
EJTxemvJA5K67IgedsYcUMtmEPTnIIw4iykRY0CG04q1OdVzgW0adPIEJ+ALZBU4iZ3WQ/Gfh7VU
Lg47MJogPMlHwRZO3muu0XwImohzrr7szVX0PzxieEahxzsrbgQOiTivBGUhgSBYGWyR0/4NcTOo
3rtQ7HGYwDHqqRN10kOVMixjLCq+M2MKeeAegBUyC+0MW+m84XVkD0AUABUoeKICPFcvzXYCKTzh
zcnewPAqb7AXIJqyN0lSPhTO/1JVAknEsKpTzjFLfd+4vIW6YS7mp91rOmD0a0qrFGFR6wso0TNr
PmkCKTD35wxZipE+dFCIxI1UJ+fPaW/OOZUsywHT49VlhHoMxgubvETmknAbWAPAMC3FkD0p+jAr
zIy5POx4NvIPkZGWq3pHbpdKYiAQHoFi1qgdU+wB70eiBownwcRKoGDSBXzaCaxLcXM+ueyA3Kas
DhYdK0CJmWdr35szEYG+57BPqlrsiolbF5zkgR2AvhvsX6igRMUO0V6MzzYZjAGYMN5VsKDqFHkY
HwPckw4Ry82T54YjLyVligZy731/DuivpmLVO/PKPMda0H06VsMoSgYWbGe9hs9eJgBM4fpJC1xQ
7wC/SQGItySFQ5mU6B3kM0P+hIV+LHZYrJ8b1ii4S8E5Ed5rc2upV2SMeHiMcm7thcQej7wRyAjs
HgzLa8PMgyhlNT83VixWTFwttSY59JywkUpqrVx7Cv0M4hWS+enst0HVdyb3Rmprqri9dLAcBJze
U9YbCWAOxGe3YyzfTnBmLl4//RJbvodsMsAGRN11cQ+BdNw2ZiyIjiPRBnDp14gEEFYiVkp3Gmvs
TIPqjFwZLLL9lA0FF7hkKeMtWcwFw6fNsTHwQixKEkskXEDzYZzC+1n7HMhJeFUkTJbZ7r26+CFS
aPxugPBj5peCBLySl4jf654xaeUHLrgwbQ56lqyKwnmPfxUsNzA15kut+DbvideB1nQ7ZsUC3BNh
myH+saVFmo04mxdzVD2naqzROj2C7tupQ07BNnxSH5Nqj4b8bXnyTz4ncLLh4NCvqYoeMj91A29P
wwK/8IlubwLyjc7JM0h4OggmF6AVHSo8DxCsR8DE208KVfEQeoKLXYXqtxWa3talQw0gWuu9fCW5
BkMXxFJiTLTJAyQ9UQ69clFvP4xvIAT9W1jB4uIPg0FUuWzLkG1wWEVjh13vR0BKHZkRrPS9rgOZ
cDJPqEuEdGxNHhF8ThTmki3tQDSJLYuEfjPafKbG9PIG5NPiEzx2hbRglLSAvXwaU0IavS7jl6+i
GpNcktNzxL0n9Swj++lzSnkE/W9krNMzCMj0FWvflov4ngGdWMAh45eQe0G+uUtMjuCtV6qjaoIU
45rA7U7sxtUPq3xxnBBzh+q7wYHWgrlBOz+iWSjBbIxpQesaPS87aR/s091E08MNSVLqw34W6E6f
9jWLXriHb6XSt0O+mdGX1g4zUdBXP0DX8gqzAKCcq5NustvpayZtDb1p4RkBfXmPqJwUDFG30pyB
/SJbcJrDiJ4CnZyJM8/ScslJitgRwR6iUIhsqZJQOMFaUzpnohfdsH1E3cLBF51FmANnL1/l95e/
DWiRCg7AuGjmKBfV4hSS8qHD4ewf4oz73yJpiThOLqtDaLrHaUkrUeW2aMUcfELVkJw5htyfZWlF
kkECx35IDu+QWp8PDLFNyx9lbeFj/GsCFxYdSHHhUx6Q79MtAazyQNObNEPqvuQJogNexrdc09f5
RcMceXf6uGbnxWl2XSGPxpRkXzQfhZfkvBj4p1BacJsJKfw2AfDlXz0uNivkmDznLX2+TVPdF6Ny
nBQzaQykTWXGMW9xOjjZVw1BgP30y0mdXL5QDWSWEWCCg5rp051beKS7bTDX6faA+t9nRuhd6zbq
nCYu2sduazO9+bTd0b9Wt6Ot3wv0eZEUq2J1SGitYsNU4bCyaSmsnGadJS09PxErZPmizbK3zxLa
jLOEn6tIBU/pKh46+UKlgXSi+ieUZnk9lsaN/hhz/lQduk7NlNZcE1Nq1redMn+sL8wP/Y8L2iKN
KW2WPKv0iVkpcapHI3hB61HmKTA6pDQkYRG+wSfD2Aj6XPRm0oDGEuNRjuvt/riTpjs9yT/Uo13R
xzKgmwsn8lpvg21Ai9++N2XV09OX0SXV7HI0mBJpZaORLeONG/rqBnM6O6fX5BS2ycnXacj5paEM
R+E/wwrnJt31P7TnF3G5NpsxS0O8U5++uJdHw1zcA4hm8G96Kq1StCjSo7WixSejh4d2qclz9giH
kyzYAoM67jpSSMkzd3nBml4yDLaQQX03Cacdzn7a+IM5DlALtOXZL3evOR2Dd4cGname9qe0MtEx
3NBOm0VbdMKQH6QUQotGMT/QA83ZMCwZAfIjpA4KWyO6tzZ5Z7P/bnsOG401sn56Dtmd6RW1DFjZ
7VnX99tB8AGWD/9DH7xdSpLMp+bljwE85knI/kfrijrqP21r11nO8NegxV6NzDq8nu3JLv8ccku3
HNhwVqlkOsOOo1ucWWP9E5adockhm0NgUC1rc0zSDEwGKfT17ZM4GGVvm+wsLEr0XPDe0BmUTmET
7Nx37HhAUjKSaiNKqaQmMypTYCiAmQI9MBYqbtHP6MIp3aIOXgfEgl16eyh8I/Ai/ROEcwQYAkmS
XgQBTRsEEwR4uUckIfEXgTwdEKCJCDvpOQBYl7azbtb/amdKZMZEk6RoqY4DZRaAFiCGdo2sHAhw
ybZK6VgowuW65KeIdMmuclohWJ8K+F36Y4AE++VXHgIhutjUuNEWeoZgzARg8xSSUlpz+iDbgTIQ
b1YoEc0lOO2nKENIOwlxBjt9v7M1dmLOPuW4bxLPE6oBeZhKx0SevKbEEz7EKn8Iv3NAHEzYmD91
NmbZnN8KoORo1R+yPhUoaHMisqAc2N5JW1Lm0EcwnxyByEWYC2kHuVOrIXd/kY87rz/jqElekKoN
ljYMi8hisbPJRFfvhCe33Hr+io0P0+2SanL1xBe+4movHnMQqdFF/GWEEh4IamsxnFEPWD5j0zXZ
eQ8ladcZ5YqG3sdrxKIn128oA1ungtDRZzN/9OYtjFZVfHTLw/JCQZs1eDvO+u3mhh7BdnOsAkWd
t+RoYWP5UprN/chR+fNJsXMo3cuAk6xwq6QvqBywzDzjQAQDV9VLtXZlGJ2dGaPD1b3XexNiudMq
K2bbs3M6+o9txFNd2gR6iZbtG006Ospp9jwSnMHZhDnmvgmrAymnl8MGnoGP0NHoHZFdgSIgA0CP
9HAHPqEjOAwzze5xKKBH88sI1MiIc6h/qB6dxyWvhMxZDboTscneTqmczpi+wBqSl/kdvsLzKS5B
YbGBFCt6caH8oTEEGdOzn1PZaD8YqgzOUIvS4ilpD2lZh6cvthW2pCGYAqcpnMNrZBLx15lLg/dj
st3QbF2OaVo9AheoFncA8umr9gp9fdXhKvSsvnMxwQautRVRxgvqEbKfv1S2hn+XGe3afnb0niSW
xwwwKmX9cMde0DdjoZtoL+NHz9Z+GSJUmBFMpYx3+32trN/b7DJBQeJMIY3DEtg7ZmjRX2/XLw36
2jG1UT4k6Yf+0ysLSZzfSx/roCB+UX0Kw2bmIZuKaPojp67qSh6SsgvlWVihyCw/SUPViULrIhte
hvoEqthmODxMl6SeKekUcAsy4ub4mrmDGzRQkHiMETMI6u+ZNSK/OibhMQ+H8Dli8d7efC5ByCka
25FN8l7RSXsGrZpsrzx3M+61822frOGS+KU5JzjfLFHQinF3ahrCwHKIUTBMYamBRCwpvK1dba6k
jSyTfEByJwTCcgAI04qIeZEe6KH//IJoaKBvka/G6oIcmA+syIub4ZV5bAynaNjfZ/ffBzmt8bNE
Qvr485hqH/nG+BOyBRSt1fV5US7YKMAcsNFAZkU5dnZJCLNIsx9ggPFQWWTb+atFo1hBShZRNmz8
C4l3a0Rr4P010iPwu1/G0wsoz940ryC2maOC+FhbnX16oNzgNpDsxsPxYcdY1S/6IYw5aTH+h5Mq
KnJ9NnqfuEZOlhw6SS1whvzKUlgdyNGR3ObelLms2n5kUNV5NwtaMXalxlZQh4NY8Wkf2nl7tp/I
oWgAt/xqB12FBGbIvy6RRdyBR5LCM8HDw0cekYUGUW598xtz3O5heIYJ+sLH6pjDJapoxY4DFTgF
VkGPlARHoyvEDGhdLitvWHs6rIGcPG+T8m7XYIle4eMYPY8eDMot9fXpCd5DBGlfoy1dylSoPCiA
aX2SdCBL6zamCG8Y8CUNqAKTW7kjQDnOH87Qsi0oUtn1705fD4tiUl9CHHp9sfV8ZDhgAChA9VIy
ZRyrOKlyXNWp/PgaX7w7bb24KVAtmeRIXguwF2T40c0eWD7ljOdjvAWR8I0wOWCULbJ76OoyeXCU
3oIHdIdNqJSuZQEpXD3s5w/yF8hr1AhTs0PTlvCX75t9/+Pgl1Sk4XQMOxh+n2lHoqiFeiI4T+/f
zRJkgGSY0Wf6vhNHn2ltTTLVq7gAfKZn99QH7hsMP+pfokseav562Ar5zibu71tEA7vkiQoIOyGb
6UZNB2QL31V/vAa67cPH5PIMjPLXRJI7D06dnW9/LCj1zh61Voo45K6ZdFZunV7ZLF4jw+Dc7GSm
m1Ueh4nz8qaNs2Ys5W8wUaR4T4w4yR1nQAn8tzjbVi6C4tof32XQqFyizK5AddEfUVqphUXIvlIz
2KPYWoIXOgTPq4+NkkHG11BQuCaEnyRHEMAlgWcQxcA/mXndhfZ5m4Q7UIHyyPnQATm/hZqumaGy
2i/XAHQYaB6aNPpbthkeLVZYbRL/2MowqMH40ch2i/meUiUmffO4hJ/rH+0fmu6WVNy+qYXmQfNz
+us6Vol9frnNzWl66RFgADeHlfUZUQK4O70s4Wk63h3+DiiD4XDtTQo1abeLFwmh9lvt1lnzobHh
KoPx8eprZdA3Pi+9oIdE+yWiQNMdw38knddy40gSRb8IEfDmlYSlN/IvDEktAYQ3hP36OaWJ3pmd
7pYoEihUZd68psIy+uExPWOCVA+BCs2+OydoUxavKTZVHhos81ilgyaj11+iO3CySTHh3s6sh+Kz
3XUv3HfaPerSWvWsCoMALAK77gKons50DWupfB8h1dxszpvzjcnrY+d825+jtrXJpdEpvmuWiOyb
7+W/5OkONeIQfzgPn4aDUlw+TWT0kEqI1669ooHZ4aOnvNaPLStUHsJC8Rvdw+ahPybL173aOfZT
6jC9XyeTP6k4MqzyX+VSCXNVuVnD4ivGFdYstrIlNLRdJ3aYU6W9NsF44fxSdrT84GrMedbtRKYi
IBLlqVTsEAhiHsBaXDsjtUyPxq35yaz1kK1VXnFaa6mv2H7HSNTekWbf7ob5LX/rf/PTXfOb7DQ9
TbNfYfaNPZdqBxJGc9zclQKXCOun7oRuB3NUtYvyEm+ooXaps0dEIXS3izteTFR6Jx33T7bpnQgU
biEBWbdVMvrZtmNt4CBrrqo6sPDSxGAB/zKoBhA8t+A7cAsdTpfnwreoOBoE970CL7Ks/Cl90W7A
SLJ1rt9Yqgp3Ob8SC7S7/+V2k107zbvioz84mnjdXttQA1llpEPSYBQB/+ODPvuUkzGIs1vmD+NT
DgHQXpUfWfwcHxl+jaiwusC5Y29BIUsGr3Sy3hHEoto+yzYHNY8s07TWwKQ1IbHLrYGWpx3KAr3e
ONSSAs+DE6l327h7zbIzrBf18VnUB5hTzB+Z2uao4rNwbFf/MJTaSPXvPccekal9iipPGQJyvApk
i/KblL0kGEVp13G+GGLoJqqusIAzPO+m+FqQz0WBju15h81vh5NIGub5AMOohPC2TWZr9YADs7+n
vsDwvkHZdGz4rzoO9nin/uoAbU+TcaKvsbUQXPVW/jB2Kl7Z87EI3mFDfQdvxDGS2l96U5oPbQiz
JkiwTjXo4ohV34iZEiunid9fSAIt6TyoYf4qJb0IISWksZd3Xv5my2un9WL2YLV/Kb8HHWAP7Zu8
JfQzoe3APY0APL7KVAXmxYx/Vtng1CfeMQ6Cq0crck1cRYYB3VZP8XUa14N65cfPMkQLv9bcVtqy
ZzcEL4uJkXfbdc/MrzlNsMJLzNpcUSYd88SrefnOm1o3a36lziMZnAgoXENlt6rdOwNmaDwFN4Fn
CQKia1ou1Vnee5gM4XOlqMeUXR9zVdi38tqGV2wToCyqhtakRPXlH9bgg5HFkQJyxpvzzATrbvo8
hARNgdby5SNWO576EicEb1NoGNG/4bs03VhaV/Z7t0mGvWldeYe8bhfwGGJ+xNgHL57UG48G55u+
kqAmQwQpn3pyrhhzNy5JWKHzRtECXaSW3QfWFB/DN1co79dyjJ7P+sdjspDFAI+dVEJoS61b4lB+
30TFBbU+6q42Xs+4xtHKiVjBnLEuLDsAVKxpCzfBWTy6Z2F+aj54Z0z3Of/IBfILiBkprMdwyT4e
KpqkbMfDzkT8bzNQdDh4xLGT34WBdHmiZh4vBFhzeVmW/K7/JMG5xW4jSp+0LSVn/TvgFgv8kr0o
TwViXHLZdbe2sYXe5Y6Pg32zUUyvlH3r9pU92EDPmFY3y4q70b7z2azpiti42BnfqrWef5MkgLlK
pYdpwOA3Lyad5ncGxXNthPY/fAXv267fwy3gKL6RpyAvoWF+PdCIA9yrzmuiXRZokeqaRG46Eo5y
fDTKKL9jAboxqn1m48ruQR4187OuaiuHYFsl3pjD5D1SCK7Vptc+O/u910l5NEjjfhIPtHOBUTga
d48arLVfnPlE3vv2VnkwhO4T59gjX+cOnJF1CTT0zgAd4u0wbqf7h3HUcGeE1+HaCzztO0PqxmXS
c7vUmXurPaM79noAsAI9KOnpwm8/DIFvZ877GbeYh9cH1fOE0+ykrMFD72txzcJs9DRGHK81XeG7
zTmJpZbjjtY51VfynRTToNSQjPRfSEd4xF8eXVTh46Tu0jgQbTqDPEjLuJ8aaWgec4AwwyMIFy0Y
/UOSI9lWt4VbfzazX2fCCh4da+/jxlrYK3osK3PnZdt+EDosY+Vt4aQND1BxIHrUuMfZvkzT78Qh
D++t+2SfcejKGGxo2oGxydz/SzD/cX7r4rP6WgCoku/H8FQO56GPGC1zweoGR+Iolk4ZNbKdhtiL
drsWiLSnl3RVRBnSpyydTN6nGjjDG3wx04diYvUBQ37oriZ7nYbTOV9KbaDBFChu1zm/DtaXpl9k
+/CYT42znYhIx3Ezfjfr63KCY6w2voPTJP6dx2k3HLUtdNOOiHabgGznDSuBID03tdsRIazv7dLl
3Q884g/BDZy+0x3tCMXk7RfxDQTng4qjB57eX/VH6rgFOP9A2LD8mgCTiWdmVXkmm+YeDk1s+FIb
5s6zxLQ4I7N7ZkuqPumGxw+qcx6K+6dF4X0ZRGAkqi+7JzPDa2yC+xh4+kyhzF2bBmTo1oZLE8NX
3aszXFHcTObEN9VjMzJEpIUvPHOJqKAGK9DugWJ5iJ6Y3dwwhZTpR1c3Y7scU2QukoKdc+zyQi/Z
U7tS/foyISQcDjZTJP21xYhnuWCDUlvr/Kd/AAs0gTV4tLxxQ7EmkU8edrd3tT8t9xckfQznpkCF
n6+7zICUxl0Ul2ZiyXxaKn68km5vyjMDX0Y9aF2IWyMLBBZi9TUoqxgyXrNV9BMUciX/NO67LhWf
QlN29vJ8R2QBfbrgGMMJ5E3+iH9vzZY9vbeoumC5telWGfYJ0BVQEhBqQRSnMfAxTvw0qXlToWUX
v7BGR8qg5E/O06XHdUdFwvAeW6I/eRQ7OdJIWlCoQioXbTs2bJEwfJiePVXxDvwwJRgCa2f85xGO
LWsHlmpIVgYRA6nll7k3JzsnFoYCZtCnR6j2g+1x3DNlVpqoeIH+nuDdzzA282TTE5ky+BFbLrEr
xTdfbZsQ4w7p2fa13+6IbOIeMMBPNstzzxpnRgRxo9k/EOUTPaqtdBs381fevFQG1fxanFiBcfmM
hlDCzPLDstcJAFsmSgcn8zJWC9o3w8VzPGtcdVhlbwOjjw+J0aS5qacAFjdeQX28Sz4W6afMthjg
aDhlP+AqwXkJ7++lGsigrfpaz9ZDT/PpphMSilwNCPmRJGi/cZiCvmrbroqyN+Hmjaf/ygAZvKCa
40zDJUVyKxthy1Zf9sv9rbtBwRduymZgMl/R7aBymMwV/Rl90LK3VSC01bi4zXIhgf2jOOpoBs01
UdS5Z4OsASuP5wLWHjagGHU6bLTumD6VisuRa6Ueit5eA/7zByJCflquxvvtEwSx5DAZkd8EubVb
DGiLzw4mjDzaNP0TfGWcmPrwMYTgsWwA43boVnUaUEuwAJja2wfs7pN5A3CO8Piboj9rNqP6zFWx
BRX0DbK1lyPNjteY2l/blxZNk0Mdx+vdX7steiRiPdLTkHn1M++0DpQ9xugNlSKIckYvmY10nZsb
rn7UW9nBYBb4rFYR9ZHz0w9rJYmy7KLibL7vajYSAmBMrxkDq7+M+q5jMHqA5hsUmODW9W/F73F+
fUSxZhzG0aDlZFlKn1N/IRD9Bg2lW5mDb/eHBIsHx9OWAKxiWIukcaD8mNlvA65HpXsL2nbXyy6p
P2QfDJR3KBgQeeKQWMEH88b8XbX+WeZVqwj8hiAOoTPZ9tbRyTfkLCs2DSjZLN0XK1vrPngikZ9R
ENGmPKKbhMYjeStsl4qwNb/mctvedzTEaBCc8dpDoYHIbAfQuCn5ixfrEVIrjMBCWGmTAP9R9ZBw
yLvHLx19B+Ws8W5CSinJzInhGFFWUxNQId/24+QhiygQ19F0BrEBNPdSJX4N1Aqt0/Jm3us1+9T3
1vvwAxIpX/ihVYhHk4Cqeg8Kwo3jEe7XgFDh/Oj3bBVK6Q/U5lpEEWIDX0v/5iLqFG/R3anyZ+ts
AIndZM4GQDtJCPie658OQgfDBkjCbyjSnlnZ2I7BWy/XYFD5nmLp9lhCVZlXKj1z+wG1nsAGXXpK
Hh+NvVFUX+qedRiwjlfWa9P4bBj54AjKzkfyDAm7b8RvPYKY3pZYU+nXVl0L/tud3WFVOZu7gu3o
KTMjyRb26mbtFtJX9Y+wFcKl+i5aXoTVenZqV1iwCIlVRd3yCPXEW2RO7DgonK8MTOeHBOskiVji
KXFUZElB/7iHSxzFb+Ztz8vZFJvNtV6gwV/KfieyoKZtLx+MflcXG3KwrOaQhGX3YqcXvSAwG4cL
t3TWNvFKzELK16Lb204g4zMyb5X+Qv8kbdL28NnHW7tH4fKV60/0F+x7KaL46p24HZJ/0pKC/ig9
LgTQJHKk9+uyhudgf2XzdqDLhEzYpxcJs1Xpyyo9InomvuFT5zRMarr17/pTZciMnEjF1xsYLfEs
k3ckvM3Zu+XlMIDZ3/tNTch36yvKe/ykf0tptOSbwvDIUZJObNS4XmMldLs62aaT8tX7jZwClSws
uOjtOXfW6tvwYvDqNh1uv07wLKQ1n52j0l0mY9uodLv3j0JE8cQAsT522nl3WHr/vsNiu0xfkwXb
iEveP2MNLv/TmRNornwFWZPmiHOjTXyZZlzy8d7GiZn8ij71QNqwPGadaW7hwC4gSCOcJhLm8KT9
Srt13gSDsZkeh6EM83TzkD/1+9bQmAsD4I+olXz9FGdkaO1teHNA6uxaH/k1jq8G0VAKU+babUBq
ymOtHkZgWSw0V226sR/vkxiEwtwuDFdNt1mgPz1+KSMfn5rNJaIx2jjEYt+jbwOdcRFJMTTYlT2s
+zcM52MWE10s6hSQN1pZ2vwn2/y6OZtOfknvyLcD/TrLfhYsQPNlBOdcVV/wR8eT/5s8kPt9h4k0
f2ddnOdpgwu6MnvZ7Pe5r3abWuhy8aoknIegAiKzdjickwbGLZaIL3zRcN3N8El44z+sm0fQUJNc
+HvtdyyPCQouPCCr9NASYoKm0dkWluc4Ln9RYM1mPwFDcY8T/ShD8W8Cm73QOJjSinmBpHgyhzFS
OYzKeYInjpdw/rdaEMR8GbT4tTfwptGXMI7g6XhTzkl9aOonumGwlW6V/WTPM9ATXCJ1QwzIAxA/
zcJ+fK2oGyADW5GsvMDmuN9C42ANHxnGQ9ZOrZ9L5UuWfqGC5LDxBq9Y51/3WFh16+8gaepjzU9h
zSkXfEEtkDnYGPhZWF6DuiPzlOWrh1SVuPG4btQdnux8+1PjE1XPALP0MAjSMFlNheTnSnWcSuGd
bQ1tCDmg1sZkmoP0ibpbWWtZ0IeUhAklMtwe0jAMd4oB0JCPUeWBQoSMZpHdc9orGYcEFoiobDuD
wGUXG5gar7hR9RbV70MFKVcckedDiTPia0TnOv0wWEqGI5PiuxnAYaOlIbgLy25lXZnHYToviPql
7YKodnqphhMF7zSt4h4I9UcZIw0Zen5IWgSt3+wcpOwYZC2pHv997UGRqC6hv5pBbfktCXayS/3S
uQlcgO5E1ojTXPRHZGBbDRCok7cTZ7v+bTxN7PewqJU9WT18GcF0rb0uR9f8Th++Xb9Xs4+1u310
JK9vKSkRkPtVHIwZU01f/6K8QXUnNZ/UVukaTvyIWHCvOJhaQLVm4i7Use16RiUWP0swGp2wBopo
L9WdSA+ats69Y2I6QjUY5cS9tWf2XW6a2j6x0d7pjTkOM7LOtJeJpo1w8uRAJiABMRltwuHxW3SR
hXJwTC434xuaRlJE6e8AZTrD7QWZUe/nb90SQRSYgNEk0bCLRgGfhJJBG/UOK6MdvAYCRuNhFuBg
gnWPdC4wFZj9QisDniRDZAvAzaARMsEg/UT6kWFaMYuBVmR7rCUd0652nZP0JQrQB+BGSjMfPqrL
grRkpITTX9WUfFEXMIqFQPj0SGX9nVtu3G2kDxvHYAZikfOjqsQnQWhfIQyeyAb8tN9shJPLlaNO
/WJUpV2Rf+Rv1JCIq+8ZFgQMyydPmYMlD+L0XTdCVlJuuK3sVfa5pn1+rLmEj8v0zOem0cWmnyP1
fqSpGUMRxXZIEdzvqHU5lX45XTR0F+ka7FrXhbw5aU8c3UlOZlZIZ1L1kfpPMs9cfm5HTcOyFkgX
MyKq6+eC4vd90fzyQp9CGiNi63gRx+TDWUsyXnEhOxshbBLlGVZUpS9RyZzkJCBNqPiWG49SgAQn
SX+yMKept8UEsoywqHeCdnwmuk4x30bn2KsvqfpeO7iu928TrbUFfQlIAN9dsI02TBP/8TiYdy+/
nUqESjCJSxfbYIz1a9IHCKNAp2X4rPSYfBSGHxX3XoumOrg/UUDc2zM5Dk7rE8sBXCERQJ9+yIoI
aphSxiQPxHYif8KbINrFwJJBix0Zgw53BJ4eA0/FnUZxaYuHFaQ+z7vBhJg+CLHovF2l31c7Rfc5
PzEorn9NBRnxRVKeZmjOjV/dLjphBd26IvIgERKkBzhjeYxblqanwjCcTtX9Rb8H+XS8WcHDICED
wjQTfpyIIYO2aahccLgLeKqWC+eU8kEbfSO1oi1WCx5SUnBH/IpljcJlXe2se1QWZGaEXRMl6DrQ
4dA2BvAP99qZnLT65XY1PhqCMQ0xLJZe+nvAmT7iAIA1osCcVySuDL8GfoCPT9i1K+dFg1mPqLD2
b/hQwYaxV5TkusjBRhCWizh0nCFogOU1U1nakBuzT8c1s/0DMDjd3gemD9tlIo5rZ5QXvBXaH/2V
yM+n7l+vudOLvOuO5nYSfRX6aWzc2OwzUp/W2VF91V/J3Z2xdVp+4V04yMFVURsiPGOsmuH6N0bs
3C2Wp588DtuOP//L37Uh9fDkBxwLisB1ReBaK/PkKLg/fPC3BGKzvwO7pWwAa2jFkJe3y1XIHss3
0CkgOEjXVUjs/SH7ovueTg4EYxRpr+w3CYrz1CuO9RmX1T0T0/Q1z3agw+ioafUEPM9VuwtakmQG
TAsrcvGstTrT9TKMDxcs7kiCc9HYgSgVlZv9yjLYOsU1ehM01TVeG8pz57i246lyULxCSALclw9o
dgY7yN/4EX290aLhm14CO4bFARfwWoQulCJxemXmbe5mppe64CIhDHSWtyn1ug3yOsBmgxEMxdAZ
gFl7u+1j4uIKhJtKxKvdQcdHn/NVqZnt35/LfA0khg/P3aN1mR7gJ/iAzO0uH3i97GCRZBCpBg+d
2yH2y/aoup1qXyP84mHu181n9gmxhz6HZoS2SL+5AzSNZvHBHUCfGEgzm7bPvCGuINAM4FzhYxwA
psxUGEJRrPts6NiLPJmU3hh3oH44i5dkQLus8ReAY47wqHL7GlHspLhTG7ISTfEebj90+30VCgyF
SgFeDIITMD8HKwsKJWxgGDUicLJCFHcT01espx8wdtwEv2PgC4a5vkROqerZiajVmGWw+uhVy7N9
UY5jSfEEga2iBt0RHPSMymLYIonXrhpoOQL4dCf/yp8PdS2LfJnN7Zml9Xi8d0iZ+v19cXnnhubj
KwylCnk4C6SEIABX6ZvTCmyEn0a86icZfcsPuzM9H7xxRhRUUkxHfudFcGMaGT2qeu7ZChF01q/K
cMbsUYFvFAzwtqaN5HJ89TwV3/SmjEYEplddwC7itxssrQFMHV+stSiZ/lyHh9seiRJHAC1rkZ5x
QUqci0YT9yWf7wd+cqK44D0afB2F+T4W5MO+MveUWfIgDkB4DNRFaEf7bsvnyYwA5ee/uAgYyA5m
yBXP5jWHATQFx1iP5FVDedjyLDN+65aLhIeDGXKLl2mrfpZH5YmJHWMJ3CkYUQjIRfF5HjDzMMXC
FAATrD38Tp+QujC1Ag241zxMdKBXXh/wI6/F4zSjCZpDe/yHgcCiHwB9mvfq2BGD9IWqKZ/9lmcD
Ff8l7zhUvBsyD7DoNA5n/ahrnxAL0f5Y/3BSsJ/L+TAq78zq5wtXonZeUntXDu/W/TAyVk1dVOd2
dq7Qy+pBgq+gjoMTYSxHILQ7pQG1+Lc2v77pyZq56g06GYM1KdA19HAcl/1KedjfOjeo3Oc/M1RH
SVrFsARdKQVZeBsn+A+EhiwYlug8pxDtlKLxHlLiSiPDzwQpS8uudAKJXeIrqP8j/lWyU20cUpKJ
9Ssl6aMn0o3lZTk8h1gJmBttejLt8+22LTAbuFEJHguiG2B72Svql5DFz5b3cfPgTyU7CD3C8zo1
mAaHCRtyZ5EMjTcVRnaW96Bre1C7VJfYPFKRzAg6HPHm1bsvZQHjjYF5I+tluTxsTzPXD9BgcI14
INTa2Kv2U5Id9FtPKuhWisNMYMpYd7sd8Hq9AWIGrGBWUyFa5k+15Kdns0impxzkWb9q6VZtRRYu
38/gmC4DvDp1Y5aHhJpXGZ86EXfLc5ws6ZqDJ8ndxcCfoYaOsUuszn2wrJoHhflnplwM+a3hW63q
krO6luTfI8btheBA5eux7rtro4dLCpYVR1Pv6lU4zy/mcFqAA61TUZwzvASyl2GiNYE/CyOblAYI
Mg1t0atO+jBxOrjna6EhhYZxsPPzkIR2EgMJ0z2SKkuYyp6Kb24InglYPA72kMW+1nz77t/qsM4O
TJAt49UajpO67aU1BjP9P/QL2BrtRZczMsXG/ZQNF5Q16/8OTSqTPmQWrfWoOQIHZ0EgwhS3vmZr
xBvuj5MF9Cq4Fjwexyn9Zk4GZXIhLcHw8V8p+6f41QJDporCkqGEmwIcCQOGOQHSpOFHv2jOiwXj
2Orw2UFqAYLFHeC5WMvU0SkGSTww2Zb7q3OLp70xhsBTqc0gYdyXY1gP7ypZDhceiXZ5qypzncdX
m88xUoX4PCsajmRbqSfDR9CdRoTdsIuJemxERXzK9Wui+hMMjY+7nz+393/WqQWLA9xmZT0oJmyy
R3hIcSHIzrZ1Zpvkpe3mNU9+HuNT+qHqR1iCbMOoXaSnIfXYeMBmvm7MfKLR8JXb0RAUV1CE+TRU
ZzS2DIIRlAIWdp68WSpxosUv6gV+3/0LfTzzt2aLfBGbHDSDqFfPurxHR+osh4aw8IP8zCy1/5Th
2Nw8oRnHa8IJ0dg9JbuKafEbKYzMMnrFs7hz7TM25y5RnTz7zMEYjQZyvpEgpizR2H51ZM8xBqHS
a7k4r3m/n+/HHhZoa3kc6uay5yyoKEFK4QErlxEDIw4AOiP9jLFHAn8KiW6FVGRX1dtzY24eCKLf
sBHBE45ujpZYPWS0HYkn9spuN8HDggxaVs/ltJnZ8qkdH6qvoax6uEhdsPGpJrfkDBdBwAFA6Qyw
mTGrXBkJjTyKLHZsdV/YZ4qkRD/AyNBmKCrrlxLyHbt+xXR5NUkhdd1NWqfZlnYtsTyAec7NhvPB
wsliOFnJew2fAsE+lM557TxN6UFuyAnGpYsc6Mi6Km3IicI4WTV9wF/9DPOGgu1+0OhhcZUqIoif
N7KU6l09HO6WMDBJ3pwygiGTMtcu/ooGl5+KqIvKhY8Ov2r2sEzhlie3kFb13gR8aKiOUOlAUehQ
RZ82vlAGMewE68Xpo5OP8EhQWMsfdneoFjiPAVvubXypsnNb7cRwtHFvlgu/UqnCRw2fL5gnDik/
Y1iSMCz+VKBfqkS+tF/UeWMRwOaCm1VDpsf1cMG8YN2RlrtEEBvGJexvryoX0ahJC8QAhNwlnLly
t5E8yBmzgdPPyux3sRpMWMwS+XvbwEaFdsZVUp76MdKhahb+RNlUYWVuo3cjt7pDDQZnt1SFkmgg
EFBmRBhvcxPsgjH8YALYEKIX9tMR7gckV92+trq6Ur5hYw5EPnfYNiENprmRyHy5MKrX5SeKXwph
pPmczbpek7SKV0u172OUZBbahu5znD5iMeaHr5pdHULqcXzLrosVqr9o+PWEkXMp5T8Zauv8pU5/
9JYb/jGzU8nOjfL7wv9mhaIwrqHBAKHXntkEGjt7foPIo6JMYabO2fHAQV5nyiAjZE5g+qUv8DsK
gQvGrKrQYDhU+XQGk7VLnlnw4AnTFDAUG+9HDQMPy2v1Q1teqMlqwSegnwM4aJM1U1I6o1zjWcJs
TYPBhBOeIVwENY5RV2dk+i7n+8liGQMZ4GtOVReqd1h/w68T/SYADOI7LTqmuT9NpRa0luq3SN/6
5F2muXUGDqVu18nOutKoizAHjSm6TlX7KqhIHA9z8r4M3BI/IY3Y2C+Ms6XyEuekIdreTX0eOdA4
wNl5e5f56GyfGePq5keanbLGqyHn2X5OEXJvvBZnOr+ER58FiCnASvCh4/C38TSAmemkwSS+Dmmu
wT7BUYkQbYzYeOf2mlVRZW3SJJyQXjTTvxifnK85hqA67H854gsM7wlRG/cNROBJvDp8+WxtI8Eb
fqFKcM4/8Huaxqgi6lM4bJofj+6j+nNNyYuvu7lvGSzWYkRVjvvKODKr4zU0ur/aXHeDzySwKfa9
9szHLtUtFnw1ZZHdvnJWWel27HEwhx5IrkbtAhWqX1YacD3oYTo9GrXPdIx4W9J4HuxdW+8WSBLW
ZjSokvDfUS4MRxFCzIE+72494O5rPp2t8RybFrIX6K/xL0avgE4k0JjLtxUTMf0uyiliuBHcwAPK
3Ob2LoNcLJMQrUSz85ROILfbChMWNJBsXTeXzzghokBugi11nflaPTFt5GozVlF4ew3WDBL3Yr6V
VMp7jVOpSzCyQ3dL7HfC6FAeTlPDwBLcqsRLpJdUAtZhsxtkoY8QO+PfrrsWy3fBK83jjz69lOTW
8F1351xzbIsKaMOihxNND1Cw4Sawzq0P+fZuUNKhURUVVbZVGOw8ejrWMLmHThIyIp7NPVftz+jG
G55vX8ung8tfoP0wOsi8m/P0GMPpjvlJHYLJ1uS1T+tbFWZ+vOyM8X0SnuXVUXWIa1prqq/UPkYu
mFTzLY+y3phfY3GekrCqQ2ABFUs9Mg7W6uJeSQmGUen45teVIf11LTMd/Cxo06FKDdB4mVNXyiU/
n3lVcJBVR4o19eZsbWJkwGro1hhSCr+od5uJk1dApiYAFafKgSYtKLbLL4XG5DGoVCZhycWCgw9s
HDsNzQKroax9k+mPngGAl2+EebNOwooJScoTWET0zCm9bXuSscj4N0fy6BflnnQk6nDOvR8dWweT
YwmM3QUtB+TAyWcNkn2XnqhFU4/ak12h8Ht472pxVpJwXm2GTlptEmCR3zn7VDCzQTZsu0v7rLXP
CjKv+Mp2BKYy6IcRwZgyhowmNYraYqMynWNWAh2r3DItAyGC6EH0Nxm2sOUfBDjWGL8x3o9oMmR8
bMmhgls5fpslO/QxbT9bBr3IeHj6U/dh0omAjhk8tqcHvUN6gAoypxD0aL7DiRMeNpRNWQxNn3eC
aTcWegarmMbROqScO23m8j+AS2Cd4WfYA/j0FVa9u4y9p6J7llUvP2sjMYQvU30BWF0o1KryLOWM
F8kfDeozkI6PnWRYXRca+twD62qx96yxRq2D/AOW6XN3FV8qfi9iDv43z87xCB+PhcsvX/wjXkaY
eYrvAxjlT8pz7hUuwGrudVeAXg/6h2+sIeevVf6pXEIi+abU+//XIxCG7Sr4LiPN7mnRsDyvdvco
jkSOmfh3xu/Ef9+jZdOK3AQrMDYFdraV+Gen/dnWF1HDLwXLc2OjYmfvBIxJPxlv4rpyUXgP4jNm
Pm6jwFxCaSbUav8b4ALtCfPVllQQznqg8p8Hkj6vvwULyooXwFvxI0UQYIz/eoxAsXiLI2u/BAqB
eQZpz/jnc0EyllzNxSKlm9eGIuljGMDDhltIYKyHTweYUbz16dcIeLu75FBEjOrw9cfcXRBMHgdh
6g9tZ9sdG785URDyFwfVRfnjKxzNJ86/7L3BcBS40oPo0TBm7iMwBS4RNix8csD4TRUxzSEThLjz
EL9Crsri6b6KizwmJviE3Q95RBk9boR1fx7dggLbsXZXRimMTC4QDrhRfW4DTHt95wiDIcqjFN8y
kTOBHC8CZBLGDpjxcu5ggCfsYEf+/f/qgRhHoECDsVzhg74RyfAzN5sbx6VYCtwRUP2egVk4HrtT
DdjoifcLGOBPL81J95k7VxGHvMxdFP9kUUoOIzefhF8k0WHvi+wFoOMTzdqa5mDDEAm5MuPTQAua
SFwuzaPC5Xa33Ip5QxkS8eFExUs35ysuBHTKBDx23oQvMXpCMg/EfZvZXFkGLOYZF2IEWWwHrAph
pM+MHWvoBMIFq2dBBcn/c4jwGQE0/Zlv57glIgyHhY14elp4jDwBDescBgr3u4rMfF0Q6Tigu5Ze
4mAgzzAmkqCKCAMxWGEFl0F264u+67Gibv08YhJlblB5c0+w5Yv0V9Ljg5JAC6Q7wsojEisWvf55
AKMtcP2mHCHbwcKsWvwbm5YIac4Ykg3BPk1juLsFJkp8uIoPZYuVJ2ALZtXY9qP0upIRyOXkKWUJ
cvNwvy2IHUgBh/8WHFIOdgPsWEPsci8838gbuErYpOAwInuQmVkutHubmrUvfL9pFnAqnGHomm8S
W4Pzl6PAnwY4OOz63/grQXb6wUr7GKZVc9V37A0egioeaxF6IPYIhqZ/+wbAD3sEvDUeTOxQ/54v
YXknkwHk3D7VzfibRGTycPS5sECiGIG8yt8JtzzUkVjowRpEnI5rkVjqdqAD5taR9SakFeJP518d
V74SZT0KdY+Bk4egHgFiOPAF4tngJ/EP2ygjwnFDxUFlym1ha8S5G397YVU9hxCleM9iBxDqVRJO
+NklV0G88C14PN0CWWjk6kj95WV9zPd4a20kv6DMMfHb0nkz8UEP6r/rWEYPHP9E9ov4DGiD/lwD
fScS+y97Fg5VJY+v+QvGW++Yz254c+Lz8ZqkoIhLkPOmS+xfhAGMzO/yCN9bfdN9YmaLcZu5EZfC
+v57fXEhWCFijWhYTQ1kO+O15MoZromltEdzUx3ENRLXj9qGSoM+XLzrWyBMCh98r7iIiAB2MrZw
QCjHvyvv3y/NZ82yFX8mXiDl/8VHYf70d3dIxWAP9g2+XNwf8WZEMBA+jCJWRkSp2cGDD4Xp2C/v
esenFIYSeB3S35O7cvskguQeJHTMpErZ+AEJ80P5QwQT3D41VqL4hfqcDUziK3i28FDEVJERECmZ
XBSxgPjR/CnYIjvFjA3On6WieFo2TC9ErodI0hEvhGG7UDHzCw8W8ZjRAJFmgEsymqu/RS6ePJFv
IL5A/IK+RKXPiAXCyz/hyJPsYqaQIjkmEiZP6S4hzQh/I2yMJCJJ/iKl/n6agyeIeNOA+gfhvMPf
8HuWGpAE77Dn+fp7z7e9eDUhNeYVqMtDvCHFexahMoAqXAihyi7wBMJJCZ+dhtcTRk8NdlAiXk64
IrHv83uOrkKQtoSTjBBli/AVkUjGfgnzWWz9aC7+/2N6Mx5ZCKQKkebi7yAjs/wxmf8Tc4uPy0Xk
MbSOpJ9wq2u48vTWf4uWddN/DjvQqWJ9x9fzFlSrybUxBBGLymZptKztNjK55TAfOBBYFjhQ8uni
X/UDqBB3GHTmYh0wuxKZPrdPXFv+NeBP6CG4UMJ/Br8rEW8kqN9cuP9vH7fC+PcnVie4RLjac7f+
iassrhivj6/nXYy0jGP6tzbE8y/evthVxIf5u+Lirv3ZUEE5l/HzFL9S9iAWFrrezd9thXK/ES5K
f0spmJ0TUFT8C6CJpRDIibDhh+HtMPYL/m7bLBxXxQNLhBE6vL9NA/D1sTNn9gw2gygO2UYGXEjF
cySsTIXvhrr5j6Tz2lIV28LwCx3HkCDgLVExY/aGoWUAUUCU+PTnW7tHde+urm0ZYIW5/vmH4UJc
4hSPp//eJe+TrZcZzz7/m2JrLCYemWYe7Jug9t5Q6Qe4ZbzcTTjGUWUc+0NXd8UMFS8j+yHeXW9b
B+pkSjBUxacR1qF9XE/5gLQny3+LER9VvKgYhBlTgRHE/WjFi4s1T+OWimcUtxFHmA9LnMYiowrl
OzljvCvO8rzvnOsr9o0c9VvEuiTeKkSZOe60/z6TWM/zKc2xmB/JfiUVzrOZSAvha9X38Ef7NznF
pBFDQfxZ/EW4Xb24PiyEY6Sb44ELafffXeT4mc2LcTVFkchP+CbH9g4TQl98/sdc+O4w1qZAHyLl
TRhnic8nEnxkHwtVHBYZiem0O4j3KB4LuZ0rw/uGMM5SKPuEdrGMiOWICkgApHBDuHJ8XO4vP2J4
1X7+p3DBwnPfC29QMZ0rSMKU5effg/Mx80S8t8dowNRgsXWF7c/QVWzxWfqOmDJ9p57TxVvS2QkU
G1dHqhthGEgHCLs+3GTFRdW4mGJbQcEjrrS4lv9WPrFe9Eby6evrwuyI8V9i3DZkbRFxRwqrxYuB
IG7eg5cS9jL46GL98saHhvBnXlzMWTH4ftNuXOCc8xv9t3EPcA5KCI8WdgZfL/ah0y1fC9x6RrG2
bCbK6OOlxKF/Vl8BX9g6PcJ1ArcBGXpkdzG0B7TfOOZb5HgPenZLAWPVLGUR6uvoZ6U2LqTIxRwt
E9v0xwT9S9dl4/VI6lnrvYkydCW4G4sOetQIJCjsj3Dt/MD6fyNstlSnG0sRgNn44yt2mTkvRRiN
XtAEoTJyX4Cea1gEVJe4AmROgvfiMUyxS5x+wTASS4Pw7hY9u99sshP63k8dDFWrmzaxjSixvrXg
3tssd8fQOLC0diIs8gucFM3Er0I3lLDOydghOVtM8btp58auBoW2sG2KQVJN/W2pIJhOf4fUFUnH
70oDISY0Ba9VOLK4RZICD6FxXJ9/+EkCzg6o3tqzdh+g4K/QVoWewQNEby/9zr5zqTxI6IzQlqsv
Xy0xmG4m/dR7N/Yh2ymQhbFoOuvG+KVAKsORBuhsjkyskOZYG6Q0hsz6wcDKQ1pCJlKOmepLhwG4
VjUdHHB/Bk9ptqH3HRpCS5wD2XbW7NQ6OoXhgd94rPglzc+Cr4QfQI9GJssCJokhgiFpRnvXSFhC
We+QbGHrIPz2abzYOgaCYNUa53y8hYcmfnXSX5vsUWtlhC6LJ2kBF5hozJnhusJ58zuV5KkaOk2+
qa1OC00kvriWHwb6aGjavCOWwc6OCaBykOVqXq1NknN5V/7IRLCZyixQHm305lA9UH/gZpkR1CdU
FfyJQ7IEHVRDCFx6uurk02gTZksaH0/CQsFy6anhW80p7OGoXoW94jfg14qD1gItez35WnHUxWfK
hxxQDckEUQ/VG0DVHeKWqp91jnPZ55L+9ZBdg1NFD+jJJNzW/mBT8CFxL/tANWGZenm9H7m6DZKF
2CZKTHARhjZxubhQDlYFW0BQNuDzIMewPRCDYFiVoeSDkqae8L/XUY/i+l1Mwt8dpgCbtx6OcERl
C83LWVm6g2uuTXEoLlfKWKiXsGh+MqEc3GuU6zBaUpJgSCdcE+vkIGELQ08AekyFSa4L/YVGd7Lq
I2fgBR/HpqKJDDfLgLKOh3MOGQPKLl3rzs7jP4C4wbIrZ7hpFZOSboeZXSC2hdZPwj7GGPhSOq0k
Vy7diJyFAbECn/2g2gA369+FrpKp4b7rKz2xGG90SEARalvITGua9JAOhNsOXRc8XFCitTkNnzPn
s2zafTkeWnK8WEGPhJzG8VXB15/6BgVEh/yDp6KNmMTQNu3arCpHC4gl/s1DK6/IncbVD8Nq2nwV
xULKB/wQhYO1EMpeEOMc1gc4qUlthI6Y/GUMn4CQOYRxzFBG36FuJTSmQMeNQO4uNq/Ee2hSUT5F
jxsQzudSlksu435AVPUejAmfG90BfSVWCi72xyMPJwxIOgKN5S+QcADOUm3SbFTEsRRnHGgiErnY
vcRiNV/eVyspvMNGIACw/XdoH9FKhvH5tMNgUI1BZTN18fIGx5f3fE6utLzrj3ePtvAJViuDHATQ
WPtBw5h3t0IrNHw6wx/ZIDwLr8qjcj6wonLGwywIzdtrdh1p1Y3E8Kc2efZ69u9xa8lcTT+wZHLr
wedP69WTtluUQIr9OUNRsuHNr8R0zCoegRjhhwtiVZk6VhovglQlNvSKTg56IJgqEV4PxfOHntPv
fbZFAiqWqquknd5f3rAonTIhSQjtTlaQsaEZeDkgZgLprYCTZex+ize2j8ozpLG5i11OonJ9++pw
gHNK3xBO0INEZ6ML+pAG+skGZkG0AnEOeboYUDSxaU2HBamJWWP9WIHwJ0rsK4BuH45iqLzZrvxo
lb4veTKhC3u+gtj9asP7/ib9PUk56ttL1gYkY3kE8j/wCGXoibOHQY8oceSL6G3OH7iOFRRUI7gx
RKxA0E3WEh8i58AOB0R8Fmi3n/VOe88mX/XMw1gz0iwobo8++4kOQdb/RCaJQPx9au64IFeB/P4I
24JjCYbM5vrh5R75eJIt6JpLAl1MZ+uGMiX+reHwRub92XmtOQFiTbcSioQfdTKIepV15tMhmKxn
8eur1JnAXiYjyAT8j5HjgLxS52pzxBa7zwJi8oAOO8YhZKrWdhWU++5pG0gL8f07aBdATG1E8wpv
AMOBPQElQCciKxN9jz5QPyzACFcajk3diiaqxil9P3ngZfI6Ib7T/XZPI2H4IHwJzU75YVTZK6nZ
VOAyNED0U8kpoN2XkCwQYIY5+oPtj/eX1+P0xV4cjWiEEV9Y9A9d97X8UvdBld/qWaYrPiyxUMLy
nH5FzbI8BeSF9Jz2CYNgq38u6txRYpFynG9JDPDea+yQEhbs5/ktmwqyRsnsIBrCwvD6iGed7zQ2
YN6g5DvQ1YWhZk3UvaqO6cvQl+7njlSOHyC6s0TYwMDgfXdTtKZPU9zEql11MwnNpw+f2fiOKhQb
y0zwRwWE2iKINvO5htYk9B8bjdWqmivbyLR0jSYy5ITVk15NZEqzAcMteITmyzyjzzOzCqLhiGuh
++9r8XBrYrLMsJhxydkcaBphaXIAt0/fNvJ0/0MGZ2jD7SRkZvSOLXqpIOEJYP64dOm1u7CT2fHM
/KyfcoQX25Jn6ZnpYBZOh+lfTdoDHDAE31axgwCreKzPT8sYQ3hF0GCp186XD49lCnaf0elWuTK2
xGwp15ldINqyeivMS8Z4TUj4t4eTzesSsdazBi4BCv8UIuk3LDPPljXIlNfDk9ThOfNqHIh4aDa4
B5CmSuCbHlquwbRePuEIYNLH0UVc6+I0yVcs42iXnR1IqztBUkb7tbDupM39AUt0+JTCKMCpE4dd
ySaPAz5p7Z9wLiE7qaH6YmcpbACw/k5TvFglnkFfczT6YMRCj7mgmepF7UE6Mt5DC9KKZM0rtmHn
u2Fe41igT59U4aRy5TbjIwML/XoMx5AO/c8m/oKVHluSI7NjSDvIxVvVUQpRKynGeHYgNiVD/o6E
pC/YDT5mXL/pz17MOGB0bjyHldC8jzSdr5GXZ2cZ9qk+TXBY5ZTZjaqhf60zRP2rFdJ6KH/KrIac
GVoNvbpu+ttOaCKxaImUwKuyZPnG6D2HfknNAiwZTWFAS79ddfpB44oIrTfwww0oRz69yUjE3vAh
SDVx4Jhdn8gt12W7ayKsUwQRqIn8Knd/W9p5rJ3VYC6aXZwYIrFi8XQqzutYlky6I69+BKaFHJOs
iUWzW+bKIkHQoGKBYPpsrBD5CqgyqIX7hzK2DTextS9R06QdC6UqGLZwVgLbRb2JpRI1gwptdlDD
RtHXEZ43xM3Bi08xjfLSwZzVKAKPohSil4HjgFmY/nf8kc3GOtZ/+jb6eJoNbsvsP9CVX7xpRZAB
DjkEhrjuxy2tJQsAGRkrlRWGZpr/aO7JD3Vvoji5jD1zic1IEP41juOrf++X++6Zwc0giYyzIIWT
J80f2QYfCoMbDR/MrKfPuf70v3Zpd9/gsZn+7i/YFkiK7rIx7iw9spRuRHVOxwfbFToqS9Rk9aau
rOb0KqZ0FfqHEC8L9318UxAAZ0XVONt/JkKID3Vq2adp8IQyj7GuUIlQbCD3g+9PfCILQlyL5o8v
X+AO0CCEoZtJfg6RBgvKzfOQprPuIiO52EbWYIp3vrHSURwRFuF05IzY2VkB6SlcDHZ0YaVWY5Ei
meoHHTfWTSIhiHUqt2BTD44rGNfCPd5YkS4wHFNJc9jaH6yD//kG+s9SNvaWfaIe52Ssifw98lGQ
OVjvDy7xMEHQWsOpxHvRaJ3fYWBiXm/csSrCqgKIQxBS2SXkt3mE2w0KjoRC5FuysBtYFIPTpLz/
SbYjTw3SMjqoKy5YZDxRujk06l+3Oy/aTtJbH4a/MMaIiICBtElw2pGN+QywhlZxYPNnf9KaycKQ
LhAJxATuiQ29A1my35vj9JgA3zg9GDVTGnMvh9aiE80la3TUDLggLIC/OSucJuNbAFDks/EjtBXP
WV50MfKHy3LRY2XC08DM4CxxSpp2sK44o/vJhvYlfdslcuqeRg5etWIICNHRbt1eILOOk00yzlMH
zcNg9+QoTUsHs4xVfmqRuQrtg+59lt/F04dDB0/6d/qWZrmsIAqTyyIsKXGnRkp2hbe7FGyh3yVa
DvURvkj4V1QAcoAJGPc/N1q4TpJxRacomaJI7cFg7CCoQKM7NHa+aYYjyERQKvxK5ris/GmrQ4fV
f/4bda5x4ozA/LNpPhOJ/dqqkzIRChmQZAF6kc1wTnvuTzZTFJ717utFx58xCpP9+7MbhlyzSdIt
aKe8KaKRzXgYrXSY2cGrkk/YNQ6b+UD3chuQJIC7iapcxMXGF6SLKD3+anIb3zZ+OCoBakfaueUF
04Sacs4T4WOMJsIZdJQ2Y2kBp17JIbtk1NEXzkXdkVwimklAiVbjZjuDaLtoiujEU/8MXNHacbRv
FcoRv9kPdDyZiB5ckJTQuTnjQ9qhUn7mjkEZLFvxKb0MVu9NfOw6i1v1oZF4hgMwHysndr6H81zr
l/oGK0mZDZw+jH3MiYiq0cZtO9c1G15OqY8lNj9yPKAfYYaVOojmUcwh8Ovro6ybIylR4QufP8fP
gtKBRTYNA+mJJQU+Y9ZLmvgKxI8hkMhUWeKcwSJanAx0T/AJORg8my9rK4x1ekG9Y+qVyYbqmVEv
Wv3RSFBg3iv5Mt0VFK8150wbOgosnL5K+i52ROi193Bc3rmZmsZaodmxQ/QptF/wGr9OLWjAdt45
wvpnOUi9Dx5RrqbuHhijSPbc5+B55eJC+1ZaJ27ng1USObE6VeTZYylcNYjJ/o7qZ/BD9qNY1p4P
3gIv/Dzjb+i1Lxf+ZETa3SY86D4yGOalDhUafPDQ35B3M4HpW5InhGIAGieHbjzPORNH0witDLEk
0aJZoOkWHDQ8snBUAr0o/jKnN8lE7NoBD31sXaF9YNX3tibl2UDByI4SBX0sITDUoUP4VHBWR0bt
vBiln/GEn+4hH6PZaG0usWARkHkFBV6dG7hQws6Ae9QPcGKC+B35vxskkNeJcw5Uq+ESfwbETDi8
alZFfAWg1gUiBcGOKXYfnVVO4yMEeZAZQXFH7v9BndhyKOSHcGXHEdbrsCOWWP4RBLtFjS8WHw48
GE8HtBaAgaZJEBZ044ZrjNzfA7/SqPrATzBW+zx9dbAy5AXPkbOWE3tz/bfEKoshG4qC+gqZ2gji
Jx8jOlX0HV1t9QbI80CyOxE483Phftwe6zurKzqEDToKch2xGA2Ha4iTb24QxqCUEAq1Hf4nfclj
icdx6LlsxrrowI4wZkdwINvMOGPMSmf8oeBk7vg9FMpMG2UUIf8hUtDUFiVBLEukUm9W3s7MYHRa
ql266Ugbp9SGnLr26ibocNOEfBibovg3o3utmGCb4RVhGv+o2HNi/F8jaeqInAMuCpSAwzjFWYIb
WfGyH2OOxxKSxfAirEcNux9Nesby8I1OtbQ3yjU897pG2jLDZQS2UdH6v+EUdg1kKHmETAwwx0IA
iEppQw1FBpdd7FgONGoHjV7dYYARZgKNbyRKklJaZrh2wcOjhvD6zRKPQmdNsHQ9Ue3v3+uiYlT7
dNLS7a9zp1l9SqHHq6ehYjU1pUak2+HHVjiPfe5RQP4OxoxmdDakqYTEAHiltl4ckTWnP84O/WJU
2x987ssj2k0aPjdgmtLOR5k2/SQOwuQHmU+QKbT1s8CQ2VAw4X7uJXRljddf6hZVcT4Klblc+5Lh
4mWdvRcsWOG0Gi11mufJVQ3NzoIHg6QrZ7eGGEF5pMwaZCagvC62MkvY9uX4/ccHdjkbGLZMueFi
QGyD9TqpRrM/tuMDdNhRZ8bWse+WVw7MLEQasMoYC1oodP8YDwgMTgABBgd5ylJOc7AkHQA2/nZc
u4PWdD6LevLzFOCjRTOLVi1ULdZ1zWVGiUVLtSrYusufNfquxQGIrd8xJoYgRzuySlHtIveCVgn7
AkOjqyZO078bdiP1x2nNh9uaKyBC1ZSIvdgTF+w0s8aTnO+YXBokFEK6aybovf1qlvvrohlLHMP3
DcblXnp6f/wh8TVU5awdJA3TzrPv2I4sObEZDmHBjKM9TjHQplCV4dv2m9zplm1skhRqnxwe4tI/
axJqndSredE98ZD4TYxY+bD8uL28Gio+teoyHsD/s58g9LOYo1niGSJOwsZu5bmCD72PqRqgzlqE
8G5/28JK/p64+nn31HvO8IPg+b6jaIsUAvErAe8WxRgUB9zjZLjX3mcTa9dsya4Aj+mSel8siWBP
TB6HdzniiMfzyY6CNbywAS33cbLgUPBwkTaQ2rBH/spKlrnPegRpVFUXYXCH2QhtQbUROx0H2CFZ
IOu4+a3e8E/2GaRUcgZPeO4QW0QuwtAf2px2MnXrf9Fe8qGY1rKL/mJw5IyySk+UyhAE1vrxLkSv
LhgVccGYJmBKktKkH9wxOc4X0NBy3wc1UwXrAjEQmrtTTWwOxNzUZ2WVX67+9iPBhRjCArS+Fy5p
CzvFBW9dZ7lfNM5nDeIHrBrOYxcJbWuu8b1Ajo7OhpaKDy34AmOBh2AKAI2dpKkcqVvE2YCFyfr9
QQln/+bO01VN9nDbry3nTDfbo+lgjr+2wHwQHsyMSzlBqZOsOZTG7v3psfP3g4xE7iH6IQ/xOvJl
K8NRst7g/TYAKBxT7NCZRsP2gL/nuRT3Dg1B4AagMIQGkoXuN3bZAuiLCjfDmGIT0JhS7nXjBflk
hPJZn8SyyRiiK4bP5DzCDyHxGErUVmCILfMycuTREGdyNDcwZr4jPNiVDYeWJ1r/EYoiwKUncssZ
z/duRxL64oiw4Y08e1L/ECLgln6fZjAAVOq9hJQu2gIXn6C3IW6CCdbaEJPs77Jc9+AG298JySGj
7g93GP8V/RW2/XXwGcVcTHtP8nbZsiYuuGwopbUR2X8C04KY9Sa9EEBe+FI98AN1qzmDELH5Z2Yc
4BgpjsH+obVut/3fo18Ph0YRVSznmj20dMvgT8PG5N6CAMzW9N+/sYVH67+/oYNj/SYUtDjrx7N8
32PDsHpO4iXwjdTGxlN+ggH1HBr+RcTQCGYBs3oonDc5HoHrQc4he24qvuIdcJTTuA3xoaVTkfD3
mwLXjR+Tx0SGH1OumF+2IFQ9aOw4VHR8tXxJrvizoyP537+iK/nfVzPFdHX+3yPEo0IvRgvniW8l
uomS29jZvJo29nuezRus7gy/sUV+KImZ/ImXnSn+66Iq4BvdpNC3C1ta4HAxqznicSblOdudoHz9
a6Hm45L/Ec8veuf1+THiBUnv3GWB4v42fQfjY0e1tB3nPPpvqgUYRFcRF2gXa3D+fPL1gnIAzAUC
bt56zk26EIlh0cW10d9ZbNlsFwB8dOi+5mlh+MAKpmRzUIXPwGVwa65hMeUcwlmmwsLIitJVzQ2h
6sKxqPObMYpJMkq+Ly/GGd6H9grQS1MvC565/RZpFspIuXQDj0ROYHKLEoT73LDbwyNlDOxRk1o/
GG8cDuD4qfv+SLvIk8QGlLbw+TGpe/i3wK305QGPQ1uHQWqxs/J77fhnsVRCY4LwtsYNE0MJ/Sho
kgLMB6py/yNACsYlcdtspPnueW5as3Vx3XZLe7+8VZihQE20hnwtb/jZcK1Q1FmiQUvyInc09Mkq
tcS/tIMm9WxA2mDi6BOauTR0NX5+Gbhf80IV5DxWQGBbWrrbfJ2tUkzvqzVhICKl2V0kzmWzwKTJ
LVexueC7RWRdFhXsIkGLEz3xTyDGoWhOh574aWejf7RVXlxkKCJU5R6DtZkQIP7dts683W5/+z8x
m0igtnA4sG6YLlkPLjPzmcv95hOJv0iYgreXuQTD4Esz+ejiPjTcfPEwei4MBXF/yIM2L6pzoTgw
wWH4KjG9/+8L+BtbdDGUxdCuHcTk9n8sjopEv3xKNMC/oQ7BmMfRuZ5wtkR+iE2WLUY7cXcOnvmM
9f/mgJgHIgTvZ3d/lSum7McByyIjHLLgAR0wAX/CBx7DNAsjcIsDk/UaG/9YW6FXM/H+m6+/MdS3
M2t+kC+RywbpsmB+vJYzQeiqcO2tpuK7Yvye/yBsEGwMI0LQYcKZMRssDP40ZgqkDGXx+1NP6ik9
QGuQR9T8/RXoObJpBMIKQT871v5i3PsTZIm+9d0JMp64FmIJ+G9tAE9WmgnWhcBFhFuGrAKGl27E
pTq01iQzZ5evdcHHxHxMBu5icbmQ4XOLuLM0Q7nOG2W02XytxZjmz7/b+jL3iOXtKUdk7hw6PWpG
g+NkzmKLuMw8s83iO6uBaP33JWifsq1BZe15ISTV17y1dX9473m6XznsUZvGKXai7BVfMkxJ1X1B
Em1tKjhXIqy94VGNGDz+Z1Ws9UmxiP4EeUKxU/vpiiGFMw2+Ba8LFgljzgAs0sZYPf63WPPnDEN6
cywGFuUoXxcWQA90kIy2Ma2i1pehPw1HgjvU95CqQ1TRVqVjrDgmEMYKq4U1Eo6REy0bW3xh08eK
jH8o7XyxXseTd0AIyQDqII7z52gbOgM7QoHfEunznA7WpF/vZOIlHmfIOiDXlWIlO16aY1gOVxjO
v6UvomW5eweAHcP140y/YlXeUc9N+RH7LP7uLLB9/J6t5yE/lP4OgE2bP7CNnoCnqPMRQdkTmYgY
q4qxB7Z3+IeSR+yJ1Zy2d7cuylGbeyR256QaDB0d+qdhYX4JVQFOD5b3mLG8qNrgQYCbCredmrp4
1KEUFZb/MtRr3GL2NNxBQII+/i9me40h/4zfQ8IKCIDkF+zMey4+2z6EFIsYqTeIxGsiG0AhNLNt
3FfmzSh+uWph5y+fYxD5FwfQhZiFb/fdtJi5V2bEYLxiU5UcC82UdsYhDeZ97ttGAz/Ah9QBM4ih
udd21HP6ioWROSo94uZpLtEMefAxXL6RdOsDPANIQx+B8cIwApJb/hd2c8ObSZ9HoCqBulGCqNwp
OaZitvE38MR3Lh4nlCmWxoy3L+/Rh02ooi6ykglvjEDgtzkIJGFQVVOAX3tY1Cy1aX9NKg5JR8NZ
nJk83jI4UF5fd2AHcn0ILEqsDx6+GDNh29hMe30rqNBWYZ2AYQ0mxxS/4Ds+R78+7rOcgmc/2PIV
O4xmc+ytH1cJWgc1Yp9aRB5LAfeoNntOhKsQ7xDTig+yBfZTZR9yClsgZ8OUXzBDQBDol+ygvykH
eILYORODAtfl3Ltwlz8eHi32IJCvBvfpLzt8D9lBXX//oj02eIyzq3xNL+0x3Pz2ESlWzWWTrPR9
vijW8la7ITOEOgTtSD4/DwnMxtF3DpGKJs682MCjgjcmW1xhVxQk+YahzX4Sj4jjiS2xwbznLND3
13gAGWMhjd+wvTbE18J/yz5WBGvDJMb8QMQL1LLsjCKRwruvckiZJWC/WNWQjGjcwNh7haMzAkB7
Wd+kS0dXW7Jq5k60eJ9kuHrpkjm6U2QaYzM1w+KaYBham6SCDV1oUfEpuXGFSypxJM6n8i+kCIA/
gpXV4yz/vA8MH87mkZUgq+9hJomXpxV+7Vb3fn3v28AqshNuYW7hxdLbRV+oiSO5x4yZhKhyhP06
I8p8hnTHcY60Uqg4qtv/6w+xXMOdASMDdFVIatx66IXD7RBhROrpveVHmabn3huGAuJDtyGVkWoT
EAGa9r09EJ+xoT+KB9uN6QsKj4g1omDHKq/u2bE+eaQih+DvDcYSv281GRgJVu1DsQy9jiUzNTHJ
MLPySS46qmOWURt317FMzloy/TkxojEaEk7vpm8LMDFCKRRzgyE2bE5cSCBFr2RCSSOwuHbF6pYE
Bca2GDJ/5/k1X0JsO8AxJHSYg6AkGlYQkrHYwMXURtTML0h/ANYt0tpNd0hSb3CoPYVkuphWpr7C
Y8zBabocWmXw29SkSSTj3iG/UpJQ34tgiQr6d0ha2Yv+uROOZQgRlGLABDU0zfLEd+2W1ip1jgob
TD2XgT4ZXr5Y6iIsnmJ+jqULyB4HoWaMxa18yXNQ77Uushx1Ijlx+pphqYVyFQ1WQ9+sAve35Anm
eDgX4dfewDaj77uMMCsFgkcyS2UBQ4NuLOK9OxAFrHvKyN4mh9pmvnc51QNrMinNaCvPPX8IZIyz
KGePgU2Xmk4+Jq3GpH+p1zpDnB4GYI4TE4F8iDfIpqeA1kCmyi1bDz8w8HDAwh+djl206m4c5FlS
v1gZwjDgmbBK4Z9VcpFnvwOuKQQHI+PmsmOKjYuGpc1ATd8UR/IMp1hcSPE4edyTUGSu/AjrBXIC
IOKYDzljAE/EYRUhtZvIBxbWmt/rR1a205foHX+osV9ed/1GVoUkIALiJeq5v0LrD68LjTHHIMq1
PzjByHP7p0YSnaQycju6cCf6TuigsTtuMEX/g07HzFeJupxrGOoJtQCKiHsf22ZzcIgnxbrFn4du
XIPOF4zXxDH9yy7AMAK9ixy4/MTG8QynFvtIeoWYu1G2cUP4WUo5rbKSY+rKGZ321Md5cY70yXrH
FDvD9qS0lRDK5FHNzxkascFcnxBdFHyDeo4R1el7Y/w3e4Sl5zigEFu8OW5ghDyTgv5C8p87nKGW
sa/oaBCt35QFmPWQ8JCWOLRdSw4gcxHJbCsWz3YO76045ijCrw+O7EdCQgoyKxgUUBDoKE1JBnnb
FHvf88BVMebmwkIl3b79p6syTb/H8jig2SP8Ewli/C2h3b0DogOhdy402BdO6EO+IzWlo67rb3HM
tBDQrWk/ozDoLVinluwVLJTP1EqcMiBoitprn/hkBd5ih64+pVlhyTP1hLkYSuUPko5i+euvv6kf
1XNIouM+MKf3VmrXqRyH/WaHHdROPYQH3OvEc7syuu7QLOYZ0Q4IcMDohCrQ5Jts8wyAeL5ufcBU
DLMem/phCXDvJbFLdXPH9pydzS017ISDgvt/3/JA0Nh2knNonQ9vxh6UOkW/h+eo1ekW7bwVQWVj
Hc+sUbUq5s2u2Gp7Ot8fDhx7mbLxWtKuYJZQzctmdn0c8hVIdnXr2eHFADPclk8XDWy51nf09OJN
uguBkE1WfHyU/OZAT4FxjGUZ9+1WCRwT5SOO5yEtdXr2W2X74S9RK3BIYpfOhT0ykAnUuEHjaQVE
BbM5Rrd6OvBf5xJlPas9zEmaK/98huXBCbSruinQJTAvNWyu1TCjmSAbUGGwhsOoDHZK3nEMxh97
nFLx90Vwpt44fCD62awL+m1wY1Ohy4OFKM1qoOxe65SEdwN7MhhegkLU8b1uQ2htgMMP7R/YL02r
RDYdWjYsYrS0W33Eawl+D4Ui6C9ZPTLRQQ4Q/iCbQGXCNQRZbXuBMtf9y1oSQA3LIuw7zoKpqeLW
9TqJNonAmzDpxGPMXOsQECBfvC39HHIAZPzxnkTGFd0uRMnibWhr/aScejjEcunv/Ldd6o6+HUL0
xILF/AvdoYMafUGjIegfoz0hJU2Ann1gZgeF3mFmwpkh1H3OZvk4Mg2dqeQ8jkOWzpgaHUCLNNn4
ItwAmWwMKdz6oHrQfqa9SOMB0TPHUQVvRNEKARCuEfbfqlV/ms6HKvE6hCKZxIPOowt1Q80RmVIY
wO2S7jWaHpuOm4uAd4vDzBa6BqF/tPVEjID5vdT7HLwXk6qcuv4EUYu+XXXT9ug8KTdXytaYIGe+
ZSxyqIfB6pEiC5ewGpICmT675I71Aik0DsZOyhHbkd9RI/a3FG/8h8QOuyCaIsoIip8gW85YAlkI
4Ry8DuH29xmrHozakAg7qyHImlUXpjt+pciQWSBUr76fKHtOsBehbu9pedGXx9QbrXYWuwxpgC8G
8HRAiiUp2iQ6mAjioJpdBleiWxbSOnOwSwYc3NHlh4RMhlDzdcgCkiNaUPSOF0MGs8U8ivAgg1p9
Hi7au8pQ3GFN0t9FQA3vU3VJbhoXP9ADyg7S90SUZe0QjPOCvT1p4fvhDbpnG/jcigsnFTZhc3gp
jgpJYZELr5yG0Nf7+Pq+wcqZ580CDsxwGI6gQaPs9NkmKxL0RsrbfNwopQtKD9yjiOyl8HCFvAOZ
xwwz2XWQrJ7w72OfV2nIdE1Wyp6igwOScoGC3AtIRTg8znShPYLJ9u0ILnK7psWBBdcFgg+NBiie
0cCmDQ7TAB8ZmB4PRm/wudCiay+MsP/8ylng2fyGB7mz4KGvwLyiJWoE6PEdZ3tcwSjnHz00/pac
W9RVHZ1RfoeLzKUkdelz5rFoFgCy4JhBBO/cDytQyFnBeowK4r89co82COk4HsogefbP1eBtCOGF
XozZhjn1AoAgj+MMVdPyxW+SnAh0WNIxdOJLqjvEVBM6D5GugRDn978joFpewlWvOkw6aORAQ95f
ulM8jj/JlOncA9MunOyvPOJNaGwKX/RyCEl+QMow7PdSOjedQy3UeA36xN49uVZfNzy85sh6H14c
ms/zUyRNjQfgleyOkd1usq+dAnLcmYuvibHu5jXeW3hXLmp99IlsmIj4iNJRwMqMPi1FkpbZKJX7
F0oj+r2A7bTFmR2/Y0WeO8VA6ObEkVn6CxY0xkRmdH1eW2rqIztkorny7oK8IOB/QtVMJvUOJQvD
Wy9NbUV1S2sDo7Mk6Khw7ihWetSIxPGhmoKwcisnLIVY4AxEJDYLTHLJ9hAaiIygNKE84reGa3Wu
wcwX5daTdWszwNKQps6suakjvBJ2741sl1OCCUoOxKyXtFzpTfZljPRGsTC/tlQQmiXmexlmXyQh
ENBgyfRPOH5ghK8LZs4AATEtYfQhnOU33fJxoRKL7yU4Phxz9GObYpk+bGoj4qPmHEdnvUuzDr1k
NyTiW1lml+FVuOuJ4PXnjBHBRwR658++BymovFO1ZMjQ549JMtI5v03U7W9Zz1oKEpuarZ1pN0qn
FcHbUwJM1hlcYlomrFFck/1rO7yWGIEdH7DkYL1AqEGZEiPO4OpwQT97EHdXG0WT4aryh1vp1Pi9
GZbKdEYY6uCTJ5Z92O+LPlXUsVpBJh4l1BjRiChbm7V8zGgfydPv8id8d7M19f+8naa7CvpAKeAE
iJS/s3roH9jpVDGNmad/sBahemIxLVqrGDNz1dfasT5AYGA7BaIoZuyEuM0buQ3zETtgFveaKD9Y
voJQl95KPNz+lBsDkZEPsZaeMz+n77ilaYPVe4HaiDPvO9A8OvHAdszeHG5SRFKuxSLQ3rGVwL7w
vUNFzsmeD3zvDursQQPJr8QJsdpl0Pjtui/MTECHaLAxqCnxMOr0WjBi+hp2gxGXRXufor43qg7f
O4MBdz2ZyEzZZP3CMWfKgWBDsn1CRMtU2VCrvM/kzqy7hXrSViBUF3ygpEPOtivRvLYOzB9KHfJh
u3W4rc3RfbKaoFo5FPbbnPh+ZJbmanLdZWDN4M0CEt4seibfb7hkduwok83DDCgrzQ2uYGB1H2sD
ndFxecSGBxOlBZg0AOy+QPd1QPE2jRlkVsCvia+3x69vxg9zLH7ICQCu3xhsRKD7QeAFt+AW2UFw
u8Ve4C2XLEme97HNIAiWy8D78443HtTNgeC9nsWKFQT/J+rMulSFdi38h45j2IDCK72gKNigvji0
VLBXREV//f2CZ9+zKa3atjRrZSUzMzNd9ma8N+KaHfOxsg/jMfu7Xktv4YYRlwYAOijgYCHHuR4s
1oPxYkEDNWOxEGUtUjDGbKa4s0V/JghiEwyRJ8AX7L7kXb7Ogmf4xEVfN6RmU0BGiE7WB2iZV6A0
Aeqky3sY9HvyIL68DswW8umARwWUuhuDhzFoWbcB34RqlzELrGkAiSgk/XaanEzis2CEKCSk780T
ff+jERzZLYGxZy1j+jaDtxmlVrSbIh1LLc6tu5j12y6cvtnbVA0uWMcI+md51pr1Zy9LUkWdURux
A16Dycot1vFBw6Hc0SY6kCsquylHmJPyQoaYY+e32+6zJrCPxHMRZ+VszKbQS3ipZMTkuECOuC+t
Rd1c9N+2HLtkHOT3lVvTXyzWCgVY+u+ouTZAB+DTXHAZSuu1PMBwODjj9Ro3kFEhXI5vwEBpd2Mu
bZcfRgeP8RxvjF1JO5CN4l3jAXfd0viTB17e1S2DrowYgc/kxD7sKWdi1jEOXQ68xd5PiYmN2dPk
PEabjhUha9inqjeh2YfBoXGmg2mwhzQJ8bs6PEoFzRmnfxrkziyKPCbtzRxlXJyDMWmZk6u1ChHA
DjcHIzcmYXgz/HDCEm5NSD55vHB3MXeZ/YFq6GUG/x8FwSZ6G1SWyKf5OxLLUUDKlw+kjqVFyfWb
WtVNGzj6ZrXtALSX3Wq6FOpxBE92JAp4izcNAsQ6u41R1iWLXf4tF01ELR4euIEXWTABLcp6TuaO
7/KiiHS9iahyTKBlI4FVof+kBHrQZuHuWrAuk4c1T+Z0vrVgHdttXpHFFyMEMWJzJVswT+yH9XZ6
w78h8h+uuzfdYbKV3NB2qJOGJeAyXyZPuuSUoLNY+yop5rqFweTkpw3Tfsi/OO234b9Q9m/xxr9Y
N90k6VEg0INJbSRzeo4ZPDDHkTJ6PM4eTNmzObvQ8g+cYjpcLg6r3svuQUqy5XFeNe+Vpp0kBoci
RzjXeN/NCP0VOnbmPKQizqqyHRD++YgJjYysSRb4Hfcx1liXjmOyJDav5JPCOR+cJNvEnsznvZ5t
c6FvRo9ESi83QszMVuF7aZloXrtJg72cl6ar8CwIhNvrze2lYYf84nDDkH3abnshIIF86YpRQvj8
QR6G1AXdtTK7bkQ7UooyOJAkwnuxZbzo1m63t+CK7Hgygl9mgJI7u9EIL4RVPAoiigEmGb7z29hs
NhGvdgB5ggNZbAogGTOM9ciCZmLC4Tc9fxOdSdE6TGL5vSgdmR+z6dMM5JEpAGp4tQ9mtInYBwb5
zhvtDvaOHl+M3XQQ9kIzQ29IVJGCYDdhZO9G/m6083aRJUP5Yo5GUIAhHXgRjcvPBw/sx9YxXNzE
UlDd4wRP+2P2sYdidsZr7ju8YNbHBou1XSywHuQyadLjYLwffTwIDAR2Ys0Ng4GhZvE3+ASOo7CY
1eguM0NkI18sj1ZPvE2sX6CZUw7uY06nJF/uNkd5MJl9ECreeAeSG86Zy8Q/xEmw+TZLjr8D0WLD
qoehhWgoKUM+ghP1JPHYkS9esLs8ZHFYkuV+9STRKuZOkpFiRBfE3mQWq1Xgn43kKOEJYEk71T1R
JzuimZsp3CMLrWjqfjS+WjODbAEe4vsMBqJM9lPOPicaDMFanbwVg5aA2FyFK8gS817mKQ7ITd0i
Rgk6/heZkhLa9wjgx5Crw3uJZwwoTlGQTVLA0KvBdz4N+MnRyB9Fm2lAnlS2zZSKbHhemwdXlGcj
lqFos4G0F24iQJA27MZWQe/4iFPLD6sNF+AlOdnV0ldkpVy6mHwSbYtzLMscoBOY14JylWpJ2Hs1
o1/j3PACYQjQyNjgmq6htLBwLIpudXEhpMvySaqTSymnU26YcL4TMxmwTnJh5TLLgtgyAla7hSw8
s9Lpw/iRx+XZBSRqlqXU+0zJoAKZAUJK0ptk+Ndi6WHhGXdZTeJhXLkgDcMZ62QGZYeExJCysw12
Ra73x2QVhVfOtBksCAvk0KesE7Is9Bd8lYzuaQSea6yY5CMcKapsAx5xYQibm2jatlvdKaRXJ9hw
6jmlNmYZe2zWxlKhudm9DWZ5ZnOx6JyMtNdkMmkaYQpDoWXzkXeK98hmj4AVXhOfeAF8usM48Peq
jd977NI5lnsMIDZq+EdSfz5vmF+zhyHthWEoNgnBNwvb59uqP8cmlna4CrFK4QqAT2zTKDJXq3CE
NgNzgx2hsBRGFmZos0Gbb6ii+9FBa7ttb6Y1h5nVhi7HesUqqtkHFzTDGE18Dpqh6vuMPhl3o10N
zTXDG634FgkJDZOaKzuPIAZiB9HR8V/YE4IQTN/BB2BbMy89ZIiqR47IrQEEcwZG5mSehKjhwdbg
lWJJ7zTMak0pooWWv5qsOLQ5hGXWsxwpOaj9aLisYH1eB/JMabOagIOQv7XoAAh1gz6/NOhhaWgP
EgrB9AiYyKJpCPnu21S7Uh52Yd8KyjsgviNnKycC3NvYMHchrH/o7waZa5HDSqC7D9uly2Sg2xMD
Uag4wLkk9m+QDehH7CKYSR6/tOiLiYCCqGU87IdNa0sIC6g5O1f7igGIxAbIxgmHrgcflQgEQR3+
QJ9e9kGvnqSzC78PnHKAUBLRsqUh1AZkUeg2UfkJ8oqlnTo1S+yIbELipMqMG0uCuEcotRqoIcr8
+sIS+hFG2MuepAB/Plsb7pE4wkLMgHLhi/kWXQjQJb6TCn1HjJd8stzLJxOq8cH9l9WfVc4Wc2Qm
x/ujbtCri1Mlpe4yn+pmGiu7TlBbo1pqFwC4oD+4dj+uEU58aWyBbbyzu4Vk48U1PD8eu5qlxysH
beZQl85c/SbN0ogaYiGf7HHlB3UTW/Bz4GYzOc9YBIVQWMyIWC5yCD0KUlzmZGXJFFceJe3PCtEF
Z3OgnYy0q51RYcRrObxoOo2mzHpsC8ZJFjBWKywREyBiNVij18syNSBbwJmQTe/JPXYUh4w2nzJ0
qCbbdLoBLl0kHtkSBvtpsvOY6/5o5I08aSpcuu91M1bCHdNGDAoOSDIPV1iDlc80dle+fzB8Cq/C
1fzaFddnlcznS2P+Rd+g/ybD+LhaB3A3KBu10WOTE0zWQmqaKEu08HkMEWuT7eZCXSUxllLKLOvM
Xm96jTK1qWEzEsjw+GGV00c7WSNRI1BOXyaPDTV4aeBbxdChjQaTiPIDvKxwIgEj7u1k9TXvcE3E
B2Pm3XAmC7Yc33EJf8N5WC8zt1GPA+PrUfZUMUGEXiSskBrkKfjEFoGkxEhj2gAZg4XKSZW4ZQ3Z
hYgxvnkuTuaXC035rBEPNWMVDiXeg0Ipb6tiinEyT+LMIjqAAwhUeHRBlgLqFqySUEG+TO7520By
lC+mo6HwZMSQcviK8feALQH709ijvlfYpfmE0ULRgaVH+/FtChusIGvydrAms7dTkKMCiBtpo9+h
5hxwSygFMBosUqK4x98QdMUpbqZS4CbLRrlpxWE7Qv/eu3SAmKeTdFKz6aclvMWldZzQK9OWfatV
JwdKTMb50eZkLGTgV7tPjHQy/m62nFZqnR4WPWvxTskw9+DvG6Q9L7C2rD/i5yT546WFodpDpfuH
x8oPZhKWkFAr0VitzkTGfQaRQiYa3L8+fV9ghN1JP1WMP+bYG78Mz8w9+zLf5Abli5/MfLqk7MCA
IaZyn5kzAkOcNhKeBIFs0AZkCWbyNCui1y9+Fi9pMQBUcPo3ixkmW+VegSETm3ecssvKLN8iNDL5
RvEd+EJZqYXT80C6DD8Cf6KJs4H7oLmLBcNBrAlFeuyqQwFG9W7oaeZ7Qq9OYIlLRUgSSpyQ4h6C
YLi/44Ed7EBRcDgSjgJ4jMfleIStJ9RO8fgWHVwSMQdrjp1WUOYykphXjlC2ylF94TN+cW3pk4xb
u/eesepkg6WVIBKTtOeF31oooxwBe7MV3WftwWeQrRtuvZunUjdRW2nj9piXmscemFmEJiDs+bDE
+ZYfAQj4LWFDxrxm8oFdVdtuNJmMJrtdtIvIRbNiwoPxhA8pS/reuvUlPpRVjb959LeNzrJW03SS
x+We/xDGkmg1Zb2mhNUTTIKltopiWMxZh8kP8rx40hIQg7FVv+VRLQBbcmR5bvaEZQkD0zoO5Jvg
ZlYr/sST98g7QbDMd/fZFW+W4iMVHUwy8rUItVA4lzLTCmZaI8q5V12ELRnS5O2IvsTJeVORIYYI
JQ5SRWSE4LVRpeb+jNOJ0kF6yvK6hLUkY/ZvT9ik0q47b0tj3a9FONIEhCKxmhkrwsfkgtIihdzu
22n5qn+naPQ+VqDDyTELWU7ihtycFOaks9UCjhD3G0o1Ky1ZJGzpDg1XORlxy8SFs2AbVIw4+VZh
jt6mQiTNp8Kjqx7DGRMWHRf3i15lHclCEQst+CZI29jqrBIMpfMNF0Q1X/EhOATPIQ1g8KZkA0I2
6w5hKJGmzFusRGrHW8yZnKkELzeOE62a7QaNYoxDopuXYOlJgN622pY21rEylzX/62KITEyEEFlL
w3GEq3lfVUp5aOeRv2N+wSU1dabTgxacQmjHU+ZvmTj5iKYH1XxoWEnb6A2H2yF2mVnJZE1Z3qGX
iq0X64ehYvegORK7fynZoa4IQ8Q1+gGAPyq32CShCgrNWwjfIOXMFVlDSjOb7iu/l9wW6w3Kr3+U
64uVxsUbPBkUT0pbyup7gB9+YITYOSGQn03O0ZUJ3/DEsLXq7JvAT8J8FRzzwfKC9IsDGGWn9s8a
iukVdq+sFkKU5TAqy9mpTPndIglilj4kLllJCpuzLxssCUNA7HdPlkrcTQ5W9lYOWI6j2b0wHBTd
0KDauCpjDgGOKUUvU5bLlput5IGGf0QvtQFY0XGRcXd07lHMdF7T5d+dLg8mdWqq/+hJMZJ4sT/O
r/B+McjB0T/6N8wZsddUgi3ZGmhsUsiPlOaT64cB4wKJSRZI8wXhlF4mkEIhX0DgpinDdEn3j7Hw
4clC4cPR6ZvYWCJiqLr4uaWVDcWmy1fKJma58hjxHBFyMfGn+C3mEQ8J7ziHViaeJdC4J/fiC8pN
cEVxpj8mRa4QOgVllM+RV5B+ZeCtdUNQvCcRq3hz4uQJ9ijRZvXhhI050MabnROu8J0Wu0/zF3Ux
MSUowU5CAJSoWHAA2ehoX32gEIfx8FO6rP1cZmRC8f0sfH5xbwUlwIVhU4e/t3Q4rN+pAD4BohP4
VaDErMsaJPRioSnL/ou3LJ7x0xCbvMHpPHRxNqMN3VJCUAkuNW8kxGM7dSkcxDF/OeUfhcJdQTDE
X5ZDxfEEeZZzIZOQa1b9yGq8Z9wKbX8Pf1ygUhmtVN7gTggfnf8N/jd+j30Zw7/tNyOE3S1zTGYJ
BVgeJJpuKyxBVbkYJQse2MtYlt5qMR+sx2NcNCG5w1TmHtdgW66ZMJQFkLdlxZXplFbTqdfTXYKv
MAE4dOMahyAIDgcya7tyYTXu35QKzBrE2D+fXZ6WbYCPLS9+AyMJmCTn8p+4nlxsOROLyq7czcF4
IBg+0X8EFhaB8p5x0hc4g5IU4Ac79AUxHqzlzC3kBAo+IaPmQ8VGWQ08CWuAfHyNe4GCQGh+l/x3
2U+mjBhZOxlAkMOa1BiQuGEondydVGnJqJLw+WSzdjq/wSYA8MWltpqX0kKKVxx4ViLkkcSzH6PW
3Q9kUIEEAxYAxGyiVcPEm2aYynZCA4liKwn/otGIVXnkMX4K5ogqo5X3bKBREU5+CTx/A665+02u
D/TXkmsHC0LcYnS8uDziQz2MoyfZmG1qw/jwGpi8XylHi78zBpZ4a3J65ZJIQCkj+wPNWdLkv9gR
RckqkgLX8r/VpUtDebV8M625Oau/+QjBjHeKo8fY4UcXk4H6pVxOtOAwGk3zPZX9FOsDoGZBReRV
wof/TGU/ZG0RIjihINv2r42ryhIlG02FWE5ko7EO921WNzUuvKLy8MVeY9H91D+MxI6TtOKjyAdx
NhoWJ6TBCJV4Q/JZ4uhJmQY5mKEAVop5pCbmHv/GiXMN5Q9k2kLRyG2bQmWn7y2fWFtDch+owWPC
4IbWT8U3rTJG2pCAFtSpTyohlVJXooOuHuP+duvDmwedYH10O7bSvQU6vX9pzujRlcL5huObRx2w
DXvII+XVbQ4R2hem7zxlEPjpRLf1uInrxF6/OCuECVUURf7DxMffEzvUbLWPHIB4SZa77J0pLk2p
RU37dM+12l2le68W/rdTM//ki/bm/Os+nBtBy4lGhy793FidJIagINTmy91z7+V/WIik1ArFK+K4
v4sXIvJhrN5DhQclbqLk3CmQPkyJd3T75fOt3YZ7CcRZ23fv1r5bIl99uIfoHU3St6F5L836GPc5
iI4tPirKUsSle+pxUHMG93ijNYS80KtL+sIFLkOdrMYmk06cyLoxsXHFEO9YGuBL4gVBQwPZoTBH
Yrc/BokYOYX6edGcTs6uYAmoT7kwUP9/Bf+NJJwPsh5HNEMk/yGx3dN6WPLcKSE0G4qnpHC8srof
TSCKL2NHwkfxZ2SToEkchYMlwYUIRR7tf+7DwZHQKR9dLIYJg+aImRZjTQhCYHJGYFK8KDXIn0YB
0L9ohJlGIE+7HBMqxgoBJVeqN56W1CFJDYcUyokHLL4EbLLwtELpRF5CX9HK3ZWnxDF6WnU8TvEZ
IFM1aD7nwyrT/q5d0bzAz8bdfvTezFbMcu/czcJrj4R8FnZwRVS8DflCeffHCoHfiDY+xB2Uv0Ja
q4+Oi2/QlXGI9WAGyUbqnBtxk8RJP7QVrRNqwX6uBRLJbn33dWiwY31RWH9ZtYFgZTLxv2DpEM19
8SIQ0yHalAK0fbSPxA/LnGwkvwFqWfRQxmAes8D07y62fQgHFM/wDwyItHJ7SNwH6RfToVHyRWkp
vrgupISiaZ02r+GDqnU6Ajq0BDsMtKF+ozs9TB9T/zuvTkMU25ms1iVIkVo/rS7JcaL1iKzx0VoI
qEQw3PZELOMXHerIfaJBQhsnXThlR2keb5XUt58sKixugBY06Pz2W/1Dw/4Mn/PTrj067T5og7ho
6nCJOx5ZJGSxcQPpRvpEQcGo05LIuPbqMz0SLzELC6CT01Sc2XQssRBNgmHWOuLnyjV+2XKlmn90
nmbIUtxdXS+kp1zIEHLlnDswcGFfezQ8C7NQBoxMkp87SuV4FXBcN/VeauZx09AcgZzRohlo9JqV
4I4SOX4z37wq0BwcIuZfNVGzheIpXtODWO3dUJE/LKRhgigSOUg3oYpQ3ahOZW7/V9Jc2hHo09J9
DEX1EQl3WSthpMLZYGDJAsnNHpG+fAfv9Xudgn2inofCTH9JlXkgavtZtB9JV1AlyIXVzc5KZCSC
5Ac7NUnZSeDTS0ozAWBaMLOZpGU1QGV47qmgk5rFf/6+BDqyyW9sq10fapYa0tWwquSDfuUwnCBw
F6h0NewraJ6TQeH/4uqLIy8Y0X/NCXCNBAuAJq4MXZnhelKw9NChq2YeYWxhT9bniTJvzjuKqyMb
hvwSihR2fXB+BykmoIQyLnFzvJwR+TahgtMPEnEoxoWhkm2+0lVC4tSTL9dDfA0THIArV4WBYgLl
2IHuGOy0Z5CdwxDKwnikWOBlCAAkZrsyjRzynkorQd3ERZTwh2mFQli1yaTeG7hTZJEvbhSBepLa
GizwtIBWwM847GGMT0W5GVOtZuRjWcWlykpqX5F15SbxY04tiSirS8WfTPk1nqMAcNs94NibPj0M
806EsbXV6l7GNDEMayCVPURABEUzGeMSK0N1jyGcwXwhYP6VntUt3X92D96bm8Th1/ljyOrKiKDB
14AxFYHiU96meFTlUGpPc44BEv+cxnaSm9qakUPuRvIODHCSHjl4P53u1zKcq7VoQGVIhbxLkg4p
P5x+pQ+Nl8Rd7khYQM4wkIAEtTAkmEmTdSWOIM9WRRzNQJxCufm4wHuoLbG7wo0DxV2F/kRgBIFN
SIcISCyfA4dLFD3ZJG+PmjpFQ7iK4kFW8A2CI+JLyvWHwsUHA6ts/z0nU0iSKnRfYE5S9G9uBPAG
8c8B6yUEkU3im9RiIuOB/uan9DiQSS5IyH+BGY+VIPAFiZCtCf5A5yM5w5y956jFuRTkRgXkQFfC
oiSuinFlSsjSKyvsD0kU9FB8z5OlemogvxlhiSwbUO7wRx9HwDcCF15E4aJAuOKQHqzjAgkfonBZ
Vs99QW/+oZDy3juDVYIMxrOKqRSwU7gCqxUTgl0ToEn8hAP9+cxTBJnXJf1Z2Re5wj8Uqo0FeYya
XnE0Xn05ATJozhywHLS8XKAqeUQjVd/mRs/Ovvz/PkCToLJejf4FdQK4fEN4aqzASQIfHhZCb05+
DbeEjvT+wUP7sCsWtohJ4a4qsIkLhN26OhNVprD8j5CUZOFmSkZfAoKR76/CuS34CLam4WvMbEB1
FhwMtGrWLflYOqXwl9w+1cZahMmn4gg/gUaNFHBCBXXyqWT86jwKBAUKATBPUeeNTiOU5eMzaQAm
J2AEHyVEivRi8TLyKTxRG7ehZC7KtwvST01/V3D//VDgtRYAlFz2pdHkg1rmJRa35DymFKt6Ru6h
gGLMJBPwsS586Yc0BPJhAHWo71Is5tV2X+ppapwkqmpIYSNmhDwJk7wCOaTTzQfUT2CQlivYTw7U
fbdkU6yO+Z/PtfnIltf8gVJA840wmIpWjnvXqfG6G7B+cfx8lFCQn76YjTy5I2QNLfsUnBGRsgso
lyXdrcy7aqodVPsMFLFhHJ+ph6RrsEl1XutI0Vb0RmsfLKEVNMbwSD+7LygwMGnbaxEg7k5/KTD1
OVSu0aM9IWx+vmnjZkIw3n/9bzejgdNt8oXcQ21C03vfzM8OedraafDtPVNHw3s5ja8KKjkpC1Gv
hcrS8GnudQsdazolZhTZFe5Vdb6p28Lusm7ea0aJJGkTr6VLnRoV9G/idHWwP/11zjP2tHwG6WPS
LhbHDAokFSftoUJhOw3LmhO1sbpo8+VtUbz/zilZtyYLK+LB8DCTb7FH6HpVv1PvhUej81HfNjq1
S5weCpOeNKsy2vPP4EvvcPub0nVOR3XhsD6tiw5NuU12rJNTbbAfvopQOxOK7VujK0RI6D9kakXx
nGRHI9jTUu1qNzJSnPCZjcNajzvUwkRXykigietOrnTzWvAo4F/HtOADXljOl/MOms7rIinWeZJu
lXmHZbpCo8VgSZcW8QAQ7qH5TMtmZLkPnJ5avz2o9bWBHpHkHej9l/91C79Z1cqldNaRaDFjuW4k
ByddHJwSItmyu+xq1fYLPfcCZdgSPUhmRpofPZwmkVvaT/v7vtaV9KS8pwzKQOLNb/ANqKrtNwJG
0NFveU8X7XWqKOln7AhIBi0dpyL1SU0FGnUmlU5FDe+jFp77yDAF2aAWy5YNHv2LI8X7R+TwX10N
EjX9BWi3jjSUpI2l6p0aLedlpV7HOcOd+dgSob9NnqdUQgs1lD3QuqGRxaWfu8hVVeaCJdKWbj8X
GtuceP4RHGh6cRBXi74Qk868M38kSgw7dFgPn36b+gL4ONE32UeP7Z3tu75uM3COrZ4an8NQSP/U
YsZfzUG0PGgkavAJW01L/0O1a3akedjR6TTJUdP93W1SXFoS98MDgFWLi084PXi3Teo/l90rgu1Q
4chVz4/E7zpadMZtXYv3l5hht2xQ7LxJG8HlamXavKG4CjZQt7Z1yq5ftBen4IhQ6rwo1ieqBMxy
GbS7rV1BA+3SSptWNr3kxhdZDaLYwtLQA++wWCTM0TOtaA0VSHKH/xvrPYrb9J6+URBnsVtj2Myn
cQf2pEDkq1fTU9AcRAjWw3GKS1ozdcDUG1f7kiypdoHHWBiIa7FEXfyCFtf24UtrPzTiSQReGtG1
94ath1TGxdnD41Pcy7lb734/yJyvtpq1jXHInFhSlEKv67HGUUA4JDMkEemXvF29C0WcMZzR5Bvj
GnA4/Elnzfp8izRXckuOB5pGtVJUuJYb2jRub+t6jV3KnEtwty5T1hJ8F/rK00wOLaL8ZaFruLca
/RT/4NY9zpaJ5rW9ZZB3wv0Mz7NBmZJxLB36H+1zCBKgkm2joBHDFTtBaJyh00wJTGOi1Uf7p92a
ah5MlZr/TZ2cxmiN/kOdsM52CCJ6zbeljuqL/OZ8KBdbQ7q+/zrwMo0yh/bty5jEeaEk7WWgVIUM
xzUy5zeKgakRQGqtmzVXFJX0C7RinVbDbtdImBE23l3RRWju3ijkDa5oNgHsURihbC+jS826R5ch
JQLLfrMPl5peOgiRu9TJ+DrLYOfkedcjYNVHCkyLKxyvG2FfZ/9HZ0NE5fTps76mXa8n7eJFHmSJ
4vD8tr0WwRctm8xDFujVCk4+JMujdR6dB1cQPBJBnSEg3mlIJRWNRk9evkABqfHG55E+D1BSLuqo
QyWIAi9NRzKAnoTN4FyPz3milJcBknZol8A693aIpJr13pWma8exOkEe9gHOS1GeDn2/HNQpNruY
Wn2toZJuoSSowC8CrDwY/NHKF3sc7W8r0SgY1xR3Sd3j/IazXy+G5/LisOxdPDRuzyJO24zRzzis
602PgqHT7Ph6MMYpACkhjDPwEEGn1RyaOdReFTIDnzXNu9SNKzB3K3lr+B26xfy9rU9f+jJsiXVK
qoIpUmt1EGFskQ7Gj0I0y2rWcYkeJjP49p5+Ul8b0ibdKDUTAz38Jst5ytqxbq0pJVosHeranwC2
ZnuzJxW07SwR+yPMvzadAl+E/C2AKqz1SXP+CnJy+dSPJPttbbrc4GFeKUAqaTVhFTVTozvn26vT
jBxt/inlOj6l5F+0WZTVd9wY61QEKapwiPOTg6zwgZrps/X82FixRtIEpDkRJXtHWw+arPvJvW3W
wcpK83oMPsgN4Dx4zSP9OSnaFkAnpxQMLQwK1i21AdJBqUg+1v+WH+M2pJME4tWIcKKKsHslykB1
db6IkDlOhx8L9VNRUtAwPiHtzt0yTt3nBFLHMEXRyn6GpyHZErtJExadnljwgOK23xig7ug1Yq2X
OSfEfnud5IXPs/2s1OQyqPcPo1eSTpZDNUCU1mwO2/PX+jK4LtSkxEIl+1sPp2iwp4TqMCRwvQ07
kAtIpQjVKaWKpq/fAUKcVpBK7f1tXS7pwEzHDXNZM8BOuAZcNkWxeJAF+0bfCfz3yTdRkGYYH1/9
5tXJmazqIm+YgJpXV38OlUt8/fjxHtBMHUjGqgYwCYRz38/Vm3/J3XPmN6gaezmcXP64q1aLi45e
b916bKl9pTP45ImMUNt6xM+wg7saNxAbo2gMyO5gvICCycRk1m1zuRn58AUMcDXyv2U/nR5XFL0s
josbZZp1NLU5VbKGrFUqjqSFS40EoXW4ON+xwhKiAeHdNsrqdDapecvH2IbLHKdFRSGK2nRUC9oo
MdEnRjMKusazzs7OPlJG1P62gkf/Gn176eo4RSLyMDqX4/MTGQyLLz3kNIzhXLDkFV6+Xqd+hk7J
3SjW14l6JmBqkTXiHG9agOwKLBB1GRz0uWaVXisGdcTT+KB+at5pcvWHldM/TpNRqzrFLOvXxhhy
lLeaBtIEayU8iIwaRVXXU7+tBx09G91rPpgg7j72tmhNm81Jrd7XmaU+pT4ngj+0+0iu99BSA0Cw
r9MPtfiq1U6lvPK5pvzropsUlA/VN1Tc5UIJlXgZ1oPOEAG59aXPC6+D+4hiUzvr6xQa3kDgAOCh
sXyDDkVgqkMtY4on0lT7yh3Ys0EBOnXdh7CFFq9q7im7TuhaTUn8J2aJaId8UwpjPWmQ3xi9kYeq
Uz0pjUk7jH51mFp56tVpCPF0CprSo5Y+e+6wktc1qmX9iw+G1T+vRd2Q0t5n3aQeuxWQlcrhmAb6
Cw2GIH8HS5KvX48G2s+PWWAlD+aHmqyqT5g6fkdIiR+66R4hZFMDp+M/l+EV6sagBhDDKsnggAPV
U6LW32EZ05K9HUKm3NOegypOUn7MH9pHjMt5Y5jjWsf0MalBJjuT0Yd3RvE2J4zM4fCifEy6j3lZ
XwmfsHFZ4HgjXdGQynChhyLeFdccqmNJ7rUGdLI/rgvys0i10WsGAiyZtaWZwm/BvB6kyBQxwM33
LdWyCDkTAeDm6BsKDttx+jBTUod1KYAmLOCUcu14x+4J+xbbRGgqRDW0slSKJPWOfdo+E33OkKLz
toaYgsmfgtMhP9yvU0RLY8mU1g4uzRPazC/WbQCIBQVPk/Q5UhQvew10OA1H9x1cc/dFL3ZFWoi0
DhYFquxnygCkEI8qVSrJgjZgRpaOUDiksQhlbCx6uZ7TW7nHew6ImeFOv7rFtaeS7CiGTdR6edeD
fF6Xg/ge7E4dlvyb3GZh1XqfD5TmTx0hYCh79Hq5g8stPRrA0AVmzJXgdd8WyrNGDRVpROvP8bMN
sFPaOkIjUHrbvQNsYRIqZwRrzoRwGqKOFLS9b6gicg6PMFUPflaWRvEanUbYicsAW4sn5T/7WAVi
AfrnBt+ugiqRisYKPa/8JZ0Ef4JTouUmTeBKp03iHS8fb//lFBBHRfntRq0W1cH4/5IOlPT57yZ6
R7LV7TXVk+Sq2uCeLetcJRwojB3hGEf3iUQpKQjJ0fzunfM2ZZHcHkCO+BldJ4fRaaBCj6jyhaQE
L4B6LHR2w6KpGJpYKOrTnLDtyu1/999KUksYUrBZ6I6FiLJP0oNI6N6HS9b/Jq/kSG8puaaq1Arq
D19pB1/tbZa3eUZpaG1dm9UaZPQeDtHu5UmEjm4g/I6O2s/RvlUHWSnGu3snOX120sbi/mmanzPK
rqeT3yGCvGEwPpfxqQPjtzM5vVqWsjie9vAbYRCdg3YZ3x5gKBcNCmmdYJ8c3dVpHNte/mLtqsEW
QIEjv/XU2su5aHrvsbl9b9u2ZElq9pMR9H6TNVYg6rEYihxM52s95/XNl8yUYl7HWdRenHcwccln
lSttkHZv4SHoTAmMkTsAYm9Nv5DWmuid7xFeHKD8Gp3n71ZP3WX1QfMPardWjvaFTaHOfXOj3JNa
0ctR8R5ZrNNw7EMvmnV5QHIFdxSRiu9xhMZSCdCFm0BfqQcQx98xDfQGldb17gGu25FK6SKi8lY5
9Vq0yvgClR03dNy4ISCJzqn3YsVDZBTGEl9KL2pDCxXVW9Kh+jhUgUnqXgoU+fFz1UrxcwHVWfEo
eU/N+2hUQ1a0tc7uoDZL5CK/7gu6251wynrAfNaMAwgkUROER85Ay8rQOwPeLS2FU0CgNt0PkaDd
b5AZRqnXXw4+f8ceZehuK6EhxmuAVNcOHSDvPCnWD3xMbGrw4awBlbcbiOnidZpfil/+SMZwClpR
K2pEyxGMGJZ573Z3/tNqtt/H4nEuxudat6ObJ0LQp3080DjLumlO+u4e0WKh+0HDzOFHLs0jctz4
QlirFKmA5XVVw1Bjk6msJCEePigpn5zofYndhE9ATqCwbnSWoSJkXYPEgSvYR2CEInU1PveJku/E
tKh9o5eD80uK4TBAvOSxfWzxwM9uNjrabxdf8jTC5xpRQc/R0kztHDF5cNmKweAYPGKWET8fkyB3
dHBbmiuTVkTaHQPycOtT1JyWuxwBZlaEmU5p6/wel2Qn489UuplqJk/039MM1G964fGpzvL0NM42
snRRfar5y+hht20kuvtHP9vjp9KX/m7WRiIy0MJ3z612ZjZFJwb9meC1KVAvSC4j1o2klpyZU9Yd
mquEydr0hXwRMErHal7cRsukwhj5b4VWBOPLCKkp5DSbH0OhicHgvdWT24b+6/Wi1wJHzp0cPaaT
SfujO17z4nIRWO41eCGIqG3xzzCh762KVgYtUa/hYyrafPRUe+8K8kBkzON9iAPv7cNHjKDRd0wH
DII4Q8VMolODIQ8IQtIVIWzDKbpC/Ljh13ZghUA1sKualMcU1hOgc+ZQz0rzvtJ7ISLGuobEUhIm
wmQrglqMlN22lsq42C/4rbHOcJmTVLO/CSBGy+sgFkrJP9mgI1gP4YidClX8RO3nw704D2RdKmWC
RoLtXc5rYS3WkVv7Blf3zji4T7JRCTK2nN/WHXChMslRaxhovQeg7R3wM7N0G2FoFCO2jFOguXSh
rh/9GgjkZ/V29eCGpeex+JAA2UEq0t2ckmTcvLBFpveA4OHS15PUB1Edg1OA8SsENjLsinFDZKGe
IXK5tCYnLrTymr+EwqbAa7rQ80VqXK4fJoidk4ptG53ZMaSweABXpTHAKgFDjViwX38gJ89pe4eQ
RIty0n7dPwc8xI4wljqwvpb2K7WbS7tAzgROCWgOSnWLO7IHufOltSlJuYvR2XSIujcEYCy3pEZy
qslkGdRf5rNGez9bey0updPCdwOjRqCBgrC/4y6fIfjS/BoqkPQmvdk0e3vxOWMWbfQQWOm1unnr
2A9pUeZdrs7l2sMrPh2tFjmpaWHaB++1UJAbIPuAFu/RpKL8gwLcw6I5ehtdp5dIyGTRbStaINtl
8hkf5/s/7CMuT3tN8H7Y3ko/ELr/0saCzrMJbdIuKDooNMWiiMQ5a87pQNzit+hmLlozDRJfAPA0
VtPH9MJpq+6dDim0z+7fB8rBKeJb/LZqkVStgER+ve/n/wg7sybVoWNL/xWHn61ozUIdffsBzULM
c70QBVUFYhQSQohf31/W8Y24djvsqHNqAAHS1h5yr1y5lmjmVbBub1TTY1fjtbX8e5K2qALUx8q7
1yLXgU5jHXVWFLcY0C4BjeDkMnOtjJ9qVrM/wJ8dYN1FyUFDv1Hopm0GqXaQf50nCJwh34DNAhsE
NhHnQZUh/oOSTU6YAwkFrgK8gkPAjM7UfrVDl5r4d3h7h0+np3I6QBhd2q55gnGI/EP1CJzP1+fF
9LDZ1jP2Di2u13A9n96F6PCSWnqk8n7PLpoqptdaQZtpiwdhCHwVw1f3ES+9qvG1CjtFv1Mmx83g
gbET9RtEUtwesor4FtSpdgkIx6pMhY50CAosEvaRAwfRxDAoRIOQNeMCvKsvHMc7Xwd/s+r6drKN
12N2Xjrw2LcO9HwoNgy0nUtSGF5Or+iRa4BtTGPo1gjlSupBidFid3I6BaXaLagyWB6mzy2zQv2M
HQdwodz4756CeOj4MCQVfDuhR8KaiyYVgVF0/2WUHIFOWSYkPdYFbOW7tkVFk21CSjKZP+X/vjuJ
vqNoN1pCWx6Qbap2d3/3oDwDaUoIPFJoSwYcIrPwB4RCxH7Nhxq0Jj1HMklSZWSHOfYlIvx05sgZ
sLFEUpoJBaw9AoXxb33hD7KpSSjCf/GhMhsKw2UjNQghoiuSFT/xpDCrhPon5deXb3RoppJI5m8P
J8I5ARW2nx+I28K2+nswCfI2MMmHzd3BG4muByDI1Qe2YQ28jR9TF9AzayaCVFSTS/yaXdc16oTM
4axqTCzqYh8XpsffnZ920SzcnbW6DYrzvFTm6Id9Nc2n+C9ga6HG7LW1pCZtOHOPGXI5yvA4otRj
elghnWVYwVvvsrRxQPVpEn383D9NdPrU2Lp1ixkrKtnsQKk9nUQVONqinG1+ngnYEp6zWcWtSVnh
4WMZlKltjQ+kmJCaWOC48CFZh0t2YUNPih0hnAqyrjN2+9rY/WxoCaNrQotv0XolqyR6ccZB/tw/
gwoSQ18bXOZAIxvLuwPkF8HF9LU6hKZyeiabWd5/R5dEidCUyzZfr+1hmE822N1u/PMgj66kTMg4
gYj6m5Dyj/h8CFkRLPRAdBfr2CY7dZaajk725h2h2NjdLJqqW2okghAiM57AmmwZeH6YMw/mjMrw
Am+P7ShgYI42vX+qfQtA6YOeWTNpaeFeDw+48UWathXI652dEaww8F29QAeCaJH77S3S3x4BPUwB
N8I1tho/yQbMyGZpd/YlHWAQpDYHuDaieI9pLAnlA0piPuD/pgC5xFL7jQWFoPVEZpbrP2IN0ffM
pCWPhF0gwCaBlto/N9FramXv7DoiOmOtw9mEy6NM5ou/1B8Ucx6P4PiV9yoIX7mH7Y75gwbSIkcq
7jLGKUeCpg2srPj+0Q6wwUPf1Y1qQlekW4gUbvILSNIbM2omAPLQbD1Q7AJOZnzSK6nMrAKWyica
Xgb4KdLtW/bdOaQshkXZtUDYy9CAZwykQDSISjCc4V/HVU3r6mNNEEbZ7e+3nbk5JiXxoidOS3AP
SijSO5q3+Q+i/ADvbwT/eHqtY7F3gxFwHHcAzyn12qEMw7u+mKsJrUhRv4GqTBsVbqTo3U0XgU9i
uxWSQ1931wONdouYLeuBJOmm66h+iW2xw4AFOlO/JVFfrs9rNK8eXvPublkN8Fjcd51N18pQ1PW2
xHbX44RRk7wyBnsPNVN3lU/wJbmr8U2PbpArRGCciNTKLmhSkKo6QoAfbZBs/b4EKJQvChYH2HAU
6s5z1SNQfc6OX4R0m+g9uR69588JvdiHx6z8JPdDwoaJrNOVrOpz2/mqSQGu/gyty9m7796TepVT
gTVviq4+fcOQiZvwHd10CMlgRb4ces2Uz02I0qvMb9c8zMndcc1gnpXAQe+BJI2d7nnjbU/ea0nX
twJSKpi3mOwrvFGxLLdmWi+aTzK+70muMeJukAGZyBXvdkg5L9lZbEZsf1GsGZ6agGyvaNKK4Scp
CCVwnKQzPlWhBul17+PpHbVjS4m4+2hxrDHoCABj9hgk0vUFJAGWAsSI1GahmkNjrdXxe3o/rnIJ
56s+nKJS3Soac9KlGWMdFz+O+BbFgN4M1g5b8YN+6hJTP09D9fsSX07+88EmYouOZM4MBLPjtH70
TyBKVLpgzEhKBGuHXkkFovBCHtGrE1xvHkJY2mO4x+oDnyNsj7QVuFF4X7KtB4+5Ao37xkgVQYEH
Hj81hH9z3AGTZEQ8OY09GOM5K934Uo2u6zeW7i1bNwIvJrsdfVpF6BE3ROIFBiujOx9ogDUIalEQ
0nuGIOZDgJWr5YGfmSVSwjjEdUmIXOf3K2ZyScniXAC8eI81UB1Slcejf1lqa6AgJJQq4MgLjDPE
ZrnIy7hoMC0p0vn1s/gsUU/PY8ZI/oMmB+9aAVTYHk6hbS8/oFobTM8FJ8E2mzqdAiELSmI4xSv6
bsBdzfAyIjei4hPwyGc4sZBwBFYsPt54wxArey41i0Y3cEgsUbyMfY2ydqDxjbTpnktK59q5dwdv
JrPW8RlrF68A/jytLrl/ZtdMart7e6b2E/se+BgIkGWMT8TMFpQQ+SLbna+qGUHTJWTbTQAHOQ93
o+shbtzQYer1zUyb26bHIdigEQMW3q0OzGyz1MB3KqJWGCnVEOdH3EPx/rstT1Rb2OlCZjeCPHhD
CT9ZGRn9NRVAZrq/BY/kagXMiPnEJXGBiKcVdj6N5+oKAa5OmwDKxHPUEvFg+Ik4m75QzziRv6aQ
LY4kHyclmdbQyIqRigzYT65H77KvMm0TrLAnzZFvsCd1uo9t1JY8Zsea9AOqb1A0foqVVFxLjUSO
foUe50MQTe4H+kj5FveZV1YtUb5KAIzpCeDKOLaNCNPJlb486/M9n6LWx31df6JknelwEcf34XPy
GFxGVaItoMlk9Uzrd3pF+pxzu9iFHL8xTk82/fvi8HUbGLgUiq9Jcq9CZuoHHKAWN8gQkxFFQ4IJ
vaVTixLPAzkWF+2dmO5dyK6E4uJqUS2Q07vCtJzcF7dzTMoJ5B6J7xcRGCqL/vkdvnwk4c2Ot1cx
5vbLKfvE7t6i4iIPcNk+vLrODIh3YV+iZuzgufleibgZnUgD0IKzSsY1dPKMxI3evyzzK6LNXyd1
6yCj3y1faV4ErhLdH11jP1Q3ETVUR3LUyC9kd+Q8B4++CNlcMSKADw0VhpiQgkN8mWlfPx/ehhDq
6DMzjBghsZNvKGfAV/bKOaUlqrWYC1JGAckCqUiUrjo7py/eR+BSXqUkHTJFSbVrRtoEOgxjPNkn
1vi4sNjRdCLFDGsTDrmdwd85wjYH5H582isN5AB31vjBFVFuF7adSGOawDqnYobCHcVNTmF17VdV
VJ4j1X8OlPQ5sMM7XEqPSGsEgIv1ROtVBF5Q8HNC3zw6CrPEipgaX0tQhsyavMZVmFNi+AxKiprh
L4U1W+JObGIqCENKDwdK1GxERewwOY1cbC2HFH1gFVgBofWV9WEs0qYs3wHbrHZWDK5gJCRBVHzZ
pu/PYoC45WenO1ijVYNiTNkNoFJ5yCQM1ijUCKEFeZKp23Z35HxrnqlFwAHyGJt0vbtGpoYXCtVK
Kh6Rcth7JuEegCGMLfBw9BGqmZsOnBThB80Lspo6MuT8umugMdIrND/JswQOs7m7zO7VGIU2yFre
ZnBfusTRrFMkS1md71F8FecY7ZCi3ZCaPVw0pkV0DvTuY0JGH1UKs3dhQR3iLMQkTAoIt6EDu2JK
W+gsDn7O/uHl0XGYTHEicshKs09XRc2vZVVht4B1IlPt8hzF6tiNK2RQtO96+oI8s3p9OJ+0HmvB
8Kp6p5EZ3hISD8lm+A6MFP3V989LY1lHe71WQnBAe+8/Uu3pm776HtEDmdQ/oTmc2cxN2kxe1pT+
kt59z5Rxk7EDWNzh4o8aH5fBfJSPFADEU3LL7olKI9aEK0wN9g4BObjf7ofz4fSVuTltUcam9o+4
Y094vPGud8kwg8mAEBYUeZMKARmaAwspE2LZyvIur6jlhoFdCAG9tMdQfpVPfHyfEFFRE2q809Hf
EHvDTaEnbzz1y/ZLIh8UH1Dhu1ChoCCJ8Y6dvgOZsn+N4Q5zToy0c+/6077CwwJa+eOYPDuejQPf
AG3y9vDJKsSS4SzerOKn8A45m1Wj9wD6x3Y2Vpfnb24Xu2QKHyLksPyjHuJMqB+H6I4TuN757E2s
HQPm1QpSwZddTt3R8aPsP78JSKM2u3CPfbrLHt4zTOrCx5Wq9olUcMdaq3GzPDOfiywr5rU17kIK
KnjoWjX+6vZJ0OxIAqOmVNnuIXLtDEHpgOqrIkILuHXxRA3H1dYAKiGbpXSZyqkonN56SlYvC4To
49SOlTUdCPSHjsUZv5G5zN/+fYni5dAC64mYupFXK79PU32rbo94WXV1NupzXl9+02nLCN2R8ZNK
F8yXe6ehOYB7rniUqpCsQvHWghz+bT/JROqwL6i8HZ7FSCp9LUCtsZhjQS8ZaDAm5gQpnMUDpoKP
u9AHIYyyO6/L4W3yWuXI99LUO/K/H8WKwoR8uYcNBrSycnfHGVlVyks6HuBkidZ3WtQeotpOubKm
1Fjd+sasSVev4auBfFL4C1Y4a0SStZweEXiPD03Q2tBTgaLQqT2NblPLw1/qZTHrs5igMAbdq/Ha
SRUbYh1czHO438jDJ6+1gQcP2soBTq96/8npkzzMzAE2aRje22II9R6ZA230XLNb60L58NhgnGA+
uwPStG6e6eOylV+b24ByUSpPA5QQKaVaXSblOg+0JTwAe319hs2zb5uD0wcmQE4BbuCCTpKBYr8n
dJOYfetrabPKsiJNbnvqVXzhkxGQkTqj0MZiGSK5kVyKTLOGznF4wyeajfitDyvANqeHx/SpeJjs
gLD6lREq6N6liDgGBBvN5P2MtBl7EDJIIAn6ObaBsOL67fVND/T58Q4Po2cb9nORCzU/VUrQDDdi
Cwv3DidYwrHkPAJdsI9Jp4UHuv+kzcn+7Vi5c4ROK2IeajtPn2WZVIS0pGVOIcqNj+jJhEYSNHSM
4AYapUYtC3Yb+A4nX6K/BSYNFQgOLZU1kTalS7CMa9POB7Ik6yN00M86ZeO4X3A0iWOS1Gwrl6SC
May7sd2QuJvtJfM0d6vtEeBg7DyGua/2TlPs8y5DM7bmOlDXr9n5w1OiExGmZozb1Xlib8VJcfmK
lMjekVd50V5QqKyeuklZymEGgGwwx4KmPRb3kQWvi+m5X0IrvPdgvTukkDpsCfxroKXvyRFnr06g
4E9yx2GQEWScugVpKK8ITAo7iB/s5WlqjZoePKellWCnUa9hEAlipPXMhPEYdHb32ZGUEYxFo+M5
7yG44wb9b78AY+KCXuf4MmI3qA5vhDoQmm8jPJ47p6yoJxQ53UHMcmo1cvhfdXhc6obvgJbD0sMf
hcKNEE3W0d5OboQmzAFzZf9t3cLWTNAy9ckh37b6AZ9x3xZdGzgRnDPsJ0iMJRffMx0UPY1H1LHZ
oDFm8CBSF+ffMUOp4+A6atvuTegIvd+p5/kC8PRMPTjTTdikLktKDicHWoSZ/h2ySIHONitjQDnE
rbumGsu9BO1tjVg3HOpTtifTRaw00tZ11xcd11MHrVjj21k8J+U5YTPwPCUHGIEgnF1bSVtod2fQ
nu4jpTpJnz5+KkzZQWDfXgA+/EqrtUaqGIw85hsmBUjRPLo7kzVTytlFu48NIwUxQs/oJGWPo8wk
h+36gI/gdEVP5QHnFYIiXNkj4hB3/wIuomcXg5WcqWVA0nt8J1TZdO9P2tw7Q97TqDN0x9RIKX0K
yBDbZpt9oehyWqHX/wLbnGE5QJRA8m3o1AOLCfoeWPFrOnzOnrNrxthinL00Hw9TNPVR1LYdDxKc
eU3dPNq//RNLw/bdGTbu8vKT/wAhnO5hsS6kyAZWQvrmelX/hnZ/DjHNu0vR6XkG+brrHnxySgro
9qBC8na7yTqzgrUOP1dHvFBhvzlIUoI+OadudsTAfBMYrMGOp7jBHrm34H0CTcm/qxDiaT24IBlN
ivrDqjzZe6NG8ureqd4ha7EFbL1DwaEqMoD8pjsBeNbgADHjMGuomoscqv4gwNlxh2nDgnwDuxJe
2LPtUuZleDm6EJ8OK88d0j2IuAVp6Oee1DPSmYTnIfrVLx9IivIZ4m04OwN6xok9H70EVD4hJnh+
qtQ3PCNqZaaMQcS+CMLqnpO4SEXDH2QyQPL96j2K0MD0PCXNMR633Zi6GIqb5/M/mh0EPmiGEZJ+
MtOxGYWK7ab8vvfkP/KE/BvM4WHD6icDyVeVfKroYfAasOvHQmrQRL5D/tNBi8WS8jTkKHNiMWrG
l791XG79gycL+LgUcicQGjSM07aILeVSegQrG4WofVd0fb6/9/3vb5dHvnmwJ1VNr+5E8OlL/xc3
n+XpLA9glXmzv0Ps1ARD2fTRPnj6sonsn1A3/Pq6emMqdKZtD3lGZBqLfr08zpveWPQYqdKIv77Q
E2QBJt7lS7TqgPhD1ftYSY0wVcK/CjnbvDtkN8wj19DqGVhHjutfjjMr1eMe2IQUGEvBcYCWsMaF
pjKyGxVr1JW+cG9G2N+AUHDvFu8MvfJXcp8Aop2rOD8lR3b/jb/pYwLxecb7HQZ94e+/2Q7dDr4K
cKG/B6+fzRASZfyCMjyr3t6evZvKEjODZ23fQgJTPAffEPqw3xmcqC3uotT9eH8YjhPwLvaQ8khy
1+GbUfiFmIGPuHFxCMq930aYtvkKmm8h7LCJyRCtMe3qXRb5EsgFe4BTN190xu/VvqcqwXNE7qNx
qLdIL1pYdkLmCwjejp2yeKFu1gTmPmVgwAkEbsNi6ciUi1AiHr6oHRMOoAHwhaM2FKuNDJLYaKnv
CJll4CaUc8OcwhcinjukfOsg5QG3DScjWEdv3Cj8G8W8i+eA1Xt+nBPnYjIK34sE4knFhKt6jI7Y
Qm9iRe2pIH1eta2Gh0lxTNwWzJ8AsPtyQxujpgYYNbsp7G3dJjCgStiUkpEpLD6oqoFGuTtF9mv8
oiIBPSj4gnvfXLeoUMBtBRkaWFROGz2WgI2FezyiX7/1Cv4do4UliwrFizgtY/VO0SpL9/a+fK1J
UraQukSNQLg+TQreO0TMl4BCvqQQrUoh7MIC63XgqnMgqz+6fNT5jqQorYp9AkPPHrwgBnsEx9B8
RZ9itRLVBWELIVd58xLGleSWpPxPhBKgPPgzEkJAob/CT6SeBB/9U/Es2aALq4OU3G9mQOX8BucD
alsXMKwnrHQcHt6D4zL3kIEVIVgdrvpu9P092XeliP7DJfMuApkiCkCOEHVlEXmUKrVj8t9qeGIQ
Licr5CZ7/IL2dMbiTUbag4RFn/QCWWUst72mp/eu4z20PaLee3B0M/xh0c5DpGGOnSwj9joXQSMR
b6BWB4HcaimabNzpGCSpCzcaBuCX43/RVMGbBVYfGEnhS1v1iHQd8JCvgcxTGtVdUl29Ptk7Eqt6
hfC9bMqEUE1NDtuwBZXyCRn83rWnfh22D3LFDEXwS1q0twnvuwrEbmj1tYhca7TpARUMGwrpXoPb
Ol9fP8pJNYKovdLmr+9rqm/b7eO7QUup1JnTXAixDgodpPWYGMvgkm3i90D5/ltZOobtFpBbznWo
s/+ZA1Gz1kDFfS/vH9glUPMulhuXVYaR1bmToABNPi1+LRmJBqUxBAgs6XhFA24HUNF1Fh3NP2Z7
Su7JJsXnDKuuHNqkNd23XQPj4sCBlpG4JVv+sHTTBsmXXefnNYVoBtnlBgUO/9tZ+Z6YT0gwR1Y9
1jzqsVKyEotr0qKX2CDQOscuccySDhRORYaQNw5oGoyABSPwB0x0i0M8PkOc+Dp6+kTEVljtG3X8
WF+hHVCdQmYXQQ2SkLgOpJJ7SRXqXiE+oKKEMglmGx/VmFW9A3HmOmPK2iv4A+YDcnoGxYsdmEwe
vHwRFhE2L7BcO7G+iKDZqBYIA5ElxIz9Tg7qU9HJPKQa2niUGcTqgHoEBNUhdpLzoJZ8RxtgZZYz
Zt7d69NrPs8g0OSUdex7oQihYk2VTLP/Pioevl8PH8SARnm+t8RBNkut8OUJs5i4Jy21bXe/hIJO
6+MTukUHUvN05p59fDr5lfT0Log2pWvf7fywImCqmi6gHehWvbr+HH4IV1w2CW1XRVbojFZ+Rol6
tcf6JbiwHX7jxsbIJSK0q8SN8HCe2VNloQwvC0irT+o+K7869PGBy0grgKFOrOwMEy99FD5snI1P
nqFpIBx4JkXRQpmGYK4Q6QfHYYktFnxOT9uS9B4+KYg9xCdKwY2pCVMzLjssv6+4IRgJNgsSSVNM
dUmp5JhsHWb2HIX7dnzaEnEbX+oHfOMuHJDzfDPQmi68DmZ9tjb5EIBhzl7nIO7RL6T5VTNS0Asq
sz3ypLoagVTDVgJGvcLToEKUj6Owmgh41Ezg/GEgN3Dw/Gzpk3yg2bWW0B47I8hbp2+FOYLQFx8Y
G37Ogawoi8u0GBpLehJ7QeJHssEqJJgFtYKszXuqGLbkLTsjen81b/rX2X2hTO8DLoYuRRc1dnRs
2fTni/OKHT+M7PCNPd4mLQmvbusSKH1GMn587OVYgrEdAdMo5pvh41uX5UBZg6SByWB29vwoPqgv
GepU+ZFrAruG9Q+wvoYOfYB1NCLdQf7jxn6MzR8JgHqIlU9khqAYxndTUNRDbkfwj5jF5/iBzXNf
75nUO1/8zzb3LbB/zDvBVfxHHyMKo0OB9aEk/QM/KDaV3uEQ74fcn6u7gBi8nxadzFlvJjmgsEFq
1Gd7AnoCU5uCkWGP9Ulln2H6NbRzY01eS1u7BYPcyR7rcyYxjLYyYYJNVSLklEif3kR2maKJI/km
+JTIPQzeu47jPXZPgxULiN0gky9mmW3K1OTZ4w7sJNBI2O1OrGKa2ocMvXZGUMQp0q7ZQaSdHUGV
LsbTPfw1XoPKTtxXvOl0n+/xtYhuYcEqfguqaa1xpS0VwKEDw9FIUWW75b5ShSeAvIPWP5KaSTdx
uThMwOI6dLazpw4rEr5m0Lx6VoPbCV5k0fUdWOhAv+MzO8BTZt/7b+aHPoFZybbdDHIhqaL1EOsP
70BG7Ul95+L5CXtGsSgAZbPtE+ufiLMcD2jueo0MphZQCq82MzA/a/wiVkaEC9e9faQ6cXvMSqYg
9m8kEZAXp9ibFHG2NMbvgSZJ9K64A77H5pcJWDCpw8dA+7EsbPqwXyqDv/7lf/3f/7N7/e/99210
O7f72/Uv1/oyuuXXR/Vff9U0869/Kf48nnz9119ty7ZM17VNU1Odjma7js3zu0+K9PZy+N/yonTN
6klBE143vad/hIl0orB7WGFXco+dKVpLAH63niRMZMh3rn4hM0pwWpZ5RKhTKNELa9cqhbA1WH1N
qcdKDTCO0fsyLMAxu0oNITc6cdM8+AmPmEpUOsrNb+DL16PmmVB6VxGpnn19CBw82R2dsRTbvYbs
YIGZmnwAgJp37yOU1STorGAdBkrfzP161Z5CClSfm96I6c4MLo8Y9tAG4YB6dojPFGJx7HqPtOKq
Xb6ovbO9Woby18PvKY9hW48gxw9W+/CyPfeNImRkwG37922sq4b1/zdyxyEgtzuarrmW2/nHRu7k
Zed1qNvXjJgQT9wzPrNq1KRthAVNdEh0fu/0UY9Achh7Tqy50KHKxKhTlzVwSqHPYj8AbDxzSJte
kYPb9MVK14z2gysex5s+amQ0MwK++cAZnvGfumYF79AZi4yx/Mf3BDtkJI4pQSIrNs4HasqdUdPO
77vIC1SeAtdtUzkjNZJBj8luQhycXBDclS9UpYZF1vw4zImdcUEhjbxIzlv+P1Grk3d3p/JdfneG
JqUWRA9c5RlB4gNqdq/d8feUgc70qFzdf+Qt5a3zAdCcM2xTbBwzlbobLr/I/rzRNZNT2fzOJGp6
Wtx/XFyd5bL+nEDDDEMLyGdii8jL3Ok1a1M+Qy7jmBSZHtHwfJfL0CNpHE4sPHJSNS85yO88c8WV
Bobtpi/xuzmWl+AtkWIYHcpB58zhfeVtwPjkR5ty2O/F8RCnLtehR3JmfAqw8aDljsr0Ry70TwMe
eRNtqMSYe1IB1umrNLU+Vqn06wpYAtLPG1AaxsPWVE5PxUNZzkE+qknlnKQVpc8Yv0fx+5iy99j+
oAdlnb68qRz5CIFeSLiF0rVq/lTxHFAj2HRhG3HgXL4Xu1tgo6SsfkDc4YjHrk6PLrsTO2C7Erix
woNKqCX2HIrnpxJfekpMJnmtxAyknf0BTA7POT5mLe/+CC/MiMEhoqKZ18nrO/OSj8N4NuI9qIUG
UIWSSs1zcKHkBWoMGyfEJBHkwBCBx+u0Sjefcs34U/44mR1YySFSvu6xlUjhjBICZPaUMHZmCoXT
JKH+nO+FEsPtLW45gHIPTpF3vcdy0TCVORAabPBcyyupLODqKkafHSiZXPZ1p4SY1XFGck5lKJ8j
tFlU/xCD54q5ArkGhef0Puu2fIrDFV96RJrJLT5g6vMIz1AoOEjxbzB/5FgaGK5sjc6g3GSBi9mt
zORc5H0P5HCO2OR1BoLo0N4koDgdeeLOA9TtJBb+9kpSxeKmV8dVfNlWvTsnLLe2jQwaROF4ObFb
cOc3J7vupKFh/AZkcagsDm6xfAYreUW6jsf48fcvI9F+W1Sukg9gF1r1LH63EoOPhPg0kj3qi+LR
oJ3IJcnn2L+fI7dCzlHJnOS0lPPrTOQG4bXEKXFQGbJlj01S/fe4waWOJpfzlMZGUSCDER+7dGw7
cBMnOa/kuQPvT7tyXXwO1yL3kP5Iz6QjIFTFG7CHRCurIdtbh0LFo3m7r1SZF0ERKJAfk4I0tCpf
Uys4l2hhQxaOIRAhmDDJI/uL7W/soN8EUNis95GemL6ykJ9XHla/WHYjdSr6ahaiPEhbJMbXIbK+
SGeRaeH+So+TrnFHPQZicMUlv9dyxXJhOkPImLn8JqdvIxf/27/duFhJZ27o3tJb90t05PlbjQ6Z
dE8ZN9LdpYPIMJfvMlNQ9sz0l2iQbk6D/UR+e2RFIg7PRujwX4fPYaG5bPigf5lokzXzc/gra/Ar
crBJyHeioRbz4xI5E8TVehf8qAlEUiGvS7lDdI9u0S9xHqRY2s9FhK6ToM8XdyDKwreSzHsBRCmr
6VlEG/poddEpGxQJREWKik//PQcDDSskQF5pjQAIm7xwE6OPR5E3jcvuEjG7Zm0FNeJ1+2QTSnPz
vi82k6AOTiA34RHDfM+hYcKQRNIB3kAsN8sJ9pGZ2LMyNuXRHqcJC6CMrQBeM/dpHxWxNRDarxWU
GBtbATzZwKb6fx+VSAqQn0KiAvv6Rw+Jkd+vPDIuXRcG5vMXHucpfsp3cyQO99DMRO4vFoFNLOv4
JPjjIY/BKIaEBslNzgpZCc5OPv9NrS8f8FXw6agAHiUnXPSsAB0nQePlIlQO3kfX+LhEriy7xlVo
+m+R+/ulhspbwV1mv4e0IASdwA3kVE+RBZJNpT2bBO4TCgSxiaREPhBJ2CaVWUCGbr6U6UR6FB6V
QZ0aDF8G8Uz6nOgcycRHqTiLyoHYQXrcI5RVkKVRlitZqOQNOWD83NERmciYsuS1MgbdWO/nS5m6
b7F81zGj/jPbiKgFOFbJ2iAHy3pxZ8gyxfB5jOY/MxLzBE+1UWeu87msjh8S9kgYxII1l5eZH0z8
v+eqD9x4v2SksBqeV3J9vysT46Jk6RETXLm+R/jcHZLbz5/VW67N5QtOEd6QZUjRjVwLqNNZ1nxC
gZIaOIfBckFH/OqbARW/4SvDvDDt0Emg4dL20Fl+O1Ik80GekERH0ara1fRiqLnBgdv2O0Nwo96T
c08b/IqKyLxBjyAXw1279pgPON7077s985PBm0KaYa56pSc4Hb/zFbmXZ6ohTCLT1H3nEuXDVFQT
6f8lA6aMD0u23vEDxRIIL9GDDiydXvqQdAwZR/K8DAHp5tJBQe14bR79OU56uLwTsx0FiS2R4d7x
ucfQsbnn7MIII9r0xY1Woyf9QHqFtCTugjFLOSs7N13+l8xg0vDSfVTmFqiSlLts+HiZHuRjngwq
MlGJOXPmMi5kpMpIKRjm76gOcwG+6OAi0i1fbl/apQ4vSFeesldqRM5YlMOkPeRxayyTQ8E70OqM
BPkiL8gNkkaCiQ2xOoWxwttayFbK0zVTDW+A7PI7RfVyaETFjzSuLBA11gDV2gnkFKid56SZEvqP
7ZN5YJM8K8CNdyyzJQ/0GLLMeKTuuALEH7ZkkAKNGYJkGo37oPkfXC0yMvxVbm15O+YKeZ7nBjat
wixFP3DEQbyH3scNKkKgfcgVcRqrJ/Oi2ydTEN2yNlT6Btd9SURlXEtLYA/+0FJ4LkCOOQoiWnRZ
SYNee5zKF11rto+kI5r+JjaQWHM4HpUlWuPGJjty+wIzkpMciv60vBVyFeQi2TS900tmRXly4gto
Cap7xifz/1c2/fc3i1lb3oNtqHRblA75M0/cD7kte/4qaMNnymXQ/s8U+g436y3dO5OLO/7IUXLj
5KbLuZMOMeBkyT2WB+TpIpDN+J/WkAupwj3VUfLWcrMMXsgtRO8lzROEFSIjVXfIaXPnSIFyWB1C
gMtMLo9KmhT17uEzhVqQnTLu9M6kclMbH1AV5/RfqTWWxjklz5J0nBzfQZDhkrU7Oh7CpvuZaA3h
wkOvgWEmTQM3bcf47J4yqUl88QF5IuUB1CdG2DRw12TUyh2UM5X+e+GDSV+GcjJGRAJXzkk+VOkr
/TcPiRIrbUUbcl7SKLJa1b93nuvlNO5yMtwHmWmgRWXSN+SF94y8oQGMAwvsnriYCcjNviH62SG3
eEocKE+nrMHMglvErchp+gPnSskCfUmGwgmpcrnp0qnuGWWqvLsx/nOLmOwIjmTOkshIeruMLevj
zTnkWbXa0Oh/bvmfc0a6HU/Iv3+Q3B1nbA9fpA1/ZzjaBciMk2q4fQ4/5cL+nISEaaIGdoIoCC3w
z8jmysc5B785z+tChqp0NBmsHMgcSXUUN5sPoW5Cn6p0PQkZ5Mx0ArqCiVI6xe+ICiXEa4emb/Sb
tcwSf9Z80eG5oot+ZU2zIwQ82H79fqkBlbxjUYAqZWkmvGOC9xkNWiotpfTlexseB0i4/vwZnXJu
clhD/5WzkHapQ+ejCi/Ja3Em40g8lF4/Dikl9ATWBM/EwQMK0vlZsbIdWCsP/Q6rs2whZN3UWJsl
crYDkWQIJOYm8oefn0hQJdsAxL9iYuJRxStqQncJx+V1FD7Em89/D0xY6n+AJdx/hCW0+tnutbv1
mlmhVJ1XEf6gBEUmCWOJnuLrVuKhR4yshawv1C7iBfpN8iLUiAWv7F/IwrGbgEIi6wSLsOwk/uzY
uNzfKLHhCkW9yv5PyJUAU/8EXHU6dscwLE13HKsjwNb/AK7uHLw5FAo+xSQEDpu+SXHCPnyWweZA
hWBSwo68LfWcsssPl2qyR3I0eoey9f99G2r/qg07jqWrDoXtJmfzj6dRNu+HeXkb7aw6wH49QLFQ
CP+vTc+2SCjp5L6UTd/If5RmH/2Hj/5XqNL//Oh/gu50tdaNi2W3M/MyUvSf/LRsJLOqRW2bKiSY
OjUp+3wOmglr1OzAwZwfr/+hD2n6v7gNrmHYWsc2VNvqaP94/Y11cs563bSzvUNmhFIWBVK8bYyv
5jVUqlN6vXUCq9pu9M24Y362VvofGsH8FyfgqqaqGUZHoDXX+McTeKqNdS4f9WtGDU4kKR4syMmH
mKmdkqlyVjmwlwkcZaZ6ivmciQiCYF8CK10JESX6LTKcf3UiRdlsIZP++12eltddEwHO5O0gtiMW
TYkwSz1xCFPOJiFfhwuJwepcMJVKsEBSr4hvzOZEOcwbDou1G4lc4jloiKwE5pICt98touzxW+R7
GUwcAGORWtEI9rKRvn60FLqRBDfqDn1oVh2Dj5UVomDBlXX16TE1XXiK76yaWqqH1Ar8t+Rvev1u
YtmmyYzCnjv89+2u/6vJ4x/a/Z/Gn3k5vV57jXY/AqX1yfvSUqdBAWZHW0WIz0j4jUbIL0Io6JUA
Yy3op2wPZK4Q+ElCdkG6/mx5uQ+/cCYgpGCa8lJB0vTUfseXu1dkNuoZhPRsjd2hDWK5HwhuKZib
4KK/cN+TTcaVXY3gp3Jv5e4K6kllC/bysuPLWcOZ/FmaSAnIBC8LkEz5FvEGgs3Yd9hDBJhpatGy
fBFZElRwM2WJ+H+Enedy29jWbZ8IVcjhLxGYSUkUJVF/UIogEpHj039jq2/Vdfu43Oe4225LIkFg
h7XXmmtMaymCLBFHiNBNxnkGV5CPgcI4uy07r0A+p4Q2JCSeOM4RLIsFNIdoPq7EaZsaL+vsjdVW
rLiwUTiPiL1J9muGrvinXFMcW+VQDGlnF5Eqv4uzq3ildGl/yqQiViImEY9d4SJj4kjfZJuXGGhI
zj01KB4d/ktloUYZ/Sl+F3/SvtWggkrmLEO+WzjmqJBGgYmS6uDr9MmgeWQs5kCjBVVXBkzLCNrS
XSORjsqW7FQiaSVSMeIsKBKEfx9V+h+WNEc2ZUt3TFM1Ve23Je2q3/peryuRKP8nTws2kGHzTzJT
bC3i/9VqYmCZm5Q7WXFn4ZwdsvfoJ8Qq8XsdAue+2YnPz2QKih0RtwqsPnGf/n61htgff9uC/nW1
1r+XHmN2IlbEGhgci0q4lF6qh2hl0FUDbe8g0yvXvNW0ewpbnhsGLiJ/z/IDVpSlZOSIJp3FsBOR
lsg6iRgDyfwGud0BDbqXB3SeHmjCXI5PQDfo9hbGRjR+BRLhQrP6+4dR5D/sZP/6NL8VKVo17229
bnGo/8lKiXSlTJ4cCcdPnls8B5HuF2l1kT83PnTSUyIhFS5lX8M3C7IP8iPaDBnXMv9YgfL/xrjK
aOf0TZQhRn5B2NnBvmVZfBKhhKDIzr4YvcX69qYx/5RNiyqq/04fc7jrrS/WN4MwVqxyYsUTt8x5
JfxkIWBtRaO/hPYCLkgMTXFibVhe/35/VPVPlbJfx+bv0VKTlk5jNGJskq0nnwG96ucxiuMwvdgc
kOON4OnbG7EJhT8bzT9LoLhj3DlxCFeX1lEUG7SfnLBICYr0nzh3ZyBNGRWsUri1kJSbV8o7wxtQ
aVfQ+ncL2iNtUZzuRWrLfBTH74LVhMwQVhxi37qR+BDvJNI6/7B+6NbEck2YCdU8J/lJXJVYn+GT
YNVGxk0cd3kWYv3DwYHBKE7SYkeZf8LinyMEGq2f5ZEzGkdT8SBY7so3wSQu1uGHGJ4SD0HFeUsM
1uhTGB9Vawujo4KlafwWxgbVevQtVprsIA5n/2yO4vceHXKz44iynjwKibyKeB3alFejL35GrEmK
j3SOVSkB6igS1CILRL5nKVI9eFySWb2utdOwMX9qKSKzIb6CdmW+iHSttCOE/mxW1Va76AeRmPqv
saH/z9SxLEs1ZYcwkFDIMX4Lgsp4LGvlqnSP8qtz3HYQNYbvK3q2df1YN14Kv09Hx7ER+iwsB0Sj
aba9HvACOxSf8xNtCfPb7L9R9XbzR0TnJK8ICsL3G/0qd38fxpqYxf9as34uVddsWyZgJWT795oV
S1k/ssh2j9v0ydyrE6qR6lVQ98HT0XHslgr4E1IfOx3464uGlrVYnFmQngrvewAsBgjxhTZnHExR
BlCseZ62zg5Jw98vU1FUEbf960Idy7B00zZU09QVxRT3/Jf4XkoTO9SHcaK7yJPs92S8Bjf1TprR
QdJT6oALtLNFobzmdNfFzadicFpu7itk6jb9kZyg9fwWDA4N3zrdPjrl7AixS3oZoyet0BdHw642
Nb21DQbfgC6U5GKliNFm+o02ZvytcWsMC718BqrPAGc9h4uJjoIZjPKxGi4VstzbQKw3hUhWcF+o
0qVq4k46XReDhTrQtqjtO1hO0Fremv5YmpsyvNeAycqRpix6qV7KmuM3SAccRKVmFovkpFEtBxCZ
o/IR0nRGuVodVyYKB7k45W3rJWgN+4ZGB3hq1udsfefp19RAXrWaVTr6Orp5G11G61xdXeEojIjS
6WmVrL+zHIYGa5IKDQGtNd1KSeyFqGSuIf2D6GtG0l8dEpCwppvkrdHvUeRE0EFboJaWvNOrbxn5
dwf6owTNtaIfvqbzWhr3CT3kYYPQb8kDuYavc/g+9QBLETQACEiaR1W/b2Xw8e2HipMQTZtIlLTm
PpzOmBGgru2cOsjqi16c0nwjNfsOHUy2u1lQMubThODYofktMZ/iETMUNcFA6U5C1VSzo9LgD6cL
NAmd/yp2DvJpnLe0i4Sjl8Hbq7aGoEeikiXcuz0rEgTx+MWwV0O1tW++DjehvnesBzU/2ah/ZIQn
tfUQI2lsHxNEv2WMfqoNnOlUM6A0MvFXMj8VGu3hPUkfqvj+hjfbdesA06GP9nqp4r1mfrflceS6
1HKrQT+wHiYOAorphSOimPRBqvcDL9FZyOeH5ZU0YnFKInsZV1s5P6hoRnSaz3PaIA3jS645DUyo
P/qHBsVuGu9z6kGwDRQAYfQadMScxaul3Onq/sZJPTsnl9GgCbBFRwLLpbZVqL9uD9+y7/Arynb5
dFahmes1TxJMQAk7zBA/gODa3qbY2rI9GMGgrEvju7h5ySW2veHmmfKrFR1iajRJvJy0S67uB/lo
AY6x+cgPSbiWxzdZWc86GujYFyiDJpDru/FKU1KM5MazUOf21aXJ1UXhvNjW1h7hrvsaTvLj+cq9
zcE/PDKB5+zcWGHgzEGp3PFvU4MR9+mUlwy5XJM9M0VTTCrodCbtKW3r5iijN6a7EmRw5XaY09FB
DbkPoMxDROvQmgaT4suOQesBhoOIoHd4tmK0hIS5X9qo2p3TpEKy8UZkxCb1rMblCdj0EXKK+aR3
KQTPd32pnfdGWSXVUYWCY5yccZfrzk+3zVv9xcxhWs3HdvJV5Tmj89q4eUO7hBdSgJT0onFvgkg9
3Xj5A3gOWgrtCPws82RjwQNa1hcJHSWOSpBMsTmm6+A16+6qbjXqR649R5hxN5IRTzzEfQYZ0dWN
gnHrO9HDrLsD4PPhUVUWBpgykuLA2R+66dkGGjlznErKu7AxFgova3DPr/rkXQWYToI0aSC66HUv
r19uZG77ZDPoDgrhtuB2SsaqHt+V/LNVk91syUFX3kslsFZjWwHMrLwxfs5gxB3S00jAjX0UggMF
vIed01UZwHhSzLseCgruEMOqh/pe7rrCy6WdFK5v0yGR9jmICVhBk4tovbUxxo55pCCyIFWhXqaT
shdterLijoZ3g1l1Z1hLTfFS1H3aCfgmEMueHVXeKZzOgwxCdLWkXhzb7tz4zXzMQ7833SpfNLab
6Ii5gnIKwHqqcAP98Vu11jJU1u1MppZWIu9GjI7q63puQqTsoJWlGR2cK+lbM0K+GT3YjPR4N1j0
kwM6IqazBvofaHdBStFWXqteUhpHusqmISgwo3N3fdDK2DPjc1E/znT5OAyq9k2qRefmzjG2qrNv
zW2juQXkS+BTFZpFG6sGMjckzppdrz1aV5fSUax+j+VB1qBRbW5IfzvRm9bRFd/ejhm2yWA4v9uX
kB7xVijjz1FLB2v52DQPbXXPBjiky9ul3tFACCMOTimQFInz3ItxO3K35coNJ7d65q2HZ+TDNDSq
ljsxfEGq4apRBskUxDD5ag/SCnMNMIqReONRwZEJdBv1GWikz0nvKkcOijqa8T2tm3nrIsSlQTLq
6NVDmIojeFMw1wV0HRBx09BBAAXHN/HOOPIqNQr2L1RZdeQ7hp/spE8QKmCXYzpqQ6/MAw3fovKp
3gnsxPWLSdRBZp3WTfKqtG82SvssGOjPSI2nsN1MYDwp2MyMjZg+XWljtbT5fffmRhId0e8NdOeQ
poZK2tfkYcpD2ex0XHgaH2ijoj4izb0oO/VbLT/NhKV0GNFRn80RGM1wLigXaN/XnsaObhMDr46L
77pi4UVVWZQMjmNS3Yd0FNXOEdqA0y4ZT+XtaLbnWRTnK3lrOHfXeltRKW9tuu30OagyYz10cBZg
sE4VXeM13SL0BMU0zoYJrQDdg4P3F9SspFLoGpbpQr1Tp8NMoMYg0a9nTcUdRPGcmtZMStBpDB2n
wONsfDbmleEc1JKHoF0c9VEmEdXREECVcNySKpQmitAlOf3wTutiv5E2RXXpFGbXx0AfaXtFsG7D
8WhfO+OtS5XdFUEgguu8A16hvpQW3KONAl23Qgj0lgGluUmIiVApX+lT6qe9WW2u2XLAYoVG9AI8
FY2DBWyf+L2ABd7iqmlGbpQGcX0cKgWwIz3rCpQBxPmV+aQSt5k0JQ/RU2F9pephYDi1oJtQwRbT
tsjPMfo9g75y5TjMz3U7LSK6v0NigIHftfy5MQA2NjjgsSv1dhjY8ZvJ5LLQIlrAuM0VnYZKtetZ
gVMwChOdE+bzgMrf2Y2YK49fuYXVKGGhOX3NYAsLtKDZk9ltu+7QHJF9xh8JNAGHznDLppV122cf
dfdq5/cDDIB4NWCmOV666NVMLgmZLXpJRzT26uSP5qEcCUE/NYmGFhNZgbbN4bVSxmtE+88tGG+n
UEdSNmKs0BB4rDJlNRm0huanKrqboxJF5EKfcYzuEbZQIwLbk600dDAzU6YkjuokWAUxTRjnieyZ
6UmYwQz7ItpJyouGuHsyMxfWPNDXjz4GIZKk93N2sCU0m4W0lLPHMJG8KPKuKSF3tUpon6lfDetZ
PLQ5PhVM1CSia2SiIfJgUHMuQd0pMX1dEYRzZMI2DT/SrcBQhiUhMz39OYzJnVgiyqI3zZj9NrXv
6vEiWTRX461rkjikL6+FbFoPftsBOR3pd+RaUZSPX0Z1tnQrqMu35AbQM3bl/D4DA5+ztkSV4lVq
yjRIgcODkhjXSvtqE5JbXIlWvBe3/VWjyYmeTbZhHmhh080U3uuihdPY1cC3oucZgb61tRAXIa8E
7SOgxccRm970o6UdFSorrYY9/U3QBjX0eqtm1x2bJJDfb7bfjKzNCOOH/QA8QDUKwKps08R2Xn7b
p9Umz/cZO1PPP+1I/xFtkbeXJqQf//Zex6uk/upBpRfrvHruh7VygxGYbk3JVQH3jm6Y3Wcg2w2l
8zSQS8W8s8pdaBPCgwPA4UdIlGjANdvnLr3gemCSjpxyTwl3RXcqpZs3QhuO7llTxtQzFX8kw1I/
F2vVooxzo3/hSIf6NTsBVADZcaPJukZlD4VOlfZVuLyOe+t2MmE93dG1mDRfvAViJ8fP0JVF7pjd
KelB1YUEfULLfbtuZv15plNjPhGDmfp+Jj1BLIgDwPyAMtmNTAoV4LkXoHDIffeHVj/IrP34tMBd
Xc/kTJ8cOg3GC80Efz9vWv9TRXAcKhiKYTqOYVsUE/592pyza5jGjj6djKP9lqbbuApoOIDD2K9R
JKGUJyUBCXaf7+nmyJkiZ4XW4Kfk5tcYN50GYGt+euYYVWRkcxVoJihTqYu5kEToizmY8AoY/PPo
NaIkhKXgJjmrz460SFs3QiwASx9Q4oPJ5nYyaQVna60xq6b7iCh+OA7v6TvayluN5/wypjwMEx7d
qbSCitk969rx7/fjp2ry79O3o6uowalpyY7MQfTf96OQ47HKHHU8DXAZOZukUMDWFmhZDnrRFr+Y
2x29vkAg+100rTOk+ybgONoDkcr5WKgMsp/A404CJ4ResbjZiyL129m7xgGMjTyBV+FV1drAxBqT
rwRTdS+jcQujj3IR7fTWZdWIEb0wNmtXr8lIZKSBSAEQaNG/RtfCZ0PPtboCgXwlt3IyAXvgq1j5
UblJvjjokZfA+YsUx7sOMEx1NRLxo+tEayk9zPwqd0yseVqa+noeVswh0cZ0tmMsQjYdPK1oNxoH
Z+QjrcPmv9Ib/1u1chxdkxX+p9mqrRm/pY7JzljSpIzjCZRAly9L2gCu5IESHebSs1Hf699l/ZhD
U5ml/RS9tPpTRg1Pu79yDmUFjK/3KTpfrAooECDDiTdpfjBYyJ17CZ37KtPP+eDn1ESAvZIPCB9N
clLzRmbOdlt+Qo43FtT3eMOPylAsMX7ptlTsqo1F53d2uF132XDA+MceHy3nYtJSXz/bNIeukziY
FVpIjkq6j+KdHSFcXdfSHc36vXrf2u4oPZOX1co7W4LqiWnGS/92re4i+VDgIVB8z9rjAS5ohQpE
f9K+O/mQzidCFrYsvrccz4Z8tNNzFZ75e1l/anQi9UOB9Aj4gpw8DOHRxEjNXKv2ppJ3crdtEAwM
FyV7twZ3MPbX5KNLHk19qTA3+i/TfuytncqQiS4pGeRoozfYBfiysbfxyyEdd63ODJikeIiAZqSP
MrT36lyarqWdGFtyc/j75FJs+X8qBywzKtl2S7F1y9Z/6iC/JLf6KM2GeUj7U9ieJ3Vt5qs0Xl/t
N6Nd3kCs3dBb0b9ezmiYmwelvL/q8HAhbl5u7Lz1u1UJysiUf4YzPXi38yBvAKY75noq6YT1bHkT
K5vO2IbyfRTtWTQGE5LdUYMGcd2Tv5kTGv4eQv0ykF5gClt5oJff6psJDwCnV+zYpuLuhv9O+xCW
T3a6adCIqbvy+lAzHLtdqC7JdNgo/0yfYNImZW0d8/K9yp8miygTdIr6UDbLonrQiPi6k+bcFyTF
uuxQJ0Ezbwriq2xJS/QVwED1qmFaAqxzC3H//nakDw9LS1Cqqa+sJAwacrDSbKCJse6WxnsiexE9
Q+ldOl5avjpPnyNd3vPOnpbN4FvTrtZXt/6QhI9NdDJCb5Jf8FyDpNelT9Gwz6xXOf5Mmud2/ihI
DUY7WJhy8TCHl1Z+MLTzHD6G5t1MbwbbafjUjffy9auVP9Rh3/cHZXzqm9MtexzT44xV2XifUoy6
bspoV6OI0rYdnc/WRle3w7CfVX+2Nvwa2enDx8RczjqeF0cpu7eLB9M40L1GbJNJnpHvjXZrYczc
1As1Wtc4p6bHKNsOI6BlTIiWvJZ+XVXTo0OZJLkAZ02n++ttr8zMm9fwuuGWGMU6yp64FIGCV15K
KtHZQS536byhVc7QV/G4UlLOZ+tsuIuyQxit+VKYbucaP/h5Fh9kNNYWu9OABdPKmHcGkVluHjpn
BwSSVbIMuJZR9W9DUPPwUm0bct/J6zs7Xseql8RccudN8AQKJCO7lMC2hMLI0W8VYhLbbWviEPo6
CL9u+9ZY51RNrhuupJs3VrQrjxWt/tJjfCXsCXjJ6LquzENUPfA+8ci3k+nkY91NUGv0VUVYToya
3SXd1u6PmXW8YclgHgdtW9LxyPlBeA165J5gPUEv5S8tlLsgg3CchpkA+H7wyc7fqH8OfjGu+B6D
WCn1IF5qPD5zWZIJB0CYehb6cchJmm/jjYG5MsQwJEDoFXEoYqerl/wgrJxW8mj9nOlCpm2NnlWg
GT0Q6YD3uiKwggDg0F3u0ZBJAD2QU+V9HZ934S1ydEWjyxCPHd+gRx1jVmgkP2/Bf4Y28gN+gm/h
68yaGe6G5MY0k+ESrq+4WLsMxEkZK1f6CpOgLOHIuWs+Yz6u1MGv5k3EDQSDMQRFvOFiSILC+Zw4
nuFEzvuiRVBdfuncFiCIVFHgZNb+NC40iLyc9WACcpbhezrOfHhoAd/wbi2QjgWdgbXs4UXId4KW
pCN68Bt0tiKL/fN6dOFLRJov4m/gltECQFoSsvKrCu0RG5UFr6wSU48s4x5PjbdTCZollzupDHdx
tpzOHLNNGJ30f+MdbblcfkJobpBVF09yIvAkoGR8s4T0Hn2fWFRoJpkugCAuSYwRNCUMUWUh8wRI
f/5cOKPDuNE/tuDu8bImhH+2GuhRRNeSy+Xwb76Er2QORWT0W45PgHdB0oDJGHz1y4TLIAoTPuOA
CPBaibZmLpNHziLH3QEzwCDA6oo/24YnxiXvxjdg6sIHggAKbRRE0YLbmHywI/PRueartWSkgGBi
RPBJGbxG6vK52p+v6l8twSOOgr34KLwdA0HktBPCpBUX8/NrOdGSetN8HVpNNS+l0iN/x4dk7GW1
z/hkgnBrNIlRBZLWlRhv1Ny4HbyxSvrBpw83NcgP7Ri33FBzdKdsWSukeNx3Uq2z6gYOLpcQ6aez
/fVOMzXHLTBOVD34IJZNc7MvUYzAlQZTGppjGTiXHJ04HSovACjpRr6RM/bibQGujgyQtcQOK8bW
izoBKK+GHmyQdK7SLPnGjhni+BPJVWoXAz3NYq7yqamncBv5DDi7wErlzpBf5kEUWGSObuf4VFJ4
2iyMyYdKYwLdlzxdoAjyz25E3xLd5CT6iFShvOEvwBjJKaeM4pfVuyjLOM7xCRhZ9aWu8acBA+Jx
J7k/HaSK2OXGVpgXf5YX3oCf4pxJcznZWVi9VRu0nzbcMJ9EL5ZUsVeTsVbWMSUScG2z6KJNNPH9
VRRQduBHftI0C9UkFeiOOkafLqk2i9wO30wPMbeIn4VwDe2qJ2Xg6zhxES8TF5Pwb9d6uS1Nfx90
b3PuTqLNvWu4nxT8tABUHGTbtl3zt1dtYb6RhrNyl1/tZ/jkQHD6Np9Gii+czfz2rnkA/omXVnJp
P+F5B5C5OigjJ66QKonzAVoL14o83vOgmCYsjSSKuMeTq5+pDkn8bXOfYHxwu3C/WPh08o3XF+6D
zsxDfskeWa5nMKStCASYCwp7/fWkYQ440CayqNB8s0k7i/qQK9BM3RKbIKwyV0KvgmSTBEJQHjCP
vi2kb1JN5rHdFjuVA9dTpCy6R/TQ/aE/Jy5zdwU9cUOW8Ub7wbSa94iuWKGfk739nJ0LDtr4Kgqz
leITHBORN6hemNKX6ELi1ngjirHf5y+TioMaNKWAbeKnSNFPxcfSa003RAK4dZ7yS4Vz9TaMF8pb
/BK9UEUbHsN35YvvrgBa2JwFFyNVCntDihQnQli+vMot8yQy37Fr52RAAxOfnptvqqwTXpdTEvET
hQM1CbFFjzlAdUxql3CBSh1n0BwXHDr+vbzx1FzkGUjlwnW61S5JQtBbmrIO+yWIxfyue6w+Y5CN
nDwpngHF44Df0jF9j9NnvKnCYNB8SVlK87Gc/W6ng9NWN/wdZ3653Nz2HcwiOHEABFXPMoIS0YFn
jR4n3HHyQw1DwyUPC54RLypjRMy1ghLHaIqzcbpS+2VMywsR37CQHscjBLWkF+hvUACAGcYP69GB
ySLoWQgaAUfcjwL+ShJX1lct4poZL8kll2uRwsKH757cTnUxQPBErlvZC9IWHQ7rnVddabioHlIU
yLcq6OEH1MVSR7IPhjZ60O6pu9bU5oBDwjou8dDxKxTyd+2DDDaDlV5/byg5kQOyk8D6jviDq+kL
kjh8kXNHmAdVR7Ys4ClILOGmF33iN2HbC4y2lKDLt5xGCnsxvZ8kDvrsmiQ23sd9kR7HdmeSzUAC
NgW59iQJTORE283k6zU2pGscULFX1KeAxA6pS3KCYyUe6ayxZ295YLW8ud44qLpkAaV5jdQfFbr4
94fxPekfRbUWkTUS1MkFfpUzc/RAyZcprLGc0b0JJ3BmywHupLrgmstiOwnjmIc5W1nFEsdnh1NA
07xUFogGjfRja47rwkT71lbf2UiGu88hbsTJIxnKwQ5PtxueuMYIq8jl8i4VFhVfpJZ0AfFDGOqq
PZsYPfq+YW616m6QT+0AA2zbt4FiYq4sAAZ08Hf0AUbBhDNERFaLkeMW5aoBfcjTdIIey74ZUwZ3
gh+EnHJaKtOyJKpMt1JPwmBjJBws2e1x/4AjuocNl9LihlOdtmqKlV5uRNaveii1bXs9Ue9PlJI1
150qkt24P3tgtGY2dElMakesvH7HNeUgLWmHJxFBAsRniFsl5aiFjxJeN/BEWVhf4JhX+VN/gZtK
zg0eSuzNdE+KHOGCWeaqILmtgFY4tjIIDHfz7W3AHVhxU0WUsGKZCsoplR/zaVWQ6RjwzPT50q08
X1XmF0GdWFx0JwA+1LG3ASgigGUu90QALum+At2YFUQVhtduR89j/6QaJkvApoMvPJ1LtKFUv1jJ
hkUbE9G5KQhVeWdgOpK7wlGWgB3rnMmTG48l6zGxyWuuhvhhpihyxeRkWVsv482f7BV1eJ1hSUse
/AKwwpV9ljK4Ye3GDibqP7RcOPdYoBRhcMUUjN0a0iPHGDh6OCarq7zdy/AUdendgMjCApM8OJO1
yJqnHCO5ys9sAQ8cnPdav6TOOnsY2hUJxylcZHjJxB7LI5X6BP4atDiiFBbd5DiUXl00/gB8Wz/Q
udnvZ/Ou5cjGCUK6aOnTbVhNmAolfkVCpNtn/X1Xb9V8jZOtXWzkcOsQgCAh7tfZuNRRczZblV0u
bTLG/oG0XcUpVQ0gdUIkVzHGTLbkD0pK9bJOJIDnkrTtOWCMpLpYu92JVN5HdSFR60TPlMNkJhqt
wzBKjAW1DXy6piSoCOTOYNusJ6CN/CTxdetOGFwiyCD6bl3eS+wS3cKCi2FTxEQNcVLeeBnryyZ6
AW77Ul2sN6daGBG2sguqkZnjQyfjhSQC/iOvg9SAb2QnJNnYE5CjI2uPifRlfdUj7A6IJdw7+NZE
OJ+Z3WEwrdBWl/hOcoAsjEWOhBkP1uu4hg8uWgdmX3ea91BOQg7MSEbcgloTxUDS+gNeCZ5tUHmD
wByoiMlCwWUsP+Y70DADbQxwYWwq18I1EAyJmgj7W9NaOK0gyMLGxMywwNvQhtdKaRjn2wVcVBUi
EiewtXEhG0ciKMODhySf4l6ZqLznADtGeE9eOYZAlCPbg3YHcB3gPoXCJgKstd4dsEWzmXWSazK1
iJRx9JyWow7/HYuRgIHUkrXngMYKjokpnwYaEMWXFI62J7cHh240LPxofxrAh3sDG1bAPO3MjQEV
oL/XupVRE8TAm/bjgnPkAoCrhOdtQKJbwbGABnkNc9n1zQqG7Ahikg1KLZElPEIc4xEm+YfZnsTy
w1kYQvZ1U9fnAizdl7mFHjmVYnYn1RT0nOC+jS/iBmoBkRMYlBBoXDyWB3tl18uJJYb1sHnOjWUk
eyyeOoBsTl1x0LTbEW/0MmAJkVBlx4EpFkZED5RMfFzzetrYUBoN/jVaYb7EFbLYU8ZIFb8ja0YV
tfQbMHCdxw7bg7bBIoEaE4ZpGL1SB3RENGMY3vROprXRV/rz9M4sTa4bgz/2ATf0hvabURkzj0J3
KoTDko758LjM8F7myBgkHUe3PeqlAbHAMzDjytx8ShwgGjezffZWnY4yjsIQzKCHlfvs3K1E2ysQ
BVte2tg+Qrj6Nk94Gdtsi/2Cqix0+kkEGZCTKKVyKRxx8j2rKPAc1pIB5Bw5fHaadFuQLtpTLiHi
oHKhnLmjybwkssNXQBt8prU4CeBEsWmpKpH9mt8oOZZULgCnUacaCW7uC+Wj3FAqKrzbuLpmmPW5
1Jv61C+SQON+jGuQQQqgfKCkBAvdXY6HZko+4r2el2NHTX5JmVkaoSOt0247S0/zddUQ2eJKUe7a
ctfk+2basXaN9lNr7nL5bGrLafSz/JJoB/XBkLdV6ZoPf89eaiI1/VtpwDBs1VIdBNqO+XvqWhlS
KbpOfXe6Iu+l6cbynIi4ydPBEoJuZ9XjHM9qnriQsep8iSgFX3UQWTFMaDafDNAs3EQcq5D1TuLJ
QGzx1YfEJRxUKPwjCqAQh19D7DX/1a9j/I+Kl8yrQaXHNAzHsuUfle8vmVdZ7yNdM8vu1H+QaAX6
7FwF8qVxPOOUPkTbDlUr6zDjmMuGFwU1CnQ/brIY37B4GCSTXLP1msSrkB286l7/TVb8Dpku7XvN
OvqoAmmJF+5GeSOEYPMnJoW3zn7AkvPPSpqcHSxOlzx6Qwnixv3781GU/xHR8xFNhKi6oZumY2u/
qVE7VW10SQ/bE8nRliVGgHuqb0BM+CeVbDWwaWkBjgWHqZhdYFsI4nBJRrpTfvQfUEsAtEkvHOxI
CHMW4RDBmtpgssHK46WZyO6QSSK1gRDpSv8/Z+/SXzhYvNfL8NIDU2fylZuYxbX0CwiMYjEKumGV
0m8QUr1lF1jIYDHgqXLsABbY8eZeT4DbeC2dMLNwISCwqm1Pwd6w4QB31q/LiBMvFLfazT/wqLxu
aTRiQx0+ZxIB5JM/io5/ERh07I1YpKGex/WSnQN0PetfvqAEkLBFWgJwroMEnUBUoVwUO4U1LIp3
iMF9S/aEmi5x9mK4//uD+WkF+33imKqlORYVH1vXfuuYyXWzGeTaaqG6sBKhJS3ejGP8VFHyWSDW
5AQ9nnB/GdhWPmN4gOqj8UDqN+Y4+0nvLj4KsPH15/ZVHNmQ7JJCXjU3UUAFmd48//1qnT9URA3T
VBDhyqr4329C4UxLLHq4qvZUTQtUTulTjENEvtScBSbrve5POVq01az7NgmW0I84BU4B/5mpuD7R
/DNPgZxuDPiEKtbIWAa6M6j0wWvxwgW+paJA8tXBm/BjqIS/oIV5YRPwPaDVlZVNXWchnck980vG
AqgjW4uvicAXS69X8g20N6/Rr6CvS/A0IjYH8idiczBybkdR+qRDGcOrC78cj/MfCi1V8SB0Qesa
aAgRfF6vwR0KIic2wFfqBsRmCKJcelqpPnMaUmwRVyPNDYbt32+u+qf6z68397fynzn21qz3RXvK
Eyq4a2BbINkzNibGZIcXICo9NrLA3DkpviCL7NtWyHouVOFVto7u2idcbpU3A384ToKHbE/I9Pcr
/OMq/+sV/tYNomlhmkf4I5xmAG4ItFwFhhm2chMocrdvfFaL+JvdtNiEO4Xqw+LK/euYnYQBC4Rr
zGkOoLfvjGtEQwYTEjtmbj0yRrpBZyrqpCVCWPgcqv5jBVT/uAD+MnR/K17fxm5EScW1h6jkWNhY
J5CEn6SHCSMLDICrj+4ifdGVzwbwAqWNAMW6QBBtOFRKi/gZLN/f76b+p13nl7up/S5mz6XBmKxb
e7p27uyQN+cxuwXziKaPK5lMBOpCZGeg4iP3hr8cZvfw0NAe2I9oUtGYSM1CBhiITTUTAKAdiHkc
msALsYOylNsuMkwGrPaNCEgiUQUa8CwSYYgvEmG/9PcPpP15dTAUR4UeJxvybwPYvlVRdb3JrA7f
DbZa86P8ZTx3X9iyzIDYoKmC4R0WoCFeGbbF4/jWfQ4nE82NcH4AwklNCTMFWNTL/Ni+IoR4/PsF
mn++4///An8bvzoqryFKlfZUZB5tgzR4RrGLMQAyR9KhRu46tsi3iuykiMsWQcnp8pFpR72bhAaq
RAzyNB/lVMJZmnQ9Ap7Ptt51HyGjfFqgYg4dmOnkGzE4J0EjuO2sHkxIJDH8p/IG87u4VJf0ZThx
XOMARoyMhQVS1rISbizaFzsVBzqOF3LBofY/prDz50XGNlXbIQyw9d9W8GtxTfCfn9hvQPECKbU8
xDc97QqtfyNxYLsgZIkK6EYda6+MhBKaMUgMd/tE+3oj49FSAnIHhJk/KeY6FDz25JNsb4EQ+ydj
jAaOeylRWkETg4SJYxVkSdgc4wdcapJnbFx4vaADQzsYfchoCFjp0TmAjBf3g8SJYEZzH1ERsJwT
qhuYUsCop7H8CuAPOG9BBA8jFx0IZydyCBinctXfZYWYl6QgXQqcmxYcrArCkw9OtNzTbHSbyudW
x2BOOUz0gYTnjuLj9EocxqmSY1mIOaHxX2vPn6Jj01JlU0fgYak/vMVf4ks6xKrB1rjpUuVhOPdQ
H6GSdpwweeSvDTXYd+XdoW2EAyrKRESJ7HBv9UN/bl97bgr6MJtso6sRB7f/MSDM3yetJcuOguiA
zVw3zH86AH+5NhpF6tguo/wEvNMLQX5dH+G5mqwpT+zwxCQ81pFkUo7ITdTNau4jzGjO4pRUYMdy
/kFcdhnfazwPz86bsmTdR4r7huNE+cS+GbPYkl2vXfN9YFDLwpgtg5VaHa+v2RmA8/721X512L1c
d84q9OvzJJaE62t0tP6PsDNtTlbr1vUvogoQEb5KJ2rQGGM0XywTExpppAd//bmm2efUOmvv2m+t
rDwGYTL7OZp73OM/BDrRrn/pKc/WTma6RviQrGjP7//R2kie6k10b9K3CZx43crsVhowoe79Qe7G
2q1TD3fNI7JL9s3WE1Z/AnBIGYWRAZQ5Ob4gPFJIA2KjVHWzRXTemABUIP8mvQIIzccaBIFivj7q
t5sGymBF9s5uWMsF6Uu3NTBatHGyi5FLtyYlEWzGj2CiHyX1JK+JAI2xCCD+wF5ubqTHtpK3GfF7
0hKoxozwMWgoktUZogVzBRb/UWDGsFUoBVqw6YHUBDpJoTphUrzflppCMi+RoML8wYZjYGyBZf7A
iTFttqbwxMB25SkP/4ylCZIw7MrkeuS0Mfxcd4fBhmQWDVwl2TUERhMS0GGLR7Fm9P5DcK/y385l
MSKGrKnqFOVEIxCJEfvHiNSKnoZFmt3e4IV9zBZ3UGTJboi8W7WdyCRlsUGV41rCY9oGk28SubSp
P6n9CZq7YT/GVdr4YbY45yJFqfGDj5OdGtcX6dZ6cBLsbTjnj8PZjwkjAuZf2yHssBEpG3cJ7Eim
39T+IG3Kbqe265uCjf3F7LxNrNuJsRzA9vZ+NdREGr0MuPR0jZiaj27yWUTbc/MSNdtmtk++AFTD
HgdEtPxuiCxMMRfbiuwPnz1RhsRn49cBGz7bkNG+gwIrdiYcO2RwlmzMePfUieW1gY9cB2o1nwK4
Rm6yMtUatUUdrqc/dUVQ08FMfiChr0xijcg156sSuLk3zHcYCvFwKToQ7oWw2mDvxkbTO8CTVYa9
+5m8Q7pfAQXZNRxO5/+wuWmT/2FJGYrG8Kmoz+ZTaPzHAN4149xHrZm8kRNJedEMq+cQmYHrTfya
E0MlQysnKIlKSSP4IwV4zQtcFGS+IFLAgmG/GUkKTQQB2QGEBQBJHdB9vM324Smq5ufZEokF86D6
wcGIQ8X8iQCbv5r4aY3/MBlNoQT/Uxl7zsV/NOVf8kF2q8zsLoe3NxL9ZMrrWXlNx4Ds6TN1fTbf
ssemk7dp4wh28qAdyTcHMuF+pdXmZI2+HE/o5mBK+nVWJln38iPETzqasqViZWts9aqgBF07bGzS
KqnfNIJzCkIvvuT2FGt4wR2VgOnC1q5Q3iZfcIHhj4ZSQnLOcPid59k2eh06n/R9pDhUXHUrk19q
ioQN5MDvq73A7aov7WPFrMgqr34ThLprOXEVQojNJRTURGuQlkckCNppgB/UY/V4bR6vpfECXO6e
XKUeGGG37ZT/AKU1/i12PHt2aqrisMHSov/L/JBJMR177pK3KFn3xXZK0i/lkMCQk6akfcNn+o2l
SJ+6ObSa2H2aGTlMPrXbotDd8+jUikPq+hTZlpgXycmrhQpzmzAEAk1bsvYVHETrWfgOPLtZQ8OM
GaUmA4aBlWMZXXH7AzEpiZYPndmRJBZki5mppGNMf+PKBzpKJ8qqTdKIZqOSD/LnTFpVQuwwt+vu
A6awN8wNkLGTsr1Jl2fCpM0NqdpCXJfKq4rSWd3eGpiXjfd2uourV70CzLK43xbjDVx64ivMoOLn
Xh7ug337+t9lWuXfsbvPnsXuJvZOQST8L6FbKsIo15oieTMAZoSmZt/7yM5kILWPAfgRcSgmzkXj
vjGn8ExLqn/D/Ww+VFvX8l1yo5HJPd5E4OxAZv+Huun/497wj8r9a0ENQ51MtLxK3rCAd8q6lb2p
7JJ/SX346mhV3yg8IqoIXI2+kodr/PBJT0BiX9IyfseqPx08KOz7S1huI6Y/2IWcZF4CXYDvWd89
TE8GukhMaUduAYFPMvBZkKuhxm4iSMZJDEQ2WKxapB2Cqfd4e0W0J6MuYBsMVNjzyh3g8ggKpzIA
ZD0JXbyLpkZYiYfBXwdB41UmuITVjIDRxomVlxCP9xSvBAmL5lGHmOxlpoBfYOEEtTAQJ30GxYTZ
yutI8E0oKwqFbM+CDusGP5nTHnuyou5TxKkSc48dAYYN+n6PdIuxoSsPyLiFcAsCoPSwXRTGosHg
S+QDueEg1iZA6YSph2kO6r79JNYFa4BMwpzzJjzhOL0gmbGX4hdgRhPUMmB5J0c0sR6IwHdMCBal
VJ94OEgpg65FsKY6zu8Ti44+T934gvnlkaybFopM0pmZIKtacFWEZsVoCO1kbkrbWbNuwtdcffnf
p8v/fJL8Y7b8S0VXRlV/DJMyeUuvYFE6EuXuyMdn7kn4oP7qGaFXmJnoT+APc/BXYJgxBpoSiHIC
oZaAhMp3JOcMIyLS2S7GZU93xdc29JKv7H2yQy0mkVlOQNErkZmgK4756+T0vzdCEYDt/3aMIEZr
fAMFlKliVf7/RZqumEyGiWKkb0iVJAO/K9ClWwfSjaHhlkDnSRU9Q7l3mtCRYSZJ8GM6zQwxxG3z
QBqCRHMUlIC3LrTz75bwcY5HdnqW99mRZp40uI3msGg0zdXOzhlkn+EVtwWUV1jKJrhLPJX4Rlcm
MXlln2cAE/DGIsHbpFOP2YLYCCOnjy20NSBEBnl7H9DUe2nsqNky0YE4LMEM6QVeImfWedMOEBVC
jN3mpI4n8QCIIkenHGMlG7aE3RpWEjjWQ1fOiDqAX9svKQdeW5JbGYtZu8yJKGyXWu5w29A4M1De
hq3jMCar/MO9QXzB3GpAYi2qPUn9RFwwkxdxyPSSZkHoNsJb264fxqIY7AlpvI1FBPGL5PS50w42
S7PNHa6EIp+glxXe34Ot7gKO0mKrI7Jad2Nl0QrsGXzBuktjjQEh2ZqBx5Tt20zAvowf/iM+mgza
wG84NbBaPb9OZ15CAOAKpJf+Uy6HBsSjbZjr7O6B9pPui9Fc9+/Tr5K0A2RAkIGxWbMGeNx8RvLp
m53CF0f2uieAEqQhxvLzzQFYmUsCzghEcaYS/+RMQfPeXUWyeuRv7ALLanpBPeTw0qakBXaAE6oE
vPIcNYbIHmoC6F/wPU9tk5xUT6RjpLAdWGHpgtUEhgqqkwfBi3In6Ma/QsDEIQ2T8hTiGJPcTgJq
Cl4QlB8fAJbyYUgE6LF/EIGO+9UFRAjWr0g9XhsPjv4DTDApFwNYzGHem04Wv/WYoEn7LACEQObo
rsl0gZOgHBzCEPSfHlTs9+1u1SY+RDsvF7X1IJ0bsEWg2529jSHOCn90G9osnHHkeky75SYDUYLJ
XvenQB2BXg6+QW6LcgfAr55ZY0B5IrD44dUDXK4bMqQfTXYMiHdAAw8CsDjrg7x4AbBIVQtKN8SI
AriTgN72+KMEFDj55vuQTDbtmxovACZWJyMVkegTLJjHQXaNH8qHlECHY1d22mwxJTAem4Vsu7Xq
y9lCjxfGT4MOCSILjpKcdDbk6vPayQvx2HlEKvqP5gz/54tMkD1JYRBdSJkAA0jompCIEkAeBR3x
enAxFB74+awCqUS06Vw3ViNxi9wAxwARfIUn45jM3onxVunXhTrYZF5W0YQeq0m67m67TgnCmdt1
lpm+Z7CpKEELjUzr1CaAm7eweCNcvVPhzHBzOjxjPS6U7hijbBOdDU+C4hssPAgvlAWcB5K27kq0
o3VWrh4s3vplM+m8rlmMlwkpvWCwUXzg1SFIL3UgsqbEVK7332qhuD0pyaT0fQjJnXqbWnIE3Zz0
mUwGBDYC1EfmwH1RcrIa+IObiOT0pOdRqsOkfg21V6KHqPRAYPjPqKXYGRJMZ7aOO4jc8rtH/VpE
HWHR0RcJg/SQkFum4b0/Qq9AHePJq1kbfqYQfz9YFZjF7IOqedku04jJPtE2FhnR2vcUf8QwR9tD
806TC+I76NCoeq3UHLihYpVkfYoHgJz4rcjC2BKpuTK1NVBbsshkKTK1e34AnVqX0puh7YfawzvW
zBZTOWhpGhDm6UoHJLaJzj5SSjr9OXdfYCHNeHcuvI4kmxXOh73KVAo74GuP0EHZnbqzZmnqvzqh
H6EEGGlcgd9Nr+ff8QKJALE+mN3oC5mcOKcyEPm42GnmIhGT+K24cMTM0TLmX1+DjzfNJ6juYM5B
yzhgx/kOLoQ5O6OjWeRD4u/KRxjxSBhECSKvomyZR2DH84ctzWXKmVIi7qTgE6DjUuWhv8fEi5AR
+Kv4r3/rAH/39usTXwmvgiUius5AemraCUlUZVhQbiv9muSf7N7YaVCzYCWC9MN8V9gssnPAsSAT
wdOgJckoj1K4QntsAJiSHkZRwUdW04MO/FHBcfyYOLf4dQxfR6gMwteI2LGa1JshXr2PvFuFxUrD
pkIe8dExOPgKoDMbuEDQKxQgxIYvz1aTbnkm0wI59owb2jbqBkG264r4lxFzD5QA4ghThz5Qq6An
lKn2RYooPI5XgsTVXylyIBScRmwvc0KFVuwYxuEhDtoKfKYwmbavHBodLHgGIbpL7beNQe/bkE2n
8xjnHusY5yY8zpGDHSm5QhGShW4I/o1pEPOacNWsGZJfblMfDrH2TAAEIaxy3MojnKpj7nCxIScm
yiZTpNidyXUSlDtcMdkuuqO7CJcH3CSYXnVkhoC5wyI8L/sDdtsEoHDsYACekk2KscodWGDCyrqf
kAmZ9Zj+AGzZmARxTzaZVZBQChM4k5zOKg+T7yy47/OYZTnsM45ZkJEGJA0kh8NGy9zAjtLNw8Vj
3fg3fpcBcRnbWxDvsp18ILoEyzEfz2QjLHb3vXmcILXvxsOIC2E8UP8rJZrH+76/tJfbbljb3HDf
wwqyU7kFNqU9vdhe8m0d5Ns7WW8s+hgqfOthj4JzjOlKaCzk+LJD7iyHrI62Qg47kThsdfir5HNN
wM7G1sxTubQh16FPJFlAHLFfBFkwrIf1w+58tG/3sS528SJczGDcz7d09X1/3zNBoxNyyXgBVX1N
T81WvsREJJ8MCdKTOSISv5kq44U8M8+hnaDGIPTj38PpARL+il7DiMOXw2Dim0oIekQ/3jb+31Rg
0PmOO5Fv+BoLPFOIQqOTTF9Fp8bfbEil4zd74xfny5ncuXQZb2l1Ue4EjeDAc/zFjKAYLF1c69MF
PmYu1uQZhWsFzCBQKnXuTh/uFIKBB2gNYdnnB0cBLaJyXKEJFCFuhb8KhAqh1c9SuMhn7pGO51/s
CcfxILJIp9thXe1vu2pfBOGiCMTn+x5q1sdaOtKMYS1QIrhYqNyJfqCA9Eo1eT3fUh01fXbJVf9N
r2JZAP9n5PAlhiu671Z4zFM6iJ82XVAWj/BDA8QP+t8DxDs3Gr80MLnKBykSBWCaZXqEizIQWyRJ
gKlwvjXnTNz0KjN3Kp/XY03b0hR21wM9RGny4b4//0rH/kIZvKa/0OZRFw1A0k2vtIsb+Y570+9u
j0yaCjix6ZvaQSEEG2/fyLZeSIGcvw3reCFWRHS97YylIS/w0RAmlQBqgrluUvrxrvKzHYXCBMkx
N5n+KBW0lJwAv1rG8CkLGOpARNioqmPoqASIqiEnIcBx1Z6iuxEmiwa8nUgbmK9SFPCLtGl/M1ZM
dYX849oG/YVVyLGCI0jUeW+8Nn7vNbBOSm/KkQrs89N4oS9aThO4LFAKWQLxTiTmyf183wZ0LrMB
XyVrcfr0lc3AeuLTuBKBD8akLIXHuD5gHxSJutlgSPZCFraHlWfkfNvQd7iVkhq3vP1ARaCXH/j+
xeJgE2Vy9qh6ERgc4Ril7R3OutovhTGL0ByLZ/mNaM/uxXJBNoFsiH2RnYdtkjXK/ZL0km8RmEYD
jisXcig0TLqdxuq/6mG8wCyC8iF2ZHakWBRJFfByieE2v7NLuucSNUEBIi6j2LH3o/z3wZ3ksVDc
rnRvpFOjKzVqCO9QBWSG2SGM1xgvDJulUu8IKZLYy8J6LhiKr2gvTA1xV+PQgDvQbVhKTGvCVIox
8DoJc2dLWdLxIQfs/gW0OKZFDdnrBxX+DpsBYzaL9kV2vEA7YpFqh/s13YrtX3f13/LSk7eEJaXh
n4CJEKM/cwk2VsrlvfKFSBPtgFXWqX+lDdXMduVg80N1GCDK4HM9AKAUlWWi4RGkElxk0TMW3Maf
PDfFhjByBBm/9yvyETVT3PrAFywe4WDcqpeHX71JHwa+JRs177ZTjjrMiKXg7Qx4RXRig+Csmdk1
lRbu73yP8LlLbMhOoZoAn2QbHLx4B2HnJYADJgyEAXzcpkcAOupscq3Wk28yPbFvfylrKslpwG3Y
F5UIpXJOVTnxwufvnPs7izOtfTg0xJB9zhbqS2UbYsU5iAqPHhW9xgSDjyn7ZE4UZUCTmV3cQGl0
CF1fG7ZBL7vVBpEfnk/Odnbc3zyvLTix/rqLGsqc4eigQEugzHkaxnchoJ8AsyWJXc8eGk8ZaEsT
7AtP8rK/ilLLcrIU+jJDtr/fITQXSu0ljpkw82hPptNrs+2DMnhUdhHoywwD2PEBz2BuQyLHlGDp
M/ELrFVsZIgsMeE80VXN8PKI7b88dOvO1y5MPFpVlltGmldTAfnAm5jQRVCTguv8KVhN6dL7FltM
zQkO+8AaFpxqzXSnP1kjzF/eCcPQpvhMmdHr5hu+3WVuE2c1W+FG57M/YAYL8j0zmdewquhRGkk/
MZOTK0r7nX1JbLoPywQaiOQBPoJFTwAD9wCkZ/8bmMxsVa72qb3qXs92DQ+HT/8CmAC3ZyLF0rrx
0F44WGgZ8WVtIB9EAwdi0/BCpPbnxO3JT0pWcs/wXGbaic0pvxKaxeKmOmx60Brwsstzk4O572yQ
MBW6QzEvYXJkk2JhsHePHNZ0NB3HC+gJ5u9DndcHBggf1n1/W2QLIoq7OZ3JpkCEdWshHrvTNed6
EdyCYnfbgbwb2eD+7z5ABdhWEQUQyagXZSfX+kIZj3CVo4SumGfnXmwDFe5Wf1gTu6Xsz0tqQH1a
eUHt1AOeWzbRFNsNS9a0qC5HJFuPNltF6ZqXiU6OxGb8N+R87i/dXqvmhtgkeQpJHi2Bw5ZkydiL
yqcC8rDKnXYhvtYdVnc3BExHljYOHCi094j7crv+W26MLqYm8qoikNBTAZsfIhJcwQQksZdecbjC
5WQe2bK7cUX5WFb5zRYxBt1bR2nS5nZJtlSayROdODEDsMYuWard2ZFghoAOhY+JVXhesjWXS6IE
tswUQbCrf7a/5SHZ0iY2WDx8zCYMinQyUrvoz1psc3zQ0iUbBLcxvhktNi16CGEfQqNjta8vsgO5
FBL0Y83gMVgHkhmbb9U63dLn9z0g+SuNZonyJMUZqACEpBF1N65YELTn7/r/+80xwecX+vKTjuVG
xpe7kPmE5EdWGvQzjgpYWzUUV/igV0iwbACIjRj4d7lYoX8bP2uMUiiMSceCpv6cw/xJmVSBD/xw
84wRft5G27nOauNxHmSQuB9hYNtsiO9hEgeww+lLuB6RvLmB2xCbuI3NHcWWP+/gEatMMH8ZCGQ6
4LhqTg8dGB5xhOJJLi1Gi4FnNYvhF7FrNsvwUl2pFT3PFEbOGw8l0jKxx6tiOVmj4AIgy514FzU+
D9JaBCuXhymOBnDpnC713ztYHRQfoB6ww/1tCRf2M8aG+xAEEU6znSJteIQpxR2oSRx1vBgR9s/c
yRAyD1ihbH1/NY5aGIkQ7VAcIBgHjemxgKD/U1ipe+My7NHzkUh5iXQE+M4ZZbGX7ZD3Dxx7dCkL
hXczgiy15MqRRAV5GF80L+CtSuMglrCnfTy3qCkYwlE8xziIjS9bsixpqhg0Ov65J9IAZglbftUs
+MxXlHnLBJ/aX3eUQXJlL2aW6oduU1pErcBCDzwD0TZjyzuGAebhW8CezwM8zG+KZmiYABxp2Hk0
IdZxmTXH92LZPQVv9Mxn/9BFbDF8Qy0wGTP1xEwuOMupOjNNfNPCFiJmFKyx8zsaGLOJx4SMgrD0
FKSEXI8nn+xlFxpE9TXyg+jzjjie51LnYZrOoDC07NjUjOtKu6RS7eM5gZjNzzvZzxAbMQUxGaRv
ZCg6i3splXpxjSd4Jb/5/Hedfcf4DUX/8QreyxyZtss/yZHaD8860Incx8ymaxARkRlZLcwcOoGJ
y7OI9xIuwsjmOj24pz7O6Ia4ppf5lqepCU5B+OT/5CE2H0wKHFmdjRSGoEYPUUGahADHW/+6hbpz
kT0JCeHeeZCActuYoeg9BU1xjiYiUJdTm8f4jholbBS1zcQUmskKIHYo5BT6rb7A2sep/tybkTjF
asP8zUKjd9MtmU8AfpO2wEfMoga8mEoIZZ1zCxkIgebCDMyv+gGrKG4zFLAth4pkigzfrCDGkx+x
BmFQe555jAi7VbyaLTqfbekGqOE8Z8rrh+jY+fpvFnBaMsnZn5gsGAUQrujfEXPGpQ+4cfDlF6hv
l9L3OFnGsAPBvwf6o5bIhnCU7icF6L1OmJ2rfFdrtA2GTajSmNYd5BpjiQTOBoEkILZOxEDONdOP
woCBHrMl1NbEglZiUfElGgVjSAcN/nSlLIhMFzYACFzJCpi57LdCDJksAZz0l2bqtP/1EX0CeYLz
AOMIg0o30e8jrOdnoeCl5PB8DgynCPshpQgNqF1SRzwoNMo8Ml8mya69TI8oxambbJmqN2CuwhdH
1LaThCtVcvBm0oO8SdSFzC4XeovV9afVIrEgWKfLqcsKSbb6L29LK4KxKjR4O2PGzUZTiDTYsxJQ
KMyjRtrkWACo6PlXIaEPk+K5H07kgBGIFV+9+bQlzz6BLjF/WBTGL5oCdLmxMCaNYKRZnbeOaBQ5
MJQXXCYFW4lEMDbdLJMH7SL+7rG6hausRz0X/8M/Rz/TW/zBXDgL6UEhtUB51aOXmIpWyc7oYbwV
quY73R2lsjhsZ1PwcO1auW+qPbucJF14kDncrdHUpPtGhJjC90tLMLEwf+XhnSbBs/upmGI+PyVO
J8vgsXiZnWGyEwBENntGsZcgqxMmGA5nE+3mKX4VhTd0AKBcTfUm4ReAxarxuULrcDuwK6qEKNOY
GKyHN0PAhkIQ95LgrxIiCF6wqcsgskoikNCH7jo6G+GanEDwOp+sm2uzL4MigCoW4a+z2Rxm3wDg
c2xKg0/80Lx8GWxoOV/wUyeRU6VuSrI/zGjCdvkuv4/vLcbQTxhFXkQ2uepXIYugZhM1+JsEw6/8
PcBmLrRUSC6tGzxA+FVOoWaPJ6iQTQimcyuyI/ClEIm84AVJiKz5bt6wBUHnQAKYn/Stuy9TQgdv
HibxhGiBjQwbiiEcV1JNxBvxinM8WGmDNw4SYUu4mxrBxgHKQPsZxSUoFvA0dfhnoKSBSUFwJ+A6
i47CJfQJwhGqEHgfeL1qOnxh/IiM6yphpk4/Qeql17OFjLf9tcVkVC+ERotfUlD42hzhKGwcYk75
jquZuLvCfnxBAJLJ4IjC+RYQ56neww4GRzlZ3GlB/VJtaGf7iYNnmri4hrTLcJ3SkrvVbJkS4wGt
KuYAWGoX7J0LUDzLxNa38fIHul87tjhqVywFzs/EzTxs4ugXGJeI9ffJwBHtW7zwcEbZWbD/xn42
n9isRxIazB9Q/TMan7yVzHQwotjpKXMSmwjXFwpdmO6NDSdeSg4H4pp1YoFyEE0Bajbl3NzjxJqc
3XbXP94hsYA14qbbU86wiV3BV7MHYVvvMKjj+sHFBv5Afps1CyBuU5hTgI/efUJx7hPbONwhA8E5
HgJx8RAj+4tGapT4oPjKacaceGlsoRdPbGVeWGQVJ+rmRbC42aqzwaromY6Ef+CGcMOhd8VSunjm
EbDa19xVVsNX/IMrxvBLT1klJHXALIj3wJp6oDvmYOoUxCmLIZsTuL26LeFLmitooxiwyak82ZDI
ennf10HqxpBv3JwBVHhvnU/V4jsoXNTvTbluEaHc8KStiWsdF/AOS1b3TpzjOj4NB7Kzx/u4skuO
/d9oJNeXKhamK19JoUgqgn0dQfwAHr76bUZIP0VA0f3sgM2bvkxSm6Dn+hSvM6gICAnEz3OYvkgH
U1sWR/Mdds8IyCOw4cKeFFAqOGFit6eEE6Ked8QXNTZ+oPtokeYxsXpQl/u4YNOaSz9nOme0TdR6
tgTYxnJrRmg7obHBrZ/DaknE/XiaAhj5mIw2P/Hg1Y2tQRtJErfOzzqisO0Zouk+iTc9OHl9jbM5
8UxiAYH34PFA08532cTAK/hY3R+2ltigTBrcYorVsFxrRDKreX6WYGcHAtIGdC3UeWFLIKFlQBBN
VGzJrL8rVqVYAM3UxD7n4jNPEKslsCsJijW0LU4GzA5YNJG9hst7zLO47fZDKVJhG50TmS4svQPs
PIQl9Zb4PnYN8jJ3JFmVglsLM74d/wwfiWSFUOrAAZkgm7LTUDJ/ldD5KiKGroBahmDOguARMM54
omEqEZ+5QvXFt2esLfPEEBOFp3iEG+rComCux+RG0GFtIN5XxJfRBKrCPYkI0MN++kQqMymfDxJ0
xgRFwclgk+WHaDBxXfyG25v65LPlDYps6Du0uQ+4JLzZgGlqyEhqa6IIx/7t8w6p2E1c405C2G6g
UKgtuPICg5x4EZ+nzRyCw0h498WOysVyakM5BkkkJfEIN/PsSBvhAyOUuoSHC2XTMh/cA7vyoiUs
VrFg1udn1K2ORUkrYBKRrJLfxOWWTvvOUQG3DThgIpQhP4AU4dMwnAddjkkDTwBYbain4El5YhHY
0iGs0m4eKACoxbgIgxD3UMCMyhAYxSb7BSAB1iBIfDgEqgh0Os9wR9LAsgF5OqAEHKomrYDe5EaM
s0VfMS0Y5PilWW0qVjp5WJfNxJ6toPSJcL48GzLRFgQDnJUjr+7uNqVTCNXnw99v8FvcDBHTjQ0S
182TVkqFgrQXKIWocsA18CcdZQCHh9/lq3+nYrSK35QCT9oAG8KdQGybEovX/tPANIX78gXQmPKB
6bCEwcmerPHxuGefi4x6vISYSfu5v6VvyllMy+I9dBpwBByH7/174v6QIYl8QbDSbrtF+ZO9JtAP
kSf58ZVvYC1K3tofBk7HOywJTq/44YEEy9jwaw/dIH0D+9F+dm+zLyjeOEuBWsBgBVwDsJj0Bdr5
Cp3Z9CM6Tj4gxMRiT+NKSL6I0bxmO8wkbvvz+IBamHQhgMnncMi+zD4gsyJ+cyn48OpynrvALeIV
CveHOYMBSJxGMEzAG3KtfPTotwFXRmQhem6yF9AedrSJP5mRDBEycOFM8Y4RXu7o1j61Qc7NB/fh
04rcjWAkmRuIHasIs6bCserm194DEtaVTu7mFrbKebO5SzYyRewMzhYn9zzf7w2stUAWFAifHE57
SKPAwMLORg8hMUBRBgjkltpIBnxFe8Hjmat40b4yyaD+Am+CZCW/Z0uf9tHNKuwVL61HfMKyfmUE
T+USkNgGt0ZLknuOnmPtYbohw9jEbWpvkOw+8gF8QHoWjr46LCAzC7XVLSb4CyZkweWGJEPsqhov
YWXitjvkAeBWoEuHxQv0bGczMQCzMPH4DUBo6AmnF1AZmL74Fo7OU7Ud4wXwH7jfoPHiIlINL4UC
jTYDQ+w/41HUAp6sJlrjMynAnxA5zxl9xrU+sVuPgeawB5QEcHEGZ1vqgSzQkGhO93QHARcWJzXb
PlRrBgXxwwOxggAQDe5tfBkL5z7zYpD5Ry6TzoF4G2IQ5OkrIBSaJqAxyFozL5oKjJMa+dQWGizE
mX5XV1Zfuo3u86UWbrLiA4BNAdsuRycOI92ueg8qquGKObo6AXUZP3lr1zoaedz6zTBdDxVExeAS
RWgiWqZ+IdUH5P8F6RNyIbdoeLCjdctcRjhhoXCxcmrZMQXNldPiN9lB43XP3ap4DdXNl8YVbdld
kbRZtyfKMWK033ly7B4rnqsL4C5zgyzni0X5KmFdBcknu33oYn0jWuvRwTZt02I8+3QKHcDDMAdB
PWWE5BnwYAzDOa+SuAPR0gEBDLqGV2BKh+MLAZTGAVRgeXGfjWwPcdZInViDyXxDrGPjIl2VC4A1
oA9YWFcTAvPYc6ELt9QLrh0G8Ud/eEJc3Jqr4Qp+jJLNFaFP7gY43WW6Kl5bWAnnD1ibhUqByYnK
YOGcAp4DsW3loa1fBF6tdTByT9fMFMyZABsBHMgY48kGSzOBuR6qbfmUHqElYwiH61cvJgcGLKZA
MtnCzs2g0aoZbDatQ4ISPC88hyXNtJA7qRtbNOMFoZpx0C4QoDv8BSJp0EE/MScZp3Zn/BjGCvou
XUei49+xcSkT3Bwqt2pirxGzKUYCJjwMYRLYKQbBSwLtQsyBN89LwmbEcwWprGLb0PFpwYxk0T8Y
aoSdtvb6AE2NUqjU0/lQ7iiPFmvvCLbDs5gvnEz3eQ1X2j5qfVQP0Bek/xEeDdyR0+la/2ExlarP
BRqGNE3tyPq5YXPaUgqfAYWBKS530zW0bzm6f+Njzt3xWAzgRfkYP+k67QLDHLofY8G6zFtSAJEA
Q9S/xjowE95M5szgj5/TNWxow7W74jtFZWcCAvOFP3zNuq53VIrHzgf8QHcceMxhHEKXJltjtUI1
ancI5kxgM3NRSelqOgBYMhI864TNTH6JvvUD1nQxh08Yl0iqvjxWLCl8UY1fk48LfyMmL3ylGAQN
G38k64kFAoXRVaxasuEB56KkmrN/jq9kiFasURj/nZLDiGaJ0jHnMB0OlMSAsn8IdCcW0tRmNMZP
tisd8xApoHyh8NYwncDRKgaY32PAJoeb4VC/glSk0WwdROMwhu0OeBt9wgbDPDZXICDND7Yf4IRs
SByexg+1QofkJcqa2Zl+o+2yEb8re0gkAVe+cpijO95eEWsQdipgbtGyhu4I2nR62U03xQtIPHvy
Yr6bL+r3KFIKT8j7ZEkvDRCViTPsckR4ONAQZ++QdVuNaQPyjxBBfzmfgykgCBR1opfZBUleNUM+
szI2qMyX2X1swUdBmFXvFTkUNnY+wwRipSuJoSNs9RjXzpnpgXflyFJ+NS/d0gQMWtrj9+xz+qqp
RLljkLHqCsKTuXokknyCEkFE0IiFGRci3jiyIkFxJ6J1zyz51KpbQH32/ZcQGIK5CUMnYfdtD1Vd
Esg1aF1rRrYfzTHvcBZCNcar1O8YQ9smwTeu2BFk7AZSyFxYbZ5h7Qr3g5r+lqtFjJE/dNbV+YN0
MVlkyxj0KpfX8XaRaaRfQVw1MjWwbvV2f9QNLyV0wZzff4lqJTg+yb2M/OSfxhthZbkBd44d4tyu
3AHCAsQhUshUkGkz6cV1+qLX4Axi7pAjSdwsG+Recc4h4h8BWxvsFrPMI1aZTJtn0leXBOhnDhUj
FRE5LJTMaX5nZ3ZoZ3beEsZPgaNBShMRXUvgGnEYvKUm3pNuwm1xKAHRSw5P8hLyc9x72NQtU4Pf
3+Uh1cQUhL3BinKPiEQ4AZTeLiJ7JG8JqK0ejQ+OIwxhAChcepmQm3tmJ2SBmWHRQ0yA+sYuxZBy
YVa5WeS0OHtxr9XwwjiUV6h2PHVGTDhop1PHhOuudrrMHoXVlLqy2NAdXorIyQEsk4dAgMVeYSZI
n392eGsgeCMtjTA4i7A9frhtwFza2+ljAyUBNeLPnlCZ3uaiVEH4ZTO/oIoT0wkbIDRApDDJvRvG
JHDeFIKPEyQF4b34PoD0jw6dwZ30FgEI9IRuzlUNwYWpCs0Bwb+2xEAaZIOab4vQS2uXUs7wURVz
6M2kjJPb6YsNxVEolSDljPZNmgz64a/CPAEFN/XkRml0+tBr6EXyCPXgXZ0eMyg1h2aushNseq+P
X269597fVbqMQF9Ca86YH0R7xI+BU5ABqmyeqdmXp04EL1jkcHE6Ez8oxLwgxOuF1w56h9aiARU+
MpqBlZ/4d8gGcQtgKpycuBOucb7lTz5z8xlfLuwDkSB14C1Zhuy2oyaUzPDU615a3tNlUfuVMeVs
PnakV4EJz7BkJtsVooURj4Dsw1u3h2uE1VqQcot+5+gE9v47SZcTGHDAZuCLJwMmPmnTr56UawTE
Eh+uulRu5Ht5EV8N6s8c5wtklpsfwlpEsFH+cHLMoyzu1C0wkpa135tec3kUK7Ni60K7i5wCvCo0
7GG7nPWtVeHWofulZajvxDw9v8B21E0RlbxG9rGQ3M/BpH9Pz4HywGgpgtOnrHdowONdL5MSCpxh
wFzm546jonrt7ttWWjKY09loNxOSERbjB33ERWJ769BjVFknEcx4x2Kyhuq9nBwY8lK1GU1IGflc
5WJGneH1UVuxSpTbR167Moa+YhXe3ilw1H4+TifLwaFhecE7hJ/zLeQzcye4z63OeS/8ZTA40aK6
wF/oeKegt09kl5mXZHKFJaSbT5cXk2SRsjAkUQZrJ6jXAKCWp+BUr0vyRn4ElJXPTyfYyee3veSl
weljtC3MoGusH97lI4ejp9hDkrUlZNPR571tBWsnCbBMOueNYmlHHBrzC3yA1gmDor1eU8GE0vLL
dPmw1sb/oem+llNJliiAfhERePPaeI9AAqEXAkkH7z18/V2liRtDaDhAm6ouk7lz5063e25lGoXq
8p3f66ybjr0pmsLkHHOsH6LRqzwiQQbs7x1VvqQTGcUr47FxXoq9kSuNGhPpfbzuUl4XHKJOo9oZ
F6Ni1f9b05HGjBpkViMuZ3E0buV/SLgXVY+KDOxyo+paj7LJUj5EjWrjEI0dOO50os5UzVRffRAa
iKqnaBVdWydBuajsjCQvSpNodG3lHAGR7l9bqeLHq9yZ3r05RB+tD1MlKjRMyMai9iyFJsdL0xGh
Ev3krGVoR+TrRLGxilouEi91Gh1tdx9MqNKgQ/+p2KgmisWR59malqNpp+jEjc4q6jW2pUb5YzSJ
HPAon6LxKoouxdatWk1G02Jj/NHppPVTothxUucvdk4O7/jrgX7ko+M7/hsSvqx5gbtZvoIvEbWc
JOQ/3usWf+VzD/0GEMeN7f02/l6sKs0WwV2LrI9ovP3pfLQuxXKnoa/JFypWSDj1IY8lUduob0Ls
UFU/ubZr1RO5zbHSPlNTxCxJAA1AE+2vlUK2nHv0HpdqOt/ZTkanZCsbb79WH3l7XqpVONUyuQ/q
ColjnRLca/++QNNI9TOJEZ2uzbqSz7xNLsNzun1Ljs6Zxmr/sU1MU+vvxaW0ubaPiY8VnZAD0kGO
63C+zl4Fi7txdLiJ9pA//8nE5gQlPi6rZlpRAzSrizT1ejJxiXb7aWpHM4yLeCwAgtnAd2FB7sky
zVA7PWg556JQuuuHwg/0nCrfex4imQHhq9ljFRgRTCj4brJpp1aCD+mYNI6nlSqnbhJ5cHGQdIEB
csA8PWG1QjuVz0gesuol0ehZw6yyvaRkls05Z3FqpkjkP/7NqSff1934rXKlekRq4zDNxD8P695z
Ml5399u3xaLxIW/V4fFv4rKrB0MtyiZYhkVCgzQV06qJwQIDyk+uohgvVHwV/slWBHfB7Lq+Py1q
FA0PZCEBDILUH05+KPmBMyxjRYKyDygdMxUCZDgBDtnekBA1ds1tul+P6JUtpgGs4K5JKQi4ER8H
rVIFoDj6T4yTYvqAHq2+dY00FDOtClUQlaCGt5sD88I9n8CN4MN8EACjMJjH8CpU3AmR2XW2Oj/U
tmvCYKXsqzShV3gu0kEIv4eBS5jOM6CKqy9Koq7jM/1xmdfdVLgUPCdfdiknJkOpBc56kuO4llNd
XHYVDdoHEYClZeVM9zfcDwkB103Goxgdw0Txye5WNm9dzqosQEZ0dHXvczUHykfK7QMHOF6XbY8N
aXUppYZGm6+LoJEoldVAmSKhAZpoujxW1PQ9mGdfl8DnDilvIO3FgwKHPnVHzr2uXJj37U37OqKC
60RpoClYUaq3V6LoKeteB+lq19D/k1tF89aScsinkRMDG2eLhoT2H+klGhJQpoBIEGTV5nNN4Za5
YgMWX+cCFpJfnwRRS+083Ms6widukHrnSqceJVuG56f+i891oR+/ruG8PjeInDeNHA6xovJnQOgY
MYqLoojFB/BV+ti56MLe6+vQvyRGAE2TEiHJPAFoRMADBUNUgdD1hqEHZaCEiTmv+6du8aI6O0gp
fQC0B5ErrSW+ZjBuOjnPSgqYBA46WneK/8UMaFq6mFHtptelxZ8aId2AHO3zV0sSeIEsIXFPOvug
K/x789zhCl1OiDyot8CwjgqHykHYh1b+RP2w8hJcdxmROqYpQOB4xznKtx/3bu5Ru5+rEv22Naqn
TxjxskzbuHFJ1iee/rIsy/S2aj+dGaR4qRBl2/GaiPsuOpecMdBJTqoJyNS28hKdB7JML5cK0dY7
hQ1pBGJp3EyQD3AiUVtTbUSoF1SR34R3hFwwJmB0/bUA5/KlJWhHefF86YD9hjJP0lvWHsdT0IsX
u1HOrbQKcIqFQ8AAETeIxG2X5Ty66Dmkxc5l9hBfCL+i4J3FjdxWNpu6hT+fKRPSXjJUQGqMSHtt
IRRjKkiZ4OMgyjjreI1OhUvlXLgVaJW9iSA7oIAzjaYolHgrSggHMr3KR076q3Lou5tnK7eRcVtU
E87PbvtqljbK+HyItnJXbUYwrvH+l0J3SPmFty9auWznAbb+knRbj7Xi/WtOyCeKLRcdbiULcEkL
XMIAAtZnJvu5mL7wJNHpgz3A6jy3NuySxzSDWZytrPbVS7aS3FKtdswCEBSIA+R7aPY1l/g2w8Ol
MgGlSZvMotv/6YsL2eebqWH6Un5Nb4+SZJkotq7rOUJGy4kk4tCeVDYqzF7xroh/SF0okaTTS2kO
ai3ehOc2Eg2WxsoRvpOhJejOVzq/FeSJHMcO8GgKs7PgO8QC/5rVdq48spHCtU1eCYv2MnwM08lo
I1C/qS3gC36bB7qXFch6oCDhwoxfwzz3ENubGxCvOfcp1chyVIu0JHZ9Dby3yvnPQiNJ2pfVwni/
ZS1abA5i70hY82gnuCPdhcQaMlJjN+QGJk7mDCNTcSI+3RyJWVVzvgwHgsAK4FOc/RXE59Wp4xGk
Hh8tX2yVYCWBiVzLQ6AUgPvEJWOjIgXK4xFk5itDZP6chYO7yCjCUeEq+MrvndSpvWjPeE7/vR65
ZizGCyudhGc5cmA5vElcRdRcJQAw2nk9OFnMEaYgwW2AAnLbpzxonZ0OitB+EW5ZmzgjRidRRdck
LuH6vlN40fX1yypfOmGPIY1E69/7O9ewlIoSQ4JNBG82pdV0Nz3i+ANSM2WnkXuuVRqZ/+sSp3lh
9WKXBLcvvJR1mhQ+zsh0pBo4rHor+H7hq3SqxVtz07osJnn7na+j6w7TJQYTLRj+T67puzi/2z1f
ynd+IRk+T0bm/J97pRt0p0saEZyllSWDB49Zg7TjB/xNHab7kbAWpfHi72un0HIepZ/qEs3OHHoJ
WWSbSgz3XIJyMhwQu8MV8bo7kt9v9HocRRVLWgEyuV7hjavcy8VF7cUSl1f9909/NcEl3ZlaA8VN
cbAv6Up8lmFmpvXabeKlAAtAOogMPqeUByBOvOsxUNfXnXpFm0O1Agx8HfbXbTrVj33lorqGz+i9
E57+nrBjPXTNMTtepsZjVb4gPs3yn/lPGtW4v5anU7jnR3mP2wYI2Qb39xCvHbGb7sEDdib3NfnZ
ma/Nx8eSgQwl/NkNafaJvM/fwSG8IO733881ctdXAkDYKP91aB3gCvAXnDaAZnFSHCDnIeDH2n7n
zTPb1+tr7C15Jgksco84YjEyJWmzy9pQsEUJQaH0bn5TMUY0dnXt620u4yu1bAJIDhpGBTRen0za
BMctg/AICIdlD+ZxIU2GoEer4RK8IEKO/7n35m44S6zNXeXq+6W5zSP14W1XfRx63Fu/OfDH/+AG
V0kYB+4OgdRieQzyY/jcs/37mX9JQDXANNCflRsRTgD0qKeBmUCj5Ad04cLSeMBtZUAbtOV0acU/
XQBYdJeaZLmCyvK0UJmQJd03AmVMDZ0iCEUjL4iVHBOxkjs5QHQpkFUAcJxv0TnCnjOVuA5KKNRc
5t0n1R1GCDyHFvn8jjUvCwAwgIzGtVeQKVny2v2hLUgU3PJ8uuz0BGAsnrkS9OoyAw+uUP1yvEOa
3A0W1WgbxIKPNTotxLNj9XTtMUTBqk4GqWq8nk1Fqf6rOq/vhgAkzyL2ouYKPg5IFVjLLqTam1lh
zphFXJV7vj6OV5KVWGNTFsoqPouZQmBIEfcg0oEL9TS4crStZJOV4znPtJIjkxAT5izG7XFv2+Hv
lESwtv648UXfozEtPcRtoar3dWGA5ZDLYIwwVw6SPBrc9lOk4+FN/umvLnLD+i0OOjgFKbrCq+Zv
KwAVOt+YkPAKzgk9WAaabQydheWpAqzK/ngIaQmD7VvgmThs/27/VdD5GTYLQB5cz6PwAt2C5E5q
WeMpGkqQvlMFbLc59M7bPzQus+/k51OPI7du5GMV2h9ebvs/bARooi2FxrGe/nxWjJJdn/lbKvRc
sw73fiu01TDJDla67K8ZapNAVOBSV2nDtEoC5LbChZMgkAkonYZDOd0QOBBgC84Md2Nsn+qm6M+d
EFPruqlk0+Xk+Q8RPFW0ByKbRyi7yEq+l3LbAFQuIFZGnvZJi9EXJzVIa5tMRR+4QJgQz/DS7vsf
lIbcVqiap/BLQ9vHbsnJ9JRDoY3++d+N+aeJ6ZGBnjwNVwAROpNbkh7t2XkggEKfm54KbXqshpal
64VbDOmcwcle8lLPZYME3qprAbIuCL3VJv0R5oFhkqu5HV01f//vM08Zdur+/D263b++80MTMIzm
zSD9d0Rq3nbTPjRO9IM3fuMMugUIfVQbtKtLHonqbRYWSljaH84MCD5JWbpWgfJwewNDK51C013S
IEnmavFcDUxNKAaGt75SgCmZowZaAKUnYNO6CyiVYhSBrMHXzhBw73kVOg4RT/64scuqTs8Narti
bYZLMDfZT4b8Z5C/Tdg6a07vNPB2I4BrfszVdtJycb1edWedwwfhprS7cjUFSEQCTomqu5icGyuE
r1RxhS9mTTnVbsHprSnEvLn0/d2ZbLmaCIJwxsOwGwpjXD8Vw3C6yWBdv5VPZQ5zeTNbTE92x1fv
jP5I3BE6U5CQbH0me0AErbQpDFKgs4WCXKIlAdBXuPo2UVijItyhdsAlfOyDRa60FGR5Fo+0ov9e
ewgJpFuipKomlIXPjXOsMnHhDSexcr1U19ZCsZVt3TBUkWKgOuY0JtBYTDWYpkMlVVZY1nZiSSis
eCRS7Gu4MGozRwDkhzCfDJbs+l2kIAxhCiTcgh5jwU8ZdEBrM02oQ0FzD1OgR927fZS/NKyQXvRt
Qg0cy5dx7GWhpBBqnkNU/WjHkYG3cAGGxqB9ypZkU/vvFdY80eFgzUeg7XBBZ3YFf40JYaUfVxUY
YalZF8UigoHPPvbaXht2XW3x8sYJg43yaDoPE07rwNbxJTu+wN5Ylm5cMXqeN0Z+5DquedYZmNbJ
6jKe1mYEFgS8ikVeLdpgGT6pTf1VePeJRDggkPUg2YC8J2YWocvQAubXu9S7pTm3qrt1b/y1Leaq
GY4LTi18jS/mIQnlWuVA5oxmphNJ1Uz4K9BhWHsPbRZ+WjBzF6H/DsQbWVXMoieLyQw1s39TM+9Y
UF5A9cwsQ3gY2TFi/t/UbwbQR694LXZQDbV+lzepnJY41ylY6Ux5NZZuU4fqO+aprtl1NtdWZnZQ
nny2/PWN4y+vsr+u5nu7ABPf8DiSdWN4k+yTC6NzxPiz0Uph8JIre7RuwQ+Zz974y7N0st36t4AK
2BG9GfCRd81XjXgKOZTL8M8uRnbd1EibB1XzsUKWCPq1TLGhqHD/+ptmAp5aan3MM8UzbQqFBS7R
7eMkhrAOhR5gTYe0GiMgvGihBtwh1DtZxWSLFp+0JMenWHQb0wvsvLrX8l7We6Z5AqApeoFGF1PK
PkjZvJq3ZgohhUwJ0b4CW7uSfLtL5ZN9lrGddZ6NbPsiZqoQyKjQ21ZW5XuTnuedZn50RujpP/uL
Knn7dE6V+0hRnMTKDhU9bipMIABE6X7+9rve1XO/iVAWrn1EFBeL3bFXisvvV+9JM6O8Wdk2xPnH
WTIVWBPkdjAQ9cvHMVF85MrnXJSkcykw8L27CQjWnodqOpwqI33OreBbJfSKOpXAHc5edX+KqC1R
CFvOjjOquBvGERWwRTT5txyqBmoJvVRzeLVdZRm656dK8+27v7OrfYYF081/ET+X2JbJV9dDGWFy
p0RfX7XF+w77vYRvVsq3csVYeVt1e6VFJ1dd12NvuTda5TgK8i9Wv9IqpE+uOaB16RUXGSDc+2dl
L4mZM2T0Cy9yDbvZLwkl9Xix5Nlf359RcMxosd8qpO0SP/tp7ifWXb0nZxf85IfVPpjjGceKy3Z1
wed1uOqh2VRe5MuT0NzOeQINKq2Hq+KjItmPRkNKfkCzcpS6K8t7RCWrRCGnrDBKoZdeFVdtHOzZ
65P0R3H7b0NPId1IVt9gYCTnwK3z7qqdiq76pxzIx+m3XetebFg2Y1Xk2C6N3001i3OGKPHvyGso
1BKDOMHMTTHxk7acvkvnlZeSna071/j3rZyukEq7dEwTlnf9Vk2Vd51lT1IIom55sHjbtBfVw+dx
G82EDob3Fkfra9WgfX8kYIbe/Laqbqq7hrIMvxxBAeD6rt4slPJlBed/iGKoElOZD3eti/Asw776
qjyr+9ri31BxzP7lV7KIwmqNZGPFPflR9So21+BXKdM8v6HHsmEN3f0oj9opuG3nU8auk1hFufHh
I9yE+NzoWqTLPUxFMgVGu2K+f2/Ga1O5QMV4lPzeYTMO5qXEa3rCQXqL+0xxH0eiaWj39S9QuKgl
F1GiDP04yBsHo9yjWzs+EjlSUjK6t0BYIIz3ee9cV6UIaxpzup1nXmc9h+K1Nh/cv8HZ859TNVbK
9wu9ZG3RiPXM/N6+RtOpe28uqrGmyVV8NreDwbordKnSUDFeuTQy1UmXq1lBTuzD6pq7t2ckw6A/
LxFbaP2FXW4d0O5HobTVIxm6H7EKJNAt5X/cXq5xr2/KkGyynZ1HNfVBJKMFtTt3D435J5QSrLyu
rBrHdM1ttAv1Z1MVuOQIMKtz0t/z0qmiShP1jXasjg0NCivxk6q3z0NpZpGK5Fd2l4OgOFp+VjPd
ZPUW+nr1hvbTKkjujCbS85ONTPT2+BCp6Exsd9VdlZXTmvc3mAntrNEQMsbvZTWilMUwb/Jv+ODR
dN1b1eKYJ+1de2UIZ4pyRtvs2K4wuhqIC8JJUgE/d6Jl/46VRxV2rtBrY+PZ3tXT1kGTQbIihlac
VwAbpUUEKjSWK85j7CnEag7Mbm18oQjq3VUfocKcqCxLsbqQUO3RXjWWlQQh4ouplfbI0XiD3To9
VUU+cE0pIsaiVP3V21BNP7TvF35ajKwVcBtpxnTDEE3LxKws72zJU/E6PohVE4ICy0mpWbYEdS5y
JQZMQFYYq2kzC87JojTvrfqccXs2jxkd/vPaS1bSP2ak8NhXZl3Kf5+A2CF+ENlXhExCZJb/WtwO
CqVCK//1BlozdlBxYJiPKD6adyflRNe6+3askJvSB9aKU2R5qj2qj4/UX2hj04CkHitLwPdHrHds
IgmVr+/L313/wuypsZHLsTZ/iyt0Hx2MUbQ9T8hOU1nVPdF6rDb8SFaYmcN17/gO8Ps81s/vcLem
IkJt6rnl+UB9ih/FTsseP9KssbrosBFUci4nK+dSrr1ugcAj/KyuLIvitvJsrhrzgDZkGrhzoaJQ
ZNF/fwosy2MsXlvXeuJDuaD9QAxD7U5xU3OierU/kNO+ztbTdWfSkLxS2bVOLdlNVnxaAJt3eba/
ysb+S9fWFdkcncyb0Hv/Wl/+KMxcmhTvjbenYZBs7qrG8fuuulQ8yDKgTHbZGpdtx+k2vC1LlzYW
aCmOqqNkRTHxeWk57wxxsviqrbqTenz87/M+s+D2Mr1CfVnaVmLQQfknH2b6458Iy+oYpVR0knPQ
PJfJg92iTb1IYlAbtuV4N+RXGAvbX/XRu8nRqdgSJCpJXCwvKpsBEnhmdKwu29t/6XHuI1vKCGWf
W/Dg5/utHSR8GQOX9jTVwJ+tiN9EAMY3WFH9Mdz/ykVq7P7lxrnf1O+zX6jVEmlJatHWvFZZDJJa
O1qnivF6rl14CwH2FMNHYoTUJSPpOdj1T/1EsfoivHD/Yr3UrscIpZ2018O60ZSakWnTh381Vp1F
zZIq8eVWU5Lo8i0qW5ZoM0vMXsV67FtwqkdGuZfjrWQHuXKsv61mf/22TT7yLVXNVau372VblKNI
GSGMnxAMyxRblxq62a6W7HJHkj+BXAA32/VFGY7jfS9F8DC61861XYDEcu3UFwzMlj8U1BCtbiAH
zKS/DTmSb5Mue2/f46sM1tdo0lQ5aMqeTFdECBLlAm/YBUyA4UXHKfCXrW2+ACDYA683PkyH6RqX
dFS+fC0/lfPD0RyLOpwap69MMf9jp/jNlVONW1WpKylanzvw2/pHI+6/xrdrPcq5YbaS/zTZgICb
jmSOmrBlHfGiv2qeBw/yalFidhvmfwyHdOXW32M8N4+9ZOlSNctv/5aybiTYgiuQbNKV19djrUTN
fnCnhCqKZ+ZY2tvn0bV27aVm6UpOMLR6m97aj3+eqJ7KSsaAR0Yst9G9lSlaHwWOy7s+MVQm7ceV
slMtI4JHJQZG5rut4j3FVfPevXfXn692Ft/eBpO5gvAkLWAoR+t4KYFwE5I0hJe+7reKqOOa0GFs
Fhvf6em8KYFeO3V2013nNdyXVuXVlyIM9xqJcIs8WOTxF21YCDCRGxq+jr3lpJ7Hmxw4e6yQqu6a
q1l6ENz1HKCQWvW5eZIxswtRvNNXTN6HW8CVHIi6MrtSOWzqakYsX5qd+8Mp/KsHJTZYuNf8cCVx
EF9RUTdREUppYzrg92X52l3PS4dDMUMHXVr9rZoX/8Z133QPm+bt+f74x4Kw/AtInoQWPzIPtLqi
Mo7C7ZfiUpLFIxqEwmbi0vZlJP239F+oNUSjFcE7lMy8xL+UnlpVDl826Iy7w/f8t5+brkpIisPU
FK/YD0Rp7TD37wVugKqtjHZcyd58ROOZNkr5qqjLxu5fEI3ZMFN4k1w1YRWMhOa9wriDoobQW9FT
vIlH/XKV5kv8+uJjalglImM02zwSBRcBlwYgWnmMrt25ii2qcDyidKxo8NaX7+VnaVPL4uxI2XlY
GsfQprLR+OU/AfHapWiGAWDq2QqDdnBpq70b4uMRswRMm23e3mxvd1Tx1vzn9bWvHLsizdtKvmlk
bXFlgtC6Grf93Ix/t6mZBc6jjrcluJj/Fqe28T/+ZYqYSO+PIeZH7dJ2bq3/3f6KAJ76KjrGimcF
F/FfBZAFuwsKkl6iwz/WHkn64W0qKCbEJvSYluqumJwRIUn549q79tI1G4D0yjBB5klS/JTcetAQ
9Mr7JwQAqTPf5RMHHpTFWrLHo8RbR/SoHfTQYUox39ZceDsNEc8gvzh4XHQAQQgu2eSHopwWo+Vn
aqqVUJvOo6NC8KudHqVr6CQ/u75luk+A5589Y2rm8TSxEyq2onhLkYLytifq0jhVH+1YdVEraE+8
9Pq37arQyhGsx6MDKydvsd4wTxdvKBGDc31RC/ve5UOgsKWN3yL7PPKeEPmhne/Ea+duukIXs3zu
ob42Dyx5pmL5xM7A2z80Mudhtj6pLdty7g48JgnJn+t66snyBAXg/rzPAc6XYZyezxvPeU90ZLjp
I9qhodnMBYCu9Qe2lSCJBH6DRnSxtn9f/8bDZYN3TSN3Kj4cxqTsTVhO6fp+etvUYg0daXszZLOV
g/UqrilUY0MYYds7Vs6DXQgI3obw+/TPZmrzHArx/CGUFvjJp0jlZfps3Qep4YW80lZ6XPE2hT3M
e4YCFHUfibHq3kX0Jq42/WSfgIakDzLbzosCddMyipKglygh7FPg9IVbni89haIX5c6LWjlwCoLz
DiU+ttKVJyaUk4C64BlungXKtxOLKqWrv1y38b7+ahSm4u2RCLjatZgotcK/Z0tgRveAku4tZn0x
/TUvDeKl01RHxxoqNbYn/Vxp8znBsxJwv/HWiqmhm85Wh4FgdZniNZWkyjGJ2HxV7MnxrS/8dyk/
x/PW+RPZOJ2vAkYhx/YU0DIMHkIVW9WBRiFa9kfr9Eizn9okniC0GHBfCJZITr6EomQ0i5qFuGdV
/GP5HIg3ZH8gmgDdQwasUxHkiAFSAeeBOVkSCQKv5Y9tEYoAH1Hzykj3DkW+0EzRKgPV8e9DUJrf
gLlgcfA534oW+SSEWoFR3BHzjYuEovkHGOZDcUm7xfzXigezO55rQGgRRauf6jRpmUw6lBB4TXTJ
RM1fPjVGbPky6WiY23BazFRfKR7IzM3wPUoj9kRtStT8XTrrG8BfAy+7qlIrQC86pk9AZx1C/t+p
gHPg8QCkSzomcSAIQgyR17Io3/Qd64/oAB6uICohG/S9rOonLU/vyZoWPlOH/lUx+EM9+xDOXf+e
e4XhtbcOlXksG8AtkOHvhP3sjJ1ka+6uQp2pU8ce2pG0BCMd75SU7ySmV9H18ryU6102dYnVTYhZ
cdcRbGlzKqN0F99vtizFa51cw57culZyiIJigmf2tXlReraSGSzDHWbDjDlUi1VH8+q2BQBk2mOZ
glyFagTE6fpQCZiFCOMv7+syzVV9bw6Ir8ECUwHy00a0kWv91baW3qWGFdNE1ItGd+AO7CktFTGz
cCo7CPuWCUEr5910Am4+tYkYaLtOZpqaAtquHvQJPFkHhl+ibR3OETw0fOLD1FfZTyMsRHfrhiyq
BqzXGL51IKu6K1lRVTywuGzQ6gSATSXWqESFbg9zgERCb2mSYrzIu5M6E8YejuP2d/5bmGkT3zSa
/LhjQV+rUIjea/Fy7IEEtDJ66OA+ThsuA5UJKVglvJUeYHc9TnIyxTD6rLfONEOAVIJPBXKabqU+
4uor1ahIbN9/VqCW9c92rL9SM72j6dmf86Tr7arPCzRKsM86rEZdYhsPQHJj90Zt/txdfWUr818T
Qos3ilSkSpc3rlQB40DwsciYpcVuYVX82188GSYCAowbxbqxw/7i+ahiXN9fw+xn1umwloXz+f5U
JCj7sbSGAkMAm39oLVqPRhQaCc0LXZsQiIp0GOS5UCWCBxUOVCN7AMjgFMxZO6gMnFdUECKfzgtU
GTXG4bt+sCallUHzrYS39j4V6nS5OCThe3ySUycX107P6GJlruXSEpWGItVXHfVf7+na4mHlij5Y
uckavtYyWz3962yz1cOjOGY3BIvkO4U0hog1wDFD9ToEkmOci2DWlaSx/ctXHA1FXZXO3cml/BOw
oIcoBX9+Xdo1jklZ8Ykyz815niPaDP/STd8/axhdL2Uwgu+4qq7qol4hbBFr5IbLY2nyvZAqmoiM
3Mu8OM2PmB6BSFe9Vf1PfozM/U4WPNBpr2egrMwAkJdUtGBRjDfWo8dPkhj9vR5Y/7XXPw/d7yXP
sRsD3JGsZCs8httQkGXfQjSUcTVmaBoOl37+J18rlBKDWFNBzmkca0FPI2586KnYmEF0upXiazts
rsoGDCpe1Kl54YfhYWjmznsqPd5769ZmJA/3S7kGrKUuhYuT3NRnR7IZQurN+LcAleb9V33RXXw7
RFDD+BP7EqHfvp+Kt69kjY8yaaJd1QMdonZ8V8+anJrckroZ/GpT3K7nHsXlz21jYPCvGGvfMKpJ
hzU/DxOncr9aagLzvJRsnQf7wXH8HLTOwJwiQ+/Uf0yDncew/41JmZYNANvpe3QqExzly1D8jfKj
ZfflCWaG6A+80lQ5nY/ytV0HlNayGuQaqGHY9v3MFDNw/cPkBf9nhvfu6xjFm+ezOFyE/lEAhIRZ
eVYlAgVJNnq0HccL9bsgD4XF9+PvrbP/9VQ8jNTw0bm8HRjkWDaNxEdypA44YjVs9dSffCf+MfJV
KFKrOdlSk+A3M52MPL7zIPUv8+/0de0ufw5vk+/Xx2SU+hBfzA1TQ7NxcH239y1NldXbtTnpxMan
r0N/3bNwLX9N2EXtNTWjVJVvnKb5zzDB7WvvVixr2KYzH2N0W0x3ZpqxAIEwpBZplcMFiSJs4xhi
MiTXv7Ode231dR+cW7tgelixIJvH1rK96u66l26+QYwUuBKk0kK5hw1rY3T7lhGdHk/IEmy+c/z3
fP1GoeNRJ3NWW77JqX7UuG7EJc/VV31ZE2f+3ozS9Wf3zLkM29mimfvYzRjWtpZJ9zE7sWznY136
GC48LKGWT5mtrRjj8VFmJi1/H8NC4956lK+tab5yYbNSUWiBoVrHynzgqdTmf3CS0Vh91k+dVxkf
ogbKNZ629UcDpaLanbyt6q/PtftRhbyUIIXyLKcqBXmY88a2mq4TiKhOCHHcq+tainJjqhKj+L0T
qebTY4isZpNavJsdGCDTdHf/c/zJD/BtWDDbdSsEDj2wQkhQMjEOsg2LOpT/gDGyfBf8TH5a5YW0
AKE/TBZ7GcvI8QwTFBe7IN5RwA4mP9f3R+c13fZuM6FHfQaqsPLOe4ehqKT482ZqN3RBe6i1OMVi
KwQ6DZkcVvyTilzpQFXqL7CPsyMaOf/lYocD2NZQYgOZ+hYvnxAZGh1Rv/5OkrnUVtk4YDfEIETM
G3cYaMI5M9OmuaHNyQi99ec/eKxopc6BYpUQ9AxB9ybDZr4LtEX7gUXL+TxOuBs6qkwqhsMw1Vj2
9u826tM/fFce3P5dtG7/HjJ3liGCyPgL9CDX1nczTV7jtLKTblXLCs7Wpi+XTTznhQRDiqhpdGQj
rE/RPnCMaKDt3QQWz2UEBs5ZMpD/GBA6yhtWyGmY/Ew0cIxEQnW9K58H1+/9JUyFLbC4RsVkKZ9A
9vrMbWt7or1U6bjrESzHl741Y1IyWhrxj3XjRa76TG17X0XgeVtVTr1Ea1vLNefNM2FbQS4xq8LP
8e1WS9azg9jXacakKeyaIuKMcvbxZsrRHByG63NgTohNny+NxP8pGYwsPoL5nJrZc3Wzdoh56mYz
P+ON4Kcil3YWUC4nzfIiVvyVsxURaRldP9ODCZUi7JAtu+5VzbYynTO3m3R5N/17bq8bcyHfz1sv
P1yNExYWMaEuItxX/FNE+MD48kJg/AuqY12gY2D48MTuhQ+mobC8PjFw8efYecGI06WAOFQoyJrP
idXK98ELlsIwLybw2614p3/xb30tXBnQdxvZ6N60T0Kn4mvU+UiE5kXk4Sv4/pIF+PXfa+z37zUC
/iV6xiPbopBZ7lf0MctuuBf9LbCstyzKSihkPyEwV17uak+99J4j9E/LYlcUwkz8Zu6kEAO8b+OY
/xinAcQbLqbZH+PQ/d5j1YI0PRKTvxKTiSSo0nP998gZGiXyM3h04kjzKNNZfSf61/FmpMp2fCfz
DRk+kvZaKJSCVo0e9s9CKNMb+7cYFT4Y2VRzFh6+LNso1XmQ95mDqzl+NBLAOAQMENe4wrIwg8G5
fY+3zpdi5uGI0nKDCEIcpfSU/S7Ciq97mj1FXiHfNMJ3CPj8lhJqeFJ+uERkZiGhzSDaV1bEW2jG
dovCLr8GZx1+d89HAgFMLSYPswXGY5cKgCPgfxfgIPumTSrHZI9HuXqqvq/lv64oJ88gOJrm/yBo
WzRtauZaqSAQycydFprEI6QjE0BZlXK49vnyJWSwk2cp/Qd9W+9n+2FusP8WXxFEObgUcONfFub+
zfB6KdGyCHX91p+3r/1g8wWxbG2WUU6yHb4f6jc3F6W9EO1nm8/Ur4FkCMExH8BvJSe688oKIENf
Qp9m1E2OsZrRz0HVnLAQLb+SG71GpsHcDZyi2DD5Gz9Eap8uZjtymz8HUa1fWNrm+zCajOfl9Vtq
RGE3NSqg6w1wFP4WxdzsMYUSrxq7r/Ro0Xr9zIcq84wu7dMXM7O5DZWnCu3Cl5XkNENmSv8Uyocx
+f3ZFR2Xx/UZD9Gw83DZlNPbfnVe/VQ/Od7+O36pSy45iiJZoYqzzuw+wYj2vU3/1OFnpW2Niy+u
b+3BmOtewi1fK4nR/UMm+JJjyMphlNhN8G+tTLRlEtTmtMeK/X39eopzaus4OfWoaI4cQdT/to8o
FdJMopw2Vq4/4GquCzBzXnwpVyM4xmaXv/JX8N1797UlZxD8phz+h2X6lMVpfpXvlBHDFr6q7XvY
F/JZK3erbfwnlQE/R7tauhvAMTmNKErs1FSRKWllR7i2ytuPXgxQxi4F/Gnhn6yr9urr9oafkWBt
z2Iza6DV3WJoX7VEbaYMCPtqSPSmgL4oStM+Y3hO2jLF/1u2LEx2Wqu/qKlQ/zNCNLUz2WrwXuLY
JGhfa+zZ93t33z19IGQaUslOsk2vtJFoPUJtgujxcWg/m/l+ojepri3u5B3a6eqjQqlFgs63ccz7
KLBK/8Bh3tMFLC2L5VhOfx/JY3wXxiJklETAO/dyMtuWMxXSWlAr0iHcMtfDl/BGwH/xwO0qS61h
p11HeXbde2q8/X6+Xa0V1ViQG9oNCt+x78uAYg1hk9ho3/DOg7w+wuTLEwcw29X4ec8hzMwkjZEk
oGOR/oibJxBQHpcaaqApKVWeeefxff641Y/fltQ/ifghFYfprVKYicTl8dCpY+K3lADgRgBLefJt
hSj8k6EizcDCa7Ctw8xVRuQVYPLfe3H1Pnl7fIpAbt4Pfa5Scl6d/JyGpgwQUu8g0myppbHbP+x5
g8vb7SFVAEOrJF6mL85cn7hwaZjd+qB2bm6/8WVNXr4NF+rHON/19ujUY8qmeDIPKIPdx45rz7KV
GUEIvZxnfjo+QsiI4bPQMQlqEwt6g4b+l5lSgAf2LoPcKIsqXFx1X83EaP41Ydqe25lzMaYQrycD
ll9HZ91rrRRIGJHT0c3nL6GwC9h9lOsX4pFCVC93O7wOs9XXINGNd9KdVK/QilfX0RdGB3Hv9PDS
xrUA3IaIKL+omujnf3MdjM3yQUasCSP6BSivXL5kZF1RIdrxMIQeH49/eWtkiGAcvjyGI/t7xGFm
ADxH8W+I7v84O7MmtbUtz3+VG/e5Fa15qOiqB0ATYh6TfFFADpoACUkgiU/fP2VFxfHJ43ZG9L0O
H9tpJyBt7b3Wf1rB9aPhDRMhDEmD1Q3tyfQ256jjKpbakCbzBk2lce2I06f+O1rI9wDmPo23BK/E
Uf8ki28nvJD9yXVlP3+QLNR/9MuWibXvc3EqkqFo7QmUED8yxWEACyk/6pYVpW7P7xVACcIrOCla
qa8AV+hmahSgc+rNlQT/fmzx54IusIVTi1ogeIP4rXqVv9KIWMIkydAS25dZyPpddyfuvfBOlARF
BpoyKuUd+ZsbZAQFjy5/wurykRJxw4kjkIgUZCz18AwsxfPMkisH9Vv2Kb9G+wTqhpKCLXkdrVSc
PS8AAtmi3j0/2ZXuh5qHhQfteHnhKA7nd5/4Ie+GuFJYEli6QxWKaaMvpvsyu98w0Hizuo54VCxt
QHNAocgip/nCpIQtSEcFnPn89nHseueA9Urbxk7+37QHpMQrm+h5eV8bO+koIXKAYTmPC5fohtlj
025uqyQgYtpBrHHfc3DxhGVcNMxWb8VruO82TNvrCTmcBGtrl7zzGEJefcDbf1QTayuvz8fb+3Vs
fEDvcJzSvrLBWp9UZduk7yDjWQYmLbkwW8MeQE5tNimHbcG37JbIPzBj1YJnLqGBoQ4Oz9UD3XdH
mHdv7YfbyAhhiQbPV84AtlQ+caXbwNMmVBSeidCXuRKrx9nt+R32s7avuCAGu3AE3SLkTsIwHx5y
bgtm2X1/Y+K3eoqpdN54wog8y5HgBAyxtlNbGJEzgkgstK9uNI+nPBPGJIipL0bySoF2p4uNpxzt
ufdcGBMGlOpb6T0Jh8rmng5vp/gVLUUNGURdY0sn6cSTHB7qk1sEIbjHc3ZDfnI6B1QA7VJ+h9QW
D/S41ATgG9iTPHNUewTBjRTeSvoav1oHDgmwYwR2/EDuJVBV9lukkbr3kEQX4mx76pFum35CLGzj
DfyEVSce5eN9Re7kWtqnc9VOD9aLMG/GZOIH+cngbYFUSNOSo6YYgwcEl4O2g+x+jwMmlk+x0/JJ
+JEWTmna4r7bx6/ZWjyJARkwsHCUThtpmx/kSbkCQ+QQvR2wvIVB/g6IVy3Yqvljmi8EmPi3MSQh
zEEKAX1O1WSfxzNESQ41uU8/z1/KN/pLzrkobgASNtF7+6lApzNtVXBZSXyr2DszkZyujDMVlIQe
DMACBNBgfMoBOtvoEYr7QtxA51FNAouxDKj72NDBxPIn+fSgDwKe6MGzGRgLFsOD6fMEPb5nJ2Ei
LSzQb1QwC35iExMWlzX/MTbRPt6et4y72wqkRjI3Ea0Y+BqVfrrNEc74IGjRSAyiNf/QBN7ALjc+
L9kfT2ihlngSoVdgxdBura0FIptmr/nc1PJDOBicsNhRP85b4cCCc6IRtbffjwPJZ88Xa9Kr7IRp
M7m83+F9qoUc0M9wWCWO8rD5x2j+JrcARZtLtOZW3MdLQhh4Lq/bJmi8ZA43yY1MUQqUMJ7g9/Jw
zcbOkfjQRqCebO0YTbUeTMvntECozmI2UTTLNIB9GX8ntA+QtnHEDYgrVxvKgX2I23E5PI6UO9A7
6VcGCkwc5VHv4XDG5x3RNwv+XvgCo2W+AEGguL3OIMKMcbHD42RVDh0cwmsQbxTYGlEYMsOOMTXz
V3c5TGE6FBHyqePKjvYGIyvCbf/AUcwAKcweB+yHc3Rvw/OrNmrYxsNdPwuKDmpqHDqP5T/vaT5i
GEc3ZSAMgfAJjNgAIvjGUp1HCH5kvqbZHyfZrgYbCitEnQjQ1bc+voOqb3VZ5L7lQpb3+zICUlJ6
3m+oQBB1OLilembjbJuB9vHc4unVdop9m8uBtpXJsuXLeKxt6q3HNl1yF7pAQq5IBbUtoVtbD+90
t4YfDoP7mmwYAJH7hqzisRw8XmOmTNqVv03YdJIdGQbD0lU9/jEakQbXi3unLqL7eGne69cb70WE
5AOjyEftx+MDpKoassrue1YcgshZaifOkw1iTBkI8brcXQa7xOH+U1YVy/Myur5gwb4TS8n49hH2
ZiRZN7ve0vsiq8oBpOA2yLWTbYpFoG4ls7FNY03HHo2f+dGQBLe8kDmZeBWrh/WEQOSx5V08KDcJ
xbwOmrXAmU/RICIEa+l/GGIJL4tY6pCvmUDKRwwuu+oT3RPI01D+UG1Cq4in5ed3IoaJkOYWDD97
6RfRqI441t16RCDnKPVR8I8o4dj8Urtw6Z85oCfZDMieGKhoGY66xQcgGAo/5UWNh+ErmduTKiAF
jhl5oFagz5AGfMunk6weoyX5sL0S0k2Hj5E1aLbKOwou9jzm3k1bO58AVKgj9DdDbRlzVh+ugPFD
bUFmD1qi++S8Y/FEk8KzVhec+B69HRybX6we7n1OM0AcpLytpvQhE32jHhJ3j0veA17n6RNP+qnn
e+4TxIHAehgXfcBJIn2soaQPOj85RJzToQ1HbYzpX/oa3r0tugdUfxr0gCVkkNu6hJqocw2vLCYB
05OOYUBjlb2tVxSS84cd9ffkcHGYv06xFyIWeeENsCLiscEAknBMsLnpFh/A7GNOU2uMVgz4e5iv
8/ljaxG/SHM1lvfsh9GY/a8dwJZYuaOaDuEBWmrf9gzvjh5O3WA3CIxJ+RK+JnsTmRtu4yNFcra6
HDmmKttEYIKObdFT2KAaw9tRdwVPoxkk0fLho2Z22oW+AkiRV8kes/mgGrzINlVyQUwg5IxtDFg/
CIfYOngjY4892Ln58az4dMVFHSSciy6oC09HN0EGBTsh0oXYkR8tCNgquD0jTCQDoHq4c6isSTTR
KOfd2o5XAN8IgGLbhFQoTtxHubd9RO+C6EfvQO6QfdJnDMwOv8r+AATCMQiR2nNn7QeREntWZvz1
UHMgTNEQ0ZYxzGyYOdUpcaiqH1PSYYP6A6YoHd/n9CX1llrFQDJPvsXthv+sl+fcWRwBzxsVF188
zPn9hbwNYoC3EFd8QULjP0bjE+6N/qnG6DYqhkaLKIUu8Dz+OsoigYIvRXt4HtMCijdb9qzDSA4Q
EiOItUbqKVlDVFzmbCFBveXdpUsESNah3F7mvBmvl25cx/y66EMe+r+H6quge2BU0hBchmZgWrvF
+LHtDxg4Xk5iiTiBnp4DM4I1gORyO68Xkje+8tHVHsJSF3bDMWX78aHvi6U0pXJN7c4DnpE+YLge
UzTA8MqpzW7f45vP+Vf5FSFUYTgTjwjqYe++T6dXN3aZYLjmoXMsO3ExZk/7GhNUytF3RPy6JVt+
72GKZ9jReq0ekB8bpzUGNKZd3MCJRuzx8erIVenTqGrQ9AXROIQxOOfV4yh99jpSBsrbDCBGXeik
K1IUAhS+aPnh/mIvXrGvrWsXwhTPcK+dMpn7Oig4TuISp28vdmh8TG/vqdXHFrTtCDd/CPSLykJx
gMQALrWPZvM8tswupxcaa722k2Ochxbqi+ZwwdFZz56vdxmoe3gtYMCquXmSgwxXhIva+k3AYfRq
8KCiv2Ww7ppzvysINwl6BAAMhn3gVOD6w/LX/57Hh89zULYKaNAUtF3JRo9oWC4RkARxf6BwLIh7
FMAJDFfiEG8C9jQwB1uWBLDJFSE6xQ+FDoGyuGZtHjeItHSMUthnswBs26me6N0DOnwJoUK7vY6r
NaYQbrS+B027bunC0KfTlvQ3XPGvFJkS5xTZoHbL+kvHWV+z04Kukdg92JV213HH08lyXgInolQL
cDhQV2Z0UzgK51eX/WnYbMoZF8EVA66FYiNJ2RIsaBfTengE71qza+M3QIYyqgIuhKu8X3lCLYIa
YJndJcZFHxk0erw51TWL6TJN2E4u/mEb2gbvUg1A+pySCpDV38OZxge6ezsfES7uJMDDaxGrAOdi
6lX+xVE5oVjdPs9pPryrXonMkQwa6EycL2SYtLMCayVAvkt0uE8zbg5KNgJMGU8ym/blfRStKVw7
r9eJgwSJXv1KUagi3h6hkWE58yECfmJHZu/pMc/MLj+Yg0bTwHcsp9maaQvIp8E/eNgBMUDaAh5o
1/DjpfjVKUE7Dyo/DjKkywWH7GV9Hu7YzSc1zZK5MlAMn6g/k3XsWl7Y4+TFBzhWSEkUdG72iThT
Gl5Qf7CZUItszBlLmpFoL5SLvrVB5uH0x78cRM5tLzgaQtDzFhMRu54O5zMFjqHILQonRf3OMvxq
K+k/Fdx/Q+mDUoWzqt8bS5IhHaSF6ZK8F8rwah+7CNO7Me07mj+HuR+H+4IdEeYAgQInHesvgvhl
1w9Mdk1GfbNnglh+cId4Ha4InoN1ur0BisB5UPPS09Bc3Ch4YWz4Gc9K129sKAhkOMiWKNZRzocR
hoZKtgGRIoMUKJiPEjy5c3zzjoxcOAPJYz8GawZDD5EYJSPaVhodVFSU8i663C3cdJOPuHZhYZ9j
LyWh/GanTPZmyjd9KrYPUpBWIJY8nv2b5ua+XrgimZsRmUrKjdkTDeB8KccIKmjA9GO6pJSeSu8h
5x/NljkY86AqlMR1j32B31Dm9SlMayTBFP0qzKa1ML9azuv2iSCclHqOGQqNDJnTELCwQbgbjgpW
otDnDXmoIAnB4UxAl0svqp6uKAf9e1DRSbBcaLw52zguHBAGJ/YAtG3Y95HlNhOazrns3RyaUI//
7+MxPDyP+mX+yTsTe0iG1tY6oI6g+Qpn2Zp3S9dy6vaNF676M05kW0Ft6J+31T5cpa654meUh8QS
tUTKjyjEuXwpBDbsQj0wAUHxXrAwC1KAZnwoitrEchIEAsWYD0VUEo8hywpLEC0fkUzE1sIFocUl
XJzQo5A5K27OLdaNHrzFlGE9vGfuiBKWRpJ/XMFgCqRr8WvFU/MRv1VvLldS5rcoFB4ON4DBxwZu
7GYIgURbijeEbwXimO8ffGWkLDry/N+Z98CLB1r/H/goIHihwANlvGvveSAd5NUl0Fcti2bPhcoY
JJCTxOw8hUGMLX71wJWH2+3rlVhTLa0mUbpwOAzO5VVDL3YF4e0KV08MD4AK4b0diSSwypuyZswf
b2zUCn5q2Oea0A/nnNpG41qicycVgsnn1+GdZDml/yrevksz+fe//vd//Z+39j+iD2Jzzl2UX/91
vdNFJde6+s9/K8q//1X89x/77//5b10zREkUNUmXNFUTDUXW+PrbcZVcI/629L/yLGruciRTk6yN
k2oCZKNrnog6Z9HkrqK0mRAtWzCWIHFiIpoOWjqUqezc+vXZ+Cp7UuRrTK/I3DtB+6Ur3eesYjAM
ZFiYR8iT9/+/3rCpmoZimaqoS39/w8k9y1vl2SXr7j7Rm6NwEq2dRPBuAsx3uWvDnHQjM32/dZsz
YAyxSQoIJaTVfVreZyYTaD4rbasx6Ks39/AINlR2SNZLOlct3bV8hweSkLZZxkT5UhlV3p8/gGT8
7orrkiUriiHLqqj+/QMY15uWmg0fgOGQq+s869zz+tJ6It7T/UJ/oTC7zakBou6dPcAc/vDq/Xf/
fr8VQ+KGi5KhaZL591fPH+XtUslKtib+cnRCmjJc4XsZ9LV7iUcvtn94Pc36zQtapqUruiKakqF/
+7hx3kXXqjHTtYrUCE/tdUjas8qsgtiP6Xmsicp82BJbP6MjnSfNXbQXsHijBboR4jprycUXHcuY
kk0dFoEl7rXa7wfhUtzNSm0HLC3jdcKMSUiQMMCihRqC/RP6UzAdcOwHRTjcEPUKRREBb3uFFGB5
ZMQjRsmIwAXqzHiutFOSBQXcTr4qLfJpbYhcpKIkM1eVc91Ik3xsePm4mFvaPF4/aeaAQIF4OC0W
j9y/Fp6iHkV8wbhUBXLr60EPiOh9gBbtPaYbnMv3sQLjj/yhdbAj3EI3lrz2sWrWgMAoJUA/itxO
2oYiZCmj9bu+npvV9TpG0p+wmS3i6zhubRxifdaYaTlXAqebRVT49BBnJUiu0wKBlDFsShcluRJ5
Zu4/stFT2yfRRGmGoITsbxdj0NG0AMhlMykeU9GIJwoqzo4zRnWCeTSifIe8pqhNb6ULKplnc7kj
ne3FikbJPqp+WpKW+LslYikij4Mpi5LybU1213PeRKKSrmtCCWIysbw7ynyY6dtAbPpYcO4wltOS
mDGowRdoMP5AqTyl9iTdLiB+Xputrox0NICY8TWiJFDATPCgXov5LXZTkVwWO4caKcjB6zFF7aWM
x5frC12AjrS6mqJsAOhuah8a9GwM46XB+I/gzpROBrm6CPvUGfkfi64IICUeE0jyfA+oBt9130t+
9fREaB5yHZAoR8ubNUzfhMYpMAmKyCiCSBnfitmzOGjoi9/P4jrBaCEyz30iKsEjmojxmvkPtTE3
W4o6Ck8kauJjQqS81iFu4AgMHaYDdLFfnYPyPEfSx4zEOAo62lFMpIiY0AtktqH6NUl8uJQpTU4q
arCOsn9Z4CGwvFydaM85eS0x0ReqE0OrUjhTe+QjMfLENCjvi9yYPEpmG/hN14vsaR21s/cUX+GA
Sa5mZedZ0GWOXNmNtEB0bZQL7TKTLosGlTPVInqels5m2sZ+Fm3Pl9ktdJSnWxjOI5qbuG5F5xFO
qniCn6Y1bc/ieRFjN5QWsvEu1n5+nnfNwurcqHTzYqQ8X4A6wn1WeElJsDUX54f9yfz92tM10ZQ1
zdRlnbX5y/lXVbdWkUIpXT82ykTAUIFGU19+cezJVtWGwkw7tX5uC+/hykKYg8AmO7ZvkJIFUdZE
t035JTta6WUL61W6osjs+pkrUF+RRzkoj8WeO3JQl+w1hnzDPZKqGrNFDUBIBAP1O7dK2ObQCet0
DwMZHnpiaU5DF74lB+OIjIRWc1EsO3OKuoMcQ63xu33WowjnzJVwDR3SYeH+sHHLv30o/7ow/TH2
y4WRwlZ9NLKerjsXMtEjt2vZz70i+gEoZn4P/vxy6u9ORcv66+W+7QG1Xmmakci83KxeN9vrXPyw
Hj3fh6Wcy9llvIPbktk3dXBVxgVmpLYfuxPDG2PV3mMwXqNv63pBuYSVplojUq5fMSSD+K4AHlje
hOghqUIXCStRDGNkqLZ0+PPHkL7qpe/n66+foz8Of7lskdRmcXK10nWK7zYBXXA104stT7bACJwn
5o6NhtunHp4eFH6KjaSDUT7FIUNkrThXXHbrigfJpfBSBWZoOFfVT4qJrC/yzG6ABmhDAFoePpET
TJ66pIsS/QVFGVbSBiZesivMi74SMfTxag6KU4kQ+YiXAcW5dmMAa4CjAvoSeqcDQViJG1gInfDM
24j1BPCgF7aKm2lZwUz61VykNQVmyuh6CaMl3VQ8FVNo7HpL49OiPZj1GCU8oLzP58bx1qclEAKg
uxUmeUwGw8QD38VjDr72BaN5GO46D1rTPU/5ts1lCkqfaYw+6WFSOiuBw+6C7uOGxufPd0fri9k/
3Byl3wx+uTlPVS1l68wiq17PxNm+CrNi/ngRJtVYcu6u7hcWGaZILtAMxHNQ7UUDQrwQnOeIP7tt
82k2NYbKlJs7v8ENrnCMQifSO7kAV4AitLmY2cDaPkqMPqxCyg9uZu6fP9KPOwO34p/Ozq967U8f
6Vs5HHfPc5rf2b9igv3YUBxSZ1by7loMDMzM6iFzo/F104wvQbzBDbfT3vRl6UtejIbA68YAlbt6
0kwjph2FPtNVjmg9IkZZ4I866JQh9E6DbHzlhsOTqG69idbGIVshoUNaIQUJyJafDkmueePKkfWw
urvVBwIVwH5jLi6RqFSvyfgBshJcPBBvfSd+MMkrlbC2uqSkS0tzTgoQDrEnkysrh9Q9Ii6RS6M6
6l1haInOR528qp1yLLfnFd4SCVNpP47YVzXMzoQs+OUr8i/6DmBcusNwxtDd9If98Kuv+OeFtixV
lWVLt+RvdezzkpzlrH6kawnAEkUrGeV4kNeXQXSMcYEdmw+RhcD0vssqvwxaFNXnQa9HU4xBgo7L
gUdEHgnxDzPDYO4RgxrQ9B6qD0sariJtRG2KH29WBNmwp1wjyIGXq+xanzd1guWNPFIRtcl1lEMu
gQ6Bh43TDUjALZDe//yYSL/rESz+9z8f9VtPmFhqexdNPiowE+N4AGjmsTjQULW0K7SMtMdEXEOB
Js4PL2z2u/yfLvK301iWilK4hzyg0fERBc/QqYCla5xHYHdOa07rekrRVMYz5swURC+9Z5i70CaD
YJBQg0YV5LFkKJ/bFbPGCEykI4BJZBHJg1wdKyxtdkPBvfYCo/oF/Cp+63AnOWfTudWTUhlEt14J
eY+cfsDxQkCzwG2pnRsDQ8G32gFzOZlGl/EL0A9PBflgCBT7MRzZdQozmzX2jRBhUo3zofyOl6wn
mAhBR9X/dBVxVT3HqJoRL5QuI8jS8xK1BTHAKE96sqUcP0+xOm8Mu2vs8tS9Z/ERq971DMPBcF2n
tTtlUhokDo2I4M1QtOND+FBnOcEUZOK0mKb7BL58E1qwQp5kjpLXph2ahwYDzbY2ekkqGvALLaZi
P0Qbb3SjkW7sAdVpmwIlD5FfCvpgW9UZ7zovDGWoPIlCmqfR5NwsHkxfABzsQh8cWa034Gzna43A
dnRH2PVETTW6kuMo+SIMqmnjDUFEJqYO5g6TlqnwoHAzGFxM/gQmQ9kQzZ1iwLXJXmp0F7yvRxFg
n60JhGdoLh+xZ+DM1902Y1Sx00mEBf5wKHxt+n9ac98KHaUVZCGqOzb1DSIz642cnLE+E5c3bsZ1
HgU5s61m5s5w1G3Ofkb2WbQhzY6hqnQCPXwvbYtlOi5GPzwMvzmsJFEWNV2kMTJkrS/QfjmslNYU
NaFuvhrnNJqll6WhAbei6eGwErxnYT/GD55FQ/LU+BCjbY3ffngL+m+a97+9B+Xv70E6C41Wtm26
1mmUnn6U0JMNlWRwXwov5ql+jJSN5SEr6/QhlRii4Bj9yZu4ixMUyUO2e4WEEBx2NFUMd0LdEY10
yUswxz6XGtkB9AKXtztKxcuEQbQtjC5I/KbXfbwVNbFrA2bmZp1X37x7P2fOpYpSb0HM4m0cpuGp
5117s9kahJCQRIeqUJuJZOiHDMH1IIYjVHPIYHOANS+SgvMjGZy7XtgdJbNM93Qm/nW9o15c90Nd
SodAQqwZoYP4FRMHqYUPSG5MrjMySJn0FkSGR4Aizg7sChrBjni8Lx79OI8huDj/igV95aJAE3KC
6n2Fs4NcMggXjyd07LjweQIup/YIdwAQLG6AqXFDsYzo7MF3+RnIVFOCazhJyXri+TIWZ2sCaJ4X
nnDrLfhUami+iWEHXCahHcKQGYaMnG3HdeQRKwBwqFyH581lxqQFWWP27qMdSw8fBBmUW6dm1Mcp
Ifm5I6V2+9brC7Ufy5K+7Pj2UP1t4Xw7Las2E0NJrSlLsM6syRtFzdk5eme3mxD71Vt06uzyHQ22
iS+wG7GEYiKhKIwbR/2oiADbMygRRSb1Rbh4zLuZEY5q4kXlEc4n85PygZus96jjIMaT9gFQD8tI
ChIiGGGM/4gJfQeLUCQ4N86JFekGyz7QgdSDLUbsIcOy5M6tMIwNmbTah/GV2B+HigcbgBWDXDB1
p3i3bRHUIES9hBldNMcy8XFskMY2n2CjbIk7fxH6kbaYfOsVKQSMruyHabNpzJKZCF0whXVDL97a
CBPWdTmEHuv2avFDF6v9dLm/ndixoTzLSuHEFl0L/S2Zn8xkRrc6izlYKkbKDa7v1WsZYJ2t/Gz8
eK+214Ux71YojBnyemc0rEhnpbPMN+eTYcsvwpJJxR7+l1Xl4wq6Hci9h7JMA+p0i5wpZHsBz4i4
Rrre/rAlSz9tO9/KgPP5IVy1uEzX5ZuGufug9LkXdo8Osf3HlynK8/IkKR6uduzHYbaNiDYyB60L
G/HnLVD+6cp+Ox26phaVS8dbUV+tCD/iZxZP07v7YFSYNesQV9ETTStqu8OZWYqCg5j0Ub6RQF5c
9trusv/z2/kdePy35+pbmxw+VOumSjxX2rz7RJ4z6eEpcW2OHoiI3kjaII8Dxtb7qfz9HYzLCxuq
InMmKdZX//7LaaRrsdQW3Y0Vtoy8x+Q2Qz13P0r45MJBsrqQsuRX/LQApqJLZas3CeRI7CuoXBEo
6oQhlOzlzO29IYBRPeTuzNt4N9fPo0zYOZkIhBXIAxO3wBSLjBI5Bvx/O7I+BXGaHo08OFvDllQ3
ZKcwgSjD4NdzT3tMoTPR0zEz+OEIPxTCan+8/XMX++tDf7vauppKVXznQ7dvRhso84RQdqAvlCdG
tTxbb1G+LsV9wx4+7RiS/VI4F0Zc49YJ7qiXy2FbDM+iq8+R0SIE0ROGnjpaZkcRyRh17jIqAInf
TSHoeiivjA/0SOU4VvskFVn8oZz4f2wRf32Wb8BEk8SFIAlVujbQcJNc1DjMfxUYk/Ecx6FzuzmM
dAzxRbejC3RshfBiqIO2vIe7+O0pjACrEPk8Tpgg9WLeFgH4Si462JMwgpfqOCJkgOsgD4tX6E3V
viKSWJhkTCCrQfkN4NUOpMe8KXqJnSJ418bH8vIDiiT/Bs37dZVq3xr8yzPLUzPh8RBd0TZRb0+r
VyWQP4z9c3+BmpyLI6D3DsAVnXv/rkAy8GT8+SFVf9PF/O1dfOvJu1pJkvbOpc6O8s788iicN8ab
9XZ303mBv3CKFoHU7zGTGe140fqt9+gjsc5jGliUyn1jgJpNnqiITA3Gg/icj+0ED9a0XLLbNqc7
GLEr4fDcCBudzLNo/eeP8DukRBIhbHSDNlCWjW+rJTzHmWGkFH5wFS9PUlNQ2HSDTBl3GAdJiM8m
HJNsAZF314mGd6BhkuUjwPfwiuedzO2E9U+IHi6FKX555+lqM5RByKqGiktuHAF9JZIWaUp80bFc
6YECpSrOSWBgH+8S+/GavaDIqV0a5j9/NOO3d+evj/aFCP+6kzVxFEV3kbHILzccSMhK+syYOyZI
lPCv1jzflc2QPMSJvlQ8LAnha+loa32ZxENlHcWO+XpZRVs69ZNKKqkyxXCE45JFzYLCUMK08xM7
oBRc5+m8DVQfGspAZCkFKfrVcFRtz6Wrp64uMD14qDYDSAkUuxXxEd1zwugiyrmKIFnm5KBxIm51
lpCqUI16QMDqHbMkge3QKQJ3/PnC6L99eH65MN+WbXsLdVm80AjBZbThvCKghyESr+wIiLtRN5Qj
rpeIBffM7JPRNUHmYatTkmX58g0zIGE61AvKgHnQF+Y7sw/CjnwwgbxcV9OHd5no8zv+MWTmWP66
3hdtsO8DzX79wBJLZ6ujbP7KmuAEOJN8SEXvg1yabxRyXAe9ctF5MNEGj+OfPz305+82+18+vvz3
XqcpGorWvg9sYEaEmRgtxWxco/pGRhghrhsUNF2hNYoIRoU4IbgW1xsxC8X8TngQkTexywBmLdua
zCTEREkGMfNvGMnZTp/iJGakq3epnfI8KSqv++RqsrZqRrhgar+/XM6QSARSoQsYijv8mMydFafa
JNrCSyf0ItaAg8VIfEynsoXCxFeLpZWtBbI3kFNTZH/50xmFQLB8XeCi8jM6U6znOKgMouBuwCm7
kEJ81Si2BcL5ClqILgLVjH31WMUORxIDsZEHMarTUTHcR4GCRYbHPPPMbs3km1TywIj/fN2VvoD6
xxmrqApFhU5Ha/Rn8C+PY1JbmZg8uezJ0Rhg9CHcFyfTBf85oWalUyiTK44vYBmyDfmYt+mdOB6U
4+85lSGBjRh90R3RkFHAYw/EKC/lsyge8QuEpMwnyRbtDmtgt1G9P7916bflgWIgRLBUyRKVbyum
O6vn7CqzSTYr43RDb5wsEemTJYF9dCnu0Vr9+QXNvmv657X66wW/Xas4uQt11GOQ9Vvh57OQTmXb
jeVdje8fyTLwM9NQehD4+XaZRawnMppxBo26w23UTJlUzzZNz4Wby0C1hgssB38Z6IjKJhie6716
EBfiWiGlUkK/SWoDObflsPPvG9l57st1vkXxiyh2rC/UrxmMzcb4yOeJYy67nPhGM0D/gxYoHZbv
Zz/G5nZZl1u2B5VYjVVIlhAZ+ETWaLufiJevA+lPl+ZbwxmftWcnq5y57TxpSO7Vpy27zORmjBoC
TLVBOL1k6Cdv9nMhT4V6iD+p2mW4vkG+GCKP8Z+sma0VGHu4+6uHNaucRSR8M+F8ki+7KTztkBCL
HohmJ4b6rZzkFUaa55QLDRdICVy+V+B5NnHVh5ZwMVKqjt1LwWaq+tKS4o50nvvmNjfJ0X0+7MuG
9EtCivzrKg7K1+qUnf68XKTfIki/rM9vXeFZudxuaUc1VL9g2aM8v7cDmebOX/BwEEpVzYEhbqeR
9NMZK/0OQqZ++Gulfuvg7ubjKdQWK7VUsBA6z9BNCjdUxuDJUAICdpXIEdtRLQ0qrAA3hr0xO2hY
0iGYZGkxngTD1TB+jp4MXTIBRIblC/MTM4ahoH7QACmDC7Sy6j3bSXF3wiQ4q+5FGikSU1QGTIkV
TR8Rx1Xd1KGdW4Ok9QiF0CybHIO060f/mSvUrQC2aD7PsiM+BrfGYzAbjVt1eeX+wYU9oNYISw4u
jKSAVRAH0kFcWsz3Ro24YghhJ5BGpCgkqA0QVVDgF4z5XvTzkcuhNM0D8ROu9kKv85g26TAjF43E
YgL0WDSyf8ns6xpuJZTdNjyBoMayT+berXE62b5YXlPjp7X18wRvEDLNH1aG1G9N/3hcVAkJkCVp
gIvfdpLiohZxmvG4kIDLQaAyc87uN2CjwuI4uWo7XZ52iqtFi5qGUnTiC7NybPWxQr+TLBvyMkiI
wlGUeuy6C6BfzsMrU7iWAqM98Z5hpP8oLT9iFHpuY6ombM0IOtntmOTWUN8+Xszbghn3/cj2bhPr
/o1NKSY3UrJvX0cdozoqRoHiuoM01/sRB/GdPLZPzAOEn2TJsdKRDSEdpxFB8D2U1U9VGAvhWlI2
l2IelkvyULBUKuxCVBYycfvrKto9mrkun6J6bURea+0y1dcgth6eUWx71tNyqsviSt31HCuFV+q2
ebOFYgLhjgw0DiclswDxGigOMwUZRVgmY7oZltCfb4+s/7ZG1STVVExEYsoXT/LLoSiXl+KuPq/A
ZxKy1+UtXIS0yua2Qymff8iP7b0ZKdqqEhaROK0Z75R6Ia0EGYTdrHpsZXPdYQpeS90io5OgHdVe
xIoEmBfjerDY+i6kuOhQJ5kvy24pzZReRgzjQWW3lXBxUUMQk/Zizjhsz8IY2YqKt1dTR8rVuYav
V3QROuqGdyk81uWUgvAujyXT765rkSHGRMCg1JIWijCWOYWJRMsmaLqydFrg4OA0R6eLL4apYu1I
J7EKXTekBOtD3agKhXQxN8ppSREtA9V28rISbH48xUUDRRF3Ab5LS9mBBZKc+hSOWrmhHi14ZOuH
C9oMv66Tgd0sYGUMooMQ0xOrqk5yjK+c1NnRkFZ6PIZisTTfzIKGTBc59gTjtSHGq9xGrV9hbSLf
K3Xz/AghE1oQnldHZ3zh2dbRPzAYj8TjeKNZ6DU4cc12djZnT/FQS+OoerHSvW6cWIYtgx9DgGZp
J/XNJoeQ/mZdP0njgZFn1ZrdvmYQFaOqNVsvl+bdbSxfKj4YmlHMM2mR8XE6ccaarsAfIw7pTJgK
WpAnq5QERAILATPzucqMGarFekVlfc58MyUHgJSZJzLbJxqW+jkVpI1A6m6xyIr5kxSUO89qdJK6
LZGD0qzN12AS+M0Ie9TUcZMdikc/i1sUEJ065fb/cnamzalqW7j+RVTRN19pxb7X+IWKMYKoiCKC
/Pr7kHPrnhxXKqm6OyvZq0mkkTnnmGO843kPo5OBmDgeH/WwHtwsT2vmkuKT/z8gyCaFcffOJeTE
QEpC+lNIh+uIj6WpCtHepJm2IbPdbm3ZFd7quQzS8OReW8POmUheIddm59vKuJNf7CS31o4wNdz4
grfgefdIaEX+2uwY2DhTWcP4Ne4jiL6KiHm3+hmexlDI/et5gDmDdZr+PhLVH/dEmmpJlilJomG9
7Iny1JIjPREOMxk7DlcCH8uoYYOLz9Kk2rPXkbsNfkP4rb8JH+cpI8H4uO71br0yQ+Pce64r/wJt
KP6qDYZYoJ0urCes/cKkXuofOZ5odhbIf5z21/T9z/T+7bTb6f/b/FEd5cP9YkSH2f0a3tWdqruS
4lCIBgAYDcp8fDLR/O3L+9aUu0mziqpFJHdPD7D2O/qZ8b+9wAC1cTFlHX7SIXc8+TE8bRNeIP5n
rc19sbsvT8qkoWL/9A0Qgw+TDhmjg9dc1rB39KPYM5BvfxzH7I4ACL1FpAgwEPkr2yKpbSzx78Wa
CgIhU7UU8eViU+ssCbncpluyXmwNo2YQsW8oOsbVJS4rNP+g+brqS0VXw2IKEXU6SLYpSptQoLsL
hf0nZBGdoQfKkdFTnEITA0kIp2VfTujN4t6FCBj0hhIDZijB9dSRCmx/PKpZtR5YNwBCTlw7KACO
eGz51xp6lX9ocSEeyCletRA7F0AYiLWIBHOPosWBFvzUPT4wU3SP2upiekJElSHMaPQlGSIFgNDQ
i5FRQJBpx8f+AQTqsQOohuYh2ouo5KC2huhzy7sFHQH3HiAnSHspClK01wZFYH3a3Pv48MjiGLYk
do1npIFVyM75XA30FLXrsm7n0/PsuK62Mt5Ica/AXxb1ueLTo3qUpmTHKC3/R7giXEZl21wFG0rG
0OKjxr56WQg9xPeJTncxCF1fUVyD2m65uBUj0iUR/X3QsHllSjT3ADmz/nT1c3j9S8Vu/bxe/vcR
eAlnZKOMs0q4tJGuoHoiTUm45ZmdB85rp65+6t6MD7ktpl0utgbC+zo4LDTdzfA5AUagtMYyFSsI
BFzs3IG0jg7skAxfoHNdSSdneD6H0FSouUMIcfHMwnGLTAaJQ1oKzsCiuMgvW0N0gMJWf6MeBPUL
b7TTez68wT55MyaChnkwVRb8itwSylM6uEA12MtYnqI3GCcm/pcFKoQPEXlJV2gp3TE3rscNjD5a
uA7QFirkKERp70Ok2noz4x9wg7AVYrJ9r2lyTDY6jQX09ACzRm2V/pFCln7MkGj/vcsveyxDiIWH
kbOfkKxu3mdnRIM53CtpGtHfOkLg9fvk+1NvgiR+O97L/uVoPOLHVaX2kq2b2Ctu/nUfTfR3uXaU
Hrfk7sVd3podiBE0tAJ+Nlw64fwDg3iCWkf80PbGMh7dTz2VPLcIOM4jSuf9P8x+P1O9fb5+m4Je
tjtWIWuZ0t4Z9CiZGTwnyq4mm4h6cU9l8opR1glXMDej/f0B0Ymkr0xgtaP4KX7mUBCm2YqUb76k
hGzRDosZ1hmKgE085GCHScMuVXdCDhTIKtu2oO7Ic6nLcEcNxb7SRGzcetNm75jMglTBxUgKCM1j
QMcYDCDRak2r0keH6hmdKL9fu/zjtesSa6OhmYb+leD5ttY0idBk4v1ESaq0xf1zGWv+6TN3HyRf
3h/zR6dcSxMsIp/hmfMCOdKtySzIHSP84/H8sWj47TzaOeLbeYjH6/kiKOd0duk2tNFt73tqRM8V
HXLnv8oMPw6Eb4d6yY5nuVybucqh4qVh4ReVjiG8nJ1H6dT9x/yEgo0OJFZOG9g8DobETW/yNv+8
/n9VA/97Hl/Ry7dLrlJNpVzHeZAZu743ONMSYI3uq2ZypDcbDDcN6fn0vlT9fKCFf7zvPy673w7+
EhqZz1iKihN7lJMZSmg8u4chWCpgQVEoTdHbs7i1liEVcJkhHfLKQuc5nuHmtQeliquSgUvZ76ek
tRPQP8Pw2ym9RAK35K6djwKndAfbPz+k8Nc17BKhFmYzIEU0LfNlZIWnPly7dYr/3LJeMyIFGhep
ayzruTRXaDecNT3zTX2D4HZrXWKVjT6TS1v+yPb1hOWc6c5Ebga1+stOAPMxt+yRqiYh8NRHB7ql
cYQVnN8v7uctu65RjKFNSxfVl9k3prUmtpL2oYNMuqe3f/OY6e8kNlxaHMBu1oPfDyj/mJn9dsCX
6Te/PYV7quTpjJi3toIDyWGKPUgmsPXSPbXBZNSWAVzUSyqD1RqmIR3oZesO36msALb2SfTu1ynJ
Fivu0KNykdC+/3FXflJvSeK3k3yZeau4vCXljdkHGJRR2pjgamWQhzks8ITWBvhSx/e74lSkm5j8
xs8h1p7aCXTrAzM5mqjl7n8YjXfgVC4UJDQO9PCdqj/O8+dc8bfzbG/2t6F6q8Q6TkzevWam709v
xtW74GeGTjB1b6RY2aOSV6i8v8Nj5ed58b/Pzcu8mAuFHotH3sabRJ1LWCfIVA99iirZQikRHw4M
yr+VSyRSohc0HCIcYvwmFIxtepvno/sllJp+rXVu9JDkvfK0ImdlJpMj8Ah9JJ3cghIahYadlPiX
9xLHQkix+wrWe6eKbaAU4AQwciZUfSsnKCPVmdRBXRnHQMPAt9mNQdnfQ8VZJavzRHA08AAnNxGC
shrFD5dtRNYVoRddBqrUUlxxVFFD+c28u+IYN9Vmf3xLEabQvbbXNtCsyAMwWImu77BY/MeCAioG
q2zBjuSw9A9UBtdZSws3Wi9qVAXE1E0yOO9wB9qzDS/S4IpY6exGo+TSw9HWsoZ4Vza4pBu0QDqV
MbjqowhggGCzsWCvayIXqulBpLPzI7rjB/GRWjadRckFCvmwyd4l/KCV4PfRqf01Ol/WIC0S4qd5
5oE6Se5N9YrK1fGSpZwjtV56bbjoHffsueLlYZiMn92WW4WM9kQhxWGgiPj/Qg2mUQn+XVXPS9kv
ERNnDkvJ4+olonteQF5kV4HIBrBdD53YU3MIgeU1JTzchEFpFSVhRqgmU4Qv8vqxVMihW34u+5e7
ffgrKyZZf1zya3X/alSPWBa4ZHXSmEGdkhu1qydMxHwk4ozpyw0gqTMkPgC0XfNmWzD6UcSqTefS
oTd/33KMPRGQhN5hqb4Oz52IpCxOUMGzD/3sHsDhQOkl7bNpgwfM1WXiwLrytktBJJF3LD2hcsj2
xNvHNbSirglXu+U7U32ii8mR2zwZmkfjQi8ZzysrhHPdnbpJeKMEA6rCpJzcZQhF+RDLydv8QFni
7H6ZK6JHTtcxiAFszbtkiCES3se3s6N+iYlvtP3gN4SMkIgGN71emjj3/e3mH8DKwuKm/+sdZRYr
UxzchnjCoWJEcMMMKC5NNpHrdsXSO5k0lzEnJnmGjSBz95iGJPIvYtWDV9cjVcYAI+o8ReOioBoO
Y8WcRz7exrgK6zH2OejqWouR7ZGiEjvMW3i/2TL7n969ewCbNoJOxWWbK8iZjwl9+US2l648nvaN
TZv0IEIFxVG5FxRpAzgG9HYdZgz/nK1vGyISsEiaXx/DS2ucAysABd1tcHj271JPVSlWoFpxrlvq
sI+7+5fe9ktP+2/w8P/mSe0lnsnT5ymtE1YSZXa6rp9YY0adU+Fd9V7RJpmHIqgBAZ2LS7RQ1TZp
Lzq/2iQmssG4J57Ci+I/bkG+tWAiS0iSBiq0kfK5inHEy4ePeBCnffk5PtErAlwMNx01SAE9RQ5C
/4WBQcF7vKbmf6MbQ3AQd+Zf/erUmukg/X3ykH5Ma+mmTrQu6ug7XgKls5LI8TNLiJX3lMdktsJk
1ARbMkAP4DBWnP864I8bdPqNFU3XVNHSXhehyjxJkkxCShqd5ofedXoGa5vZwjAeaJt7N5mS5MMp
YaGvThtl9/vVGj+F61Q56GgQZV0yvzR+39be+qqdtEKv6LjGfFTxnuYwPfk5TiWlY8TeHXBe1ktg
ZOOWzd+YgT65yt07ul9snsiSZ0K3dlPs5c0wpuo3EIqOqM41bXm6z+tkKEEE7madel8yGDOPd1tk
DDXeAicThInDM4B2MyzIBpAX02CzYdJpBnfwNcX0+BxaYgA49w5aEiJ82T3FPlHIQSGf3ZJtqyJE
KoHb9bMDLsCa3wUbbNMf9+enSF7S6agXLUMxtS9lxLf786xqRY2ix2Gm3LwLKDx0spadE9JfhqzM
F1iALUHOzSJEK0NxieynwgmkJKdkXwP6ClKn9HP8XS8o+ym+TWghFTPfRNxLzVRjFbYVJcielEwf
Iq1ETll29Ogjraeor6n2WGcPtj1AfG6T2dLqbjBsrIUgrFS/hcRgR6xQGISCwKwzNeZJ1KHepp47
x8QHB0mS5oGlZOkd9UmLhYYfqwxZClQ5vEKuGP5+s35quJIki6dJ5V61H/8byDWJ0iiHMqU0EwdS
7MZw0eTuA4oc+O2OsjWeoUb3MYZi+Oggilk+ZywD8ej/6yxgCIiGxPB97aqvrbjMS8k6zIRO6d0/
ij20hoLCfLmwhuxNIHLBBs1amwX62Fe/H1z+KaKUrP8e/GVjoJJpE82KwZy7NMg1fVAre4qG6wc5
oQveECU+4MS4yfjYS2YHJChd/fmlqb8BC0x7GIe01quANn8/rx9nte/n9bIXONd5IzZXbgoEGnDq
o2YlQX1pNuJK+Cvr8aXteF0t2Fvr/GfqyFZedmNPCBS33Px6AzSLKFfsstqylPkK8GGKAI9+8U6R
ZofiQusLHjJlBao2mUF8fdklUZuxkyVFRKd5L3bPPxIUP1b+ZYZ0mz6TVNFoI6lvI/p6NLLnoWJE
F/ClCRAmhhd1amgPAZX0QdVTxneoVX/NIz9lgmQqJaquaZqsyi9D4yZLkazUHLXxxeURi72lJqH+
Nyf5jOZJ5+xF3dvY6mW7k0/hUfOsQNiTHRuUQXzx8t19p62Qo2RkUNkWSIBeU8+cC1D5cNZkBrTw
65C8d8aZQ4nekQJCFMxvaQyf0Q1B+pE9920DXpP059Xe1SMstS36nVy+ntZVB2j+R+tXCWnwjyfv
R6GwrCiaJaqaqFlfW+lv9zu5i6mRJSUzKIea07XMHj3vn8Enw0+HyUnZ8+6p7DgxrqPyhqnHGBaG
taLtwCRh2LaVZRglDdUPioLWgOTydY7VHVVZOPskoZdYUtUwZe+hFePwJEPHOHhHX3P/GEHGT4HB
9wt5eQuPl7uhH+U7F4KSnF4nTDOQcp9cQt1GnZLha2L3sY4AWwAf24v7uJeO2/XAK7pUAVjH3oQO
3cqYT7Fq3ehntk3Y+xMT+IpjDhoLsp8tsqwtmRMCcXIc1mG603Hr6hZEwOFxqGPCe6Rtx8lDi74R
dOardG2+xxsB7lUdlA/cp7bimwz5sBtptIzYx8DER5km9XOHyosF/MfW38wZHa3d54CfwoN2ZIYA
Nkc67af9ulepdrMSQCh6NEZTfiRTrAC1T3rpkAa+T2vKgiUBmibrsaf4Qp4HgZkiBsIGnZ1p2R69
+mwOOQzm22yFxsJEG0hY1xDdvLelrqDuxvPCPX8eAxiJbLtswB907lA6Mb7M74hrgdLlE6MJ5B4C
dtHFummj9mB+4c1QEWcCdA+pmtApork418GGgbxjq42dBn+2RSs/xUcykSDLiKyqyqsYREyt/HrP
eXozdIiYelMmVHnXsLtZNzONpjxPpDzlJjM6qWoabSQnpoBka55ERSrCSIAnxGFqO2B4DPQpbnFQ
1viPR/PnJ/O/J/ky4SbpKZMfIk9m6dHzldI56JYuzR9teyL0tD+O9tcteVnihFNxacR2QDcf4IPg
yriWh1nXff+eL6w/GEw/rqff7//LulWkaRVbDy5N3+QhFYAtnG7Vjjd54ZxA5lJmmlAYEH06ClqL
0sOYWc8ve01uI761drqnELqHWWVXkz9uQzvc/1nlQBTpMrAlWX+d187SWZWSJ7dBPrkPOsefzrbu
nfYYoW4by6U0DLPTTx0AePXo/pfc8WvH9c/R2xS2LluKLn3t2L7NqkoVqVJ1Lghyeoehuie+wcX3
/T6j0Hgnu3QcisHTMdbXaY03OBAUBLUqu/8ppVdcylqLeODICT2TcOSxQnHhDPQZ1daAgUgvF/t2
zDKpygzNbTawxq3Xcjf2c7f0ngHZnd/v5c9rxLeraVfPb1cTV1fNuBdcDTkYZMWMKxGve0CnBKwf
l8/jhFbFA1hfCrikEFxlWhvAROSw8uMxPuYLGq/psvTqgJQAZRV1B+uIOqXq4i3VAwZ8HlHJRJEA
pxW83V+UHrl94n97M17Gn/q8SsZZvx5mZ80u9vUcINoGFQQGlXVPmiMccuuTK3UBGeHrm+BdzOqM
ENNvWsM+OHl/dST9GIEpbeTFqgvPSn1JgF3qk5Lml5oJ4R2NM95M/d1lhVuOZ74fkQ2RadhdhjBE
jlc/mZmJTa9mixlA2UrbEtGY3M8OHWnQ+lkFz97xjyCZKPyHG/bt/F6zVXV1M9SDwfmlfXJF2i2M
KVkWHR3wnIgsq1M/VxFSF2ZYgFV3OONdwOqYK1CrN1z0mjLo9WjYiqmGauMZbZ2CaKJ5OMX0dg9v
ko2Mqi1qTLMxXTp07gw1AAEP5/SBHCHvcftVt5imY0Eh8oo32VuxZADvHwh1dtlO8m/s6HZ01lXD
mKl0yKud7g6SKUSJlsCQdg9kaPut5qmb+BitUtTGiI5mSQJZeRLTFJkPhftWw8SXNU/ukvNh9yuM
cOsq2MovKQPE2Kpw0xt/D5L1pgTN1deWT5qhCvf5CKxLgKNRLXWujx4+SNkzNIE5KJQzeskpZAuc
ikgaSKTY5dh6+300/li1VCTSAWhGTEra7XLzbTSqh1tcSPd2zat9496mQM43ptpOEZwiGICOPM4v
3Qs+VNgbp5AKHc1wCAaUfbW6oODAjqoKzOavOeKHNjvV4JwQZqoicfRXGeHbaZ3KRyRGGqdFKEVH
fycPT6UXo8HA4ZxIBCN60gSHisl23FgTHXkkJok8BCKNAx1yhBW0StlD59vAxja652s/P41owYjr
AV1eBww6Eduml02yTpl/UCITFoNMPrkoPUu0ba3npsvwOev0LdhK3K8+y6QL2cIonIzULlnIt/oc
JmzgzDcrZ+VpDaFoD3GNLXHVnWJrNTFyRJMe6pfyGCDTveMpszigsykxsEN0mwZPw6ODHYjNgwiX
0y1d6HdiPJN61ormXy4zP82L48cVVCXpS314OHRiUu+LW728lCMtHT3zPryr+PApY3SoQcbqFBB0
q0l+WyUjE1Q9qKpqco07ycOPDFKP2xsXcJIIRx1zx9qF8df1sLQeO/kRcr7tNz+8BMTAbXM2PRqD
GUSqistO59pabLK7LwckyKvFGQHG0QFCCKWDei+knhgrVb9A51TQjuEddCcnj1zjZ0jKMgsb04+I
8HDNQil6dMtPihV30FYy994z+Mb5EazD0Y2fnQt+WM5lgxjouuCtbToxJEKJjLJed6t0fNcCakbl
MzirsxNWY81aLtGz0NDNZmibsyRan/lxrRejG/ax5F3OtrVBfR6kE0R5CWQ6Vsm4W+uOIiyhkZb1
MtqWRYD1AORUTenCfWtMl6aPRCGarZeQtmlRlH3MzLH0yPzS6twmrDTiimIAoHnESO8SaWaq+ng3
BmUvO4/UdJ2VA5Fe2NZ+Gwi8IfkpHWAYWdx79SeHhaJZJzsciACJn6mYqqEpL9jAwXo4k5TmCRoB
Cb2O0Nfqq5mYDRoeHZMGnCmOcngA5xtypdRiyGww1cCLJaGv0WVKFcQG8ks4fVuzJRdI7tu0w1dZ
mNdd8UG3uwv7ExEUHeQUa6XbQs2RFNr1fQm+eJJ0s4EAVqkLhSLfQDZtavtIOQT3Jrbw+5vI3vL+
qZQjcKcRzTkA5RF1SxDUHIN9iIbAGbpIl5KXpLAtcKUSiCqoF96urRWSy+WXAdGdZsoQURXJ5aeB
lWtPLMbnp3MhmmrJk7Bt23fKOICF63KngGTAWmmaNR2u9B7d0l6JjYt7gy3GHLXFZO3RWi8h+UIo
RAsslxrzIABVzRxtR+dFfHiT5F56dM/FDJFkyoj0paYbS9Q4ma1bgDBttG9k4wmjrWJD6xll7KLs
yf2a9eo9ba2Cy3FLatqyA8mZHzpW6nE/VWxVshw1/hAlGh1G3CG1A/a10AJKvmdpyoMmY7vRlt81
nHC7EjxrY3XqYAInIAMbmMCqnzj0MVvlE9bitO4U4gd2BmZOB3+YnHAA0IJSG/FwPLXApDMgpXzX
Mf7aWvybz2IJEC1VpIXHMpVXGcUxl/KjaMnJTK4haaNgs0bYJl5Ntyp8FkZHDiNY1vgdnT22Owhr
dRk77Efm/74m/VDh1xRDUSRgdIphGeJLhCgbx6ion5o6LYy831yzgVrIbnUsuvKB6gvR9uOkdq4x
/srK2b+mt44O0+H3c/ihCRABnEYKwNJV8lr6S+ZIlbL6Fp/1iNQ0AsiorwgTPRof8dq6OtrDr/KF
0FI0cjAL6iaSZ8L9854rewuBfnPpyAgvhEtNS1FjN5GK0yOkSqybnvRD0xmfMNU8C7olAU420bAo
MBpFviS3A62EOJy7st69RFClJmU6y4/a9KY7OD5mdZAdt8llkZ7fdHSYRywqyrfovn/gmkxPsYtZ
j265ghBo8qqEraj39cNfe6EfImBNE3XLUFUd+YWpvGzT9JP8PJpCY04BhYR5eJ6qnmWfvfNE/gTk
ycwNodA/EohPLleainBq6bCNe6pu07H8I/ZPqLG3NLJ5pAirdwl7BBALNjsUojY7pc3Pqzu5F73p
bhwid18dAQ0NdNcMsxVCsDEhnJvPbrkLeqwaHC1cDmxxoT2cW2h0snHmJn6yIgkWCnu1b3STnrXU
V2wRyS6kQ3RgVHN1DCvQr/YpBS7YLNxVN54ZLaEaN82W6YZwtaAUQUAsdnAWgJXk4TswIFCdAlWu
ejRTtX4nCMUBDzJ9o0K14CAnnYvll1rQQkb+SLf/oO8gnSYpmmwhvybZ+jImjkYca/mtkKaZ4Jti
oJhBFo3AelqHqcKkbXVgNR16BK8mPGnTO2MoDgdaDYzi8wAip3hACsmwWvWLZpXK4VEGrOln2VQV
F6o8EoQ/xs+/UwnpYJnNgKYawExfMQk5Ab90oFdw+hRDXZlUAoVCy7k2SOw94bpozOXv4/XH4zFj
KAxYlQTkS57ilBaHyNRMcXrJU4A14SU+2EXLHZ8KSfiEAiWEvx9Qap/y/90HcoXfjvgyCg7Soa6T
hivUjFC4Z71cZu/CmI4qA7dGGraCiKgLmJ8wpeqTWhVJr5KN6XWopn9UQX66eIO7LYpM3ZLyVQ/4
FixHyeF2o+FfnMqHlabu9Dh8inR2RaFotezRmJ7dPy6+nf1eL94wZUPSZZV78LXH/3bEk5LLmXw6
gP1+rHKyugrFuLP07AijaAkvMO7wZgPskqGz3vNdLVIlo9Zeravo7Y8z+TdBRbWOEhTrhC7yxr8k
aq2zeVOOlUmyQwxu2q4+bBXy+1Ea3Out0ZorAdG7P7GGnf1+YPXfPIAhce2mJlN6Uv7BUiWHSy0J
yu0xlZjBYs9CfYLQSvBJ7D58+q0+oIWSrIIabEuiff28BALR0oOS/fBCok7uHCT/gvaGCp7qUvU1
CiDzeEheqbA2aJAiV5JpqoG0KAR56t2w08KzYXB6hOfcO2edLOtn8iq5/zFwfygeGW2NWINVrYKq
/sqMf3trZSHPyuvFKqfnCKyjyN4UqtlhrCco4U3BjwRUEE6VzH+/nT8eFhZ3KzuQ2PGJL+utJB61
RI8fkMDZ0ScQ5rJDIMkI6MfJc3NEoMEbaTz+GMQ/aMKYSy2LYhlgbkmxXna/t0TQNB3V7pw4I7R6
OhaRz00xuQDrILbGJim8umzGthijdqxhwhqSOc20dWN69jGYSRFLWq0T+H0ib4mBsQ8A7Z9tFIzb
kBmlDl/17K936N/BZ+imJCMyFi3L0L7K/N/eIdW60xtysIq5sjZmBSZHxSDu6m90vsd9+a3yaWkY
mFMLItnv79GXsvJ/R/3/HrjN9Hw7sCmUQpzcomJ+8eiocI9dBTtwKn0dkqKdqHPzUvuE5R59YW7q
nr1rICDRAZzvXvs0pIXPQA6wiRvX3TMWfWoPqOMsGjwn4vDZUXuR8/vZ/sBs42whaVuayEKkv+pE
5cQQTP61mCfYWRJ2UZptPUmeEzw7Tmcn2dEUEw1Q5eU+hsMWCsmyI7zpuDoI+KcASqR0/v58z95o
s7u+mwtyzFIIx3L1WKnhc9wGI8WHOtf7x744U+fnT2yenHOIpiX3zE4rEZqTwMFrGIvPOaaCWPTm
+ADfXMyDyceiyb8iSr78WfJsI4F/3iWl5RNBLDEM82Uk5eXNSg5aXczFyX39DA7DvC/MspD6J3Wy
yGGFCqru0waYgJwDYyKn7Jqb67LNn4ldxT8HyjDyj0RIsB5xgkyRDEJecGgHhzNMjS7e0B4/Ukf3
3rEHOn1dLal+kJ9tJtKkGWarCHNhILLuafoM74NLGCEQGjzfzX32Vg2YDalqqRiktSVObdWEypYG
fIqhc2Ok8FAcZ9cV4k92qPI06xfDZm5eHGMoPVx5Ls+USdEv+sd5NjU7MCN7p4nZi1bZIluAmFVX
9SAf3BaJd5wlXW2sjeNR9hmN6i6w8OkJ7zDTaT3A8JHpywH9uSSNt7IveWpf7lTb++K+uA2uM9ml
deS+iGdFR/pjh4Ug4Yc3hzStJcuQEjToOP87hMiIVCddeBRzdZBSCj85yZgmWupKS9ze7QW8OoeC
Ic6Cio0Ex0VGgonPDZGX4V57unfxnhMDy7wILb86kEZU28mmUBC4YQceLZK+GiTOQA4elOAvXuUg
vHABqNh0pfqqd+3eiYOhFwG1ZzbHCQfYnC736Ahmjw/43tVE23xj/Txi9kj+ABjPvka2+nCbk3sh
CdDY0ydZQF6YLBK45i+B5CnvwMV9kvViV3xvAYj80bL880Qhj5GDf/cspXMT7bLi4WFmQH20bbDz
67EzurIxojyM4FgHxARvpa1eQBYvHW19wfsIh0R8WLkfuYMo83G2L9iButU4P7lQRWmkxOaAwfVA
wYlDL8qjd/MjklrqBfIPBJrpqXsFVgCDZ1J+mB+taSQKJyS7pvPEo6d1HoPJtJAlMsoeYrO2Oezh
wdiEf07OIoZVI9iseM9tjp6WmsL2y+WF/QFK7hYthxHK5wOXXxFavU1lG+AFASENUBiL8ROr5/aw
vROTrvjTmSotfgx0jad0tAFHdHgFHfLC522jkvBg1WtxN7ZAQXUqzLOF3Dt9xqNiVaxqMDmrKz+W
/jFPSuYPzyR7OYJ0onVL05WX2Lm+qVXVyI9yfrTX683V3owk8pgokz3J3mKGbV/t0cXB2xYy3jGg
Eid45OZdplA6nz4/x+Pxx3h1sldkYLw7ko7SHT9sHqgA+xCgG4JD9sUO+BWEK4xo+UP7SZuIPf0Y
X11++mEH9M8OyX11Psdvb++JvY+cpentdvuDD0pwstsp9o7e+c4OK6lgsm99XXFeDHjs7N1kF3m7
fe4Mh8P9ZLJcn+1lb7bHp83urS9c0r79rsTeafZkspvA1LTx5LW3gr292MsllpfL9Wa9Xi9xc7Qr
VjCcOf7vR+TsOWpp7/5Ymr62Py9ztKHSKcQGWkYG+KVb+b6SngRJPWhpOWcLDIEBdddUvfQE98mZ
4h7W2mdyCrG723Hw1s5Kgzv9BG5Sf2T9U1/jCiAtMLDbazFwn9L4BH7rYqbqPVwmFEftiliUnnE9
bN2p2iuOgva7YTL77f+54qfDr4fb/rn90HBElD5KTw/MoH3tAWZxThTwRJBFtDcD+n77gj0Cy2SP
5qMtX0fzzJ2PEmfEzdT80UbARD3kagp8FBw9QBNgo6FzWfs81RlseKXt1vU37mDgz0d++6z5g8FA
Xm5GOGfbozMP3Jy2xcFoy7HchhrwNnHo/LSvX88QD06PMNqjPjio7c/Er22qbXbi47nrTy98zxzm
pH2w5/xignJpQdoe7JHu8BX0o99+zf2txMFYe2fZDLSlA5XJKQdUFbiuLVf1fx95y+aktiSr0aDg
7tnwFdIbw4DdxZgW2E77GJO55TE+BLhh2+PpdKq7H5/BKrPHh2A8HmZ2v88UFuh27awwzDp65NYB
N7Tix/dqAoXl6Z2qEKtuWotzu/He+InV+KPf7zcO9pGr8erj48i4aw9EtgdeZ8zF017ASbSn0v5e
8G6r2woafnAIPjkX5+CMV4xFUiAEn328ZKbt2ZHSCGGI8NGOyIf9CfFhyoszw3J2kDz6lY9GzJGc
RY67YuKJGMzJNs7zNlyWjuq/w92y28/GwWbl66Pw77yy4aHP4FhNwDTdTP7zgghG7dVtj6CFn8D+
863o1x4W8BKV8rfWw44v3UeOhMEprgEifbtLu4Nzdxb0B/vtcdvjQwRzji5RN7/H8wob0ISBnNrv
iy+XHvv9jXv8NhzyQ13JGw7flO7w7V1xhu8crPEi+52ppB39cKps3P3c/X6W2O2vdoRXvRgvuGdP
AMZDlUFxBLf9y/0JsCdOZbjo7if7soOcoP20d/pwt99VjFIyLTgFxn7V2ZU9lRw2IzXG04+R2lsu
z+3QAhvAx5cvHIByLAoye33x2rr02d71ip4Vmt4piPhkdiKNbB/cvYgz5tOeCW47D+xnOJUy85Wd
yWQ/21f2ZNdeBvnPrzmKEJZ5qQ0WwI8Ry7WBQ+qYDikPX/eYynY7LDaRaV8wbbRVRKm8L3/Jp/+j
iH2dx3T8m6gdqrqhWi/hjJrlmZGelft80E4/XOHZ7m16/5lw1r2lYq97zMb8JfdlVzEv8/uzPSg9
Jun1ct3eL76B+cEZtDOSe3PX7rqdtAfrwbVddzbtHMJ9XPPvF3uzbmd02N0ukw/jdLvN3M2G70Gj
6222zCejzWaNktYOR0wFc3hsDhMB69lo1NjhNAzPzvxzOp1Pw4vDsJ1+DY0gHNuB4XwwZj8/P4OQ
qSUMeKSDIKjt6fRTIDtJ7t6eBgHDK+Bnwk/785PWDudzrIfT8dn55OehQXgflqO74892vIaWMx0H
n+Pp0fnAUmHavkptj9tFtHVdn4cxJ8S2yf38ZBk8OtMpBw6CMR/84iU/Ofpnu3QyrV2Ye/jf9D9L
58Xh76df/zaPPfaa/NvZ4XT7gdcf9t/a0RkwiQz7dt9+OMNVvx2Bb29fQxFRIMPYc9rlcsgIGXY9
p7tYLGaz9jna71lCyYWy/HZ2mlva1Fl2EY+hbYy/njxsLpGtMTpm7YO3AGpnL4YMvUV3kdid7tf/
ErvbHd4Yw4uu12VUeotu++pZsD+6XUbfpH2edwwufoKpxt5PImc3WSbBZOLM9rPJfsKyZ7h7jlrZ
X9+KtgfwtofA2u5MdidsLSdLzqzX/sVyyeDg96ztE1b35RqXDQd3zXZhh4GNmVe7irZ/cCapM1n+
vpZTjv43pDcMGamnjsKUoslL+FQ9yyRJLof7/OavYX2HNAIFp1APqLeFj37dl/pxT+qDTfeaueFL
Lg7gQ9kjnOuoDnljHuf2c2PZPMftUl547Uiyb1iCUg/jL76e/K9/XreLdPsdYnD9GkLtaGoX/yUu
Lsgm2khBDUAZ8zuhIw+W/Mv1/5D2ZkuKom249hERwaCAu4wigvOQ7hhplomgIoOMR78uam2s7qwv
uiL+Pyq6uruGTATeZ7wHO7f9tyP4+7eDerbNCayG2wMO0cyZSIXnz327wLqCuASGmxpI514PUSw4
noZSArdq+hPJYo7noUXFDyrj3z8Pn4AceblQE4DUs0+the+1M9QOzLa4bnTLLT7K8AvI4drlXjRP
Q9aXTapMxWGzYg+nPJ4OVQL/x1fLzaH0FNZv/+0XfoZuJM5PUZD52RS+FskttzTSFWjqzciqTYrH
r+sVWRFy4XorcRSWj99HYziCw2lx5605h8Iz5MOvw/xDN2zRCefzoWBFsmmQHSNH0XJ4MQijwi4t
rAMMvurXFykS8vIU5Ix5Va2rvh3CAJJ8JhqO/Iz93/Xpctavy4lN8885Z9ZtLSfmFSYdeZ+thok+
hjla5JbIPwXMoOFbYLTlaK7ovDzEBsGMWoM9ZUYKzH5nQDTZbGUHiUn1W/dNSkRUwxzzjwhqnFZH
cAWUQwW3t5+YBXdWT0oFwjUDZIQLPZR5cjnAL0oKuhb+CjT/5fC1h5T5fxMrxjdOcrrjCjfFXmqT
YdJMUiPbwN07Y5GdYAc7/JA+SmwbtV/lGcEGQw3ZXmLmesP4WHD++xRJv9nxPzOJBiVmpEwYYCv6
j0zSiFp16yu13OZA2TBFScOSEcLDlLugmpWzkhw9lzaj2ButoBrcWR+t1PvsqMC+QBnnyE9v79ZQ
4xUf8mccOSrEReY2RheK5oQXjtKUSm6oIG+bs9cPbu+L3gcF4PccVexrOBuuEOZv6wampZjr7LG+
mOVUI0v9QABJJKpc8OFwgF9TMGQCIAnISWuya8X09vwwcw9oEFIv5+l4bIiK+djLE6OTLAHbYRzm
h/8bLbTVaNEdq8YvHzCqTXkxkMHGDnIkFD10h4CyY/L/8Dg0b+wp/HhNh74f9bCFtMlIscJUPOE/
e1Q2552yzKysttV1Jy9yFNvQx1zeRhYybX9lx0ja8Aj+/YjoEdGWYQ8lAUNUh1H81/+zyFTVe9EX
NYMl4M8tJAd9BrcuDxVkSRUfGE3F8Gh2A378xOfGmryNJ0d+HI6YMxVu8Rvt8XosnzvlwMbusbkJ
29EuPa+wA/jMCTFXDUVFbEMQjkFRLLdLmLFVM41wFWlQhjWJA+m0+7hRVtYzICWYKyCfZZXzM3vV
2pBwHZjGX7nTzZt5/gt7+sXjlNuZtVfBDk+2OJMwVhkSwcOkFPn+9Y1AvAfEkNEK+B97qPmorxhx
MYUB/Tgkq8Jkxz198m8U1qiGMaW33pxFNokzdSofsF88oPs+k0HvL2jgnwt8lt+nogtUpyE/bpIp
G+vfRMzf/348/aRf9TmLXOP+pghs8K4d/knN22wo7ej4BiNvKjlbtQXn7fC4YYdNBSK4uotKU2ej
F10FRCr/qh8k/jkH4Pmq4K5GuIkyGR39+/mW97646eeyJJEJU+wdYW/NC6uaNebbSr3Ci6dv7+09
lnmYM48bVI/f3nmGr5UDw9lt3MqVpjAabN5oRzKGtgqhC6fa5W5zTam/UmdooQBMUslcKXBomb4Q
xzUen0M0nMCH9GRnQlzrbRGqLe8wP4bwx7LbSabKPltX294u+Ue2oDmDZMVMw1AdSpDh6RDWLJ6V
K2PRe5s105Ifr+lfQ9Uf2zbe/YFrNNAFx5om/tgZpF2TjbJa7lEFMutSmZXw98QsjEV6FWH97Gaq
prh1xAa63T9Z8EvpSqi/NBUFXExLGm066tsrinn/HUH/qEK4KlDrKtpcMkWI/uPh6eMi7ZMm6daj
av1W2T81XzqwgRilyctftzX/6xZAayFY6xONmPAjWJe9OGl7QWjXxRmnGwR2qpfujJRQHDVmlUmB
Ige6ePnvD/jH1mP4gPDMsGqV9EGu8d9vp1Alula+tXYdVeszlcTt65baUrk79+v/f9/ox4crqlvb
pC8+3LlZFPjcP/bFG2iPYtbnv9SO8h/LSz6TNkyB2aAOujE/lpePPK8aTe7bdcnEGsO5tOrmar/T
0/O1Lfz7Gc/RNmeLe8NhDp3/jqEti30NwfNMRYZTcXnFbsLdz/tyM44FN4//djP+1Dr6cYnDq/CP
oC+p7a0tH+L/vRttwiIdivOJrbAZiSD8pKDRrgxYEaT+76fwv97nf9yaP9TJK7nBdkBu13xDsB1Y
ExldeyyF4D76PFMF/fd3k4fj8a/c9u+Pqf94uwqtHnUPtcHX633pEDpV2u8ulXFxMiZsOppr8oCJ
yk4/hlT1SCna+t4SkBzq9JPWbPVq+eDBJG3sJVLkJo1uNGgLvBC3Lpr/Dwf9nzfmx+uZFZWWN9DL
1jJyllC5RMEe64KRYwrC4OYp/k39ZPh6f9wZFmnieFgG6z8DSyLF6luWXu1aOX+OkfgVhv1nliLp
VKTX+gHyR9ogwyj3V15GofdlFALu+g2XkNnqzKohFF9ehrLE138/sf8VgvTh1BBNpdHk5/uRZkmT
a89Hu66FoBA+2/EuVWd3Za9yiQiSjSd/O6t/ZEdFJSdi3EzwoTaSf4T9+x2g2G1y4z6USVDHqVGP
UNBgudUU6F6itNc9MHknn4EfyjBAH4ErihBBSI4vwEJDbSPsEk3H8jlHfBAJA03Ab+ZtSLs4vwMO
07xY0/4y2/8TRj24TcPP1cYKlqLaT/3UW/esy/utbtZ7PdDosyadg4Oo+gqxJ8Oz5AXJ5oDn9jib
VqAgVze8/NhcMtZ7uo/LCzeXTQ2CZiXPo2XPUGAqH5PpN5D26d2p2HMyL6tX+pHUK5u3VQ8EihWw
/oVmNCUOMwugD4isUEIgqgvti53JX7ad/+vc/usD/ghPkfZ86Te1bNbnao51z1h177P8RRIyetFw
04MS3JmuHecAuC31bGErILyw3ayD2MkBOeeH/34r/6Qw/fuG/wQUNJPRXa/f3HDpqLAKq8wegQ3A
6QaEhJ5Gv58WzZJ2A5VDRnMxwLNtFh7YpF3oZu0aWd3CTWh8GHFnnr7+y9X9qST3+/I4MZJC6pZ+
6+3+I5q3ejN5DmZqa2mRgbWDjgktOnipODU1uwnyQCEru5EZf+putn1pCASO7Gqvn7rPYpHvWNc9
p9rIFHewO7+azEEMp3mtkxEgXL+hVMcd1Y9sinaR2v2FcRU0dgCsFN13PL299yWKzBSjoMhorkqM
aYp1X2EcFOs2LB+fqfimtarV/fQeL54dKiTGbUHh/5zjhmFh1dkMou30YqhWwgmBh3e51dBMFaiu
j5XcutgRTpiQ2OeEjbM4ssSPxJk4QNiHrwIhUnvN6stoqVyyy5sRIiuk49Nd1nicm6M59mdPi+0v
XG7swl2A2i0okGewe3pQC3I7Jb4bFPoKRl26odR2Jjup3aHf1mwQFx3Q0YiIG8Ii2hTIv0gQI0zw
7xVAT7MOBatdCB6eW9YviZDB4GyNgAZEfldYxgitQxy7Cp68nnxUszizSg7XCjzQSvCjDb2/J5lg
gdENpRsXLODhD/wSLN3/FpAbmfIXkocfo6XZFW7bTEfsQxh+N1TDkaMxpqtPlGcG/n1WZr506ubl
xMWCfgaQ/AaLabwYd26Gb/MSd3jVfIDOx4TR5D/BiuNuKfxl/zX+H7GUU/v/XsMfp7YQlezxjDm1
eTfsOtvULABoPOx8X4E7Rk6RbYdos0tON9JFNfPILD5egLVn5+0ZUSr/5S2xutRZkSzPH+90+tYc
GekypjNbWDKsZKOFRmziw3oj45pOc9C4+E/WRrNJZoRu7loPb6vZR7hpXP52yIZM8CNj/vPT/URQ
jYX0HjVd0azRREXzNCwrULioqnE6YiuHnwXlOaZuroz8BJWi6l2xN4jGPVbEIYZsLduc/AqCOGMO
kmMEYcWz8/QVMDRc1E6yRQv5MjmM9k/OJ6KaLmeYhfmcBfwLKZ/JQdxHoe4mx5YIAjs5MlImSOv6
2Dv19samggPhiC3v6g0gT7KrTBlLiQoFJIAY+apmZ9eb9X1dnc6x+UqfNmrgteo+rw1CXZ1bBTJ/
dwd6o38OLJLeL6bMsjJDeEwh/Y5Bi6OhM7aai7bnGF3RGMJAjZmdnaWqUe+BTY1n6hO6zPS9Ph9w
gaOyu4TQwkHMm2SZIsw/WlsJwA4MNiAGJt8+YHmkzZ23C2+idSdufTgckhAX3EW8wEXEyNCJXb6N
JMRGZ11xPIBEMHC77jAo4BeYpTHp+/VevRbpTl8dmRgPSAFeC93RGKzNn2x0VqqNhEY52Lkna85z
awtLWGBoONucBZZk+YQjBcWQBSj2ndicli6OnGmoMj1ySgYHkRkNh+sG8CW7QmlDb91pQDQ7OAUT
bFn+wNH3a/EvSVD6k61OWAesjqwLupNgEn/0EUp+H0n649msRfOxZIU74ASPz6dV32y6+ILyfBWl
jFrZDc/bAkTIbQPfYI2UCKfG7J2Wma1iYe1gicDJHggDoNPt4FmmM4C1Rd2SYpjQ0CsmfgansdMO
6DIBZ1TeQAF37SZnGzmO5nVu15tMddViVz32YobZCxjku1ls8mJXZ78dKPPEj2c4AAl2h0pvWEb2
LfXr6cOvyzm2VJNgooeoLGNOVUyj7f0X+krisavcjxsnZpxa0icQjpQa78l/Zntl/3RYJ/LY4i3W
M58D5lsWLTCWFDhocuh+JToIQekQNAev1buBVrB4eZ+I78PD28kAjZwdbxh0nkt14eoGqE1pRmoA
iq/epXe3xFQz9sts9koaZJuQy1lA1klNCZJMhE6bp8q7jCX5HMJKA/IIPTkj2en1d5u4rAXJWo1Z
Hhij9tb5+GTUqhj/HXKU/xVxpPFEA1MggQn8XSX9I62noyQDjPxo1jcwHBPAOma8Brd2lQk52gly
2eMZFMwRKUc7nAuMASFrdJSwPSdxVWADObbE9lenzrQ5Owd7gjfIf1+i9OclanD5YE6DTBusFn5s
SVq1gHX2UKt1JHr0UeMqLOVNApgnUZ3Hfc8S+Jkc//I9/+wh+Z7Yxg7lOnoUv1EY/7gtk4fWnZux
ApQ1zhePUelWE2D98OabX3cskeNbQRULzrPZV+fK6dFA4N0aZ1gy5X6tT6APeWUz+ktNLv2Z/DRZ
HDCunNQRc4wfrWYDVDEvo/SNIKQltxNPpGGqVNHUBIfRhpDjKp0eZfrMN/b0SspMeYKSavOwu5v7
V+j4nwYl+CrIE4A/ioSZt/gTLSg9+jyfSMl7HRUKmaKNvnqFRKzV8x6r0UKuvEmvL5UM/t+k5tcz
Oy9y81Wfp5JS/e0l+bPXZJE2UuC5j0U4N7+r638+sEI/R+V9eGAskEafmQcaCtYRx9x8w879y7GR
ReWPTD3UIKKCQvxIpr/78SjU4lnK/fP9XgOPBGXo5HvkOYCHFrRGdrQmTi4AcINAQXzRfrnKNF6P
9u/N4yND1tyos5mCUwcAPIur3IGuYE/LHHzg4xP5dgy1GXQPhDLzQl9i3A/VAUDfYPJaT8dhHoBB
8cp172Om8Fi8erf3yzCj/v5GQ/cmwyNHmw+7lAqp9rslHPDZ2Wjw/j5wVh1uDFuvVXkdI+ncGqPr
a9ejx82OsTmNsFsZW4JmyB9Uvfddd31PFbc9RFPJv5Um5MmJDXmm71CKdru7c6XxHN+N2lZOL2Ag
7Sp7GMKKa7T1BfwmD1qjoX5ogAbN1B/Pkun4O4uc2i2u0JRuK5J9wq4S2696PgSVu52ghj5F7n82
uohbaO9p2PltQOElzvGBvS+F5Ws5YX5Lll1jqpAvU7ddyEYNaAs23nmtIIFnIjp5EEYh499tvAAU
157RF0IR5W3o3EsdXpqhIYSCIqBxp2gHNecVq/OawE5tJ4LpKQ4yqlgf/x1U5D/nkLwzMg31CCcE
9H1+5FpdbbLy3b7eayTvIsRMssbPNeu9zVe43qFX0K8hHk8yrwfFSieK/jYISmQihTagNjrLVlwE
d+WaIz0pmC28GK62jP7yav/G7P27Bv33Vf6osLtJzLS4zd9rlPUd6au9DaMsqMNn1li687rNYmCg
mnELJ3CrWGQFjVcd1AgMEkKIExyGFvHlqa80MIg4Di2wxgHSiF4Tdll/c7nFxHu4mj+uVp+w9WN0
rYr6j+Rwf0xaVaye77VezF/dSU+m8m0xxnodvVRY75XVhR0oGtGJdw8HIUZTWaQew4v4FpwKas7Y
nvRzuZlmohU9w8dicjYwXTV62XSQ4GFHKH466EJ7wT11xZ1EvTP2mu8Mf6UKwwLrjVLuki/Ycaza
6WhW48wEfHCTRfYovDuIyfM6a6OwnOX7JGjH4S3ylMS9H/CobtFnqqvFO7HO18ndUZzKxEaFYe3I
rTPjztGBmoxOTmSWp46t/NhGR+WFmJ6HzxOalF0L595kX8YjopBXd9IWSZnSvYeFgwVpAGZWcxSN
1cu9R0wGWDkipKWpLSHfyQYfqcJnyZSA1aWDzBsFzQoFWwX7CnmG7pB95uskW8FPIMt5gndDu6Ux
n/tuAJJmV3VXxU7G4itIZ6MwDV9W578unEvKHqGxm4HLhoS3FXjddwrVD2NzTKL7hdraw5dG+FFp
XO6P2HzHgp92M/1s5ZRfTfCuFyIg2rOFnVC0T7asCtkFqYw1zKJxxHFIXdiVnyOaFlDz5a5Bb7Vk
PXKbKValmk6Mm6rTMJ9inrAvYK0xi1C9aIZIyFKxpAtWS+rVmXy9iHgOA78HO1HMFsGKBQHbmJIG
UnFuqXP7UL5gjr92Y/x1zFoxY/txiH3FicKW5s9Hm2xY+hVO/SvFkjykJS4cHgSdFa9PP+irCIWl
72EDSFtifXwfdEn6w2jZz8C92bEPmGF3tyfOY6MvsY629Lkyfc2YQTRXcgDNwu6BXBRxkQ5hAyY6
zKPhv4X3wDGZSCZeGCgJoSvQQCTMDOdOaU6jVA0XO2YNzHDDOTNBPaIrvmag7ERrGUV1zSqRz0Lx
lCErKD0Qrh+UpxWd09nJge6pbMV1GADpsfK5P82FAcUZQdwLZMjBik5dR4f62H3rs3JdBvoH6SIj
tC7ry3MFHH9ZoG1Kkfh9nqWLCd4GKc5+91O3o/srgWMkn+knzVwoHsfB7fC+xLvzB8j+gZO5ey/a
7aD/lmDuO+TS7IjNFZwAYV26E8e5LR9eCzLnY+RDwAwyt/Ls2OO+wBPp7fFMWmH0eN6IxzTMQkKB
z5WrzHU+iKjK9jHXVz3kiu/yezLPMdZrNlga+t2BSl7bUnEvigCK9/K5BfKmM69sg+ZAjigv5J/H
KZmVi3RNa3D3uuPD75ZwHIpLfxmDwgbDiIAy6rF8n8hAOOJU7O+ZUTJMxDMOASsqZ3AlwbgdOpCe
9K0aiF0yWtAw+ZjQfnA80RvRv8TjExTsIG7X8MvfNWSLCekt/UxDfEyPjU+WamqHoSib4NEFGn57
d0eHR/A+IdscQWHfRMf0hGYMXeljft/H3y+6+lvArYCxEAr7biEfn0vazMhQPug++BIccYZUlEnA
1Ce/tHnxxe1XSJo3awikXymxw8v3OCxnNCvxXpiXlwb6GdC9j4eXz5C4ntdf4qldIrtBb1Nd2iEf
A1B+gAjG9mMurh87CSCP5iRgV5Gn/u359o2uXP6tn/pjyp9IVqyqv/Xv7jsP5b1+LZmKMd26dB/y
UrpIfuRpM7R9ZpovfqR+u5qsGeUUF7b7Sm/ImCZd8yDaqR/xVNsqwyOXlkhUBMrlPs2n+ea+UEOu
6bYDH2Vni6DwJl4d5Ivn5hx27rsxJMkZf9x21eW2SgM1wJgpXdH2ZafbCk2uWEfUxYDAnzAkPnDw
q8tkbLIv7YmzmfG8PA/NtDKFjcBiAzT/tvacAvcYSzxAeuJV9tA+OUbrkiNv8Tvn/QnnIy9obH0f
SGgmNbq5P4NkSpfyTjQh10wHONbEwPbbh2I2z3aaJaKsz2v2DEkTvgJw6sKn25XOPVhEUCjVEzIa
m3Q39oZOMv8EOAZAiqFx8NjqK1G1tEXv5S7ulI6jzhSw8na8jjS4FfoSgNkXdbqCTXI8DHLDV4h9
6Oy+zhzdfWRG0HweA1IUUhoGOBku67VrjYtoBnA3oGwDZDEQZbW6A9hS4Fiv4GmnHkfLfzM2kJyK
wOECJd9jdmdoR8Z1o10JftiD8G08wZ2t5E89N4rpaINghBk4yPkw7nrB3iBgg9vibtjKJVqVAerK
eJgaiTPaoqadvI1mCXlAGox9sAliVgKoVbKlVfapziP7STxzBpFvY7R/ja3nJ1HSfvgt3tE6Op/7
ciusdoTR/bKaJ4ycXuZgZDD2ESmO/aojUtP9ptOXt2PuIHVWPYt+HSC43LfbxmEwJcEQCVqfPCqa
ApjUct+DEcX8RkPF3eKn0fYt75hJzJ7T1zXy68MzMmDuOIFsTvw4WlwC0dx/S+hdZoyj3q4NBItS
akmErqyxZiteJ9m8cLpJswGyhUkxYF1PYwb38PpNN+P9xaxhn4J6b7mBZ+vidExCsRLSBgapND9/
8MDfc44LlPp1HNLCVm7uXhzVrcIhK5RGhwMRw3jrxp8Ho2xwTUwv9FBfMRPa1fDCN6hPnGvDxg/J
6BBWAT8sDwM5VGiwvDXUC29BZIGCcjF2RA/ZLFwpNZOdfBI2CghQgHrNbGJRPajB2IqRAPJlMrzz
ell7PkdsKMB3DCfzGB4hhRJmIzP5ANa3K4Bdabvo1CMkceEmUzTMRiZ60mRyWPvUPIMHa3Jpjuep
sr4BdxmE9xrwjPHLxgB4hTRzekmnmstI7/CwSJ7PQN32Gp3QcO8rhES3nP9zyNC18eWQxLmNw5gb
Shmh77HDnPYUEEshiEEBwszODufFsp3iGjVPf51XIg8d+7LMWygAWrJFtILuxJCLnTBok8iLEIC5
NMiY5MYaYNdeWezfibt/XXDzwqZXZQgFqik46SMjW8TX1KJFXPA6zR7AfWPb8kTwRzjeM4wxEzhS
qMKera/hJUnDJd6N4eiD7CkP9I0ZcuV8PP44NQaq2MZXwsrB4lPWX8JCcyxHAcu2HjRvzwTm3h/c
42qHLQtOeEZ2iAP5lzIT2Sidp/jr4K7J+Ji8i1Ymx8Ly5JXkTOBtRLZiOZXNGGQqr28emeDmYRpm
xN/pfGS3F9rQDaSFkXEhtl16X0BN9gJ9K18vis09jKfxSnw5jMmM+qKFJeL6yKOwAeSBMzMzNSCH
jN2cJGTJ8lXCgxymrmPJ3dhcWmKYj8/32gw/3A8O1zfa7AgjTYUxTAXNHAmG7EknrAnIdaB/zotd
70azif9aU2bgAa0ORiT3ebSlgkIu+2VBXehXJbNbvnDjxHZJsL5HC64cgf5DhfYu2HhsgEeuktGF
71973mH3GwmLr9GKysl++QkbMGN0Alv1MhaJg0xCs2r95yw6RVcJCoJLeKit8ydZU9PmCV6RA6UL
QyHp2AF9T5Y4wDvn1H3Ty84FqrJv0cwsDllq7lkEglbGG9W4h8Raty+s87qakaKRwKdWYtBtt/Px
FCKqmVFIXWhB3m4W5o7gjUGGgnIS3FlsiWCELWOqopVeTptZtM4GYNaCwHqGKKgZQ17S+Bq/hi2c
UVgvmHEyr1VqFR5G5JYzmhUI7x2loyYZdEf0/YCMVeO2pPg8JdtyJmyzbLHFzc+kJ2k+Nef34lI2
lTkRh0+FOBPKTwhXCcTg2X36hM8gztDymViMVykjAzFsvqkfOzgrfHTKpvGeoZHynTJZgkRSWZts
haIOPurIycCbs2XMxnRTdASuh4gZb16Wnc+X+jKy+5D1XPqtFtMKqR0jEaeyZStYhj+MymvvtvCB
OcERUhqklsZ6u91hmAeLFpE93T0dmy/53DA0yK4V2W1XHuiAl0PlEkobugAGzavE7uamFtA8OmTT
yDTVhyOzQuMidONLc1XHZEno8jqnp8nH3QFLu6JO5TqBhyxzELP7Zp94cP8/6BqMoLNv88hC1X6r
mpzZwplY++E5L+g+V5XPFIW/yhUvnzAG4ZreeHe0eawC9HtbCMcd+Rq9897S9NynAZYzZ1hKCMoW
i+azQqoRWlOJvsLmDjZ83TFIUgkB1YqgenPhQTTXsRNAP9HmiGG+CLSs/BrYhQGz4ZH9Pu7ZlmBQ
ZP4aL2iNL8H42Cqmmi3pJyBFk37OLgImeI1+ahpCDgZbbJaX6N5ab1CNTMOwj8lxm6Acili5A/Se
5e54/gzLEyHrdaWa2JNKWNWcJftmhJNdtCxm4oEJ0f3XebDGvt9NNJoeY2sXg3S9m68e4yCkowCw
5vavt8OT4hQCOhzZo91ibBWANmd2xcYaKpWdrR6nQXUL1HPsjpAwHHLBPUjO9pubjTLo7isCOTWQ
pArGZbqTf7WmOw4ZaDGhSTwE+krDHNO7sluwTNwWZN7Z3Gltfn8OtNrq2WZ5TOq9wmqmLM8Wctj4
aKiTDifb1CwXzPA9AfThQJeSWd8+XLU2MzjuttU5/eoZufgHqDB76JyVL+qvcOSW++oUnKoTuOPE
SQBMyLbqoTEgK4a6FHbs/w3ETnf1LPkUZucDX7YOJrNi35CMF+NDOyXv2TcfHAPssK9oC314Bije
3bE8Hk3pUXbIXMDvKiLKoVk+35HZA9Qo9hNEffm0DBYHBR4b74l0DSRlZgM7Ly54c3BfDTOf2zqz
q6AakBvSbjNZvk3kExWYAYca5MYuNjUC5q9uiYnft25gkum5HecE7bKhnl6hKi0esGrlt67IntEj
BRlYz0WGMBntjmSCHrgyEH1haAzgngW6yy5bwa3WNMwOGPXCLPaTHcpSbPf58N+EjMdanKu+Hd7u
9s4ENT/wjrndyP+ZQzoziu34iGAWpSnDEoUgiVwg/MicUqpbTRaLoTqiMC0Je2/n7LaM6zb1pWTK
Mw7j1W1BWXa20qmgTPFJ+60KHlvI7W2ijbpOOS+RxWHZmWNMVkz0ELEWXgDKqy+I+e3B2B8m1Gqm
Kx9J5JCGN6+NbBjA8ZcZV7gYeY8nMrWAkWp+4mnlVF72ZJ1OH2Hr2styTqh5hNoepDBOwHDrLsP7
9ULBzUw/v3/fMPdxwWFXCik6Mj+f45hH3qRGvtb7NzQ9Yd4cgL7yFESHF38LnMgcs1I+iHhtGtmO
I7gamQSG+3flR52BWyGJn9p69vm2eYESFy8Wiwu+bYAwz+9udQWVwnuWTKV1AqZe4LQhO4YorPNw
oaFOh/oYzy+kaOHgzpqDMR0dk0tskt11Y/amBbVt9zlHJtC7GWaYb9K7lVJ38tToqPyb/Wn2zNkQ
0uyc9iAuUO6TdmZ4P4q6kWAobENHktzWrlf2I3wHt8xB+7nfkP7Ms8G0dLRlbEZxg4CWMQCR+EzE
hnRHu3JIhkjX7oxp53yV1/ptnJ1HyC0zhhHyF6pOkWkvOT9OGlIbwfAfe8IHGrFzCifNTMKM3r7a
qv7t1KAgOR2O+K5zKoevhCuhPgAMGqaoGJEcXDJQuYmHRd+LbFw51FiEo4VszfgbejBhXbxkGEXK
CUfBxPo0ceQOzx48FmM2WT5sk5Lo8/FAEmI4fAAcHfqGYnXfKLa2LwIcEiFdOM0CLXfIiYCWMNhO
3X4pXu7H24q5mrKVVz67PuhD8wp6zhP2La9DAXDiBnNVD0YzPG8oaWuvs2kea0s3b9cxVQZF3JJs
jyvdazg29dfCYZB3+V3dMFgxU7f87lzxO2Y+/OEs+rcRnO52649+UWlbDFJF92wqhjjTbUKPtJhY
PqCEcjpGCgLhvBAX4sBRKVfYCncwx+/22YpoVwNGlOfTGZyRlXBN7QIuU+g4vFDqNV5NarpkGc5w
791X6DiTsOAvE79KaBwMj6TL3bzpNKyW1wNq6Z3SYJMZU6E+fNJsR5rH1d7SDkCZ7oZDDQTpkWXD
htnXoQeAFbT7Ib+/vqGPTf0WiTJqgJHtPEMxKLHjygkStcU0QHT7OYIWZr3Md28qnDGHeBg8OnFY
cEA/EkTUc7dYxKuzx++j6ota6mQdn/DFYq5nYh5iFrQPF/4CFtVmT/MSvOealwW3nfSFEBKzGnpE
Cn93X34Stqh8hyHkYyeG0YKHOb3Q5zXBszUalwwR2yCvhJJ23HntQZM5T1ZMi5o/pbrcfkPz39Bz
TEdYgEyleTslK6F1hwGxo/26eQycAW2Vu3xG9OUKA56CsuROQFFigFFvh/Z4Rquiff0WRZhvdKej
HUd7glkKL4zipNZov3h+7kFuMcx0nJ4bSdCPCCXYxjvkXxFlIgYS1C17hOoGYcgVrsCBahOJ3QRJ
ipbhdsEhMbFhsOkQvaFnY6ItFF6y7Bjammeiohn/UgBZsHIAbAXzeq6YIu3pkHtf3uvrqhr8gi/C
gvLoSK0dpCduHoIqNvThhbLsf70p/uUKsNNtAyPZZYLW2qInBPmyOnSX8Qe3gMJ8lW4xXbJGznPb
TF+2znqOxbd/W9PQMjEAb5ZOZefupFc95KOSOXEGZ0r8XsMsKE1piRb8GoBALJmABmxC5MshpwYQ
7RYVc5LBMICL3DCX1RnmUpd9x3COeE6PjebfAKXFdr2M1vjXvxhUnACJRV8MDlCEycwPOhXsl419
au4YLqKNAWCICTMDeXYe9Gzx6eHjFtPO0n0BBV1nuClOz6H06xFk2MF+0fIDxjDbIAmR+oBdFFO0
bF+lx++gW2+X2vRrHH4weCch8k2Ro6CVkS+JcV80mwhzhnAIdJunTwThhg0xagwHf5l+U63EVxEj
38e6Z5j6xKAgQZlfshG1JLCEyM5msc0FZ5Ld0rwSX1jEHHsP6Di18ZfEIIka4EB97NfB4+rra6qt
1qn2pYtEYF07zUAuWT+2+Vq+9ofL2WMWS4C+FXY8Zfxz29ATUjJyGvI9DuS58XWzpBBPHVv7vs0w
MSDV2DLmerLNy47mCcAbS0dGCtb5m+2udTbk4w6G2JoF3Zy3comELfC4Nx9lrjJjUyzqHW16R/4A
TCy8esZPJchNcUMs8KH/GdWcbfyhAUj2wQ0SVgjHQCLUTCYcJF6GHfyxANxaUIX6d75OFm/qjXtQ
8SYR1Kbc5m2kmBjIsbGc4EmCP+3Qb7BXoBGE0127DCtXyWzy0ZBFcaRzGFiBh+PDa4yVKOZelugn
tDfEXt4K5BrO9uhQXQbxu+moNFUfh13nOej3Tmx13n11H4UtMUygUOmcZitQkAgrrNjcpx85VIab
Yk+9SLikZjEGcCDwXtFJp+NZ6zI3z32aRQCN7LrQoikAEvYzbijgw6E2T3ZjC6RghYixPb5mwwMR
gxzA4Zq35f8Qdl5LrjJJu74iIhCeUwmPvGtzomi1ASScQCDQ1e+nuvfBzPdPzMSK1UYtQVEUVVmZ
r9EQ/SXfTJp6IXuYrLU8yiaIMCI8l9DlM3mr3vSIkx9S6D1iezj9HM6fpsD0APTaFqHFQ3oAdTXG
h16ghlBQiZgBaBgR+LWYPUIKzRU3fUx5gd33J3YFSHtobLd5hOpqBn3oYPkKPCaRTD5rEPLLmcZG
rA47+s5CA4quuAQVNWu3snzzYPqztcfQW9rbddZP36LrDmt3pgXNyRRnzaLGxL6GePkqcZtPDlS0
zeCfVrDgXm67x7lYT7Yk4sloEDugm8FmZH5ZUqQxYyqq0xdxoMtShzIAEgft+2H6Kaa7tXIS2E9p
HpHvWepUNFzgepQpKuweSVkzMb9Y51uIectOmwtB+Zke+X1sxxa5u/lp3cQs1+bMmF62DLV++Vl/
UN9g+0Su7pUMY3yf4QEEqk475yD/pB3b/4ubAWdaKA40RiYaBhh4KMZ1z34RAioCCXGJZCeza8nA
ANruZ8z7Kj8SsvLwUxg5nHWsqR3kB9eZZ0Cea0AsEg8RoB6wn5wKzFPpSn7h3I+lTyIUIaMYVGwI
zIJ0pm+yfD1fcNkMS4KE69RaJsg9VGHi3XIHthv28xAdRTWdXcUFGSsTkUexh6Zc12tkYBy2HYp8
tpX4+V6ylyNdlOxEjMLE8U2U0r4k95jKx9tjk3+be7n/OdbzZHuU1vVAJ9oC5AVQvJqmsXFm9QI1
95ExkxHEGD48+LNxUGHyQUbjLug7iXsa5jDNqPawVzCnKsmPZJXOLUw8zwBnWc+dGxKlb0ApONxl
fvtgH3b4TW6wScnDkZWS0k416xf0pXd3qDGUH+SpyKWiHtaGFvfolcFcTdnAJGfzk2S8L5OTPhNK
BANIPXOX/XSUrfa5jy4s0lbdkSsmjl+nLnWO+7eC/fN3PgPTFTNgUhp53T1ezP0m8/LNCGdeWucb
MRGCTKPMLTbkg3u4Ni6p1CnDndI0T+kG7EYy02xPQTYZp3dUZdllz++6U2PbvVWOYkoncIiPGF2J
RZgctJPva3I70I5bB/mkZds79+tbgn7NC+JTCRuZkwecu0OZWszxLK0FezzPiqoNIQbV7uAZ6wF6
/BQzYVRCEryThU0izZg9tsO86YQxSEot96y+3ImArh/WOw5tvn3Aj2zWfLHsmvgq4ZtzLJrPvnXP
hMnAaZ6zvJ91JGsZbQ//VjgxdmmoY+mvNwxpnqB9kuVlDt+5p3LzXny3EFeE+U+yvRN3GM7lm0Eo
zSlMsPcUW+uQZwstVZScKEa6ZD6AFRN2TB85sTMgSfVlBYT6oLAoaIBQZ9km9yTg2uW0qaNLFTyu
vmzPkeKSCbdeKJQV7Ga5HqGSzipEkmjJLQjqk+Nrq2KxIhibW34L5Rk5oCwgpUrikjAKlqtPYeJw
+sp5zxXko1ev+xWdScFkdtvoxBeAlEiNvdakEh7+ya+dlLBM+UlfgYPYngBas8yeRCaQAvsLkJ+V
umRp5Zn3xTRmL2+HIaUKo2B5eQSEDKSSU01z/6hFOqEz+koJ2hKO4bdC6/IZMnYlj+gT4eaIlgyB
+VLNPrvPlDv3LRpuByiw+NpG/qmCnIAVFbrNM8Cz5MLTTg2hZ0bJlnCG2RqY5Em1Q7EgK+mA7qWk
gTZfaLhGpLlYMwPXGuk7Ku2BLYGXwl0pKne3lCToDCkyA2h14mbsQoznjIqD8qM105wKEqIvyrmL
tAiexgvQVW6gERK4TDxz/jgfu2NPREdHizS7ZyqQWCcvZ6p9M5JDPv7uCLToToLB2Q2tmxkMhJtA
g6kxTAefTdoyRRvh4davMgZW3E2HrBj6X48N0XN3bGwPcBiBFSToARgH7AXRo+WnPj0DjF1l9NGw
7kySqHmUL5Sfjm3p8bI+V4tfRJm5BxSiDgSGKThsjSWfcOuVtW9ckvTXIfCueB9QsLDHVnMK0ziQ
dk14hsyxGL8SpHXAU4ma5r47Sx7CEEf5gLiRBx5J3nDjMsYRFVXPjp+xusgOPsyIowZ1HuSEz/Su
zUryoH1k+ggnCJTOxFM2VMAo8RCnjFjPNDEINfwv8AqfmasRm2LvpHv1HK26zc3VImlqnu1PhcmQ
J7F8tRaTkEr+ttzUDglaxhjwN/JtXdihi8Ny53w1tBNRioJt5YO4dI0cgeWyLxsQ5GEu7yKcrt9J
6vso6JGp7D+ptXoQ9zEemJ8nQbYs4uvTIQnODgjlelYlp3LLxF8NL8SVBrIhpO0E/izdZw25RUB5
jDzMGl1yw0yZDyK0tBBTCSOopfCBqOEMpYg4/TpSVeipY78+1+MPi+dbRTFHmU2IaZ5OHlPpFDh8
T34nN179TKgD4zExnbx+lZRp1qK0hsPCc5p/MTUt7rs+bj1WcyqyD9/8BPwZ4cr+qoa5YF0vWSgM
1jf5p53Cj9djGAWccj3ux+CYAW4FmmA59kon17ZI32toDzMEwvMDG1zA+ejxkVLw7svTS8+NE/Uw
OCWNCPTHmOy0A/QHoMRCIZHDQhzjbETUN52QofaOw1tqhkrlokI47d/q1y+tiPGNIDu4tdf6113l
bntGG1M2lmJZp/usg8FGcnMhun5swBWQV8W05cNwsc8m3VwymZFKoQZtbI6J03ziYUxVSqcgIPnm
GxQUrfdYhC7knB4udJfrjgY91109a7FXWNqB+Un1QgXuPiuW2rHdXJHiFuie98eB9SNQEXJYGmiu
uKAt37EpHmJ7+oQWcBTr7ZXkx3v7nb5dk1leOepIeROXK+9pRAZJ7yqAs3QbZsBjbjy15JvwuTfx
gwYM5Bh0yvsdKHzlFDrVTmo1Uam4ChFx48NsABLVL2SQl8+tMonR5LZJOBGUlIgVelc2XbcDsHRA
2FogXfeXi1ewK4swDGl9lURlFo3fxkgJHcjUzkCI6iAoqS/tASS8GZ1ruDJs/X8pMiUgFTlpp9KL
jMUFSrRZNJiL+2lzakir+00Xj8NCRkBh8IrnPtPipxUNrY+wGX4n5HHMRQ9JP28ALwZdFiDRSZGt
OJagrlhl7qv28j2pHfkgAb20XfMC4dGHHTpFFSYBACCE33P3vX23QNKT7u0aWhAolLJJdQs3GQ99
iDsRPzUi1lWxIoqphwf5TuSZkbftqboAGkEOsvUnVIORVeHeoWoHbJXaL7sQWIUc4IOaPkSHeqoL
c+41mXCuz5jpZ+pNE7Kmrq04l6+S8rdF3H1f0WDy0BsT4knv3Q5qzC6S0jhEwYMVQraJ9Vd1Li+w
1vvOqKdP9phR2165y+iUF+JRICNnfGBYW64RrEJ9Tq0NVk37Xq+Z16LHUZraJGbECSnVV9HFe7zd
zyAt90PwWfgZ+7MrFbqHNtVRX2M+OD+SmfrLiytAwwEEGUS1vtqAzyTFBKaj2zA/o7/ConuWaByz
CGXMZv14J9OCPc17rsza785/UrxmaBfLM/I5y45Yfsec1aIVAuIw6hanOSsCmcnjfV9RUhlm+onX
sy2SRNxSFHw3LWiu9wehp5O/6QEAskFmBrpT/ITGjMHYNb6vu3cdEaNnkC0IWyDpvYLBIx4wVqDk
FtYRnyQ1Tp010QnA8OeUYQfZBjAO0KJZTacw2YmkzzvANnVuIiDnlPsJiCD4hSdxj30kI9DQPj+4
WTxifr4CFMlMOC6gNGXxM19lIAUoiOPrA1/w6aylLVO6kx1YhsIGDNfpzWTuo1kECUQ8wFAW1eL6
To+LiIqDTO+ykCa9o5MTA8rl0TXW2r4+KnvSR+S5x9U0/bkzYPby3VmX8vQU8knuSGTNkeoAlrKk
IA3NOl+tJoEIbtBdOtgvhurtUR9ZAeIGzyfVwUBN0fDzL/Zy9O9jYMdokT7ojHUtgYdhyuH5NQgF
GcrkJFc1BW8ylrg9ABNQ1tlGDxgNHeytJCAD1G71T6JLcjQUtNnH4tpYe8pHvj73LwkImsy9vTOO
/dvm8Zy2JJ8UpwP4Wf1k2yHESSdlzMYSs9e7clDcfRKRL12iuhdcGr9T8EGa8cifr++3Dn8N4b6D
pO+m9trF8DKSgJOmpL6Z5Gpq/Pfd5ZOxwxyzaN+JrL6zg759vhCnMpqvxFpMXM9zuXtvCaEEBRel
19OaPi2g5DLq4cf3QfUpbcuYTLqHKt9+DjH3kc9qUoSJoy60/ZUCmA8/Ogkvx0l0+5RmlxWTJalP
85z3S2J+BoixR9WpmOkYmMUNRYLBz5XXsp6ZBGCveDBqJsVxmvRFvbDFMQ7qV+7KL5cDvp37G3sJ
33rp3+FV5JTJX+9KBBIekPBGh7fv6CNz3/tjMu0w11PAQ9Ruf1/XtZs6/TA3l0USkYZpRL3o8wFZ
yAeVoiQBirbdY3YFxDMBhSHqkWKOMNbWhT1XilY7zw2kJ50x8qLNWKzWJOxdHn1gnydtV6K1igOV
ou3YJYxYYZI7Q5rSAG4PstDeisTPwIKJ8sm4k88nfB8xEJ2dPAWxarBmUszMxtSYkg8+OcqwOVnz
RxYlWXDN16rsNHBbAbPdHarHp28tUh/elTKgzgb1eGGgAtudFbH6ytSH1M75Uc95aKo5DL1Dvjyd
gitBDfn8n34UgA5tJwO5f4QJeWHMsyglf6utAJGwF+bRY3EjF5HyBGMX5hgAaFZkmuHhCrkI98ok
5F0o9+/zVV+QXUcB+pUZ2jxB8/xNtpO4vM4uZmTtKm7DXLk40jFd4njI5HSiHzOGHOnsI9kHIrD6
K4kq1ipmQi0q4uoDehrEW0ZKzdx+2sEHrUJUw75Ppn8BHdOTvg1wAdFHp3wcDYG9/4H3+CQIJg0G
EZm4mTo1Nm2pM/C2x2wkiQhuVveIhsdldXgA54DWeYSvWobqvH0sHuivZzjRkjv5nY81FybcZQVh
4jW/7agMQADIo8foXmOcTYLLZ0OgkwQVulzhaQ3wFgg0y6dKWkuQBtuoO1sbpup8hREXHMz5FGEx
jF6f/phtqm21LTv/MYM4C4icEBEVIqSPvwERG3fn+3pxVCNiB3O/ribGcQLzDJp3Pn/2WJn799xr
QbFr+NSSt32SyAedl6+2NWk5FqV21giy2GyyT3csBtk2JXPjXUxfQGJZXVHckeAkTQcdmmPXu1aD
ihgq1gq31ehtd4Ic9ahnocSwvYI86R8nag/UGdIiyDISIVyAwn5ZatmYWVdPUbIg5cFtWzZ/RhZe
r4XTIUrd9qyZV4KApkoz967hRWWpPFujrsBuwzq9xpgItwA6dnBThkFDZVXr3yf2Y6FJBHon9vMG
yVi0MqZQIWBtnyWixMpwT1IwStJ6MNkqkkyUrp1nI8cwpOVM4VSkwi8kXomEm3I7tndMrSCSP1sy
l1m+M67lWm2L+UuWuZk68doKOC+52xHn3IpU8iBEyNi5kVFMBsz9UvYqE82zryq1rvYZGkhpjzrZ
vDHpFk8tviGL1WcPX+2UWZ1sZCaeZ6vEMinv5500nv721BAHvkUFlJpUDtSKJbgbnov0We7vFpa/
7GyHiYDlaKAmjjlYJr3ZDicQpDnEg5JO4ZFPgdGYUaG825I2U9TXRwHUE8hdVrCDkw4nqV2Xt8ho
7e2lwh4YQbIrvlwJz/ENPg6yPADR4apD8h0eIBITbObr0r2yoZ2AmyMce6QscCRo6OnSOIg7nvSU
FU4ZLIKfREk8xZTYjyizq7aSn6VzAeKcXtPVE/N4Hn7tFheNzLjVgke5vT6kt+ZZx1VfJG6fT4JL
Dy9dW9xOVArGpjgYBZcmrUuu4ESeiHJS4Tw1It+BvRA33X5uO6mLpIcRSofnwAzUU7up8CUB1W0Q
ShRLLre9r256hXb9QEqgJlqfwD6bplxCHhjKOuFJ6KX0K+3ByDYP53Jloc/oyOYZ5Eq9eT4t2NTZ
htSteLk0G+duv1yEJ+/jIysm07vlXFPFsy7VelIYbpN1m6HKvV6Tl3eLbIP2WbNHOakQAKyNUoGQ
vQP/qw9ZMTqqPYmeZh/Biv4qsDu9N/G6aIHqK35CaknjpGY+q0bsuGwK9n17SEg0to/rQsTddwmp
gN6cFQRbJ95ud0YyHZjEjGOZYGUkQdhCz8a49ZF0urrXu7rrhe2GPSn20niLrNaeSwZZxfw0lck2
rfGmvPTAWVRS2Pp1c2M2aGWUIahyt/eNeGZq7NAUC1R2bwb2g0h0gh3GxKAOYt3LmVUt9PtBx0yk
V/fl5q6g9IVaQUpdTG+UqBw/ZnpDianYGcPuCeVNp1IIMkgZQz19zqTN5Gr7hV77V4VouZRWqVl9
TyyYvUgPFRIYSglnRvCWPYycLnmCZzu92DkFhdv4qiq++UQ/4kaKMxnXudmvCy00BVSeAV5RMq1Y
JO48SPbptjOSbsPAWw4tAETMP5/JLcrurDPmumrubk32EMwIGvLPk0yeTY1hBBQNcYh0wcUQ0w9t
dk/2Q92uJeMBPu4hn/CJYnV4ftoVQGXT12+T6YmVWQsUaDlAwloY9vMRWHW9lbU72DVmO7skBz1J
PqR7+4nw7tKe3D2SxTb+Xs9TkBlyrAHaKp5ZJFTGtMGtJOIB9WAIuLJiMJkCKWNeYbUtASvq4LWw
kdNv+L9ng9cYlw+LrHVz+WksY5ncgt7ovVT6ViARkZQMANHHP/HGaV+o12rO0IdOdVbDn0fqPaaO
jAvieTMypmoQhHGK6eWXtTWWD54yCsIXokbnPkFuORa7eWk+uSNneKRUau9zpuaRHSDHqZxYX5tf
DwhwiMuq+FGOeBz0QppheVMOdh+2L2i0mP2CjMwVw00pnoA42ACNp0AxjX6Mc4tYAkiF3qsoV6Kk
DbTfqJzqRELDy/EN7D0L7WHKlzo3hw1UEqlrfeIJXASZn1lsq9PjFwWwGmbrWbE8e/DTbygH1+mm
qJzHFJYY6fUCaUBK2t/Kxp5Mc+zYwT98S/N8Ia25BXP2HZONvnk7mG8YNjymbQwofjvQKXu4E+7P
KdvTGbaDRJrtqDjeLtqJa22rM7Bs11peZmimQ5Z3kfZ7Vh6NVwBxQg6KQXfUiCLEbaDUCI1UlPXc
xKE432x6RAuIZBc1Wq1sqDrqXtgR1Ifu5eIzSVI22Ul4JdILPuDMHiuCUP4p192R9QjgjHqs3hDH
oI9IY5pvvz41iA+imwGG9uIcf2U+DzRiuF+3okUnpEFhidBVVTxudNh3o3v6QYLiAwUW4yDNBZgd
ezS449aChIzl66wT05+PKGH4u90qcyJ0SGfWmw/DaHQUDEin/gslwOsahg2+HT73Lj886BnSkACc
SJVazIhCNIjKCHVqNMAXDc1FZeHiAoa5OsrLYUKtgVw+4bZnnanHgiyKtZcyojiEB+NBJRRnL4qk
5lKqPeoZFvV3l4V+ev+OKtICfC4d4ILA2nrNt7f14JOGsVwSpXsDyk90HYle1RAMCaU+MF1H/+5W
ISFHbMQ9eLabO1hC2khCyMfe00dqaIG+0SPMLW00Dbsgg3Nw/y6IUIQGuQHNe1pS5soCAY6VZ3sb
wSyRImFrwKw57G2PXcFtc2NWcStzuSdXRU4IVtUV2hV7TJzuQBY7vPfyqbNZe4rdKHuFQ3cg5cv2
ME6oh8kguqALvg+ap/vmQgeJN+N1CXpq74lRvKF2CFY+Qd8Za1jKcSnpF3KcI4HLDdF/Zi4k/LEQ
caV+eoZMtxA1cER9bzH5wYDhtyeDW7/LeBVY8/HpYIGXuhE8rOCQCQVbYoXdJU4ZZbts1YGCOkJH
hmYxh3hCyMlKDH+iX922yAkv+7UeiLwEGBRB1zADrgyxe5E54fTsX9W5QloMpWMsF/eKu7huMSmY
QfYVwjHm1OtXCyDbZLiRiKec6Z2Waj3dyIDxCI8QpafwgUkZmDFnOBwUb7Bmb/gxx8bT6f1hOYiB
5bQMttXEnsmO8lq9geIrvqJ6UVGiIIG+0hYAg11pkSMtjxAvhfufmbvcKNMf4MiT2Za/bHUKqNTu
H18T16VcyxY/upKVHtbJ7gJ+8Y2Dl5ESWzEqPYvn948RAzbC3eT74gLVUD3gSmyMRO3/6lSrKx3H
LC5vrcMdQqr3mBUfLFLKRkJPLXOg8fkHsrbdSxvEWYe3j7a1w4xEp+0ofjkXVYBxWhz7z4ot0Qxl
3wWQc8t0SBFSvIaAskHC1MGzkHD/aEYRj+GH+nPjpbiMSj9f2HsTYZcY4y/9Ddsx1nEw3smPsaA8
gMwtHirQiKIzIKGn4z2OK4+FO4OoO8MFzn+GxYYFGS4KFQ4qL9MFFflHs8t2clADBuaB3ZLxfm3m
5jQuZ6D+Ukr9rH4KOvybYg8M94fAuvuaLNpVtbpEIkHtG1ttOW6Ngx1ULz8sGdoWgNF2kkC+xfHq
zWRmoCZMjf6M36EEJPez+JF2Rk2xtvawc5FLSspHKfs0SeROEadB/6UPLRys2nc7hDr4eEuZ9ngn
UX+ThGP1ym3sNwSFN5xX0ddmJqCL2ccDpVcWp+VFmtZJdJHC5yE5Mugbgc3rjRnLcak7qphcZnnu
DslqFBwuP4P5gS0N74T/R2PvADVgHcCoWbK+rJNZN5f3j7gMbU/97M7qyqYQRa3p6liYVd5WlMvR
yiBSRE3grM9m4lhOTWlfB7SqHkFYvk/WfZWgGOHrxrI3lootmtRsZpYt5NiKt+I+OxUHYmUhYYwS
j+om8va2SikpnmbGmQsFbIEvscIG89Dbc4vteDHd6ZNXrksH8/Gk7CLFkO7BbcMxZnLagA1pPJYk
fkUz5xtMN+w1387XeGSWxrImA6Os7eJldv9gu8cbcQ6vrgu9Xd2QjwU5QBw/hCA3bQx0P8wPmYI7
9rrtcdzCXVQW5oqRjnyVUEYbqNccWvfyStVc9PtFf0ztlTmvFy2CQbB9ZiU3z1MT12AlGNmGwOjC
6IFpmqX957Q0CIspeIaSNE0+q2SuH/v3RzysS9e2ZvrH8KPdXyoLeBnvBwXOkLvMHqwc+Vpjik1C
RWANpg0TwdnsnC4kOJloTon8XTK7oWbi1rrDHTLszQhRhT63+qXrPJALRBNSduQzX0QtpvaekCN3
IE3XSe0IGHQHwrc7a74ClUIiVcNAq86TFUNFrBwXX/0qoX9+SGH+2nA45o9f+Lr1m6fYSaG80bAo
YpeDCi3TYLtLKfDtMD5uNg0TNDpS2Hl1q5s8VzNSlOrBgj3PTg4e0fiTa2RUUp6RxXP0b1TtdkoC
7uQ2T831JIkee81YECbJs8cKZK/iEc7SyH5RnSl/E3cBJZJiHFCFyI56Ll0w9lFDQGUCHkHNzRH0
8vzWgBsgddNRlQaCfEzJbeuCQo4tNh6r+ssJeiezq17I4WQN3fG9AIDXAVDAMIwxBs6oZm/ORnVW
YBUrxlmD6jn5vgq97DwCyB5ePenid2uEdzCfOwt+FQs9Czi3ECA+ot5GSvILkY3qjkFkCfbPXCkL
niyDjE4SN57Sr1vCq/dCok1PAIIv9iSeLLgbKrgzdAMJLwCVENNbWHw63V7ERZqIOh6Aii7rmgF5
dyisTdgcUrcNmDbyNLq+6OZ8ILOGdii70ok5EdvV48XUwwuVmPymvHXqjzzOixqzWer+Jo/VyPMy
nJq3pzI5NqNpupf645l7FRsH/Oobh6weeBMInwRcFzd/l5WDoXyUI7PVijWCMhnog5nVxKA1pPT7
loEQTL7/uyjG5D+o+6jIDhmWbGpCR+Yfohg31bxfy9FstlKxki4fjyKyID10g2fgG4Ausnwe0/9h
evqfdDj+9ZT/ULjoFL019SunRAe1SGxSRrFuv9zHRcbW9r9fnvJ/1WFNS3jucoXkIAxTtOVfdGnM
spCz9lY27M+8ZJIGafGECTsAFqBEY8lsYHroaPVoQ3cfLlGjXSIFWFfn0h1awQ2qW1/vR3JXteWf
pGGm6ua6Mcadpq76PnwSZf+PFv9fZWGM/xRrYipssnUO9+8tTg1pzCq7um3rJ5Hjra+dJ0/A7QZn
mjAopcpRl5dQt9OlkjFpqp96naEZDyleh2d0w1aJssytfL3AIUCCQWxD/6eE638QQrJMfFsnE6QA
UZb9RxvpJetWyffbVh+vwL41NpKRdGXptR//Y6z8ByGofzvTP4Zn+UzLRJLa23bQcm+oFFfO3SxB
lS55UCj/Lm7/Q6OXDNg/h6eBppBsILuGoZqh8cu/34BO0brq1t2GPZypKA1PizRU/DEao0vYe+0P
GHJMQmDA+nJUzmt8+5RI/aznclTzG5zRkNzuRvn9DTwGILJNssyWvDlMlvbKwEpT+X2TeKt4Wx5m
y+ttZq/4fAjLsZmDtgYpwDFIsMwNzgNfK92LEzVzUvXZkjCNv6LsPtfAE/x9T9caWBgY7/uSFohX
IWFFBHrNnEJJVJJE5nfgUHOovuLHk59ti+XJlz4tv1hm2zqUPsWHmjlfgfSvlMjygZlvgPUtx58a
UxQ+Dz/BR92JI8o/4pTiRcAgqwpIjxalwCdEIzgfR6KgzyHEe+DphiC1lxaBAD+AzpOjhD6B0rWk
FxqonQq/lCAkQJgsRK/yHr5QL45Ez9Krvz1xwaRFfCRZUpkQf8iWovPFBznPXLRdpj7ERYjONXxw
wRy5d0xI2+I3sKS8Kpw1AW8TZfN2elkcVaYnB+G3CDSJAjhN5zeNN8tc0ZXuJH+wMlf8gdsvBkAZ
SiuQZOqnuLnimH/nG7mt4p79XaC5Ekcu6cUHfNU8NFfiKwbAEPhpopYCKPxrvOg+0VWiz0UrxY1Q
oo5PiRaeFmLEiX4QVyS6F8pAyGCgkRaEb17nuOJzADG5PUo0/ogjNnM0d3iBt4ibXwpKgbgloLD8
d1QPMBfFj/z3g3fumvj3d8fEqxqHEZfyN7htPCvFyP3/nUTqXvxdXPolNDaiVxK6VbxDdLW4TPHX
bCn8dBCpyOla0X5xBWJki17i6RDvEZfGzRc3XPxVXKc4KeoFv3+8hNRv7t4lBBwnnkLRw3mYru88
L9UHJyPH9zu+xHVw1sIVh6SxNF2cp56LZ1b0mXjkuh9awTn+TnvaMM7gmtPyv8ZJ3CBxnCdoVmnF
UJ2bAkwqLlN0QM5IKeeiBeL+XsRF+sZGzA451yYMhMRZxbPMmbBSoz1UFMRfAI6CIOeD4tQg3DIo
MzljXVxYTgtTxgat9FN+E/ONwk9YOXB86120d4CTgsbj4u9Yl9ACAth4w6f4SZyXzhGXbC3GCBGz
8A5t7u7hoP7bMJmBwPpFeVs8xuJ5b0IVd6AskCElyItuq0TJh7hygPMR3EynduFTeGR7wKadM/jb
lV/4fXD1TVcJ0TjwNKcD3a76nXcNAfiHz0j1xW8K5I0WShvO9Xwtg+e2CYyvJjBdUrfu73dHpwCc
+TrSbGQ2eefTFyf7+5S8O/G5EygGnaOyO/Z1/+qlvrgcCYObxocbw2u8Gqq+ydeHV4TiFdXPwok/
ofGdl/HKM9L97rXzJj6Sd+RSxPsq2B2A3mzf+uzwowU2Lj6DhKA/RJhzz6WFseLsQUtrTp4V6rSN
NmyeUIoVVHlzF6xxUMAvKbzhgLk37Snfq52G18iFDECNT/KIxjZFNtyUJdwx1EiFWEYlE4FCf8KP
oPgpgkDAnNC+27yY06o5DD6w8Naq4vs1NClpj/Tt/Uf3pcVIDz8j8br4xMNLlzd06MgQ0FqVq0RZ
fz6JxL0Qv91/0qX4/DVMl6NnfKbLIrzNLx9FWIS6n/Pd5KwmPQcJFf+OkV4RvTn89JzN9Omhdi4s
jkQfie+A3X1aPKEFfIbj/v1To4eH9AaXJdyQxFEnIz8WYe/+XoN4/8MT/f3bLPX3lqGyf3xGQ3RZ
mn7BGdo5NL+l5OOFdAQbz7/6Q49sQdgeucv8wH9xUPH16dqRsBjJl+KVYv7Xh+JKxLVxHfPOe3jj
pxiFWZgwdiZ+8SruX+1KxxPERZ3x1owO4hgo5GkOnFu+NwEvMkxP3oNIkHF4nau+/d56SIXRdOp/
9rv4IQsp1KT0H1dFxUjoEInzilsqWqB4t7ANydrNKLUyEiBqCLuluTBd0sPUN9xJCELIhUwGNN/k
aRHtyV9EM7JQjH0xDic8O+Z791m7+U+CsZV4xiZ0HYaMOFCJ68q4Wy2MhNNK/E+5OSrD6sE4u4US
vWV4Ld8V7oj4J26g5hG+uhC6AwPzqRstFX8fnaXN28WViW5jCEI2oy+FkQv/I/GZbi/DudSE0bLH
b3Pb117FsLhyo0j50B0MrpJBhGQFD6oYTAzRB6xlmd64hQ842QqfF5ZXT46RfcngcDmvuNdiWFLZ
Xw5wYri/OS+zERQ3n2YhGAeHpOXZEIORYfIhrvTKtTPqGFl/o0s8GbRl3v/8PU0qj7bMGf9GjbQR
A6piZFxophhDoqHGJxfNWdq5HnXzKuzmo6dHFHZNLs7kZfHIytAQxMHEaFYjnZ+qUP2h2xw2w0wB
pZu7kCxyrG4UmOhoQ5FcFs9WxZMoOkI8UTJPaiuOzv1peV2l7QN/5X4xmP7GJzMPMt6/N1neialL
TJ5i0jl5cggoafvktVNQM1RQRw/ERGkfkFNgfkZQxYVFzlR69fFcCzK8Cu/g7wt+G4ArgC3ycw9U
XPAM1AAxkA34Os/0euZ4nblfgXp6hWqlOle35b0W03rmd4Ax/QSPNG4hlX7cfMT/+1YYKIEedwoP
8PS7dgahFGX8DCeECU9Meza0CgiasItzvw0u36gx8ZMN0Fvy0Hdi8hbDXw31L+QWeBxakcDGq6yN
RdHiFt/iCj6f7MPX2Bc6O/r/vrGaENoTuf+rWOFfZG8a7KxwbrFNsRf+l82gPWSZ3smliOzx296I
VfbCyptsiaAii4AYSQ5+FyuyEeX7JEDEwC1gjIruKdzOF3Av8B2s0+Kzdw+I6EF8VVcyzux3z3hX
uFCxfudz8fqJxdjeXVjZ/yIRIhUkRIiG76zGRNGEayIGFnGriJVVL/3SESJMAkD584b4CyfCefWD
2gOnlDmptdBXYsknwiaqkn+IP2HNh0DNCO4IscQKPnk9bfDzgqh1QwKKxm9M7x5evkR8jII5AYUI
d0WYiEkVJkst9+VB5CBCi789CTJSc7RXGE9MTUAVJ46IBkVoeZ9fGUviH1Dw3/ieggixsficCKhE
IIIADZ0jgiWiZ66JzKP33KMd5aiO7rU+KVu+klx0Oh+YYtTStVWknwv3sTWFARW0VKgKrugFPgPL
F0l0wiPrQPpy9EkF+xXaRRf/RjSAQ9gXg21hf0GIO5thd5ZCSubNtxaIxVmM0IbwofaFvRRMeFcs
3Be3C3UUqkZkFCoWrpZpiqkbLfGrN5JvtJm6xdjVKGjxTcLoSwxxmXW9xHyPnxjk7Rl0NggsX0hC
/X6EocyArqj62cH4G3DZn8JUUibgE9sGot1syVaODR++hQR34omIKVHgFVYFAySl14Y7wpOA/ZV4
aqBaidiaDQHg0nnxBIMudgciEq3F7SBKtthcir3O7ybvd38g9hgixKznjAd2Ybz990fk5JRI2omY
XTRGbDBEtNzMxT5MjEMxdhgTyD8NQR9YocVs0sQiDFMI3GpWScJArIoNgJtingHpUgdiyihBRoko
rnitidjEZCZiJ7HeJryZxPlCvP0enEJMMsLsuw9Sj5fr8x358HtgfSWL5vd8BSHmCcI2emuBMCSb
MM6KqHRA8nq3d7bInvKNFTR/F3NcE9Sx/dFHzJXMj+KfWOqTUASehHtQRkxkOvro5IHkpRGZCGBj
K+yDHi/qG+NQzJATvk44m3jI28MzwLqiAhQGehKf6KjwxVeEhBaweX4/a4WnNyukcmdxCf+PsLNa
bivYtugXqUra4ldbDIbYMr2oYhIz6+vvGN3JPTk+qbgUx7JgY/eCueaanYOXXj+yFiGN3dXj+6Sa
fcw0NvUihZV+vf85f97SkKO1zVUZ6SyPPcOgQE+sbN9ZkM28nDntjHTmxDtgvpUwtF2xkcEHAun4
TRq7u2UILrGUjBrU/5kRYXCRrw0kEzO7sjAT57Ul20+w9B4Tc6uF7KU8U85y1KJFh8eI453WXEOR
wiOnR48MvBCuCdxbzwWZ9+vZxzlcnwlrN2Qe+83JR58Rwe3GnepeCXOAxIkOzjQHOo106PtPg4lB
s8+6Ahk6S4haO8eWEdUCT+4CcXCdmgmA+e5uUclTv5hXNzeo2uJaVkieUteuGmNv6+Ch/DWrLSiZ
H+tp2r2NWgxGZ83RzYLYQh9bftGTjh+Mk4iCOYITn0T+HxkKQ5sJEaGuFNfZSTcdxjlM2gAXm+E9
oqrq8bNMDG2+YUazbZSvoGEwVBlRBNVsgqIJB6bl0PNBVvD4/GN7q+/3uIxwCjyy5AizGk6SH1b5
4PeyN24tcZDL+rCVbk/YgG3b/HFqpLEzy3rhNXnFn4bte+p7Igy9rCc/giZU21LWjlmGH6JIViHT
qC1vtwyKuDcWS6Qbd0GMt7rJ/8wrXkGm4hEZmdATQYyi895f8XcnXTH2yxPgJNw5ulaJDxNiOmMj
4+oTcVv8i+vbIqp9M2JJnpI349xD7dwyUnWi0Sv34rJ/5gQH7vm+Fa7py57w3klI6uhl1hz4Baja
Tky/5xbM7wb1NfmkpqbPpMQQhABEi5JrOnkHhD58qjsJZmHBRFsgtH1ur+rmomeM1L5tRqltKTg4
ySk1ULyCYcHS1LeN3H3STO4Jl8joblIPG/AaRsymltx7vz0ej9rMkOoddy+N6Y2uNlXz4QKe2xol
KSJ4RCwJaU6NVLOB9C53MfqWNPdRr3JqWHrdNaCoFClIGgbt2NrOR3uKF2Fdg4lBt7H4+cHIevDs
7YYFimfR+ex7a/QH3ewab0Mvbp3qKaVs6nEEV0UDrG7YcpcqKN29Tfb5QTnhddhKNVM0j44ZZklj
i6dbELVx0/F7U3SQ0GeuGcflnXi1pD2raV3g+3wTY+W+4u1fQ6wvuuz9FZrtx9PyiNjrEphE9GHY
BMXTxGmuRHdAw7ozyjgoJ44+t7UYMg3EdpZrGCjq4mW41fbhbwnEBg3tWqZCZbpx5FZjy3ErDpoR
ti1XheJeU+qj0BQ4MOkc3A+QMHuL+QI58JTm+OEVQhIE4/MHEwZTxyLD1tTXFIL/MRUsYYFB2b0h
V4eZ0CT0a3g+fOCoPn7UR7lnYIeWy2hNuIYmdw4LH/n7+VOKZSsnjyvCgPnbmuFzfqbSh87piIHl
9Kc5qUYrNt8y8vrm4me/inF/vfjJf8e3y9RyvuzP18d7AaATzsUfwSbdjLgZHWz8lRAQCPMJy/nq
oWVMtWud7wzADTm2NTC4Zgbd583HhtkW5hqzzWBg97Yj03bWpHpM76c0VlVPn+aS5avmsNp8IwBn
MOFjPdVDIxgrYS675PaVq1tuJFxMXBX9Qg0cPH0KuitmNI8R9ljEZMlyyQ5i7e0a5+djWKVphhkT
baIzx4u6JA1x8WN/Nsw52stXXF9Egsg0fHYCKvv31c56Mf+VTJhs/JFMTOep4nky4mKLsqEE2hl3
FtVVlTWPDaQN5mkdwxFPQLnIwsFEyt1za/6p9UGTiBEJW6/Y/PdRlb5LcZyffxxVebwuH1Yz5t+p
PvnUkFF3ba4Q+iOebEyfLGk4OAALZ58BHAS0BeRFuttMh6CcUGtJqHL4IPxqU9nkvuxYH3ZSzRAO
EDQQxRWwqflq+jqN1xX7gVTVMJxOgxjQ5tAZwmPlT5x88/jTRNhbf8Qt6ChIkTlzo3Hnwb/PnhUg
/nJTMlmWUykqRl8ofpGjL+6H4365tGAGvLgC75gsjFyMIFfwM19bE/IKhjvuDbgK9dQ1bZifws9W
AZZPTugiausxrcX2hqg/mHaSW4Mvh9OaAWUOmCbPM3zThJn2GJE71+iRDTCvr5hFovviEljNbXvS
LVdDCIrnG5Fys0h58GNrMFY9H40xwZtp5Ay+k3e9mwF3eL+7bwzwjP3a+DGPN83T8MXXDeAyxIAO
OPNHOHzcxiNIQEQEdIRxA7mmTpWAHSwBrS5CsyWqyC8RZcIQdkbgEsfWQoAS3MObisPDjZGTaNXG
XJwdgYyXxYuz/DiYCvE+DaEkY9say1KQCus0fb5+K7ykGpk7L1j2vlQtc2knxFJZ4SDwfiKn4A2r
BfAobcSyKoYZrUimbl4xb6TfaZUgajBuiJhwuUdzD7FlzDGMImjHaBofHHnuXzQkVtOsmZTGPbAM
9WVMPzOkEiJF8PvqxZbLsRdbGfadre5/GI8ad2pp9LPQMZ9NjlO1/hk6qY8hL5GD0rnOybLWDkma
kAYqkXzq30O59LUury3/cyRbgv1jIk83y2OyyDKSHWmO1lNrxTh1QrvPmAQcWuunGJ946R2FphNW
LR2TJuN63EwF9ILHlmtDtw1jbvkqkt9vDnGcJnui+jRaY59P15n69OCC929CugJ5/i8gJwYmzEn4
SOBrJs2d/GYGs1j1NzP4S2k5P8yPc6vShACCRHTK8flzFr6q00HL/SM4wKpmwzDPAkKYxJoymQ5h
hjFx/Z5JM5kyxS0aV0OJy7SXuhNX6AC/Rh8x7t72L8cfO26il4p8HK0ssreeRk/A58zzVRhQOL3a
upoHDTRc1Io5YTYEkDkGrcC78YTvIxJIKI20DEG2a10HILUmrljgx7zJxKT0ZELjGtlTtH+8klpD
w0S6pEHSht9c1dz/DKZisZSB/pBxrbFiMZBA/hhM6/XqsMtvZrv7ycPuam6f++kneqB5OEo0wQLG
0CV8gXgDuN/pafF+6kBSzSNNM7nN3c9/5O6O1d3d/sfuPgfCQgo0vE1dr0aXs7vR0+344/z83dD/
m2sFvUsy2XQ2V0xnv1jxE0tgpvepqWO/iP8RN3A+Y97wqYBQlM5aghyEMngzy3EGNZvPQbGyfiJ6
eUvqO5iTLZR5rahZHAzJNh+zCx7kDnkCHMGhhboDQ0JHmNR1iAHEYyrBMEPOHYyEITNsrp8cOOd3
lnSvaQdXbad/mlEj5hXLveea+AmIHC5A49/vCVWta6wjMiPILYMJTZ+ct8X30SONTHzRVL/U9QAM
g7c1KFPs0J9YEdSAAodqY3qLYGU2LAwilsTaDhRcoeVyCfJgj4KrGlnhI3MWRjdhz6LKSeJ/Bo0+
1U8roYOfaWLAfrcfKobULi28W7UlTofoII4nrmjpWLSPw2MaWSwWHrVSmMHXUABk7KYY8yZfoIyI
ACSgySLJc2YOPUJvLGNExJ5jQXlYGxjxEVE5c+Aalgop5JlyxaS5eUrheLIYdsIhdOR911KGD8oZ
pGm6gQHacYaXh+diFU0lQSijx1n3CNAyqdI7CJDobmymXfCg8beZwsfqX8ePxx8jfCJfCzg6Saez
tkgAOgPvmQcUPI+JyCCxbPHce2fcPgyo9on4TJNKrRSMHDl3HMka1HPdyV+z3AufpHWyldzuGIWC
kiiM57knLicKnQ4fMXqMLjP1XgTOQVShBLUBTLeZ5qBBnD4WH2iXAa50zViTZ2xz+/QsRlGsnlEb
jVlwgQgbOAsAy3MfdbXla2YEoNjtrJoHJDNGO2C2AFQBgSZEclC0t82SRi+gemsQ5lwoS4875UYJ
3WNzR1bUJGv10HRp21qFrosXRmC4kfnHTZ1ebRKtQfXHkUuOCDu7MkxM9wwR2Qk1BVCzcNlNzI1D
FvVRAxV2RoM1hnxt98P8zQrDOEQkEVMrcoNM5Dd82jFWQobG7cyJXWjNxMivbq1ZHAk3vZVWP0LU
UitgDCYf21/lZAdE7p30vh3qIyyAdbbw+TMWxCxTWaHS8i7J+7IAGpvOKqHeNL9CBRq3ZiHKUgct
oBnezdZpri1R+rEExCokvEwl6l7Xl6Km6jOruRm+6ydmVNpQ4Ce9BTYp8sKGMN9qkWVB61vsMdZH
rcMZd3hghsQOdcs81hvXJK2iK1MKabEO7LuwPB33uXtnmUV2z8IvOiuKJFqWuKm6tY5VgphPn1sE
pcuXlcCoervN6HLOn54hZTZPOJbEzITDieOHaNwAfDCNGgO8GZtlqpvm4JngbATtPiOSFSCpHJ06
RPV+MkBZ5LRjMKtUPQfUlANBHzwL8NELhd/T/8XkTRCLlI1NrEJx1I3tMheiZaxWxP/jqhiXGFYZ
kjxhmMBVwo79yFhCO49is/yep04knGKIrgsXJTe/G9Yd0UV0n00VBcLcl4e945kFWTfuu/M64mcS
z//tsvJ/y7z/9FhforXN+jyerbdELalGv2f9SOeg07BsscacZGg9Stct3YybCxyNllsWC+aXSbPB
3DkuTuTWRrmZeoa/55+H2pbnVK972j3kid7WGFPLfw4C6pqc9nfBQunv3rdQgAXHel65jO//ESxM
S6dpKkmC98UznTBouJHKJMB1A8DUyeVNHnt0RHBz8cQY/gHI3hh9oEeNkZhjWI3FNQQCzWMKkJvu
vLINZBqz4imsCqwZI7zIwPEm03ARUN9lHQq0qTxiKY3Ms8lWkUqMSJXQ1+I13xSGw1b1UjVN63dB
N+2Zf4s+c/859y9J/T5TLuyOfSqE5o+Y/hfLYnNka2lRwZzh4EAqzIEtUehrMo0lYWNS3aBtlsGR
0Jt5qRVeoRZmxkdBNdzbFQWnBKM7YSYKP0EmqK64eoM6yt0YNxFPsdBBi74oSmB6beQ3hWgMb0kj
WZqQiOIHBS+uyQqQEgYe9nXUKNaO7zMcoRmfpBqII1ABzpD3L8Y/47jyGAxdqTVrEzEzUBXOobKb
AxfMgRbGx7h67h6ul5OKGW/o2xB6FHwscxes6A67oioxOQJh+YavWyj/dSaxhmQpV2ZNuVL6C+Gz
P16UD+PF8HhP6AX0h+wPo4ru0waaanoD/sABwmQKxIpVg5USrLohWYRWXwB/BIGM0OJYYYGDX5/g
Uw6mPHAIFqBeIqYymxp9Zu5AeN+MtujRDZyuxQPUPpw0jHjut47LYgjuj/u6uJ1XDB1ErSi3VBYo
LM8IdChc4ocJE4hL8MI8P/TobyYa2b/OyPQp0pOE99/FqEXGYoEKGRtmzJSCJ6OLBR4iOuFN13Uj
01DLP1KN4ptF8n1HjSHU+tPASIgyfWdwAzjZzj3n6Hlg8gkqAHwDees5ilTu9JL8jxGxTCcMLziX
ejgzWn6VPQgvZkzZAYzjLokPR3To7eoiF+UnSYJrjsfgEPlikKA5gVBSdeQXOW7W7QukMsiXRK5a
NiQtwEWIOYnZydGoT8qjNeY9/cxW0qGqTvcyQQExHCCuRabBS+bVOJ9Awv8bFoe9yln0SyIAjCbR
A2pxjdNDoZWhQB5ZrsbLJnBGtuaB1ORhxlFRJdYeklRtKKI5fDcMiQJ33J8TlnnXYlldAvo8YmE0
v1iLjRH7hjfMLEydNdBSAiAmMt5KvVQDYjWg0voN0DTsDHIu5v5EPqJpD8kGQNAUyqzcWuuM3hHv
QerBsC7e/GWjcL9GxpgIlZ9Xb5QWINdknRY++bNfQ7PBkSIGhJ6LYBCaomJFYWM9uEkb4oPfA8li
Sq456MbffeKgWHXRTSyr5e6uBtPphXIKwK1Bhw5G9EdCUZb66aBJfIyCQXjT++9oLFDAlxaSI+01
uTWoOdSWn3okohmc6RC0BFmnAKPDSsOkWHbQ+evNsDYW1wx3jMEkmhk6ZVoAoYw8jyyDyxsIIyIK
S1qQrS86Mt3y1Jx8JlgoFafwBj/HgCvb8gWiMjdJ8wmcKKp8nIIUJplRRjwbjs3wYV8AYLLG7yPy
2ZCKfNLa2eeYBLcjUe9IpGLkQPUfs2dhbUPaK8ahPbTohoMiQgILo2pnCYgeoRPmsEz/M7aRxldM
I3QWRtnruEdw0qb3jMX7iKzF+ocQwMbdQe2AA+BrbT3c/AO9cHAzPsq7GyTrTdp2DeIT3d2uXboq
hmV9GLxjwCiinTbtQdovfm42DXkGw/qSvmkGOtLBshCoXdGUzBaxeWaBUmqG8CLcQQygjtiIV6Mo
rbrEBloSQ4FyLbROXSv9Ov84tWFAdD0e+pYwl6sGEJin8e+oqSCW8xVCz/xh6/UFf0Qa2XJ6Ny3s
R9YrQGkJtQmRTGYtUAjYylFdw0jwWWCqslrRvUg14QiWVczUQXS8pFWKGu+yavqYB9ezJm34mb/s
sQgtd87ztM4KiTNgWY76HfQsyqCVWOb796ll/xpI/OfUviIu+2VmvJ7mcWNCUYYFGjOdhFmTmXEe
KENj5vM1yx5YHk8Ih4ygBzTn45AtCFsXZJ4RBH8Hlhf/Vqr74+oHLP3Pqz/P7A7bJYcIpqDVJNYZ
NrOsOccdOLVcUiuyE1LGGi/lhndGfCQAbeghY+kpJUBAwv7NO/CaCOw2OCTK/9wUa2gRG9PWlF9M
dIov2BrCEAPaN3qaestqGrbw8TbP2wIEZiz5S/T1vxlpmfRfCwN/3I8vQW0yS/YI0qQOVGsMK2CR
EFhIata18wN0vOgC0BPElpqIjOmVWUCldJMDdwC2B0m35giv7pWeURgShrjWAzXd/Y722WphIMI0
ds8UsOAJmt5Y70uFcjCdZFk65Y1nKQdTZOgUrsJslwjH7GyWrgyyfEtQfUogbB3iYAsa09aSocSP
UJNuay40K/8etkT4f5uSBZbzpamnyPriTtk/BsVgeSyWkapxULD6bGdd63+c6oPPA3VcQSbdq15u
R7s+HQ90EpevD5+Rw7bslK+hOK3trIC1FshoOFC5/oMr4brSrdFB/Bk3UTuJxUmLMRH0ct67oBYv
CMjKdkdAkcEV8yVyKehvaJFyCIJ+sZpZvhPlNjaJJJoEzEuHDD4G824VDm5KZEK7RcDWPAKAQb8S
D8uCtA+wH1bMpV3Bb4cSmbvzXQ/ewJBzirWiDHmcUQdV7IRqx5TFNw0gLQkIxw/ZNmfC1Aj/vGhy
+dHRvPS83LV9A7+rUhOAjgmZBPHlI6p7REx7OhsKAYATIyxeW6PLtex3EPEeNDY/87U8OsZNU44Z
sd4K1ur4SmJuABgwhT7mvDMgrZjVl23BfSTiLwrCA7VtwAskf0ARhjANlQZgQ8ZrqIWHirh1O2vl
o+b0hCMHp/iU2xpduTOVJWRxyIIqK9itFtSpICF8iymmPHjH3u9ljc1DycrgxnJwJGggf9REXQ62
kRCT/CQRd2G8LEKZspVIHLtwltq8fgumZHxTMVI4PEH4+cn6cc0j6XGG1NlCmIZEkOz8w+eeDwcF
sDO9Wg0r2hU7FGaGDQlna8AAbf5WXxCKQJy9pGrjBH6HFDwGFehahbDHTUyQJDLl1arNeN3PmlQZ
Y3nOWoL0s2H+vp2qSmlhzUmO2uNLvZxbCRWAWRNoJXkTS2IHXDMjen2Y0f1qfsnqUyT4CSHXvoHw
vpm0KY/Rv7miFUIziT1ooVUbWS3GZkCoFFqFdnQkEhnM+wRZPVm54SJYYlBHbrzV+THSMuGIpc4c
5biRW/VvpOB41AKNEzICdgb9xrjS+7flHYEJayDnliVtGdwTdugVd3cOg9/IrVckQLBoDvAU5NJy
ZDuHId03WESVu3o7aI1aJkmjehrYM1YrPTXgUE7Ru15g1Ph1I914utLhpZxFcrt7NKb8PW4pHnKy
oMpv4sdyO4w642VmRH9S+GOki6Q5Dww5zy2jgeTOrSf3xZ6FsHDPHkKmxAg2Zs6HFgLf2+ARkvv0
nQ0C3n0bVlho5nCRkIt5qJ6lgKnrWIgabO8TpDLJ9B0u7FpHn9TWP2TV6+MLpOBCcFDKb2NhbVlP
QrJtkEZICv+HFucyWPSQuoRoMyUO3HWhe9yh4VLombhYYbDInwoF//x9uZFFsDQku0ZwqVr2XZRX
ZqEIAhQJYkheBkq4SnWKHSud5MYUeoUXzIzNiN1lFovrc3S5QuZskIbvN/HBQSxQ0fZ7mSZOatXY
PhtO+LD6IZaeBV02Hzea5Df4gZsWPV9wyKs8AUS6vnxbmIWhT3EC1knfDjuhUoPPiwCfGyAE9hjv
dzBWhs3ZJ9A7x0dnO6cXcr2LYsVdCADwrfbkkZi1m/tBaOxZ6zL5GLG0x0Bke5O58bIBzb2w59aM
HsH2qrqurRCuRQDay2mC6BlYEcjcQAZrjwimF+1y5/wMWQY3/G8HDBH9bw64mC6CgCR5mAxfCFSz
2X5azJ6zBir4uxf9GiyFuyU6PSU8E0u7UlynssNxLqpy2OM9WQQesTUfD9VbAOqIH8NpQ1MywiBe
aBraWVuiEgS3FvhiRyv69m5RvxCWN1FFkFci3uhjC+eVsivLN7EECzrnjRLYnUGrLJENlRcfUrQt
Z6wpnro5kTHa1RsygTdPIfDriWhqILP19BstJs5UZ6z1UpO1Pguy1liLQQPl1JCAWHoqArD7EFs+
azKZImWWRR02zlVICcb2FlALLAsjsCyj9Ny1NcNUbXU3fpFa812+Qvn9m5vzJYrcl1LpORpdB6Kj
YXPXWlVTQ5ZaKsH2oOGOmCDFvOEZ4bOxMV2LDtTYDmBAEnGE2Wfk7ho5JHUC7umTCVygfAMy5O8L
VVQ8AxdKRHDbZh0YOv+xy/PXCBsJ/GibjKSPt8baugcSoAZ9+0I62KB7TVhiL10R4iW+CaokZKwf
1OL49PgRa0qEoLeUjCkEiffEkURbbnJdxMrm4L6ycAbptIi/LDbZHjIhkCthigmlaVNOPwxOR4+Z
b+ZDNvs3QhNd5vkidetsuph8RWS3w8l6uc95yRnbVG/hpr0Axlja9XLT/viyfTP4K18bFP4m4xh0
mdBoLbkHhFNnfEp0Qpwpq2E9np4LzfEr0hkW2HJ4Pujs7QOrno4v9HWIEW9hlAbcru0z0wA5FEo8
ImjBnRl8OFXEvaWBO390W7p+/zfI2eNaUXJusJ6RuQZ+NgDHBnvGO2OqXk6maeU+/xgxREMfWXeU
Um/PUM6tYw6xlGjwDoEYBRtR6weWRFmpSgc+TPMsP8MbFFupncV+YMppmQp4WZV5ScQo1d+4UTaa
uLXxhOALQ+fHqgLtsZu7/lWBqB0/IzlyxqJ9wVElhA16WxEcPeeMIEJ2iKEGfFonMYDysDIPTw0y
znhZww3W5yw8yQnb/gx0iNrxgb6rkOiW61cZ1rcy4iq9ld72DxmmtKgM5OZQezUlAg8By9B8lRhj
a9Yx133dD1l6/DJ5sSiORcaJ2VqXbWbe9wiL32vanU2xcHBqmPavrlEpI7fCLV1l97TgkYOBgfx+
/MJOxl3LSO7Yt/3Jw9FopllMjy1K5BQ7pjSMaDm/TMBWjdzVoq3JxZHyewWO4/H82ysk+b/l6viC
pJQUk3KWJ/+dliWpTTZbPmZJy5AHP1/OUQujRQtx3NtsigW1EKROWHGWUO/z/IS+yOp0WXop3G4r
rCSH1MVl8W7ZLPYvMsPqrroCvQRqmVZGbeS6e3vkkVkpaFObJxWkvbKskoU0/fx6zSrbiDgfa7X7
Giq7p+p2XdldHYut0W2uuZywuuwlmjPXg+nl7GbVpBEUkbVFrrJmKa6cCXSCSmP9+Hi1zTVLN/MG
8pOdGaJQq+ZpWz/CTqdWOobrdoNY6NsJ4SgWzCt0ysNaqZO7uDpeLhDmoPhBewIS/2coBsfOoDe6
mFx+zHosVX2GuXK5ydRGh0bu+dy+2b/2b4qnHwcmW76OdDpriyGwPF/Vl49j8oFFNcNiqLfZB8hd
AHPoODVTwI3FS9Z67GR6DIxT5a6bvWk9labdQr+NaM249XR7PF62WaWNRT75+2WUXK4nVwvaRF97
T+kjK6A2LnsP816a5dRZk6tSQmKSlb0QbKSZ4XrdQ8JueXlO2k/TD5ZBaqW2latx/RYJ1CAsNWmv
XtFhXFdmIIasroyY3Zx1TK5mF6zBE4C+XL/91MpdTS7g1hW6CLOikczNpqh5QWNS9amV6mQXtWLq
c15fJ21UC2e5BlJ1s4d0K8/iHM3Ja/lmePvzafeq5tR1qVTLvH8zLv8G4JVLmTx6GXlkQHJfhmWh
OE8XSvszxZqnwsuBnr1691ibXFEUYJ2XUoXKyB7twC4r5aI6MKWf8Hk4q2QuW7Qi7G8RG/r34WTy
f3MWfx7PF2cxmhe3h2TONCliSgDOW2tEvNcXyDBdDn4iWMAwR1w/XS197ivzcRVljkaO1e/2CL4z
boZ3KNTTCLNkJYKbj1QWsbnavs0CjhjMi8wl7ICrTXefVI8kb/sK69jnK9nO4XOJBtrpdoGmBur5
+/3NOblEOC2VQMhk4gyqA5wv2ue76+Hdin6xEjvbUS9ghYC8GuTo+2Vvy60U6+ricC7I4xDCL1Sy
t4faao/eFjLdtckNvbaM1NNldcqCpq3ZkT41Vlyd9rBvreztrJZHvfNl02DJ8k+WFELHb8JSh6f6
qFyjT7xW/Eg6qh6y6quJxPuwy7KkrCWNXCUDxcaB9MW2t7hGy/0dubI0Ykh5NLcqrfbhUBuXL3uF
2v6DlYBTTYSgcyiOZ5uMKRRRc7NvHP5fezTLDKVCki+X8vncl0r6NHtenE8rhhTs3ZLLJU2HlQR1
9yd1ZjolCvi7FnaoiaogmoqDFp1YxxzabJVCv1FAaf+e69vKNcyphjvWIKYhhuXmV7dlFp19Ab/4
LBRexr13vMP7bFhDuvabMfjXKVHOlDh4gpXyV+7aerVYrsbD9PF+WL4YFC5cE6uNNeoD2qCpVyuw
IjeNj0NXT+5Xy53Me7nzzRH8DXou/3EEX67gYr/dFudjjiA/vSQ/RB32JncJBJS+YMGJ/KkypWl/
dfHI2u4IB61ZPbWOOOC/j+EvVdx8Okm4COlioQiN70sWMz4eFrtzdgOLc3o5zFUXiDADtOc6qacT
w3MxYUGbKhko6rgd5P6IgYuDymbeJuPpVwdotB9PteE9S7qWUWsvtlm3CAXL+U1+XTlRAdz8KNcW
3THSWBWE0CtU2ljRh0rbmuVXhukKZNduvlTbQVJngLwUDkRzgzrgymZTTRB4pweXFjci6dt5ps79
yELUXN/TmD5FsP0+z2qRqpjfbSpvmVsgo9Gm2R/Uq7BssB+sLN/ccD7JBRkKZEmWeUFRDjy4tsxd
ZbmXk9PlkOU/lt9c0FzI+/67VpJPZ7OQgvPlfCFdzBgh/AHM9ieF+Xo4plZCospKwXUkCAmHTxiu
5ga5ICDSXy3HL8CX1KUJhSUn5uoBiCU6vlvkoSiqhoKwC9gt7ALX0duzrrSlPkVZlLBJpKq80MtA
dJO/DzBzVyFbIhx+FhSVIiH5xHMz+JC6kAcMu7+DJjS1Sj+kaxiHZZ+NnEy/I1VHAMDG1v4HQxPJ
QTpmJMtLcbQ0i2BiWzCD4iw4qjDDfGGBgdNLw+TEoMPvNawX5VX3ZAwKa64lwhrzZbNb8VUVc2xD
ltyoYpAodMReeQX4+oTyjipKQeTFxlfQ1RyER7sDTNbQcUQOiSQCzuWien6OOIRBqU3uRpe4b/Ig
2E3WErGYnIWV330Hw0+kbqR/bsDvs7hg1C2YOWdlFuZ/LxsbXNt4BGkisOteWSiCju1Ryx7OCZn5
rn5iAZNAFOzTbzH+OQ6CDaTCoX9PRYFIOjahnjTTLF3HLwE/qqmignbuCXANAOgU3RCoVHsgyyrf
6kgY//u/rwPd8TqA2QhZEdv5Rs35Z/y4icKWdd/oX4GoGTdgueYMiWX6uUGqQiTMbHQAQnpsuVF/
jiya8gsvJpVExcRD88duTY9qWfVrMQU1LRV4MOM1TZPEwJqsQKomqMVefNecCjLcWwSzrTGbqAr/
+SyFwgtVZPIlADquGH1EjREqpj0/nrtQ60MmhEBqnsVwyH1iB+ByDUAphhey4J758CPrDrDFAgIo
fZIT0hlpfDHVif+bJhXr++qa1CY+BCW2LNyZ6SoMOad8Y54sZHViZIuEmSvb6r1o/NvcxrLM/1iH
fELDC6hRgnDZf1uHyW5TOCz6+wOB2Anq8aG1f1ORQC6aSJA43o654ywSQoz40KbV/0gDgE1tW0NG
OL0nXxC38ysyHEAvspfMPmiAmBz4yjb0iwPJT5ILNaexOQ3VM0Ua+Ktn32otAVbLVVIyDHoSY5Jj
+65Fc+P1Tz3AR/jVIDan4uZn/NSgtaWk600Xz4gNCUJHx4DQitLGh+QXh5CAqr8dVBFmgn52MI46
ZLilAiOnDPozIiPe34jGe39zF4/iI8fAxpQMKX2ySLq7/DlB0MRO5tTLiZ5XtsEMmnUIHBmJe57L
Uxj+THVthYBaWDOvtEB/fo7AqmZQwhRRPzmnyavApxV4hwK2zyw0kIXhgTMktrsLOOD9nz730heq
ua4D5rsk8i/IIh7kjzHyxYOUdutfY0QDXgA0sChtKXNnhCvpZo7CLQXq3AML3FWVYlg4k+7KPSe0
lxluhTUUcQBLDaIBtAwENI51lUcsiUh9c/OqeYz8q1Vj9KifSJMfs6QeUMs3qXE++R9IzrMqZJAi
LJfT5cT3//CLw0k+KY/3u8O9PuH8VpixIrjqFZKWYInVqCJQANFQxooRokotyZSlJt0vcrosNolb
FqnDSAeQBmuzJs1NABG/kHf9n97v3/M2U/zfWM2jL+dzFlvLSfmLIsl0cs6fcxOO3sK6XENLoKwB
qDeWl59eU2AdpQAEdeYykfwp32XKuHyrpHad6e92n/Ll4nOLqbZERDmOKdRBP4kaBNVZkaAC6JDi
L1ke9kWhestYsEsqqe5ut9cwrq7l1MM0qqopBEGwI6VWWm5k1sR+/FMljwfS98jC0ZrrCiiVvDhX
djtM7G9sUZYZc5BQj8/FwuQSIZtzfVXJ1ldPa0bXisKalarSW76Ve0qHraq15DZluEWzoPk+o94j
tZhkXiINpBn/tyV7Scf0EprOpDZGv1vI0te8j8rTjBmE31FGi4W/gMLcw0JSLmWLCIwWQlL6xwjc
LA7H/nkYQGE7xTWgloIx+A3vqmGZEcvkU9sr53BPqbgQ+j600es3AyDRfvtujWaIa2gm1UoIH28z
FXkX46DdwgLZgsolNCmnxD9pTHSsfcf4x6pMrF7nqdkQyk3pgrFcLjGOGregqWMhVsw3hwrSiJDm
5uiLEPRQKs8HuUKKK1bvHXKhbh6eObZid8rq03p0KaiQID0RdnCCIDfvGJARYoagc9zMvkXyqgIj
ftsOFGPPJEC1ts3E9gR/G3MZtcV9IJp3a6SKbB0r+BqVtoK4jdVwftT7YyGqdHzRLwFvBp2TOENk
zXpGag+KC/+WTHTwuxOuBgedfZNuyapNNiAUFKck5hvPUEsULO2HnwUNM1RK2R/KLUNWPT3X8pxV
EMkcYmnUSPTTlOtZR54/1yyLpuqKJ8rWpXN6JGrv+LcKngVOYXjjBfRvJRrnYW+xUyOqAnnczFbF
NP2ami9GpxnWWYYp2upjpDkH9636jgfv5Z1csfPhu7TgQcOGFiUdPR0bk86wS1EkdC+E/jYquV2F
Ld2Ql4wYmOgvqADGfhG3aTgMpmzWMLpicU9eyBIX+5avDZBOpJHqc8KljkcajMxvvc/fQqTrzuqB
Y/NAucIMKw4qyDaWWG3qCmQGDdUsV96rlrQOHJz6NIxOekTDh/ly1/OINzYK10whBrJTpS5TUCRk
a6a5QY6X7NuAw/LKsL6ZIkqeq5uMp2SiE2WLOFp1KxkF+TfOPtpdqKQu9O2+HCoyXxEzZSjE8TlA
PsfswsHu2GbZBRQiGakegVtQcceP+tAou2tfc3MSTOCZBApNlOqhRYvXPXYHvFNMXgpbjJKUcdZ4
FF5xd6CGpZsunS4LtzoAzpUAjKnrlz02KStMYSgw1/2XKFLrZC7wSSeYtBrNg1UTN+tlUa9JNxLb
0miZjsqrHliQv/QwEKeEgcf4cy9sX+OgbfHPYCqk1VjUIr6hyOWMlr1jj5pGaNjc67Y0hkfCUz+g
c9IyKXBpU5rFyWiglMaMtB/f5doBfLGlyC8u7whHg6oEVpO2e+NaLSd2jVg1nJnmiC2jttThg9PO
ESmmHIbZw3DbKmqxt8XFQOEJclsqRRrhfs8yN/VploGi1kSmiqw9r29r+zdNuAxgA2joO28yhq1l
W4fypH3W7+kAYmmaZtRn37dLLIZ0ComkaiUCPfMBgr2egV58pGgSXID1LqghGAza4nt8ZnHnV8vb
su4tQRhGbsJvw03/suARmJos7RRqFwqqmXvzQ7ZN6EJqjsA6f1HdIDTbtWcgnPBFw98p9LPM0o1T
444MdgpXhDum9bymaFuW1XFhjsYOjBRnZJZeoEYez8sKiDUQj3z0arZDdYbjD26QT2+fT/VM0zZp
f3tV9pyZD5YcttROFOxtROBzzYf8KlVUAi54oVxuwMgMAwsIoWOIHBjYT+l65lqq9wp9NMkIsQg7
gavm3QrUgBfSH/5K11lD0QzIvkv35q32wE10Fu3BY4abz8aJIB0GDMYXi4uOZXeQ6wany4ffAJPX
T37bAeMx2tnJKd15++k6tT+T33FLum0pc/EvDuoNoMsXfh0rb9v+aXtoHL5+wY97JSQ4ZK/Xb85U
d6MHLyEWmxA+MGpjedP9uXWG67Ub9YND4o1TvYjO0BMpXdh5pHG4zR0TyG0UugIpZU6C4CIyLU71
DTvy1lm/tos63gFJHKw9Fa5b5g6YP2jeeb4OYuMZJSWMdhgj9+kr7qRfZEkBrzk3CTiJKMfBLW/h
xQvAnHK3+7Ajb4ybinkn84wF5jANno//p+ssXcw+1CRBtsIb4osOjXw23DP+aFAP9r678Tizfwsm
Y7wiow8jd6++ssw6nTuWny0E1r4WJ1IKh/cyj/fBbQ5v8B8tHE8OjCiUVVPXqvTpiCdIcPt79EMH
rQ2NhlkbzxZUQ+6sWLdTSWMdRfGOOOJO81y61WZjNRm3+D0/runUiEsznHfA6/QH/MqxGbv+3UAB
nbfUHZHPf6ytn+rTia3WWKk1gopRaq2b5Sf18rb0exoP6EONEbp9PO/wxm74/bWdKscS0FIM/+mC
/diRKamCZhMt65/ag7H72E0q+Uf4WbTfj14CYcs0vQ9xb0BXS+xnseGApJ4mxRz6WttA9Vu2aW5o
JO+m8BIAqbFX1GEq0rtC0yF5BDVZrNDKwhZ8FW++bHVyZQyd7BVYTGG0aCQ1hIKR8CMG0OwPbRnr
/oxqMNWDHBPaRzyUWEo9+4kRZCqWjkL4mhanhKxOTSsJJll0OC1bZyCvQTRB/XMKh/FY3dwfOrZD
2cSYqqvbO2wkkE9CRwN6Y6n66EZyyqqToiyTae0oRgA52XBAfzJysfnbSdP+5fJtpqUw6/xBEV6F
fIW8MsAG+dsUFMoDzQyK9U6apWtETT/F1kyelIZBnBdMyTQbAQ7k0syvB+zWHcOTuY4ywNn6OiRa
ZlRH2I7CZyIbMuRij0/mBWmuXsi4SLWE9cS/pAQW69tP4YwIm4lnzX/OV6wrLJRlS5jsmW19251d
J411fVHbXJ+a8yqHQLqfQxeZoi+LSz+io8V+Rx0ZmbaMCI6Y+Im0RO6cFBRyP14FWuyUe7DkaFcy
9eOzHPHvHhQhSJEbP9evbVt7qIn2rvRrgHft44++QtMgR0oC0dWCypOflOvC0p53SXMIjyVpjh8T
Us+4f8FBt76s3qhFnXrYtxK4MB6a1PNMfU/bixuxizL7IjgY+6p2temnytGiPNI6PXAp7FBswE6l
+vmdYte2GaHPSL/xFMu9LdiqYFQEQc2D963Fk1sTY4oMT/cyaBa5OUJWoW+Bk/W3243b9/JIn/Sv
fet4K6PQXLr803e81V6iM6rG7gmyPUp7f154z8nvxj2iwOahSPd0F78P0HSa6/jsBfFV3xXVlS7k
lfOeuitf34O8eaoCQLlKsScH8/xj/FhoTknI0dzaXqYejrfl3ryRZMF8V09+2wQf9VoYk3I3KZjf
bJ6Pt9tWsedd2jzn7j9GlyqOaDcG9TnN2xIstSWqtWlL+jU6Xc8XrKIMjMs63N3iFaSmQINqF38E
Vg6cHOmqo15yI3E0NEiNuoVm+SqHcSrcrNuF/2eU5m7KV5FdmtD/CysHmPHHqAvbrXylPKUNdiU2
Aq8ndNGVYPdHaCjbSHfl2JBNkDVhjQ0jo88VPZUEtX82PIuxEwss2jGD0SJ4MioaPAIHwCY0EDaJ
U6sR1kbFFA3rTGcF8WCv8CLbPsC067AwQOSGmwwa2oweDIyDN8QXlG77tJSoiCIeLnFJoncwAlf2
E+7REFAq2ImicdAUjMDVIx+JM8dUOJFSD04bp6XUL2+b94Fb3yix/hZMZ0m75avUlcwluUsKD0wW
EJFik+EIci6UstnFGnKUDWwQQyQWwaMKTqFysHHNh6pG68a2yJ/u3Js+ZuauG8PXHfX2+Lo63IsU
xTqlHgSL3ZgbdtOoIrxHYrK/3eKSWyYp2e2rMhr90QSFJMoubVbXrEsrzz9abwm6VkElQmmX7OMv
1A86nYRmzSFq1hhfKwobhnA0VNYcguWAMKxltDU54kkTkN8V34FVHhhh7l9O1YAtSAyPze/2IFka
UHPRzrhZJd1YItZnV4cOym1o1J3xGv1oYXwmtK36g6A4dRBm/vwzU+d+15PPdRPMNkzaVA+T/hIn
ajR5wNpeVRQSqoY4c4SBSeMuRTOyjDeKnzeC9lHIa4yah70vVJ9e+0eun1fVJhdZayz4zt7PDfu3
p7X1nR2h9r1KQIONQ4Eq09hAXCtzfccgxary7H5QugJRtB8aCshDH6QxtCjYzUASbLJpUm42HhPi
fY3wDGQnBGmmmiZcheptGSYnQgIXyws9t6rgs8qJbGVYb6/BrOx6MNaJ52j2KkoRV+YwGhORWVxZ
qBhxzod64cMBgBAbEKftFZsC3dx2WBeRw16FM/c+63o1evqKaIUcXaXKx/zVEe7IPj17kWSl738P
WsVrwxhvTB8L96cwdk9ZsM84PUpsIpAHGcaRzx6Z9E4dX/H36Xn46ujXr8mY91kOgcpVRW9Z7DG1
/4+w81pOLWm67RMRgYd1ixFGAjm0hXRDSGrhvYenP2NUbZ2v/+6O7iD2loNlalVlZc6cOZPdc/OF
iklX4S8MZI3yTxN15v4mvWUXqsjkYfIAq4oBU2NIYQrqJKXnR7kiTTyyuO+Y876Kl+MnSPBty8CT
toVnu56zVEKeQhLg/BEzl+9nks30nWk2i9eDPwMIy+QGEFbEK42zFDc1E49i7dNfDqQ7vzWe1gxw
qV/Ju96O8vr+78tkoNtkBHrDFvuCu8gION7FnmPtSJklsl7rSu2WHMhc7ficqZ2pgDnisQNsmc0V
QimFJi2iJM42gSwnSO5rTzeXgFIIo+RFlhRyWVOoa2MapW4mXWICK+0DzAJyEKANwY2A8nRRywHk
8Zi+wUmnYk9ENmMA4LkUyTb1YIMdJ6NOuII6oqExdLEHQMwSRSqtm4QT/yJQRCW5QihR0k1ZN0tj
VFPwN2eMsKUaVIR8YnFgnDos+uIOkmXflxTCxHGnw+A2oQ7jdkcjnH3zDb7cCPw6+MNFj5QDML7J
rytCfrseTa+hbFqHaBmlLrBfBxA5szxp0wE/rvH2wxqbKKDiQoXPOa5GO+pjnd05gWMKQPsUXEIm
tTtSQf2IkJBVvc0NWKvjPbIesdtyYa0+V9Du8hG5rKOmy94Yxq+FmzPUhQx8SCQ0/JNLetCYPuSH
fo15yDNiNoen83MUjzL484GvoasnzKINw8tgBjXreAkxE+kAm5E/q2jToWci5ehsGfDhNYfX2xlV
8kxGPz5DnyxIVfNLRP6wp5/qJ2c+/cSqAS+RDdlb2wfhtSMPEMaSzw2PhR3Dqa4PSLdBvCmGxqSI
dkC30mG6NlK0Gke4yC3VjdWSLk0CBdt8ctCMu0coherHfL9L7ITLZnG3ez/HtqGEesZ0zzt8FTPQ
AyznsmFGlNzDR+y7kRSpACq+xYvzb6jhEDDg/SdERBlqVX7kOdBHDGXMZloWN0cEXrLsb1Pkjwii
3oyknD5Je023QRVvtSm5Rur9d4WYOV0vj7vskHSFQZFwyZEEoAK4whmTVr5vVawUfzVhYMLVCkyj
aVD3wbF+IqMX5qY89WPX93D2uzJFAX5XJLBLCGxsBKPSVIy1tE6xzkB++7hJC06Ss6j2/laSmZMs
8mYcSrn1+sUKdcRpHByDvtKyJqg8ujnQqJJnRlRWAHEcORqiREO6TCBOsEnH88eHpd3TOvqKX3HV
87V9AaY+Oskmt33FPzpM8XsTmQU+6uVn0Xe+1qfobmZrZ7ozTolXk0aeC/O8PFqFjnVk4oG0wTM8
eR2NOD0KjemHFVBOFA/6kKcCXwqHnoaPx7IoXxYUavD9WORvxG4bME44ZMEb4D7NkTOVFE+yugPW
IERGaq+OaJBcEg4d7zim/xzVEUGOHJNzKM2bEi9Dccwn6JM4ouxe6AxdmskfYp0Agp8SsyG6Nk73
K9WBuFme7BjtgXzNeH5fjwT1GG7r0UlEX384YrF4T0+L0eFKXTk+1h/P6fSF1pJxkv/iCEEBi4/X
7W6Fnq2FZITeQ1UJ0mGU9dPcWz3qAn1zH7xlgYoAek4DeKYH7FNGw4/z2B79lRcaqTvIQW2ZKXFL
1W76+Vx7oYgUgxe2UR6SG7Evdc0100V2a1YbHmT0KK0RTqgZBuENrHdrpSLGKYoiWDbvZ2mHfAn7
zOVJeBrkDozVhgOHNljhni+CecKXlMmCNIJDHuB+UCFGMJPw3ti9xrfIUxBRnsDwWrM8EVfCE9ZB
iDGx83cXIlpve9KiB1BsXyT24PjGBPC1MSZuj9GA8cCBuJAAGSeagBfKwYFDOH/9zul1DVV+eBYf
poVFXoxetZUog4UAg0ZT2I2wu1GGwT73Al0oBImx+kWTG0MF1czcTMdUnx6x1QjghypUK8FTUWfD
0FWoxMWdxaTQshiDQsUrl0fFOqf1UnXpQjwSA59goQ2wnWPjV61vtufPQiZ+bgKm4I05D701NZ64
MVbXrs8sjKGHtsKh9L4PX35dDhlEF+oiCJqJEuiSLSi/dP5E9XuGA6Oa4D4Jv8ikkvgoJkBkx3xy
yWgheE4YNOVgjK0W374Xp5TNR2PhdVkU6fxzssp0sY+U8mZu8eb8V3d1U/ZeJX4oYiV8q86+xb7u
Ve5R+Qf3dfZ5HrrcGqc+dV4eRJmPTJs1Tug/uBm/5t/0kgUCdn33hVFLcWEdGvzjPxhmJGl94uAQ
bIJqx+n8WEF85ARJeBAxBLbZ2OFtBNqkqJrOr1WqTk1vp8BgaQb83vnkko4L1/WoGXGAfwzG+QLV
xQ9Hp1cALcF7lmHGtOvqxgN2zWiCMWoVqQaN40GfsSwHgikDuigtyeLlEp3FSvSuovoFh95xASPl
BuevhMg2UwuSvp9lKCk7eH907enwsW/DD+8/2wLoYU5EkZMVD93QcwaJT0OtQRs0+coJVLtQmddA
U31emjfX3FltgSYqEsM6PemJcfzsO7o6QCDUNkWB87AAmc0UIVO+PR26jcCiGvArgRN253dhBx+2
Dz1uTREpctlHCMqJJOgbpgKr2OnquJYaUupQFsZ48iy+Su+ZRrmy/tjkqutmalsd098ATm83Q7eN
8+3xdVzb0yf483CqLx7z1ZVMXwK9X9PqoYl8wM11eKCB2xedixf3l3TlmlKK5UAX8MbkI9VfPB02
1c2vA9GzzjyC5jfbBc1oZL/kAvcFFxABQyuuDC1CEXRtVqXiblFJPcEhXn1zNbMO9P3coFoo0Ry5
Ulq0rgBAE7QXJ0/ZLvk1vOV97XyqXDOVBL5T6XG0q1KrlHkmU1K3IMi82qVh6jEyL0hR9CgnhRFr
KkbQR24sOkXYcTpEID+TamwrHzpUtnigDAkeYeqGhKsdAsm7PJloy4RqzqhYZf4AvgU5oOUdA1An
mUGC3dhEGSMTP6Lo5LsWFauVbFqkbmrIe9xlWun3Yp0O6UV0y03CmmIg/Wue2PyUYFcROkbWyPpx
f1eCN6E0gzej3pFpXgSXhuZv3Dls3znoWLQqVCZwlSbPsoGgZPGqn1PCwYaGfbUNIuHBCMsLInnS
oZKSdDpCrub1DJrclU40WVI902s2b+zfaJT9qQ5TkYQ32UHCLWMAwz7Pa5o+nN9ctjdR5nbc2GTX
mO4xVguMxoYzIs6JLC0RC4E8JrliBuNB4UylQSewqBwAR2d+l1CRa4bK45my5rfcnAm3vfmzx9St
aV+zdLR6RE2bRo5IVzzzDMuPNFqllnfVFZzIE4RM70slQgJ1GgyDsG4dSgwJ0G7zD4ZpqH/fjoL6
Z+5pBsDpmp20lTAxMlx0DPhiHIhkgMfwFUT2gNBmrfyXEJQe8QCnEIcZZcuhPuT5l4GcfwqZj569
U2LvFfT12/L5pjQqQY0lqPPZB07JA42ou5eQRAGA0A3VIAesihYxahUY10Dv5NTsaKebGOtHdJlN
EJxDG56vFdmcJoAnbhaxGlU772ZR/rJ6UAfOy4xbhzbcjal47+8KkA7zYWMu8dtzG/0fgGs2haRe
fpgxIoVFRTNbbDGShsPiWjRy6JS4YuNOEwheP0g+u6fmy16KnmKB0tTjemh2h3wMsbPYj5bTQBuJ
8Tyxn68oE73CWIsxgiM9HXtpZlG2nq5rY5yKChgNGhnp9Xx3JhXJDIVCy0x1DaEMhOMZq6d5t5+O
Ea/wsCTaHNXVkUgUqSTypcqNHPPz9OsqNYZpRN/d7DB/qs0XnGrQ4CSc1c61vtXWUJGl5HuNigtg
YuX2EYjCSxMjjACJwIlgRWhZLE/+Ur1Uo70KhClnN7+VNBH/UZeOUdCqOcenUDpkYMhgVEnINPaZ
5LW/KaL74nf+bn9DDtwPkDLuexpZJVoDWC8fma8IrNjdjGXFhzRdMTeuJTAR6ooetxRgMZPtYV2G
Jqs1jS5zCwWi0KZL0s9pWIRrbJoVm2VJORMzlGsTYR7o/rCJRA6Pd+D9SNcdCO/VIzk+R3G+IuRn
Rq22Jr5fgAKs7FNSixC9TKPUvUiUZCE5QKKTK7LFAvneldrSp3YckjhgJHtjephRlGwjfUwDyNeY
QW4dhay8ZZWbd3WSANhXMgVuAFRntA6VeTVFcp5Sc8UT3EXcRyhBDQQRmR3Ik3VCdIAA1rwDL7mj
/FgKXYnkTZayWgkqio2JEdRBdAg9Xxyg5Cv5Sn0pwnW8u/zKkLhlGjOzUfHjfydz0mefAWxWInrR
PdLGzrkuxOJQigD78x47S1J9aGp60IDI5UcVtPEpxH9OEZ51O0MrO88inlMCVp7c7uhbeOmkXg+c
yJOW1OIss4Cw3iRLuNQAKjOTndV+VjxISQKX0CR876V4QYHgV+Szuw8fUFgSYIA4Bq3y0N3AJeO/
+OCSLxFCFxBwofsfWHXYkphUYNbuRm6ypvCdy6Puke3Cw7iQT8wPwSF6md1Ob7QeInIx9WIUpFev
SonmRy/KkHSHAGyM2YnMUaqJOMkKbEYATSPnX7WS+raGo7qodtUwxqQExB9Uu9E+KxEcAQwzOw8z
YCQD3zRpQQh9mMtMI9vziPleMIg9E6Xy8s2tGv5El35NY7cBySIPYm6WUt15gvEUmdWSG0TEBMge
p1Y3MuKPur0HClHrse+vzjyV7FRtBezR/yMOmWCS983pqyGINF/3BtGW1AfB0/MKvR+hQ/Nz5vO8
LnXEhCN2CUCW2U73I3Y1nN3FzdiOScSlNtmi2JEviGmdULS7sARS0wpUKSVAYEMV66NXnLbY/fAI
90ZWSXSULO850WiLFI2qwYTbCVdXBplasckdm8tPb4ef9bwfM/ztyt3qIYsjBokAt7QtDwvUps9A
q9z7ah+GI0iFPAgDDoUtfFlhom5dASQ+C1sh2zemcz9KcasGzeylPFk0f5kwCjbF53wcukW6UV7Y
DHX0fTdSNjyqOCohSmyN0VXGB0DlUGwLzgQjEl+ABifGRzNwosoLisUcttj0W0LZmP/lZPhLShlS
b9N3Kp0CYmThjI9zENqT7MN4+BTdc81QOIfspZSAu1FSREabNwvjm2l0XHLAT0aFsr3d7EW0yn31
uA0SHCN1t5VkEg5CIGAoacL7iyiYHZEBB6fAnyeQTOMLo7lxN6IERJYcnqMIvhjnTvCULKraNQ4v
i/r503AtSmoLx9igwcDP2Nixs6NhqW4ux2jIWChir95YHFuXIp16w1/NwMZ7K/YWe1KtpSvqEkrM
RzxbwT9UgNRIwc7se/p9xB9NfQiBB4PZI/GXKvBx+igud0VpZdQ80wY0ByihWxfwfr4LHJwORaUq
1pmks0/i/j4xsMGASW6lQyi0Gqvzon5jzEWn01XLMuTz8YtJLQPTzDBEPp+0Lylay77RgWV1qzo+
dSeBUeWmsO77NW7hP5T2SELTA9cFHn1shpc2Hq7+ga63JjEqpfk9u1ztUpU77PZovgXPBx8cFwgb
iv3UK3KP9peBJc1u646rkfZV0Le3fyI78NYyOoK2HUleeUu779nv3oYMWwOukrGcfUPOtwj93Vrh
wRtvedPt7hvcnvxwJDztXtjN/cHmAX51NP1/17H0rkC2SaFf+lDWTX6aexqj2ELO0+KmWOInmCTW
oml2/QkyoLLFmhZsMJuIkQzaIa4BtwAMRS9fm7NQFNTmOyrQUGeNFt4YOh5IO+93Mn5ssG6JhHHz
uYBSq+tbaMgNZHbnivJlawWgIi9CBFvogh/dLKbdMbVNl5ssCJDzPFpOTe4I95aJ9Hn+NKtBzfri
m7ACZ9RdVNEhg5rjzQYi2hwp7PiU3DLNpfqM3FfxrcL80M3zfXpWcDMJO6V06ZboKkoyJ2lDkngR
FKuXN5abKJhMCM/vfMlKy/SWCGnrRpvsyeGzprkaczrjP4rtdF2u2wVid5GSH2eh3t+R49P9luMo
ULRdkraJ+epcbfPEpsyNCALgRLAa08R5HIiF4sd1Kf0wE4+Tqb6Hp+289CNO59FHrC+QeK5zFP/i
JN8NnbPe0fbeOQRqgR3UfJCjDcbKJ6jhEh3RbJwfwwPXAjljss9u+SWsieI8Bd72v9fpJjWvXW6A
1d3VZyDLMTAqE9KZrVWkP6blxIaRTWIvyKKyks2SODdr53aiAi4/DTW3EdKLBW9OikzAVLWeEZG2
vGtcNeLiO7A+rKI7C0IudjWwWYKcMY1z+f5wrBRBA+3KaQdJ9QDHT4r0Jo31h6c0CV3spxqkoZ14
cRKK7Qsi8sfHA3139zQBNYlhq3D7Jyxakx70Oru7r395yhKKruafsshHcG8kemlTOe7GyR4nvIOm
9xTXi+Nt8mLWWv8aPOsXmd80vLM8lKfQB6K7F6rUxEu0kPTiS/aZ7oRUt+IzDULre3ICqCMzDFQW
9i8PXxscn+RcybN8gfneByjGqdf3m88CCi2UGpe5eyGvIAW3+D6C7rmJ6C/pbcFsa4LKifw1s+B8
QrWynTQWBqjjT2kfIGedZTP5kF52tFH4ImHpFzrS0EodG+3p6J1JGRC2FqFvzVZstor58LzgHmoe
hGvNn5Pbe9BQRe8FlVMwNuNaKTOYynCdu04OG7e/lxgxaib9413KYo+eFSrJvGqwNPtV7mjys41z
P0hbsXKo6ugZ4dJfq0bJM23LHThEIFtyu5jy7QLDH1I8heECOqXz0iSGaUIZBPx0qo0/xuRrbA+z
/eU8CrWG46dNmBmblv6LLhKN20EBzF3G/GXkp0mYi4Vnhd9+MggDbeh4tNLQdFdBNGtzAGdqqdmd
xSmQgdKHFR6QieFXPEygFp1WfzOnHtV+x+U/xJv3t/p9SVelROXSaJskIFqE8uaUQ1ySKXy6S2BV
HLtLOxuEqS304hSfvU2fCkjzZ9HzYPGwQFgFJwixpBaau/sVwF+OMVnV9t0cHy7jffrRMhpcWfpZ
2FbWJqFbaEiXW4vc8GbpKtrO4qjCqAX0pX8uTKUF7JkC0kuMbY6a5Nh1Y0Ob2CxZNKRjUKHdQb61
MF8Hjz6WrPcrFEfnZp7CaeYd7pYrxiLz6RPtdntJY/7kgs7eLClDV1kz5Pt14LAjPjLcWcBYKCiy
bA+1ItlBva8xb9S3iiGP+vVO2shGcQfzVcAOetpsT29rQ/zl1kLroE/kkYkg3eoFv6MPqKPnw3dL
1AvMtI915wueIwOqPTy09mjDLbn1eT3zYp7MLPX6PVYHTmeVtBrejTy9d5fnirWCacbQ/xEFZxy3
dPiOTe6yr+lbowk/sAKpRh083VQne9reko30/2k9ezttT9vIpvgc9p19Z0pjHTv+ip3tO+uG/V3t
LJelUSvRSSegamcUWPzGXxmy8D/9W6WYpW8NXjwtCt2hH/nsZsmHJveXW0Iav4FD1pEEzQdf1p0x
H/MQoQayMz1X0/tKuTypTVLV+eZliUBUvnIilbe6Wxark3VtskRsaAEZbPYrle+eDt31NzIxm/rj
uL091PjwcNyej4bL72R6y0nnj0fcuvG4OUetYNEZAFBPa6ljXWhhjo7z+mX5naqlX2uwAw41hDbm
j+nULbPzkrodlSvjU2e2rKTBjtEDQrdlUpvNquNTc4N0pNLGX55xA9+4XJnczOhzfcl8juvL6rxQ
22dvV4vONl/ZvlwoImpm0xXetS9Wm5fKZNDbLj45y/bUnNS4sdmmPubo94tFZzy75R7XVLbS+o89
k6KldTv1MLmff49uTlzUY6H8a3lsZh6ys85m2SxXj6gzP0zW9fFuUZ0c/zhURue7xWuxjugSgaJa
j3lkMoVYcJ5DTjp1l0KuT/9GHcjcmqxDrnWkuVor34XY3kUQJNTnpO5OSPzwbepOnqhtKRCP5CN+
1N8F9uht5sFynh+ZSrjxXSKvrqcaNxAZY7Gi7PmQIMyxwmG35uEC93TyqmtFhBYOBedU9z65swYn
wwf9mVQBnFfU5DkalFTzALapLe9Mk7x6OaYTVtxnGakwpEsUMAsU1hA8oA5KjYwcfA/Ndfd8e/ZS
8+69KW7h1mIhP+TvrEs6TKunUuVCh4M0Z9lws0qEokoPLZYXeQgGShlO7h5DRFLijt95vNIfdCv9
3NzmnxwAs/9Fkyy8LfNgwQCKplwMxUhiW3/MqyW4G57T0gEabIVHwwXtmpzM+0cky09o7Rjckk9p
3ImjmrqDWnCXe+DSu4N09VyqeyLesmuWu/SfucVWmlE/cHLz3VMuj39I9svfsppKBI1OzAk/lh6m
wGuHW9Pw886YhXJvTj4J0t+nT3ST+Guz9IDq/y1JqtJDRONsbTT9Rq3So3jgAaq/XeroD7d8ZCl2
h6rqKgTrljgIZShmT8UzkxydJt4AmMe7uzIkNsArfGMbauq5wDnUW2GIOPDv1gLToNMy7vgrR/Wn
mmzXzOxr1n3teFjeZYln48D+PFaeFEJyzKYUUrFOJN4MWuJkybXOb451DCwvTNfjmyslVrLZiMN3
pW5Gr+E9vQufXJG7gRWdMHG3/MFDUelFGDp6/a8a7Vxo+/o3eYyielLFJJ//W0uj7SYpz1eF0wlR
KfFkadzLuwNlzOB5sfxR/p5prIhTi4PG2qbyy4Yw2GSU0OIeJV8jeQOQwo0iA+aFTGuJbP9URgla
R7g34qkEPlYleogsMeWOIEt+k96G/6RsTzlUxKMNRS7gxAYmVmWKXIplmh447CrgBncXpPb39wfc
TFuiiQoVqEwRT5FjZcx5ugkUJD1evWG2TiAjnLCw7br5ugUbfEhToOWIruqAdPrsW5L3qE03JxAN
nVE/LoYU8RmjDNGmkMeXFgbZCAgqKVTSAJfF57ir40CT4hHsjGSLI5gF+peGzNKG80SWuyeH0Jhu
S8hl1KaHad1SGhjWpJsUYfBv4dUAk2e+jLlCSpPnF7j4MfMQu78YWBrb2XJw1N7DxbVhld6EV1Og
Hx7Ak0mfDMUTpqd0N/C4yT7pqBp5Jy8KfgjN5ck/5XAlLsZAYGvA9P1lN4V0pTGVIVduWAKqM8gp
BMcDdBA/9vhkh4kirNj8zbRpg3d9O/uKuNMH/JFlyEoFgt9TXrPCUYnlRqbeMjiLdmzXr1iPqhdq
NV2iQWUI+g3gvNPTiWbOw6jUwj0LF0UtteOl0C7AM43rugTzbwH+A9a5gNH+d+2K/N8lKZU9+N+a
+ovkTLow2s9SayRnjPcVKSY372O73oCV+zAAz6mf8ylLaj0T+UhYdILiqDGNfhR/zecljdmgInEZ
7xiXFyURSF//fsHJ35WV/+8F/0X/BJ2y7Wl84oJh2rYH74JZDqO4gC8De6dYtADCGKJYWQJ8ublj
wI4NwZLYTQFt3jNdyxG64cZ/J8Ybqa9i1Um9ebK1Y3ynAZxwDuuCxReYJFJPiONjIK56Rhk5sRAd
X8k52iCwnECIuCI4licAQBiyzcbAnv/vo1Eu/JNuCuJs2VIxn81kyn9t9JCdbC7n9P6EMT5iXGTt
p5GJBDsh7xVvrX0YjhfVPB1isXVEdjsxyag9D8jhGITXZ+ZzFsCikHz/JWDmwyZ0becBnQ1qTs9Z
YhLJ4ieWkNhF5IRKOQZDCM149JK3uNdZHF/dapoL4okHPP99CRL9n2rOfxdzZj78aQTUZvmTbkd+
UFwvZgW0V0xByQLfPmyfgW54Nq56l3cGLZgZPaD/q3l85p/l3P50ci/uTycfp2bLXCrLyaULbPtb
JqLtIZx24mQSFKhzZg9QtCmueFEuJ2rUjfZ91qHnem6Zg5ekOfrlX9xy6Gj8HmgIZCLFTdEXZv0F
ee8Rtl6qlf9EIUXk40YkSXnynfBT+s3fTj8vfJVIEIEMoYIicL8QB4yEZjFXSUyNLz8NllXTmp2q
xMq8wSWSJZt0fox5pDPAVr4mEiOD3Adum6io92s8pbL0lv5DWsngUtFGSQfGVig0QdKRw4H8Q28k
eiaD+gnv68RMMRDzwxKeTGsM1WHVmfj35ZIp/qPO0P8e2F+VevKL1SiZzlgvocw4V3f0ccRxwtUE
8CnFUu9x6/ilXTZsdUfXvFDA9QqbBUFnRJ0B/SmXaa4Jb6UQ5F5ll28aoNikh2wfZ12ui8hMs+tR
gtIPp3xDE2yCqPso1WOxDUanIwIucV4Kk+mBMg1wYz0JBYtM4kXN0Q2EbcbULlcOXOzgLp6g5JHo
worlKsPfdJTcaR2K2FQC4hodRtwTXRa+8iwR01dXTLaf2bS2gH7+3Y6keRAdwD8QjZg9W6Efrna4
TuV/mTJ6MP67LQuW/0+L6Xialy6LwQaNcB5DFLDQq8tinXdDHSoXi0kKF0j0zlDWD0tNlo4R1R45
gvObIYIxiVGS/+cboMEPM7hhP5wPH4Wd8axPEKwO6QG4YLlmqJDigfmILS3QVortCsBNu+ITq96m
VeybzxIXsbb0cghNkMzBigmep82IBcNNYWWaI9CPMqH6wzKdf+ZxGnUeRzTmyIwqy8/Tm12NwWrI
3OrTTBqbE+ndDUljuDqkDCDP8hhNAMJoAwuB3VN3CqRgABwCsVqAftUcfWpM0oyVRsSRsZuEjkUI
pOwOQURAwMBL4Chfsh47vCxpA5WCwqbMEsPY+/f1988yX+V0ppgrIjdMb8j/ay/zu+xgOy6vTz0d
cy/QTFSUYTFdn3xJQojkm+zvx2LHYRMAsnvNSjsMueG1vqbxxgjcgUluLiSmStyPViBA3tt/m49s
4e+ysGw2ZaS+kkI5KZWDONufpmhpPV2WkvFWGXtdVdk3py5Ti+kC4srmykQKqz12CdM2eP1Wm5jK
kj1gBjymGTHe35FmZdpAU+3zN6FJgwXkzXWvVv9fr1Dknl8kCOEdmHVkF97WzfS6giZqiv/W1q2F
cMSdwX0dMPiT/CMEl1hFqVmBFD1gg5BzW4Ja1UlbZxSx7vTbpAHtKiRBvZ4NaQjwQdoDatf1faeh
K+/lhtywdxssn9YKghve9ySg1EYqp5DMkgMtecGciX6iVkT7JJgqhZYqEFiuWDFiX6VKkAjYkcRf
YXQvTI7s+wjww5eBp7iLa9lQVxUBiEIHsRIm+OTVTwuvFFrnFHtM0EMhiJZBY3ArQrN/K2Sr2qzr
c7FeK6BAb1K1WN/Sh2TVPL+F5iYcDviEzVjFkhz9G3zHCcUMVUTES7wGUR8vVm+C1fafW9Q/9HMr
pPP5Qh7t2AwCyn/docrbSXZ6uTDFYuy6l534DvuQ6UaO1cxwpOTYxiN65SXcOgMmNB/e3TVcJQZ+
vhZ0/wmNbvEbdOYMMqmkUVAhgNnENpi149B0j7vBoL8l+jncuxHLJ4h797hBUxhD/383B/SB/ccF
lU+QWC4XMvlM+S8Kw8n8Olud0/SF0FYZgsiNy5FhN33o4ilxk+WQmszyt8jagZjDeMjrtBAsi+Q2
qb70MHLjrCNzXRpxCz+TKMTB1S1KMMJGL9QjMsvTb8btzn3HyuAS4OhVHjvak9NX2f4HFoHTejsk
LIeXw17pBiCBUsEJq5iMOXW9ZvSAZ4GBQt8DW96TfYUkQs2a+dCwldAe1Sd0Jsc9Rs1QcVTr+rQH
dHkFtZxWj9gIq6ZcthYIwjbqrMjquGJNTttpa9ahfygN7m4tkQ9Mgk/jcsmmVEyz1mNwTnN3fHkT
uo5auWHlYlQWjNFQzJea+JQHq0KOv1njwLpbuM+m4ScbVW1bMy5KeyKXAZbkLRFGSNnKRo5rdAXm
oyoMMkA+RWjIulTFF7EXsaDiS8SEgntMiVSDAs1V5Uh4sqivb9KI5aL4zdHdbc9NiekTjKXDNWf4
eP4wtwia2bPct6adU2VUw8KLpAJkaQ9kw0F++QY6YxW7r7mFGXfPPseNJbo3CjoJX6Hyg3oPF6q7
kOuNXv2lWyOHpj+FLO3QzU/NyMDixnDZ4WvXd0+3Ty/SCDjCJYpb3OxLtHk9UfKypJxYpr2QhFkq
I0zSihQUmAe2XiNmNZw+OlZmgFctcqp5MB0nGRlRaFBaTGYo9tfDkHrDyOuUr5unhymzU3mLuIah
AOCb2SpHpCH9ap5Bz8wWhJtPcEAAfGBBOYHAqrdgy2AInzrb4/fjyxJvcom/SL7qeUaSw0+bs5jc
cN8ufMd6fgqLPk2h0f5mjbvPUGkFtJvxq05z9n0ylBc/ei30ok21ush/OWL0WTDPkcNIw1L9/c9E
gOM3/gk9iwsQ4DBYiBSmuHtL4zKKd35uhvQVvbQzz7o2efeJEBjBwNdxL74MXojz1Q6yRJhMflRI
NL+pKuMPJ4BKXp2KEANLTLCvivSILE6HxkP6iiRP8QC0yeSzitQIIXgZ/qQDqqaTMCHdCdwtNoyY
CgATNC8s9zb5rA7mgQfr5gcUhdeOBx8LwKxaEYgbfKXw6a2KdG910AmKGHQ6g1NWoGM2BvfRL4uW
mB4ljT3wxVl2KjfN7G3lUKSIPpTcWBef0z/uhZGvETq+HsCv7USZgjw3uQkYtUVmbmObBSLkBjpH
hNUiEhdsbGAAe+uqjubhhBaHEyiYGNObbW/2FNu5ojnK2KlBKmkpXUcyOzwtL29TZ/a4+DEkyGdl
qCKYXHhu+uTeqFkv03CGFroGvHANzLytG3q2ZNxwOBZsU9nalSDTwcIFetwOBUKPIS8tsdGK/+wz
cOAJiqJEnOhsy0k0JyzPRjTQdGWEWK2g3A5lMiQUvaXwQC2yc8uPPikuQbYabVdCWOiEi/MZeY8A
0an3W6i5ApztGg79B32TaEaMctenyuDFRZHrlV/WX+Y7/IALKHzFD9F9sOWbJlcThqouXK7ivObo
IXsXelviHevAO92DU9QYnOFlOQkFEZSLd2JCwq1P2C60TWZVfYHbBKBU6juBhDsfujCkWS9Eg5qk
2OZuhsm1+VeAv8LDEyyLs95Deyq3DGd/mfoMVPzYUnx/8qXUehnEUHlK2bLQa+ERRVa8PoovvXpd
F8EZmJm8qO9gPbmoj/3YrNZFrhiLgd0PHuJk/FFKc17HDcsrcZ5bzKhZs73PnOlisU2sdtcmukvr
K4vpSgs0tRyT2NOuKWxT/NJMbdI3utfui7n6+NgTWNA+cK8EFtzQzZBHoeSXMmcKAnqJLjr4bwXr
kRiR3yUviHupY2eoKtToUWSMg3MzDmmMjdynU9d2a6p9OS7el5ClJT5ucxniiqCC4C/jrxw0S5Uq
oakdSsymWrZ9RwwG/fOBJT25n+BHi7q4DZpFow1tPVTcshG76C6sddcicv1rsiCYEn4wir60r7Td
cj6d2mgoGo/50hmQNaicgfci611X1JvHnMJsP9QX3L3DkeL4RVaPY+VztUJImRDdCkeB5/vu6ZZf
XodssvndYohuGt8jbau9Ld1LV/QSGVmscN5r48Q8Zv5auKeLCECaF2KJgAfbIz3pd2EiSKCgwS4x
q8/Rlzs84unB+dm2NlRX7LGbxXBor/J/i8i56IJTVBAs/j7yzy33CI6l+0IsrtCX4pmzOlkWTH0X
wWF4RgVYIQqnOr4W/3xempLiewa5P8SrH/IcuERbM4XePIbe0o64Am+Ev6StSaJtBbVPmhiNyqqJ
VKGLjz3N2e74/nRT0CKoN+kT9UmzDsiorpqwQDHjChrSdPHGfDfFaSEZbdivgeIf7yPICdtzNB1e
rDdV7iio6F+0hQ6sU51t9dFL9GW1wryP/QkoehAgZZt16oS1ycNxw7cYzmtYJ9j68os+vSeymkRt
OPehaSfGZF6SFtM8p+X6elzChlOWYTR59Dxhfsr205E34FnfHIgIorysVEE5qBicYBQuYYq6nHS1
t/enpyzSvlL9YnGBpTqS/DVZQYn3TpFcW3fL5/VZ+SR43jSWlgjoAsV4MZlJ6lHMoNI21Vo48vyd
T3AdeKfGKVIcTZJYEhSnmfJQpVCi45H3iAX/0F8jCdYAxXuSTaz/sSEclpQTUlXLjxL0Ing4d0fA
9/NQtl75a0NhPnsZTPXkRaTI4ETRMBlwkepsya5FwFOcGj0FOJdBpdgKPG1vtLoMSK/cXnWz9eNz
wmUzrYmcJEwOGhduLbJ1R80T6Uk1hoydZJiN0OCtLPpKtVGZfFdAvSsUZ7PR+hq0QsF1EQhCyrxM
19S7ygTyirTB6glEOF6QZhN6zkqPN4aKPC0Z94Q2mao5TAIedFH40YwmsU2ZAwcG94swG9cQ8GwD
XfOD+VryETSewMtMDpI57a4e8CdwropNyFmY+1xdhYt8SOsVvzbZCuwZqvqDSI4XGHjp7yWzQrcQ
/YhEroiH7G89X6ojZDF78P95d96ddje/mf3equ8wXoyFzRNQvXy4Wt316HZIR5Sf64jFprjGNjnv
7bvcGt9fb4tVZhcPTO+LrBYPy2rQ07gaGr+4xSiILHNPu+P/xxu0j+8yOBIuaZfsDgcZi1E4VBZD
t1OXbYlyqPjg/ZQ6lfHz1sY4swMxuL2t9Zd3wAtuSW5KrtsrSjck1t2/Myw98td8BET8Me4D+fc0
S1tvJgXTA9eeV9JKh8Wsud6Ss3D5HRGnxgsInsAMqZ5TGYFohaWxmdoPT+dOkH9c06uCxFtDbOnM
jKPmT0Ucg/QiomR5+P8+ayd/oF7CCMwTKkmqlDyYadDGhL/QqNqKbgiZ5u30FC3rcJGkcQijLtny
lka/HvBwU9lwDF/UBEDhBCQBk92HjEnxzZltWTvPLC4DahKdl9IHI4zmz8UHoRYivhfOzKL0f5+4
12SK3q7VBnlixS7j4v3gQFE6xDfeZOdhe2ufFJuiuzDdTCLFmMiB5WNJkNpm6Io0U13j41VjfK+r
m4fD6h2WXngXR41VQszVMwcqUiZJG9hRhVpScZ8oDOcFzJi4Xlbsmkwx/KUq8W/6y4U6Y9nK48v3
hPFcFbaJ1JmSLByL73WgfOfuUJWCLjfdtKiUdXNDMehZDlWi0QnVAghcpyH+2upVNRg5B1o1c8bp
m+WHZIcVkgoyQY2FdfFVGSy92Po0Fp14y2oGrMi7RB55LPbadHM3OwrZ9i3z0/P7EV2oAe0x/cwr
qpRjgbC+aLFRsBAMf43W9ssWIERmVYFojrKTDq5ehz6X5cdl2YqhwiGqd19gJKwh01pXLNlhiYs0
6CgYzR7NOnMHwmWlbjh2AXA1umELbtOjCUEAhTCdh/JYiRHffHK8mukwr4tkBswIlICS8swmirre
QRN4xkY4EpPD826R6aM4K1QRU3K7hYzM3MQGkkvorD9TXbN4ro30M7Mgc63Y5JppjlTRjQtA5UeR
ZuYYSnw1VBo5uzmJPMcUFBMMg3XBcUO/2t9pwFFjRTzDhcCu+Mi2LmgZ+FSiPmBkYTDHLlXsH/NF
aQCopnfXISxvkEZ+2MH9NfNk1gk9M8qBSo1Df9wc0H/UYmRYBFuKHaaU/aDLwrzbtfKBDatrrxWH
VUgcSOvDeqqthJD02kz9gHBQ4K2zSnIYcqQTQGqcq9MP6MZMtBL23n1VuNOa6DTBNBzQW2LgU1P6
ZIiJDbIvTc8RexLLhpfD4OT+qSdyTQrNxPHVmsfRUkFCe5En3KTj7KQz6QQ9Ln51pljlQPUg2b+2
OLlJd/nHZTpuMu4+jlU/IPkBJTijTyq2zwx5cYnmOJtn1G5ECbblpZp5d0UILnFSbKRTACR/0UDr
gDQ+ACDI4fuVSkUhNFNMMp+1AJ5ogjFJ51i27nXTjx0QvjClQmxrEFf6yjK7963lH35nwJKtX36N
KDTWV9EPdo0YO+i5SQY0y2Jom2oaylm+H0M51oMQDC5agpa8jSkMcARUDCDXd8m9VUUWXMaVF8p6
DbOEYHT5Yh2faL3OoicZfa6R7DY2KWXALETp92/6/zH8UKo68zxi3xOu0anNfbnoR80jbK9snWaS
iIVl66fugtSsihHHnv2PrB81weteKf3Fe5x12exaE3sjWTY0RkjZFMqZsnQfNFuQ7GoAHusQpMXr
w6zDMtUhibKXyqnwGKlgcAo5OaMZ1eMof1mOkWtv7gqUReSGksnXH5bJuUYiFu+qsZLCFWPe1qOs
7sZdOd5aSx+hU0M764bnhpO863e5IZ4OgIlaG3eFa4FqAuVpoqauNRJQqfrCJ77F+aSN/enlNGok
y1rpyFT3vtxmdGScsCfTTfyi59vVVvSDvkGXr1RtIFEW7dqOm2dAeIc2Tl5B4b20QxtN6+Pb0TFh
2w3GrTd+9WpCRSgI/RQNRUfZukwpC1Q4MOoT6zUBusXZhYlNaglLKxiqW6DR29ZTL+qdCn+cbo7D
4NDxvQCRZ4LeT7+wqh6Eugbu1wL/lnbMmOtpnN8C3rjdOUS6/Hn1lK+HjHDtJ6Gvr7/vGTFETz7m
Ipw/MVAyUy10oNCFXWOcj4OXbb+4ro4g5jKxU00nci5rV0eio0lFQXvcuD6Kha0Fe5giJuQBvl27
MY8T7C0PkooxbYQVwYJZqAS9aylUC8KBoP3iy+5L9wPXA7g61JrVqCt5HCAte35MvfhRPQ5mwtfk
zg1oSXc3pwBDaIkMW4aw9rVBKRtvZHovkJuLdilHaYbOg9Wwzi2dCsp7Xyyc9cGOX0tOENRgX6Mz
LBzFh1FfW/N843fELWw8zr/Uy7XEuZf0cQyglfWfym6JkrJyuH7nnm6If9fBQYBM9E/4RjcjvjFI
26Hzpa3eDpHcXlFkJeiqf+NnCw1cLb8xX38c5tly5puq0j6uH4ePdniOp9VJ7hXijWpzSaIwKksA
lBBE9HSrOzKznl13p3ivnhq/sDJHVC1uF0ljdETPbMPeRKzBsvYPY3wNBqzU0QobaiBaPibDmyXJ
qi4qI42QJThVgRZ7Xv/2wm2geE4ICNuA6loNRglKRiizCYhoLL0pVCnAYVs1HTVpcSv6kltyRAyf
Al0s9v52Xhnch27ePYuvrnUkwrEunm/RGtxLOx2Em5ncDZpWqU+MNfuOj96b79LHcwDdnPXlZmMq
QNIssgMyRm7nMErZY8fNMYTJTGCDiegWm3IUjPINFCL0KQ6way5hS4/bJ3bdBU2EdxyLy2Emak8c
X58FxULeNUfnDvQufVryPnW21RaPtT1uyVooJ6oPB/+R0pWkfQgkxDOd/XAngtzatX5qWY0jo/PY
3T+dURvcV8u4GIeH46PMGUpM6jJpzKlIRRKk9rtxoCedKAAxXy1afzXXbH5LqMmXcZiB0LIzf9/y
UX0NEyt83YRiD9F88UrTMld46eKXgdlJKgv2+4aa9lIgj5f4g3oOU3DyOfXbZrIMrngzbzTUmtOV
bk3lCFyp2/TnumPfLBMFwmAyTuFdtqYdMypTsBVPGv8lHGfwxNFkkvPP/w3cBFI9C6l4bg9WFgQj
zpcnZ5RqlS0c5z+dJv4KoR2MUQfKYvMpRUz6TyWYBCPY8id9q3hfvMfrT1EK4BOnaKkEO57DdmDO
8z6+TXga02rSIjsVcDswK7/NeUlhnJfcmiT5WN/uEFBwskM36tB8tGIAbIvPUFQRajiyVxkE/0Ea
y6b/qb1bvlAoFcjM2+ftL5TT1OaSnUw2s1MvNggxHS9YpNiRKOZmqMGPqemIdatAIh6+Qp5C8Ejk
MSLiCdkpUBn+2jnS8tbdw7hcp8d+YvFlNjbWXUvAFflyv1EOI35HOG3kLIYpyBaTYeKywcHiA4uQ
TpUpeCbHHPghVuzrDehXmkCcf5SxhNOPGK75O1/Gqe7guggGW+fm0/G1vKwO/ijV2RL0dhQzYC1i
n/3oJCi07QhUc4+rQ/UHzonFkbKe4DZtoaaw4SJfihXWwZF8HfCuO/14uaLWbm1ZKct3xM5ABCP1
wEe/bmSb+vv0gcZ0WQabalxYwGpEhCKu13E7d6qKg4KJPv0nYzD5ezNynnohySSZNASFJFCC/kT5
2ewXh8VksDz1fh2qiUltkHcRZNk/xap0Wumzhm5SKmMQNWt8J9XpPsim627g8+Ay6fcYw+qvnN4Y
GIMxTRleCO6ORAAS/HwN7J1NJaBuAFGjb70gpQX4A+l+oSl8I0TfZt+LbyEByf78hF8kS0D9Wolu
mc/Mq6zDDHydQAF6pzg8HFxasxu5pjvmQbR4Mjel7poHDqYFO7dsUMkygsetXRGh5Y/f/hHElpy7
v0u9UZZGDmLMf/zMsp03XLbaIsrc/FE22bw6YNmWEU024/L/CDuv5bS2YIt+EVV7k3ndJIEABcsK
fqFk2SLnzNffMdbyqevr6zqnVEoIwQ4rdM85e3ZpWZ+2KfSpdOgzPPuOOj4g2RDIUGdSoOVrZjmJ
C6x31g/qzJ7mr/8p4g1drP8sKylWC/livlpIk1LhDwn8cnY4j47TGr5P5DZJvYof0mQwehSh2oaA
bMM9QYyBnkI6I2knmPeAuYFSOwXBtvt6zywRgJrimVEFRSG5la4QMyQ4CjcUhpWCLKUEnHYMRcJu
YscbkFOf6j52IC0z/scilES30KzeVN5LmFaWnqfNtB81OwqtV63CT6sU4P/ZvQJx+o0Kxhs09/+p
sK7k/7oA0gS9lFRsS1v6YwGcHXOTU3VZ8ArlboqQORdKRejQs4TI4KEWrAAtlV5TOHNCXM2icl+g
dS7YVy3JpmRG/GkC/Ge7PvrfgDViFfFATy8XuxwtcwyZvZxcXnBFvoZeiT427mxoElj7cgSjRAjV
O0IRmYS65gIhglGaSupJd/xwbRZ0MQkM2A9r7WhgVzSOK4CqOtvpXqflmxwtCrI5eKn0iySQ9/TQ
9RB8Y8kMD0HFKfRZpe7DKoNJb4f92KPNfFFkVqbcJnSMHT5wxujnRg0TXCkfbctZ67f2rBbKlQ81
EZ4MNC2f8U95SKUc3l21OwqygW19ctQwXXGycvEXm9dJYdtzB9Eb//I822XLJx2bBFrL3em9ZmCF
1vhefso+h8EDAfA1d7flzdyeLs0yPMeBPMWR7gF6MPBWn+VuaNTn0/LdMYL64YPUiTl54cMU3m0p
no8omldaUY3EHN3UkOyZjMMi3ZR+zLJpnUkMSyu36nJusFFeEAhR0MK67ocr/poatwOhUAU0YfEC
h8fKoH5Xete4wcLBTSj/c4EIRYOBN4rRZI375VwEJODNVP5EnaBvWwtaIIojvyOU0HyYZh7jvqIH
d9ky6F3Uk4UeUlUd1ybk/QXAxYLzE2bGPLD4aZPHxUDTClVInFLvguhw3K6Gk5XscsDbzEw7RRmr
HIIO8SqVqIfbHQObleVb/pvjSUVF9RsUHYTd/PWyrSOi+tzT+Is+W55LXOpc8rwCVi2yeLLiJrcX
GiLZNinQvP1ln5lOZQXSkVk279Lq53ZOifIMJjh379J7uiHKItRU+cNPhJ171mKX7HW7eKvEwq11
Qc97Q0ViKWKs1Z6qRW/VtD0c+CDxI2Ep5YsGpkOKCiv3lhT6Jw/F//Sv4YPtwPDQTVuXJuuk3C4s
nhwOrFd/I+ANMWfuh6EvzF9WQcflXRVLKnQWOBEfoLGtgV9TxBxfbM1LEIZy/2zBaPndHMsKbkaM
uEy7SywqI1gD90K93kXCKK7jFtZeFPyowC/CiRXpMQnEu6U1l+29xIl8EecAyJatP/NQtIBRwbPG
kEuvPWceZAVUo0+TVpG1kNtwjiYMBDnbcnMayMI4Y5jz+WyIRyRKmR708zHbLRqiyweaXMIFM/Ut
6pAVBE0GZZL2kEtUQpw04RaRdKY44+twotGfLvmjGwiUSQYj5EmfuukdxPUrUjZUqiUCwsrdoSmy
Nu/YejPKHyeoECAp08Z1TFfoSbary1quvwSTkxAM4Bd7H+AiTH/hQyJSiMitq/c3uXjIqa7d6p2J
rDbF2mSbYSfsVeoq9KYsgd92YS/Fc7WlnA6GNfxq/Bc7dOk+vCYfNfEHEyL8oF2G2uPzbXkaXH7O
e77phLRqF+glbiQlxOrX9S3OuaFnkKltAIfm+2jZMOUbgc85e5w2Ft3SbTBqo+sZQswrNM2IBmdS
NzEue7wg+TRpFLWiTRUPx9BpxuAZdkusmptnsX3j7DyIKIEaRy0Gi/csnWoOb5qNaJimAyVVM2Dw
8wSLz9AYBwGgmLho0xWgYfYkx7HO0rr1heWPI/2qOQsiva/IPY/ZAuPeyiMXf8kPHCZQ7Z6YwNdf
N/F935BxG5aLtBtdOqYNIrRDwtnoNkUtqkKUTkiGhxVAMigf4nSvkACa11nLS3+LWLVHze1tX6iN
5lX9VHXuUYsBJlxr317JkD8BINACTrxmSccUYlj6Aq1Q3KN+5J/fIvAppVQEARRrEOkTJtzjrTwL
tsa2RIvdDeSyKrRVE97I9YV4rt09rupgUYwyDot3DUNEjbL4kWDA2qRD4sLGYVe6njhArWRdAUw4
MEX9RfkBUtsDSTfptwTjNA2+Qg0F+HslJFCaAiWA2QZfCQHaisALco9be3gF/wm+FrwAIA3vRriN
DjVFQy9CmFgRC5h0wi6nBF3HLQYAjqG83An+I+ARP463FlI5Crx6Mi4CY6Kq/h7rOkAghdeEU0e8
hoOC0wQMFcKV/RP99+9MRJxXk9aezH6JrtUt1K9E3UG8rSaOKpDWuGmOhOFEaPVR4Zo4hZ1nvnXS
mb54SAKJpCbQD44zmmUpVma6AWrDsxN/mmtUuf8zxkIZ2JYbyd0+M4cMaR0hV/p3RQ6IHPCbd8kW
A9rH6n/DYb+n39acv8Jk39IhCDHLoJ71L6f6FiNodb0WClfbRtcGOS6lxlsiH2p7czgf0x+5gasu
Uip2SxbiEsyEZW8mLU40x7OMi/MQWUKXtIhX3qHt3IRFwzd31kaaxANwERBMljIRnvfTXloOOwfK
P/So190RNuqMn+XlPBFGNhhaNPd23IfpAcRkDi1c5yR1BAo48hhX3ao60yuHNsnyuq5fvoNezaFN
+kQSVYOKU48HOjYlLSqUXSG9bBifvahlcIZUHnySeK/F3ikf+dcAHrKgSKrqNFh8zZMT799FG+3u
UaRo+dApk2Wnzdm9TjWCX0iFqV6qMHeEH1MAslVniYjdYugC/zO+wTUYpQSrMdl2tVWlqLnQLD0L
lU1v/ADbG2HWXeap80eqp58pbP2EXrtks/sdKKBOVhWpis6hJ3K3eqrxnheovzPHwZM5Vp6DA8mA
Ih0Yjw0IpDWzxQ8ncIRMd51TTxBRX+DDUwpSmdLN5szJiVrGbjbo77sLXhBotnvpFYECdqB6o7fF
2/jm0osA6ZQLIbhg4aqnoHtOubUOOdX4dsMjAqZn3HK043cxoU68R76F3QwikZsz3sQ8C/hSEC/Q
hFjJGNSV6uZmTk2PX6cfPX3MnPNAfgazhKvBg69G6rBHR6VKQt3V5gYHD6EsY2BxvA1PpzI8hE8i
czEOtr7EgILot+u/ocX4pmxOWswm0PboNhShmyjJV4lQKzrHGGb5mv5H7UaBaQLqunwtXsnV7Nz7
X9hI/m/FlJVSmi9WK7WkkC/9kTiPKvtrMi5Vj08LXNzP33Jp4/CePmGMkA3xI3AijLLVvg1oL3xe
axfHzTn8yzK7vm1u/r2UJE3/VklSKRXL1SKl0Gk5tbrwN5zmON7tk9E5d3yiNIsQjW7eBnmGWjsw
uvWr2YiyFsRfnTUeBro1zLo7kvVC4zDYdoqflEngzQ5AR5wPQ5i+hC5GzcuM3kTqWC9wMz6bgvEg
+5q23LbdsuP+VavUIWjcFtyMy70jC4cbrr+fH2tfK7BzcAVESPbZWhzrad/E3dJKh+/oTWj63F+0
khdMoQjhHVRWxW6+VG9PXzQgKL4khNWOFbHhM/Yc/34Z/1pPXq1Sh1Oq1MppvvBHPfl+fj1XR0n1
8CTEVfpQFy/nK9x1QGSRNrS+WBIdyZnK2mr4GCvKKyJ9bv9x4TTQCvzVzxm7n1fEaoZjtucKjSqd
/N2ptf90AWABgcQHd1+APFkkPyVrONxZo8RSxvybAW1fAJpX32cvOI3Yu5j8rRnmScgM/v0apLW/
jGtxoHJadGSXC/79t6FULe1rtdNweH6CoXMCH+egGrRSBjEw8HbqKTO8QGhH2lshEyMD7cGuOS01
V9lwXM99XJoJZYvnSz2HhGfcqNy2vyOIaOexeDvA2mwft1SLl2k40M91h1l9g4Suux8MSutLRr+Z
ysP6WT5MCz0XfkMmNwX9CN3gjZLcuAyJ5UDF/wyGtZS3aKpAgYPjVgpchbappxNDDMUPnB1ejYVQ
JndJKsxNVJeJBPDknoGS9a++LNIk+RXfbf5p6xx7DsVuHAtGNAX2hGGGZX53l1NhLi0Zc4nI78XN
Us4JykzYkf0KgKvYW7UO98XvroLqQGGFiHYY3ZAkZu2uhJdHxa2UKuhH8+83O1/iXv4B/qVJOSlW
y8VCibLUP+71ZnfeX2aTyvnJfI7cDT9Kja7V/yoDnTFuZeyqH3LwKRscvFEdj6/2vx9HKHT7/8dR
qOXzxaRWrBT/OI5acbYqLS8chzpaYSfxfEVFSlZNI0uI/DWa5ZaIBMOFc68JYSxMxqa0mX6qrMIV
MdpaBFsbtXXccaZoCamHOpDcs/4prEN4I66xiOwf6Lsk4HhmI9vXXXdkj0Qd3JtqP0BVelcuu1WS
oBNf/6sGEKOKv9wBKgPZQJIkX/x/C/c12ZbL19Xp/LTEA1QwJQgZA9BaRtY4GijGtdp0dEOqLkTL
jiq+F4ErG/L5wRw0lxdvFKLaHxCWj2nWHi1/RLQUheALTxAaBIUE3lGBN+Q6GrmjmXspd3KDILEi
66TSjoWLNrRG0i7y0tFhsQ/ihTVZFZG//2etCXHu1/yaVrfFp/LYlZDgEUGQceekX6v/NMI2UZvR
dMZ9g1UR6ZCpGURLT+dJ6XR3CwPHBcSv2o9AfE6YTgYcho6GkvYHUvMXqE6WBD9s/aZzIfFgr4wd
57y5FYG/Hf8UPQkADtwezlhUzYkYiGJRmoMY3wEiTSXUEVFDVTrUAwQsXwZTQIfRcKvCxxXC4Ti6
mf6QjTo/WZIkNqaWdDQQxh1joiCGRwNQQaq1MF9bxMkV3QjKoh+riSmgIkIzkREsW4zIZ2ROJV9h
jbua7OTugxGXPVhACWVcL4/W/P379AsI9p/T7/dB+Me+d82vFpXNLD2DcCtvjbY3Joouo+iA2PME
l1R+Trg9xvk07n4QS1AqEaIAtCf4AFGmRM8zsbERdIhcioibBlyh4gfQEIyT6oz/WslKxb84oaSF
aplQrFZK0kII137btra5Q2kzTA5nIiDP4pxmSrMu/Ki236/C964rzp9QwPJrP3NHk37M3cwRHUeZ
lo+5wYtMJxjtR+pR/LkQzHGOjFxFGIH4DwayKv2iDGFNiuUa5YoT02TLU63h1wFD9yi9mdXxuMHo
nKHjhdgPiA0Iw81oVE9ffGYB0b1Bx7C9IUaz7EIY3VVxgZdvtJ+WWzVNXLeEtXR+FgU8/krejcBM
1pJWMLA18VLVciLLc7LNsQJFWQvXaYZJsstBep89pNiv075CHvqiLVTFfquI20rdGpiMQIFJNAwg
Kaapp7m+48FzV1YjqONb6Krvs6mWf1O26Zu5Hrh+mPZZiey18n9jwi41pPz5yJAjG7+tDExswxXd
IV7W/dSNH0IQiCuKocIb8A++YboI/KPLlAiOrcvUhpjLCzWMP7dNVGQ9lMEB2qj11djED7q89sQr
/BDy8sM444TPbgJQYeQx6WhEbXWd0axzeAoIL/1uIo8FJ3O6Rgxg88o1h7PlQnsfVmRxAhf7Wca0
5wHVHg6cCQ1LXRrASQkFIRSRZ2KJGWlG149S3arVafhvvgKNWDaIRJSvuy+8IlKS3Z1M5uU7i1dI
q+bIFKmFZfZJ3RnMUU1DnZLWAMFwccpUpWyKdZFJOXCVifWJcg8bYG+/i8Sz8hCRhFMbZVIT6g4g
E4LxozLI2YvzeowM0ZCFVn1hIRFcjv1IYtX+sF17NbqAaLHrypx6ghN99ZDwSHF74q4ZSDi+i6NL
Z/iW1YGHUG1CmOp16G4s4OzPekfaCzBSLbpJykxSTjhFniJ3KrXCaxA/8zpNa91qTwWWcyWc/ubV
uZAoDn9aUepJB7rEN+FMTCf1lGTJ/a/IK03+Qq2nSaVSLpcLBGD55A/3pNVhe65WhrnzkxWYuRsF
1UYAFkq5kZcOdac20Wg+I+kFOkondMVZDErkIXtCNVURJGX3+57ldKo991BjthL2yQUeE8CX74p/
LRPZsssRDAvn8/MDCZ//ZoRkdYMkpSycb1r5oE4mvOiZJlr2dqkArVtOcaCYPulSpeeyM/6BUpSC
ZDbEMmEzuSF/9Wh9LV3846tKgo4e3Toh4lhXeU3Jg22Pxiu0C+7yO/xDtLuB3mB42H6F19lmtbvp
E9Rl8Le6gOtbkGHtxgxac2jnFLbj3hRv51xowmVpRbl9bqyy3J0u71POYun7TXg+B527K33kL1lI
CWANfZtSoT4BcDMCVpKy7fH2kd4IHDgXxhcfPcpzerF4Fcviwt3gi42R/D22XNFIMTwRjnL6ZMmb
JScjjIx5QujAUqKhENEshKPXJjaZKfOdk+JVXOH1oh/KyFGoVObAN89ypVSgjtHtG4FEDfHZGM++
M44W/yCtMnqsorbJ4z9o8hpf0ao+72/tjhvf4fp6Y3zAXMdzlHhdH6l1yXdLr+FoqZTh5awuUw0Q
bte696tvtBIeLzt3jFsgX0RMWn6QFQpFftTJzgFqpJWmncMn/WWeTKk8mtismjvFO3Hcx0x2ETKX
19v2/NmhZ6/p5VPaGv+QerKVkVsfHCRDkxfh2U4Qt2c3Z28cr0EUwokYhFmEFooawmjmKjrE/fAg
fILzJOUGFFqcgb9KGMs21z68C165yAFb8zPXO87/Hd+vBrtn3n/UD69pEZkD3n8cPRZefc7w4dSk
L9DocStMxb8lTjClMkWO0+E9Icf0GIpMk6i1xhyTS+MxORwYRszp8f38aQ9f7aCKt9DTKl842stn
Uj81c8zFbQ/q3/IOx5XP9kgY9HPOxjngp+msw8WuUHr/831cr90JDVl1mnRXz+MnB5FTmv8nvi0D
ESFd8NlcVF/CZ8jsyxbGBgIKDpAcXLj/rgref1d6YTk5Qp/od3KXj9yBvCQ3r3uLPR0Hnd2roAQP
Te5iPis+UGFcurQmxO3jdjpuvrZyVCbtvi+WzfLPVf+DBqubxin/vKzWz5+1bWv6jD98+og5KP5A
ijDl6fJ2ZwclEDNwSw2oJr/ZH1q2LtfP16ix8E/TdyXkUfM1B8SXeInJuqreIW03iESG5IuiW9vb
0kDnCckdiQrZDH3zJZhCuVTo2ZonhhHtmb/4uDFNBNpLF+qWBCeKnfybSZGB0Z5wIMBD/f0Ur7mL
YZWpkB9GNOL6R8KpWkiUFu1FHTNngqEjSm1sXMi58OFfKJUi8NE81cRoFQS35hfybiImIhHizOeA
NgM/IupV/epOe32GrOQXECjaMlSIDkmc+Jv49j+SWuHy6p1Ke4taKmD2VUpbIqBuIaCYMYA6HTsl
h7zifpigee1N1dTcbsugHTXegN4dBExyVjYwUOwsqSpYEoS1NDekGwJSX26R+Z/HH9/Br75blMJW
2hSP+b+RB5NjNYPPc6rrdw+yAM6u4HWOEnf9aIVM8W6GsDcq/GYMBk93CvZ//Ey7yn/pakpDKPvO
puSRVz7jaHCEyInsXo2VBZ0keqLVE03IB9NH30/4IY4lSjy5LNyCwCp4oTW4IGjjplyfAcw5Unyt
eB0oUutuG9ZYRE+2mByXn2BpeC/hLTog8crUWzaVzIqJG7JQI47SGE/KRu5rPvAwklK9Hb6EXL+u
iKEH4UF59+2fYVHP4c4ocf7LjV9xN9Q0Kdye6P0yCMQ7pcVLGsLo3mejepK/ZwpEuBQRzxrxZhUO
6YrzWJGfcBng0kgW0TT5g/4seAR5YeUtJYUsYtJ2Mip8kxfZiCsjlUtK6WxMMZZ0Fht1ja6D+D7Q
VkrVTy1E5dLG2oPsH1b3vC3lIYjGgd0k4h0x6NgHDnHvFXzikxTqCPJZXsz5FeeYgGxEL64eGG8R
QUMC+n4N1wjqfoiiRHnFzaP1pJVsiqt0RBYHFuzEq4fERucNYMhA//la3iUPnfpLCg94BJqw9hXY
+1uJv/kMkyBFAzSQDKyvE8TjV3Qev3sO+08njIuUpy/b5TTygmrZIGR+sHyMGzgDUDC5Vgtt/ZFm
uQcQAyQwhM4npdXRg5tYF3HQ/LX4DQVE8Ca4EK8LgYwBPoIUndg2fld+AjvzQ+xNlsBMOEHfJpQx
7e3QVvRBBXra4PgpfIpobPthGK7aySgZqBJ/csXtylmkMlc3NmM9IQcavvtOWI0RtBug7z8u7dGn
iIDM0IrqJsL5r5OX6hm8ufr1l8qQw0zaKRjoYYQbvc8phCNEvoT5gR/TXi1wTOb1VkbtwXjN7Wvm
DcCoXBge8VEfYwpxfFGyLi7gLXYztswrbYgF55sJKhnlD4R7QDkWEQcjkuBDIOYWy+mN+ERHfa7/
Jceeb9ZA6JJmqXUmCDc8Cf0aiYSiDwR+DG/IVUCdDZ4AjlDLxKKriEpbpqxGz7DAHTtGT9MOLQus
olGRJ4QhIgwXfqsOKoJKqOtPwMdTRPeWeks95ijjVuKBgAMfrQWoaW2w6F3YGRx4EaWmn5I4mmvd
AcmA69oQBcMoJOGO9O3nqFMLI30P2KqNn+3Hr6A/PJ/NQopRAyZZG0lHU1ER7QKPSGCWmKG+WSy0
/afclvoUN1+3gbhsu2MlUKxUg7FXucZb9DBrlbgDxqPGCiiWoLK+6KJVNQkML+zECyDGgqkxelu/
2zXNipu4lCu8cJNwm8A+kjq0ylc5aDf7VQ0SxvWCdYR0WfgtLpOb+38AuVK98H6m5weHyoFOOptX
TGBJ/VUusJMhHCPdZqv0fwtcQ1rtoBZX9z3iLT3B9fOG1R4ooXN+nqPdng/cJ6zQ3MAPbx9d3al7
4RXZ8Lh+1rNQQwK9LJOc55R23MxS10ZBNeVFqyOr4sLK0kCHuBZKLVQeIHIJgQL0dKQ8Z9HpJXTe
E9bw5D1lVyIbA6mzoDjGDkEuV37IAJfvLNOGCeaa0XeHrhE8KKZqSbLHjC86EVeX2snaQ5VSmVC1
AyEw5di0aaixTnlW4Bkcrz2TNIhb81fPwPocLQ9KXdsjHWiBo3CXMpSbQvMMnZDCAK5APySqZfCl
2MO1CFuWMOm8eflSAPjw06/uq1P6xFgRu/vhY1MAFwoUuI7jmw0wJBsc3P+pBwOP6IsDk5yvcChv
3AXYfxrydILbhG52Pl5sbeHlHcoiNx6IdTL/lPOcOuOb/5UYsJHfq1G2j4/O5/tQYyO9X/m0bY5i
glhNwzSFN8/fCuluHzxVDx/OPOjGjFctrzLCsdYRY4XHQ8+Z4SBhzNKGxsPdIC9I0UcGaBw1GXeV
/t1MI8mx8p3d3Cu0uXEuc7eYANPP6WfyZfUhYq/+2qp5275t+ErpIHO89iB06Ykqp95TTTMnwogV
rbGgosYSLveOdRUrP4x6mk17rth+WJWq3Rmdwl+UnboTFH5c/oMVKlb+CpFUi6VCNV/KF2vBLfI3
THdUml0Ko3L+/KQFjwu+cmnkwySbCEbVFhy6u+6CdX0/Be7dvxX7O6AUz4CN5mb41RXTMpFLWxsq
kSG3HSEqcaQSsI6Aj8ZHsD2cMbqD21WJbcg9g2SvzqS+nb78g0gCgiKQR+raLvarXws0MjdoYHsY
d2pcH4riZWhkSTXqnVHOSCdwngCfMO/pHJPnj2pkVVWTHG/5H3/0F7ZUW5X7ghpN0RCc7cK+AL6c
j/sZNZtuXDSDcRcmvwNHuDTFHPAl+lr+Wu378pLEEU8SOTD3cp9SRHTEwnCEohNlM5uKF9RNffGp
y9Swv329dGdKyoXBJZk82XHHXVloSvoJdjQovMEMWJy3vauCdD6ghMlqry2W+FauUBceSp6NLUtB
NxCrM64Um24IzrIiTc2K4JyxYmLcrCf4I6TNQQF7VDeBWNXn9KgQCxlJ6RAw/769vT4qL9NNIGGd
rTAB1eyKAFabOAHfWrS2YCLHNdGIyyjt3DVei+Cty56xfgxgJcJ8ZEfprHIYYdq4c2HTwnbqOhto
Q5ZLG7IFLQfBNWXIGIyOEFFYsCo3YvPzPVmeekNiUQHxEKMHFwzW6EXQ7Zk1/GMKM3uK2ZFk14aI
VtMuC5+LK9ImVwYj+Uqb1nVmOn56VpEOd312wT59hCLOX2o06k1d17X+cC+Ugzb0lfU8oMI0vSDF
9XzwzGVHV8C2xRyNCABrnUlvhBEFZbFuGG6RdHjjD4Vvo86Iitlj1z5zla/Dli3Iyr08hn+GDIr6
UgpkvZAuQmxJZB00CyNd2f0HWfVXp+w0+W1VkNT+bVXY5XKLwm5elq1yLlmHUHygsRIzC9ihd6o/
H5hTpTvWKQJXdMkrxvPyV9V9gCaYXXhnh5koWOHcZYrquuYEKz6UH3JfiMIUWlfuxGxo4iEP5JQw
JUgIgcsP1YcZNpICbwE5MZj0N7EVtQTCcbG5ctSKVNtIl43t+CbSE3sxCDKsb8wrKs1Fm+oZhIgr
UAA0cIwFN6HoylB8PfTMAmokYabhu57jZLII9iUki+unPJuGg0WjIdNBR7HZsQm5MYmBnzZEduPV
bcH5MKH+miGEjoLgxhDQIOFAG5RZD31jt9a/dldsMlbCpt3xQOVzzPuMr6LziVlh0jj9x13OW1Tz
JyX5+03+Q9A0nVQ3heuydH4i3keOEdkyVavDRjowZ7RZ8qJBkQA9xWQLEAqxgP87MZov/I2eL1L3
k9YqtUJaCpbev421xWpXGB0Km/NTNCtkNfymjMoP3RFJqjrpnbSij15Y6f2LA2WPlrP6DedOkDmD
e+l610tBMjFPBhrPhBSFLTaZGYcVPW3YehPwqF6kbZ+k2vlmjI32slW7tYLKlDkSiVrojiTbuBQ7
ppyIltNPtaaKYUn2I+sQeBEMG9pVU+E1pgSaASmN9hP9NQpX++/++kBVrcJasGnWBpmSbnOCF1E4
u3SoRnZZ0HzLhWZEH2eXClcTvy9eLb2PUa2rnFBE/FREUgqRY/zd0RniZHJfASNjSpcMImrLjLml
yS8VBoQM4rULWn/3Z1O4Uuf4Ni/VzWjdzi19MYeV7fGrZJXbARKaYzPWc6Rvprg+eL1XVoFZG7t+
tKX89yFTkSv/c+D+PmL+kAVWR5daZZIyYvQENliK7n1uycLjpnjyMKSZsOoI8L5Z77jGET8ayrAe
gx5IWnoXy53JTxHBSIomqHLZnbgDXrMKVzCQzr+oM5EAlSsUqKAnrnAhMAQXIrB3TrAK/pX//vsJ
5/8q3immxUItrRSTar7yh4v1clSeT9PqSuadhBmsBH4BZ5GkuUVJSGMHJIN+hEISEuwCVVmyVCOe
I0NloFDtLhDuqNE+goJKCCtDwc4NlEahup9+iOrM6Nax5VkIVKodvgiDmqMGDxiC3dv9EODqyJAe
rerD+zHyacXeZMJdmlDDj0+oHFDEZwPr3YPqGutEAyMfHGQMkzft0nftYVb04uvyJWbS1hQnb7G4
IBYCOEEUmTP8w23aohY3BPAEVIP78xr/2zw7IT0qQyk6d4QU3pukMMUKMf1ouWXoY1nITOa1xLXb
Y+kE5yslvH7Y0rEe/GfFC21pvCQFbBbqx+Zu/+DL006TfoGh7H5MSTF/rqszsa5fmaWZh9WUtJOk
lnLJI0deSkhJUyDNcW3nxpHcy5bKecp8RgxFKCwHiyCzVg0/uYgtyQgMsc0HCJwpb4Iw5qt9PX3P
Fe9n20pPp8Lr7ejzpP0jQGYn/7LlJDS6vTA+/31Mpn+r2UxLjMdKUiuVaoXkj+1jtipst7VTaqsC
t+vqtxg5OwPHlOWzTWNfqqwxxtZEuN8MxI21XavlluD53NClZq6IFtmxrxKDRzgMH5U5UvhjyZHV
grb7VNehkmFEFKT6dZ/UV6yUov6OWONCZzKC2AdnsSuo8jrXQmeyMW8VJJz80QDYjd5k2ofjZBcQ
VizgRq5rvdu98KDovzluCjqbIGRLveuMmy1Vzc7+/7i6Se1vYpvfd2cXwd+2xeX2mJvmZsn5qdh3
fCAZIjUBJqWorPRRg06Mdn2mC+Y2XuioWhNdnFv26j4JpblGW1om3jI880rKJ26xA2Wf5CV1vTaT
Aavj6RiFdsDjCO1SXsCExFcutBRwJcziFcvl8habFkKd5WcNt5HhDeZfxriupe6HylUsjDrTJTy0
cmMpUGZzwpZWRF6XpJ25Mm2wLSR3r3XfTfolfCp1xQEiJAvC54KZir4Mcbw/lQdjUr8IRKoWhgz3
2NevBKggnuRasJ9KqUQKyzzhtOUUdHA/dRUY7Cj3BetEAGAUq0/hbJC21ByPbip8DmErlbLK5Ftn
CTD4Ofy6Qe8AbPp1TkbmpTAGjtkjGSKxJxkijxuFWtVVZMGrED0YYYy6uufXthBLUEuhLGZBhjiB
bg3cIcpxnXwnz4KPHFKwtkJ0TExt3n9Amm81e83Vq/Hg5ovw/7sijQqlkqFA0up3k7viy5qtfNy1
2vLCuqCE2+pIVB4IXQ/sSYZPpvdKm80/zaCdiEbbkeiVfHRs/YOZSkTGQNvvJxTuqrqSNheTJBsQ
+ZuYt3ouLwwOjo0TIVT+q92IRtrt9/FQotou2vpPupXg76ihrTSoC0ao9A2vKoLsCmd04bq97A8H
xhmWKBB3PC1fWWLC6ISihciVwsZcL0K4agkv3dGzEYcDmUHbW77WiPisn1e3ggaRF7VvR+VHzGO1
+6KG9lXMIE6azafzhdiHLqYR3zBy5BUpMAgtOwyLQNxLWvu/1bjI+Rv6arKF9HVLNuhgcN8cgHHR
/jdqKP9JXYmlg2CKfUp1lqtWgcja+ieXqBLhHBb+dOGedSbHLNdnrfoV60mD8iQ2N19gtMlm+L7N
2hT2sd3dY7vIK0KkiTFKv7joFaj1s4zo2K0eQr3ZqHPkKTFtjMGpG+ea7RPYOqSU5kUKQ4e8jFmq
L2b8mXs+AHGfQQGObNOACW60/M2G49GhrtIvPuXeSVSbp3uqyoDC9QS0vujYHbYwxwq5j/rR8aB4
Z5t11+F9VwTcd0s6KeLUClGY23lh4KErci0qdA1SN/m64Y/coHzfqTZqAwoyw6pC0DzpH7GfK7AV
0BQH6V7aqDIoiHVQm+ye3Tjk3bFx+3JsbRsCSEVMhr3XLnMuaxgh9zd4BFBFc+hOwGXO0N/U35f7
FwY4mQKkQuBhwLT4/SG9A5uLCQhoDq111T2VB/ZUZE4RhCIfZ5jJwWg6fLEfLLHwwIkcBzVV0mzg
TO97g2atk6OzXULHXh9XEqUcyqVeNgzBxJ0dw2WsvU4g6Vz9UGNH+VyeNvPeUf5Cc3YgM4vpQBou
b2vtzfjJ+2rIpDRQKnC7z1QRetsLcBf7m3ynjMlu2XpR7+pQ0IG7gbq4kScGViQc85ERQr35reNI
MzeGGgkqGAbGcO6tCyCLCePMBFcXr+LdDizHx0RJ0/b9Ptt9FPoMQgrNzH5NaMRMSt92LTduB4oW
YEomZ53QjlTlsb/U+oUSubP9xf0Q/Th8IFX+0IUOjuFDsngUkm+ru5bNHfC0dlpS1edPMZJYD+fG
LyTNDt+VgV+qCw5UikRKjedR9gYSLSIdtcO7O0veaNJOqiW0JN+aYshlJABgRTpwpvViEYCXnuyA
bLDA7Inz9+OnfLAp1rFt0VtRYICUTChBy0pRcN6ldx5sAB0E2Y3fVkAIJmjCT/DwkBQSFDW4ZnsY
SfccH05g3rwyJAfddPieUBV2BIQz+ly0Tnda2IjunaA6rhAj40fjmzW91lQS7EAYpFlEu6Q1Rk+7
3vKx1h3fhNo1gLbJk7CbDmQeiV9Zjrql7nIA3v4UNNStK6VD7jARUowV/RBlNkL2l3HfffbfA6FQ
D/Rnrvd7GFT9v2HQ7LC7rgulIuL9ngustnwheiCGuN7onGcMYTpdJH/W2/PKRR1jphWtCE5BqGnb
EZ1jDuSn/3589BH6G36R1LDuSagvSMvlP0SGybA2X03GBXMzQW06krCgAKmwRcInQr66Dz0L9cdt
Jz7NuM1P4+TZ4PKJ3WtTJXetk2IrqbRQvrRfaOQmNPPVULIKZaTXY4VxSVzK3Sx1q1kVfY7cBtpj
B6m2ts5REYRRx5Yvkniu3Ex1txJpRsrz77+f6buT9GMv0lJLo6ERprazplczpUGQhQT72+X38pP/
LS4hJhxXBaeyn+K6IgzVOxFdf7ZYRCzsxF9CYRGrgnoAc+pRe/4irBTbIImP+rgri8dK6ffrsAM6
h9t5gVMfESiRGGgZLb5uxGA5r8geK6TruTkEUWybzi0kFxAWaMnfi124TDHFwwU9ZfmhwFZg9GzE
o6EKkRbKWKsPXOc77v86s4yRp4P1wy08yHRH0w23jtnnYVxvRP8XIiZbwBgUF+74cd65fsRYyNSH
+hDDJ4ImfzBa5+Cj1k7h5OVTfVrQYF4+leF5ekrL5F81pVqzfxBhEF0V7goBajV1Mrb3yI3PDEDL
0gAoLiuv/ueKvgOnT09GuFX6wGvkZ+1L8WHcKX+DJUH5SYwUAzhfwoP1OHFvMdPcY/wwv0c1Cs2w
eUbJGHvbgLFxnR2s7KTQMLo/YLrtuVmnhrEO3IqX0Jux+tQQfP9Rxp6EI+bcDaeCi40/GE8r+DNK
Fp6FUuGDkyHh8NZOOTpJlfMc/xulIWVyHl1fInjn+dlF01sm7uzvxrEiyhTqMc24p8LQ8U/hAMKL
cFHge/wqaq0tDp4c2Gb0nXd+rvH6CT9xOQQPX6+v3iFHkDF9oMaDdlOBp4GrNbIRd45fvaoXLgAA
uEMyvZv2zEiMk00flLs4eg/ccU87CGt5GckcX9yxOfk01Ih8mLqRMWfl2aZ3FxB2g1v7ojCcDdc5
NILd4JQTj98DMverfnPM2mDLshu1HKJ2mtQYxno1DTPWqMZV68pWBeMeInHjekfxhtRI73VToz2C
0AIWNRbT2y4bGRUiHmSi3EBmGOcxekSy6jVSzBylpySVZKWPpkQBnOe851xfA7ELZqVjkidPgXXv
QUMb9QeczmgAGeYQ0S4F3S5DzfCMyYiYhXjMg0u/eEFGLzW65Cl9ISp3aRXWzRNIMSV7w/fkYcfV
RIfCezpCfJdAUnodQFH2bymGqTkiPq7H6wEr+yqj1ahOOQxmSmOWEQewN4/KJT5123aoeRRTVgod
V70dZApc7jD4oD/K5KW+8LInXZlvcz6RIaTdiWOy+DDVUsrXAMkOp8ak4Eqfa1nIvz37CjN+YnFT
FSGnIw/pKWvd66E5GVTuXLmgPN5drFz+hFQAv9H+mMV5oB6Cd9kD8VDG1Zsi6cvy/gCNj8artxxm
I6xQF/fnAgDTeN+fZJVKf4dYatQaXrBE7K5QmU8ap112INU/1ovzbETknS0qt7MJiljU8T0T9MU1
o+DzyQ7Wea1fSLeT5rBr/gyJ8FhpzW4mN/v704A+btiJlF5sOxui9YYou+i6+/YCBxW2GlFBW7OJ
h4vpGezqCBJFo1GoJd8l+K4YQxMEycqrwC2f1qQCwbOpWLvihxuVXMrifoIpxKz+MSnVEQQSmBK3
bmEpc9+ax1MjV0LxQXGimo/dJOs1s/RSPx2aHwHP4DAmG7pRFDbUCGxuaORQoAkdeOHrB+VYlW9s
Fbio43NSzMr7+uM866SVDFMYvNaa48aiPr5b1R8X7c4YtVz1QM+M+3Raz8aNYYNInKq99vT7ZN+4
FLLSYNbOIT9tjBtZaVqvNn6O+o/Tl8uEso17evadcj+P2c/q5PacAbQeW8dxa5q8144fK2yEF++b
9AuvVrwHh02m7e3LNG0e8oNetTfFq4b2x0VcVO8xiah9eVHa0ptnb/tm9W4/vG9/IENhM80uBHgf
eide61llXM8f6tfPUwPL2np2uask2fLuKQU9J3fs7ruTp2blofaAUoZQdZuVPne9An4Fi/ss1+0O
Dj9qz6RVWJ7ms8sXNCNZ8Yj76eY+abzXT7338c1wlW06hQ2/cM13DeyAq0sqtvddpgo1AwQpldMy
m6/GsDPXauuINCB3SzPbp/O1D2eGO7mqyrf5S1LI1rezaWM5rR9wu0ned+fWcd7YvM6zDMFGfarv
MDre4f35Zd4YNUfZdAMxT4UVnMvpbU0d/Sw75XDJOU/rhUVGMVP6eL8r1Ef3R+S82upQMp3WiZoK
9fngrcDPF7aOrF6mxPzYmHdZkNulp7Rzu20tslq+PstylbtrcluipLWx+F5N6uVao/rYuGQPlOo1
bnKN3P2wXrjf3WBeVmvQvGwPp7euE5hm0+wrgfs8672dPmp1hlUuaZ6m2ePlfjJC/Ek12TTLSrXG
9dwsZ8tKAy1247BtlAn/UAVtG0dyqBe9cNovxFRoXx7Gkzo3iXC47lzABDl5Gzd+Pu3apd61oaMb
yzeUKzL6x9YmWzYo1cXzZ/OzesrO2dOoWUgy+n19n+brd7nvk+b34tdiE866dfdUaEyX2fGlVRiU
Nf4nCz3z/63D43iafd/vm5dmvr5+ujagHiZUU+S7t8feqT2ul0xBZw+Th1Fzvm6s6oTv/bvT18LN
ps4fq9n36esCJO54X64fHqeFbAT50N08Uha4Z7/ZswuVerX66b48rx8aycfwC4ag+EGtsvmluc8O
r8N8fVxsTcet0b6xvTQuo8blIxmhYTg1PiiYJd1cZec6Miv9nd+m7+PH4vn21BhVb6r4A6xBQ59R
ftWbb8Vxo/o6zM6bOsP0iHj7oYku9uV47Vzm9VkvOzTyODpAyu7rw13jgE3uboztNyl3Pyv+qOC2
hEv1y7kObfE+Hhway/e3WjtLmVQ4EZA79jBjqCMxrt+j7Gsdny/8uPqRMo0IDxsG8/XDvHXgpiqt
X/UyBOQ4A9HR4wHX5sLDuV7r5/rlu11jeFMdYwXACoZx4LU+fa/S1vfa3awQ8KFOmterxMGoO5ub
xvR9/t5cvjdnQ1TpWZMjaVazt3RTP3TgK/LZ8SFp4JJyZKWrkHjO7gfXZ/BuDu78njbfR29lDAmz
Pe5CHCeKDaJfkPDNvdnpBmlZynez2eNXdVnkpI3Kz1XjPEjhRDRutvWBNLuarqQ1/Fjd21lyX9+R
udIjMjwjwTMZudndCo21rTHnvOYcBgWRsq8I17J9KJJ9Eil3LCSH8+iPvwkOz7EqFiiWCzl80cAo
Cv7MpMc358GBd9D/IU/9nm6W+Rs+yeLT5qVRJE/GyZmM2irDI7mzygqP1NfwOfrCyBLQYxj1/AZo
ImjoEQkCULhFqeFTt6hZESWNN//D2Zk1J65sC/qv3LjvRGseOrr7ISWBzYyNAfNC2GUQQggQQgz6
9f0tvM89LuwwcW+xTdXGQGauXPNoXbuoS9KG+NqkUEEsKbGnzvT0IhCMz+Yq/OY4Sqfr+qFHmAzH
YdqUiCUEdq0FlgmlTIkS385YotQS+hAxSaYZP9LFTabySTFqEp2lmFw6LImjTtIOxDkjbhgxxQgH
U1xGIOOzsvs8kCxLeyoxZKlTlQZBtEzg1yix/8RKxOkirg+9QZIC+YmS5yApc5IduSXOLHmIko0o
ADKulye5095YgCyF2GRLhxI3E0TYN4wHyRiSh0YiLc8Pn7E0zJ5pRl5rSmMOCWg5D1moXftaH8h7
nY3/a14GaPC5CkWZAa06IrHoJTtXPrUnjif+WOn0ved7jOs3yGs7AnU1OD5hBL62dWpJwxPt2gz4
0OGjPQktXEj1lUD4TrIcXsAjQoP7uXxY3i1JqPLVYDvBQmmo8ombWWgx3AnklHxcIQAJKcmsEIHy
Fp+ZWMSixPBvmgdJYeke9CwfJWwkhGDVT20pVOU1iEiChdIHCdK5DmnYkDkojnw5qXZ1uEhWusSf
6YhNLalUy4tvUQZ5ivfF7UsNvkTgV7wmuVriUL96IXFOOp9Ncfn9tdvjNU1bPOPiYBfvxKdz23wk
81cyDjPCDBLll5c/KzjzByIQWyTdHpep6OLyEINCPCq160DQdHx9+9XfKXsQM0TWkH18PtcwTZhN
cFLyK3G2y9+f3tMlds+FH9FgxQqWCKZkrouKLQaANCHE5uRZtNxcnPvYNuuOjHLDzUpARBqKf4bl
JS9fvh+tGpXbmsr7pcTff9w3jh3idfAJaX4jrUCkLFeACBgx68TPIsXZUnV9ZhjSATfIBnX1c5TW
ui6vS6K2pJbITmTkt01TzX8dc0WgQYZ1frp6xZaTRAjJ3JQcGqm09V5IoazHCzmnpErmkkfPv6Sv
NEDCNpG/JWFSYrwSrKAxJdcufeGFBARxJEVNOJCUzYgDRXyjohW7L9I1bRct311GBjOu9OrsvWaH
0Ebz2tn0M2nDH8pX+lLFIIUONEdn5TV9JuU2CJWAQv6H3MgGa1H2Kd5u0jebl6e8FUqFjGCNvIHL
wmgUW4nnqbi4xNzkuCG/FmT8hK1PYqakhkjdgphvgln2I/ODLelOSl6pvFEQT5aXf8nsFwmO/+6r
83/KG/nag+Emq21b5pl7LOnBsJuIoSQNCcQqEzfPZxDu81lQR1wcYtuLSXr1UPCvo66cF8FPh260
Ek6gtBV88bBaPrMArVDGZZB0SdUPQZtmOqdjn6RRXJN7pPSNG8NJJ7cl7FWY6nkhyY+SiOaSJCg+
a7lPucfP4hdJ21lBZlJPLSvfywDWv/UicmloRV8rw/F0/nEF2pc4c3FYXcrZZbUdboZlJ37RVTyo
uqtoOYjrFMiXd/y539vhyHI+/XAMx5bVbrylNXftrcpdvMVbSkbhc76IC5U8WdPKVyQD5oU69uJp
3LF669Z+NPPVklfWiv5eVLHvm3jB7yCF/i3O/veGPO1vB/OunLmHOGNDZFokqvZnNaw9L4f7D/th
+ZwERwQ/KhPe1XU365+G2p0kvG8o6TKWnqZA9P13XIck7L9X3/qntIy1Ih/uhgT5jN6hET+77d/x
/uc1fMfSNHKIXPvmhJadrnXT3+ZDbXrsk6xGkGUzuH+xQj1/eepd0MgxTd11Td00rZscpfywPBV2
mZXD0VZN+Y+fY1hGx8ei6zWtIM1UrrZN2sOG638eqzCJVnWyhzRFd9ZV/YyBvA22QaF8xrdPRmi8
4ceH2f84qZF8+r03fM+DPFjX0wF+A8WlhKfOJlxdH/LJLOj/6ff7TjjvsXzLVsyBCDI1YQh1cAy1
wFfvw/nrRo3Xqo9Z/TQcPtKZtv2qB6/yalnHuro++L/XbrsRNdrnwFGv/NGDZrfLeCIe/TG/3asX
Qy1VFr48tzpy3lbLJk6vWq3JxFUTo3kIp8dwMpm0Wh/dtnzdJaRkg394avy65ZVDFG2mWisNdygG
p16mJLlgMvkwadZVSZq2HrwY4dtbuz1ul8+Gp6o0JOkIo3HxgUhQg1LAImdk7AUH3AK0j9ageBgw
TC3wSC2S/sdYt+oOPn2LeFxv2nFt09Vs3bvN/JlpZ6vKinU5NFnRva6eq4LHmovIA5rlzkK8O4r2
n4E4Q7zX4/syrPELGg9gcf/xHueNqP369vrWfXm+qMViwTQabOKHxaZzAqiLpZLKRmJNatEaccgB
itDDYLQPR6ug1r53oB94gKDuvw90k2ujn+2iWGagLh7F4HEVVuopBjvmfaoH1MNzHA6W92B4Laz4
Ti7/XvMmsOVW50Oc1LblMOUKD39OwUTaKUynupKUOhwW0TYYJqo3hWpUBwzOVGsEJayDuH5Si6S3
CwYPg8EqGAwWzwk49LEK9mHrMRbAN5bhcNjr9Wqqd4mw7wtoxxWEEezk66Cld2nWvAmhIcnNCwSv
cTGFsXp6Gj69Y0Feb1awy2iAwhf1vAuW0RJwLE7Xy6K7cmPmKFGPKrUK9Xe5+1xIH/9ixqZbnKmj
8dL7cNkTh9gQijVbV6rnrVM28om+0977tknCUSdryriLPKA5cVAxskBuQjaIx5Eco2PTwJqNxSd6
DJlGhytWaGYCfvBVdFdX9TSoPa16yyCJVc2kQzxPA2kwDswYHaDC0S5sTXzV6+lyw/h+1Hw+j1Xv
vQaAKiC3qm/JRiTG2Fn3SkuO1Vr3pBc0XsXOqxKKx9xWL803kPeVblzqtcE3xbhMeHPREVYkX3uW
9suqMbZwsakxPfi6adDeYf3vsKIv4RHj2+PD4zRoPA2lnOMUSVkH3jE1fWo3Gv1Z+NQYv7697VS7
3W/IFgnwsdv+uPHafu2+OsLD4GJzVn/qTS7BZDrtcIT+vN8ft9ejWmfMbM4rXxDWdwlsNUlVq74M
pOte0Hscyibn860yr7cwmixV93k0oq2bfRQX0LCmwEZXlYNNvTF/enwXXOFDgiJyhcKIn2Qn7Uab
k86fnp6uuPe4DrFm/da7zoXoAtJweIXQHEfmUf0BVGCjIDX7oX41+pgFH5madgqgeObieQM04fY/
JM+2qp9R+F2+Xz74vgzei2CYB0UgyLZCWuTAhmwYGo4PNy27c8Rr99KEMxsPRsuAtzbO/PpxBdqg
2fADeYFqlZo3+riQEpi7d3X1icOvuj4cvEQOoCXtgX8d92pchON2kRFgz/rbj7dtf0/DU6y6vL98
oL1i0Gl9DN7MZhsnConTLx6MbproCrMU824WLD5ao1QVUbMKuudopjRlvDOc5LGIiugAHhfRpDUa
LAYvEV0A1G7k4X9XMY73c9jhTicdubfBoNWkR+0bjsIVPGkpuLNR58YmCG3VWjw3u556XkW1EMfr
g4WJbbX2nV2wa8AgPgabAAa7VM/PpA81mtL33mhtgl3gxw8X8iI1FS6awV6GrOCObMU9GEWJ4IRX
5NCKqzot6OgD5rN4eOZrFg8In48B4nXU4kXh3Rf4ktRM10KfRxy6j7Ng8DH6z//4X//v//w5/+94
vu1/Msf/2JRAMdkciv/7n/Y9wXOjPJru2t3UVvDpZZvACu3pibCCXsPedNpLXkh+ateCcR/SGDca
XPwTCN5ojBG10UY1ESuwSuTI8+D5pNj3STWTUKj5912adPL8URX6L96u32hcPpna8UX22YLTguhy
gx+dngPewnlQYKChXgLL6Q2uFwNM2V2KKAR+hIR70/ch9J4HQ9ykKp6eeb+QUxqB/e89HW+tLhxn
/tRoRON5GvTbKBW4HPtXntoRRoIvJzrRKXQK1V7f2YdvVCi04iPcwFUajTkKV49565AcXC8S/ofA
6QFN0WemhaoXwPDhsTec9nJF+sCsr6tPYSEsYg6PehLOlMO15JzyQPcZjVp0cbv2GDIWp9H58R01
K4kawh+QaMzGUz3Ogd7/r0fEDmFjmbDS4fUtCQ57mFDG8SHgaMhHa0ADmYRyAyp+jEZlMJqgasL3
QNIdwoyDIjoigkJ+AA3CgbNA+GV7/Prah0dwPI4hmtJkH06KCP1e9deq8VSoGvs/V/jdLPUHbatx
4NXG8N2ICuWwXbV6RiA96OoRTrLtfHYGWfIamY7NNSIjI4azRDQEjVr0VMGmVpywQrxaL++syX9s
dKsOYZ0WKeI/T8iIHb4DOZ+VJ4B7MhlwrFZLhGYZ8HQJWi004Fm0DsBVnsChFiEL4gwnKBkZS2gu
kisMn0T1Bdmfrve3ROLWfVfFFoGVNAdxlvXZB3OcFM5CNZT3wIDfzdAbLfG1p12TcWqmdIRymkMG
OV0x7R1TiJ2JHk7qQlDCqfCqU/jlKsMJV+z6gYkb8Itc7V/2wZ5tkIq6CxaEDQaX96wWWJradTRV
e0x6iad2L7vA0NQyDgbrAH2PP+4jisTlnwd9iMPVIGTG0ywaxGFC1EQGksCOFD/jy9h4r/VF/SVs
En4wEkTwoBYuknCQhCmK4wPfOxiBFld1AJYFBveIcaLMCC489t6Fp5UPH3EI5/oAzGXUqZ8flx+z
QQc/juLESST6lii0l+BYb7UGwmpXCr+cenkRvrcYLLgGpp8DQV/FrZoaAnYgO+yBm3Jdo4ERPQqI
oe5PgshEzn2MBnLSBeZBZ9KzArnwA1fYOYfT1uBhAXN6owQfri68nTcOBpzvgy8sg489QgJG/A99
gbrVVYsWaXpQf46If5HzYNkjKDCHGf5r4ZEd8g2gTqnY9gkVQBw1ogq4EIERkNONRUSHH0wHOfWR
O85GxNEQuqeA8GTzhPGg92xk1JnXLsECI4bL5CHPF7SZt5fnxbM3aJ3DrNuB+G1keqpGzw+bACkB
QEq0rwForQbIDfE3MaSPvndq6rMimC32CvKR1YJqIoqKRtBI41lsNaALFwCWBi9cAjJE6qIIjwYf
i0EL4k+7Ey3gquu99x7qU2dC56wQjjB8F54n8AE8BZfamWKJ9VD1atEMS2TeQPEaCpuTk8tMqQud
vrTr13P34Tlc9c+hwIRXgwqq9WmmJO+ecBKwLglrgEjAeHj0VfrUW9XFqi2wXa2gpiq+wZWNesFI
/hAgVEYgvxmONw/+k9kqG5xNOO9jjW8lYUnZuPGPakx/EqK0KHd/eG7kyhtkZH5cUTKkMCfu/CFu
emwSn6dJD+zqc9AHnA6jSo43nzfGjkLm/RHNKHrK4IUpjwwewYoNmFXgPdYCStKArfBbGL5YGb5c
iYDDachBp6doOkks1W7Idbf5wv4Y7ILfcwhRyDNW37LVNaFj+eFdZBu+kl/Wb7cjDGjiBKoKNorO
bLypN63qrjoxNp1lILcqjBvbPx7tIY/8lmxWnlFpvB7dDtrYANDjkOxRiwdYPh/S2FBwHFoTVs59
v4sEzVWH659MaMvG/tqv7T5AKCD9p5Lo6PhJ/vfKFt/heToDavgEFA6iiqrNNozoXbTKKTwAFDmG
UOQ5NLgoDdcE6mJLV9mloRi39zSOum+ou+3XxhjnwZ9M2Ao68GOfHAA0RUuhtjceEWHsqwdNAsP6
bKeobR82nv6IX0HM/3FjLmH4EzDzerOEbAE7E7rvnsKZOrX1ICf4jFlBKJL/XiE0RwFtOiq/bqkf
0OvvS7qJkLp7ArdnDzZifImBtDqpx6tAeRd6ZjIktPFJQ1cJqvoNgNN+pNVVYzy+zlptjw9qjE3y
JkFuFnyJJ7u5uaDhH1L0cUzCbqc2J7obbEgWNh4hpoyQu7Qx1cVd468wAKqHU2OHGM0oVAiGAHrI
BZGTCQgAAn+uFAZmMcsU5afgI8SWQTr9SiYFVxyzMcGwF3jgoSNc8rnbxeUh2k+C/saldlcozRm6
qUa4XFMB7FgMI2FCnjImUjS7ok61MbZtRUj4s3fVuSnZ7/tLIEnnmweNlGmDJGn5sTjMrlUeH9NO
LdBOQdLB95Z0Kvo6cXlOgFAViZqARoInKOhEjsPpsIFeAIoeI0F6OR8o+qm5jHl5PL5+TrQokBM0
+2TZOnypqlekVUFb0fspsh9mJ5UG810LTJ/1COSH40PU+IdrAyuwEqXtU4j0QMpToxhUeCMrlxSF
qsnonpLPCH5bwGcKLouw20Jh7AcRABKSZP9aDHa9PabOQ0YiS47dBtZZIbxBfFxXAyeEpudoVqLD
CSvL4MKTyfSd1mceXfIAP6d77IPV4s0Zir6HdPk8lst7W3GUtNAbkqc14+CSh3OoJcH50aUBQTGA
7hCNfS5QeIgTNsZ/zoC0g0cAGY0m88APPg1Ijt2jwPfg03nQA3mqFrx0o/Jc9bFvgSo0VTFYqle+
OuGaqfKM9FBR1G0/tfnu57ZqwGykyt8lodmrXx6dhz2KA4y6PS6eEfcYR5vBjjCkg/HVWkaDwQi/
HOK9uVLdJro3mpcoXBg0GdILLYLGV2I3dLsGngeR91HrA68UjBCnfbsMZayKFpJqTkq30U76cbDr
5v1a49hdBYvX11MYHbuo9E0WaL5gdhG5LslrGew7hwZSefGCkdoE42vh8/ObGXQvGAjbqFUG2+jh
oQvdQwGWGvf77fx5GYlQzNTHAEPueRE8v+CZRENtt1XGTMzeSQ/K8YAioQFfu34hreR6DnAW1LNV
HokrBwv7Kr4mI+xFeQGPknCK6QRyO4WvSf9MnvhO2U0o660pPYf2SqzKruS+zPiL/duQyYquumhb
2H/o+cCs+dbPQ1hK+hgsW2W/7InOtwtos98gKMm2i+Yol2ghgEUTKNVgo9g9fgqE3Q6nTo5WF1gl
6i4iGi2K7xxhpFSkxR+jq8OU9In26+s5OqFvaHUPfy0pPGEcdI0suJAHH08OHaeVP9uhiXwWqS2c
z2qWI1H2tSB+OoZSGCICSIAgpjXmtosPUvp/rboyQmv59DqD6+oB/9ftBuh7gDT0gg83fEA/GY3A
ozgkyoq7UoxpNJcBwTLOlOJCwTWJtG99OF301wun7lyFXAEjgTfjpxiarSFiszcV9ehqXl+/B5xK
wuddYzEIqUPtkojnozyQkhuKrMMJIPtF8eFhDZb9qgwIU4RysaIHfSpbdOvDUb6iN4f5WrQO23rR
0k9M5iM8OpcisAvWPng3x9iNltEmkMeFZUW1Tikd1ZT1oKnji/+KZjgqQJfWhyihxOhRrdNwT1LF
OnrZgxZeGgCVj8UmgBaCF3wRcbBX3bYVoiBED/uOfA4zlmA32SD7Jn4YHgz8IW1EahkqMjNIzQnP
0Tk6ksp0JteMSpShRePIP8bkTeom2N0JqF7dd/UdAYCBABwi5UrEWyxaJTot9t/k42MhJgT0JU41
UOEx6YtaSnJ83+NvPSCfC3GRkq6lIUNe0A/a46s4SUONE2yCOGQCbZcqutZlLIDBZwJQNLVnzy8v
by9m8NZ87ZIrQrUtRDnfBk0aCI3oHxJu0VIsRacjbjIOFwNRe4EStLJTXbz87Vd1eSROsOpe+mKR
9plAPyKraAbsEWSDZrP5JqIOHnYOIio3rsIvqT+/4XFqXx7zXtyzYk6bq6Gg0FkRIwDLsH7FSa4p
ARS6vUv2kRJ8EXUZ2dp7n6waH5NJ5/1psgpamFODyWQVHsePGfrmCI6GZ8aJRvjSw87hcdhbhfMa
Qpk+mA0URr7hMWHNKc7M94N6umpZCPDdtQMbyyCSSliSOKPj+kJ8wtzC4AP1m43+o1IO+KUbYrcS
p8Axbaoe38/q5DdmAUsgdQjmTCYgHIwV7xcyAXhg9/B+TDlC8wGGIkf9+FhDwmkXj8GQcFEo4mpJ
qEhEQqWmI6HNB/ABwVVHJyKX8J3vxnonnkRpxB/4zqjlAQYfBtkaERPJH8KBrcIJqgopcQSBBKoU
mUnQgn2RCUPsibBNq9XpDOu9HmpMHakniqEEtOQhvjspLiM5GFsdngYEYOQzPEq4VzoLWo8DX1jF
FXFJ63zaS3SPtovBK64CssUKMKrZQrfHOgSThUl/kEvIwpKcT8MV7pawF6xauHRnyhs/nuEW4sND
qIzs+RYagwYPDVqSYzZSaI5utMTxKchbPEvSCk5QnneBiBDoZIG0wUnB4+VKpewvrgMXPLCzCK9d
3Q9rWDbLKO1J8gtpiSQ54kJ8+Gg9vEn4qou62EUojaNdUOsvByfkLCWQuB3RWZDfouG9+9iRuNiR
5gWKzAQG8vJssEFc5tuw2YSCFy3hayNo4Pm6n8GdILMpocYvsRXPoNe3p+meTzmO6bnWTaDfdzb6
Yb/Ntu1yd1DrQy3c0oEn3T1stkf6Jm0iupCESfK8O9Ch/nSo+9nAOlkDM6ULtV4F7qrqFFsjch0j
KOx5Zuf1TbWNXD8Od7tCrfTHpIxO2qaf7fDybsC4RPOCJN0PvWNxx5l4E7v9dhLxiH6Jzpdpuq0t
d2vsrO1JJdVAtzsu0z5ITk8vwX/+6l2VgNN3oNkmA1RM19WvQP2yVO203W/L2QqgUY0H+7vACjco
e0Qm7KadJr3fl7uJu/9zsn8vZ/x9Mv/CZKT1bLlt5+kiXz148FNaB6zfrD8MrqqdGr+vdnW5/na6
m54hNX12Wdo2y6WbaH9qzDySXWrzyiSOFA8M3FjL2iXwXeNOesGNx/rbKW8GW2frclkdTum2XSsi
rZh754bjzBPr5c7pfkAT3fY81/Ad17A14+Z0SbnVtmaZMzq1iKNzXKoa3hWSI+ve+v1cYFgdK3Vw
capSSJCVkWswan7dPO2aiYX0mB0P4e8b+gGX/trPzbFXy1zLZtvttr3zm+tNcKaP04xMjw4rrlbd
39f68ey+7VB7Z2i6a92sZRbJ7FQrIZHVMUjo2rqp1KxsnAqy00/N35cyfmAsMj7JN1xL9y3SWP5G
2l2x26fZUaOf8ertVJyDmkOKyPYQ+Pt9rzw1HGNhV2QyuJee56aBbgwS0jrhMIW1D2o1up7bnfRs
P5sZc6qd111tVf99gz/A3Xc8VyYdabZHq5i/97fcazUr0ZfU/zmR4bczepv6Vmfp9zN3mpfxHeak
38Q5BLv/Wu4mHmOkp2N23iRJ21vO1Oz0svPm/n5w2UZJbb7RB3u9c2FQhLUJzXNHszu/n1X/4TK+
rn4bZTnsHf2QlqxeKxvbXSOnXCbO3rday83rF1Jd7VVYnker8z1W8v3UTG7zYJCabbu05LkhNiM/
5+nMsbP2xq1Ca7YLrBMK+KqXvzC8NhtqxcPROyntEAdlDX1+1f/93N8Z59/L3+D78WIc3PJoZe2Y
MZ6HpoM4O41cqrJmHRN1yxv8vtx3lCI9yTYtx9G0H2bVMdFMO1aaAcqfu/s16Tv+gCqZNNECexOt
L3co7KfDGSRj6K7H1Eek+N8IrK+Sy3G5PbNa/KSbRL2OjYwkOy3KLKyFbQMG8t8/nqdrmm+6jm8b
zo2ArekXf3aYrcjgnnVYzDlT2ThO/BftNKqtn35fS79JkYJeTLLs/r2YsLIvInaTl7aTxWnWtrTG
7rgM002hKqcR66P81KntaLze4AqdQ9NEOlH1QE3+Pez96TqBqwW39HXNdG62cPR9+kv5SdY+1DpI
+ezSPO6DfBk5RcNy/weo83Wtm8t0zPVSS1NgW6wp2Kt1LnTiWD/tKT/WO+U9PP1BwgNcx7MJxxqS
5XZDF7FrurX9BuBuyobjj/wNxLlsmS5KG/rEYGsx3m+7ucMCvwsfGpG5tkH/OnQm37zRNDPb2lWG
72btavkEOLfgavGUJJF9T8r9wGv/XukGUbWdZpmpw0rGbh2cacq6afLsMx5cy5qohWmt4UCUxk6L
9ExE+++4+8NBLdPxad9n6DLM8IbpZftDPnP3ML0DXRQOzZzeI1T0rpvJ5r/P1q2/Vrq5Ry3PZnlW
sZJhDNbpLEitAVi6p0W51mDB0+xls59n2R1c/c54LFicbvim7/H3tQ/BF9KMkRbH4wquyvk+FWD4
ztJ4Y8V90tTyxu/gNERT+Fsf/Xu9G9o4HpcplospjA6XY4oneO2FxrGdZw9lWetu9HOnpCfpyV52
xWo5MYjHKCnBupjt2Nwz8mM3a54L5SVesLU2LRdJ//sOfwAIgLAMzbQ1x/LsW0axP7s15+As23H5
ZhmDWRplp8HZ7BzTJvh1OS5+X+4H8gWrvqx3AxBj4zm1wjAZG3imKJDKc3+6Py2osbI3DcfEoL7k
qlrduQbd+H4NnuMyJMq2bIuZtDernpO1r21cbSnSLTE6RjKI16NjWahZPqzRQGrbydPAPA+84+j3
88oX39y/52q6jy6pM1LvVmNfLYtTrUiMZTvfBbNtt/RCUdZO+aDKmnd5473FbkjqkJ9XxaW8cMr4
6ZC8cZcwjGNWKM15/J9wir9OdssSz2auJwLSzX6wKhhPMnBr/dN6UFh3Lk8w8DcQ3nDEw9n0iq0N
CM+HxnL1tHc6WOmnbHpXKfkRfJZpmJqv0UH7ikRfeEPhWLvtIasozK91zlaqjs4UoWnaQ7artPUd
BvgD4fkavbgRZTYZ27ecyNlYKzv1ZrWWe2gKPmKX0js1QLdEmTaXp/bd8+k/HBDRRRI4rSVNz7qd
DasnZ1SXs1FrzfZPul6FrvV+PNPsIkKe+eUiyTehN1uYtD5PHKUZyqF5kTN3i2mY76Lf6eIHHcnD
lAPYvq5jyt5qgFa2vByWs1rSXlX9NG3uLt3yPLWPuJiqhncMDn4RJHua6K53+2C9W6ztUNODO3v4
ruGzB9P0GIFp05BWv8Gs09J0/WrpY0YlT65ODUDzvGsWRve0jkPkbJlNzVotNJOFu33Dgr7Deb/h
NVjmw45kdZOyDLmtL+h2wMAo9scYu0Y/vrADiAi1FHsq3dh3uNB3/geqaSYVGRo3rxnXjLsva832
2ay4HOC6ST7azlAfls1DvFbkMsVkjJD2gwwyadN4WU5L8+0OmL+pwz6SBUVN1y3Ub7j/3wfdlOti
q8H2WwWZl8tI8+IuBd80JEPi583TeLWNwzWNnSw12zVabu0O//iG9SzvQWC64/qe77o3xvzF3B6K
fGbXWskmQndLvVyt7Ua+78Txyya+ayz/sBz+GV/zXc2kDOPaif8LqNNVkeA9OMyErq3LLMRYTjd5
5CW1xsmZNbfxH98tgswcFUc/FBVuFqaaHxT752RXvRTa8dFbTX6/Aeeb+IPIHC6evrKG7Rqm/P7L
njR3c1xb+2rWOtrvp/1BVeY+sk95eKitlV16CqlYOGm9yA+hScvINbmpODIqBgPsg3NFsepjXlLQ
6dPFv7ZY0n57i4vfqR+rlmFeosLPQ3PnRdmOslDa48dPpUVJvEuVh7E4rMbZWQ/6lFXjyBgm3suy
6J6Zh5uwkBfsTTLPjDxan40gPtmqSnBJni7BrBZeEupjzw+H4yzI7H1o5pOk6uQU49FcrYbJeBnM
3jHffgeVLjLyL2kDqHwbBunaaArutUXvF1DFuelusednrfhEFJH+7bPtW2p2EUKq8EZHWp/N6s4R
/bu5In94Qx28fY8xfOeNPm1YkQqUKhg2e7mR4+eLtYltM5+1ztmyXrMW6XoZnFOyIBKvbi7fTJqq
Gd39ctVOUSop7FLG8i3OqNW9Z0V+19Zwe8ChNajWsvRviLNbbS9JvNz5LZeWEakbB8vtLkrP9Dcw
3sQSoTlhbdmaVdvnO9fwnWdc9WbPdeCNIMaNdlEmK81daZ7fMqpKGTOmrczi+u68DLaoa8apeb5M
cRNstqmazfixq+jkgLJrehDfJenv7kBo2XeRU1i5uqG7NwysPB7sY+n6V+cBFJHYMfnizIAwUjTY
6cad1srFeqmrWfZ6Mqu6DSM1DjQIcQmMbSucG0VQeR1dH1vaspGen36H1Xc5gmLLPeEWviKNfkPc
h8vlstkUWRv+ZicRvufL7BCUJNnM4vD3pa4S8W/qkLWYIYImSwXYbRXh2s9Wh5W3ydrOtNLn2jo0
L/N0cNxMVrtNUG6SoLY3As82lPg3VnjGYj/UCiJ5p3uy+zuCuFhxdGNjlokOmtxIT0Rnbe+kxbqd
6zQRaohWXdlJUCbdrs+YDPuReHAZ91fzrd04Lo17gPhm14EPJt5BhxgS9tutNzopsktxrPJ1Wz8E
cXH1CCTZ04l6dr0z+1N7ra3uBLu+qYssaDuez1EtzzPMm/N6s1lhxPphLR6I0zb6PG/zkncSNLRV
t+bcY4SCNrdX/XVB2dAXRrg3T4auJydqZZd4A+M3vBCoiSiHbtXZ5btOth9Uq9GxMuq/49hP6Pxl
XetGXGebStMTr6QBktaItekub3KnQuR3XZ7fPcsCU89BNEp5G+6Ov4/oXbTKwc1KmzgDB50ZbNLp
rhZ6Cc7kqVHRRWkTBHc9c8IsvsHVI6ZgWr7O7I0bZrLfemWy3+1YNHljtSMtkO25c88n9yO6fFlF
oPzl9rTZ0Uhq5id+EpOCLxz2jad92SceVMK3fr8z/d5yN5D0Pdvb1mpQ48G5KKu6DK18dDg1DuaL
YS8jfa1HyalZrOhMSI86k4TiagqHwF2HG0ajx6+1oZfQwbrHJH6iUvsLFG5w+Fwc9KXt7an7RgVB
H8uXC69GOiMTvLGKCVT5aXRc33OpXI362ysWwwIj0nN171azXxq7zS7ds6yTjzSz4WFXVVQQGUsy
lg5ThyHTtPAsqRvYVkFGpxQnjjy0HG9Dz/lqyis7wtNaMSgreunuiyygPabyGRp259Z+InGHgmTP
JNSgGd4NKl7y836rHbm1/TLCFSPy7HKaBauNHqS4YSC4uOjmXly/G1y5WrffQfTvpW/wM8nT7Z5o
GiCqNmFWtpfnTeAVK3Ss7vpC8cSG6IMWrHTybNLITbXOUk/VUt80l+Xg7Ex324VNzWv1kteGW08d
YjOqUtJGaPBBb9iiv9KDPfPP8sc8JUhqM/zFfvD2e3VmxqbTrOKH9d6+A01B8d9OdEMC5Wa91TYx
zIQ1jofOKvYC/bjgMrE0jmVyp9j7J4JzsOXwK+Hkx7D7m743cZU5u8OGWVi01ks29QMhKFZFETn5
opUwG/5wh8iNn0TulzVvS+jjIva3Z3+9brvHoHRe19ZZOVrvElcBRL/Oe1Ux2Oa0zCqP9RgTHrOW
pnJ0bDTdwMC4Ox4+3JOlcmYQ7y4vRx3nZjZ0L2+X4yi7H7P8ifQZB+/h73Bdz7s1edKzu96nx9W6
TeAOz3lVFKQNNbOyoR0CM5lfiBtrxsvvBHW1ZL/hgGkxuENnWeOq2H/hurOMMIhWA0IrfDqu80i4
8mwuNtu38vi2TZ36umYFNKbMXSqGtEZB38OKzH/wcrsdr4l8HU2qM6BC0ShcBmdqHbPat5DtO2tR
mh13S0c1eJduP8SztrfqrpNHbVsLIR6VZYd6tWscYnWCodHUz1jtFYrReT/OtJ1Kd+cXe2uHupY9
7GmbvznVT2v71T29OKnZ3JzpK6e5oXfSVU3fqD1Kt3lm/rJR7kSTdFj4ku8DvEVVMa9t37zKDWe7
9R3R/yNSfwHfDT+apZbFqCLuDKXKLxu1bDBbZ00UWkhorRPzp0fr7zf2o0LrODjWEMbEP68qwpcb
W132mp9W0JF1ODTSsRmbJFA0QBgDpf3/k3ZmzW0jyRb+RYjAvrwSBClRoizKptzWC0I9lrDvO379
/YoT0SPBCPHOvY6Y6G6PLQCFQlbmyXNO6s23aA5cRUZ/ao0b1WbapIOGuzzkyfXUejUaW7aj2Tbb
x1kCB3CAyOLHAi/NVt+VKhMyqDVKByswrBiHptz2GsPLBtzhwgdRm0uAY/xXF7ml9ZRY8ZsyxTuz
7L6FueSllXG2SMBF2ARSSmP5PitkeBrU9AEabPMldM6hSnlJsV233mD9BRDAtgp3tf89lIZtk2AK
3zFyXEMfnROL7ZfZtHdU7zYIs9ww2XVkEvE7eWCkpnzpL1F30id+Wu64Ef908ucy1I5T9CTV1bdK
Yfhabl0Olh7uRl3pnlhFaTzY1b7OD3LjOfOtXx2afmfW36XwJM24UAUloyymGlMEY9OZ5l6lT6D0
2XZCmJA2/k1aFq4Tl54kT25YZseKp+s6BT7EAS5KKE+IGOpNqMLvD3kITrfkOHRM4vVf1Njy0hpN
S4jpfBy56fjka29D/tRM6TaJH+Zs9vLsvYJRFqYQDVjppjBv9O8Wno7Ad0/j5O/q7sXh75qOvzVN
JsSWilsYKK2iyZ0l6zEY7YMoP4rqoCcDX+oxMgpXzZTXpBs3ljxvxTtUUnlLFlhNbypB1S2Ho2il
Bi0WY360C+vBC03psaG4hdXG+WLU0zaPsI7KoFtCXytD1U2pgOpW5rysvdp+7PMrZeYKFmAp1ME2
n4klOmiLxHyWg2oG3MJg145F3asP2fcxPQGRF/WRvnKYmtswNK7wx7Q/ARkuK9Ar3aDq4aj7fNL1
aTl3cS8lcF1M6kjkKCXGOsBAlvpexG4v3+Va6an69DzH2F9nD1E+71pcjODtpJ25iShfVAPeSPz3
EOtbK2eyQPYUUqPT8GtsONGRsw3ns/idSXcOVRfvWu2k8TRqr96Opn0l5ogotjwkPj7QIlEYhtTW
lcRP7iWt3kj6kdVj+/v989eh7XLC/XEd4GXwXsgbECU/L5wyK1HfFl1yr4SvsvU4aZ3oJ495+pZG
5qkOk++ZYQNhwW3v3kdq+p5FlVv4yXi3Kj9qCz9qaSvbGHsWwY3kpJvKAX/KcS3NNmbp31R95AZ9
tp/Gt8KnbZEW21Bo2psrzK8VTI4tYCq6TA9NMCsWW6AqE/akXCb3XYMFSn0KwkOU/N2WyO+6Z5lC
rZz3IgYl/i0lBcyz+hql49IaWS4mubxmkNWbuqmqnxeTvZ12Rmokom8cNFiYdnSslUPbhjsneIn7
cZs3JluSRUqf7PpUJRbx4M3MnlRynn5OxXmuyO+8gSSCpNs0N0oZ3CVILVSSQ4k/IHfFD44YMz+O
wfscK4wgD2q0xzAZG+0cS/m5k36VfUJ79DlUnjW/2Xdae/P1rlnLYj8+p/b5OWW9neVG4TkL5cQd
q+OJwg3eCEnA9fpb/LCvFnWBc0qNXjWqryf3cvEsyRVx5D0lGSqVAkpqG23kqdhFqrWfeoRJU3Is
lFT7X0BJa6kieD3dCch09KYXH4reVvY0pcklayNjKnrZTZVoK1tn4gB8thSOn2VU1yCktXTagTRi
cl0FNt/i6SNZsnyO0eTe8F9q57Ws8SflIwNn3P4bF0hLFBbwKfExxxgr51TpnNt8OP33b/zjbYjb
/JABdWNky5JGOOqrk9G7YeVNlb3hlM2ngxJcKyL+7EGCuTiaYC7aIOx/9NwsqSxrp+VysfqeKpzV
0AZFKwpsKXSGHdlElr+w5yYTwyhddpX8nc+afEX8YUcaN4p1JVDaqy9Cg0Ju2jSo4Pp9XgHJKYy6
j8Ut1ak3mwWe0bcl53gYJvf+ox5vJVxzcXdWrYy0oDkEKhMH5fgZGMHpX3tj5xi+G5SvHIZtRhcx
RJUGAitLxi5NoBWQgxhYyjpT507zT1qMFGqacazMevOoMn05M8O7sLB2IlcrnGM9nW01dJ1QE8Xu
QK5k2slGgcJchcMJPyZPaqVDjpsUWUBL7hKowAj9c84kUe0EvFxb+jc1in5M9rQhgusEkFRDsGxi
zSomKUf4BShejMeok3rScEjbl2rot/RKt23ZfrNJTPpYOSh2tYsNpmD5z5PsfLcI7U74GLsOoyq+
3oLa6hfIbGqOeYVu7GXTfNiDfdiO5VQpfArO2SKLmoxTrlBJpu1dbJ1UP3psFNMtk58BG7IL5RMM
j21Zfbc71xaTC6sXGmlilTQD9RoHuW68hHKxS9TmdsgfaoLxxCAC+lNqvy1mJ7/yLV/g3mUkw3lN
oZ2P/Rq13+ctlBRpk6QmkYy00GWI48YoVY+H4SysJ2db1edWeU+G18Z+pJ+Upt1eyYioVv6QavW2
aZx7PX2hrjBTUvH0ZA4kvLJIC5rm4Fj2TpLwm3kjb3EiPEEScsP5zUkdV9TW4n1lJH1gtDpQuyiS
4qq4y20vGJNfU2QBMF37ZFZfmAWBi1YysPSyulbnODclrU2YzA1TgK3pRLEos4cpuVF76W42Rk/u
yXWx5y48357cHM1ECMIXq6+zFuFtQHU3WVuJERf6uXhLA+W+HuY7sB1dPcqOHrkRL1Cck5yJTvPC
cqhp48HTMutmZ8znlB+KAMQladZb/HnhuyfNXs2lnTOc+TfCd5TyIfo0EmsKYFLBWn4OcmxoGQOk
1S7XUVBXUFdLTYyklcons35NyOF0+9mMf2rzY2yFXo0RfMDQSHPeTPKjd2P0lMSOugV0b+Ra1D0G
NO+IUZnSiNKseP3629DXimK61oLyyAAceYkpqL3dqIraJ/dm67hp4T/muvkNf3Nf7XcR3dfaCO4n
xXnqEsYe291RNYOHTeQ72zamEFBIL6OXudgF0iZ2Hm1oLYnM/0KMELRRUOdT0MlGfjbzfhNmzquv
8jCF6cWStkm77KHKEhocD6GtPNv6bSi/GCE2s8mzCMVN9qJ31m02Mf5Lf1RHbVNAlIfV902HHv/1
OvzJpBMHx4d1EGn1hxhhOqUVjzrp7CRKYelXNJ/LrNg67P5KZFHU64pNnzTVf7BJYL+4HBoDeMgI
p64hT0s5103kNVJkebPzX8tqxO3BFpdhOgj65CKrn8M6ibKwIXFqX0G++xBbAfkViDkBOxE75Ovl
WNkVHKEK6J9mqLTjBJjwYTXKqZ5zM1YTDKu8GP/x7tReeFFUkUF+JkP8+nIXxcMiwH263iL/DYpZ
ysAtknuAfSPCbj3mIKByrQxjIyAou+33hVI8lXJ76I7EHW1g5rdluWJ7SaQ2Y9LdOkBcXUvyHD2I
356jv0mH597cGMQtlFamW0m/oybdAzLMNXrOx8zfOPAlMV3Wt09J4SrGqdvqyMrS3VDsivkvvnJS
JKIGYcZoUOHSBgSoIgSQR9dJ5ZVl/iusuo3Tp3ujv+kG5dbKq++xMd9+vUSXQnS5RArfp6kxJhVi
1yKNIH9TFAUR0H1XPM9BvvGD75FpuKZSbsK0ObdV4Op98tA7xr9mR74fdfWu14ZdaEbb2gncKGP8
NHpeM/SigKFtZgt5uve0BmfLLN4oFTbqNYLbCfpGgeIVltb0Usw/9fBXCcA3mZzqya8CNKAPOtdP
0M9mVA997/URcz34EFJitHgNkh56mrAEk5N9M185Ci9H3R/LoNIld6D3Grq9SGv9PinzWuNDAOF0
emNDvtOl02tE5V7G9Q3NvDjft7wiUJMx6g+KNNxStYOT1sy0i66RKdbiBvHxP/ezyG+ZM1GPeVAz
hp25KpYp+gnkbuI4Ku2dbda/2qm6l+z2XknnHYx1TmFRS5JmRnP0oLXZTp9n1w6N4HLQfb1p1lqQ
Kiw4nR6yYSM0WazWrElyNvQZ6EZ5CgjmTFAwjxmYg9+7kE1okvnZKSCD/Pq6IlguXxKNA3i4Nswr
TV7s1diIJKlzSHnT4CmXztm4Fw0xAOn/32UWT2cNRdvCYE7uKdrJgXgmkturwWl1EYUS1LKFnAS6
7edgCI9czYzUSe4piwV0jsADoUXMW2S3VcablL3rNIfia3trLQh/vO4iKA6hFfucWGR90rHX633B
nJKfZKKRsysqxU2viQNEFvnnW/vPcy7eGpCpn4QByxnRPNBOKP+G2BM5Fnv26xd37UqLFwcm3nWG
z5ORK7Ga0IinDnnOUb7KBxdr9Mcz0Xok9qtEC3NxJTUJFb0P5+R+rjDkDvytpTJ8INRPA6gpWjt4
6BYtWwH4FU18l3XDFcRj9SXqhGtoKbSLtEVeoSS2rZs9NxAwAQbwV/TPNNJDNXwwpMdeAp21/P3X
y7u+Yy1BSBRUGtlc7NjIt2M/novk3lYOFXZODoNNSdkMmsX1ibdZlBIHh0MU+K+VxohbaT39c+XF
npWSJItCKSVx0E5qC4h7IL8GLx7zK4nr1Wdc7NZqcKZMSnNwTgrTC0PGlsadYWE013mQt0RGnhvB
dbBuhe36+RkXewqb89YyTVaX79JwApGIdUZ5Iw1YAfnWtlcqjwJxcIy7qhjCjXYd5RDv749dDVZp
ybxcgI7FKstOGQ7mCH6QqXut8pT5XkDRJmmg0Kyahev6ZOFX67ILM/DP68LRQrkoQ5BaQFmdM/tl
HHPYQXYYnqxmK8AIWWH0ISCjuLyUUUOmBwu6gWEyfCq1QQBOYs+3YqejcKwPXfvQzg9kKdHfPe6/
Rud+vftXMEYV3AuTckgH/Fq8nlGh3TFrLI5KIYuu0Q8OPhCbUCr729a+krqqa2edhnpLVQHCLfDb
xenga3M3Oz7TCqP0LenaXUl3NIif04q+a1387HL5vRvrh9ySgNtyb2rEFwhn5WBFzNiksTOEtTfH
pLQHoIsf2TB6dVA8NJP5LXXexoLhSGbkfb1GawGYtABk0Aaco7L4fNNy0MJZEgU2hG3RmyIjthgu
kl16bV9favVz+XgtESE/1BJdV6iBapKxsVkLLAeYoDWFldA+iMYbKje/K24GWtNhad7YaXJlO6xm
jP+5PmXG5+urRTQEhsSmVexbQZsIyoecWeoZ5atlPMaRc4F0fDt/EL0/4PRRZYiVnh6qytqgktqD
zV8J0KvLjyiKXoMQwl2oEB+WJDdDtfJlIggaOBhodAbTi47evkbeXOOWqrS8/7nS4vgJ8tFqw5rF
T4YzUbKlWanP5yl4nxI0m5a+HRz7RoHmO/4NNupL53G6RM6++5UyyjDvGnJ9ZTvr0UH0ia9sDRGj
l/FE020ECoIB+4fDRjzoQ1lPdF56IgR954EpanWmuBlgrDW+yPobTV/BoHLMCvHaFh7DlTtYQZpU
TZCgDdMAcFoWun4SWH4TxSTI9RGMOLbmDaekqm41PuLvSvzYwY26ck0Rnf94alM1webB8nAC+Lwh
E18b/S4kYsCoBYpvhsZN0OzBKEpf2mRrMsuuyjAvmg4zHYqvL75ar6C+/Ofii9RgyqU8sqoIvCf3
gtTjFtL2l/Ej8cst5wUwJuCoQWo7ybhIm4gKcSajkT3IrETokssI3laVtVe+UnUtan+8r8WRVkxW
m5UzURuHzvlbPj4KTkrEELJz3OFuBfg6pN2mJEdzhjet7A7sZqiUAvOrNfPGN24L9ilIHtu4qzIX
kIbfa1sbsDa66fXpjdESV97kRZf755vENQKBj2oh/P78Ju2qMUtT7J5A9Hv5toKWqT4NLoK5dSxt
e5u34/uctZ6pPU7K9yksABxqBmf00S4o9Tva/6NebXo8Hewx2V2QvsoT5DhIMKLbnhqSJ/jdEADs
g5XvrLFxDci/KaqKYWS0G535Nkmu5KwrCgFUHAg6qBjRstNN+fxckt31UlvyMhI8bLSTCa3Arh+A
Mn3AfTs3bh3CtG2ewUEiOOeEDWc4BfQEvt6s60cHuSShwdJxyF5EL1+2zLCU7PjeCV4D9ch+NYoD
HVDR1jAAcYJuR/2aqK8OmMOVa6/lWBoJuwL7mpk2mohdH2K0NWq9MdR8pY7dbpQRxpVWMWMENrgb
VV7XPdNXI5soSLS+vvJaxfDxwouEQg6DuG8Sh2mv0kGmM27628o+czzTK0w6fZuWV8h+q6eRSAUM
DWkKopTPT6rWUz83kx7fF8UDxC/ffwca4ONhD379ZOvv88OVFqlA3Jaj2lhGfD9WNJOOQQnoYT0W
xVPraKQBeAdAsYfLZ8YM1rxmu7LGMEEPKKTnSNDBjhZvdEwCLNU7nlNIIsNDT/HTsZE6+9nK93bE
zCsL7dY1fdj66v7nqovXOal51kSGFgvWWaEc5eQBLDFUBRD09equRVAxnIf2p4J3i7lY3CLv2jZB
1oKpPWQzdT4EDFhgmjBMAeL519daY2Sr5NfYY8Gasdmun/dM28VJ1xsy44ydczu8wzOp0xIV2jPE
KEip8CYFL0zk3TnkS3QEqd7vREkAESUhQVYqmIH2tW92LRf/eFeLtdaVIRv9Vonv/fwZxrGav6vq
sSheG0Ip/xBZrtB7Puj+N6ln2OPcyBu7lK6csasbDXEXpCJE2ZD+Fm9CkuXGqecpFmIKgVFCqsS7
yMxeZZOqTAWajp/Hrt9feSdrO+3DZZdROzL1AG3ZEN9nmnmP30GsnzE/UHVyKunHSKcqT19F3zvS
knsEdTvK8twONqJZBW6W0en4+oZWy0UdGQfkB6FHsBbHoyUNLX0vbsgOfqT9sxncBpxlpfZjUDES
jHDLitADWjF+JeopI9FK/YSe447GJAAyyamQGFkWPpnJ31rYMNeUIsGMDkaVbr++1VU0AZQGPhPx
Ht3E4sQLA7sJuoSTPBLsGwY1Uk9rxdZm0CuIm0NTjnSMZPSq79Qa+wh0iGLVIkkHLF18SWYTS3Je
SPF95as71Pw0LHGDSg4CwCYkKuEB6wSnd8fiVYl+d/W4iZr/Xvzz6RYWn02YdXLcYCVxX9vnbEgZ
oHwUAZkHhxlEo0Nw/75e79Wt+uGhF6h5ANlOnyQeGvCGJo2ZVp7J4F/ZYrovXbevL7Z2oH5c4UUW
MQW5nM0itRQ46syYJPMoik+Z9gXINxSGub8CTK9HAF6pkJ6D+S3JcXMt95kWEfRhaue4KrZwHpgV
2h/j8l3wPEiXrufQl5+6TEdJVgyHfBR7FVWs+oeUpWuyXK8VgnJixshco12sP8fKo0kTvdCSs23R
RGtpNoDOVM5xiuk0jzo1Xral3YMghCaEa5ZHa3hLfUau03fl90WvK2SGjXzSyjeBLbEtArgeFx4E
jncl3VGUEmSDZN6Blno1ZbM8l57OPlZ7f2cMzlkc6kpjH4ZvUXcXv4TtXro3v+WIdlNXdTZmd7oV
kjNKLwhiW/BDV+J0VkHOqhaemgo+/Iy9XFpttF9Ka5MrNExl0jZOgiN+edKd7qVxwDjxj5a7s5Q/
SZF0pznDN11pbse5fPl6R61uX/BcTXXorXAIfl7owawqdXbIS7NU1O8NjUCOWb2lQOK2/3/XWgbR
tGkmoyIdpOEFJO/rMmoeQdUyp//aCgPwVsdFRKGW0WXzUqN92D95WBhSasyEoswLMRHOA4HSJDDG
muzKF3IROv+xVz9ca3FGjnUyT1M4kqto3X7ytNDxLF/a0O+AIS7xUqNtIP3VO7Tgs3RfZuMPIzCf
lemBXjSnWlcbnhJb205BBSrX26DXvHLof4iyNUrLg8OXHeA/kOjlN0Ufdtb8DQuKMTjV1ehmjfwz
F3xmyNUSo2DZsLGFTyU/RyAQfo8jr6puyjiE3S4zKk2hY2pYP2Kh5yJP1LMnC0VZHyj4yQh66Aut
LUnrH7XHpn0YfaZN64EXht/KHutsKfYEm0p6k2zVi8fo1gKnFiFVgmyZB3jDUDgWBWLX0d7PjBev
Woz2IHQF/yo56yxMlcM3B+X71/tqtaHMmYzeU+D16C8+b+IwlY1cqclSMvhl2sTAAFvbzO2IbP/Y
xQx6bg+GcLTsw9uoYoKNb90NNqPMlAkJLmZ8FjDvY0Vm1WZHvVK8kl79QOdVVLFmOW1M/TRpziYa
j+XAZG75RR7Cm6TNPWTdOFfsQocJZrj8EQ7n7m+EH3Vo7iKMbMZCZobwc29Htz6di7F6TxEMlMnz
1wuwfvJ+WIBF3dOgKrRlhy1IX89uzD0GgGRqcH50P2VDRHzMAkaw8xc6fOCUMBa/vgN9rcZEXCWM
vxD6IrD+/ArMEMijrTkm7Iau0IApAR4WqcH035+wMjvLFbqrIC08tEWO9qOcYdjNbkjPQdB9w1db
PxRWv9EnczuwZ7/XjeVO4bAd8ukh0c9teOT07sHmlQj3q9IzQDPpWfIC1Aupj7OQjjiaIldoAZPx
hfGFV8LX+lGIGRyTEW0E1ZfM60NQUVHwK7NOUAH+hblC4SUURP8WrrXRARbNdfrKKoCB8d8/F10E
zWwuojKryDxb66xXu3Dcp4NbvMffAqYSS3/BA0EjpXAOi5e8sx336xe7irLRbdScC3yCj9znF9v5
cjuXPdcfODZbj5hVQoeKLWvvq3vL+QFtYOe0kTtpz0p7H6AcA3rHKIechFYyCJsc/JKt7sq7uFBN
/wi6iLxpiIK42ktFchbnXZWIAA/NhrOEdE9QFiwYb4DClgOHK9rJerQ3zEPqBM8dZJFAL28o8HJi
g02Hu0jkbdpIbuNjLxI7u8xHoz0/A8uMpr7BpYmmZgoIl0H97GPX0NLbrs1wTnaHuDoDz5FDt5rs
aczIEMo0HcYUWwBBRVQk7F2S/2qCthdsYumN1EPQ78JNjak4OiAH2ZjWb/L31t4qSeTGernhdNjk
oD+FU7rIkDOwewveo6G+65LhJcHLEI93UtwfhNhzjC7U01kLrrzw1SYDQPY/K7s4ziJ/jvpq7Nhw
0rGwbFfXDzaJU8TExowJ5/pprPzbUsbz+WRa45aDhCm+Xj0lP1o+ZSGy+XoHrgc3BxgA3i31l7PI
6VsaP341tZcM9N/t0Wg8SFR6mqBjOC3jPQl3QoKbbXPnd2Zc2WurWA/ZL1gL8Dop6aKi0iOq0Sys
LriHo73l/QFhYKK+M0bM8gx5D47WxkxuVK6AAGswyMfrLnIzXw+zuQpqYmr+TKIA59ywTjqTNsq3
6Zpb5Bre8PFaizBTBHKtp1DJxGeep08peim13zv6lQJm9WVisMQJgV0JQOjiZWaB31qDlF3QFk5M
ukZEUg0+t6AnIlcBwkLDmGMnM8jwmpnU4vy4sp/E61qGDlFU8It8VzYWG7wqlCmUjSK+D/zvEhPb
BiPaYHe+UdQzvStdTg6Rmf2I499fX3ct0/5w2eUuSi0jgvrCLoIpEkYeghGo7aAVxTXnxjXlAALN
fx5wyZlAQd+jHOiJjfGBmgaJCPN1ZuXQZNKdpJ6BlmavSlLPAciaLWiyuYKOvHOT4UFynG2h91tq
Fq/Szl+vwGoLD8o3BlNUdPxalK+VLynFPOSMqgTJA4mnDZclE8Y96Y3ctzvBQ0LQgKElX7Nfmxtq
9lDeC14xNiWWU8MLeHCizpXTo2VKV7bmmgxMFfkLjERkJghLP590VhiYuZmUQG5UmdNQnGLJ38i9
cgh8csUu+IbmCVJcuR0T81Gi02v7t4WSbHHHMnI6CKQozh74kN6rlBSezQQqW4WPydwPx96Esf29
1XVPp2/r6yiIx/BWzlGP1vvKuebCupo1fHiW5WbjCyx8zeAz4wObDd3V4Vba/nP94P9EH5CQ8e/9
AkGVW/0olAGK4TXofzV24QgNWqZiEGgssCDcoaaqqcILfqn4R8QyMK4lKNMQB/8X7dfVb9oAoAQR
dxzMQj6/OxpLXasPfFwowQkooIR8zaPs1uUzr2eiBWrrV+q+1XQQN7x/rrnYzWFVFH2hNRyU1amX
Ro56DZrO3jKnLeVYg1SnqqlzrxyHq506bF9sDN6FyG5p+DQaWRuGCo/aFO+IS5u+eIR4hgota55N
PUMBwYCMnWQyMWje9aaXSr9iUA+Kl5p6Txg5GxvbKve2wtAg602b7K2DT4FZyx5A/mQcQJxzWT/a
09vEsM35McfzEIn8VcL+6hb58CCL9WudYWyQ9fMgmdcY05an8AN7S9o1qDk0kuevo896WITcAo1M
wLhLJ4iSjTr1MITvIWjf1layAa5D2kCvnJpEiFqb9CmkGO4qoayaq98z8k04P/YxGC/8+Cv3I466
P86h/9zPBQP7UE5MpaOq48z95LUKqk6h1oW7zMm+RZeyM9wJuXXU2Mh5CmYlnIQJio7quQzfv76T
1ReBXzNYiU2ndOmYNJhKZFgdNyJkl9q7wW6BDAtcfZKS4a+r3Z3VDNOweAU06VCSLWkshjyG9Ki4
nkZ1WpbGbdVyxeFVUje5tjUws2Ps4XAbz56R3KYYLvKjbhOS3ik9X69cRWbzx2sQ7ELH0bB4WYra
AhXqYK2KSDV5lvZuhWdhQQN7fWMlv2JhRqy8KGkpcvuylTbC4SFVv9t2gDOFfmj67Ls5PQqBSwDE
AMteiBEdGv11/OrrP+eSs8R6CiNzm9t4epjoE2OUT615E4WgBvFb7FwQS+E11PaMeOel62mzw3aF
2QVXUtkLSfTPhxWRA09NQ9EX31w22E4sjxFJSBwGm+9+FHu989YpKMAbJj4NTznajyTnbBMlLk48
aoV45WeFEteg/TOr7Y3T/1bg05ovUa3vi0aik8+onEpDbcBkrlHbNFGyHbUnA6+VxBOakpLyia3V
T/HN2IIy0ViTiseQ014ZYREU8rGT5Ke5+B3NVEHmqVEG4FCmh+uv+CogbjW2fYZzgJnf1mG5S5Fz
aeXvNsYtDey3OyvyTVLIG/b3QTNSbyDa1yP0j6a+snyXU+ur5VsATZIVT30ysVc6+cDwFGzUC5rY
39hAm2HAoDv6KWkwrmi1JPWTBS8FXycZdhKc3LRTN227Ga1ffImuNjM0x6l403eRrHm2AWmt9pIa
SCRjpDQ/lN78JOF5YLl+8GBNvxpR07b3TRDeyTETzsxhF9GPpArT24mBlQqEDLTHVTdujUBFifmg
h6Hbhh6+XFk2UOoa12EfkRL9sR7Q7iCUo1DFM5X//0MIK6zBsEbxJbMesb9TBvrQIsnUj9BWg8nc
CTDm62C1fux+uOYiszC1XBo1Glwij6YwlWjDYQIVZa/EbVAYkcpch2FW8S0IyP88qQjmH56U78Af
/SCl4y4yUpZVKottPA03zviUNS+2frL1lPGlMAKFisrR4awqu4ysumkbL7WGg0GvWDQq6qjCfjG6
c4JjRfNQM5FBnsr+m8xQQB4EcSo/RCU9t+o3DsFZ0j38d0LT2GQI5wVYMOE0AAlso8q/bc2/ssdX
yxTH1KB5qyZ8vkUmJXfqCGBIhKDf0zBvgUmZU3SXwrmDZnjlVa6BhtTT/1xrEY38oB9qPL0gptQn
aHVMDQf3IIUiQFT9QWLgNuIALfm/tOxwtMclg+4ShMJFPe+3ePxGoxmJMgSO2DQegtarzR/dtS4E
BhIrHwhTeMRBh4IEV8zP26ZV5xIfCLALI2Y8Xa2dGANvTr+GEfVf+C6PQgptYcag1l4TOphcvDe0
K+mPlAnaeqAnDmEBzgvFc0CjWzRzs6C5DUE5GNcEUewgJQDc4XwThNJzh1gswdYTLSKeMemtXtlk
+XgU1Qb4ZJfe1HZyN6lQBdL9JBmAX7lym6Kqhlr5rwrYasCaQrWYbz0xukwfoCZR45T7YbC3piNt
Y1S3XSZvLRo2PQpu4TktshQHX5lgHLbygDODsuNIfSwk3K4yZi9AKS+13ykc/bhA8HEObGaDTRVO
V6dU/RWiuRZKt9nXb6z5zkTLw39YnavGDy2Tt+cQcyH8SuFGyeaPEYd/BXsOQd6bkwCrpfPUlR62
hcw3Am+2joKOU0g7o8fhZ8A3vx09JXp0zHOgH0QzuB3cCTJJ9G5a+VuFDhXAQfT/RP0Z4oBl5zTt
/B53HP/WMoD/mVW0kYJXa/7LeWwDr3WOAW4aVb4ZEf8L+gGUOb5FHyG64GVE3oiALENy23WT2462
h4fPxVzoQiqPmTObvAUg8gkc1VoWoi9UU9hcvOV4+pe4FbUpf5d0wsiYlAgEGf0YfgmVauZjOEKL
V4xVai99SwwtEbhvuhlvHADIwHoeA0yPCg8YA9mz6Avx56HMbtrp5ETPmsKsw3snvJkrjDUIU2H3
msr/0tPOhZZd6O929pfqoL1PzyU3Kgl/HP6yoR7NRL1Bockh4KESyunnO7QtRSTElA4+l5Vr4J/W
TiRHevOAzlJYMM0kBqjDqoLWizAXU8+1ychA6aQjbQAOnSGOEMM0+UXsIUA8wnfEg4g0FPZAhocU
bpqhtjG1bwHsSNFtIjzOZeUynAaXnccZ09jefNRa2dVMycvN7i+z5qLScC84h6Z+VihvZKXblVp8
m/A9Rew3LTqa/V6kaxbGAMnk3KX+ezO8N23u6nNPBhq5Ot2jXv2Jfnuj1gexYEPOWET88SwJItC9
rVXuZXEQZELu7WiL+xzHjfZYQnOH74YPlqvBWbqQTYsE20zoYeZzYf8O65FHeZv1txQvILoX1XRu
+UyTA3HdVKq3Mu13WfdQgLNX5pVGzVp4/xiQFpjiPEn6hNcEsa97per7d/FDVXgVUFxtHGCCp/Lx
YRcC/fJz6OOFJXqXcSVhWJIzfLc8psKF2ag3mv9L1fYBCJi2p+VI2kI6SX8HlJzfZAPP6oEBRcK/
5cqJs4YToOLDcZyADINucbrlZRijblaje8O8Odo6w2QLCy+EF78s8D+iaXvrXCvYVyHPj9dcnHKZ
VIR5XnHNStkDLnaZ7sIR3tQq+H991Kb7QmSR4W2LJaAR3BjwIq8x91aTJs5ZwBHMI1ROos8vw1KB
PIdIE0celb7jBjhTT+pzFBj7kPMC+eFlJFCkXMkm1kpLGjQGDiZobJgj8/m6qu6PjYFNraAM8s1y
lCjGgS+doR5SfyWdWN9xkOawzweml9UFgIfUBPW10UdCWY5NiTvTpdUzom99EL0fKzf3ffseGN/b
HONMclW2H310fxjcG9HMyRpMTUa3Hq4gRauMcBoXeEBoJr3DpQlEF4SOE88o53zCqmDL0FpRKy7O
URFU9a2YkQdBSgrfYeWSPHNKhnT9pxwnT/qcWd6cSR8EelYXdIykm8j5gaDyrnVUT2+bTU+Yz3E7
C6fw5usPZu39wTNlhhTaAgbDLD7iOnYCeu6obvGG3Qz1sDMkeyuceDmg7CzdAo98fcFLfrksKRBE
i4mbUCv/mNjHVKoyxFYpuR/Nv5uJGOofIc+TIEGnO5c93OV8O8RvmfVop7ho57da6myCjuKo7OH3
C6j4ZyP/1TKMbcpfq4TOHZYyEcnLhFhYmFOYKvOuFcxUJSpIeDpdNj0MTL3vMwuyBGIJ8izGNGI9
thFz68QxKpwAIUbUBYaHLoitEZZb6Nq01BmOBpkIoDovx11gNLfBBNRJE0y4GXy9NHD3+Fr+XBt8
vTQm8zCfbRG9ZBzmdbvH4UL4N+Shs2UYRoZJ8KgZN2SVwuVBCZ59blhrqN3nyM1iMEnpLsRkpSYZ
S6VDlryJZNLEIyNibJKpf1dz3BOxjCN5u8NR/zbGEobTVtCWZjgsZv6ElnbTxInn/w9n57UUR7aF
6SfKiPTmtiwUrgoESNxkQLdI730+/XyLjjkHSnWomY7oCLWkbnbmzm2W+U3oLFz3KZugWSXVxkl+
sHAlroF3QukGQD2deRobAO1V5Z1ARa5qT3kc6o2S9MCT942mX5s2IhQBCrbFRuR7JG5UNBxI2Ru0
h1Ym0VhM6kxklCMu5RAQFJO0SylGEv265Y1PTa68Dl2HekQMoQIrcMR40cTSmfscAWwA2cowP47J
q/wwfoc2jjD31OjNJPIskq1JGiVEe0lT2WkEHtSlgRbwUUVYWII5GieUImvttQ+yFap9fPYxzUSY
MOEx/BpzbJTsm+jVKK/VcNyESbYaUkh6AD1EXkYqHyEx3BC6SwtfAsp2CE7YVA1S/ialu6sr1XVD
2gOZFiQUPzQ1kA7ZseVWIu3kPYrmotS9fKzbRKgFcSsHWl6vvYBiUuEExvREJDMkEnTpD6cHlAGk
7GGDNOVkY3eKlEHsv9djvBLZQcSWF/146QxrM7WWcXZhEJhR2RVNVcQmmrKEI9au4WX3Cfr092Wu
fPSlZb9HRnWP4FrMOyVE81VC6acpFiLmEkE2+n6xn4pT8G41ybipSKKl+PXiKLLeM2cqSWJ65jdP
wyi3Rqu90Bn6fqBT1Uho/SjRgnAEBfcB7/qU2ae05eKuUwQ7QxJTkIYEt4RFaGLC2yKkl4XD+gHH
+g/j2EeI0HkBxiXtqe+f5UQ5xQBkDAZdI1uksfD1pamVdqMnpy1gPBBrNbUcgN6yMsNdCT/1/6Fx
Ihfw0ZHCkJQ/EWMRG7ujBLXOHVxnBDBra1IMTzI8ItjMmInTnFX27UghI/itBGfulROfl3I7Br2E
cQa3y9HnTaIZ9HLFsF4MxKzb9/7D4NwUveg1nWtFnRpLenqWjTQi1YajV0w6w62smhvFIplkc+g+
bMAAwpp2I7vv//8Tfh7sKOBJ9S4xHRRqPyi7aEyXSLv+oswDST5uAcmdA15ppz7g5wGP1ozbeP6Q
W8C9RRKP8glUddS0RfykQMKWQ4vdz0I9yxY+1U6h/4SEj3xEpFyO3nQwM+jCBvuGlSPOfJb1MgJ8
tw1/h2j/pgD4AlE6jzWAEfnaHX47/nsx3Xt5c11iKx2Zj2fFJ0+1Pb8809FkdKYFCi3lmaSdEhrq
DwItB0xQnbm3HuFT3LsrF/8C4GTozMoVLdk4Kdj5A+x/zI9pAFtxYQwcIx1oA2hpH/AsogfNZeZh
l24h3AcCD4qqZeU48+TVRRapq/mW+hoyWW23cOdHuZBE59aZ9H+BH2d+HCwc4IgK1fvogClUuys7
l/lRERiql5eJ8tsXMX28OGj/n5OrO5X6EMNBrIF6R1R+nAPCaNf8UIWnREWLokDBFQ/xlb4b6v4i
AQpduEnVdUhEkBO6zcV5WbDT38HSLNMUCiC/fH1nPakqo56cD4Rzq66sqymwLx2s7al5NG4GEe5g
wZy2vUei6IDQSI+V6ykgqGSR9vuOGP37I+JETA1P1/RQsQHTBFD56wONvtM01sgDARUjzkFjBz4N
euvAQqEUfT+WnKPHx/vnsY6K5UNRFpUCb0aaxXSAeWUxCPk30phfXulojoPWaIJMs2Nks8VjhlcS
WiV6GYWyEjLr9y91CpD1ZbijOLgek8TwXSHf0cEFuQMsintSUiYuauI3Aeexujx6Wap1LjI5pYT+
ZfSjuyvQnCT2fKCuoFGAG5CTcOBW9LjceH4YAnPlifgePrAIw4WRKYmCbGkTkaTv5+HkxeZQrfmo
LzvHNLl2tDy/joFmWt4jekgoErTFu8Bk4zOZ9clVRArPMS98DOPoqLd0vymVlIEA6hZ+jvh5e0X5
FpH771/olNkFnUmwQTbBAUTgo3UEoQlRDg9IhcWVYZjNZVSiucdLZbeSobS+t5z66gL9RDT9DfIW
rejXXrntSm8jDgFYfqfB9dy0yyyvr/omEjrYjHSHfB6J4+VDdKY4UzVLARRlHIIjRLLBLS+Jf+ks
XcRcYGH0V++dI5Gdvqo/vd3RskVtvk0aQVbCTmXlTsUSxX56Hch8CSOcRUOJ1CT1+n5WTy6TT8Me
rVcMbhS7LBkWgqO0E1BQBmJHbQ1Q5b852jxoqciISbHj6PvlHe1AVDE+YEfsixRMHyMyWhMFy7Ph
8ulz4NNwRxOq1c48xjmIrTLE+q52N7gwUAo/YIlJXm9mpEwz3xj1vcb928ruv5/XPx2osR5gT/zn
bY8mFgsL30k14GxIXcOHHadrUq7u3amu/A0SUGazrH9rSCjqw5lp/nAPOz7W6WAByhY5DMhZX6+Q
vCjC1gpA+DlQTpTGo3UBtbD9EWbBVo6kAdYb6h/jTiquHQBxL1wPTbtwIjrrZU0RNl7gbrlRUeof
2itvVDekHOTLamUiCfgeFTQjUTch+XIID3I87VAOnEiYW851R0FPlfoaZshr4NdZl8Ly8+g1mMuR
MI9GdZMU27jLFoWOeUh/I67VafASNuMidHZSAfazdmFMwarqBoDYgXyuJuM+Dt5zHNBMMlUiJhoa
XCHzjDQgUrdxvu7HNz949erfsMglwnWN30bzKAUaecoEvoNgqMmynfmX7d8B90E9dgfemtshAfJt
OCXgbmk/YYEQ7hrKkc5UUDmaUdWzkRrOQSQ81mGxFRXA71fLqV34+ZMd3cS5mfR+jObQNTK7bES4
VhCSBDh/lrKny4/6Y3Wg4YPCLvbd+GR8XR1eUBtuN7MuS40zU7kxPPACYYRl0F43b/1fUgSTPVlv
vQz1lEZcxJ36ZbgCtUl1DIYc5j+AMtRdZUJM238/ESd3LXQpEyS346EFfLRtutyh/enHH3BqUZvg
CKbqDwdiTT227x8h3gTVeuie6sg9Ezmc/Aifhpa//5Trx10dYHkBdgCnL6qKef9E5EtJ4SxD/1SM
R1oEqEjMy+AlfR1oUOdea2dMeznnKSZoaMOKahNZQPR0vrp/6oN/Hk2e5tNrhWNhJ2bLaEn3ilHL
AsClsL884270r0RCRASuy5Lu7sFgDzO1Zz6pfLLjFYesBe8rYuWoz359gLLLvbyaWHFV+UQv30oR
kK2Wlb0ZVEhRi/rZyLZRc1lcZlr1sftYe2ejh5Pn8eenOJqGIq7VrGsF2F1JhZ11Bf2ZsqDfvCCk
RgGnGVADfCQnO99ZOvnBP83AUe9h8iBd1xpjA5uw53TFqTdnnijrSo3uLLLgZBD633f9QwqqTpPG
xowI5E2P3E12sGgDcKbIgd50L06xE8wcCY1TVhdSwQJlrpjxOqB6LhCvM99f7vU/vz8mW1ixCrDi
uMSiZqWDhnZ8XTc7HJy6okbG+mPhE6NJgViqAanKPcQmSA8qlm7iC3HmKeTW++MpLHyLqeLBCzqW
S7MQxnWy2Y9EFUNsV6LfHtgI7UOjQprQFtxsvZFz7/wWPDkDttTugHrYmI193QFzMpZRXP8zNgXn
YCqXkxLCgvdFoxf0JntfBFyl2CDyQ+iVVueswvVTtSBcEpB/AspI+HX0GVSVjlGfYtMN6hs7vRDp
c2y8sIzw0Gu7xeveLSEzgrqf9N8FEIsSsD9FIkm90e+h+yp13TnQl8iEnrn+3JMfBwM9XP502Igf
z/7pjDJmoK4d4ufXYDCvRE4c/R+VSrdgk8favLbBvllmtLdy3Lt2JHEoTFrxq0iZWyTl9MhZWD5k
H7k8qc3LDPto2ndh/OEmQiMGc5+t6Y1XakSn3cVFec+Fkta/aegh9s8HAO5MaCRmSjnUB2ILOZcp
/25kiVJvh1Co1M/OREmLcreWbzGFefDffAdoyTyt4gEOxdSus8E+MOymmVFNBqfjQIOSf0d1qgDA
Qcqh9+9ZD8y6SZaVj1s33SvZmciD8xGktwH5nICrkm5UG1yk8M1S0nIR3D3n3X7qynOhM1B9wRSI
1fl1YWZjpqIZAnFSh/DRCe+apENKkfSzzuy/c0MdXeyhF1qJXzOUALrBaHRL4BlhsCeKRDqXs9jP
XvNyLWcBrsSCtkhDMYcWxbzvH+VUId21sEAiYmE/HL90q0/KGI5RJKdxUO9dv1pZNPvD4hapKrAX
Z9XXTl2Anwc8enWjcB1lRjbqOvDUhTC56ZEKb8VCEe37Vzs5yZ9e7eiqbZMWAfyckULA076fIR7w
0wYkTkcoOzfWh6Tr8YnqUikUHx/AAx8Z7adN6xVeodU50AXEFVOqpXV7KLPDyPdS0YV3RPERJFsW
F0uL5gmdvtAcrx3Vl6zP0ibE9m64F5clhh6+FcLBgImCEJSB41QSm5t6hHId7RKaSwnISAhnkCeA
iWVE6k9iuS6mHYlgzP6NfQ86tv99s6PzuvfqcmyGmTdTt2qXrNtQvwBAaqDrGaz0+uH7j6afOv2Q
7KXTQrqG4OjRV/MsxWo6D2gCcbWgfgDcoKQDUHk0LwX+LzmRkInxDMAWCn8b7TCSp+ukdRIFUzr3
yHDGGyeOPvpxUt4684hyEPzxrT894lH0REs5rCN9iqT5JIZ43CEC3I7pCKHZ0uvlujIxRSiGgxED
wPba62lyl8QVuM6IB7BoAOjFvBLGAo1HzjpiLak2uoADoZV8/7gng73PM3occDmFEafeGFFyHFln
RD/1Dc3v2tomv3Our8K5xJpFoH1FbqFM+H5mfLlLv5muYxCpw5neDAXjS8NZZzfQMEMcipwVI56y
flS5WtCF/X7Uk+ca4pIgc0Ub61iCWbHsGfj+QFpRr9NgXqBxViktbIKdQIfJdblCvh/xZKCJsDMt
DJU85g88cIwn32B4NRuFikKQO+u2uOh75/KD+r60O2cXc9SNN/34I4cLZ6TL2spROrzLMQA68yyn
gqzPz3J0ylahPyP7xusT3UsIEeqUD/LC/DGF/YWAQEuD6717K+PyGpWlw9A7L+Gs04HipPr+WU7F
+1DipY+CQZN93MAM4knFMdcPr/GRAUahqsPCVLAfJuEedli8fz/aie9OLs9Q6A7AcDtWVzAVP85n
h3MYvC8Z5T8m1eQ0hGyQ7M82FT8o1UeLW2oHmsiIUuH6MIL6dO4Puq/iwMrpmJpLHyMdaY+xofuq
3sUJPkJDv2xi9SYH2cdplpDhUPVH5lL1k3dpvVGQFjsmFwUmqtJl+1q6wwptdLd8NyFFUAzkC2YU
P0QVIsdErcQ5CrQDIFd8J5utnVfruUI1yt22Cf4LB2e6Cqx4XaqlZFZ9htTOtBq07aTbl1mHqW73
s/xBk0kUVk0N/od3Ufb13aRd1NkPIOyWNq+xpHzy9b+d7NJ1c3wn0ano7zm8TMwwiUeo3CXAJoZ5
ApD5uwdaVQjDHTXXIYCZQZeqEI/l4LbEQSkDIkM+O/yMh9f8tRi156BU11m3883fYoYYE/X1aPBJ
QdfYfr8YToX5JlAFi3AOnr56XPfvfTN1IpXLJNEu86nbQXUUVVF9zm9mVDs950FN+EB42cwWcxi8
NhgAYrmM4dC8nKAfSAQss59Mb6b+Wnm/vn/AUxUeabcjt+mA+bP/aA3nY6OMfkmMEt9LqFuONvIK
7+DMqcUZ0biCkyJGvv57dl6y7pQPEJI/tDgJhFQ47UdXO42oIFZzTuYWi6kyU9btZK7d+Ua8kwlF
bWdYzNZ0PRjFOskb4TXGXrHVYpwHVcSm0ruiwxsKfH2z1dFBSllelIjSTBcehk0SK2E7fEvCnc7o
VkE3L/00xu/3EKbxMirfqwGV2dy/kWaDQy2CSNvKXgHcupSoCxDbGuBil6Ent778mYWwn4mWIx/w
83SlKcDOUhGEoniuOo+iNQXyTdY72hsfHqj5IfJRdwv3/ghdsl86IHZagU7QLJlygFxaepkFr31m
o966BXyK4HGyUpVdEGVLsPZwLfU9VSnSK3KBLiX8oH9fXGIEtk0jc6vwY8UoJry1++xS5yf6jUBG
D1lgXfe6tWPPC7CqbL1Vn8XLefxtF2aHMtf9lPQbgyCgKrw1jzC0LpOar0jnDNTo0AqzJ05n968P
4LV/ScQ14WyCXZf8m2I8NkztVIy3funh5FJubKvC2DDciHeDBZRTweSgqrnsi2fpHwtQcn7UguA6
tYut7b54SbxQgG93JoAw4HCQtFah4d1HweOsolpu2esgLM9syFO0MFMwxWjlqzqSAkf9Ma3Qmw63
Wq7l0n5wi2TX+jd6tkYgBjUbGMB4bFBbF4Cb1z33A7a826oCuB9eDPlrpI8r4b0KktBZgUGz6IYz
Yb45on4zQ/qawDj2ANviS48YXNInr6GRm7HHaYh5AACjsl+mE7X6X31lwI6QSuNHVo9XYDLj7LbX
nL1YJCCQt/5QFx7qCxakqJOYGIF9v/9P3I0maCKKIPTcOaiOyhBRojXmPLXgcGmKJK+S+PVL5OJQ
abSLMzGBBM5/3FQYuwmaW06bo6kPdLdXY6f5iFrD/FDFbyigUuE5HyB/KN0cD6UBynRRxydzONbC
NAky/znVpPfxgbZhUQY7Wh7cxAa9BGExpNReCZsBGnUrq7uNlGbFDZjNDX5E/Ydxo0WDT8SicGRt
sXREwiRCrI79RiewNNVVUP4KgxAWcrassQGS1gXVCFffqzjFr7ImuAqp0CSBsXIMPiiLhbJGbN8q
5bWgF4Lehrm5lcK63MR0F/z8ZeIeIFBo1PxDwAsEHxG6jU5z6cyX0iPy6/epeWtwsDaCV7xLuMzi
9m+iZl+NHrBnSWCnlWx78T6IIE5EzuH7NXOqOYqk0n9m93jRFKqiu8OcRNe+dtCK8gLjMgVvj5JF
q+mHBzcdFq2RbYTceWbkE4nPl5GPllDShbmfqTm5e4c9WI1jbg05xKaf1CwktGFjUs66VupHlCms
KrusJ5pMnO1i53fmWU5kFV+e5ejuCqdZmTAD+ihc4O66KnNn0ww3yHfZgbOxynch/HB7fj/sqU30
ee4NNtmncC8YJtdTUVO/NodIpIcQChgjTn3r8l8xMAAE4dAnFsXkFEf1qDJIdMJLvjM3KGwpriHB
4SKiRROKAbmNCTS/f71TxIAvYx7lDXUw1VVipNTAdGwh1E1O1CEQZ3AbEot2KIexxrhJnAGHda5H
qrOCDnAlQo1uhSkkCOoItTJ++/3Dydh/nCpg6PCEg4EP0vXr3GdZEyp2yAFGqapUshXFTyXHTv0c
UPB/TMJ/BzpKmFuryyen51SmIDwMBs3Bp1x5ETg91OBLZ6wQ9C3DC6eOLoaRVV9PC70aX+cSezk6
6AIrRs12DgywPbuzHIkPkYH/PQ9/iAKojTHmjkue2UoJtvkZq/F9VzY3A5hrmsx5fFUll1mf3k6N
u/EBoeA9v+CG5RvSPCYDtnL1OgiNa/DnU9beSUmXlrHQJMwe8AGxoNE9on2/0Fja/fs4ZJeVqmyG
oQKq3ezcvr6obfsGMhLVln/xjQ0xcKGGhsDM0Qmj1X7pgImk+qNjpL6nONYaBw3B7u+HOXXvkhz+
Z5ijw6P0ilyrZrYx/Q8pKBHcMS+0w2nx0lH9frCPDPePDwaNyibgIU08xjdWTsxOqeXQ4KpR9L/b
1HxiQ4feuAstfTE22d4AQjdbHjrJPspm89qJ+01He7d3nTs8XgVHoNfTxZxy/9U735iWCqFdai3K
AWU/bDaL2378ayLstctFp/weE22pR+UyszpCcmORteD2GhAEaboaDHPTRJTxaa5UnYffgL4q1XxT
J/668ihQclFGVNto/hVRv9BhM7dasC6bTWr6u8HON4M7L84ma6eYV3x1oiEbkjzi/0cfZUgUOsEq
9dpKnWQhQ4zQAXdy2Q/tlu5zmMJBqs/UCz4wzX98HJNjVgdkaEGk+XqqDFUwmG7LPdIzCLMiZBGR
jXPmYYna1qqkWwH+VOsepY8CNDPAGQMWgRTy2th8IE/LENMdx2ndGRfg6fQmhAly84GP1PUr3aov
pdiBatuiz61NX55T+Du5mBHPVDkKgDIci4SgoV37lcK8sVBwMEUrK4lU4Wsowe7sIfxhU/PnfP13
tKMdOkycuaOMJlIkmY/M+IdRrZOFoncOh7kaLqw6vEynN5ATRJyUIbaOAkPTy59ElAVczEKaP2md
LdVS2QkrQtDlYJzP1x7lab572qM1NRtWULfSbag7CrMLJd1gxN0/I35KJMrzsabOX9wnwyQLRqcl
uA00nb4uKTxNNC8HRnL9UTkYXr3uKvSzRYoWCGRdHWoQq1ktXqbMWgU1pujbDEYz3d7vz52T6wI0
selIpxXd/q+PocDQqIaSwlvRvfkWCokC+LSvjPHybD/19N79NNbRlVlDMx/bmVemaq/0u4qqbvxE
qEKFl7aFbNuzwJGTodh/h/x4pE+hWJnNQeU7DJmb7wjfU22HnKuEB1b99/N4ivdiIsHzfyfyuLdT
eDmtijSORF1QsnhcP9GM1fR2oQa/hXkkjrW0sWiTolIDSVu2P1EvVZvvn+TcKx8tLOxgTeIfXhk2
G8GnyrRybZEsSgj2/VCnugYmdgauh+sq8JzjLKOfKR9XhRleK6DaEH3Q9joS9XfZAVZ34C9sa90g
pQI3zLn/fuRTyxZHNcwbLW4BerFfly209qJT0za8TqqZuGpaFeBZ8chG3ybH+eb7wVCHPXFCUCOk
+KZitu4eb9YhK7skbWESmbEbAYvNl66HNEMyFMsOXF/G56VbjovHAZzANL30AtQx3YtYf28ATLQ/
7S64zHELL5LnxjEuRRG5V8qlNrtX+jBu/MHepDQ9wNxcgKoRCQk+GIljG3WXMBkQC6Cc86SgVBOg
3k7BA6uMO3uo1AWOXZiWdeo6Kd8DAOldmFzW0AExWNW1bYd9QjWvO6+40QpSHfOWrExLeALzvZzd
JZzyD/SANVmLehhXVTxd4DcNFvEgsQ6RugKaoTCcDTcs5SELPr/NJFv2by0p107qbPoOdtuEhaXn
L0l9zQLqIRUjmE42UADhGCpcfZ49Uia0F8zIlI2SlfYh4ho52j1a/yzvS5SeobeRVeomFZwJSHM4
F0uRSmlv9ABJApiNiQ08Ad0C8dHmj40OTm8P0VuLMjR6AIkG3Bs5wCi6JULanPx2GaMgJ2CZGHYl
JLg3kYiXDVnU3ME/HO9q5k2S8kbqvo2ypToIcEH05mKl2spbTlr33qVEVGAQOJGlfkBULNKt7oFa
W59p62T4lSWQN7UfY33hd++h9qRm5sU/JcHAHC/EHwnWz0LtkBEfDvIs0vLRIvUm8YxVH/R3ESYo
ZaKtvSpblS0yMVu3VcHWPMfKM+1oMBcCzczMG2QckvlN090larFmB+qEm1K8rrmlINXFFPbE1wSL
zRG9oBgcZ1ZkT+gpYGqaLGN6omKjJleM7b/gT33vOheahrd2+xLqD11BoRQ2d6MZC9W9RbzCdNY+
LB/B4FIkFBdnYCSL0oyehmzYNH2+KZJs708VMRhiHbSwWcDLiAgRXZVtwH/LgzlwhaBFroALCC5y
RMaDhqZSNE/5qC1FpkUgHSHSE9Zs7gK9/HBArNoD5d489xe/wH5J0zbwfk3aWgthHnXvQv6u4v5O
NBGIYqRdUYfTQsAiUVC/RoFxF42IzzHpdEhCljOOAWN/UFM0tdJNS1fBulXmCzfrF546rHOMNrpb
BDNU66ZBOCRDlhJ24pRYHx6Etn9pIB3S2dGFUJZt2J+CxBZPcQ7bNOsuQEvrqfKGLsqaRteFY/0b
9ynz81F0dPLlDuaMY8hRxFAcNoo0KiV+giOCfFr02k7DSmSisu7MvXKqdWly2lOLBJho/XNIfrpL
h6SZIifwsJ8qrFv/EPuo2O/C+jnQN8Kld32hKCfoheCNsuL0MEayzYNlKZffH8enzv7PzyElgE/P
EejohtcthB9kaCjXU/JQFG3Pwlc4VUnYN98Pd4rxZJqANQD8YBSMnunReFZR2GMKG4eSAt1CgK42
/fjgXbBRHkebBRaPguAE5wD3JrilUebtjPSN8345mN6WZsWZJ5IRjwNWLltkpfkcf7qweYlZT2ox
fchzAsskba9Qlk7GrYTOc5Mu7GBLSQGUQIrP0pnBT3SN6Zg7BhgoXQcXdzT9PYWCfhzgPwzTdEWZ
llQC4zXVUVbwwYPy4/ghdOXWchRNlFnOooNOxlqWYerIdYINdI7xsVk+d+2sg9bkc4hJCYHWYF95
zU9UiWLzQ+yhAdJu081OKRYboCeLrblw3PlFzp7vJ0Si1j8+BgtDvgZyj8eBn9mExtyLNizLgxCT
8jxIdLjOKFDQNoDe/P1wqP+fGpAuIGKPBg2BYzy6FaTolXZop7n+mjtg/okGz5gt0YFS18jz2MGy
4J97uStutWwZEJFlS2/eWAYSBUvFv/toIwPIu4zunQf7Nrqrkrt4QDx5lxdL+1a/0Q9dctn+aPf1
D2+fZXdo75QvarsIHw17rd971pKGWsBVgueisa+h4wJsCZbcO9NTcw+5aF/qS2Kj+sHQlhMFoBWu
y7+Dl/zN3KcbbZFcBW/a3wYtKYoN7aJ5jh7822CFvmE3PfX6Jnpq1KUeEEOvrAfvLTfWsb3Vrs3H
7tGlfAa8yEXp+CpNfxj6OnkJ7rU7ED3uwi+WXF5NsnemlXbRIBO5mjfaql7Zj8rKVtf9sBzzpepu
MhTgfsx7/949zHvtl7K3tCujXU3aclQuam9h3g6Hnw70Ueyjb1HN4F3seOvvRxObmlV+l7nrTrm3
njV/Net39j58wP9CjW6zm9zehQ/WbeqtzF+Fvplxv8Cy5ta4J/hTnpKb6jEuLtrwl/mrNbeOcHoh
a1yiiKz/GuLFeOjv3QezI3jcKk9Tet++xUhj/D3fZ/vsR9MtvXDZ39b6xnCuvR/+/KbceNEBXf5u
xNhkGT6rdxm4PGsTeNvyFbMbcEf38YM5bVUgYuFOMe8Q8kegZdhnj7hQP/Z71d40zaZCmP42uBum
S+Uu/WXEm+5xRgnQ25jxbfxs+5uGhTRvJrxX9vOtZ+20+6pdqcEOSFMX7KJD6h682wkJr4N/V79W
xmKPLKd+p+ZL5Wbo1upd8EN0Gg/KIb4od+khCREHGvemuY0ekmhhXzdv49JiHW+drf6Xc+OVS/5Y
wRrhuXyer+KHvNoF6ypYBmtlXtVopylbgAPxqrNu3XJTDptxCBaGhkLmVeSuVXdtmrfqr/nW/9FP
Kwens+p5ihcGJiL3aQFRlMW71A5ls3fuK53XjUPis4Vy2zwq98Ujqqldt0qGi/Z5jDbduPR/Wffz
vXpHj8oESBasuv6KK3e6YwJqoLPXeb9xbvW/y+daRWHrobyt9qVQ+rrnIlz47QJL92GpXsdPgbbK
rqv99FDsaVBmoCnxolmOt2gXYROuLbI77Zf6FyuhwcZ0lb5Z8XLaj9NSNZbGjf2jfu5wZtIW7Y9N
Ma/7HwjZ3sUJxOtl/hynN1jnOdGdr3MdbSpv4R1CjubLtN6k2rYmKGthAm1Rpat5Irh60NqLJVY6
wS7w1naywjNcfywhEq3jaJWpy2y9Ye56bR0pF0O/LoILv1zAO5rmbfizx8oGGRKgdviRUDqkDfbT
fETozdkk2qZF9kVDjGAzGzddScawypGiI+GlyPETa61gObxp1tK95XxBFLGkiLYh+6jVZbXRM4yn
F2p9gdo33UEPQ/o3/4r1XzxEd+qds4MLirqv9uA9zA/VmxOTuPzkTDLtF1BTeEo4NlbZOzXcANNo
oytD3VQtWudrLO+YHXUdzatZYcGY6c/EN61t5oQHfRpQAYkvoZoj6kQhE2QlnK5D3V2YBx/FkWnj
1RctLNRu1T4O6qJ5yO/5eojTjsgIJ9teuW9wJarXhJszFa/w30QiIKTQCCC4R2r/qKymuZGGZJ8N
ID1cVNpNvZ/ZjW0qzACuYKmk5bi5VIt6fomGXQNJrdzNQNvGJa6K319Dpy4h9KfgJNKf94hIvwZF
EIabMK2sj+I4QQCC5AD2lOGxJQT/fqRT4d7nkY5e2htyM8g78x8YtLtnJAIdR9kTaDnR0/djeaca
hraDmjV8L7lcjwbrS22oWpPBZHqtbK8H4yoAxKpyoxjqu9GTWvbBKiaTw+g11OsLkvBt2vrYGL3P
anOpsML70t+7xqEEemIm6nVU7OYcOezcWQV/IZTT+tqtONA32k2eHRqBNcflhZe/NE6HomK2IJYP
okMNlSAuIY2hU11xH5JsxnReCt3fdfggtea4nsZXMEtNhKQ+WclMnkfmDTPQxyPYfCH2sZppO2tI
dXUb7AfStrrlFxI1BH3NhSn+Sq29ZDiLW9hWKhCWpMxetFemdJVrA0rm08XkoEVsG7uxfqwsgX9y
2tn6RUSpuouBSNF36U1Wu/XiDChelrtGnclcm83ZvurJpjbELFNkpVFktY/K8EofpkGb09yr1acI
67f4yefQGQm+8ZeJmhsfy12ywuksSf1UjIeijQcmheHZf19Xe6X3QxQGQPFD/0bQJmawBH5XhWtr
PhTT7/MwUVlnx0ElITbu0YBTqXMdDdjrxtCFg/Gx043wFXe75lJvHu29/csgTZ7CbX5OtvzkO4qs
mkZPzaHB+/UdO506aZplH/sMzCBKqn6Ccob+yDli9jZhyjknmFNnCLrl/xnxKJVV6BVmiUPLiz5y
k++A9aj6SAdqy475fl9/PPzxfLqcU9BloMGj3Pf15bwpmavKDwTefGPa+UXROgsvHCV14txy02lt
tU81IkS+hm9KcOawPAkAlWEd1dHInD9SzE8pa9/5hVGpsFUDo1zE9SUgm4WeXlbaLyfoFxqRQTFj
Mxemb16CxDSWb+PQrDojoEkOmYjsWh/TS5WaFNLVPdKcykQJKdwq5ZNAQaVuFlAHstDJqlC3b6kD
uuhkUcoX1OStkwxY1cFRSQNhxbSGs2zAHOvtz8DuD+HdoKnbRNMXVV2vg6patJpQ+pdaEG309N0I
Uli16jII6c68GNpfjY6WZPRa9TAmsn2aPc3EN7lyoxIuhxxwQ/Q8Nx3B/f3s/11VV1If8WE0z93P
2QkXvfi14rfkwOvhf6BNWHb9wqouY2S9RESmKjoOpmzDwc9k3WiDsZqbdU+Ibc+ofNyr87NvYfjq
3X+/SiRz/WORgLAy8ebSYdIebbpRrZo6Ccjk6CsHKPoikqU85uc6BaeMUSgjUC6H4WJhYX60FrU+
dLTOgtvmIxpnRijlKQ7KC5oQDpss2SDnyRkDnysPvBXYIyq8aOz2GnLD43tqp8xvTvD2aCkh5bD2
KoZpvp3M3xOV6RwmFSrM6rDr5x9Ilnmssu8n6dR1/Pnpj46JPNLdqUp4ekDJrSxI64X+zdz8BiU2
duvvBzuZ62Ly7uJsBAEPLYuv+1ZJUnUOFIe2JbSVIvnNtewixqzbZF/aU0glGnqYQSRAZVAaadSl
pxzBLVizEMNt56C1L24EI82/bHKo9iSVqA8Dz7KjbpOCUehRms0BbBgRcLCSZGZ6VJxiaSYZwvfW
TQTsXQoqLkaNCnkzopaLIug3vRus0VTbNPFb5+sXIS6HRswdSoph19FrVmbLMtKWOLeZ/ovi4Iak
AlFrjAcDAJkdnJmmE9/ExnFB3LxgKVp/XE/VTJfH70I5SIPy1baGeyowPqVB22Q74pf8/Wc51cmz
Ef9BwASLbzRppUb06TyzkijRK5X2CzslHfeO/mqGE24B+aKLXkcTgLipYNVzrhFz4sIQCVz67xAf
zT/ATikFOqsfXdpNw4Meck4R09QPbbZziuLMlJ5+xU9jHZW5UkDMZqx44fXgPTflq2VeDzhrmXdu
ccjm30rxevaSOvkVkWoRRhP6oMfO6dYIf6sI7VDUnVIQ9RzU2iuSTsBNRB76zCc8iWlwgUkxEBAa
fO+PvuEQe17UEGJk83RlFC+59oBbCXgavuncIHwdi0vaMP9Qym6vzN2vdupJHrvrhislA2OZmR7V
XaCV/WtVoT+RKXfjXC2pOrr+8JBBUxI87FA/cRD+FVMfItB0++IHX43ub18MV0NwAcEnBMosWowm
AJva0sjv/xIOiKC6BXWksxXVwlhU5W2cLSNkMCqa1OPO54+1ragU2XaL0QUix+mcXtXWIrCSOzG1
VLKHcoHZ8rVf0I4rAnLAA12EtlQ38KwiKjJdNzzlFdKduEhldKiMOd3GV4UFxnj6Ld1ZV2TO36ns
KUmzHpXNPGkregPi8lMOyYVOiC/UVWF1tWhxijwS0yc1wKx6hBw6FcjJtjexq22q8kkMSeh0C4Gc
KEfVH1vXWMGoDyaDGB2jgmGjRvUFU0ZvnKMO8ziBNelKf9mp9qvonNuRhv2tTxuFM+63s01wW1Q1
pHApcFkvZ9bIqSgUWACIJGBQ/4e081puHMnW9RMhAt7ckqAn5UqmSjcIVXUJ3ns8/flSE3FagrjJ
M/vMREzPdE93EkDmymV+Q/4yi76V7AelqsBbQW4Y0nN8Q6M1fh09Y0M6QL5dOEcdEN/lVT/MqOfX
MBLXUJsBPGuE/a8b0wET58Wq/AHhY8IhTBOHuDlBifylMQOKgh2a9kl+YIA+HjIU4T1iDQPS8uQJ
/LX9zsjQQIlcz/d+ND0JJ3sNAC4kdQdt0zhpN5d/sPg9338vg4EPPiKyj19/r9pUlR/qw0fNCKYX
jIFci312eZUzsQ9YmIP5MvAni9fzdZWSA5Qmgg3MIIu9gkYX1/v/CzLl2kKzxwl1abDUgYWY7oiN
rDMRFXT765xDsX2+vbhPj2R8fSQrMItO84BQIviDKpU45GhnwpQkpoQ36uAsbFAFVLRhukpKc3v5
hZ4Jt19e6GybpXHn61nDc0L+01V4blTD+On6G9PIl0wvLq92dnqGZDX8IsTSGd3MGiaqVaq9p1K7
DrumIS2B4546PxvmnhVDTDFh75FwEC4+4EFtJot6e2fGMVT2qKVej65d4WcfX0MTFpcq7tSP3/vp
Ch+TQjenAYAoeVxc6W7ZAdPAkdmE4mSAewfHBl0GKT0AM4hL2kRHrBcAJcG66O8LODnXFUfUs0cJ
TIcuzKM0yrWvO6LxKt2Ia74JxDxyYMFBpLlkO9ONat0REIWQgkRfBFVOD7HoYKQvjS41zt4IIpIx
Q0vSjHf4tQJMJ/xdUArJ03eBw/bsnAgWelQVEy70SAYzjPZGpDQHXG3/RnrsKoAZEV0SlCEVlAXD
HKROVOu5AJogvDfE9JyVBdqD7ZrQIqwt7J1E7EehQ6iP28gJC/6cwJgjARwqf6W6cgFFwkNpSqTT
6xsjQDJY3xBJ/dhc9LKFV1q15ykFIYixfN8aCyN+D/ynTJtAFb6J+FXm9rq17Y2avQNNI8FdowAg
oBVqj/CinK5w2hbiC3n0TzLg41TfhFa/DPIDvDtXsIZEUd179yaO7cb0ZNdcxiAo6FlpiMai26Nz
GQ5Yk3d5nqGd/u4wNBMsByWRDn1DeaFhNwAv3Sz7Q+yrP8d+erZqiekNGlVA85r7siwW5THYlJr+
EmTN4+Xjc645QePFEUL0zP3mQCOJa6hRYGuL3KjznuRc9F8AKjNkExfqNVTcuexPJ7u1VKaLFGrq
7OZTI71O9WEEVk9vkzxAn55IWzxpg9yokIEJi+uoyQ+s/rd4+GnRWYhXulr19AY+Ljy/AtSB1lP+
vtSEhcwAxNXvSXF0by0n1iYiMSrCcDGoP1C8WFx+2Wf7bJ+ffnYFVGlrBIqg12MPgkn1APyBqmvB
DqVgR8Z4RGJsKJ+G7O3Kwufar1AwBbzXRAjfEEHrU1Aqk7Lv4CB+xOSuW5QEydj1pmhZdiureBen
l7Hm5UU/uubfXvunRcXe+7SonEuRaY986yJYCRtVUgclfi20N0k76tVTnNfgcZEgSpIDumzLoDBx
FcO+Xu7WMuN11IndPkY8PWiPbZvQo6gOgmjWNwjWCbMYdPUBjddJvVR/CufHpEdX/ECuDTo6yfUP
EUVgUUb6kGPSEZnu6CHbTqu3p/4Hg4SJzrMBFXLw/ozN3djcYO+GPDF5n3zl/Z+9+kWfykC4wETv
4+ubAP6At5IQN6nsp6Zd+f0qbk+5cke1c/mdnz9fn1aafeiogCWUmewwHyKxfYcuuMCXmfXC8ffE
bKjIDoCpK4uKbfv9Q//7eLMPDRbMD+BHMrMA+vwf0cjBc9nSQt/dTB8AOEGr7fx7FfZn3z5ftei8
8n6NWQ6QASlqG6E3AHYniPVVVv9GRgz+kwtO6srDnj9KtE4QqzEFbufrtwT52hhRQr6ByCjpDTYY
PN6NPa1hBV2F9n4czO+v9t/VZt+TMdEkw9UIjxoXyVhCqcx+6gkdxRSLRwgN3B+LQN/F/WPeha6W
paco0Z8kw0Gi5JdUSXt8+jacQ5wMgFFi4DIMjRsqaxF7EeDCeqKjEQmYkTREiGDALvdk5hWAL/E+
UWiJq4GxEVdsRzkm+qAVN2yZTiGeP/cTZnoCjFI3zk6fYvceIOV+wuQgrCxcMHO3zTr47NqJAYwv
p1sqMz1+hyTJ7PAaceh/2Pr/vqrZLvSjYvD6kEMmPFWAoynlpqYMZHrHNUa9mUuPV22KziZ7oo/2
n80wvz77auqlIWfNKXgAM8PBpkMs2L7IDFzzjTmbw31aa5bDMbWw+7gkqyevLlrJ1YVBmPn3KgPr
bErg4FAMgl4GRj+7orUk4uAMcDKwx8jsv8Kyy0i3SPZGIQxz/DSvDRHOCgU4n1ac3c+SERmtiY7C
cRjBJeA9vZenV/Ix7sXIXofai8jIkrLYkFCB2BXW1LQNAQ8vaeEQQ3Wk+6yjyea8fNbPvnEBhWYo
Bt3xY8d9usD8kTpddgqoaEJKYVrgVwZoMbgq0Hp2F3E90xLQLNoCszeOkblVOQHzmkF9Fh7zAs8r
4WxKX0dMA1UQC6DbjQFJnlf6jxmmxxUA2VEIJeo8tZ9dE2C/9otmXyTzm4IxKb/IsTeIt3CN0AUg
pPL4V3vRZ2dIZKD/9/FnWZETmHGVawzIEvW9o4UjjFc6pCACOH/KYC2XiPKjOC5a0Ze/L7J3328u
lBcYHRn4Y9MNny3dWzVCdIJ/RC5Cncp3LosjXjCLuv5TMgdKe6xnHGNjxJObWvmisSo3MG7j0TXx
nUgefPl1QkHSBnTRbOXxp6e2SNWtyvwl0p5HZdOZJ5vxTu3EpJnB2oAdHKoK5Odw7Zu1a4PTkn1U
T2sE1nQGQ5Ky0ZtkObR3eoSREcmxIq1zy/lRewrt9Eel1zftiHSXvO+yh7zbo/hA63BVC8vZbNF0
PdZL2Y0aIbPrY8gpqQsLNIaFL4uJnIZ5yJ2/BkIpwtmseY6hD0FnxqD1l+Yh9VAiaKVhZdM3C4Hx
Q2oere27Uf4xqeoNvjB2/EsKUrdLNop9J1p7wmOFG2gjjBR6fTiIv7MtYwjhILGN6hBO6d2QBugK
ojcDTix0/mGgIVLNUgKWhujYFGfbKMxXOrhtvK1Ifp1rpmJn4hmzJ7T8+Mp86jnHzCsrM5RVSpwO
A0LitJ47pHwubqFjX+5EJnk1hJ7fV5/WnPVAokzu/SpiTeDLsnUn4leBrIeD7BCgIDt+Epwjjfgt
HYCfD13vXt7ZZ58ZyKUBp8DCIHUWUQCySmmpMpaFYoktZZg899Ur9DAimBgaXlcdOFdjCWsWnFkY
IdCxm0WMqrPDLvbhS7Nijx0Vf6B3gDUowhB7pb73mkG4S6QaqWj7rmXG3jSxtCiuoDjPBK4vP2N2
oNMeppA1/KeejUImsk85Dk7BitqSVtvll3yu9UQOiEudTlWFFPws41BVK+nHklSwpXyxBVLMf6O1
T2ObkTszYsCqGALBPMtQB+B/CHtGCEqFUV4JZGee+vMP+QYaMkYziBUuULabB2y72KQjWkdILsWr
q+Je5xcT6GiKGR266NcEeIBbU3omMTOeTvRMG6CTzCoTg2AdXm/PMjb5HqN5uH/XE3/90y0cl1nL
9Ia7qNWy7QCQQetSl4bNGPXrfFx1Cto38GMmqD5R9Ghnx758n8JfWoMUFB0qY1lponHMYBcUOUUJ
DPujkMAI/Z+2UgjjKrceu0XXhsLno8BN3AtfdTCGCdCXJwVzULQEbVNyMTt26xos770cjRuGP8sx
LdwST0w7R5AnXw/BTSJ3bl1Em942dhJq73rQ7aLM29lgRzHFg+VSjj79oWzp+85a06U74b/FrBV6
hNQ/YkPKHV/11TIy9IUz3ALtQ3IDRngxaEczAyBMKLWY5dNSDcApFuw+qzC2g0Hkp9MIPMliohvw
d3PcK1ii5L+d+au8BZa17FrNrYJJXB86BUBEecapIKUyDEDO4MxoARLnGerSjBjke6GVJ6v1TotW
eD4tGEgxM1c7nTBaLCz5IUx2rfJaycVK85tFWXvu4O0a633UZUqI56p+bjvVzRiyRa9G+ltMhLCL
XTfMVkTqEoOw8F8n7ReqNe6QD8vL5/PsxhECKGKE+12NrPNHL2lQ2TnGKVdgda/jWaafeLIMDQEN
PMXl5c7VaiYjRo7Fh3fNt+FtX0Nxhu8qEuea2070FgQORgaxgYYQyLAGcAjqL42CMzIzp9DzNpMX
/UhtLnsbyObUHsZh+CdG7YFkE89Xcu/YfyXFrdNdyzgcwXlSfvFZK2TBCa58yaFmJENjE4aP4EcG
yDJCXxLkLOHginAYylrFk+xli1IHB6I/9U2/FTYVPb4Tdv8mobLVeSmomL05RItSRsT2ryCNOnJy
RODy8ls6U6rjbmUxgUL8SsiOfz3Nk1IkzECkACFdzo5yKjCzgdPNCbhOHT2T3X1ZazYHya1MUtUW
/rGm/R1awObSksuI2ExPQo2nxcbPnxztF3kthenlx1TOeQp9WXyWAigYPhe5DV0Uwa0IN8qEG3/E
TS93wp0g7cEXp8+UZyV8snzLfw378KecvVM91wPCLYQFKG9VftLMyoU0tJiy1KVkp1JYhih/WlBD
a8lcCjE4wcYrhEQdaFqoqVPfuaMzrFT/ELZ724oWUVTsIkYgOR4MjLeEZzPHOxlSV/F/jegvlNs6
+6Em0zFwnbxbSAGqBPYfO+u2acvPTZcx9ZjDiG+qA2YVJ8jieP91WrcmfxHYolp5Q7MYwl7wG40s
K6RGDZ0lciWwCcXAt+uevDheT8NTr/QnyTmlEdDrHnf47t0n+ROZtB0vxaCbgSL/KERsWk6PoVhr
Iq2alksxXABcrhGJMMayfGM12dhmCHRK/0GpFKoAwvS5atQVk1UR4soGz0AQ5A5WK3K7Zt2AQu7y
tz4XZyANKbCUDTKB+e2rT5HPkYLqnbVCMovWCXMIrn9C69Vk9kxJyqASHSlkFilc5t2n2Az9bhBI
DaF0a51AIzNE/N/001DSBZfJf2pC6+jrISVqKlYQGB+rmMW7Zd3b6rudofV1JV07N5NmDd3C3M+x
TJb6utLgtFJvTdoHNoPkbYE2tcJX1LJ7rj2ZKZrW2Y85gQ51I29b1iV+IJwjRMrldyBafr7zhLtl
erLBF3JvqRAsEeYpbX9NI/ZjhnL5Y5tnvzYocexNBeZQngUVqe8cK6/42qhytFFyR5fVlv4mCZsd
kAIePYV8axeiLxhQlgsVv4KJ/qQrqya2XOR8b5TJWeYSUBT4m0KEwCs/mFWaeqsXPqJY794zFvOC
xQqIwwanKNcyaQpzwrZdSMws8/c6+i0aBWIcFnTI4HKMiBlUNaGOeRCg5RrmGNyTkr8o/TUYaliV
Djg//tUn6ItAbFJJe3C13DhauAnTYlVH1CXLspggSEsunuqHqsV7I9IftRFVRh7NCIzV5Xd5rmhA
/h7GmY18BqposzLFtO1+yBM5EFo/BtKQUACnEXea0i/csYSLBFAxs37SWUUHLBo2fsVZv8r6O/tF
QQ7aIJ90jNdme3A0GrM1xh6UV7kEAUCzI8oSPF+hK3GnRtRuhvokxpXyTpG2Sd+BWjuJmW0fQUmA
sypdRxGJJ5/1fXkz//6mWWlBtWRnTsNvYmArJkXJfQAGu3WeMdlZ2pRY9Nf7R8sLVrF6ZYbwgXi4
sPa8m175AVeRPfI+OEGJf1MG76IxEvxNSRbU8abuu1MTOFvGLFJCsoFfonKPjwI7txdaxiVqj9DZ
eY8t/demMReBtIkLRCYhZZmSfiDc6x7qvOEiZpP3HWI3JyN4iVVBdG0Z6yCriAHcdmi0bZrey5UF
UyhbBfU79WsadR8Y+TQEOEiD0ic0AF0a+w/DDq248jbOcSLBAIKJFxZKRKlZ29Vs1aInuyYWUs6C
fhzgWBf7Kn/BG9BuT71g6IfVnv5YaKEGQeyiZadriIGr1ccI6vKZOZc/ff45syPTy2OpJhqQREno
uzwTIbjPSabDq93Pq08+K+nteNCkogSMaMqb8q2S3oQRl0eZaxr1EqkRgHS8DCf+GRYJTChKDcqH
nHaTPF1pZxgiqH7bkp8gfLOsMfXrSW1H9DCQFNhWcPCRWRDK3UlNOsPMyTMOHBT8XNzKso+BBOEt
wPAgfc1VxB/k1tWk3xJSnU3aYBbFIMMPXKwkyDptZxsO3gIhjTw56HG7aiLQeEL2X15w6rQGtmQF
jJwkKkhvNahefghfCVJgabbrkaJTjK3Z3AJaIqT4gOBl9rYcKL7RLsxOwkQkCZ9JyWlDLcP4mund
2eglYJsUnCDg540Xp3XaqIin4JiqG4F3g2W10MqlEscf0hlgNi5vwA/Z3m/f4tOCs28Rt7VqRrFK
eMjeLdXDuQbXCPmNyQAwwEl6j/O9MKNUDWVLWAfsJMN0k1J4xDgsJu1z6zebqbkZkFCV8n96Wpam
4Lhqf8M6gzWnQ/nXlxRSW1/2gQvuq6ncWxPCNs82vHRQHiMWWbln78qIZvTbGAJmGncCRFGmPwP5
p1A0B80weE8AaRL8VUxllRTHoQTmnu89wCv8VAtVh3qA3gXJhBDSF7/iKtsUaIRkdb1NqwhQjuMy
4otYTEfEw0qKK5v67En+9B5niYTfFww+BsJsLD9KHKzwL5LReXWK5X8uf7FzDXZw90yf4V8BDp5r
EU2BmsGkHoJjq4gEFS7HWhQDiIPQGUMPhVJdse7IIq/7qZx7SBBHjJLEv/Gt/prfWQ0i0E3H0v8x
FKEfJ2ghFdbrT5cf8gPFO9+WJBI0PQmPDBNmr7NBxUpTi5gQYZic3Hah8VKLPlnJcfhQTt5a6L9R
izXIT/Bd0YDRhCWn95oANyeb1PAwAO1D/86L9pEqLYXXuNLZy8Aqb9J6HfQFmiBY1ocrYYhgU1GY
5b0DsUu3ce4172kzL70OKWeE4QS+FrCRn7w20NBsJVrQdigNZEoYw6IzLqROxNajFZ8D+SwFvJE/
0rJJLQ9o73YytbX5kRHdUE5RSSRef+sZK7voFig7Of1fED0LRduJkexAUphSBpZsajCayeivtcT6
8CvpkbUmMtaNvadVwFsXzhFC8CW5Js55rudNAWTDIFOgkX0DvjFvqEp9CoIPbTK5hUfCscnBMmXN
kgpCNerF0AMNw2KFVggO7dd/wrmsCXKXrOP3DIB+jhh14nEwfOYbx8K+9UGzIaOJbN3wT24udRpU
mSKwnSJQpzRkL++/MxsdxJ+wyUU9USgNft3oWW7bEf5mzqGP95Tg3I3IxIwN/gP3/18LzbMzJSpy
i0rCIT8HKX5fpacKfFz8dPVE6Wcu3c+PNGfFmnUx2FprO4dQOhq4mVrM/wZYlPhEezRvJtRIMhQS
I6VcJ4i+JBnKhgbwxrBqV4lMGZ71dybq4M00cune2P6DBrbQQ98FZ3OteE7ogowdTJPKe7Q9me7r
DbZoW7U+OjQmAtVbpGm+yQplGU+Ki4vlQUPnv89PesEkutK8o9XlT3kP9E7KTglwuf/6TVPmMTzB
XwCox1zaz+wTWsW0a4RPkOXfpFShCESDIlWu9g7P5Vo28VkFC45C9DfVOkMBRmkI8ELGZFc9CWgH
oyq1UZcMUthPUDLtSl54jE9qakQ+g5m8KvVTar0a107yBwhvFkr5MbBBHVoN+PXOQ2mqDhBcKb5z
wcxBvQqm8taoT0EPMSfEWsE7Oa2QILO3avieE9ZKhwIcmnr72qaoCETDlsmDqv/lY03DvZRca7n8
D+/r3584664FpuaEWQ0YQjGTdeEpCBypK7V/soajX2WLMMXEG6JX9RDk/VojRnLTjd07SkyAbEGu
XN4p525Y29BkoewNWJ139vX05wquhlPKjAICOfrbYvoVWadeR42Mw4LGvU3cg064Z/UrS5/pCBHq
ILOa+KzayrfAgxhvkPvwaST7ZI4nL4duiXLpNsK2SllqwNsQMap/BsHa0gsO74mfgNbV5V9xJgm1
6Umxf5FqEdv46/NPqR4xFaSN05B2h/o9ZHJApEI3PKw3V1FR566aL8vNNqiRVH3iNfSnJn9ljq+J
gDk98M7JvXHTy+r3/g7uXJv0wsHh8pOqZ6Ii7B4ZE0Fhq/vtpMqBXAJvpQCbIKmnfueqXbLU63Uz
HkL/ZQx+WPU2rhf2tPcSnA+WWfvSRitL+2W1XO5ba7yVwh+TX+MoZa8SEoAImbPsavA6uyWxYcER
B38J0Uj4+knqAo+qgG7t0VblxaS9txUeKOQECKHKe0C+5GEgLxhLbhrJvHIZnmt+I8WN/qbQL4TL
NmupWJEWRpFWfLT1pHYDCTlpgNDc5Hie0Hzit8RCyy54jsR0OtVJ1K7syLPPD9ZWlZEzRIBTnz0/
f7bRpz6FSgceQr1X0z3d5N5gLINsgKkvkHSwLRENrtqQn3t6RxYyuoosA7mf0wZbo0iLYPB59WRe
CLIw5ugwbzVeefPC3lN+xjdLDxZtIWbkPqn45T16JhcRb510BJNJWZ03pItIUdB/S2hZqPdV2S3i
scEHB30RExWX7eW1vocfR+isopyGWvp3B1lYpJUcq7104B2nozALbp0dTK7Lq3x/oq+rzPbTlCtx
X/kTaIlxqUNk7k9kVzQDqeQuL3QGiwYuHSlfxXbo8OLM8vXYGGoZxZbWSiK9Yps2SbZDFMwNkubk
+Yhy6yqM72Gb1rdy+9hLayd8Yc4OujYq+3AhF9lxYqrnd+NmRHafNt3l3/fx7b7ezeL3oQwKKdWw
v8FPZTpRfYhy74HJxpj5i858TeC96gxwQxQei0J68gGRK0vKA9W58R1+RWZJqMbkx0IPdiOXwjBk
u7ixliLLAIfPP0J0mMNkTXwiJjzgM/Bjo3XhrcKI30SGLlHbXaD7TyCCQuiHFf+cWLeA6iFIsYoC
v7zylPPPTfVAqQp9xtA0yGpzloBde5M1tpJ9oOOIPpEeHEoktUaO7xUIx/ze+ljIMXTUIGRMGI3Z
vZ00mY1pmGwf8vQw4VCUom8Y3TC1KlMSy2t4QhFyPn87sZql4YgkCMVc17OQVHoDOUs52ocO6GIn
A268BgS5tsLsYvQSu4rGlBVk/aA6z8hZXN5+89M+f4LZ+3LKQoBQEVelaF5I0i2oojAoELnUruTe
37A1HyvRkIcfaSJHOo9hjtQPhZK19sGPfiAR68r7Md9oUrqRizdZeXEipJ3iACOtnXpEmHI6ZgI1
aAdXduKHW8q3bwbIhXAq2Jrz4UA8WXaYyLV96CttLeHQFIKQS6JO0FHbwFxbNh1FPOgXUvaqpg+6
M4GWftaxihzieueowbDIzewBHmUzXNm83wq0j3cEdUejqaPS/Jt9jSnTvSh3Svtgh1t5Uqmr6qVV
tzcWnZz8xiN8FariOhjwhCkUI354n/8pcTntATgyLIr6fN/5zqueGPta2ZYKtVflAmFY67q0Maen
ArPMPl20iVCDfKYYMVbYY4dh/+CE40NltqtgWsV26trBm1roiDYl62gyVklUPJup+g9v4zay/Ct7
40x0UBFSge2HdQ/uHLPLQEKc1vaK1jpkCPKrxc1knAYnRwh9H1r/5b3DG/6y1Kyq1xkAOXbaWAe+
dmWelPqG2Xcy7uVr3h9nDtbnhebbfWAENVRVzTNJT/kgL7MA3y4oLddQ8t/SV/FE4NW4Qtg0xFfx
cj+hqWrNqYdRz+yDoS4HBNtADOhU1YHuCEa5oyJoZD9XaOu1AAhGbrHyvejficDyROP0p52/WRRV
oXrgp7Vp+JhFf0b5zyi1Vz7yN3XQjx9K/AeVK6hp1uwrT5rUhyhE2Yeh3FpSegfEcz2QZ0dxyKcA
T6lEyEOsguiH2J4dfgsLudkoI6gIG27TGCP7oqwpua5EwDNXBiFJjN+5m0jwZr9rnJLY1/PKPmRR
vpjU4SQJ4aak3vUYTwaWiZsg01YndrMMSWWTpnz3mplI8NARg/moePraWRt44IbdaxIkx8TYjPgU
5l1Amf3SyfpWm9LNgA6LkyerVDJE9mygP0rg02nedVhmhS98GYUmCXpCmpEuarl2GxMUfFDudoWk
rdpBWg06gtdNAIBI9GxaVwLEVm0LIzlJSbAxRbmeeauh7PeJlq66SX3UEapTAultKCbEIN98M7qN
7bheDmrt0v7cmn79E6jJ8fIb/Zapiy+NX6SlaIRYrJVmKZdXaBUckZAwBtotNVuAdkzRpr/G+Nvy
1UVSRzuvHTa8eFyoQ1Slq/X/6hdQJJDzcefMdU/DLuWTd759kOqV36JSUiAtqK7R85Keg3Rn4BON
aDcqmOXwfHnpD4bI7H7h4YVmDQJ0Nu3Tr+cxDvXeSQbcXyYj3vW2N7o2IJUxUAEVvpi1t5Nj0xUe
qlF70wzZgoHCwkdlsTDCfBHVIRAuyzzQUfctNFFvL/+6b4RFPo0wcLSFIqz2Xcui0+sevSPZOvQD
g4LmNNilyxABScglyT77NbD7+4E0VLpav4m56uzFCB0f/kVDWRRyX18Mb6xumeyaYukg2HCrjMU6
aX7gVCgOiuqdaC3kRnltN55JoVjXho8inpwC7uu68ZAVaWYBlZecfaY2SwYmE37CI7qYxvCgQvQC
UkfwIy8RGWIUIZLydvm1nwkxNs+sCmc68Ivy7NYJLKcbtMY2Dpi0oVMkwW/J9XfJbaPb4L/mz/OJ
ySB4XIGb1rSPTtunC2FKpTyKRsM4iLhlK90i0Z6heBWmBdwAljwq4SoNjuCQVSGNpHtc5YV5Gz5+
e314uPzgZ252lGaQcOJAOAbomq/v3rfN1vYcyzjo0Q+gxaT+g7EPyudqvNY1O/eVcQkmfiMaBpxq
tlLs9T3o7dA4eFSRShAcwq7YVZP0YvmvRsE3xj0DGrmDzWTpaYvKllcalFlSn6fLj/xRUM72OVpV
lLc6LS0Th7avz4xTnaP1iGYdhkZhyhgtaXqulDL/Ke4XLPcYPGG3uK4U5qX1m0jxVEM6GN6bNgTr
3McdJ+NSIQPiEHr0WEjJHNdR6XgiAIabgVt5440MaKEu0D1FBjReOiUim3aELq/h7NhgRZ4Tc38b
RrXUnYe2jh6lUdsFjrkZkDPlE7S5745+ijoxngzZq7hRBjbArdiZUqb/qDptVQALDvPeWljqiGM6
vhVqfjLL9qYs8mPpvIEagWTsKvh09ajYa0ri+rW0VpE4Gh56yb9H3nAR8nh+3bldhHqxD1H5FjBz
woufwuY+dR4vv/tzwZcXz2vX6Z7qylwNsKpKSfaHXhfpndTUGwspybrArVDN3TFfAmYR7OKoFQZ7
GxUEFu5biyjHJX76U4D2F3aH0Um5JgM1bzFyJB3HpG+ESydp2jwENTD7CPOdfuAM0FxbD0m1kRN7
dfnpdbHHv+48lfQFzhmRRrbU+cR0SpwuyodIF2EmGswXxwvvzRzmKDC/sNG3fZEebD6TlWYr2QBe
Gk7NWslfBby5RLou7N2maDcclUGz8SQxjiIT80PZrcONp6KaWe5br8ffa2V4WJyx6XR9Whb9g5cc
A2NcFQkauVq8SqbytsnKjO5KcztUpE/1cJu0BaJJ1wYHHzX2/KFVFeUdoUQHI0j7etyUNDL13Ou0
A9QBeh8pY/0oRxlC8J+ScEHN5LXxnZMycEK110D6NuxOQd2clGqvmSD2zE2mvFU2UcO6KVHQMxv9
oSp8hCOCdQzv1ki6rb/ucRUZU3Ml45jQDNpCSW4wF9jr6dXRw4d2x7cn0pmw67KN3sg8eeFcd2Ym
pZpIlL2oWgRyttNsaWvEKB8jq6kG6KXTkoeQ2kT+ujDsRzkdliOuxo2D/zjKyLkioN+uXZtAJ0rt
n75/RNtnrBd0KB4nkOq27i10NfhHGkPol+YuMoqdH0uHgUIhksAcZ8tB89/tKtnYvfKkDwg0tbsp
k44pcs+G1m8Mrm1ShkpF/pjlJiPYRDq2UAgQ9D3I9cCkx/NPWNAz1ZY64tylEu4CjJ/LdhG5XD9T
/9wZT304ABD9KxaJ5eqmtKp1GReuohbLxOs2bettYKoGzl2HuIHa0xIgksj264hWx4CYVhg7ewgs
iyFqNkaPcQdD6JEHHGNz1Wy6jA5fC6TNN2EQM2MMrF/ohaJ33C8UaRdW+dZT+OH5ERnJ38wr8wAc
kVO6pV4cRGPAsEo3du59/v9Jewrs6L74SxX2J2SIGaiKTBHe7+Ms2A09uaRzF0IKE3+q7pobQ6F/
iIE5G3+FVMupsBOQBjTvRsTVsQt3hjvFl+/s3FWSgRAVbKco+WlEAFn0dJkbxdrppFXgh0L8ZKtj
vHo5XmjiaMw3moGMBn49IjLNm/pYiqrhBC/1ENe/rbbZDQpiakHKEHjvpODA7p3gt5z9VqUfhnnr
hdWiTX8zwYX9+Kf00XnAr0xicBkbD0qMoj+SUtWjbYDwO+nturM2ZXs3aIfRP8TayqnXxTVpnm9z
TcS2ZAOfDZqLMuDd+VwTy8GkCz1s4Wr7JkiWXv4AX8ocngbjvVDAgNFCibWCS+ivJeRvotaNHjyF
HQ7MjTY3atTyQs33FtrZ6j9SYy8uv+AztfnX3zfr5/SJlDMc1tUD1pJBUq2y6d0ZsqNqowFu306m
jVwnpuTym91SBLT3CGb4mbPIbPm2IzEv6lWk3Sn9i6Xd591h6ACqhlsHlmVqxVcuj28juP+8S+BE
cAzJ0a1Z0WY5EIRLXVEPsnXT6Q8MedIO7fCw2SQETYCeeXDToNWMmqAO86E0r3RmzjTmxMv69wfM
8qZM04JBlfgBKK4CNnvMqq1AfeHH4NQRDFyQwwIh2mGS+tKhTYCb1tI2p7XU/pla3U0AZjflsR7b
K8Uk0lPnzokwvCelsNlvIvf8lFHLxaC0uhxpBy0aV+Y0LOuRXktmL+vkh6lvtLt48t2cqRxqHQt5
wOZ92AbWXRr9Gp0bTIzlsFwaGI1gke1F6h7PR3Tu0ei3ClqublNHaB1l8HsxmDygRoGI0bRMmn7h
jC+2Qk9i4BI2ERBNgMmxgwxpxXxw6am3TFEWmgMqCcq4KrtqqtzDET1JpeRmWojSOgylrIapDFSm
/pVxvIdmWPvJyql+NBnB8lgJWGEtGUurA27PNbvUPYM5yT9KhuiD9mBwB0Xxi98Wy2DQ3dr+U2QH
U3sWAnKJfxrDB8l6iXX0o0SDlPreu2myfdMda8WNngPnppPIt8IB8T5jEQl1qf6lhspR9M9wWEPT
jYY/7Qgiz3zBSD0xT1pRbh1eUFn/NbVfhvEQ28ZaF2rScgndLXJrRd75ZbQxK3Mn2/7OkY0jUlY0
ZQIrcePaXvbZErXkdQhXulPvYnryzRijNh8vu+RkNvXOk6yVn6YbyfSwap0WaQb9Ln3JpRw0vuQa
BiGwuc+cW7k+1qQ4KCAS5YjRVfGzS9D6l1Ic0PFqMAeSJmOZIXk5prcjDthSJq+yqltL9iPg/BU1
ZvJnnLylKkFGrGAiyj8nHkL3rJUpR/sq8fbV8McezdXolLjP97emPCySoN/iIn/0kCv8WUxvRvks
K24ZFEs9e+j6tzS4y1p8scInJzsonVtABtLjZaMsM0V2Eydxy3CT61w/+a8sGBbq5Obxg0fPKMfb
JODajAnjnW6/ZMU/Wr7T4icHE1v+kWZ+pD3uwhKopa1SrYGCmvajlmxbtNX8mD3RbGt9G49HBnhL
I86Rx9rX5U5u92ENI/eXHjirtHYles6y9jQ2KyDHyyoPAQXdTRhpqMcWOlIR3OdE42qMNjqgOBue
DS0iGe+SYHAZ/S50+UaWx2Ud4IGgIm+2b7NHCpZFUE0QpHiX49to/Z50YS/hn0pTufGTbFGlL2bp
Ju9V+qNutkH/ZLabvLzt9BznBeRBf4FPDYK/RvX2f0g7z95I0Whb/yIkYgFfyZVdwfELsts2qYAC
iiL8+vPQc3VPd7VlS/dK0zPTDgW8vGHvtddeq24jkDITO3PW12SqAKP1FAxnPzSX8XXf6W8z3U+A
8LKMVhWTJFpsrcmSWFO9qN7OFGR3VpJypb/gs6Bz07gTMFbThCAT1xotleabdnXGqw5lg0TqvpeP
uoHAx6EofgntuhmDOrQ0mhHOCOFf1rPRxqU2a1aG6o/JOyKYlgjF8HINvj+QQN++2MrQKzIJdJFu
/qcR6KwADxqVIC/zugqKVLiL69TOKp6Ld0srgtWZwnImtggKGC79IWlCkkm7lpmabkcs3VH5TmVX
6RqrmOHGNhy6tiWBTZY1JZQrFK9ZfrkrFLSse7gyV8U2Kryu8k3uAlWQJLZBc6pWmp6uu77axoRH
Q43Sd7Ghq4vWVMGWmobBFh2puNxV4sWWMxHP3XqfSntNnhYoavqZYMXJsZOybSRTCJ/ZobinTxzj
8MoOYz+SxGVesFU0JRYW0DWjjSjsNHNYSo2E3nfsivFzRB1dQ6fuVKFsAylcngx6+94TzZcOb9O4
wBvkaEYfrfHCsxt42aqGYM9m2bwvWK2XyiviAreg3jaj3Tn5POW/xkZ0qKraepzZ4uw4XgabwXK0
JEcnFntC40efiymAuI3gZsAqsMwQkqF8/PfJhFB7VNeIQizlWMVg4W3MIAcYMpEQkhHalA/1mWGh
h9+ewLGT4rVRBXtykzd4OfJP1rn/maD+cz8gv2BcEFRwAb65n0ga6Esl4BGrbnWRRy8mwzJYs7F4
h8jRVNbijU8RxrVyrq1GTwkiCsCyZtE4sjC42RA6VUOE32wuLQZ1ZwKjqTigSttmX1P8qgfTOQGe
t4RwcVlZJ4dOTrjdmRNfJiu+GOHXeyC+btYjTHC4CoJX0fR80l9aZZeq7FlnzIbQXqIeybIf3STV
7lAls+MTfZDC8jysSHagAmFHrP8atNI3q0WYgoBgihLiAl5fMWfJZHylcVASQhScKy4E1FYoOz0d
F6dZhhl0ZARqLcwnUUP5XPjd2FkyOl099HqBY0YtUKbHU7iWnzh0gVweY/pZL9njKZ9HF6fNH67F
sc7rbTIe9VLxCr1xFcQ9WjG2Bn6/PZG+9YTdKcsH2jDMyUY9WYki+2Mu820FdBsTXPN+BmdK+FGf
YPblPvLHi77Jurt2HE8dzQvLUhUR+MXVpTgHfYeIEbIBoa9j2HNlN4mS8zKOMMXqNCceZb/S4/VZ
s2fFIjl9nuViPjknyJfOk8Jdl3+YKvaM4siherZKZFVkCVf1x3K80wl0xIOIBCghy/lBP+H2uLli
uaF81LkbYYp0qUA3Mz8ptp1s7ots0UV3l3Ppiqerr6QX20grPzP2OWfgiH6VyHHZxX45ML1MVEuM
zDMqMDSUt4Zh/v2u+09P5BRaY8Kh6rCJFQPJkr9XhSnmZ3EQBnmJ2Hqv3c8Ig7SmwOt1IyX3Fzq1
6wsV3RRyCjz0WDjGJXHKbDJhstVeoW/3JUoWdHCicoDW/ybOwW0HyUsJylKymbpI2ZR/Uln5Mh7/
865vkpfELMOZPnbyMgaXlCR21qizzxdy4y7en2T4vKWTU2gicLHO18ZTdEoWBUBiJi9D7Z3GHI0D
1BI5AxrV/35I/2k0ZEixkKN8D+KrQry42fi0Wh5mZxpXlhrEzMYvEtWNxCcZYnIX9laV0Dt5JjZm
5atDgWNs7ERnwb6Ge7n9iRv3b3bwG2uEVYvvIQzbm8QpHZpqlgiitEwNP+U9FhCkL5uKTYtOjHzc
f//kU6ng7x12upomwb6UYDLfetrJeVyHmtBKS9o/J6qPWizOs8UE4JpZ6/WDX2faDwnQb1msf64J
oQbDBzR5xduej5LjJzlfammp9xsQTIwDVUzcy+hXI8D+izZcVQbj/f5Bv74qTZn0fxCoKLfq1kk1
o1jUldKE5UKYhiOFtdxGyYNiQF0XtJZyeqT/VKb+anzhvFIxMg08Am7hxFBjrxcqQ5ww1KF0i1gL
poJsixCDEQ3O0D2knf7TAE+z9XaAaePhQc0JjTFu6kMRcFCbhJU0lagYYCXdU0sW+12DSpNxDUwe
mHybulmTPQ6iG4LSfz/Y/wLUCA/C9dWwZgR0nN0ULcNZOtJj30hL8BOmE7U47ce61L+1oL+vMa2j
P7LorBGHoikv0rIRWCXUBfI+cgvU2NNNlywjc69JkEqp02I8oxEHjqMFxTrCxYpyVXI+fP/EX+Ad
3A4VI12kxZ9A+eYEo+6iJMNFE6fpRbxwMnFRBtKE+WSd3jpKN0yxqkZsGByp74JrsvzhBqZ94fal
UwbFKNtgI8PH4O/xaM3L7CQ3hTRR1bKe9qbwVfhdHxvbs7MylIfW2H1/yd/U8ZtL6pOwgcxBhGj8
LeDXCcOY5mUvLUVgu3rC+LS5GM9w3yCn7td9XnrXWr1H5bkVzouOaOYsXO/l2QSW2iImk+mJHNE4
CVaqXOclbJ0aJlcst49K/kHPGYLKiK5WmXftTouUEc2uh6mY3KjaMYlfWrEHTM33M94yOsshNS21
8etTf59fqjf49rgmcE+6PDeF2I3CBMELPL5MayAd/H4ovnr9ujxJIagTRwGawN+jn5dJnpkdS068
tnYxF8ojZH9Vc0jMqY8BVZPaiZGjFmvygu+v/cWBMbW0UaTSdBM65M2LT4ry1CN/wRZOIZK3PkXp
wx4moUOq+yNB6Ker3ZyU9TU8odnDNgoVAhNgSrAF9ozxa27uxPPj90/2j2KOIkOVhwND+z+btnir
lX6J864xWuZ0ddnL0WlXikMwhf+SMVvgRA9TGki9+KXNnvSk3xnDohewncWdNBQoMRrBZQw/RREX
ciV9qtV8nXf6plXHddinzycTZndhj9rJof8EueAsXE3Tz5yobRSnNJhCEY6EWpoEcp5MqPwSXkFC
larQZvtR0j+F8HAZ6kMnKtSxwOxTNZjYbK2BIwY9Tk2Tb64F6n2YXxbG1U0HCGgc48WesqcXh33w
Y4H8C0KGQm8dBXI6HKFG3vYkmec+EUYzlZZFvi20PTKnSLlLnDhRpS6EmWc0djmLfZW6wvfv6gtw
mitrFMth6MCM/s3i+WM/LtohV5Iuxs81EVF5MZ5J67B3BGPSroBeZDcxWJcYz9MqyMq9If+6oEEc
a4YlKCXyLne0KQc0Lq1OFz3o02Gbz+6Jx2Y4gF8uzin7SZX4q4nMakFPE0NlrKduJnJVAFxkrSIu
xTQgvy2QoD+7xtWGSVyMP8SXX5xVROoowHEiMkS3Y9OKWW3WM67F4cDybJMlFnZt7Q4/8eC/KGHw
Fv640s1mIEToGUVXrtRhEjbJD9dOYqDXA1ElwqtVG+8MYJcLZWqBhHamHEKH/F3MMdVM4qAAz+jI
upTiVzoEZvagmA/fT5OvRx2VcYoCiG7NbnIXNPIKMR1lcakbPkMOTY0sjOzuPPo/R/X/ZpUMBlVc
ZWLE0/Y5vZY/pmQjqWXX6J24LB96Bb8A56oMlgdBLj1/VuVuyhd/CKd/z5rbIxGyDBwUVqAm32p8
CWU2Krk5isvMvMvShcCyH3OQ/YGYT2jeQorhtDTOcyQH6Dstxt5ResEJz5skXVyo3LUeIkpvwiy7
T7rrfor6uVFtzDawaH/II7+KiHVCFhWKAHeK9Pvfw1MnWVwqLVt5BSAZtYYHkRA6D9GTZGLIpSDP
PAOiOxf293Pgy02KlEOhd5IyG2Xpvy9c4conwnMEVZtCb0A2rkoF9/zaY9lbYk8NT7dBnfmnEEnm
c29fziTkiovV1O5+O/nMOrnqY5mTeCgPRab1POOasnEvupdOpjxR2bQju6EEuWOQ5+XsB2rolwP+
5/VvBrya6mGGkUnL9vKWyy+Uu4nIr2MB3nOvgEEMi1Nz/Wlf/mrv0SCqTd2H+r/cRUOtR7MWEt5y
D3gOqA3alWYaAoKJpUkxZxzu4fRxTk3rBYpU18VMfT4pIYKJ77H+EjXvurxNR8ESyzPQZ2SncIjG
HMFWzEsGIQ06AXekbvjhvr+8bZP9gFabKRG+WbunWG0hfbKRkZEjiY/3nFYtMYkZgIp/mI7TsN9O
C7xn6ZUhU6Pt4mY6Gqe+k/C1F2HsUihqO08IcbdotFX1iuTtS1zVO6lLn40eoJe6czf03hgicZOb
/rR3Nifv+xv68n5Yk0SmBNUcF38vj7bWunCmsm1dw9ofaUirHlA4UtL/B1qrwpSgSPpbqEq8pZYp
V3x6qqZgs1LO27NY0eyHxFN5ok9ih0t6ZdRBr+ZuLqnzBq6Kis7J90/61UuG2GrOaKgiXrndCAr9
ZNBJbHIDeKKcNxDJOYCFePdj1PrlloMOK+Voeg45gqet4Y+jQNGuudpdxN8n8AxQmH2ZxNREm0na
CVgOp59cU/sJ9PrqtPvzqjenMTIIhVCllA+y8kM8uZISWcivQpuCrikVv74fzC9aYiDD//GMNxFN
WWA4FGHghajfXgfBCckC+zBz2uwxptl48pWISY+vUJfJlBTypgUZ8URSLc8/lf+/OnpxfEUOCeVb
A2Ohv8e7VcOk6YVGXEYUWWrZGolDxl0BabTvXYKfS0J9cd9Hwfdj8OWE+uOyN+HFBa2BJuU9TxOK
BIVmdB4bWdfTT/yGny50s5WXgqCWJ50LjYorEtShR4ioQbL+2ZH4qznElIX7To4HuHAD5oR12gyx
xJXUYllfdl1dONdisMOJ8gM22VUdpZcjnUY1PIcsfT3lOl6zm3xY1dedkdUu6ckPO+ZXD29ORBO6
L6AG/u47+mMx0QEZ1VWYE1flyyu91fqaLgs6mMIfp9EX8Bm9o1APp+MaZs7N1iwkQo5UC1eCYW2G
cMxHTFiuNhTkq9785h8jhiAnO1XZsJCb5LWtRAiuZ6o3FwtCHNDt/pr9kOx/+UbItye8eKI53Uwy
kaK+0rGlTTc1PX5xn6dTA6JYL36msUwL5fZwmvZHSJgSNqy3AKKQjbPh2l7F5UWt3alVS2wSTyt7
jzC+LfZ5+tbE2XKIiSdBRqaAcRIS+Cl0+YIWifMAvQ/geQq9Nrfw1iVRBWXUenEZV0/1JfHF7AJt
T3JGoXdLoriwgg14pUhN3ROqX2/lVGLqQg5GCwSSElgExDvtOxcKU5kBx7dujumoWDqSWNO+lEOz
IBZT0gNNpBlS+ac2taZ+Maq086mbUIG+9P1m8U8fNvAC9kMq4AJcLxbXDdReGeUpVYf4dzIyQViG
ulP6z1n5ylpmLinp47R7VA9Ad50Mj0atne/vQP3iqOe90j2IKg2YnXizjTRCcSpMGSoQNfZABwC7
tKAC48xRpcgpsAsRCbziy5Na0p+Xo453Mv2s+5UWJTq8i7JAm15ON/iruZR0zvmncjoYuenlmgC+
cILT1HhjDFtdwhEG1bEWHNIotHl/PlzhbxJ88yH9Zc6GLON5mmaOik+0Lq+zwpJhj/XSO6VG4I8f
Uo+v0iSeG9UUMkFEgW7hspMqZEijJcpyhk9nkfbLHl8HQzmmwlbRLtbQ5l5Vq9CadGdSRaLdmaoz
dlzUKht4KOBPViGiVqC30IYCjSL5ScBiMpc48Ehtw+yHQOWrqcIN65j8IvTCbLmJycAkxl47RcrU
bjoQ+J3OQYKrwl5p4X6gyARWSZhlRx21RRrNKDfHg//9ZPmCjT5tAv97DzcxjHmSr8KsZLIMcmEp
VLI7oXPOacWZTgsQ5OS4hp6Ke4E0ZG6DgrnGHtFEBdqgm/NUREN3sV6XMZiWAdsHOur3N4iN1N+b
lca9qezVtEzQDwUYerMzymGbmF05isdlrNgonSt4i5NlWNd6jnBeYhni2vx1vriDG34qOAE5swdA
ABKgzM36AFE6K6ISbysXq7Qpxs/nOQxGvhY6uV2PzpAucz/1ajwtaE7dpgimWKNFrsq/DG+04kN6
kLt5glXR7K60Y4FvQFSGVWTorgaa7OiSS5m+QwGYaprXWwk1Yh88eizxcXdmd/UZS4C5WlAacgVb
QRA4n0u6RU98bqd4aIS2yfHihPNECNCok2KvoO0CPX3NdK6Quuzh4nyI14BPhkVACht+nM4u9I1r
oKX48FrQDMZ+dV2Op/UVLT7JHoR3mQr2s5pa0tmdzWcpvdNeae/nkInPSIOXCzRaBmE/uwZZZcXj
PsGDr1nuc1u9BsLGcI7zWbSQivkp57afxdTvz24CsdmC4Rwh/GXHzgemEsdjfl/ZF0Lfu9gJn+eJ
tY+6eWm3H6WNYxq9CnO4E+F0q8ImYkOBoOWGdxCTw9TaJ9bcPLtHRnNATfP62Fc+G3ofYMMSOjMh
+OB3JViVduqY3FziagUfh1NKaM+PmGjw+Q0/E9I8L0L8sngU5qthJS7mNQn7XsIzS499MD/iRBK5
p8OYePwL4gxzgZa7/i2yJE4TnjXCC1d7qwU7IpN1+kfmwQeKk0wYlOs/oONx4+boNB8AeqcDBOpy
NfIhc6UMqnVpH2k5UGCwGbgfIMi2pr5LJ4IlLemBrs4eDwAXm7bIBR+IWi+XsXLZqz7w3kN9Cp5i
bPVL6GsIBdIDksMU8SDDi2/TGHG3lV/eH43UiVxkA5mEFf+taYuZ7q7MnJPTMg6lannH4/Uxdub5
fXGANwxMy+jR4eIew7v50UP3CvEGmkV5xOkC+XoafMYGH4F9NtCf6enT2F6XcspNLrsUomvQXd22
s2WOUhzsQnSvsTTEU90TK+fOXK8Mq35ld6KF29Xu7yGqidYFbRW7rVxm2vTXcY2A4kl0JRd+uISy
bbsKLcnVEZQHI4gSCi7z8oiL5ap7L53yIFuvrpvMC0tbQLui22392s5xS/h9jYvd3o0f0ROPYjfv
4kp/CBaF/ak7O2Eeu/a9EVoZBguN8ypFnj04z7ofb4Td88IVMmcR2RvQEPv1/oBDTrqzYWvgEGZF
khVDwPdei8ijXgx3OGstxFKMQDkvXwW/mw+HQ344zIKN+2wcCqtznl8PhxLpO4h51jVzPuEvypA0
Kqv370G9GqdP7POMViMgaoYQqUXLnFmvPK0PRvTs5/ZlyYq2tEfv4+z6rmFdX0FPa2tz6p2NYoNj
Jo6tL9TI72fWIknZcQ9Qa2gYwNQkshXk5d7O9qfpaKpT2NBn4SseEucgL4sF521kw5al3MD2sEEL
r3A5wmbWff3CR0B0WWAG5FEoy0IHSxgTi6DMhrB9ti8fnNMnH91SHcKm9Yk784f4Bp87GCyt9JLD
EMDc9T+F+WAFxT2dNrEX3598jiaMHYLECUphyS/5VEn3EoEGbiCCdZa81voUHzvrfdTs0KWgB6WJ
nw9il7en7pcZE9pRWlcPA7PAqGhhoHni0i9mjPeK+DnUaKnfV/RX1MsmaPoVzhD4b9RbHbVfPgjp
Q1oVWXM+tRELB8fM2jVv187apR+dFXJmvZUX7ooR01IHB6TUPtncxbs+ZzVAQ7Ki7WfN9lRY9i7o
rGb5bk4/d0IFHkazQ6NZG5CL8KOfPNIJ+tAmmu7CfNdTl8akYsW1zbn23FmHXSPZwSE43euAwRFW
tLAMg2ga5ZPddokVHWpuKkJrumD2RB5vkDf3SWdSS2Ebg8z0CE/LeocE218D6Rnao4kR0hr0UJRc
+urQSE4kiHu+irmeym0S0iCR0lmtpcF4LGwaT7aXXxpijVSLScUPAv2j8b2eOE35SKNjngZqjqw0
7fS58zDgontBLll5GXxT34bja4Qupe4P+VLJV5UGYQzbdXeUDhAxUVDOVT+T3BYe0A8x3O8G+z8y
k+mwpwUTwAEKEnyk26JGWPWlMV5m43GpHXrvXDuKYrdnrkjM6ZmKLXnnufGpeJeL+6LaqWJhhPUy
ScLZEX+ud4mlLI9e7vvnZetZq3iPRy4aRKshdvCzfRVernbcOY/xK8Hfc6jAS/IpF3kzK4vdqgmk
z8JanDbR2docUjdgj4hLm0Cduc9cYS10S+dkD2y+3vdhzu+O138efEZOPgmWIup/EwvSJd6kqTaO
x8ySHJwEOMjs+nC8K2UH7oEHR9kOQjrB7r6/7u/P/e66N/Gf3gpKU8bieMTj62E8pt4YyO5s0brj
U4/d4qvkaV7BgBqObsPHjuaaH1rnF8VFZ0R34sB8EJfmfNh/f1sorvwb9dGNTNWRbgtTJKfi+3/A
AbKgzxpRqcfjgxBcvCfOidIiXne3dPHQVxHZmZtY41ywZBuDLVh8wfZyl4JNwdt/Vh8ilEWsGeK6
ocXXEwtZ1sJRHM0TrGqDj2S/2laLLeZuR2Hz0bHcPb+wNpvaHj9iS125zyXHTzZflTEbMySeZ8Te
rHsTFQjLXLgJKpHz1WVwaRe2ortnffG6uPqHE4v6XXDM5894cVofigWLOri/f63mmwVaLvPrTma5
QwUli4WPZhc2/SDwZPTjw/fDd9sN8t8y+mP0bvAdoRxLNO6b8eg8iZ8XuOzH3vHeVHfeWx/knM6q
c1gA46e7KZ2LHVvFetf+OKdvq7e3d3GrsSDFgx7Nmmqa00/LevXy9kZsc9yb9t5dZUcX2j5H79ne
tUFr7X4YgZsk+J9r36ynVqBWKGMhenzSrCfJW/PwNFoSl+190/ZXzep5UdvF7pNt+f39//PaN2tq
yMZBN9CzOCrWerDrlWgbi/oYP2/fyt3capxVfrU21V2xp/YRHBiAH3ImZUqJ/lnU//v6f6dUfyye
MUwyfHB4eCe31oa/Nj5f1PvjGFi+5dP6yI5o398HXXA4pNaCubB5FS3b+eEV3Ka3/+cVTH3OkMZo
sVf/XsKSfh5baSynYRg93oFgSSQzuD5bo4tBk/3DsN/CSb+vh/Ie58eMAoTyD66HuOig1qfxWHsz
X/6UPHkBaRuHWbdzZ3bpZ76ynxgBFJosejFW5nr2i07/AEE8j1hnXXxEh5MtLE/rLvip71m5YVL9
c3M3KzIPL9I1NdLxWLr6oX8qrpZs2NfsPt9f7zKXbsSLo85Dr30qJD8knMAe20KtUDDslqTrYYGJ
o7Bir6iC2Yt5/H7C3jZZ3t7c7xrjH/NF6NohTtNsPHZ2uEuPtCPUq8tcOp68eDulbIvGDh/Ih21x
ji9p5PT2KxZhnUWwE1z5fmvJAVYJgeDDY/kJJbkBhv+7OWosqFJMciXSTf5PezbOf1hAHM0D9HPv
pbQLh5RmrTq1W851X/SwprR+PIGm2Xm7huQ/LnuDos1qSYrRKBmOaM77sqt5kvPRL0z71yMRyV36
w1PeNlT/95SwCjj50dqjRvn3YjHUaiiKsRiPCCxbuLudVtALrOXTCycfOcV8Sw7XW75691H6yUvo
fBSBv4ruNsIiu9t0R+Pp+f7+EIT2DyfJb9j9n2H4475uFjHqPJcsvrKIM8uhQ6my1ygSs5ibV4/S
XuBxCFux95HZvxT/8Vn95fp3++hlv79Ylvv8mjwvMkeu3AObzS6zfpi2sy+gIW2i3rLmVV2GCP73
oDX9iErKlf6DZUJF0WpcOQSScQZYD8fLeY2ZLZt/UTvYdBh2ONhDbF+cZYyGDRElCUP4sWuCB/EF
Jxt/+YJ7iLW9zj2v8hlqelmt44nU+ihYW/C/9XZ+cuYf0Xo/gUdb72UsCUn4lMgdIOfJC05Yggvr
TQtAQeYTXHNe3hWD8+vOtD/2pe152xf911PlLs1V+PrQWkH88Y5qhmYTtl+sdH0iatecs/Nw9Z6G
z/XWKw7TJ93p7t0qS6w7H8jq4xwShtlHX7D3JI9zkJh9tDjqe5l8gleRWFvW437rNdN399n9/pgH
XvYCZrXf6+gMvPOLPffmbcMHUteZ9TKC2mSLkV8P57l9F6IuQLuvjVkYOSrQkmCTNy39KR8Pt5vn
ieTj0PtwtkbB1RbuozLY8/3MmfvHGGjl+Lal9U1yXhL0iC3gGkCZj4/i7WL5vyAsLh7rwXr07+T3
i7W62qo1LgqrLbcIaDkYi3v+qk/mtZs+0EpqS5syDDgxVjF2HxdSAR8m1RP99DAMWk/atXiKWsou
SWgT9Dqvmf762NIkMe9+FYAfFgbOVlF7/eJRNPyhtVej/R9aEQf3dMe4qTt5DV7s+0O6IOcriMgK
f2dsVIClIL9sBMUK3bqnkSPo+lWvbPopVIkMzzzKoi1v8mV/R1EQnl9qPSiKgz3v+xKKu7gvzD2N
eHz4TrMwL35XN4DKP8mg3nJl/9s04AX95mSbs9tsqZ5dsrGRpOGoMoWfRg8A33o5e29QsX3QHVoO
PGE/rU1fWfuWuwF2swCTVquVzl6+bR3XBQFZHDrrs7VC6gRrdTPecePlD1UR5ctN/I87vdne+naI
rqIhDlBs2d+41adx9UIm2TsvR+0NEIrSGlMZMPPuHFgrOo0T+3lzGNfFriMJs4LdjpPwhw3kyzAZ
waP/O343m5ueGsksHxi/wX9Yv6y9bLkFegCBnMtz31q5orfR7JzzJTBBCd5/oA7dFmp+vz660GDR
gG+rCAL9vX21WmNcBNxcj2mIYa51eTo/IeVNr+mwiI/5ptpgJM/cOiRIhSzb+8RND2FhZx/pQQEJ
zPxwBcocreO30yetc1EO+nFEz+TzN5S0iTVLfazBvLdnX39WNJsQ4vsN+JZ79M8DTG/9j7ghUkNT
GvN+OEYP+aafn4/N7uRlCGogEvbDtZBPvimR/nO1m5SwLC+osDWzgXgyngN+Yj/h6JaIIAwnMgj6
pnzIC3/mE740tQc45GlUBNmigccVmxafdK6mAXa4xvqhOrHR6uxjLkk1DGerRB3oujzjR718EFbL
1IfPj/S9vTPnkZOzA9pRRkO18wn69fkb35y9MS92h265i+8ftHdp3m8pXT9gzOqX1ktFAa19SDZP
KjdhLy/PE8QUgjnpx9BeNosHSisDt13lPEPjglc1nmjTTfxJl96cHtLWLq3hU7dUH2jcKeYicol8
qd1va8F5G+fbF3rqEktdrKvNy7bbnxx0+szl5bA1XjXVhlrVO+GC1lPIwbKDrRjbqxvS8ubIYDsl
EBkXXlcPHhEycXIy2G/VvqJuZql2WE2/b0f7p3D9RAoxei/4gZJqv2RicF5JTzr1l5nqoZmEYLH7
VIcL5P4Wg60DcgneOhm505rkgyn39NDyPj4H2/Bn6bzDaxxXyWHToeXGwEQiYcG1WdCCyCTnXZ1N
q3KTB/4CzmJjpDR6I5eLXosWqx2/ykF46AruNyblKiuJPbFG5sDDRzZjBTBWl18EscDvLnLBqGq4
ZpDp1tQZYwteWnqd1QNyO4bbEukvr78e+u2DWvPd0MUym/cTYXtnaaLHF3vU15yuCN51xdrpwjx/
3IHV3fXXY/VmuPnb+6fKe5tg9um9KtYDpwHPpB144Wfn3Wked6Cx8eIQLg/App+BcgdeGCzX7Wdp
LR3HPhhL4G3rtdjX1mJHRhSvAdjwp3BQJLHetbn+jC+77hJpg/17qR8jffz7bmOBC1WxLZ5thfY1
Wk7vDPHIyNDX2ezN4e6BVyQ5T/3vIOXBWevTO786vKrXMT45ySZiIUQmeO8Kh1rlU6HzdXHFIHVC
WewkgHuHAplzcXr+DPbMh/vyC3aEe3FG7w3rTX5q5nf8wbkKqbDRUZbUUG3M2+bFiun1iiMbvbKb
PNwwBXFIQOtoIa3w8JX5JG7fPVO/gxfWO/EVe0Gep3PzTefqT517WSENoX4SYlUUCVYDSItpleyI
lM3mp3nndg8DLhEx2miIErrMbYx0cCYuX1UW/Os1dnEH1Uzcs+zieF2dY+d0tdLQQjU22kebiyev
G1fyjAXRtb6draNPdReui/llVW6ASxq4cdZsR5RoIqT+aW5bWKSWnEO2sjuDjD7ZoNQ9fTsol7ON
NJe2uFNglWNxV2OCTcaC3vli9E5EUGwIbAFjkLMbCCebRtlpV8+ZZEE/Z326DzjmCnPzrmWfOhRP
7EQ5MlXyirUF8hnXzll1zyVN6y4SZgPzmDdUWyg+fCLgz5rQOLvPdHi76jDFucbMaTDH4P8fJJZ9
7aX1NMIy0lOnaU6kBkqCni6BidkCdY9+eV5daqfmH26VaGYSEwD3RO/CqYoN7M6TNIHI4X3thfeZ
tsQH5QIR38N/ukZ9pV4VrJvMk/NA4f0Xi0GE3+u3NKI1d7PSVeXgnKIyQfmB8KgqceqgDhRcmQLs
0YIv7/lRg8pHYStny3QcJLDw23Yz7+SPzwKlinf03TyZn5gD/u4at3qoXpEjYJe6zNWPt85tF03w
WbwUvu5Eb4NfBbhhJI+6I8wpBLvYI1XHbtt/DJXbbuGWEgYK9/k8fKo3zaoj19pcFthLL8r5eQNK
5+db8DtbOTRLDD2DWrc5CChjhW7KEaJvsYn00TLeNJvZItyFi86tPeW99nRaTC1he3oat1ePNUFh
0hofuT1GlLlSfXaL0K79dM0J5AkOprKShaSDoz6eP8y7ncHHqGukzdcipept6aGSsVFlSmXxciG5
pRecYS/HfuUivLc13BDtvVXyxv6DU9xDu0B8i1JDa+F1PXlcL5VnY98tcTlLKgJdw6u8xEkw63Qw
Mvfifel8pjYiIIfqQf91mqvrjvZd9Nit+lf0hiWzPkd3yJMWvYtvp4VL2sWu5sWGYHiR0lT+PNtk
b+eLI92lVDngRq1Oq/xV3ypPzet1ftnmi34pC1Z5X/nM8yOOEwfa4CmyNU59N1uwTEUs1NF/cWgc
CeGhTHiCuJeQYGRxjnf92Rp22ae2ZanF7ml+QQ7Sl23J6aDD2SyFhbnVtsY9/iN8uVoMbsv4CUuR
k4tyqmRjpUcpN99dt9ESASPO02TmXVZneaolXKcDlkAeqzdiXXx9nZojVvGi5XVVPhAqcPAY0hFB
piZGsRh5tnvG9PKLnTb6pDbC2WWcbQyCTo1bR64Ow1wO5Jf6qf/FIovEeUeTL77ArR0n5M3sSbEN
YTBZNuYSKp26ZoXhs05d6OLgxJG/jakFLX58N5v/Ie28llTHlnX9REQIIUDcashLILy7IaCqkDcY
gcTT70+9T5zTPVfHqosT3dE9TVUhM0aOzPxNWq8hJAPtVWuvr7H/+Qb4Kr5UZqpo+eV1YLxCaxS+
dG3MhzuY04A5CVCi3nd+4RGO8ZH66MpM7or0/pcEDOcMVhNW4uKlc5RpMd1GF+eazI1XMGKNGc54
hrpKZnIt+khV55+tKkP40xTvvimUri59ordLDHwBbryiAL8TVUwO6uzm1ZqL6dj8fh7BwbBHO6jO
qRG5TzGxPpGIZkM3PBQGgQC87k6qgGeUfiPsh+dwVjkPLT9+EEkJ3inQuvrUAXIw3DiJ0mtFABRe
HlNvYA73JEDdfahWbNPDNbAlhG+Q/lS70aG0+vrIqsVw/YLXtQwDBXTC6JnplUSvt8Iuzsb1JxQo
+8HyBzsGn2m9Veciz0rf5rygnjky+gcWjt38n0WRtgElfXomyjKPevAFGyiB4/H9huxElqgVm2jz
vsTsT8UscyBenGHE27/NMU4KmCz6vGsnU8KL0I55+0y4/zoFuMmcgug8PNb6SRufm5f++M5P1sQa
BY99YdcmcioxcRl/bfGGNrTUQJZDrJNE9lPWs+HLZpJvTP09G8yjqUpeBVI7Hb5tCU96BDf2eM6r
L5BAHnDVJHUg/t2/yrspfzQvAb6SdhCbspEgb5GYSqbhZkTwrb5GBiFjGhloZfTE6Zsxzys+9m0c
vPaxTQK5+EzIveItwkMSLgDGBopeouMz8/0JnnebE0ZyK0faSji1c1JzhPC2/nfBE0vUY3xtUnOw
hhdhYSw9H5mV2N71z37SfePo+Pg4lT/8SmebniszL0LgwlNs03WrMxnYbvpOFQsA+wGjbhodFF3y
Jb8641jRIPXH8hElrhbzdEGDv0b+YKZ+d24FOpz7/Ed1NMXBpUw89qdVb6jVEJW/3neiqqTfzDz4
GPW+1q84LNhX4ruZdw0Jp7Gf3sNUVn3GLwqs7VbQTMbaySIOOQN/6CXB6FDsZAcQ3kgKAoCWzKDN
MubpOrxrzLu4DqfSvLAzb0Sq44z4gVEXoBSB2c7+2T3ObifAtKF/2ZL2mM0i91O6K/wmX0uy1nML
I5sSsu2eO74JuCDEKM7lVttyqt8n7qCG4agNvkG1x+tPQJKNkK07B3DO/y7tTzAIaHqV4y6nLvY1
lI83NCHR8xPS2yvHvjR7t5yUpAlxYsfX/Eq4GH6NA+wp82vxxZ/zTZM1LtwoZlAZDdbtYhBkzii1
eW9ZpD+uBM7bXfsE/XmEvYgz9rNSk1A9ej2TUjPfRU+92MMoHGditCCIEr+ff0H2J9x0qGgOTYFz
kglPvLV6qwHWCLxVbXw3SDba1j7lXs1VYMmdUdWKabjsfTEAbcRwJY2Av2gwzTHIdhnqi92J+BzI
LZzaLUHWdAqKvWSR93TZvB791Nq2tSKnq8OGRMLyXGrwakW9RTnYITNOPVO2r/XQfwbUZD+T3YND
o168Vo0sCpqBN04Ocb+EU0538RVajGzVyDm12IED5MKF3t/04ZFp8huwBWUOE+wW2hI2ACQ5+Pcx
aVTvYTJxfwhorMP7Sn1rHyWAdaOUJkdUg1q5q0o6ShQUoeFJL/CWhLo0TTfDUPtc6Pehr6ctASmK
ej/Vmo+ORQjf16r+TWFziAb6bmzeSKBTffgyGZfbjsQjNWrQDdl43S3GTWIhQkcOh7G6dfNjDQGD
UZWpgPR0M/rYHl0KFSKEeLztE3egGs3LfNR6Xuu3m3ZLjbIOwshN7hZmbJCKmDUIL+nkVMzke3oV
6QETUVfp8Xla37lXlmdfgNIOdoMd7mrv1CLn5fr6cARH5AKDC218zqFUpE3HqWPDwkY9zV8Xbh4d
2xuaFPODFo/OIIZUR8AE7pysXlp0eEDuxbFyPeQ9zmQrkfkfy/JlVl8TfzKPNiO86uimvF2oDNNw
pi4+tWj0grRj3dPIKLThjPEhi9CKfTSL7Z4w0lzf+9HqZCc7lS2bbiRFh0/MVUHQGniJLAaQj1Id
25z0Lu5zBg329vd1/+GM8P/xBwywIOwvIqdnsnMiq+90OVHPDPWxo9AFXCbWezdxCM/ezYZHshzM
SzvziZ6PTJsE5PX8kh9R+afF3bm/tHgEfZCEF2/bdpbpjad+D5YY6XuKA3o1NPrHSjHvlejntvzN
kNl2PtlEW/mrwW8QDietAZfIWZxH+/uW6NS4d/YrJp0UZo6yKq4NI40wptKkPVFxTELj9K+jCZw0
bbIwbj6iTotOKl1nCETn0Sr3T6vqTKhaqr66fpPXJmJ5Micb7FJ7xoSKnhSHtq97P5+z5UfkfkR7
oRIpg8DEozAr6rbd04NBCGMs9VPW+6IeW1WrnfraR6SE6Qcp57LYfSTBgQgYfWd/cZqvYicZQ63T
6kMOcWjdX7Z97eX2oMX6fcDM0n+5csCtNUIFWLSaxcivD4NZYT++6v3HGtC4xtbZfB+SXQsv5hvP
wDbRpJMtF2bvofXv3l+/Fj345m/rTeY17giVCfN7C7viv6zYYdcHv5e6ghkqZoZ6C2GgxzxPo3cX
k1bPIWBhSwfPhGm/+CXivpdYr5OIOHMfAmTvvsvoEmAbMEtA0oD9Qy38uV9G/I03YRyGP14OaIFe
2O5DVtgU8qbSY+6iVhEbILNthtQWaA9KN56OxNMexgGMvfiHs2oXAwg5IyjyWq/7gBA7RcYqKdpY
NeFRPnf5htDxuvCXBIzXbow+NbF+1Pnp0JBD82mb3ux56birNNbhTBzUxIAi2va0wVh7lTpXIaE3
PYmfk0/O9S3RxqpgCXdfwc3CeD2BtRjvhHuRD5/CbkuTC5UPxCqph4sUTkqCu+PftrEId3FQ9cU7
mT1K83k5Ye2nj+EiwofgaX10PnrUWFJjcWljRCc8Lyhg4y5BJI5KiR5jjqSanPGTkxcSMp469xvl
+3CRM/FVI8RiMQhVksA1WU5wo8RacUd05S+gwUZ3i1/DEYXGGclG3AiIvTfZJPh0xFHooi8Tw3t+
SbiCYsLIAfCURpSMAWDCI1+7Ib4+blpyM6qJmfUE1UhNsLw8FA2iJ6GZLyJ7JWgSefnC7l+1+0VY
4camldMSbiZ0zwGoJZ+rwD2HxXpLdcI1vtBV6UQrInpnsbn57NrbZvxhqodWt9bjh9DbSBqx8+eR
WoRSBqI+QqdjeQopxRgaW0eLr4Ugw6Xwi+eIeel6tuI2+ZQu9MPhrnWiNTcxvHRXQWcz0h5YYpc2
kZ/zgBvn8vnz581oPG6muyh2FicElmfprCidBwuvfdvh8faTwScTQ8XB25mfEK3KHx5M+kO3Q+QW
S/bO66SVmBi4FLrtNPTqpYpzIh/A/ONLFMRHBhK+PBajVlo947MczV9eZkrT0fb0MFO7MmP3sYEv
2zvpqP3rDbbs+YL207SxP4DNVff2Y/cndF+qNtilLrYdg8tfh1IXveMjJxpnLO8Ram60Yhew9ybL
9IdFydK875qd0jGlWR1cquL0zvBcs0s7Hz40TRpwFGnFNXXa/SlQg9pPmCarxYcTxoibG5HrWAfD
2M4bs+eqdm4OkU6tXsccOHqHFWfLxPqddNKzTdwTNcnUJQwyjBX1ghkf8xGA2zITkzlfBhdoCm9z
09VQ+oN1uUopANDwOnGln9AoTPFn2+Fnmvz05upJjKn86l02HTsDRh1Tp+34opYI8cY8oyNs7soC
qjgrT5PuFrzOdAVHVfaUBxapWh7wt9FR2aHQ8KpFNS0DRTaUnVRhicDQ0q7MSVeZG7kg+6NdHuSB
5DVwz5f4VX028sQcgVcuFDtyTzNKFn2FbKlv4AZJ23xDf+MkUH0kx5iWAaNJQ3FbTSA14x2h40wN
E6vRaINQwXAZzE3n06JjRRqwkHf30OnNoaJWR+XSo1t6mhVIRrW0h7Jdq78VO+4R6kS5gmkJt3Tx
imzJDveVkC+Sdz8WC3yzd62nznqgBOoUWRA1lCXZr83ogjZ7dDl59Xc9z2Jwr7Pik3QFxQyRynJI
sWImnR33rFzDuaPfAksFYlR5uVJA6hMm2xsvo8koFBR6EfpwWVwCyh0Smad9G4qHzhsT91mX+kgw
q2Oa2f1V5DcmW3/RpwE95Auf2iHy3n7pGAQps92z3wS3zFoJolksPhDLnZqoSSpoVqt4QVxkQ74t
Snj4Ib0tFup6ZtzAK6lz+VVkq/Zzi8k65IzcigLOCz08NtrXyT/pyxcIKEOxwFU3GFOF2uocwzq+
6c+OieMy0zjRiuB2XDN8Zj6w+TQXtBbC6XKy7M1g0i6jQ9+/LV7zjy+d73P8MX3FwIvW+niMKicN
LoCBJZ3xTT4dWFPVyVnx+dJAIga7/IdUdcijsFEb2DD0yTeJaiNsceejRLvviPwcTWSRbMn8ZzSX
D5MHt0myHU4bj1T45CSX2JedPn1CbzQPN0iH3acrO4CF1YX9ejoMlwz+2t70glb4PLQkR3GefD6+
Gwbp9GleUFcb7RwHcz+0wg33JSjMHTJJpiuTUYvRd30Yb0ZBbY4iMo6T9jLIW8CW9yP9c+F93NHV
clWhJa/JgRCmk31NNk2rD2hh+Jn32Pd+Htj/UM/uw/VkSm42iy3Fya7kLb3Nwyx2zZLpMSYrx0m2
nwXmg70tugvgO+nQdMd+mejJJdvJB36fiPhnuFQZdQjbWicNfcErT6zYzaefS4q7PFi87JAoVLZ8
UNeNW3nciOQ0CBlk4wNfoaLRlnw9rNyaLDmzlJ/EbKfdb8MNWchrR4heof7gNdv1Eb9ijZzGxA7R
zIn3d28s6No8rUT7UfQl3G2/WaVuuLhfKg/rwsX4Eh8DEvrNx+PMrK16mrIxp33IldRJhPDMjBdo
PVy+VX/RnpWmfTrdMieim8FF9wdms3rNhyYN/vGekjIS4XnkjqyPiebKHH/lMzSvdFTu2nBFc4xx
m+fPOl9KNCbX8fI2e5yfa1xntPuqcd5bBfjMlM58vDcxX75qnWgJFQHdNpeV6sWe6pZL2Ujdicl8
9A25FyVZtuoKDc49FCmnlwFWju+zjlokCxJkkDrZE8/5dLj9lFMebg+Qh6zKOzld6cMUeQop5EGX
hGINNQwDOhwKmO41UeF0v5lRjQs+TjQ76rF0wYQLha2RHznBWkQhiIAmZq1ouTvkdAKZmfNkioMZ
3Jah/T6HnFD71H59K1soNubYvtHhHOzT2ctP7Sc94wpjeEhQ72nsnTKNySHmADB0+kFuMuQZqjRD
qbTYqn2ve6N3D2kQf4P/raO49Cz1evMM3j8Q5/UR2B7rGGIXG2/RbrDN2za56EHrWbOLn/Mo1l9y
1xzIxGs/MFtMcuvty2mPPLo5S9srYYmMBe6YbrxOvz9ndc9U0NYcWJ/Z3asuCdogXwooDlqwE9pv
NA1cTGfTCRGLAPG0ZSfkfC3sLldvzc+MBjENoNwfTqPdExRreVqXPB6v18ldyEg2w9nQeLm1PnZv
VAhK8NYVCNyT6cQq12SqXRdBG2KeukhmowByiBL0fuov+nIKRpq5URmhpTq5xcqiFYRFbhcZi+mb
WEaqaNUBBZ4WfldY/CI2Wlezek2Tr+dWMD44E2JFyDJYEENJLOZKSNSo9PSAXfbqXqYfFekvgmxp
JWOMcUQPGO06+Gs/YRBL5OTg3DatVsw4cPKJnc/LOTjqGXXL50zfNfL4T3koTdVWXlo5R8rSOvcj
U2BkP8u1hAxgot+56sjITYYv7lXzbpWkH4ldO7J+W6l2NYu8bFbOn7N8fjtky4lVnfF6nGczSJdM
gN7ShAxknasuJqKix1dq1YxS5nj7KgF6qLQKs9zXh/JNjOkKEB0vrhXRvdLGRuznLKsP1ZakY14q
iqNqjvZgDCbBSqMNqcuQZDQa+y9z4iebh1vt72btkZ1YitW6Pa/vZBYKExKSTR2RLo3dAfDEG/mK
ixNyT2/XSI4/DIwegXiJqOyabJ0YMhcTFccrnQSMnttp/9qOc3aqKJ3n9k3T7K1jTkSjtTiXDia9
9AVDyCYGPblap/XqEj+uFcRGgz735FjYqvbkgJkIkiefRlyQcVa2HTcVlMscLl82B1C0InF82SN9
MAPCgT6TmxMXNZNbWLk+cZsuZ8O5VevRT3w7NLyxvMmFrKu7pxi6qfMg6M9S8ynuZ3mfzaolU/tY
VJmRGbXfOq1e8WvSHvszfTt/tT853e3PlnVUOuE6XFMF3w33cSksHq+ZnamawKjobVtDFytR/uFB
fMTgGp607JzCnOKcctDRLNRVCdIBlAkoG5T+wAqdvstzsLIZjyaaYZ89Xgx4OCZDRPz2+6ZHM5Y5
BdqTIJhaT28i6D0Ajmn+TLZ5Q074zdePgqfbLAqvpvQDyNAHtMMe+seoltkyn7PnWF6Pr2ybnZ83
QcN2OELplc2iJYwQlFXPZWR3u/ZkS12zvL9IfXoOTdeFyWhffNw2oF0RbaVV/XWyuZ35SwAKbl9T
6t05IwC2mcuj8E/efSn5zbYlRWPvL+glxIKfdApOqzA9Mi2JODBclH5yhknUi8TrmtI7msWhNaHZ
AowXUbmLE3gSAeJL2iMKzqQpmV2xpQUtPYw3P+LN7FI6BBR7fP+NzmJo0S55RPq7GzkqpLvzut63
fFkL2UHWDKbeJ7nePVXgvlqoQTK7d7u91rs/YDK2FoZW9bEf++x66+vjjRyMiEkGXzKiZjBvTmb3
Rb1XA/XRwZZMuryJiNHlJX0S/U1UpcPMT5BY87yaeD5ZyHjDQ+pA5bLt03jHBIOHfE6fBthEvs7h
cjA4KhiyyUhtrb6Byow4Rau+ezO39WvZ+kQcPMElSyIrarTBRoERnVHV9PT7Jg6GB5rLw0OyQfmU
TdsO6NmBTkRUcUsFPxCIAEgPmWyk272j1KWyzV3ARohIfkipQqdhSrUg7JfzZttbyKaCccf2vX7M
e5Zq5mblvki/H93V0mtaqqZiM4tET83uWsDJR9bdGvF7/fNT0MhDXYEh+osi5/j6qTa3i7Iczifd
5XVQ28QfLU+dFg48nH/6VrREM2R0T98J56cvZq0cqhnPjM+T/Mk1PuC04RezcB0t2U9su8PIk2is
2oV4TnvObVW5p10NVZ9V9pqhEifSt07COAMB62PTGJNF4kl25J08dUcfHqDqrjOOwiKa6S2B9pMR
X8CK2MJ471CwUb+QEweybMi7im0dzjGnduntAy4bURcIs6N0aSzA3l0lzgpKAfMW3DcPNKNIFt1s
oVxkuz9tAQxkMf5ppiP7Sc3OEKWdSk8hIHwqscHL7OYq+fyuK4rGh8iojhX87KSrGNDFeyH8jg/C
YQ0j8qdIhzYnYFw5HcRlKHYeae2Fl5xNJbsTBJLr8yRuPB47X1UqZBkKaD8imNFC+uJblUviDsVn
C0RMRdMhg+mcKcm5yOwbPTG3mBXbCQtQpk/MADfksfP+9SZrT2Mi4o2q0xVEogstAnmsXX9liUNU
kL/u2/j7BExMTkTHXYeb31FlObPNOKEgbAbWcNNsanyTiVn0OKiP5IBItyzONAXpLpJ59E7GYEiT
Q+uLxxr3dZYDFHs2PttJ/RoB704QdA6urMz+tvyeVThwGMlyFOlRwUss1x9RfMQhOu+Y3uFbY/E4
9ETsUkssLbT5gpbAA8t+pCXwF0+2fzgYUJ6+z+f+TbiMHLE6pcmqmkaLwjotwT2UABmtM5iDhfDh
xgIFDm2dzfm9bv1ZMoKpWeruitQRoWUUwkqlOm61FrGMdaUJUNuLbBPCYTqJb3XT8aZGi+orcfZS
39qrU1Cd3baC0IC8RExsdJmZrgCpb/PL4u3Vl3jF2cvyZMSY0UPnix2z1om44DjaMYlFqqO1NFe3
1ep6mrG5H3ZmoYDz7Oh4ZemyMJDHa1dWxTXV7dfyKWz+fw1Xw/lnLi9vu2s55BtWlYXYMgR1Btw+
ATQmirboFIpP6KaIJGmco0WtNpLNrV2usu02sxmnu9s6Ln/0vrAFN60Xm1cq/QTClsdPZAgCGlhX
8e+S4JGUAVeZwbDQr28PrGcz7mnfrwRm39tWOm7F5EC6BILNH0c/n2L5kLQr4tVJY4Xmqn7Nrz39
0fr24vbUFiwJHih87KEDRJpYE8aBASExoywRE8ZleY9Sv53wiafDaBIRp0loL1TizeBlsMISTb9R
GTgPrz//zic6wOuw54z1tL1M/DhdZOmFKwPWf6I4KgRI/GZ8Xl0XwwRZ6iLSaLjwvGJYGhFyCh4P
RENU4ZakG3cEveSMCIW+x7+MHpXlf6Pm/p2F+ocy5SY1cZxHUHP7wbsjBBG/gO+d/X46fWimucyt
MrRPumPulaMHib1vr4P+er0mWE6XFB5DWsMTIn4sapNZursvx5TB2dPzNFCgiZULUn+mHoh1oqe1
Tof7qa0Ls+/xiIOGMvjujZxOCo0GX1unnmLkoPyJmZiRiUb6L/V+RyiPBJp+o5xGFG8Q9FODicYm
3QYX2vnzQptyR43wsXZvdP4as9XmEIp58dq88J7abjewCo00QKVhUSxnB3Y0iTg8475Alr5Sd5K2
4UELy1imrm/RplhbfqUZxmpls9iJvBB2SuBEwG9x7WTOEGtwfu70u622KkCjNfBoG6rECXmgDvI4
sN8oo63hYMY4iER825EmDMM6mT5sIgPNEQ0yHQ3waqXsVj0nXLGz350c8I2Hgb9YDAGT/jtf91/F
HH971ZM/vGmS5jZ+Jgp83Y6m6E0lcaTIaSCkpWOBOq6BjiXo6G5uqaVEeJGEhDSjU0WKlXQhHdZG
dkKPMQBqlghO2cSXvBV3vvB+0Y6N/k3Z8fcr/UO+Jw+yqOl1fPFUsoYa9GJ0HM4UyJd20oPad3xx
wsVyqX4vWThIHeCxfU2n8l07Bn+x35eU5MC1ZxLUIwBRahqHdF1pVGRofs9F6qDwHQrRDU1Ez20V
tbNluIwq/vsDH8gQoP9Uz/z9Nrq//xtBeoAb7SBseeBbxTpOi8Mnpk8SIaBatdO1aS0N6zC4zhjv
NICvBNGqJQykgW17i0r/5VL+Tc/090v5g4GPVadU9XO47t5+uj/St1S32ZeZ6Jq2zDRyT79x/cNb
d42S+ENDF3ZosBgTr/77dSBl/uWZ/EG6T08f5h4mvNpiv616JoIAAmoH3wI36VP6CsuTw1vF9ASx
puPQT8KWyCC32xFyxn3MQAC/GZyDdkSj99K4ucBvNp7PqUdI/CqjBMPrmloAVEkcoCoAWxBZ8Pjp
vh6UKwc7ABq771Q9U82fZscyN52+to5dGlfa19joBAh9MZttGsvutLwodMaMdtLsBZ4HjeUKSs/Z
XTvnXxSedLb1ZGBubkhj+h+xyQzXXvX07wVsRrbyz1vDmAIqMrbd7KDQfE3ff52f399wJ6yw1GmW
wrDAHFWTYPbgxaEP5/0DgEThfz+8zPp+dNoplif8iTFH+q9L47dV+ofCLpvEdVu2vBHPC8z38hIb
DlMhQOmXFjDIWHSBUNjwj/KAlGD5bcvL7+2vCvh/uwpEEAPmPqH5Hv+loPzbXpFbpozGw6JZsw78
vl5bEFopg58zzCVOv2zMfhc//tyYitpXZTy6mFPR/0N6kcthmUvvCOWHuOQ2BhjiZQDkkjb8Nqzh
14/6QySRZvdBWbV8FANZzYHJtC9BUwW0oTCuv+ytf9taf7+rPxQSA6luJ9I9Rippv3SYXF5qTDhn
IZe94T7bvwTp/zVW/s+niM8vWmokeH+eJ5/0dseCbNKsR9aJZN3CTsJQXdgAKxq7kMMrvTaKOeaq
x7pEgou9jyZZ8L1j/el81g9LMuChIQyYmKmBKM0+AnPv+1+PbY+Q/qLdBDcBLe/dSe3YPXY6vj7M
HoQbK9UaEvRNxRqaOI4hsLrKfqqHekc0lI3CTBeAKNBEB/B3gB457fM5VtTaT6IPd/iuW09eekFP
+DFrp+niBuawmIibXqKpfO+jnaKdXTU44+yBEKRnFbOP27Po0O3DL3qRs4HRWyjmF5UAhD5YBcsU
s2nKfBrHvNZqAzBlRd7Db65M8Bq7Xa0beY01hP7b8n+mQL2Dz+Y1o0ECe/Dx3Tqp2SNrffziDiz/
+zr/f2/oz3O0LqvRIw3bdQ2DjKmF9gS1B2Qrg0fiPXepoEVpMWnZxItEn+i/2Uv0/y25xLLr/66Q
Pw7AqPeUTsOYzy+NBk70MCi1INKfuea+vRkcF+uAgc1/3wXyfwaSfr+vYhTaWdZ38tB/HrryTX5I
2bsesOHoTxzRr5Qapy0CyocZO/gVzWZCt/8/P/SP4/WVDaLBo38brHNN1wMTFVkuHGtu7WZCXK/e
9rdz9F+0a/+8yz+O0aSI86zpPtDTyeOeMR+6dH6WDxNmZDC7OefZyxKdOikTi+2vR8Z/Ogz889P/
ODJ62HBL46YarCud58vdptNGc8zgowfwq5C/8rR97SDcDTR+w6ad0unnvn956P+5uv95FX9E8Vvy
njz7Km8agUuPWmVNrFumwtCErLk4O3i/LC08Zv/13FDxvFaYvcPx8c+1xQyutrhJ93b9lhjMBY3I
CJ8+ygxsauAmojAZTDbtFbikU5vAOb8VsP/t28MsRxpzgJCofJga8jEaRBjw1m6iAvLoWnsCpUmW
dSRPCV4xMuZVxlzCsRg1hqyY4wew6nSUW8hYXrU1QKiRONC7Bwwm1WCc19fB/nbOl8r5uZJLWHfv
piP7DehkvUGtoOhp9yHDfI+kTnReNpAh0tTLkUpA7KMDXgfAsLfWSoc6RI8P/Op0Xsj0HSHCu8XN
GMRmAYUBisvmNsTwTsDIgGQBsRBPtHsPQzI8vk3Gq1UykI4Kk8pWUuOtaD0UqGADpHM4MMBAoGfR
uvAC5ff0gfUZg8EQ2IDLpwa4uTKcjd7TECEGcEdq9V7zBuG9x/i9aN8q7sl9+hl3zSBkrXJeZIZ4
OkwhuzLhWuSLjx2ZN1HPYmDMp40bkqGuIW9Bx8SrD4oP9EaILQDSGZBaV0WEbhLASgyZUPYVejjF
FN9AXeXy/o266Kxid7VHJ4DR/t1vdDiWtjo/nqZv44JvoB0UdIfWlfNEPc0QYKcUF0lAnC2QU2HT
A4o+EftxUBtHTjK7kEhBSUt1dTNCeQQZUY/R5vU5w/ayNWjM8jrmNi5w6QScSxGZWYnJAa8Z4Z1x
8tc3A0HAPhf9ZTwtWeuF/zCOHGxW0OyDj3esjSA8ZkGBFuuzl2H7M4cBzmO4nYbG0yupw1/6ie/L
3UknA1MWN0N2gf6M1sJ4vNSg33NV+A5R6YdWbxn6TDey62lCBY0RhSeb8+grNigPIfm9tGaXBejC
+cFZcNIrKAVD6uuR5lfGYKbMn9D4tIo2hqJJ3Y/wAsllaqXBoE5GxGLE8fPQ4TguqnnoBdkKpoBV
7s0xmgg9hl0H0far9NPObYi+4KacQkNDT39hnLfR500kZmNn+pGe23SPUaKIyOAbPT0jg3PKZbO+
H16rmH4CP4YGrcuPomjAyw/Ib3yEbwIaXi/6frGuIZXq7ewePKZR0DPGpAlvpyOCx6Av8Td4iAy6
NfrK/Y/VAnggkbari/wWiqL3lnDJIIpBbEDiArz6sZsda4w1rabeOxQdlJp/NHX7nsosfnds1udk
ntrS9KMn83qWuzehGA8rXJQWZGn/bcgGw4E3fe2xhHsMfJvj86B+D5cRgG24CH/gLfLvaM5K12MB
mGPEP6p/st8mZElao7THROu3sRavo3ME34BmE47k/Jb5toMFxmp8w4SbhKwZkIWABFnAA7cnAE21
3U0ESLGQgBUV75x37dcQPOvEM3jNpHU8Vxh3sU6ZPQ/Ix4PF3M+hcx8eaKdDfLHuU0nP14Bw+Bqa
TKmY0w0DQujgNywbh5S4qS4mdC07KZgfBtKOXokHGIQp32s6oP9/n+U606wEfFRAeCg+idWnh2mE
ZnQcKzppVeSE+xpCv6PsJ4sucZHtFj4tTcpoU0yf08RrHdpoU9yTTTUVk208AC3N56odfp08yasA
N8bn3lXxpYelcr2H5ihjGj4D7f2wZXBz+nouQRxVgBTwkVzEh2yWgpZC1n+DO73Xip0t6MTGhGv3
CUuJfuiTxO6zfYrXhp4/peeWMVXQUe3xFo7Y/Sj7DENsLArFzE4+YBzPDwNhzhPI7daDtQWMZ+IS
SDd37D+89y7qJO/PhewXbOczlzHk+YRCnVg9OuwVEqy7e18+XlZiVwva70qBLGL8MO8jc4LrPIIJ
RUTArMUKx9t7b/aIrDviS6i9TNwc+gVeeJWmVM7tZD4nuF/j5cZ6KGDw0fN8Q/MLxqTBKaRN93Zf
jQeQzlQlgOY/KTDN1FMcVpet9eGwuoa7x/srTfdolmLg3wM20nJp42r3+snoDGNEaOd6J3W7GR8k
2ObpR7FQScaztxtis7iOLw1UYLStq/aSIg57Cxq0DbJg5uLil+lWdNoqvWldhQnhGElCpbobcc1s
dasPKwvtnKrhhXiT9He+7nHiVParWjY/g8ju1DF2Ddjg8hrmPHQDfYfBiApXbv3ey6Dbxq293p2o
5f1LZaR2ydd/FEb46g4oZLt5C39kg6f7RA0H9bhZH+m/IxBkk3koOEV+fFOx9NelO8RhdFp61Eqm
TJFWrUKjR5OjQ6SpVXTVOz01wJ8vHGwhC0Juiq1j4nzon/agW3zcjwtl5Ys3D9R1qIzCBuUUcwlh
30ib19ZLg9t2F6n5XjHiG2/KMU0HRD59c5Fi/Dj85oqMyS+9ZIY7/nLffySl2Tgt8qKmICT13iao
P4Lb9okdRrVnjNb8ZaazofkKlDNymuWIswPdQnqEd/ITmRCzTIQ75v+Qdl47juvKGn4iA8qyb5Vl
W84db4yOco5yfPrz0Qt7tZqjMQ/27sEAMzddIlksVvjrr8nHlwiOD8EX9U/M6rxFVwnZIZSC9vQx
dQCQeJTXoV/90JtAPbRnEKkUQ2nWoTQS2KFgNqUyaveLXbT9WD5felhNc1ALRVKHmnZv/Hn1Tp21
/yHqy/Q3trDij9dH81Fv4p/R0EP7bM/CMYEDEMw5ueyXKSmar2u2uPWz1UNzRC0Akl596GSHS0jP
4rXLf51X8jzfU8jK6duuNQ/khe97vHoVB4JVUizJ756vr9v9UWeDRef1JbTCr49te54dSWwLbjlw
8wG1k4VCrKvSZ8nRPm4sd2zv6ufRvGP0gbcnZmCFZ6+9p5uMDxnH8+TwRqMJZALz1iHLm19mEwRx
8hRqif8xTi3S7lbSboS8weGHFq3bRsR7Gp7R1jeT/AQb3dw1Z+RgBC5ymxowkgCkOCULaHEYcQnF
K4OYE5c0eREdo62CisMUF/LehZWSNIeDszgvzfF5pPkArEjSwHPO1cRh8utBI+QdoJpPw9dg5eEG
iUzB1adhIdi/H3w6yvw+ras9J7x/2reU172vkvI5jEEsVlCsi9OmNz0VzbCi5XiW7tpWbDXxFyKa
T0OjO02XqWiYABRwpdR/aPOkUjgis33/i6qTWSX9k+Kf6cE6L1ZrDJvtvacuuaUnyEZitcbpCo2T
U0tWnSNZmizdpqSuQe7t+F8fk6B3CYoBNbz7yzKq2NlspizqpgaZmH5LY5Ryjxt7v9uumIpLODtL
a0SxCwhWnJei5YIPojTsc5PBHmOEZqEqkterYsqycOmU6yf7YjFhGaM5BGKGC14kDHhsbigl78LO
KRFdQ4r1Voq0WSvUmsxBlDnVt6e5Nr66a6Huq4hICFIPzQdqEu1agJABxsHxCd650/yEdYJk5ZQn
f61ImVTmhuzSR0hGpTiPa6ujzkfQBpPCSxBhwLN55qQb1v1C0Y2KnYmrqOJa04WSytcKjkBe5jrc
P3/MZlqMT9N8Q/ZkBA4EdmwbowlkmrYaulhYdZvmbjAA4wE8w/9NPq4sWro/m936uNRXiH40/EUE
DBXyeUobZDBpog7sDCRaRNE5vPzT0muP7h+89WfGRGMoxb9Lt6QK4MRckWK3pueRQOgFFmdeB1ue
9+Fdv3rPTufg098ZHJ9ez5RYyL76T8zkYmus4dknaoDJ5JhtwUQ8NFIgj0Dr824jUI2C0ausse0y
yFlj8lBDMyU3Ip/tDow5Gp+we7A4hptoTELpFMA5W9Bt4Ab3N8Ws8FocyIYbYlA3xQdLelTzvX7S
J0cOxV15Aq5Pzy/x5IFSyzasdZctI66DwBWRJh6zZ72QlSEoBhaWQILWv9AIvqcBb8ulGe4TqMDu
f57+Zz5T+/V50j05OLmRb1aT8+gCsPddOICDc5NgxAN7qJJVYXZ/yZLeweumbl5cA/3AO4Q2fhzs
ko88M+hO7uQRLcZKl7EiQfxLoGT8Lquzu53rCNxBfwS34wd8BLD/Ywxohzj7D3m03JO4Vmyp+K2S
BfglVbqGxqqu7ZeN/Ey2ltQO/RWa6EClHui9LCkNw2Afvk2j7VNDcf9u+cE7gm3p/pn7Wd3ZWpwl
YZt/yAA0CFKorBZtQ/Db9fRMc1rwhXLREvQAN82Ae0ldGPjl+yGxFYpf9ZqXt8GWqgP69Kjb9TmK
Tx7If69z3cdtyihQSigenAqL+0uQlJI/6c5kvd2ybEHWwTqDJwOci8pN1Sue8V9ihF0pPeOzVc4o
ky3P+I6cePeaHOl2Be/hz1RukEqQuEYlQefrabpZNOYizoEnh8wSuOMbR4yqmPGXJTGCmYE+zKpq
SLZptVkb9vJcO42OsCmJBJxFEAOL0f+jMF95J34kSWamsaCWxxSq0+gczUbilIqEnqi2NcRFJ/An
nQ7nhyKw+Itt+xEq2Zu5s5po4wVCdywPrgM2koEl3tsk3KsrsRXPCurxI0yyNdPxxN6dhTCUnTw6
KVkQRk+daSRYHRUWRiVLsjDu8nS5TBo8YQ2wS2t08Aj5CecXQphC1lx1k6sV8j9Lg1Pwt0Jam+Xc
1JYsbQmwI53HbQB6bqpiXK16mEs7qGuSwZicKXPZDnazgIf/HT4NOo/HEEhTE40n2X8TbfwSJ5mN
yaxeqy3EJj7SjZzAOvZ1xQsxoGW6f1pV5knH02DkuaaDCpAuWWNf250YpSV2j1fvwQpehm6qXI34
Wtn2l6VIF2yxGm/mU9s9EWQcn+sxbneIp+/XMkhNCCXvL6nScJSlSTdLn56W14bpCGXPoJoJe4J7
BlOouMFWlaKX5UiXSm8c9PFiw6rgEKELP5lnwC9xnRiSAS0IwKxp0yX1JF4v2A2vPqwN68EozifB
7I3sOokeqGVEx/mx1RMsKBSecCxd+F+WcISrCpfKbZHu5cYd5+vLiaMWljudZ24YN2uBnSp2X7Er
cvhaK06HvXZADMwrkBuumTPgi9YMTJuWKM9aoVkN6VrWrrujfRBnQKYEnrpmVLTMAd1GtDPSoqM4
cdUWNqRbecr3q2VjK04cWhxoQCjlnMmTXQD5Knaxcl02s9/5Yfr8LS1Vemav88ZiMqnrp5EWL1J6
4ToNHyYHAiTm2yixEnqlFShJk6yAXqz2C9PVTqAjD99nak3Mq/JoUc/MjtHdB3RiAfFcJCsYrfSX
+yt1xN3/wza4BiGPgaHRXGlP58UJJtXD5TSCa7xpAnmDNibd+qLkORvVhiJY5PEgZNvBjgilBr5j
DaJRWlmSc2tOO6QGszWZy6gROm03u0RvF28Lho/KQkTFE1Yul780GLTgvKM9iPLWSDiWx8fhukUz
LllkO5iSzLq/rqoYn3HcDdM0DAvTaklWqLY4m7ozLtjT71mbkaadDSO58gfRcwTwP26b/n44jVS4
y8qTLEmVbFLjOl04Fxupj8c2cXVKLhwiC5V2/nnHQR84VuM2BNt0XenNZYC64Z7dqzmC/s3J5p3F
y+Wrke1Tuj0gaOo7kTJt8+d9EBLrpuMAtzKY8fj7lZ+Zpj0xtifwDs8MJfLorB3Fg48pYenTwvMT
0qMLP1BFCRXJsd9SJeui7Za1nblDquk9PxMe614094F3AA2eeUny2b+vM9X4ndIqpbtwbuiHy6RA
XkDNRFBab73oH0BJOyTpClt1ongslSLFUZcMDU+Y7R4uR0QGSyDEozSd+378FHrNYYJvqIiGKvK6
v3dUCh/0/Xx5ucwvJq8Do1GCBiIvnS4Ics9Lv1yxty9a5L8xUoFT7U8y1Q7/eT9+y5cs3XSx2VnX
o9hhUP5du90FD1yPo9d3L/JiCvwvoqu/c82a38qdFr/6t6H7LVpygs5jp752bCGaR/H1EnYhSqD/
PKbbPA5f8O4mXkJTxqdiyyuM+2+5kiE6183C0sfIbUWA3ulGYJhCHIe538SgA7i+r8O26qZKFshY
FY1FfhbiTPKLsO++MnHIDFJKncwOyJ6L4JlTp5XWS9MBex52LkH48jRNn0K6h5r+lLaci0cphNTz
xld8nVFpuX4Qcpp0CI3ZcuFqjZ3JS5dl0Wua5t7XII7bTyFI/++kpbLHpjARf5x6SaC0+1N9tmsY
BmC1a7cFTD/sOs0scvw0TQnDviyvTbEuDNv+A00GoXhm+yqVF1fq3hdIB7LTjKIxW4sbHjHJwUyW
fUBGrHvQ45LD58JFb1nQdKlCpgoEJopXWrq4iyXTYs8ndbcw2Gtw91uvm06AtadPL+w0MPt+0lec
ra042z/eiOXaKtZ15D22Xm2UrA4cCY4PrEvxnsZilgRjeNdeh5aiadD0AWHC3RGS6seu9pNNEGTj
fhYk/pY2hH7Serx/MSoSYL+245aSKm0HjuNxMi34vIP/mLUgzQBqlaXcxbbeBCfB0BDgIKL76bvf
DxTCVWp4y0aUhBfGmtaDE2r4eLK9x9aePsREkI4fWTX3kIwAPUr+qfcBa0DYPocdg2GAfWUvRkUV
99cm3FqySt9x2hwbc8fcm6NnoKmvLnMHvHTqx364fcH8qXDat193R/dvUNKSuOvCqe3PJnt+7YpG
mlYGkfsr8Lk0jT/oa2dGBtUeRkF8z2KVOlbk1n8vVVb/gzZbn6wC9Z+14XF3LqHtNYYXGIuzVx2w
6GAE09kXyNy2A7KH3NbL9dtsjkk348+slEOpVPondxlsa7ODaWmowJxeEg9WN7jKu2mU0vLxDT4M
rrpe+PQy9ugN6vcPno0hVjgb1U/Rj0W4aWnpOHb56bJY7DkOiCojKMP9jK66mOarQd0LHxgqoHqN
DIXxu7UplSSC46Cv4sIhBCf/UTBqerCSv2Y0ID2BsjtE7Zfp6AXMbKK47JWPfWmlklt1MpyZfrLY
bGhBE9gr0mfEMkgpGtQexyuv1w6NiGaZYBYnKrtbUVX9pXhyDWm9vB6n2pE7xlQIkFydYw/oYOZ2
6NvPe6uwDuYRSq2lwvwqt1pyrU7T8XFSG3O4zPnhctebr++jTXc0qPmYNoN5Ig+8NIHqdat06Eob
LT3ok9xdTPcbccsy++McZLAETkiAk+E8t9LBR5sAHSYSzFmTzqRvRqkoLKvKxJjSA6/tmNtpuSxb
YO6ZHHENs+6xl3ZxbrQ0DtvMJwnHwAQLH/oM/HfFnVJ5NPK4yMb10FjoAvO/9B6f4bRhDo54bFPe
FXDFzx2e20RVLFM97aZk26zlMm9cDiyaoCGAFadt+NhUHrN2OB+9dBaJrzrnSrfy55wtKQCcMCPs
oK1YZov5GViOQgRIXdp0iRwafk9YcuiR6WxM/P/tKt8KyyUTsp7UtubhxHVqFVGL+T3ZdGD43bNY
7txvh4BOaa3tdN58ZcSgMF6WFA6e9Fm+L3I8N0Ilu4sFyeCfSr1V0tuFHC79qUmzEageLtVDcct7
lha8tRfznaFxuK0zGBsgi8/d7PIamS2aLPCU2eh1ah38DoakGSYBgZxix4VHeufVtsS+lD7AHGs7
47DjTl9i1OsqXAXg6xFKjVYznajR3zzWGUzKO6lylKpD/pKeSVascRgX+fYkvGXRBt6lTRQF85iY
iwEZqsZVVgz2+WWqLcl67Y+uPdvNxFaLaTCt59kEMn+omelviPCOuu+b4aj+MlgfQ1iSBNnZx3Lt
PRExdYp1+HANm8151GyGLx3Cx8RPvoP+I1M1Dl6wiGGr4BcyT+U5gb+Ap1VxSOLCSYdk2mAGbIME
l1s3pI1ajWvb5aG+MCmItERg8TUYt58+xDVIqNCpeiQr8JX6L3HSTk3zPNeWDcQxI+7iE7sTT0Rp
fGaMfYd5VfNRh5vfckd1XwVprUqR/BItWfjZZrdY1K21SaWOEC4jaB/EX5BfkJPBY1X39oil3NtZ
KWAzi9VltsyX/6g/Bid4jRjEJzIkO1gUe8s2UzxCXJbE6aje8Ipo9ddSJbt+2Dmbcd1il0V6Jsty
BukdiVCe4hex1L7q7VSsVHZJDytTW2iA3YgQo+zSGbFIpv5twl74AjsBKN4JYEihTqrsrOpMZU90
vx5PLzWHhe6i4uM5i8h79aB1DK70bnX8Yb//qVqrYmtlT7RW3y3XYxuJz/SrpYNp/EUBxvJin/6w
BTiPg3L0XNUrXT7NG/SzZEfr5tlc7i+InMDy4tteixB8CcXkESbFj6cQnxuPTJVvUkqVrPd2keez
vYlUODBxiZYMXORQYWD227Sm8fM/Kq0pWaLCOR7M2lJoURaR12DwENHtFbUNSScRTO+hoFg8K8yf
uPR3Lukt+ivt7fxQuLN5A6GNBIv0SJoLzpDuaOkzdLDhOwHh5YsFgpBEovLeVMVRvw5WskjH7X8s
Uuv5Er6mXbADPWxCKDRX7exVuCG/pEn2aHmp1Vab5coEkCpmCbhe9BwRNn59PO0AlsPzxrEqTYM4
tHv7K1mi2WVaGxf/HGrwOvGjEZQr8eVznBCkorgw4QTfrc/JLFScq+Kayn7maUmR/LzhXDH2or8T
Gpgeo2+Z2fnU9hOYquAiUIis3F/LcAxLpw5mN6TT1K61w3a2mXFN20EWvfOwdb1BbsFPEfpNfzge
9OkwUXp5KqnSqe6sXc4jMxHXlFWuotEyHgw+Vi0e085DE6PUokFFZQQrvHgTmPG/S5VOtXbaWPp8
PxdXNdtwprHwZnnOVh54N/HEzD3nQbG9lY/MvzJBVqJppZt6XMz0makjE1/yBOpsmnQ3UQqw0iPr
wWoF3cWOPqOJJyZtKoTfX7Ajw0aK6SE/6wXC4XPzRPo3HTDMgDfV99YRDuX3oypQqlTg0nLFF5WW
e9metpdZg3PdCAUWAxUpIm39KIYhCCY++LmSofK2VlrDklAp3WFu6suDIc71mdrGOCYCJTITrrMg
6Bd0QnCGQOEGCmPDKas4c6pi8JJaOZr05NTss2NeDtwgscuu98wsOnxn8cjCjPykE5UuR7ov0jzJ
56NKwW6+wh+mqrR46f3ZHA7HSV5M/8kAiJzWltIGzaQ4ilcv9QabRMTFM6+T7MjvummfrjCFmt2/
zCCHfh/63Nro1lXn0HGkRJlylEJhMhig4O032+8kzN3gMtuBQqxKuyXLVbuslhNnzsq5zvpt2Y3w
Cw8KC5JMCA2VRqsy6ChttWS0tnOrOK83rJO8g+tltEfBbjD4iD3I7/BlFHfpZuzvnaxkrhZH/WI0
pugVmRV6f0g7wNqBCRHzu7x0RO+t12NebnyK2vgaySesrl5CS+kbc5VbysUrDlmubxxX1/XC3P+z
2+RNabzGyRl49Pzjx91I0hSe1S13dWf9csnidFzvaEZh/dRvit7UG0HJDXGi12BEAxwPm4T8FrGo
/TCEcwBfnW6YPr0iSeva+wT3pDiOas/y5/TlIoY+/Y8lx9Hr0iNHkg8QAOl70QAmPFllJkLxdtxQ
gSVjujrUps5uxQaI2UpC5U5hRjCmB6JcbGaU75gkTdnG9/NIadUUllyXrJq9utZP9Zuytw4heSeg
VBEV06cbRROIe8VpV2USy1b0llcuLbaez2quucaIB6+Mt0+JcVcJm7vzSdsKCqa6qhpbhQb4JVEy
Wy4MFkaucZ0fhWtJkUQkuKJ004KGgUTXwuvBzxLS+pv4uNGf/11SAeQR77LlGGBIf5vNor42F42G
YxAFPgfP00F0TFMSiqJYCNklKA+3iQefUB5U7PVfLMuPZMmy2KdlbVqYDQOfmnGMWXcECZA3/iR6
iV0XszIlSIspi/lDv79/TyhKwuMWvmmef+M1aYw+VYPK/3K7/v0k2fOtu9diPDFqBsb8FEa43CLb
Rut3aKLeAZ6Z4vGoNmc/8oT6l9Qtn9BS52o5DaVNno93MpsQljkjkuZttt5vQqwJmYCnyl3/Rel+
5EoO0nxxOpuk+VinEbeyevzMqXdPMRkAfdBrCyLszgszTQTAp8YLpnT3hVL9aVR/5Eu+UjHPNft4
ZZ8FFaFIMr6nyJ5m3DdM+Qb6JQph3321Mat+PH8ES/bEofi8WDkIDjIKJaDRBEuP3/aph+N5KzS8
KpHK3f6RJnlFjfpymq9OHG/ruTtPyOyIdDnn6lD3EjdK9ThU+yI/8iRbcj3PTk4hVscQzQygSzqC
ubPX80hzMJ9SoIlal/i+Ct9yNveOUvJ/lot8ezxr2I8W9H3dI+MnzBZUe0lMyIidhoMCGiC6kk+t
71n/dGvH+J/3WbJhi9w81Q2glaPW64i4MSUx2fPfBDhNaS6FUbq3XMlorfTaejGZc3MeMyD9TDTt
mFOglx5zzMBNXdoiade0QbJQvk6GN2/7/oarlEpuIipMw5pMl2KxUfD+jne99nue5xOwfn8Tsd6X
VgHwJuf8o8Jyk9DSXW+2Y2jeBGIDctImEdyrefS2cCYyJQL8DqNH4H/yjU9STZOEkbJ+80K3N6yh
8B0nw8LHL6KUPlYVHatKvL++TLJhjetlZ2lTYcMAw4pOTkwnMzcDIU9pqIVBunPsN9xN2VCfD7rr
XtkGUeEELSIaRuspVTfyE0P/e+F/k6Dlz/3dN6p9r38vtC2Zq8ZpUqytKQaEuB17xToJa3gjCGqK
Jk9jswlrsIDu9PVUIbpK0R1Tb9AYCTjLkjOKTjFebLWphqV8Np/djwbjCKN3+Gr+eZ3J8eWxF3fe
jKBmeUMGPYk4/lPxDVXeX/kbJHtmW6uDQ1QrvkHkhAbUc2OQYhiy/48lq3obytIkS3a2Z0d7ftEN
sgbBa/ZeY/Tf2RvhCSG2Xf/gkYADe7i8cTMn/UBx0yp9j7J4yYjVZqcxEPDbhr8SvS4CL/0QuBy8
r0lIUUuxt1VvRVmcZMi2dW07t9esdpKeiNehyBucmZuEu+NRW3vggVJeIvHcyZeoJFL2rs5nc7qy
dEQChnt9n/gjcLa4eKEXvjVJ8g2Thd9S7apimXLlurG7ahdrh8zgBsDzRoNJMCDjxcYmwzxSPsFV
hqK8RskquZPcGWvmGXnA2zKYLSMvpcjBOJNbJpO8EzNQ7h/l7Sre21fJmzpOd0vLOqA5rcz8yCZp
6xi8ivRT5z0C5kUCCnBRDP3NS/4Jxy8DV0h/QSfeV6ZgqsxVefGSucqdk72dGdxXnFk7WnbGcRfe
bz5gYAW9MCzemtsogRS+rzbQqnOWXC3z2sgNeyF0q0VyHtq19zSK0yecLXAvBBDB/T2vDBTLS5VM
03W9W02MDUs9+FkAlm0qqpMkNj/IWDOihaILyqyQqdpeyUBp9bkz34o1BrjsOQO6uUMUIRiCFoeY
RcFJvPOZTvOZKIyFUsMk27RzjHy5PbPaRwFXzx41ooYsAtEMjdLASb8oQc99kYNJho0XaJLn3e9v
pYFUHbFksTSn5mqTq1g+xXaaZATAyYs/Qh+FJu/VJz2h2HChr3culuxqaafpZXxwhUluZV1sMuHC
YEBqjwQywIthQMFSJbOhkimFhMY8N+t57WrQudddMGHKoUd9qyUMEffoAOrhADCnLBiz84OelqJt
AFVzfzjxxOCGYbPz4pFztZN9pici3kAtVnzuW3sfgJAQYU4/D9ZP3/0m72j7K67BcEOKuAddZyds
rmgTMugeZQjWq/4F00rtc5Ep747iob3B50vO1Gq13G2PC7a1kTy/wiAkkOBxL2zvHineqXOGCi9C
9t1mUwCXri7MIwMMeHVI2+G38uqIBhaeVtVtqSJnNUu2QfbaaleXzlUXRT34DOQgus1WQXeUNwcM
TV7gNDE90H+7AcDVWZXKqn5ZuGQIt+v1Yjvei1sSdDO6TL089G46Kw5/SAT2qTJLintpS6bwfBlf
jMXktr9rOmi7uMdMnxTQu84D9Ldckv/R+NqSIXT3V+t6ugiJOIYN6hwoEB0doffyJrxxpcKqNEgy
f3ZeX5zdGXsqYlzQld2R9xHHzRA05/BbtTiFl2RLZm6/2e+0yYzFXeLnzBVPWQRmIY13ibjMkE9j
esi0Jgpbp1ijIy5t6VKOXRLdxvW2p9n76HpD+DT8MMYq3NAZfWXlRGEGHMnSXY7avJhbQqJLUBW9
CkgIzU8gRYFrKhPnCsfMEVpcWt+17lgzU1xKjnDvTfz3vMWUiF7vqd0Mh808KOJJOOzf39TKPFvp
Mt6mIZSE5hROdrmBMQ+y4FZg1jVvMCByanc6Q//0BPmglzwMWW3wqXpJbhjnO6+XI16akvCJDtf+
xuXRFjHr8zOzMUYDp8dYhdmQv08fcWg26fx42GXfgqA5edQ6SoiIwmW5MSqXvmG5thv5dCI24Pni
RwSwwtxPqQ16NB28Gd7bDYFDYkqlzirlkozStthM5raIpjbBcwuMbEqvJHCCNiEzJWeFf1SZkymf
s2SQrOly1oBqyyBOz45D2romwxHhcUjjaWIwXWaFUbqvWqpw8QarLO2sMzVr1xp9ojeHF1is8PPT
D0D15NsAGKm0SfWuOJJZ2tbPp8X5yBJ51ATCXBRY0y9hczfeAw4YHVT3V1jVJ1N+RuUOW7Nwp/Px
zd3tHkk2EYl/tQH9BSwvj1RWV2H+XMkYLeyZu9vf4odJyiECjjgng7U/+Oox+i0Mk9OTMmupeDfl
rm9zdSnsmojAW8FrPc6611E6uuWHa/FDQbHDHwYKpVGZBFeKFM913bjOTSFS4PSzCE2lN2FwJmOb
xt4Z/4R2sFusGjYf/OSTgXXtg2dBlKxwrSvhW6UbIzf3G66tFfBZisWv+RQKLV/WKA4RSt5UmaVW
3RZX8ooOx82sbguv6DGIukumWAsAay9+adPyWAtIPKjYiCo4JfVf2isZoNnB3e9XGhID0fYyWoZu
AoJVj14b0YjndRTTRc1lrcWdM9AbTMQraAGlK6qwv65kmHbjqXZ1NLaZO/t66ryLZs8BbKnCldin
+GdcpYWvStwpT1dymE725GwsCvG0ZwGNAqPRPw1uhd/8VmZ4FP6SKxmm89G2zrUpGZdHRpb53ZTp
4rhLPSfoeR3NG3430u/k0xoorpLKHtYlf6nuHDTHFG6aiITFODRcbcIKNlY42rynfRzf+xZRlXSo
S0bKqWtLe3NEp8CrBd0iBW0pMNGcJyDEN1g4RA1e6ZCKw7rjR9Qlz+m4bSzJ6yC1iMjbmYEYyRSD
PB+gwi6aRBeGaGc1WpQfGqkyo6YSL9ms2XG1tZ3VbaNF/9hEuA8zcjt2J36iX5pIfBYmtbT/OYMq
VrHhCt26MT2XHtnlckpb01oktALhiB9ibu64xxX68NpNAzjXPBquMvp4VfbxLx6FbTYovjgajqnk
vB205XKyKLi4sDYzr4sQx9sGT6IqLHq0lam76l3+kScd8q4Y12urPfIe68SronYIaf4DGMw4PnPG
ethcpz6M7v1xmCgHivxFset1U7dMJmvc7Elpn42NfXEOlwP7/Bx1CdAHO83DPLNWZmZ1VxDHf6pT
htUu4r9Cb0dQEups9hQ/8pMxymBViTCN3KMjWaw3+jf6DGRV6JKwQ39eox9x0oke5w6M4Vd2OAiA
z9CeB/VB80zVah4PVk8FwiECoBNXYzqOt31vwEHqr5V+XAUni3iXfj5DOuhiZ+u7w/qIYpFEG8Bd
92SRMupMoVvKA7c3ebi/7L+8gz/ypOtbTBbX6c5k2TwFWMp3PeH9HWG16sGAZIjwV/0HpnIOJ6FA
n/Y/78v/i53+kS9FQTVjsqudz6jWyacEgMOTDr5AMmOnEzAGytmFf3n6fuQJk1LSKl2jF9Oasr+P
N8dmHINtYJ1XiHVJ0JLfUqyv+uL+yJP8jKN1Pk00HXlEmN3N8EbCNfeo+8ebEIUKO8ml8GCRYEIr
Hd7KXIxyvZKHUXfG882mEIaDggcDgLAc4PEcwrvOA++g6tmttsg/yxXbUdre+squ2avTzVIA2R6J
px4EdYqtEMVQMTY1eVQhmJVrlFwM/erU91aBpbj4t3cA9cVaiPbDNxKqTBq6f6a3psY7pkLuCXIP
hQn/NfLEnE7cx93IWXjvjFBrYjP65ydq3Q+C5d7vhXp860Xs7DpNnSH3NNkm/ioO5tA++YwcFAN4
lYGLwnDewMClM6CIN7HcFZ8npnNmULhQhEgLOslRN3HkiSI4uzWS3NsPyWblG2PhLrboOE2gmeWn
4HYGgB+pH36tod8kbSSMyPkWhoI1qPt9Jul+K06lshhfspw3S1da9sGe627tgOrRpSg8ETHq6owC
kkMn7m7DX+NDWM+8RpVgcYXuLV8yYfPacuoYa/FyMFMoa3j7t1fcgd7XonXuf9D4aN9Su4xpZmzx
/2g+ZRiANq1Z40XjtvVBd9cdTbqDWJjtTofLxrBwRlKHKgX7S9rs30suNxa5u938UDdRsMdsmtCV
0VwE79d2BI6ekGkyAOuSaO/LKBFetmqzVcot2TM9H9fP2lUYGKCYEb6uSKwMmORG9jwPVKr9l8D0
Z6mSPYMOrti7C5aKStFSJPjRwoHnPaFM/ilRMzAJL+OeLkmmrD6eH+zNHnmiK030Rbyu4PpO0d8j
rVN40sPP5L41U1lPueyf5weH6AEVusQBWcgZad5xG+JFJof/P6qElednGYbjWgxggXvn9wOx2I/d
80w4sgSeWXRNUngXY9rTSWPTd/HYaCszY5UxdkmitKXacZqPC3E9596jmKTFMukNG3x9MBTbDj8g
ZwtFPlvtwFae5Y9gmWZysYAM7rIVTy+wYQr+9AMPKPm1/Ze3mfegOMbqR6kkTfJf3c1c39aWSDMJ
PqORmLPSBY99gNKFzm2RTyILScsLqPDa26l30sEddC7tnRck27AfrLLvyQNdiPeVq/r+lL5KehqK
02W1127uB+5WRGV0DTKJzGvoP0wD5vWqUmhKgZI/61zPl5UmtsH29rRBcNI4H71eSO8hkDdlZll8
/x/3tbQ+yfbvdo39ZXtAHHVEvKsoIuhmck0PCikgHMlaVSepvq0lgZL/utb+89i0wOXqAX4OrFFi
O4cgVhWndyOAvLc6yXmFQHFuHnJWtw63IaxM9YddEMymsOKREI1AFsCLw8Q+gawQ+bqzz9R2wcsU
hh+riU9HthV1BGFa/1EZgFc+uqV9kN6BbWNKdlIo1iXOsM3d1xG0ccLXrI+YRvDClpyCzoZcNGPW
bBW4UallkhWD5WN9OG+QTrAIzCIdrN49OqVFU1E/GfvLJ5UVq862A//XwDNACSQbE1ObnPR54eii
hAF9+quw0hHhmQ8U+9sOFNdW3JI/Dr4kTTIm0wve7XxW1wGxbtLua5cDPjJqgsPdYbnygH73+xIr
ccqC/fs/65MMxdwg8J1sXSSyvLXX2ofQWb4CuR8xus/78uxwQbOFYFDxSGatXmnkUfOfidt6b9mS
8TjONPO62LPJoiR3Cp+3qPeUYuTg0iPx7gnsMJgEqkUtV2m4hMrcky1ZkoZe311zA9m4rwwcZRZv
nnQj2InAVX70wnX6Eo6fqWiz+0qnSnXcklGZXAqXxi02H14k8WRkr0ZI+Si2AiCOk4TuoaGa7Eu1
2ZJx0Tbr08KwWXCthdDj7X2gakX2Dj8yDrftlxB0srptu9JylDRNshzGYmcVwADRNJH5n/Wy7jKh
3okZXTAzq01BfRk89KdB61N1iQ3VkiWzwWiwuV4TZwzvSQbB5PuoRgekAQwI3eIi+3lXlJzr4ef9
21UNeYFB3TIaDVtnkArKV4qNto0xTBKMWhfKlTkxIDGYW7jVH1pqZrdu6ovHFK8++JPDf9VR7ZSE
S5p9ucwu+ul0FasGJx1huqKeA4cGrXlkeZLrTPVuVdEDmWWJkj4f84l7HE9ZbuuZ2atb7zCgEzJM
RbbUezIRKwJxorL+kHypkm+ruoxXWrCk2ZuJtT/rNUsfZa1JL3udJxN/7zHIhz8ppuRr4Z2bbRTt
CjIOEsN5MGwEZOaD1mVw/9xvof6fRuXn3CVdPxT6STNnfIloDIyCib/tb4ZUt4Couz7+HxaNLJDW
WkcAgYZC94jPVSFbZU6otB2S1s8mx8JyxfkzCBq6otFoMDBeREYIVnIBdAWJybhKxYNSnVgsSZXc
/qMLY8FiZaMDgtsuI7LpRlw1y3tqt1/EO60aCHebRHRns+Xm17F9cRm/pukwOYKmKJhbRQ9olwzE
gFrIOaFGjinXO73ePmjTf+sPG72EHi7Bpwju1v/+VAKjqu3Nv8cvN8fumTU1Ky7cA5gibmyWXWDk
oif2lvF8adKKsVXWNBXHLbfAbq7aYjY9ctz4ihlPKIGP8BC9jyI8k8CPgTk2ecJUMGvVpZcbYc9z
BpZpc3R9F/GW7KCO/KcfY0B+13uy+2ffzmAGAy3AW7bPPdrmFJpenUz/0TldsnSL4mAw3t4QTswz
9XuRbM2ZHXZ44BHnVRNQei3Sw4fhNCI9MqQp5VPV8PUXR/HnzCXbd6nvDmZDYxsEOxIBH02LBXyp
cFcAWFAsuNoPLi1YsnTGYX5a1wsuGezjAf2/77gruefQGtsLGXU4nAb/lU67ulu3ScrUdVMuC53y
7cZaN1AvwVEdRe9AIwZ07VHpvOEZKYEFEKD49w3pDRMq3+2yVMkhrk9ORW07525zkV67Rphvo5HO
hEVQo4z8oqEtnjIeoz3rdGrNzixs9j8/n0/+pn3xW5BciE6zJsa287CgZlbrUYndK0tHldpX/kbJ
hTb0eV0zc74RVqMhw86nPLfHoLYgz7IiDE69TQKcrsF4gZXXyGg1eHkTEFu1Z1flYZU/RPI2XMe5
1rY7PqQlMtDPqxTytVUQUfU4e95AA/ZPNP62ZDBNclC2pFf5smXh0h0c73PD2NTFa/P8/N6NBHJm
8PREjiekWHkjfruvGpWRS1mgdOGsmjW9Lhas9vGZxY5jtPKcdt0WnuyMKX1COTFAtEZ35h+zFg0A
ZJtUb08lvUj5I6SLOB43GntDE1tO7wG3/jwa7TPw8KRb4g/Yazq75sM547WFYVTdLyze0nu3Q3Iz
Vva4np/rQnoAtQnjCSlQz56703AEe04h0j3ETQ/bjdekCfJRsf8qbZPci9r0WKyKXBcGoR6vlr4Y
09ldBNQf2Pwvh+EEhDEw0okMKgWhVsgu7FvfebR6oIVZ8TWVpfLyQUhux/W0WMyPY6EN9C8Lv2+U
fpFpE4E6KDwfBzu4v/7KukdJolyNWhzXW2ciJLYsdC/LwM4umzw4+Hig9pvNYwwmWWDLFcb/xqB6
59TlOtPkcnaWxUUstZbALrZpQ3lohel07o1GXTPSHinBhGw/0wN6R6i/wjdz6mujB1A/l+T7U/E5
qitwu6elGEc/5+PD2hSfkx0pJS8HW+/SEfd/ADBDsKpvPJ5e8mRYXyWJfmVoVz4FyebpZ7OWM+WL
U2hlVvP53XgT7SikLZ5C9G4JEyhxu5KtqjIdWBYrWbvNalOv729iA5EWAvsO0Vpsxu3mWxNxysRQ
VU677tiOZruEi8Yt9Clt8lo/HAr2mU0+RqRoIvBGogBTeCBu6p5v0OCrrMFUXfCyTMnA5u6RYU0u
MvMJ9dbgVtAcfNhwvKzph5zCYCyYGCYZ8frMZ773/ftVyTBTFi+Z1tr8cl6uirPwcfBy8KneseyT
FUp+ANDGv72iNWAMq2hZuVk4CvpQ3bwOv8ehusmsKk1U/hrJ1B73rglSkq8RZC9BdoHKWUSWs+Es
MDvQgfjJvDv0l1FzyNxrhampLPyVhUumdnapreuN657Tf2by62gaIrYOYh6+MA5hBnxCVPgP/0fa
mTU5iiRb+BfJDCQQ8ApIaE9tub7IKiuVWhBoR8uvv59TNl1UFK24NjM5bb2UWQaxebgfP37cDOBu
oLXz/0j/6aavmNdK4u3udu1AaB1+3CHY3Zf+5xZcAS+b8F6e2fjLJLx3m8+zz8k65nN0q5CT4lW7
V1gFS1JchTuQVmuzdXZmC3ju33jpmvDdmnTAIlnXf+tm72TB35opqPB8g6Qk1PZ1MxX1FBIfRIHt
teEjNdloONGdwtpTgDmcjGoXkqU33z0GAJuLkMhg9PL1+CCXRsTF71Z82Er1WvVorSoPJSnFWghQ
3m4A/lDciwDESG8Ty3J9xQEVh3SVXN00W5zEKRGUfNufE35DSCTfxrZQ36p5AkpdseKAihE+rXeb
1DowQ9uvkqCgbc/xGWgP+wC1dUCS0e8teljkZ5LjYau7eNWssMY6Woo1PlGRf9rXLvnJ6CMJCYbq
I8KL60eoPYM4/Xi8UutfnK9iGY+1y/a+uHMb6BrRgPlJIoJKwXO70/r2wtbjwUrf1+Jgih1cJbN1
HRagxNeEt7NIivVoIOjHHWJ7rv+tPRh40Q+QFZ1PJb/50YVTbd5iuTi4SDxg8+r9xLf9E+87OR9Y
Fj/nx6YFJf4cxm2irlZXd2lkyx6NrZg8c3VOVlSqYPJEKTakH7uoOkdJkKs89IymkLS/kk/N1uYE
+0fjKoZucTErEBIztjZrIpGNhiom5QltiQUPz+fuKw0v8hDCRpgD05N5cjpIjExE4mySIT3RsDh5
w2jsDlG9bqI+JwSJarcVNOhcb44i10eaHcSvO7peouvT47OSM0AefL1ambs2nWVt52EipUgOlB0k
ZBqP8BQqg7bXgFXZH/teAwHaHk/mAPUsgdzJbJhOQ7eDpRIphXOrSqRYx6VnuHdOz7ZhREvarr7t
erZvjWhzQkZaZCviIE/aQgR4p+1dozd0Giky1rymFLy2BKUJH69Pqc9e/CbFMnreJTtYl9wyolz/
ZAAQifYQPClE3HGQUQ0hTByNHg+rsxdqqW2WHow4Q+0TplKTE0XeY+i/ExzitiFWq0MCS8vSi7NU
zOFuubwl24vcHUj4EMOa032EvSC1tEXIFVF0mrgFkC7j5oHqPhqLjY5U2umQ4FJmRPEzFCt5sVCp
u6+YNeWokvIBi5g2l00q7a7r4Cqg/NTpNonTOY17RNpRPf1ePH0t+zMAagCKUVdLXC8LmIufpNjS
2v62WNTWPFTSreGD9mNVgrZWk47HqAUMeaWG0Iv5cZsTuPPdLx1lUnsAFZPqbqzq7JLKB0i9rP26
e4JQ3h47+LDVkJTAZnRDJRHdHC0+o/HgbMWgWtuTdUBvlpEPYf/p0ocTUjN8DBu0XyA8EKnJZHn1
J3GTNlM6+kQu+f+3YRL8s+7WPShIf/puRnKrHb10L08JHa7QA6W6naIBsn9+dGDyXkR53sga6PLb
pfEhI/4zsHIX7jPzVJuZ219+uxUBkyDH5c/pmPAzC2go2KFSmWih0nx85UtR8eK4yuFf7qupc6nu
zGn1o/u2a0ut+yesK2/XoLx2bjd6JB2DjtU9QJWUsIUwNdS836XAZPEblNO+O9acdRrncz/mjXf6
T5/oQ7ToGzE/dOPgPhgiTyrg6RoBXohB3+FX9l7zNxdNUqg8lnNsTzj2yCmquYkrhJGsTjMaLBLr
D1QCPrDvTw/Q/UVfZz4GqniFKzQgkDP7AhhSsLN8ftELlZW6ioUvUQ7ien87VCtZKl8CbC7wbOQF
bEYgrd50lrjc8BdGU07fDFt0im+MdmoKrVB4jGN/iPHvDSYd3RUv3+/CaMqZ2++M6zE5JOIpEiKB
ST31Mfn9ttVotisNYmWuWoQ7/myhVw4j/MttaHE4OVN/XfTCNyhnbuPdk9mhzjfQ2oxWyCPsPk2X
9pH4HohnUjMzOE5/SBXnSotYlPKm3MLginVdbSuWZW9Y7hDnzQhmB/SeyXDev4TpADN5GpmJH0k+
eBvso0MKXV1okO+uTwuX03Pn0u40khmA1aVN0FDR+Jb0b9EsjmKDN/e9BYOXa1CjyRkKj9AT0QZ8
whAuRni3cAcb9+4mnK5an7QuzlCNqFX9p937k3cMLnEYd+zWaTY6xv5mguBYPwnQVBYnVGD9aojE
cMzL2fHmwZWrZKMQPwLuu399hcSZreeq/7x9R4nO/blIgvfKAe4n2CjMdMrcX6ny/7FE38TfhoEI
nITQ2mw7+JolOLZoo8zGm+AIqUsH85S/DIU9Uxxu4wIxY31mzyD1f9CDz2u2BVgZ/yS2oXqvc40m
hOZdHe+n3D39Pa6az4pr+41dr+R7gQwAZIF+vUP3zWYyJ2F8F7VEHBPabyJZtHpqdZ5/9E4vUBkn
3xLi6RU4Nfcmz/gVwI3tjvYqicEySArzG+pXc4/uaCb0GMgxrk9DH1HBP7dausxljh0+uLI5flEY
+rZA/rN+XZtTiyAPGYjP6X4+vSyQnyHWiuHqSndMB1ZhY9aFtABZoTKcnP3a+39HW3XdOl2cbRhI
tfywFD5ltVlfrL27YBUQ65IwYTqWFYB/hq8MWfjlRfNMi0X4a+6FARVzFcepu14mSwaUppfSwqsC
rvREN1LGPfmvJOuoHpF6u4kOXy130wtjK9bq6m7SWmLPjOmLNLPiEJJCopdWOLVf8Y3RD581ccx4
EQ2KSCeNwIsG3FcOn2YNSo9e4TsUq3TcGbXbNa0YoDfh026HlDScHf9Obx+CVVHQTkL0XDzcJKDN
x2OXB6yFsZXbb9EaEDUpxubYw46qNj7TMMU5WIa5HtFYXqzUf5ceW1sMHNEZ4nQtaku1aQwJ/R6c
BDWd46YoodhH16CyNIMvQ2C4iAQv7CFwCMARapsiapZdTeOYi9N2c9oxoChHiIf4RO1O3vI0eufc
AaZivwUoeLzk5R7x7yVX8zXH42V3u585dttG1wjQaBOnpN7D/6JwS4iOQgzS8oZLw4/CqIrfle5P
2Wl/lMP+RqsN3uImzDDxhuphD34KTfJohzPjhM0CXdAvbs+jnVWcMKvCq7tdc8b6fS4X2Un68LC3
r6wwamVpQGnSyzLS3SrdhBVnjAzdbR3PmLDA0jhj5OKn6A6jCEdhFGaVltYUZgEFIeisS0vn6uSP
pqyYtdWJN9XdcLYqKFmLcgfi9P2sXaEBB0nqO61do/rShzDfY9PhFg8yYPFGY92FCymEKO32yxor
H2SZrumYdg1Jdc9SPgiu/nKxPTrcc+nn9YTs12jsShsbURt7xhmVTlcvj096/ksfDaoYWDveHajB
ZBWk2d1bd9kDDaEtxN2PrdwFJBLy/e3b63i8nKCeT64Y9+m70v6GLjKZrOCEugtf2+4rFzB59FmK
vT05dL82lqwFW4FqHfUiRr9N74TuOqwQkQPWOQgRUak6hjEXPB86ARllD8TEFxb284C6AyRXO6tw
M0/x3SbdSg+wDLGO+mCEZBOhTDiCBAPlVFuZUJZm/2MfFXu9pCFRfSNWsvvyQoDBAy0KY/A73wcd
KYPXgUheictcHFBFNCvH3S6GIs2AVIHR8pCHodkMw/i1O4FG2qXUo0vmFzAPZdjpFWYQZdR7wNoZ
9Se3NW7clRwdoWYT4i3UBPquvFKa2Aaj7Vl+jzYGHEEicZFK/F73RylN5ifmfLKGen19nkw2/U2w
5C9tg4OygvM/JiYTL7g66HPMKtUtK/kikDppNND8vHS21bI1FrAs/P5jLAX2TN2Z69piDsADaTUs
7PpR3pFVUED/1qS0LhXJjF6nc/Cp30ALitsYOxoYoIy29sd3KI+AOdu4pxRV7SlkVDK5y6ZboYiQ
ezdZonjvr+dkLjnMj81AWYTxx6iK/T9Yrner5maAssV1k1qVeNTk3UHRt4N3Q+TD7eGh1VnhspeW
gW0TuSnH8yCB/7nFsbM0Znb9LsueI17NYwQjUwR2Apinz7nEjhZ2LV1kGm9iYxkTH1oxtdXF9bA6
Vgx5eMgCSOU5TrSXS5Igo0AEM/ovPAoqgn6PqNjZu3Nem7sTIx7RQX9zoyeEmkVKqO0TXEvHhkaN
1CM8DM25tkre2D8GViwplcfH2sq+GUIRONOCZ7vx317i7wTCQFe60blRU7iopr+biGiVn3ZfJfWB
aHXD2AQ9AiuMQEQqBCowSDwVJqFmbcowmT8+UTGY29iuUFbK2khnhY/mYUfmLtdLSfoxSITUDbM+
0pz4FIedwwgYqkv3Os1TqDsUqnd7rxy2l5nLZ5yDUGCvpM+LIgQOSXigDKkbryQFzbQpC696ddrW
ecpNj7e3pecZe44+eJ/k5KNzE8EUcl/Bl74/iW405YYvvFp8sT1Gg6VSC48BcgAQHqPGj8EG0m9L
S7wrC1v+mJ7i3NXc4xWJMgaMqXbkzCNC/2lCfRMzngTt87sV8vgM4eegpSUENEqkv72vbwlc7sPH
9q2MHfLHxygX3lks0+NtdWCtkWe/TjwQJIG4xvBOXynQXk17NNaAGvI6giNCLfyLp7OwZY90cbdV
A1A7Lq57mKcccnI85itliUPRpINwhhQQuGpXRwwuNerFIZWr792Wt9vBkUmTzbCCqdnCNfBJufoY
HFwgMkif4eisrW8w86aAqvtWHFm90ZnrXu9X9p6KQJeSnie7Bxdlx/PprZp34SZLbkuOoLsltJrT
zrXei3pxT+L5eQwS6m36V393QuNmLgIJA+KAzqkfhyfL/z5u6egDi/mw9l++vjuNdEDoWw1FkAyi
yoL2L1QML8Jz93uyFo0pqJ3Ui39d08DCVz37lebXsTsL9KSSkiiqcMowFX8+ZmZcXZ2OMC0kXCWC
w4hM29EqmvXIcUsfpADXAWU8jYkvQ9D/GFZxkw6V5XW9s+VovX14/qcID0Q9M6DxEMukidnKeCx/
DKY+2PXzfrGsMBhzFJkDD19pRaEtIpk/afI5Z+8icgVs1o1U8femH349vstlOdM/vkCxm5V4vdra
Dqt8oafc9aeUD6Faf2h/VFZ+JfM/pegXnDjzyZhER6BfkME9PTKNZv0p9VGK7vyYxNCYPs+8t3Zb
85r9yzPyH7PuGoqhTXfZcr29skA8sP0PoDIJJHGk4JiyIXqOrSz4v98111Ds7Oq82R8ShH9FaVyE
IPI6RcTN4fb8+G+bb/2x/ootvW88e7MgXY8+6h7DPvugkC2jxwjYVD3YhG1phWq8Z1IW23WnQzr5
vA+gXq47V1pDoPrhYGH1lXyP3zdqdf+8exA6ZrOdvKbINEpzVGKbnxgOHpbWaBZozmBpjPfbwLmG
Ylrr1irens6y6P0Pt04rn4OEJ/gLFHdnLwxqXoNqC5xIhxKU379anXSt6zqW6yqXfXtObmkl2wpI
RNv48ao/xpCO4PJB5Ab9jPah3L4gJzh6K42pyRWk/zpshdGV23+3V5mzz3birourBsvp2rq3UFi1
gn7We8KNaU7TJVHLeEzrigYcpA6VsqL3glJyvTUYkEcyO+8NHHu6HGxoi4du1zqwAdoeW4nSwKJa
+FLFSqRZUoEozJdKT1XR/Cd4rECmmfV6JHLx8Okkqm3pmfMrH62PcvmPh/v9nprsTl7hVAvraMbD
hdqPZPxKg843Q2MSkT0bwPbegUxIYWsQLvvS3uqC2pbeDyt1PAoLodiH/c6zMoOrIUwXCr9gRQMb
T7d7H5KJBSmP+hPpEkg9MwRZKbPcRN1DU7MbstqP1kWxGYfj9u4t6xs5tR/U9+LrkuYUp15yFrzl
Okyk3PcpzFoxB7VqZRl7tCECTDMC6kspd5teP8dj3qaBtDXAFLP0WjHEung2jyaqGAZ3v99tvTMT
jQmwYJGkgNazzhPY1Rjfi/4BnMYtrR+EsF3j5ULXLpelxBN6d2v+fAYYQ1UIxHHXf5ey6zS4tTZ7
QNAfKKpbTz6ETSRalv4JFwd3Zxm9PN6qXFj80QwU3+209WZOss63yoqynzzys1G3D2v1gwTxm3Qa
bE5zeoYTvG5e6r4FvdyPQJw+qDHqo+BPSdHP1yx43fnLukg8n9sDtFTWvS6kMZ07Um6If++zqj2x
u6fL09qQr0V06U0CeWLqMaIqdFUDuKDNubaYraxi3SqYlhyPK8BSJ9M2bstMzlYYcqNmnXqQtKZR
+glnZYiBIw0Dy7U1a4wqa73KlJiQB/vjKSb4Ur3b2clLmTE8c4paUjpFj8fDn42endMshSYz2v5X
4UthnRVzek7p/1lxMWzV/hupn08WuTaQJiK0R54wU80pzBt5PJqlYkht+7Sz9yvGA5LmXEmrHCBA
M3yyW9OT8PoJC+SdW0ryrUMYhzZ+7I8z/xWBMRAc9xOmIi4od4SO2Twzj29JWWLSqlqIMMPVotrE
VuyLVavPavfr0sgriY/+J0W0O0Bys9Ueew3EE/1nkTwlJ5g+j0gWjV7+OwtX+ALF0iwvy8TcIeCY
wxVwrJvr5uJDckVDauqINMDpMR4XMG+ts5W3vvprdwpjKzZit0nuVwysuIDYOHgjiMxeW1JY2Kbh
BF196lN0QbCxXHnnC8S4U/WrPVr8bLRE8/KH/ve3qN0nlrPDIjVnawOBEMraahCRATZ4XhoodONm
dEah7nCWAla0tfMcp+YYhqm2+l3t0sPmdj1zBV+kmHrvGz/iFqYHQK8BaY6WOD0Q4p1vgCrIM48o
DIzZFy1xr8znLX6H8qrGt1tixhaXhGr2Ba0KoCMQZtDVR6JlffMUuyy+dU3D8gBs6Yqp9qRYHeJr
Wq9tbtNlj1DTRETg9m0E5xf6qByG9HVeAiR+GI31kMoTBKanbSAOROGfehmQ4mZMEu1K6xPTlTR9
40pWK6CPGukkToUWzdN9q2JAkiuMDWe3vuGhu9QePtE/okFoEuR9twEU9pS5C6tQxJ8f24YyXqPl
Vg3XqCNJjBq9ejOzZeweNpUr+Zh+rffx4UlX+dPwE3bxLIwAvMBXn5NzY+k/x81WSxsilDlbxfGV
23lxti6lcMsbvg+5jGXQxt+Lu01a68whywikyQO1CivhIpy0qiR4RzrBy9LMTeETVL2Jjbk9xxin
G3yZbjj1s65POEgugYhI81KUBkTFoZSAKM3OZmq6s6sISeDgelLrlMDmm1Wkree4Hi6kxFV6WaGU
P/qmYcnXXq+RlFMRVJNY/AzlWd7Xj/YpsX/NuF/tSMwhjl0uaDJGUv71TGtkm7Vn8SeofUZ6AFuz
7yqBOEkNMkemx0o0xRlq8ig4racIP7syagzQStIbX7Ewj2at3LLbgnpiV4bsfyy6pzad8yjrRoQS
CUoEVLjgHgUUHR0EVFbvU7xhqgG+H1fbs+UtbnjZ0hzmg8oXak9m7Qg9CSJwdN2SsIUsdKtrh5rL
LZf30YwVm+se7Gv9dGbGaBkm5FNuQdoOm9S5RL4oCPpzohrpJfsj7Aioqxld3IpHoytux+WenWbe
jsMOdbSLa17vgDDlWh4+INOwl7SFB7TzibmRltcMrjtfil07n06LjVFh1bu4gPCT80IFanrJDh94
46RB5f86pGLKFsauenSvcr4kZ4YFhRPvv+97II3InArJSVeTU5oqKFzkqgLierMz0jSZWM/Er97g
nAkjvh7haxND3rtt4FwYT+8N4Y+iba8XWi3Fc4tfoFg0J61stjeDL4BtR8U8lXNQYSJYC88hqgCa
TS2DD4uDKXZrS5+py3rGptZI00g4w3g8EgjqkWkPngnOQ82QpSCJS6qXH8jupqHM73Z0K7XZik3t
nprd+xvyjQC5Uv3y+bFaBf23Y6NPPvYVTb24/Z5QB7prLAk0r9/caxraTnRXutRVKHyPsgSe56Yb
t1q/AhVJQC7tGiN7TKWVtBQ7SIKmVRtC5gS11Cy+mMe/r/PvlZAbV4gknUvNuO9P7hU7ZlD0tW7f
gizMVr51g9f8C7Qa7hq9Vfv1fR0j4uLqPkA3dcV+r6zsHLsntgKZhNnojT5fFJz4g16t04sywioh
lOpe7H85379nLR9VmPXKrprOcW2z/32yguSGKBaUPM259yNtwCHVnLey4mJei9/jKSY7m1VO6dVi
f8mDAQQ1YVUN0fgiSpN2UGiOBP/jtipWej9bJoa3/zWgh9RTsz2dDaVz5Gv0DjgwoYziAgakczy1
C6sY6M3J3FnJ3ZGF7QI8ERAA0EaR/+4JiUNnm3WHV7HN9fRaMc4phxcv02jQgg9DhYTZgSJmsl1S
J/6le33p6fH4xqiO5THeW8k1E9ux9dfEHM2Q5IP0jqxt/RqJiOP3yqGUruL5ixSN3f75h7nynyA2
mV0kyH0qUlP/SjJm7AXEiVsc44ZgoWukh3nCG0KizSlNEMoatF4+Lhq9iFJLw/8KQnRbfyKkNGi4
zUbjGNJ11K8RZl6aYHKLYNAwtpCwV8NFsGxRqIbXc6Yp9f3nm3kOPu69D1CZz1YYDNI0BIL0s7jV
c/rCnP0eLaMvXZVJKaGpcOpNxcouaobtLTfcMmxrKJWcn+hnpxwIUqxRr+73oHQBg7e621ZIPnWN
2BLqVJqbIIM8MHBqUdMpq55vx6MlV69J7w4Ye+3cYaB3YNCCS6Yz5eX+0T9XXXWBD3F2j70Z4710
P3Ztwr7Tzt8u/BraBsJ2a/Qqo/eOZYQQtpuTkUcm6vGEdVfQVAxqJdks3cON8ykJgFlENIwaLpXv
g/O0o9MU+Bc3+PdsFUO6We6OlWvMfSf+F57hNpgN5xQk9MD0QVzEBReR4VG1/3iWpZhL8WwpFtXY
3uO7YYoFTyjPMUMBhcFdyX/hGt3CH/j85Fe+NKOWwR3FURWzupll6/SwYrof0+m2jxg81HtS+9/Q
UfWtf8V6PTq5ii1FMsc83ipYtyMVUhmO0fYenJaND8aWxPIwbr9SIoQxCcB6dv71x2ZMfKU7z+J6
PPoKxcYuzmZsWnd5SeTlwmIlzxSn92b+M4Oh55y86h5LOaAPRlTd39k6ideOxDeHMCY/sZzC9IdW
Ghntnyewfpo2PlP+pBdH1xj2PK1ecApm8boCLY+bG2LZkY4hvpj6EZqMjXdwg47U4mmmWiaKWfQL
1KKeU7yvX9y7vCUopNd6EAee6tsmylxRbWAfgvl8Gn/M8YPfqz2KWzZwBcHxjlR+oQlqDlev3e7E
TYjxWrrkpe6Vy7MehcUwTs4lM1NOOi/IWzzAjgGnIdHS5bnafsBbuvqrZxs2TSNvwN3YADaSYG1d
uml06V4+v2nMevGthf+lz35oTHpuGwrfVplZyZkkESYW4PcT5dIpjdTJVgG2grRrnIy6xkFVq532
p+t5ltFBlJhztyIMQ7Dvw878D0zrln+VoOGzCadpakBkRgpb+kCC+ofD8474AfoywXgnCDfRKMg4
SusB//FJmBHBqD6eBSO6v62Do+Nrzta/YID/mOaqYiG96nZzMcWx/nVxt/27n6KD5J+Rf0dsMZAO
FiNjgQ+IziCuksZwlELUBVuZPx2FXcpou5c5G4CCkJohKiuuXyaO78/7gBtlPb1KTymyJ2TH1sGO
JFW4JkevjfRKs7DFr1CM6K4eLy/1Fbt3oLa3a0/epPGSNJKMgzkZwiokU6L4UCch8C9g3O/VV8ym
uXay1dbDmLx1hXYI943bwwOVoP9G2nsY+Qf/NPgx69J7tvVF65v/NQRQyaRJpX46nDfsv9cSgQmc
41N3BRQnmSG5KPriLM3rmK9JYcev3uJenZ3E+cdg81AE1nuFGAc/jzTQl7Njex+/xzpfR62Suu8N
+NUyR+wnt/EK+EexzCXEAQDQfzxYKZ20cJTyA1+Y3mqf1I19mgfpiNghnA3phFlG7jARSmllLFqa
hK4/Yuo/QC1GyStEzn5Xm3X5F2z7n8NVkxe08CV3b2UeLgnOz1N9Ln13KTrByKBWTWshQ+NP6mJX
tYlSVtvWNwcJ6UQdPW1fw+OPO3DjNUAu+P7dkJ7G+O2P1zp/4x/4APleFGZY35JUqyRylPp9aSEJ
6NbuoRWIke+goaQZTfOg5IFMYbRtOqsuFi7ruaWvAvBLez6HlSsVD+yiFu/SPCh5WVhhNHuGVbZn
HNoKQbIoUlIUk05wNY5rgPKABNVk14ca4ga6eYqxe7SqilHybpfdIcvyrTyEBGUgbeNDd4zqGlER
Ulx4Vm6TRjB0cOg9XmKdPcwRucKk73HdtndrJh2SruSq0lbgaeyvT34KXr7pRos2Ue0E+Ve8Bhta
SmhRDue/6KximVRx0ePK88qF7zhW4trBvrAE0mTAFs2P7qb39rYag+CPucVuyDM+PL/3emcqbJ5b
dEl96gSdxvsr1YDDrIsOC/B65yBFiceTT+pu8fl4qcjdP96mnH5a+Mbqsna+HRYS2/S7t40Po9Ze
+QST/bcU3e63pM5zimw7Ok1vh540lT3ysqwaJiUUbXiH0tz2Z9Q4T6vgBY1Vu9fbtnsw7UFHHCHK
oeZxnlNY5DduYQe5uQGYwWsvGktJvxQB/PSFM/Nj8EM0PrgDg0btBmWpM5G9ccIR6WRoQY0MXbPe
+62J44d+bk5mIpg9Jr6OuK4zd7mvWliPzXV/O9djzs6OIJOOzG12gq8H8dDZeJ27YCmWdbt1Ltdj
HXdBjof1vR00QQwgdkQR5PDGeiwFKJPFRDfuv7wtTt1BttuxDFX3Z4+XcjcX3h3AXW4moif0AbhS
bx5EY8pRO6ilonXwc06mQ/hq8dOykUJeTD7Pvk6eLHcM/7ISNXQxoJCYVbL7f74u24M5q6/O1h33
GmsIeTgJnMEcSm1Un+aMl4s/g+I+MjUPbCmTii66/wyseKzu3XCSvWvf8R9glnIZ4+dxHHHjoPgQ
frUFszzqRR1K476aZdtGrUaq3JA/LxwvevlYC2rvZNhmPxlBHm4PDy2Iu5zpPexQLTGgNLAvDKgc
svOmYtX3NgPWUOwTynTzE4d0+WRDJm85/FMYjenlC4wxkEB3Ed6zBl11dQFC6Ttkm07NqBpW1VH3
Oblkl2RdS+/wE4BuwCiFOjKVzsXvP1rPstiSPtRtcik+VhhV2WQKC2PDyI6cLjLEeKV442PKegmT
XiUeAFHQNlmXX/nXgS4MqaA2dfNuntxZcseDEcYy+WGY+RGoNOZReuiIEuvLYyNe7sAUxlTijuNt
W1/fLyxul2onU0JnYPB9+M7DQfmalhyn20vlZd/DTjrZyf4O24FJUoywoPVkO++AvWq/R2bwjlgf
LCjdGSp1+X9PU33WV97pXHEzOUPQ7z/gOK8Q/JWCcQjowWTSDR8va/77Hmyl+nwvraV3Ss1fZ1a0
htOQ2g+OLchE/iPWgvQ7SdHJNzKB/J83q/VCLQ59xx9/S+5lP/oWQc4KduNgp/ECdRDmjs9YhYMF
FPBE0bwcaM5zr4FHQ7sDMBtDWD5aZK7UjBTWXrFbs/vNWdgr9lzeKjR5yCtB8iXPA8cmAohAj4Yo
CJr5Ow10iHB1SHNpnQk8rP8YEPWxrB5pN3pHPxA7xic00coj3UMUFDHyoLFtdnRLXsp7LY6oPE2i
qO4uzrs7noA46jHuDA7NmFQKg0rnmhMsACiPQM6a3S5/nAqTVexW/RQfaps9dotaSdFWnVcG4zkF
BmhK4xfBcdRBCOWBl1NFis2wnKqnQnDmZpvVFmlutlhcxlz4Gd3eMFwNskGtC/RxzSRLOaVuYUjl
ZbIvh41tiqWEM8Wb0L52t9EyTIJliBpGG76rWEzu9Uo4cyNAo0pP22u+/I4XPkLZ5GRZzZYnb/Pr
PZacHgmF+Xg6JtjOb1bU6GC2+R9fEFLL9qLVGyq1poUvUPZ64dzSBR2TeaPemuEnueFri7Ezf0jr
RLpVjJZ730MLY40HptmBcuerMLTyVl1qnmWvbZk8EhxNUBRKomkTPp/jgEqiLudWf+movGV9cazi
xivP1eKw2mRXWXOSRlAFYexhxiNwwgZEMb1Uupyjv0xnYZbKc+W4UqJyy4fDcuBkcqHQngvc0Avm
gvKH+5BEbkNYXPI+i+Tk10v9+bEFL08i/f4MFSIzEsc93X7tM5/Ag0l3nvb8lXjofQAsN+JsaW+1
5mypINnxXLWzuyMb3ERZ5JPQ+0rrl8xfRWip4QGlfd4qdzAKdaTMXITjwaKrYJmVrFfp7MjI586+
IXo34nohgDyHOA0kmQR1PH3WP4MmQP0CBpWLNqEniYB3baf9q1rqDG1A95KUYsUeNBzLROtNpBj+
fEq3FyfzYnt2ozkYRSlP0MpEACOHaalezfxZc9N9hYOChRfz8zVaR+vAZRKPD0Qpk7P4HcqTbp+r
huNUuPi2n3un0CawOtkny8ObyhsDryDY8SPMVfGPu1r/uMxZLX6C8qobSVZd00XinpNJm/SwfYI1
2x5mPi96AwKpBNoiw7OMdDqYpe95cWjF+ju2c9ifFiusf4gNaJPMHa8NrMAC2c1FszWyQ11VfKmb
XBxSsfU3K6vvq5s1s5W2ZB9N3nJaIKFTQ/oW4TqN+1hqXYvDKYZ9YyWuk6yYofToRdURDUOpiIuA
MvEZ8R2Q9cVh1JbAlTouxYEVs07Im13MLfMU4mIfYRVxEuf0vnknE4O67YiicM1TUgqOF8dUbPqu
NvNcM+MwUwL/q/6M+j8pimWu9EN+/Z+PrmLV43SZ7C7bfHXhvTgAi6ioCIMNoiQHV+yIXnuotFqs
MM2/qi+qldOtvmZpa77Nz69e3nlDcVZZ4oJKIPHBPFoFAChDnjXUHpzoEh5IwTy3JigTkaB6Aw5F
9XjUmgTInDXgnPHiaO1LWfBb/FbFztUu1+V5m2HnvNae3uKCrgC9zsdRdghgz8YB9Pw53LD6Kvy5
DyvPPWhwxDJfX6PlanA5BI/Nne721RVztzlbe3t54oTQLvsDNyfvmgyz9Nejq8sp6+yLWrxxWlaq
3uXA7JF92aJhiYlvjqkWxqozyVCP7OiWWzFodbeyOaUHjgZ3ToiFrTUurT+nAAEMF4Z2E7z5QlHg
2dfqBpZ5OMWdVgzbxqovlmaMGXdSjiQ12uBomQ+iZ01zKRkycKOvZaR75POsqvrIF8dVLNyBKS92
cGPAHWh1hsyK3/Zrcv6T5/F4RcVrJ/t4brWOn5QgvGgsjvY8KVZu66zqx22NScNmEK5IIxrT+yh6
R2NE8mHG4PH5dcrQh+JkFQuX3e+kFG5iVTFw0riXvILI1uHHycXnb6hfjNnxBF228VCyK+A9Kccb
bh2QOF947wLMkBIddKiYpErqeRd9f482/Vmjq8tWlgZ0xc9V7KO99G5x5YR9hF8C8oXMPzi99F/B
/n996TZDLu+Dk5AvXhGeSNOTk8b54gDuidpaEiFsIk4MWP7oAoVkr4XaNMfeUQwcvNp6JTVyi4JD
jXqkP6+dm3Mq8aCGiFjxsLamg3f0+CDo3oBczK8w18uSRptWjWFRLn+Tq8amj9souf9ChbIWEsyE
b0Mzep1HzkBk1XmXoGWM+CaSFt1jy23Y4TJyAxukRDzcFn4myzT6Gr08/tjSWKtwDBzFw7vfqofM
ceRj0f0i18gdiXpCB9EaXN0RUOzf7bSt3cw999GSflicOpot5ZJDXXOAKysUSNQANQevlDpUnJ9i
+ux45h22N445TjRsfmmhQK9D90Ilktmdfh79Q0YTwjsCztNflWjvhx+DThUYjy45CF2LDFOXEPuL
7LnuxdOdT8U8pnFqL01jKRaDc8KTh53o0qKNikmBNlA799618og6789R7OIsju/xZcaKXJ8E7v+g
2cc5AimbWwiNRa8XIaHQhHCNuOrZX5yIsB4fOd3L6yiG8mJIOYd8AJIdktFZhlT7t71g11oFdf8Z
lmby6YSHpmZY3flTDN7xstnHm6qYIEkkIToFPxvxCZ7ezoiW3lLQoBlR8yK48ucFQ3DPPFRkLfY3
DCnnoDBpCiAs6k3UkbT0G1sWzNMuwXaow60h4qds7KV2X9nHo32DJUdA/dFnV0nfNMd4GARrAa0l
QZ5b4ZdmlvJr/zbtv4dVtvPknhfx5sSwQCdWAEBltkyg0OQZqyetfqW88vlEqwjUR5//HzLosm9/
j+8YJsXHjlnPk+yFVb7ZN/cWW+5NkGf85tWAsg1uUjSv/HAptxX1Pim0bB27TvtFy038FwP6e3jF
wCSJbW+WNYZHaKfZ9gbzoYjkT2iVoDvBpal4z/w9lGIvjGRDedKMoehAFyAC0Gh+YLdWOBdjFCiG
dyOQRyUiX84XoCx09s2d/3J612x4+bH+/RnKOUtORrWe1fmMfUNq7j4EC27DLcwr/WjXHmrGK724
ZAUtr061tZl7MoUNXi2rcdVeVKUkS1SRn/LWmbRFbyDqJfHqREv4kYX860gVRlQexY1pHXZn15Qj
LZ0zUaiTZAaoy6YLHvD6/k5zBCiUI7utbQKjG1p5JZHyqq/ikyOlnFAlCc434RpoTKoZb0+4jOjS
tEIDmSmtTF0p/9crzFo5yavjZb3fXn+tM/EQKW/eo5a0MauBOI+HxvBnpVHf+fPXV17rBrm1zmuD
gg2Rn1xHm+DiQMgw2+uAKENzBMpIKMVPU07+Od3VDmZWv1GX1Q/ZfxCLudEernpDtBKDr6uUD2mG
LD3lhdVQTnn9dFzs1weGBH+KG7l/TOlZI6/rtJnkSDOenKlHZ041o+d4dkKblQJ9ZNJoVtpOgBrn
w2r71X+Xpo9fVuJ/aZ8o3d1SHsVahn6BbVqc9Ivo1wnqBX0YraqeD6u+Mfnutv63eaow984yZrej
JyOKIJwIi45dODT0P+49Uz36rZch1MxRBbkP9dP2uo8517Sx4mE0KEYXKFPKFl7B2lzK+gJiQs08
S1/j3+dHBbhn1ePpuDS4yLaPnxNCjILZ1ozGG8f/2YDL1fpaUUWlA69LOUOFm5KD2wVj6W7TM8Km
HKOXGz0CxN1tN6P5T6q2Gg1bOOmhjl1QmqcrDqmYLCkZ4HrK+mZNx18McOpkstNo1SdRh+rcDeoX
zSFo2odXLW2EclDzorlBOvulUkg29Y11Mi+cLDa5TzuUuBUvfHP6NAVoaVff+ZKEvgHwzJbwaYbJ
WzQwgx/H4TMVDCt6nB6aYFrrwHx/+R9PgmK8thtj7cUx33UAY6u97WHGNeeXNUrH2DAR0/ZXk/hJ
uCb6lgLlVqyGVjeOkWvlcsiF42Df3Z1j3gz2Rh6yT1zeCC0YiFOkDVq6/u7lkEv192iKNbkst9ul
fZB3E9F83AJQzj1V+FJc12i9mG3dlv/L0ftnQFXqHZOZ0sdVpofx6u/93fAzabSR/hmPyY72cjrw
aNGkm1Gng/YMzO+WPolW/jj9/gj58+Iab4/oTBh8xMshfBEaEcetPb6POe5YNE+nD12aKCQB/589
zbWiCuNdyVAsswvjCb4MlijdGmm/QvjaixwKPpC5DGttnZtf/j79HlXxifbr5Wa9rzEq8OVHhVwh
qfCIJcZ4YrZhLekGLDfbvwdUzEoS77a3iyl7K4AlvsiYuv+cagkpeB2AiT2+p+UpisK6Kv6Pu0i2
tWQnAxI8sYcooP+E7AenoqXTedeOpdiEc7xYXRc7bsoL7y4ooRCyLFFFhTGijdA0RsBWXJk0MffL
2Z6JVSi+eBKpZwTCeq/vAvYRp2hdp/Kj4tTA16pu3akrF6KyqW+tSsx4F+RA9sLx3TwJaQM5uCOt
W+SxnYxwZ3gGNIemtMrXgz74n6HlUBXuRlZb7a1rlaHpVPOWtsWjqb98EurPrSHR6M+eMzqGr16M
EhM9pgNKXsEev9E9NIdXuoE/PlGlNJ3i1yh3ZmMezM298n+kXdmO4ziQ/CIBuo9X6vR91vki1ClZ
ki3JknV9/Qbdu1NuttrEzrwMMGig0qTIZGZkZORAMxfQoxFcYbaePfHXA8Ir+w2dmp/cbz1+a342
gLk1QlnrlpLQQww/1D7g2kx8aQkROCpV3waxu/nk5SwSPax/hq4/NpmLc2nPddFRm48idEHeJ37y
RKcGgD7P+bxjoLUGmVITA78UVTVYxl1tlEfpIp6pE3I8yoWZbE8zyg0AQwJK/J/VlPMFR67ObwaZ
8ySaRlcP0EoHluuh5xB10mgBTiqYIJg1ycXkRy7Ob9aY89JWVqKnKaxByhASAmjSp+1ZAMmXVJXe
7q/VofsrVEY+3m82mQOTGKdEy0NsKQqOz4BO3i+LxDETaAFMilVuY/TFFvx9aMSiIJEtcqrddvKn
1epKVf0XLlgT6RQ30MxAvr6GeDfXV8f0najt6n7/vEBPM66KD/qLvUQawvdSI8/2b7YYF2yYUlFq
Cmw5z8gG8IJufXMuLdGbvtxtpBMYioVzf6/H/MFvJhlHrAr1Wa/iy/X4vqMcoE/q4IuyjVEJyvzv
z0cuZjQWkv1mkkkrL0WUdAZdJUr9E8xQwnEyEI27qDVvNjxPMEZZ+c0aEwAmSWxdwv66p5i/DmgK
4O4kegCOgKRySfNK1N9A49lEEngjmMsGxhzPR3C+KxsTDl2tWuKhgQdEYQuVP4CgW/DHDPsJ8ZhN
4zHea877rixjqLCKQ3kasOwWozLAbgCVA6N51v7F0YlvL6Enobu8ZY56pp+rwkaBh0iM4uGIZRYO
bZ6CuImHL+tDpYjm0Zt/w8fBp4V4GXqjdKg8Mk4+U45xb8g59YSIOVFQhWyG5gJupIPX0XnErReN
OsMbg8z9zIxysMSs+JXOYcTkhLJUPjCN1g1RD4Oo679zPj8rZG5n2+kyUufr4wKNasr4AlzvE8R/
LYZG8azRv8Y8mr/tJ3MxQzPCYO8S1vDtvCQGMYTOE7ODOIWH5dZfxy/Fz9qYi4mzaUChFF/vGXHB
tQMAt0KHwgtonAeMR+RF79eX+M7yrn7pxpOncVpnF/lEySU4nq8AIqiHBXku8CdKgHGNky/5JfWt
5dHu15QEI3rQw6STZWm34WC4oX2xD+9cwIs+Z/d+FxObXiLRLFUNv+uxdIGPAGDFBMXtOQg9/+XF
fgM4MeP7h9E39ucoswj2IDWNopg4ykhlwP2gTTUoUNDhHtQdTqHKTBk+PEbCeLR0Y5YJJxTBKNsw
gllURpC04c6u0AzwgfcGMl5T3KB/55P+OWWsFoJ8bNqLeET88kx7AYFiYkw9ZiZR7r/s7Byu+v8Y
weT2El3RsJtTpjdKeNZUfM0ZnCA+JmZwEnTSU2rBF2WW2VCdDjEfklu6Hfe+PytlnFOd6PUhRGGZ
kkuuw5jB8fhIbcou27XEmnBJe2N1pt+WyngnJVaKKKIHlwai+63gwtmjzmNbE9wU8ng/UhnLT3+z
xninLDQt5VKUuCae975HvjgDLYXK331SQgLHGO96MM7pXGGIippjM2nfzsHN0dyKEZ9UgP/k47nm
eN6xMtrt2lgEurHOaZ9L1AVcGwopFQVZUmVDCyHYfkWLIndofoajc4qQVWRfAe8n/CUq++f4sJC0
CLwovYhY8cx8eFzgtUFnARqy1mdodSIY5Kx4rOL+24qZLCY06+aSnehpxWw3jFa3Ue1/Qv3MDgpQ
zvhvGz0dd5wsC0IPp/LQyyVOz+lZu3bLo3MU8oFUw5/WBzf3zw93N6nPv/ECgxEbRg+0CMCNI3m/
yNpAOOigxhBPShsYXEmNMZz9ty1lwiEt7xOjFqhNWsIYMFqd8rvwwK0PKLe/nQFx6EtjUvKac3k3
85rP3SxWqCHN2NZXPwBt7y95jQo32o93DhjKvPR33Bgkm3UT/ai6xrKDulMlKYOFIBOlV7Bn4F/3
v5aIpAxjTdAI+m8+5Y1B5lMqgxlLTYEMCQZrZ7EHVD4BSxaKOss3SC1w3Nz4xbgxx3zFKEQYneUw
VzizZ8lDhnRFyN2njj7LgXN/dWO945poYC+BXRiaLDLBh5aaRWPFeJAhlutACu06unn+AtEu3srG
gLDfTDFXvj5Z4Ukw6Pk8IK2Xr1MWMTDTHqAODDb9l77+wI18MndPYuQ09hJoGJIj4LhoZvA/uZkv
NfeHR7hZOROKDIekUJTwekURdOGrAoOE8l5GGsQHAbp6qCw/Ly8bfzNvrDKnKTT1k6mENO5C+xKS
Uah2IR9DXy+tF//nNTKHyYLMudjKsPaoYyjE68pD5ulP+vWaDNMX1MCCzbC7f6DGvdDNApkwpM0S
KUkPMJlSBrO3wvwj2sATAd7ELJnpr42l4Q/vzf7Lzfk5ykw4krdKW2T0BbtM0anu0VAPFIWPOfAa
KFSgS4obuY+GXDdrZUISRW5bZKZ0ex+fB6iw0CSb9lpCYWe5pK0onGeFe4WYsCRpjmopWlgiyjrP
xby3H5UVZecDrj+4KH8AV/24fPiN6z9prm+j7AL5VO1lE9z/yLxTzGp8GjrG/tY93Wp7hlN1hQSh
P7N8Q6TJ81CjL/fPJrMqmWmtNWF4vB6oZ9TT8KJNQOy5HiVeEMTzhqwYZntoMWPXgC2kpJSPjtty
QAQNZ3ghPO7UGOvx1h+ySpi9FJVg1cBYNdWg7ExHP0GBc7IH+eDrq3+hOVG9DaZoZvL5z8xorn+z
q4wfuhRyfRloInYlHkKo0RDtLsGcR1RiISJE6ZY7LFpaGwivB3C2/uMJYjyTflSOmhgjHivdRYer
s9h/4avWIJlSQsB9YzyfJLE+SVcrNaZOF4gjbgqVpYrp50XxDkN5WgfLxYSLLuE27sn0L995ZK4H
7iY0qvJouJQ1LEePzQcU/1/paFEIOGP840u4WgopOGMPNnJtzpL/Eib94wyvN/jGcKsd5RTqozjJ
wBwp4Vt3DFD63QAgJ0qVPFfItcd4pvOhVC7xGfZqD9mD904mFMqhPBaoX3Hcz3h0/XN4r/9+s7hT
LbYQOaCpINU4oN4HHHE6Vp4WeL4TXrLCW9z15bmxl8q11SYq3UwcHxweDNK8tkpgKK/B+XBjpfRb
r8ACM4nUNY14obaeX1dUbmjy8QVmoQ8G5VXr3XT/Zd3hZj+ZUEjX5L7sKfA3Q9cfQqH37VZzD0Cn
qdGdhc5WnsYL7wX5A5fphMhSabKiLxxnAaR4QgoXDxdSzYB3GcZRp5v1Mc6mMWQpizOclxkCeCrT
Son1IP/8ouHyxU04zvXqFW7OS6Yph8FEAzeeR8QisEiR28hHmw3UxMCkfwGAu4OupeZ83vd049WO
m5UyMVA4oKOlu8J6RwKX42jkNIGaGPgfpY/2FmiR1kBNQDISnalrQescVEluFwH34zJxkVTL8Ukq
cIZRYsaNQcUXTKcXCHZDLe7+grmflvE7gwo1qpJuNTVE55pikAv5tcGbIPYxO5ljkBPzsVBNGur/
G47UHpRr4FlNR3c+3CdUzGijnMbxBzzf8wcuc0iH0qIXZfEM2AsQOWQm0ICIzjy48f+4NiZDU7W8
iQB7wa86zusEY59pLyDFLFE253ud0VsCwEkVVQ1MebZEZcRi0WNMHs0UwC9dgY8BvAKDkLZUYA39
ZhgLt8OQGC6VmnqzP97kG7vMKg1FF6r8gFVeMxQoJ6IWOPuiQx0R/Mxf2vmbDWBYHsj93b3CIPfs
Ml62LMxKU9vremkZ8Jpx0p7DLXQsVB/kAc8vAkj9QTISzcAhJMQw1sL55D3V4zHJzfrV37GpLhez
9ixQuKb+yL9zAuFssgLF9hQMUHN+mpd4uCFQg3Lsjof6jcbyN6YZR3zIkqROaSxPu09wYb1JMTOg
/P4BDjsVs9iUT1B9R+bNP9sUyLi3+0wMqJbmRUU/7zV1WsTr11+zz/yXfOLSNOn+tx6/tTcLZfxw
DSVJdIHQwl3tYalUPmy/DYH+SSA4IdfnbOwVvry3OsbjWnElhmda23pcJBNHxehfzVtRGV1Ue3Xw
nNa+8YqhnzrCMScQ5tBMA8+Xm4HTz3fvVzDOONNbXZcojO3MXsHb2MYO0LI9Jj6hrIRsBqQ8oyXc
QuIokPOz12yD+0VAk1FD/QgCCdSyrhO9rg3MD7RxlOOPtdGI/sYaA5iFlSAbdYVzRAPdV4qTLxaz
Qww4QyPJpHJnQjDUi26NiQ4UnERV8diiQSF7t+w0QQf7sMS4bUhCQv8LSD4613HLN2YB3JKnzD3+
Nt78VMbRgXqM+RLXqsKCYgSlrTge2o3b5yfo1qDdi+Z3k/sHf7yScWOTcXLiOdUEmYIwKdEbx3xI
SZRBwaZxVIxZOEJY7mAfn2mnTPc9VwlYbyBjI27n53wcL68zXk5HhfNXgeFiI+vDJCwbI+e2H0+1
W6PCjPgLI1E5t3A8L7lZPOPeTEhKCxLUOLF4BH1A9+ikNXBgMUoaSZDDhfc4901nfFqkxp0sJNhs
QNMzDHc/BrQniEiYoTzYQC12J8xXDT55xIvx+O5mnYx3i42wSsBzpjmKiOFqvethkaBUm4Riijxe
AndbGed21MxWsk4wd7FFn0rSAgJCvuefgOyd0aPBL99wHgudcWSnQTaOZwMWIU1AZaYwFZrWjfE0
26B5oGWRE8aOA3s/O8o2o58O4nBsr+k6XsUVPqLgTqR5iVIDAoR1hykWKMMtd+D9oowboG9xc3ni
oXo8f8E2p4uRdTEVGhhhBDjm9uxBB9v6KgFq8PaG2TOQY7jvLMYR25tVMw4qU9I60ihJ6fFx1ttU
4AbFDprtYo6P40LjiWOP4xPY2pF2tCpdpxWIRyFwwMVF1DkBYwilHGS6U+wxtCc5JjknyWDckFgK
/9ABFqsWzEXAwwQBx4n2UnNO0Tjp62Y/Gf8jQSPKKBBV72e0j5lqNhMwUicoXj+5L9UkRs8+1B7v
r1CiK7jz6BuME0pyVazUMz5i5RYTBY/eysccFvewny8PnN3kOR62UfwolmqqnxFWtTZIbdm+JOTi
rV0DiSz4r7wq7jWXu7c0xvFkmnCQNIozXQUpMjiCay8F6n8NNYyQ5g0luW/ad/l4f1fHaSQ3n5Lx
QGWlxWaRwDQ6Dbo5biN4Ml/KdosomfZMf6MbHkrLu8/P+3Z5O8w2iPehrkKeAJ4PSRmKKCiKCUsK
loDCtzG3nFWO4+0/qzTp7bkBSkDnKJIK2BPYOYjH1YkJX4MsIEjfOesah4BvLDGuRpYEtUUDHD05
oOW8nqAqpzbul2ArS+gl7lpIkAbfCViKjzxpd96tNJmQqD9jgGPeX02/y+4qxkQi4HmgbGM8JQID
PCjVExA2TjCicsJik97bm70VzcQ0DHp4FwgNnpEWPFMJP6h7RChrSBB1wKRlYyBIfGnPzAOkEx++
g8Kx5tAB2BU+hnJzjhY9snduk8l4J5Cbs/AMoQWgQjT7BXNdsPGMo44OuQNUeDnm6OW8Z47xS0WT
SmIjYf2oURlkAGnoOP2Y13S2i/sAIo9z3x7v9TSZoOgYDnIrXaE34EIXf0/5Mx+0814kO6iI8LaT
a49xTkkki7UU4aYqBELk9O1ErrFF7AdaAqTEoNvFWSDn9TRZlyTrWm4I19cFk8zJ3qOyowdoZMx9
xNMISTbSmmNT4oEVFoXjbk7x4Xw49T3NJ9AoREcjrEoygSN+nQ0ofOr+4hlzxTa7FNE1enefTwfM
+31MvyEMjy+OlinEE+hZblD0hiwBoQLeEDCnaqVfbY20uAGLDJM6dKLrdJ7Fi4LGMVCHMW/ycVHM
j0QAU5S2tNVeSpX7dXfzCWmktxcTw9Jprzmm9DzlzyCKusvGt8lSAYNpicHdV/6qNuHtBucGWYy7
7Ezt/xg+FMaGfJyJog4u0A6r5249zxjjMbNKAiONvkBUU4EGZlvM31ijLeC7CkJenHQtwd25rRbj
JE/qoYpjSpsEX/1KjECnuebOIYPyyfNDHMdgMY6xqzXrVOkw1ftUqxiaPyjIRXjhMH9q981zC/Ta
31sY4/UysUtNpcMBvqKNoLodwDme6fANGMRHIXEN5ZUdHh9eNsp7yi3GAXZmkyRdA8uzBSZwLzJn
Dz4fpfagd4X3kPMOC+P8YiOSCzlFYEazbeqJvlDmAIaI9XEuAe85tRi/pzaY7l1g8h/8nkVW+Qbw
7XYLJ4So2gbbAbh4i/5lLqLHOzWM90vDY3uqKKOPdpFQGs0XHaVIW8p2gCu5UBo9hH8/NqbI+L2+
kI7WpbvGYZgYskPXCNrmKY3GumIotLKKaRsP6JjhjRPhZGUmSwkL+wzjHhpaDZR9PNQQGkn9a5Aw
2G806NxwSdN/gUs1xdBVWZNMFsIbLirE2BL6tCwctPF+fYD7jr2FKYdLIKTH/s+d/bHFONGDJdVR
f8HOQlzs5FEuCZK/h4DrrccrueaPIcaBtt3/wRZQdwIETAdIEEzs8LXleg2IG+okRKDq97w0l7ub
jC/Nujw9Dg1WCG4/mHVUmBsRHvBXB/JZXBCK7te9/WTc6dBbbQm96n6fWEgZ6LQOKmPlh4G8QysB
oHWeRx1HvX729Q+P2oiRYByxvKsGMShBYABMACxSqg7tKg2+ZyFX+5j7ORl3etbPR4OOfYffQUl3
4TWTiRRs0UD2RKQpGkXgfHYA1XnubtwR/KyW8ayymQyyFtLVYmupSNiB9kGiUANACK4c4i8oqnLc
ucHbYsbHGnUYZz0tVZ2dLkIRGeiM8pGDq1nQyUp0QhUddzlJO+gmkgnmHNF976nbxUxmkvvQfqrJ
04sxnbskRf9X77lrOpn0zd58Wo6zm9rL+VPrzRtccj70yzuRjKvORU0dyiuOhUwDGIg3gcDEh4Rf
iffI2RR8IHa0KPxz1Vn4TjgJmHWRw3+hY5XegNe9B0eNeQBgxPHpDOMhxT9HwmA8mNaUx6r9Veyh
Or6osbyHU1TwUN2npe9ls0WNCeA+V8ll/A38Mcx4tM4UERJS0j5OBE4DpndD0cTb4xqAYr42SeMi
tfo1uDnAeDZO/sH5rCx6V7VDlJk0nsEFPKKLHg14qFqCxoEoHC254BlxX2Hed2V8G2jY6rnJqSd9
plxsqtD3AUJph2MroqHxPy6QcWxiOMRmXsIaFoIXo5kvRMigon6HzMSdWo/ceSF/KRv+fFDGp8XH
sxJH1JU6uOG0awAlmv0eV5vWrag6jkkMf145wJ6niK02syoi9xet8raY8W+W2de1TKt3M9rEidDf
3Q+T2L6keLiAuJPaTR51gka4JfCZLxAsJqCY7qA5Ri8W74Rr4znuz4Ywjk9F9bK1RPya7Pm5855b
8HfwLTAviCqaUIHiAHmk9Y6YU21J/U6Q/1IN6qd1Y8ctlJohpBh54BLau9wJRAT1ZuxdQLDhOOi/
JP8/v5NxcYXeN6cwpEdlkU/RxggRfjyAc/ctQongMvsEtej+d/oLVPePRRYYrJuTGKUpLKIEAyQJ
Dm6LdMKlGTPnyftL4vJjivFvnRqpjUXLWsg8F4sJaloRoX3ENoVteFXSv0RLpinJimVBy4+5dYUm
qEZeZfSBRbREZaIIvXEApQ4ON1H6Sy3rxxpz4xQ0IRU1tUZLhL9GaINMCPIQQmtEZ5ytvM7K/DM4
+zHH3i4wxuVBSynztXEgNvZ4pV28D5AsHBzorqyQhpIXPUc6QVx8TiBj35SewKUWjTvvnx/CXiwr
MYesxrqppi/IEJPttc5jv9F7zJ2R85cc5scccz/SoyYMkoR1Ayh5RycAhcYo1IixWzRM4Q7e+kt0
+I9BlhamJKe4bdHFd+0zpXUlD2JaH2vUYVGIBf7nBI88Z8U7uSw1rDeOmWXVsEkF1FfIm7b+KaCN
tAhyBO/zvgPgbSmrHpcqjSr0DazRjmEEVdjSCRpJ3CnGXyDL/5dv78+OMllMr3VJ29CbsrjqKwIu
ngAzxwQrSoviogrjEe+PNealb7WkzFQN1tAHhRoWVcaF2gcdl+Y/0UGaB++br1PLuRSsPJzVZXKR
FdhSylsB1/efUyqiR5CeUk6E8Rcn/rNKxvtoUXPKKhMG8QlVewURSRAxEMyg4Z5H0h4pnsmqaEAs
S7FMWVZYAoZSXNK4NFt643NEa4Oj2zq4dtOmRv3jC43CmPWOItZpikro2cebSUdGcb/rn7Hy77+C
8e5tHTeXsulwalERxVdVgoHoLX5BQ2SNSgED0YhJAdp4hsFCWuJ+ch5O7j4we94r+mkwNewDMrfL
4Je2gQ14R+0j9kxH214F7sX3nfmePu8SFzthTU62WHDZKZJInd7vjwHdC0ORLAt6GYbOhO9VFeVW
nWAvrMCJHlEGexZWydog6fL5Gf34Qm2bGh4FuOfMKTy5I1oB/vnhdW5D6+dsH2pbJGqgz+ptaZ/Q
tXsg2rwiWpCtqpKkrxLJBAcD9rp3tFfs6A7rnw0xtl8fIJH6BeL0jIS13dk0oENGGG8lGyPeOz93
CsN+SL3UKXzMTasG5zvrqKhPbvdEfu8ediA9yKKtu8Hs5KNBGC+Ugdgvd++7uKsK2L0NYlzOsdWz
U9tjgzQMWapp/375aCAOz4nmKZ5+sMWBWPIWHaeTteF+zJXN00uo2C9PWhL4JgZZhEFG1k8vwsaV
vRCHWyjJGZtWolqLebTp6uAluv2phqj5DQlk9fsjKYOUJBonV7pWAu6thHFnUKcdMEIbXbK5K5zI
oSftNO3dI6m+DSKsLFI3BJlju6gFe19DRWmlCwiyrLOtxKvUVtcdQAbMTH4diJrbQI6zGFrDOLTu
4QuN6QKmOhN8845E02gBH0lZq3QGLUY/fWUbkUjZLHzHn40Ajz6cST/XbPTmojt31z7tgtSZ1p2b
ueWK3rzd6esCJezPw3tKBtG7/0lH5Bh/P/PM/S/ztoiMjN4+Y6cR4RzEF7+3DaI8Q86Kzl+Iva8v
dY+xddbrU555F6cgyvSwDsnb5ZPOsuLBV9cesnufhvEHB6nU0YsAeDV3zY0WXNAeSUd4Zct2F7vc
pJnGVX9YM3HXDVR7NZN9Yg5xq4aXARlecZgLMakjV1a9ENWsyuuX8S5CObyfJpJttqTAsZS8Jnci
vza8yine+kmbeIUGulEazQsVB/b4dP/7YBjmyA9E0K3KimZahskq8126vDOVI56kRvq0gBRlzrH4
KI+uvihjuw/d8uyJPVwUkKf6Iyy9pPfa6cnCPbQbi4Sin1dzHdTLyB8udj645jQ1ZukjlliefCkn
B9Mpi6UsuElDFEealduzTKqedNDYutjx2pT9qHOGSbKrSPUWo0s0wAvVPzYr471atLodF44XpZgb
2ri4DVGAw4/NikqivxRPR8k7dNOGTiXOGq/Wp3Li1rNWszVrVkhulMzMveHCNRTfLUjOli1P5Y2y
E4JsYvqFp806kuhTBa0voAXkJVFPnpaS3ARJM6nn1qaUHaHyzo8nXCL38i3a1rPqSssEIvIn1yof
5/JOlci5J9rR1w8PFxU9g0enEdyiJ+aHkhFhkxhOKjvnbGrgfk2l6WAr34JK5OchtgfDgf+SMiKq
j5EJ5uxgCwdbOLnDa/PalCRLXYQisieaXik/FEKgJX6nOroS4L+FNKsFMhiPZcUZXDPCIpUx6k63
dLxVmBxgMbc2kpS8gpAKnfAueSsrJOcXbYZoBUG86mAc2UvVEERlWTCVA5GkJwLB703oPt4/nPLY
g3n7M5irelRCMckbobvS1b0OYmXdU0eU7QftNnOn2pVFGhT+LsIA2YA7tmU0dJAsEUMEREvWTTaE
sjqzPmbGQKetV2/JvvFwg8/zetU81UGqOghg4oMX5p64DgM3mU57TC0L8LqYqq8fSbEo7FNB5VHu
b4s+5lMw6A+Kh5YuYRw780wqHSY0FqmGbaFR5Gvj6L7eU0Cum1QIHfYQUvIpySR198IWeMm1P3hd
tWC9vGQQr6pWJbK+z/xpgxnEwYO7rA4ECFMN1ASgWkqQu+CF3/3/ExhZvf3ZzJuoXdsGj/jZEJxC
I3E0e6/A0kD5Z+kqNPvm0vHoKWV9761B5hSfT2GRioXa7R8huE0RS/DBKV5uuKA4gri6vLb9b7hK
ICOJ4e8rZc7tOU0OfZ5hpSnJwGJYvUKCKMunuuO2ux0ITuL2k6d7PJIe/m6TQRryxpDKs4nFzuQN
VKWfQdSgST40XZpvUJF56QXXHgMoHJuiV3W6uairgwhCuWpUCMRHPF1NoJPBCeNHEnysT4IOpGxh
sIjI0qmMY50MFrozUeEGInhtql3tCZL8uf/k2u4SsBsPvRkpdf9ukzlAfVXUEOeAzcfFrMP8kiUC
UQTd4HGBrZBPwo/eyUOIG3B3Vx1Lm25Xy5ygS3GU+ssZlpF7m4/v+fRAFKBGTbDtyLpfowsNgtZf
4OkKlD2Hiru5pWIZswCXexf0s+/UQ04FYiTHJY95ZKqHLImGrKsiy4A5H82T2UZFB+7G4e3kfBku
KOCPBcfDXfUL/ri5N2aYTCltU+VchXmH+pewioK9gQLDcZ+QzX1PylsN40ilHP1QlzNdzaZ8jG2k
hrbhmx+7/2aF8XtNLXdpAjlcdKxES3SihsFhEtkG54Jc5Qru7RlzWMtjUUX6EWZkH56uXBz8yFem
y55cglnOATJ4G8ccT+MAcXmDfh95IVyIgbdG3MmrF5m3pj8BGlzAm3PAODVVySMxLK9bV9mJF65N
pwjcfIfIcn3/I437sxtTjD+rurwRMxNLumjEjG2r996HoEdekn52aJmpEGkt59K3HvRzqLnFyBst
zk/gbSr99xuqXTec5eis4ReUZ8DgR7vyCkqWPPEuFz1vfz8oEkttkeMwwQRGbKoWExM07pMnIFZA
zfgUpPvM7WeQvOBs7ki9BB9S1XQoURnAQK4hzc3asi6VG6VNO5DUxWkxER8Nz3g6BNG2oVOwCg+B
9UqfVkR6OjlRIGZEnkZvHaZDakG5NU0b3jdDS7xO4n36ePbyQNuV38kkd/OZtELb16M8bbzc7adW
Zqub0nUEz/isoLFaOxe3c2T3vNK8MLZPISn2CJc2F1dFXp0/aEFxcI4njNu9uIWjrQuneZY+Hk+1
C08fTi2vfE28j3Vpd7tid3BTX9rq63CdrZqYDBNz2shEQBrkq267aB8Mr8QNh96OFzqUZzyrZ5h4
gAKeZOcgLZZOh3mib7iSs4eamPsD4Img8i4esgVtc0SDwHHS4Ox1pPUGO7L1d2QL5i7dy6hGvp23
vVM5mnuaDVMltmXPmtaP6sdpWSwjM0ASgUzCHZBLxI42LR7lyE3e1Od+Xi/bhrROPhcdxT18hhfb
8lvZOW2L6XHVzjSBCC9laifuZXJeGlMFUFPkDS+gqvjdot0nMzlA7plNq7XqZcvhW3IVV561M2Fv
bq09tEk4h4V63T/Op2pJ4CGpBqaXMV75qDYnJTaFdq9Pw+9yK9v1WooJaHtk7fonndR+TPRgcNv5
eVov2oDXoKuMXsSbH8A4bCiGHNTqfECgKnxEQQmM4nmYNCYx37q5nhHp7JzXA+YUix/6vvRjO35B
YdoCqTtGyN0FqiNNz0vNsrVmJZduBxyvI+el6WWvkccTtLp2ad/bLcbt17p+tBL6Y3NX8nCW+4Ot
nJ1Ccw1yHGzgCF+xfZidVdvy2kVvuokXr8x9NrsAAgtB2Snn3UOXuqeSiCR3hDN6uuQVXsFZ/7Qr
PTMHinY0Se49HKGeMG0WuWCnzixE94fP+e70Uf9jJZqsaaouY876tfPzxkeUeX4CTIvv3tvADaxn
ad4u0o3l5csOmjykqEi+VufJ7OFkq9Dw9zAAifMLRj/8zS9gnptcTFM5L/ALMKXALcmzNnm8uIan
BLFj2WgenTYoh0d294DhhOHEQsEOp9HufGFtLuXF/R9z7b24tx3Mg3RIz43ZamG7F6DXprvgx1lE
ItWi2YnuaRK+xpg0dvKPJ7IBMXpK59p4lVu6CobA5ctsja++Aabiw08VF2SFEXmqZFKu4+1xrzwW
b/FbFbkiqIXHh2iqFTi3xjJ2SjAN1wMcRzkxMvIQOdLamkP10k+9ZHF8T/wCaDH8yPQgo2TZE30J
CKIKutX9xY80T+C9uPkSzFt4sUS9as74EuYm3Ijfp3l7xhihx4S8Ne5Dimcrk0m0HZwO6S2CtlcE
Oy4UJaVv4JqkxhW8OIp99iNbmvae6F3mx4lmf/PEKEZ6r377mSxvUobOSCMk+Eaz1lXm5fSyjD0g
uxOZpM55U0w5keR4XPyzLSxYdz7nTddW2BYAqPPWH4hv+WZw9DJOjDAKAN3sP1uqUM/5+WKWWFgL
cYLLRnZPTu+Kj8ez/TXY5yXu4toEHeMNX2F3JnPDfnk4eC1qBkcndXYh5+fQo/7HVdB12TI1yUDA
wvi4Th5SVTzj18jT0LdmHy+Xff6vQs0bG2xIG8my2jXY2rN3mYJuEqLHrHSMaW1zvMz4obmxxHgZ
SakS4aRgNZJXh7jS2x6TBU72SwgPnFwcCE9U6AO6f6Ho37y3g4wzyY1ItcoL3UG/XKpuiQFcpnff
hEx36J4N5s6GR8tqMno4F9as9MMJwNcoR6GqfTihVhTZ+QIR7VuIHNrOTRIjSipczPetaiJHRO5R
/OOSY0cd+s9WX+/TzZOilKdUK2osWyPNXkBNBeqSbjFNOUuXRvMUHVApJlKKlsL6Aa2vLoWWRd1e
WsXry/KyOM2e4AUaYqFMdn+bx33AjS36W27W1ORGaTY9bBUTCV39iZORfF/bhc9jAIxv3s+i6Ht9
Yyg7CHpZiDCUkgYAfeQ2dgkvakw4C+JtHhPvDYJ5GdQUEQwkk7YRGuM0VyV1RiJU6XgC6BJ1FX8c
UpRgDVFFdGlcYaabRbVNL0htotEgo3e7ycVPN6GDB4MIfu51D/E05NaARitOGED0j03GfWlRpmHY
m0ptRkG1zacgNgz2ZV9Mz/6Gs5mjQdSNLdaN6dapOMqwpUFXpoaEdeR+XDDeTna+eTj0+IU3dF3U
VQU9Ayw8noRKn2UIUvb1gaDKmRwIKkWyPewtr/Il6BmSdIpMaAc52d4ix0ltCxPzvSfhst8WtvDC
+0FjBxYTYlRRljQRfDLmZtS5EUOtKev2ygeKSOgP6z2UgDzeSJNff4g9RLeGmJtxKExdllsYOjsn
XEJjJjkX33zUe1eBaJPoJqt+US2q5WHZbxondaPp+4AR91vtWbbbZeums3hlvQsk1UkzERdIbi/b
3E7n8Up5ChFvv5oCUEYVYwEdg5Qg2+JT7s+rxBPd0lchm6g4uW2BwFDZ4eYQHNwj4GwjBnylnEkK
ingDXQZ53TraY/eWO7FrvZS78EiQq27OrogenSMd4m0VRMyp/y2ck10v0pdyLs6iE2IXadGH5LRU
P6KXniTB8B0S9QkBTWTXG+Si6Uvyle6iF30mvt8/v6PpDG6KqeD7qTpkkX93OupQlUOiJN2+dTUP
5f6cRG/ah+haXhpEFUletBxp+RFu7/w+oMYCoYKHwo5WMZLSkHR2NGlc1Ss9FQmi/GxNVTDASqeY
nUhI54gLjrE+eEhuUORogRjf//Wjvvn21zM3ve/0/mSZ+PUaKVCLSSBNpqAADxrFfUOj8dmtIeaa
12dNLCMVhs6e+ar7iqc+arJzCM5rwBZI+nzBjXAmlGmxbN5O23ySTnpU1mUvd7AvJN0ls9jlRY3j
y0fihskVCvTBryjQjXMVsq5KxOjSAuUZnBgcBcuuYA81Mk5AqKqjtTlFl6+DqlRNZru6MV9bFQ4F
3QGnmHSethP940xb5YG0ixfSSw40R98KnrwRp/oGhVNgNGJsaxdSfl8wgu67BKJQS3YMZIFkE5WG
uQRDlK25RiyizASgmmfPamz9NQ+MgqjLc2ZXU3HTT8+ONpG3ot945aNC4avSPiwsEq+7iw0fOOxi
/M/ctIWCNJInviprqSVaS85O+z3gGBtE9rPUi74bwF4VOUzr91NlxxhzgGL32tqZi/Dh9Kwuv1Xv
bA8P2TTyMEB5YrqtLdpqRrqJ5AHu+tB9bLIjLVM4gmFWTjWvejvHboWX801/DWnPrLLTU9JvAJnN
4wmK9uprMgkf6o/hw5AcbZXMc7dGHTO04wWQ3Jg4pWs5PUq6vaN6n8lc+YjnYv8/hJ3ZcqNqFqXf
pa+bCCYxXPQNM0holmX5RmHZToQQEmIWT98fWd1dWT7Z5aiKjKo8xwb+YQ9rrb2382BgxtMRE6vD
FNG89PN2s8uLpe2MGDBLsY4cwSQ4UR7HuUst9ZfROUoVgNgV2zwolrVk1Zumc2+CXSz0QLUHFGkP
W41EFzI1TNf8f+nDbGiZKMfJPjthnlZGbp2j7GzpS+xUtpeWSlhFgH52TVrKn04+JxG0e6+ebYfp
25W53KYFRuAr+Tij2vdN93o6Y5il2X1eztL37FeNbKEhmNH8x7sBtmd6Av5K87Mr3MlkOXGURUPe
X/keKTVtGyXLcESURin/VuOmL8OCE/L0Zb93JEemJEeiHuhuazf7jkkuwsFJolGVcJu20Tq1MrAr
DDnn6O4OXmUNluAewxTksXvR/NJpDxNUQO3+TXMRIk2w9TfPtAw3PT39nld72LJt+NJH6zz4rMpX
7ckr83Rnjymn6ezTtth5WiUKJ9Mx3OOOSduHI0gmOgrNEf3kXfTllernqS2jnKDzJXsDRiRHnW3M
tfnTBy6gEcE2PvvCp+GWznHXfwymJWw41R25faR7bJVn+KT464yYPovySA/KMJ2zjJONGqtrWbeM
pyPcZsJMmLKOdWNPFpx0BtcOn/npzC3pnSvnlOm25lwLiyBxJeK8lGLw+mirYXGaMHVZZioYn0sH
E3Oj+sdItM/hHWRtxteYgewrFqORG2ZHyjYQ21RiuNTIBzhP29wMnhZpdvMm7GX7VV13q+OOH4n5
loW4likiv9mTsPauYXe0MQj+hCOlhLzvTI1H86BGtyUBzPwEJrxC5kLkxH+Qi1kXXOn0waf0h6Md
lUyn1J36Yp1DE+NRWSJYdg8IM7tu9YUiAbxU1gNmu3VaT0E8X7mdKzkVvRbOdueOePYRO3G62x2O
YXnlBN1mGAzVf5MCxGHvsp8Rla7K1/JulalVz4woJxl8FxbNkwbV6kpaiPP+wA0cd4tT8X5cdRAU
72xa+3Es7HFD77anrjT/yZbX07st4YTq6Vbxek/aXEIR0Dv52rZO7XQr0S8aO79aBgH+63nL8/zG
1uZn/w2sKzZxFdNTuu69xjaYwdQwhlv0zU1jsbnxna8rqBO5LnJs/YTjOGrJuv35i9NEMctoXs31
ZaFbaNjavYCMj+x2USFs82UKL+fp6hjemMGW8LcPG9v1MhmL66J0NRgcYBuwbVGHwOtNtwO4Twb7
enal17thszQpeDwbNVbEjff+TkqbupP1AJNQhznY63jCWABEpr/Ks1PfrWtjQ6vIrZPz50pbKa/q
r/u79Mo/Ep+u8bTb1+TFDNR1czI4XNW0Mg7toahHnaAOK9B7+kcypx/BND/pB/PuZbhS41V0al+2
0qM1vCguw2liY84PdNjrbXIyt8b8wjVt8ECXsF+aqI5UzLQR6b8TQx18YaO8PqPqV+8wRZLpf3bv
3Ggr/wRvqThPciR8nHFNEusIAWUpc2r76KzQe/m0YA9l+5Tbd0rrHrMP8qZp8ybuNJts7VP22eMw
Dxo/XYHuwVh47bJ7UVjh+pRwTsZ++SoWM5mLCEnvfjlN6RrUEbHk3HkUXSZnWcI+PaPeuy7L5SPq
dunqvrs5RBtR/nKZnWeaP00AnwCDl91ctldGNPIgpFWryfTiZdjg6BrMl0NgVrYkWsXpmvK3ulsH
A136rJtkJ7uOSahymKE/jgnf4useOGRYT+Ih0nfZTPzoI90W3Ps5EjO/6UeN6/O6rDdab7dkvYol
X/32817adeNmz+D58FIuMPNlL1avOE8azYhecSgL0PuH4heFdU5Ratn8VKG5N8U6K5b4Xnw+e0e7
Btc6fDbce+xkMi2PluGLpXXZJsE9uhRWwokq47oKFXGpibE2BDlwVxbUZOH4/cVw6BfnMH95lpYW
X19xlsx7ORjzSWjO1LcqctT5gFWvphcGmh06r3VFh9dlAV/GXK13MusTVsndfdZO9bK62hNUcpBL
7sSqcxwQqjWw9/JLP5yjBruUqB5kpQoSXP3SiInLkESs+qU0FKy3r5MF2XSgB1Kgn8Zr0TviG0LU
2yx7mWxkHxt+9TgELhTgAqPIwzU/n7eO7D9XXSRsRu/8jAenRK7HP38tQ41k0mAyyLpEWipZeW5d
XsWvSW2xlZlqXVpPbrdy7Sijda7mYuWtVIDKi8tox2EpTLtILq2H+wjyk1jaj+DqP6c4eP6bLpra
0mCRdRSF9mQ7CZvTeYftbuyOWrRICc1lEZ/fIJ1mBGH+M0qGRZI7za/h9XYfDRiIcNjOUuSFuYtn
CXA3SgJla8xMt92rgqUetGWuWgbgE8aJutpD7T06p5wdfT3gSpYbNLb5l07ChdGsZ6rfF1YtOc/c
v70KgTlC6JlzpeedY0S38PfPeTcPUX007szxvZ3Y6lqcp7UlTFvnvBzIQJeEANHTHk1n62Xz+7xZ
65k9CRTcEPoJ8mFhew+6lYoofj0sS0/fXGR27xzWlI9Gx7jEByig8kearuhe26JCRALt9omF7cSI
+oOf26nbEX6RcLjimoo594mHzQl/nkvoSkvJbWXGy7tJPKz7yNgUIOX0ovRKGKzBbbedf7e5kP6x
sYBB3PuunT7ZzU27h+Wc9hdbpk7AOX9IhZNOr6MWU7D71eCLHaP7SoSR3j2UItrlDbMb5JK+JvNk
kJ287I/TEpqTI79TR1LqFgrMVR2F6R3V+PfUzoJJkMYFXzamK2NdAly0q44/Dnla2tJ8Uk57PDg7
lls64ruP1msdAY3o3dfX2VsbMEmUPKeHldGmgn+Z9zYp4eG6PxaWsIaCLTb6tA6LEDfXudvfwSFp
Y04TKhWv58n4w1Dxntydy+Hi6Bf7urnRuzVdM6XqDYuyvi5bB98b146p2MVWJgO/OB2w0eMB0XBj
SuCFFjTl9DoF5jDOlrkbx1YQ4rkNj3zJ1vqHQp6evrXTJE7880v5SyOTaOw9xm1TE1Af8sv8Aher
2bfMfvQcD+Mrc9M36IT1acjsYnM9EN3vb566+yx3F7uEIpffH2PKEDcH4Z1or4BI7oOMETaLO2fj
87q8hdewfDU39Uy276vHqt/Un0euMa7U1Zx+9UXoyzkez8owPduqqwSj133raayGFZnLpBFYj+dX
yyIehhlqWH6AC9x/6E5+qkgGqFJwoIAvDkwweRIRhpdi9s8bMt9PrCiIpIRqsyXsqWe69ZJ4ORxB
6RgrLTrDpxnMKNBmdYD84A5/I9jGzAjTVRYVFOOY3vmjD69LPcgiZmEqU0OzhRpJ/D1zm7h6WCda
qjbueZbs88K9vZpdZHC0Duq6uFhyfJ9q88ts+CCuCvJIcoy5cbRv/i167qt9fjIPwkyLb2QFo5kj
gdsdl9zyirszvlcREKeQ1hAfB2kE+7EslgNd4JTlxGIjewsed0wPjk6xN2bpaO5YrTG+hxYx3WzW
/9Jez8E5MFhNgUSY/DK1223j98GNLMHNoiG4E/YdndtU3qobdZH4yQ7s58Z57UMim1vY2RM8IUUM
U/nq3l0yFGTPjjavyEAJADTSVtEdZg4N5KOxHEOOBiJt0xKj+1x47UPtl/FSre5rUpQHF0u0X8xP
5A0EFpPpcDpl8wqRSRKrDkYBaCjzCHAd9uHG3Qtu6I4XFQWSErmQOh9TT9QZU7YsPC8e/P1IJ1N/
4Asv4kF1slBfpSFKB9Z+kc0mrjmvT+kOozPN54ZfhlmgTPFERKSZ3dria7Zd5hinbmBVOl8JyJGs
+0o6QRuQEWNjBiqWRDd3r5t7nBPhPaJ+VocXqn43hIhTaU/I/yI5N48YEwRMcGtKCSgb2H1dHYUk
I8OeTFZZi00z7TyWpiY87kDLiIsBSy9gJOppf0r7cYddTqCEPUXm27p3cgwV9nRNWBBOrMmSIQKu
bOdRp1pPDJmxSnmSsL7wevWscgUQg6fLhXU1+ufpO4T7JGWV168Tvw0ewIGGXzsvK2GcoaWtsrnG
iYPG8o5RZZuuzMyrs6ODCyjcnX46Erx9wIlPd2Naj+mDuoU9MZzLXgsnbh+l2xstBnrg+OPseUj9
xstnjxR8q7QzNCGtn3tVWEYFVSETv5pd17JzjXJvcKVI8auPC9FJWJKr86GdNZBMbAv3yWm3ckee
8lvF5fkFg2JszQEGzBjLaEJjXlyczSgNyF+1RUmof/WjQ0ELvScBQUnNY2LPTPu2V53SvcxVnkZR
a7nWpteon8tUMySzBhUMdUyxKCImyT7aOSy+odgpfeeX19RWSZi3IjUFEotPTH127uRG2NKGyQkj
kPQINc6buumWLYHRcZnQPexqVU5K07EFQevUnBf7J5XgPUhgac96i2xjjAVkDuZ5/gjvTrpUPyar
49maVJb6qSN0ic35EFS7I0Q4v4Ym0qS5Y4xLuZz/ht9dJjtarHE9EmreH3SrUanJcI7bfi3sJr5C
cRG1PXxzdUh0PKz8eTvbFFlRESCHddSDxZFL+eoo+ptlYTPrbdXhkHEgSR/Bhl8mix4rbYATy1H/
gbxpXdmPOHkj0qji8b4sB57PlNzttbakeTttT8mXYDrHsNnhgV4NjKAWFR6XhnoB0TrOHh/Aym7l
aVjTB8lD+tJxfpk/wU1wFR8scNnOy+i3hMeZF79Er6YEsAqEz18FP04b+pUeK7E2S0ORk/TrsZ/v
lVj3dR+37ZsmHjxfk1nE5AS2FNDcakRdtOX29UGFs26dzotyP+qaClfdajNl/jzo7jBXYrBZAolq
Ppkq+26t2vn8SjT3r1wxsU7aMmVVBkdC6+pcWDcqTDwhkA4iaMhbR3ItBeD6ASPSc0vypegRNtt8
O0RJqPu7VekplptswYq8yThVI58Ca1mHB9hC4xAauIV/c89B+3LmGLWcm6OXsL/5zqgdfX7HsOiW
tsT8ee1WBylvrQn9BljBdCcFV4+mdTsFef2080Yhl7xVfIyefZuab6U7zvbAX2Jl+21/tqodpkQK
MsxXQlo68ln6XGWwXXK3qqudc1k3k7NtEHAR3lspHY0jhdD8BVHT4upWxMSebN1Djnf3MeByXW0q
oQXUY93uUL9sDdmW3poPcVG93mf9SlzeR3niJGF0FL9skXBDO+dDW5acpZ3hGLPx9sneZPWgtnGy
lKFgIV6nwwisIWlMHd3Rpk+ntzvJ+lr0624pIydGbfKRzupp9lXsmwvO7gGsQH2Qry6pL/OeBVZu
4rfIf80wOkzcZKb4/9eTNGBmr/vluI2Zf0TiZvqXdXvlQrP03IoBFqNwYbu5P0f3urq6xVr2pEjm
X524Gdf9RoXU6/W9Awh56V/OLIDx+vT6CHnV/IECRbJLu305spwcusI+BijtYoOTZnisfvqWRkNY
zduZZl+9NCYZOG9uC2l6XTQx4ryai2yExKb8IwZ+ZTud6bnihT+GlUaR1uejs7+S2KAmGAli5lwW
+YqggzwWWc0ii2ViTPrKY0KE0pY/i6dj7tLQXEnU/bxqWGTFHmLFTZaKO/k6B5KdhmOcfKZAMbW1
JSVO+jXuJTtj7OKDCzS6ZWXaBmWg27kPDEIonliCgs6oOEnrOtLjPFTIeJyPMZoYiaDM5yxVijWs
ruglP1pi4Do+vt6XkyjjpuXczSa+bFJMJlpAbUHFUZQsBb/hkr1dV8WuZrcQ9mHCepaOjQ2kaR6z
CNjc96vTE51sRTt7uZFZ9Y6w+Rcu3riTheKNBkc6cYYRbear46HaaUt93gfFBnROty4nEeRzneAV
M1eZjtzVcVkQvlmvD3go/+iT1WRWHoDSkJsn+NnpnTHn3hAWCwDjTbMrzlY7rWwduimA5wKYOIbj
UG6+y7mgv8vsBuBDXVLgZZMHRMdtdShKfP5HulOdq/X+nN4Y04IyGQdhvqO53mYz4eUBsj83lkk8
jtvAQIJYG7NLZV/3JQsbygdlXlM8E29N6+KRRxGtHBOnc6iejCINF1jYZyg4eB2ZctkrnBK4hmUs
Rt8mhNW+5/d/gpaDi7hmhBzzuJB5z1E/Nq6uSqeeDqf6XJgxolAn5383Xh2l8T1WAsnJ16Rjb5eF
OS/3YL5ghUA1wQRakayvtsy1iWUXP3DkNy/rMIPVK6dgLRGCgLQuNLzBqQ+Mz+eyX6WzsSlJOaqY
sSHRGaaAMcrWeHFAjNdR8ikDc+rOsDnuFCsQvetL8zq6ycw5pKx1MR3mFZvuyzCGTIOBQ9vKm5oc
HujokGCM1EXD+fOFuJqNv1VYJlwHa4gN5EFLfLWTz84voysxYz4aSu5KmVSN/rRxVAdzZVL8vAMC
VJdy+HAGNK2qdQu0jRA3M9m5U4641w/FHcsuRp+3+BxrvARD26SnPfjqonXfL2/Vpo4Ve/lw7iZV
foN9YXMoTSMnHLNCdXrEkD7C4uVJ5Yb/XNwuhE1c66CK+6A8aRc/3dUAZLNj8MBI6rSLHU1jTqXs
Y29uhc8J4dyEHNjWD6nj9vYMdA9+QnB2DTGURTCRc1SQhUbHjxLzq82zfRV1K21XeklNxA5Cjz0v
dvoyP6V7fWbMb3G+qTIbg74yLGWlkgQMmmO+Na8DauHOe1LxmXidY64aT95kISOL3aufnW4+NYGT
cOJIC3klTPUtYInpXKalb4bAkoKvz55raSlBzczV0r4J5GDP4O7JzuRX63YeWfVvf4KEa9T2HV3B
KyAciOWK+BKZYe3D834OyIhrH4x2Jm2MHUAmBdT7ZJNtbm/lW/Y6vPRu41XelYW8ec3hfoFsxroH
iO1Gl3Z7l6LWbnUqBTu+4e6owXvpwkprmHQCrsKVP0ruXEou1MTnjXzxzbkhhBTR8a8ndr5AHXRr
nJR03y/4qSzOHpaOFzWxAmCQUY5hTqkI4cF+dzI7+zJxbv4IRJRjFuAMgYA08+kVc82TUcdZ/7ru
2ey4UVYJl/5I7N+QTCGGLbG45jyJis1wynd1gGwHMsjhpDhCNN4I0bkfBFw9O07WMN6+p9fNJA5C
az+p+xvsIwcu96gFnIsf9dVRF0JMxaaFnCl13qvZDf5T6UZuMTsZlGNIZD+yN57SZn+cbzg488Yj
kAyuu3Os4JFP5hhpN4g2Tx+w2/ieh9XskWBTuz5ZPk4S8efabF0ecM9sJroYa23e7NPNc3/WbBDG
ZOLrbSh8mluqAr3Cb6YTeTMAP2tvCiejC0Q+RvIS2YVjO3KAfH2pzsno1bVxC2RYUzZ/eY4ZyDhs
XkkfrcvMDCaNS4INKCbHPI4CQYHEk86UqvVY1PYkMhblL2TpY2E5TESQnrS1GXIILRU47WyLH6Yv
uWJwi8H5WHtbz7nwpVvkHJ+cyNiMyqi5WefMKruARNjSyPp9kctQ+plDcDJyXcWq3pVg0vsdWyHx
xsQsRBVmRBHm1KT2/RzdfGUpknFJjnkqlr3T2Wc/dW782p1xat+a5f1zghP+FHAwlTgfwEvO5NzK
Vul2TbnqEl/PgvZ+to5P5M8H44rovX7YSe2qV+9xdssK2d6c+YdWKbitGCZHyF1nIvnyhSREd8T7
omn8uxCpx1i9L87XSLjP2yxITb+/Tx9CpCQxMg0BWDeLZNU9mgvzPj/i1CrqS+0SqCQf8zH5lRAR
TK56PQbNQYSdXpRNEj40GhvwW5IwrdxKesluCznzHvruqPstMB9o2+jhjocJdCJnTbA0qNI4BcOA
C4gy39gKL0MB1mISUOdWR8ZWbuT7jJxbOVWrZ3z3sczCfIQECQGbjwtCqbVP5D9PVvkb8HgWhdrF
meybefF5PrThMyYwn1L17YKeyj3ZjhhS8kCtc2tL68ZLtt0HfzL+LgalWgHnQwSK4eQtbzDjhgOr
4NdTHe1G/ev6UgBPJV9g62+X1yvgCfKUXx3R1NV6eJKdz2QvH23D2dW4c5OX2qf8mD6eKsEF6Nsh
9eo341SsLm/mxXqAASwnW3NmrFGsmN4FhHGVvDbbdnWJBFhkYVpRx8OZK96azRn0hGSP0ILwZLD7
LMwG7wkwU4Xqh9QhqvdqSuEbu3pVaV5dfaGW3veFW0519yBa6QbrRmZWB6gGkKL0WIZ8MTohhMie
YZvoTTZHFOSSSmq0fkvHAheCNDIQ8vos7FeVQ9hMYh9pC5ORtI7G0EL8wpzFcZX4+vKVBuBmXj3l
loaDPyINo2PopgUxREaBYmj6kHCIGO6/riF4iYOj+pV7tS+ekgVEhFN/kBjJltzY5S/8KIQIJ5u6
jjLCApEqLlH2XqaPBZdo7NQkW4TfVXig/B2UynpPCRsEh2Abbzc6EW5bfItHTQljfSzAXowz/rQI
MmbRgCC5yvJsNaMc2gPAt4UIp25Y/a5aJIrTkxYN6ytvTa6Kjn43jlkBbCAZya3PBg714phhET8W
eL3yrffFGdrzqXmgOctxLWINNO7/QOX/VA6THUcLB6QGZUwtg37A89mmBUxrvSiH646TIK8xce3h
6HJYUh508zGXd9Eyl01gED1d0eeVcDREcFpu3XbdnjamsJmj7cgWkC5+182yfRMAI47WBPuHduoc
p6caUFqOTDCrHP38DWDorgGPWhckOXiTN0LeB7eR3Pfu1NL0aXjVfnJoJm8dDQuMbQXW8byF99Yz
J0uBDCSJ5Ft4efpqs/wldHamBs+Ws2sbsP9dIDVOndgVRRkX70m+JdjmxLlojqS89sOqNV0ViI3K
Y/QP5BGyncDVZ9iGj6adX9+UDMmH1XauWPqVYKtaLFZ2AbMx2VBLMOmCVrX6JCxV+J1VZXpqZddd
XGlxerP0i3P56goXjgNVyIWbjsivi8oOOsi78qIQ7PK8Say6i/pjUKC4bbwyneZHm5h4xDKvceoR
1pkH/fDYt4dudZ1llrjWsfZvuTV8qKtBsiTRw83A/OfPtSwHJS0d7rtrS/lXpBVISBrDGlo3m/gG
wBW9Imq6T9jZwxX3DP7ys0/QUudKR9iC6ABnQwB3iS+xEj7AbKk98ydbpCzt+LpO24bXr2Qhnx5c
YL5WPN1iYXuzz9MxDMRbUkt2sbspG377miwr05Hj/Ndk0cL3veobM8j3fNXRLjqbHa70kcFKjw5+
FSrcbVdEZp0l426Xk3D47CIAQ45FCJZLzmr1d+8a42nOK3NZBbfXYQP/LLmqse32zz1da8RZ7snT
X+kG8HpyeASQEFbnS05HpVu/kBruV3txH5dtZ3jJRgyeIReNevZhcUfIIxzAdPHMXN5ACM/xBE8+
4ajC1sfmUliW8YMuOepijJlhVbkIVZDsBU9w6swZ30lFkeup9PwhZN1VUymU58gfjoPFFqcndX71
H1hkyL8TmPsPCre/Kdb/1Hd9EwKWN/FyvEzKbjt4iEIWI9Zb4TiEeYZJHFaCvU4DOVLtxh+myVu9
J81lulvvXgI1kMdLjUxCCFH0roTwQWujn1T88l+ExH++3zepH6OWe824th06j6d9gju8+1lMvMZJ
JK7Y//fV+GtHAUWXDeZ0iprIc/9TFpmU4q0/H/tubFqz096qgIbAKIp6wLB+DUM2KgCWGlxyNf2p
HE76mz6bzuCyamq6aei/lXgf7+v0llT/639I/7N7Fkej1tiJJyQAIi8aCR9KCyHWD9/4tyoPxTDN
sb4f7eDv9/jjOWrRnuX2mHRgDuBv2ov6nkwl62N/m98/78sc0w8mtnxaLz889687+cdzv63tTU4v
dWrwXPA/+wb2Zs9I6W2UCo7448PGY/tdOqyKoiJK43Iq0veHnSXBFGhHRg+wGr0mdmhquvvZx4gk
n92j+9+/bfLP7q6yStMNk74/iqnTdew/z42iHmvhWsnj3h39NtSD+3zYijBAHsoaFSqw3idACHo8
8c+4Ykpe0I/QZidsAZ1JHKfJRli+j+iHuaxjEo7ZmIse7bt7mxWzjuwz85pNvS7sH7W0f12pP179
m5pbHq6tZlxQsk/LUFFt6oKtjyzcyx555u4SPX9o1SmNZQb/2Jk/nvdtZxIGGatNxfPApyCl6Ejk
rMkCZQcJ0uLHDgejefhvT/tW9JC25f085GwMcgvgvySC87lZdW1xEm6rnFZUBGA/yWYV9W9n/c/z
8M2q1o+uUgSFj+xQCZ0/ZbQUKPeTXxckfiMu95oGppcGvae9oTKatZWTPZ3nhYxt/nQJrdoYEndU
snsFKn/p4WokY3EWLVWkj8qUQh/RLuDPiB5cxRFer4rVvQH0DbKbR2mAmGEGnBq3e9NdZpFGQLrs
Kig9FCUVWhOId+u4rCwZiTx6SXq8TwLzlLiA6xIFE+3v9B6c8I66Adpq30+vjri7LVJK9BHEqw6A
ruGUwagvUqZpbl0PmdsGpnv0Wlo7NGF+MHsb1c0smyXIHpAJfTzevkb+UgL1eJKYCwS2rQ3t9kUV
NgE2ZbxrCBfGsTMsU5sN8A5Hq51ThBzpS7punFCfE+7Dc0CQNOEQX1cp45seeGP42tsONNWuoH7g
qXygVh3gYOANCF4/Hs6IYhBUK0zM2FeIkSGusq1Z/mZODLI2JrcS5l7Q72tHEIIUadlGds5r9VVy
b+4tEolzFMAa0UngQfpVESijAsLi776uPgBNDIPioYkco2Lqu0WolUiIVRCO45JfHnz1KCk+jIUB
tp+6IyvyBIvInYK6anN78wkVZeu9ANrvSL5ICcj7jXXhS18CkbIQ5osnAIsQATtjCW720+9WnCVx
rhyqk0R3OtJoF6XSQpw+kYqdfeXzTlR9XJ994qUmGCEoM9DRi/K0WA7GNn1jQwkKgGmFxrtra335
PIlTLShW/df4G+S5uk6cG5OEvB9tzk824JtTv98eeVbcuJUEchzYqwN7QR6HKeTr0s1PFVa/rf0/
rYCqTBRFUibm72qlP1xe9zyKQprh1kdha7uBLveRY1pXWldTh/SDM/hLX+fRGfz7ad+KBhJaH3fP
bqDE0RlbKwiuAilHJ6vYcD7er4iCb7YUEjD/WDDzdy/07wd/q3jMTE2dEDD9y8PmqGDATiyqAtA0
/Hd/J42f8N8W9FudIxGZKTONvttiyHIXhCdn+OJg757T1Nt1ANs3lG4/PPOvplxRNY0O1hNJlL75
2PY4HO9pW3XbDImR5BlofNFxwv8yvF3wn+HF/anI62+FTuofT/zmGtNb2T1uBhFZg/y9ejlDLE7F
3QMbqCEf7ELZq91HWH1q3u6nR4+/+h8L/Mejv3nJ9Kkc70LDo1+ERbGVZqClKnio6cs/Letf76Ji
iKYuiwY1ld88ZHaXitTIHh0dgRkfh5hV9xat5dJL0FPc4Ic9/Ktf/ONh3/yieBfv/UXMx8qVzhVe
0ZhThUhhZYgm1K1+eNrvOph/LOLE0CVFnEj0gv22iPozrW9nLR29sDo2FkRm6wOzwksuJXfZByll
6yStIEoPr4yvRFv//XPlv+4iXRaoVpUnujn59rkT4SoNknIeL+RYwvDY1QQBkQHngwgPFoZKXHAd
NFMuuaDfoTv94QX+ut5/vMB4p/4wfOVDU+quyEbDp0VJcHk1KWpD7ICWlK6CPcRkDutBz1u8DNLe
9c8l7tL4jf/YhD9e4Zs17Dvpmhc5a4AED1Y7xCYFy3mFZ/519n+ay/336FKbTAyVBEcjFv/PD36c
C7npDLPFSPxuVYN4LPOL/f5oVYsfl/f/823/fto3M6jId21ilMd2a/jnw0BItD+kdHt2DD+QfxpA
K/99If/9sNFa/bGXxvmiC0LKw8a7gxQEM/RmQhHr3pVQ7Dg77B8zBU7ABM1T7AmJ1Y+p49+P0/99
BfKr/3yFurwWT63gFYhhX6iZCH3UR4jybcMjMf/h+v7V+v6/rVTFb9ZXKS6tUSQ8DEkcKhaBEYSA
R5///Yb89hr/PJ7//qRvNoJhK33dnnkKCmrEYVfnq7A6uNmfSgl/+ppvZla535tx3MN4MCkEmA4B
nYCC1v+x69RfveQfq/bN5Kg3o6368TlwubZOCQefBIYO/a0yFPRAbbDzU7rzV+SCItL/c+lU8ZuV
EdRmuJwz1rB3mnfU67DhhoU1Ke2f3OJ/vwOq+M2YTCZXPaXfZEvhZ+fCvaH+KabgVCDS7Ry83M1/
Slf/ho/9+W3fDIrYaFned0K7pbW79TudO5kkKQNywIhYDpD76P7U7+QvU3yJIP9Y0G92RWPw0fOm
soljN80jXci9r3018xHFuCMuhGQt/Ojtd1IiT1lCLFIS81MUK4/P+MfF0E1FNgxTNXX9213Xi9bI
6/FitE73PqUSgoKt3sndNOrihuIrCxfmGjAXpDIqSnNYCko7ayezksWVHuY/3NO/himGzOS8/03a
mS2nzmxr9okUoQY13KoXfY/xjQKwQSA6CYQknr5GelfVoTjEoqIq1o69/C/bpJrMmTNnMz7LsCy8
6//T9NTZozhu/xM9Mn35d+sFpdvKBgcOMgfn0wt4f2B4Gu1lFZ2RazfjK7EqOkYwtV1y40zpqWyX
oT7495013vrST2O9rp7HuVIaEg9a6aekqjLSKaeIc3zw+513iMaSv9+7lOCjpulSWBBprdKdUKor
LKI2w9V2qADn8RcdokduLrrOyfk8gsXmvvj3pb61YU9X+rL6LjrSOPs9T6WkXLlvUO8nyso+7jJv
F/nTMC9Lbtusj9vdjmHONPTRoIXHAhTDXtMnEtyml+7H4+hbN+1pwJfl1igyBNdrBrzSR0iVMg3+
OS1apK7okfn3I3y/tJ/GEs/4aRdXz/UtKW/YE9l5dOjpC7FhvHNKCgccKxbBMkFopCYxLwXximJJ
upZOwezfF/HeYP/XRfyFM58ugmhf46jemHKEK1uQcdaW3VM86P0f/E/lz8P9b1bkaaSXTby5v5h6
tuXR5v6eBpDLD6dFH56UX7fUb3MX1ITlHhySz1Opd6f2cu80R+kvfTFCXK8RUTRGItVwjr/xAMu3
96ReTDsMha6ilv9C+buAM1B+IOJagglFEe/Wt4l1NZb0klFC27Blf/ezoPhdzKGMihODLOx2oLqN
ttpuRgnhm4REVo9KKrT8yBs7h2/VvUaKd5zg3SjeBla6fYZEjmd1X2Dk3PqLdGAn88uxqI2IOxfP
4qCd+gf6E0KFRgzRxFEu7y5dzHZOihwEgmP2sxktk/YG/tvi8b1vJZ74YLllDcmGjmg8oFhgCiou
IRlkeHSWU9Xs5r8fd+u3HsLTK3nxeFTrnmc3mVeS0d2aeTfSqAJW16QCHr3nCxlf0/33fNM+mDj9
xXify31p1RpDigZPgVdLXMuVuqMCJppBbaDoHhD9CCnrjmIk54EbOzxEGwiOPKLNmUDf3qnpvvh0
QPpg0V4PaI2jVR/0hAuDhcfJbCBibyfacP99/8pbJwJYiSxbDeTDrZdV8CBWYuxiS7gtqpM4KfU9
7ebqYbPuYDxS1XQJmoTfPt3de+f2adyXV13E6m6bVabwI7S/FvoBdEU/3H54v2/TZuzL//v+Xt6v
UcbHguzVfdIIWCgKRxJ2Mc682G2inz7nL0OlrCQPpKiOnY9WRnz8fzcy/zW82FCezFkmNy+Pe4Pb
FB7KYaGH4oAL+iqsebT7j5jV99H9p9t92bE1w8CkXRmPxLCvhKfFiSpdApg0+tIAhmd/ByqbRvqw
JIlSi9JEF30S9xxu8qEaUgM5AAIv4nLCR4eYQch5S/f3h0knHLR/PZWX3fpgZHGVSbyUq0cqwZ40
WVwKl/Mpcam+e/wCGAdIRjaVZuNldtfSXbYSvBikDZGip5K7shHDufqe7UxDjKb78+loaL47iD4P
+TKxLUnRa+lyBM0vBzPchEFNsF/Qa027dtC1qmdN+0qCAUNOHTCU/qhBUo3UtdecNodCjynrW/QR
eIs9JTgByvYCL77ZWJ4btqpg6nTUr4WXDnYICtvB8SAkBx3kzTZCbfT8aQK/Pdo/387L+rmdt/vU
ME48wa78O4lu4S9dVahug5DJEY4t7c2PMfrgBLyNjj0P+rJqtrtjqsWKeG2owyv2JN0iXzQw7OsZ
sTPkFSX3Z5h9utW3pvB51Je1Y8aHm5xlvDm0WVo3X7e/Usq51ms6fjjXeFSB/D9F/5+HfFkICMMc
EivnRlO7LbdoBupRsNR0rPW+IvF0jP697tR36+55uBf31bLyyjwdGK4Y9fPYFuqtNgT5y85ZOCcP
HSCO4B+GfLelPw/54sDq5dk6n0rxKgtmf9r7VlBwnTQWo8Ae9BbLYoD21/Dn04N9S0d6HvbFl0Uo
71pkN4adocznI7REu0lf70zoC4Q2MVFQq246Qe9ij1tVZmsNe+yEny7irS/7dBGvvuwty7Uc5R+B
vH7AUflrdoWrAwblY6BDfefHPI/1YulM/QJGXdywiyBIFKXdCWybiIYjIQwtuw74jnC4d34+5T60
dw7E88Av9k5FnOVa3oW96/qo6aCxTtmtXZ4837eF26oN1cL2oE32wn1rc2L1Wu1xuBkm3dnHFfzW
3KsyRQ44MrL6Nyuedls9PuhSSVBkckC89zBO+if4MoU3aM2L1Z5CQf3TRvb2qT8N+HLzl/RQ37Ib
GLi6ti8dY9hwzPCXLDQ5mINHHqZwlsOP0+pd+EN/GvTFJF/v6vGqJtwlAYDefXDpNy8giJBJrGhu
OzYcw784LuViyffHod+u5qehXwxzYqSWYhy53zPuIl0gnISo4h2e2jdR7E8pN1XddRsE0b+tyFtv
kSCeRqKEsI/2WhikXU5lsU2bgEXNMPGp/g9uo3JOQ0bnw0Bimbx6Js8DvbxQI1X2uvpIBL5NBuh0
pNdsN6E41h6Ww38P9X6Te7qnl9cYX067vFFDJs2/djOAQYm7F11ddEQPzG7sG4vG4K+x4rS893ay
K7nS4OdjXvbT/b680H2zoaWnO/f7hRwPXZ34IVTnku+5hvIHSam3kavnZ/uyvx6l4/nUFDRRCdnL
lKbEw5wSYZH4d7WPJMi36Zbn0V62VsRTrvkl/gO/6pB/erpvqoAYB4dlYvjaLG99im//HRX/NXde
dtfkfDbTOmFEKCfQz5oQOcyvundBViwN0l+lEdxlWxXNiArO7n72UJaNnxsOMHHTw9HV6cjJu0e3
GfAVQlJHKnrtgzfe7DSblofUlehp+6bPUiud8uo0upzC5Z4KFYPiW0fWW4o1qz5RuN/aGkMxmyqy
DbL+mrTKZZNVl1rinooNmUoFhsfRVybXgGKeb5Wts2Ntqh+zTSwQPJfu3PJOLnVuuX2rw+b3+da6
txQm9ZC2oIdFUW0eYJkao8oMDjuCiXDyooubmx79cjXr+eQYADv14HHvmm49+veSez8nTBV+tGJZ
utl4cUYe0kk+mndZ1BceexfBRP999FJKr6nZpEr3sfgUo1dNsYD+26R4GvLFEdk3k4ZappRbNU7r
c27PariQiXtQXb/wths1uKiCUaV/aSaAGTPUv0rCNcsTPMOr6Vt3F4jfQXOuSgDufWdv57tGN61t
aHnlMju6QMfWxGVHJ9oADO8KGOZs15v+7IqqHEwCdaHS2vXzmFwQFl0eW8AEYGMQvLre+hAhqKQG
8cX8VEaKRiEUKfZbr5of1hptndlS27mF4ieHYXWKjtNjq15mrXQaFL9Jn94uc5TA++on9BrQ4mYr
348e7dHt311gJZBb7K1ouUSTnY4AiA+01fs5TNLBCAWMoQSRlHjxLrjdBsdfml+/aT25siwCo68E
e+qd+ivRH8r9ODQDUykSqf3rgmYbUlM0hJREvdDuOwKhmdPUpw13NMuAgtoP96vs7jET83Bv2ge0
DH1tmH01lzSmzgu4/WGTDSujt7qwFd1OI40p7dCXky8PI2WWDXr0wbo1YYhLTqAPCpxp/xwpkd7d
7TOcN+uvCahCXhCG9G7+OMCnM5J+mTtV9nWsRlcY1j+UK1EQ3RcV6cCdKk+f6g/CeBQFW76oXSTo
NtckOidiGlnpmxgZ896tsi+/5cN9lLbyS/ZZm1zJi09Pu4EBLAq4kZ/TsURNB4gCSARHxwpj2bbC
6uRZ7WO/EdKDRJXi3t+5N9099qVDpEwzHHq56cJeoj8M5g8Z/r62AONQXILdp+Ddu3iV/l8T/dXZ
Nc5yJm9vrC2K4FlY9DA4tKATXfywht/6m0/jvDi69f50qHeZRv6DDniqQgqqUbHv9mpH+nK6jRZK
95FyFP4w7Id1rL84BtlNPcTXmttD6OUXKiKNBHXr4NMFNDy1GmG6Tj/5PO8fqK5rhkLltSK/bGB5
oZwexrVEfgVEDwxL7pX4JJ4edYjfyrDGKdl75NJdtFu3H273/XECBY7/NfjLXpYdMuusPBj84taO
wKYnBOksWD3iMEw0ifY9sDGKgwZEcKBfQoFVs+9KhIo+zav3h9anS3kx2sVNPtaJzqVkHjE8+scT
v4m3K8AeQsaPNB8ZxpNDhdf/RZLgrfX+r8fwYr0lrZTT44V6ue3mEgFIku2IflEChxTqer3L77lP
78e/Z9rb+zVVkpuarJlaU30Z09DPh1zNqK+6Q1PatmkJp1xWEEUBfVE9Maa3aR/EtGvw/72Py+ud
Q/g0+mupv2nt9hdtz+i0iAxWI+wvikOij/XTYe1tFhcJOcJyskLd3GtqPq7L5haFOwr1Ski9stPV
CJCJVDZ1vP5prIhdBaLOIkY8icoVFdFiJcNqbvu37iflGf3dYnu+mJfFdrEaaRxvuRgZHKjq6Cit
qMFtXQDw69LykACBNYjHCGbEBUmnqr1tURZMy16nuazgu4pgMiwrOvBgYpCDp+yEVmrK5AVWpXC2
SxZGb7tCWIysUsnuIAroTftrtu82w39PoLeA++d7eVm7BAG0Zh4f/lM2p3R25FAuMPUp8YTeQ8N0
AUTgo7ESp5VXP+d50JdVelWk8/WWnkUtFQzRYby5kK+KAKmt5MwuRw86voD1TNJeSlAZ/iqbBCSN
cysbNgynJI0GoOw+BsV4gdw3a/LIwpTUAGXNlBD1s99zN6dPYRtJ33DlgH6July6sRs/MY38d3uu
fhnjB63XExgAynA72Q7YKoHClLZAvJ462w0c5Erhv7KwaMvh+NpXoYUvVdq4HKX24A0V/OYFl4I3
KO/ZS2m7BA8VXH0tSHqcbdsEak1PYGeSkRbQEHkC+gSYMqbp/I+/9ID2dO7uhuUZRwN8ViMiZ3R0
0YlMZnv0jmmaFP2pZ/Zjz4yqRTUwo4yG+HGGM8SJqw7kIYiybv57wftNQDMb/BwNVjT3da6bnBXf
XOBWZDS60SuSuunFxWeQQ2OlQo13cCpKemVZJJVtQQKbwp/O+FT6k4JGcOskPwlGpeYeRY95ZXrX
Pwfnk9LI2ypjkzYl1eCwLr5grjyFYe6X43W7k5iA+ToFc0z1PvW+ITk81zO7ylAQo1A7c7PjB9P5
NuBGPYjeEEW4xAleTpiNR5xKdZPsB03IzrkHlg6gqQr8QDAuPqyyd6Gf57FeLEZiaVqh7clhtHew
QVO6N2JEcA72QrVp5Be9AVH2/1Lx8zzmy8qmgsqsqp3I7jicAT3QNdCU8ILt0zz4K/rH3CAe8ymN
8vbk/jzuy+K+7TXtEivc6/cNOqnAL9kiTfRHP0mCfz/Yv9LXV0vyPNjL/neSrkc1bhj3CQ387PFw
teFTUM1EuwocTRDoEFsDTWz6gMv4DyjIDu3q+TzhUaBB3j7Sr2H2mvhJSGy4a2nU7KkLCXLE1hOu
A6yAIP6ihZ4MePJNquVA2k/UJlr0HRhdqO2d+FPo4511fLqnxsuKyGUpb9KhJSbmau+CKkMrnIoZ
4b1Jk48767so3fNoLy7yXaqVvLmjRksghYD6CKogFBvwSBoNFRiyTiO8ia20oC2j5gCk0tUBVZAM
1YeX+TZw93wpL25zWUnmIRVFFjSzL9GY5OlrVJGIFo9/T5u3iarnkV7CaVVZ3/STSCiLSaJSGoWj
6FKOsaXTxQAMomB9hR+z9U3ay+nn5muR5vz3ZXxaKg1xjniyffG5kPZ1zVLhYQpSlkOM60/wcR98
HOvTrHoxdyfpIZdHYQ6SCZhKTuR5W8g81tQ+UXTSNif/n/f2YvKsLG/We2HyaAMF6kQuUKwmUFe+
5X3Ko75N3Tap/RdCw7qCC/5/PshTXBk3WddhQ8J8f/ill0Gd2HPmB4qVQJO/0ymFBYKjDNqD2gjB
2Pno1oi39d9s0dNFvLxNSy1ORnrhIpJI0LKJ3bmxq4/mst8A7oSV/7BeTPmvUPlfQ7681DymSiOJ
0dAqSBubMH1ldFAbAdzxOf3qS9qiypn0RWCoe/96+CfehU6yH955kxALkLrV0VOXV8O2apRlhD4p
mNAaCOduRPjusT5vtuhH+DGyAPH3IdIEZlQ/OPerZ8AebtrVoyflkZWGEuSNR08+jkldg14/LzW4
Ofvo/lXdgsf68dVoweWKrz6cgyJziqN7Pdj5wd9PdmDLewhNTm+DA+qrcXBorjN6jRIXcQrVVr5U
fjZzao5ucri/B3yMZbrq5o6QBofcL3lzHG3hPi9LOVKKID63dZRzzsEex1p2JOqGHzbysBko7g4I
eANPaaJRaLnZ5y45CXPd2NRcU1OQwY/UoQKUbhkbrvHYO5GfWTeUoJjBdxk0iVA1gwaaz0hmWK7O
uSPxpPVhkt5H1xFRsHYp0LfpkLbMcpq1rsRoFkQN66udAp6b4GBQqnUUMPSl3DVXVbQfEMs7/BQ9
JBevKTUXFiUnnfJ7265nKHD2r9NrGR1b8cycZ5VNx8X1V5+DkVF/L+MMGBU+46NdJmFu2bHlFfWk
BHsDmAF6dOkd1S8tBZSPL9+5Nh0cK9mjJxNk/L0PIxg3+vpo3SQ3yzqHE5fDlyoCWrsw1t38EpX4
hMl4pVECIrlFFW0zv3gEKRCtJKwu7lEDEeTpeiRXThPCwmNWlv0s5zNteXaAEVBTQJuBxyV4f/KA
HyhfdekqhXN+UD8Wfx/TsDmW+jvqqzeF5TYst5wdlwDSkVM4L9PRWdS9Gb/nIapIU8vyKshe38nJ
Oe1tq4G+oMXaWqe839WunSKi0DuGekejHi9rPTpVR+AgeaM05QixAXQuOf+nAa8upKhGhYZ89Jqr
XUty7hDkgLH/VNH5W28zW1RIynL3/nMasCiqxEOG6cgMPdHjwykDMVd6ROVuQQcrxRjtxiany0iD
wUp156j8lrspZw0cfxHthI4s+MwXP48nDcu7yO6OSrut8yja+3VKxggyVfoLjQdYCYVkW/dYeTx2
fc5RAu4aV+tLX6w4c33tHTS3uR8l0lRiCm+Yz5C9+RarQkbSc+dks2ITf0thFgJ5ijkySoDaIZUJ
/ElEfMuLEUJsSxHHgT3yHUmEeIdzbaP10kqIUVnsNtwdOHehfDLjyMVz9vIvtDlcA8tR9XO/EVjD
AjBGgT0w+AQ8AvAQdyr84q6MREiBOEVOAWLvNDCCzSkQNHqg/w7giAgsSnSemWtTah17DRA2W0LD
0Av7WjvDUKNjo/D5KpVyh8l+YfqA8zn/bUNu8RaB6oc9Dkw+ayFFiKYEp4Em8HhRyriVwdQzEZHT
PM+a6+SHflMngYjeh23PAmtA0avCh7u7+juQMYmnY6dss03supMP7p1dTxoL4jOmMXcLHEd0tHtX
dLjuYIUfveD7/lVvihkmRekIXjn1Ofgi0mDfNbztrIA3miMWk9quaIDQ0NzIZpCbnV1gTPAw+6cx
KiMwG+kM/j5/F8TCiAYIbpE+bNBOWcGUu41hGTZ+UwSEoHBPNFLR16Xup61zEEMizbqArCH67TzV
cmtg+p0m8tVmX97oXw0kYVhjK3EZcovRKZq4bgRqnthX9/IlDy9fTAhXt6V+IyAfQIWWV0AuV9kj
m2ES7XqXibC1X7qvh3sfztmPNtKOIAYQTu8ktHnFwK0HNLft3GbMKjtFN3aStJcBBURxt4/ASnDz
d72D+JhqLBK86ljimetttI0TYGwtbPQaCHVwXJZoVWQtIZciwNopYH9B6mAh91eFB+IE44fPDeXN
7uYufaXd6wYfm3sTLxPwjgP5OAKl6ZVXUFtsX+dZjl6d0oZq62qT3TyJSlrjvsh2iKdBNSwYEP2L
uZQKGRb3wOPS+ypSGR0kYtGOObmJj7BDf0Re6qvBgkPSFoVbvWuNY3qpm869BUvLtwiiQoJCsxkN
Cvs0OI0xU/PGQlvtx0JbI+6SmxLaSsJhhR9FP+wD8OGjV9nSXMiu3ZDH1UiVaj1jcBNk933p72+O
+B9umB7FKWg2X8NiQGuFwl+FGq+DEIJm00xPysSk+ZkVcR1mPYwduFtQQbseKuYtdUTzdOEcxFPN
S/tMzFNFMOSyuI4uE8yugJUfvWugzY/DCja0CkQ7w0ghX4Ne/KixuS7vnRNB0dpuSB1tjJBMgQPx
I6TOMtRE0p7mH8C2DknYzU3iF+fgwJy2ZjTk7AfW8LHOfbVXDTKYBNx3uO0ZOfo0RXgO91Qki+OW
6pntDHobGmMKWXIUbEjjweekd5CkC9mf0yZ1OHKkU4FIffRMz4oo46WYmrvU+OIM8esUXtf31mG1
6yZ9/Dp3TQ4UZQ9n3/TZ/cACsPM2flET8E/zZo/8UVE5KE6wxy6qyf7rugWKX/cUuuVHF9VlIwa9
pm6oWw+RFEg8i6QS6jSHH7gRBtnJq41Tg8TLTsjq7NDTYRsQ6y3pxOzTQdOmyFhyViDaIQZE7HGj
GNtJBq4lLAW6rKA5SR71YtZvOT23rqN8cpjgRSEotsbrOC8xXwK+LnjkOArbFiGkqv2YQ57vUGp1
mOCqFHhItE+cfH1VrZqjBnMt1ID6V3MAuZHS1ilSErzOVY6IM+FPzvV9uGh89UtjDzLN2a++YnMx
/WL2cM8ts53/NKjcTnvb5Z1TbLSfVFGFkpmCDAM8GnQr2sCxKmCSTv1FgXkvD7fRfgOLL4c+0NFA
A4mroIkEtRbVu9oJpYgtibickwVM7AN6D5g1R+9ugTWipNUV3fDAZMeNiQ5LNI64dDr+fmGm6Csd
OnXTNzMvRmV1rRherrn6PSihyTWjLWsT1vPDwx21hjcfylB4/5LGB7jWhOeSTimYL45SsMUkEeG/
PozVK8zXHt3+3XTGp37rfTF7G961Gy+K3+z7OsqWs0ZPxh/VAEWgpjh7+HgO5JSRNZjx7ZNbzHYs
HAtBKXKk2ZZa/CqCMctzLjlC4E60lPbFT74qyBNIsPlkPpPxDt2rzEkp21/pLJ8mvrhJw0fi71fG
Yjs8tziV4CLqnQZzTNTtVZFoh8L/xt6dKC3e+4OkN2hSa+YWvYozC53S2DgSmuZXiiIPhCsfv/rY
w0G5R/GBqVPRmimWdtW5+GVwgUiG+wqgRci3TLDO7V/ChjZbK9D4YL8gcuoUI4ONZHLtWr+wc9Hw
GawPiwPGbf1gNzZ7lE1qYdHDOXzYMP1OrjozvwwgHFnl0ZjQESa+wToRza8N9BhoQp6Vy3omLzl3
jNMQ5TFXZ6+14MYUQwHANlyoxdhzIrKj2y0c4uLYaH4UHLb57LbWDmp/lAWjE/jxwc7LCLoYDreX
Cp+usYlb7HyXPliVfImKCbzAIaFV/AJEZR6IrsVRCfu+cfG11XZY/MqGs+/HEUIe5Kiludzl/W3b
kIiZ5JwQspGQgdyOeHHDo3ebcC5aE3VG/JwuVO6uxYP/80LABQuWsVi1PDjcvd8j/qpQN8AJuIny
KfgkZUA/IkUK7P7yUus0ZvcBJO9xvmhQG8D+Ewe4F5PkJ++U5IJOA5M5LUJtcTDbukKvKW2TVHfW
dzC9kCmALT6iopsFXep9T+wKqysu5naLg4qokH+yf9PpoS+QG7twkHu7ycMZHZAzo0Bx71yHEE5y
yrYhM2zRCFAm8rSYPqKsRxsj+2Dlc5CqvcbOkbucryZVh6VLqxuE9hZvB+Qd2fG97MfgqmmjIGYX
oXkkxYHerpeaG4Dstg1JqMewm+eynw/OI4vWrKNzWNx/8v65srULz8xcZS2RAHygTlAuFVebm+Gj
Q4gMHTM2d8Zt/0eiSMXh48qQnUKP+DIGlR2sqOsmYI8el9CCvbPgDDtfro/syoblpsttKC+FNFXW
+tZ5jGwrM1ztMS8UdHd7G2IvtzBXZgiMeEUo+enM+uaIWVMe0VM3NfpwIgtrtL4s3NLVdeoioUem
MiUxK5ILmKqF8XsEhM4HH02HnZi5x1prmZZtMotZGPsBO+EMAUQ488cQV5QgoPBp4H26FFI0SNWs
2Jt2KGZQcACq9bwSADW80/6xJzRDgF23hUQfpEUfU9Yphd8b3uaEYy4uYjVCjU3C14W9TwxTZ5Px
UIDx8Bjs+96mVhJ9rbYC8bqfOKsHgcAmD/s8EtErjkCs2iYbNDxI/4Z5ePCK13c8EgKetMcIXghb
Ez47UEF+WLDxH2j8YXGIkRoYJbojCROje83tpWEZnEBIo+LjipaWGGI1AnZ8glBewxwRIKTzHpA3
cx1DIPyeHV54Pm7OEWPgcanTe38l+hcQm3Q5IBFvkPpChydlgoqFzsQWixjnpXbwvb5r9hPxiwpb
ChYPEZrCy0YrDryUgXC1jJb4Kj1UjjkSXbnVjFMvVhmtYuL26xu1q2uax91bnx2Vy9xz+VtvpXLf
wt0BzR3CDepnwyIweUAaDRbI2PjanOP63iVoQUfWjvhUU5hy/q5w2yBCYxz5PaIB3TvnSJpGMew4
gTxDE21ebo0boAEuWvFIxcJ3kslulItNFSWPakHzPsA5+ES8BiSlaJlZlQGyCwOa5f73H7kr2TcM
vmiF5LiC8ApwJb4LPJFbA0/M+KJJHk+S+cPHBCU7E1aLIxjlYdBzWHKw99knrkS5KeFAPxXVPSL+
xQiZNY99Wl6uEFnnUVyH+py/EYnCBWYacN1TkJ123K24QsLNwIKJQwKExTs+Dgl6ICSHRjGnG6we
Ne0iss5km8MEI6LEU/ybTyJ8mnZFLy37MHMe1/PvNUtMSeCP/sMxvgDzR+fRAd8UKNy67q+FYkM8
ZEJicpGe5oAO2pRhLXcLyQg0Cd3Q1lfpxn3ozphCIvKYGTapQDgWiWvAkv/ruJo0GL6c8kgndfcY
1l0hycUfXt0VUKdGJ5tYI+zk7X0fQD97962fj4vu8Zc+PBwrJuPRSaexiyZoKFaL6JaVGE7vkbFj
m2ZaiklLra4EmVxIxPBdn8VJlE/CaonUSrN3mIuczpWapSY3IM1w8tirSyTTOF1ykkGXjaVJy+QS
g8spH4EL/EimKZKDzGXFgWLJrBbg9T2zGE+BSGbDWSFhI+Ygo5du2TkhW8j8xBziR+/YGVn5o11X
XKiYMIV7ntQR8bxAJ4gNcNTPuuehMPh3T4xw71JpA45eozdt55sRpb9Bk6DolLCNrU5Of1hUqkXo
A9z1gb0vLLo3Ertuw9eGawTKFfQcnKYDhEeI7vZacaYG1Zk0rvBjF9RkDgF1hkbvzpsXT0zkmoQC
DLLS9L3R3O6LZyQqUuhD5mTJ2DnNiAKjJRpx+ec9rUZEwCNRrSPa/Jl1rZ0PKrzbjGCvcioEhBJw
BpyBeeITcf8oJU4BzZ64i7jJjew65pD1O0MSo9kVo7G/rdOfCxX14v1lTjYSSz3x5UHOwUhkZonZ
iJ7ZyyplqUFmJFIc6APxqEUuQCwq0u/U1TbJCPznTvIllDFiTdcejVPMIYu1Y7k0fsIpKBiHe/5F
XM/d+eiskE2/gNwyeHncN6lXeU4uWKCI1Tk3OSK5g+oUvGgIH7J9HyqApMScEJ4ny4rJZzCEUOgk
U+FyKhrkc5MpJ1YAHFuMsFiyEv8CrgvlZqDBJItZ+jw2wW5HkxfzTkEhxRnWKAtLDsnnVfPPRYC6
hptQciLPCY7LPFQjzPlNbsBujJtdgsKiuQ9lA4rCyFfu3CnPmlg6gC1P8JR5IFvU0HhvMZTPPdU1
MUBVMZmJtDvgRPkBfhp7KbbMG5egD1BMdZHGdPVBLLYyhoCpxlTYMpFkewqVjEfR2TpqW0wPjbcg
c6NA9AfXTjXbcmkXfjK3lzkTEJy5ySfm/L66Y+CyU3Tw2FtMQZ7XuSuNEPnYu4+VVQp5UcciBzBv
/jGXNWe5xdIvuXqn6h5AFPOWJyZXm/+eQIjtp6bD+Yw1yfoSBYXsFX9yURoNMLw5yokSmO3FSpCI
b/xhG3XFmsIKtyXiDsJ0Un6DfAGfC9uO7g48dSI+pbNbKQNpAjSRJwn/IIixswmvqzmgnJCHCRMA
Kpuzn4pJlLBugTzzvvXhFZOaUesST1K0IiDds1S2vpik8Iq7gm4P9JakJpECbjKDYIfjZi/pimL1
0R06BcvMrJ6eOzuuWjCaxQNWvGsEG9oVpDmx9Qjj/Wg10BEVrAiVTzi7UwSTmJRFtCyY5NX/nOri
bwEj7Ekc2GO3ah8R3Is7echpnjDfg8vAoHtVLwMXK2jG6Zwn7E9pao4eQ/RZnBLRJwEza4R//Hum
YHs5r4YI08NSw/4gowNmKIhNEN2nrj6oydX1OFL4lxGiPkR7m1j2LuJSkPLL9tE9ujkYIOomHX5S
iRqi8xbybzed16MzbDlA9HG7ERpIT0nfPKjNnR+DNFZEwugoKABra1BKREIIqVKzc5oteUilI00M
IdC+SAg/RueOFIiask0zoEqV+gsRXNVsZGkQ/6O5IUNThLWPpR40mMZ3r/iKx6flZcbcPnew/h4T
kZDRI3Zu17Yx0D1jzN4y4p8svg0iwZf7N2zCrSuvQJpihgmDmOSqG37mFn6PKyUm59XinRIWbimB
/IVII7YfMJLwCH+J4UmjdU8VupnaNpwqzhpPGR02Y0JeBPYBkwN9EGpY2haY4THa5WxdojsjHvGm
8cOdBeh3GsZFD+i1fV5JUTHehxi+5e6A5g56OrJGT6aGLoHoRdC9W6v2paDs599Mw2j3Z9aPLhoL
0Nt/7s7CcIUSGEEZDJR3aKN95mAt9ADRh7tXg9BkRSFPffVmZ2ywxb2hAcLUN+FrohuUdsxv4RGA
g+mi/zak0tD9q9ywD8FG9Q2+dbKnrQcLw/QI43vnn5tzHGNFfOEwopkRYDJbUqDNLiwvYAnEARSf
kGQY97IBBpOnkU407NPPzdXXwL2drF9ND1TcW+06QqmEApU1gH//Atyx9G/2RGKtVa0anbp0cDpE
6sN/oFfJgZfMl51Q5kTdbRmaPxuxyyq8D/YEdv/Ku040dCO0FtJEZ3sRndHSGRI8xTdpncYSyjNi
saWLspNbLjXHP01e2k9BV/+OWf4YlISgjLYo68zAGysESwlx/Uhu3kJIbXoLtm7W/iHINhPVgDcn
GdKH08nQFoIe+VfLkMq2eD+hLHyPhGl3p84J6bWWwYILgMeDjleGCujIe5D2pUgbCFVEuS3zXMsv
lhunGrydjemk/HR+sq0LvrYwHRe7I7bDeSI4lHE/A6t87p9+vQuiPJXzK9DvAy+jiiJ1jkSS/KFJ
yZcVzDZCEIInji8bxrbRR6PKR4F78Z+jFzLYXYW0Wqtx9LfIZBBvF5h+DEHsYO1NcvWdc+faoe7Z
33d76lhj0tRRFWSDMkJ8g/wFdaBEudcqwcWtPU8v9qmXDjTLuUYnD52zjtG2/OwnoaW5ZXAmaT1g
Z57H1FGdaXfJKU+iMGREWPV3O0ynl6tjMMWxGxPA+c4dOnjv4WhD1FPWx8jsIvkCwd9bQHo5URUb
dKRW5t+7gsCPqA1He0CjvGEmmw/EWFShySxzMpSAagDU0+YMtx/h3sGJf6BaqA0G3z/7dVgA3BwK
7vi+ixTytWknHBNQOAOG7iFU5ybdpAqkDhXn9vEkCtXQ+rtR4TECeQ5ZqyZpGs7PayGApzmZf4PV
ehstlQAz2JluCeuq39UgtOwrYZ0LyjPUubGBPTT7GrYKfz9LVa4VFRPoQfG0DtAH6HLP/BuZArwC
kPzU1A/I1Dj1ah+0ck9sx4sNXpwz2/a+WmgDYC8fFNG36j4YIlAV4EqpBwS8Q4eF8CWanWpwI9tE
cNt9IEnMRFY7N4e6S7yTfCOkErAUXbr2KM6vPLVzCQhk4VVH1FIEQvRFDw6824OXsjWatK9ztuJ1
Jr3dQGohjezcege2u63jQGTBXp5szamm5K879NMKd5Ij1vf++zA9oB6JKK/Qnnv4tfNz66UCdGfZ
04HIZTUGTfxnhJsPwdFlPn6PBygETgnplZRvMjkGxG5anGs8Ehjc21jy1mibXHpJG/GhcU1xPgcP
C4eKVRfS5YReTuZCIqJqoMBEAfcQsFMd0meCDjN/CYTy1t1ILQtl8RnBQCfE4JB/JsygrwSNYp6M
ikgKQFCw5yOvgf4UeGbnMOJFsverqCHtw5yiqCRqFX19VvOmSgdIMwoLd0dVbbAhX/omJxjeMlsN
tmBgvUGjdnYzKiqJfnSQMqA1KbxRSt9WQ3j/1/lhuk0dxAd2eHs8SZlhxRHnDPtHANdvWPcjYJ+s
Ta3sCYcDGwyWVjP+gKnZXLbTRSfmaivv5kAMr3ysG3iRXsEV10KlwZ5nfApSyARwgi2Tf8qJd2FQ
5dFaSN3atXzYKhy2rG8Ld53YXkun7GPvgReCT7gbH4bU20G2b4ZbEmcZjHrDPwWGJ7UlnwwKWjft
aiqEQ+DXsk8k/iUskJlboKQ9N3q5Txrtp4xwXF20WdoyrxxDHmYKXn08TkpOMS3Li6dJh2HZo1nY
7DUThUM8JAdEv9hcgKbK3+2eukb8ijgUatyeKC86+xbeogFqZcVU6zX/B2ln1qO6EmXpv1Lqd9Q2
xja0Wv3gecIGM/OCIJkxxowGfn1/cUrqm4ebSreqVA9VqntvBrYjduy99tprdXaOFkrhDi0R87y8
Un0NuAWDOtxmiXDR8HLhmmNdO5q3DTOb7CjOUrJiG5Iau3lKPO9dhuc+ky5M6Gk4CSFyhMRWCZky
mOguKsRvqpmutrh0CdBX0tKmp1IGKUFjfN8Z2fCJO495KYVb3hmN0rP/9SLwdtQUU8mRBh3NVf4Q
NOs47rQC/Ai5NknEhk+MzIq5hFhEvxUA0JCH0OOkgj50Ze8x4krADI20qwDGWL4H+pCLwSowIuWU
kmV3c4STR6fkaJ13to4N2XW8H95IPXBjoNK4Up3UuavwDmqMGUa/xMRQoxU3rBFVZnsbnoEP5zTX
plJILQPqAJgcIeWMWvHLYT5zfMA7bEU50LR0cz/cxk+bTUgsOfmMPmdBY1RomHdpqey/e7Vo35bC
5mg3Pi2PnWJeuzjEOUQhbt6xfcZmuq2T1zQNYf4ECDZg1IBKIjiQ/73Yx7RQ2lofKyb2p2o+bApT
t1jsSJZnyatlCAdEEqVIeI2x8owAJNL151CoSqdvMATyL1xrqN3jN7DvjWhVJ3HMDByHWUCU1dmg
joXBBaMvdKOLYRbjaECyoQrRaPcyODpzqIPtG96JnD2rgYmvg/A/+YluHbcW9fGX0Mx58T2OE1pP
4q2AhAlpNsWmGKKqJtPj4zScWpexoqPfHOfxDSP7Ps5VUy3hO18txE9HT3OCewJ+6b4wLUXiGsmS
ncPI0Xj2pVDegUAgaW0gQK0Z56+N/yZLPk0a2NpjWeveMLc/oqyiEIbB8kQ8l+0Cyz9yjg2yTjqb
q0lNzD0+mY0vQ7Mp6Ece3pjbYe7lIyj1zD/e2nzqfonqBRd9+QXZPoeKEtz3/M3ZH42ayZW8hoCT
xbv+q2FLTZe3cDolKrUxuD9768+wl9qMFVX4fj5m+J84b8a/MueEm/nWatHBj7J98AZBo10Nde9m
MeKy76Wn7ibE5JSWC1Zx7AT6+yodRkV4CGOtAsQ6kGcWHTOgdvqC7dsCs0OEug6uGpcFxl4qtgxb
DNhUbAAZbkC7q9UWPru8hzp+ttJYQmlHggv6hmI+6wFy2Kyss0kGGQ7UHKOrsPat4fbQPY51kEMk
92McsPNEBfpCKIRSuM40mbDGODMzh448JCIUqqxynIICrp/9+iAHkr8xM8qIws0WIuX3jgAY6kSU
6NAWrmdi7pcU2aov2GJwNE/Wqdcabr06rKx1jalUqBQnY5tulsLN8I0JEUNJ3Jd0NhBj33ZudAgA
njFjpsIdbQYHtgYONHvnPtBDNOCVHLBOaCudLdyHGkaqO9f5HwtwdtqVoVcMecRh0lGXO7t1ECbC
NQpkO4D22kIFT6NEcgW7B0TEbiBE8uBO/0rfEVPTMyYEvcIBn+Xqn7g0dsBPM2L0DptdgTviV4dw
5hF8gbTiSC559zcA4J0jlSr21Xe/YH69w4s/rrDLRDkHzFquWRIfFYQeuNA9g8Nh1bDUPalpSRg6
dfbWA0S4hQl2gW+8AB7OkR50Svee7uhohLCR4B7kiSAM8pshTNFvmKCQvwVhbAnneVcAtJlDa6zw
kUInVVLpC7bG8GH0MXldT7Hoyj8iWtYMKABy3GnrqCNtqOI/zlRxh8iRvmKJjjRZb4ZpA1FTKGuj
85OTvmOvvaAcBeHIe0+GJPTuZVjMhTNo1gR2x8yaeURyCKClK5v04WqLpnPsbDo3OMIFhP1trAbv
4SN+TLeeEhAqTnRxEuHZ1b0z6i87+LCi9QCot1DjDayNmdWyc0/m6CMHHTXDMsLWmSD8VYO8DQEB
gyTJ5TjOZK4yDbtoGs3AnIIM0OzhAkWy+7CV7sYnFIDlgI5b2bDx9QwK7+Ed6mEtbkAd3gttMzmm
NMAcjpqd6ajb0SjY2FLE7QRw5pKnia3WFEF4esCdLo9LENe68UCyEjg7Gxwg4EQXF62jmBjqXB8E
fM1rjJoOPmOyeaC20LBBx2/yDYvOPPSpj3vZ09/dzDfgNDnyc1J6NToNvUNSB+XsPCn6XQ4xwvqX
sCNZzH0G+C4erBjLjJtwjHqRBdRj+FpdtqKMidOUMgbKASaccZ5KjjQ+9p9z5AbOJPDBsuGeh6Eq
fu81aWkmWRnBF9ADLvVQNVp+k0pRcWiVOdBrOi0fahh9JoZbMlMUiPa1x5q7ZOMAEMLDupCanEe7
UaMNoEX0humeCKJLG7ZHWOsUrnKGkmlc2hxrgZj4t5Uy4G90odeaNW+4S8rFMdEWJT5JpGk4ZYnm
BJ6FWAUFaPyLRgVYxKlu7OfYRnf2SPjRHyzNnGNLX3bIPm71Xsiv53hS6p2M9kOI0d/0xkDIwW+9
sHbD59ihgKRg4m7KUh6dUEl7ZcAzrU88qeBMLBSKKhpqkOG8G14gq204R0zPF6652UgFiGDe1mks
Mu9EMnLqkXbhlrSnEm0w3cVfD1udJ3oH1vJhwQKCTrdxTj0eC7cD9wrQnhOiBeQiIYNNJZpxV546
EzUohnpbs5oYVbZifFi5UsFgEmlEDvtOhT0CPmgDzdvQ4SJpwGYCX4Trxco4cy/rusSGi5ydE9fw
ypC6wmFzpk+qfzpCQT0Rtc2LPJBbAVzk3lfW+ZH/NsP8Rg/2+AMCBuEGV3K+c48rFuvJCW/Lua32
XkyrW+JMkzA9uLKzVU4BbXKEhPH1zVSwt0ufQ1W3ZtAnLtYBiJnemkybl5sPv72I8/wEBo/xi1Yx
sgUkZjOQgcBIxUuT8tqcjV6kAKIHx4wRf/zRRuNwLk4UW4lt94o2nde4hU34hTdG9rINzkkt0BGx
ertvc/KiBG6CqhaGGihgHfsB/himPNyCmAdq8FyTZzg5NVxjce+xzWE1FqWh0ZXCK4ueBtW08I9o
1zoKpTa9C7IDpCFvbuaewt0Cgy9IGrA4sB2BhbyZn1kQyG787JQ0JB52fW/WX+ScjFN1KJXVnav3
yc3JyntHR7GxmXRkOHmcsQ2jIGLoVrAD6Q23ZXDV9mt0SDZjEtwTpTD1W5Sj9ki/8xRQqjQ4lP4z
UUELJqcRg7D+Y4ADRwxGRF1/WuREEGFAfgDSN/X+HXeHnNndGxLrgMivRUvopO4x73rhVhzy/2oA
G4uqU1tcE25rXi15M1uCNJHOq6u1RNbYAJMhC1QieU281JLyi8T8TpEprx5tSYinA8LDQWnvepcV
GRcYq1n6AreiRXFZoXjQNG9j1QLnxqbzkuYBdRUJMJnujFqSlU7+nr4KviU6LK6rBVzK3FoJZFh6
de/sZGmte4rkLjdAq81/QO7aso70PoSx4g1edsMtgDK3Nlxj/+SXDkqZWa8DH6TztF8OnsQl9dQA
vJrogxMMDSEMxbwN9x+AIeU7VB5uRXAjKO6sKAqd4k7z6O5RpLb5+OT6Z/oofF2qrYJm0tU721cY
kU+LG9U8jxiGt5YqbL4sevf0SPUFvnzYUMwK3ldpwz5nrtdrMGKg9N5JLaJHQA0r7ND4T+FrYT7N
r9n0Lu1G+LYPfcm6Q4QMWwF2uuMHkOSBJ9t6V5gGd+8YwqYJqFWxmt+MHwMM3IDyOqKKudN74WSQ
nZfWTXRA0oa3Ho4PFgJB7eElwmIbq/vdHEpjX5oeFsqkpCJz0f14kNUkOmEIAN3RA+UUSow5Ac5o
PclHOcO/SdjWQ6UbYF1pH0h4ngFenfYDDwGFIKljC0Y478glNnOUMRSWmvFFBCiNFVK9CIhsSLu+
yF/8VlADHQ6OHdGK0INzVEaghwenXHBFpWdHG/GOLSghwW7+ZoZVhOY2oh1bbkT3iNEvsyf2kefb
0ITaELBVn9p1G8AtoTGdXAatyZWi+5nso838OHxieRodQxj+fcaPRjXcYxb7ILPnjXHzApazp35q
MKp1pMw++IPCjbdDFXXlR7y3T/T1Aisi0NLpUdsv585segm2WreebbVpYTHZA/ehRbE+L5veBfry
DcgJ0vSDJsIS2OhubtkZQpO4hAXV6S3VeR6s2RaBJXaduGXLYUmLDivZRluKdbCgQ+8MAc5rOld/
UEdY3sluzrmT21yAaQN0TIgvYQkueeCi7St4At61Zrmg4eSLX0rbFXYcAhMoY9DVSDZmR08xfzYG
T6rNvXdz0XqYnMZP7n96l0kz3W4YV93bJkD6zT75IDzpwdcw+3YQjyQ+gqTQhwSkqHPTAns92mX/
RlYjKDNctLTtBPLbQHaiSTdL7ehLzFD9Q0+4Yssk+kARSPq2C6vubmLId5bcvialsdTc7r0nbvlm
d8gkq8dTce6KqPBhqIQ1+KTbLl69An1qOs0Rg3dXi2waQJXb1bpA19FsOl0kQKWlJQfcWwPRULms
apOrxyk+GcdwMyoRS++egW/KEQT1lkKI2tv7MCMQ5ZDIbwbxuHZG+MI8JWIjIoDflwe3+Dbfpqfo
7tBDbbgwxkkgiqA5gmhnXzzUtwi3eEyWYsKONkJC0yvEV4fcWVkcV0eXFvpc/Dv7aX305vryzuF+
lbef8M2mbyyWAfFfTum8LNUspuJ+C0l4GKp9DHL7PdxdrZM/o4cqAPhGxDP7VPG7vrw1a1O1K9LY
S3r29S1oszBp4vxiaIH5du4prohUhXkc4U44unHiruT2hKgb2r+bDtfy1W86cnvv8Tft4mVQ+l2G
m8kdF4www+gcqNkHNRF9u62dt2kSITMm8+8dTSmiFQf9IrzFG67OtKSjcIcGn2q8uGUdYABE5OG+
r86x6cmkwUVY1to7GmpMNpOTwMaQHBkimQ7v0pFgvlIg0lBDvT4+9XWXwLAu7+auc/VFO4e0Jip2
RsgupC/wvtAPOHUukPrmJQZ6CRQDd+8TcYzTOxSOtO/lGuO+OtFuzfXyRVXbabliFlA48jwHNZ+O
B4E1mMU0zp0BFve4Us53f1xjUVtYU7nRiZaOxhFbaWZ+jAF1gf3y62Cr/jVSCBXciHTmRuSwLcw2
4cNH4J9s0brDp6EjYzfYtIgY79u6T+MQU2z/DmDFDdlAtkUbvOE9LSBNUwdjeE7dGOv9C26ZTDQx
cYJIQSMtQTBlR6EXJ9NFntHjA0bOeUtHqPEee2nffYU1xegBtgJ+FwwRMHVFqQV53BxsEq52UNX6
AlPPCF8X8FqVi6TWph7jC6tDPah1Md6jFVcyXSX41IIKsDV6JU98SAY34Q8GPkxT8c0+ZQ+YbCxs
6bN2LLsTcZX6ev+9zMdMEKCgfYleXEeNWO3siY4j8p3GxlD7V0iQ0yPxGevgxcysx5n5Mkw6QprD
rbSDJpLZ8aiwI4FVZV0Bz9UtTyTIaqeOrjTgK1XhnBffqy9IavLuJTh19AAJa36poJoUZxrNqUKd
lj4gd3G4LXmyIRlSCMlan81t3PDxKSCwcLB3tCjZ1YgTQEPRSaF2C9WnuvIJTXKHbMylyuI744uX
0PSjFXTsAXnHVywJdwn/FAPeDICWhCxrH5PHQCjtnHygpGLIH97HHLNWm+zoOr5xYOriKiYtZt8G
AioUWZfV/IKvAreGYEH1evdffoPN3YqWc5JxUO+9wQgCExboZFunBG4Hw0tuw2sNG00j67LphGNa
05ZJQQ60xWo+9wEpOSrpjNy4XJQmXu097OBl0iH2NQnI3c77Q+7QVkeLJaxunJpPFA/Ek1wXiq/0
wePpQBE7iOzUqgmp5jk8Ar0itbJvN9FFpznRI4lMVWyWRXp0DV7pg31MYQaLaXzJzAZpnAeZI1Ex
nW3GqIU1UaJo4WgW5l/H8D1hU2hs65Nzbvb5f8tPF7x7DuHnzaw1WchthUHtLhFGbTfnCF+yRaOy
RTeK//AN22MbcHAPyUXrXBf8wGbaJD+8mhRGBHZdNVtMHzeNQrXIhvBt7OKazP+VC0oRRIkkn6qm
3gQl6OEd7OAzH9WWeXtw7l8A0/fIZIjXwWk8vJlnM3Kgrvadw0tHgtwy3a705Wkxw6Z2a0iLk7VP
VZIPlQyUGhKGBQwZvwW7gPrULiIY+K+gFraW15EiLHh7e1LEGifv0j31LsIyg3uFAqT0WAJZZD4C
4xhy57zIONp8sLothXcehs7xtUq3Q8xC/zb5+TFeu3/J2vmtMWx6g7r5tGCJHelZtFxqrEr5bTGx
/9taH0oCiP7J1wdaaP2XOa3bLeic/0nhFNwuxEvI1SgMsZKtXFj84d8W/pASKK/7Yp9lTPcrsBCB
92Dw1GzoJYJoSJklgny6gVT0P/7jf/6f//31/F+b1anzn3//P/L7sXPa5Tc8aase90NT4N2sHfbq
k1VhOmJnIGLqi/D++yL1H+R1VUnFx09T8dSqqx8jy62tfjjNnsxHM59lvPCLhk4oiAViMuZmzOnR
WhAGfJJpCDH/FVeUv1b/mFWWsutFviqsPt4qVsJ40QN/zW0CAyUtsOvlc9ZgEcQXUHH37D9iDT3W
cpS1NwmmTH7Fq/hBguCvH/MxxVxrSq+d3uTHtIFcmKFQCZ2Af8JSjcmTfr62r87GZYCJTsFokFEH
l+GVGaPff8YPqj5//YqPE6UUSoFWGL+Cct8pXZ/eHTrHy98XQUb8h5OrNvBkRnZW1SX8Bdn0X/P/
54/8qrfeepmp9z6cdXBcghHjqQ/L96c6z4xZAtdKCfGrvU8SZiaW450dMnJriDk3cBKnFUdAp+1l
OJaNJARe86Y103WAjsfeeONwOrsl6cre7Kf90yBZrsMkxZODLgOEM+dujHW/v7WcpQjKLVjHacQ9
IaikNCxq9gqHx5O5SiUX04pxMlwqfh8Yw0hulr4s4LXxQ+ztYCkgaDr5ob9arLjSrcRXjZTqjRA8
o8MJ8AoKWDLY93IRM3anGHy9rcI/eIuT6W+MFPCZC5TxHovGhStOWheU0roHUgA/e4PbU5oa90ki
2GZfsjdkWPUGMTfNw45sDMnEhuOLhRUrne/3GEVEGNBP62UvBB+93R77K6s9XVzNvuqAChreuMWL
gbr9tIiTUwACwAPD7oZTSzJCkKK7MawZbc+bmVH3bI8La3kgjYOcAsc4ZawQivjNm0IUgm39YgZG
M8dkifbGlpBl71MRgvcfje44Xbz4v+h4U1yQ3oK05tHJGD4tJZLsptkGvwHOn8qc+f5IcKunO+NL
c+mbGP0QVAGK4daiam5Z0629FIzxKE7FbGHEVDEKlLwsCJR7K+GPdBlesML2ukm+wHPRvrFEddNp
GlTkDbsrXioMHPaX64wYR1y1dYM3PqI9caWKlCnCgMWZcAMZTqIoTUcrZLXCNqNG7t2Yuu70YCxP
Ruq2u9MpeZHRnbZPxpKnYAqYh2on8KrtfdSA4agF4WJmJ85Q8P/3rtYOZVHLmk36GjQ17Y3n8Oyi
K0KRyNSFNw4Xrh+2Zf5Zw+Rlw8/mv5326Ui4MT+ZN+2xv80xEyDGeMO/tAlWfQBFI0wSdn9mJvAw
TbqFQbpiJNJoh+2nYQ1F6iTo7wxJlAjh2YHirdpbawxFkCaISatYs06csrfj878R+dfZ/KZmJv54
Y7Sdh+GD47OacKjC9qADQkhrOI37djemXh/Y607PNVellTJIsmLGyjKixcYwJqLHH7G5XRg4QLP2
AigAgrG1stzUMeCXh13HCv2nwavcmh48Ar7qUrInju1PULzWjMhP2/z3QfrwCoMBNUj00MevRmJN
2breckg/IVSstDCoAm3G0v7saMF1X3VShr7aHoROv5z6fEDTTSOyZgx/3dKgzR9BT7T2vYdBc5rp
BqN97gqO1hQOYDAhWaav05eFB7IdZfagNMBN3iSxk14wJPHF0QUuBmgHHyXjXBfGaL4GIhR4kZUZ
c3FRxR1BK+y8ecnu4M1NfYDNu/6KsYTYBunJdXtr9iBlPkC+EfOiyUFHQZdaxokZJbH3PTltGIsR
FRcv6xFOYALbjASlaUeglLyNmEKaElEEgpoVCb4KpCdzLFwQ9i6EDHup2VSMuRl73rgLIZ1TE6uw
AQXn+sV/t2ZvuFAs+WP+nCFE+LU3w/8SdEo4C/QMJ6XBVSNY9IILtDEJeIqRRYOhaeLOQA+PiDAJ
odgyV+0fhnApLoY3KUz3iw/WfhsjL04Z3E+/UC8Lr3zfKwQvMavau3o9JiPTzFgDfhlr+mtHpr/s
ueH3zz4VQ4+RRRBpmRAIymTMh8PSRHAenqloG6wHS2ctUup10w6+JunVXE0Iz5oRQIu04x6Rxwa+
Sjt97ACM+YwHOhujh812/BpcCNnmPHe5GtYnSExsCRaPgngtlDDFvdKb7I2VTa/DakNEtuJJjR3S
mTwMdsAIFcOoWGmTLYF6QHW6eBh96BcehBIVwvpkrTCp5E9Dk38RwH50HrzjyB3N03hrDBHwjadQ
oAgXYctY1oyxgJHPQZ8zIajKCFCEidMfUpuEd+L21GNMhJB8Dr2LB7x7MOx1zvubGUa8IqrSbjHi
btAFDqdBZ0BK8F0K0XE4ma8DnirmF0eThG8FP/piQDtje8YwK9jER25VxOUR3VrHPehnQv+gT3yz
YtuEisy8jFXywvmkXX7OCr4rwcI98l8O6N7E3TSa9OeGvZxDTzGgXQPWDXhiy6avHtjJuR2J3WyG
GKOAlPX8uSP+W8YUlhHfltfVFbxhIfflzsP+1hjj5J2bpecFW2serVcs+vDEdbgKauaEb9rr1KyR
06eNwk8ZTbfW6GkwVxvlJp/HMOF6BYZDuBoYkZOueq49j8Dixr4AXY0ICiE7rauY/Q4KXAiIsBHF
eOHDdAHnFbd3N9bw5gwIzrnZHYlpjXFIkWVOJmY0QUdh3rTfCTP4pdkTvOwDOQknbeQNoZ9QukJ4
Mj2OGyJV3aVqdOHrG+HkC/KRwfxKxh/SAK87ks1/O+/3V1OnHJtfo4Svlg9vRuQx8uvEyEAvYIOx
O6zuxW3ES4xJTDr7QWD3oNWqRv9IDN2xoemzxLSnxUT9ji1J0zkz3NHFTgof/or7NEZr1rzYEJEK
Hh2cH34w3H8hncUWorfV27pcSQb0+oOZAgjT+Jb8L+6DeW81sMEtMpOzb5FDeasehyNze9hAw42A
LtTpDRniJ+rDYzQIE2PYa/YcwUGrN7NxwgL/YWfEoFZNOIliJkAxpi17xZ3ySj3NcNIAsp3RW3dg
JUfilDFzMvET2RiBephr5h+WPQaONnZ90mFoiqt5ru9BWYg767gL9ZDIMPe6ZtQJuhx33RozS8OO
h8UgohV/mMuNOTaGrURki6L1V+CLWZGda4M8oSVptgXAprGpMWx6GV7nyX2VulEvN+mPNa1iYROW
nvwbmSEgeRMOUsC4Fz5WkPlG/cWXvQq6w0D8hW3C0N3g6dGTtSBF83tAGInncXcM1pb2XYddagsD
zQXYLV8wgj9Ozri2TRd0+Gis5+IH8yMJmhM6xmPOI9zsIOoqhuWJO/lgLFS0RGFZcFPqTF6ScGbm
cNl/etMpN11rIjzo+aehZLYhfPLlgOnoUWHOdLHYBS6N2nq6pMFsFsAnv+fx+g/Sp39l8SLL/5bF
79TG5n4vlXt/PB33yGc0ux1a/nDhTReT/pkYZk4zawI7mVp5+jRCuPSMJ3LP8lbIFA5mLIg7awOu
MxzIV5i12Vjw+Y4mkaeEDzizCEgrnGJX+CF2f//1Pxaf32uQj+LzsJW3h+O7cceoB4rVn0ugb6dT
bjjBz0pdyej9vqL8U3X1fcWPgvPSeL+wtGfFcW75aW6MEibQV+6IYQKT5kR3+Pt6yg9F/F/f56Om
fL03ennRWG+6Tzjs+0TISpwZnDU6ZGvzkgtsZ/BmLRIawkIXJNE3v7aWMVD2jMx6Fb9HFI8fSMZf
P+ejuNydG4+ndOfnQGsKwvXvD1uv+usfAM1MekrZq8Ffv4icMkQ0yvIFVDLyeqmdu92WIQ5E1NtY
k+D3pZWq7/oB0aiFltUOdZYO4U+NnZRwtiKKNvz2mFSo2dmZXm4QyicbK2R7b90JgaGnQ0fZ+9Sp
Fb/mJyTh+y4Tv/bbqbznh23t/eBUbpi57aN0QhraXiXNuC21kxQ2Qro6W3Ead81icOeWXAY3qoXc
FWOQv/+U/5Tc/uWTKx8yjsVVLnevGW+GwQGKu8ycNuLwYi2TfoLOPpbhY/YZFXNPZPpbJ9kmBA0q
BqdFCg3Xzn8s5CNCwTBC/1xs/atFACxshp4mvMS73X2aOK5bHW59Ui2SQyrankaDM/eimUmmZ3PR
aEZPASfOuI8ewvbLc8VNf6QY6kbsxY0bbBz7Rd0bryuCjDjRvz3/B85Rf0g7PgfPP/arsLOqP/0R
fGf706l2zfjTLzNJIJoZCyYiURAgcSgtDwPlMQ3L7npISvv7V1Uqwr7yETgzaXZv7UXgHA8ffDKr
L0JmwY25SGvk8hOLslEhCR0XZtTrvsxe714BU8kVh135iKQovdfUwwb86GgQzZgMJ0fdGMWCRJce
n9eG5lV5rqpe+Ec03bYUVbmKx+aQtzOLbfswAnKbPuF0byCl9CVzNas2wQbWkDnWbDYZYX04/P39
/6QD/j2OKuLlfDvgufbKdrULB1wMVd4RYsistWw4iYBH0sxw2AhffA5vSL4t7taqe1+u2gAfoTbb
XOWLvuNNiFFuoeByMEdqwEAvnIaKZxW7+LcD9BFa8ay+vnfiQzfdBUVXQr2CQoQBa9c4Rgj5mtCZ
FCMOcrLw35eW/700gshNVZUaqDI3VP1j6VlePgr92jih6K+CQTBhbn+Vljkgjvy+0r+vj78X+gjY
UnZT3q+MhVCppho9D+gLHsmOf1/lz7H8+1X+tUzzIxZf1Et+r+UsQxHjn1FOOHo5rHuz6Avtnk0g
Y4VlfEWb7sUTtY5sPxljEk3g2zSzdwngCYM6l1WV+K7873P19+/6jJENpZCbB36XMFRFmebQpbGO
DZr9RHGGkrjibf+we/9eT3z3b8dHzy+b11livSNqa2L3gjxz19QNtAGrtq/YI7+9849QedYujcf+
zFpC4wMmzcvoDWfdjZezsO4cg60zo5J0VyMd2p+YZIBQ2c3AVH7/9rI4kf/+HZi/S5qm11vax7c/
Pjba5tKQT9gyoAaBUjoS/W9uVKSX2m/gRqi+g/8Pr9x/93fEq/5n2Y9P+9I1/NC3dbHl0DDaAniN
RI+yMs/4eQv9s87HJ32WhSKfNR4PiSwENe7xFfHmm1dAShH9+W1Q+WF/PrP/rPjxYbNrfdd8PFgR
joO7m2coDiKhiUjM8py++5dE9vbJbrAR1j5XhjQgWTPCMqiDvLb8E3xJ1XrS5y2qvnPVixD//Nve
3tZq90eWiRdu14d35gIw2oaTyJBul1mpjVPVJvyhpPn7C39ciq3tZis/FOkE7UPr5n4DeKTzBugn
54T/IgcP6Mmb5W1YZ3S2KhGpVz3tx0V4Pd2F1yof4Qj2z7zEo3dFfjH33jrEaEHHK4I6jXxa4ky2
4WLADOENAGxmV5wu8bE/TxcnS8bnT9EaTenjpjhsnq/nMVPYDEiCupp5AX0WQxSn/h5aY9X1/9Oh
+r7ax3Wxn+mNmrZltbvZQvRTMLz9A4UzPUohynJlSKbpgJbczcq0S5yjXx5U/ggjWaG0rvcDS59t
HaRS6CnRqzPpEtrrindatdRH6Lhot6a0EU8JeunLjgQ7GyRFDHC1hhnQUsVyFS/1TzLw7eCU0uW+
ebZep34bPUJrdTPEPFy1B8K/azOl/u3byR9hQy9JZQ4zzqciMEM4t28AfnTijKgJz0dwPCqe66cL
qCG1VFXD4UGRGx+vsXnQX7t9zvlEpXHZov2IttbgTLb8xldsQNPDk3JQYXlQldT8aeH+e6/8s/JH
TL7Xpbt+OL9P/Xq3HqD41dEQXEKllnlSVkf27tCJM283ucSC6lTp0/hTbPj+4B9vOlOyzV4/P8Up
udtNxL1ogZoaiCgiONTibrfiRYtY89vjfkTe7JEdm/sHLxpkPNh4aDIjZbVxZ07LnNS9V3gHeKgK
gD+UQWwnWWvUm+Snrab6cR63rUbtluniIe2Ze0pp/wJwnyIpiXDsZqA61VLVqnjQn06KLsmazKpa
o/Ennft+UvSyeO6vnBRGnun+btFkehIBcrpa/82VPu6Wt3raHvd3VmI4zBFjbMIInmMJsbZiJXEK
Pj+eLjWF7b3SkOvqx0VSv7+EE8LthC9AY02doSD4t03FnHLlJ/v59f2zlMjUvr2+Vqle3psmSyEX
i5oO9H4GZ6AN0+apeKiqlT5uJXW7a97kOitdrDr7n1Adwv9kcq/q7VUt9HEhzW6zG/YZV5HlHemr
Wgsa6ly/jFpXPdJPl8K37/SZxm6k+0GvvXkkZkGD9zj3+187n0YOnMTKtSr2hPYROQ+F8ix0jbUe
zqK9WKn23WLkvuo4/ZjDfH+kjzDZqr+km3plGTl5YFIgY9KEZR3NPxVIR0g40LpNmtFpzMB4MY0u
MFgrK7CKD6h9xMqzqrx3u8391Kc2yYGGH1DgyV0qv1/9p+vv+8N+BMnTs/4q9w0etqSpcrW1rXlg
3IBa/oueWQMVOYBTRhkZe0qUgE7Ty6IWCquS9x8rwO8/4yOw7MpW7brB+5sN+6dFQYdYtNcPzrLi
CFbt14+48ticsEC88WIFc/WG6PiVJ2xAdD4zPlRV4Fc+1kdokWp6671RL3w5X7ZQVmXuAhqHaLhW
7hixI34JmNpHbHneG7tsLw4HzVQN5K0vlFhRAxrg05b+/hIrT8hHeHlos8P7LbFW3X07Wf81lyDJ
YG5wpIF0ZuxRXcvMnxJDh3mENgPiVXsCdxVb8E9u+8sj6+IQfQvcp1nt8JB3fEvGtB7GtH8zSnQZ
L8Z/JfHV63X8/eR6q6E3PjZnvpc2+e3MV7w47dKGdkXeUtCthiQC5eP3d/vzQ31b7GOD6tnmkpVb
HgrPj7UgeIFwvaJZOKxYp/FjiPm20MfePNTP251e/Dly12GzZst11IiRjN3FLyYDBZmeXBDxN4GT
PJCF1VuGzszTA6eB6DoSUwHMyFhICdNHgLgWHGmPevkKOT64Cpktcit4+4A4jzmDc04JQe+CBh6i
YbhT4BMCUDnr4g3gPZysjpcAo0qycwrq6HKghA69cFUDCFFiJKx78mgXPLwn6ixoM1JSMTEyug6E
jcYUpwuPKX0sNmAcC6lYMShHFINYuHFvCNkWXm2Qw9XoXRFx0K3GV819oaIKW9h/rCUY+whYXZlO
3e7MLYoTUR6UaEKh52PdhoJBn51sZnaKgGEccdlUGqL9GJG+fYePg3t4KM+meuGuRj+SrfU06n56
gC8zYOjSq/joVWt9HNy8+VDezYzNVVg5XwHdBZcQof+ZYKmswcVO/dfx/OfBPlPh1lVpFdqWDVbw
ZYSqMfIOCRQ2HvGBskeuwUdBWqiiC/NjBv7ttKofWcLp8mhuS5H7DEWV8Y7qeAlhi/LnCt2mj+lu
onmVaF7Fi1XFP/8WiqRd/diQjrxYRNjrc6w9DH9Uc2vBJehWfEJxLH97qx+Zgb5Xa6/jjbeKUlb2
R+9357UQXLjP6WAjG9DARt3O05tZtXBFvFA/MoXa+1BsyhOPiEgL/RY85wyh3kR0NyoesWqlj3h7
U29ZTX6dRTLwHOuQmvC8QLa0MvkRu/23V/kRaq+FBNAtrkxCbbALztZEzEVXljLixfy2zEegldTz
tpWLFOuBL8uT/2nfYwWyD2S+p1VQ01TuxqoX+BFSHne1fn4dubAeTGCAnQgtNaE8V+XlWHXCP8JJ
McPg7DjjyZjmCXJ2ZB0V22DxRMcCAUYs4YPnEJrgf2l7tGSpLum6GFT4+6xdW3nrsVeLU19CsNQH
rKHTeYIkV1mu/fzh/lnoc39sC/X6vLEPcYz6kscwehhDQlERMYB1ntaNZcWD/RxE/lnvY6O0yrt6
yWq5yE1xiZ6Xc/RSyE1f0LBdxnOrjpkIhP/el/8s97FLsrzcb3cy7xHlDQKIGJ+Bob1bMpJXtdSP
T6YwTdKUVKmlN8Q//xYed7n8lrP3QSSMsjPGvcXqPJEjefJQlfj3j4nwt7U+AuTtIJ1Pu91OPNa2
Uw8wNfCef/SrDv0NpNiqj/bjW/y2nNhE3x5NU8/vc7lnOeHxh6J6JBsd9GXIeMuq27tqqY+N33wc
79eztBfH7Y2h8C74ogLVvF3y332mj40v6Ydj8/HkmQRGd3c30444YRcMYf9LZQvw/J/Emu3xhxL2
7fVJ5e5QK8tW3g81F4fjWIZperX0rmBpMslWtRF/uj2/Lyde8bfl5O2seNZezZzNMa4Hs24zEENq
MpTNAnX+/0vamfY2qm3d+hdZAtMYvtIa946bNF9Q7CSAMQZjMM2vv8+qe3V35Le0/eocna1SnVSS
ZRZrzWbMOcdYqB6d5f/Brf695MPZv3QjRQ0vPOHVFY3hFPl0WjdFdROaV/8/WUw2VKG6rpvS8OHw
q0bVdak2YiSTkqI9J7ml+UQEWpDYOU/WEqfg0X4Yv9Z6OPlnmi/MMmMvBeOTAaDMcKO7pdz0Se1S
sr7QwbZ/nqz5N8/2e83HKzDiukkD/YLLrgIhX+EbcEidnpli5W8G6/c6DzegVy551eZ/1im2p21M
yyQ0shIcE8lMTOoPrcqGb/sIsax335f29BQMGFaOpqIftPCr+Wn9NI742/X//Zke3EOa5U2W33i3
kPY7Gqge4zr0syBj8Bxqe7bPD75hJOcX9Xbn+YGE/JB86lu1jKPoe/33F/qXlk9l+PuhHkKI5tLc
hkrEQw39eCXIJ5LlvvVQ3+ggDRPqardjBR9QhzmgKXv8rJvlr+n2r/Uf2+HiiyxdpObPg5r0sYiK
VuPt/hdB7ZMT9aeF65fl0a+aJtdDFqLnGf0zzACJ7roFJPlfVPnF1fuXq/nneP9a7DI632+6xK7q
a+U4Qi3jLCo8a0HQATMXOJdh//t7/FMm+7cVHwyPrvRVcRWPt2/f0gW9OZgfQES4cYbAP+snqz17
vgfTE/da0QxzTA+RO6LwQxSmRH238TRoQvCIz+s6Ty6E8mB4bo3cDQY3ng+m2Rd9AtYkT27B8yzr
ySV/7CRrmrs+bPo/b+5DwReuGk9wTAqqnyd7+FfzTUgm0UqlauZjfVUKk1GOb7qAnkERyChcisad
HqgOnOlMzXRTwU6su09W/es1+LXqwzkxL/dhdQpZVQzfJBNBUdwTb4ZMIYp20P9ytYdzQtvNdaCe
hiI1icbMNKLEQ+cH2EroPsUd/vrmfj3Zwwkpb+k5zWiDFEh6YDIwRH08qH46h3Hw//a5HtyT3GbJ
rdXZxas7h1oGJQQxPzYRluT6JOr8EzL8j5v967ke3M61jqqsTjj5DiTANFIUyG0iOsQQCx3AANrL
0dzSNwx9ONAXbOCNeQ6j/zVq+/URHrzRpavk/NRql+1pVhNECaEoY2JMLsGyZUzVSr5agrenOMRf
YW7j17IPvskYylV3H6jC4RYz8215+tq+akyS2sF5lfDoEVNOcDIxLUQDNBcUSrxnl1Rch3/Z/Mfw
WL6dR/fK5EWXzmAzQLq4JSInQj6qS5h97afrPdnpPy0EvxxH3d5OTSGMAvxjs2gsBrBTUe+y4I9G
JCCG1TimN+DJNf2rOf9no4fCaPxetTjfR3TIXejBAEnAoItRUdVZCfpf5t7+I+/xa7kHG1SVei/X
Ie9VBFFYhbslraAXgFePibhu/PXk6f7qOn4t92CEGLi/FZHM6Y0WpgU4AhM8TyVGsZ4s9MS2/qn1
/drGqw4o0tx5eXCaeO2sd+gusY5QCr9DD/Zksb9hZ7/uxp/Zj19r1bmSk0ZhWfcVk+RiMrO161n6
7GQ8O/8PxqctLne1vPJId08oOaIGj7KTP6KxSnQcPSv9/j0a/PWqHgyNFtb6XWn++AsDMcntC5zR
8Gc+LfI88b3DB8uS3KXLVct5LHVdOdvhKoBg/PXqUFn9EjUTQYf+5Gw8OYSPcW52LwveFiuSGCLQ
Leq68Mh4IXPKT1Z6cpn/R6B7ahniiv/crmiMMDgEhZhpVAOhrqB6zGDHkwWfPZq4Fr+O4qk5XTs1
YUEoAsKVIPOeFPBjPg1dnq3zYDakKlVLvRUO3kbNWTQvXR0NJQNRzn3ySE9iicdhikjtdJrDWary
7jUCoGKx0fyyj19Oz+DUv6e6/5z5x8i2aZSuTW+ceTGKc1qd3uUtioQ0LSb2sp3dmdwXAIn5KjhT
a0iui0nH6ORURaVI6IufmOS/VhRynmzBE0/0GAibcVupZszHEkLhAxpmXI0uIAoPIR+sI9C/wneJ
QBIcv/9teKU8WB39zORYXQmr42iwMkCr/Oe6mP4AgY8FRMz2k4d9Yg/+jA3+OsLFrRsltwgX0QIi
CHOa+yY6VT0Nu7vEu74yJv80AfjLLCKp968X/2CEwuQ+qFOTHb7SsUr9tfuk+XEGEz+ulxor/YAV
GXEPvboCIa5o/ECIhvYr5Db8dNF60DqTkr9uPqXl5+bryY48uQGquIy/dkSv7/UplXkFqKzMDon1
oiKPUDDOGy2frPTExTz2Y17q+DpsGu4asw1EApP0k8n5YzaT4aCddE8d598Rj3+2/RELT+NYiTOZ
bZchr2nRYYRiHl/WMTRzp9UIpWkRzG/CjeB3euoH/r6vBk0MCtDdUHowYmU+0pS06v4Ua85Md2je
N+TNM6Qx/qNKpTH8ZynhKH69wv4Gv1STEtV1gKwZstCxpwdIOgXdsoTfurBvr7dxe3mKyP/dTv+z
7kMidldCs+tiXqgG5fyfy2S/Js8xwr829/x+vockTE+18qTovchKGvdPZQgKGyEK9r9Aj54904NF
CnUziWWzEcn60P6gYwkelIIY8ikeL5zl/0w4/tm8hwio09NMNYXnaY9xECIS+92v5bVQ0RREBP/R
1ftnsQcLlDRDtehKDqOxPs0qxxQUlRajsOcMLnpBjfJkPfHm/+Xh/oR/v04kcEASnmuRZ2yo1fiC
2ApdhLn0JUPujfZZjfDOf7mkuI+/l7z0rRENeHHq/BRAaFnylFsjuEzlAuDjROaoPmuAeHLFH4Gd
e3QVbc93Qr3eS8bw50DRAXX95mmXqTgL/7adD7aEdr06MUvxbHiEBl5ta5v4GiLEjK4lEDeXYBKw
Lnq3sTl7sq1P7sNjy7PWUwCuVZ4R8AoYQhBM7X6yp01Sz7bywZS0l/tgcD9xG0QLlEiGVzoSfMRg
T+/d373Q/78Kf7pafp2TJqOJuzR4IMF800CoRfMSlJlQD9NVBeOE/2QDnz3Zg0Hpi1GuxWfenQJN
xBadQAjuGzg64FH6z+Lzfx7twaSYXSuPwiu3LgNmpE8QMglByfofJzn/rPRgT6AtbJNGFg8F6TlI
CU2kKOwCSD17pL/nOP9/oUdYxtCrpO5SFuqX8jL51P1DBMtUMpvBISw6EJ8GiE+OxyMuo+h52ctX
Fkzpn2MUH22cL0TVXmQKpZz70fbJ8dBN/dkzPqRVpppV5lWmj2rom/ToKeBuPy3lIK7CUfDbNf7p
2H6d3opli2BQszh/tfBqX6BIRAL1PfZki/rcIkJ3nKY2+s8prrg9iJLq36EFhqbJ6/YjrwiMNfC9
F1KoDxGkhpbXOgfKsvfyF8MnGabfUiH4f9OCE2Mj+oSWSMTaOyj8Lm8CDjvdbfOtnV08qDjp1m7W
1ZEezU9kEi0lECzvtABcXD1zjEmDyHqx1TmB55tdvoZBtg6dkSuhine3NdfAofZO+3rLbe11CIX2
wL5vTm/xxT5/FQidk136xrp0CmRYmwlFKlcbV0E3GQmaA4aDkcQL9klHH7yYq6HhbLqtZijI+/n8
vJHHzYd5yCfhhA8sv12R0kzHGYOuI8ggvqVl9sbYJ9OvOhx9RyqMOcn5sQ+2CMjSMfd/x6shnpwq
OepI6DUwuqqvowWPus9QGECp8oUQPvTR9gG5Uyc8v1evUQZxrruUff/uJ0ILE66+uw0hN+O1U2OG
8lE51RE3eVUYHPkKZ8ncLFzOlmNCjlN/91MD3tt5sWkPdF3mKBuhJnC4H6rQlmBZm7OLgo5WTJzj
R2ffqHuMjZm0KWH2fjU/hyvETl1UlM4Xa0Tzn2QNdyc+6cQMkbk3Ak2yje192iKvjAFyldc7Y6/K
NCWn08ZaPx3mPsPQERGxN0qsHMdyt8J9NqmWVZAN/QYldhTKKPxAdtxODbRgYOWGZpi+1TSIUHIz
dwVV9trPCXHPfNtEiuaNYZNS9yqgubk8I1cOaXWMWIhz7ryakL/Z9EeJ2k7mSqGrVb6GQmbp3N9q
aV6BA5dBU1pmse5KTyo9fjgx7LQPLswHZG6XBLnqnemY9SvYwjcZp3wpQ4SIqNkpKCmrIN6F5sun
9JO1jv6DetSXtNf3KjxY5UTeKrf5LfeTi2OavklrbG83F7dQbQX5vEkN2+jQ14564+RoMqF51FnX
dHyJ3R45CQDwoDCtFtsgcbKMyXkrQY0PESI6Yo0zqK0KIum7lX+adCHoyDXVfnj5rq7rsA/KasKz
1TCxq25c++dw3lG906faKKj7wMj3g2Smn8bXdGKmnoxaSW3zGCoznTfG1QMFDRZ9V7C25NXwj2l2
Cvk2wEDuVK2v0bg3gqg2u9lQNJ8hEfk+wV14h3IeGlWvWl+oW5BVrmFDs6N3Htg2Fto7zObWabsf
QizfYPIayNJKvsEM4FaeneGUHtE/hywH+pbvX4gbTMQaqFaQnEOcT1sikxM396ujGVn5oVIHodCm
ggAZSRj0JmsHSV/ERXJmwNA0mlxmQDocgsEyEfPK89GmYFnN5phct3CIrSs40rySoBTKwWOVI/35
Y4yhXqY1bCm9tMscWSLUTood5AcucjVXGwkOusORh0P6NUO5EwL5cS84AZPN5aNap+/V5yD+I6WD
ICbiX6vX87SApC3zekRPBQUdoIet0VEA9+xUsJxm++ZH8vuNvtAGEGAXTu1KaILAYM89KFaXkzXy
6j3Bygc/J4i5V9lC9eVl55tgJKKIEc7ljTG/oAtTQoyao3Qaz4edIy3Kt/ZN+lF/iOUY5tomV5s7
00dujE1JgvQn5E7e7X6Vs8s3604jAKrKUNp7xew+67cRlNlCewHTI7mqq82uL/VLt7ti3tQgaS1o
DELZCxuI6u1ieXaucy4eqa6OnsWVnjqktH5COs0NNLCBvOhswOJYH+legqkPzafJ+b1YXpyS0tPd
kZh0rbwBY8OSXXyJ5oQcRWV5EQw2bMVgKaN6L/QRUN0CNrsRHmZ+Dpdp5THgiQiedXVUzPOQ7pF0
nu8iHJMfBTIhq/5+ee1W4bZ6lV8l3S6GEJ3eRna4Z4y8yuwQeSYa2ErHCDc1XNP9+KZ5Ze2XpTO/
Dd/lm5tBLs+fqEzSo+7EaDksz+Hygi390fCfCLFDmgc15hGkgStrwq284DNz8/q3aHEJuKyDDabq
bvgZVEQ1cXUxGmOFTrDFp+NQm/Ktibm5XJZ56CZ4oMi5m9aNg6lN75HbdGPDbCw8Y2wrS2KFGCjp
ZEeSFSHh9j4qLP7TYTxFLxfshnJoNLkhM+cKOjL0oSfIiwcZtW1U4GEyfw8hw1OWA8/cdn5xvL/p
CA7uT+htMWm40KGCnsKpjrWLZ9i70cqA6h+/Bw0Q2kAcOPyzNy3h+N8I2vVi1v3oa5PpiX0RMGhg
HsM1+inHfnl1jfV51vnZQflCMBllhGAIWSu7iFQqbMQT7di/nbb9G8NsKhGA6p63qs2QLqBkjYq9
h26en+R2P20P1536Lc37WblNFyMySthYiDZB8Rw8xXmb5dOaT/HWKraGTXyrJ+wfSh7aMV2kL8m4
cxlGoPfy5zw7IYGKWUz25ZuxBjNX3lS/NbHoFTT47sjprGgZ+7dJ2jjXH16BsBiZl3nm7Mo2/Rhc
+J/TtvtREZox5q1sDTWLH9WYKT4OXyB8mBhgPomXcsGlaQTtvbZEhAhO9319qBHXM/ybbkUgbe0S
Iv13pLQXyCt/aQqupV2pC3UhfwlNKQlLIwgRo4VihaSxjYUISZC8qH6/LGfmspuY49EsDsyleczR
IsstZRnh3JYa/EvHeMUs92Tolwx0QKCIqVjwyyY6crSYK6Friv7TQT/ccM7oxn2gB7tKEbei+hig
0uLEu8rrOIAdkV0cjGZXeItvkJW01mU9CFCnPUFCeKZ3UB8b45P71fJc3f60Qr6BDDxeFbOhn7D3
snNDqjud1jvYEQnIEK2x/OJiXef3sTyNN9kOxb9z4bSH4WBsXoILBIOE+NK8neULWA5K0oofs/br
ffRZzgiGIvreRGMBGdU4eo1etaEttlEpLAQxggsTEChnOcpmn6OHIL4zXeKnwcTyyW2XrG+EWOet
ucSDLweomKcL/aePXcbjUmBnIkAIW1CBWpxX0hylY1/FtnJ2gxPcdQJIrz9bRKLzz2h8D26f0cKY
N+se4ehoMTiekViMUX937zNFXPwSMTuXw80JuR9rPg2WVwh7WvpHzNFdaluZZsg1Sg1B7HP55MD8
yl3VjzixYoRcn3RzeWwMrNNydBhSlpfsO4pSql1t9R8FA3PlLObojDOvRSgQr7KXNsgnOVsbzpTF
cGCpQf2enWBqPjPweHpX3WSst1Z8zMaqbg3Rh0nsU+/Jtd/SVqvs6/PGIEQgDpk1nK7LzERGprTq
H2aHYic8OyUF5HLcFmuihDaZNZJ/k/yos0J1qn8M1zc6SUO7PaECEdNREP5EYwmp18iTUAHKnC4j
rkfezSMOwQUwYIzgcLzGoXo5R40h54JsUkFuiuAVXMqAvRd25DONxR0Na9VRX+tzvDjK3JytfMG7
m2TjFjUv3WdiaaIuKoD2ikOQf0MxCTFJtjNfhsAyBl2L02IaTfjCIpoMXoaoGw2gwH29Q0ZK/GST
gLgkM3dI0Ih7lRnqW8SPpDsQXlgjQnUaMl5O78o49obB+aDja9ZZa21xfWpka+gSkJBGVgkda4Rc
4XbE3I8U1OgKczWHlmkuCUwv1/n5uh7KW7O2etOa6tpUPTv1aZyVHoJD/cCL+nGtek0SdNeDGRIg
Owb5w/taaBCdHEMZ17IdmV5+dZuxEggFChlucA0t632ovWKJ/pSwJvKVBKv+Xq1OKAt183Sa092U
jnGPQUaidA+yhfzGhvnF9rpPP/vjKPVwNLeOcN4h2Bt9xVdCGxNuRkKylZqhfY0HYn1UyhGcGKIb
O/DD5Xkx+lQ+ZXwsei/KJDODQR5ZytWuGROoX26Ve7tb3dBKQrq4JHzEm7aQNgWbDBnCbLBGNmEl
z9Ol0iCgbVwcBf2xRcj0WDxL98hAKkeJQPxqdz812d7Nw3LWJK7AbWcvQUy79yJdNK2Y6YwEjL+M
SkclAGDL0E4ej6BR7klYuUHIf3ZLans2EVVQeGiDkus1kKtf0c+N5qNFRjrH+fDVxgq3EX4HllKh
E+tUQTq9eDigwdh4z3cJFWQungTrALzKM/Uoo7SmO+aL0djJOl/j2Gfcp6k4RPhwSIAEAWdGukcW
6kT7lB+fECwN0WoMqQyo+xoVTUbd1mVtqZ89hxEZGAQ0r7aaTirFVqDt54Yxif1hkHfhjJGYDwkK
bAL2c+m0JCY/58xOW6dSCZ2ysXl1++skKJDwZtZXJAi2JH3oSFJm3iEkAuSQQonPjZaCwTGMbax8
e51L6aTOV6q8zS9Y/Xw/PDvGR9ItR4h+G74Oa/XFGsBrTkJhWkOo5/tx3ExjtHuIrbPpcN1M5NJN
Tna3NhgW0eDu7gg9hNYYLi6yekLqmmlyQ0ilw4SJqF7mykt9gQYmQ3IS84nDufpST9GWHKO9PUUp
zClg6o2w4Hh0j+G2pTAIZcxtxN8RNaXICuLypEm/rBAE12yDJqLeiuVp8opFbZfIIo2219DmCF9v
CAU7/Inyy2B1omQ9coQPPn13aB6Gb/G4w2EMoeQ/+9JY/ibV3KP5LVTehVYoDn+B7U5gKQ4ZDpf+
pDC1rS1x6W44smDQLZjI0d/uEOJ7XZAJ9qEAVpxJ5Aw/iKRKL5yTrhGQzW9cz+bF5AC95J/nWfNz
u9rZgtYr2vUuhMT3rT6pnBLC88sutJs1rpHSdIoNgn4+nBwIjW1zHm2HnnKm4v9N9/lnsy/po+D4
zEb2/TX3YXKJVzg3mN1BbukvotlJt1t43PmbBcj11qsuqJOzE+U/dR5SdhB7DIEJ0cdPbev+kPsS
rXNqlwpb2dnportykIVYMrOyXm5XY+Sk/5/y9O1TI4bmjYIj3eiCra3ks8FzwtdPrzFKBvROZ55Q
oS+cZCGagpnqfGsYD6X6scgRu0FijWwhWdzgRx+s0O5D06gMMhjUKgjXZaKj67gZV8x9eGckMoeL
0QwZSfI54+30ggwgLuPuyW+Y2/riN4NX0SB742TdedEy8orDcclTlo40YSg1pywhWzmqBQgmXPiU
l138cSF0i7fRC+LHUNibu7uFlASxQRGgzNB4Pe3LPyXwDlDdpvfi1QW5Q9IaBIw/UI8GXYkRUoWR
RPOQ4iJqEw7s4kkuwFhHX8te+PaBVaIXoNPnduusSna6wpY38gonOR1aNKG3NlASpXh5J+iIq9l+
0/pCwEnMW5pvsofKkzpuUaETGl7fIwcyu0lzFn174zNmKoVSgJmVfNzf4Y1HRGMb+qkbYRL5bSlS
Ng5ptUjNgGwoBJVOdij5nYerH+30WYHSPLYS8Y7o01hz5K3wXeEXog4KOfikIpCoYO1oXfkH+XfL
9E7wrEfugaCWZiGTLmuY6IOEDQGWGiHuobkJ+BtbgFgrD2YsWw4N06mtayzvkxJ1J8RoRtObH01E
ygauFjuVYCJFLGF6WQ6ICCGXGtACkrojr5urObmfTHBENff7MHoTOGI6WSUzXtWQSZ2zAzLVSpaM
GQ6Ze5p2JGPljE3fQgPiVdPEP9F5zm4Q9yCK6NPNshAt99djfMDiCznwoa2iZzHC9Y/GPdt1Rbnz
HOQL3U7XbGTL5NHQxtO2xwu8Z37JpsQeY8wD9wYr1wUuXHkRe8pU8wCDeDyQSRDAit84sG6fI+g0
Gvs6VTBiN/s6F8wkZ6Ey5Q9I/CAPIcP2q6n6bryDsN1AN1W3gDF4Ks/qT/mt9ap3iAVXvafPsfPe
lTxYiA4P50hfLjr3HuS8PXSUGaNu5gRaCKKQz6IWQaeVTHRzHC6P5HoT1KPYh8hPSbTJJ3sb7heI
rQt078cSR3iKcPm2n43G9e60HOCUo00H0lJbB9n5kNwqZnwuM5yU+ERzC+aNGSlChvSzGo3J+ZA3
bT3FQ+IdU6f7xYyh3eC2wIHT3l0Gtx/joz+KaFDzwK+4b94AjmST6NAqI7/5wbwLxPX8bkyunxHK
gKSygDXoC36CXdMxAFjpnwNSSHAS0u/PCFlHLSjhoy8R04y/7luq8BCSCTUbgrk7Ch5qAIHphLFa
DKM4rhpCrzjjZkJSN8IW9IEcuUWy4/+2o+AK4P92In9xM8sBzuZ/5ib7rPfV3Ya8qneICScovnD1
gvJNWxKBM+mdWAS6XDW3mmmQ1gthtsZNpgOyQWMxoMkIg+Bk2IVdxaQjJ+vV1DC/Yvr2AoO6jaVB
8OEGSXpNHzoh2OxHp9bx03BUa3dz3UaExrlb+gOQ6dZjPREg31/5lQCMrILSAS7PGbI5oqv07PXw
/FeTE0PhKdUg4nZ+osbvnoPoU3w4zdPIxARkrvi19wKgPi8DxrbgthAgt3wALfk83Obc8x4Le56g
FdPzPgAkJmL+CN0VH4/inT3zhTh6O/xE4an2L2xzRqJJEkT8dVsTdY51R4YReGCH4MPnjTZtg/hd
QVjmCHpZzVT7+nFfmVALOOa4dkX1PSI8G9Jj4Km7HFIpE9L6glOlWdlr5Rj++T3/GLBKzioMzsza
4Ppy828ARLvwq+POj6NZfUSscrjhr5j6xjrR3IvoikQXZSlewGc46SHVgMXQOv3EP4NP7SUMQlw5
fP34t835GJPNEzys1V02yX0w9IuXuuYGnAyJ8ip25DdgnAuIoqvvTmhGouB7iH3QTLydNB5xfhpX
F3B65+t+ewu0WYcBk9zUbae0k8/SsTymPrAAuXoZuqzLrDcYC8iNXc5R5x1LPhjsmUjXyhYhsfA8
GYf+kEQVfWTeJCmmO3gRiQp3Dz95wizUKERDZc9vwGkc8NlCZ+elcRWQcPJmchPhKT2ASpf9j9/R
Tp10foMeEvCNT7PQhE0+8lzppzQhANUFgEB8IBBZlJU2OqLEjY36HFcbRmkoTfWfZMErAasVL6bc
Gp2VfRqT3PootwQ9YnCk/q7nhG6DVyDN+qMFaSA2h5YmILpGcT7GH2WT9lW2qu3orZi1R3OMv0JA
D9DYkfxsfwlqw7msct26LaSLq7xVTkLuBG8NaPm8mxLceQnfCYCaOdmL9IkNW6+ymbBw2ThdX0iC
4xVIhdja3cU36BYoAnw154XZNvs06yn/XCej6ZCK1ynol+YW4Yg3ygDKEdsGeF+ig7rIxhQyAN+Q
qgK2wo8DK4HDot2pBRUR1BCFyQA4hErSyKtmZOWhBTJ2B5U4B4WwAYiSV6LLjhCI5HWiuvn6hqT5
WMbcppNuJ3O4vMtSZCbaS3no4dUQSKyw9j1JvbbIdmi9L4eB8UXRK/uWxyqjHtm+w7jETru+TItD
+p3v0rXieHAXoDl041BwDPnQyNfiQ+9T8a3FuJ1W5GLjMkAYY7RKgT5ui5CxP7y+6LycpG6xxG9a
d7e10YKRp6an/SH2KGdAr0g4D8CwR0SnVxSIiOExHUVQrkw+fuoObXBQETT0h56wKBoLyISYZEdw
z+Zzxe0L0ovOneuzUGb37XUh4tUJuDsel76RxQBXTfrsSd9XZgM4fW8jqErG+RT5cGlxmunrMwoR
lZss2rec87wmKaDwQT7pU2mg/oMi7Pb8JX1eFwO4zhfl9gACoraOtGuJChI3/SbzoXC3pgwVJ26J
H4h4x7QHnkJLLy0AkfonegHz4TMhWiqEkUwbWCMy/0ANsXNkwpSGpJ/mq5kdDXhuMf7MEsSNQFiU
mQ6Zbz7Pu6DeQWcyk2f6Pumtk86rwvduh3sO3EFxBkfsrK9M8919fHXKn9Y20JygcHHDb4/eskWL
1wMLNT0ilk8OOGpN2PIEc/pR/1B8vQRQsLxpwOR3q3TLvSLCnC3wKGELlUsD1lAxVCIEDUuaPgm1
5jWB3brwMg6y0KGLptHZGaBnuU4QhX+J5sJsDKbpz5X8EHg2nYTBi0DdRUgLz9Kx5gUn7v019g7r
IXk/cQ1EAdFaovo5Qh5FuBrO/4LkxlYWhysZiuklgDChU69DbM0FflyC0TFI73qwvK2HlA38nlgZ
fzkGJbxxK/nYk3pHuWE0Ljbk52imRj6Z05h2lPmddKY5u11Ld4X4VNR7ovFoCtR185o9SC/3Jn+B
cmdLdENqw3Hl2AriktLgwyWL8CNaVNx7WMGcg/zavhqry+sJy8jGDY7JItsjc+D0K+mjnoRzYf0o
ijj3iT6LfPo6izdleUPHVoSh3W5wQFjKugdw9bFLKzZ5bUKZOs4/qtX9q1ydl0i3IVRXeeFO7N11
jawYwWLFnBsoxYYlSZO3GbEvlcdPcbK3Aswmz0cfvkO5riKqER2F9xWtCXOdGtp0ZH8fBFPTGygB
cAEFmckIcwDyEXDfua3jyD2OMHA50lcDN5+HX38CLRTdIFFh6Aby2i++zniBVbzO9Q8xDpS8ANOr
k9MK9zpRRdASNH6xjGklAYujimqHu/4Yfw33SWQ1d+bW0YEIbhja1FcDWswoCkyAGihWIWItqui1
S5xNIDwEOKa7xwQnbj2x+J3KzdWJdg2aXnyCL9FrID5ouqvGlKPcEU6fk+60b6A9ULBHVjhbkgxh
CyHdfceJ1z8UBYg/2PZFSISBWi/iwnHwcbW94ngK7k4+wWnDOkSVyCJgkx1gQiYoR0Or62k/RveA
M0fFANSBficQBcR6Bdq+vFKHQv5RWVEYIAK7BC0INM2zcLQA6bycFRQOCTgFOZc48nc8+j0YTY3v
NwN3SNPERIS1PdfUtNWdTHncdEHuuRJ8UZkbLH3Q3hi/eh9x6iAyZhAKB2KfmMfxzitjLQbZTYJI
UVGLl/NkX+D18NlwDr9cWY+KyRWM6WYlHyn53cIgvpX4pBVpgPgH8sVxNu4E2OIaqCPKY/mVmOaE
ZT+H1rlywX/jlUQFBsFCDYL5E9yh6dmZ6odi/hUHtUsQHxjy8qo76rdqAgkfOCo3jqiw7M2eG2d8
nIMYTMnL3NsOqN/Pv9PxfVnvMC0v/UwhlvVvuxvfIDv1vFrprS21dnx1zIpL3e1ysC26EBh61hzs
7/nmd6lz/WhMWxtfNtVXuYn6yQ04gwh7Xiwz/8Q9kvYX764FyuHstAMyb5pQnUjxyo1CjEIUjf4G
gP6P5jYI3MwteUTLw8A9HcppLwukd1AivZ7sYviD6/GNCJWWESy2AFkRHbbMBbh7qDpgvMrdC98v
sn0m+4DuX7KyaKLF3km2aZ9QRtb1Hmgj604ASfiWMJxznae+9D5aK8T8y3R2Teh/YKysW0a+gp0d
WTla6zRKEQicHD5Yqjpt7miIHXOfX7kgRj2XVqZrvCdrCd8eBtXVT3dp6uQQleykk3galel8xMHR
BH7n8rZ++RpDzCxZ5eF8KGvPvFn8fg1IR2DVaWuHTjhD0WpHdKwcOF76qnjt3jPUOyNCf3U1WJyX
DaqG5q6HzLqC1JTdWLFFjIgHlE8DI0CNPdBXIEhk+LwNsTcmZEHpVB5NTpJz6hAVS+1y02rB6BCl
zLcqXoMGOS03qelWGRrO3MRhvElGdgUQxJ05L/Uz6XdbT+s20IkH8sMpBAUn4rrMzzIJcly6ZzW1
ohOjLWyN1L334TrHAuaUuu8fF2M+0j/zy1EeLUfVdph+d+GsLPAcGQXpbq44UrY6IX12ZUucfhuX
y0px7pDTkrpm9Eu4PV82x/qn+hlmE60aS5WnZtRPLV0Xl1zT9srdl9EVLab9TJNXieLnaAj2Vjn6
qhBbNpwz5m7oX+8Hg1Z6kqv2Ewya7o7L3W81F5yVv4fFIhtNS2Tr14ST1OtOFAHs7pM6u3Nb1Ivh
N0GZiBIJ5BiG0PfmRjnSuEE+HMWtRTG6Q+wimhe38eBs07F1OwUS2T5fpw1m0ce+QphEtFGslNo3
8V4a0iCZPfwpc4KTW8BnThX/8qX3tlclLv1Pp8KK1An5Fj04BTUksuPCrZDAk32DXXOVY0j5cyvt
5czmseR6ohjjvnLPd/t2XUXgCbGrSoEM1xvcVPDD4ZRpZSnnQzaDRpjMqco5wfp9ZiYvSWKn/GPs
jrRvPqmGMBi7E/syobE6O+vu7Wap8VpkWsaUEhdrZgS9Q79DHTiaJuB/FXVuLx8iIZe42X12Vhwz
s2sgl8YvV628KN5r0x7RYhZZl0LUYyjy12S8B46hHo+HzTj9MBHnXgORxZzTxNMJaiVLp5ZRuO3d
y8J9gj534aZo+dw2PaFSyltaRal/JXh1r/G4P3xTFLilKy6AUln99FI4BZo7MMgVHjlB8qEcLqko
yAxyEcAA90JMv1Obsd68X1O6eybD2iHuUmSbP0vYQ2T7pAXaQU5FK1VFqaCfGDRxFbNqYA/jSQKF
c243mtM1LtnTZUO9lMa7qLXbVz5KpY7JVvOhd2vmZ5TjkW8HU2NXm8U9ttrNfXVSXLV29MI7V5sG
J1LZOVGmMm11X45mo9GkpjHtm/RLhmKfkJ0sEcyEbzmvRIwERSAyYmefLq4hRvt45+IWL3o8GWLd
TReUuaZTN7L5x4aZaFA6xP/4Nax0XhYXqgoO/9Ezchra9UchOTrJ3HlPVNwgLa8vjMKrqDllx3sR
5OuCXFMFIO35EpCl5KitTTKUnH3Qkf/D0nktt4otYfiJqAKRb8lJKCffULItI4KQAKH09Odjz6k5
NWePty0T1urV/YduWBKiQX6zH83CuNpldcjxkQwr8fQq4cyiJvOaAYLY4cPvk+WLIqayCz0tW8c4
hwjqPhPb5ITLiULvOlZLLy+jUaV1t8/7p+xdkTjTZ7AFykcAYjWda3AX5pdJW2ue2mXeKN+P89fQ
M8HuuVTodbi6vqdGEWnGXBp2V2p6EWXbZNbDZFLU0nNQnhZmXMvznBr48YlVg+rmEn2qpVwt246a
/9k4leg+e1KyPM3VRXUJWtjZbk5Y0qk9rsV+6FLhBXtMSC8vG3kyr4afp9JYmXix4IMb/VSf455q
7pLIYAevztYnXA8x8I2moL1a1eSLffXJwlfviLlXgL1fEg0Znrq+yc6FvwWdl2ZZZlhZCxnFifOC
eW++pLN/y+eaBK2AvvD5zX8Mucc21TTvrJ+GOqyYKSV6KpXHw5fPADLlfaGBm/brt7nXFft1hRN5
RNytaNpyZjVDUNZL+Yyub97ps+qzyFtPUZ27Yd1Nrx+4Gm9Qdo8+5mD9cDRek1e7K3tbvqcTyscy
5mRSM9u4O6ri1+q0k9xhOPRlOpS+DkR49WrVZ4OrklujvmThcwpmNjKSTLUnT+vJmdkE5rIVAgGR
SusP8CXtTmOC2VJtffiA2y06V2tZi0xG35SyJT7XcutLLZI3V7+543kIRfi0O8lWSqf7wGl7H4ov
yb6ALHGE14Rvwbr1dm9uszLVyjQrfl43d/LycwYqD/NJfirRjxFHGDB5dfScOJxWDAnDoSV5E1Rg
kled+Hvt7mTMHnoEPfAfY+mbQMuD88pUZgI5zDN4PxcIsMQ80BBT1NPsFd1pPN/HH2Wm0q1HKf37
NbjzPJiLraQXw4Xy5icBc/mi8lxMrsf7ZX/VyLk+P0SUC6Wi4ZLJqBAifSx9ljrMGRmheZAVqDQW
99vX69ZCqNHCJSmhRBqups/KJbYN5yh/XYF0xuwOPBKonN46lAzNiv+qNSQOo65HTcCQjcqRAu7g
c7eQO8ZIRwH2VfTEXyqJ1src6d/ljMWeW5Nh8Rp5dbsoUU96vODz7LPTd7UnllAWYuH3d4fkLc8j
U43kt9OS0qCVubEevfY6tq815nyONidrC8Al5xMX6jaYzOUlr6PYmCAqsmUuq5NAYVlDAnyCbK79
aqGwBFwRV6exSBOOJFAHENTOfvE70EEhuSLfgd+7Rg/FzwT/+orUa3RhKV69Po/qW1S8+f5ddmAh
k4UKsl/pbgs0AXY0lRT/Xbp3yS3r6efqiCBy9NYFCIeMLZDvl+m9GfNK8eX3gC5NcCee69doQFPx
cD9yoPOGb1Cyw/VY3qL+mpz5BnZNn/2JiOVY65+SGLkgaXo/7f65YCewBFintwdQLc/lP6bK6Cyg
+1dCmOUMpvsqZQC1jXtnkgwqCgY2whYxqJ5q/kexxD1bylFuFJ4sDDTISQFn+YkFVwzLN7SPEWaH
/pQzRm7Zlj43xAWTbvOoRTDojYRUgU1A4g9DxVYeWDxzPugTVV/CDkh4lQfoujCo+qT7aoDsFUUh
P83S5ZKpr7/Fifc8PU8SWT8cI+k/hN6/1kLlOo+RDR0BZVF45cfLkfwKjXYzww0nMH3v7KavBZX7
mmoj5zYfdIdUoF+u3oN9T0ct89h7mDQWpnv9MZzSk4IuftjVoVoXyekVK3PwoghUAw+hMXv/5Im2
btGcltZkhxTd0v0COSVrfVGAMadC+AzBJM/WObiGL2RvIYDqrJj1MzHpCrtZEk5JdM92i6Tu7wEx
JpGR7h5xF3z8Iny5r7SYq9EnoqqHMMMeWzs3liZ+tJstVJb5cu/oYJs0YynzPbWjfr0vM0FPJ7Ir
vafDK81o/XKdtpXHt0/CQopfSD3nxDBlLv52XbxUtKSRg5fkZr/Qbs95XdriIVsXJ1lyMauWIyWl
HXj4DyW8fCGIOY9LJCDAvXbvigToNgPS+XqSvt6TfJkHcqB+k5D9qs04F3lHfR+I8w5asaWTGFVp
dGWJCJSqJ+LMsve0WT439j2duv2bNzCmAz5b7xiyYkvJPUNbDtaMNoefuJw6pigVNhV4QEn4lf2y
KXgqBYVcvmhW+YLQqYS4EchMrSK4/z4RneU+y9lXv9EVBlRf46gikn/ISKAWBvlNzSUU5VgsRq/v
z467RdVgZ9GwaKNicdnoQbu50I+Ly0H6c7fGvroaIhtnMm+dTySu8o0SUj0dbzvSZ/ox3aM8gmV1
pSiny09Nicl9CssigiRk8fbcZet3sFE/H/u+LdOffKMzarh3zIXCbGFEGTB6jPXWR3qAHyKFDylM
S37qE/dT7fREZctBg5QttzOqxMy7ByqFG5DVPwIvP7FhA84otsvtu4R5zJieh2TWwzYTktM4GaYK
V1qOb5aJvdSIGhMgE2wnXwU1/V++LuzJPP/S0I1RCetuh1nbraYKQqo79q9PKoxc8wq/23eFo7n5
xj0wPszqq4oEt6VIm+fJ07sddQTHh4/LZHlmBsZNrB1y9zGjrppsmlV2uH/zIQdtDvTNoQZVzOeA
Gla29lsC8whMLyk2IH5OEzz3OfX9a3ePxVBOhTSbvyCtRmJLWWn0o8q8N5vwaWlrGQ5mWhDqJ1Rs
oE4KWDeMU1CE9bZKPsuzN/gkb+B1wEqw1ZOwYrIBFoqKqFchIS/TK8WTTwbUhmCh08J9p6glnG8B
DFMA7byiRAc1LZDN2+bu7AD6uHqsxjr6Mu5wOhxGkeN42yKfPNAde98mPVNKjd8X71+zL4WtHIE2
PJk2xpLVbtopArLbTO5tFbKG8fTehSXyCnT3Z3CEN5IOdcFhk63rmE3KasDUcv8WSlvaNdBo73PE
4wzzzXkE6PrThRW0kQimrOnATKkSHoFJWwNjNtn3Tn/gTyvd5kzjXGV2V0erVbhRVHI0wdP/dGZJ
8Vi8IdT9O7U/K882x3dodzCqfMtroafSFwxFSjq5MlbGTGC+aQnXeHzur7L93reUop3FucOsnQ8P
VXPes7s7efO43zNI13RYV3stmHgEwOQSklEdgMes9OrlknWo7GrD/Hq3c2nLMzYThRx3B8Q5OerR
Ihm1AzSyCgwPACbU7fOsAwN92XVq7LM9FV2kb6Dl9yi06Vq4rOaXsEPKl0Isn+7TG2oLN/+9JJln
hD8coddkcHKMsAyTRABrpJPlhjR4pTMDOwJQGWXIZ8ByqnyL76YXmd16ZPFGgK7PP0NCnJln8A42
h/lHQhE2Nsrv5zTKhxIgv4eORabC9J+RO8NutZZWtX/BAMj5EPVMj3nPi1D1j39nP+OzeKYCbS4M
psmsYMaQKY7D1Z7c6dWpQslP7nbn39Icn8UlGZ8p+lF0TCD9Lv1dXUTC4WX++iOYIPQp2Vz54v69
Ex3goeXo9JXDAXuE+aftn4RN3Vb9cklFBkCruYP91zHG4EJnsqcHWuVJbuvhIuAwPl5poCy4Q0Ky
vZLdiYdmkm4NfbhB/xuLuwGaDqob8AIqu/EnMW5p55yWxwmesNl52WH4UALxm8fBhO7f88f6/FHx
XCYWdnxQMmUlSpYqIh+zazkU72PSDkUy6hf2KA0SGr8vTA+0GlRbQblphCj1vgCFA+Lk8v6dq2xC
CY16QGjLeTrB5JeES2EE2Zxtlwgb1is2jH5/2YsHaSmGGQBYUu6oBJDAgGDTDcbWN7p/Tvs5Y2I8
xcLL67MpbXOO9pvhwkE1z37qrfTHCWB3cfdtrKsp2l5PSSbBpLc3nA1oLBCU2zmpF4Wd1UWG5WM0
AnqWlveY82I0sazKhcjrp9zHkUXvA9wnIrDd1PRhvk/3zRxKeUfqNs6UkGjNwLTEjak4YtLOcm+h
jvi1ai06X4ubLxRmYN1NItOWVowvqyzFFMBwdL5rTaK8GNdacSjdcmE68i8SIz4T/Y6O7INa2RIR
2uHV8avZwEzwy+y1mQTFzxD2rM/0+oslKenwrpyt2/Q1nWDr6Xxq2lXDppKjKhlnPE32+IIcMVCw
BqgIIAxSscbm2vxy84yPhNIqvFn4cc6RjgZ+HDa+Bej0ybgx5n29fIPj2JiJDuo7BFq583pa0hOH
wCiO8kTS2Z0wrxe4kxYQtiA7vhI/eDGSfyFB+kzVE4ndEaeNHF3D69r0JVcB99hku3IhPG0kUq5k
98ycXMh0xkl0X58Cvlp1pNqFd96IPIPh7AIRBnIkLN5OGd/8Z3xnvkbhEY5m2CpgoC+kC8AS3Evn
tolsd19aZb/XuMoIQffo7eUZjiL6ldFKhUxqbCbNTyzhqYIHrjx+o3OdiTHzx1dnnA38jywHPZRI
3UEBw8IQIqxf3sV5nSrJ0uKSUaDkkyglPv6QaDGr6TUtvzZox50DnLdXLnKPfD4tlhm0ECig9fi6
+abzwdZ0yJa6c5see7Ralf9z7Agar6kYI+SFfDWQ9Q1b2YsLp1zcJ167grmeX8iYZtioLjshqKeT
b9kd8+GHzZNzDPe2ZyOcKKlTVmlSzJvGff0pHJMk1cX+jEuqhP0ecPk0iQAfb7IElmiWcR2RppK9
+PKh+pbR4BEZyN9oLGMs7/D2p/rEe9LA6RKRC4KecyASn4GyuzrgLS5nX1D7qDV9AWq/+xJZWCa2
CCQdld0syq9mKp8myTMpU523R3G2kVlko14BLUJAY5H9IwVqc+Tl3TriRKP3oQqhp9qXtRYQSyPR
ubtZgOojgRnwX/btKEX37d0dAzl1mqcno/yg39UnA2NBKPwKYc65cCLL8W5of1LBX6EI3Sgpf6/0
WNmUZfXNwlVQKO04z5oHM7tUSCfk/ZE8PjWTo3RZ/Wr7s0ZbXW2VJ6wr6+5PnPux25pRt1RplFw4
T3J3a5K0HqpcruWGfUyAuJyKQcGRhPsSx93qgY4eGpg+vaAo+LBe9tVgFKb3ICE/iTsNN+dJYwsY
IJL280lFMLvoM5E1AAus28in77Z4t6Vt29Oe4bV9bIVIZL4inhUpfCPYfFsK+haMFcCxGTS3rHmy
ZtW47OZdWjXcSj9/PJxat59r/WO/M19JmHXXzs7xA4xpXZq0wz+/N2f48qVKyN4q8JofC3H4pECP
4/T3IDP9THUVMvU85uncQMIxYSAXRKVJl4qza14cU14PxCLyQtohKolhfr85btZav5COHbdROM0H
O6Rd3CyBE9YIMivLfVLQgRQaHBbaGkKoh41wx7NZwzHl5xePL5576z6GifvHNuSk+FURhhRW0TtP
9HG0dOakYuo1u/Rjtwwzb9yBSz87DWKUwhZ5n28wjA3oiDLY19vsOXHOyyaV/oyfC0/U1fjqWtsD
0Sb5L3lRS8Hxy8+XS0O2B3JSClBU+UvRa1K+PMjJeWAau6NgkctmVbXpeu/yXmVvT5G3E8QXAlPg
xECtAu0enemzuVR9LJpIF2+/52FpQBdmK3KVF5m4Um6GbFa8d5MaO49Tf2xqqxfrtchsE7XZLa1v
81tr89fmJ6gY0YLOXrabOioQy+Mf4w8PqyiWVbdoqB5o4YHIrANJjTjb9SqYtGv8rLhRs1n2WglI
HzBAX2cT2X5pMaXtBFcV1S1/wLGk4L6NVLwOtccv+WwvN3IL6S8f9YMJeoV8Xpw3cPnrDzyviUOs
Sd4SmJyt4dBEw3BZfOJuJy/r+P1YyZrzaua94L37qCFze89lhfJLijThS9DtaxfIom8+nMsdDgFA
2z5ffPMSG9dFQymuuLri8bftvldcCTcKsqMmHnpXvrg1Ns/bXHythuvsCjQi+e/a6wSX1yUjLO5D
1oUpuDr0djH9fFxWVFdj0YMFsiZnmAz4OrtGNczSvc4EFTwnUa/zFzfxTq/mLKPpFmasfU4ayTid
NlR7azIrFW8sBYVNTgtV5pmijv7Kz87z50wqOr30LsuEYT1fFadNyBLagFoBrwBkiCVXDcX8QUFC
ldsFWcBx4R6vIeBvHv6w3UBy5BT8kvYTeYhsKCyd/mt0gF98qk/MUZCdyfgrF4psiz9VIjAfjPRy
KUdtAq6Dhm7w5GUTAD1u3rN61+1IIQKltvs912sk2S9w6fUExHd25hqjDYYZ3Ulo6qWjI7mbThaA
fhEwFK8Kza+q9m7ICELO5JwTLktwkmIsq9mEyk+zlXxAmmm5Ot1cbSYzHZvzDj/vt0CYZKYXiDaZ
uEN+Ou+OH4TIZBmvKpLI8o/sr48LBNPPs31+d3kR47lg7N4hUn5A/NUNdeCq+8p/2lkljE5hGpkY
NZY0nJ/YRvC9NP5HsTimn5A4DU4Bco+Ad43ih9RfI9MxgoaUdmwX/v6+OEPIBlzA2JSWOr1RKJxh
qH8OuX2fNhFeaBJNaOPMe1EKjS1/x2NEtrDOMff7yjl+9/E+edwRfTH/9dJzQYLhwu/WdcVF2a9Z
aa/KuAcLAddyQUxQGwtgFuPHvWMjfR0yOzoHdcq+HhJ4WLeeUiCRgGurB3MI0YrzMaM3C9SIrsPo
tfIjjgJnPErH9gu9m1+d6x2DQpmUJvrAnpy+cg4d62XikXcsJiIn3uS7iWT3+qsS2ITpI9JZgwBW
lP6f9PlzBzWhtlCRa7z9hofsiZygD1Lg2r1jFq2c+nTxqF+sZ/I5mlCtfzyNVeVleEn7XbO5eD0C
KtIyx0T/mWECx2woJv2sckzk+S9Pi0bx3hmvnFQ61CqkHrN8JR/wm2kujcbX6HOmQ25htWgRs5G5
5auKMnVhfD9X/ZyjgbjfJi+sFxwr9vNh1wjWHUNirmGTqnZGP503mM011Elr/pABsNq2H4ZdTXEX
KjkN8SwV8stWps1PjvWaecf4wU4C9u+omeK+FcJzdPM7uwXoI6F6nfJZT3u9Hcd1+fU6USoKNCxY
jtkrdMBhErY/PXgqr9HSlsayD+ijSC43+iZp9I94f/R91syonzABjbPdJhVKlKkxFQIynHk9rZsl
S1TL7HpTUrtXbncyx/kKfCK1dfVbGw5HaMFNndNPBI5T/uUhj2A72ZuRETDBLch2E+fwWQCkYWgZ
5+TcgFMR2H6r82dcf5E08PInwS3i0s0/Yy/4bMYvCgFX3l7XzbFMYUWnEsrfzYsW0010XwxhnV7o
CaatSaxY3aVL4k55Kx30p3VWLBVBwqyJ9K1WWN3xtu3+aJ1qU3oAGUYKVzWAHyzyEJx2Ri4zo3In
d6eQYcgefzg7yg/Fs9cEaDEAh6i46M0PxOxhp1QP0BPid+kSBdyaRYQzmIS2/GI/ZSSwlaPs6q/X
tNpnO4kOPHhbW8qFwsuWbxK2nFR1xSd+ZRS4eBX68Bw3nV3QiMS/XZwrExuTfJ+I8+tPhk0AsWDn
lFuTNgT4ovcqQpx99wcNEUnAVgRl3SbPJ4kNhSnfdKCpJGbcckq9HbR8pO5jXOtAE0kEVgwyIzxC
BcSECMN0JibejMa/+foLJfDwzVpuock2Y+r/7mPzaf/3letM+8az/NXPPl9dRHEwPy/bhJMF1AC4
QiOg9tQsw2oigH3o0RhOW0b6GaDWDflvsR7hhZs/fCO5iOrAjFpCWn+1CEcagFGze0HDrNTF2zMZ
fnWLQFFaq3JIrDeknk/uKP+boEhG3Eqnl3/TllinWsq1T5FBjd0Rnjgd2Aml3X4/g+sKL6hXL3nN
PE2mbea2Tg/7O/4RBeXNv9SbHKxd93Mtvo6FCbqYQ+3n9Egop+W02xDEdTyi0IWrz4bYuFb/+oRS
HKCtPvah+XcJn3v0++7VYRKr8wTmtw4TLjVfnRefDasXOiKWTwA5ZIQNtAcQTbZvZXpu56dsra1v
7odhp6o4e7ljFK/BXGCsd/23kMRnEvFuUXilry0nkquShs/EAKQU/XxjbRr7/rQny6q0KWVeBykL
royYmF93NFi4/RguLTOu39LvNcaS/wwCwkc+U4nKtg54YVjD93sHHXEhM6DOSB/Lzwa8wBUDnGsc
RtMH5+h1XR8/EcfeG487wYNj6bIS5mwzAdp3h5nTZ/5V1DL4irCkl847eLFB9gVOcw64xX0z7JDR
roc4s//QlSyvmcMrYhMRQ7KP846fLClOofc1qLx2Ru23oQBHqWU/NlyWvMlp6rzlGjPWzgzC9hnq
ijPE7x0FyI2zmsUFqLGZ7O6wdo5U+c2ieS8GsEC6xJyjB5IAgWLFukjWc9YCmZmMIQWcXmWW4ZFs
2NT/JpKD1PzNVyw3wim0e44S/qSf1M2rm4vrAs8zAPmPrRd2l2JBZWgGYBJyzQXBmhFZZzA+3ZZ8
yd4Ujhz2OzmEQ9syFTAVpnmCJMWvZ7QJsviBxAQ2gveyy+PLFRZI1GajLKryH1SPVP5exnpWAok4
qVnSYvBuRNkWR+TojhUO3VSLzzGDjVPdz+mCZdLpgxNInj8OLAR+9zglGkMYz+X7jaoJ3/znKLt1
9N+91ZHMkPB3nC1z1a834A0EQ1Z5vdHD/JvjjAOS5UEKxL/AEVh6m2onhCAjxOLyVHkfDsu1gUb4
Y42ZeURyEvN1Gg4UKca8KmWHpuocMGOlp+DxGRjX4GRApm349Dpo+qm0EKbZ7AF26ckbxRsSwp3x
o/rygkKX8oZhYyvm4sYclDHElE8jzT0gJPDHELaiJ2+pa0FJ94DnbnF4JrtJ6GP1yogVTxxt3OIk
VnavtF52x+ZjPwz79lfD9iwm3oTac55Ii+f+QtyJyFNJFIwfBUTExNPQ7K/czM1/0bD0E0kELYPi
/ReLZPLyRiu5Pj+7qNJpCWOw5kGYXiBjBj3rO7IS3QcacgpHiWv7s8Kb4dClj6TIwFMohQZ2TyTa
i8obT+AcGsUR+HZ+Fa0K3/aefRhPYg38TxhPSc9cUMun9NahIQxOXK/fFaOzkN8CaMiaYJp92MdI
YWKJYlrc5+s3WbKnrJvv9gHO/pxD2hGdqYCE6RUg9u2oG1JK64EqDsj53yns079FW2KP73yOh+QI
EoEIOXMboBntG4jogixuWQc5vRxCV9t/onGw0iTuZwZVpDErQiQQ9uvUzzhR1pd1FfJLHxykbvk3
4ppU9FxmC0qxJPf1PwB/Oblgty+pSaYVcDThupxia52AIa04PDlW38QC7ZtsKxYcZdnTPN6cV6CM
9K1hD1xvkVFP3+AUp/K2BIoodVs/GWyul9MqY5HNEqJKpQwF168GVAke0siWqhRE070FxQbMFnID
stcE6aeCdrPdUfWv+7ErZkdOBu/tdgsAOlLVGr7bev1oeAtmOFSeJNE4CqSwpXtPYM4RTgF1Y5uc
jH7WLDVD0sTSb3wAkWJFwD0gk/oR/RGfb/Zn/7wB/iJzUhC3za8gmw6Vf+kKzi/KX30MqyVyLbIc
Aw0DukX3sSj2dD34AGxjycITqfwQjCuSLj3agc2k4wA7WrDsntbbV52amCC7nHsg5chUAozTlaU7
dDIbSM7Jl2+jhMzpEE8E5IkdSYzqE4CbacNrfvYkDFXuSAAjHx/Qpc5nleyoCO2YIVK4dTePzO1V
919FkJuW0TsXNXkWLs78ARRlr5B4XyGqTX+kCbCI2ZvzMgeBqgu7xfSCcu/h5+0BVMQYfJGuPIV9
UexLqL7t2/YO64Wpfi4ZDuiVkvv3OhLPTgXmSWvdVwxsID0dMJJzmhN29tpsshpb9L29m4v+dq6t
ANw9mh5TA9gNs4OFw8XDKQ21CIhnbWr/HV88ksEmFfdM1jgYeyCGEYSDp7ZuR4KKOpIEGkjViOtX
9v1uwfViT4D3+bgaWWDLkUu6eScF/dc4Jf3QdWX1Yb92rnmUAEgk9+7n3jnRHcGRCG/d9sLh0O06
VHdUzPqUaEjNepkRRyhN6+3NlalMONF70nkxyJYwG6Shxj4HftTnrCd1nf8RfWgBMhqTuQ1KDucx
hRAJzDU5gv1MIJZ43wPhYWauxIXmvmb5jjVJHoQSYsWFxONqxkmAFW90rbDvtPRNj7xYYC4SwWpO
CVFqdkPmCh23M8iIZefe08EJ8oEQzI0hYHTKDae/+A0sOHxjqe9gPwOS08/bAl+6j0AlCh7get7g
FXKn98S5loyGX1oqhExtlYidLyDIJpUhACfkoW/BvjjQCfF74vC6s59x8+JOfHuPNxvCBjJ5/rjn
4w0sA4vquN4PvCHAr9cfTc23lDa85J82LA5dpFIRznLKrZFt02LToc0NjYjO7oNDFaUxxSlOKroH
Yte9/+yHsUOIRBytpxpix5VKebYsZtrO7ldFbYMOFr/Nx81miklMG7zcx86J0QE7BASgYRGFNrw0
T5gW+HTt4zm6bz6ban85DAkkIVpT7/U38cSEQQDp+QiKps0+CxwrUIuT3YTmYoCvvHoVvRKWA4gq
WNmtwRMEJLm7x5H8Mw8dmcWdRnJWuyeGDQAClSdDXc8u3liPC37lUSYRvAbqQeg7OofIoQWi7w3M
E3NHFcfWwK4/OBGl44JH7uj+h34SV4LG72SGjAsRs2k9cEwQ/6n3K+8ZQyYiieIEexC5s/QZPzYK
onRS/T7pgOtJ06i9OZ4XQGotX3pi+hbpuQg3R0WAu/8bAmL6DpioRKpW/GRxHwJXkUi+ICBoEk/D
Djq0JZxbA0eXI/hiYhDluL05Lz9Sp22irMrtsGe7OOSv4q75okD8G5JmO6phwNfXeiiErBHPjAA3
RyrjHiCDgnIWXHSzoEpyVMMuo1+kkB9j0t37vYLxK8vmh7bBWMvG40Yl5kNCrFhdT6df3+zrjrXn
sLvo3UNfSbuZktKTj5fRjc2M8RSI+uI8tooO93yf0tU9hd8xebWjEESZgSghG1GnwvTlupucCrsN
xoYUBtkdmlbn4478HsS2x0kOJtG4FEPpSAwYoBs1rsGR25RZYleC2ZhfdGm5BCydMMuFv+NneIv1
sXPh09dN0BN1lb3Eiwi1OANfG6eEVEAvOkbFGqNMhtVy7Ls+DpjT6BdF5uu2x1tSbM0AIgVHczWj
pldKmAV6BcVwe3cyKGFRhUWirGVaVO9Fco8Vjx5lzWlwxAfHOzWniykVM2Sk/6qU3by7kY/BTro0
yYU2QK/Rxz6yoOg7lDvy5hnSt8LSwmoqLBFT3GCYNZia+/QJrkH6SgGvz28YiwdwzwT8KPkA/nMO
G2QSN59MI5ZxC/0/fGHrMvxs2qMPhUD2zBmmTJ8+YDt1DgtmWJ8psCw/BrQzp1+dK226JfBpBRlO
I15Kko0xTiIn27xvqWE9EtuocsrgfhxlNffoBueP94AEmXyEfBwJCERzuy6XUkSXKeexuwf6ptuZ
bv8D6Tu/Yfx4Mwh1bGNDwAnOU2Ci/G2d/Wb6/p6gJvhs65Rfj6SaF8aSt87YGzDtqs51LLwAMSAE
AatoR/KMS7j2zBU8WhSN/fZgO7+UXfHzodhsnfcvL8E6f4lXB6CPDqflptk8v4WrxwN67jpQurOl
0uDiSbCelREIBMG8X3OgEqgb4OYOhgdl2h3d4FzyK/bjYAuAwyjvVgUiFlR577nqoim7obuTl6ad
J+WfltQxOKIUwTZxgDfH85LDMea615yr+4GlNQZ/7QfZRQiLAtZPJtYnKnD7xz6wx8zFA/4JUCCg
Co1FUJ/n+h9IA7vKWG+iWO+eSdtJ2pEIIVe1RoqcV0r6DhceDkj0p1nAQrRaziVyWOcDvSlHMF36
9P/4p86PoEHpnTYcwKV0nxIcVClEhkovK3iwaEQpaQZi7SR/DOaEBY+WKz5tUGhQWcCic7obvAE4
UgrKkYCBtmN0I7hLQvkNSrYex46Zzl9Ln5mBE3Zr4H3e4myjYSCVQWVtS5sv0+vO+iV3XfytSP3i
Ny2gp+Be7J6Io+pA2l26EeMC0jE1XCwGa0slZcV/0I9wsITvELxKBICCdwaPHVF3PTL9Gi7nwck4
ELOlP4EUflhtbiBcZVRa7DxzcV4OUJZ9gmDYOrANN2frLwi2WwPzdmUF9QYRK/+0eM9y6EokAkTa
6A8g1/1rKWNykhg28QRVDFJUDlD2N+5ntCPvAL2hlaZ1mqZjuvm0uOzgr6C4PEeL31/S3lkbFKNi
g88i07Q3CKOJGBcv23FujQpFh/+PVunTcaM/2nC5C3qxcDBS0NtljHnD7tdDeKzTm8WDWQFH/YrW
5kk3TND3a0jW6GuzeitTKBW2mmrOzkqis0Wrr7fFjU7IADrr0ByRhh2Q91Nrc4iS6c1/Ti9scVfO
8ot9GpND2LzkFTEn3HPfSZoUay4pNYIarUAFagWGCe8PvkNyqVi9R2noo72DcGSn3OLx5+m9GYxS
AZv6XkRppFmpK0Rpyoux02Feu68NGJPzXOf2hvy0tI4Mw7qE3FfLktiIycTRPDAJjh+NRKJ1Gvp0
pVgcrJ/BSQwrXdUIRgF2Qb4WpIQgYLaKV553MnYvIgOoqGHHbolHg18+sOwH7+PPKREOGeIDJVG3
G5iS5HhEDezzdP5dQe/wNI/jqotSA3VPGv0tbrwEjpuIP44WTdE1rX28wGVjAxCdA57wYjHO34Mk
shzK2SZ6nWjkx2vbfNz0Gh42vMCxtZ/FGyd3sg5vD+KlSGorObhlIDporQKKasya7Aia0cQx55IL
ls424UCBg165HBo7f3kqnXC+O6SyfaQDxLif7nQ8/OXb4tXmkPpwTo/g5ydJNqsnfXDoYTSu5oCV
y0wMltqbzwMtsqLjjWy7s+yjfSCxJaDMTxVixjkcku67lNSm/ZNYbvrmW4x4E6y4GvZr7f9utWk2
dRa5E7m7XZK6m78/equWoWpxiqKnSCN7QfMw+oaUtpAACdA+yrrB3DGgg7hcWX8IZawNL8B2EU2w
fd002NAD/k6DADh8VDY1rejI7+1fus8yv8l6h9k/HzwJtaWs5+Ba0TVhEUj2MWoorlJ2ce61Mc8B
G4AfRKzJeXLorNUm2CrT/f5qzWahd7W2v4t3sEqTH5ZBdOEIHuiwhEMRZ+/T3f+PtDPtUR1buvRf
ubqfGzWe7Vf99gfbeGKeSb4ghsSMxhiDgV/fT2Sp+56T96hS6qtSlUrnZGJs7x07YsVaK0Sg/DUA
cL5aYSKAgB/hrw+YDPe2aWB+VwbtNrpPd0ZM2/Q3Ts/o9TdlsJ9oAGfAFwGIExJZHGbgnVk+SHBs
EPUsd24EbT6t9fT3AzWB1Mvn6uGhha0XYJsB02PXNhs1mCEEzxorReID2APLBVEtUGEPH0g/HbI1
hA7EgpKVn3IUnrzN2Z11g9Gh+8aJxIrIS7iggQgVVyjg0Ls3s1wzKWINStDgNHrgD2MND63cN/xd
eISmoGP5RaPQI9eooooOFog+LY6wSSvOMxH206jCn8BtbiIPTlwJQisTg1oYE7wEd322NTGtyzE7
gybg1XzAthQKz34oG/HcJeu4gChSama0VDg7Agi0vDuQ5wlAMJUdBcM5hrfFdn+zHsjdoKCuIeKR
hSZRRA2Kfyn/hvRHcCJmJW/rLsgLkFnHizTXJ/YONwYPfsNfwj6hCmsW7pjONnXRS8YswYAj5sfZ
wrsCDe4D22nWXP916yz5Kqzh/iGMhuC2LCS/P2SjCpP0BJ2A3DER6kxPSiitT/GFrm+h0JalDUuc
NWlK7MMzIOYzwuQEP/5Ea+aB+hmM4Nu7PWhffVEhP6LPsNdosf29FsPJboHRWLTgrsH1kfCUgWFN
ez2MbNumX0ASgBWL0nP8AJ7rRGAg0FJY3ND9es8PCRPDDlNfMIbh940G+5C4l3lwL648yI+TW++y
TZAM4Nb0JDNHi8FHy8CFjgciSO+qI2fweKl5Lcpwflaedi+8eKM4nMq48IaXbKF/etbw7k22Sads
kFvErZbkPzdImR8cQgDDAY++cCHS2K4XbdIta8bl7LpGfMMEejO3hsdIo96dHr3BzidJKrGq/jjI
qe71iSJykA7vrAE5nApPbzLHmzcy3CWv1csdcp4uBNp3/GHSkWPLmS8LzmRYJwCFO+ytqQ4gTKq0
ci4xedY+fnCJHO5/MfhgTYFlmDiRWJ2jt+Zh025/kDJNG+Mo0jtSmRE3SzcMrzU37HDTLCxv2Vku
E8707YbAPuF1h/Nmk7Tl7g6HapAk0RaMK2hGY+gz7ESWI+UakP4B4Pir5RtFuZu8mndcgZvkKVG/
3XaQYdc9IOuoIsyLZQN4XBczMVYthDKcll8e5hyoM+g7393LlFy5n7fL9mJqTvFoAVa0g6XiUXS3
vOWQE3jXmYYP1vQn4xalyZ1Qn4G2N1ka+GPz4FERulPGe7EGSXj96XTdw5uM6OOup7abkMHX/TG9
7mra3+woN/qRl8hhK2F2TVVnCbeh8x7IqUtm634sl2OAOa1H0MnwXeHph9vNLaqwivH8WVfY7qPA
cmdYNyx5cJsNHeWY5EnOQnbWZnKKJ80+6AaYJ2wxoqWcYC/8lOoJMZW2QhvXccRWLCLWRbKfjTtX
Yv/dZ7Wpvrf1seECbmTCARI1d4KNEx5RuCLLI/16l5CW0X6TYvT7j4BxgBKp5cYIFsuEUBFvNpXr
N6YfjUT4kGe3GbGAx2QCjECLk43frOPC/w4wQVmLiF/hSMhbuAJB9QQwbGCAO7CkMNslsBnCEp6n
xhEOcSr/imiQgFpjUs6MfxbeuSlLzOJ2+xkTEB4xTRhkKTdAzhkMUPgb68e2NjdTlKIubUwhCWBE
2881z2IQxh5sQ7yPTxhb6wEmx22auACQFMu18EHZvCML3kVPKA33KJtZ/p7sHHNzn4YPlq67nrY2
uu+uOlDY7wjgdRymjzSpicCHATlOH8ViorZOjTTQPlKgZhDcA3TU+1Qoo2abMqtDqUn6JI1KKlEc
BJkmgX3ndYtzOkWpIkguppKLAWxFcsLGrXWAtc6ueLkTq2u+KKo3dLeAzgOjd53Sr2tqDD7jp71a
s46uKNxDbj0lJNI88XRQp/vEza8PgEgFUKxbEfIB8dhkuMNwwEcECIppHCcRZMc0d0j4BYKnN8lj
KKC1ag1zegopLnCZGxg9fKNbsuDAKbF2JJtIwMDaSPL8Z2eXMphNOo4mkScHpXyFJw4XYS0Y8Gxz
INI29H+4MphSE2JAqYAnauxYZhJ3dTKU64ozGzvSR4OKng0fAR6wteln6j7YtcJYjaqvDB8+XpDN
Mn7PdLg+w4zB7Oh9BhZyApRyfCS6xdS7QV2gcdSBSt6A3koDf1kL9/xtCMTV1frQujT6Swe+05Sk
mzcjDHg4Nxz1qJ5xylAQZcF3x2WQSoUuPPAWk5JatSFzDSzsu2dvsaCCGb+xvugLTxDMZ1h7Jgfw
cFqOaAafWHA1M+wwKdINGpgrmKR0FR+fNL0Px8mlbOJzBlz+xnACjkm/WtEQz3W5BfIhJUgJTII6
ZpZX52A34oovRoH2SSanE4ZKT2sYdJ3DdRoXoNctKFVtByjuDbWEhpWrDS3p63ho6zZP7FbBTq+j
0+C9/ZqZZ3kI+qGGRGIjVQHiGz3Ka2xSTjGLROm+eyyUe3P3xIPBfWHmVYsezPsg3Cw85SNnnbUr
mmH15qJzslpKzT0qeAKWD2jgZMQTKIVVC4P4lGLW+MhCsQEVa+gCS1A4Jm32lke3OCpZA45/mtMd
oES+NnLsBMTV1nEnx9UVo3YVLyroNNCbak0VQMYIrmR92NIK4gRZuHL88mMX2oN0H2RhfXrF7ILZ
C2y/YR07i3bazT6lY5GTDLLWW/TEvSHN2HOXHgAomT4k/YXgQyQac1KQytdhOj6XB0ghl+FDtHC7
uW2BpcHg4vfS4W31rPCIDq8YH1wievjQsMpj09wHd+whMvpDSFO3RrrN8sBGUtF2Pk0mBi/cfM4q
gV1Tp9mW9ojkczJTkLFIvuWprU+hcjV3chpHtyGnFKfHsQ0+QCimd92GsAq/hahOYMPxErYyNTUr
XA1O7mJT0UgLbHJ8WuJMXoE4IBMqWNMT4vZ+fWhKw+AWPwY3IGNaaeNF89l+uTjh0SBUo0f7HDhA
AzWMxYvgCivIgG5fkDcDm0Zw30G96BbRhtkDG7wb49f0xC09SE2k1uZ1uiZ2U0G6Qek3ES6ECa5F
scj/ekKBGD445gxsyIUQtGhSrQWvGV1Fd8n24AWKpdieTBxPiZAv0qVXFNNNo6wmXyB2Le+FmAm1
8NNsFcB98RFLNqgAbXqMpNmUltfgDM344pursu3EbMsBURpaiR4dZ/dRCihANE1D04G572Vbp11O
aDQDwqPnpiV7XdfmcEaEXM+7JolTh3pJCo1uMc4Hp8beb5b+qffihAR2pu+mMaAD5zB/D1nhOX9S
+V+8a/fRuY7gY9RbCQ89qVaQHpw4b8PTplqG3PYQps8pNHHqZ6cvBvwllCt6w5/VNGuXOgXojcla
eyR/IzG6v4Z1O6jhrkrrv8VhMjCEpDLX53Vs9s2280Fe4uag1k5iUEYfOrV5fQ1cCxB3d8Jn5aMD
g8FZ16HxygqJYRFCDziiyxk8saKfkBc46IXKBOK/f6JwQFrIIgbZ4YxEPUSWt6y1GZoGIKG1T9gq
eOiEC8jogNMFYjwI6nIKviICP3IndZ1tpcEtZ4VAtdVwD5UAAsnyHjsE4Hd4atobbfDCWUZA6MM8
HYK/Um9SqGnJ2PlABYywxwpBt614u3w0NJA31YcwSY4KlBtdOA6je7MY61HZ19H77CYwjNBEwJDx
EU0pKBE5SFIZELHKw4tvsxAs/2CRK+FLBJwlE+40yHEqrmhkXfgbdL9AwFWeSKuRrIOE5Gs6Y+GX
wQUg+9jN+wcrqG3LkJZY4z0xm3QN4UzJoV7SkjdifAkTBlP0DqiKmNDjPSf3+DF3yPmQOGk462FX
jr+4+wTEBIb3calocr5wEmLuQaZGw7/P4Ba8gUkJKWqVLpG5Cd2K1R1yCF6bTqs+1ztVVIzJiEso
sBz6bdaT9aFCPhLwIk8eb8r8tPSQTOFYNFEIH00o63u6ZDc5M3TCWx3uadrDfLlBWG2xAUF0c1IN
bKIhVnhjqHSxPqRNBPvAKzFh+OBbgAADqPbtgN8Dp1KH0JRNKrlLa+Hu0cIg0vmrPwZtd1R6CaxF
IPXrhw6ziLOBaroNVezdRzArXJUpngDkp50qvIZ2LDQ4Z9v65GT2P6dVixk9QGrAdaCo1zgHi6sP
Fy2V1Q7gxogHihX8B5ndAOytNezmizessP4vMQzcptzPpeX06RyydaOj34QXTY21YNfln3ee0mKw
m5ehwPLHYR5yrpYDKznHh8k7NGNmXtEv0SBMgU1SSUBhAR0DiuXVF8sDzjlomslQKQeAigGHIy5K
L+hIxi8986O/YUQv+SokCYRCd5dXBGHmTF+JlQaYdundWrsllhREl9PyHiD/w1kLS+z5uy8NFzRA
xHKrXSG0A9MbvyDtckhNAHk+yaKolQYaIrl3x4zPnBBTuF3rKn7OSQ2wVX6Ed7BF0edQVVOa7Ncl
JsXQ5h6UnjYPp+hkiRxUQ7yNeBTSnDaHtU+kUo6rMpwOZyHvCNbYQ27NTfJ612UbTsmK7w6FBayh
NCFoFpMlahf6Tlly3Zx7SuLM7eFxhHjUZ0ko7XxeRUJIQXUCxYfCLu1iCJpcejQLzqwJchugRsgr
wSnijxYzTUj7BC6nrRI7KO76OjLl+4HvkLvP8PFkZYvW70K3rZqeKfWfLjopeCoHxl/0jvJDDIAG
DMAlbXic3Yac8iEYEqDhBfCiBqGsSCESGkSOjbL5q/tVJCpc4pTWnRk95xVFT62tM+3oxHGNm7UI
4gDKe/Vmgk/f6BrXeARoVSA1tJ7bB75Uawr6DQejP3kEAHiQNXZ5YHK+Jyd42I0dgeIYMCEqpsuJ
Hod8MqMkgzxM/cOEz2J7xcyEhu6LM1KOnqIDSnrkXCHz2vXV5nFtM8SluysgUOMMDoGUH84HtCrI
ESTHtpun5DpcmiRwYKHZ9B063jt6wQt1p2Zw38DHoFrKkyvIuFh24m4aHqFz7doGfLJLPD7wQA0o
R9SfEAVoP/j0moMjUEC4GFkcBzw3MvqqL0iHMAo6uRB9yQ/IIPBYA6uyV5AUHo3xucu7Zr9Lt0Rg
DaV3aRaBKPc+8CWKwY6aJDNsqztJ94ka4rKC1YKaraUN8ob038U2P8KXkFBtg2S/gZ7/0jgpIPEs
WCCMdAXzNb5MCnLAbMx3DuUgFtY4krFG3d0+gksjpQtAQtJbo8mH1c5QEMI+BGFC/jZHNosKjnWB
Qz2ixgyZQQZQZT3p7debu8aBjB8v4tByATr5InQNXgRqeBOoYFGapkTSPQ1UfS5arvF5xEQ3DqVn
l6dEPXVrYvDJE6MlGj0hYzA8dvrsC2salUJzEdExkUvvqNqQmI3rZMwlg5zcC08PUulMvip9aVt6
jtRJ57R1JruBWYX+Msjm+HZwr4vmdYMUqT7SbbdGfLlJ+SAUSn5w+e7bXWjheVOlzZY1bDLCc/DI
Gp0ryrJaAgm5sGYLRBlMK0MEdIGmguiX9QNRxoFe2lzYocXYIYQglm/iCYxfpBkjxWYONyrimwo8
cPML4p8MIFObeDgReoEwwTLPcaNqIWkU7h3HsfWOK18gQKOPzTwOgaZfMQ7gIg37hzdIx+LpEGPp
hU7e6uz8PZ6YQmTEqauT04li7u6xxQGxMhpwh2LCeoKRTLxvp6FMyH3BVHsRNK8+y14lj8yQMduY
HiOIpSCbON4L1HJkcjzSOo0ZagJD/tZCAUBLf9eV2YC1T9AuYu65ZzMO47QFmSS8sRUY5xHoa/sO
Mwh9wDGuce178GAcT8zXxkaXlRXbvQU+GNimYW3sYCoRnhsVZEOkjhxwTgPbilij7Td6IrOKaVlO
ENrMzjHVR6vyi601N1W+8b1trN4rZ4B7Gq4Jykq2r4wDsvG7xcyESLzHjj4dXzzM973nKuva8ZeO
AltIHHwwJcGwBbOWkYNtDPKbqfoBO6aRjsqtkPUQ7/afz8Z1H5ojzBNWj2a2kkNXtgQhejdnLwOm
Kh1s/BZ8Gv+5w1Bu8n+0ZNX1hc9SBvkK7oO3pOcklR8lME729E0k/3n3HKANAQ9VHRqKhcHITnhx
aftQup8Q9fp/DVWD+aQQ4cnynFYfiRuHgIyxYBgTeCXwACUUQCy6VJL5hbvegzvW16elySGwTxYI
cmCy9Q80KmmQg/CSJSypEwbsSKixIDav/k6jWyMxaAGtbi3uCPjikzegG4CvQ4plrDUX2cqLxAQo
E7Jhj4i+hJfs36eEevYsSWkXGQSQKzNOcFUF6gN5pxG24zhudGgOTfEJ5VHAbO4fmL5ByUEgQTpN
CyKjYrp0XxEuT4hTMHh5kwioUwjMKs/MHN8Tp5vHj9ajJ8akAAnUXwR7ZjcVgd5Jabgt6wAbD+5A
0sIieK9JHXDM8L8asvR0v7x8GXzDETPJQdSoFoHWn4QzsbM84Vk/p0rpXgC4Fl0ZLbH34UCuaoQc
/JR8zDYbCq6adbpLkETJvKjCbWx6Vd4oYtmwnO8QXIsc+s3w1C8aKqf0onEDGv+ry0UxQ3DfryCk
ueLHIOuoD+mvYARbhO8NHqR6wn+5shnodBK1jzsTA3RaP7wtsqjzhnlDoFcLplS9lnh/sw5KOD1o
RDpLBks2yo8SVpkML2DiV/DAaFdIP8YHnd965zR7DYCOWT07ktZX+OTgPXljclhKs05KVxACGK4D
YyHM0hzaENUFfuswkhl2WCmBWcjNNV4IV4xuMMqODrP5EDrQCV9bnWcE8TN80YtkiujwOoPUIJQ/
GoBWHdN48msWJjSGp6wXt8zJtD7qLhgd7xqQlG0NzV2qZaBGfVAxIus0M+iqbD90zb+lVMbwmshM
l1a/hNG69xYfPbBBfCOc1p4kQTbL6xlheFeFqrynpo8iFuY1ac+GV7jMmT2wrVg8ZVi1soGTpF7f
AAWn6PffE/o14OXcVAzFwpucl+CNrKWMQwu0UOtR9BzaGWJcUFn6nhSdkgpKtX8ZYvzOyfeiESd0
q8zbTuqJcD3JaxK7qXl0i9DH8JeQafr7LSNEcYQHhnMvvceSlLr5DK/82t2zWYV0lOHBsjBfCXAn
bM0lU8hI3EU9gqQRTheKrdzfdvR1zgu1+vJCU38Mft5/wHah5n1hVcEcv5iTJW8cpgrwD72oBX0w
xGV0ZXFQwqWcYVg9oR2afVXG4CDZ4NfABGC0I5zyPvUhAj7aGuJ9U7Wojczg2sIAB51wv7MATcUG
Dv7U0e/TVGwxL6hPmjkge2+8YVVx3IWb8StWqDYKwApYDuL0nZbwHienhjN50+sZfSVJWMs7s9qa
TjYMkp2LGS3bIBUFBB0efpU9scTdCZkMlFVv0QUAUdsLYIcPZ3yjpBSI/wXFAGWBDlOeigxqFdAp
+AeEL2rTWyJwh0rvyGhgDMY8MwCZ5/yKCPpzUwC2U2Aeb9CJmxMzqSaVt7VxXhLF8Cs++rVRLciP
5Ec8OmZHUGNRvD0nJPOENtHdAQSjPAEbuo+q7q13iq5DeqWY/Z4w9hqlPRjsbUnCLtGT3KT5/Lg1
q+ZXeKILHSrohd2l3Gc6RBHe3O+AZvlppXdd7doQDEpugHBnNjkj4NmTU7NQnVAildZXHVCHM6eb
TA5BNOGlWHniDNM+z97Q9c/Y0AjSIJlp5vYonHi3sL4CBaoTdiTEekyCEsZdoi0jXCUHwE09RFsH
P/oUdnq3D06TrjXW5te1OjL6iigpkIJVRErBFuickIkzY5DmKxuUbJA1KVQc6PD08z/gqLCT5azi
pZEhwI0NhQYg8vZqZQ9eqx18Scg/WKBoH+BZ3gEy+4NthUHM4ebprCfU/S1Ewa1s2WI2ICOKS5p5
ixRFUeFunaHePxLXvGS6b6HJ2i2PI+hF99G157AlnsjS75vXECE7FhViK5PIREjGVK1P5Cxhnxzr
gNQzQUUEg7LYApoAjElAWXzSBinXJeOp6Rbxfevw/UCIOOVgSs6s8AsGJydn41YYLzMNDEzDHjMk
og99tKFtVZqF4KGxvpW/7dvNA4id04KdmTDOgwPA/dAJ/eGpk0324CZbym8IcCTiDHWI6+GVs8bd
2JHtvtjrtAV5S5zm0KvaNvmdeEiwIycFtBban1aXQaWMlTJ5AS3m2j46qBqpjPoy14/RnGA56NEB
igqmPaX+kh6wDvWtYtwJ25oITIXB2Na1hSWH4zL4yujqjG7NYt7w3R3C9NEAMIFu0YhjyQ6B5Ypu
khwBCQNkPV6x0hVsWlINA1UaSC5rbowohaYozE8W+5zGMTW5UOLr4QZ3Y3+aTfFzEZ1chaMEw5ih
fFVJylgb9D4NJG/0bKgkqDfLQOLmA34eZzvNMr1vOG46kE4OuEZQwTl7+VmyrAKIsJxRnFP0jJx1
AfSJO8WtKZJR6c0oMPswL6FfeyepxPuF6VJ4LNGjIb15Ti7E6ffHW3qj7C1PHatE99RXVaYXEgDw
O5GpGhtQ3QQ1nHAcDPgaVGiX7oMtxIwW6Bx2wySP+Zpgc4hkx35pWpgZgcKPMlFgY7B5EjChgsiR
QuogwcvfkAYg+xaOIYuHZgMnmZ5MLgjiZIyVncxAEyE9YM5C3giQKgCdjfNWChGA9vOLQH/Gigsb
gY0ATwJqXNufYlFUtTCz+8RloQdPj54iLdF9sDmwhQ/gJ4rXAznHXsuBYz9K3V5BfKfO2vzVvIIk
7VPuYJDFFaULdV5C7WhR2nFams0hkBfwTrClEEe6uL2gTyORYTzjLp7giyx9rknrqvqWgU+FizK7
ljzDjawstHZKUmwdNEHohoGyMfG/osUdjk8wP+loyosUcstl6sRjKW+ZJUH/kQPo5fd2ARp/1BmE
ewOBMSpezPldxKgvNuyGiSndHQi0LEu0+IEeGFuoHa540DM6/US1LKuRYda14KsnSZdrJon7p4MB
XHstliAq1FCBh6qZgK8b4bfQ3GkTEFpGAmrmP9hF4XlzamwBCsgNDtzZ1vb6wPi86v7ZLdiy3jl6
B5XHmgfIhG6E6BSeM6WRoOXESjo5kgCCS7BLDffFFG3OtrIg8ceCiIVCXoaJZpt5L5xTkBIX+PZv
RYH4JF9x35ig7Lu0/RL52V3o7xzm1pExQkGhiiZuh59VCJ+XGjGNzS5YnDQUtweWJCZItZN/QjJ6
7FWxgsXfnBqDSe8uilY4x14X8nzP3Cw2LJARjJJwvGVkJ1VFSP5ol3wkdYhbC2gu6bRtx2+aelS8
alBxMt5jWW0o7mFmcIQGxuy+xO6RcQcaDfUNBi2+tDI/0F2SIT44XO5AViqd0y+FrrRyUI1QnPOJ
FS2pjRNBsWWVHX1C04OhN7BEtJlsbGDwBkczN01bKh/chyLEeMo0N+yTYPU5sLWlg37x8WPkVLrx
SSU6uXPH3hoB878l76DkDI6bK7Z0yV8lm3kkWnF4QdFkhglTXBCHRRxEax54Fk4ePrwR3vhhwNmX
u8ZAjQHsJ3BexinoxYPwwsByb1ob7IaMpZntXXGuL1MSBKI95BP3tRw9YUSCBVAAu8z00Bm7AtsR
FR0Qm0Emh3w42OY+SDJPmIVLrNsiPSRAaL16px4yb2l2HNC4wvOHM/H8dSQJL44eOh1x4be/EDJ0
jt0xLx/FEwsWzwNyfTqj4XXizGzcDoMJP548AKOKCXoY2PhQXEhHoYsPb40V0n8AL4e2wBf7ngyV
wBEztQciFRuMrMWjX8QTZnZCxQnP9Bxp4N/DLnPHfBIsjoNj6+MAE+ve+sCYflY2kIj1Uh5IT9I4
+uXgUpsEcS0ffcMFTAY52AnzMwT9YiwIkrMvHL6GagX5IlwWdS6vXQGmxUMeJpCo3MpAWRM+TGSO
gjExONA/CbJEqpZFPaapIAgw2lr4wD1iYoUZPnGVO6P0aly21NzoncD6oKQtD0vhhQmn9EnXbjG4
c65OODtW4x7OhpTe55G1tWD7ohfmWK1T2SERpjdsG/SDcRfviKb/xo4m12FL72JQbW+lM8hJSgtU
MUEdXqvZZayq+ykQzpUU5AOhSoPcHuhGdvNidac8pIkm8dbfPKm5N3XP4Xl2JkNEBowOxFOI6FyT
Uw5Fu9UDPmfuETMhCndC4X8aXJnNyo6J7tBQbqs7zgr0Sbz6djKmj8K5T4qd7Kk3ro0NHb/ZcSRd
wVdkwaEhFDHRBp9rDonXEMoAtUjk4TsGur8YwIzl6Nxk0LqEyShoqAxUxGyhVQ2Y+cavwSIFv4WU
cYoJfmAJOqf7k28HCkqti7mER+6ywKW3pLiVJrg8LICUB8cMMVlWw5F3cwNxTam07uCooH+eTbLC
4X0J+G2T4cAn+vDsdRCDE3+4YZj3RSgR0ksEu375yGIaOyzw2JCgsBuWvYCaO7G1qnyODJVZdt5r
+yIX/CqNVVIBI7FnsDAatWgDgMiXdjcPYPeC18En3xhBBP1hem2IMIVF9mlAukRQ2foaVm349f6t
qXTlzOcVklXjnAx5gBPk3Ek7hxisQ2QJXMdJQPOtpOjUQVkoR6iTHn6fsdw8DwTXNCh8M7nTI2VE
0hUmEAcqz4H2HwxeUhC7UawvzXp4pDtXa3EGSrMOJ5yhDW0RSyf0aruRM5SxNshpPsrlpaeNM/l9
emoyculwIBhz/DDQuSDx3TWWzrbGmha+SelXjDJr6aRHB+abOf4tkv4e88p9ToDBadARYzboZiCq
Mpw1bwkdYSmjpoCyXJ7X13jPiFdJYIb8UBspUjUQq+n2IhiStJGBqiFzjBjMKN1iSedUn1FzFJb1
xlwwlj4WJyhv5SsfJwXTTBm6ka0OzBiryzw/jGh2nC+LBr1tQp4J25ivuJSq5BTePQmFcHI6p3B8
iSEAOpE9h+CA0IOR3P5xRU2G14jFSYJCtqnOjTsCFpMxj/cl0+SXizmPyYEn9O7eLDddcSIU6xoW
2kzfnOhbHbfKyXPNN0inOcUW+lpap61ifWUU4ZUhP+dJZWAb4S4+DZoK+A7Qhl904LLgzMaUJ5J9
8820VQO1IOYBvV1I8qlQ98Bj5pNIKmJUfUMt1pQAom8rXVrDW3JrGlVf2iVzT5+W83xAVD+u4RWp
qDCBSc8w3emK0sJaDBFnUq6dWC0quTQZKCzUBqwB0s+JPTfHGb1k8AL83wqektXb0Yi5Y0Xl7dBp
74PSblxpvdZ9VMi4gzhQQmfFKb5TMNE6Rmi4R+6Ix2zwWhttdQRcv1n0gKetqD4R01Ws1oJnQj/T
7NZJEmH1zk5bdU3fSiL0Ntu3LoZba1kfVo9NEyozk8HCktfuBrDNsA69tXCuumB+vcVSo+pdEYKO
bY6pqYE/UcVAyNiE7Aa6rVmuVfcy6vt9j+4kLx+RZqPuW31mLnCcZoCODxIsoA8uVosfY3t6BSoQ
zAU8UGqZPKLktFvXtT0sKIGoY6QlgiCUVPoYlu70RRW4NjriAl1h71UhPVBCfhQBCJR79M35xEKx
lpwBZodQKRAhgyJ/NZSgJx+7ZqQt8SO4BYeJMddCIxGZqooXD+o+1LtZghWEPn1B1oO79EXNWqwW
U94YfHYEVNJ8SwN5TjuE7HTsWbG8SmjByXHlRHjItJi1O8TTD/XFIbwxj1ma5Hr7vbnBJgpuDXMn
45+NtXDSijbZdkUSAyKIio8sNxobIADBvfv8FBAD6QJJwFbIM7QuOQ6VvljHPBv3HWFaAnOte+ws
2mfc5AIZlabBWyyDc/O42q90RNiiozpFakAa+lXmH0j4jgJxgpFzOMjURMI5xTIQE6k+JvLLK55j
4TmS/BC11R4DjmpqfJybSG6bJebgpBpz+gJX2o6HCU0WcB0M/2I4C8F9irCYwESvGEymBo+iAO+D
f68zEg373UAFmDvNStLAUe7LqKM8rpMxUaq1tNiK95wNwtqbELd5V4tGETD4kXMQrmH/iiMBVXvR
xv0GVoAmaCrmspimcxYoYOjEMhFj1t0pNj+0CqASRuQLgdwokXi2xyarO0FXKQo3tYlo/UBiQgMM
BIwIRYF+9+B+Xtz2icFMcI2lM7iXwkaCFfETNxXmrUqydQYqpQ/Ho9Zg18HnrHwWNXQ0Uh6Z0fBo
7UY7jOOGVrfeP0CtENOky0ojHOAdJA0IMX15wG+ZHSIUudJy7T0a6yIqI1FZiw8UGDnKZAGsgaiG
NjomLB+hhcUvRD+sG5IIvrTYrMsxdcFEaj+spjl+kee1ysBiPbiBCrjrG99G90afzF3A5xJyhwyC
ZjgArDvWEHe4kT4hQDpDjBvbC1Uvh75Hv0AACiTIaJXZnIhz+VMlOZCvsaTGwiYifg4EeKUgw9Cn
GCNADWlEUibkGADVNkiUkL9zGSYwSRVwjd41F4+WGzJjKPRCQ0Mup2BUQHGPhKyN/LkF5wxgehcZ
VPR7YGUzLOkZwlxyNncoO4/wNqKhb4vLkgymRdziXpY2DVXZjOfVFR8V2OQYHYGJVC76jThrs2aL
/rV3GmDStlgb2M11kCBxz2nnSJZ44F0eoYnRv35R5aKdgC3oxLC6X5FJLm0ODp9YHfG6wTpK2pxI
Q0CR1MAmRs/PxBRh5NWnO7ZAzS8Zwo0dAnZnQxLD4NJKe6dOFd8l2N45Jre8PlI02OsCXdUTGiss
4UdQcp7xjVHgQq5GJsKoS3ojMcPdcRghTR/DbUQTevrM29n8Ar6nwQVHEJR7m3/+43/+7/+1fv5X
+nnpXU6v9JL9I7ufe5d9Vt7++59K/Z//yP/643jz3/80DcvUVFu1Ld3QFFtXVY2/Xy8H+yyVn/4f
tXeR1dK8ykYvNC8glY01jSjXiaIfrmP8cB399+sYpnNa2OdHNlK6GUmFg4fM+XPfhl1Ck+IEFRTT
tvCHa8p3/7t7k+/0y73t9N3VypV3NtqRr2ImQXeSTiVF9AJP3CMv4ofr/eFZ6qbu2IqiG4pTd75d
73Soq9fT27yMSub4Xb2R1GFkbmzCHy6k/PuN/XYh8/cbuzxKx9rVuZBF4lmDQoALfltLlnT53B8u
pf5wKev3Sx1v1c3U5FKoGOJHTCIozUU1AD0Gy/7hYrIIvr2w3+7L/v1ideP/3pfZJg+HbiVT+KDM
IP9aSk/0/tPd/WFV/nZB5/cLlqf7/npVubuvIe23UGywd96ol6OZwboZHv1/9uqUuqyhX9akrqfP
+/3JFTXqIBDNm7vOIjFBqn66tz8+TMM0bU1zHMPWZBH9cqVF5pQPu2YQOMMbzm4NZh0yBlFMQYAg
hXQHYeena/5xB/xyTVlNv1yzKFR9lz24pmDxMmvx4vUW3Xur/8NCkc/5t4Xyy3Vk5/9ynd3+mKWO
XOfWeG0ZuB2MPivynt1g+f8RH3Xzlyt9i1ulalfl6cb7wgTUPbcHwqPjDMaH+Ydb+uOe/uVC34LH
WdeynWlySyWZkxZAvgeOU2dvEL+fnt5PK+Nb+Mjvj1OW51972uqqL7e9CPF+j+sfayvEX5XE0P/h
5uR9/Nv7MuuK4miWpivWt3WhPRVF3d21y0gPFcbRimmq0PgMj6Yvhe6PUeuP6/CX631bH3Z5vxxu
BddjyFMIaxOlAOC39Hh+uLGfLvRteVSP3UNTSy4kiiXh1FDB07qhp/z3F/rrIP7+CG3DcEzHtlVF
0b69tGulVEVl6dlIAGlpAi/aQLIvFRCO+bGQUUE/3Hp7DtSDshN6dk5CpaiuFTxGdw4JMnD65JDs
QG2KMUIJhNR1mh41KIhYk7Z09ESckeMn4ueJE1e0sIWRhydBrMUFZAchBacQ65xhhQRC8fFiaVxc
Cu/CV7f1BvVgl7lSClAhDQSIQSV16Z5M8DitSLVropoMjQEgRQT6K6N+MfFg1Q0e/h1AwAgYGxvU
JVWtdVZ3nO6rhoLGgF7Wzj830mSFlG5EXgjMLKSPnGTRmtXh4kR7twchfA/6ljH0xst61zfZRRll
kTi5KqGF0B3DwcRZwonQGXFS0iO5YdWZ0zRuUXzCHzd7i49Dtxi+MQ4CMugpClUM0B9fgfkmRSS/
gDf15tIje4e6uWjCIj8Ls+WyEVtxmn1JNsHJYaQWpPdXfP0uKuzAGlT60BAue7pBNvuEsvsAhnrR
zJDG598vEuUPMcRgc9UtR7cMpe58W42KajqPy/WajUAkSedoLUm9Rm0CrvcfXupbuMptK00t85aN
ZlAzo9d4n0CEhd68X7/+00t9W/m3/HS6pC/uCmqbx7HFofJw8bCXRv4Pd/WH7fzbA/yW7TzSo7nf
L4ps5HTbijsQ5EFO5s0Pl/lDOPztMt/ynIf2TrOjwWUE+8p8VN0OKxWPLBG9gmv/cLmf7upblqO/
9rl6uPEAm/hCR1U4gHmb4/jyH13m31Kbx9vSCl3jrphS4Xd3oDX0mtFJ/KfXkV3wy+GvqM9Fek7L
bDS/JoxHQzzNoN7pf/aOlLr6+1UWl7x2PeXcjcDHYOgMb5ZyBVCKDjzQxt8/PHkF36L7LytCqX87
sM5Z/rYqle0E1yyu0TUto6nMUPj7q/yp2vvtMvrvN2UbhbU4WVzmHWS9lWQYMMqBn3/KMP5+xSn1
b9HB1tNSMywe3hyDL0YCQkcjOnBG/fDYfryhb7EhcwrNrOvckDKc4TQbOg1p70kn7YcnJ1vy31+Q
YSiGrtuOYX3bQ1Z5uT2cI3vo2ngHLG49frq3fq2xoJd/cpe7J3Wein9D/tNq/3Os+H8XtuVR/7La
c/X2rhcmqx35zTDHZuOFypTIfj0BdsEq+OE+//zm/nW5b5vrURXG0axznzMZKA+Di2FrY4yHf8ID
/nxU/es637aXXurmQbnx4gqs6WZyVpkwWlU65T9kTsofajzW/L+u9G1rqUdnoZyyO4ei8OaWNsnG
zR19wrdDWQYLiCaIEf/wFH+6u2/7LNPM3fV44Jov70VWZXoDQa1JGfyf3pd80t+sS/vbTisy3bZt
LZfAUfdobLaZUBCIDyDMShGw7sY/3NpPC+T7jnsea+dCTmNQwQaH5CemO6CAjv/DdX56hN+OYuNU
vq3dgwWSt16J43ZxNEas8G4Mf3qCstL+7gl+O4zVs7Ur9xrvShnSfpqV/pucr/aZb1/BePjDTf20
Fr9Fkb2aKotUDhVMV3DWpQUIX+XOHKu9Z3fF00CadD9c84cX5nwLILfdTS/Oxv8h7byWHMeSLftF
MIMWr4Sk1mREvNBCQhEECRDy62chr810FisneeeOVVdbWmUEQQBH+HH3vTYLyFBgHrwREZT8NxKJ
w/v4y2O0HhaO9qJIl07nMVY2q1TktBFdwpFtsPa37xAG6QcyJsZkyMU+ucEnI8V6WEokKYwlvWMK
FA6JRe8tHHHea2YDEPXJlZ68PuthKVHPRVPmN5KY6hyZJyea+zam8jqQ2sxgQJENdYIn13wyPB9j
+nMf670g/JrgrdOPy7fc/uypwdCAQqvbk4upT17iw2pylfvUskpusHTzBZikkI7U2G68V6oqVFOf
Tb1nb+5hLYn1SyLVCmsJ/Qxv2QT5jX3cR2vh2W09e4YPa8lFiXWjrJl2taOwp5WY7g6dye/Ztpmu
nzzCZ/f0sJycqrNyrnqmG+dl+os49ZIFxtGNhoCnr+vZtR6WE+maFEYd8fwMWuXyUTYZ+lqEuUlq
z9o9ua+/LyP6Y+Lyol4kvdAZh4MYzxuOYINvBN0IzybZ3yMtkjiM0d8Cnl5STSGVeIA1EJIeCnn+
c8Fqh+oTiiXLLmlZ4kwt3EiyDJTIv9+m/PdHqj+G/XXYq1kxHGIw0sMZUf5O3ds68iB94Cl4fL9M
gGyA4Lm8UWeGBfJsLfv7SNUfzwFVZqntfdjOh3JMTOSMveqvujCSPNpL/n6z/5fo+X+HRgTK/3zU
16ZPJUlkjzUhbw3lH2yb7RsAzaelkT8+VlNWTEOxdJ1ExD+vlAvSPb5VOWFl59YrOjRH36+0nlxG
P09u6dmFHqb66Wblp0t6uewOot2Pl6X/faR0PEkmf7+O/Mfp8NsNPUzzxGiSoq65IarNnkXvnRIg
XAtWCzQYzIxXlRb4G81DYvB0vxveyr922t8u/a9ZL/VFoWWXXUurg69Nzw6dh+WSAok97edPU49/
HiX/uZ7yGEBkea4IAreK/zxyv5t9fL0CRPwfHYFNjQsphqgyKP85RJSi6LPL6UwAMeHVjYppbKNp
+J/tp79dZpiBvy0viVpdBNnkMkOvVx85H2emNn3ggH091AjPtp4hJPj3y/rPXT2GDFV+Uu9GQsgA
2s6g4w3yu03MnCw6hFrrv4/KPycAf7u5hwldn/LyNAx/QqHzeHn1EudzMNfCa/bJQqX8eRD+574e
IoU0yctSqKKhtkpnOsI9OvTI9uLi5pEzJedKE9ENw05h8UtycPeJAelE3Q8p2eYTq4TBhEtdDOpM
K3jyFP64iP72FB4Wm6i6RUJ557v9l64ARxA0lhBB6bR8XtAbPuxvL/hhwTHqtG+6jvE04N2KcfSq
wGuzE4/2f8QZAL93J9qWny4Cz8bVw/qjlsNKdw8vO33eIoqgjTE4IXnmHAH+GWT3s1352TN9WHTu
7UnU5Zzb7Nbi5Ma6Q0fHRIGZssd1zf3/e4H6w4ojd7JeJmFM7g1pZTkaDwVuPKO8gj3/6db055X8
/4xk/WHdyWsqlpXGxa5o9bC8GTrPTFrbn0Zrf5oy1HV0WgNMWdfEh5Fyv6tGVSe8spoKnzBqpxcP
lcjQ/mOi3gXD8mSOSsMHPg5NWVdNLqWbuqU9vDNFia7XU5tnu4Mxmnu7zcDuQ1Q1g4S5fjZAfjWK
/OVij++sF7u0sKThYih87OWN6v1uPIaZgThaH81GmPaJoy2NOMz6J8Pljw9Wp4tFN1RZUx4jxqqq
M7W7xvSIjwQIxzvukx6FhhYP2OH+4dki++xyw1T5bQdpC9EsYiXLWF7ovz28ZW4fUIHCLpH2QnRF
T+7uTzNPppyj8QpFmVn2z8spV/PUSTGXG4ZNR3sCTaH0sOD8TUr16Zj502z4/WoP+1Vxb+W6KM8Z
xxeVYgvqckSMQ+vV0zh/mFf/GjC/3dfwmH97jBcj6rJ7xZWGLAhgOa4FBAm2zH8jB/Kn1fL3u3rc
rc5y1AsZz/DmwkEZGx4djYzMHtdKg9rd09X5jzPvt3t73IG6/HSycu5tOk9W1ESl0YgsgbvQyW9u
f5y/jxD1T3dHmk8yLVE3RVN92AukSxUpTRidGZDFrDlQXq3RtvRUU2l2pK9sFW4MdmV9BW5jgizF
STy8Xj/orAW/BmmIfNCNxrZyrHSgs7C9wG4MCNHkykk8Pd7Rw3l//8bSsPI8vntdV1SZdgDFYEX8
57svhL7V2lCGBuBfZjo8yM980Y5/4b2CmnHtlk6+wxQRqAEwzqdL/p9m8G+X/xXc/zb0znF7lXNL
Ou9Iwk36meJgNUmIMBg7DYYv6tBj//94x6bMSiwqmqJoqkH5/mG0V9eosVROYBtMoAKR1td36UX9
br7vH9ePk3eigA9DorJ70wG1mIp0xWMR8/fv8K+zrSlbkqZoJv9ahmopD+Mk7bRK6bVzvunVz/Jw
fj29ZjUhytESR0uRAj2Ly0Fe6uVSg1z3Jhtz6Inq5dCte/Pw96/yr0D111fRdFW3VFXUJPVh05W6
NrzrYZpvtH5R7CJlL2JOar2fwZE1npqNUgQh2ZO4UHkcdf91UcsSNVVSFe3xuHuX6uoShsJlI+Wv
4Xl767JR8yOKfiv4JUJlcyu1UwtxMEKfqShN894P16ly6BAsJ45EV2+lbq/LRJsIFt7hcuYY2qiO
5nl7DCnJWG8Y5nVaP5KSlRZP2xiT0yw4t5Ohnfrvj09+3BOGOxnaWxSDMqtiPQ5gKtStVcVhvunu
s5sw68k+yrPu+n0G8pftr+33Dcv0r5iUQQqvst1XOL9cp4Vh32AA4gWMDyPWjJf9378WM/ff81oX
TYaxyX6lU3j457y+GOkp61spZSVSJxhY022dzM4ziX4R7zSxwAcBk9CoPZ7IZaoYpztt7Z9frxgo
tc75S4eKgAOF6ejoAxfdXvsotUWrBj3irGSaIjkCz00POwo5nW4W9vn9eRlqI+WjxL0a1kKQeEpQ
LejzDKwN0jGQPTETaXTlrIGA1SrtZBnP1VVLl7rqSlOEHGOFHmxmwj5xbhOUJpwGJXSuIk7ngKqy
3E7dDE73UYLmYtkSjTNEa/MrTPUpWnmsOgC5vGRIqPyWDN++B8tYIJfNYLGcWPMt+jJLeOq0sYzM
xRUWv4KJhUw/ey4jLx9gc3eMbIaWSvqqaTjWXsVN4iPWtLMdanXoLjfOL+qoIN2G85H0jWcpXTjG
9oyTEo1oqYOLKhJBPIF2tD5TvHgZcNo37yeH+M6FPhV8cdBTlZOvDtFg7/JZwSA3FT8hpQTWq7CD
XIJM3fgCu/FNZz9qqNQzVgqt+DQh/zI/Ykqg0Kf7XKQAiYYcUffivB+4mRhCfCJ4nwL+AqWijZGP
+3i5NUckGAZdSMC6fumZKVZu+ReZN/QTqD4DJwF/iZd+ja3LuOYr4wCM3TH8IXFZ/OQwiKrlz8Ci
1AecC75u6CaJt8C0mr5CE3/kFz6SjKBbx0cggBuSudxMihAELzK6DvS5hJInJLS+7WCoUpkddHDI
lCbRlK66hUSn0Rr9CP55LS3/A+YB9sogiwATckUcBUR7jL3e0IGvvdClBBq6Jr5rwkGpBYVgOmge
DeeXEqAc5FiFh17TawY6ifWF3W2DKmTbjLFxQniUfRhIlGKUkEifngZTf9jR/jHxHrYXucgrSe16
9IRzNpiEDutmswEAt4wWl59BrPn196nOEv2nqW7pCos4q5D1WAuxwu58Spom3VUuszXeQIbSXXSY
eBmMMzf3TwBC58Wy3nXzcp5AB6dfbFLCJgOcBioLPtz75SumU2tkAHW42cmqCP2L7Biqq5QvUmUX
cI3G+tUuf5qfHJoB1nvzVtnE8DDocct8aSuLNo5vCNLfSRWvYa1I4/6rQWANk0HZljhkITDGYwJV
BHoPUIkDnI+BguCENeOTRjIEjfgp7Dr/9JYdjC0N+jR30NbF2b0cZ5tqk7Vu+dagoqmc6zZMR1Zi
S4Crvs1V6d/m2G1NVNiINS3YLCmjbAeI3smRvBcgvzrgb6twPlinKNiTlcjvDDuCLvulri5etOW8
ftTRYoA+hLaKKgz4wSTDot6GnBIxQ6gLVnRmxj6RcQCDzKvRVLY2bpeSHRqzaMu19xWZlJWwiH0d
gqZfwaE5DJiSE/4KtRuPceOyzxHk1CJohma2dCLvyaOTJpD2yC6APIYzOGjQHgd25SDwteYTxKIf
AxQ8wjOQsh1MnU19IDgEgSLBx0GCjSpkL0xg1LY/xhrfJOpFL3cqYddRPaWz376DKkDIDfTIy3/Z
K81jdJfQqo9YV4/2IQmKDv/mAVuGUP7n/K74BrTIBL6jOC5AbOE+DeEV3UOFVOAFdosNqBQ2BKW2
mxMdxTEWFS66rQZ4kjirVgMvOTqk43RXDyhhhIkldiSTCl0JlpUcBZHt+gZwYYg4Da7oAhygQcH9
Aw1gdP22sMr6pVg82/J8XS2bL/CKdubrsO5wualeDMrPyNDGs3b0mQKyQetisWIG+5UGAsV7baD5
b3VMVSHpDLjoDmPsyRkmCPsPa91gFnK1X2OYCoNrIWxm+7ymhDcTcF3FmgbiiERntgUXYkhUeYiY
JyirTVyizuuYCYxJauyB4Wcq06/wdR+0m+8Gj2Xo7hvEU7VjvFwgYsFdQToDJdA/vTewofEPTVHj
QBx0mjG+sSmbG2EuJx9sdJGuTVLYeAPRcUAG1DlrG68GQiYq+MFQBqUMHx9N4FQjEheWSHJP69O8
X4qire2EWXyU8DL4MQMIDMwrAySUMWCbIzSkKFjd6/i2USfdRNgWMyaUe9pfUbGv9TdYFfnK+jm9
aPZt28IL+G905/7hGKaLv61RD6uimp/ycy23rFHYl17BMPF4FqQDPdiwfukhzbm7YC+kp+e/X6Hk
Pw44hiZaxtBwaciypTweyYSkiKQyPjU7AE2l/EotcDbwJCTEeHaEBBpPRPsNJZkQOdbLyXBkogLg
PKt2TBuTvNe0cXpenE/eFfVtQ7FNcGKWBbDWNJUOiUVMmaeZm84Nd4VC6hePPwma5XXCEfezAf69
TBPnaKow9vh7GxRhBs0E6ANsVXMwxDV8axHCPuSQBdq0HhHiepqASHBtejU71YpzIIjt3NZwupme
3qGh+JbqqKJtsPsF19z+qtMp0igaXPGh+Bggl8+Oif8+2D48xYdj4rmOe0vOhGZ3wz8CSsqkwdN4
Jktv1TqS7QZ+Terc1aV69S43l9X51tggAgXLpjX3e9Lg03Hb0fdr2SdGGKr60tai4MbUUbxLE9Tt
5Ex00hJ7LXLSVN+WZidIMZJnZz/1MVw3SAWIIqdzjWOHpJgPB69zfyu7rjebnfjWJ/sKcJ0GVDHB
qWbee1JmC8fSLwD8XDaiPti086oBLwGBg1yGTgTnv9aWqSTzTXVbUMeWOWl1/3xfF0sp0OG9Lhvf
18ElsWNgiw45sk88thYR2pNI/KgECpxAw9a3xlr/RE8KwcrJoEIQAvniFwrarVrj5nOeS6oj3Qbp
seIuXPIjlmvOTsuC6LQDFoAVb+53s6gczGAuGUFtPW/v8BAAmxiAl5a3k0NNr9hjW7ZACpi//1zh
buoecubQ6z6IC/NXiCVAYH1pDmjWExrU/v51f31DBm16woGNyZxW0Kii0QRWOSyt9UvyrZCHQmrH
mqEAYnH+HstwAn+MZYb3I8maKKmiydH4IT3UxMI9qSWtIR0h/sTTM+XtzI/dbkFnfeYL205eG6RT
oBJZtiA5dehnJIrdCKU7RTcaoY6AhcZd+R2Wo74gjYwTLppUX+HPswt/TzTKUUdaWcKS040p+cLd
vW26+cVpKEP1jibZJuTyytNfjdhrgxA/nWOpOrrw+W0SJlSJrwqjCKplOGmvPod1zD7rDwvE9OhO
Z5TghOjnpNFlm3e+LmwqsqyxU4AgPR8tYE0pdCw4qThphg7TweIx4tTjRXjdHs2GQIuNNLQLhK5O
yy5sjmZ3gOskcc+ynYgHeJ93ji+JS9H/2FzsFbMsYg2ZatHsnGzCYOl9GFjitsHtGyioabo1Q0+8
zszUVbKd2WwMY4I6orc980AEEk7usLthiYzVV1Fd8FExjFsVbwKboUuDhtPEI+ies0rmbCAiJGBR
XMHOck/QhIjdcLB+v7sDG/OMClVi63gNx9/FRwbcGeLdCo/3+7c0EI6rD0ADX6pq1+CxzJCIvVxZ
gIiJsAg85nfZE5lMPF0ck+pmfAYwzJbPFFhd+DKkBhMPr22tgTY7SqKgO5bHJjAV9uXBy8LtUN2/
ldzyMdX2NMkgaPewqo6CpHYQ7hcsufNQJ9a4LkCPDjTwNLXX570Gr5+I8VgKtsF11iy94qZ4AQ8Q
3ke55CZ1YHxpY6OCrC9DzGed5ZwJ6CnnKHxBbI3+IQ3MiGFDZ87ZRrFxnpucoJCh0nCyuEmjctXy
NufbPVGdtTKrrwYmuB8OaEoFwlcMsNGVZ1gVgFCYb418FuHGqfv9bSYbE8Vyuw+cYQariul9b32z
i8gA3n6yoQHa4yML1OoXTuPj08sWjmSwziDslMQ9Ar1tMJbHWJ6AYBMAYUMYcayVFZQ/0zacmBu9
fLLCyvK/ksnMYJ10iIXcTVQl5SHxYJki7fSnotkR7CjbewiArJccNV9JZ6hA8MpCr0kDpmdV2EvA
lXdtmWej+zhfiGx2l+9a21wjF5HcIZ5kum0tLtPkQkXNWqgQGpzYvXSfhOipG71koi2AZr84We7L
ipetZVBO0/vNLfcnY6avdOtwGiu3iX/hIUFmM4ZDwwm2331236VBP4U6W4zU3OuJj7DwBdYtOg2o
GPd6iCDy3dj1/W6DDH2i3gJh/l6/sRcLoBHum4u7x+sWBwSrta/rkne3ao6RNnKBJNPQqlGac6y3
LHKY5zow2csKhQo2Z7JgQ14oIIwCtWHT7i97YwXuroUiJhe2/ZIfq2n18WO/IDjmUJ96kMpRzFuk
I6TUDX84BV+BTLzB04gmgG2CQUVOgCDMThu2Vd1y88orQa5iP0it2wtJZeJniaGrk0geeQAZxgR0
vQG7x1lOcLvYl3DM2d2P1wDyIbefYQFBusM2QMB2lAFSzPL8pjsOSP8jCRzyo0T0uQ0s4zZdH7SL
h067A0T3EgmjZmS9doE2GDJxqjh9cKz7+yZh/Su1NYww1SStRWLLIAH3z9RWfTK6ENVLvQPZytCq
flJ5HYpzuEzmO4SSsvDSHwEUWDSv0iDC6UfO/H5p5bva9EXVu/I2lgXkveFUi1DrzAJta5yV4tAm
kZWCDflQV2rD7h3CW46Bsb0W028hPxZE9ZwuEFFl02vnYiR1SY7qSJVGNsolaWbeXmI8J4nms40a
+2noJr3L1tyFbnGzzZPv4zYvgPNUA0MIzOH8sKgg5/dYxSuDbWw03fcD8qDR3BupcAilNsb2RTtO
sbAD+sp3elpm+lfJgqS/gd7cIAuNIvBRdm6Y9e16x65vp20HIh/fk14BFUDjYrZ9qnp4zPsaXMwk
J2lpsiIq+mPzURpmQlhK9ATBZAeKtLw4pc1TckxnRQQUkTzDmnRo3/z7kPl3iuTXddHfSjJrkvXY
uikXanI+0dRCNyUdLc6ZjR2PEx/gOidTzJV9ffP3KxJN/unBWoosytymjLT/YSFMtOZ0VWJaAgvs
3stDPZOR/EhAqvCE/NTginnVT7gQtorkpO85YKSf+wCBsVMIINCf+2V8ENeqNmW7sciWbZVtNalf
1U38M9Agcb0aR3sso+BIf9zY9tx+ye8uCnKZ79aLTL7iTFSRQbxKvq4rqrETbXpxTHWkzDSUR8o0
XWfubcioyKlbfiO3O0Eoj5bh+rIE4A5qxlyZXyyir+3JGZN9teiQ/laO+RvnymmxU06jFrDyl+GR
IMkmxjRczDWYdzg+TWoq6NcZa7z609M7d3LaI9HElD+to+/B1oZc4WQokZUIAFjTJ+WAPCBaezmY
gKTlzeCBgv/AuxZYtOlY9AdpSxT2Lh8L0j8OWpoPDhEfJFTjZn2ZpQvJi+yLZ2FMAnxnB4nJfusd
b7fzdiS0PIAgk9uCRM9OXsmrnEeTkRTvHZSODpiMQYYAjYj53iJs69iyNPBVyd76MuDN5KQ6E5yD
D6e1OskWZ8dcWQviZ3tJizpwojElCHLTJLUHZ3LUlIPEcieih6TDyFWCkgL8BxKfyBPc1Ed2uTFm
rcXnXca/fEK7nxA05EsWXJdnL3UN3ij6ugVOVnN1fh4L23Rz3zXzaFkE0PWmLNcjNsvDfdX4/Rg3
aex32un9mM4zP2Joa7ycftaO65WBM+bw97kP4GdcH0+DtHi1yubxRvGi1XlHU6wHO0gh/upswL3J
D2b3xCjvRH7kW+qP7Dv9zvxwPphuqq/WgkTZVHlrQVc2n/ISl5YZULhZyD8DMflT+G43Jt8Kw3og
73DIwJe1oxuOR3DnycaQwgffgw/JGxWEGzqJby211dtMALXfjqQjBZOj+CrhOk2RoplkJOHIVApB
V4/PsSdLni6M7pgEmbt7tag1P0elwnETxQ/YIBpT7qOwtXMuR8MoLVeCnd2GUbxiFGM90zsXuOa1
xzpPaehD+RArx4BH7fPVMrbW1C0wZQMFeUzfzssWh9GTMCqbedXaEb4LOPRQrW08ERIWLAkQZFAF
YbD2I83YWLKDApaqSdiPjHgkAr2JR40+iigswDCFfVKOWzPQpXmue1U2SV45d0LATzyVfmTZrvbW
UZvJ16nUe/F5fIVIyLmQfamdyhDiyKyWo1CZcKS5HYg1K5MUPKvKwvDqseaFAcmgG0u3vKaEa3ye
OBFZfp45KriZ9/Bms7wAmpEYdGz/wMOHH8ZrFnbxgKXJM0Z8Yc3zcnNKJoXqnoCkqW4fuoS84rqK
j2fBq61JzGfPunWJfrsYlelEwnw8dGo4bOWk4LOJRDq7BlUHwuxN2cU/d2hGMqMf+dIamDzE7Ous
KWdFEfBtoPageJd/6tl9bExj6CNXV1AC/nACbbG+7bO3CwkCgqVdvtEnrYMXHHS72rtSdpBpyMXc
gaGZMREjrgI7Ec7TIFa+4xwlE5sh2gcX3HmEK3YH1K1zKog9n5pruGiZlY05Pq1u89JP1xeyO5pH
eIhyOqYkLOLYw9ljdN7Gul1/kA5OfeLCztrUpALKUXTEqHP9qX5JEABPdvHRTsO381b5qHxpVs90
GD3FTFgqL/IPBsabap1PLlvGPSP1NMbCx7X28rgItA0f2DsteTBz1B7NcTEVV82qk0YioGeOB9N7
ABAIu4d4fydYPU9DXyMelrc6eDNjXjqAr3cxNSXwm6UHEWypYSe8wmuI6NVcDtSgYjPYEJ285Kic
7DidCs0hx8FAt83XmzrifMm84Vv8Qhx/Hku4YLy/ux3is3C1a04LUKI28AH8yjtPm1WCwyn18cEj
Q8PlVadWP1zaXF5BqQIeOhSTYq0foWhRIbseiB63wFKjo6qMytZnFraXgN9nbSgKv0Su0dik7oNr
0ABDzcllDLZG6es5wBiEbgjfcHH73Vs46gKj/EqOl2mGJ0eME9SAWSGLfIKmS7qOtdWainB8Nvqq
/+iPVASIyQqX7825lZHAs70HKsfLOlCFgA2u2TP3ZZbxNec2XvA8nFDcZNW7f9x5JAvLLaZkR/aD
22RqMzE3fPvk4/wReYlXYCM9jSfJUtiQvHsL3zi2X7acRT0dXFNApsLN5zi8B6dZPDfHmc/ZdSsF
kRfysIQ3DgjpzIAAOYsi7JyIxH9APvXXRX2Qfs63T13wNOpfeJ/AejmiSPbrAF4OGV2KpewpFw8U
q77UX8AK46UB4bKaxnCRhQkV8bWQTaPjqElGFlg43AA5w2Lc45L2717MJRS6LX+0GD0EpUPRAPOT
eflZT3wsShziACkYvOlZmGmNBc+KOn90/4HxhkQv3lm+to5n0ZHUJ726C/IUMH9FB+QuRMTuBS9Y
wli6r3KP9NBEf1E/JTbmHzKApTUS3k/BfZpiiTHlxbNN3Kc38r/GXJsODw1yyODols10XN96/+TV
02rPxmprrHVxsGN39E15dqrwtM2R/nOezWCX7Qc7EexYeKjW6ALY7KVfMJygbJFjQyqsjtn+HM2w
xbG6khPXWDACr8FlWnfjGwY+G2olnHmK6WkH42YqgDiIXS0YllVtdnaSrbVow1E4q27OjWHM/TEB
aEHgEEoCdqUsSMx5J49jgIJLQ/dpvVWf1t7Y84LL1+61efW71+ritTwfLAFqsp1Uq4cKa+YbLEJC
TpltJH6Vr/cJT2KtD7WYeGa9S9xFqdn6FxcjFWkszscezwV2MmK115zZi+US2gRqYVjMveWTrB0N
RPxveAnHam59iDkhUb3MYMyBhdBZJKs1LB+6HTkQK/jnKA3fyhP0jYjz+eEKAXJbvJrvinPfZRu2
KE+2Q8u+M3DwDgQaTb4CMyMQ2GeWZMtrFsmLurem0qxrHSP0080JrvQuAjtPYUJeoz8bKoTGtodW
ARKwAZY7paXktJBD8tvKWFql1IFeAUBiU4V13Ue0J6sIhWSsLLken0FSr5uoa5I+u8trQlmzd6PU
8HBX7ylixEH11hGT3o9s9G1wJ17RIBNCjni73lwCDIt0LtloAVtRyqAOAchpLJHWwbQC1uC38mF8
JERT5Lkwci9HJID19xOrhWnj5ZASJUAN/rp+8Z8iwqGdekheh4YTBj/pxGKm4e0Q4ONDxxSejwdi
Q0C7llsNYYMdzjvOjbc5bYIM5burrQUyIgz2T94yO+4nmQIZVsbFLYgTcFy93uxwFQVRSFahPdQ3
u+k9kxo7ucF39YXFfJiEOBu94YpOylfndU1MqG+MZHl8paSyjA7Z7D6QO8j6+SLNbgv+MvgVmjX0
YET3VQT4fZ7OOdEew728Mql+3kft1dXrsXJ1Y+hyYZBqzo3JvcwmzV7cRy/ivN+F0+Qr+hI+AR6m
G7Cjdj43UVuQ+qQlYMLkfVOO8t58t8wRTTud6UizLLiPO/e2sKb1ql6K83iqHihNv2rQrbHM/a5X
nB/Ki5unYx1rk95OuX+JuMdtpEneB6erfaMk8qm9ENxcd9evbIMtYvVeXXyCHHiPgNzcOweD+JBS
gIFbye7OYR57kE967eJNBaeUl9q914BU9Ik+iXY9jAzRvQFDCFRaMBjH5UFhnvP7bjypp9GSw0z5
lgjLc7wpk5bd0bVeDBWfKke6LhVA4gTkrF3R6tbsw8zRaBArpQmdWcVn0y4Z7ZduJYsTYUrTlCru
is9U9TKI569F4TBLCtkWvzuaUXC3Iep8U4LitViWb6k2ui9Ly44iP682HWRq4ia2MCYFljaTeB1P
KCmsS2r07J6M4H1xjPcieeDOaWiQeTd35qz8FIH1hxBKXSH0ytu4XbOBGO6V/JrlCO8UqHn/px2U
7jfj6pLjPaNTrl2d0NSzFpxN5ibgUnUnbi9AZseXqUZoIW0uH/LFVlf3wCThTj3cPifB7bNfJKBf
7ZzvwP0F7ILrdF3O++kNr8ZBLkV1E5OvYUh3Y9PbQinEbzZ8NTCAYwPsPnF4Yl1VFrUxlOMziqln
lzUTTPU8nhkcHFUn3lubaHleirSqsJrOh9K7taB/iuL/pqCpKNvf/J7modDdEBIYNoXtGEvGmfU2
hBIlHHZy9IH4cfGLeTLpxnjTHmSIYj808eBx+8IW+g5OWvduK2FyXdwPRmT3jVMDzoeFCdcUWufb
5d1a1z+SNpJbr7z7Evr4TyZVixVnNBIo5wCZIc95c5rPX3fVQ54nbUMWhUAC4ZyFRZJO1XMZu+k3
i7e+wpWM0hJJzvmdfRCjBh7rjFO+BGLXYdQby7tiW9YE5OEWXNALko6xgJlp/kHmyaGvhCMCZczz
rLlST23xaSebBQn6gL+HSGiNMdc8fee0uuEw0rxXh/JwO9Q7K7Xl1q6vw2nKIucpeVWyYNfovocz
EQUi2ubuVCqc8sV4kzr7GhGU06k20g4tElTopwRiFKVX6rac3ReXDTaJic+uxmZWwsvYAhFkuYtH
5UCSJtV5fau29TqZZlt8naBgrqXD9b0HVAzgEmLusAeS0+I5coy48fJGOTzeY7HoyuC0LGkpsz6K
r/oLD6xXLJhDJ/xlB8cX6mks40oszxdMnp0CoDB/5jgx1hZkhzk19IQm1FLofaFuhwk02G6iYTqa
t+dPjmcZ9SF6M3404o7owG8SgEWWzVJsGQ6+nRSVVELfr+S1W6Trs2fgWs1h5cJ+jZnQTzE85xHn
dv6/oGEao9jBiYRuAmGk49Ohcyzq5IAOJd6IjDJN8AxoyrVdsaV9s1feSShQ26Kjlw4SehPScS8N
lQVWLrNy4ijgVCAf6HQcnNhLGxdg8+RcKUo0TtcNLTj0L90Suzo7EI2lr/6lB03JnreOoUitr5h+
8b92lG+pP3vWzEnx+OTLzOrx7eqV+2ZifKXGGrK9J32aby2jGZfj3Yk9Wy3tOwDQIF6SwW/pVqBU
r41izlOv5RtB9qRXRi1Q5JvD8a146T9rI9BAVAAo5vtEWHPaqugqp+BEPoTTcOtZxjhNg5aHyI+N
pZe8cWLy7iS8RReTITkb4/54dyjzhPT2cbQwRtfKsRLMB2cihFdSyvAUV5dZ9GlJrgEP/6Mep8e6
HteJS8qZRzSUvzHDLmzqMy01OYALZMhWCQRy4Pc4jmGfQTkP7yyWK8pbQ5+pU3AiAjgu2XHlcA4j
huBdbUrY7Ylj4eLw0QTkrFinSV/EdCbhBVzNWWFa0Q0vM82a9oanyWPZ2iRwb1gi73gwBhdMfO8r
wfDazinJ5ZjzlD68s3O9HO5XH1+vJLJPpa8kkzz1snhhtSMda7+C9HFAiNmB5cbnvAiS9i215iJl
hGya4MadTVUQIFlQE9XzFCqvwuGDjB4rDSZGLO0/0tUXKARRq+1HXR3cr+6VJjR6f3D8YNfjwTbD
QThqHCMLItUvaYboHMqTlDNv2PxRHKltbkhQ6Ey5R17Dz6bzWg7ujOSLxwFay48Gxm/F9GwwYI5i
tBKVlVKuSHtfrlvFoJg/K3EqwK1iyi9lbM/ZuMz3hhyY8YKzX9OMzrcJq03ckls3aa5hJBl2KXin
2zgl3U1qoHDvw9HTIwxPv1nN8kkrjrR4LOCQhECWbY5A6pMVQOmGn2dR7lKPW+YWyN6Um/C7ehGG
4K+fp+DM6TFKJ6W1rDjWttfPS764a1Ph7JucJOu3FKNW7EgSNybav01VZZNnr6axPN13PRLjS1AU
U1mcWkQQ9LkuzlU5uslbnkBU7aVsWtZTg90NB9mfIiLJs5Fow+mCEl7VdUuLCLaYZbI3QXfzFXVH
o4mNapHAYWGWVF6TuKyfMkfb1OPHSvODMxbbk9aPw7Ons0me93dWHuNFN4Jc21ScgEK/pmyVHqXk
WBEBqJuyW+TGWLcmFzou776ZvHX9Su5XgrTLraWIFYO6ETL/dFvnpH7ldVf5F8NpiqAE2l9Obqaf
0F9Jg2ruZSxRaZDIk9q02+5NIBN922HxiV1S+3OxFjqbAxBVlnJsvoYN435yUxJKQjzm83jSZ/xp
eX14DiQ+mbYCgrfhio3NPq/R6NmMYQKL4PDIQGz/F2Hntdy4lUXRL0IVcnglAsEcRImiXliKyESO
Xz8LfrI1LrenrdKo2w0Q4d5z9tmhv8QbgqKvxksS7K3EH1MP2r0Kf4+lF1kika6ir9ZOSkYT6YNy
a0eMRbDoAGyBfYDzvOb24tEcvRrYhfqSyG5xFe+1yYe8/tB4ohwRvRqOzQggn+7kK1qeQUtU0YYs
hcyBQSETS994CRswxN9qJ9AhBsuSVpZRROpZo62HpKl6CTsFQRi9o41uMdnpBDVxwZ6T6p6Cdwic
sXAt68vMWkuD82i81LInci6IN37Mp39PAQxcg/wGzc0pKDVPS9YV4vWOotLOzFVZ+5q8Jk51Mmdj
5lpalIxHyHi23BC6a8kV9e93B95H78WWWzIN+opglLD4R3YAPWLyQgysdXeybIUSR/e0dqs3/BWr
RDiUCjwRL5AdnK8ftVeIKxPJEhQyad1LDvc8620mgF3qaKUnpC71DcxKE6L9tFCYhZI6R8MxLrrE
z/kLQRLIlcPjkKrclnaAXwUL6DLlso8ufT7R7yN256rLOlP86IcJrh5VHNRta6FHWNFjbO+x6N4Z
7sa2IAL3uQo+LwQO5o4Seaq6kBKgTC8ZWBoWM8OSfgphN4wa8O09nBf2eh4PHpV6hZvVD6nS5DB3
CWDVSiLkji222lkQE6nPcQv7IWG0+xmHDYVH0DE9nauCsvVzc9XmUBpZO4X3GU1BCfxZXqY3ULC2
W2RwpL+k7wYseY4oxuCc4uJE9CB0YpymErf41p6Z0QmhXY/eqNhSaatQk6GikFuE30phT6fpJ6I6
J5Dqh9RsQ/V42+TP4Sf6SokyBOAJ32kBYx/bwtd7Ype34jyRSiVGEFh1gneCnwai55fU0D87orgQ
CGWDaZA68p5dUbtpK2HLyMVV8C43nwQCf4TtcOtulAXyj+EnO5CwfQtfHFd2IGNSIQiiSJ9pv8Ot
+tO+G5/Zpr/OPTfhLBsiqV5yL3zOfxAQP47tc3qLv3bZ3tjGEITS72wTnOOLyTjdeYBxU9UAeRCC
RTuk2z8Q1AF+o/Ob8UqWh4ndJMM1sCFqvGbBUINfj8/wAvJc8Jqnc1oTRcFT/8YGq75IEYQAsAAK
nQJY0Nc/s2MgLVgpyit23C8xsY3F8lQf4wVkEfGKPZC8UE073FKW3jdw4tn+vfZD+bzvBILc6bPc
+n0AARbWARQp4l01j6lLO0ftgBc1QIc8w7zMlL10PaitmPjQ0xfwWoABfrJ3skM+SyigR0jjm/LF
Ar9iEsVRH25RzEIpH84+WuqIwstGX9yRZb2JT6m/NgjbJCZ6FZI+bYZ4bj5WEbT0z+Kz+zRhsRM1
ScIvNiHkIdGBhivrYtxCmIDMQdAS4KrJe/LMBZ0OdLRDMHfHY+/ElHiYXgwbvhfBuX5GSuDeCUY3
qDwZZ0+BKtrJ/wL6CyBYbRHD+G3mosyERg8/CqAL8FmzG4MC4hIHvjAbvmvvdLqasEgM0CW7rxfD
Ey13JFx1qpa5+PJyoiZZj2s3hmaduRbzs5wNdM3HiD+BPI1pK1pMdjwmEMZwfcgv+mkQ3opmWTNK
YMD5OIrhdaxBK4q3bnitxfchfEmjoxJ+BkSU4X6PqsQ8GXiiJss7IdHoCgZfGGzzQyQ4ZvrUMa0r
d8Z9HZZMxUY/usXf/al5FWDytS/lG3hO2TrpJ426slE+QHRJzBhJutJtceA+eyERNzVdv2vU61xa
19Eq1H06czU+FZ2f6narzvSPNnIF0oOHuXjG+r1/avDM9/gyAZknNp8AroeI975up1QxX8lTuoU7
P9GCEkmEioXuIXDNOWzSsxhnGy7X+hE7tQZiTmoIMw9HBksnZu+vMj4UPF5xIDYjcEJAhhKWhgMh
21IoGG2TmDcaRG4YvTBMAXiggZ8jnURrwnO7b87RrfqO5wQgBGI7vPLt4UVYlWAEX0SrOOgilsm1
4Ekz7ZQ51N3Vs2X7zkMFC/dZx6ycEKOJjBO7BT+ST1yeO+neyFuI3iYh2vSCyWlIuKePjpcaDwur
sbmIPjOLXJEfuBVsRBcdeA/gzy2ejS+rWGQH1i8WQOixPHvEiODz+nE/ZE+G5Incxm6BMgNyFMNb
Uj+pB2wNTc53+fFArQ8+eaxeiapZGsfcNU9EX+y4Po56Kt8TJuStS6PCR1GzZZ2wcXqZuKO5aihV
l03sNojvs5UgbtLYHeCgQrxHhUJlxVrhTYQyMjYjrUqy1Y/7G9Eim3GjEJYBrxMchz+U+0K8ofYX
Ye3jS1/bU3IcCGTQ2AMdVbHN1+k5ox3TbLJMuX7ZNv7IHf0DQma4CS5wh1eP5Qw6aEc4MS3qwXIx
fQ83Gme6lOphc2FTAF6izg2/g+JOphu70kt9pdUrV/mlQgjBQoqpDY2UN77LBPwSNgRT8wYN/44w
gdSUaNHULgBpDx+cKIJXFmHC+RJybgFobEYiyat2wzF4w/hvNTARXYT6rEZq53yo13HA9NdyfsLT
8M0dtHKvHBdMmpmV0hABJedzTxllbgfHnTqfm4xegXEUrABG+eAWCHi0OSk26XByQMeze3yO5/Jp
XLEfbYZPppO0m8k8Ezuo77CpVSqBLziZwwxdIaCAV8SAFBq0vNDQRYF9sRQTA/KEOqW7Sh/mkl5a
kGw2hZo6DgZYA0bu52RZQoSkj4wc9FnmlWXLPKtMr3FcqbwMXj1VCr01kaA7a1/zsrHjvXe+9kqn
3kP4f87X8Wp6Mt/CS4ao4YjahcWYHoPxKs8VycNMeoeLedIOI4qiLdc7uQJdV6+st+mxY0Rw/wL0
uh+zN2OPxuwUHpKNCCHRQYWiL+ZfkS1dEqL5qLc+eRvaq3KTnqLr/Vl/ASOh72HcDGd0JhhtBj95
58XnBWX1QLlEyhKnVIM+kYA5LthlC2a14FHbO2orwxld5ourcg1uEAK9vVVwQ66KB5ECjgJ9ecRI
q1mwMOE6HXzwxdrKtuWVO1pgypzHoXxpfzSik6Ftool7rr/BO/vn+rkjCEp15gECuY0Rw3o3F9wB
pkh0asuZlCrfuk18ZA8kScd8k88iSwx1PfQ09jNAVjfbZBsRIV+0Z8toVlqDcnQebVYiDTl1h8zr
SQltU4dwz8PX4FsmfR0GV+bppl0Gu/k6IEuEzEjyE7IF5BLagi1HnlYcNhqcVnCBGkpx1/eOene5
7yRPEWlyNz09RyvqqrS0BqTD6TN4qdCxc/Ehq9HnE7cDmJXanWZrXCRwHRYo0EdSaAAz0QVMlG0L
Pbcxm2a+okwOcL9Z2nLttbXX8R5m1NgrhbFcvVbMQ+NppSM1Nh+nk7yMnDLTKzQoAp4FfIdzMA8t
MHy2EXRXF9lQNo94KQ7bNN/mOjfvpXuA7JG2oTqD6siSO3Wo98x8LXVu0d0kCH0Ao/3i/gG9Uyt2
lAo8nRO+lcThUAi2Xgh2e5F7p4EuxuPJshOu9DUIugxVtIW0To6uK0rrR7vkORLfu4RtcME8vaG0
/hbmVJ7pk90o+bHQMVBBUVQzJ899I3YrDj8R4AgQBHfWQvhAynFux2C6yoLgTzbH6gQrvGJpY1x6
0/eESjEhYS5O6wqEVTrNp7xLgB86v2ScKy5CZgRIVqRXSlcl8ebILcMbQy8pl1a8MQu3BQNm96Ir
Bngi0gxkqT2N+qkkdNN86Zujqe768qlv9iGZyMY2Ai7OrVs0naHoqgSdGkiinKJxAtWbQExpn6LL
/eEnsnvHwlf2IkIhEf6guAT+2iS5k5G7xMotujGF41sHNZwZH1bWEILIHG93qraGUG/cwX2PICem
lwr+o/N9to+WuNx4qRAwNCy73OvYkjGhzb0ouhk8drGrGW6OXIh6xNzCu+WQE07CDL6AZojk0paZ
7KpYTO65bKk+V5Dxd3ZFScd+n/FJiI1jUYaxigbAcDXqa3Xx0JB8kHyGLqLO/ZYVHMgHSgFSJe2o
xZ/39hiOS0m9doJPkcBGKjg1HQOV6i04RCHhPY55Dk8VFKcrtwAlAjSlE7/Rg1L3dHrLpFiDo3GZ
+LR6bLNzBoWjdT4Ffv8RcywINDCK3ZzsYGg0d0dRr6r8HNVPPdKv2mYHUeJZMjCioMrthq2rtu/7
e+jp+AjwUrUHKsRZ2rAXEM3p6G8cM+OCweFF+dXOIoS5sOJsOHM+GcRs/apuRNirbbkcAhQje0s4
i9W1SfZx4RXFNuUhjov3R/E+ggpmHx3twBR9Kcleh+7EJfwGC+XCcQTk/Pwmp1d9s0sODNQhWiQ2
21p+iN+Kb5ENp1y0j3mvY3Kzn96rs/HCzj4i0fsGtjk0J6RqJMYSn/linBjDpS+zEWrsV2uuFRg3
19VT3pG6/IwW805ez4XOOrO+++m0Mq1dWexUmMzdxjweH+/Kengf9nPGJvLe3WxKBT3HEUHkFlRQ
5LogCjbIwWvd8BhfjANZ0I52CyxvYLyuuMExWjFuQx1Yo5Bj6ydHdtpVO3Vfr+UTsM5x2EY+7ete
XaJF2zyW9H0bfSnhWEnOD+VGdjRJY+w3PSK4cVM9WytyCF4au7wKxD7B4rLFBROo7YgfOj2wM8sa
ifgaXOOWzqfAoedkgnDZLnzYPB62m27ylJdLsF3tknyA8gob6Sv6iK7DUYdWfK0hxs+E2EWdLaan
6pWSjnZV5BIoK6h0O+ok5aieg48KXjxlHxEL5CCiK2RKumOFyqhIPfLGODFbdqxTtmq37fybqOie
44W++D42hF0mx/uiWs5P1TI/rO+L1qHm8ctlvcx3wQmeAcaMp/xQ7ISbdayv4t5Eq9duSqpocVlz
RdI3npnuWXay1f1AQJ6L0OSZ3GWGWiIqwXYVfDXvc9A5dZBDkiPs4xMRzBKRqAPj+9up/wjdW+1s
B/LLWckFUgwLBw/uNx3K4fCJUJqPSbjbevaCBeqHtxTsjcXrW+wcoAjC/wNQJ7VsaXyxqVOHiNf4
LX4LnrhHf3DtUf6fso/vBy4c2AWIoo5G7p+E6tCYpCwqm+yiEAinfOUUixCBKT5G+KbBWu12NVt/
teymrWluzQhG3EpIn4vHm0QCLLMp+SbrX0q2j1K7CU5icRuG91p4Ry6WsYFJA4MR8/TfBFtF+X8a
+HzWFhEcs05INn9Jhcy7NhWhbKDNXwHd+pZ796Jd8yHsg1P2zfT6TYXxQIum4+AhQpeTYUAALLET
yolDT9jCw0Z+8ATy6HbbkhHZ9Gqexh/Gxuth5qT5jFqxLzoae2kvHpp1swY52xZwtO4X6Ej6TT4W
qJhX2I/vUOiUC2lyGNBCtN0SRnfHdwBEctts+Sk3dEILBr0cCwToJjp7B80X0XY5Q7bF+Dzu4DLs
g2BByQuwMRM0LU/HRjo5DdckcQdGqjjsm9CIsh32CnBltYVoeyBjNiKppblig3ZgMMIykjYBHBdl
D4wfQ6/+Fs413oTlCeHQ45DvsFKAzgTK/33f3r8G5l+zuIKQjo1MSfoRMclP1u2p3Zd7xHlf4Eif
tGzMuegN191KigAc4CCdoSDRPT/hY7PNMRBYPl5MBmHAxygiQUH5zNRfX+jFYoSASwWgpHJcMXRV
QDymbIC8AGGT4ZifwgkHhpJAjtABk+kze2AbhNuLsqLfsa+07Z7d54FNc0+OCawMMk8Gh/BiuMLY
HBQLOUa7M+NGsStviH13Ktd97n3yxCGgOsgoWOsd9pMWdnLFdJC+Bubv7RG7LEMRzTwg28F6ivat
SxxwuYlqu/alo+B3pIsTZiwd84/pVm6CBCzSeQS2eZ2GGQuQCWVHyYMaT5ghrqJzx3O7zn5Amex0
l+7EDb25eo1PyCHOPZvhufZZ/EzXWo1+tQvf+E8FegeoAI4Mf05gRM0GVEKeq1ep/3AlIIgrbv0f
wo3VDCCSr+k3I/7YMZhrUisQxPcHT5NZA/lPxSwvlmmIIjF0GAqov9zRkEeaud4X2aX+afeSL7Ib
Q6f4pBv871dY+z+HK0OXRU0zZAmaPEFt8xv+N/OfsZSaTmvwZqphov9YyBXBomf/AeGjQXUC+AO/
Gq09MCZKn+ZFp+jG0oHsS7wnGD6oXg1WQphk5Uks25hRYOiRecUu+wA74UZLxaIHh2SBrTwlcErw
ahjkANt4vuVeQV0lOdS/o2hXvJDEEY72f39ESf51Lf+yh+HT6XixqBYygH9+REOU86nUrMeZeb6g
/gjBVsp2cNSsaZUVjNaWNOC5+q7d/6A/kP/lwHOkILoOGX8aU/x1bdsuzEQlTB9nevuOacYEbGTX
5TGj02vCpdkj4HNF2GUKgio35g158EqNyyxY3usTJT5wkwBZJv+Dekeel+W/P11ckX+c2K+nq62k
Lsf66HEWAK27ZVscCziAYKisTdeUKICHO2pecZtJ2Wg0IkcvLqwXjCCA2Es8anoHUqIETVt7gqT7
3/dL/q0/nc9OFw0siRCq6ZL4637lkphZfRU/zhkxAbkLNAcDqIFYxG6IDYb8rGCH0Pm6BX8DkIk2
haQmEjYLSFerUl+ZBiCgTwwthgj5/U9Pk/lbRo+kjv1ZZrsjTEOytF87tXU3srTJpuisl7O7CQDS
/ItJkxunXt07tH5D4NL9BZpnqS69Nn1j//PI7DSb4Vvl03gdAG1erAPYc5h5ErJO8sGxCqlXar5p
+PpYFqqdQuJ67w7NBylNb8oJybqqu9U4z67HL/WCPuDRgAnoN1N1mo/oO/rOd+0uf3scAHnOXbMA
E6GfnvzoTdtmoFZg0YCBb5DndZXx/NyHVubM2C8+xnYn3kZEpewX2/QcrSDRtIzaUbW5HXi0hCBB
hmCxKz+LCr2WPaF3Juq8fwJ4ZGliTFcT8cluwLzAH07FPGuBTFf14Fi2CqA+2YJpG4ILOxrNW81n
njzGZtZflJPuvb7M4wNcfZhr0O7DBM/cmlw0xlyqW4DGN2sLS5P6bMCVD92Z3LJHmwosy8pBmSZ0
dvABOgfiN6GihnjAUKRYAEHwTWkB9blcPPC9DXXwjZ55uqEODb+Nm3IJIIKhzEQSfyIQmzYY0kW6
G44qa1K/FqpDZNwS2a/aPy3yvxdfE+ctkefIkHVLlw3xl4quasugtlRhOpnP4QqEPVpIkOFB7jBg
EyFvHAfieMNdCRdVOkSMa6JZ6NN+1/gapethhd9xzISWfulzfFb03eOGIihljic9P/S38lN4Rjuo
qt9JQ6sxYYKUIZ59pc6dafwtrhfL8TMQj9BuGCqmdImvga286/eNEC+HeYAnJKuGwFjiqkG6PE3y
B5Qs/bHCV9m4IVytALcdGmMaVwZMw622Nv+9GPyf0HBOYRUJySO1UcKvTf+l4JKkXhjNQmpOWrVm
iJHeD+p9P0JSeiytcV/X5/LlURzME+wtEJqY+J7GBYQ0IB0MaIDglN6HdQdFWV8GENbmqGtHlb3h
w4yWAhLV1d2Hn3dPz0GI7GFZfXQUczEEt78IogIx6es43xgv1VIytoawSr9HYqCNDQJyVISQH1/a
dl3kEK8nOx+9ErscDk5Bs2VOHeuLiGU1JGK+Y0AWAGU/81503SEvXLk69wcYSCs4qNDlgIXVs7Uy
HPK0oR7+1ZXXV3Cb4QZO899XVf5dXsxXVcZ5j73PMkTld92eBGUxmXpR414rJNsYQSWPnTvlKwUy
4ndPf1wfa/UqSnC03MLaI4qvv7rCo/gqngXDDXcRsNihYn6h7oBfpq//PkGM+P5FpihLIm+GaMkm
PdGv1sJKBuNexWV2Gbv3e3l8qM+JeirowLTvQN1gSr+IgE8rXuKJKsPCc8wIW5hxXxUyyuRZapd9
+ZIC/Uf0CRKINqq9sFpoIGYlRh4NTLQCYl4+ui0z1fwFlXQXotBeRcGtl56Hx1lu9oJwroZT0u1N
YQfinnTLsEI7Dxin5VtTPGf9V2Gdcx4+rmXRbkJ9taqkYxe+R9prk57D4i1ulo2OyAecvk9XobUe
slfJXOfaZZDPcvUeTSjtAYDUjaZ+h8F7CvLQKd9j9vWInrPxrYuZigCyit1ZDS5au34g4jOYfhyg
6lT1UuyhaYACLSFWp+qzNFP7H52XaNck5fvNZHkWJI10nTyeJqBeXD98mHPt+7DS0xV/H7tOVnsw
GJlWyjeR2gR4eSodoDZmAMNGeVVPCfNrioOxOec/+fs0Hfn/nCorgNqeG0QzxCyckEoFe74k73W6
xjvnAd3TWiqLXLkJ+N5dxJ8R+N+0H8FSPQmHyNpLw9NQ+eJ0SNFEq0iqIvx7zEPSoq2E0ZLfhPAs
MMmDSqjA/BKgfgY7OXVNF1iym/lvPrOcTF1qwbMonqy7Jw/nDHoQA7tOWGjWT31tm3378JXiTbec
oV+yV+f4DvXXe3WWmmVc+RMXPMm/FPDt4iWFp4OxFhRILeeGnpqHN4mbfjiP5k0SGFvklHI5jxqw
ut+Pc3FSi6dJgewLxT3aJzSOFoXJGB0ojFocEaGzMemjH5Ode3MW880wPFWSw3LGCCkynV7zmFfe
02VJNiNgCdoIhC2AWNoJiWrtTqHLBZMkpzf3TJZLbo/l1vfjJgYJLsMDPEGuRCdfddkHfAcOB2pP
UDmaMwMyMy5x96TQZ1lnAGUJ9Yru9PE1yPetsI0RRd/B7swXHTLVsFQwxONA5NNQ7KGHQGwyYWFe
kF6j/1SrfJp/xCdi5s8RqMVKNN2g7T88JgPrmrmcQLjVAdpuYyzC4iJ93tXXAkKx1T9Bqb0v9Z0y
v2XBGUqiJH/Xw9uIL+F9LTXreQ4ELwGuphC8G/FbV56C+iO1mIudGHDAp+22KSxcIYIhAOKIUvqg
MfXk+UCMSrTpjHdO33piawCD7bZ6ywt+CAPqEsVMyZ2G+WC4SO8OZJ9x3amHewDH43mS3CxxEmsr
CBvEhiOcmojAo2JdolIPy3WdfWj6LgnXOTRjfBPZgAO/6ryS8WJ71CZH+Khlz4CxyYglX42yl8Ji
fGBlQd51Zkei3b5Ll1CYfcz61k1/zFKCYDbzBlG0lc4d04xslX6o1kv2xlJcfrc0RQ9f7U6cToNu
pvN7EER1kTCA1nG42XZwD6HJExvPcz5sYejkvZvn75XqW4qf0TZ0FHkmNV8LPxNo2VMuGGugEDzg
11gwAGxIPETIQx360A5qvk31eTyVuKrwLZlgofHnxJ/Se19VoDw+8zV7G5SPrnjtMiZSmX8nv9Nc
A0jxZ4yBSkCyFW3J5ilGOEBLH/3EbsvPY/GTxBAsOIr3YbZ+QG9WdF52fxF7ZgMZHKJzJz+3zYH3
R5kSfICcmeTnNkwZZk+A+idFffWsZP7weIHV11Qf/XiU7u4wMgvaCvUZQ5SRsSuaEOXxElEJ1ljr
Q7TsQhI17AmmkfGCHwCE0QzONr956AHYgYCOd0xbNEaBXs8i0qLcw1IKImSOT+N15utTLImz0q4a
PiRaoby7JsgAL8Vbv0Jq5A7X6WxBkRcYe4TMbaC2OPdoU1RP+viqoz3F/bTT1uJjK7crC91ECbTd
gekvFelZt34GKDP9Zxyf7jIE8deHn2+z4Bzuh3PPXiSuW2OlGPu2XuNIF5DQI7CXBe/IEh+T31q7
cB/dmhfq8LuXHiW8rTZogz244o/KS9Gr6r7UO9KJ0h2fBGvkjuGrBc/ZqY1VgIf1l4osSFqH8iln
E4VLT9mi8weGJ6V3+m0mQFr8nOA5vuDYd7oD+NQfQrzG7k2r2Geh0H8mcCFpD5lWUhTs9WLHKQfh
c1vsLBhynJKArGShMqR7+BDZCs4Ggg+rSr8WgXn6jQlvjpFTtdHurwLHQUsnnVRUp91VPgrV3rDD
jh322MV+kr0/Ykaf8jVsvea+yR/PClG8+onvreCgfvWMa8q3WHtDtjC7MSFvhEpfnCbdGZofU/Rg
+MI2Rs0M11J4k3U3hJAhoMhZ0Fqh00PhOPY7zfRCnmWYSwBrMvKnLyA5eGzYMjNiBUoqEZmZ3a7Q
11Hvi8Myur+MLZSKJNt1GtFD4qsA6mbwFA/a+zB9m8lxut/q3n10+0w/8iorJnNECM1bUF0p19kQ
tw+aabxVQvjn8NNNVymXcfo6KZh4+CEasi4uUT7ETq8eU/OC3lVudpHkNYyARclDU51HXyXsEH2X
JpcaqAOxZ9TtEGHf1T2DMfont9wmyhdr2Nj6XXPUWtpnw70r+0JbTqB76WkatnV7Mxlu96uQyVKG
aBLFNogpY+Kw3rR/cZX5ajUeVOLK3KdMYYxFbWzxV0t4zcS18kZ/mEHzhXxY9G+QGwekPvAaR2Fp
JaBnjlzsQvDWsl22ituSDg1ZD6U62nMQye9wWgBhzqxXxdZrp4l8ftIr7kQB8xp4E8UNdc6wGsht
fji5BTJuW3yycn2nPjvIe+a+0wGXjh+ZhR5LFuhOOSacaYi3du5CYk9P3SkDSvemcV5mlYcPpJy8
wb+miYXJeg/dTH2BCCqjuQhXVeaLwV7aWQrEqkVqOvA4YQXPjZA1/0SBoP+SoAKdTbp4foXBVzMv
TVB22LBfkGBLM/0n3iCuk3cUcmrqNlsNQx1YGGVx7AGijjImh1m9Cj6V9zuyD84lw6OC3GJIJeEi
PqAAAvmlLkCrtDF26ms07KUXqLKFxMyeGfgq0ZfYK82FaezkMOHrPVNx/a36hFcD5gYiYemrjkS2
EvcYp/qM2+VwP3SQ6Aq+S7b9YzlIjjge5N3A+DlGnu0KWJDQRMVUt3C6Ua3x6tnJtb1KOb5RwMTa
swRdaBOeWRGUtXxhWYGGVxJiqbGg8ZSoFjTCglVvsKl39EXz1lylEHc0j8YMWonRuihuUsmBR2T9
xWNovirc/aBcHaqbdB4o0mM7CFZG7IWt22mrUUKoTh9cPux4PBiTb02HKaF1u04QFjqWMGnBAhEI
X5Dujcde7Zc1n705tzlztJQl/b0N91l9KbWtkPoidWiwMYdNKO/64CiIB3xf7hjaqC6PQiJeR3HP
Y5jh+/+ivt4azIsDz+i2ebARccpN3Xjwe8bjPDuL9km45R8SFi7yGsP5u5edx596LdxUaZ8XK+m+
ze/LPPqghdA5yOPNVLddcCiqrSXPCV5YVfF4afJOnDZjQwWqnoLkLFn2A6MMEXj1AI9ZRGID9QFw
hrwT2wpPDVUd/7m8C+rdWO+M2lMsqLndB06+yf2jCF/DAF9MNFVG8X1HtKLTJjXZVUiv5fjEaWP+
NU0LmZxMbXUXZp4RfilFxXiwXlrBqryFfg9kgFXCbNFg51/6ZxPabnuha2GeHUdPKeO2x66vnywG
3sNFC35KfRniYCNc6mCrWNvKOFqaYxTv/P0KgeIFVPmTpCyn6mWAiC2trHY7PvGcAADpG/rJSrcz
JOvUm6/pRjUw6tdlt/6IX+rc058kadcxMC+TbXF/QqPfGTYMeJp/1MDb3kNVxoB0u93etvvtfu/u
9+v92t77a9u3ff45OSd/E9sKhtGb+QuFkVs5GfM2ypEV4DbfbTZg1vwPuoLTLjZfG//kn35+zA+4
84tneWGvyxXbJKi3eCAkzFmS62gv+bdxr4+Fa6/t9ROHeuoX2K1+1TrOkufC2gnGYYhfDHaUod+Z
wZYJhhX9PNbCXHzBWjbz11i9pOO7Ol7Fb9wwMvFa3F9VnoYpYk19CG4q4g+Hu1gPlxQ745ZbJzHf
q9+zx4HbE5erhvACHKRqqoB5QNGNVwFJfnbMUd0aiNWCDM+4ERHt0mJQxQZOZqn2iZInZ0tQAYPu
2uvYIWzcBeHJfFFqJyxvWXC6d+89uq44Ay6XmfPUJ61B73zS2U+TDPIfvAptBNGO78yQGBNBLNQ6
wChmXizDlaJhpcjIWdlHzTnlOXjwkz72C/T2ouQIkblQKtGWWV3yjucSaFCioFRZNwSg56B9ifo3
MbrkD1LoB+aHJX0vHmMt9moGoOvsBPtApK0O4L5qC34KC6LErZE/3yYnKfmMGthvDCSEkdOKj02C
DvEZBXs0cVuxaNbM18w8WeQyDZe6+jCQnj9uPbgS0UKLFFVm/9kxSUo+22ppYGhC3RJv4uEix5Sv
fpvua8jv+WWUTjSUovkUADjI8anLDs30CiUnYzLdU+t8zeyLErsCxiy40+CF8YB2dI3bWx7dVMZ0
/f0W4gWVoKzw4/6UV08NbYkWoFr7xnHL6jad9BOM54Q79t/Ii/Ib3sYeSgFyYxLENAjL1l+AW5zf
BSKCq/QC/Q2O6iyEBMkFk4Aey4WQFx3S/zPi/D0ihO1wSj86sGf5KH9JMCeO8Onh29P8fyj7LF9A
ptRxCcD//GqiDkJU9qcJlvwvk/N/nPAvPD7W2zSSsjq9FK/pa3gJv9qfAciCgdMi9Zq/lNf4McPH
tBbTenB1HwPNP8BVxr/MwRX+sUTyJAxC/X6NLBrDSPReU5OLBCFU96xPDPXgLniY0ThvXIz7wgqX
mW8k21394ryutM+d8ISR+iG2Dh0v0fumU7/v4wJC5MH8HtT3aLisxuLdVBbnB90dWsCVEPmKtJY1
NsjjYK/ZUV/ceTuodQQmtkpD+hc1Gss5cxG9ipcAk4I9My7o8Unpij6s6YOu+W3lwialnGz+eCfm
R+PvY6X50dEtSSYTXNcNfv1z0NbGVT70o4rv0lJF6p2ueqyOAzJWWm9aZm61qpfqqtzOVhES7o+4
HmBY/9+P7/8Nj36fw4x8/m2e+Qi0LssbziHa15VdUmWcK3y+n++X9NrZKOdX6GSwTXl/gjZHqYN/
KpSpdMfwuPuTr9u/QJhcD1OSdFNSVfWvweTfzqUKUuGhqXJ8iYk+jRYX2PkXJE+r//7I//bC/v0o
v15YUsjIWrE4yvSprssdHOnMGY7/fQzpTwf59ZJlmZx3Ws9BOgSci34Ps2A9otB0pVO5NV/XNiy2
A2Bb9ofl6K/58+9nylRM0H9DlTAdnN/+v11DU4qNrhz1+AIpAd8VyKzCmZCIxS2eOe5YgCIidOPd
f39c+feAdH6K/n7UX++z9ajHvGs4ariS19BW4G8ZB8aRcwTrg8Cgwo+wXG9fk1UIg8xaziz/inSt
Pwaw/ulEft3cMpqM1JQ4EeagW8gnLGl0M9gw0TvYw6aHx3VUsRmaT0H0Y4ZWjG+/2Fr+mPb8P9LO
a8lx5Oy2T4QIeHMLgg70tswNohzhCUeAIJ7+XyhdnC5WRzN0pAmNRt09lTCJzPzMXvu+VnX/SO5m
QOzXkmyZSrSHl9fYgUMT0koaHtqDtf/3w5f+OpKKwZeim5ZKmeLnK79mlm54OXPtNgb6tk9dvhu6
8UY6p7X/cai71UIz0iI9NwyFbn/S2d6opxEiE5zqw/9xpLtSn6mKbVJdGCmYFkvOZUNlDPk/GVYP
rFil/j38+mD+39P7bvj444OJrlnodf3TQxOaz1+b9RquFK1T8IHjzxhTiAc3dl9KMqB/UkbqHbdE
jX+++0Dl3PDTXC/DfTHs+FBkoMkkCxcGPtkNmjg+Uyce0cn40EPq9zRhYMvEyU8xOABod080jFs2
/lwP9qr7TlK2d05RR+YyoLfywS0+GEnvf/+PRyoorRUmjRrsweDQluZN9Wk2BSniBI9eXr+u/Hx5
P+5Jv3uYFcViTAq14HsHVZxuJr94owxiBpjZ2aMeo+/951+j3a1ypnHp4rZTAgyPIVnMS1CIsHrH
3spfa275YE39vYP8vLW7lUxIhNv5fOZ1ye57stM/spH1YO//y17xc4i7JUowKmxOVZ7ebSxMcDpZ
mG7oljP6GzCtwLp9mk7lyeMt6tFLu6tUdk1idbfu+6X524atvgBM9+KvASPSxfrvufi3p2hKlsLJ
XIJoKt2N1eBiWSo3mWPuFDaWK42DifVouv/li6YjwTJVVaYVh5Xp53TXLuf8ossyXgnnZY1Kz0S2
sImsFwsCwYumjBVlHNITjBaL0lHtxDnC2HXKKad59ELvj/aWYRqywt3SrcTp+vuw98eHp8tFFeTn
3Ntk6TgBwJZTfkZIfiubSSS9aDHYh1c1gPkiV48ewv1L7YdWTPp7JE0UcWC+m65ha0pZezt7m9x3
kqYZyMJkKsgrmSrX1SkNcqGbXH7Kuo//7v3+Z1iovIZKQ616/35jJWuFWAm9jS8svYR2lW7pee8R
VjHNgx3pfibdj3TXnNY2Vp0H58jbYPkmINEuy5Xfd3KQPLoKD2btd0/UnyvNfwYzREwOVZN+xrst
vfPyRKiF/mmeV7kRLYozNC5UGYKODMkkv9hwAT4NhjUKcT8dKOd4FKlbVcHthfpeOS/Tg5fX09jy
JgXib8AMwibXbB9lnDzWiX+s7CnvPqyBRvOEaRyuNexnxRvL4WXU6tS8lU1HGSVV/JHVvCjkPm4U
fcJCcC7U9YsMwDuU5wi9eXbe1O2qAXRBWZRGtFGcG9sIQYmP3u7fL5tA4H6Gs3uyeyl0OMiAtGW9
/xb/mOHxOaAJtFP8fTP3N/4B6iHNxW61TNYoiZbZMZp3K3MRTJP5zQ2m5kZ2q2O+9ydYWu6qcYWZ
VLqBmznLV+eV9BStzBdjiw/Skszw5LZm1QO3Z057EaDyBFNwozjXReaqX4VrgaDTJiAxXW9KOmHm
TYSN5sIYn3YLFc+cEoF34MYrZCU3RNbpCOjEJJhgGzQ23AoAV4+FX+FdP6WoOME/EOpUOSnm9HQu
IDFMEuQY0awdBzNpCKF1ruMnbmJGhhkRUg2s21wQtqiouWH6nGbWtpzoXLi2hXLbUz70qTrF7eHC
pYWbChudDqpnsL7MCZO153wfvBijcCLQ+uMtaFAAReBG65znmC09t5zS9TAjLcxfGmX2iT+LZ80q
nPVWoPnedJs5WR0PeYbHT/ZA/QXLYBttIb9NvOeKzV0aCm43bI4GIWu60SaQ/WjsTt18Rfg402bp
RplUrzVqBmlmvYduyl+Zq0xErHbHUIexwj2vqy3PG8r+WAG52LtoNLMKzmJHgvg8PxZDeUE2e17M
NESb3tdtXI4oQS/kRTCP5tK0QAuRzm5j9bV2K9eaI2JYC/OCLAvqa2WnLqTV928ASS7HOclA7KMW
6TyeF1PZyV11JrjhOlhGS+sI0of/FRYqm2DDg6+etY22wWdwpUP8lFzoPyNtrW+1aX9B6kJfmK8x
6Yl+wp0BxkKrJQWkb9Jjyq8iUOf/eQsigZ21oulhKdKcN/Df4rf0jV94M1b5XHWzo/9GQ/dbPo8w
qroNrF3wLaCReWMwXo+QZHcQm6BoBVN1PAuPqLj5w9pHOSfG1D7Ct/SYz73F9RS++ctg2lFvxAiq
gy6grcCVYFAWfX8Y+uLmWjsd6HUvRJriobowF8pK3ATzq3t1pVXWUwVG2g5Byxx91urMr/c/ROSb
0oEkAmH5EkbisofoyksAfItk3r+D/hp7CjjNp5B/YBrgwL2RVj0CV9pVbv4cnqRdgOxP4dduILQW
yBkBgE1FN0XkKX2I1C/mNW37LkShjbDT4WT3V16f0mN1As+9JMX2HVma/A79rVSD+Lu58F5vbnGK
yGvaZx5B+0z7g7ng/yGc1HbeK1eISOG5OPGnm2dA3vCAXX4pPCq7aK5vKEjfEhL7cIRBnyduuKSr
Qx4UOS+roYwlO9ejOsjOTn3Ek0rZx8vi7UbR+KS6tFP6Y9lwYANjqijT5xFiqDBInO6ph1tnrDqF
Tt7SDjfBLlShYW3oRH2i7A5ZxCwcir5ROsbPJFemmT8JbshLhzXN9iPrUOBki3ECwLCIss6YfydF
t4j1Dbm5TTUqkgHVQ4OUcDz181W+vdmYdmIuEw1InZLyj3fl13VHRuuFeghWZKvyrez2bAj50rRf
6PyvB9BF2M1AeUGyKPtiQTomQ0EXGwpehKYlV0HuHBX11J9HR1L4syF2QAio0N+rjh+ByrHpAKg+
JMpvxqSeYrpjDi4oWOiKR3Mmneq54eZvEkhfYwHjbu5zZi7mEZ5f2cgcVdPz0ighANNn8GzuVDCq
DX/QXBmz1D1jyGlQSHOrQ7jp3rNDO4NRuzjvtJk/K0Fs0FmCkkahjqYNaYEdrATIAF/RFEc+e5EQ
ptLVNCo/+79XS97nMsRW9PbWi3+rtodVg7iHukHRFnctfhf2Fw1ICJvQtCjgwYeUOZ7VwWv6Zrry
IN/3qY0J/zZAeQjY9Edw50uR1p4BzT70RdGe3vsj75FUfrAGTC+yI7vZeVjY7J4MXQjLXtMTD+vF
u/gFwF3iT1OgGFrNEr7WUwSMM1EhKCO4m9CunLznRk/UpRZPO2+WjIpq+mTRuA0XelzPaes1P64j
4HIVWaV22A7fFIy6sGRLBy8vsD10O5svRc/lHGaSEkBwd6zIDcBFJbNHayViwyHFSBoUUMjhe2Xa
GnZiI3m0NNwbGjr8tG06NC9vXk+ty5fUPlQ6tsYKM3ILaIQymW6Pm4FYTgFE6mAibIXVDorCUH2+
HBNjlu35CZ4dr1+6YTaN11yrwSKJb9HAOHUDxMsf2RRA3ChhikBzOYFt5QbQ4tRY0bxdp+Eatz1a
p8AkWRvFjZbMnWW6T9fRtm+9LqYAYOZ4FbnWAlXPM6wpl0yL+5+p5E1kUA5weScxC302F6EJC5to
my8VNKyjbH1DvyKM470CSfE8VJGvtGzplPBIuV6nCmnXencZy5Ns1W/RLVs9f2bDP2+Qwrj5Ilx5
w009s+b9gpdNiomytqbRQe+JsdWsD0LVpTYVtxSyK1dc3ja1K24EdimaIWf9npUv4IyNBNAW3lDA
hSQEiML+dHYpe48bbK7SEU2Ji5Z/asfFis6rUUYiT38C0DburyzfYMnVXxSb2uuFIsSoWPFfgqlq
WhEK50v60z9ROvsAfIbFVH0Otvqz5kbbkOTX4DrPl0h45grDXcaUJZ+MdXKYIaVcKuvgsIkOxkuw
oBgffFGv0rfBAXwXv80dYlYy09YG/Clb2Ku9CpL7faJD/KXqxZizZGFMi6dq5i3N7XXyMM3wl9TN
z8PgXUbjqnk38RxJBF6bjHUabg0bm7wpnyEF7m7k0uPjjX2rN1LI59YKHvu0m8YT6MITGTazTGHR
Numy4/xojIyJMolf2ydvGi/ymXEIpxa07ssxXPvr/I2Zu/c+4n1GTNzPQX9tjf01dnnTaKu5ChNX
XQG+w14gmeUTbRkusHV20dmJtsnR8jypoC2HTFNr4a2Y79Pm4K+sNS3k2+pJ3zJpJtlEm5rLAtWp
ByWGRsGJMNKXeMJOO1iA4/pBjPGtkPwzxvg+SmukiukYJmr9Lmz9cZQO1ETJtaT19/oCk4ghpFiA
1uFGAv9bLCCOO8pCAQrqjSgCzFs3QzR8WfQT3t/1r1TfqkCW5GXt/vd5FnRHqi5hA61pskpw9/OQ
H3SR7GGFbuy8g/EBG5Kiw1Cgtj3yIxYssHfBo8DiVz2KEb/jV5mqg6nJdyMWRq125lnVd+eP9Jiw
QoVURccVKrIRzFm7pv+Xxf0zDXozG3bXB3FNHxz/eBWmTrbeMjWLsMaS75P2cXXtFLWigukvvbE2
Uhy4+W+QE0ZL8FGPgkv5LzfLSCoKCtGg2KLcJc3QTVmiqnt0ay0Q4rEx0faPh87It7fxgB3Rvq0Q
BCNkZO2H2WMD8MSB+FHiVf6VJTT1H5dx98zT+KKEt9TqLwPnXDpLl83c4MMUtmPbm1yf06mOISpp
wxXuZON/P/HfRdC7we/SFeeuVjyj5BncBs+3QcFjIEhe7b+mT7o9p61/uDsckYo4/x7294p1N+xd
xi3Ls1tatIK6qwe9uUu40ZAZDfNZb5/bW8wlh+q/zQkZd0PeZcCiwExNwmZth9e7fWNp41y5QW+K
dPxhQrFfcO/m8Y9XepcjsXJWGyMywN6+SsjhjEm1yJ/MTxj1djjnxPFZus043CFMhbj0YD37TvXc
D47AzFRUPiLD1O4GD9LztWxIvO+ESVzZr7Qo3HAcpT5hsa/BoTu1h3z8sMzzq3zA4/1z1LtMzVWT
zMiIFHWnvvb7DAwhmrYH4RC04aBz4exl2Bk9uNXv5ehft3qXBWm1lhFjTd3NmL4iYPDX3umVgJnP
l/nbHQ+lvTudPs1HC9Wv9Mvd3d7tuEWZpwnrirq7fAMerBE05HDenUD+vhvzBx/Lg8Huywhe0Jp1
G/Bo6dfHQn0aOZcJZs4bXGIc4UH+8ncd/Oed3VcSDC/tKj/ikcqv2goLcIyHr4t4478qRAC+veY2
Q1w8QPwidy520eb2VPSUpQf3/Lcv6I/pdL/1oewSvFiQ1N2VwAvtozllZby+hTNy11tzx67gj5fy
R0ygST4GVfri4Rr1t+1Bp3CiW/xHR/L0c/fNi0byjIhLAIocAWfEW8GYRCrUkm8gNdlt4kp6IKH5
xyPBXNK8axoPnsPfX4esmaaG9EpXvmVufxxOdO2WJJFQqzvp2ViROT/mayha0CzPJ7w8aBVf+gf6
bGugGBrOGrgsLmRQFzgjPdyc/zoN/7iUuy88Szu1KK6tunuO3+jQitZEaE80rH80b/HTv1+/+tfX
/8dYdx+2XGV+fZa6fjW5Amh1IrAHnFEB4p/tiGAf7ahbYe7XN2rTrTg8U9ruOWXCEsg9z4O6Hvpz
/VNc1c+0B4LggKnmSsPbPHrDNMvaGvh3zWxShr5DPjc4g0CF5za50CGPlMhtONr/+5b+vlYpsqEZ
Bu0+0veW+MebrGsju94oM+3aZxm0CgrZsfKcY9RIf/+ynVClsOmBIguB2gBAySvo9c5W56ljPkCG
/Me97ueyiYef2p95JEWkX+vu6TYtlIAoj6+78Ma5HyqcXfJ8Pds8oTvBEBVuVopVLBXtNYrJs+yo
0MtOpKNAUsK2AzWJLGSP4MZsepalSvPlieSyTs7qAp//WdwA0AKfQaBRYtk7EHVbvyFlpmU3Oylr
WrpeURnJt2FhDmAGQKeEL26Ss+FRbLtpvREP2lyk02hVHyHNYVWlklUsjtL8/Blh4PoVT85r+Y0V
gURTW7P0Y8lBrzIgOskxyFXQgt+b9o5g1/kIjzjZYVRI2sgc+3iFJlDLHVRDODV4J064Zta7RSc0
7xuQxQaR1Psq0Jhe02F8Kk8hig182bwhfd9kgki5n/I3VHljYxC9YySDwTCiBvRuPUtOmQlblB9n
xDQ0SjkV/Lx41NwGIig4HvNJ3WXPJj2Nhm0ykzGJxCPFgkVvk96g5525aEp2/ay8lvjxAUhYAf+F
dPHC1FAhDqoAvqig2XTEPudHzx+SCWEYfopB4dwf4teTUMdgMKAckJPJ3Fh2eaPaYZPRgiNKthX/
IAgx2Md1w6J3FqITlw8K0bWNQ8G7vE0Oxbt5IC/L7ED36z/RK5i9A5kFRxWu6nUZDtCdxB99u+U3
06JBDA3zLNjUu+7rUnwTm3bpS7mha5I4XH6CaQe8CdmZ7KM8I26w5Wf5o3wDlERKTjkhpslPxXNy
Sp6Sp2DrPZkzeoTFJySX4pMybXkPdBHzsIAIXJ0eivChLmpYXk/euwrL7g2VrP9JuzlcZXJ6NLq2
qIX47NHTPepz/LUyWaKm6IoifbctsA/93BUapSw7rZKTHV9NRrwPq/SD7GHpkmVUHznySr8CIkZT
qSYSjVEDAvHzc7SkqtIurgK8zECwjJOPHIrYk7rnBTZLfxR9aZ/Xzb/Xqb/d358j9rvAH8tUUhS1
JYQ+94eaa3NZi0h8YI0do3agb/+3oe4Cn3NpeNFVYaiSb5D0wzqpRwg5uwWqnPxBoPPwSd4FOt1F
NYuoHyyg1INl5cDYxrR0HnFshZ4L3hAk4L9v7zta/bHM3r28u6kilfXNCgNenvJRWwMovVvarrqb
zYdzs/Vl9/Lv8fpV+1/D3QU4niWmmmdxh9RYSBWkB4jsyZLv7SH85XfDxN2d3YUYrad4ftUxVONg
avN0oxOaRnZr0w6FTYVQ1oFd94kjyvXRW+zPGH/eo0mDsWEZfZ6G/UuW7nYuraCYaphxvJPRrKif
povVjgBbfoC2hSzRihQuMwjdGvlNWp17WOG/H/Kv3hcG1fj0OYzJokl8dfdFGnls1rdzGOw6ijis
AXhf6ihpsV1xzksJTxVy1c//X2P2rRWSpllgRH5+kzyRsyd5QbC7DiD9Dq+v4HXYnDRzJx2iRabi
Azp6MOT94ZfbNCSMceni0KCW3MNKLljuGsR0/k4c+7OwcbwpTgsppxFAedFrvOoTnPrw4Zn7fr3r
h7X6JhJVhCv0K+NVJZHcClfF23KEAHL3Bql4572cJ+yRsWd7T8miWz+4036V+TmlGFI1CDaApxmq
ef+VhplRCGrrbbvdd9EsffOO0a6DewU/bOR/+KsHA96fo7/v8Y8B775TM5BL8SJdvW14DI/UooeQ
syaNqw1VrHYejNXPxn/d3N3MOV9qKQ5ExlLZ+wHoiujmKXJwZpu0D5Yf43794b6YLTQkyPT/mHyl
P2dp0oRGltYoXakjut0IOMKqMsAj9yZf4iaZNtNwqdHu+tLuo3X4Gm+zr3wlPMd0A0At2yTreHMj
wbtWJvqL9+mtKflN5Wd11W7lNWWMWTA7D+spqj3suu2SMkBNJUMbF8+QUu1wX1G6uOApCCF8hqG7
MbdAC54PSCgQGS+bMW3tZJrB5D0K0f4yZ3/c992aFMph2dyC1NqiGsfXHXHOZZCf7an0Hki0HLfl
oO0WIpaKotMuYDIIDlBmeK3qSkVxqj14Db/Sifevod/g/9jABeUaRXWeWFDoQjemcwAG3Sbc5E/e
6LxEvb0ylzEZ9/AYzMORMf33hPv76GSsLfLoOlnru+XRN7rObAsmQVKPEf4jhsYBxuZgnZQu7/sp
FuwgxVbXzt18DI28vU5qw/WoOoaP9orfH7asqDSAGZol6Tqf9s8HYYXS5XqVe4PEQXIZmDSMPKVQ
f7DaJG/OxiB7A/FBaPVryzdl9gXWE0u0NIu+s7sxKz3P2yIstC2havpWb4Ql+KFFsrw5KfjUfz9r
7fdCwmAg2HrRBBg28e6o1jZxTWYbPgkGAWDxgD57G2agWI0wiPPWvU/qGIpM8YY/CHQYOXHixBGG
I1ALCb13MMK2uB7hEpJOUeVeUE3R/RPZHn2PSZ/qpyiWfYQdXkWTs6upo+QEt7rUR6UxBHSE1JPz
d7IIqKFGkI0ftJlJ/Tz9uXQhP0AXo7D5GASqd6dDMTFu57gWubtXtgL4y/PqRAnZcJqwN4WiPQCa
FMG6PImTQfqhz3TC0s9/P2L1b4/4z4vov/0/PqYiNEuxDXnEWg9G7/1hR03ptHD139t3uR2c97An
hSH2i7BFzzgqA1BAtTMoiZKD3m4mw9w4c4igcIF3IkREKLtStZ972nSSvMpzOXNix3jUpKcr/S7y
4/EpogEhSlXodBYl+fv3/7jyi34uLlf/Gm69Q7DfA0VBdzcFFEXQ7FPlsI3bqOztMMYYnm34dR1f
L7pwiInhbCC8XT83zw1OkBDGjHp8uc1iwB/DBTEsJ3S63egmSZfkllHbio6EGSRsR8CVowtV9Te8
ouux7o5SkLBnQmoffEJb4o+VAnCGrwmPRCpXJfX8nMxwLs6a/HADKSW9d9WqwOu+2liAlYX4TdPH
IpoRZWS8V8mHAvLVcItkrRprjSL4+TkX4P4yHZ2wXVjyUEs39eGKD3u9zADjmghPyfWH5WAvbM+T
mi6KmiuZFoOuc3h9Gag8f3AFtjvxmpdrhbLWyTtux/EMHB5mONr4/VH6da9y4voqPWeEgj8cmhjL
twMU59Io0pCIE9hOzvA+Bx0uT4XmIFPvmlFATzuFpIVIkh9Mu4RM8UlBpIeuCJpFM1P3fIhO8nJb
lLvQBcBxfSnmMtp53KYx76DDYqP7p5sAOxG/0+tCavjl5l15gm/RF6pyQLj0sH6VOwWTbzCI07IY
Ys9pLZNVSHPACvOmaIQG+LV6LQaMgBmekuNm4XQoqsSbq79g6j4ceePrmGtNTPCnxVinRwQq3Reg
jmwD059sGg/rjHnAUzjsnug0NC74577wcA2JOMoMJqnbrGjYsMfirhmCdqD7rJ860qzGesNO3RKK
/c01um2EwuwrVe2AEj29GQNpfN5GO3mqrr6YU3tlXoBZAHDPjuko9bLrmUSQoSflUwKnHYcIzKlA
aZ1wOnv1MztHxV2O8m7VolwShqZd9zC4at5sjCOfKvxYAX2NRaKcNETuAPr4QBcPjAWkdO74O7oJ
d1d6eBwUcChWoWhBwUEfPvymT5IJwcdCWpPR8LafTjdqed4DJ5h+0tgAGXVRranli5tsZm5xv8jx
gnezvQkTFP66uZWR9XB4XpEoW5yw3lCi8Rne/TMNCZjaANW10a3bXx8oz5+AZAOvhqr3Ve/OiIdr
R3xPNqQ2imzKZgUSPFigRbTPoxDD9NG1dny3sp+DBXI88wKwxRYmig3Rf4idEGvja6CMMmSi7mFn
TeR3+iJShxrm+g0nIJpu8F2GSwAcAuPdcfkGsbSnk2ar25Mpzi+YuYJqkaYaEZQ/glcArQz/qzIb
NiE6Kpu+lyqZM491aZ3R0AIXzRpbeMF69lv1qdeuD1O6GVvBgry82uEFgyLcKY8mzXD7ZCPuI9w8
w/2VnnoDZrXmZvi7HxKe7CGn70bZ5DNh/GZORMecgQR16jlHhXAE+GLOz7mRsvqIKvsQ0IJCKqrc
4NDUHm6jt+ZwyD67L3+gk5wmHXWGGju6nB2ctnTh0F6O2ehSLjkNKhZrxjLrZhZO358gbQV4g5zE
MO0FBry1pGn4clUcw21OvKQPIuj21f8kxqwd46vYV2sfDeJ1hAf6SlNG3izE2AkX7QkGAD4EiWni
Xs/g4mG2oac6wZ/fei3FY3GW0U8EN/FEi79dCwPoM/6Hlj5B3d7RRjO47ZmbpjVKXBFROvkCWvk8
5xz38+ayQKSuzpVmAn39fPA5Ph3EmYkBOBGRRG5uJDUTzray2bPdwRedUM5MrAelqO9yw69dRQWu
aRGjEYjexROl2DXGNYnCLSYoIYc4f6it6pMw0z7Sk/FMH6GYfUraB5uA3g6RNmdvqFgVB0ei2yEb
CwOvB+xIPnwc22/7BCo/Y1Y9Q0ghWRFMEAWwxFElJcVpHXCu37YUEI3xWF6DBs8+LpOahlsymKRf
EfcPeVn0Okkn92YfhiAH+2kFIZOeOpKrT8hFOXsPTXpiT+clnIWV73Q77FjMbbu+2kHWe9dYDgjH
y4ND+C8IXd+PQys+264sIrkw747Blno7q4GGD3GKdRr5WcnBW4kU6CR9ImXXn4r7XbgCVwGanZ5m
KOFX6CeDbHsDfUQN3NU2xR6XAfAWVDe8IWwM70M/w+O2IedCSu5ei3V3vAgPoplfpy4uXBMlUSQk
7sP/uws31Mjn1FDGW6orfdrc9hS7hOMyv01gX/77dPWrUt0/pT8HuzvA3qpzk0hRP1i7Up6vy/TL
qxxRcUCYE8rR6TW+2c6jEEX9fTL6OerdwTJPUl29CUW8bSz38iHkGy0EvkjF4njFbAL1d+84fbI4
o1CPyNc9l7RwmtJ2AejvO2ksYx1Qj9riCb9MlXbEmFf5XN+wDLUF/LHhJwXLaoVTYsEud11EIFNh
cpwHQjgu1AdBjvwr+OwfYS/p0RQJ3cm97iNQPVQ3cRKz3RjqMFZcyLwi1mbqoMSq0XjVetfgKW61
3suaj+oChubmdOXJTA6JZlvxELdVs33wYr+Vlj+XiZ9XdbdMtAV5vFzhqrod4QOG7Cj68c0V8U57
a66jGgP6Yux9o4Ry0NEV3atAw+hrzPDM2Kw63W3oox/ge17agbgIUtdM5nB62uuwWQiA6FYBbW0S
hH3tPKpZfvAKwy01PsJyMNUZlnuKsNUokjwKSn7lU+4e912OQ7hFl0AXsnirv+p4AQvLcpbOkyW+
Uu///ja+m4/+9QjvsgpSKpdyc2OkZG7QMVsj1rjNm3ftqb5hE+qcxXddxTSbEuF1oE+35qfwxRLa
nCwKRuw18OoArdXaAOhmi0PWjYAtG+HVFniTf1/pr16e76/4jynYLyl/RBqeoTaapqfxFkOFlVcM
6IQdSDN8Q66Di9vqeGEUKnrr/23U+0RD1/pnycsjphiED3msYK5Ky64dL3gkVotpRGRfTTc5GI8G
/pXm+p4CpsoOqGuidp+M9VWp8dVWiLY66GKAPdU0W+rFIGa/G8YHkNzQ7PrOyOiyBZrfAoPRxtqj
29f++t0rpglvw9Q1YNc/H7pUdkV3Sa1oC5PFyBfiRtGnNf8IQFoBCzTH8ajoptnkqrnmFrOtIYcs
quYNxT4nwOkBoCfOB+Z1H3l7TZ0coc5JI00f5i9ijnJpYAirgGnEHNoqi76K+RETjAHqfAlwPuiE
IYKrKjGnhEn0Vl/nfJnloyD2b7uoSnlaoliNTvhX9atgX9XJZoXbazuM38KlesqWgsfknmQH2XeJ
1Fq8vqKZ1wO7x2Y2189zAHJYhnbuvOfTTEpmxrHZWKpd7HZW7zDMAQPYEOIODlGY8uGu4jk+hnHR
g3q/pCjiXzZTlUKhYYC2AEHwnV3448u4Xa5yoflatPVPzoXwA7+R+RmySDKlZB7j1IVkjqI67uGO
Iq5lnI4JBq6EKrdnKzhqcLc+0FZ4Y0BoqbYz8sklmafdUPUbx9iJKT55h7M0x8wb0GdRb3P1U6He
rgF87FbQLvGwUjjG7nv0zvZabgX5qPnjVqWIYL4qtgpYmOKqQPV5FFqjRnWa8yh/DgKsim3VRe3R
AcAYf5j10MRmSV3n9dqPPj3NwRUukB0UJNhJSs8X46PNXgwSXfBGCLfpHh/4sxTdR0oSJBiAKU+q
BS5wmHOM4bKriDIwqotWwhyG0kZPh8kFzqzdQYCJX0k2ZLIrVvMbNrvCgvK/HwxCD8MofsoQcupN
XmnEPFa5Smo67HXBEdpx1Lm8R80bidlH91yTLzLHukEaZi2BpgfFwM8mTzWUyUWufNAdUzzDCghW
0BXHe361p0BaC2NCBgdedqONrXdB3opffCWqUy/4nGqYzMlkFmN7dkWScZTHtTg29iYgO2yqRgae
jhUJNw077sF17B1yx2jHMsDtbK3G7nVr7ukSMNfhzDxgKCUpQ3nTVMNLfPBFoJzbjMJRZjo55skA
S0f1yezwgp4INF9cD3iZQZaTBobXu+qGlqNv2O8b+q7ygfBRLPNw2ExrHFQUp0qdEl7hFNURZmPy
hNRqBZZ6omozELQ3VilOMK4ARS6Hy3VRjyHJEKwW3NJb5DjHsV7jYoufNcQtu21H8IdKxzzvxMFt
AO8aFCkAR1SlBNETqRry3LhE8yQB1cWHKXytjrh5BjttZJ5nNBBYaxowoml+xr4QPZTP0ZdFo5x4
r+CArjJNvtmVXPEUUmxT29UkPdsqhQOrRs0mXp3OGDejK2JEwo0TZJxudzanmLR15qQedi3mSLfB
9Sgj5cTWhNtTESBoaBzwf+wJ2Omq1hYFuZQ5U7ouj7jnlTi3JQM0Sr2bqDnVjHfO4vVtKp+YWmiq
jEmCxKMe5B8ioqvzVuUNxi5m9w0aBH9KZsOY1jMd0Y9dQ6ohE/iJ4fgrJUkdc3nFxhG1eMJSrMDd
6bk2nZavYkgAf90U2ghv0GyC9xhs4RKBUDtCxZUyC8+3XR1NNXEkeF8VRGZxfLOeMvRAO0Ge4wDL
NKqYV9yjradL7zXXBDw1rrbQLUVrWVEAMchg4J1xNLQtT/f8XL+L4tazHA0hIQHDKfLeoOVZxF2S
hsMc9JNrtaQ8g59dmjkZduab3sGKjzFAxdBgt9XpHxwkKwNpb8BqD98ewWuVLytQd8bMG5NIbFCD
gYIGauiEPXJ12KpsPx8hfWjewur3ZZf74HiJVSvrzBWOWBlwXMYjDpVnzufpVN6QviEMe1BfzQs6
SriGYlA3rEAUks/pawy2nz3Ud7snC9x+gZHkIqxGV+yz5U9F/rpo257+a03NbpjivVbBEUyGhjYp
0FVSxTvr27YRnJuVMx2QNGk3BwQ8VsojTJsSkItDKZ0znT0qVGidzNahv86fy+2GSEw8+qkzUmFp
YRCIrOvsyBh22eGbmOIiZ2eorSeRs2UZiQdGMK9AxWq79nZMlXCY3hyl3CcmuKC5Fh1yPmDWmcp/
VixbgZ9MLApybNn79216DyR4R8aQ0FiXZiQtU5eUJJkV7PyCL7Ul4J1D5r0euLRbS9X7zWTdJhCm
/+TcfRCnwRDm8YZfWnAeXuBDCbMYs7hm36EJQcGZ2u2EbzfH0qqkKyddXJBDntESeEfp/NwitkV/
ZYOCWpLAtgicTZsRUnkWAwhmw6STJusjifbSOWE3NiVabOkUJ6XrE1HTent+TzfFuFbJGga9ZcO2
JU16O+BGQV8ZDowYDMo4E5Anu8BSvOwLgivLtOWcmUESsvBtS1oG9ZDZFPDwJg2t2XgTSGsrZsJW
wlRI8eQuspEHSLFDDpHPzOubZU4jY2uiyY1j/KuDjRW9dRoWgmOy8hHnmErNbF2fCQQfEuI95Tbx
yfsKUN8x1ZDPY/3y3qlfF5h4CcnFUr4MrsyQAKC11UAeXMHlSrIX/SbYtYL+oTGdWkbA7ygXN8KO
nJ9TKqReozmXicldgorx6fkmLpLqmYwq59/4NTLeIxyJJBpHHYOYukJHcHXIBuQ0fomTOD91fMoX
a8V3nLEp+LDS0RTtK5HVJZ+qEcwCcrARFMihivN1/gWq9Mb0u4EaLNlwW9yHsxdLmkc6h17pBTs6
ARgslgQjEev3vJzEmEE3lUGtB6tk/DZiBJOyML+WNC59HCwsjOds+6Kr0nr1fxydx27jWBaGn4gA
c9iKSTlLDhvCLtvMOfPp+1MDs5hB13TZEnnvOX8U9llY2SL3WGR1xOy9YVChzZMqOXImieGOp3Ud
nNMEaFB8Tv/aZKPctBTUi54h62jxNzTiX7tdGtVVu7/WIGR2NZbHpSKeM7HFaw0dYp1HFHXTLmUU
aO1J2HCTc2RQj16vawWnvhfp+6l2THIyDZeGp/CpFj9S47amF4w4EjW7yk+J6Yt4w6s3sfZrOlDB
0mOAy5cd1jCJ4rtpAS6w5cRQFKJUIykwuwOfEuaBBZxjeXjE1TlS9xMXYbu4z/Fp0S6ymnS3nS94
YAJ83BpFI/g/iB6vTiA2lSNeaM5sW1uPN5wdU3AIfJIDsvQxcIIR7rwgR9nJhJ9nfIGHXvazj471
n+4yZY/Nkm8UdzeKQ4GLCbxw2mbWPZc8aksZ/NLdtKk+GAPou40a/um6prQQp228uIt4TCLX5Hrf
MMADlw/qj4XQD8ZukjtXoGOHoKORWGJS3QUvMr9k5k1EMY/glwLG2KMeOfMa5UVN4mKjAJbOV1tx
8ivtnMCMlC5xET5LyVcUwlVdkd5ztEP0qr7K/IjPJaQKgdt8CY88+QZweOfOhkOB8bnUoCz2A7Vm
7xA1I5zJhvAPcyu063pySQK0Gtc6hfxaNvgbzhaFn9VBOTmeBZlnarFW43JqzLXqLzflXsXPJNqq
jT9eUGzSzVrvOC27dh223/jau2OlHNGgJmRvLidDXwsiQSJO8Y+zuXSVlcgVwkXgYcQmBf9GL2jo
SDcz2XbkKK70iihF3unXpzKvaUInXhEkkAGSANyZ8ACqcSZX2xek4J0JYiX/TthSW5zdqXTuU/AV
YvVRMlJEXSAie13acu0Xms2IkmIqscULk9+eQtMGhUd654mlaLcn2fTVRctOlhY+jezaGWNy3e1o
zow+FLhxfSsMt4EO1sCrupN0jln0UcY6AEcJLlnygAGRE+WHnSFsnjxaHbTN6MDXMUqmypraT4nq
iRLoV+svVHwa5pPWV/YyqstEqpqeDDk1j9W5gfljvmnXCV8cIaq/lOft65cNp0P6zPfhIohLsjNd
or351g8sXFeKRE3Jhmcg4Qp+gib36U2R9lr7EdJJjrSCz6ybPJluL8D8HgKZatAf1bxny7tQHmbx
Jdzm2paffD/HESfl8IIleMXJP+b6gKGgCLXnOl4ROlu6guAQQMoy065SdSMKtnlUedXFr+lkSj6P
YflGa665FyZoIbtAoH9Q6V9BGR77TLMUuNkwKhwvJgbWVr+k0YnZMIDYsdYABs18nEaih5kJPhpl
3/+9fpfuhNr1dUDvynKtH9lRXuWar08v39BqKtADOtz6ZjeQTWFQ+WNS4kcZULBuu3AlCb5AMrnk
io1t0H5CZrD1O/X3Jj6rxXoh4nokkfgstacIN2t30tN3uy6grzhT6WqXXFRzb69y2eGJoZSFtE0K
W5/2RX415FsieW1Jx4LYUmp7nYksgaPqj7AB5W6GvFn2zQMOmckN2B12S7xOtZc6akY7yyrACkBi
dqp+hSfGJqaltEDL7BFRUG1k2S2/G3Y73LfkyPb/svXD+siO1MjsIKTG1/Rt8x9CwVKGRErZV4P0
nK/UbKgZuP7rlE6/KInU/mH5MbetG3+pjUeSM7cr7FJHm6BoV7+KbAdvoReBxxBcUdm65HIoCB2l
zx/4gSMsZnAd4oXFJtkisiYoMDE9Jr4p8C2mDLdGw9LA/VR2XRG8QZcBMdKNy8spLq6BjVy2uRx1
W3xQbsR0fmX/qAuX2ofu9Q/K+ie6M3reCrvFygzN1Jyp7VstD5JKbsaf9oi94tFNviV6tauxisBg
VrS8OIRaqH4guvMz3tHXgYQ529b3fNPR0ct63e1VWzml2hY0NXLowkMmYB6n7kAzOoMzod3i7KJu
VcrPl5+yOuGyE79EtPB+GNzimt5QnuzGOiwU2bZEBq0oIor2KXzAaN70/pH1tkDXiWW36Jo55UmK
oH5DOROLaq2dpyGRE4Er9EyFURJiXMcnKmyoZ371AAs7vdsl0bp+y+M7O4+S7yXVzepNJa86ZRUb
20lzUtZ/8cFlRiuKinShRAfvR8U+lmz6G1UFOOv/psKIO4PaXVeoPgdkcdXbBXgJ432VX/tio0k/
cvKukv+F2Uxy6zeU1yavjcTWQjNWn8OZbguLjileOkAlqDEt8dVyS3ZQZD2nxEcTlbAwf3P+nImZ
JuNzbFd/lDxH/cds3BGZZKwvuFsMiVZrApB/ZqLXz+FN1XyTQB+BQvr+UOMhj89zq3OEkV5veYLg
T3Tulo5srATe5pzszgKTOfaGub6F1gc/FxeALj6YcXhL+bZp9M4p/jQqr5bZ6NQTqyDneEIt5Q3r
K12V1kY4j8q6mrbWsE67XQCWAqGHXMBcZRfYwNduHd5R1tMdTCRBt4kesI0y4pw3kY5m3lkn+ywH
L8ipbnOGkFrZ+QKFPEl7xRNaxp4NMh3yLyp/cLoO6CJiZV3WZn8louwz71fOuAsjDwwr711utHT0
6NoaEJ6hzUmICf9lWtzJDPMOBwp+DTA8Fkmf9PCd5SQPrkVD3vFlcGDHE/Pm5j2f1x3Ue+VRqkNY
ueJAgeCwAby09JbGEYpLg7+h3Nfm3TJcudzGaujFZCAmR/Vo0idK11ftSwkVCru44njFxjJetOCX
c23pHD7BEcie0PnDkH73gdONh0bc6jCih8ytLnCaxsic69YIkEQ7VzdOBudprHQ2r9oXv8dijaAF
Z9OJ37dInOw3fse9oJ35QuqUls72bLKJODoWoOXd4Moqt716CFwauLTuI+SY1kLimFCYjI7+oLqa
j4qEmvCPJFe+BY0UAi4PqnvgEixkDg43EptAmmwAIKXkO1gu5EtZ60w9x8mtrhpQMQKz5/dovFiO
WmzC/tz353yXk0o17kQG0QBDPEdn4cMCtnwX82ttEAuXJbAFuih30vuY/1GcVD/D6QEmMbxLoodY
4l0z18oE7CLQoVN5ZXCk82d5D192mUNE+q/qjtVTJ+nlxJnRt1epPpBik//ls6uZj7x+Uv0TiceQ
ANBX1u9OzdaDaldnsbwV/7uOwAJl6aCjFufg0gI/Tg7sZOMVZUsLZOEMqg545SudHxQ7sBiTzVrf
jURd6yRwO1J9aSwf6plfe6GXwjFil13v5cjRnhhPJ684qwtHqd8yAN6z37HY8ArW6YFU8+VfAu/E
BlLDwd7ZJEUXWxTPGhm/QEIqMRcm4SPdiYaK0Z9YXN7Mdp9KW7CfbrCp9MCxE22G2WvFlz4pW27t
8Dn+BYb9Pkg/gUuse3gDmasycKtDVZH8BSOxkUdeemLQmRyZUbxcOC6gW0gZtNV3sxGxVdxpM+gN
J/kBjtjW3FbUKJUnFTONKbxJxppZNdpncPK0wysUzALdUmB3Uzj7SUhf4z6apDNg20SUEsM1q8HP
uNB0s2v0H2br4t5FDqsRk3M0H6mbKkov9QDkH6lsSw8KUJxedwAw5Ud1+84PBNzIoy3rNm086bLl
28QNyULRTTtKinkIqBGz+GrA6YBky4Y8lOiAMp7ozRW2Coh4TgeetYYfFdjR4DIkY4cC2ncCntEm
cR5+kVJXOUpwiAW3iKgdZir+S7/MT2BpZsWI9OM/LSY8HHJNZZtq3wflBytOYKKveWv7K49bvay7
nLD09ZDu6V3DbsV20MaFN7FT/43SfdxOwsWa3sE8FvxSmhOPpLLPtODSIg/eekVnNudr5IqidTPm
YwZ+W5D3TsHQPlc9uTxHkOmUsjNewkuopypk7kIB5E/xbWTiXjhpUbkkv0t2FdTr+Kc+WWFl2WNC
1i/AyxT3AKAkxNbUF/lqSLv422p9QCsjJ4pKoczubHi7noPTfBWuC2tjbtA5UdvhdEhMkGUQcuVU
AKXvsm+dZM5lQK/B+EuVS5d7lCuv6gvlmNQjpY+Kc3AH60pAGtcFchi3NlzL/NCZRtL4WHVnC4vY
o2S7WhXaelR2snGexGCVM+Rrp0j46GjnnhjbwTRd7SLLRGZINVqnXR1vO+ufSaXbq39iLSuBk255
TeqaCjQvQMuSKJjtdIyFTnKblXeSeMaXF4oRmyaQPHuGmf/acYGdpfOYO+Kf0L3z/DbWSms2Sbbv
IlcEUeWvWZGddmfmkBd3TtfybOuLXbBSMZUXro6L8d/4hVyMetpVlKy+wzXPW8TAtpLhwm8ptMWz
5M9isZGvNNQGW8bHb4lAEDwFR6z/XA5YB4efSXb78JTFjqC6Rew0PLuIhchFCy07NEB2uTw4unhG
yJuq7ULfZB7yVsHtYnei1DX15eJqlW5NVRYKlZUmbvoNmsS7YlNf8H/58i4YWP6QL6brBtDkI23R
ICJLxDpH3U8bHOboES2tq0eiM4o76WpZjEJvmfgxFdt2MBD6fc7KsanfzEJYlYSecWstThR5gWZ3
dDe+GqBMZHX6Wsyuo7CK0++67DmIAAMYhUCZzeBX4v4qMsPXzdqxAPSaed99A+wH83sp7UT+xclO
CRDU+tqAb1/4o+GZ7lxUEQNAe+W2uCmt5aryv+oUp4nxWfuowUwUjj2+2BgPIsxnml9UesfNlA6G
t1B+Lzw0muYTlqAAt7dugAciIBo0wS316VxfaW8KoXcs4IKKRZCjyi9klxvuEcbr6hZ+AmhVEIKE
RQNgcFwa3YaZpNL96cfrztOGa6JoTu3i1yDk2zmnvvxZLTdS1CXjVydhRnMiSqN2mceae+KWkeN1
Wroy6djzv+n1hXsDPEH0PqDboXRs/sekl/NupHYRe9IxY/wh9+sXKeca0Uwpn3SEgTu6jtgqq0e4
NVoqeWyYB47JYLAHybYsJ02+ww2dnK/K+NQt4y0VTT2TYk4lG9pAl8IY5KV03o4h0VT7ZN6LXEq0
76mO+LE0IKrUC9GHQyU7b7K6aclMRc0Xn5LYG9GK7CyJHpttRkjeAAy1Cg980VH+rhw60IdvklrM
s/xhflivSqRDmzyppKnc6GNxgP2KHzYoMqjWuXwgYlCgzo2d46AObi95auwsvjVha14t/nyu1sub
weBNfBiKy8FFJ6pTa4YZ/WBkviW8B945/7+iq+FMzC1+Q/rSzd9h2UTP8t04dINvBJQt2oI77JZd
cF7WrbqSERAgsqT9b4XuJUFNsKIkZjeyJLcrn8zUxJl2CUCCl/IpuQBMj7J3Iu1g3o2DUqOEto3u
qzVP9TtlYYR0QYAfMJ/zwrKifRD/E9SAFY5SHjm6BskPMbDfY78/sH5QHYiUqfSK1knlTTBvW+a4
de1nwn1ecNOiHmjDrUw024fcu8oBA2xMMJPkmg79lbT4GAz/gDASP5xBnkW7EZ/1FWRsSikX30hv
FOcJV+v6KrWLuOXic9l8dsoJRD1VKGD7Z0ArEDzXkkL3G8f71oldSAZAPB5BcytVTnbiA2mxtrkp
R2t9o7qtPEwXLXPGdwG9pE7dDPmM3wtWjzXFda9Py7wTAUfJXLajQLlID3nk4HCkhHLflo8qpwsE
ieOJEDNO4gHrqL5O6ZTbN+qmAAy4xjqI/6b0Wf74T/3bxN4CovPT0jIsvp4Pl0aHSiMWJjpWCAzR
lQ890tm1PjAX0Mj013Z0He8G5VQtV42iQAMDLwSM+REOHJaeem6+cxAvqTu2TC/zy9vJC1S0u5wX
Q5T24UGwrxSaAbhb+h3cGcofy4bhdNZOFZ+tsUlR/4PfFYjwDw05fKk3g+vOxUdnHg1GdxQBhnUL
QOSpT/3ijyJWTr/184InYTODHlXkdQJUq6rT9htp+eD4pRBeHXZ8xZJ2yQU/Ya8Z7mp2HViiw9Gu
WN7Qo2XBrqb5RfseZW9h6GLGeiT6abxSchzdu/ihqC4IV/ol2qfqrNsQGKP5W3YnimNsv/xXCghA
GV0/q+4rDtaNcZ/IgUEoUZ5MCPQP8S3zgaPN/sdKnPi9Q4bGBIAzPXTCzSK6cu/Ao9ANiN8wCKhJ
lsTCEVu3T/fKq1pbZFtBf3SfrS25EHV/mZRN6M8g5xxeVFsXa8bPpnTi0F0uCmUzAhf6ALWnkGnn
yneRENVwnYiXIPvqO7ht/gSnVYZWgMCnTDt0687wRhwaDma8hpGrshGcoZE2+RLw1l8Z+iCwcbLX
/8p9Aaii+dHJgJZW7PYfJpyCojKwA8r7AJQb+j5foYqqvEpfPelXqrZ7/bfXfrkmo+bHugiX8D7S
8aff8j1m9Nx46Mu5JvSOrqgFpIHTHXYlcjvBtS3KkreoZvVsdDXLTtMPgfgXgQXBL6ioWpxb7AA2
LRPOZRPxwFVLG6YIXoT3KvnrDkZ6/iuYIOkffBrNg/XYRe5Ydd5Quvl5rA8EN9ctrkDO0lugXVPa
k84lSX4155LCL2P3xLKyvDmYQYzxkN9UKLATcQTXNA9YILeInhUQCNtAdY9ki1TfANWDdlTi9XBF
e7tO1s0quXbpRgLDqe+1/s+sQztQio0ByK4Fbx0MyhZqUofdLM803M+sXppCoOC4U/+paGdeqctb
orZXs3QWqqdAWdzi8m1iwnfj+4AhTXpJWKunKO+bbLu8ZNl9uMu0S6ihZw0aZEsWxMuxg8XSEMVZ
80avDtmTesZBhR4+d3DDkiMVP5W0yYOvouayQFF70JkGBGIb7FJ0OobIyu/GmIIimilhnZXlFLHN
gTsY7Xep/4NIs0VyOtWtRBQ4qDlpCA02hX+l7vfSKnrJP3xDIK2zXXXZyu2NfxpPmKDzVKI+UeE1
ouStJGFuuNVOS1hBGsJ/qV5T1OtK24mcs7QizNYhabyAYzP9m+M9QCYkM6DlP2V2459qK0wXqjwl
at33UnnOiHIRWY+j6lZ3jvhDF6wng+pU6Ip1LeF1jFD6r8QPAzzytQekTk59q+Igx8x5WczCS6a9
MTt1Cx45O3q8K7RD9mb0z8S85xyFkb61ekixr55E2FZiWt5YMgqTck9A+iryyCwlUdLs+RlAf1HS
I3wJZC4xcCNKodLwt6WPD6Qg/BgIGmkZtjutsRdyAAc0pLy8/w8e5v03nt5BT42vEMPj8Uvdtd8R
SdD5gVPssaq7raru0cVj6U2pSJwx2avFJS4ugLlKkDgysAaZDej1HHG5BfpPnHussK8+qzuF9gEg
UeliOBlVJ/hgP3ydkSvhL7Pc4dJu+g/xRycKkWmIv+5rhL4PVrNHfyaZE3L2FVJDynni6dVeOLJi
HihktL564d+e9QDo0NffiYaMQf/Qy3hV5hRgRST3xbtpbVxnw2U+RrgNh0h6iiFQWL6KusdUnxXL
1YBcxX1/Vj2E2NMnMQ5RvY/ItiBKKN20Pbl/df4hJWvjpfXn/ymUf1rutsvZoF+b7MCA4Nxsuknm
SQ72MUuS/AW9VDdvuCbyuzKus+KpkEMovfwdMjcaP1vst2/0b83qKYvWggYGc8SigWlmN1YExp7L
1i6oY4fxYtgPVY4sFpnPDIMWApb486V944aB8JHd2meAlamTPXaUO65ZI5kPI+GBa9XyECnMTzNw
rfz1w43GPS7XMs4OZGXhcRqctKMj2huUt5jqsZ5uoOhY69uWKWhGBtVsaHQcDL/WttQXioiwaEqM
doLxlEp0g4cfPdlOsr5S1J8wpfeH8tbsd+LCVUnVPc6q15mvjNsz7AcwBwSuH3YcaRCZNI/KXopW
xGv7Vd2jndY+gscEFAFYlYR2RTuxLacbQIfOunbDPSo9aBbI01r7VMQKcYkjxiedWZYY28oN/6l4
gYCLbVTyiQNb1Lqz3w7Aoe54Kho7einC+cJ0Pg5CWi2PEr5XiMmrTO8gMpTIN/QW/fwPL0x/0xqv
vcuOjnwHeUdC+Mi+WKPVLJFxEcfZz7v2pFpent4Bz1rMVE6Z7i3iajMIlrNbwoAVm0z3F/HbTBEA
2pLhMf3kiSP1R3ydafCrGJdZAWxzhOqI2J+on4xQFFfcI3EB3I6QzNpGdtbGjxzJP5mt8aFYTilZ
v6P1UBDkKwBjiKgmp9HwOeoO08t+EFdEuUCNYzuEhuc088O7GhxaeDw49JjtbZ0oG3Nw5Vt1VNlh
z3nvx+TKbbuFl5Os9F/T3ETlrv8Xt2Th2F31pph3+Vy0fwpFc+x7/Pii6ujnCWfT5Feh7qZUn+U7
S/ks3rL+KL3NiCNYdZnOmtBny5iScaWNRw38lDJU3eGHobbiOrU7k8A3DG1+rdwGBrpflm1tjZ2r
TGmZ3gX1p6rQ25isOKNXurGnaY93IfrW2CrWfeRErNjNdwvjyqnaxdigeG+i153ecdXQd4mmAHjG
OBmq8zdcj7zgLdy4BDK8bv5kVvSt3twHisft6SoxXLXnhGfJn1462Lzmt3JfTYv19GahciDgk3c4
vOG3koBR/gKPvT0p19Efxsl4Q4cvbr2/MYZZ3vK7qcIVbCU4A7KzalTEBGbZrcRyyZUZYkJyACJ7
+VvODxOB95nLtvSKjp19FG+g4SIUY+0bm6Xcj+NzGjaF5NWiT34DyVKJ8hR2DQJNft0VBrEHeBJc
ai7baArjaqUvxzzc9bINVwlypX1Zkd027O/Q//Z41m8jq8NH0Kxn9dqnD608GumNemLWnajhcJ7Y
Tli15xRk+qYj9aBmFIelgNWF8upUGew4/v3esHjUzblOka4gU0Jb7I0HA0Of+kjwWZafQfin7PhC
v4IWC0vuEJskJB40Yf21oPz2BnB6tHnqsR3ZKtZW7DUJ9O7xxUpTEU+8s3owEdIutvWOfg49/pyt
UaGS9Z3tR6BPfmL1M2RKvG2WN1baSvucXoAO2WrFZiKKGJQQwAEL57/aXJOWlbTeUtn5uJL7u051
Mf1EJiZYtgeSvo8GP3WUnXC1hMINrAPglV8xN53iQ5ShoHdLciryi5DbqHiwBsy8cTOisur1a6QI
uvHGVOKvZlyF5m6a51l/Y02W8UYmEOGrUlrn+oegMEc9mgmyl2QnFHCxHWk2DlJtA2oUWev+/2NP
mj1x/kSmo9C0YqyLwYebEwZfA1xHWphtgWZVYQ8PCRLckh31UtKk64grQv7FwBB1azXkCbZlGw3h
Mt4COGdAGEl7miJaUuKlV59EZBlO+oSLQ9+lncaZm6FgikLM8i8DxWPtOikfL46qdKBuETaIX6ly
gnII3wTAn33KmCnM5xAtBEGj0k+uQD84yw8I+46/Wlgt3RluY9c/23QtUmbfHNrfwNwbynrZFUi6
2dYxx5qs65mrLhegsxYhCkEsooOOLqLpO7rK4QE/NbclKlik4jNDxrZJRbvByKL1dgHWmROrt3Rb
icfEL4JtYn6N88FYVbf2YnizSwg8mt+qXevKXRDP0VmfGRCdnLG37/d18UdtYUDy2suqTTPheyod
FuX5kj/ChZk3gohXSDVE+Ldh/3oQrRUMb43gsvib/9DEytKFsC4y9kMfeaCxV5gJdIdP+4UOt6TS
02n6QuyzcSf7qnmERzCTdZhiyLllxroEq6gFd66OIYvMjP91J/OulNhgtvl8mReUmeymvI7juOne
cnSmL3S9PljfPR+B/HL3IgCOcOc1DzHZvYw0jH+13/W/umbH7an5DlgfA7vLDuJwQTz+Bhgpl/jI
alfSfRULZ5Du0PPwZvGoDbgxVMRkb3hbg+5kQLZxrrDNlSryUIcjvMPOO78L2lZrd1yMgbSjr9YA
8aLu3OHc7mfk4n+jjjxEI/Y9Djepzb3f87gI/F3P6ad9jOM6P+AdNl2jw0nVmfcOchZsMT/cvUD2
euPYHgp5LSYcTJ6msgcuhPCzV6vw8Skyiq7ypZmADaa6On6M7BVV8qaxMlaHj/59YQ8YvYqkNZYe
vbzHG/bWqd1PrOgxItFtvNnTmFzLvxWJ27wA8YY/rAKic/8LB8UX5jU6obu0rINbua/S7QAE0fwt
TAfB4OQW9DdBZFj3And4jZ7NuOK42KvcwKF1GgMieNPtYt5qRFYdtvpmo6O3W9hrQlIq38kxYJ2X
ZOTBPbdaj3yCvG9m/OozVSGQUiLm7Vi3cWvHn6928oc8e/qejyPbDW6lO+09KXdZuq0JbKDCO5u5
3xElsqFw+poPYEXJ2i3lsZtXSJpljTTot57Ynwq2qigbUMm9eSP2bSK/HKmN9l2ZN6LeNIyxDJhL
tsqA/7pgxXUJrG82rpFsWwc3Ux4/DDoXakeHd09uDdSsrEePXKdjpA88ndsF8qIK/aDks1508Flp
XezAQUPZQcLJQRKVW1nBu2YQCl0+SnF8zAjjGxjPZARiZ8IjRC6jtSENHSujBncs78vw0xE+YBuE
uCNhs9qzItqx4YYFB+eM6+MDuEC6vDHolDgrabLVlk1gfFf1Px3/ZYF+hyE+Cg8zijOJjzVh2Wnl
oxDdK6YuKryz9qgPt0q86+i4oz7ZUvWugQm3IROs5QXWTyABrY37QtkE0TMqGFyPw0K79nlZvpvp
nyY9sNhb7mkzsmrFNO4icoVom7fcRRI4WwdI6aGISI8IZDsqDBDsye4pvIDe94fuHDnis+ShsvmJ
JIeEDN3ukG5s+i8yllcCXQSTQxMyxpAJzz81DtuG0mGv9fNt5gFMh2vrH8IMbb7JWw1LIgUzq+gf
ZAOugut0yiZ/gB15bb8rxhO67DGo7VQXFglTdWmbtlPV71zNZMUdMx4Vz1BPEDWxO/oym3n4pV7a
ra6sS3cNmTo+uxNbJj/Mjpd0R7SlwRtM+kKHVH3VIDrclO8K4ILla8Svi3ewNtGJ/HlXEg2QbQWQ
3KDZmBElOCJSL/TOCO4XnIjhCTCMAWtCIZRhasTbg+w28gCz+OtE7bLMCBgSm8OexpCN9p2Fz1bZ
ZhRnOuJ2nE4I1SVPuvepy9zS/eDJCF+/c3kAElmQvzmytWNzGN+I2jQFl/uJ8C2/NHYUsNgmOKO+
mv9gksLcRX5IOQ5oMDgmDybz6W+PZOLAtU6go5e8D5jLeb33SNIWO3nd3KvkPQ+3FHKsKmqY+D5J
TZY2up8xOsH6TQ6ad2nYRapj2j0++Yx5mgWfEx9LbY6OEAkpdHhy/ja8LHRikNdVqHnDv97FOAAN
mde2Wu70Zb2819gkuuQzR++44t8NnRZwc/Yr9g9PTLciebS3lolcCbbZcpTUX4Wy3oU/UIlHKcf/
+TU/B7zk+ogH1CPfhGn9J3RjSjjX6qXk30D7KGNBRGRBslL2c3PUm2PMGJT9P49IaO/5yzvBY7Ur
+JYph+amdObZLvb81wGTVofYiLDNiFcbqi84wtygfCr/Bi9ZvKF7H5fPiku+50aueC4n9pwQB0Rg
zk4/Pg6hRPQFOZLtngezxRVBGFNjfisDZQftXuVVtRsy+mOEZBwdIUpq6Qy7XBFg94cUdqmYwZYj
6oYudIcPPAtdv7H402Hxe9BMMmeuEeRN8JVzXUI3ZdMuyr3Y3MVc1+IGPdlftilNW9VAPY41R6b1
Hv2M0oGIx5A4EqLy9L38Az7DE9lH64zEpHwTyoiyAP/ZLk+Z6PS0qipvhkbq4qMwryVoYv/IKb4/
DpaHdraP3gS0k/3Y2BUbg1Od4otcP8C9OugptHGaq6OEnZdzr/wq+S4hbv4zH97Gs8mKHvtK76UC
dxFr3Fq9LcWxEH0ZuKi5wSZwQZOcM7GD5QlSDsear5NOipGrT1u2xiKDS+exT74BveP4R/pW4cWi
dRU4feI3qi8tJfL5dfKt6sA4+4aZqv6XFFTf8KHmqjsUz0kUHZDfhSetbN2hvRIynM9HU6GdmmGn
ugDIlh28//RpZX+S/3LYorfN9NHt9fWIikEL9kC/OcRjmBZOHaVePNx7rLH9bz1t0U/05X5BV6az
lOcvgcGuqjZUn2GJ0uecYBdh8EI6jWIwR862nni9RX/PIL51T34fArAehzsh0hwIG82DSS7eFao7
N8jTIHh6GPCk/7OCHUbVpfHLaDMexnq1aeAEGopmURPIvhx6Y3oGIQFRRNMQ0gRSukn0qWF2q7eQ
XkrpoI98yITfQSyVBJECtBGOIJtIFvyoOcEjhrtxctrpqwsCMjkxZSh+kxaHmEwKDnyTlBAlAo+h
pcVAZnGxKIURW7SimOmXkFkZKzFzrr7TtJ9apu+J4T/oH3K2nrOtBLSvcuCwqKVvQfNtQkVSofLV
cZtLPZ4PeVtREv6JFmD+e12jwDNo6SIkJxKdu62Hl6gjljUEOlXCr8lC8zCfasxtAOvJoOzaBgkN
VLt4GcF6sa7ocOEc2isTKZ9OJF3I7jQNB3lAfI3kuJrUnQG62h2i7FzgQyNxca2i9ZCfU8RoWfFK
F64o+XqFSO84P2UsWbinCWRvHon1KU9rc3x9arEg2qayTfNd02xrZVmNAvQg3UPZ6/s7ogHqFVYH
x6B+BgQ9LJxX9c+cbnQ6ntgSyHUrKaMiv22D/rQ5FcmXifevcIabNnpAFAhi0LDNEI0Ik6Y3Zq5E
O6jdCRYff6pX6bus+AHjxUQToJ5flHXWn4Me0oxZDStvzsaAINP4gG/h50z4vQ7xByxaNZPvEO0g
ESsnWtNE9t5mXzmsYOZZjHCCWxcftOjYE4nY6bmq/zrxlC1uu18kXxge6FxlONJNo++GZzGyXtsh
WidZ/ot4hpF6MNlIyyam+ws+KwIdStABFecCTm4hxQejCKAtRMtY2GX6LfZunwFmyifGNO1afdOY
EcLJq07+W9aIqX7N6aImsSszv2eDx43XZ1dm0nHYNN+6cJ056P7j6DyWG2WXMHxFVAlE3JJRjrbk
DSXLNkEiSGSufh6m6iz+OjNjS/CF7jf1h4AuVIZTj9f5DeArg4nvZ2vQ+XfGGyDYCMGv9VDuhPyO
EaUV4YTxkg9g8LwVc6CKwIBIzTq7d7B2LRB5LS4GZmcIXsw53nvJeigQ87jvJeDCu1+pxo9KJNyf
sE5vKrdJ851u8g0AFoiuLnJd965KoPEgHVE1aF64nJHf81X96FO2cGeYt+btx5nXm6HqMOSq+kWz
RMqbBT4ZlOGxAlRBB0ypsSGnizTl6mq0do5fvl/gepAC3eyOZbnCX2bgGS83DbilZsvCQuzIBUHW
Lu5VJr9XBE/e3vN9/IpcpRQxh5ryHCX0Wr6XReRW8MQDgpXPRYfau4QxyThzReXyVpPjm3DrkLKr
IoVGxROkFyftlaFgqj1tqPbz8WlxRpb8/4MtCXcRVJKONQYiq7Lv/u0l/fez8oz0GqE9/zXclOFh
ZDz5oh8xwiw+qm2Qrb/0giPM6+m+vvtPgT5bSj1gkFi/Kgdx5sDbYkp3YKUHGxHZT/4NIPSKCF9i
DbIBzfBUlw407yg6jDNsdjWmgXPYXYff5Ok99hWWqXLR+uHPY1KI3LP8ALcuWsm5Mn7FGfmHBhwi
1PST2WWYcRge1Zx11aHaU3di6Uys8yGytF/BJng2h1K31BZU7TvsP8uJW3uF2w5FxuCacosYsl5I
W7KtXhOnRsGYHueQGtmlrkpbFR8e2yw8qseESYD1bdimuV+kHvRlCT0071HtIPaUKnR3E8vRZn8J
SyWfy+gsNzHGUmvWWOoWKR9hFVQxKeBLfOY/KvBhxGGBxqi4YTu4iM7e07qHQIJapcqpVJmyyHrO
znrnPTCtBI8hssZ4y23Swy/gJqGaOgioZ+uzsYmm585Om17odAVS/7NZcpYiGRoQAJpZI++V0mGR
CYSYtT8hshmA5vaDeZ4m8BzWOQrdaX4c/pD6D3GRNkpLcSair3dfeNENIEgYb6L3onWe+i2nGYdk
S/u5FfAi5AW/6qn7ibhqS0wmTFISznp8Vmlr5+knYEueb0AIn8XHo2uBEn6f4kmIQL0cLmJlzbgF
o+C1p89LjYwbb0r6neB5/05DpJcIp93n/Kw818XzWzuMmqkpC9IecowWyWmE74nwNZq6zbhSs2rW
8ns7Txhymm9C1VcoNzioAU4rPxcXkrBPqGl60sAIspW91gyi4aIwCSq9aNUOplyd+gbDkTE6J7xo
O3nt1cZsrXEvw76GxelB2FSEagbd8FoXgh6pMJI3gMD8uY/TE0xV1mynfLFficbmbKB5Z1kar890
/G60FSg7juC53WOeYPjfmGx7Jr/hMHmchnz1lAP48xnLCH2xsuEQRhZTBLpkqqb1dtRVaA+6ww8u
XoHQb5uXPd+k6STSSeIPZA/Jumx22BZCkoIPAxYkYADZ5tW+GP82r0ezSZfyTj4N2Ra8iHx+A8ub
GU0zRZE/rJ4fxg0vNGYG30XSQ+cLWtO99hkTsJjzx5P5zS6kQS23kYPj/G/zQnkmfHAr6NKGjzxq
UzZ7E5+5YbVNM59S3xl2OMdT6T5IyhiReX3F6uXGBa2d000lQbz81ZsU/da2qGzqPk1xSzJOTCYW
ZE8rvnHC1ohS9jqudoe8Lg/o/rk5l55km+lmjhcsED64nxgwaGXHEjjLCz8/6J6xb3Nlckj3vR1B
uyT0SC54vVR7SfCZ4fdjiEnhPC6vVYNpCg/XpkfuQELh06ItYfwZ6/A4t1RuiXJTv1fD1uQeI6zp
6eXPvxJsyCKRnjspAkmEvnd2sbh/oX3fw9ZVy58EQsB9L8oM074zdIsITgEfqMZdh20woLIMV/3y
rqju4DJ5wKd/44c79+bONTEN07MYn8PlUDvGvoz2j2SpoY/bapp91SHOZ7vwGkHz2mh1yEurrc9s
cAfJfgiLkJHykODVIWSiIjMUiRdSuHcJjgGhZ0phhvQOYfZWsTYkjRHVhMWQNOeX00mEYTgUXsTW
G7jvqMmtlZAEUEA5cu38Bx40TQMj9eMPwOfUMtYNUyaMYa0A6rTGZnUdIG5YsX3uAUNy/ikrPl2M
c+RicK3r9NHAq2QsEzRm8VwiqFlTvvN2tEmcYqq6J/fAtB+64IJ/aQwLtYcfhEMEMz0K5LEw1+Xb
QzUJTn9K8HRskQ3PQ0dF+YKv/jtFtAfss0f/puAR+G4Z7tb6B6n31IDzQUPMBAnII4hW+jsQsdiE
C7oy6W7deiJ76oBiOTOCB4wBrmWgHazUPCMHNor3abElrsAuMvJjv2GU5WrcQNaHgO378m2uBDQc
E6zJPAG3K9wBAM3RHhheNwhrZlvCWn6NT9Rm2iHubAYpvz/A8fQAe4sc1N8NU3GBfV3YOaYcuy/2
Y9P4Csq3mTMnjpQb3rz2HtFnQ2Nxsfqhk11ryuvDiOVyC+Md/RCIsR4PkEUcKrfdlFfqiF8hIsjA
cLzonH8iYlI+C4uFDIJb+hE2dqaAqm4GGjpfI67SiRN55e7sf1YcZaZ0kgVTBeSszPf3w2uulUsG
SeZyAuE55sPvAbCRPjUWqoPHismPHSEdRMCJmylfkZILIZviPR2YQRw/o8PbTHpLttFACevQtDa5
ZsXOW2eaMNpIxo+asyMAUM0yJfxv/b5Vp+c+POjEbk52tz729Xv2g/TDqkjofkP48gucJ6XmbPFE
/HiUbIeaXfMgYG75Y7FimoTg4RtiVmmQnNhbVJj4wantNPLyUM9L7pNDFFdMFpA1DuiJiYNRrTRS
NdOdfvoNsBUuP8UDwWSpppteQ4wDrr6SUjJ2+03N9ObEHoJsRxBLPLVQSDkU0Do7RtCte2R9wYTp
dJdmj7vOSnqTdjNUVy3fhyNqmLRlJR5LAiqsx/ygvYiDZPSRUO9S8dbWZ/aLZg2NkzWnrCek3FSn
aZQdGYhKvEBoZMgU+QxwAzcCUGxWIjYTS/IHMhCcAYdB7YT1Qp80m8WvceYLhyeqtHhb/umNmd42
6uAyMlI5v/eIk15XdhpcG4oBcTGD+iSEbmohHQ7wnBj8Fa+G1h/QvycXhdZpw7Uvd0CtCJWYCzJA
idhUjwkZ7vxNwEyTq4fGkONjpMOQTmZ10Q4Iz3xdJ3FE2QB5PFyuPfACNfUaroFJ2Gym38QDTMse
HYbgNY39zhmrODa28Ue7n6BZ4UxFj83mSS9veVsrJQ6zgPuoEn7Rwz9+X0QHMFxlHMz5+rHSdJJD
TRGsGkYAacGVSxBSQaEgJfGkIFsRoRcvg/IKKJnlrNbsDjfBnqw4FcISRBl0vcjYd2/Dqiu3kT46
fLFTaEMw+ylWRQN54VaI0o4vBq8mwUw8ZvKO4x1hJBPvLD42RYxVo1vAtNZu0PSKYCI2k1LuQ2Cl
5nHm03wguj1RfdK6NW4DDuHXH6LDMRWTnMhElA8E3aNmC+la1ddoZ1nGhXGAhRg4a/1+XXIy+elG
imzETtnLRmb7nJ34l3MO57F2h8Glk+GLUn7KnGtxvC4/aPY0O6ytXL5QrVm96L9OaG7Qo5lMSYeb
62BuPMYZ646B4ESwJAQUENaHKBgiJ8eh5SMhUtKLmJx4YfQUBiLudLoyPSoTuGUwNHBydyOtyKhG
WWEyskH36HjpFMmgcJ/YNS8aY2fJ4S3smtlFlK4MZKHBMKwdrQrNKMkyfltwsOntYlrYdxBZf4BB
JeEwtLkO+8GOvig2IFGhO14L/iDSH7Y+Z4oJmQTLgxrUsOsn6crkTtQ418zysBUg3uLWRZBBkqgc
bxsWH/gxUCqjUzdgJLcfogys3BzscGtgOGXmTNBtX9/VgArHMq6JC7NgPv0ocnDPmUfdydc4V5/W
zKw9Rocn5t2bvbBRrJ6gKA7MF6riaqURHHYG4+bYJe2d9B+GHdji19tZdU933DR3hBLMs3tbyFYq
bQF8x7qjAqJtpy3JPxgZDzGGh359AZsyOXgoyPaGirsAd/wKoojo4IWAfcF7owqsKZxGkVdlxq0t
LUF/PXEtYty5ERWA1VtZyEBoJ4Xg1k+DiK9+MqXaqHNWGSXAh47Q0lWJCNJWD9YdCMG+e7holEuY
sy1yfud9yL4Ll+HShZtyRKFQtg1OeuLseCCL+gtqiMkKF6x48jXakSAGNjdfcgbN95BjRkdofBdg
HCB9dfkoXWjxFMug7koMNYLOtxlmhNM25eFT+2peaeHchFBZAnnMmZG1NK51zXNQl1D407i0Gi+p
Huj0Jy+fYYS1M+o2YoGX+SMdXtVSWMwF52Eg3LKeS+UgSGhfLe1cOrRuIHnEeSoOKjsyVsweliUY
F/0+dXX7QHbyB+ngQOM/9NtkMLkEJNmCa9g4V1tUAjjILXWT4M121f0Mjd5HuSClhgqOoIkjMhB5
K52gNz4ztOQocGFdYietvwnBzKAmfeLJHdQkdpXfhp8UL/4NiTLt7RJGyiTyTSAALbMrnAQwUc/0
0i9eqpO5JKii+Wzz33nOsF8NJgMpoQd5Cqcb9NhlERgH5JogyOZKviHS9BK0jgTPxJ70o6dQyfwB
T62j+CY7hpoeo01x03BULlXQO51NwTQpM95SGhmPdXdlvSJRqY6lB3NLt7NJ11TIQLnbkIvOFp1x
8byBaMkiiakmxCtzoycm3hxvcjMBHIj38l/1k2PVFyr6BrqQP1KBgyhCJ2Lnmn2DXsKatoio3/4o
fXhh9Tfg9Xw13Z14oPlXDwpt1OU4FaYVJQcIJMFQCXSmYW4XMgJAaCdv/FL2LaPTdVZHfuAUohU2
ZSGgz1VXdDxzQpaEA/I4bAJ/M/sl2GPvC79IjdKZeRDxwa/yh69MHsDv4Qf0CuLe8rm9XSROzZZa
mhwCcAe3h3Lo+SiovwrrPQRINLmoCGzDxYHtAqhUMVfiovzCxEWgr37k9gEe7P+AVhW0KWAAlvR2
xuYG1MVFAv8AVazZjeLwuErWnYoS0ox9BEHdDifVpIzuvJ3+AdazIbTaRmaKIGnCx4gDYUQ9GRII
I52OSZH1gj+wT98ZwyOLO/Ox3weVXzBNJC/sYcdZRHrLYDN7N7cQfEEVArh7gsxTJvZ4R5xzYwMJ
dy5s0RSrHJufZK9M1+WlyVec26+B9N/ObZ3Q5QOgHY58HrJAwUWN81QJRKct5DzPByRKx1e75gbt
Qq/pjU3CANhLjxrO1e9UUJxenvClwZbXOpwAMRtLQBBjxjo7YjKmoAEGE4G19L+KCpBalcwKTKiI
JtAdsvsQlZNbJN60xh1XmJJqLJSYNSDs8InZ788cEAAQhRANRJqz3/mmbD+E4jMTKBigdWfdpNAP
UTWUCKEaIrs9hGHXd78dIH8QMZIwpv2foh6GYGbrDuuPxwU2IQ+cqhQXDEHlAny9LsNPZ8tv5zlu
iXbW9gUZC7q1Ag7RXRCbfpxudvwD+m+mo+SakEwBkyAqnepC+QhIXCLOJvNbatcvefMsFt2u/YuB
zwdGHFBFUmi9cLFpGH3MamYzan00JRBog27Bwye0FCiT/Zluwluo9hsBvEu1L7T2+08lMLyhNWXO
uxXPg3bRwXowY5DcvMQUfmsn+slkmwO3t+ZcUXwWqrTQZ5XS/6NrBop107dFiFO8rE7yCSUGhhfT
mC4ezSNX35NtTg5ujJB8EM0b3AYVFK5183PYxdQfJKJCvjF7PTN3BU1qvuJceGA6ad0RR53Ch+jB
RS4tWGk2ScfzZJr8xmbgcqTfouOzmzvxyDgNOKhAQhhGstSDonXo1o6Vveqt14qMYTOe++AKgMcU
Jxq/grKZ5D+WtrwAKyZynBI9jM7ik4C5gDI/7ldUvbz50UssMOSYgRPeA2ZLdIAyY9EhRokLkAvi
jWhE7Za8A75nyjN6M6DpbQP3zolKgOWdLbsXJBqcmexGE+H4sutxPW5aa/bzAgoD6WoDOjd1hZSC
7tNYt4v0eeQzjnt1Na2HWxY5IWoJLYAXo27iVEkEf4yveDDbpb6bqTssYAXxvNjsUaqZeECSyFsl
saPhlqLFFj7YkI9zBSfM0GU1mHvpLR7NN3sWGxWfaandEMPod2PN+q9RjjQXxQu37WYI3dFRjyA6
w04ESyUWpEXkiFiIp2AOGKqpj9dIJj45cTHosJQmk8tC/Bsy1+GkYDW+bRFvdWQDo6UPv6chuLfc
mELAY51Kefq0L0O5IMoBM5z9QOA9tJWMuhFOzk2PXYfkxlWZP8CyQFgVsHRGXCLzA2p8fGSCYQm/
bLmcp8pVA9Iwjus0WkMqFqD+ZHERq4UgA8EEanHqhWjiEYrEDymUUXJSpJd/wscLFwi9nbgEL1AO
Y+zm8rrKrQ6lA1kGK3HYVoIbMqgPmpmbBBlNlFdeVFAGtUiG+NZIeSM9oBuwiPSkODIlaqGYBHAX
YVALcowTkwMfRhQnQ/PR4yID529ueP+eRIPQPRUgHiE+R+Lc2WvO2x89zsFevQBGKrTSnGz4+kWb
I7X/kDOrOzGelAqqR2bTkffY3OkcuFAKws0wUc3ED5SxMfGTf6DV0p20QXyY/IUlpwfV1+si3JCO
l9YkY8UACpRAgvIExhwBPuiP6PiEr07+oeWHvf3LP8vWrXk63Ax8by//IxeamzkbXaYU9EkAzJVT
q39gjtjh9uN8l+5TVcG5XHu0NeNfyXq4pB/Kl/jVPW/SzwThInFtTwh1XoRlJqsHM8qBs3NfxyBh
3JhHSQ/nkYQ6tsypl8C/NLSs4v+BlqlVGWRG7Hgwu/hb2zwWQY5lzSGszpiEojaWNQoEfIkj9itE
Dmi1MSB0vhKggaDyvJbnt4emm4+lLLADfVFktNxo4QLSAV8v3jssytepsaWmoKHehj+H+LP1hy8I
ctr+xfSa71R61YqDwh6ASSDfFI+VN1wq4lA8/L3nV+zLwB/hD+0nsg1WaX6I7vp3eZbUhXoYqEiT
E+UfP4wVFr7sPmd4d+RIxABxW4PUDqTkMRixX4RbbUJXqV9/82W9QFMEkrZVT9GDe19zXqv3RgHn
WYFHllZ3eZ3S5UxyhmDDJOW/WEfqfpj8TdMU2FVdHSI6Y8CSkHYWaBfVUrxkiSrigh2fG0sUwHVo
Ia1i1mxImMmOxcUmBduI/yrqXbJDwgOABo7e6Gt8OYTVfXOGZYoFxDFuaphlGzj7vfwdD2LyKZH8
mdIDHfBQrl/r4kB2vFV4sx06ueE6CaFmYDg0kebn7DKBs1Bhy+eXSN19Nsjos19TtqjsxAFs4AFQ
r44Q4y5QR//MLjyj6amzcCmgEQkeCiZirXr8Qh4UWtfhlgvG0hMQkK/wbDJhsv8D8+NKNAZLEFaV
cWNfI88b+CloxKlrcfjEGy6CXuUS3BYDvqpllR/GyKQMrFZsA/EgyzsKbcosBQWnE25fO5xac0rw
PWTBTPhJmWapfal37FzjH9wr/yhGHcuXctM/zmvK65j2vIIDswEoEQyl8le+bFy6k0Q7AOKVe7Ql
x6cn+9IK/xGhBNcwc7XEpyaMl/MFNi1uZ+IUkSMA0bFgDg9rNxVXqk8jre+yhfwiNqj4ape/6DpR
00/lE9B/Z6HbloJhR4x6sQFpqB7uC0S9QTw8TR4CtqtHclBIG+Zy6gjP5Uz4rEu0Jg3RM1/ptv4u
YR1AzZBm9+bsvhKAHT9YIlAaLl5C1McB1tjqPqNCw7D0dhB/9Mkn4sBRdoF7BzgMB3WxSAsq38UN
WcW4VjkBT/xG0XtuuswVLdAb64EUcIGQBFwqOWWndkP+d7noVkmg755b0kTXL+Rpv5Hh6Nfnc6/u
JqxiOk8fXJ/szlE/ocK+Nlf9SNjA6w64JQleO+DXpK4EAWH9MF838+Zf8RutGPgujnZKI9b2mviB
koblOmdFOmg74q3AjU0JFAWd7k3POrrjE3DrzE7IODAC9nFTLUA1WRwZdd0n2xtqZLZLyAWbDlB1
VfsUPnizd0mQo+A4c/08/59avBE6C49ROXMH1Qudvwx7H1aO8Dc+cER4+dkI5EOC/fGkXJsJgkAR
CrkHI/2X7LLiCjpNNc/cmgzh5LJZoTov5VMVOw8eKynIdqj/JFdOAZKTjjVMLEzGYfwATNmomfvM
yKtynpsCg9OEF/FdXqgk9pyiFfkpot1Xhzwjt85UfzJxqWzGfQqShIJMBLwFQgTAWtXSGqi71zeR
tAIRLZqAexgiP2Wvg2QKnuqT8L5JCrv6zr/yRXnoR4cqOzpBCMQfE3IND6iD/miHZkK0FI/HjVm1
/gM+wkIxna6E26Goze1e8h7lth+3s3rRKfc8Q987LadwE3F1c6DftfSTQp0DgvMHSTLNHqedyJWD
TE/3OizwXFJvXzhH7Sf/ifaIMwCqIgGPqy2pIxXV+MkhZoiLJD5HJFGK0c7DJXvMPY5B8mOkjQJj
kv7hb+LOSoOIC+eW0GddlYV6aTO7WK1AIGuiHcV03ab7Ubjk3yLpAtWm6Rc9doTvKrL5WJAMqW2k
JyPuTGEePM5hiG/T7gSkF2/wTz4t5BVb6DPBG+NShNnJ91OxOvMo7NI9c28YhxMAVqXFBlO6IaxU
fduSbvyeHst1QxZdQkp4z5yclz4N3ACw0Eh9lgdyfegB/dnjC/4GMaySrkXPA8IzYbyh8dah5j92
2kJUaBWqjJKT4g1k3UrqQBgclt2TmhwtcQJ/J2a/unygXFGNrTByMkGUq/zttvjt/5Ck9KQZpHhR
jY3E9cNfmB4fxy4XsP7ChU0XxTbJTx2WarnYP7rFsyAuYNPvydxWj4qHWNCNFTcU+T4tLhvjMwlY
gpWNivZ57CYBWD51bEBi9R8IOz+xr28aCrQ2G+igtrPXBbP7Uz+ibxqiQ/x2wT0pRA8sWOVL0zah
ZHnDNgKzhm8AYnkjHkzsGcwjpXu0YhJrkZ4NZN/0K7Nr6saEUM6WaMNBAmjaosrWqU7eFyNcjQoZ
3bju2fDRAuuKfII+af2s2zeIbga72w3bkkamJ5QxnsGBPt4BmryXVawY/1NCjCzV9+IO6d4ph4Ys
st7lWZWAAyhw79JWT5ynsoi1a2Ms8nrFzn8h8SYEA3wD7IYOXzz8lhPDrhzkHTIA1AKzq5wKppB/
RPNfNms7rt/5jjaRurfl46Jmmc40hWgdqgQfVJ2LlGQdLKAp4i8fHHisoas96fQEnbrXTv84AnHg
+kO6zSCfevNKl/U4QStV4in9lkgD4X3AAEIm4oC4dar/YbQx2LwIVSNr7EbLVJcfNX9J/KMH78W3
ZST0r9OFOrjzfFOwGiJGaQOjxFjFl6RxTplwMKDI1WFqxsfno79wu4JrK4pL6x7O/iLWwvBYRTqr
C90QGTYdpb6NnmRwgJpaa9gKOSoIk/cMUpSpPt3IPF8+KVbI8QNbQwfOo740CZn03BtftPbgnclu
sFPVxVhJZjSJc6zoQf4VWsZUaS2e8I04mNh3Ns0xx4d54QYTNtxfrbNCHB+ueOYSLAtJG1/Gw37V
foKWYbZKelfCo1oFBf8L6D8OQCtZdONe5hCc0JQ31g+cs0R4UdY+b71ToYsYDL6d5L2fHohU8iSV
jvTA11LJPXEBAkuYV483i0CskHLDLKMg5fp5LrRbIX2DeTVHmewdYoGjQFo+3KOmESMpksEARBcS
w6ov5h05G1v92zCQKkCgKNR2mzTa8pPV2T3rd6HhZ+9rd5JIekp/nvJy8XB1MowMzBC8ftjLhG16
M2Zrb06b+zndbG696dfHo/4tdFe+ONfTA5Ffonlwy/L0ZOk/cXNDg8Ewvv+gcxSz0+4GMmMSGaYo
9jSolSUNYMNFPNFH4nqu2238Nxt/uxk2LBqQcOLC4vY7kfgRGVW4oFklSRX4H0qSeynePNrkGfOd
cKo5crd5aYyjurLjR0yoT46WFd42MgYxSpmy/J1g+GZRoP2rPyVe/PirjbcZCHB1EolYG63/vTeR
TDjuNTt6foHjpWPQoZksJU8kVKu9abO14QGVhHFjLjYpydqhK4VBvScaRdlI40p77/DpYUodIXIa
Bo0xLIxDff43kA+GU40wP8V6bNFk2ozuGoP5jbGn9lLkHWcH9SDOLzPZ6uoAC+g2Hvfh4wY+L9fH
loF/LxZS58jRSnkGffWB4KOC+NQflp7tF0aEiOk4K4OsXZb6khlKeNpNCYqNyxCtAYOgKSn5fyba
OiuYu7aaocYZ11pNyxU5zYVuvyhPRr5pBvdVBcrvX61Yy/RMDDEefNR15Phn2kctXYdhk72Znab8
Kb/1mXMASS7xGjs8IfmnEDJgb6cUiVPnP7L0V6efUnyIwvOz+F2EUJ4dQx406JsQiaXdhCSnBfXT
MXZi0MNOW0/Ujbxi8CsSKhlV8t49Z06znZlPh/Wbe75KBvSebDwlqPyHqyJ7OkDlpoKjIMVgVd+F
PU+8cTmzHWxAOHvm2gU6DsjEB/NF2MCU1ZUAz3jGZF9Zhl8TeEYma9+fi2pfkg1FxgMObvJIs8q8
czBXq0bzKbWftxArbeiBtiZM2sHoHFkwCzj+8QaqewJTY2PSaDC3mThItfQw+hbl4tktmOsnOlek
BnBnrFfJFhDT01WW63lnFydeVYOQnH4TWp5EO91vbzQOOQWiOXZk+s/wVHzhmuDxIZ4/4s4mUqVw
s+O8oEFGIMFgODIy6nAzJa8CIGXXlszptz/HIUNElsYBomdAkExbcaVJ9WC+NZkd7+nV7vHNuqwQ
V/fHRnZZoCQHlrNlkn4OBnyzNcDsgWnh/6rQDYA4Kr6m2BW19dt6Ht7C57PYtZgvWrSdCRnFG+Qo
s3u9UIh7QLhKoCg6Oug6wpxtklmfFyqakvBy/nBAF0wM+S+/4m2X6KGA77Zt5v/Ng1bhGp0aKiQR
HGX8RaR7uQeH6m1mwm0kbKnfpOc5wjW4QIsVCqaXTer5i7afxx05wZBsup/9oEReDphdQSBny/Bc
2190xrr1QTQkHM98sp45yXcJebmqQGDyXYvi8EZ/sCgQ7DEFytZIduWvqfsO0AzVaOLW5apbUmMv
FYK1k+2T/FhjOU3dZGXjlQN5gE1gXZ27b0Ox0/WH0OyrJSVxtbsxWlV1oBaC9o/HEp8F134wS6Sw
s7eT/xKeqWNof+cM4PiPdMXohDP/6WQ4e0xaSpV5s6ah7BIZMHY8PMuDiiNhKW2eEPS7zjTwSL89
xVYHEhUw8WACIeEhJaNmhx2FBOE9eCn8/haTnlOS9Ot1S+b0GcSp+MZvY+fwuq2HoA2Ac93a2rXz
sTavm1MUovM2oZuWkI05GCi1mq9LpA2cIWw/oFHymRNjoElcA1kS83u38ZxxIJvBT+4aWmaW4qSE
IVsM6VaMTaBE+wuaL3s6YSj4EORtSjQ7LzbdPIi5MtmWn9SY27a2hSuyqIh8WYXAK46sGpTc1QST
4HnyHDomjLbph9RwtzFgsOEMKdH1oFyxMXSn/A7dlPspvgIXQkJMmWImlwwJi+D0ma2jaLB1Pye3
GP8o0wGeDHRhLnbnS7ELZzwG7YgY0p/EXrSmZJS6T2alMroRhGIK380tH9X1pwbPA+MS9UvN62zE
qymF3Id2y4zrW/Dkw7kLZnfhK4lXdGid4rCUXzHZ/St0d0zLcAm3VjIm5CAXtjO30AM6rhmW6iWC
xqo5wmCpCPwQmd7Luat+i4yMhJ+5VPf0A7j2caIkjmtXFrZcChFuFNUrEbm/yWFjPAiQKSLI1hch
Shj7tuzi7RPQe04B5mDoZcOUd2I3U6asLBq/+ma8x9utUS1i+FCrZUpuFXG4EVhHf4oZZpsS+7DU
wQIZEYN4RZ5msChnUngeAENVEPuAEryYZccvRuQ6X3SwWWQlXx/xKhKxI1zk9ct528KqbVexinSE
OgyOZiFcNRBuJtLabJjcGnf5hdkwdP4asfFCYxGXR1xzX9ucUoi4WcQPV1oVETpkvL2UK7tm5hVY
0QGTOEwgTQNlF6+afJo1c0lXBPrzLwlVAylFjsv5ydFwB6kUP2bhLu8Iv2ADhAuVvVH8MCrQIt+z
i/Zy8fma7bPws6tvKtaX7BcfhOyVq/SxquhN9LXEGUp9vTMkq6YuYUV+Zc9jHy7q/nOmYDyxlhMN
/HbxttZsMGXHB4jc55mUiZe8TtSFlIomkg1wAVn3BWEj2cSXMPOh5ijcCwgk5ra8kdcKpNfoNctI
t0g0NKUNp/zQukK7jxnJUg1BKf4luD8NcuhVx5jf32TdRX5Bcrtx0Mez6oi7QVlR2yKiRNWwzD3p
hQhSI5UrjhZP0rR6AntfGOw/or9mehALMjWGT4JwY4hrYjOskka3+Krq33CkJXSeEWZnxmxs3g/i
KnZFQ9jIwGjQIMFIOENnhoOXQSaTfupUP3a4zEg7qAu3JaPGeH01aFZkVLbjwhaIb/FIzK0iCrh4
L0OLVmQv0uFH4SlHIUmpI27wxnL7RvCSy5QZGBTtMenLOxQ96HoK1uvvo+QVOpXioQlrmy26jKTZ
cTIY8qYkMY1cSB70Xels429y9iJYK7Z8UxltPXBz2fn8wBfZLsP8rHGoAE4RofpVqOs3hsZmwy5W
2mBgkjwVGkKJ4paSxIDQi6jabn4bPp+oXqgkGDyrISGE4sFShJXkdRSC+reTzxJfeYwgOQRfKM+v
6qg8v5Wa4cQo5N/niHJG7bjp0AXDlmD7GxYF2jJ8moafM6iADJfSbnYJ/nm+hyuSKwZ+y0dX1iwY
S4q+cpAWjBNBSJyJZTNdNF3Ak0Su1AMag0gxvBlxyjd7DCnTiYJ71niPCxVy9U2ZMSsIc06OUsUN
/K3Xm5z5iNFPcuSQqpbFtwStzL1Q9gHitqzdlYRAFuOP3n88FD/dM/1DPmaze442UkONaQ+PU/y8
i897nFHEnKrxJ/1iehB1BfzUp//+pbBgmGLLjGCRywN/AknW8/17vEYNJuf2uxfXNJOiVzULVUBB
vG8Kn2k3wnaSAmJs/Jw9mfFwQ/TFAhgRJv1W/nwKzn5xW9rcqmw47gG2B5OuO2KsaS/teIYK2viu
Jaac+VKGXSgQv5AjKUSjVmZewW1L6g+qlB5dPe2HiTa1ukIj1vVKL/bAAo/G7peTHWJKigPckMj1
mDha1I6hM2K0s6F40S7/5137r75B9EJM75P50hV2T69gN3eYsAIEkTVcjJOkbpHuOUT3c80xVjPY
6GWsWvGvupmGevFoux+2TsWcOSLaQZa6D2XHtYqcpiVAKcQP98HmiwNOUw5SzJkvVBeI5JZ1s5Rj
HAq3dFcGmCtjRyX50LAgj5SlTogqM9F+FCyIHhNvDBPftkX731+SykpBLOyRmObKZJwGXafZo6/b
GZEfFgtll6ab4nX8IdKcG7mR+JSnYeakUxRCf+lmvoSg2isQYzRT5Ul0xbzB3OXNkX1H9NqUd5Ir
FiitnYjgp7nTrR9r/YpxK2pwdjMX5FLlXssgiCcqYAKdwcNt2iYFEF90pY2MLHXXBuHDY8gBEAYa
xGM5zYR4h/8IO48lt7FtTb/KjTNuRMObG317QMLTM0kmMyeItDAkAAKEIfD0/UE9KUkV0uREnZIq
E27vvdb6nZ/jXRyi1H8jF0X1OwzyCcbKi8UDf7u7c6d8Jm+lx0QWRmLTP3NKXO57zgHYRQ3i2ik6
pqBnkFpf+jQA2RG9QmtI3yuN5J5K/GxgdTFhtYqjqCAtyFE+4QTPQJz3QT04l7Up7uBybq9L9A23
t3ZTrETIouWbvval5KMsgg4iJXaWcHC+i3OR7E3loDD0vMOhCOPsiRCeRHhtRx+TFC19exifOJa8
o5RuPvvh9ZoeK5HpxyLKnmLkodnmxvbUn6BfUX9i06TAP4ZZA6AN3lDQ+AdEqdBnMiFSnIg9Augk
R8U/hc7wmVAVZD7cnJuLbSDAccpc2YdZKPEOYZwveQv4h0hIYYytmJ0U5divCybeuJKQI8LrSI7l
cwOZM4G/4Vze+e+YaNpMBUFca+ADB2Vnd5k/aOGAPgpX/iK870NWp+iKu/VMmgNBgPHwqmZPxZIA
rGEBBOGK1bthzaLHMWFTtRzkb9fd/QLLk750Zg+Lqa3GuQAQLDtm9No1/rs7vgCxn4ptekwe8lXb
dsJsQesSI6Y+Ggpihtnto1wo4LZ8zXI0V8QvuGucQzQDXlvp9EQuIS3x+Io5iOwJyTK7uv2OdgWb
/wuxaQe8mi8FW+u8fddsCX3JtsXS3KZMwewpm+1Qc5UYa1M+zuEZxjjaTbkAvTiPtAXhZ1rpkjNc
K9LMlN4ExVbMVSRjIX6mrlbVFVWwiiYFZ3D7waYidMF1ZWLoT6VDFgWORdfQOlEL9zOfnpP3/YT1
f8uAayWv0+6Y8AsOjW2r6CNXheFkq882NFwVoi2m6ASnQYKhes3miY3lbsnWudOoikb7kPsRPJd0
leBpqs6Hh43CNHd5aqhPL2vX3BnYpsJsu3skQkUq7CGKexqqFL4jN2N1zwTN8Z3Ea02m5bvNukA9
WZCXKiq7sV5d3oRidhJcIlR49L6wyT4u1azEd9w3X81XOFpUwTc+KRRhsxaCNhUwoM4FXxAv+VoQ
MP6izNiT1JXq1UH3Kd72EUakX3d9q5ErdMX+JbxlgCR2oy6JSMQepDyVzf5+agmCO2A9r9x2Cu5I
wCg5bTou7kSuMUBEU+yNGymzuxcUC2RxrfIucqHL6dk5pihKowPvr+lD/A3abb+zfBpk5l3egkwJ
FVjg5ujV4nF7xc/t/ka6DoZOqMU9bWtWrtB7A4kReJ1TZ86kjx42+qmYyBYeXzcxChqZ9DVPbXl7
yV6iUA1ZKypoHlWu4QokIkpwxcFVgRb14xitRK+AroX5947KLcpWl2gxfSd9c7y/34Dks+hbbrFD
e730HwaBJLQoJPesi/j7cYw42d2BJKEHNDWHqrPNNimxsJObDBkNnJM4aFCm4QezJWoQ2S2iewMt
DuT2Z+a0dKy+2Ty1epiaB6XZEDVzEQ+VcE6p2JhRU1dUGeoljjUHKmtlvTxQmJbUU6tBW4FmUF9y
rlzv4f2dso18EIgwa5tkBFjc6NjEM9/F0zi6BOaMtjVN8zk6XEI5Svr1ysGBx9oWdCJ0FLNofTOX
WsLlXt8vMqYwlzO+AhmS+sh9qlfcXT91pVuVLfLG8qDbHup9vXokAT0t/bo6lWr2J7RxHVvtr9tl
fSrQyVIyXzuOCX/H7oLVn75WyC9CAQFqh+WiHa/LcvFozhkUR3A2KIDoEgm5AFffy0OAIROy4Llm
2teVCsWXFj+Exjn1Op39QJyiMdc9o9WlXX4oC6LrE83+ZJskjAFv4Tel9ccayf08geeIRuNcB8bH
sKf5Z8S95DRmlsOJnSWMGh2Y+GwgnYfOXWbLl9zSsFmlGE1LEGAJaAEfw37FecR8VWzZd+Qf6E4G
KJiwv5T1AKNEOsfdVgybQDtLJd2/AiLW4slFVAxBLfhg8ON6lNAHKeP8E9hBiWgq0xWpi/iUK7Bn
ZOw0QE7dm+ktcJ0i4Oke5uXiBvWlZo7oPyCBpvRVk/uG8IFL03Xc9tZTui7uq/4SaIxTR1elTQJO
xFv5TDY0xz6JjhDa9k0U3qhMdNtaxp3LUEf1aZznDxar8cbhw4Ol0u4/mcC245LgGE0I6F0UUKm4
mkJrS8ec7A5jXhqT+GQd1a5R2WqYGmvxm6yB6puDi47eYu59Qvg+fpIAOxA3g48APqbFx+XUwrdb
sn9/0XfwmRMKIs6JmpmVObvAq+tiJobw/Q5UHh50+LfBgteCu/e4ZNokcNQw/7lTfe+UA0ee9Akz
szh35abk8XS1hzGc1ngXvKYDpZgpLgdrvo/9Q8Oq8Mmzg/tDm04cgPhdEz+O2mNpUbsOfnW6SiQ3
2h0NFBaAMwOLnLUMrHpK3wjwqIm/qRaMcLzHdLDTS4uhAZ9sMq+QQ8JBlBY66JwgKfYR9AUQOvGH
eLhwgraC5iBwP5OiYsI/65cVg/4eXAdeGHAAM3kTSN0WBzD/TZ6FRuwMxVoRoLEzMIZ1SVilrC0a
LAwIQqhkXyzDgVGt7HEnmJ6qJAEy4bw0+9vyLLS0MwRqyKcRItQhapcuDkDU8z3tvF0cVQlRHrZx
84lowi56ofWGmsqM5sbmPOeET59aiqN5dTZq9/KShMohY7hIQQRFmLichaSuh10WFO2cqTTwuI1J
fdaEJdZohoP/ZAPY5xuExHOEs2jRDhev9UeMtXGN2wAhIk8yqA1z1lf4HF4KzuuR9jbxZAKRkA9j
XdP1ooUG8YQ9RrAOMvUcOmtjL3xFYIaC6gYnzamLZzhVveNk6bMRsBajVxzxSKEz0D8zTWRa1UkY
SrtNEkb9hslyG82n/Tj228d+GBiQUAhNeTG47MPbwUwwAxujhw0qouwbrErs+qsGqPLJ36zQ589Q
Sy5RmDMFHnYcsaoxFWpZWOjUP3DdIec8Wmdgc/T4o1IJepFxkAWtyZjcVTB82ZEtQzfyypefmJ5R
BdVpSDFPsT6IYcT5i0U1wyWdbxMbhBBJCzY8sQXrOUhwL6OemmoGzByse0j1NcxtFYu8mbVRnkiO
tJD/Pt+OF/AEU2HmyBDAcMk1ZIiDNcz0wjAv8GLxhZ3tDr2kBz1gCjFTArpVQltL8AIHmzaJcoot
fY1ZhWEP75hBM6XPXHJ8cU+ayj8VDcmSXb89qVNpQ3EXpyibnnAWpO7J4sWNQXTL1BBeYJC9ZJuB
4Q75JH1P8hA9lVN8YvY1+imtNWxF8gVn7Lg5uHOBo4KbvhUPt70vhYUFLMtoslopG2ZNLKJ+riKV
dB+JQz7tXsSyWNpexClqmpMHRxhTmn1HP1QklUrrNIMHPfCB3WXnUfni7akw8eD3pCeyKnsS5CZJ
w9jAA5/XtZ8zkn0oS26OWmNEbZm8ktNkq7kv5jbFGtYx7CyS94P8P0D9fbC2MXvBjMqj+K2EufaJ
ow9lc5UH9mcPZ93mnAItBAJsvCKx2dfvp3IWFfb9u2GoicSL9gch6lRfp7fnyMLniNdpqwvsUPrF
zircFicI3Ezm8TezWUBF6+XEn/dLCvc438GmM2xmFuRlZWQFLVka0kZisg6wC1EBhoRIVIr6CkyV
UzkqzqD4Uovgm+bWZZtnBKi9YFvVhimSvJQkbU4WKFrFItkKM3dy5rk74Dhs/5orETzDXJMPyQjE
PbZPHPcM4i6uqvjiY8PbV3JsHOwmc+sDdlHWO3Qp+Cytf9lVeCUdJOGtHXj/RGw413MynqmT2Fck
YnDm1pMEfGV6/BQsHgU2O0KBeAuMGNgNEtOJiNQgpaAKRkLHqNWTOXaC0EmZ6O2NbTJMGZBismGa
yvOlHeXtghm2z2K75ctGVY/1uiu9xKXPUIeKiapNv5yh4gwI8VYU30nvoL3MmG+lU/IXk9f2nQXf
OlI/r4+szX4qIprOB6KI4ZBPyjxHtuz78zfTd6PAk5fTcpqVjNUrzfX3zUufUgruC4fKLHXFg9C/
MZi04pUhh4Vj8191wwGxh+IQ38NMXEMJpKNLJ3h4NuVXwam9ucKhwt+aTkYLS2HBqq+Z/3sce30R
crN2tL/iPPQkQWlmDeD319gAnfwQrCGSI9is4nQuCUznpD2TNkrmaK6gLienMKgGALYnAjk5dDWg
WcSPH9NodwCZnTK4mdlgqXZBRRrQki4qR7DFNQPTUD3ie1TuwZt4CE6AdKLdiTjNIC/BdYvWx6LK
8xmKUBbvBPQod1uFsfcSYaK2SM/WFm9Meszv1x9nWLpmuIFbTImj63X2vuoC+SsFlzmxwl/J3e4e
B17jJE92Lxvh4tyfYy7FzYAarNkK1xnYDMN8dFN1hw/yHGVKxCjRpZwVw2GX4uwHWVh+SaZo8ECM
V8x179nToK4kiOEgodfjXQsE7CqBbXIbamtVBMkjGLcR83kU/oEI/IUXLXP1BWuVAc6qh2HEBdFz
X8KpzpKYUx0iUAtoTh/jZWGRnY2BqH3F3e/uQ17MhwUYzvWBecS8ftUxd0DIt028b4mDRYIsTs4p
Pum1smeORA66+jmEAx5rZIQRuPVR5V/E58Z3l72ZXiepfJ4X/7dW5+QvN+97mNN445b+qAQ36rok
DHpCnKCE1etHvSKGR1bcnob8BV4xbcUb4UAaSVMq/hEYtC/aVRCFPWsznl3e2QF1LP3Oj40ybBuQ
1XcWAVGprE7z6nHnjKJAuaFu5rNhr9ydCNYYMnrAmtkQYlk/dWOvtBE1PsNIMY4KbctXa2zz2/xd
dCqoDVgRA+/Y3YaikdpGxjt+DFp501s2eLiQL2m7YS3RlmmwdA7gBCDvREjYYNUSozT+LDrGWH8D
KwfRMf22MMr4oCbmi7gGFcxkhAoWfPQF3ToEMuwC4Xk9wwMwyWWFRLJXlHkdYOb5XNjY5kYnAflY
6TKZUXzFdJVF8aJdlsTjtK86Vm+aSwrmSBwDeX1YR1M0bUaOKFS4iEwxaGIbD3kKeKSlUx17Jous
ncxYIRj4gClETOykyhZfMcpDFsOzxV8xO1zl7wJW6kD1yLE4zAi37FKSimcjWFmSAJly3NuPdi6/
jep+CHMW1FuyxL+bwYzW0QjNKShn+tsVM+bJDQPyyo2Z8OlqPWvaYmyPFidKYxx41BEGPQxabLlc
BlBnYEVBHu1V0s/ByUHkhDlVz4xQnauxivHZ6T0JH1d/gzQxqP1+e31D2wn84LCjj4ptkiXgMlqP
JJzbXLG2CNfm3JxjcfgGQx3dK499iyNevcTsBBYdXToq02hz5dMa2Zm3HKrURA8Ecir+Tbknd28P
IZRHEAostYgnZoJMrNfthBcjLr+Yy0WrlqKQuov0vgr7rXJBZUwuGaWPUAWcbzoWgtjOcuJXqxsc
OUP3K+x7+YOj4LNYb2dOE8SLS/ZoML1Z6Vvy2lxT1eOxSeNyeaIu69pdojqR+RTXKUzIY9VswWsG
uuTHtp4MzjbXQnQFA/ONUEpOQkoOLDhmOykeORBrfPM2D9uVALDOVkpdlWdwt1ywH7zriLLkh8Fw
uBIVDRfRvSKY0ggQfCY0boQ10ED/ORu2bLpDd4pKPNwn9aX2pZzyYIyc5K1YmxCgLjPQg84b2aFn
ZCx3LvUCwEuKwH8BgYFo1gREnwkwxI6YCS+0gdjG18aYh4nTU9uVDsXY8DjCawrk19o4cfzksa0S
clvPoU50RGJftrhb0AnpHDWkT8C8UWmYZNRdU8KkirLWS2S7PzGRNjYVdhQ88eCGKNK7IWTHfz5x
FdSlTMnQjULmMuzmzLYlMX6BG4swq/HRNhon6PMLbXMRfYY+zMYJjRxb35Z3eK6BRsomlkJhDCZ0
32qf4mU1DfYjl43RfurAkVnSFCy+Mp/nn62/i+bjhPNDlw9VEqn20TUkwJ5jlEJkLnwwyerMY2k+
KU8U8taIwH0mRmel3dWtn3XOJ+SlzQV2zTSl79vjSCodMSfmmoEyZ2731X1Fc3yaFQLOiYiYWS/d
EEoYWRovGFMXYTRfXI/l4wTgnvHeXlBQpR8gXTRfMYr5Ozp+r31vru9UNPS0vLNyUYsnJizSlR7+
TT3LyR5RmAK3AGSJ6V5s95Q6mE6JBAQwjoa8nLS2vDaWCSbmOa6Ta3GPcpTGmPKki/xhR/4GX7k8
Z1M0BVBg1FgudCuONawT2aa1e4Dhs9rub8mbBiuZbSk53im3gRqsdjpMBYwcSI/q5kA7WOtvb+Na
uboq2Q6bTsGEY07feC+fC3o9Sixa+WgvavBXXAAiuMZe/s32lb5BuPo2PoSNGC7Ywo3j1dro9ZKL
i66eDPWZzoRb3Pmmbt+SPV1cfjnTOVkvgz+/HXFUhCB1s30swg2kqF/iTmz2YhZoDPcTotcPVEvT
Z/19cYGlIlwE0Q6MeLA+w+OBkNWxK1ECAZNnjdcj5T6U5gsFngCT+oGzPukF9YYQaJ4qleSVNLC5
9Fh0vVc62ifY113B1+6+zthKqCnBVbFDZW7FRw0ga1Hgu7TxyDHR87xh8k0vS9FJT7kwHZXqQH0T
uiXwxR2zb5KSLC5sMpGlWWlHXgNo2lLKqRpXwJjDlSynWX2+EiVFyaHYxLrBOLpt0DPnBCnzNxhk
rvud9tku6GDFBYxf+3tsVrRF71WNOdVqIPfG5nTREBEHw8CxTF9GmQTngDVfA/Z3sL+hWhJ7Yw9z
ece4XEYDTkS1srmYYGHkIbywUSlBYW6sJbztHP9q+lHCGDPHwsuBOXYXWgXNEJXPfHjWQJexSr0s
qRWbJQUMSbv8b9nzBJkhTFABOzMdcs5cqV/W1reirGXZl5ie3cqG0i2oDVjFx2n4KFKa7FDSX9xi
pxxjoKHyO/+4ym7BW+75SFa8KJVjnuHIhiK2PhggWppLCjKIRwkbm8PwrGwS4JJhFbNbmt8a5xh1
O0qBZDsYLzU088++nkIlixWr0STWGKelCNQXt9WYz6IDeg0t9cDhVTiVOq/fBoBtDVrgU0QkBHAt
2GE2t0nhwFKGu/KrzaNibrbVb365mdgSUC++M6wIEf1TLJjfZhoOpPSqn+aqwmLbsgdQggMcuRTV
DHYLTwYAiBaHvs+WkYVtvEzbHX4qUEAyPP3Q+uCj6rMU8BeZM/M2PlvkWSnYBaxI8ixc1c9WLVrX
bjVKnzhOGAETqJtXaowoErdRnyg6oZjkdGMOtSyJ8l0cpC7qoHQxNGuDTTkbPM4e67qXXho4XekN
Nyde/SxNMv/6JV5219vyngGz2cjZPxCQxbQoeElhaA41MEEG8Rxhnf6uXyDDsa4IOFVeoRDd+gBM
udc9vdtq3UpKL9M5BQlfI9sV8iXfp7BPFRQwNwQBARfP2TWNFTGf7BelZWuQa5xWW2bkYtqMxZik
PosuEkYugGWmELI4b1bGGyFOnwpgysc9seUP6Ib93VE/HsLWBKjFkIQGkuVUnaXbysKOIZk31cFE
ApnF6y5BQu3XEE2h679O49HGTp8uNi4BxsrSnruHz9jMNFyDUBBmRRc/ZiPcpil8G2Y2tlbN6mSl
fBHqVB6qZDMC45EyD2P4xPMy0H5M5fT2YdBJM4qeQDfgNsC8OWib5NLMsG8i2lsxYWuTFxUSAGNw
Y8fXEMtAYtABOvAp5JoUmnm31lnd/KDj8NgzfsuVt5ayT9sCXqbpRu2+tXaiwrsCGc9bHj5WEOhi
X+J3isZ7yHYgpy8tTiTDWWdX8bHMuqaEGTB6Ck1jlkgu84oWPj5p02wK+YazybKFA7PLi+wDGUZU
j0+jtdf1kD3WCLOwwZO18I1DtCemQoLHFEJKDnne0Ru9ZPoMhMgA/miiyLPNd+LTEbKcCkbhC3gQ
rRbirXuzAeMB8aP1hKC8SwE50YDvGZb4ptsv8OnLsjB7FbYEKBTKus4fWLDEAODIgtk5KO9Rw13y
s6U+GxRAQuaNeAOQjX5btBZv9mFrR3hItHDDSbmC7rmclCoxrgTrxXPGAf3M8v/zX//7//6fj8d/
x1/ltrwOcVn8V9GSNpoWzf1//iMp//mv2///18Hn//xH10zFMFXZlCzN0nRFNlT+/ONtnxbx9Lf/
VyFURhUVWbxfvPY79UgQwIhrhZPDDuZkvk9GEn/+jbL4L79R1zXZwPFQEnVd//k3VmV3Kasbsbxk
uSofRuXTwBSQFZonmY2v/ezqSQi4vr2a7+11Z9gjK2hdu3++Ck36/SosQxUNxbB0yTJ1+eerUG7F
qMhVIuzQrx/QnRBTMW93WbeOCDnYoT0X1sXjQ+k/1eoVFSfGAM2wR2WCAcPghn3APAr+KbLls8xn
sYLAksJvjm0mvhqscBR5u4lReEKhtOjTA9NDUt+sFwXhskKIJV6FdLvBn29Ktf7tpnioqmaaimr9
elOpbuqmlQvRrg1lBh3kuHdPHQzqHcc2FJGNAILnjRhk6DP95ObHqHXIZSoDLBJNvDe2JDo+fLNA
ua3OYO7CdD6NRGPyMcBRcNa6i4IBBV2zGBgsNJeF0FPaeiRfEaWa7/v74s/3I2m/3Y8pKopkyJrK
S5LUXz6Vth+MOo87a0fHHkDozPvJEwXvwLdy08kuw+apKg+ir7/83t8XBb/XUjRDtizRMgzj54/j
0txLsRliCwhBUudT2iKDkFXfOMVbDKq+Ts/cf13Zf/61ynQ7P69FU1Ql0dBkUxclXfrl10pmMWZ1
ZJi7yrHrD6UJqwjHvcnm89gzlyeX/B3vwfkeJqV78+/TENfOTk1v9wPiE6Sag4bpj3XCDV403O58
q20dTwQAKAGNo8hc7M8XrE6L5JcLliyZazUUWZ7+6efn1GXlJRUL1dgxWSn6sB+dmMqu8RLNKQ5W
42QwQzyTWDiEHAwjyQ8VtzBn4dr0NiIeOvsYDtVjDUuauayHhQICAwsBD2VVT+T5CYrVY4pM8f3O
veO6x9779ud7kP7lof90D788dO2e9mbeEuRloLMfKFjJfyeo/rEEmsO2wpZfbjolODybZbcT/vLK
1X/50mRR1nRdZPdVNWvaLP+x/VpyFAu51XGOHiBF6ZP9voTHOWiJBHj5JPG1QfO3SYti4q2+YVgO
XT4kRg/zP6JaMCXhlKcNZhB3eIBs+d03ZpGoWlNkyILHGHNSHKwUYQYyEqbATpTif3mCv+865k/3
MG21/7iHQlK0TLr0xm40fEKlhswjFNGS8Fd7AlU5kjNDJQSDH0phpixqGgk4gRydl79ciCz+y7v8
6Up+2dRvxEuKwmPke5xsQlyqpQSGNm0A0xmQq3oDuEwkD1hBWoR4ERglq2hO6hSG/83yXXztUKBD
7w9JEmKopQ2nEpf3d2uLa55+JynKl98hHPwYodPqoiSYI2GJ3WI7xS7Noh0KUhw1Bvj4S/0SEEPB
W7SiABDg5ZqQgmRf2DdJ+pH8CJ2nRa8SGt0X5iUD7Zm5uhgBeiTtviTmVuYB6RhDhODz0YPZ9Qj5
Wt0I4Az8SbXVSddFtUBQc5yEN+OH1KI+IJqK4KlTDZE4P0ew3GMCwb4JOWkV4xsHbiSEAnrf3N42
uVOKW6zyXs3gCxVmD3XvUzsW4DfdEamxEGLuCYVy1u0FjaBpPJ5X5LN164fXXWbme/IqwNtaMoV/
JkES6erXwGQU+q80H5lycC7Se9ZzzJVnC/KucdvbMnGjLI3pwpb6ghOn9nHKov69H2rvKi8sSI1O
36wtHMu4g3OKIXq5HQ4CupLwhz+Oeu6Osd0udHeSQxFxDpx9SmBJmvNsAZE1fhcui6tnWkSz5NCq
KJj6xVBNrW5XuH/+8JVpa/hl+5NFS1VMUVRFyfqxPf7jw8+T3rjctMHYJQHMEP1BoNK8PJKL3n4Z
70kVWIKtdoGhrqIXTZiPi67EZ8XV2Fr4AA/XkaEqrkDY/28R7Y2YXiB5yj6TBeGpt4m4a30q257q
/f63XWcq6n69cFkxdQ43VVJU8ZddJzbbXo31Xt8lSwuCe+5QAcfGIl8nUwrT7jYsLgswg7nliE9I
OktlPzL8QPNDyPuamcDMdOEul8t5QeLAG+ajHlIWeOY7TmTGHdIjHMFimpn4CkEmX3D6CMs/P3v9
9yrSlGVVlmTdoow09F82HUkTOy6o1XdjuSvOA1MN0D+G5ZkPo/MeiHJIJgLAuU0wmVQhLCMWY9Y8
lhFV22WR6lh7zUmfUCROqOadZK3Ptp+RwIgu+dkcY1hBU6rOrD9f9yIWtC/j19iv2n57j1wQNT1e
km95X8BUGTd55UGmJtGWCABoUdgxIiTSNrT0lPxgM3++c838t5enyaqimopORTcVTf/46lqhyNNy
rPWd6J0ve4kos5n+leb442Fm269kcLdzv7p70ApoljF/hfHwUiwqu6dhRQV8f8FSUA6Ijzcc+dC6
+ZIXmNvE9C5fjunHeKxXOV0foz8IDhGSLaIAGe/RotsgEp8oiLYgfdEaBtlf6gn596LcZCFJuqao
qiTJ5nTr/7g1USyqayEn6m5iSf3ALuqACLcxXijRrOjduNzD3JZ74rIdXFIJVdajnfHwyy1uWNnN
1ZO/LPG/XtF09v3zioZc64jRVlH+AV07jbQVBExr/D4OIDQr2ADw1QzM1G2NZGo0OUxlsX0iZvKl
lJFtBoD7f37/P6rAXxavwUOSNYpEUdfUX95/MxLYUnY3bQctAW7VSNompC08W0CQBrvwL0vU1f3y
hkBNn4OxI1j88xX820MxREsxKPkMOsZft48hVnQxKgR1l68tTFAgDtoWhlPHO6NUvJ238ZLyzq/G
JYHQdZgXLuorv078wfvzhfxbwfzThfyyCaidISq6EmsUzLp3wR4dmkY7lw5qu7kw4n/SDbxQxWGL
ZcZtVqpoJwKd1muwc+zDjJVsd7jLA2iuUV7HGxWPm8GtmYTvHnCCrXmRLeL3P1+yJP22cbHj0syo
Cnps2VR+3NM/vqgkuZX9ozaGXY+hGEQkRzJ8RHzAaLzJmAkHnYXpmofkDNdgkAJYdTpZHpJdBHpn
gz2bX8m4lKowReBwRNIvVR4IKDyZeCasWRqTrecjqI6JaxmgXRMR5latikM5gpR3GJTPTE86jO9D
Q/4CTBCneR7S9Z1xs8bfXIOSxYUL5fiJzIGI5GEb7UWyzwqPoEFxczthcyXaQDrMEWOmLXNQHUok
4syW0lF356htHnS90aLRsFlwM0w/Y2894B7mda19ghQDvohnAdMjNYAEgISIXdzCMxPPEdXTdOfP
T1z/7ZTmgRuKTsqJJCqyqf5S4IuXLI2uj2jYiVhooI+B1zbrd2QBgd8xdGfcjVEzUsmrr5xJPMuh
6AorDpQcfkDs3R4ELzmdDKkYO7Gw9yj0PAoz0NsDDQ7aLmklaBh7VR85MaDVDpN37L3w2tUw/648
YqzxOFem2bef420gLxGCPRYoz7FDiVCg9Nkbk0ULZ4rHDLr6GhI55LerEDD5jzeS8pezX5lq4J+2
j+lxqLpmSKKsGpb2y+MoroZ2G3Rx2F0yn6olvvqM7B88hZ3B24LzBB6dy56VzlqPUnIUYbqelxjs
V/g0W1MibXT3wRyov3APe0ZBZQS71le2f35tv/eW03VqummYlqor4q8HvKFKeium7bBrDI+VQBRe
K4eZ9nXtcEtX6tkVrTq0RpjNBMrB56l8CyOPwSaJo1GRbcJVcaks8WKRi4NYnXFyrIleU3bXgpCt
9xuWyvfVXZoxFxffIW/DYGaa3062tC/An3ExaR7/fE/Gb/3JdE/ckSjz9Jm8Td3gP9a+JajtXe37
YUcSnWV4JmE6UHORwhOZzVxlcUR7ZTkNMPJgPuuvwx0rLa9Q7LjbyyhL8Eg3cWylqgGysIcTh7t8
cfgYh/tGh0g2lqG1R5dCyDIe2FLD7AmvF/hdfhPZCqyJ+fBC/Y4dWSsQFc0vwrxkVYhBAiehhOO7
7IllIH6WFLlxK7tDcHm4DXRMR0ZWRBSP7EOxHnE41cad+I5n8fskSPvLm1d+64mnp2RJU4FqqjpL
9+enlOmCoAxCM+wkCJptZ7NF3SjA3q11gZbyihGE07a2/gj6L6JpMnIXelxBvsl06HBxONH4yhjR
RXhqIF1T0c91X3ciHbDIo6l4uct/GaFqxr9UZAYbvSVKpsosQfqlSEgqwVCVutF2JM7Bg7ubeM2c
hSjMCpxcnsGjwJ7gkBOmqahsxy4tKPyoTj/W0gn700jmrKSnUff05tU3yFDTg4j7zOWv6MvPfVh/
iNlzwZc8wL+HW7aI99rwrAtOc9hIdrPpniXsCdKwnEIcgnJVGk4lnvPXK4qedNcm5/i2gDhneq28
K4yPB0tIO/MvusaBWpnHG6Y2AJvx/bPW8SgGTFfxHL5Vm3EAhxfWAl9evDVS0YWIqArT/cjyY54k
3pW/a5Hj98hnKJXSAXdwstxWo/yN33zAp/ohm0f81XTMAeif52r9LprYh0y/hqYa6B/WXjM13bm6
guobryeyyCSG2FqSU8MmyGRH7FdkSOXkpSKmI7cLyMHL0MV6989Oh1KKO/8k70GrDDHVBZTyMQJg
FMshJQbm09RNicbs8gwGryRfb6avObCHfVhGElZvImCHHivOeMNAaWOBU8EhhFzZ+ERCg2nC+yLB
uFa2kpuRYLVk2mJsimRNf8FNW7ghzJoz4+OzqKIg8dIOeIPgvEX5VeRnopowdr30QVaFpFplOK0x
M+73jUou/NL6yHYJUUqfhXe6fD/ORU+aBpwjwm3inYwWtFsiv/Mu3bskHLNt8llj8aqTZxfhyb2M
443ml+H9S38cNnQ/46LZKM891N0nnp0hzoAFsnYRcQnM09TXrgHoDC+rPcFn1Gmy4WBVOjmUisfr
O6VSJHzzv0n3Jed7zJcn5WNUo2TEPHSKpZpr2A6BV5WvIz0+EyhrlxiI35wS85HUZgpV409IbC0M
S3uUaMHoggjKcOrdndvO523rNfd3tTgQIM5bKz3cq/BPzM94j1mOZU0VDPydEANrpuTwhItp84Gu
gG9wFep0nTDf72xvgGfjQrkudF+aiNGzApQYEvzg4ufGlKwLRG0uH8Z1wofrqUvkmNBYAfIQ17j5
mWif5DsPoJcTCoKU0QcKzHECQsPKySbJ4VCteos3PH/scDLRgxsTVNON9Xn/UqvQiGxcNmv0bqAl
Fw+nnq8h6A9Ul0jfiQAwIfe0cxyg0I+Wt42CfVpCynB4JzvGIruZaLzbyyhsDQhabRTiLda1rsou
/RLFIfQos+eaXJLsRQ+rr+a2ID4mY4oKLd3E3CDUO9fQn2N4YymzH/Z4NH/OhHUCvMKyO+r4Bwnh
YDtQUtbyZlynHplIJR4Hq5fudDlHKhJJKKJkMHOiOtBCmKTfVsz1zWLHe+RoTUjnmGEKF6ODgeHR
7Hnbssy+SywGqZB4qV/er1g1POM4YARlvso0MMdpbKEu+e1DM/npbICoUeakqLpkpwTKK1x4BZCj
+efKCOEEDDpUZk+GCHmXPrvXyayIzCt51TBFA63gbB6GL8lCkDTZhP4YvUukiRXesEDWdEduvYbg
nNvW13B/FroVyrWnx3ez777Y67tXDbHR8raaSpOJrhEc8VLiR5XLAfujKqjjlTD602QyQ667J8vs
4YF+xs/KPSzOkGy1YMRnWX5T6eh74XzXUfhl20ZcaC8PUE+gadu84xGNXZMnyzbNXxICwVa38DIu
Fby4GSIcOmPRBhFxDkRQOtF+AAwy/tKjqv9y/FiixgxZASzRNPmXhlC53C/3Rq8U2jH9jcM5X2EI
VnXO/yPsPHcbx7Zu+0QEmMNfMYnK0bL9R3BklJjF8PR3sD7g4pS7UAUc9EE13GWJYe+115pzTIm5
LuvFKq5xE7oQDlDul4sbY5tyizh2WyEChjgt7BrEfIuX6GCMCPKb4v1KRTVTL4xdoWCuw2My71DD
cSO3SME/UQtf6xn7lYF+efjX6fY/JZJi/vZlfmz+qqqPrXTjy4i+LvkECN130rP+dd21pGsTGfJN
2Wyh2T+Z8/AfpbH0h/bDb7/7R2ncjV2sPBos6ViBFCfT/X4G2E1ZFAuwLQhqmpe/14N/GEJOX5Yu
nCUyiTTNH4VDHsV5OT4yZT9ZgjUPrLQcrxLpDNO4e7kn9D3nyT2QlLmqIWL/RM/cXQ84Osku01nM
9DNA2nzV4P0L52b7Amk9fNahF4QuuCIhXCQiUsuAh5O3kkfW7H8dte5vPKYjZHncQfeXUFp0LW/n
eTBOt+x5bNcJL8K/Wju/aqDfjh2/7uv//6o/Bx1V25RJ1N6VPeWQQIzNFzrgogExb2t8yPGjTHbh
7QCZ7zIJyNVtBGZHSxxVOqfp898v+x8m0Fx2Q2cCbRrTQejHC3O/al0SClz22nVgeNyAHGLBw+I5
rgAan0ChzqKnBr91Q1ztq8K52b45w+Hvn8Kcfst/rsj/fIofT3pXWql5BVS5x5eCSea56Y/XV62c
d3higfkMgMmFVRQvf/XMkULptzmaNrNaWZimEE6CumYBbTkZba7lB9YmTPymz2FARps8I1yCJt3V
E9Ij0Eg4l7spXYON4cNYF98E5VQI9gikh1c93LcpP6I7LduCSTjhTiKRgmYIWHCwfEt9p5O7se1u
286Lr1tZnbLfwvggO4WvH4Sl1iP3sUcC0hMbi1Qo71PGDO4nhkYWaRNP98ffL538nzMsD5MC4Ew2
DUWS/vPejIVOza3eaYG5HABjFNOG+C5sGJSs5IBJRgqqNT29xYSL0QAmIiH2NEQZ27HZlv8af/1a
Xn+/j3SgTcMyNEOTONhNzfb/OdRVmhaLylXX9sVziYudSOfg6iMqRz+z6JGhrAlDgyp80Uk725KO
VhEfhDMOoxZGFQc/hPmPNVT7wxzMUjiJIAEwRV02temE9T8faajSEWsefdQbYF7BJfQcPwwKfhxW
TBJHjka8XBj06YhRSyHDILZEtZGgjKfrgqC0yv2/HxBrT+dspbocOg3Gy/i0vzoCeNAI97TRZ7cD
P8HMjJ+IEfBA9EDAeWh7B68M8eW3Tcd/4ddrIOTVdpzU+4wQEOEp9tNwmKYCQOWXt315BhBo3IND
gqILpRaQFeJOa1tQiAyehexo+AVJFduiV845wJ5CPJ4ocXBST5J0V5cW6n25xQkOcRCKO2w3UEZX
594AineIjyR9UamWyS2ItCVZNQTfhuRWTfKs+QDcQ+LgeM5Y5SnQj7c3MAaJ6DAuoBVH/TNlhRLl
RM4m8J7GaThnmyeOXjDCiZQlB+vhTV12oJPGirhEunHGSuyB155GpDv5eSwIUbtPWQZ8jASuVvgi
KHgoNzo27oRzwgMURlqcs+6JUv0KyBrLDfLigQTKeVwAAJmmFw+s3OmyBkTHBNFY8G8UsjDaE5E8
0bDCuVSgUsP/nC8MQjz1xWSR74JGX5PEJGC50H3CAdqJw9zUfkLiqL6FGNpoWxPuurY26duqjjWs
uBN8+bwLImhBOGNeiC3qKqrlnVEt0YlQm5YMqzhKsLy8lNDHA2DOOdp0zQ6rAPP/lL+ApSQClZHs
eqAN79X9kIGhA8oXoeu0O9iJus2P8H4S6wH0kf9IIJdh3Ajs8Ba5QC7jxHvm417jBY5RWcnkFc5U
UmBUm58pI78kSxu/8eigdCxL98ZJl0libCv8DWNATlmCTIypaE/+LcRfqeI5hczo1eJOjchS88Mb
BGuFgSMUgn7DogEcUtEdkBgiKCD4WdelwAhZCTTkfr0LkhTaYFfOIboSDvIgY7g+pMBLTxasW2g1
lP2NHUlBipsPNplO89AWC2QRAcKC+Ck+TmmrJXBCV4cwmMwU2qOglItVdWe64gyk83BIRzk5TvF1
CkLpL1Da0I9UcAOwCSTAcZwA0BvnHF6/DB7dlAQ1B+k4Fr5sPUzhrAtMkjG4ERTtOAiR+KEXeMcV
Jt4DqBFY4IbxUGZ7PiB9Oyv6nKoAjhwxY+UlBlG0/nhDp80F+DXUC1QdzaIv9k3vAReV1yiUjdhN
lI0ebWFudLpzT5HPu7izdOyH8DxpLoN+YUY0TP9eqgIwDFXl9C8cOYDLAaxBuIlqE0sa44vJ3Xn3
0nuQJRvUfFdMlxLTws2Qk8m8ynCxqXOpd3JhASxHEXAFYl0CejKrF8A5ehgX0PYIl4gwaAPA9bBM
h9FW1h0eNAnMHY0CzcdGyYfGv1aE/DZw2KTWcQi4cvltNIwsxM3XxF7+RHFrhTTN0WQzenfxdep7
FM4VOOGB/tiM/ZVvoXzqr7c3VtLpwr1jqC23iA0Z9nWmB5AEyXZdLy3OztAy2o2FcqnnhIxi1OMC
q4PTsHuzOzEwgo6LuVOceJU8JXwUZNt/3yilP5Q67AIylQ5dK1GS5R8VZhs2V/PxGJU9Ru7HM3cC
+wtmLVxgtebxJUTt+Y65NmUQgeQoWWFmEjPQqLP+A6/K46N4RlrECIIs+OlgKsxYAoYRngZdI/uG
DLrwHqg4MVhbHhLwW4RddKO0nLhWNKFAeqtTm9blBaqg87DtFbNfDh9eMBas24B4Yc7wtfN59ZJl
drh98J6T8NPQgho86+oa8BZql8iCup3T3mFqyapKBykFS2w5CoK1A/QRAtYjHj0MVzemz1M0X4iJ
GRWEhnfdNbkzJHlMwbxIaW3OLQligTU+VFoLkJrUPIg4Sn/xbqFSxZtYEqZt2Dze2WR53Ih4reiE
E9uEuE8IoofbIMG4KNE/5p/Sr1nEb7WEKiqSbshowEzmn/qP22XoXSdXokqXTlrJhT08mW/Jh3Rh
rWVTyy+81zxlxicWH9Rdz+AbS3gszE1wHrDD4Iqc5gx40dqv9DUMbdZ5jbiz60w+0yVn2x4EZM1u
m26EbE2vqh78PN2MxoQ5V3Gmxn5duwhzdZIzQD/S8wd3yBhfdXhQEycZP67NVtMXXXFmN7grwU3w
lYIK1EbQLKVzyMGJNN0dGngdpnA83okfXZ1bzn/u5ro9ptMHKi4MovFU0bEFoCZi4MBDPh8vcmjf
SUBuHZTRhoo3C+nsrAXUhTQ6tGMM+PKSuyNxGOJBRCyKVkuf3d64G9do8uGW6mRXAg3AQwQo1mSf
zFxw9EnpSR37C+wxKsVlDL4K9BnCYtPGgUOmMKbHyT3OtkRqMexPGgEJflFaWXdbPtwqbzIKoNxH
ggZpmx3gX1UkN/nncYBbr0iqpamqxtFE/FFG1kMbK8hM5L2+hsVBoYRtSQudZIVgBi4OaBfoeuJ+
yhUnfwSYamNPchMsGaJDIjl/1AtvSH0ZFumDCPCZceEuIDbKXlhpO9WDUKTu72bAn5RuGQJcrOYI
9SihxmFZqDaGxBZs/+lGeNQ37AMqsf8rBvRvlkKVcmyam9VP8Q1nMabC2UOw09St3ql+SIY/8hcV
z4wxRiDkHymRxNR3l7oPyKTg4RUpxEOifhb5F/ELQLrJCid7iwwR3Bk6odSz5jZDhX69sHDynhb9
FHxMJsi5YNcircFAuCANdLEE9I6fLO20o9SYgxqlKB+1Xl+VWTGlsUaHjEJy2a1u+INkX0bAyfqF
YwgT1VZ+jo+sCPd+hmULqHRn+Sb2sMhRECFl9LdsPhqxOWXjk0XBRySFGRsNPhULl/lM+QrZ3hmm
pGwuzqCcdWGZaQ70Q55XxpsawxWSfM8o26HJ8oj+fT23pvf/5/qgGDpLuUVVj+jy98I+soR7VRWa
tBeoU7ngypFndzL00WYnZ9qbgAZk04oUe9PsoLzaluIQb3UFGsSoi/I55Ur1n8WzvKZJRlec/xgX
N5vPPXFLxrYZiSEej8j4C2AgRE536F7z1KEopRzqGie7Yi9CKzYT6Y2SmjEiincJFEMyTZ/xxlvJ
lJotk9puDgxLnO5neVIOVNlsExSZ1MIdsW/Ej6jMEjxWDi55RqzPrn+DH4vlnQKHXyHQtEPEdiaY
l7S8DzDEb/mV1WEmV/7jNdmXVBgztvN/zIsRrv73IquaJtGZEZlA8v+/X2SriOT+1nKRAapoETG0
l1gNLGnWvdJ64fAUZfDQSamf1gcmqAaqRxhQRJ3SibZImZ1romNV/hXtKHVD6BCVhXYlL1f3dknm
EJ0OdrEQ8T+hyrrN1RsicCmQKGCk+iK92ogW9PSK87sw7iZAW7grVw+978OYsyzQ38HlYFKYqx52
EGQEtPhK3HXv6lZ5ZZlPjuK3RR46otkXBiUPEkGlGWs5h4Ua00uH9ymAdEDKV2yLjKA7l4OFAZ3X
dG8pIbAI2Kb7zVc6p9PSws2dacOUdMVrKMCNAjrCmYV/EvZN4XBjDsS7tiDDtaDaxmat4QidG3ef
Yj3SZo/OpSLCJMWZD8Z5Nvi0oijQGjwSDqV3duHolVGOJ3SbCXFwiIORZhFNy4fNgxR/cFJKT3T+
+Kup90i0pxKpWL95oImRe9JxdvqDChrBLRBVcngz55niDwHWlOkNfh16jy6vKTmsD2wP+jI6yAzO
MFtC1cCwPNIyOYKlH7uAdUk7G4kP0grrRcopT5nfcuaI3jWesw1UCMioTzLaDtNr88uHNDVsNGyJ
jc1hOCU8nT8SJCr58TeldigT9Dkt4PyVUjurPtm0pp+TXKxnAzMPGGcsfwhHw1kt2CwgVPF/XziU
aff4sXCwrViiqVqibojyj45A+GiZnLQ1zzSUQAj4x47hMNEBhM07NTqiNY6mfIMRfFirO5bbDJ/2
4YNwXXIB6YEWlZfg/7RFdtwP1m992/vKy/TZDUR+f/+s0s/ujsWIXJMnawjGFHTwPxY5TVMsWOM1
alrTpy0RK+s7uVlUHQI2OdZqZn/AX3JHUmb/+M285f+5TpRdkkbJLCEhlKUf16nuBON2r3tpL+8x
sretl8Pc6tY0AxLEpZjEDJtYF5w4i8KcsePE80E/EXE9yxcVkuYt51S0xqcrShBfeAm3CK8LBnfr
npGI02iY+amW5wCGZiZy+MZBpudEgepzqkeKeHW2O23OweD2llpOvEj9fG11yBjscT5x/qSt4pDL
vFCwAgLG4Lw7IyAmXfDxpHlD3qPsyU9GO5O2ycttPgLZW+NdQUTOAk4ZvxtpffiPFR0fruxHSY5C
gMG4iF1Q9vpS0D40IuREui8vNBSIfDQhDcIyUebJkQreIrbTl4edAPyMrScKHuk8jg4ttGl1e/Pp
M7GLF8gCGS+iFRqm8dkydpX3O6u6OcuBdt+NWTKuEM81OQwE4ld3GuRR6jHjdq52tXYykoOmf5u8
Hr3DpxUD8nzGZnFTX5JnmkL3d3o7jljNm8EZ70GPKzQlW5ln5FlID+YNONB8+AZRjkESYpPdXPq5
cqmnVDOgELTcRseqbbY2qmmdkU0gSciS6VJx8XV1J7jJlmIk73Fze2puW5NdGvUFIeseM3BrAMBh
3Od62XnKMYUKkTGotdtumyJqZxUNM/D07l2Z0xnSQEqkJ8t6EfE919fVA9tNd44+h9ILpUBRbV23
vwx1npbLhHGYAsFlV4DenWWPT/1UrvT20mdzjqIkd3XpuXnaDF6+YnCKcOp0i1w8Ugl/ImtcqTdZ
HNCCIRQuoeeV6Ati4DNW7cHwCvntAZZvRgYnFqb5YykRlqm/xuGXAUqJKMfm4V0DznY0jKR6mfp3
HioOeSjU5aVwSYeg5LhHi97jMGHRz/Cu/b4Fycdf884RLj6XIY++0xoBL6fwSkMHTJ0r9R8GDRhA
6VMLj+wkDgVySL25Vcx9/sC96AJmoBphNG3yUJPNzcqItZlkRW1PJ8oe982SmLibTWpjaQsbdktf
ZCT4obPQ1rOHHLD/3MmRW9MaU2h4Hx58+tQ3T/qONLQl70QEImB+ZRbMP4PHewM4+gzSAqLCJl4Q
UmPu6LYRoc47gqN6KVqcC6SlfGcUmLPPuqZA1AP6a5CX7KGrHBpyfaynvGVhE3F84MCAwha9Aoiz
fbzPti1XKYLYxoH4V6nzZWHvJVSPTV3JnanGbRhPuwTozJRsPeYwh6LHJukjTjnObU+3uO33seIl
vUfy8IP232uR7bV3skgkMkc6l6RHLYck5rR81amUS7wBpCeohRgyz4bcOHOH7+vRboyRI3eVgsOz
e1RtVh4IBeWM8KIAfCTnAQO9n+lnlg/eB+IcBxpORx0JSfxMwwNHJwcCYss5gITLhDQI0NGcfwHY
ojK1vJwGE4BHw72Fn/LDJYB1ED5H41S9axo4Bk5/jJcX6KtJsWZ0xwmLn/xqEAvZKBZPFedVIow7
Oh8pZoLqmOmVnUNOBZ0Mj4SnJOu8hAbkmAd6Twum0KmKYOaArHkwj5GY4ms4oj/zKZJOoiBppwjW
B+7LAR2+p6uuJVx62m8FWsp2sueRxZCUm4d5s+8t7bmnB8UaAQfKZ6ceBhEh1f1cqa9SsykqP4Qd
0czLhUaR+VwJxwwxTIJkX3aGZ0ne5tdFi9KcsGwyFJiMEA2J8geW/ndCT4VnHq3LTMXPDD8u0J9D
8mEes0aD7nAksLkjv8OXR4+K15Bhwn8WHCZRSRr7lkkJzh+/iw4COkgWFK/gxSNBuA5qmdidwVkN
K5Rv1Ovb23t5aUUQZzSbVuyE7TtSXxNByoxLQR7CF9B5H2MxFRX5Wl9YcF96/srVCJvpfLexiHGG
hjuCYoZzAJAIapH7Stveg/gNZo+5jzfRSRbXyjMMm2+2rzKZm8laJ7IC/JSLC1ZLfE2FvK/s4ndZ
DqhRFTpwyrlMD3KzwJRc2OSMgsC1jhzjaXdGm5o0UfvlFhjf/RqZVsdkHMbXJzcFlnn1ZpIgN3pD
di7IYGd3KNTllRojvnoMLCmRoval4mz3RXNOJCyK74vo3yAxzYT3ZFHSAEEmutgxl4TXZJAPMiaZ
Emlcc5lRnwahzgMCaFhbC/jICr6XlTA5XfedL+2kZKfRzJg9XgALS+BtFbq783zYKqw5Mpeb7spD
wEaZ7gt108ioXVQHtmk/+ByIRD/CGEFTl6DTYWNtAU6O9auYB1Qrg+JqT3dhJ6/68AiQgFksooVm
T4JH91hUG3Mec5IEfDGLMDR3277w6FRQP8gsMZXgaadb7lSJjylGKN4Q4IERiytMSuylMH3IH15d
19VzNAHDzqFXFo4O/nTZBTfMYwdoanSTzw/GZFsabsISNzagATiDy9SC1ATvnK1rOSeSo/iaPlK2
xqQFL04IOmJ13Pyde28eDNEry2OVM5aZ1cewgEDFoxY6YhPNgJJE6ztKmPKFENPuqL3AUxCmg0l+
TnzOwVhCsurcDSuBgVzsakErLKdnlBISYrHMTgLAGtoN8hVuJGzLrxDcmiOiKjbt1lUbr3yiDwJT
DihHvH2sTb4jLbGc/j/Dvhy05RaDD8SWCbpldPmsgCBsmE/F633jJsuHLsFPsYFi0wUFNWZAaOL3
WbuR3PFm5pKwEdBrAAnhoLxrzkS699lSvADT88moAZYpBUN5US2gxM3a+tafUbC5BUBFBIVtoBWe
gmFpbTlW7JcXvgN/ui3rzyvZDpM9YAGUxylCv+HErAQWADI03rRp8H7NQ9LHwVvI84fwaXWL2PJS
JiNQJsgw6JQ5dwuu4qN+1ToII99T+hd5DR12XY8HXLyQ9ARhDCYokRCbHjsUr/idW/RJJ/uxbi0v
NBY1mnj6mma7EZUzMxchf8JjeWddYePV3DY8s6sh4QcIyb7PkcDYKcqRgwvHA2EX7YfrqaQtFyNU
wrR+Oyax/XV3iFvlQqvSTChYfTQsYsvJF4QoBl7ee7S8ZEoQ3V1OXiPyErdYMA4OvfZEvgLDOFSo
HOY5y5lHMzxYt53ZFbOeKSMF/ouOPp/ICNVG2ppE29uwI+4OciVN68nkMrvvqz3uKTouNoQYQh0Y
gMwrNCudo39eTwy+w4Uxif/IGXkhD6V1w03/cffZ2Gtkwi+owfp4KbE4WOAB18APhXkOb+Hd4M5d
p0wTsZgLyQyqCFEvyQwJwgThUHh6V9XXfa8f8pZBkv+tPp+VZM7gi8MTyh8mnlyn7VU6g0KI5gX6
rNE4mg2Zu5vdOGOfakm1semg8yBQGGMYS2cKTRO8c/MJHT/BECPRHe/vIbpM0kSZYneA0ee97ZNP
RaY6MCuUjDsg6BPRmPGVhEXuU7TVBWkFPg1hcZF/k1sXAONBLYqjj7nInL+2ZLVY4MyFrIAKc825
HXL6aygsWtlBRZUEqUrwNTsBz2bqsc+SX1Ishd6ufPZmMFgbnC5YgUTXWGi+tO5Rsu7Ho+V0s2FZ
9XBKfF66Mzt6BQd7xgHZURZEWYxYMM6jHSHGcprzjWLTzS+cm68HxlJmsQiPgA8xN3NXA1gAWufG
TvN4ydw0iHeM0Crho6yX4VaEiuBk1bJ1RHTJ1DAECNHz1hTAUfvCgFxvQ3goZiSjs9dBCD+TNcLz
TPil+U5OSE3Tj4jPT2ijo8RSITzmuXcLhLfaa5BTM7OU3jis9WdiAOgnJ+mS9vmbCNf/HRQ0lspq
xlaCQ48WBl0qfp1A75LSh+6mH6t+yQsGl4rjnt8QiPHK4JOW3IAjzgnfeW/YmNLyA2Qe/bnGmNOx
fszGNS8ZxEwkyeQ+VCzRllcJT7ecDMcXgCZ5IPK0lsr8QfMTyLLhVNaEfsYLz5uCXWOdNWt9D/Zi
g7tS8h7kZrzJ6WfG64p8RtyFyRLKBnNXZG8glAl/yLfTJi+FTvjdJP7Vcob6ED5BiVL1E3r34jzo
Pk3M2HxJGX6GfhRAsQsTm2S5woYKur+lgcjM6zX56HqnY+h3Q77bGqAxlxhMZCAw6QLDRBYC3zpc
B6d8D1+SQ5+5DMliEp1YK/tFq5KHgr3xgZc22ZAu083Gs6YusoXEEEi78EQRieyMKo52mvcTKbRM
Xvodz8kbAYr8GttCh0sL2ntq01O+rXdse3SNRUKi6i3yRd45lzAl/kdKFpPocbZgu9J9Kyg0O1tn
rlZ7DIoIWFMIPEApml0vAK0Reh3T5ju0PHUNl9OtnpP8H+qMP7RiJNmidatqsqyp+Bh+by/KnX4r
Gnzze0TP+AXTS8PcrQqApKLlppF+od/G4SVc0IbBu5dc5JP8SYQq8DbVHRfhiYn4EUJKBGeXy3v7
rodpcPv3Voj8H1GhKk3gBUNXFEulE/pDI9WJSWQqmjDuQxX1+FNUByaz5pbIEaInkIUGk95gXD1M
LyrwjvaYErzGcJjCYSxoT7G8Q/vDTtEqzvgViwfzuhyS/a04/v1z/rch/vvH/CGiStIq1cU6EvfA
SxbVyfLuSNvuC/lDal/+/pswl/63N6TIeE3RjllMUn+CS9q4vIpGy42D7kij9jtk2v2oX8LskxlG
ItmiueqI6YIaQZqACzoaS0ZDMw8QFm3Figykl9Cwb4ILUliUttXnVUBWcuidwVUqIFeAMKXp9Qb3
0NTkX/gDIxk6c/iU8Kvpnmo8s1IltFuOV4d2lPkk4Rt52MKUeKIwJkuDnkCxBChX/W0RZCLdT9jR
daC7macRb8gaQakpuOK69DUgsMpSlpbxME+F7wIpLzPbOln2S7Wbl2S2aY/dSGfFhG4E+pinDbwD
cnhJ37J1LXvEpRvxfpBlT0V6+9gMhIjF675advJmjL30q+P0fGOECA3LTc/Jd1OtBmiEzA1xQgnz
AsZ9cZTdV9DTqDhs4SAqzpXeikO731KXmui3uIxd/NEIdTAWeOJnVy+aivPcXFOXPesoKaMXw3Lv
MU0HKMBI1P2UeN5O/7yH+7DMFt00ikhqT+G765GbGxQtxgFzS6TTiyaeNKgt+KnanFA1Tln3hsIN
eu6aYCqu1OXG5MQmloTx5fjBeWdKftDW1n3VMhAwV9SO90VPTZj7krEq1bmFgA5pJscQDicZsjRZ
9TnADFLlgJmypCXcsomx2Di6Dm6SX4xTwgOUpS/Tj7vSUitOIuXU72FhMAVbprvSu2cbIzrGgj+s
mEA9fBFmk3Ol+RXNNZyBwwq/PeoQZNghfv0P9JUM8dWEuIgVXj8Cy/6FZVH+ZGH83xfhh062am9x
Bz5n3JfWxYLZnwGZWVkA5Bd0TNJ1cWHEEzW7dN3iiNjxHOT+SIavh1g9jRyzoeAOw/ecdG8PTQjn
i5pYzeYfLW+oN396XwHeGHSSGbX/VNf2SpUqmjLyMQecj/nbVYGFuSyoHcSbYVegz/JNre9lFG09
qRLgUAuiWgjdUtfWpxTF9v3xAutVnaZbGCrG92oaIJ8llPwYLxXckwdzgMXh0N+s/bE6du1WBV5n
zMp+UbVPD3Z3KTkiflM734QbhIpiWWjAdE4NTbbmXePp+KApFS2ZTXLn0V0hc3kTr4zh7J7eAQI3
ZilUzwR4XGdvekSod8hQngbRnJQJBVbUCekMh4zxyFyIs5BK6UBfeo7IpUK2AxnrzpGQOfHVSWFU
zcFnYnfQ8ItBEIudlq9XenG/gvPw9+Xyz0ZXNpGpnY75EsbJ7/tcPWpjmGc1fbxJue2bSMLqORg8
bHxoV7napPd1k+2C9LpVIyBKJN+Pqr5YReEKZsYLsAre8Nu6brZpuqne74Wr8TrSH0rBWYAjdlX2
HW3fZd6dtg9OVLpaW+aTYhvU+epas9YdGlQU5hcNmHjwTGB4rzEuDVjG2VtzabM3GogDIDX0H+6V
liTMyN2tca/bMNyFKpEBnswRZatiKymrANZqT5FS2N2yepySdZwwKgarJ0LOJKJlocoBLAUI58V0
7H1iNFvni3yiDboyJ6N2P5ieDgPKgg95IvCj4awPabR5trh7s/vHdwGmvN5ou39hZv4w0gTzoKqy
qIH4kuAa/X4vhiHW1EwOxz2EedbbK8CSZNWwXzLsosLahpz+iUrFi5JvcLZHkKBedHjrH0ShYP/r
438oXYw/zFl++0A/5iySVutyqaTjXo6m3MSmpq3IwxBLC5mYS2FjTUOPgYYA8kLLi47Je0grruFk
229GczN8Gu6BmwLQoe593o688dsPEszRetKW6ZEnETeGaEmDffVeDCtawbeTSBhMEsTpa45fhieo
vnvdR7XJX4ToU0KE2tk00irZ43gyDPh5RiJXZnhPwedVt7eS6HjjBQmOfqBjR6HaS8fQhAk+r+dx
84/X549rrKqpGi+QaupIgn6/YzHWf+VaS79sukXmjRU3bZkMpPashWZ+Nz8S2Q4tYs/JMbbT1g6B
9+uLASHV9cIYVJtWjRHgZOPq1ntMtm5jo4VUwnmc7DvV//vLrij/Va/wgJmaqoAmUMAC/CgXxVyX
ykrXhr2FrbpbPFpfTNYYDK6FzbEJ2Mis+ng8t61KNUH3E0PDTKJXxL6HgBj2ajY3lJXiQAi3aQQU
AucRtnUPt5d87vQXZitZ6Y76gumNhRAUgPsZG6BykVunnJlPv7KuhCfaVfKspIre5pmHlcxYrxg1
8ZgQHeFcichhlAsyEZsvJ8d8znGyYPyUQBrEPMWae7tfGEBFV6LXsLjRyImhK1M9XLc1/V2xXpXm
JmUgsMq69TTKLv2Ko6K6u1soKrQtPO/yYILzoZdyYMjFxKVNHJNQJnpzjzliGWZiytQdJ3tLWRDk
wjiO9nI1p+ojaaeWFz3DOac/juDoiTN8oId0sSla94UReUOyRBo9ZLtrvEioZGQikkICNdZ1uZty
t/TrxoC32liE/eWI6Hq3YPt6cAy8ggOGsKvA2+njM87UMP8kHSBrkfVgIS5tBXWFsiFWGIbPXEV0
ALOQXqZBYjyiSV4e/XHu+2UbrUfSOGDAtphFUdj1T9FR4Q51p0HC075sxHPIYaUKilsgI9VRl53X
MsDny7PEBpLf6ufy6kMN7Ty8Rzm5Q05ZuXm6heVTiduqxLhEi6s5pIRLt28l+X3PIk6wMVlIjB6Y
Y4nO7f6uFYu2DyRcaEutXhJ+pHNutLw2525u60eQkzLA+PLujcqa9lkzk49KuAa9GSsrUXPTx8Om
rwN1C2/H282EouVeM48dswv6zgXfmOm2fOGAeIt9JIVVT3STj6D/+l5pL2DyG0JLw8yXaD/nVNXK
vpfXJbkuyJWfHuaqOkeoa8r0pY8uD+4RoeNmyLPylvBAj2lgzlOHn8wYHLZEW0KSoWPro3yhG3Xb
hu0SYyXEx/G2MQUnvKJxA7CH3v6KCy2eWhqd8oXQzupfJYjg17fxvplGDwppCIEr8EErOcD6KNGk
p0PtY5Q9dvkr2ZP6O8LkuJiX+DKaIHvFiEcrmGDHvqCiuejpSY69Kobce+eoXCcnGl1/Xyq0aeH6
XYnASmFZkolfmgXjZ1mQ9GMfhgUeeCwJ7bczeveTEPmGRmtpY5l+Ga8lasQ3DbU6s6NkaWxu0jJl
PrgLkd8oB6DwKEXY2OeoaIDE33NWm6e8DGLTb+hTyQvKaRQg723lD8ISaVYNC7iJ5rV1SscDNhVS
nSu6IKzb9zmMzVINwCP//VvKf6o9dRgtSLVYwwG1/L58383EHAAAsB7yu3m5uRknXl5mfFDmSPcB
yuYAuuchpQrGnXAjjnrXHbNxkR6nZhPUkikR8B+fyvzDtqtKSCswqRsKW8gPfanUqUl9CznVN151
8wwPhs0jeHi3q9N4EEZkwhbIZED2Mhs/1XpZed0CmPauOwD32NKvQAWdEpJkQHNBA8d6yUHYlLd1
A/gGTuKOpDPtqBPXQCdb80YBWsmCKATRieGby/QXQaL2Ahvv+7RiW35/gzMfmPQJeyCn0Yzl3WDm
iw4mfJZoJ9NyvDCBxR6b++2XJh+MywQiCsbuiQYXc1pMl9EmZdIERTaxMWyooI5wxL6S6cycjKli
ACoACZCfLJvURWnAoAA5o7js/ea77902n/VPSWFne5iepdMOnmE6d8std+Uq/7iestijRY5w3CGU
F9H2K79GhZkVcVh39bm2MCHDB5iQ8SSYV6Qpu95iwUuYya1LMs4LzyoXYwn5u9u3jAts2uSD/ygc
RAaa6ZUccKHSaq/mp5wiu8rSk5b5lUlU1CxCj+pYLpNdRvWopMAxeJrqnLMFtv3bnGayns+kVzz/
L6WB73zDZGcJ80U6mLNsTs+Tc/u39pUTGjH76DQ7uWRz8HcYBGbDe2QcGQgx/j/XRPgaF60k7WnJ
HJImXhD7XHkqW3Xe5DZztNgj/NW9fSDj3NGdYtQ+M87ElndEvDqyALEEZKNnIYquaQywSLc417mL
7aa7XB+UtmgqLqRB4kF0CCTcd8RyHJLersuF4IlP4UFdt+800ZlWqvNW8NkRPLrUhYsiGwg7TYfq
tXzv0LJyNP7KUxuE/2TFRyEIafBfLy9Drv+uUSp9nkn/J5uyIv84ukTDVaR/QlfpGq7l3JXIPtXc
6ES86t0809zECaAyJaC+obczkOByvdIiAey8TqrnnFd8uDOCnGWVxicl0wfYy3M82oxeEyd35W+a
NgQ+0NipIh+W/X2KLFrIuBWYMxVUJ5oXFhv26AdB6IRRXREBpt5VvbDtJXD0t2r6RNfLxjzJwajk
BGJ31tOj2agSLefKtYipBFC90unMknaJd/HT5KIKz9JC19z6hJliYAyxLHlQX1JYCkkwaIdacx+0
6Rwea4pj7htTUnpS2vCKb/xR7rQb5gronOtIRoP5rFtbJIGDvNIMRxHR4JLe5Z5LKNFXR44dQYbb
+dhReeT/oMIqf1rEZBGns8b2wS7yo9YMY7ODoqSPe4riR3hgx8Ud+SxsUyiJb0MW0Jwcb/uIwa+5
0CjogG24t3ylMjU7jYT+nvHy9KV9kzYZ/akM5X+3JnCLJO1/LLd/eoz+94P+eIza8P+Rdl67jWPb
Fv0iAszhVSKVgyU5vxC2q8ycM7/+Dvrg4Lpkw8bFfeluoLuLFLm5w1pzjtmbiapQJwErTkXZITIH
vaqxMCh/AO1Kj6h9dAISeVpMA47Vr5KLYDcP/l8ruLEmeWnm/HxL0sfCc7X8Qs2bwLaqKqqYKP9d
mPS8L/p+GMZTRYMH6Rk789h3kq1/hwBRY93M7yXzLQGOSd9gcg70a3x16Y1OvTyet77tvpfpQn3n
WEQgk0rPy3g0x+eyuJXf43bJ/zESnX1ky0hC4VpjIYBHEZC2Y+fCSTMPuggdbe22x4yYMjvCISav
+IYLch2j2ewpR5YB4YQwMbVHhmQLBBQ15OssrL+lsQ2Dkyvs+/EYx6tA2ITyKjRvpaVxDhxO++qR
APG0vje3GUIIxXKiNyE6kGGk5ysaZ4HuNBfkjsM5SPZgFVFuxuQuxQTq9KRFbn5+0t+diFARMo1I
GLul/5RHPnkwG1PpRFHMx1NC4QNVOgGRNwk2jSPBsAGpMrvy6ZG6J4GC7+2aXXg/G5AZ2gAxahJN
5nFPGhUHBTRX909pvmVnPM5JcnyrKDbhA9+yyvx8xzDIvpn2ZNhkusG4UaSPrdunW67GMGxNIRtP
OGwg0W7U6IE8qgy1+dGk388E1fUrAQdeeZuq9/2tB4cCtCkdwIBjyUYi6yWYpdqf8MYDdDmTkOea
49JUZ5J6zB+AoBjirDyGj6iTjr1/1qwZn4IwXCT0XKV+nziSSNrHNokdPm4/pjC2qUhczp6pKq5G
Y98DiGn1pfFKvb1P9pTdWCgVembINcy1sZDvehrslyliuNmjQBS725awOCKz0oXGW7gv8Xu86aTg
Igyj1A5bfB79CeqTR6nIjgXHOnm+Hd8Ha3h+YNRKzH2b6jbdVnb4UkeXHDTSQZ/lqZPcFski8/Bm
r8230ZzHBsePqdfR1Rci7r03XIwlYOyDDKTC2tDq1pbYC4ZHGJrlAc91dUSlhVCAX+MTr4IccVHc
jo6DJdM68Alu8C7G0IswndoZtWIWXYT58+CYN8c+25kHpJJ/IopXW/Tl6opKYxAew+gNbUikIcYQ
1Z01MsstJhqSaLuvuuwQxSfG+0iwgYVUy7o/Cfmdeu6GPR40/6/XkfF+Q4GAN638Rh2Tv6kPqDKw
QlER6XhpHz61T0OrTRPXD8dgPBlvKWN6XOjaA5FawSoUloa3U0n2LZYJMRKQhkRK248BtM5n+BoQ
8gfrZDQ2N0s4KbU3VqWZtP557H+FaqrQxfHJqUyJigRa9N9psU1Us5dqZTjp4tIl7xZFj5gujZV2
9KNzrzhBf5Ih4AV7NVsiPeeICkbFxkanj8sqoSsxKej1loxD2jxbS9sWw7aqV+gV0Ic1bA0N+t/0
KCy6FhBDA1t+3WAIqO7xlUR/xGTBia+NliqkWnlF27Qfb5A0qBQz8EfNJPwXLbqZn3/0V27V1Y++
LsIVuTgOpTqcgODRliYIHdBwzliFCRCsEideU5AUjKU7Ailz/CcIBTECC8yB9LsAC5k2w3/ZCY5Q
sbehcIfAhbh5NjkY4SkBBVvjiNY4VMhqtouDhal72LGZ4ZNNUUNTjyZyichxTK/xgmei5iuDbLs3
dsABapl4pb81iCuGBXNgB4+4RT+ADRU9XbXX7iV5YSLKz5EOAe7Bekso4bJql4Wxz55KXguy5V9W
9G+3Hp+HyTSDfhrGaRp0SRVS5tLarSagWthm7yHV9XNkkBU/V1G65Csve6VyiVo08xwQR32ykR8F
8uSQ3BErli9IrmJvDUjWgy/1Kr+STe+9jeEv2yRpenvXKz3dW5E2M7w/88NL9OleB1Uv3CaXhxPx
dTmB3ugNk0XDGTRDTme32vTENZ2iDwaeXw6a0jcdIqB9/702dJN/n5OZRUnoetO1DzVV8P10nMBT
+UhaG77N1c/j+LuO+n+AhqoIikG9rpX2CpXS1quGk7ov8DYUTg/FkPyCcC3P0VZSwUJDD1s9REC3
QUJL/uB4hkk2/QsCqlgDmCUH9gwAU71uwT/I/Q4lCwKzEimOfaGJ9vMtf8wnX16OpfJWSBowNOVq
Dyu6jea3eUZ5F27HIa8dcIY1FqO9bDptvVWU1ZhPZkztpTqWymK4TdH4bMmsTzG0I9bUfhnZX9k3
01zw6Yau9qp9GpiaN91QXdjkcCv+pJ726c4BpnQIGbogw/j5GXwF2XJJcirgISq6ahj61SBxxbiT
TDVi+lm30g6SCRv44ZCh1jjS50H6gM9H5oxkbBHBPRbFppn/fAffiRymlAyOEOgcMMVclUPGxkx9
UfWG0/Du16tyUicuFPMsdpNpQdjqWPdtDSHTOHOrJ/lCestQb9y36FECgYAsiI6w5AgK4lFwZnc5
Vt0/v9zhd0eIT3eoXj2jNAZWM5r+cALPhwudoFucnUMFOZzk2mhfCvPsBJkMNAWYtrCK5x7hd5Af
Zh7JgRAPb4loxp8v2G71SwtH/W5NxyKjMnplS55wlv9+5Emjh1LQav0J4rZ+H/rbfpeRADEePaqc
ikAQ4klCIYmHkFNBmz7LfUzymW+3TPsm/0ka7zz1Voh3QXFPUiPlAYa3jBNlQ3Yc6GQjpyWzIe5Z
LcEnHqwV7ficnis2DqZXWMvJbTDeu/SvkleXKrDCWVdYaeEhNyDsQ9S00W2RfU33XQF5CwCzSYnR
pWu+6rI38tmIVObIImPY4ynZ5p+a9KD8FDS3DQpfmg/ehYYtUa77IHZCDZjG0cgp9dyOApS2Ncta
GDhicmNgT4b/9SJpK2t8s2j0W3Ys2kA46Gpht/YvXvOERMFCoMp6mixziATSpkXmmaLAdSL9Jk1h
GSSnFgKbeqvmh1C8ADoUfAeWZP4ExtFULwNtXkgepJF47Ss77rIHkXiIepqidr+qidCGgkx/4NlH
3Yl9fK498iFD0qrcQ4NYtPRn7XBpi73a3EGRXIBuMV+oPSc+mBoItFD2cMU/4dLogm0QOaEJjm7N
dj8kzoDQ+vKC3RPPkPlSFIfQWEYmrCTsOy7CDzk9ezUQCYfNNv5wgcMrXYJ0cDJz6r8Yh2YvJXdy
d9RNp4zZPONswH8uaw8cgUnaQYwS7FTP7oOHDo/luO8WlfJODMFgK8jHE57RwHkCwxBikY3arJX+
Tcajl28KVLiNPkuhcouPGaTJ+EizqMG2g19FbnbYCeiXJSsV0FQEmoa6/5S7i/8mGGzxQvGiYqcJ
fgZD8ZteE7HpQODoQeJDaNywNtyGB+9m9E6KRID2zKT7e+fU8+Yirgy29HN8BAqFMqqEd64yTw+c
f++KAQGzhOCEJKWXfEQ8sO4ulEUQF7PaiuJZCFGsZhLLjD+PoBwGKHTWCg6YoFn25byfgZcBP+hk
KG3wNFGdfGmp6I2HsjioNLYcbQPVBHf9g/qQmAuQI56Nrtk7koGLRpvU64kLgPh2U4cAhudppU7k
ywrntrbA6Ydq0kK0+8DdqNEt4uVJxtlMs0ZwTNWDhG6LzgBgZ7G/NxAq58vUnGqDcvKcYP/O1Y32
0p78fF5dMELXz+KK3YwxIShJ9T0Lhi2aaw6wJKKJ+lJtHvBUwg0WMJsOf/MBu9ihxpJzECi+og1v
8x3CRw61iNk4DxYr/opIAW2euIrVi44P7FKjDCisdRDYXfzUIZzjnIPUG5ZIiuYGwqXIrrTmBETP
K+M7J3A2XHQebANsrLMsvIM1kN8rw9Eg6nnRc58qMkz2QgVGWxuhdpc/yeMFUYWxR5JIgfLnifxr
NBOnHsD20JjgwyrWNaRPcrWwjeSyn+ou5klplgXwLkKyoW5TTE3mZL70lI/ZDe9QiIE22leQbwkM
/9Pyn8g7aRckK+Oh6G9x1aBYwS0P1g+qk7ypowetfPPGhwRrcPaOlVvGl5LdJjdgE6GvoxcZzA3T
JvJ0Kv1p+Przb5P0bwoH6OJkTcStidrm46DxaavJ+tRkbcMZySWOST03id1I64KYInwO0M2pvbyw
AyXOs5QOk6O5hAWwMI6uQuocprEZB4zBmBj/6rMIHxJVuk0PYbRu1TtKJx2iOLzHoG9Xcb0a0NUs
2FfM+sdhQ+DxgQFZLHVhshzBlGtXyALouC6Cm/AlC/GJ3aXVRQg4ceDg9+41shIobmUHfZPRuivu
a9w46P1x7CDGxoM00cQqZndKrcVFDJcR9sx4HZOjF8PsJPmZdoVTYjnDZRcdgn6JDxGMNw1uRy5O
I7UD6gWqo0E5V2FivdbBbZ07Da6XDilaOc+HvSaUs/ZO0S5WfCgV2E+grGZicYJ5SouE43oBw2Yj
q/E8a96V7iRyMAav3kO1SLq/dOhcdcnelDIoCaGYF4C6sg5ikfEpf+zwPvNdeeINiCSTIKbmrSL3
S51hxt7R/MA7oeH+TmGoXhqyRryF/kDSnvla/ekGiFJ4KhZDZQPB0Pj2SKrtftlq6t9ISzU+gw9t
g2WqHzzLT6OlV5VBakW5P0Xw7cpVmrRzXcPGXVAfHAA/bNv4WchPncEo2g/ppcYAtrMqZygX9Mtj
mNDYLrFu039qdhFydf+CekgZMPDN03w1WBP7tgcacSMBgdBXLmpnviEd4eFfSyVT7yZKwAsMjvQO
oDNeSelDxNmWA+xC2pcz+Cdx/hfverOjvIMJ3WjvPE6+94UMcoOaZ73qSkfctu2ayM6fPyU+ma+n
NjJZZJUGqcnHdA0fCGS5KyKh60/1I/mzEbRYccXH5LNXKfg2GJzdOa5W1F5TumsQfLR6TX+CTj46
Q5pdW9JOiSjW/2pAqOfFHkYzmAVthskXzVlUopyipdJsLaoLmCvs7JBMfm5GuPEn687k1QMJCnWH
jZFZYzbE3bLSX2o4TrO6ZAkCszU5Qc1wi2NQcRcijj6g5EyoKVsguThUyYrWorgHqqhsgYgZwyTu
T/7mBOTWNi2vNZUSeORqjiaVJEfgbLBiJtVHiciTwudL8ijhu+YoVq6o6kbYDi2sMPN+zsyObpNA
YTa8R9HbFERh0qSgXoRMp5o1lJ97CIZQ+UU2H70t3UcL8bV6lWjOEFaCyE8guyneoP4h8AQwcT4l
Xgvs4+g/dk64egFb93CW19WbhPZMWjf1Bt+foi9Y8E14fcNrtxoQ90rnepwJ0hrorxKsUNoGT8SR
lP4a64y7VavV+MyicvCVOS7ubiY+itksjoEPQBKbsWiFJxw3WMQGMj6hBaNvv4jKqtP3HgKVYNEd
X0ZaOI/KfEMzBsEDNme7P4BP+KsnL1OqS2aba04lCJI2A5iXeb9MxBvmLdQLc/xkhEfLQICjYwnd
OTlK/QHT6AUDMgKWFVS4pQwuPN+0zDoIU/k07PJdDib/zcBOfYn1ZbwjwjBbFRBntLUBbefx54Eu
yd+Nc1LPLDz4GPr1q9oTYqGgqIKxP+nhJiZpIHGExwiYP85QHabbob4fbrHd/D+velW/oWPfhUnN
VVkMMuCGL7GGGMUxL+27R+vR0m6M30oh0xny6qRvqZ9+6NVJX/K8pGtasT/xBQu4tp5MfebSa8UB
gkiFlveJMnlNmXxBwxAR9k6DfveQhb/89A/Cw0/3cXXAb2oraQuJn64Mi7hEHoLBaiqUoEowX/q1
Gy7ZAoPYaGhuP2kOGaAFbsdFDQl9dMTb3tz9mkP10Uf99544N5JgJE/lG53dEc/u00rQWV1Kwo3X
nOQlrLmStrZJVu1TS6IRxB9W8IemX2iHisbyzojtjlz0PdvnqYpNTDgbWADWONssFEe/7Ne+KU4Q
7SVRDyYdlR2bcXW4baXQ0/Syq0/gUbxLbt1yRxObRVhxkiO6YVE/C2jL/BULsXKDE6lGHvHLaP26
Fvx7D1e9OrWQXElSuIfBuJRrckmsbTBH3wqTIz+l6i8j1fg6UvmhbFJh4qoGPOKrt1H0kW6OllGf
yECMd2TE4dvW3tL6cRD3kwYMB1BfLxVx0aw8YUIPllTDbcOGit/4gESWSnAWoXFWChuou+Ek50tq
bcMCf4p5Ujnpwz2nB6fZ7KoIGYUb0SfLRAYtPqFeDJVTe80O2PHLbRLe0L6eFXa2o3dCRpU2T5GS
4ZyjIf0SOlW2amBDmzNxl9+7K86MjfXXuEMwAMrsjmZ2z58b1Y9VsxlQaoTz9umXd/PNQi3LCiVO
3QJTQozK1QTWdmFXJ7VQnVhwqY4nBBqwrNzyZHLfFiR7It2gEJjrkCK9ZUENdiC/6jCEK/r+pK7p
vaPnU8mrfPLxho1gTV15WhK95yqYJzg/8jkMH/FlfE2ePWvO/wV9JtBnXgnKyuE8hIQai18o3mT6
o6/cBz6M8Xs5vgR07XNr6deAhSBPUAp10mrVVisgX20H/wWdYLXKgk0/7Ni8Tt1xyS7knSVugnAJ
uhT1nFk6MNLpxlrvBRsKwH1ES2Vzv1+X5mTXbWKCVmZk10ePOPMKgQKdCcABGVNzK9whQKUpFpQ0
4TbGCEOElIO9Fqytmr0be4wlWi2tfI2jjayv8uxgKGxPZyj0ogTo8bzBwQebvKMgMe9OeKSKBx+W
H+L33gbnVVTrooSjuEIXFy9czynorEW7aHgw2hcFTiuBjBw+AdoqE4wswfNLwgMOE2pmWIalX3rq
6vRdXM1iMnFOmkkgm0RFd1rqPs1ilpHJcdNL1Sl4b6jpaDOUbUlnW2/WIy7O6uRhUCfMD7uHQqLo
QCfgXtnpm/wWgSVifeIj3Dk5FKgqeISFb+tvLZkY4xxBhgbyCCPbOMOCne7yt8mr/YpnH4ohJIfb
9jfJwjfqvMmYpqDax/uF8vhqgVQGQ4hFva/wTDiQehXPxmBa4PCCJNbOO9epQStQxIoWLf9QUe1z
Siom6TIgiy0lvnxeYYWauFYi+zDBDo8Mz2ApuLtIWiDMHJi7rAx8FRUbxzVWZEJMA0TYYFY/qN5y
UmX27N0c01rAWZsu3pLzaxcc2Yzf5tdpDv/y4j792KuluaiKJHLDsUKP5OghUohF+YS8y7ujlbtQ
NKTxM0NaSgPMDryaDVpD7ZdV+ZvWxfS8mXKZcSXoTFfLDEazPLfGriJCsiEoayaszD3y6V1yLmmv
Lxgjf/R7RN7FnAd1kG/UNSqdDRW38R3q7y64KV/4LkwZxzdW+P6u+qW38jGNfX1G/3uDV2tQE1dl
7QXcIJ/hyPuBUcsyTRxAsSh80L/I25yRdgtHr3qlg9u7dyn/YGcOF2zsVQoVwrwSaW/M1Hu01xQh
g84pn1JzVfQ0T52S025Ov36CRcJI8d85czFrWNGqoCFYLgPa1QNZWuDFaAPCHuDAi1TXEpzGIrdo
gXGraSENLIH1GbCCinn2J6cx2dvk4OrV0odmSn9cXQOn8IStJ98FMCgJvfjtVX5zrOVV6qKMrNKY
jm9XzYRCEyNJduvqpNf4giYYmD6sYwxwOFAmnvsiC9c1fzURzswpRAB0S1aZw2fFwoHMmuWVlcMY
FjqA4x7f+QR31OHCUA/5kNINMyPGdewwgwjVipazz/rYw/eYd/0yAi/GSauwdaqIiHHCHQIZa7Kl
LECP8KXJxAc1rEa2yAxTnMgFiL1Top9F7CdohxMKcGxDp3zv+k4//7xaKtMUeDWKmEvUaY8nsb2w
roY5O0C9qgqloB9Y8XLskD3uGV2stjAEWyqcur5ApqbiXI47MYmof7azXsSQPq/WQcMMKRw4tLnb
DFaZAKRTWMXxIb+7DOffekLWNKD/uVVaiLxEA9ergcDsegZMQ4b8oOTSyfDsLJ7hTc/X5osBxg0o
zExqKtpTQrHxj1W2iP/A0zSwRec7KDi9u12CkGT/fB9eiNTkQLqnvA+AiDzkNfPhONO2nBhxOtmp
LRA0si2oy24VyAruMlBuQ+Rpl/iG/gcAz43Z3SGOYCTFgENs97n+gwfArPcoLzGiU6cw1gb61glZ
Ou9stlk7yz0Ew0MP3ctd5laLIhGe1IJ6Mht7y6FMLev3Cl8SdhmCcFCBjH902Mv+Riqos6s2gVOT
V3oA+AFmuW7WP4+Cj2TKL4+Wph95F5KJNPpqgykkhdSZUSKd3DvZdeQ9VjVhh4d5BSq6OoeLInyL
YYrCHIDuIiy8v/KNue63cH+OFHvg+96Xip1ejDkc0MTikE0jBx8+OGjM/TCj1sYNgyPdRChqOIdP
9bxfmuratP79+xMsZYokMyQE1Pz9qh+XF0HeeXrUnQLOznfw6otw6yoXS9iKezglg/oUvDQugQz3
OryJePdaUZpw11Zlj91C9+ZM5RWRjYiO240KLEBkRiTAK76gdoNT1uFME3dWcZDHP1KwScUNllSX
+aFl7kuNLRMeP3y4ED/kFzuVFeku7J68iy+sfGnx8+v6IiCAw6dLU1+WM5hBve7qozUaWQktnaAH
1nlEWLkv2G3SUXKcmzRppYTIkeWQnIJB3VWMm6r+pcP4pUZwfQNXa4/YC1bSD6Z/7oeDmINhdpDN
SUXtUNft5U07PqUoxEQ8yC+//PRrienHlU3yInVSI3WSJhgGn7Z0qjAEwtAZ/hnDTxU9dJlT6nsp
TucRXgr5Xg0cwSpsQ1j+fN3ruefjstZk1QNyKJF+9+9lc7+VRs9SkMbVG5iHTQxb9xjLy5oTsa88
/N8vJus6QRqcbsFNX+1+LPTNVtfL/rlst0w4GNQT+kVET8Ybv9//fK1vX+Xni119+nWTi1kYQbaa
2lTNWRxzMM7vkQvBNT27aknTbZgb3QtPttB/u/g0UD9/tNNjlQ10FtPxFkXm1VEtSbSx8bsa5icc
Qymag5oP0WJNWxghdFKlnGW4MM2Rv1GPAW8+0tKSkwlvZSEYLvr7X57GdMGvN8T+mhwTInGkq61C
WREa3ozcUEQJsqxPZX/PwIKW02V77Dyqv3Wtl5yguMIxMQ38fPXpD//h4tdSvKJOqtoyKv/MUdRQ
7nnvoOC0Yhsp9y6Spu63H/vdt6SIUzGbj2lSl/47qJU0SnvZLfyzGzwk5XurvAAJqHM49N5LW94r
VFbZg8/BJP38O6fxe/07OchQ01Ax4ZjXHbcmSWTXNxTvHJfHHAh8s/S7p58v8UXnNI2sz9e4+m25
P3RlqKgeeX5nBLMCQ4mSNx+RCFI69U+M5UH85bz53WievlmRExqrkHR1zUqOTd9tEb6rGMI4/yPl
BGRP4/i3eOWPYXj9BHUNsSZRsRSarhVkbI6E0RUq7xyaFQqYetaApOu1u7iq93Jootnd17S+KuA5
FodSEYQZAFVbzJ77Fgvg4C3NDPJj+pzpv7zb7ybK/72zLwnUZuJ7uVfViP/ZaIOs/+/c1WdLogJ/
fsnfPW9dZ0cI8oOejDjtbT+tBZ1Ql1LpRd6ZeSuIl9h1WHv4Un79Ud8+b0MyGKzatAW9hvSapeqN
vRpzpWDd4tLRcCkCjQzcwraMZ4ldj6BvRnXZdOQPvojtUonv6wih8MlIVJtbyv3ylwPqd5PF51u6
WpHM3LUGUUy8s2C9iMlGzF8q86ZOD7rHDqA9hgCPfn7aH1XG60FnkMxl6RNmxZCuFn3NLXPFrbXJ
LIAyeJylwTlqm7k74PjcDA1HlsLOMXiHI00bmBMDMauU+LrBscxyHiPsGAjDxRmAZzDQVikSLoO9
UdZuOpRQVg2VxBgpQQL3QE4SPpYtcPuBhRYhOywjL9jCY/v5N303gj7/pKvpXrPUofciUzjlI8cf
2FRbtd7k+E7S888Xmj79H57d9dRupIbuIXAWTp28CcsHJgUU1Fq//PkqHzPnT5eZZvxPX0SURhIE
I1U4fbwYrLJMfVm+nMapoI1OkLCgtqD1o7VLcI9Uo1IwnsKaBlxODfPOtI6ddgyGcx9uBRfsS8xw
pqWoTQrAt5/v9dsZ2iIWUQJ8LVHQv/p6C7XvZN+NuVe1s7OaveyccSSWRxF0HeHWnfH314nzS22Y
ZYGBO1mTRImFz7racBSDp3WpZrmncbzJBttQbyR3P6HKEBm5F8zHRnfwkeqQlQRKTMV/gP474qCw
D/2bcgoBKp6tVl8M5dS6xkRGWoXYzaTc4aapzhaIoSE0iiRlFJt8ksr3e6DqWvi3p8RSv420cbyz
X97nxkFDoWSA3SCjiMhV/mri6kvP7IF+ftLK9KOuRgVSQIlwcfy9LBpXU4Waej07ntQ9qWMBPpZm
2kYwnmXlrLSLjoK1sslMMl9F7P30qoNyroY3qnlscGQvQtg3UifPOzSY9KBgDU6+BbS7lFPfW7Qg
resv0m4eIAHHDbocMRn+fPvfTHQGgHRmX5FDj3zd7wnjGsdRJVunNHyuWsRR7mPXPanSQxacw5xE
od8mhS9LmCmytCKN1ughIJm5mudyt+9if+QjYuugpBVxSNP+u8WfxmxlRb9MQV/6WeiMNZoUgCQA
V/FPV5ez0lQN0orvAKj6MCAOhc7n4jakj93C3MCeEJzYB5rt3M/fNbpxajQlLL0nySn7rWL+ZT7k
Xmj2SQp7J1PHhvbv/JHUhRZ7leGe+M0QmGP/GEBDYaVTfgtz+Fgt/hmUXMqQ2fQjNEEarl9tlqSu
IsnBd92TK3a2SGhUSyuKtUJOPZuhWQl7lk1gtt1wHsujZt2LPjAU/JGVZBucckv58vM4++63f76h
6d9/mju9yPeyNhPcU9dP9XMXi36xraEDFb+88S/Ml+mNf77S1RsvuyAbFY2fzuwcEK9Lr7cUzEUs
QVXNXhTElJ6L/iNyYnI7rCkgSZi+PEhAonVq/6JerFRCAvCEa3ZAL/Dn54Dy7Xq++Li/aa/D2ZNa
ytUkmfa4RnOzFE4SUwQmORZ6r8Nb05JAp9wLRQHMfCEJrybJZnEQwK8+Ddqjh/g5yt+6Fj1KsPWs
Yslec9vBXizygTzTvTo+9zSMa2HvVe+1e+d7zSyVLgYMtaFn8hjv6FPwSJCq6RP0DE9vu1Hcl4jo
Glnd19rBH+868g9qBGUlDtyQQ2oa3cvVa5VuYJkN8iZFHt9khxbymma8DtqJUSWlJwtiUZD8rfuN
iojGxebVum8Su2I53UIA8E6pdsxgtQT9XjHZ0rCZaYHBtrHdUxTUuxdJklG9Ua0jdszr3kQLTTTV
r+SIm8FlHrca8OXITQYBNQ8E1K4mNHVmtEurFff5JYHwoieYxK2jycIfwBhIxFe9IYSRDl438gP8
ucJ3huUyzRBIFyw0kKhHdTEtwF4XHyzhruwApqDHcAO0aB7dV5aR8cBLYv9bUBHVAqcx8N11y4iM
kul2igh66bylBqT17z521gwfQy1s84UH8kK0FiSTAUo+RKJAbGnxOuKmj9J9pmPCrGI7stjlYcnr
vcbJsPq3JskC5CpKUNB5Y7H+WgwvDNkiTm2UFAtL2wtsOsqsdEa4xgl3wcsMvYOk+cuebkEHEjo1
/8b8uWXvEzHJRhpcOccWEmUerSn2sgBurMQnCbJRYfYLSePeM5RJ7AIHd6lFnPozfaaokS2Fx5po
KNPi+EO5Vgof+KMSaFax3pOqnsxa2E0j/Ts/wcrBDFpCfOhCXE9oqrWzmCGkyNIdh+3erG1RIesl
AbqKBUWySO9FqkhsH4fi1FX72bEnbyXN85UbIbMiPkaD3eulqFrZ8YLLMwXpNhINxsy6YmxHQb3k
jeEyJUjx3lTxCCIsJst+egmyR9kufHAT2gIWBXPYx6nx7Ml7JYdYf5ewAxC19KYt9WOJgGp0dSQp
AZSY5CbTcqeTyp3sNjuOVCPYaUHbKCBqzNojQxCsqzVAH6DyyktPeBmeVG1Kg6BQQhckYSNSRMlN
b9vUwSooH6zIxt+W/KGxuCyRm7FracwTC0yoSQRUFrarrc1yLzabztNWNfLFQvqjY0nPKrjxihMm
uhPRFxw4FLXvRFFZtKISXMIpIFp5bcyrRLdzCmbBVvD6GynZ5NRTIJMtooAuNh7C5iFnbjAhhGW5
CTNntGviiZDqoxse+uoPRwv5nZNq2L14A+Uhnl/QIhjlwDsqhVOmG74kV5RtppK2yo8hViFLfmZe
YNlQtT3MVCFa0sdMNWNRE9kTREcpLhd8NpSPKOUUAhbObp+ayKnQEYox3OxppKCiD7TSVt0XnR2e
6lvrmPEcTBI1tqpDnuExxbguPFNXmCpVSoTZFU8zGe5zveccNthU0Ep8XVNRdvp/OvNFpZ8gJFum
JE0SN2JwMpQXE7utlR1EmuIprhU9kW8FVK9Cfo8LMdchpQASctGGI7jTGbsd4kCiqwn5O5TWg4ai
LklepbJmC3k3jPopMp59w+LwfymYMAQJVREfBaS0nQeoR9bQqgLwVoJlRadB6pnQFNPJLALKkRv6
aNLB2AzUwUUShF6GbvIhJJSE8F4hPxPaii9mESlnDUWi4d821tlAlN315UbojPs+eDRpCY9FcTSy
FzW/8JDj6K+UtSuDZouslIu47bF51LscykFMLHFiAAkWVfoy7LXMU6cYthTnO0t9ACARSzkNMlAc
C/6gyMIkF1ooDCg0t2cKpauwmxwCIU3IPywVFu+BjziaqO1ImMMUoAyCVHVE4Dzelcopx7KVEDCk
lyexnsvGyQKHG3ITJjM6hUrCl9mn6+6iMplVBMIuJ3nDRoIJgm6l1h8V4zQ2AAvRCdM0CHmgKb2e
ANk+HxblsxESg+Srq9h/x7djK368Qps0/Scu0TOESamRtmmR9BnV0UTIFTLLxNCp3+PmwDRCqU8S
n+PkFWQcDAqg2rz/Npa3uRVvKcRJarCscRjwZjyTvBv/LSJSXiSxQ1VAb1GBL733GJhpqUn8Hn1l
TSWKarBNCIXUvFwaHKb4K9HxY7f2ZTenyYpK44XygHi1pdHiskaBLrKloeykEEkTkeGYBdYyMekR
8nP1CKlskm1o0GltcFbEP/J00OghUdbLCPkqiwgREjTRJgqlTp+Fne+0yNSW/hq26KIzTLDiqxTp
64j53XKHeRtsywk6QF6thC4u3YfNIR/PRbqxKIv5CGoC+bZBGRUxw3bINfPM3OeCvi0E6jeoC1if
4bYG8gKsWcOb9mNxLvAD2IooEgi6ypzlce10uv+HO6XsMQw9knJxGbJnaSn9G91j2S098rrMoSKA
dsqLWjG9Qz8JNsz/ilWvFPex9GOH1FojKFed+zbVswFCJ7wKPKvrLKLxB5GZubrJ3saefHv13cdV
ho1oegjTqp81e1kjyKh9ySeBF8LaxmyPOfufIGmZYwHs1C9aL9/3Gkn1STXv+34dU/krMmObvNV5
927l/OHj5JcTHG14ynzyDH0XFUz0kMo3rFdMhPwMJlI23bX0nAb5Vp0ihwbbJb1kNDuHqgUtmYmP
rUjHwX8pUhHLy3nEPuAm4NNQivK/h2zXCjr/EeuyMgIO1ypHzbFoR9K+q3HUltHWiBHdl5hf7dAP
wBeoe04INuuR4jdrMwfjhvxKRTLelQqct/3AbgJox+Lnne7XEsS00dVALml0dVAUXh13hkRP2rYr
YWezI2TnCbwo0uZaUc9mXbMp8L1Iv5zFp+/gy3fCSY/KEmUP67pEPAiiN3YdCVrUgTjoccjggixt
1Jx+LW59OTjz60xRpLmPf5JjrPbvgaY1pHwotdg9UVxhwdHDQ0q6Ii+MRY/GXITQ9efn+d0JCtGo
gmaUVFsYYv9esGhFadBcDcxySxjbUmHrxjEuUO9q9/zzlb52rabfBkCW5gFCZUwl/16q1zrN9OTR
mn4be0iWYC+EJMqH2L6ylgqkr8R785wbv6mGv32ony58VTFUdFOozEG1Tt3/kHZmu40jWRp+IgLc
ybi1dnmlnLKdviGcLif3fefTz0c3ptumBQnT06iLKlR2BUVGnDjLv3Svqv5YCUAjFGoZLbRbAQKm
jy7NWn90b/ipNCPoWen0uKF0fv+peh8kRVcgtcB06IompcBXG51V19sagLsahxyQuoi+RHoUl77o
qV/L1NMmrgOEQiDi+9pt4Yd5hdKPQ0NMqXHRQkPPKSF2wN/qHYry85/1R5d0+qlflpttoLE0c1nv
piLXk0nI0QNxj2lIfhO+/P8WmjUfYjsysoqupNN7U/pGYGO8WV/6OSfe3jSiB2LOMFcIc/Zz6naU
g8HnAFJAq0AQ0wNuSJw/4f+NGnislyAQP+Z5NncvPSsD/pJpk0B+/1p27SqNHYZ0b0z46cBSR4t8
Vr3NNeMuS+F4VJ7ThvKmdDHw4PRXMiiJnvkEV09BA0LFyyiVcdTIidjWhMyMAdpg1ZQH2EFymdRQ
cO8MUECthmVFuG8HKBYWrE8MTLg6C3gvKZF0Ko06aCMxXFhiW+m5XNLV3kwheNJCM1Ie7k5zx23U
dI9TL0fiCFkQW90WJWpj9X/+1rwVoC3EJZk50WwPjyKUxoRxrxN0b1CbPPlaqv/Y+SVc+ongZ9LH
0gysA3QC0ywwSEqS5IruooiiPTF+K6p7vnQCh8C/P/97foB1aB/RCKUzo4LYwYRxthIgBVhKIbGv
oHHkT2RZ/963USRtw7VVgknqANhkeyVFwdOk+wIgOdKtRYFRqZ53wIiPtdkcei979FrHGKmTwbgF
gBXHpJ78urX0yWiePJK2gf/MEKp0phYRWm+NJ688cZyUyiwMFsEwqxSsaZXCq1ZXLd5l1uNQPMbZ
Qa0Unuzj/A8/ER1MuFcWZuk2cwN5dmhHKaBNUU6BECh7uuI4UWRykM6vciop+LbMrA9Yl4ntSmZL
hO/B1B64qBO7uJr6sVSusgs2CsVBCH7/zbKkItM8nBHFnLNv2GMeRHaJn6a7p50l8JdCaZf7M8aj
Hk/NQdv15s2FRU+kI6bKFuJ6sVAA+rS+/tLzTHV05Cw1E04UPgZYdJf6o5betn75q7DRKVZ8jEj2
BrZFkg7hLlE2sv+WIRavqcqvpjLXtOUnE6bzT3UqbH59qNndbtEDyIau/rx0JgjfJpEOYboqP93S
LjX7f2KpOE2f43oa3wYl2WxXtV1Ttm7QCMdsA/we3LhmKmRs3R5HPezT22zvlTSn08lfgZw8wIdO
v6jxcSp4UDoxwmaWb/y4KdR+mtAkRIu+fZ7G+bzavpRXdYmOORLJUwOB7a7Jmw6lBdmW4Hsj4K+7
m4qpjEd9cGmM/4MANAUZQ59kRwyNLSLPgkzF/+y+Hm0nUQkOlbnsrXQFV4oSV0fpfmqr6aj/Ts0O
Kcd9FwfQNLrJaRyiUWDW6UNTdsu++ONG6pK5hUwDUKVrliHIYeJ0HCU+Ppv8zfmt80O95fOxGd6Q
FqKUBuz/+xU45kmuR8jbOpLYc5BIsbOMNjqK5ZiRKx064qa3pkYEIycUh5uoBCLBIZNhw0O6E8Pe
A8Ff0NPrA0T7wX2ff8BP7NasAGCfTXAbHo7LaJYTCClSyqIobcdMNln6F4Vnyjzur4UR3wJMRVBB
9lfThHzbtev0o2ufzj/A56T55wMIS7CLMSWbcyISVxjN0Pe20xbbqbNu07egdA7o25VoM71X8cEm
1hshvQd8hcEBMYUtkIkirAca1TtdqOR66hCffzBluofPPdjs05l+H6dGwoOF7SMJExF+gkFJm44u
Lq0davIkhoMor4zJdBV11UuZ9snNA7tCR2TPAgM7DwVDFMpq0Ua2U6PEFNXJytDh/iNBbPFCNHyi
6ABMLVqVgtcI6+WU49SUcHUeESDgypg7BBMNjP04pfTvj/hVjO72/Hs6EbKZhGqyZsv2hNubHcy0
6SRFsRPL0c3roccddMU14Y53qbfzL+EJ/qWFOPsoX1bjb7+fJwsHYLcwWE2VEzTA5cWgOi0S9uRS
jEFS8RbkWC7TpmnSuzJuaDU9K5iQipey71DKfQp/KeZ7RHJtwV/Ns2fRvTKlqOlXqbAEsevqa0Hv
7SVPFFT0+L9AkzVLxs1JhbDiMkWJPY5u2rHHiPaxFNCESG7Mt6mpRLLaR4eMhofsw8e6YQZPHxpN
hsJ6LkS1CWk2IZRhokRYM6BWxmBhpNcplpF1e2flm6FDUhyJhyq2tz0aF42kLJGAkcdJv+Ytl6yF
j91910YPQbdL6XNnuFCiEDamz/3Q0LozH2zsWdHC8eyYroe50CjIGOdIXnCFGj8tMHQ6Q2OVV+VG
oIARxFdtwR++jeVgXQ4tv5vRXrQIJCcboJjG77gvDvhktdlNOOwNDYSIBZi6+iANvHDaTlw4377r
DCiixmWOxBzfNU/vC+saGK1OY7uT7/6baTqu5sDUUO0FW/4p3PYlxTCbVhv6IbUcL90DLA2HJ0CU
JG4at4hdPJ4/HD/EPIj/dGlRVjNsCy+E+bVVWtUgt5JtOqEaLbKBKd0AxVDauQhTttK1HSHXzhA5
0/P7FO1rdHqlsoQJB+wxvZEVpHrkO42hSFvvRi4BGyqdIX7ZJX10jL1yDV2KIn111fu4xJsC9Ygs
WmuF9Fb2x7ZFx0O8YBHYZ8WbwNJCD8y9YeMzmWcbGxePUHpoc7zZei7IX2kOoB8pnoY0M/DX59/D
iRTq62uYV4IlKwYJbWCKEbajt5TrW7jyKefUiHYNUoflJYf2kxvqPy9emW2ozh/HAcKU6dgl4omO
iu5RsIurdzAt53/ayfj3ZSH1e0TSGmnsjE6avvBNmN1K48Ez3tuMEHhILiWHp9aCc2LZwGbof8xL
x6pBF8aoY8tJMeswH7GuyRuQB/JinIxNLm3eUx8NBxjwF8CTtB+aZ/JQ20o78tHKaldb8AmjlYrV
qLQbsbxXgRIhqHP+XX5+lXl4V2iiAashHdE/Zdi+HM7I8ih3Wr6ayVGp5AXrmdmfsNwo9p1EZ818
DEjD6wsV7E84JadUE7Zi8W6pvOd0E8/1tEErfQF1LVn45kek1L/GJEBPO6/vk+q1YsDvgxkUaO8N
4KkGP9lOSvDVg9CjVeMWhwScWALc9soNxYWXMiX883fCJxCwSKZOyhx9n2lF4qm1bTkERZoFjFVo
iKvJhW18aZXp339586KMQ5Y28JjVABweaDdLzIkubeCTb5qMhh437dLJL/D7MrnsBalRk1RFTOtM
pglaO40Z9GWJCqhSjRtNTTFEM9V7iL9Jie1Gu43KfRj+nZTtqOLTIfoVR+5HV2QX3sDJzUdTRrF5
2RPgfjp9X15B4lqJ3MeFBcwEiz7DYUpx1blPIdZlOBYr4kqqmJy/SfbT+V1/6pyh5EIDmfeBxPws
gzLj3CoVu7cAHlb7SXVIe1YjdHnMKf+HuW0BmbzQg/rs68831Zc15+wks0OwQEpYsy3qnaw5NVRN
JMawqUkUYrJAhQsWW/Eso0+qSO7CFw8d9isaNKT4kv7oD3HF6ZIUJrB/rNeABc6rflplhhH5AWHN
x5Kv7xctEnPe9BD5+9Afo7xdauhfyKs8shc5LNsqQKTqT9VeN8JcNzbiQEO09hHGyk0Z2g8T1ByC
9Qj73YOsiLukUd4lVn4NyOb8pztVJHx79NmeSVs3SWw9tECN/W5I1iYUioc+cfoEE5PedI7Uno2I
3aCW+I+gPFY26MVd0gw7VR3zGAb58gRNtOYioaZKS9FMCdVeD5ohoqQEFRmGb77q77TK+gjL8s1H
3c4CTCTav74dPhYi2/ZI78ilt+gbDFhBeMWHOC+eC9x8QLgkjucWN5ZaXOFewvTMqC4Etk+U+o9N
+OWpZzHHM1x90EyuTim5t1pjqffRqpeNrYTxB/cSPl8vCdATb6s09Sb+O4L5UlIUljGmzNDF7eVb
DwQAR7JM1N8KwFY1XNIa/m8+sWVMcYGLl6D1PSwID9uH0YyYsw93XflkEYB9Jbpu3AkZhjVHcW1n
8gqk8zoaYBtmyKDIwY0BDuDCg0wF54/X9Z8HmcfOpm2zws7JkVOwLtovN9zxhUu5uOoEQiNo3316
1w0YrGR4VmEJcAmNefqDTZM7Jmr8annWilRqK0/Cjmy2baxlZ3pIOyjLHMeEapoCA4soxvhFg5JW
TFDj6Xk82vCokqJs2Mh3IXgfdxS49fYLmXZSOCK5WGC1bVvQTrFbunQuTof0Lw88O55Ccita7eyw
COuc6TDI455T2VcHGbHAFINr7tIwBGV1yZZNOZWAco8YgrcFn2k+y63gmCVapZuofqDZzuQB2KzI
0MctUCXNigeppIlNA6FmkNGgPGhnEFSAHAwtdo5AMHjPXI7x7vwm0k/MZCxGPwwgDHq75Dzfd3NU
Gf3QSgQsoD3MJ9Vl0kwAMyTB1GGp7wt6q36ULBTiBDlAQ6++A32SayUqi/mi7ZvbBA/rpGOyooYr
BbZzXWz9vkavCvm6+rEHuV5rbyGIQkXDptJT0kUn9UvbTD4kCbglIEwwM6iPacpe+MY9BuqYdyPR
SIlZ52/nfy60vZ+HhpkzM2AVwXb5xwzYTcqiVkqXGFMYV30F7rPcF024U7BRMAbv3c6Hp3CoINVm
yq2aPCftcDS0ISTgdVfS+Le1xEZp+PUYN6qStivuPKu68yKEJK3qRgrinYlpGOZO3Dkot6DmkZXm
ThExUpoT/7WNr6MhWIV+c20qkEE9THOxfGPSZU1S0vFwHEGQtgUethjn1IDkVLjChm/+IzOAKmPA
qTiiyzU+o0gIhQSfui0xqm02Gpdh3TyP6B5ifDjiTRQDCRw0CBVpot2vTbU6Vh66pAjOhGb4qowf
GcDXsioWQlK3ee3+7dSNoeJM5r2WSCrFPnYSAlxXE9FdVTY1iotNKY5gVZMaJyQNLTYjMhy9be7a
KnkZ9HRRFSZa0/+0lX+ra/5SZfRdTZ5wMGWko6RgSZCVDy3nfTprBj3sxoNwA1AvJ3wGAKSkFzsO
bjqvXZvaoqkQNMhKZ3i0kAltfLFWAyBXQrnP/PzFMhtEXQxkPvNbMMcZ8svVUkWI3uatfD4Mv0Wr
SR+V5GZ6DDCTSwVh+oJ+mMTly1nP0RMw0SLqdKjyzIpA0CU4iCI1LyYH4Jx/rMZd0WOUva7V+qaV
MDO3NmOc3CSpY9fYiRvW3pVp+aA0lLvpNs9VjkYPyMq7isgx0HYAf4k9yrOW2Q9dDlsjwyJS7Lrq
rrbSBW1La+ob1u4akRes2toOTX0NiU7ROFLW3R2N9LHBt7DNtV9JBrI4RfxujO70NNoIRV756I3E
+BNSPeF7FfXo1uBbrAfGhd7FqUkEiRm1JsND7F/mEUySPH9sa4NirLKA7V3p6i347x4odNLHN3L7
jGXt4B9Ab1RysqlV/8L8+FSxQFNRgZTD1YsXjfo9VimRa40uoDGHRn16U2f3Y3ErlfYuiv4KcqgA
QLHdrNqaAIpxb92+pYj/WBjttv4+8Ywl6ueXHmlacnYHT8Q+JhE0ZSeb1O+PlEhVXpdmaDqpxCEp
lxlda2y7pmEIOcpootYQ7XLMl4fNxRnIiRJt4sYya1QVjYA2C91l1zKHLKhP0OsFYzJ42xxMbHgh
3zm5Ck1hZiwyI7j5BVEVZdhloU9l0Ow99jQURtt6xUDkfGQ+UfTwZe3PdBUO1Lzo6RsVMmhEXOa+
YKQ5ddeHTc3N0myiFM0G5/xyJ27jr8vN6x1RMNECok4iwEaR9qzVY8gGFfZS0/7UNNye2osCUBUc
ofk8Q+TxmBoaKw1BsmlR6k+BVbuA11rUy3ppXTXQRZYJoXkvkClpUe+9DbC/hkMUFAcLxF539DwT
ROWuk/4pJBUktQDpUu2lHG3HFp2jameNCJyHyq6u7H1AM5vrGLPMTF4X6Tro13W8QXLZfFGhZRDP
MMZJ1loA1Di/ECOm/Gl+HCiVuVxNDWmAeV+v9S09K+WM3gQMrg0NitDcmztJub1IUvkX/+7HWhP9
Y4JY0T6Ybf/QtxPRMSihStScwqJaSPC+rNCBknLGRZPUb/cgmgQFpnfbzX9NtVguAYrUi25TIsen
BVQ7VbCFWIE862g+Jrm2EhYX+DLGExdFObynQ4SmvOegx5HqRbjQXcR+KM21phBivWyZY1PHRLYA
6Qj1JK+3aoAcISD+pHoysxFOd07/vN+OhuLUXX8ToiamWYte7uidB881jzBkyVISLuAS6Q1IeKiE
2zxq9na/0uh0SN67Z1lMeZq15x1BNJnFtauim4dzCuUrw+4lLBRbjW5hB23BRI+F/ljI7YI2xdCJ
tU5WQff+oDT6huN3EyCalRbuFqKFPr5VWrXsbfTRnwSK8onO3YF35gTQ9MKbqi7Igpgskat6KLW7
b75/r1XtCjRxUdyWmXGP1G1SXEnRE5TiyHvVlfoqx8A+Gz5iEB18naXUWle5Ee7z0D9qliPRtM46
bROT0aZJf9dwCNrAeEgNg6SHKYg03vai3IWKcd8CKbaFOrE3roogOkj2sKwAwxuhsgoiZU+F5dKV
cHOaq2hqTOVFWiCRQpppxFh5KzdpESBUAKI4a9dDfMxTsakAvvbArSe8qLiNU/199BBm9iSQRQmi
sAliddGVjUik1hyDVv8VJ/pDlWoIJf/jy/Jay9SlmdxGZb1QxOF8UDrFObPZzrZNiirod85uE5Fr
Q9Jp9WcBHDQHKeUq1Zzc/piKgwokqtKuG+MPcDCNbRZDgpMrp4dZLeVrFNO0C6H/VLnE7YLygiG0
SVtkBk0KSuF1hZeYziinu2rA5gRXhqp4U8UhUctDBOYekoeHsN/l0d70W+fHG0clLE54GST/szK7
cu3KzFvVdKz62YJcEoq1oeH1wOzKXHtmtsgthPKHS5/g1IX+Zdn5hZ43XdaaApYCfIWw3SDgLcrf
cviUIhYUiGNh3IgeT9L70b9UIZ66ATW0jVBmgAhr2rNi2uqlSBfxYDrJuFLjaz3KUVTNwMMes+yl
CYZFT859YcOdqoa+rjmrh60YCjJMKNMRDBk9oFaiRSs4MpaaJ6684jfzQI3GFQ1+rey2g40FNlSN
oOwWYa5cUEs4VYri58Iv1ywVEvBnt+FLv1WhoNGsnt1vWPdBWj9ImJspHfQaJ0n3KkbpISPuuMNP
YpMdg3ICeu8CHyMw0n0aIXA0qJaLf4aFIis3kbhW5Jq2JWyZoJ8kQxPofKJ96zMT7XxMl1CA1Yxo
awvEl6t/BE5aY4iH2dJI2p2mXmudvBKeuFBvn8qmvv7G2YmKgeKrrVSaTlzc+xn0DTyFV+1F3NSp
ZTg3zIYYYFiQOb+npXzRwfKnXdxLuHzYCG/af0x1WE+1XxMQMycNopDqHvLMqC1dF4PR4TgU9s5v
XxNi9Pl9diotmKjD4AHpMJifAnhfvmwpG5Ftjq7hSDVUGfmDhoBVHnQa2kpUkuk8nV/u1EkCHaHB
WtbBGsxxEkmcVtkAe9fB+wWoN6QN1C+6Yhtj9hUBpMqez6/3mdbMYxWK6xaVCa9ctWagmSThYRIv
oxQmeY0eDfcNUYMadzHuYwujgJSq7lJiefKy4KyogIm4MBCg/v6Nhz6OiqxLTaeJHmGWBma8Af9s
oOJHEcYVIcqPqaD27r0YQ+Vwa9Z7Ld7I0/1dF3sNmMz5t3AqpWZKZyiqBRkerNj359Gk3ktNjGsd
V7SbzIPgCsZB8wgtNPkO59f6hCbP3zg3A5m1peCyOyfd262phkHIYmqnLzVmRklerHzS215vf8dW
uCq698xs4FKGLwjhySPQDFEu++5FW4703g3waQWC9ln+rr002XXAm1PjhQlCfiJMyhp6CUjDyU7i
H8tOh3Nxrbr7IbKvXA8I0p+e7Cy/U6ojmled8UfBKRerkYEX/TrU26jeJbTwusjYtUUAm2ZbgJAo
M2WpWu0y2JGj/Zl0UCpaN65mPFLvTkQXBPm8fME/rCuE8iuvvR8umYue3KoWagXqxIOgmJ9lzSIr
w6ht6doAHSW3E623mCisQPco7HpRXIXqtds8nP9cJxOJr6vO9qqUM6hw69RwrP5uXQxHtdtCpmxG
uEHuhHb4G5M1Tm2L8+t+gjd+bBMEGbUJ06Yy4Pq+J+kvIpgVS7rDAdFH0OGwMFEOHcLrylTXij4u
0JK/8sHfZWTCXvsa4fLUj0vooKWC8dA2x4Upah99W2z9kBzQ3ZpK9ejTzDf7P+aQLVRwsIItXoPf
Q5Krb6wL1+LJL8YEHAdMZaJZfLLhvwTPJEuzxE5yw7GTh7y8HaK7nqYcG9CdUPC3Ql/6OLuef3Gn
YIAIjMHrQGeCe2QugSWsvNZtvo2Tw4WDYRZ326TrNkYOc9p1IB13zapvD4BNVkHW3kSYlkQaoCmQ
9f/Vk0w9HySUbH1+d2QhgD4/9HQn19Ut3zCUmiOYnU0LyzSCkh/G19QjnhRdGVJzXRjtMrO7Wymj
XwjV8fzDfELXZ/uJbzDhTW3KeUAJ3/dT1Gp9KseW5rRTC1swIw0XdrCtdQbEY7AshmIlF/grafle
geuMABQONe5RQ3oAfYzMOEz9Qw2lYFmTFmQiJLLcgclex+a9yJypSakn7Qb+ziLkRFy8qU7cjN+e
f3ZRxaqkhFksNAcrp9B901oFIaNrS7+tVCytTZrcF/oslxacEpUvm7eue6WoSkNzIOiAGvctOJBc
wG8Em0QnQlrBpf2i8V/8+YmQVqfHDgp/nvp0TaAN+qhoHPaDYkAasNA7pxJPbAxAFSjQ8R4SeUEs
bpBMz0PUzrvl+W1yagoMGwpxMSDKOAF8+t99+dXoCapxntSAJ8QdUFG4zHBbf3XFMfDK9ahjmqs6
Xf5SxU7PKFWAxysvGY6eyOy/PcIss5eDru8Ki0cIm13evZLQCv9SVJ+i9o9X/eVnTh//689sNaur
Xbo9Rvgqqh0IJGuASPRH6RgCokyLiPk6/ujFx/nXeyKb/PrTtFmikeHtbvZZzrIB3fAEBtZ9G9Fi
dV/05k5pL5z5U/H323KzO0TNR70uVdqssrzRQaf5u0S95oCOXJsjBj+Nk2fypR10Ipn6tujswsyJ
eBLGWAzwpbvQfOulax030mlJimBF+e26u0J9bjzkF/EAgW6u2Gt+em/660F+O/++T55hQ7anaTcG
ZHMcTBDF9li0oMyIFkW2kZ/4/XX1QBluPTQXBVQ/sQnzXYVRGJ7PpmoiIDh73zYDFFPGGMWBHPpS
DspSSaVd6NboUIWLvOx2OmAK4JKmizaHhowuWv2ToXf3WmMGYHU3NtDV1k3XIQgFRbnDeBfHluFJ
TZYFpkEKDm8DHjFtt1IDbzXIxsIUd0aKeWB4U+jg3qsrz0djsogPWflk+AzQ0ZAOmV8aQGDQJU8R
2RPZy1QukzV5yYKKsm+eg1i6M3W8oQJwMdGNJLyt7oaLHrmA0RALeRhWlX2v2yD4KVHDv6UMdoY/
kHc3Bp5aERcD7fWMhMyvb3qUO2L6XWZrbL1dOeR7jSlCB0Ot5c2LXzIKoKNypdnqU6//zmGMtXW9
kaNqKcpg2Sfof8AI6fs/+W9rIr4121Qt8JSUWgfziUX6p5UxsBKLRK0oqY9G9T6ZU/XDXxMhQMhz
ehIvY+ZJofI7LZ/i7E+gHrtwJDk1dpk87FpXvxfoj0WWv5HM0DH7944X6/v6cgKMepV9h6EHh7P2
oquYfRq4vyMyZ4bMPjYb0JPaMTvoyJv83/cq3DO0xCbJKliG30NSzvCVXm9DD0Faa94NeME2WfGX
eEoM1EiO51c7FYnwoSE5URHBAKv1fbVEge84upRgvHusOiaUslIA914BKDcucYpP1PSTWeq/F5uF
BLvwuyb0CqZf1U0Z31qodKAyK+3O/yRzeub58fu6zHS/fgnqYMqtrvD5TVj9jMYNWjeIJW5dY2Ji
0C+PQaiLRV/G6zRE/MBEhLs/0s6hkvidWfYyh08Tpr87NV+aEucwuWm9dJdhRBz8dYtqVcX1Wwp3
Q4qdKOlXiTA2Vn3sq5uUKKa1GGJl4VKh+9QJaeFxO/YZGxIdAOQkroaSIX2Iw3IYwdTcls0yA7Zs
d1iI+8ZVbblX9CEDe88oYEMXAJ2nbKGUIMWY0w9/XcyARXPV25e8L06V4jDjAAkq1KM6aPLv74xU
xKsBzZtOJ/8GZbyWUmMT4dwlg99Q1ZvK/RNKwKbSf8oe8DEd9fC2HHHfJXLRVUNYPTUvpEGnYrYO
7kvW4I7RUp5tlqjqCiUy6DMF9h3KFpgQlsq4kINXrbj+bJzmm/P75lS+Ad5MFcBlp/7p9O+/bJu0
V9qSCpAKz0QESnFyC0v4/+Jwf11jlkz2KhI2gcQa2CNM3eiadlVHcneQSndplXeadIn1ePpXAQSG
nQutcw5waoA+hUlJ4wo2FJDxwD9c7ONcWmIWsWy5STsz/dePAudf6e9Ams9/m1PJBNyGf/+KWZ4W
NUU9yi1LBOKaTIJeaOVtdA42xIPzK50KiF9WmveAXNcbZNBbxpQqKOCc+EGu/0C2W4UH0V5Y7FRA
/LrYLPpC4CuKvOXj9M0mba4R/jGOnX3h3SmfGt/zgDillDA2VLw5PikdX3Z2JHdhDtzPmKgohj4u
TcNbFh0NZF+6Qc5s7YPJsLJ+Yw4OzMelTT5CJgywmOLOXpLHAcf5zQHUG29Vx+JoIE42IqrWmVdy
121dBH0G5DXb3671ELrVOkgErtwrKOt4Eptu/zzU7ocU44plHftSg7WO/isiMEHW32volkxQfHLJ
havZi4ouuZU9J/pHRbc7Z1hSmXhKYbIYhvdx5W4rHRen4NDLv8PAXySpjGwQFqTga8MJLlvSSWzX
cdftvUTGjkSmNQxyUEVILzVwgBxBl4w+zofNxMJ/G5Pblo4AZCUV/QXMWc3kl+lq+yFAXx9AZlGu
NRdzEghGAUxQU3o17RiF6/AqR6QlwTE5ZugmI2GHLlU2kLBowUoZrKuJzT390bA88moXxi8cGA1E
wFAP2gR3YbXDj1trNpi3md5NUd0qzY1H/hKv8XpDXpovIkebFof1D5vMEKPT8U5V7qaEZhD6DvQO
c8nflkA/qc53Emj+RCQYvhhIzo5ohmErRtKoJxgtlq+W/BSLP6h3VRmqX+7OB5inRigxYUvN9ZZg
cYY9mahvx+QtzXFj8ZSlBzM5KhH9jzqSU0xm8/c0K3deVV6pNeNKXudRwbNeBtgavaM9h5HTlEqZ
9fP5A3ny6DMfN0EcMk+cM0SssK2tWq5ohSebOD4U/gNH3y+PjXvhwjkVxnA8QJIRExso4rMrUEl6
rRtVFvIbh1WE9dBpl2gZp6LL1zVmB96qWlZOaPrKUgN3ByZdYME7v0+YaNtXMWYXUREvXN1J2fAK
mxjn1gkZMe2mwhse7fFaJcM4/4ZP9TYxofzPL59dtUL3gigTPJVi73J/VdNdDr13q6GhsgqqFTC2
QOSY9VyIfp+E+3lcgp3CgEedbKA+4Vpf4lKHKEUJsFN3WhsTJz+4G/yGAQ8ZFOmvrm2yBjHSkhm5
ksMbKPaSqYLsy3e5JnYS3qPWfQ5pUEu16xSUoa4867ymzH33jfZK0YJ1m8bbhv6i/0/BRF3DekiC
c8/lJDxQK3K3r54RiJ5oYpb7z4V3Or2zH79NZ5YiVPRCUOb6nk30neShTqTpTqmBLhtXbXbfJ788
Hw+olXg1xW2LBy2AfoTHzq986k6ZODX/u/B0nr681NZsksR3WZiDzEaC3AR19eKl8sMMBoaDwCNI
Za4NIvgHrynUY39QC0NHHgjDGkyeRnH0tT8G3M5gPNrda6FDWgAxUdm7oA7Q3wLXrtLppYgUKThP
6b2TXgazcvIBJT1t7ZWvbdw8dEh7xsJRhp1cIdpHKTh27rLHbTZNsPBDhD0ZdYift9hobKPQvxVd
dwvSeJm5qLOFFdFop3N4Rso8F1hq5C9lUJ3B4BIZBWiQQ9s7rQultVOQOQOLcanKOdlugd0MvwnQ
1KRy/P0LQE0elCrsKS1TZOTU316uTileYj9pHjHMBmVprRPvkt7vqdjCBQ9eSGU+K8xZjtRZIErj
NOaLJBsv24jkqJQHKjmj/0Uxd36Tnequg7X592LW7DeGchik3RCxvyiTvOYQYu0etIhvD86k7+cJ
zlns7XLOJSknCvALKvqtHg2Orl/iM3y2y76fNcplMdEHAXpM1eX3Fy7cUBdD72mOhLpkQZ3H+DJQ
zSUz08z8E4inMUdZQSvvWg6cVOrrkCkInQK7cxiQSGjsPNcAnyLoQsogr3HU2BUp3MeO+65H4VLe
AUwBpFIw7BqMC1ocJ6KvonB+6PNqIFKRz/n+9LoxGNwIABQia8kYy32TaaL46MENn/NlvdqYxmbI
L1yrJ/hSLCsQSoMFQtE3T3SL0bXVPmpVh+NqgKgzjd+56ECRrYvMWzKcMUA9V9nCw6Ok7g55xuWD
22hAt7e65B938guCLRSyhQMEtiWzL6j6NaW026lOBu5PRSghSp88PN3caLgKJf02iP66mnKFaPjK
zgzQ9vbDkMaPI2BjhEWzYTtGYmsUT374WEP9QmjWCNxlh4RGllwjL79REFLNDn0DEwuZGbpM6/MH
Qv0ZduG5IWzwSVoix559RVUZesv1Cr5i8o+U64co2pbuP5KNeSFZJ5CPQF8F5VtuiWukHLcDag9o
4DY4WKD/kHXWRkkeIlNbVgC1PSRumaUkiPUr9QHsocUk5fzznvz8kxO9Qo+SRtMn2ePLNSGbeVNb
QUVd074NyOqHsORk6wnZjKBNlx1q4aM+7uX4OL2vSv4IwJeHGc5FsL1l/xJZ/kQ84fVR7FNZAXlg
G3w/BHnq2WUrh6qTl1uQsz7DDYl0PUF0qU7I1IvsIU7hV5cfgCCXPUAyBCtFJG6Gcfx14dX8zDh5
FlTTkb2bxmTztARqRWJI5BpOWeorHyB9oyMLC8Jfy8fraJyE7/4o1h2alVzggNeYzDA89FAg1ZjO
dCiEeqAILzzUdALmMQ4iHFKD/EcsMqbvL4jD0QfCAkkktCc5XsXFXqdp1LPD6xqKu3QL4BwbVdCx
/ZNcXYDRfSbZP1YHAkKHaNJVnDclDc9vRtWoVXTPOhIpdR0AUU/iR9f071p33CC2vi17hMYtjCbr
rSFQeLAQqMRFKlD2E3WLlmrSBYjgIooG3FSo751pXwXjG6Prl85Y1IZ6r9fNqhLDokm2Af2znsli
Fu9xBrvRS2Syc3+H4KyK0YmPSSkOy4lxsHAZroyPFnO4SpBEGh82cNlGfijDnR+YVz3pYtupiKws
SgqprsPIVfpbobwVFkh8E9tUe9eYfxU5W8FIUHtgcfsQElE4ok4xOi3sRgCCVRrvK0akXbnnT0Va
vqAWRnF4LxeoeQl1W4pJ/TyDlmFL2b0OEIP21YUC5eRNYcAnBfsAaOSHy4SGZn2uWLnq6MVT34VL
TeCU3G8mMGX7CnLerDY5nl0XTU9OdAcVBTmdzwsDDaZPWZcvwULL8hjksKRMIAS1ZwAqLdrhL0Iu
OLN1AHEgEnv3oHPs8E1pX5vUhMuPuYIXbnrrYRK0u2QWd/LCQFQLYjsOYlOH8PtxGKUcaHCoKcxI
a1DiiJuj0tpDby6CtYVeiIryq3ZbZNpmp6TpYqj0/URNa+xi2YJMYeq98ZHx9ooXAwVq7FSzUllI
46thLMPigEcIqIG+2NY+H7JWLhQ+UyY2O00qoCeCDLgnXZ8HmP/h7Nx6GoeSLfyLLPl+eY3thCQQ
CBAaeLGA7vb9fvevP5+Zh9OYiJwz0qhHmmm1nb23a1etWrVW3WlGVYwdLy8CJ9BzKF24XZN4w0nT
eEtW7Ofo8ZmOfXsijHbYZIyZkmh8XS6lajNR7XIJHuIGK/t+cqf+uVGuQ/Gm1Hb8yEnAEqHYFDo6
8BsrXGsEFqNmYLW4EZu12txKAcXWjRdw8J6i6DEeoWsdTGaUMygVbi/8qRO3nXY5nE/+Rp+hge4h
6/tb7h9kM3B6E3Wv8Jda3ZSyq/cI30lMECECrmshTssYhnsPVbxOpRjhefRZgHOs8LcF91EXmd7f
GZqDoWj3IgONJ9cQl9pulw9/8Y1Vug2VTg3dOb/k03Amkwcy/WfZFim1laqdMdWRBFxrG9Yp14RV
lxxLJCYr8EH05EeA8At7de4qlBVL1MkrAezAbb/ulcxUs5dksTiz4hIoVmKO/H2I4a2b6UhIZDRQ
sw8daJIxCbHa1ejhZJ6/qtunnw/NJ+a/PDTI9s5aeZBoFHVx5UR+3Ft5xHRuOWS4DHirBJcKNO59
T34ShzfyxlHyTlUwE/Nuc7+CcY9esyai2pQd6jxxusLfxtUmivcSA84/v925mMRdBLebIQ0cjpbW
ZB3K1ZNuMPYZmg+mxNSaGP6KBpo5dBnnj0pBmmU6SSNji523HmS0axnIrlUGJUQT313DljFx9sEM
f34xdS59lsuGKCl7qOrI7C9v6oleYaOlTOiiuqm62HcN8jWN2QBIrnJKGnlXiKHrR+kjuevu0lcs
FvYZX5BykES7LZ1Gw+XX0VfWpvobb8NHEnE7crlw+nWfrbBzbsgP3dPVz299JiShK04VME/HKRSt
Xw+d5w11wrgnJVTt4qqHJJVjhVeBfMPYF2YeFOhvPz/wM6VfLNOXJy4iuFYWbdSBkBxrcReRO5nV
H0+4l9Q981JST5cNt7NTFPjuRWOcc7n6l0cvDrYqRK1alDyaXKrmwuwn8O9p2oL84xf8UvgAbj4a
94J8GLQbzxp2v4zhNTRIJ/gbKWishwlJ4ivrTEdQAxrBPHsdQhaleWxx603tf8GhQ0aCAT3iN7rP
CJN+3aCxAk4y81A9Rs0usn57gnjb5R/YZgY4HDCcmZqIb9EXv7BLyvfDrMwiFpo6O3aSAHx9bDiU
pZY2sjLzguvyqbr2sz3OHn18oHLuIWCG96Huoud3ybh0vpGWx+PfB89o7T8pRxY0oVVSMiOBfJpd
V7L7oHxK5yHmY3KJIHPpWXNt9++z6rSMIkLNEeOcTv/L/QXreWSAaSa/XdJ9PFNd0NqfcSEdJjn9
1q8PE4ahEqIedhcZMUyyCoSE5FIZbvJLVqvnvmlwKNVAHXmGWBdPqsJei8KOJRQjDMnuITPHOY4O
V+SLVJcXPUc/pzW/bRl6h5+csVny9Osvk+uq7Ax5UI4D7ixJuKa3tZXDbF3lR4TqxxEPAhQA5nOT
iexmSN5DHqAMKCCdounYVyJWBXiPpP3a8KOdcmkY6Nx6mOCiigIH6HsnYegiy0DsQT0iyD+bQlGV
zNcCeSsDvz3u8MEleerPr3K5JCA7n1LqfLbLJSk9kSHiqZmhQDzdQowt/KuppM3W9He16e0Cc/hb
Jsl+tg9NocbEAYMesgT09Fbnx1nDQe8xFSmGlZihSyFYePhFb8LYrKteXMeUGT9/7+fyasUi8UC3
cm6DaItPIbf0REn0SvkP3Ti0xQhEHkymkbSDTFKdYwMRl3WI7Et4Chj+aLBWmbOUUgh3E/MCLWh6
aRjrsZ39G95i+Beet5PMPRWkDXhXOqZW8/bhOo4hL1fhTumN9SDgcPPzTzmXvAEkECshYam0j5YX
TARvCXdl5Qh7HucfA7nhCN3Xbg9b1YqfuNHSS9/2mRPGI+cADYTF/Ojii+vHDnH+NCOQGJvKfKcw
jjlk43gAlMqmTX2ptfvpE7Y4Xyq9E2UWBAHK+WYKoieRmHumdPShX47AYwzjZygMJqu29587qznM
8gdBSENEDkOkCnQH2nOQ7TUajxZj+oa4M9GfCdiwcT2oml03BVI0wl8Y7UL7SvyHe4KWRJtJKw8t
gHSyXmqVtKm3By27qcpyc2Hb5jVa/CTuOXYNKAgHyaXFQW/2fevBlD6mRrzOhHqr1fGu9OMj9OMB
RpilVXtf73cGDYWGQ9drF+jq59IDHXloOk8wXzXLWhwcbLasVFaBxj61j6a/uPO5Op736P2tqtaD
iteiZ8/EOiiPDszYSnQ/qJcysA2KuNLYMIC5lsJx1YyMBtThY2Y+5eheoUffFN5BBXn4P1zVZ/LO
L6+9OHzWoCj4doEOVN2+7xDmUP/OIY4JdBnqYdK/NbhPXTyC50AJHY0KunjoIc5K/F+jPhhzzqLo
0jFu7xMcmSb8RACoBI6R/zGLKcTtujdvZrOs/+KkyFyiM04nUgQs7htcW1DiB4w6tgjOwJXOcO8D
0MHvmnkW/hTpvP3nq6vq/yYxYjwL8AHNQuallpwKOZbBkoxSOpr9mx4+B/JhjnoyBnOq0tixt23i
A47mEw2/nDjXX2obfA5TLr8T9PPm7AwuKUprX9c9zpIq9DVBPCJsU/WH1LtG9KTpNl5wZQ2/QcdX
Xe0E+n3evanZXT263XhvNH/y9K2qoM7sm+xGVx/420N99Ms7c3iV+2lFB1gSnDR5j/n/nnABSqOb
Pn5S9esJF8J8Rw8zFpHeHc3VkPYrpXDBYJDTicZrTdul0fWQPggBhmv3EhZU9U2m7xt9H6U7X/st
qtcKtSzernkDCudM3rUmbeJgo3rbOruxlF9MaAbxX6m5berbUHo3x3DVa9uWyYjWvBnbA1Bh3v6R
kKWvTxFN4YrLpkfN0dpl4VN/SQrgHEZOFc7YCjAwp1ubk+N/8sJyimtPMBRGqFBxRvYHqBV8ekPW
FvoJGNJ7JO3K8H4WfOKeC8TXhtts2KjZx39x0hF7wP0ABEelQ/L1ReRYjcDCBvY6eEuLPbyNlqvM
6D5wGa+Y8z151mMq2O30/vODz4ZCNJBVWn3zoJq1gOVFdsBXw148NpF2bar5psAxKOhstXsV43el
TVa1xLdXacx+1G7SCyut+sX6GN2TRy9OFVNHR/V2QpjGawOavn+mEJ+EEbPN+fLHmk+LMufnlz6H
DMyoIFPoWA+R+S62TSyQOFaQuD9W8uAY5CZhtJMTutQUkxY2d+3BHA4VLpWjd1OHbyHeg6X1ilgT
ZoQk5frFrOrcGyHqwpiyhXAW46OLKsqrLDX3+1BkAGrfQWvSouumuMmsrS9uZOwMo+tOXcvNTdke
h3iXkaE2tEDcPN+W3e8Lq/M5urEIHEQM/MUhfEI+W47ET2KMgwk17lFH7J7hxvA+MX8rwXsHwBXe
hhjS+i8SZPJe3GTKn6ZCMX9X1qeiOxR3SMrTvKJPF+W3XXJNbYFBYN69aB0+d9mz1g6rTmtWYbnP
qkdjukOOiUG9mE5Fn+O9V1yZ8toyHszwo+47VFKonpuXUPoj0vWP0GGoAfys7nc/oeAn4U5oYjM5
vRnBbRU+Rt6dpTtB/2oGHzXzYsn4lIYPkfmhFpRs/aow6INUp7HAputagfCIdnhQH0r5iTp1SsAf
fUSvgpskvbOqp6aMVp36opHf9MZHZT701RWmLRjnYYKVTEch/rC4PTtecYjuJv0Qa6dYdqn/W6wj
kNhINyMD9Un8PjZ3wZ8O2lo+/IaDt9L0yLESfBkhW+n6a4VEUzXYAnOZVnFS68Mg/GbsByCPScXh
RlJ3XXs79C+MJ0DTb209LFYjAOnP236mxGWyFZYPuBT9PmuR17edIBu+X09HWebjZJDpvpWfpsRF
1eSiS845aAd2CCOLFIFAB8vjngIylYWcTohuXwUhbjXeGzIWwq9ZC4wOLQVXaDFPSo/okvHvmQTc
hI9CN52mCyDq4tM3LfpSpkTfJur3ZAQQSUTpV9XcYzKMxr5i3f+8qt/d4Bnom12cJdgHXARLASMx
GmPKXjxviISDtxIqp5E//8Ngh7liHFaEII0XmE/f1PYfm9BuLIS9bEXHmM7uH/23LrFrRiLQZJ/+
/1tuzmRPDHMU0tml8vCkGuhtlfXA5/c2NbOHFgJBvfJ31DdhdwErts6cL5S6uCBYdISklvBUO+px
O0lNfzSQlEd38yp/TwFPZgdB1Fdc4R0tl1f8RtXXpl9Vwqr46OTVeCI4Ix6fMbyK3ElOY28VPUfS
CoVOXQDBXTW/aL0K9y0TJTMddzUgR4wPLQo4OZr4GKOs5Jf2w0hWcbgSTowgD2+QJ8xnvh/ii0pm
ROn6lP7GbFO5wZ9RQPohtSMA9TeaV/6ziNKcDma98l8s0vWnFNX71+g1+4NLu/G7FiGV2dOpfChO
krIKbnSsDH/RYzUe41vlpXvhLzBPXT6Iq/Zdefz5bNHP41ZfBGpgCjyVUEm25uH8r7d+HfgIi3tp
f8wQ8KcbWWHl5zjGrflaVituU8qR5M547h7jnXYVrt6VK8EuD9YHziBP6X16398re+/JfGKRlefm
sbvNT9Nj/Sa/8T9EL+PT+Paa30+PJZWNtPU2/n157J8mpMdew6P5u9gzfjBQ4QgIeKDesxqfQ4ya
FUp2G+K1CK9q7pKC5ziwMnrHb9wxoJJ0ihFxBtxcMZHF19SJPfToVvyJnXIQ2pC4SMYbEgfEcEkX
8Jqe+GcchE713qarQQuVY4AbJZRWwZYAVBtHUR1j2IWxzWp36gpVDcY1JGHV4opQIPoOZQQzVnYs
FtHwtn/eiHNHG1k0XTWIKzNX5us2oKLhlZmidUcdAAthDc/2q6vizfvl0QP/+VGfidzXLZdhucuI
Os6tdkNdhOlRoJPhdYRpOrzqqK4aFEi9KrFpl5t9tFeLBwvP9o4udkUfSFHuAY1duNdxXFSrOPXW
DQqDud6t0XuekPcuomhdFGiSyrXrK6mTWveNFAJ04Xpj/GKA06hAZeKncOx+jegnhYjQioiw42ZK
6obNn1nuRqO89+k2XYoZZ8TwmDjRdRg/wKA0HRaVY2CUBTztfjzGFt+3eOii7laXnnH2lUusKwKU
HadxO4jvfmHavpo6kKRumnDAMBvp9j597OJpS1MDzUD0HX/eie+bjiSDKJGuMa9Ewr2orpoSHV4t
sQZGJrdkUTRmEsR7T3KZrzPpebpEgDLnQ7TYeCpZRZ7pFYz6L8tJ1JvqZOyl/ihoE9Je2qakGCtH
uCeMLA0dU5TKtoC8WnX1qU2ep6q+NtrS1tR7yCI3gxRvQkWdbVNgwT/7cGYTC/q2fD+i36dE7Spt
fGc2Sq8p3ALFv0LuE5Pz316l/smVcBd5hdOI97Ulr00nFpIHNOHRnppwG7kXZRv1C67A1SwG2AXP
U3Eodonh0wjES7kbngdEZnSRWA8dS5aUPWyRm6BD7qvO95X4MUEht7TnbNKdrpauxBi7I/+K2fy1
qc6SRNO2hy5ozS17T3mlZrgKxAhaLiBWVd5JSonWhej4qbWvJmNX4PudevK+FI37fkovwE9nAFAZ
HINiR4LbKn5jungeQwhSHvfHpkNVtEP+2J8cTSTgcgJM3bP7UbzLUnEti+VGGX5DOcUqijhUW9zq
OlSpHeWGMExXibgREBFWQ2YthV+GGG1rtXItob4Lw95pMu++z/rVTBkplPFCzDrTROZnIJAx4yLI
xyxNkFohFBLFzIej0e87xG+zo0Ro9uYkNLxFjU0ihZ8Y89A2fr03XYykU+7dn7+hM4LB2B5oKp84
r0Dhs7jAxKy3QiPiAhvrayXArdgk3ph4e5B2u+QQMPaCrSRusMBc68PgIDCMAch+EgS31D03uUQ4
P4NVfX2h+av/p6A3ilrBLYUXKhmGIpCn9Ynipci3XnbbZymBPScZKW0+tp+Xwphj2ZfvG8MJIroJ
VIYgFTNtX58cSWJWTeFYHoWWVNHy0l9t2a852RSfkVju6b5vYFryrWKVQ90BCLAtrZeStCMRJqdL
8lXhMycthBsiUmPSqjKQhtrWEkVTiwCjItyjMbizSoJCVf0xoauF2Gh0dQg5g7EUj2TKW6OlI3mH
tKC95TGz1xbrJn8SDHIssCvGVGID76V6WuVKZCcDGRq+1rUxbc2hu7Pomo+QfUXZLaNXpT14sLyU
OnTqXMYkHq3YES2GTF35Lfe3hvZysUERxu38cC2hVYt49M2YQR+LPwTRfNdMt0vQqYsUuyQX/Hm9
v1fcrDd3tk7V/UnhWOx0qddIvOIDdjQqjdmZ1ygNXEvGa16dNkYp2yXXpzoi+YfwuPGnb58zIApE
qq/8lpHrPtv644ev9eufX0uZ7+8vxwAZFHW2BRMR1CTaL64V1PwmGSH77miQ6UCw3laCZTNyYTKf
YGqPen9U00PfvhksLW9d6o4if9SyeIttFvobL0Uv2ClkFD/I0brKVvFUO6KOD3mGY22hY+MRXpX5
tV4dpQmxSCuRbyZfw8pdfs4Sl3tnqwb01mno//zDpE9QZfHLTG4upt751jnlC4hjzMypCxWGsz3E
B4X8JUtRjSfOhZnkRo3glPWHxoEyMqpbPSQrXINKViGS6WB4tKRWZnKrz4r0tVMrPjaBY+a5jeC/
NNaV9zS2yUYK/YNW5nsxemmFRyhaHsTHeDDsxFvPDjxa0aHTCH6Q3pvx34pk1DBpEWgu1PC12Z+S
6Nqod7Oue5O8WDTxEz+h9ncC9CXT3FvJaEfOOEbpNdTHp3DQ7Mya3DT4HRk9xI3CkQVxY/oj4+Iv
UVA6ElREvgQPE/qEizdFub/rxlU3fAhMh5dtxiBV6EiNTPY7lx6Zk4vl2rxV8CgYjGTD/ceNrvrb
bPoQQm3HEFrUTSuN5Cxsg6uxRcZZZgDrpGS/esnOvX1dag/xYyEAvmbIN0FR9PKXHm0OU1gPykuN
iWWJYAggv8G/rIzylTxSaxnbMkzc0GzsrPir6B0I3vvAm9LkAG2BFWcItjfclRJyF09pjmx0+5yG
givHp8KrYNrGN1YWXOC9f8rGfjsxFKcSfpwkWMuUp63VeGJ0pqN39UFH86FLvZ0ihnehdV11ASE5
cxLFuiuFAi2w4lqoq1tLKh1FitYtiUaLJOxIkR1em/qpoqBQpRhmMnSRaJNbaOlQIpQR0w+DUxFF
aX2r6IQqOUWEBn50zAxaBekmE1rH19A7SE2X4LCOBmLSqNhGELxmivlSio2jBtWmAYT28AtTK+Ku
Jq2RNg/MTTi8NuQuZWQ4Ftp9Tdevs5IpvW4Df1Ue23WeTW5+KKxoLavjzsoRvvZlhw2Ks0dkQGj2
qvYIzaBIqrXfIwo9lQi8FXYWbsbqbyF+mFloG+O6rNlW92EQmUHUPUcSGzvazpssYz/f8zmEyavU
FBfSCGW+oZd7RPEJUUEiE2b89uu11SbY4PaFBuCdb1KydFVfF0x6j8FRkePbSldtAv5DXV0zieOk
5D2avCq6fUm+Nn8DtaDbTZEeWga56vI0ZV65yoXxqFD28V1Z4kbLnzI1I/aZBz296xCTtZzQS7dN
/1KQ5XsmKsO0MuT2Egz6DSmaL4hZEBqrW3L8ZXeY+wq5CS/lQqaPHYBfm5njSVSjZW0jkETjW36c
qgHnwWAnVgXgYbcFNV3RH12p3FlRVpFjM+wUj9i4NpfEpL/3Hj7fbxY4oySYsayvK9+XYxY3Je8X
tBvDvBJBKhTK/qGvHeFJ0kenQgFy9A+eudZDy+Y4ViSoQ/RRX+rIfrY5locACoNMHwSXBVSBvr6K
l4VDFUhFe/Tzu8YqNnOS0Ji1wLyAaeOmsDZZAm+CoUl7JonXvY6si92jQDJWyWee3zDaoivJNexk
4qM1urF+pSI3Xnjan6ReZ3Vy8JTryVJsLwUC90QHZQav3SWqTllS2NVw1JPRnobHaTTWUkHxE/yV
ZTdHU9S0bKgoRN/WmeUYasAGvyAkqkZyZeTa2mJTO7QULhq3zz/7+7Kg1DFP1aMov1iWWtJy+oNZ
e+xDfa214n4yR3wwgnUS+ZuIFkfav+ulvhmkPfL9Kz0A4ooeUMddRWrnkARPvvrpnoM0M0zBO7k9
CKJ+VXb7rEPtmowpFh9Ea53IDDmk13OGaIreoYTxXhpri9uKmHTlc/S0qdz13W296UGyjECl1G+h
tSjUxddFB/GwVkdbReKHxrq8CjW82MvUFkbkFNZSr280b7pGcsRpEUgv11rqkhUxAMSUvS/ttfa3
ZR04aa10GgDPGvNWEI4lAkn5ahRHxzC2cvmejMEVt88UgfRLdil+GJR2hnFbozUEo78zb0RuS4kZ
vSokOwSfAxIt8n0+q501yID4hnnIgguw5Les2yQbMf93ixYIQ8octFQKzPMG4XsT3CrpQQgvPOIM
UDBrHYNyS6D230hWE2kmEcBojvX0ahXPaDgq3akxYcqULqjUhTTrTP5o0rrRACdItChTv36KYWkO
aRz17ZFBcDdI1ygC1Up4FU+p6z2lbW0j47HSixOZpRVMm6GHweNHtkcszi6ZXH3S1BcfAHIu1JgS
460wbRY8CR9tks6XkuYYM5jjHVVPsbHpNKrdYN6b2sEQCodB1Kv5BbpUe63S+59X48zSM+VIZ5Z1
pzu77ICbTadZjdc2R794SkagTlkIUNI8hdKv+VL+/z/MmFMV8hUFddBFLatJkxSLVtQcK+GVeOxV
mMJrthrco2muEph/ftpnIbBcW2pn8uyZTQdo8nWjYTZnGf7wzVGYzfmYg9GOmpaTbjIHXtNqooNe
GW+0ONKgcds4oNUq2EU22d002WUYrhOK/Bbr074GdqWmUZAcaDpp44PKJvV03cienYsnS3wy0mGr
Wo8//4AzpgEyzQBszyHxKMxpLDIHfYoSOdOs+kgQ6OPerprKDYyafDx0RCxbdWq/SsXKlfs0wfFE
LDktFkbwz7KUM9A7bXSq0wlliMmfTnnZbps8RwPC+EPF6iXjwVCb3z1znsK73kxXcFTtLDHcST34
4jqSaLgdm2SraXUL1rG3WDcpi4m6dyWoliep26R4pZmNKE9wAUI6kzNxG4DmifOoFGpHX7eupyeT
JWZVH5t6CxFGp1zz6pc02GPwe+FR38LB1yThk4r+D55hFW1cKgpJgq7vEZYU+tvRP3Hf/LyX58Ak
fg3ABXiYQuRZ/CLmPWlt90p9RGx7NY2lraMQGfWrrs3WgCd+7TupdvAj7Fs9iE8sPorUspW72cXh
iDmmLL+Lf19lcekOWl/VtLzqo8ataI0bbrZ1or6TyJcFUrX5ZOsFcJe8l9qXn1fB+JYxIpgJYRdI
EIkw+uaLCOClug/bSKohs4pPgXTdgY0M/tsM+om6edf49TXaTDpeGStqV+ZSe1swJNsjH2IaQX2P
ivngUf2h3lZ+lOKjlmpuhH2sEkSbePqI0uYW7OVK6391WgKXqVSdUohoLYaUA63bjopbT48JQilW
6btdMK0nWaHkzK/0igw8Lh0/xqweQAmCmkzDxGyyjVGEtt/98nU85+jA9okNpO7RpUENjlEj30/c
wp/WnYh5e8WQHKDg0OXO2GyjDvEWX7w1xNbt1UOS9ysPaZWcgkQpY1z2sFpAm7tt3SqoufbHwPYs
0x3IVNXxQqg/fwT/WfwFnpMxW5vrElSlxjiFwkEijZHpl+PCZr0P6OqbLwLkE6M/5QqebcbNg8dQ
2s8H4NvHNu//PBaqS+g2G+biumssfBSUvKyPkk5YjV0j3agB/n2XDpr0ve83PwhlaDpBCq0A+WsA
KRSlzUqlq4n9r1qF2+Fj0Q5OC3KP8rHjV/XnfY5ex4Vq71xDBvErQvYs7jDP1nx9cGWYQZCMRnWM
m+uaUlWsTiKxt+q2IryMySKpHiTb6A5efyQnbAQCbPKB5SGg8oOIXIgFT7m8NIX1/ZrH5Qye/Kyn
yPovKclyo4hmp0oVqtyH0BId6OSStrcmBmvwCrcuyo5+3+f5eVS8Kugh0sGLpFGrJQ/Ja7E6zmVF
Yw7OgBKj18Wuz6ekl8ya0bxHLmAcXgf/t4zNmK/fVmmLq5a2HqKT2JcPErxDKS1Psf+7KdFBhP2d
MIkUQ/GmDnKR6knk0wy/1Bk0mLJ2TAeyDm5uwwpOn1tr2FYmq+vAR4SU71xX5jETmLi0n/oavXm9
f4hEifYe0KzW2nBUPHld53/wkV9z4Vqgm1ESujGxQr8I9n0PhCwQfYWZJj6XposF0tUu6eOsqo79
mLolh8DKt9TvbYqyB8IqiW5fTHy/36nzI02KdSSLuVYX2URt1cZomFl1NOt7pMCumWuw86p2ST0e
Mu+SGt7ZEweXFgIZLUCO19fvwPLRRtZCvHrT+GEa9i2W8oT7aes3N82loYQzmR4/DZ7aPDCGCvwS
BkvaMCtGtahmZo7HpsOTd3RTm2WpsJdsr3r6Bb5xMIyjytxY5wFSFsYKicGyMDeMWbimVpJJUWDq
40piphpI+VZiJHKuIgnYJOS9m4a/tKjYpR3S+W39/HNgPBM35hqALA++NvD2kvyRk4PrQxJUEKZJ
POPrhF4P1WLQPYNjg5pRQx7auncb1LzEdVNKgLu+XcRbq6pxfccccAA12v78VmfGUea3YloZGtKc
gi7CaKK3jWikRnk0rUPdRtCz5mHvu9w4AIbq6ImRwEBnG/e41ovDfsSaz1uTPFZCAcqDgSMtk0Q7
RJfi+7kXI5jBmJ6PF5TOxUUSpB745hiXx6Sx1gEjMbkChRahMVCxuSOmgv8Byl2DmFnIBAbIoE18
WdlO4YJWmgg1NnldcB1M0l4sXL+71Pw+c9syYEaqBzpGBYL41tcPQK7SLJWqrjyKNaw9Q39AeeA5
Ro+jHI6eOt0lKIG0GKZGlr+r72KpprxMil2OFI8aaM7PG3n+beZvnxAA3/kzMfs3y5XCVrZin41M
N0Ue2UZGXyt8EUB1o/SoiIAn6xnN1v72KNVmMK69pl7F7aXB3DNhgZYwSjOzCSoyYYuwkBpaUCaR
UCAfxUcFuQUEeVZJG/01p0hqUZ5t7SJp0O/6o2LGaSTeapCuRhpnE6oZkyHQLb9EGTkTGec+NYqV
CA7RJ5lvs38Wp/WCxpo8r5gXpzcxnOxfAhO6Qm2XFzOgs88CCZ6HRPljKQreqYKUwMQvjtAOErQH
2IQo2qr144BizM+bfnat/3nUYq1DVfFROdIL5vvvAzIevtHKOkA+MKjkAvXC1p7hxALdwOPAIx0i
Ndf+11XspVw20pyt7YvfEVMzuTeuI8XblENzRX1+2+r1ldhI94F4I6N7P0VMuhclxKjRrmPFJp8C
1EMxtzglHZmQwjCX21aFU/k0TRUBKYvUzaTiFJIt/LxQZ8iW86tDdQYXorWoL5K2LOrFJOFamJO2
cASHKv82/avEh1uLpQ3FM02NTZF8VDnZy0VZkvlf/1qPfX36oh6z1L7PBYmnN31mT/4pwZ+cWXI7
lRUXke2OiN/q8a2Yje58JvNC2l5GS6SzIRW+hoqGEM59/+lO/vMVYLuo9YlsFUe1+qhIykUUGK3o
FR4tXLVZ8kNxJ7jE8cAMVKfZCFzvjRwjQ8W8Snpr1UypU/TeqiG/Dqdyrae3NIydAQp7RjejwBiD
xmutoQg8uskQOEbJKARgaNhg9AhOoQXhNs2kV8zlnSx05y5TUoq0E+GypB4aBb4tN8ExmT6SsJlr
5pRWk05R1/hHJcLb0ztlh2B4NTso4XSohoAiRtwFmuUqqHFayn5eRdXJlc4doSRn+QjgB8HDFhEo
CerW7uAJ5SVOwP6mnCInhDUTShGq3tMqNPJnHcd0ea/TkQcGbUrkL99lFmEmqDTU8/pHAzGv6vNN
wuWjhuVNUBVPRvEekPjPCM6gQyeajetgAxLDZnJOKVpOoxc77vHUq1dGCxwW6a6YwfB7SuT0FGNl
KjIb0jXuQPLqW8dAQTYy8J906z3GV7dA25B+lnrbA1D9/FmcSeJl7BNAJaFco2i8uMG8UEyiPG+L
I3Klcwc5wnNrHv67SDT4BkjADoMiZgENSvADl8o4HnJUCgbUzRE/B9iK71H5EmQ4BzGy6bXw7m6q
8Hcjt6swu5DffIuQPBiGNcgLxG7UzxZZOMZn0xAKU43/Jz4m9CQfLevFN09IEmXdy8+rOa/Wl698
8azFJRPplWj1nVgf86l0Sxh4hvUuiB9t7AaAPV2SXAH4/PzI71Xw/EyGXkBBWVyYl19DshTKcqPP
VXBUoxrUugoHyTxC1AFJm5vWUoKGyYVT8/0eWDx0Xoh/4kiiI+sDtlofzXhbi8Aurhdsre5gRh/D
VTB+zJQaQpwd6sJac8lZcd8wxZNU35JuyIU7qIe4cGnBeYhWqd61cjcYLgXRz2vz7XB/fculWEMo
yblUei1zW6bNi6aJCOf8uSkueejI36L74kGLTFVgnqBVZiizFK67dtgwVOoUyMcASM3dLEGk3Wa4
RSY4Osm1BR8jDVFkqdY9g2F9/MpWaTXMDZgqzC+j+SI4Q0OVEhgXVuRbZrJ40UWuLylS6IkC+5ap
8HkQzHie4SCC3EWm5jlmEedy1u1hxkDkv78eETCbuFP1oiZlp8tfKddRiqsGYYxhhpDupNy+mIK2
iWRrI0KbTYMDhNEwilzDwzkg3Y9esRFBun8+EueiAaP+eAzJIDjEhK9vxZR/xb2QgYt6OSwPcz6s
M/Sn4KMwMX5wsW7Vzi35v09cfJ9KWsVWXqf1sZOrPw1u56YnO1UkoAL0mHNr5G2zHiA46qDyQaSu
Be8FesQ+b8WtF8FrUt89LeYqPNZ0CnWxcdNYc334SznhBW9VLO1Xhv4RJ5tpeBUM8yEe10L1HuNt
K4MzhbjfcsuO8u/Qf/c6RNRpyudUBlwzrda/CZN5HOrSRW/9vjYeJFgjUV7Ta3zjUIZy85CMTl8h
Azr05C2/A44kvhqbn3flk6+9DJxo2CPjw+wNYNJiW2IxiPK0lKtj4s/dwPip2Pq7rllVJd1V+jaO
AoLVrPp53MmGZhyaeCM7OAKIEF3wr8DLlQ6fvPIejKN19G14CTvTPdLMDkrUnRE6W9FxjU4w4rW7
yXSzTfzQq1vdgCjshtGFr+zz1vzp5yz2PAuzuC8Tfs7oKh/hwbqSXe8mclS0G1YiCIQNn4isalv+
Va7ae/EvjCwUJ977P6Zt/AbSrv/Ij/WHh/cX7CsqNuzM89WElx302nAlf3gPPY3TR0i/ycr4ewid
TlrXhYtZ58/7ci6AArmgdPM/nJ3Hbtxq1q6viABzmDJWkkqhFCeEkplz5tWfhxr86C0bNnAG3b27
4XZVkV9Y611vQK+iM2P7724JI5FslGlowdb3OL7bIt8hsvwEAs7fP+h3xikH0/9+0o8TtBZyYyzb
ub01ivMMP6DVMVOXikBoT13rYf5bVycZhpg4/SNp4Pfp7I9P/nEkynrEohz4jYnpaMY3qLA0vnUE
2rRHxyB6BiXB9FSHbLd/1Qt/Oo2A6ZAYGoTuMiH+7/OFehWV87qyTuYzfSlTsDg5Z8CdfGT6r8CU
P34YiZwMoXV8YPUfB/IalxJxWfzQEM9gnBF5mimyytCnG/s3kZdv/nMHMHLeJDnfV8DPpyrXkq4k
cbfRcrLktlQewAUT9d34F3z1HcT22yepm+8O+CA17I+fFU9CPC15Rv1Ticc+fk+63s81/bxqr2oC
Nt+cCNZp0uqhZs6Om78Pwy0BimjwftfWj9V4iTJYWFS8qaVzSjxsJKyJWVK1GIcm/6hgoGaGZUP4
wcoBO9IovYZM4pnwn5lLKaZffVWZzKypceL7QnfoTaQQbkiOVABYMR+uY6Q+4FsfQig/rRH6MhP9
M0PWsvQMBvAFvH+1La6lSTqUU036712deplCmNGg+/H8Ipg3KAXtDnZCv8GD8+SS5Yvui5ifLDu1
BPmMeM1WEn8gaoDGlfYfB8Efb3PU8//3lH9U0U0Xl5k0WID92X5pHyqGV0mmkKuE2AuyPIxxP8ZN
Gp7D9UbWZH6sp+aduIH+UXYWBvWYN9lVXfn/ODeUP60zhsc4iRiq+puQsZ9FTQURawF98dTbT+rR
jDVvIzik2Q49VjUe44gIY3/r7mGG/v3j/3S3Y2zwf5/+Y+2F8WoNbQmLuMTIFiISIQsZLFn21P/P
R7G2NXDQzXKVcv+/R0UBYzAqDZD9vg+WyhNMXzFxmuE+/MdvYl7y+zPlcxSgMnBqsrl+fFQkgJD3
c97eKp3smfmIAYEfaf1TGr+VGLgqHMhhj+0+JmxQtxilBNN6ScTQtRb9g5FtHDNV4Xomoh1H91t1
bu7HhgAI60FfbzOp2hrl7z8DdLD9hUU/bDD4PGe76WnTa4HU2jHlCfde+Ngo6dtIGEeppZhKH3U2
9Ewvr1FIN367jr6gTw+wvHb8/V1LzDxpPKPJxNZcvNSEeT8CMGzMDyEhK0K9GFO8j6PRESZjX1mi
N0nt9UZ8LRblU0+XY4EiQCZ9PQKKNBkJhFgPD6bXj896feQvdUsYfEbc3Rk4NMmQsjen1dEkURFu
cxw9tGBdmx476iVbQ009yqo9zYY/VuZerMnbStCWxIVjEsJIo2ZpwjE1YJYwHgdJc1oIM/2yJXN1
+0LWvcZ6j8XLTLlQGS1EJfD47mEd1MM2DVfG+37jvSTnNX2E1ZRDvI4T6BQpIUvNr20IImbWnZR2
152Z7xKwSG19s4zZqaXBHqTlyiRFCa1ELOFKiCjQFD8F/X6DhtdoPI59G0j19Yoa1FL86ckcZHxD
BSRuLZmOowt9jaHKN6rXC5OrlZ7EuLyf6QbH2V/156LSca7iYUzCR4XAYKFI6fWRHJC70Bc5dvt+
9NKR2hvHhBXreiATA2C4kW+YKBRGjQb7dqyGfRKd6uhZYYthM2nnQD3JFmoTGUxZX8KIAc8oB5Ab
MjkJZC30yuo0NOWJz7/qNdTn9avUjFC8zpp5Z/Re31YHK4x2Q27ZogyFskcmS9BLaeylAYcBeEqm
kG+nWM5HanKys240TDjHzPS0/O7vh8i3puXHDfaf/fajWmwShRiCFqvMQnqJu/yQ60SghIfZ73aN
eRl59SM9QtxJdl+j/hQnCKRuN99r3fsGn2DxrJR0kp0tp0HDBJQ5HF3DCmMByBHiOga86LrldPml
NXdNGm5My7//hD9dD5stORHckIVJO/hxEPZ1ZM1yITe3i6rv5bHZ6T0R4Ck9vfWgUIXrZvYg4Vc9
FtEOHOhcLZkTQ9eWIIKbA6o9ZuZZYdmUof/Cff9wQ/xHUfSjssSgcJKKSWxuo5REDIRqNYC0LhRO
M5kkoyuYJfF119kfAB+3YXA0xR5RLf94Qt9E6Z9vmbkDw1kTvhdcvP8e4HodDmsfThCp8fvAR7FH
gbtJtesaTRxvybbeI6xAVUdFvQjRlfgyCKSuarkauYWSZ5p+HRFNjOusWwp+mvsN6Q0FQxTSp+2B
bjZFs203pYu6Ph8O6epjIrP9AXoOeoiC1+4qnWfkTiu7RB/qJKY9saCX1BWlYy8R7gPf2OHgbkYG
MLsYq0bTWzFy5PacvHF1+3cVJOdJFvCaP650WrEvj16d+FHkdOMV/9xKXl/ha4oPliNtThLsVYfE
mxGMN8X224vPM1J0ggIe07tuTzvWZm7HX+AalR/W3rKlNjoNlQ+iBBXVEe4xwUhMHPLm0at6mxlB
yleWHFwh+PM9Y9Pe5nYoKJhHEmK8aNhFCmJ5F307RMvmUljBaLi1sKmuaxRbukfTBORYE2LQntQk
CBMXn2ruogyuL9pF0zZkf6h3K30oHHaa9dtOcvCrAaIiEElsnbV0qGQSy6cnLup/Ldg/gWt46TCn
Il5dhT/zo3bOe0JsM4mVYvTBiGd17qdQmWIUZei+OW1tkzTAjBkBHGGX5ZOgX8b3lie+KXzdScPO
KJhHX+XR1Yg13FZwNAHlsEsKdyJfDTimWBALYQA6U+nyf1dilw+qY0w5vVVx1AlIH/6kjV5TbZDP
4VrjlMDCKTEdjlUCXzjoYiOdQ9OrNyNjX+mPk+yDuEe8oMdcusrwCCFsvfdCY2cBv5HXvF8zF5Mb
5gcllHx+QHNo572guQLUq8TTe09Bw/EYZqdSDhqquNibV0zZHIXy2ZkfmIvEDyVDoskGUk8Ibeef
X6LOUWxOvZp0eIUgLEd7GXrbfBfA6BdXWT1ldjGErfBRGtx4dLP7Vt4vlyj0dckhuRNRXljY+Rz8
fcN/j8J+7nfkOpsLvESv8xOXZbsLcStXTGMXZzb3ykIFYKenVji4pnSoVW+NXMGy25ti1/C03MbY
dk8t2lA5yTWQpWOBg3pEsgazyp1Zn9TRm1KbpbqBAvlOxos7xIjaTssAsk2UuvQt8iW8RKfeA+zI
oL0AkfSo4B21CSzJj9R9Pwe94RG/RU3OUn9Sl89IvzIuf//tv8/agNbA+bH8QrmOZP3HWdeT8RDr
YdPc1tY7LMRNkdcYI3zWltCM08bOEsRdMi/7CgMfoh7/sYX+UJbz8RDCEFtjNmL8gOGnOMy1Vsub
DeWcsaqIFUyvz7J4r5r/APx/F/5sIKKqq5K44SOwu/97qovFok5SVtS344dyDxKeLcGiM99wGHhX
W7HgFpfqbGQeNiaQmvifusyNJ7+YD32xz6YjYq6wc3PiqmylDNgeRumwwLno2/JOCPdm/GQYgSAE
fXYz/FOO+KdS/3+//o/SI84GsZ/LkqHoo/ZsPRczHMgrTIbVwc4fKZLxQQsdcfDb1BX+0bopW03w
c4NgBkOK5JZ4r30PNv5nhrBKhSauwlTfupRdC4SE2oYMQCQeTGce4KK5WLHkFXeW3b3M3XVruWyT
vAkyYWeITvsLIbxq7iP0E5VjDOfh3EOEzoJKxeg+MInFUnap+I9K509QP193wxlUi+/8m7JgVeQl
H6hMEYz46sChw1w0gQqjQIMRuLXXFu0GA0JlKfHS+ejhc1tklcExt6WxchK8WBB1bh4FITk6ajd7
ak9hiYnVvwghf1qcm7EXPhng3ZJs/Hi7ZViQ5WDJvN3CU8WrWryJwutldhPLW/JrNd7rpEFEVN3Q
WfGov5clThLm0E434VHu6iUNEHRav0HuQoFm9p5cMI2k5HC6OBhWX07uJEfNTtTWiexgsG64/zhJ
/rBI8OEHFIYpvlnm/vgJbZ3TXq3sr1b5FBG/GrcKGPaAZjdcQr+MT2kznYCxlngFNLtalWfpX8Ou
32lbm3bCRIos63B9cNz87x4vc02pRkOsbs0tgRuZ2XKtQ/yk/NKX1ym5FdTzat4b85tQfjVkFaaT
2yZXQnbTl2/L8jlF/zh0vpG6HzsHdg9oAMYFWCT/JPqkyyRqQm1W5CLsVQgENckChXJRD1VZOcNM
TDoyy4oycrlDaHQaIXEVg+gulETNGAc4TuEw+y4PcWBg2AA/s6L447lVMQYeneRtFhmTLl8rmFkz
iid/p4kftwH6tpC3pjLD/HQQIn/BvWbO0O0OL1u7DN20Ui0cADOciARv40nnQ39QaoxZIvPS4kw6
mBAvDFsbLHeh8ZIr9ZQnFIrUdYU2BQwzXzMEQVujGun7qlrPfd5dj/+UqWh/mEfjOc+5A6GQDSL9
eKmytiazJGQ8Q4SkK2OCPc6lYukW85WceUg9TPnIETRZnORuBbRHfMIU6PlN398bxmstvyfSs5Fd
4sSvC0+SAmtDwg5hi2eCLyxBfzU0gakG2oT00SFZCQdfyh7BOLbmcYZ7Xe/05VRVO6YRcXIAJJPV
/ZweS2H39y2E/PD3g5afymyf0C9N/M1tt1WVNa4lobwtHjsPhe/16qKM3xm72OFotVWPxtsVZK+A
f2tL743DEfsqHYEZjuW5e2hes1vleIHIccEGyV1dwW6uW6Iqfgnn/lRdpzd6gAzdgUliC/ZqR/a7
ZTP48NsbmpH2JiH2RrST19ztbKrZnXGkKPgq/eiQHKSjtNOd1YWF5aQ+0liPzLpdcsx2HEThAYX6
IQwEZh+wfx+7t/ySX7Tn+KZ6w6HlMb9J7uq9fqAKxPIJOSpWj/hkvePdgytVuUPxHNsCDZ+t2x6x
HY7sGo+mL9uK8yCe2A970x/4V3ycLsspvRtOVgCKcWgwu/KMWylY/MpNd6ZP0XQN/d/B+eqqf4Ar
4eUHfAiOAEW4QJ3HoPSIYHLNnfQgl/b60B7knbqLD9l9coZoau5QK/r8uy+7YM4OEYsesgX+GdqM
V7nJs+bE9vUDhEUHcMNTvNzrb7WH+Gi8ZVsI/aZVkHe7xa6DZVeQzmPvIhdTxHP+EHrgODsUB56F
it7unqIzNbibXlk3+T8q2u9z7sexQ00HQRRbPAa73yaY/3NhL8o4JsmSVrdE/uokkzeXuNsTWCHl
p6b3Ebc1lScDpFRU1j7zbhJa8Ybh8lhN2henBhfroNU6Re8S4VA3Tkc4OKryzBFG+NGOpACaQdkh
BszLeodorb/vhG/C6N9+wI9ijQNGijQrrm5xP0D52md+K7lFszmkzRh2WI4K2FX4luXDg5EWN6EV
Tim6PRxFcDDFwFPdtmuPpYByiFTQAsw63OVCVMuIt5Zh//37/u4qyn33vw/8x+W3tj0a9o7vG1d4
IttpiMEP4jVftZBe42fBQBY01jbQFRwaGU28M+LQBnf4Xrsq7ySKjdSfqaEyDwiBkfvfv97G8fj5
NAlyU1WFrAW+5w8OSBuGhaDmXXnbEgFElb2vFhQt8V1KfqH8IYLP/f3z8Lz6w0fi5MsJRwKghNB6
K2f/ZwWGWRI2ct7Ut03tSN1BCq/q3Ddp3gUvW51wdPW7+mocXFhtGV7+RqDgCLcAO2KX4yaThzlI
ToAviTCOxZ20Q1BsGV7PZNZyh9yVk31oeQUYBp3zd5+JRrfW3Oo4f5BPkt4op+bAUSTcZwUHDqIO
Hy05A135znC7Q5vYGqMjPPInPNpcdkYn7iy4t75Yeqvs4ouWg3hHHt+47clZOqS9Z30QnLYRYAmP
/QXLqxNt5XPNndrYVcINb71EMLGATHrrfCAkRoUlNwdTuZOzq7zy596tNKairkq+kLWnbk4av9YD
augRZxvLKUC48z1eZgyQsspZY3zOcJzG1ApQJUCNEZOdrF6N6rlWdmp3XoSgbvEeRTPhYDcHehDj
hPXdlUYHhe2JarlyTAzquKKZx6JORIUeueSyW88M0QzZ1r+kzl2Ito7QtYJGBurglxrivg29WQXb
zHjqASCPeQcUN0gOL6DlG7UAtHZ3YLFr9/kAOa7HSfksKnTQD0u+H2YvO8YcmYSN8/KgD0Ohyf1M
2k3hyWzeDO08I1cUnO1FgxHhU1C4SuuuhFWH3pz7CeXt4jF/YO9bz9gTSvDPGpeg66W3pRv5Vvro
HvEdvZeeusYGTEExIq77VPWWAIcWjHArXukhDtBKKtiFTZ6mutGCPyKXirITBHt5EiLcenGKo3CA
Jo/Vg58NxyY7W6Awld+DF4HFDG6q2SQ4DbJDpZXh0kdFhBNKQ3arwwOkIFreJh2rF7u9vHa6T/hO
1zoVjo03FTM/5sOLV/yqfAwamTDgmspqrSV3WnZK5AksQ/g0+mZ9WBueVfmMiYzIX2vyc6Ae3iUh
HjGHKXFDaz9z80971Tjk5mkxEx+5fT5ia4b1ShO/hGZHA6r6VtYH2yxv01LNK/Fu4OZZy83VDigL
ufKNS8g4BYlXtpyL5jjHBoBEbJudeUBjs6vTxk+S2k9pgYVMuFlqllARSDI5ms9YziTJ6s4JFgn8
RCk9ifFTjyS3zgTSpJ5LeUayWjkhBGI5tXhrCrKyyTF6YVeaBIqr70J8gmAkC09ofbXqLY1+1UPj
bRRoPLERv0B0Te/h4ABIYk573Nin3Vj74QrNdfgICykYlxj+yAoPXXc0eGJEbaEKCrI0PZkVt4Uh
ubNKjBZge3s/jVeisvqQcKBCbHGVuTfNq0zm1aY6kfVzjaepJT3mjQl0Zgq4KUchAyfClHmQA3WK
ZhWoEtQAWvii5V657ENtN+m8wkF5tlZy0AG+xneDKY2FfaWx3na4PiYDYOVDg0uUegJfMKL5c+i5
TGUnNUs/4/wXD13p1jftuaDWax5iRGZWwfwDB5/OJDywYzR9yzxcjeftWSDtaMWbrKFqqZM84E1I
NbUEeglzDSYwZVxoOYzPee3kBdiqNTN4bs5Nt+vGOVBFCeCaezCp0xtR7F83K5k8HR3TGJ0mzC9d
2u+K5lqvOpzN5WASDK/oJj9OArN86rLZW1B8Dsp1FvYMomJ3WWpP6jB6PeWoN9QqPmaaznB55FIp
dZwavHwFmnCq3oNnrhlECe0y4ugv7Ok09qbSS2aXJURXHtG5DN5y3Vajbdbveh7S1WCjCcLQFdK+
xHhjvQj55ElLchiMY9YMPPMPpdyPW+Y069vA00gg5bPpdyuFiqqXO8b/Tq939qwmh4pqud3xD2BN
5xUktStxY1KT3bBceiCANYZINd9VWDolIkymNF6cqUhdGTBa60K3spixta1XFuUdQg1GgYwDa4FQ
z/tCOss5kXJqeUka+o/WdMLogpKSPldfrgcAv0UBoMHHJ0TTVENWZggYb00KPDKL/dqjAmiKW11N
/CnDhASjZeNN13Aez1/zanALLqFufRuNnvkZyDDRKeTRZVAQG7jQK5M4MTffS2XyJUq2clmO0Tjs
BJjxua7AHMOdB+BY4ZxqwtVD0OyPjGz1wmlT45Qu30PMWCflAe3p1i8mygqMXRy28YoQ3c5V/Cph
WLusYK+81a05FJh5LuQlctxglH3cWBdrhGqgu93+EhleoKTk11k/+k1/u4qr3Q7TYaOo5cRIJP1O
imCFVXyDWLtpa5hjRRYs6Heha8ROZApOFB2rbHG3cdqmRVxDg+LzycDYalvoUafuokV2GzZ7/tLD
j7OYF0DWP252WX1Dkmdup/VFpCVGO29k824oaR2WWyQD7FSspzbu/lIOoFn6vmd4sPH4cfVi8IE3
HYPaTMQynTlIiC9QoGGjFhpykMTMTDnC5dYnaMZWvHi3OcY+ize4ckeyLS22Clv0o3iR78XPbGt1
HCBghhfqBfsX/pBiMMrADliPtlFQcsh9sriq6A70XDylSpCaropjH0MjhjEMVrBTgTqAwt+tZ1e7
bSnf3Wj0WJpDhrw5yLGCEffdcpysfWo5bbYLc64Fe7zCGKWcOc/wjXEpjAas17Cmlmw8ljJmlA/4
UNKMgBAY7sgSxeNZ8AxWO22T6ZRvuA/DGkhLL21A9D05Ah0FMfOgNNarI2OKIfix5huFh11Ox8SD
M2sfjmjL7PZ6fasSACl7KZzixZQZyzDLp8KwH2buSY6g2a+xEk+8ZaV4YYJljwWTbd8CdYa7g2v6
5GIwzQwaB3lwt1D1sOVlBIKrwpN11N82P9+rOHM4ZlmZ+md5nT03p/K9p/SBsQck+RqzmWwyIGec
OzASps7yBdIVRa8t/EQOkLIAFYya127pq+idgzlxhdhfx4dlbOyyJeRc1cl7ZdNxsXOe8e43nxeH
JmIbscdbfxTl/lg7sCJaAnFIU0A4rW3PD7ueVbeTZ2RwoIia7qSvRrRnhCG/Zy/GL1225WfjVnhj
RHAjkbSbuoQVc922sWNotv48XWSCCfHdlG1MZYRsjxRJwjWe6Upmj1QUvFbL1nDaGWE4MBV3sxFC
sgMXlKXCH0BukRPBGUzY5bGgXxegalwOfqWdn3XuNfhbcTEpV0uvNtzhI7oqTVYGslzfsDxJBZm9
x7vLoojTd8uzfK7oaRDCFgErDE3FXAY97nFmMExBuTEZKO+YcAbDQ/VqvTN7Z5FjKwa/SngyHze7
LBsxfaHCy0JdwpFqVwRTAclVNtKO5KL2wcz9HVO+ugnvxHCr3AEXIOAW9RcG32fI1jiE0XdqXxlI
5+a557FBdNHNBk+gWafdSrBneoVmFQ2Qelj9zIls5UvfhcuxlK8izAYU1zjwBx+m9/W+vKBBnXGg
pLeEC0Ltm++6xKGuixjOT26FVXDkLZMbatwHLjDciH4FcE63+V+2sgYPxsVpctesvOS9/Oofmk+B
gg9KOBVduq0AU2Df2vTMAEsY52ssEXOzvOZ40h96AnNgyYjOnKO643f7XeGusUvenYj7QuLMSEyg
P/Bff7FiaT+ExVcQw5F6ktgttlKAu7nL5ZK8bTYFi9N/FBoNCUTZgk3PqI8jhp3yLr7G1KkMkVv+
qHJh4oahZXXP6Wlgr2tyYhmPHFxra1cfM5o+wEHWYupM2JMvTsXKh6/LNUMTjXyA2nZ0tmEraQVY
ndCRq46xwmtxeQPCup0GeGrDMSsFr9f8gr948xLcZrjCao+GzapX76PPJvHSmSE1VYnDXA+qaryh
CbbF9m29msAdGiUgHgl7cgod8VUMDDh1H/KV8om7PM9QiO3xhatEvF7vszej82SUxv22pZFAYTO8
fA/n58GLHoXdDPKJa95oN79oIippK8OFz/hVwYMSxGDZ3MCLwcZGc+mx72bjefmyBxHqBJcdTAeg
Q0ksYQ0hLrLFy/iG2yK6ohDA65WtKF19U+sc0EUsOdfSo8s21V0e7Ycn+kQtdZmFD4kvvotEwnhJ
vQOJWFaXEbrykX7yhiCtxkz9X+Ac1RpP2FtvEmbng9tsLF6/Tnayto/px174wX71mB2XxKEQVx/b
e/ErY1QF6YSiB8DnETbBAt28o9qHrTx/ponXiCgIli8bBsFXPtjlp/jGbYkFH7UIs834s3uDSsNy
YmFjnv2mXbqneAmkaFdogUTnLfkGudEDzCcn3hBFfEm2M5TTs3W5oE3WsBwM0fN0ndZIn0lKcwaL
2QSmq34mkgHhbEkbCa8zf94SAgoXElb5XP3KwfCIrFu29n/o/LWCnsX7Xl8szYEMHn8xAx2wROc0
j7zeDJAVm5PbgUKyJ3KfAiExXVpcdnPlxSf6VJHaNnJ2BuObd+M+/MVf3H4a5Fjj78w4nC38kD0t
xdbI41WA0gjg8jkD68w/NMYjdLa41gIC4D/+SFsvvsH6MFQnVuDa+/WLIYJc8pxZby0/4XO8NHeq
bqsUkjb/iUnmfJ+f2UQxssoeS0oiNZzqVdahJ9vgthS83avwJPkMlhRyiiHBcZnQEZg4MbPOnA4L
OF40B0NnT3d8XxqW/jN85IMeF6bIqP88YiuxrO5B6x3uhhRzOhj2ldur2/WA9fU4O1QwZEfls2dC
mtVckSVdeS3I7nYIEs0hM0zC7hPekU5GqBuhs6f/kOl1DyYguUICmM0aCykluUUw3V09ABDxVtkn
fvvKDd9+qYVtnLeDxXLC0uverAEbWo8fQv05UTvA7Vz9lnw9ckbJpOY3gsasPjZtPcb7jT3L2+2g
OmQrERPyGlP9yrAVPQwh8osIS/MFDzDGzx5/llfH3LGn1BsCQdleI8b/Ik5tn9j3sIHSkXM80DDp
p1gSrvAXUWkxasYkNn4uX+Iludfpz2KPZWm+LV/DG0aNvHsSxHhps0vkUYEQ9wOP+g7ZAQSKxKnv
ednNK8DB3DOjd6BzNJobxbuE8gJo4bvZ57uZ+xrlYLFdcgDoIoThzeHbqfHMGSBUKG+oV4oNR0BW
zruyUntiDF299c/dQXxH9JH0Tpy7nDGQLZjPCaYXNnRgQTX5oeX3D/nr+mClLjfJaJw4F6qn8qN7
w69G63csVdVkM7JMnA6z1cKpeNzP4Su7RiA+nKuYEwirje+rTPIsFtmHR/LE1Uv/qJ6rZ9g0KkxG
u9/Nu+VruZZf+l/K6pRgl0wg0+0iaz7No3XT/TKvi3uqxOKTk5vyLy3uxdxXctzBXakAi3lJSvYY
P9NbVG9afLglLT6bg20Cz3ntE+zKAZeTzqeUzEGirV0vemCQnbUzmMGP3hC6MTewAIEuUHHewGtU
PY146ir+0gZKtStiqn/uAr9JXRMoKryyMoLGd9X6ZOX7McGZ+4nvRBlDlUbjWU9wN4gJ9EhzotCu
2suMYWN1k5ZfunxqRUxpA0XcK8axLw49hrYNZOTtzF91p3KLT4KMIWxTC3c6xW8gZPjY0xP4Mr/b
ug6lkwFFhMEUyOpyDrlI6/y+2GsRnSl0WTLT9osZyMaeXNuiu2rUU0zI7FaL91tJu+Mh8/15TOsr
N6zEtumY08EbJt/UiWkkswCHdpggkuINhisX3uj21gPOFPNyHESvqQKZp5nt5zjo13vD2veXfPUZ
hrEmqF91y0vDQ6b6+RC0is2ZaEEToogT99RfHeUDnhFrIHZcvg70Ty5OUDic8bvaGUEUB2eB6r74
0GCpfZAn5rIPCUdiBYdQq8C1nTQCObPX0l3fttVLLXlXeuF9sfqSjmE+OGgQK0EUBqV5LKW9WfgU
0tphBkO7w9FSim7bbL/xiTSXg2siO1r2ib9j0bDPApOuhZYmIgdiTwMB8FINDnmiNChMRcEoSNLA
X6TP8PZ1cMYVcWLOXgTrNOhBGJ3InNpcvieuc/IEYGmimaLGAQsLuJd12DbRTtyYyVstU90MwpW1
nuMeH+OdWvjc/mMDOLDPs3+wE/SNGvYDk8fEXjYkbGhlTTF/TDWzhtQZEnXR589eHh6q1ucuXa7q
C0ZbHXUiBzm+EHBk4YZ2p0ICxgia0CP1Tm6cBN8KqmOooty5GCnJwcJOBV2GgbQcRBpEbhfFzWRa
3VMDRoSIM/6qLT/DyAzywwMVDwXL+jgQZgpXD7dK8Wm4EYFyP0bRVvft29LvxBDLs4+uu0QKKJvT
D67W/4M18KdJFcITPJogXkmG/P2Y/mdOkKUCSFzGnEB8TSiAwT1irwOiB/Ktgfjs9YN7nfEhOOsD
2IzCOxuoHGhCbO0Jgkb5vnxSug74oIMgwCWc8dx3EYAvXAcRJ7pLVS4+pQ9/n3DI31lDv70/HCIZ
1GqKrEg/BEFqbCWqYY28v3arBOpwv4J1lY4+AARyN4zqL80k9monLSer3rXdMYsPXfuAoQjepkvx
OGr7qPbrJkhDx8Ke7CvEWhyYZglm6zZhQMKVN++qDJrmLqMv41BaT/J05sRPk0Bozmp+gxHNGAZD
/rRmp16HZefK0lVVf8XCOY9PlU5gzYcmnuoXIC5DvKtrvJWuE+ExgVPSPHDTpdl5rnfcwUp0DOWr
on8MkyvxrTCPU/xM5pmlB1a1w+xGxdueFWG6bRxIyGxmB/J3d9ff9OvRBNWWtumEqng9s5nIXXO3
xGUbWWh3puWz5F0FvO1BChLT66l7ZWhfNh4O77oC9XPLk8piDzRepeaBxQlNbiU7ZQ/SR/cfPuna
azXcZMpDOZzNNsBQPSrQgX6jDKPfmxT9rrB4k7lfOx+EKSz8Rt/X+dGEcfouV14KRaaD4nj8zn7f
pRTuVG75Xg6DQntskbTjWd/5mElOkqurXglpbziE/W0/neG+F51TR/fYOeJYsA3q4kNFYpG2w88o
7OH+O3rqU/OXykWT9r1+T0GVkmPEI9Oux/yRKyXMTxq9YO6kuq93++yjAsPbGl76hBGSMzcNU/Ev
VBwhVZ1xg6CJaLY52k/DdXkFs1Z/zx+wY3ClBj6szgfixrHetSWjgHu4c2UatEvQyseqvdfSayl7
bLX7yjhY6T8Ie5L0bYL6t5X/g6YNeCZYgjjXt90vijAKHPGx/UxfukfDAm+gY7zCw7W9lC/5i/kY
023Rez4ujV3d9jf6oX+md4sv7d44SsB1st2i9nbTZ8Bg7E6/YFqLX/V9f99f9AN0knqHkjSVqJiJ
JqJyZqKVmjaLGTKMzQabP2Ouorf+M34RPpI3zlA+TnzLX8ZP2pzN1+FcPs3vNXQE8Zd0wjP/c36m
YlUP0SNpgMRAzVy5N0SZiP1pBIF+FJ4GnVmDm9XYHDrVNVUrLYIJMZaJbbOlfwERMLnJGCaq9ogy
lOKzY+JPBYtugt7xoF+Zr+NH+1HgawaBs7e5MRFOg+TTlM/kUTzlV9VRvUoeo7t+P186wHlGafTK
ITFW0kcY9OcaPodyTL7wtd9y+DYIJf/o7obb8al6SJ/NX8AEPFzIXtY5vOorezior+UJEcR8jn4Z
VOcf8NjEu+pp/sC9Wf/F067WjZ7BLLB+Wd44tGjgFHPfFHB9nRny0Da6FhsmaZjCcffY0dZs2PIv
vpnwIX1kjww4ol/kAib3dQbCZXwVH9SHFHwctYACRB7C2wZrMr6yj/SYvAA1cQ6TWyby7xflIXzn
Vp8xGwBb+Opvq89J3u6hRaZ88JTH/nZ8EGmQJHs6d5/8nXpoNy/iZboUn+NdDEeY3o1bkt4hOtKA
QHBbeSyaPeF2T05j5Rlv3f3/o+y8lhtHs2z9RIiAN7cECHqKlChR1A2ClIE3hAeefj7UuTiVKk0q
ZqInZ6o7OxMCfrP32stAM6cz2XazYd18Se/U+M0wMy76rX6OPsMbTHD1rfm6X4ML5H79M0Xz8kgv
HF7xXiyKmXBmrSbvQDCYAuAKaW3o0JjK/PM+64Q20M7etQtfddIpHxkLcsqUbw2wz0N0HC/3c/TZ
rHsWI2gSc0kNPIBJK1c68eFAXsviSLETXmSAihegBt6ecp3eDy+BkpFri16WjgawkX+89LtkGbxZ
JxYShpo4gU+e/CDWtEmTXiB/jN7lTxNOqL4TqJi0+fjenNtP/cyJ8dmtiezlcgppef0zYAqgibpn
WL3I3pJnhuVutBVWzKafs52ySrbNtXwYz+GzkM7iY/7IEqEFjTfmlfBMEVbO8/3oPw5zYe4d2mzq
Yvl8E7Vz6saKE8ur+FBuxc1/rs9DZ4sf9U0TmQLOumffn7YNjCBW4Z4hevIxvLB2md4Gr9mKfTg+
6W/Gu8RyBo8B+QTgQUv9RZ+vsltZq6eeZ8d2lGnjhQuL4yC5JIfumRab7UHvzcCIGTdJcPfQjukh
aPaelEuz6R8myCCwFRqPQ36Oz9Jr8J59lKyiL4awdyIKyNbzZ9oHMj3avVu5TR/5G3m707b6AimM
XsXP5q1jpbyVBPoUDLqmVj+Gzg/OwxdZyVfl1b+SSryTVae94cwy3nhE6xY9GUCZZMRMCGfzHp2L
m3ZOt+WSaU8pTkdaCFYZzB44+XinMXyo1/ix2/PTxjSZIJ8XmObqB7Zzytv9tX/sVEf/uCsz8ZI8
KBvh0fxolwCBkLSKpbKWvsR38Fr1Q/4oeH4WCD8b/kVMrfAynRLrFEgMOrMIhyatB8QvZ9Fet2Y9
7QIFJI01BRjA6GN5DB77rx6M4k34xCkVZgFAdxfNJAOtCqO6WfiJakQ+Cc/8/8Qrf5Y3ad+846MD
3kcgCn+z/Oq3U5Chx9f5QGuC0PcEQD8yjzZ4hJl3QoMyaBCRZtnV3PJ/ik0gLaL7GbDFWxGk63GI
NQ3Ok7OIOQb0D4WsAigU4I6OSmXBs2Cl5TlE7nmX/kZGd9G6VvkUyPO4m5uq49E1j+DE277dTxv5
xYedJrJUnpHfNhzHT92L9A78xCZlkTZvdy6E53CTfTAM4szkEChhV6sT9ZBLgMVgMdjeGre+so0b
DIcoILR5zRXFQmTflARqoALi9BGWYT6h4DGDJkxzGYNDyYNjloPjg47MJMmGxR3CaDp7FxQa1FD8
i5XDYIO6iB8tbRwTDV/P7UBpjIMCFSFAD8jrFPsIk5PKARSUTzQwBLP5yjhyZgOqP94/1IvpW+NC
0J0Axb3b8ESykkGjc8HLYniMOXeZ1/BR+DkBZQkyRYQ7zPyBzFoGkXxqG7CYyT4HKg2edi2YpxK9
yIh/1r6Uj9FVBDFFyEGHDdaKLztv8KM5RfPiDYi5/ISG1YO2y4/C6f5Q7hGWL8rr/5tqWEB88Bbg
k3WziMO6fAwv9R31BR7+aApZacxjGGHOwguIFfMw/z07+q8mN0ltC1+l8kZ7qQIpCY7U7rhVdcZ3
vkhWN9tkuGhEucl0LwSS9kR7A4JYuG/YdD0pc0eelAlF1q7jg0XmvTVH1mA0ThW5Oe+JwYhl0wFy
d7UgIPvRsseXglKaw5JJ6jUPFsIwk67t43gtrvyR1hscfDYO26sA9Yd38KbmlHTc5nONUR+c8c8i
oqDmnDdUF/fynHqbxYcslsEcne6TuDcT1JXcMdNRdB2uxoO6A5Bi5bH+1CunjEUNci0vVD0QPqa4
HbB9YolutBoWYzHvy6CdvxYghTl/jM5cCBUXRiDdDGkWVJ6Itv8rfIzX/bl6g1bTMTS4huf0bGz1
XfDZ3KJV/mL51jLajfoMEHokpxikZhbQ33DWY0EIsjWrqbo+pyvrhUdaZC9s8vvr8JBvTTfF9tGc
NdoKUL19o1fnLXivzdNwLoC8pv9SA6Q9q5/HnfwqXFm22tsQzXrqqEvyNJ5pn1xMQs/6xZjAE2Aq
M5/+Jb4Kz8FD9WlurSP4iuoyCQR+ohBuwStYnuwbbJsIuaGEfE5fWG3Fkr8ore3xjuLuH8QeSBiU
Hv+VLQBFVUyTmenmvjErs/gPPjEr3WTPwjbYqed2Ea3vy3iWL5OjtOODKtc7Y4kpoMfWIJUajClO
f+8nKat/wgMmFqGGfwf+h9+q6lYp2lFvwwIDD4dOmJgPGGhy4lCPpUu+O6M/2sm9pV0N6dHv8cBD
mLgSyAHJ5+o4N4FUtWlchP0KnVkizxV1NTQO3jk0lQE9VuVk2NXYBvsX+gO4LmUflQZlC1F1iEag
ebNccJFjAosSkHMZLk5mc515HLUQrYm1SKkQ5/B9Q+7zeXvObtnZek6u5T4nPRAX/FNxd+NyTpR1
GS8s/RAJpK8u62Ct58tSw3PqIc4JwsG6w2WcKWXQNYHYmsqB3uOD5hBkC4hKESzRW9lS7Q5g7hw9
sEzx2u8ZwhIwjUDMhuXCBiJkF5RUsn3xFwIjcSc/fA7En1idiCahZtqkdvgXLlHLhRyFkpRjEA8s
azMhLCnfZAcWfrXXNmJnowDHptsC4t1GnyB1xAQzIGywgI23nrjsKhJUuDogzNucp4U6lf8Ig+WC
aKAFWIoZLiMoRtCCR/KRiJ1b3JMV5MccrSu4XTpnh1odSj5Xod/MV8MUgTqDOUMt5nVzfEH4VSmW
DKqzaiGoMExQWcw17+HuH3EInGh9BCkIKPNc04f6/txFu2CoaVPnDGdACuUXHfgoXefKeqxWd/rf
Sdfn0PWUoUscsRyzDB2MfQLPjSw3QmgpwBSwdZSkxRyJwDjYXeloAeM4F2FbZjmSttagn/N7+nVb
buRg77VnRBmMIagdSt/GhJWy/SvyX/sXuVno5ZJkolZzuakyajZIdZ9lARdgDiVOqlC82jD3GJ+N
/lrUFkzCgeSU/miQtTBa815Cb74RhXUTb0NWJmRGhkIk80RbddxP5CMf1NGmelFCl+i0CnQauSSx
nKXjV0uB8UdGSw4jwpQdhXxG04ZqUQlHuXNLjIvkZWy6pjRH6MBElZOwZ9+A1SoM0hewGNoWKprN
mLCh0fzMRVjdJsJVpurMTJk+hLb8D2ZryOhz+Itgw3FLzs0KBqyrUrtcOssZxV/ovj8Z5RigihZr
V9Wxz/pGvs2MrtOzQMiPo/lsMo8KoQBVGh148axJF91cNsYz3J+A0IqJrqfxxv5+nJGj9MP+4Rwj
mF2RLYVf/9w/cdvWqd6n+RGbFqsXH//xUNQMhkjMAriOfHOTGLRypAQ0hA0hVnfydtxl4ALGytNx
WMOzAt7b5BOOVcC6pnqWhWEn8HI9cdiVVF7Tf0E3X9V2WN9ZfoB0EGeBdgxoIDF17SBtOo1CDH7L
FGaU01PEkKxJ8yrGd+BXuJWQfGV10fChAuhnivGVJFczeRcgS2Bi5VPFegiJ7+JzobyEsH8sUV55
L6R+Dh2oKT6Yvb9XrWjy9kgKQounKbkh7+sSfzK2eTJc5Pw1K54FuFDdDsJkot5ylNt+vTCsnIUJ
j9HSlnKnuNhIEJq+j7Vkq+Ymcl/s58TnFm8AsyMWWiEC4lmNagpGA7oR+AdmC4Hp4VnXIip+ruFc
evmHOs0iJLbxJkF9pbb1S6zwWmHZ1mxwAMvHijTDKUoA/tR6smqW9BUOj6nPfymmUCLnLI7fw1x1
ZGRE1UQgFF/H6fq8EcYRKL1tKCedwyjurJkqAPKLy8aiQm+slaIny0xBda1RG8NxlHrzIgOLJpwq
noqh2Qh+EoynusLDwrylJiNRckSgHHgTqtvsC1gJzV2j2GcOyWo1yekb0QwOcbDDkmc9Sai8EBRC
gI/WB7AL9NiDYgfh4l5DAEOAUkIMg+IElU01odXgHqDF9SEmMLgMYdfHHNSet9YMptpJ5jDvxk7U
Qyle4p5SWMrW43oyopUFBU8rD2ZwiZmQWCHJzUBGWv5amalz8SEZ13gkyExC+3SusP01xudl8CBV
+XLIHof7uDLizB2nYi2InbHeZzkjLHHfSdIuNQARobJpKSZFFFuQLxsOJb24HxR6GiqrpJqL6i3G
FAWPFGxcYF2f7lBzR0lhdCasytyYBZWyyFK6gwECeMkNTbD6rBBlOtLxC/UWcAYG4WsRcYcutUyE
RQJXnzCZTAfrC2fHbLrLwoE7R4fXRwoBZITIYMqC7YZQp8KsS0sIHOcQSArxDZ22+Wzll1w7mfDx
yL0xj7nR2hHyAdipOrsAQ0uj2bdQG7GfmBfwRDPKdYw0c/3LQhZfW8KcNyqM+8BjiGuQ/NnddIZ9
TLFC+b6MYnSzBpyHLodUVkMLoUablGv5NGCSllrxpdI+tRTrGYwLfCxDYQ3vcGImTikZoYUaHbV0
KZSuDkYQFrOIOlwt+4X4nqh48XTjeXLVq8crtuh9wB3jgfRN9FXpPGnppndCEIpc9TPTO02U5Ip+
i0FMmR8y70Mhq5ZNUnsia5qXHT529xF0GZ5Mf0zANmqVF6OXkByjgYM92kBYVVswL0VxpqhHDD/k
e7sakvs6RVyjksRsuWJa7JOoOqnjfYmAYxEJq7vliNB6IC0KQeFOTNt0OEesFZl/V/fvbs9i9hCV
BOopGB5k//Fu3dgoGXRXyncN9x4OAiXoV9NWn/6MyC+gBULRZdOkkyVCBo5EJ5SiydDuEKw1R1Ph
uOAknwqyzdu6msU6LCHYsLr/fj1I/8v1YEkyEiVDRNz35/XQ9nJdtSZq5i5adtIxAIrQgRDLvdxu
YwPm8KpWVpJ58T5MCFPCsmbkTRpfvdJrN6vPTbovkgfT2ibpg4KlBa91rJ9C/dznK0PFb3HJiixx
HcYMo1yE2MXIhJvsqHRp0luiyP112tEO2lz4+IxktJrncXCG5DEKV1Xm4lUI0NDAWoffBogbzGVt
LrYwYyFazuMngYn4sBTTjSGsImljGVsDyUW/BoMP3WhYVMD7hSPAszp0zbpk4SmbzDjX2lOGi46w
LPvT4DVQPS+T+MYotjkIUnGJq12m70V9LYVUiKsQYZzpZvFGlWGwUEQXv+jEONX+e01jKSyKGp5o
5JDI37qOrFAwvJRjhHLpZZQ/E0gIZf9kFDsj35XiRve2nfXU1mvczRL1uZVvpnFoy/mIWVO6OjTd
sZZuVvyA5kPwZuK8qHljyzK/eCpl06LYxmBjUKZVcI7oq/TcEJtMkoiLrcZXIqzHag9juTCaQ96T
lEr7esWLDdRFFQ5xN6nNi5q83aVvOp2y9liidzJliXrfRNbRDyY9/j121W5do8jsvuiJK6a7xiyh
wIJrI8NVdWvkAfkcwi1rgLARGOcJhWQ8tySoi05q2NS71WeSr8TGwWhFwU/Kmudv0J8xAIV+VbiQ
q5g3KCh6oIaMazVeMB6QaCMVF05IBAvyYHUHw7u04PeTtXaQQv8YbwLlYzdVmPwKMoSXQNa5UuFw
RKQjLDVAR+LW+IEc0CMNCQoXcoT3BO+SBGrbgKtEER452L6QigQeFNcPbPtqIrPC893o/H59gciD
wEQwJ9KZGDeSWtjibK070F8xleEFlTZhoPxVUwCT6WR0GOy0JcVXOT5BFuk/6A50AjXMOegSRXJ7
NsyJ76SOtuntdShpZEjn89h3eyi+8E38zcSWJN07XgnYZMCikBwGDoMxC2/htf/HjwS6AVNsj/DG
ZvqDFMZtE+irbFHwlZBgKGkwvhhWUrkurWUbzstwbixZRFgP6aajWcsBo3FjQSjgqK6yctENnIuO
cUcRBcXJkfPFiAk2TVYAcLImSkKoVzG+AzCugcGxEIHZqDsikxVxZpFKmzntSXOhXvNyJ78/jEcg
02BRmvJkZAzbJapRDuphzhDSREgEWErMdLVUikMXcDbCY9rUIceLK5GbUhFxPK/MpZAtVPLNwx2O
hCryqmQh86uFUco6D7YMAgFMFAq99pA2+1BbmPraC0jw3Aj9WtUWCt9Sw0HYNYXnqHkH6JKSRcwA
FbFvvYSeBbeQIvcVaI/DX+G0MqlUZiaMPbzvlekfJ0fViaYNxcfO3+GqUPqALRMjAQONyQRX0AsL
EEan9wTPBLYGLJf+rXkaPxHMMc4k0NOvbfEWwdDtbDpZfrUUp6XX6rbceEggavav4ICV6BgAwXua
UEDkoUY/h4yRDcjJZ4DHMEPrmH5xho1UVjPqnShoUB2BW9RiLkTzDJW2uYaOVkMlmQcCvbtD3pbE
bT2g0Vnw3mRjLQtoz2cK6p6GVo8MooUHZQzSmviQj0+It1VhDYMIBQEkohGKCepbfiU3THFbzali
O707YrORwmVrbaXC5Q+U8BvYSMkGvQLQEc642BZL/XJy+8hXnbEWOL7RhUI3TOiXFxmYYG7zlawO
/tuyfjBemd4w6YcV42GdgL+QJUDQnksTsgWaCBKVxYh/aR9noJngXiBYicUmxODIjq5AphPGzvgM
WuQW8jgkeuCx8SqsO0QS4DBvPB0LiD+FGrg35+CuzGhw3AE3Rn9xh3M9y2+jMofKIc7w+mjgKUb2
/Zxte1iU5rN3DG8yHcplmAhlVETNSdBcE/XNYOsn04SgL82icMdXEi362jU2PzJZMI6WY91Ebqr+
6g9uCfu6gc6+DhsOr30JYQHU8o5HfvwwZapGCeS8hTk+yvquiY8JuEbTphws+7DaDgmN1vzChM3m
ksNDqNHnqkYdzYBQB+dfyunRn9hDDAUjpoIKkT9yjYPKJhA+xfajFF/+XmgoP8A4JoYlmiXriOr/
48UII6cPpZ58LUazlQ5+Nm683MUmCVYjvcukNa2phdAy2dKSUgiq71vyYvIFzhzXeu6WjRtgijV9
eZSpbtKv2uJR7w61spERjuMegM/UHqh8/M3MQvuhhebZNREL/gmB+u4dMQwDBntmzrMv9DXorsAo
1h7Hjebvo2rhIVyE7GeuIqTqgCGUbjRVuhuFDqIgBkp67GRLfN6X6oPnSjgccA9RaVsz0vwgZ3C+
QV4GlKbog6mAf/UA6tRic+LUiMOhqCnzUnE5f4Tgi1UZnst3QJffoiVxxPypBPn/P+b3WM0eOZme
qCAFsPIZrOXTfGVKpWA2aN9fRmpm0R4v9PE6JmLM1jAdG7hSJn4sKHe2LT+4wyuDFpL99ZxUDvoy
BtcizEHTifA/6RxGHRXO0htBwwQMTqjD0iTzGxtGGEYqXoQII4LdUG+7jPT0devQVnfePMDOq4J1
Z/eIYadeEshpGkyax2g9ItsXnvgk/OXM/FF+woHFwUPxdhkjL3jMQGIdRfzEYwpv3RekmWl0qM/l
acE58lVmlr1Q/EXZrHXO9WbBoNjiH+HTQwRkg4Sw/RzoBhQVXJ/iHbGeg/OxyRQmmx4m/TIeAA65
M7V2DfcThy+c3wSMdJ+MtwbsHehjDxwMUUHcMSKF7gMgLJ18TDDrOeNL+Xl4814qhHqmLcZrsUMi
OzOZoyO7hl4NPRy5E3h3vpHeGZ2hcYW1m7zzbB63kOzUiSuQ0AgpT1xOCSL+Agi6h81LrVPbOSsH
vBhgrKHCfYWrwY3f7SjEkIQhz9OAbpfGjfEZM1DmZXCnmPJZe/3UcYEzqYEND8ybzMJ6zZXMUEhm
gvPVf5UvzLca/hEaOjSMxOX3VNv4BCEI+wIzAUl27qBFD9kLs0hmNflKfbW8s2c++9EzsB/zUS6s
LJ0zRJMTBjR2kTgWYx42+k0sZmiUL+LlzhQOHUe2AjJgwNkjC4XMTlWBHhHlMtcJcwckHtxmq36r
rnvsY2zQ0eaNH6mLkK0ugTyY38U4ikCZgJDNlEKwIYMPnwyyTea/T9I53SlH5Yvw6gS51Qtg6P29
4/m+iiszsjtnJBc74z7o8mC48oIrzwJVhGQJX8hmmqfGk+bCDGisHfhFiTXvFLo41ItwxA5hug3v
QFFz7ijmMxnksv4k5K4UzXGSYSf4FzHAQs+pPvpFv5BfYxgGmOsxDB5toXIx/SJNFsY4ln0UJyBg
Wb2lg4QpyJwY4nCL0w9LD4JO7pq5C6VL21Jb9efhA2Pnl/AwvEcvKEIaljUaphgvNd72nNlMLiNQ
W1vdnCIJd0FAfWaBJKDX/ar4pIjg3/MqOzZnLSUpEIxm+wKU1FmHB8l9Tm3AcAeaLr8Nnw1eBMDx
Xm8oh2b9leMrQqTIpO1QmA4tpDTapU4HAEd2bnUceBN9jMf3yiX1E5cyrbD0wglY81VAESmAD3+/
iqSJ0PmNNvXv49z81mrpRRn3IyDhMawf5eLzToVerPqRtOV1kH1F0qohP2ZTPYDT4n2Xag9xvPv7
I/zEWTQJuZKBhS1ZouH7s+uWgFWyPsWlYvhKHyFKmMxXOUuhNYyLWsfSbKlYbgknn+oPOHFSmqbl
6g5ukRevUb/zMJmNX2CoDeoSInTfLSGpMV70rr886I93wr8e9Bs5NmjU1spFj5GvaY/QH0bFX7bF
a9gRmJxG0kNuREcpL1Emcr6OiDcS6xqyLzEeIE5FU9eifHcig3E3ULHsSQhjOSrqXHxLBn3ZkegU
UDyr5ei0mNXKdEEC9sR//yGkaUT0nw8OBq6L5C1CE/2OcQSmFUQWFxsTHw6hmQWkiXECV+mxgUKA
x0LPoTcLZtLz3//mn94e9Y4uK6KsW9Z3P8Ns9NpBwCvumMOMSj4nu2sN10n5mVhckm1XZFv/gvdr
Py1uGcN6jaxVEd+tbz+r1rUkCeV5dsSVAB15b+EHAQCLy1Ic7gwZ9VvBaLJND1EAc6xQQyfp0rnc
XFoYe9hm2QKWZCF6RGghCshLXG2nWMCMw7TkdgX8l1RGsOrJEofHCvghGriHoLNJ1Ubi50sIgJIQ
Ad1hQ0sDgb+sE6oisbr5+BKln2PnQk3MOKdSmMyT/zM2A4KBSiw/Y0RJ0srjQNmktQ9ysQz4379/
kZ/K0H+/nm97369JtkykKDsqeKMZrx4YQd/DvAWp8Fd//6t+8gRn4EJqim4oyvT9/9zkaTLe8+Ze
ZMdqrb2XwrU3HmmlBXbplN6MUwi172OhXTh5eQwct3/5+39YCmT2kecJtZ3E2e+TU0sxxzS91+lR
CrSFSvWka4Y9yqD/4ZlhUN/treByl8tjhY5jkD9GzR1T3LdGEqZ+2Qg/DcIonEUmUNORZ2rfplBV
NPhjXPEsghSg2MDSKTt28SKNP/GZKRYSovV+eaecKMi3qczfToAfPjuhwzjSEZOisTu+fQq9GkYd
BX16JINv0E7JxLexkOgkSJwTuFlNFnDcli62jvtR1F6TdN/XCeb3p6ZsHLlyDKs6/f3zKNNO/HYq
WRDuddlUGW7DNfhzeSSJF/Ra6qdHlkbSic8NkxX2gZn6V3y2oXVhKGsuavOhNd5L8JHC7UkKaOTX
IqrdVmTawqpVfHWuiMU2Q2KcFzIuBjGwJ6mnEBbMOjoIEjj5Fc/2NdOUv/8A8g+QJcEziqirisEi
06dj91+TeSwP+hHbx4RjleQYEnHmMdVKNcezp9In9mD/dN8Je+8Ubq2dttC+oCXdqZCY+FKaWosA
u6+/P5L003fWOfVMjAfpNY2pk/vXI5FjUGheLSfT9maJt2qxKJCTxME+8D8G+PBSZ+6UBp0+lLxk
XHAacLka72SbMTpIcIr++wP9U0t8/8jT9uOJJHrHf2qRfz2Q0kvqYPV9MtlJlj7121Oizek1DBlp
zzIE8i9sHxlqjNaZS3QpFAsNIQKhV+hIzZnAuC+iXkTeORHYfCxwZLvMqO62Wr6U6Z5BZkgXGp0C
+kK17BK3EHcBPZCKAHVlQu23kAu4jb9B8DRANtAcnQQOgAhtdace5XfWS5LXIaeFZNtziX/t7zcV
Xe9tOMZfw9p4TwoXIR/9kwCb5VVSZoLiiKgiVBcVDINXQlkDpKoYSAu/nGDyfy9uSRShfuA4yPoC
HP/zcwbJKMn3MeRzNgHUmNrRqdkl33Anq5tuXLX+XrKOmgGYa56IUuvqRw0301A8yTDr2jJf5sGL
7nkHU4t5r58YGC5LTDM6sMa/f+gf5DPw8xXF+MeAWsZ34s9HJdKxYrzUxsf+IVwq2LDO7gz9Z4yv
+IawG9WPBPbtAfIFwK5ySxfAnq/tY7GP4K5Vh8n+TrxV54hK6SO/MdIqP40pYMEuf4MzpGkT/Lkm
GQPhPiYquqURdDpton+tSbHXkqBOyuSY65u7skkYZGGnj5ECcSjGqldew96fRca5y2nfyvKXN/XP
JOP7X4+9s2JNHmgY13+7gi2rCAapV2P0gduqbzcwNEI6ggI+MoSmyalIgHUyiIAs+sqST0l3q4Rd
p+gInHHMY0xVYWpUr3JErb/G30k/vh1d5clwUMVP/Ht3MMYKtj71EB/VCt9HfRO09VuAOkukmWwY
lPhJ+ph9SEa0SzRYdsGd5DWIx3eOGSEnm1pnXA2hIBwwEsDSNhT2NRPlrJkcA/jthIunoN4Gc+Ay
VBEjIGfmj/CxXZGCffTqdsIyFZa+sGxL+vnijdIshwCbqvL8U0qZudY7ZBq9iYkbfyWXLuLWUy8H
WJhI7ki0JmmxqGQ1+W2wgqWaaW4TLXpsYVoJZyHZO3jhm/4u+IHdgLtNl14LKG3G14aMmtDoGVv6
mwANRtg+FWsB/29Ex1PG8MBaZnMFsXlQR8ahKuIKBTCgEHHi8h+yEJ+34ThkiP9oVxoTPqU8qAvV
8rfJgDJULlcRDy4gQff9KYaFcTS2MCMiIiS7ZblrPXmeB/JywKBOThCpYvxcbqchOPO2IUgPutn9
Es77Qy+I47ZhmgjeuIj/4zhe1qkiUDnQxEyCN7yozXTl65sqsTCkBrrD9ZVKWLbuTkzK3iRL4AVE
H6YC3/z29yPkB+Ihz4L+juKdtD0awz/3Zdc3hiV5cnS8Y/ZNBtREcxktVy0h1WK5I6KZbTfmb3k8
P9yZkqZqiOdk0m3pkb4dskaaqGYY9xFhD0+hjxw0f9ARsofMNIIHuQapg8Fzj948H8OKdNypw6Yi
owlfcBnmGSnsv1lO/nDqa/yPwTOJhJ5q34q1sfKGKgmq6EjJGmB3RgFygFVvKStf69zBjsWdH/Tb
EloeE3wlnd+94dD3c0WqDwYpsVmsOQVuMJoqL6NmsBXreQr9k+WC3ro4BWnzcg/8RXyajIkMfAsz
zMuC4k5MAcvsNwbWDzkfnHOqRAsocqAY/5RR/zpuw2hMg0z1giND1EDcU31Ml5Oqj4csX2nWqTa+
Ch7Pqh4jPnhxtxZhv88A5qUAmxzppVGLXySv5g9vGENuiTMOuatC2tifK00yhsrMDEM4IIxprQVD
3bjYTOKRDI3jLHu38p3J+Yf6e1McAXtqph8HOLvYETYMmDBSlRzQbr95HIoD+CqjxdEiWWc2vBTe
Ao7sGouPBwsWBpji+v5KQsKWrb9kArFWMawNHP1JPpVL4ZF5CLFCzzU+PsZChi40L47vwcN7fwQb
rMGBy1VlLpJrCtSJ6zsOXtnCT2HzTNYn2PF1wQbhXoJYoXeSR9zzflmMP4DivCXiqiDPTa9M/XZb
eWWWmNjsaXwspIv19q6cQCnmklZSTmGwh/Wzn65w6C8aEhMUhAB32KHgqsJc1h+7OnAT3f1V/CdP
e+DPS9QwNOABrImpizi8/vyCfqclVSdmygF/itEdV+m6X/KdQhfVQ71MNhh4IQZYw4GYbZuLsXgW
HMa/BmoDi1xZx3fTm/FLKqDx34aGZ1LZtiRwyDKU3T+fKR7vvtmbkXLItv6jssGy66V1pJXv5pNT
jkVmKQYWDrA9+xb5kMNnlrvZO3bYtKYr7wBXfMtR90DMzCcTFez+gnPzHnzJD/orXki7aB00jnAS
nOStfcv278qucxA6MLay8xXhbzNaaMRra2yYHIKXEIE4AzDpe7SDCvr3s1r57w7iZyVBmHmWRKS7
+K2G0nRrCPMoVQ7T648u+EvgXoqHaf0+uhP/TF8yHWDHlKSQolxikgJj5gVkDEbkKM5NZa7pToza
vJoDjQ85ShGbeejkK7WbMM/ferXfnvfbjq8E0oJkLVemUcmGdNBnHz7xDdcur3bGFFX/rLWBft1h
g68wfo7dhsboRZm9QOU3Pv7+8n4osf58ed8O+CAsg1ZTWLwYeM3whl9ymrjv+crbPIn/90t1IuAq
kw0+zSoOuH8uSk5lQ9Bgmh3qrW4nrj8/+B+E/ri/RTMgN//PljQV+jwIsrpuyYr+DeKQBLEc4j4d
D/iy6sV7ObgVoi6SXODZvolv8iMeOlDkZYhM6HKnwTGuuYzPcvTZwqJDYFBtUQX6N3Vw+oOQzRjp
iBjjQo2zZvIR7ppy6tbWNgpn0kpE7wXZFdHGhawSwFcm0EU7b/EIQSrzyrSs9tYRokCsNiGfoO/D
cCiB2fIZDjvlDcIVjNpxLzMRshmOlMuGybAjP+M8NtGw4WkjCEEsj+G0I66Ss1HNPtNd9oQBOfYr
+JX7Jj51TJx3DbV6u2Ou0mA3GMEjPMKXldrZuEU2E+CLghoG3cr8DtOgXCUnbMm6PWTMRJz1qx4V
ybwUbBwS9mAy9TZi0AMzZjLqgY3DIE1yzEXBuJzB2MVfJw56P6Vxc5tWwbyEC/8N3UQm4I3hNChG
5+OmFGd7rlEUdJN/kY0PAxpGGYMlO83c6qMmh2AGPflCMc7EQhc2jFSLYFlB3mGMwcTBn5xW6n2D
ZzGRZt7uPpzN+y675sK6KPZ1vCwRIaHmm5OTg1uqZy5hDXSn8coWxkEayj9eUKXT7olb+vvGgZP3
3zVGDjM5pGQZkAv//YhNfDOp6zRkjUmOiPFZtBwehYfcQimMAm9Vv5YGX3KlSE6JnDji7rSLlSG4
8RX9g4Zd8nWEM/ZuGjbrSy3RU8/DcWve2rcalgeWafH6/mUEsxxynvKksXKRWgPI0cKyZbZoMzFa
U04wIBoiD3A7XhAoFTyLgxOs7uZkoYb7J6zHfIY3Rv2P1fGISzQsq0myASqUY/iXuDmK6RPTVBNj
J3yfF+XBf+w0V1wXr9IHfufXPFsAzGO0jMlQ4JQuiEm/gmCEmw+0016B9GGj0cyeAigQcNgXjCb6
G4lc3WKSw+6JOnnt5gEhlk6Ofs5B0aBgb/M0+IsxYHw77y28iXF3m9VzydqowwKb5nR9QruWTwns
diLZMbZtMEkeaGho2DBpNwSbFgjZzrCLUge05JzAaMNM9yo7ArTZGe3+AU9PxoXWAh7P2dtoBNNh
NN5PhFenePTQyTjJkuVTZwtdmsWrMVukW/RBLg4glDgPwZexGJkyxrNhq0Vr01jAyoHQwwmJ/rZe
g5DWL1CjsmXm2Sf6dOmRkDAv2yqPxhu+UWjJfMfrNvxu6wi5YOKY7vBUxHWHfDRSoedAHwODcGTW
dk4ptR/LJ8+JbiV18luN1ydBNjP5qa62GD6YEwGFpyLZtWFqcIXdzU/21j6zVQbRmYaQwSp+xflT
mleNjVVRfDiTXIVisK5ciUSCnl5h9swPuYkaUrBmKHO5CtmWmg1Vc4aHOPGGwWdwn1lcllgKHKFp
FXhFrVq4eWg08ZqaoHEG/0BN4y830T/75c8yytRIuqPhMgxmJd/1GW1SxQrIwnAIvLWMGKSW0JCa
qOvxg6bDTnCsS7FHHHE/r4nX7A4yWD4OmqGlLpiGD8qXgdoogp8mVr+0pj+UGBNyr07uMyYDJPV7
X9Z7ciA3Zn8IW7yGXo2e8XC8kE7U1BQR2tyYTBnT1GZu7ADfERuAQLNCI4dkENUCpFaoC4heToeK
GjxaYCGleriFElg5hSNoPlbuL/9D2ZktKY4s3fqJZIZm6RY0M+eceSPLrMrSAAIJTcDTn89h97+7
a7d12zGKLAYhhSLcPTw83Nf6ZwNF1vD/GijLJu7KRGsw49q/+aXXvDr1Z+163miS9T667eqoSW0c
CCiwZZD1MKQByenlLuhKch0jcg/I3Bx+XvaCqwKYSWNM6yNKS06jZEHurFlFnuitkvZabl07sA6B
WYNZrvqNQBaHuh5ZJchzYJPOBxjV+BmgbKmXDiQxcjmPdGK19ilrwNVxmzA9h5Q59FQhsO1FqVRK
td0UmDni5frLkD62bZSxE1bGVuYRYE8xRy3cz0FNBS/VS2SgmyANnj8wfCqJ56Vf6VFxCg9jdB6p
145OWaxmMWl2JxKvis3ODCdzQMJ3YwAGfUVEkjYaZFQvjBRQxblZwiGXKCWEcPgDM+dIwmmiXt5O
bOmSUNCq8Xn/5QzB1QGr0DsBEMfsooJnT3o+iam+CoFgOR/GbdPOu4GIaATd6j+Pqva/UXWW4XhR
FmEJVzV+zxEvW4UthevpvDm0/lELtWKb1Wzu48uADvYKmKi6guZu3JQgMT6PP6pF+emowi5P8gdI
CsdH+73/qkFgJH1h1+b/tkS7LXb+pMUW8yB1TyoOHqllDhlaf/Xx6sY026JyCnKX16z34cW6vp0U
EOA/tA/wmlJnxXwC6EDzSYFd43gAGbH+Z556k4UrBdpgICrACLtiYzqQFVts7gPTJUAJ6mSjF+ms
7R6aEVrOgCSdgUynkRSa/vgrr4LRnoOjStlSu4TUgzxY21ikIEEVUX7yyXwno3jYLwB1ZNOLat+W
LNjDNeA4yGPwtd7Vzof14BDrgYFF/qiemyVlK3hVPQXnWWJrMcUFaM/KpSK0XYHK8u7iIFICTO2y
uzHYMjqsKML9oVlf9Drb7Yrlsaw4dA+2DfS2p7cbVODwVT1ffpqh9TaQH5sumQvTT7vySd60E3DW
WiZ/YPu3imTpKqsapNZ2WbTbqvC7T7YGFCxxO87JMmUFbrPbRPxCAXaFjQYlOUw7LSFKtCd5hWpl
+/Vw9kcz7pSXzllctcAg+62dOVePmlEFkhX8idL0tFeB6qCekvoqZSr1Nko0TqaKOidhVWrhSULT
/02Wjb8aqP+Rld8MVGXsqaRw7GLzRm4T4RfQMqgRPbvPbrYibeZqAzgW7gg5En5Y4dHhUL91FL6f
ZoSBt6k9PZT/0qTf90alSSak0Ra7Q5TpIcp/Fd/T6OzLvlWLjfrYv7ivZIuRQ97hSr9NflQbQtwE
X/dq8M9KfaMa+U1pTI25DzIsDS45XVzNP4WlKutg9tBIkRe03ZGBBtLMC6XN9aNbJ+Nz/nbaGDgc
n2xhkCdeJPnsGmnnmUoFAcClnbdbgieiA1f/AbID9XLUJq/pJtUFrSbqgIIZ/UuUpoB5Tym66iCb
pgDIowD9g+qu4fn0vE9feuvf0mp+m30sVSemR1YNBG6ubv9PT7Z9OlpXRcs3B/2htiIXOuZTNEw2
pPkdqa3G2U2/RwxmOtun89oIlRfW3Nk52Z8fiMc7+UPlxsYhtvZvSgqmeGB+7r4m5ZZ8x3/u/P8d
ct0kQYOAq7jxZGr8Fj7oCKEo+cTBdf8FG8rlxYbZFtDsDCaU6QCQgQkpDHUG/u7yb8byd2MuffSX
S/8WCTi0xf5YFKayPrsskeaNGppOeLn4E0p/qeHqFmcnvP7s4RA8kAs53S+IbVAkYdgeSwYdzxH3
opg6CUYLeFzSoDWAC0BZAhELSGlovgFshKCILNj5JAEe9ECptg0qimAlk2fClk2IUFEGSSnBbjen
nmOiBWDFs+1J8XsbXPBwP8lXewNW4KgDBMxaDqhw8NTEDSBEaH9cugQ8f7KpmXDKCyWKMH14rAAL
0rNZcF6nXdIxA00nKpBEoZkH8HR4bQsWH4GZKYVHozf8KrDDL9mmjSnfXsEnYgA4k08fWAfvgh/J
8/w0m3cz/npADUwBhpiSUD+1Alboh9FvKGoE5PvfBkcmqr/opE5ygstkSw0QBbu3wMmfdLI9aEM9
GXbuunaXav55wpUzrs8K1GnkixzJ5izMjc4OIvX6pvl+xSLVAg2g/n9bJN2STG00idQVgia/Tai5
1RU785S7636SVNRVO1Q+NC+m9T3qoDC87CYnf6AWX6+/e+C8rY9/1g6RwL/2wl+v/puJ3rWn8nw1
Cnd9AiIWmGsAJRHA5rS0WLKdin/xs28R3N8vx8aKObGpu1JJ1fmrIdQvhnm4dkdnXYBlLjIP3fpS
oUJCAXe2FUyL/bbS5nadXO1Et5PsmnRNsjvHZMtqeeJqcHIovwpgILqqDk+WOU8HgHgvTVKaFypT
6vjgut4AWDAaVV+pkNleSnJb7Q9Q4vg3nBNbgVZXedhP3tzhX2TqN98NdRdsS26PhAjIRX53yLvm
fG7acmevi/6TzkyBu6UMSdLv/iX3grwm6ak/9SSBX4f5izQf12YK/Z+dXUNPGbi8UzeNnz6XMTmy
yWGhJZdEWd9flTHobgkg6nG2Oi1Oi4FHvjktipU8qpW8y3+66/PTuKwD4GAjsBiWWdJFbN/7gKAC
p7yRdIQpNHtQCcizWe6WQ+TEu2Wxvc7hclhTWbA5Lqtltj3Pz3MnHiIyqfnfiSuOPc+BAH/cJSph
oLn9BfBjQP4xmSlgdk41uPRsPLP704DejwyWIRx/WbT5tNg/EWrp4ja8zvtw38UjnHYOqRSSIn74
OT47SRef4i7e/yyiLJJnFxcR5otXJC3E5bu8J7OWI7rY5BNY0BZF5CTai7y7fybHy7FED/nMDuQb
OUv5XnBOOVcWGZxDjr6/LyLg/G7v7UCue78mNSd8em8DkPuBPJ3kFMuz4AzyDS14kbPL9Tjr7bVc
8d4GOdZKsgeCR/dTav7tm3ub5PdOIn/luGGR0QonqVZcdXH/RN5Ly0AAgzR6+it9qId6fUJVUmCd
d9QUHdJnG7gzez0EZXxYgPPfrPRABaktICY+b0Nu90HzKf1L1KgP88tckysQMo2rZyggGXJIuLlp
ByFLYS15yB74jwZnD91it5JnuiVTerVDupyEINPnsIGahoHOIsocSALr2K7IN3JctaLa4QQE/Lbg
+PJJWRer7KHme3etrHcreXV/lz3I8XI1+Vy+kXcFUq2syddPt/wRmZYz1Hx2YepKAApH1OsFp+AL
l8ckeQPM6KYTohcgxiaiIx2fsc7ifRcYofUhrzu2UbpAHlCR+9B+hH3kbiaRBtmimVhBFWRryy8X
uU/tCFgvzSNFiQCaLQ8USBCK1KIurIIyKT8O50h/BFJndpkX6/0SOJ790mjn7k9GYmnH/RyapBgq
Zn/3Cso6HXiCsVKGsovrON8ISP1GJBcQ28R4rmPQOpb1sp+LJBziJgL5OKAOEd3dJX1YIalgSQTu
qx5BLox2ls70PM+2x6U6b5ZqpM53CdjEHJYxRKJzlS9j2ofwMyViArJtGlux4dl+H8iDeqD4FNVf
ovgVGWbneb5WVg2q3SyvnDmNCQj6etgHgJDxsH3Qi+PzXEVW0PUUNRf5F904IiEypvWi88bZ0W9B
Xeqj/bKds2kVuGvCAP69O/LQ8s0ny2dHx9PCw0JGjay6xSFw4i7qoiG6ciN9KMYDrH7Gvl40/oXx
lOOK1WFhnCiS+WOwj/64vTzIwJIGzNDLwMtzWCDzSblON/la7idDxvN1s8wfr9wlXUf/8TbdnNuZ
spK7gjmHy3eYQGmI/HXi47Kg58BMhPlw4puP4PEznhYCxBWJeyKK5+DCHQH1w93m4fXdQqq64BT3
dKPh35vFXZDLVHA3yvr6plFGLHpxtyFZdBdgPASE434cQDrvYk3GT7EoYonEdk2eUd65Gu3X2VZU
VgadJ59c53q0Dy7fLcMiAy6DXwfDhk0LrouMEb3GnqK9A0+Rr7t1Oz8VxA6REvBWsd6izAiXp7we
Aj3aJfK3D5k+PBmOIiKKE2IdUGojYa2jrGVWOiDYIgUipdk221Z02QQmOYTgktRMRJiCmy6LlhoM
eE0T7uZMjJtcvVnK+eXqMl+cn8RcZ7Sj5vp6JO1i04+hzzcZ7Sm2XWR444ZYlFckdkSmzt3mW/Rg
JzMfD7Em0lTMhwilTJvg6ganoEQn27kduxtYSkVns3U/vz/ayEJuNWrT7pdWI+kIw883QzC5Dfu4
leEnPXBeJnv/BKrWYblHYzll1EYi2WJrKmZgk981zJ3V8rjUmamGhZUAuZQhzn81QhSc0yoLKZZT
i3zBC9EgQXmcvdzQT+W+h4VMUjJd1ZwYpJ6glXFhAynJ16QjLWVOztc8EW9RdZECxoMZX5TW9pVV
AeVtGhe3+d/1s3D/KsIu30p39sE1JAMQ+6eE7cLw2nf74xiCx7wV20+/cnmZ+URAVLwD8QtEQYrw
FNkz2z9FRej6Fq1grTiXv3JWaloXxwX4TcRrgiIconQjVkrGdPIsoyqCLbLA3ppIP8LCLCnjJ7OM
eABOIvOpaIED8ufd6N9UnM5i5zWQbtu9Wqik9L50IXCkXsd4if0XPZPfaKEZs6KKTcapj8DDp3+x
OXQ7eFTFWkRA1Nb9uV8W63o5zikkDUWs5YZFrIaFOEliZ6WTK1Byb3cpplBu5zof/q8vxSTfbYtM
tYz9s5zExsMQfRwexRu76225Pi5xyvHCKBZzNtUSFwwFLxKsFWokrpYIEIRk4XEGgwd2M2Yfxk+3
Mv8C5vtwem8+mTu5R4e5jSJHzCCod5S1MWTuWiY7y+fW8lB6R24RBYiBv7rNilp4whaJKbMX2Zz8
NsyA+FQUMIiJkGaLtIkKiJbKbCJziWilWIbzvAiL8Lgs1/KeT9FX+Y4WRwiFPwYy/O62XAHfnLTB
uAF1zeMX4OvCJfZgPO2/YGm4WVwRXrlzvJBAHz01AXQMZD+5iBODT0E3iLWW7j/eZLwNxeeCpYKp
TA2Z0mYtE9oksG+TVRpThY6fS2g5BBtjoWzthJLosI1VIPkAHPPZRIu7UPOGsH88fXQhS9YyOYXA
yEKBbCblim2olGS1GN5OlEPltH0gaoIqPRve9cH2TfC/SUBGgWRWBEeFbdT7A/phPj3hbIs6NhgA
saXSfJlX//gfwz0vTE+GOKcLxcyJdwuwCffI9HuGUO02e8Ofehtv09+v5B7krzQRfrVVEyuhTpP7
jc5dGYHuXx6vvprQjWEbADgVXjambz2JDZBn+rMIDWJxYi7IKtcjgKAYX4r5GWt5RWLvk1hKxMgv
Y1i2cVBk7OUeZCZgM+vm9orm2jeTMD4MGzF34mvIJNBg8spHMQI5Tsr1du8i/uKw372R+3EiK0cs
P/ZKNELsijgxvEIQVGbnUuzZWpp6n5A7bIxYq27uYgIbAryiHGJp0p8dGigOjBMrK9tHGxHO2t/F
zcJM4HRUk2wjAqDTMacvljL4AOpc9xgBDGHR4xLpN1eHdDaucIosBNNCvnCJ6CbWOGcuI75T4xUx
5A4JlWV0OvsVvobrqEWnZfG4/84eJx+41tHRYw3sd0wQk7myOSwn80lUJvJuEtW8q5eQ0xTrSSSS
2IU1kMi78jM1XmxYeylfDXZIduNBIuyLWE44Zc6Py0TZuNgw0eeek2hRhTQfvWGr+5SE0RRKLpM8
YX5iVho5ol5e5rs1gOub7JFPAYj0YTLBiYVZh7ZbsIwfg3HNSXB8IYkNYWyNTiHf8391e8qn43rY
5pHm5dFdgY4BJA4cT57NQXs3Afe/BLJJkTQLPZRe38U993BN9JCccj7RQ/lcRkT+L2LlQ1RKXjPz
JCPKdU0uP8TV/O9DtFec1PuRonziiE7W7vIPlYRAkCOUZ1HQE5agRUXHwMRVvSurOK2Gpz0anvvc
MBuJRfjvs+fIxjNvx8JO9SAO7rixOeL+RG/49v8+O2C9sF3s2Ih+i0rdHyIsMgE6T6YPkOV/FE0s
nTzYdHvNQjlCpEcshky6d6txP0IuJqIt59jd/hYI4eVdjiMF7ZViW7xR2xdDyKYzAEKxJhosZtGJ
yX5aEt8MLSzQTTn+47nK7CHPw9cQMVux8l+mfGDh0oqOpDxhn8Dzn8vLii9JsMb5RpF4iNLxI3Lr
by/ko/usPsBWOu3oJdxFCSH84Wu2H2Q531xI8Tv1SL4RnRazAc3HtPJ3+B8yW97/v9ty+SsaL5ae
4/zLt/zygLGQ88r6UozSsBFfRvwcsQMsY+gW6RjpNGkVCLBz0V/RYNOvwvqLOTjh/ub3brE8i+6T
X1dhhiKj06BxzElOiMmJwQphbDmR2Gi8z7kMOoy9fGMG8AQnRZwxL0FQjdGRCVJurVnKuqgFolrs
wslXQuCBpkMybmQMxEcQ5+g+0rdXdF/KWquLGMPbWqqKNa96zGTdyFoxW0MFhAofYxEg/Ck5CFCf
RbZp4jaGENATVTVfJJeaN3lkBGCk5C/9e405E19LD92PIjbphSuz513j0Mbk8nYNHdC5EZK4XcjZ
WuYMCMQTdqPY775r5XGh340BhstB7ffUIE0hGsTEiLXKkx3YzkMgbq44yfIol91M+7GL07We7Fdm
IqeUE98v0HOpPDKZdtu4XxxRDXjSN1SDy4R6CbibwMQwtxx0b48R2BhVni2QfTM1yVcmui36LWMr
roPoLvaA+ey6AsgG6Fv/VWb5cSPaLrqOkxGIstzGmtlBHvLu7udKH4ltylf9Qq51pE/hP2b2tN7Y
toE/FPMiQiRG6d6d0pHyGmdGxbblq2Ocr5pFw4RCTLlheCj1YSZOYPicidU78k2F3bvbP2mx7d/0
EoxzNFRcZEJsaOt//6Kd4kDc/95be5uh0UbEminoAf5uX2YdmXfk4vQnQ/TLjcd5ugLRWiYCcWaO
wbA16NqCnGdyfak4/U+/sYlOnhukYciJmBtxYMTggExA3/VvePu3lko7qmUXYeOYfGiruLUdalSE
5wcxzjsETMw6nX/3+E/MvSLyf/gXYtpECUy8Dcu7SV3IFjHXuvsf0qJ7SEFuaAxukymfiY2W9YKM
T7kSobECI5DpJo/kcYaQEVzqLNaeJoCR/6f7ZGSd+D+9JS/v3feH/WLwgbabH7kj+ermaXnnacMK
VZwZ+SsWqvCfxCkX31b+l+WT+OFA+yI+BcXrBBCsWHmWO6j98igMXDc39r+dhnZvynW+NkOAssS9
Idw5+xZ7Li4E/vwZLjKy7MLr6u4I3yXyPkFIj8hMZOBu5sllDkYLvSVBGvBBbtIsr8zkGExIVMEu
i7d5n1/kaxk0MQC7uESwGxZvd9OIOrz1dHBPEcisAFkcOZYxlE4GemwtLnETy98eJ8lOAPKm84+8
7hfsvvva433SPj+4CMflPY0Pa4oUxLqnnFQekjwjbpE94+Kkq/FLcVhyirBUX15LqEx8C/LhH+5G
zMJFFZdV5DSPsJsg2AMVAVwwhHVD2AoZDJZACe3k7uOKC35CJUVSRAdFNpTw9CEnQehxUtgO87BZ
aLOc1OI2bmYHNTGTlRgQEXrpJ+nU88N9yq9YCighMBAgAgVGxhEsSsRvkA7SueIfXsRdh4Hs9e8e
xgWTd7eu2ABsbbPYr9I12Vmwn232K16I1yO+uY5nJu6fuH5iRk8h/KKssOXGpaUi2xWcOQ8nAf2a
4czTYIVF+H2pIosVUQO1kaQxMZQAmmKurKDhBqUrytVx0d6miH6heWXShXLKJr6bcoo2EvxM1rPi
BP7x97AE3C715GNZ6k5o1905tb7E8RMXVQ7O1mJbJKYlgUyJcBDLi/q5+76XpDWxNM2mCZqNsWDI
OhZO+LL8qo0kFrJ7BZOEaULWnEpAqeQtzlp7JosK8V3lG/lf4mVNZD+ZMfxlt18pgbLRZ9baWVsR
li2dkJ4oqSSVFkFjT456CfAX2+Zs8j5VX87DIX0wzgul+EEeRCn8Nh+T/ZacQPfpsP8xNJ9FP3dw
0gevaMiPSMydp8HfkUXV6XVc27jD1x/UZQwHkupIqnxnt5YeJrdQMlLLqcwQ4iCXfvZWc4fiwiux
0U0D4ACUqRv3X0RpyUdW4vw7C+5d1UfkervSX5389w0BwRrHm238akp/8nKM6mb6wtwf0tSBpN8L
QKYsAnLG6xBCwsJq9C402pf2deKbjh9h5olDc3kVphTBtHJf6sksfe1AaASfHLolqp3rDwHh9SB6
Wz+WrAfEhd8F12fwHlmkXJBBOF9/ybiXFDU0P8uHdA18l2dCrYAaia7u5Wee9bWdRLv1ryJAckL2
dYN9eHjuEQ4Q+b5G7mnPcJchvHamJy8l3L1/huEEKam+iDc8kLbPgH85vv4OT2QkwReSnb3j182N
EBfCjp1Z80Xu4k1qbKTA3ihP8s6MbS9/tr0yLJfQCpcfNxm0Y1sk6BvEMl7Jowzp0VtIj3GIbEpC
uabLF4R72Bnhsu3tl22UPri0s5/zjPovih+WoN4rMYNCYQGfitzuv7ci7PulErevQM/cDldi5V0u
Q2B+DRH9hp/LtDvnsu9yMrkA5PWvIJvTBbeb8snDXKrv7k9E/FuXRvAAAqqazk1utuEdpVWkJhk3
JWhu/QLU2XqU4NQX8UkP8FDpS4lXKQECdT+HTRhdeRfVMrldeBt+kgQ058bZZ2i/aFlEcxDDyH6n
fe1cWmP59ruomhzDsNAGGSJZQFJlXk7xP+k6FoxKbL4riG3JYCKJzoK8uQn1QEjuhEAjcsDYw/k2
JZ8Pk8J2SAwp9+wuCEpskVxDJ+6XJCMqtx6lKyPIbtkVkY859be9uR29m0kf05tkELwqHppEf3fT
53Fe4BH3Uf39cVuxrhWAc1j43tfP0PqQBLOFCy8gvHULRmn+mrKQN2VNduNKXeubcjtsIewEcG74
lsWw/nJ9YWW7FtMmq1pZ1942b26WURp27xU7ljEpCRPaN6eK5lLcsFYIEYvtk46TVfddTuUvnbdi
JS5CECvIs+lRSZAFqe969qZMqttKmtW0J1b4wilGgcDLp4+uR4KurM4d31rlIZDsBMoRBnZNGuJ3
UDyGpycJscjOh7KWXTIJQEpkm/1DnredtLjdRRLXvm/4umyqyWupLV+fFj0LbsKqF3AjQYmcw4Ay
2UpoWayx5YsKy/hl64LHHxOESsyI9UEs1n+c32Topgj9HLOubC7Ivty07ILd9IBX5HDloOxxMuCK
RB6UTfqgo4FQBvo6Yqc//Us+g/E3afuUhACTAL0BIPC/1xRftPZqDMAlbCg4rD4LiGxUZalcDk/N
3gmUAwggxNBAogD3aam3vnIOTsAjgOfTHADAa7zKBaAc5qUhPDvfJK5krzWlHddVOZI3DS99T3pl
RcHG+WW8kiBLbt4PF0S8fQhki5TXQgsIQwn09mB4fe2oaZ141kTwy4wSTJYqhvx40lymQx1r2Wt1
tsGQBLNtXmuEM7PQYK0Eyd2JVPKO9D9yQOu40VYpyH0tno+AnkfQFjtUUMCAMESutbAOiWOBFBsf
XSB3Zi20T2UMUGmtscMCe6t3hQmI+eIK8pFnZr7AwJD/eklcUCcHf2SvBdIEKvwohH3bgaXXkQwM
EePs8Eh6FD8mPe64CyhTgUxmQrkInACUrAAlWAH2wEQWKXlAtVVFGHzYZjhy7LpM5ofq6GXFtry4
QW1TAL3nUhkXOgcWsLjLy2l1NuN9taytUAF+Y78tzz/T4kfhvmhDpOrrutvoTWBWkQrVhCKYpKbi
D2yOkilTPtcVBM+BlQaGsrXsZ9Wu4ZgAA/z8OknXY7ut9ovzp87OepeQ3HI8vBv6twsIz6H+cUzX
i7F8vtY/r+5KV6BGIU9+M2kTB1ANsmDSZHAeh/Pagax9t90dA4oHaiDyjp5R+pTPVe6yzpakdZLG
rFpeRtXMGAIHBqKaSfUAYBNlfB2ewXOrSq+bzIzMdwDMBZcU8NLWp7qmz730JIuE5of+AdD3aDJb
B5xoqGfuB0U3wrDll1cP+FKD5GmoTzVSgMEn9HT8jiEg00rLEiDasjEqxohcNue4aIzHnjm+Kw/Q
7uIKKS8lzLBAJUAsgWX5eTVMz2mDuvAHcOiODGLowAtggSH81l1zAFvf2svT3tm614fqvO0UKC7j
1nx0Jm/t7mUkZdQVioyWzavslw7qsJMnlCztSKsOhlu6GWhoe9Kta7KAfWqJ9TppJm+qs7Xz99pO
KJPsKLQghkv+gVB0vwzuFppP7gHo3XTwjQP17yJSV1JnzVXWPOTXl9N1saNWfox35RwK6ivIXZkP
JZZbBOPoFw2YyJHibCfmZq+vr/YT+fc9Prwekjs1FosBx/0cmBevYplKFKffjIPf7ZZkx+vqpzq8
OGoAxva5E9I7yW1XWRlHXb/qyVScQC+51pzl9bzYQ8VCsugwcKvRqK92ajA5SPoyINXGXg9GnUQy
DXBluNwoMhPCrC8oBlbq1lxRRGB8n1/B+VNe9NXBg+1o/7ift0vQKeDI0pft+ySe4GiwogZ/Ff7W
Z+fniaOfwcAbfimfxrp4uxLqpygYvxdEVWqlEE7IbwCT3ZBmB6pOdVxfAbpNd7voAm3pbrws942P
uAD4Sy2aABhPVeDATiP4ImgPyUkndlrxCSkv2VCcY5s9FLjk3INcTZb+5af6QakkwR9rTSmwZfjm
r4pq9HFcF2CPUzV/hJHzrBuAzNgfuVDZzOwjtM0kSvv2yLIrpf5IgTzM6OblCJ3ycIonVwM46ecz
ANmTUwKbZwFYV6M/9ySMj9lil0myeABO7oGi3valPUK40EFbAH7q8iyAFdeocV+O2WetLut8q0EB
0JEy2VY2KtH6Rt16rQ12+4SSuwjMfyUBfu8KKxSWvYquVaQX0UWbAkhjLOxvwjegnK+tiZeZM1Dw
YJXf/TBfzuH4pH7an/rLheW2/WwttAU+aaxFlMXCan79hI2RXFaA9pSDDzfKOMxAJ9SpLE9m9AI0
BeQwR8jPKv2x21hv9CEdn1Lc0hEuk4yH7LGsWXbEE+AiJ8EhAqKJWNZxwVKXfeN2fsCVtPxmbm4a
DMH1GcOVPgwXppE1rCXtNQDKjyFTwRiu1ENMhVTTwZQFqxkws1QKUl84mabvl427Ij57mgi1OGiO
jGwJlTCmUhd6MGWWbdW5FhfsfVlRu2k3HcVtT9mPgvLH74wEzu/90ll1z8YcWkWAq3HjN0Z4dK5J
ea5nJtCaO+tbg3/2q6abtyBSXtb60lqciAblj8qSJOXmnQoeyKSqd/acXtzv7hn2r+JNAXrlkz7c
/Ux/NE+7etqvrSY8UbaSUbhEDT+wOb2UaZzYe9XyMB3JAmwfIclJC2wMJCczPEKQWy7wILYzpumU
2ZdyX2I55EyDnUrB10VgS+GBogqSpprddE/ePRRElD1SdXem3GBqfilfqSCon6Al47THGcqKeRyF
J28EGpoy0vO0NQSy3WWtcoBs1fjVutDSXZWQKkpYQw9X86m6wHhBROwAEKN6JnICp8+u2QfmEOks
DYELPkCAvtSUt748+Re0N9cfqt3rUdtOlEeS4t2J6tVAC6X6ydPIINLbD8PZgocSIJXUrWT77Qki
YVZvLEYy+mDwz6gYJD7Wwc/Lh36vhjm+JBV+5aPi5tNmpLTQNL4OUEsV0xw4uTUVg00+a/tVY79n
9HQD8ntE7mWnBuoADYVXBC4VyjUg9vgrHmC/42GZHnFLIv38VJJ0Q/TNAgbZK4y1rsRnTK0Rd8eH
K/9GqGRnOYwiwIFy/PhEnY7uENQNm25uNb7Vzp3d1rQX7dXLB+accGjBkf039DHzb/IiQdpRQbIQ
tAVK5H/LMNWaXhuL6rxRf4Bnkj7vnIb0TwqszyBABWo6G3U8BcDRA8pojhpkucH+126IjZ45YUli
OBj0DPwEXOwOp2p6/SWIpDmuHdh6vnaMqNluKFiU2iFPJf5Z+8DuaezUkSmVemOd9O2cnmn0CHwh
fgJjPMnawAGAaa29Ws//7O+q7t/csD2ZAMRlGobhGjdcpz/lMe/aNlWujjpuFCvWDvyNeio9a7iH
aRXpZpoZHerrh3ksZ+5p6Rj5srPs0HUrzzgvVcXTTI+6QzKdi/MMLaAcosr8lFTjzsM6HUygn+N6
3IzZY5tFuTqdXMKOpBKjN6YVpBUmry/4PZPdjxOVYsanVW604Ti96I+t8QrnAdVwg7Fmku+zOBuf
DPIIjg/V8G4oEROeeVnY7lN9AeAh3rOpPT457bqrQwt+gQOUSIAfA/GQGMCu76Kmjdn41+zorEA8
8NqmyxN4raPXw8knHmJsIv52lNpRoYNJvDL3CXw85I9DY2VngGdRjOPZREHTmdME2fB8JQHHALRt
aVafnb6iviuro10RVNgK/Phslh2WxTFujagvcM6Ci7ttutkIaOsZxJiECrTrbg5HBbCg5TXpUw9m
RQF5BZaRejnGvgwmbJTvgO/3dIASjDjD566oL0waMvInsqwdGz9LgwnpzllkjjEsfiDFnsngOvtX
sldAAYkvJiWPwG7DQenlxrx1oyOIDvv42OLEhCpdAnYx8I9kbrK3MyzBq6ekx1XCI8kRhP+cYL+T
cgGVrYXUK370ukdd4kVjavbBoG8GiNdmOghARZAPvt1H/yyjfwNW4QBHaBtUvzg2hWO/lb9o6sU6
GKpCOlZBkTwYMQyvB6IUi410F2kS2aSuBXDACM6KXYMDEFqEPQuiVLAgsYtuhqoZ5sfIvnhNFpWp
p5V+xzbv4KdqYKs+FcTda/6FH+3ik9seyHfNlVGElCM8wBekU0fn7RrPgY6tFURdHceX+sjzjFIs
wWBkvXee5t/EKuwOtJUAPWek3DI0cHjrxFaDih8dZz0bPyyozmDX/EuNkPp3Gd1/6SVR9D8pcnE8
nk6Fdjhvukyq5lIoFAihYbnAq8W9ADFih+cWTIwpsJ+UTRs681WAx6g0IeQK8G5pvgJCyhhZWYSX
u9MCiDWO0OVBSdBRL+6Bgd6OUlcNA+tQe5N3VgGs70DDy+wZDLDtRcpFcgiRDmIN4Niw0QVSY1Lv
UCeT48Ia4qIEWiR0UxafQQ8tFjyEAAQQ+gaV/OUihL3acQqYN8ypVBS/UbD0cAV0DJ6CM3CLsGN6
eNFUaxIUOYelNh9ZDBDaYNO7n8OjAO9LelnA4W5qAXMKRA2KBvGH75ZwlgUT1PcS2t8W1ZnX0NJ8
WBrS1FPKkCU2ZfpgpBMuS+uwBPL7uwbLGhfOpjiR+TVwSAOdzP5ZtJ2/tb5/Em0pgfvToGWDbqT9
pDhvqorygxnoCR28Dyx/KOQiS8eIOrC3FEpNoYnyzrXXfoPAULIDCUHPNRyZa+m6dMaH8K0UiHoR
XJsQYH7WIoA8aKbUwzc7D0xKSIQbD4/XnUjFfKdOdeiBltcJa79gz7Kw9oF5gMQ4fdu9n5LDFga3
1JtQFtb4FLhiZq551FMcOAT5OXLgW8liJnfmaBP8M1Z3aXRiUQM6/AdFghjKXIxRoo/btN80yvxU
hqBgVE1YG/9SAqP9DfAPBsLRDKpeLWBcf4cMHRqFctj9ZNzs4QC3VZanznn5UV28vU3d5AFaEshV
S25F2RBWyXDp3idFcoAWZ7cP3d3zMs8zryQCOuL66l004o7W0TCqlEcBSm8TBGJJ0Oz2WFUXzmOW
S8wHacuCkx8dAGLRF/3RAF+e8lL4s89MjuLwsghT908mxVjt/kdf/hx38774ObDNaOHs1eqXTiDI
Hn6poA8UayCxRjaJjGAAeQePYgyLcX5Q3w/Ev4GlMwD+uLKufHTaxJqwDbFI+6fr9asxpBgyR6dh
DzVDdwgsINOpBSw92Ebgrp6YxCXYuVgVVQBAuUP+A/HTEdSm+HL5cSp/UNrsDk8TY9mXT472ycy0
5wBiu0d9viNX3fL3FVj1MU4d4OInVtFsSe3Xxcl3rHBixJNq645LBV2FadSaYfaApGn4JnLzhAJr
m4CThk+wGicPwCuMaQgQ+fHq2UXYD4FGhEif68VqgPdXSwH/Gl1Kt7bjkSSS7G2s87nT5xXgmrPc
mYFYACJmkXmWJvDomF2WBAfqTwP9U7zUfsqcaI/w7U2v3zJzwkcEYDA4CfjshNcQBNAhQL12vKrw
KuLfIEUocwOlYcu8m9PovYYD9v3/CDuzpcaxLIp+kSI0D6+SPNvYBkwCLwogQfM86+t7iX5JTAVE
R2V2ZWcjy7q6wzl7r6000CRWKSxPtG8IRFqXza2QOfMkFN7L0kXqNjJn+XzLr6XgwPxj3UzooBE2
REBCs2iJ2uEbf+fYBpiWbI9B2jEJaQ0VsV9NijPb6srPY+jAEdjBKeRXXhMIYijeWZom/anEljRh
ujMHV+ac3ipna1COqkFVogOfLfRY4qOXOlM21iAvLdW6DFV4Njvm5eGi0q8op3wjNQTods/lZ6JA
seSwYREhavlkDLLHqKzkMmgBxMkaTS10FavDdmcmO0U+qZwycyqYfUlCafqsdeSxhs3kFMTUpIG0
8CzemAGWuCKrmzolIjTNDz71RX/An01kIAFihEUMHM3q9hTL6AE444+deQir6sGXT63uAT0yloQd
OuHSyNNFOGcuTZhB1GT7WXqFdO3NKRc+hRLWbrOAJZw+5/IH7k43G0Y2NfgH+EC+mT0m6rb3T2Nj
Ok1KCl3csSChGQlfvPG90b1tARNfC0SOxNQxVQoG6k0GYyPzhMXIRp6wkZWE114NLDfkGN9N21q4
n/rcCSjiCGwUarjF2Hdtj21TGSwqQNsRBj1WFKgGPcsaCKdMYcHpnqOZmBNRQoIQQsFIkM6yfyl7
da+Fd5zqkIaR1VQzlsriZsBzPjIz/bwg/QcbFbyGaBhQ8EQwwdaVoc9I08gT8qk7Gc225GRiBlTG
yvGm5hwLWABdln4KBoI54Ds8K9khqLYTpc2Wc6IfdETl0quQuHGj5l1u1xWRfBOy4ca/qdUPmdmz
z0fCJcfdqOh/Rl0h8RVPSl+u/KG2taTdlLqy9I1zpQe/LBPXRt7Z8ga+WZMNHMe6JotX3u1x8Gt/
MMrmJJkvI7kMpXkic3NjdA+x/FGBVyoII6Gvq15SODIZZ7mfv9srryTXtyC5Wib7WJFV6hNw8s9a
H/V+nFfwEk+quGqEQwe2j3IKAJVmoCCy+vli0vcJgauZ85YZ07oMPfDrziJUC89Mav/zapxjpfzZ
KnAuth+DwuGMAD3Gt4lrcqrNX+7zyhn7eZ8Ypmd6uCnRSLnC8El9MSSAtypq4u+dSNH28ju85L/u
7t9rXB0JskwoMrUzq3mYFt1WLssVFamK3b1cnxt/Y0qvdSS5ox7+NtNe+da/3d3V9wo5zzRqkIJs
szN2onTeW1R15nNLxN68W9DYcwbMSFQdGzVeMvEoGu13XCQR2whNeALR6Yxs6FTj/PMj/2YfharB
3siQgRQAxFWv3OK9aXhKOVXNqa5eZ8IFrTqlfSnTC7GmP1/pEzjwz2oDEvjrpeYv6Z+hHCeB1mtl
PjM85WU/IDOkggEL7MEY53RraVEVxi5J8VIxoZcZsKdiGxhU+JpLVc1xOb0tbnyiBwLshmMO0UH2
lgIW8VElpccvnT5JSJtn15vRuSwzAFDseOhLGY34y+lS+n4ziq7B17RUSTFnJsHVzWRFIkRJKanH
KHOSEyeMlprXR0rmSbMgNZfDPCkI8Uj6Hfg12ApAcALqsfq8gabCQ03dovBGKG0AfmY53ImolPA4
dMsigCBnJ+3CupfGZbdN3+V36IKQxNme1YODvb6kp0K7vnXJyg0+z0KiuSif1VP2OiKCPeXY9qul
x97lkQZosjYRQIwHLz1rwXZAQAne05rro6TMCQfzD9rw3KYsg/X/mLxkN/OEfWxe2QRmNNjQupzZ
jFh70Gn5znseX2KS2HaEWVP9zP/Ipd3fjh+Kxe4UIswcD0Mll8j4OcjuRLTOu3GmzkPJ7i4n6ehI
d0mjJUW4ILwlmps0JQ/J+/BMha7htXgayGug8MyBmXJn+cv89jlbfhmCPDVZUgzYEaCL5Gt8vKgU
/lg201wackXdBZOGdxm+M4wTsp3AMnKwidy5HjXxvr3RLBD8s1U6GglLv8HPjatj3Ozc1sjsBiUp
qToz/NXSUtR6UfQ5HaRkQ6VpUy2hxqxwpd9rNrh1kg55E53wVtiLdPjpkj8E++wej6F1DG/Jc3fY
oW6iU7DvV8ayvyAFfGJbc6ZcwXlwB8qIWqN8lz8Kt8h+N/oaDM5ID/CNFti2PXlvCipXfV1thS1a
glmfizGg36HH2fl3yilxlF9m+KuV7P+3SzqDCjzUpFN+NdNYQd1JRqXJxxLNdfsyiocGARQcUBPT
W/zLjHs14XIxLgRlgVQOZjdWs69zTTRXfjKjEo9psiW5SD6awjsAszF4znLHT3/hkny/NQOesUUC
B1DU72DUKApl7iwVjxltV/xbmIImCm+SLeI5IRDp54l03k19HcQG44a4eUgSmsWO6+u9KWJWSHJM
RiNTXgbWxCNTiewdELs/X0f97UJXT6zvlahpAi7UE/YDsC6xGZMVrS+oB8j9mOVIdXkRzCVBs1F7
o9IOBpObrZVsLZnLERCw5kTmXCvzUa1yEnuJO6bwpKB6BJfUViFFFi4ABuYKphq6AqG1JHSKbooh
7YYZ27JqoLnMQrv1z/emXe03PgfIv1/i1fydhiKJQYYuHgVwkPQRxfWoM9OZN0azFh/ykARjR/2I
faABLg0ZkUJqsvIBIt6VviPdp+pd3W/ybgGUisQ/eViLAHHgs0P5JFOMQpk8F8oides/Gk/Ke/0H
I/G9ARIJ83Yr3vXexoyPjf4nrVaDdievzfZm7E7Mqpxsf75VXfk2PFl4Fd1gxLBH5w28GjCWKKhK
owjNicPcvk/656kvD80k3STqbVoqBIXVLxokELEr1x1cxxbWWV99GKAbYcDZNT2rypiZo1Fry9UJ
yUOWEUEOu0mVn1XxOWcgmlNxifT3vicJmOU5oaoPECPILplFfhS92uHgh8TGUQYxopd4oMvvRAFR
i1lBOEG5oEmkEpgayYgp6lvCIhzL656aBqYcW0+/FjflmB/GHtQoWXke2LcSzXn7rHsfiQRdlai9
saXw5qP0tz4GaoUN4NAG6lckjRtsisDVhF63Y++DytqMyVAUEfnzIaAp1eK5Lwz6fh8tWwY28oeG
dHuRjjRSDrU9C623zinceKR7x3m6a8vaFvWIzhenTtoBwzjuWxqiJuLXQmAlNzhMsjmxJELoqkeN
hmUIIpgCTw//N4qWHlfLVwJUXkUqOOTAPHfaGsimxyftwO1TBq21Rxr/zUHXUUbF/b4RtFPXeeRK
oaS0ugdD2gr6XVIQ7Qz9UiDSzSje0vy+x1A0cOQs6bFHDxET7Bghx6zOLaW8SdpK6Qokdx8thHIb
hLyDUL4gpL/oVnksSHbWLnBSVJn4QO++KDiZTTQSX+bbVzxcnvFDOfs4VX8NbcWWRgqkw9nz3lNa
j3YglfuRYikXnWPnqxut1e3W0OyA3zMFeFSGdDKDLTWtlRGvuHxICRkpzMARR1SyQkHIfbnUDQG5
LJrSdpWT+j754/vUmUSpNGBXJwOtaB29+WlN1GvP6bkflkF+FDNou6OynxURZtlQIqPahrtedTu/
WJn1s8DzLCYNSNuCUb5PIQZaYk1e38ShA7udSAdFwX9vtgjpn0PrIiuUTSPxEEjKTUmlpwzqhSKU
x3rSFwVN4DpHcdtp0qKjBW4KSKLAw4oWdQT5ptd59oaPPCkciTRJi4VPOTtoYseXoIcLXr+u4mTD
ofaO1yMOxmU8ndOBzRdhuIOjVYZdddURxU/T9avekva5Mq0iNEcOAQ0LIUAJuxThk3T0zEptxg4X
ti6zSVO65yR/qema+RThwiaFwDktpYE+nNkve+3Cbm6K/gboIYL4gRVRNuf9/gDBMdJUd5gO+Xhj
xpfQOCRwhzvgZHrVrnrZWwSat41RhKfZc8YI7qqMtDFqWinBkAbDbDwXMc7FDOYqzEe1uJ0MILDV
8Nrj1NMuFq1ab3wryvfKJL05eMkK3U1LtoX0S1vZQoDkpGK51f3pNiCps9dWBRE+yqWf4rtGTNx6
zNeK2kGLClaFxdQQrGQlQasBViFE04FddTLvjY630/Rv5kKUEMDbigQ0q3SxM18+h6nvltGOrIE8
eh3i2vZr6p75TjEY5lhE0sxlO4EKIALYlYLQCMelp9N2IM/ap9aYkk5ZU4PU0KvzzRRiuZ8oI0Xm
ZMdgRCkPa/NJoF2JiEKHrLlJUqy/ZJvk1iGrbuf3Vt1KSYPwSIRoLJGTHK/B0HY56mntoEoPoQTV
iluIgbVOCdGcZMQQKqdzoJkPP5FAsRF7ox7SA40eFKD0TUmEOrWTkhpUNd4GQNrmOcLgb40d6mtp
vGGaVAb6yMCOAh8ZasUkj9ineakQWHBdDp46KjoOgnZtdm7tqzBIb+SkvfECbwn+iLe6hMkQ9vEx
LbNdGxnnWLvtYKL7QB85rcIt3OTxtBHkeAmA7zSB4uzEA5hSMbmIqfYHDY7CeBJTMor9iIabT7ws
wgd6JY0yvqRi+wBEj1Jskr2pw0cwEm8fvNfo3ARd5e0+19TTUAm0bNgtQXKDFgx1VG8TnyjUbB90
93Nlq4gfcsGNeBRGb/yJY3UpSq8msoMIXaISGXaRwrVl7EzZiyr6HwFR9114iiL1PeWZi5Ny8Chw
JKChs1DfGwizDH5Y0T7HtNMpf3TgpLtZ9dCqT7pP9S1g/7CwgGi12S0Co3B8APhHEbGnhYuyDEUi
b9IgwQ4Nyk3EQ9XCh5Ykb4/mCa45tq8M9Is1s6jJNKVknFjChuFK5VR3FIVW2nBIWblKD6+XHuw4
4IpTt2ELcc8GcemV24aVw+eVyKpqE3QAszkeW/cRurYuoAFEq9nJW6IxKGA3z63UkNnIEmNYwHqQ
aHbBRRX6bZ0geC5HN0QPpVnBum+lvwIB4t5kuI6chA8iS7dmLcpuZ0X+hwboqhy78yhOG6sc15Xf
EBYqowPgZctjed0JwtNEWrM2KQ71DHBmc/0oosrNC229j2S69hBi2FXNb09J8uBwZ/GiaROVT77x
+eNaaUwQWk/k/XivZ83BujdAsrZGijA5R2QqmvF7oAtPWd3SZovJ1JIo1nsXpfRIV7ZNjFq6tdXp
4k9B9EJQx3rq/CeJYrJB97ccpZMiyScd/kVO+ZEKiFoTG8kakFfpBxX6mHd3SML3nzdk1wFJn4UQ
xVAVlWAH1CKf6op/CiGdOBKS51n1KShk8sjp3NXS2aijxQwinbUTlUL7yYvceUYp5OLezPuNSRGj
kF6UpLa9xKB/Xr22w+g0zaXzKj7/y88fUvt2gpo3jZR057gHkgSvj8pFqhdN23v1KZVHkJloy0zd
Kfo5HRcFBUmm846pz8K/Uubd6WLyMVGeQvSym2fK2Ax2cRjeVbjCKL0rOnuxUExWoh7fZlV5IavT
reutYgqL+blLUbQzJyMhfATPhvcoh7ABe8D4CbjsgowJZJw0dyDEmcSmze/mZAluMBya4RM0ytvZ
Y3vEAv7o0UaOwYmY3olFTeu6lUdQ5TxCNdCBHhlrA1oStX7N+/CXU+D36gJfGXIYcq/mX3nMXw9m
QhLVVZzyXKUWNmK6ShFdFnm4qhGJdaieGzyZtY8aD60/b4Yy7HWRCbmp6PIHZ/pVS24EEVY/PATR
LxS860yGz0GnaqDlDZo9EJyvDjw9iTB5yipxqqyXJtMucdI/pt540AhjalWEC5J+p6Av08qHKTXv
xgzt9s9D6j/HvarzCTSFT4JS/uv3E5VSWqEmYtw3RKI3Bu+8QpumDhE3HTyMArJPJ/JByirXqOu7
IYzvGPEGezTduiTCuPIz7DEseEGerdu4PQ+J/8th6fMs9OVwzTPURKDchqhIChj+r59RLZu4zkI+
Y0gin5ds6QRvWjLo5tHu1YFlW4zAHMG6gfwMQShvqj8rnnwWenE7qGzPhwf2sk6lpreTdpAqfydr
T11zNhBGz+XVcl6AUpAWyqyC4A2m8llnvhu4maUsypCIF07M2UA5rI7r87ybSf1ky9KTtgmEf87I
gVLvi8BI6Q+24FeaXTY8CcapnhLYmpSUewZbEjarAK3pmBu36hTe9pCPxkb9pUZwLSBhWNEgoeQx
ny0ZWtdzWVjXla82TX0qLAp6MrLHhAawxytaET8goaHKWGyaWKOBhzUDCQ3pKe1AyveLQlm3uYcB
z/Hfp47R9P59oEV/lFoi2HH45cT/nYfLJ7V0nitPFjLrtWatmUy5VNSqOnFKa0vxrtBYQATvpqzn
zVS2bGS8rIW2D8Vx2aItH3PUHe1CjkxXmnqCXGB1FHsz6vcq2wg95hmn7KPmaW8ott003fSJ+NBq
nu35Lz6A/9R4FnjWVjww2HOS1bHkh1VizytaPtuo7sVAOeWBsG4FMmFgrNEijIThr9IetMRY1Coe
X+CboT7nd7e3P7+N/zEhzN8H1QAo7vyjX5UfrUQLmlJN/9+TEKjv9ApgPrZQKu10ZTRdldWIwpxA
T4vd1+/9gG/1TyJWRJ1oUV1mOsA28/VV6+upaUdRLU9CvTWbW2na6cHWLF5SZA4NfUIcYVUAUSO7
lPltHe0afTtmy5yUNONWF+8oZovI/IsXDW8ekVM9goVlEe1QdFQiIv1FX3/IJbj3nazf//LdzbPA
11ni60e/anjWsqx3oSWVp3w6KvpLhmWg2mrNLhFf6n5biauYWi4BIcNZ5vLmeSovbb5pol9yvq6j
x+a3j6+QMCaZbaKkf3Yp/tlJqGah613H5xjUW8VDO/YCv1RQOYB4t/POvoGXrqHZjmfcME8w4Vsc
tg3kJn3bjr+MqM/5+/pbmWMfCeTRLbiyVyOqU/2yqaOxPIWULtS/Fsxef1mrEIMAaBgCHIMKxZet
4bQgeJpUL+tPr5xQXcrdPQT/djybmBL0xyFzjVUTbSx0NtHaApeYuBxOPM1p413jo9+0MYje8Dc8
3Iu8gh/Rq3aWiXS4BM9j507COo7utcglw9BFg0R2SiOweVrql1RZ++iCJTIf3ChykRIHmOWjNXQc
FPH4fjKUU7ak2Kn2y+r3Kab49u2osjkDW5W5gPt1uOfDlMeJV5enCeVrtNfE5eS7GhV3slRI+3ij
sm8QVyK6SOda5hTZ0Q1Xuk8YVcE+CU4xRxrB9bA6jXtEV0ZIwnZxSQgEiTHbXAoqshoSPKfT7cK7
SfJdGtBB23XMITnipFu5re2ed8rjePQL0Fe/joX4HIggYendKiKL+3XjODZ9SROTtDxhreA/r4eH
2L7bfnjOg4GN9YHNjo2yecFObA4Hs59Z+xejg6vEHdzJVZ3nfqEtpb3kEp7kouC3VWfYUH1Fbefo
juwoS5I3F8addiwXBiYBi8KhPcIOMx2UAE5vo1p0Myd0cXUuwIQ5nn3B1+Qq9tnZrk5/Chs/wjqa
//DhcYeYwpnttef5l+Vy4y4PLigCNySoMnN6nIUX4ioW3S2KQ4d0Iftv5uz+pvbj7i/T+k2z5Fxn
7yja8XOI4lx2XEeAZzpt0Ngvk+UzsCknc7FhLcR3aQeF7Q/bUm0NXXMzveHW8Xf6g3UEhslM6yqv
aHsX6SVbGrfePRUl+14isAJr7Spc1KsBZox/zu7gNECigcmAUOIAagSnfXCT7ptF57x1IEfAB6xU
V1rh9tsWD0huoU2hvXWrHUaMGPTbDO+avTf8FEq43gPelvY5TRbtITv2q2mfnaqNzGPQQNtAnV4Q
3L2sbYtHwcnZ1ZbiYn48mAwdrBWAHOf/jXyIvyoQufnfwkXqcHK232OHve8qX5Uruvimnbkc1h3f
fkdmtwt3WN0gyarOke4fX39w3y+IJNxIy3GR3hT8Xs4/ld+hlm+lo/fsHYIZMnwm662n9HsRMaHy
I/hRzdH4UzCxoc8SONva6Xm8BG8WoG+6CXC8ceDYK7sHv9be0wbdYQuJKT48tTN4DUQCKIWduPGW
RLPZf2Sgoiy6EC1yi/q1XWDYOVKQbIkQ0OhuIr2bdZGU+rzeIQLLAsShHtHXPaYnLHDI9WvyPPgL
7+Xfkm4ipxk4sW9hgAbSoVzHuTb9i0yJA1xVOgR0+ftmCz/FmSFT8cYkE3GrPU/5oljXTyyB0k3O
nwwLY1vve/cjWsCnvgS7ZD3CVPAYbKjM71Eo8+/qY/dQMgY4B95nW+vJOuHZxvGq34Z/xrOxDy7C
ffsnOGOXLu+yRbfKDulRJccVs8BdeGeclI16w19eyvC8BDeDPKve8KIdm0f1kK+DDWmwy3zXYZ+2
DXd2olv38GUP4xpf+G7Ela858hohG6/LBZbEPc3dfC2uEiR1RBHO/xCKuRM2d7JNLDzG7b93zjsV
I5vmufNwfN59PCQOQUS8zpr7F9m0i02GN4/XFYMorzSRzjtQCIxK6qKu6SAYYMQdHqWNtY/t83xh
xOU2lOYVwLzF3eJJtP8+fJzX49q5fHw4jXPX2+f130d37bt8bP7OaN9lzkfieLzCF2w73Bl6Tmd9
pkZFsmD7y/xvzPP7t/nfYuqn5StBf7/a7pgD9kW/jsoTW2naEVs/lB3fEBc+lrnWoACiZncSqigZ
zLVh3lYYIAa6DESeIfeaj47eNDQ0orqtx7ZTwopbxg8SrhpN25hIZpSQYTuh9vdB2iX5QiWjsJWK
567XV1K61UM0duElV/DjAHf3nXm3mcTvo4nftpdddQRahlRNtRpHqWhFCPFuwOeYy9Miwcsyl78k
hqXIhWXAIGPuUXnkudSOgd1kHPA09nBXjPqILilndRL8uQgvOkJ1GdE6JmztG4ImfEJ7rGqZ9Rz2
UFjPVSFL606/7ND+69uWJYkDL8IWRbSuV9uw7IUp94pTJX1oOD8VNuQFAcbYXFvzQZuZQwofC3LF
QWQHrxdEzKFT+PlTfK+hWED2JRNZnCqh4pK/LvlZzekvVDQiVPPzpHrU2nzoWFvecSv9aJPUaUiH
/vmS33q27AhN9Ftsp1WJ9fiqZyvUpWmV+cR9N+c4uknCQ12t0Kf/fJVrodjnem/qKNJkRDDflaNd
WmSdJev5yfBv8+JvRpirXF/Y32XJVikdMlgwNyCJ+2Wj8f26KPBEaX6wIspt89ppNYZZ2JPTnp9i
764IVtK0hDOujW8BYSW4FQyFQAdwKz/f7ffdzdVVr75UfxzFXBPE/BRUbhQutMpNaM2kt7jXWUQt
7WipOwVrbAdOKN3I/aHDpjX3jv0Xiyw0unUHDlJdtJjGU2Nmi0mdi5OH+jXhvKxXvwyBb+3e+dNy
vkWURMw5o+HrqKub0tKTuMxPU32eaioAnU/Y1muF86RHnN+Mm5+/Hunbu3Z1wath3kya4LVtnZ9M
WBtDu/Uawc7Y2mjac0AnkEZPG97MnY/pYPrP85RQo7n7+UP8dtPzYfOfk1BaiZMnTdy0on1MXYoi
HolfTHrRrCP8ffx/O7te3fLV9KJFqj9IeT5/x4RXEMrkFITJxy6lPYr+GILoCaCjKnUyLX55vNeS
VJSZPF8dBRO5tBqHv6tj1jTqpIbJcX6iT1sjbZ+6fF3T62oGg9jQuaegTOpWY56t+FOV/kI3/JIF
8SkL/LKYoXMxLE3WFBPJCzqUr193b1RSj4wvPcWVXWvI1ZDWkFXntqgHaFUMLg5p5jb65D7JjIFr
QBkcnwi6Yo7FvkBfGoOjgszTJosNGbXF/3uvEcNh+4CxWYHp0s1+PnqMhLkgLXi2Tu0frAI1+3ha
jYbto4LF7n//8zCS/+PBEsVHmehz5kZ6+/XGIqnLafNlyamcniOECiYRdXTzGb1Lsr5CStgyQdfQ
BvQHeipWhbWmXjUtOBX8CE3/alZ4EA5hvZJ82f35s30rOrCQ6RRw5/KyOdt/vn40zI+qULZJchok
WiwFCnKcVOVo65wRhI+fr/Vfg+zLxa4qHHobq40QC/EJp4vMtCEDyaRBpB4Y2JG4gfE4qWjpQ8QT
gOvSavHz9b8tY1f3elWGLXyv7IvCT06WqdgBugPKn/NoHsVf+hzfi/bzlZA8G5KoaSbiwK/faiBH
ddOqJZ55pqohkVet1dmvhhSA868PIrnb6BWDConQ2LxIeG0CD2wq0hi8B66kGnelXm98de3HUORR
vvz8PXzqnr+8aAjZZo+GSgeGnJdPL9g/81ox5X2nto14FB/8nXlgK0c5Z+XvtR1+cmqNFFkKtsXr
5AODUMsB7A3aGe17gET5QtmT5VAzNx05EOmb+N5ypk0DisV0CWiMKbk2JKY6nJ+CV+uSX5CziwQf
QSWA4nNQTvWJGlL4RpcWKz0JSqYtAqYrsOGhqWCdxdLImdk44aVzkpnBfC4O1U3/2zbq2l/wf7HW
P1/C1WzrTUJeWUIJYZehLu3ldBdOayL/SAEhEBnejbIfdqRMmQQl+tTaT167qbHOqAel37fxcjZT
FETzrKN8N4eWHhHLYLoJyOaJcVIvtRNVMQ2DqnIQ6l/eWnWejq+foDm3g6j5EAT2qbL75wl2QmQp
GcX+Y2esYuJK0lXsLUo22ljqMMmjM+oB/EFYZsJTPNaMFrNlJNkhVrSyPiK/8dv7PKBmQfHGxBDf
ub15aeXcHZNnGfKhLYF4brNNZmbO5JGmqpLHYtnUfGHukOTFgXWcoV4/j0zt24rLyKTdhZZT4fY0
7WqGkPt6qLNJnI5aYBeb6Knt3YCDKeK+FhDAwn/3TFZ8N0ST3S/BN+TP5CmpGMQgyMQ35Ui1ksjn
Bn7Bq3SLnyPloPwhaHQ3iVq0a8ouS+Cg3ESPAmPW5YKJ2WOETXpbesJlmMQLcH4jUJZdCjyhWBs9
L6EjobpbGfecf1bl68+3/G1Surrjq0kJb5Hnmdo0HT3IIiA3hT24j+w36ep/fK+6qM4tqFkebKpX
g72f+sAca6SrVQuEwXcU/xAHCDg4oQ7N8ec7kqT/GJ1frna1qHS+5A1l1IpHdioBxyAn2QP/8lEI
oT6284/OgtFjDwokTHsAYvGXniYPOH5pt3psg4tSSEMIFnPqBtWgZIkea+CgQwrbPVHfyPWwDvdE
TyMEyF0hR1yzBD/DoCbftYMA2jgGapXRSR+Hs3kPIwpbLwAZ9Sl4RT3aUh/gfI6/7BHRlH7n3+vM
etjTe2fMHP5KuJswC3nrqLnx6aMMW/yraGusJ0hr4R2aH2R/yTOkq1thGz9CMPTfoucEQIPdxg5i
En0tPM0+u2Bt+azpWzE5/BXRc5YrPNlTPnvbR8+Bq6BC60SW3/8yv+vz07yaHUwZaATPWqYpq1x9
/35T8t43KW0EeOvEBPg7Hx6p6dYxygunga95Rixk/Mmljea50muHsRZNB0UvnIf9erK7DCXpckgX
COdnGksK4mC8RXvqx2yyHiN5baU7NBwhvAIQBPq6YVcsuKI8p+0NF1lwmNNDdR9KWNSYWbadvOSk
0kg7Pbq3uo1EQMCIL42iGj2sdF1Eriwt+vDYkArY/NKl/o/wQpY4+hhztLAk6p+m3X8my6LTA2MQ
x/GIAd0iWPVonNIP7aTYhVuctH13h93gPQbNuqWjEq2ES07I+HFe+v6ySmGuCflmfnntue5/PCRF
1/WZdaEiqrnaFHpZbSZ+PY0Un0t1iegz3SJYGl3xgsEaIK1kD2vERkB4pQ8m6LUg2ohvxvOw18gw
X+aH6rV8ly3QXk+tRno3RsD511shW4eUxcn5xRQ8UVo8ZVgZYXlb1OxtoLqQsONmzcIGnnoB5QQg
Uwv4ZzV8qEutRPBgvvUQuot3P1pmgJbhFS/FNZNjUewVwY5W4+3QbYBJxs54a67E22gTgnxHzWa3
txpBU+yiY3JfX4WlTuCGB7r9j6HYBHLQpAV3aG20cBV4Mzi0yakWwXf8eQL6DxMEDxyWiCmS7EtT
5Gq2041cUeO+G4/Fm4wI9CV/0dNVQ6gnxnpv4WPeoYolOuKzGts5qBMkaBUh47wYaGPY2vQUlcl7
CgF8rdAhFvgdY3ojy7Rz0ZwgtQ05lGH9pxVgLrHcpOC1+w07Z791POuI89CsVx5ZRLR06ZfBJoSD
RJLXuIP6NR4pBc+KUWnbfRT+EiCwsGqlW2SLQeca7VGKd2J8zLVjD5lwWKFUJ0XX2Ey/ytX1b+cS
+qSqiHpb16lmocf5uk31qyYyUokXw1orS8RcR8oLbBSYVxlLUXejQZEkR5FgzkP2UexILw5kRyBW
Gr+ZxYSyL0DjCDt63nW86uO1KsLXyuStZWfCIbMw2DtIYRtbA2ak2KpvV6QTf4CyqR3thLRso3+I
KRp4G3wh25boEsCopdeROxo7jp1x3z9YAPlYrG09Zbduqy9wme9E5uob8SBS07/lrWju43afDi6k
iz8K3D8WmBbCeQWGzOl4CNDzu5UC1NE/eslGoeJPaDjaCJmt/xAdhQZ97C2MiY5tgAB2gYe9kH1i
uJcB9dv6QBCzmMDw5RPyw63ANUNnVi3G7gQjB4gO75G5JC1ZJEzqvfEcaHmsQgwQnFf8lBTVpOdo
kMs56/WLCeeCjpJjA8EJs39JsGK16OqVUbjhuV4pu5olkLrzO52G+B3NNg37IHb0e/nOuu2fCnpX
mqNCEaUhe/EP4Qp4wG1/wOf1J19Fr3TxINMR2mMSXMsySYYDpKzenl6DFlLKHIPYEKW2b47m3w4k
ab7kC0hqB1gDq6pSOzix1IvMf1Ve2PoOr5q+he1o0bi5I8UXJ5Okrlq4IcMq0w7cavAKawCwWlHb
xvtEtjPUbD7x2X9LEJrBvxIWvbHGMC/e+c/sJCHvhTFEG6Bx7iy340lnDgZp+Y1VfEXcNYoIu74r
gLtn2+I234Sn4SW4UavZaO9btkwnSMbPxRrqSiAfZ9e8E3GivmM2qVA589HpB2/1o3FAMaI+YkF/
YUanW2PTjNnqkE/BGBzzp/ARZZiJp0CzpctAReNcLrGvifjb3pXN+NrcZmfxFTMF671+o50g48pL
nW7V4AgaNSnEYmtfulWLLb3f4Dl6h6ulvlZs38h9Vp84tQvNXpue5egiA39r9j1ccpbI1B2JKlA3
wi3EkaBaAbYb0dYgt6ZF3Dvtm3D2HgvKGu/RCinJUqEVAknYX42kzoibul2hTk30XQ0G6y1n63TR
/85PmAGR28mttc2PQEqtp/KovXgoR9j17qcP9r/9fX2SA+pJduqYJ381nNtlshMfzXVzyG7je7qA
6idgfi+dqaBPh+yc034y4SM5vJpaD1Fh5ip4bLmgy7wL4GNhaILWmlO403EvAOCAqjh8RMM6m1YE
envKa/eMxLmsV1m5r6Nl3y/Hfknq/RRsPSp7msNaEVyQ9YFsuAy9nb1ZPnRPt3kaLITiS2h+KHzT
1+wygOzMbfPZ/+hapwFPCJLPI+QJZPL4B0gYEY4aSKXhLtWW1WO5ToDPiTc+kYvyOett1DHRc7Qu
XsY78RWcCGuSaiAXtrPOrm/GF6i+jjHeTI/meJz6O+1/nJ3XcuPatUW/CFXI4ZUEcxJJSST1glJE
jkT+eg/0g6ubUoll+1zfax+3L0gQ2HvtteYc03/pK/h54WsZzLJwgsK9eqgP+rl8rfeA3KkPeLz4
mcJ3sMGUMuYqec2n7Isv7rMFVPKpPccHeSkeoj237bpMnzMyKPJxLmMPtDXGwiCl1+IBvDeEpVjf
eCz81UOEfpgDSi2v0PHxnp3bibRRmcnhJdaXhbvkjNfw/5VBSAy9trmzef5UvA/sEnEQ0FgIL26O
YGLZGEodB91OUGCWpBea0WaCp6cNx7lw8UiW9+ZBsr6zZX/rQ7EVEWFMucoUCzXVjZJQbNsutJKw
3TX9WOa1UN1NW28S6RiG2UxNtlp7rOKZwyhdhf/J8onCXD8Y6Q73a8J9vZIKj7guIPs6bi6icFDk
p5b85nxTwH3wpm0yF7E9JJzlpVGffhoQnFLtOVLOSoxUS9hEEE/xUeTL2lqXKmdo1v5kYdEVPPdY
F0TwIQdISo2PuOOtxgkZi7OGX1Y9RspMMG28tyD7o6OW2HE4iZ2NBHq2m6bBOuB0U7Cm6foDi6Yl
QjM4xTh2fVCdXXinM8Bc4ntdibiWsoeJIJ5U4+b3U9w875Msb4eobvc5WtRHh/X5SU4f2Gib1+vB
e8/UOZhaNNUIZFqWHRIy5lJ+7KsH9PXqBfSpA+ts3u8Vb4yERhumyQhhqIFmmT9GvrwHW6HTkp6p
7xynw3gM+wf9M8xXikWB5i2Go3kJV/q6kgJsQaPrAzCnSTVXApsygJZrMet1RrCtZuOdxPmBMkKh
/gTmf3Jq9oEBsM1yTpAIsxD+d8Ao3q61sdtDHX0QxGnwma9CwMv+Pnzzg8E3zMIA5JB23oG8zc97
QiTpe71u0iLXONiqujbAG/4tloI4lDy55AmlO0YFTsGBBlgrJ/lM2PaQaik05bUPSDvHhrGpIfTf
wwv9aYD/e6779yMMp/y/DjK90LuRFibtTqXxAXjkkhCaqgWz9kFjX3xOX9Tnrlm0c+ngLMTKjsns
CWfpp1kTbUKImzGKP7EreXi42eOhZEHcUhb8vC1BbBEnxX0tLTkmXB2k/pjcRzB6yi8oNeakPFsL
s1vnb+kkWngXa1GENmeB6LPZOWcsvjDdC2NCNClSnUm114jZ84heG3iW1VykaQbSHYULUhB9pkGt
h1NpTERx0ux/X0e+CzKV4RbR2hRVxcTMenP09fUwZtAdtztn1kUk9fX8Ezj3ha1GmYTOSIX4jxBh
lnkT9bk+Xj+dC5aJ8FO1BWNM+MxRfUzIugGQSZcJYKWBCIZQoZfoE/YR31ioN1eASe2MF7wambPm
oA6pACwq3b2F+PuS+O9XuXmRPQ44kYCSfecmti89ytcDmDkFg0/4LpgX7GAturcuzUaC/hCoNB/9
41Wb+dUDyvDf7+p3s+dwVwl3h/Vm6pr+593468FLM6utWitodzxnLVlX1vCeDQ8DnUZCKA68sQt/
fmWneiPZ9gtoibUdmr4Cd9IWj9aLNCzCY+mrfPUvxbaK0c5oz6Ds4CNOcCIefv+8P5z4TZFxLv/Q
aW/LtwJi13PzrPLlZme9K0fvAmHqRSdvsHu6bntqXmoBzqM2y2Fh5zJHZLt6iKfWRZy5X8AIeZyN
xzufaHg1b19dRHpMBFQDHMktzcbDWO4WQt/s3Of+0V/KM/mgLXgN1GfCj1GttXM6MRRxBp6+TylZ
NtE4OIjV0sTwB/IWeQ9bEjq3mWrc+XG176dAc9jsmU5hOEdufdOIUBhadb3g0haRn9XqkJUT0Wc9
hcm8d5pLnj2ZwqEQidGDcxQ0ZJ5vpGhTsFFEh1Z+irOW0wiKNhf9Gk2V+FhoK6F50iGuQm8kHkZe
wWirSB/FGgl6DQmUW5yU9NU09qnyhHevaz5plwFpiPqlk86dnnSXrL5Uc+isDklu5QNUt+wuqUr/
6QXTLV0eCDjcAPNm5hmYRpPkklPtCnMWgvYzAQWNu2JslDNzliBBY6vS3rVTa5dnNK+Ppd2+a8eY
UhEqwku7819RnL4KH0hBu33z2nxh+1a6k4DwGlu7j4TpBTQeXEJOWEPTGliAzTHGLecVC0e/9V7b
PVjxZ/rp0avzrr43Z/WYUF1mL82bdBEPzb698Jad+kv8pl2G5jwUbHBBb/GJx+i93YWn6o1ezSF5
DZ67B/2RWL+TfGnfLCRtwah+I+36k+W+eJMv2Sk56Y/mY/eg8s/uoRn+Onuvwku/5a+9fKRdcmr3
fKzn6zl4Nl6aB/XYPPR71kT+ilbu2nEW1hPwy4n33L1X9JP4c+RpmbPyCx8yBbGRYbmxAY36+PQu
YTlKXqIXMm2SiKrMrqqpk+CcmsrBJtLnVN6WPwvuITCkP66T23dtcFqIBlKdQSvz7zYJKytCxKLQ
STkKq+qrYEdbhuZYQT204oz0zO+b46UgWOcNrGJ6IpZ0RQ6xvBVnNEJtee/hLzw0tBuoeEAs2wT2
uj65RLYT2eZGnemz6DEUJphHgRggPIhGbCc42XhJKCthxqIz5F/Ww8mi+7JGG23aryXZhr3V2rQA
4iUNlXlSTUFVEtzk9ROVz4aGlcw8c1rPoxVbUkrvgUM81rFRChbSpmHtzI0Xd20eh/RXn7v9lNtE
S8IU2FVnR+KPjZSN8iKw0a6spxDeyKGp/sSeSVuBrWInzfQjrx8lm3z0WZvP3Uc5WuuSXRYj0Jwj
vcRUPODt5AcHRbAtA4h7w717aAvMi2vUiMmLf3SnQ03WjIXLXMSthRtr0144ApEPUZE0N7IIvWk4
y3/mp6iyv6QHjsXGx8qy6LusW/2hnvW02fPRHFT6Xnu07u2btxBGJnv4Rhh0qMi0BqvZze/fBKbV
JKpc7YIaNkkr2kY4vQ6zOjwIrjzT4rUbbSTcif3kqk1raydxQCeuIlxd6zeJR8C7eKCm3eoFF3VF
7wbGGLKTspkF1DeRCUvIHT0G6lPaNPYgkkgBKonFMHojlIPzSG4+ZZ1FHwj7L64k2dzJMt425ZNT
C6UFWqZrCGwrnkQtLajqOalNJlCfdQSDG+hKYOKf974qIleiV3DJmD6QNFyfUAhU6S5tVwKcXyll
TDsWgkH0aQrT6DrlFUwh3wvjAibs0OkfmTLTnubiJYcMEiIWZ2GccU5Cu2clB1dlq0bEW43beFlH
k9zY9+VFiMZXkcV8LpSSHWdrq51a5i6uYPmnCbTgYFygllBhmzetihcd5EDmzsOuXJIsEnWfeJ1G
Pr7lzLXmtUeCbN9PxGxBtNXvG6r6fcbBj2zCyQMNB+fm9iXPe02TgzyvdmU7baVnmrruCYY5P2Xz
JSMgqbIt5g/NWYQIB/V176wS7aVKXyPlyWrXXbkxs71s7cyAM8+puy5rZWd0m4Cww/5ckytnzRtv
bYIuwAaYnJvqIeHvC3tMhYWxc5RpIS1KYMnGnQmo8tOmhAjGpDOrGuC/b44ZcSPiHWrraud0AJyX
DXPHbJ5zPmqWlgPP6yv2ToVzkdV8JLNqSBrhBsA033z11PmrFrZ/D35iFtU2OqEG2GW0zoxp0c49
OE3pIQ92hvCVhe+mv+s4/dUw12dYbH//de5+i6Ec+qtgNAW1k7JrW+2yBTvkOQFHOYqcUfQBuiq4
zjic0Poz2VDhGDOHeZOgwrpL6UAy7ld1ZKTmizZ8V86GjNuUS/WGowuiqxKO+iemMQYdn47Wye+f
+ueF4697f9OEkBL8b27eVLtmT5z6YigYVcjhQ4ufXZSjLRw3msAfQj/2lsEnx0357nM9HFBuNy8T
HZQmKgP9/bZ0dcLCbdQuJUaAtgSv/klRxsF5eLKVsfqSnuIv8wCGP11R5RsEIPDq4oZDHQXqBs/L
pq+nKq8d7zs1GeTc0vaeJYhZzlvFWCYb0Qa0ZrhvM7RdpOs52yL8M7ZEBnAPYf9d78NCbGr8jzpg
4MRbcVHV+m6vJU6548VpkEGkxEX2aI5dEwjBV8awqcn3ZbLEPeLJ4iTi7//+i/70MpkgSBmCInTR
tJuXyY2iIh6shLtrPIEc43IRI5ldERqBVv79Ut9kucN3/etSN088ghurCgMuJc/I7BhLnC8UErH8
6e+X+akL8fdlbh7RLr22lhBzGRVpjHGo1sHT7xdQ7nwR/aYqlruuoS0FdFY6FuiX9TGDBPGdghLb
k0bHaqkLHyl2JkrReqKTIyJNWlAoDS35sfwJ4yE9y2SBwlOA/caUAx3hkCM6CsvVNVm0IcpsF30N
lG8GFOWIPm6OtuN6Z3/48ZfnsAUDzUAj/Wf09dcCBMuzxZ4vlbvsSggVQVj7qpmx/dZke/x+w348
bHKR/15q2Kn+ulSrX8VMUDp8I4AX2l0ezsXqTfHJYgL3IdjkUxHw5PXzJmIhWfgFg89D9y4A24M1
4S0saYGVTkZtiRBtFL7VDWXRnY/4wxFPwkAlMWpmXVFvX0S/SdxYafpyh+ACZZdUzrq9Y245r1C1
CjtpnTGTGdGwp1lHwKW807sHjUTdiYLRC4B2PgpPv3+k4XW4WeYk2r2KZuHqU8XbPk1sla5WZUiR
qvaKQ3bPpFWx9FmIyIzVAEbX75fTv783qKV0TnmYU/+wKf/9kWLZMSLFynhv2p1sbYtg7ZZvhX6I
vU0Ff4KRWwPXYeP55LLMdHxD+Zjqvw2nkGHU+NwBj2FVzbYO7gTTyWhh1pRkD+n1teCGDiFSIhwV
Xz9J0dmM10k8NFfZvQLSbLKM4ulS0yZyxHZUG6sgf1bbk6q/X7uTy9ne9F51fZ7205JAmnTdQISu
HsxwA0d/1KpHM9gF6O7pIJdH+v/QiIXq8SoTEuOvhHtT4Z/UO9wqDJdY7iitUJj9e6t8VbnqgV6V
AwouIAYPD30Ga39MXFe6QcdoYRN6r4Z8WbJ25/qSjLY57XFrYTVTh+zx1JpI11mQPFqrmhAKwmha
9H2LflUG0+uT9JY19uQgPuB5Kr7UY7tkBmbXx2GDHS456g/yUZgRH9xCYh4rM+vLeevzabfwUPl6
dCk36CkL0y5eiF3xiPYE/uRM3mnNH8U5wYqZMIcK07BRM5My6Kh8dIdrB2l8hHzLBRplQ4G8zq0P
cRl9kBIA1z7eokJIhbG/8wAQ8QdM3keCX3F6eqCR9h1TAwCgd5ao7ypRWis4x9Wh1AND+8eI+/fC
0ZgwloySZzIjYbo7FVckeXDbvY+6eQG9bvoYu8hqyCsUVNcvx39S3a3KBuoOnGOmILoFUh+6DeSC
O6/Lt7eTT6ZwehZlfYC43uwBtdhfW9O7lruGAgdsV+yJgwSc1NX/4zo8azI7NJjD21XaVdwiLzXc
PT4GNh2LWDH2zS/nrsND/un7/HWdmyXaEauwBGp23SnXjZp8uUQI1Bv4EJSiISN7LbJrZaM3n8n/
vvIOPJbBO4P6Wx8UKf++TJKeX2vd0K+7HvElEvQBU7ioo2l9pr+AOA54Ulo9EmkxROXB+cN/W6Fd
mMjnYglNXiXqOZs01p26iNbt7R3hcyF+lTBVA/Ayb48ZohaJZdDpxa5aClNOiR7JXmPFJq1l6i8J
pLITu9nk+C0RVk5wiE0rm5D0sblwFrgwx9dNOAmm6Fz589Iq3kTTwcQZTdF1zYp5isc0g/HHIjCS
+Hd/4sKPnMb40wm2znLOOz8FFhou0AvM2hGzO1yeQwi1McFkOiObELOnNeaYgASts4FWrRDunZNX
0nlxXjLnmXar6IWA1T0szoO3ZJhqMzsmtLQ5OQdzqyzCE7IC+6MYHYf/3CPHrZ4x6B5/uTh7adeM
vuTRZVAkYQZclOvaro7eBGiP7UzSXTTJxuKe3OYF2T1klgYz32baPfc20kJ5tOxu1t3Zob5tiDc/
yE39aJVqdw2xQOxgcl8TUg2KqcwRIMvGpm/YXR/eKVu+z3lVURqeTVUkWvS7sb6vCimxUjVnzYPs
/moYB/NTKtm1jgnT7VB4Mq3H39/2H545SQTSKopo8QZl/L/vghdUwbWpUoiAwRMxoM0Bo2KtjWSo
lgQvtnfWlj/s139KjOEL/nW5m/mJGUSdFfpcrsLuAYnpEL/EG3aPYsKGXO7okWoH68k7hB/5Wp8S
P8gDQq9g138CRloNwdQw7bI7t/2Hn1niQISh3cLmgk3g33uQCVXks/dmO/JL8eGTUzhw5WaVNqM7
+vvtlv+4/7/dAd7toYVv6PzM/17MUDEQNg4XE1YpPb8vRO35Qc1h1VJ4jpRVNEzibNmwLW1S+JPq
OvLO/qdxCI6oIh/retSf9U31jCNgoIxNzQUiJm3dLqxpsVCfxadaHKWfOspy0Y4hnglj3V0QLuuh
JUt2MbHyUFx5j9sTysqls5SX3hjPIs/Y/GpCZpgBMUlbMCSTsLTjh9xGhoRwCRI1wSmou5QTSrRi
5e7jp3RpHpVnbDwWeas2TLSzss2w5kljZ+19OWuUTPmyecYyhaUBkdaoPyWP6VZioSDbDykFwjOW
m3qcMgyMl5ZwVPIHkRBk6J4hXtOJ0M+6o//oLuiHM6MynlvwlzTxm1FxaL80Bqm+Heg20pWILI5q
K6fLNpgQRSa9a+hhR6QWoltGH9Z8iXuawMU6+aQEUXj0zu0s3ulbdYOADPPARX0jbtl58oKR9Vbv
lDNN4kIeXRmHP0gL80nFsv7q448mw4mA+JX0IMydjbvaebt6jK2cuM3oqD9o2xi+Q92g1sMn1MwF
+N/OWFm0lyu5OGjTNs40bMZuMxbfGXC1z+ibBjXoCLWWSe/wECD+3nSDAM0mq4bUSLzfAm0PzOxB
COoBrScmnObT8z9QwP/+aH6rxodX868Hc9iv/6p89MzRG2Da2a6SZ3Go2gWZF8S8h9Kd60jfNn46
DyB6Bo4yhhfoaP9eKOj6WoEdlO0y5UNwdo66ZzY48FqdbtkIO/LIKrqoKO45j/7+FX+8NMscLgbO
XAYNiH8vnbdh7DhWx3eMvFlXc+OR5on5l5y9RpwOMpak0HpKWGS8uiC+q7u30gxv983bD8IF+j4B
Jkwd/xyJ/rrJZmdmIQdTPsAEYzI0CQ3LPPg+2Bgi7AXFjifCSR+LEw0XgMPfh2NIMDdAKfgZOKxH
2kqDn9BAaFDY2gPgD8Nf+Zi0S3Zr3ivE4fSFx2t9pI+AHVjIQCp2Z3WaTzly26JNgpydTFC8Q8II
BwO+XWxlW5nAgl2nUyxB9+qaoZz67TvfnF1Sp2n1KOHBks6gxghzQV6IjThY0uVqPzlq/f4j/7Cj
/XOLbzbtypL8xIy4nOvuwWlGzqqC/JmjcVxSK5f3msPSt+YgjzNVMu1uOlo4wG+2NE9ummscq+we
wjTAl8VvAVjx3Tgr8+jNfETobfSLQGdyRNzsne/6w87FtQ3m6excBJcM9+Kvx6lx20zJAq7NfuE8
B4yKoCZAJInIVLlzqeFX+vYr/vdSSA/+vZRoVOTKuHJGoi2uibEYPDMrgcuqp3ctp8MCcHspvoxG
11eiDaHc7MdFQjiOoLjZLqCxC0EDASXaSA2fgC1VYxM7xPB/W1IFZTtDuykPocfxs1iMmTHkryUr
KX0b3KQov3WyF0Y9MfRfBgpGxqM9LMMJCRxhMY5xmhi2+BWzQzAJTSa09Ltk5pBu1A6RgX46cRjh
9NNrj2Fr1D0320Aa2Ebs1RZJAuaoC0caO+wgjYOPMKo/FHkECFdiynjBIlg6I+C7xUeN4PyYUssh
UY7IZezhww37ZLWv9v26XEloWdmi5bEYjhRCej8FgdCfIawwI4Oc/W9HAPyMpkc0SvgcHY2+Uf5c
T8WN+iwgAkODGyOEGeMZSRgnlWiLxx2uALAb2OXxxkAyP2WreHElHkCb9RPQeiQDf4UP2qswi6ft
k79LJsnyz9hTXyXbku+CQe0CrSKnaQjE3R/CmtkScOpqJIA6o/iDHcrc+WusvFE0RzmGM2ORTz2q
NffRucRP0hxIfksaN7Yfks7sXrfrbi7rE4xAQ6Qcse0W/C87tkYAq6ViyqgNyh5JEQArkAALKpxj
WzIRgI5TxOhQSdkWLBtDUZ5CbpsYL9279YSBjMEg+6KB6UcYWewbIM7QMZejYCdemGZwE/ARcTfc
hbKXPzp2YJXY1jWK7vJk4RCgtgQblS39cOVrW3wF1KEF/yUAOONoq70kbwJq63x2beYZnhwoU+JI
OkjLdG0+ZvUU2B16cvx5+TsphZASGO47j2go3ulNHQmYAD3sP+kPCsYNytq1uKsu+trf+I/+upiL
56SY1vCXMUo/ItjODvW2nAEbb87m0Xrl86MP4/vk9QQAPbnufDIrP/oIdZ7kFZUBJM6jcjGBdT5I
iJpH+km4iCfz7fpgklxMtRWOM7ReJ+mjICuiGPS6AKn8L+3Dh9YDZIgjLUJBmLin60OxD1YZHmzx
LVghR/yghEH3j1oxfJMedN4ZEWsYxk8Ery2fKZ8pxM865KQi8xylu3YDApGAWx47dQQRH9cAUdAX
bLN8sHCNlJ1EcGMLWpcY4uo6/PfI20BdUmh2HyKkWTY5gfZItsM/pJ32Cd16j1TZJJBpEINKO7Ju
PwJud2ALl5ZJ0KBIhAGM9nOkfQwDGHmcvGtoerqDiNS3Q5brHGj7givYF1P9pUWnjNj61Ozdt/Ld
QZTYkwaH4j0gl3hEs2oYcBkMiUcNQa0qimtnJZGeovIFkhHKGZpQtU5SwUAcY8TOv6a0I/aTQIPs
CRHaRFjjT4K+jKdPxCVikyGNrpnJFCd6uGP0MK1H5RGT3dUduafo0yd989jN9cPvG6H0x1P2bSFl
/VRoaWFoEm8Od31cqU1Q6whyARJZjPr0D7J7vYAYxuslodil2zhq0NqyQHlguTU3sIniTetdr7Xr
1I8nxTUZKyDSUug/FjF5g7raorlFboIRBhM9O/gyuQJ+Yqd5MQ2lcCtp0diFRqy1B4uZ9Ss7RouT
p7IOV/9d4jn3VIwUlcQEHkpw+iEWycz0eHdYyKyObgYd+AiCVnpOJQY2Md4og3E98lUPYLJd6Bfh
2o9VfRfWX1KwJS6wZnKZiiTneFuD8xG8bQr3ieA/xC1p7LOEX9Jq5wHrNsYuyZy4WOi8Y1AQxRxN
dVxBFu27BNQRKTFqD6imRJfIC92reI9IsyiA0uqZO3DOF1o08aWPCuh2Y35ci8cOPq5gpLOOc4Xn
fVyjYBqZyZPgffo6mS5+N5Zzf+vmxF9aFTjPsTxoBEqEBuQASd5nodByPtfup4DQjHabCO+8BXUr
yKOAlan30mnmY2gJRu0Vcx6oeTrbRXpMQE0JHku/dIxxBdx5cP4ou28fHEPiOMw/aM/fIjRlQZCr
JOzTXSGexODoMXvFfIWwRiYzEGHElXZ471ajwGPfCddFxtpKwqVjniWiI4J8p9MFwk/l+0xlGRAb
+Cn9hpovfJS0TaMBQyUZxL2+lPEqFHCCvMQeXSf9K8k/hfzBytZ6shTKRWU+pNlDmGwjUipxNzan
Bk+bPBHBYUfzOn805K1qvKfpziAawWEJbljdiuwzjOtRm3/I8ifEAqmYtPpcslDZiKR8jipzzmNd
l4vUmzvk9tbLnqw9lB0868QCROs4XGXORKsOSby1ssHTYXh7Bf2cs+rAegfPJCZE3lQiClPfuMrR
Mk9K8R4gPpUwHGTronxR8pWmkyONUL9cpqSi1DvRkpFCDFmGuxrPjaze8fj+1FxhRg2nR5J1lSai
/G+JZqY14ChDSAb5RW/O5GQlu1O0M6K3jN1x18ydei4ya7vWj6kzL8VZR8i7TNDCxDxrHBtE5v6L
XJuZQ2ti3XczDckJdDln/vvzJf9US/79QW8KPIvsrgDPV7oT1ENurR0ikbMDWzAtBoo51+AdxvNb
dsMcASkC5mDSEAL4Is2hTybmNrA2JdzobszmwxagWqQe3Mvj+1NlfnsHNJiloI9o4/w5S/5VW1uC
Y1z1Wk13YF98UpK1Rx15NsoixbKtaB8akwLFKDq7idhOr8ICV5nISQ6zO3cuIhuDSXowL+oFbv64
nzstDcuEFG55ejXssFvjL8Ffzd71+82VfjpiGn997pub6+sEvQmZnO5492R52p7qefNgsNNfygOn
grvZ0j/fKJNjCKgmi4P9zXm+qSsp1fQu3dUimjXXUT+UUiUR00vXRR7ZlhxNXYmBoqE+bRJvYsJs
ADTDeQipOb+eUBFVLHUT78oKa05dnJ24g+268e28xbKk6Ju+KtcSVblcQA0IUA3p3aOqPLe6c2gC
cd6wNd+5idZPj6iJkUNnUAA+V7o5tNJxkRKxL9g6qUvJ3TRmkgyoEbe50xyu8DP8wcfNEijoH6rw
XDMsDzt3UmfOzI1zVHqvPRw22Tsn/Wf/2Gn7xPi8akCw8frJHsXmWSRk0jB3mcaWqB/RsOvXmRrm
gN/ocqUXzakhuwWcJSBepvIytraKkFB8QFfVXiJy45pOtzUmYKEh2zCPR0UkTPKs23VEMThuPJO9
x8Kctc2qpaAyyjGhGuAMh0GLhYdQIYBuaemTq5yBILWHSoCVU+unCocnw09hjNAqQ83UlJ8p3rgU
gd7cE7cNpwE/+Ij8ndOS3IY8RA/JUyE/HnzEtLe2ahyPY6yhSiTNEC2MZf/BwlLzWeeoi9JwKods
8jGW8nNGfdoXb4qIGZPqo21IxkCuWRerTkfKDvwuj04E4bAdrgQjHpFurFarXtrX7UMKBEzASOdd
tVFlTA39U4n3bXGS6A62aHASQtFUrHcW3sA225bG5dqddfXTI72nRDsaUNyp1VnEa636B7AxY6FT
wPMF054ft+tbuwlfhxKpAaxE+A+nudDcW71GsMmRCWeRPQQmHpt+yo+EAersenRxH6183Yhococ+
Uke9WCMCWpkYjmM9YG64s7Kj2B4FmeVYfcoo8qPqSdM4agQHh2FeFh4lcZdmYIaCdWQdQ+QJzFzT
DnNO9laWzwW5QjpjbpUV0qJbJTSvJtG70aphlNs/3nkLhg3jZgk0QOZg2R76dNIfHthfS6DnNNeS
zk28c9PnuoKNCZdy0EWAcfCvG0mzy+jgR2MzfFLzye/Xlodl6ubagz5IYRIyhBb/QbX9dW1FqSPP
K+N410M7NJ/KbisRHyd41J7bSkQKeQIIF3aPbbJSgUtcSSjO50L7YmKFYDCKvljcItvo/a1+bxL7
PS+NroSssijQQhzsRzctnzoMY1Fqg3gXVMfSfMmbetT0xshon4PuXfZpRhhrI8XBiOKTUbFxajoc
69qSBISMyRv6E2OmECKX2JSYUb0G3pfn8yZbyBWEp4fM3bcgHsxpAdrGWhYqQ5mpqC89fZsUT662
cLVdVs913XbJafbfK2ElWveI098XwEEghkRMURlHQaP6t5ioBT+TFMVJdqH4kpDbaVFhE+2MLwk1
sgr8w9Unsr4QhuZAaFI8PCPDIEYLqXlBTYxv3yzzO62hHz6TZpANg5MIZzyVzr+fiSwP36EXFu4K
a5mET6E1cKoqsrt9Tr+/P39/fsN/nz8VKgsbP029YVe7aa0pku8YXofpP6cQBESQrbNFvg1X3YYE
HI1DKlbjZiu6YwGfNkLIfJQu0304aTY0Zu10RvEHqbcHHfOSrIqJTh9gVEyi0bqe4EofFZtiVr60
n5iU6o246t7Ek/fSnIIN3wQD7+dwmkaYDHkTGcyn+sa/EU8dLY0nDx/079/1h3MiQimkBfzgkLG+
6XYrw1L1BDQWm105crXHrjXthL32quyqZE+MaCFNa2FpKOtUY0UjOLzvPgDH6+1j3b6nPX2U7l2L
ZoaY2VcaCZF5VtpXyVip7hD69ty3C5PYbVPHrbkLpbcWmyNsJ0M53fki31vNqjFwKjV8WIPY/OZH
A5eX1bWmBDtZvMTmuahyu0BNVbb4mI1XC7qG0ZHeRrFYs9G0Jhgsj4G5L826GIW9RqJbhZQ+NQHa
2GmR2nWK5jVg8k67kD5Jen2PwlVv7lpllRggz+8ki3w3dSEwJmJB5s0jq/2b/UWIr9fMLRREL/o8
GTzUImT0qdStY21FCkULgaR4YEoH9aLOyGR0lGXnLpNq5oiTNN+6LoqNKU1I1koMuCSzjK79k+N9
mPIJJmycdNs2xTWkrGs07yFACPeR82UZ0p6QovHvv8Z3miZfhjxrfhJQKiY0i39f17I0gpSAF3+X
Qxaq9fdKPNfhk4vbwcg3lbBV6O1QDAjZRYv3yaAyi9tRHD/DXgg6tm95nAqk1T6UAt3ZEv00vWD5
bAI4bi4xS5HDRuh4l98/tfp90xs+NdJYGByyrhs3i4wfOwoBKnBvCCZ/xh2SySOzI57BZhkgEA/Y
oeTOVHHR9BOasYS+UCNkBBgwWpiaDGwr6o9phYDaGGF6/uA+05jsYChMtCdC+NwzsbkxIcF0jNGZ
+DvqOxHK4S58+/2L/DCY4PnR0PrKDJoNSb7p/mhm77te2nucjWnrJLOOI3JyxT953bSgefFUCQ8B
MIYIo+ky9Wml+RiG7kWmfldUqQMsflixDfx/350/Fp0dLVPcXcZZbeIeqnBBZWz0azME3zHFDsWw
9DG3aFfPhyTiqVlveTByYdW1dxzt3/3CjP0gKg7MoaGmv50s9L4WG5kiCttMWofI2BKGrQtLeSrL
SeouOE5Uku2AhWjtOACJ4DJ4AGWm39nGfjiiadhhqRyYGyGy0m80AHXr+kkcRMIfsac5gRBkaRto
HrW+anb0IUFUCeKdDf2H55pkeVoDCrZGUyOO49+3MTSEsm5CT9g6GqzDcull9DzBi4f5Nm82ZXdA
eOW3JL+38Obo9esfjkGeozOVlM+C/mlBDmzriaPpNSHc2nlU02NTfgSQAfP+rIhLbP1Eji0KKx53
GWz1zlyYvKBEdOMHtfPoxRCrcR0tOoFGXMRBtPTu7Nk/yGc0BKyDRhLLpPYtW14OKjXIhMDZ1jrJ
j+ygm5RetMU4aOk302PZ3Fkr/hQc/xYJwwV1FgudkS5bz7/3tMqLMJdKLpiZiyyVIOBf90WDsXCl
Jms3u7i4s8BG4Mq/iODKi7VKZ5Ok7d/f9O+Tez6FJaLV05l8MsT/91OYjQt5kHply0GQmohXnEQI
M7s3x/2+MA6XUYjTRiCMceDmMsRStj6IBmfrmmfKu56M0JdQeo4lyoNFk22wqMs+iB3pztf78WfF
HAgjj4pbRT307/cjDUlKpbi0tjkMQqxrzLvCcKX7ay97FjmCi+K7cg9+8cPqSX3510Vv2ihOqnpa
LFTW1qFZabwUDef65+GhulKtWWR6nlRpXIBEkVdW9ZKzyfWH33/W78NdPgF3e7jdqBVv7cmVL4mt
oITWNjDnGvl8cOrUqRDOGTvk90rAH59kKupBdWbJODRvnmSlNCLTTbiYbpxTtGYw8IpqHrN7pfmU
tVFMNxCSMBn710lc7oX0oVTOJNV5/b3F8fvBD4LmoIOEfaUgEbn5tTuhbSzHCRkSfTgNk4lZDYjb
YaQ5cj3cb7synSn/4ey8dlvXsi79RASYw60kKou2bEsON4Qjc858+v7oRqOP5f1b6L45dVC1a0ti
WGuuOcf4xmcSLI1rKuvvI83Pt5lP5rQt0slCmnF55ASFO0pZoOuOEMnMggloTfRl7Cl3wEwWWuXt
YdTia0OB1us3ecSLnYtvgi6zwwe0WMIg2uit8hG4/r3V6LMaL1qjfQa9v0mK7N6n1MnNdq/zx9oR
gn7jMezMALD5PlZFfeSCT0PSamWGup3KgHTU+jYXr+XTaL8FC1jeOdDBPJ6qZf2iLkhKQSjGMtAd
Hmxqm21+CyPr0XjTHoMXlKI34oHAjQfzS8F8Oum37P4+sBlxhzM0oONWOPa2Mk9tbV7O5GVXbcK7
9A4/1CxBTMKxhVP6wnjGfe4Bi6WSxpA1Y54sL8rV8e8X5FvecHHD+BncMH4N9v3LqDupDFScMYPq
+A9GNmPdXbc3xbG8L2EDHoYTHcNtuGyO1qOFKK6HBDvjqAJhg1APuF+o0HyaSA6WGVRYDIGBceSP
5iTpX1hO+jZyIgDG+tY9w2R6JlYAIJbx0jFtmOXn8pyehSNTn/q12zMwfyWVSAGl0L4mH1yOc7mV
TvGRaFiccQnhNo/as5Cje4d6MSwkEOKP2of2MRKP9ixNcIgB8B66sQ+a8K6x1PIZf6ZBzMG0IiS0
fObRrrpTPpI3GQf635fxtzd7gqcQXqBbjBB5Ay7e/Q5m7SjGueIgNqyRYZa2a5I7Mad9Yi0Asbbt
xmyWJCsZ6bLSF/BfsVZPfmyGrUR2k/BIZHQ0L1ExmLbR4tW3hWRpktMF2kyd5fVcqG2MJHG+ToS7
TF4yihP1Za4zmdiMQOvCVVPMUtn2M5Jgl2O4DfZusVatAy1EOJ+aaCfpTVAeet3EiYKd7iXl3Fy4
qxoigrbseX2IINcWer5lfJHZCdN6BbWCXalr3SXUdPq2sNEbZd0AIbumOPo+Elw8h1h4NJ5BEcSJ
erkBd4UWNHkXKY4PF5UGJkkFaIEIRA5sIieIoqRZiaRE7BaISUxiBc09rCH8g94458oKwqJU5pzX
KL04JmeEsntrbkRXLSXNRmBSRDutZXK+1MylVKIN2HcgZSxQkuusv9dp8WMJD09Ajz3xVi8eyFeX
yRwh5chEcjHL72ToTF8lmlJxpZGVOnIonzFnbVwoXyO+sXAFno1DP1dNZcYa2qZoD8NdWt9wyaRg
V/V7C1H2tUaaPK3lPy6chv1pOulSlrP7XB5RlHjgT7uF5pANyUSdpijqgOazA7i2cvHuVAGNiJQE
8+QYtua8UpoFpm9M21NcbufznifD2cARnUBGQxZw5Tiu/aqsqNAhcFjEHeosMurFaCMox1YMqtJ0
gvy9yHZls0v6blF2twNAKvdoBp+t0Myhoi+nKXrhP0gT4mHAMID41QS6mD0r+bOUvAg5cLIBVOjk
0hO3DXKHAJxHmq7S4FDO2pWO+DqYSlZ/wmk9jMUdYcKRlcx8pEImA/EOZVIJTo6Ob8wQVnXybCPC
BH8doO+77wCaxv5IHniOka8D5oSzaia5738vFb9Kkul60BSUSf+C5nLZFBSiRCmKITGdQXtiCMkI
rkEpOcBC2ZbyNmdc8ffn/Xb/XnzgxdIki64YZkJoOmpEM3znVi8WgmAWYhULbtCxLuraSqAyLB+k
5B1TFmNHunOcwWOiKYiwShE0Il76+2vJv2ZsF1/rohSu5NSLopDrYCTVYpAQibB9qiNdGKTQjkmb
IAjKOXiX5UCUm+/hUbaMjVs8hfTsy4rZZUnKvFovpOSt0l5yACJ/f8PftczFN7zovXB2bZSk4ht6
5dIwVn73qKQP55yFNXWsEIlFLgBN+xgZ10cC7TBUg7WC7DVCZYEgq6mruYwquYrvihEqM+nb0IhN
YVt7Dy2x9J5IzGeNJyX4qnVU4Xj4AwA18ql7LMOVdy2G5vfEePo5HGJk0CGTBfviRUyHQCmLPDId
K0HwgfKMsFb5qDMFtugceIguU2KwIticgbLwqanK5pQM5UzvmekjhbPklN8VLfLio59eqOjZSjG9
oSwk1kiEIm48qHAsr9wE+dfyJhvT/ALkxaT3NS7O+YElpiENR9OR5LOUBJs6V26lJN5wlpwH+Wsd
0egqgK1ysUfxpLb4GxUIdbxY5KbQjsxZhGEPtiiI+BPVe+vuNeb3PYnuWWA6Pb7yFKJZWDITFKVN
Q9OMN18b2IKpPP7+Mb+10+DVJAKtmAbIOtE8Fwciv8gLXaBd7vT6KvO2dbnqzYcwOnTSfqyXcn+n
MyfDOGcm678/+Vtt8nOXmD6ZNgkMPcbLlypXse2jRvdFw5GSGyPB8cjrdhNDCGUM3AfQgYXbvuSZ
RSHoozjrCzZcF5QKEhvf920P2RUnrXkyMGBT8U8p5KYX95b4RKjU/O/v+j9cpf/zXSlNf55Vu1bI
C8XvDKdDXlGQmnLrxk6MrjPpHgV5a3hLF/BQfGso91c++R9r0n+uEgXdz0+WxFKp+3I0nAS5lTHs
RzYrlIYD+WPQV8W17jl5/5xIp78/97fqBOWxRulIh5cl/5cwOLa0Xs1c34D0j/lDWOJrngnCMasx
K7xmjLsb4TYmwCGO0aUAqWmehlRhVgaNU/goSBrEyVoa4kKvOG/CWEYzFfQa+9ydkO97+MYRQcny
09/fWpqe1p/PFN/aJKPa5MyLef/iPoVh4hF6I+uOpX6STmg5Xv0RU+6rtKEziQ6OzeAlQPuqE1n8
+veHK7/XBSDjZHNjQSBIXLq085MvoAu+W3ICy+zC/xIYmCnNZxtoxJ1b92lVUaK1rLYpVDdpJUUP
KWm9EiuFS68/fXH7VU7j1g+OMYPktIzWoXsOmnSv1v68daEKlexDPS6RYVYlhwZdW9VFW5/YwL9/
yLdT8uIq0miTZUWZ7Iq0hn4+c2EVWG5l+ZojPann5Jw/1XtG31NkQg5HatbceTukhdFR2zd3/Ruo
Ce9lOEg7hmXNqX3Qz8VLhe4ZTQWufBTRTv/Gv0Gt1O/lBw78rUQowqx5hnR1HvbyLj1b9ONf/RGV
76xT5ymF/wMiAhDAcT8bPxHTlJ8pjfV6JuMCus/Owj0actkxIfbmxxzFZ97P4BHTX67vAIoiSkV3
1rz1V6RYkvr7bVQwEePkmwbnVJAX+6/hx7WiGILqWMaqSWxRJQTWrsuFIBN6sfattRVB6l6IjzlG
pPEembiM+plaoVtO/B5gyW/xMibssCcaEJnF3ChXar30P5C9l6UNmDqBLiLNRDDzkY0CsuGPQIPt
bANSOLM2dZHsB6DNnFnBPCM0QpdEPnfITAVvO5ri+egvVXIboWIDEUJSzwlgnNXS2tKXmbjMsZH2
dnqXWStKO1O1OT74gi2I0Nft0Zg3wPD4JCKa0Kg8FEfjjTNc9VlDmpbmFPC1gRy6pJ3MQY3MOAZM
yEK+Jx9wkGAzs0C9chuYgAKLNpc13wFuNfLKN6mfh/Ei4hcKc7maN+WKhCtIo4xLmnwhBnb0zlwU
6ChHrf4B1SRo4SHcjOUm0ndCfhijJXgzPiWQ5/DtmKIRB4p+k2N42Vw5IfzDmU+f+f/eaOzEP18B
JS0llWJKdUgLmaQRs+Ir/uBQoLy75/4t2pUfeCqVuU98AXg692XYBo55sG7TU4oInfyN23jfP0Wv
7qFw1C8RIDSDGBoVpN6+YmDDS1Kc+xLK2cx/HjcpgOHPEDAPQFeOzOz7wbxAek9/hesQzcwP/d69
7zbxl3Sm3sAFrG7Gc3VbPBf3yMUpi8kVmJlkEC/kJ/r4EkdSf14KNqF2kKZpRHnyTH9I3/q7KJiJ
T8WDt68eOnB1L4ivy5fWMc7toTxJYKgbTl/33ELuES9ezbDyTrr9e4GRvptRlyvMxFbRQLzCPbg8
IQ6Vm6YZU3+setVWuZfulRv3FJy51OCupGYSswu7yhbu8eK/BGfpXSwhIfAPTF3lzH0x7oNX6Snd
RA5anJijw6x61b/4j+F8qB+a1+yuZB2CsW9OPkypnQU79aS+xvls4u7fma8MvMWD8Kh+Vi/Co/XG
NUaug8PAnHT+tP6CU74LNuFX88zhTLOr5+FD5eheL5S7atm9A+9DIdj7EzE+f8RX4J3kjxhl9DJ3
+ldi5V6VL+/Zu5X3eCrIl3ouX9vzsKgektqWgdYxrH2n5P7S3/EHkAbxRMvJvRlt2k3qE5aM7MH7
qDbmWgSROt8qdvIs7nsn+0CpOmt26anErnzEmL3WnmmEOP6Jpk14AnJ9YBU66U6DfdrYS8/F2gKw
Ke4+5LvM/vsm/pZS8IrAzuKcP2FOODb+fEVcX+iYXbSyQ5ne81R90QjxNZv9rNVsAXMW+HMkkeNs
bKdQuWS0BTjoRAyNU/PDNG18LWK4MPylhe08XPBPFRpIuNAN2+ts/PnmB8ZTok5ZFot3ZnjBuITo
OIoby5gPKMOfVeJWsb0hyEdBzTEgWrEyMJQtyTzFSR5P4S+Em/Y9LEwbwXJBNC3VIrsrfwEijJfo
2tDmH2dIKoDvAaDFtfl1OBCH0C89TaLrlqwmMXiwEC1bjlYVJr90QVIF5D8xdEABoztHKkQkiEvO
AH4OfAbZsnfX0TV3MvUat+LidZtGAHC/J8MAdd3PW1XRYRG6jltFqNJg98Wm8Ofda+LeN1x5fw4w
Ac5sFG7K4gBsUSJhTH6gTyx+5cnequ0czVNrhylCpptiS2zDKN6JmxgaHHZaun1rooK0dhk+Wazl
UKttAZGTemNKm3iYG+3naLz0GsXDukoc7T7GRQEicoqfZaOW6iP2Hk1fYYFWV6qGNn+RsxIqlJRL
NhzxOd7xPPCVSGpUbMbvobjK8iUunhFWR7LQAQ1iNlrTNZEwavhbMDIJhALAuHzR8APPSn2jySud
rosl3YjNji6ZMqwCEqTjTXQDZjs9KOIyKu+rboWOt0sevHGf+Tuvo0hd8Mb6/ZypSZNA3yeSd1bl
FPw2SVlY02rISoV90D7QWRC7U5A4/vn3e/Y/3DxDhhvLFFRUL5olo9F4ftEXsmPcjNmMER1GuQRf
FxhdnprYVmSbpqyBc61GeUv1MGdnbjl/gv6ljTEuxYAOLgj2jayvXOT816y//1rNqbZFnW0SlREH
yZ+PV0b2sDBYFeuQsUHRl7+PJbOsFektvPeKt2PWlLKGivgYj4Z5TCKIO6u6etDSF3BADWiqQHzq
613jPxYKYtPlVFJ+Vthhyf6gAc+BOX3DgEFBvzHQYCr7ptlgxAhHFk95pTa0mHdGarvCs1vtNH2f
I88m8gRlCdp+JV+iAe3KrZK8YV9SydxpVqG05kwt6Ws5pXm8yca9oTjeNWfyv+rFH1fmYo1shNKF
TVDKDu4ULCKRQ++YkJdctofIrmU7B+H9bQDza8cXF+K9u/HU6eEX0KfR56Ajie5kgTJVeR3AlPLC
GdDnFuAlB8wSuLVau8kWBlMbkuXJDCHr2U7rRarN/34KlX9UvvwS9B40CUDIXB5uEkvoik7LZAfb
UIsCjqCechnGS61c4LJUJtPIzP8OXmkQzoJWFuiW2jVFY2QLOMmAyUtzr50REycnc075hUzj12ae
LZMNJUDXvjbYnt6Ly0UPVzjeiakJ/auEkxWsLFIYy8hOjqV7kCnAwPZJS9e985cepvSO6N9dSaNh
OKPaH60z/brimuLwHxeOF4LzM9ARRgn0i36+HNZQeL4fmhIH6RlgVtWc+w8NcaklxNlF/4TryRxt
hohpt1QIKtEOmEiUYZH6c5JoueduvCylgySgt5jcm3T0yakvh1XWLrHw4TX7+0bLvy/b9H3p+NAa
pyX03Rj4j0K3YlwZaa0hOVaxQE1HsYqFnmYgI4/0mbYMabB+PmP0wZmA7btDujbMSiap0ZrAk6yd
66xE/RwtVIpOFqQkIMRr4GF5Kr9/3tufX/LiHJYaUllK9XRRCapW5vh9W5SpbLdkqODa4zWheiVl
FWZ6g/p8U7+KtY3GOUECiCFQWV25aL/7DtjwZOAfxPHSMdEvOsdmmodxgJ7fsaJlXeGcY1/j2d51
B2jx+kdFib7Nmy+yZ9LHZN/Utueu0m1KLguVq7FNiVW89uD9oz7jOzETJt2R8w3//vPBy0Y1rqVI
l5xyqXj2C4Uyp42xJhEOl8MSKm6FPJl6e2NAmbXrPdL0ffpRaQuf89yURfcdpPTWb40vSto95VkW
z4VD5y84Q6hLGZ/03tgiyQ5URMErY4L6ux/Qy4p9pJ0bd6Z9FkBR0cvtaIt3O8564mDH+/Y5b22F
jR4A3JwxVfQo9Y46/L+//vxkfjyTHiCfiDx//nxxzIIIGSNNH2FpCbgxtLMfn7riLIfbxrQHflfl
lMNNW+/F4jlL9rrJXQvW3jWO5G95GlBOqIUiKxECLfpqP78JyHZXifVSdHSa9il7M2/RZJ8LWQ5H
Eq5wHyojC+hwCsxDiIoVgTKl6ptbIOj6/7gskoncWpOpJBgLX+zViep1dR16ktMbq7Zauyn1G57M
FX0d+hRqjK0+nA8hMNuXMLiXqrNkPjVwiv4/lhkZdLQ0CZMRpugXO6MVZkMzWJno+DSGytqb96M2
y8mn0pJlVZyERif/qdzp5peQBYuR5dAq2sXAgAIlLSozOxjekzSh8wLEScMc4J681onkkxcdLTTa
o3zTXLuT/yjuqW/AQOuWprO1XJZiRpUnkdbDkx/RKtEPfRQSGP3VS85J2lZOxtZDr/AeY/TWNKpK
fNsLpDXulb34Xw/Uj69xsdqIHJ6HXOVrRI5P6tpGhHjQMN/FWAPnC/h5PZd3GIIIyAxuhOWVte4f
G8SPT79Ye+Oo7HXd49PdF+Em/xiUpafBtn6RvU1x0GwdMj+e/niGx/VQEEVCr0O4bb2l0c/ddpWP
M3VNYEG29R6vfLHpPbrYFCDQoC+akPOTwfXne1ZjpNI6sxkdDjKbDq8m50zinpddtPJN2h/lF+cY
vMNQxPlqvHHKg3dj0oqS58WSa0YyQs7j//z31/rHsJOH5j9fa7qe/9lQk9IcVCsqof0LyyF10squ
N349b9THodlEMAHsuFsQVIhn08KttcT07hu2thCvAY//MT38+U0unptxzI06ibhA8lb98lXy54Ce
rZW1UBIpuOu7L0RQJCoRXVfGx6Cfd8OqHPbIGqYGx6e7ZgQwCaI0p8vWbbepTcKX94OEBuMY99jM
DlJ0C5lAprm0/vsi/uvWmvAxaUdPzo1vq8N/r6Gf5XpfZ4NTVdjaRY6mUUKYNTiz5vz3J/1W8Wpk
IjMKmximk0LgYmEqPbGp3C4knczgNNvuy4amkT5PYYpWjPt7/8nsnFQrsG9dWZuNaUe+fIBNnaEi
P1DTaL7/fFK0sBhUN+cEFd8KN7jK4ShP4l36UUCb59LOw9SAx3ztHWU7fqA9msMlhRVmDJPuW8G0
Xe5ksghEu4y2AOqzj540zHpPLxDYBgg4uV8W5qp6arwFB/q2+SKJXqeFDQoSW91MtwBhYgCcadaB
vnY43AKpIhyY7jxohZSJ/MTOgqtCXThiEKN0XvfhiiMHJkooCjSCieozGNELaxmQIOyJ+KBduUq/
UWvTDfrPVbpYf4LMl02A1oNTL+ldqN1CKBch0H+IYFV+tm6ac7SOtskhUElltGXIDA+0Iepg07o2
0pp2sHU69JXd7TngU6mivKE1TUf5wzwlyQZA6N9PlPaPYhXD1RSVIBnUiJeGCUEpME82+eCElT2c
6KEgOIkbp1OcAnto8E4QRU3KhLttvO1Ajp16a6IggzIU05lZyd6dMdw0jFwQlgTzqFpn9daIt1a3
Lrs1A5Eg3Jj5vKj2NbFd/VKhuVkSlnjE8EmSS9iuaW546drsEfHVB5YW3UCSjk5poV0LFf9t7+Pe
TLQkBEC6BgzsYgmW8GjWMhHATlkha12rPHaC/lLhjCV1I18oxU1ck8C4htHlGmeyFSuVjX9LRO3A
CIOI0/jd1zSeRRoA5bW51j+mg3w7i0IMgytzQuui9mmMyhRxNfQ4DbdRcfaCr3CAzJIcZd8Jsy3m
R7ncusZLmr2K8unvp+C3B4iQDBE1OdpX0aDkuVhXhjxNO00ue0fcak/qhCRahNq+G1d0QpWd/4Tq
6ZuXSH9zRu5nEdotEkEqbc5Pk7eHwepjj2ZDXYn5I47vPtxZuAUzCH62NDFzQeMse15PdU5fEyTJ
5u8f8F0ZXqxOCkpxFkVRY/h1+QM8vy/TTI0Gp/jCByzcmC/NUT4R+xo38Ee7l+Ezr3davmXkRxtP
UYlEI0gTtzhrEUkc2KJze7yjZ15/CatqzUm7JaKu3BUMip8a1EbsgiUnNGLWwOyxto/mXgQabMyp
Dit4hMO8gh7p3bDY1Fc26X9I1uheoUaYOhzTseli3iM2plfkvdY4HhZlc94AajsjLIX6m1aH6hB9
k4niN7Haus2sfRUfLMg2w4qo5m//nnLl+7DkX+4Fuo6rZsqJgmGJRuKiapCSTMoK2XUdEgcyQHEc
Y/2VtKddGjfrIX2EITuMtqWduvDWBfvwZt42bA/6RmtXXmZXULOSndTcywpd1Bsj3nd0G8jc9Tam
eza757i+VwPmVM1jUTpSmECTupEKEis4JNMb85xEfe41O9CXN6WKfQZxZ5J5J8mKbmTUTgPe9TLW
TgPyVwFmdM5YJgDJIgnbhnGAtYmKXROvM+VYiTfScG/JRMPsmY76w31YPGQT5fFgtKvOP8BNoIOU
JbCiFpoCE2iemLhrFxKcIQJc7CJetaBwk3Vi7pBqzozyoY1PnuDUbP/838eXsNmSI63W+3SkgY7F
faFIM/El4N2AdgnAge/1LOmbUrOnmOnS7kjtaXaRuO2Una45FgJVTL5Ax2E6aHQxkxlScKG+JyhM
ZD6NRbAkezvp8Pl/aOZDIqyyrkWUs0o8O6bZ5ZPX12xoANh6tdX7+87bldJNMOyUeGN6TiinFEVv
o0zfBCm1aWxLGuHBlxF9+MOCjo7P45acDPI/k/62B/xd+U4KKyvgOezFjScc8BAZ+i6XVx4/Ubpp
M1vMb/x0xRzXDfeKuJE92pd7qX3D+BUaOw3dXk4i/CMvjlytE0KKCKAiC8m9l+snoBuC60Q+WUyA
uve5OvuiI3fqtE1ozENl17hHFTCMshCFhZlvB0yt3iapD2qzDfNbYdxYn+Ww5T3tc8r6jWbZXYNf
eyFAydN2RgN4a5Go+zDfEaIrBwOIq2w+aO9K8ilF5Nvf1F2+CGHomUwZBKWl3flW5McUekynvaWp
I5c2ynxoUitDO3aErfRrMVt34U0cnSuXcK5NQmPBr5cC2voBE57yCmdKIxk8djIX2cChjm9NRPD6
oiyWqr8yrQ3m/zJdRHAo4pU0PiTmoehWRfKQGDc+cXoGoS5w3qkv9fEROXKbOBJ9imCfJze1chfo
R8MAyzY5Rd4E9ucge8q7A1FqWbHwJX6UjQoI5DkdoK49xeGLX25C6yaq9mi6PPFUMdZrhruWFJxu
lkM1dhfZuAAwoSobN9+C1/Jt44oz7tv99WPNnjj8Eos1PGwWt8sxthVC5lXr3uVpc+cNSCFVfKmY
m4zYTBVuv/yVyKtSP+Tt1q2aB0MMlwaucAjp4jwFH8bRhfHdlwIzvLQoPUcRb/td66rroNtGUsnz
bC7MbsmlLnQdNznIJ9d7LcUc6Rg54ekBDzKCZPdKEfi/FVeXv4wqg4EWvw1780UVqKXcqRR0ooP1
D17DOg/ONbSy26hfpL0Ty8t1p60G/xE2X4ZLbESHIZkvGMeM0KdpoK46wtR8NYddMi5HkOBe+yJR
3WqMLFBYblNT2eqfomDOU9KerOToa1+FUc2llnmlwdi8oGnLUhU7kn5HPdHKZx1bqdbtCGem6p8J
pnIrNI+R5+37uIIsMZPpn5XmK0lOhH66EAKSk+krD40Zr2oiZIK+eU2bYuNHbw1vnJkLc5GWJX8x
tsOl/1zSczCeSvKeFV1+6wxw8cd40uXAFM8PWkWwcYYl1bIjZclWmzNVSQq7NtAEQA1O8wacGr6N
Nw1ukTpiPJh4E/shMaDNGUs9vRHfZRj8NREaQgV2ifgW4HbKqhBYXOx8mKnuoaxPpYqOoULTHEjB
Ku61XVCUj0Ivzr0MZ4aOvSZbKhkegmyfAYETKmuaUDR5MZf1jsNtNK91fTYqLOQEfzLJswQktZuW
gNxQOMggZUYiilpYa1b26iKwKFMavIAwCIaisSODQuy0Had3rN0i71SUPwblvTm+KcQ2Za9doGyV
/pAYL1GM6D5zsmFE+nWU5SNcqFuRnGmvIxDFn0f5V0kgtt6GW5dHuJCMO5EHwEeJEhdPfnpSqpI1
ftvikKyj56o6Nek4a+tDQlpDyW8IiCU2j2VwJ/v3qfKmcgCJhmAZieEWpcKC0AWPw5jwKdElCkVp
Pj4JQQI4a+QQRhOaoN0eOs4QPJoCBVKjp8+iiEWLq2RK9bskS28CU5FSPPt+6iTlncoEpZWFuau0
a/5b+nv71HjVUztXeg5figliZLxnfGZ4wzHQ8Ln2KlvwoKNafCoMwdYkC+39XNPsAToBBzw94qT/
rFmn6S3lE1gMgPjO0ig51jLgyPBzSL0XGOl+3QB+PmSyZaf6NIHwSRl8jaRtIR0S+UXIkreurXZK
xlKvHYLGWmgctYTRX236ktyZVqMe6XLu3OMwyMRCx/S7XY29Xg6VWV2k+zS2tnokP8C+jTDXxIP4
3prdKiUrNu/1pU9QZyYyEZS89ch9SbI7D84sgY/NV6ryBpTzVHiyeB7yoXkuidNhgSL8o5uCIfWj
XGy1ynjOUBNDuMSB4DmF1S9AvqtGskB8PIiLgAQNY2u0Byt0wE4DIyQfPCkfRY3ApqJ9aHYeN5J3
CUApJ2J1jSIKLfUQIOL1WCJa2klATcr23op9wEAR4Lehe8wIgCKBKx/1pZm9ajS684KMnsKgEz/a
oOHYKc11Qih2oWLeJukzNfHEh7ZvniqtsQXFJNOHZ5i/oI/jeT1Iu36MF7m168tdWhqrqKhXvtQu
BAIsYo1ymUpaj7B6gGjiXUJ98A60Y5USI82sYKapp0zU5ho9zGGytQ8EJSIpbM2jKX8Bp6Yj5k5X
3T+OozWv0SXovLTsAmHOq4HInLmUWx75k0Z+cmmAqpD/5GA+proTqtSNm/JAqDGrRY9CvkHVLAnR
rQhyUh+KjeRvm+ZsdPkySTQo5oTAdv6uD8+eEt5W1EI6nXGXLrkWTOqaKeSxzpO1IuzdVtmG1LVM
w0ix6JihlL5dcRc7OBAlKN7agq+zMtmGemSFrrJKYYCnX6KC5aQPRScvIB+OL0nH7/PnMo2rEN+0
pWdnJUWAkQ7UUkGzmb61yrqa32lUm6HJmNi0g45TWj6s4+oVp+6bhNQoGpNFTLO8BaetQn6ablKU
CEtewu/lTtI8nnkAPmCg45U+kBZYntAXBPRGtWjXVv7BMrkJFqdl6+DiFIzYQETLXSSiuOg7SNog
HT2ebC2qbwIrXhvATKeF1Cj2sTGX6Mv8fcT7LcmmXMD3PCUsMTv5dcQbvWAQBBHZrDQE8ixgQZOD
o6Ei+QB1yyPOklX0NUP1L0olS77V6pBw8fA+VPSnKh4WdVu8tsjy1OqgMUdpVMkOZHVtsttQMF+b
Sf9u1SG3heWFLJs6gNiviyN1WXdS6ekCknmKXqOFIhZv+0TkBI08cnx2G9G2onYBkz3Oriau/WrW
TR/O4QyMHHJd+bv0+k9L0uoEK8C9CLZOoCfazLSJiiq4B7Nda1a3kvoPK/soIhgStcLdV1ch3Ijc
rvXh2jhA/X1UhMIhM4C0IAHo+vS//+eb1FEnNYnZmg7K0yRdJMmtyjouvw847Fydh/urNlAVoi3u
gOEyMTVC+Uo99j2uuSjHaA6gfAbqJGHyvZhyK60ve2WHJ0JT7rT+Xuw3eLs5G3zw9GDzKkk0CvtV
m+Jx0l8aahMF8luMK813qxUHS8Zux9jKN2rzyhHN4AgHZHFVqf68sr6K6DzSjmZn8QcqGqaWuVhs
DWKZun6r8hoQDDbXn8bcYYWZKWxlNEbFTSUVBxm5QiQodsAvTw9QOzcq8eqi0wuOLICA1YRPjtUC
A5NmcvU5Nc1x76CLz4F5rOP3su2uXCnafr9uF1eI6QQheSI8x0tMhEFNk7p5Zzoco0ddsqUR9Bpq
ol47uR5mS3GXSMBDUNj6uAcpG0TktgnxWB2nIUqmNBMBakxUJvlAaqpOImrZf5TRTRWQ6fxqjQcr
3gbCJ968Odtz0wbzzP8qUw0XGu6lbupgEBXaFo7EESuHfdyxsRAOCImUCiNkEfLKah1L47wZDhQA
0FhgtjFL0c1+J8b2RNdP+BtF0LKZtVV1YeGJMWRJLGp4t4ISKmcVrg1r6foTXE/YRRj5pJx5c3yn
ti6xp2ch7pgyvmq0MXzc2LG7dpV+H8PAydV4H5vxTZPob03NYg6jxxSGjRwflNDRiPXhERMa8stA
VEHZBwqn2znK0YwzpaC8l5VqDzGte2DUCvsaby9HNK5MyhdPsI2Uq7x5KU0Eaeq9wnAqAoY50rem
iPd075gUgCpjMpxpv+klZcrI+teEx0p6HQiAioX3SjwOzV4g2GrZgHvmQFzgKBBN6GnM+cUc4Qtw
N+mdI0KMu79ZC/q1JvhvYz8OB+KEmOfIoCrgAP985zurUq2g0AwnLJ7gBGWuuSmowSNLtS3hyYip
9ifirF+OTx4Ge8amoRvNI4IndI8vKOxc5Yo4/nebG8AR/jysn7oio3C86P3KYlm0gtkjPp2OHjJa
cladrKuXJkRoXuE8EqdA0pE5xZDv/apZEREl8Y6q/UE2u03nUSMi5AxCkqDdp0DAHVkx2cDrQLCs
JlTHiCJ6gC8siLlTBNVW8I+Gp+9jSXgulFNUQnD2uuN0NkmyASP4oUNGnvEc52JzoMycyncSgiMq
jEoebY96JuDpkMxXzxiv7KXTDfixIJoSpioYD5I80Wku5+xKL9dqMmqWY8VLDAJ05RAYo6HQ663s
7yku/966r33cxVYYMWEIPIWPSxLqQY5aSywEgWEn5VEXF8U1yZ/ya/ebfp7FoErhn4Z2KXgJ9SIP
rZR4P0X66itzH6HA0cEaUrH4ar9w0x1Lj99tM+TWMWK3FSs1B8lcJWP+gSVdYiEL03ULVMC8z2FS
ZrzBAhAsCxgzLxCr9v+i7Lx2G8eyNfxEBJjDrbJkS7ZsSy77hnCVJeYcNsmnP9+uuWkHlHGAHvTM
oKslkTus9a8/tLvaSRcWsqe0d2Z2P5fJcbA8//3gMP/85k3p0iICoxUGfn+32n+uz2TwYnWgszkM
9ZKYsHQAtYu2Nm2jXp+9oFproPW+igqKsp3zxXTWg/8mivuuvBdwowpa4xROcWz/9rNDVKCwrza9
snLcaW3wq8AlhX+f+muGVvNKeRydG7t8t4q7FvPlXMVnBRV7dCroAYVprVxzZ9gcGWsyqEMKJ8Yp
kHTcQxevtYMgTNm/1t2AierMTrzt6OPN6pwLRJFV0Mzl3wN/hEyMPznusL61pSeOobdHRJ5piBAS
PHjRsKUng+pOy695dkWDvUiccTb2xULp27ViP7kVDjuKDTa3dsxfsWWset7DOBFTOLyyprp2L2gU
I+4Lago1dnDf3FUwhOvulSJwndBf29BcfKDhqJYRcP9+a3+HDZ+2l67K48Z12WEchB/PvyDUJ9Nj
4R0wNLBT9dGxky0jTvCLoUOHPa/gXcH1a+pNOW1T85cbIaW6S6zHMUZtRA4R3zypYZyH92OyGjM4
4gtzfHTbY9INs5IZVKzkdDfHlOQkazrxK//9C77ZsDBwTCJrHEizzIU+/gB1SC1VJC4HOJ5NMe7R
EChXZvQ7I9A1+zVFv//9ceSNfV3mCLoMC2cQ1aZW/jxcNqrEnibFOaCbVBBajePrkLyJktuxXKvs
rZAVQvDuonGL9UAwRs2etkZrllWYuELO0fzfKsOIxr0v8csQxqZUzTW1nZF0GxLaqyxa+H74UHv5
SjFgN+JIHQ0LUINo2BsN81nOdTV0FwrAVh5qHMeH0gvm7gDlgbdhGXBDXn3XeQ+dcmeu2shc0/9h
y2avsNclL8SfESuKiAqw/J3Q8MF6YfFqefEeooJLCf3YmPaDhue+UOaTT/zE76a3Z1ffZbSd9Wde
4QQA7KjNrSKOzPgGjy9FOez5pMlaOSZlb2PzW2jJSu70vsHGFpm3F/2BvwlE/5gjRmsuU/uqAybG
44uwX2N+U814LmFYSY78EFx/em1f3xr6S1wxGUwS66x+OtdtvemGSW0QydJu69ep21Hy4fMGLpci
ZZwQUoJC//Chcu192lwfPvTT5ir1pNT08H8fqvQe1mA7zTqCG1Bx5jJV2j5Ri9MaJvFBlosYf8+n
jNNcoUr6KVzpq48JPnP/fQTyKvrP+VzWeW/X+ohzkEPEUIQ3gQ9rHGg3w+i8VXzUlb+DTr/RDdCY
yQQ9SD1QSBAtFdEcQFmLIaJbrzHEM/qFWZBrZjorr2UEBQ877a5hkm+nYjloPhYmvXQkR8OBM79x
q+MkI89g0qOmBsAU6//fZZgtCjHMcFNCj1Kb2yA5SEi9JlRG5G91q+ysOljl9cWriQtFKZxQm6UP
wmUslU9PnQmgl+LliKl8ex7FYdp3jyh/FJqbtSGOI+V+42jLKXjy0HU5UbRRrT0/V6eHVAGqDcdf
p3W1qKi/U0qrH16+fLlfXj6nkiN5eThufhqSx5jGhIGLUZNgDJPtpmRESY9nTnPCI3bVxNWjb1wC
VJmBvsppDLIKtSWtyQ9f45sCg4byr3cVKx+t5ce33tS6mkSmax/0lDBs7HJgGHsnPF/shgXItKst
rj16ub692oh7QzD0THv4KaL7q/iCxYduBodD6gOKuc9FbdyChQW+fQj8pQvw7TbvI0PpINxZdrvp
OcpGhu/VdCyovlVyDcSSIBt8umfGBC0lwzckxN76PieBwuZAk+58ytEJLzbqO138xDX52lzi/vTX
J5XKzHEY1398bIZeOFGuA8NF2lFwdZmTshOp7O7gCGYH0b+VTG2rnrguJt2WFayyWAVtv04cd0N1
arvwSbRrtYnPiv8yVC+2ucsZwcuT1OcyKKdmHgXlpqZbczj0QJG1It7JHrUn/iUs7ZNlvcS0s3FM
bN/5h1XxzSVGNY1dAQNxzSTb8uPPC/MuMaLaNORxONBlqUUz61yGGJveXHch0Gx6pnld/fCxX1p2
gt1gq+qyOiQ6wPq0CpI81dzOSe1DGjyAMZXuRW1fFRDrutxqWLwEtjXjRG6sCwSJBWBzSdZRXOWL
SNZBRJGI4w/fSJ77H3cp38jAr0WVqXdfyocuGozKyoH2Oe8iZclh14o1U6rBfqUVQB++6sWyxVWC
PBfpVPXDx399D3y8lLizNXHwsD7tzsILaiXwAXwZATBZUbNdWC3hoFEaNs2OyZFpvf77I71v38F/
PvLTO6hFDHlx6OwDY5dGVJuReJbgGjFylnO3lnlROWAigxu+UKgaGNMZCLISzdjatfPE3cnxUUbk
U02z3MV4jiUqKpcQsHFFr9ri0GEyeVEAtIUj8OVubxNgWF0NFpNe3bCx/r7MpsUeJycxJloqOubB
ZjHvh5z5J1bakTtPqnvDxncey36Q5CrKN3Ef35BVPqRPHPiHiMMrGBiKlvtyvDCi0MTZh/1QYxkw
VHILjh4YmLcQDkLIXvVXWbVvG/LFFPzJRn26S2VOFhRW26hWNL2yAnd6cpOselXFbc5kBb5gVi7d
vlgxsQ8N75fO/dZjqFXWBAOCtTGkTOb2dHS1XZ8wRQfrjkCZA50JN/FIZCFB8V2oLYlLDBR/XLtf
K9+Pa+dT5RsNVWa3Q2Hj3k9rdUlxxuvnoFYMlids1DHV+PfK+UoYlLvXQqrKX+gh7E+LNdHL3CZN
zz6oxVmzUKTVO7u6UWhVwSbdgbwHEK9oXrYu9lwWhIfrhAJ4pDI2e9yhgPMlZy5cCP/kU/0o5Py4
1WPoYbP7h0KQNzBZxe9k6g4hPv55PTxw9qkmFIkfdv1X/rn8JTDIwA2/y+RouFPyweCXMNcMm71a
e/d3vVfdMMqUm4D/t3MXRbL0EOGbOdr/k5Nc8HyT5dmwzKJ0q+ZHytZ/P+Dvvxb+UQgU0QwZny+d
nsVnlUhNDmlWPiY9MBS0gTqCB9acsCCnBeOp1YeCrj6jYCm69UR6mQcwgxGRDx+lgnpN+SwvqaaH
RgL09u+vyP3wzYFpEPwurUw09FifFoE9Zppitdgjlkl0VvroWdb5kzMQS3YaMOOT05uBUV4lroYc
/hgHx6U9ENMMPNptiVCrUZIaLtSo+qXxjec27I+6FAFo+m0J5+3aqeM2HLWFbVk3vp6sPA0HsHYv
b0ldvQ5ttdFRkbLnFZv8b5OPLKG7VOo2N84JwBaubtzQsrJLFYzw04kqwzIBP+Z9VhL+yIQqO/bd
WYJi1OJqWPKS03jeDf2mmY4TSRXMaBjWY85Omr0S7bOkPGoUTw4Xd9/V962lnphEzAoDpQIOE0p+
qY2JZr8kMK5dqdvShZRCFV0zLrFbdJh1vRurejcPBrgOlec/IvdJGtS7aoEVMJ7jnZy9ESgt/54Y
6ZL1NgKi/CWL5BMlOoMHDhG/eaTmkJESPlF8mu+R8JveCVzN+9zeCkPbZkF+E0BLlYtUNP5NNA6b
Kpfe0U3pIxBmJP/vJcE7/7wkoI5oFLhENiNA0b1PvZWq96NjajCGtBCkNLRuK2M4ZRFCMd9bgajh
IoUrpnMxo4uhQlIzrTvgShSoxS6/dcJw45Ic2IzmRFoMHKpFjweDoytbLWpeBgLIKBbs6hxNJwdO
CasIFsKoM3fAcquVDyMwmHVXs8ImHMDFxVu90jxsa1s5dpmD3SKzGrLPoOMw4jimrCYTGk6WKO9J
nc51EANacRGfiSoM6Fbbday/ycVWkwtpchBBJf/bBbUaUZRYShRXPfozdC0Tz2gfTpe8jLYuQKRT
WVthvwgK2AY2RpTfjIUD0QA8jrN4shgfAIeYUgLIPz2pz2agrEzoewYjnLZp4IatIyaDGfp2g7zl
ONHXzGdm8q6bcnXZuuZq0Lmm013dHs1iWHr1UYx3Jk5P2cEmdCLG1t540DAe4bLJJvS5f1wSaMp+
F+RXzQluJiJeFXfbM9oB29H0k6a+6eHOxbCEQwlvlDe2hsQoYjgoERN6aXrt4LWvnBIKBEojpCEw
u3PixtBdadk9JEq789b6gAd9Cs5V7XRGqi6QpHx0KY8RAHCRGXi+i3UHnaOIbwxoeu0AD0Hi2SBr
ity1vOfOB0OmAO4oHWedgd8njIHSU2+zIFh7TLATGpSuge5B4FSDo0uZpRsO4qZ39iM3TVXj95OQ
SVGL8UmLud81m2uk/aPkKc4GFa5JgXnbVhiuhsz2jODQW4hF4wTNKJl0R2UqtmnfLXXnXUAYbNP4
ti+NW5d9Gkz2MtaTo9yPYSk2EVUDIEUK2sfsdF23PvfXWxd4C6O3N20nJdbRr4ChWecOOxGM+1Sf
ftdjtHnBAGpfIApMMQob22zj1cgTiH2fxZQffjXQ6YAJZSY8oTJcjHA0+jJftFg/5kxqsjSY+xkQ
ZB4tVcj63JAl6aq99mowJldiqjQX+6jkotBe93ZGZV35KPtb3DdQq5BSge2ivuO/Bx24P8QzFT4n
Q/+x6/GZIpVyuNqwol3t5CG9DFoOMZ9BrAQnMHRmoObmGzt8gWNetTf+0NKvwPTJ+mbmsIIM98rk
EfzCUpVl4bT3/z5rNHm7fCjXOWosBzct7h6UY96n4jVMUicQWZ8cVOEuYra0UMZNohfLPMLRyLy4
ZbrJorMTqrciEeesG29za6DFaVeR81MV8eUqxJkTSy/DJvvHUzFk5sv+B1AJzCGtzSoLGJsvu+zg
ONDSiLftYvISbVzcgcRCZ9HJTAH2vXkw9N8JJbWL7XmWanuiHYyVhXmNomMrjeUQrvLM99zgVmFj
9DRg3cEoSMKuxA+3+NdKTn5zijjElJC0tc+gqd/2EPxzyMkpSJCBKKVbN203q4hucMN7N3sqXAyK
+V8xzgEJdkJjmy44T5XOWGXTY1Bl87a9rbHqw3ajIapKzLUG6Ea99zgfaqJPkYDTWWP0ymCZ+WVc
znqcXKy7EaP3f6+Jrxpm+WOgD0gVpIlD76deVvOhhLTCU/ZNARULwYQ3HozsqDT3bQMlDj1A2B88
uMtl9GyiT7Exh1GNeKUUZ9GvEv9ei9VFA2eoQEP6w3f7bolIJQfmBEQF/Y+d/p8lEjJ0KGGvKRTl
ePEG+AyQSCaG36oZLEIXzLPiCmhvcSMlZ+sG9qf3hvn4HM76KgbLil9S6yXDFEbo9xEOVDXXQ/Or
kTF1Mel/HAcwrywLDNj8aadJeOrjTgO3gpDhQohAaqN+6i7iMDZhNrXBYWwhzoTFTI2HWYWWzsLo
o/Z7mqh6E3tMUsiKTAgysJXtDw9P1g1fvgIKMlujm3AYhn7cX77H6krUMjhoEmavNexK8FsP8lXm
+X9sTrQC6ApkyPcvde9sE4yCi9FZcVzOo1Nq7ZNmSUgMwh9Y8e0vNx2XMfIIp/spC1H7AvWxAqVp
hy3lMMaXMKRg6F29iFQFtqQ6S/N85mbpa6YUK5WxuIV31ASuojm7KXUXQfTioxJwXAUe1I8ulF8Q
Z74JEkmQNioyDQOdj49MUJS7fpP6e7U6VwElpeXuJ9tjjztM6yVzzMXwQ2y1igTWmiv+tnaWnkxK
RUBvpWftx/z3b54Ncn6bSQl55Z722bZB1GY4ef7o7/3ybCinmuY9NyE81PipbbLuSWw72saRaN2u
7m4D9U9b//RUvjkhpPDDQOum8pf1eTKZlk2mp13s72M6EiPBPMyphw1qioCOriAsyOxfmRKCzSe9
tZkSmFbVsMqZRxrmU5eIRZVzm1l4W3VIg3Bi+vdC/3qp2WTqQBPD1wIJt/ppTOA1yJzUybP3mlOu
m0rfqdkfSAk/PYavrZvH5+BhAJzJsFl3Pm3pooc92oe+vS/yc6rTZ21j6kGe2FnEKUgko89kTV/V
w923rHFTYnvXki0ZGOE8n/Y5Wrlk+e+f/gWM+vuVYMnhAUil8dlnMqmtxM/wHtgb4ZtPFUqFqVVr
KFoEbF3ynz7t74v+eKLQNLI3KBy4/uANfdweKpWNbw6tBTEJtr4Nm9GfVxQ9SfOGvqe1LqV6a8Cr
KFr3wR0hVjEaosAcyN+sw3KnQ2v+f/9+FPCEg+KFyAL4bBKSdlHheCVzCUlZjNK1L4694y4A/pRg
pzXtTwAsaRWfD1WgDzR7wAtoooDKPi2CqQrUSR8s++C6jwnhbNboG1zV2I9karWcOuMmhuSS+YsK
KsfkhH9CYFAb221AkYqStR1klKUyDxL6KEpO6N64VlCX6+FDAUe/1KxNTHWs9dc+9OjjMMyjs2tg
T3l0xAOeiqHxrhMabVX2szqlD15a3EaxmGNacO9k9btEYAzkU3nd7QYFWipOqAZOvtBp3WBFq2P4
e6N6GcubMGNKQBEI22XmetV2hKbCnEqjcakVSKwJ6kDepg8nOFcx64qhUhoJcvETcaHYqvW8fi3A
UDXCsoJG7aapgSKz4yiOqXtkgRAJniymaZzLrnGy76iD363qSTjGuqN3dBUGS2WW7+1iWtbYTWb9
XU54oRUkOBEDTDj7xuhX7mBs2sS75Xtn3VVwn6pIdgKOIZP+SLb1TJr3Bi5rSblU2mad8MByrFVJ
9JuPBi7e0TEPoUzRFqWKjwhpuKvaN9dE20B3AIxR4C0s/7Cnj0t9ugDqg2QNOXaRHVn09HJte/Ir
pF1JsbAkyap4k0Amyul5A58thWNa4z6TW1hBBxKI1ty9lh36/I1ZBCDjLK2mWwU2XPYwxtXS79am
eUrpXXEj3SYYBxvpcxWKU5PmSzoSm09EMVYNfwrdX7mG8lTX5t40okUzGfsKkY54UkOogbssvJ+i
XV7cinqV0+QFb0LfF/5tSBSdf2fvWvUQhMcBSz/0yNhl6uK1Q+YUcyJldPqpwaQSlYNco7qRrOLu
KDznCc1Ba1NyvenDkWcnWdmyOXWb199G4j4E8BVCyB1gxX+5gKwgjxorLZRbOYCM+lcOqiVsKtPC
ciF+gSSX4qxivco/FNsXpT9UrylbIqXrGYtspbTRXPTHCPB6QJWQAitb4OhtQGg3Uz0fFWnjPifV
7wBKdO2/JvGzMt1EA2fNY1+/ChNajoWXSV7Obkz+QCaYPLRv4KuD8WhED9P0qIx04oGzUUD5cqCd
aCzvGSfrvLks3DXtaTKxA4xLRmbRKkhHxqPDVlR/SEWQaguly94R3jBq7mB9VzASKR4LcZQc0Aa7
KdVWECSA3QJcebiBjWS65Xq91t/VASvOTsxkq1s3AJ/ZVo2jTR57v5wsPicQD/keMfQvXwJe1XNA
DCMzhYamFRlEG57V5gFTIfAGF2Nefhzk/tr0MdjCjTA5p6SdVcjLuH8BFEMRrcIScl0fsIKAcwwb
5vySempG+ny0kP13Ebw51ovptXPNQOkMeMIIoFGd3dAsevdOK4BPAAgbt9/3BJAEawXykB61R4vb
Xx5hld3vkhJkzsNjASqi6MtFmhpzOcJIERUpXbzqYS60eLYzjPides3agR3aOsB/8d/BqYlyQc7p
alIh2Lh9tjOiXZgB/o8XhSRx5s4eJ1CXawvRTIuxw0wOhEJn6tGk9pz45FnVHiqkDcFgreyyxJGF
zGfvj5f6cxuLV5GvBekWJMetbOq2mnCQBOcEIYP1Zq1xIvCi1+67IYMqb+O/xcnqbZV+lynnuvyF
8nRMsXGDx/uiBlfQ0xbnHvgpVX2STKfc3fXEyBGdMSG3w/8xvkGEEZUWc0hC4lHcVdpZW0/dW4pj
oK7fLkschVf2gJy+x1eNuUdIZxjjImkBFmRuclN43iKIm92QI2KFVJs3z04bbtNyOJCLK18Ix8rE
Ae1L2ZZZbgbHWEV07vrcV/utFkD+ZnvJGcLY+rMUGqiOSKHVD5pUPkSHGs/2iuNsRCYRF096+zBY
Dzn2BZOZPwCXrNqE3s6GuETySQYLpkdPDTslM6al+Zz2+CgoV0CAivVpuf2fIdDn5IDvIrzLshfT
OcYT2mgbhMp79IWBnU/GcRUsnXw/qJKhEQxHmW8uKT7yW8bI2VjUY34Tu1tV3WtjRUgdFN6KnoiH
mGENiUJGC99QB+r5tTGOPpaULVQ9NkLKYca/sxF7V3+17IvE01CYqZk/81volSJe+TDKTJhgyi4d
kaG5OBc4oJ3VTWNitMJNNWRE4aR39dDdtuTMGSLDkFFj8Aapa06I0cLEJyrCgxhixmZ09ZsUmkmB
BtzRZwiucvojDfEe+MKNALlqE+Wpn/RV4QByooItvWXfk/CDxV9bwTvmwvf6+EUDDi1UJGHOJSYh
QKRg4KRKRwZKc+jrfxCe+zj3y8fr6s1WeE9yFzBuX2vIgutjHBurutUhIzC4D0m+s9aVdbHtCzj/
ylb/VFi4Ws3rhINSgP+XELpMzx1A3UFYHwIB3RuX1hP23zNt6JEpYSeLSVbCugTiQw7WkcUULizQ
OSCNpHuOhnvSkmdD/xBOT3bwyl0/FgAs9otl30/+NWd9qTU5MaSVYLiDVWa6R36mJk8qLuyqfh/a
kJtD1HezHE9gk+sO/myHpDDh1qjji4POajTYYt19Q9RHFoZHVcB2CXVmXNVqtIt9IoC1IcFUrXPW
Msi7DWyQDFF15s3zHmRaV2ap914pz0Wnc7NaawftluC2sCJW2snV1016dv2DCMTOdlC/oXhzOJK9
qVw7HLy29hT6d4qTbFXl2UUOHs5VmJcqPtNhuxHpuksJJFjr1AEB+U0ND6gdl4X2lDYeWPCDcIPn
unZn09jfju396Crg3j7Ei2qpmI8R5BVf4HRiYo/E+S3nc62u7TLoaJqoN+agLqi44Lmr26HpZ9r0
2HpXWzspxiEHN8ym8SbHLjUAeC/NqzmdJBzO6S9cjGsLwb+smgcinxGpAZo54GAaVCfQ+KFnloOK
HI7kYEt4lAli8J7LkujVSVfqtElRAea7MS53KR6ekmcnRwCiugbNqYdEFccBQ92NqzH6QVliavgc
Bzd6KiN72SFj/hh2R/5ZEWt3AKvwOqM5WKvJuN/t71IsDccnFUa15d/U5LQP9K14HlJYdI26UDL5
1ueVMGcDMsHSW+Xc5YF7ZYLemvs0nWivOBOtEmwtxqn2AVfferjJ4+E5dy9ak89d/uzUPtZiWHDG
x6uEX+Jj4pFyoyb9E8w5PHo6zt94WwTpjm7pwccfpp8FuXdbSTubuMWpMrtmDYb5fFE94EcjISBg
HsMbtjTkfo09lYBuj2WzTCkSqtiZRxnEXM5hI1T2bae/mgyTsrJ9CpmmJfprlJ5zDgXdIFIeaRW6
Jb0nqBvsrIKslCgXz2SZe3iqt92iJe21UbTFOrDDlTuh9e3PRuGTRtTeF7mHDhPxl9JDAEXAFKOi
Y+u94FA0ty2FtLd0Tj7QU8UNoivYIeHPbhrKEtQOwHyWEVtW3TfbujhkxsH1N3E76ykmIJFZF3N8
TqvbUN847UNElVJD/g0DbB5glbm2jz84hnXjMFdp3htv28aXoErmRnRpfFzPoDc0wSoOu9VQuSjy
3R1JsXgxlZgqzPSpegnIGqnH8i1uo5WCI1Bl+/eitQDAeeHw0AmKQ728qeptV2+NaTuQimclO5WS
NFC4IiTZIGTEp8OqVbxbz743UeRPDW4+Oxtffv3cW/i1kECjNqTdIhSvSWLJh3HlMMJ3IfFPgpbL
U87mI0Z0sBq2aW0sNVEytka2owfxyTbgRDe3pCLjchIwPCMoFclGEJZYQqMjas+9URzA+ZYeIVuG
ax4Nq9+VtBXUPcsOHWxjpasBinh8VvVpUeMmGrot9ov6vDOVxWThzI9ffhV4J/W9WST6ux9NW1Op
Ty4H0MB8vO37m7R/qzEnYDQKXXADDxEfPE7T3rvLnd6BK90sbW2CLpjgJKEuZgFzWRMyV+eGaNuK
lUKqH56Qi6Dv0blf2pqGMGW6wtRGrzV6yG7NShh58H6PG5Ewl71eLfMeT29EjkTWuabAMU1Jnt2J
QTEKyalTdgV8ciTu9JQDlLvhptCMXeQCFXfxQZ2MG9V4902GvSSp9YZLl/o4DK9h97vG6Hc0qY86
DyYI/iXiFE3PzNltzha3u1U10seBzVtJ64XFzRf0t1giU82HeM2M/pMHp4fQ8iCZR/4qSr1lRbrd
8MIVFg+QQxgK2OYlQkCFM0eYoqVhM14NNburUybn3gQ0Dyc+jMN12AXEJiPLfXZD7C33vrlnvgYm
S7C7994DXxEgvZicXxgkLUWwzuL+2Dl/MgI4M+cBblGL6W/xXFOlKxc/R9jlX8AEZ0Fyxx3oVSEd
YjPP8VEwYZlPPn0rhXGPtRrcwHDtOzZ+jvm61OCJOSU6dYd+CN19Jxj3OpZyGrR4F9c16kzjiQe/
mvR6FSjuMvOVVUdMw4AYi+A2lTOPn2JoiOitZMWAehFR3hd45Cct3g+DPp+6lpLtsQgWCbe9PQ/T
94xxlo4OMY4veU1DMN1k6Skp9or22lOhBba97Dv/NvaGbVC429EFImYGY539fli7NQDWb7QQGCQu
PEp4D2t68bvApMOjxMg2jvU4GQwNGd0oLnPUupqHekpUUMPevkyKstQpjNXpxlBcdnyOjFXDsKxf
FrWGmYG19Kt2Lhh0eMolYFrZZkixdgZzyqBm20BnSF/cs320995j75GBOSuJokBUhzn+c2nDlpjj
vc78c4iXzj1hghPK/HAVWr8HC4ZAD2P8V/BQb9vbgvyLXw1m60Vy1c1Xl0VpjltLPyfsV+YFcDmP
bv0nBCNAf+GD5UgngHlPhGCKdTP2/dy/Da7kREg7BMwX9SMe6XkQLJPQmA+Nf5hyspLMQ43nx7C3
onMDQTwU5nObPddk9DKqNC393YiLtUboa6Mjp87tRUSvHwysjObV01BTN81J4j3eYOMuxG/QcVac
qFsF3b+TDoQ1/jZpm32KCwvz9hQKcYqzO0RZoiiihebcD+GjjzWv71xHm79xHeUJyjI+M/C7eRO+
jPk5UUCF6J5a7JyK/KLSKfgE3Y1YBkRvBps2M3tQPTA1k5x3tPoB3EuDUqdA2S6aa1OcY3LPUhxy
3FLatDNoJlJU6Xg8CPt5PiBkg3Wog0vr3FfI+KGEDSyeqvg1GY+KdzEArtonX8HQTZzHiVYwfVAq
QbQBlTjWYf6b7z825r7GSDIBTjoXBW4ovKbDCOuePPTav/wbS/wG39UhG7tgfmC8X0N77KwqLK/o
UG9mKKERr/QYfprt3MfUsmymq5K/5qj86/EcaWfw8iWi/nA0j3pwCgRmJViMHSSa9MPX+oI4Im9S
8bo2Dds0PNzMPoKuUaWRSjahCWVdms6NIFCAymRc9+bGindBQ91zE0Y7e/zzwwd/ESR9+mA5nPvP
8M1J0jorGq84uPkBFojL+By+cZttJfoWLoW/VUYoyD+Og76C2v/9wV8Ms4WFEoqEsvLAQhUa1gsn
MFGPbjvD3LErVhgqY1ep0i4yVHU2gx4sdBycUNPhBCTSn4xGv9q1yedAOogBjAhg4n56AWWV+GOo
V8UB/dkOVptO0pGIC7T4sKN2SfCKmN+jwkHDOyjOrGx+MszUvnsTmjSnRWGpS6n3xzfhFp3fhXZD
GYJAWD/WKBghfpbIr6jkHFgIgvxkCvX6RwnGd4uPTwTJZEvwn0+EgT4YKmNk6HrgY9soXhiluEFk
YzlAnJhWNHuFDjxyFlK/mI3eD/PfbyaDTKbZkIhM0Vh9yTvz1BSMOsj//nCFRigH7QJQyMtkC0DO
CwDphwGT1cm81H5NfrviXvphG3y3HLFxRZSn4uPzZYyahcFI84EKAY6xwoRJ8oikyMLDxAfmby/C
tYXrXX7omJ3LiQe2Lz6cwtSLF+3JGSno+uu/v9PXsTjHFFGZKBKggqOR+LgeAtUKhGeX+aHJ6XIy
uFbiCnnnlvdROuqmJaskD34Qin27DfCNR1zL9EOmsn380Di2QtGbFlQpBgwTYvGM+wplfZxLzrkr
cHC2qhcG6g4C+ynBIeiHYc83tAu4naZlIj9i2PclSXgiID6JdQYpCThWmKkz6087eYfS0pgFI7oV
IOxA8lk7zCVzqhmPduGh/6vXnbGXMkapMycdp1OJxs7PXPJYKJUcK9lGcpasE2irhMV9wKUpAPCr
480URXchxOzwaCbihx/0vxSWTwM1Gw0+Q0XDYZbkfjpie0NrepOZLphysJJDG0aLjDlqryCtizsx
yw9uMhyJptwWfClpxCHdMMKC6fd08ORuiE8mVW+YWDx0UFKH4ewIu4DhRWiASVqvZgBPUuxKrGKl
dQbkWHw/uqMH9h9izixp1w5M76a5bZqHodzrJebj5BqbzTXRs3WW7nVknyoudrICbDH8sfYFIyGT
GWB2UhyMbU55fbS0s1Jzz280E9W56zAbYKrlkRhRlPOEAU9k44k2lviOgE0Xr0UIPQooM5SmCMU6
1WIYg+NCLip9LGnD461m+EumCT3IhXAihOXY1TTdVs+iuwhDBGdAVQ9hCuOFLvHeNOEfG4tMVCyC
81Vq3A0kWfltepcV+Tpyu51JBnRvMJXzHVq9IyiwGOsNevGZjTWcPZaP8GO2bYFTh+QuTnqzw3Vl
YziLgK2eY+hfMEALGnRXgIo8QkXrV54rTZjCTTZdT1npwi8+5ehdwtRYlbHMFrqoDn8Qyhm+ygpe
MsSjX13YVnJMHvCHA0NdYtSxsDvlSEFR+cltNlBo8ScQPKzypr8x+MjQ0U8m1X/DIGdiOIIxykaS
2wLLwK8KLxacgkt4HhHFEi/YRQQg8WBFYlviovFEU/zeeowQVBXKR23/fen6+FPIz9fTEmtOaijM
kfFwwQ/k4ykhxNC62B/Z+14+1wnedTVD1IZRz9QN8mj490n41+r80w7i8xyynwxSD21HXmD/KVLE
lCu96ImrKPm1QZJu4rFaMBSHGnwtZeZsbQq0dMCA3aDh5vk6BOliT4s1A5tbhb5xqlNizIKz1eIg
l9Q7t/BWwmQ25lDN44Hj0ESX6ty2+6NDCNaA/pjxiec1p4w8ng4lWF+/d9j7IqSytYe6bUmOAe5T
3SWOahvVzNZ6x/QzyfgHX4NuohXLN/9+Ct8xNDwZ8EL6FUf0l2Alo0iSMphKqAnRs+IZMy0EAVka
9sKhOi/EFtuO8d2OrngysNQEeg3MBsOrWq7N5FdXvCde98PZ9s1h7WIcitZBlSc2GVQfX4xliFwl
msv9P87ObDduJcuiX0SA8/CqJHMelJJSlvRCyLLMeZ759bVC1WjYaUFC90OhCnXtm0kmGXHinL3X
PmjlA9Mzy2w9bNIqEXMdBJhJu6CHSumFgADJrMqDdbeQApSY092Ea0003ApiBblzeNXcaTpXBQDa
YljJrHTJWxXqy6a9t4wHa4hI2HIzUGasYpm9VeLj13fX+bf8+vtShNDqj2eMNnxqjepoA5K6M0cg
j8OxVG7V+pWK2AgveZsuC2JThra9aQasPOhHlzr5dZIPa4lrKhk+14NGHvfeZ2oMnD8KHjrxVkwM
OJhaUtpxgn1Tsjv8OQnsIr0kaWVyJRo6OUyvnPcobdCzeXK2N0zQYNZA4hjNMb5BKpOikdtrCdmJ
pR16S187AWL7GbiGE+9ovvsJlL94etRpvibkyrWO86Z2TLneAqdG/o9yMZLvxaKrTK68NsnFHNFs
M933yQ2Ls4Xa7qfogGzq46Rc5pNL82JhMfBJwahIigkTobx5qAlYmeBqFsh4tYoMG4Mfb6PSU56L
3yyQlfONHsO0hOLk79dflAQ8ZaamWxSKV0VJNLbEdCt1ydp3EFOlOa42ia0tUqZW4sCiGTmomHoV
1dFSKa23MngtIUc51oiw1LmdmU1rNdlMvn+jMqBpld8M7bXC2AQ2yZ0lM7vsONu8Te024bSe9/Vt
0HMuLtPnKYG3wOxbpzlQo6aemmovtO4hE9XQak7QJF6FwVEtfG+wBziB7J6o2YUwRgBo8vy5gQqp
je2dzj4sz/YpRkVpwj3n9L9EmUdeSQOSJ1xG4bC39NgbZOJTVoomLSnHcyNEciWGa1FD1zgmEgce
uk3xY6eAjaVoHeFjiCiEJFUByqp5XATqDKsZib/s3ax5qcpxiWSGE1YL4Uj41cRZlw7tMtOUdRMF
vwedtISx34kZMC36BYm59+KiGch1OsVI9SgTutaDCO+ndNlgUB2H6jHVphphx3iweNazHpt28WLl
/a3UBiy9UCzCCqk7e5/lUDdUdIL8jRKb25ixdcHIpR+y9cwIj6sUnm/FgZETQCU4aDoijPFgSu+5
6X/0aDmBRfrFNEZXnXOva/M7luJwVJZCHho51b2FG2RcR0yT48n2munSkfNMo2pvUKfM2m9+4EoU
tO22YFPkE8dC5xQxr8ZC7CWe0LfHIY8xapgAWwHZUwfE7lMTUijShkzU335k8wEw7G2wo9R7P50Q
d5tl8pWB9pgpyXb4D8JsQtivbVBjYoxxGZR40qxsEuzZuAb8+r3z51t7Ura1LEQFo2tFiA0pYIXt
IU2HZdORU9OECwUbk/CKWz8HiHIVGTk5FSxD6ozwESkcn2J/uEcwe0Pv2gqBQfr1PsXBI/63uG0K
403Lp5wysYa84Ek71cYq0Co377qL8AjMpg5FgAJJJr6wXtbFvNUa/s3FqmScIVOVCYBh3xmvaU7x
JYKA9WnPpHSlqWeHJM92djmet/rkZfT6DPRAtdwtJh3I5KtNpmKeZi0hVHTdZpv8jppA3vEsYcsa
6het7EnGW2RYdLKzqV4kzKMG013Diletbj7Ixlp2xn2P59ongcwfVW4McpbI3DYVBkXdOPAKNy3t
e140E51CK+iaqHFM1DoQkGw13zWtvJtn+FNcqVUGW4Hus6d8kZAIaSrEsuEG8f/nfW1GhkI27m+G
oA0326JjV9HhqhPzF+JfBhR4El6FjVkJHnPrRURC0CFdifdM4IeUAbSQeujEdbSPGTF91Icx8CsD
7FB4qUmu5amTm3foWFPKuwJmvA/HXRbeF6VK/DovMCNt8Rd1aIq1JO+n/mwwCizE5BNyYaxvKyWE
YR8uRofjWbVMlfSW3OzDqDjQpsj14lft4xmtNNIuoKopAv8p7bbz9FI6exuvEQLKBaIoI2C6Zr22
7LmhGFY6rGeshEl7P5N1GIyLsrdLyvpNwPyW1ezJ5OthasSQEv80qI8yZNb4/UJy4OY58xpgiKie
nLxczTLVfruKZOUYMcEIR30TUtEGak/He+JWGW5TnFM8qzEbuVDRNdhLODs39q80/kXm4TjPrvDI
2dML5EBKZOY7ndfqtMlBWAbaq2Cm4DJ3leaSs4Oh2poRKU0tEcXIjKZw9aGsYmJoABbDf4I2MQU6
Q86Ra0m3NBJ0K12PUuGGSJxs4G81zqbqISvNH079jnDBL5lk8sJWRX83og9uOX9rSbCGBalDkRdW
F7v25JG0pxxLAMiW2qA5RQRG8dYSQoDaD4XYndOFS3jBrnDxVk62mwDXRBMQui6/T6N4ByLEoe6s
c8fTJ0oAQ9nLzasQzURN58ripfA/GAzCpWrgbxL+brZlD2sQd4f1k9GuvJAM9UR2+n3VvQSNse0R
K8lqt+Pd7xBT5IpHJydgnbBxiGfJe8DJ0kwABkE8op1c+9V5KFCp4PpjvMyxe1b2NpAgHUOFUdwp
dNuyyr/t8gGEFaleveoJ9lWePPZUCCM6GTqjpJRth7Iiw2Wi9vCZRimZN0bDZmStCl6p0gP2TwED
EPumeGU76UlK7zLLIsH6ojAlLivVLYlvs2QwTCjQHdOgXKTbFZbnSBk2MwqegCNvEm0T832aBh7A
cxw9MpXgF2HyM5wtrtDgKcVT7wqvUGf1Xpbyne1xGTDvovpcx0ix+q51axGNp91pKrtCrzAp3ziz
StIK1voCrCcxiJB7F+aw8yf5whPbKMmWV8bCd6sX8Ht9w5MtZn+IgdPkXcl71+FZFHdGfDq4XVRI
zBc1ALLYngrJ2ieIk/jHBUw7sdI5CX6chrWeBFHVyrCUkAtSqnf1dAEn3OD8EqrMSkxv1DMLWzzh
WkXuHPPnI8hqYyrtuD5w8as0yn/JUf0g/m9kNFOn7ctYXusN1WqM76rh6Mn8S5ZWBuZ8MKDgEudF
JLlNhVixWtqhs5QZ2+fCG57orxCJj326G6J2I6XFAkrTTaickhLcOI+tRGGfBPnZYYGDHLsij/km
NMedDjc1a9bGYDEkVj9MUR0WUbBdnlytYnx/8BK9xAl45t6V0f4pljo20D6UvmkoftY4Q79uoKUH
GwBI4+9KXjZmGiTKnB+F67qaXyiHDOOFY7dYSmldmcV3XbN/9fsq0DUFEqXlWI55zQ9JijZoNIO8
Jbr3Q4bcEh5RhVY00NE1gKxis9CQRc8paozq0FNuiUdBnOy/PsSY4rx1XSkbNl4runey/c8RsSj1
2KqDhp5hk20MMyHTAq2XMnqNbJ9qOzpMQ4FPj68TsupkzaFLEsY+lA/yjAtTXp2N7HWINz4sQfyT
VI8U5Le6Zazin5NRuRMiKYVNpOevdbpOqhXT0zEm4MW6pCN58eMP0eaATaHNJIgCNJ+xAJezvIqi
pYoQRmgWLdKTh/pA29lFBxtN/s1YBE8RrG2xkRfJSKYiKMh4nysDm6S8mOrxJcHWWkN691tEaDje
jW84RP+2NPgJHY3+HN1PDAZXJ9la64q6DOm2ijuW6GeKbqP5DdxSIyLr20/7tNmPfx0kF6ZgWb9+
RrMqUv0a+Sd24FdREwnVrCi/KdTp9vd+dMryF3aI6Ltn9bPrxBTIM4q4XSUg8O+Xo55VpSi7IBfz
L9HjtbGDao1/KhpWMnpK2reg30/7+6Zhwx5DTK9r1/3PQrJ9tSbP5YjrMUWukcKq+PDWyv2hjE5q
dFsG4aaqD5QB7OaV/v9p7sOLNAAz8F+OeeVoGJq+bjszyZne4hBunKUCiAGjtbAHz+zK4gz50WAc
kFpQX1lYlulfllK7TEymkxPdPm+yvssV+G+f7Pp1NfG8ObrB7A8A0d8/RjlULZw0SZw+wcVWSOdb
gliBP2lbp1WXXRftZGDXZSGTuuMv5NFZ1fZlQiCtpUu7jdxOzTzxK4b18NAiEiwoPUo2sUkbV3SF
G4sOLxs+KO+V8HbLJRHcgHoDLrwGoJcg+EJpAISCCuFHpxWrQO48s2gucb4S5yDBGm/ERCiHf7TK
Bn2bVZxN+/kxJSulonkxN2QI5B5NYjGmEMW5nAHuk8PFE/1iMT4Z6seGNUGOojMq4BBcFZWbghda
F75ZW11TITTImE0x4ppttyX2hgOQ0NmzqYc2VmW7xjohEqW2tpYhEpHXiLRHIoiHKF9i6l4jbhaF
jUpHu+DgZFbQVcMfADY2YUbBaN7gthX2hCalX5lgMaAYLmcL3VyJAPw9grZWRbarpNFt4Ms7MDtA
vxJtE2FSbonL46SoVOat6FWLWw6Qx9cZ6zfIklkeNMrkkdJHnoodzVaKj0e1mbe+2uwldtq6o3Xi
txz0Gd+j4xOfNFU29cjLSICARG6xE+zFwZy9Yix9F0CuU5/FL64zzDD78EGMG0HKgMldCW8JVCJX
aVV0ozWhJMS2+ExP+bXqNcy2Ug3WwlvuoOST9ANhTouQ3xtK36q0kGShesydeyIYkkzG93dJzclV
KNuTsqDKwoL6SuDcsnTO4/RrQn6JwR2rCidPvpb0Eior6i8pZS5tPFNPW2PhBdiss4ltvnN9h1H+
CAUxef8YUrW0wVTtRhwknFl7Dphp4OnwhhZXsl8gLtD02yYMXF19J9J0JWprUduPQAE6qKlCPDHi
3afh3hr1ve+07ByNa1I49Ka+05G/ZBk3iymRBsVzOlk1pyXDwnlg3845lBLN39hJ8FyMGRUQwxE6
7iUN+qndlrmxjS31eWiesinrbyraGcQBvHJ5sUQRygA8lF8Uk9A27bmibhWtftXnf1IytrRF6p+c
7FS2eJsA7alFUEcpNMvKThSfgnFZNOomAjardO2KQ5igO6qAoZVsC0avhXEsquIEBZNK0ryTyC7d
9nNCUyssw0Pnu6p64UBN1nFNU0AUU5WvoUOSPImVacwU3Aj5TSfz+ycoZBGUyBXgHZ7/ETFHQWCz
FhXQT0YP1lYJ7TnoR9dQ0pWjIMIyuo+TTOjJZvnNXqp8VoZYqoXhm+YwldjVKDtP27426glAKU8Y
7R2rXpIOvB3tM8lns3zAel8W2Uoclgo6RF8XQZ/tcNjoHXLX2N8gFv+9qHY5ux8uE7Y3mj7KgR2V
ETLrGZUfG+rXn/Xp3mbhS8S+DL9ONa9siV3fBzM6Zj7JFCFTebXNkmPv7JCAEaQUEIZXuT24S2Un
Gftc+mYwonz++WR24WTFKv6Pq9ZJUz3u2zE7Nq1CTFCgQo1lpjg0ylKNkx8y45i8K9YAaV1m6U36
KrSTzF1PZlqyr7A46S+WaD6A1uTvGXSjErpRKg1lw3in9+sPbj/9YCqOK6th7VUOgnoleEXEkKIN
yj1bWtup6o7aIZ7UxWhKmGj7nV8L2m7mqXJ4ylA9Z8ibmqzegKp45SDAmR6AGz0lSaHhFGK8lUUr
isoLhVfEcZ4KWpnlJ3GygtQpxloaZ8opfGnpgAtsTJ6XRyhWO3A3tIJDG6oqcmk/ZF+hvYHtfgt4
U6BPDP51HHPpDOCeipZ0AwUtSGMVsgrOVFhYipp23GNFcGNVYdrCXsrB7rEuUrfgsNNIxYVdxCm1
lTO2p6owtyldI9DT5DkaCqM3HB5ZmCOcTZZq72xk9Jw6jg8lLXagUdGv7Q0l3H395H3kc17XDkgV
NB3btwgqvS5Y0UXLQz1kKBLai4EVN8Vroc3vYr+PREAfotJ4r9Dxg8EkBIIaTQByVD662Px8orDW
uFPsjOLgBz9GTeK9iG4SY3ZHyU9ZgsGy2um9xuCzRiJlqOiNIcUABXlLkaoVNlCZsQAzPS0UX9pV
U0IsAiaaNG1vh9lYi1EoO4yoSCrldZhQkawRFSzKGoYCGl3hFbWTlKG4sRFH+t7SNiz13/LcPvAG
VzfLsUwKezB+aHs+6Dx/DHci01CDFBPiUVdpQW5zA3UpEORX0dLZlw38WZr0X/9An/hoSdSjxAab
zhLIUfTvdQhinT0NFZRm0Quik+VzM9hFQ7ZC0eQVnUdxe006TWwOOUy10Lkt1JG8HPCTPQYS8j2+
/k7IRPnQ6xvBwBYlAoWwIJT9/aUAD06FGRPxI1pvOQMS7oYogUccN0L604XpbYanW6Q8M+PELzfX
EvHX5Z1k6Z7GY2bybNV5uJ4NykiimoJ+S8U2JQVEeuR0ytZgUM1DJZ5BsZfRpxVkEU7GSaV4BjnO
tJj5YyObpOPnD60FlAYXRo09y2rjxYd/EDv56Ac7n29SiRYE3p6p+6miNiksVNbKQVR6pC9vW8TY
kJVOcdQdTOOZVUgB7tIcU5yhwtLI1vxBcfdsrYFZJ1QQwl0Gmp8sN6k9ondZTGy1wjyX28oZ+u5b
OaORRhopZASiv68UtmeUyHhRxObIMpthoxmrbHoNJ3g7stz90KyMYDJ1AbJsw8v00Dvms8B1RRHW
DECeBd5HCehfDp4PVaMOj2Fgao2gq65a1KEYbWzCTexsa5bxmqqXQZe4P6KcNqTpSEDjDzw8Xpz1
S33Knjo5eTXI0SqbjehjTfFSsMoVJGtqPNwUyrCFRy8j18ebOaJaFM9Y4vsbTmmLhAJA+GapMGfN
Akp0piB7FCXsIJia8d1k26sK2A2KD4ffb47pQWOZbSBt15TZ6kuMLEggjrDKifJWH9V9E+I/TH/q
BmINrIVIFtPZdBXOK5aY0dXmo+6QG6ldWnvaCC4z2Aq6+MMqudQdrrSMsKmx2ooxBzUwoLa0N1eh
pj7YfYyrudywc435ptC0xRQW57INmQP/rkz6EjTxbaRrYhMb099K5iwGLImR361LuDvDU03EkMo9
6Im7olziJNNF9SVtYTk0BEjApVgh6wNrQEBsF0abgMTPYFomPBiUKVlHgE90Gst5L7p2FoVhlHAD
hwsxrsqi7e583aDPx7czILwp6GY2mZOtwIhtHQlHjt1ujSkTht884T9KvUuY8Sk5dyZzt6qxSfKz
GFpIdfUqlktc9HGUwW61Vwz9CJXyJVeAAAW5yFcuYuvyg+oMxV25QZ23so0dK32XhtuQTo2QpHUJ
7jUU8CRU8CQ5VPcGAyhTXydL06wZ4r6X1P96L7lt4YsjR4n7BvrZUvCsmCU8J9i90m2qOr+6cPyZ
w48KCHAYbOchm4oT5TFcLwTaKi6DsT+JSdGcqOwndM5jphKit8/iImrbYdFB2yeExSaPRXQXvl7O
Pqt+qLsovIg7pjbWrw72jZ3ITU6f9Ij7i6WVPht9x8calk4Pgeq9V15UHaKal1Vb8ekldoqvv8En
mgwBrqGxATgDAal9tZ5aAXBBNWuB3SZb4JIYnIVdNyCyr/BQb05GseoYCwulGlVoVfm7AEYecwaD
wQta0nzASdDBO0Jp/PVX+xQDhVbEQcRHEfwPyUJ2qp4MsTgTbRde9mo4mOAAs99FfcFeZjFFmUaG
HNyTPtlyq2pUr7UzflMh/1uNC2ys6P0Qqc72Iv75HzuvYfXaxO+XHh3tHV4sM/G+v/y3FFfs399c
spBE/r27sbUho6YLiy7J0a+2XLMnmajQ5/QoNg7RS8C21pSKJxYHYfYvtwEW2oAVSlLOgiJo0J1U
OtzZxVlyLFgJd19/ow+95D/fSFGEdgEJA5LGvy8/VPsmbyVEcTkVwBzbawF5FEt3LMb2bJjMaVR6
IYWQn/Oa+8QXJhxlZRJraBHERvKsMnMO5tsMZmQYXMTfEaorrBXFoCIowwpcXSL8fxnjD47opXKo
MehrTCkM8nJZ7yw6q+NcPHZDcieGjKIjMMrxRhxTU5BLnHIDRbnpz7JSQdkWegrO08WvuRKqqG2P
JseKKGGVQ8w+okUgBER7oR8fRHsiR7Yoke/d24lryIAsmIi2CES+vpGGOLX9fSOR52gCiazR2adn
9veNTCKzQr/S2odJUraaTOyORGZ99ksDzZAg16Gkcskolqfn2X9tQBBmg0bK2tFWI9ccH8lj7dEf
jpu+HDyJAVor5Dp4x2fNHYYI+i2ninI+Du/W3MIfOqLE8wdUbaa5bny267SBoMFcmIzIxGgZ6p9y
3ushHLwtHov3YMQAhBv0LRtH0Cw/Mv3iyAERlSWbeLavgmbZlfTMa05Uze3X9+aTRQj9NIo8qrrP
+ptmk+ld5+TWATqoUgwnwuWOudN6tImY3oCqLhaqH7qqERxS6UlFJodvJLCJQZgjRB5IHohR1ip/
KU3yjV1+m9/y7xrA9wOkxlKkWaSnXS3TLERF0VQwdSymcVHyBFHJatZB/qbzG5l95PV0AJVpN2hb
u7W2ujLc4KMD7jZaLFKroD8Skash3DH53WgbGCsTT1Ajh2sj/5XQCyKNMWS8lcut23TbpnxQLeIj
30iHWAWWQkgeWrRo/uaR/KSWpqiXRauBa+LRvrqsClaUM0HPPYTMuwoJ/H94DJWFmTSL1nwYuqcp
hqvy/vWPrXw0ha/eBEYUDj0HZk6cK67El0YbdJETSdxN/GKE4FJt1W9qRRndBfKxjR08Xys9R1Xb
LkWIgel7dXJUEbsW2inGHBTzgLNsDFm3TMmnNsBeIe5bGOmTrPwya3gi6Kk1bW3nHdV+je9EA5po
IFdBIJsTElphx2yJuU2sN7N6S1V+GVvemti+OS4D3l1KP4mnRhMxull9W+cvdsPSRJtJDXL60ZHH
k0hiTMd/jnKrYNGk6hni9zkfXA04JJWOgZMsrWDi0ZqYCB0lD6xGUqTpp5aAzS73Kp/A7cigzvQR
PzBqpbVdUlQOIbnYjG9Rd9np7GqNjmeQAaY04nkOXXSD2fTbmoNFiPg3U12/aZa6chyn2jX95ATI
U6zBp7h8G+hdkqqyrAmYr1k254rMMDzDghA7C8hO9DQpT5V06BBI57tUHtYG8ZYqUvlZP5cG864n
vVFudE5ZRpe4Mc7PgfhF8p+BYxP7wJy8hRtgQb14TGaOyNzjtHNzDdfHTa6Y4c1skedZH2GI3iDw
2Br62bxZFz3+EJA7ndm8WDOZrul0lsZVImzg9nSaoRI2PS+CTsU3PDpNeVK7/qGy8wgfquCXpWnN
EWr0Ajk7SCnavxrFx2GSW2Zf1s1ImcumRaoVpr18BbOR3xfhPO7maR0MxRrB6yun/xtQ/PyBCFUQ
03sBMghzD4PkYijiJbzaqL/Nq/Sbhpf5yTagGvQ8dNlQ0MBq4p//UU74lVwnQLKsQ5IYW2ZnEHPJ
tMmG9yhpdigC5AjNpHpJzOikRGKYKY/vaNjFiA2sR0AgNd3bVgYaS2CRxZnXNpZd+lpmZ5JlaU42
FY3C7FwhiSmQLw0XFJ0KhrnaHxjfnlVS0wHfwuRNt6AHK3Cw/B37lnpTxHjUzC3kdOO065KGS8bZ
M5ISN2if/FMF0zAzOXv0ixKVTQR6pEGxyGCkH1Z0dy3s6vPDmL9+vVx8NCCvVwvTAGmGqYyhn3pV
oMZ1aA4ZVvaDU3dHiYsWKkW/O4iGKLrFQnvXAyK6OZV20baO1J9qfxB1YcIcUKpEq2286WkM0MZV
fHBFbLP+gBYf6j7zHmd4p/DFzwBeQAAA5pJJSLmlqSC0hm3Gqs25EiF8B/gihV0meM4TdFoJrZX/
1OmP0BrdKH1BxdzHwbIgXsCPUChKpKI+JxXaMl4KbeBGcqdwD/ZRsfg9Dw8Wq0FDcGw0D4uIs6vm
fNdGNv6VEdjqn3dO/ftRs+iojnIbWYeKk06iIM5M9lNwTsJ1J93zWpRjiLX6WCj04OvQrSHQDMFd
TA5oTrvfuK9wVZbMqCwFyRmwArt5M8KHSb9vjXJRoWzBkj2qXsm/fYjWivWWzmB0h5vJfJedSxUd
5zkEuDWirdxAs3Bh5axV+6U1FZRnr6MNHzDeFWGHDQACE/e5rvdR9zvCzV+TKgPuK6JgIfDWI1D5
pinjJRWz+/XjpYsJ5b+PF9s7Rh3ZcOSr95FJQmDOKpuROY8LC05h8mSEqSubDZAlfTWb7z4fjkHj
JkAKHoY7s/cq3PUsySjAF2b41EkrtcBTNe+74K6SzYXWkkMmgCXTRc9OPYh2yoCNqv5s4YFEFFHm
fK8Hl4F938n3XZYTKEAmQb6XDQRJCAWRImv+/Yxyq/d/DziJv77mD+PVV9d8VdPrdunLhZ9ah5QN
uM4kr05R7BHWW8AhkGkcBYG5aqB/OjXci+gunVQvnx/liAZD/1KphufwiGv1Q05d4rfGXRJ2bhg5
WxWrT20tESBNNTACDuRvvfzQ4emJg9LLY+GC3LZzDZOs4aUJiA04KsHvHDe6CXDFmILNrLyAo9PU
R4N8h2R8FLVr0NFeMFBZ2OSXBIeyM1iviVnfMbwQIs+lOiIAqjHeydZC7HqJAoio2qjOpdWIAYVK
BxtcCQeoUvjXn+mzA7l5qNV9ZRLDNY1eW91VkgTZZP/Nrf5suTeZi+soJVTZufYXMIpwYiulclSw
YANfCH61VcmpSHETCJhSRkuHIV76WEv5ghagawUryusq9SFo8dbEO2O6t+KHKPd0ZeVgHh21C4lG
any0mR7M+yzft9aL1bvF+OAMbzAWo/ZxnDiaMSmF6jhne4lc+SIh2k5atIweeRktiCXBvEMdf8Nr
zrGxz48p22MKqyz7VQMVjX4quDLSpwh8T+OsUR4MKjmh2ULRTxMcZKDr/Pm8OlKqVgXaMxZUpu0j
02fWxqF4K6gxyHpYks72zR397H21DF3hljoWFfnfi5qCSqnQIRsecvZO+T41t3aMoD2mPfjNGO7T
n+6PT7o6iyMmqKww45PmntkNL759yihWYRl+fUWfluHsbP97SVciinRCZRf2Nj8dsYlNS7eVPYQ0
Qv1caQsVu1xfF0xHv1v5xJ36ZxX442OvVr7Isds+T/nYVstBJ/T4+F5a7bcT3g3KgxO+VnHvjTxx
EN8WpQPVSP5hZCsMO6a1NcJzIkBc094M7ibj1+AqE2t86MXG3ogJUd3BmI3VraSf9XCnJL/ycFO2
r5KGkP6+l59qa2ODMinTFbXF0G7Kb4m04uzy79XZRGIJXC9Ssr+fE7+umtGSTfMwyA9jcMu7Hphu
4PwuYhZuneOvvEjtb972T8ynYighSMqQVujpXS2s1qSOnZ5xoKKdl2k1vJ9VMSEsRTKu0hJhKzRA
utGQvEHFG6Hs/1bJp3123X9+BXGU/aO+1LTWV7qKrxDRNMMbk/IzwYNoOjLSMtgKeDFNphyoypuO
/mrZemmmQxe8Eyj5KruTklc7xDPtr/zweZ44xYwBjLltUq2L7keN+yQeUf/5pxHsWTN8Y2LSPqtZ
eK3ptdEL4GB6dSSFbWN2ai/zeqPiDX/4OZQudbqLrKe8h9NLE5LEcHAcBCZyNkIyPevobzR1laEf
1+yXvM23aWe6odOduqY/gonXUSpK1CiAHRaWbhDGgCHY4CCOD1uTXwQipHm3wvRsBvIa4Z8T/BBY
9wsQ05PFFOvrt/2zgoOGogKg1TEASltXP5Cp4BVHK2seqnrYG5CWJsywjuGp/Z2gpsanPq1PtfMi
AWdDy2/6HTYlRMYNJh9KUYCMHW4s3lbpTZ4PEibLiDMm62AKEsJfVm9D9RRAIcHtqRUFxou9RoIn
WwWmjgb9qJU8UOVZvJj5C7O/RdDn+8CiqSjX28o5f321H1qFq9eQro4qc9pRKOCvnU+B3kWdZaYa
3kVnFaAfieStMpMCeBsFs9s5ChIpWIaPM/XW3BbebAGlaaFyOfp6Lr8j42risHD9dVQy3+hlEsVl
mVetB83IrEEOLfVg07Sx5pg25XMC58V4K4aHUQlde44XvSZS0YiAfxh4E0z1vsigi8kt2EJAdAzz
CCYOHBls/1IcKu3iqXReRTym7cExSvnDDeIa52HsvqNsfHC0//n+hsOKpiC4Mz5K/j/eboVE93C2
e/UgTbe+eR8kP3Dj5SrneEzHmIp7ard6b0L/RFBjWZdaa1Za82TYv2JOxr1xyCBeJuASxwElM7Jq
nEDTmbaVXiIFcBAYk5gob/30OeVwFISPNcSfqFY3GgIzhyn7mCEeKwrX8Pulb/sk2Dx+88T8W5A7
BvBiCnKyBGXt4yf84xKjVgKjnOnyoRtebOteZvaEFK0jiLZhcqkh/1LRSrVIbjnBl/dorxZx8tPA
OfX1F3H+XYp4QaEXmAzB8Yd+VNF/fJESQ1LdpvPMvYTJzyziBo6sF47ZMg7WAaMzbp4EWMsfgFqO
oevb4drR6UizrvvjJhTnPsPaO0wdBR4mhPCYNOs6igCh9YiVR6QGkJdGHqGktNYaOM3Wmhe5zyfl
RegmAsdoOYt4zA/Qo9fWMhle2+CuDG4ngRUiXQa3XkYC+OCyfusIvJw8WCd9tcwolAPaKCpgrKaK
vVHMm0+O0XgBZs9IeS+o3xW4QxYiFnO6f2X37qH8my22i25jFPc+CSJhWAPuQqMJ7FNh5g5njSMb
TJcafMTYdDe0ksbkPe+YoyEg8gsgK06ZeVkZLwJcDPK0AMS8UMNnIRFzdIpFnFYdQTl7X1e3Whfj
FVfXPoiqFoncoH+j4hIr6d8vC1F7FIkERqDdNa6J67ne1WNj8QPO87FQAfONr4l23yrbcOQnwDfz
9QPz2ceZtBUxdsDnsYyrzd8347kFoT0dtCFfFBxphvhnHZ9UvEVhKWxC383uPhmQgdxHgS2E+4xm
rmPFu0zJ5lnu5wNVeoQY0AzV7SEq35mDmREuoIPRY7pJXwhsbqv31Mi2ivF/v2js7CjAbVrJFsmz
V+UG5ZSiDfV8sPMYNx4k6Ttj3PvRnlDUVZI8fX2L1U/KGy4ZxImhWmwqwNT//ry5GKO0l7oZvvRt
B6EQmwIYKgENX1Ac1PapenR23QVeZBqsihwOkVt54570HnCQ5a++eJa03/k+jhFRkox701eH2LpI
1bp2XmUADFjnqXTBEyIWvpDcYJQuYqEwY/K8mMZXLVsGYNBM6vNDWjwXv+1sXdAaAH1e7RCxltMO
E9I0M+SvXf/XaJ3scFOkm/xZfbeHQx/SNb0N58dK23XlsjB+WP2S1jAg7KG+VRq3vs+LTfZi10dW
Bc1/8MfnpHjItFtFfzYyl5ChbjNkZMJ5+TGf6P+StHwzxvdx8d7zbzzjzUzMdWbeqs6xe00MNyze
UQxP8WOxSvwb6Xka7qX6bjL3jbag31sWrqW6ySW8Q/DWeLzjWS0i8Sr1hiN9JB2qftFAjkx3snSK
Sbv2Wfy2XFs/PemH6I79jrEgg6xWvdcNdhFP/TnKL7N8qhq3JXJtONvxucA6QQsTfS/1DJbEp4L2
d7MwTReTad2dkcKYKEjompde2MB9O0/2oU+JjVwM0iVoHnS+hoVr76Jj2PDQTtj5zXCynZv+3uYP
R8cxPzpUFdPtuECDpMOxbN6m6sFCNV6szWe2iiq7KPiSEbv1y3RV6Ycw34/2vmDmFK0r07PnH2G1
wxnrSL+c2Ou1XUjLP/EK3EogGd/i/ibcAMxXTkLhy+mMLiiiq1/O+utH/JNVhEE81RIAGwau1xWK
no6RXM7NxzvtD2jSt1ZCHu22yxYyfNavP0wsSVcrpJj6E4mKrAwOxtXbW1WWlAU6by/hVD59UphV
KKIBQBTfrcWfbKai3BKJJaL01a8LL6lS8yCP5oPDaKM19rh8FsRr3WjBuVL0xX8IO5PltpG12z4R
IhI9MCVBgr1ENRSlCUJWg75PtE//L9ToXlfEqUkdh+1j2RSQ+TV7r900BFMr//FRmsa//3mIK3SO
f2o+qFh//fPEVMvEQLR8HrIY0kDxhPzriJgt6GDJfVZ2+ODgppvI40YkZRXQ/eVzpalb10TBLMGN
2qxj1OdoYoAS5J7KgJT1Hm/r7Hesh8CezrgFUrD2bCxCATZ2ITLTMWP74Wr3eAdol6vqZutntgGe
qpR73eA8EsDL+UMtk2tx3Av7OupfVfNR5WS6GV9zAdc8gODFmsONdIrl//i2//Np//V9d5dxA0N1
JL+m+9dVpQ1hUudGNJ51aXqZW383PQgLW4Q/FmDnuQbFo2Fo0Fpc83XXvbFE25KUfElY6VB20vO3
AgUsRWcCjz9UGSfHlATUF92srubqEueBTyHiSR11avFTCNov0BcluWZSVfDoGNj/lx/vl89uBOyn
GAKjPRnFwY/b55thwqc6iwPm2rVhfZmHGnG9jNWN1f/CGdv87/fgnyXC3x+ILQxVqCR5c6H+1XZm
iXDyrrCGc2FwbgzbMHbh2dx7totxBkZjTejEuhat5/SZN9mfS2RzpX8M2k9BsuCnFR4tiLCxDf0w
+vrff7d/DE1//90c1C/YayiI/3XljXUTh1MEQ3ykcUcs5OWQ07UUk16nfXZrXX8ERMcG+qmsB8gl
xk6xv1rwlxKdNFJWh71uJ91dHANRRSgwyZnbMtqN5rkd5X4xyAwsfCM6HlZrVcU8kbmMZ+FMTe5x
/JtoKG91Y1VLVnTwqGf+wapSPYl+IIwJYU69k030GEZg6BMqWDAcLP+i4TkfthrpmtLStmb9X7C5
f0V3a0K1dA4uPEmoYeEg/v+FADKZoIDcCf3fBbzZWD7M7B28G5wa7iZzOixSlAfgmLu0P85hz/+m
KzXfWXXra8VLKzUm3vvQ3Ublix7fXPN5pO2M3Y/JXMDHFXkeoFGkTo539Iwkf2vochNhHddaZuVz
DYB1JwHDKux7MdUzK/vf3/a/74Hl34cqHqGIoTJU+jt2DhUCwkNZDue6CK96lHpShX65HBD6NjAa
P3f/a/ai/qs7/vtr/nVId0qDnWhOhnMeBaeGRcekJJ6ZVyu2kZsiyLYTehzJeljIdGOL6CiRzAxD
dGlh6vWOu5XstEupX2q65FH/wfEcTApmqPqf70yMYxM6KeKGmXUJRt7kyVTiddfDpYUJZD8XWNHV
uKOFvncdi5GLSDVvkahGwZUxnlbfcv28PM+t1rKOZ31AyB4bGAz3CdHShvttwuCD9U20jeqJ8I9r
4kCKvxxzzRaGpIcKaioW7Okapxcj5kedsakAbbCcmsroGDbQZhKARPcA21fPg8BhpwU/DiG9lfMF
KgFP1SqaNdDU0YFVSJiy6SlehrsCShl2DmfdY51gqUJ3i+k4fVBg12eY80zRH/vkRS+4NSBP9Ci2
gpL+Lzgzi5h14EYaOKcvpzLXqfvQx7ssdLx8yBccFwsVQcxMzrRCyb9UcyFLNuPXiC/Y9PqaCc74
SPjWwUUMEMPxaZw3yajP4jDqzdb/348ljsN/X6oIBlWofrQepN39VYHjRcvJzOyG88yqq1NJXluu
xxSaj30NAQbnffS44IdY83mBrG5jFKxtTBk0RDbb2wyuTe52x47KOiMQr8LzLU3s4MpDKl4H2sMs
NfAB/U5qCwij36osnLXoucg0X+AyGsCdKijthyI/hNp07or+YLBwsovMixIXASBh1BNFNqIFg+7W
bCCgOMT9csC+hAPrLFZ+FKLF1cIlYm9mriackassealUPn0iaVBS5foPu3WLI0NRW7/lz8Gr4835
u/uQW0yomHTX1W+ew2xuim2X1k95rMANa/2CnWfHZRFlw8oa73Y9kwPUetp0HGE4u+KusXQZHrhV
D6XSeyHjfZlb6zYtPMoGkMbsysiWK6JpPYWHsHqxCUUdEEo7HhnMK97+YiCG1NbXASiHWU6vfS2u
zWiyTP2deT9Gm5i+TF4LqE11fELFzCQwYCjVJWxtBSWLhcf91Ww+u6JYT0HLWJWt2IxhzBkIdop3
iXWfMfH15GGrXIHMeMpTADe7Wx5+C3l2+EdhF0rrt1/SixdRUwkkGofCY6fEZF+8aAxljJyLXb0L
JGrkSY7qpuf1o0ooYN2HrAna5CLVL37edtHMp4gZOvtSs8yzFkSaeGuDK1+7ZEihpvWd3nqtwxwy
9GBlExohhmAj+azYJ8/ZjlAiB+QUZBzGALycuTf3XwqpRHUtQFprzHr7M8oZpb5P41eRsqzMsAAR
3fqBzMWILqOLErHF4E9neAu0h0oaKzc/kWFcRb9WvdVRGSU33jel3Yb0eBFxx4LFBYEH2tZuoGlF
0yaC8i6DZ2AP5NDSbJmeZZ473dz2I7Glxct/vInOv4eZ8OtIaicoDbmo+JcnpJkgb6UZTjzt18Kf
CotWasVeG4aTmk6ngJm3FcsdoL8dqpN1Tl0TOJdwSm0AQtVhYiw8oY2XSrGB7/xgdOGBmFK60IDO
LJPOiiH6Fo/QLbWcR778trask2N3e1ty7qalsR6n22JHcOP8bVafopDMpuGuuWJvdNWjKO1XCQbJ
7UB/M8U2obtgy38scOgIUp2NRPL3OqMCwkLobEF2aNb41LEdbvTkKVYnv6bDX5aiDfvfEgS5Hrxq
fh3z7TNOhNtIl5Oh3i1KrURp6E2Xxzk5qhnFfAAloMNVRfzWwOluhncB+KIakVDHpK4e8wWFV+ke
dsYVkLGm+BpKnKftJVoiU7LNkrEgeqD3yykavahuvRrluLGHFJaFySvpeMKJvL5K/X44de11KlUS
ilAflvcFJWYYqqcJ5qp9sYnKhokfnpKWPys/iMbHpxCzeUZksM5/e4WboqZW2SgnhMGwAxYHyPei
f9A4LHiMwt4+hyAYarDnOTrOmJGe2v1gYsGOebLLbG3gO0HvvlbB+OdAJ/PsaAYPNkkVOfl2pbKe
WAk3VrhBCocJ89V2T6E7+IpGB8bfsDMPTW8cC/0+p+zu63I7TpBqUAwlQLzae2p/g14/BjUqETyp
4WTQV5+4pkz51G2LeuQgkr6ILE8ov+XcryXfj57RYVVTELB4y/0Ay4qaY1OPKaxPjtWulP5PyMxz
rEiU4Vtnw94Oc1K1ta+peZtiHFmiJiGZN7s8CjqDFKcI8tqVE3yoiyiHVAocdBZMl9kSa8PQtr2p
r/ie1tUt1dB/hQ+ugzagvoUUy+zRhXZnfofcDP1vRb7RNK4UVOuGqFCo4Bprn2l9SIzFkzur4c4y
yi00LGQcBDTrqGjyjyVZdOoanLcW/+JyX/KBYOFFVMuwD21qXoF2IL2ct0oQAzsgYchsd7d8o5T2
M0g+hM1cN0VSg1Sbhyu/pA8ZoVwlR1Gvw7J7G+edI+l+WAvl1AYo/zMDbg1l+ug5zdVGrlbazU7t
sJnb65lItThgpvSf3i/1n9Pj/207GK8hDYWlzAmjW9bfFlh7HKVrKVl37vGTGDlD7OygVONOYUul
uePaodDAEETFnaEjSDCkWZXO5WljhnJWfZis8bb64bRc2bo/za9D/R2jRFRZZu1r3haLppwy42yP
KXF8yTpmHzk2y75C81M0SUteOZtwRz6VcATrQfFHnoRg6nnTr/nIormmO5Vwqew96rOdEaNyomYz
a/h+bGuWlPU+JA2gr4+Nam1qrhKp3bo5/WRFYkLGjglmyYgvpuyU4BltbKBo2GnyABOE7e+szkdw
e2ulAIoCfbL+mglRmwqG/36ZHnBKsjyjTJvio8H/IwbnabWzAwx/9CIkFRyZAIWUlWmB75N3SyCm
HSa+9z+dsaRL8YX0Q1p+xy1fh0d4zMCe0IZpEyDPhqkUAiCrfCRCnPLA2Nk5970qDlGAAqn8iYk+
1+mO46xYi5jZDQ/QdjQzrkYHqSAq7xFsX8aPlZr5vMkSILnMcQdTOPKgQ+wcYXlV9lQp57L7AdvJ
h1fshPLWakg67fQQoQVtldprR7IZ4uEDoIqtHwNFPjVVvgY6UJfYK/HRqcq6Z5KBk2TTqgGhe9rO
4jmFzoX0FbtRYa2t5D4ifpJGA5byedQodH6bIfJE/9CFMKe2PYdXolwbSxyE1fstcjqGMcsOJVhM
nNGW9zoZ6q1CzB0SznZ0UeB9mrx7ZgAISuMUGm5m/CLB+rVb2ZzyZj61gmVVn+xn8WhwEUTkh3Ro
s4ZC9esg8x2ul2IKWQxXq8qm6afatCJAv1mwNTBTpb4s4MEewLglBk8595fJD1RsF2r+OSb5JqIq
YSQ6jdF22Q9pSXsM+uGsc2xnM4A/NjNae5MB8UxB49ltv44txSc80MCSlOReFSVeqyYsh/ZDerPm
ja3KjySDaweQKw1JOk5g7Mqe2MlP1zk7zbtmPqgNERYFwvg4PGtuvmbkXmeFJwamL47i24p7kwqM
DTBVAEKkB3/TJhOCfaqmUEfiag4oUckHCnlYhpigOSJhup9M4RrVbzFObPQSNKR8jyZoyXm0yVJu
Ol7ornZ93VoSb5gQt/0Ky18o7isjNFbtmK8zCud4/GPwPjQeVtWRt2UoL3F7GyyIWvUxtyGA8I/2
0nknQeKPR/WeTpsOFBpzXSp/dzU52zgF1bTLH6rrTH/jniZidt7KwZsocWDaUdYjgO0xwnAjb6wc
uLw3k22RrYvEMyZPklKO0Iv7EKjjzVa26shTsyKsBIcfUxt5SDTPbXi8SDL3BkToTN15TUAEZe52
AIZcUQCtmCYXKBa39W4R6yFNZAsPi2kN3RltjDGc8gD1Y0RYn6FDfH1Bw6XQlUo+dyFQnpIISqU0
zB8Juv9ywM6cFOe0/3Sw8KnZeJSQyIf83lb7wFVWTAS523gfTI7O+Rnuhj1GqKDZt0IHcylkaJGs
/hSrgCnaNdnQxyx4MIMt/o2V2+07oXn6KDa9SsxF0e+NytoneXoKmNmbBorrkp4lXOnWB12P7FmW
xDc53AmOX8/ZydZ+dFshbYzVR/VrQ6/UCdYxNyRZjQ1GtCzbK8vVP4IjferDW07TaZDJ0zQEmLvf
M6vI0NVPav5BUYEoaMmmLEJqQbhk9lHr/6RpAGCDJVUCqXtocDW1D1gGLdW9usofZ+4Z4DM3nDSw
czyPgm875ziturHQDIHG8ULp9niYI401IzmC7LFGmBmB+EjxS9o58FF+Z1Lma6c6dg1GxGwfsRRw
qBBs8m7qJvKbcYC1ETKDSLnjEb3f5gmASgXAl//ju5UaF9khM1EZ8n6NVblt60tHF69xlsZMdpt9
v3gjBwA1g4F3YHhAtAVH1SWUhU6Di49MzQ1K2MxmdNp/MAbTWSzY/S3DQ9gHxwJuqo2BsYW4siyN
ZTj6EVaEjL6uDnbAKGj/YOfwUTAI8MKBLtd9ncflGuTeCb6jSXqs1mQHV9LxyvmNqNDTfsT1qIoR
5oaD9Hg8lq0Olv2ZB4ZJ/Jso3q34z5R+mI5XUemgPZXKza53NrPcriS46zb1P2PbbpyO5EiCg5hI
x0oI7pxjPFE8e3xVjK0d4ZKnkBt4p+vmHjTVah4f/pngZ/ulXAnZQdqYrgMEKQAYldKiwCLSkuE+
c2z6avKRkttc3Id6p1UnU2xq40btw9M7An2sYIafFp8DaAVWc9xeycXij7SUq0EMoKH5WrVXeLpc
ma1V9SMrf/TplcE1M/naJXvtPRTMG74ddnvoBPL8Tu81WzPw8soTBp2QMLdLA22CoAtSd9uop9B8
WFpaM4geymnXIyTSoNcrtH51MADG1LyC2OOmxddOgJ2TvA/ZfSALjl+HDCjxclsdGSeN8SQQWhmB
3OQR1ysXgpkUBxOW4bhJgfhb+uy56nDVMLFwFtrAB5+7gZ++6HzczRisVEECo+Nsx/6mAI001ywM
aLrWiWtxBbC8t5HjFut5lqsqAh6pXKf0FKWXQP9oFDwh4Kpn/M5AHSmNqvqHz6oevlo6cMsR12B6
qAqarGLJaTU4KeoSvItgCfYwiubshB8dG+vO9XuedmbANG/Ijo6BTmz29KVGvykFHoXLQo7uu32N
ap2YyPWAcHnU7pkrsMHEb3jFoOyIIUYi2B8b+TMY0LHVrbHH7IZs/kHlAGgAuITI4WJFATK0NJHa
S+9uXQKLjHdBaVdYz5NOvm1x0lvJKf4VSVhD3b7E8GJb+lnoHrPl7VLfmXjBe/U5JeSF9LtVTxlp
dfinHypjI6qfRH8a6AcMQnt6BgaS+0xTCRCQ97mhDtqPmcpVBFoInml60qunfN4K+5XV24m6nJaC
STK+15aVTkc9NvTePIL3YMxfmIYn2nOqO6fOeZBUvoQmViw/BlOF345YXseHzNWAkjcpmXagqMYA
v8LRhjrn2SVP03FyJoQRy1Ft5w67SD8qHGtZ8lP1zCqNg8JUvtHsW1Do10VfjzPeG+w/smu8ULhk
rp1yjvPFhWMgtmiIh5jhPAOsPU2sJ1PXfdEBHC0Af1PXV7a275XpS7bhxh3nzwR7R0vKVh4TUdNN
Z8MAZFvlh84JvS69Gbmy6qsv1brqs7Jq5j/kdu3Jz/KG4CMYWVYbRCJSO2LT9sN8WLW230ABL8xp
V+Ryp1j3CZmspDhHLrvBLDV1aB6DiQFLd4Gb+CySYV8U6rrtJmTdV5ssUxGHB1H+qUVMpvWnilFb
3hM0zyaavuEUJg5Kk4yD09qMLJtLuzrr9eS3zPryJViMHrDq55PK+TaRXPaQleIyKOrFcAsQUz3u
oKA62Xm+N8SvHH6oEy2ahMa+0kNZVC02V45ly7USAUgy62PaF4+WktJwEE7Xts13TExVwBk8val6
e2lzAcglf9cQohfsiLWcTOJ4B9SAjfBlGLlQKswLeX1Uuj/VskNwq+dI8zsKiTriV0zCMXIGejRP
stM3JhkUZfFSJY/kMahuv9JyEot0+c8YaWJ9Vp0s+7tiOy/0t0J81PG4ddpdimbcVA+VW0L8Fby9
CHeZ0JFwpUG1ceN+wwbe7Dg9bA5rwUxyLr8zgnVNJj9K95Ny6NsCoiK5rnEF6+TQLo9acrEd4ouu
qmQA4UQntS6eEyd905EGJMEGw/dRVV4FAXhpS52rvwajyXbC3JZt8jgjUzQZDPH0VzZgcaq14KSU
KdNtcYyxLbnFHamIx5fP5td2OpGTnGtP2YjxPby0VMp11XyjEMNEgMfyS8GYJJwfQsvPApcxVryi
uAfOT6r/TMHOEo8YVDfEcCMj+MhpwyG6cB/MHqjkbaKSPa2N59nsGVDjhet9Bf0q3eS+X75H4V0n
7bGbn5ejIyc0iSFmV+mPQnYHI3hYfMi6u4v6xk9IfMyVD7seWL8MpNcYXqisupqcTZ10ady4CUN5
Gf9Cgs6NBqMq0zSmnQ7aCObLWDspCFtSGTC+bUstOi3THCaNZANMUEaM6KW1PrDbrgaLOZaCv5Cb
0NRJkWPcKo0/dcQOpICd/xij02vS6zTPO9CqzGeCRZ+fsbgb00s51K/9qzBgjrj01mq3tlUkrLe0
v6sE56KdR5oCvdVmbsYX4DPyGnbwIrqYKYO8fT+Bt/rSjMVfRZIf5Tc3CJte7HT6CZtLyksTwidy
8SmkWznBJGBZ3vOTqdiZ1Zde8jxQ68QE/YUD3CjY6X3pkQuGBRZunfaqIbkZut/ACGCSUUIU74ZG
E8bop6FIEM522VwEtjglGvWgHW3HRXNYl/v/mJ2i6/1rjcF4Q9XQPAD4UqEeOH+vMdKhSZTJVc6a
cTexYCs2TmLGYdrEg8Lcv62OuqBFUC8mBuQ0O2rGxtE2i1MntDdVnGw0jXibTvKiocOzJt82m5NN
fsQcQXJyvgeajQkISAFkO9I6v9G+tZEVJA70pnmdKEFG63EKkx1X6uL6yI/p+BunKmCnBp8RAOHp
kuFlqfB85zQNSwKO5IKZlPvMJH8eDmHXs0Oz11kL9A7Eo76dk8vQaMD+FDgot7YPvJLOKmVag+kd
aY+6VuF7x076rtNH5+5L2+KrpWWA/U4kDnrPof2yunijxkfWt6H6NoafU43qr+lO2Esa3GLx1yLs
s7SfySmuidHvGB3R3C3Qd0mK0W2qTm6B5Ejca7TuNZPXdNb56K497oAWDh8YgOInF5/Ft7HUi90r
/be31MEtMevKmGwFYxM+5hLPQaOZ/siposCc4SKL+19Hcby+z/w8PajDRSRvg6iuFgpoa7w2AUVC
cB8FUTbdAyuAPr9X+eyZ5iG1W08xmb99mnzEZkS1pNpHlVYSzsCqZ3sYg/mZTwX7kFarfSvOcRfd
lpCGLrc3bkMuSHTTXSZwH4K6ltp2m9iKsc4d7ZzpiGPNL6c1Nwlj80k+Jfa8RZG+VpWzi/BevGeZ
urbDd6nSTwTjVhb1tcMCPrGgFkO/S2wV5YDN2OE+KdFmcezCjj0Y432ocJaTe9qAwsLLK0uTAL8v
vb+h5EXrBG4Whves7+Pqsyz/BDxdCrrRivEpYbVz/95oh5YkYYtOXv3MExjNue6F5nRudW2dKe9a
dBDmNWNkLdvi6gzOOx1AQ4TlwJG8PGQBbuAS8sZNLTgzsc2W5kdSfzaECyiYCMbH+F7kt7KnF6Xv
ZV5Vd3+mTFvFHMqLe7vgOFKH5mAiKTPHs0IutslFqUW/rM5Qj7XeDK4sS8hgcNToKWay0Wu/dn4O
R6pdlOHJ7E2xuc1h5eSyfOubo+Aw5w4Pk/lSL9vZcsXfcm3Vu4pxSJ0y8uIGMGpoaDnZN1gb2bfC
VfFm64WapcocT4XBFlOpoQbxtIi9RDrubUYLAbeaMOi2OmMArRBtF5Fvpn8LoGxxcB4UVpMmYria
jyGUmzGX67C9q7zXpdn9lsq+4Q92okeC7o9YPfYVkDHqSpvkFDKgaHpc1BMFL/QQrEC1tUmza2Hx
U0IKHjxLkRvmAy/5S6DfUDl6AV4xJdvl0DvlbDBGGNa6xeGdgFF/KvTcyxzTN6ZypzfNVg23TmB/
2zPVac6AoTxCuT9bzKWxT74gtModhvEzRnQt/E4Y+UPcVqhecgJbWIcA88ZWbw5vdWd7rSbXVfoW
pZzITghoAvu4a4ah17JItOTiXo8/hUJCqWYfmgK2J4wNU+4HIT/bJN6UWAVp8rdivDrl09CQrRu7
23n8Vpu3yuX16dJzQQOP/FHv7KdGAaVWIURsy1VG/EtGPKKta8esaLdJbbz0MfO/6mzQLVh9vkZ9
ydVX3DJIF3rHv5yP2CnRgoJfRsGGzzDug3PNQaN+TOX5QYhho5Wf/LxGWVnN1JW/IwW+S7sXtckx
QZ6cIzjqw3MMBpZ/yj8ghjH0JVBMweVrLEpLkCHzmxK+u/1XwwzQhpAX1ncxMXbRDniUPc3+SCA2
yM7hdHnq5Uc7tFALs/VlKmEMBn+mAgQWjUjMsNC1XN6x2xKIKIqPMBO7UZ6qKmSkw5lXuXDV5Ept
f015EtQSdUKwECMsWhkWAOtA7/cxj40dAlJluN3pjCUML3WHQ8qYceoQJJ1V9UFrwBWr9ywmyQK7
ahQ8aTrulvRRSfSt08V4L9u16BhdMiZUKGPkwiQJGeYke5SDK1p/JggJeapNnVEDWXCeiE+3XbLD
rrP7rPfaGvwc4a8CvgBqpM7Y0+QzHrBjwu5ra11k7JgslleTb7GyCcLxKcQrkSKBjZBCVIzsSnc6
2eSrtq1fxWQn8cIO+mZWMn9gnDbA5IpNAFXue5li5KLAa+L33DR9FkQHtX5Oa6K/w58JPXkSNk+0
h3FqsxJDs8EKPGc4MH4kVJbZNG5HTbyqTewPAaBEeWqoxqWOTEXFKRXeSvBdSTN7ZcnovLs7MmCr
mu0y2Glh6qtqsetZFBCQ9wh52beDmNyVYk+k/bvox3dpPTjN8NjK0GND+p7p1htJgNeWCN3uQCL5
qg2eLYq7kmSeAmXLXJ1ZIofNDcvmUEgu0J1d3inh1D+LimBYNrDBdcJnhRyajnw+zfoCWeC+Agxn
5fdgSd2dEc9mvugeZ4OEqd5Hp7NT+IWJHNwg+DH0r8bYZnnkVTmNdmK9k0gCa7KFruXGT5qCKQzX
rEJSgeNGZ3ZLTXRDU0Oti567Y8ZKXopFJgboORFKOr7Hxky2oZC+URNNU56njkdAs9g9WkdhDRtd
D89B962TfsoU7TFFe5XLa2/DKejbBzatbXczGIM5BQG2pDPorPGLiMcYHwHJEKfG6Ne8HJiDGCkr
HOT5IdXlG8K4FfB3JDYpj3G4rvntousPrjluzXT8NiwK7T49mlb/GjZMgxtkCRJcBz0R89RwWXTj
c4hfK+UP6T8rhlllyyinZfHQKtzCf0BkbcJBviZN7YmAwW81gMyrvKpxNxUX66Cwsk2Vs4n808Kz
QBmQS4Qgie4J6gNlQWwmHr3nCuumZvJnq4fOPDZWs5NR7OuleGkQoEaVso9dsDpjvNUXo1ZNvEhK
FDVdWZUYIDBbdlgkWXfvhpJ9BNUzc8MhV5cRDLIom+F8+Jgvo5o68N3cWM384ctSgiwLPPnA33Hs
uSwRFrtwaGtbzaW5MzeKCnGpuQTOiSshYExAmPyD85xSY069ysLAdxjNz0ygY2IdTLdj//+MoAMo
NatVR7+o6UwWmLFVG+fY8Qo3SQkoH26BBBQ2DO9EUzzqGhPlnDl+V3BXFLuqEC1/sfZOAs6Z/LX3
MHCOTBpf24j2TRt+naLYTqm6D3VccLX5mrAT6+npenATLBb8Plx0imykaoWfc+l4mVRXY+BnFdqx
KLRg8IM4D4T5gDWYSEeki3PpG+LFHQlWTIw1fqGgRl06a8Ul6mofM8oDILqqrtbDtRfarhjJdJIU
nWO8UpIjgjAvYbY0mLhaZzLXB+zmgeGPRYjMjIY9eZ0aG2bOFcboXjGjI4oPZlQczGT8SnmXLgJ1
wTKQSCVjMLgX5x30Hs+tlUfTLvJVmBELM2QXPTQetNx8JBqDUCniX4J5YKxV7610P2nZy5gOzNZY
YuEtfx0GIi6h63EU1LpzjOauXOeFOKljd0GsS2BTu+3nbldq9a/IIaIU+kk29oNpWluEdS8jw26N
QYNVopmsW8qFW4sOgAp8Rv8AKlaTH9VgfeY41UviEEGNdOzsJ5WSqnnVOlSjOMWlstZ3SdA+F33/
EIalb/GVSjI8pkG7ZGkJg1Me52wAk4Dsw3SvPYeY5GVsVobzq/LeIv2AA0hqvXBOTncVCxwbX0Bi
kY4XM4aR8K/BEBHmiewoDw919Fq+RNXRCj5yxJYgEpbro7HoDvgubQcQzINqozahGMX+NhlQKRaK
hzu8ku21GuprZZyF8cOYMxbpodODnWA4seRLVmV8Nm15m8nMaSYWgrOyTeRrUzHlsLInbYREYYTz
b5rOfEXSt4LyKAM+KY35CcKAXNkrRspcWxIjp2GSUokHjWo6RwKVRs4jffjMM0gygO1bG7+8WyDG
Cv25bT4G8mp0vh0B+mc0RhDoczjXA4M0rch2XUaYGLoDR4bblHxNpthv/ckOGE0tAEep7saouHY5
izHXYhvggksgKz1j19RTFtp8kB0SFRNQnLvkI2jVKsQ2UXa/C8i8I4lK18AvuAVkc4JxqGk3+C2q
vtrz+FBqJ2dqohN6/Ze5ald4Fbygyg6aeB4vwE82+ljvLGQ8FubiUhBwiBem88KmOI6AQqPb5gTi
fOWfvozV6st/81erHz9efz2e+Ll4759Wjye5estWb2+rN//01m757+nRf3s8Pb6d/OU/xcrv1+Oa
n2bzutr4G2MV78GWrx9PX//8gs8v9es3/7H2+G1oVDuUHh4UGO2ZZy2w/eRXPJP18aQ9skB+crwf
Yg89Zv8PYqv+Kn730u7nNQu7VXMMjVXuj8fEYxvry2f2MEx3D+wOVuU59911vObvKje2P2/qrfTp
61cct4tZ/2H8IfQUIxyxMgd9DRJ/33VcTWsAnNozM1/n9EUA4vxEiRW7q+4LUoNBCsm3+sFqQWdR
wfruE+Go+2l8t5AuDBwD6AexICEs5TrgYqZY3pXWCfuYXm46UlFPxdHc8JsZtIPoWVXFrqWWDJhS
i0Gwy+r8ZUaWhPuF1MvDryf5vq5C36ZTrmcq7mZYJxCnBBevnRjbCMqntUy09ob+WCScuzUA+yo9
BEXE1HqajwbpfgHPkSm+I9L7Rv1czUyWwvbYQWgRjJtjVrC9mI4GXBg1e1NZrRudthgPF62O2b3m
g9h1AeL1/r0kloxdwtapx71FLLRmDoxv2aaQyCiGcO/APnQW7TCOdJule8J4YpwJsKXNTlGvj5yv
iMMPcvApuRgYFFttYUaPZ2IPtpZMn5xC9/VxficVe5MB2MnmzjeC/ABN0eQ1mBAS1hX1yLDJPB1n
dQdXKqw4lK0RIWrqa1OAyBRqV8KaCjMtgo6FKQz7F5fbQOqYC9Uwzj2J2avlQDAUc+WMHx0T5po+
dpi/l6oDdnzfk1GBW1IoF1LSjiExWRPiL8m8IRoMX49UhKdQlJzfzuHVFfJg6YrnpK9LjoAtmu04
k0HWfHXyvHyyXb7AuFkNNMeF1LRcNEA5Y35lUBnhgPuV5W+nvBOLp7gXZJD2FGwpkoiHitcF9WZM
lpMr4J124uyM6TkrSEUc/J7slHqwN6aS+0Nh7bv4maLWCxrtwUHhokL8zFlXmqDXOFj7/CTH4BQx
sVF6RtIYqqjzI/IqOtIC29m8akrKZ8osO+PSnjTfVH//j7AzW2oky7LoF7mZT9eHV81CA0gIEHpx
AwJ8nmf/+l43+qWCSAu6rKyrujMThfDhnn32XttDh7GhclFxzD9p4xhPQlsh6eQA3xN4LGHv7fOG
9lngxDYcM6vHW2txku6jYxvJlw/bJgWCc3xs/F+1uia8b/fzCus+M3sZvqCDzHA4UFqJ9ce/0PY0
M0HOQgdcmfN6hBvLKtsDa+I1Z5RFvFPKhiWYdBr5mjqnqBv4k3oeTXtp+FS0Iq/I41yDMmJjVDT9
u1oaDRG3a/lkNwIswVtIrSFVb31KmaQ7h6TAq0dDfqDY14nnpsKTsUaaPrJPQRXg56wljaVE8jO7
My2Plmptq4pPScRYwzTbT1e4Elh2IK0Uaz2BkvE4TJzd6yMWeYFjyovWAo4E8dVZbp48+znzP0y6
2LRHJd6T6Wisa1Ns8aHzH3ztg1TxQrJlUgdgFrpwenMtbDU9dWPmYsBh5XBIxAApVDGnjmqWES3v
aLmaQJAoaw8tqrH4PtnZu6LYGh6gNvYt2XqAyMl6q2mfM44Qqo9J4b2nz6FbtON5EI/SFef4b36s
c/F7Gmyu+jUotUVdyteJsYu1p4g3fddscTzaySVFC0qg/vEVQ1XeF/prEr+MKCzisZlaeoqjM1s5
NUKmMuTmU1NVkkn5PrIuWHhWMY8Glc4ydggeQkqVf464wUIcRr5m4Xom5sh+rum1DUDgQWFVzbF4
Iu9J4JpPnlvPvMRXY07nE7PuItBhxxesYQ5U92oMaNU2dyUxm3WBvrNJb+Ho46rEqjBv87fY5m1Q
NRezomqEHm57PaLzTfrVESlkCTCVroqqTZx78JZxTsUFoM+M33M1WludXgEbD4mWrqfhhg0T3PAv
ZUjvnIHVR5nycMcgOcHqZoEfIJ9jtUpwOVMGOyfXWHXWwtEYiaSDOtz45Lis5smyX1mXzBPM8hm3
KzriWLa4i6RHgeY0vvsvSvGOBUnRILnvM2zxVHJPymsHPdF87ljdBt6Ty0AxYOJwLPKmmTGXbBq5
5AJYp9DW0tqEDXhFqSJb5Fm6lbeLIlNu9H47yAF5yFh6TNGxEmsZbrrqpeE/F+P9YGCQUJo5384Q
PxKIX5gcsKbisbQC7KIcNswXiQ2LcUFG+QrLaMxzR0GJ9BHiBMEJNjY7WrKhAng2HLVQpzeBHeHU
Q7KWO4idwe5HR8iJxnTW0mYwXIP26EZvXLBUa28CrLgKr2lM6JX3yFZJgDuydgEPnCIHcX5KfJ2T
UYLLGwnwwygvDmNE2nxMSr+Sv249AQbWsBQ8uB1Mbt7gCcaQDgy+x0aumnaUdD8YANSEyJ8wbKjT
FzY8uDhhqW8dlXTc8JyhxhY5plbqG6yYWFt016vT3QQ9Qpus4zhRXSTRkyz/K/HEX7WuAP3HzEtT
KSc7QoY9x+rxsSrOXgh3bfhsy9/6UoXiCyWyk9jFmLMC2aWFwto9hR1YtUzv4cugFpuocK8qh+EA
4nWZkneYOtxUzsnUm4XQXNo/kB0U52xlh4rLa2TdCpRaiaJ94z7C2t0ZvNqwJ0II4D0ysfd9hUqL
o4oFBl1FBRUYEY/htMjmHaGFIGmXFcxTL7FWdWhhSGAHDLIFZaHNOexk0L9i0iHWp8OaWYdLNjYb
x9+5XBWywblqOG3GeCIzY+Hw9w7DtiK6UNHKp+HPMmk4z/lnFRFBTg0jBoqv7jf3MKx4k0wPtp98
5mO4pUNq7nnZXW87oIzGk0qGIfDwXentnIY1/k0XOnTiDO8UYQc0qp59hvSO2y2jMpN+kX5E4bVJ
NBzx3bKO+WNV5Hsws0x2tdVH7SLcV9fY2PzBG45QvaMuTJbrVEPP9W5bTlcbh0ZuD0QvaMIsL0Vn
g1kiMpBT8oobNcVgLVK0QYR7yBI6UvYE6TaOiMSoXxLQKbACsfRF138YkuTYDtALl+avRtxJ1A09
3/capiSRKL+Ho2hU6M/seN/bzdHMioUSqitFn0XaryK4kaCntDgV0XqwtfmkGDtSjodu8HZTmCwz
yIhsKRqzYOZ81/q9IRv3uheeK1R9s+2geSjnxMpvfuUTj6ghqVLPtlPAk4bTWhHqeqifI+6OaWyX
AHcyX7mD2jmnanapMQEV7kgA+9doPosqe8Qinofh1iLxParZOaiDhwG9LMV3JLE1DZ33XqMs1Cze
KfFjF6OZKtcKHi8ZeviBEcvvCNpDMUuyQ8bHx5JZ2dyZab0yCp5KvgJoHnaQi49XoOD2HDoD0ltW
xoerfNSrrVSWcsO5M4S59iee3Aq65IhbM6fGnKKkuFpl5gFLVQ+C3mGHXTrOEjMdXgFDOjLqg5fX
KwZ7zCCkebyXvjUWgfzmGH9rirC8+pYo0abkiCELE8CeBtwtXLpSdlATOlCZLmuUXk1/m7pPinHe
bd+6KxP94JvkkAtxP6nUZA0nScLWnWrPidEe772ekzqxRWDa706rcc6imQNXLs2RbmxAaDvJ0qJq
tLEzh1svu3nTIrYwXMc4KDl88DN0Nzh5uLEsRVvL8iUN2dbg4KDEuybbpVyMkwUmMtoHSXfwm72F
9upU7r1RPkX6jgXupK18D5AtNsAFT50uKm9FTBt5sFW0jrUh5KZCYd3uA78ekchi2utUqCWp2Egb
k9rF65aJNC/ZC1NRNpclbj2V3oahEPxBiO+3/eB9WS0mWINnQBkv6B3H3+ruXemOzO39kIFYdtSt
bOjJUqyqMbeRKCmkEkcwnowh/Btp02UPxfIUrh7nIKosbKp9Kxoh9LkMTcVyPg9u/muaQw12dPam
cXcWjXf0uvxRlxmRMdgG/EoIusmX6sAaJT1h/rvlbb5SShynTrMFMntnCq8l0hYDNPBQDOpndWhB
D26DhDRIaa5I6KBADzzSn6wW5rG7UPonWdzL8QktN1+rCXktgRcZoTvqoEqrQPmTTZ/DlUmmcxqn
p0Df1RG/Hd5ZMcnqgtnOQVaJ4SRP3aGvxv2IsqZOq6b13inh3eRkL7oosjGacNRxxlq+PpfDpN1F
scL5rJNGn1uUYaetgkspm0fJeORbJ3qiEYeJgdlz4Ih1F/jVWvASUPjW4jjlTPeuDtkyp0gtiCBe
OGPx6A0sPdxx25yzclebw9Ljp/fJiUImKif0ZOnST4gEPQxPtf5ZZ8qDVSZ3fAUKUTxc+u2haU5j
dwi4v2iof+tZmDtrSPmosz22YjaWrwF9t52j7USAhynj0lcCn801MLBUD+ZlF3mLbETFkS3TGS4e
c3ikp/huCjEW0ltudFW9KJQeOizZNmb7Mn0xuptJ8wbXhizHNcSlsSXUB7MEjYNuSYsnSUQRDUuV
15ht3IuWXkhexfPcdLdCgTbhBIq/EIkWrErFSWcjD+egxCKHBSZ1Ay4s2d8b9uTsne5p7MeLb6ET
4DbjMRg1e43YTtF2T0UTna1aXDmVfuAggsCvZ4doCj78DGusLm4lx+HpzJNZS6YjyWJ0be8hj/R1
o2h0h7+T9cck/5jk2u+jgmKl6GjxdQriFXjXo18aZ3mxdfG0D4v6mhBpdgt3me7SytgPlrvy3aMh
3Du73zQdLaoTkARniRMaPnbw1eU3fwg/UEm3Yz1uC6Hem6V6yAi5XlWLXYTq79hCgXP9anMbJHND
1qVcOt6OFc46aS+OjebdssPtwl1PNXE14jrxgAgNk7sc2Pxu0mh6DsEhfEKInWCBOm6PWsYykmRZ
M1xLHV8GREGrWLOVtqigdD1vGdjPeXQt8RiRUpPlGW/sMXtTn+dxzCMd3xSPkW469VyHKvK7EMl7
IqaT1M9GvV/jOV4OGQ7o0sc+zDnMlJ7G8iXmZRiW06avlD2zETEHH0Y/ShT3d8pAZRB98LtjUoFL
uVOTbOvQKj+o3qPt5l8Jx8ccp7I8X5jQYEvv1Dp8rHHv8NEFnghWOyYj1Ui1V8/Ru6LpLAmnBytk
c0kWNAieizx6KIb+SRHHPM3wMvpLRsgIIBYTtgTZpvuuLniX8C2mtEHSI6jdhtqaRyxeeKdRDV4v
NeQDUQSf2thgFw1X3fjSjhzmvIEiI2rmC6EcshR0upvDYtDv/fY59a2VaV1NPD95iS/frZcpZrAY
MrhXJoeoMWHxh1h0c+9lGo8xQ6uJ+8Ti+cjSGjPKil9OrW1076Uk6isiHcco33VlEuRa+wnvhI0X
PZXVybfePA23X7CwBwYI/VmNg3UQ69DMx5MwEFURZ0v5RGr8pdYZi4GCdRHi2a3dc8zbvsBJmfYF
BeQ4Ksk1RI8esQNdKR4SqzoFU/3uBxS444GzamtJ4I4WphlGn0XnHXs/5ekZz+NOxdRZLMmsd2a9
yxsKz6+aWS+CuF70EY9Yoe/ceFwxRyJTSaiQCrfrI6cIruUaLC2dlFS36KflAYkjvJOnjCEpVgm5
Dp9G44GGLBdUapYEy9Slr56BTeXrKzT73nf6pReTnUk0/A3Yew6GxulwLjELTvMQNekKU2XEndq6
bPvOwBxc5TqwarXfa2yXNq4va1qVrDGc/iNMos1kniIbLrG3JrVq0eFEj5EgDdt0cNivMbdP5Y0Y
T3weL49uTl/5+Okm5zAmcdmd+L+jaix7arRT1pMR5xN5grdKfLf4G0TvzNMIKc4jTkd2O7WMDYvN
VL2JVsLvGeBaBmDxamVA8+tmrWBcEWCldcC0Q3dGrEgLkpAIZyUg2ibnzIxQJMaThRBucgSrbgND
eJxQblcz7sMAEi3A5JbZpsPkmv2Sjr7sEYUI38qQT/txerUNrCnUnMcIvLKJiWyUwHesI3tmVKPa
+Tpk9eEjvQzBsEXryaggBSU76MUabFiKUxobXirtztqhCFAC6ECrWjZmgDBWFUIKx2xFG95zk6VS
dv9vn5r9neb526WGNR0EHSws/Tdw9H8YdKNo9VxYpQXn8U0p77p+JFalb113mh8Cdq7ExFZpi4jQ
aqtiISyxLXnCKVQXagzQ1EdwU2cvFbxv/gr+QGg3HGBYKc0JNHpC3RhU5XlimHchaxiq2xIUljy1
X9zSJISaL3SD2xLnVojqUOcnNgM7SV1PaMDGoC3r3We1ehQ+elry1QfPGWibOr5p2kAlDWDpCCVS
f6UAMWu0dQSBLKPiNCkvtfNryI11PeCvsohs3SqezpbpLRiChQ8MKqoQQEZeppQmlNbs39/rX9V2
8ns1CFTQfEGPnPm7ouJ/vlfTVgKL/TwRAYHpQU1WXUdGP/jy1csg0xtOvU83zXimhd6WarRP1pNx
HC6Zj06xiocfyLH6f/2iDdxGOlZ/A5DaN1wtAz0NiZMtDsaYbkQyrEoUWRPa4Luq3I246HnJ8hzQ
c33hjD6cyUXNFMiobLo33tmgUgjguSfzp76Cv5C28psyNVprIM+QxtS+fbBw0sKcx6o4FGivnNAq
hs5edRYon3W5VYk2SNCgKdMfHZwsXOgNI/8Pv66/YCgauVHL5D6gr0Tlf2Pm/J9fl++yvhiLqsAQ
eYdq2nAYJX84lCcbsD75x7R4avFuFjQJ+zmH3/6pTwTvzEOB09LB2xf89Im+Z+91+YlgQ8ITAEFj
6d/so3rq+lGkRaSLCvk2wtt3Uxmh8hCLPCsddJGR9glzmww/ADjk9/1HLPfbD/7GvVG6tmjSIi6O
TvtENlGJvwx78XMt7HcyGH8+fumuo+kqFyWYjz+/cdNuExO9JzuKYTewnW4OjcJweY7MW+hteHJH
w2bCo8leJVp15otXkINfT+oPJaHGXzZdjXtB17HUmLYuy2L+/By1b3iWiOnCbappq8Hp0DmuWyEn
9OHWDSpC6+uEqzzLyxWYpHmqxcuu+wxwKAS8I3S271F8SvRL6m01rNMxel4b35rsjrMIwvglqteO
8jkqA8kZ9FLWa7r8+6bPcsh2ox0vRt6b/76a9e8sNN3iueMIG3i55lqqKa/2/7mavWngoAcH5TAS
P6iaa6DtE9z8yTNIZFLrdAsCEOyrmxYSoyiIAeK2IuS/KuQKWnrZaUSQ4A2CWhwap/EhDHizTUdw
61OYbaRSRY8LSq00HRaLHz79X/ei/PSujqtXhx3HPfDnpw/RO50+r5vDlCobE8KwBgfBz3f4aTye
AGbEuvyZxNAiUoa5O96b47i0x4VlEDbxfyWE1Ypaqt3bgk2IwF0whXguWd6MEwISUk+RnpM+WSfN
D5/8r0vJUtkK6FCINdrM6FD984NHvPVIJykNwMdfKUbDtLj+zHL/67nw+4dYhis0C1+M+Pa45Nw1
+Z7nNYeuPiX4P3WUKhLwKDVYV9TorUXdQ6aSKvq/fy+Y7/j8fzwZeFLbKtFPeH4SFvbtIUl1cmDU
4yQOAZqp5i9ilkahJUlKevaBy6zQ91HVv3ekb/IEoUbhlsDpGnMc51X4MQzK0rX3CacibPlOepEZ
bqV4kvKsjNRX+cVB5o7ZrrvNumHNaTB0NuEbt1DoPAcuNZaItDWbCiNY+uwxfCIutVuYDBOUYpju
TNnnbC3teq14HPKQ/SqmPIyIuwj2Y07cxEvu5K7VIL2QNcEuHsFO8SCfbI1Fz6dqnuLIOjjRLwc7
YzI5dD/ed6M7E9OnZbMBIFAwHTu0lnh6GpPnnBW7yWZ3MNhkvFfi5pFKscwB2ZxXgi0op6f3HS3Q
xBIdYJWox090jlnLfzUad6YX4CjJdehUaCaDM9NiEiAns/2KxLnlJiuI/3Avnl1YPuqA2RqHh41z
fOmmVydUqcw0V0o3rU1b/cIAs4lpLI89ZamWn0FHAelroDx1pCzTYeso7j72L0bH6RR1Au2JeS00
NEynO9VvF9HQsJEU5Ik5fnIgYTs/C8fhEFrvgfAWLk4snf4o9v6jUh2NHc8wmTofBwY/hy2yN63q
ZHox4mwG6mGlGRamz3KTkMgKeHVjnHk0Ap2Wl2YRgINpx2HrkrhzyGY2jCxpUoG/SzFesUp0xobo
AE6KM2vMso+XnCEXRcz6JTr38Ic06pMlhoFLfAx5mFXDIkxbxnuUijT+VCNA2cWwzVKT7iFQ7Kxl
rTBEJHkq9AcvhVCX750EoFQRnv2GB0F29Op01aS/MrIyURQvFNtfdvldjtvB066Y7Wp2YW18Z+G3
K2Wq9anKOQCP66D32U1yjdUPtNh7g0pkjsOK/ugEv3QMDHm0kEtc62ZGpEOxGfT0FHoYJ10vXcUk
RSXaguj8govHt7eqZxLJPFH6O6OkjFvKEvfolWG7xxVJU0xQUGQAQOoFg57eIY14iCs0rIRHFyE4
a3al+4QbtHUFcpSYqxrBywM5cMz1MRuAvDwqGIhMAnDmLYGJWJvTokzOKrlyERsLm5JZWZUzDM+D
+Wnwe6OORnID2FkQOmLtG4turxHPZGBL8iMl6g6mxVv8YNOfgg5sUJw2Vi0bEGRvdZXT76e15V3v
F0BGu0s7la9MIfeRXI45GOWju9jV+c4c0q1ERuonJKy5iXzWlMG5oh7YQFmxi2M3enuLrOHEAnld
Z0+h/qWE2P4qAnfuhmBRIC10IWFndYVmNTL80sLi4nH53WpmPNX2fabdcHS7psTNCB0aEwfaFuaA
l6F14l2WquS6rDUm3Y6GHPMMwoKLoScq6620lt/1kEO3ee2Vld+nm8qtT6a75hXJXipuv0aMG5E4
IoFVcT/HXNztR6y4FlYYJTvHCvztXi53KRII3uQqpsTtYCa0JZjkOmPYB8SlPfz3GStxgOsxN3su
k8sVGp540aN7j1k4yaGJYN9MGnKQKf51UoFV7Z6MUX8KcmPZhRSUu/0s0glb0Svc0P0W4KIdyEOZ
sXXU8uecqEsJYiV3KWNtRtyHe74n5PGVMpE2qd/MVIbQWMJiSs7sbBVa/ruRauuiWI+QDaAUuEO/
kSwL/MkLtqFDK1FExNSycSW8dzFScRw/SHCLTxioDhCEuDPFcGZDEZEuHhIEPhfgFR6eESK4kAwD
Et2Y+GOM5hTwNNgBiL0+DRyXoOMQ61dmsVLydydnxelmTfpiKyreJp5fQXKxoBUa+KkyiQH+iEji
TMQ1PBAwnc8Pzj3qJ+Ssylg+JHh5ybjiIh3b5FGzxdKKvYsy3kaMW847+rJGeDj7ojV2S0H3XA/p
HwuvFiDHqmdIq9xdKv/BnvLQhHxKsjBmZV6MIdlatDUP7XCxiE1JncyCE+Vr4O3LYDs5B1dtdv4U
UTAbgZqot34DjsY32MOpVOMpOC+LjaopOz3hN19Zq1G/CMwg9kRTBvNFFUVLsBF2EZ0mstjVqx30
mALKFXMxkaOl6iFCUmAfYuGOBcwFucRE0FEsfPBajs+mmeXJMPdJeQo0nMZamtmDPR09Sj5r6G4Q
Ztx0M6TXkbWJxriF7yIjaYJ9KcYBkU7hPmJX6ZgfJJvnHSmnKM62WvvQkELMfMQieqyM6jJY9pvt
3lXwmnY9C1/dQY3CqMbVNQGHVwOQ9FdlSzUXZa+D+KXjrDXTmhIXZ6uReiSyTJjDxpeOP6SHM8WT
JK14uFj6st5FrQoOxVsO/pc/fSotWZwL9/WIzpoMstD1aBgRBjmaRKEEeKQ1I3qE+Z4ehqa/aUPF
kfGCv+N3DQ5C/NSYEHeuXs0GtuXR3t0NhAWjFv2f4yOpzkWHeuG7zsKx2VdPyxb9KCUDV2JqG9yd
rWyaCH5Nccf6XDU3VEx41hr1BtE+4JE7zlmVk0+2qTb01vVDtA495hkIlzP/lU7w9AYm0uPN+OGz
ER4QbLk4eV4tyk00rXKFa35ZhR/QIK1Df999aleF50a/sr+MZ/MlutgKx4aZ1c1q3E20isx8fWnj
PqsWx4pwwi/fhQYyc3bIMNMDIBCtW1rmVus3tfoBiwoJPrabbcWnrYjquHKbY1ID24qTP2KUdfE2
984mKY8T8B6NvyzuscNDOwtUmeQVQQkirTlkjbvPYeb8+8z5V3MRjw05jurEK3UIUta3WUAtwsDN
y1IcbLrdS4beeLrrJ3yUxp3n3hXxR+r8Qmr890/9a3zihzo61T2sMQA/fNfE2impzTIwTIBcFMMA
4qXiy50OIXxSnbet4fDbK3+YusVf53r5Q9n+m5zrpXL07XDt56neMlNwuLa3Q0pkxowW7KPHfmsw
dqpUXIKd1E6BsZ/aXZQdtHxpOluCIbmir0j54cTDdKyVCzMk4lxzwBYV6rHNyhT/uAPY0Cbmo/Ka
fovaJzqPLf9WMNPSfFu3LOUBhpUDO9TwE51kJ7kUbb00+x1oN648sIT23Shf5bl3Lx+RY2dsZf/l
v7954y9VQH4LLmONoTrgwtVvgNimYk3AfIzLjI2CaVxLSA08Dtv8S8tO0iAK7i/DS9yL+EhjY6e8
2uLW9TdbTMd4eugmoN/j1bHCdXrANI7Kqi0dXB06/icPImzDVpGi+TqwXofyqZmSbTtmkPxNfGP9
Jqzid01TlorzU1Xif17IFEzyZyOgoEJT/HM27APfbvWpEAcOpGmG+4V2CLW7xPUW4GaKDtyvSwLC
//46f5cjfJvYdJWrWNPpooGL/u2nauhV5dDmfJ2h2AbbSisxlVWzFvdCRFIf8O1IwJ3lJZSEyrn+
8NP/mocZhlUTa5lAh7CogP/zz1zHQa84vMIOgQkGH/ejesS+suaEiRdcY5/9SEsvbAVnZigvZBYr
ZWuBkcy8YPnvT6JLEeev78FBbhIWTRIg5/78JHno6LHqDeahE6wg6XYtv9LpFnCqyOULhDemyeAy
8CzVISBa8a5OQPl026H+wCU5yXWWEexDmx6W+FlurDRuqB8+438ItLoh6LowBBx7JKk/P6OAf1hi
YDEPzgkDLrSrmkUd4M0U82Gy6wzcotaB97QMhtUutLw99khWW1N36UAvMIzl8eXfn8n9j9tRRzTW
JSMaFOj3JyEQFidTxxqEHlQvR7/PYUmMA8vhhmzjRGEFBgB98hdD8NGw88T2mLesLgivKtXVhi/h
MEFJTjgd4mH/5slxltJFFx0gYAVF6TBbejd2cI4Do2fgTw+p8RG4qxj3k7hPCixHxFkCtieJ905N
YdBee7Z4v7Txwx9geIkPlVZxvJvpA94eyBBsltpbzsKn7B5C5H0SGHPN07FovKYsOZIH4DWh/jwp
V9x9ccX7kMW58zSx87GPEsdL3/AswVM6siuMgXwWJseijoAqlJDiIjukEzB7rg7ti+aZgfJOHc3s
xWNrhHMSgGdLI4e2IDwkDz6uvSwZ7jvlpuAyzh4KLCoMtf/+NZm/Rcrv1zf3lyMsU5ey37c7rUks
UzFLzThgRw/cjZLde7a5S5qlyA8+HUrYoruIP0f4YPEb63B5QXRcdQCuPQsQiMcjYXzltZaTkovB
uDs4be3sCguXcNO7ycE8VJ5rl9sk8D4CmuKniaW/dg4B3cQy3YGVu/xkNJ0F4Sr3DpV98+vPNmD0
1S0A2Aq/fRuxlLYLMMMaWf4AMaGvie8j87hMZvHDYGKTVy9mEq3S6BS+tHC3TO/Yuc3ctJJt5T3x
ZlS7txDTJhU5y6HYahgNGccl1KXmSNVTX9b658moFuI49Jju8HoVrBVi59onz5lJa06KA8iGgvIU
hs8J9QJa3YBiNbaSRciYrtVvlfISqv18wsr1GyhkFPOKyEJrHk0GuEgcdNxbNm6WrqEgzkMsrrpN
X2qrFNFYTTdgkWcdo5Mdu7NaORtSxwJuAfqKK8g5xSVVyJcKl2i/T9xbBOPIrkCncoZOMiDcRBs+
tBbMQu0t645/1HTVs6sPAc1hGjEG7gYdYkVVUGjQg0eix1bqKmxzRjKZClFioG1lsRWMUAV4XehK
on+iXYIeNFDh44PrrZzIwtCO98xXgZctXDTRXvmQf67caNB7q7tQhUNNpKRT8dqGRT5vjeFe2itV
mYpKni39A67/0okuRcbdDcCAxOgO8EbncZBM/EOckxmjJSV60zrs7fVazdV9P4Urz4tX5VA8ZIy7
OfIZkFJs3+6KSumh5QiyJGscGyscdW63SOClJHMDdIsJn3fZPFsJaaX1wA4Zems1J5WCGJF2jNjr
oFl59sZq1q635OIiSquCpOgCtsUhi3C6Rl0B25XbOivuaHJvu0P0qInaWPp5/gliDstnsnFooMqw
AMoDv+Jx5PlwM+IakkWjqctAN9cmF0KNBV8RmxirXcTSDGzWQoNN0OkoYubLULb7vswWHb6MPhh3
CjShiMtag6rjAmzzS3dDU/RxbLKNodWXAiBU+4yzj70gw0JFK00gtGWV09mNHXkQ2jbG3BmPJ0Pg
zOksj7JX5aBRPjN2J9/fSBCuVlRvMUwBqycNFCggTHHnAi7k/jYR41IYdVrxLKsVQ45yGpReBatc
VT8AgFGjh7C8ac1XAzNYyauZ1sbLaORhCIKsTvYZSw/PMO7VDJMVI1DRK/0sdXpoockvLKXr3E+P
Xd4de1G+YP1a5COmuaEBpzc8VwLaS84hTgEhPvYZXuP8rgNUA0YJdbDwcYm7wc4ZvuKIAY/DrhEr
c1ypCIxEU1AAxt88fJirQGJdJV9xkPpdERcEVGJX/WlK1oTU7rKhpgSFTMN4HCmvw50y+XTL58CC
C0QKFzVX81+6ST876K9WDk1t7JnN0ouNPd3DqxIx0Mc+0efI63Cs9ebSg7ggCzjGektaGPBvfqeP
2bECzBNNUNT4f9XIZDk2VZIBEro1KNsAyUBeQ1TA6Byf1QL4phvdK6wh0vrVCAfO6uWyktmlKv2Q
9gajvcVYeW3Tx33gMkB2i7SVQOgPN/6o1J3cQpLtuDqyEKVlT5XcUu1Ssh9zWE76WAYwmpYy+OGQ
0je6Y2YqABSp9oE7laX50oqGtcaqOXkh5ThOx9AuDx0NhSNOPl6Y0ZQv84FJW1vZaYh7uwWu9Oi4
73aHKec4Rf4+bUawZQv8sIuGlIgaPioc/0t9HzPVJk/jeGzRWWsbYgxpb6h0WD0wTRmSW+Xmzge0
KUZTTEpps0rpO9Gw0lvNyRX5uvB65N0A+FW8iBtzD7Iy5kWugUdlggbqY6g/lWTacnD8640pKHyn
ONI1+defp63Q41KtR8s4EGqvgGFhbxHRiNX6MZ9uI4U4AVcA89/O4bnWECNyxolnCihPxUT74yWG
nFEg16WkrZBIYbWaOuyF+DqaHUraWXTPgmBLhGCPK6pRhgdd65dFB6E1Eatg2vYePgrjRKnd3EVE
SjpzwZEKHxSGLUNDH+VznfMsRyqzuYLf2px4n+lin3bmpRLsk1I9NijHDlyIZLryckyddqkQTjGJ
RZN7kcjPXrtUUmcMvX1xzQKxHMN2wxy1j/UIGVD1ZpXsHmxvNfeUQLP698nkv86PfMm8jjEdyP/5
81suqChVPU/lXMJiHywNlZcb8nV0GwF6efz3z9L+a9zg12lBG0Ocs81vWkElzKAoqs44tITlWuUl
xRKWPBB2HCrCEvUyz+QOKN2o+H7Akcu3XcAxghT/Dx9E/qm+X1s01Wlyoyy0/9+j/c/6NZtiu2h8
ejdEmK90it0lLDzRHh2c6mFsYEG+ZPXZdox1G9WbxB3nAZCsHz6E+h9XOP3AfBMOKztaXr5tI1WP
WKAu4UEuyxNqhNJxaRUhsdz3kdFH8Dzx5yPO/EgD4k502xwLIJyFPJ42hGFqBCMVT7I85ju1znm6
fzRyDGYmNKnwFpoHzhxzhXDHiIec+hCjcmY69RysafXwmEZfBdyj3u4etRCqcgEnPbQlZRYLR7Fu
OBsM6jkeD2Ev7al7edyWq+jGg3UiVnZXP5o8gnz4OkGfPhSiWqNOwRNWpLHRfCLmOhJ/LMWEcfSu
so+AjJcB6BrZN5HyxkRypMeNPJ0J4UblmUbakteCSTVyDFore5IA/ciztrD6qb5uHBKY0SaJHgLl
M+LvYwvn6NDLiDbGT49xWh6zzF+O3IAhJ94xA2ET0/CcfcoqI0+2GNASeLZ4ist79odf5n9cUQad
rBr9ZrpQabv98z5qFFGwKlf1w1CRzwyebMZCzvMFwrcAP9myMaEHzDfomVc4GIrHqPthxtD/4+4y
hSlLGB2aWTDJ/PkR7EGYPuQS4yAvBtf5HCPtZIpC6uNzP3ts9IqqtZzdkkSLc/xikG9NdCLjw2PP
F2FXdgGs1wE6FlZYS04DR5dBkVWH17tcidUPd4CQA/O325CWO4Zplanf1b5rSWGeWW3ShlAhsgco
SQ2CtYsC1F3j4iFU9uCHqQcxcTdm9ifYitEHgMzA4xn5OqMlJMqdGXLEY1nYnEScCwkxkAYxOb8A
GYE8Z5utVINIc0e7SPsrdM5hQkCSYSDl1cAFs7NKe22X3gyc1wKesFbfnJINzGsXcdrBts47G51x
3gEvdFp/U4bvLibG/+PszJYaZ9It+kSKkJQab/FsPGCMwXCjAAo0z7OevldyceIvqqKIOH3b1Y0t
S6nM/e29dmDPRhOWNyynH+6iv1wQi95QQ0fBwzugflsR6kqjemnytL3oILztesli09SncMTkc1MZ
BWnbbeNA5eY9/+8//eUu+/ZbYFlQTTryUDetL93vP0ui5RUDwapR24c6T6aNzRouWjCssqPVNMc8
jOiWhKRVlwsVEWFAYIwRZiT/sJYjJ/bXwZTMHGpODFKGBdI2Vyi82q2zLJEQcrgiAsOxcGgiAQlZ
3jaGsh5HBzToXYr2V2rx1qnFfc+m9t9f7S/+NQ3XENYh+l+F+EMj6fC9TlpUDfvUHrdGUC8NZYdt
3Q52XY7ZjvmHxi6UAVhCnukLgBu3PwjW2p/ODOLopoYpBC8dT+i3hxOsQhYGWdjvHe2hZ87TQUHv
sc9SPySpomECtpoG7zl5SgGGaOnxKnSi+xqbvOxfyH/y0+lSUPv995YfyPi/8jS5oP3n9x5F1Slq
4fd7g2KxCMdBOl00H2ImcHrgPjDg1fKqZfBiEgZgbKvgproMMQwLgqY0IT2Z/MJIl5g//XW67A4p
GRuWZcsh8539cHuyJvzl8xKOs+R2ECei+e3z5shS5BnMbt8M+Tzx86XTdRsQtHp6OyD5j0wszYr5
W7ynankZZyVYbuzOxCxz/lUItdTIfkFfSqKHSd3V9Quq+9okHy9L4ersnUxh9djhmG0Hf+MRTZxi
AALq5+SxPGCI8ex6MVJCgZ82CVgDoMs7yUPhfZgDVtVa38kiALtmusOAhqoHAqWNTrGTph2UGCS9
2GWNQa8AvGNtNaafCRBudyB/fcZKA8h96JnuAx6nLmWJX196QERbbpKuWGQU0rfdLgP5yFOE/ySx
pTk9jjrcn8QBiUA4anJrBSgM5jYl4VtbMMlCSmKACLBjx5rdVZu+hMJXqrcN9SvFAz2IczhonzaN
ggNTh6wEkI1D2vwYk09MQqC/dgTYyXmx7aT9W0MgBFdKh5GDKcidDq07i6uQEQfFHAb248BYKfx/
GqjXqUdEztOOFW98G29iGu0tbhZFXkrm8pwzdOcyDKgN3UEV9iwnGVqmGAvlaRKGI2NgREZvrBhY
OxuVMRKKg9Kt6fm7UfPxGPe7CqB0G312aBQui3fEEa/h01YhY1LsFJPWHpjQWGcW20U+ugse8XnO
TL8bXszPRpxSfqmw5ZeztwVSJKBCn8lrZ7rrAchZoq2qgNzHLG4pFTGSpWpl7CrMZfamM40c9EVc
X0Im85gv9HNdcN+5JP+UdiMI6Ohn2dLjTfd4R8GwL5P2yjjTU6wzbbwc5j0QubMR7Hl9UCwCI0yv
wHTNgnwJcV5jJNJg3aDIu1k31GjyrbzgDoYAIByj3HjOW+6Q8TYhWJ50ns/yCcrwbMICjxV4bBwi
cx85WJrymVa+dPzVd3c5e0CrRtvktxwh23qBspDnN9c4I7ZmGCBA+cwyNFXcFim4K6M9TXYKzft9
qsWSP9QTzgXblXJ8TodhJcZqmVNtWu8K3ocN28E0bRdTXK00ohYxY0mQuipgNelQJucajAjlof/k
igqQabCwXyZ5405iKw9tecDGUKlJvC0YMzjTWXGIHshoakYQ/q02WJlJuw/WPgwecLurFvZf5dfY
OTdpAGQF3QHHpC5oW5OBEngUxc7AC+z4Djt5sZ6sfh+o3iYzuGfE0h3vbKPa0SW/GmB30XKzskC6
VVa0xLwxl3dWCsm/J6OD3qhLIGyxU32iTuCTVfjkYINE+iuflkRQcq6I526SkqeELGfdA2ZRCRHz
NMeZs/JKio7Mcz+KBZkZEdwS7DMtQhlikRSHkgGgiRdC699oYK8YmPkVA8xhQXRt5iMUSP1VhDaG
EfsZkp8fPdNNWJZPFQXQGBOWgUb8lznVSBhj4DVsxtRRHWBq3VdA8VVvG5XvWvfWDmdFyyi98PCW
MYXIgZYTyE/WkYWASPDIx17UF3d68g7iV/JcwoaKqejd6DauvW9Z1bMGy43/aTnHqKMLBaYAjc4W
AizlOUZ7NnFvhSgVKiYnC8OUnr2ErG5p/XUGkbNK+Jv8iZrnCjIr/BuiwMekede8x5CPBQ4JMIe9
AuSwqCGguNtRrZf2AHPZMC/6ZBynoF1TaZc6lM2Sq8zk9gwNnM+buhC7GxxDG81EGK9Zj5j9TOo0
6wK6HUHWJuehPMQKAjCOlyitNz2/u1Z+WFN418VY6e2TXZvryP8VqhGLMctPoMOHOGtqt5rMg0s+
N+V56d1YNgYEXrZgWEBUIksoeHmUPG8WNKrPpuJDoki470LemPKoUZBzj55zPozVf8gYk1IcXDHe
+sF4wGQWV2v+IlKAIO1njMjS877kVRzMFb/eUFFpm6jP3aP0/bpYQljy5G0vCxNM6oFt5gOyOoKe
TAN53RZ70sA8AchFrQTL4ic7agb2JO3k0NVJdgHwKhZCiPSZeO1oR1JGJDnudMNjCpC7BGMtyA2n
AJWa94RP1Z266ZrtsgH4i0l5UB5D2l86XpO0otVcgnSCQudiFmFbanOK81TqU6ZrVZM+bTp9FUXq
vc+/GQkmpux2XP81squFTgrSdnmwa3U76sNdSvrPC4D7WCZ52KcuWll8LyHqr3ItoTkzujyYc8Cz
YZcvi7dki8oPG8W/7jFs1cQ/q+typ/j7noiypyyz+6ojJ4njquLA7M8CA2tiuVXoch7GuXcMXILw
5b1vavjT8P7gJcX21MWP/4/P4nKOxFeB05qz4++fRWsHTWlJBVN3YNwYWwOjQ47Ix9TqzqXWFpjw
jRO+JMlwZxhvQ+MsbVbQotRvoS5ZP2SQrL/sXm0Ot8LSuEXkvPr3DxOpIva/+odVA++h8mJk0blV
2SdN9AXNB+oIlAgRfzFO2Lq5g5pjhHnJq1yy7jdCa9dUdi7yYFqwocrlUDEFQMpPnDM0oPUqSdp5
nZQ7Ey+7DQbA9DcY/hc9FM2iPhDv3KmKvwahUevvEDMWinhOOpqniH9No/GLkExr2/Nu2hftW1oL
8JWVRKLLYr4BikHaELZlXmh9tG7+EgbqUt6sHd5OApoxUToIlFpM82/Ns69z0sMaRPMH1TzELH/4
Wf88pGu2LWfcGLvwO7vfftZBZGHmxXq3H4HR1D1AMnyCVGUvQjpGzO6i9QU2V3pPsMqH3PwMnDRT
RT68+NkPgsHf+pPlJBLxj/+Y4vtMUuT+wOchGg7MxzU/Ukb83msVUkreyTVxqTCNEQXMWe29kr1Z
0Wc1UAMK7MRXsKnkjO0MwtmcZmKcaZkLkDe/CjQX3iOT/dF5zTrF5BfvEkd74W0Q6SFp09x/9Kgq
8Jh3jQJmBdyQnrnKj18Ps/2fRwbbgXzL4+yiiVjfFGQsilnctUyRev3BQuAzKFar+Hgt7mlN+rDw
47v5NQY0WzPbA5epa3ueMVzDVffRmuBjMCqPerygJcMgHjgqyyG6DzYhZ7jxgmcCWZnrpJG69ebp
fSPjI1QuskC54Kkb/9GWTBOvWKrIx37ls9bXHJt3sVwr/Vf4ZTRYVXWx0BRrhZ9Pl2Hmdmcq7wAE
FcYdVAJ7HBkGXiSU4/bQReJu14+nxouo7kCloeNEkYCKG2vYKvwANEV/iTwxA2HfenKydoNrPaUw
7sIr32NwlDjJskX+Hx6lK7oN9n0Zrh0XLAPYivSO+DL69VvgioVC4UhBO4LGy6tw3KdO8xbMZdjT
HcrqKmxzprfrye9vMlyidLRQDfhos5tt2R7TpdIb1Itp8KMPtn9fsCPzwpkCd7vRgUUV2s7ijZJJ
jDXdSjza2EKTzp8nQO1yd9umF+Eqq4qFFlQ53YAhgC3tRrOf0nFYIcFBGeThB0TPzIPvmgwXygem
eGM0VzVL2asybfGH5VgL/si1prWIN4hDOd1Te9e3GEi7rT0yQdunVMkpGVK0AlItXtLUPPvhkf9L
ghNfj2HhmTKFrSM7/756ZinGyhRO2j5ngpCy2za0ZzdWb1TKhilUAs5QMjI2FsO4jLGJ6tO0mKzs
MLGNcHF1EL1/aMUWIgJI1ffSVNaesw+ke/JEt+GmSPQNlJtC41DwkUYjZYfwBZYhOspAGAOZ+6br
i4U6pUeD3lRFLW/yblg4MVnp9JkKKFhrR1eZHoHmNXDAZc1XiAPH8B9ylcB2ML5FETgKfdjZ9Itw
sBqjnVYEq35MFlZD7xixXhNENme9zJIHLJuW1BzUEK+TpY90RtGYCayVw207bYexX5NOWeZQLioq
QovkPmcsz5HOVWlvxzZIUohS7M5S5xDLdImwylap+qnhebP2Lbt9wwFUfj/0pE0cUP3s6iOfzQj4
wIrsdWc5uF4CdqZrk7rlCsa9TxFWUYA5wBdCJe1clnLUFmh5a6kyqdWPRkKHQbsOSU+xVSGGxePd
EmBAfmNAgdl4JuuRwJOflY7b1L7J2PmVCucRNu8ebDa1W5buUtCAlnurtFJIcr/FuIhdh5Mev6NB
lj4ZXpL4OnB6HuQeUKLzsI9mw1ovHvrixY5IyNT2jcLV8BCoi5aQKf8zxQQHIn2v6BQmJeuhaz4G
tGz09i9HefYI7TrqOB8jGglNZYNLcV6Z9t2/7+G/LaUu8pUqrVnYjb6PicSU+GDGp2Zf470gpHID
oC2qux20P+a347IGf5uQOLHvLSxEdQz0gOmE076HypmYqOSmi0tn7iCMkBLhZdPX6iaPdVbcYx2m
W82l0Cl4reqPaLg08iqk1SLWg3U/XAHndcE1j8YlA1yNQgkHD2UwyMLB/tjsdTDM/PxDEs558wK7
f9AH0smO/iUCaUG4MJkDJ/DoemY8+GyUwicECPcCkh5g6gDe3L+v1pcT9Ju2xngLEZ4MlmGwc/r9
gVez1rf0UONqmUygaYG0YbilFbdNRzCU7RMH204HjW8uzf4aDE/ZjpORgFZEkfljXDR4vJ8dyF1l
Bvbsi4wRNRCF2iVT25vBR9NHZOqUU8sLdUA+NPtDLLatftaHjU4QXvB+EIwo84AfoXgNWloH2E6T
AycTNdWUHFjnJHwwmnZRwG1U7LNOc/wkADTx5AQagMPoEDcUkeTYUvutRRgvgEPQquWMI7K0ohrA
eXqZky7BPbC02A2BbW/hD8Rtknbtu5emxMkj1G2aJ1uRYTGHp1bi41RD58bM1IObfeQjliz7DShB
YdMlWa0S6+BZ4axIx1WEx73tA1IhV4FbRKqNdIz98FN92ZP/+KkwHVoM8wh7fyXq/iOD4icIlTFS
YWvGsCum8VowndIlrtPJ944JBYBlS/ZcW4O/LAplLYyBU1UMDNebO5QBxbZ5LPz7gP4gtwl2Lm4d
heORn9z1WPDIhHGzl6TsOahybuS4j9sAZQUVx8fZ4GmHMUD8YgNcokh51OUM1JCO8Mp8eisVJBHK
Xe/aIliSwUutFU1htIHPWhYIPb0q48NUdhuhUu7AYK+wKK6pN1UP06GgS2d8kpoNL/aAepgWhLjg
7aYHP5wOvh7+79cQKcvRhY4ZW7e+v9/CvlW7TtT70iUcriXvI74krG1j4bFTrM5TXn/VgFDsswYt
/RRIYzpaY9jtEyq//fBR5RUXkOodCrGkIQAo8cLx23PKUYKAfqs+a0d6jkOzX+faeOppO6IYRCZt
OuAR/354xV/AAHi7AS0gjTMzcL/n8P3CYyQ0Re0+ZiPIYUfJTLiGLhVN+A4FukBQv9pdtKioIqNG
jd3SELzqfHWzj0Cz6uhM7/Jw4Zr0Zea0rZRQefPHaowWRLNui9FaxqaHVzHExjj3Q+4vm/csPZbc
8ZX2OIAvBhvcI0FUJhdA07dYoKml6sGT7xL2PTromqwrV46DBsP4vKLzGqHNIXkf4c7xhQ0RYoV9
IxBHt/U2YfgZkgy2CHUFObaZWZmlsgAGLXneQB+cQhi97bgY9XTlq+wyavI82kLmi4HT5xiuLPRr
59R63VoKYR0nkzjt9poCwp/tf9835GTqOy4WgRNWo3BLdcdqIi7iIBtME8kP7azl+bwVBYsuPHkC
w31lfLlPPZ6TBIqaPa5iGTtrBH6ZhIwjDs4mIvf1ljjWtrN54xon2Q3vGtAwyz1o1J5wN+z5X2OI
XQVrZ8SdRXtUh7tU2iw8HIKjRe2x+ahzNRLfxO/Hk32h0FL2aYqUpk4nYs898yYJmTgCsuIyUjqQ
sqWixlI+sop1wn9auh9R/8rCB88y8JnhgNXz3obCf3I8/9aorpCqHnKIPcDa/HsVttmAPDVwf8q5
uc1d/hw3my9HDtkAG5MOaZnnqLaOGvTdkJSwa6wCtZmDcWX7w47KveuotakCfPHmxyDzRVjjLfzY
ChewL7sb8FmUtKZZDj1Mp0tdW1sJdgYlPDHbIG3LR3BZXweXwRbQx5qv37CBkOtvA+lIVucp9Ydd
3kkDGOczwyE4wN1FbQbcc5AwKRi5FvEoXLr69av1iW6MaOnlnyWyr6cUbNzZ5mEGkioggS47/tS1
auHmHreXsmyUp55evlRGjF3/JisSkFHqLPRZXpGkE9O8F+lBlOEcnQrATpNUuB7paannFR5X38Lw
8l43oLmDe2P60BsKZqg5Kz5zjHFm9Km41q1DMQO9hMrc1IkGY2EH3d1nDyMiXoUWXfrFmsTXIk6W
XnIvicBu7yzUgMAZuSUyyFVwiEssq4cgdxbJ8FjbT1aozGznPbBeSm2Xp5wm7u0etKBItzZ0Wza6
vTu3NArdsmdezxN7ip6zF8L1VNJ9dYWBv9DJQtd9vgTdMsv9l7KoHlrJ0Cs+4DJ2MeyMARrfsCtx
3Q8tPUbBOgp/2ohof56AdYFd3TBNhsmG9T3vbsRxFntWXO9VmEbNpmbb2BCm5t/PPGtp0XfTksmX
2+G4KpmC9Tf/Xkz/wjTBna5pWCLwRVh0yf++E7JxtOZR6FZ7HSxq9tJz8MVGCinDn1ZYSn2GPewX
jF/QG71jEn+I8GN8KonsevaLSFa1uPz7A/3Fh62bFtkhzSKvBILh2weKiI1rhoiKfTuOy/YziVOP
NMEniFhmAic3h/4DbrZi3ONi+3KEtZY6V1XZb0qWbwf9Qw2adW958zGAIBhSl4SnN/GoiMid+wha
lpF9CMu4lDF6XapvMeUsmTXQ9tyNypxDphkalF28aTYbIfK2pbgtLby3dsS7ZHoeBntjeh5jwNp/
Nem1Yb4K4ZZ7tTL1bc6dRtp5GruzEk5Prm6yJoEL9dalw2QJn69n2LdywNJmzswezaOXerNoAg6j
95vGGpl9eBgE9W0xiOeQe7JTcdTRdMsCKw+mfkG41vDos0MGx7y7FCRvdUYQP8hgUi/8fccgHQ4g
GCxsTxyNpTPqP7uutsdt52t5AVadUJ9cfRAy7HnQvPz75xby/+jbH3JUG4UM1Q2jyfft3ZjhFZmc
Ot9rfct1UudYg2ZEmG9LOqQmIvOK6y40FBrQbh9AiZDGIdFq5WooypkhucJY+kR5QsSinbPDjFWR
lYgRfdwKGL/pvLlaQmHCQmQu8eGaN3S1apNrie8nJ0HDS34RgSb+4Wv9+VxbLgqiDuaBa6h9v4vH
OOJWc8ruAEhBS5cDLvpMeyvp6GAsCY5S26vm7WjcRsWp4Q7W12zBB2et6Zeo/SBP0ReXsHhp3CdX
ufNYAdL0JTKfY3EXN08ghEfyyIF4As74w+eWitvvP4eFzQebiSYg5ojvaaeOQxNxJGzIIrp0c6U6
EfC1xGmsXwxiwOyqDf8MGdUpLmlozQ3xpHiwRc27NFqQNSberGgXOz5ZxoGUkK7dacFHBInLoECr
bM8KN5JtPtmMU9sUeGF17CFJwV7mfZn453T4iPIf1hNL+jb++EY4OlQeNl0z7G+5Dl0vJgb/WXdo
6rWnbsOcmvRrhsDU1juVwz/h/5VZMSacUR21EWICFu9BFq0hQBvzkIojDNy8jQqUDItcgBWu+/BT
hWQbh2x4SDWCo8Fo48teE4p4jFIKciOb0YuXPzzhcLsRzhn/OgrgU2/8ck+eUa1tNpTCJlBuJ/Bg
KoY9nO6Mh7ABf09YWMPXNBabTGU2CgExKbD84RlMj0q/9Qp2tD+8Bv7iwOEQbBo86F++T/3b8x4P
SgFC1SYiWZwiUEncjiZH4UJDXiVqBv1OUIdggzMS0ao1MWMhdvz73vtzyQFlZDDEIEMgbz0pzP9n
yTE7O5/UUK8OKVZzpblNp7spOA3mD0oJubk/7gj+hOOQjhQAWHj1/f6H8G+0wzjqzV7t0p3X9GzF
2evYLi1ECX41I1rlEwtze+8A+mtDil7y4jaBb1cE1tMA2yHKnHUpLW4OlOKT8CA8XjA+jmy0eerJ
et7ScXjjiVOvXQLlUSleQLS4+q3a62DPH1Nmgi6HhN54yb3bPNHXg3iH7Sc0cObOqUYeIM+BHICy
ZK8LJOEQLSWzFg79oVKjs9OFN61bsXLD4HUSeELIho8eFQeM/CYHtId39KvdAB0CkU/2Zgz6POLs
kw0HNFeA5Zz7DTQvRHUfawDzcvRjZd4Tj5a5VLFwMXBnDwxuiLTozKJ1GkbUpS+OTBCGp5CSFe7Z
5MCu2d10/Qk7TK8vEqAJKX14MxNAbLlBwJW7agL7IV19kD+dA9HoRekeuukc0uYnMSAm5gl4sL+M
SZ8nvEo7i+WBPrt8oYzaTGeyliHU54H5JLV1fyBslpsbp8R5kQKKKaL8JVIfMyYYGAwICyjTnQ4A
B8kRQA4EpqYiI3eQ9QhRIMj9uasSoqef69ukLAmnOZuOXULAn5l2BOjs3r4JlRP5pRF6TUlZgddC
THS2yXgxnBWd7om2MDmnl+D5iztZA12Y195fj96n6zzbBnYiHpiJuNNr27AF7nCMv+o0debNPRWe
bXSl4WGRU5zCcCChT6FPPxz4hsFnWhyEoS9DcDeheolqysGhMwAU18eNzWNosvfLpuUwAWOEEUs9
S90dXCwy933HgKMBlRAtibuQjF0waTbC546IDafCibwde62lpbWzpMROkBu3UncO4NynK+9tKhqu
3AbcxUweM0Kn2cYse1qIdAF3wsSDM0TvNqt4EVLGY654ETgqt+mrbpL7r9tfEkJkiXFVWNOxpRo0
Q/7zG45ibwG9OkI/NO1VUXexhcuGbxxe3Ypt7SmLlbVf9au85ZcVR+b0un2SP7OKqqOxmVPzgI9F
qavHz1U1nAQnSOYJKftVT9ysuvasRwTYEJR3goiHOZ6bUmxLuNbusZ7qnZUFp5IzhmtUi+ShDzky
FQ9jb+E4e/FcefreTbG5EQF8itjbBkNzLj344a3OzXBlyhdLaTBcs+0xMAJRgzMCCMkgHQXUvGZN
dDcMwL1Ae4pAgSaTbkbrXI7QWAqcd0O7dP1gk0BGqA59eTDMZlVRfJUa8TpLHzRws0ADI2b8YCtL
DvsGC19dhYzhYPOTnYhgm2v9R6Bxn5Auzhj2kCVCjJVuGuQqKCx9h6ZzA+FWCom2vcWzJQVCIJsW
508VCFnD/j3MOGaza9RvNBr0kkej3baGTcorXSjA+esgu5uyfI2IMdNowvSirzs7AvKBoQIexa+B
T5CZ4DLWYw+6YnjERrnIlT1JmAaXA+XfE+tJUVJ+eEo7F2jwHucMhpgOa7VQzqm7oniw8ByMzfQa
8eAzOSCXU7AMZiqua6BFs0JQG9Q/RsoTRBgOkNtSuzezN81V5qV/qGzGrjRd0zfG+K6GscjBGxY4
FSsloBaXEhj4vHWwSJLrkPIo5Dsl3kw87WpL2JhTXB1gD+o+6uZKLBnIK27qdA7YdD7au7xglpVe
reguz98KaA8SwdPCaaGZfmlIEAm2MDpicK/1HjyrE6WQNXNS7r4yexHcNBY2IbAOAR1yKoWA6i5j
hmCfB5yzcNR8+RBWUGnUF2rS6gRv2axpL0Z3ZQY6K5l1ShKK0hFAOQX1+/NIj8XZs06qePWptqi0
RW5d+uEzQxAKe6Aclgae+7VHjtHiO60kXcy0TQV0PZ7d9LmmZcICXlSDnNh0/krGUsj9mhUTOiJU
Y/SC7Wom4ap6dbWwrWjUE5EZCqCxh+0ZP0DqXA18f8g1HSbYFmu5YJMz9c+ffUkmGYxXkSywPw4M
UOlGDlWV+p2FPaBoZwteBkO8TtXsscAxIlVriUTpOxbcY+jbNzFGvXh4kIpY8J53AHw6GLlXLcXK
x+LyDiA2smkQG82FSm+jWIQkTSSczYvdNVOIwThPvGyBHQ3qXuUEoLJSF+ntWDBNBVY/Aq8Pim3t
Hi1utG2Nz6D2ThgYYWwhbJ4y4fB6rmDdAbjtV3g2W9jAfXnn19k8DT6dRnD4JXSvP5bqUS6cjh4u
h5hq0MZdN7V/27jAnJuX4pxAbSrxSmyrj5hlTWhHNzrDhU5VaQQFpUAvnn8diF0z1aJmghnNDLsT
1YtgRJi4K6tE/1QJZ1Uton9NpfTwqUNgnW4nn4NPkM1VwuL2eGtTYUBP+4gTNGjOPP0wPA5j2K1i
HcRnvbJMSG1HB1qWbeEf5U0ZMfMviFPujLS70Sp0JOV2iufc3EadU7ZNFs94YjWWJ6zOLRcCUDtN
PIsueOjhZBcNnm8wf+U7r/G2J6xLi5+MO1nMEy2CKbXORqUknesvlKxaFigwSdJfM1S10Ubw9OE1
jmKr1f4GYY6d2E2b1SvCnvMBMwyM64RnI+tZJQPOcIQIfALv00mODQfB0WghnR+84W+mGGxuR/Gq
/95Pb7Y4qIxD+sek+JXLKraF7PzUoeSYBDeomFh32aeK17Bk6z3WMYVrGgHEmQNpJ8SNKo2YNu8w
OrPG4YmaE0BWKV3skAuiYy9z3CGvteDdcajj1e99nHw1EVLNWY6l+Kqw6SH7hgbjav/BjR8yJ7yl
ftes2c2MlBJim8ijXxnHgmRkIwWvGVWwxaw/EqCYyTaW3n+piQf60YUPPyB4xvzj2ruwfrZ4Cz2j
gWYDqHGmNL947LPWW8OmwLYXSf0uqM56RDJEpxu2WzZoVgV2I6qAB4f5hLarQ1RDlEQvZVjUvYc0
tYZscFI2DrJR26n36KUhMzWLUqzSA4//VDmHRn1WLAA9+rnjYA23RDLOZaCOuBn66Y2FxZCI2k3U
v5jaxSNH+erDmCuMizpB5nGK26hPaQsYF5Pc2jUP/JiVRjVtRUuGBEtF1KDCHiGdHOuXfnyUL4Eh
o7tXrQBlYt2zdhgxgGk0N41Kvw4qdaaA5Zt5w8Yel4NLp80uSW4Dt+BpXJTk82JZJrseHRDLHQ1/
kueaBfOxoc726k8bRBHhLAKKU6o9Y5aSwWsfa7sxsTES7CYYWCZhJy09ayRXyuKmAx0kr3GpYt2d
WA9SPOy4X7/sFOaNBoQgcFwARYeqI6y0ilqM2bbDYrhKlZVTkKqIfynNa5MBO9OOjUG2fNgM2UcY
PWYWhRz+qxukxzxdqsZjrUl2YT3nG+XpbSHdfPamKi4EbQrQ1tawK1io8R/o7IzoAqm4/C5hYL62
dv73wcsQfxyIdFWlK0g4yGUEDuR//5+TlzumFEcGOiIklGoVzpdivXPQDJtd3QYroWcEd3GdMu4c
wnu8G2OJsxy0AMTqKd21cD7cOMBwPc2ahApFBhmYBabhXUqX5Jl4/2JMbxZtHM1NqgMT1VpVOd5Z
anDbDm9pJD0psboEMFFNBeNqkG0q/vj0yweAgeSH7/unyKGrho6wZXIOZKIoT6L/+b5YkqJCNCMj
xUmewtSrHbYEDb1bAwuITXi05Rgw5oeJCEFGDecXNgipPfwUvJ5kpRX+pBq0XU9IS+wqbWeiJ3Sc
kkziCRYSaoW9nAhBFH74hNwULplJDc51KqlQd0HvFO4+rmyKFEO6d9h5ZNGqDN+sknO2Q8ddVYjH
gAp0Ud4poY2KSbab1h7fWf77Srh/iiNcCQc91WTAqjrfbYMdPzvvHIarmHHnvddSV46bmmV6MzbK
wdMC5vTRjY3diO2CYO1PzHhrkj1wsXU78EwYRFFFaykmiuxAAy/mVh4+Hdy/witg0oDC27Q/dbQW
2UwIlTX0j21k0oYwRsuGS+6XbzqvMECkGi8D471FtXd6cs3ho6K/yAR3Hh38jm2ItLOacvLYAAWb
q9Y0/2ppN3ZOEBxbv71NDH1eDtWuiIrbmLmtLMJJk27ZOxuXUljXdlbJVGz7RHyQd2N9EfAkS8wO
2eekMTpL95E2UVzEQF2gP3ok//21i6yTdc9Sd62ralEpBGyGiciDtmHjp+rRPbIJQz3EoewuxvuS
VJxZ1NW/fyh0qr88o+iIpCF4UAH+fJPF0Zsmv+1YvMf6XkjPPn3uJaHv3PJmmX+Xm2cqru57m/Vx
rQiyNSK/Rn191CiyLkS2MRhU21116VrGn0pLaUkJaH+chV5+MhQZb7hG+WttIGKxXYvcVeTpPLn9
Uje7VeHn9yaj9Ynjs5+cFNO519wVssmHVuxVG6v6uLQIRslRY5lXACw5DdTkjCzlzo+JadvL6akK
ypOFYWTKGXlZTxYs1wSPSle8Jh3NiX5wp8JSFRG5bXQ4kPJub8xMddilhbfMxMag42Oq+6UHeJGY
3HWoo42N1uhYaz9IZ2r8ksJIUU51BSamuMedexEp4WVqMOQEP1DK1QQS06mVedspx6rTL0VgrGnF
2XdCvZZUYOqVR16eSsgX3cl2HVaOpNBONTB/PYCkmUXWEs8Eck3+HALFa9xVgtFe9QlER+GJAWJe
3TuUxFfQhnTnpY+J1LFrLfjEZWvfN3lGM7w1gyHDofvo5dPaDSjH8buXuqDrbGhvbLYYY5Guivgl
17ub7kF13KOzgh5BFLREMVgPvBn9qcduqALcshY9G0qdU2gYYdEES9fZPyyX4q+3ng6QWSfPCz9O
LiL/WS4jxObYamwas0C7+tj9QOIG2cUc7roI7m+TL7+O9QRZx/5od59SYiraFaNw3ticzxmCknNw
jQO5Y2JG92YJH78CrssGM3anlSuCa00epqYTlxwCnRKh+zzZuyQIb5F1AVB+hKFAcvlh9ftSFH+X
hnFvIwMyZcL4penfpOFYoSg9H/li8JmgjkZvmVWBUKaeL4PA1HBmAom5hBB8wxQYIw2yqIlqpp6C
7Ni0OJgrnoe+XsTcE72gYiYL9HlH+4yNBbJI8MudFeSKeipXPYPTptta3d7BU5+2tAboz8o4rtWU
QA+imT6WK6+Zu95tpl86o1hGBHtz9aDLnspl0x5EBhSX1nNFtsQn7/bWqebaeM+RoGyfTW3rMHau
l05ScLrCeY4AOdTjXHQPpnNNJuWlDVFbehJ1fkENjQ+zVp+TVjIjWs3sdj5BE5loKnd9pKZ2x9k8
5/3r+w6TdvJPqU6yJqJt03nR1TcknX+vb4Sf/1zfBINIbmeTgC0w+99vMmFwAeO+q/cGBVUFB2an
3eTRplbzZ8eqqQD2wg9qu7hA6dwcikUygukjDJaQilMjbYVd7c3PaPvAB42W9z/Ozmu5cWzbsl+E
CHjzCk8rUSLlXhBKpQQPwhCE+fo7kN0RnSUpUtH3RLlTmSWSILD32mvNOSaz1L7BQ5EGvf6Un+d1
IyoodUdmwKD9FNAhzN1IYLKg1cdQd0VxCpSSxk2E8niCUyqpvoQQc6iQsGe4VcSBsZG0mH8wN3Sa
2yT1Q4uyniOKFFsvojVxZE/AVAHx0J5yrXOY+7rE97r5+Y0B8ElSWi8etBtpaHZKMbkJg3sz8kSU
VR0N2vKBVeHMafnc5l6p0IS4aG6EID+LUpthIE2hPhDOL0PCgCKXwlrlqA3fKBahAxT5ZhZUp1A6
ZuhBVqL/bShoszLBFqKvdWglFeNjFfFZrkqHjCalSBijZh0mrMLQBiakLkrunKnKeprDVVncVAZp
lQT+7s4pvEz6KwSXXdXimdN8IObaU61Ya6BZR0lrn5PhUCdnT+zuk+QDZFcs4Y5KEVeguYLbNWWY
uSUKZiLWx0HEyotZrJGP2ig+JDC8K9C9nRlpzFSVw5zR/OO9DK9DREU1QQ5WGqrxfmxurpVyO5fo
Ry4S/WUsFeZF27SK5lYcqcVG3KpnSOC5vJk4di2WrjRMezD9Q4p46z2mYmtGmajAwZ71N5io9GcN
NyLSB31WeBb/j/62RtGP7n8rqNbpDIhrSEHeJ+OVZay4k/mKMwhKja6spga+0Xx7vkRbWVpb3JRn
kf608nAx24WxPmwTCXUfd3FKSHSjnQ8L2+GKQEhxdEKs4/ji4GtFaYc0xATZ07uRSV+lDw2wseAG
nbO5BI8+RaK2Vs8Do02hDnQ8jOO0jw3dTVJ0S/pTZbbeLOONuyJKsiBsjpSwZ20j4NXGaipNZMi1
VArmPQdqEmFHeFGYNy5c+aUxXrVXL4L0oGicd88qrF/EXwl2JWndlfN9YjEo5aSXwfUa0rCflRBD
MhpzoFKojivNeCEyIGV2YZBJvGjjZvHP+XmiZ1jq88syvL0IKSxh+Yh2A+HuH02KwUyhfRzZLVmJ
mIEBa2p+DTInQdLt31qgP3NZ3pr6MpPnlKbeSEcB9UgrAtAZp5XFgm2zrF5B5l2hdHGY6y7PZd+h
c07utbgN9JnUmH4LcoEl7Orm5sUZOVGO2MkkEGaLIpr6/g+I01znbY9ghFZCNxAWLnl5ito76Q51
XQRz1rn6FXKrWXkKnQIzvp6UTGGpycmJKr3E3CZpjpSHFho9+y59mDhrN9G7Xt4odCuWwFqTG1S5
vNEBpSEuvhBDspxH6YSiBjMwtdPxxOhJPPYRqAz0g8zHKlYjoonpA48EmI+Wm4/NLnvtRAn3Y+aD
g/GkoVub81OdXp0yMiDKqYvU2GtNvoRqRSPaifApUqS6aS26pr5VzbtLc+qkt8UdRY6fAdwt+yhN
+ufZObRwJC+ymMK8EqdauPNUEDRNeJDhdVwqIZnuIkpP4gIA+17di5QFIm36iZWbzNkZENkVZwmN
Vry+2MVQUVM+wvnuVQZHCcbP3lxXTbero2LTxxpm9HT0ECB40jLyahwhrg8co8/UFFsdty96U6hC
okDDi7wBUM8NcqTUCqq6vQejHGRih/1UuWlKE64SQa9aecpLHKZR0u8SvVvzc/gsoCayHCRmB2Tj
hTDBXo6JkZQ2MQokBAbaRcXn9Dp3jUN8NmF3KpokMFPElHWoMmytLm7VnuTLuVyDxhtI4+vKZaov
+GnVATplY6nOGzbyUw0CUUUaafGNXvrpaFgFbkHqtTzfDAPAaSiKFjVGFr9LasHe26wttHspskuB
EKaLchyvxr6R4THGFknT2YKonEf4jzDLFuB5Qg2Yq5yeDLavpCx2fZ298KofAIBpVlm3GeoGjgrk
Zs3PUre/0nghzIHdBp4VsWklG6zJulmP2GpRQzEq6NK9zOCbFpCmnzd9A1hy0qBNM5/ofbo+t1Ip
7nLE2iKHsKLn1NVv5PqjNCCbs/+x0A33DZ7ovKODMr1oF8IqyaqzSoKOkBzLyhaJWMKdzP2dsYFS
oRvVTDe6c85IyAXh4prKKadsFCaigoGmlQmaIz+VTDC1YLWr68GMNaLVqlAnyFCz+pVWjl4a9QG8
8em+pwVbVZdbUfWa9E1TojudXsKFZHva0GJ9T0uNFvK4UzlYMzkDVJ1iZUJKxEF31drgHLzWjuxu
JTk1xgtbWWvrbkvDj+aEba2ttbCG9OPI9sWpvBO9tXXEbzf4XQJSxJ6ra+tPPKRebb9KD7J7dkmh
PSS2iJXJVkPTR87lxxB01sNWCFjf7eRucBVHdDP7FG3o0ruzx/CEF+YsGiw/vPmt+6zy/MR9Fi5v
rt5LUCestcLbYPjnodNcMb+AObgaVmPAZbZL90SwC+ZCouICVqEbynHbWmVBFyJjtlsXAZWtBwZ/
zbCjaLYcaDfAoO1sB3Lcnv2nh9SvnA+N3/gg+L092PKGTDmvCib7o/RRndtiKIYo1FCr+HAo+ITX
lxKhgz2t1K3Cu+VOX6m2B7Ld5YbwJ/6T1F9+AiECvMGLs3waIoc90QXc/eeTtXewu9YnYY3MyOfJ
sJdXqh0AYQ7TNpdrOnundRUUfBox5KX4iR94LW7Y4Wf6lUweeVZvSRV5wKT8wCBp3+6jfvHL+TEN
4CtmpqyZnWWSlyK6p36n4i5kwoQZbZ3TEm/sNezROgzFMaqB1CdkgmwKhYYcMpWGNOB6QX4i8mh1
Qhrfs4ytJg7nyNpq2cXppTSIrqjMTQzE8hKO+ZHj/Px3eYzU/Ut5bIqoM6C/WDrZOH9aeH+fwVT4
hEjm2n3rX58yhzmTA8fgwbhvFWSPziwxeSDYNSRDnmx5mpVvhNt4DBuVleE2nh5cfcUeXSjFN/G+
8ZIA0uMOzNB65ICPn8aun9o3dafuyGdYESCwIRA3TNYYMuRNFsohJs2nDPUC3TzogK51nxEAgGTV
TwLruZMc4Sjdi2vlrWjdgsHSEzfdJnnXMryo9nCwwAZxKn5S7i9PxBDfyIdhfX5oHrp96TW73AON
tTd8yoSV4pKGt2pLXKd8IVgkHP2AhMGGBWFj1PFm/7KNZ7vsEFI45DGOvdOvGZzdmB/dfmFuvGsh
DIEDcwb/Gmb+7Gq+5VOvOfmOsmDT3qSbvn0o8xWH1BkNt9du5QA7oW/d0KTY5GeneV+IHJyCwm5/
mf2r5uXkxb5MgeBXW3Gd3CLTfAVD5/YezS+XWLr7/lTd9JzZHe1RRqk52zUCP4wCT4t0iHRp5nV7
5fm80fdNqO7lffNrekx/affFKnrBeKhZNt3g2S+O0ra9YWN6QT4+nMZj9AE9DGW1b9ADkNf62nBr
vkPz9roBBkmZxQfdF8/SdrgbXjVAUBEW2eUPCu7zq4Bxx1E/st8JRV/QHBgPaJtmR5YrbYjDEPBW
Mzb6gpvFest+o+nZDLvLbwgh3BeTozvEOd7oD3nsX4gdAEHahc2ekauT3Vwe5duYcgeLD0uI6JTe
+RQ9c+ZEtUzZN+yre2KO19WDsLusGUDPd+0mDayddKCyBQDza/41Pvbv02m442B5BJ563fK1BQPx
jXZyf+bbVu1bEuWpNnb1DW/N54txLEcKzsf4FnwtCy8JDtNiTrAvJQMPezpJG/G5fWBVREytry4b
qEb00AlGxRBbS3Z1SzCqwjjp2N2VL+KpvyuOxs240jYouKtnGp0dd1agutKexvWUBYus+ld/Kl9a
ULSQBg1Kf/rCBPzZ0CEOzyeMVGG1Uzf1e31QvGlb3ioP7V13vOzF7cSBocSZbovb+k7eTkfZf34X
nNR5H52T5Ij2M5oxZ/mTdc5+DnqXmaS97BW4Cv6sg5M7OvQR2HWM4HWhDjHjsK82y3G9+83fA+f+
4+N0Dy7OZdDlNsf2NUJaYfcodYmuXqEjS8RQmzwJOQEPwHbySXF181Vhr1pP92snvyXf4HpHzwGh
DkL+DyGYNf/S/XrMOOBp9nBrvXbP0ADfmidhp6yzB80jLX5XbJDR8lC+XaAbPHLtzaO1z0/xwbjT
2AbGIL3BsS0SyvCWHrsnvi7gjB8FVihUbxgBarid3mXNXPABvgW9nb5xDTwMuieJ+CFt9TepKKhC
es0Z7xra6Qg3IowrHpUMd89j9ki5feedtxLvFu7Cy9UDXv0h7Fj818prz5meNB7TqV+VQ7GJj+lt
d8u/ZHPnq8PhW48u4cjLZOhqN37uX96HG2yyDNPRjNadzXCVC6WH+i+Uof3tdfG2EtcLFsPBNONn
XrabICrlN+yCIYnwm+7eWl8r13hobuaTXMLKcbgHY9k2b86ucYujrh7t/pFj1PWUwwqk3U1l+0uD
vxK56b26IQrplL10S/C6BzlT/HUJrjtMeKvylq2Ritcn95vD2uWU35jxQnHqNyQNxffiI7ygUxuo
j+ajtBt31xPgQaSXj+UNxfSjHjKI8AnveOtwNXofo58d4724zlbiQVsZq4F7r3hZPz9n68FJfUz3
PrbnA+HcQeNhuthP/KDiUB3al+vpErAZ2rf6fRSeVwTj7MSwDdpg3vX3hyfFVT2CeJ36Lf5g2UOt
NBwmeaUS8hyWG2VFA57XA8Hri5v8HpTdDwCqr13KhTmlIVlFdAup/5OXvEgmUI5M3PcxorG5OAxD
cFFe1Aj9yP9/sKTIa5mKalrWMjX7rCnNOyHt62vS7pcgVDSDGIkgiwDauiB4EVh+aOThWhnj+0Sd
nH/XAvJXabGJzVOXmBGg0pX+tGv/KgXmQWvQQmcNPjz0o/IzOSpK/jImqDPGW6nfTC05cOBstcSv
DAaw13e1IOjYxLdK8AesunLXpAgF3FT8PVo/Mfi/cTTw9hDvYzOTaeSpn4ZrYnWNmqnKm/3YJn7P
udZMSJpJq8Vb/RanTzGktOWQcAWPPagpYm7TeP3hEn25F5aJlgqkj0aS+hVbmGhXVCaJMuwv475I
7nLTuXReL69JkIQdda0XltWorJSCiCiyw1dVC1brVX+ND3LhaAZCffbsEDg9mRMOci5JQB/8E8zk
uzeJNcyC7sDgTf0MPzCuYzfqgjTsC9WgO/Gx3Dkq6uR+oGW4/vcV+Qp25YrosqKI5Okq6Ow/tVfJ
i8v7dOyHfXQdQVFRkzChHLQDneh3S6k3Z3ZtjfG7kBy0Ab28IGFkXNF844D9k8b8i/52eS8GAEwJ
vzL9908MxbOsFhOPx7DXscInbkP0NpzmCrIMfBxvUR3NpGg/CJfGJkCqPru6fmrikBCBJg2a+jCh
EqAP2Prt3UiRctmnKlfNBeh0hR2FYyb+ofz+alLgHZMjy+gDQKimfm5Oq2I5KHpygaBXbYQbvHgX
hH6+6ihhBRDNr5uA3LPOJ4C+GFzhlTj4a9hcb8rrzQX+ia2HmMgIEZrpDqT2WmOn+zVZRxMg+E4v
f2qlfz4pLO9VE0VcB4bOP316/qxa0NURRM6+nAmP9nX5JYMI2eyKhmiX4w+3lfTdd4nv3DIwMBE7
py2//tdi1F6Vts2EjidtW7wtaFDLJ7dRO4dlEl7RpVKzE7tkbnVGqMn6nITxerx+aDPjRE+U/HRY
6SsMt4jj0A4zSLppQ7pl5y4k62+WAkKf+zasmMrIIXcngg+LZuljGspohKA5mQR22GjkwTn1wGwd
VbXTxhbv5wjOx1Iz0EyuysAEHJzu6So+wE4mDPeoqjcyJ+r2lfoMSgquXKSsLbNJUE8rRXAuVzvF
2DmFM95P2qcKIePrbKf9LnZIZM8Q/8DRUYcNm+hFapcq3rqdpfsphtbvwiYVSbKQ4lCg2B9JE1Bd
iE0qeubsJr6pxkP9jqLpPKc/3KfyFzMN372lK6qOdVwBBfBpUpcKcmlBeoEKS6jb7XWFIO+Ro8Iv
a8/ZhF6angEgcrSgIuvQGVZMkGgVhBqOdHd8Tn8y6v6xFf9nvga5CvcuKvvFAWOJn27FphKUWWyS
fm/dx3vFl1x4CYdhp23SNQ0g0W0OBP5BZdma6/5g+MYTFL0V8uFj/5CDJ7UtO/Fjr90g+FrNgbE7
b89HjvoQJZaoruFJvsleq1eR0YVX7JtjRiGby85HvSMEE1YMIzsV2Eptc1L/6cb/IiGRwL/ijOIZ
W6Qzn8fxKenOeR8V3R4DCxHqKAQNDljcfqq8a7gLUl+r1i0MprSyW5HxsatMJy26vz7o7UYqfxjR
Sl/aA7wdvnlJ+RPCrH1uD5QCurUe//he0Iggjq4ezp2Kfoy2TcfdKJ7gYoKF3iOB29G0FpMfJqny
l+kdr69q+DfYXBDyfd5epumctokMAViOCLirGVT42YCMlBNcn3md/CKWd7PxnIE4iNJ90rxlZBHL
LkN/8ihplJ07u6GgHd9/WJ++2WOX5CYEE5Rq3ICflqci1WtLzot2X0/ac9dYh/xV7NNQAKVOm8VT
oudhuoVEzMhR9sdkvO1xGYv6G7zbjaIdNdq/P7yjbx5RXcNrwwaoQZv9/ExMpKdMc602e+TyhMAR
0dWb91f4Mtic7ZrpR5kcC+loxJVvVbnbX0Dod+6/34T8zaqt48HGYKlzbb5clg6iYldUXbMvaNbU
FS0k+aPJHpsZEX6BM0L2Sv2pG05NTS7q3dRaXq/9GtP+mGYvpRE9nhmJtxADF5vzj6XKd98ZN5KM
EE2VmAh/KuTBXdV0oONmH3NSAwMIVGMovXl4lBtiADhVxx8RafaVeBLFW7XVcO7g0b+DenFNf6JP
fMGq/Smyl9YbZwvabp9WsO48EApUny/wlEjhnF+UhaCSH4TyfUYpbQg/3a/fPEdQSfDh8j9Svz4z
5aYsGuJKImNWJhz9LD+zPirdFcjYqYtVeCKxM5x3y1Tx3zcEieZfqwbDJFcNmIJkGLr5+UGJdLU0
ZqFGOcP4xpZGv5ugnroSGUUXEHse+qekd5YgT8sGU3sBEjjvZfmoZqt23Mzjhn6c8SaoXozgFRER
HcU/f8WNRKqLAWyLBhJ9HdBSD0uHicbfeggqv4dJP8AIYPz+y/rVvZM/xJQ+YXT4bj6j6o7f41MC
5HuV79Afzox3nxHMqrfZo7ktOPFbh+LVOuj37A3bclt7BvtFeoq9aCV4IOX9qxPT0VFpRpGjauzg
T7lvvWsE6apxiU8NCLtdz8EcjOt0BZp3i3lmXW+qsHFhuazoIniNazmBSd8hc+NtzUz/BmorZQN/
9A7/0GOrKYmAdWmdVK/ZXghOVcCpe8WYZV/dAcrwp238zDbF/Twt4hDkYg4qbNGP3rotXZW7flvv
iZDlQGKfb3W/XTf38kbeXHQSMG0sMxxBqh13uZ8F1a4I+k0dDBuGPTvzrnu0juWv5lHkyiCiZUpH
TFj0w5mTc8I39wcLKGuGrmIU/xytKLSFJVZW3+z1E9b5Xb9mqdgubVOU60LYrcWDFZqnZHXBuZVt
kQIcuvXFv/iCT/kEZ5h/3a2tUHxBEXRTvzWg5QLpPllNgbgfb6zwHGIEk1ZWGD8KG2FjhXD6b6X7
8ebyTH/Xvz536w4x6aNAG5sHb4sNIFDuu/V4I3F70pU+YMZA3PzSPomH9inaWfeQxA/CvRlctkvp
geAGs+a4gRlziwqJQcAK79emfTTuRGZ8e+Mu3kXHPBCf00C+1fbqKg3aUNlH26VzWTxGxwiusi8/
p85tvFNX6mp61u6mW31Fymkor5Q9HdFA2w+37UZdZY8i91cdWg7ouOC6NreNOwfmluN2HUbhLbei
0/l1qLpxANc31LwqrENwvf5lXYXIv8P/+6v8FBiDbhTGW0Qm9zOnjOW/zLdzwH/hJY9VGF1o7dHn
FFe6KwUXL91e18uf+TYKlSDdijfay3hIg4vd+53LjN+zLxvLG/kH1Bmvr8/4AVzagPbbe/BGS9+7
JV/NphO1nW6DN8t5k1c5bUtU5I7hVBse71DbpzxWKLecea9v5d4uVznUEkASjFcyhyg9WbTN0Hom
GKQJk53poZWFaiJsxUA7Cr61XbrgS0edIG4XQ+mGgj9IgvyX7vG92k1Yu9IKZZzb+sY2CYTN2Stt
3Wt9abXcdtfn5fchWTgaW6CM/F7uptUPa+I3+xDKWFPF+EmtJ8uf9qF2hFkW5yyJORKpvvLOw05e
OGNG41/zAwnacLMtQp0GEGaQqYdQGg7E9cnyyUg2P7yXbzZsZNmUDCYHO/btT0dmoxYSpYxoqlSF
b1gBx9yIu4Jj0uQWo7uoTMqftoRvX5L6nQYFJ14E4v892dFKM66kCRF3LiDIvImNzbIZtY5srIwW
bJ9n0dMdf1hovmZ8csUVTNpUX8QsUCj991UTWRfEApv/vuoDWQy7Imjeqtkrzszb3fH9mv3vPub/
e0H5vy84WWcpytKKbhoTUSQFi3HMqRkbsf2hSmeClBGMHf7wfX5Tr5vUywa2M0vSlD8Nh7+OzVWW
jE1+nWtkPHnYXQg1uJDTfCqFd2Wv17D6e46eBiQerG8tT2oa/PsNfHN8oUdA5gJ3kyarf3Thf71+
W6Paup5bHGqXIBmCfETnTHK1i89cxktTe/9+uT91y6eT4OK01gHlsnnIfwrSv15PTJVzQ4oc5UWe
MLGZITAw48gmD5XFH0GJLSgfWfGCtCtVDxAcnLpZF10gZIxYCKCpdhqVVy0cZU7do5i7teCe5Rin
ae4W+UESrFvYCuTb0n9YwKGjNpJTfooYvqUASzCe6DoUkGzdjOqmNAsvRkA4bnVcb7OghGdKYLVv
38eE+mCRWZTrDuxireQeeUh+x2Ey7Xo37fIAqyXht0OWhXoF70mTwOtE6Zps1t+1+FQiWzbxdULv
AX9z3jfCMZfKRS9nk9OKyAOcjRnv/n11v7L/eGiW2o2DFwQNuq//vYdlIT+DU8Cw0LYFIxnqBYUi
JtI7F+2u01QP1qXxL3mCPqBBjIYI4yo859pzE6/r4TSnhVdekChQajdrU/19ITryQoIaZKwCW+Xl
JNCTW66oMix0GnPPKCe/vxDVDQ+i1M++BVe0FVS3JYllnpSHeYhBFcFhrzbXOV5n0rRJMm3T1S9p
XwSpuWoiaET8TVsoeCYzEhxPLUf3hHwNAWeSquZut/AG6pNOe5sjgd9HZzK8ux9uTJBKXJvPd6ZB
SUM/UjeIq15+/a8789qdTTmRkvN+ZIpeYPV2osIFzkQia3S46fbTR3Il892efytv8kH63RGn+Ms8
jNv8JQ+bkO+5eaxI8nZqtIofLMP9Gk/vfbZCnp0/YLCnJ8BlAoc9vSawO3tvqkJAocC84sfsVvgF
Gpb2JziJGQym5RX4Nc8rQ9i0kRuhZKKLhT8YubcWGDKbjQf4Bh0uA4cWdRC61KuPXQj/aYdyfRvJ
QcdQhlI88WTTWUwbNFGgeT2or/Qjd9pWWhk4IexCcIiFitGxoj8Lz+8WLwIjnU2YmmB2l19G/Iq2
9eX6QWJBQg7GhxK0m+g5D5L9gBiGBtyD8ZA+MUrwIMJulznsWrpjeh1iwTgqbkOVBGDFJNoSKK5n
NQHuCPx37Kbni0tbF3JtXznJhHIPm6TTL/0KrBfu1QDJS6IobC6vR/Sar7GmwxdX0Ra8apGnvcg3
soUyzhl+Twxf1skDM0MIwIxv6QsaaPuYF2JAOHCSaN7NC9JHjyhw0/Ai1Da/MZDBmBEHp5N91MO0
xop7jDes+8jE1JV+P/QguGwqmvItfmtP50f+/6P6OO+6+/FkhtDp/dQpg8611me/QFrRrlB1bjH6
rrJT1iAdt1H6a6fzjf5rfr8isVlj90Mng6K2P14PyprT9dYMuQR7PRx8wNzUx+VH+cGg4lQzv3vs
HoVbBHB17pIQlryQo2TQ+4wJfLANDgnbnnqP89VKPGKwBlt6EJ6rkWG8g3tlJPDhHZz2+F6/QAJA
rFnvMHvsAM6vk618B0zpIN7RGit/5Y/W7+Yx/nV9tn73pa38pnuF+GbGs2tnp4LKqmFiyaql4u0z
7PRRk+zoHThJ9q4+lg+tzw2fMmX/Jfzu7vUQvccARvKJIwvFuHwnozn6aWzyXYlgUQVxOMblsYyZ
/vvEGoRmonIv+v2Inb5fC0wpj0kG4NyiK+tl2uO1ev33Akvs3NdVgshFi5YfTikKok9VAqKy3Era
/rIfO08nAtk3Ouz2Egc5O/6gzQVUH/wYh+VokUqYrylwJwnW7w0mCGJYyLTo6811Ied0YKSKXdux
cG4MyR/PTvqqyU6medy6IhUkz11hHTkPZ/2qgT5dW6mdAOaAxGGt5eGQy09KypCj5URlsSyod6Px
axK8oju7Q/YbjzqTJW9mgcjk2TGnfBlBEEAbC2td4ZFp8tvo1sIDIG87IL6oLSX66xCtdvE6inNP
gb10EctAyScnZ9gyaa4xigQyDG7aSusM1sNUTluyrg+DfN0SBeOAJ/GnFjmIjoRO1oMuxdyRxXRK
cq8jsYiAojgwEibOc+EqCpXVb6GAgCREe+06vecg72BNoWr9NRmk7groMokvbbnXSTRl/8loClhz
v4ry01zXd+1ESAHmygJlwEN9Mp61H0r/r9x1iamhKSOapAL9yiCTM4NIyiLq9qp8iLvTWL5o4oeW
nlplyckKIFNx712099p8RwChdys5PQgwOmj+lpUG4K/xJ+T7qam8E4DKHBkcR7EI5aoJVDmKFiFz
JxlVjvBsZa3f6Zzp+BPknFeTuZrI6ao4n8YfQ5r++Pk+7XaWboJCAhFMqPznmWNBNl1Ll4yRWf1+
Rb91vb5r0TPWKPu8SttQ0DbyY50yrXmhTWyOjDqIFBZ+uLzfDSMh/ciqRBreUnl/OloI5TXmcEW3
+tKt4ZtnZ8vjYqrMAvG9eXr8cK2zQMWIJc3BWV9pYgwxc3X+oQg3vzngWdRNEG7hXRH8/blson0p
XU00dSNWzBZ6qwgPJZtwTqe7Vjieh8KVRfDd6q5H6HRB/lMv1jXmlVftHay6m8POMRc/t7IDiJXP
pIDyNEDAmsTeHWVc35fclaFEo5h2BApEcxcT0ZZL79RACQKaVyLd+NZJRGppew2Clw7tvuDx7UXk
oHSDMoTcU2cbkXWv0iWjwC0SZSON4BISZ8i7AJS9Y+gdZFvZ0a4ys09Efyy9mb5J0veu1ty80Dci
nSTNJApygsBpSruiFA9D69UNUVkK6w0moqhEq1eNjkSB3UJQ6dlINNoVA0lLlGFw/qaq8cu3quNZ
yFdyoaITUn86jS3r6Of7E48jnixOJrr6WdvQpeZEczrr9v10AMeRc6juW7+EilDY9nTES9caqFyG
H45D2jcvawEHU8kb1UXpcxFImmw9dAo2cF0MLkMQ1Tsu7b/3kO9uNoueNnkOEjf/Z8/xfInOepzN
f16iyk8puGblRUcV0fww6v+6VTH8ZSzFmZ38CvXz0bLQ576VBu4jA723vqyc7CiNsZLGU6NhIYue
iav792f72iX/70sul/evGpoZV9SXl2u7LJfVxOmL0rXe6TGZ36e0+aFk/3oheTHiX1g2NFQTyqet
2LJwIopZixK24XDHgaFvkZggtoJIIZjvP3yyb18Ny61iiCJsss8Zx0InyYAQuZoa2OBEafFJFKxZ
IJlE5WZoiOQ4+yNbn0FCx7JZFNMqvxDlCfcdrSFpaEoq3qjItUR4IbCqegLZz+JuyPJjhgWLpaYK
BGwbUsPjxnSM+hg8oKVHIbpMOiRuRiKAUQVxXnhicUKGAKx08gg0c4l7dSusTBWja6YCFctVYswr
pvW2VtIyBCKeUeOLxUeKFr6KXs7qzkK/HHDX8TjDtMwXyieqxzawuheRQlIiXKU1b5ukICS8X2C9
27l5U5RnghPca7Kr2ncR7ciyX4jCGMYXhgUlyTBgVHtm+AVliMQyJU4FfHQ025Rm0vWH4dX334jJ
QZdDm2Uon1btqzTM59TMWCc5dA3d6BjnNRHaXBxjev73t//NWJV7jXGdBjYbOqW+vJe/buwok/Sk
aBadV/kBENNr252xWPSRklvvenqCN8JVMZuzjdvuR9GO/nVZWl6eSoRtWbSga/z35ZNr3ACsidt9
Ve+sJMgShNfSfqye53F/SV41iFdGWEYb8wpQLttMEpCcoM+O4vwmSejvRtVdqpIzuboS326cvhvn
xGkbMs0wnYqWl4GWn5A8U8wOi8Fj16iyTcXtycvwmIPGKN+dy2ehJH7l7iKGgqySEUoHZworhUDK
6k5dwqncMRgnIleVB7M9ZjnGC5o3HMDUbB1xW8xsqXkMak6ja6zcJQk1U7ZL1LWRv/3whX17c/x1
xT7dHGURW2Wepn9WWWWmbVt6vY7BoD0kaueP0anpX0A4Ni9tw91u1k46tdthwA+oQAdvf9rPtK/d
BaKGIevyLWJsNT6fVcqRlINzPDPLVP2IUADEz2XApUpRfGFpgriGMABM3Qx3H3CGCw0SQyqqqxQf
h+WcGz/idF2HBjOkzFMlv+V4jqLgGS03gTa6E6MgLRw59gAZBm0eipeQ9OCWFEEz1BVSp4kwh+UU
asCESd5Aam/5jbHWEYGbiHB/0AF8Iwf67+f9/MAUskGnR2z2HD8kGVa01b8SNFRbaMPf1T7fYLpg
nbxllPu/+Ob/vtKfO+RSVeTNIDV7Ojg04QzZjs6OErmg5CxChXgrMrxReP72/IIWdyCQJ4N35/zw
Nr4WMFwAVJngRdDhYJb/7yM7xedU01JUqA3HfiOZkPx4SAeD2MDNJuSuRVOtxYxZpDwv4usIaPuH
d/B1Usc7YF5NYIK8JEd9egRMHGQTskV0sOeHApdeH7PL5J7Wv/cRfVNxJGjFKYcfNspvl8q/X/bT
tqwXaDiqjJddPjjJcJ7FXDJ/N7QXsz9o9bsMGaWKdTbK97Olw9Q5/Ptzf1f2MDjXUDiie5L/nDn+
WqrFtGiM6mIwrmgPubJLAew7qDeGy+4y0cv4aVIPJoVv8r+lKlUB7WyEb390FJ++6YHzsXUZ0VAk
56OcY2+C1Zu+yPm9KB203GeDTjhQ6SEUnQvqu3Z3XuyDPuTxmGM7fW7RGxWvKzYGRhsBLdp9KpFM
6c0TUGt7GlZnaPvWdrz6wkNHUjMOYkAqEZrBW3rOvewSEVpnYX69hxKLHeIYx+/wAktahaA5ay/V
bmc1uBSHWXmFUgXRFB1gQ+ijZzCCTFbKxSO09SpuG3EN9SwxbmhUqAMoSD+XaLeHiupcxT3smqrF
hOeOjOQYeTMloSih1ZPshcsz6VDmpi8dKhcCMnQ1mM1dn/GLbiu4NHEtkDiad9W9RNqrjSPiE2GQ
Zjkl06R2d5n/h7PzWm4c27bsFyEC3rwSAD0pUhJl+IKQhfceX98DeujOVKlTcW9E1ok6WZmiAbD3
2mvNOeYR4Q/5OEQtD7AG2U1potbUFq5WOuIIAOCsKpCV3PxZ3vXeo/6ZXwLS/UxcOatCY0SyqEbb
N9ygXHGcEtJ1otyAtiSeFkBdVp1T+RmzbpgdS+OM5q8pXgwIP8OqKvZGsE3f2kfprp7Wpk7oFZ9g
MREZIu1K9U7pPzOSBSQ/cZtXJXdMC3Pug4UbM9oE4qHFO6YxC8UNO3QvkxzuYiQ8TfWWhi9dcPbk
Uxqccjo3uvmWM49IpUfPqxcBhFRDvnrKuGgpv6yrZxya9pqjG+wQQI6s7hVQ4XH+GloCz/KUmcdt
G5/V5kT47L+fmB8aaQjXEMyjmDcMmW7H32tVqkFF9wIeGXp0c/cBgISMntLRyGWAwo+mYfplcfo6
fHx/aP58yW+LUzQosABEi/1w2sQZoq9aWvf0MgP4Mv15iHZCvc1xoWpLAwhb31w6a4sK0w8P43yt
59jLGx+Yi4zLLYg25MIQW/k65vsExmzXnIg5thAPQ31tMSxH7ZvCiTX+RWH76xf3ba2LRfIws9Lk
0QfeHDiR4vKUGmgyysPQLCGkisYv18r8abXhaGrMMenYDr5KxT+WN3+UsyFOZEJSF0wQ0Gstss0o
rrN77WlOyK3dJnAkmmytLQiH8aV+gXUnrjE7ZbUTcMov11Z6P5Y78Ad0DMZ+QXOh7uyK4THZjfuC
xIQ7f6mdgpXO93xozhKTC7QtMgvPIjgOW+sgYHFqVsImvats47N4iG5R3d7rd9p1fNdcg8S6PbnZ
S/xRYr7AGlscNTvY9XfZubxr72iO0IUkCQlLYYQjtP2lm/NT6YFYCz6NPmsRxe8HbLMh3k0WKQCQ
aYmAahNYprgWh8GGJFr7K8IK5s03ZE/+5Tn6oejkldlraazxwl9Ntz+ujRwoctpXI6XHdBDiK+Un
iCgPDl/yWIA4k8PPlG7lKH+UeXaaLdACyXwe52Si9LbzioD2/t9v6at19Z/nzOTUSh0wNxy+PdqZ
0mTlFPOWuhgkov5RIHgMQ5IxEHAF+IsNduOm6mkNp3SmlAC4Y0DyGZTolDGDdZH476OCNashIJTJ
Qw4xVVE/VK9ZKsa71X+EZImY2EZnQZzGobajni6geJFlARs63VjltNayzyzPlnXJ+EaePjBtEy8o
Hxgk9gbGPsP31lo+nL1AXClmfkx7yHP9jSq/dbJIZCIKF/+X3oj602NEg2fWR6NX52j395IXBLmS
56pXHANzcEpG+wXPhBWjFB4502clPtX+KNX1Z+lPB1OhHUYcqebbkcjG6+fHvKexZ6Qrgclb/RYb
m9TzTr0SuUE/HbJCdzJytyOmTI2PpzuioYczvk4vgPq90nQh95s5zK0IljJ4hFZdKNQoVsp4kTgH
kyP/pGLS5GRWhtMvD8gPBZI0y1hm0xKf3fhWIOue4ilNqSI0Gw9a8BKOQGc8RwpsRcKeCjlLvfz7
Jvyh2azxTaMzZYehtfYdr0RIkSUytsUzalzAz22VJ9JFMN5dWC0HxjfTs0wRIR5y7b1k+CfACxWr
rR7/Uhl+vc73h+HP9/Htk2tCZo2CzPtgilItkMajX8TEbX4aT3hmo+fsRrlVAfJ6tgAik0y3N9yS
/NIII7ph9sVZoRRsFhKIlf3rL1/SD+W6BHoPhSnTBlVRvt2RPQojs5JmZU/DYaE0bCsa7RzrSyKc
GBgwJUdBDaw2/V8cmP564W9jNM9qzEYKeeG0ktalH5w52K+7KHHi4NAVcAlCdyi20PpIPSHCDxJi
1K+iOlyX1XRuzJ55pvbLsvXjGm4oPJgEa6J0+hI6/LGShrQ1E2bxxdHJwnCjdtcKoEaH6EfoL1mB
CKG8FN2z88slmK//9/vjz1edD/F/vKqi1UJOVjX89WobqB9xKS37eBOLW4BdYrTiPLtoOGSblJoF
kiBro3d4sKtV5H8qUBp+G4/MX/x/3g4dJ4m7QsJu9O3CtMBDjLAUSYmHZ+qfUWNg0q36X3q2KI1+
eB3GmfMhkS4a081vHzur83LQ0OTEkNvysN4pJsycTUg8gi1qPRVxYGf9OeuUm6iV9sbGyi+0ClUE
6moCEFbYV4HoSoJ3ykP5dt5hUvJbZabWndc5Zgx3Ce3DvIgWNSpz/tEVELuSuOUkQCrm1pvOIEBP
wPMs0E/CfcApggmp1NNHDT+UVKOgPzdoAqaM9JScBmg3HRVA8hpg/dbf5fUVTUoY7+fxTJ54x7pk
JRssF7qOXdb+ebLwNLPeduJt7m+EmMGtM2U7+pnGdKnr3tWgO0x1sdS7yImyVdw8R9QxeVEs6tr1
s2yV581dJ4mbCsnLMiucCdLBLccB/EUq9QWNLBIEkY/yL5PDQI/f1N/R2fBr5ubwX2pM1Mn41oQi
UTquOZ2QASUFc9FReh0lgWKLnXOYY5ZkCEMljzodu9Tb+KLmRHN4sOHq7MleuY0Si5EzugJiSXwF
HKxRAADo4h0Zyu7UXOdJzrylRAHaaoPz3eB2kFTrcrQbuGIMTy3i53SSZxEwKeU1iFtqQWE3NnZC
emTXJYDLPyOVlTjWmQedqzFx8G3KbPG6CMt5GlwFH7SUY97xleXgfzIY8rloNBTEGthSUSPy9fL0
1PlUkfX0W1rWT08GUw3JMLH30mb5VneXaaUU8MsKtuFLHH9GDM3K/Cz8ViVIPy0IzGrmQhIVIv3f
v5+MIpYnpdB4Avk+5gKqZ0iuwjia524Bp82c88lEQ7XKpXVL/7ujgV9ADWdO5eVU11Wy1Bi8xL82
Wb6e/W9rA2MqKHlQiFCBfpdH9nI0ZGIi58dk7iXVLqIj5Q7t9NXHY0WI74IAOUde9VfhTdlzONJJ
70HPJGQYqViuY7U/9WFwb4gnuGY8Cb4romMncDtZCITg4VcHaXOtOfuiVLeLztZkZsTACSHHxLjg
XzDdsXVyuC5xYYW2jswZOiC5Aoo966RI7QWNDX8itVXOjzCMZGCONm0AlTWsXDPpHRn0a3DJoZEu
J0RNEnPmFRo8aedttKO556GqHpM7wc2QAMB4L930bG6U2/rJ22Sv1qFZpIfm9bZ4jSSYHnSUTL6I
RWg/6gtz8ay/I3dG/F9+YBfkTzA9wTQYcVLZpqt4Vaw1uA/PCAzYVLvPQRhdGIiZVruK4m9GH7iJ
2j2oPlIekSEquYk8vgZdbGjiYrRuzVWEKace43kmmhv3EVNjarv5aossNl288qNnOgFTQePZs8f2
V+v5DxUsck2mSxbQSrR+3yv7yZPNPo7SYxNf62Ba6cUH9b1vfcSU10zdJEIa546XReHC6IqLseqq
X0K7fqqo/noT347xJAAYcmnF6VGbTr68VUUksx1c4NGupUMsUUPAeR3TgJxH/A7KZmJdOYq9MR8m
GdQMHWA9DgPduO4NMEKkUHt1ADrnOkcPmXG0Do37f2/y8g+deCaiqszwVZMZvM3f6x+bfG9OZdUH
QXoMof3m+VKzLkFLqAGLm1+pyJTUpRAljLyMFfd7wIAj/WBE5jfT2i9o4Ey3QvhmRVxW4RmJkFtc
siHf/PtN/tRE/etNfisGq1JsceGoyRGmstCuomqO/Nt21Uqi5RTdIrTCR9ld/Rrc0PLfr/3DIfav
l/5WdeR+mJi1aSRHXQnpMTJeKA6zkmCWY1IF/PvF/kv7lNCUI67RLBU5FS79v68GwgklVkMrnVtP
VY751xl1mDRF6cqaMxHSxvaMim9RqLYMpp91npRWgXCSJZi6gE0Y/s9n/xQZi1yCv+tqCDaJ1IGz
R9CbvFTh4iO0gXuk4MNmsLUMNIedtOl/Oftjr+Wd/mdFpiujI+RWME59u69SP63LRu4pHmtC0PEz
+gWtD689B/kNdrREeFFCZI/TJUUoIoDHB71GBz7YVFoCSpxuUbKiHkpBgSCb1N6RECkcvrUaftOw
ng9MyVgg6kSZUpwV/yHqT5N1Dk0SiwQyZuE18sipNBVqYdiU8khx4R8oLZ8J2OlHWorljQzqIK3z
WdlARZ9/UNkr0Imm8pAP1xYx9dkaOrtsPkiotorn+UN0xspndmZ9JMMchwz97I36YcCNlLLJMT1m
dGwp4ooqoUc+3JFeSV3MeQXTpMqRtx8/s3iEz2aP3o6y2oCzKQeom3r00Zw3lDmikzOXp59oj1Bw
nbrxMSlp7QK3M8KZngJ1Acc0g3KnT07jbG/SopWWjjYbSK635Ix8IrqJwGB6CUkxZ7qKC5Ex2zzz
nkshThkEybZOjJxGwPicsWnP5VGXSQT98CX3hDkL0NJ0CIZgHjzDA5SjLrA7pKm/zPRLhQK5aw45
XAL0a1xCsiVckx9dj/xrj1JuXFCJ6NFWqPHTEBtVHbIBbJqoO+ALl4FszRgQ0isB41M7p59Bfeix
oVUFiQVNTngQECV/aXTcum6I6KsDbD76zW0bbiPqtMxMVxrJeX6eH6W03cfo9wLj2olEXXTdKwrJ
pVSJEHMtAmhZPuk1yZB8cXOHCFmikYZDDtv1ASOqPbUUB9DDI0xCcbn0R0b3Ay1WJD81ss1sOpR8
iNQn0oLWTcIarNG/9yS6+pm4GSZn0K9CuR3LC8uRP/ZupaY7kwzAvrrq6AK7rnP8ND/l6NnaVCOC
drAtHtxh9NaZyi7ZP5vskkOM5knYWDCc+huZ3LEWHLYgLFLU3ym84gZpsUHxGGTnlkGnkag3Fol7
aEEYgAL7mYtlbVxpBnY7od7XnFGCKXazOgCifzeQ/TF6BJ+Ve5IhI93fykJH3sQi1W6r3tvDVHFo
dbAhlsh0Pb8gR6dz0nxYe7lyBh5rt75xlkN54zHoCNoPzze5b7edyV2NEhZlbZxcRfKf5+eiqsI1
JTo/UCxV4k8O/fghr+eOj8JbSqL2NU3w4yXQiEzvTi7QPVKDpWRCzHdWyA+Uso/53ZOTfR8pFPkK
gmsSBXmoM6KK2o8cxGEVOQqdu0R7niP3UtxGejuP0rYFa4BE074NfE4u+d7j73JC/lDLfJ8F0Knj
q8EJmo21HQesOhyfpatBJzLvgx1/rpq166q3Evozzm170E0e1vuoC1atwhkOOJ63TPBYNJyHo3m9
gagjBB8jaJmcb2/gRvZDeG3RcUhRu1ck16Q7fSTdrICKfYhxBqY8LPPxPeFiDNIpHNNj35pHZb59
Qlx5HpYwjQsBkV3P7dGH9cp9wLkhms7SlKyUYAOWf+Gf1AQ/ebUk9LqwdamnQTJiAEaJ0XHJpgBQ
7RN2m0WhM/pC0R77YBZHYzlvXv704cOLFdV0lSXjWoUWORV0e2ThTqVxGSXBspMIJmmFfTMe2pjH
DWSH1m3mgln0nlv9IBIHgCRGm8SrRDyBxerTqM9dryMEPAXN6CZ+ui1muAIdwDLW8cvWy9CEtytw
eK0ToqlaRxHVHXGT9ICZT6Pm1lLHUMNNVP5SnEk/qFc15p//b0v6VkVISltUqjrkx7gxgOgug3aN
AWaOEp4bwG7B2hmth/IpA9daa+yKBRYO4uyLU6G5TOZEfRlBa7UeVaKoEzwHz7n/KAZ3440k7s1L
Ua9SOkDeyk+P3uC008ISXnvOA5l6W083anMbd6/e8Cz72zpXt1Luet6LMF8sEY6Hki6sEbx/jfvj
PSoefAkfAP61fgs/NdRvPX0tUxOW1oVaMSoAvfnOvuTw3e4bz+UMTxqUDkhOhK7wGEiYoVc1E7vI
pWqQcjKoSH+m4egM2s5oXgTPbVBwtkut2E7xTeI7bfQOnQT7T/EY1273GU03Vf4RAvVPHsxoSd5J
ba4LwYXuqivgxrOdBO5FBIDrGEANAifPmIw61P4xkwQxBG0cwIm9UjzuLFwcuXc/ajCGeFZJUzdT
nOOvInl+wkZqz76+rQAIWz1MiuBU4yKn+NEwcErBw78rLAll+k+ViUEvTWUuwcr2rUiXaA+ocs5t
0Lx5V/8lwbMhI+hhUG2XwN9ABpOPKyMRxNfEQXH+hUEb4zb8QvUBhmXz3tYLlTnQg+x2N1hPumjf
bo039YMQDP4O6WmsA9o9B7/knfbGoj1zIrgZTsE1vZPX+qMAB/oudpRnPZ/5IvgyIpdUZdoWZOLQ
Sz13b8qdeZTulCdOmMaeoZ6Am3eTbXRg6i/aTbZv9uER+vscbc8wgc3bNu69K1GO+NSVGxP27ZJn
nk91NT95y8lbQjgZK8o2u69ORO65wwZnwBM5Cu7oylv4lZq1aB/MBBpguPbXsj3aOLgW7SJZmUce
lEUE43G+KrOhYFF/Fj2z0QWcIXpbANcE9q53rBPSKXuaDcrmJf3UL+FnvTX2hYN6dMkavYNmjPd5
eKNTduamF266PaM46yk7KQDnjtUGr8zGW42uuao2/UrZhW6yFF2Nr9+1btgwJOBC1mK0d2DwdvUj
82HzEL7wrUgY6Te8QUitpi1uhyf53J9xfx+1+5Dv7NOC9fqZvhhP2Ua4UZ7iW7bemZeO4f522EPW
3NCyk9fM8/tilS/M1bBUt9kGFE10HxM4A6nvJLqohdfKjpClIzXTHg7lCuZoDj80XNwCn3OipbAw
6DRc71MbEh/yQxsAwN3wGG/zS7jNbqrmYJCMZyyzJXY66d4zneK5ZQZCM93NoM1Ou453AtfRmf8Z
3ZnS2R9QGWx0jEX3TAfetb3+4K/DtfhS3uJ4gs65t3gLEyxIybEWBRzO+AjTC4rm3POYnlTE+QvZ
Tu7N7eB0e76nB28L6nFtLPlc+la1Db7WcvHquzNbxuJP7+IFHyJaRjfRHYTEtbclA+/Zyud7/oE0
Otvfafvupr/ciAd/V1CuzfiCZc6nl+16ASywWUOCSp4Bwjr8fwcU5kOzl5zMIW1k/QrxcB/v0lsV
/1V1wq9BBVc9E+D40L7IGOTFFWsQH2j6+gv5alosMXmtcn6Gty236bnbZcuCygmv76IhfgcUMLl4
SCqgkuLJHnYoSeixTK1dxusKWvLgmNNaRV/wab1xz/GdlA+5a9xE+9lzD8ii2CqYrnS7X8S1nT7G
j8PJ2GRPwebBdwhusaWNwvdZg4GN9sMSVQbvB+bqrbglqXX+7hcEpNiS019elWUIqJN1l3sa/J8N
NmSdOTyFQFw5zoNrBWzqtGcdB+sjYE+YDMfkDm/lAfP9vXHrn5ObftV/+Ofqsbanp2kT3KTgNpXH
ZmeetNd0Hd15XLYBbOKjf64PwU23tHCnEf3IjrGmXqM12ryWjo74IqC+tfMLk8UstpHTlhgwzvTu
+dcOX9dHSx7LInqrTog1brV1elAeLbKZd8FSP5mn/KP8QDZi4I9/rC99744f1JpUrNNr/kEszbq8
ChCjAIGulTXps6/GvJfbUrPAukaZkdTzL/iW6rt2kG/6U8T29cpvtercnyI7bOSEV9se+pzXCI5n
sxhm7x8d2vJCyxqUEaKL4hhesx3mNkj+3l2xK/cmEa+q7T1pJAJwLcH1Nrb1wk+c+JL6g3CMZBfK
FiUjwlTayenFfJeOyW58ygNHfxpesmNwrB7i+/4e96b4yjCLLF7cYTQ1mD1HIDN5OSCa06f6JN2K
dyhbsk80xNNn8gA64zRs5Sf0lKAnUZCCqGFzCHmfTEIEtKTgMNoFfE/5TbTQ/y44/OKcBuppIc5F
20iBNy4s0walDW4Ty96IMO8psGzZm31qygdUdo4gjFPZFUTUHBDvadaZ0AO6W+mBBqRrHOhyOf1J
vAG20dGJbFaT4VDhyYKNorSy7H5a9o46wf9dDhnVwaXHCIFACspG5uJr0KDEwc3lPqDQQA25EB/j
9yxnvaVenn+TwXP5WJ5kuK7sQ+KG9yw9QL++Y5cq74aX6TN6gXOwmY7TEa6nRXHtUcYsrNJmEkIH
vL0XoRXgORaBMMLOX5jvUEANw1WwlHO25LGBjdvws+kTLrATE3Wsk1nLI5GdBGhNC29Pq6zBoYt2
YkMf+THddCvWfQEdEwjldJEdYaMCmBYBrC2MT8DXXIeIvPVFMy20z+CFIT7tRr5P3k/1IjzQyJeX
dHfrjX8Bc8bVivfzswJw5JGUw+AU3RRuvQ9X0mN80GxzPdNCx12KU3HN9cBOGEGdMF6bR4KNacTu
eAaAmF4hAUdP7WWws1tEIlzV6qXmiysgskq32BoXraPeQMHdZHfFTeqC7lk3O+AUG07chm3ehx/m
vX4K7XIbb/EAQ1epP8oL55IB/Et+rcuFcOvvvXtowuih1GgBi7nkiEdGDi7SkQqOCGNkyA4lZc7p
a1FfzOfmVT3BGcajM+wC1Ke2dEg3ylkyHEL9wtAVG3dOYrRszNl8ddw93MvRzn8nJZfpk8ei9TlK
i65a0L53BlzTHRmXsNbNR5pwybVgeoMBRfrU7/wNKFVULumz9tnRRV9UZ75eLkZ5r3CQZ4VmSHgi
9Wqp7+YvcVs9MhbidMJH5C5oXnUWgh1yJp9mAzyFYtGg53vy98qZH9w8QJ9nWQ0X0nZ60B7ACOv4
okwwTe6gL3hsMBVkFRoxWwA1Lc1O0/oViZzBXTL3BVFNLRLUHrDYHf8mfcwO06d+ozsnZdft0o2O
sejrpQMSowkSOaSBgzqQqB8VmOgiVRxuXFJHI8TIIdI/FNv4SzkgIdugT4ENV0S1LG5MJEf1siMx
A8kQAy9mRIU7jhTMs+Uz/cQy3e6mCxkXemtrJUO1Rd+tfL4Iugoe41PibxccET1cc9fkSXkeX9tX
GhEGrttH8Ta6YN33C8dcZgfUfkBvaOh9Vh/jXX2nvqK1uPY3ykN5z/2d4Rm2E+Tl3heB5G3kmeWi
8IYYENwVB5aUNWEDBIJqz+1rkttAPGg86FeLm6BaTm+gjhld3NU7604/GE/eud/V2+w0LMXduIOV
fwpvVW3RPeWf2t4/d2tzD+clX5HhK20YUk7vnmsoyCIXvsD8B+cU+O0FAaMcDhLwBD5rxLwkVJWd
3kQHDBdUwtFGectkYIW2AJufCJw3mdKT5Qk2vcoZFhmknUAfQHoyn93R0BPChqqEBFy7ATvODZqi
2COMeJFdUZ/mr+SpEuRdRW5iuOLtv08TyjxZ+0+X0wCpik8OzsAX/+2P7rne9KVU6bShWnaKEGaF
qKMr8m4KH02oPN3UPkEQvoHHMZu2Bd99g+x11OMNsihX6zVXirM7k5P5PI0M5WitCOYJHoBP84+j
/Dx8yaqLQXJ0TGRGa0lneoy9t4IpQbrdLyog6YdeN2M9WcfLO6u1v38aMxH7OCvp2ZapQ3keYF73
aEsiuXB0wy2UFxPD/uSYiV1YR2Fa0YdUCnCCv4zgfxhnIo1RZHTElqIo8jddiiB5QpVDO8NdMnf7
C+EiDNc6/6XX/lODGgGObsJhhDfypbn449IpFZBZuURTQZt0KNJ1w343av1NJ8/eoMuA4Mg0nv99
v/wk/ZlVP//3Rb9NajEphiZxQEgA70hQS6xLKF4FYA+pT9Z9vIqpL1DqVppmj9NOjDgDTPeEDK78
33wBX/qZb3fufIX5fjXThHby7RTsD9NYSn4NG8M60Hik4y1CbhNbzPykGYmh6bYqQoB5DzdQGdSR
Uwu9YwQwpFviD5BglBccnXRzwG+HZPRldp6ka7NVtkEJXeHU6MOmZ0jMXGbuI40dPXKt3Hvj9DU8
kjTuKeOXscMPA+oZ8KlD0EUbAWSZx/WPa5r0lVF1TLG4c7CJn9FxmdIHTqS+2NJo/p9fSwX7ERdz
dslyWf9+Mc+KRSXvBF7MO5XSgSZw2qk7XFdkToErv3hJvhuzZ6W+6KRLz8aGnmaeTndEa3r332/m
65N9v5y4/kQFJSz04K/R/R+fXFdQI4a8IgUph69yk5jYLIiyZAY6sl4WRrqTWwrIouVaBhvJfE43
E3W65c1RBXPqOMeS1nS7fiXpERsyfZoxHlaeqiMqHn57uz884iTqWqrBUmPOoOe/vzu/l4jErIXs
mHhESvbI4AmKp5MSw0nzl2pYLG/k+J1bzMgOs0WrilKS7BI3QSUiJ/HaB1SGGCTTT35KCo960fJX
9vxqIH+CAe+/v9yf1AUqJGpTn70ryAu+PSsV4tZRq7jSQ8w64Yu3AoeNItMeUEH2ZOiJRovIJdpK
5tWjKBMbUOdUDg3Bqe05RLU4zwNIquwHpP2gtvPhksuWqyY4wng0DOYgkwW1N+d4qrwzXZ0VJnEi
LrUa3UswYFfinB+ON7MUMMmbfQVdtSzOOgHInv+Qe+WS+1wA4DkVD92gPeEk0gdUeZgsr1ml3AFy
WqeR8TTPf3RGBNgxFwiCHv/9Pf0kU4MtbiLNguAksq7+fVWFwApHoSjprJksDIg4WT0yGvNcR0yB
3XiYcHlXLBbM1v790j8s5igpNX32kmGe/64Nqyxio6Kmy44Z2bPQI0BdiyPNaxN77zmPaOn88lm/
NqFvDxz9Q4OJuTG7o7/vlX2dFg3peOlRFPKdAsWgtxC74Ifs8LczE1NaXr5uGMJ5bpdlgFbjnSRf
WoxNku6fy0lz2rB1/frMXBG3irxEYpiF1s3Uwuzji5voahU9MreP+ar9++v6aTpLvLHIJot90zC+
r12ZXDRpFZXp0cQCSeRSvFbxMoZY5e3hK9MElwWfA/RLVTgGVjHPxgLiMzgT1hBjksfsk6MBEOme
/zM5nWhH43xGbDnI6q6JKrRf94R6aBtdP/hU/O2p6u79/JfL/lPFMsc0y5CUZ+jwl675j2WvS4Y4
0Kr6S72QTcEGdgPc+oSyCk2ihHKZ5Y2xo01CK0o7dBaswgpZWi0afyWgG+tf5rnNv7/d/8+7MgwR
NLqCrePbFL/Dh10IY5YeuzFad8Jhyum7SwOjEIp6I3IkFtQYeMM8NDGIGBkFk5RweTYAouS0ynEN
Yvn07zdlzHvff25YRGIo3xWD3erbIlZ4ZZf6bZwdRfEAAgxRyTwBDozLrEYsrQis2LT5cudl5C1W
HyxdOZXRXmBuJ9LIlHu61vopl+jOQk5qifKbZ7BqhYtCnNbxRL5JznGJP6aX0VZsriaZafNoMBGS
1SwR65tDUX3obbxq82xVBOc6UJepfumYFJdM/lTjXez7DenJWvSgEmTTMUpjfB4hyc4G9PgghzKk
MOiWII2hHPcGGy3olK/mkRc+Bq9ImcoeupzWRvY5a6ct5nRBeZ0lm/NTpDV4evMzgfa/XPIfCg/4
fNx/JvsZuOdvhYeE81svKi09jgk6LzVxNHooTKtTtuGp7LdQQ/59Ob98e/+5nHPm9bzezQaPv9fa
oVHlNqhZf0qci2LoA/i3XAFQloeYUegpOPqPwL9QjkiAk5jOakx4xAKkmfyb/PCnxZdjA3eVIlNP
fql3/ngItVhQBMnq07le95j7c7mabMsEmGGg3n8M0S+f/Wtt/c9n57zFTcwDpn0vdpJUboLR4Kmv
uK7VxCmStKWcz50zlo8QXc3qJUnioVIJaTPyZVxeS/190lWy3NkkqW0KVNNhOOfPwSsqLv++OPCY
f3jYrNlgAnIcpIw1n7T++Ep6MR2BgbPszy5Tax6tjtEhDQ9+fUn0D6VTnmZhi5XQHCI1Icb83PMQ
yKVdKR9x5s7udB0Nbh11lNwvaNnkoDimuEdntFwZmS6VzrzYcXg+ZI01i95KRJdBTl+xOo8UEgFN
YCr1ZkK7+BEDHfLQ0CKdWXTS26hZoCFmOU7n9uWbaeh7IS0wZ6T+IWK8WGpPeFPoDt8mI65LY+fr
hCaa0iIXg1uZUePoRJHTBwy551hlrduZ/lM6vjRgiGvSo8qbjJYafzWGGKbaWCWF/l1C1DGdIxjI
Q0EAQMLv8Z+weovWA8myhat3j0m0NqYlTS3DmHUJCzgKIKLkDNsooK2031jVHXPVHMtSuZX6TyaW
KhFHMXF3dgqgHLZw6tLzFnIXDN945dRPJSV2bKon5i0N/FVmczfauEybJTIK5n34PqeZanknD5si
7XGIbmAo1gLZidDb8N710BQppFM0Xxq4GdJaIAAwiWcuPiTnGom136mIfrWzj+uRNlOiYW6+Cvz5
uTCTzWHd9fE2rADcaPWr5SMwtoeaHFwfbQFlebDV6fdAFOwNhAfSicVNjvmpIUzY+iWIi6UY5DtO
xCuaDE7csKMxOs9VeUmswY7mHtgF3nLbqeD23nO/2Joawg1Lh9V31ngYK+gEdZLc+S2bY3IW9WkN
02XZY8W1+CQWJnDJnOkNAJrGvaahM+hxuwZ4j7KOFE6CKCsK0Tqv3lVaPqOFqVd9n3WdglRQoI7h
KmAXGMPenVVQvgHxMXQaED5SkS1ncRSdDdcKA7t5YdU3QizfUCczvslSO4wKzEP6gcMQOn636jha
GsI74A0ey7E8Sz7RFNXKQ9CK5qih+9EcCOE6kee7k5MLHTe4UV9iETrCABmkicZndZjVJqnhv42A
Qfpswo4KBo1VMGkvU6M7ltCtpWByCAfYeIAGwWVSqJ1SgILzKw+rmV0ZoydRMDlJgY9OzKYSUwzw
2B4dRf+mLRoXCgt6UuC77bMSPhjojHD10Io/sItnubTNSfhN03PINsk2JwXbme8YIfbH7zSlx0yk
0UYknHFS65e83g2HurkrugM0n6Bx5gQ/wxEGBnJU/7PZLEDK14XBR1qFs9zankI2FyFxMyM7RuLn
qHUviSndq1kDft7kjhWWIknzSpGsiqF+ldPyBP5s3UnqTiz7ly5MISewFCYku/FjMBgh2zDg3P17
NfzpbKqRyERTSaLPwKnv78UwKFst7lM1PSp3zFNbSJJ8UdfpKWGc2SBjxggh2VG4FDN7ui1REsyq
6NkpKcJXbmYtAd/8b5uI9EPrThNlYrEUEbg7WN2/31Ufyc00yQNFmnnRteexSO903gq2EhxGQXjW
wQPNjYuSMvL3CvzHl5/BryrpMCywyrcdImuE0gw7pMJGvUIBZ6Ab7D/SZrAD7xn5E12TOj0Mec+M
5Lfd6adPzubJuQUiwNwy+PuTR5JQ9IHVJkRAudO7cIcV1kqXJiuB5BbVqsfdFy4Vc9mrjh46BPxN
n4wCIPCIDOJwX9eLXEHzxWwNCpVTmC40Rp4PRZkDNMi3A0j+7zvInAvmbxu+NiOi2E91zHrfy6tB
zWMulpAcq6cQmDyjsnPPUrJI7uqPFr3is9DM/niiRvlfRF0oOJp3gxM1Ygoine7yC1NQ9UKSIXKc
lL2QObhgZ+FSNtwwdlXN4dewq5ewm9vTBBqmRZ+0YNZBd9+7pf+ssoKA+kFld1X38T0IkXmmgZ6B
GZO+ADnZnqTMUR9pPqgGQFg7Fx1rBgOgE4kIdneDA6NCfXL80s3OHgoDAvGE5/S3Y6k2X7z/fFWz
enhugcGo/nZxh4w6tGmT9Cj3t3VJBIz/ohnvoQCeNW5JQEelSdoSFvOwIliSf8iEpUdv2qnQoaGg
yd4JWzVFnMAe1IGLEPvgKQfPh8eoLd576hmMksrMwTWWWk/P42MqE9pbjJ2O5sQgS6G930BCo+bt
Gd00l4lBqplBbQGeOWAYrXH2J9tYDNETnet5YBr+H9LOa8lRrIvST0QECOFu8UhCXkpzQ6TFCCOE
EIKnn4/+J2KqVBWVF9Md0aaqOyXgcM7eay9z8/JL78jXyi0yKTF5bcyi7c3yevZryDdZiuEmYxQ8
Ue/onhS/nTb+kJT7RpggrFbts/xVc940/AeCyIln0FghRqvrfH7daWI3n3T5XNJbf4rRbs3aTURk
ETQhqKdGeVWPS2rE7EqGAlpSsp5mF1V2s9MmggtZncZjRs8mgSDHs5JU1xgbBq26YoWaOamqWpi+
luUOT0PCNEsiBDlosU6ziguJxDB7hXu6ak8EIN2+BjHEuLGC/Sp0uFl89tmRk58s6rMSbzKgmVtH
po/+ctGqZTcIa7JOZkP7rWgsyLKBrjV4XXaItNf2AmA3Hm7GLRiFtplweutQEvRlH3LOtVcmKEiW
m5EKnPBeJGlAUd6iU2qqbdG84nHcgjjcM4Le6i92nCtnNnK/HWkNIsrjO11h6VOLjJJGzmUUWkqu
WufJy7U/jEf3+cycB4ECTIIkhjsGhRCYE72uURXOqI0aWfJKUTKWDUtdWjFnnYLaoZSr+xPBJLdt
oiX+tAz5fXwPD6yqlMjVMxHkd/KmMBWEd8vwI7m9ik0POw4F3FkxsYrDP6ZzRsPsceBS5WLY6y/G
FGFF4iEQdXX57BppODZ5Y+tzrSP/Muf36saaUmVqON4Ya0HAaEHu/BxRRh3fNJ7+l855P0qWEBWw
/YqdjinHq2hsrieeOtxGhF0VabkdojwM4/rbgea5JeW8LVWiPUKNrEyA+0uCKmrQKNxr5rqiDvvb
javcHWmlTZ0cb+3V7X0YJ//eI//23iv0XzqOFbz6jwiYorbq9Xyr82U0hBwmY/8Jabo2xlH+DwfI
X88uBVgDCyfSjSaa8vsBMkzKS0XLhSYCZDZxzpAsinwmDoDs6PzQx8abnijPRnjRs5+0sH9BjhVl
1KljP8rZpY/N6C+d1blSEBvw2i6V8yYavFTBk3ktGD8ER/2ln//1Ux59AjKlGEqGQzlgyUZqUUpe
w7R+PZO9Qi0m/hTH9Ndnhy8RhHRlPJcf0fC2Uxp4uPmSKQyQMjU6DQTQVKP+MFn72wepIoDBBBMk
kdit32+eETfdcFP4IF42tuAyfh3UzaRe8Zr/ezX+xRiY+/fLJz0sEemWGRJiL5bjaYaFVwfKpdO5
9EIwSi3OHlVPdvNEoosps3IYIlBT5clrTlwvHXmqFPPM+DGC829lxK9f6gGfLgacDBPtnC/vkLXO
q6zxojaULxgVLoY3XXNH2PXf9+GnGz7+/i+rVVCNpuhV1hFVtZa/EvUnnD3aMrqCf3/QXzCY3+73
wxISMLArFJn7jUGvnSR2lPgw5scJj5aEUbOLWvffH/g3kJNPBNrAxGCsNh7q56iI712f5byI7AKM
aS95T8PpSUSwDPOSaR+cZB5q254sCb+7iWTdoBPRHKJLvemK/cPXGRfUY92D6SVbEqEkePg+7AvC
NWqTqWGclqPaLkNPggOioMYwDfa4NdNWMyHRY68WGXLiFos7v9DNGNT8+2uQU/rv7/Go4EqaTLhM
tZTiGj7Totv0ogP1Q3F1NhGC/mxjnXzlh+hiVajWvkdKIeoNqBqH01aj7/nuj8nzfaT3bqtj8Tbd
3Dk4wSFsyCAkQVJafp6ndv6cB4pNV+yoTuNEs3ylr/WRL3rMPovZxErn8bxdtodOZZS9TFKvIfea
QIm4tKttSaLoDHCjRwaB3ZI5Ui8/+9KOQC4htyRON/EgPwvPxRZx1JCgBLUQsyZTK839RPdFeS/c
5xls8JbYCDsRlxXEnsGJc1/ne0NaPC2ywb03vgFfr3HFyeZSl57q0dHeNP/cuzdYmahjPyOURbGT
mHeJiZQp+snFHrr5GKpADx+b1VP9NHCGvgg2BYMl2m2QO0RCr6bzq6VYFb9q2PpWcGsHtMaCk+LB
QCZ0STH72Zk4HHmVp6OMbnjWVsWxm+VBTxTzBETuY3qEOpt/Ms7baXOEJ6vcbUKeAwFZtuZeFqqn
uDCnyF3sO5sZxxuldLyffnQEYth3/7Q5ORDMggquLMor6+4Cknj67BasKPmdwW4d3PVNCRoogcOu
8Sx8FNvEyuxX0A0z9ZtlOlfmcmlenzJXtttl6RaO5sNX9LKV5MPEnOPitRiCJmzDywp+p4+S4gXa
peQ3X4TIl+aNwE/NNJalP13BeXIMi9gifBQdJCjmOg3W+CBapHwFkE74E+jAHP8dFp4tzYDfxADe
nUEE/RWm6p1VSHG3qmYaBGTYqq5gNbYQxvsY8C6EeBV/Vvwwwox0SnBbRf5MGzhGUODFYNelhXQY
utaVb1TaUPlV++IXXkRg1G2uLesw8lQ+pOYO3K2P9TtRlw5yyiDfXVcp33svmefVMC/CwR98ggeY
osKKSGEgwgfE1r9bXI76Cv3nUX2OPoYZl+vUi9M6WcobXJUmOwrqalZtIJ8iVOHuIJTGtj+Ganp9
j8izIskpILrXEZz60BwuAC/+ybnbuZWHRFKaU/jmELpNxcPWzdXh4973tyDbK+4tKF2RgIDBLQMm
Y/b8uBpz20xwC7Napo5qp54eaEs0L45oa5YaVB46Z1/o7eruXSLCrs3mBSAzeYKqWuWgzib286uL
4BB7S6rinfT62xuealA4WWTNh7FlFsLwsvtqX0pYuJO1uOs+8m95K66JA3FE0tukjbxpn7NvlSFc
b+prErP2/cmV+Br5sfRPX2QBG2/6rnuWluUTgneptxVqYTYhbKxx2HzL8JZP7Qz2uDavGx/k7ES8
jrS5QxYfN/TU1+HwTz8nKWANsXDZYho7o/vDlRwKN6PR+CiISS3siW0EExu0BmjgtGggtZETfXVU
1UvVVZ4fJTocWi7ooDBqMjiaCa+Zdmv8UwFd/WoP5GJMkBUutcETbotaDdRhMenW0/6Iji/FjRvK
XNEfC9mJWxP37WwzTFxOlfi5Rp2AwwT0mJdmje9qvb55aGbiZ0ZEoG3AEjcgSdz9UKNM4e+Z3QZ0
EAqL9PLvbf+/6vrP00cZo5BljLYeD8NcBWyDkHJaapDsLma5UGcILNw+7A8NLtN00ngOvJznWiht
0oWxiVbVQguhf5GuprOCNAdeqk2+mHO1LpZyrOzEGSPAoNCpTuX3M/IcfNHrZx1/T0J9abyUG6h0
wufp/d+XIo014L8uRX4oWTpDuSk9l4K5btq4KsTZON3Awxj75FESro5ydrA61GkjSyQbWsJMfyhU
/2Y1QZX//27oY6Va6sNEKfkW42invdPSXwZPwiH6IsNBQ0qWI4C95p7Ied5FwditcqxrKNUGXp2Y
N0icIsAi5eWH2/PXGvKXL/ZQ2J6I4KwJrzotx/rZ8IxrcE+ZNZPC2L8i8oUSxNTmh+Lur1UkrY5I
NAD+FurDzRh6IY6rgZtBmQWxiA4LyxQW+I8f9F9e2h8PH0hS1sn1JqX+oV6Vpp3c48J2Wp7t2ulm
6ibbIzJ+O82rjTE/v0g2Wpn9sJcX8hObznuyAxzAtN2bBIqXLdOgev5Yp54anP3WHk/oyq1X+jya
T3ycmtfEO7snFxTfY8+bRdtile7Kg/ieh81PwXB/a+C4htEiGhQMisDvq5icAE06Gxgey1evjN5k
5eMqvCkiHWtQJU/nalPpCyRyaYShhxHRvq6YjMqO0b1dYe3/e838jSuiYJeikqOkQzZUHma1zDGj
W9JgKJmcsR4ukWyruqkgWJHrzC5OkSOPTIo7tNZsq4GPy3G+qNFJ4HIkEJGTbi+FXSZgRLyLCtTZ
imSj20SBoVfZt7NhAUk5NYaLE2go8u2nrNe/VvrcRkgD2G6DMTz0FvlwlYZmQsZlNcFCG0+sULpa
HXuQgVn1V108gd7onVVrvibNRuugOH9V4Y8O0U/J2USu/mV3gjAGG4sYWHI6Hlq4QTXOcT36PSKI
y2Srw12xwyPBbr4neBiRrZlT/Ds6dBwYgPxDGvSKSYoZtNwILsYz1tYN5yxlBmsZJRkhCtVnXaW+
Rrp5ebFrqr2AvyiCi4TuPlnwo7LeVYk1o14T3KKz+TkNIVVxiMtlDRnijISUjE94WFCAEUtxJG60
4ORmobgsnGzFK3J5L9/zJ/GTYR2kBAlpAF2gaBkVamhr8tmMtioWeCB8IQPm+6dsYJ65MvjvEgzq
Ryp8i4NL9+JphwnTMlxmUM9/YsJChaPaGr6x6P/wqn3C84UZCme0UNrM7fiRN9Ei4PIMS8KRavcy
8jHtIh/TpaZX677Rluen6f7sEMzZmekXRZO67l4Uopfbtxs4nmQTNyK605OrSKxEU14SwRWtJo2F
29CNqFY8DE+Jk4jgtGMRUU+/lGGl3+dK6eGwfc59nKX1wpVL+xTbKFOydAZqeSa3ih9upewzlW+k
cwSMIhlhtQf7vUWZjcbhx4jp8eR63NxwCJWJ4CHaj13u9z2ha+vu0sj43U2Z0J33Uh1O2sUk9W/T
1bnfttHsNqxOdBBXZZfmP2zhfx2CwQiAfINn/QTv+t8/PBJFLWkT8hQHslFlREgr4brHM8xM2+0V
gwgdkVXVoJoaVhmWWUJwIjEX8dfEOSuz0+X5fNoxgBcI1W3lb1ygYIvXPw3q/tK7EkjPTjWaqRK+
+NBDs31cs6sKO/kUh5OzRk7RjbxBHVdVqhIcaLB5AcJh0y9W1yntB7m9k+z9MiVrjDQU45o69Ulw
qrizS5hNEunm/Vd//f5hN/0L1EGHT0o4PinYwD1+y+aaGaXRREjCyJ5OWCZ6zZuD3wEyWTlHc4t+
T0opufTIJJCmJJVYP+okEiU6Rr4iBcto6xuUDY1YRJQMb99tNEaOdsPQYhgN3C14Sb++SrtB2v3w
5f9SXeEpLI3+dfyBldbvy6AnxbPok4HJegtNocba1063sRCBkXBIFZ4rQdGBOApb9I6nRz646cA8
H2E1zg+6ur1Bq1TSYa6rFLcZgjV1PdKgfviWfxY5DNlQNbDHQuWcPMaqSmUjT4drDWuxlUylA5BD
IpiD1E2mnTWNcdBH3lI4HbqjSxSM4T4wLQnIqO53R4kxubitgWNQbDDzmEg/HKfTcY///T0mnZ2c
M2xKUVxI8sN7HEe9jFsAfCMZzpxG4jkzmrM2JvgcLv2JjECmNwihlcKiQgamx9elz4JOEC1NH47U
UMPl4oxhmU27T2r8dbDGmwoQiqF56GhSCB6aD/qFEVj5laOLyYecNTahU8K4t/wWPLx2ncn0zoqn
+ESUX6LJOSujXTeoSronHwtnoEET5xkTjX8/Gjimv1+9xghUxqoJeyAVKwNuwe8rqJlKV90Y6tsS
zfZ5kawh6ByIi5rXcwTPc/gFQbrsZyRhEx88w6sRqAhVGwudkAQEcqvL4rKPvsdkPnUW+4WDFtS/
E4pm5ythOSAkNnJrOquWg41w5+2ykEAmGrrzaib7OcyPjj3eLMgov+2b5bCvN2STz8hBX5wDaSHP
48MpZBy4V2eFk6wAUzh+bnO4z+uC7GXoIGjdJqt8Lq6QKNGrvuExBfmnc4tAr8z4pXcH52Mv+eQ7
mtKoOZu4yVz5YsHZNJW2gVAWtd1AgrS8LcI0PM8Z7F2s/H0g4tl4TUNEq59Ipa1hpoVERtP5Q2WS
l6i55tkz+NZTiniY0IWXpLH6l/sct58NXKmcOMHd6euKepShO0Qg5HTxYn+zT0u0wgJAThpK2690
dqPD8+ow2eEKY2X4sU1eLoQ6v9TgLu/a1lje35GzGtvbE5ET/sXndiQm3u0zxPoeuZmviACaQ/TS
MEQ1K49MddGMecM8juAVPTraSGqC9ZWhlbSUKf1MgnKQhH1EK4HesbEjU3WHkJH7DlMndQ7r7UlC
DCiaO2kmWQhx7c6/hTz/sHiq3bfrN9tkHWRbIIgZQlAv3z4RAG9rM22mHGv3/Jq8GnY9J4M65v+d
+N/R9hJCgZqpsXlyj0w/mAaiaDA4A0zsTCJnebE2JJxvyw/FlHYnc4d2zpuuJC8OIl/y5FkbYGzi
dHM8063Cns4b9PoXRzUv5tUzbNIlxkjrm2AO0BssLchCeMIOaX+V385Tt/Zj+7zpAPsEAL7Ei2BS
GXZ0aM3EfDk7NWne+dvdYSLvVHZp1YRgt1OXUJ3qmJCUbix2kw9hg/MUVt778+AMToF5qzkcDHuN
49ASttYMsOYGEduUHd3/NhaccVtYMcRt597FG2+IEnxPyKlHnys52J+FxHU3M4pOwddD4tsXnX/2
GIXb/0Vu1gsycCy+td3Oorsz2TTHiSf+16wbPo4J42S9MnMgpnTOVNrUD9SuVzve4t7jTLzKTQEw
jKPMcJ6e3psuVH/s/5PFAHXgNc+5SycX9vIPU66J+ICa/7GZPJTThSrmUS42t+X1uVx038MzPSYy
dcGBF8GGEbML4HhgKmsh0N+BcebSrrOGlRRU8+o7xsmQcNjn8TLwtdlEL7qt7omGt9/P+9RP1mTM
B9ed8E6QMAIHW3Guc8Hq17grcc6WJthpAoIK0OlrMVHzVxC7EA6Gxb+pQbSYvkR74uGtwgJHxPdn
dYGhoXgfnDg+PiTmxxSV7OBBGPKErUTtS4JNMMyb8LLDu8YHeKsOuG4vJ7vepbDyprb4olCyrE9e
9aGEyVPBgkVR93Kb9c/CRptdjpfv87fmCV67n86RSSYYrzrGQl7Ln6cn3eowLyOnwDo/137zHoEu
humTFIietGp89E8uCPj7aaW8GHvMfZqZfmh7O7IOU16Qi5Xa8noSKnZBr2x4BIKsih0HFGrLhv0i
s7WXxr920C/M6ZJe2RZ8OeDlSxaHF0oTC4k55vA/Rjr+Bx78cpr+bwlg8ytxmCr0pw8t/0kzqksr
Z7fl9FXdDC5hqJ6ANC3QzM9iRze1uELuMMHnu03LOXJQD6epOwkF//Yy9W729SV9anCIRmmu+qXX
vMtB9NV7QPrDKoJsv6KI2Qsmm+OHEdvqq7g5HVtHn+FEAnXQU55viwJPDQi6m3bTHuDq39+N7cmT
7NS/uwhqvuTd6Rhvi+UJgg9uLKPpik2jNi84q7Q5Blzu9UPbfU/fY16QnpkIRHALvw+WLZYNuQeh
sAwjSzZZza66qZ3Gb8DSYH2BGPrRMi2DZIaL7yfEPJGA2drvNjdYd3hhzpggBJiwePG7aFXLBAeN
0zadlzZmC8Tw2vBsJ6/wWpeql3NUYMLw0R/J07YneJC0x9Qv8FXifYIIPsthD1np6+lLqcDGS1/d
5/OTV4TaUg8AkYPyiS6MQzixY69x5Y28NaxxfsAiDUmMAw2PnWFWLe4zdaFsbo66I5P7Q3TrhRDC
4/fzt2yLej4mIsNN13DCP+Ovi3+zTkHPD1k0CzRK+2JBBCladMnmUBCfz2+NrS+MpRqMQGTkFmHk
a2E+RzW9jBc3f7oTXutF94wzwAJqjlvY9QoaLTt5ioGSqS1HwuvaYEKAahUellssIKE+G15vs9rN
w7V1ORt5nS9+t748KXxpJUQbT9WtW2v8x7B2KN84nNzE/pjuaLtfhQOmRM7NcW7m1xR5dmpB1g2E
V/F58gxgPuH/maPmtw7N/n7U3XYd4dPKlGdZvbS70wpXGgZK8hEB69x46edksrCEWcY8a2fAS0Zz
O3DVdt7NEo6i6VMyG7ftfxdp/w35Ht6p0d2dCk2mTsP+8PcaLZO76dnIru2SM+3MQyAxhsD61r5c
oaYF9Xf9ZnxgLRhnMxJh2smmRatFshhGJnfDY6DWsAvhT8VQpLGyp0mximOYeaQnLLu7a5THqepr
Y5NMfMD8LgXN7TkzbNlYlGx3vAFF2E+DGHYbxbtmRxNqGVeO/fNPLo8PYMy4dUxhTypAhbS0CB9+
v8xUzG8lrJN2CeYxLITaQ6V3G+C7/YDmPRT8f3zOQ+9c9+m97Fo+h/7sKmJ76Y5uAnfv30/tcXT7
v48BWYJjqNCnP2KGaRyXt1Yp2+X57lbgXJWno2+R3JvIHMeR0bioDtHEP4djjU3f43JRRXSbsgEx
A+/P3+9jl15kQOW0XcY6RgU21ocYZtUcwbIlMSailMAJS3T/fbnqQx/N5aJfk8AklMkUTFIZ0YBf
uAltlg13RemYE1v6K0NmVfTGwAWMaYwl4aKgWeytgWgBk+Hl5KF0G7CFous7yE9w2uc1NpWyeX4i
ZQmPCJeAWorUcjlZYHZApa7M6M5FkwlCa+KaiaFkykCRAGSH8dccDt2eWVDPuGijvZZHBnwWYaxX
r1ktbw4jPCf94Xq1v17vFFybxpEE1ckDukHTeL9dkqpdYrPkTnWanGIprCaE+e2hjA6YpvjnM7Jm
annQOhdN6XuySg8iVU3bmveNat9nxkbaRD52ydiFhOKqtbuF6jbBcMDraIlj7zw7CJ/T7dm+flzd
aUgYwHtnd+4bxuI0a1Q9FOjzyPmUdogyqdUFT/4WqbKbeUZxjKnVk8D2FPz7SQMu/LHAAJ3GvnF0
SOZVfXhRyyqW1FK9XJdZoHocyIv5HCMfh+rGulFu84z/M5wiFM1KgsGNvNVzZb7u927IsUeZ9rrn
10LFDAd7xdCSU2kV4lDk1qaLg4VFyiKH2Mn7wpaEUfN9Rntt5ebi6W4tcvNjIW0Gr1hEK6pltwok
SzV7G/LubOqK7s3pbVxtTHXOLrfq/daHAbDEEdv/4SY8KqbG9f7bTXjYRU4tCPxwaq7Lm1vMtdXY
25786+Id8bOz4q+39ck5bfpQ8kcro8GG5d858av6UhxONLXDlvoxgM4QkMqMM4y2LeelTyPLr33E
AVzpRco1ChvyQ6hT8Sjxyjk94uL2hqOt4E2eBa9k5mtKh3uYORO738e7bi69UDA5RHMtYio+Chdb
MY+oOXBKk83OwhfTJLvSIb/IzTw1hOLIP0t4UFGDP6ncqNhtfN3SKciGNWefd/npvflzl+e+Qa1R
JRE8XnyErNq7JEVtX1+Xion1B2SHllrqzjGaWc+tM/X0TWZ9l95//9aypq6usYJjURyNFd5py7td
rgGOHDoZC/nKLLERQVqJTQDmx7DE04ORdhrcZ9NVY6s0VHcLoWTOzB+iATN+eVYHCKFn498PlV3Y
ObsDMh1ro9Mefv57kSgjdPT7TszMa9QujyxzCHIPa6QyBrFM1bZdkm3tFHwdp6SLOUPXhnmBi/Kr
/IElfP0WfRNatrrOJ8F1Nt2lIYrDcw/d3ALumMebiJakwOzTSt7pQqafmCW+St5pf8VtxSlWPcIT
r3DPXh7mz61fAbWs1aXq/Pti/hiWjCt+HNoYZMxMcfZ+9EQXT9HpSujPZUkte/2QPvD52/eUrZ11
sfH9s1heQeUIPvwVe+SN8CsmAahjsb6rKMYzEKHaQlbmRkFqvmvmCn9IWM8HqmFCKHx4Ng7iMEpb
zKat2CczZz6a142e8kQ/FN5e90jFdWMvxWMe3as9uBMLU2dPLgCFqhAcM+Ao8XVS9JxoITh3vwUa
EUar+zhU7dMitcSXsy+Dn+xQgPIyOSCMIWl8NgNGh3u6wNVoJtoY/4wWXjRsU/9qDQ6kELx9j+1+
Qo6oH73rruAx/tgUq3KG2Moj1GJHwWrdVw1l4bhseXdCnVqRe3VzecnMbzxmzNTVsIHDp8u52IY/
vOhbfIyfSFReUF6ZI0KRbMgpdJJDXRHs9wPax3P6c0GSsisjVAGNJUhrLI1+OaRPFUVDbvAI8QNC
yqasGoA8liMcg2A03TzNpJ04Uz5wsZz01vEEHgJ65OGsiOfdW0zW1JgjeF7rx3rWHXAwwqcOkhBN
M1E+WNHhzYrFH+Zrgw+wJc1Ps8wtd/HmfMXCwrz5nPD5+2U+DcCh8B+wstV9fuH0o6HAOvD5ury/
tYvzUWNY+VEeIeg42RZxRL3g1Fd3dU9b2LHjKxfztMcSCzMt97qlIpWhAm2jj8jcGb7uRM4ZQle3
eFmKbvw5neMMbMEA/cIjRLSiN/21mFfvGVsn49L3LoYEJ+///bJof8Kq+m83+uGIrIw75NwbN1oP
kVJZn9jBWSCoVhSCTI1MH78kkQXnwOIt+awbJh7uGY8h3DThHVlI3a0pnI6bZVjXheigJlicPBkK
lGaV39XiSuIVRBl+UGoqpBVvyiNj5t6N17Ijf5WvUmpNFqlN1swaH/fg8iH4whyAF4mAX9g/zKJg
tT6uKkNC/UPtDteYeLZHDHlyVwRMuCUM8NyphhZL/gDjZHwymXFt22eDUBtw74idXlth8wv56caG
MUAgw9MVA06MP12EOKxF5i3yx5icdrzgoakE4haf9l0UZpYRgKHihcm4cYnKczo6ZqJJsLy7Jc8W
VAk4RQ5us4W1qJr/MfDocthAJl+tJ9uxL1CWwp1D/PEpcaKQTWWs0q3wDG8PV+YhQNkvHiRYd8Xb
wJfiaFEhayFa595j+odyfQof3bzigWXhTcCoZAZnxTrbJMw75WxsZwU7chTMSQlM/IagdkQh9ALg
BSxlAfEeCrYyHDifVYxAIYdV5sXOMDJVVqc3dYMfpnXe5SDcY3t+meOUsANjpgDC+A8hZ+sCNZJF
fH+P7NrWd+LH9EN9Tj+NmUzFQ4iTKYBopZskc4t6gSYdj6wXJDcSkLyQQuPTbc0xDtkQ5BcTXNXl
NXwX8bwuQLJSEgXlZdOZJhBxeJtN9t0z/nn4APbPE3Dy+zY7lkcsqUTK8mYt2vpHNlgTwDPiQ+G+
BYzFZSvd351+MTrSKbPejdwphMHKi2ys0Mr5xRkZHTjxZalVBby+bmwfIhMGpC05KRAzpX2QYb+3
AR33ZAdxMTZBXBy4MnVO4U6exNEvLvFhgazOB3FesBNos/O2XELJJWbs4zRlD2CHdteQ7nZIZBO/
CUmOnHOEhjr8KCPkv7s4wqFzS3NwTrTtvfk2AO7LhVO+Xd64mfxJmbAXIK++AEC9nk6WnJnJjNRn
ToBZb3Y+ZurmbjkAjuNCjtNYNQcPcM4z6G9f8np4ua/lHfwAEAGsXD/KRRmctqoHMVcyq6NhIjwF
y2jmIzIMQns+GIhEA32J4sl8IaqJInbCeX5aTSju/RjHvFf1vX8yAllGyeoB+mGqtjxJDkgfX636
oTk2/sBwH17mhyPiotfT5HwbkqXoDR/iTFhFWLTTHy9qJ/6Oj+mb9AwRF2X4dQHiDrdyxkYKxfXV
cMe/UaqdQa4GV5/tE3caDNvJTnvVVwx5LBh/FnaepHeaLFMPyz0eQz4ySUPKgKB322dkMRRkmSPx
4HHPBpWH6Y9LJFRvW3XAx8y3MxD9Ml9yRpy4UW/ltnQu3ttTbi6j+dSfvKsuCtwfTs4/D07E97S1
OjcH8xeKn98PzslUEEpBvLF9h1e73J985HxhubruItVCYuFzcSEu48t43SfOLfWNNfX3In4afigp
/6NM/VZSQjaQDLLXcYWQJ6SK/f5F+BoM1e95RJwf21wbEmkcm+W7crGm644CIyQoaWCnWGMjL32n
awTHRjeLObd3sQ1+JH/WpN1m5k8nnvQn+P/7N/tv0vhLbVHU2VmXblUUCnNCU7E7N28BHF3iNzaD
3b8VvgjHHDDtqeEIv5GVCnf29oSxpMEhLuFAaWPtfvri+6M3wg2kMJXtlFZFNimHk8v8KjlDheAR
fipQ/JcGzrrKbBBeDGO7Q5rMqBHjsOyxLDC7xam0rprVwPcMiYdYMPDJrHil4gS7ws08NvtF85n7
+ayCeSsfKPRwaaVZRqt7SDzN5uVqqV0B/NJ3/qHXUN/jiS3ghOjqmikwGD1o61GB+KLQ5Y8fkTE7
t6YQbwpTWuMY9O+K4pH1pY0sk18e/KPhStRpSq6LRRTiwoCDcLLP95yEz/rm5N8DDoWwOJS+tumh
9mL6acfrfNkH7aexVtb6svhhl/hPk/W4DFFH8DJAQjFE8aGzybrhlCM+MsIL5+pmIjj697BoJ162
7pxm1szAQpdgiBzYleBEm/uHsNO9sjXjL/0zsiPb2AJU05Rh2D9HXmKD467YUAE4bp4xy5cEiiw4
9tIF41iNiC8zeYqAnIlkoUpaLtmq26APpn68YrYRKm+n55rzd9Qr+mgzlrFNlt15TGX691N4AH0I
SxRpfSYGaids0f4gi5wzQep7o5TDq4EzgxkdkezHe+WbHuHr35/0+LwfP+pR+WGgExNquZBD4YKT
BCEOEAssAgbO6mwM3K29mAEYUMvZGr6vXwxbGV9eibvAMQmnQaIbLHJ6povL6w27SpxuKXMz+9/f
8Ye7oTywT6RLV2VDdpbD6pitx1If2nm1P5MS+FPv+QBp/nEzRkTql70lEYUoupV8Uvsdb4fg5iMO
XlT7y1H00Uf//13VIx8k7kQpvlbceMYRR+kdng/xY9EK8b4k//BZD2DIH9c19mu/XlcyxduxYz3p
OmZZbv59/8ZRNp/8ALr89KDGM/+Xj4nEUk7jgo9BJXSBZnd2Idvh8rCN5sL633fvERf745Ie6gfj
qum3YrykqSWG6SuSEByGzzToVGdCcD0kXw1xZGb89O/P/eslMh+BL086NFyW3y+xzerLtM1OcmhQ
HudmjzcPipq3fp+Rp/TDU3uE9v93jYY4xl9Px9bnYfdDAZ6fpVMiE0WDFztBDj3aaKv5wCwWc99u
1T79NAN67LH+70cCN0PywhTqP0z2l0eoN11pFHomhzlO9AvyKUt91HfcHJ0xcTRvVt3Pn4m7GHft
t20eN08JKypwOthBMOR+v6s1yrq7JmXNkuK1G4UINYzUN3kFaTPsED+l8z6E9wIFBT8R5mifFCMD
5/51oazkj+r7TJZAOu+W0Qxamq+MfIXOrAr6kexD2l9WZxeuULflLpr6krm1Mg6t8cLHRHvzPqYr
9M5lrdI+CY66TsgItU4Ex5rZqtrU1nV3DQDVThQZb/138yZh9GsaLo0kBogoivaA8S0ELUatCLPW
5WfzRqk+fRLnpEdmXuIlAdJGfAG0Z82VJvbEqWYUVCY/S7NFeMAk7wxj9iOJDZMZnsUrnFBimlxQ
1MGSn7UdGY3l4rzQVsPzRHHlZ2WlmN+QqDdMvK3bRxTmsUdmQDYFj73yS7BsVrGN9J3W+LQdFte1
GGKpb6sz8IDPwmm2WEzcP6FNvTchjVvixdQ088suOiLUgkCymjLrVkzdaSDYDCtxA9kQ7i7qMIIo
dtNZd2yX4oF7argYic/hIQ7z9KAsjSWG/4frHOUXNCDBGt4xwOmZmNsNvMGxDfeYxdzNC3j87UmD
CiXRaDJdeWXrU1d3axoYW+n9BlXPnNraEkjuoAewIOi8R2P/iqgBafkl+SAq9FP9MwoL/wohKcRv
YE/0xrvhpAt9l+7L4xdGPtici7BTXhE3eTXl8/CEPov8DGf7f0g7sx3FsW1dP5El3ODm1n0Dpu/i
BgURgekMGOMGnv58M+pIJ5NMZUhnrb1UW1pVlcb29Jxj/ONvrj4ZuEkBojQmLA3qyJGRjjTCDFCm
U/Ao/UoHLt192AS7D4IFZABDbYX/6JfKJODgZkciC2zDsDsga5SHEDdINaCevCfTwiaVgxCI66QJ
9vF1gmHR+ACaNH6OkQlF2rRYQo0yRrt3NpDBrfJPNJvCw8kDjp8o0dWT+gXyGmbpHgx/auq3b2Ry
N8lnqgZEu8dbc2iNeWTMqGghHcNTKNX8qsuIC4t1PpHsi9ivM0NNLNpvtDcEbDnKhOcYKxF1bkNT
bcSNe3swE1+7giGHfUigD08bTMwFCsRTJbZsYkGuq3lbbK6XYDfBKwoZB2Cn0sZUziQlXPptx77J
eP73cHQyIUn56P2KL6y9YvIRoj3Ne23fNzwwbOKDewzhRVTXkFxmezzsISCSr7YCuQM/hVTGRt4i
hws6QytdT/mDn2gIyU9M8/5xJtq5HV6rzmY/hp8zFqMtkm+cst+G/C6EdyOY65BwQLbiRx/gxkP5
M2ADy3uPIXX+Z7kkeAB4HmAea37dzStHn+DknxLVjS0A0+qJZTlMzi5dLHwCpiLeOS16eFE07sV9
gPOvfbXfHbWjBZbBqT4w744OMa2xO1GN83x4Neyuh7YRS499ZIza7UkkQRQuaKRb+jg1aXV43kie
nFxmyP/2oJunQcf02oQbHcEkT4Cg47JfBN3xziWemI/pY4xCwrWWHUpcGMqCRwjTfIHtfFpXfs2r
WVK1+rWjrFqOvOAAX1EZ1vQlHyr+2+4VksVxdUiUpLHnClyS0+yyUVKmA/kiv9sT06abRlOY+2fS
Z5rNd1F7XF1cSlvwYmVvz7Z0KdS9WCgW3kye45flHvpndppHjzSL7Sl8RAr5BdsyWhwZohEhwNR0
e2aOJoScADcXAmZt+I2pNhG0/BHDEtblVnpTR8deM7weHKO0IRJ209LHac1hDUtO4z98c9mN9cFH
HrewJ892NV3B3Hh7OjNzjO1uePdJe42Y0A2lYD1YkeUwwAOoR2QcgonpFbnnCurh4O4hLdxmq16g
3YGogAkiDdIQkxnEPlNg0wCCZIQuFF6sU3rnqHx/OIC8zikdLspeO68itjEmDboP67Svp8iafSWh
6+PNh+e4k8hfIDPOYwyrCDqikPkCvbh8rra6kqLT6AyeYwxEMtERghLZLPHVnchep4e9WXDygB0d
MDrewxkqCE/D/QS7n+BaDQnryoANst+SdpDfmer2qrOgxIH/kxFRMRCXZFb7hZfwecT9h4grxUwA
46PebpqTmVPC4cHvGcKmRwyCQzr3lyG60PV4P7jw75OeMZEmJSZ64ZOUmDX66qhx3vK3KoDL8WnZ
c+N7+MOIguGCOVaSB8Q6yX9AklTGksvsP1D60GKc3N92AgahrJ1qcWJYA9w63/Xbj0+GHVHH/hSE
Fi345K4ZRnE/PKO4ZWoI2gmarIdIULxtjvpZ/gAMmnc59KD3fZgBKaC+AuMuyvz7jMn8LphlbnVx
iZpIz0Ed4Lynh1cGCVrAc2IUovc/4bBCUAFLXWLkyTDEcCGoeDIg7z3APM2jnznMWEQuuhF3xLxp
bIbFqhg203JCFdm/isfPo29C5uQkAQ55c0xhcOp0CN1yjCEFZxWIC4ZFdHG3c2yD50/uKE9zG/po
GyjhfSRYrVgXExxht7RU9g3MySyjHi2nBhwA+nohJIRoLYcTJyXBC4WvMWFxnELyXGx9ER7dNq3T
4wqaFGujOwDo52P1GjSsudsSeuuyELJBa3jbqw0lS01r8KyuU/kmZFE8jQO5cb/YWdAvg/D3s0i3
1wKcHJ7CZnofHbwzg3KZQSkvvw+CXXqj8rNNGWrwpa+9wmNaivlhuPev7uc9GClBIriezAoR/25v
sqsHqubJS5zguZHuHO9DKG5UcMxJrMhyJcoS8X2cejVqvG7vPCjfsrAM6sElLeejLTRWnq/Euj5O
DgFDjPjoN+Cm2zypmNnl9i7orgiAuPH3ELtUyS4+oF+/eLAc7fWb3rfCllh2bgFGUtcn4OoUGKua
FbJ2SA5ys2UTbfl+HT1QgmsPHTViQXD2TwW/tAiuqy+FerBU+RaaUOMDItRi1p2y43nXESmnOdvf
YSQxaeSLbYAU/UNsDUu+BpeUC4Z0WlJ/sbrsw1BzrlAMWPNVAlGS1IEeo6y+FH0+HAIT+bDjHEhI
nikJ7rWe2FcsKIDf28jXdVaPFNbNw47TGxfxbnY8e74fWABgayd2XDH+Q/Zhx5MZ7Cvnkxt1QoG7
+emR49YcYsqJp60DSjh/OjDE43yAFzcOWToAB7S2aU5Z2Ldg1DOOO0Vmn30HFFELr3HOZN8cG8Mj
91R7u/GOKRl+nF+HN9WZ4YXwvZWxJ+5dJRGbkhYCptv5gM3o6+he7Y99/wNe6AQZgys7J7bcDsA7
0H6AYohfQIgPK7XLJJexxKF37q37Kvcgds+bswNq3x6CR7gGqCeCHJD/AX4Nhs0kq2DhnZgQystb
RJ3OVLG/XDuYTPeJa2UAdYWjOQdcc7lQQ+7QRjq4BcIZl7ViDRXe5xHbgKme4s7lsLVBmTyPIC1U
rOzuoF5W9n4wYrwco4BGaCaaEOij+htrrydFVUgxzn7ypo1ql16CrDNBOmn4v8vi8GWpNn6mwWXz
5OigePNZ8qDs8ES4WwUmPCUNMbuk57JbQJzYXpnpnGsuXTlYfYjQFHipy8PenuNjZ+9mVgg7Lr7s
nNFM3DZpJJhCzB82ET6kbzLf0t/EqXDHPuKyuWMPJ3bbOu1wtrANkMP0Axqsimb6tT9TEHUIqpdq
afoLLH08KNVBlR+3tIlRZVhLxUOxHJK6FZ6QC+Q+dFHJvn2efMprvcd0+x3jhel1Xi2N0X54WekK
nPZqeA/IhGpQSACmRhxaPxDDX/1rBXOA9IT/9zNfgKIDnpCZpTxvaWdk9gl3r7EjdRh+tmvSAsL8
/UpuoGCHGTR6aXeMpQjioLMgeA7wGoP1f1bjLvlGHjMnVuW9X8+YGU2efTJy+bgYm3d/gDEwLv/L
o+0SXoJZXYeI39dHezofGuVkZrcUhxeHrjJ5pBe7k4pT8qQx/ICvGs3XI1INI7GsnoQcRGXSjTiy
PD2Gohzfr+6ji/TTafpYgRWjx1c1g8vrrck9ZYzIOU6QoSv7A4wpIEGFHLc9VKFh9gZzyMsFEQpY
bdwEZaByrMzugNdBDmXC2UMkOs7MT8nJgpO96MZPb8WLjQ5h1Xv4HRd/FxoNgxOlTmg2cPxw9Hei
Dn0RGafQXdPFx3J4+ZLGFPfHvtBYYyJf2NVX9ramYdGG66hgVnPy68UZch0W3hHl7OLKBAyya3jx
b/biFg6ZsMZfxxnGv+3ezxg3Ivg82PcEGIB4pPeMIQk6IINmECaLJ4lSYD/tBh0fgotzmVTT4ydp
S/kUY5Dp08NgPeb9MuahGuNBXjwt1VMrupJLZAwpAlJ9s3sjHJquQYyJOI6DEQWwEj8cYdqCfj/8
vPuYFgvlxawDdUMPpfgWd6b3YO+vvYr95hqcR52NxnSBZCpOncp5rnLOOG7e8hU2o4NLrpAkJ5LR
g9qdFPxPdeiWG0zaupGoAo/sIeXUCMqojCiG3fsMF9wQMcwhwZc2ujK+fNj3n7yA5D9HP3xFIknH
AIEWwbMCAvsFAjpkta5UBrrvgi629BpoJFsmc12/CkSfqNl4lUhpvdFR+3TH6x4Ba8416XoPIVPh
pYjO0SGCiU4Q12Tc4+wxbxpuke6SNEf8UxpcnCY4hjKUM9wuna+qf3E+WFA9en/aPKe1TyZZaqKZ
Y2Ftxlc+0dY5h/soj47DfFUOOJGXh1AJqZx5smR8K846QTN3Id+YxDXmJibEGCol1yDqJ6WAI7uR
U1nIw3ghGMZ+HnDntU8zZcyb8VX/whmDrFEJTj3sQsZKXHrlZocR1Q9gtvzt9fa6meJDZ4KvYbQt
my/Ipakh/S8bs6AWQGoyFeDM/bMJLP84JgqKEd/eKZfi+Z2AYdpJ513QDIwQrcqbDIkfJAy7l52r
ecWoScExXJ6jrdljuE6NZu9HR6JNoS2to/WKztg/9leHMS9NhDxiWjYQo1Se60JoVepYdyUHctRh
IwhLnUlO44QG7Ejjm0cTgGlgCEGpz2Zymgf8ozRtt/BjPyU2j1m/MuihOmHuP3z0cn8/sKjwtGA3
ZZ6bqAMQqf4WKdWBo5CO+/0an0ZkYc0YwnE0YiyYT85xE8WEFQNX8U/DWDr1lUQG3thgOklzWXj6
5vSFpEsbk7SFlanPEUyvMEbegYYwGR0HVbjrNXhZQjusVxyUH0SHjpDXQ+ijeDPe+ZNtK9RHfD7x
ITEp0zJE7v9GhY2/AZj4ioGiY52Og+kLUqvk9a25dlVE2vAKLFv1j4Aj1JgwmuCuWjY9woNVzzfB
SJTx0xzH1wuaDOxrpQ27dvM1Lb89V77YAO9sqrcN4ZPCWaX4lOLne0Nv76Kamyi9hWkbc1E9Yj+3
i5vFI2GyLzF9Y6mSieEbwdquJl2Kvzv0BhlMBKYq8n06Jp5I5fz7zv+cWIvdAnYyoVeIBrTXTBwN
q89ML7CsoBmfF/N255UjTqQC5ATxE4Im9nNREkjI1p1yWEzQtBVrOAycqGyGhx8mZ68WfqQY8F9F
VuEVapD8X0XAt9vDvNxM5PIqq70jEWLaknAoXbAzl0ZZxWSi2ulhrmck+NZuUZhj9X4I8pwo9Oc9
Pj27mJVhmX67OdVjRyDc8wdQHxLq64kvfiGjdWKckfWjhf19f7XqWr2r5rFI9Vl3cuhlcyzZh3ij
yUKxdJxftmAG6TVCNxAdk30CZwi959W/+meZMjYhqxEJ2JpIxfUUhuF62BmWM2iHkRre+RsV9Wcz
khKNDaVFBlukQAhYapbStyanhSu3j6XFnijek2+64IhpC5/xiPBV9bsR1N4BFdO5p8SWn3nnhAl7
0kUcCThJY0U7+2QTMAg4tkA4zQBHNzAFHaYhCbPRPiwCLdr3D+KscE8+mmsctBi3YxWEzvqkOjuL
vpHuyqMm8aWEgTYaSojAiChRJtJa70YVjQC22oKL1QkfMIUNGFp5QoJ3KkVPjMzqGHwO8m0A7z5p
CWyF5adMn6NOdNjovTyiafk0l48ezpT8Q1VytHB7MOGBRSoNETV6eOJOWrpnbHTBUIoQi+FYjrPh
DYkPZEB6IZpHLS2TCne2JpTcR/LzcFv+Y9PA5sVUVPJ/ZIu8he9y9peD1sCP17wf2yK1wlOkf93O
WELjQEaKp+zdYn0juc/Vv79W9Q8K3cslX8ZXN1M3qufxUaTrmTbav+fvDDaKp1c9neu0GF+YrepD
5G8jvo41Iqa7t7Z4IpfhJap4rFUPp2lSRSlojisKlh/aDPllTMln8fsDeRmJyqWs7S8lv24XMf0h
X/s+3Xu4kCSwoLZWfJmaPp28r4z//VT+fl2SsuAXGNCO1Ze+4bFTbnr30YgTWQ8Mv2QMdIKVuwb8
W0MFMqIHXqA2UFD+ozXMX1/IL5d+eSH3/PzI5SeXFoOuLATeGp8SDc0BtIYqMab/vlNN7C2/1R7i
CX/HTSEmsbTvv//Lkju0ZK8crH0BOgWD6mg6xfyYdjxhRwX0umDYd9+A68tpZ3CMduPnZag+vOeW
JZFeqYezlRBDzCpAHXMMhXdEgLEjKEqkD1O6thpi0f3idnfV6N8//DWCUMwlsfEhLEvpMiVEnPb7
prlrDublslaVPsnLnogZP/kX56vxMbaxiavg9Yi++N8XfR1L/nfRroLAVMbyuKO9vJxm/yBpQb4p
jOSYQipxMX84F5QkVFxdRlAHaJTN0TcxMixVxlF8Ky1mOox32nEprB9tTE37JwAKIcKlbbv+dNi9
7CD/9weygRBQAFvslRFrlEf1LF9LyKt2RWdbCCccc4irvEs4q0C90Kj88FBe49L+uOZL+XrEzVlW
H1yzAioR5pD35JrQvgpXyx+uZf79/ixZMcm90Uj8+v2tP6qbvNvVhdIXweWcZqh6YSdC4HKquPLq
XuOh1hgeVqehhJfDNEuad7IausCA7FzxbdXCgK17T7dWXfP9oeJsdxroU8JBepB3H6hOwY/t2/aC
ABVWOvOJnYMaAq9uGW4XEqLavr5LI4SaVXQf1wFwkoBDjSHgF96d+GsMVAfPbVq3sARVlnr5Bojt
0G9XeBF8ZswAmh3Y3/qH5/IXEkIXk3ySExWTkfn3Lv/LV6zfFKOtbh3xCmrxCvxziP4E/fC/1/+r
nd33q/71OuL1/HKdHVlxmIw/lf5y09+o7nQ6HgcLGuLCnzDN+OlqP93VS12kVoqS1bms9Ft3HR+T
zdHLPObWtDpHXD25QQ8LhPSoeDxX+3+805dFfbirRi0/2F6EOKQEzMrDzTRAjyw772fu+O6Mfrpf
5eW0++PpvmxpanNXuuVVU/r5/Lmsd64x6E5uvQblkU80gHdgzMMo2plCOnYXu5RMZNLWVVok6pFd
8PhpLxHf0i9Hwx8/5+VbMytdfug1j4A5C/YhGaUnzk1p7nyAt2CLBlfW9G8QGo6Lfz985QUC++PK
YmH8sswuF/2iXc+8eEbBwdPdSOjz7AJYCi35f+qqG6fwifP383998a+EW4OsLW134iXIg/XoNKzm
Wsz4xuOhC3ZjZ1n28uk9xccl/PdN853+/rz/K3YsegC0aexs3wSnX+66zVWtrLuc/AaoRPV+m2Kk
mz5BTJDSlSEYb3DvaU4eX8Y4tzbe/BzIX48odxmgEU7v3nrrAFHBOnhsz3A0K2/E1MouwZtQKJx5
gDXCPKunCz/EoPtxgz8iT9ADYeeyI/L7e8YEal7a5+VEMCJpLYCZP4WCr8VBg1fPXN3CYpaOSWeY
dgCP0sbFgoz6BAMJvFiFicuhf1yoa+F84jRRSOsw2AVXhp71R/Z+6jEOTYpwQkgkcA3SQbq9DmM8
lCowtIEivTclsCYmMyOI39DqmVmhE+oVcXfB+PeOwS/kENB8XCYwoji47UgZnhN9AkDiByf/7I8h
6ajhBSJB6Vo46Txxi5kXrhYhFzjf7A85pOuYQUXoI+8ChYetE53vjrEAAAnPCQN7fbJ7V7dVBB8/
Lt0SPa/s3fsIFfjX5VGB6q8OlQieBnrYqzeF0DM3+tKsHZlTBF7BsAjaUFlJlX9P9kyo9zgSaVTQ
gnAhBKW4MTnKyTHRYJ7RVmR2Z7XzS9AxfWAJ0Y2njorlkJYGTd4twcQOtSY6N9gqtXfYyOlzdJpr
E3PSJfkktsZkoMzPyNqyGfZ7uOHk+LEIYkwPo1xBby19sU1C6+Cd8dMvIzAfoCBCTJxsBlI3eAw6
k7tQPaFBg2yjobq44cFsYHGgTwF7kMDdMTnSoW3UBHnnCIJIP3PNOYnAYZtksxbiQXgeZDH2CA3J
RwFhh7gdS/1ujHdZePUsVPzeB51g1+8iresu2Uu9pp8HmAs7XW8Ba1rsay3yvD2d5ApDxCQfrgGq
31G/XTFQuPEUd4ix76HwFjIgATAVZTKK6cPkPEfAgrfqPmbO1WLbzC/EpUQg1jLECMzeNlkMOzup
YIpgcoS1J2zeQA0aeAgCsbKQ8WKe6Q7Xwyu3OZXxzc5iaHxZH4j6iYFTBYtl75LXgj8YroNqcIlK
TiCxJaM+oSo4pXtgZcYzBLY5t1gLD/GDQ9+7lSjrSJIg9CO6fkmSjfSLeoEJlI5YeFzQLpOp6pho
w7xzkDbU0ZsuszYjqvhoG2+TebdkitV2BfF7CoQpRRpjdox9YjMF/brhGCKgyZrpsBQxZ3+MpNAY
zLfNVAIvNz3krDtmvmePXLIu4zfJlaYhk0FsoPDfuADZf4gnS15qUL9jvSH8DJ2vk/vVU52twqly
Zh9Q/M5SjTvM0nOnGRyxDoqwZkI/e+8xhRjcP8govTGGjNf9fUoqfL9eg2i5957BQOy9nV79J8Bu
7ZbsUmWYTWIuNkcwR4BQr4XAoI1vrs9kAQcdinagP1yJ4JLY3S3PD4NOTNC377GPUvOGacZoP24c
IMxL343cTordIoPgB6pdMT+ShwX7mdAZ6wFwr+qU247pzPFUF/NTOYbmJ4rg5M3gD4W5EQppFxuk
r8e4BFKvHmYKleSCnF3fikUPgZ8KNRsbgpBmZoMykYdaiiPvLiqh6uGmAJRIwY/1F6yDlH8okIZi
xIDG2cP05v4BOoIHSrDakoEW6oT4OQQBIiZkA6Gi9NiZXdUnBsozPoQHWsOxyhTfzibqEDKFw66d
FM5b5bVY2dyW69Ea+ogVQZ0KunbYdYxY0C+0zfXrkUigfUTw+nrIwNgn1ieDB+eBxwyuVLzV9hGb
jpBpt4OdxiWKAYykzxOdAo5vTuOJwavGO6e5ZeIqR7ue9jYnO4ZxqDmjzF6ug2uU26Oaww9c5uuE
Mxs442QERSIRvMPSQ6fGXTGXVHrnWEwuCzykzpEYoY44LBYVrBHbCAXrEnUkg+S56u34KVcIBZb7
7/NUEb3YL+XLH8fpSwUnXa61fCvuRWpSQkAtOKKF5777rc0IWw8RAI2vzgzpmD9j4f9w9Vc28h9X
f6nl9G6T36obVz9H+AYt64jzk03JCUxb66H/QEmy+kEbob92Yt8XxZqzo9KgdolHeSnPQRbXa93C
nBNfIYS1tb/r1b7ZpwYgz/kjf7+5SAX5yPfYIzF2j4zpTrJZpiQdCU7NmvSsMZrQ7CnKC2tKXgEY
ejm/MocuttaEwDKxhphELp8fxsfy6M5zTJAGeMoF02pOo0VhksPSLZlk73ooUB9kR8CvcOQeglM7
Q6tYLrJJuQG/h6k0p3BwOCV00Gh4flQT1tTqSeEhkiDxYtAH37YMlsbwsTi9PUIcCiFS8SUXi++s
BCFtY9IPU8VB9XLcXBbZ4DjY4yOQbUwmCBD02WwfrvpZPlyFnsu5zyckGA+r0Bh2P/liYdcy7Z+Y
o+xd/bz5xoQ8rA5ySPhzNiT86xIjN5oLM1VX7eqeoZzu2gO0gnCJoApM4R7tGked1KsqZt2XsNy2
S/MZ3dyR6WNu6yINY3v3imSb+RAF3gaCBJqPSa+wr9yfNNhcAtrVjje+28rHx5PvcDcseBycQohu
xcCnDPr/kRyE6wAufFRIuFtpjEiZVOeYc5UhPl29Dnue4jy+3tiQ3Y3mqeGVpLQV9YzZw4Yot+9x
OybfcqINM1HJUGc4SNMtDpgdOwhjYBIFoNCup53h1+bM8kHjawskqPEEabaEqabioCiQ22P/GOiU
Dseo6bWkvtvPkSDTHf2VEk3xxw+MkcpgGHMlG9QDFz33/A5jUJ53AFmDjRBs48XOHysM2s5hjQMB
UgdB8Dwsio/u21hm1Mcq5Ox/xlD9OMpBlOZXSgiyDIbatqvYtwlpeHgwHAUPFDboLWxHpwWSWVyn
6tjqH6Dtjrv4DKpBJ8pwY4NotYVemGBL80V1cKbchGp38aHqCnVgHjMdo+CC2zrJELOt+ZOfC/3b
mRhza21ax2ACjyUpJMygsxXELJg4qtd1eudE+mo+zOk6JML1U09w2UOwQfVCXO7u/QqwPYHF+BxD
sn2OUEvDhNQmLUrVbiAHz7gEUycikpFp4ZiR+oTvyMUDZSqnaMi2XfR2Dt7JzMm/qIN6TUEGqvP4
KG5ufe+VeCJRwnpMkggqQ1mhhxlUG2XQ9a5wfOGsBHg62s9YW17HNxhLAq1b2x+ilF9RUAc1rgMI
WWunmgJhzCDuoua+RFKQUbckz77iW6N3QAsoguR6wwCHpicG0RiEusepCrOrsuXBSAFKx2eMQUnm
YokOvkWcieDlZT42IBnDvQLmHVG8/jXCitL+RGyyTi98ud3V1RHNHEm/wa5X4swG9VDoWg/9SaoG
FDqY0KDq7PJvF6F+Q3f0Q6v/2naLXRMfY00FLwM/UV/NMnBYVu5WkQP2ehBETtPzFJ1D7ZxWxwsr
Y3hIa8x/fB0YyXRUnqHE41AF1bqLIFsUCJ//PrnkvzSC/CBaQAVDKuFt9Hv7a5zLnXksD0V6dzWG
tAMUdZkDWfT/4zLKt6yMGHZODPX3y8hqJ5f3N6DfN4ZGLDmNsWCcDZQfRqHq327n1+u8nEp7Xd3J
zwPXqf1srABtoNtlZxcbDokjRJlkAaZt7AVrmhVUttkEImGIrD0yVtnEin5ygvl+fi+VAawlxpR6
B+zY+haU/tJoy49r9uhcdZiUAcYe6eXJ70G27pfueW71i94h3E5gYQ7JAPyhyf9zOMpa+/XSL0XJ
Q2u1B5GMVwYadBL+wbfG12SPfZ7FINi5Hxj1CwAboNaZQWOFuQ8nwLsszj8Ji2VFvN5/PYWXCqVT
W9XD3BtXPGKoX3fD9ciocOnEHSVnO8EtHWomwMBl20JIm8E6Wp4UW2zCoN0+Lhojjmk26c3DYWgp
WOD5FpvgDma8pCmOKopL3MChKUsJnDrQG3P1tPV4AyGDbg96GCU/aUGpwZkG491e1fNFPspnBv5E
aG7jZlWuMCEYpE24d1Na5VHbIZLC3m2zxjmeHFl3Vd0933zpEULUZxsFq5Vzz5xcLI63h68wCsAR
3e6wWUEtuOES1SFF0W5gF0HXVlfdTzxrsG+NSooxw+Y0l/wfPjHxDP/1jF8gtKzVO8V6x0rbv6NC
HW6gZA01Cm4mJ4p7ioVL1MKAbvTvy35rzv64LAF8fNS6rELR+/3L7raNhQecck3rD+yUHZ3aHnaB
eCHNjXpFSsy363IXSaH8qfVb2c7m6JE6I2tggTcisjcG+/QWQZCLccR2WuwM4Ot80i9DYaC3AgUS
rlNwR+ipy692gdokymJU0bWPFvpMuORGNeymcWROZBjXFH9E0Cpxh2yHpdDYn2AuN4MHNjiGaEMn
vJzi6FR3JONO8QOa+KdBnPjm2MUtQ0cxzOjg96ehnQ9Xq5Tla0pt5CspTr/vD8EKAVat5p0YW94K
XlPHO7uQ597rKfQAXML7bP5ba8CcYHXyjyNUS3DhQS6OMxllj96jbNImnYk57YjMkAqEFg4OGVTQ
HjV8fbvo4ifYITaHqW7Q1eYcX0MtOXvrRf5hJpZmH2J4RyrGRf9++X85ztjRxKlBGLOq0Qv8frsd
CfGgUZ2vaUtZRLTD/MDoY9c3mEkd7d3dyd822hE+1tNVK7+D9cQ5QXqxk/vdp9d9xvo9KSw/lxyZ
9m7tXuvQ+MnRyRA7/u/rky7l2/teI+YSKffvP7G87PbVs71fxNYzIo/NDr8ZsuokQ1yHcICG4wIf
gJwePhsoDxBLiy9zxTiGwjSHQCjDn2llpFVtonyaBBLdaCgwWspntw1aJXgyarDDq2aIxOThksIN
HvGlJLC1CU5CqhCmAeFaxNWFSO8xsHUEjxsQAWDOk5Lbj9NK7c/Nljtmnmxwqoq/vIwy7tWhNpX8
CrWdoLssbd6hQ5aEOjvtZ5aQFIzAZ3Ye6O+Zh6DKXKE9g1r9lqEXOk47y2esDKyANxoYQl3euYSn
Pn0zOAVd/xBPY1kwZ8ofPpyuWCl/vKZffvTLYaVYdWWt7xdM/qc1iHIzF9wASJ1dZGSrDRy92KCl
nZ0mKjFoa0H+A0/bfxWYoS2k+TM1sEj/2I0fPHzYtL37lzU8w7m6vX3H2dpHstk26hA4zPjMhVke
jA40SEAP//4ivre7P+6ji5jUUsR/Xqe2bVHspFYvL3giycsWqab9jNqoeSvo31YWqPFZ+EMQ8+zt
JoRpI18zWSisfbaurzKQkzqpOBLNCAHh5tLfYxRmeVWDWyC60PvmOV67StQMwbVQPSLPWoLMetL7
fc6c8Dp+9LCewaPcObLi+lYENFi/tSmJPZA+2fWa8LE5+sXkiR+c4iFyWIDlgTZ1QivqYvFgiDKg
OwV2wtEMs+ChKkwebqzjH6J31Zd5G4Uwi/SX5/RSEGbNZS+vL3yWXTI8tnf/5pcxAg5FAAL7UEdU
x01BYcdDDgNYzLeurukSA4IgvtNDVqNjIanBAMb8CtWPSCBAnei2hDfC2pF+POa+t4l/vdeXwrLC
hfR8hcGVKpDvDQoW2SYKVSKM8G744LV4NUIFuPfPfZNc6R/K529bkderW0L1TYYvH7Xy8nVIz3Ml
X6Tikp4I2CvZrrT44U1hi8EXxzARaXKfygYiNJZkkylaPu80gcwZMspgGMNfJ/oKi2RaMh0pSj74
tvrtOgjm5L4J47snBEBGtAv2Y91RvPs0C43lsklOAJPd3L2n4IQhRDW7meM95XwqNqwcEFvwE7QS
/EHgHz+NKF8HwGKJ6Aq3rGiahcHgt4nPL6Wz0rkU2TU3cME5+lKF6OIYHufGsgz4DDjxsCBnCC7F
xfQQyo2n/7BCv1uSl2f+2+VfnvlDqZ9Fo+jChMdjdpPPtTLNcRDeOU2nvz65uybZNy7pRdbS2jyj
6t1arufFl4a+VSKpyMvNQAJHRgKCMpygIR9d8BbHw+bmXnh+yzs5mjmCVH2g34hls2vTaTWfbG3z
s/qSMfRmOYv7wwHt9L7gLZ1BYxFrufUXyRVN75p9/HvvepXf//HAX47KPXm4qtrywEnMk93DpzlH
oq2Ri2vzw3U7o6xAHFs6/+NlX2om3agz/VRy2bvfbEkaududg7eWwH2entWlTLMVNGU/uVLIrwSb
79slWciQZTwBVFV+KV5krZL31q0+pSoc5mFd2SIBZW5Cojdh9qs2L/thOh3GSBZgm3AS/AR0Rhgj
TbVRB0EqgGeRHoakgtzd/ds5ukcNhpBZfMQAlWJhSn0mPUW+56XmE919Wou9Zj/FdPFk+plkm8hp
Ifav+OfaxBp3C6jPB4Yoi9P05JaMxXATSI9YVTvoeyjs+jenMYJmCZzc76CCyFeFy4TKtVb5xEDW
hCgBlpiGxgxySl+tKDEuVVgh6HI5PI/IqL3O8uHjHfze9Bjn14JgjevHslipWUToI4ox+WojqkMh
pen22d/R0gS7vpbe0CORVwK5ZNCm2VQjxXRscYbNjNbZjYyfXo71MpXHCEjmy9cN6hdUKfy/36s2
69g5Pm7P7JDmWya5U2OgMC4i0YOXcKdNNNdiSMH91X4DLoKFF46qQzisPgpumUMXOsMHXoOHKdWd
s9sUy+bjkLtrSPwYpjOiKTCehak0WE+YH34g1aZp4Wn0WqHB/k8+wJiQnJBeYzGyw2T2OYBy9AH1
k8kH/6s7Y4068qT2+VX2OzFf0gwbAZg8eQ8KDwxwdtQWidZPJbf506N5+Vw6pnUzpOyA0Rz3WY6V
GUoDaYVlWiqG5X0d//ct2DJOiProAtb30fauwwZCAUky2rwbwuqAu+3IfrukEyrBejrOE/LnZVbN
DHgX5YgW7HsIu/PVxY6PPpYTc6V27OvZLmeYVETtuHDXg9I3Qa6A3Q3AZ1jk/fsQQP+YNGgE2Cff
1zGGybE2sngjeB049XSH20GMVug8uAQMT4GBBkUPC1MrNTxDDInBwcN2/Q1MkLUKqJs7xpuGVTAJ
GMxc98yizgLOTXDcc5tl/bDbDdNR+x0XaYB9MgD6jLnXOCTjxB0IxXZ8Cq7OSldt/fPqrbTwvfRX
+wYS+x156Z5PZ896qOdnUksYWuoioSsoWRnIajS/ZGqposUyyD6ZHQen0eENkyKyeKzZad7hb+2R
CDH6h64hen+Sln22bDz8UM4VG0qrybmvj4EeP/imzmTuEnbcxS2EsJw7f3l+7Gp7DWzez+bH7yC8
DKN/5oodiAk7vs9lsVV4ksCXB5F9DSU0eCzAL939VOof5pghDWvYEFYk6yISJmAOu8ymZbTFg2pe
2ZMnoag6EEiA7G+2Huw1B3USALxHmYVvdrXB3fF7qQop3793df2nZfoCLKr4eDWXJ4ls2RbhLhA5
CwnE5A1R+FAD8J9bNq6Rj7nyfhxnyYFyijkr8Q0ICO6oh1FhTL/Fce4ZJ1XDU/vFR429U7+Ld6NM
bKYwP5+d8IWEnRWbkyf8jvH/Ie1MmxNX0nX7i4jQhJC+ihkhBNh44AvhgdIEkkAzv/6s9I64m5J9
rXv3id3d1V1V7VROb2a+w3o4JIno4zLG9RLvDlseYAGvhtnvXZPbB2U7Z6idO12o3kCpI/J26hdR
btJQRt6jlLgB0wt49bBBUfwEMWfsweD9wz2b2xipNCttYaAGsco/tTFCHko9vOxUau1tEm2eQsKm
mXUNJ0DVkbggSeOZeiOu9SNeCML+j/wtZ+GoobidNzZe7Pp4G/Y28aomQ/o6NbiJJXNkJlykK3o5
8Rd5Kq4Pm3IxGPYbPO03ghW42BcesYH9aRMQB60WAxw0/vRCSZPIMLk+vcXTK4FWuATSRJmXixyV
jMuD/l7NQMh2DKO4QN1dsL6NYuv8rc4FcsYho6hNKT4EcK1zqX4kPHVFfqhP1tu1u/6p9Tb+alPl
4SGT+k7ZyJf/+O5OGdRXLdDqRnFuS6oUqdmd9MidPa3SVbaOkbUoXzs6Kaxxu5P3DYptctdg0dOa
s9Qni9F+gVozjoiw1xzFwZCwDuUA6CQRzp52efV/Gtr7VltDW5ZydUs0uhmum5UgFNbLigIqLP+Q
RPr5ZZI9UDLd4XxvPem+jW3rSXe6GfiIQhqlCoRMJNw+vB6KWVe4W2n5+L+103qKBYEUnvUrQwpk
//oqDRGOYVzna2Q8MfgUYOZDhXiUYPH+lyV7P64t10qRG6XSP301bVP6tkwn7nY6Tlf5djH77Aix
t8P6//QTgjV1zxq8r/b99JLIma551T+JtrdRNNPempWYRrjJxOE4h8opjuTfF+yPk3jXaGsSL/Et
S5NbLpK6VbfGJJEGK3ANXZ37cRLv2mlN4vnMa1YWnaPufZivRWRUKPIIwOHvHWpHuL4NY2vO+uVB
zjOflqDwA3I/4TvtOYev9fF7Sz9u9bsutR6Mqp7kwUUMXUOAfDALjtm8nAYd3eman9bFuFYqZXA7
fY0bfYH/OcYPsqy55Pzema52WrdMVE6ucnQpxPyQTkUaNHYSo9yVOdPVjPjzO/M4uGbVwUtophib
CBoB4yGCIgTcf++N3LqNtBfBl025a8frB6qUEKaggqN0s41qe+P+Aq3TabwP3P9lWy2TH2UBRDny
q50QsQzVDhk6Ia6IMI3Te/xfttUy9KigytG1/zV+PVBZ5wUVEXC0iQCk7OCOxsRO+XaWCeI73hj4
wHprTVS1EYRV6SlOBgoK9/JmMOujTpf+qZZcKD9QYQbY0tGmWM+/tdlaIFpwrjMt9P+pgvE/Szhr
VBePpLXycfiAtDQRaWTmqNp0tPujffq3r18J1HcLpigM6ZTr9FXUepzc3NIeNVz4vKi7LOGPS/Ou
pdZyqZqDaZ5Tenght8RcgTWG5E9Qll51ead/PDq1vkRZPWEBgnat0TxHWlAZZU92eG6UIsShPKn5
vD87rOMZRUPITlO5mG8vVLqlTvBRginqGFfth/mE9ykJnm5f6n8xd+/GNVZP516vkeUvwm+x6LuU
cGFdSM1ZHER1JwHYjhZ/Gl9dpspRNqh7N9rHqJZdzQHStzJb/0a9SuyGZD9TgbP33K7y+p9OgPum
Wodn1VfL1PNK2ckWolvA7ehS8V8WzH0rYojvhlCJzMAoIzqkO9mfgS1K9ilKxS0RzrrMs9I1eK3D
M+8VlY49+xq8ifwAkGEKkJtUFRK+ZyGLdTA9rWpSkAjXf4kfdEyeGLH29r/va+tMNa+qXMc3+iqO
ISThHkVva3xe9Fag87tMnLCX39pTTYJnuuCPKy17Wt6a7HySCtlRyW2rl/j6hsguDK8UQZCb25mi
0dVca8GceoGf926ZDECq71LnB/ZJ2BshzuCPmgrmefYhD0tO9wK7Xo3ExuwY4Z8MnX7X49ZqSmJf
S/vGVXb2RJMmHB4cwMDJ0EvqaOin0+O+odZSag5BWCQafSWwig8HrMvGdxVqqkMUBkh8xK3a1ab6
4/K561xr+dxiOYhODdOJTOdSKMmSdoWwgL5rwG7gH/TIBzcBx1RTY4RbdgBbEWd8hU8BgN9gIV6G
wRo8IboHnSdb19y3bnK9QX3QegfGQ7DOwzVx8K+lTQ73sADB0jH6Yhp/W9its/tyNs6l0tCa/ABz
Bo+eNwaXQsJjw3wrthj/jhZ/NB13Y986a5JLRS1wSYvXiU2SLlM+Xfc35IRYHQ11DGT7TZ/UYab3
xCQjSUTMci6uXCIs34z6eCURy+lor2Mo1daBnRdn84DWOTYRJC3lgqNwVDgaGyddqSQ8cx3paLGd
yfV1e73bOu00i1uuNr1ikMvIMlBOOg8N/BYKFEc0wcBVHmZoYIKfLJYQPYEMNlO4XqzYrs/4Oil/
WUNfu+3u4LnJiR4lIQNNvIqEZjzIS9RWd+hXC8xK19nzNW+/NdeyTIpeNp4a0OvYhNcm1KSipwqt
FdAdICVr4pBUAWApVTuaAcqdmBy3pMWiGvgm/4ELc0F+pTMoKVbtbx/VsmIHTwm8q87ki11LzQ2X
+x4M8MEMJg5ajbKgjAhOANIA/61tBDG0r8CIqrb2cFSb19O5ucg8LJDGOCOP4K/jx0z4WpC/7TkE
EZGq9bfxCgJ6t+/sp6u43pdkmYp0Ayx4a937+cnz8ygSXdfIYkejKFlFqPkJipL/BusX3B7CBdPf
t9vPV5C+2kduk5wKTW/ZyaohwaxfhZwbk55LwljB5RhJCrjS5ShZXbYsB5iYFMaPDy6FfnhLu4Qg
5J/cadBS/s8ntAZe9S9BFOh8Qsn+I+C7Mj5Jv9Ie0WFgwxsrUUR0fpekLhP6tbG/rba7hls2NM/V
QKuuDLnsXuRp4znyB2mtxCJFhC58DNc3ZajVw2zT7G/z8DA5rA+fSOgpjA8spHUNcRrrFEJDe4hn
2qMyH8DFjmf5grjQqreKVXIlDyMV3OS63lK3VzrkiSjvpC1KNhljCRdK8FYjEnWBpXByQoiA1hi9
lFPxEIIvSB6AjDtFmhecmUTlpbm4nF2xR0DEFhqZLsvDTPB9FRYJeadkxCuk3ovXhoF4Idf+ISp1
uBbAI0FXRxfOA4JpfvagJRqr3MkeqCBxC4okvnimlB09JjZ/tEXWjA8kTcVcHsxhtvh90f3oL8Dn
NjAEGk8x2vnKZXXTMr80JIdCCzJPHQA0GHjhNSIbtONm9OO+EtggEqMVwp2tBV77eZJHp4HE+QUM
dKi8iKH+vT8/Pvz0uzZaK9hXE1+65l9t5MsaGeWt8IX5TMgADHZv56/kYfIp6pzRWt12Nf9/Gc5/
u9hax43RmIO0/Go+mqXk0GUgOqMXQRbutJI/Hs//drX9ci/DKlH6Hm1RSE4NKEKLRAtT1HMvk4tL
MKXbLv90ARnIBsIMMJ9krS1X1ET1Obv1LxIvTF4pJcmswgtjfNycz83v8yimqW0P7lr6yhO6O4GJ
lvS9wqAliVxZcYPLltWsawS7GmnZ+asZ9QOS9cUACsJGPJNG8bSrkR8vE/ddEYN615UqumqaAkeC
lxZg6nFEgS7SsNR0zYX347/ssfvW1L9buxolE2cycP9QQ5Q5yLjn3+fmx6jgfRut+wrS3k1wCzKx
DJC632KZGT1ljho7NUTwMTpv2D883XSiEaqhw0pEOKn1usk0riIHNZUcj5opEwIvqZlCoa2zpR8u
PX811LJQRVM3B7+hoXryj9Hg3U9sp/NJ1NWhlpVSw7MqXWJmqRyJLgXj1EaVYXmddjndujrUskdx
pPmedxI7loUnjkByKkeF2wWX+Cn2cD9wX2b5bpGncTnIQvVr2dVUZcI0IP6mcZZ2PoI6hu7rFnXX
Uk8t8auJoeOWTI+8seecttD5Olv6wTr81aXWvqWkSTzsWAsNHvveUJmnlAV3zc9P1oFWsOIKmErp
mybL6Ryf1Vt4wjpw0yvnwtRBgcM1ivxJ95HxgwH/q7XWutOUQ5PFRiThhgGNPyZfl2dGPPNnyghZ
xlGHnRD2s2XE/2qttfiyONSCvk/fhNDnAZ0K6AvUkAi8WJfZ6xpHXSybu2VRndQ47Hu0JRa6cJyn
PJFuY5xn3qh+7eiYMKLfOqbAaZb6wAWRcvu7sUuZBLnfD8RF5rwCLDcRoQ+y+SjJIM0GQKTV0eCP
a/GuwdZjrI5kuJelTzrmRsxczdKn2nMT7ahzclIbTV0kNanE6d4FPxqQu5Zbpjc1y6uch+HXHM4D
nFmDzYn0ga4e/vDwAM7874i2DG9oqkGY3DyJ1FeBTvDtrgUifsBvU9Za+SR8GnqoMIIi+yS1Fa77
nSf9j6bprhOt9W74ys3LY9qokcQV7Vwg9hoEF7o607Ec2o6gsu8pl3PFpFC0BUuDfHH0gbtOXeUH
P+b9nLTdP4MoKU9NRXeiJ9JBz5chfIVgKxIs9EdyrDhMAhIRgrVv+6v0j4Hi32km8q0kQMD/u/Xf
9gtp2aEX4P6SwI0D8K1n/XdedbzBgJyTXEIJ9PrkaIgPozY56VqaHSun7QyKD2GtNhJLU6WAH8WO
FVrN/8lS/rtyvjJ476xXc+ob2bmkDWEpkVqj5EN6IdaIO7xjKH/ez9AwdQ3JM+XrAXPXUnlgQiPR
Emm0WJHDOhgaEwmR8t9n7Of9/G8zrcNzcAjMQ9Tr3XChiGao0FZmv7fw85WDSjxdUagTUNqAV6XR
DeOi6jRBukNFvEac0fKVt3XXI7mtj2lQ0UpWCq+eAR4hBfzw3/ZeOudNGnu90skhMQbz9OIEPPLD
pZbYtYImyPBMck5/VKSTMBUZyGHs3MCzX8YHUrrxUlA7gIaRuorQzYYTBEh9Ch92E12+pJ12MbD8
eOJtSJRfZBMYruLwIpsNkYM9AZnoPASXivLAAXCtavlnq0f+bUoVTEEK4RNpblkwNi/WAQ8dhMhq
7qPh488k9iOZuYBh9SFlI2gjVECR9I6lC/O3bVnF4KgCZE68VVQE/j04Z56L9Sk1SoeSv+HLZTx6
AkBh29R/hkvQV+DGWAMT6GsTBa1sCNKUXizypUNWEwgN66Ua2j30hVB3GD2pFlaZolfLtsmRH25U
y/58sp9GNuXt/GTbfrqObIjW1ov99PJi2/XkpUGNrRz1LWfAbyeW47w4/DudQ76Z+JT/b5FjIdHw
i/g6uk0H+wqi0xKQQmyRkpta1tAaP58s7l3PyEeNySlYT5/n8G/XUyqMhuS8WusDKYLboTkejMfz
jw+Pom5CCpTbfuQLeVqM4AKgEXX5SGFYmWMqXrn9gnMD5UDx93glbnPjVTbnv+CvfLuNV6vh7MHn
fieK3mMegbB0AM7EpLXa3kSMXsdW+e6W+JojAUPXqAOgRvvvOcpzM07Kg8kCnuhO/ZE8eVvzo3o7
EOPUxhAgluctrjZqSYeApzhJItABgtvfgAHlGAM0dB19UsdHGvphQzXrS/qowg8QrmoqqUbK0Hm/
8CuvwZkitB+wYQgajXqrkKtR+ngm55FJIFQBNUwgFSyRje8Gj+a0Ifc4gSYMWKEeF4zXa/4kQ9zB
yUbKT42CWEOcSlqT4nlFJwUYEK4piVRmI7BOpIiGi3gKfr5D4+Ibnp8tr6mDvixTUtlHnfmbC9rT
Do0m5QXPDG16Q83pz+WP6qYUp1xH+kYEvQci+rIbkIVNUlf8kLr1p/50W0ZboVKIzBp/rUxY7Ge2
91ImJxr08fb2El7msNs/k6f8AwfvydJYzldL2WjTAaho9C+AZxWv0jyC+A/igpy0TzMZ51BJWCt2
/C7oZoAiXqkCTpIlwI4IdYJRE1kDW38yjVmxVUFmPZvPyR4dgdBV8OrtAM/P+44QqjFmAfnbzTyv
x4cXf1ujlf50JVVzmiIF5C+ujpIN433iZoqoHK73cj277uWdf7UMEXxBb3knw3MGa827uHm8Uj6J
elHH6fHdDy1GX5c1/iGV0jTa990CVm/upYWTQq1ARgbO3KOMC9RBjn6sVAK2JX2Qp47kUjBturx4
7cLSfyb/rvnWdgnOaubXl6RwFKQf0J9/lAOSBAlYU3u5Uf7oYPndPgHVlbzP4aJ4jzJiTxRpa499
B9nmhRlahGWyCQrXijLqr8JgVGqTQzY0lOEJK/VKCQN1Ku/xi7TPu3R8++L18ddVtzV4rdNKruRC
wa1VkL1EFDgY35bAW9c9ajG9MYUFvpuh8nmeHRanR6ojoFQg+bA8uOYieD2tzM2ZjGsyD0DQZCMR
E9ZnwYPBlQ6xIP4tHqXXkXxlTVOW8XnYop8hKkDwnndZLQI+33uiUSCDVAN5ChJl93+brcqsylLz
w4Lnako9YPpoTqod1dZ5OjLlMSWTxVGjfTgEr6TY67jfWZODUYacfWJV53H5MYhRDrP6AMpO8PDH
hTTUb7AY+ZXyJqgnWKYVwLOexb9Axinm6DKLyU5AtBPsynvyrr6ipXB5N9d+MTr1R5Q0o310jobX
YzUz9tQueHbqRsXIf5CpSYyx6huKoL39+dhLx6dyEqNxB5uPOg0lnefPkaNR7QZIiEJxY6KhlIDF
DD/O1TyC3ufNk2hq6ouLMsn6Ky3Znvpz3VjG6SyOhh4FyyTgX9BiH102ff4E7vEJPcVhQDB4KQm4
+Jmrg46eDbCLMW4Y2BA8EEAyFsl0EFjGolh5y4t6tdCYYYqXZNdaRCYYJnV6daPxgbDj9TN9Rb2U
i25gHSDaB+CrTHTdkBmb99CGkxbho7QnoOJLq/NKQQ9BHaLFICAviiVBnEGRGIjPhz8PnuBVKJvK
qmbwlFCd0EmAfwpWN42hv5arkCMBiSL+dqn3pxeUM1+zpxqsvuZojr/0l9CiSpIJX/z1dSn1xj0R
CUreSkUcVA3YC1XwVUDGTNMnEbbwuAHq/FaOyOUWRLPnDb1FijLbc0IFglAUTaOhpEwupyfK19J0
dI5GtwCQnjZM9vLsFMFvPLlK5QQbNZlLlQOnW2HWDStC6hWNEjTne7OrfZgYr6Ah1+pWS62kGp7e
Q14gHJzvAUM4LzzkVM9H75gHkxJ0EkURwSRCMqRwL0eYTCzbYF+C7WODWekkWqRuBrzFvrEp95kB
ISlO5tGGZlOFeopMhxWBNsHswiIbXVCdlJ+jRcFxy/fyI6bxiKo+35J25nu1rwjQzinnn0lM4PI2
199MJAQKYDSIwW7UmVaM6sviyhHMyrQyisonSArVQiiH0Jg5EKV6WSJ0SBmuG1wtypKfBd9gE22k
iyVV4wJWp2jtii5WPvQo6jkWm2aV+9Y1tbQdCyNnEZGWeRldBkOqwSv0H+Ank3hBayjoobGExhrS
n4Ohjv02rDKC88whhjTl8NQT+sODZNbnwpvbJ/f2nu2ihYlAF9iHC4zHKZ8XYkYRYZyY7wUjsA8/
es8Q/yBqMDwuojnPZ9Y9C2Lj7fmB9Sx8uD2DALg4/EeOnJpmVXwLhSAPtUG5LT+k/1ztUOvtL/ng
8MOE8YembARh6l1F+tGWCapwC0LBMxoyhfKzQVSOQbPfB2gwQFwZS0i5LKjhvyyicbK5WYVT7Jv9
eaYf03X5ma2Ut0KeSbp1ezyj1HGBeWndgpEejy/GqPciCztiHNOSre+kh6muTC9UIiJ1MmRpjApS
QYO+tY9fm3H6mW2xeLdHBI71UXOzDPb8+sC8zjNHoWdUvEPE9GdezRyM+cqK5BA0ed7rZ1F+f50y
rlUhxKxSd4BIKTzP64K5I1hm+qMrnsdM9DTZmVt2kieeLGMM3AH1l2TGCjdIowltdq7XH5nqzKvG
JT5LiJ5kiSCHBRPQG2LATuZkIA9DVCGp7DkyxAMma3R6wESimcuugyw7CuxorNoamAUEkpOF9ISt
8tcDbYwVQSPATdfamH0CwmaVzxmFSQButKTu2Do1JBH1V8hZRU5toyOgzamGG/YXkAHgbbGegKoG
KGqtZa7wyjx7kffZC+/QFJv0EDDeiuUri7yhCEfN0HwjjvWYvGguWo5L9jUY1wcFdI9bQetZpsjL
xcOLNkI69/BaorjLE81bo3j1Uqyb+eCpodSkf8yH6eaacU1CHdSunesi3ws2SbrxN+Zrvz9UGZaN
8pzXVmiOM8Shdxprf9F/Q9Jqc0hHZNqch/wAYs1P8lPzSH4lWwWHW02Z176IrVsyDF68l4j7ELUR
ZH4wTB+mP8SETn30tajAO972+mSwONmoK1j1IprHiEE1y+KBar2VSRX2TJQfeJ+y8I2Gm8OWu+ra
YMFPqCaJhpd8KB8vyvC2a4xFvpWWl9ds3X+6MthPwVpzT6vzYzGvHq8xqDIuOQdXmRTuMHjocwEA
nsEFwl81Lya0Om6YwFUVygJNfZzxBpQgQ3FOF2RshGhhBlCMNai0iAQTWxeFSULf8TqdhQ4YiBlC
g2gP8ndNUnRnErSRFEHlD3Rvn9NZTpS94S2gji8TRI7G9RShzuF1C5VoU9lm+qU0SZiZS3gzazD7
dmNL7zfMPoZ4gpjRtEDW5zpMeElQf7WICvJkwWviwgITMQ0emEprGZIGwNWYx4atLAfHg31xFTig
mi3K7tiDO5mdxiG1IQ394qIhKsNx4xY10ybBK6JiC2WpjBDQ4g+hl24atEbUV0CJc50g2WpW2b3P
4l1cLHAEwG7bnh8SGtCfkweeNft8XzzoAmojcasApSINefdHr7c37zV5TILRbZdM5KNk346nxe2Y
PZQ7hEzR7QC1ZcyyhxyRx6tDpTNXzYof3vNmpyOyQPxOg6rMMXrIjzm29GL5x4DA0Bk8j7/rwSsd
WBkSNBTMohGGaTyeX9PV4HjmQNKsQc/y+yPjMLodDy9aCXVDTYaQcOv+6AYKmZPiI0fT7TxUuIOo
I/NkxfmEktP+Lo1HjOeVlGSYPuYQ8bhbZPXQeQQc+syKq9zqMwSBBZ3tKXtMt+dJuUOmZtbY4ZHK
a+HIP6xOxShy62p85RQiAQNzvqmdUzBTubC+Db5mI4NUvIUdXM31mYkcXWp5r3DmivlCQXxgVM0H
x4C8DhwmySQhfwz5WVh8sxiyxh6ROQoQb2+4NO3eAvDDWIMAS9v9Cqgez434eH5Id1SyYeMAmXAV
RHkA+c99gWqXuUz3Z7c8Hp7z/XUhfnb0klCBZh6ZwdDWtGH/DdXg996nIo+Ld5N7IewqEE0PyToe
17tSR88+w2fynntD1ERLlLj254/zByQnVjGQEOiCwJAp+6ytQfhZRyPjuTyGiNX5e+lZewZ8oosw
AEODsQgA+jx4HxX/p426SxeHd2ShHnrz2Lnu5F2aDvPpaX91zizKI9O4K/fFZ76t9/rBwtMkoQIg
WdIjTshN9HGjz+nuPOkL7ghZMsno8uwfT8dgItiMB/v2JExMvEm4TERTGjcm3AZZ0+/5NK2HiRs8
FPzDNmOzUPhCvdwjk1I+GdESojqXhym6ZtWshBsQjTOXkaVLGO5nsTxmBzKivUmJKyK1whsJb01J
YLYYSZNnRmqc8gAJXBgvPIzfk+tUNsasXUSUjmjvTi4TFVuBSiFFV6Eo/VcgRqnjM+BUBQki/2iO
ajAgnwVT7R8jg/sqj73xaSnP4Sbx7jDArx2uVPJWgi58E2cW9HZ5zn3WgfVabeBNqxRly+PDtsTr
8RhPPRc6FXvZFvh2yI3j66QSWFRI8vUI0heCT8LX0geQpLzrrDplRuR8zCb0nYAy6/ebMVZWwVO8
hPa7PyAkayxevI3I8chdz0aPY36TrQguikD9nHanZFge1bnJ3CRuYweuxA0OtOtr8X5+brbN5uBc
u2AtbdideCaTTAAxV9bhgH1DAGnV4JJczDQn5gYmFd9QTrqk8iVIaBCBO6wHY7TYRzqeLWRI58GI
otsOz5bxLRQivoEwhXglCtJO64ko603N45FvuLn6Hy5VXI24GMPHVsbFNtvHk2Bs4ALlLfQoRL24
RUb76hg/RHayDT8Gz2k4KZLhZc+VWDoqybDY1I/NG5GOkrTSUBN0AY8B5j7xnFXD9DDC4ZPPzBVu
mGhaP6KH8pwsPdpFKLF65h3MTGozKKQr0KZcMwwPKAUSW5PzHBh9ZGmUfiVzdaqivW1zR+2tvF1K
iVYAj3IwLcckNzZU2usT9MVm8djcyJsTGQIymWTnJWqbe0RvXuUNR/B7DzjQ9mLHi/OIY3NXPXNr
Xmvb9Fgfww2r4VV90Daqi5r2sXQMO9z62wiRtmgWP4Wz80Pv1Xw9bLNn3+ktlZW2qf6cUHLdQix0
m21/VOcj8zN+8d7KF2VDCc0gsXiTTannP+2qnEzxDBxN7YDIOjkFkUfQSc+avUMJ7CFiwr0RutI2
1AVje9j+Puk/TTkUE2DMCuwMFt/fXoGbot0GiRJmTpq8FiowXGle8e6nnDpaafn698a+RX9YX4T6
DaBvkC3Rcvq7sezsaUnsRTTGqzXjWDkUZM7PrigewAr+vS32Dj+t5brpUwMLEaSvqro5aK3myjfV
vEz9zDG1z7x3XWbiVXxNMXfvZx9eg7Ee9A5WokkjM3bPzV42XF9B9bfpr/XQiZdp7+wMAmUiy+WG
1LCJHg1m0jA+I6Kgqa5ye7v0agws5iy62oqeTaPqNJc8c17Hl88ELV7OVyWC0V4uM4AuRjo3rn3K
b1PLjCs0v6mPvQCTD2HBXMA0XAhXBSkvECoKeqSFszgMvAvZqT+tcsfwEseTi6miIhJEAmMByN+D
tuKf44ey3yzKAXgSDR6vZli6iQ5u6Y/jE/skUNdJbswUPBCV/p6V5fp0aGwvTHEb5E+JUj2eTreh
lF2X2vktr44I1pZcVDSFG/WFgq4bLzHVSXvquLj4kyseW9On+uI6GMo17yUg/76vWtFlptyi+emG
c0AFwB8g8a6AjL+QTs1rWO8ZkNh6wys3G1SreMc/y1doMVEKbqAc5prnnoJmXJ310WDAX+vhI7/J
y0AuZ03WzGujP4eAa/vo2l2yUdgzh2XvY6CVkzBeRqU+8uTw/SC9SpXgFZY04qvX8Skm3/16AA2y
JaNhKzflBJnYVRL1V4oG2EwPhnklw97zXANz1LH8vq11AaAxdQhUpjRAX0psvLvYYBLU4bmSvcZJ
X6hsdxuRMnTk6UQGK0rna4rmJsCzSLv/vd3v50ir3VYEST2f9Wzg+w0CYBlUzcsf2Kar8jFfnxfn
WbPzxnjNUEtZVwLiJZGLC7bB7oJdtNW3DRDv971vpzCdLlc1iBp6n48Om97HbXnTx3LwlQWdU4U+
WGTE4SYnHk1rz8ZV8ZUn6/alWTgrb9YJssPTVzEC5waq0VRH9LhA/P+XJrS+smUhvLjIS8XkK/21
itjDLP+DO8LJHVHX8v9QHfotB6DVXCuOe0oVU+9pNHc4GpualE90u2yVmM+mt/fW8htaXavg+ff1
0CZZfpsJEXG8W4deJillJWaiQCVo4PbKKQxHrl77y2l8+jDetNqSbpaHcqtLedWKCmfbnASUB4QT
wTxObe1RejAdw1UGwKPi1WXC89Dl4ncA4STS2OW5sSlHATVRPo9rKqOpN6PKbhXrVv52mtUrkc/t
8jaXgc6g8bb2V8ZH8kq1GOctWdtr3UDctktYXZa+JZAw2grJ0QMhwQfSWGzQu47HqLB5h6SsiZnC
f8KP9/nklNaWqCbe3vGeWrXRdfIAme4T/RI0PIa4M5Y4TngaZUCPELi2yAVeiPq20mJsgJhRM4Hm
GrIwl9GR+zahud5KWcsWosXjZTPSre367bmxPqbjhzHu8MnDn92rCNAtGW8inM94Acm2vI1hQUF6
4toPfuU8+uB5jOrz7/PeZmF9zTvrSRKZnnBlv9CEd93XEkUvToesdgCS9rgbG0PbPY/fe5YrDe3P
BUIXKBssV39igXG2tcUTMmIwlfnzzDqul89k4NcWGDr+EYENXJsTSn/xBOVjHunwsXAngloSUBJ6
RiwMkpLQFZHw2IynVMqOr5aIcKBEPnwZWE+73SYe/kmHf4Qf4ve+fpWQ/3XSM9WqhLCcITRJwaT/
PdVqX7mk0elSOyJonVkZTJgMb70yblbq6PbCbzuZxeduHydg1ax3GJDe58dxGY9Xw48lQhMP0G3I
OTsPn/ly3iwjXky8XESfKN7GFFi7BdnTkcWrpmFCQ+tPV2bMD4abRH4JKWYyMAbiFv53J8zeIKz6
vRtq0osYo9js+vjhQP6qNtL2fNxg7C3DPzlPrMMZ6Z5mTvgkeuAg+30w+98PLr4DrDv0RASSiRj+
/R3n6BZeLoPi5KDUk1gGGHmHQ/4GV9kcoa+R45XAJ74JVs22xnNlgVyNziOTOAHoFOnFIMDUd/ry
GOklfKWUv+/8V/+z/+F/XnZoBZhzUKsB998ZDrL+ySrAS/3xpJF89HDh+mO9FD4TGGggWE8367o7
v5+VGZ6Bch91MBe+B/dIgSZblPsoiS/Q7FvrhsLGMve8QUiApKKo/LAhOCmkvOz0Idj0obcli0PB
uXBYKq+5vsh2VT0fPBd7BYcFhoG4wWBVLgz34J5RHlryjqac6OXE0zheIHa9M2T8cqdFiaCmgnBB
b6vO0Vr03AaPRb4KyLHqCLUb38KVOlRCKlC4WwutgPYi8sxg4AWRhDyEc17FLgGIKhpfHNm+7GS7
fpbtwhH/C6e9f3okg8YzYI6gB5Kh0Z4skp3w+MfPxvJsArHz1txRm6WyRAsmXdRT45nXaSxe/Atv
rbtXG6kOx1uenswNncddj7CPerFEhDOxw6UMncsOQVjMpW3t6hmvcY/AKF7QB4z+qmfD9zrbeWEN
lrULZtoOQyzv76tZ+76a/x6Q1vGnD7x+cvZvgeOt6iUajTghZ73VZUd0Jtj7rsxhBz6WuJ4dFuiQ
IsWxLGRe2/jdY7dwSnnY3zbkrHjL/oaMiaU2w+95qodxNA53RkQloyv+wYfnuaGDYGpHB75qx/+2
bTrvFxKaJXmg85hpmYX87A8uXlIHjoELl4tKvbwtqfrd8DbZ0gm8695Sd4M1SNMJjjycqSb83a4c
jq/T8rfPaI1jGKW6ketV4IhtUo3R2z4Qnnz0l+ayvwaX1ltmC//xsCgcQn+9radZ6XsqWfLAuj6r
JKgEyx7vbGOGFPPcMOZiIPFRqZ2YNf3bq49kPEWTNCDWCBjCgP3bfJ0SCiEbpfAd88F0S8q3q0xE
ohbJwnhDmXypIQX+oW8MhMGSp+JJaEYSH3TrYHKJt2J/hNGEmFzsXhBe5TG8JEUseIyW8VazcVSe
NueP3sK3dUK02yt4U/zspwVey8TltT6nALxZ9hYGbovUMQdLfEd26gzWXfH8vpj21nz81c3W82Jw
8DMw6qXPta7nIsX8JAgV8YNJdS25COtgS/Qe4Yh8Etiibjt01XeFiB+WG4yjS6rNtucUSI0L9zYq
Y64xOdjqW4zOBppoc3b5dYcFW/R3JzJuptcdirDhUFr9h+fK39PVeq7UA+mmxCn9MB967vUTHR/s
ULBKttX09nxF1+/M6sYQLRR8JTOFiI5zctKw49Azf7CbnLx93dBQGsF+tl4CpC0FsS8fUNSbwQnd
yC/FU7SNZnlqKbsQwHY1gbNio/K9rhbSSp2r84FruvmjQPXINruRP1U/ZNecneE/LM1ZtfDeTGqU
vK3I8lXG79cHCVFSO3ZPLjp+9iV9TJY9p14cHuRN30mFbKE0GGsqv/YdHbmPTQofckEmkUtAKWYC
zi4+4NPM4BGO0mqwDoiJmAuSHV4KY5E8EJi5sescYyucUL2OBJI2tJ/7JPLbCkWN4jYtk17+974S
3D2pV2me02xO7HNwnY7nXG2Oi4fDopeN48d6ft70VvIWRipISff6VAGNO/nzQUjtZdfC+bq/tjfA
/fe0ZqyQdTlOG77nAK7OiGZQ0l3f1eb60pt7j+FKRCxw2l9Baf5+pHxP5WYkNMRvTGg0+Eq/zuC7
mzWMwLPRnFO0qR7iJVYwxATb8ac5SbEZRG1729yOZ94Sx+LSCCkf7Ec8iRQ7csOd3OFR+3Fa7j+m
ldzVP5WGWmZ8DGmHM5FOXs7T1wg5gtCNnIGjmehc8ovrE0tEis82132e5CtoFjzcuq4fsvTDcQt3
GwIKeb2ICLRhT+YgqEw5jjzq82QQuJsUmUdlUTxp0v9wdl47biNRGn4iAszhVlQWpVaro31DtBNz
KmY+/X5sYLG2utHCLAZjeDy2mapOnfCHXZUi1V68qc4JspuzbXFjDD0V4eqjTWowk/X5kplbndIz
7YKddaiOIdXFvbG10LDz97Gz65/fzceyk4HGKwiF8CF5io7KpdnHAGD2xWP57D+kz5GHsudePLee
OJX4aM7y9uZd+Mf3nAs5G1SP96Xrb2cVBBrJoZsgaOrhxYCFpL1NL8HZ5ubZmNMmfJ6lfMlR7llS
HtQABuJ7xijlsNAP6qGSIYCle/3HLVbCp+v77zd5FRjNsTWE7cSsMpAUuJ1MXntMnlB3meHM4any
0pO0R26Jo/fGVn8HBF5vrb8ubV1tdZz7MEs3uLRKll+iMdKoriGhmBDQ58+sQ8P+ByBx0lhy1b7F
S4wIWJAwIcG5C1DoPbTmovNGZIPVYXY13MnHCLcVxowvOjzu7MxYPjtb+8pDjvpcnJ29tG/rHbrN
jxQB4pIhxowycYs+M6tj7Tx3J8H4N9+DDqgWMvhXGvwgudvdnFJk6ioGWHGJ7vLv5UTELO6kc/j0
9a7X53hy/VIMVVUMmQiIT+FVvLHKqZ5aiZeCej0rlch+AhRINh0/NAz8vyecARLYJFjt8iuJAe3h
R/vOxH2TlaOv36o1sn6kiNlBawFx93smIkeZyFhlNw6za/eo91BtqIYBw1MxDPkabtu2QyphKCF5
FZMXFGLLdYWVkThsANEhOjzBtSdfWYujc7Z2N17TnAd+fE3/d+2rZRu1rR63LdcOTmDLkkvOfLrd
x2cfiP58+mX7al8jf+6sOw8EDyhEyW2P+d1EbRLewdzcpyekRqeHGDjctvIZNdePGkrN2V31UGoH
iOaErq9v+rMcW8edXoY3aDsMJ66+bVRVsTLmfFvsN0hvC8RPjUNyNE5OAS5VHILjtIlPtLQIoIK5
dcH8+lZGB/X201f3f3cxp3x/nytGKHy7JHZK9WY62xTPozugsw2Eb04sJnCXUDRP/HNJ3rK32F9Q
uZRn8ImZ40p3yUXQJqAjc6rBBaaPo3ws3pyH6VW6C73gzTw2rz5PxQhqeg1O6j2YzdAT1DrHDuVz
gty+3/TH4L5nuUrgsJ2TlB6pBy/klXyjJ+rd5GBMtLzEIQJmnpwrcl/tOfB3BsgqIjdCAG9Nfngh
XGZIjVCR+MfxNXxOn8NxoYMxO8g7n8lbqu6Jr6pADVw8d+bBuJdmEe98K33XGv7m4pfugXXQuxnX
EB6KR7wqqae1b8WBzEtwEvz5egF8ViUalkIDwDE4s6zr5EbLzG6oSk2ajyAPaafHDDgm6C2/AvKZ
UepXR+dEqaXjwTx41TOOmH8qcxH/mmZ1KMIAJ9ER0rbHeatP5GYk0sAvhg2TlGEDf8ReF9pCZpQ8
V4nillXa+/1d7TpztpCy5gWMPt5VxA7Kpm+sUKFJzkl1F5475IyieyZGJITb+aVjYQX4CMWmOx/d
kerGiaF9Ehy5vslYzzBJoK8He07d2mXld5LX7s2j9IDeis3h7ni4WN3NpM6KuuLZouOzRMT9STqV
2KcNHNpWhQIQwb/+ZW4pr57CG+LC7/2OqxdjK6pD+1ex8ECxrjo8oeRTUhumT04enIxgRS8LwMAF
dylnXaND46yLvUNLBkSmBGhTA9wW/pkQbq/IMDTP2gM4OlSTB3RM5uXdYizfvL+rahX3NUDZluXz
4lLsaHPPvk9OTguQ6K4aZkhpcsTs4f3Uh69Av8Qz8QbaS/fpKbaXIGDWDYi+auWc/ROpgA9s4eut
8dnSmoUfYSU5Or3k697qNAns4RijebEXnYw1w3vaf2JaNj/ES/kSeDZgnOaJgXEa7KZv5tMt4eZr
Q5f5NOMGdPsdvE5ldtWPlBxVVGra+F4AUyB1zb2fAr7O6GrBzIIsNP5MPNTL00v/0F1U69Zh+nFo
Y9ozNdmguWw49vUcLwcw0UpD7HtjCGocCa35nJKEW/+UgHO9mdRmmPc4v24VOOone4rG5Ny9J+2A
lHd1krZd0cTqGJC0Aio948CVJBv8jSyQtzjKenM6Gm9NDsRYR+ofbNODT0r/9dd/f7nX++evm7gO
LK05TCWZ4Pz1k5P4pjmPPbbBnglEYGfi7EUHx3eWt8aHH0Ws+eZ/X/bqQM6StsyFLDmevkcvCkeG
BwVYLMIlOEj8UhDZA6hEe9hYGr/SW5Pbz+o7RrY6/C7HAhZhXJVUeTHIZlsY2BLfJXMeSws8PNsG
tIAep62aiMVQe+eg0g+vCGGGrXPuacQdKMwTFgP2ATc+woeVQFRloGooqmIRYt/Jm38lBlIrtbUt
j1iamFgu/zIt3ChD53tRbnJlVemNW4nmTzhhgBnfCOwf3wVyrzgZKJi9wtVkG/6bkzixyAtZSzIv
H9NVbfUrO8BwMWuWeYthe/nWJquykH6EY3acJv3SB9u+tb2CPn4a4Qigdq+Z8htjATNt79O0Ppn6
FpjTQs0SOis5BhJZuLzxtj5s2PmWYZaqaPUTr67nF1IewW9V8swThbK00vspCleNka8646myi/WI
26T27OfVQZF9t0tbbBKcrl9K9o2k4mMFN98I038FbJdtUFD9++7suDenJOdGSpqyCv6So8AAzAG1
x4SZr+WrmybQXEc3ln1yahmHIKC2YMutNLlkCIKZGsTUG29nTiL/2dBXNzX//7/W0iCLsHXGNPPG
AmZbRiXAnaA/62bpSeTbCQCHXWtuP43wX8HUSZevb+BjI5kbAGqkOHjdMWF6p4v9dQNW0+WlZhs4
txbBN0mJLjl1oQasdiwvjj2b9XCU+A0BPrbyg8VZmDYc3VAYmFitjIo971c7qZDJXRnUtMpKFbMb
Wdf8SMdVaEdLOQwWZonhGvjPnga94LzqmpeywD4mj+4MtP4coPFObi6hdpWbrx/wA6Dq6vmudkwp
l5WkOSaAx2aVwSkxsx9x+jAUm06Gk1Lf2KAf+i1cTVMMm01qoo0sX8UqJ20kO5sIDdrwAtxpUbVb
G16G3p6S6PHrB/vQWJ8vZetzKMITUzOvckyzk6emLTP2lbQPslMKlTDFcZsX/t+vA0Fc5sTXaDm+
V7d/LZBBSxpVG6M501mJ5j7qtrZx4YG+vspnL+6vq1xn/BGi1mrexJlXaPsgEW7Q3FXZU86S7/Qb
l5oP6ustxzHCegdoZ1nXOWhvlsioNX5Kr3CbSS/FtCnTVz14Etp94z9L9Y2p5mcLkDcHIEJlbmRf
0z3Z4PRxey31uvElEG++n7sO0CqosZH+pvnbr9/jZ9HW4Fuxn2eLQf1qVVRDWRatrPNwabZROI/S
+lkKz19fRPl4AlogUzkGmdNiiK1cRa060vWg9ofUs4yLbeATMtAgN/equRo4btF7Xs1fbqTfYUKl
+vrin60UFPYcxzGoI0gM/o2YUyAch3CYeo1CxYx7ohIDLrA3LMkYuYD/x8UgSJPnqpDL5auLZaMe
h52i8KBiq0B5MKUtH3lpdSu7atf//VqmPDvKg40kxZ8f/K+NNtVNZtdjnXpZ+6P1nxvzkRVpxD/z
WyvyYwpP6KDO4gd9PhKvn0oLReSHHVfK6ViY05OjNku2dhliqgb0B3Op3kIAN8curobuhgJFccQC
56ClGyJmHQfrUu1ufNbPFi4OcTPuFaFGcux/n94KNDE0bZB6Bl5uHBVOgcvrrfzps71IxTJTr2kr
gUT99yJqYkdBrjmglI1DCKdZA5wfq1vOKh4tjH9+/UHnxXEdaMhbOVVpYRAC5rv564OOVR7VsWUl
XmiDLVXQcqnF6utLfPpAcz3C2GP2R77KaSyqgcRv1MSLjNcS8f3kmT2ILtpimvbBrRj96SeaJQOI
maAzrmNLLyIdcIaSeBlI08b8E8wELsu48UgfaxxWp43kBrgJpP5xJL96bVrnxL2YqL+Zr2WkQ0oi
31WW4UbTE0HGHyGrlcU6CruNHL/p9b0s9n554y4+iTKzwwIVtkbaSsL4703ISTKaRVzw7YSxmDN8
3m4/bhrZtUrjBqbgHcd/tVAQnQQSp/C0ZA5XTxwK20iKKEm8YIKcGqu525l0WCd5rSTqVg6hzYxB
AfMEymf0OBjdtg2hR2ILDmTVyRfteG7XncUIvPVM6acab0ROpyzmbtnWyWAu5fwwBZDMplM8//7Q
WAcMCGIV0zm8/0RcLINIP/dqsJnzz9iE0QjOAt54PWqQHEGuAv/JOU6cjja/1a8zgoQcaFBPTGyI
hROhIzHTZO18kyXI2upRbG+0Mlg2vrwKZu5KP+20EBXaAGZkWN9IUj52DG3rn1d4FTyLutXUsOJ7
NZO2LJxTbKVrVZI3xFKzLZf+PKot9EVVvQU0vyInXZqxv4p4AXW+l/QUSpeN9+Z2gskaGyXc3mo7
Dm9yra3sztz43LlJDyqMtK2lVs+t3Lq+DZkBMoXWFM+TCaMJBur8VkBEo0Z71HFalelJtIXiSU6w
m1Pj0pdf06BxRytZmjCupCG6EUbfi8+Pa8lAU0Clz2a8Wzb/FXTCOjZ9I5Zir5Pe9BAqnzFseqw/
NcJ7sdVWhk25R9j7z3Folk3936teh4apqk1pgErg9dBO+00xOKvcOZDBGaTbkXXjIT/bnCqKPMDh
aNsTLv7dnIgxhq1AxNqrFSY+1Vuo3SnlKSwTlIKCGyvrIw6QlUXLT5UZLs9W11eRIJB1MfiJHnsi
Kl3rp1r+kjHoSaSlgsqFpEIQbjeZrm2VJrpXQ+g2EFaFky97tcNxGCQTLJzMNO/mFy8bf8bw+81j
7ePUeb5HOnOkYw4Y9+umoKykWJrpcuxB6FiEdrjXHPR9pHxXGulK0584T1kAdSVvgDcrkrUdgvHN
HPWFAbtOojetRl4ewlAtqkM1ir1uF24mVo7cn4qy6EEdBg+Tnm7Ij79eN5+lItSKiJEDjAXkaF7t
W1Xp1BBYcOzJ6e+YEeKQYuxlPHeVfKdlPRsGr1a1xAxxYMOJ+6q5p3uhay/UlgXW0dMmGm+c2p8c
qf/c0dX35kxQzGkQCGA5zLVXc+ANW8A7kKWm4V7J/BvlyHsD5HrHkkxTBaDKbgMV/Hc1T1VRCpH2
sTc4OD/K/mkM8/2APowNRVrJViQyR7OE+STUnZ5H2BsChpuLS0VOllqkr1XtRWaYGUrLP5E07Ufa
00rVbCXHPuh2cicyy16wgE9VBC+4XkxpvdOK8jkzh4WUaOuItRzfyrQ+qtywJEnTbROHZmY55lU+
p+vV4DhJG3sp2YikEJRRRpiSfqkU37XxuSv3jnhoqofaqheqpLqDiUf14G/i6SkyNl+vss8+qU3f
VkHYl/zlehyS96SsTW3CxhQ/o+k+bE9kSX50UdLnRDx8fa35rL7+mg6TDWhVcwS+LssHJr29L8bE
K+0fc+9ECtbzIeGDYfv6Qp+UsdCpqGKJf7Nc9dWyUVvN6v06Q0ppLwPACrFK7eag69cr3Y/AfX99
uU/eIb1vcllNA8RvO1fbIhWdLVTmQx46QTGzdv2l0F2HWVa5gt799bU+ie+UAHPaRZau0jT8d0cU
gdDq2ihjT0OLqjio6TNJOn5Xsnz5+kKffKzZEYDQqZrI015fKClrM5KdlCwPflKAYe90Ga0fNcy+
r6/z2QPNqoTAIDVV4cd/HyjWCymcdM6QQEaRoIdlKbut9Cai/c3uxnvtfbUAAR3bBovD5qls7d9r
dYrR5LXIYo/eRivcObfhRKaglNUHAf0tCkc3jvfR3M/Mt18/5ydr0qQfjisZnXEmMeq/166KTMqk
yIo8Od7m+goFEHrSaLDMNZZ4FrBUvr6e+smqtIjHXIrKGVrX1fER2oFm+aYReYbYqTgrid/RiBO0
9Zs1oxWmG47PanQPLntZDIVrC4jek+NGee0K/dWCFDeieuZLSxWu/pzaOtG5T9tN4kuL+W5NyH/d
vdT+99dkzRpsyC7SJgTo8O9r0iPHrmuzjrw+9pe0hehJDua3jEDJKR3VG0PrbgDRPyndLDYSHGIS
GQr/qx01SqVsF7oWekmvug7IgEx6utn8/GQ3WbMqpmXLCn1J++qxekcd0zgoQTGIVyW/p4XnkHab
8o+vP/onm2ludzIGcWyKUP1qkY251qQCRLGn8Nnjtzr+I2h65o6xItn8+lKfZdO0x2HIUgRCB5ev
rlUpSWIkhskpJp/AnVJ+piCoDcy8kdgVBwzuF93No/OzRa1roAYMOqK2co0XqouwEKNsgNgHpQ0q
iIpNGY2fetztzTpbB/6wbwzozMCypGZ0jSRZN7PwUktb/lsgXtpaX4ZxdxPH9EnXj5XDm59rYgxs
rl5GPFh6KXruKxVb2rTMu4JJXlCVx7VrDFgZNU+BdQxvfQSGq+yHq5A291FU3YCMo32wrKwiU8hT
PMRe5VeLtuzXToNmX9c/+Ay1gj5YK03wWza6Q75Wxv4tBnhhqNYyyVTXzMddXomt0Yots7xF48dH
KqPCfhl76dDn4zoebNcGElseyU8QYizqReL80ocXBGCs5HeqyRuzfpQAO4ebvBjXcwiPEAVppLnr
YCu9q02uLw3LbAhd2iaLMbM4jTFlF/JS5zfXzZPiTPuUOiDQ7fsiDqEi3wGKX8T1qz1dHNRWrBai
bnRXNBZqiuZ56pKd0QfUkMWxtPw73oA7wYfqjz5bGB3DYuHgK94Bx0KkLHCm81DIL3ngnwOjWiRD
ve2KYZEA5KzqOw41W78vGyCB+8F+1CXpW1J+l1BFC4K7oUO/1XHeUnZqO9SbiBw8RRBHidWFMzDC
nDBECgAbWqWrFfVadH9UaTswC5BDTF30fKdGtgI7kRmEsgi6tYgQJ+KEk9C00FvJ1RH+SFVz0xvp
osToJgTkljS4xpeXBoU3OostaWle/TamfolCTDQt+h7xlQdfehJ2BvTCDg/zn5DyYZVxjXIqXjJE
6+3KDUV5F8r07nGjkdFyk9fBT0WB9hS9SYayXqwzQnoWpW5Hnulz0fsC9m3zmDGSKVrlUI7TIZSY
JC+6gaZA4GpHUfwsoksNtkHzT30C52ja81+rCmmvspMZHxUPokLgy3DcZhpXXS7BC9fT7dzjmH/B
D74jiJJS8ybmhNbeJSzq52XWTN/UevDSsdQWnYDzGzRHK2fo6PjLGzHr0/Dx126ZD+m/OgC9E0e1
b5I98ZES/2RvQkgedLASbkfd7LIOSzXxUiGtkTCKq0GtKqv57OFT3BzrfMQ+kjJS3CiguGx9Jj7+
ezN2DjFC0eN4nhT0mbEiFQmtYwqfSUjRqo+tBesia7b6D5optjdPzWUT2sY+jIZLEfWLW9goZc5/
roMJeFGHmhP8CK5s/96RZBSdKhfkKFa+GBmvGhYjSFrOUDYc0ISvLRKjNUoVpwml11st1M+yMwxM
gbYhvkrKea1ubk9D40dBGHrm6MrlyU9QrTzXIIZgHPRQgpmVzpmZIt2yBP+I4eALzKwlB9zAPO2d
U4S/lgUGvEobN2PgRelLsG/ak8CSyX/uxj/JuCcftdtNR/eEg62xV3Z63w2vXy/MT9blPzdwvRRa
1cQ7cgKID+c5QXkMvYl6Jef3vOUxvDF1+6xtw9VoiPAj6eg71/CvxzUNO50cZYAnZm/q6oTr2lIk
rp081+ze1Im2SXFJWuO7TJOzUb4T0POxdAt0ZfQ6e0k3DmCv2BgXnXkOAsQWGzh3zY2t+tkbQYlV
1fEbJ8e4TpeBRkhVFfWBx1mSybGbz3MYGIrqxuptVCduKcp8TNBsXTe4Ei8GA+h3lYC/3ok8qDjD
Q8Oexx80hikImHzcPK8/PhVTaTIXZy6DSXDn///XVeiHqZqUGNKBNIGA05JHMzRmQqcNx+RmMvhJ
89xm3j4bvWomoOEPBLO41ixVEaE3Bf1SZ3ScZvKqK+K1Vh/nuaRCw7nWx22VOq48iocOyvj0vc5G
jnk0rGV/OTCLtaWyXtj9Q9G6ZvxTGTk5e2ONr6qb8ww2lRIEfVDkHHpp1bw2vbwqYjh/xoU63NX9
ZO3QTgE/sgcCvkzC2u0yULNRtTRyxcvIRGpqr1rVF2MYngPSg6Cv10qfuTrK6mUzrec5asVYrXGm
pUH7rojyfRcheG6kbtLiqG5b27qH6V3fGegMCg2LRP6YxSHfyWiyAd0MC2dVJf4SMgyKIRkbjB5l
OxaLskTORoeyZBiLvsqXrQMPOAi8YAA4J9LXwgq3kxnu615bG5a/1VdGvjCAPb+k9UAD7ldIwzyV
JQQGUX+sR3fOQ8vhV6dkFynJ7g3GFGpvuLUeuJOR7MeO2t0SXsbQK07hkhi7IGKaCI6m6DEPrexd
EouFqlpuVhawF2mljsD1d1mDmBFIXkWpeSyTj1nhP7fn1iJNHOatCyhm0NF1Ncp1atlrDYW2zkQf
f2i/taLb4qxoobtp/NA4j7H/XtS0oqdk2OQIyRovlQSPBT0pMcPcDY2uf+oJtD97Ld40Y7a0x4i+
orLN63JltWJl9+rFHvdKLhbz5lTBm6tiXUK3rGvcu8JyaVfIjaMOGBgUj8nGzu5oLDk03sPI3Mwt
Nl1udqdctVFaizdy8d1vgRvZJXhRZE6z6aGxrH1v/TYgBo/6syNOHVYrsZ7dtW27DfThYFvY1wwc
mHxxAxU0fWpPJvIxg6Qu9WCrTZdaQ+msNJcOrVqht+tQrp7loF4ELK8+N3dT3i9lR9rMMUbp66Vf
CTKPDPxNwcS+D11bss4SrWJbEgsZFX+NW8rTBbikJboN63FgkE+vp24jdLJN5zlLF5zNG7trlrS5
TKVcps79hGKeBGJoXuxJfGz1fUzfNA45302UbvnGUyZfogiCet7LG4y2Fk1uvzaWdG9JyqYAGNGr
zh50TlIgsJ4jdzhMj34iL6cOdna/0+Nnc04Y6mbVBug9hI9jl7IvpM3c19CyX3E9HbIwe4gif933
xUtXFMsyf+1J//R0ZFqIsl893QXWAATDoHWVvkz6c9bxbchUE/W7zWxmqvON6DejFi8pYscA1fIx
WFr1PjNeiuR5Ul4yNIVr5c2PQUVN2ZqGZsvCnGxtNXTdSm9URugorebpjh5u9LtAEhkloVUTSwiN
zm9FCLeSlY1g+6JNmgXVbykvNzibuZzQi11b0wP2f3XoADUj2kKO3ZxKWT+paHrlR90yNnHRei0q
mXanbwslOSWatLJIG4ZxWApEsGJIQI6CIXvgrEz9HjjbEIuVTLqXj67D+c6J9Kr2w3kOzo2huuqQ
bgqz2FFfRYTQGqXYyIr3SYGd1pDdScYuyoBZBJGdukMVb60L6QS6yOa6tu2fUYNXhFxs49o6UExs
JBXh8lPGeq8b9Pwsa2tgxLgoJfXQa8glKsXD1NZ/FCKFZfebspa3g5DhBTfbdFSO2Hc/WEZ2yC1/
NZpAmbuqWyvdYo6w5fAssmk9n9qO/EMd5Rkat3JAmQhJvXN8ZdXkmDJYyWNSXvwqWdfuOCgoCkaU
c6F48RWdYhlpjBjlo8neJFF+p4EzbyttF4/mugMTn6bSzzZVaRNFD3UJj218Q7Tg0CHb75urriqW
Y6FtlNa8j4AsAsg+d+zDpujO5XSI7V+x0q2CAQ3GMZ6Zy91+3rWtdlQk86ENkMhTKreR0eRT8JFo
6m7dE4maGFicnh4yJADFiIRk/U2v8oM0VKvJ/Dbvd7nalkO9D1D7VrsO/er6js7wJrKjfazd4fa3
LGKx1oloNtJuGls57c+l3m/pB9L7cn45nZK6Y9R/ayAdVWjrQYZC+UoZs9dmQAeSePpgx91aDYYf
bZ6fhz9jJEGgdRYGihLG6M4zkMwy90EZ0DXLYMLVoCQTBRHTxvRo0O0idvuImOZUU88Z3yuTs3Cs
N2mpvxjdZaIyFvV4MB2UqsYJpn+8AeS25uqociF80wEP5ElDqpUZ/9Fav7X0bDXyUgM/ONLkcLU+
QZaa8tKx3WJeN1m272r6MVG10dPkrtSDHdFUbsKdCM1NKhdnWXUW5qxKrDEvwRFxY5F8Nkm0HlJl
92AXMBCHWd9KoMYr/QzaCjBI5EZW+S2jTDES+VWF0aZWJJCjtQr19iAr2UmN0M5E5rlMAUaG2zJC
20kfVhIVZwJIsuw5fc1BfcX679EZUgRE000a499qdrssxGWg+67q2XwgBIaypCquU4d3heAdcVjk
P5SiWjHo49TV752ghBKUF7ALld18FfTDGvV3G8N7T8KlXrfLvqQelkx5QdCvXLVnXwdacyio8ngd
rJHlFOLYVL0pJTN7lq6mHm12TZb6D00Y7ycnOFVT/aAY8wg7+ua0yMRHaXOQZZypeXF+rvAFpqWa
jueyNL3aIDJJ4Yhzc4kxxKRvKiH7i5SkNZsUWAl2v7cr5UEiqy5pE+ld4FKerOpWWqn1jB6FgEOs
UKfffWevoPJDH94hmOHK9kWLXh2//iVVxX1fMYecWgL3796pvFyZc7YfVWksAczmhbqc0vEXh9qZ
4lvGKkJ4PVrDhn3Xd8ECnxi+WiEtBqd98JucvrS+ApB37viD/DWCQ9wy/CdBTtT18VPSAOwqHN1V
JVQ8e7XfUl78SKZkKTrDbTv0BWj3lf03ixYL57C1UAf2nZLKOzutntELHOvwiWqUh+D1qRjpJOVe
i4PHVht3rY+oeDimBDxz2/oCYf6o2PjqdBA5CA8e2gow5a7R6sZOYeqJtXruRMtGNx8LFWHd7HEy
9YMeRJuYnHchMhx7aX4vHhobqXpe0gCmNYziXd+ihOFP6e+SJDZr6VNa+HkUEvxdQ+e0PHTJszSd
EpTjbBXBV1i2+lAelVJ7sFqgdImKy2/h5QXg6EIlcWNFY1iA5IxMQmyMwM5rL/cRDqHH1eXF+etK
8SPJBfSbAaubsshA4fJaCCaTeyGPRewcggKriT7eRUAXRn3RpMYjSPddi0SYeAmMaA9sBvXg2ZoA
RHKm/Wng3pG4ucIM3LE0V7GO3HLebb++wffK7J8mwnyDEKpZSDJx7Rp31ZhxKYkgcQ4UAEUS71QH
iWYaVqh0RbYn+FJh/FaMW7tBmp4DSZHJzOrdBEGBE9FX1qWB01g97nOahmNHnksnLRXxMvCZDMXj
widVG2kKJumLUpQuNUyK2y4/8xuiKy0uNngSs2u6skO4pdolgLKHeRo+tyEryVyyd6rojX6hIfyd
lDr7ekwZF3+rpHCh+xe5vm/9R7U52CTR4GEPLavdiqMDE/lvchE8dPRGv35rHyfdvLUZ3agyJqC9
/Q4r/asyDPAdkfzRsg8G7b1xy0Je2uK3TdFCoijTKpPWUfQyKsl6QCC3PE2NupGrnz7r1mAqo80Z
I2pt9cpgq/f0aX72wVIR8JDkH33hTjGKp8FW105pcZKQVYabNUr64uun+DDjunqIqy54pffVkDL9
OBTNhW4WbQQzw7w7Yl9+Tzgw+uT16wuCbLluWc1QZUaHrDaa4NiCXVXU9ZT5cZHah6ZEFlUEL71A
Kx2aM7OtCBBepZsbQ3+KOUgUXSyUsiPd/k7jzW1AHqY6CqdChb4Gc6e3/XXdAwjTWJxDv54s/HsU
fKZEeMia1I20flUMbyXgSCMizlC8NhG2Xtb3EchZT0Ggt5cMK4giWFv+rrGi5YiyXBr8INSuoQGg
oP08EYUHJT73wp8PxOMMLC0glg8rJsd+G7lCPmf1c5CVu3yCZjGdZQSJKIBCg+J8JI+dEQ71ygm9
FikrG4NymrhRRxN48BdyprthqZ7BM+0yPbhUgizqF5ybbdVH2/mJ885cAd4SvrOH8bFoYm0Ldm49
kfMXtKD14dtUJ66DJKyWFHhbwFRvLnzIoSxXwqmOVoxlkAQxVJcPYZBRZ9/jvrmDJ8JfgS3B4A7h
uIwdf6GnL+jznou0PIZG48rZtvdfa27dqCA/yAwWo/QymZf3ypxtS43h28F+KnBNL75NuraH1RG4
Kpg022YJ9wZKo5POCyKIvPU0yP0m23De7susu8wfLCvwY4AeHJc/e/+5wOQgA6fr+9om0u6rzNpK
Rb5D6nE9Rf5jakJJm578tFxqZrnKmYi2owCL56ol8krFpUwvYAWk6CJ1+zmpBEw1/wz+lOl3i8yg
JY7cdXGxcmupp8R+WAZZi/yc0wMNzJZR91Da5z6/V53vgaKvtCjaBqOzt6Jq3xCC+6hZKxJq0MND
H17mX7Ht5nvpHOZHA26npOXT4KfLTpOXUjqmi6az19IABWX+2wynXTVh785cHLIphrGqZS7MNn/p
i+EQJ92O9El555sgoCWhRZwa93H8e1Jqt1egXqAzb4ZbIw+8idovE/G2dIZHO5XXvW8CfjJ3jY1q
G+UmBd3Bqeq9qQ7vadecH0qoYbT+egzkZ3q2G/Lkna86ayE0JPz443q0FZa1jvXmWzC2nNg0mLRw
qWTOOZZwykPJd+PE2LXwL+q6S9Bfltp4I2N/MwSaWAQnMUzHtAwXrQ5lm1ytKGPX4HwdlQaDLObT
Vb9pTJTJDDGtcjonqk5DaaUCETWGYNVC59fVbplYgtXWruxQ/A47sGcNDhboYsjJqerqdREjU0+Z
L5nxTk6cZZalG4kxgKz/GCriMPCbr0PWx7kpvrEzxBqkCPiUD7pnURclqaPm5sEq76edo/MNdmN8
6KU1rfWwZIL4/esrvkPc/j6RmZQy3AYDQPjE0+wa2t21SawqrWx4U9L9D2fnuRw3lqbpW6mo/+iB
NxvTE7GwmclMepES/yBIFgXvPa5+H7B7pqWUluzd6oiqpigmeA6O+cxr2J7PLfFmncc7Q/8+SbuB
uk5Lib0195qAOPtFla77aRW8ru/+SpeRGCsIwmFBwzdzCZboe1UOrbClTf3ZPM7yXVzfqzeRX623
8s2CAFvY7yIdGvX8YFDKH6QbkjmnWfd9dinqz3Wc2D1FFsl4GHFa+XisxnkHfOsKb0g/WaHXDnXr
7ArSxCiVhlVRjzhROvFaehM6A6ZUXQ/WdzO7WBG1Cy2Mr6D5tYHJ8ZAMoMXq5ZLiEJSyFEsdtvpB
arNAZotXgFLT+9aSDxvnutPv4TzgqFB762jsO5GSnnG3im5N1hbiyKRUxX6IMdsz+32/KB4JaaCs
Co3gO0Bs8YwDJMZh6ZsR/TXXGzu0jIFMirjanIzuAowA5wouGuiHp3Pmy5Vpz+lsywTcVRc7ebCG
+RXzlqM2MymEenjCSc+jMPiSGXtm+ZAYQau7ijLZmll6K+n/FHGSwCH/eJrf++xnSwrdRwBskOiZ
buXs2k2nWQqlYlaPiobXBpForr6kpItVmvucg9IcXoDIntjpUUrITumv7VIObMxIRsGPhvS5p49Y
EaeYBpS4LEjN6zrBFGUt75JQcicmNDMCbKTteMygzqT7QXnrjUdTzj2tf80RV6nML0byZuJOIxb9
Jxh3tsavgQXyUaB2DThkGwfw58AiHeVpoaan488EKnjWKF57CpFk3qSuWiGypWgesId8mByRGqAI
OHrANIvgYow4hZKbAmw0HaRoWbxCfkrL8Xpar/Jxfpb7waOBcdsZOeUKKdrP8vRYZ6AW1z78vtWu
VsoE4lwft0pLQ1WGwm4FHjDdWryZ6dSkYgl0qWl5QFEDotsFTcvYUv25xHtuk80m1ppzkqks2Q/F
w7I10LhG64SwIcaPLr6RCbqV+btFGSmdkkBMvi+V5mfkWCbLdiv79ihCKqO/Anddmu/GKsMpD7ve
zmqENuLwvs+/lr1sGwrOcsu038ZvNONR4/+3Snm7Be+6VhzA+90m/CdXnZKm7wY1sqqrZnoeUN7K
9ckJ68YbhGhfwl1IIzoh61tJEcMAetD0tS96xkLzfGjdmrYyFJUrwhJP6t/LURcdesBro/qTXiFa
PdIeWEwFC5MvbSgFaZ2721vaPjHRD2OJZQzealA4IM7lnriSWUPWoPTY1c2tTFsxHPYoi8tVTf+D
rK460e8WDURLBvzSNspPoTlNKVzjvzqsuHOByZTUzBvwamsyAQ00GvtmwxXW3zRcpEMmXHdcSfnW
Zu8MiMm46VTm3ZTQKai5nqbGjXL1apT0oKTynqnPYFG91oStMOGLWgx+N3RX6W2jEXwpBHANPdBy
6BIq5+tuowvMi+xU/anrpm9I6B76dPiihcrdluwqLahRlECz9LHU+iDM8e+kcJRCSM+obpiJ5Yti
4VYihkjFcpGZ6JrIDVlYYT5ZUWSbBaXE4UmVptcQ8m1tZX5EGqVUmxmAhslMp0h+TmdGKJarWq6u
Z0pYE6supYqdpCNqhqKXLrtM61o8SXBMEGtfIXyK0vJCZX9vmAq9PEV9w7KIPRCnHx9SvzTbuGip
QcjkyDTazXcRmx9SKsm0ZoC4CMlM/cuGSiE0pxtRE0NTWKnyT1IR7RwCBNx+I6pYMLq53bVzZZ4i
N6VFZNeeEsQv4mWmxeJ266ESPBjeuwxcSn4ccKEK16/q1F+Nanelq9QtC2BKJryH5XJufTOMOAVW
vzH8znAT4Uh6YEzIaulXjXzsTetRyMRTKqs7UaaLE82Cx7lY0B8w95C7HQUzksVqHdLJwJiDyBQv
pU6k5to/CuPgiSZ1pHAKGl680j3MCIZgu5auyf7jqf8lnX2fDBqqGmEH1LVfaHQp2aaYtvVJkx8U
DnFVqd22RX5LRDZXNYNZbFyf6+BJtL7MsgcP2RFhmQhtywK1gg48V1XTnZZpOOiRl+ffDR0Fs4JA
EQbNWBrfCsBAtqAYfj1+k+pj3ajgfojVJ3c0v8viJ/cBnPyz++B9RDo4aQUwOnJ6Z3Syri5LzagL
xCWL3Gkxhutraj2VseNADPLp+9S/oueJEFLipUXQLpRx5+sCqAu5qNi8RXVF23J0J0nZ18LJyq5G
4UYIEd9ppCWg5UCNVTQfV0oYMv2AzMxuFMzyVO3rioJFCSpTWLVdF5p2t4XYcJvVhdO2Xh9ooUR1
dt800qGxiCwsl3TLnhErjsrML2p8CYT4tR+/F5352r5UBC0zJZk16k7KlFyYZXsxibgLrpo/9pEH
nZk2cWdDMvVUWd6Bs/5mLUsghwrJY3SsDaL/6KpECrK61IXAzFOnxvhHEN7m+rKt7sbpmMdUL6IX
2foyFphWGpZTz6IzT1FQjX5k3CzitzYdd/W0nBorPM3q5Vp2Xji8FS1yrEGI512kXGVic1zybK9P
Mm/8hYZOQIBGN6B1lSK6KWJMaVGW6dOHUbns0DEzpwe9x85K2cKJ8lkbUmfFx26Nvpf0xERALZ+s
8l+ET1gUEhLYQO/QfJGg+/4cJEQW4ZlY1vVJLLMHwyzcwRhiMkXJqyBmLBOOq7CjWkVzFRa/qN1k
66FPymOaOjlyLH1/WO+qidQKe4EWJ/FF1Y8rTrf1Me50XzJOEeuo1EyvXP1YflFNNyWGxOUQH4LY
eSHJY7E51p11p99M+LOKQYpzvHhruS1Z4TPC2EfkzQhw99Mh3tP8sQ039ELPcJE7dnBkvMps5drE
xGfxZC+5kD3DH/fjXnVUZ7qkoiIdOwROV1f0xIf2Xvga7RIMZCka4/hz8WC4F/V+PUqugLx66ePE
6LxcmcEmXB4G8XVxKfkEInv0hxGjtxwpoDqAGTQq8ybK5I+P1WndJZ6yw0gReaOX+d4qnOiiu1Qf
DD/Z8V9+DZTRn/u97MC3u5Rwmp7d9HrBiEnx8XK1T9tfQQLsAEvCnR4kHx0NH9aE84Q9vAsIFGXZ
+Ygwy+VCwflrGIRBcpvc5veSH9IUsRevP24+1tZXhT8gy+9He0Brt3o2XnF/hqmNdPmifOkFVL6p
RlRU1tX1vpwKd9S+dzlLsmhcKdavRyP5mg7JfZrErpDlL8LY2epUO7IV+2UX3gTgLgBNRo5ai25V
4FFmJJ44czVShtUVlm6VPg6N5SVR42UWviVJ56s0gwd0XtvsXpLpWg05NpyA6J1ko8xO+bFO2l3X
JC9jPNwI1aMy17dKpjo5CrgIRgRWkd1MRnKSc6IQdeCWaIKehqhsqo9Tutm0yW4/Soe1ji9Dmf4s
Yvgq2XnzkMgFh9msYaOb2tXmk0XsbmSFV8TJY1Gi85ZSpagfRi30L9MFuap0oPcmnto8/zrT8y2p
0gr0SyvLV5urLAoUazrOw+qUE1LtfXnQ6ibQ6TzmkUQFZydrQW7SUG5mzPrmkMNSweEXiyLpRcJ4
DsNHAw+basm/ROSfH2/kX4L9932MgDwJ+eY3fE5CEFVaMo0cU+aXgQaiUZXe0sXIpJu031eUgQiH
aPB5DQdWkVTXFZfNFIGYrbSD0dPob1d7yVSP3e9kvHeo6oA2bgvly3IxjQgQ1fDe8lfyqAdAf5+c
QuZvAo/Nigt4OYAiSzq/mbS8zo2pGCt8hAGvG8DV1G3drhj2EHUb82YUvBuQUqPTReLZwudo6KWv
6e2kTy5MMtl4aAiwJ9ppKqbfZoI18aWY6a7kavLsV/OeVgEWmMCAI3+IDVeQOlcH340Dk2w+jNXr
PCS3fQEZjusrLF+g3zil4i5p+CSFd4C4RDx8k47jsdmJ9U3Zza6eXXJRWImEUF3d5kCEJp9O+9FK
uVnVzhum5RjKzYUAdTem36pfdAShWqliS/psFY9RgoFj8rVGGYUihFnKQUzykkaVl2bWacwQ/Uzm
y2TNTbt5bMrVTbXPIGO/2A9sq4YckRgTQTtDEs/QpPkq9EVe9kx8R+K+fpnEBkgXVoNxfZDSGGwG
/FkL73BpuOslFVqLSedVs7M1uo4qa5eM2HlZXxfVL8Q7Pb2fxDsleZCzfZHFl2qkeDF+g/oBJDGB
0OgofESWPuQYjqFG2FHwN130HtwV0rMopK45H9O6dUpEggywvAB5LaG2DbG+NmnKrkty1CM880a2
XYg7eGzRIR68TkmverG9nAqszYSJeoSFbtbH++scXMdEwUiF8gZLipKMdlYtEONYULvOKE5Ngq+4
hU0rkX8UGHRIP37QL6QXnkRPDMaXIcJH/UXARKuUQa6iKj+V66Uwmg6R3NVkArFDCipNXxVD/NaN
2oW6YFccpSel0AAJqZBa0NCboAtWPdCApdhK819pUP2VLYLbIn60kBjrldOfGiMnz+cCzsdDJBu3
H//+v4ubYTXIIB9p7uvAcH8OKAYjT01EZZDSE1Rgp9Nlvih0YyNPJIJR9QFIzxX4rBTUhDT6YvRa
8eeyEcg44Y7dseupVfDVuFNqfNFEIlMcNmdw4Nx2nXkK+YHwxMGVkJ6AckSF3xLerHzaz1X2yVh+
KXTC2EfUHiYPVU7Y1u/n1g/5V6UvUO37OjtxRVA8WdQ7adFtZXyT0pMOzzLPvMwYPltq75pnP5em
KHSS+G1iQ6QS5zpDVWaYC/TL8NhNg72IOGotnhG+pilUgszHBO1Ud7lH+SnQRApOKpbAkPjT1bgK
jbtsDr01ig4ASCqxQKqFarkXR8MF5Ai7Mi7WEDcsXEFAce5DHUIDLOGSO9nCLqTe2FVSIFERkRJP
sq+wp7l6epKd03i1mUVv2rarHbtvpntLx+l0n7pBbX+h1mc/m7ZnS/bLyxB0N5JdHbbwTnLxMrzU
cYiJncS+6oL7zrm/j93Z1ve3eBO694h440CF2Y1k3/v+y5X/ZgcURPD+Sex74kOecHsreLexe4+/
8tV8AeTfMS43k0b4DmD7Tff6rb4Ap+Js1rrSpbzHvOULipOeyWNeDef10XKugwz3ZRJIQrcevxx3
tBkCPxTM9tt8sV5oIClnhkYr7UqylV122MxgEEZ+7K/AGGHxPD29YFWOAJuvYuLROTBt0aNX0WBe
99yV9bfy2zbKglgQ1Pc2Ah9sJSHlCwEc/xOd05O/v30DRefhAGVLu+YJNCQD3Yx/xou35IA7qANH
g39HHl537y5ATA22nSuuNNtgmbUZoyBAkRexi/7sDko1P31/C3RjfunemuCeprnTfMlwPTvMF9Ub
0ekhOTT8tfkC72Z/5YcL5/a2CpgL/gRnoTvC8SCy3zJ8wANzv31wsc1L4QS3mXP7FrsRj45dXljC
wyLv7e3ajvmk2abrEsSMc+X17Wf7ltfEX2AAKeZjYErdl3tckBIGec8/nXOl7V62P8ZEm8/KCXM5
Epgtnr5nGHsST1bYPR6YK1+9PzLyeKx3j+P2S2QHe/t2z9P8i5174buV/STYL1dbyP8CzudiMxwn
G7XX4wtOE9iIHsvhMc4wQkaZrEW5cYoJLxoOn4ocPmWVJpXrFrjsma2ASHYFYqtU5GcU0exWByyp
PXVYzi+1X+p36oTf/TK5OU0hC33ZcAKjRD+Jlqps9mTFVBHlCS/yqzl/EMUn671jINjSlLo5/Shj
IxCRBHfF7NVzyqTQoQybCbAiFQNZcQotJCw5ZvW1hnhES/ml2eJg9XpNnqk0t8Zepfai6ITv9Sto
J6eG4ihLVK9UA9CPQrbOe0tEbwY4EIFn1ULJyaPAnElecdc5qilOTcBl2V/y4wFC2TK+DrXiy/CP
RlGAil7uJhE4NcWaNVBD8okY/VYMgjZpvEm6lwsXQfKiDgaZW1mBgxSz2PpjKzc2FM3e8g0SJuN1
FHDhMBR7XY5LhCV9dBGNmh+24Htb4ysHQyFd9mWDKhEQmzSn4rB42pwdok5zgBe5eZ/amYiDseAX
R+hG5C29R/L6MpaBWX3d4gKp1oMu7/0yweKTEkXOY9ILCQu16Xs4YQAdK0FkyV5pKveqFkJBCq96
nBunFCqWSNo4CUGSYNVhmOgB5ncVMvoUrDFjW7lnKi3oavF2rC/py9tWjb10bMlBS7nUDiNPWpHw
W+NCC5o+mCiuK7qbJJfisBN9VHTs0jCdvAQry5oI668SsWwzagFab/6GflKQ3OOy1lpnUQy7Riax
FCXsKB+kglymE280uh65AgxkpfeupPu644SDEwmQE9sZI3Llzcxd25fARAYFOAxomMn0pJjkmk5l
AbK6mV4j7WrUOO+MlHpmcrck+ScVpffy4/k9RchmWfiLbnzGM96p1ZpxX9So1cYtSXmEBOUkAs+m
MPgwhKKbWNiPG7Ib60BTwOe3hj9b30xj9NG5UTDckEXObxCQ432dgXmvVqBxZI1YPqGB/XFYgu7V
L9UvAz8NQD2wJIh01bO4BHBllsVaEh5zyNMdXp10k60k3onDcB9CkmpDwY8LP8yHl7UU9k1J9aAY
HSPtXOKxXdtKrA8w8saDZGJaHFO5T3xJZ1wNqsDqYjjTpAdGUR3mWafXKzTBKmY06191rXUFjcBY
dWUtPGliflXmQiAiIFj1FwLShZUavnbUXGslOwpG7A0al3bPhdfP/kiWNve5a9XSxQJAzSZcoYXB
ITad2uK1Gy433iQMLcprlxkJqoFdbkH9X9ScCMBB3teenLbE3YCxfS3FqjfLkA+fCKFIqQW0lpcm
mDg/KTxa3HGVGV1ncOK06FrNeqcTu53ccjfVjeJMIpURGTlJ0O8kK9U0uVs6EGXY6oZOe4/SY/sX
TbRUcMCYtC/0xXWaMQhstvuUo6P38LcnF0CJSAahyw1ZpY6hsKJxaAlPPUlaPz302MDMT6RQeY6S
DoHvVosMo8sJBGlL37VGWHvu90BR94I2HtK1O2xZBGyvpMfC1OrpTeBgboa2UpuIKJMi4vsqZrJn
GleU22HJyY9GuS1ZV+LgaiP8MhuqLwRY5kodF8JU4wodrqvmGJQsbLy+laL10+QNkZ+AOV9GMhkG
GonAOhSui8qp9fw4tfipioWflM3l0k+36LPZUj/cCsl6z3F9GMXME4JZWfxC0Xb6aPmcQ0oHfnNR
jopVwyuY7pQs30kTgu3ml7C5ijajh61fQqL58Z74TagOUw2uLAw+ytzGeaiu0BgZNS0yj8V6kmIR
qEB3TbPTMYDRKvq02xBpaW9dyv1DBhlAzQ1HE2nsSanhWs26E5enGhvNXPOl+csgfFv0dddlT6lc
va4x/pRg3iHT3pAY25pU+wn1GMjHdzPOORyN7iYnFbXV3cejgmH16043FZnGLqJ+UNXPO7sj6M5I
ERhWk6XfQhVC5HothDSfpdY2pLc6Ee7Aa0NvOMoFjjoqVU0pcisAqhuITlCU05S+ycrT3NwAClIE
/aulZG7UzY7eNLes2CDL8ltR6TAIAbzXfTHM1s0oD+tgpmX4ETHQ0BBcqhTTLgB9LBqYQJXD13VZ
oMYW94g0HNuCruR402RcXul4WQLtUFRODcDs65eRlvnUnwZrX85PHcUjKyWeEq4j+RrIkdsQyYfJ
U9KdRBxWjFC15X0qpwcpLJ7iObkqCABSOEXDczgHunEceziw02J3m36Xxb067pL0dVZOwrzsykSl
iPUVendBop+k3Lb8TmJBPz97G/BKxgMgxsAYd92tJe/0cW8j4esJhnJXz5aXT+DtZao1cJOnFAwO
G+FxFof319vJw0NrUW7BxEXPKjdO3kYwOXBFXTM/NfqTYr2lFvMIRh+l86xt2OcokRYEP2rlDKG0
GzeWUYFpaLJAd1GPZqy4hro8JxphMBdlMhu3SX1IqtWvQ83N54OAqlkvUCYVlSBkTALX6Mdr7Bcv
Q4nlhUzBVjZHx059r8b9mBiqNbyKvtCPQt4FqXWTjpAZ6mcJ7zPwazIFtKS8HEBXhWu0xx8iDmBG
Eu7F5ssiY+QYzteLCNqvW9xuoJoBdNxScJoMrxvioWyDtSZUWwjwstXcbbD4Pv5uxAb530NDqcZQ
L4fljVhTrDTgYXAelcSXp6/KIvqk3tnLknOhTqUXyqIrhhpiHYjIG9V9RUQnTNixrqNjRcknGNDf
JMzMi0mjEgOAbWrO6klCnY1rg2/C0UA2Zim/KzhT5vhT3ui2LArOBucN5U/IoL9wfreXgQ0CmOKt
doi0AufBDy9DKZN5neNKP4ZAbYfSclJpcirzKCpJoHWvaXHJrKXhVijADZwmeWF8ovH3m+orqhiS
CucYtWWA7mfjRk+hNOEWMO4ZJxYcKf9KLGunhHGQL9FJWvbpSONcvRiVxJXEItAxetsqNpaIKfTC
ApcPGYFlmT/U0pUQ0lhK7qapOarg8iWhvBx7lVP3QobXImn/ODD/43X+X9EblVyeUJXdf/0nX79y
iLUQkPuzL//rfw9d3z7nyXP5hz20b8/DH9X3P+765z7p+uS1+8/tw/7nh//r5y/5rH8+y33un3/6
wiv7pF9uhjcgEm/dkPfvvwW/1fY3/91v/vH2/in3S/329z9fq6Hst0+Lkqr885/f2v/19z9lboH/
+PHj//m9y+eCH7uP3/6wn2OMWrrzH3p77vq//ykY8t82uTmVes8mrkfh6s8/prf3b5ni31hcCFZu
SrF8Y9NtL6u2j3mq8TcZwDMiWGhZ4qUu0sHvquH9W+LfcG4TNzNkQL0WZdY///vX++md/Osd/VEO
wGSTsu/+/uf7pfWvWJuYVUWkGcEpJDoo2dKr+3mRVxSM5nxoEz8ZSxHmoqk/osjSH4uwHd21zRa3
xhUmIZ/Uml46gklZgck37bXZKPkNkHbrtCllHVpD93plPEDcOeoJB4GY4roVWUtpJ3PlV/oQ78BF
fROzVQTLERdf5rVsyO+EhoxSL+MLK61Q0gjzZDtdW8u1WpDbxVp+cpb8XHF9HzAK+JRd2Vl0Nc6D
k7pawyax4HiJc2NdYCsbgg/mOkIaEACGFH+SzHBQ/BQ2vD8QXjOsFLxLLEU0z2Y4FSqrAiya+Vmn
ik5dU7YXQ8RWhrWKjkW54vZYFt8UE3Bon9SogGjxs9ll86W+GkEjmWRlva8B9VSV8ou8YAuXqt8q
GETzkN+TueVOIVEsaMR+fBAt6R5Q6b0pd77RyvTYCmtwm2I9FINyaCfxJVyNye3S6qCpqWAXSy7Z
Wl2CQ0hy9SIzxsyWZbN70Lq6eBNDGn3y0lWeJNcmkpWA64SWkH5U9S8hvJqx0BHARYrdWMRjrolQ
h2MzKOi+SZXxGqaDsyAcYQsLfy8rxuxOJOe9FwquejWUrFu9sqaruehu1syItzQZul+/9vYkiMB6
zMV8jlcQXfBvE/K/uLLFmOs46ZMGccwcnJaMsF3bauDAzQgILlvgMM7tqRym+kD1YLlVC0FyCQyb
50rT0ie5kgo3zHTsqyORpWn0MJoKtIu9lnqlnfUduKUQUBKqlImXdQKn/RpPvqasINzltt83jZnd
mwPstX5pYPnNgoTNvDReVk0GPuCHw+Sfu/XH3SmZPyN13lNKGWUk1AiQLII6cnYHrc1sWvFERhgm
mflFqZGxMeN6H5cAubRQuIjaFGi+OZWuZiTqYYTBBwhEUt+kYRbtMuPeLjs8K9VuDXflPGlXkU58
Ng2Rn0wx9DiKvt3ag/bVtcHXtJnAczMSMBfsksswk20Buv7eMCsoIUv3WM7NN6Vs6f4Zfy0aeIto
wRiqW70Y8JgfzutgT7AFoLA0N7O6XHL8Ia+9DmDWJJpAl5Zm3HXD/NJk84apAqjSC1hErcOIxTDq
RTwOt/FwGTwtyiUiN0hJgMuiK10zvikxVkgZ1CcqQJaEP8BkZtezOQDQB/COqFI/vWbIPPlxKpt3
s7Eqh1ARLpesofHUKoemyOQ7q1CWu2SOFZxQlxT1kgjiVYk1x5G+XvdVnjLRWVEDcMVoeK0m5BvC
cJX2wCC/DVJzJzbSTp+Mg9k1i6/oS3WP1p6bxpSqWBqnJI8VOx3EpyFGuWch0QaArTzocjHatRoe
q3jFaHLooQApvSMVMd5S2LO43VykNu00GM3K1l42yhXmctpdAVHK3VplFVdNncOTlyHkjeV8KBpT
3ZUG7PFxsfJDUlQC+o6TsC+s9kqmEnQKpfxbRqMzQHKXACaMits8UxHYqZPoou2Q4U0VKUMguFFd
sycyCMdMADgOUNfSe1dZwecMtRGhrlhqXtLphIQSugBRUj7MOmIEsjln3+IYH8AkXeVj1UfSJSJo
VKeVdgk6mBYZzXIvJfn0qxq2UUgACSfNNYVCdWupZmuO5jcxtoJYJs0H24RoQfoVIYLI3Y4m1zSj
HBCpqe6NthzYpHBNDfSL5TTFMhGRo9u1jbE4Lyb4flL3koRt7MoDm7XuqUgIAJJUa4FwoqMcoozS
VdqL3bc8ptHeheIrhyFIoTAnuEpX2JaWODt9q1ZPQlNQriubGrkkYA4f7+qtIvTjlYummkyhyKTf
p4iKdN6GKYc6Wwc9BsgRnfIUMGSa7JP57eOHyOfXzvlTtnvwh+i1kSUm0IhMP923RxxdLuu7cF/7
XRDuLbAm2f3kh7bsFncUSXYAH93w9jPVHOWzkZ6dXhpHrDwsgu6DBEaI2y686gSW9hbECp0T6ajs
mlMIXkY9FFS2vlje5Ks++OXEDemnYMC22t1RAqLnRFfyhbBPg48n6bPfbzt9f5ijtYfyra6q7ueb
o/tA3QtfrvIz96ktZPzwhZ9FAG2fyF3b8RiJ03Gx4fH5847CugKu1lduokN7YTijpzitM13Ij9mj
uGOn//XxWM9yKELM92VnYoVExEcXdVswPwxWVnrynCmBerLXfJTs3VcAZH56+GxSpd8P918POivf
aoteSJCXQRt5dAjp16Q+nbEDShI+VIj/J++UX0e1veIfRrWmeZJ1dY6FWrefEw2cA1oJK65qReuM
AHc+nsQzjumvjzvbVV1biqKgR9vY2n3JyNhZT9tC7i/IpJzwK07OINFsENRe4qefxAPbQvn15PjX
zJ7tpzUemnJUeLoaIOGxS4LeAwIffPoGf392/Os5Z/siV4Y1TrrM8IG+eOs9/cRdvwOh5g3XkOF9
85NZPQ/Jz1fm2f4wrKlRjYVhFV10D0zne6JoDyhUXEjrZwpPZ4JWv7xA80zIqzB6Q1TL9yNp8sZ9
g/o9rUfB6dzFzRDDsdWLyP2s9X7mTvDrU88gspUx6HCvU8NXrrjJwR3su6BwzHsOuXuR5vBlG3S7
j5fqZ9vQ3LbpDzuDlG3Oipb93rsiMm527RdBb6OSk9vDFXinT2Spzsolv47x7HxJBmlaGoExioca
vuV4zHmgAoDE7mpbeYAEkPmfrdT/yy33PyvVPDtrpHyNTDnlLs1bV//OEE8lm0M/oJCS+yY9+9lR
ffiSAYR6KDR2tx8vC/+zud6e8sG+PHfrmbRyXbjnDJ+42k37CiRj9snWV37uM/06vWcnT1+OK/5D
bJLmO6GJlzxZfuqjzke8qVtOdwOQ9Ipeq20iimEv9/0XgvRb62bhdjeAUdpWkAMAvvlMlfaTvWue
HUkNmHBlqDUd+SBfJfBEsAlZLZiO7SdR0/ZBH83x2ZmkSmWCmAXLudaTEwr1EJg1861eypeiENwq
rD45lM6IXL9O+NmpZDUCZYSSm0V6jW4lN+Myw/ouCA/6gXz8K9jGffUgfKULpH+PndS3vPCugv6K
HJWX7at9dJ/dc6U/KI7yJb20DvRgP9/kPyMc//FLwvFG6NRCPU16h2H/sMlnhAmzIh4NfzmEQe2H
uNcKQeQkLuvwkxW43aTnLwDxQTqgm0i5dM6VzI12AF+K5BVSRHhh0I6mRznOnxEkzoBq/xjSj885
29JL24xi3cahb931aFr9BWg06LzRrRAPdWRHOkITd9kAXv3YuFaw7BVyy8vFb4YDTsoOXKlPBv7b
+A37UhFZQIWJPq/Km2Ysrsvact26UCCzbB9/M65AYQNHgSD2Gt8uR/1YPlR7xTF3C4ae/8aVvC3v
s9lXKNRRS6QSrZIK8/0fXrS1VnNoLTPiSB4SYg5qbF9aYEuGw4Hu4L3gyzZFAged1P+Pc50qIa08
BYwilcizewSuxazKMdHrdo+sgJeSG6gFdrUviXDyIPxktn93b230GFjAm36yKZ2dKFlY5nI7sNFF
jOuZ5RPALIcqEkgWV3Dj4ONr8jch1U9POztWllFXR0ku/zuk6neTP+zF3Wchzu/ijp+ec3aaGLGY
6kZH3KEG9T3AZ8o0pRt5qiu+wvIqL7cMrH779LG/uTV+fOx7PPvDshHWxFz0sN4u5fAwnPqdFkA0
Pf0bIc5vov6fnnQW4sRyh7wWri3kehyUt6U/7lR7dVCM2v0bW/KT1/a+ZX8YV22FgrrqAA+WIN1v
3AagYLHfAtBJ7fEx/EuHrgyrdmcEGllV5DYXJjoQrn4bPWIPf/1XQvXpM7HU39xQP82A8vMWFcDi
CMuo6D4iDWEnAuk4saNtU169Yvjr42X7m4jjp2edHZKUmgZNS9iUbfo0KJatzq8fP+CzBbs1J348
cPQqA9MUv6+c7lJ5BPZm7KogCSaflLyz26B/W3afHTafTeFZkDNJfQWcwiJTrsDEozDzEkIvCedM
RTQCd3sjvvl4mL85Vn+ax7PDZlUGdepoXPqz0LtDD0JdkCBYfGva3FP/D2lXtuQ2rmS/iBHcl1fu
Ukm1qFx2lV8Yttvmvu/8+jko32lTKIzQt+ehHR3hCKdAJBKJzJPnWEGXPd629x69qDgOgybhY4HO
+m840c5xrSlZdKLP6VuhHmyu+oKZEH/1VI9URFCJBLmKh/ozP1V+n9T4YBl4HWgHEJFHug9RS+M6
6iU2dMGjVQGQcnMVICYTN72rMMXUP02PAFhiVAkIFK89KthtyxldyZkP8wPYxgtvhfSKTdKLzKsC
GS8l+dT8q8cnmlF//853wNXuC6V1XbRSgjFPgB89/TN0FQJIcJ3AwOdg5o77bmF6wM4cFbcwSCNq
I8qcvtADDbQVIwQ9dHM6NEN67oUOaLPaa6aVR8fAvuZ2dqlrda3NJMo7PJe2BwwskOQtQZmkBkoI
C8193sl6P683tv9D+hYbydT1eKOogRmszgQIdXk0BdsAJrggwfoAfssAVXDAZoHrnMPG1d4gn+Qt
vCPAvCl2K6diVwEGOX0c6v9UF9zSW0LjHrCBoPWbM68+xD5wO2tUHEv6PJqTHO40O6Tw1jx2DwTr
nR4WT3MSb3UrD5MhjnK4fdAZ76IrL6Yi2djrSSQqyCsaTcHX1BIQDSRLkA9gEDQVXs7EeAZcWaPC
2NpPaptZeBzicvMxNBysj+VB8nIkTCbHFisbvrJFZUzVmo+loOPAgLxPtxMnB4WBjedY9CR62l0G
mHcTlicrgNyj7AOodF5eVGDnOd+XfT/t9pVKqKxuA5nHjH1VnypMZQJV/8U8jK8mvBdD3sfc52cd
71Rj//cZQhS9vhOrJMJXlrB0kgp3jyRkKzgy6t0/sHX7lCj07JqkVqNqQQkUNTggvbweEnGQqkBC
U3nrXXK+7a0U5Pb90QX4KiRBURxW0BSnHAhy07FgkhLc4JLHLkRLfmDq1Yvc6nm7sy4Ao2L2gGRz
OoBYsavYmAt5SV54zsUqIkECCBrY6FS/g3+vv7CUzsDKoXns6y8TBlrB4QbWMExULA6wz+MjP+Ng
xmHdNHUDWEWNaHBfW4x1sZoTDXvae+j2PBrfpzvLWX3JM2qEBW4YZiXke3NU2O9zbbaqFtuKoZpA
csfiPvPBZ31oLpojhnnvagi+SM+dyYdGxzPXPuu629unklQNEpVLU8C+eFxcUpxfQi3MHpLX+jwd
Coy/AD2MG+A0upi987VH8mPkixg296heAIXNO8asyIWMRIKIL4FlfEA4LYsaDUAPw80lv3tLj1CJ
OQlHkm843DIsyxhe0JB8QrUVgr6UlyuDWEfZjJLO6+xMpwpdmNPkjCc55FXFGLUSgMGhNa2BEgFC
hdRXHvRoRK+51THSXwCPDCGLWPumqjFHoIkSyvh9bPd2qKt0aZWyEeZO9+VAD0SMFkWHAiFY9gpf
8MCZHGCeorAhqBXOT9Lb7ZjBPDl749TNmvXliGGOjTxp88sYJJh+Gv3FA+n5kf++5H1R6j6VBrMR
WwNVoRKo+N78LBVHVefQgTGjz35FlH8kKibQq740EQuMH4qP3CwEMei5PqwnUMEcea9zckXR18ne
HHWTJquqRuLckA8YhyTPVQIhkENedZq7LOqq7Pq4jMpmiJBqAs0QjEHkSnjO3WOK3i+84qfw6bZn
yKzkZ7cwWs6wFAAHKC0sbDyqT5IvvFq+UuKKTnyMqf2EyiHIN5340J6AUkSzF7XKY38n3hmHGdwL
t38L74joVHzfcOTrYqkiX7NNDIMCAGvj14TgV1PuQPgRe4aHJsWjODnpKwAx8bN+4fwCjuu+08Lu
HjRLJalLaraRLwYzRrIeMUrmQMHNnn+UryTMdgEJsbeNkoN/w7V0KgCBO6ToKgE8hB0GMaBxa1eW
5d42wVsWFXvAJTsYwI5E/qhhBK1cx18VVKpsHfRvtw0xU/i9O1GBBgx7a6orCNtQlPYBWEP/w8EO
gjNDfZ39JMw863H6CUZfju9wzietsJ03NQBgMuxO/oCGHSmeqT7I4cPb6+PtFRV1zKkuzcSEGUHL
HwAVBATBCm6bYDUg9xcSLa8ig6FHa1sMigGSBz4QzI5+XRDblGDyMKqE2MaLAVyLVNBp9XVtLOiy
+fp5RMcKk67qveX17gK5Zaf2BVd562bOhpEvdcPrDSo/FzfU7tWqi3zwT5sgL7U2Ty/y1NUKcInX
jRi0U8l9YLIyqp13GlSAqUXMn2zQUsYDE02KexmpOuTJ3q/D8qSAWNcBIQlqj2C5bTmew7uCDSqb
LMVK1aEtgvv/CWwIYYvp2/UhehBdwHnu/136BAZJEYShoJKkHwmTLGfWUKLZWp2iYA4yX3Ag8WFX
F35ji9XYxXvkjy3qboxHOVLFCZVAArQwQhE0Ub44Oz8WZ3VNP38oUIDKXcuVDrg1vlTev37vEe1a
iNdCC+odoL2vgYparKxrVaK7fBgO1nfC1LOiPaB/x7gBx3XZW7mzRSU46O3kghChQVCdjFfVqwNA
7sAm78ouamyOwIHNMJ+yZNKE6KzhVNDlIFDQKp1QQ4pDPc+e6pTH7rsSrKfiyH/KMi+KnSnqoljB
Z2ignhr5ZvFsrD/ImGyeZv7tCMdMOXZGqDuil6q1FLQG1/wsg9rB+FkLqeCUmClx1qz8dtsYM87s
jNF7VQ2RPpOx23lQvy1N8igqmQcmFx+MzQ9gMU84Vy3zItrZo26IKYfE49QiLwUN/6H0plAK+oMc
8tAUbB8E/+47aY6k0LlSYTalicyNXHhJZJP0F2yqPvTMFHSnUm5HmXnx7cxR0SuRIjWSazwgZMhP
CaAUAXfH7Y1igd7AF/JnRcr16z4RyySTDGJC74+5jiFqQSq7cNqg1lShV5Rn4kWurOOgWmexLjll
FUqo/j/vM10lRLAGaOFo+HarC7EiD2jPVyUYGDbzxzYBYa1bufYkWFAnGVUwkk1ZsEYgEQUnaVhi
sCixxm/lEK1BsWhfzFYPWtW6XwTMruWWxPlA7FRdR1MAAAJI1tB95VgT02VRRpRHj4O74gUJdAM2
GkP24P0CVWa4hOlZAGL0mNyvLubGIFP5sng1YGC82gSl/v6/X+vPb6GOVVx2g9BN6+8WouZjMOIk
TGBpQLLs1IftcwYq5qd/YJdVkzF234A6XiVkN5Zy6A0/OTSHMoyPkF36TLAEvLLA/+EPf1ZI3Wpy
XXZtCrAb3usz2CXaYxyWXnqcwskx7eaSXAAYCaJ7PjqLedR2S6SyMbjmOI/otfuL3MHpS6c2njhH
jZkH/THxfhR3z5xcj4VJSNGSJX0bEEz4o3rf62Cpy48QdHWt8+ZpLwAjZY+pCI4wm2OepFkfcr+d
eSoN0yZZyeY2MvDmrA7KabuT7gk0QjrzYZi8lVJxa0VLoRVlnOrU0KCg9bT2PwnhfxofBQga1xBH
4KyNed/s1kZFsTWRMksjDjr5IMKOjujboeEN+srMbkIwLPuVB5R6dy6OPI/l+M17lr/bVAnrnLca
4aFs1nASDM8EAcjt1TE7U7vj917p39no0mST12YmjcnyHuPcHtQ4XlIvPedHCziCFOhMqHl5kR2/
lhVIGUHDZ6Gt/w+Qy5xA8B6gdr8kifFsSCOsNrXuFYA0WsjjFebXHHIQcgrmf4xgK5BmlgeO8zKj
MKZ8MAuoQ5NeoeuFRSzLwihjg9VgOWH2xU0/VxgT80pvdfILSI48y4sP0SE+1CftSHAV0bP0C3hV
FMR5lGSsLd//FvL3u4+gijOGf+fc9I0KDBHRowEznB1nHaC9CSpZgzKUNhs5DtDgmiiCp6BQGkB7
SUB2y3fQc8UgWQKI7hEYCse8gF3Zle+NQwZ8VealD7wyHPOpuv851L0jbyDZGUX8HPFo4PV9ID0s
cD4dMYxzgDxHmHLL8KyUeG+RunHQt4o6ZQRxCeEgLIX0aGbdeUxAQn37SzNLJ3tD1IVT9JFhjCI2
c0WBGOCtTwRusLmWTwrEqozsTvWrBn1Qbi7JWyJ14xgY74Sv4yyRPe4eNREsUCnwBNhDWzmCwc8b
v3Pf4qxACZY7jFnqikVQite+i7GDOu5j3EGQK8oCqLI+1SGpd+QAM1RfgE1NVnv1ZZcPr2DmzgDJ
mUS9AlO99OMY2FQhz8s18qHs8GjNTxHkHobxAVgMaJ+CNxL01aBf+66mta/mX5s55Ow0uXTo++99
pMgE2yWmhqkzJaWjKuQClj4fCUDQuAO/xgMmEmzQAYW8fiGzpLy3Rh0ZXTEtIJ7BMQ1pWE9AFxij
vLjl7fwTUIHueCdwrkBmUCIDU/9ZHXVgZEOFDkupY3Uiainq22x9uv39mB3Q/YqokwJhxmyUKqyI
3ELrPabYUm+5w+5ZnnCOwuSCPx/GQ3Wc7/owdZEAA4pSg7TxcvuHMBvb+x9CHRxptXIT5CS/86jo
c/LXGBDgfn7A6B2QZC5aY5bLjYFkw264zzv8fBf1e8wlL1WL4yprtnFafMkKFNALPYA1y88DcAjV
Vk7MIxbzSoXM2+DP3irUoU1aUB+kIxYs5Kdl2aBNWtl1e1EH0cZbzVkUi+NMzCixM0iO0m6tmPZu
jWWAwWZ5tmIFxF0RqnPJSZRXe+QifViA5t/Dfr99V6GyN2tUMGAMhmxAvgZ3QSPJqZ6tO4ivgEH3
afo++kKAUVJvdteTGpqvoLQ4gEYRaNfUB5urz0O88s7uO33PbvktpIEwVovlk/ms/n751J+NixIk
IYa/CaaXW9piHl5wHxggzQHVKV1rwqh1Oxi99tujq7cClNfdHWZLcRd0T9DAPvAK9zJzh3cWqRzG
2IDeH00ssSbQKoygugLI3mzrfj7XZyVE7gzuQQ1XgemXz0NQPlcORlOP2idwT4XWgfcFmHfh7udQ
sVlUR6OP1QyaeTlYgOcDiGpNcO3cDhzsJHJnhYrJQzuqtdibyF6TZbINY2u8ch4/CWp7r27Za6VC
PWGCZqRVgopzNZ4qEcArEyl1QUb6Rwz2qkB2mMOxz6Qm3DQDk/wYARYtYzqXMyQtQG7tlVoWJqn5
XI/g+4QG7O01MKPQbglUmBf0BSwjKTxFnjGltKzu1D13I5lF5rkIzxIV7hdzmyBJhI+1WqIrgWw7
m8EcXIBfr3Jvr4nn/VQ839REWbMZa0Jj2Z02A3JIb7ct3PZ2aDBcx7O0icyoAz2uHxnKaV78XNfC
pgyKBJwK/f1tW+yMEjS8mFuG1gNyjWtjSgshXagmG36ufMr1T7nkj2B+b5OjsYKqHucKpDVugZmZ
BWJHUEvQh8ETYvkhkl/M9Ns6c2I5O5rtfg8VzKG4u2xii9+zLGWoZ4BbpHetqdmb8C2TvDFawezx
sLafUHcorQe93jjby078dj+ACu/GEuuJ2eMHQJ0c9RzU+c69rwXkqgb6zrv9+VluCyIRFQRkkFcQ
33dnF7vHthYLI0UeJMgTBMLj0cswkRMPUgUqc0ge3bbGct29NeqQgEytkKKJ5ERQ4naheTM66Wr9
m1bE3gp1QPo+hcJQhzfK0GISHBouCNbbhNEeM8y5s6ZM+OLOGj0RoUWLMAsge8IY9IT71zwQdB1K
jSAn/QIqJ0CxsrCFrqALEhDUvZsjPJvnMqwDC54vU8N/mN6i5wULFTMuUovfQGYl9M8ZYFf5E3lz
bo7kkL7WOy7CF/66vZ2UKMfvAuveLnVDJIUIVgW9R9BzQPYFJATAdQcL8txe7IFU8URm0MeH4iKH
xUv7CJQ3F//GPK54mekiYdciX+A6fES12cgbtGRQysqhWgH1Ttfw1ofNAfLlrghKnnOR00fntXt7
lAsD/JFYrYKy4Dvk2ZHAnEz8q3WxVq879xx75J+7ZY7y5WRBtR+C37jAJMi7CD1IYBU711N72jAu
RqBLnc4JCayy+fu0lKVbIKtFTL7+pCuMqrVEyhcQ6QTa65EMpumu8BWTiX6KjiXp3kCdh2OXERyu
zFLONKx1W1oClhqrmidFs6uWT7f9lWWBAPXAkgENGfDMXC9sm8Yp00hPL10xwUPEvhfOGsinobYL
ifcfC+QX7MIp6PLB4Am5JH9SNijrAaec59vXXG84K2FdEmDswt6YuDh1EC1cG+qLEXU/TbD8PDFC
wKdn26iTB1VIFlubehdEyKDnM7qT2MuevM722Mog4Rlj5/YXZVwfBJMIQQbIMmhgI7v+GVYhperQ
WpY/ApSOkeLHBl82L8FDonGuDlaDGaZ0VEKgCKVAg+PaVKOsYHidVw1NlShQADONQszTILbxG8ys
toouimAww9o0EUSB17ZAWzUliiSkwbjaKoRVPBDm+u2LCjpLjIOFyZfooblUR90nbyoeZpl1o1xZ
p/YWLFlpjYqM5etPyQF8NxB521Cgn8LeNx82DwApcAtA3EQ5pk5yr/sr2D2Gt9sby3BkhFSQroLD
jewslZVFqVyLQhpngYaxNiG/DGvlqqAIvW2F5cY6Roegwq1gdgm7ev2h69oUjK6H/2QH/UhYTMgr
TvuHc7fMNe2MUYezWIHVzZCG+gVGv4BatqcJE+xQIrq9KEaUuVoT5aiIO0kWTxIctZdsvS3ceP78
X1sAdZcEyQXinxB+uP5qaIoNdWoiTxPhGjHG8DtIK982QXyMCmRXJqhvta0RyItawGMJlLQPppDg
4vhjyIxvdWWG+lazrm6dXMga5JdKbyt+arjRbi/kvRpyayXUtaKKELbvJjULFhNMu+AaDWRl6R7L
om/cSBO2X5YmXLpU3dy0TXUw2OnfK3mGpu44NR5kHHPEM+mrGLeP1WD9NZbZzzofT6Vm3fUK5rua
1SkUM0ikFvOgCUjDcmF9qSTha75OC1ig67seLO1aO76mWf9Lq7Q3I1ZTzm6xzpEhIeJDgNEChyON
GZvnedIhq0umua0fwyf4nAdpibMVWJ8TSJDd/qSMbNOQQFIOqWMFkHQ6P8ha0F3FRpkFQt6A0w4C
qtlF0PBFf7Vg975ti5H/XNmidq/AKDWQp7BV5bK/aqjAxxCAN16q+sEEQX3WcKtZjCgB9J0o4vqE
vA1KTNeHy8pzYTHFPsWnFAoH8/nmMXFqh2C1pCfI76aP0HQPeH1RtlXdAhIOUioo711bjYRqHTRE
3KBo3kqQ0M3fBJXz0mZl6wYe8wrmQRUEXZqaU5TTXDErkM1OkHTTnfIJFLOg24XMXft1OlR+DqIs
DMYk4WZh0guTkem98MZzHtaJ3/0IjaotFBA3VSvyI4wMMgtAU0FHOrjtM6wEdr/Qd/3QXRYWbWgI
Rp2YBhloHXF3ot95xBSZp9soAB0NTKyXvnDgrYz1FLkyK1/v4ZyWaQutpDTQzyuGYcEDTaAmyhnN
VVtEq5ffE2P0l68sUheBCChhmzcRFnpIQwltzjQgHFzJkXcqWMdwv2tkV3dftBhWVQL3IwyByr47
q+JR0L/OymXA6lIOSTEr07taFXUCs0ZJMoQduMgDvhrm1BK/CRVkW2uoHTiuQvaEvh32C6PiyyRk
UprGVhq06LwEzV946jwA8wpJYAOPnSboJo9jkXcAqAerlG9Kbyk46ZBWmV6n0/sCXdONDzIUHP8Z
EIoVXcgcHlh5QdUm01WeSkjkdFCgnqpB30d2ejsZIWxqV4PdV2iygYoVM47T6PY1by/ZjvPHMpVJ
R0ZWV2L7brnMQ1NH71ZFcSAPrG/oARXQCvvRHsgAuHHgZxcsdjUEcFUnTCeYBfsQVSUpbactywKS
xQjfdVDr24nggIweHN9Of2r9ZXSXFxCa/1ruSxLyOFcl6yVx9QuomCAo21hpY5oFM7rGG8oT+vxE
+pqkIaMFklcdoSbvda86RIR5tsmdQfv2fvVUdOikSa7rTAPBzknHHaaEEfirNmf5PATckQrWPpP3
EupPkgahBurMNoY5WoWWZIH0o+zspSNrJUOmBNOtomrsjZAnUYC1/meUOsyYAfJrGXuN9zeDjABC
2a2BtZKdJmSEGIchUARMjvEq/ayGKviRAGo1ySUqvjeLdsFwyYp1rBTEp86fUGBUgDcpz/H5R/Sg
eBhv9MmO3g4arPO7t0idIvDhAvg5WlkwCSAzLgw7W1R3ggrR/88M9fCchzVNpAWHFY/tkzJHB2hK
HPq+5CQinNXQreFqaxOrT7BXkvSrki6V2dhrx8kBWDnq7ovRPWBjGDqAjoYsMCuwp6Wz0y7hBN7h
TXbKmlcFYYV01cS0r0qwGiDlvr4dRa3rZAmoG/CMaw9d3H6XJ7DD3N4b5jtmb4T8iJ3XCVMrd8WE
Fa2SOUJDq4YojToH4xCDQkrqgXfSxZMxbAehglBtLHjQwXGHwfg0GS3k2+ohNJXyU9GJz2XT+smq
HXRF+j4P+ld5jl/WQVcco6weZF0NDR1QNWM+Z8UW1EXpl5b6ZEK2Ckwa5zgvv4N4iHcPk3v2Q6wi
KvI6aLFUEKlTq1urIoF2E+hgMPSSvE2Ci/qmAcE5W3gBi3sMqg4oNTRPUHWJeVKW7E+7M07t3yxE
cxdF4MIiSNPirf8GCNkRfNDx03yWPQvTht2jcjeE1lP+OD9jqAHSPiBYIjQPmZPbuDgO+P8gO2qP
tzeddVI0KNzLFsr6KHpRX0WbFqHWhyQFXgK06upFBUbP5Knavt/+9LcnvmtAlldTIYxx/e3FVJy2
uoBcTGbZzYGEM+h6tG52DwllM0MLo3eBlXQ2sGfzsa/MZJ2o+qDtK0LC0qBim2VG9bbNQhYkJ+MZ
ivPjfeGWLyBPr77rLqGLSTqn8JrzwutvMz/uzjAV7fSha9QsmhFUq9oe1lOr/tzqy+0NZD7Md6uj
6UGhOh1D3aDPAzFoDhb49JpwxNf8PZTPgwVwrVGvyLLQrKxDbztYKm3wewmC5ev4YkT1ywzNtSZt
wn5UXCk2Q2ADLyKID/FQWjmRihUN90umnHZSO60VWpymqYqcqcvtBYT+tz8rzwR1YAV1jiA9tkV+
Pn1bik8d9FJuG2C+5faLoKKtGqdiXxXd77xNxqhxVyFnJHSnqwuMyTMX3shckg4mJ4CT0Heh38Up
pIXmLZvzoPb6X8kjmF2BKlEfxQcyIKae+OBk4t4fTr0O0QoD6TGUcKhtmosky9sKdTHAMV6M+qso
N3bdQ59BggZnt6GqBXkEZMacD8te5x+z1NYZ6mY16qzkgfZQHYDl92onP8uH0Z9xLExwcsuX2xZ5
BqmdrM0J1M2mlOGF9z2Z/9JKzhOH9++TMLO7l0U5GvNkXSK/aQ6RCIREyR06Iltxa6uoR2rb6xAh
gDRKID69PyIAYydzVITlFyrhvB1ixsWdY1DXgVCluozSJmQgvOEknXQn/2oeUvBCir70rXHA0fjC
S6lZ2ZqGnBr1bMPURI36hgsG6uOxMLOgHMZPaTkGcyo5lpU/yj10cqE2edslWABtQyNsaYYGZhiJ
qOHs90zokk3PtCIPohc9wJCS35/R24GowARIIplMMzAHetsm000sJDcWeHHwdamvqo6zXJYG9Jkh
B9HnaI03K2c4jJVCoSf4twVqUWvf9jE0/VJIFirfpmb5NS3DRatB5mtovA4E42WNV5YK5Sxwv4O+
la4BW/pmdWVV5wFeexom6J/IcNc7Ks7TH5ow9konwWQJzrUQFEfhUXm7/TkZVx35AaoCMRNZNj70
cvN81dqlbxBHwBvrm0dCQiEfLHQhvyEz47PIfdw/8qxE6QRJEprHdENMW6PFgoAZpKxt6BgR+V4U
hVWMT0D0AFMTPOQ5Az58bY/EhF1YMUtTTbJ20wB3X9wB1PCQo8NAg+9D+e8+Ps4QN5hAoN4/9lB7
BtbkDQyUvAoCe80WNEjBVovzQvms1SyQG4ZmU1ChYSIO4/288UaRPgYbLBOp9/u1p8o0yjzvMW4u
YDokEMCDXKImo9Ru23zhOAvPChVAIe0zrxAN197xMUAguyoIC1DSJ3Te2QX0eO4YAvF02yo5b9dR
+3pp1NfTixJxO13yIB0NZ4g1R1t+JMKTtEAWL4ZwXsKbvWRu1+5bUgEgqjo9t2asshKVS24NR23l
5kXkR9OLQvPAIJEaeBuauliLc2OOofCFyDl7+JLPOhj/LtWd+gxtHLyEGgcvt7fxS/z99sfk2KVr
BoaUdEvU6KgbmutoW12P+s42vMa92tqmJX5akc1wLkLW5wTZOJ5fhEYKsI7rE9hsihFnAjKVvtic
wUw9XSs4JhhlK3BH7WxQW6ar6ToY0B9+RxORJj9aMhhtDGo/9dsvtz8hM2QqMro/kgIVwg99uy2V
xnhWZCwIzGRL6hJK3QIFwfgNaA1+m5B16DArrWEkXrcMcC9cf7/JggIZ6s6CD+IFexGWx0FKnzWo
D3I+4sd7D4CbP3Zo14girVZ7Dcsy5A2UAFCuWmVvNOMHcLFycj1G6e/aFvXAmvVCXUcNa9oeMsBQ
0LPWj7kzoa45Y5KjC6w3/f6/b8XDpoleP1HnA2M4lTGLTRtBc9kEa2nwv6wxUIHm3nDM7dqZIcdh
d+F0fbltUZ4UQdbV/oxjVQC9bXFx0jwz5O93ZsxxmTYo5BSBsoKEF3mSKxnjs7nhDuO4O/kudKja
fzcq6NdpKY9DgZDRe+pRPo7fVK89T7FdoMuiR3bDJ8//2I673ikqYqCquZkTIMNosDYHMmUjBVYw
BP8AoPTx8QaNE9UycXeiZAMa9+uvWGd11tRKXGJtKJkUf4k/QZg5vJ9mBWQ4xTfS4rQea5/w1/Ne
CKzAiEcqMlnThIg37ZCF1cSVPgtgTKllt8tmWwXhAWfzWDYMzPOpUJJEr4+m8WvbbB6rCOzfciA6
kwCVJyks0UlIvgn1HcEfCnxRFdaFjToUHsMiXgaKQX1UU1jrTNChetp7EPwA1uuc3pOYnPjRabmo
D+nJfCANjDXkUt+xYhgYUoBTxeQ8XkLUqVBAT9wp5gJCjrMZxLWX9N6GsUp9saWQNFAG/RUtOkgw
8xVPWF/6vZFB7Fpon1y7EkhOuhjTUtD1UjKAHopm8Vsz7Z1eBg4BU7WlLXaa4Sw65NlnVbELSfHK
Ph2fazlJIQXZYXItGz6LKwYRKzn1t3w5pAJGrXPBieW6AsuOuUI1LWqcqVQSIBFTTpWUeYuaGHLW
IUUl66Bhul5CD9wNEW00fZn0YywQFkJ/h2g5FKHIpRRnbdXOGM0JBXZERYs68OogIfmVNuBsjZtT
PFbnvss44F/GOxUwmz8Lo2E9olKual4TXhjonUVBfEe4WgYcAoQVaHJEF95DnLc4+fpLxrkoZeVm
loGJeKysqV0KPwTxvE01JzozvU4BhEiCz0E7jDpr3QAhz1oFTWeS1hdt0w9SvfD0lllB0tzZoJKr
dMUcUp1lVVDnqu5F0ZTaxZocu7mcIUrZDY7edOdON896bnxBuAmHvvWFrBntbYmGoCjko1qq1ikp
ikd1Sv4C9AoYsAIYoNvBjqyVvqhMvH2gugJJVwAQrz/6VMgR5FnTKjDiS5Fhlk0RgejzCumXBcG6
27aY331ni7oU1SkvVGUZ86Arvq3Tl9oaOa8exnQifHZngdrZdlG1VdrUEsMrml8f+3N73BDDrJcU
1CsH7V4g1J6+6hoBeAAwHIhUBoyNqKxu9nhsw4k/LshKBPa/iPKDdhEbrR4Gkggsbn8p/PoFJPXg
RVe8HurfIe8QMbNEwrmPSgFIYT8o49V6HZmIdTomeBDOxXMd2Nl6SZAtYhyjANd9Nh1yOby9s8yj
uzNKdn6XWEEtoomhQYm4NJqOZn6SQf2+GMA78MItK4Pbr45y11bsjL5JcDUr+Qm8A263Gd6gf7m9
Gp4Ryk/1Qq4y3NIlOt5lEs6YpnW2Dnd+LHPzRJ4pymFFBTq8BnqjgZ7btYFqS3mpj4kPLpSosjXN
Hr5thPPlzEujmOFpt2GUWxrQJJ62AnaTg3kE+u6sgITr3yALyXnEuIMFfmL0EaknSz5vjSYOINmr
6/tt/pzXDxGXqodcCx8j2B8b5O93vhdJsdzPJc78Mt9J/jvAx8l+Dau3eANwb7xJEUbP8HpNVM6S
zAW6d7mMMfbRbmKv6L34gjFVkJpEg7NatvzXtDoG4DUNF1XD9pY/S6WOGSSPMd4RI11a1u4IFV6/
Tu5bOMpt92cf5j9WqDMmmtWcy3j0+ZNsHZcGN1dpSj+2oQ6nVeNkGUw/1GQMVigWIC10ql2A/CIG
agzZU0C4fMmrpT3wGRiZt9wfMzSdk5YYJcTXVcxMNLiH558pYBjWCF3L/HMhC4fb349njHJ6UC+o
arJIEGItNAfE905m3VlKAIlguzJ5hT6mS+xWRnm/tlRynSaG7ptz7Mcg68vR+EzMNLi9Jnaau7ND
eX3Up0m6VfN7mtscfs81Sr/nGvnYUmaFH5gWywTuAGM39GsoBaR8HCZkT/pX8dgCEjEGYHtxpy8q
eINyEHVuTv6X7m/n1QQZ6X+PeMIJ31mngqMkltpQgNIfZDL1ayr0XtRammNuwr9KiHaGyOnYha61
TetSBLTeB4ingdL27DdRzsvwmFnXHyM0CiDLSnACYowLMbiwh+au5s25s13w782igY5WIg65ZeJO
7tM4zM3cWcfssdNrznA0ex3kIgGFKSCVdFiK41aQxQgShgvagaPlgoDO5Xg5M1vT/tigbv5xhhT7
JEIrliD52qf1Zx7Mb5h7xMN7xH082zwqmI+xFupJSLuhmCqin/R+2ew8AAIcIkpeneWr5fOUygE6
Xn6ixM68bM7ttX38fMQSyjWWbiDQ0rukR+IWLW0u+JPmyW1+jjWF0wPkWaBCUT7kmKDJ0sjPzG/b
ONtrvHq31/DR067XQAWh2NrMZCNcJ2WefDIW69Eai0+A2T7fNvPxUro2Qxa625Qa4bPWjA1z6Wp5
1sfCkdU+ADzxFWOOjiAMb4I1+MkY80oJJK5cZzLXdikPV/VBUcpMr/BWAD9FSDRfswoDt49NhLli
wq5utHaCmSCg0yZPrLlVKN4OUu6fJtaWDB2G/0DcjdZmhvHpKuO8jNkej/YN4jq8mR4EwfiwIhTC
gmEBUwnT3tZaNE90PbsTFZ5k+8eLmHzPv03RsJaq16qxSBciW5SFAh49U/1TAYDVaBJ7Wf/70btr
a9S1L+tQweoGCBOsHWDWSvI053nCOcTsA/BnRdQRk6LIhI9gOjprMtdICq8sMP4Uyd9vHwBGtwZr
QasGAQm91w+ylZqSafow6aaPZ4kOUrs+iDKMCSigjMcbiM9aynS8nT3qxq36ce1HAyrrE+DNtjVn
QOUPGg+5xQBWkWWpKOxrFtRHaaC4BIUyFSK/GG79l0MyzBO9M0gdqL6MIvCKxSDmMcTXBDFxqrIw
nhIITEXFX/W6oVcEygLO7pEw+CGO7KySc7GLX5sOrUGrUq33jrMKmoB+PpsuWChykA42RzHcxrfb
JpkRc2eR2r88tiJDGBA4fk9s4tYE/p3fJmLGjp0ZKl+KEr3IRmVCEpqX7TFNzc1t8FJ3oqy6S/Pt
cntRDL7lK3ehxfsWJe9XEfy3vtkOmHI2zM9iLD2OpvYyQYPJVroa2E2pEGzIo0F8Q4/c2z+AGb/+
LNeiIoo5rDNo6g3wGybaobLkUI77t1gtM1vFLWClNSe6sE/h38fDoqJLUhdRabXYxbn/ZmyoTqG9
cntFnA2kwepdh075u8KzmK8vVq9nLjpMrjYsP7pSPNy2xaiEXW8fWe7uGGRxN6izgPAf6yuIo/ov
US20Ti9qwBhq6euWQZ1iaLTjOGuXrBBm36y0AF/80NX6Z6PTwZjSZzySBsZD6vpXUZf8YAwTugXd
70tedzDe/AXq0Gi6J088BDcDXA1bmqQb0NPGaACNG8pxATVTCzWHxoxSR8kqcBpKw4PcKL6ip5dO
BEq/EyTLiYT1LGvJ3UjYPZZBTzDZHT1PkwCA+Vo+LmXWHQCsFTjuoDHjhqZh1h9T/h8nZ8pUnJda
N6pAPUOtBrPeEPOJ7e3e6O/r9msiG/YqgfUDM1vaIyFnAol7n7k9uis6iEzBdn4eAZmLHPUOZF9v
0iF5ES/Jz/p7424/upfYtz6JX43KEZtAmu3tAdrx60XRHAs0YYfi3Id1mB2sxwL/cuHWXzj+R47L
hzAM5JKGNoMm4hV77X/kibnktYG+WqD4uQZhSrTRZWeATKMZymGthP/GIBr1pgHJUcwGUa5ltb0k
b0Vq+cmpOuR36XF9fBfUtvVQwEfiWGNGC1BiAEFC4Pv0WZ7UqRh6zcJbCcBQybWI0qrgjb75ox08
6KtiXpIn9MA0SYBNqBaRWUIq/pf/w9qVNMeNM8tfxAgS3K9cu1tqybIsy/aFYXts7vvOX/8S8oxF
QZiGxt+7+GBFqAQQKNSSlSlPqt2l2NEMiKYu+pzbkmhV3I/2bIIFdKRqg2rEiCyTnNHN673taqkx
fV0fiTfqR/EIAofoDnfUBHkSSh0aedVNH7Ku3Vo0R4NkkUZQjwFaq69f4gS0sgrAb7WGQF85rp3k
LGbrSa19U2/LlxIfxdEruQCPBMYk1sI+GyvwzI12FS0QF7Qzf8ykd0QbIYw312d92oYAVS9Av2Ip
EJwE+g69Oui7JTCvv61n0jCW/a9zp1+np+2mxFzlW04d90k0UXtBEQDcuCznS2LbSxzPSxUWm3qa
S9z4PnmUVxBeaapy126l4BJzA25giGRVVSjJJg21dm+IGps9/KeKokN7l1dtmLRBaRieYAO5YeLO
CvNSRbEVIaLAEEz5M/4KMVvwzIPbKXGGCjzDcVgCGF9AD9ypg/GA0WchLp576Hf2GcehLabWYzzf
At28FaY7xzGFYooZfnIB/iCFwjc0jEy+3NO5L8EHpOCKUXJ7/Xo7/CK3xwz0W9wUd22I9oEWoXRF
LO+ShJo5SdT8D50i77yYKKbB6YPsxWLr2dpQ4SLMSJxWUFR361XznTJUq0ig8rCNvTmYpJviJBzg
4C1yZ5atb0sFYlWpzChjCmBaOeh61PMCFrLulEOQbhb5ft55RWoIwAZ4KvAhmVuxLHJsJ7mGWyH/
rOYbsz6DIcwZi4feWpHLh5evB4eTiLK9QdADxSsTHXvG7adZrm5xDIhFrUk/6qk6lGP3xcxACQrq
9XdAqAGSZio/kyGtnSQbXH2IQww/rzf1oF7lLRo0FUjZBqAKikg9AqH+HojAwJyaI7H6u9FqBQAi
XlSz+3vZuoNqVAukt8EBuM1TeleC0dExteZdD6xGbpqf5C5OHJQEz1EikrHjgDZebBXLPmGCWajf
KENcB1Hf1ccA4WN8sjGvYTlZ7FCpc6HoKf3YrPffr5aezZ2LzIi2JvEA50F1hMHK7lg5SAAhsuLq
xhXxkpMcf758IHhZhAnhUzq2p9BpnpcWLamcbQCckaegkBMb7/R5czSIvds/Ltuhv+f1yp7tMO+a
Mk1jr5UDCMYALaqy1ktAAWovBVrbuhMPovIffyOfzTHHHOxQAxgN4Rdrf/S1PoCsfYgJFL8GT7VL
RddETWBuPWS3kSx9ZLupbZxmrQ0yZ+2UX9Gpgn3IKIL0C+0xCa2pLgo4ItC/nGJ1hnKLdGXY01kx
5tsejQkyJNcD1I1ss/S7SAGwNduCVY3ejf3gXv6yvEByv3DmzJqKPEKHCM96CjXJdT5qjRCsLvia
T5pwu2thJJkmzwaq4eudOV9Zpw2CxNYRRZgF6jhtGQxCGh9uwrtfFRNGDJk+5SROaoB1n+SOvsUP
EEP2ZNWhNBtAhBys5VoIOBHcEjbr6OZ5zNamptWmxVObW9qBl9zcOFCaiTzGQNPoyF/UhzdEEtzX
VsVoNuCgOmj6mbhlraEClWi4MbkzgA6BuAp5or0BtUjwN/GNuAnPPTs7o9Q77T7sPKurVcYwCrJl
Z9SgwJp/v3w6uRES8DsgxgehFpgl6NnamSjIuMhqF1NmuvSwe86jKzrioIioFziysng1dvaYgxPP
saKnK82rjAPFKUFCDxAwMJvTGRXFVQv/unBA7E7xFIX7l2C13JuiIn/ACB7CbLZKATwxyr/oIAZ5
dk/1LdRrqOT49XRv4NSuRzHs9F/299kic/0JyEkaacwgnWscR992kLNApIUYR/VEaXqF4Rn3iuxW
yHzPGZCsQSlxZMYTFS7RHjjCJTMmgQBIu7y33EgE5MogUoQmPGD8Lw+SOSpbaUlYaBYV37TOPJVR
f8oq63Pczf6gmF6yWD/tVWq9y3a5VS7z2TBbOu2UVS6kqfjnZfknJZxCSUxzw0s/gV5EyRVSEkCl
M15AaeumiCbJ+vsV+0+2eGfVNmTKcgfSUZmNr7IFRe6ikiGMAnFgfMriO8VI955qepSTQRISvvC8
zd4gc1RBBNiuioaN7ECmmk0f5Ux0+7nhNZAWugpqWh1DBMwh6culxMWUpMC8tU7FsT+sp/pmBO2i
cpe7dQsOBuoEYoAHhwcQG2N4QRQY8Py4bYFmAlMFaL+wfrwqx1HNiYZdtb/U2ztVO1XT3eUTiflQ
XjS3OyaM3wYCiWSShODDlrJDX3SflE1JvWGKwTJhxOp52gxn0KGIbJPrCMyn2pq5ZVocY/sDsQvH
Wj9v0xoMm+Tl43jI+tbt1tElpeliOtPJF92V7R/lcC4xWkKK27a8zWxQ2umjD9CWO5kGpfw8D+Vn
TS9csIx5W/RJjq4zTPHUre3K2uQmg+ZAqAqeKAEEYPoRNV1gQazLjKHc0uAZN6BQI0N5Y14dXY7C
SJPCuPk6RQuUTtIbdfygxb1XEzCLts1Ha8mdDij+GaGqHqVnLd8cuf0rbj4sReMQe3Yg54gu7/Vo
d05jRy7mVby8bhygEsPZik6QbfSIXp0zs/ge1Z3bpfh/UznkW+rEGAffFCCnP1b5+6K83wzE4K0U
TkvrVxFxc5ClZJPmpIvixdsPbZvcacpOJWS4Wv1bnyf+tn021cjZyO02DUelbd04xcRpPjrRMrt2
2Z1tHS+OlUmBPn6zsy9G9zBnlSulhVtPYL+E9GVO8mCc1aBGsb4fexf1Vqe1wSy4oH6CuncUL27e
V1d2NoYZPKwxfjPz7lisfagr2cnOPirT4i+xdpAkyU+1zi/kzdVy8AFINcrGlABkdRZoWRYgGLe2
yp2b1I36r/I8gAepcXLyZZig4lXPiHjIQznETjLE7lJAaqK72TLzbuluB612zG68i8GFlQxuq3d+
ZY5XRtK7RfZDs6FPgd2TMc9YYjyzxAw4miGVYTmbAV69pXXTrnRqHci13H6cBxLaXewY8zp+NADp
8IY1jrxSq86kqz8shvzFkKfPiYGMqGyl6bBJuFiDuX1RY2sAeEb5a5W2m5FI73KtVn05AoH4uL3P
C/tzKZdX2MqD2SYhRHRAVxZjhcTZiuZKr8zrMsYAct47zQCMWfRp0qn8U35TN3NQZsSF1w+ksjgQ
EPXFZuyvsu7lmL8Y4tsUv0VDOzxDND9Z7iannWOvq78Ozdkwtg+L/k23Y8sdtiZzlehPHMz+iWAy
xnErCwxT5mkotcMnO8EF78E4V0i2gF3qX96957eISRmzZs4ya0XkRkvw/60Uys/1dw6N8dupXTSZ
qqFqGJ2nxKNDStCFOehnSpaQHKJH8VQlf3k6GJIwhIviK1vzH7VG6WupsX8Nu8hnOmoPFGB9tA7i
V4GDtEVYurPGhKWmna4pChp0M5vjXPtNjiAf1OYhjQ/L9jgHUOFMwQwsAgDyA8SdZSakKFo4mCVG
TSODVraUg0nOQtcp2Xx0tUGytohQnNyKxs4e8zZ1xlQroE+IgmUC1+TygKfazecwh4jE5WdQ+AWZ
m7AlK4LRMUFN40lZlPaIaK1+Ct9wWmhs8qp+AlIZpDBg1341r602ZJCqovyz0isvhgCvxj/G2MYN
pnQxF9YiDV3lxZ3zH5J+taWLaPsES2Kp3WQ9nbfJwJLsQ3Wcb+gcv3H9awPf0BsSWWOCPzNRrLIA
FBWTedoJXBpUYGIGn34Q421+kqufod2GE+kNukvCxs0KCNaJnCcvBN3vLJO96Eoi922Jv8KCzkZT
KajL/Fm1ZPf1mKseowc/lL9WSklC/87j42taQ5AHV+xcOBwXcC6I4lUL+EvKOPMyNcKLIKdV0qQo
lsytGxVO/958BLsFZErpRER2b3z+rjnwbJ+m923i2ODeP0uGU9+K6Cuf8pNX1wR5C6I3qBm8Go03
USTKh34CzKNw0xQSLovXfe489L7BYUlPWDS7dA6TkhQtofkD04UFnTB4S6rKTRhtAkY2TLVjHJV5
U5IJ+NdKmYGZKE5F8cnOwBbagWJl/rBUKv6zdJdODi77JJXr/UDmjZ4uSAZfzb7a64zhzpXKqGQG
GPgbcgNetrvUsmJvAy+HA7Evb5VUTGyl1UEi2keSrUFSApINAohMW28RdHhasRxKMC1VXRFsluX3
mto4Rdeeo3Sx3WFoMqeAXlhaQp691oHDXxcpc5LNuh/zfnJKBLwgyUgzyIwR3U3yzoMCRhDHce1I
luxfXjK3VEepCVDiUaDvySbmAPJo9jwjjwS4PIyMYAytY+9VN8rqo2uD8cp0cMg3YSGClyrvzLJp
uZblyjjjI/xJeMJrEu1tsRdsXtBHb1BjnU13do3T+qX4NHgdOP5akPXk7rBixVIIwVZxxYXnsizK
xYrdhXopG6fMkUrSpm2jIFJzP09nD5wizp98wp0NxmUp8ho1JhrEQaW174hcnBeluVm2+cHsR5rn
3HdZ+24lybdkTd6jzn67VvJJkbbcgYSq4hmaSK6H69JoxKTKkDKDcCzztps56asWqq54nIzQ1v+S
/Ri11/E0AFpTeZsToZ6n3yluR8m63SWikGLpVkzIy7vP+7+DCYKLulHVuMd8bZM+lNC9Q3kP2fTi
TXbiCT4C90CjcgiUrwkdJtaLF1a5DBg8+91LvjKu/xFKF0mjcINCy4DUE4QHFO3VpLeuQ2mrRAUq
mOzT5EnAjjlZYLvddq6P3akJRcU77iF+tscOe6fdWrVljG1EKoZZrO2DrKWCfEVkgrmjo2mPFcbZ
0MhFtteDgC/q7wVfiFcxs0ycOgUSxjQSfPnOrpvcTeAeQzP0Vgvlr4pDgcTkXg9V17p6Q9Apsvfq
Wuq1tZqASFOuLKNwDLcNJ9vTHPIJE1knMMhlAmfO3cTdCplkIQEB+ERS9FyXMv1JeiDoCKYDL28j
L7rd7+KrBEHRcrusyjAv7/X+qiJ34NC8bIKbGuxtMO4jRYkDKljoAlAUiHr9K7Y1w/lWXNXk3yUT
k7wQd5ZBu8vEGRsmOeK6k9FEOSlBf9Oe1ff99zVQfPkg/SWSyOV/oN/GWHRENxeRFuOfQJciRzJn
v1Ey7/Lm8b/PswnmIm3SUJAZhyBI2tuh+tirfqoKBie43VP0gwzgBoEwATD/5U3SWqjGWDWQLL2f
36BF4yuPw1Xqku8A5TvdwyqCBfHWBMgTGjKABAN6wdxcs9Iw75disNaKC9Ux2vJd39h/gZBAVIHm
nry9JebOSiNeibVBVvUrKd2ufiGClLM4meHv4m5VzC7aIwWqW2CYRFhCw5ECYSXSKtslUkAwUfgn
BOoYgd5ZZO7ugKGD1LCQPw3xTWF8qcsHexSMXvFe3L0J5uqOazzFy4I6X7NpfhanQVOaJ2lEGqMX
f/Bk7E2xj/s4K5a1oKUEIiVHq79EswgHwbuuewuMbzAxFLmB9I/qCUm3hjuD9tsp3fp772U9WN6S
E0b/Ovfy/aUbxOZgv21SXs6Xd6sbalWbetytzB58G3D06irJfxqx6dRS7l+2dfm4wxjjLOZ1HdBy
xXF/ooz5VUVDRCgHb6GM4braXQeJncE3JDR+U9oD/CNUMC8g21tjShYLJGx1pXpeG6XDeXuFkJdj
7K0xLsruTH1NDCCeV5pj0MZ1Z4aAcrt/O5DC7z//igfFkQYvVd7bZpzWoE+KmcYEpKrVX6D+6R7a
5abv/BFifdHZ/Hj5zHB98XPfkR1+VTbDLDYTPqRJr+3yTu+vhTA77rXbmWDcVDzVa940EKhUDMA3
ZMMlotE/bsV6v2WMm1q3SBvsDIeDUgqlB2nDl3qSxy1Q3Ogc65CclEowNsx3+Lt1MQ6rU0q9UsmT
UVSq67D069B0x/nKcCJnulsPiNwufyzhlWM8mKUX+hi1f3jlBOeQRRsmctPPbV7ZiG6AeUkwsLdW
TmXfgd3DIWbhUq60WbBC7r3bNWyZs9JYvZaCwzsGk89tNZ+GorwD706ojIeovY2FiS0vpt/3h5lz
YyOhlPWhk/CCerN7VhHDO/ZRvW+O5iFBCmbd0/507NuujlgoiK5S715UBeV/VMxWYOwA0RDSa+aJ
AHebukk4R2V2Mh0KU2lDCQ28U318E0iFu+hne2ytZlj7yNgqS4Lf3kGbfit6iUuinDcQjxGN9oBc
Bg0cs8uLojRllGGX83TwcumdPN0WKniTZgCZhdBDekKYB/eFMeZWpnJm1pXd1JSABoqqxW16Zxwh
C9Ud6OggZcU1jxLqnh8uX02Ok4NZzMaAaA8Drq9i2qiPlXolVbgYf61kdspBBC3k7qJClfQsbOYr
SXlbSmzgkIFAVqOvmtU6UZz6M/otsR5DHfdweTncXcQqgDUHqSphKz6GbMRt1spA9WY2ZGYkcIjr
fW15k6TeVxogCpfNcXdvZ475aMnaLf2o4MmTtej9muY3U7YKCGF4Q5c6yJV+L4m5ZpgTm/tUgy6f
YgxHUJ56Mumclvwg2jdzDpvhnMuhQaLj5ZVxnCiQ7MQEHRxotoHff3m56wzDN2nbVKHcBUOvuFb8
Xte7kKjfzVL22q13jCgVxIGcN/2FTcaJkiZJ7Hpqq9Duu49SVp4hhnJoLE2QN3I/2m5pzLU2txxZ
eDrGIdDMj1k6vQfEWERkIloKczDAb12CR99A/qFcK9uVlD5aoikA0TKYc5Hak1W2EUYc9GksAwir
vcslTGRdPgbc+0RlgIAoRQmVHfcBsAXKTSDgC4Y5fbDQkqnz6pAvgDPMmuAu8VoAOizIlExVxclj
FhRNRSxVyRqHW3uHtTnQKQ6iPPYTkAM2w+S1OkYii9ghWe6ny21caH5XLS4x3496LAiS6Pd55Y1B
tYOJKiDbMPf/8vj3pQJJVc2WAq14lCXJ6wrAz9NHoh/wIBz0bvYu7zNvMhWLfzbIHBiUZNZEn4E8
l1Cq/oWILI7E1fz8ZNHuVn6UvTd1Bngx6AvLzLav7dB34MMpw7Fs0N/fGvm0EMmz5eK9HmXfx675
nJRK0Moo725q3gVrqYeJNQdKXPyMKtFzwQsrdFC/YJoN2qt4d2kYsMP6Ln1dJWATBy9L0B0HhZ0S
1aqDYOs5GdoLg/Si7QxKsWLO8wDKmT+AqIhsMW61TzbgF2PY+qewQ5vldNBL3CznZdVQ78CTSzB7
Bepe5sNWRVuMyONRgvvP0Buum3g2xRYUIejSt2OCCoU0fSIdGvI5GB1xhYHwEHgJrtfbWWJKBfEA
edDahtfL4w969aMUPQ7847czwOTrxbLW5TwjsQTTxxZANTGUahToqeK2+UNM9MHLxvZf6ennu9NX
dI2Vzpkp/caflG4E6mjalDIO4iSd72h262NOuwZOqiwbgCHq0QZDG2rz2yuqaqG5hZflruZJka+4
EJcXx9P8UGZnmzn9ELBeIcEJ2xP5mYz3hf6lGwjY4E5VfgKVsLOQ3jGXD5fvN/cp3hllo4qo1uV+
Qimw6u8kcAMuGRSIrc+XjQiPDfNgTHEOSrFZ+XXZ/vOoOdeN7NbEvBbzmmqjVmMjaWeiJGfUNYPi
Sj2V/fkNw5T8HYRSNQjpDcTUzNqgCS03c4W3SbmdfQ1CgDV6VrgVkzM40ITzc/naKj78sQd7Nsws
U0lUyNHTDPO/Y7P4fuXZFOMs5QUkasuGHcW0O0LbYB6EXGp8J/nbBMs7F42tpEqtWYbkbvJ6EpbW
1ZRgnnmDygTKPSX4AlJ/ioPckx9FmJp/OZ/Pxhm/WY/jXPQWiiJ0K59xWm90Mvzz+WyNcaLlrKYy
2jN/Mu3A31UUITQ8cRTc8PL1zjfTBEMLhAPLZn1Aw3/2620Ynb4wv0ZWTkLBPeev7Nkc403mzR5r
pcU5+f96VJ9NMdeOqFlut1OEgXcwIo2ACjTrsYt+qrqIhIZ7vw0KkUDYhQlSJuKa+1nrSZ9UoRSX
jj3epOjYTn/khndGmHdHV8askCO9DLsMyPdZ8gYlOsvq5gs+ED1aryL3nR3mPBirkg5FhQgrO47j
ez2gNanJ1eOz6oKpKw+EZTC6O68MYpLeNGjO8opTprSHrFkr9M/i4ged+M2vikDyZfkHndYqAMYV
gZa4rmpnkLlcg1xVaVH1dWgAMx6NNka8RR0n/prQ5HxC4b1iapkypbenEnUNSl+VLVATq904HNeb
Negc5YyqtCYySU/zq20E/AucyJh3ecXVYnXRMBs6eNclxcG/i0dFF6fHIsIw0eIThzyW75qPlJNZ
5BtFlpkrHSuzvBVFj1JHmzsQs3QV+StROt8iX7di9QTnk7e10LiDmIZsmMYrwo4MyA+ytmUChdUX
VczJ75wEeV4gwm7zlrc3yCzPRny5qZIWh8nauqCD97uEOH06O7391VpEhHzch2ZvjvVa25Sn5qCC
pCM70VHC9YaqjhvdG6vCPPevgJJPA9+O8Vr6Lt0MDBeUdhISvXYq/WgWoVzLziQCBvHsoEaK6gT0
OV/rT2nS0k2aNeNgZiRz43jyylYlbtsPqUu1O13BMaHxBnsd9vaY0CdNplIrwO4SeNpZR3F9/Zja
j5ROoIZmjhf7hldGdBjVDqMr8Zgk9ysShSqgoGILx0ZP8S4rkQZ767dBq3BKaTmi9H/h4lXg4sXM
STyHtjfGPA2RZUdSZkDnoo23wywtoWoMXwX7ybt2exvMsyCtvVSWESAvclgdFd1XISRDuQRMyX/b
nCLv2u0NMteO2Ju6NjEqSGO9uXI/rK4xTT+HMT40w9w4g9o2gqdPZJG5eRGpjUndgPFstNyxy4Me
fUu171Fbe7r0/fJ20t16dTp3x4M5nc2k4YZjug0ILxJqyvQ+zzLMryWCSq3wGDJR+Zw0Q4ptfJ4u
qN1fVEqUh0c4uM8/h6j46QQQNXRDXh76LM43iEoiRpZPxO2dv7uxQJdrSMehUQWiSHE3lhdQEuXZ
KPOaz9a2dkOEjv0EO6cXPOLit0C0QuZaR3FW5AlI/ELLaJ2pvWntP8mD98th7vIwlUVSZthDGh//
5zyYF+ztrTG3Opp0YB0aQwrK1a0ApK7kjBJEoaZWe/3w+IZyjcgic607UgIhbyIlxSSS6RB398GW
UPzBuOWh/QqZS62Xk761LfYTcvAjmAhKn1j+cjAf/qZzeINJ0RKZy611a9OlHZK3P/mE3BNJCAbH
wX0MnDZzwytDzoeV8n3X9uTEEuSUEhHfO7fCDeT7PzbY6mRnobSe6Hn8RCMdtUDuUSKxOqRz3JGj
gWMlbM6ivIDrjXdGGWeiJ6CuSVIUTWT5lC+xH5ERvbTTlH6RRX2zJ+qUV+54Z4vxIfkYJVO+FDFG
dzAu4fRfytYpAXb42H/BYMGD0TiTi0fIMw23/Ny5mb8+RrIzP+aPl58F3oAiRL+ed5rxL0TtwVPY
PZW3IWqZhKtyLOwTpUH81abP7VM/HFMDMkPj4bJt7pO0M804nlUfdE0mvQQhnORWtvPTrCCklnXn
shnRZ2U8Thdt0ExfoROzZdX7jFSz06b9x8Zq2xtpUe8tDD/HApP0vl36uozLyeZ1MQmFIWT2eZJT
RzI0jEUdmnZ0M/A9tfaXy0sU7STjcjI5WtNNQvInydWxmBJ3VqVzZ5LgshnBzVcYN9MlzTqaiP0C
cMf4VouN1H9ctiDaOMa3yGs8rmRDlBLZ7yz1bk5tV6us2w66YuPjLNaP5TrO5yPIskc1aCXKNa3K
GgU0C8e75dDVJxMhOhoIm/cG4UluUAutGGBwTCiDsIXZSG2zuhy1LJxdLaRSP/XZQLCin1CThT2R
S+N/MYvCQqlaO1tqq8qhr+qONrWrIAYTQa+m3uUvxu1ZUdrbf0wwZ10GFFSpJjOiSFBGVeUNL51o
QcxJ1+Z0GyrSgRwPdF/EpxrKOciacrfzO7AvgNwneRAskH9GnhfInPoq2Uo7SpQ4pExGiXXKvBJq
bHSqEx3uCl7Fv2xQtETmDnTgsQQ5E8AOoLB38v4dTAu+mcACC7crh2xJNLmMw5R8UKePrXG8vAJ+
EvB8JliKmR5Dq2tB4I9YMk4N/THRUBPf+f3+Pjr9frvEVzOleDHsRQqQAjtr9HPr0H4XihQJ18Q8
lBGRbFAjwKevd6OvBtPtBgIVNwWtbu01iyt6HIX26EfcLYtWE7VpBY6DxnTgk3piQrYc9U2ctEJr
dJN31uaiyxuJoCT6J80G0RdjXIaiZUZUZCjfAYF5APN0uFbVjaY3f/RcPR8Mxlfk2ZQbW69jB6fT
lFPZkdS9fNBFC2Fcw6Kp2ZIZKwjyIl+TP/XlbTfLgliCC7LZOdgnAvLdp1H0JOnXEaEinQYjbuKC
nHK6iq9pigstBIjagtb5LEyt+S/V790zmHGC3uzKrVbAa77dLwEdvqTDVIMzdM7qYYJBeI1FR9Bg
wu9s6/ulKVEk18IEjbXDcsBg4s+cYJk17A2iHoro5TIYx5HVGll1aajC2fj9csVgAX+T7K3gqBiM
+1AKK8smGbP6g/4zaowbA2CF3NYeLx9IfvKpElWH1DnmFdnGkFRWA0kVQA8xGtSDBcD6WgT0sz2B
iumEpyjC4KdqIN0CPzx0mTRWlEmT29ps46JGCfBIMfGbJ1kOOH9Q75yidzb4e/8fjDKfLp3qDHOf
Fk2fMNKfgWKAjmPHyjVlprSCnkqqNaKCMvcT7lbKfMIo7eyigoRa0FV3ZY+V2r4saYK3mfq+V6nD
zgjj9g3ZXNatxwdMa8OpVujtRaO7oNNsFiLvxQ0DdqboeneOxczXuARPThSo1dk0b6RJJCfEv9I7
C4yj35ZqbBsjiigyZ/T14G8NnsVd/CZ2xH02/pXeGWRc/jCsCZgRoyrUe23xM7I2vZPpkTk6MRjO
rsd6AKvQQmbM1JLkc5136ZEU04YfE9HUMDeV2f0pzNtAqsJUSwJ4SaSAE18K22R1NOvcVoojKfdW
+UFw80X2mLARhCb6nC0IU4dgfRojIusHWjAxnNIOFRecd67tTZVrtf4bCAy5r8Xzalmkv0amOU0j
BK1pgpHEFQwkfxe9oDHjZusb2E8Ep5dVlpnMhgA2AJBQK/c3xqKHhTz7l/dUZILxMrUk1VIWwct0
qeXkUepgJvayhad878J1Z8H8iPHGsZEAtddI6tez7o9jdU3qGYN1ib5icm9ofVwhkMlBItiKjgtR
H9WhhZKPFupF65NluK5ApFNX5clIpmCa6sYdre0UGUrm9NN83Q7xu1LW/GoG8zMZ+8TVo+Z67aZD
LysesbqHaGrAo6dnkE1RWznEWPPDaFm6k+vaFGyURpBANWteHPAKOGXSXsXohkTK9lGfK0fKJxNc
wNBsiO2flr540gK2v7LT3b7OoIXVfJb06dyk8nHY9C9yDe3LDf120MO5hbVeT+CiK5bIcNJ+lJ1I
kk6lJH2ou1Vy1lIeDr3RHI0VJdts9jvIoChT/CGxUCzOt86B7spPIy8CO7VvSZELshi+u6d5LTqI
aHIzFypZ1TTrOnhiO0JngXwzDH8wRXNW/Fv72wibiuVdMkO9Hbc2bq7m/mZqZSfGyuT2dluvV5AU
Xj5v/BP9bI6JsfIkWQpQZkcBlgbJpyvFuP/fDDBXpiddOs4WicM6XR0IyEWWyM/R3/D6xjwvgXmF
xy0hVjXBghamh3Y70fG7/zkdh/DQ38dAp1u6eyWVXKkiyExjy9reidObAQu7vGeCg6bTn+8sSGuc
QftUh+eOQQG5HKAM5kDq6bIRjT59l/aNeYurXNFXaUJ7Wl3M3CfFKjvDWj12uEBeE4FZP93m6zRS
XTueU6/Ip/d1m0FksCB30EUf3WHRvihl1zsVaY5qmobodbdX9qJcmyVic518SvHQda23tE63dI4u
oSNXLHelvT42kXGe1fjzFLe1O8oQcpJXUOc0UwiezMlvt5/VUP5QlPavMSq+qFJ83/T61xgscnM1
qM7aGH+RKV8Dva0OnSHUguBHzRoxDCiYmiqmZ15+AbttNDVVUSZ7Qd+cZfc0nIQAhZhOmWZPr77G
ziITHVibUqUpBKr+rpBsV9a1eoquxJ16fgy2s8S4saypwVSvILP/k94Q/WUXlsXWUzspWYbMRhhA
xvZgRsldn3ff0A9TglpezjX4SsfWXIJ0IJngEhGuJ31eJ0vBXc4S3sCyRebjKkGWOQNxpiPIx8LS
TcPoYH3If7QP0xNuU3W7HIglSohW+N1N6VFed7FAPRc8TXZ/EuMMi0JNY1uvU1QOu2N9io5j0Nxo
B8podPlyiz4yy9Rf4uGVmu0PsczcFGW3LMYjqtFSr5WBoa/YmBwTfH0QzfUlMD4mrSA84nrGnSXG
M+pNZpqQHqnCcjNvhsoMtUa6rQ3lx/+4fYxvtOdNndEHikOrfFccdYhyBBHyySm/p5O4b8hfRQtj
HA7wa7lEIFUYJjEJJPj8Eeptky537li08je1rYaDkbY+CNbU6yYagSYdI+lboWvFTTKt52wbEwx0
oTp4eSe48cFuwxm3hMHSuYLoVhkWS9CZSD6zb5cN/MudMBRZxZguKJWYTzrXVqnMQG0E8wmxopOf
0jNmk96AueRv8bMh5pumywY8JJXRabdjvByl7kYzBG23f3k3nm0wn3HDw9fWKmpkfeENnnHKPtEi
We6C83rzu1PiC/m0+O/Gs0X2A2VWM6tmmYb9z0nxwLVcKR4C9+kz+UJCtXA76wi2GxJW18YJPwls
v1md5hAfMXV3r0a+HraedZu819AEdbR7DWITULjoPO0W5cvjW4jR+R1m7flPZh4gpSN1mi05eAKL
bPDLfrqJk8FXi/km15L7HgN9Ya1Dv4SM79u+Dyy5+arJ8JNd/lGbFLeHSE6rrEfBOeQ+FzpGIzSw
EVl4818++aSt9HpttyoEt8LqjTGYo6v8LmlVX6pmKDhu3tBiclwDZzayKH9rVKA5suiuSScfKh4P
Q05MvyqbxzxuEkxGC/me+XVfDNQpsk1vJDusvxblWI8ZfDrV4YIo0YfsGB/UgxS5FlSMFX/s/Dc0
2Oi6X73gz1bZRB7j+mVuUOYazPQ5U2eAnHLzrTU9atZJK+j3O5db5lgaVKmEg4Sv7qwq25YMeWMN
06uY/GZqzsDe2UBhxAVgH7JLa861q83u9k3F5ApIoowADHXLdSkqsb/yetSsAt0ORNnQgWR9UmLl
0ZKrZR7CY6EUNM7fltn0BQfuVWjEGGH8kQI12ggcNmnYLPejeu5rfLwJArVJ6az61wkRywoG9Vmt
T8WgHRXQ9QMU7xpW7vTJ9wUz3Rp5SBPMfUWyiCXrdfjA/G2MHxvJoJG4yvMQhbLkAzYeMp/t9/WT
FBaQ2xKh4V+7TcYc48Q6vcCxjrDfszt5neb2qN7Kn58ge6ljXK0HYZGae7B2X5jxQfOER6czkqcF
1noQhWPYyU7qjt70Eez40b0E9drsh7CJQj/qi9v0cqXsbVLKcoOuHezS3k32Ob3B1B64W5Sbwll+
mqfBhRyFl4SCo8a3CkVOCHygB6AzKbId6TnZ9DUHFBhvA3Ue3V89KrC1W4aY5PD/j7Tr2pEcx7Jf
JECkRJlXSgrv0psXIdIURcpR3nz9nugBpmqjEh0LLDBAT6Oqkynp8tpzz3GaNZRqQuPtFnD959f8
++CrzNAZXKeiia+Wmfb2njC2k9duq+4W08Gt57v8Gn8UzMp3Ou0aOl3ORbkoutVYUW5kQ9DmN7KV
v3VF/vl+vx/o6tI6JL7oQhkXHq/yHO//gWot++Mlyptf2fMc+Bv9bL8KzOAmKPHSO//xxrf8yx9f
/QbXV7MoDX9qYEH28jL7u+zGpEG+vihhlav/51lX9zLV6UidAe5XrauDu4rX5O4Cc6Arcbwlv3j5
tf+6GNQEoaYPpgwwYvzvTygMU49gGIHLTZq9K3ZeD3mI8sMz6B00Zm+VR38F+8tL/OM0+r9PM1LQ
Ec4JfK/qpndN2c7NzEjNcxQTHc12HIzVGGpH3Nm9CpJuXqiuXwsQkssUTcnuwTLyVSF/leZwo132
927v1W92dVXtTnS968cXPNAQdQf9kC28dQq/FHPK05AE7NI6P910TD+a1R9v5Oqmlp3nFL5fpstU
whGwfZIneNB6XTl9JNhTU0rOxKdLVOCQpxtmdnnb//btr67vQE1wRbjVxf3Pi/qkC+6sXeAoxqVx
srfNLav+Mbr/8ahXd1gD6Zc0JW7Qhafa+cbdRVaMNQLIfC40eOebzU2yp1vWfXVp3VIZRNaIp5cj
LwwcWPji5YH1fF4rwss98nfwRsfbet8G8dFYDmtxAt8mDUBrHQ2r9IYf+7vqujKzq5ttGl4mpc7S
ZY298e5AVvaaLfW9ubolpfljBPjjZV8F2toxUpU7Tbp0pnI5Jc8T8MHWfMspXm7Fv1jQtVACc0lh
Nr75n/ebWLx4SPeYcS+NJQtGiMbelLD6OWX5/Vx/iSbITGpzAgyfAv0jVmSVB3rbb7rQDBXmadUN
CqEfk8U/jrtyWCTrYw1NUmxGbaCet29X+XpY6+Wtu3HDTq+5YhSzc8OlF5pKS9y31In6cuTQ216l
vh+QeTr/+82/YRzWldOxu2RopxFW2KQ50uB6iX5h6HQv/37Kz9nsHy/vyr90nZ0WZQ/rgMIAbw5s
1YKd4RKq2/3/AdF561NduZdqTjO8KXjSS9+xw7j5k+zgxEN/T0BSvr6soYAM/0hXDGi+481c+oYz
vaa9mZnuSrO4vNOo3Y1hE8wrgbswLayIvtw87eewYTlQMr5ID/pXdtmLWXQxsS7ZSLu2thdkyWVn
lkRqc8s2f3bbv4+6iowQQmlAsJVJ7FLTqEm7yC2qG9H3xzyS/j7iyh7zvgegWXVyWZpHmn660xw0
ySE1b204/2z3v8+5MsiUxm4GYjMGPouIYpXBM0/erV7Uz2b4+4wrM5y8PrOAqL98GXiMpVwytAjq
5c3a4ufPAtlAHxNREDhfhba4Tsoxz7MMkcQMXPCEP/0jhAA2BBMKFCFyxZvd7Z9f3+8jr4KXctzK
QsMUMcUWIZoi3JNna9TBv7uNn1/g71Muf/5HUeFOuneFwXCPDXNBLYi+6o77hQ2RAR2OtgqQm4Z1
fou19+cS46LD+J8Xet3zGNzZbxSysH+K4eILcsFRt+9P3ftlCdc+sk23BhkmXZlgFhdIBrvtzenB
jW96jbwbaVJkhomrBqXAFfBiR9NYdQY2UC6Ku3pptwf37VYB8PcGzD8pye/nvnIlYlA2JglwJU1E
FklQP8Rv7oeA1F/FjQjdnoXaFgfnE48coEm3nuDKUbHfLET+bk9e/R5XfgaQ3lqN1T/ZaNJzcuHl
vCh0XVDldqiehxCj0bjk5uqWM71hcM6V9xns0mdGrlClYzrULeO1tURH4Ha35Ucvh+1IH2vqlv0X
53plGDVlmDEjHPZY0a9S7CJ/rptPCICToEB/J/72v6y3f79NP5rUH4deuaPYAV/EWAxqydqKpzm6
avndv5/wN/Dw8uH+OOLKE2EOr83E9P5TOl2aSKkAFKBFpL8sfqq7+HCravoxXfrjxCtHRCw0r1NN
1dJkEK1qnosEmnXeIXZ/NbfWKn70eX8cdeWNSrN0odGKPREToj/maAa9brm0yOLGS7xxznUmTVsw
c+Utw3eC1XcOzx6tcF5pCDvydD2ERYS6EP+7Zfs/172/n+86n6a1BaivoxXCVT4HDkBj6wwzt3kp
9gL0ecPCs4Iy5tViWN1kevw5mf/j8CvXM1WD05sVHnpcZI+Xg8ePS4ZNw+IOi0bhLVd34wJeZ9lG
4cyVi4n3kjTIP8cG3xGbOAxJWj3cCGI/XztI1blYsSDWtScXbWNnVTuhASdRCXWUK2reOOJni/l9
xPXLG62ypGyEO6Fvczpw1e4UsCT/bpc/37Tfh1w55QuOsW9tHKJmdajcKtCMQHjeWZZ1uQI2JPr/
HXflis2yLVNC4SJZSVcOBMNqu1427vPoEsxA3Jd/P+3WG7z8+R+ZRhtjo2ioOrW08rfEqoNSPVlt
eeMN3rKEKwcsVeMmrnLVMq1oYGnJS6jT/vtz3DriygE3wimFJXvolWXybNj6jtXl078f8fcQ7B8n
/9sQrlyumQNYOmsYdBtKh4MKHEK5G58E/r0LELH/S4vFBdl6i2Dm5rlX/leAbLYzBkchzRVnM2gO
ctssm28jAr4pKk/S4u3NavznVMT678NeqyU5AwUgucLDYi7SBfav5pdb8gQsf856ZhxKzdjszJ4v
af3NpbMfbdIGkBNkUp5nXrMwp2Waz6mCP6Z1HDbGF7NQMBMR3ficP9aPfxxz9TnTAhrNmiAtyCBK
2u0v9eOFEOUfzZwbfLA/f8I/zrr6hDarSTJX0Ja1l/2uhlo0ViE87Fr2ESiJNs3aTLAkcMvX/xxb
/nsquVbhyEmVJI6HUy+Yn2pzOfQ/SUl2X+T/B93xHz3lH+dd3vgfzsRmMQV+WDuLYcYk30mKJMzd
BsruhumCoC4rFrGtb3El/5x7YefDQ4ixCbsm/k0JJnhWjdyridjnGP5nOQiq0o82hHutS9Jw60b+
aKC/T7y+G1QLOtkXfzZadRQLwXVn8cH9dcNAL9Hrr87iH8dcvU5qe3Prx7Naug899IibpX4ZXqFi
jTvnhzcHLpcw9m+nXcVSymJi2nkKLyPCy5JVkgXNEiU8DS4M8iAPNm+OQqF99KPJ/PGMV8G1bMCY
NUrwWemcQXakr6dl1XbfpPeWzNbTDuAHLxjEHMk4BrOP5ZURG7PhZACGDqVvuocwYR+pTFTR2NL8
rp5G1EwjOYvaXGMDPQB/fOg10+fs0iAejO1MTq74zK3XzPqqugGals2seeeaU6ireAsE/JPL2kBO
97kjoXIGbPeqMdhr0zbRRB0VGCbgFaMx2wvbSU5uEj+WuXFOaMyzDozLeb1ozOQEwfjAbj4UOnBG
+zpbezfW9zSDmrypIfMD5dFRhUSDWs5L7qreP5vYegzaojKCrlEPbLTC1Jy4OXdHZee8kwk3jSTA
tiLko4Z9k+Xv3ti+5RBudzRQ8XH5JVOj5wDUHoVXQAH9QyZlNHv2wsca+8LyhynqXdPHaEUkDlJ4
EF7Nk3scy/Fc9QDyAypLe/3SOONzLqH7HjtN5It0P2VOx+0eQ2K73er0PLfJriL9qpj9jcxJmA16
lZIcvFJx/1mU1QTZT+c0Df1WCOzYzEU0Dx7vvfpz9FXkdezRLLuwoh9tpbLVrMhLNbm7upijotEv
bDbicKznl6QhCzPTQVLYB4PQTdpM4dx8JGWz1mm5lL4Tma4LcMx0Gt1fRnPROnc4JJpA0roaJsj4
gsaRGn1UyjbIPai5T0Nkis8OY9oBRLGq/CjbakN6DAUcQbg3pBtVV1E9xTtW5g9gLl84k1xIfFRD
eGCWZSPvHf9Zt9bGHnVI7ex+VMfa2fWuek/JyNH63KZpu4HL3Vu1P3Fkcvd90W06Ty7mkW1g7Kup
zpemsvajw1ZsxoivsNyej5NXBbXI1hpa2AVoIYQEnkoyf1XqJ1PTBx86iYCRhY77aMYelyZG6KmH
58XwN5VPNlgdsy4VPBmahY7NUE4v1vDsqDc/nY5lQzjq37U1DctZg3WG+IGFTZx8cqE3HtOQ1YUb
Qlx6reJZBNJudqKHNK3tLKg86EGvkYEELh03WvqbgQJg1nlBI8S6MKxtMVX7Ujrh5FvLuZyXjujX
sLtIz2wdyy/4ykVW25Ez+sfcxU/vmxZV5Pwo+gerG8IU4FftvNUFWWrqIbloQjAah32HSah075yq
2jgTvhemn8Y8vZa1Wk8xXWQ+WRQDjUZSuACP49epng2HrNskXxLVLakYg3ks+QAb78r3qmWPSUzu
mU2WlSMbfO/mWVngPxPtl28VR2Oan6yUQIWyDMb5SDyoAjfYd0kWRfwxArpgdVFfgTojR6JgmKGN
iW1CynVKkmVN17E1gEk35bWVFFzhr8e5wdFR4VVdPUwy2WvckBaSRgk5Q5C3dL3ANIr9RA3OOsh0
5OAMyJBXJfvae+u8EhPPGu2nnTuLcCLQaneOtNxTAyxPcxqU5Taf7sjAQg8CNYXxqNqESwJ08Wxv
Yd1BJdrlmL7VneRT+WucnmNxnrwdjTUnA5YhOvBl5DqMM5NbGALq5FB5DWSicW3wqQbcNa+SK2U8
5vM6c461XibZEA2lBn3744gVnVGZa2aeGwt7QVPNfb+BTUCKVonASV/rGQQ5FomYs2j6B1udU9hR
WT6D6i5i5E6PktewWJJAaVu7nLjsqN12G9tqpyvFB4poR0+KmXzu7MCbTyNpwl6ZETPHTTeA4zoD
OGgSUdvbQWvFEFV5ol6+GhkYM51zGq90l4eshA4dmOaFS8PcL4JsYBzyHlyii9ZNrxawWy5oPGL0
F3ApffN+8M9x/uzEl20DTsyS63Fle2eKCC/Hs0jg3pO7Ib+HvkQdoycp/UgqN6hpFZS4L25XhYnr
cok2ExZ6edzj+36LOQ+t9DOHnuBovuYMlQPMssYyoDm8GP06n4+t8EI2d8GQ31nJE+swoo2fpYPW
3/Q+iRmBTnBVuEHBNmbjRnb3QfWDlbZoZC1ddfasE9heg6bNg7xGdrlUfR0UdXrXOPbK0zF+rrkU
0NwwBwIShyr0/UfUY5wO9563u9hD3YK6Wz0KDyhbWfFSG1x7hx5yBRMAEQhStsnzbNvgz412Tc0F
5CN44mKW5B1bE/pxHjaxsWobz82u9A6KHEbP4JnxOI/bOatCU39rb46G+b0ta9611nIy23BIvTCZ
GQLdq03fmxE9XmxY9yPUwTMjKBwvykgSafOzy79jZwwQEgLlQZtx/pyHLJQmIGoJWJiqHOQv6Ir6
jyDRDirgNNN67Rkf+XgvQQsexweteg5YHTQhwGVkYBmzG7mhNq17cguF/6eXw0S2TeY9FwwmOX5X
PeOtCeS1dab4ugmeqX3pzRfFPktFgsHcxr0bMtjwMOYrqYowm7H6PpSHjo1BU79LSwdN30W0/MzF
g0MenP7I5rdZh15/tvrLNWRLFbvLYtz63i+kQNi20SHYqje5G3MFameq8tAXwIXVn36MxRNw9yhQ
SQjy7mE71k/N+7F8TQa8XbnsDSh2e+UCu8hrASTfbBtBAnfUYXEXmr7ICwYrlEg7hvEDbFbcpM6q
pouBOUGBy1ZDEtC0n2Nrbehnn51Sbx3juDjfZzkSjHbi+SzWkKgKcqWfWJMGqYPDIPajaMsbhfUd
c1fkztbGkrCuM07jKTCmlzw5qmbvjJqntAvb/jx3JxafHAaTMjZjl/BW3VfpKaEnOS4b8UiLRza8
geTazRdecpDZ1vCf/Pm+VnmQVucRN6xs383urkvzoKvgCOqDEVO4QGMh6bs/fIr5vetLDr0l1m6h
yn5xqWV2yItjk3eBQ++I9VQ44GiZVuO8M/1znt/bzqOYnnoHsEcYsiy+mZPzwlthyy6bXkx/N8Un
NHwClWCXfD6r3I2age4nZ2saU1CRDf5KQnfUOYzxvlFARQEhifUd5tcvmXEJyhJ7p1bYpm7oZmJh
gXpEAv18+dfSiJBFRb1vvTsjDVOacd9Nw6GpQ+aPkZAjd+0xlK4VzZUVZKwJGGm5ismmjOHJG8GH
nC3TDviJuAuFlfCp3ZY5sruhAx0/OBwTBcfc1TynSaCwiakGnyv/lMyAVjLGLX20L5r0zUOJ1Zis
4NBbA/D0q0jKQA5T4Il+U8s7oXFn6LbJkYQ0TpiUZ3j4Xy5FszbtYbDYs216LFquFClDgMIHOIuR
vVADYnRy5XsPFdQnDckT71QXkruwUi/+IpSGjdtHoLv8nI3qGMfNggpnxYr+cfRnkFH2HU/lnEYj
PNKI3S9sQjXWRk4z2qPNZY00sz5bCBMz+zWl6x4RIG02M6uD0WQRsm7In2xLIR8MuKu+eCvpmdWw
OzEtzUKGc4bbDFKbrGdBYaxnaNhXCvxB4iPLJU/1/dx+195X6R8LbKv2jAUlcsFugKR9L9Z9MvAe
vrGv5Ukmckna+wkyagWyRWycTS6+HRIlyFYFg5OHk3OCkno4jCuPSF7oNDDRVRwRMWJWc7u4s+CM
XLBNxaDfrGSC3NC0nkryOkwHw3oasvfJ2SXTs0rOY9FGysvASQ1ISzpHPe5A1tIgdw60eyx8DD8V
jMn+dOn33OQBs77oeNDxEoRcoPwSICTQfFDs6NTvTfnWe1DwizOedv0ybUFtCkbaRMH1Z0FH3rLa
hcfsFp6/E3a9cdULzcD/256082oZz9TfV/7Oi/fE3dc9wkr9lKFcsBSCEBIGCal4O3F42b6JWvJq
SIMmPaf2V1EgrMXJGTAvpANAsAttb9wWawQlaA2ANbfIoTXaEzIdOVYLlihE8j6KzVdrdsNEIYc1
HqX7XDhnocponJ/0JNY5obyrcPzFRhlYSXIrdPPtQGCbGShr2qdxSjiZHsxUhEX3QBEItXibpsfU
odwWFl5Pv+sKwfvuNNlYzMoSMAvWPB2QHHm4lbYZUJ2eRm9TNSsqvjREtAo8N1KxyB0EutCyjkaF
2kSfJFL5WLcBcbrAhz8e9BtVb3jIpQUw9ey+0vTOdT5N9px3J22cWf5Sws4sfZc6n14N1awSM48B
PTirDLL8wcl9FKwLM+2QtwOw5usFnbMwLjXPHdxE1ixYIVepVfGi7uEy5YqNvygcsECOOr6042es
wXQMSJ2U38RSC8/+MuMUJc4ILUxsOAwqqowvA0Y+50CljcgKBx22KInRz+HJBYTvvpelH+gZhVON
WI8Phg06cyZhi2xQ4UqakxcK8Asr4y3FGmmeDIFVRZic47LYXNsgkpanwUbK6iMZIR/F9EC7bAkI
BDf0Z0XXUA7DD+miJC+CiX1ZxSvgTuAO0K8VQdNMPxEpH0ozf+ydGkERlN/IxpmfHdl4QAUGa3pu
6pc+fm1HczWkL878LQHq9LIPSY7pUGGDHVvs+ER1g0wFVIcdRrq5Thcg8zgVThxOmtxbwjpicLgd
5nTVqoe+Lrm8PBxusy1ecmmt57KIhKiD2unXEo1npPKUg6x3NTYvRmtERL1aLkpM0LixozmdxIhr
00P/gnp7t6KHMXHe8gblEIObdQAbG9eg2Y86VK85nbc15BlLgprCdHmHgs9tdJjqXcHsaBLfU54E
SfXge+AC1wDzoV4gfRYoDMvnYWt7EDEgxs6JE2QRaQ5qchfclUZTnq0U37MS3PB/FeODSj+UgK3a
4J3zjdCxsrAAJrtyYj5XJk9YHKEhu3XlXT1SrFpkuykfAmUhJJXzKkGm6GX1PfYdMZguggZrA2MK
RyuyMMnvrVYvfDgR6aIrQtTSd7OFlU0PMyKbdmZ0XJBBY/mHwFl1cFqgGwla+y1xkwUUKg90LgOo
1wUovUM2lEenYusi7Y6kxYuQ88lrAOoGfnKatiYVQVZvSXdf+jJIdRE6zkclrICZ+MWntZ+rXaoG
Pvsenmde2EUduinemYkaXzfx0hy/oAuE/onFFWJqXf/y8Q86FwHW+1EnIMXpdtQXkRTFopmLEG0j
xTFzSPCfP0DBeVWgmKbzFGALk1NZM459YcZrV7ScJqhTxsEDXxIZoixH8ppt8rSOMnnf2lAga76s
7H5Gp6EfIzcBtNqdkWJ95vaLQFU3FGfJviTCRzLyRo9hTUduWc6rQ5LAYF2Qywtns6jTxcRqhUyw
bqMxZ2nkmQVdTHMLxCdp4N4s/7t1FdZRa2LuPS9fAKVTYcF7WmlTHUkTp4+xKMVnK3WJBa2kRUVo
mHIFZ/LZ5FOE2z7tU+zloLead0BKs6V9ySFqKHHx2Ws6PrZ5hUKlCQVMovfKex9TP+00rykbv3tm
REXcN/Cz9nisDfXLmsSZluaziYYxcfQOs/oHs+82lmALEMKEZuyEsVkecBdkFMviEzpzm6xwUQlk
I9Io5VZfDiSXomIah9Ae/GpTaH3MRm8K1VDSRYLVDtskqH5RReKeH2gr+xCaXfjtJnikLq2sdTZA
ls3wk8hqZSRyTfHtzKNJ6pWOexH0ef/g1x+kT4G8Lk4p84DExs5WRIr0V6l8O9BmBdeXdgVnpXru
dJMiT63uZ4keDSuBFCLlXVvVd7NX3WWyL5at2/a8Lqo7Aj4dPoGgcwEZrA/Qti/HyfQCr8h2SUkF
WDfsOIz9eG9NDdpvbsTkIZfItKzMOGsFpyLk1suGpTD7R+lTRJ15BeGPl3xA5lRq+e0a9nNfkhDa
iIusTFatXy1jM0GO7OXHqiZriTQty7HJkzT1XlfWykz2CjUDURlXwP6USMcGZwX+8yC1n+WA3mD+
YHhvBOZtwE9Ke2H6+d5hMG/7FNMxIij6U71s6XtPIAuc2KgSwYWk0LO03zqN/tGcgUAaMQVlelVC
wJg9jcOdkuZ2jH/ZuAAN/F2FWOqVZDf5zYpMJmbweaSlgUYUDG42lgXaK75Q3BJw5mhpzf5Dy8CE
iNZrnR4m+4tY7xV1Q01XxYB2LPvVYrMJWgKTO6GD8EZRBY69uRgImgdQ+oTamJForL/aGZ/ScWHm
xT4pzooyXFkBPGUZKTgwIHS4JnBk7J705p09J3vTzLjXnwbj7LF0Z7ER9fr8arGF47wz4gXiUinF
r0Se2qKFRsqjB6bpBg1v2Fpgg7zUa4szyVqUPRSPLfDbPeXwdfIpGzDwGyDqioCs2pjHUxZm8rVu
7htfr7SG3oXaxNQ9FqN1yKu3ov9uegj6zgaXeod+mgVxgyntFkqbCz/Lg8rAfbfwYeNsYQ8WLi18
q1U/zXg1zPm2CQ3bHDW5r+EHe3CRpjDBfDfUisf0WIGdzOiQTr4iaQ6sHkW8bEBHj789xUgC9Ly2
k/moWqwE4gcXqcsH8zK3bnd1Ngc1dE4F4h+ITrkrpiNoYEbu0boLkkR/pCxNkAYXa3RNLHauSLf1
RNWhKJsjIwZ4XSRoWVto57MIjAWIcQZvDR9ttmOWPsuxDSaMzNvuDYKnUTz1e8WKJyYzENQUQE6h
WwSMYAntBcOQv2blvLjKxMZVtUhc+pD3ZTA1w6KrMRMQrbcgbX/vDt7a8bI7YxpC0gEPnzR89J21
h1BXinRljXdqIMsctXJdD0tavjZ+a+Pb5+uLfvOQoHOOicrg7xvTubST0frV6yaH8jKZIkDzj9KW
YeW4UQ2PydDZyyx041wzMiVqISPbZzX8Yj9uW3G2vPuJPI5FuigSpNXp+HXpdfZAo9Yj2w/5gKqe
BTF6mMSsd7E/4hbQte4mLOKysBlAwDa3n6aJiJ23XCsWtO2rIVPcsTYUNur4vji4BHJScAWgcEJz
ueFlAQFX0SFTw12HsE+H1inWT4Mc3R5NIROdzct0SE62wK5A/AH0ztMonF2bxAejeoWbwZq8iJiV
7ZzRwRV6S3B+2f5q2j2jLkKTuyKJuxW92Mxds8tak19q/Vl3K99Id50BbhV0pLwel054w2thIPL5
5jZtwc7udQiFhfhMJ7D86CMzyw9is6hWkOpuevog7CLoM7ntpnTDvHSramvjaH8bp2gq2jKaMnky
qYfoHhfBKIw1QbTM0LSYbPu7Lt6t7D3v/bWL3p7F0EK7dJbEm/Dr0MuWsQ2lLe0B4zVaH62rV77u
Q5NZuF3xOs8tFwWEvYL7DkgJjfTWutN5dmouuUdTLgwFrnJVw57Xcq64CeAv2mFBjzjQ0dOU9byD
2BYeEsayHNFMbPqzi0Bi0EdmPCeAg5LsZTag9IyYI0ASXiLjarMvWaOFmEaxXcNVop9RP0I2dNEN
YCtKBMoe8AnbJJhidG/kFLXjF20k9ys8dp0tkGAHVTotDWgXzP7J8nIwdOG7q0cHbzdD09vro9Z/
i2u9tlG0VUiHbWCIR7QGhAXeu7mKRPZUgzSgFkGL2I/tnRzbJWMXeI0fWiAyH5QZpm6CRpQVTkbH
B2/cAFvGi2rrjh3PYweJ0t3MFoS5vB5eQYXCa0y/elOENZxB00AfUmcbKGkFpalW7izBp+aCJMYK
hHGqBQ1cq0as2Q4IX15pRrG/mRN0oGDVrv8IFVgLlkB7/KSZF/CjqBcG3DrWbwZAPi+ZbGptSysP
PX32BgfJ5EeT6KBMvif1YYwgLnPXhc5560k+kLdW2BFtUz7md0Y2b2bvQSV3Hn324ipIKXr18lRK
sU6bT1WrRcM2Mq2xhvJWEvjMtA3rDn1TksJq33PAywq1ogReBiBbACs8AD1QYaNv6ydGUCVHSWkg
lI5ya6m8Yz4cGyxT5vHApVNyUS3H+uDEu9n+JuN9X6Evk+iQ9WBAirlT4CLSFwO5o9E+1PC1Zryk
JgZH1t4YjsRHOzVj8HcDp+6XhZCWqbcMk7fx23eHqGeH2ZkWl9/IU+Eon6QBdi+ao464M+uj73wm
nrdPe6i5dy9aIb2YwbjymqRxIIkd1PrOAeigb/dV/IAdKJSxBSfpO7XjjW8+Wd57J8fQn5G4Yqzh
I6hYTrayPBLk5XQYUEez4suwm7WyMBjy3Ejrc14nizq2kBfKsBsJt2KIIIl9WVsrBzKiWCwDedVr
43lfDSqvtHp16oJ3dXICYSWP7TFIUU2qdl0VIiRofOW9u0LCUxjASSCzbvKag+FgYXvfhYn0gk0b
T3UoyeZjb5qrSRwG24swwQxlh74Q9JEazGdiMKDZ1V3C9h2wDox9ixQpimlFNhuXpOu3rD6lYooy
a6sd2PNFc8L4ovptHj1O2cdEtwYYx/KEPXWt8T0kUICuH2CwuJ5daBsl1LvfCgBGiuY186B6OSfI
NWWItQ9IEyTo53p3GdqwMYnvTaMJ/GniGN7gEr50GAeJtuYuyveqHMLYRZXv9StkNphzXmqsY4lB
HzHxZvxfUjeR035W5M2XNPTLEo16EUz1K/iU0VR3uP0/pJ1Zb9zIkoV/EQHuy2uRxVq0b5atF8K2
ZO77zl8/H93A7RJVKN6ZeeluoAFlZTIzMvLEOSeGpzrJHSn9XervvvQnAENIlBirLTo39dftcFNq
7wVPuqiZ7LZTN2GJxny8qjqqfqq/MYVwK0xoLa0HobrWrOIqoHiPeVPct25QvRR4oYa4NSrBvuh+
Vsm9NQOhUW8XIT9SknjiCSDNLZgZzVViA+bA69+i0IyOBA8GJC1lCvZWdaOrmMqNdDWIpq1c8/Ys
6qPodXZAVSiqzL0o+q7F5CY2kpIGrmQKjtpNwAGFg6ZmMxEkY14lpsVLnEzMI21RQo/0Fe95Lf0W
W4nth6LtAYTEdMHz42eD6KL6HkiDsW1lQBUZWNhnm9QWcN9HM3zXWAIkLHYR3YRxAczygDOEE/Bc
lFJqNl3l0kj5GIV/KNvbWiocvbTYi/hK9wPxQS2A0uq7ohWvxU5zGhNxZjxhtg/sUqjUmJJDRBXP
vBETgFKCgzX6VKewshPvh3A/yDKZDLXmstwWQb5vGvPoS6VbYp+jm4pjJdM2inQHipRtZX9iULtU
Sx0j0rlTKG1R0k8MY+tR/tIC6UH3cVgNiV4dkr4s3Qlhsc2kdKu1tHwDuu6ZddjvNBz2suC7R60k
FxGcTy8qj2bR+CEGlIV4r/TSr57Jy0Z1MFSZ7LP7lnTgTLA9utEH8W/suVCZ8H0SshE/6vaR0jiB
9zaB4ymFaI8AZUWQumNZOSk0NV99q8ppE1BpH7tfecRbLaVaoxMx2RCeBQo9JbY0F57Kcq/n8rsc
clM12jEQfvvCtBGRX0hFZqfJnyF+LOpwZxpPY1HagzXM0AwA7tukQ+nyOWccyxQ02a9IvnjFNWRv
evRsxJADhPnA0Asr2xdzqAGZK9pik0f+diQNl+jwZAzFW6S9msqfSL4aU8XN2JIV57KjUBL1gt2H
r2VW3Epeu8vYWmXPs74sbjuIHm1NfQWMU4obWwnfxa4snNz8Yba10/OeMEjQpQy8uJQ2Va24UXYw
xGs1TvZp+OEJLb+BME1ujSMZ3co/ivkJVJuPRT5jdeZWHfUtCqjXpqFWrSEBMQrKso3j1TIlrmvP
rEgmBepNlEp967smldsY3zVfFbfd9EEWt4m5QvXxRxz+rjXMXzQwVeFesrCvj+iYWupXTZJf6bri
aPjLCmEIlAK2Hyv3yjTusmJyEnl0xDEDH3qbi6ye+keVqBR6P8QM0nb9VsnCjptXFph4WW4mjuc4
ze1RPXvyc1c24AY94zm47ZRsY4BpSj77eX7QZCWPabAeiUDK6QsKi+oEzwpL2cRobnDSloJo28SW
HVFP8qSPWsAMY1Q2RhhtJQxbE0Wzu+YpAm6uqMqRnGkVzIX+Ue4Cpx1pLgSwb+rhQ9JkrkXRMOtq
OwCOk/XfOdxrX/8NwdNuZDIC4UPhcjYOXU+h2IMui7U7OXc/w8WyZ4thsalTwDbzxcLpneZFNr7Y
Tl+FtsXlJkp31IQTsf5blPG0177fldBBDNJ8KXgpavEh7WU3E3ZpmR6K2nem7jnVX1LrJlde6ugh
MB4NltWzDLfT93r8IacSFILfeffYgtskFLege9u9B03S1G2Qsy02z7ZZ7DVl2I86r4eJK1vfZd5b
ZDRb0aM5bf6LggYJgmB+yAXFCJ8EteaPFeqjZzS853bttBv4BHlhuIPqu1wmQlXtMoqOUa9u8vBZ
tX5FmYybaG/L2JEMITcK+Z2l7/ryeyR1Oy14i0EbS8o1gc6dBE8u4aWjcQdltlIr/Cd2g91N5Uck
4Tdmkt8pbYtxTeeW+r4p8ffmXJgJcSsT9mgL91BAfsTDi2Q9ChiEegDTFu3kQRWNFK7Tdw/GTzfc
mN275r3S70EMSlfq073ev+jaIfeKW4tAqBSRo0m0zBFfqhFIykucEtRJyGMn9Tv+QA/3gFp6LDq5
8sMz8PAfNCfBbUX2U1dpK9dIXhuFHDpIHEOjqQC1/XSkNOq/pV58LYK7GWlNPkhfDYMgOrabAnOy
kBOG0RFPQTBNUnVc2Wy/ujIMHcIisLBKwamNtj3oX4mtEAzwo6aYtlFnVwp20jz/SqwO/b0n3oJU
2+HADUasVEWloxxHPbGfdrR9BQUs3dgQwelEtxCmt3Hqvkk9T+2peM78/GXCW7n1yZ5z/9HMhn2K
7FAxGjuOPMgK2r5HYtVAgJlCw/Gkm7pNKXWIm9F4l6z6iprLvtMpWUXdL1V9NfTuqaCYOEa8M4b0
d1jS6yAUtxDJrtSwPZQSXUt69X7Q7ifqiGFL/pDcTZWyrdJ9pYDd451byA3bjVKMAJqSH311dAtR
pn9GukmB7ztBJffKH+NOcPzohwdOqLUTRS3Ksx+GYm4EVXViydgnWrZTsoEORX/oOkI5720uRGQx
SUczt6k9DkXshFm7sxTRjmK8nPLoOlOETR+TV8UdqDaUt1hxvOCphWuny+Wmpg5bkiR4qvcQNd1W
LbXnELMnLC63VoXfzpwikrhP44yEvVOxho6I0SWgfdHIu0gPHV2+Ufv7AKJAKJLsDuquDqCeRLFU
bvoq4U2sHMSSmgH1GhWGQY/HDm/9MH1LG4isyX2gCLuuLaDsAa0ANNuWNex6Qk7rl4dAf9YMeRt7
gp3UwY2EMiYFcKgn6Te2lUBsFBskYTvp2p2X3EjxcCXMmyEkzBOddCNiJSrKyDnv2ZQKpJSRR8iz
ppFDncX5tZS/VFHiiD7Epay+y4zx1QjLj5JbnwfAtJk0KleR7qZUXSOYXV5tw8raCql+7ePqKIoI
ywbvug6DvZrBh5GivRQR0Ea69+qACxMlrxowMDetfaaO8ARqW9eBTPL7uq6hU8H7MNVNlhDshW+5
3MCCY605XV3dPk4COjWQMEknc0pI1Dx1m3bJo0K9bShNeDISFRPyFF3bI32h2t6wmTKKh4Z0yPvJ
TQP9XZ2Ga6oy7Jifaattilx2fCq6uJmGOqWjcNxHkF38wITzk17JQgxgJD3VlfGoxIZNK0C7VY0d
7T33U13eKfju0VTLCeLiUHA4CyheHo55SY+zOc+pjVm2TpRmv8ph3Mn07ap7/dB1xpXQFfBYxE3W
9uBY4rFPABom5dj29VWoQ3azqn2UCLC8ugdPA46NwuJJZH2GNLT1bPxDoTiZKW5so2Bb1/c4ezqB
UDm4fELrfE+5JrrK2mvjdz0v3pL0A1uUb9D4QrsG+XIUn7owCZEGrbWxrhOv/B7jFy1r0q3aj8px
MsrrUsf2BHAhh/CStI2tNjcDtV2jQHlBYYqv7FiUtkKfvHBMpOfSnHYR+UPRI9cKoME1w1EqGydi
jNj4Q2TZouDmdos8B5fFH9qMOoWOVl9NwILl8NDwkOqN+MkfntWpoY4BSyFjJS2VFE0SRZfufZnj
s4QVybNG3S0j/bTE/hAU/O1JutN075sWKjdRY/AmfVcEZNY1Dh9UB3ueLTGMu5r6T0eVN4hMWybY
agAJoiY4k9i7vZA+azOFSGyv1Tx+ztTG9sFiBMo6VBvsWqmeI9WqNonP8irGn9GTKHxJjqHGP4v5
rVeV3nsE+8j3SXEq7NXF0tHBgtPxICvFT5H7VC8PlC/AJpvJCbCcivqntB92Bie4CsxtHsOaqDLh
o5m6o+/jDEnWqcHzS/dwzIZdVXk3cqB0dqObv1omv+3CNnI80on9kOriptBADPt+pPeX1H7Tw+Ah
HeorfYj1g5TKRzoSKs7QhQl1Av9ZLafHWhv7b0NIv41SGN/DPOORG7TviiTeZh0pZ5kkkis3Y3Ps
LYkSYSP6Gy0iow6FHmM2MXhssDnMMJO2/ZYKTqteQ3R5MCP50KfVMy+WG2+uJpRYfDuNWnT7QZlu
ClUH0K85iU3vNMbI//cqVI6KrtiZMefcvkGdS2gPgtS9kyaWmzYlLZNB7OzI1yJbTKRrJTOO/iCX
N1ItAscWsgB7V9H6qzqEiLkiCfhiuThLkHRTtjDSorOusRCHZZloaq0loY72pr0aN9wz2qPRkBVb
FA3gijZq/iHVxQNOkCsirvNqkpOxZ1XEibpDyvo8mCzE4eW2cwYH1OMBpOmIu/JfWfSaun+W33zR
I5wMtxCNablUFp2Joksj6U+tb2l6b0pPevajm9kMXB6Xl/asEOFkuIWAbGi0qenwnt4l9EPuvHcd
w3dFVgkh5mMSWk+XRzsrV6Ptmkzh2NJEdSHtCMQ0KejJhh6IIi53XZb9vjyAdHannIywkHOINTxK
SBP/SPklWjbph9HV3eZmTT67NpWFgiOM6HOhx0q4CwCUw0YAstmtzGX+E1+2wslcFrtelRstk0NW
S4AZMamZO6r1Me1iV5KrV/oEQOr0jevBKq8jRX0Kx/ZHWoXfBHCKlR9yVjJ28kMWR8Dr40xs0KbB
MJeeq7q6CTT1Ri69j5iCb0l6m5Sx21A5783uRfB1d2X8ec9fWojFmZjyEBfMHCV24yaH/Bayq02/
uV2256Hlis7s0pXstMPlUWdt2qVBFyeDYj9vMFVEjrfzdoXb7aWd7Kr7tX20umMXerwwjQstGVAc
ZteKC/X2YNyUh4rYEtxcntBZ+RYWbIqmcoNQEWLCJ4GMqXiDnkdsJ/FDrd99Y6QYudZ7+mw8ORlk
8anIhgc43rNqOFUeDKqXcdL+NNTs16C0N1M7GBuxi246mLCBRDmEO/EOvRNgqAH80cMR7SBCetp1
7FHguDx/6ewXPfltiy8qpVZv1hSOd0hTtsBLhyJwZqMWtEeZHR9Ul3oaMJMNt2rLO+LX5eHXln/x
nSsP155En+aA8XMsqQaKs9JBsi+Pcl7AalkyN6UoStbSSNWPhygehCzcqW+zaS3AVP1IHW7X7XWn
dUNtmz/PhhPp6+Vx/yrol8fFgj+tSbLBc1hbxMMi0btCMvjw2ia8pe5kFrd9+9gru/Ih381ueuYm
fffoduJUN8MuuB0dnibVTwyapG39pB2no+g2sKi2shPShVO8vfz7pHMb8/T3LYKpBzW7NzIl2nUu
pY0Pyv7IEfB52aW74UF5qK+DPfxj/VewXXM+/WvgcGlpFgdPk4DGrPpvw1GqjX9TCAdy2B/hmuQN
jrrL98E2w3gb74WtZRu76Zu8Abt1ADohvByb0P4v4s652+V0QRYnNaUoNKCfCHb9kQLuFtKUsJEe
m22wj47By7hfMyY9d2Hy5pcoU+uqgevz5/AjqqamFC2JTRFBqBQfMalbOeBnR1BFVdVJFmXYTZ9H
UINBKZpqiHdey4q1v2Vhci/vonlNvnzJkxHkzyMYZR3JfcEmGqefWojH3VjuG2j3aMVW5nJWOm2p
hiKZlqJY0tJUrOtrv9PHHhYX79W5T3vh8uTzZrU2jzr2hgNIji3P2m49a91maYYu66amqfKXHK0V
UlWB5YHNHmiZT3ycB4VOSWUEm721bXE2Kp+Ot1jT1oizoBca6CJyQW1W9OxOh2aI22tLL9tc+Ijq
Ymv4CMVq6a1prateyQ64lDtR1e6FpodeWlKbVrdQyr5Dztxd/uRn7mceuLKObY9CIUoXF4HDEkF1
MqNGZz2X08vEoD+xBhW6OsghNbmp/RAqJFWIjkDSqmGtAdbZgH66PovAqqdBLYcK0UOviE8Fnl8j
SBTNCYQgu0qq9ocFumEqLZBJC0IW3MA7u+7E4NbSlJ8GddyhaVesEf92mf5yDnTDUlSQU/65iGiG
Sa+mYraOzXnrUtN95sFASmYWm+DPeO+5xgNdxG9NN9qGT9L95Q9yNpCfjL2IW4E1CkU3u+1lxmNT
vrYV6p7sB+DCNlT2l4c6v/YGh0/kwYKdy2LtjVA1esPjNQH9TN+ptgI+sJmtsk1ngHW18X4Xt2Sf
7uqhOPeMwQbiPwMvNp0oxrpvGRimzhYGLZe3hLHmf9O25GzMPBlo8SWVKveBPHBX5kSBiaWoEZKV
oHku8Tmdy+KDRV2rh+38gBYSSjDWszcMQFFr2d25d/PpKIvrRfKRwJsmD1l1in5IWn9M0nTrGbGt
9emtBtrdmwg2L++Ps1vRULHLN2RVF81F6MokNRsjj6/UpyWkufaFOuNeRXIQwfyJQmXNWkg5v5T/
DrjYj1GjJmqrYJQmdfVOMzxHjjNX6tJbL+xdIbfe1AYOgq8doyK8L6vozlLabxSsDoKvHNM6ejXL
7pB36negtOeSosPQJ1SSa7uuBVcSYHjDgRzr6ZtIV8ZAQyEHYyqxEFf1gUejOZ0KYGMCI1dwF/14
/ChS6Xh5Tc9P0YQtzi1OF4KFZUiNpJFLljWdEEirKBe09zF+vjzG2Wvc+M8Yy45vAI9mIM9+c2FO
8Q1dQEoxI/7RIgi4PNC5FwdtDXTDZIfgA7/YlJ4yZtogj/MxhkzuNvveDfbyamp1FqM6HWfxtvDa
cUCXNc1GfvT0u5+7jnS/jK2xkx1YdnB4Vzb++STBJEEQdcmytGW2H0WZWfkGHPP6z9xulureB5kK
DpTwksV9vRaHzx7uuTGErOlkJss+HHTgwRigxgoInz4kocgX7OAdGjEggLK3Hid/ozxkNQ1f9Kvs
Rlu5cOSzwfjf0ZcdBESvzEtNw6sMvBkNQfsIaA4VbDNcURF2bqWtd5Vf+/fDz+Ix2lQ3a5fB101E
AiLKsqVq86NOXoToLvKsKm2JbJKAfmmMlG9dl0ETVe+THNV+2SH0saCIemv9Mr7eDTL3rIhfoW5K
lmgsos3UDbFqykqwazXvZ1p0dLHRxo/LJ+TMTvo8u8XtEKRKqiUyFxBUF0e1Mye4q/YdhkS5275q
K+fxzEH5PNriQAaW38q5ROJSOZOL2ttF37P/PdsVQod+WN23X4PZ5+EW5zIdRGWUM/ZtTztYWqTa
0t5/o4a4UY6ykxybD3/VJvvrR/s85CJ+NpVEXJ/d7P1Ad800ekT3/HT5m60MsTQsHNNEMcycIYQE
No4+OGVirQWYr5Djp2kszQn9GHVGTusHIufccyF7QggNRhPti5dVBG7lKymLazzSgxDrHBC4vGhx
yRyybKs2yYuO4F/uLFsOs6uyHK6LuntA2fUjH2GwNWH50Ep0cRS0vr2uIutweY2ltQVYHD5jop44
qlqwM4RjW4tOZhY7KdFuNAjwgf6980WF4xhe4QO4keVVU8r5z3/O8D+v/7wHTsDCqQtFH08KurU8
jdvAhrH4OHtoje54HW2Co7oGz6xNdxHkdKEo63jgpMwmmBMe2gGaCOdvQwJHeL68tl+v/3lumoH9
pMnLetnwd9TSEb8ekIgQ+iU8+IE31ORO1CMuj3Pm4pgHsiRdJ4Zahr6cVCQZ3RT9xZzM3XgLvXbr
H4s9RQkn3vtH1YGxPTeZ4AGHEBPe1Zpbqnz+qP77CxbR1ZrgrzYU/wlAoHKHcava+P3c+ZjmH6DN
xJAyndAebHRl+2jru5UjHNrjAK9LWVmMM4DG58VYhN5ayYomDnnHyjewvw/1DqjbZPBuK9k/AP3c
teTr7Ny5Nulzp9Fd7C9iebKFLbWg2CrwUByslxwKbi5ka3OaI8OXU3IyxOKUoEzSIlOnAXbj1N8K
N3AxWNiil8QOMVyN7F+TIBbwZLDlbpJotW20zCesw23v6zeoiHYmCstEsLYa+gJxFJzLO/j87XwC
fiwgtUxNA7VR/nZ56LfmUdmbh/AwbGc//YJ2nZdH+xvUvy7nv1DLvNwnXyym8O5n8mwOUAq0YkQp
YU4PmopvDb4pOUz0rIOAaLw1Xf+O4Jd+dc0bvu7HQdLtdkhdCN37opdu8qyDNaz9LMrwqKGemwzp
ykSimpQ54UWqrsbIv9di7b0WGhwxLGcMgl+ZrH+bumKlP+HZWHOygIswLsp9ZeZjE9LXLLwTE+UA
xeyeIsSThwbj8vKdT25OxlpskKkcxMiXaPzhf5PnnhXgFNa2O8q//0HuBHdlvPMHzOIhhSrZspYO
hDQXN8shj2Yfenpq2fE2D47xy2/YMbviWPXb6GMN+1kZcelAGHZa3ns9huUibGrho6A3zsqczn6v
Gegz5dlacQm7KqaVKkON0f3cDAiXN8zuodHQ7q92kkcNmZCd3OSv5u1a2X/+Nl+2/sm4i0yRkp1h
GZYOdg1VQ4IIa3ovpjitTG9tlEVyGNWZKebJ7DKf3nWghwk+jk3wv37BE6f+nYo6P6dOTnHWjEKO
aQIghYe3DQLtwTFg4V3+UCvfaYlSR6pXGmKgAiqJiLD65yTkYYZGp155/K2NswhJiRd2JXyIeGdm
FS5MNTTpzDb75tCoT5dndP74KrrOM1fDPVpcHN8y7tWOVtvzIx5FEM1tqmO5M51mO23z0vFxaVi9
Is+YiM7f6t8x5+mffCszHA3PFBnzH2N6WXMC17ARO1Cny13ykvZq1Z717D12MuYiEZBKA5dbDcAf
LXY7wv6jyPDG5elYdnjw72Os4R7QLNNnofx1eYnPb/9/Z7s4ZA1udUUiFmwaHBWUyNghv731TG3l
AJy/NU9muDhm8OHaPCgJIoOLW5+T3GV/6zZkWWQGFHHGtWt6vkW+Ro//TOxvDePkM/ZiJdZFxiMa
VvlujlqBoz2W1IhEp9vRwWgtWz87nqpoMm8gSVGXp0+Mk9SsY06FdNduaUUPz0a7bb/jSAq6BbFw
7TE0n7Iv8zsZb3EKaxShojLRveWfZl7Sft4s42/Vlff1lbDmWvwV7+FQnIw2z/5kNXO18Qhhcz+f
8JB21x1C9cTaC+h0TNm0ExVp4O9IXmNOrM1xvvtORqVDe6KKHZumcc3dXI8VbqdbGmnNsL8rr3zB
eQdeWtBFrDGRn2ppZoDZ7bzj3Kqmp7WJvEpuOeNz+3kpF/HFV0tTrbx07iYLee5QeBvJwTUQlTEK
vE3g4gFzg7TwGWa8w6X6lrrWUd6MV+ld8+CvOkPPkeXSrBeRJ22FKGoEE/RHwT4MVa1u/n45DrJ7
Ocycf+qcbKBFnNHG3Bo9qoTunESkj/Fe123EAskdvf4OLQ6gV9kbdGf78rDy2g5ahJ3U95XRSxm2
3GaH+haPlNpOX8q3/Eaw67mXul0elJf4SYN8cqfZ0dY6/H9/wxJaT7zWyKmEzv0r9T8UYO4xEbtB
runt1QMGTuyyiA9rwPGoxU155f1MdmvgtHwWS4AEoMs4aEo4qX8+SZkuikFcsbnNt++Y+kuJLdoo
ce+QJ+zplpABL2qQx6Zxo7qxm9Z2f2WufIsz58tS+AEzFUGTvlbvcQHDLKcKd7om2gr6DAuquQLj
AdUgglb96IlgyfnKxjtzv1lwb6SZM0AP5SVgGyYRIgADa3f0NshLv1OhdSxsQy/vs3PX26dhFpFq
6vNQ80pyVQT++pGS4bbZ0+siPBCrrvwn5fB/GU+GfyjOncK/lIQy1fLwDfjryd/+QYK/nV7V5/BZ
s/XXcDVGnKn5SjT7/s9oyx1smYMxhBYpkbqTcDx4CPAJxoQ8eAK3veq/R+UtYldnvcWWtDry4rHd
xlKRVpNHk63kj4d6uhetxw7KJRrW1sXL004KxbbidtMKr6nn3xgN5avGt1BHwWafije/mJ6UUNsE
Qg0oW0mYHPo/wIOvS2u48jMkdNh1S7KAh2xKW2vEcTHtc/xuckRLsGWxtDtsUlJL2+kC9HjJP2ZK
6+hDeSxxoFPNwCnQgkUmDRfl7wUGlpL+S0ppxjgpj4JiYOSlPXWid5jY3NWkblUjdILixjNxxxt/
w1y1PWQEU13j3qTYEE122IDf9aG8k4fBjfQe5g66KP1BGbv3UHqfmuKPbwabGl8IjjuS1cZRU8x1
cb3pPPpit9dpnx3xAHMSi/7k+FqN2l7ACTDCIxobAK/FEUW2NvmEI7KBFjceX3vrscWbz8qv6gFL
VCN+zIqPbPS2iYVAP7Zn96oYK9sBmwrPN7ay2e2aaDhAsTgI+A6qOI4kwbdKuqv7t6xA1CbUP2cP
5GZAn4gpyGZl+3/Nl2WNUKJYsmUadP1b3NWCJ5YTWLAByPRPhaRDu/cxG+oM2/SA28XcRlq6b36j
1oxekpXT/jWmMDqEbXBMRHUApp+DqacLrRFmiAiTtLOFCudBil/5r8tz/PqunwfRJUU3TVkzlx3t
qrExszaTLChOeD/X+a+x7l4vD3HmeTWPAZNGNjV9riR+nkiR5GYSq2W2s5666/IW87xt8Yr34yF+
b3b+3Rr6eIY39Hm8ReoTj2WTdOlguYYpGm4WsQ2RwuGQ1yNdCvoSX49cPprhFDlIv3x8/5FyX57z
PMTnfIefYFo0E0GcypWw/HaSlORyIZqugo5dRWuJc2NDzVLeXx7nzI0g6yJ9EiydBwG8okViNUFu
RSesmW7/MGO7GUho8lpsoXtsaZ288to5s1l0ETgEdgAxVDUXYTKtarzU5HIWmWJshKdLgsVrukZx
OrN2cL2QnAAcKxJ78vN2qZOqE8xcN9wobny7rzj1qihXThdjdtGoCDOi+gH7yMfWz7Fq7fBRoiEi
VcQoqtG4YgOZt9mHYQSYE8iomS6v+Lk1kODaSpqqKvqXXjFtVEaBovQW1kxXufREx6mVrfM1VZb1
0wEWKWwStC3GwSBFBXz/zVBZNP5LwmMwig+J1XwY8hpQeoYH+PnelT8veN5ieKQFIV0zLb/e4MS5
qywPDTaW26XyOvsI1OKsn1KdAXulsZbQUzZIl46NGG4DyjiT/mZWw24KkqthrNeyyjPn+fPvUz7/
PrWMAzmUKR0nh/nJxL83+JK41aqy5OvOYyDFUGfSCB94ya2QvJCG9w2lt65+CPvXATFlgKVK1D5f
3kPnylMWDBs8nHQaDn1hVSjkzp2X8hwynkpK4H/aWzR+29ieHsIb1IowtjGQf+p26rV4vX6Mv15r
TPPf0ZesikqONNyHee+aUeOMiexgogZtPW0fFKSmetFsV6Z75lnwacBF3OhDBaVY+PfN6++Rz91g
SHPMftHzo7nSHW2n2KXb7OaJyrgBb7zH1SLnvEU+x+PPU15s8aqVasNLYM3g0fQgpcPR9zo3zrwf
epx+N1UN0w3je1VmT0Zo8mhStz4aTDNR1vCptd+x2MqCjwlTj7jwL12ofCyTbeRa9LvJbkfZTh6S
3VoSce6C0OZQyl1nwv9eXr4Y2sqT0UOEwrAY5ti+Bdjs7zE9FnaNHWzXKDPnkpbT4RZ3r+LlGBJj
NrDDRL6gw5+UkNGutXdbG2Rx6RlSpOa+P2huk0G6MjHfaaFzRL8vb9szcUf+tHSLSGxk2CEJc5PW
1OPJjP/YnWwMAq17rENepldaWeWo/1HJd8HkbfJBtS//gDNXzafxF0kE4lm5HFOsm9Mu+jmZmaMW
3sPlIVZWckkoKQp8Ji0tx0i8hGGt34/BT99YKS6egbo/reOSUaKKldp5QQHUZQvgiPTO3oN1g5K2
31U3dfsrYwVHPDMrXdQ0UhSZXU9J6fOFMWitl40aDI6g75+HMPkWY2CDmnoFODw/jAmoIWuqri8T
dFwS6UQTkXu103MdXln6UyWuJUNzYPocuMjvSO3obU32DHXi81TUFDRUyScLUyN/Xwn+U64hmNHw
pusz9Ts16D9mpR4zHP92ZqJrDn4EAPukVyt7cd5rl37H4iwMAu1fldIzXL2k+4UoZm7fBbc4CP4Q
NPmuKaf3qqtoZTCEPy/v0HOvh5ngq2uyaEjg3vNXOEFnqxiagRelJFzXnSPTMgZKjOeIdzN1DBuN
9dLMmWPHgJY261jwCl6KWXR8bzEbq1MCV4G5c+tixL0CAn9NNPiqvCqp3SLMUZb123Ro01RQknTX
Kz+02MJ1r96Z7VVVrCzeuVxStHSFgdifxvJ1gB1VhmuvBPwmYdjaRH+wgahwEcDjW1RQmUjDStH9
7DaxKN9y3fK5lpW0wTJCqVFkwY3NUboWpT7gpk2mfSJ2v4cK84dExSJ5yAM6ewmWt7KsZ6Rm5M5w
wkXFNE3FXFZHBKWVrUHBoFw8ZveY0Pj7mfgnvQpbLBcdHW2XrWBu/V+0Pjz3RU9HXiQYYV6FSikD
FQiSZBtYxEkigEWPMr9Y6zx67qOeDrXIIYqqHGrRYJJqRHLqKbVrKd0zvbweQk3EtDt/unwC16Y2
n5eTA1hrcS5YOW/ZWnxudNoUYIhZlhh3Yqt/eaRzAVUCbARGxXUA1u3nkZqm1MKwDXBpFXpMmLPr
yVdpeluvTGhtmEWO4jVgX2DIXA9SazlJPr1i9EDbBN10L8/nTDmC/SijizMMk9amf2/Gk6VTfMkq
66I2XPFNlI6U65x8l5MC/8LK4o/q9u/Sy3r8OnffMirDWfOQYAOflzHOecKkYjlzoyRX/yl+m2Us
yk75o17L7kwfWqvunqFMzvP8z4hL5FZCR5dHA+sXXGcHjZrkdJseaMy1X+8xenb3nwy1uNvTxoy1
DMW7q+FiJcE/7yn1lvWmzn6M5o/L329trMWhrpRiGmifAIaklLhl5sdJgs0mF9JrHJcuhPF6c3nA
s5fd6UIuznaiwsWkpYnhapvk4O8j3wm3ptNB1QsyR97TLGbtYl+b4+J0pzWCFFEM2aIjDPteD26L
oX6LQ6zO82E4jkO6FqTP3a+nc1yc8rxMKNNXbBbM2uVruhOAbm4onEN/qOpf1m66+S9kXfO2WOYv
p4MuzrxudFUi0e7PbY/Z36r5eD/v0G63rjpezg81LdxW8D8Lsb+h6osdijxDEky6mu38orhq4unY
pisZ9doIi33p+aUlYDtT7orhVacRD92L1zbiMkYuJ7HYiCiRTCNP0xIxO5brXDEu9YHcBv3XNsZO
SNHA4pOAR9Pu8glYXjZ/x9V1Ehbi1tfy3TjKcuzLEePKmaONiIS6HzN0LFfCymWzNtIio5Vlve0U
DQfjuWEJTt+Ycn+XOWXqmuZpecKWU1qEY0G3ZCgbVrHT2xdRf5p67jThLYj/pEq/snpnN8a/q7ck
gFUtTKZR8YrdOBRuY5kOxnX/2xfJYjrLHCtNLJVGAjlfaNccDEwoobwMj72j2HF7CF2zXblEz+5E
fO4wIrKQcy1LqzyxyjIRmhIDufEazEy25S67TzO8Zy9vvS/B9+/MDENmAQ3eXMuZZdPU6PgNlbxT
JRfXeReD41n8YNCiG1QZ9tn28ojyfIpOo9LfEWdoDIdbi6fqIlQM9PSrhzErsUbQj8J3mnANOKe6
+Q494MvM+oct7syVXVga97mr5geKXKH7P6Sd547jWpKtn4gAvflLSpRLpa3Myjx/hLL03vPp52PN
nSklpRFvd6PQ5wBdBwpuFzt2xIq1lrAD144CUYpBoYNKEA1HnwMG0tz+KPhtsWmk7SDxxssaiLsz
W1fznwsjvrZDz03NRjw27ejrBiOedk8prsat5lpfFbimj+gKUrVgrEeSnw9Tf473YO0HFGqBpSyV
Mq7tKlraaO2aKl8XkD8rHZo+F7ti6mUe0ctSzWcFKb7bo706r2dGpr8/C/9MaKyTGqUWwJGhbyua
9WyWEWDoHOrwyAxWt61dnVqawiVRnnAIf7b3mTVlTFLQnyPIRa18Ccw0W8e11P8bp1E+MzJ9xJkR
z4uFUYu9chOMr7WovJrluKpDacHJXF0d0I9cnpQkad/8bAViZxFxo6HYFPlvC5p4aRzhnxsWluci
UJ6OH9c0c2VoMh2V02ecDcbX0jQ+KUHJgT89nTa+Ix367Q9oDNdUF/bLseu1YZHLoaFdo3MToMNn
e+QSc3x+Um6alC7lAW5ydCOsoV0al8zvzN3KVLamwKDzDp9Pn1g3dW5Z2CHZdjc1cU0+Wr+bmlKj
l6Ub+/qgyC3Qpwked/7a8I16DNM0KzdF2K9C+B9L2P3hjby9ua+ula4wFvJ6Bv+azd2gxjD9D/m0
VqJj7iHLRwHhMHXQdKv2uX/1VsV2weQUAVxM45nJWYRQW4ksFVEKLXCxk/fyegJ3thBL/0pfSgiw
gg/vi7CZKLCWISlXJ/XM9CxmMHwUJnJJYgVRrtRQtaMtgxLbgse4FpmczemfMtXZ/keNLMlz1NQ2
phB9o+f0RS/eRzl5ISX1gpLUwra89IaqBZRB1CSwDAY8SZ93v466dRAiJ7CpSvMQmEEGJ3n9Ho3x
Rx0GC9vlmi2Cb1mR6ECa8A2fbflelcpR1pQbT0KEhk6runYz0dtYzRLv3XyTqBC1wKlDrpmDdglu
oAgQDIlYx64nPqSB52QaYk2NhGBL9qrCYG93SbS7vTEvTFKcpEY5VZ+pjoM9/jw4q+zDk6CKSNaB
FdJ083eQyrtq/D1CvgmIyiZZuvDguCiFMEQZe9PyWXA9zNeO24Si9xiHSDaWT4pW2xFMMUYz7Ipk
gMj7MW2iY99UcFhIC3t0vpJYpk/QkEXgDSJXwhRCne3RqheTgbQ42lHo+OjQqo41kqdQLSy1yc2P
HIZMGqAkJlbW8DCzI5eOsqCrAhzYmaJCNgJkSbxvENu7vXYXBC4QC038ChY8XbwN1fl4CmWA3lrL
c1cIMtcfD7GfvDZ6taJAuskTt7C+NNrgCmm8a2l5QXL1IErZg+TRrSiO6wIi+qiGZZ1kxO0PuwAM
82EK7aqUGhQaiy5y0oLVj50QpLmrZeJ+lDP44jKEPasAovqs+CUjC56Uw2tNoajudadGZzamgptb
viMndyi5rRrdsuU2e0DQ6nnQx10hovFE9suJvf5JJbxG6VbctKEK5QlqRkvxz0WpcxqBrhkEDFyw
lHNm5wLMjxk0lYYCZBY+ti2uui7ldaMglG7KthA/FRWHcxzQkpWLFBKhAUHX7F/er3wESWj2Km6O
T/q8X8OmLTj1OrSFqm5bHYob0OCqb9Xw8/Z6zX33n8Ge2VE/2/Eq6lF1Nw22eO/qGK3ZA0pTK6l4
jBdxp9dsMbcSxwPKCRoPPtvqPOtEnpGtUWn+/YiMt9B4jhn4v2pkhCj5LFwU8JLxg+c37zQ4qIzI
4+PEceMzg30Ps74sJzlyXdEAvg9N66M3mLkbF9O5yO7bGhGVuoQ0HDmoiviwSjdCFzcrIzGPvDBg
ro/jlZC9Wk0eHrywag5RFPgbQTe+Jw0qaVkjmg9+Ci1zFcS5czIR3M3NcC+ThF5pPdwdZa/Hz5Gg
m68pvZGjgwJ9b9n+GAyvvY7YRRRE7Z1Qw82gIjWl2FYb3psw3ThKjtgQJThjj6NO0FeRU/RzUb2J
M71dtSckaCW86WsVqyapS1V34g7xrAEParRPglgDqGFdxTh6UquILGdUWEcryiAVDysZpmKYFDaq
hKJdPnFSqflLlw+PfYauYF3vVKX6x8j8ANLnDkWa+qlQ2zt45hGCS58MGCs6TXZNFTmhbKzWgiy8
Ny2ouBzRijhcJyPsM4r2airx4yBnb32D0FLdoZqgrYCxhqsuy44ebJFwige2HjXP/UBrdax9SyXI
iPVa3qLOCWk05fGuuw/gpLZU7x7Be8fX086p8i6yhVY95G3/Hcnq9zLUaxeFJIrBaquvVClGByQQ
0bJPJ6UzBaonoQRihGSMeEfJ8bmme8iJww5B4xNIzFM1vkPuDXtnUXyYQ3oYixGJeStLbFAndFEN
1q+i9lwpbb93Y3pCFx64alHvafO/ixtpX6stZPQ0ZKyHSMvhSBfeW9rhV6qeItE1ql/QMl2FMRmo
oVvXeYVQjTaskb034K4fLZtiDJxpqnlfp+kemR6dMjqatC098E6UDIoT5j50Fyboyk485B06lOIQ
vte+8LOMdXmNrDj6RtqKFu29PNSbdDAhpi9rn74F/xEEKLhemgli+ZC25kcBkZNSyhtc0N4qFVSM
g3UmIavuI0Wb09gBNA3tDh0xekt5LithlQbyE8JjazUxXr186O6ysAtss+9f0mE86O14H3nWqwz3
Osh9NAbaLyN85oNQp7D3Z6tcEnYQW6zlFEGSVBqR0svW4gDheppJjmmmP5pStBM9/t4XygbG7UNc
+LS0ZWgVhkkGxXlBG0/1mPnq7yxX3pntBxOpsz5DBLVBbEEe7+UYT+x14sbypcQNRRkRBIlWzBj4
G6D9McmfIgnB8q7077RA/WlJSJxLxi5qul1Z6tshIBGpArYO0O0MYWlCly1w1TCIVq2Qvnlxt7WC
Zi+gWjEKwYuFQCOAwX9a1Zu0WRDnPiWnvTfIYOlNy7GEHoI3QwLoxsss1r2dOpy28gjPE/p0W78v
340yOhotkuM9aQPdGtbIdu/TXkC0XPySE6rLWU6PnUZGQw5WYho/okxSu6pQwgmaxb+KoD2oYrFO
NHmfR5bMHpEQxMuZ1rILSjvVLbDFJWzeRag/tVVW2HpHqcOTUEurq4cw0nuI+OAKl4RYW0cjdcZA
RvPHaMM3eI9eDUsie1Mnz0UDmv6k/0h7JJjqkhMoRFGFTwjbVQ3WE6WsLPsI4P17K70xcJtW+t3W
OiICVjIpN5n+LiiaDTEYKh+oIx+GUkT40kdMlIKXDdI9giTTzI9Z00frNBy+kFoTnFCT7+Q+PZAo
/BjCLnEDnVbyUq7v9ET+6aPU6wydYACSr/dxEf6q4aJxUJdyAhMmu7Gf1HqQDT8KhWDe8Z3aNgsy
Ovx9L96oxfA7rotDYol3eqoci8L4gpLTa6zRYaJJTeHIeAf04pAFDnv0Zip/G+V5QACggF6IG2TN
9TsrKu/5pZ3YGq9lpx6yTn2RYXr3Uf05ajiFhyJAREKjCgldafdN7fQXz6+4gXqcQywFrdPFvvC9
Tct/iiAuV1HWGjZ/99YNpunkqTY8d1Z+LAbVVfto6Yl/7Ua2iId1eImIW+c3sn8KxaqJJwGYPt1J
hb+aFOnkQXnoC5UCd7S5HWxcFPimC/nc3pRxOIvCR82wQPRjr/FpGgW+B6Yr8d6D/kNrJ7WD8KHO
A7RDG7TAFiAF12xzHQE4piBswoo0C+ssuhOsxEP2Jcgn6bH80CeVOwmMtxnMaEFm3ZXs3JKyfiEh
IJPXH7cHP0VSn4MRzNJoL/LsUS+fW2NdSGoi6hUKEGhyq/8o7fNtAxdp4CntyuMDkB69FBA+zWJG
hKkMAJlS7QpbdIJhO4TVCxEiyPpQUbX1R/TI7BS6Q9Em9Nqna399Wsv/1EvUM5cvID5jKlpNrT4q
8JTPi9zlwZijbli7qbFTTh/Z6Rj3T7eHeuX5Q4aZfDc/TyB5kS0yEVz35DpsXO1lYi6IV1NilCIn
mRUbxKU97Ko7AKnHZrtYuLg8M59Mz4vUmRCSREowPT6cjtq7j89c118jeq7Te9Hl/6bzOXkwPpbw
y5f757PdWTArD6MfypPdVn5uy4MWLb1cL2AGf9L2fydVm51OLYuVYvTQXO5RHVs13yYwsUBmLPrS
7oWnZteDrV1K+10Q3ExG6WwAIAW4gT67abrPXUJ0MvxaZ1j+zlj5O8mV7tAac4uNRkuaXRyjV8tR
X5oVGlSHeJ+/1mgIvqKrelovbKlpW34+n58/ZJamizS5VbVsGn0u7IQafkRhhLW5UqfCqPqrGIwD
6hbrQY4flAAiWxHpesLOX7mZ/GiNsEGVVLwfTvqaB9VTILMTO3PhsXZthehmUMlhTO1tF69+RQpG
ufC91h1fJlBGc2/wMv4+sdYQIU7N6fVmEtRc3Z6aKzv+k9VpZ54t0SBoQSG0QgMoqV1lQwt/zVFm
cQy/XBmnX7eNXWaluCL4IwOao21pnnTOLENItII3mlHDY1SkXKXvfV6i3PY9BnRWolR02+AVX4LF
qcxOjw3U5/OMzSAHRh2jF+kmb3SIC3fKF5jsArtfRYfypZecH0ixjvcDpEDLgILLQ41tE5CpwhWM
257tfkuhpIvCS+GWkwyPhmCvuDC8S2/82cJsW6v9gHL4MFnokCwP7qvwm64swcMvjXB2YL0gkqC6
etHRUxuxDO40a9zIe+/KgW6A3Bbj99sLdTlXn43M3FMLmKCKvLxx49Y6KMFgV1664AS0qzZAOcKM
yf8uIL9mCGcdkT88+7X0LEXo5RQdMfBIBs5u8/hHI/RfBFm6G3IZwb1ShJ5HbkRaMsX7XJyUwkSp
Poyp9kMxmg5yZUV1mgHFISNSW2e0VHJcKKeRjFzLDS5Pr96KNvumi+nuJKo9D0iPHk/xhIBauErq
4FduiU7Z1r+6k/lNoZGmqeQBv4TecjacNiKievZYTDxg/vjNN07Hsje4CiXXl40HwTdl14/ak4NL
efc6BI7b4kXyizsazb51g9ygo135S1N4zY0StNPGPM3hfEeHULroiUa/a1+ZDn2HrmnBjd8sBFNX
knRshjMzs23d5npXapHIbeh6WyTvCgetTm/TrmkqLtY85JYqvX+SRRf3w5nFWVijtPkoV6nEwEqN
ViZFOXowUnW5ummVHhCljOIWRISbaKiFdaELu6QsHnoPmSavrb6OVYxwbS2+jDCiQ8beP6qVeAzl
CuRZ7b2ksfx2+7T8qWTNvpdst4oPBUELpm4WDaJcW6d6pjeuNYhfEBldpYK2MizV38GyDOxaRYkm
cJVT8SXKEBv0hY1nmM/wjocOjOGIJhdqjOqv8DIMwfPtb7t2obA9wGEDxQBjOrmTswtFG0yxGFMg
0adeDPZovb5FBlLqeYJGZJAghBuPrbDgB6/ZVBSCDLamIovzakdjtlWfTzBsqz0USrIW04KGYfjO
RzLOobZg7ersn5ub6hFnQxRVQYwi/dS4elS/Wka57XL/K9nGYz4gVJahAVz61XPol7vCQyTTFF9T
Q7jXkEmzjVGI4HCOdkOqb5oh+nl78i8rIbwQzmKI2eR3RZUqSCa27qS2muSP/dA5hl5vJj3E25am
X5rvQCohVFnhTzR4eH2egwYZRTq2gtalNxuCP9LoPxRpSWfhMl5gOH+NzBnFTrGZ0FYRIgpiberk
PZRP654sgDmQqg8MWw515/aoLvociVhlrjhL0zVw/RR5Pg9Lj41Ti4JlCy62JgVmrHoFumb90YCd
AxFOUo1Qy69qCASjR80RF8mir9xRn+zPXJ+a1WmeNUyrcdoN9UcynP6NdTsf4GzdTm0fQ+KHARkt
h1TbZ9XRXGTWviBLmE2jPkMLFaMR5F4WsQ93wfNEPgeRACl4WzpY64pwX+hXZAR929jdXr/p6+e7
8mx085quSiqGvgmWzzQT9+TXELY1X1NuKDG37rM+OVZ6+aVsl+B7C6umy593jRELgZmh++1quFUo
iIRkST3lSnX108bUZx5fs6qipvkUEza6Qeh+1Adl0+zqzSIt8tJgpr8/825618aySfrRDVHzIq70
nmh5vC9Wo4Oa36H9B3miJQnBpWWbuS0EFZJChefXnRBf0rbeRjuknJeZyqd1uLU9Zo67byDwjEPs
TNQ/5SN8z0frOD2twGe8LCH3rl1KKj0m9GRBNsMT5PM8JgmGqLpxlEuaIfz3Dnn3U6NtTW2XLvZe
ydc8/7m12aqhDJzLDXh3V+j0r6C8tkJZvKl9G6JJmQgUAJAS7uP4lwJtlh8VKVXA0V+TxN6aKE+q
mkGFof6WGeNbpumg6VKfgkL/IgTinScUX1QvfCfjLNi1ZA2uHCaPRasvJH6uXSnkfGQdKnVK3/PD
SxINOfKGIQxtsAqM8Kky4Mov1QXg2LX9jQ4WvAtAnzTQT5/XJW/kgWJdjpn4pVEO0KAsuNhr8SuZ
K9gWeDWBlJyDRAepL9r61LU0MvarOLQnbYE/ias7042Xecyv3ZLn5mbeh5ZeWFRyzE085rJT2cUG
TdPvMKvaceVQIftzY7W6o5+cf5WqbHL057Znm1xJ5VjJdThPjFaB/XXKr65lNrpfvvU1gq1Ct4ri
yr3t5a+u4Nn8zva6fNLjrOgZsNjQ7CD3dtx9+c8szBxS6A8orUwrGEXCq0CRSB/bn7dNXEuOfZq6
mTNCEMiXQT3g9J6sO7TpHy0X4WntDqIEWAKlbXDsv4L98/6xnGQn7E8nFL7t2iLoWHz+XNbSP6/i
LOrJhuCUmjLD5b1zFyZO/MMDUJnZsjPpw038cyWbqLXBcZjv3UO0OiX2kru8uqgklVGs0KeQb3Ys
gTn2kd8yHWEVOqnykSZLOdBr/gVymf+xMIcwF+FJNzp9smD80vqfmnQUzSVQ2QUG8c+BODMyy+Qq
qm/0nT8QgfR2vUp0KPWIftxo80Mp3X4NSHuZJ3Q6ZPNr7XxgMwcwoopdWLAy/fe1trPcyhm3FPXQ
6ys+ysW07tXoDqkPBEbIq1FxmW2X1OrltpVE7D21brMW10jQUGvJP6Inmvp/tGsPtUBH/orm1u0z
c3UFgZZZEn0fAHJmx7IqfDMoWgY6at4vLaTftzkhV9/+um3marAF9vZ/7cyOppbpfWyOY+tKlp84
Yy++5pFEfkcGbtWKamVnVX2Qg3zTDv0H6JR6c/sDroUOGhwj0MSRZ7ko9rRhObSpKJP+SMRfiQEV
ayf2Pr5VQFo92oaStmDw6pMWoOBExk5G4UL/r5u8eNmquFS4qYVxYrhtH+OVEjqcepAW78ImcbV+
H+GoNku9BVeHe2Z89ujp4dbMybm0rq/2d0VAObWyAu8gS1FkZ34qrBKhkda3p/j6JW0CIGIjUc26
yBmkeVyYqTW99DqI95sNZMgairUCFJfQUC14+6vZfe3M3GxLIU3e0HaPuUmoGn0teA0Lso5r4c1r
7fJ+yu3HdG8Y9lJpaXGg0+yfxfOa76lxbWB5yqad3qayj0pMEH2Qj3GXSj7X/d/ZOGdrWRdqFiaw
siFWILlDZasmDIQTabHkFB9KYWdTZ/VSg+KV+i8X2JnV2eXBu88KRw2r4r7dGQc2r61synvRpnVv
959tnHlSQm8aw/NDbIW79MsfOt8XdTeJNDSP5evSrXjV4/0dmDG7TuKyHwe9YvFSa1zXanJIZH8d
n5ZoKpY2iTG7QiqkhhJp/H+DUtf9lsKcbb5PHXwIaTq3p/D6ef/fozfHP+ZGkYWlYnB3dApStK9l
EK7qZDfRCxpRsMDAMS39xeV4NoNT3HG2/btEjPwuZWQn870qdhqshyfzMYS3SZOIdAbP6ekX+88G
OLunrDDsPCNi1XI4IfPoQ84bQNjITqgPZAYXLsWLnjTV1HUUNCDPo0uJFotZDC5bQx2ZFdA66WGS
QSz247ZFmpbKQe2InLal5bvwZVwQlLOgpqApisftPPssDHlujaGRuqU5PlSVfLSyjuLagPRX56nl
9yzOlJVUFTow99HY++LJ+oiGprgTrEB9FIDOUfgjOdosPQwurrHp6qJ7QKPgLKnQZs38QDj0ArSU
BajpJnsn0ZbD/Rat6qEJXKEe9bWeeW+1nKyAam2T/lQ4keL/Vo1BcIpq5C1hwXdutVq81uViXOcV
aI7bO2P+VkPMUQT2a4FH4m14odqVVCejOalU7IzsIe3GN79xQ6+wteDe9Hq3CK0Fe9O1cr77J3sE
06oK3QZX+58JO9v9LRIoxRgCjCm1gcyRXzsSgt5rrRANO+v8cmHjX/iRyZ4KowBsmESkdB98Pm29
4I/WiVwVPdQ65NXRXlgb6EbvTYSkyw1kT7en82Lvz+z9ieTOxlfJsRWNXl1wuRmKYwAtUJ6HB+PJ
e9Td8OnkaF9uG/xDRDSf0D9hEmJvYI/ndCmmXAaib7aFC/Ob59RW+yMKa/RLlN5NPS/cKLFvPenI
vm1HMfdAe51iF7Ba7li5Djme3Pi2F0sI1PUZYJ1acnIAnSMApi067KOdhiEUQZ1WPVWxRZdpFuuO
J7V3QD/dOIKBTbSiYNsbkvfFOKkCnN2kGqtG6Va3xzl5xVvDnF3jaVRV1LUbONe6HF4URQYsOmxv
27iyN1XUaWFzF0nEABX5vFeMPisCLaQ2L1Y118BzXz8GsWoHyfttO/M7lD2ikoGj9YxSBYmfmZ2g
9qoIMmrwv369VUoDBl/zWSyMX7fNzG+1yQwhO6krkaj9AuwSQUpZSyXD0bIvTbxrTHldAjiA0CZP
l4K6a1N3bmu2PCWFJl8KrNwd1Z81EFrT9LYqmNpKWuqYuLIRQGDBcCuDq5MviuZpVChG3IHq072n
oKWo+W8szvnvzwKPZggtI0n5/Vh7o3plGz3tjkK05Cemn5ntZwBl8AUQ7LMT5n7J07t4DAwWp6Fp
JZcyqOB2SfegdT/8fpuVuQ3qmUhrE3OH+d7v2ztD+lMAmJtHpBg3TCYY1fBZQKBXpzQRWghIBdm8
G0QqSYo85OsgTuCpzMP+4RTngt2ZgnZHA9nRl9JNbp0ghAdmVNHUYFfgq5zCzylqsptr2ziJgxsM
PoTKvaxRZi5rICaShXMxnxFQgilZa98ro72r+9OhksWdLLb0Yyi+K2rdR5R7Thj3bxS+n4zh9C7L
zV1PTXuPXPdgS7QpnGS/dWRf/lbEw8+gVJ6isHoU89QddO1VEdLvqOpGJN/GfxJNTV1loPGrJD+k
xeOu6aUQTH6gV/bplB1186SsTKn/Dva6tUcPISJTSGxFbA5Go9HYHsanY6jG2iNYpHAdwQ1Ibahs
73zV2sEduhqHBOoyM81XvurtgPJDf61YxUM7eua2TPp8bxSJsdMs4Zsslm4LjOkuGst8p+tJY6t0
QAgikMFQGB5zK5W3vQblYB/kJa1qIJ/GspToq6DRPK7FYy1l1PnAyH7ry0SzzTAhg9qWhFJZ8aAl
lndvSsGLP8S7qoYiG89tVwFYbJQUfP4bLlif7g1hTNlnlfXsx91dNxrbLOsfE3P8ko7VAWC/a3X9
j6Q2IlDb5ZNnpa9pnLyLsYhkN8wZpl7uglobHD9R/ZVq1J6toVW1KUpDoJ8BgYQyTFB00h49r3J7
AWx6aFSrwucNomjtSisLeLTEcCvEmW8LnQpzqJlsPCU4GmbxvTKMtaT4sJeG7iDr72XZeG5yOrlK
XWsbz5IcsU5dI/LTD93Xi9Wg9+tokAdb1Jv3SFARpGtRTeiEAmSmr0k20KF/Xb4NwmnAtPxByBwJ
q1lY60s+PyoLBe+s6F5ZefuJBDODkGVqpl3Svbni5j4Zm/7+LI4IlSTIVMbjDrnl+FVsd9FSMfui
RMMFgUo9xLEUhSbWuNk9xOURgBw3GBDLuA6T8bcYn6y1qrfho6Wg8wGE+h7oZ+jItW8+SUMfO1YZ
dbux6Y+ZJ7H1K4OCRR89loV6r3h6f5AmaUZo5vXwLtKF9os66t4mDrTuWATQk0bZIB2KE1XJINS+
3vZqV+4gmtgs2u8NWuou7jujGeXSko3SzeK9nGTrGvqVadcX1hJH1uXi0HdPWEklg5Y9dZ6qSXjb
p5Ved27stRtjyDaluHALXYkjJxOkFFWYqwGHzTYbXUGJl6Zt546NjdrkqrKV71OeJC5gg0tW/x+P
qGm1P18JWJSlCYpmipNG2+cdR70EKDxXK4kS0am/wLm6i+66u/a4nF+7On9npqaVPNvcZTieWjpt
Olf2ii+JmW8jSVmawIsLFu6VaYOTs5yeHH9aR89syHhIXU6kScuS4ezowd2WhxgeIDD5L0sFiwuY
Bp1RE0qWl43OHyr+n0fEWfB0EE6Iwq5pJLoL7on8nVFyqsL2V7zsN5IToMC6CY/tMV8ukU+74dPa
zczPgpbMEmrjZE3SoZZd7hADeoai+KlydZskzcZbLSnrKfMkxny8s+0Zn2gBbEcEWJVO3Needh+2
UMOZwzbyhnurL2krH+5Mrb3vE3UPE8ZGHGE/s6qNrhT3QyA/yqn/PnaetO0qZRNEYWAHo2KnGcDY
3KKzKkU1l2Iw/IdethLk8K4r9b0eSd3a0NJNl+drzuA2H6qNIhBudMLRC0JH1Ep6bYzXMe43pype
vAIuXMxsnmdeOSrHuomGPwKp7Up8S93+q+CIj3JoB06zmsRZ094Gojn+vO3aLrKY8/meHU4ppbUQ
1S5ElA/RmxjbvlM46Gt8HzdToi8ekVH/VzN9c5OzQ5rQRpqYbY7JRHSM5rdf/i6kRTqT68f078GZ
JYPNUBarcUTn1aq0N03rH3jPbhUp8h09GFMAT6GL2gfssad1oya7PlGOgyIsOYsLhzRbV/Pz8c3o
eVaaUJ70ozWXntX/bkVA8ifbTcpH3ko9LuqGLe2lWWaiPulpaQ7diXKrvkfn5BAdvP3pZ+BMfJ+n
Q70pj8bHUlhxea98HulFzdFHHx5kaECrn7xrYnSEgQfTNwcc2KPPtjWcMIDWKAz+6YyggEt/yFd5
oaROM1ajc3tXL8y6NXOaaQuaNMk4TWRf7ZHVTvQFDojpWNzwi9bML9LbV+uFxyWgKxFgdEJVGR2Y
IV5I6S4NZOYNvbIE3thbiBXTXxkIgU293r49V5eJrNnCTd9wdp8Fli+rIPHCDerpvQtGRPkOTGbS
hFZ+K85yUXVpTDOP46XZSShNxtSM+SqIfpp66C4M6erqQC1EFxB80eachafreUIF0Exthn36pXzM
fbskkB9ANJ5+ePC8ozw2vshfF0tCV33OX7vzpqouLTM2OVMJT83wln+kL8J9C4HSGDjdQ+Aunrmr
l+WZvdk+l7yR/uIEHwcA53fxFpAge4WWcB2+9c8TDCeZKl8r41G2kYHe3J7kq17mzPbsBHheFI2W
hG0zo/c9g0k1Cx3Dm3qrm9VtU9eDoDNbs2OAyLSfdxp6NeW7iaxUgowaKr+Q0UlPkb6VnoRvHmrQ
Giurw8g7tWAuHZLJwsV5P/uC+SFB6zoQrTTc5HktAW4Lvhp5pE6Y+L1YWqg0WRF3SpQ8gNhtHB+q
MVsWzH/SwPoZDIuNKlfnHkIkMusmHUbzfGIYq6lW50hzGFG8spDyFMc7ZXhI89fbE3/1HJ3Zma2x
1hNcZehzbWqZbkBSGq1wLwRLFKhLp2bmEIDYSYmgI1JXrbs1/A+rdMJy9Q60YxszQZ3v9qCWDs00
uWf+ToqNqtLJxkF1yTbyqcQ1u9LfZFZvp1a8qs3EaYp+YQNdncmz/TOLRqpglLTWw2jQi78ibVwZ
ir/Rc3XhWrosC03O/MzOLN5IozRKtBiBiwndQJWxPxjZvsARPuITOCGRK4RrJbStYEMFPll4KP95
PF4ek6kXDHYU3nyzYdZDSY7PJ9yp1rT577JDvBvvhvuUfzabZCO/DI/Z03RwVRjIZXfSDKM1bqPY
5UZZa3tFAyAA/+gqWKpG/R8u5O+XzSamqzOjqczT9GWSq74q36lRiKF9qp3BVdbVi7DyX/OV9dF4
trLrFtWGtatHltLl/8zMLCgTMjPjVcJKnLoKPP+YflixuAk78+7UZr9qL3yycn+dkBErzXYtpJIr
euoPz+iPQ6a7SRkPvGF8WukTuJ9AVehJfEhl85/WT3dqLe0lEO5eWq5p0PuITuq2y5pj3itwNmTI
SuTha1P5x8GneBSF677j5eab70mS7Xjk3tUmbI8TB5FfmjtDHY79aDnQouwzM3KQVHCD+HQ4lc2q
FhDOzNK9WQjbxkrfjRjOEI120jRzilYk2Kr6hRDoemD5d+bmvGxCGSV56/fTe1vfhB/xKvb/PH11
G+qO+t7fj92/dVj/d63k2bVq1PQOCA3XuDi8NmToUSiyy+4/HdfMuUp9bzatXwWIJYuO7MC1m7nh
6c/JUNbDVvupptvbnm86fTdO55/O+zPPV0BO0sQDYVHboVKeVqTQ8QHJ8+jFrhWnC7f2dKJuWZtd
mXEtd4Kvd4hBa78662uX2LA/GzDJ5p4rCJvbQ1vcJbNLxJdroUF8g9kk1W3Xu2qTcIkkEH+QqQjX
bO0Fi0vDm10jOUWrsAx4AXjizot+dOl9F68buaDK8QB92cJkXiIR/jj2v3ty5llDAAipVhI1l1V7
Jw/CZvROm1HSv+dR6ztl7LlVwXurTb8iEL2xTpCy5IrhaEGzM0PpQ67Ut9szvuDQ5JlDhbaggq3X
DOmRaJwawUrt9FiWiJ6kxdLYrwdfhkoDFgI2Fxp4ESrtBtxS4aYgBzaudCeKJvJJJ9tByfMr3i8B
n6adeblz/9qbLW3f9b3Yod278QLy44IwHpGp/np7+v6PDfvXyGxBFUOKtGr849a6dfuYPjSbSYe6
Xhv7+lk+SEsijEuDmq3XKRB7uSZq3yQ+yh/ya835vz2kP6DUi3n7Gy7O4TllKI6i2XDHqk/I425E
p3rW94Z7ehrWxjbY6yvrWL/l98IR2qdgRwCw8tfF13Sz9C66OtSz75j+/szPpZQe4Z4iCFKDtFmH
rfae49EXRns91DqzMvM4alArYpcgdq/Z7aoBAl19y91g32+5MP6Zkme10/8K3EUR+quh5Jnd2e70
rGYcaxUvbh6H3+Z+vKsccIfr4i7YDYi8OKUzbBdpJa4ewTOjs91aj8OpGTOOxKR8322kA6JDtApO
YEfAHYdoqU/qel7yzOBsu8rQz9HFXiNveJfA8VJx6ulOXDVuGds6OrvP8VbcLpLcLg1zFqV5GuKv
TYhT69An0e4mpuCJbib4SW/6KnaWwA3XvfrfUc67B6GfEMXRg+yyWv8Xade1JLmtJb+IESRB+0rP
cu3tC2O6Z4bee379Jlt7VTVoqrDa+6IIqSN0CiBwcEyeTN5cEZblr/QpdFtUfEOzeC9M2WLhc1m3
lJ6v48tQ5oIQ0U2YNu6CijofEEgR935dBjZ6zFaRNbtC6R6UuENnNbTR8XjRldQfldmcMYgKZhGn
CgJb7zDXiB7paIA+3OFH+QVZHIZxR+VDBAtAqC4sn7n55lxsF3Wxm1aZBW1cEJjdEb+xpB1BdTOw
AGa+jf0FV66wY4eVLzLuG92TAzqQq4WyQeReRo8hhHTFTNov4PG77j1ZZqhrnQaQga10LnKH4KmS
/KQE7P7tuont7YMMHOYZQGdGx7VoOBZtUiDiHIPa5hftt5iVx5JbnspcYIjO/YN3PNuiotuCl8Iu
nfAW8AO+U/NzPkZm9pBqtnLb2OMhC41k31YGnJWhMHZy+2nFbPh/1rne8kv/zxekDKqvXG/VhQex
HzFaZzFbHwSU0KYOflzf13+4xmeD1LlMOkFYMQwIrBNgQpv8UU8CjEAKgT9JiZcRzp8qogMHMntS
G77K4RSs6dWN2IeRIasEORVc9/UftX2ezr9p/fvFJuSa1GW8iuaYRKabeIw5t64DsAHJacH41ixL
1MnNu7qsOBGWoqp7DRIM67b9KWXOc28Xqi8+K/UGDeVU1x2pUjy4o03AZwTwNvjpmx/zI1s3ajuG
OG8f9f4IJO7EOIKXbHq87wTjaiXr1LBMUI9NAmLXJgomCOw6sw0xrLvsIdytrXjVHdyWM9lE6t+4
1b5abwAwiCjO6OgnUyYLiLhqRYJVae/zjJc8x8jCAIJNo/OiyBi80FWP6WMCbrXRC5CqmStf0Owx
pxi239m/fwfdLEoCqL5GA7KZ6ZO8YqrK0+34IOxKf4UgoGJtXb8L36YmqHXTDaG8j8VJ1PsArFgj
mGnMuZbzkwj6XK7oH1dNSSPJkx+EB+EPGacOVIzoLF//Ddtf+7xkyiGCYloadRFvVzmJJghAjSJj
FDb/4YKcTVB+L4V+D+ZRZKRkSWdqGEhtm488L6xiUSyfQwI+D+gEDBDKtHqW9vq2EzjbXpd/4W46
ORfTeMTJqptnebnnp724fP53O0h5tLHUpS5pAA1Y6uIUcgWoD0YG7/d22ClhYBo3BDRuNBRLwyjD
XHELpJHNxSGO8BjbnD2Y8YB6ZWOsZxO0uNeXtXqSb1nThUlq59SkItEMshQ3b05qCQie5Iv9PSiZ
0SPFbMrcsS7D5km8MEjtYzmWKYcYcK0R/yWHMa2XP7AKb9kBS76LA6Qz19fIMkk9EYUsCVGrIPls
i8+q70D6e3/dwLdBxq8brsqgUcQsOqYNqMchKgt+qROk05I7HUA94De2vgMPrcmaCfma+fz2vS4s
US+DroxdOwVofCVKeqgn8lipBJBk0VCU9lBCNEiKZ1cvugPyw2MXggcV2Ys88M+K0OwDLYAKA9g5
26E/RVxtFksvo9+wgLOc628nDCuok3rsiv4Yc+FboHbQjm4/4m4AC6bY3JbheA8YtK+ooaWmhVVD
77kveLtJZCfUx0POt08KJ+2jIHVAMa0YiQp+HH1qHznAf6Np2HcTmH1DxeTV0m/r+V7oxGNW914Q
DXdFMj1ImfiZTOOuFzo/SRVWa347VrrYPuoJasMIkMG4S1yB9F4aJlbBAwMQgPBSI04yxG4oNo+y
WlhBDbLzONLdtJRPg5R6WgLwacsBv8M4O5u+6/yTaKEwSVFnfVbRgEr8GHN8ZmuWrvazjDwO6vM6
xkGX6Y79GLN2giZP4OS5SKQaXc21JVGs2oY/c1e1Y+gbihZm3x/7PfEZS11L11cOryT+6aYjddGn
CjBDtzg0Pmj5vcpO0R4GMIV557efo4ttpZ4jqR8rlLjxHK1AuQHgMTComTEExIgd37AqFJu5zYUx
yosC0h1D0RBVkXK4z8QXLgR3UQJScylhuc91i65tIeU+C2VSRggXrZ2k9LSgF40wtLa0m9HqcHg8
VjGSuY2U78TAwyADU43mtzVjfDez8qfOk+3JjLzGlQuTcUJYl4FypGIigBo2QfI0OYErp2aPjH7X
ecCLYobskbcSu5CM/uP/VbO7+H7fvCpw5hkgWm4aA+gWQuoQU1zXl7Z6lmsfjvI8RZN3S1QjT8FA
xP3ajiRu+SixuXc2H7vzUmgUSAM9kUQqYaf5lIBWuF31PENca/VOVwEG6QBTYEHqGKdfpjpWkhq1
kh7hWitK6s1ibs9zEBkQjj1m2WRf38avMsGVfZQpHzJzBRkjwGy/Cp8AEJuZZpQ73UltvO+OvFtr
ZY0d3YeYyYwdRDSzyviS33gZ/nrtIUuuAOwLjTfqDnJFpc7h9PUTgjtyA8jkjwl10MTSrMksWkfF
aDvAA6yVb9+Ns1nqKmZjkgSTDicjudqKrPuACIgBmlUr9tBBs0dHcmr8ALiek4TyZIeZYt0SXRb0
ZjNiVM8/g7qipFAjEUTyeEL7zG5BIRqKvVGgGxqCbazM7ziAHK9/8+24+MIkdT2LQQFRzPTly6FB
gOEbr3ACS7GQOq5AjfaBjW7avkbnVVLXNY7UVuZWnFile4X4Q0Wd8fqiGAboicpMIRzU2AFWEKB5
kgu/ZzljWNj2OH8v4SstvUiKwiSuq6VH1Vxyl4PgKb4M0blsxyQy277+ZzvUjZy6tMFgMs5lY1WH
+Lk4jM8rjhcTqWYzA60EpvTMBrsoK+Fk3IevQtzF+jDRIiuzjqdJflgc1cluEDCBAPPjLyamxuRf
hNHIGVZZRtfPemFUm1uQ55SI9LPppS4+JwxM1SxFAZaN9e8XNviwXLqFw4bWA8IyBaOaEhaYsgiH
vw/KrF3d87X68nMXdrI8DzXMiyNj/63fJH7yuL7voY0xOHIK7+R9ZOlmieLEaW2ziPv4poZTia3e
Cx9YDzDrDFFOpdCTuihGtLM0TN51SmNy7VOzcBCK+LfcNpTz/mKyvlh0L/cd1ClwK6aWWASyI0l+
X1UL4+6xXNYXIujCTNuVAhnWikT6HPkAydjkJbRlu8uM0ppsETMTrDLTdmtFA1ZFhOQoWG2oiHfK
+kQIMqS5a4WytvUHHu3qxxYXMbuZnzR/vlFugP1WdzlgT2bt6X5vzi+s52HTr138CuqClO1cB2GF
50GdtCOPkGqVrrnuOrfL+xc2qAuyYDYCCpg4La3dPxNiks/QI8iXtN7+XMzFVvbxTwiK1wbT121m
MBeWqTcY7MUiOBiGFNjetXpRu5z9ubrVZMd87le3+S3QuTBFXYm+z+QYjBRAsACho5eG9Mz/bm5j
O7CA01GRpiEaNpI73vrC13qYNF11ehk7zfoR1Mtb60EREmG9LYjHITz+xNnt2xppQByoNoS36+ZY
Z4d6dIcm6muNxwmOutHop1de8RkG1k27sqkaRZgqgjJQj8oc7bQEoeJEoDQ88E6wdI+hpr2ISmTP
oerXgebEccMboI0za6F6g27YPh76ytCXwa9T/TZsJIiUcZInYK5DykqQCjXuEKlmOsdmKIFKDmSQ
XVrYkMq9CaXJi1sIDikJBIomEPYbI+A0oCyMj0HVHKVm8Vp1sfIY8udTzGPStRnfJjEUbE6dMJLK
xbsSCkS9NFqB2FlyGztjBXWZ65uz+eycD5xGhfFJqCZar2H3tRlev9M5U6wW8HTE3P11Q9uNgAtL
66m7cI5ADKbSFHy1yAJ3+FwciBva4tOENjsqnifw9xee7K7IKfHQ31RH7QMNAcZqt2t2Fz+CcpdN
Kw29luF+gbrZaE8FyhHE1XfsHHr7zAErDQ5n4IfoSkucBM0AzXGMUSjDEQEERqXb0iug2tmCZV4G
hcX17d3OT7SzQWp7IVAWLUPQrmVkebnt8eQomKxC6u52u0TcATEFJbvEwyNrscZ/NpODC9PUpo5N
00ZTBuBEJIdvkQTWfn1u9ikILkAdYQqc5GRx9Xx9vZuxw4VN6sXpIUCoYsXY3xREIBDl4wB5B4LK
kItf1y1945L8Ch4uTFEPT1oVajUHeHg6q84M6X1YeUBNB4qz7xL0Zk3NVw64oyjVJ+/TKbsvkIam
DqvatN1ivvgZ1CsEprF04gMEiMJDbzd+4cArO5gK3onO2mNmNcxYG0y9RCQfl06bgBPJo8dignaM
3t/o+S7m5Q/G/m4/r+eTSz03kBKNiDDO68AaklrBWNbGgJVY+knBVKD6/lcoGt8AQ55+JCAkPf63
a6WeIL3mF9KVKcYDk/eue4ib0eL5gxZFrBhm+6boYOFFp2dVo/nTB5JADiE2gUp0jIN0FCpjBXLp
BkT7bqAxN7+FPqQrmx+CPbmxw1rldhVF+9s6nX2GWpSW3IDcqXrNnwUHA68gF3BFe/E4W7Fq0K+j
8yT+FAAlWzBq23+wwE7bj835B1CPDQcxQ2Ak1mA14Xd8pzxwuuzyacjyhavD+f7gn+3QvrBfxQzG
r6dmtrvb4mfrpm7xe+2nqcr/gXNtO4Q526McYNErQLlECJhkNTIkjkCXjzOv3xKWCcrftUUUTwsH
mBhm1yCFWpgQprxugfVxKDenDVmh9hmBhfglzD8b/q3GKMx1G9sNiIsjSDmxLObUnp/w/oY/Kn/e
5afkrTXWGhrk1jSft1KnfWE9+qyFUZ6sA9lSrvV4ijvtCYodhkZiI0Bb+vrSWFYoLxb00IutRaxM
bcubYGWXqPPDVKb2dTOsc0B5kEkNevAz42gPi3xoyWLxVcoA12ynseePRI8/TAS9qajFgxeAIvTH
8uWMh4/4qf0sBFd3SydzR9W5vq7t9A6UFqvSoABtCOorlWUazb2M+KWUXsETIe5Eu8bjCofkl9Mp
PkDnd3Z464tXk3G3Nj/dhWnq01UFWNtIgpNPlM9Fhsy2/KspWOTFmwHhhRHqwwXBrEHFGD3cYihs
dX6BpIERTZolAIjNusqszaQzHm4UGzUeYawDAytxEObu6yN4+I6p29iC2Rg62DdczmMihTejhvMq
6XRCrBK9GTkUbdcG43gC4+xO8PQT/0aOq8TB9FSiRuGzev2MD6hR/n5o1Xqaah71uRQKvMtnVndG
C+QZ44hu3r2LxZE/X2+kqYHSNng/S7uPoBNJrMgpPtTcqOx1ceoviM66122yTFJuf0bvWZ7CJsV4
RWoIwW03scb31h/97a28WNS6txdpGXjoGiFdIS78DvPDDtIFI3pezAD8lrGl+6wQYDsDw/wowWCF
zIPg+k97cF5ZQyo4F8nFVJyZ7tYSNTIE5kjFN3m6r7j9whL91ggxX0CIBSVqPfAL6ApqfXETRcpJ
1uKHGPwec5fYMxFPCrLeXuX3U7xY2pB4XQvpXbG1El59yMThSRxLRoSyfU3Om0A5O7URm4YIGX6a
nBzHodvpmW5pgXjXhwXjBG1HfRfbQHk3NY91Eq4vxlpSWntn2Ii3Aqq6+8ETffVutEZ/Zdzgdz2U
NIzZWFgN3u3reV4t5frGMcGIIOTaXUCdTNR79kgsTI0UjCr9dnBxXindBZ3rXAiGFkdZgogLuGdF
aIG7mtWi9kqeIRyVWqVmsOE525797+XRnVAygCp1CACjlkkLolbdGicn43ocreROUWbGEB/LGuXr
qnwOl2H9nG2NAgrEyMBt8CgGzYkLQaYG0t/f1z2QuP4PvzuI8/Ior1fGxVJMORJBySUgv2+PHW8k
HyslvY70U/Tzw1qV1PaYRp8TUx4NqC+7EPljhXHbFY6Lz0v5Qm4eML+0ji8lPsaXHPkVMnz+WoxF
kS32B3ux49fKZTqszfT0wizlsAgJNF3qcaoSf34mXuQMxkrx3dyzeSrWi3BtqymPpUBPJdLXZu9Q
Fqc8jgVoPBceX/ACeq3yZ9TrHv5sCXPweP0jbz8z529M+SNe7AVOV+CUufEl6xpDmlidz38ISc4m
KDcUNl1ZDAtypNEM7vRXEVNai6dYze9cN6ITSq83iYnl+Yp9fWmsPaWcD2bvA61MkTjNwp2gf468
S4bG0AbVasN3Xv4Zd4xZgO8stmuH7Xxg6AmbUov6ZpxxThsLKIH77nWEisNgTVZrF/4quqzuhUN+
Bx51U76TXjtbf8eoALhP0HCLcYms/wsemfHiKFTqXWA4AyGEihi3JHdK9hZKglUKz23O+tAM/0TL
dS1Q86zBhIl8G+X8goO2IwkdTbitWqjVhCxtcoZzoieLYr4mvULgDbUKxGjECyzdDn3FkHdgWHBZ
bS7W2igPJNeSHDYRyjd6VxlT4A31TaDkngRty3b8vH5utxu1F8eI8jviwnOqxCFtlW/E36vYmwBG
Lqs/YirNkgCi16wMJUCMphlCZtRv1anZVafCzh0ID5jXf8s2ycLFb6EcUx8s6jyPCroE/E3CociR
lk+idCdXbWQWWjGCbDk+NKMIkoAGhbuIP8RaiFoLMowJySL/FHKQ+ghUdDNyk+8ng0/upCmDHNZz
Bh0KOVV+Dl1i5EFs8RkE2CDTs/xGo9+Q8te0BEvryAjAGA5PoRxeAYcAwgMMdiiabGsp/yRry931
TWPdOMrhRaAaRScFPdESRPyoD3lDxp/y2o9y4l63xIivaNEtgQ/7DrO9qAzPztAvz0Wv2oAtO/+V
FZXqogE/W9VVi/OYivJr3E+pEaG1kTdcY1w3tF1/OJ82WpdBzKtUVMs1JXH537xdWKVJtK9nd1Wp
BY9xNJmsRjpjD2mNhlLLxlQnYIibMg5QthK3Lf0VLSOrDMDKSuiGfRoMUp3LaJbEP9a3oDbDXWYN
t61bujok4+uD5KRv2R2HoRHGmf+H1AtSBmBr0cCUTEVyKilIz3V45SFjPKJZOb82UKMBCe0L1yj2
pEsPIOB+qarqdpx0hgvZxpTqZ+OU70zVOtDBuLO+/yAjQRu9eAgw6SoDmpvftIxU4B+C1rM1ynmC
fT+qBxVLBcvwhKmK3ANYDyUJ/pg5E0ADXPql3Abqk/vox2RrezYJ6baLOf8EymcS6FXLC4+2xrI8
yOndgMrj9Xuy7WDOBigfBr1FTtIWrHERXlL9IcuO4GEwJUgCXLez3Xm6+HSUJ5OXLMu7sl8Ho8ln
7NWuhHJOAVAJMBAzBNOmfysm9lfmfl4ZFbO1Ot+GSgcH0PJuXOTuNCQ+REauL2u7IX1eFl3mVEDY
DaZlwDrEO1GxQBuEQifoqSW7/sGDFCq0I6ANYz/4rO6HZy63BTt1QGLjX/8Z247n77XSE7JDllRV
UOFeBJNojWNvzeVgVCqjpss4jF/35aLKw0dRF8hrLURBiq9qL3nKgjr/Q3p2XgjlXaqyXIFICI6A
VAXRgjubMZRUQRhmC+DufuhsyUlsDrSF9vUNZH5HyrM0SrQszfpc5DMkUox8tmXdAKkgFDarwBjd
FSs/gfa7N8LGAm6vL6AXgalUQ+nBTpmCf5hVj9zOOc5bQXmfVe2nS2X8ogwUnCmg7LMDEqMdKxxl
fVTKw/RZEQPPFiPCmME1KtT7pRHur28u63RSPkbWC9Ss12h+EhtDIO/zshf05+s2/qFCdd4uyr8I
C+HrvIWnTDGZjTKnbiQ/w/v6FOBfzfFXhyGx8Gcu21luqW4OnsM1Q/r3Sn+U1xEprzNoINQDafyK
DWkOa9gRWZCIjM0MWNbS4W7JG2PdjO9HqIgqAtMvaVWk+6syL8QGOqN0Q5egIifD++hmY+egbIWy
ESBe6fNk4c10p1+o8lz/HZs3FyRhkiTxPPhuaO7KjqsVxO8SpvPeZ1NzyaF5CN5yU7jPD2oEioO/
WOFbFqJv8+Je2KXrdVKSREG/EqTJglUEmIJqHhIL0y1WekxuNCv181sUaP0Y7GyL3bkrmRwbQbn1
ES5/BJUY11IOEvYmTV2wGrVGw+VOrSWPjB0WNwo7l0bWv1+4XzHmuUwlBKyGEG6bHlbhZ3zf3Cc2
B/QTe/h4KzS4tEf54rkb9UyOMFOaHQo/uyUH4IB+6ZgqDW85dyXACz/ZNP+boe2l1XWrL1bZFl2/
cCDp/MINChhB6e8FLFTztcNKvofhDM0IHdkK2bSkrAVTHjfjEq3IAtBTRr7wKTiCRTzot4AXJzP4
0tCc2ocONdNlbPn5ywVTDjgaF7FS5i6AMp7stEfdTn3RalzmPNZWCfLSDuWFq2YS2lTLECMcO7+8
W8/OiBelv2FHrZtx+qUtyhlL0iLrSrU6Y2AdMa83CWZ6VA7J8wr/HD841iyytJ5Fuuh5aZByu7Wy
aFoQ4dMNM5jTJSV0apLv+lm80QNSGb1UuFxTQZ8v2vd5ai1c83uAVEomBN5YCC9tUvoQFL7V+tAb
eHBYZU3sC1qChrFijX3rd5hKz1PxMRCm3ZCAbLCKbzhVPXSL7CByOLSYRG1a2e7Twa8U8jOtYkS0
+l4TOjfl6v3cz56Iahmf8y8kHm1uZiZmW6+sBs0KqADxAjTmqD2vZqIEcoPv29oIXpxyh5rIiu5q
D/j5cPpgnjmyggeWTWrbF72sliXjcabil2KojJj8HFVWisIwQo+5dtMciJDPQYhd6TfQQJeMhgcT
t9YxJRLWK/DtFJ23kMZbCnka9gMnrOkl0urn4Hf7LMfg64AP4L4kC/jD9A5poObIwmxvOgGRKCLR
1FUlkNpIgUvDlKTlig4P3N4NMAYe33ZMXYTNd+pshuavCPMozDNODpwitjpd21V5zMgRNmcJgI39
z0poygo5Gad0ygocw348yImy5zjlAcR0VhRHjhbWt+kw3UV5/solwoFLxtMgz7tFKu8hoPtYKoFR
plh72ByngN8XJNhnRX7IpkNWi/f9WOyiIbLHPGbVgGmB7TVu02RV11ZJGwHSvn8+O1krV3m4Nmhy
wrll9w5FILNc9ZMiTxZ+VGVn6UqyA3Hp9Uf9Kz/8duQUCcxGkBHWvomMQK1omQUVENSVoIy7EQYD
wt7rNM2qD41WnIWWIxLHNYJaBzBlAPcZRZVNaCpmgf7+CdQDVPNtHpJ0wDQU6EIBCZWgcwVoWGhE
qQlcAsbuzfLwNUBrKnbmFiFmP6KnGMyr5rxnXYTNy37xY6hXCkx8k6zXmH6JByirpydOfylH5/qm
b7aRLldMucoBTBJxOYADM/Gb3ARnAPyl4KkYjgiNMTOh5dRbNUgam9KUKntmAdg2b6GiQbxaJrKi
0NW7pc+FlEM5wp2Dl7QApWk629dX+C2SgdKdqgsKnkSIACo8FY9Ofag3Q5bVTp1zv0D3/6LO3bHV
FYdPZRah4LfVwJYOwiEg1HlJ+EY9MmMEQlJBCOAAJmEm1YItY+EWvxePoNmHoVlp9Y1oMtEMjbh+
SyqDKMNp1PCtq+Uj1xRwJBEUEqBXqgXTezqIbipjllUVP9A426mltJNUFs/Kt9P59Tv0Vdtc1jVI
Cf7pJfhR0EEVLwCTnvzKq8c6OrTx47/+dFjq2QQV5QvLwOlFDBOinv6GdAskoob8NIVkgpAXi352
cz04gRpReRVjj9Rt00NV7qNOhIhkNLhyPt9lpHHSMHi5vqb1Pv3h5NZtuzBD3be01kI1qEntRIqX
RPcEFE2ZkhtiBnoa4SPpfl439/1+U/ao1zTQ6kgcOthbJa7b+zDHEENsh5q9cuuCfRUUrGDEGT8C
3Hjruu2Nm4ePp2I7QaTLQ4T3zxNCGsw0J1DSdbK2vUlHjMMgPFQNuYHKW1R3rILZ5gc8m6P7Kblc
SE0WQ821FR/7MjaV8aVTBsYLsbEmyFGAd0vURaDOdeqUSEVAkrgKG6eN+UOqxoeyy6yonjEewgsM
37yxoD9sUUdFXUUzRzz/jlQvxylbvBm3PlBY5WjWkqjPFIQoGjQJ1OQE5R6M1nYa/Jr4wggriREP
ba1HECRo0WI2Qf4mbYpHN1R6Bd6Ra3ZxsRtJjeoUK/3ZOvAIW9bIlahEFL+CsoukmQNlT9eXWA7n
1c/l6Yu0xBXQohDus9+awbnh6/yi3jJhLd9KEkDgXdpdt/nCrjJAryZC6QdUMJO18oCmx5Xhg3MB
/PdYeLetV+APa9Q57CVerESQDzniXXqCPLRdHjG2nfwQTGLzXr8XGSCMrUNyuTrqLC4Y2ePkdVdD
/SGNIb81cVDB9bLg/rrP+J4uC38qzVEL00gaQUIcSnPzDqAkv7D0xKy83uHc6Th+sEqGG/v4pzlq
XRD3UKqggdocCkm9KdoC1MiF0q7swVac6iiC+unt+gq/34I/LVLXDQTncl9wsLgopSfGqq9wwgNY
Uf3rZr6Hsn9uJD2cQhalKsZ1ZZJbnlAIqPyVKbB87x76H+BEg3ozsKmqGT3nOcCpGXggIBT2mO16
pnDC+sn+fPL+WDFNoQCCzDYdU/ySVBuMRr8rohWvUNsBkEq5HjBeHdYn/TphFxcxj7QGpUGcoOIA
iBAgHrUbWSoKV6W/AjMlxs34jpKkNpqqDaZczvEB93ViB2ux0j0B9eKvyMILhMo6Ru/RYM+eWI/r
5jGCOK+KwFZQv2kET0XfT0qPfEBWn/h6n7RQdXm4foS+17HXlZ1t0EeoimsAXeNidNoZHebqtn6H
qEpiAdzrNM/qDICV4jVHRWXmYVsnRoX6iK5DHQfTC1RsWaot1CtEArnJ4o5I73z7KxQf2iA2wcnD
OC7fHRuUNCEazUOhcRWOXvf54rR0Imhe9VweMYmNCutyn4ParlBUe85U9/p2bn0xzN6pSEZEVQQc
409Lohj0QVlrOJcYPW8UX6w9pCCM+IRlhAqZpSAM+G41sgi/pFEzaqg19KzXZ3PPAHgRZAHDJQA3
/LkSQZbUuQm50VGaj6AhriajB8rvMYpiXN+yzddgpWH6X0t0RycThqhsan10VoYeDt0rMEut9Kq6
W9gVZH8Yh2HTaV7ao79RFA9Slgar01zQHpJ2/Sm282Plrad+2Em3o6MZoAl8ydwItKqp1e7Z4orr
9tH+8vJHUN+wigj6ji1+BL8LvXQH8gdHgY4Sq2C5ESnh6F9sLuW4IGDOyXIHO4mvYLktsDPDfmWi
18DRriBSUpzUAvSYlfN/x83Ar1walv48PxXhA8TWOD+JT5zeHbzsi4GIXePbPKhQglcUHbdbpzmm
mpHnRb0LJ0fUQMUCUbOg0sGpFblay3gFlK9JHOqrKZB4lVDtI5r2rZIRhPoiFJXQOekUOyBdPKW8
tteaGhLhs9eCC6GQ+Tc1rZF3QRP7iCTdEgXeKxPpZ6CjtJeKpyzUCi8MtAl0WyCGTINFM+YYlfSQ
e0gEXUOnvbOwVIhkc/yH0kl2NBWQDar38tSdhEAAK2cXNMbQx3dBlfhBGWsmZJh9aIzfJcJsxVJb
WdyAug4eDyuNc2KkgCy98DLkVTR1FwaFYjaozwM4OLiimvxuWy2z4rHcc90YGa2mPA7yBIGUtHRl
JTZJ+6wLsSmr+G+Dyp/mLk12i9pZWaf6wtLPtl5+VkltjTqqoFl4r1RAe9e5VWJ+Xp6kvS7WttyG
O4yEgylf6b2RK14w1noPoujF0ICKj4XWUhvVzULOE6dHqMt6PJEqY2h1EG1K9Y+xe+UHdT+nYM8S
h5e80A3IMhs8jNcVypZTHfoA3Bz5UjRKCSuOgfDUuVMaQk2pXRw+4QCGQTUxhLqTAfjrXVgXH1Ne
2ZJ416rFUauABxV+a30pWtMCsWqpBx3545gDnhkvI/FJk5pc9TrXxdvAgzgcSbamdNpLMZYYuZNm
kLEqrUeUungs5Szyg7Z5F0pA4irOXqDDZCfFcMNHPTmErXYcoHtOEgyayYsXVdCe5+LxRNQeQo5C
fQROkDeTVjjFC2Y+MLDoDG0d3UPkeNq1KXguhmLcJ2ULte1aNEIydkeip/awTKdxFk9pDrn5SNYl
E9PLtjwp2q+u4ZdbzOdJpzAsQBhaSe95Kef2MMyLDRXw7CCEHQYSNO63KDdkMqcsEHeQtQJzWj3e
gZMjc0Q50E7hOBwEyN2iZekQsUTrOwbvERhVp7beLVqKnzMDAlCKgiknAIoAMcLpIJLsO2usukMo
zfGuwvCgxccaYEI1GDyJBOpCSYc+ePIaaOBfFdG2XvhVhvylSaf3sR9zaxkBfEOHCowQwmcJOVId
WFSzjaqbTkJwC5Er0Zgk9T7so0c5miFzUyHaB2eJUdUlBLXyU8m1odk2nWQFBQpMqFAYXQR48FL3
6FlB/NXOVD22q5Ec5LR2835ARVjIDTnibT6qXUKIz2eimU7tjzAbO2Ook301RqFRzwnnTTm2uprd
XEkHT1iS1oBylzdBuGwSkxPG9XtwhZcYfIt8cexPWbDUxqhqO4Uje62Qf3bFvEvnTjVAjIGZH9Rk
F0zHFAR9uSKKPNQ+IdWKrGWYC6cbh8KMcy26q7pg3isKl+8wPI8fXXCj2wE+bPEoBprZyFtCwj/k
eu4rU3mQwOViRBxQqBj1fsqEUjfEsF+OVZRPu0ieGjPjcT0aIGSMakyFQ1RNCHbDNjpF0oA6uK56
JVxUI5aaLfZ8biRt6Dea9iAXRW+qqfLa9kgcqyxFR4kPCldFTmkWSvK2aFBn1qZCMSohFAzE7/ek
HF8aPTxKwvA5y9wrCTjZ4kdS7qYaojdEDHZcMthpFe0aWX5fYsChQ4ErzXbAEHzedYZWtjlY0Ws/
BlkyAjuMu3b5+g8hg9BLPBUuCGPAWEtS0M1URWIMeirCnwFkX9fyY48uN9fXL12n/5iD8CmTpdnI
8rowliS3U22ya6n2W17fC7OWGnqOIL/tI8DlxQo6pUJ2v/AguYkgHdq2iFa4DnqiXan40O5C9Ssk
5tQEJlClsyETLjFEIp8WQfAhFfsjm9B2iOTO7SJicjVejhIkDsKwSxZiCxlxq1p9U7TaKrjprVvy
u0ED3/lClGcMHx4gv3QUmtzlCP9aoJXe6+HvJXhNpfajH5XfA46zJYhtaKT1/BqNAIhr4y6CRCSG
C5rbgVftIZu9ulGPY0xw7B7qlBiSnlv8kuxjTXIUCXH4rNVGqAQfYxPu0eby0c7ZBQQqltFNHZWm
0qDhmg+eXldwRtGBlxr0T9DNiqJytktt8BWhP6lh+8aVqsGTxg7SH5qcmHWp2P9D23UtyY0ryy9i
BA3oXunajJeXXhhaSUvvDUh+/U20TFMYqjHqvee8ndDGVAMsJAplMmMpdxZQRmC3XdYbb7Q3He4X
GteONdU3c5wdbAI0pJlTJpGn2iiShdouHdQIGr4QJpKysHlIbdwwOcYxJOgWx+HHWja/mCXuEcM8
NiYKwo20POZlc+hH4srd0OINLPm06mz0sS1BHkoebdJ9SPGCM8LsG+gnbrP6gRhgMG6XJXbjub8f
m+hzS5J7G/rkxJT2SgUxEzykEw0dVV0WVPXjXKh3mNVx2sL0zCb1IgkEcGp3kNPphk6jl3Uy6Fxy
zzLuy2j0UNNzYxPs15PWHhZp0Q4KhkxQjn3qqiqIIc5qyrjgsn80lboKua2n8UGp5J01ogOxBY9S
HEJ6rodMbvRPlTzOdpn5Qxe9Kqr2roHQcZFNOPDpW3yhYGyMnRHVHjw4iHEBLsgNVOWuTe9CVK61
edk3SKWi3huBp0Wb8lcabY92E+7DJrxP7Glv9UEMKn5V+jqamWdAybQvyoMMrUJ3qgYUI1Qnjwdf
GXUfVJC+pZR3tT58iGTI3c93OJQuiZPZG6V2xKRODCGTr0T+qqdPEfauzdDNPTU7/FiM/buQnUaI
YTuW8qAjNVl0zetl1u5kcMS5eZ76AGaXGPeUHqeFHOvEelvPkdOB2cGAOopKHbudXNoXbtd9tcIe
L6N7LZPvihKn3lb2EQQZZWn4pJg3KW5QLYUElDK8zZvJS+xPMQDfCN/SRHWTeHH0OgfQxoe2LN5L
Nf4LeUTzfuJB4/A+Mto3/QCW61wp/XYeoTDb9JYf683wSOP0Q0ab9wj27iJqm56WzV9TdcbzliLm
ahE3RNqxtKb9FEd+o5aRA577t3ZJQrdPq3d9H7q2XU2uvVh014UtruVCAo3Vh5rAgYu5/ogoBSQD
g/4arRne2GcPlWJ+ypamcSop9KZmrgHMfUCN2ks1knuIPemh6OPJG3XyUEepcYjNEsOJKfFV1USV
E9EOTaeg0+gubvRPyClZjjFnZhCZoEuAuYdRsZA7ihRlt9ACbAaZQQKrHVRP6xPtPp1s3dHSHHCX
KY9kNHWPpv3i9YP2LsHP9xUZA4cTbdBMqrXE6ZRWcibVfF/a1ehrZoITJWqV23gYWEhn6jr0ZWQV
pcffXyAYpiFJFBpIK5LoY1cVu7ToQWKRxkAs6d3lR6wmMsb+fZViSKdKbePKHgLz9eyj3IMpo2Wv
oiEajawRcnKST7ziDh4OzvIMdOWM6ZNRdVVeeYRwx6v6KUatmdywSdsnYfp/I2OArQBgyiam7FRe
G8ns52XEPYYXn/KhrqFJCOj79/IObCWSfrPB7cCgVYlegPDoRJMeu9UxxqQrlLKwXMhqe+iEfUvf
N+8FVtn7lXuRobAso9xgotzwrFK6zPVohno5ovRlfsnBy6ntI6QPfDa/rI4vkEV/PmijQNlQV8DC
ZWqGpT3LW9nhVDdpPeJhyyYyxhqTNkhXJGBjAY+CO+3iYxMKRjPYY5lf5domly3Iqjhu5QY20aIR
zHJQZyLN0S0PWVvg8gS9ptflNFZjgGBdkW2vj5AZIZko17N1TNZmuKxAPAyGooQwU+eIekDr5jLG
z+hIvuaxi2phoTod6zpE96qo7+OUgr60iRweaHgpt5aOTWxwhd3aNyzdU0OXe8ck6kRZJtF+cqcB
bLFaVQ1YaNw8YIAITIchbgsRD8VGDtVAjRINVHjKKM/aqKBYNUej1g0BBcnm4jWu3rnoBYZe13um
h1c9tsB4HIJyR4UJnq0VIheisNI9TPMN0FFpIgJOlyFgJKrkXfZpQswLZUwmqVhHTo/HyAt4A7YS
Wlgs0qsq0uKQGuWzd3hwjWWsDzh+aB91k6P5vrjr99o9RrzRdE3eNzKUkHKhWOWW567tckewJ2PZ
9ODEDZI2vGum4dUYomqltkg0SHMqSopubu757uKzr32e9n0Ksb+ARl3i2IP9cWzbFCdEeSMAUPa7
+VOxviW5fvpiVu0lC80BtTjjSHfYSyc7NAcm+FbuRGfwNDJzyRr/9ZY0TloD1uRjf8iOto/H7w7D
3e8l00H31Z0a0DcYM/GsfX1XHtHDv1O+Chb8rPMN+L1eMPch52qxSGbiJ7CaWXUc99mttCN7sbzp
VtHoN0scpuaQb5ksKL8E+gObWqTkux72AxONjP3oNLIuaovduinWq+MAdjYg843qGG56pEeGwZ8Q
C17ewC0LawhnmLSKdKo+rJaqB4zOGh7KyFNEZHEvm/gDVBPWG6pguoJvDy1TXcunsRmD4VgetFvM
z9wzCVPlTjymvXXSdP2XKb5FNJcXtCPW3RhMhXRLZsRnSNnI+vhNsKTtbTvb4TyfIv1a6wRLGoNo
3yKN9ImJrCzHGdOUjJYfsCU6bVtVUoQqZ5ucq1tod22rBDbj2xP/poyuoNBjrFKhk84vmAsRWuRc
Xm0Gfc7HdsThYgxacSDbupfEmdP63yNeW7FcpKoEPrl51NYr5dwexdMFSoZwSqZhA2GpQEt8FoO3
/uQPb5oaOQsn9kWX/Fbp6rcNZs61OgvUUIyuU2C2w5js9BUp2L39eXLZ6FM+CCdURC7ExRRy3CqJ
EsFVs/BxQAkgtF5ddlKRAf5oL3oyDxn8JUsSR8J4gPL5sgHRwba5Voyqw5CE0mLDQBuFVO5tT+GJ
SAGBKxzJ/ldDhAd6Tp2Efoil0v+PxrmS5gyWhFGOYXzMQUTGalLzV/ZOaALxhNTzuZ7TM+Hn2UNZ
9HfX0GqUNcsBe8l66xdPccDSBxocl529vIV8on3Q2JQ1FByF555hCX/Lnk+DybfDNnUyofiBU8ia
rAs/DpTiwBZa4skJBg7Btl72GlPmUIYqyZJNJdySMUj1D4EdJL7tVwhbjp/7O1BaiNbHnOTS8jiQ
wcxvirZDxNa9nbvtqLoEHEvI2nSlhaQ54rG8E7kO+5OXTHL4MlRDPaOlkz0z+1v27NPG+ziwXTaJ
H4734mk00aZyyGI3YzOrKgwiDnaarnCnJhB8N9GaODihtV7FtIMJTXXZIPfQusreApmbm0Hfs65d
8atIcD+ga/T3UyHZYRou7Px/v5FMSDb+upFk6PAItR6EFjnE6UZqoECBVUb3460WYDYLA26DZyFZ
e3pmisaY/5AfOB98DmWyMlJklcVHqHj50B0r/Dx/ytDPwOgOZ81vXbq3S9HHZP7wzEEN3HOmoaNi
xre4GIsyF1LGwpigRa1nbxd3KcrA3/t/vRAfOUY6CgTJosO4fQeuLHNuFEFSGXfv6fj3B6Tr4yAD
JYfizof60wvU6tifu7RQzoOyBHlS2YS5zsfXHBxFP9i1V1t3kn7ATIPfg3JAQzGXoOsUBN8CINg8
lqvFct5kyF2bNWyb50hxDeXblLbu5WN5yh9dWiDnP5CzGSlKFd8vDkaanuNhNL2r8ndz/gipRSRL
PFBte9p0SHqwt3/JmuOkBiHqIoKfIlgs35gDrTI0vWX4JSlESLsFz5ciFRDzCdz2RAu2CqCKZaIQ
A8RNZSuRk8//YgjXV8p5J9hTkRnuigqXEuXMBCshu/LR/sLYu5V7kuwkdY/inR+5qR9/S17HNzWk
QQxGhWDcya/Mj+qNsCFHtKkMlVcrRgfJlJtFPwZG0r9atBiFsdQZmreWhN8ANXJCkTJ600iGVyAQ
Wrrq41CHn6EEL4j1RFvCfufqd4xmQ0NbhScr+j91WzsZgnRjFPXrb6ZrMOn1E5f4JHxmLlVHCnzg
eTfgwNJXC1TgVNdw4xRIrL5ZoMKWzvsXAP/WOx896Bqb00Hb9omea7VAgv5bIx1GICKV3xSI8Ybi
LrfUhyHU7kbJvIFmzFEfFtRUBVi80drFFAd+GeZ2dhmkSg81GK6sAlUrNHsoibNUvmp+muPPOU1u
WjQrXPbwTVRc2WRfe7VYxTSWrEXLQjCP8qGs9GPf/iNjPJjYwvttM2xAZyPEe20Dz3MOn8yyX1KU
XL8/ZEtPuQEFwkG6i/dQEfQgJxEJlrZZWMA4zU+DfIdqqvXo9C2wnzNyRujffD2+QXkBxE+9X7Jo
+sT2EIxUgH7bF9vKLvdib6NCnqwaC8XjrnKaIwPe9DNEA932TkyIuokLINYhGmaT0FzJ4UIS67U+
jcAFSB2gGQzUoE0rOPKbTrIywTmmnlpqWYYwIcWQ0gn30/xgt7FD5VIwBPKHrTsvhnNHnaqx3Ov4
ZKjnsjwA2g3fJG9r32aJtsYRyuWqW0HBamVs5Sv3p3qJKaAQnwoii+GuDmIwYtDH6chUPLNAFARs
ZxtW5rgYRK+QzGGj03gN0NMLS7upVZ9JIjvGG33X38dHdboVrnLz3bMyywUfEmZ48rmGWWiqvBs/
NBCKx9vSDIoIVG+IC2zEtVX9oPgsnyTMdWw9Kg2M3OhQTcMYJ89SPrZSiQrixO7Q8TDDUuYz3WWW
1mmMO1Eec+t6WltjX3z9RdFYUdodrIGFOUeF/xaD3K+LUfUv4+ZWmyrmvM6r4o4dncLOauiMdxYe
r2WQemgJ2MX7IhAtaDP1sbbEnb6iy+1qIQtO37480PvoaN2+NKe5+ehZ2+LOnzKXlqXWWFV8i9qM
O48PaZAqIImRg9JP0o8voMDYuhbWJrkjWNctTdIeH4zNIBI86xKoMWI6oryHAg3KeX8/VYwEy9og
dwgzUzI12mE/l1px7DBya0no81tX+doGd+LQl6eovYpFsaRtiLZZ/RBr6DiFqAL6M+bYWfDiQP+C
P2VfwdOimvPBjF6LLwfhB+UuXaUwaCm3+CFMXS79UBzHGx0yvhCNgrJE0fjCMHULUVcr59Pi8hRW
4K+DBxl3E5rytf10I4E/Bf3iYP0TxhRbl9/aGnfVog0Ux7DC8pia0Qg+deKEj/Jj9SW8PVGgHWv6
RvS6ER1Im4OYJeknKbexxGdFBmHm9iRiyT/q1gvkYGbqMGZTG7gQqUv96l8Kqjyp2kv35b4A+w1I
dg7SI1Q6vr5EDnnzNl4b55Bn7NKmStBDhkAm2hsVmv9DL8S4HUb+0ccjfCOLnNXm0Cc3qK7OI+z1
HbjrkI/AhRxAen1wqv50JYsz8SIH4tDHWgySNzkCgGgAHSjI0MBbc/mmEFng4MaEnCUxcniLHRLV
I3UUOnIyRKLISQCjfIK8LzOzkNAyGGCGAQPH4TsT0hJBgpu9XYAzmRcfhSgnuNltDlxoXSqT1ABJ
+8Yjx+wG3UqsMcLcIYUjTshtRaFnb3yWGDeWfFDG72H17Cse8n9tewjHwgUNDbRqch/Pfyk1Mf7w
b4GgXohsW1HU2j6HNUbeK4YMOgqQQyO74qSYMMAIBoAce6y5S+YczTrQM6+B7AHUKMVYcNmTnuXL
KyWJW5vgB7BaFZtAovROHj8aUCSXdu0O8xlOgca9a3Ig63VzEKSWuWGPDcx2PjlaT9Qf3F5z89hr
D9Wxcm2/vFmOE1wuZ9wrDnko9wTzQWhT++c/epwpc4g0LGqJzmQcJlY3s4M0aECAgv1P9+mx/Htl
s1OkwBg1MEpJnlH1xXXb0GaCtfwQ7ZNkv6Bt5A6JgNv6SCFGD1GGyR3218DFL5s8TR8d27RbQpwp
DUTf8/y+KRrnsoXNVwgGkX4ui5fQMNRSijMIPKABh6VUMETxJEPaFqp0aAx25BAzbPUdhL0FZrcR
6myWuzbjSm9DM8PKGFM/K4VQHaSPiTsHgCcVxFtXZZjXC+U8N63AUVSV8s+FQqDzgRFbzJiYyx5E
52T74XFeHueaIDkvBr2BsbnYaUUahPHbCi2TlzdxG4PORrgbsiaSodJWQegxgUndMtGxSEZHLcN7
dP4cTXV8khtbcIGxC+p5CHK2yV2RTTMtJcU4RiB1821pmhjU+aAUX4hF3T77dnl9fwgBzsa427LD
JJvWyzDGfJPASZYWmiOJy94fU7YTd/dtg+rZIBep00k283LEZ7PtHXSRgwrk54I1bV9cZxPcNana
YGqSWEjMcDvZmxA9g5wpBikbb3GTx3xfoc0Pt4k4uvlDqGrKmoKGN/Dmcds5GVpUNxq2k5VYSQ0B
3hoj5x5jF8xnoaC20By3mWGkgk6euQpRaycCy6g8jE4WPs3th75DR+HktqgG1HnqqYVI9+gPrnNe
K7fNYyK3ecXQGmXJCc8uCY2TYERGWZKpaUtMJlZ05v8Apb9s8qzWijHHLfiH0RpavjPezuz73uQB
ApJHEr3DCJ4zv0AYQ7RSvpNY72ZJTk4ocGRI+nsxFEMI1+ZwzuvksFsjVph3LTslyEFot8lxfiwO
0H+/ti5oQJrwh8+eiGxXGRyVanlnKbBFdsk+So6MpVZ+vYA9umpAH92OvuB8bkPA2SCH3KQIlyTN
Tga1IErdbleg3nqPqSkos0a20+5y/H9BAesPj6uzVQ7KkyEd5goR7YnOdGl+X2a5U1LRMtkffI7j
Z4Mcjg/VlJJ4wjLZW3nQPeuttVO8Ib+f9sv9ANLf2H6c92PqCbZ3+94/2+UwaEkXvcgH2GWl+8Wb
2gfWYBXdsi9aFA8vOJUiixwMgc8+K9F7/NNiimD0l8XO3L2gPWH7JXReI4c9URTZhWYAB1TcWsfv
LeJdc2oRf8H6ti+UX9b4+iryD7VhlLA2HMkRDWusNMbeAyiNhYfpiT1HXraxAhfiq66NFaM7FMrn
jJ+MJSQkJzEdBUTaSNi9ztGWuwtvxC8/kVUOfFKyVKrFHJeiGV0yjxJm8pRGFvmpAAb4ul9VDDYY
yHB/TK0/gBIGbeKUVQQyt8Ckcgbl75csTmSV/fsK7ayM5kROVXzL5W7Em12KRaSA2/Hb2VvY9q4s
JLGkRGWB7TPi2CkxzaZ0k9OBsjdGp1Wlv7p83EXr4VCGEl2ump6hTHtXUd2lqUhZW4ScGgco0qBC
BZAhJ7uM6D0Trl3uX3wdCcCEpwuWwMKmzj18HoMtvTf7hU8sn1WgB8wNqGC+uTbTcf5iHJqAizKz
Epbxb71wh+lj+ZN6pPfJMXMxwkMcxYV0s9eRvbDUwE7ShSuCZxButVChPXt8sqv3tztpBMPKC65e
kUEupzLo6Rx2EryFxaeK4TOBQUogmquhsyKNDn9P7n160v/aWsJhSbGQsRt1rPBZ7lbc4CS4FE5c
3KuDt4RKsyzsLfPMljg3JLLFwUgnN7nWYao86ND4znwFZEUI0IyX5KEEJ4JwgIJcEMakMXIOZd4l
KIuAaQuqh96viuBlCh+idwXhQKVmD3kyXreTotVx6DLN09Rjcun7V2M76Sj3t7eKSx9ekNITfTYu
UoEIJJmsEJ/tmYsI3VEAzPzYlRHpXWqxayDCULMFAl+bPP4n6OdTV+aYt3pcYucmqcWQ3vtWkYPL
Fv5Qdf11fPnUFcQ55X5pYILsWAYpf0h2pzrIg7BUL/gyOgcUiRIaZcOc/O+/jMi9edbeTrOmjrJP
c4UtgRvoHFBIkIRWdPWHrX7w1Z117HZh6lkeCBjA0nF8QXgsgHmdQ4wITG6ol8OodEOOk+YtNwuI
ZV0maSXFxxf0lgoOsc4BRhumitKzzN/VAywif+FgowKRSNhHV31DQUCnc6BRWkrXLxXQMMte03Bv
kCd5koNiuW/LTpD7E7omF4rkiEVSeWZf7u+bDza3UAP9kok+Edm0OC+pR3Cr0QRH7v8rybCyxTnI
NHbLrIYIu096dX6xG9OnEfM39bF2c1eLBdC4vY8re5x7mJapJJaEtaFU9nOG+McD8QXnTbSTnIdk
RhXlYXTVTrKNehYyrhbGOchQk8xIMg0JW+gKNXK2j5RHmkqe3AyeAPw3UeRsim8tgJCjnHZokATR
id/fjg/RMZmODVpTKm8ZILMjqh8wf7uwNF6hoTKquKQF20XpkxUFXRnU5ON/XBN3zZQKHjMmxZpY
QYv4CfgeKHgESSDvI0/ELrv9clrtIIPNVUQ6WXrI6JfHIPxm7GTw2eKxaXnMnPntBdnnTRRemePu
mt6IFLvX2Qc7jRH+nqd80dCGyEU4CFHj2DLrGJ9M3hk7S/I10EiUN8UBoSmKWq7owSRwfptDka4a
zLmasJ/LfEOm1CXd2zQO4rE9XHaTzUt7tZEcelC7TXMo2aDH0z7qXet09MNlAyJX5wCjsrokIQ0M
2NqXuGqcJpN9syHOZSsiFOQbBuIwa5XWgplnt8mVL6Jfe2bxc3RlsVRGV5P/CeKCdff3k5W0cZJ2
Ju7JK+6uy8fK4ufmhkimMpF+HCuQN6irhKpNX5BQZV//z0AIUqHfFxcVVpKAKQfkG6btggOpy0Y3
tG8LMPkZr5ewFQQdl53R4ov8Upg24C+GucgM0GHplpNvD50r8MWtNn9j5R8cVMTljNERG1aYLyY3
y411qx3DmxcEo5dvY0vmUKKSF1AJJvDEZ+G92OsvA6DFz8klsW2CthK+we4TVMC0vQ1KG3v+rgfq
GaKpo+0X2WobOeTAyCRtrByLm5XjWIB0dHldD7HTRA8FWnOkUL03IY9Ti3ozNmPglVku7Kj6yZJM
jMoG6FzxsrqbUSju75Sq/FAOcY1+y7ESOMxlrEcB6vdDUOdgvCgN7GyUgrwHhFAodTqUccCDQvCy
bwoOwAlGV9e0rEV5vZRwzWm8sZpvev8ujd9fNiEIBazTv69sxAT6LIMGG818YN3g2i1yb+6oHrTj
fBDXLERL4iCkKtp2qgnMDe3bvMWqjrn17vKSRCa4aGMoiUmsknni/HHS7pr8LfoXBV9mu/R69rtT
QXi1bbgXqWKV8IJ5PIkYd+7YoJLfeSOE41x0YgqP9OW73zpNuawsSmqlpDNzhhxzUBUo1qVG4NnC
RXHhxaLkMeM3/XPl/D8/UcBB9PtxomNlxmaOjbziwhSA4qnJdrWFeow9LA2ABQNF6zNjW+g+sqa5
3LdT4QcTRDmQGvx9abMmW7HVwdw1fFGbY8Ore4xvBkjC0cBm4uOlIG7GpJzilOUdq5lPT6zC+qJ6
p8AnT2w9qw01rKwDOS+iHdrfFsm/TSySMhS5JN8EAJodrWzYC/baBI5oSRx6NK0cU2LBYCk9jctd
C8rWy/AkMsDFG9TWk6ZmXtEmn8Hj6dRRJ7AgwnSVCzSiOlfj0MaZwiW1N/fRsQGJCqtCG/sME3az
aXmX1yR0dQ458j6nxGav/+dpDfEdIrTGYUYZ5cQaUlhjHQwtJEN2VgnaMGlXQPnoyvbmM9bzXFqR
tZj5wpLzz14rwuS8yN/5kj74eRfbsmGr8mdXCQxEGO9BcX3LVIvT6P0LWnoE/sjX8luCjrSG+aN0
Y+xK4pYeA43EBfd66cjeAsokUfuuIGjTGE6vYEOiYOTNB1xlmvxtsQvw8UZOBdrnAhzDWeYLfFO0
QC7kiOeliFMGUm0w+HGBPQXWp+7ojpC2bncx5kDF4sHsj154KmnsR62WOPfpPCoxXLT8wqgx8i8Z
qrajW6hQGUdR5DpywhX883PS5ZibMq3wGf/+cSHaUA5eRsikGCXz0aj7pia7CTOTgk/GHODS7nFw
Io3oSjZZrHMCsPCQo/2id6L0ljUspphp8C4bFDxs+dr+HEPkYp7xtXQVIiX2U173rm3d5CHCLBJg
ov6yOUGEqnGPlraiEijcsTxlvBnpY5XeTsvusgkRkPAlfGmql2JmmZxrL04RKvNiwJKRYhCkhcW/
h0mBB/LV+3iBIm3MFhc14NhHS6eRiSL8zW9EZNOEuhEYUXgGOTXLC01TEE4ZiQoGcZCdycYhjzOB
K2yu5GyGz2VXg5FXVq3DFZLYJ+MHNZSuOkwrE1xKSstnq9dDmAiXTnamWgLFim1+6nT7EFqZvKed
Tr0lNV4l9qwESWO9NUeMz2SzcE9Fi+VwfwAE6HqHPdXNfwrrXUEF+irbMfBqqRzU16GUzA0zwHCD
RK7+froB7OqgMgVNnqNCKOEgqhBvXmYrm2zRK6QvZlkyiwI2M7nyzUmaHLOqDZcsMaQSoIBCykXE
aCDwTX4+Lk2qgULOZgwKtFabXYuuNMhQxCIYZjj+DIVXK+NwPmknpbZDZkaNXuWzuW/NufTysa79
RY+/XgYs0TZykK9optGCgwPnbaBBLY2eRQpvJo9D3XlyJHmXrW2yq5mygSqHDh0T0N/+/tXYgHNG
Kb7ajAIB2NXeSJLHKAdrDakyyf3SzSCMJAFIDsXx69YxWNvmjkGaLmM9stsGuVPVukvpKDryW9HH
2gJ/DhbMK52ScVo9QmAl8c32qVH/Ned/+w5oFqfHqf23Wg4yeWeNjZtg8ODy/m556PoHcIeiC+vY
lNCqA92c40wGUHx+K4Xq82yfeP9cG2E/YnXyFK2yVTLCiEle1YcBAn4Qa5kxdNYcMBDT7kQnfStK
WNvjzoNe2Es/lwBSHL19W70rQ/BoN44qgxReflLVXrCJIj/hjsSwpMmQZ7Cn19AP60CVoImO+OZc
8XpN3FMqRmUk7Tt2OUS9G9L2vk/BqW8xgdywVBzdIpFjWu2OqSy7Vd4tO7uhkFAwJgz9ZItLS+UL
JPp63zbT91IeQtUKiTHHKDCBeNmlNl+165/KRU29skh5GuFz/0zUf+d0hZLVThInbwTOxV/MWiPF
fc2KKwwgopvkiKm4I0VH9Yuid8GB5UvMSkvCqWNroyaaSzFQCTIrj5Fh6yRQg/b4gubSrWrEajv5
6XXoOZljPOLLy8dk31EkL0c3RqbIr3fZe1M0lbPJSrY2x0FSPCmWTZi51gOhS/MQMy0Z9bHICq+d
IdIX71C/Kn8wrkpWcdtHb2RquaV1Q/ZUSAG5ebYUFckpdJhgJoo7W8YYz4Uc2Ug7ml+rDLwWKtkJ
/HXbhKEZBrFk2+bbWOSwM8BqieuzqX8k5IoJCTnJnR9YZ76ZvIA1fjMIx3p+GeUwqkKPTtrMzOj/
E0f92hi3icVApAISfqhP1KAc0hKHgJPLFvJMbnrqak0cRslm0k1Ggm/17Gkrzr9sYvzKFgcydSWD
H2cwET+O837Jc6xH36fUfKWaD+GYuosufbal5hCWM0T2+j347b2oX1DLaA9o4nTkMnOhZOPiUhdU
Q9lmPrvtzr+MByRjMKsKpWVsdvppqQ0nNned0jhFCykm07/su1uR3+rD8nDUpASNxApsWcouzzD6
YMkPQyx5i6wLFAg2A4XVqrhYaIHwYIjXCL6t0blxl9xHcuwOiix6GQh8yObgB7unL5R91+cJyiuL
Guv9Y9CwikyMhYLZQb7W2ublsdpDLg5qwnie0wZnPpsxrSL7GF3LjoDzFjysspfkL+BhFTkjBzPh
ELfQaoZJ3X5o8vqYa4deLYJFfUeqD5d9UeQhHMi0RTG0fcQ8pA9GefHsOvHTRkSbIfIPDmMKM1da
m+3h/8Q/OJSZ22oE5TGsPSt6iQOZSytTZPzvd1+MirZBz+F16Cmyxf595ff1VC52n1obSC1e11bf
xs8zxtbFIQfovXTVTrGun+Hgj74NsaVL54tZ4rBjUrIYXb2wdHX7mmgfOfyQs3huQS10jX9cilLY
4jjwqJakK2sdxyuLD0UEsthY9S4f4IsxCTPBgcVoq33bgTvk+f0t/lainePQIs0KuQlHhhZ/Lfwg
XBeHGZE+RZVxQibelnBdl0CQbSEHGLLckkxrARjKFNjyV1M5NrUAZzczxqsDxTe2NDMtplj+5ebd
34s9bH4sVVM1i6gQQ+ZL1iTKejUZJIAuaBAVD2QIjVPf9Bg/gEiVkK5rM6hZWeMAQ9YaIqnkBE7k
qMQ36qcpwHUCsvnChSzfBCLZIn4Up3u2H64rwxx+qBBF+P7WSJtVi00xvLDFZju3tbLHoccI5v4p
1rHQ010WvlOg9YjOHhmPD4h2V09fWD8A6NlfsNRNqFyZ5tBEH0K5Skf4ELlLjBvrWOyhWXnQS+wu
WOiLoN+JeHLYIXsWFq8scuBSVgRjwDL4yZs6vEXa60FrwIE8KS5EZh70pN+PInre7XO/MslhDEWr
RZ9FMPkMY4TnXug7HMZoikwbXYGt7t8hd/pDswuhEzeAIxEKEOIexU2cWS2NwxkprAyr6HAiW6Yf
bnxalDeWsbvmPjgb4Wvc4ZQYWcbug6tirc1EzsoaF5M0aalV8QBrV54+Aajxxe0hM0c9bGDvmXeI
X6ubMdBqbRyyjGRWJ1nCSZ/St2W9eF1HnTatPH3ZWVbrUOmNbOf3hah+KToBfHVbzssyyip45f/k
C3KgYso5GotyWPsZ6f1N4k9wAk46nasQFtrWdZ6YMGaTJVhsOVCl2m8TPRAcApFbciDSNqWsyAVO
GgR6A0zM7Nr8LkFLguLLe1J5VCRmun29r3yFQ5KiNCq0x2JhA8hiFu80hPGdfgP0PC8aXxdcBnyZ
W+viqsX8EbzzofPrBiTDwYC57sarcgjfBcqdOKvJdu3CbcBXveuuLJWyhUm5it6nU3Gklfw6m+bU
aUjkV0S5KrY97ypf9M46UI/2KgxedRIEzsnXvdtZLdKIYdnsjmDF6lxFdiAd6gwqhENrKO7ZXn6r
PV521c0XwmqJHMgkA20gewSQCZPOGaLAWkSFju2vZhgmIdDZlflae62j8tyyW4fKid+FdtBZtepU
+bgHq2vmLE0qao/Y3EiiWTpREfLafEuXVMyaTWx8tiy9y+ktVFXG8enytm0GJmcT/C1nm/WgG01C
A7W8yfJ/GNmvMj/2KXXwoPTtXFjn37x4Vga5iw6M6dGSZRG94uI5ufWzc7ayxcXSTRZNU2PBFq6C
1u91EJZojf5Kpvrk6IPhZNN40C35tjeK+7TP3+pKRbx8UsP7KDYR5EPf3o8n9aEuJhSu+9kxIRvm
FJ35Na36e9WsXikUdUmUz3NpeZLDtHRMlQY99NZBTXGw+uG1nYyqF801JteMPHcUJa2cvoH066Tt
6sx2ZbuERKwWBaVJP42lToNF0t9d/sabR2O1DdzR0MtkNIA0NOiKm9R8taQiWYbtm3ZlgYvlzWIy
q3mBhWvy+UJr3E0bKVOrYI83YhdxZLt5O6xWxgXu6DS3cK5hy/jE+hyTo/6q2pkg/A4dax8/iRg/
BCeeJ4tJExTYpiGGx/ZvLesmRHy7iFBl+45drYm7Y+1p6Esrwte6OlO0GUasLHIBu7LkUZ3Y2EU9
dn6MctZ45bFRTrSyvWCWU4Ay/A3bLvDHucQ+XhHeimxxiIZTrKpRh+1Uk+nJSmQnVxtv7tIPrRRi
2iLTP85m/CRD4D5c1GOPHJOg5iI43/x9WxWyvZgZMDxpc1cPP+StoC4h8EqeGibXVDqqLT6fVf2j
ZYrb6SDPTYRd9JsX7NlLCIci7USKpcixkT+7XfIPUzCDQ3xFjAiCu2srISvLHKIsGPslI4VlxEfk
yFIQEupjmNV+iWa2CL94fpgBPaN2ksDa3zun6Mtx8TsdbaPNFLhGEd3ZpHXa5ZAZk3P5fhEuiAOU
uoUHmgb841lPpRiQNx+Tq0/FQ0knt0NswZa6Y6KPYAPc2Ts2LS2C4u2kxtkSTxAT5hHpmxafic3h
5HIAosVdf7QQw44T2g9E3b2CU8yTxRgUHSn5AHPq9ABhNIwmyu7l7ySywIVDWUdoXTHct9DLZeqh
G2XSVQ/G1aZxscaEHoYhQrLrtGkgA8s9Jj/6XSvWJmJ3EIAvTxCzKFUFCQes6aqXjSAa0DmcmOrc
srMU1uJbxmn+43XaH1mq8mW6jts3p6naaO3QUSriDjAp6ax1Ew4wU8RA2x+jhuxlcMQufntsd+O4
v+wjfzjLZ4PcWdYsa45CHQb/HpxO7SvP4/OzLe4sy1Xda/OEW/p3wNe8FeCjbfpqwP9pWePLjf0o
pwR0blD6+EUUM3i18xLlbcGOavywfVFQqVfrrR0VH4fL7qLx5UYKxpFQJrDFJHHZ7KB1sD8bjr3r
d2Hlhf5/chaNrzmWcRUmS/draWei3atDuvMn46KDIYOeoFpkVznm9jk/2+LOuRIpqBBUsIWiBKPc
0ROf9Sp0Xjy8Alupd93cLNQDf5xzja8+6mNYW3MNi3Ve45lZH/+PtS/tjRtnuv1FAiSKoqSvWlrd
bbdjx3a2L0K20b7v+vX30Jln3E3rbWYyF5jBABMgp4sqFovFqnNKe324/rW206tXCCGUEBPDdoUG
iES5M+rAUH8UVrBaFPwc368j8UvR/72vMUB6+cDeFTN6NC3sa70aTpMGfb449YtaPerDcHMd6v84
pV+tEmJImtBuGUa4oF4/WEftiTckJm40P5LdDL5nqctLXEN8f5yjsZ2ogsjB6QSZ4v+PTrAodtHv
dV1K9vRLfDmr9a5mMYWLDgvVwApssBf2zrBTgcb1pmQaRds5wj/L+bLcZ2C6NrI254GxDZ9XHfWS
TlYB4h/kinO83E7PEKypmzOrhzkpZCpKTEUOu+43aMclPvgyhHEGg9eNJKl4JDQtaHINVeZRKKyx
NA8Sdfx23Qm3s+zXRRPCRdQrnaaHwApnnxStk6snlaTOdRDZOSKO1o/jrEVGfHFm/a2sJj9HtrPs
V4uEWBEv46T3AyziWYBxy3Vk9SNORzmSbD8JsUIJh4YUHMlWvV8D4WT+DGIpt/XJrp/e94GMBl/m
4kLEUDq1LqcUiKSsPWbGDhZV9q0kVolD9UNbp1rUAmN+x88PHdOqlds7oGZePOLIZ1U3bUKPMGEE
khOMCR4YJiFTKAPelCROoxROreT+n/jfGYZQCkuHetW0Kv//dwCfYQn+101MqWKMa/9SR/ib5/5v
dYTV/61mwc1NbFDtZQWJKhJq443SNhPE2l3WDE5MP6FLGDp/rmQRNx3jDEXIYiatmJu+KVH5Ok0+
AT3RCxvSrxvEb7Ggy8wSPCMxsqouGE592t421bcmvY1NSXlo2/leV05wjKQMM3tY8LEou9OrD5FR
SLaT9RaBqUTToF/J24pUJiBMFW1nlWKGfrAj/RQp+jedGR9yK9IR0dWbyCq5ipV5ayjrl3llnrnW
N2ClCZRc32FEYl92M/S3wqOtJTeqgmr+Qsj7NcpRmRv9Jk39yVi/MLN6NAjaUdc8iBNQzuprtDiK
XeDaWlpB11aNO9X19wEqiFmhE2/prXw3dQp1UosdCzs7EdOChHiXeDWGZ91qhuystlDL7Sr7rmim
j7TJTqVZ+gZNZkeDI3hjPfQ+m/IK401gPxjiWy1Wei9BO7mjdl2gac0XUmKiY40g4xzF7yaWfaeJ
+X1datXTslpxCqJULpn6m6XV2c5ksUdYf+zSTvPbIl9d3D4qt0nGyNdp/D3NYxqEAPJbWwXtRjNU
+CU1xPLmUtmPQ/WT1PVNoS1OWdcSR3l7JuMzUgQoy2LU0E1hV4dZOlSK0SBKFbpjp/s+v+PN4Y39
B9P0QDJAfGyZEBom4uCETopptciCBF5z6kPhpzumO1FwT3EVqrysdG5kjVubLsoM21ahGauD3u4y
500x5GjHNhDXGINFeXK75FlwPXhsQdhgE2aGrpm2LnaHh5NmT3aHJ05dxdcpboZe8ob6NlYwjICo
tgX9HdVm4k21yXR7TCgebiPyOVKDsa+9CZMC162QgZDLhVoiRAoIi2P6dUiCVlvdbkr9Mk786zCb
i3Vmi/A9OmKywTABY6yPtByw41eJIdxbLxPZy9Xiv+Asw2ya0uySDKs1IrFcpm/RCLEgE/p6feTO
fSYpzMjsEeL4krRsoS3Q8pIcSqLe5XF0uL5kGw9D3CIK4SVNp6bNhMyonsNxZS3ubeFPPt6le1ys
IHPb2OUK0/KsZdsV/sEzeRZ6toJZWZhRpqOclhSrWxXfUZv0elkjnAxEeJ6Jx8iKqghGmdr4uVOS
QzgrlZOsskkqnqi+dYdXYwS/TqJibSITxqwWuHJIrX/o++gmr9j7zCBH2ocqBqAT2fV3K6SefTJR
Tx3JxKrGDNZVucc1TtLRVVB0jfzMVb7YtsflT3PD+Y0mSm6PYC8OY42A58UiFGLulx+vV2qblPym
GB/YsX1J2bkGEauc3IeryHxzw9ALOCEFyIphnaoVcMvR/k55QB/35p1tu3hUd9mOQK93nANNcSrZ
Em/svAtk4dTSq1wvuxXpTbuDrMQA5fUhGPdp61iPXFp2umkkiJumahZlFqQcmfFGsaBSeovmvBbU
PKQzc/opdViyOqT/6/qG37SM4iTh7SWaZQiW0Zj0E77jtENoecis9qM5Kv8RQrjeRSGx2yjEkW9q
90P5uRn+/ZGlqQZORZVh9t5mwu62ypHQau2mXcRqZ4xvYjL4M/Qhry/UhnIau4ARNneVdGYzGYDp
PdU1duXTeJiCDK1wrd9+zffzszw4bn6cM8uEA6yJkmq0ox6vNcrjuqyuqoSexKpNCKZruDBqmqGL
/UUqKyLD7CZ8/xM7Kk4MyiH7/QiJSyUA3/HvaFy+fa7BOuJjqZzQgKjiPXW14zIqEtxT08PSuMSP
jj1516FNeL5ToDkuyTc3Qv8FmhAzzLhP0nkBGo3KySU5+spNCrrNZZGs5OaOtU1qM50igRIHH0Ld
TOtC4XdHzXBXfdgzS4n80jB3RV/KCBD5KSwGXk2lOrPwHGSYYniYwAmRTBq2VDxBktFaY7cw4wMh
IwR36uEztOGeTb39Os2lTATubVUIfqLjFQpfjmA/CPGiqzotMwz4i/EOj1G77BTumwO7+ROZSwDh
vcvGQLLOEJsuzxZi9SyMFhX3Pdz59KnwSbqT+P6Wb8AGy4IaIDPg/ZcQ3aBGUEFY+XnCld+nZ3PP
Bw96X92Zx+GQ4gwrPkowt/bbOSb/87N8x1RTXYkw4bmjD8o7Y5ejJgQSU8w/Dre/KUWzhYj9bXOF
QiyjeGWYjGFYo5RhEd/F98Tn+Ry9N33l1ByIk/rDjS47p7cRTd3GqAyOLvHTrX3ZJq1tTTtMJWu4
Wnq5F3pRoAXlB9J6rZP9BvX9BqMO03SdIp83KGVUvLhMazqUah7PO/Kwtofma+dkfr+vDQcB23L7
D9auPslO6RdSR2EfEhXXS8znazbeZgUnzVWaZXlozS9qUOOjWoGcvj9WJ+197tySXXFguwwvRXHw
qbw1agdSovKNspWyX/wI8WAK87BfLPyIZoEErY0Fd3jxdET1IsghRAsh9eLbdTfeCHZEBWe4hY1j
EiJGgVUNl6WvAFnEn9okcmvjaC03NfhbruOQDVe6ABJyB3uKVI2uAEKrUfy0+B3aJZnTudmXIsIH
Tg/Z+wGDJlxRe7rtAz2YP6zxg40BFGnNeOOZCdTMZ0YLV6M5UTIoUtozHoxZQKBFABKXvXb8TZq8
jbsE4gTwwPqAiol4TBoNU6ZRU+ZdaRQ/1XwOnXYAGZVRrQ523lHPdcuLm6ry2NI/zhDJM3P2bR3b
Y0dCdbdk9EOvaQ/6YE+31oJsyOzU/MP1r7P1caBKiQiKBMI0xLsiy6GeUUb4iQSMThm4CUdZu8rG
OYeaH+U7WsVRIPZClrRgIIkAAg36A+8I4Io/ffDvVRFwlqGeYuE8symYNi6DcscSjL3F0bKzrMkf
7XQ3oMfDYZkahJmcKXZz2SjKy4QH5TeMTky3pp5MxbLrbYcdy12FvM6JbrXCyQ7aB7AeuZGXU+/6
t9qMEhrFTY3qFLgipTCD08zjVC4vbQGl151QI/ycoYuVk5GWz5rs/WMjROiUUrB7gVSE6uLhuoTM
omWIfKgBe5pWdK6Ra8HY1rsmlJ3j/JwWovAFFF/wszM1KVDnBD0dLhiT+lTOReQRqpRodEveG13h
oWjmEmbd9vN6XFs2OV017jH9/W3Qmkj2Wzbyo4vfIrjSmpDKjvG4tNP1whswrpIv94lGkBF+Hq2P
DVSPqtJjdJb0f2700SDvPFtu/jnO1sCIp4nMLXAxcuFD41THUTBDYRUzo5mfBL0fOn1+qEHoOclU
Z7ZuRhfYQk5IOq0t2h7YnEL0RN32s7a3MPwHDtHopVNCirgRFy4QhWNhVnQTKhNwLrM9gs/eC6Fl
PbnsOAUoCngU2suJmy13dpDe/EbZY+MGc4EuHATRZGVQfIC9vYdqgFN60bHcY/7KW/bG4d9vW2CZ
Ju/9wgiImGGEKquGhcFS5WbwFz9GI2wSGKfBU73f4W7fSIkv4IRcYlHSpi5UwE3tNxbt0u6ubyXX
9a1z9AJDSLsVVhOWUmD0u/pA/XXPr9C/Gjj/RBKJ74vX9RNiQ6fZCcVsBzxlKV21uB/6oFZNV/KV
tj3iFUXY9cQE8fKgAeUPOuY2fd/AJYzPouPsFbyPdZWVWnhc2iEpdEsapItyu66VXxHDGfJg6U/m
dLcMU+RE6pPSo2HbcsJB+aTmzxFoM9diPsRd5rX1JDli+FK+CcPI9/lwlGbjv5chiA5jUdsqLqWa
8iXXQDVnFxKErUMMKf4rhLDvK9brfTnzR8A/HQ3kDn/NKGG1ldBeEmWBUS+9RdP7zOfZppmht8ja
14FUKnjTk14tZPx8OYvjbaHEmlED740nyfsuNs+qMyzh9tLbbRGZE7CsvPbMYo8+cUc17w0dkSaO
3LKsnbT6ZhPZHXjTRtPQeEMr6iViatsQDTzXJSpp3fCegNSymo+9tQePlddgOCRpC8c2LUxnQe05
Gf3rW3UzwJ1hC+dkW5UN+mfgQV0SBxm4/9Bl4KaF7OKyHeTOcITNkGuNDVZtbmNnfJqjG5Y8UfXd
GH5u8uForotjEAPMzYMDuekgBYXFdTM3z2Tks3htxjUcnffCt42UwayVKZqR7tX6LZ+iQAcFdLgC
fjAP80fcClvnTzrYGfB0U6N4coVGi7BdxoKpeacpaOVZGzeLQK+g6c510zYuRoAwNUPVwd5IxXZo
NUTBmqgxxkLKu3IxvW61D/1wk+nNXZ0+IM2XLeWWu54DCkGHZXEyjg0A32xJ+Zw8P/uEcENx4zNR
jbVs9uZFBYOKQ5fTDMb9UmuBcM8vtZZleFFrwVShxLyNqI1wTXHrAHMtjkrBUVRFbdIWhCrgdbaQ
Mj9atmzLcVd/Y9MZgpBTFIk1m8UAhDrLj2rTOc30SIzbidaBlLB8o0OO135ezeELfBY/DfBUz2UL
sD/4WBuOcYHFl/YMa5r1riFjPr9o97GOt3jtuADCsO7yo6xlbSuiXKAJOUaVm2k7Li+WWUFBTrpX
QCmQt/+V5CQvd/BAeO2rCYFyjRP0xZkwboyL2CnWIGE5Hp7721n2OrvlgWA3Rskcl2+C0vLlMia4
qyWTzV9N7Xea+mOpZdcF/heIpjDIvdl43kDcEHPocVaTsG1LVKvU04yLYd1/6nGt7zTmWsrTTB5I
bkuC1JbPn0MKPk/JMGrJOoOYQS1sR5/LYFiUk53kqrOshpMkQ3A9Km46PtpO0Oeiolpuvelda0Y0
RyVwvZdnFepXQRPfz+5vPqtslVvxOImyFDr+UfgUy636MlmL3iPQd360x3j/DU29cD9489fWXfaY
K/pG31+3cMtNzhGFJbUmdNZUZYgb7qC7/fojjAdJbrCFYOkG/8ei+pvmmqissgLFVFx+SuK084cI
quDXbdjaVOcIYsRoIzC8EBvHox47KMh5JK1drbinw1/XgV560EWfP0cSogXm0Bd7GtYVhCv28zp2
h3won4pcP80sDp2M4l878kIavUstaZvo1il2Di7EjtZa506HNjI6HDtf+U5djCy57IcedE+ln+1k
dNebzghfRNKBCp71NiVIK6iBRsBLD+ER58sX9F+NTu9Uh9Ivn9sZVfd/3ySPutYZpJAUFGFbhGGF
/KqoO8cuD6sl09TbYMe6hBDi4qKCLcowscXQXnSb4HL3tXOLLz140j/kO8uDLPOHirq96aLDUd6V
vbkZ/jEQ0fkyKptJYcdRNK67uq0dME+0heRl9kWv542LniEImQcqZQqtOiwhPYWn0SMu/aop7tx6
6M0ZvoCkV0mcWoXG8HgocdZxzplkdGEyFDap4afo8QxUb56d/oN628rr/bIVEALO2ipNWUdYf1JN
7qJnp0qn3lK0Lvp3nbbubtBY68Z27UBQzU1LiFXUg4MGXtymJIFp69575m3IfC8/RmGTNglL7GZ2
gm7kr6HD0NNPqxs6YP7/jRkXbty1jyNEKgW1KHWO8HHUI6QbKIZse2hTgL4lgghR6cqy0K37yoWF
QryKocq9DjYiY4NHHn/yoUQEquudpTudN/tG4q6Z07u/MVO2/ZVtFP5NtLvhHfhyaY24b+asRyLK
x+UKzBCPuCRlQe1b1Fc9+wPY+SvPlrC48r/07eq+ggoBsrOYNbYqVneJIenAjlmvu4uVeJJDQAYj
XEL1MKuWbNXxEIs5m95ySIYMtewdsIjvNL+K0aKGp1iWurJB5s1zDrEYuQFq0prY5ZtEa9XSFOlP
X7X3aVft6xFlobnzDKZIEp+tTMs6gxICsTr0NCQdoJDieVk7+EmlOm14U0SrwyZZw+emt5yhCTF5
UjQoukdIJS3jiTQPY/Ms+WRbd4ozcywh7LIppKSKZzTzFYljZTN0aVESqcEYowaJbcE9n2mkOuv8
kKQP17E3veXVNlFpZOqnvA3zft0Z0fNsvq/L2bHKT9cxttcPqRXa2gAlNq6UMzLjvKvnHWt6r1nv
p7F2/huCsLXWqKVKkgChR35IWe9PK5Vkcdsu92qEsK2YGa5rolYgOFXeTdngWtYnpTiYuNlaaelf
N2fzo6C9Eq+gzOAllcvwBJY3c+jxcrUbZigHdpaLhNxtSCtZtY0rkoG7AyYsTI2gsVwwCVxH+ZxF
zbzLZvPOtOFz5arZ7zJdC107QqzIGvU4T3j31u3guoVbNxeGNEBFB45qw0zB5ZO4NsMmBF/sGtbM
UdnizGZ6alW7dYy8f0oxv9Ci/RGGe2E4eMOsS77nVv54Yb0QQ3qzWSKFwno1mHcz+MqM/bynnv1Q
O8RTMaslu5FufNULQCGMRFmaLaYNwMmgTlmpLrT/nKQ0JIbx3y0cM4ChqJfjYIPmHv8ZZwUK1CBp
WiqAKWmNo7Ni92hWuU/s0AOpUZCk+aOtTJKjbWOHA9O0+AiaSvGsfInZFaZSN3GHHR6T0FdoPTpK
vciEpbaqIfAX/syAxx2dUGEFZytFTclCNeR1Irb1zYBPxMofkTZtegUTaUA0W1knIwRYwwy3I8TR
ZIRMMgRhm6dxkw2MAaHtJ0fNA92WVYQ3ghYWDN0GJsVqvRH5sLJViUMeF5uYIZ8Pitn+Nqy6OxTp
/RrLXmo2HZzZGgFrDuog4iNVmPVRMS8IkU2f+NEaevWqBKGdSxx82w1Mgh4zHQ0Vb96c0lHrI0jq
oQXlRI82an5eFRh+0XqTly+evL69adcZnhApWFoP6kJg1xqXDmPsoHW5YzXWQRITN9JvQzvDEdwb
kgymPZYvEYkPfKNH1uHu3bvqH3aQnaOJEbhv8aRHKqBBl6HzraP1FSP0Xua+aPrwZy5ZfvgyqPwm
Mr3aJz5PMC01iljDOmJmAbVa5Q5ap7vCNXwjiCs/L3wuPNMe5S3Vkg/I+MKfhcSpRA8MeormnUk+
FMuhXA9F//TfPh4TQiCacHRacufnzCKQqXdjj6EsHLl/qP+E3tWzpeSh5cwieyHRYNWwiIKAcqei
Ly3+d8RqEt8Ub0xRiBJrw/fcq+BUdquB/uYPBacuzRPyuaRRLCPmO+EXUx30LRM8wf66+qK9Ru4h
W5dtJKfgeYcoGyYiRN8ET8Ccr9xFsBtoEO1JB8qdGK++C7gy/D+TGYaNeKWjGFa0UQAXsq8V8hDF
oCP6Z3PtddTeG+PkEF27DRcSWLPkhN40EFkBBj7QsWBrlrCkCMxrqegw8PyNxOfUN38tUv0qHqnE
nX4OJtimllphqDPAaqPD+5LtaVBsy58bMjmD7mfZScsnyamwdZiCHx9uiLgFWSdh/ymoVmdxA8iy
Z3jnJGgVbbryq2SXb6K8HKkmvMQWXxXQXbkSk68i1wSYErfwmXGfgeOW04Pptt+6eWCXOwkqTwTe
LOcZqhC/orIeIYXaIu8Br+7fNHWR9ps0dVs5AzkDExZSV5UknWKAgWQ98aqqf6zxYg4V1neNZdxl
mewRY2tJKeYKVLSNI28VLzvNrLJJTwbk4GbfQvu1usvoKjlauXOLC3iOISwggQ5gtSg9nB9j5GrT
nNqUOdaYYEpbOjLE1+cNFr/bYAiVUVO8VbUlCXPSo4b6iyssVQLO3RXdcq6wrtnHvuyRcHMB8fhu
YziEakDEDzo7C7S4HnPKgyWL69UJNTt26rqV+KAMhP/5GQgmesy5VpFJkvpnNH/UF0kvo+zvF24t
al4M46rzTLXrH2KmB41aSkLgNgTmSoiN+EfEYR1MMyaTyuAEvRU7GFZwtPaLZKNuJBpMtXQV/cQW
oqxYAjNTK1qieMQVL3aXFiczSO8xXEUnR4HqFTreFm9J/FYqM7FVScVkPTo+EPhwJxZT78Ku41nV
NXR+HFXtqb8d3/GhlpEcqDN5FVTJQZQofw/ZuGqeX+LF5q9IT+rU4Jf4vFadZnwuhtQxm53VHEd0
Nzfhd8nybsTBCzwhEe/X2EymSkcN5iXHeqUd+6OXkAsoMRdndsIUA1CsyBxN/8wMia9sucp5AUS4
/OUdyzTSEsT0WTsmIIF3emPxy7CMXcmqbQQ/vClpIDDHCBf+I2wtbUj6rOwoDmOa54FpTquD+afE
rbREeTR78EMM9vB9xP+ph2SvROFNOVedR6n+3ESED5ele8PAg1ASd39JfttGsLz4bfy3n4WVbGVR
QUr8tj+mJN7of7tAFFKTycy6JCRA7D/xok8dO9ZTdct2/U+Z9svWPZUZDM1O4Ofh928BqleHUjfy
ENEAA9qG4ZuZ27iKD8XoXRUeyP4PDoILPGF7rPZodDkfnDBATJDVtzEpnevfayOvu0AQdkWRrlGX
D7AIe35oP0x95Yzh6I76gzkc4unGiDIJ4kY2AkTMmTCGzrY3LzWr2qiTkcImqIk4Wn6aEutg0sds
LT2zkr3vblYlz9EEdyRqiekuBvvsPT2uh+T4S8sjvJFXA1/u10KecGGZ4B1rwWhWU1hGmtxNM2U4
tH1huOghOfJO99ltjLH26yJ317AJkkFv3brIHhWDtg5ZSn8sOtRISwvTuwi4zKqDfmbl3kyxocN+
7E+xMX0pNet9wfoID4b1zzrNMQcRFp6N5iyH1YqvjZh3nBfAW1Og9DmeM/GsGU7gr7Y7+ybCKIuL
tjvEJhXq9JRmnobAThrjZ6WtHtPJY5MzdGy2411jsOeuWw99XKw34Pz7FLXZj7k1VCeMS3vfjtB6
LJUHU22nZzMHy36q5LfIsW+XSX3Xg4LCu+6qWxeei/UVdkMCKp0adUneDMm5pFPIwPrD5OQ4EEEt
6ij3+SjJMjd3B24fOme5Md/SqIClslHadHnRLNb2fAAjhoqubJtve+kZjpDNTuq8auoKHMOBCtq+
cSPf9PnYobqv9pJV3Do8YIlNGAaPeRf2ZYAue8vC5AzmltCRGCQ3md9MD9bTGjSVE92j0SIwvDxx
CAPvkOTc4t9H3B/nyMJepPEIPRiaLyAJIW7WWAFFGgX2J/SC3kI6aB6frpu6kR6i9xJODCYw4y2R
T0PqUImoyRXsHgntMAnWSGLZpktichJejeYplGSFxVxM1SxMmwezXbRXQi6i7cX146+GrcSbwI30
7bpRm77C60QE9wM4pTgIHOpWHkUKfKXdlQdLwUZY9+VNcXhRO5N6Jvc88Zudo/E1PjvOqzBV037I
sAP+oazkFUw0VrnyAv2Wa56DCavZ6+qQqVWy7MzuNIZfVvI9MzD4Fa5/9tle11DwRKNNLbvlVv1K
Uv699KDMMuFomGerHtoEH01BwbkOf4Rp7sbR7DA8b/9H/xCiZB9Bj2jqYBsvC013682vE29692cp
tYnBHNQtVWZaYtOxlmqzUSwIJTOdwT37ubMrScjY6p5i5xDcP8/8D03Ana7zL8Wp2yvVpz8bdM5w
1hhO4rt4hlvsBuoqkx/70imOTec/s4/numfgdaaZK6T3FqR7qrt8LfwR7TOrG32me/nVa+v58sJU
YatN2py0bQM0lGRxjrt4iC534350Jy9LPPtn8RsPIZshkjELPGQWr9gI6V+PKVnSKAjJdYZnCeV+
TWU05JsIFgULo0qR74kvfAOpQVmIUsNuWtrHWVF3aSjj7OBh4U2MeoUQ3/XaPslS0CYAAqMRcfnM
7mtbhrHViQkXNynDuAvOTZGHLtKVohuNeAEpFKaG1Pg9pKVqJ2uiJ3NsfmrmhHd9u/+eDvoJjD+S
bbC5iCg+gBeHopAnFikTVoVk1nkeooIB10icPvxwPWxsZeW8d+p/CMI+MxcK6REKBLNuvKz4qGaq
Z4XPbbnXG1nJlW+bN9/rDEvYVtlAlZjNWMrJHp1hfM6b7n2hfqrCU5lE4POag7HYa1MwVKeF7a0o
9a7bun2Env0Avtxn+3rEXPhghTD2vHKuuX/IGY/tBXItzi1h2ZZYx2lbYvf6hF39psIhbUfYzEbO
sGyhBQM0tRlteLDkE7yrZ33V9pyVBAO8fMxU8WQJ3eamOAcUSh5aUZpzbwLwf0qJf2ti/3fTBP9c
VmRaywikv9825x9nb5vtUf62uRVUzk0TnLQuyxAP3vCROXlG08xqPaYytlWytekQElG9sGxiveHf
WJYsifBOBQoBA4oaCllQkbHGgMXZwc7JrTUanwYdKV6E6q8bVWnn0Db/1itz5MQtxSR8fhvX0ztN
U3yDlV/00sKVaN3jzPpYmJXtTBXZDUybnGgYbYeQhXqhMileWaW1ZE9t5fbnpghZB+GCGhg7XnZL
/UMdBhBnP5V43Vv2ZvJYDD+vb+CtcIixWQzKg09CfdMQE0MHew5pvYCZBpN3aD/DmON1hM3D+BxC
yBCHiKDPsWuWXfUXusPQss2rr1qw/lV+0PzUjzzmX0fcyBBNPuWHqSedE3kJGeLEOqvMoUy3qzU7
ddt02Bv19Fi00SEb1G/XsTZ8+wJL+Fizvi4hCohYv05/XzT3/RD5dWN+/G8oQm4RMjr2egyUeGxv
qT37CyRi6Ro7fwLDyWEppxUWu6No0ifgp8DC2dYhTWuf4row1BJbtkIrluwVRfCHabZpVA3DstPe
8SJj7jU/Z4fzbljOdKgeZZXGF9lX4Yy8wBPcYWiMaBozbtWeEwaU6B2x/SJYPyrvs6AK9G+xZ9xk
z/Gnxh33HfpkUO98oKBJKF1yB8LKoD3ZB/MHOgDtQ+hWEmfd2h5oXUH7iq7zyVTxharH5lwyHcux
HNnz4Kv4gWnmWvfQWj0U99F3+YDjVu31AlI4tDva1X0JduodtKh3fBal/tb6q0t3bRB5qmSqYev5
BWigd7F1cFGhg+AyRVDbKkU74YjQ7OWjs3wYgvkbeeKUFNYnzrcVZ07oktN1V+Yf9c1HPwMVDrki
q80hWQGarV8iqIvPtROi85WgHkeq3XWsrd6dCwuFAy4nJn+wwHqO38vESZ+MT9Ge+pxta/qefyCf
hhEP4PKS9vZOOjNS+I55gphgxzASrE9386FxC7yjYY6vOhhuDU4gacFLtqo8Gp5le3bDaelmGMoH
ErhAPMQ9lepYLZ9G9xfdx4yaae03+r6GQt1ess6bwfbMXiFylA0oR80C9ubgU31qQxCNrHt2KPfk
HeR8IOR2lx+Td1TmwNxX3vqSydm5dTwRiTe7Nh2TtGWA1d5ZgXZbnUbne59j7oMzmUkTwY3jH870
D9pLoni2xkua1+2kLnCmXfYegz5otLHd6tl8Tw/DjlMOp1/sz/FDHsiOzf8jLLwiCxt1MjWMQ6sr
LhNHTkMSHgw0nYEpyOEtdrJGxa1viSyHN2qh8IZGxUtXUnS900BUCt9tjFsI4P4cUwy0hKSX1J1f
LnTi1zsHEpxmSm11SVT47KcPM0aqYlf7GDn9x/hjrx802+uKr2bmzEeyq3Y52OFuhvaGMunjCQ8B
136FcAip05SVKw+5SZ5AtLuOfkSDCjb58GMXdsc+VTzUrP20ax60Ca8bVfsTzwTvxpj+kOwh/hHf
/BDOlQIBTnCOvukoKfB0mw7zn1yiNnJL0wLDFiaYAQRiC+ETJ/qaWc0Ef+rXU9Hn79o1+4MwfwYh
1ivCcUHNCaqmu9Aov5sQO4g17S7Pirs4Kz6tTNYXz3/x28X7xyJRjjAjPVrGJ1g0L9N7VLRWbx2m
n2RV368deGX6+mNX19/rUWbm5glzbqdwnNkkVwYV7+Aon3HJ+cSvex54TR8yC3dgffCn/Vo7tJSG
fL47rlksHG3EpkqGqW0scKv7FtQVmvhGwzMYG2SkCJvh59xG4TRDdXLJ1xw2zsOLPIGlOOw+/giK
6a/jKT1psrkY6aIKIWglir3kLb6mdWLB4mc3JaSq72q0ptwNHsWDUXrSD0PvyCisNkPf674whIik
LDlV4wFOa9pf5uykhgdTKrYjwxDiTZIsRd+oWEzVRC9ePO4V0/bBaizpTNpKCM6/mXD9CVPwT2MU
AHe7TD0obHXs/GdsQY42+2yZieT8l8QTQ4gni6qulrLAJq3P/SJuD1A/8SThUbLD3zR+92rIUgaM
zp89vtFM62l0DL/iLWq+9Y3gcfRg3yagV+tuBslVWfLRxD7bpg+NyRzhGDFjrtYXTotTCgLp122U
oQixpAXtxKQa+GZh1DizkWDk3nJX5ft1lK2CFqK/RUBajFIvpiwuoz9ZazDiDIgc8WHxqavtjTsj
YLtYygPyohv1Nka9IglO2DYmLlAUSOMuvR/8ybWgT0jxlh1Ex053rB/xI/VG33B1w2tPw80f7Wc0
D4FKg1poW+YLfpaxpRO4xUgIfGteVGfSlH2fFE9QlpVJ/mxugDMgIXDYgwINwUJddnpUgb7APMRL
8lny2TbzgzMM4bPFdW5meK3BBgjbk9miobyvoeCWhPG3WBturS50MZpDfSsuQgfd2IabK3mzk/yK
rZTbOvsVwidVS7SzDQN+hY6UG2qCN8kp/ag9FAfdX/aVbNZ6c0ecoQmBpZpCawk52jRWwaze1WF7
UAxZaNmMla8oYkm5HZVqtmOOgsYqb0Fx8RfbaXjITYdqHqmcKfZW+OlvjbRIltQWsvtEz0dQ9QJ+
/K59H2+LYxHMD+1f2RMBHbL0priZ754ZKwSZlPZFkxvYE9lfyVd2NPZ8XGD6VP61eJWnSJnbJF9Q
fMlXrMi2egI4pWuPVXNY9WWfyl7w/x9nX9obN65t+4sEaKKGrxprcrk8xXa+EE6cSKTmWeKvf0vp
d2/Ksq7V56AbaKADZBcpcnMPa6+1GgtdrWm+nlf3vLB6zDlDBCqQ7bOsviT26PTZYaDqf/MMXNlZ
+BORmFJM5phLZUpYFwV067RAN/P9xiVb/0YEJOGKqoKzZv7zq/W0libopGjo3UCdkTqF7ZZBHNRH
qOUl1k49QQFsp27NKa5/qb9GF5sIFmc7SUcYtTrLa8ngF5oX9Y2zsbb10/7XzGIPKxWavxlVUVUD
JeTeDGbxelwz+0b4RbDdcV73zH/NLTxzZKYaSyQcjSgFiUBX9Bep3SoCrx+/vzYWnrmxSw6pFyyJ
0sZNRxCtTtydMHgvvv03mzcTFcyKCoAVLiwh1E/SAZVt1AcHfyarL9z6GVWdfRtGD1vq6Ktbd2Vs
4eqNqQCbuQ1jKJH6Q68+lwZ//npB6xHClY2Fg5fbEgJecyzCT4MPflpgAXgg9iBo8sD7/2T8EaAE
CDzQn+292HpSVz8cQX/FgMQb/l2cxazQlTotdATJM+p93s/oTjtWT5lruzO8qbokncO8TRKgLbvz
n1/dbz2NupQL2JXDf+rKAKIDM5O4rT9XdfqwuJ2Ly/3Gelc/6NVyF6enSYw+VZHMBWP7EFuvCt/y
j6slc4yh/e+GLo7MzG0kJwMWxpFp/MGwxLjexim66V37bo4xt+hJ1FV/guEIsJOjVvUJvthJVtvA
hSJni53JHb1mx8FGAdJ7IMaeWz975A+WB4IK2zexvXOuACrUTUDS6tZe/YrFq5rEWoLmLX6Fjnw1
dtG2qBzbJWF6/qdIZ0TOZtF19ZW4srl4JfRoiCBHb84ZEQ1VqEQamN5kLsvcCaqt6XeWO1m74b5X
H4krm/M+XJ3cZMoyNUkMuFPzCFxvONnfczK5X3uF+dJ/ShuujCyupSUja7BtGMFE4UHbWXuQkB3+
BWvS1gYuruFYgFxCi2Gn8fVDfkn8WW5kdMff6LcASZD8+HpZ63UUG8wY0K6aD+wi0KtSAOQ4m8OU
OwPDmtqu3SWu+nPyMgRe/1XofGVscSLNqJepmEPnMa0PeTk6eVyHRrFRZtCM2Wl8+lhXdhan0MRf
rdQTHj9idIDTVPGNAYlPj2X0PI42c/JkqsPcnAHhXYcUoeVPSY0xcTH0p5JpAAGQN4QeIE+S4sQt
kijUs+ZbnJuya+VQR6nH80Cb5wHQAEdmbCcSMAGNKqIHwooD+IdJ2Jbmu1G0gZ7Rtzjvj7bGfahA
OGzMj2nXHcZevIqkPutEvmeS1vo9i088jp9GXtynVXkjVTyQkNLrCb1nKfhMWVMiKMk6IHegRiry
iZ4j0Ey+FgZ94uBY9Tqb0ZPoDPvbOM2rVKM6coxeuqWkhlx9yx1J5wOQCOTE2/rBKGpQvPEugnhp
95r1wx4qtLcNSYOOdj5JQCElV66pSS9GXHiN0mLfOBgKRT44TB1u8UQiXR7Vwc2kvHKUxnD1wfBI
JG4TqwmjPjGcHGU5qsuWH4/pTRXV90OmuHYnnoXe3uPj72qmO1pZlY4m09ypBDxh3HlJY96gSejz
6hUg+13UPMm98RJhPkJDgJtjcDIv5eeOaQDzW8KTojTyRyl9NmkCUZE41YOpVs6qqp/VfjpjGvJm
yOklasw7repCyNz8aqzIr9PyCF0az2rwMOjDXqXM6SpgwJvSyewujFL+OG8PSUEalkNelkIgRn+o
lcfREC5EpMI8hdxEXDjmiMmmSDkppHCKCAMBwIckscd12dVTe19NhhHohkgdu2t2rIBixQQJ5uI2
prbXT/W+rCbQWEFZIM5AI02NX/KEjmAb/ag19SBTjk8kUujz2m3QR2h+N/qpksbbGpPqlWU6rV75
Q976fIByuk3l1BHG6GdCe2IT2+FPnZLZz6LJL21cHyhVjqqAG+vbhxxSSo5QEWr0KocESoaphfZB
NyonI8IrS0xEmKZTkt/ZYGDMSYAUvWveGnlwaQ+OwDryM7MJlAjuoyyD3IwgFUSs26xC7NKWgUL7
fWTfxGK8NyZ+kHt6rJX6WE/ZwRqz3Gkrvi9VMKnndfTMDeOOgMGMq5OXjNFPORY4FX3YjPRgSPEt
5+AAgB7jYEQYsHhTjcLtlcwvO/1EKIn9TK32lBxymXisUxqvYhLzmaV7XDQ/+FhDqRjH04I+NQhy
8m/moGAWV0AHFmy4AdPFoWYo5Oa9Y0mqW7WGYxalk/dvpM5/JPnM9mFKgFHoDjLVA2vy28kqfVUA
Ocel/lbr7WNmalGAmZfftWFRr0mE6aLkJfDp9T0adb8r0rx0EoZORmlw0yoNR6IEU9Yco7bC0ess
6UJ45RoRZh5L7OtQj+AbY9qwl+W88huKmNqA/keRq6Eh+ruGtJiHwvCHsBs/LYvWaUZNcZnEx7Dh
+qGKNe7oaROQwv5eEuWFq6w+5pVWeBrEIB1TVVCtFP3OKgy3YJrmgjq5hBAru+2l0uV19BNIfsCa
GJiG5Xe5Qm7E2t8F0XdClzRPt7TE6SYCcsMhh7YQ2zXtcAFH0slUW9lVE9Nv68Jvh3LHmH2CcOrD
ZOT3KctlB1xKHhD8PzDh+zqoxh14r996uZWCqQO2SLYnsTdafh+DF7XszLPcS0Cg2eK2LHEwM528
m1V+MbPCV1sW5FEHjT/9Tp+/sKq1uMPESECBPoaSJP2yaJPAt/TWvjBGutHwXY2br96aRfSBWXnQ
iEcIL0VchYVUwWs2rtxwb5q2EDdzpLp81iCNhxE4AmYgcHd/DHQoY30D+lXULSbc5NLVRhyMQ0XY
UbTJEy7TRmC1FkBe2Vv2y0wRa0RIWJqRQKpDk51e23iq9Y0lLXtkoBaeUrmDiaiJX3oodrfqQ2ak
Ds/4XV0koKEznCQ2PVHI9yUZjpiSdVMwbdNahTZrLHutYsEzq/DMlhaK9EfdTA54epymz59tvXtL
+vRV780HQ2FhiQGrAa46nSwvib4XhXTo8rvIMH2ipgHtIHtFiz249S9lrVlOkb4kUXKQzTMVDYB/
0VPH1PdsjAMeqwdVgqhSTIL/NB7DhAnkhYAcgMrQZ2A4ptLrVm8ygviv3LNd9t3atw6+AIDi/4KG
9TPc5qO5JX6gBDEBmykmgqTGs3+i7Fzh+AphOFFOgzp76sZDkWduUdpOzRP4RMiHNQo4POnGYdv8
KYtItK4aoemUzyun4ZA4zU3xpOyoB87SvbGLD1rhDrs43NjvTxXsxQYsQtKoa2krEUZQZzUdcGc6
1Y2+7/15AmwzOfp0nxa2FmGpxUGwXScJCej3f7Bs0XcG2E/tY7D80t7A+3sbq/s0oruwuHBOiDso
yAAkHQyW7T4NIkgZzWdJPm6JC28tbZEe5aAow3gpzlEruCPIixmxjQRsy8IiMUr1ichNVxIoq4eQ
MXZKS9k4gVsWFqUInmZWL/cFjkImHcc+99q23FjEp1R18T0WtYgU6INO1bBNGX+ext6J6C2ii68/
+uf61cLI4pnIxoJXguKjD27vVfcZJP5wqe6Yj5pD4Uh3mpvi1XSedIgrSt6WqOOn3Ouj9T+/7iob
j1Ghk/ImJaDBzI+FZp8qnkE6HuVi1Tro0qYw28YRX45ogP6mkBN0D/7/qKjkt452APB+V+029nV2
BR+e38XKFq5CQm0hETU+3jyEHu0Q7bzhwZJ/a8CVmQISdAgfkSOh55QfWlcN4iO73WyVrPsrSwb8
E6RimEr5GAMkypg1yVDZAb2ZBWQzMO2ixuuoYKXYwsJ+ngH7s+C/thZXzlK6oejLlgSFX2V+HYNV
OMecZeY2P0moe2zPHpGBXQwgQbe6J9rqZkN6ZVbJtT5D9JWJgNKpx2ZHqUNvZuApeKtCZLVD5MaX
uSwae9p55uSQDvRWcVu3vbE5tFG7wPYxngxkbrwrD9HtVv927Z0CFApxlo6SIqgAFz5VMWNIITK4
Cbz+pyyWuTPpueYbCfVTIiFC57eSWQnAtfIHzQCmvLeLG3NqYwcdPTTxTLN2YzMX3tfH81McijEG
NONnmBY0BUDN8vFglFk+QQob/jEVhccwc58bAQU+f+KPXxtaOxbQUzMA0bJs0G0ttQtiALMmJRkJ
6uMiGBAZYWq6/mH76bHY8+OfGnUgeda9dtkadvijsri4gh9MLxZp9BUdI71HuGKN+14VB4yly0il
7MGJo7o91iQpHbxE9/Wo7YYI7DTCIIji7FeB2k/S8Z3C7be0kQHu77xYan6MfaFufIkVJ//hRy6e
eeSJZop+NAnqQdmjbmEnIejNN7zR58Ld/L1VDDaRGR2PoPHj99azqDSyDFYaX3Zlf267sBuQroZF
MG1qEq849Wtj5mLAKYPyRl5XMIYZvIydU+TQKcSXFJ74ivqwcb5WXNwHY4tAsKXqPHQHYxyzVFDs
u5mDltFXnSSINxCB8139fJ7+dxPNxXlSC2Y1xjjAVHwsFeEiHPa/Xs1nmv6P32mJ2J+kiOdqhCMb
vY2n9iROvHeEByWVE4pF5Gf8rkJrRAKhEUhAAmh2tX50qU6MY8Cheuxu0R7wu38xQvx/3OK/S5+3
5uqdHiqzwJgVdnmKXRpizmFmPggTNw/Q5nL5N5Bt+WnlyDvqb6GW1y/IX9OLN4xkSI+rCe/KpAJV
y+KnXJL3vN6Mt7dO7eL9agbaqnn/54qwN5Sz0E2D/twrOTcAKusnjkjov6pyL774Io6M9cpiaYxD
JdV38FGQR0PJTojj1wfrc19rYWYRS1ogKCQVxcGK9zREweihxDdE3/pohmCTuDF+bMX4n0FaC4sL
l6OQKFUgokSCvLhtSY1cGgp38nM/7eVxN0Dy1ypEwMyt/s7qy/bX0y053a0c44JFCbNq8w68GypO
NspHsSNZG7RmnzGeHxe4bIZg/rcVgwxLnTtTgTbQerf24ocNVsLZr5Y31J+Om9Pu83vwhROyFk6o
NrN6tFNYbXzjIHBEs5A+QqYEYyDGcdhtTSio88H4yt7ifUrTjLVTB3t8n70N3+pX6IGjZ7+TfHFn
+9E+xqR/6hAMLEQe8TpXecEog0v98i7225D6m1nqvMCvftDCFVmjZRc8muYNUIIqApkH3Rsx+GWq
fRZgQHOLPldbyRmuX5glBg/wbxn0GtgB82EGSHchiq6vuqdhyIv4QFUdrVeAyJ4kd0BoDcWOm2mX
vMR32oWftH38vUH58rJxm1c/iqZpoDTBxQXBP/boyh33IiqkoTVtJBfSbV2AVc/RgjwYj/qFoUcc
UWyG7M106tvjxKuv4F/b+uJ1543oyzKx7ECjtxARcSjdSt5XPT76dPNIl4L4dOGr9JQW4PZCyFiV
+LzJ4Gjpb6HLG2/temh+ZWaxiWrfF6DblO2gr7Od1ei120Cg5CITFKupoZzzMiZe0tZPeoemiNGz
g5y0x2gSv0mfRg4VoGYTgD9vfNuN1S+LbGNZmFWWC/jNk/mieNVd5VJoh/cHw6GOeOtDDLWpG2Xp
9efh7178mcW/OlB5E+d1QWBUPiAnCCTqQsihC6nXOrYezJCOEXImfOtVWg3erswunBnG0lEGSua7
XLroQBzm8V1iQntI9ViwdZFXD64OxTaI5qrgPF1EinxUIrsFn3JQdpWrkvdmcx559dNdWVgsh6pF
noAaBDvIEJMdIL1oGeHG8VgNU65sLPyxUDM8PBYuxwTkjRYoj9Nd7810lzEP6F7G6OPk8enf0Iiv
Ot4rywvHa3emKIpMg2VUilR3HpBLwln3S/NZQDZc3JqHA18NQWlb0YEfXIRFRLRtl+aqEqQTknW0
LSsprBFFgPECUlWJOw6vX28sOJlWHpZrkwu3k2YJ641JwXSGJQNlww3qW5OZn/RxjB+YXecBunAg
2kwrDM43sh9FvAV1owb2+4IDzz/QG0GpX+tZ5elTeYklS3OERHBvLeVAJwnspxQeLRozlB5At4qS
gd8W06HpiC+ychcPhTegQwRaL86dvjXfFbgiDNgDkteMDtOU1AMOQfFLBVBprUVTta1tya2MUQkn
PuRvuqlrh04rQEEwmL/qHiOjfae8gT05d+ohuU0TGoD5EWxyZXQ3VSr3BrOIXHWI3hue39tSrji1
nWSO4PHFYg1Y/rUA4AUgG2nzLep4gc59nGE+SL5Ri+yWNaqf2gyc3aP8yHtrciTa3im0ONek/KkT
CxUukRCHlyjR63J+yJPhDm9aoFlV62ZpHPJEORR9+0h0yXRVdDp2dOZAtrrWDkEYOTp1rXmVxIMq
ae4aFN9dtPRad4jJoVKmA6vBtajL06tCzcGtC1E7baTvDElCD1XvnJgosmM0rHcMrU3Rtkx/qTFk
ANsss92EKu/xiD1K+qk8iBKP2cBa+dzEk32WJqPcD1PfHxTBk4eSpUMQSWnuSjkqR8VQS66WqmEH
RsBxxrSXDcn2Oml/GVM+7PJEjtyiq4AHQafP16FifyspIL8hovqljlbnN6l8F4/lQS3bR7vIv/Wm
iYZKIXvZNPFbRe/ECaCwi8SUXdeMYRRDRwQ9l37ildPlveZoyTQc857v+4mh4dap39CRT0KrpsrL
WHMzYJbQvESdKQfRLH6UhDyemklWbnilx3vGyHQcJUXCxOLQNHtL7qjb4XU/sKrofaXu36Kh5n6b
J9yLeZd4hprIfpXXykUfAWUo7dHL1SyM0+5IS/J9zKUHuUl2ljK9D33/VFtKYOb2sazx51P7u7Mz
qDLTQyyP51oWN6kcn5siCiFr9XNMyaUzItklSvWeJsCC0hivLUrRDNNoFReX2KQX6NgHTBox2B3l
54rznZpm4OIYtNfGlConyuzR7dGMyuUyd0CJBjR4Z5teZPPRh7ix5do9sAcWmZsOCT0SLRX+lCsX
tAxH16LlaQCecFSTh4o1kmMS8GSlfDw3ZeazOAsyrQ+rsggFYBctjwA16LwpUe54ZryaanY7gimy
MDDwVULDtRuad+BqhmCa6CXTjBu4z8ylQMNUjbKbrNzAsdWeaZR6ZTHueVXuBhXzaKxBs2IgUTgm
xr1S0Bgtf/5WSy3AzDLD/y1JOCrNoeLkqTZo6xmiukyKPbgGqcFzyutqX7ZF56uRad2bUhfjLiWR
U1S40cw2QpCqKW7dmINDJqbdGFUehZFq3YHeJz62Onc1LR/cDvQ/Aula/k1T8vkQ09pBGe9Nt4H2
sYt4pgupIGptZ5UR2rpdTk5T28JP7Ly4xNqgOSVvzVAqaKDayT7rpbeSCtUhTA/xVzxYKXnKSfza
o7NKAPJyBq09NMZdZJ+HKlEcWR4vCL80iJKPx1giAaYxrQe9VLVjHLcFYEnSixy1/VMi0dhR+gZg
xSKuHChB/NTq7B4Si5WL2GLf5zFgWH0LVL2AE5futSgTjsxZ4gMmYfpVP0AcVCMtVqurOHiDXLiS
Lqqw6WMVzamycXNSaKFelS9RAz03C1R7uyrXQG1ZWYGYyqOSma48xncRG18wgHcruParUqvvA5Ac
MtVYwGyGi8z/QaGYNBwz1jzIPfCedEh/yXaWAhAU/QYeAWKMg/Wg4PLjuXiu6/Qsj90LotEgTtvb
ypaOoJxGtbjQfo4kOuhK3gI0BMVAkeyNQd9rHcv82OYXzbQVPFWTuiuiJnISRbadgtjvUQtfZVLd
BWvanQC+xZmoVjlVYgdiLB6tViCVIECqpXp/wInHKmPKncaUT0lsmy6lPDRM28L/iQRq+0B/XYRc
N04rFd0zTcsJs7GqFFbg5L4HgX59UqicPye5WgcmQj3XHOrKG8kg+6I1TEeq+lNeiJ2aV8/VDC+q
JD8ZbX8ijeYqtsk9kF1/txmQVoOqv9V5rPpyUf2gqnUjagoVkyjjvlCUOzurTUdMUu4bVj24iaZq
Do5/5EmJ5EpyDmek7zSzk1zB2rArs3etMn0AxFE8y5Wbcmrvdez1oBRQiVIAwaW13Xp5VwRWYypO
GgFyZlaFzwhBrjlZl1gfXo2qvp96+dhW9r4WceOVUpe5zBi9AYTjOOHAgosKFYgatA0gXXZAnfqa
1eSsm4DXlxRfHj7S2BNF6Q5NZR9wV48g0XjGq4k0E/qXWm4gwlL6x1iX7ifLDG2RHaEjrtwyk5ws
efRMSvyxGI9oqJ6MZPSiFFzHIr1odh+awHs4WWkGrWLflwwxfWrvKJFrJ6taX2V0pyYaeB1QZWTo
ZKuZU0aq5NrUgPKm3e8L2TwlpiKOkWS85HlbQzeM/OZWso96NbSl9o5HLA2hE2t5XJ4gYlfFSIYZ
QQificov5cHvJfHdnMpTp0enktuvA14C+Gl228gxmhuGepZyBBjA99nleEhtHbVMtfWNUtxRiY1h
ooJ2NCotaGL2+UUtEQxMcgVZklJ5qIzU6xh9QPeBHSgzaq+r61eVJoAbGcDUCdsdIhlIuhq1CUw5
u41OvFKfgEw0GEDzveVGo/LWFyC9SVl0Z8tw7HEB6Jys5xdLQnkqbcZXrRgfMc9Qgmw9chugmwjJ
3mDp9usYdK12dR2BLjLSVsOsoVQgAi2bnd3Grq5/6/p3RWxlvmuRvGUCw6sgCwKz1ZzHXGV7Je87
5Lyx+ifbE3Palblz5qC5ReXlocI3DK7lRdf2FqXVOcZSWYsmmMgxqV9aYFS2MZChDlvarWsp3rWh
RdYAyqYmogZV0GiSHGEGk701xbuWftmarGDfMI35SdlLFFnaxjLEUnuLI8YwsZKjbPwkYBnsa8v5
z88DJj+1Wf8VsL9l78ysEoNVAlm50Q0+RbUhCWPU+mPt+Ws7a9/n2s4ib01jasYsRrIVVdlB7kw3
yuN3Ta7MjfV8pvRDydQGJT4BiyU0E5YsUKA40CUpllFGGx5q87eG2fSk1BwV8Zqcg6JDiZw+rr0Y
Ck75tHEI12ocIOvQ4Aqg1jAz/X089bQwOFrUXA1EZyP40uNAy7WDVNuuUia+pUmTo+ZywLj0Cmfv
grO494YmfbO7/qbE5O1/vOcWdBghfW5p0D9awvNajNBjGHYCXWqC5M0WlhszJbDMTT7ntd7NtaUl
MC9CKgEpAg7qqSD7lr3RQx5IZ3Lmz+WPfAcNYDDiS5ozPNdhs1XfWTlYH0wvSi5KCrieOYw4WGw/
dx51N+Jg5SrAJRRREGJJIUvdJNjCA6yaBZWGahMiQwFs4QbqBMBtXo5GkFDLVciBdD8VtlWlVFcq
8Ri4QoECp0nX1KUXjYe06s1UKAEFnvtl8DWveco9+ZsB8AHqhGEXAD7vjGfFZ5fxW+vWIXWV/den
aP3jXv2IhWulFpMqkhYGkL/O6IlT9g00ZNhg6qHVXWboC6Jt9WockbPym635urW28octWGx0lRZC
1TNYn8FD7WNyaEGE23nNHh7+ZuurrnWUPlhbFGhakledrXW4MiYpb3pZbYNGh26HajVVCIXn/tCW
ZFeTyO2m8hlqNA9fb/bqsSIWilE6Xml56Y4jJcnbBqquwaByN+8uLVxyXG9x2K5UviAcqSngvbbx
NC+ZGoaiQtsKdSgMmIzu0MdOopeYxTQP5TiFrczdsr/7el2rnvHa5ML/F8YUjbmY3bKxn0t70xk1
Zy9tz1ACRzmRWmimb33Ntc1E8wJHVwbpMIpYC29sFo1u1dhMKh7hsXckivwhbd2Npc0/fdEtsq7N
zD/jKtTBTHwbswJm/urnjYdh1jv8F0yra2C6D9YWtzEdskE3GeY3lAct8qtvkoOuYCjuyb19pu/q
QweHULxW+8JLPNtDQ/Tr1W7t6fI6KlmSGXjIgz41RThS5VtmIgHMDWljW+e/6KtdXdzEMWI9RjlQ
4IFshx+xZwr2HqVTXZkUHkRDNpa1EtVBxREE5rh5lq0vWf6GgQHdVSVqgFIZZqzcAfyR//nGQTvK
VHEUQRy2xMmNbcZVrsNCOihOpAGeZ6KsCo3Hr82sng97brUDeQU8njI/KVenUQWMm1o5anPSsfUm
PzpO38kRbA1HCVQYbvxGOxCXVwH4WPfaOwp9yVZ3fNVj20CN4eKBck1ZAiCTIkl6I+tUaFgMvuo2
eKswWLebUQDTJghy5cPZYOiywWsHDQQwLH9cLjXGUeIDgmWRYtJBMCSzb1/v6MqJ/2BhEdNZ6tjk
kaKoILQ1XwkGDypNP5njFg3jSmJ2bWaJaJLNLmUlkoGgh+Z4iekoDJoweu7Fy9fLWd+wGcyPUTI4
xqW3MhpUMihRA7U+M/up5BtdlbUAHDcJg+IAgynQqV4Y6KCiCI9cgfMhbPfy08z/h/bELUCZN/r9
12tZw0dAe5VAMBo65dqnuWa5VjtjLAYN5Jz8EYByLw6Su3ZH7lB/BPSyfJrZEv4LtBBYHCFQDEVs
EEQtQz89GyqNyZoRpO1LX+ypVEAeMt9wf2u3CO5CAQMwwgEViJKPB5uhqjIUoz4vbQABUQIYQHms
EM6mfnfcghJ/PuOzHAvcHm4t8sDlkuqZcELYlho09rMxgvznRYs2wsj5mnz057MJVAQ0E/rRYBL4
uJ6kYoK0owwui32/r8LyCHYcTJlvzk/M/u0rO4vrKhdtPhmFYQb6XfYGBZ0wc1sn2asvigtyz80J
4j8w1i/sLe+tKCNGq8YGAaNs/5A7G/qTZblrRgXVREzRml0TJgkqPrSv+W7oTBSQUfB9zwzUKFsJ
of00AhbQZwq6V5hQTJK5sVX7EvQndzoK+p4l1ZdS4MtXCjrleWS6cQ2vSsYbwxofpRLVRjXFIKQQ
zTvYm85zZTc2YoBgJ8nwZb3RQwwCn/pZg3bIERB0rdjrNaisO+2SK1OxL2AFzSc0Jrr+VzVlvyAM
9Mrl+Gff0LNpGTeVicFdvS5Vp5Dls9mo3lh3uVuPxonoSGGbHsksBpkKJzMk5UaSMDGXdPWGI15J
RJDQGzhA4HyZWTcXV0JVRaEaiW0H7c/2dTjEl+asBRgSlJw/EKXAbk4q0EHuvxHl+Ow2YRvj6AQa
6BY0JBbPqpEa6FNC/AcUPUjoNcyQsp8bzuxzxPPRxPwTrl7u2ohAuhXbLPyfdxPkDB4PtN2Iew8q
GC/dGcfpuPlgr1x+cJzJBv6B14K05Ue7vJHAkcd1YJiBaGtva4oOQWZs+bO11V1bWdx/I+bKUBVo
7dceiBgwpjk6kT8/DSYQ+zO2y97zu9aN/S3U5dbyFg4hNsxciyoY7sXFtHeWCYRZlG68qiuv3gf3
Zi7OJgfEoMT4qomgZ05vMB1w0PckVEHZtsWMsrKTsqpafwIsYEyWSqRp2sdkwLICydwNE+rcRRFw
rTyaVAaMadh4z1e274O1xXeTFF4VnA1GwIcHrZDnIVw/0jfrxWtu+3pRi68EigL4j4TCbd+wb+V+
pnIyfWiOstNMbStdtqaCVuJkBCiIG1D6BJnsp3i8M/VkwtuOAu7BusvOMgiv0ZVzszvzrN82p3km
KfZBkRxwP3e3eCfWvMlcNDIhVwvlTm3hTWowZmpNKdPA7IrDyM1dOu6/9iZbFhbOhA1oPtQ5fKUq
14GC3q7WdY9fm1gJUXCqr1YxH50rh9WAN7Fq0G8HFmlm0+Oda5kgBKAV2ud1dV/0IJ3XKvuEJ+gH
4cg1bH14sMdNbce1tV69C8uqa8IylKgy+GYzLbpDn2kgbmj4lurghpU/GM6r1Zpm30RprQLbBQxK
E1nO1G1ctTULf12kIssf9zM3GBmYCvRYbBv+VEHvKXn9+pNtWVh4KTVJISMq4OrZ1Kp+JulgSCNk
w9VvGVE/LgNK9G1N65hC77kIlQ5ygokmHr9eyOdsybh6s4Dg/GjDGPW8LWospCxv427YSdI3I3tX
AOb52s4f3b5FeAdDKNUjdsV/l9lMrAw4uOIPDLY+5Y8FWLhjV64cDC++1g+SL++Vg3yK5hcsAGmL
h672uQ3zX1sR+kqqM68Y/5g2QQiydBmKCVUVfaIzHrf3CMCSzT7ZNWEcACZ8sH9XmZs3jvy4zZGz
es2vLc/f+/rgozueKBEsS7vZMY9HuvuHWD0Brfom+Hx29J83/O86F06l1ltbQ+L6D/YaLBAhe4p0
Z8ycuYMIEEQQuX1YPvEQPZ3MGf+LvAv7TGT4ZbwK4IJeXBEyNMo014gwHoN9DtihdzB98kZQzcvd
LbzoylOumFCFAocSkj0cso9b23RpkioMiDmCxjor0FQvweYWW35dVrtUtryvT/Of4s+nzb2yt7ia
eUaF3ME14hANPmde5o+70jehaP5HPy//tbXAlegBAQqEyiAJgChyKT4A1o0G9TCAayLlpumBIlf2
hr3h1NYP6F8jSzgzAHiSPoAMC71mDOqfgSXzuoBdrEAGL93WijatLb6ZyMELEA0SBl5Nt4bAwf8j
7TqW5EaS5RfBDFpcoUu1lnOBkRw2tNb4+ufZs8tCZ2Eq+bh7mD3QrKMyEREZGenhXnriTjpBncOO
oLrC6mFvx/1qcdQny+W8EGLpP58sfUgqM4OmwuLFO93EldbM9vKRDWTezK8rq1R+HXER4XWyyKk9
cSXGhYxvY3iUs/pPzoqVHSq3zHyO7axC1dXkEVxVgqnnDDH27Qy+MkElFF1OIqlq4YLNj+yY3rSm
YE6+uCteG95sDoRZMz52H4TUoXahkhzaxt8gw78vv7NGpRmx8PmlV3l05NKmGnO4adtKDsBJgOG6
o/TMCPHN/LlaLnWbA4lzXUs5lhvtkp3gQhT2gCj/Lh0mX7bJLGz1kKGubUAbhMdChnHijBf5Bfqf
vIBfgHin9joJ6lkQc7wDR0cVxMftycBQgeLxeItgs+ZuPNYhVa+sUU8hM7/kMzh54DygI5amAVrb
gLs6qVQc9BFCMl1cvQAb/KQnGUZtU9brLPHNa4uldrpsQl4aJ5iHtjhmF06KfM/Yzs3jYbVA6u6l
L+B9q2RYGBtoCpD5r8kHLwz4CzU8/VYvI0jxIifzjCeGYdZ3JE62clXwPc1FhkcdNB/jm88hRVt/
al3OA6rtwMLhb8fFL6ehwQNGqEpRJmKVUIQHJAKvEypQkUCeMxa1HRlnO3Ti7qN5bGccttObgFuK
2QFeZ+UYdgVSYKc94CUU6uHT8/woFQ6ACj7DPPnzV9xFoRK5MspCyJVYZnYE6vs0+d1+sfB4fwr/
QCRRBFMPglDGfzAQT1etdc8FGTdV6id1DcAC++mA+tBXTc7L3fC2/M5YG7mZUGv7Yo+KREnOpbrh
JB2XaclFiYiignclq/ujXYQl6O4AGGUQaMtXz4wKYBHmqvkHDkAel7Lbypf2KqZRWIpCG2fgF1PU
2aSKQQvmNVkHIBzzYdricqp+NFokNmNmBNy2KeBYUNmC+ZIuOptCLBJBApMa8B5mo4deqewaIAyX
KWek6M/L8OWnOpui3LAfs0Ke50yHa4CEdcc9iV61G+5qf3IlF8Bet/JBnmeDCmav2+DSNh4aR/HS
O8nhD9wT77O6WaylUx9Um4RUnMs4cJPkuc7uxqk5GFpoqUDTMpx0I8+gnBd5Gb1jVRNogoJ8kbNR
l7DyGjAh3dM/iKMaDvgeP8A/h/mzlDkPxjBJPw4M4CQYhL5T3VzEeQsGRuBUoz+LvvPC6N5jaKj6
UhMrMqhg8dzgNWBIDgEG+pNidL2FND3BnC6SXoUzCJs81ZOt8aZH1+wvQqgbLZbq6ofIGV/l0mYK
UG2chF8MU15SSoBCZQOW2NkAl3P4Vk7oqLt4N/gxWKhld3DqO6ByUpfln1v1/hfTVBoQOw5QhASm
o526F50QF0LBa4/kfRGkIozw3Oojf7FGVVDcOMkcrAW4y4CdyBIgHdE5kd+C65r1jvmpYXKRClZ+
Q0JzfcoH8zLXMnJp8Ff/EaKZENiFPyfQi5n23QfvYmrf6961ncYaa2eFBVU5pVxXdGme63BYkLmi
+zrhRVC3cRO9B8vdk/LCPn5ZDkSVUp0xluBLxlqhDGqp2WRWWYhxm2ewYGrRy/VMs1FofPmGVPWk
Z2Kfy+GCk36HEVsX79EeEadkVRSbSyJoV0GXcMbTzQMjr+QwWZA5oaH9bazrxhQMSGl18fdYq3AJ
jvOH6+vauouK/MoidXZUuMmLgYoMSt6kibxQCAqvGH3zFIQE7TG0oAn3zNRc2OAHQDWzMksFfyxm
Vd+OLbJo1j8roeED82rzpfyja7tvHacd1QVgk6E41ulS+sGi33Yah5E7sIzamFU7hFWImcoiAHUf
X9/iMn0LCMQD3lUhRxZi0FMdQoxi6PzftTyZeFrZt3nkA8XiFhFGQRl7uFEGflkMlU7Szmi1Wcce
EniEdOh8UncKDmlVsHqG5E9dxPdq36hcUuEixoVNi1eGOrQKcH+Buur6ajYDeWWByiDiJOh8Siz0
zUskPAvgLw5YTke+7rVVUMkijIa+FUiyIKxbAzAeuTWhWCc8CKldnFj9HdaSqESB+7m6YBIXzqbo
ZgJWSa0IzSL8uL5xrE9DpYhY1DHzQSIpLzp/Fn/yOgs/R7b+YtsAGQZEBXqc+M/X5N7HabJUIw/U
7gItU2Mw+fBxkQ3fSJmQs80vRIYHNBAqQCqRWkypKv9x6dHiLTDQhRPgBGZ2h+ryNjwI/mBiwPK4
eGUMlZZnwUldABPvGo95VG9+u/MPoW+SisaVWW9UAbAf7UvaWAKaxsT4rO1IecL70p2am+XrH3zL
lVXqXpniUXvSSURPaqGbeSCDPihjwNyJ1118zZUNKvMGFRnKTWXVxexo7yppfscnmGTI+PhnNEHv
c1rGY5lIDC+9FJ8m98iVWSrz8iUG0NHQIZeFKTY1w+SQ+kVxL/OnNtmBmroqTXXfe+QE6F2MVIh2
GDmTg/RsmMtH+2Tcj29zbApO58SWcYLuLChvRZP97TcDavVLqbQq6drcS6iEMeugWVO2KzuRkeuk
TROKBMFXFeKjQGV9jahSrRphHCMNkz/6PhzKnxUPPo+8PuJNba/J0SuAYR9ccyrx6Iu9UgHQDQI/
G3sFHOiS3efL/WBIf2ud9gys1d+KoWIgrBh3Wtm4ipjfDPkIIiOM0vPTfihzO63AudJMGeDYYhSb
XJcuTptoy13TYnFho86gdK7//wBfEOlhmE4F/4l+KQfHq2mIupDDQ3waeUX/k8NMsVQxkvpGcvpi
hPz7qvIEjWI+x3KImUFszrhg5L/CwLv2t1R9ux6bG7jzr8uh0qAxhZmqDKWGrkvgDbukN8ue8DQ+
qm/8Ed2z+xFUjSPDVS71Vggb4WoTqUMkkPQy5Wqsb3Dbb8rjeNCdwcWY4hOfmuNzeSL1EhSfZ0zD
9Tj+I7/x+u8hC4m7kQ6//AoqLxtBF4RKj08pJc/g80FvvbeTklHMkz9ykZlWUUF9ymzOBV1NMP6Z
gNGXSBNJ3u/okHyihq/ZoT7kMMhaM+U1FvM42ZyZO1lkRnbYgrsushbc48VHgrlffmYnw6vf2U8i
29el1Uqpj1olzdzq0C1EMtS9/ltzJztkhoFwyUjWvNM+COdpYf3ZNU2VQKsITStR1anPiAfopQ56
XLrRBZ6d3Env6/RQFt85iPWAdUCENDw4S54GUAWAg4x9TSRny8XOn+3Tyn+5wA/9VKCSAD3XDWGA
qm3NIwyvROiP9YSwhcvBZebXammhP+jQl6WhYrBq3mMgO3nXDtytiDYtkL1W/Tbay0sLpUG7cMLH
9vE3BMyJH12sVpdFjIzoUKGh0XDlLPDcFOvoRhum9pY7mEs+8KfYAXze1B/ju2av7bWX/JZjxNFG
sIqonX7ZpbxLqPWQUxpcGo1cNzXM5EDDzIlF1nzkVmr6Yofypgo30zaMYw0lu0meh2IHKkytV++b
XQ80QXHweqg4dkCjgo8wMqt7NoD6+haD0P9r9p/jflHwaIuzumpNLWhsDnVTlJ4SUH50IlN9etN/
f+2sQTdXtQRnM6+IKjIHQVKD3uGRdP1Gu3tgX8q3ntixvxoA9hLauRcje1krDCnIxdAuEnHYoNM6
m6GOKT0lUTH4DkUXRS/3UtR9RDycasIFs4UgmJknUWf2RrK7fv5tHLRffg2VnecSLwRGg7Wjh3Cr
9orP1cconMyuKOzrljaro9W6qfwc5qCLa0h3NdQDt2ugO8J62pQ2i+CVCSpEBpHj0rxGNRp+C36O
e34vWo1bvkAk6kdQgTNUOoLH3IEeNSi3uw/D+7FYGpi31VvoKdzj1Le4E3+r4eglkELRZvcKt5vr
q19IBVcplGBHgIgO8BXcrWy1KI7nF+2t2xHhvNHhvxGWaALY4e1yB2zoN7DJoLs3OPNxuilvWR2i
zZxiCNBUw2iTodKPJaGqJEbfoQyR+JsSKk7c4zA+Xf/sZEUX6XJlgrjFqpLrwhoAxy4C1mLf7eI9
wMue8BuvZ9vH/8oOVXy3CRcIBqpWt6gwb6Fk4Hfg8sQGqNgTBt2J+dIBO5KjJsZpKh9BrGVBTclq
isXM8skFnYgDbtL7Jc9u9B5KSkJaOkJeuAJTupy1IVTEhZmUplWMPef3sU+mVYV95PM+i/X7E+x+
ufGADeGQwlDXxWtGCLJTXsMUCuGoTN4R2Q/yXX4/RbjzggbFLL3BlE35bXESDIxkeCErdzg0b9Ub
zMTcJtYh2tWv131h291+/ST6tSME6YYwIjrcRhT9qs3tBTlP4Fk60qyl0+8dEyfNbU0Seppx4AWL
JG9uqx10Qva6nv+IAfY1ZTk49HF5w8nhPu4xIVkMx6WoXokyVBnzT/KgPgwjCEjE2A4VwxeXzAnq
6Jhy6Q6UgWYQJscBjGZzi5tWi6exILlvxfZB1DunKfT76xt3WVoK8MCzkA79NqxlKdcApk5E9mYM
eScuhyxVejJYcTDhje6gD9R/bxUeq9t14a2UYeqCjyGntO5CoiI4xX7QaQDcgdnGrGU8A+RV5qpD
eUyD8GMAixDjknT51PFpW8Z0Lnmixmv119QhRDOvxyKR2jHy0Sq4xFfDbJcje/Zl8CFByRtqjRI6
BnoN2WcO3Oli1zP7sds7cP4V1KGiBzUU8FJlRsru7O5YPc3fFtxjElsoduqucghRpIDpqwpvS9yO
VfVdnJpkD0SAOhHBoMj/BC+t0mdbjSMeCjRIYkLfRx18Fdji677FskDlo0kFRRTEroiUMHaZK/Jj
sdQf/5sN6ksWhZr1hYRVoB7aT2hjjA3jmLm8FpCNwjgcJLxQVaF58tVZwLUgSa0SQNXqtgYFYOeV
M6ZLkfcOKGA9/nax5N4KHksDIsnZzfKSu0z1iYs6kvoJ5N9X34pb0iKPS/yEOfvoBgUaIru6fVXU
7130nnetkwStUwAA3wc70Ixd3+HLV8hP45gExEMILiX0WO9c5CDdG3UYB/y3uSMXbWSII2gQvIzZ
A2dao071DMoiydDBGgkKMs1SnwbIcOa7xJ+ZUj2Xc11kbQBYg45AwqQjjVYpmqCrAX6AbMhJtCIr
c9OfTbFrh5P2ABYrc3ACM3Oa53l5GCYvZ92vNwNEVgD3RRZSLxAloxZK+shjrfmQoXV9jyTECMF/
WeDZBLWdxhS0edNjgY2t3Y4+hpA89EvwkKFAFwTjNM8a0Ic6ICysAvDyNvK5tWfLVNlUKVIhJwks
g+Dhk8PVzB4DWyadJ95uLEy3WAxHvXgMoCxS+WbBLCmZY4bryJWtTIkfNc3dohuQCk080ZB23SyB
ADmEcqbUg0Gk+Dvi+95sKs5j/JKL6wL1S6isVFVDoCokXvEO8QhxHIgatO/l4HcYkwpsAy3p5kb1
5dYCvCe4UVsW4fG2fWjF6HgFkyG69zVftFkrpXwZLcCbpDd4FhEgVhM68vtgkfnkwCQC9YUjHtgt
m4tC7HPlZ8vUqd4a3ai30D11hUWwIz4AAx/f4Wmu+P9rpFGWKM+uI+AfZx1rxNyPOzug8rOD0Uz3
UOnGBXtxEK9o0z1f/7LbEXteHuXUkFJVuF7jULRw7f00KXd5NzLeW7bPG/lsg3JjsMC2oljFC5YV
+popeosb3YED2Uzc+JQ/Eyb2MLeqGyBpT9A2YPnOdhSdzVO+q2B+twg4fMEZfRnVGn8OUJVFTTg5
oZXzAJ4wX9m3c/5qxXQhpI3JqPPY1eYtOBFgO+cAJY1rdAHuZRa27pLZiHIcUpatDlO5A91il8Jx
tEcyZpG5HVQNhPuf7c/gnfDLj8fm3tiTV3Hd4fxkx/09MaatyBZ+uUCRX6Bi5hXBif+n4RN8lymY
mMR6B7Gw+KU/NNkBs/ymrkHhmpUMNl12ZYzKBRo/zfHQYbnlMjrqfMigy3k9KLbvECsTVNCPXRlN
DTFBPHaKjpgdtsOTDHqm9F04SbU5tOhPx257YKkgbaablWUqCSw937VlAcuge4aWbEukocHQJFdM
GBip8q59MyryeTzLBZMESwQ8MZ/IsyORPR9OIRNytpm9V4uiEkBaYNy7I9tZxRjNj5fI0dXyQUsx
MpdURyHSwJXXTcyXI9ZeUoHPZWhNLGSFUtA/F8HwDcDQmwxaxlo5PGUiRKPT5THl+xvMTXx00rxX
guQ15jJMTtSVA9CjXSeQGTfSvTRDgElGm2PQH6I6fh8i6T6oZFdRtNCMyuL9uv+x9otKH3GlZm2Y
4Ifn/K4bBltKRK+tWztESV4JyFqoz69bvFRXoCKYyiFa2hfCIMKkIpgLnL7c58+Kn3s1Gn+SlfjD
hOeQP7oxq+DKkDE+DI5fymhjNAK00nAwFPLwHnPyLtAkkON2w44XS78YSrhiAxBm3TIGWS7RV5/L
/WWZHnNaOq7qJDwGQeZMBUM06rnxRbIJfL21Z+St3or8bM8u6bZz9XnJnxf5Va7WQXI8hnmG5BWO
njQnC5gqeH9KZLxpqpCaN7VqKYHeb91+FHhz6VMcUyreE8AREWHAWcnlXQhvVBL0wqJedMA9dtcr
KmivQSerQ3A0jRK77Njzbhe4dLJlaJBhzhoYmAsQDAHIx12Aj5XjhbCfHKU/TID2oCcFjXaIaReZ
OdezA/Ljt+u+uZnvV4apaJiDqkyNiJQPHd4d+MoMlIV1q9isEVY2KE+sjbZvwDS/uOqJzGUuh8DG
y9x9DWa8yNHs0rm+pO27xNkeLXsEnTvENETEAQHhLSIHUZ9yUlND4i1zOCDsGCfaZipc2aOu/Lky
NmCWR3h/doKAQEfKHUafsSqySxdHysoKdTJPLRcbILXH4eW1ELsgp2aM8V7VqoCh/tn44iOY6tGA
C+DHnKnfLO+MH0AMXPsB1LmtjpKq1GDH+WSOqO7mU+gMJma/bf5J9JkIbpY16qxWqhiD5RpZLgpL
dBEO8XG0v4kmxogslo4SOSKvrYw6rbsKcnYyBwfVA3E3GYKTi0fQ90NKfmHUcqyPSB3WmpiOitiR
1EjIhT71+YioMBNgtlkzrpyFOp35Ko4FPsW3Ikyj8UOBPkxiy++Vo94W38iFmrMj9GNYZBWXMpOf
eYxwQaH1g6xF7aReJwa60QVZX+gnb7FmjaWVnxR0J2UX8hTY2kckf/ApyblZeKy66/LRmLJP7a+U
57GgDjnUNYHwAwfOj8otf6pAit/Mt0huijdj7fOh2IePATq5Zu8X7OHC7WR+3gRq8405KwRJw4/I
jvo+3TeH9AjBFiu2WU3Z7asQWrL/3W4qew/hEIPqE5YamzzckZE74WF0ZZd0FXPGVXO7jFlZo/J4
Vk4AnXT4uK0DfMX7VOAFx7DADoUpDsUqHz9RHSycxXZP6myVxkpmGWQgCxmJAE3hzIruxtbMH6Cm
6xqWckpe0AsDRZw9PHd/sWuoy8nNr/6kUKk9AjQ5CIHW/sx5eCa7J++GkpPeBoxDaztgf31J+mFF
X0JJDEi66+e/5O42Nt4k/anRIaU9PP1RHj+bovK4AOHXJCUx2r0RgBLenHB+ZCBbjA6i/2fN6NXn
o/M4QJlxFqAmm/fQIsYYf4czw/D+mUphxf92Ij8vjUo/85KmczrDWK7dLJ22a0oNFE6KFQnRj+u7
uJ3Iz5boRDPqcrEIiDzyeir4DUYniHQ28xjcXpEBJkLQRoJqnfpYcy5qccxjRQBWli/drnuUDuGI
l4TwWMcmxIOcMbWgSv/O7OywLFMfLob+LyYLYVn2SLUBXs6bODWhErEfj7nb7FO79cMX9eH6vv5L
kjkvmPqEgA0bfTXALGF+IN6JA6SBOAhKRh5xvtRmkprFidUO3uqjgSRbgiQaQDHyBQdvtSS4sEOw
4ZMcd7HHB/Evu9hxJr+YNYkQL4J8OeZu4zfluWI+b25lcpiHCAF6+3h8om9r1SR2Ui2ijwaiVejX
7I1D5A5mTECXv6P/tvWmubZH39FyLhSMELIlbrsvduNNvF8e8h2mGf2YeRHdug9+sUUl0VGMpniR
sbX6KcFbf+HF0JtyypNqQ0oG72DemLtQe+m8zGIlhEtYLZg9V/v6ue+rK2G9xCSwYHtwCWjrqUXj
l1wF2tiMHv5hPmaeWBvNny82qZgtI9GApgP2tnNVT+fQbAZB3iHfGRxUQJnasiQOqeL1izUqTqey
FGZhgTXxpHqVbKkQFc/RgeWA8TRBRXz6DYTpRnH+xSYVpNCdUlMNk2Ou1uwJi5zYEo48p1lOuNTt
I4eZBkkhc22RVLrlQbXYNAEMjhoe+gJPeMreMhANyJ/y3b8Y9PnuNxj0t4qAL6ul6jlBQtcKw5U4
mxErynHxhRtpj31lR8rmvko8xD7BdwuCQ8qSscgSVyBYXE4whyNIkzCwOu3128Uh5SPr3rodHCtz
VPnIxWElFSW5jcSmPlv65/U8ckNvCRyeAHIwOsp66ds4VnRxZZMqIsXW0MAPBZuLEppjKe8T41FV
Q1eUmG03xm7SfYBWrzG8VGA3UXpIuA20XudD1Kg0Z9BRxC6rhCNOf+GjEihFAFUERzd999GCvMgM
BStr6rGyKogENQP/LZIkxpvLZsCv7FCxUKuVUmjkua6D3tQwJfs5/sY4hLd37rwUyg9DzOMJkMlA
1oQGzk5zoUn1ngso9CEI6WcW61a8dejDKUBbZoC7FzRMVMYcer1ZlgSHPsSl2hcOkEccDwbenGsQ
Xzw1L5gR/w2K+u2NPFulMueQc7NQlrA6of1bKzeZxtuMjSQ//NInziaoRBlxvRp3EzYSeYvwFkDy
IwVdQYfLKchmIPjB+6yo3g6ws0nKPaJIVRa9waoiMWsOwIGcjHB4kgsgwhMpOV1fIGsLKUep57kr
MJmK+xEG9nJghqFAd93CZuZfuQaVo4qlTzIlhTx6JKhmMjYPsXYopUeuzI9xX7vcx3Vz20F83j0q
PS2DCtlLBQvS89gfQ5eHzlAxM3btXxLvLyufxeiqKsnaOsQ0CqyQ20OcHdAjsYS/eBesY4A+urrV
zqbAojtkRdkndHVlNV+KVtdIlGGc2K3QEiq9QsDLlIoXcN6enrOTMpqswnrruU8HkhEKHpjSgggN
FdscOP5Bswyrho/XADt4ETMHUo37f/qHab0j0jcVQa0xq4bNQmxlmgpw1AvQch5hmhzc0nE5CDfA
eVqkJGIuc9NxVraoSFfDMRnS8LM5Mop7F6xZfm79aHIkMbzxyBhQ+MNLw8omFephWYN9HVwXJE1r
kLwxPlnC2hqNbt1no8a33XZlj4r2OBTCJANUGQ4EeUGMM+nQvHdji9d3ZMymsjCCMeyuByT5mxcZ
dGWTin+JK8ugUGAzlzQgXyELmrzVPKjJoM47xs51Y9sfkSC74LLAO1I3FTGYkcxK0hpJ0kMj+0aZ
QLXSvW5k+66nnK2Q03cVh3E0Sk2Twkp01DEL8F+3bEzVZ7NispZEhZ+QD7UU8sifRqybPV5ZMY42
i4y29r94xnlJVKRlCbdUvfLZdx3sIvJEJ3EJn30/HnrklmaPd4nKY+zjRg8Gn+lslAq5aNAjIy8r
uEay1zBxFryoz+TuPHqJq9oyRPxi4Klv0Wzas4Nh8+RbGadiL8CsZiYr2Fe8becgwB2/T6O+v75C
lg0q3iq1SPsI2pEuxKHHaTJL8A5et8D0RSq8llwA5zIHE5xfgKd18TVH8kifg7CIsm7GLF+kDleQ
WtT1PMJYa8Q/0hENrGYAN0c5PV5fFcMOzYA8ayUG4/J6cYOyeZzjojI7JbTDIv2T7wMufEDCwbaA
GbyvgYxhx0VQZvjAorzw8oPavF5fB/Ghi9x3/vv0QGPGB8aixeTv17gFSq+zqKIfhdZpywqlzTp1
ZYlKfGGQo/8kfaYkgr5MoN4BWFV4JPiEVvPYVeqma68MUjlwHDWt7CCZBi7/EhOEx1Rn1FisvaPy
nhYacSMPSA4TRtdsTuxPxdTfNKCfMSMtZr0gbseRKoMfVwOMQlWoUO2B4OyWpsVVGs/4VhDzqtnJ
0Ak2RsOsY4zVSflHIjd2Vlc7Top3faje6JgJuu4wm8Xy6ldQ0ayVfWwIVQPHj5RDkEF6AhKDvbqr
sdFFhAn2njXes5mDNeBGgV5Ad5qeQl144L3HAX9e9Jod4JQeWnqgEGKVcpsRvTJDLSwHPDbjK5gZ
l2c19lLpLgsZwbxtAvKFChAkYAGmQqAMoEqe6UgaXcGbGagqov5Y9yxyBpYVyu/jNurSdIJb8nVp
TfJz0/dWFoWstE7c7SJzaOfFUN6fQh1YmQti5r471pC138WH1AlsnMg2JlWym8ifd7kLXjDnugdu
xvXKMPn3VW2TGVorjRCxdgVM5wD0YaXqH30n6PJAbRLigDSJfj+qjZJKiLQuOiTzjzl9qPr364u4
pOIlXWMIxvzHBn2AdAHkqfUUcUREMtKHVLXrm/5beoMWcgjFdExHBjsZEBYl21ffFA2c1M3P4n4s
gAI9MFvYxCUuv+X5x1COKQhFjP/hx5AGApDZe+4Bv8fm7kW78qAffH3t2y8Dq7VTHjotQ5SPZO2d
DeAW5uhJTBc34MzyI0aO3g6G88ooL63EZOyLGSG3KNDZ1v/K1crLkv83uwT1MSmX5Juu6cIODtMO
D4F8E6PvGBUPjF3bDrjzUshSV34fADYGBAnJHniJ550I09vgLwp2hgX0tx3dYIwBztF/FxJWqLPc
gypEVQiy4VEe30u65WeTJGGIrlt5ZJMu5x/eJ1buQR10UDfMMf6OzCJVb1OKgQT5KIDJ5vp2Xk7R
Ut+MyvfT1OlDN2A7s94S9/lN7MvfoC/0ihcUcwIJvGiDwtGfnOUDzCSQTmMF3XYaO39OqrLL0hBA
bA32i+w4wiP1PmIscbtiOG+kTFAkK4/RJ0C6JQ1uyQPgtNj5PgFxBIFTzU9/en7+Wg+NIR+lus70
Cl8tGHOzyWdricDONAwMZ2QEtEx8db2mwggFjqSqOfeC6WQEdxDluu4aLBNUzkj5romiAF8mDW6M
ITb7fq+GjPzP/DZUytChnDIvJdaho5gB+d1wUG39MXyKHnCXZRY3W4DF9XFDvxxApzFIOhlr0h5b
jHZhAig9aegQJzf17lOvg1EmMrxbplMG1GfQCYQ9YLLNhOdMZX67/pW2GwI6SkJNBRXMhVBfX4IS
vArh3UQFZHjq78mzawh2sxGHpfBz9FmEpOJmwb+ySKUMWYSWZ2zAIjmz+ZfhscclFlz5z2BTtKR9
v1MmwE2lXYFOI3km/PjAgIFX37KTx/b3hMaaAmYNDILSc4KgVCrnQe/J4nmLTAr2tUm6IRqgQ9D2
u2WBbDZjYmWP+p4g48n0CZdRV4kmN0jusvQxCUtG4P3LJ9VBZ60YPBGV/BrcfVHXuZFgg0Ft60I3
zAH2NAWnLecNp9HUnf6V1S/YvFzoZ4vUWaOqsyLGA/mkeutWhWIb4whlPwj6CQkkaRszFCeTl3yG
726eqCuzlCdpbSB3NQezYI57AmecBwj7XtmTFmfkMAEvm8GI0WpRUTDbg/Hyr9sqQlGxUoCa/ORH
iLCtFW9Gj4Qs+JM58pa7Yw9vsGxSeZpb5i6Wiok4KITSgZDWR6t5jQAgxLX/FaNxNp+Y6hFiXBa0
2mV0dqvQMt4N6Td0bDadd7V+KqGrpWwMGTeSuOWt4o7AFyQ/sVNruZksQoACvA/Aote/8daogC6u
rFIZPs47YxlbWC0dUq+lTgy2lffJlF77FMIl+U/i2ZOTHEbkChtaAkDG52Z9YMrGsz4F2Z7VkTlr
XdQtOj4/oaoVAWeYvis3DagJG5NoJtTfWWSr23G8WjoVxzpo++aUx9JlL/SVY3Kr+ZOvPw3YbHCX
8uYMrS3Gdm8fqCubVCRridoUWg+bBNWlvoyn1COlznDT3hrM4u1fVqiAOx4anOjMUdVbDR6lfB5x
vqlgM0/y2m1nEOMXwe3IgcYvStAiLuP3QlBkW4gXW+M7sK8YszfI6g03CaxqgnjwxQXO+PVzaLoR
yK5DoSZFPomOZB5h6RDkuIpDVUGy8PDFfhja9qmzQSqlNHVn6BVZf5KBTWSqDkojPFwPIJYJKoMU
E27gRkCuAQFnJaVgGQILKbJ9jK72jcoM+Mvx1JBqMjoSkJEgfu6bdCJqFLz4G/u2fe83DIhAQRIc
0mWUm47jqIdi3v0TjMuOTL7nb7umN7O3CXNbskM4HHrNI4jnzlLSQ2inr40dutrT9e3dLGZWP4Q6
goZgNmJ5wA/J2w68JtpBWrKDYtRuLekMOAnLFBUsqpGNhVGgeMjBANZHrTnED9MAanU8a1xf1PYD
9HlV9JUnnzI9yxaYyurdP7M5UWZldmlBxCHwf/sdmHy1y/j79VXpyw8GnNqpa+BHaQP8ITRxU1MK
IbtTgWRJCqRXOZkZK2XsKX0PCpHrAtywcH2s7sU5NxW1tABgs1Nmu2b79DyvjYqRJZfQepiQW6b0
XZPeAlwiE9YjEcsGyQWrI0puw2AaFdgY6yq3+056BEfGbHXVwGjt/UvEn1dDHYbqjKzdfnbRpYcZ
tXN8IM8QdQYabchYgkKE1VdmWqQOw3xIplZPcPz+k2Na2ERu/ifHwC3YuZnlGlSKaYNRgNYrIltS
J3seGnvEbB83gVlXyt3r8cb6blQSkbpcB5Iaa8vlN9D67XoVwI8x/R+tUPlDUkIdEHtEl4z5nlEC
s823QhwYAbX5nSSMTYMfTldUjac8o04SUOrNxAeJW/hZgQpCjm0y6xLNEEw3bDYfI4kdOm+sbVK+
UfNTl47k3Ja9ubZEZ/E5S8u8DJPqkjV5s59M3vUvtlm5rE1S3qG1w1QM5BJLwLzJADAvIfSEZgE4
tQDmbTA1y8KLbZ3ka5OUl4g8Vxb5CJMD/6rz7jj/vL4m1t+n/KPNUN/yHRy+NHi35sDLqrLQB4wP
RYPZhZwbukrFEoTOAuftvgThOAaEOlPB0Jm7/CkCerVrF6PG46zFBcmJMwRmwkO8V+1pT3h9fweo
uHlwrq1R1VYJPeuwFbGHyjgIh64TvLAI7rnecOPaeCu7fM+r4a6eAYoZcxV8sEnFubwopxantacl
BDdYFrLGwYjRK+HxGbKrY6HVA6XpJvwoTd0ZQfImTYHX5aOt1b5h/BVlqR0BRmrWBe9I3A++86/7
1SYse70p1LFUchnXiDo+AYEuxIfloB+lfXD4DWwXy7+o5KPMw9AHMXFhZ7AJecxk4FhaPEiHOSG4
0JlUypv9bwmTIHiKVAwF9Ihfj9wolbIkIql79vA6YgtPxQ+Q2VtZYYFqGHfjbLY8ciaGVq15bOTc
1hwl+MuI0CvEEsjr7lf7UE4KlmycSeojOmn1aYmAugflFeaAVDR7bI3wzcXmjB2oLA6UAg57JmcT
Orj6FXRcF0tSC4uCX0GoI2WCqHtOPSLjEuP2SGYOVZD3vEYnVi9xOw2fl09Ht8hJgRFJMDy4ujfZ
yrEGQDO2ACj6O/nkzs4shjNvBhOahUAP4AIOtcivGy4bS12DaJCgJMk8Tm1FNlQKMJEzeGyH3ioM
CEXdf41RKZ/P+0iYGh5FT/CXHP0IDbOopv91RZQLSb1eaHP+uSJ5nx7I1AQBXzbm4LFfpf7li/1a
Eo31r1s95BXyxcJv3G18aH8Or8335KN4kd1in0LeHTPAf//JN8PEmCGJosxLtM5CsgjQ+iHPlxmG
nQfO0iGvS9qhwF7aoT0k9nV7m19tZY4qR/CuzgtzRK4xdfKOdxarqQWfn1+uWyF/5SKrr6xQjhiV
UafWPKyEorqTm9npe6eLvXB8u26HtRrKB+Ncquq0xOZVi2THixcsEyDP79eNbD5m4xr/6xNRTrhI
YctlCvlEBiiONT900Fes0NjrfqO0J1tzsXUySEINaLCDBJ9K2g2Xxf3MI2nraWnVceb2o5fz465v
bqWAVbZtV8Qra9TxBzmpGnwM/8PNZTvGVhapY3BcqkKISCUXaL0j9PfxkpuC9C3mJVurHpvC1cbX
YPRLXDPGSLeyCpMcj4wPuuk2q99ABQEvAP5RAmpFWgiE24AzyUgFjoTBjPLfh5KzPi0VFVM0T0at
4ELfd6lmTzr/I9ekB3EwZhOXHzcYxN31hW6vU4J+PBSKNeECiVwvwP4FKG6itjaL3vk/0q5sOW5b
234Rq0hwfgWn7pZaszy9sGQ75jxPIL/+LsjnRN1onqaTm6qkXCVHmwA2Nva4VsHgdfxjQltU2VXt
Q4jgVo5zw5Ket9Ik6XNveGP1WVH96+tYHf48lSFcCrnozbFp2QQZ0R6JhF3WljslTf0xf1WkzumT
eWdAg2TwBtuAh5kOJLoPWYb5ReKWY73xLK3vK+B0FJA+65rYsjk34Qivp2S+pP2QwGHaq6U7bNlQ
blUuDcHfQsS+Tc3sU7RIIdtdzLuhQMuHxtlTGvnTQDDSZHSP86jeD6q9kcnbEiukfU3ghEtACFIB
HG1gdPgO8T+VpR7O2V8amWk2vIXW1+vHu7GdtqBBaZN00ZxhpaSVYwpo1BrQlRqbDXpdzvr9+9hR
QYs0wOqaiw45URHRAaFOesvKl3rwJQB0Xhf1PwzrhyzBsC5KYuTTBMOqHXnauTNPUkLkT9LO/Km7
pi58k08CqYao4wjIKTja/TGuwp3evqbag6wchy6Q7S3HbOvIBAuKxre5SewUkX51o2EYsjMiaidb
weEKBgpMy8cmCgZzVMu+wOwB/Flz9Cx0ekuz5sgsoiz83MzZUQ5fl1Rze2PY8JLWw0JdQ6ro/dUX
kapDWxvLKLQn9NX0oK/ud/+FttjKHa5u5IkgYSP7cQC+2ljKvm0fzUxxzelVLvsNbdwSIuyjIs1L
3I6o1FZGci9F2i43R2pL/+a1AQsIICY0zK6Kva92saAErS24xjNYHtnbkmSuqj1ev1irSzHANoX4
RjNVsXEz16y6UcJIhnuEQRegwDXRt7HaZFHhpuDiNn2IEXs3Y1QE85J7CP/J2nHCVgOE1e9ZO2v3
B1k7ftDXJAp2d0xVayY2zqgbVDpkP+MSSFwpCsjp1t1draOqBni3DdtCHlRst+7itp8lbps4tIDW
gRbnN7SA3vl9sJ2HWI/AT+QJXrpSWeqiK8vEIX/e5JyC6DemCs0tii4F3qOgOASQA6AxYTTyt7rq
1zf2Y7X8wTsxjOXSNab9/rosstu1D10jO2r/ZKA54bpqrlrgv5dpikQ/YzJPYT8gekybuKBF3L1k
yXwYrPl7PWE+oYgl8LaSZavLcD3NcyJX0JxUmRnrwohhe+0fEs1TKv+aPwHCs4JXcgTFuQciwpAq
Heqd7gy8FWf8Vgbqxu1fj5KAPYLIBRXxC1zzYZSVjGlcqxowC5xMEeYgBNkKXPjzeXFbToQJZlNa
ilIORyQfxrRw2jp3pHGrU4lv2zURgtGcWhaPuYbj/Odzn6tG7WQ1wgUpRz3OcYxI1JU/q/K57kzQ
JAXXtXNdBhCPgSqA8xHZcWRVnuGqqqovsb8K0rmJlhxCBkCg62LWD+ZDjOD3FLXJwqXhKRTJ2MFt
dxPj03UJq/fZ/JDAF3pyn40SQ4KZhqPXk9xtzYEqC+gFGxndRlsqsLUYQcuUMsbsD7AXUC/izWqc
zmgJnS51bRu0cMwD//ROw5DH9QVyxbpUPLBca2AAAl6zcJ/7ZioxgIOLFJmZ6dl6v1eaUnPaIv05
GZUbLdWGe7AKW6SaHxLJ+ZZOaT2DKa1hvt0ZGBCU89yxpfjzWLWYKFdsHgfIAeKCm0xjbmgQR+6B
nmIMX2LMFPaVdIMs1rckkg+q3XthrrgZ4iOq1tLGzqyeBx8ANyzdRGpEuJJ63/QyCnioU88dndMM
rFtbbO2r2nUiQriKhh7Pjd7hGZZb5VfegWYrsZym6lrHNmTv+kGv77sNsCbLkt99wPN9j8pGCsNY
5anp2atkR9PA70Mzrwet0Q/pexUYLh98ZXe16aiv6ltb324h/6yahZNPEO4rZu6jLM8JlC2LHeDo
uzNgbPu+v7++1NW38USMcGlBXSRHOYOYxpaDFlWd3mqDUQGQolU9ScQMAGy/odWrynIiUri8AMyI
SAlQIwQPMS2iQ2OpG+q4npYAGoGMJLiNBmXhpmo5Wg7BVoV6MrpISw9cuZGz3PQUOLsJTV7iNzg2
rqJxWPd/tbgPycKNteSWtEMKyXGj+bAWblN8uX5i617iyeK4i3xiZxNLyeyWQcR/AXDDfQv6dg5/
WwbVRqi3flgf6xHUsMY0VlpI0A+CZga5Q2awtXcbC1rTQY6NbCKTC14ZMXRANDmgywDWQ0P73uDU
t31IQRZ+DB/Kz/1Ba1wDFXng78UUM1j/iqbCOhEvhhSFlEkqSyAe+XfwQKqenKae0XcbSsndWfH1
ALmWjv4XFezNoo1kg6bX0YCdVMuGqkZJ6zG9KbMvSYvhK+tgtPFhMYqNvV2zmrZsgpEalgwkbYKu
5OBvqCsJusIIc00NsGhFvKuz8lmetvqIVvXStjANAEQ25MjFBWZzy+bYsqAqAZ9l65zlOyimnTdj
N910G2q5mgc4FcZ16uQS6DFcJQzrosAQj36do2aak93UaT6m/hyzx9Rxn3pL+rMu3za0lW/ZxTni
CDH5ABZcQ9zSwrIBDNlJvHo4eRyVte3pb5QVoMvfA3V34whXM1b2iUDhCg51YVvTBIF82GJ4iwAD
AncHY/yLp3/iENsbC1xJ7kBPVQMjv6C5wiaeb+0spVkbSjnze6XzdU117bH3TCX3QNjqKVl0OxqR
U2Z2oCPfeV32yh0BMSqeXE3Gq62/b8XJqdZxlGpaiatIgjCo/XCvBOgl3EbVW5UDKCrCs+PAzxeu
xVCh9bSpw8lnP5irOcgjKU5xhz/8FQPzVjLfa++y7PJKn/1z2OpPN1YsHm4lpCsGQS+qeFWIjqgC
P1KRLOlAxtSHr0QrXUmdjpVkqX6KNKgFEkA30Xf5zD4jrvtal+m+ncBf3yBET7/HdZY4aZk9Dynb
k8h2zA5lc7OlWqsnVC4apw0TuHu617e6r7KaaqnpgPsK6jp4TbkgBT9ZKeirp2Lfy/WTOqg1HfTs
1lDjQw2l88yp+EvPa9UZoH7OlCpxELNC+4Hcn0mbtHpsFHuiUaYlQAisWrpE/W6x451ZW8Gc6ggB
yKM1Rbe5kn6ua2WhJGz2StW6ejl5SWbtxpS4TW86So4PKRLNm4b6GDLapvLjdb1aMYNn+y1YixB1
OnXir/KMbl99fIDHAJgFCXR+TxuC1jQL0zMENX4FLGlijGDplTYxc0R+MpXTvRWV+U2t2d9InqML
1pp0SoZJPgxMxWybjYAlrcLWSesIFdJFpa2kDmhpB1JDPdpwOJuxpHHYfp/zIfLAXKV/aqZ0X6fK
q51gbjFd4mNRKzdhBWRIGe1ljrYYt2hd2qmF/mpHFkC0hl2XSC9loZlvmpYZezVOCogGC0sWzS9q
Y96qhfrSJVNGY1AsUDYag1OE7fxo653iIZtSO/o0efBqYFSXVDoUUrNb2upRYiPmn6ypc5HBxF+S
gObWjw+2mbkGSE/LvgqpDsK8IImBANhN8V/dks1uWU2FJ48G+VUkTXlnJGynTnXlq0WHX53+uH4g
hFvHc3MNVkMTXTZAfgVKlSkcvZqyVpWlUPZL86lLPukLbodZOlH7VEivpHyyDADOKjPtlF9StezC
0J+K27HNaNOHTlbEx0YD/nSDEc4SfYhlRKOxi53MYl+Lrni5/rGXanr+rVy5TsyfXZBGXzRJ9iWM
PSJQQ6ZKjiu/B27edUErSO6w64qscdguGdRggqTU7MzZiBPFj63R02OTAtGUjuRlyEqXDLWz5DWN
8+jebocHOX7MR7BGTyYNh8fO3stmAU3gdL6IjECa4Vz/uLUTQ1VU5bgr+Doxxb8oJGRhkwPEDLRt
AGkDNMRGJ/KqBIK+K2wCUUGRfb7PcgXsASYXio//uH2OESQGJKKtPea/RdA8m5h4SNEvAH9PTLtH
Q6uiZ28g77M/vNUzzo/yhMYu5lU+CungiSk3fIXLoBHhzolIcr6wqunzSMtG4uMZdUy9dmsQPAGu
fuOEVsVYGh5qzBzLmKQQxPRpXcyFTDC/sDgLxrfMOfJ6pdnaQR6mXeygzZFSLUU3kRA/lxMXWp3U
HcNyQGVJpe/hno8VwcyliNy2Cj4rDRDYvA9p4iCPbpd5WlWQ1vzSflkMKJWha0IezNiIJ+6dVmEL
WO59rPLKEkUS4UpqipAtEBrVyq4KdUeGY4XwzutJ41n5pyZEU2AVLGBUkuPSn5PYaWVgZjcK7e1g
rvexQmipLk6kFzRbJGrXqlvIjC7TXW+XqlNIcBYzdWdMb6ZSHoaunmmfgBe+aErK9PypbvqvSxK6
egEKg82K/EpUYBqGItsKQHYBDCsGd1GtLbLKDF6w6fckR+9bvysyv3PjXeGrUbLJ17LiL0Mi/GXo
jA0XUrx3y9S2OZPgL/+u8CbzSYUXEMLbTf9rmnMmUbh2kxypTWdAYueFAdCSM2/cSZ8sl7OeqU70
Q9XcLcVZaRo+X6VwByeVxUS2+Sox50eOPBEaY2bpvggwSgTyc7O53V7ppXeDtxR+s6aoKiCMxbyK
pGi5QuoKRT5US2xyE0+Hqvg6JTNdCFAp4AkWw+Jefw6IybdPuCMmKpfoVrVBp32hQqOpR9UitzJY
67TZkZr0ruz6+F5tsyRQe6vcR1Y/e8vE7uYcBMmIgilhDCVb28KM6ZIVtE/11jNs27UqeGYDI07B
zZa6jN8WO/LCCMemSke103ZM0m+lhb3FRtfSsklDb2mUT1XfWujzaGdqZCR66CSFuUo7L+64VIpX
h+1OC6uUDgSgWmn4I6r150IDaFKMyY/M+Cw18a9QqZHAMEx/7JIvUYLp2zQ/WGGx6+ASOrjncKbZ
YlugY5X7R+z/a9VIsEFmnTppJ9VBDWD1cijANbdUqCiNZe60aIFXKtY7M+kTF6OPCh1CzdrLtV77
qp4at+poIM2l5fBH2wbtACG5U9Rxt6hT4zCpe1Yne1fEk0Sz0k7uoVVpQcNuaCTaAwS8oyRi8b62
ZRBk2dkdsnrpg5bKmcdSEJ8PRWzelvUg+Qg0wHae4hFVWWlSS5qZ26Mf5sa0sltZykKnmY2adkVS
IPgYyrsJCImYjCFD5rKoPyYE1fwsAX0nMjXUAO+3C6Yvw7PNvNpJGZF2GBZ/lkipuFoDIBQzmwGg
ENaJL+dmEGsgHiNZ0RwmpS92aRRHJR3KSb/V9QH/l+akbHBjpZRdS1GHh6kuvUaLpmNpJsUxD4fG
XZbsmDH5SWKyP9vjbprm2THCIXYjo7iv5ckL2xCt2hjzGmpJPbRlVjhZ3vgIlUenZuFemiNXH5GX
jxQZrpSevaaD+TNWq5hWI3BMir59rlHz9LpsUN1wUNithtJfpzfKMcpSGeRpwKM0ppkdp3RW4S4s
ixR0aVR+mUMjG2jSdeqdZJqHeNGCrOgCpNMSp1tm2VEG+KZje2My9go0yGCM27t0nD170IddQqxX
icTPM/ahjTN469mu6xFizol8H1ZW7ALhy+kR8e/sdMLwpRW2RylsrSAOh8PEpl3GWOGUKDHMRnOQ
8xaArukhjyq3isfngph4TapW8kF7nwesjSunzjsM1SjYGEMBLg4avVxAespBykLFbTHuYhgLItS0
/yqHU+92wFOLC/wdo0dmwZ7uWnV8RmoXudp5cHp7HI9o+gD6aLGLYpn2YCZ0ZSl/IJLuJ9l4rxsA
2Y0xTl2x3GFzFAdpBuCa2XTzmDwRwO1OlfQ5QfgUdemXSFEREeeJcUgVk43OYFqzR1geuUlV3Uph
9BSO4f2iIG9cZTvYhUMD/Gq+pmzf6fLBjuy7To2e47DKnZAU9+CjA1p3NH82plL+q4q68ZGk5GZO
JDzUdbhD/98uXhAAS0xK3S6cCw+5JVxhJOcoqli5rzS1veE8Xfi4KCVqIJtAfgFv78Ww69gTXcJk
pOz3RkLT+rnvv123yxfBiiBACKzmeCbv7XZ+E0aPRv7TVKKDMn4OrfafOrWCIMELrIaxG2qmyUBr
/maFoEOzDxq40a6v5rJKfi5FnF5tUqYo04KEIp/U14DqEe7zG846u12R3zga8RUFPuwQs0xHmIfY
w1G7tKE5LuXGii6c9PcFIesLwPWVIZM61sIWNA6AnR4P7TyD+m83R/WGkMs8LKToGlpYQV2+UvnD
Y16iiQRSDMleKMBFXLtf7nFei6tnjT9kZB+b3d3QlsRjprVV1V5z9kDqoqBKjhgfyVghWTkABV2L
SlmGGwRZdJEf3gF2gg62OPL+DCSLXBaCUao4ESqoPonyobdrCE338UNd0fSluFNmLHYXHlGw2wHL
6hbtNDEf5gnMo90/qRaeaBpGXspcQmW6DUuz4pqdfZNwSzoZ3V/oT5eB1W74szm7Ws7oqHxNEUij
/YV2TeqRUduIBFcqbWdbIV6bOBqNETV+GcxWNDHdds85O0I3/7xgjF6FXwjEI0BsbK93U7JQ40v6
0pSU/F2yl6gvWfNT9jhFGtJihWuj7jcGhpTD//4TfvkVhJHzdZPz0FRDrJjAJcXt+tIUrgqUADwX
9+1tGLCEstbtwWrY77T7xlVmr7kNw/uC3SgeoQnw3zdMF5d14R9/qKMmhAKARsKsIldHVCRAxcpJ
uDo3e4gcJOE2h9cuDSVSm5gaQ3zFW9eRBThfeYUWRaOrF5y4CLu+SWFy8cS8i8JDrxnouEA4cy6K
WVYKP3GW/UTRgRB+o7LnTO1viPZPX5hzOeIkmlHOcLI1yBmKlC5J+SAR8lJam1k3fhAXB2X+vZ73
rT3J77VxrcWzBDkqAV9EtJNCCjCwAHwRfNK5/HdgIZxwQ1WQ+wRIP6Brz7cwneHUapUiY4jBdDr7
qTC2KBwu3hme6j6RwA/xZFFJWXdG20H7iIEpOvhrw9LszTm4ruTvVVhx707FCIY+A2CbWSUE3jlQ
lN7aPS7YHlFv6vzUS0fa6T+Q2F2AdcRngPJfTUrJcxhxIqiv4BBs7zi40z+nhDlfufAMhFZTpmzG
3hrFz1ApadVodAbm2vWVrz02pwsXLoGKLHljgT/ej+UlsHKm0iTW9qOVu3Uy7YyOpN51gWuphdMT
FRNhoPSTot6CRO04tNT+oTkdBhYlR0deGKhNPH0ZPW9By64lis6kCnalaOJ2brmmsi8GMFd9BfP4
CCAKdwFBzPYQ7GoK/GRf37MOJ3pbTayIUDTgnoN9b9PWNVpcydIHK1OgBOrkgkoiUA98mGx7LH9T
umCzlz6trEZ6lw6hbvRIvra5W35OS9rxCVgzqBeaepLbV0Bt8oBfsaVXK3A4XH0Ng+AftLOJWdy6
t7quxU/8pqUNeqk+vTfSAabSoDOA9l/Iy/xD9iMHb5Y77NCQqO8POZBi22Dz7NcM4+mncI/55CyI
jYmeROJWCmhggXEoPH6N2dPwBXUbeOCbNfX1S/WxdsEsFnoX1TDE8JaeDZ2CIItTV6Mj9yb82bjk
S/qW3wGa0bX3m9X1dXP5IVkwl0SRrAkRGwY0nHIP/NP05Xf/ou0sM0Ah32nrtoFQ1lyE0w0WrGdV
152icRehdedfEabpbSfZV/sBJN3bA8j/w4B8rFEwjAyl/VgaIW30o8SZQSJXP2QH1Kdb2uY0vbMP
uZcHZGNA6n9YkA+xgqWsM/RF5QrE9i7QA8f9srPcASlz9FgX8EC38AtXfcCTTRV93z7O6nbim7rc
57dDTuH5wYbgD4bu91GQAu2ucUKQvCVR0MWuOdOKUL16SB6qh/RxE1DrIqx8f4j/Xr7omHV1NmQz
w+eYz/aP4a1D2ttyGRi28jfUoN7J2K8/FKuqDDo0zHzYKlJ/gsVW4zJBfQZPsipJt0Vn+6UO0nCE
OtfFrHAEw1CdyBF87V7HoAKqgkgABFZADDoE4y5vKQqkkiffM2fxOBSy/rXjnRHbmfY1L1RBMsUG
fiNCXLEKNbSjilcW4tM9Qwy3wMGhQHxiwA12OzQbNw/a6IDsa8xotonfsrbHp+Vr4eKWlTLFqYLy
NWjn9mptUAu1HT3eb2wxPyrBuzqrfQlbnJQzm4cRZSiO4Ce/lX4RgPjHn176YAvOdC1kP5MlPH1W
Mk5d2bzLAlFaQoEZs9OoQdmnP6uxbQoUXpeagGQF1QFeiGWuOoJkw+FUxYkzeqXhj0/bz/sKwgav
JWqok5gcUFVMSxikaCKizgT2VvHlo+q3iasxJwVQYUinVwbAWA2czNkDCg3mXd7R8MaS6R9Ea5fN
XOcfIphiHcF5qYz4EC3IH8wba8/FNg9km8t4XYU+lixY3yRaWrtOIYm3qSmgtxx32T7egYx9GwJy
5fk+3V7R8qpGMuttCFm8P9v22Q3zk11x6Hc8juoDaW8Glr99rGsvzJlcweKNqLWAbwRyUZC+Ay56
CppyPnom33YAAvY2Ld+KST+TJ1xLq9UG4LNBHk9K6iM1b2BgwbA9uflueBmPf7C1KwbnTKRwO7ti
lLW0g8jRnz3lRSJ0zkD/OtLWsw/Tc9w6zX0ZbL2ll3lENHucXBhNuKN6SyJJbyA2uguD5hDuBz/8
wrHfNwunXA9FU6fKvKHAsGDTxaSC1hd2taQ611OOjqvQEAjZBV32xbcab6YzoK9SeUV1+tk0veoG
xcTrtnbtTE/ki8kGNIKxQm4hH9RStEpbX5bUjfkYfqmvLFHMM6RymJvAb8JUm3FfkofRYA0F0bjX
DdGuKnWqoSZ+fVGrN+N0VYKmlrPEFoyeEczlckjs7NtvRGzLTw/2pue1loOyT6UJSppNFbPVCdLK
W06JwMHAWi/e5QcwFmytjP+ua5spamZppZWOXr93u6Y5pWvLlO1A+Al8V3bUgPv9bx5jFbxTmNdT
iYHBPXzRSTTUxSRFr4fJrdsErokhWG7IXj0AiynYglBZVcYTUUI00qbzMCStQfw8e1pM/bs9b6MD
r1mU0+UILgzTJ7WIxvfloGjuAgO5PtS1K6Es/8720Dv94ErT41ZDz1rKyD4VLLx9mL74zz7yQQme
xEgYLZ/jxmteY8nNGqqB5FDB/KVjexyMOvfa1+g5dCancuXGk1Iav1rSzfB5y66veJQ2eKQIsqcA
4LpoozBAfmHFSq3681AfkGuUaZV9tgpddptpCz1v7Vk+lSVczCiqjFjKKpVPf2oH+ZgikbOMf8oh
uSVNuJilXhk507Aynhye7v5Lfjjd/wG/9drFRCcKZkZUa6VPXSOppIE5R0WzOMfW5sie0kK5f2OA
x9h42uQxXrsspwIFfcpMJYzLCgI5JN1097JQhjZtDnuF9W1zjq6uDw1MtgWsA4yHCs4Gm+em0tC9
Cmcj2aXWgeMV2xioUB1Al8JZDIba27DiWyIFZTHLstO0FiIxmcXpXNuvv7NwBQH2IQ+yNl9j/htF
6wo45r8XKSrMAsACy4JE3jrV12idyvUjtwvcj4u15638y9rTaBHM179fwAsOdhSrqhL0DVih8gTJ
RgDOXObo5X1eP0UY70X35Ofrm7qmNVBPtB4bOhglxWMs0dohm2mFkRg0LhZW4WbDxh1fM7CnEoRT
a0Bl00RmwXxwENBx/slyA3D2Gz7Fms3C+CWMlY6JhQuiX0VNcn1oNXBUYcSTWIi3c1ezfIvNW8/f
WsgCcHcecJvEuCTbs1OjztEu4UdqNQRRkr7YKSZP0gnNMuRuHOy9pljTTSYr1FIm//pprUUWp8KF
O96graErtBbZdlaDq0Hbl/mTZsBkIh0bdyG9Lm0tUwYl+1irEDQhNqsUZnTIQ9LJ484oKsaVQ0pE
h2AVpHga/0Kzev91Q+yamT4Ra/AjOPUw6qyv2xrz07+9tZ6gYVF55C9gPnnqhnpe+va8EwEdKOD5
BjDTRbt1T0CdjCbQ30h6XQDGFso7FNPD1ot/oaOCIMFVI2YslYaJnpfBxHSUPXyKBvMwhcsNwOg2
ko0XeiKIEny0rMFIjdHw9hr9J6meuuw17yKK5vgY57VxWhc2UpDFl31yWiiC9qgb4kLEYBRAnrpy
JAfdRDm1AxYg6tx4BS4MliBO8NfQnpjXeopBxVGKdkX1WTe3mOEuMzKCCOGWZdEwxpihAZYeLD8n
0VFelN9OdWH5UtD4/6JY9y6SzxVADS8JIMmIeX6TwX5JS+j1xeJKg3ZTkn9q7AUpgikueyOKE3tE
a0/HKjpq6l2cK1vjY5cJUUGK8GhmWdhFRJrAk+29j6+BzjX8Wj+jboTSp0EXj+xCUCbfDPCCruvi
xVPDJQNDBOBLmCi9oGfMtFkhCVLBGNUFuwYZehqhM9UYmf6PLeO5pIup3KEc5D5DnUR5nn7VL6Xb
Bda+343It6DZM/yCntfd1rDzZRQrCBVdLs2I0oRn9PX79MX0lxuOzg1xcLm80tnyRVYv2sdmqoKy
NMvC4oH3zuQ9+Py6bjcjrfzPz+u0PUu4aHnSRHGJ1hFf7rKZ5pn0MOLUMCig/nVd0NpaMCWu86lN
9N2LCO4TMwCK0fFWjST0jOlJ7rYwE9eM+6kEwQpmSROqS23KftZ/SqqSWs2hkI/atNXPsGqcdFMB
txk62wCbJdwuu10iVdJS9NO/E5O8kwZIjnrkU+h/ND+w9pacChSerTTTh0ZvIHDMwCpZp+w4J8kr
LmAg96mP5rbg+lld+MDQct20ZEz3yoQgCXb+nmRxltZGBXlZl3hTutygN/dpVtqvUpvUVA/tm1pB
h/l1of9jW/+Wqgs+B5Ioo5xakKoDdc9r99YbH7DJ0DICFPf2sD2scJklOl+nLtzmXNZ7bUCLGAIo
mSP8R4eWoFykOOxO2s/xBpLG5gKF69xVczWbOdrtstnhwNq9gu4eDixdKsHiDffbL/WKNdZQ9wJC
MaA+NcyInx+ksYTMzFQVrw3GHiLtQIrOtcYt9+3CWSRI6p9IEdRzjMM8KTVM8AwHK/gNlm3dVnsF
wPv/PBwUZPEVn7g6JtYZSsbAmzLyB+st9cHJcJxu20ey+wNpKxfvbGWCSSlKq63YjNcMTf0eA0XO
gSEj1B2RDjrYpntr2RRAKH9QOb2EBhPWyb/sZJ3tpMllO+DklPvoLX6wgP4+R4721r5waoPEUYMp
duOFJpyWLnPNPQzeP88zCh8hPA5EX7ImAU46Eijkl+ZVge20LWgMOSmlvOm0cKtyFukL0gSrIwMH
c8AwO5T1ps8dtJOE3xSA348P5X3s599DXzfRAkEV1FN8cjPcbOoWvw3/8wN0WYSBU0up6DETAN6w
RwOn3dzxEpXyWH6a3Qqpja3Xfc38fGgX5Anmh2GUJsYgDqB18nPcNSCI+1tO+7op0IAeqGgYaRWH
3mw1XhIrxu4mXe5EEXH05qHLN7vkuQ273MMPMYKNAziz0Woz7qd+nz1xlXlHvkjee3z/oHq58uZj
Cz/ECQYuj622NuEI+umtdD/LO8Xa6/5/jCrcmcZRfg29hy7fbYyIrQ0VrF4YZ/KiNfDkzexbHd3O
6a2Zb1nWFafpbHmCtdPyMGTlgEMjj9J9/6DsoqPuGZQ3XY0B52/fKmZs7adg8JZiANs42nP8CXw6
+lDeE0u+BV1gUObKxoz1um3lXgaQLBSkv84tXKNPVRMqaBM2q/JOldihbBZQl0a7TDae8Urur7sX
61v5tzgxXJCGjFWVCf/TQjrfIhMtl03m0HWV+JAhXGgjGdKwxyQiHicLg4CNUx06RtXOyQJedyaZ
g+G5SqXgbff+f6sTrl1TK2U0j5Csys+zlaGP6O26gHXj/LE04aIx1ZQ0bQTyAMs0aHyDUaWUmtZN
snwf5O/DfFNL+caa1nXxQ6RwwWpAiZAhwollo3w79eSWaMUNopNjPk6bDJXrtv9DmHDTShOs92OE
kZvOU99hVZPK0fZ6wElY21dJpdXu+oauJb1wtz8kCldN7abSWsBd8E4fAY5pIHSNnoZyaLMFhbS6
kSrMpIxSCP4VfIlsycMUtHu8o9DOneJTe6sA5wmzJ5waefyVoH7oIbF33Mq2XcLH8hf9RLDgPwyT
Uk85n70Jjy1x7ftppuULFxy7ZF9U1Lpnv+YBrMiYedhC01q97yeyBfOSxFIaZooF2W3mtQlYC9B9
d/0Ir4tA3+C5BdPkLFFzwq0zKd3GHjH/m2wYyZVI7GQHgZx8LkIiQLwxQtwBHWA/pRFjCnOiWvmm
2YUb5r235Inz/1uUYEkkvQWIogplyWOAc0Y6XZbH6xLWkihnixJsCQnDTq8WiIj36CXzSuQrC6f7
YQeVb+830W23TkkwI0ovW11jYQAtv0W8fMx921vu1OMIcmPg7X4Pnejz9fVtCRRMiWRI6OEtbQCD
K99D9jBHW70Uqy/n36qtyILlkFmpK1IOpSjH1GNRRaeoRuEISVL0gCtAEb6+Hv69Fy7diTjBfDST
io4mCeuJO/1uNNpfVq9/jWuMpl6Xo25tnGAugLyftl1hI47spttRk451eCuPGE61O6oUbzmaY+u5
d8z0SVLfYkwa5I+k/qTFlWukNa3z1DUjoHE2KNcp/U4nsOAZ+YR5cdeq721yP4ThZ12bPy+RfJeh
2pBFOR2qAoNwgEecaqqO2saS1kL+M1UXrBDpU6vtUduALlBgzrVIU3Lrl39P0ETf8zzsVvfk6kP9
cVpi95A1hfCrKjxkbSod59guaFsUM2UAM/M6U46dqlw+MbXYL4TN7vUT3DhAsa0onk2jnEr+0KiR
k6LPOZyXDfN0ORdx9qYo78blJDCGFcdIQo71pbeDl+yUnYHyV+gQFpCvoIf/CwD2roqJAHPfNEE/
OT3bMMlbZ/r+85MvkJZJU1I+0RrdTW8ZwPYkp/ZwOyJE4om7HeRsXPd3cJETeQXa3liEd90vYs0Z
0NcckobGi+ECcW8LwXjrBAXbtbAGaVogRfpJlDvT/CwB1eK6jlx3RuD6n79ooV5bVR7DeNWD6mTl
vSI/FfOz0pYburgeXZ9cBMFsTaSRqzaH2Trpa+ka9LXkiK63XJ3LVn9BLQXbNWcR2LlULIsTlPIG
twkddZ8TIAg4mVPsLd+g0wPcc7g6oSc/mQ8JmooetlIYG6b6/fKcqEo0tsNkMFwOXb/tMebWjl43
baaFNpTkHRz5RIo2FGwiFr/mjgXMHiVEh3YRNO6QUEAhFW7idt+3VnY5zfu+wZphGrKhWhdzirnc
VIVR6Spiq36//ORwNt2dulMqzHD0Mbj5VCdn++0uovUt/ZAr6mvX9wWwxGFP1f8j7Tp75Max7S8S
oEzpq2JVdY5u+4swttvKOevXv8Oe2Wk1m6/o9WKAHewY8C1SN/GGc27X5bprLzL14bxJ8EVY8GWy
hplTds8qWytdBqIMgsSERX8gM6rw2qsenpfC/2rvUuif775aZkot4ipaqjrBdkRk+6n9Z57xXQTj
PTBVE+spQdtxdvWT9EJn6H/ozvAsnehas7B+xneM7+KYT9OScSyrxQTIO6b0/kF5Nx9LOo0M1O3s
QAuViY80NgHu++H8bf4/7uVdOONepEmdVaV8wz3G2Nx/SZrAjzm6jkkvIN5pn1dMbLDYYeyT7lRb
oU63ho5RMGIAhO5w/8aQN31XfMr53uWxG579VgzlECNH+pPSpM6NCTtpzCtnUfskHy0dLDcS8Czt
QvUTMvh5Wh7JcLC37CB1mbfCXZIxMIr0AGiXh3LECygKBtkHJqmjqVf5iAflELQm8Tc8WzoMQAC0
D7zr1/YyX4L73Uua71X0ZQPCZ6kH+vpVzqsgVx4b81fdF05VakBMy9xUBn2wBijL+AlkFX4xlRSF
yNHbQ26YbgG6gvOaxLX+3eHVj3apk9r6e5m2hKQ6JW6UX1bz1/NC+O5zJ4V5cyVS3Ocz3eXsXqrO
0wLF244gV3ezL0BYK1ZsDAHArglz4J7fnxfNtdKdZMbvdOucGUWLDnM8UM4aKywaVNMHULcWjb8m
kyC/4BvmTh7jhKI4HeOyh+ru4r4yeXj//QabCVdzDSCOKTa4AD5hPfe6KifwAvjL1c5RpdbpRnDk
6I/R/Ov8LfJrKTtJzDVmxEajXoaNUMZpDII9Fi/035QW1/LUwc2PGt0xE6c2/Of6TjJzocbYjxGg
U5BU/DOC1r7mmHqgs0XVlXE8f07RhdI/30UpvVD1yBjQE+kBFZbIDxNwFu0VwPy2KZDELa1g4tK2
AW9KgT4/SsJ0TDwsFur3dgwsMzl3Jul50g5Vhvp6fiP3gg9Iv88nj7oTxyaIdKBpMCEumjcHXL+o
rQgOJJJgfzxQk2fZYGhUwtB5tvatBLfB+Y/Dr1m+H4Kl2U3XLqk0eghTXdxx/mLpD1n7MsZBLimo
LX6R69pbyz85F1GBIQTw28+Y39lQAJOyQWq9DrG/Tcox1cfg/MH47dadDMa6hkqz2iJHlkdioCY4
HXqq90vkECD1tFfGvXKP1bzrpnf00QXYJ3TlGaw1B1EVnxsKdr+CsbS0jGRrNPCy1OLEL+Eq+wXz
pZ2IX4NrYzsxjI01RBviil6oAcS2eqi8DnFStgCPAX6F8xf7GfmSpu07WYyVFagbgSECL5IpgOt6
VkClDWprz3yoj4bbfBPn66LDMXZGGrmx1ASBbtyeFlS6CyDSh6UomRZ9KcbWjGIibSfjCq1cM5y2
nX2z2QxnQc3h/AVyjfr9/ti3VotK6VQk6Luk9bMJpNZGE5Xd+BWVnQgm+zLIGPcFbcTZD5IN6Fdn
+2rc/D1GOhy6EjgpJuisE3QnwHwB+EvHfjx/Rn6E2f0C9aPnylYT6J10gVpG3nbsQ8m3LqUnAPqi
x1kIGUv4yfROHJMLFbNqLHYKMwOJwF1127u1i0XtF0AEXiaH7IQh//PnEyjLGwL5LqYZQNfugQVK
O8WgKY7iYDUVL5sFZXWRFMZ5kCJvMpvWOxRyADu02yQvI9aJ/7ejMK4DtdRFUy00rWrw4uVWcVKS
KLBNwey06CiM08CAW9tPFDEItefrup1CbSbuKuTJ4YvBLCLwozj7M/mQbXMajRg4OZCHyZNejEN8
mpzmYD2QEICmmCgSvVlFIhlNx8hAoSUdXsjyepOZAGXub+JS1DjlJ/vk/WCMglu2FE945dNm5nCZ
veR+ZjnRT/svILD+sPEWH15rGVQCTinoNHJPZwH+1wY1pYGm/kc73jIzUvIMhjVF8YUageRtie5H
VTQVQS/pUyq1E8O4+Ha0lKnF4m6wvq2Stt8ohEZ9OR+7MA1ECSnfOe2kMa5e6uU6y1KURPUwPWzt
25ZV/UJxm+sWU0EosZ03sf9HoKkqgCuke0/0lnfuIi11ydAx/4WQaYUY5g+1e/0xv/ybtA5YrufF
cQMMwL/+I42x6DguAPVKm3GFrAeY7HfEeP18tXgXwajFiAhWTHRoumi/Kv3FG8xxLag9cbP53TEY
nZCUZK0GkAUE6HqUceRElX3VoQPRrq9LX1/E6/fz10Z/82cdfD8ToxXlbOjVhLCFNGMIFxnF3vwS
xRtgM5WHtssFH+nzGhBNo96Px1KKK7E5gmeNxugcEH7jXeaB9GX1pNfh1+I399srFD9zZtFMnkA5
bCY1qGLDLDE7gIR07Z70TbsB09cf+Yx/L5KlECdzYgxDDW0n1ddSw1wJuGAq0TlENsUOwkIjtK6j
KCkUDL1pQcqEEc7Snz2KVhVhS01gxPTzn1EPm17szoZ1XVu32UBJl6SzT4qTPF9l1jUBebNh+xkI
2ZX78/rIFUhX3gnYJMAcxHwpI+uyZKJNZ1oe1y7Q/sQCVXESYgjRv+fTwf7mRAIcA3YvPx5sjPJ0
WqPkravyX3PF8jO1d2ms2g9TZowG1b/otThuXvEjP+XAfMO26RvqmHi8mEbGM8djFV6OkzXPAZgd
xKiHnVL7Bf3aYLsvj1VD23sdaq2izgbXk+zOyKYEZQkCtgRnrKPRB7K7syy3i9H6Rf7dSi7Pa4nw
QpnMIJkmVUpohzb+VRxlf/1G13d7cJdjfbdzxfOEfLW0gXBjmCbRDcb1T8octXYN1y+forAKME4b
SqG46c2/w3cxrPeX4sKc6B12fWO45UqJV2HinXKQlerCwitacI+iczFmUFoyKaQU5tYqw3pTkdIC
j8bYusYMGOOC4rQbWmb6yULuMWHwrNlZ4ZCyRlc8blsnnjPdjeU6PraY/3UzCbShSRKfQPYR1ksr
fOHxtfrf62G3OStrkbZVzZXAsmWvJA1saNZ+VVLkDpvqtLH9MrU62iaqcbCs8WcxTQcjwbNPbQVe
ilvFRJcLeNMoYxgWS90zjm0v93QiLEP69Cy7m5cbTtoBeiH2TW8NSIu5gUs4ZeiiyNB4wWwvm8l0
pH6crSaF7GFULlUl+TYNWikI1CIZjL4XpDbLdsNLFrlBCFC0QyeiueVLQJdQMRTkBGwkw6CnbSwd
NM/YHjRQVAxL80dneJfAxK4UdHjbSCNysXyJhh9alXsC6+ElhJQ79z9nYDLcuuiwp2XiFUmjcTa4
3df0bgD7avqI5c5j/ALimfRGGLp4VrCXynz/qFitJp7RiBjAy0ihoMswuqQk9npQAkeo/CI4Jf37
2Fiyl8fogt5MyhTRkKzdkJfl2N00D5k3XGz3dBbYaJ3qWwLoKxF0iEg/GFdYYZI1M3po4EIiZ8tf
ovSv8+cSCWBdX59GlZ5TBUQBuJPBrDkp2s//RQbaUh+zjKqfJ+wrIJuPDeDLFUawSMWfhML3z/MJ
nLBuVrBVYzwXzWqK51/6JQVdA1pPqHqL/jtQa+cVQpWZSL8A5UFtwXIRgBTnGTgJXjp6euUCFj97
1hLA5lJ+3paAmOQgBf/bhVLb2OWj1aSBYJEiMVrA52pysEACC/G8CF5I3N8n1ZudCMWwir/BLrED
EuYJ5l7QhoiTU92qwTISdE4jB6f/n5yVyq6VVl2CqT4Ld7r23xLwm7fFGJ4/F7c+uj8Y4zeypSym
KoK3WpHDlH56Mt31GeDt3+MmqC7SFCtgII1a3EJ3VHRBbhPRDxDpDeNI0GTssaeLwEVni1rTKW7t
YHpI/dJtPfjQIM4cUHjoB+Ggz3mPqcqML4mQ7M/JiGQfpGLgVfd7VwelE9AZOn/z587vhDi05yPD
J0D3AiVucAHhcxIF8L7AzBvioESUE3xSgRh2SDLK2nbK6XNaOkxohvdh4ikAgv06nIrCUQPKvoeu
S2t75+WKxDKPtFLWqgoL8jjd8mAZt5n2VZgecGt/O219ewnvzHBOk24CFxWtHq1+3zsAY8kLL/Ul
v/fUgAC6+cEGmU/YhMI9g/ORQX17fOxE63a62VGGR/YUmGHzSPFlyb1+g9HIQ4G5t9ir/fP3yX3O
qAD+x9PCQjLJLrUV/dyNVbSgLHLQT/kFkMOc9ZbiLXWOeRBv7KnUQ38K6SA10GwsSOP9y1hibURF
SZJaCcqqnkAqsXhZtOgn0o+36mJkLlhTAeRbhySO/koGjGou0noBQjDM7XfFRRaD+yzWy1/xGv9q
uxqDx0XrLTPBBPfShUaLCYy4HAUekn9Jum6CagVoOSoL+6uXTTFuFT6LcmNijRTKfkNQLq3eIO9B
SSVQcuoUPt3RThwT5QytbjHAByXPUEn0kAR6W687cm2A1gSVlmVssHs1oGt2Xhe44Wcnlolwcaul
PRhLUZArX6UkJFLkA//vspHD2vxVtIUrNUL14xVDUJj792aZkGeMeqTmFfZjsa/aHSkmuXEN9kQ8
5b1KuOJFdevcvVLnsrOurlyaNhrAyCoZUuXJdRnUeAr42Bk5WUBeAtxBIqipcuOObmHeEhmYDkiP
jxINKwbDa4FmBcbYL+OOeJEdBxi4051CkuI/U9N/pbE+GeMYS5e2SFHUu9Ud0AUsXeKvN0iRgsyP
PV3QY+KWBNX3073NEe3ucxsKG7xcyDEbGTRcVgoocBlrBzPgRDS8g5u1dxtbHr04m0JUhVagOhte
moqDEddt7n4IYzB2PGFGpYkVQKEfaYTfvJQ4ipMAOjarb+3wd6APuJ8WD0jbVgg4ftnhF0OrOn2h
HbapuZtaEDS+WsPsZJkoKeRGvJ0cJoNIwEIxqgSBdkmeTKvyFKy3oSV/3vS5I1+qodsaJIGfj8XD
1Iu2WQwLtk9x97TL/4AKKlfiEMCtxIPrVwP+hwreXjbIGXlmLeOCbBCge/frM+BvS4DRxmF6TB+r
6+FuCPF6FY2Xc1VkJ5RxNPGkjp2E8b1ASzW8WEsboNjA2RG4UK7n3klhPMyiDFMk0+KMuSXfJLBS
ZlKYP5WRljngnH7MdFO0bsBXj/fLZFJr0BwscwtMuaDAlpSjJRd1B0YHa7oXKAjXd+5OxsZtshFb
pj08QPqObnoYr6IjqBzAlALuS1QAUJO8IFlofvmNUVpuEr2TzZiAJdXtKFVQGOlAc2jtUIdK41Op
/bE4RZErglMTHZZx23Vc1BEIJcE6EAOCrxyWp0HGBtA4YPMYRbnVA4dnIVAdwYdkx1SiopcbzUTN
CCH+AQDKp2G2TmQW7Yxzx4l21se2ObZyTra1gCHM7ujbWGJNTwSko8cNZeXCB9tN7S9CeDXR4RgH
PVd6BJRNfEHsK/4iL+nF+FQ/AWEtbP5KU48u/WBI5SBQWfqXfgr372rztnCyC0+pZtsTSEiUoJUp
onDkSBVIrTNscuWVO4K+LE8uWjyTetBdL14zPJ+Xzw0QJvZjwRHKAaUstoQYDV1cA3fz6GyN6UaZ
0jtz2xxMcNeeF8a94J0w5oIx2ErWCiiYSBl7TwOlUGJfb7rpnZfCDxM7MUyKmINoWrIUAAx9IiYT
NpL4J8JAsC0DD81iJyGqsjCKcsaJOnCUbmvikCkF6/b38yfiSrFUcIHaQLjFGNHHBA1gikuRGTks
HUOKxlMpBUMuCgr8W7MM/GMrFG2TERIPa2aaY0ZXDz4G19/A2+Em1O+y2EbFAND+VSlxoP9eFv8t
t5PFPMbj3DSHQoM2VD8AvRooj1YSjGAmoMtbZh5mHiXvUEG9ik3NCSRT/u/0x/gObfcrGNWXq2TS
IxO/QjpYYX7YDsQHPQywPWkPhEYjgV/hq8y/X9NkbGAaLYtYPb1h8lDL/pS9zFFwXiv5D05bJehG
m7TXw8go4sxIrQ04V3/jo+341TU3Adm6cKrq7W3wyVnuJDL5UQkyW9IrFFlrkACVvYXRsLnraude
ayaak6QpoLpHAuCb1vCyXnYEJ+be6k4+/fOds0Y1qbYLSqRJaRg6MAaH8YkCU9WPAKfyOuzEyV80
EU8A/wWzk8pkT9ugD6aUoa2XXFbH/CI97WsfImQYvh/YSWNyqAY0wkMMEtygHGEmpt+mumdsl+r0
NVPulmF0jOyQamVo3Qsul6rLuY/LJFBZOSvIDqGyf6uToqKuFHna1YZRbFl1fwMXTiSRcXmtVDT6
xlXgN4liBaZ/IXtEEE0ANNkGdeYncMQusnPZ0PG2J1M42K+dOnlxMQGjeXBM6t0rdMlEaHS8CL+X
yWhPm0rDmFK4PfrmnI6SjsQ0/AFgaHKgmGJ0rayYfNGsL1eqYuqqAdJp3WSLUdsUkX+eT9360tZa
5S7Jcoe87jIRzmjxrFJHXoYBdJAkfIIx3MoVACxRogSrJr9YdnLfZchl8jEZBPbPe57tBLHIhZYK
loYyRlmwjvx4eFIlEVUz19T3EphgpWJvisw5JFAHM4BkApRI0YFagB4BTkhEXMk1dkxrAFvbpLzA
7NyGkq5R3dpwaP89TD93ddpA+gLyUUrTzKoE/muSVUtmYpbC0J3GKJ50kmB2oo+3a6M0vgAEaDoZ
m/EXMYqbzCDP6hyf1C5/qErjJOXLYYGpOfXa3o9DH8xgM7itq/aHJJu2ozZZ0OdT4Y5Rogq+OjfO
AQNURyUYw7Yg0v7o9eUJQ3kYLMNHofXuErBBdageB59I/u9NMHCzhZ1EtkZWR/KIxvlggpUwvu7/
MgGlM1wQPz1Ov+bLwo8DSdQl5WVke4mM4ll6OVoZacBRNX1kh/idLXrh+dSPN1pii36c6kHBKgLQ
zi9RBPNKUIpii/2SYg6ig/AH04f74zGpCna7pQrykH5przUgQJIhqLQv5wMY7z2+l8EkJ1syLhlq
rMA1bVHYXFa3ssHhCUBObQPLryI4Edd09+KYXMSKZ3Uo4HgDzTx2l3TL0/LKEfQw61G8HMhzscQ0
QWGmYoQeC1ofPxj+G1zsMgOnMZm9PKfkyGW4KZN7/gp5DnYvhkkB5nkgOfaDYWk6at+Y653DBPAO
f2LQe0/EqN+oJ9qUWquJh755wg5xGjt0u3JyjdM4hTT/N36eP9jbi4aN/HuRjAJOY2xU8ygD2hfc
sopTfytD41rHNkqKnZQ2XJ9qt/mOzO4JK+yoOBBX8tM74LvfS7Y3HJIvizNfyVfINjdnAyes5ku3
/UMT6pGLQnVbe7anfi9e2wPQ2mwPMFsyJmuie+u+vqh97YcMni77q2jQiqcU+zMxCi+ZW6UpGoJV
CsLc4WldsGL5BzaFmUIZc5MGQfma0bseUD25lLVK0GBOrZTqe1JDATuAIAVTNSYOcv9OwG/B08G9
SEYHlXHt8yRR9CCviLPJhwjQfueVgRtQ9iKYgGLgWHNtwtmaVyvaAASskf9muqB0odAhAolUo1n1
M8F09jc43Kddg7qopjYb4SxkbBUjhGleHVYX5dHoA5oCimaweJqB+WQkY8DYtzSD0fY6N9aiRXMw
GOYvTR9q2ovcCzSDW6Dfy2C0b9P0tZpByIVxDQqVMF8VllN8z68av8eCyHJdfCtCtCD/6CLfT0ZP
vnsBGmrS9LON11FyVE/5IT3Zru6RUA8of65oi4g7krI/I5O723M/1CQelSDS5FdETW/JlKstt9wi
01tnBhRzGTV3rbJcEL18nCv7skX/mRTdXZ+YXoOdvqo03aQ1DluZ/yoU7KQJ7oOXN+x/IWOg0xAl
dhrjKySm+d2at9e+yo6dlGmeFsUnQ7Yw/1aOP6s4fiwz+1FTiWhLiPem2v8Cxl7nvLLsbcIdUUTH
+pTif3t3owu91LPi21R+FoMa1jzMB5EH5PkKUzVljJuqKrwUM7+2lLXeNAXSiqm81FB7B5W2QOG4
lrSTwORlEepGs1rCkpbqK4rvVwuaKFL6fP4r8oQQzDrImNxG8Y8Fpmn7auxbABthXiUGjOkl+GCI
KrJX3l2hB2lRChgQ2n2COJSjRp+y2kRDDTmLpxzs2Kku4iM4WMHSJV1G96JBFa5Egw6fAr9fJ+zM
mDoBIVkd8XVWkNiqsbsUogchj4BDJzsRrIGOc6y1DZRvPG3AsFYe5W8qZi+wjwlQWDcOEyOgdaGB
/I5Tp7bFOvW9cMb2ZozLpBVpzSBqXGBo/9CCFKMxlDQ+mlz7Sn+pH5OL3JsvhD110c0yNpeMeV20
Nb5l59Fjl4c3humD7VOomumuuRJ9Sq4n3J+VCZmasmHWdc1NVDFmHxv79pf2KQ8Nfzs1AAU6jccm
HC+2r62fhbm4L8s1EMM0LIKtV00mTDwzmybSGhWatOngz86tJ9uKrzVZFF341/ouhv75LrhsMXoJ
/QA7XKrJjVpwFRLRSJzoJPTPdyJqjbSa1iFn2yK8vRL9tbS6cCPdnz2ad1fGWEZvx8Ui0+QwO4Lm
AURhvgR2NU93FBQzrAtAeFeCN6zo9hhzmOo5jgFjj+pMobrm8EhEbFn0J3+yN5BXmQQDAbrNjgTA
w2zEqiFATl6qyvLrzlfT1ik7If4G9yg7SYwixKD8G1vAEAXDS3OUvuSIZZHX+Ea4PBeHAduvwkxD
JJHRi3i2qw4+krL9xocoRr81d+MIWMUWhZ46yQ6gAVJR6OZlpWR3TEZHJr3Pq1azUQZ441F8g4y4
LI8U9Pw3mk7USM99PkY/pAF1pAJWHGh/8460wH8CNHLuGoDs/i3iEa6x7c7HuEm71ZWyl3QzMJVT
kd/EEliS4q/nY7fowzGOsVSWchsTKKVKGtDgfVG04LwAbqJNAJwLdkasHIIc66PL0KqtVCJpognW
jKlZvw3bybcGT/m2BoAE9OXv/Ze8dxcRfAm3GLoXzFyfmmd2OhcoOlDudBNvJAkALXOg+GVgg57G
E5yTJmuf9GN3TuYmdT2zmnxELKeF8hSpPYHBqV4eiF5H3E/2LogdosiU1BoKZC2BnpdRmG/DVakt
iS84DleKLYM7UTaxk8e+wSJpkNQ8RubYNu6CIJ24FQHpa+kudyO2AAng1Q4iN0K/yKcr3Mmkv2kX
XeaoLDfQ1yJKlwA+Aox12T5a86MhXcpF41ZRLMiORWdkvZatt7U1qkZgFQ81XbXZhLUiqt3njsT4
KCKrsRkZuMatGo5VkjxvvXUskurQVZWDrb7Wn0qt8+u8u2/17Hqb1YOkq5g/Soy7ccBC6bgeo7z8
uhJ7Fnxi0elZw1yasjIlvEU3e3AiwGN2nStQIq7P3H1QxgT1wqo3a4CHpjxGdFzx4i0sUFLKzrEO
yUnTRUGB5zQtMCITGXtjmHBnvinw+UewfuJU5jgH22QGmmQHfdeBFCvunapujpuc3iclMFZyTT8M
83ZRL6mLV81VoZthX28iB8jTakxd4PFCgIkLesCPWp0k3ZJLM9VqN5d8WT0tl+XddNC9tfW0UPbM
C2xmtJfNNWX/Fe15vXkDVgH30mkQ3dlUnco5XtmIzKt8QkEKb4wryzW/UeCeLAA4MKwZfDnWNR0g
FRd+ubWqvXgm9V3HzkjGaTNAX0AnJhTpbYNzA3lWd+owhi/0IdzvT2c8KQwC4g3jhkfgVEhbhVLV
XIYTePA29VS0m8BxcGOLZajExovXQIhmbGcw8q7ZRoLKyqsZygDXSySUC+jGHnlNfJFfFIpj7AjA
B5Y2apkaWCStndhWLys1u1Ka2Ag0Mt9qWXUsxhLFwCTOvakZwlJCl6KztT8x6P25mdsF6KXWZkmi
vuEHoGlGIfnJE83JgbguO/Zx+qOt5J1IFkyuqsmggVweKVbsAajmCHLnIkgA5VJQOrToQtzY5znG
vUTGYNHS7MdMWo1ATx5ycgR9j0h9eGWvvQTGKMdG6nW5gfr8PcCUnuZbEtK8VbxaTwPMJ/t/11SL
MUB9wEsAyyjYVjKMe6LMV/i/mNRHKyuzBL73DaHqkyzMfgF42VbkT530pUOpSU1wrBUDUj0I64Ll
Io/d5GsyO0i/XAD061icbIPUAwyJVYOXOPGzq0JDy040iML1A++/hW2253pmqs0Cv6fKoaYD/WTs
ARmbCXYf+P5tJ4bRlRq8HlE34Mi9T8tSWdBqs0NX1CnpsnxYLWxcCIyQ79J3MhntwX4ogJMwogSf
ulzquadgWyd1J9Uj4Mdwm4flojroP5LeyTp3Tn3M88pZ8BuPPirnzOdmU8QpJ3YhTQ1+x2X1uCXg
nJbAGwsMKae5y779yXA7Cig6qMM1i2A07WMgk6c10xYjJ8C3f5nGn60hGpTiWQqdw9SAxoo6Dbu1
ZcvtbMlRqQaYtnMw5O5L8tcsekFUF3xAXkKwF8R486pSjIWUErIi66UEWF9ZVYd8PIFY7qJNH/NF
YJZ8cWh+4e2FDg6bEU2ZXsvaiOCB97KDtewgNR4nBaW3RvXGYfGz5l6Q9vEUg8Kl/Ucik/TKybou
Kgb299WAJD0WSPuW699I+ni2vpfHROOxJUVt5pCXR37aXWrrlVy9nD8TVzko9DraYGgnsjXuImqi
UYtrNWi3Q53+iiYrBAkJMD674Lwg7pCivZPEPIJA0DmjXJmrb7HBuNwOyrV2+h2STO6t7QQxBkXq
JarLFII2DTSqSzYerFWU/HJDAtpdmORC79D6RF449LVd11alBhLB8vxW/bTi6jqPsUkRo1nQFVKw
xOWhbirZU7WxcpOqv65BILMuejgBnB0IWuEyyYfMWK/WWv+ZaaaXDe2pkJCsxtqDRoZw7qIhFHwF
Xg6A0TMZm/22ZWomk+hYFmKmpOF3q1dmmE3uW/0AcMb96OLd5nWn3/CnXB3DgAQ4HnUMerANB2mJ
JYxlQKb5jRYsythtT0vllKF8O4CtWnVUL8sd6TKrXVG05I6D2DvZjMkug5WZawHZ8t9geW6Cx4GB
QYHkJHLk3Ji5l8WYa9RURLIjKB4qaQvqhUmBbVPJL9b/oFOLKwvcKtReJuNz57Xss2UsSRA9ZY/Z
bXpBvlSIVF+jS/NmeS6xIU/fIsLklZfo2ZqCBylYdemUy8eg1aqDDmiqXgUNDd3YUxAjybUWJgf1
ILxWrp/fyWLSAvAGL6q24FopC62W+POG6XTJXQBKHOt0CDZxKBckkPVe/yzNxGOIVuwtW8PcxseD
WsWQJiNINoNE7h/lLb7Oxuy4GsphNf7IFe9EMQ5SrbHih0lHvGgVAM1VLrCcnDn7uo4iuGeuPe4E
MQ5yjrTeHrtJDXJ9AvR3UKoPc/ZkxoLGA9cP78QwpjdiQNAmUqcGGJG6zKfaUfPodpGO5z2aSApj
dIpd9PU4jXAuaNAatTsbP1VbtKjH9Zo6rfLCZyrgkP2oBYumzb0k48bi7YaAZSw2v50/BT867iQw
Sk4qyS5MGcdQ5f5ua6KLHIECzNIumWfXkNMfQ6M/23nyDZcoKuaJTsfo+KK0cZQBgTho+96vUMyO
SeqdPx933cTenY9R7krLsy42qM6ZRpAk0pVlFUAPqGLHzoDqgUVIrxg2rJIN5DIh6tG0ukM3j63T
26pTkx7BsXMXQi6acj3VKKonGtaijfQKnGfHces3QS4ruhPGRqZhNsexGnAnY347bounWrEvuBOu
E8XkoEYwD4TYyMbippiKFM4tkO9mX3KMQ3bTh3OIoadjcwCwCrmj7Nqq7IDs+TiiLi1yrdxDvv8A
9i2ZFUuXWzWUbsBrC0vtzlAVonlMXvsAk/144QD0AIGCsU+cHAzFm2ag/QjonaiS3Vy3ftYlCH0N
NXOi3LzuksWXjUK+0KZNBLalfc7ZDQ1ZB8aUMVz9+XmFceiFpAnJw96P75fH/go7r2Asvp0u55AC
n6Bwe7mgp5EedW9B+S526xvJKy+ie+QkyVUNRK7taf4ueuxykoWPv4vxjmnfR6mh4Hd13uIB29FL
7+z7xm+PA2glQEYq0OfPbvKjOOYzjJliIxmFOF3+NgLlRYLl6V0ikCI8FZOOyIY02Z1FxYSrj9zy
tDi5u4UUyxzLvr4tCDGfUwMD71rbUDBMh2z8E57eMK/2WMKrVOsvuVu91hpCWe0uRwAtWXnuRqWw
xEWd4cfiwEeRzHczti5W501W/2mHtfYlDpt64CL1ZUC5hYUL6ujzjoIzF/5RJvPxCluZctmCo6C3
mqASYkm4Vt2hKMzWBR3M3STnvEyOvny4WeZDqsBE7uZWRWVWORTtl6S8jSOBa6C/+txNMu4PjxC9
rC3cpIn5FXszfoCjUpXscOrGo1rFh/MH4koD1gO9SSA+sFt5ZRu1FWksI1il6269HhvsizqlCv2c
Xs9LenNp7MFsVYPTwXv3M4J1kyyp2ZXgqvl7+mm+b7BiuXmaR18Dg+zScjq4an5jb+Wzs6U54rtk
RjkjDfSFWkbJf+ZEdfVmfbb17KZ1OzPX3H7F8h/prpt6rpxpNQUXzHmKfBTOaCkAGgBSUYxvKAPe
dExP6euINdLE0U6VXz7Ennm//exEw0FvO+/MbRsAvkBXBEzqqG8xuZkMtjAg0eDDduBZbv/qaodU
DkZf/Rpkt7GvXSdTgE4QCPLWymlvAcMmxu3izGEZH34Ek74NSxvFSi4ZQY+d/L8w4Ptzk9z6FS8V
E4D6dFEpc4ZQeR7cBRx3rojlV6Uf9twlUK+164ZZkT1YCXaMgqotK3CsD14aN/5mzOAOA69X1F9M
mn09xfpzUsqPStcuTgoAVmSXrW/3ObZGu8KTKzVMh+ioTJqPBXhvUywvJ1vsGkaJPESfc6fErq4D
jqkvQyMEN+BYKO7QwraVZhnYkWP8QRaD6CNVNvKPlxuvHhE+gM87oTKhuYNbetlpvrBEQDgcm8Hi
oaFqBOqJZXVGrFxr8zTlFspFah7KRqy5lSY71pz7QGE81WN8NxvFqYrtGgdHv0HgLDjxZC+enZUl
sZbPmGAleEnnf8WHAo+ya4AgYzK39GrAIF/l3wUSORnRB4mMwdiNZAzLoJC30r7pKofyysDWtR3q
h8qVfgqkcUK0YWI0EEtiyHBVNv/DsIW8SX1PiSvTQyMj1UGxADWY0asNn9CKgZP4tqc5y4tMBEGM
a5Z74UwUGyIllbau0zCWDvxlb3xtC0cLvpOL2p0OrZdt7mX0Mj8OIbkVrbbwtBkUEMjrMQmN0V7m
luuYzNUiL2YQg0wv7+MvkvZSz/YTKU9LJ3g9cjonqFBg0FIzTRlwcKwO99acalieQL/JchssqjVB
dMLzCjsz4Ibwk4AqVAk+p7vsHlRpASj+BF/580viww9gtdjuja7RUeCFTkWhHRSYOK/D7qI5aEAm
QSUz8kQQ89z7fT8yC1XeVlKObE82A7lrAiULkvlnBQI6o0mcahZhAlMfwLrX3f2yKP221hUY08fx
KLx8fkrDOYBg4XuMlz6jAaQTTBbgaJ/QlSyQbQxRRjTwMmp+Luk+Fh77K7UtfNIATK5YX/Jusly7
HmSnroaraZBCa2yu6rYVNFd4J97/EvrBdwFFqno7t2RJQ02AOAP4xYv+V4MR4sU89UXk1tJjaX09
r0SclPPD4emf70TG86htUgaK2y2Zbrd0u5E1/crubFE2zYuV+6MxSdLQL1Y9pLjk6kdx/PYNXMWv
GBJyzJv8kaLAizm5eMaxF8gkRt1mzmuj4mBEjWcXqelDaTbPf3B5gCjBGwiTG59AJ2Y5mzK5SHUg
mt3E+rW1XPTb/XkRvGcIrYL+K4PRCQTJuBuyWA/Mp/bZOiUupuqflNihfEFmUN1Jt6IBEa5K7CQy
KoHR5STtS0g0QJpZZVhdqZG4YMD4/0i7juXIdWT7RYygN1v6cip5dfeGIbWh955f/w7UM1cUirfQ
r2ejTUUoCSCRmUhzDmNlW054vTJKJYZEiqdOhRwyXy5bKZh71a/EaCI14qE9j9m3z1oYpRJyWPWh
EUKgfEJO25V8o3fTJ8PqHN7ObQBjF+ZoDqxYectmrpdJucM27KpmkjPZnbo7LvkGQ+SLy42WalaK
dobre7p5y1ZHR4VVeHsUXDxhhVl8L8fdOSphmOvXSh931wVd30qZBsvO5GksEH0DxVzrHyJtsnml
/6aPSsdY0HsygXYCH7sHdKHP9qlCs9IwDLhi6bO4R6TvcVb0ptyjiOXnip3/VBxpzwMLucOwlzkf
QrCqVF8whloeBMaSN+Oa9aeQEG9lKpNINcS8iWS8eDBXfQtCRiSRWrN/ykG33jmcF55Gl+guuyCy
acz+OVeZJ1dpJbqWlAEzDNiFENlaJRnsWGKhqW0ki5EwXMmgDI0xZ1lqdJAhTtVeKfOXfGgP6tzZ
vTYaNsAOHSDn7RN0ANnwGWjRiEtnlBFijRhZlvPwtLTt7dyNo9nX8Z1axzdGrXqpMv7MFuO+0GVG
+MNSQfL7ak/KXh91qSW3OTot8U5POrMGBd11PWdtPGWjIrUGZLvS6K4R44UnPPMV6wFPtOZCwQ1R
0cCxLWGeg1JwvpPFqeRKzJ2910qlF87qTP0sWYnJH1hIKFvvAn0ljFLhOBRFPRcr2dUlJLIC3hyj
2BUTp0XqrpJDOwL14vUNZEmkNDepRk5PJ0g0gn2KeoMUHKXubhRHs+taJ86YXoXs17X9pNS4rku1
yCeYWwX3c35N9/JudI19dcdm0SHW9JooSgP5houkpsbaZA9IvPsOcTcsL5v/iKUitBJyYxsYQgKq
NAdIT19JqSL2opvABO2MzsT93MqkAXftQyMpNyk1QVJmYIuBOHGPGg9oK+zJb1E2QA8O3PNoK1ZZ
mKrisYdYxU1vSSYyUToAoxTdGhNPWd/MJfGWLsYRfPEn8I1zU3FEp3iQn1KnRPUgtnIw06Hdby++
1A/huXRKe+Ss0Y8YUevm7V99DKVLqoIGryHGARdTbQ3dr776ev12bGvQx2opDdLlbE56GTY324E+
yI89wqD1t0+c1UIoDWrzsau7EgvBDNcx9Ftv8FGC2UU3BGHuDxokWKdIqRDSYvLUjw3CA1zCbpd/
i4Eg0Ry0k34udyJYjIUfAIFgshZsPsn11TqpWEvoOU0PF7JOmwdqJeZMMnt4iZ1phwe5XR2WveCk
dvwwH8fI/KumG/jQlXxy3iuftHA9Ilod5ymdwWmr/tL88A7cBRoUuHfLneTUEeYNuR2L92UDzwgv
EFEFJKMIympw9HwWnI362OVVCthqoIgItnAQMCJnAowfaD3Aw7fTXfU6HuUfo6vtBy97av3wrXy7
rsybTxW0a6DkiA4VFB2pUzcMAMOlJU69satd7BeuUNn6VwJJwHkKwvo3bcdscNu6omuZ1InzhR6L
WQ9jVRzV2UT3qB25YW0aAFAULOVZ7/6EVGXr2q6FUseMhms9VGYcMzDYgzv+ebyZT8qR4C+kOxnv
stHV0V5VP3QLcLL+5nm2Ek63sLdTCLSOEToeSdHroM2yiQSgX2qVyzjOrUu8FkTpFCePhcJFWKV+
Gmz+ubDr0lIw3HM77NvYnDIz/U7GP4FzhUF9VrPTRq8fNPpDmXQqVOEGZZRkFHTQ9ik3yB+2XmDz
P5oDGXJ1EuALoTuhxTxobBMapelUeYpdHIMbVg138wWy/hAqgim4RZwDAR6psQNvvql+kDvFhSbY
53vZJDSwQCA+Jk5x0l/Gs+F1GK9XgXbxYuxYHTEMvdMpfzTzoagMPD4FOOC+dPjtLhJ2T91Wdn69
ZMotdbKcpXFU4OT10DKUurAGI3sB6OvDzInO0E8Wny5olahmb9DGJ4beEWdEh1UGCgMAYTMklAco
6RzScLWWQsHHvbov74YjqjuApGnd5IY7Gd479nFtslKbG/AJROE+xFI+stFKXtcliE0AdA6eQsLV
pbQYSSExj45YK74VnMpCgwIItJzra962Yh+yKctZ60sL/FJYsUj5JZencX6+/v83Op0+L44yk7ke
xUqm4TbpeT86ejQMZpyW/tzPvC2UkTdK1UnMY/C2zHliNo36eP0Dth3Uancpkxn2RR8n6ntQSXoX
caR3YGo5iCrApQKfDIE2FjQZIHbp7b6x8jOZSGK8RTYj29UR0603elaLMboTZJeD97+R3CEyccKD
j9l5V/yCG44zxqiFV3hdwpJNtPaKViuUNTXUXh2qCR76d7YLhQKXs74jA4oaUOfh6QVYrOt7vm0t
/lEqhbKgQ5i3usxBoUn+vPWAUIHnCbsMuxl0rXeVMpChAAoekQSXgzscQa6ISEu81RNTeNEOwgvB
valQSlQPwgn7Ox9Zy2SYC4U2ivEYj62OQ82lzJZ7DMxMt2JlRy0LvJTs17UTpOxSGKRlouqwvqPF
6SARJLko2ZYNswRqKqiwWKPZmxmZ9cZSFils0TOKrIzsLuf4Zt6Ps53tNFfAeIcdp2b2QJjj+C/T
a/GsYXituQd485mJCc8wTTQqZxLPytAluLgyetc1tz5hnpi/zY+CBWpapLoyb2ZWEFkyKWslJnxl
9C00irzhy3vJ13eV0zkkqGqsGYOBzHn7jbMluE3AgMK7F5ErZYCrKBZjaYR9BJSAi1HxfYAyXvQa
+alr2Dyr+r2hsp+kUevrJdlA9AhboJ6078VtZEmH/AkQRIEL9qLZJsVZ/aaQTfX+ukXY8nGfBFNW
mBCwcE3Zyy4aEM5gFnAEW/ITl0/MyTcsgjBASLqCA7scs6XMa9F02DoYpZIYyUBiF6TeY5sAbFT+
4GPWzBEcPOdncNqh6/Q8HuqDuO/3vN8yep82DOKnT6BMcMCDhrYiFxhtv5aQBWe01jyi8vdDD/LQ
nI36dqiEO60LmSwAGwr9STJtimdd6SIR6lUYpnw3/lrsAthIaKdvrMYZHCRzOyatHWu1lFluC63s
I5IIE8QFvJlIlwQvAXcftgo4sR4DHkRhxStDv1jrJL+v3r8qmhCBdAVbHO160J2mzgBCNks9E7bT
wlJ2xYkVEm9MM4OC7ePm0pN88lLEmCHF1sqnAqmNwkU/yU49E11iP/AZF1enLLIwJlmxJBA2oEla
4yNQK48IIWKr6hneZitg+rQuyiJh+L9PRg5bqdYYwWiCb1wSfcU7JHWXUWrMuM9B4RnEP5DJ/TpO
hqdKaHIqx+A+AoRj0Id2Wtcun1d7o1pus6L15iaoTDkKHrUYsHzVeKrazLt+/hsxzqdvpuwayrHJ
VNZIAEhDbbfqBIMtKH7IM2GQt2IOlTBQ8JLxnvSgfLFYdJ0eA8QNsU3sD6lVua18EHwyZVQhPWiH
D50VPs42f4y/i29R6rBaibc0ff0BlCb0c9qInILjUdSftdCg+8u/vpfkfKlo49MKqfOPQnEYZ+ID
J90L9GMinTPVLdGMxaxAsJZCnVqAZrW6I6c27o1zEZhkOi1Ho+ssO0j+AnPGuGVRw27ZpvXuUX5I
mGd9blXcI8BrnLr0fo5KNy5P4bibxV8hZhMSUJT/T/spkTfvyjRxRiXE4QTXJ3CaF9So/I45ir5a
8hWvQnssp4fr8raeXOsDlChvw2dcmPTSuy0k4Xfkpu89qOKBNVCwaQJXu/nejb9aGiana04GMwO8
uojkX2EHiZkdSB0djfS3zCBiywgCXR7dZWCkRKaPcixcqaQxp7+Lw3xR4AnoeULYcjsghOjtBc1e
eCaHbvx2fUM31XQllvIteVUusZ4jKZHraIWZbnqN9UbbMl/rhVFGZZjmWtdbnBjX7uuxBZmwX4fM
RyhrHZTlqGs95WYB102963YyMOiOv7NZ0X3+I3PQSGow4Qu2NWS1d5QxaTgBD7QQscDgFo8VEhvI
aewNgERUFrdjZcyY0iiDAkjrjGsKSBv3gPF0w/10N1kAyQI+g8Gk/txqRVbXp0bZkqDDtJvGw1AC
3C+yhiMBXEWd6CZ39BHk2hX6HWtXPJSuUOPJEgGwnhWDXL8QF8zhcp/oktSNqJwjQyYX8dccYLko
RvP3RczVDL+wGcN/rPeCQ3xKB4J/Dv2JMzN6LG/i3CTJ2dDBOA1aAI/g28atz88Dkgqst/ZmVLIW
TgWyIaaylQxzqOBFKWuAaJFc7IP0EvskKdr5yA4LJmm8JqziSm3JRxlviZ5JLb7pP/7RZyAsfDbm
k5Qh7xjCfyS7YC/4jU9SG3gwMPb6X3QLHaUYdAFmK12cFwGKpi8CTrZze2d2yC5LAJ56U96WF/22
7AAhSVabA+V8gcP0U+U0/02bJxT84yOoPcfoYTYPwkzy8EDhtASzeCjRcUIomxJ/OcX2X8U2K4H0
7mbiksgNVp1L7V02z+i7VOTWvm7Ot/0jwjdB0A0e9Wbq3or13HaCJKD2qQ/PnGksU2Vq0vI2yIhf
C0wW4Em2dIdYxMAaQ/S2of9HNB0LDJpeCKmOtyhgmr80O35Cc3ToJc+Ew5n0Iip/MNO81WaKY/wQ
SsUDZcTJcjTxuqudZ7S75cB5Cvc6AlbBAVcb+8W9VY77JJDSGzxuizaWFpLTSGuLdLl3b8Wb0lga
cdOO6PeDy+xz3wxbV6ukdAeoCz3Gt1uSJOMtAtIFtNCd5IfVOwbAggQrfyz2RWqzet633erH9lLh
Qcb1crmoWG2k5Z6sGpbUPzLUhmzYRUgugy1G01VZu2Di7jh+FDMAabocmEIw6uKlVm1H9+CYRkmA
ZWo3dXQljHKiDVDJ6oVE5ZMcmVX/kIyvonj/P66IuoPdVNSJMOC0ghMpllcF6lmD2duCpT1XHovY
5fqSJLppsGjbDGyvWJJuPHQ9584BhyicNWi/wUaPtvx/dk6iWwZxsQHmWuB2E3hmPTOL83AOARhV
/SJAgSloskH5w9mssGd7dSA3BieJiBY9SvPB/FTXXcPjwCpM64woRFeilWI0iXFm5OAvtfBDDqXo
cTeXfJjgzIYv4a/0WcHozG3hLofmIHh9hbiu3knP42CWqMyy1rhtUwiD838WSTZh9dTgYrBRDBxx
iOjZ/d1dgek6eCICzSsf+gNr2HTbbK4kUuGyXMf8ohOlmff8fnZyB3SF99Kp3CXvkYWyY2wvOaZr
20uFynUoAcRWxwobm5hpkNmeYm8Acy7JBZNS83V5m5EMOv9AKQKMwYv+1nFMkkTioDUE1FLyU/QO
/EmRZjsmX8mhnIEuV10UiJBD7HKvgtEV2IkpljU5DY8JWtajdDMmXsmjbgMXFGCvrRG0aEp+Cvhg
H+GFPckg+26nwr2+hxt4M7jxK2HUlRBiacrUHraf38e+8kL6cTW41RLjj6xYf6sL+JMs6gY0VVVP
oF37XZsgc1UEi661tDdyD8odkIdM/k3DXzaTCVnGhWqulkldBU0GVW2QQDVB7WD1oPweI968vpWb
7nslgtJ+ren5pEXbm9tFva0LvdXJJ1FAeWBQQeHMuGus9VAuDtw2vWjIIq52tlem1tTFmbGcbXu1
Wg/l4MR0MoJOhGY09hd5T3z2bYw0DHmMNpbB1I7tB8OHvPegd2UfG1nPRyN49z2TLVvqHu8jApvj
80/vSbXdgHKHYg0ToszxkJ5Z1247ql59ABVljkGELvwUC656+VfIx8da5DBxGoY+2Ozu2wmUBGl2
EMDC0g3Zr+vKs3kPERoZhLgDLoKnFLTIMF3VtThQ2eOfedBIYeVoF+1/iD6rY2LTL+iqTnAIgDGB
bNRnT6SnWSAFAzBLW4fw547e4ncoJhEwWPWQuszhkS2/sJZH2Zi6a8E822mkVbPa5feVW4IY6710
I5KYgulqty7HWh5lZxZjyocmhLw2y6y0aq1MYpUht0SszOa7z1gpq4xIYoh++x71V4jqsss5wOlo
7Di3mnvkDzDiZ1bM1xdLLH1yfaQPYgMVDUdb93rNltzeQ/LXawWb/67sg/gPhsU364/rxVLnJ80A
t+FzSBXvql19lwLmSQXqq1U+yRiLJQaBvOKlXehmd8tkFneVJx5YDcXb9gGZBAnYVgpMG3U9lVme
dSOGfZXO8l50Ws+4id6C2/RuPsWOumvtyVGem1eSmAvd5VYsGBkNcgMvXMhKPhUGVDXXA/5HgltW
EyB6nhutN0M9NkeBSR9KlnJNFHXMYq0ZSd9DgUdL94QjonAwOMAY3P6BMdh0W0hIa4Iqog2WxmmW
FfCFZ4ZMHvQTUBBazFfXd623HFTAywTmeOYPYf8HMf8W/IJKMuH/EUzbe1GJeCklBG3yNxQ8kZ1B
Hgxo81ZaIiZGi4RNsEnke4adJad0ubUfUiktSlIjUIQCpzh9AUYSImLSzE0wfzOH/a7ZDh1Xa6R0
BkY9UYwc0siESmvm3yYTkc4x8ZHOvWXFV9sK+rE0Smt0Pq2TGT7GbaXCH5PcFkdQMGuyWWaM5v53
qNJru0hZhFYLwEg2wVslIcrygA7xUAq7y7PUUTE9LtUckMzlm6IRzXqZT4Icowt20P1YfFON56IM
weoLGzErj3mPcVaue6hn/ljHmGPUwf4mfhf63BTiHlVazeYm9TkUQeo+lFY5Snu10x2pGK2uHkOE
ce0h0FqvEUdf7npzNFpLTNA0PonOCDh3ZUAXZg2vVih2aaRmL4vHqbtv6+VxBlhwMg0gXjTsOgPv
bKH9BAWVL1Wg/07iXcJ9F/XOD7vaAu+oGy+jCfJCMXhMjVM6xeZ1xdx8zKw0hfJZYisadc6THd0p
sOmpRwZi2OCEmw5kJYYKM3rQ7goTh0s31pqfChPaSZhkA6wrRgXCcbIAoWIBGwtJIpBrjY7fFm3d
pNGrOLHqoVsrAgkHYGdBM0Cgcj4HMwvg1oukGBFcqKmNHh07jRTG2Ww+XHQAzoogIYP/kagVDeVS
jUkEeyx6AwAh0IByIgRdBap3gDWyJW94rl3uq2KHZ1Z71abbW8umIn09kfNU1eF8uaVSTZ6PZzPl
1cdU5L/J/LiX53BXCqlqdk3YmvzEAQke1AlVn/s60DTLLAd/GcfdJCCDi2Lp+xBJdtbK/hxIfsOH
3nUt3moTVddfS52G1hqKLgVQY9J+RnpVSy/2+hN5L8c7o0EX2uzLN/KJ1Z+0mblaCZapGrWAyk6P
kitRuvoZRWPkTDM3sENvsmbMuMZu5DceM+OxqXwfikHHJEAirto2gqqjMQhcM6A5QEK89AhaCKBG
D1JqVz9Z75Qth71eKeVTQlBz8zmAN11eyq2i9g3ldRruMT1ijjrDzjN3lXIpvaxNpTLDXAzu7znz
QnS0BDkCeGjALlpA4ZPNsDPzM+uRwtpZ8vsqwB4WXpoxu4zzBGx6w38L2FHWlp1aP7kok2t0qaBl
FZxzcUxvfuektRPvEubqPwgFthf08eiiLC/g83QpKg3YqagEj1o378LGAKhgNrq91n3JxAFPlchb
yuCmm41XTtIOaq0AhFSuHuqcsxgXdXvxH59DmbSIS0Yew7O/s5HI1bkqgWibrHYHGhQ0P7FM6FZI
u36TUWYMoO5KwGkwoSDcA9gKChuetidUFeyt3qy0rmVRRijl57LO44D0iCa3Na7mfnDFXyA9MUMn
9rRT+LjcEAx0sGyfSOiHiorNGjXaTJ+sPoJu2qzzPIl6ssHCA7k8nIlnKGoER8kb7ehQ4sHEFElu
Ix2VrUVSsW1fj2BbQMDnAlMMRAjmDKLp1GptPka1U8ROMyVuapEGNEOB12D3afs3J/MsSeSh0n0x
ZsKI7XNObYftey6PY1ZXt4IkfSWOfM7KKEQFyAcCNOwgnMa42vm/M58sZ7JpYVdiKKuXq1qrAkYG
L030/kXdYlfjtF+W0qmBNt/2LOpbYmcujm0ljjZ1hq41TahDXSf5EFZATRSBMt6yyKNFlhzK3gEJ
pRsnTN8hDjC1s2SOVuDlTujIXxverL9pfo10vYqs7GOIDF/ogoNcjtGOgAH3mUm5y/oYyhyGyQQ+
ogCLbhSn00IXZJZAwGTB3m8a3dXWUlYum2KxmAYojNGPhwZMHHJaOQxLuqktgD+SdMMgPNnUtrZR
OxvcCGsj3gWK2T5HP6bBDA8xCtSdE97qPcHUI40OHDNnuvmGhr//Rza1i0ah80n5O1HQ/8JYWXWb
3IpWfbcgndfaUWxJgGVze0YmZDMhtBZLb2ubgLGMJ6S4iPA5E9XPc4A+vWWHAZazag8OSsk3zc3k
ZXehiwkpf/jK2PTNg10tnHInOs4zFPWYpDBnfEF5V3slOrNIGQHAO8hBMZOKmwq7kkg5lUAGQ6Pa
45gN49QpviYB0WpkvQK3XxofUugxq6VVoxBI0YobZpjBFoDAGT4BFs0lrssg7vkoxsi3JU5/0G5V
hiozlkjPWcVIlS4Tnk+uOuemWiO9JT8v6ES+fnbkaC7M3WqJlBHv1DhsRJEojxDahSGh7qpFMggn
6tqcouG+4uW7TqtZDymGxtAkOVy65JqEUT63W565zsWILmNd2x5/tTDKjnMhP/VJjIWRQRj+JIC7
nEML/+xKzvRECqB/535XEinTg/Ymsc0iSOR83SPJLGCQO6NNzDc7rGIZG4UyNqNhFIOhQVp2XFzC
H4rZFwXIU++5fPQHcqCSuuEYgydb2gLuSzB8K7yAdCFlagwpi9M6xYXohNswjMwpaJHcQWYSyKCY
cpTDyL6unluXYC2QsixiyYPTbk4Vt4qCfRhXv/Kqyk1E4Mtf3La1IMqg5JqQp0ELQUhq+G3J96Y4
LHfBwDMecVvj4ICUBUEvj10EESsVFk6BMRadii3E+MriwqZYiauEZglsEBB+13fkcY4g0S0fm315
1vaosZ0Af/vAuoGb7ZfrD6Fu/hTxQq4WUCDc7gw8WYpVZcij1NpuKlRHGaIj8CKf+K49SZV0PyQF
ONLUmy7lbodxjG2pj284JUhNvZocvc8ZCIKX+i3xaFXEHsl4QRMw5M/RZW0MqSEsWeL9Hp1DVUfL
XeUw+ILXHisJOAwmrBMTlOAySfxZLp26WMpBqfm+QKuEq+9brzuUmtO6PMwGt2tLm2eAb14YQkoc
rQ7RJBdR2ceePIuWqOb2krCqY+QgP5l4SgR10ElUg3l7GWIvw7A9aSqO7O/5Dn1zwHRQWcIu4q93
YRqQRMECCZZcygiKVdKLWrzgYYfWsvoGmR+bRF7NW+jJt60dfC+c2RdzEz2S1y2FeGGbKMmUQcQY
RhYOfBt7nb247U3/NL2ET+JOuQs98hAiDa6tW54IcuuE6ezOa07hWQzN5TY55i99ybBcl3Vd8j2A
EDFUPMYu6e2jTAvVmO+QcNt3xwWgOIQVu7enZ9FGTYwdfW5q0koe+X31HGuWXlwiGesnnHv1Xn6F
w3MazJr2R9UFQlbMbBS7LJNTS6QPezTSlOdmvPxMMoEpmBj9lG3DI7QHEssgkJzhhRqv1kedbwtf
lwcB1kcwI/pT548umY0D6M+OoUmbF2YlifJyQq8rCa82wGmNrAikSPU3HOBRf4Ua3YiVCQJdJxbM
0u6eC7AJ3oD3Cg6+Zw0PX7g+bC6a4gk33RYyeSEVSWdwYuzV/Lni76fxSUi+X1/pZZBEyaBMA5f1
gMzncVulh/D+vcn1NJgzHDna4Hg7caqfrEzi5WuFEkk954He3QctRu3BXCEi6aOa6EW/A9r5lwEs
yClKVMfkRdhXmAGP7fJQzibeD4bNgtthbS51WUJNn5S2RhPJiFSfCZgQX+2BFa4W3vUd3jJK60Ok
bkgeSBjIivnYq8bazoeTNP4ygEuhZfshxXzRnFvX5V16dWp7qVuSV0Uz8BGszgzMEf0k3M779hX9
jeCGNRw9tBevt0dME/7B9BZrrdS1GYeoTNA5QwxesZt2y2H+WviVj8EgVK7JSH9gtRhfzDxWqXUz
VljvMhUlJhVoL4csDND9C55DNz4QkCzZBj0c+h1h6yMnuGfNFlxOblI7TQUo6DsYlm6EPUrRax96
qPdwpv4c3+UWOtMx8m4uzuTNgCfJQR6QOSjcM23+lslfrZvGzU4KbSjHBSai7J6X6KvasVBLN6Oh
tQQqPBFyWY8rYHV6whkMOHhDafcZwMfIGLRhs9qqWcuhrFEp5ZhrVEDFWQaYWVOQoykYjC9E+2kf
sl4OZXyMBKMLui4jFJJbs2qHs4LQOpUdWft5/R5eFgo/a4dBGZixHNMJXTpI4Z2KXeinAFUUd+EO
FI4/4yfMbD6SKxE5jYdMGCavb1ntxu9TmdeWSlmeoQ4F9DriA0iD87Arb1qTQIoVZ/Wr4sxfpH18
W/jhaTjEmC8ud2TSqfdVR9ppD8tX44F7NHasdo+t2HC9+5RtGrsFb36MO3sKGr/NUFF2cVjYgqa6
cx0/V1r0cP0QyA28tgWUQWomHc1LSZG8RwzpnuDGkLoja7iK5UUNyvzI/JICAXpI3reaDB2rIzAC
RxdgcRYChcgBsljJolhmbSZlfvSkCqNswt2Pf82WjpZyMLYAeprAfbQu99o5yStpWWCzIpAr/++7
ejH8oLazWkoJ7pB2JiXlxVd3HeirdbfyWF1mmwHmh8ZcTECoRirJcQH3aTw0qCKXloZS0WKNu9xl
FXIvi+Wfbiw6MbHuVfwM/uM45iSJxM8LYhPsJiZ+ELJLop2DBEGzuMoyPAPo+oBm/gtFBYuuiH46
UQd/yWfRrTBPY21ANGn7rj11N78TBLDEbNrXlRjq/gWTMvFRg5PLl8yeqy85/3Z9HeQ7L1RjJYC6
cJqeZ5OWQCeXULsdecHKEyAZ8Qwjvu2UVmKo+9aA7nrJhYCYtgG9ye8wdsDeIu+OwmOS45Bzv7Yo
6qItRSqlwUy80q/wdQqd/Jk7N7vIUvzypCPKwJCRY9zFx2ixwtjk7gjuKatpd/Oyf6yYdvQph6RR
mmFjdb6yFfEh5SuzW2a3nX8OCeMQt0PIlTDK52tq2RZBDXOG5g3dAtGBndSOCqRwJDMla0nR1Fp4
9SE7Vd/YIc32NVxJp67hFBnL0BvYbn0ySRMkEqk7ArEzkHeXl9wse9JB8hfI5OT6r+RSoYEYSVlQ
DJBb551fGKNdsCZktiPGlQgqJlBkHkN3E665Yqre/IwI5EF+rtGUE560U49m4ZviDdQ9VuYnTi1Y
MWsS77KBhFojZWeQ0+t0QcAaMW3scYgHBFs5kISjDANOxhmT/R+cKOMCGZTZCcu4bxIV13WcHZi3
E+fMZwKfO9ulG+2ZafjNGG+1y5QRaqQ8B5kfniGpZsuzudjDj2pHCv5gE3usQ6dGYQ6IM0ANt1mR
wGVRl9pgyjKpHZJ5QLYlqTaMqdrgD8zs5jHChFLRAcmi8YPInF3ervaEcZj3gZV3L37LrOZUv1w3
xZvpp7U+U2YLAGF8NNbYBpI/LX60QClE19eRkP6lqCq7zIm66zbqgkkhCMeBCxAI4fm3gK/uv7x1
MnrDdTtW3jFDigrtPEzPTXb13y30xehZoJVNI4Bi5z0Nld6T/pn8JAK06XfGrVBNFcGJkvzJbPJm
NPSPtsl01KALGpLoAE7ywpvp2HsB5mLyHeehBR8H/D8d6QV5QtY2eT6K2OFsl92O9zUQJweEJCnk
FQ56mH8w5F2/uDJP2SutyYUp7BAvYLrcrUPo8uCrkQn6Ty9zDJkJHnpZG/l0fWQ6eVwLwMlVWxVX
95m3pmPhTof5HGO0T7SKFKs1XmVzchIfYB82QKLEyOyeQhcQl/3CLOddj2VkegSoznTMxpHMzQA2
lWGYzCyARJ3Vn8sSQ1krEMShg0aOE28W8H7HwsIvefqFcZCbD6GVklJmaeKNatYT5EeEh+bY3gBf
ZD/sQBjsIqA481+AL+1lryTfN/qspsztfN9KNmWHhAjMGxUHpeWRkBKd7FzuI8xOAtWEAAnFuxHh
U3YnNeb8SCgt9W/VEyuhywgYZXq4IRXh9zBRj0vajg+d0p+kQH8uk/imKZsE5IXdm5YLyOkuO3SQ
olAgjr/UWWaSvzJsxftrZ/XCUMpxDGtiIWPdygEGiQfpt+bXDMqe6sQ0iozL+74nK2GIYlCaAPTa
+5uir9wBs/2nFo2wpZukdljZrI4m5i5TEVTbFKWkNvDzyVE7dzvS8ItH07cJVISRw3TzrPVRxqlr
BaVKJpwpuuZdyV4OhCs4eeY8DKqccpbpJf/t0sUAwhlUCaqq0f0Kcp+GzaxjbQSCVvLDb+LtcrN4
g0PSOPOhDixWyP8v2/khklpgOtVS0BNrHx2L3XiDONEab/NdaKk+O/q9bHV5N70f0qjQsO+FTIwi
JMRJuIDpGGQxgD4vdnYhON1LeFeWeAGTdtzIkSsnEF6HxGFYqe0T/fgEKk7Mi0RKEvIKVu8Cr8Xr
e/KFuwUN42D+tpjgX0Qbr50oZXizMCzy2uCQmS/N8kYiQLRSbobHuURHj+gDjAbQ54zqKEuLKDvc
RIUUZcA69Eq1NKs6Ncv4K2MTt6Pfj02kzK2UKsNo8AjxG6T9wufZqh6JoZG+Fc+9q5ro8AOa0sKq
zW1btn+kqqR2tzI2GFkXtSxBZk/4TuA3kH4vTIQpz+1thdy0eX2Nm5VeUQR6ky5vca4qs9SAxFIj
l7F6lNHzMj3KIK5sjtr7lMGAvizFErxxNMWH4IwhHgyTlQeeNwlqVmaxgY02nfjHB9HPc84INCEG
nqYno7JbHjCOVN8TmP/aLl5Tbl/3QLDLAdfBqkFsP9VXgqmnOhBi9FrQ33eCR1immyQm/N7jmQ4A
2iPhRKksMiBenZj2d/P+rEST27w68jBFbmfMDcRqhBRVhXUaXqT7zhS/hO8DqBqrwL/9el1JpPxL
EhXgq6jI7WlM0dO95KvhIoix1Z3xZGR2jTK3eOhfmGHwpnKv5FKGOJuDphhnyA3+A1sVOs3BOKGt
2v+rIjcQEAG9hqcEjzarz7taB3EzNiRF9+5nQIzAnSKEuyiF+tcv0XbNbCWJsrbgGwGGcoL+mm4o
rGqJe0tH8xqMvhy5cpic0JjSmRxGtifMD9YxBj6KGIwvYfjFWNLHJcBw87QA4PL6Z21ayNVXUVY5
rvVe4OMKhqTKv3eyFJtLr71cl7EZDa9kUFYYg2sAs2nQcjNpT8iexcI3IbwNBLQFZ9Y4CKYys3L1
m54NqV1FFAVd12kgnyYaw4LvcU3HPalPqsgHkMeM5pU2eBR3f7G8lTDqYgaiPiexlsIYecOR9ID0
7nj8i9lFEjCsxFC3Me3kRRxInm7kF3PS0RbB319fyLaKrkRQF69C6VyVRrjozhb3BBE5/xn/LN76
L4vV3BA8vpQ3q/9/4yi1MOoKFnPNl0UCw6aAWuG9DOAhEhrw7I0HlLILAAJmnMlYKtG5i2hktVTq
NjaAmhx1BRpiPOhPixv72ksBePH2HdtGftRyZ9ylD8MfMDIyd5m6coKQloNYk6qcuZAab0FaBazF
Cx/l7++JDJfV2bwZo6wWS11AQD4FijJjh/s+toJxr2HseEGTsxKVDHOy6ZhXkqhoqNPzGDjPkASI
PrzzMJKZc46kMwoSDCn081IMwKpWDHAQsY4D434M8zdeY9mQTcv4sRT68aiWA4ipkzDx2n38rIKj
O3LBavs93ZFOnfwMQKc3hk6ylkUZkkqbJHCAQTHIXAHBIpCAj3WroYV6tqenAsmC2WM91Rmq8Z7V
XEUVchAt4czjyitVaJXxYwdQ0KaSXEAes67cpltfbShlXTgZEOhBh6TIOL426lGX7lr51Bk+nNp9
ONyDi14wq+qGExhvSda2kt9XS8zDJujkCkuUgvM0PqftLhm/Mo6OHM2lOVFxOoIBHjWV0vu4Rklx
6aGR8t0MdDPylEIHpJ3/H2dXshy3riy/iBEcQXLLsUfNki1vGLKOzXme+fUv0b73iIZ4G35eeGNH
uBpgoVCoysrcG156y7twthf0rzGdSf6lum9AzYNDRvKfUTI6ptS6BQYJrq9p2/8/rDCpbttLeZSr
dNsQ9YXx1PIkDLfbM9qHBcbfzXoAV5RJc69z+FLsJSdzAkfdh2/kUHggw6CKzh35dQsgqfZ5xI/b
L/7VD2Cu1GQiTSrS9ungYXro1wwsip90tJdWPLkVe96HY06AmfZtIGloEQTPpmTVL6KrndrnwJH/
IT1dpugYx1G0uE8HjnfqzAkAWDxpIb5H16n0UOVsHiOvRh7/aPq5N2BU27/uOrx1MpfrRDItT8US
D4e6r50+WTDDo1ffFsIN0ryVMXdpLCRCj7Hav6zZ8NbF3KNNVwK0MGiXd/B+caBolji5LbwYzgDy
KMUOJWtGo4ezm3QNV2KLzsSWpkyqwJjpQZxvDFHxgqF08v5rtbxCU5pzf29Daz6OBDu3G5eqGSQV
NnS0zVvFkzF+lVMhDgtNnQxIcrQreSbpKbuyPoMJNDFYz6ZpymjXo5X8uQMVNOYAIgdz9ao7NO8F
gTI2797jLpQNPilSFVXD2V/eKd3s8kR73rICGGH3QrzIxTn8u4ItNFvB3kTA4sRO8xBw6opNg8BN
XwqFUzwGzvQQvb2hTHLoxr/a15U1xlvFeFH7lqa4v4hIwDt2hmWreqGKacI+/nL90G83QFf2GD9t
x0zsxADpC50HiF5RIDiDlBLNDgWou+zZdK7b2zyMH+bYuZFg1DKNLFjejCEV8RRIJ6JzZoe2LwhC
TBOIcDo9RF13lToIU9qEDTSssIUT+DwkazqitYoWIAD3Dhd8tb2iD2vM9RB2STx0OcILHkJvdLK0
v0+phvE0Y/Qx2hm71DGdhSdvsd0wWi2S/qzVItt2qMqBonuU/5CW9M9IPDXJ7r5TmPiI1x9tVRXP
GbH1vfyg76OD9lcFTR2qyDK0EsVPo/SqOpbBKKITmexnFxT4KG+pQGUB23PkobI261qKrmhA+YuK
RNiAIwkzKi+qQL8qdrm3hRz8qblfY5BCepv8ZaEK0S5/hnbTndaGmZiT6/ok9O2c+KTC8Dl9Uah3
HWA25CtNb3j3xmaIgy48puxkXUeBizmQ9SQYcSZKFCbZnIrSih8oJLUSLemmeJlP4TsfWHd5erHB
fGWTneClBZkxzoFlmrz+hZaKxX25l8588oWtw7I2xNwaRpcCa0vQP6mC2RrGxGrVl6R8ux5jeFuo
MV9sNiop0BQUmoUdOANQSMLJMNGHyvfJTj02Z9PJeGGbZu/XdpCJOf2QRUqfyNQ7DfS+4oN8Rylp
+Yyfm/n3eguZeKPXejKkMb5VCwI6OscOwM6rJNlP8zfKnAGmUc0t3mpg/II3iJokCSeCc3eXiTy9
FkmiOhnUQXXghlq7nX2lvExtIfrY6WM0H6Ln65+ULurT9iJNMlAdFDENymSMAZFSqQjQpm21yq7L
N6Pn8WVt5WvKygJz74ZpNmVFAQt5EVmh2Fno8rlzpdiKWVta9eP6ei4/+NqCmFOezjOpsjpJ/XPt
qgc0ZndACsdPNaZOKJdP4UujBaFFNGHC79dNb8JHsJH0zQvNXZ2F0Y5yX0ddMSYYLQK9lp0eyrcY
tUn0hyFSCvLazMKgbeOSr7WJ+Sb0SCDMF3d2KVrcp9X2Z/34KcyTo8jNGpUM+HLentL2bVKIm4mn
Nv0y57Etd5KV1SeUGxZBs/Kms2czsMwo5Z1dejY/f4uPX8E414L67djOuFlEQP2+UqQsika7+DRF
aOV2NlWa5nyCzWix+gSMs2mx3nbtAmdT/fTBfEdTqn9bkFtGnrxH7nUzNBZGm53oAJGzM3yRd5lu
B5HVD2DcT8NoMpkQfxFEJqdvLQxBVXa1JzayiC8Ax7ujl72Fi2d8TXbNM5SXeHjh7Sjy8QvYZqBU
DWYaTrgJoCLrpPFFOcJ41YHrjF/HE4TG+Q95erlc+c4mc/mMVQzg3YhdJ2Z7qJS7CdDRZGydWfDK
fHSm6j1r7yJsRCzWnC++nb2slstcSRA+gb4DGgFYbn5DayZpbaXfyh/dsUX3k9I5lVDniLhVBIVz
xFj1Lr2P5b4NsejwhSIWCqdPHRGYv5FixUQDHRYac+LX5KH2xp2wi87Vc3FfAm5E6XTkh+hcPItH
dSc7dDaWV+TYzAdW20J//SqL7WYM1PdCl/hZcdsUngT6nnaJrOvHbataugp4JnNhxaRtoQSKLdCr
23n5rqZf2mSyten1upnNFsHaDhPN8o4MYiHjG3ee+XgRprLiZ8isVnBqCq0M7MYrOWXS7ex0tYNM
8ApjVSqNGieZdvkVJ8CUSbqnqukUwcAL2DQuXTtBTNwaMZUa1nqc+oWQvSpmtFOk1muIehPVDfiD
xvKkFOZXzrZywrPJxKpKImGcxIgUxak5UcIQjO5gVl6y6anhh4nPTGzobH18RkNkC7WaBIZViHzR
ln2K+sld/KAewhsJ9CGx2+2yzJLvRrxx+keA8u5NfwIm/A9y8uvL/tQNTes8NeYK3iQewM2UIykf
UOYA/p0qMVdAU/HO4mYpYL1wJka1C4m1KsdGa1ZzAkAYJgHHtoTmDyur3J2mW7A6/SmQK6oyw2Dn
xKjgOMUe7536qPoUHUNqC9kIoLvBrX6PQYOuwfIXlz5peSu/HiAMFsELj66jMBRxhpLFDeXaz8py
VyXRYdH/pv6x3mMmFpUBlBulFM5V1E9h8rOabxNg3q+fGO6+MoEoAi+ZWBdIaKb3AZTrxsEEe2ET
WfmPxrDig0C5ME1rPpWO3NrTGWWzXV/8gabRpdv2v+OFITLBqWyXvJoounI+dHsJJKO/9E6yA/+Z
zklpDJGJTbEyCFIjXpwJVOvIJ5oUtcEOFR9A8gY3vxvcwk2dtgUysC1ALMidG7l+mRksK3mf6yBT
GuBG07vkCVYNpbrSJoC6a4f+iVIw8KdGOCbZnuokmEuUVFUAery3FNpHreLq/T3Hnei5v/IV2Z7q
REibmlRKgqJt9O99auneHGN8gKaJyUMLKvLF7X6iQ3fAHOX4JUUiwRteJ9fzGEgu/R4rwq5T0rTC
UyFoDScg/XmeBUtQituyqY6FblqoKj4B7vos9sl+6DqvbUy/M7WDmGPmsiQ7MzJczSy/LXXtx7it
ZDIfNTV0DIJhlwTtnDE4dSXxxXay02bRrIoM+2KY3SDJdqLSnZs4/x4ppg0EqD8K7b7pS79EjpwM
4lfg7PyurT09H/2kgCxxVRwjA9+96G/7Vt3LeXpU+wAofUQ0xTgStb8XazAVTmF0X2bQRJgLRwCR
d9Pljtrr97pp+CSWfX3sfEOpvjdTdDeEin/903LSUoNtJI/AMjVqjgPauqAmeRpxwfhQC7Xl9+xm
doxdddPZhc97gnLNMmkfCUlrtublpkHy/wDqY0sBZxEkFb3WqfeyNUCRj5e88DyICb2Y0V+qosRa
IbRdW5UUnTUh5+EPrmdIxmXlqystJHLbVDR5aBzztq/RjmnfCC3RQDrSuDXey5PsZTfgHuXOV9M0
6NopZWKtMnZZGcWXRDDctf4A4hc6xs2rT3LuygvWcrXAbFlUrZWxwCAGoRXeCnPuKtLXQN5zXJP+
3mvrYdK+tBHaWaLxXPX73On26UF+Dd35mbaYwFjhQvbMNitU9HnZAMdPLhfNaoV1nZVVOQe4tMbc
K0cfUq8OZ22c3O5Ci7AyUZm6Usn0/R++LN6AJlaCwU3VigjKLX9Cg8fLCC7dhJXBNJHxMCmwmZAg
KC3jGx4i36uvy1c6mp54+kPtjw+U9yC2J92BCkPwXj/lHrd9d/0Fblx+5upnKEnc5IUBH9UwG0wp
3Sac+cXO7/jHgZd7XMpgK1ummppKCnJD5M8oUlrts2C/z9DKTe55R4KXOLNw1FgYh6xOsazBQylH
dcNDZ0n3HQaBUQ51+i+8SMZ59Bkyk+AZ3dC3Ug+DlMSqfYD8MVI6IbVkxJXxC4+tjHMSZSay9EKR
lqMAa2HQu0k2WHUS280MuLaOelzQcNJX7nYymRzRk3YyaaCmnR5g31Qg5SerR0EUry4dsFBu6rZ9
5HVZ0yB0qEns3EoG6TqxWZBcCJloGeVZqTkjDf+j3vthgf6ClTeGshBolGoTLtLtB8NaYvTLQtdw
pOqiEJa4zX16W0vWuFMUzoZuJ4kftpmLr80mKSEFrUtk3xpyVsQzyZ44EY23g4xHFvHYEeQx9CkX
PmQQqIxBly7u6fu48/svzTP30G3ftB+rYrwyzAWpyGkM1azZpic8/yY8yHfBbjiI3i9dXxRcAAia
eejr/1G7/DDNOGgVo5GgZugv0QpBbOslujAxviWueGh34bF+d9HD5tyIvC1mLsTEzPNcpWl4X78V
CyQiRN6UJccCO58yzZrSqDoOehqPk9UY8suo8hD1PBtMETaXUNKoaB4fobfRSGcp+85xRY67E+al
MJezUTa0sqz64a47zYfB0TwQ2z6QR+XQ7pdz5XOdcTsr+tcjCFPJSKJyCZUaOYOwmwBLzrx52PWv
4mtQWS3Kq7U3f9d0twI4gAvQ3IzOJiTgdUklwM0zbpGVYdQaY0npewI/sgdoSx/0h/JM6QouY+zv
BQAAwsgtLW9+yQ/DbAW/yIOlngNQgEYTpoxbFYwXhfLP9Y/Js8F4Sy2JYLUPTEyw6MtOiPO9NvnX
LdDt+ZRmrlbBeEu6pETuo8C80PNL0BTUfAJpeV7HZfvKXtlhPKQu4nzKAuCl5kP9pnvLbnydbAND
dPXjH5QiNhPMlTW6r6vrZiAkrzqCb6P6VEM3dIMncY+iJXD5VMNh4XymbR/UNYKpEFGUNSYWR6DH
Vpa2gytooNHMgHYDO2LVzx5U0HdCxHlkbUZ+88MaE37VQUFvv8T0i5alQO0GNZ4DlfkIJrEEw13G
EVxIs1U1gcq5R7cTk5Vh5qhpY1URBcTO/nJb7OUXiRYoKSlIBBQhvWm4g2ubYeXDIBuQl0CWMO3f
YvoyOKgAs0+7MrE63VJfyT+B17kgyncaw02eeZO8mzF0ZZg9d50WDRNliY2E7yQBxKj8qS29c/3o
bd+jKyvM2Wvztk6bDm4j3f6SqIoP6Vm91X26nXQGMeIcdt6ymEMY53U8iwkMapBVG9pHrfypEg78
bMs7QQKhKhiBBozHZM6CAtl4dPbBI1zUot+PmIIuvV4qjgbKQQVRHAgXepx93FrW2iRzIMAHoUNY
GkNqxgCqJ1o8b27jw3A0beW+d4aX5YX/vtpyTZVisXQR+bLOSpiNUZFFSYuzUFf6DcGT2arjCBp2
ZDzKusnpcm0FaVWijOqmgak/dk87Q0lqtWhoLyQFSaC6z/eKGx14xDSb+wgyYt0wCYjHLwqCq6iJ
VhDAlzJgtGDyztLXbvqOtw8viGz6x8oI3diVkTmNpmJARwuUhxTCCro2kIPXwM5BePxMwfPlflls
qrWDFIZbo6ZHir3uVGBoNLAuizpI4363rgX4S0FE6qoZ02NPQAoy9Y3oRWZgOFVjhk42EbQ90tEm
gQR/Lb1QAWMdKX5wfHbTf1Y/hDn7c612RC8BmKJZGmbj6vviEXQ0d8mX9CTZkjv4ATqZhtWpnKhD
r75rO8DEgC5sRs2cKySgwq3SQWUICm+ctfFM0H9ffeK2QzVXzmGCkkpSTXk0+5XEFv9ZDpINHc2D
9hTxUtBN313tJ/33lc0wX8ggCLgU4x54kT4B8OunQv5ihGvtPYzvCiNRkpTUuBbMQxfpziQMViD9
zXsV4VPRDMC9ZIXltyFdGGvdBE7OSgADlfYtrUxL1p84H2nzJKysMGtps0CojQ5WgjN9Pcq1RWd/
NF9xuxTdIR7mZ7MCsF4Vcy9o8pLlRoFxDtXHvO5lcMYDTZ4t3xpPk13v1V162/+B3t+mM0JnErQD
Kr2VGH8XC4l0AE4hdmb6syQWpy6CTgtnM3lGGI/XB93U5DAEjgM9+gVsdMrOfBBv6XB9Z8tfMrve
cSxufj5EZBn647Ikss+ewWxjKDLgjM02ZTfEYM4P+uIRPTT5bnkVsE2ArPphjX3rBIGq5mEdBd6w
LE6iC96QP8hTCHpqEYWp2C6k2Ve1oQNykBdNNu+LlWkmYgNdEbRtR2e9E92rJ+iHTKV8l6UTdJtG
rbAUKbutc4WTY2+FEw3UNxqyeUI+kYXJlWJW+mgi1Z0bKy2+tDrwutr99Y+4dQdoMrpOGK7QjE/q
2K2SFE0ToYTTldqe9N/Mobfj6L0zeZjVLfdcG6LOtAqOWaiLWdXB0Exw5wooJpatfX0tmz2ttQ3m
nMXDoo9tiTs7wUSy4pjf9e/JbYpeWu+IzvhIcJs9jlwk3+Z3Wm0hc/CkAXCCKkU5RTJvl+gm1Iil
CbyzRkMTe2VqiCCQq8BQxSe57TSfhSbrgYCP9gPKe2lrUbJJ6Ut8nm/JI4oMmWXssnvhdXm9vqkc
w2x7e54hU3oBiOigpdM1mKlge/yB1G0Xq5xlbm7lxyrZNneVoDI80aL6UDaHahiewqraJdnsX1/T
ZmMClxtCF+R/VVNnLoJcDUVzSWAnOZFD7y+73MbEsJU9/MG81FbwQOAHosnEURbZoYnIMEWQVsA9
RlvyQkgCgVBs2FWu5v8SN8Zw2BfMRUPmjXffbVJ7a6oBbTkTA7YqO8eQ1uhIRrRrMLwvt+pBAvDQ
So/SiWqd6KBSE6Eo2b2Er+bltfcHNZCtG0LTNCLppkQ0icU5l/qcLfGMNywtjOVucruElnI/ezJw
tdLrxJuF2fTVlTkmnzCmYTIEekXI/uimO+lYnYxDvqMYKsWXdIcSmMWOiRKFd92hNoPbyjDjT52Y
QwOoVlG1hfJqarxpEydMb72+1htJnWwVPXMlmnsAtQNPBZSI0iRRzu7swMtgN8sBGoGSkUlVOXGr
/26nqpQuLIT/FG7ze+lIGRaMx+GFAv0Ct9zJD9d3jmuRuRcUotVg7gdip/6Z36gAx9Z+ajdu6C8/
x33imnw+GXoLfAqlqzUyt0RgzrUMNCrFB0iQtULX4K76Tic1aa8+O/M1bDejGtFAQgKQqCizeVIe
QGscz120Qe8L2aJ8erltUgrmYBfuB1SQwHnyg4fu3nRJSEvqOkEIMNiHdG5WJM8a3Lel9K1J7tu5
tThfjvrCp31cWWBOm0iHlQ1678mgjQUZuA5OJcMiX1E54iIrNvmjtJUx5oQtRpH0o4Dl0IYkgGw7
4BDcAtm7CZYHFUznoSMcZLDF8gqAm337tWXm6AlqmmlKdTkSmHWn+nWyYmWdpY52isIjcgvFTqz8
EfMZoGJzm3ctwgAsmBJt7uncvEpWm8AUPytJrcEZTK+tvRQ5ogulgHMMSRo6RB1YwTHdgzXNNvfN
35E0rnZBZxC5mTSbc0gRwK0LBLDd+8PxnVjlUweIMw9otrnlRERFS9KQ/CrsuG+BMtZiqvCs+Ofk
paWvexQ5+ZwlGK36pcqOx3UFDK76tfq52Cak5+iE59+wv6x/BvPlB2XqgrrAgJA4PrQ53sF5aHXR
j3QIeEdp6+JaW2I+rGymBUQlkOrPB1qtKLxMdgPFwhiU/p1KYwWYgQLsNhRsEdSknBC85VUr4+w8
cBsriWCkWGYw9dYwDXYi3oQKpD4GKHlmJaZonziRY3O5sooPq5iYJmOlb+NsUNVeROGpxFRl9JY0
xJW6CsNW7iTt+rKAHg5ATaccvHhDq1pa/dKPL8X4rBfQF+250jFboRL3wb8/hwlk9dIJ1YTOBcoQ
PeRTT/09IKu0mdxCfy0Y/OlbBDWg63tA/082eK5tMvGsyNshEvIcj5PqtYe4ktaUXpWGXlvUf5E6
rC0xXqyTopqTVMHohSTdVEZ9jHv1Jik0B6LEij0S9aeeNx4Q9xy7m6+xtWHGqYMSpXmtQbT6NUYP
mPNOd4XQAsDpEAC4T3l5Wt0iz9d3drNFtLLLTtLKc6E0SYLooT1O0BZPD1RvFBLOUDyglFjlLlh4
55fzNVkFXFUBsEte0ADuUPpPXltLWpwZ7IJ+TEnyb8wfVWmDJijz/wqGtF6s/HvCpsX93IhlSkta
kkdrMCBP9xW/uqnQveFdQJyDwtaxtDhOWmLgEhC0h6r6YgYvnE9Hf+3nU6FDc1QhOsrjTGoWmykJ
GtQe/CBzMCx1oiMXpi0KSHZLp+KyUm5l1QQj3v81R9e7yqpboZ7BhgXZHYqqLm67nXRA4/nI62ls
Np7XdmiCuLLTDLg7NZJQJTn6kaDsfRtiEpp4+e0fuMRmPF+tiglnOVU3iwicMdTRihoGq8rtACgZ
CIu3jmGZB7W0MM0Jrs8Io9i0F339K257yceuMqFN6Y3ICIQyBTPiqyid5oVTAf8fB/zDABPRUiQj
khKhs07LPEvrZKETxkgIu115Aqw3+wdyBZyOIs9TmFhmjrXQTAIquNLQHAbpQQ4OYn+c1clpdM02
i8KKxopzRWzuI+3mm4oKBkO2cJAqoalPKp4NTfzWiK9RyjltvP+fCR0hKJw6sUdKnZqPQYiCu/Bw
3RE2S7YXPMJ/VsAc5x7S56JQgSpGNIbHoGwcMmOu52YpoU8UTk4cF2dNA+he53jI1oNrbZeufHXe
9ERRimbEDZDG5zTq7b47LIns/NXqVILaDvqiqIH/bqWPQnMwe6zuv29yxQenN/JSbvyg+/QpLCr/
WmJvtBlMW3HagY8CIpODU6KAlDjNsfwKgcQTavtHXpzf3r8Pe0wVoEjT2KhD3NxTG9phoDmp8r0C
4JSzgdsO+GGGccAl70pVl6LEVyLZV4reDRb5tOiqYVVB9kVWdRc1pSeSgT9GAl/EtDxJau7VUX8u
F0yPXP81m8NLZLXJjLPm2Sg2Mf2c7WwFvnQn3ldg0XRAqHKuOgzjg/ILTCeTWzykgUXH/3jQbN6u
M15rVGQCqgbtlC6enax9WEC9PQs8As/NVAVlCIzvoCoA1dbfvTafKjJW0L7ygyo4JRA3rsQfhare
QeuUs6Pbn/fDEhOmMdBvFJkxBF4PGn/SJx7yXY6JzatutRjmCOJhLpNQQwhr5NJRAtUuB9PuAQYV
a8NShf5uznjsfpsjxuTDJjubgK4oWl7UJtVGUmd7xoMNSmiQ6QHIz+1cxdZCO/nGO5OcpbKVuXEm
mYpRM3QZCPghAPPAMJYl97lN0mrX1Ud5euAciM1X2mqh8u+eYip6rjYRoihZzqNLWUZCV7pR74LX
/hn0KtZt6KJzuzMeX7FmkIb/yO7JYE0+Fce4/lM2G7frPWfOZhvJodzPCIDJaQS9k+Jo0FUOXTqw
EcvW9JPWk3urP0Ak+7rlzXt/tQfsmZyMZilMnEkKkVBAENK50e4PhIG2I/y/Z0WmsWF1Y5FI6oQm
0WivT4xcSSmOy2CezFkf8CJfDqUSf6nG8di1xR1O0Vd1yu0JrEhON2ffrq94O1ldLZlJHzMyEiLT
Sk8WW+GDiDYyUNVPKUZ9xlu+OobC22EmHhVmJAdVDr82Se+ToLObuEV719h3WX42e91Jx/AO2kVO
0ob7tAJrRAlFlEzdlaaeoVWZ7cEr6KhN7+hpf4IOUG/prW5YaWkcBg0KAmpwFNPyPjYBMlGK6Xlu
MT4+Cbpr5M0xmQxL6JuHNlpu40g+ou50j1IjtHC1FHPQJpAis2TPoCG5vsvbsf7jezOxUdArQwgz
bHIQzE5f70u5thueaDbPCBMdWyr3jpEK5MnLlzQ95hrUhTVey25Tj2N1NhWmMiiMfY13FM4mub+M
Mj3mGDuo0aSgo0wDQoNCZY3bI6UG412Zm0Q6a+NMphIKqSAIyowM01ckXNsK6HPSs5xYZB/bmqcc
yx80SIC/3JO/t8feXlzlOb3lPXk4O60woTJZ9FwJCMJEkpwE6aFVfg486uZLgP+UBKpgOdVl+uBn
e2mzoLSkvyCavBGeDFIiyq2HBAU9vdLudg1mncan9jQdJpcqKaAYzXHazaO6+gVMZJiGJVfaAQ+S
PsGwqAIRB7Gbz2kAbflSMB6myjgZFSJ0xVMj2Y5J6F/iPlfwkGYLD5IxBa3U4s69EM9BIY/KZi9+
uS+hVcFjCd7sDpOVNSbo1328ZGKJbl7tVnvTo0SelRvfAYfHHYjlrowJ/CqaQ1E2IPwVaAf5qhs9
Uv6wBQQXFsiD+fY2L5rV2phvmBAzHgltIdQueAkOGJo5hIA8RjeKm3r9kQt2pAfws9d+fDkmvE9z
pUYKKswXHF58rJ8B/IUCb3fOfC4BHD1ln22hx0bRSJLEpkhTu6ipNLSodN5edIEOze5d9y+qPP5f
kb4Q9cMYc+QDdTQUMQQgQ/1Gc0D9CCGZ98nGyaB+wlvbZoBZWaOfdZUfBMIwl/WMXKyLylOXgHFc
S1wSi971a2kzZV+ZYTzfyEpMh0pYVJ9HVoVbr1JL97oJ3koYh5+0bNBGWUQjSXlNphepf5imp+sm
NnvK62/DOHmAMqKUUEqjARQbbv1QOGDcyFF4pnOuwsF8iT2uo/Ocj3H0mAikyDV8IToPinFzTPQu
9wMkAOddZmdfOSvcPsYf3sfkD2QwzWJIUCgVduFNo7mUk0eAnHaTO/2pu+HPnG8X3VauwSQTg6Hr
VVXi3dh9bWubvPTn/Aw0bWOB9Ts6ouP7vfzOWeR27Ph3kWxmoZudaJQFkmKwSezHH3TqHNhQu7GK
bzwNs83X1cfqLhr1q/NVyUmEaQuUIjDgZOnlex6fB+NxQSNVFS21SznQvu3K2MoeEz3CNjIrU0Co
ulSePcoUMDrhHzTOt+/sjz1kAoeo1Xpb6mi1ZWFvyWCFnL4tBqjehEc5e5qbE5l+cL4azfeuROEL
G9pqKztxqMtcQpaglW1tLRpxc1LmVglBW33M3tIcL7i5dSopPzSV4HOs02N2zToTXvoKNVlw3lBO
7HBHfOKCsWrf+hRXPHrTPb6pm3vZD15qxDseChNy6k4NxKrHgcSr6RddLCRgaPOntRII7/Gb5Nt5
NzBVMv4oJhA7v18JiiAqmUyb5DmeM47u6b0fg7kPqCfBrVzxdWnsdC+5BERDhbW8NT5vno4u6dNW
f/wAFpCrFlJDAr1PMZowuFHWVa8Q/tatbNS+9WrLg1ht3hsra0ymPxhqhUoPYnqJR12kHyRTsztu
A2ozrq6sMOdyFOYgyge8yxLU3mwMFtPBd/Mm2OmzDToGTIT8VeRZWWQOqADQqjwrMeJqN7RW3yY3
vdqc+0Z6mUi4x0NRsboWQ86cc0IXcu3jMTd90GHwRAWRp69kNoXTpGfxcYIcXQRF79AzOQX57TR3
tUrmWGpCpU1DAGfNTjSlLpFyYmIQqLLK5vNQ8VyFOYuhsXTDUCECxfJrRG5LJbSC5JazgTwjzH0/
B/osmRQ0ACzOI3ii9/khwQU1vutAkk0uHR7ivTI3szNNk8GprukgjWVMNjV4X6IUMSbOUkePvjTD
d86itr3iwwKTVtRB1IddVKMif9sDQAlMl0tHgX6NVvJ619sV99V6mAjW1Hlp9j3eWVTJc8jt5Imc
i4sAej5ZJSBymTXKVpJhogAqiWBy52qzboewf9fLDncSUYxbdUGG0ZUYdSLJ/JJO5gnEymBircP7
67u77TEfxpgIthSyHIcGCiW1kdhaIllmBYnqcX/dCm9J9BOvrl+ZjGapUV6nqhnswUisCgw9Ax5g
2pB7101t59kfH/DTyH2lhzmmTtBnewHpStE6KcacYwDyKmI1McghG5xuXqbNWyATudCGTaJwQq1F
KuNDoceOEKu2EWIUIyqc6wvcTCZW62Oi1lwWZWEoiFoVuK4rlBfb4LsJZBTpH9uZc/Y2M9CVLbrs
1XfLMds7FgGKdSIV4Sx+EqhEKo+KRhxBe4UGrHV9adsJy8oeE0zUqShmnb4oG0BWqn8A6Lto2KJ1
AeYvfrrCc34msuSZ/B8wkAjQYvUmGn5TvXGWxIlerJYU2Bm0RNARkkEZ3uypOpx6JwFHDMjgH6AU
OStiEZFCCqcw1RFDxrFqjeNgCUthVRpPi5vjFzoTNZpIWkIxh9ZwUKQOTptVJm/LeK8qdw2q8jpv
NvbTqmRdNvC7JWBiTBUKCL+7YanUkkTigHiqWVlGOFtpldiw9//9VIwZxh0kc0wTsU51T70f3eQf
0G472RcC+HBaAcPL6x99egQx1piLJjFmrRRig3jZnuoC6Ji9kJ3U4/bpPzng73bYPn1bhVmg9ZPh
9YdfQtiRQ075HqypO/7d9SkbYIwxjhHpMT5fpBBvGYQvoD3O7dEcQpfzoT4lxNQKGj6oqRmQZ2NB
KMZSDw2o0g1PPU9AHFcEXT+i2Rra4ZByGV/5JdHNda0s0k1eBUIxi/VcTMrCr6IHUcPeqZwO16cL
hFkSk3GbxjS2iOKBV4g/i3Dy8Dz18mh2hKjYXd+9T/cHY4m5qqQ8SVRUKlHuNMMfRQKkkFIpTiiG
uP9VZbK6OuRBEXm7R8/3aveMsO3UeIILkqGx22bf67ybY9uCCaIdJKKfxVHUBZBoWe6hRhir+xbU
mFLh/822/WuBPUYYl6hI3WiGZzQ/F+VsVrumAMlGYFpjxntWfs5h6DfCbC6RZEX9LGthRPJsLItE
PCE64S2EuWDZLX3tAZThqnkgFrp/kE/mvZ0/v94Zs0wATAY5DPRKTP3qveuR+eY3Aq6rFwz3XJDH
4d68jx7iEyWz6vZ8TdzPPQ7GPhMSp2XSS7EYDS86FXvtFB+Wm3wfgpeXPwW2ed4+dpgFTIBABXts
DoanoRybVaOFgThHjo9x+fW63/AMMRERIr9AWmap6XX6Ykv9TQMdWrm3piD5q6i4WhIToybg2sRY
xCmjk8+019CRs2AvIFJFm7w6iLulf72+ts1Tt7LIBK0xV7vFqBDt2wFKFTMkTmeentVnZMvvPsHS
NapopC8kxP4B+nR5hgV3pivvQ8mZ7NEpQSlMBbgT6/rKNi/n1cqYiJWInQB4JS5nEcrJlP1pxDwP
BE84sXjTDGa4FeVSMmNbiGGezWY1iIZnSpNjqhAkwlEfF8OWmps5/GdcCiAPODbpT/+tyEI3dGWT
if+qmHdCtpSBl6TfEgi8KGpmlzI3lmze0SszzA720yLMGkAPXo2RqBhCIr0ffjOcwrDFxvnD6uPm
1bayyTxXFiUKiFlUha8/jq7mZV4v/BgSTP9TzTOkVjgER4iUh1Yt2bw6CG9bmRzVROUxb9UOaZZm
7tTxlYABQCx478zPNXrm6zEhOjMTXM9hZXp53T3Lob4jMch1mtw1w9oL1fo9yYiVpNNtak729TOx
vUKAEU1MfCsa28lc4KmDHCC+yNAfG4666abpw1+YwB2LyX8NsrusKEnRpXqoQ5XDF01BtYqwfyw0
lbhTzgMcbt+wK0vMKZhJoDWCiBs2/NlTGJkVDkBpIF29WzDNJYIn3uWB5T5PkNFvt7LJHAli5EIj
xGGKtnN6I0JYOMEL4za4L+4AvgdjWO1AMByxGiSRN9mu84sz71RufUJThCCfCfoGTSHMZaQ1arpE
gaEjy5QtpSQ2JLtsIdE50fNzZRUrNUVdo5RM0AD8xMs0CEMUZCrxUgXiFL4G1k8tsQnGTwpw0c77
yucdv89oPGpSlkD7YRADU89M7pBHmjDn/0fbl/XIjSPd/iIBWknxVWtm1r7ZZb8I5bKtfV+pX/8d
ue9MqZSapGeA+9JtwOiOJBUMBiNOnFNCgqRx2t/Ka4Kxkz9Ji/wUPAV3IMB1F97yvxhCXPZsG09X
hrdP7nCcZ1mdZrCje8UzPSxCKxzs9wsYVwT438sl1qY2n0/Ji4Q0mkS8IEh/07m6CTOIA9XlCSgx
wS2x/wkBZwY5gK5iIm4Tz7reKBR9xrL4aUEwhacY6iolsrHUATe+ILQIrW3CWlqWQ6ii+4ai3RK5
45Nyu7AgEkyOQoJXYG1/G0EvgpcjOecRMkpjbpOc450/cC+Y8GxUAF833okm2MS9/IiBOQKKjcup
2wqOspnHMgIYGBYoODfjxB5CEQZjL4NYm9jEsTZHwWJEm98bvMBfOPoVHzz5wkRlNzVf29nELnTV
WI1shXrsYPrj7Xzg99qpsQZfPNy8fOuzA7Xatc0tHk1yChXokHpTp6h2MID8RZ0wdVlQYJinpnsm
FXlM5GkURK3d4Liyu/H4saeAdHWoMoX9+D1IoGtXyuUhDuav//0lxxaeD5MSjcn65hRzJsV9Ocu5
X3RgymLHtEluJFr8L06+sqJ+fnPHGUG9AsLF3sgLK5UCTwNjmqyj9G2I6IH3N+5jQdpnU1mVVEM0
LYdXRVWznK7Bv2yD/ENwmvaDhAbKEJ1qkAHf6qiwWe+SSCI5+nUL9JvYpR++KP6Co0zvRLF2f1H/
NralmIlkBqVgGiN/HSsnyjsQ4F9RXeAKuy9uiEr9a0l/jt2qMsKbfs7LFr6g1RjTJzf0jiMvAEfj
Yb5qQMSgYLbmVH0JrIUjRHhnita48ZE8SAvITc4oBWEEMJTd0Ze/aBhd80xnOhW3PeCTN+JO6H7I
+ljzxl00gC06nsBdkuMiSJH6/V8JUizH9TyMfJjZREYUqNmIUSjqKe1ojYru5AYq8By9O/mmSydB
M3k3aC1DVwTZBygpl61efciqT3Ul7qvcV8fc6mdgelElrGRuyQPme+NfTZALDvhuCssIwy0GPgJk
P5s40rKmCIBRT30d9MFo0le5M9ayo3L5ZAb8ULbtdVgSlI6q6GtbmRyi7+UtVwM/nuojkangeO46
0+rnbJypqakepnUveXUSepmS2ooxfely6l6Onrt36srMxnvSMuF0HhvqqenwxnLtuU5EWlz7O0sB
aAZdK2P6tqcNaGibxaAqAbJ3GY3F2C8mzvwlIQnt+QbKDQf+eHlV+yYRE8Fzw1RwaW38ZwLT2VCA
OtEbbdkm6Ft6EaZi3cqwekex2/sS4rNOWDoCs8tHOTskK7Obu1ZtpTiQczUHzYJbHBekr+nId1OD
FHbhLxE9gc4bfEuWvrK3uWPNkSZJiEKHl5vkZdTpcxtPtzltD3JbprdVm181elKDya69kdUIJWoz
cAqefDNp5QmWfgYJgwA8Ki94kuE7nzPZJfVYDx1E570sLFFyJy5TJx/dCjeSwZsSZo6hcBsiSG7I
TMG2770EP9nenBUSgOp1aNJiAbpUx9EPQADn1A5EP79Jj+R4j0eofL3gJQMQpxhOVFvsmyj67xwk
8OvJgBOAHF5Ttgl+xnqSmoNMvWwqv496BAp17b8/q59MLEFzFRRTXtEYb/3cb4zhLopKJ4hLwWf8
czA2HvzJxvbdN2YhCWdU6tpUcVvgaxqlu8/m7lhXvW+m3QPhYWcF0uz3WnWMpMHJIskhSvQgkfGk
5MH3aCqJk1Sgd5ryFyOVjkHdH2lUVRZRi4eBTKckDp0xxxEcRnYdyIbb6cTpWH8yKvIbYxE+n6Yj
CZLR6icoide125mm3xs9CF4Du83Uk1o2N3E62HFJ7nmfHaZg8FpV+qZDvBrQTuL0g3GQoxLKxgrt
rahUX00FAsO5/KqAADGTAHuOm/q2AfJqkrRTXGMoKUjjtyznVyCAdLXOvJ/kzrDAYCK42vZKsOst
3nKxcFMpsyBhBGnCQqnZ2nJp1y/ToXaIxcGYUasuP4gqXTvX9yejm9uNM2MuxkrGd5VNJyI3BLvH
gDgogp9SIUjDdjKST7Y2x9GIW1rLBH4a3DRH7dBd9R54bH3RYNBeAgs7uozCCwGNkLyJtpUZzFmh
Yk2dk0GTdaGRyKz4XrVSR5xmoaBzHtw/mdsGW7PH9DB4XHzG6i9M171wZupVVhXsSGd+HUcNVJ6n
hvpEH34byXAN1s23ppnfJz1/1En9k9RDaOsTauASfZBo9tjKUWDX3fSFzmAT1mpu5bz4McrmoU+L
QzqClzkIzNhVGdx7ZKOdg2sPylJmelQnubDNSuJOXaHdMtR577Io80kVyUD1d8ckSEO/0Kmf5exd
z3q/D5LUmmQdkMrMlJ0+R4ey0cJrmfHMnrrZz83py5jllTukTfBWpFFwnIrQoWN1pcvRTygPWGBc
t9rkjUhfwlwGuwR4supvKZWOiXqU69FS8xc9QMzoNEvmymtEMb9aq6Sy5YECk6w70CL9yY2nsNSv
5mywZQWZU1fYk85rNyg1u4jmL0MVHSe5ui1zKA7o1U3ZP2lVemiANirGyDKCexW8jhZYshxV/zUl
zZ0e3Bmp8R5UL9AMRNHK4vI9y18zrh1ZM57KpvWR2R2KoZmthgJbnj1l6VVDyHUdmg+tpPtMf2nG
mFlzkWY2rzs7AxFrV2mHsjJvM1Bmt6M9lPROxsXGgx9mqPi6yq064m42PMdVaQ1QGaQgVprBMw6R
HteQML7F50MU8auYjl5MKztUEieYK0ww57bCa0ePMJ/DuC0BesRwYcc52KdqmoJpAuRjaf6blMY9
ntgWxBi/ZtSw9Eh/NmL9Pu7kH6OieLygjlK+RU3kGemjTKIrzPXfqdlkh3oElZzEmgEJNxL6lY/B
Uc+7lwFRMleHAwhNb1k32eqQW1MkH3VWupX6OuqvcYMfbaiWanA3iXCLksiSR/l2SLRjYsaYgdH8
TjUdro9O3v2ci94yQZKbJBCmlNGZgEGzkax87mxTyfGfckvpAROTs6spT208pBFUTdCxT3fDDCJ2
0JSMSKuTPgIsCq8llFAbHh9DY7zpzPY5a8tj0mbX3BhOYFQ+YjbtVRrL72ZbPOnB/IohL4f2gV91
GASU6Hcjvxszgl/Zu5h0+dqW0ptR8RMmUh4NiXxNkuAQx+rD1IEnZcBIg5xiKCstXgs9ei/wPeJ4
vm0LFdTb2RNPQU0qJRK3mq68Sgi8mRtsOGoT0EeX86f9mPkRyzZ3e5A1nBQaqIcjU36Wuuk1Z7qP
Ep4NctPvVIPQYBb5Ui3qmCnnwuVL3qZQfekSGAxd8s9JRdIlUqxUOQx3aFRnnVezGYVdAoAw6Kp0
Q/lm9HS2wrbx80Kxs07yi6h4mmvm100DLjMKuqdUzRxpDE5SZ6aWwctjSuangmJssSvCO71Ifsw9
eZaUqnLSiT7qPK9twxgeaTz4vCmYy8bKQxb/Dnmw266aDlrZvigh0rYaAulF8NJKxkvV4Q3YFkSH
/Gr1Dsj85JhgtneGWT4GvAO+ozzoXHrJR7ztw8iRcukw5ly1B6Vx54T9ZFR60trK8JKpu4uk5j7q
kQ43AwJCMSJHLUMrj+vBkjWOoxt1Tld16ZGYOD0ExWE+SlYalCFGjQvzqqo1K5BlaJhOjjp03O4b
zB0ThspGTOLXpKqhmzrW7hxm3rBguLoxuKmK4on2sj2TPn5p+EQ8JVVyL+2rQ6h0T1FRuyoFdc+c
z+9EnsGL10H5beJewyRbCcoj7auXIZA1u8yz4VDmOuJgWN+W+nQw6/xXPpXgAk/khwhiqn3VHogc
NlbSVcfG1K/1sSkex5B7Ia9D24z4z8ZsextJLY6pGZhWG+c/gaRWXdZRyNBHeWBRybwDr8ozqQnw
A8H83Syat6Khb2aMna1bKtkjJrHnKPs+IFxePhS7Ny4maJiBei+Q5ZtXHLCLdaQqBUqX8leg1iza
v0f1f48UggbFh41tEtGG+Uj6HiCJ6o6Fmq1CpUGHqnAlIhgXLWaTPmRJ2OpqhLdaW7ShpQ7BbZGX
732mCUQ8du1QFJeXZ68M4uPPB3rQB4XTdOlq0Pnn1EJHMJnBR9pOIgjPfiJrYlQX/UvznH7UJA3G
KIYMhX+SoxbfuKmGkptpPicRf6KFnjqDobzwKcjhWfIhM8IvRQBKx5leF1njZEH047K/7JXVNdkk
CpiIIdQFVsnPa6dTJcusWLrGf8B585Vyu6B7xjtxtW/xi7OHEhhdsXwQr4JkZWOqCcdBibHNM8PC
I/3BmDXLoCDmj4RkWDtlhU8xenl7rh5+UDFhkpTgfRvcFIO1qKwpoVW5vRMdlJe/aP7tv2U/7oTN
udOMPhvaecG0OejmXuuucsUeU3v4HUBIK3Kle+3b5Q+nLtfb2W6ubqHNKWQJDFZMz/08sk17fBgc
+iphBrz0m6uFflV+wu3vveNpCNmiyBkwfxFYpcMPvd05IJu//HOWI3L2a9BnBYGOzM4J88HBMg1V
iEdwr9PEHvvkJVpSNKMwnX5S7xKlEZzZ/aMEPjegLQx6TlZOeV9oIcB4HhIL4312xtvijrk5EnOb
x5bsNPZQW6hqCBa6VzDX5JXdTdoxRHEiG5Bw9ZhqLwWrpWcfa7e4u4JrMHVimxVo5EQnHtj0GcD1
y/t8Ph2yJB8r85tqQ2xEPQ0CRBAQeFFntGdwNbcLz472Y/qxuJzhQ8nFwKNuYX9Fxe7r5R+wVydc
/wBzQ2zRjCmRJJBYeh0oWcLpOQbhQUskB11otxt+1PE32jd2Sb8k+lsCZ0wSq0fz4vKv2I3YAIKg
v49bjv6p8q2Od1yXoCRpEEpIrl4VVfwYDNSvalOw23vVQk1e2dmEERozbDXFdYr+xKvqZk7Z3ekQ
yrInN0MOh/0liYBTbw9H8MnmJpTQvMxM1gCS1Z9mD379ODcuTuwJCRhcjZDjYLfHorLFxdHdILZa
7SakaNkcVEzFro7JL715bkT4dtFXW4LI6qtBInRO0xwrU0D4bwy/Je1bXLxe9ox9/1wtYnM+S4yC
SROX/mnupG79ouNlfTe4gIKA4KT7lt2IiJl3HyILNRBlS5d9Cwav8zGPtZShnXpteK1vQs4wAnhG
+PDYvdNWdjZFojnJerxVB5DjektTgF7NUKandn6c/Cy1RLWi/Y/1sapNYjB1o1TGBvCpcnSTKCDW
Yi5RRUxlu0bQ4jAYU9G32tKuhXGqD6xG9sFZaI+zbIcNonn7ctkndv16ZWXjEmAJzPDVEDPH4Ksa
pVYUPV02cE7qizcGnoRgpDRUVWdbWFMB4RsZ8GzTW2gODPqYu8GxOODeLd0+w7xzYHWY6Uy4EHW0
HJnNvasvch0L0SLRtK3YXRcGEdIcClQE/aVUYD0M3yJ2n9QvXS5y873i4dKPMtWlWK+wrfqV0fVx
GAxo1v4vcxx75/iTtU0wImOrznKCEYsKT+2buUrv5lq/LiX9MZ8ki6WY7wa9zm0Rpd+GrLhFDeZe
T4iTDsXVlJVfLn/gxdjZNq+Wvolcca/EitECfJLo72r3Xi7kj6FulXw8XDa046qfVr1x1TkkaZst
6bjazVZrdn7dt4IZXdFaNhlEGgQQX6mAMknaAULp4I9oJ4smPTBC+fHyapZfe2HbthCGvOtk8MEA
SKOalUWhIxYXhwG1+4zUVkCoXav6f58Y4AwqAI2pBM+aLbQFbGZNK9EIYnNa+aagTNsYiFt9/nx5
YXvPpk92trE4glx0i/e3h7n+wpIU4zoqtdatzfoLzusjRAsfypb+UlVymjTpBmlEL1jp7slfrXQT
nyGrWajtgPMhl74qKSjIeGqmgOtPtjDoagnWu/zfzr7kytrit6urOyxbLZ8U+GV0vUD7KRpJbuBo
N0v/BVhV8VT3zs2ADTYAkcMACj7n1ksLRhOe6KbXJN/H5k3rcijTi7Br+yHtw8qZg5Z5PwW1zCAg
Ex7GASoreK+0oAxrLEyXqOL2884dvl7WFm6jZVpMUfoC3v6wzMKhQPS4PBhQTzuJH9z719JqeRsv
zbUqMqX5T0+/RP1YBeDrBlgCtzlAobf1ZuKx3wqxqgdx82cvjf200o1/Tuo4mhhwiXzoJUCT2OXT
0rXLX8iRutEbPc03yan+1t3EziDC0e0kZJ9Mb5yV1RrY72Qgp6pMG61OrQsrkViP7kvm6ZHsV212
l4fp3cgb//I52Q3fqw1fvHp1TGiCil4xTtTrTeQyNHqBrOnjZRPnmi9LrrGysbkYAzblmjYhS5eK
9m5sDa8zq+9BN78PLAaZTR99lxRIsMTx4LF++Joz8tRUqtsY2lveN6cpmm+jMnggDbQQq7DwBD9P
5OGbq5JOWsHNHkn+/68jtbky27mve4PiSBUE1DYG7hpEptRmyok78w3IHd3LK9y9P1f7v4lMADLp
QCx3ha+anRfMcemE6hQ4Mep69jgqk8CcIBBu58SSKOkblOQxuqiz9yTI0H43kxeUZwUfTnBotmCu
sJOThkH3EKA4sOWA03X0UFsBAuTy7v2HmxM0Haoqm9Bn3vhHbmQSn2rcnEsWqWHEjt8vI3aDL54F
3v9SH6Y2nmHGOdo3MzKdtu6sQfqGXXSH6g0FSuvyonYNEdQiTExRaRCW+3zsuZqknUxnPDDm2k07
PAKi6dUcgZLISiKwtRtiVraW37IKMUkPlZhRRSoqkXK0qjj5UZuSILfYvxdRDUZRWEahekvinkwD
OPaNosCgyB/AhRV+z4EUoH7hNjciZsndLPHD2HawNUvGYaAUjNja5CVjY+XD7yy/zshDkmKQsBWN
H4sWZ2zq0JCKUoaxRf8CerceuwqOeY0GmaN65iEGRSEePoJPtnuEVwtcQubqkzVTw0pzeeVC8dZt
Ob/pDRm6vgN6vpf9cP9wQVUQ43UGVKK27Z96bNsIuIbC57QFEWL7hRRJZ7Ok8ACfQa+x6Ky5rd06
wR+KOHyGUNrD5Z+w+zHNhYsVAz5oQ22ufXB1lGbEFOqVRL0p0Y8MclmxezPzedkBjtFgHI6GgSJY
+e6pWJndXPlKZ8jdqGuRr+mSneg+N/6nc2cSGaUKFCu0bXycdbRAUw0dhSJ9gfo8hpdEX283ipig
lzAwsySTLXVZ3Na92coxeghJ4tTgPe6oOkP4idumHgTe5e+065MoGRAK2XrI129DVt0hm++QX+vk
toUSD9hxM9HU/b47roxsYlVTocE8o1AP2jnuDj/ng3xv+MlBPaRPonLVngMooMCFxymQadxuXhVl
YO5oRqDl26hHdz2qnCGSU/fyru3GjmWcDApsBgXNzObynw0og6DS/U+hJz8kHp/8DgjZwEJk9HVh
rNrzCRWQbhVPIEM+UxzP8QSaU9DceT19Wh5ezbfidbShGgphF+bGZWUxX78Wl4KXW3j73sMFLQMM
jPbj2eCQjCaoHjKk0KQGQDQB/D+ldjqFlqkCv16PzuV93fNGvIUhiII6oHE2WDHPg8y1qox9c5qv
5xoN+Ky0idYJCCYFZs6ee2M1hpnRBB6JKo8Ba2E0P7uRiZxkuUDONg81fIp+GP65TXFwuZi11OL2
/JfEV3TXncBm7oWeSM9y3yFXtjY5TqMG46SBtegPYdE/agQpJHQXHpLCF2mb73oFAMu6akJzHI/z
zxfZyMscbMKUeYPBrb72WAdQONCotI7dECi6/8EpVtY2MZ1rM6/nBtemmT6hKWLVemjR8Omykd0D
Bvg1vFzFtbkt3lOS1mNoRDjQ6VOr3mBxlh6koNXvBAF3L0Cpuq5AFIch+d2mVNIYZXEBYnYvyPkp
xlgNCA0Fp2ivXaWvbGwzqbymTVnE+D4jRZO3OQLNtlCCMyiLe6q3PIZE87z7/qcv8XDRrYOk8WeX
mAaVBmo5wSQUSIvBrrzIKw5LxRs3cCrkLNq9UjAU+m97G3/vsjobUgNOoSIxPck3y9iyAvWfo3n4
i7b+kpmdneSVtU24V3LM0ss5BVUB+2Gwe8nEqDujQJPnTipX1mw+waOuk4zZMVKCWSjJve+d/17t
9vE3F4SlfYd6Ai/JaMlGBda/InzWWunEo1aUgOyGx4/VblMcKZbywuRt4JlqAaBmbPfh93b4ffnA
7SWIqw+oLlu+SoZZxk1ApdCxMOIIwhJx6gKbxlEdDgNLHwrc30DHcOXXZav7fmroOuaUIBWgbfPS
Ks8lcG2azDOqh+YYfMmcRYihYk+qV53EGnr7frqytwleBigMIl6iKhHO+pvSyopVdiCEKPvI7XsY
DvSrJMm/8kJ6YEV+mod8FkWDXec1wIhpgjBBPhvPAkdVHiQRosEyMTsdF9rK6fSHT9n+Cwr9vfqB
urK2+a4ay4eynMmS601O+iM5qrb8RuzaluwUHbD2OojAgrFgI5KTqKiwey+tbG/uJXMq6nKIkGeW
tWaRBljE7J2VX8YJ1R9FdLvvbivAUhgSQslF3maa8UIBlRAUVdvfgV84Laayjo1hgYjzEPwAcMsQ
aSvtru7D4JZReK7rttZQm/fKDvKrgWGTLsBKMxdaLvXIbMFJ2b2oVuY2z2O9yQ21rSCq3gBeAkLC
+9oGfMjCXDf1AQsTDsPvIWp0kGb9a0PZxnMinZejNsSQrADhKTroN+b9eN9dsRdmd+54jSlG27zN
r8yb+ussuP33b0yCcV5MV5go3GyuLyVNiMqDMPYBGrgNZCA3TdA2B6gfu0MP8ZY88HgKmWUojzyT
tL+qlGICoYx0jBXR+KLwt2yuNsDsuzmGw4ERJDvOTvaugLx+sDXqLMIloSMacNmPiavFb2432tFS
wQgPdKSd6lh8U1+Wy7R1RgejomKx8t3bZSE8IPjWBgi6Pwd+s9Q5CZs49qk+WZWBF/T0EgaxIOrt
e++HleVGXV0vLat7LVTwYDLN1mY9EqBSANDZvZNX69i4TJiCKKLBTCzmBzAf2GM2oWrdcqBOQEPR
4NNurDFNCkQdIKNgafq8mkTNwIthoii78JH9Uyxd6CC1v2Ik2926lbHl71dbF4B4l/cyVIPqtrcU
/bn/7/UZ0LrAdCkSbfxLB2LiswUgxsw57AZQaUGJ0i0Jb1y9VB8HWcksbQBvkFQ0d2OFXp9WSz6t
yZMcKte1SsfHlpv/0/ti9Ws2cUfVkmZGaQwlg146lcroyHnxtYhywYWxu61IjZEMyJqKLPnzoqNs
low20ZhX8V9j8F2GGIUgYi9ecJalMobXJh6bqD1tPDLupVRpa0B1OhKUGO3APYgplL4Or6u09WJZ
dYc2+yJF+teyxJUlcW+MVCRZwgi2mwOsfsgmginZGOR5xZlXSPQG8ay6yyLlG2ZSDjntr8aQYLBF
mU4NGOTLgn4jUYcplwSq101la3111+baQ5dPucUwoHobT+p3QgtRd3AvDgHBCGgoyCkY6jifv0ep
61HYcBTyRuWVgBIl1dy2iAS36N5HXxvZhKFGB5N8WgEliUH9g9yY72TORPD4vUC0trH57DJJFVLG
CHUj4x4OiyNV5Wli+qlkSEMu+9iuLWhjajpA4jrZtuMLqjfm2IzQZTaL362BsYo4KSxDryxMHv26
bGv3A33Y2lZpwHnB9KmHrUIxBidiGiQHEogXG7Xo4OwVatDjQHENa0Kla7OD6UC1mEBV7/8hmv4F
flfwUBYNO+8v6sPU5mjMstmwaMAZlePCk5PQkuLsEPNQ8J12kwjIeyIZVlDTOAMjNpoeqnnOFoCB
fkqvoNNq8/t/IAYLi6VoWbs5hIZRcgWUE8oiD/b5NHGNtawNRtSa3NlT3YXqfBngZz45FH4uAH3v
bqKm6QZ0rAz9DC7IIt3olQFV/lHGwN9cW039XjNVsId7w/G6tjKz+VZ928vFYCKMyaBmCmbDrggf
rCxsrkYQ5EL9acJgjVZ/awOaeSTR70nRQ2K+bwvMqvbMbsbRaXn2E0ArxTJioCYHJh27zvxOErCs
mCDmK2fJUSAuK/Do/Q0iqNjiXYJC+PL3qyu8HPupr3E0fTkcT61Sfh3U1JMNCKddPqK74Q3jw6BS
MPEM2qbNdYvEbZ544Ydy49EU+M1W8Kn3HZkqSHwwL0MwMPJ5KVI4TcUU4C7Tv2dH+rqQYIB358rs
rdldmsWitv5y1reXqLayt4nYJsRryxoxwou1E41vm4Q6BQZQR5B7FhiuvLx/+8dmZW0TeXjV6GVf
IvKQ1OrBN9b6QeIwd1xIPiNwfYvO6a5jUB1pqykrxtmYTwdvyfvOYN7ETsZ8ZWJkoBbgCkUmFp9Z
+d7QkcksVM300vhA1capUTVrRI2C/+AWHwvZuEXfZjSfQXgGujHDK1Rba20MW1sDxB1noAh+FX78
4/K3Eq1r4xgKj9KmLRG5yQjNdHoPBXoLGYzgRO0NduiADvz7C208QhlNSQalGHI3CFa6imNcUWox
FIm8Bc2ycLCo13VlLayQ1Qv+8BfVzt3rcPUTNnEvl1NCohwvm+ja9MFEDGgGhbLY4IvZj//DAfhY
7ubeqDEHoHUddpX7+ilXb3I3983rP8Mz7c1fgOcFa9tSSPS0Re8pxIEbMESOunHoYqB8cJhvQrhY
VBVfNuo8lvx7cVsUap7QPKw4OrlGOXhSkByRf9zLUupNhfyDltlDVBQ/L3vpbkT++Ha6+vn0NWFK
y1YHLSv0qR1axU4iFMcQmdg8Rou8quO+KyQv57JnMr+aRJ2z3SxztYhNCIm4oS3gDIA+5dKZM9SD
2OhO8eukiB4BorVswkiXk5jPTQoVdohzm/MrOCwFB1oQNvRN2DCMCu3SDPdJXwRWxk4MRAVp9nb5
q4vC4VaYAiC/glCOoEtulvYwGAT+weUuDZiI/wWH7N7cHYpdAJcgWDGFbdlGMYPQ63mKV0frgpYz
8FpUByG9zm3dUmC0obZsASQhKvHuBwwgkRb+WvQ7t4/cJCe04TWC02LX/NWi6ir9yizJz9x+Fua1
u18PwCcVLX6Mq28fiS0raDkOS1tQlvwRc/lWbipP2OxZ8FD885o5ixUrSxs/aZHozrTHusDBYIHE
DWPtmdVEUJyRIMmHey7Vbda8D6AiEfjObkgEVghcMGi4gBXhc8iQZKTtgbxgGcLqhZmaBXrN63Y2
T5PSohbCDiqTrqupf+Z8Ah6lEOQL+190ZX9z2rs6UcHvUrM/ZPvdfXgarODwt3T7ex8U5XoD7Tmg
M88ADXHQy1UQFszLSOrouvTSjvmXUQkEid1O5EdbHCGMgjt6IVL7vKcQiA+By09jPxpTO5duk6AE
YZBHlcJpasxsPl/+huerAt4QT3L04kF3TLY11bEr53geIf/XNIE/A1SmVO8V5f5lK+fBElYAlcTp
W2Z7t6l4Y5TKnHNQC/ZJZEdaaeXy+2ULf37o51OwACdlBTuGmHKGq2l4NgVFCbLf6Bg81IuAN7oP
rhFjoDlxTGc4lT4B2RMKn3cmqjZWfZ+ccidxJcdwLv+U8zvo0y/ZxrcpNNGKSEA6oMQkdMBUf59F
0XdziLy8GQWPHPX80bEYw4wDAEvY4W1QC0AabRoRSMCzmr51Fc+fWCtBCpDEqm1o/IoY8z2pK8zZ
9reawk9d2NxKejA5bJzfam7+LiZEXlIGtlZJthxFdynqCk41Z7cRN6+1OXjLp/ZAi/ChVzggnCa5
meXqcHnLdr2QUnDYASmkn4GUmFGyuanRETOK/tZUGCq7YA7TuXfZzM5I2LJbH3Y2oVJRwa+xkBl4
UQR1LsUBQZlV+ouyGoaZ0p/VbfcXYni7zg+wy0JDDXLvbZQcNOQJdF5I54EXkgNwpku/BOtacrMz
51+ZWH7C6uWk0ylMghC9Yv1GP7HWma8mlHFt2dNcGv3NXMgS2S8ZXD7oymCTGUaiDSBAxaiLq4F2
PvLU+9qZbd1rfONeEQTF/S0EhTceN4Zyxjc8hkHVyDoYM5FYWIRBd5I/Cbbw/C6Da4CKB0TXOEpn
ALKBRoSNKBj9D6jy/dX829S2PDmrTWkmWpP6TI1s3Qi+hFMrWs7+B/qwsSx39YFIm45aIIEacsH6
RZqzREHJBtsWcF1OOHrieZ29VS0N7YWMETTTWzcvSRtyUuJsdVrvS2N+j0U+Xv5IeyZw/2JcH+Ax
1CY3dyMommd5Bn2yl4ArK8t/TbMA3vdHimXr1wbB5B86uTqwSJsHLOc8aJMmX2hTiyN/y54BBHYL
R/tq/lpwCKGv3i1QTSAYQS5cetWtfl19r79eXubO5BOam6tfsVknzQfOAHyFoiVOV3goMFWW+tNX
EHlZ5VEFMUV0Mt3oJCrx7G7vh9ktMUNtGpkxalCA1Mw6slJFe5xS0dDhzntjWRuRdWQdJjZ5EzlK
fZDqOekWmnzT1+3cna+MR/MpAC9t+SQerT9Pp4DpBlcMtNbIoluxKYpoRB/CasD9SDVXCWZnTp8n
ubRo8JRC4lIRaqvvnbu1vY0DzYXSTW2KSIwqweiWlnzzjEq93dd/CTBT97KNtcGNr6RxL4OQEZH4
H6goCCZuNAqMF0TrcdT9f8h4FskD6Vi68gn+5EnX3U3oqbMlqlrsXeN47WDkY/m6xlnuiihNSoae
lT6rTlFIucXL+XfLRcOzAjtbAXsjBTEjSSCyNaZPU349jl9DU9Cj3zsLq6Vsheu1oA/NrkYhIQA0
1dbG6rEf8wfBOd/9dh/7pS3X+ipI19BSBjUYxosGL8ttyeLfE4dIlvZIb2RkJI2dgDJMtjJbOIm/
tzykQXg7aYYBDv/FjVeWU7kJDDkBA13QPmqNo7+lrgSF2d481q3LHsCBb2ffe0GWtwNpQyV+ZXX5
VSurjVlFWjUgE2pPS2vpn8ktoHP+IkPZc5G1qU2YgYp7gilObG08Hw3ltktRhB9Eyl57329tZJNO
Zm0bJNMiEJWNDCx5p6zE66aEVLtQGG33e2GSCvKFoNbGFft555CKU+jzNgs2rpTc+laxluscQ0fX
SmOZrxh58kTzEHsvC7oyuXHOFBdB1S0NaJ5VD5PKbdlIPKDs7yHHqVtdUP4UnIb/I+26tuPWleUP
Xa7FHF6ZZ0aaUbasFy7LAQQJEszp629R3t4aUzxDH5/XHaYFsNFodFdXba1x4ZM6QFR51AC9NPOH
53Ege4mfOZiN6A8go3KjA+QCi+Cy0bXr4XyRC4/UREG3WrwI5tK8LUFWS02gCCKh9SmCuLXesy3p
sq1FLvySj3LaCzN7+FjUt5BO9TrKNt6E6x9OAZPMzAKkLOEiI5gN5AlMdQhdWIwpgzA2jeAqmnbs
CB48TJ820vPVw4aixT8Wly9elHQNGRmnBVwbqAya5yFLbDH5cvlTre/cu5HFEWCJaFVojiJkyUpo
lNW9PurPl01srWPh8uAsaSUyi0cS3p4s4EZK62ve9MfLVlajxtluLfy8oxic1vEk9I3xRqOggi06
z8gaW7W2RIe3tmzh3b1SATgClTLfADlxadbgqtyCRa+bwCgugAl4Oi3rD7HIMSHfQ3C4tEToA7FD
Hskb+7VS5sO1Acz1LxuLnKpvzDEH7mvuKuW7n9fGOx5hE9O4taJFQkU6hZmGgLppXenXUSKh/JZ3
N50pg+pEg9YgYF5MptwWyHjgmBgvagWCqtZBUtqbLu9r+2+85d/FL9tOeFLRMlHwrNKocssb0KPX
cJ3eIi4DQ/VlW2iM4x5Zvn8M0HfrMrhcJelD1boRm65WMAQn5s2et4anF2oYFb1D+6OuRLVtahQE
sRQ1jMpu28lLs1DQIWcNbmOQv7KrtKVeH09u1WquRJ4EYVdkV1oZWrUWjFNiDxmkGSx7HMMG0sAF
R/mtVBxLrkCuwH4oYgRmZP3zJKuBZDFbg8ajrpmupOb2kPpxd69g50XrIctCcbwWG1C18sHRxsEW
wELNidfQMOfqd1RN3caQUM1U7ZZBgat/oWxn1oWE3z/KZeWaFWQq05e4qcF4P+5za06G6AAiWvNe
zV4EBf88v2/IZyX90uudz7MMbD0dqLhFO8akQcNzRwAdNk8gT8I6ryHqMziynSzl+FO/UDP71Pen
SeDe/F/UjWg3arcDstEWDQjKqR24OdWdEY22qbZgrf3e9dI1RJoxqikEXSY6WVScMNIHXaXYE2Mj
7LTMGWNypUk1BJE6e2DJIW44pGw7h7cCxEsHWxNjtyvkXd1+m/tRWXxq5buGSQEhLyrVDnlbB0qW
eEqsOXJ7axAQnzdhLbI7NWbXQpEf5Ur0xegqqroDaITsYejsvrQOmCIJeJ4Rd4yog/BFbRW1BOgS
5DYt78r2lvaSg/dXZutD7QGPHbBWtEeL2pUOAuF6OPDkdSgPaXLbAhuhtOnB4reYLwaGV/fKQbZx
99ujwO1kxBI6Y8/qIewbGZwjomMkT2PzFYPq3ZTf1By0wyb0kqboLstuOjWxx+JB62Cu/J7g61QG
+EIAlbQIu1b6oyCBjVX4oWWS14+gDI7AEZ6jayvFtlGUTsR5WJiDm+lH1egPGfh2sp65eWLaeRkf
2o7fCYLh5fBdgdV200XX2oSMVQfNfvYV9OYO1eDW4wPGFzzZGlwOz89lNM9AYzm2L5QPt3mF57pc
2KnJMPr4mPMyZNjYDsLVZlWDLxySfwM0U2p1Tzi4PofEroHsqU3B7aRkz+tjzwr4Df8hiuyVK9/N
qoLTyQi4ktu34r5pvzHsdT+ljjx2bgP+71hp7Y5LYRoRv6Wq2ymdLdPa7VTmRmp+NxjFldkqDimr
K7Nie6lvgglnQmZmKMrME3m/74WvVdkBs6R7KXDWOaaKMxQ8WLRjObZHy5BLaI5YNPeGnNhqJQec
BTIn7DRJbNylregXpljvy7o5RookgH8+eTG0rLqKhjTzRrwkgw6q2qEEQnY+EJ+zLrF5TEOzsRoX
gioPJpNKFxRW7Bpw7NhW8uw72rsns4IMWBoPR/Cs+1PenKbe1LwSRBd+VksHrY07u6UskDp4epYx
HLYG+L/8h9kSV2CgNrNEKQlFSno703XqNEl50Iw6QvKHO4Zg7lcZAWJ0TJKUR6C4vhARFNtZofZh
kSp4ZWPkIITqTAzcKYMDCFb2A1jg2h3UwtWp6epN80PGEECRZH5ck4ecx3cc/+NoCK0dsdKTymJH
q6KxaURPhlSiIZ5elVCKYEPmxV37mhG+byw+ARdmocTacss1Y/6iCNOxMst7IrJTysrENaiifokF
hdkk1R7HLg1RxPKhUxNwi6kYr6xu8AU1VyY9tSEJ9t3syEnIkl3RTJ8sJgRRikpWVDo0N0/gFHht
W/nVbBtqd0njleNwLDT+TZbZo2xGD1RWgYzXT2gkeMCn+iPRHvKwBxoTAKQitiHNCf509o1w5kVN
HU6S4vfi5KlGFjaScSQi4r4CUaAkgdtSxNzJUfi4J5nmY1b5WUb5GlTYjhmBZ3sqi33cK7v5RxQQ
1dft4EKR5Wut5hpObPTUasO1MqYIbJGOUCOfzFa4TRh9qfL0k5JETp7Q722lhtqAM10mOJIV9j+X
arusYncam/u6bl4jCoU+pDGnjA6Kg/trJ7VNa4ulGMTECpI6dzPQSAmoQHq5Vpk2lSIPDJupU5PK
JWYUNvnwIGK2GyTWcljqMDwh0LRthFNfjNcZpray2PIFzbpWCTqxQp6fplw8ik39CjX7IO3rG0yn
f6q1wq0j9KeFZM4KIaYgCUAIUu0KP56GJG3Crk3BvVBUP8qhNJxeNwabJGD7VzoFmnIRh7hTpzdY
Hz+qSio4Qp5A0SqTX/sORFuTMeHPjzKEd665TVs+5JXC3ZxHAojA8uTKqqQuAAzdsOMh+s4EFgiy
DCoiaRf1OkqRVIwdDJQfFZJCzyGKjk0D3txpfFAxCOIoWf2CltJdn6MVAakYu69z8SEVY7+QuRIU
RDRBYAEdmj5OQgNVHFsYNBMXV8MB4MfbWYA8sD9WJnVIV90jFfk0Cspgq4PqCGJ/Fw04D52Ff0ls
Or5EBWLRhEeHYjgSn+9ZMIBQFL/AUc9r/Z5V2c60vipW6XTavUAmbxIq0J+C+dWZzOn2/6BO1tec
60ipismOisRrG0jH9fS6TzGYUYKIrSsdRYBKQZFgVqsiLgTvvzQpv8ZrX8P3hyxQi25SrPqlnJUe
G0Cz3xv2WANAn+eqXanWxnNrNUM9S9IWZQfOE0XPTNCPCFSFPMWxqW4u54FzinspC1wUTbGZoxrH
EF7UGrSrpCTftaX4lDJ8njIV/aHNazjgsOPpRkVs9Tl+trJFpp9kCsnaCQUVPf/RmagMmdaNFl1V
1lMG/hhxEzoxvxkvLXSR66tDUrCiwkLjXbWrTmAXQ01lcqrjNn5s9W35vrRl08eoKIRhKEyVoClw
tGo6qFr5tRX6jYrG+msJ5ClotGNGHINpWPNZkc3oI32SR9Aj/Zr46ew8lPZ/RpC0Ws4Hnv9fa4sn
ZprwRJAqjteSR+5UZ7wGeugzDUZ0HsElts3+tO777/YW9ZOJjkMhR2gBERMs4bFhF92GOMEKPgnP
zbMlLY5XkoNqkZqY6oH8jDsTItDUhYhGhinU8WvfgYiVugP3lS25UzA9rbmjAnIQMMHisbvsb40p
WB6lHD5SyNC/JY2X1bXXKbLNafF50gWf4kz0DVCAqWUL/IF1vQNZLbAtx0/cgk58hRfCPOV9pZqf
Jp7f5lOgFCAUltUj6fCcGsmxl/XTCA0Y3il2jMtGiWWXdvvWYjdK9Fogdgo5LuESEziAgCEhbMXG
48Nns3zgQxkomgE0c+lS1QJ/A3SIjhbDWK6FBzmY4KwiVHEZxhDzSFnr9Y3iD/QbQDp2bOo3FKn8
yEVPjH4ozde44AOyBXknJbFddt8isPhBBNoZ9buukH6kNULnJDiahmG/rK89Q4QYUpeoit9aeW6z
gkl+lw9H6KAfxJF5ChmuM2N0kkJ3ud7akI71qzo/FZnuGsjwSiK7sTx8VU08aQxI1mX4Oa5dty0S
J0zz2JYU7Wma4e6obk19utMm/RRNsYOUf9ZEgeaJdNuNZoDRIlz5ug1plm/FMNy03XDUp+yQ9Lmn
RLGLqcSkHva0N5/AC3VVUoTQlr6oRROoQAD0GvHzcQDJb3pfEcPO8K3SFIKlBnWy5FmODyZPbDMH
ZqOmbiTkNin7He/xqfvet1i/I0ZjVzKUQCvZtRRlF+VfmIVkdhLxY8jgjcmhJYbRhunYE7Lv+Vee
iDutmdzC+MyTuyQZgVzlnzPRwtt+CjqQcESQ+8bbiXESmvVTioOlmJpvxsSFnAWIVPKr2MBrrSqT
p9qInVqQPF5kn7I4yu2eTw6p0U4iYG4oSBB1+UZfdjV4vh+MZfCsO1WTjQyqY2ZOHnOzdbIOOJFs
SzF8y8yixCgl0lAIDC8Kg5jPI6F+Q5KviSJ4l6/Xtz7Yh2vnbDmLOmPVFTohDSQrW1xxkHuYNWTn
gV1AQ1zID6EeoO7SnbqbML4rPGnBrJ0rJHZ5qDM7fVV97vaHrebv1toX14ZoRZKZlQAMRMm+V5BR
VdSl6cPlla9fF2crX1wXSCClUc7QHkUeNfgkzAqnDgRPlZ15cAGc9GL4vy5sXvjZfThOtdmhowJh
ifKpSU9sPE1xvFGk+w/rwnymLqk6hsAXiQTUvRJGYpSQClRFgpQHU2wnPtQkKKaMPOAxWSh/+qsO
DaZ3VVmSRYzDLldWaDTNGaavpSp6ihCySZbuIKAGrSHTKZV6I+1cGbPHxQgI04y8UFEMX7jIRAVL
qQSgtIxT/pDfjEftYKUP02salK4RyG5HdkSyxRjMtynoubaEM1Y99Mz8wncUnWVqCvCJr+ivOtkx
cXsCZb1DeWZjsaUQbEzjVoINRrxi95Mchkj/gPy3BoZW4WjnG7rINBiQkK3UFqj+AI1m+MCZgHr5
rnPKXRPk19U1OSXOxgFcbQ6dLXCR2qtqgwLmvMA3gp/BlbObFAQ/0zG3Ab7GSNnLXFrHg297OmQ1
dTszvUjuW0JBHwi5Ir8ZzB2ftNLmRfr58vrWfQQgMREgMRNKTL8f9iGXlLGvEcW0Mj+MTTLaKqN4
FtZbMirr+/ivoSVRkjJ0rUHQXgevDncMCNWMmLpC00CNX8Ym/ItFga9IloBdV0HH8vuiMOgiCt08
P5SyPhhxO5ABsEVxq4u37o66hg4z2F4+MuBBXKzMIUAHsvUkZJJbPmGUzUuvyff5rQ3pwgCCMJuE
1iteoQC4CuI9aMiDp2gRVBJBxIgGhQpPNNVQS5NcRLQNp1ghPDYVRZ9p/RSgYa0lLRFBlxs4deBF
ksmCFJiGQn50NyXSE6Pjoe4gFJdW5G6MVW+ujg5mfTQMDL9ElrZPhehYtewht9hVnUSeqQ7e5a+7
4km//XGLZEAnCmd9ho5wjlnlKGlQnYaebgF5uAlzOLW5cVWtAYYw+4BZJUPGJB/G2H/3pihXRWKN
AGH0rfLZmLNlwUIlaEpjIH2bZ1BQ+VI0PkD6yqGidZujpt9o8uMgW86QCt97Od6pTL1hRuFaBUgr
2sjKvGKQ9qhjPpkWc3iUqHY5SjsKVV2hSjeQOStH/Le/fxE0+9wqWYHk2lejG6IcUvMUN1tPwHnP
Fwka3BFKKZAHmmXNFmFET8CxoIyoQww+6A78IdSI3djJlx5SwSDK23z5rdnTNQ2sVhCLRP9tkXjW
nZVC9hDwDjUQf+DJCdK14tO0n7zxfntybqXIAlAAWFtAWAfOtSUkjsWthR6MTINc+UbKNLRobzP1
wFTNdmuohV5277XPdW5tEfUFTAM0eJji3ImGzSE3W9cPUs3c/94K2s8zZawJ3Nnyg6Uoaw/yhCkm
I3/AC7NKnisWXDaxVliZzw2szCESmLvfDw7jEY/HFDZ+Mu/Pg/HT8Sfz9Dbz/lpYPDe28HLOimKo
SuR2hLSnSQYknzfoTlxe0vwjSzc/N7JMBpiCivjYgRdK7t5wIQdZ6r/VFIIUOMjKhjXpzY0v2Vv4
wqRNsdX2aBoMNVe9QpSOeSLeGEn0JAzQKCZJ0Gn8pLEC1/dwiEG0OVdiDxA7fo0VwbAnGYVH2o9x
QGj/A2CEUO9lDf0zKHQkMfTapPi7aKD2VAmozHOouFkDe5qiCJqoVYl+U5n76aAVdgmWGbxwjGs6
6LZcZs6UqN5I5GIv1Tpqm0YhurkIGjBJVbSAJslTmgthWsbAXOnicRDTG7kGAzKRQcZWNLuKQUy9
ahAkTMFrZXA0l9leNsFWZnbo65DXpCs/FYzs0zE9Jb21b4kk20TDpFTfX+sZe1aE7J4X0T6WTPQs
rJtcLx/SUrrRQNM+gjFD6Mc7Gnc3Cqr8IICE+oIGZeckusXT4Kmxqs9pTgs7H4jHxOYLnZowiVXD
TsskTNTIrUz20OIRz7m4x2jpI3RdrzUL5Fitda/mtYhWuAEt5RRcckTtUFSjO6jj/ZDT6vtll1t7
RCCyQv0T6ZmogKf491OEq4OzjEEYs3eGNyX2AWKDmcevoXUIWTI1NHatAzlxn7ib2OO1MItMAABy
Ax/4wwSgjNZZnMwjvH+lnbFSXMZK360tvB1sAHmu57Xljxg82mMQG4i9fweG/+YtAWtgFMbsGMDx
S+RG3tQph9gjrnVULaFwb5f9teCgi8xQ0FacYo+X9fh8+WOuBalzm4sgpYiTFddmEvngYDgJ1pja
cpF+u2xjLSv9bWGLIAXwKgr0IyB6moTpGU/fG4chHBXg011CQZqXfWMvFtrbG9Fqa22Lr9fwxjB5
AbNiIjtZedsx0d1Y2Zo7IkgBfwgiDPMDN1dp1KomRHDHGfA4F5qhVL4jgQWO/NjT7y5bW4/178bm
9Z6VQaQ6GyYgOsHNleypcIwpcaQakwTjFinWWi0EfvhuaXFPZujg6iDTxl2MFxGqWuZ3un/DqsYe
apYonm9VeNYq9r9ZXPhh0YtEGORmpgLQg2o8sOcBuoeY1PQFr2Bu7w/C33V0frO6cExRnXibSKCj
s/TQxBu+iSDJvBmz5nj48c58382FH7KemXSqoN4RX+G17jRlSAHVJlfzoY7HP6Ae2Px+i+RXaWuw
r83fr3AnX1ceZE8KC+j9tOnjWyHS3SxKbKxxiXGTUxnVK6YBFw751T1ITsFYAZ5aArVd0ZUgt7fJ
Orx6GhAnZx65WYxu8e0ojwCb6VVMDg+fFKLYFZTM+gxoGG1LaHQ1fs0h+ZepxQe0cmkyowb8xsRM
9TsjqvJ9TUx0tDlrA1PMUM+nYP9E+wIU2KQAxKiywAFaGcyVS0FyxXI6tYjrl8PB6pv4/M9afOU8
gzaAGIEGBTgbR3YwhF+EpUM89BkaRFUhBmMIcTKMbQdgOGs3zG/s//KLo38FhscezLIR0W5apj9z
ZbinTetborpFNbTu0O9fYEmmIQLhrdQyjI230JffzVX2JlTvdfAAIQBuEnW9ERB/OLJn9ua4fxZq
G7mGLv3QoBjE2UtZogYMPjUoVxjiqVCAyknoqYpaIAWmh3yaPkuq+DKKlm1KUgtaX5qgGaM4o6gz
L86myCuBQwMebAAgkWhobRVeI0bjxjPtrYVy6Y9e5GVdLjApYyC168bCs7STxa+N6ao3TS/Rage6
83lEbUHfQBqsP6rO9mpxLREQlmKuGO7dtbZm6/sSktPANo5O76IvuclitOp3GijzUKqXUSVc3E2J
FHOgV6M4EJraNfpHFbhMJbWT2Ny43Ocf+rCdYBibGRUx+L5McwUlUXlk0CyIAKDlQLca9WtMG+/y
Kd6ystg9reaCXs6gAlWv3bk5PE0PTNrqV63fr2eLWewaiG9TbVDApIWHFKj02F4B3dRgA2yoQK86
soXMba77cBOKPStBf9hEXUPZE7RZHxW6BcLGCfyPNJgazW2Fu0rocRAsNxu/pKBNnaZTLiWOrG4V
XOeQfMnuImRHtJasLEeJKe0g/pt5KnnKpV1qeGXROamw5SurbyKg55G1I1Gep1t/DxiojERKAt3R
AIqWww0avac0TE7RZ/Oq8DqP7HS7mcOx4qW+cTNuJIbzj39Y7DwW/0Z5+4ESr6NiblGrBGkwu9f5
F65sHPHVI3f2+4vNRC+KTDmpTH8id2kvgri3AJrrm6psFe1WveXM0OJGq7g16GbNIhCeMHhq90oB
kQJyEN3+YddF2r4w5QdD6O4LMmwwkayew3fTS5Z9VRIUAtgAdKml9soQ+f1QG87Ekw0zc1by4VNB
32Qm5wMLwrKOred5L0DREt3T8qGYZBswsMAE2AMALWJsFe7Wr7Eza4trLE/GPi8VZNWJIJdeG0kv
psCPFi8PjaG6RCWB1lWAshf9jSUCeZloO8BaSpuY3BGr8pPZ54qtFjm3Va0RbKGE3pGWSJorRuw2
ZWD+FEi6JbK0+iXO/ujFNQZsgJqaUo1UMmPMkQfMZ8QTVJSVLUmuNcIRBf1QcaYXxIDxsmYbqXVK
yZsQJx5VuG3uGq11NIq+oQicoJrsGjPzTUZ9U2qvgcraTTEgjFIZNIMM0AxD3RWNxQT/MUssboMv
Hc9nQ3JoVAO8WUqOyeNng6Tfc65tHPm1Nudvf/vi0xoamldSTyOfW8IDaeZpA0pRYWRf5ZJfQdUn
RNP8MakGV89IkFJAZS5fXKs52fnuLb6TJrF66osITc+rmatOCbNH8gjNEU/2m6B/VZItg6vVmLPP
tYixSYOakDTpb7IfBaaIiCc4eBv+mezHWsw7X93iwmwzK54g9Y7OfAIQafI1grRNN35BmX8rbZv3
aRkSzi3Nf8lZrsmbrmKEo7z+ka31jwRh14Lsub3Fw2nIkCR2JSiXBnQLPUkkIWQLw0K3TgmPboAr
/lYPyl3LAKrqzL/qk5wVD5ejjWjv9lo9U6n87MvEPqE3lTd45gGKDa62NXmmrd2NZ/aWg41Eoaaa
K+Y8dttcQYoiaIvHFpl861rlPfo1dqOECuTo1JPZhbqrnuastbmOdScOxBBjAfRTf8AsRcjRUw+p
P8/H3GG6w0ps5TNGYT4lQeMbeIERzOrYBdmLd/J1/JJ45F761h4yjLziJPxdaeu9BLvoNjF5ZLIx
oGyHpTuG9CVGwLl8vNcuqvN9W8QXRe8jMwOPv6+yGw3F6ro4VOJDlWDlQhZetrX6hDivQi7ufU5M
aQS2dq4ejJ6FlrWhgtJnro80ECFoug176z7xb6F1iUUbIKTzc2SYxf2jkNaHRumCy0t6yxc+nOr3
Yu5b/D471bJA04KX0yylCqU2Lz7VXwo/OQGg12FhcxWmCIr98MTdWW8SHYvL9tfvhzP7i+8nTZ3a
MoJE4680klZD85m1xV0QC300NQxvwH+s/cOs+Wehectdlsm2RsZcLI3e8hvM8NhM4aGuWamtK+UO
CEoP8mR7XQIwj5f1V7NDUa9KGbyXs7uNTV69JM6Wvbgk4l7IMMaCfFVX0WWuPjclIHF4WTm15kKB
za0NTLbNZC+bFQppy/Ti1hCFKCbSPPY+V567h1Sz6W2FSSRMx4TzOwO47etqCOj9Zql29b6aRZTA
0KYZUDP7/b4SYpFknQAAoHBoIfOjA/5H30h1FNSatkWF1tJB88zc0pFZLMqpBuiMQB6F6gF9Ylua
Nk7r+m6eGVn4r9TLgt7Mt/0sByt/bx9BfEIelSO0KfwMfawBg0zcEXZbmzm/nD5EiTO7i5SGMdqU
UwedHcbEuzyVX1na+1mCXKAtTyOHdlqXbq116/stnFZo0X4lM+H9z3wDaBn7v2GH3/p+C0cdFR6l
kLxDG3wE61dXYaBo0gsc26raXT6O65YMjByCKEj7wC1FpUGkdcqyQDBqW2RKACorO1KIf9nMeuKr
/mtneX1Qs5GVvMYGqm98q3R00KVw9Ld6vtj8AexuY2HLuwQVKtCS8wZeIaQ7Ul1lzTwTsLF7q5fi
2aoW5ywZxgFnHuTBVfPAWl9im1yj8y98dPb3fVscsizOM0VIEbJm9lbVy/ZolrnyiR0HkEtLW8+F
rfUsjpbQFJNFZ3HbFPw7unmt1Y8bfrCaSJ/t2PzZzq74EpMsDPNhgp/sND/bp4Fq967q4+W1ka/8
h/D0vnOLM9RAh5UPEV4+LVh3NCCLvspv5DvzALKD8+RgdJCikfQXhLuAUJ0tcc4Sz5aom4JRxCVa
V+UY6gENO9mD3pFtSPvRbaEDthUP59+75CJzvDyz18lFlEsZ7CmgSHBGlX5X6+ouydpvJIqv4lza
mEpYT5POFrjIPOXBoIRQeP3PYEj3v/BA2zIZ80e6sLZlhamTB9LoRpIFvONBPzZXVgZwTIoBENl4
uOyaG76/rDLhzTNqUY1t5MKNMWGAWN3SgtkKgksJxxaOn6dqOZOWmbcmtIjp7QSMqQwWfjDjhOad
srGm9WoNqCPBPgZuMgBAfvcNMxogdBvh3QqSfDD9COj19UDMW1Z1BaFF3bXy0k9M063JdEDp19Ya
8VAUEBSa9CNRpm/TMDx1hRk0FoP22FS/QFAPU01594DqLXK1ynAng7iGGJ+owTebiKvX7tmfv3Bt
BRIguTi3ST4+8/9IlGU1JT+zt/BsMe2jomV4ALR7M+iPs4CffjWr923DEVfvp3dTS9bBKgbfFTg+
oG0/fZOr56L02+b7ZY9eP6hnNhZZZ1erQzZR2Ji3T7v6dVD/qEKysXVvQ35nUaiJhE5E/+DvXjNb
m7e4FamgG8Ugwy90/TlPTyqaqPpG0Xnr6JiLuxBURUWlROiGUIE4IsOYmpDwK6A6c0+3qk9TOxz5
IEJKJ1Efu1byhVoMyzHdmSKNkEnx9rqTjVs6RWjsNwmkPIdudGSNa04vdt1OFMFU0kj0tdJjz0rA
L6LzZIMSa2ub5n9/9k0iATwPeSZAQY3mdh2D+UCxu3jjOtgysrhnZQ08DWaBEANyb9uEQFMWXcdE
dzZ8ecvMIpJpYyZKSkZ+Ej4CIUkxEA8iDjd2DafzauFU2ambO5vNuC2/XoQgkY5Fr86V9cGXfCMs
AyF355yFoxaRFt7GKlcvobMTuwhAMXgMKsTiPGDP+RWmUCc3d4kHCDoe5s8iJuD+4FW8mj+821zK
pCqmEEGxHokSJosCwY6exJfWgwhtdjNr/Q63eA/YcY0By3ArVdpYrbWITyBFyI24BMMVWP6ugOTc
Rermw2M1gT5b3SJFHysJ07wgqnpbnV77oBTxf7KDGjWeqVvDaau4F5CL/bpxrUVoUs2KjPGA4yDu
aTgSpx52oIl2h9sOMDBQfCuP1J+MLb/ZuCitRbAyoZFcJjleO/HVLGchyW9yFuJprpqB/WI76dy6
W6z5vJ7FFnOMQYcaAbw0e02R+SCWCPNDtiszX910lPXM6WxXF0EmIxHPegPW/gXXzRqvtasYruIk
3va53zoUi3CDJlWS6ymOPaTM781B2amafqemiWzno/lZouXGF5wP9odE92yBizBDYkHAoDVy6j5L
gkzWPLXfN2BHLYUnnXSBCskwKjfuRrjZOhyLcDPEQsSVGK/ydp/vfuU72a6y9fB/DjRop/3uMpbe
S5iHzwRgr2b29NKR2HXHQ8trvJjYLSZhM1cW7cgR2p3yl2sFt4oFKm3RenOxM4ftSAY1hnROUGay
+HaP+rKvuiqYpNwBLCfB1rNsveKKmdhfBhdnUqOcj2OHfsPP5HUKZ5kOA1PNsy7UprV1h323tjiP
0NGdmGBSy0/QWYwdLT2BUMxGqw+gtmAIUtdySYF7EqXzTdvzb3903nfbi9OJoY1cyjPcWmXskNd8
Z/iJLxzTQPhOO1vCQ7sA/HULPjmfiEtGFyd0aAatLCRUrrjIv7FJfRI7QXYg2w7YpNZcN7m+U9pY
fbh8ZLa2eXFOLWvqjFhqswDjBgPAVMwIoFAJckIhNKbny7b+Q9R739fF8ay0sRrBCSj8czynMHOi
cNYx/rMDOjvkhR1dPrYJauOxlsFhqwpTCeUPrfl8eUGrBiB2oUoaNAegKvN7AACgItZFJBt+LQu2
CQW/AoR+l02suqKOVq0BZRegExZe0UEqVyjnOBrhQaU91PVzscVlu37Fn9lY+EAMBdeRmAKebmB/
TEvIdtZoKIqjrYN4NqOPQiTaVh/IjU+7ASMmR7G13Grzz1gN3md/xmI3IaeAnnAHdq0YJB2uBc71
edQCY9uiP+62CQXW49m7vaV7SJEsJyR/e03+vCzOBsG2xe1X8+4za4vc0JLUXm57hOv5apoVvHto
6s1sPttP8dUi05mpRYoIlZmkEwWUZSQIUxjD4PZ65o4zzV/zdNk710/0malFdmiQhqtcQK9CvY5Q
UNn9HI/Rwcn4CGm4P4C1b5yHN+WHs1tPS/Fyjcc6C0YNoTjadWUDCYmvl5e1tYGLu8eAuo0OnicU
BKdv4EuxxeqFWjrIUsPLdja3b3HRgE0VM7w5LrkGPLCYsYBs25wHgkcj3Ynu2PzBoPZqwD/7YouA
oqW/nMMa7icdo2VgDMzlFr4h2bnSORsrXHV7sP5iINZEyW459B63GDbO1eiX278rK29f26vR+MzU
YjNBDzlOqQTJLZQFK7shgAdV4xaJ8dZ6Fts3jXky1QaO8X9fK1519bP1LMLy0CBB1lM0ljUKkTvF
L8pXKFFt3C/rbYUzK4uoCxnvrq0nfKAZdpGynfgyB0O6f2sr/JTyI+0O0wPBhmeshvt3w8tnOsOJ
omX+j2f817n6xndbPs2rMtPjlCBQ/Qq/483Pmd8/eBesPl7PVraIv3FWCoUYI30cvoLJ0U2hjZI6
wz59mPU76PbVstqDOrO3CMJZacYKvAW0lGG+oweo+l4p++iwbWnDI5evcq1NqAoyegFE2ZJnqSzM
KtnTlWKDGmA9LJ4taBF/U9B/lEaDhES9noda/nn9a9ez7tsfNVdXg+KZwUXoyJVGTGsd06wxouA0
lVdlKuySMQFj9eDW3c1l11+9Xs6sLWKI3ElmkUJt0o/Ypw5E2oqXY+Z4isuNs731uRYBpNCsUsoJ
7sohip8KqoTmKI82eGm3gvzWUV7EkHYSdU44HPBvnt2XVwWdqt+T7slI0oSIWFUXfZHpdz0/yf9P
2nVsyY0ryy/iOfRmC5LF8u2dNjyy9N7z61+gZ56KQlOFudLqLnqusgAmAok0EUnJ2bn12PDnJ1LZ
ruDSgCRDDRHEd/bF/5mr/vr+ocn41yVp0NYcwdp74XqkvRgmFTnc8qPD676uigxaoDfCSnt6uGqw
mkoy6lznYDyIwadJqzmOcf1GVkX690WwNks6LuUWEA9Ra9uw0ClkPl8/Sutpu8WHYqACyew8Lges
5g9w/fodApKwX5cTRFPbdAoeKL+Wn/5L5Y63cwxEWGJSgVjfjzxRKA7JnN1JEk8lgOvjDDxI0ah2
hQY0NyrH98qNv1NOxqk4ThgY5KePeMeWwQiorAqlXOuo3Qypm8TTVsSkYmDwpN8+rgq0dJSDRZck
zTBMgzlLZtcPoxUOsRen9WfLGFrSmOnZD6cvmHEvN3WJ8pXQ30BC9daQUg9zQd/nSpj+ZwBhfgZz
ysZMgDyhgdzn/9O3/i9H+uPk0bs1E9Jo4HOjog+/emasF/XUNFLsTWANoFOg6U17eJwqAorLXX0Y
NuG2vIucDvWWO24g9+HLMsaZY+FrjVCZde9v2k2+kxxpGwlb8y1CFQtNlzaItHxbDYjuck4+3cFf
sjuMWeaI6CUuUQOc7VCKpWP3EkHMugWPwE7w6HR6wak9fsySMPaY42JNEHVq9RESu8j2grTgELn9
i+GWzygZbB8w9MV5anyAAMYec2AUCRTnQi3H3lxoICmNIaHA6++m/8SVLWQF2FqhE7XI6HFWdpS7
st1S9sb/EOpzPIRVYfONRmu0HGeyt4g6EQ2MwrvOA0N/SzKwhGwwuZ1/6j20/jt/5ySsNJspQCS3
7fXY026GZzDCgAOKjkXrBbQfSxvcJLxz/yEW//WrsYpsUwq+eDmgW4piR95W6FN9LiFeXw2+LTcm
dBqcpE6h7x1ylspxF4X+fXHXyn0VQbu58zdzs62gOFGEOefE8b4i/fvCQtfIyBMMYuzJ86mGndLT
Z84h4y2CgZK2Eqcqi+EoiSYSIXkt1bfrDvHe9XTN5RnUqNrIjKVhjjxQ7Ayu6AZn0OluxsdkH4G1
iKg3+fuIJqhr4n2wMb8IO+t4/Sfw1sjgSA/C6E6oIc/ZFzdD+hyjEn3dwMcZcMYHGeQwlawrAkWJ
PSsJMzJABnUEC5xUTkej7F/kOvyuGLHbCpU7KsrmunGOk7CMAInUN34gzbGXQhMghpZ8GOug8685
a/w4WvHrGtkG9EGddV0XGpwzxQYf0gFTd9kzFJyedZXgaYAJNPXVuGtT0kwbKoMIhQpOcPubSOPn
pavKv56HfmgxFN4PPvrFKddb4sYOSn/E8NLttK04J4NrjQkopnTK56yHwrvqVecxIoozb8Mvoz05
YU349XDO1aAycBL1YQvOvwL9rB69GhJP8SSXfzXQA33lOLLct1HbBskwd7FnlN25ycrTaE6HLtIg
wVNxsgofB2EZl2HAJZm0Ft3HsNWivFA0pNEJ9lHch0cZrQ1ohEExCqpPHTTBIB74ubybjpTAiqeu
+vHJwvwOBoL6oNdAVkmPyHFCZVMioQOSUzDtJxtu0/CHJwtjiwEbXRPayC8QJIEO5IhFogGQ2tI3
4C/z/u7kM6hT6H7UlSDSwXAdOOBupLkjib77KxssXWsA2nSji8XIM6T2VRTEbW2N0DMJOb1yvE+k
0W1dXHW1n4rWgOktb9qXO0pU1RKdFI81Cr+8bePFlRoDIwIEeMWsAFrrp1P3rIJCzXwEI5ZOtD2d
4NFdyFn+3S4yUJJPYoUeWEDJ3OyMybIl/6FQI+e6kY/MNL+63vtQ5mIPe7PFLJaASIgyxEERTE6J
othQGPQE0dZOyaOPPuHP75LGb4nD83zOPaQxwUreqeEEAqsYanJIeZmU82RwDMhm/uUqGVDRs7GO
ZgEvr+aHAumbTYGBBgi8YULyXIL3CGpO8YHORJW25egzzzonltAYKAH58gx5ZrwRFFI8Ux6+ZB+4
kaehAwXqE5/48S1vWxk86ZvRMmodAVrR3hcYnA2Fh8a4u76nnKtHY4BEM9pBbQIVcab3D2ur5Ale
6/EOHt2bK1ePzuQRIVLk6wUaVr26R3hSVNACbGfoGSmnRqpEG/LfnNCI87F0BlTEWB3MKcL9I6sq
ieWtlL1c3zhejKAzUAIGHlEoBwvucBPelrfNSRZ2KprxFRsP/xFzIu51g7wVMUCCknbQQJ0Z9so3
UwiJCU2u6xZ4saxOf8ICRQaxrXstAoo0dQIKELHCpwpVR9SCh9HAS7+qT+jeL0jSyZse414c83TH
PjiJLkuKAnY/VWO7HxOtTAYlQZi51pPAn7VZdf2FOWa14PwpImF8DymjrbSttyBxxh3AA8f1V9DC
DoOOUiVlkhYDHftX8QdYapqEBOEemuXybelWuxhvY61F/Zmg80M+xiR1+fHzKpQsfgODnF3bB7Ke
4jiE3V4ZnisQQINZhPP9qAde+34MQArhGIRFUOP9T3on2kK1TLBnEGsSsOSjKTDeGzrneUd/9keL
FiQ9RQ2MdCyFcTwpdSWMArSTeu2uN8u7uJj37ZjvrEn6M+/8aYvN39Q12IDGEaFDt9c9bSNt9R2U
GHHc/8sM7kf6KHqh6xdrDH5FSTKNooSjaCW0X4G2xUUupMvqL6A7QrNQhxm0soGEOQ+p10/FxTAD
a0EHQfUY1Er/vkXMnebRNBXvVKx+OQPgCzZ1UF1bjK8MviVokNtEIAYit2q0Q+iEzlNmQ0SK45ar
rr+wxNyic1aIcZXEsFR+jcZTZaBT4Y9C2IUN5haF8C9kqKKJvnakTfw6bxMPalFH1BqhL7u7fszo
7/3g8z9tGWxJztBSIdAEvDIiDTq93X3QjHarbsbxzYJK0yQ+XDe3eu0szDGOmGFMO9AtRD2Gb0J/
8wEy3851C9c/EPi8sODFrdPqOoS0tDD2KuEl1T81/mdd/nzdxPplvVgFc3nOtdJAXRWbJtYbc994
oaPcBzu1dij65javvZS3aczV0qRhIQc+0teN3GOSB0KvUZFwPsw6RCzWxNwrugy5TNSy6UntZSI5
qYNBoRZZ+fg8ZJQO2gmc7MDLlPO+FnOT6D0aZaFjiJsEGmOi9UP2n0yTG4nwNpCBhwwXcz8M+F61
A3WEANezfivdtwA9yZW3YFngZph462JgQm7QAB3rANwqgYhrgV6+6l4sBPu6Iyqr8Lr4aAxSqL4Y
xr4KeBVEH6pzSWJXjXGryPE5xDikqY2HOIZmr1kOmKjPIGQb1pDtKeY78I4e57n9VGVZDQ5B86xA
EJoMmMXs/OZFnwZbCYWzqA4J6szmXVMF2zmLJrSZQey36zeDpt2Ccv01Ta2TIo03uVLdKFDkhHye
XZkJlXzeZL20H+X60ZoDHg0R54OyI/x+NQUTioT+pmqtuy7oJ2ScjZfrm8v5hO+JhgWQDEGlhn6D
OyWzNBcttqAxa/fmOHByW+tJBMyLGABf0cSg5a+AVftzapUVZNZ7UI/Q0ZVQ3zebaVOjzjG9FC1R
SjJy2ljW13axyRy7Ru4qoWg00Dpq96lxqsYXS+UACs8Ec+YMLdBzJcXJLtAFbStlvNWt+FDHEHi/
/p3WfeGyFuao4Q3dSemIK2US0/PUSHutCzjEhuuX5MUEc8xGKE/XSoULOS/TB7M2n8NxOEwj1OD0
8RAp4lMAnerrq+JsH8t7NUGvQ/Uxbu4lfuqNmQVZhJlIULW9bua9Cf3j/f9zaQZzIYfoIcxmHVIk
bSZh/rusnLKGxoEMxd5EeEhbJHrC4dU3w3OYI7UFDeqbthTuDAviyYZyHsLJDlL5YQCXjcf5aZwP
y7YDGH5stDrNrsl37THHBGBh90Ql/kN1DOigFViRr1vk7bny60kczMxA1gueJLXeaLT2mAdEqn9c
N8JbFf37AlbQW5CBVhLPGjnaV/2jEPO4xdbrKxdAMegyFxaiQRpKJUCICrX3DcZQbAgl72QP/YXI
lKMtxSKVA96l5jHbpJ7o8Qq3vAUy2GLFQV8UFTxKRak2M3ZzwAFmihzXXJZBlgb8Ej0almLPtx4K
8xgbr4rUknZ8C43n69/qN4He5XQw2JJq2RhGJU6h6sk/kN/19EcqzoYmm7s/6O6ij7TFd2NQRhlL
szLQuegJ460iPPnZ0Qru1Pk14fNx029wZQvZiX8MgQzQ6cIW/qt7QPKQ6IUdbgy7OZYzUX4UoIJK
7YHXVrZ+xCwFgk6YwVbZGrtoxRBdDYvIK1vLKYbeVuS9NDxyPtu6C16sMGcsn2s1tOTin+U1sz32
RHbxjMKUZvDNmFwKH39AqfH+/S5WmXNXloEiGiFuPNVrd+IIJvfIjnaCBoeh4XNqm5NzfaEyRaSP
3/FikjlrbZRFg1/AZWonO5uefxpc1d4MXvJJHIjwnBVEfE3vRYLiR7O1jgLghvBEIdcrLsblRzDn
UTDBwipIVuQNe33feYVHJbx1Yu1br9teX/B7UfHagpkD2QRlL+hCDls2GAxsc1/ss620kd14024L
L3fKY7+rbN9J7NrNvCwj4Y0B4ub8XIDVpDxraI8zXcsBw+nhncTP9l1QZ9vJbWuj0Fxxfu9vgrvL
3jBnWu8DTUoU+nQD1dpw1sDanXnBziSBXW109HlzS9scl2Cr+KJSD1E5w2IL7Qh5BvzHTnTqKTHB
twaqlrwpc86JZqv5BriNIgR1iI0aiZiZQDoZSticE70O+T+3ka3XB9XUJ6VpIuvS3IPmDXQLHXgs
78P2eeROOtJPcsXFVCYKiIus9qEJRcFD+9or6MoTXWjJStsKhdgDFaeHgjy0Oj+X55rU8KbrLr66
nxgaBHE9phMhWoGft7i9G7Vv6tiA+c4qv6tV+mBlgl2J5dt1M/SgfFjlwgyTJqkgTpvU0Av0kmzY
9NN5Kp8gn7Gt0PaEdw4Zgo6zrvW7dGGR2Veoa6jKbACUp9L2PcUJ7uQ34XsGDm13guQwb8BzHZYW
9phLoGxlIa4q9DzROy79lrk+CiozxIr49SjeN6N/X3yzWjSiIdGwmRleN36XU/902ujb9U+2DiaL
FTFoL2bgWB36Co0dJ3EfbHNotKjRmR7tAKo+YOavBzt64RjlrY1B99jy+1ClPU/txvT6Y/aOtOP2
a+nO79Pc8BvO4/TjDAm9SE0d/mbJMppiGdAs0OMOFRjcajiBFom26SZ0WqI+dE5xiwwbfzx+fY0/
DbKPLWP0lTHv8NL4NxyyawjvoMVqCz5QF6Ju+pYyO3IFod57ez8ewotd5qybRp3NbVbR6zs5UzaQ
FLyKj9l95oJoxTV3s6edqc8qrraXndoLP4mbHEUl3hVOj8K138GAQSz14zwWyFZF0gQlsdtg4s3l
r++whQY509Ixcs14kW9BiKXPdXhRJpIgSYhV3JZ4hHCcdfWegIX/N8OEB6FuzZExw3NabOi7iue+
fdFBQCLY4FZ99JFSkb4LO41zMtfB9GKWcdhWm7s87PDisirRHcUUnaPHyfzaq57alaTtG5uzTvpB
Pn6wnwbZS76LmljOUVmBww6uQHKn/4JZWmJ5KbD0j3K0l01lb3ghAVusEcBYAkpxCQzb0BPoeHRD
HAdhb/hUShIdsr+o9vX5bi7zXaLNN1KuuX+5c8wt1A8GhC572KHEH0FGGg+d53txA6rqhOQ2z+9/
c+tdvhRzC3UBrqAgxNFCs9o3FZAS2dodZU8SD5gb5vjF6rNu8aXoJi/uoWA2IbKcI603mYrXl6Md
9ZiumedbQZc5tdJ1yLisi7mL1KyImpm+PJIS3RfxS6E9Xf9SPIdgEGOIpjqYK4qNcAZRAGuw6NvV
yBNg5X4gBjKMfpD8NMFTOEZ+pA5J+BCcQEZduwNYmJOboPKur2u90GIpooYrzrIsVgBphELdGNUp
9UBpY4pb1abMYYldTii2CB4Sangrela+uW53dT8XZpkPlhdd1cwt4vRqeEqg/NG2aIzTeEpfPCvM
V4PUWpcJEnqqhulJql5E7V7nfrL1BNdiKcwns0xJRPNpSK/N3snSrdj8S76W7fzXJiYCFB92gS0S
8aU7yIf4pD3+3V4yeK+oaMLAeEfiDepjXXlQsWo1ThC0epQva2QrHGVvQcRbxoUJjTYntxRimRqm
EDTSmdxWNIp5H26ThS02DIEMZjloIRjP3/vqQSaQk3rbOJbXn0WSnwwOdqwHsguDTLxhdhrEgiWM
HQ22dSNtVNDr09yM4c2IZFFo3PxZBXBhkYH9FMUIqZaAJsqNfweq3X3b2H2MHMF7Mu8T8qAvBq/B
kHMW3ndhgcZNkbVjQiFSxiAgNM49pS43qH07151xvc9qsTb6OxZ2rDJOIIGGjlfjpt5pXyiP8eiq
R37H9zpWLiwxGNJivkNpY5zuaS9trE2/xeCYO6HqTYvDvDzy+gNuYY3BEhEq4JIeA7HGjT4Rmn3t
iXZqjqCt4/JGrV5nC1sMpAhQiE5zZF+9FEyOFTR7x1T/OwB+HwRcfKZaQIgdy0j8d7r6uW47r5ul
cxvxzKznBC9LeUfPhR0xiYRpaPDuVT1/Is1ePyHFusmdZC8/G1vDty28KZANum0yW9sjCRaDTjHn
5oV4zvLeyLb4HXEr1aiWopoSRhChNZEZFNz57D8Y+//Sms/5gCyfcdyVKeZXEGehZO2WZuoEOa9Q
uxrlLzaWwRArkhsrBKeMB2kK6SvG4O6G79AJnT1pwlza7NJlFc60hSTI5o9eaBZoqmQTTCyywdiu
9FRvOxlnYWqOaaqRQeKNHq1fOBcLdIMXn6saO2gkRgEunCpTHGMMJTuUIH/jV1+quOdFqr+5wy/m
GNDqk6JXTdr+TMnk+xsw/YcloS5SOdLkVopNZ+i7m9Lz7fFGve9Ewg3N1/H58hMYNGvA4wq2ciSk
xo38I43c3BkBaMWxfw63IOL73EL3A3JB19GaZ5QBta6TOkWvMUGSJ9D9MHUQ/qEVW+HxR/zm9F0W
xwAaVOaTbNIRP4yv4SMaUg+m023GH2i++w9qJuuH72KMiYfy1qwjrcXJkITeMY3Pafv1+q5xDLD1
KqPTcDDoezdIh7OcC54cDE/XTXA+jMkEQdM8S8YcWkgxW7fWfAjCeyPj0BP/JvT/uU8sMXWcj+jq
6wBSjZucjQffG7wSLw5U3QYnN53/Ntf6zqv1Mby7WGWwQxmzbo5LOvY5yOHRCIrQk8Mi3neRGL7q
VqlNRKpUy4k0PH8CU3s2eh837Zy4k59byAfnbfogz0V60mLh22DEqL4YZuOgvfumKi3o3IuGBEIv
LSSt2Kk2xGRTpx+K++sfiDrRtWUwAFVXQ9hNYYvyqNYQMwHvoL5rtd3QIe9ZdGSYJVvC/143ut5u
fQFelgQrTUEnGUFL8D1fEB3a3g5m4kMnAvVEMKOS9rn/YdVEy/BeDGz9ELtJz6UJoqBwbekMUomZ
mFi9isZkXAJ2IGIGB5+lSY669SkVeWHr+vTPYskMRGlRXWHgDo1Pjavu08gJ7cqOc9K90eEzOnnd
3EyH6Zj9B/pO3jlnUCuS/K4JlQFjMAJNor1p493178kzwCBVmiIeT8CB7sW6YIf5N5nX4MoDXpYb
S1eMtgoihF/+acbLhlKtguv0iMKjLfBn1jmoxXJjFV0xpSJdT+POBQE/hgMRKf3RuEf185FWnQXH
zEjCYx/4SD1GU/QXH7GYF1zW9oo1xADkNCKv2ed2h7qmXW/NR9pUibHefXvm5+nXx0AXVhkkk/x8
bKIaqx32ICTXn5Sv8l0HQgdIpzuYVy4h3dk5ptO6s1ve6TnJShTorB2vT4hzHFkurVH1R1TNEDhU
WmZ3MRpXlcktlPtIfcrbwfsrj2XJrUspzHKjxN0aG7tYRjnEmp3rFn7zgPx5QVgMvMjlmJd1bQJZ
VRH01aK09ZvsNAySFxjpzeAPimOaI9A9azw1rv4o02HhAofysa6z6eWkDYMoHXAphkFPjOpx0M+5
oHhZWtnX17l+9i+GGJ+ViyCI/Rg3fKpkPclmMQKXQ+xeN7J+S12MMC5atOim65KcNv6G3pD1uyDp
QOKZkmysnKI2MT22i63v143K6x55sUqXvgjelaZQQyVCAatx610DlcxUIdVdZUdPFpof0vsdrX8U
ETF+VN+qTeg2W6mDjnjrhF5ww3u487aAYtbix5TSNGRzigQneK6RYDeLt1xNjqbWOwnKS2HaunGL
eSXDzAvOF/6NJ1/2gfHkMg39fkiRoIjK9q7284gkcu0aCTou/OAU9ca3MdPcWAt3wsydzf0NPF2s
MxcnhPUgmpBhLFF7gOUc3vwqusJLtof0HPY/2VWvkj0+q19rt9g1t9kNYq4v1z3hNyHm5TcwN6jc
9+osJe+Xd3JuN5iWPzeECnUhVBkc0aHjRdwuF+rUH+OTi1HmVp2qaLSCAswctMtFRz4bn5dytdDG
p/RTt+UR+nBOMjtL3sh+VQ0C3B1ZYBcaXsRXOR2/v7nGfy6JHSO3NDDgxy3AQvUmVyJ0XtaJcJb6
Z8gjHXif7TfP4Ys5BpvmsjSHcEbUkEC1F3hB1L1Ki8BnsJfbYWiXhxFvBPE45CR4tXbpa8i5ZtaT
G5cfwOBWIsqpKNCRPlUqnSozQCO+DaKCWOLBCMG2UPIiaw5KsDPmSAxlqabhLjdGyTZq026k59qY
SdDcydZ3Be+inNcXSE//FTdlB8unboQeJqWoidOjke2aN3k+mrwOR55vMhAkpWljSQPdyBBt71pO
CoP3rXjrYHAGo0eKEEM+GLVSjQg9CAAbEjWvgSVx8JS3FgZM2q61LFCxo64tfBaCNwjvkutwtfq8
AiGjoqsGRL5EkUEOS2iSsNfBVVKh9ED5VqOE+CXpo030FIOiy4TklYZuzeolgOffzBo02Z2ZE4Gs
crAtfgVbbFGHvs81FS3LGimP8zHD5P9t8yPubRBHO/oOTD8QBURFKXoEHw03U7p2eS+tM5kHpeot
M9OBZmEsur5+KpJtkNabRje88H9WSELcvrTF4EyJochIMYHUGiYWEHeRMJhIJ/IOwSp8Lu0wcJLm
fV5HlGAnT+18Byjb411SxE7lCOhRSNDRxiHZ4W0iEwGFPeSeSgxmepM6o/CX1HafKBkpctkZRxDp
Wdx08Nqlt1wiE+bo1ajG6OWnlX3aZG+I7zfEbKdnhY5cB4T37KD/IAtfS4MMshR+nsQaVDy8WjJu
8qHaj5FxrEReoXj1bbe0w8CLgNbEzEzwttNuqM6n9hLe0A4suSTzXpaRpQKxzr36iRs/rcYuS8MM
3Ai1UReBhSKdgLr0YCJWjidbMEsnGbdx8EUFE4kg3SZgeDBMlTSCQMruEbx+tizN7nVgWrudlj+F
waUoqSQ/SXEmO5TJR+2LBcG0cT7O1kGpQiJLoa1UPG4X3qFhKzdhX1dq16q0FaHdVXeBm6CR2r8J
t+K2O/AqCpwDw5ZnKjNLZigbwBiGBNWWhHgvj+NusF5Mg5f0Xi3lLbaTrc7opaJPyQyXUr34m/6d
BjUqJpoxpd0/Cd/+6tO918eWzw9BSdFrisoCVb36hxlR3/AFw3jHhJUzaNQoi3UVmfzwWKVQR5NI
85TZ4lv7grl6mmj3moOFZ47zd8tjYCcKpyAtJBTry77a6bKyjfLBC3MzJHPS3aSTsYemeUZEXeSQ
WnLgR2bgp+9Rs4wx1erlbb8JimkflLlbz8r2+vpWQ+GlrzDw00JluJT8CRNprxiEJJXdvsz3A/RA
3bHb1O74XmdTULS8D59agagnHsvf6jtu+QsYHMrbsZv7EgSw8NZ5g7eiRSiRmuX6DmZJbCEhHa4x
4WT8gFbBk48sW+TwjifXvRgEGgsfd5aFF0FVzq5m+C3JI9kruvLVTMf71AetW2C9ZWW3M6ryyzRY
7qDW2yw2n4pWzomRKwFy4jyV6dUX9mJvWN6KPrNM1EEBjKo3HnO0AIA1AJshbxvOhc61xIRFpeIn
Zijiuot32X25ybzZq3b+ga9Qz8Ndlmm0ycJIynOgEx2So+R8OTqxJDsGBS7f2lrwvtxAJjLSAgjf
Bj6WlTXBS9UWB3lGO+ysgQ5BkTnx+zsR0pWQgWUWzawukOUaUZGS6DoZVLhu1AV7ecKMfVX1O/SE
OWNZusZY7ZKmflXL5zhNd+A02zW+T7omOctj5GLC0ymDnv4nEqk0PSDVqDhNOTrGXBxShCKiNO6b
OT0OprRRYCEpRrsRSqTZmvFuzvOz78sO2oxJGKWKXerttzyzSqCUQoLecpNpm6NBJqt7aB3HrtGq
di1CoFBTMjuRgm0ayZjZarLCTkZwUqL1iviyMpC5kraqD+UmfY43ILBE1Sq9H3TZlgdrM0UWzydp
eHxtPxnwrRVhxmMmgqfI1WtcWufZmEADonwux3DnW0iGC2q47YrMVdCyaEt5fzKKhAPEFH6u/QgG
iAMZD3Kc7sQD6xFVQjZfpSQYUQszUDMP5MexDE9lofLWLq6a1U1RNHRNUVj95lFNykinedp415yl
LW1ZnMA5rB54E0W/iQMvlhj8tSRJCJRIp+exd6qz/sPYFJ50P+47p9lVtxl6ZwVOS9raS9cQLyYZ
tFXTVB1jH9mIMMOoXIu7nB8ErTvPTxtsEbvuJlTWAixrsCUM+oOD+iDf0nqJuon3Cm8MeHWKYrEk
tqANGfaoCtFy5NWBM26CbZjaDforIFA0bFAfKW2+Ltd6iHBZIfO6VM0pz9sC+YJC3I4y7IXHMvly
PT74zcV4McICqJiVvjHhBhL3+g/19A9peuRCxo0yPZpfJ4iy/+mQyHI/mRemrDVzFGQImDV4R7OB
WCMg7uQjKzhtYmkr/aDlNj5t32/uwct6GcxpRR8XhPjezxVsta25i97HB8VtzGlwWj0DIFBSdEOx
JHTXAQAWgXOvWmOrBwhozUQnQvVFFr9e/3Sr7rEwwACX5Zt+N3VV5OXz8DWPNMdq+8MUBw9/Z4YJ
IAWtjoNJQnpsTHsShY8yGhwaXBvXrawnjRarYVCqAcAPTTPRSg/SHKp4CBPzpE/a3miKGzUQ7v00
B3OHOe6MttiNkPjVomRTTeMpGhs70NtdXHQv/ui7ZY8J71ALOfuwHtcsfiEDat1oxpiCw1Mh3pmm
Xd/GYFCgakbqa4RiKXeMiuM/bFZeFbMwDTU4qq6LdqJjOHLieOgqW4VxWRGblU8kPZTLFE1qYGcY
7Ho3otg1bstDCdbMZkf7MWS04Al/REm6tMsAW602U5f275nj4JS26EAtDKcTebXedcxerI/BtjKe
IPpDu7baTbnrH0uwtJk7/RieVSyr/i48Xvfh1RzAwhwDaX7RDYImwoVzrbXlcifm+0TXiGmhVKfy
inPU2z6ELQtjDLzIoiSFsQT3oIMWaMDeSnvJjfe85DgHZDQGZOIi/3fMVMVga9LO5wShYdumnHCI
Z4YBmdZqo7GkX0orClJqpy556hMOXq72yS/djoGYekb0ns50zgAjrNFW1u3mLtzoTrHrMHSDRr6u
JTyfWL9fF9+JQQ0NotJiSDmlhv2nwe0+UanX2RM+jfvelZ1wH9vfyoEDppzdZAldpxhEBuKMWKVM
ehKn9xZUAEX01l539/XA8rI0lsZVTiS1mnTEJzQ1pCRgaEBXJLgBwDUPWm1c3voZhG7udaurD76F
URY7Ct1s8hb7aQZ4L08lCYYvqlhuGzPeXLfEg0edgQ9xrg1zarE+Kgiousq2+p6cgqduI9nzZ/UY
uwPSUd1+/saxS//dK0ebZXqtwKaZYuyM+ungTmc0XyN1WaEPx/JM0C7Mbxx7nJuGpcxSBgzO1yVS
fENotyGeCOVbvqE2e1tt3BxZxc/ylss9wVkkAyxFqAsY6qI+KmlO3BynSeP5J3WFa/vIgIofha0m
0YfP/5OCCra4Gzb/VO15iUSutzDoIinm2Cngkn1XHkKHShHZClqg8eVeu81EtReoWnbw0A5E2l3/
grzzzmCM0mdJI6i4T1tJt8Nhk7XxCUNOzl9ZYce6cwWMqGmGtskxz7Z6WthdK+6TgUdAxjngLIUW
OKpacEEiyYLBDlKlt6IsET/LoZXDU+tb3zbE5zLEonBfMudbxgukNCakYGf9KVYTogYqsZA9ur5t
66frYoX+ffEOaKZC1eIOfpHL6ZtsQHokH+zrJngLoX9fmBiVQgA1Cp7baSe6cvE5ltEYpIjb61bW
yw7SZSXMkQ2rupuRlcJE1N3koka+V+6pOB/E+vY8lP/NtXmxxZzdKpqCsPWBgfFuhtSlrdrmdyje
o/1ztPPPlmmnW5kI3MGl1W5deMNPn2BOsaEVXS039Cg5wg1NQB1aB7rztHItuNbn4bX+XM8uHdHi
E5PyPiNzjIepHlIh9/HeF2JbTBOSxohUEh4uchySrYtlsm6aQYqs2zhb4Pwp0LinSQonA7QeC//c
R7YehoSTrOVgzvQGod61bXKMLcXLBdlFq+duHHrvum/SrfkI9RdzTFQQCHpmNHlI8+jtDrprngaR
FnHLc0ve1jGIkRVdONQdvMPSZ0fvDafoONnI37xZLith4CIV5XmoKU+mRvJddu68/qCdsp1iyyiL
WI7ACXJWex0XDv9OqrHAjlQ1+zQF24IHhtEzFL7LTbiRc/TXQWLWGb4bh8Ir3RB3GThRhq14ru0A
Dfmtk7uocspfeAzXvwnSL+tnQabVZyughOwJOrdmdMsDkGm7n/5VRK1c2JVcPTvD+Og9iilaJvRF
kNQ1IRv4K34q2VSY8pCXeLhhGkNLjW9GHD+Kg+XFCSjcgkMt1m4o+ruoF0mS7zPhM/4vG1WCwlEy
2b6skQTF1zRKXKt8TMfB9vODkRo2XoC9fj/7tdMY6TaQNVuUH9XpMRtBBtybbmndQEXYzvLtNH8y
orcBU4V6RcRQInr8LejuxRaEU9VdWyd2bD0V5qM431Wi5g7+aBfGiHzIq9A+htpjP36V59tSf2mQ
TR4VEvWajTnWfRtDxWv4XubaLglS0qrQFXrN8N7pUcGIxRDTJgmRtUMU+VsLUwJD+zgpn3QfSc3a
uqvQziJM28BKvFH4IRRQk+pqu66Q0JIx8PKQaegoUIeIVHl8zHSpIAbmljb4jyKnN0CcVjTeDE3a
sf9eDoWN4Q9nDApiTq+18NCPBXoBNLtpOjefcqKPGcm0hwbNnjG4cdvouaxPYyfY+qi5KfolMLAH
VYpXVQns1pROchWTNr9rR90WQQKhvqhV7Qgy+jMNfI/8HM4vUqXZRvcqzF9T/1OE1v3cL10o50AD
QiPNXCLd/0nR93Iik9bP7UB9/D/Svmy3chzZ9oeOAFEkRelV457s7XnIFyHTaWueZ339Wcq+6NyW
da3uOiigCyigHZtUMBiMWLFWGquWjLAYlSh7FJNZh7/brnRacaoS7qbdqZYbq/KvwyI1QNrZjE9S
dMqH33X4E8S+LQfgqXkeAzTx0K6uI1vwdzl/lkDTgsKjQRsF4oV3egZ+DGCKfda7rPiowvhE0tek
h2BXXBo0/FlR4Hwk16ue/F61x8kzKYTspviVApEPkh8r7hur7UFRwn/EBKjgPANVcW4paOSG0z30
uPDs+92Px75MZ4GNACgLiT6TocXWArcsl69y+hTy3hTRa13DUctrcD+GuYbPudO73ErSH21DrYTa
SRSZoYSB5OBE9Niu1WfRtygKB0cvObdssvKUW7yhdsefU6m3s37XRc1OLl6SHNCzqvpVd9dSBbbk
XgNmWgfpkda7st/yO5kihI5JPhh9jvFaUAP1PZXMvEQYCtuDH/i3Q96Hlpw9tuRchg9lp5h88gxB
cPu2ia1qrcuHwkz07q6UOyNpfUNqSweYaTuM9l4JMbIUBzNIDOE3oTmgAVaFgcmVXdcRG8zsFGoZ
GW5AJJ07daa49+8Ef+Ico/OdbNYC8aeVHKY9VgQ6WV5gFFHpyjXX4HroFmFci3nv7ZSZmOgyxuyx
KpAYSa3Tevck8c3Bfxq7YucNJSh6SmNUg33R4+NkH0H7HlXvlNxqGRT2UGMP8smeWmK29K4AHifv
7ofxXh1eMbczJb1ZT5oxsjcmPbaiNKbsEGGqbNTOZYNTQACxCyWAexJzpP5VC36PQnvva26Ogb4f
s9pVg2Q3BceETRAfkgh4ynwCopEJLjfoL1QNnqWkgN4YZO9D+jMsHwKg2LqU2vpADqEyGHTSb/Ix
1i2/fIAAqDmJcC+IhPg2nKMsOyh0OusUbw8dP6iSXhpNFJbKPPzU0cTlfO3nr0PDD3wMDyCUBPdt
V7u0bPGXg+YRI5z7EN1T2f89TcGLrHoG4eS2KiqLNNK7zoqTr5ZgkZKcyKt1o8NgXDNMiF66MUA1
DVxdoLSqR5PUKWhAaIkRMtURam0TOffNPMrPCl7sECbqI7DPNfWpDgaTyp09Je2JoAFRlBL4OYlB
25Oa35WYf4mhug4ayARcIlDA4bp81rUXWTwLQa/CXrcCVXYLj4HH5xjG5E1K1UNRvA2B6qp5ZNMQ
3EUSNEv6kxo/6sNHLnQ70jtbBl1nLLW7uoGbl7Qxu/ach+fK+9nI+V0/TGacyWYw5ib3JrPM3nLS
G603WKE4ZPoxC1Kn6n8PNcHwyGvfXktjcFRKyNzjqipYa+ctqHZp4JRRYilqjK8N8Dy2qi+Yk5I5
o6yIVdCidkcEbb/idqpmTlM+ZH5kYrbRkvPrVkLnGNWAlNxy8S6hI5zpZ7m/C6LfRQXgGgSVVOk4
jI8ijg6SN/hGHGivhR5aaik/eaP+K2ieeegDFCnphz66TUmfGmoSfgwxaHRUdqMm4jYaFdysyejI
fXIAy5WT18M+JrIbTgNK+16zz1sOjmIUYqwo74+14L8bSizhDwXKxewOT0VlT9WImFIXjrfK2P8a
sgyniO69hBYuLqwbv8QLQtRgIM5/jUl2iuuiNRNveBUT2Nk5O1Y+AigyoPtmlE/aMF1NgXLnhd2h
LmSbBPWt7qU/klg9JKI8BlzDcUOw08r4qhm633GATrzKamhXAgdKHZoD5S13jd035d3Ue9dQaLj2
pdCc6uxXJSkvdZwaWoNY1ZMotJpYuuL58KCn3Jy8iFm89Z9oj9jUdmmPKBhcN3F4kFvQbJSAJ3tM
O3fTRDUzTtukxZZqb5IX32AeQzeiKdxl3bSLwt4RErka/Hgvl8E+agZIpwV2R6ih1eFebTBIV2dm
p+S/JTHesrq5Jkmf3VUjkmc/L7E/EP+cVO+mldq3kXbMUnD7KaXmuXk9Kju1KPY4wy9hqcZmSPFJ
o+FajOKunNJ3oiZ2pw/SkehcGEEDuv6+V8DXCXmblDezOlLcy6nRaYUbZ8Wu6RpAcxt2GLPGijzp
Rlaza1Vm2fWoNMRMVOk1qKLEZJpWI+VUNVSK6pZCZIXzwM3ybHJ8L7VLX38nJL9jBV4bfl8/BWEa
WD3v9kzSzT4OHMiA7LFtu5gM92Fc3RK/Ow0h6MR0RXbqLhBm4OUOdh/T86FqVl14TcLo0E3qmYXJ
gQUR6viS7RXhvtV9fZ+XcEYWhztWVMyQGrrjIrsOMe8/MMWZoNLENWXfQK/JgByELSG6JFD3nUYj
1WTMQDzr0VOB6kZJAiMpP0YpufKj/RD8iNC+DlI8e1XVBEIVY1x7mbRmScMAwk8Yn0jgsRGiX3/S
cS0oUW3metcBUqnfe1VtZVzC5+uV3uhicKTi09didBlSR+0DX8KkQgWwN8VoMdRxq+OUg64YKnTJ
R4g5wL6+DuTY1rS7KD/1nDmdnzukSZ2poWdZxjhUOO37rLtOgrtUiZ+8/FntjkJvnpIA2kX1NfbH
8PQjMBO7uIau7Pjm6/p+8jq7jXxDBNdgSzYiOjoebXckTndKZnH5NR+v8p7D7z8CwNM6T3FkZNt5
7ZtaIgxWFoYkKdf/A60hCGzl0NxVJt/s/LrAUEUbGP/TxEoKpoexACPmTTgTYfKfSRSagLc4wZbg
0NciFQUtEsFLeRZY50tto1RrvVbN8CNEiM4/UvhcbsxWecuSLQqor0/O2ZLGVRl4fgpbn98mUKJI
mqqYJYYl9gJFs7usTzfegF/f6jBBNE3VmEI0lPE+m2h9Pcv0EPES417WUCtOKiYr61rkO6Phpy/f
P9VXt+6vtWUZMVU9lWeDXLitFj8FND10TWYJ3UPqPjx8b+prQQXkHmi+K4LLKsHz7vPCmrAFgyGe
J+5E8nNaoLwHqZljpbcb401bdhZlgS7LpSrMaOxm6lvfcIc3v/imaN6qEa5ogjCZMLGsqLR1Myql
GEI3KLkxkRuI6CEc/fx+x9a8Dfv0byOLHVOVoR18ggylRp9qjPAM2qLH2rKw2CsMSPh6P+gekhiQ
1sb1mz/V9/+3Rcw/4aKkMXhlkjYKIJ1N1N3kcvVSzGHrexsrzS/41sVOLc7llOseyUSb/D/4EUjn
zvGj79ZWsFN2CThFs6utXqwy7/7nKtdsE1TvlDKAyfmiKMrrNC0zOnFnZlsUmE4PHO/U/cru410M
em4Mqe+1F45CTXYlcTM/+vdbXY4V9gv8BJUSEJQrylwy+by3RPVD4ScD9tZJ9kgdXMg73OvneWRj
lvusX6tj+aiCIhsSArZ+GK7b/X8AFp+d5MtGaFTooKxSERYXTpRyJZzfjvgVEF8b8aKxSrfaCdTJ
KqO/39aAXikLY9kXBhcupchl4VXjCFIw0IyIt3m5ZKfbAIFCRRgD8ma0i53/hMJh1c8oJrkQwign
2pKqqNHLRm14rgI47bnBG6o2iTUdm11jQwr0qf7d+Wbijhvl1LVDeml0sdy6H3sKwoLYbdsfIdi5
JUmyNs7Pmi9TGRJzBIuTFbbAI0tDmQKGhUPKDdWlTn2L5ApTDJMZvgL9vNG6WCvwUVT3CFMZcoCl
eGUgGj2LFJG4Na+oGfd4FoXI8COlD5AiqW6sdK8si6/9KtvUZ58XsvTVS9uLvWR6KYoIYFb4qgoQ
ACZRTUjjPihmhr6uZKun4YOaCQiJR6fdx85Wn3Xt2kB1U8YWI2oAaPr5wIZdWIKNRordWIsOQzrt
VLWw0en6BznEpZlF36QSRSp1sp+6YdOWkBkujbxFlRBsDnwgVlwkG/a2lrXIWcgQh1EzMs9p06Of
WDif5hRsgj7XcpWLVS2JgcsA5UCeBik0c6pTf+has9lX93hbW8nPDJQqo4EJxv+AAWrVX/9+tOXh
wKO40ccWuzmDe2YxSzy+QFi9dSxWumxUu1zf4rr3q6GVUxGm8M15XjSxUA1TIXyq27U12Y0rW9WV
FNnd6z85/Mg3cZMh85SXQS3kXiyDfR2B6xbV1D3KDzIKM0Z6IiauLxdF4e8NrmW4VJcpQQxlOoLO
50PA46HukkZSnQazb0Gd4WXNS1sNMVM8dKj6UXCOfm9xNYJeWFzsbCGnaEeBENZNgz2KH0aV+hsR
dKVzg4+nUwi/UCRsaGB8XlSdD0NQgwvDrUW881h15VNSmxEDQSDrU8khMlxU5fBYqpxqSX/AkGNg
jCl9aKUa/Ceh0+rA/U2V3VUpJIxai0Xk9yANwhirxo5BiuR5zVvR1HhLyfSUl3w3FupGxrnS8JmX
IQgydaiNErEIUHUDDsBhgCxXsI9/TqdZl0qz/NP4NvMrxE5ytYWWWIGafra4iFXQIBq6KYtSXD3e
Lb/nN3PTcG4vN7sOtAD643y7Djbqq7GzeeTWHePvchdfTfF9Tw4rLFd2k1NnqR/IgiFULn6Qg37g
ZnDw7O89caWj+Gm5S6A8G1ENoK2mOurV3EcnUEsBgXtt4aw91feh9d8P1n62tzhsw8Szlo+48EB1
bkjyz5Lfdd1+Y1Gr6cNfr1lyvxVl0XDWYhtHYM+y+1lZEwrRZvWnMU+2JtrX8s0LH9UW+WbMPCB/
O8TJyhqs0Q6PqLoMO2E3H+DAt7TJ0rbawF/HQ6jGZLxawU6pMoyefD7ccRnmHqvho9AP3RfnmS1D
uPlNcKBbO7m2tktL8x148VpqUzmoCqn91x3AT/Xj8KyB3mSWRsgeURna6vCu3amX9hbnPQy8KCM6
7lQ9mSAtRMR92QzHQi0eoiF8/95N1g7bpa3FSR9BcBciUUjdko1u7nsof5INEPUfuMQyv7u0sTjQ
VZ1KMdXgG70fnZMSLQeFJPuENXZRQfpF6+m7Llc3od80dpeMdhb7lixnv8JB2bG5n6KpFfoANf5n
yHdFi/ZJ1pHSEF7cbH3rtVz04rcuMeWoJanZUOLUxBlG1iRZoBuK3pY/hcc24I4kJUf0kHzE/+R9
0oKnqvzvpTI/+fUXyHmXoKdWwduS7mVCrbpkman3/VbMW3MyThlE1RVUzrSlgvVUEYgcjfjwM4Sy
vm7RlkTYGwx13zoTcoz0nD0yz8oGcyvfXn2wXZpe+lytSvP0EzLhRDkE0oRuYzyh18b4NeHxfSvL
Ttl3EJgfFN9gNAfRSGZDEuKZjM1gMMEVK4+KLYjYytwL1S5/1sJNWTQCBifjZyWYhp8nTcP9hHCp
7DZD19qh+2sJYuWfA4oWae0oPBwIXKsdpI/5cZ6TSHUgSjBO4ASgwLzaqkts2VzcOYnaenELGjm3
9m9buTMzsTVB/L1H4cX6eVVt6kulxrGqkQFAmsp7dOYPJYFYkNRvBf+t1Syum9HXpBQaCrP34s1v
tleiMaKzZ3VgTPJNFLsTzErt/vtQyVWOm0ZWZCi+LPxDi/2cSxFskqE0dR9Uh9kGJGx1B/9a+OOh
FxeNyDudFx0sgCdV4pOj6bE1tAkAq/9gKWBTJERBQsnI8rWvZWiteSLBpwKiRPCftGDm95u1mlNd
mpi/4MVa5CYTgQf5dWeENIMJRzj4tn9F0fvfB3fUrq62OLrWNu/S4CIf6PKxB95eF04R3zEw6uRl
6kpVdJKiytlY29olgck8bJwOGiEoS35eWyvkQNHHDGfJJg6QLS5qB3vmACu0LdI5/+zl5XlpaxEs
IzbUAQtU4YzFMegnzJiFVkq3eiiz735nZeHbpYCoIumwoihHOxn601H06mtPoO01VI+ZDBJDnGx1
Veaf/v83imra520MwljLpihN3aLnp6w5liI2A6GjKB06PRE7JnJr48utpXJ/dxOQ5s8m5aaIEi/v
kKbK8pGmqu21jV1OYPQU+fOY1L+guy09UCnuTX9AIOnxIO4DDjgMGzcGelYfWZe/ZREvY69ieRkX
sxd1AHuA+4n/Go7eXtitNVqeg3zdmrlv6l8Zcp2tndja/EUE7So1qjoJIQBKnj87AGV+zuVybU8h
l/WI4Rt7psT5DYRLbvYGu9v4DmuPk8u1L6LDEEWVmgl8eub6d4PFd/GVt0v3M9vV9tX3h3XgO0db
hAZZJ2Dh7ZjqRBW/jvL6jrFEWISlT3kKHyuLFO3b9qGcZBRy/fFHKGiLfvHwAsntOSn+KHjyrMrh
cz4ooTWR2kq5Z8gN628AYbqtlW6ncf1Adc+VNcnB3QCkRWlFYflDnZIHrYuAuElT3aReVxh1pF43
crJxdyh/HnRfVgnOBp1oOlK6Zclf8yjU1BKiggILPW1llMEoIeTGrUfU/8E1buSocMh1vRuS6mGY
cjPMx+fQpwAulj9LxX8X8WSnHvAiwFIitbaHbnDjqDGZcu6T0NFVjBLFEoBSULCqul96OxkKQEV1
pl8ptXxF8+wsR8FjrEumEtT4v+lWjA57MPn2pORGUKeOkldwrBLgSOUh5v1bx1/8tDkDc+D0eXMa
o9GV09BNpNHSmLSj4XujtYBTUmMCDiqiv0MeWW310snc7EpoxhQP7QgIW6mAy+FcD4ABNr/H9HFo
umtd8wzGdXecBrPoz6nXmYL7xhAJUwHNfoUhRwANYm3aYW501OmD5oFwMZI/Ojk9+N2RBuNBL89s
6gF4ZTdh2x90hnQYyMOuwbEcdTCi9LaOF0qe+7YqgsMgZc4IhECTTAbLEksqS2s2UglmBEQ9xF15
p4e+OdHfrCyPYZeaw/gkZFT44R3Mf2sCeighlF1hbKrEaFOpXnVEM+kwmmJ4ABXUSU/pvZ9iloz4
k9US/EelOsb0OZOTyhBqtI87YPDGQLITKbGisQdMiFulLxtU755DjYF1qYPgDUkee55/xCFEzsPC
zSFBHviDC6YQ4NdixMPHrh2AIZLNApvVBf45rmSDBcxWGvzdBnyvvWSOKfAKU2do2NxY8ix1yPZa
Ee3yOr0ppdRMqsSQOSJZDzXHAHMQdYKDBVRoKHaVEFjYYNV16Zb1m5y1B2U6Tu2tN1Rnr3jjYDir
22APBJyd57FVAVA6KKohWt/SAY9L5aepDk1siCvYayHQXuwaYEPfY/hu4j8NWXM1FTkemBGeD55i
tGrryFF+PyRvSp2euaKcOyGZeqMaxQyS8N+jPtsD9muHw5mA5mtq+Esoewb12psKdAZhWu4iFcRH
oK4iyk1aUZsUioPrwgzq+CyPJTCHk1MD7Jf2w14dp2OoBQ9qV+EZQ13ehDsOXkvMT5ygcd/oEI1S
f7bc3zWDsHTSHUQKwLLeuTpDfImGxPCBPc4gocKnDy+4zov4GFUoPgOkWXrRWSL0wNkzSZpDQWsr
ybvXGHhREPCbtIVQiH6KItkolMkIs8RpZajLAztdqMKqUMJsy1+MxmgMgAHUex5HuC3tjTFsLMBp
je8D/hzPl7FJ0wnk2zh6dGQJaaAU1a4G2ZuDt/xV0bRO2JZP35v4gyhZ2gBO/9/xb3Gn+C36aL6X
z0VL2ewPmhmdWqOyNFDKlX/4cFXDdyXIl85FzNgOnAxcQvENOKXwxB2P/4SznAIm8PcHLa4dFqtZ
Vw+44JnbPxWn4IaZ42TEaGlxO3zwUUl9mAVHtt4pqxkjmedzoPfGAIX4nOPo+dQyPcWQDOuQMupY
f4AKeBtuvMFWqDTpPApABZkbFF9aFNLAwgJXq/an1x77hvYxBNYE7LQzK5/TxNavsErIa0V3IPED
X1lp+Ju0VWuLhXKrjJ1GmNS+NPwxhkCiCWkMNCGui7jeJ3rmA+uqbtHHrlbhNZUxgX8YU5Z9/QyC
dlPLS8zrYNjK3yFbm1ngZ4peatbn4jHdroSvLk5ogBypqK2qy3dG16tFp2RkdiDvkP8Ib7NzpBne
vjiWluI0ZoVuO9vc0rVWELol/7a6eHGQYAiLCPSWuBOK0tB8H5lC7ClmpRb7IdUc0VfM/v7srr3d
Lk0unh9pM4KFUMVCIWsKZNydP8r4168M4LTvDf3pRy6DxF9LYvnm4FlYkKouheNj+mIP7JpkjASy
26UOabh0yq044yj58VS4aIg9l00901hVUOypMaPSls1eSMVPzHRqZsc6yQ6aYrRqDWwfk4Qkr6bv
NG9MqfCu60neKT0HUe70GI1RieiauUqlAW9cQFnX0/Z6AdZZeQKKsP9gYRYZQwCWt9z/nfT5K5c0
4F5xiNs03djt1Q+sgXAVBwa+vEwUq0mLGEj3haMMozs0910yOV5sqfhFypY8/JatRVD2qoHWQxgI
B/MYbhcne0y9QbWWHJtWOwJDs3HPrJr7e88sgXo9ZLE9hYXC6TPyQzTeGQfaACzzxPJglwXjRiVg
7RF1ea0tQq3fBDWtfZG6Ob+WIYPqBztRqYY+HbRRR/ad7r533/Ug9Hd9Yn5XXVZVfG+aOklOMYvW
Q4divkv8H5IZmvG+3hc/2uN4973FrRUunomTEiksE7i4RT2A9VH6lbTBddaEBskD4PtbuwmCbuOQ
rhUjLnd14TNjm3W+UiAaYHrC9ONjP/6QldH0yY0c3zbeTaxsHIjVYtWlxTkQX2xrAfIeL1Fmt0Ex
nM3JgaXbAtSLiLKubm0RPm5lQ3M4vDCXt9FYjR4OBeaaMKzV3vY83fhuK6PIuJ0vPGU+KRc25DLt
can0Aif7vkA5O3AA8Z5uBrt0tpl4Vph/Pltb3BlqmmpAdMMvGyeEOMs8Xyp+tH/o/7PNQuxqA+Fy
bYvrIlOqjlNMdQGU0VnMrM2KuzP9P3Pih3KfO/2uxIjWhlduOcmyS5xwkMb7A1WdgekPhdfvOxL/
DgQ/yI3/DGrW0Aa1yoc3RDfUz29SVcOUEYD9xLv9/kjOzvjlCvv7ZZc8ayPJu0zjE1KezMNTFE8v
AwDlazXzNqLNlqFFsKFepkDsasSQD+WmOmlvdGxOPabbv1/P5sYuYozfN5Gae51w5NvJmaXjJJPe
MczNE5sdt6UNt5xVW8QXH8prSRQPwgGt7A7D4yXyOMiWVLt8j44utnVjHzcNLsKLQpUBoBucDn6v
3c7Mrs2OVf+CRsJelW146mo2deEgi/DS5VIjRzVK7xVhjo7i4STRHV7Loh/t7z/dlocsgkzhNczv
MRaCQd/kDqQsTldILwkA8sb3djZuIW0RXhItzOaMXHXSlv2KieZGeOZKUx4bejQijwIxpxc/fG9z
4xbSFkEGmmSFn8w5adceq2SsDE3rXzvoBU3TjjWJQ9X8MHadv7GlG3fDUs5LrnC/Bxp8JZPaWyK1
3IhUfePptm6DU0g4o/PLl4hHMvWALKmzP0LfWetKkyUv32/eqssjv5xrvMCwolXy+fphdZZHfIAJ
D9yImHZxCwcQhqPXgl8cyqW7LczECrkM1S4NLoJV1bOc6gzcczNQb9jPDzSca0dcv6X7aFdA1KEw
w/MWdGjtqF1aXYSuIp8m7tUqGmnFT685kTbEwPlNHpGNA7CW117aWYQsTDAmAHrjNq8iiNpifGuo
xz0M39aFtg/wst74fGsH7tLeImLVSYDYT/D5KDiq3NyO9uyQwrAB4QxmS+81OhRAI57zZ/8fSM/i
S6qCwz+5Ps8OfXadKYRQt+IrqsMa/Tbwkuu5HrixvrUTcGljESIzTRqCRBo0py7MwZlJFMLhaobn
D7fzez4Yd4G95aKrBapLo4tomQ9SwwfU7tzmDYPwhyCwVFu/n+tTEUTk/D05VLvuMN2lV77b2MGd
9NTY/KOB43q2ciVA7LCxC2vh+/IHLcLqKFdUJYGOr3xW7QFXb3HvRYZ+XTvB0wxEEJER3G4dma2t
X8RVFEBbTx8Ry/E4RgtOu1Y9sTFttGFiWW3kYS1qymGirYIrsDK9xCHbEhReRQZfbN6ShWkM63DM
SiV1fYhz9tYshThT5XGkfDfkLsW0q+EDRZOY4vfGZ5tD2TIBvLS8CHWR5BMta2G5NzWXWOGf1wo7
S27qJK6++97aho8sgciDMkpBUiLrLfX8OEiBS6k+YRhT2zqSqyHu77EX80e9eLD0qEWLsEc5EXxx
OJHkIXmZT6buJI70LxJh5mSFGTtb53JrhYt4k9RNGiseVjhGh1IDpDWOzKTcaM+tXhQXq1sGnEKO
pb5FUBuJ/kuJQQiiVCBkTf1DwPn+//bJFnEmZkOS+WosQPIQgwBd7R8yaGHYMi82WtirO4cKEiau
ZKHIy0oziGgmnwUCvlHcZONbK+7afEvCeNXZL2wsnD0AEUylhjwF+BmS7lcz/3960gyQvWKqQNlI
jFafIpge+/eKFve5qLWq9KoIT4N4QteE+PdZUL+ArcBsQ3riKr3CRhzbFAwNsu96qubwnu+g8rqB
mVx9vl/+kOVpQK6DGf92Pg2QCDhNR3KtGhAcvgo3xX5Xo+XFmhf+X8gjAcgOOwwQfEVCi4CA4HuH
XHV+jQAoo3GGAa2FQyqxXxTQlkgB9b/vaGgWwlEhep1uTU6u+uOFncV9xrI8hVQEAqNocysDbiXm
6VW0RXG1OuqmX5hZ3GDT4Ae54Hj1zPCf+lY7KHZiJdDVxisS+jnJHxnC+BxqRvu8BR2f//aX2K8x
QedpO9QTFh8LEw1lFCVYYo5K/NCCVQXa1yXJ0G72XFrcs6p0Qmk0vv+AqxUXXScYsRZCBT51kc6P
oOeBgDFKAYNT7VUMo5m5iVFO7xDuR6cyyFVwkEDysxE0V6+EC6uLs5/pgIloExANaSuuNR+MS3EJ
PXH0mLQ0+8HiLQTjlr3F6UeTSQKnxIQ2dTtiZt03cC1ArOw5YXegmt7Y01VnvVjc4oT7ddUpSYdr
p1M+FP8jyEKrUjrn+w+3ZWThLk3CeuASfOFwD9Ko/ai8zzXcrN3Sk9zaucX1liLhavwwylxUiOru
QQn2HLQQdWQU/aZc+PwVvhwBncsgDwMS8wsOs0wpmA8rRBP5kN2Mj4EFxBrA+PlJcmf9lCn6Rx/q
3/aWqMyp8qgPPhHV4Vn/NoXyg+eNt1yNHr//VCtBEkhgooNaEXESHf7P+Y8OhlIcbJjRmkcZsMw6
Tkw+nDu61f5Zu+TwtgMzg64Avagt+z9DJCkRV7K52o2KzU3OrXkPs/GPCA2mLHdT+d8n5J8sLnxd
TTiDSkMjnDS9D1hl9c1gfb97axfmJxOL7Rvx57u8rFBOU8AWxU4koJYagRmkPlCtcCqI9DFMtoZN
bfBQ3bI+R6KFT36yvvB/kWakBpZFc/TdfF2HhxgU1vOsdeeGmxScq55y8f0W1ylAPyRqM0916JCf
wl7exTmYSvydrIqNALziKhiGoIC9czAc63TplFTOVZ7XySxUOXMNEgNMZNA7x3EDm1lp9MZWCF63
CLkXhagoYaII8PkYZGlQUYA/dQcqfBCl5djLxvCcFGqY6m6bzvTrXmKBHIk5lMA5TsPiYstnLXIS
juhPStDaTeJ9Bn45jfgoLCobOd0KOcFnW4vrLCZBH4q2DvHcbjFLOhNXlkBGt663B2Sr281aY+By
eZlHtPodwdWz25LKng/aZz+dh1sQZSiaP6qyLGq2OvB8uk51x6tPUwTyufp94xyuWSAULJEgFGG4
MRfnUAZFkSypbeYWb6M52uAdeGR27kpPmo78NbcCexQbAXql2AiUC0OlSICjWJDlRxR9w8dgFKjm
NKGVQfN8jJ9Z/J42jeELzJ/5T7WWmZrudFwGoGEr7VyJPbN9FayHqKgiw10khB2Rew4HA/U49Lw8
TKybuZsd032Zon249VxdXy1WypiGkXV5WR+rJWRCqqp4TnDK9vExPIw389OgMubzsdW/X1+boFyT
kfnNE/Kfz2PQMmjf0Bh7ByjjQb7ybcSazgLROvgcNlPrr3EUO3lhbfauiyIA5K70Js2B4VIGkNJJ
bedqefIi1YKYtUd2UCe4Gai4q0ARaMk4SvsO1HigRdxqOHxNs+ffgU1GZJBl7cvL1kfLJKuo5sRM
NoYwsSnwIOzoS8xFgi380p6yLRrsLZuL8FATr49T1mho25x6/7mBHvYkDFCA1fqpVrO9Gr9unNWv
mdTnVS6+radOpMp8PDIz1a8Mr43tkYm7vm5PeaSaug5QgYwGBGg3M6CWI4vy4t3rM2Yl3bhR/lld
PCbtwbGkC/GlJeEFoT94ZPQcqgQG7jUQ+VX7FgJvKUC5SsDmhqtRFNJW6Jjj+zIgzpwhClMFQRlj
Ea540JNwatB7xJvqSfHpXSAK3/D1yZSAxcxzRQEvnfqUa/xZmjSrloKHjY/wtdSOj3DxCxapgxdH
cR10BUjja76vYxXNmB7o8wGhCk2tzkDOWF0xxW9d6LWfw0q8KJ7/xJvCVpLsuk/x8Gzj0fYBqqzT
DoKNWwXblUrn51+4yDf+l7XrWo5bV4JfxCpmgq+Mu6ssWbLlF5bTYc6ZX38b67AURC9k+1ad82SX
ZwECPYMJ3XKyNGPSLbReOjnVPqosBFBobr5vnw2QSEPEtbs6hA63424TDFY7wzznwUhvdAu0/I4l
HdWGxRCSWw1oXZDovNJ5uZ/tI3g6CvTPV9gD8aSZlHh6e5Nk9f+BkvMagy+gGbX3dBacZnO72m7B
YerkUPzhPew3WntUzJUZpipSEpZXXPt5pRogfULg08972mIIcXLNkizat1Eut8Dbizfg7dbxXxtl
8NaQISiF4BxdIiPI8sLQaqv/prD1stIVi4tgGO2+Va0YkUJVcO8evVvs3ZMlFZkUjKHKRGU2nDTd
VEdoLMW5gt5jZAuWdEFV/jJr7sEykO3Ap33Bc2ja1n1bWWUnfJdCWrpowkAVOhvaQyU3tV30Ahq6
kxz0DqD4CKKAXr+L1Oze1UQB1zJmJjIx+SiOwRdpKvdLbmLAUI0/if2nvEGNZIqsQsnuki6/NZNK
tUb8pahFW3lUQslAUKbIhjAeJkeMQQfL8byvCJL24XQYx+ymNKDaJZEZygqG6s9a5HZh/UVuWtPp
Og1KnYMR4bPMkdWI5odx7r9o4nRXxsuTloB8Tg2uDVF1ZlITzK5UF1obaLYkL4UTjxkYAXX1Buol
IM3VTZAsgwMbU5o8EH3lR/CIRDIKvc4q7ZBlX8jJYBaNFpvEk68mT/GGGzBstraBefzC1VubrwPw
Oh/FWGTC9iXNTHNQO1TJQ3KT5bM3htD6DGc0fQdt4yvJ/CkI86941Fx1SnBlLhFUD6PhYZaa+znS
n/PB4ET3rw4z84sY792kpYKy+oz3J4FGUrUHR7sdtj7HWbyCxKMVAISJcFOGn3yJUeYoN0luFJgx
2hF/2te+4U4H6Ug9/wZIevU4Yqwx6IBAOx5JE6IEg1SEpR+Cp/mu2JueTNzQbUKMKxNMF1xlB26M
+wqXGMuMWw4wSdyQAZqq5k490Bh3uaYvwMHnvwDpIl6gEGOK8b+pqE+9mmORY9egBfha0Z45H423
GMZ/dnkQjGYg04/2p4t5zbXArIbxmWEnp5iVwWpmX/dpFa36Ih8EC+Hd5xo5WxXU7dDdASkbCihg
Q+Zq8r1+vzM/gAF1XRzTRJcFFEZkWwVtmT5ZUAGFPEEh+Yvb30Qu99GwDT+/LgUr5tUTcDYIC54o
EehiZFCSQ+oUz4Mb6DPYovyWRW5fQ4J5A1UBPxv74ATwov8wOVr88yfYK4d13NGTMQZZwkJR+mDE
m6hKw6u4ClBCBIHYWJEbotfvwzq8llLz0/kzu41mJ5sMzmQJhscW8AV7xeQJ1Q2IVVuueBhvExl0
0SMBb48gQsCDEtd4Tbvw9EuaM9PRfMGdd90+JKcVMYgimUWslxk+2Yi+XjipZMS5DJDKStLd284l
bw8ZYFlaqYNUTmKCFlh6X7S6W4ZaCXfOFUreRrDT0hh8KYu+rnMhQPrhTvfFBYPEMaTJOsuY7cIS
nf4m9nhR1Ou0AHMoGZwZU0MOi4ygVIIkBE3SfQfoN6UgeAeFgRQy6l1Wt0jvrA8K9T3jDT+5+hsA
+7WbCjOVDloODLDSg7LcGOMFOSx7Ohbd1s5kE+uY0eESonAWqDDRTDyhspAFOCk0e0xvQmn/9Hdv
WCDPGv3z1TtnIgHotHNYW2/n/+vesfkjtVwwrJrmJri1KDjH8w9wXuzAiuY3gDPnNrAS9EG+FOAa
wvJI+6Xrr8Xlv/PQyD0gDJKYuVCbUYoDIt2Itmwbw3FF8w0msyy4m8j98wc4vWzwNZoBMkBkVpkL
HtXiHFUlxhP0q/Lpe3tM4UAsQwRDvQ29BId8nvdvuOSbmLmyy1zyehQXOVdRaCCZ24HXC/OL30Dt
aLgh2lc8cNjrfHKgzdO5sslc9lLK4myRSORPHyizS21DRQCB5vQkWxBK33G+5SZGn6y9Ch2AnP3Q
yMQrI0gYLNqjUUH/JjQwtT50il0UGNedKuXOaHtQy2hkcElXFPYy6b299OQjBBrvCsyac37WZuC9
+lkMIMylOBnGiJ8FZ9U5lJMuFP3UpSxBqoyxFJqMqA2f3wt1bC9+FQ2vLDPgUOR1qTdhi3Rv2DwS
CEbbXRx9lnvQ3QSTAXGISEFKRNGrh9EcCkdNwvayEkoXtPKgjEhCyJxkyNjFqv6hVGpPNEvQ/yiY
9lJvk1Ymdl1HO3BJPqjF+CC3xk1btNl1IkKko5CupwUKaNP4UQzjx2FGV4VQPSlzY08YhY/NCsJH
zVWgqIcqbBUoneSis+SatG/iRrBVqXpPQuGLnougAi0wkGeaxaOZBoIdjGLsjApqLHnSVsgu9m6O
iRsLSH8bicWXTBr2mRHu8ym4DfL2uYyaQ76Iz32vf9bG4E5Xa9nSZgyCq7J6VS6Q3zDIpU7k+7Yf
76MpvQnE5DYXx6ux1qAwVLzLje62bpP9HArgnIyg6zS0xR7nGpkFaKbaTRTvlqJCD3sUQytiKCBl
pqOeVoMLs6zJFXgxDSssem6ovHXewcyEoV0Z838olbzE/rwNBeheCHjC+aMrijfKpbQL9p3Ve+TL
ohzAHXGgwzPnj/MxHGYPlYmyE3JrMooWbMVCqsxeybUoPlbsax+K8hYeBnb6Mbox7uVnWvfKK6vz
yX3cWeZtcsd7T1KgOvcDmFAsjcbeHIQ49vtJtgcpgSRRtJvSw4TZGSSbrT5qnfNrppB8ziID2bJZ
lSlG49AjpA+HDNfAksL8rg+V23QM3hUBxAXPG3xdFoKTWG8yA9ZGLMtLEqoETCO32V7zxsoLkEyb
x4fFDd6QO9zCqLU9BqhTfVH0uMJH7eTbJQb/Bi1C9zmSpJwi9JYhtCpgjh7/gbCDeYuY6L4LZ0lA
u2sb9K4iDZ+Nud0LkBxy8rZ5d34bN88qZiIMXQNjqwyOrJc3pAvVpA0IPtwyCldziNyGWiVXE+S9
wo5cS53um91ymFF/Mgf9OqMiQRPZawXxzRRMnmV+M2jTXjZi0BgipalHnxSl9FOl3XN+6KajXP1Q
5iq3ct5pYxkXRxKq9KK8hkyK3V1QflbtungAR0toaT7arC+Ed+IONBjJx+X2/G/YQpP1XjFfZjEj
QWkqxAe1EEBLz7wMy/ZdomacHtDtA3D6JDTiWwWsGqlUMHtgngnaknaTKU4clM4IhJeCxD2/ou3g
zoScDSQxjtwNL23NxjRGeo1Qaz5QtzvQrj5ghB98oaoBgiPfnze4nbA5GWSfGxUt1qNxJAKRNTrr
7PxjvuveIX3opAccMTfco8RyNb6bPqYPfNb3zVh5ZZw57KQ0BmilYRIcowkWNLXtrOVVcbbPyK8N
VdhjOpb6dx44vQHTDIhFQnTh6Fpjn9/HzQ938myvuRLkKA/rWgyOTZk14ggQOGYgyyel1UDu4e4N
Seit8HhtkkHccEB2NNLxLv2ed5LwujnmnejTBg8BvsjCkWPitVf56b51k8HcHN9rWjJUxGY72wu7
9Hr+JFmJoysWYooL/I+iYIVbP19GBxPC6+Zl/VnY159l3H6Ov9l2cD9/yisiBXUBTQZapeFuyHI5
5u1dX2W3WQpGDAHavLOSc3rNNzMOp91Gaf7lzZTatCuLGeRQ6l2zV0AYBsUwW/CLN1Qet8OF09qY
M0viOahjoYj9OgWKhg9tX4LparQyjdhgMUJfgmhxju8Wxq1Xx0BpKSvQHewz1Do99aA4kJR9X+ww
6o7KY/qucGNMWol3PGZjelx+f5xQJnq5pWJFJKg6ogAnaBLE0fSghaRZdwXtRh8zJokVLJDnLAGy
QVDxzg/3e1LgWKF6kUpVjMz7/y2DtN5duvsrWwTdHLU6orVCvlIPJpj7L9TOMexyXzq9hpczr5jL
O0BM9FdmkmiapgZqnAGTcuhNLbw+BSWY/nVqRUtfvnBOzxaOr9fHIBH69iZIFCIWk339IF0maOik
j2aUKl36bH5DbZ7etnNHh0EiTIPrQUkbZCJIJe5FzM4JtC2o3BPMWvKSt5zlsfVFQTASxUB/jJcM
+U4UPiZV6pzfwS0vtdrA42FdHZBJMTN9aSBtHA3CA9TVZOjQpd+CXAx5fmp74369hdjZtASiBALE
EP/m2G8v6mSKQcwsEFQtl9EohoYxf1KgxSEP0NWtleqvzh/mO1RNMugLj7EkzJVcL5VuevDtUGju
9pDQQ7uGDXZ7AyhNxFuqAVK+P//RNo/FyioD0wMRKikS6sAzEeHikmG4+LyBzWu8MsCAshlkmU7Q
GufF+S4YPubmLozBkE5AGZCbj5P+55I/9A2Hlw7eHmjCfNWNBFGTJGhEjB/NeXQPSY4LYSCXYPNy
F8M81Kqyw3DGHuRI4LQBU48SqztB6D6dX/Tmrq5+A4OVckgw7zdFASQjwzvSFhdi9njewjb0r0ww
8JjH3aRBM/LncBPtYPxe3X1D3YcegldAtbLFQGOtNEvWaHAzUDRaPOiV7iIB8hmKr3roNOPHaJtx
0coeA4zpBPbrKJiQy9faB+jUPuhRe9M0gp8FIGJYJs7V24wbTuZYaIy7JgJbGY5oQ3JLGrOdUPQQ
Bt91ee+e/2qbaLKyxN7xTp+HQBugJ4SOEyh1F9BN77LP541sNnaYsq5jvg2RM5SoXnrqEi2oaUgw
6C4jWZRfj59o83Bqh/vsCUJi97LVXLV/FVni1iq6ZtKpCOY4drmKqLppC8zTGtbitJa0U/ezp4Mo
h5dw3rxcK1PMaSziRa3CrsQ8zmB+VOXxS2jEHFf2upGMggh655HiQ/PUq/l5FG7DFPoRBlopMR9s
eDGkvCCsnbgtiP2V2g7xkIWWjMqxu3kSV2YZ3KgkNZFJSNBXVXWSq5D01qzF20rsUgsThU9/c05W
1phv1uOlZ+SNGSH7Efi1YYemQ2m4J5RDStUuTKwRjx5wn/AkBrfzbCvLzCecy8oE1eSARh8k5tt7
NDe4Kp5cEbrVRK4s2+veS+ZjMnASp11QYywBzd4gTcUjqzyUoks0SFOkHyFX24zQIA0vpfRDPF8p
5CHXnoT5aoL4yvn9ljlflw1blkRIpFYc4OFJp+zEUfoYK0kCP984UKm67vR28AtRBBVRG4hWFkjx
wUhETMZXCtImwUg5xJvLvIZaPBTU5SK9mE2om/fLHpx5jmwk93o43C45lGLQbnpVx9ll2g2cI7r5
3jl9OnZkPy5MoiclwpS2Tj6LU3Zl9s1eEyO3zoadENXvoLr1WRMCjkflHRmWtW2EHnVd6QBpOh8w
7Rfo4sT7EUIFNKPEe3tsOqDVIhkEjaD4AUJaZCWMydO0zhrET0IP9mYC4iGTM9fFs0XhbhU2C3FQ
E3nELWzMxZeqsXfGJviviRNiV6L0HJbcppFNL7RaHf3zlcW0qrROFzBe8lPg04BECErzki2COxwP
HTx2BO/84eddQoOBtnhGfgNanwjLkGL5kF7L9ng9Xw0XkwkZoN6BkkZ1L1qRy1VV2gxeVqtlUK7R
JmEQ2oaW6okfr0Y9MFbG5V3h3Q4G2KRZE8clAbDNh8DXdsOu94xD5/O6HXhIwiBaMAqgUm5lsH2R
CHrW3VPZA1BA3GgPWfJ0/svRn/wq+DvtH0vZpk4L/GsZY3wsMna6hhqqosrQ7158vRDB2I0UeZvK
u/NGOfvI8rNJXVRN2ghHOMkYAq97n6SBYmuCjKY7GWSqSjR8zsPuo9B2sn3eNOd2sJpfLXhL27JE
flCsSruKB7utQPCE1qPzZra3lRAElhLV4GJCwQZzOUnUhMQLQVFgd0v5TqoquxwyX1ahSK5BcVJo
VU6xgWLJ6295MkrvyurmQ018ThWaL5Ji1Uryb4vCu+b0Z5+zwCBng9kuoytq+Div2Be5l7uJR9CR
9rYxLt56GOwchdEURx1N01n9o99fIBYohb3YTkr0+y9Xf9PvfwwnTpvIwCeKa0sAAYTvnUZ0TvXn
y4ufA/uN1zvZYlBzFMcpBDcYFgiJTjn+j2alxlvarlKWdxg2lv71+zFoKcSpkogIQj0Rva/QdNDt
ZfdrDI8HY9uPWPO0PAYuuxJTo82E7/cXHXC8k8liZtMvcbDAD9CTiZXl6L/+tTJeZpZzMNkn5YSZ
uCKk1CZN+6GQUJL/8wn+l6eQzbaF/SjKWgEL1IkPYHVF2QTjD3cY1bR6we4/82Ii3sc6ntUVeFTF
otYzJK+OjvRnr6nhv6WBcLOCbJ4OxrFStbJlQOW36yTACJp3aNd8GVqB2x6ojGsJESRc7yfBpwna
ePZMP7jg50vpzToDZMcX4uoX4HGNDibo//pV/JilmWMahyyPrFKOnPOOYLvqtlorgyfTspRzEaAN
9EV3n3L1owTGJ1Hbdq6/bt0xVFstTRIktQcBFlwPdKzR3V321myYSO1I/SdICd1oi36pRuJNpkAq
jrNYzi08UhCubGOYpJiDEprD4kHNLBNSPQOSm9X1uFd3PHjZ9uSndTLoMpFSzsoa+fWhxIDfrE7O
hGmXpJMezy+KZ4dBllKZwTOjobk8J8IjaDUgHlH6ZrhwYiKeMziWwVd718Z60o41LoW5kw/j9bJD
o8jhe9PpG1pct98lv3bveEVX1mpBU8KgwXVv3aVB16mKyizl6q8nJ3dBD2RL0Bw8pNMbqJBlGiWc
uXxHFoCVbZBvLeg+xWNPQMvwZX6NBAxGphFx7gvZxQSpZ/iKO1sZBqjlnfg+uWjsmMvhz91vJpYp
06k2+gGDQpS4ATMRdvFAacKj62RX+Mrz+UPEgwGZiWX0GTzBYwhAjy5pSyyafEHaZoeXb66Ec47t
sVC+2uRAzatZn+rcxyCYnTZf226wWulf4e2YFVmZybtMFDPx2OU+OBhPPFX4G9q8/IYAjQPdR0nr
lUWzyooM1Oqlr15Rh9H6oeZAokf/2riylzu4K/sOfYLIknCeDtuZ1xOUywziyFVXBUmEb6g/tm7V
gQZdskpQsD+mNoYWwQa5gAzN5prlgOqRNHO1YEGIAoG0AAYZVN4nfoG3FRJ5B5XttiniEMzPJiCc
fCSN1d8lD5THSr/pByvZJS56Dznbygmm2Nb+scjEOZ9jBB4gJJ/L0IdWyT/6JbbFRoDGgtklOKXH
LTQvftRiRS8DRQMvOvxNMuQXtrIN/XOTJGoTYtqkXXaKB1HwDxm6lTBgpuwI9Dfl9oPoYPaRfzc4
rp9t7A/LqazLWAQdOQSfpYtmN4OERrzg9shuJ11OC6TYszqRUCFUzKrDFUzwbsk88iw/K9eouNm6
Fx2ykvNq4R0QCggra8iIRnEdd0jxDI+075xy+ZxHZw6ksOx7cUmqJmzCEhI5H8rqLk/Efawauzbh
8Y5ThDjj+RQGQVAozbt2RjcZhsdiu43T95iW1naQxmqtQiOjUzXgVJuSP6YoffmcUJgYxiBjKIcV
cuRJ4MuRYbXkkAUh75ZtHAukOjCnLqqmLIOk6+WHakZQ/uniMRe3eCFycYabX35P4oZ82hWONTbf
3pdtsdQg8Pb0zAVF0N20a8qDYZt+ScXU34DDPIMUp1fnMJFGoiQLDG7MIHH7Y45vSOaogFNC1nDL
JAWKSkx4Mg9IypUj7ph4wMSMndyo6HNUXOGW1zqy5dZeWGJCk05AR2cn4bNBZVM4gKUXgcmXsgX7
PhIREsjJ7Qcugmz4tBc2GQQJpK4YMGnwN1mWjUAIpug0OKiaobDBnEpxkDW16hsEQsHsFCFYztNu
NyncJzvHDpsU0KMiqkaxhVwo1K7QV+nM162vP6d2Mjq9I2V4uZc3wt74eh67NgL59fLYTIEKxVut
rrE8ZdCuiTL4mlReGebkJ9Bo7BMePdZvzuWv7WTzBJIWJ6OZQ8nHzLLQRQt/5RRR4faa/FVOQdtl
SH5bIK2aBv6YJ51zfrUbAPpitcytyNu2jQKDoO9w7r9iZmCyOggNyD0RbY2UXwwI/0CGl9ydt7oV
FL0wy1wRMJ6pRZwdrz6dT8+cyVpTSnGvJF3G68t/2mTmenTTCMXRDlQJoNGY7fGJTnkFjuEKFco4
tFGIdyE3POCLBTI+NlIDCdLdmGZGx/pTnEKOutYOo1AcSFc9cDaTbta5xTFJyEEHT3YU01rf92Fc
gBsQJ7PqHlNbGFgCgS93GJdnk3G8ahmjExkaMEfsRoV1RydIx2NPTQ6afj5nwtbz8sWOMrAzVIVs
xgYKK9EgPpGh2c+N7piN/JBpzW3ZxZ/NtHdlM/XStgNhT1c+17nKBaVtnP11kNikQth3lSJnGPX8
8xQsB//YjEKhKmPfJgFYmpr2ExzXbSiOOwyJcXpROAjAJg/ghPuiK/TI7zOIywkLOhINzJiZoCB1
BmXQHT1MexueoHDPn1vOFTlmNVbuX4mBAmlH+wyGyUuNwYFQKmRqMxRyuEzvnPvPZgtqTZ7ntkRH
Mc1NxLva10GYrzrBw+xgrmMXmPb5tfFOK5stCHMxVrQGnBTJJUhMJnBXYYrVET2hcEsvdLjSAJz7
yKYNZjkDdVWwINFyA+0T8wOVIkn9+LIaQSMFnfhdZqfvOWvk3QUGd8YB45B5CQygU90zEmzfIXy8
+ffbz6YK1KCfEmJiP3/Git+ZGyg/C7+OxLsSDNSAe7dsYxM3L5WrAyneNyFc8W0TjpZRZldGyaOl
4nw8NkUQqaZW98hJeJp+UyTvm4L7XudZoJ9ydde6LiWJqYaBR4Pf1hJ7JwRfgxqjBkJ5WcguOkgF
Z4iO5+TZJEE7qRh5HWPqI6iTpx7i/+nk2TQBeviqkcQ4j39bGeCukG77alsRVYRVnh9nW6s95oMv
4qvWUy1KUdf4gT09n79xvK/IRDFDFTVJ0eQB+FHulvAxhST3eQNbRau1k1WYsKWBrBKmgimvh0+J
cJfdTw2AN1xpDiazSYLODDU9r2Arzr7RiXOEgZDdiLJvEDa1mwM/j3QE3TOBEpstMJosy/oGXiCE
/jRS1Ioz7TQ4g2G3XCuorcw3ywE0w3b8IXX6nXQT2DmwOnDL3T9uMwMwkhLJQ0NZrihdUdNbtR/7
eu0MruSKu7r2z5vjHJujQO3qlM5d0wzjUiSYIQfHpxBc66XBYxLlOTyWrj+vJQEpkaMzIP6iXuZQ
uybHbPysXvLFtzjBkUpzC6s1hXO1RCTVEaso3wTQQ87F85TyWH55RugJXhmpjKXvmwIbp5dPxuil
DfLvE4/rnbtzDIjEShkTFdq7SBfMronSzTj5dNAssCC37HcD7/BRNplXtwBJJVNXFA0Nu4zbnkyx
m/OyFjxJcJryUa1mK+2equFdjDbWNICCfTw4mT5zsIX+s+fMUqe72kxI1goCptlQ448024g+KrGr
5F9LsbaNhTO9+1ouA9SONG/2c4nM/UoEpEOaBe6OctahFvf4nZKskyi7paO59exRt/fXdGRr42wH
GCmURtIk3ASQKNI8dfYlPVCVjqQA1fbfVt5eWGS8ez02gjS32NoJUhkGgEwSG5tWb8hFjFAzzjvO
tzzWnc98zFddXyPRmiAGdv9oOAielsZtXYwTg3vNhoCh3XRI0HhvaTXYdlKnr0uYa2maXVeNsgS+
9rl+LlRjH5Q16B3CvLPGUPNqBTLBk/gObMt2mI2gFSEP5wF1+8qufgFzZeWmacQhRGRD8/UROVAZ
N+NRwpVVRafwMcP4jwYZz1/HAwZ1aL7krwiUNhOzq+UxUUCoV+gFMKcChDiSp7rhYfFnb8JcH20e
5k08bT4DV8YYOCJLUncxWjr8oAZ7yaBCjX2ArUCzAoNni/vhGBCaMAtpLh0axP5mHzfdx2plDAoN
E4gJo2JAo0MgXcyNfKgHobSSgKclvdX+s77/rICnMk6aOcyYn0ozayT25IBVV9lh9l0Eva3gdoin
ptwRS6t8R3mExfvh2xvS+ZvPwdNyTQaFiCh27aTjUlAqYRmUcOGh2tEUe+zx5MZ4EGAy7h/wWnZV
WJp/1XfH8VwsG4gxE1LXA/JrpnqfzKOVzJ1jBg8pumQasBWdv+r0BJ5BVpOBlqEkc5eYyHpH+WDl
6VchKh2h/xRAXmTEqEPRWOftcbeSgRYx00BjMIITMbok/suQn5s1pMh8bnEMsKjCIiRdQ0tMVzPY
pn8ws/1B7xbvwrODVhDayBuBPq1pvu7flQtexh0mAy+S0AlaXf3lsdwM61f3jYGXpiBdrSn4cGkS
WAFBM3vtnT8b9F94/bkQJsoYDhVf6QNhbpiKYWGaN2y8ujjkya1GMkvU3rf5TaqFVs5teDuyn50z
yZyQUsecnqBD81EYJnAn1eDUMgyvir6KCGYtTcwTq4jn6ymI38epcJ2K9Y0Yl7sIoblm5neiQB5i
Mu9MfbqB5OdlZGQXjdp4RlUt1mQaiV0Hya5tk3fVYn5W00mxhqp6H87jM0ly9JNPX1Q5/xoNbe+o
EsCyCL4uQWxFo/E1FxXQ45Nd182O2XdOMCdIEHW7udDdbmmsWG3sLsgGq8mWfaGVXhy1F7KmHYIG
wfQ0GXa/QHU1H7yurAorl+rrqRpsTftEElRbIi5H9jYgnz4f41kTJQk6pUaQ9uckwL+5ZydbzMlH
H085zZTC8md+7o/4JLefMCdrzNFXzUqJxQi3mrrx7hYByjXlrOHP8m678F+GWOZ2oc/rJexAA6CI
aCMwriRgfqD756/ZdhoJ3B8/7pnGeM4YvQtTkKwSV+gBEVzt2NIKXWB+JmQ75joZZNynlI3T3EVY
Vlte69A3qRQL6RirzzgSG7ztYyL1rE3DOqakxSLm9vrCKqrUko3G4ewfbzmMz4zjqZqrLDsxUIM8
HJNonrTTx7vUH71olw9vaHrmLY9xnUrb6EbZgx4ZEm22gqNRWaXJe8tuB+Onb8UgYluJuTyL2MMB
FMLkW2uTvfANxb197vULV+jrNy+7kzkGNLJID/O6QeyvxyPm+WRXn4N7cIy57aTsel1srVoXLyM9
uEV5ylHF2omg0htPUJ5MEJ/0+W4Yvs5xwBnF4d4RBmCaLKjkDulC+uKkZMpZYR+nbw0bGo0uVHrF
Ha9qvB33nbaCQRltqnpZUaBIDp0YFG5EKxHqXdg+Ry26ZxHJc07xdnD0yxxLDDpBxHQOUItHqEKT
k6vOzzdyO22HmieDDOwoZtGnRo+TBdpPq0C/Zf+cZM+D1sNJKhZUszkr5FwXnUGdPGjMKZGxwLi4
TfNrCapGwz1nE+m/cSZ+0BnEqQYSRyr6vY6cXHifex1yqzYVWO9wQopwd97edgxmQmhLJiALPJ7a
VVKrN3JwcVKaGA0BQDZAzod37red+MkCg201IdHS1HWC6VN0q6J2M72HrrJXuIWfcPQkfvMUONli
8GzK9EjLNBwI6lb/UQH4GCmfTDGophS1KBcgY/DiMRSsSde8vg15bYi/AY2TFQbMqmgEcYyC0yDe
ibboVvpN6OqarbloavPC5JlfiN0OmU8WGZiKzTqfmxSRCZDxv9h027mwJfJhWUCXGBZWOvVX6sQD
Kt4pZICKYEQRo/Fq4FXg1Bvy2paQCjt/0HlbyTY+GCQr9ULH2fhbdNrq+kVW49dWsv0PGAUts3BU
qOY8lSaSrCayiNjaWvI87Qxb9KAbGhO7KT6H/NZ0zpa+6orIQG9fTHA3mkWTGaDVDFDB7zGADbJL
6QoqOA7pnzh7vA1epxUz4DUqcwZ2Dezxz6F93YFgzxuH9rlflEGWYSGh2CWgSf/rL7rt4U7rY/Bl
mUWt6OjzmDYq5SAOw8xGgAbuJdmDxAmaAf94MdiuiBzSfhn6PkzIlhZ2XGtWWnEcAHcXGYhB91wl
gBSEUrPTeY0fcyjK1dup2XmnhIGYvEh0Q4wQ7f58av1JKwTPJ7DDEkUapMZc/Hhq/V99AtsGgbiy
iVqFzhB28bzrSlC+j137l0moX6eQnY+oqm4h04Rz//1Z/Me9h9uvk5M9+j1XMYJQ6ZI+ytAZ7A+o
qccuVSmVbTOw0BPkqE4E3mRn1vf8Vx7v27ENEVM2BlLVH0/Kn6oAbbexntCaHZWQDbAYF8mPc/I9
jagcJLQe8sZbfpNqOO0ngyIdSdGC1y8Q7GzaziLqONtSIfpLNdrZUj4MbXMwR/UA3cTaMkbjEj0o
H5q4qPcctOagGdsroY1oKQ9K0G5lyj3yOw5m213BTZV7Ko06v+V7cm4+2zGRmpQCcQKcyX61V10M
g0Ka0PQp3yK/LrMdrZ+2mYGZGs6vCwdcE6hT2pB/W3RYi3ibyAlv2UGK2awXuSuPYcWfirpwFsS2
QaTSHOVtrFA2MdGrwcURyJZYco8nZ0VsIwQkfyatp8+470H0d76Dv1cYWodIbBfEUAdVHiTNT5mv
P+2wOgZ5r19Xv86EygQoISYTO3lCokrYUamvwln2qPuqfrhDaT3z6IS5Sa51NBwmmlU6/w5pKhO0
TAZE16f2F3j/FAF6i0obz7WzSuThPBVxTEW+XvevFQeMRTrnAYXjJ1TmSZRVSdMnBbLtylwfZrFy
NLl1izx1C7CBnDfF8wwqE7VERpcZeHj9DZME79oxOCIQoYa0IL5Ymn2LlMlSFckastE+vyJOvM4K
e0JfyFCKssCLvygtYPAo3Z83sMVxt75rbCq4w3z3lOVwpqpPZgvNfjtojuy16wUTBAkq4xVE3N3z
NunWnLlubF64W2IQ+xAgVtJdjfMHYlzn6l1XN05JPubCh/PGeMddY+KUQelLElDZbcjotS45kE/f
b7QG2kpvQXKdtzyN89FYaUkQEraNSjBSnVXRRYOxREsgX6OoualMsFdCBdyR6qi0tGm4wQd+UsYx
sqR2vEoHze3VASmy0asK/ZDpYgrivcAX5cTWzbSwpjpprQo6p25qpI+1KogOUqgQcNEXK23ng7IY
T2apoCG1H68qJbByvf8YGSZ5lwvJTmrryDLH7BIJv4seIYTRIseZIUdvma0ClbNUczB+nn0L++Q/
hXRQCFbm3okz0MdNUXKTGVnth6F2WKJWt4ZQuTYG7aIBm7j/j9+MgcPaEIQpn3G59KvjG9m4+Vk5
UFDyv30DAG+XXn65AI1e91U0my7QnhgERD01gq+kvxO0D0H7ZGh3QvyNaF+CLLSgUsNZJgdDNAYa
UyX88eSh/ZLZ5ElW6BouaNHl0J096IhfRIcuQaqaA8m8WJOVwULzXx41qMej0QdhOtriPNPtW/f4
JveNhEs7zVsoA5ZxUzR63gJkGi1B8EpcTRKdVio4+M8zwySMpD5ul7lDkl8h9V2WQo6mFAj05TUO
WR8PU9icttYKM5SGcD6ZHMMPnUz+i58DmayWStnKpTZImBLCRJAXE8zYI7cNzWl3qp7U+d7MOU3u
nJ1kc9oSGTAeniFPhBb+Q9mEfhs0PniG/jFOZvPaYdVlYJNH5PUqNcuNQ7gfjQEVvY2kMNLhdpT2
MDaxVXUgkO8ukvBLB1ZXYfT6wku1J7Uktg4R68jg+PLjYMAZv8eKN7XhWEXQr0XJq9b2hFI7RmXl
CmB5tedWNy29mpyikHegNe/Ru7pgLNow39dJothRVj2WQnmIQlW09QQqCqI4627VKI9moneWJHWp
rYWJaeWi+pjI+n22CO4UQQt7CZsn0ajdVi8uDDRLacKy1+SlAxkGePQ4iMZ5yukMok1KLZZLdIxj
yZ+rKvOsseHemDdzY8Aa7Vec6mO/ovgAal4709GviDne88vj3QoGxgS9FIVSAxVMjmGkIL3Om70g
8+IV3qIYEBPE2USbJ7CStvZQYrnBKnbSgY4E8RsBtoe6T/kNdjq+lpdsgYBEjjpM0u4mp17A4wi2
ktRWPsompmi0yekfooPCKQDRy3bmLrAEsjnm84iWaihCNosV9OmuK8Z/NEE3euXS9bksOpH2SJVi
7BrxaJfzt/Pn4X+0XVmP2zi3/EUCRK3UqxbLdm9JOuu8CJN8M9r3Xb/+Ft2dtMIoptuZC8zDAAH6
mNRh8fAsVSJI4YfvlXFBrNchc8HdA3/C1rOO1k0Ow1RjaiOlQFrWsDx9RC+pNjozZu/Pr0vg5yb7
99XOLapq9MPEGmWbz/3iL8uXyPh03oRw6zikGCNUadMKz0JGO53eLPsa7NomSKdVB5wnMgoRevL1
vE32J8/5HAcXsVmGiXwSh50MjxQGXqQYmy7v5nr5s0DE5IAC6fkIMQ+rXCkJ+mt2lfE+Nt+eX41w
BzmgUMKpUCDd9jRtM9eIHhM39JGoYHtIETqOneBEiWpX/AyAIUkSZpXxHO1qd0RuUKlBCMaiVqjj
fas1t/LqQ0BtcXwuiH94Jli0UludmcJb5OHrLHnhtF/Kf2cV/cB4w1FBwViATfwUAIKETDNbBD8R
uVcCPKYyQxAKiL4d3+ufdY0OHjec4/Dfp1kKsofGh6Oap6qYOAkjWhKHG5osyURr4CsTZERSfB+d
CDBDuCQONBICvVe0paJF4dS89sRLx7SlG7u6IK20netBb5msKbqBTgWWsFyBVDDmYx6Tq3I92+8l
1TCAvSrUN/k0jLR0Y9KxMLX11F0dosQBlvN/NFvy813Wu0JmKJZw/AWpXuzxSZl67NOyV0B7wmIA
xlbNYgC2lyqiAEnIkbMJjCtz3FYubZ4RFYIsO+i0ELvK0t6GuOpbktYB4mIqAMdtTwEDkGng42na
qVdr9eX00WpadLWyoH/0Pq+5cx9nW5R+3PaTlTUOi6H9UmPyC5gFTq/qsOL0ouhAFOV+Tr/9ly+3
ssaBche3KVlCrG0Gcy6q+++Vv6bd4moeS2BooDvfaTt0dYmZSrd99MUy38nQYywj0s0luKrKvokn
K2Ocx9A2L+XSQJBKIKIgz5Mta6IgRGSCC9/a0VChgoE+Ca3NoNX8P2kSwLzIM3imhoaAeCOp0eXE
TpmOSPtJKt7Yi08Y++xn3IInapDA7C1NCgLF5ADxAMhrgMrDF4+PbmdzV9+FA+FQD+siZVnpZ84U
TKt4/wlnysomQ5fVca7GRR5m1nDRz8/02xZlA4k78PJaD5cNy21GqCubXCjXdEPUZxGu6Jk+DpZ+
VEllj8o1UpiarKtUkaEyZ0LQ5uelSVZntTrr7GAzrGBjQ2U7/IfpwTHN9uoD+XI+pNtc1Ys5fuCp
LKGpkakW1J3b6YNmInEMWuD7tFMsAQRvnq2VIe74BkHWh2TBvFgxRg7iU5P07vmlbD8sVya442t2
uqJGWYb4Hp0Iu3CPcXCWd48dmfqBfb/cgas18ARGReti9+rKFWej05SuzXO/bywI1yAy1MwB7WlR
rnjgrX7XzATfbggku5JSPOExoICL7gYdgg9LDZnGpJwPgp/E1vnLyV/tA/vJ65/UTlKbsNkgVm1b
DqxuygrpjX1RbU9kjTv/+RhgQHjAsNr35AGzxsKGS0BtG0BXa+NOfhMb4WIYmMQ40WW+UrpQaI07
84OhSAFkbf67uY/VyrigoWr6KDY7rIzt438zX6VDZYopDBqYXf/ZR+JsMHuNMeuxLCiaTG6MW+Yj
/QOKU6KXx+ZNtLLFrawr1cSwNBz92R9A284ecU4Qnh5xFtKQx8YLPwxgR8y8OnXE45TbJ/RlqRyi
plWiSwTVsd1sVbZc3lX5/fkDJzDAp+ajoup7swG3KQLYYHoTt4/n//529PqygXwqvh2Ujko9aHav
zfmwU/QrgvzYMj4XP+djXdAaSJrXqt3PH0z5bbz4SSqqNTMvO2eHA89sScyxwri5X2n/azIInaO6
uKh7hYzfFJHO6vZN97ImDhXHSIn1RQZOaSmkA3PVtvLQTk3BnM5299bqW3FwuFTQnezzhAnemx+z
ufmoDt0d7SW3zBovVpoPqEV9CpfqoVnaj3/oJzw4VtNUF+ih3GmoYf6Ye1DvBu9Sxutt8H/ZVA5G
RvDE1qEJi1bD1BKCj4ydy3TywUK8MiF7LHynsjjhnMtwYJLVmaXV9HQWKsDkmldH2N8ossUhR1YR
gyYlYrF1A9KfZMUN2YDYOsS3gcg/A/IYqmlomrClNN23JSCNUyrdQ5zJt+jhdEM1vg2iwa9mUBIW
y1dIR/6zEGM/pQW0WKpjTyYBqJ3aUX/Z6NUP4pyJtOWgZA0UpbLSnisnOUS31u30OfK1vzClBGb8
4tG6b3fkGKOM9D73a1f3R9d6O0Bg9XZ2O0ioC2+SzTO8+k2cuxVSZ5TaHEB+6hjvF8VrYMMtQ4+1
kutgrc7+kfW7xBlEZIWbeLiyyzmdqpvo12/i2JdS+WaRoFvR1vGXcdaRMl7MZn/+HItWybmdtVRW
ZBRIxSjKZwVkGCpYqgTl5G0TGgEhsgKNXH4QvxjLRumyAXpME+a/3mvBUTIEDsT25Ff/eTHB4W2k
ZFMOclJQqVhHZYq9plvsWpntad4b066QBJu2nSg2TN2AfqZOQKj78wGqK8TXfQ11pGJ4RPOI23wx
PnQu2eX7BK0GjYGJwsMlXFjbQeLKMP/soOUQt9IJkajPyPuemL4YeZ8QkTbxdmWLuzBnq2uTOmJ4
uy8OTArnaTj4KUd3XR5rZY37hOhQATUQ1HKuwL9tb3n5ehz8pbQvicy6DbqK3hUDdUhf+pV5q2Sg
M2sfuvjz+TO2nTVbrY2DtwjNBkHCbq7o1vAhcPkh+8yyZuhBfsmajR0wRfhi3AyHV5Y5EBtBRCAP
ORwV3WGYffdxaX5mchGaxz6n5HTzQTs9oE7mhRfoNpa97DT7EqvX4VjGg9TlkIr404LKdhi7WjiH
a2k8EoxQwvK1YexmYP5ikK80T0PQTrkG/y2NZieDacEioreN4EDyReWxtjol0E5rYgdyLY1zQemc
He9fMfXHt+O1SHsdzLImaD++E2LRf1gRp3VRxFGdxCucPwUcvtxMIRehJPMKcF41IiNaHwc4ZOiz
zGxwNH7wvUNpyAbhe++e+N4vyJ6LTHLAM0wlVbsBEg7/LdXlyis55AmDfknlAou89hhsX/YvXsMB
TmA2Zt8TTANZWuWTKPBJk72JA5F2tei0ccAix5JGeiZCMJBvk9x6kh7tzoO2ADlNDkBIEoYJpBxA
BZ5XdpSU2kdK4sbWh2J0osXyQ5ME9pJH4MAc0sfztgWr4+vQ5YR5EdWskOcbGjTE1unfuRJdxVDw
4hp8gbHO+2aamEzFVTkggevzRWezVfLYYlPk/0+OyJegJ701ynJAspnS+DFordtaTe7UKHbOfyrB
DUc5FLECo09KJnIzYA4a72EvJ58zK/GXVrXPW9qugK0+GIceZQd16JGZ+v5CTCEWdrEymuCyoRxy
tPIUkohNLbHms0ECLfVyPzntAWVFN3RHEfgLcINyuEFyq0pLJJJ3pXRrmrkdgrKoDUQ9iqL4mXK4
IYFuO4lzPHeuaMjcfNGvvheHIKm66MFYAXu/fy8moXrZSJEArPjKStuHWpYvuFgGUEkWO6bIXB8U
sci8YEk8WZypo/sxZDf0SjiV3qpHjLpcUO0TuCBPF7ekVasU7Ibuj68X0hE4IP9KTeNYt5JIwd2s
3cjS45D9eyVj0ItH8CxxoYwpiY6Cku5aENz0C1PTVN3SEOnzPGpNFE5TOqfgMgzLD1HQFnalqj5J
w/tK7Z0qGXxEybVTLWDiFKDVpqusTHMnbQDgZyGjfn999Xm7LLyyxZ00TMSXWhGgoY8121W70h/f
6PfWHXEKb97rLnkggk6xzQv6h0Eiyz+/a1oQ9JY1Y4IulYepLJ08qwX3ynaBcWWCSzEUY12WZQL8
xcvNZdQ5jKPVx4vNNnN/8cjdBT0Wm5f0yiY7kKvnWlvAd9vulF1ghZrQjj1G0WWHl9XXNs/3yhz7
OStzxlRk2hShdeXnBMNl6gDb0L+yxt3UuF1ySL1icUN90g9k4nd97V6vH6jJK2vcZZ2PhmmOKpQd
njgTwb/kpB8IkpYydFYqxzycP27sevzlsbYyx93WpjGgjywoUNyAYGlNZRcht71kgV2G94UaCpxz
M+hZWeMua2rpyjBFwDHMGXim/ndUlnZnjJ5Riuinf/PVTGoSi6BBjR8qCFLQJlTzjwmKFx3yC168
26f6xRa3iZM150bUAbLIo7IcRk8CKbI2+xhW+h+rMlfKnfiS27x2zBeb3FYGlibPHZh0fbOtJ7sc
in8a1SjtPl4yESJvnm5KCebhVEp0Xpcu1axCmuhpK13qv44UYvu7WbqsExMXmipz/o/rRW1b6bnC
/LrmI6GtX75bP4LhEd2m60DrwtIJQ/ZfDtpqXdz3ytWwSGIdw48mGrrvjCht7BrBcKFKdj/FgWcV
y6ehLCs7KyK/yBIRuf3mK4CYwBaLgC3d5L9ilktaGqhoR2L36lNW9knA6eoWCFUhVDFk3cJ/HEQH
A7VGc2Djsxm6CzGg40LkNXQnr3QvOIBbF8LaGgfRbTUUVZKgDTo75LGDnpZ96piZD3pkV7ud963m
n0dNFoPwH3Ntj3NSosyYOy7RZpWXqVvWs6vVd2MHEdvsNpVxGrtWdAa3IGZtkXNVvZEnCsVQlFvu
DF+GUij0plN2p89O8Sz6Jcysb537tU3OZadIMcLCxDf87wbi1+a4wC/ptJHMjIFiCI5xjvLi57a9
m1DGOv/tRDvJxXx9PplpLeMll5kPSmvZcZ275y1sQfPLQgw+yNN1VZkWOiY+We4Xa7GrNrGD+tN5
I+eXYchcmJeiozzvFsRAaKu1F3OXwPHPW9iEx/U62KlbhVlUmVKZshH4KyLx874GrcmfbYWY9msC
HcvR7szxhqIjLHPpoYXAOUTt8ErsfFHkI1we2+HV8uY2CdUkgyM8uff3NtdL+s+24p71TnJ4oedV
NNAM8TeG8ux0pA8GUbyknz2q6F8FX419ld9jE+rBPy8rVeUkyJPn7t3/pEVrvTIOI2jYKeXEeoWf
W91CKNGT4dLgWLQ2DiKo3i1pczUXlsgahxTj9N1BcoAs9J7UObZBXnBj+oprGp/ElVO2WWc+3alt
Z+WR8dSRWJ8xiUssZW8kmW1aELCTEn/SHxdVpCMgOgCnf1+Zm3MyhI10eka9mi9q61W/8pNTdLKy
tSg003VkZfwGVe+2tZcb+p4+Ekexja9oMBWcAZE1Hk2SuepJw66S3n6iTpJaewCH4NXdPuu1cUAi
N3OYVhP28QqcFK2MQ5KBGlOaV7B1RcgqssUhSU3kgSjGVbYEV+apEL5yj2EpclLOprQL6eccGdxi
8qL5s8ArBHfMSUZoZaQq5KWo4z5Btoegit46TDTDvB8c0y887auot2Qz4l77BYcf1aTVUa7C57W3
A+bLdy1kv5LZ7t3Fy934URivCeCDn3RJwgbqjDmUnljac3HHd08zNj91C2DGRjyFKFopz91Zj8ZE
e0YH3+06V921DghDJG/xmZh4OO76/fkvyTbuDE7ybJ0GqYdRi6i0iw7dofW7GzY9JH5iC5fFwcgw
lLUyjfiA+gPZMQog+fDUo57vYjEHqcA9+VmYcQjSBuIc3+OR17J7bXY6rNyTb+arQFs7FOwyRaKQ
Ea0gT6juc+c0ibB4pyZr7/x3E24ohyhNona93pxeFE9v0FcV6gX3t8LFJlmKB0w6I8BLbmXM4yqT
Az0GNABqO32yxVwkgiCP1yy1FqUxSnC07YY22su1ptqzjhbEWHrItdz/w53ksEXCAH8TMUr/DEcg
X36WpILQ2/CHn45n60S2qZGsAQjNLrlXh5WCT8eTdkKMapgJK7cxazNayCabDaGxkVlx2CV4Sp34
SVb3gpRbiZkkWJqk/z2lFgZ/IvfPPhdPzalBCA+BHZ7v7NpmyZcnx7+sqCc62Tw5Z1BhlIEQ7B6j
6pOoHR9TJ4rRsMUky6rjJRPwAvBSubhEn0LaEpaSZyZTHSafe8SYSYPpzWqCUooITHhCTiNsC9wB
z2HXqz1StEAOTOJxUQc1w4HT7thoCBhrGf1neDu6gX0S7RCOzIrOAPfYSXQaxDnF+tilOnuF26f+
90uVKMJLVfQc4Lk5VczaLLEGH339e3iT8md19/DknAqIvhOLYChXyQqMwM1eHL3vaeSSVI3spZ1v
VSO5kaI2shV9upnGLrcDRpUIzZ2RDO+INtuV0duL3rp51ntznThlNbtBm/qBMjx0Edg5NOm+kabW
bozp60KU40CixU7ydF/p3Y3exPsErPSil8d2aKIrGOFWFQvjkT+/vuVKrYcYVMb+8Ln8WzmqO3al
hn7yUXrb7lK/Q/QXv2Ea5HiZCJs2twP2H8b592MTTkuZm1dlNH7jLS+22G9ZgWba1HMaKohWnh4i
y8136eBYTAEsWhc7KStbFsShRinESXi9Z26K66nKy7q4mK+NyucxptGhlqcdpwPrtV1KD1k2t4XE
5LHY6xB8ppVb+brTslk00V27fSG9/AbuQZnVoGhLNAOBPJscZnADRG3ZneEm5RvLXy6p4Yo2mUPw
VpLaWNHBfXfFBxVAG0+aa4Zx1UkGnEd67hBn16FhBzYYpMUEZyJrnPuQKAbd4wz3YfO2uA4XtKPm
9YFVB6b7C26m7c/3vfZh8LS5VaX1FU2BAY0SOU1zk2r/XhVOPDsIZG+5wxckgZTIMlb0H4YTL9a4
/ZvnEeNF6ikPDKKI3dfvwwOg8LmAdOM30cuLOe4EqhhdmagBFPve7PpaeSyhRe68WRGk7/T4B26u
KeIvYf5lJ+nX5+vLArmT1kdjrZTsou3izF2i2yDYGV3rCnzk7HmGj3BvLcUYO3PRILTKWq60dmc4
y57e5gck07W9qGFftCQuOqqmzEIkhiWhCapZHhXyj7AJiv2Jc7vGhUN9ZAzzjBvHl0rFgw6Xm4EW
Nh4erTByYiGTpWj3uHu8bnQ9k9KrrhyR+/0yARB3ZkSiH+63fvhf4n5Cexx6ZD2IMLqZiSbFn4YF
EkNSaqfKY5cnjPzd1jMfuRyvDt5N6uDH3eTpyugJvHMbI3+cAX5IQK9mGbU+vLlG50nnKO/+QjuU
Mz9MXud0A+aSSCc6EtsXwYtRDlkm8OpZeg8vveoNu/1ieLHGoQolQ5SOATsTdyuBryf1U0iRi8dO
TwmNM0eE56frC2Wpsk4tfPoXpIGH2LZAjWzZ9B7bfIzegJWM6eqUvuFKlROWNg3RpqVlEEii4CNR
Pab3LOrPFRxbk4OhUEriNopB+ZZjGDLU7MhU7bEs/KjOoS/wUeBWoi/M4RBGlo1Zb+FWs+GeZDdu
WEEqJK7lT754TErkxRwmhXkio1sRicjUfKM1tT0owmlSkRdxQJTraZZ3Bd6dCbTl0Q1m3Xb7Gn3U
yHhGM8ZpLDedBCS3v3lZ//BcfoxgRlNVXIXwo841LSSu4yN1oc6ivwV/jVf5cm4LPptgkfxIQRSY
9SQHKqTpgAZU8lgrJjpgJnCt604uQ8Ra5Jbn43xq8XMFWZBWg8GaG0D2vYOW65cmn2snQ9SmttOx
U4c7K4gdeOy7QKP/BiPZL3J1MJviPivyN1Zd31ZK9a0NqsjDEL2nKpnbJFprR2htEm2PwKv5kQRK
0HwV6PitZXLsPbwGbmo0dNLmqB4ZWZfoMhccWX40Ie6blOYKHuehUtlmG96G9KjUB6naqRkVUBEI
AgfKxUIZHWSoLgIk++FDZxx682utC6oFQnfmIEhG0BC2Kp5T18A+O/JnMJifR1DaOggsVjQrKuU+
jpXHuSbHZrbuItNwtMo69kVxzUTOjzcrfJmDoZGJJ1sKbF5JwycIjnj6J9mIhwk6ueBDt76iIn8k
gWFDLMQHh74tDZUTpbkbpbFTWxlOkKhDnH2uMzvMzyzItM2KMUU/bjV/WrRsl/ag1wzu9EWwrQJw
52cWxrBcjIbgLqlk8BloD6Eu7OoSHGx+UCEmYzqiB/26gES0Hi766aRyLmQKbpEuzGwrtpwu0tzz
QC76NOwnrBI1aVb1ls7kWtBblZCPnW7aRtY6cxM55w0JYMPiYKPSkjhKWcgM+pcI7N5l41FV2AAl
+jwccOjd9/ofu5aKN72f+8YjuwMbRG/1zfkliWCKn7lQi1SxEoqbnmW5Xs2IJTjDvHZ9P2VpMLMX
2+tzaudzhdSyuBhGM9pRy8JnN39dT+9Zx0D+lRuwiDQJfYSmkftx/a8qp+5IPmmmyDHOniQY4R5Q
kaqhMbuMIC3VftTGxy74KHCFs/EQDDDHXJ2jelwMa4kBPU8f57UJifMfCPY4aEjlNG5D9jB6yv29
plletHccRAxZIlcS8wUEGYhmNacWEUCLLHDYkEXZLKno7vNJ+C7CNAP+1z3/fUQWOFyYqs6I5RRO
NlXSQxmnN50sCItODS+/veTwRbiHTLzkWUIWlnMLPZYCJgrUgBnPouUkyyEs0fqLuxZsZJ0ijP/O
IxGMc/FEXmtK3cxM5WL/H6kV/IheLPnEmbJydm2ATls6AsuZ8+m3L+kPRk4ibJI5i+mwxm1sECJ8
nxjt7VWpU5E1bictI820rIa1wPLQ19ocIMawM9yo/9vyg5srmQLWm8lBbSmFuS63MMgmBSX7WVVc
v7tYgUXkLHzXUaeqg2UmV27o2aeJBVqgn4FxqOVkVsI09NMuscM0tfM6dDLp49zeZuW786dchIp8
mxFu/zxN6quuSMG1xVPudoqk6q2FM6A031oiO3Hzl9XM/vkFiYxw0Cun8wRqE+aMOipayV4CGW5a
CrBR6A8c/AYoIbVNhIQPe20xEuvUCfYmuE0vmjM5G3HCITgoHpa8MCMD32jApKNmecE/E3hHIFVY
+rqnJp/kXeikblXdih7JgjuAby4KtVBR4om9DrIveZjblH45/7VEK+Ogo5vmMiMSyIZAXaq4qgRp
BqPbLUPwv44sX8/bOp8SxjZysBHOQ2jQF+3DdcDBPtufojDfTWRQfVAKyPKcCoDxzffq8YXsrwLU
4LuJdH1OExrDSVjjZ45yUpLdRcqb1kEq9JZpktTyJyj6OZkTx6KLXOAnfHNRGAXI36UYMZZb/W8M
Un+LTTLYw2BITkThqYmlP1Tq+G4KYs/QCnduU9Mua+OozsqyS1K1sAXf+mzkb8l8L1Ia15GilHhn
PM/iqzgrxc2pMNT5olZNERzwvUhy0Kvhwgop19y3gjPDdyEZQVzLWo7ALEr/0nvMYxmDm3ejXWn6
QbCLgpud7z4au7LtZu30Wlt3dLHpQXEHhMiJuKAlGXXUEkxsohXemzkGdENhy7xo6zi4Cc0JaDZE
sV83eeEZtGmcQEcndmm0s5NmUeIaVaa4YFa4nev6zTRMtW2Y7eMSz+8UQlKvXarencZCwpx5+Ke7
zeGTYZVdptbAC3apjPeY1TnJLl/WDyhCQ747KVf1IsqZkHbnjl5LDoaT7GK/LB7mHfHkPY0fRGl+
wQfmGyIGvdfRI4jESVyl9jwetErEDimKZn4RDzaySVOYdsZpjP1J7wFj7PIu28t7IcALIJfvgZDk
cZ4gIsDrPahuilpCNv+h3sMqAuYlg9FBJulZBcuaP3voJmsdeii/aaB67fxxEV5lpzbpMy81XjY4
SOukM2vok+c4KZ9iuiSHPh3+tibpf6DQmt2C6IpNze5hjMoPIyqvdpnUd9Qq3ufq2Npd1qOJVx0O
Yd+8MUvdcOlsjbbaSIZjzcZtK89v845Gjo7eLlsrondaT/4RgJngSuC1iCczzNqE7VmzKw6B5Bm4
GYsb9ajoXueLIifRlcCrEQdKo7aExaHXXAmny/2X74NeQ1W1qIzhdQ471a6ZZKIzf7DSXSyhKzus
91My7TVaHtsyZq2AwC3rHoKBXhvT91JlulHRvm3ptKOteRN3+ftY6Q5minZETQZbAVGPUiftpixx
o7z5ZE2gWKVhlHvjZECytgsOxaJCMEaO3lj6EHuqlvf++U/GAO/cqji4HuWl73UjAKNHd6ARPlIp
oQti33ex3YNUISTf5lI017qNi6ut5FB4MOYcMEzZ0VIhCQm5nwAS4GrxZoK0IGtqtKKrmnx/mDT5
fF4XBl0VVVHoa353iOgxOJgfWMttZUILrfCXxDu/r5tvpJU97oGJltRMo3kY+gHKGpZpy+UHuWkE
RjY5WiDR9OyTJp/fS7O4NOoetMWFMR3VtvsHlMtv85F8CKRsui/7qLWhPfRRpv0HZRm+En281Ul8
aEnu9kT/NFjSl/PL3r4dVr+IywBmRO+rKUY2PbgrQPK57OeH/BA6jVNcJXq7Xjy7C1f5nkgKqzCU
0c0LAWU7Ce/GYNdYoSjK3UyhrhbEPvTKykysJJ7lRkK1A5Jsw+3wwPTYLCdsPWXXHCNP1H27eeOt
DHIvUTQx680k4Zs2i9zYVEp1b7YCr6zL0Ybgh2JPE7mqZLCyyWEbCnGVWjRYpDy4jEz9tVITok3l
UCddSG9OWRyip2xYt6SXB5x+lDydxPlDv+QgJ4naTJlMOMtpvvgpalkGtHNcpFK1GdS/7CffQF1r
IFPXA9wVaoeJX+L2SWJLHpv4JZ5ufLqgN3Xz5l1Z5PBGoSZV9QZRGQts/4PSyMoUW/zqREg1gcxt
CVN5+FnLD1Fd25oQP0VAcrpDVlYAZHXVMLYkdOAw7nums4SB8Mv6bwRofeL3WhnTmiGUihIAMoM5
u5pHZ1Ru0X0rwJLNp9Fq4zgoaRRzDk0NiltysuCKr+x2iFxqvB970XkWnC8+FQ42tbrKTWzeE/mT
OYDlI3DVux43nqxc0DImuNJNPh2eDHk3FFkv7cqlcGvVb4x92mdOOPl9mtij9E2mf1HVj0nmxXgN
Ztnh/AEX7S2HKPmCgmenyIVvWfUhVZrKNVEr9LRcLvdJq4ikzdif+33YBG6on88ALaJhRj5NenoE
BR81sKmwSeB29EpnsDV7pieqrTR0xcn5zUfeix/xmXJjspQuYa1cc/Ex6Q9TJ2T6FOzmL+nxsSeZ
JgOfGad8Zn0rdnDaQ3mYhyM+KhOAVhiHWOKLRhZES+OwRaZRpSgLHFev39bWv3kgik8EJ4NPkFsY
Rg8V7XQyWDNlPD+fjGdFYXEz5fYrZfW1uDAlaJbJ6FLAZX80jjN5YHtZu8pu0N6yTWz35w+CIHzg
p3FJnFgjXiJMUf5x1nOvG/6Ns9mbm8IZgnfnbW3yHq5CMD5rbsoTCBkURNWjQ9AYnrnt7NMDyFZA
z4Sy7PBBcvOvAptbBFhrm1yssjRpJTdqgtgBymOmsY+1+S4OvmXzbC9NDuExn8bRLh/+d96u4Irg
p3LbFpQavYYTH5uVI6uVrYyJN0kfz1sRXXt8Ah1MWBBTAz8mdnT0pttiN+0Hp3fn2+wofD8LYgY+
ea4P41Lr1YmA2fCfkmFPo7HixKNg9/jMeZbJKjFkiU0ifdHMD+G0KzWByofoCuIz5K1l5KMeNCdF
PCYxQN6nHqMLI9pu8SiKpMLklMAV+Qx4TqM2b2mLtt3iXsrMXThakBj+hM4yRw7IHaiSPR1EDbR6
f95LBCjJ58INTcoJnTEMLqMEIMe9U8iqAEZEsMWnwEOjGhoS4AHLqD8hyZt69ICkBJNmLHd9cJ0m
r6rqyKxYuqbJPNFilkVlOLB2PNbmLtnPyBye6iqXxSzsMvn1En+xyG7BVdQHaaJm0AKwTfRHRkcI
SU13fgPdFFQYxRH69gl4McbBVo8R0lnp0AtB6ZtkMtGhCvkLS8jFI1oTFwdBgyYYY+0kWg5KixQ6
ysbt5EhoEqjQlH8Va/b6o3Fx0KKps2mMyKfP5DjqjzVI60gqQPxtb/+xc/xYS4/mmDFqUHUr+shV
5cZJmqsa1V98jxe2WBIkT9MBEdU1mUSBJ/wystImStHnwKk88II6sqXp3yad3Gsg4mXTWBy08u1e
67OR9Ja5i3riEPRNTnkr6Gs9vWLPnB+TfbiVDcOUrTGoMLXwtGsh9H3xwL1g8lLkAWxHV4bSnljj
YuHzSJBxchpdPUzlNIlSBIKjw0+YtNEInq5MTvzs0N6Pd5E72OOOKYm2j5KYpUVkjcODWc1mMyiw
eSijzJinsU4TJqcXLt1fEIaK9pADBuR4x7ivUIuqM5dxK2AEOXFzRyluGZ+V4ob9jfja/80t8uKG
HD5EQxzGnQarLJxJbxIXStbgvmHsEYUv7c77vMjaL/MmdUgnE4JiP5gOXkcf9Jvw98fq+HETZbHy
NGNSldZedkyb8XG8C20Dw5GXlW+3Y/sXe8ynVucgWKql0QqgrTFpbqcfRuWxSO66+WsZLPYf7iUH
IIEOZQ4lNrA2PDb9Sor/qqFjAVEe3yiNjylEsN2mD/adFn+J0uDYKc1NXzZfz/+K7Xfoy4I5hJm7
hRaljg8aKKVNyg+pdZvR0NFSUXeF4DTy4yOqOXVtxzgyxqN2pPmnwp324Ukkdmo/XsAZuf0MfVkY
F3rQISunlPXzzW+XXa74xE12gYuTaO4Xj3EBCGNV0Qo5vAmqUKKlVSd40o8eawGVTBtUurbld370
lyqot4g+HIc2hBpLLrGT2OZHKyw8s+1tvf4sjaIwdfsN87KRHMB0cVvTUDkdwVdzDwq2kB8YyaMl
zWhzsvX6Vg0RmPFjI9WoFRYUTk8JUDaCKN89jyAywnjxsJbQHlv9ClySQIaMzIgw6xe9lYsiRwGW
8cTO9TTldWphM8vwfSaHTj/nthxVrpzLtpSl9nkg+c3j8Ief8MoXCaW5OjDGsCe12J9fF51zgZaB
4MLlR0uomQ9Bl2I/sxrkGzKueFBG/ES+Ic4Mim4ki8OVqddmyVCHBOkDNg4dYQL6DT2od0w4Z+5O
Y57RcPjDveWgRVPlVk6D5zYX3Xpuc5Gm5zaXVhO2uWzqX67eHfzUiTRFjcKYi7FOtrOt3VeYOXcJ
5pT3plce6v/lnaP3bpKKH6oiGOAgJ1O7qJ0mYJuRecaxfzvtm/JoQtK7dOniXlC7On9Z/CL2Uaqz
bBXJyXefKKMYeoMy6jlneUFi4zyqQovyZyyIkN9e4MBoIx7WxRd5d1Foyjbs9+8IwlexMaJCjJFi
Q2cwTGCy/D3EGnX79F2dttrlDppumv0I1b+Lxt0FyEf4qRWtXQZpjAFFrHb2WgKw8zcjkbmQpi+m
rhjgujtdLl3MOmaFhS7tD5E5CiBPZIh7NKHSstCexW6Q33SQgrb1rncCGZ1C2icBAJw/EYSnijYb
GlAJ9HcgldeO+ewuN1rnxk55UFwrOl7wrBD5J4c4faZb0wyqkCf/fKpWXyylcv69TvgplrKu6yaS
ZYyCqZqdBL2jSIGtGYKS0vnrgvCEX5Gi4chJIF3FUXfAk3Nbj4Ugyj0Vhs4cNL4sHUdSOcoJ5vFH
p/w4QUUN0eAuflftQm+w49vyEBzi2/pW26Vu7IpKO9vHTFM0jaAxXKY8qFTlnKQ5wTHrjwzGGJ8g
ipKNN7rj4OQ7IS/75o6u7DGvXQU04ajUHaTDGTXIE5ZkJpshkF1G2ITOCpAJUvP9+aNw6n78ZYtX
Rrlnk2UoOU0GpIRDo5xsKZ1rl7Tt3/GofiqbbE8K85847u86c1zsklaPg0FulLn81Kvdx9LIcjfQ
8/u6p3daGz1Ko7Yj8eAVlf5YVZlXaQR9Wo0X9QFqjGX2hZj6ru+qu6Aq7/JwehNbZD9CT7jPi9hO
VWVfWMltrOY3VTPukplqbjuojlSYn0I8OupxTEHtUXw9vwebkd1qCziEU6k21mOJXD8ZZofS2clm
tMzQwC8tsE30og42oV9xQCcbdaCVOb5z6zUHeBWbbkunz63L5LcKvyRCIRuRZ3FRVh5EkDQYdPTi
Hy07ckCbyg5QZ0fp6ZZa7pLjoAoUxjfhfLWrHOSVi5kX4P9HOBmmjQPx74OmV05jNG7bqKK7Y7sM
tbLGvd+qMIWWU3kqDb22nWQ7Zl3Z4uKpdgx1SWVPuNEJ/o+172qS21ia/UWIANoCr7Azs95wd8kX
BLkk4b3Hr/8Sq6PDIYi7IHmuHqRQKMSabnRXVVdlZX6blrvaPOZ4D3Onn+AceATVo11ntJlT/TC6
doWsTtpyWoQE5+ogvOgQDnCC0LPsbTTbbKTK9S5edTOOnJlcJVVVXVZEh4ayGypuTG5Dg1hDSK33
L98bu/M7Dujttpx5PTDkhPFcAIA31ADlxIzfGmOimTKQt6Tr2kOXixpZlcDBzdrJhIDWfVu3r3Vn
jGgjGdlDPg1OFXEHlBonEnbXpV5jN4TxoTaqu34OPuDF7dQsqswk6Hdylr1z9/aMO/v1LE9J3rdv
MWLh6wV88HZhyv6dCc7taHj2PVZ+Km61TNVb3CgIo9tD9FIGpTmNeEHMkxXAPRP+XInYBBDb4fKa
1Ci0PfHiyZenvrwxsidMO5sIamaZeu9/w91dWHk0HgrG4l79Z4J/SUgXzuKlpPgbE1R7F2Hly2qF
ln6S4iL4CFcX7PRPMjV7kYHSkO7uQ/p3HNkaKZREPUsJDprXaCfRRGZQ5WbtPwTB3izEXmBY8/Qb
adca0Pn4Bx/OL/+lG1z6e/tEQNsVhrPjtHJjYV8SkQVvLvOMpku9+c8rbZ8nfMefrGFALfPnuF58
tDK6PRRrY+1qyl7+t6O4RgL5ZVcEXQUjb7hJTB1DtBBqOr857bGZ1xsA2GtcNQRAMz+nbOUgglr9
/1jNYxAl1A1GNY2tgTK+jFmvZgJkwOI4YTIe9wxEzHkMMqSF4uuv0BZMY9yQFIxYfI3s6Hte8IZC
lOXPiTK28hMsjDKNMB3cFattDGRS+mAuyL2EVwdCe7ePyNP7B2PTBOMcI1mahBDcykQR5HqRERV4
+tYF/YedKsx538LmhWKGVIUqCZN0TU6q+9Lo5tlYQML5McsflvlCaU3uPH4gZm3h9bITOzf9LldV
BpJLQ+dy/YnmOghV0CqFXnj0vcwZD/6Bn2ITzFzmnq0lgVqHaa5iVTo0JckvspJ47aWMRjLwqPgQ
AaY/K7EdJBiG+DSS70Z49xd7yalODMI0VeKvny8WqdEGDnrAIxeB2qa2Ukg0G2DucRRPCVAW7A7d
rtT1VmTBAVGpoCp0qNjKITaFTvPAL0BK+sZb+OdQu63IwrluqFC7ohCZXIVNP62EXpWxdGWmWh0p
HiNBXtRavy4n8vr+hkJQdOsDCi51vGU1JteuKqVROMak1l1Fv9JakZlZKEOTqnejoV2qefmlTQ27
GTAEkadXZOjNoAdpd0zstrnzQ81MOfOaMMnNYWwTc2hVM2ikSdv+nvGv85S4WkmtUN5U8WzBT4GS
XPO67HOh3cS0Ak/Rqxy+kbY9qLl0plK4UaN4iD/EbFu1Nv3mc5UTMx7VkyY0O6wUi/GXXrvHvOl9
biwMjsNwnPhDHYKbjypek12rTLHTgFyI9pFkeBkOaspdmcdHjelukCXgSRgPFX5on97UnYTc5HQq
hteafgmV6FT7qRlpuJ+BAYa77MQa3ayr2gkysDG3EBTFkAaV6Xc4RivM1CttuI7r4ChSdgjTK22u
7FB0tYm5ACucWzOQ7Wj6bep21eDUNLUKMdlpm3ysy+SyGMmzGqqWD3U8DL5lZqhxp5IQW+4VZDFx
cpyaBh2FNsT8RGGNtDgMPL7LNZC4TPhj6V1RBE7XZnbeSzxJxWEQyjOLCsevW99qpq881l1WtU6x
fN1RDOY4YBBrrq81QLxEGZmqgpzRn+8ZcuA06rxUTl7e1l6JpUYg+IrLzONl95qGy9AeBR4ssbta
9wrRf1TU3oIwtRkMpWO06IlXs6t3TwiI9lQnkPMcEcsvs2G447QOzWBKbF+RF0k/X/X1YBbjfA3s
o2OUh7GiH4qQPFDBbzlXQcgQWPnCbY95ZRl+l0NuttpkBow8kjS0/RIg8OCrksYoAhKHaw0G2XSz
leBtBUEjI9IiTWm3tWGSdHJD+imhL2ORWqJAC3hoLGW+npKPM2VX0I29VJB0gE7X7BthdcNz3KM8
ZpRmrOcmaqoOrqM9Btzi8XDBZIavXpl+qpop/aIAk6cHn3qFWVnxIeWvw8DdlHR2xgZXajdSN2xk
wceojS70mFz6aRJYhR5fxvy1H27TUn9Vl8BTvmhG5fKBHiZFu8+D4gI0g6+RQj6i1tA6/SyOahA+
j9A1nGh/KMvQ5GWOD1lytyWoTIR3vizdfLriWeeEYeF1qMfwJDKjdrAaXMip7xzhx09BKKwpvI1y
49DXHeBwJS6ZvI+K6kteJtdt2zgtDY88SbxOLS9FK65qtb5GaLyW3XzHG92uE+NjMhShacxDi01n
uG3DIZ/QIY07j4SDRTNqcz7fqXN00WggBzOIxw3/NlKDG38c7M6nOHhPwBzezPl8qYD7v6/CY1zq
ELq6p+HXCrVDLXkBmYkpjNaa1dGpp+SZiadYDzoULeMcFPDZs99NVjOq91JlVq58m4vJIX1lIm5Y
/WDYOnkpUToz82y4qUgE4cnSHOP0xEbdNjrVNILga4+Kst9/CtnHbi46a+oGM8+hNEejU1t/bFTw
dGjdMSPhafQxBzBQJ5WpFTbYqsAadWJJZTKjmTyhy2n73acSZKRirvHqUi3oMJsQW2hFYNJRNcuZ
eGl07SfcigzfpIze9YtofKXEZoW4pWC+riKNAzFcS4242Wl39fTdKHPTzwO87uoPRat+ws1GZ390
mkTH1GX9VZ9SuxDqo5yV175PL3F0jwmUj8MYbgO1c0s2RX6qM1J8Ya2RmnGvDQ5VhsaeRP4EGvPR
rJXJjoekN8cIiNZYlOUp0OZvPMaFGuppMHuh4/b5ZWOmhd7jh7FvYV+DTYx1S2EDjj+Z2HFoB7uq
ykPalA4ALJ8Fx7YDjxNXCXEUZlz6EQrOlJ448Y2TpsBdwjfojXocIlTYs+65hYCCzTXFDMvqChBi
nGj9kfXjlaL7L3iqg7WnSa+T7nuNLeIRseoOtDd8Ng0cdR+TKMPE8ZVvmkpx5PhJS0s7Lu/8UZhT
Upgyv8xwEiGsZkINxqwn6hKemVF5V+njZRA9dXx0oxqYTQz9pbWdhKkt2sJeBNgStTGlUpiNkeEI
3Y1z+IlRzMET3dH5eE2H2mYRfZk6/cBATVJ31fXsx1Ys9VM2amYTw19gmKPIZhNqXS4rcSpJYhFZ
uHOpOUZiOGM2301UN0Mle4KAB7MSmYymoaCP3D0VaXTMpY8Fj3ae5W6kjjbmimxaBi64or7xKrLn
RhylXjugc3ImWrkVjXAMixc9/KQO3/tcudY4wJq8PDVhb83+iLHf2lT5jHCRw+N35lDGtoxxWv3Q
JjU4DLrRayhztPI589ODrAPHl1dK9aiPsZlJROtc3tI+u1nWamDeqOCKrVeNmfUqRFj5g5LgKVLm
Hyt8ujT3LW2CJ2ifw6kzKW2PfYqpYJ2YfqFhlPt28XXqQD7LEdOBum8Z6j248pwSp7YKH1FNvssn
/3Yc+oOv18c6AROv/9LhH70BLFYQW01WO0xTLJ5Im/TtoUQEDov+TmlSkyAil01qye7RKF6HKDoQ
QsyEPyRLTwmsz5iX8vD2NUdfHvqwtNomP6ip5jXjN0GSD3j4WFWM2kWefQVC2wzz0lQEdl+Lrb5b
aHkD22dQpy+G60ALnb79hjF2i+aaFYff+3g4xO14HCd239Q6Vv8FdCce9OkuGUN5ORhMVedOUxZW
Fc22H9RmYNwSv4cA/eWMX5MWlZ0106HGhCgQfgjClZuFx9noLdz4S8yyuSF2QfEDQIuQKbHXMB7N
HlSdI00sYFeuIxbYVVY4bWhYJaucovhQpjViCDVD+lIUvRXkvR3GB5XkDs9jatYxnl7KhzLSPDlo
3lQSSGtFF2nw6jfPdaLC0UWmbGdTzR67EcifITqBLX2qCLRCblNM82vZcF2qJaZ0w0MxKyZrq2Oc
gcwhHkKPGe1FoH7PNXGsmID7Uw9lPVl9KT5A/dBq0/G+M0pnTGeH1pVT4yfElWIqVffYaMFDVLLc
1AL/pqOzHUI3Z4jlRRgUucVaxSE5aJI1aXP8e4tsY4wau8xiYmIV9ig+RkNt4cl5GQRw4/3sloVv
5t3saOqEQ/FNKxOHz4NbSV47XYrsqOvCJyUEyZwRuFXdmpk2ezJ+UaLrWjeOMhIexeBdLCDQWwiQ
m7Um8/lJVt+Jln7WquK2psHiaa9Dv3NrBWvttMuUPtKsRpOkRdDsHbVWcfAZuA18C2qrLy1pzGT+
YKQ6QADlQ4TOj97HJx4iiRXfmd9cgeLFysPIapXsmurKR6rXN13z2BeNk4nA0aLALCJiDt1zj+9V
ajPYSD4rCHRIAGQorbKkrlQyu5oCK0sHRxl9OBVemH0sD/WsHIZieKq6p7y+ZENnih7+L+iLizii
dk2EpfaV00zgFizgk5Eb+Aam5Ehq6X2PCD6ekvo+LrnZ+ohicfkly/H2NfDbVIA4/MDU484kTLFI
HyMCffJn5NUgQk9n1UIa7ZRxZInMv6wRH1L/RSQzYJ8CY3jyAr3T3AqVR6UeQY0NXSRWPtKOfQA9
+Meuml5K0jlZ+yy7ygoM8KLRL2JOD8ri3KR/TcOHrv40Ygo5KxBpauh4TMTOO/9Gxg2QzLoHvm+z
wxNH/U54eily/apo+ltDCyy9U5xRRMciLu6RV5/qhHl6wR+kWl+VeueNVWmR5Gu7JPyxbg9zej9U
Pq76YLKqhi5TaQtleIIQHtJOZEICHp6k8mPQzVbDX+Yl6aHDVRKCU4A8TnOH059ZZVrgf9XtEWzj
qTJ6k3jqiHpNyG0esctKe/FxAYsUZV+EAnPQgssmnQ5hFNw3bHKQwyGqNVe5RBjs+ye4vys//dxE
zALw2RpbHYH5S9L2ZlzPOKH5Z2XpsifNoZDGdToUnhF/5+x71gx4GaGyVLafakVHB69yghgVjSix
jfZV1tCeamtrRFhefiyb5ovM6L+NwImbfkzuoxHitlwpDlpcv+gIejIZMEz5PCiJ0yt1bMYTPTWt
6viDcQizHTTfFkAD72qd4qmLv62pL0qZDSBjxVNp4uNNl2JfBoMBzNTiWQGuDBsoPKR2ujrj/dtm
e3WgzZe2QYmQhkE0sR4MKfNeVFnN/uH4Sg4zAD4Uw5UUfGyKvTeju1XX4mfGVuXwaCgSJIA09PSZ
f8p4fAVt453d3OqPnptY1WIKUrISrWmECHEx4b2qqaGnGrOrCd0pW2Nv+7aGlKCDziU3NCqkWJVh
wsYI+yGiOoZ2/G9+GF0HCnjnKfFikZthMLykY3oYSOBmFdlDZ27tpgDGhUkdZCZgrP+57FQN7dyL
QhHAFHJ3Go9VYQXfKnsZIK06U9UsMdvTLmnQplUKGArF+4XKdRNJVUJfqHGJeawwOWUFS8w8nPYK
eJvlSXFmZfkVZ62qtNSIrBocy0FaS+cZ7gedZ3fJiVziYt7mrwgvzi2udnOBvMwdZodclRZP4GzA
sGMYPA2gm3m/uLVZR4MkOGEowuvaGpoZt9BtEFDidStQO9tlspDLiUMZNLXJabVHgrz86l8qoWfW
VvsYGakft7XIvSmbXycub3WaHoxS27l1m90gfmZntXshWL7DOgPpzILyWvgkl9YiEkrrd7pB2x6T
GAKMuxhlW9euW0aLIAsHCaVBjFokiCxTON6RaX5JZd2YAPQ96B11dVJ+fP/bbToX1Hn/Nbw407NT
KUH+HeVcSDdLjtqIeT0BcTK1OQZKhJd/ulcx36zxnplb/vuZudlIy4lF2NQe3fPPqtNgqMSwpP6c
HAnkobpD6O/4lK3LzXVBsULGmLGu0eMBqGd+oElXHz4MkWqGXbHThN7ewv9aWI/F1kqZqWOopZ4G
GY5YeqrPnI7jvay+EhrZ73+vNzXM1fHnhAuU5Q1G0HdYNVLYKPIiLoFeAar0Mwx/hdyPWw1N6khD
U5whyjQrbXtucyZe9HI6Kjn4RCLklH5CRhOqEL3baENtpvpA7J52oSnV8KXMqtFMtPjQSnkY8vql
YvNxntSXuGkOfRlh8p1PeKGkdyRLElsPFbOboDiSJnp3oTX8SzHoTsMY3ikM7KcZGLyQSU9mMTR7
c7vLCt/bgdWRhUqIRhn0ct/GyP65mP90u/9uCuKn3V6d11CrGB46sBVHl4OzkGE7SNEsoj0ZXnzx
V83un+ytnBsLxJDkBUhs2+Eimq50ZMPyXtR7fB8bKRKnKMMTdFlQG11zx1VaRw2Ik4SeuOqekkN1
JZ3gqL9ypEiBvUdZ+cZXvP5g59ZWOVI18rkapI/G3AkNAtBnoSjxHJzE7eyp7nCZ2dMFtTI7uDEu
I7u1GAbLxJ+joX5a8CqHio2KdL2G5m3Ovo3QZs3ANiAGV52+vH89t4DmXCeUMiEIBznL6sDEtEz8
QedgIT7qJ81E/cBrvNiuL1KIxWe9SZC/qPc0t963uxE/4MF1XUfGi6advvIKPTGKMRiQcStpjTfl
1NsgdKGWkSpeoaKsExajkwjtherZjn99G5Nffd2fTK+uo8ppmRsU0X/KU9Wjof8URYFTkPjAE2rF
dHjIlOIhytKHnGbfAiN4BkXVFXobqt1WGkElNvWqTHpjHbtGS2/oACR+HXxPIvlacv0LdD0w8yEv
+jSwtRhthljRSldU9L4V7LOMW9Wa9IcxVLz3t3TrUwJSoLNFVcGQvySjnYESeL6galBG9HpiFk/B
QTu0F+wxOMq70VFOhZs96H9+Un+yurosfoe5MpnwxCuK2yqOzFZ8TbvUHIvW3FnfRtz6ydLqTpSh
zEIVFTuPPwDRds/d5lOQmG9TZS638jtuaSeAX097QNuNBA503xxNXkkkADAruzEUG5Whj1L0v04s
fDCKGvn2Xpx8gwWtjyWlOgxIVSPirXd/lmlofMoJtIBSdLA1V39qIGHNTAjrmv5jb0lPuKXH7gt0
/fa2dXt5Pwyv7kPDsgEdH+A2eGi29mwP1YVBbtGXQy2rPtTO7BhkNoeHfZj7RqojKF6KXAchAg7u
6uiAzSIfhnAGxFenVud/MYx6Z3GbazuzsPp0CtODWtGKyMtqV0LBUWjIGH2y48y2v92ZmQUMcfbt
8iYLkkKOiVfb03d/QovSKY+dV3xDUQxAxRc0iNDhME71/b603lbe/9Murt6/XT2kedqIxOvd9nKG
/y6uEgtFNqu938d4bs3EC4pYQYEi0SCouzotkzao9ZRz/qZAp102H9pDdkwP6d0enmjz050ZWgWm
StelRORLvFnTLKNKPMLuY1267zuV5Yj9cut0gbOHEGjI9Tsm0Ug71yrF5qWNnafpTaqGjjIFx8bX
nt83tYW+EfTM1mrrNGNuR00JhcvNwQkukk+Z1ZoT5CTzT3skSVvhlRpS44B9CaavS0rj2LNxVo0E
bKB4nnmJt8gg/sZp2No+ZPYonWkclTO6ul8BaSK/QgfojXU0tYNPORq/sRVZg62CGCx4kB99K76c
d/Hby9dff7dzw6sb55c9C5omWObjNBfDxYBOMTT9oYSoeLWXftt7XW8tVKJUgDUukvXrfCXORwii
6jVuuHAm3l+CT8Osu87KfPL9/WOy/PLVyoA3QxhAVqYbv0Rx2fiJMnWtdI2pQDTNoXxc6tc0jXMA
IwzN5FP5SBKw6v6FWSCLBENCJoHY+NmFqakIiwoIKzdL+W1Xgn0iQ5OnFooTC3KVEqGj7xLuzARt
rvXM6Or1AIRT2hhto7tNB4zsUJ4KTIkNkGQN0YWIgtnJ5j1t242YAza7H+tc3M6Zq27ZoGdlAM3G
ZBg6aLuqNzzhu6nKcpV/+YhnVpbjdGYl6/WsSwqkYo0zoZ/mdLiCaO58Diyg0PeRsss1e8/c6hqW
Wl5ASQTmyIw+Dr1WyXSlytLpaWEWReu8f1S2HNlPe7i6fDpViOwrqUMn3vcGbz6Q7DO6y059mg6J
9vl9axs3T6IsrwGBRhlK86u10VjpICza6i5Kx2Cauo/QXc710WTl4X1DW5tICCeEGlzTOF/dgLH0
Mzw8B+QK0UtHQFWQv1IDmmWXvkh3TG3ENqSScCWS60yXv5SN07rBiA2CWVG+KvmLYtyO4uH91WxR
J/9kY3UEK+H7Ce1J6CEnr1JzcpJDclIscbl4FeiHOEtGGV7xx/ft7i1t9bl0No3jJDSMfwIHNBim
NiOD1fbG3Te/1dkGrk5gj9ZllC5lOfXEsgcZ3/jKXTU/aWKPOGnTkA6EJ9BlCN7rqcV44mXZdAOa
C6fZRW58Tz6N+CemlFzk5xhwQVzNS+s34NRbG4lXBybcNI0adM0ol8SihfwM15EtoIPshtZUmYW1
xFczOaJshZaYg56qv6u1uXXhzg2v0hSpgFw/WOQvFyhtJV3yaXkV/MNt4zf2aE322F9O6Kpb7x+d
Tb+COw5eMuBpBRhwf/aagDblhjaheBVeLoy4/84zaFe/Mc2w9WHPbK1Jt1jRl82sLSKfdm+jJ51k
DlqUDrXpYUnL/PDD5Kp2hqHCv+EAXSDylDOkE5q2XuZc91GkJ5niZm1kZeGriO93NnIr/JxZWC/O
z5Qejzo4aOPwC5HHrrDD1gPkfD1rcjEyKgNuONYDBy1Ca3n5LPJ75XxcuFcCm/2vy1ud0FKUFW99
Q/+refatPthPy1vFBQC8Jj2NVN2VxJpd6VbW+FwMmNlfaJ76+9Jr/qLaCYsGIcKgqjTW4WH251zT
F1Byd2ovF7IeN3QDsNyB25j/DlnPRoFaUkwDSADL0caUq3s3thLz7XhGvBWoh+t/Raa0q98oUC+e
eZ2qUCnAf4hutyHXldykKtKkZmAN0a9G0FpoB/YxO5HvqqMdDIeAUSMFEM8JIddOu728ZflS79le
h8QuMAwk0/iSAEBCJT59TU4GPiSVaLbHTm7tiadvleSws4aOoo6kOhz5zx5NyMmPUB0DTzqxAGAC
Y0mgeo21TGL2EuREswXYr8SLZXf+c+uboqqCdjhCCLKmVRyOAtkJARDnXzQdtgLGualVMGZhFje+
D1cas9Ca88KKW1fkt6La+36ba+IaekmYJxF8vZsgxwMnbQlDBoR//3BscMuFLnMdQkcvTkfT4ecv
lzdqnMPFLLZ0L0EdVTrR8R9QRrQ/mLNnbXUDRRnHxdyA1Dg9toDSYQots+QHDTeeAa1m1/3OVm69
gs5WtyaSY6Iv0jTBAJWOsU9jEEdg8L7uBKGt2yYwoqUyneL0r2/6NPFgihYxOXKlYuhZqnZweqPN
kF6OfuNxv5646arPTa4uOGsZZsh1TOQMYKuLDml+1R4Au16SNEw8J24K/NXOE3YzzwYQgzMUBTT+
CxgjJw3mkRZNeU6sRe5FjGbjuQpyiNaRPqqnHdjOdq/39oH5YXX5wGcPzLyF6GbXwurS7IfLXpKW
00JuLMCtuMuttnXx4LJRH5Mo1f5S/UhyRQsMfZnshrU/E1/YzCbOba2CO5geSB2VzaKd43st5oiQ
aOs9Em1wHB9A+BAcds7pViZ4bnDlo+e5x5GJOHSp9JA5TKl6py2S5hR08asPQUxKg7tQDUFvkX1j
Wd1cgPkNcm4c2sKMGh9ZCgbkqKffs7CB64tAFr7zAzcv69nur7415xnRQgrn8A+wI7Znc4F2fHR+
D9qxfYvO7C0vk7OzFSlCpuH09rX/btB3b4Gra4s3d9NMJEcTWWq2TANTjtx6fxP3PvIqHBZRmKgR
VTIvSOhVUkDcinyl+ZdR9CZG/f/Gu55t4Cp2lHoQZzkD0arsGk8NsweIWz6/v57dj7SKGEMwq0FJ
8ZHmG5ZDLzm5SG39iMllwIzNKnN/g9Nx5zOt6QGVhuP0L/SAyzm8GY8/EEaFe/qNJ9qyhHW6dnYx
18gRDApFtPZJ5uVV1X2rirb1DBolThI3Hpv6xgIXDeY6q763MaiIKZ62xixcJYmJqdqLmY82ByAZ
1FdOmhk6ppKoqzagimjBImPufI5Nf/zjkxsrr6Ul4ZgC6PLP3vwpxdYWo8iSQv/rj38BsPG6Y3Ih
tgeR2CJ6rmcgFEf53ZEW5RegNfgdxey9Ja7cUAGQTlcvJ+5vHpWLj3nv2698UJBCf8dQBsXNyVPl
X3bRrdgbcd0sN5zv4srtFFVe1bqigS1K2P/yQvQCo//Tcb+es3eYVw6o8tW4axbepFrhrc31zoUC
4m0VxMvwwREaXFccEFWwxHk7J3MzDQOSDFV9PCmBKPvZm4OLO4iKXos9ApSxGUW9cWj72tWy2pJC
uchi8UT8tECiySsbkxNWxIplxrHLMKTB97BQ29vw31/DFzDvWWyRoNNN1Rl4oSWtRsL0wQjN/LjM
a+H8FlZipaZWu0ue/XtUeIvr/fVc/bC/ZDpn9rVOFSkt0D2BWAmo+MYHSp3RDQ6LSJ8bQqSvnG6E
yVzI5u23arcd6A/jKydBiSIivUKCEE6GKRMdLNGYjNmJdP+PBOqHlVU+k/gYfnyT7pk8kNWRq9yN
XfFG9Vs0YBra69Nu2+Ma+vco2xnaeiqdBCCo1WYoenATQ0kHBTM3mGN4XXjP2GV4SuQuYmHzSAsN
x1nAKggufv6IqmxpQJIeBSfxRKMPUfI9gSD0MOXWEKWmmsApho3FhcdZhuEVxWyScCf+bn7KHz9h
HQtlpgQzGcrAK1jmNAu4PdoTKdp0gYKrRBcqSkF8lUXEcY5GfARFtzS69PULJXouo73cd+vpjoGD
/9pY7WRnqEbk6yOEBQOQtC/1CRYdFv0/KG9La0klAqsCQnQXwr4FmcBrAp04FWVQMKKsTqlOpkb3
VTgCPJta2/e0x/JVePXt4gXQpRDH0QKt7PJo2z2wmxt7ZnoVyJqQG8CWJ5Bw/DQ4C+gttWWAsvoA
0SLgSaFvvl8J2txowBdV3BINTnjl/tvc19qoDCHfNWuWOn2GjupRQc6Gafodf7/5VjuztDo2VOu6
minIDf68SLJ1CaDJqRMQzKDUtK5Tcl5yRU0aDJVrua20zFLjjzur2brq5yZWMRqICXVgEvBE7WYR
TZnbMzmrcPodWuOtNOfc4upL5cOc5e3UL0KqmIDDNI6afV4En/yLyB6AOP68s8KtTQRmD6owoC4B
28bqCuZaPhC5SAovLI7RQe2QxiW4hjb7L4ujlu+1tZY/dB0Gz4yu2eFafU5onoIoc+lPgwosxCQg
JmEhZwrhz4VZEYgzAo5MkP2egpfkZk/tftnE9+yvwrChDrROAiy6GMrPGpIePVMval8125lZUmZ7
Sh5bV/58vavIW45Ammk5yiW5xBhnpXKrY+JEMmmlieYkQCDobXussuyhos01GVIn0MbHKTIes7z6
EOrT7O189q2Dff6LVv4PQ8L1OHVB5PlXAcDqOGdaAPSKdsKAIFDN6W5FeOecvb0pzjKfnPm+HACh
9LKMWV1zU2DCcmdNW67nfE2rpF0xxnH0qwa6fcg8fvCRLf27vZLUlj89N7XyCxzUHsM84b3VccXU
848Y0jK1EsOFxrxzdvauysof6GKsE8XAonh+lZHLRjyPbDbz2WsBQlAKz+++7mzjlgc6X9vKg3cg
I1HmEGtT3krPAUhdOxcj4b81D7hZvzy3tvI/OnhtRJ6DJbB3o/AKkpINYiLS8QTctRghHqCl7irg
QtxXF9txAmT1FuBM9wd/KRCzN/4kOt7G0MlGi3m2ZgeKWBGw/f63EQzdu5Nmm+WTs1WTlQNCN8yv
xJt+A5rczIldWj1L6NBRa+HKz4anvVbQzvV7mzk4u35oko76AIEKV47uALRT2nzbOTY7t2+t/Fj2
M4ui7D/lmT8s0u7ZWlZ7tppp6kH6m6C79OdJxhbiVJ5/qpVXAYtY14DqKPbqKfKgcgwcXKQ/JUGe
nCghdidzD/Qgn+JsgCdgKbN39nXHU681IKulORQE+HKqVx7FbC0Xw8BRAW9A/EbT9r/6UbJyOUGe
V6JZiDsX3Sl6+aMf+xstkx1ns5Z9jGiRhvUMavOlqPfHhas9aytnkyjazHMVe/k31javHNoVKqY5
MdS9vhCUJlmVcjDFNsxtMEu/EEfvnI3N9WBsBgkw5nDxSPv5HtC0kB1ZNDD+1VUrrIXK9DfbMBuT
zpgzVnUMxmGaDo2un60VShmMfZLhFnD2dSxA/hxSRyjjk1qT09i0KPGkl5HoQLkyau3eWje388z6
aq0lGZtA15ZTOf1H7wMEIZpZeACxzLeGN1/t++nlz/wlTzyzuQrziZaVjZQQRhPNfZi4xeiO2g5p
/GZ8PzOxumxCAXXDW2+LJaCpSXS78mt3nj61ESYgFG6J/yPty5YrxZlun0gRjAJumfbg7dlll31D
1NTMswDB05+F6+s2lvk3rjp3HeHoyi0hZaYyV66lXYBU3jt/cLaMCiE+Hs0S1ELYS6PfpcVN3JwU
1TNCv0tv8r52VCb55w2uxtrFKoWLxxUrMuMMU5hqcQlqLXdMRwxCoB/a5y4467feF6s+882cJoR2
BkK8sSZasUtOgKBmIMHdq/t0p79QsLPvQO/tb17FLZNCRM80OgCHFAV+3auHHrg9m3fSnWSpP7le
YkiIS8CtscEDld4+j5PvzCQ3QwYGrlhTC/v8bm8c21cS/UV4bJOWF3KDlqKsVugoJrZqXU3G//eS
5y1ZmOkCySSg2yLA4f6uYCJ9+mHyq1kFvXTBK9Tfnl/Xaq1v4YE0wQMFKBixbm4E/00PYD1JW5wi
weMULAmyTgENfesNHsXLXwGD+n5O0lQvOVpu8TdjBfCw8OY6CjVglhUOEWhguZnrsKjtGsj81ACy
Dc+dX10pdow3Wfj9r/bzzd4cXxZf0AhIYrYFugL/7ufv+KF+jgp7NWtbrE44LxlLrJxZsNa+6sHG
R/lKPs6xKt58n80O7KPjfluYcFDaMi0yiAeDA8RMQB91RDPHZjXK66CEQy99xEjrxlZuLU44LFIE
pG4mvR7NPwUHbS1OiEoysJ15VKE51fapN6YXGsfbzPoV5W7V4ckU8sPG2uZ/8NxuCjGKZCAaMfsc
mue4CCqkA0INzRl7JhoBjDt2/zE9SCRMz+fNrgept28oBCnodKusTupylxxeB0n3UAv1tqUK1vOK
NzNCaKIQRksxRVTuWPLSyN84359fxqozNjVAKS0MtoB5/f0diwDBo+XAwh1DSWK8BFFjQLf84mrw
ebMh1tMK0wpQSR8BPELVHM44CJ15gBM19Bl7hDL2JwRPVw/8wub894XvmHIJ3MstbH54JWze5tXz
tzAluKk41SktKrArBzTckaByIv2KtT+t7nD+U63HFxCzqOZsDUn1+zWxShqbuP3f+2CuIPV2sDd2
4Nr8DKP92g5CqgfJNBCSMy32e2tFDTbFqP8rl7HabF7YEhuffRJDfrNGxvfnL+a1A780JRyMtAin
Upaacser25g/d9avtIuc819q7dIubQgnotfGyNILpdhh4NEGhb6j0a1G5rz7otNbmhDOAoR0Oqsc
0VdMC+2bCT7RJvlVa7VtlfcGuS1i1dOpsjHMvgrYXRoV41adMMIGDWzAmSMBfV358Uu/h69lxxmr
q9jVrnvY7gyvHnwAvcFxYgCFjUbA+6MooaaoGTVHX9q4z8AlNaPeJvowE/j8LRrBkue5a4p3MUju
35ujUgO+Pp6FOxAQ2+ZQ+FbGLscsuE4z3Z0IeDa6Asogmf50/tisflNFMUAEg3c5wObv7aZgreqh
SVJA5UkDo2f2AhGWJz2f+TVHL0rJnZLyq0ouvfNmV4uc6BbLdMa3m2C6eG9X6iBaVVK8I3X6v7cr
Z87vPmdav7YaX/Ghm63G+Rp8OMMLu0KmIKWdpoYU+zz7aP2E0QH73/rAdk18/RAtrAmHqCRyzwKq
J7sRwuvg98dM7CHYy5httkdX228NGa/7tIU9IUGQRpwjU/ovAs14sE8T26z66oUtwVdnkmVOU4Km
bW/ZwW6ep5TvWje+AQXMZod4LdwtTotIkKRoGQvhcIpdzbsKPLTt5BTdmNqcRz/QB707fzhXral0
7p+CZOKDKANkzapYmUD1EoPg32HgbCVEvyi0DITo5f15W6tPKuvNmLi0okytIOsn4ku9CxhS9KqU
HLipw9sT6H4/gRvbWJ44xyYp+dhzhn6qKj3m8gVo1a3kiW4Nb66fxcXChIAUY3KTUQ69jldFz98i
P/8Tm/+EDO3qaVxYE2ITSn5dEc45ZQs57d9V0/nkf+YlNV/aDy5kYUqISHIg53QkJXKv4IY0qVOz
Zym9a9J/jGZLl2k1cViYErxkGxfBFEl4Hxa9hSnDzHTHPAYaqtgi4Fv3VAtLgl8smjTXezLfZl/1
X0HeWXyt2Z0re9K+Gx63Rgu3NlHwjHnYmpRKgH2pEz3mkmeBnRa9u6QA+a6/ccVWff5ibYJXNKKk
5m2HWJPh2cSI0+8pZrfaQ3OcdablLWTzaia2MCc4Rs7BkmGlcB9NXtoqpm9Y8W1jRRvnQqzmRRCX
bkiL0w6szqt+nUtVf1Z6NrwIRCCox4AQffuWvUblM0f/gwaPVBlSpcfz0iBZlnc0cMYEwo9F2Qee
3koh+O+jCpJG4LGr0vLeqoKTnuiuZQ23QxE95GX20NU1xCbItVnpl0YCrzeyirplN0A4uVfBKpdE
N2B28BvL8ia5ts9v3fytz61A8ErDaMl5rYNEnYAnv5YrZ5IveRraYEcvZ3K7brMMsvqtQOMFniIT
HC1iRyKRSmgNy0CN9X5zwCGch82gpQmopS2DlRRtVSgL+cVWprN6ChdmhQsdTzXpaAJ7uVo5VnVU
R77x4li9wnN6bGo6hrJEojI9GCfSmVhYBeorV7MSV+ftIekV01HGfIf7vWFwfUlvBgXHm0+Q/Y0T
LQQfQHuba0ZsNzxK3PMHZMUIBHYUwH9McyZCE25v0RQgZQeH5q7JKltJNOiIbhWjVwLw0oQY8hE8
gHIe8mhXgnY0fmB5D5b37tDGjXd+La8Ne+G0v7MkZPcjU8qKzYshkJycXHCCXo3cYy49GgAV5ruE
XVXePNQWc//LNhvN1kKFy9ZKBc0rkPPvINXudJlq9/LM8j85jJZ/4eTfLVVIADBoRlkhYal/08hc
a4GbOrjHdBM8x6okPl842MkpJ/DxyZB4GSDTbfqoN0Db6o9q900vToX6UCXfNz7n2tlcWhXuNJCM
aZ8TPCfU0IPN/MLALPdod//o94AtzrPy85jiiHOrefRenfWAnFyBmwk/BaFc8aXvNkGI4ZxInZTF
2ARoftt6A15p9XseP0JxFGGv8atN572WpbyzKERyWgY5TSK4nPkj/ymj7upuQ9pFsSzwzX5gosqz
Ri+zEgksi77r6WUTjxuxaCUymPrCgHA9FNJJEEFIgM5iybOWjzuZgtgyj7qN5t/WQoSrYUZRM2oJ
IJsseym0ypHB8H/+ZG5ZmP++qHxqI52ihtToC2WTardmHGN6Ydxw/2tPpXf7Ne/nwgr66LI8SeDF
AzZ6runm1WtN909IP7Y+kXDjjJ5kLbprxS7n0A9qDFuqrgNrg15gJZC+W5dwjywlloI60cNdrfYg
s7xEHe+lH7tDpCquijbC+W+1emsXp064Q4YxqVmf6ICX6VHhZpZyqovoqiVl6PMp6Lx6mq5TsLNv
fb2VF9q7VQqBddTriNchHPTiPdjVbnkw99swhXUH/bZKkXAjb/t4plBIdq1Vg0fOSE96GCAOmY5c
jFBfGHdRpF/0sjk5xpS557d4Le4tLrbIv9H2URywqQLBOAQ9Gg1CVTLld0My+SWJ/wactNxYQ3Aj
LQ8TNoFl+PfGWhezYCoe2pJv7refAGuTbrBmGFS3kPUhQ3p/CSHLDIK7RIVXdH9r3DdaZpsH9fKV
6A1DOi6FLNDGhq77l/+MihlTUVGSxo0SQtvilFcT8MKbafqWCSFVSnkB2gQVN7330yvLHi8hf3LV
/tDbGQPs1D55rqONnGXdubytSvhwUUx7s1awKoPd6tNz0pwY/3r+JG6ZEFx/QM2umtRZM6rKf00m
hcxcRmIXevIb13vdh72tZd7ehW9Gm572dYZgmfIJcMB/YuKT6YGSXTLenl/SehLwdgJVIQwkcjWm
VIe7bFzZhyQBBboC9TIdLCWQyIndLaDo+m1+W5oQA6ASMtDKgr1Rs76yyURDUWmpXdTWyWy2YvVa
YXx5v1QxGBQWBhDmV9U87WD+ftVDSvP3czGAAroL3U6/rncbuzqfBPGpsLjXqhAWJoiGpjlDkvAv
FCEHsmPudswq4NtwhK3rJriRWsa0Vosos4sg2DRKYGOWN07kxmcTayRtwbSKgpRyZ7ZQyBiuguaB
mP1VU5kbeLWtAylWRaIhknpC4BLn2pn5q3XMA/kF+ald5nXTZut39UoDCgP6GgPSOOKzu4aEZchS
iQCBB/SGflDAVqNsTYXOrufDaVgYEa4ztH+UwZpfU//CYDBBeMoPn4TBrB6GhTXhRndTZqWMwktl
oMjvDyAeMuxKsn+ot507nqC/RfZbUXPVXy1MCpe6LWKl6Rsz3CX65EraV1mBvBPkYTpym8vext3a
Wp9wpzNKU8mgMLb2bOns/Xlz80099+2Em2xEKSC4oxWiPv1UJY+JZffsIutuLPNe3tL6WWPmR8/y
7TQK9xiP0TaMU/h9EJy7ErWhvfhdP6W3YFtnNtTCHiBEUj9gSMw3vUnxx3voA/jp0/kVb+yveNUt
fSCm0eC06hClA/eT28fJRta8duuoNMtBafPN04VPGHekkZmEyidVoMuXF1eq3u+hgHg4v5ItM8K3
C1XaSpFB0J4MvybKt5Zcmn20sZTVFG65FuGbBVqqQJgF9acMA52YcZtcSPLKduRbTjnjhj9FVrD2
jRZGqQBADUIUBxuOb1TnFzOJCV7vgO33xkPsWLvSNYN5tO0vQsDSppDTjSo0k9UWCFQVHyzhVwxS
JeBWs0ud++e/22qlbWlKyOWoXCkQKkGS8JuWUvtS/BjBA0Fgz5kL86/ju7/pxSJwsuI2nP8Bq0Fo
+QPm+L5IwAaat6AcBxpo9jHj1Vtju/oEE8jWx5z/vjBmtRPhMmUoLnO0tDkqiP3X8+tZ88/L5cwX
ZWHBtApFyVqo1Vv5l4rQnRYrvgS4W6dC+23cmChbrSwsrQnRACjlArk4Ijh46OZCafZD3hOndcFD
F6I8Tzb5xdaSk6VBwZ0kKg/ipEXpjKm/DOtWgcBGDn3A/O78Lq5+JxncoXBZMkRShV3sEgjzBLyA
thxUSml0FfcbO6esjY3PSmv/mRC2ztI6lVW6hCEENU4OfSM/ZUM/OUlrHbshu0uhIW7HCZ7APQ2a
2s6tLNlRlvRgJW8eid4P7qiaCcSgwXExVN3gtRmFwq/E7CzgX7mR4iOMX2SMAqBFeNT09Jlp40PI
xifoWQOpUt3EUPZN0/AhYhlzwi5qIZjQo4xRXkxDfjRrkIaCutU15OGhCYOLpu5uydQ1XqlbP6yB
PBdSek0lCPu18eBkQKVBn7j7IpVRZ9eN/E9VVAlYXq2fScUGCJRKh7ExK7ut1cZtuJnaHSW/SK7d
RZnk8zz/J5fqwJdoH9uQY78LNelGbSDDqd/QHIO8NoQFH2XSEycGCXBqkecJ/MmRVh9KqaodKDB8
qag5l4J8rgCu2Bp44pR14hEw0tllmx3NuDzGeXgiaQbSEON+MrrbMJDvOwqpatI316RUMFDKzN2g
BvekyfwBlPBgD89CByydP0nQ+7oV/4rQaZX66SZUwdEwjdNoF7p8DW0t04kbaIFb0MQN6ilx6rqe
TiktkmPbQonYLI+V1D/qMj8awIq6CqrQcoWRgqDIjqPV3oOZHqIswMLvhiK9H3RTxRdJelc3Suxt
jKk+s7GrPMB4vx5afiiRwqal9ZBmg+zpKTiKSZ9AlTf1SdjdBVpxRfqau0mh/RhC9g3sil+YxK6a
RL6hafLE4r6/qHQI+/VQfLXHiXqdYkIAOxsuQAUHlVOzfo6V+r7PgktUencRl/dlb/2CymRtDyqo
w3gO5g8t20dq55Kwuqlj3Qsi9RerlH07IB/VZypvFlxQK4bUcsMdyo1dXaS/pqQ/dklykjGPymWd
YuY1OoSofaYxPaisQPkgTX9aYfRoxcWzFoYnOWioHUIEmvXTXi+lXZaDwbeqHsJcepn3yWYVdFdp
jIEJtSzvWxzvrKEgyCzhBjv60Ks9fnY/3IV6eg98deNWTfDVaqufGAbq9oy1LWTOE183JLLXxw5n
IQMRWj/yxMvjIveCGprQ5x3NGtrjnRsQHFpYy61ZQnvgL9CU6/nLwuUISVJZBqbRlQ2eqpUDyVVf
tlN+OVe9+G3vNbapfyK+zjmRmFQDrWYAAwviaSiLvI9HdUOTPE/hSZtO3xsauSo6cD2bEPVSW+Zy
vfdCafjFm3GLzXBOHM4ZFkKtgpsqSxUMy/eD0xxyL/Kz741ngbLxE2XTeevOWRMCRmuGpJaGOgKu
Hezap+Eyv7Qsl4MA7qX3VE97yl1Ia3nKsUTfcCP3/T++69seC6Gkq9skaZMm2g1HDoLr9mX6zgII
7c6B+Ki40RE8TYq2O39y10Pkm1Hh4HJihujc47UUKg8xxA7iMt/IQuc9O7enwnENyQgDKjIzwN3H
8lK1PgF331qFkNKjdomOJNdKfLfRU77JtnwRvtAbw4nuyBFK2pNLN1KL1QzmvwsB/a73F6Kqy75P
Qay3C5vRlscbI72emhRq4ZvSDWuNg7erh0f4e0tWm2V6CN2gXSSDFex3ffuVFcwEs+YWbGI9FVSA
AIAgLcTQREBsrLYhpTKs/YaF107pzNyOsjOP5XwCIrp6Ohb25vu/SHQnI2YVxEfKXQbPT7OjVhLk
QQNURVIXqud2G1MX4BpS/9OVqTOBKC/ndwb8HR+98zcBKIa1k7r4LYKTa0qe1jLIgTDWWUHQPW7c
tmS6G2glBzEW6dwJhH67Ji51l8pZCxyadAr08KYg9NRM1WWeRbuJq08mLWSbK8G3KFW8kFX3Sqge
1Hh4Jjk/dmHGoKTdjU5XV9cazxHuq5pC3dqiTmPWv9oqu4IS1bEsp9xOyu5nlmdod493UpZ/G5lm
2KyvTlwPj0pqfQlU8qvrDdcc5MfAVJ902TpGQ3ZM5OFUx+xXHgZHdTCA40ixY9GUHduqU2zQ7R5A
fL3ncb2PI/NrbkSmk2CG3p6UUPP7hjdu2RtXQYgvEzJvCpWvFU2OE0Ic9H1PTZU+83LiwGr3e8vM
U4Tz4ipts28slqp9ZWUQOq9kXxn6r1yqL6Oxf5CZ+pWEBHRKsfHTKizm5E1xT4b+OmuQgGjGSCGB
132pBuPWTFTJNgb+Qlj5M+3jE6dgTTT64Aupc1RWWPbNCDtwVaO25FdppniFal1OvVHbHV6ithmZ
P61UfRg1HYp67V4jADgVZunUaDHzgld2mkY7g9bYrIbYOlIiExR4fWI+ZOZ42efWN4kPtaNX6gED
O1+Mge3VsL0NqfRQImnjrEwco8Lgasmqwm1So7KLMVBd1Up730qkjeCw6m6AyqEz2sJAT/79NVEx
vlpimgwKkAq/0+PCMwbjOogqPzXUyN24CKsxd3EP5nuyuJOICZ1FuFHuIv3ObF4G+cVoy/0UQ8lu
1EC/lXkN+FAjht4hbd2g2JrsnhfzIWIs7AtReNBrSAfqKNAoVu9Mbe3QUAEr4aOUTtBD9vUW4L7U
31j0liMSoi8KoMHUywiEgwMiQOl61il9Za80dmxu61mH6ke122qubPpbIf7SpJN5bsAsfeUcicf9
PGmhX05AJb1WSjY9/NbXFeKxglY+cntYXKvGbq1va1eFc9tIoVVpWgnRl6i3o0S3dXhVtjkGPO/S
uxMDESyZzio5YD6YCwvvT6xWZYD7RRhmalw8lPBwgIpuZyvEi/f1znSNl0r3rdxttddqxtZc4odF
vlo3wfGDORntA8SRA4paN1Nk+GxKHmgYP7PMvG+1rTr6h/AkmBFOaF13YVrkUEVIpMdmeOT5pmzg
h6MhWBAOY6VkVOZ9Mc83c1DvtbNshtcff6tmWA8bN+5DYiNYEw5iqlthAhJXww9Huzqobg8tyefW
jaiteuN+c5b6Y61esCcckpAFKCbAXe6mqMgwxIWncZbQzAGvr7mjVZa4dNJTCDzTg9RYV0MALua2
Rx1DS5ECReWdUQdXVQmpmzzvH7tBLl25jBCbhzaGEEZ7yIfIN/N8YwRs47OLUI6SWDkGQCAZ2Seg
rgfueOioff5TfHC473dGBGxMYRsaI7Bsr1Pm8yhLfND8bWbO1ZVYFujxoBbyUQICWeyk6EMPwNeY
2UH9kPHn8+v46E2xEAQO0JFALwuKJELkKCAMOKZdaYC7bnTQM8bAvPlcGPYr1hiHqkm88xY/PBgF
g8KdlBs1n6YgMUCUUfzgg1bZRjba2aDdx4F2x4opskMj23oUz4mo6O6gPqaArRJCBnievXd3U1iE
eIyb1LeaI96EzqyFRDyFHiYHTLmYmdkKGmsHBFyRkiVLsIbg+95g0VhGWgcYk4sM+aodjJOh9pMP
PS+8wYtgr0z6Q2aF+nWWKVtrXd3hhWlhh/ucWkVlQB25caHiOzMCqtFgl9NXo3T5rXXJveEg7RUD
aHaA8R9YcDduUhZ/4LmZvzLkbzQMRekfJRWsIGqCLpMtP9AZmDJRLyxo/K2buie08EubRwamHFRU
cFmuS7bC9Zvzp+zjFCh+gApGW8icgs8WXbj3+68PUgdSGAwGK5eGDRTe5FAn8QnIiQ2Iu9qSO0Ea
Z7PV/rGpIpid48UiEWSjMlosQ7qbHOI9r19VQKT7CbB91ruANVvu+XWuBVJVA6RYAp0QViscsxlP
22oQw/YT+Vc0XJHwum+2tnItxi1tCOdJKyWGdscIku2J3uUmPhoeig70Ef1+Mg693B95QS/Sarhu
8+Yhy8Y7pTK2DvVa6Fv+CCHQDpKa5RhW/k3TNEIt4/cbm91uI00+dijmj2hiSwHhsZAkCa/azmoy
HCqcHVAB/Ca2VV6yg+QZFxHQ0mw8tC7ZfU4ybnWZmJwHsEZTQV4iLNPq83xIlb+riq59V1CCQzYX
GsC4JIKtKEQ9P68ADqdQd5mgmpZ+0WxySXYM/StrA1K8ejPAdw9+af2VDVk4qZ2amDJtodo5J9F/
ylI2H0nR3S+NCUd2kiAFSEpgk2I9/SLJ1TX8tB+N1VMU8g0wzyt8RrSlQweSwtdB1kiUXSWkRMSp
LLz95PQUauhOaxiiJQCq1oGXpYkTaKPfKeBMquMjhpgdNY3Q2+q8iLNj3UcoE7Vfs/hn1SoIFKWb
WrobK5VXDT8YmBNbTdnXxuTmXbUDbfYpB61s3p6sSDvMrE91+q1pNsA8awFEV8FOBsim/JFuQ0Yh
Bw2ZsNoVY2Pr9FsUdjZN+qsYRRq1+UXDrffz2ueCSJqG2W6kOZIxp0ELr5kVYH4yDXADMtIx2zIU
t4TIg5xzG6/q/XmP+bHxgNsNsgjMVyFCYRxDSAXkISBG3GmIDJJ+7LPOspHIemQq/aZAB5503Dak
7LLr0n1RJNfG0G+kp+ur/e8HvCKRl6tVzCprOojt6ST2aN/bhCeO1jxV4c/zSzXnGyweTcxZAfJl
IQojGXm/r20T5kOMsSfQSJj8u1Wpox/kzEc3vt73vDoYbe+1alXZJlFyVzbqwRkI1RwCZSlHLyqM
AVVJ61kZVWyNSOwwNPi5YTqp30hYVq7WcOpMyE1dXimdPRWhYitxTG/BwITav2JVz8CrdrbWJJNt
5dJX3rYnSQldEBfg6dIH18qkdB5jM2g2pHbWNPu8K08tH+8KqPbZSRxekbhSwD9WOHojd2AdiF5y
DSOMZf2Dq8lT10Xgb419RrR9KcfXXMmuJ5SzylR6oFVpK0Z5N+YoQUEquCjluzA1MxsduouJmLsk
oJdWR4g96mCej4fGT9psn9TGHcQQvVoZr4aOX5BhCO166G5lXYXiAtcuk2B46rLh2UqqYx/oIHet
S7cs04u+Yw95O6AspkXPNU0xJ1XED+e/6lrKbii6gS+KEgsoCwW/rWm1FqQaFOniCN0s7uYeGn58
b3yZKyDJpxi1VzzCO5Pz3xdHFm+6BoEJrylIab5qPkyNN8NNobmgAvfwYyzeJBe2gCorKc4728Ih
HqVWLtKZdkVO4UaBFdYie0yfNzZ1JRgurYiA8UbPhqiXXoVL/zw8yav7SWUZrwPcTE2UP2jRPB9k
s01QOuN4jbRO4qZf4O5Kx7oLTnwEb3i0bxy0Rgak6VsopzUXCP6O/8yL0gdD0hYQq8OW/jnv0P9h
y4T0rqRBmVlElBT61Jit+r/E7R0T6mb2vXpSwM1vWRKiyIeWazwqYVsz5G1qwxyzgab1LQ82fOqK
SzXAQaUaYO+kH8vKpGIjg/o4kKcoKEEgyskIkFoUHBbmbTRs0oatvFsNxZSxfRZSNUNsZdWh1I8k
xpKI5Laerp5kN3Mj33Cm4Enxg4tPdHRXb8LC5Pz3xV03tSRRFOiP/FWi9hrshBD1boFirk0Lo6fW
AGBYFtiW/D3ncOE3cQ3ifukqkrHmfPBLDN2cv+8f4XfI2JYbK6QcVZNHuRKFqCIDNdFYAMxPmEqJ
8Jw5MsbtQdoNxk0WIgOhOzBc2zn16uY7MZ5eOcORxWkArRqpXbe7879s1b2jZaGBY8eEhKwoyVDX
pVS0BniEBi13OqO7b3RyCOoex1n2slbdF2PnR7nhF2qku0TOdqSFxHMPGqCNX7J2Epa/RMyiW2SH
FkTKduOuOPDDtKcuPw6fBLitXaylMSGqtQbjRq6wcDfFhS1LJxUFYcnv44dp6P9uYeBOMg0w/6I7
9P6I1wXExtgreg9696h6xRexR7wsOarHeQRqqxa0kvDhdWBh6B3lbjCVCeaYwjlLZD3d1fDmGUGZ
XUK60KDnhqn3899sPrbidYKwKjrRkgm0v5jxlUC0sY4zUDro+mWaqI6SqO55E2teloJrDfIrYLnC
HXq/ebkUWFUyaOkurcFPxJUnICHRrMjvz5tZvaFLO4IfwiB6WBhkBOWsjVcQtZuHblfeISf0gwPk
gVyztGsflDffgBV3u72+scxVz7S0L3y1qO20PKA83Y0FZkEm/agY+c8pAvtlozbXSM52/RCktqHl
T7xuNkEMK5dv5kj4N3cXXwn1aKhSlLFZw527QwkuqOAwM5gFdku97TM6Z1HCwXlnTviqIYt0nuUY
LY7G0m2NHsxhN2z8rpvXsQWs3NfcqjeGWNeSIIoWPcra5kyYJh6k1lCUXo0CE0llcdAcfg+mAW0H
wpVZMXQW8rLMq1nIC4QXfwPbwDMQ0kUayMTQgAJX4ftjXAcE1MHa3Bs6BMeKPEQ+lG0BqLAlH+Dy
8See2eFf+B3YhEEL8RWUbYKPK2RjLMoM6tUQ/TNsxfnNcYSZVsnPPuF3VpzBO3NC1q4UaaDIJIfy
DuqtTpAHV1OnSc6f39N3VoSNZBDxkKUIdCTxY3RT+cW9ulf9yMncfKc9M7t4VHy8327VxC7A1Lyt
QbF2USxdh8KzplA4V2FTkyjpghDt77/LV1b3dGFN2NM8j2seWMT8n9YPpNJmsaupd7M/0PpZqwou
lyhscThaNAhTVJX/PF9fiVWo0P23m+JkDHhOEki+Q6A7KnpHR2HESAAOBdENDWv//MlZy3TmaqCp
oNhk4SkklAQHPrVoaeLL/SVyan0b3+wJ+Uxeqq3WQkcUyZJbgcsv9ADZr11r1xw/MV+xZU04l1pq
0onB9338aP7Wg279UL4tTDiU/dBqROHwpAQydklwM3Tqxi3/CLWc3eXiWwlHsEriLNckmMDAAxiY
vNYOOpCHRO7c3QAWGoCP7as9h1gxKFkUynmQZkBBXEyczAr8JfIIZYt/oR4L6bDPRYXVj7awOO/0
4vGTTXKox/MwLY7Iv4KioYwj8pnR+LVMalnImX/Mwhgrm7EoDGidd1PlqHXnyFHjlNXWpPXaPVvW
Nl7b/As7pjmNncxQ28gO3G1R/fp97ucW70zLGx3LYCO2b61MyJ3UMo0HNYbgC5cih4BBTa3Bosz+
Oe9AtqwIH2tq81FOWzyOC/gqs8QkaPOl2yKG3jIy/32xeX2cmhbrUL8IcSpq6Wh0X4xi8s6vZOUC
v/tCgmcK83HEAALEeAhlHoALU6FtXGAQeX28TJBrfMvbhd2ah4CbYMBYQixdTlnn6mFxSciLkT3P
QI7QDJ08h4Yiw+zShOcDhNzwW5LqAWVYAxK37FihE5E9p9a9/BBGTkrbY9rFXqjqTqY0+6rdk9YF
gYZTRHuL+4Wu2JEFSEy6J/k19Dcwj2CldhtxT9bS60h7BLgEnG/VvtGoPQC+0vFj0nsjcDQK6rYT
wRxcI8XO0E6SHbfSJTEDD2qrd0wLbihXWy9K5CfaKS8EtOpN2U27WsdR07tRsc2+AzGOHFyZLIns
UqHo8ucZ0sq6hdvSIsnNSmbLQe7J7cyXy5XbSoovOlXaB9oQoGwcS3Oj5mDR6Voq0hg4ZeVEsHtW
W2gXfQbVooA5VB2vMuBXjbLcB2PrSLnkW8BQmr8sfYSqd3GhBPk3FSxncZ7cMUxNlkl8UNMYjACd
LVndKZgMcFQUL9qQjXvKdcyaAG8ZFp2MUe3gkvTh3kyonYSV3WV+EWF3tNafOERSCxAY5PKOjOQi
yn+aLN+XI2aR5LpxA6V0rbDLnWyKa5tO+W05tW5eShclKx/Kjl+yhH2RAuaFIKkIleFnAeC8auiX
JUv2hVogCY9CBxDSW1JPtqwUbh4SN5cKrwy414GwSZLln0rTugpLOwek3ztQq17WZb1LMtmlaOPU
fWkb+vQtN4tv+qh7clx7QdLA/ex6qbgFEvxiKvmBFaHXkGJPp+4qA6VMCJa/QKs8lkgnViAdT5t9
o0s7g0yHYiwPTQB2QP7AzUMRPHZj6UgUDA5RfqVGlWsENahbTiAXwmCTdSggyEdQwwFp4F1tVaMn
h+nDxItfZU+vC1V+5HLwMJF/KFQU+C7vTmEuu63K3DRK7BT1J0yWdVP/vePg9+A/sly1eSP5U3eS
i4j5kpncZwmofiRrl43kEtgsdyLB96TIT9SEIKkZT49GyS9pj4oNRXEXeVSYyR6LMDsO9G0R9ceI
jUDi/kDzB2j1ALNf0Ll3QYTmVsG0nzod/41HGS6SWd4k6CaqwSHmh5w8sRuWGDt+W5sn6ToDL2F5
l2rEierakczAGV7CFL/K6y13DI8NuTEj/A8HAihIk96HYBhW74visq6hk8iAwACMi59K+TgqB25+
6fWbwji02eX/Y+1Le+PGla7/0CtA+/JVa3fb3d7jOF+EOHG0UPsu/frnsGexTOs2ZzIvcIHBhYFU
kyKrilWnzkHa54q1H2uzoyzPIwHx22PaOVPuxLELtHRkuFUGdonEttqgwVaKT33eArj4jZSgebTs
ZJ7toTKdepjtBggY8OnLot0g8EyqbQ2uCYcjpF/r0etrJwydWrOLFwKJ+MVrkm9d6dezHZZvmvk9
Fq+GFOSPQCRD63oCM8l00gCD1kTIAxcvRXM7CxAU8TphR0DRTF7UwSYYC1O+h51pa9AaRU3Qhrq8
Havf4gKgjKEHEeXJQmGrs6P0rhmPYbof29ey7mxxiNy0DTHQFu1KzbCTWPVCEV3kqAGmzNW+t5mf
6c44vcZf9f6FtvGSYVehXKAei7a0h6h1suwU3ohybKex36ZXorGvlS94/umm3Rs7Ae+h0XjtrcMi
o2uMJ9J03Y5gK5YeJ0zTTc3gdVWgFEBHSYrdSHd9fKurt81yT5COm5T6V8KyNYwNhrZU7JZ0Z7W3
vXWUdEftDiPUMI3GSedAVI6l9DTX0V4dUnvpwRlVuVmM6k0TaMNNktMKti0aN3BfNqa/BJ4O8lYT
ALUopHGotVmmdc5QVkE0bAQrTGuBlimRVg03kZfDuZzTqn9Qwd6Iph+sMZEuGgcxlDGWA3AeODuX
x5rynDr5Pr23MNrSBdAk5ETXLbjRB5NMliC3A6hCSJkG3ZD8EmeMP2iY5bOHRiyOIRhaoNIk3sOV
3qCDmjiVDq9ciJoJdhbMzkul4ZVp8zJGInrt4ES4nFzQ1JzJok1JRC1DxByK+glTImAcVUdph5xF
QNqggwiI6vO5G7eeCB/sMK8QuTOlPBvR1BpAtYYuel35pe7oL5UnBLlf5kdMIc7PPKYnibc85mUi
K5MsjZGRBuIhPJTfZWcM2qfQNZ4g4ua11wW17oK1d589cWuEWyeNvk2wuZir+zRkUM4a6CxQ1QXU
TvkaRbb4lBNbgdSAvRxmVxwceRdCffP+8gfdtAqLik5Niyzoi7RthSaNgBUPw84Q+n1ZxPt/bwLw
Oby+gYwBPJx5vEat1YRhJOZB3UYg2e+WnTn3T//NBnNeokwtjGQewLhWLadKrIC9kDl59RbqyFyv
gzkceY4hInXSdB9ZhhkYPqW7TKZgOFNIyJ3NI9TfglygaCsDxCJKMMw27PS8K+YoSUigGJlvpojl
VQ/JawISEDJ3AdJRDHSPVL8MaWlMH0eLHQ1AEHSxk0fLoW6fdaPCuI7g9W1rWwjsZXuCBoEvSBWN
F2A+hrgyclRfDoejYU7f8RX3Vi0GnZjeR4thC2H9bOa6a3RtCIiGTpxWLvHU0/PRTabnQWzsFP5+
ztSDOpS7eu5ca4Roe5E5QMDYHSjse00unF6U/b5carsFqCAUmgIxSLsPpbCyNav0u8KE+FwJPQ25
O2TJDzmNbEtLXLmSXbkRj6VVuFIHGldRdWcN8qyyggduYUMzGUmd5qRKue+t0JFIanfo+ZC0dAcy
Yewr3NVV7TR646tl9CbG/ZWMSGYPY3YyslHD4DVSbyIZu39/HjEsSBXeoWb/CS0jNG1pNnNLgrhE
+DYflopzb+krjnXEKwNsSZ9EgwEmr5oErXkrlz+ValeoSEwwNX95IVsARmDs/l7JORyvwq2Q01oO
GdGi+VWBQcByYhROJnilukWgsTGc5qWe6DaB5WKU67LxrUWuL4CMTVjZNgSrCyUduWff/jDwHAOO
zGkBHEvDmrPMLTe4tkQfvCtLmgLmhlGHG4zS/qnT6q+lMvHYv7cdCOCgACuZ2DSdcSBD15W5vEh5
MPnd9eJKNkbw7wdoqwOoh7wuuLx5m0tSAFOHdJIKxASTRuRN32aVga6gbODyTKarlxz+jc3PA+EW
U0e5EJAMpuZULmKu6JmeB43V476K9WOjqWA+eEuJwTkJ23u3ssUchTklEHKMznuH2XC3D4YdkFGe
4mSH0ealYDRasJcL9J2AmJi0z/qp84lnWzzkYMaoUzCAlINd4L85+ZGSa6PAE5B0nG+1vZN/G2Rv
c9rVvdwbOOixHgIx6Er6odRyt+bNLtBQe2Fh7GXWJUPsK03Q/UoDLig5Cm28zxPTBhUK3nw576Nt
IPfN1T6eP+rqVqVjDEdNYhJUg4Dxlqy/TxQzsTt5ObShegQLza605oc2BhELSHC+Xr4Am5uKvjL+
h2oDSJQ/3ulRG2SjT7HYJjL8qYTQW4HpwjZ8SlGW4S1187atjDEJiCF342jqoe7rT61HqhPwbCBL
AOaqugPnudNETuTyaOTODRT2c4IiGtgDydAgPM2ssIpFpHRoLYOMMgyAntzpLypGUaDjdKSvotqt
vogK+FFrlwSTY0F9Lg+U0+iTW8xN7dXjfDDvuxfhunHjY+ebwXIrXBsvA+/JtnXqMBgoW4A0Ayyr
Mp4oCxUxqwmuU9aV102UPhWzcINx5wyPYkXD+316vfzlz1rOnzfm3SI9GquDV1SkSQ2jp/3+0aOY
uFm+Qst7V5aOca8Ei5e7pHKF69IVd9GD4c67/ip54KENt84EgBpIe0HdBoglE1QwMDyCMhzrzrvp
rpCSh1LTflxe6ZanWkdnxi1q8zRBlgt5Bhi47LB67ZVjMmIIJtNt1JoPuO+cLHjrUq0NMmuaSL7E
WimRoEuqnSwXP+NIa2yM0Wr2rCe8cRGL/v5PH3K1hXSLVx+yEcVuGdD98vWyeIjo5JqYy2B2lYMO
1VevC4Xv5ii7kPc4zYoMQPt41U/ZaZRRgh405Vs45L+y3LQVSUDyS6brcTEOYq1ae01aXGKU+ymc
kMPq2kNWmN8NisIw1clV5DpYmjC2q0WOMVbe0KSDfEl181E0UTvSwWIuVOJRrlBDaiC+sVta68cs
yF8ETKDNMTJobTEgsGAFEaa2UcG1Ahnkb9W8ryPrG6Y1fBI3d03+Q0A5Ux8XX+zE3ShGjiiIdqY1
z0iNT8aQgxRqGh1JKhwhyu8qqd9XRNvVSnsAlC8YLPKGlkwASXqwKlGWKIKBefWZhE2wKMJL04iu
kUVPwnJHQOkwjwW4g0oQHskYprYgcI2xIqVsnNzqvllG/6yX5DCAHcFuumzfloUTdvEpJdJxrC1o
lYlfw8jyiKh7s4AU0ND8wiygp2Ad6i4+CAB/N1HkLZNh60aOiX0wVemdBYaCgQ6quRhtQHJfAj1Q
2loUdS6K2TbJ830YtiiSlZkdh8RNCrxeSO9V9fITpFeSXS/FY6woxxDfcYxKz9TnOwJ1B6ds+h2E
s02HZFPQC+l1VFhumRqnBOmqYP0auvyt7nrMbEn4mZOo9I7VWA3wjsZi93WE+rP40IItAYzVnacJ
xV7PwfSSd05pxEEkDJ6mJD8MVDuGAZxbsXZnqd0DCi6RDW9ny2GEza1+iRWYucZ81+nxrh9+oODn
jUPsJQ25qUx1V+vS69xgWlXLDlQTFENmoJrQ+9t27h8KOf+phW2gpKPTt6IFJQOS+5mpdfYEElk7
EggYaimBUl0eIXoWTEuyC+P+TutDECeWftxJXBGSrbANsKAFfm1DVjDO+fHSRUpU4TSb5MxxTL5L
NwqYGisIIFMuQdNV7cVBNgn5utwZQFBNB1atw7QDz8RNsZt9UJ6BTjF0Uq8I9FPnN0fBBwOnc9nz
yVvedf0rGdenCAvRp7zNglSfvo9KhQLYQvITZgmNvZxpjyPIyBTJ+CX3KBBPIumA9qZl186LLdTT
u7S6VwvyPRWKEMT6ZTDk8ZPUdE9COl1BPfg0luoJ+a3oSH3Ne1VtRcT1b2e8qKpURaZMBQnkSLur
9f6A978PTIFXIClr6oyTCW3Wtdb2GDda9uVsjFZJgvIXHc9C4HUrf9mNAQWcgLLOtb5Q3absLvJ5
ufQWNAtDk6oCZDqmZD4DJDEgUqQmGpG1V2GQsfKl18rH2Tka3gJyc3OX3ICnntiFwy3nbXTgP5hm
lp2AhX9JRfoKvzYDqh8rnf6xIuFWpFovk0lyClKCXbDBJxV2i2/4dVDtKLKQMjgmLu/w03+MDYtr
Y0x+M0ULmEgMfE+9gpAUhBsmzLQUaORdvmM8M0x+CdVOCGr1OYK9UZ+6VLhWK9k3hobT4d/KKdar
YXJnU83UcZ7R7pC7BIp26P7KRdvYiqD5HWl4059bi6KgORX8UaYBzOBH79ZOltlaArIyTUJyCKYv
QMu0nYlBzOSxhGpf5s1XwuPljTy7TPaDrYyyNAIgRpxSoxz/AvD8G21M+vtZU6u7zr77BaPtx6St
MKjlD9eFP+ySvRDIO2PPWdL2gf87SojMGSS1KQ8AeqI6GU+vvaGjH69YqOBZiONLIbxiwb0TyfJ+
NpKDnkbHFv0MW50tTiDYrFCtF8ycUqup5MmqseDBD+FkzDvRo4NE8k8psJwOtancHXfkhlee3Xxk
rO0yxxZzUyam7XDjKe0JAVARozeFrV0tO0rbMf2CVz2AsQ4NouQLqN1cjKrdtJyrs3mw1j+COc0g
jk2SCWAINGTQo3MUCDU6KnRcwOJRBRXvmctbM1uoqEa1BBU14OfaqKA+0aQp5J4X1zKNRwz/oUfa
jPjTeFRUBOFUvS9F016U9HrOK3tafvYV0A+gvNvFU/UmC9Ov/5dlYr1YOf7FotegwCiAw9KwpZR3
SrayhfW7hQkFtdmauUzLmKZueKIZuVE9cF4rPBNMBDAWQdQG+hbTiq8kfIo6zr+/RaHyoRTL3Diz
btVBUGCAkiQZN5MbO6MnucU1OVWPtCxrupMTn8IfGEVRnNwHxQovmm85l/U2MndNAlxdEA1s4+DX
pwLlhOkgBOoV725t5UdrM8zV6ogRNmDdTQKpsJ7ERNlXrQlC3cIuIzyAJuOB48u27GF4QwQqUUaj
hS0V6XFY5hXd2TmgDMzSY/Nj8kET7pKD6WYgfUGXE0P6fOj4mTuC9dZry8xKDaXUDdIikncu0Aa3
rRPeoht/leF56QyO9EvyMLp3lfi5G3um1z/zkPNbhxZKchoyYfDIqjpzphRjKIxapx80nWO7GaK9
ZqocJ7W9u+82mENTg0mlNjTE97JTvNYU8A7VvLmIHrsp/zYD8nH5a/KWxG5poZGBgKMu0NFdUsfn
jtd72TaAcQNwOpgb2pMSSqhdJoT+KFbXdTQptpJFXy8vYuuiGUiZ/7JBf8Oq8BEuZMr7CRMr4kHx
aRTvfZApBNwozrPDOK2aKBKJ40jw1WPvlQB02pTMBkw6OjD2z/ItCPwctCf84kkZvPhYuZeXuVnX
X6+TOX/JIGkGoX45a45jhhEY2qTEY7jBSFOyHCrrYehv1RHQJTJ6CXBPl+1vJYNr88zRRHFuRGqi
an5C9kAVHUldOFFSeZet8A4McyLBl9RM4G3GJZNOkQyuaqACL1vYBI2sF8LkAUIzg3wk0zWM+Eg+
KBV32nPqGqfaXZzRDa+E1DYAXMg420e/zifvpckgjYEPMz51qCeQc2aA6hDUyiIwzFnEstuygjS6
ld90hMtGtLmPK3M0JV1dChSaFC0WTTwL4Cznk/aaO8Sh9KjkFk3cmyyIg8vbuhlyUbk1QXqA/fvU
spMnRRemir6AXHLqT7TKHnnDtY5gK6C+ThtQqGCDos1J77oAYLsra3f5J2xv8d+/gH055HPXp62B
YkwJlHqBUhLa3gUgvcbQ8+7i1nN5tViWiMxomqgrOlRUzCaWcAt1uIOsjJ3oXAgFZYOcpFCusxwl
Q2lQF9Dztcz/uFzmE5O5FsowMuFbC9NXhMhvWwME/Xm/qyKACy7v7ebTYb1i5eOBqouhF4sC2TOd
C6R9AloTAcQLjZvBq06UdbpC40b5ednu9jl+/6b076tzLJSd2oQE/kBWB7xzRxV8hULDcQmbRlDs
kiS809GeZTx7Plt5b00dMl4grJU6dtph4pjY9t4UCWaA5EjEDPvHhbRtsbRt3ZBAvdOBiKkD7USu
R1dz6JOLV/T4H9aQo4FkCEP5bL9Zj1q1BtsvCVCkB22H5KugqgA9uADOEM/0+UMj21v4bpA5jLGm
TmUdi1mQ1EDVySf0IjgO9LPiGtp34PQByQBGiI1PrWYIuolqodeoYu4lHxXW4/I67LorKoxMSxH5
DTy3xHlIbG/ku1H2FRdXsrkUaAgA1Kj+AknygTgDhrFbVD+QZd5fPuybDsygSE0NPDmfWAEVKCeG
YoSvtjQA+3QPs3WIJPBNirzH6flnf4pGJiAPkPzGCASLDK1iwIMmE5aETIZUkgKd869EzzwpVZ0u
A3F8vTdB+BxGBidMbGYRK8PMfbbMUomyGWPMpWV4SQ2VhWdgsXhHheYil5bHXOhusZYwguZHIAcS
JHwmVDuUXQzxQSg4uPq+8yYv82KPW0XdvAWr1TEpWtZaha6DiQdjiqOnYhgzRGr2zfKoNGUEPI4d
3ksvl8/MZp0BlAV/f0omL5tBO4hhW+g45r/KLwCBoUznlOhdA01FnOiuepWuaJ1D/VHu28fMK44a
0tbHmhOMeN+VyduEfFgmQsfT5+JHN36T6vt5/HF5pdsOYLVSJnFLhKUVgL6iiX6CFlIwEy911Rcq
aVqcxj1x1dax0tvf6U2vNvg8Mb8KQXneWJFkYmmVYXxL0+xuMdvHy0vj7B5Lm7ik/TJ3SZIF9fLd
olr2ChpjGY9CgHM62YG0aay6fDIVNKGUF6VuMOzDU2flWWCCnALS30kCSVKgLq1TiAWGG4h7eas2
feT7ITj3ulZfQ7WEJRda5CFZuI+gOaHPNfrNmT2Nd5cNbQKr19+dcSLlYrVCXsFHdqjCmXlymmP1
Dsx939IcLeRU+KKBGqnNu2donDzKSuXrUxVMibk3B5FTieedD8av9IMiTFnRI91MJrtJQnsYXGLy
1MFlekkvuE2W4qo300EcoPKI0rDkS6itGNZj+IIZke4ZjgwsMd9q4ln3mWiLL4mDciXAIeOzUT+B
MalsnXFXVd/TN4nHXcs7VYxvaaIaqri1hIF6Fa9dDXNa4Z7zrbdPFd6w6L1J4PBg0pcJHJvigAG5
P7NbyTYgLxzvac9PfxjdooSMi+AOygNvhnj7y74bZm7MPKiZoqHcGpCld+a2utPGDOMmk3d5gbz1
0S1e3Rp9loxBSpssGDU/GpPrQahLGw4VggKEp6OyNfgKEpT3NTEXZxYa1RrSKAvEu2wf7Sg7dxRg
tOw8EsCPutTtfz617+aYy6HH2jApE8rilMWiDdBlCeigBa/Qul03oBxXoJRRrU9kxm2jkTRM4A9G
p9gjytrEi7w/askqageSsxzz38OmgqTxL6saRSCsvtw0tDkRxRD9yxHNoqmAbBIXMUoP2acdXNlg
UAy5pHVKVJAsMB6afewUN+H+B0REvpRu5fDVHje9zMoac9fqcTCjSch0vwtTkECS66WtglQiuzyT
d7N4mvLXy4d/03+sDDJ3DM2nUsrBmB6YQ+ViWsaNtefLFrZfxysTzP3qJD0Ro0pAb0noUQpIcsin
WFdhJzs1JsGUpbklTY85nGk51QKGE5b0Wu1EEP6Ltbd0IIgORTzj66e5A8cv57dt1ipWv425jktY
xUtnIhluvTCQYjvxKKDACLIdoJbcKummQ1tZY25jNhuZOPbYbChTlbZ5kDAoaBuvkUfQGhCCureT
3ha4o2CbDm5llsmCpaLqdXD7wYG3C0Bb0bSbs24vYOovkWsOmHuzk7i+k0xAgrpBuZionQdWDTRp
Bfk7WwVHV329fOn+s9/RmLQ37cs2zqg1qhk13BS3hU93E+1B6PPYsl8cAGPsr3iRadOtvu+ozjge
I0w6sxCRLYqHaEcOYIn1fpNrH9ACzFRpKp73gFV/9G+5FOuJQQoAyMG1p5jQclR+80y+22C+V19i
BHDIkF5DKrCIC7cXzZu6GW/LSkOduX3pILOjGItPAMY3NeDzR7ReQ8CZhtFLs4QTi88Phs/u9v3n
MB80VmpJr0fwGmg30Wkx9+Kya/aIkhQD/bXJ7PSL9dS6HVRocxd4H1TVeN92O0S/7zr7psEkTiMs
c5pBTQ0cioZ5ZUAOAuQG11Nj7vCgvCqsxYOIyPVcmK7VL4cefOSYHW65pHD0+17YDPbpo82zlJlQ
SDxnXhjnVfGmyx1xHx2xG6izFB6oxl/+gaDXtlv8+yuwr6FBLiQzF85ucfZmYi/PxRXE4O8GwBkd
3hvyfwQIA/RtqojJMJNxi1pXLqWsoXmJ4dhDd9s8ZDf9MfbBSAAyEAikgQFPept33IoEDabs9poi
iLfB5KJjToOJfeZCxL5NUTTrXNGhNXk6lQtpVB9apne8OZrNF/raGhMGBzEC80iLkjQ4vagui0Mm
Z1quh53qoqC0m7GxiY+hM57hraBjigqgc6DkR3eFSWCIMFTSNKIpbVjfJ+ExX27jgcPOvXll1jaY
tMUMwyoTIksDsVDvaT7GDPfK/RIsDk02y2fukOtWRKNvEYnOYyDlZBxjXEEQ2ECfCCdG8ZVd+kO7
QjVnF+4HR/TzlwR0bU/Co85xTlu50toq4yqtYarbkpbC4+h7mfVOp/JGMbY3crUwxv0pSQMpMwOa
yuKB9hHaN5D72/FJcVIgf8YrXtt+K46tVsTGsUgrykEoFqRminioJO1BQ5ekbyO/71PRDmdUyCe0
dr24Vr9ezrw4e8lKFFaNDPx/OKGcO412QQ4KppT/mwXmTApK0ZRDX2WAA/7shaq1oQencWxsNvbW
G8i4kCXLrEqTgEkY/OIRHBATRIO/FLfjtzqwvHxvfIsCLQhvFk/GaC30hG0AOYPfcqDrX8G4FhAK
dmGWwF1nmAfUA3LfBxAWObW+aYOGIShOpT8/R1z46Gaut7ZLXc/q/WVihN+M9B6vPrEL9B497zT7
pmnDk2Z20MwZMs2bCu0KYxW/NNl8aLS54iXwWyFy/ROY2BGXs2lBM4wmgNH9eKr89KZ5rY+gj4Ck
Smgv3zCT89odeU5125vLQLxYEh2yZ7X8MKRURKkZ6+BqjK4yN7pTb6WTcA9uIBfNvjuQClb28vPy
ieYZZRnBczOa0yFEwKKBUiYgzLC7XeIMXnKbPIJY1Z5f49LRHi+b3XS270tVmACSilo8TQWkEJoe
Ap8vAqltQf6ayDyY8GZR0VwZYm6sEUeKOsSA646O6Fg2dN4Km5Ju5vt41znxwdpz/e2mA1yZZO4v
GJZzxVxQYlIDcGeHnvI1udKee/1MzyH6GA9/ak4C2YGJCsDL34HBmbJhWRpAxHRM4uP9yfpKjSGL
jAQEWqJ2DmapJVnu4xgiHBZ6aXF5l0/1Pi8l93e+6LtdJpAN8zJEoYEX+VTFKByi0SQ7YdUf5IVX
kd68noqkKhKdf4Xy5ccVLm0Sl0QwAaIi8y7xwMy0a8XWriolyGUeOHP7AK2sMc7AUNOsymQ9gzOg
UFr0czHDBsqNCp7AfI0eMPTDSQno7/+UQq4sMl+wSzTBbHrUvWQLUyxt/DwouZc2Ea/VupWQYwYW
hUNsJDIt5pxqgL1VIn1wqkF5GoNw/8fU8nDkl6A2+59rW0w0MStTnAwKzhUN40wa5Mbx4ncdhF3B
CGENkQ816P2SPKpzH1w+mJt1xLVt5rx0kA2pNIAazi8ewY6d+o08IRURb2Zf8eK7LrXr5/D0W2++
tV3m5OQDKKpjVQn9wVf8tLfLAKNeFBQkBJlnRnYJUoQ9Z630m30+O+/flDk70qgUumDQtd5IfvcI
En1XdcUfowuwJgiBeF3I7Wi9OkPMrZcFEKkWMV768wE0G9BgK66UA0UH8CtOm1NV6/1k8thZomhy
C/dCiYuT3nWnLB9+RHFxNwhWkMcppJYhEamDsA+sV0+hpn+RJQLiNNCvObKUfpdzQJPj5VZblKCT
0NGcibhTwWJmm6H4pUDaigc3vo0R7y5/FXq4L3wUlmzWiCZDUKpS9yNJdJJ5tCudd5dpGPtswlRE
Bc0UHexH+Psqa4JcTA3UzrlmJSDKQaLWctqvAyYM6hswHXIypM3orWqY7MYUtwJmoI/WGkzmzXJJ
v3r+VtXupNxE6psx8cp+tOL1aVErM8zhImEKLkcJpar5QCN3e2yuZsrpxM28eOthTham6MbF1BAz
UyUC6cu3Upds6CagfDxydm4T3wKGDZC9ggNFgjzJx60r5kGXwgm9Gq2WiC0R8hiK1nd4p30+dU/1
Ut71ugqaOEh852Ja+3KrZ8jxIy7x+uahXP0Q5htWJRi4esFCixP6whrwSumDdZLuW186xLv0EL/J
PM4F+rnYz0kJgyCOArE5kHR+XHqSg4ZQbZEhRPJ81Ubzcx1OjlbnoALUd/3YQTfdVDixdPPxuzbK
nKFIT1qhFVD7A6Fvhi6S+SZhAKd1FcMVXXIeBr182TeqjbiFkNwCOlhRTOn8i1ZX0ShSvTZC6FKC
6LBz+/76D1U9Olg47OoIcxCTp01uguqyHznVgd+g2zhk+Ann34ACmI4O68edLkbSi4OmFefxH9HL
3OEZM1cOpON9YS/fX17wxhbDGgB2yCJUTEawz+5s6DHo3HemLz1AP+Mnro5rIcrlOSA4DTT2eN5n
0yDGASwNhPZQN2ETFzkRjakfGsvvfD2oNMDElp2814JS+/X/ySKTvohpF0elApJr9UiFjCDGTZU0
IuAJ/xTj5uWAG4EVrDUGSmyUzW6DYCtJjCoq29/hQv/sCT6aYp5IVd62uSxA3FksX5f6Iax0jtP7
nNB+NECTltWNgJxgWCctpOgqdXHFBP26aHQFlQen2Ej0YAcE66CKAwLzE2AxbVrMuxcgSp78Zt+r
eELHmAVvcdEr3ZWC2U3tJghLriDT5ga+22Uxi4s0aJEeKRBkMlKfRMrP3rJ4r8rNPVzZYK50VghL
Us6F4E/t3digBjP6Vifal6/y5zgILC6dqgepGzi62Js8Ak9WLDIuFtGvZPKGh1xh3Rp66142s7UW
CswVJY1ykLOV1kVvlmxecJsM403E8DX53iccucqNZ5si6lCTBr0OILkiG2drVQS1L4H2F6q5oFE9
J0RKUF1RSD68rhODTIMXaz4/qD7aZAJco1lFrkxxiYcGpXYp3OSAuBPIbhXwhis/x9KPppiwppJI
rK2C5BAFXBQnUYrWlmKtsJE37AQMiwjh7GZVyXte8FbIJErg7S0EQ/o93VbOEtnCFOhREksqhBjw
D8rultnaj2YPuUJUFdCI1YJ2vxzAJSOhDJpwpQbop/qYq2B/ZRrCNVDkKBbjssrYmkDZqIKcKZNC
Z9YxdDC1Deg9l6x05KrBQy61OLdvy40gmzYx/43XP+iIPrrJss71Zsg1aG7kb93yoIE08PK921zU
ygBzaBKhaSxRAGGsAC4TNXnoDLCIgvk8OhUWbzFbrmS9GOak1Lk51KKKA2pGtZ3X4HoZM6ebXnrz
5fKitm/636uC/OfHbctJJajhWV8HQH8IYMd/CmBDaMA8C2AnfOKIzXuA5p4EWDyqzGwJCpAHsVcm
eJcz0a94prRKpLO+jcjvKW5/N4h4KYoB5hM23xmBTCWZTHUvdnQEVH3KvmZ7iNh7f46Akr3o/q5O
M66BCtVkTC/JFpK7j3urCApArC1kYOLrCmrGlKWCOlDpyH/ebyata1tMGpJ1YjLGdJVlCrWyydWu
6bhf8U/VyjazyLU95op3sRnJdQy1GXzDo+T/IVIkDWe2Zv407UadnW4lAh5ElCHMy3I7NEsdUlqV
s9o2jQ9gOu980JE6mlfOPqU4wRAVX/Dqfyzzb7vskBZmVZquKoHLCd/e3z8DSPBhkRIGc7Pzzbvx
vlB2VCtWMkmGxpb1p9xNcgBJOaY3huAfYAromfjkple2mDOj5GIm9wUWZ+2K/XiqndL5yxo/Jmzm
5KtPyI4UReKsT32LT/hJn4gbf+TNHAnzhKA5MlSkSvTvq5xZhh4h1BogVKYM6RFUiEZroDWzr0EZ
ZZHOsaT0agnTn03xlg0N/i84DNLSL6GOSIbcTjArqsmnpfwGuvouvM4GdF7DI3j/7WUuKNG6f9kL
b8au1c9lyxrW0i8jafPAAsZNUl5Ltfit7GplggmPYNORFkVBdv+HjNK/OlebZ3hli4mUVhwrrdJD
Hora0q7/slUcgI3hJMPbfm9li4mUywI5gypELOmA4oBIgjtBH8VbAgvcq9Ho97vLX2qDcAmO6N0e
+1oJizgHUztEjq1zNJEeodKm2ZR7CdgAYOswu5KSHXVI4EP+B9FsMzNY2Wdiij5ABb1IEFPI7JW/
6spr3B7ekIqGoGgZ1vuq8UV/Cvgzc9sXeGWacRe6EKpDkiDDwpK76/qQANZ3VsbKdnx+fs4NPjvm
1Q3uxNboS7XLAyKETh/N9pTJIMIv7cvfczNNXq2J3syVmdQS4qUuS8GXTPkNqcKpKiLRHtoFcK5O
2wukO3SGzkm6eN+Q8U4jUcioKWMeSOaTADaPHHQe4E2ony+vbaNt9PGsMm4FjCVQkK4gumc8DNfK
rnmmBG/gUuRql26HZ3TeUTZDlfGTeKkQLV0I0TuwtJ9HMboH8OVAV8aG9MgX9Im99ElwuQ/G7SPy
bpT5dmo1ZlOPSrE/B7035nSUDLIY96iQCrZyKDzQKuYDwB1cpMG2f3s3zHw/CYKjYQ4Ji9/wpVvJ
K+SYdBCNA1sFsPzH81k2U06GCE9GMxlmpxXje0isvY4Yu3CqQjgRKXy9fGi2QtHaIOO7p6Yz5ngA
qdscNXY5HxPCe0dtXbm1BcZjCwZ6mFFCUznc7Fq2rvXxISlLF686dyoqu5B5WLit77WyyGKqDGg/
jgMVf/z3sW/rTGKwFxVdTOXQWv3H75UpOkE/BOFBk3U7ab6DgQUk9Pe/843ejTD3mixJPpdzafkh
RG0of3+u8roN2+fu3QRz7sRFWSazQuHfar7OYAcVHkq1dqNcc2P54fJqNuMKqtEmWH2BhQSv/sc9
U0CVMqsF1TVDGqqAfZLWHY1AOvKT0K3TjXls0LQDovgZpahM0zIro5mj2C1ft0Li5gt3gOFz3005
0w39ZYO5QbkxqG1kQAuOTtVO++RgeBqqWPIVzw9tXaT1Yph9axayhOFZdE7a91JpS1Jr9/lNSn4V
3a2gcz7TVtCydHQt8YFQE2RrOmGTG3I8kSggUHNQ0sfGhEzSUNhVK7qXD8TWHVpbYvx6Mk0pRoga
IC6LLyH4SKVnbsK9+a5b22DuKY7hJE0dJOHSvYLp/OQALmBQh2JCQfVzH/p0PK+3wQeFY7HaP+bS
JgaSGEyaFKCR7NwUk6BnWgXFsFV79gdnMGxkq/7i6D7NGsffbWytfwJzqZVeEKRFRYGavsDoe49e
NAjgUHlH/nQ5rQCwr8u1NeYetAWB5k7XRmcsN02PTfIFUjHuPF3Rt3Pk5zw21M2DA+gWsh4FuuPs
C7MEuX/ezogsyxCj4FkludtPeWF3c9PxuutbMQXs33/bYg6pMhN1mEv44D/2crn6o7Yz3vDfOJv3
/P9Y+7ImOXEm2l9EBAgQ8MpS1NJ7u91tvxBeQaxCLAJ+/T145o6raG7hme/OwyzhiUokpTJTuZxz
Jmqhq0qdmaVOkBIgZXoYrOg+HkWQjL1Hi/iWxDJUhn4D2GulixbaeiZzoa1KxXSzroy5NR5Qmod5
yKH5JDqXvgzgbeJIvQCMge0bf/RBcNieYh99QDrfiM7Xr+nZZyw0NsomSmkLd5rczDAuGoqHQeSr
9zObLBI+20TRqw7iTOBCafV0suSkwHgPow5anNGjcvcfrNuZhIXVtoq60SfTUnYZ28uicJ1hn6db
jZsrxhqFPOQcKQVBGFkCqih67GS9oihw3weNp3tbhgwTMRbv99dXs/b+hiTH1m3AwCHfsjihzOpN
8An/nVcw4byBJo6M1WxTtjNW68v6LWxxOpHeMCOfcOkslp2qMr7JK34a4+nGiWl4fWErtuRiXYtj
GkcLyIFGi6kn50vcf6iUW7Xc2rsVC4laIRoIMfCiadYv7T97fNYIFCepaCkaDQxMrel7vHbRXJHc
zWRksa9ttTmt2KwLeQubNSSZ0ZD/mAPaWtvCaNWa06MWCnc3PrY+ghPj181t3dT25jn8bd1YubkX
i1tYLK3WqjyVSATZWRWonXBrY+MdsaoSZ8e1UHVnNPPKAB9jqPPkYybQl1h/U+ItLLRVHT+TstBx
CZB2SSkib9HDPfOnxEw9SZ80Y5O1aOuIFiretegCYB3Cgdm4Tj4bfx2Rfvu3cd3O6axF+udn9Kv5
50zhFYw1Gjn4MueiAT/8y5rB6nEBuc6gBjrt8Hq+fFbkti4TSytYyACTpdLXOPnSJRuv5TUHhfK4
PttYw7ZRdrwUMmbjMFrDCBz8xOvQ4lwEBAA+e+uFur8ygH+wibMCLOIqiET53zbmPrjlCGo+ZaDO
TLs47I40NDzjpXybjw+Fu/IWNR9veOyQfRyKhz8oh6xeMvRlOcAFVHVY/MvlKkJpuQTRRGiKYw9w
5OF55gqQ+l3vzUIjQPVvJpfma/VuveAwnPm1DM1ZTst1JgUwbW1GOy4t39DuK8sCPvFjD0ThNH27
bvXXmmA0rO0fYeRygRPXQNJZYNqr7J/nBYpP9EViEtHZpTsnYBV3QS583F7kqh/VVAfdZpieQ9fZ
QpFKUbOx6vT5QRLvTTSehrbf+JO5S/YqBtC7LeTKldthzrAXGtqPVfIXEfjZVcxStTQkdZJwsjOX
giEq6TFOyl829nPlMWzOmRBjRqEAgcriEjaMdUPT5SwsTNW1Y/BHDHcE5K6RHUbtM8cgq4UuBJAf
bkSOK0oDuUgqYE4bVd9lvTBCeIy2sAQ4w3Hh6v1rB9omEER00eSO1m5jkSt+9VzYskgomBgVhiA9
5KqxS9Ta7Tvla9kVj7ZZhWr6AK4JcA8XHkhIb0fN3iLTWzOrJsA40axomwSqO5/12VnaetlVINGe
ez203XDQ3Ogw3jvhdCv3W6CVsxouLuOFqIWXHfXIRgGEJGFTfbfiu1S/05WvZob/Bi7oEEj6eH1v
V4zdhbyFz405+CiFDbzorsF05/Rq5F8rxj2lCnn9dVS2ygFrtwLpJlxDzAXjr4W6Em6YUTVNLEy7
ejeJT2OJaZxm68C2pCyMDCNTYsusZiHIflT+lIN8fGDfrm/culLgClD4P10F9PWlUkyZBXgki3PM
Qeq76TDt+QiClxkydgSbp78hbf7kd3rxW9qyLFYZZlpUrGWhwm/FYTrkvn2IWx8gDA7AU5mv3m0I
XPFEmEv/Z3m/ln+m82pL0G8xUQ6d7/15LIU9NreR33vVITkJrwyrrxsSV8KlC4mLU4uK0kjwPX9J
RD+9mx3B3uOC+XxH/GyTY2xVSc4WuHC1NCVR2cdQxWFIvDy5J6J3W+fH9UWtBJsXa5p3+WwXzZyN
QAnPgReVcHBFcY+ChmnqHc9h40ZKYevA5vWeiQJtrYq8ucNDLXvpDeFxNHNfX8xaMHaxmoVxao16
MCyBE2rhued5/pz77akBhmh7V+wUgBu+Xpe4dUYL64SSuiMlzUAxNKC+pepeyx94WgTXpazFBsiN
qw4axUHPjbrT5dY5ahk7k6PEIP5A0TcGkpN9GL/nMzpxKCd/K6+8to8X8hZa4QgLwV9mxL8gXNoP
/fe5M8T+Pu60wOaAq98q4q9s44W8hWqUhsiYTUgMCoc71b6FH7GKLxt7uOKjL2QsdEOJ0KlI6jH+
Dz5yfTkWwioyY8gvB5HzKcFwforjSix5VIl8UQ3zWcm2wPc3xCw7PGktdIX3cYLhLbAojIeBP2VF
tb++b2tpa+zbP4tZjhqrfZWMdlrWv3RhRsfulJ9W/wOkb8ybGcEATjD5bezJuU8wBfMTMGdR+/36
75EeZp7J39+xsL6xY2QpAroEmBmWZ6i+mfwHXLFLEYtrRsoRqHoAtf3lUjQkrIsMWOCNj2zMN0x2
h9GP63u7YnyRpwZ50Nwpi3njhYeurblSGKtVWBRyl9SIEUGHaOe2S7c6Adamas5FLSNUcPQZhE8I
09rGPkSwvnqbeXqHwdgcCfkK8EwU/DpG+VW0PQfLaZe7eWE8MlAYjkR+MZTuq8rrZ7xJQ5NOws3V
BH/rI829viVr7agXH7oIwOAPQUqst1U4Q/FlQZm400nx8tOM5tSG41fnU7Xhl9au0dkpWAvFmkiM
dG824Unb1DsDTcrjdGeXm8mWlYcQFmYbc1O9ht7XhauIWJI5ouM13nf9obyfh+jNEFgF26g2K472
QtIcUp85Wj0lNasaUQPPUPVGVCDBcOnbD3MV0tj1n4ED7V0/tFU9RperaSCRCfjueYfPBJLMqAjr
YIjQmhBKpgdqcV/Q3LPEFmr/6tLOJC2MeKvEdkI4bkw8TCg+fmPqzfWlzKewCGMpiLX/WcrilJoI
lfVujOLQKZJ7q+FezjIQXyfqQ1RaD9s2Z0ve4qyYRQEwrZmQN5puww23pB9G4CKLm77ZmulYPSYH
7ZDmr2bk5dsGVkgbumyaLbkd6j4U3vFL5Baeot2cr898VYXdxmQ122pqXT22M8mLK4Y5BJORgoF5
U4BRpSj8SNtw71sSFqabjcBaEmyKgeQbB122q5NhQ8lXHqIYDMZogWVYaCpd3t/YifOYSaMOs8x4
MGvgEVZvuXxqlC+1fewToERd18TVIMxAB6uOCAKVnCW3cmxUjIwqnY8L5Gcq0LkTX7vrUHCjvZfN
nGMbhnDtxYiO7t8SF7erKQfeWhwpi8s0QnSS+2arfLpmDrGZNvr/53buZXIWZKjRWBlQiWHmFyl7
us/y8YWa7UkC/QNoFMoTt/LQGYYPFtNfru/tirZgGgBZYcweoIFi+TS2lGkY9M7gYSfu6uhW2cJi
XnEp57+/fAybRdOV1MY7pG+A9kxjd6wlWGa/Xl/FmhQkfZAUJRixeWd2246AoaXNAR1La0Dfd2hK
fx2E9K9LWdF7wBz+lrJQCrNXiAODCKho2fzU8hwGonwsueILzg8x618609yqU61YqguZCyuc64nU
Ogsyi9xl1EWa+TvLXNAMAzHKy78Un0jlth5QJF+brSBwTTWA6kg0iqIp6DUW8UcypRNm6xge+Vbq
9TrzjOrt+oauHhvmA3GrbUzgLhO9TjN0rdYgL0PU8UMhjaMTtU9FsZXfXaGQnyH00PuOJq65QDF/
x7lXVrKm54g4Qp0MtxKIYWaUf2sMLegdzVPG6QdwFJ+RIP7ScvbSOPpzVDIA3Eaxp5f6nZXW961I
72sLZIdFEag6/xJpIHRO0h14uXfSUoAEVMd7bco/oKTzsx3UQ5TqB4NjbrpIv7CYeKPevgmhP8g0
+jFKjXliBDW3Qf00a14AGn/oe31/fXfX3soXy17oKzVLGamsxswgOlHz9O+3sgHg0WonoUIb12PN
aFrgD0L9Fr0gNl02r401AUCFDSj1/2A0Zy+2iE6Q4oWF/uVL6XKSSZTAd09BwxlygMD46L7wENj5
uQusBf0XG+3W6lZ19UzgfFvOdCgRme40rY2cTVHeNX3+ZjL9Yym2Sp5rvg5OFV7OxDQKlri4dXZm
sEyJgasMzKfaI8Fc/BA8BIK0h0pWmBwtJbyuJ2v3/FziIiQRGpKu6OHloWnd6ooGqp5N0qX5J5an
ZWHI3kRMDMqS5TgwlU5emIXJUd0fA2hiF7Zzvwxq/bs0iHfGFrre2mgC/CkQItChRyxw/12eVkMU
YAwI66+ML0Nw980f8QBwIhfMHn4I1K5x54RGBOqJ3NuMHlaWeyF9cfEqLWUY9MeOphiuA9mc3A37
+EbdtV7Pd7AJu+sHuLnahZNQGg4kegl5c4eSyVxUXo86cRvQeKXgDTtoQWv6mQTdk+qrexNFvH8f
EV4sePacZ5fDVKd8mMjIQxWZTD2CnyoqX6R7PgA0bIq9tuAbr5M1Y3MhcpEx0Moh45ZDZuM2t5bW
XnwcHgFVighNO1zf3xW/fy5qCeQOboW6NcahDqfM3vesuq+y8bthik8kHQOW1d+Ypm+1e+FTN+7M
4lpaE0wscWDhxir5oJpgQzPN+lMBsJV9poEGRsmsQOj5se/Q1ieN1DNtkJyXwitqAg5R3cY0c1EN
T2NnvrVGxPxqapEZE/m3thDUHVVi73g51r6jcNVTNP1Lw6rOA+1a0FhOWBc8cU1Bjqhl1LnH8Jq4
dQoHFf3S0A6xWiR7J4uyE8ZgKpSio2BUxUlRkE+phn5vKsWdVvObLAEMTJZ+kDR/iZr8MWG8fE4c
YxA+UcB+mEUOdzMgdgm3MyLM9jpVt2tVE53vgK0cTbW/qeVInrpMmbxi6spdkzZ6qEa1OboVAZ6g
YeOnDP3QmgpMf6IwMPQ5P+u2DpJoIJ7VRJVXRpYdiEJzQoXUt2yIdpkiP6WU7wtNfq0BmqyK9Fho
g+F2yvh9hCMHHU0U0CS7saded6UcA1O2B55rN+CevhOUfKws4E/kGrpr4lYJK7v62tHx1urjj3qs
P3J9lEFfD0eilvd2bb4hGe+VJo0DWNsXohkvDTdfUkwVaEJ9zLRc8eske3Y0xaej3NOalzui2Jrb
axTA75y/xkr+2sZt0KdOiuxi8ZZlwJpS6WdG0WuQKBSItuV4X47JN70eYd76/oOhjBjh61qPce1o
xEy45RCD5VWpgwHN64TGR2S374bBiV1C0LYY5+KFAv3ikKfOK96Re21UkZ0R4l5B3H2krePTvNd8
Zg9f6TjsdcQXbpnbL70sM5fF/Y1Gp+PElZ2su7uBaZ1v9NZT1ps/OpvNylV6jTO+tZTYt7yBimVl
zrxuTG4Y0T2pRXQnKqpiKJ7iM7XD0BXy1CmpDdrk9MCofdNXxa1RO3cl6L9ds9OFq7bizVbM12Li
0pedcup6+b3q9QSAheQtSeObbtAjt53MQNHBqUYV/VaLppukjfaGDZjcIU+OijV9SKfS8TEmGVba
9Na19MiG7jnqm7DiSaAm2stoTR1eMJ30mBCPTiqB9O3wo2D1XVZY0NpYEjc21cit+0j4oqt2RkJu
SRt/SPq+9otUfZC0zD0x9JjRzWUUpFFxhIEZ3YJx7LRV7tKq8EU+NLi+5WPDLeqqnaxcEx37rqLo
exmXPi9My+9lcxdr45dE4x9bs73vEof6VlUc87EOaNkn+0FTuxurkD+LWLH2ojQfUmJ8SsEc4nYZ
mqnywTiouXGgrD86iQg7k+yiKn0cOrM5xSmfgAFdnJo0FSdCB6Db6XbvVoU9+pP2IWnHneC2T9L4
UcTitsnjgwQjgiVT18ykNxnsTh86N+rYh6mZz6mSgyda/YaM1c9CiU6Irn3Jc+ge8IpV0uAaTjc1
zW4aQzyyQf/MidzLJMO7oNnXTbqz6m8OdidRq31i54+xlqRuqw5BZus3elL5UZp+GLh+AAaNa7SY
TeaPhnmTC9C82p8ip3c78twmz3kLUxF/FGAorSp2YsCGxSCj18lXEo8+/ld0TqP0F7tJ9CbzLzru
uG1gMA3EdRPyxZi+a8m9UrxYKehmOpwamlZ5w7x0RtDgmJlTa1BXcne0I3dscrdK8z1R2d1AiyCu
TSh+5bX2rdDjn2bcnboYnbwUrS7TE8YK3EQbXYN2byR20IqSxg8lS57V0Wldu03xiJ6S4wDMBY40
WQHN8szEvK85WlcqU4Z4bgexqHA+sKNFFMQKbgkxe48U5YNmRQHQX3ZxrD+PlnlsK8zIK4Cqr26c
0jwmFCQb/b1dPmTJ9yJrTtn0oSf8VmXKY1J0XiF40NE96XuPxcy1mtGNYTL7FB3QuTzoeostSoOk
BaEKuZdk8OJ8z0DlCaz05K6bpgeBVq2hfrJi7KB9W/bM1dljWlaBEXX7qLAeaW+6QDKjHegZrNyD
63HrPA1sHdHiJOdNBX8z3BEtKDDJM39AnitW1OOkq2AQY+ZbI53dWKg7Yyy9tlGpp6lVoBnaseJd
5NJcPNJB/ThYMHw5eXZohSY1lfoTtSqPUrE3U3bHwbIlHP7aVgXgA3Cwrj6KUzS2bxGxv88VOr9J
2EtUpDtpY0xafbSmL/BeN7RoPw3EfKtsuU/VwbWE7o+pelO11m0/1TeJ+Nmi98dJJgxCQWWSOcMO
0tUx9hh+CL3FYWbJm9JIHx0m7rP2Nlbx7pTWSatPvDSfOgdIX0PyWAj9qCMiaJ2PRSrcYsZmBztK
OUNQYoDBam9y9pYnephJGvT9U6wZe9OuDn0jgvnnsvweruyYdMXJwmnZ6ecWidcKhQwFje1FCmgG
mvhWjR77PgoIcBRq03Hb9ptBkWxufqrpkxlbXjfEniPBX9davqXGXpoJD01jgSKILwUuFksfIove
Fc4XmhUvk1a9xhpGZhKtNFwHIxhen9t+TNFQX3xLUwO+RQnI0B4R0QfKQA5SA9B+D3RqXTvZ4J2J
iRKg0x+XDgQDSnvUFeomLfVmGrG6gzoqSTDpQLDp37RsCkV+k2alT1j+qJrA6kEPezKAlUHRAyMF
bq9T77LmYwMOCaEDS1zmqP9YaJYFwS8Z8HzXvUne0gKRhhWhYfypr6Gd0CmjRZdK0iF/m7t29kwG
5zaqyIM16H5HTDfH/UNfnadMJ71vvbr7GDVvsYzR22X7CgP2NNH8hH2XJiApiup+TD+rWee2Ug90
UwQaxcAtYPwGo/LT9LmO0M4Bb9DLAfEa8Z1pdMvO9qMO7eVgeqzks14wIIlFXsGh4qQNpozdi4S7
uSR+jMpWB/OaRyn4Iblnlm90zDyhs4AxDmt/6+BBphNcX+Fa8pupxkHZ5n5udq5h1q5dO97YVS6x
irty6DyzKL1B2r5KMrdVvrWN8O0pgX0FUfCA5hM86pCrvem6p6zKdlWZBczYIaD0FHFvmFWA2Vig
ZIKIG3EbjK/fl3AkiSu5gIl6sBri9vTJViLf5IDais1DFOsuFQ8Ggrlhyn0tcwLNLHZxxHYjuLwN
3faYNXjMISc9w50rv9jV6AIc02Ot3LEIdj3/AXvh1rGCYvr0NCX6oVeMXQxbYvAXR9ZBL2t3ykuP
49I6Ov63sgxSmfhDjNxajg82WqSCChcFP39UMVNufm+442a6FQCydD8BNAHQnB6oC2g5HSLnk6E1
QZ6HQq1uTfgog9snUhcfS6W5o5byVLdgrTCsvYXQHVELdLnZmTL1nCF9yCvmZY04VpXpg2fJ45Lf
1y3gKHQM9WMTwIniGlXrGQQHAcEKA50bRWLVBo6cnezG+puNwKaYlN3U1fupr7ymbdwRytbAFwku
PmsM7q2U9ySGW20lTGzi51CvLhduQr82UvN49xFPSkA/p34e/WicF5jzGxilXdRpt7wiH64/sbae
c+Yi7VGZZROJFM+5mTOh2E97Qwe+4Z+2aK2kPC5edIu3ldapYqxKPJiNkHiKq6BxBN3CUYOusBmU
fmb1MLINJsBfQGGLJIgNUGI6IxyaFlJki0eyoraW3acQmo0fqdF/zh1jOgHI0uf2eGzL7DTI6L4f
Y98aJGaInNM4RqcIJRxaZyc9r4MaNYG8ApQNRuUGtcZQclHuo1gNQH/jjyTZ13W108rpRKSxcUAr
6S8UB2xiEtMCrtQyg5NQ0svKQS5Rl+JVs2IMONWvmbXVq7pW9LbBBAr4Pd1B/mtZW0o1hvFNinqE
ejR3Osrdu0hxB8tF5IFkUbFj7cmS7lb+Yi3rdiF2kcAo8Jo3DUPlodKxGiholuaVdSP9FGzILmjP
vvfl+KSBTXR23qHgxVtB6hfqWOLeIf1GPmdODy0V5XwPFqmNvELAWpeomVjZTZ3iWcUeSdy5JE38
jVu3dqoaTnQebkZiTl0sm6QAGmo65OXgIBhIP7sa4B1ZkPjstval2biV8Keg8svbzR2fL/T7Rf4W
vVikyFCuqSNceK5Opjto+ce0omEKLD8pyEcdzVVO2YEky24PtshNXyr/AWkGZ/7PFyxLU+okU7uq
8QVJpuzx+H5san2jtrexv7+s3llebBqTfOA1TtJR7wx79AQMbAtnev0Y16Sgb0a1TOTcUUNcGBbQ
bqHJIgPBxqT7MVIY5CNV3q6LWDOY5yLmPz9bCLpgCkf0NZhE0HqpoqupU5+uS1hNYgLuWZuJramG
zP6liLbUWpLkaG8e3vKH5qP4YHzBnA86yCO/fJ0J12WBAMdtP5eDmx8Vf6uhYnUXf8t/l+UrWyVJ
lGFu2/0wideISzePNm/cmtqfrXLp5+qsM0G0B0qHqIpukBX36gHmVHHrLMW/Zn5SfUSulGkl6lIb
yrjSYGGdJ+EXahLbrKlASwTTqrw2qmeLF63O3czRXa3b8BZrZvxC1kJfWB63bWdHVUgEZmTL3dwi
p6UABKqYO/rC1ZA1Crfy7rOGLEzKhdD5hM+UdDA5KMnQ3BWaJjDRxKeuesnTW7186/gnpfqSDVtl
hpVbcSFwkefPMYvjtFWEHHSFwGp66ZINT7AWFl1IWGT2U2WKGGae58KJDNgJI6X74fHPxhlWstxA
akUB3TZ0tHcsK2ppL8wpUzLYKpQtHV57tpKDR+/ejt64EF5ebg3mrt14FFUx7anqtoHIaKGQXZfP
tCOoGmTW8DSkJpTRqIBo1yJfJayPcYx5lc5o3qSV/aiK+kWPo+c8BTBZrdAPsZGARqc2MxcTN0+Y
ubHcyQJcQF1vlMdWvDFYDtF5YoIyAMNIiyNgsSy7RJlwyBkqVbafApEXKZrdtHU/VwzQHBU6KLYj
SnwH1Jby1IhSFeo7WS9TkZzQe34fidcNM7tigNAWisYntHyoFONxl5ck1/VaQa8VArl7erT29gMe
m2D3pPvtYf2VBdmI44hF5yotGoUuRTFBCrxjEWWTOPMd0KOKsvJEtzVCsqK4COYx3DgDmcyDypdi
wLKA8cYKYnKKDGUKnoYEeEvWjYNHlmbfZ9HWpVzRiHOBy8ABBYgmNtJfMSoe3oZX8n3iz9PKsgv1
Y+QKl3sMdDylsr9+eBsrXYYT44SS58BgwWn8qnb7JOVeUx7nEKZ2GBxG712X986gommbEgtzqjhD
E9Hs5c4iwzhgVg0zqjmaXEoamKYMuuIYt41XC9QUM7eJtjzH/JsXRnwhc96DMyOu1j2pig7ZqDEs
Z2jSF/5t2E2+7s/80AZgZsHbIFvgW25haL3T1oXghRppmtIByArjjm0botjvcQB04B/Xd/Sdx7gQ
AiCmy9XZIsOsZoTW7WZErwLH6z391207swhA9QMY1Lbfl76B5yhNTTYAYS9j8D0gqSG2btx79/5L
hj039FMCC7642R0agzojxSGlhwyO3c93YNS9Fd2D47WBFjQaZl+dra7N1QOiv4UuYoqBmaMiwasR
6sNO655N7cisjcbQ1eM5EzF/wpnyIYq2GEkgwqT3afTKkfK5fv7vTMdi4+Y/PxOgaG1VNhIbp+dI
qbG3Qf3CNOGmoIK6Lmh1s2YTP8PYk3etVVkbK0raQJDJXqrx0WpukO+5LmLVOvwWsQyY+3wqyyRN
ot2g/dTod4ZeTA6EdOQqCBw3n76IlG1cn3XFO5O5SBO1jRFZLbL3IfqRZ7OAWbcBk97F35PeyfgH
8Ivv+6jmQzsTSi4PzU7VulG7MglV9dgCeiU7zXjCFCm6w3j4g/nnVRN4Jm9xuyqG1vk6pxXgpb5R
56asX2WHLHZMfQd1dtLXniFtlzVl4DT6c9ztteSlmr7FceLX4w+nk8H1g37ndhbrX1y8jJDRkeAl
CDXQyNA8u+O88QAktMOMWVgRHrRj92/xJRYiFxcRHQJFV9YQScRN2Z/06CaxNsYmV+86kFo08H5g
0HyZjisoys86c+KwnPJAawtXKbdM8S/8gXfO7EzGYuciBu56MtozPsEEbZVPfzkzZ6ftbf9vZ/ZH
eNtri0OaDpxKGJMz3hFAslpr6jJjyK4gA4yMfZnY/nWlWL0VZyKWM1dph+tfdcnc7Tf4cAF+9CDQ
1EWQpFMetiZT3qsg+Mxt3ZzjSATh7xr21UQve2S5w1q9V0YUZCLpZ2gTScmjop9Mh2yo/PuHF4YM
zwUu7jxTk7TUGwj8Kx8dH8WIfLTmGTfKIWk39vK9V0DLsgWQLoA6AIlgCetAZau11BirsC5/KDqm
iRCCtOj4tpUNQSuHBkmYzAUqGAVv+xJD04pQoraRSPzVEoq62a5RYpf6oK/zhAqM3kh9ua4m7xXx
UuAinDPQD8O01MBgl125aSPcsfjXnZk4qvM1LQI3I+6JmlOMaNb2QzI+j9pPFejU15exekK/920J
m9kBZDJqgaQdwte+ok+Ken0VtyCRNYMu3gq7t4S9c3JJTrVu1j3zlPYwG2nvRhMgaZAn+vfLAmsK
OsxBFaFh1ufSs0lBBz6ocKcGJ/7UW15p3dTNI2jHtxz3fF8uLaGDcd3fkhaBDyqGKhGa9tdAYYWR
5F88Kq12LA7yHuSp7L9c4HOBi7cLKToCjB1E2ggWd/Vx2mME33CHQBz/4ALP+3RtdQstL9LKEXqN
a1WlJpiqX/mMZlBu+MS1q3S+ooWecyetUgRdcTgZjetouZeweEMfNtbhLJ4nVTGRxtGwaSL9bCd7
hUZeH32/rnMby3AW2s2LIecOh85V8kXTCxTTk41VbEmYdfEsyOacR2Y1YqPE9JPK0Ebj2fUlrF3Q
s5NYDqFbGJ+WXY3p2CpBn2vC0jdDwVR4MzzH7WZ6432YfXFznHm1Z6spjTaXVotpbWV8ZuVDHaX+
iNYmzO14xFT3fensk9be2ML3BTEY1fMlLi0DmnzaQhtreHcZzJgSYHPGWQEUtLvRA3ZPNqKxVYd7
LnBhIEqO7h3M5Z0Ppeu31eFPgFt+JWiuXNdlXqPuM/C4lpjSjDL00MwMnmalfK3MxJ84ALOz1ATW
c+bl1Pog0mnLvK9eMjyaARBoI+5cBp6RKrUR2Lt1WEYahh1v09xyS2uz0rAlZqE3NW1kWmhwi8LX
dvSL+pkcVRCmAaNqHuQuo2c9GPdoUrt+NVYjjJlo7v+ubqE4c1O2U5VwXmcADS1iDBdU0bs/QGh4
/1iCop7JW+iN0dQpMAVkFWrGt0F8ygh3WRSjPG7heoiNi7+1pwunEk1MUccSdn7qn3X7sx3tmHy7
voFbIhauxIoEUi4WTHBWt2huOVksQqLg03Uhm6e08CVTmlSlaUMHTUzPzM9o7RXZNWDUl4F4MQ//
m7Rl9NQUTB90DdETOnj3jB3nBzty3KBPK3O/xLMy+B8FLnxMVNMqrjp4gBlBjNUgzEx89TATqNki
nFOz1+WtOpzfOkgXDmeoZMtbAnHU4vsRA6qi1p+vi1i3j2cy9Es3wCXtZE+ApDHPeMyD7MNpvP+z
eYct7aAL0zHkQ6FXDLZ4HtchYP2swDatPyrAWHH8MdxY2dbuLSyGUatdp4KKPaxE9aj2xs3YUF/n
fI/av9tn+qlPhweGrEbURzei5JkrMtt2AS//1Kfm7vrXbH3MwpykLAPae4rJcPgIw8NNfBLK1rTq
hsla0tfyTFpcqTBZH3F9p8bpD0dHnNXpiB6VRxbl/z7peGEi6cKkJOnM/xshC1GXJ2fC0EKVuon1
zIun/23vFkZFJE0W9RglACPx4BZWmGyVlTds4xK6o9P7uEajA9Bk9I/SKIIID6PMmTasx5aUhfEg
JTcjoeM26yge6d2HLPs89ePGXr2nCZkDLACSgYkNQ7bvoBzBdm4Cvxd3rPV7ADShhTp+npEwQOo+
7Ue/8uV+JHs0dV4/o/XA7kzuwlbJ0RJ1WuCQehTmYwvzcJVnjV+Z1wfCHUJ1P9Wb8/vzjr2Lt85k
Lm0XNzUHYKdz1gEDzIcGVezZdonj9qzW/8NOomfbQdcLpkgWSoj5FrvXONZ3OYT6R3Hk6rqAM2iA
0A5olUt0o9F2SmeiSLL//5e1TLehKazBcxZx1V/2v/FmYMM/tP8b69IXNyC2FVBsO1jXHDrOs3Xz
eTnhjH6wBaK4aguRXkeSFL0A76rrBYtLzWgBtFDpx1xonoXxJNX8qGdZ0GOa4rryr97sM2ELQ9hV
pQZQN8RWvWkHOWiEI0n2WjtsxTsr+0eANo6SNjJtIPJY6GBbmbkzyJ4heYiObI7pz2g3sx2ifWm7
brl2o8+lLTUjjewoG+ZA/2xiGICKvyeGO2PLZW8scKkgqSxHNuUI6P59MDLv1cJ2XKxuYa8qSTgb
QLYVKtZthulGK2rQOo0mtOm1Lu6T+F5oW+AfK2pyIXJhrmT9f0i7rua4cWb7i1hFgvmVaZKSJdmS
/cJaW15mMMdffw/k73ooiDvwavU6VWoC6G40OpyjzE1WQv3TQ1W8jmBLbkndJnLQ7o/xcuYlrcbF
PNS/Vs83crmwK0TSb4hLmHikfVLLJxWEcZ2gCVm0NPb7KplQTKg72rSFduCWaQ3LBTS+V+BdeHkl
W174zVK4MKqTjAojDVjKLw9yhmFFa9H+sqyNiA09j2gYBN0WY9ziTguERtmMhmVcaDZauMenJBTF
T1vx8BsR3MHQoY6rbIYIbRftzX3JcJ7t48TQ24McHLgf8h+rJXGn1OTpECPnzUAHf92X4UG91o9/
Mtu8qRArUdxB9fU4zEkI85r6516JHMX2w1pkUOwIeBu2MPVv2EDpfu/kc9TRY9CBS8EQjAR93Wjq
9n7MEVq6ZQ+DNx/h5yOoeaElSCfwvoA+5jwwyMkTOlsj20H2Wsq9P484LOaB+NWtZPFJ06HF5Eyp
IaFZl9FTTZtAr2MMpJXoRZODMhnddlHvMxZxgRMWgC57tQNjvbbkJ0SFXqnKL7iCTn0HGAttwIBS
gsEizZgxtRwmTt5j0HlGP+MIOjApVzyMfmDMSfLbNMKgjeYXeXi/AHFQL/q7acHInZz5pURdPBeP
Zd47clM8RqPiSHHka/CfkwRIIdJ8WorOsdPsDlOltaO2MJo6lw/UqB8jqX1OU3rM6+kWaEQ3erc8
dzp6NvP6C6lzr01R77O0/WLmGEIjnlTmrtpYu7wmvjYrh1HLA0O5T5U2CJfqa0wMx0iIP9aYEhqM
RwUDUEO83E/UuKoijCXX7TdTkz5rvQn8WMv2ZTRUXnYRW0q+PiEunhnNuO56FtFjuril1ENdLZoz
77IQFjy8VwNg2Who3yPv6M7ULlSqScIDvZqHl56GulsPaQA9XJw+XxIAi/e31ZQJ8qbMPi9J5ew3
U2m9dGMLBDMtfIgzckfLpzJu7626EwRPW1lT2NR5gSyUW90dcSwDqCot693sms5wqK+bvblTfTRG
ivzFlktfS+LiNADPa0NmQNJig05UczN/+k6fpqNyVJAzyjz60xBs41aUsZbI+QulHOaxbSGRjZ2A
6HbPQBbJXgQn+55LiPkldLyiAItWxXfwtSZLH8YD7t96oU5zmF7CvzoPgGYMnGfYNz4mrkMHM814
BpbEK63Pk18HgCn0L+vq5o22/g7uRotT1I8WUpc7rY3v69g+NPPkSmEUWMizmOrkAs3VqdvsiE5R
p0W/PwjPBPe28Bu4W06SRxovwLZCmNUdlvpYIzEtP7ANqOs/yQpueoHV3nOmoqtSMiQR0i4U1AXm
cIwwOCeM/beF4D0LXhLWg8e5mqFTyq6RsLFt8zKGmBtPe2eg95ePb9M+lLMQdiOtLHGJwq4yEkT8
OgFGR40ZMYHD3Izf7JUELqjqhz7s1RB79ZH2h80XzFoap40Md2TCFBC7rWdfYskQDGNftWDRYE0J
DgbiBOgxog3kVM9ompSGrAA0V4tDis9pInBhIjXgdK0Zc7UyLexfpsw/yp48DX2+KydVIOYfbAgw
sARo36Dq4PzWpJqII3TcbJWlI1Rss8M42Yc8Gk5KPL2YWovh2KZvXHkmga7VN0SvcekC/uCyQm4v
9/dn8E9Q1ShbZdZZwhinF5LnoemcRFxbYjfMu8tOOYvhjKvpaylfRsThLKobXvLnnHUI+8pecjMd
xUn2OAPVtHQQIQAR0QI5i0t1AL1JM+6H+DC72T3qJfv4VsdE91d9Z96Qx8hnFCXS9eRTH7P/LoAq
EWphwNZBuHZ5r7ethaB5HxS45H1XdkaN0C4nWD8rzaL73AM2M+s+l3bLN4bN3Iq6Aja3fSWQu47t
CYAfZY9LS5nNvxoNU0oNme4iop5oWUsYfMlF7odt57uDXknk1LoylwocMEDaZvkF1lumoSrrTq55
7HbwBqpoSy/Le9eWrdHYLGMCeawcJvutC5b7wZlcQIRhvtYRdSxtRhu/lwf6orf+m1jJ2KUzzMWM
P1fgDkWdHXdedxhNNvp9M4VXkSjfvOnxCMD5wD2D/jmeF6WpJUVO5R7w/ErpWeW3rnsRqOX2HmIG
AzimGyw6GExsx9yAK8IoP3qJ6HU0/ZyqcfQaU9m3GLEkyJlYUfUJwQdgUJT6sHSiSchtTT1/A3eR
RIpSdBrIg3aYVTzR9rFQR6cAcIrZRf48i/pMNp0CMsz/v2L2++oalsFIkWToDNt1S/utBuAI8Hx9
EAAJLqvNEB+4lYwJaYM3KAK6APrf0JRe2ftpupE7oHtZs2PqusAMNtezEsROeLUeCUo5LBPUkjSx
A5rEAqgCJnm4rCebz6SVEC6yMKYFSKPsLbZkuOY78JWHnT/T2etjzHukQEeJhKQRm/a2ksmpBaWL
Vc3NCPzgYrhOxrwM0LznmYN5UwLoR8+Lu6SNrixl9ORR820jfZCX5X6sy7ulDX27XDK/ydrPdj66
WlXdRzKezJd3ZdM8V1/IqVKjWHXdsEpCkeyV6XsNZKLLArZvjZUELiKxi6waQqlDYRMcOJqfHUMv
fGx8APoH5p14vluktMxSV7o0VzQEnzSO2ar+NstPbPh5VIGG04sAcpm+vLsqVuviLic4bjUtQtSW
Oi/cgfgtUIbYYWMosgcYreoK8I7/nqySveJWMrnrKamNUE6bV5lKgBEEX20eDK/HqHwLKJld7tah
INAT6Ac/crbMaddoLIdUg8AvzG/GpvUuK4jA+F9fBKsDs0rFCgtA8+80+tBUi1cBy2dUPl8Wsh2v
nnfu9feVlL4B7MtA4csYJK0dJD66kRbnx+KC2m2v6O5lcZvXwUoa52uGsIoKs8Q5RdGjAYiDDC27
BPDktP1iLO3hsjDREbHfV0tLhlJJJgPBKZhIXC2+6foflwVsn5COOiMyTO953Ci1WoI2WnhOafBj
twN4ULMIdmzbU/6WwVfYrUIbMHrCWhPm9EsyHhV51xs+Sb+OJpjA61NuCC6311LRe/s9S+RioVoB
MGI1Im0GWsObRW5u0wg4d7o+3LdN+1XtptGRI3UAiGrqj23tLbGSAe0wy4FqVh6jqQWdXj47GWn3
qgF4pay4H6L8Di0ivlEPuzY3fqh6dqXq8SnWsqc2TO9p391W6HJ1SIMc/tyd5kTUaC84K55JQ7Nr
a6Qt9HxpP0khWtGAuNf12r+d6H/1Q+e94/U7o0VodcigKBVAhkx6ZWhf41Fyk0KyHdDhiO4QFgBc
OitOxdtEXeIugwZGZbevhsUJ9aey1/2unfZNClgWy/SlrtmnJKVOSOarGgBq/8kITLbxKytTpdGq
stfy/rRvgSzbSp/mVli+Ei2UuyzTMZGGQkMk1PrNoSWH6KilvokWCQKynQfpIKRwY43Vl3aWuy5J
oUkSrQAxq1HlOBZZoOWRl0t3EtiD6ACQ2a9te0MTEWX1toM8KxB3eYKITEsHOgCmIX8w5xZoGxgZ
lfapEvlV9Pd/Oznu0rRyVB9yCcoz5bd4SxrLKdEF9rBpdRqIYNkcjY4K2VvlmGdgXoJAPN5VKgAY
086v4tapQAdweSWbsc1KDKcdcl6Oc5UoSJ6Cdz2LhiMedE6PCTJTnv2PiAIcCiAS7Pcj9GUW9iFE
odNcLp3JHnx0z3vRqF+RRDDNuXl9aWdJnG2PuoY2u4ypfHWTTgAjRMni8lpEErjTAQNrmGosJIwA
R7m0qZMQIaTE9tGcV8EdTTsjNQpETuTxd8YOLJlXoHUK6G3kA2PWa1HMd5BODESkLhtjqQgIV5vH
ma/cylJldgjPOn1IXTmKbhPTvlIU5bD0iG9Qh0sdO8w+gez+ZM70gBKAL82VP4+AtkrqQXCW22HW
6ns4u87zqC5KBdc4a7hVM+CA28ieALUVtT+XuiJmtO3HxUoeZ9u9NipxO+K6G8DKhxQg67f9RdAi
M3KKPyBoYVfbO4epoXueDbKRd+QUqorktSwjg8sS1Gl8xyhhLKSMF5+SW0A8eqIBhW3fchbIrozV
xSPX9YiHI+KUkaJXTlUde7gaRltg75uv49WyuBs9nDJL7xNS7gAWd5jTGvnMoTKcokDFmLZ49Q9m
BjRnC2/my8a5bTjn5XHmvwxA7I3ZA9SukDMZGu0h75s94KVv48bMBA50M8pcrZLzBFUEFJKQjcWq
uFYz81kGWKauXld956n9gXaZlyrB5fX9g0mcF8h5hpwCwdRW4RnU2+qg/cVeHiyjiBF1Ar4nXfAs
3fZ1Z2mcQ+iqxZrluIx3lKYgrNYcTZQV2ry6V3vImXitlnbahWCHU6xDGVoAuSy/oOt8rLWgkZQv
gt1jUfglc+MMXBtUWjXaq4H/YtBF/oTBMzbH+GhQTyBtM/w6r41HFmgTM5GqGqEC43uyW0B/WF7Z
H9Sd6lr79BiLqLkF+siDclF1Cm09wQwJ0WTAwAL01BqCbvwJRlPM4IM5ThuvJV3w8hE4FJ1zKH1p
ALKUNflQOTzJAPNPi+4IeP6dYDM3jw40ZzZBq/F7eBwA0xtLOKIVppms50FP7stBu9bRbVyl3dVk
qKckm4+KUXyr9cjPknD5kOWdP4DPXbRSY9taD2tnpzm9ILl+ml8wvAYSQ8wDiXLrm5YHpmc21Y8O
TJOzPHkB6LKqNQmAL9RT1Ok3gD17vrylm6a3EsGZHqURrVTGT5+NGNHx9fkwUIB436W1YOJzuwy7
ksSZXU5G5ALm18LoeujjTxqnN23gLMriRj8VtZaTKcGiJGQXprH0CgDjx4Z0yuNnNFoa1o8q/nF5
H7c7SlYyube/kg1W3k2Qyfrq+t2wt6/jfeqACmEvkLQZLqwkccaWjWMMEC9242TB7FbRyUCRWXI7
p5lvZa9rgCck6vXY6vBH79lvTbS4uxycJxGqHCkboWQd/oyhyAzR40AeGNvlvJ++xpqjC3znpldZ
CWXmsQpT4l7uktTAQqc5PKAL2CKZ16miRuptI7PRsA1omfcYQzIoNpLMRDCULZ9VM7BkUSusSAB3
W8dAVTaiGZrRmLf6mDiDcBBi24jPS+D8hBQ3CaB4cH9SVb5W4hnI99XkggfkMZybygmnyHAESrjp
iQ3gcxoEXWIYGHh7No0qywlpkCGU1dYnheHVpRyMJZoC2yKgS/ssTQDXCot7Nc28Smr+NVwhSxet
5HNGQKcmk8oGp9YBJWakQZeLWqc3j20lgVP5Ki9LQ8nxDprz00JQzLQjQZy6bVUrEZyC59NoQvEQ
G/zvqZF7DmsWmVyAc6D2/0ePDdHBcfFqHpmTghiAVdzZPMS5m1k8D7H9lFqtj9P83EzDxFKR02v+
R9z+yrw8uRif/SPm5U2HsZLH2YHZSpjWstCwNGk/yuQYFRHoAEaB6hORYnBXZm4Osh4XOLWe9o+5
oXvFRH2jDINo0DyadgcALN6j7/k2y7O7YSF+RECbUirPqaU+afL0WHVJEOX1zaCHLv7HaUmToymX
J2uYA7NFK+0Six7RbKffxbwozqOZU8YgEQ9Im9USkUgIH8ROfaxOmj/tE7ewgHQ2oUlNTjx2aZT7
4kN12LNgPvztEYGOodUgHI0+dSF1pl51zFjU9LB5JPBFsgXqUYW8Yhetboo0puZsUnSOtu3Prk6d
Ynq57O/Ymb7fv7MA7szJBCKqokLPTFgCUa8eD9JE5buqAluAaUYA3denA8pOIuSzbQ+xWhgXNJnj
iCkBixF8oyI4vAx3r+O/q3SE9LF+srPIV87x1V6qcqfPM+Ofj5DoId2zpD1c3kvBYfEIQWEqaQOx
cFiV9b0nNWNjEJjotuMxwZGJ3Cmw13ksmEED2mMYYdtYmN42Lu6HPbqqWCOsBGobv9+rxL28qu34
diWTc3aSPdoDZWCPrAm2uWMix6A/GCcqpKjb3sHz8jg/J1sLAKxNdE1VGghI6EtTB4LFbHrS1WI4
fQ+NWI3zsGAV9l9NSyQ92ejLmr3w1F1Lj+UJLFOPl4Vu+6jzqjhdR6wuNx1DP7BJ/qWNDICeJleg
LvMsvdv/J1H8mENvlGk4pmBtX4pHi7SeCaST0DwC2fcjD+PzPvIAMUYfk4YmUArFblFSsjBrY7hh
PNxfXs97PgYWDgGglnk/8z0AXIMhXx0ccDUmkshuwKR7tte/N7d97URHmFdzqvbqznju3OYGPD2n
fm/40S3d5cck0ATfsqmcq09hv6/8h11I4PnKF3Tx0/BkNDKwQWn2cnm92wa+EsJFMRlyKoOto10p
zGlQZbaHUimyq4EdTc9hXqvOPHd3OWiqMkr29pA8gMhLdrIWgMuXv2RTaVcfwlk9yPuq3mZz4tZ0
PbRXpLrqUA2wUSK9LGcDfu/tCXM2L6lxM4I+5VcboeHWu+o7qr4U7CYnHbkkUBVmbl16FZyNqMN4
27WhJRfNcAx0nTeXfJqmoujYCwaa9YrXgBnaP8Oz2daesyjuXdFOUgwkTvT2ldVPvY1dGYR/l3dS
JIG81U8UQ9uqZa3zYG27xyzXVxBxiU5LJIN7O4w50WlXI/DN0WQaB00hCnj+wQDO+8S+YGVlPQB+
CyXC25hVRcpfuKFs4EB1YwL469BNc8G+bWedV1rA2VxRhCXVWIbj/3Nf1gFgOBi1QNsV7T3RXMfm
FbQSx1lWMahdO6Jtb1d2Xe3O5kScXLN26rKIOr63bfi8l5xplUs5gtVXBkap3T3NfXqVNNptZ6ku
GXXBbA77V+/iSFsG7QyQLDG5x92ruSmnIEPBHmYNgIyAfUZrsBB9bqTZy3TBfOy22a6EcRdqLtEs
VBk2x9Lpi9MOCZh2IiC+A4Dci0PJ0yLLq638fpC7v8rEPE6qJmyz2LSE8zfwcDlmNPRL1gBeTD7a
QN4iPcYhJBcZ918d7mz82BCxE20bx0oo50QUaSwp8MWZpirBmxIew/VF0VDkIQXHyoPmtIBTnOkI
a1zU+tDKk+00Uf3JHuVDKpVHlPJFtfTtbdUIkvhEBQ8EZ4tq1YxyN2P635LmUwJA/7wJBaoqEsHZ
nz7J1NYnrKnSfKsFCDIVJZE2LRydAP+/CM7u0oTKmVrO8MRy5ejUK5tPdS6qz4mWwVmcNC/JOBYN
Qj1rV/eyCy5ekWNk3vy9UZ/XwdkZRmFANZ6BrKH140cFnEMTZt4qR9mBbiiwIif91griV2XTZZ23
jh9SSUy1r80QIjtveSUlAQsn6HIyFyxDQRnQazN1hl3sxwKfsq3ov5fKgyWAHYHIWTQB3bW9b9Ex
Qnt6TIrRq5FhnEFi8YGr2gZcv20DAR7MFW8vuaQvW9poiHm05Wi3f1uqCANtezlnAUx5VreobgIm
fxnxToyi6wSxobrcKU10Iu3iNXrl/bfV8Dbb2FFcs7y9KWFwSRpvaAiKvssytod7VlvGWW2uZ2Ft
yq9hInQdifopCTJX2c0YVC+uYWdg+cXcKboKHmDTo8tm0kCn/YTqz4cu8NWncOY9xk2YSyZCuQVU
9SSRndwMVCp4YG2b9/kEOfMe01gdQjQ07EBE4CSKAQLn1r+8p1vXCdLZmq4C2UczUP17qyVpo48S
Hl4s/EU2QUZHSOn+SsH84XWydXNDommz3lgLo5fc1oFDJqWjjey2meW2S+pZ9kCtDQ5fVboxyZyB
STsrGEdsoIPLrcjs6w4gG4JlbxjHm4/gtpa0da0PbISCxXu035/bUmbVk77kDojVg9S3PT0RWMqW
e3sjmtvxpAWOTqchxco6Ylrja4uuH+tqDBbfsu5Ryxs9qDDw21JRl/VWkLuSbPOkFkXcDabJoKyA
l5J9NgP4nkPn19ln2cu8KBC13209697I40KVCRi4hsmKQywxy5At84PkMEx1FPQwSw1jVV30Hc2n
VtBfuL1SRQE7EojW0HbEuSNSDaSDr8DgLebEgGKsesseswbK0dz1d/GRlAIz2lSnlTzOM6Wh3OgN
a/nuRtuxluQQgkVXuwNJ8zgPAgVi387dyKq8ksXZT5Ka3dLorKYXA4OsO8gx2GWE3DkbpZQ3UjgD
GcKJZjNeYb+fxeHBuNKPfwTPxV6ll1bEWYSkTosGLD/UQjHyYuWMtcEdGgz1Ub/NH6lrCYKajQBj
vTa+eZ4QpQLsArADy9646YbUD6k0O/kAgnM5FOGEbqW530jjrKAbFMyG2nglsOI5yHjtCkBdkc/m
phcfD1pwl8R+5EUiF7cRub2Ry+UCKozRGzocK1ycXL10hzxgsHVmcWLzLwO4SIWV9I376o1ELqSZ
1TatBkNGoq5/6M3MmYXzy0wTLmiKyb5gFdOwh6c+REiNmV3yZNHM02jmFKAf7G3qK3X5YyZ3aSKc
fdjo+n6zMM6d0FEhi2njRZKTHG2jNLtO2ixQ1OxnUywoJBAJUw6mvu8BMw9Qa7dBw7+DYtW3lgwg
awaRmxOWLZiKlmet6nInDAsgq5uDP8YTaHsp8FgmjHqZE3VmOn2vSilzogIJTstWWlCvJ6e2GVPP
SIsPYBy/WRnnuFR7nJVMQZA4gdWttyZHYoP2QgK+7Uv/7LT4bh/LoHarTOj4fofyPu/rWeAhmW96
ryUoHqFrAGBGKqeHljxXpsTQ0cs2vJqI+U1STE8hdD9TclMr9S0ebT8uBxTbqn8WySmm3JrovGN8
NwbIwZMS7mQABKYgAN72/BY0Ccl6/HGeZIyyHLRz8Pw9xjikyTW0F9wBgqtMJIRzG7TO7NSsMIsl
WWXt23R+JfZOMVj+oVM6r4Y7pWXUosVo4Re7nDqGhFC+C7r5+wAa+R6EW90iGjr+ByU8S+QOieYG
+otq5LPZaGWx/80Vkp7mk7g5cttpnKVxTkNTEuB1zZg+MCfJyxUDwErLEaMD3/qlRGcwfILZyFeF
ZJw09ftlbRSulDPriA0hWjE05ResFmuEWG4YCCVAnA+XZW2HPudlcuGI3UiSolNYttxeZVXulOns
TOCOr4yveiULdGY7eFbO0riwBNyvaHVSkfZjgAMMgCTvb+p4X6BDDIyloaN/SY96GUzmlYi0VGQX
XJDSjoaUASEWzxYbRXLA/qh+b4gQWLfvt9/L41swZeCJ6UMH4+vb0CNlmzlqKdluNKf7UquPhlQd
J4suLu2Mvy8f4xbiEW6Cs2jOuYBY0wA8NiuN1/knTZ4VT0oH08EgY41R7754qKvwu9xVPrHIXVel
SO+Sep9ryq1ShgdJya8TG7lXOS2+lsr0bKv9yVTLv0Ncx7f2on/uJKruLn8zs9f3fv78yZyrspKh
VdIIWi6lhRvBZ4jDYNGBcE6qIEkcNgpchs0g3TJ7J9kZelkqN5+fJBttL0WNjmc8V0F1OAImIY7i
QNUB3TwQF3QQtqtJV4ME9ONxwuBkFPy3DeAcmtTHi2ak2AA7A1+AsniJLuhs3b5Kz1vMOTGAzi3l
PEOCrDVgCuyutaj0I23yjZAi452g46U2qy+Xl/UPIfNZKue+VKu0Zy1h+K9Bc8gpQFxA51ocfqXV
0eSQeYBV8JJC4Mq2n43osAHDjqICCJGz8SiJFbVj+PdtNPlgwHZslfqDscfEsBvWB62gjlzpO7ne
W2m8J4ngOLfd9lk+/zChU97o8VtuDYbn+yePLraF72xnJYozd5KkVR6xwdcyxzLNGtWLb7rxtenG
/7oozkqbpmwjdFywCaDwOFQeRhbR7IMZTe0qPuq9KK+6vTBdQburBXZelbuPRtSsJYLU2a5Fr7el
OCXAMscQI7Ai7/MPp3WWxN1FkoT5bjNEzDcF4W7cLXujcxd0N5YARQNLuMAm2Da9P7CzNE436yIb
Bm2CJQ7IiddHhm3aTjedr7olHnKLCICWbN7r5Lc8jeszp7mkLUBxwoTeJ2OnByXIIGLP8MwUV63x
QIM4YKN601/jgVESR57qkF1y84XcV9eiDu3Nq3f1KZyuxrNeGVLOkss2ktmAQp/8PhRFh5uebiWE
U9NwintjZq3So7Jf0G9gdEE8gV3gNi0XwASk+/92nhp3s5iLusxj+D9mDySznWUf4n0OhjeG1CiQ
tnlTrhbHXRRUMsYoTWAUtRoGwHbwLEuQctvCB1BBqgaAG0RBDDMR+rt6mkcNBdpmgcgMJHl7U8pe
BsOOgQZQ3tU6OUVTHCgRIKHnuHPR1fY9LNqDCme6t3v7EFad18/p5GuN9ClvFcM1u/Zr1FZ/Kcqw
G+MokNrsk5THP0H++1WrZ7yuJ/kGEPIo3aXNKZs7QHlVWuqiNebfV4XerIv5m9W6ABShDZoOvA01
lpxpTp0m/anWmWN1P6tFsInb2fjVJnLOS88Wa1SBcvU6irB4imPE+ziw3TkgHlUxiyCJvDNTs/du
5XxsnBPr6k7VIwPemTZHW4sCFNadSE0cIGt7gBYCHcxRVq8t80lSrlrQ9ZlG7V22hM0Qa7VmzrGp
xZj2k826jOJPAAxwjIEcjfHUdfYO5CZeo51y6+/LIrfN4fei+TAbA1VDsVCIbJY6kAzZVdKflyVs
n6RKZPArqbqq8ZzquQ3/2c8agOiuloAhKev3w3f5a3bA2N8uC73eEQjcvB9WAjkT78q217MUa2JN
M3b3wLh7xrse2IxZf6h2TSnQHKb37xRnJY+zd2SwSmCT4j3U1b03WJE7Wr0T2S9tLBC0NbStyitJ
7EtWFihNRGmmCCrKOh6ASObrsHxHQ6FkPsTH3qE/RNXM7at9JZKzQ+SGx1DpcXodSAlVLw1m02+D
wWe+GahUl49OtJOcCbaxQquxRQ6uINXf8di+TCFm0fU4i50KrM2XhQmXxplbPMvFYFD46TPiO0sN
LNdixPfNe1u1kKQ0LPhQmRNVdOZSkDpk+eDKryN7hyTZkzI+Cla0GamcxfDWrFS9otTKa2TUHEpy
qziRz0qYk49aXvuVzQCEwCYObM+yBVEZO5r3RvB7ha+bvVLNIa8reTKwmVGUecowOSmakeyEuL10
a0iGq1f3lxe76SxXa+WiFH2qZG0CezeA86CWOnFGYrr6Uu6bePHHju70GBVcs/mIj16J5YIVy55w
32bYYisNryuIMfrUL8ZdYl5V9U+bzLtECC69eTOtZHIODU1bZAA7+q86ac5KtKxO2vmLPxV71Cs9
W1Bu337+rSRyLs2slgXshpBoXFu75bDsdT++YUjWlSsJHbZIdTivZmpJ2MQ9VGfp9lNOPXW40SR0
M9PnJNcc4wOQK3CiZ03lPJoca6TJNbSN5YCZAKSlI433OhU4F3Ykl8yB82QyJUaOkn+9yzrzSyFr
n5VadM9tigAfMoOTAHeQxp3RaKZDV8pwlrKFwjkgI8XzAZs36UoEdzLF1BaqilzA67uuQ1YJU+3h
4Ko7dnUXoAsQGJdoSdzRlM2UGjWrwZRm9jjR4SCDDPWy29gWYStoNXrt9eB2rSvqxSQjPPEiZ05q
ZvtYogLku+2IBzw6JiB9MInFD+dn5SSr8SDVu75xyDHat7vYoycTgynZo4Jqo6hdix3DO2VbyeNc
YTXq49yzXOmMWjF665wFHbudNbjGIhrI3PS6K1Gc+1NxQl2m2uiXQAm33WW7MdBAn/6hV5qOLKmp
E5wT4cyn6wta9xNWpJajs4RIaosqmZt6YAACR9Vs4FDzs0NdFE6F1rC+iDI+SMUxzkS8fNvR2koE
Zz1W0pRRFuGxzoos1hfwSPqhVxe4htHgcmIt/KktuBS3phbhDM7L4iwoHlFmVTPkKsJvg/dL87RD
HETXGjgRuyd0T7H5HvRAu8UVg5sEjD4JJuRNBOGAaHu5A5SlMRq6ecb0emk5iXWwbFHz/abSr1bK
hVRzCWRUpUaJXW6CYblnT+wpeqil58v+YvsqPMvhpyJ6kMFPAyvOsf4oq5udflfsoivWsaNlPbAz
RTkewdbxw0SppFpmxwqosbEEdEhOEhI9lxe1acWrNXEOA01B3dzipbIjsGIaDJgaknZk/4HWwLUy
8o2dshap6aJDTFbctMV9Rj+FopFXpkfvXN9qJWwzV2FnFoMjPi1xOpb2vOTNnZ5da91+yTrPqu/j
Wdlf3jjR2XC3xzACQzVRoNa6lnltfZvIQtRbtveXVsR5jbQKR3Qp4vjZGw8sG8zJtl5XeBq68KKg
EuEWsE++JI/zGG0xk7YnqHaNo7ErBqtxisw8KVr88pGtM1TTRgoANyN3cwAEqigXkzX7TemhoYrT
zbrg4n2tCrxfy1kGpw20JTScUgVTU0bjwkn6BqhX8yZz+3RxzdqPE4yJpZhFre6W+SXXkyMFCqWR
Hmaiwksl7qTbjjpq95X+JSpCpyC9G9tV0GW6M5MXIwKWe/Y5JmgJ0O678KUcQE89a0Cg+qRToDF/
xzRCMDeyU83HfCo9zQpqtGxXhe1Q1U+lo9XoQWycmrE9tAiu0PNXBoZUf1VMAC7JYQyAceLozeTr
oe1F+PgESag4/kJLv+z/ksj1hOkOlJdJs6P1QW4mr0pLwNkPbjN3rhT9LMpY4MnZ+b/fU9tSdE0D
QPdrtXRlYXhlhTHSwTi3PAvwLEgATd7cEsxeg6D1sbAngbxtv36Wx+mJNsRhlcW4+pV4Fyu5Eyua
C5t4XrJSZGtb85QsdP69Nk5fMiUB5nMPfZEUp7qq7qjHYOCaJzSDntDdL7nSl9YrDhI4g+aHGD2w
8y69jv5O3fzYf8SzgA4DZQaCihtP/0UwPUJB8IHUToLE3/icL6Iuk9dpgXcneRbB32RLDRIuOEyG
7jJ55AsNis/oGa9ckELkX5qH2g09tOJdD2hKzR39GLlFkGZODSw+DJrpgJ51bE9r3GYUnPiWBwJC
MJqgkTUHXjx3kxuYaVUJ0uM7Bh43Av1PtZBe/nrZ/Wy24K6k8LmROg2pXKGRB3wYDdCPnNTTwHeF
UCh/SgALxuBtzBdMPi6eKhLNVJbfeEVVwK+DPnkDFG/4fWVCra0qnSljxu0d1iA6y8F/4Yo6NDZT
W5oODE5LR4D7rnxbKVFqlPrCAAVGjHL+V+pVsIb+lsWXatN0SJIiKpP/yTrTfNOdcF1b9+9aFlf/
mjVdaqUiBvSHTZ7jyAJVqZprgWbPd1KHFFdRFg6NomM6RODgJodWKZ46xUI3gOVlJhXhbWz5xvXn
cHFUT/R0sS1QETJek+ElClH760EIpDiy4VpeNXtjIHs45A82dq9lc34yb8NomnNsO+P/UlgZNPbM
z5Yze68M9d3gCwyI7S2vxWuBnLOkZqvSwZ5YReZfQ8psy7Jk1sYKzFG+hGYtsR6qMW6AYlJUz+4T
lF6Kz/NiX5nGfJIt69laSn9MTd+i+lU3DjvBYreiME0/fwAXhQEAjo6VNbNS/ewXe5CQYGoIU7Dg
6/HnvSYLXOC2Xp/FcUEYneLMyPMp2c3zN5n2aDMSMeJsOdn1glggvfJBIEZbhiSDupA2PWBM/jZO
C4+auUBLRAvhfLldLYpGwX+7A9mwk/Y/SSZypgLV4P24XhS5TtQ3avj/DX1CdyOSxX5fbdosd4U6
zAj32At+AaZ2xDAkgdr0J22Sm1vHCsagHQdtCl8nC/tBroZpRM6jSF2ttZ0SQDoCtd5c0EoGZ8Og
g9LLiOBe+LWgZf+6oD8Exdx6mwFh9/eCuGsvttoqGas+2bUGRgcV6uTG7SB/XvrMr7Uri3y+vLit
wHEtjjPZvAKQsTlFCCMmA81maOAmn9BfU2sCOaJz4m11MMoGQED/R9p1LVeOI8svYgQNSJCvdMfK
ttSt1gujLb33/Pqb0MxtUTjcg53Zh43ZGE1EHYCFQqEqKzPaxQlY//HSjPtf11eyifpiTgCddjz2
TcL5nRUqUa2DtXeX933iFqnV+xZJvsTmkNqdtjjAF4KxPjqllfSChnHkVJn2VZuIYyWa19XaLYhx
7gW/aSuJWf8m7q6DyCadsh7u+S6grd3YfyFpXRGUdjuBWe0Ad7uNpA3brvn75OVe5JN+37qqb+7H
U0v962tjjnhxs6ExZ2KnVeOiO6fFGE/O+wQUxsVdH8VuTH+p+ct1G2+ESleM8HGLKmWBqVCwfNKi
P6pS9L3NBvqlbE3ijkr5kNTTZ0keToxcL0h3DfpJOqanNNJDaYQCJt0Rt5FGwKf7yVsmTG/laWkX
RDRy/h92/s9m8I08SRmo1E+I4FVff5dp+n1SMDJbt5YnjcFLP5u6XZLsm67E/tDRyS7STPCM30zV
yfv3eCvJrcLumOvqELe4DRsXkaP4oR6JI2s7Nh4YfTGgmZeH3xkFcuiKytubpXtdVimoDnXZuniG
SdPSVxGYZP5WO033bEDJQkf/mwlMdaaj3idqemx5n64DEqThbQb2Vz6ewC8kVTHQ9MhCIP/bHwXR
zjJi9HUH3F6aoSi6hbeGevEKKZOmVzJaVIj94T7UbTbo2VTej794bdXqqAhCxhvFF+/y+soiF5EN
pQGF3pxUu/h3etsdyK38QI6M3l5/DPzZD4+So1OnPAxshN4d9/F3wZI3t3b1A7itTbtwCCKd/tW/
AjAjPUZ+ZwefFDBoJx4kr5/x6HOvG926HnTDlPHe0xFReMrMyZJKqSwjyJNHaGISw/iUztm36zYU
lkZd7uy7ES4YR2ahVYGMb/n/4P+hdeLJaVonA2krJIOe0oNpD7cNiDv3IZ5/ZNcJErHtvX3/CVyE
loxCqXUDe0uM8rmi5Ys21TWGvxPBWreyiPV+cimLnKtj2UVGsQuVHEPZEigPVBLmrhFZoGCLrdek
rc66jrbk9T3e/I5UgXCRAa4tledSlOqI1ouaVqiLZvZggs5bFTK8b6VjkDKhqKsRTOfyNVHSY15+
tspqJxfGa1VpxyLNR89Y9PShgTKTo6vmndlb1FbDSXKWANNvQq2+ze9o6ioCg6rJlOfpA8za1IdB
QuFpqPdVPPygY71XJEXgLpvbuTLDeazepXNN5jjegYr61uiHzyDjEVzjIhOcRxpKENBOS+JdaCqV
HY2ksWsjf7zuFtthdLWQC3+sIAWfpuxyClAGXglHvNEEiIUjNg+ACeJiSkCPATn5j48QtYubEG3+
GNID6RnzlN6S3CyoKvfdJ0pvq/j39QVu7+IfcxdVQnNKaV3DH5QqcUG64GtAIl43se1y7ya49HaR
pnKZ5RBlk4Q4uvylHGvHJKK7fHMhICoxgTmUKVAMH/etrpewidCu2Zl97FjZLyHQd3MZEExgfBF4
WvPsPGk/F3FtYhkYPTlKhWWHquFBPUWwW9set7LDXaMl6SZrzM1ityizbfbVXRSodpADIVP9VHvw
3UnxsUp/EQMqHzJQspp+kwWlAJDLduvixln9CG4306RO6UIj4DeLr7r0TK2vcqPYMtq6XfjzX7jH
yhQ7EKv0bymVrO8knLBESQ+DVN1II0SsiKiXt5npAmPw5/txB4vSSKmnFLmeMmehg6G2GTdLgHlI
S4s8LY9DbxrqzJPlPPSaWMntvKpv57IQSQBtO+qf38Gz/HSd3pl6DT8qKskjqGCCjsO7vqXbJkws
loBpROE7sflYalHYwoTafQbfpgNaKYGXbh0GAyxVlqJZKjSeuTPdx3pHxznAYPhy6nMICMlnKRT1
Kpmn8064NqJ+9Iww6Qsrx/j5Lhuj57ENH2dNcWoyurE6iuBVm+5hgLtNBUuuIYOW8aOxtNGRy7XQ
/Uqa+NlQittkLDIHI1PHsKkOeTV8zbvixmjMz1m5fOlJJ2Kk2Tpyqx/A+4WkhTpRJbwYy6L6Bfb6
O1MunuMGo1ckUH4pXf/pupNs7+6fBfOsT307Bkm40GJXZNkxVF+LrHPqVre7UogqZlfxxYdEWGaK
Z2h38R0RaYgkSqYl3g1BL7uSpk5eo471uZHak6XVyNSrrHFVRQeaMz5lZXKWqrzHSD4YN6OsFTxU
tk6HAZ1p4I0gSk/fAvAq4NCo61qIhce7qJR3iZUcosV4+hd7C+JqGV1n9rjkwqdV9hBjV3CJp2jp
j+qtFP7W2zPpf143w3zyYl/BDGuqJtpNBn/nRVA6p42JKq9eA5UK5q6s+13oxJ5KIFUCyB5OXibK
iLbyE8NUEFgoviZ28OM5AbaZNpiXgCxBIu0n+lsG40NS/Srj16LPHA1kVNfXuDn5vDbI3YfNECx5
HqEAhzG6XSShLpC4qWNZ6FrWB8xuHIJvoD2UDsKi1KafALWpEwhbaxofRQMjlNXBQFOAyWOUyNZd
itfkgU3wBfIt+u9o5TW+YLWbgdU0VRAdavAbPrBabZhakylDIXC+NV+No3yTYAwmPICRBixfijPd
xi50vEXkB9vhb2WXi7WgN4whFoZd/uctRNESucR9kNs4mscZJSelcwao4LWTb00iv9n+eu8byf6+
OuXQxA6rZkBVqcwh5Eulz2WqPV7/WG8f4+L8rTaNOwttpHUUNDe4oOpFtwNrftQC6/OQTkeljb0i
ih1FS/b43ylV8Xoo5e/TqPnTopUQfSx8Qk0QfQORkuH0Lo2fU3rAvIerjbMzLIoX44Xdot7WE8s3
K0x1ZrlXW8lRiWtMdebH2ZL3TR+5GCnzZrP34DuhlyT0voeYfR5ZN1Js+SB8P5VxvMfj3a0zsHTK
2Z5SDTPdwTkvVHcJda+NMJczKD8CZfCnOPYViZz0sbml0nKTjP1ToFqvmj6e+3Lq3KSUTotGRAoM
Iq/gjnmfBlBX63D9ae1RAvlRoniBKpobFxnh4nJGs7wMJFQ7pXICz7LctX6eWK6a1CL3+w9h693/
uLS2DwtVAV8V7jwMybYOLrnSdFtbsYdTFPmsuF36cfBkuSJKLuFR5jIZ0kRJGddvAXP2GJofjWmC
0EHO0iHq3OtnQNtMI97PAI8HKJsxV4uE/FWbUtzEDSeHgOLjxJqo06PVOvp8nhJHKt3Y6X6nta11
doUpLVPDKNMCcKxEbEvaL9qtPtnyXo38oAN7YaztpdExRMq5Ag+gXOIKvQeqDTFKaWafH4Z+eCJD
sTOH4en6tmwlcxSTP+Ct0MCwzTPxxGOujJMCDEiuvkbJa6+8UDLY44BChbCstJVdIbdCfgUMOtQs
uCVFRTgFzYIJhz9Kk4zJ8G+lyf9mXmTrk68NcnfFVAZdJHXo9GnB4OqZ5KeT6ugEYlG1nok+2LYx
05INlM4UlEQ+xnFzMju5luBfY4z0wmwau6xAJjXZRBr/zYODouTyty3el1MkA6EV4c4gVhzZQJ7s
25RYtjrQ73Iukp3b8sS1Me6zVZERTkuDABEYvhYQl7QQCM2oYIr3DbDH31FrM9zHqlKyBIXeoS5S
GDehXDkhKo2t1Pltj3QGjJPfrdE84HX8UC0amC2W3KnjCPrqsrozlzmydarczdrkhXKza7LsoMXB
Yx+Hj0PR7II+EQEQt+7t9e/lsoM+nZuhbLEtGZ28wtDcMhoerh/OzZ1X0INBXc804ckfXUquCcat
W6nalcuh66IvqlLUttwlmig2bq5lZYi70wzAJyMrzBAb+2Z2jMSQGnvIctWtrDYFLHTs7KhRv6kp
3adBCVLDYrwrY+NnbM6po+c1gKfQHrCm+XGC3JdTy2SPIZ3KziAHHwNzNFhZ6dZa6yoL3qZSXBKn
i6CNEMkEE9QFRhDGoLGrqg/suJxHjA3JzbHoAsvLMkKQNwSfru/sZi8PaN8/W8tdsN3caVZsjQAB
eAwiFXybGfgQuTpm2AA+wNPEs7IDnNAVoTdEH5W7b61Mh9q6AT/vjNmug7MWYjNSUZVxMxqt1sdF
IwweYt44Qu5a9F2P1kv4LVi001JPD/OYPQs2U2CM7yGDyS1fatRvMNms+5MJzBfYGWK3daN94YGJ
Z5e9UIgWCSf0BFv5lmCsUudMDVCnwC25q6fuDDJFyw7a4DEsW1+wQBbiLmLT+27ynd9Sh2RxquYR
iuvzmwTFf8+1ufVUXjkm/+iHpJCq9wQX8vskk7RrhHwT21tnsX4r2sq4jj+GlpSglWIAerVrIAPQ
96/TMjlD9e36vm0awaAUSuo6Rht5BG0x6WjAlQQtZNQw0/FTk9wQRVTh23S+dyO881k0tupMQ6oc
QtBsoFA4HK37yDovyyBwg80oubLEXYRzPbepNgL8keZf8vi5KQXPtM2EmK4McFegXDfDEg7AsvxF
Clc7055hyP4bkdKt6gj6+hbYQKDco/OVrsBK4iCnwJYEdXnfAC3fV6WtNA3Uo0dbl4LDGAgFB9nP
vzhFK5vsS66Pa95hNDHCl2IoL/0MlFf6vcYQOGGyCJI7R0//wv1W9rgYD3S+gsFnvC8U6Tu4lOy8
vInTl+s23tzr2qK4cJ5pZA5M3Gg7o/hcDMmtLhcgozmWGij9ah1Yw+GkVtBSVEtHYHkzKK2Wx4X4
Jk7VAeyga+DrXzwBYi3FzYP8borX0dOB+gqLUQaoF4/xWm2/zNUekHlBGrLtkxaYCFB5pSgVfvSP
qgvKOkywIBNcBzS0reaxIM958QqZ6sgSoXk2t0+XMdSgGgC58JOWUz73WaHjBBggqZdb4xcEU/ah
odv5eGqy5VgZuh/K2kNqQcFt2F//eNvZrq7plKhEwTgpF3+BohuRzFV4LYAEf+q8MrNnr/bi2/yx
BcE7XuDuHNvh6KQHBaoKLwrEHOZ9LAqem2OEsP7nd7CYtzqTvURxQJjIM6N9DWJH27OxLtbw8Ruc
yUlEcb7lSaaOEjA+saFciCp0QyV14MjCdHgw2pVl2GP2zWpErA+by7IsTOkCMKaRC7SLKcljW08Y
W9HjwVbqLxGe7It5oxGw2EMse3yYVdWGijfNdmjOC07m1j2xNs6F8aan+TIkCjI8WT7V1fiE3/fP
WwNEBoOajPYuc1/uqFAMhC1ZBK1RojzMkuyF+iS47DauVQht4Oo2DFTtITDw0THkTsoxwpg2O230
QVcBnkvU3vQSLCsggr1+GLY6yTgGpsZGuZgrMqdZOeGMQ59OBQ4DY8ap6E0N6jT63INm/285qbr6
558IlXJqQNzAAnEmn2VJcoBCp4XHegjIjqkFRynI/gVZBQjuNExymejdWHyAyYkZzVUbE9+8kR0C
isRpn75x6o8H8XTuxrmC+qjOVPjQ7bhAaQOmnxM6NgTEqo1TlSAxn79qTSDYtq0vBfqwvyA5KL7y
X0pts7mLwl73azybFrd1kM4hh/TaM4QCbDT9dcGdoLJAyN2vSFHY7BkwEwAksb+vfCPoFrgh5JR8
JXPeUHp36nN6rPHE+IVOQ/QZM4nIHuZ97svQ+Ejt4JE9OULhW2MjL2dDSxoYGQ3r0keDsFJrKTQt
PztP58I3D72f3nfCvHwjdnwww+VIcU2TxAwMy+/bbE9Idpe1sqh6tDVx98EIlxgpAybeVJ1avrrT
XlRvOTdQYs5f/yJSwuzdPtxHTuJLTrA37OYb9P0e2sg2T7Vf7ZxpF/sicOKW9+LTYhDNwLTdhUBw
oS5Iq9NZ940m3tcd8Inaj1lSBZfuRkgzV1b4LGZIjJAokaL7stqeyqx70rvqvioKF2O4olR+y23X
trjwCdiNEqmFZfnyMd7nt8M9G2MEL6Md/lxeI0+0gVv1jA9r4+6ctNQICSq4J42MEnSaEw5Dq7g5
BnedTpMfWhQ8ANcLdopZ3A6qdY570MlXoy0lD/kYgfC+PeWF9QiUhnc9ul98W6RzoJdiMmFQw714
aYYp9MdIYBi+KiUmWkiqm1mzp3Xpr+t2LmMTM2ShJmpoAJNcJHRGCcKZOgIfl3aXPkIauQfZk9sh
RN1qIHt/LHCbTHYuFEm+yFo5s9yJHRctN9phNnz9E6shKecCUiZAE7vj45tMBhhHNRnhSbqnP6+v
WGSZO8ZTZiZphfF4Xx++WKi3AKDkog4pLapTTZWTEhG3hXCL2S9aBeMEkyFGofeBz1Rb4v1oQE0v
dlDqZsRr8x5Px/F/tsk9c1JlkiCjmpk+xuE9YyeDMGQ5WbeM4CV9iV3RSboIwPicKtACiIAADF0k
5hbaH0po4XMOceJUoYxuqaigfpmdMhtoEZjAz6MAwzfs81IhzQCghM8Y3sbbzGcTzsYdWNL9fr98
ve4llzcos6ZpBIUFBlg2OAfNtczSUUu3/MGXnbbwpjP5PN6Oz+0znqaH+Bx8Uv3Mq34lXuGVA8hx
m1/FTkS8shUFmNIeEhToYl+kk8qcDnIOmRWfdugJZ7fJ/GrUgrnXzU+3ssHFwEZThrGVEAP1rHdJ
JEF0W6SYtHXk1svgshG1LCa1gliMH8uhq4J1JclML8FofNl8n0AGj5eNff3zKSKTbNWrM9eDV9cY
ssDyya7+psf2AnEaphMDCaMzo1hUPAJl5chTRkeINdv+ahgA0SxqIopzZ2/pKAYlFoRUCP31jvkg
Azyw63fTKb4xwCth44nK1Ej2/5hnibks+WOX729J2pzl6WThprY+YULU7jIRuPFyCIQzwV3QyRyr
0tQxh0QJyjd36AiDljC3W2wuhmpvpiMgiUdQmvvWTnVN7Lf/j3louJ9w4a9LqSZo8flN8TWTLUeb
n9vk6br7bJ+J953kHHZQ+niQTHjPkIMoIsV9H/SiSsqml+ho6uoWcGp4fnz00M6QZhMBBhjcMyN3
KtBCab7H5+Q2xJsg9uu95IrCySWJFds7naA/ZIInC1jIjzZTsP5GBbQY/OCZHKlf3EVvQoPK0dqV
LiOkET1Ets8hAJd4iYBwBPpenEXwjCxanAZ++pneTa55VM46hLAmyJYpu/xQ2cs38wSdNqFo0/Za
V5Y5P5nrHnMQUJnwGfWO4cQYO5wlu7N7N7ATO79LnifBnSE0yW1vPNAxixKYHB3pLjgWflnbHSKN
nR7mc3Jc8K9Hu95f99XNSLdaJxfpqnKpVaXFDpvkCZz+RL+tMnlvVeCu6VAOGwQ1lE23XZnj3Nbo
lyk1KY4G6FFlZ1aNo7EAu5anmnN9XSJD3AU8VV1K51CCrwahM8l4upJz2QsEcy8riuxErJbDZYNR
VkOgOsPuzcfiUD/GsZN8lTO7e6Kg0or8wW48VHIOKXG032aEu77ZjXtNsKfbYXX1K9g3Xt1WQ9S1
WQcWO199AIzLM3flbbofUXyz8xv1Xtl1nuIs3zKvAC4xdfu99I+rLtw2cFdWV6XpjMkUA4clui++
gkrpS4bRzP6p/CQeqtvOrd6X+zZdu1pu0yIjqAsst3OH2TeO2svyEv0cDmbkKC40T9EIjQ/KMXsE
xC5WXXTUWXwSP6Df0KwfyiQfl80XBPty7PtaCXRfqt3mgPMKUFP2O3IJwkVe2+FZf9CP07dkz4Qr
dbdD4hk4FXj2hB9g88ZZbQkXrazFkgtFRujAGBzbBFcKbeW76fa+tMuOcWH3X4Sxmfn2tdVz4Uqv
SWr0NAkQrqqzlPma6hpMtBOsCEnskBf9YfDM2C59+SRKVd4QUtdsc1FLytocAwBwuNorzvltU9oT
jCt7cshcFUxZnuT1fojwaUe37QEalx6k3d+mhC3IMuCdAQH7ec+cQvgpRNvCRzg6NDO6ojo+Bbs4
kp/JC3s8mfeWMzmzW/vjk146gJV51wPeZVPszRsZhyWeOKizcrFoCcw0nAP4ANll95YfHIrfaGM6
sZjDaNvb3i1x8aZRSanIMg5gdrZeVEBPkL6lTtBhm9k0bfcrA8ZMEOQux1y55XExBl2qXDMI3G3w
i0PY2rI3feo+4Us7HYCC8U/9qO/i+8xTOzv0RdqYl4DNj9ZN+WOIjeNJ6uoc1qcf8eNwnxQgBKss
d0LVDNZlZD+YRZUSe5Js4eQyW9mFs1MFApyogiIH4g5aHYJVlqi4ZEbnjUHWye4i8O/amW8CM1N8
jp8I3pJhYdd3hSNK+i7qd2zhK+PcSauzcjTNODH8MTtKw69BRc9MvwswX3bdfTfv65Ud7tjMoUZD
vY8Nv1vgR13+GKuzHXeD+7+Z4dICRaq7OtMzXJVS7i8BwMvQ+TFFajvbeetqNdxZbPIpM7ocn4zV
bBY3cuaj4itu4cZHC/owKrjN3BLywv2+/lcPA4osnKLNCUwilzJXNDfTiuD5+He5aHLym2oPfQoL
zR0T4RhzSreDdLi+r5c0JW9+8m6Wu4Gams5B0OH1mBxGT3XSEzuZTAtHcfBNkXaIuwPbIWG1VO5g
aLlmlSDfZNnXjGlIILuqUxG7oHFkiDIKfRBlcdrOq0xXb30MEmE4QnQ+3ka/Lk/n+8K5A9JIeZBK
LDIkh+K+O5tH8nmS3ex+/ByeUi/fDY76o/fZdEa2XyCIClnbILSTo7lvz+1Br+1/+1BbbQx3mMIR
LOr59HYVTICV6+1byXC+6wEOq3bW/TLaon3YLFOCK+OP33EnK40TXcskOABrrjMZeh3zMCiZLE5/
ZgIRlhBEzz7vtZ3nDlnSKemMzDPAhRf9tHwm7cHM6b87PIFD8fN3O0S9r5C79sx00guVxWH6qTqA
u9NJveCeOr0v+7OLPBMnS1QY/Q+B5N0md+tFddjpcxgjXlHHvBnc4qm6T16auwSxH2MCMXiUbG32
2AVkuUIZnM3H4fs35ee/68JoKVi+WaadDbb5u/L1LykFdUYKt0YT0LAxP1rVjuKBMPgRzQ5BUGFB
48oX5umP00yLElVFtG5cAEXhU9Me0F+bgoOz2GmiELZ91f3Za4sLYb00ZRkExVjkNHYd1AtjJJKR
ywL2fFbR4DmzFBLDAYKrbzOdWu0yF8asXumrXMFpLWSM9/SLTQFmv76Tm64LGhvW62NTlpzrBjV7
ok3YyBRPwxR9xny2kcSJvtfmSlZmOG9VMtIVs4QdLM7BDt139ILs6gSQ4xuypXAMwft7M9d+t8e/
BMeoSfW0wLKsAoN3SW+r+aE1kRPNxC3DbHd9E7dbCCtz/NUKMlrSJ1geg0xoxUO9M9wZLRFr2ocK
im6i08+2i3d/DU0R8B4CboLeMP6+eujqM+Sx27kMfKnZa/q3KO0fhnk86gG9NzBsL6Wpby6it/xW
VF0Z5TPdCCRtYV3kJqLqotrEm/adre1KFRcYey9ljiTKWLZO+doit61NRmmaMYsBuuG4vFk1WPd6
IKgfVVjUfv6LzwjEiwKaE4WAb5U7b6NkKvUwoLnVegPe6q0dHk0XPZgDW58uiCpvPnjxEQ3Nshj9
ORvh/vgRq7zUktCsUWBLoU+jmb+NWvUTqfHKAq01MCjgWIKPVPpkzOM5oNVri0Q4seeqGO100MGJ
NGWdN6W1q4QAZOitpzUqqEXzeRH81K0gAf2QP7+Uc7d4HpsinRHt4wqtotbOg+5gkOjh32z/uxmD
e0qpci7noEEy8Xo0jsQrd6DU8kFjbTdAkAjTkk3nWlnjnIsknTQ2Gqwpd6xOroDQ2DhDrBTJt7jh
tvlMXG2hwV0hRT6TYSnQHZ782Wu+1k59M3zJTstR9UEXjtVhcih5EJVDLjHMSL7XZjmPhouFudq2
BoAPrOaARXoYEdkBv3hHBU6yFeLXptjfVzEpzc2sGTET7+vFYOfSK8mervuHyACXu+ZJXCxZmiPL
GsGk2x0gBCO6praujfUauFSVSAv0eyXIIoPqW0YfHUEg98bncqc9dsfRx9ztvr3v78Vdhc2K4doy
l7JiQqqdFvIWegAFQexxDDwJbntP9gp3+qKdWGHB028UqHNVoV051gFn8bb9mRxFhf/t0443oiWj
bkI0bp8zrY6nKikCf+lrN2taX86prwwiAdHNd4FmvNu52GzADIcE0R2Qzzx3Nb8Az3Z4M2pOENmy
b/jibd4+D8BpgsgBqCpMcn100sZcFsxb6wbusOGQ/GASJ4yqVf/cPYvOHguKF+GdEk0GQyD0JXio
XDssrTKrWN7gm2jZMPmM9r+AGm4+BECogi6+qQMUzsMXRittukxLKC6tyc0fp6cU3HmYxtt1+86j
R8Wr/fpT6MqnwLt+HjctQzYYoyQA+gBBwZ34pJCyHk+7AJZnD9I1D/1NfZPvQDCEoipwj7vQWW4q
Z/wu2tpLARuEtbVl7jPKydSVkBtAQ6xD5494RQa57Qoala9mr9PbnIbU76Pkp6VWe2oqtyHtvs39
EjtLX0ARPj2AX+xrXpayR3Irg4AnRJZz9UGXoFk6gGPAbrtaUQ5VHMruEC+CnHsrkLHPBbgJBYyd
J2sYVUOKKyoHfp/iSQx2MKqLaqIiE9x1ow6mVtas7C8f0XXK7jWgoFiZGV0H9NETuxISVG6FzvWi
uJtGH/Oyzgz070Zp9NAA2cll6tJK2ckvRSYL0vvNotLaGud6alZri2oxa8BBRPfDgZ5YrZmVlcwI
SOXKERd0LlF9zOtMIOcwpwWsMs/1E1Z0yEP2HMsOxm/0NTDdxFo71ZceWcp4Ln9asw2Y6PfYFT0E
t4/au2me5afOgiQyyFvdhrw25zL0J1f2wGniGy6rpOlOlx3rQ4dDJ3prbLmSDigzLgIApy+YW4JF
jaJeXYAGVbVDM84/AksRZH5bJsDkCiZMYE7JBXxgzEGtUyVK4Nek9LJicQyorPyLYLW2wXnMApxr
FCkLSoKgZem/YZh5J3nLU34MXPWgA1QSHafXLkURTrSBm36zNs1FKzhSo9J5ZsWS0dNQHurOGpAK
Kboiga072a2OaMnkM64v+RJYDH9d2+Uu2DjEPPC8ID5nBxOS5BAypN8Td3bMXXvb7oaT5TSe4i3P
kUfuZrdBCaO4UQGK1ZzqGLvJLjoKt2LrUqQyBsuAKjYZ5+rH+7eYo7zFZ8BLIo9CuwWliZebmCqX
SPhKSUCdHBNw/piaUByrgZWNFOosRZZ6VSnDy6Ox9jBbPzlp3nRe03eVp5hDcBzzKLfLnoje9Sxo
8Xf4+udyOxgq4ZDUAcLMkjY/giinYJ2A1vOgVjbpMDITtsWuRR/TSPamftAUqbXj/Mkaq1/XPyXb
lsvfQUGERYgB7WfurQK9b0qSmJ1BkzyQNN1PpHLqxP/HVgDWhRQhvgxGvvhMAsMEBWawymRXYTAn
jIEgCj5ZeiHY1I2LAuQWlg6acBScoPL00QU6c1bGEDD6Xa+EbpOg+o/CYdN0dlZP9lSJMILsE3Fb
Z2CYxdRx1RqXpHZKgtmfIAtT6BBrDxW6HUk3QZQ8qn7VPXBk13dw68iBj5yCTQNS1hSDVR8XR6du
zot0STBUGT+mp/4muak9eme59Z7BkfN94gZozek767bahzfQG6lt6pEfAcr/GWY4UKESNiI2d2D1
mzgn7iqy9BqRErACgM0F2lXEhGLGz1ik/L5VBfuweP7LFjLNoxT8gWxYetxlnyK3+qJANI6cLMkW
1U82Lo0P1rjySR6msirVcbrrWoy2DxSyXLXgc5KN8//BBlf4WOKsI4mFS0PLUFOfTTsrcdrDoHYy
SX0qmuQky9odWPee8Z9hxHTqX3q52Uf95IIy1zHTwpUGdIID3Q5JYNO6vQli6QFPEMOO6URtXZGB
Smm60G4AwHRLc3ipdOBYU8PtCnroh8iPFxBoSLPdddQry9kOp+5IKjmyxwhJfw95gQpcKgQHaBzD
szZWqMhn7nW/3qpVrTeCh4AObdj1Yz6mu+UHw1OMvZv3LoZCg6cWGu2ak7uhr4Jr9Dn4AqaB74gf
wpRv4+owdAUIBoogyEa5Ph4tMk5jGIVJuiM66+hV59HLNDt6ib3pNH/Nz4oDjhcft4r+DNy0eKZr
y9/W9rkEIuzCqC2TLN2F1n06gOCKCLxt60H8YYVc8DAqJQ9U2iUQ64l+shIAiv6P+o4eNY9Nf4oE
Ybcewx/scYGhliA9akhYERMHanBa2WPYgmyvvI+erzvQVgxabx4XGpKkn7RcB7OhokS49p+W8pdp
PSq1wMxWmc0AJQO0ffAiJcA9fXSSMsE7WU2MFJqVik+c5q7dBQfzwN4FmlP6FRwVhTZRWqOy+5e/
ZFZmL1gPLL1plSzFJXMIjvURF1n4OuzNn4EGoBHr8IaO+oXeS675hga5734lAsKeLYzoeuVvH3tV
fsu7APOcdcZYP7qDkjpQOJFt+qw8NjPYUwpvPpmRXyTe9e/KXPLawrl3JsAvwVxi8GVXNqXTxU9m
XdlGJ3jtbZ689496UZYPQVhRV3kK6bfIz0qwfuT+9WVsXl3rD8gdboNmQyd3C4LLwwRQhgKMXLcf
UYNqXpEJCxLzrdccBVgamoJ47mAYizsNsWrFRA0IqEQP6nFxR2fxpzOIyxyoZh9ndByshxmyu3AX
keWNrYRlE2SqqoE0kq9/5X2KAmehMz0w6U6JbYwb4h1C7Bb/11fgJuLnz5ZJy8KsCzJKKO9cfL1+
KechgklQcjnAgaAd9/mffz1qWRb6NpghxjwLlx6jPsX0ccB4w9R3w8TRTuZhOY7u+BMl4v8CXsK8
mvP6D/Y4r9d1PW7jFN8Psj4L5mB1H2HmaToOXgxQx7+Zv/hgjrv5+jJVK7PB8rQZj552hpSncAJ7
o6H/wQZ3AKYgIsBEY0laTDU/nKAdE/S5Jxu0OYJSC6c6zNBYzMLCVYb5c2Fmd2A7d9NOAa0UMDZq
DRTYbP4oVO02zZbXoLQ+hUoHbSJ1F9XyuUvN3IlGya7Dyau1+BAN2Q2GTmx5qG+mIvkEWhw/Uga7
lawTmtWeokY3gyr/Ajl/a2Oe0W8xpwiQ+D6KLbDh4VnYzW5pBPcgjXiSesXvMHLoDyr1cr35fd3B
NqIcJrWYxJIKbTv84+OtEgfRjGFoizHXHeP8vllelfDwv5ngXKrvg1LuVQMHE+1NyQhtbVzscRY1
4jcO44eVcK406WpZNgpWIk83EfhEIXdoX1/IVlZhgqmAsuomGtR8lazq5HmMKGUcFsM594b9cFyQ
mqkgZxRmMFvLWdniy2INtZquqyUsZ5d/LiDZyYo69Dk80AcmOG/eCglvNxKZ9ep4+mt4cZFbBSwC
rX1X42qN7Qg0ZaWDnlfmjIrbngP0KyWIh4pit8g05yIDZIFSczGBcwHiBEg6elqwv8Un63YAaFDu
PFT/YFiU3Ig+6BvkepVZtHRKSTJhkC+8VfzKn/bBvsAw0f+Rdl1LcuvI8osYQW9eaduO9y8MzYxE
7z2//iZauxo2hqdxrvZNEYqYaoCFQqEqKzMCcI95M66dNBFx/FRiRTeDuhmzWcizFFSLbv7S2uqu
8yCWeeVvDkBGEiSr+8lCEpE/SIVyPCkUBaQfeLF/e7DLxhyEaoYDoYWBFcdOrTzWiCsDiPDKlpEs
rX1AdIPQWEP1GFxPZPGLjRSmMY4mwvIljxLoKJvb0i+tsZw8PqxsxilceS1htvPLFvktC1t1n2t5
qg6wVajtp8IZsadhdGmntUPmJDzmpHjJ5HiAl/q43Kr+6IEGbxtlnppV/COX99uME91Aix7SUYxt
6N/swFvOSOzWKqNnv5L63CgThU1O0hFA4l+qH/MhRWEtNXM7djVr+CCtOb1H20zcxB5jg8hpoT88
qjToBGJCXTPo9lwhNqpgVGAjDSqkX8EGNzgwiUVhhne8zWZ4W4tUYALhDdB0gFOJnt3sxxKj0zy4
7MMG9fqhtsPx9vKK1o7OwgL9RJ/CQawmDgsqW8UUxN6Gu1up3rA8i1wR3zbuayU0Fa6e9JU4FcgU
SNoa32j7cZ+jt9k7xo6Qm7PG6tdSc0KJ9t+d06iwV6sodmCuJ/JAcl7t1GLGs98oN0Za1tYcTtep
wruG2N03XfQUYYImLt8HHoKLl3eX8f3o6gPfjZWsofjrDcmzX7/l7eP/9veJ/cV57ftYVzsli7wu
5CAk96iV75cNrAaExTZSwaeQm84vx+p3cY5ckxIe+uwqydrbBhmGfKrt4plBD5soWu9XOXqvyMXr
bVma/E/wTGSj2cnAS6p4irYY7nMgFqEH5rQPd6yuNCugU4Fv4psWZXQIcigfU6ZcR6Xoyu1NFIqO
P/y8vKVrPoG2N2B4CLQo9FHfTCynqY9EXMhlXjrx9JgrzPfa+mq+TFBfLdLaRuPnIPaipxSEC9Em
2fGxzX9O19IdhF8x2PJZ7rhtnltJvrm8urWKAq7GL9vUTvYZCvJy4MNj3rIfs51B4TjBkEJjdyFg
xQS3zwKjrm0oHk+QsFIAm8CJPz8ERlmFY8bDYs9DsgqMZCVTJmntGCiA26GFq+GxSCczhT7WkEIV
CRhd3oXgDcpsxU0cfSvcckdlpwt290q0DjO7yv9FLZ58Lzp4gkwPWTHQdFDYoVaIOYi5bLIk9rL2
HanGOHSWELOa/2sRGo9tPHvBI64DYXO+jWU9JmINCREPPJ86uP9nB2mpR1gKQBLASxZmX3vvL+Bf
5IX/xyjlqVrf820ZVbGX9hFoM3pft4oEVDaXnXLVQxZWKJ8cuDzkgBNEf2VKNJdLKsQWKFv9j1ao
ryRyg4TsCclTMAxXldA+BCi6/40N6OESPU8eJW3qTSmNeZblA2woZW/m2ms+sd70p/jzzdlAGUeY
RWUS+s/9AC2+Hjz7qBs0Tvek70rMHZfP+T67FfYKwFZoPUEMAnwnYmzKtuIFN8NW3PtX8Y7bkZl9
45DKAJp119wN3qMFC9y7+im/fh1dM03qMgf3O37dtMO7DXil8p670w8ooEDioHtP31ivxbUmho7e
5n/3gy6RciEoQnxwwCFzARhytshbJnwPr8v79rncEHBMYUOPPIGShonWYG4xw/nq8V/8AvH8i2Sd
lCtli18gdWaimuqu/PxN7YUO1mwFvtlt039RglsNeguz1Ku/zcqi6VLQSv5mMe5R2ZRddk69dlkt
95eKOzqfcIUKzjAvFAs76yc7NBJ3qO4b9Y7Pt5cDwVqz5OxjUvGmSsEXOA7YSsx621UDbPhsyjfS
bX6XOsl9ajGfweTbXDhNp9bDIkNDmPF9pYO/yrf1IcF7IfjJX3NHgt/VXlmT+6tZ73IvqRAUV3k7
ykTXRL0lwN0TycymsrPt6E171mOIeTKoXqoRlRzev7B22szZRI8YdenGTHay5JKZ6QbEwPVs9qCX
yc2mNBPmSAPzg1LRqqz1LhdH/IYeCGkVo0Q9b6rolXNe4WKElg1GWaMLWLrQaVcWX7TThAFVTVgk
TB4h9njctgflGkBUt/rJWcDVT8DCqHsF5RXfRN66SY8skM7acPbZj6DuAUULKn3m8SP4XQumgH5D
xobDDZvLkLXBJ8qKxXJjfxJEo4cD817Ym6hZY8Wok3tKbfLoNkQus5rDCPGnD7CwiGHdKuolsjYv
upoc0leJ7XrTffSgiSQwe9aMKyPQnXCjS4MYrRVBuQkfKmMrEG4HSbRm4xjkd0lSWFlg3Bktk5Zp
Nd36iq4iFYmkvogAY8HDmwz/cO+E+qZ1JjvZdifFAp4ljLrGLXLmMlQSFKoqx3GkH3A6KTXEIMDt
IFoh6II72eR/dEe0yVowjCi7RjCrTyiG4/w4zKjBWjgVo4qxEjBTTCIiJNYSdJLa++lJsINd9Bjh
qSdYhAiL+5VE4MUi/wxs9BGY9QGy2gtxWaRiV1ppyCRIpEyeelt0pM28H9/RyNtCTgu4yHSnvYLm
gnkdsHybCle+PrVZrIwQSDkeAdwhekkbVK5+KKeF/lXdeXEf0JXusZGDqshPuYu4Kx9ER8E6yXCS
5lXbeFO5vDltmFZJ8Lmwt3S1G0i0hKuJa7cvuGSvUug0yZ8SiReJa3wybnTGBStRyZGSilmn+qhQ
DLvR5nChR5gmTQmJwuFf1CkYzks/BDFEFeTQU8Hj/UO5Nz5IbAL9vpsO4IRpLfbIHsNf6GJBpkx5
r5PoqysPuf7ARrgyzoFEhaFubtVO1cHn33BOKfHv8uAFE/AjPrMRwchiT9peiyjrd5GhdiT1Em+l
rX6MHxKwjPWb8Q7DiLeG1/yL+RjW5UU/nMO+9ItMnUisiTap2z+LnOl/SsfeAfKTx6h8zSQuYHkI
HVjaUUs4mfgjEMMyZrqzn2hqIRcIrHzXbURWMZy1rVRE4UUVLUYV2/ry1KRm/SARsODnT2JR+tE/
5hYz92CcOJkeuFN6NWlJAlTbHfijQ6sBIhHqgzvMi+0bxoOP4Z/0gzdQE/DONnHsyRLU3aqhxJVQ
yDanT+jRGxpLcoflMTIVTrRSysNEwnZmTwTSgYk7vHet1pxcwKnADclsXrEWSPxpcSzaXp+mXMcC
eWhpTFDcnkuz8FNTyFVWaY7x0pJJsFmYKrXcD6UMa/PfpifM3udm7AZHwjcgOC0orZIb9DAQxIy/
mAFeph4047gyzHknTr+v/No8TZU4GFjdDocTfJxJVLraIVrcezLZ9MVKQylvf4sZEfKIAfXjCJPH
CNSHChTnYO7AeNHz6JEAwHqsMwK2TGU3Pr6kZog4/mXxxqUvaS5ajAuP5TBUgDHUphsKFYQsUOAD
e6clVhg5TkFWoW7LX9EBU0pX9V3isuogzJNBBRoxmmRI45GrKDF1T3ZACSZB36MxR4w6C064Q7mn
Z9Gcs6zSfN/VHEly2WA/fwcbvNf3/SbwZtLj2wx/RT0HBn6M+RmAOoH0ivp+ol9GEx+TVR5zkHII
G83hrxFKLfSR7dBjfMvV4L2wRn3LrAO/uELSiULwMMA5/MCM75FzWgfIXXT7xhSjoyQHZuahq0+e
hWHqYxqQAwQNNJbJe/xkcbk5Qjg02LfX0iFxikcDT/cZ93PuzM6/QpSt3iFf9mlWAI5rozQJ0NjE
TK7TPygbfXsivjo012zk1eqZXBijHsu9z3OZQlQJq+5Dqj8GFm3j6olc/H3qzpBTddTSFH9/jrTe
5PVpX7RKaull7zYzSxaF4TI6dV9IflNDh4g4qHCMx0Mr3cYSI6dgrYe6J8RqUFMjhVeO9VFR3qbC
2KSdYfl16l72f4YX0tAGnZv/U0qRPQLC6TcQodiyaxis70/Wu7gN6rITknREjmuUx5wTvDhjKWmz
LFBRg59ifq5SuDPoTx1A7x0wSl/eqvVAuHAyKlTMkD0VuRxZFzkxRLWjOXJXup2ahgca0J9/F+4X
9qgIIfRBIM0N/Cw96IgM5XVsa3fGW/mDEAJ370yGc/L7vz0av+zR3EB+M81qVKHHFR+qJ2B4rri9
cC3fVk9GYEv3jZNckY5bJpvk+apHj1ptYtYbWixJiLIQOg8YlmFsOeOr0nRBqj/puTbhHBib0eUd
XAaQv3bnnWTdg5yPmQmuF/UWW0DFEWAcgQCBmDdKQuOBHAcwv+JAiJu/GIJZXnLfRrYMNU8xpAJl
apAu1CFol4YHxt4xYgg95S004GAeAphQzHwLTlVg3Qrwt8nm6zPnkTJe8Hep12L7SORcHPNGm40C
qjnw2CDazulsiQWTiI+8bS55KRVKotqPO/AbQ5Iz8HQt3KhdYYrhuwDtz1F89IUbf2rNChTdjO1k
nQ4qwIydECqhDrv+UZ038k7dCXaxgzYFshMgYFEcnX8ln5VbH5n1utVqzmJbqcADXsBOFwoEHtIG
qkNzArGFaBFhjNCePfWaABcT24jN5FXdR9fGlpVSs0KfQYWihpsiSZrhS1BSu2q3yr5HmTIzFQAo
t2QINrrXM9bZv5ygAG527kwt1yhBEaBQ94dxsbMJAWGBVkqPMWCWvcuxBv3wc3t4cypNjMI3dhk1
M/RMDqXb74HY7sGB2lpCYYHoecvwqsufVuepgAPaookvK3za3h1AGQJe2Xd+y7uFLTLJF4iD/vPB
0XkqbUnjyZ8jHuG9TdC45t8FCUPTGai6u+dq+ri8LtZekv9fBIIIGukxR/ylDDPQyWlmmzASd5YF
KtT4fWoEJelZ6n1ulu1HEzNkMMTL8RPYqPM1pOlUJ3mGNajHzgEJpKOgNHDkrGA3eL+pMBHcyLgH
KZBLW/E0zw/CKVu7ET7/t+2kYg9mGTXM0nRAn4w+hKJnu5siRsZ5OakFycX5apWmzPmU9ASQp1vB
pJmzLG0rw728EJYVOo40RpUVEaxE0MJWpEcp22ilaF82sgqA+npB6jRCoewTI/QlWJFvIV1CKoDJ
YwJWR+6W8wCVMPkNKzdkrItGKPRtLwnFqbLaCp7S7qcaGNyU4ZEsI1SsCMt5EBoBSfQApZRMO8QV
5jjBEsLYPRIHLsSJ012wOLtZW4y5RITqCeECyIy6o36j3pMHOKRtvPbIAiCtt8z/XG8YCTl3PTxz
MNpO4B3TLruS0IZK95NLCBZISvk3JOeLzAvcf+fWRiOPY5XgDAcr3xZQbc5Brr4lGOLe4XtT+5Vu
6luolFiMbWVcZzQMQebHUcpJWZPQ/cgWoNKYKFecyc0Be2D54z/sKaQgFRH6k2AFOF/lzFcTdKMx
7gA2AH0nbfoNLs7CLMi4GIZtmdxTa+FYhSaRAIYIQ/+mFNooelxoehl7AcQDyxITvTMLILrm/ksT
lPt3Xd5FPoeqWyXMP7I63s4K7IQ8E2q4FvhVHsq5SJA1Iq96vndCCvY1lRSgBMGcPwQXTy93fMd4
FJ466S/hl3wgjLusoj4JffSxW1qlArA+9nWhzAJ5evi7xks8CQP4IhsysuaHSztUCOYx395VER7K
MiZtB7TpwGGdX1dedkwsoGGvkm1QmPGVaEOI7HXYSTFoMFlrXaMB0hc/gkZwKEHwH1Q95HtNvTY2
kzLaQ9uGZj1oL2kJPtp22GuBfzRAT2QKc7oN1HEbDKAhNZyoYrXGGJ/8NCe8iHlpXk2yPmDzM6MJ
nXZufsnQTamEJrTmsWcOjK+4MuC5Eo6LgfPyjWIMUy1NB0E2EoNOfJVWXmwJCVKIdrSlm7nDbVOA
V4rd5RhEXIhysTOzVKBVaimokwA8IYYELpteApP2tRbvBv+20TirTp4um1tfJeCyYDkzvqsH1yDV
gPwtxuKnaDT75EGtMY2Y3l42ssbcoasyJsfB8ASyDJq5Q6g4tewNXFc1SHqauxGKhVfFreFWHgft
Ds4Gz8SOAIP9vXhIb9Eea03Rrh4wNwOCtfpoALhXWqw7bWXpZz+K+NvCnzI/0/lyVtEz44ujoaIS
2Ui2UM/O5cWvmgFpCXjxoBdg0KVy/OHJSHkZsGDfGEB82G26WDgqFQOYvGZGg4gfRvBBNIxdPl8N
NM0kPxTB/FLxt6m2GzqnLRgrWYt+SxNU9IM4WqoZ3ABf2Y2HDoWXzi2vZPb0EGspVPTrukyvmxKZ
NNHyiAcQM5sdYm1bm7VqagQ2lmB8m38DEcblT7WalIK30FDwmbTvUuVT03NFmufx6TkLedbEbK8D
R7XDK9WFFNQjhC0ZebBIvgt13jE/DcS6AqUtTFmTzVh44cwVoyzU0W+cXLRP7XYrbTQg6Efb/6Xt
/S0olp2etI8whgi28xNaDrAU6Ap5zA7kWoaw/DHUkRBnnpsxF0Ce88VT7l+TyS3S1i3iQ/uje2iP
bAKdVaDg0ibluI2KAWAlQsATPkRLspM7POt9GcKJGFDUt1UMGuTRKYBnyx3cP32KOWkzesFYBpvQ
da1shUFtDcxemK6FLvD5tygnNdOiGmcIze2XzO9eoE98D3DES2Cou6YPt3Gp2Xqh2/Ec/8VjfGma
2vlOgPhzKuqxJ1WK2QQ/ubxhOPcqDnVpgtroqlPAdZyg8BekJkTAQH1aePl1d0Vwg3gxo81M9Hqa
awUIjMhlNvHICr45+mJzqeghcrVUdxGyz9YeOyt/AEWCLT4KGxXo+C6z8E4fDtC3ZlLsrdbFQAep
E9F1QYXI4PlXleNKMtJpguGPfEuwzOOzgQrrgDT7r8mPYQy80yAohYA2Dacp9ZEroLlIprQI2DZy
dOjGkMoDdMi4h2LDCFpryeLSHLWxiV8nkj4haIWCrUGRiT8GTgaApg2BhC2/YUWs1WfL0h4VntU2
4UCGRO5NbwA+Ytz3kPxQdtjME9cyY3VrbrOwRsNogqqeNFWq41MaVk97Qo0OZal8r3nyIXF9h39r
b9ldhrVIuDRLFRrFSqvmZgDXWBK/DOLBQOWasbC1wA+4B2j6oL0LFjXKQjKDIjhRmuS0MO4afAGz
XUJOAwMjvRk/ZQ++aTyBuvBa2DIsrxUPlpaJQy2unMwXcPmJWJvsoTIR6hvcdKcwjyp9pjgloOlM
ZcfV/cTEm0oIphReoYKP0keQWRzBFAcFaUfmKtzqOCeMPV31FR3D1YSgSMDc8fnC6nhIakEtE6+C
EotZNd1WDMZn8Ag6I5itL+8i+Vt0ONORKAACIRk6JB7ObfFJGIXyKMeeH+/C4WXIrnXp/bKJ1XRk
YYPGpXIRdDj8oQJQ80BGBnIXPNUCykovpNQj2vxG4EzmFN/qPbG0SjkmptnlOZSxst5tt9FVkmGU
RiaUx+8gZTSceUfYH6B71d5FN6ItPlfPl5e9+hW/dlai3DMApU3L1Zip71pgfjvRDITXJhAtvqqd
/78lPO6g9QAubowtUv6iNy3vF2oJRvKA20Rh7qYG5OOl0DRiBj7vVDmi3WVpiix6ceYKfEeFTxXS
JM23M9qWhSXfADVvjbdkEB/d4r0aM9kJ15x0aZU6dVHU1o3R9ohinWoLuu6WfGnXEQt+tG4Gog54
ZOj8N5ZspVKUMZcRUOLstpUyc5KgQ6kwHpGrfglN8j9WSIhZbGHXRJyhdxGys0NyFUIZw82cDkJO
QMbOHuGwMO7Aa3A6F5GAxjNb+mgtiC1/AeUvA9SwMw104EhheCv9rO6IQnTmEdgjlwCBFLkd60nC
Mkn5TWikHQhRkJLy02wKU2cWlXP5EEgkP/juml/7SjlJFYRj0ejIj2o/2Y6haIGyA1IgmqCZnY+M
SQrx8AoVxaw62QkaENuGhdMH+jU/qfcjSINqObPV2Nj2jeBVcua2Tb6bZ3GbD7NV+NWeA7WYNUX+
AdUzR5C6lz5MeTOPOQsMIYdONp45H1QYcQ3OV6UGP7je3szIuo1avWpC8UrVfRah28qaUWX5KntQ
MWbkmxjD6yKm6Q7Jk1ybxkv4ilKEYIZACMpmJJrS7WCPTzUKz7u/6WKeWScX9MKTZfAGdzI5ljVX
3w3h5M6YU5b6YT8o6rsyccBsdL2lioGbaeBmqiVXyueDqkbXIOVjkTczzxWVP+ZR6QdVhXPVY4bk
hbsGC1X3NkM3jwwJGA5mNWcrOQi500/mDLJEnl3vXHt4LQ8WdZn2ZTOnaQJ0b1Wb8bbcYpoWhAbj
nrNS6H0dFJBR7DpolZSWfmUc/Mc4ti8fgtVi559fABlNqpFdtB0/pBo2gUBhg82Mx4ET7GQ7f4KW
MGJKfeS2zArriheiEI/qP64eA5+OOnmCoQjKqIKAQDlxDjV4iI3vyiZ6Q0vgkG96DDrV1vRczPbM
CtnrF9LCNvXV8btaSe4a+KBdHwjbebsNoU/nJl7tjE6QAgAM8VZmcYe1ZOpLS00Nwz2KuPwsmbqm
7YsZU2Txg5oXbly1136SMuLb6uX0Z6H4tOeHjWu4XB7Q6vZKUNnm1VOdgN21H/6mdfT1LQUamSAU
MRcHYI3F3TA4MlirQrveVzZo473AZc13n2rd32L2YlFU/JKMWdJa6XQTkQlWad9AbxDZewB5Uu6q
G1AugjieWb75kVlHJL3YIL1gQr+Ig176GVQgA4tRoQTVadE9poowbm1zV9A9LN8TzKhlvUkkCKHZ
PlgZIzdmWaaSgSSLAiMRsAFinrvJFILp2Z83kd8jAUHKqEAw0WSECOKalxZL3f5i0U15U+GeHF3J
LXaFNwpO9KYOpgqK+/qquynuMUf7WQNhx3uSwnKw1Uxg8cmpTCBWGkmpCjBNy0dVMePP+iZxosBq
OFNE6Vo0u9AMb/Gs+mQsm2WXClJlKvBTEeIbE44USFrej7YGYQYyjjTYWUk4/beXTbI2mgpNguxj
it9Anfn3RD3pspHSCQuyxVoYFYoMPgwrLoUZPlV/NlxyH5cqY6SDYYIGOdR+DTBPDS8VxspMOlRV
WaP6jL2iQQ1GmglB1SK6dWli62ViV75h6hGy/GY280S0xDl3jO7t8hc6/dnvZ0FX0WyQJNDmU2eh
Uds5qiTSNjqNE5ISorr9TXzQbS7bWt/DL1OU35dVMbZBD1Nq0d6AAH0flMXDZRPr4RQlAzBgk54y
Pa/Iz20pZb0We/qbkZs99D/qhwbkowjjmcc9qTcGhM0Hu+nNBFTlGIn7S3Y+Urb4728g+7BICqem
jQsRiSBm1YMNAS5Gjk+UrsWH1gk3mFR59O+k18sLX42iC5vUZ+ySPK9HAyGtiEdH66G8qUCvV/1Q
QLvKKd5lY2vlDCBIoEoA/iqeNFbPVxgkg5+i9P47xyLYbLQcwSYLGoLeSeGtDp4QLLnaldt/2U6l
MRaZEHJyKhWJ1ySJPdfhTiZiFsPoMNZGLlzqQJzZoby0V8dcnzJ40LCbC8z/C2D+LZ3T9H8NuRxm
6rhy7s/sUVFZCeNZHDRQKya/uh0RMsM8imzWUKgtLEinvgQPhHYgvB2P7J7V2tzYmXEqQEdtmJb8
jPcL9ExFr3Pi1wAl2YcQpW4fsPO8svpfaQFqCfaQylo1/8w2FbVrP5wHGYR/Xv3SOaQ/VVYeJM20
k8iMfieCHP/u8rddCUBLi/RsFbgz4r5oUd1INckM9A+1+3nZAONbfhMgEWS5Vzmc/L5+wdSoOXAf
Otj3K1T7xBHkQL1otuLzZZtrVfyzVRGHXoQb4AEwjKGi7UaQu3oFKT5/O9/OUMArun8hqrp2Y8De
14ubDm+RGo5Kgds2EHM7BPS7hq6LVOdWOomWUtwZ1dMQQICm4SwjiezLq12Jc2fGqTgXK1Fa9CmJ
c9l0nUBYzeRU32p96TBzqRdNkshIFtfDztdqqXBQcPIAxQFcWpL61ICoPvC3zZAwVsUyQsWAJOBG
tchxDPMAMtGTZqEtiUe8zjCzNnBxtnvUcQ8iNQWNCnaP31XI8ZtjvZmIguA1CxG3Voo4s0QdbrEV
taI3ZFA4XecP4/3waDS4BsFxODz+FlCon6qb+q39qbVu6KSPrDFx8lm+R/E/n42eriknsa87I0Ir
jRQWs8qEZBnkYCOMGnuXPXINubxcKj01I7WQzSlVmCL8OMK1cEOyjmjD/yJJh/6aWNxjc0gOM8RL
AG1HY9QK7onwX+QyX3Hrd9fXqqlQ4PeZlrRQkv9ThpjfA884BdTUYzG6MJyWHqrB039QB7LFBniH
NOVNn55jhRHc1khczjaXCjbNAHr1kkfTMD0YoORD2uZkeDWhslcVJgchjmo7bTFc43Ib7jO57rZE
AoR1RxMjl5yJCjo5cCalFkGCeAoTuwCFtMYzugqsvaSizChkozFAvMprAJOQc/DCSKWjGU+XXfUf
rtwv/6DjTNK2s6jgkw1WdCUiK64wpJQ/q6ZuxhuRyWXAuioMKt6I81BpEbGXolOC170nX+smatBg
xWZJmbMOPBVwZJmTQwFfCeX1jQrps0oYzJ6DYDB7Nolkt//sDgZdh0rDKU2g9Uewo/2BDCX1kC+Z
rewm3bFetutfTMLLzACySAJR/PnlrgxS1WQySCoHzTrNI3WoCxHwYpxseHs+skelV13xyyKdJFVG
PtW5j8EVodGttGitSnlSeFY2v1a1RHv3z8LoVEnJgzQYUng8+j8zmJmgpwdRPYsAHlozSMHR4JsV
0BZEo+hvECxnxqk4GSR6zVeqQqJK9IPQxBNem3kzA8LykYUnoUhQtzHXvJoeApFEuCFOxP/nH3No
wfg7G2gB9W695UfTAOzeNwnL8GiFV4DEBVZ1XR7997DBG2ra9K+Xz/9qHFvYp46jqqeNP3VQT+gq
0Htw42Mkc4zBFvInvp2NhQnKX4NZ1bTKxxhZ1z7WfWUG4C6JsiY220J/nDMgGg2FFdVWb70vm6dc
ZJEAg7qcG7oYr9GWoGZ6s3QzCBZ3dv80XrHPB+Mj0uBlbRC6pFAmEMVfQ0FoU++JTvi/OPmrOwnY
kQLlXSjz0czrWcvHTSwiJ6ztEmXQ0O4/RdUdZqd0/W2A2j5I6bMPAYQtkh0XXuuxyjXrr/zFL6Du
XkwEikYM9TavBofxlseth5c+hlq9HHoV4DYOJ4sNL1nr30C/8Wvd1GWblJyo+j2sDha4PkDXVt5n
eAiTuUtIDzgR6JQ59/K5WA15C5Pkblk4kMDPSShWyPGDtNnPsfBU+YmNtI417LPqOgs71PVLJg8r
UPl/lUNr598QjK6/6hd2qHNeciCPziAViy0cbREKacVP6VmCLDvkAsi7UIKesyWauTdrzuWdZH49
6vwXPlcIEE/BTY+ZWRllhHEf3fKgpgSy7FTHeCt8W2D1wBhnRaU6QzEXCTNR9/YmTMrK+RMYMp2a
aywju4p1FHE6nlHDJ1/qW5j72mGVKoB1co8sezZQZsz28/CSBaMJclBTQB2M7wOGsfUX/sIadV01
Ii+XSQ3SaAI5Ga6i3XxHeAPRXN5AScBmfMLVcLqwRrWCxlGte0VCm4DblFvRAb2cJXgaVMoJVpv1
iDghc77vpAbslabjVqTDKXS2lFHDCwIFW96a7fZee5ZhaoPM1FO3PHSTgEDByf9deys/jNciNyXV
jEHkx3q1rseBr99C7TOXTynEhRBytcH/VUn+DRf0kM9Nvb/a4S871A5XRl+FVYMrRPaMF8Dv9zJ4
Dzjw6cUOG/8orEYdAPUwsYDuNFRhzqPbOMYVerISSVdrUKcmb9Wdhu0N3Xqf/6r3aMlg3rocTTJM
O46Mta6mHF/Gv73DA6MSawUns8x96KkPYHCaNenm8oaufreFEeo0qqkYTFMEuvO2VA5JUR601D+C
iYqBNWGZodxjmEQh5usA7tFWZtO9qQpk1Znc7asPGUUycPFLqgT28fPPhdR7TvEZUQsa9UPRdQ4A
yKUpZdVjkWYsxdL10LKwRl0VYlSUfIsKIooXKMGiIqRg5NkhKU3t+aAMZPVe1/fwa3WUM9ZpMQx5
gIkQqUOrKXjSqvc+q83L/rAeVL5WRd8HHF/1RVICSF0EHWA48x2kUmMzrxNPzY09GNVNSUmsqi6t
YsADRzI7EZLj0HR26ylyZRkMIejSHqMgvQIKHe0ivETyrnzskvl5TNs7YSoLjDY0+0lmEYmsn1ao
D2K2E4J8p6UtchFtrGq50vFByGtP2reb4gCawQ2rVLR+Lr/MUCnPwJdlopCWqaCrVsx3ZjxlrGuL
hLFvoV3lwSoGuUEeMg7nnjx24FXKB7yyfs/gpjae40Q7tf4BZWkr9YK/EAvA3A2RbBQFCfKN1NFJ
tNZI5gB3STu85O1ghWrPyBRP/UN6TUsT1HlJB1kKewPo594lcI0YyEXjerSRgrvlnlTdeTeyZmhU
qgdhj16VnTyQrDX3dCt/zN5Fb9gQ2TMWZcFa0Fj+LOpYCbKay1qFm6sYNzmifP6iJbuIY93Wa16z
MEO/tJRYD3m9gRTuUBZOM1Z2ysysGCuh8wGx7fSkwNSON/q+mQlALs+aWam8KSgDI0ywVkPF8yjl
cmEgSPa2D2Izy/WffsdKKdaXo0KrDQfJ+KYk2idJKHEV3qbTIL0mOaCUQneXtaUHysbHy1Fv9b0G
bnIk9xiO0RT6xdgLQzNB6Y/AaqV70lIjtSlSTonqE59ffmSN2Sury4NuhiFBREVB//n8iHecDp3J
Cs2KkRedNhz3Old6ZddY/IgkPxOU91KCzHY9hvux4D/4WnsLuvnYC/muCNMbDYR73IlSpG9cFGS2
Q5Pfcfmwx1Xndnr83Mqq1fvFVtXBvhB108EY/V0Zd9dRK2Tm3IMkUUhDk9OLp1EM4SvdUSrCjRxG
e13WZlPp5/coVNJtpcS7UhvAYZT+4McpszEv/NRO0gah/ToQ5atSU7eh3+1TY/oU5Wqn+4rbtUls
Gn0cmrHOb4qJ/7z8xVYdUCFzFMAHYpaCerbI/cA3ReJj8mDKTKH44AcW6HjdJ1ReBphbVIiM2/kH
0qcOymAilIchwjghv8aEtYluCGhinPEXb7dedM98QKwua2GTOM3iCpsMyMD0fojxtF+D5U+mYCfO
CJUCCVi28VeMPog3tEyq8bXMQtAw64e5WV6V6Fmtgce4iBSi4yROspn5T2IHRFMxM2LGakF2aYa6
AIahn+JeB/wfCMHPiJPBwF0BKG9E6D7m3adUSG6nkcGDBG4jC0DawrNmS2viDy5hzfGuVlGFxfmj
Qpg4+33MZwANta7/lj7UW+ihe1ps4XAM7vjEu+0dKZkoLD3I1b7M0jB1tys+eHwFAaWM1t/5k0WA
vv623cnbzhs3mqXeKMfyh2hm7iSaxQ1UTV32wOk/rB7+i9kdXQaDxLmjSVUBmqUJxfHGSR/yAhNz
gq1sMAsJvAYy2Dwx+ytimhX2VrNmgUya/DZMv2rGIEIwmBBpk9T0vdwOnOSYQ/DTAFJieGahzFfP
E0aTVDzekN18exHUAwSwClyJevdDHF9l6A1djkP/sJ4vC5RTz0bJpWoCC7WNoj/BvOh2HcCFZNd/
ZvfTVqtEwCX8WRH14cYQBXg90kmBSngJD+WWT8zCUl/1w+RmjU1eooHNqvKtH90vq/SroOhDSawM
4C4JMpxUFoUN8jfcjwXopLJrFpM3a1fpIpGiVEJXKKLvklyRZIjyq+YQrKWE2n7OIlJZezgs9lSl
QgHv81qSSyN6v01VQRsZ5DMGWA+tzqgPWgdw62Bo1yqn1uboi9vLDkT841tWvNhZKhpoZYypZ4JZ
SAfDBXOSOyfAMCt6DsokAXwXanv0u+TjstHVgL8wSo7N4poJcD7jGkw4XtJLkZlOocVNgM72JWuu
YvX8/bmmvxMyDPIMqWbsbN0btq87Rspillh3zYWJbwcw5qOYUI6RQWPCpAHQeb4nskl4PezixPyr
mLIwSJ3ASEjkTAmReuix/6OIghtdCu3L32clPMt4w0pE9BEwQZXu/sZp0AGGUZWeGP/sMiDIMCBQ
gA7Jt9N5KxZvQv2G8WNLDd0JBI/B66Q8dt1BLxKL8UPIu+/cPc9/CLXYqhqrtMJrn4QbNwe0bXTg
ovb8IOCh1pr/R9qVLcdtK9EvYhV3Aq8kZziLdkW2rBeWV3Df96+/B3IcjTDMwPGtSp5yr3oabPSG
7nNs8wF1m985KMxk3L3roh0gG1FAI5xtywJenwyDZlZBjMH2tIs3c3YcmYVJZbBUyTzOuaFCT4RC
DfsmWFkXewda1k5DR4YKj2+osNubEUjwkqPkN/nsKE9ECLndBF7IyKnn6qeh8gECPJfe8B2FRuWT
Lb4jGbxemSF4r5RQ1GuxY89LPFWv6xgTKPDC/Xxb75vDuMv/8xTGe1HCLTQWQmJtxPkR+8awjgaw
jywJKNCqPZycn2CKy0KHIlG5NhN1uzpI7Mmts9Abhp01fLn8sc6Ls3fqiEvHIYuSPGGkCkpydJbB
TwDWHUWll/SSxuiK+3ovSSgDR8VpS7PBwbWbMFB+WQUHobCHV+jb//NLiZvFKjJ9EHJAICbII/KQ
sAYbjtvLxye5TeIoeV2leofhvzIgSuY7FnHVNrgsQXpu/CechLCZqbU+Aakb56Zt/z63+a73Z/DU
v94m2bnJdBLKwUqLl469fihsZJuL5Ubs+/+pk+Ah+qgJ8ySHh+C43Xz1MAdvrD95AIP8lvr9rpXV
uDKdBAdR15qyFBoOcXAeevOBtY8SjSR39nXt9uQrWV2lKRM/tMafN9039SXbKy5Fkgx8XD6JRoBj
hO+l7GVfS2ofgrcoaDJlQwPVRs9xYxtJ5LLT99gisLcd3t5Dr/Ilukr8uwjSUbBKVTnyAoBcJmyP
Ngtgh505KGn4vNjhh7xUP4MS6i87z26wdNi5FclAxFEZFF6skl0Prt55sDF1EwwiKHvEBnJTTwU1
kzkKWopBrqz8bs3qtRVH2zLKH1p4srBwNrWW3iSM+v3kbMaRgqYDlMRTNv7IrRJIA+E96VVMsFvV
NxWwKpeP6zwF5X7v7Qdy0zyxjLxQEgODe1XAKMZNwqcezOT1KPFD/2IFb1KESzsoeEEb8PzwWrcg
uebMLtwK6mULYPHfsQLury8dvHCHEwaEgbnCHW6A2zXtNZfH3HK/XI87uvv/jlC4vZUyq2k9cBOf
X3qGui+Gs+1kE5z/kkW8naEQ2itnaE0a40tVtnFgc7dLm3BjF+rB0NGObCi4lTpXUfDU7Vhbncab
y1ryP3/pQIWLPDFnyJqZVEHYLpFf2TTZtipwFcfK2Y0JSFecscauuowp/LLYM1BvrTHCudKhddQT
j+Wf1SUYp+3Qfrc04sYGkVmqTJ6QB7R5n5CkWHg8GzfTPgPdmfJZaQDAmgF+FXN9ka8ESBSTDQoP
GVHIysw5biMa7RolPPkVgVxSJyYTXi8qcLxYLsdrso4U1A2pWz9x4eMWU65Hu3TNZ1AhfWT+TCXu
YL3i0QHNhYc7jfus9/6AEeydlxZuKr839ufimS/fO8NNHsx3HahlCv2WczDJcmR+Hc+sy4AfcoCU
Awwl7tRP3JCNhYwwyVBkoAjfqNVnA6XMWBIgzMjImGSSBIdn9FNWdYVTBblD3Mra987nKn5uqqfL
12WldYJPeaKRcJCxmqVFor+WGdoWrf/CJ/v5GweWzDZjKJ154X/u0gEK/o7jf4VRCXGRkh/ZMiAX
qwPM3EiSf346l8QIvi7NGiVyRq4VUd24fqZdIavPVj33ycEJfq7tMemR8ezrv3vudZ96Iktwak6I
5+Upef1Ik8+jxHTklRk5jrs/QLp6ZxBiXpKjZNKHCHd7wMq2SV/rzuhLz2GyM/936k6JSYgrjjqJ
tDLC5EVQtHjZYsBEM+5n2UKa7AhF9j2jLHUW8+KWP5GfHmERyJLJVd/89rVMwUkYsz5Spqq4uuVN
nBz64g5G7hVWQGnms2TwLl9hia2bgqfo9GY0hxbGEbNuk9jH2ZYtTUl8kbgQqvc0z9SJwiRyfdPY
PyqGXpLyknXSsMZbpxfurciutxiGojOsKmImw9jWh2mnmIcWRVpzqLAPmo0SNyG1CsFP0KSMgU+k
8YTvV/q13NT78JhJrULjf+uSboLDsAEbnE4MZsFL0KTwoj2HQpqOwBD2cuDZeLhhLtKyRg7nKPuA
gv8oZx07bxaykwTEc02ynXZl4k4WMDfiDV8Si/GcBYAygscB6RulRG1xy0E1f8nmIB/Da02HedUN
r+kox5TkNV0CojhpTSe5F+Leg53FY1pHSJHQL9kDRyzIMkXSxpKcq8XN+SQdKMyoz8MFVw9Z31VC
NTxfR5hyYtpRVw1pxJGdpOBX5q6uO5UZP13Y8G35ph8UkE/+fZITALZ/szpe99AmsTFfBMwdEael
psacVl1UB71BYzfKig8LHlx8ahp/5MreBAnn2ela3CoGNKxtFrsKxsUUVZrxrAfuNyHCMVpJRGyW
vt5DHgl+tTnJUR4J1k3wTZTgmofFKqeIILQlpuYV4cey++uy71+vWLFR+evTCOnbovW6EvVwmH9H
6xZ7PaPpm/6wAdJ9jdatrM8uMwYhg+vSpiQDd2N1Yx3zKUOhlVw3KZNoJhMjemZU4hYjuL1L2nq9
vh/DDkPfz5ePb10IwVQNYGcxiC34RUWNF7Makc4rEwCyW3C2Lt8wMymx6pW5YJ5S/SPGEaZPpni0
smUMf15czA0AN8r8nvjEr4Hjy6fLdQDhYQ7Uy55k7leioSPUiWAv18KFWjhGZ29Gh8J6bsb7y4e4
7pbetBMuLTYBkWTzLzVFwVzG/hIB0Uh/SatqB/TEy7LWHe6bLOHusiQZMQMCWdbwfaxbNzYf7L5x
HfpHrc6TTybc3CYp8yobeA6H5YbeAlVWWEvMYj1NfNOFf7qT4NETY9TnGbmH1gzuMKcgvMXSNJoG
0ybxokkG9PovruJNnnBxcxb1VZ3R8rVdzPsEKUD7ADkFqDbX/Jhh5eHyt/qX5OpNoHCFS6fPpoW8
+qYwqA/LrprRnR6RzEUHpfUvS+Mf5Dy7ehMmZleVOSNmcK+eg080Iu5EN5clyOxccBZYfFHraebO
gmgeBsdR+KdekgfJBDKP3L0sTJNYh0hj2+fdNM5ggnlt8AzfytmfMUsB5+FGCdZSNRWbjOgs9Xte
kskqmPVPB9IbAxOOoC8QR7xAR2PPJHpNNXh76WeMtA6/U3CufrgTUcKHm/XICpGgopdkqX453RDr
zyz/RITw5YaOYdZ1SQHHixQU1EjAXNvm19MDL2qxVTB/kVH6rJrKm0CxhqajBgLaBgVTqoJF0Hgx
TVDKx5/S5GrSNImlrBrKiSzBw7MhavoQa8NBorXAUt0b/edJz9wkQyI6f9SaUXLRZLYhVtJZroTW
EkIgf6T51bKmwXJdBK2sPuOx4+xWnygn+PtyHuaosmEcnNYiS7DByye9u9xHueJnQS27dqvx5UQe
N9YTn8zI3A26jTse9cybYuJmFUaI0ODrjZfLF1wmSfD+agUa5CZHfy+Jn2o8sEzOtjZsL+tUiX2s
QJEg+zAtbDlgLBpDC4KkQjFIO1ooUswG2EaGfbVUMBR19qNk9JVZCQD07UYd5mEiEK9f1nL9IrzJ
FmLORBjwbTR8vwF1bnZtdl8jTCqV2UMc/2cSOWhpYT8PqzwgBxG7SHXcTGxgOM/J/tBUx4be6Wkt
0WbVVZ3I4NZ6Yh1L01tkVOEVnQjFsgleBE3GOMFd0ZnBn4gQDF6ZkhCbNEgVS73H6kzoxgA7GL8N
BE/V7ENEiDc728vfaP1Cn8gUjN5qAdMIAqKfoeZXa+z3nP2q1Z+IEmxRq4DmNi3I31iKZ9UpmNmd
Tr8pYSTRif+dS8co2F0dhtnsRFBpIp/LaT9nn832o+TY+Ke4JIPb/ok1aG0eo/UPP8j3h+oDByZf
IgDPLRuwAwAZpdIe/0+JQqgcMhsP/iluMsZt/Wb555E6sTG8xp8npVPPq7XyyfcSImevUhNLKH/n
ATnW1qbddP+bjWeJLLFRlMcLtOuh3VtDfbyr8RSaBdImt0yWEDT73MpIFL1mV/+1GyxxGmKPKMrA
+zFOSPOH5SPtn5ryQWIVMl0El2FifbY3BujCs5v3udqf5YWWhTEBLNrYuirYg6qYi1qVsPm3ful8
S4MQDxHS2L+u1z+yXuPayf3CqGuT6Tyj/6nXr0eP3xlH+xcX+CZLsAeSa3pTW+9yGt4H/p1n+HUX
+CZKCCL9ApoiVeNHWCWuljz2zVPKcpcxKQgK/0vnDupNkmAY6TgwA7wf3EF1e6d75LTa08OAWbG4
3mNWv5c4XekpCoFE7VM7SzJE+5RiPK0M99RRrpcRyLuLfrSxqoqnuIb4hQaGHVKAGxFIXZcvw7rf
B8ElqAZBnicSx3WElEvSwF9R/GkKppaGs3mHPy5LWf+Eb1IEP6zPpVHrCaR0zbQt9Lu0Bp5i9WnK
ZWuW/3Kib5KE+1ZrcUcYxqL+uQMAHLz5GZqld3u1kLD+kSVWnHbVhWWW4ZEAGP/HlJrPgxM9GXp/
xBbOPmbG9DxnBhivybhRyiF1DS3vME8c381KdW+Y4Vab6JWhYvdd66+Y3f5Jwnzy84Qr6lhRUXdV
g3mpHo8kBnN1xUZavmH4TZc/77rHfjsI4YZSEquDmuPz5n23TdtngynBZQkSAyLCzcwSs+ysEBel
x8qzWvhqXXnT8JnJ3idk9kOEG6l1KYDIHNjPW632u35tXRYH0XEsw8RIgaAUFpAXc5pgPz9HUvgo
0y9blcXv1Wt+IkpQq6GArTEYOkt6eMPq5wodMxlO3MrmDAoKmwKs2VIR7ohgb/bQ5aOSQEbUOPfx
kvlxVXpLmnl12B6AkeRPFmgHMBaHSfA9LdKDRiNQBOsA0EEphtWP8K8/MJqTHySYZUqndjB5ztKr
B6ynfDLz8Eeq9F4UsYc/kAT/CdQwhxdVguql2XUz5Y07g3xJko96htY7gKVIL6t2Vu8BaBMMikMG
vbLg3uayV/WxYTXQAybXau8ru8DO6eRixnR/WaX17uebKHGRDADWlZXNqDz44HTbYHkvxXu8x9FA
FL43DopRx7ssU1/1qBQAZNgVJvYZV1LuMOyKNjwAk+E6syZuKkE4dF42DX49Of6Qx/tFo0FeW4eq
Dz0SK4fU0PdVqhwL1h1Hw9wa5XA00sUlITYpjNHr4/6qLQGoXRYbB/PSGQO2AqYylYG6eWTLOjD8
W4tJhAk7oADGAwj166v2SRbW5sxhTEFd/Wtugh1+twJYs4ZTUWJYrfVwblOIssbusdIxXDpYM4bc
260TU9kgvUwvwfRKZtrYCECh/ZbJ/vSMv9HFkigmLvPPxTjOhYOAYgaT37p6jzVGxQtboHgTN3TJ
Dg8zw86U3OI1J3lynOIt1qJB6VKejU3atyh7GNLOb6XmwZ36BfN43V49MY/UthYgsuIYhy3WM/sd
X6fSbngRHCsB0EL/rDV9qpYQZqIms+eZt+F/GuR/eb5d616dihLCjLHkf4fpJS+CtADMhTG4hXHt
VCmYCWT5uux78f9+cpRqD/42WkGxTl/8odvNExL2TgYssS7F0XVqAgPKIIKUBggkpU5hFcMQbYbx
zhnKoCfSJ8/16/Umhl+JE2VAZWUv3fL65BkGy54dXt9+NC85zkfp249MJ7ETo05pmwA8GhMeszeU
H0zrKukqiTdfzW9M400lwT2lockUjcffX7kU74Xwvrd8VHt1KvNUluCdmtoczDCFRvxZn5peykHi
3Qz92gA8gnT7J8/EJ/LE6JjNYzJ3/FIlUZBigTDCSr0dPl+Oh6tDu6dShLyCaoMxxOz1BPnQrvoy
Y3EljPEUWQIKCTNQ02Y0fPkkkMQ+qJA5FVOomYWB55hmetSBj5BVIRh+JHicsm8m7lDkqpLEdYZv
xiOKvuFKpZ5x//rFtrOkglh3Tf8YIxVc09I4aWZbOEoDT0tYGRnzK0v7UNnYO5MpJjs9wWNYTd3X
eGHCfCGwM0jM/DT6UjmyRzqZFMFhKIaVTfOU1UEW3ZR0cgs+Dypdv5e4JZE9LKv7Kq74QM6vbOb3
B2l1/gnOQ+PbJxL8xThiUa9XYA9KVnlLWT5iHxHdkOpmaMG8GI7PWdhu6YgFJ8286jPrRl/Se2Og
B3uxglLFG1fkbFgYb6y53uVTuLUV9r00rC9obV9lZoGEefmjrdPTKyo4niUmeplU+NjDFihl9qcW
W6fGzbhdwDLwiSN+yybqL58SFpjfB4p+GbIp75H0JWMw6bFXRLJNq8uWhRT2vYRiprXGRtx+Pa+u
yDK5tvOjo4ukwLh8IU1V8DHmQh02FQh4bH4xl8+RdhUydEJUPwHEsMSP8jM5syzTBGqZqZl4PhM0
Kqd8qjoGb02Wjcluw3iXksHV6XctO1Kj8JXyql8k2SS31nOZKO0dg2DpQyzVOsBeKVoG/ZTuuWSl
5zSZO7XYf4bHWehGnzr/sparn838R6AYkhKdaf0cwyGY6J67zdjGHgpybJmYwKO/LGo1Pz8RJZxn
ivFGrS2hW9ckmya3jwOWaRfW+fgGm8uiVs39RJRgJtRsxlCfYe6KetOqIIZglkQZyYcSw9DQq1YU
pzCOCAAjcRtv1OZbrBq3YVW4SvtULjJWbu4SLliGGIomRxk7nT8fJuNzOzyF0S6Kbs38ozpWm2Uw
XLOTtX9kh8hN5yS5NI0izQ0FKproSlRO7pWzxNpXUHdMB1CFv8ydCuFoiYelKXOIyPPouTPq67nP
YleL6i9jGWeIuKoL/s8bo5yfSrZseqcP+sTwx7I/AMfZ65Zqb5HhucqKTzExH0Feul84zGmKpIfq
d5eNarW5cfprhQS4nVN1GGsYcOOfbIXz7WYY8m8NCK3WfSfnIwQ3DGXarKjx0ScgrvQNEtRhhxXd
1m/3SvwKVi3dOpM5BCE0EQCtKMPM7ax6XsJnYAZYjSxBuCzjDCdMUaxlqHVczzkGLo+zDfMnPddk
lcS6//5lXJYYkZxJc5RahSYcTA3jiyEGx2n3aIDSRC1dO9mOqeZR9iixktXkBw1NDFJhYBhTXe+v
jT2hS1kYSH4S1K5q63hx9GwY1yQKCus2U1+UeBcC26mUvpTLBPP7fHJfFW2YzIhCX957EwYBMdh2
Wc0V4EgT0wqqBfx727YNcd4lxWZi3ZqQNij216RSd2FkPmmsb0DGC5CwqW5BkZMvnmKYT7m6fMH+
7Q6srrfNWG/S1FLduQNI4TIroIh0ktuFaKnbVWPsqcRifhMtO3MysMKqRbGbz+qTlu9YoRSeo6YY
CsEjOf73mblsq5jspmTapww725d1XAlYgJlDz1Q1HVW1xS+ZTJNZs4ahU9ZeV0tyNO2vZAaKO2X/
PVxBkE2B8GMaAIsXI2NSxCOYLLFNm6cfgLoSjAMw7S4rs7YY806I/t480F9P0qnMG+ScP9GbZnYo
sL25sb+Zrga8mNSPzd2uMH05ap944QkyGVUleM2m2OhUxZOs7JCMfUpZkBMvvQEG9yYFlkLuOtcL
4PQA3Z761FeHbS3ZHDlz2aJg4U6AE36otQaCKbCNQ2ca3RiEEYFmsDjI20Hf0ygy3Sp0nACnk3gN
mb4WPfu09PUjCTvpS6NoUq+/B40fnQD5DPiFwpe2czyA920WBUvvOr2r7TtfMTxnW9yGextPtgGg
LfurLlCkfDJnsfZVNGhXwImJkvUstXSGBSvhahEF2dDfzRa7dkaSPiqArx/72nBHrbkJP6hFqjyx
xia+0psfe6fovlE/u8LDGeh0f2gze5iVyR+StvbAdYd2ud7t8iFTJf3wVXt5+61iVprNMxtbHceU
lOF9VqMKa9LsKaejLCcVcxx+KJpuYZwNOOLUEvt0hRnOY5mraMcoFINmxLyJ+1BSs6zJcExwS2LO
F6msmCoqSsuWqdWiYMzHu0Uzdo4uvdxiosD1OJUh2Dlp2rHpsipGajJiURwrpO0rNHEKqMLKoz6T
zTuKhZgokH/Bk2AD7sp57ls9ChyDeq15l1HluU8fTCsHuMUoi6liKBelCXliZtRNWo1GxFv7V31A
9qaLNPuQb2UEv2JaT0zwgGqahcAG1CldzBlGM6rUpMI5RuaPFn2MndbMB0asLzZ7UfX9NGayWYpz
63gvUXDLrR2xvIgB7T0N5WOhVDvmyNrE57eJE5CAdAD+37I1EbdP15a0XCIwkERkb8SGxwrmF4OM
+fvcIiAFw0qcSREIJ2fD7FqpLr0JKSW56e3WrxIg9GuV388K0GQiTxLOVpVCax00CwZA88SYWcQO
q+IQ0M3JXtnNXn7DKb6HYwXUStvFcOAR86P+ZZliCcaNwzwRKXwqMmqV1VpAyWznW6ec79MBbaVE
DegMruF22NWOfWsaeXBZ6muf4bTyg1gCTF1AEgP2Gh9QyMj7iWrYdc5zkBzGOzswlc1wSyvAL+Ze
7avbZsFiU3EdRhswbaMWMXfoHcqSh3P/8u43iLtVc9VrClxMzim+g+6Oc8gWO542REedA0BITvrs
FeBVZyBMO0iigVwsft28MNNeweT2ybvhz1X833g3XLnzxDmRJXxWre6nYdZxvpziRXGf6y814PRw
1NUVmzy64c9slumOsQ+mDpnDkWrKT/7EkYYFH4PJlvyf946fcHB8B0S6KsQ1ObMkwMpifwfj25hW
fy8LUDBzgun1HHNOYHREm3nchz71yn22i/sj9vJkl/TMuaHq0lTbBmC+RQgR3alTx2wBED9Hlwfm
0odunx6UTbWxH43D7HdgjLRkhnNmqIJE4WPSFsQylga3MEPJ4i/DL6/tv/DqC0zUAY+LrgwP/TzD
FAQK36+u7DrXTQ4h70V/TUCGqeGHso/jNtoV97GfyI70zAkJ8viRn9hLPZjZ6BQ4UuM226c3nd/E
rkmwssQfr9C8i10LO0sp2QHhAWmk7GHzrIwggnzBhmhntQUGIrAggv368Yez1Y50Q5+sDUNYNgIs
F/nZS/RdlcylnfX5RblCCkDnxaw1G3I5KzDH/c5vrEf20PiDb23boDsC7fIaz1tX6Oy72Y3lTd/l
5NZnRBzirxBaQEOjK7kSFWnAYQUU1zlWd/0P+zB8w4b/9muziT5bh7R0AesC7GTmRZtxZ33qnmSE
f2dlhPARhL5QqdqYO9BYHtAhZNeA4gTaJ946fEqX1OsMoOZcjkFnr26i3kIMsknJDBJxGqz7+MHZ
Ljv1E1+MY15/K2ekO/eJ79UTZ5LBGznoU4lTBnaqn5Bt11abnjV+bWH6Ifkwx58jdiDNX4UuqxfP
sgpBslif9Xm/aDFu1ytA3eKyB3Mz7TAlcMdXKof77kWeVpy1UoTDfT38kyudDs5k6NqrUNUrd+E9
f9qMd4bPQaawY+7mB6D+B859zb2Zr2suucUeM9gP6KfKD6/LXbSh/lS7Msa889NADgwUJorpKvRp
Rfc9WlWtTFWZo8eTgXE4HDR/1AvrYPTSZ/+zDB/rDwj6DghidIsDsb93a9Fi2Wk4sCxoR2z8LK2+
xVv55AHJN/LQHTkUDvtYZfOxBpRZZHafL9v3eZzCkD16PCaIJqipvz6pn3yBWMVrfKIWeaA1GVhc
wqa1twlSvcfLYs59t4HxNIP/Y1jnbRCUliUefiaeaYALB2bFo4S6k5KsnqXiFuTYKgpbjRgasv73
h0nYtExq4fCcIr1RPwAjo73RdrAl13brv9L9sqm3E0P4lUWnc78EwXi6sqkKUtCz9obSOuHIRgi2
on6XdtaW1da2rg3AoKSyqmbFJ70XJoR6ve3macI2CwL9gkkAzR1Ud3BBpIxIz5CpSVILffVUT5QT
Iv1itDEjNZRbvhrbdFOpD7n3deAMZEGPmYoSIxUEhNi5nz9212xr7oogA80b/OOdNAqfGywW8HDA
1EYXFndTiMLGYBZhS6ICiVVabNIF8O84gZ29r31WgVkyB7WdDHPw3Bu8lylEYKR3I6Vpigw8X64r
bULm0bwMSyvLcNbOGV1QzOAClRH9QuGcHQK4CCOEbu0mujO+ZoMb7+og8r+OFJRXYJabfXBfvViJ
KzPf1VM9kcz/+4kbGEx9GAdHyYO4nzxrma5qnX667ALOCEwI7uapdsKXUyMlDmmMcbCm9+xDvqkn
lxNMjNi1bQ7xt3ILXHH3ssz1AzU13Eeb/ysENTa0o4PRowI8b9rX3C4fuq4/VG3zOKW86b5Uk+wT
8k/0rtCAkhZcD5rmGH47Cxxx1RtJuEwFHJC2bT7FL82x9kEm4cdb+wtmgCUKno0A80M9lSe4gtyq
MiVOlwKuYNykx7LGVoqrPyV+97G9d1RQIaMHAbg9zcO+8XVyKK6Vv8Zj+mh5mBh+UeOtDLn8bAhL
/EWCEWv1SHuVzNyIwyB6xsAmcZ1N+tRvR2TIFQOcQPSk3MmclHVWzL6eBJBWOCMzAqmQGWZZzlCO
1WWAb/OlG62dnVSRy/rqrtFKcG2gSYihyiJyl4jdVm3XuiTBgU32rTXQfa9Gm0Z3fBolu9KsH1WF
7Mwq2hNbuV2mBRPVk9uxdLdM2s4Y02MX28fcSRtPrwe/qx1vSn/MSeqZ8PhaXn1zsrJ3yyi56ZTi
AZsEhTumEXiOekyileDCBL8omghRd2gqukdGCwxnYHx66txumcYO/P9NAMqbglaJw66RAl4NA9gV
eJbcaWwexrilrq2blqthplPi8FdKO25Vb2cphlE8WFh66hSBnTaqS3vrhs194aaKfdsu3cayhuSh
oAW9NqbxvqIYqirnoJrZF2KlXy5f4bXMwcJkODpApoUXKcFrjK1TswwZCrpdGEM5xAEwkzHPLENU
WIvfp2IEF2/i0Emx6BjDdQbNNYaZHtpldM3BSY9arcrgXNciiq3yYU/LtglSr/f+dqGmuZB2LgE3
HN8ujrPTje6RqGZw+fDW3Do+I9I6Q7ORYHL/eOLW+9geVGuGGJAWPSyZtWMlLO2yjNcFU9HlURUQ
qZj5RcdD5CrQu6ZbLGfBmG8Tq09tmccbza79mnV+bY9bmmRXy4D+ZOtY7lgPX3Od3MWs6NxMparX
d629gY+OtwMbwHaSa7vJSJ76jj6FGAFwc6PdAsJ4wyz7c67Ud22rHO10NNxhyUA1M6AJEA7WIbIw
60nAHhKnsa8VMeM3rPVmY/mit0xxs5gObkrtj05DAhCYYc4na7dDnh4jdSlc9E4mF0yuUwqvUB4H
pOrugL7ujqjYoKqVcnaJii/mzkrycPn81mIURddYwyuMapmiKdAcOKKx3pVBBWASvb6xJt2lSe4n
2b6KIsnHWjOIE2FifUmdxcF4EISBxsyjcIZd/uGyOqthnr90WiCRQ+9dXJEsBt4ob1oOA1Ttmw50
UtNu8IaNGbtOsUncaINsURJ2V9Wy4dgRcnm7TYjzaZYkbRQTFihRs1MrmEKbSz7T2o1FzmlSSjTq
6KZwY0kyNED7w8nBarehlW+r1twNjcz1rmvyjxhxST1UI70F+DIYk4vQnRvQcRiyloa+lqOcqCIC
FzpzCDD4pChRjI3ttrqLvvY1cHnRFl32c+qXBx0QNoabb9ontAO28bdo53xotNxrAlkTUaau/t5B
ZU2jpaBShx/UrkMHyCtYWpHY48qHc1B3YorRxmjKWQ6YIa7aoC7mBQPgUnO3i266x3AOwPTl8bnT
GJBAzvVv9HJWQgoEUzAq4uXCRj7/XrdBbTVt5vmu4aqHap9/aHAXdBsAerln+vZt8qBRLzpYkmGt
lSN9J1bMg0JNDXUCCxrVxTXp5yaT3XD+UQSH/06CcBUMOra9OiHH/ckLUfgAQuHlJ9Lcbfwo02fN
oTiY7wPFGHBeUEIICaWJJkhbVoQnlBgFu5lvrC/cLAvbVa84l7gxurK0eq3ChgPDJBMnwwT9rPDt
+iZkVu2kQOe/tw8gdjHAADt408Z4mj6Dz3J32UbXLAUL5VRH9wdrcK/p2EmYnkrSZ2MXlYGVhJ9U
4B76ua1wDqzaDTsmWxtcuxCn0rgBnUiLHCQERYakoKBfmr7fqnRxe7CGX9Zp9bOdiuE/40QMM4pp
ARZLGSiFy2pvztz5GjDyH5MvRHNp42qfKy+9lbFhraWu+HJvZ8nP+kSsQsK4NQqIbTfmQd2gR6Fv
8U7vT5v2zv6YfJ8+XdZz7bpZnNLC0k1Ns8W4UBhVaehKAoc9PM34hEpYbi9LWGkKY40KjSU0I1VU
NmIKzDStq8iEJ8H3QBV/AiiK4u2dKOH0hqyrjSHB4NeMFnvd9jtFxjB0hu0vihCu1rLUExmxVBrY
15OvYmQDCd/j/KEP8Mz7yEDG/WgCGl5PvPoxeckC2dVesX6Kfit4WtE9Ug1VEI9rNi2U4973KCbo
lT0eHSIhuloxiXciBA+McZRpsjsMCE5680AH/YNCFf+yTax4jHciBBeskdFmpYXxYTaaHxWSMM/o
y40zYs05aqJBcpfXFUI/SuPElWfjgLNRzZjhg7TUfgxpDwTJeH9ZH37qQkiBPm8S+C84ubVRBW1A
MI6JVdZmrj1WP5zYxvZqZ76wbAmKCHNalyWun+CbRME9ETvSQDQIO2jVFyzqA8jjWKCWACanJDdd
FQSfjqdgDIdgUOS9ak1bRFqxYD1E7ZBTOR/L6EmdPzqpdMJu9SudCBIsW63C3IhtoCgvXwGA7Q0q
nC3x8SwYdJ5auHiTlRIEr16mE5GCpWuo2FSDj8K2xbdMue8T0MI7kvdPmVqiqVujZiccHD7Wy+Mc
KltlbiSPX5JPJCbd/UJTQjO+v1cMnmOCRhQ9K6bdUEUWFSXKiKl3R9WQdgk29lMtf8ReC94n9Gj0
L5u25KuIiFAOndOppTDthQajErnleLPIEEZkighJmW62+lB0OLKyzV5ISfZVS5//PzX4TzjxCTpN
sNA2Q4TJrkf7Lm53RirJlWUnJTiBqhqdKJ3hdkYHzUFyp2Fse8wlepwhfSDiIXiDuNuwKDmv8HOC
fpmCmbrX+M2Bccd001A8niyBEnRBnnrLuKe+bCJkXbl/xIq1fpO36ZJzdIjMioDugEFXazfJqOrX
7eBNiFB524BvqyM1qQNnRGtGc1VL9tq1GhreTk98I57HDr1ZAz4mJY/UBrjj8jzQwbPJgyIlxVlL
Wk8/lZiJj2ZqUbuFzVkuscBCja+F96XRTT3MQzVuZLmge/F1GSyo7FMJpq45SzNnDDoWXeQz5Tsa
Tp4+/Lh8n/5FOaIboBbSzzszWTdmaJRgP6P72m8WAO0D79TTMAi/uM1mBHbX4iab4imUPDGvKQee
TOCEYZLvvDnD9HJGcgvlsmRaglk1i83cmx+MWf2vCAf8op1K4oXrqccw8zqOGx7Ti0dnBA+jczcT
GQHYqjqcmQqBzTlvBGUVeB5TChMp7GyLJY5D3EVbfZw2l7+WRIwYk7K0T5s5BXRNTJYb2qQeEPOO
Skr8y2LW7u8rz9ZPbcSANGhTWAxjCfpSAw80xk08y4bAV90fBosx/40ZcEzhCkmCmdRZN3B0evtp
2s4bIwSdtBv5DnM7jHMMm6Lc5L76RTZfuK7Zm1ghb/gfaVfWZKfNbX8RVUwS8Mp0xu7Ts9v9Qnlk
FgjEIH79XThf4mNMNYnvUyoVxzpC0t5bW2so27Ywy67kO5a/gZ3hQo8lfP/brS/RPyMsZVe6IRkV
Y67snKpG2R3Y6rex2MhQa/dZqOr+HGQRYFVH5MySNf/R/WjVf2x6p+B/1LstwvTmiItTRCvWFWWF
dDVrQ/xjAfs/st+/kVxZK7/g5gahXmO+t5P5v18d20RNgMw0IZ89wOatOKdAM8RpN7c+/qDmvx5o
USErqtVzxcJAXZ7A9+xDPDVu2fSekv9BQXk90GLLNyiKHUJQisdmFdTUgnVd5mmj5Ra6uhEn1pfr
6ust9nndTUk6GJjU5LgqULzTIfONzDMI3FrkYW6QlVsUiNVMcjU/OmOarlasTTTFyecPWWOMYG6q
QvzR/uGgWngQe47d7jEJ0i2AxOqB+znV5XO+wajETRA70xhPRXmT1het+oO7O9BDsyY9qH3Wkvo+
ikr0MlVQO3dgTNHPer6hI73WzQFNwMGTnAFDEJBvfv12XQQZOzi7zQf6H+Ua0wWy498o16wGwZ+D
LelElmOmRjGrBjj2c52B0JQ3f5JAAOxCm1tTAcdZnCm17KkVE+SpKRpvUL7cTZ29ez/OrsaHqyEW
pylWlEy15mU3qwYP7MxNCxEmeeqO9sv/b6TF2sR6XPAyb/gOdJfZfyiG7gDPvViFWnum9c2fxKOf
E1seo35S9ajRUr7LxadKhEb/VSYPA92QIlsW0OBfqbpm2gA04gXEXqb4waRaN2iDE5KaNtBUGE5F
3Z6sRn+BuaSI2JZOzXK5luMt8odRq8Cw1rkdEtdMvGhXh+noqoOHQ9V7xaf064wMU5NwrDZReL81
F5djL66lnZYCAUgKJRS+6k2+5oaTcC15rnayDxxv8qa51tC8vvMn033Mbops4zxszX4+kVeh0Yh7
jhOHr50JHRqmtQHBHLHnAkD1aSNWrQ41vxuDCwR4xDKSVAqD4pECvfYp+UTlMRtgpogxo2yTZLcM
Iz8+q62CROVQICuXpJSBZ62DJrcSztKbFKZulX0uv8V4hZm/Z4MebnzcAvTMp/q6Jbgcc7GNsgn0
6rbRnFDYFDYosIiGr1x10yCLtqV0ab3/b2d/Od5i60Byljp5ZTphVe5H7WjqsRcR4TLx8f1xtr7l
YoOkCVxJDat3wpF86/DCw4uN8/5bRfBjJiBsQXsZqpDOEiKJF3hzKPAiGTp785ifCn905R11ZyMo
ut+mLK1O6Gq4eZte7XgtrrLcMKUdmvlwI+v6kVnJf6ynljNaJBmuU2Wwm8EKR15+jdpa7CSV97WW
hlDF2SqAfyCuf9t5VxNa5Bu7ABpbqmB4TsJgN0VORs/UFNXXK3vyEgeSTiyiJ2iDPGqa9bWtQfon
dQ0slIxcTtXPSoMedm/a/BRnBP0KXgadtKDl0SXQZoQxjCFuWT14bZv6AgIJUA496ox/gd4AvDOq
O6UtD+/vud+4K8sPuEhs0P90rFT08xsqjIxD6yIO7Q6w6CcYT4E5MoEE3+yiYEtIZT0e//yUy1us
zu1q1GhkhWXhDoEaGH59SbmbKB7kPKrwC0XhA1Ag3o8rj3G3FW52s7Wey6pxMfdl/ss0i6U8j5yw
KNGetiuIJ0QAG2184o1TsGy6Eog6w4UHM22t9Euks3s0rTYi1LxI7+xLsohQorAzkSRpFLY89Tut
c5MS8D9Ruk3/wLK7Se5pH3vv75zV4uFqARfRqh3TRpQyj0KYUbl58y22qrPRvpjD5Fnj0/tjbQUu
Mq/kVSQZu7GNRlDwQxH28P6hXpfvlGDaVYfKR0Zl3hbseX12BvSBgcEDRmTxReGuyVoOUOiu1xUv
6dvJM80hC9Kk+jAoPffNQs1370/yNzrXX9sRFwzAdsG+X2KVBC37XPY1yjG80sCFtu8C52A8zuXK
nFlLL/XI/RyrExAUozykrhnWFiRvtrA3v4Eclr9kkWHlkIiyhmpy2IfioFIcyeI0erB1P863/H7Y
2Eq/3XyW4y2+dmOMdYpzaIfQMDoY5+mk3c5ZSbvZpmOsjmWoKqSR4Q0I155FwBsplwltsLLF2d6p
QX60HkwXYe6s77caTavfEQWYSQgelIEaWbRoJicuSlON7DA5s0N+So/X2XaLi7A52mLV7MbMQIDD
aM6eHYZb7kE1/LY8xF6/S7fpyPPftow513NbrBnVGDUZtC3DlEKl2x7GL2kJNaEaVyMeMZ/o0MTQ
auF2qZ54qFGFF2tmGDWl//6xWTup179jEYequiVxN19iTHqL247r0N0Qnzj5HDfmRiT/rbsx79Pr
sRZhCEYFeWskCEPg7n4ffaiSw1Y7EO7oFQ9658FYyOcf3p/eWrF7PeSihjKy0oL2nYI708A8qZyg
k+j1gK9b/UFCCnMkj++Pt5YTr8ebP/dVpG2F2kWNYtkhFbYvk0fFHvyObnzIH4Xme5tnUUj1lSIU
deaXj5ydRGUbT6Ot78pifFak/nm0W4hB1cpT6lBwGqnfZjiqSesNTe/jVU5Hoq5Q4NXfoHz/tYzz
N1uaz0o5PDdS9U1DvFRCPEk+HbNGfyhFw8Ce6y4V07ir1tldyfvSU7hyT1LppSzyBpIFQrBbykjY
VUp6RkL1dQJRTAiVuE0XPxiJuRdGE/vQHbjQKq+D9z/7eli6ChWLsCSg6DAM/f9CBTmnx7+O7lyW
bwaK+Wi+8/WNRZOOR7j0Ux0PjVUAikL+DAO4XQPiXZs/x+Bq/QuG9hzofh/RgrAMXkZw+VjMzrS6
XHCBYiErnzLns1JeCnLW4J9QPEd8cC1hHxV+axQbD0yrsUEHddLC5RSI+sVmbkg9DoKAw2hHSGCK
/pm0uBNzRP3Gyf1R1e43VnH1yxJCbUwSV+Kl4IcyKtoINDtOq+61gX20PxWwzBQuMUM9nIAl3UzV
85f77ctejbg4SZlqCwi861bYMWUMKMfTGeVwAZ+0JzLEpdeT6i4n9jmh1keHiGerheBOO5UQeyu/
2xVNXGYWR54Oz71dHGWinzVjqxM9h+DffiPg//ggIDb8hhJiaHo2EIZMd3pms0BjLJR222/kgdUP
cTXIIg/EIk3jJonYDhaiYZ8a1NWn4pw4HWwwS5fL3gc06lISVm0MvNZsmTmsf89ukRS0uulGbRJg
loKd6Cat+gXPZs8Jr0O7KTcefVaj89VYi2yA4NyUfY/9VcESJONwhxTSqzvpbuzj1eR+Nc7i4Giq
ntqphYLsTwqX1VN6NdhiC6MjAXu5nKOMpzCaGKXn4PYy6Oeow7Wwz7ci7dY3XMSiZlKNRhOpE3by
0Abzw0hV/xACBw2EH0aPHyQSebjJQF6NgSAAWuiTqRA7m//7VWblhha3VoJMPn/T/xbh16Zo4o1C
p2BqQdNksXwQWyzBSYjZbqraHV47fXPgnt1PGzt/PlLLcw3LUpjuONCKwQPurzMaGmbaSkaiECsI
BxDhpmP4/kZcO1vmDx463v9MZ0mBd/RIsSzRKWGtxq5d3MYAeulfnWrr/W+1djZ18PmBJqcAWy++
2CQgiBbzLt4lMbaE7nX3476pjqln7Vgwdv7m1WBtN0BGwDb1mQsK+blfv10/qEXZURr9wW5YXaar
oRZBo2gFr1W7YbuqUF5Iqe269k/sz6BK9HM6i+8HPa+ENFSDVLh5mmjAne86e31/L6yWSNdjLOIE
/N1aOkQquhzB6FshRA989tkAUqoM1a37/2rH4XqwRZSIe6QsyTAhATUV00s8QW9sf0L9eTC8+qju
dfvj/29+S0GpToXBpgX3hdDIuseiwxolafrAnRHNQ2fkXl4XZ70vnuXQ3XEGvqyibkGqVs8bGDEW
whMU0ZeMCnUYCSwBTfTvRTiq9xUsC2xNuk29Ad1cbTuaVwPNe/YqGDam1SeFBUK7oLayq2fDPIAy
INsMhdF9bmVNGPX2R4dCwWPScN9KO0gEOo9Vw+7Mwq7CivD4MChxfrG7NEYbJNpoLK8emqsfuDif
poQSHlxYojDODFCia+NWk7CmeH/JtwZZnMyqG/SqESTeqXGYwU1OZdT7kxFmG2a4o/3OOrcMCYih
xNlniR5YcbMjTrUhTLlWeJlQcvx7iLmWuFpKOeimqCW2bWKlbuzAvqO3PN0JLEL3Vvpi4i27ZP77
01qP19DrAp0Q6n3WUgBOdOkEXRpwyedeh4HrUu5Fe2sXuT0EnrYenFaXCQilGeAOqtGyqp903ACz
SUbhRByP1Yqn5XTjxW59QldjLIJbg6UfcqONd6L6GPPaH+Vd3DJ/mnZZA4PftAfB9EDrg10/Zlt3
/tVTT4hhgCYJFP+SaJq3MaNt3yB4O7FXqYFQP7MBzeNhC+GwPpA9qyMD7u4syVOJdKLSURolNBT0
cVUathAGU1QPmvdQIdBdBlnOukMnbotHtR7Oyc+RF5/XKLKoMAWW8K8O49yJk2EQe3S/l5uyKFvT
XOQOhWVWxKw+ClURasNLVwMEVrpZ92dJ6ueslsaZY9JwATvCeMfR4d+le10PZ/IistQMykIZ2+y2
ytjV0hK1HthABFDRZWNcY/oQgXXnhLI8kelkt7tJ29gm81r8VlZeDTEfx6uAwjqn6XmnYJdA+yg3
qyPTFdvnFUlOhWqMblak+n05ZBvDru8R8BfBo1Khe7TsDDMonIBlhXvIX3Jq7V8pX/sr5VOIEk3d
Rspf/Zg/R1w+glVcSVuaoRFTpOepOfLhsU7370fK1eh8NcSiRo9INCT2YEShkpiV27bZwZhgUq8N
50FPQjvJAo0nZ5qzw/vjrsbMq3EXWaGylbLls2xCag2usEJ04jdS2/rHA3AYZbsFscpFhkajua1Z
CRjAmKVHrkVehvQGDf2NYdZLFdCB/h5nkaQlHrFLPULvSsEZm/zxsf4yhpPvhNre9mH7lR9Un4Gx
uH1jXOsmwfD6n5EXRTVehKVGjCLetUd7B6rGvkSSo3Du+5ct/dW9YkMOB7cS+BgvnxE5YGlVN2v9
zFqYyUfmZxyvTsJNHvmzgn+gkQWGJp6Bdo7yXW5rdK3eieAPAO1pB4Dt5XMJs4BnmeDF+CNI56dp
P91aUAyswu0e6OrmuRpquT0B5WtIjKtrEik3eg4DRrsIBzgqv38K1tM6AHA6xZOeCjbor7EMVzxe
0rl0+JNGytqZI0CQGqY+W1Av7+MGfOyzvsb3i6Gq0THtuaHFRpDcGmLx3eJokFyF5mDoRNJN66eI
bWBU1hbmeg7zmbgK/nIwhK1MEGwwUkj7pXggCG11y+FndVkI7vqWOmsxof/46yipnZCOGhGqLYgx
zY+rqOke8oMZqnvlXG2E4K3Rlv126Wi5JibcqmaUewy87x5SoX5OAjMsIfJPt4iFmwMug35pclXO
9wpzJ7ln+Hxn+1axA9LCH2+TYzLu3t/mq7sCnxE615Be+01cryJ45jQAb9gxfmMltseKaiMKr4Um
FPo24IqQz3WWTOeyrJM60lGiKhFuitoHpQiU4cDLi9WdKnRttM3aat7JyyrkesRF2K87y+kbu3DW
XlM34YmrvY3r0RZxQo8dGJVwDjQF7F/qobTcUZWBQxW/jeqwhHQeb1zDxnMq2h/56/vLt1r5XI8+
V2RXhy7iLWSvSoa3XPQ5gK8oA92Gxqf1TAEVz9Bh3tQN3xxycQIzPnVdq5QOAmPv656m4xBGvnqZ
gBJX8S+bRpOrh+JqkkvWm8ksWkDEC31fgAzS098gg7+gb5vbZy13X4+2OIK21kx5k2D7tIEB4KA7
SxGzOgCuac6fmTxuvQRtnJAf079aQzp1vQrRfNSS2fCFFrafmcZNHcm9zvKTbSWXRI+8KjG3Lq5b
E10E7K5qIjaMuBAk57lxOr+oYqow94G/cILqaBOdshZsqA6EvGGYgDGaixQE042uVXP0G2JLhayP
HcIi/XnjQGyNsZhUXys93Hygoxm9DUH5UD+Ck6S0UDLpv2tBFdYQp3K7La7f+pm4mtn8q66WcIzT
iIGX5ISTCXO7wrH3XYMENTWhWoz+VJowvhPZvm36HbHMR+FUfibgf6WMWxlrdVGvfsmitlZoKrW8
xS8ZYcao2D/EArMUFhMajieFytogNiqlOcD9Fm6vRlyEWwlqsjQLwHKUASjApttlkeL2/YMG850i
cvyNBd4abhFvoyilqTk/gTt7GxL35vNKUY/783bgW+sNzJZGqqPh0QTyvr+u8YQH205A5GwHM1C3
hMCYoZGQkk+m/LwxxdUE9nOk3y6XGh9F0aBUa4MW0PZg9p0XFJ2BOQCZ1SasYK1yo5A50efyDRl6
8UkFXP9EDBhXqE23pHbcdjIDMv5XJucMwYEMKooNqNZRdam/bDgisvASG4UkfR6sO56d5VaN++Oe
8dtevBpjEWHMHvixakzQBYdLsHaW3K2OCVw0/FmtTAEyYwgNzw7L0PFl7AJUXxD/v8oOLue5iEBZ
mkPqLQEuV6MwZPKHrN+PxUmxk62TsLpNria7CDoFJ+VkmOi29GFzyIlbgH5u6t4sKdsc9b3J/iS2
oG+EJ9BZugmPe7+egEgvDaaW9VycGmH2qu0JcPuKa+ykr7tZ7naf02hrkmt782rMZe6XJlQV7Hpg
8OpwHrsXE21HQNNG4zAzP5K9fgJxW0abjePViH497qIKkNrQdIXC451+Iz08Wql+fOxMeBJYEH7t
+HEbl7cWXywwP2DOBlmz3yD+sSOTejJwf1KjR0PcmPKJZ/CdrrbEHedtsTgjmoEUTMAfssGHW+xP
1c7xhKRhnLJoXC52pNw0WFlpB/wyxGJn6pUAVR0iKejxz2yFvyFR/6bDv4bs+2WsRcKTOuGq6HBj
Aihg8GbILY7CbEFM/ay608PoX3jnrGzKX8ZcpDyzVNOmEhZkj5t9Wdwy3XAZ3RJAXBvExDB4ugCK
Gb2dX09bW2c9NEVJumubMJYfLbN0obW8cb7oyq6DI/DPURYR0zF0DrKpAp2yuAay7l6iPkrQrWLQ
83SLCT1+14pPSuxaMC0MKu4VUHqG2coHnuwkg76mq7/laZjPzr77otmP6cl65NmT+uJkXptDoALo
ea+AV0ntpnEAwXFYnaqDG8GtpYPCnPYVF8Ckc6X+mOCWWz6U0b4tIVuYf5/sj2D6i1tncBFNS6jw
xvUHOGuy4nOUZkAiHcf81Bl+lnqt5hlP72fh+ea0PCYAMABHDssAZKtFUoSydJp3pI5Cu8z9eoRp
7Em9mHblU+OcJP3GU9zqMlyNtrjHCdbZU1HDVjPNH0fZumn5MFYIcLL33p/W2ukHXAJQ9dmxD28B
v+4qGFCOupFm4O0ZvpnFuKRuwXTmHu7qt/s5yOJ8TCmFXv/QRmFj0FOnRA+2PcZuaWdHqB6cIaQV
6mI6KHnxLYuVIC/5Wx7DAyqfbnSY3kJny4/1YaeqHdiG1pNuVRVEn6N71SkvVS2PpdUcjVzc6E5y
ibXW601ySIVxW1FlJxXoZbN8uidmfihIdFIJ8ToTdoRpfGPo3d7OHkHWOajW7SD7UwV5CXD9yQEa
yPhzdgojWjsrvIJ0tyXMsMBIpabmF5aEy3gVmglMompU97ka5jHcNCjzxiwDcy13Y5F8iMxnZ8xf
SJN+rCv6yKsmqIfZ0wbas0097PpID6TUT8Xw0dblkdQVxN9lHVJYtYtygAw0rNOzKuAKOHlqF5rR
4Cb6La2MIAUm3RU2rCsKiBjXTnTganzU7dErCwS87B7araAqZdZL3PVvXSue6Wi7dMoORaweadm+
EFH7UHn+ggp6dPlET7HSQa1S6fEuIx/GnnZeDCPeWOkBqYVbRfWJZDBYq1n1EYaeJRT/8jvqoKfb
ymCcZNA71n2i46ZR6zAujvdmlj1GXR4IpbyjOhxVWHKns2TvGMpuzFGSWA1YVcTwR9I8ZBZ0X9Dr
whueLl/LHo2LoT71ZuNReTDLxItBmh2AzdNVemoggG6wT7XTja6WVT6Xz46Ae150a9vVA4dGjTNp
B1CCmJf3MOJMEHGgAuSp4CWZxNkptvaUjMST3XRUmmiX15+BYIDgjEQpH4GJ7LIYQsDtpLxV2b01
qnApAWxYt6EMM17q4QKtE5dMxO/tD2MN35C4Q98Dd6q+9wsx7dmoewBZHScpvd4oPCAPniKj9yLo
TfVfjbF40DJnbzByUmHMGLWwI7Zd0/xuTZOnYWu1WemRDuotzTlLYTD7kkGVJm+Gpz7G66MqXJEN
AVPFA1XPWsNDVAqejj/ftQcT9/cWWnTFGDZ6BRk3RGqURLD+O0XtJ+BR3BhAPN59VWqoNdI86KAb
lkK2uQBx2CnITi1ecu256wxXDk9D3bqDPQbCfCbY0kW7S4DaSUjsmg3uBMlDm80utppXZdpFH/Nz
Wt1wTqGWHrs1GHLl+DG3p32lQWHcyEOtfRMpcNjwCfCI/Dx1MJToPgqj9xUoNUMdM2xgAA3cyq42
uYsM5xt57VmV9iCSTw01Dx1Wc2xH1wJg3khf5/VEFzOMqH00OQl60fi0+Cq0Y8krOKnQAHwCXxX9
rcHNgxq/Mh2e24nuavFLb0PwZ4SzFHtpUFeNyW1fpmcWFZ6a4V2m+CId42xzzc179dmp0NhSBj+3
R7TwNC9XWpC/vhet4UGI2o/s9GRm1J9qGgpJAttp/NpSPac+l9wM5rc5FuvHFuB0g+6qwQw7k906
Box9IYbbJJCmAyLFnqxXXMvcHpfZHlaTpgL3FCt3G3GTqgzImfQwYNG4PFXtG25UPm+BqTG/2iQ7
5NaX1ohgOlYANqtGbiMnr5Rf6wbLk1l+kgxuGWV728p9bTB3Vh67eXlbJOKOI5fT7rWMwDGpJ9do
ia9DOGjUbc8S/Wk0NdScYE8Bc9jC1QFGty7E8/Gim+3S6MFpJi91lNJVG5W7TfHMo8Qt0WChSOZI
rx5BlRAjgOKOjqytuDBpdW2u7uoMakvJTaFM5ww64VJvbmt8uYlnkPDmR9We/Gi8KxIHFQcc6yCO
Y0HHFMsSJffCYh7H3x2DR2k9GBX8Bpr2IG3twoZXva8CSi4J7x/KRnrYVDi3woWokGvGQ9BhXkwF
uW0YvIbBY9P61DXPHVFubGA1hpSCqQjuS/S9Rx0yxsOpKQo3tUc/BzLNyJjXR6U/qdmFOW8IeB9J
at9mur6zi/Fs9MoFWRb6VQaYpNP31r6N4iSA2oCn9k8WKJDxRL2ct0EhP0CcEAaz0CIvQFki1m0N
dpbgk1uVJ4ZTasEMJBstvxPmocY3U/vopHTGXi8uZpf7un5Xt8qRGadiTC85N8NKhxlF3e+GbLw1
SjL5LFcftEgccXMJaRF5+vitZSbUVyK3bmAsYNzh5opwj2e5mB8JbFsLlt4z+2OUIbs4j6l1GWoj
qNvea6wXNS1eq8nuPbuMDkVWVV5NIahMw7KJAw1Kh86Q7fNyvM/12kX4dtvBCO0YrNfmdnCQvfQb
kUr0geogNU8j/yISpBJQ50t5kwxfxox8oPyJ44SQ4dWO3sz61HJ6AULhuYD0ZeWA44/EqkHEDY6C
fpuDzaqW/qjv06GBPnDukdz2Ep7g7z5YbHjhE4yG4cXutiML7Fzbm03yamUgxyIk6rHt8lg5wqId
pBCY2hDdhwOBT8k+dx7q0vIM4SATvORIvECpudNg79iUAnQ1gjkOk4/8CfIHXj10bh85bg6drWkY
XTLkYAh807tDqmPOppJhL2h+3qlz7Degxpu3xZcYwaklNKSKCM3iIhnmkXe+nn+NKnZSNLRbh3sp
vpSO/IBVAArlTW1bv0V8TKLWU2nuFQlgDHb/pkUA+MmTLqlLwZJSle65a++MIr2U2blIEcS7DwQ0
ABwVJ/vuVPe6ZSG9W4EE86ivPghhooiPXVY/tBEMiHtpHUWBv2MMmFO/dWl5iKTlWXp+HqYUOAp8
K8f8RJuv5vDdSbubzniDYcAhnlRX64irjJ8d2bhTVOATtfdRDAxLZTuuXlPgPrQD7y81BPj7pgly
a9yXjATYwAcFb5CxuNNbO2wyCL9Q6tFu3wzpzmiUi5EnIevE2zCg9Q3lfALbsMrxGeBUtUDJmtY4
Ra1LHMhUI19k6dnKRp+nbzZlYatAJQcrJmxcItpzDxyioX4axhsQ/Y49eyqND9xUoA2K9v7ETlaF
MF7gVjKqb7l9YaDeKjWKtaHx49Y5RnQfFXiGE0how3eCG3ORxIeps0JzSG7n8nB0niBr6DYVyfF/
PkdRH9T2i8T69SDUwoQHtayCj32vGpBtFLA1BaKbZPnBUaXfExHwOr8trEtRwofJ6EO45z4YjoKQ
xP2+SYKofmXjq8xrMAa+2SBFjFnjplDUndXezNIrYzB/BsOXg/Ss5AVyhUFevZESXRnctFLx0Rjv
uXY/DW1QaUCh9Wc1Q1JJpDuRcm8kzuvArB2IW15lIG4JdudAkkWrX6PBOmqFcqM0BMEv/06nDyY0
NFPEErQLz3oJyx299mUJ52/rgzEYAZVlqMSXCOc+RYWUQtDWZTitJQO+CRblhepZsBop7cl1+Nci
NlzQttzUsA9pAT69wGRYONQ2UmCinErTRDaZYK7eBHIs/ULRak8wVF9AZWnRGTInONPGY0nwq5Sp
8SLJvDYlvQ/3OT/KM3+s9xbih67zkETGroVQe912Hvx3XVVtdqo97lS8lRE1jCGnU1NY7orGU4om
bGHn4ihxkPCHJGtPjQo5bT07mdqbNAffGs1LHD8OInIjqaPDV7z0VRsQ2JyKfldBFyXqAPrFwkxV
gbRvPPYKfhEpDsJmZ3irzFvZr8tLL42vMTTjY+cwkddsuEQlCNKj7lawcRjoi60ITwPNXm0KaMgA
/h1fxugh0rNgEMJV89fSyF2LOwGPLzodXyLVuFjYuVbHL0kNUUOpfp1aXCGAwa9LsptyRFT7O4AN
bmzieWSClTw8HDSM2FiwJW/UoKHipqwn36a17yi38If0Bqvxx4RAV/mW9K3X9nIHpZ7LJE2UcYOX
Vs+0HU8O7KXp6I1yrzSOl7Fz0sLrJvnYabE/JZdR6EFaOXD3IiehfCPDrcmkmxloH3aHAU/r0/S1
VBFRi7u+vGCLBGUf73s72w31AINnc28otW+kqFrMzHXqHnHe2nd4mlfU70NPPa7eS3YzIb2Z5K0v
UQZnX83M8JOs8tIJGlqkg98fPm0Z3Wu9vbNS50amrwQek5kj0FSAQ6FqnlVptvBnByl0OA4WGhSR
GiSK8ZCU6XG++FR1FuocIG9xF6NWm3Cc8JykYvcryoTin3swNw+YQoNJ30eID7m668bRr/T+taoB
Qo1NN2P4KVnyNkyV2/XxEUaQaWF3UJZ5JTHofH3+bONyCVekLyQxvxU6PerppxirMsL6vB2+RMaJ
sQez+KBD/4nyNIyrD4ypuBCgZwDwpx4ld7AIDMYI11WH71PWunVdgQ9PHoXJv/BBf2gt8bm27rIG
i1tkrmKxvS3FyyQdN1YKl8BHN2/uZTrsuH5XNp9xNTiBLuU6iYkCEc8fNOu9LrshqvAmfHnSl80c
lkOiFB5nOJK8+1BynPHY8RuR+ak6nGNBTkyPfFjCBDJqcXPp3NGUtw4zJATkYxii1daX1EQNBra9
H5PMb2m/s9o7s8GlNcXdrQSTJJ5YQBPTn0CrlSDPsYTckUme4q5JXEV+Tca3lqJE4bbPyvbATTvg
6b6mxlPfNi5pdE/ysBpIMOvkk4Td8pl0arlCsVFLvqVRe5fgJiAN6IXxr2WXhwbV9paanmILDbGh
w4mY17bItBuB3lmT1hXq9OrSj12H2h5E/1zLsHeiOwI0jFujj6UY+l6W0M2vv2C1Epm5ujM0ezbb
soMD3WroY2f3bXEHbCEoP0woHqQ1y1wJtRpfwYTkS3nLKNll8XRvpc2hqmHAoombUc9fG3JmAk6y
zn2aFU/EST7pU300tORlKscviLTfjAaT6fPpYFriG2xf/VI8TPmrg9jIatwWREZrt80tD1v3Etex
P9KPFLegKdNAS+SBwg9tBBwZdT5GvTj02Y2ENazoe9wXyVNa2p6tPejIBf34LIxDA38eC4k/19Wb
MkFmxI8XiL85ywOTRseYti/wUvLV5lVmkKzSyhuBO3adIAY35W3TgpOOalYPOcs81pEPIwHHF8G5
0XxGU0+Oid9P9N5JP5RptbN5FRIV2nz9TTxFb3FMPSlf41j/P5bOa8ltpFnCT4QIeHMLQ4Ke4zjm
BjEzkuA90DBPfz7sfy42NlarkUigu0xmVpbbVJPb2W9zY54U0yHEjX5OELHGt5nspDD+JMWtt45h
LxfXxLL2E2lg0Qw/MS4xhUctLYUvz/IZE7mjQvqWlEc2JqFVrnfRsrRCUlFTmUE/NYy8TRQrI65Y
yKJJpjPdm4gKnzVmvmOVO5OnJZKfzYYoYdCzz1ykuFO0ZaQPGQhBjdOXXjOvdlJOnmnV2BfjQtmu
9Z81YzFvPBzNsbkWIr/pk209pYbVchafYtMKwHyO9Jn0UCVW1/VyquwsTOmBRsciq5l7K3Lof6h5
HO0g1ebZic3dKCUHIwftaVMvybIdw6XUB+2XiO3GT/m/bl4oh2aQKC7iMKa3NBCOtTJVHbiV1i+0
V5n4GuKfnlUeBrnX1WUAi/Zj0QZX59MNjEUUjIEDtPz2LR6hFXtFWN3yu9B+6NZFiO5FNVfTZ7/e
32gSgZW8OXrljcnsrlKObJ99UNJ0nrEiyqK/ZaXetppIU790iph0ee9oYS2RMiYHcOEMQTXJZM6m
9Y128IfFvKha4a7s+iqawcdX4FlpAaK3TtyKE7+zl5OiRoLxjXQfxddGt0C7WdkUSb/C5M115qsK
wAKSRnnpeFYBFtf3l1L+GOTFM3ON03Ortqve267dZ4GNq1wZGXR+ufSppNBykFXKdehxBVdq1q5z
22VkCHbELyPtmtjy6dzjmTVx5WGeylsnAXnnL9bY7DJ5CnN2X9vjBzcB0KnzyVKkuH+dHPtypbtV
PwVbDWYU+xls5T9giRQ/pAfDNC+OelATvDeXe1WrxCe9ZoVgqxreQBOv5valJ8wyy3MdALjEn7Jo
XtLxoxPpSWOPA7eD5cEz9fR1VdWgJT5pSxH2tQiXiMK/MUOznK3AkqKnJA0rnCFtZwYCavE/4YcX
eXhoTfKZkfRNlUXeFfsfcOfGLzMGk6qAm/aN9dJoC9sEF68jwNWMw3bysjdBn4r9Kp8N87MVVpDS
2sy7iuQ91j96+lMqs6faR20dvBpLBxbV4U5xntqChLviIKjsHBmW3HhTrDfdZKbNgHtQnsGgPWXY
9drIVFDsGYkEtmS46hBdHLo/q2Y3HCG4XpFzf/As62EMOKt/Fr2hfBoJaNh6p6PtsVL5VJWplw3x
oV2lUzWKfTuyxE5Z/TEpDnqs43yUuAudjjJhO71yKNjUNhffESECyM4vbYBluJ02kXyTDyITiJzh
xF7oJ776IJf3cvnosf9sqrCYG2/7OU0RL2b0Go2rO1mKb4yhUFW/ywZPNSmlBGkXshDjQIJOstMG
uO7kV7G5RXgLgaa4FW16J+dBr167+lZZX3kt05Lo2H6cx+lF7Y51mvh2m+zWVT0y57gHa3GHUfOI
bJ5lnAzrj+WMN8zIvKU7iybUh94baSen9FXXj9qShZKih1GqHP4DvWaatv5l0uxAKtvCT6XsNJXG
mVsFwrKD2T0n00AwHLKUc1NQ2r1J3TXvHwUpY50vs5MfQFRWt9IwS84/1vw7owMaVBiYG/5knKMn
5He8OhbEWU0gctJ6ibcHKKA0iZ2U/+o5ABsY0FR+sToUcG/2UmMKMpl4Uf9uW31XvTyMAKoNR0nV
n9aqPEvrsyqAplnh5mbS7LiUC5Nq7LooDQztR27Xi1xGAVu9ziK+6iWrOoqbVc3+jFBM8JQHJw6k
+CsyB0+kkF3rv5lfGTFMmBaNJKRR+epXKWe3rflmmP3ToOFOKr2BwfsJ7WfJ5bTfUbq4xpxelsjG
z1Z/MdfmRRgFZ1+4La6zcaO6c2P7+rzxIwAKDt8TrEyev0193SsL7INi+KzcO+BQFEj1cwEqhxXK
LY0JvzFREumZmwH3palG7Mp2QzoGlaadajYcayB8lcGiiezegPiteu46Or2YPPyJ5TpI839telgV
NvYun/+PW/KN9nY6+9lYHJKs8XpSttNTzszT0VIl36EgX6ANDVkCYNsXwCcZjh75PJ/0+W1Wez8x
s5PGfp+o6j32hezlPg40ad0JCIQ+al9NKgn6mYYeepr30iwT89eX3owEPCBo9fgrOHWzw5OPMR9x
qxQgKAPOxM423uZqLNYa2xXkIjWxYtZfjtaEtQngH78zE0171O1sChcrF8dpIRUA8afSxdzyjc0o
Z2wfY9KlXszXUetfJ/Mwlv2uaHVvNcElmN/+nMoS4BUdfqWzd3R6HfSJWEr70RhtMK4/+gquI8VX
o2tOpclo6jRAfP5NqjecuXYs3PB7PGrm/lgUD7NlpY2ReVFDgTKEMfVJN1zFYFwNqf3MSxy8asGa
roE6Qc5fZVMcndl6MY0oEOMU9E5+N7qFtaWN8WFMbKIqAUrEwKJcKfFlI73pcXxIKzJzPmXfi1b+
xuVy7rLadBMhv0uaHqhWxQaf9L6smRuB20gxirqkcWcpcidymZouf4q1fnFU1JH5O9C5z3Lpe1nq
4w4dTLy9ttgFrdbdfuwfSpWfrXoNR8O+afJRH95lDhe7Hks2qYCmrdA0RJukhJqq1Tu+umFeSyfH
eu0y/TLQppFyS0nzpOFv0mUsk/zQdBg0FCl27g/luc5K9BMSWzjCcgTMts4LcbRekY4orzOpuUjf
VCo0xIhUY98bjrLB5o6CHWX3KVfMhCxvmjqE8sqOZi2zPbXTdpWU+l3FMhtuQZVK55S1EnIJrbgq
QBO5GcCjY39wtdFnxROOX6ymVcS7ZadHU5ndfBl3ufT2H44EwVVVrLm3bqP8lA+AIWJ0C6kLtJFu
Gs1eoU873Yj9TvqSTFJ09KfhXyowx1LqHHNID7zNxogW+2po+KgtrL0ThjdNb8hkd+wD2E+JgyW7
5dZq7suAEXZDdki0Yz3fzDI7zta0W3TnTDPOQ7/Giv3TJ1ADTbiaq6tay8VqnKO9APsuKk0U0Ols
Ze/5Iu0Mvfft0TglzoPdfKCD+EXrk0Y4lervtP6utMmPVDQyiwjVSfbohPw1NXjfM4FThLbZuaIf
/bq+r451qvTIVY3sW8Kze1CvNoqpATTASb+KXDvKZXazoDeHVrnXWxGRlH6T8+7rxB2zKxsKAplV
0JqeevP2ItVZvVZGvpMbGTItBnqGEVijMCaaFBrIMgYjCKZK4LhBEaehwKhsGDk8IyXgVTPmYIQW
bJwGDP7W2zNAjHzQ6vaUiCQAkgxkqTl2gNxqdC3N7K1vLlLTfuTJTMmqfObjPS3wP4seUxJ5rRL/
URL7HJnT1xQ7oain3VAUtHwEzyK5KVH9ZDs2AwyD5bap6keZtQPzvwKc3zrnPo/Zq5MbZ7Xmi0jm
ZUikUO/lv5MT42I3/Uu19GxI+TlepKuCV32bxE9TOwUbFzrOA0qNnhIf3lZ5m8evGaxwXP7p0wZL
SEEhz8eOhqwnPQnjkdv4965psNYikJc0sMt6H/XTwWzjc2E2pyZl6xoLgfui3pXr4uvNirVjMpre
lEJilppY3UaNT0JdX8Cnal/pyIqpkhzkIQ3GZpjcWIM3j6YnY1R/VIlqsXLcYa7xD26tQG+iLjB7
0DJpCmejmPwhia+ybpGvoDe9NY0estN+pYWicT7jp9TO2qMJn6Cgjj6ydvcY9XVAO/vS6iOWyJLh
KUl56FR5Y3HOXVMeASHenRJQoll2yyiqgDbnZqQs1M4pEvoOjCNOZd/RltusgtosiAVMce50+V1L
rTcLcIClhbdYgsNNByxcpGr8StTyr6rP176MR7cxaX+SrHgnUx+qTL01o/qqbaRqHEkfarGkEPXy
XbOSQKjThZ0noS7yS9/T+kIefGF8hS+uGP7JaF9WPZlhYocpjFjoQNdEV9ADl+TlEOh5/56Y462F
EinLfq+vW4wuVtoC9CxeX0ceszgXANkDxqaHuoUiHCYrg5IbPvAlfeiz6kuqcu0ryzeVEkStmFJf
NHPqirZ9sS3xlUnJTYjxpgnjZvXxrrP6k11oT6a1JD+LAGamm4G3olLTLeAu2dyXU/HX0c2wxLZI
H82zzGceo/koG39Flu+kqjnVaZ14dV6Gi2yfhIAVVdXHBvNKSZJ47ZgrbhUZnqz2qjsJejFwrXee
9m5knhyEbD51sByi0Her1b0NfQ79uNhuk+L1YBgvCqx1jqohj9RfUy/PeT4DDYKJp0lGPddZf2CG
vblCiQAH4fei8uiij6lpGUHcTT9NOwa2IfkC2CDq56PUQAhbRQJdXnBDMpVeUUXRpjFdYcn/ipy/
rxTqsQAZkC2n8RxYy0L6sfDMXTY2SuuMt2aNb/JcBpAChyLC7DjuaCYY2vOEEb8oifxPLRBSca9a
r1ybzymTdwkcWi9U/Mxgo+qm2ieFMpxQCLIw0N5UGl3y3heQrpbaUpelv9pqoFZox0s0DdfWTL9E
tOCY3YjGE6uhX8ysYAx9bF7kYQLEbeoodLJJPSip/qTS+mSKCrSIL26ND9/YLQ+9zZFCDB+R+mHZ
2KevWZj0iy9toGi57g1ybyH0wFyjYC6TIIONXhs5mOf4nLf2pUrVaw5SVBZLOAD+zpN2MLVlt06m
a0UsF+LMpOqfzbxVmcqAfdxHhXSjOeuhtZLvTNG90UDL06fxSZno65pl2tVriVoHOnTWzy1hMBrN
wKGtXWYFIl7Hu7D3cvq7WpK8bEX6j0xEcVOWUDdddpbsL4ElhKEiWFirtxFGMpsm9hW2UjDWgKBK
ph9yhX+K7gH97lvtFFpteWjTnxXBmqzTTwzWrdTWxzqsr2OjsmlzQH1m76whfrfUzC8jZScytoaA
XuglIFARiaclkU9KYh5mwQbGPN4vMwmf0MKdOXR2AsZvAywvt1TD3muopINAAoYvy8NCukP1QSku
73Q9OmUt3x9TLGNJgsSa9nUr3CSZr2Vt0E/a5nEQ0n41FK8RuBsandcCAxqglc1SB1nR+vx/38oo
h5D2xWyab0i7ehHvJPFsFfmzpm1bT4jVojmZo/FrSUqgzs7eAqgqRR+YQHZNXiOeRkERa+i6DNQh
tucUc2jG+h70/KzqbYBj27GyJ2+BBloiHIGHBuWHFgri1Uh5PKSFmzUNXL/utXw/Fmazl70IsKMI
dKuH1JZ87ucN6Rf3Asy2LDV35OzTyoVYB+7YPnNVOI0G+SjuB2+W40vbOddIUZGG6QkCmOEiSnWP
iuqurpafVaBKUuWrFS+dB1E4ypV/ApRcyIJK0IWvMZYDZ1J3gwlbUPN3IRVosReGo5PwiNx+alqY
Hhm1z1Q0fh5LP9GcEuDyvVXPO3mJrrpwHuw3OzlDBUA29aE5bETnvyRd9pE+ho2VYuw2I140LIaK
pi+pQM0zi8zN0vKLWvc+FOqMKxN6zMT8m5fJd6VMP5VZh+s6+kpLqLLba4SHjJvRQ/iWAzkckwag
Q4hSQkPa0nYrab47j10TTm38m9r87qV4y2L5nGhlMKc63Nx+FnhXL4v1O5phW8Lam2FlxR4bpXxF
OcCiF2iuzoa2UmqBC84SyWtKn5mItTE8UZygW+5j8jWDw2stHp5mYHRk4GKvtCctZv64+qu3o69R
UMpMhyRYRlapFxHFzTasndepTF4IT95GoyjJfJ4dJyy20qZJfLUNS5alRx0uNsgobDOHwi9ASxjt
lzDXnQCV9RuUBrTRW6F8Rk4WahrIfPzI9J0xGMd82Dflb13esqLaWcW+KRKvKdglX2Y7qWguS1b4
i7U3VJbSIIXM6XX78Z7oOzE8CqBT+2+XhbrxnVefXZzdMnm/Lqo3a5dYmoFIQseY3Ho2/XI+iCFh
TkOcwNdOlXKw7Mcq3hih99Pk1imHJT/WOXMA/NFFUM4qYSj2ZDwDHFQHpA81/teZPHel3k3FWw/s
wGEy4l0/RYAzh3q5J/WANx4FfGF4mzZWsn4046AxLCb25orjWoF2iC4mA9Ciy1r72lcz8KvlknPP
puyi1/iC91+rZfp2VwStg54G+YkjGp2eR/JXbQlsZPU5wktNcbX1nSEGvMz3mZx4IyKwnlO1/qkS
uLDuxj5NOJRvtX/u0lCuUzeqziXZIKtXdoy/SvWXRBhLWLFGtYYZUePVNr+xT9GWJNDolItb+xI/
tqgwpdzVLmITG0YiziUVpR9BBOfSdyMz/jJ9VJTVfLGalLlpQtd3e1UAp8mdKpRrR+hKH6ldeFOh
uBnjMr32W9bA3OjByjCL+GLgZSI5NfZLp1zzrvTq9rPFnsL8WRUUZc/bE7RKPslyL2sLsCgUgLid
dapBJlZaKwnwqVgvIpvZUoD0mQJCVaJNwUjl/FNabCBnubrTEZi4lcp7bV/N+aOLb5n2pehvanoo
tR6deO+OtDKKM+/JPjsVuUxytezhalSntqIqiBbpVqr6xRoLFIFffbpcDGyMbPU8KesemlRdIhoR
MFJ4Q6Heti8BbLhInQ9q77YIpEX5qydfBtKBrKSATVi4pO6yLvUajf/MvSbjq9BOrBmS7Uquvdn6
o9bPg8oXSP+lIgIYezVb4OfB75q9CrqeWZkn6kuZWl4j/036X75VuVy66QvQY3WL8n1DjI30I0eX
1WgnJxnOGy0tsSZpNQEf5wO3eUjWE9d+qOD+MIWXMvGamdOTpAywjrJXlMU97z8HmQyC+zB51OpT
CUCbye4WjHHWCOlG/sk1u07FY9mkA9quRcph9b4e6QF2X3U0Qz7ZQQOGmerty+xowSJJ/yTeU21E
wH4Ppo7N+Dq20N/Di1D+yd2102gJV5AompFin2CCpHSv27vqlreh1l6SxnLXDOivbdHHIWzJJi8e
OldfDx0GI4sOTZf17nb+YySYzIkbTL9Z+5EOpxg/Ww5x1D16MD1eeNFfVWrAsf51cGUoEdhEqDjL
8tiQFpDw6k5QL9Qjw84G2kunZjezNTBFvjYidpzJjQP1iEHItA59kRyL5YnVdQcVRat4nTNw9Ww8
8d56JGeoMM659GMmzm5yfsZE7Ar5gTLbMx3kGUl0j8z1jMmIn8wEM2Bvw/AZ4HcxfA2S6Zal/V0u
n9b0i2zSZneSL5q0szMfi5bFOZOO/ohCNkevse/6P900ngbigqzDqyVPEvqrirE1tKBsQQcPQubc
235kDZ4T0UkPQzgtkqsX1XlIwwyjfXRTEADMRQ56RDcIPVA8Uupnx3zulujIBaiN8rA68CaRtI8Q
UqWXUd8N3b1M33PxXOSCtgKJWb7rCpS5Y1jlr4nBkZhYAQuQ9Sev3uf+Mxs+YPJ8C6VJN76nfDOR
vKRIbJ14Z4Om4aThaXHpWZG1HwSwGJEm0+/wnZOk+VPNdGcWWt0/pTCOS0HuLcMJFXp8X+vH0LAP
QblhsuABofgzq9bqV0L4wlNX7YSyP1wWbGWrM0smPDWKPVs+s6/KXbUdHbRrDbyq3M8dkMfcTee7
Mdm+XOfQ6bsmxhZV9qnEvR4nHVbOeqOD4aa0eArRWZ52hXqf5yTs8odDkSsn2E/R2pczRZgAwpq8
bK68RpXDnqMskvsw/SChDFghAclg72Q7ZX9O5hrDLrVvLeC6lFV/yq4PVzH4UUS9WJ91YBhZ2Y3o
tVLryRJ7nm7TgRA40P2/SvovVri16ncR37RpX7TPC0vop1R1F+ObrFbLOxDXpdjXCiAnSggJZB6X
jb2lv3fl+7R8IAxwB63zMwKV2n3MycsanbTusaR31LH88KoyZS6IvIhzWMiAolr6tWNONH2ewjM2
nOe8fGF5qagWb2OIiARNfi6WB3+KVkU3rd4XQ/GcW61PGKPg8NryBe9qWmOqQRDbqHVHgHe90E9Z
febFUxTQFfZ0eCnV1f8nW709TYxjsnUCPWeDl9JSobr9IIsjSlToWjo0rjppBMqoDCu1OCbtgQRW
doh1tS+jKD4LU3NbaY9tAtJ4OVhtBbn8sJPMvUCn3c+ZJy0lnTAYLQan2Vnu72ZypsqOnIMTFWdt
5ZKw1d3ySGyW9THS6gzS5GEzArQhXFsXu6nc5bbmpWIJDOdd9Ic6OZoOn1jbmxEjBOhWqvnesi23
ejIgfG2RU0dcx34j9s4aXbAtUY/m5l0zesra2hvLmwGvPS0g3rT2NlMLmYj3WM6eoiYPVUFmrTy9
06iS3uA6A/p1X2mMvdJVKHG/JwhKSQf1Xh5d/FlLMntfPqXCdlniesI1h8i6j/Lu0EQN5Q+qg1w6
JO2ZOkzVuIAIwXSzeNqsZlrEupgHSdtijky94wpznTDQMozPytFhPphwq0Fep7uN1aT4yRblrCSA
kt1Fd7pHw/oxwsRBauTDbJZsvEMnxRDjUj2NCCNV1vjE0Wvl/HVyZ2PusvFrjZ/7YX7TZ5yah13G
CVLl5RDD66I9IdedGe/bLUqg6+UPSZTdE4wivAEL8BK7vbM8FYXk5kblrZLi9ZEZYBxBvMNkX4LI
h4ZStJ2VXLdAnlo6aFJN3lzcyHKQXwDtFMADMXpK/UIL1Tf00YUGmn0fu+0NwiSBtXgtOHTXt/Tp
1O3UwtSp63JZ5OlAMYxfhJ+a1JXmeDEHUqeKpqieED10AL0RxzY58Y42PGCIl70FQ4HRaTtPLmWY
0o18+iGgMHErlEAJeOgkQ8wpnS9Rs8TLHxzevcoxyH5d0GUCJBSNbr/xAvOmzKbO6n2HLXy5+GLM
4GbHpZ8Qf6xyBn/XDnMdkE5y42FGutcnV8RWqCefLbynrYG6lNi8NHvFKV1lc2ZLvgYz1HRzB2kT
xIrviDP5mJkCHoYEQaE/9xrE9SucjdTezK7xWd+BFtU62oytLpLwEutZUEu0NupB/oIZ0pb6qXVe
TS3xtxahow4WJDsEIkpUhclKYqW4aRTMTFbHDGNi65Lf49pBHmcch35xe2txR/ldb+lIgOhBIxij
qDsHvQr1MdMDShcfV95r4ehuJ96UdOPSVpJfmMWp2yHOU4nDSbSrCkKOYkDa0pZLximVNRcGiIXU
FDivvHLb3OfIjxSGAJrIQuhY73O18ueRq+MQklFk9W3tNvGnrBxynZda68H2OxTEVJPC+Y9f8Q2v
LeFN1TVLMyY1oBJZs7vwkTPFl5YnSxb/ISZtoz2xeHAnW4BPRDhqKcVB/WN922u/V/PPQdqPehNk
Th40+WOSLdR6B61EMKJxSqF1q3BcNkQmcQGTp5btaXXmWZYWYIQXlvq9R2hiw7QgI9EAdiUEVs4C
CwQSNnTzPyV3brkMSkysrLRDPSznTU/VI2xZ8RkSfNEOgHUrzyuQbz7Hfco+eqV3oeGtWXplDvJm
ZI8p0p95vWdTWcOMqU08NpGlyvt4eBvoWZDf1pR/TNrk5PW83LX2nnwQpjDwgPtQal+82mRBQztD
kqn2izSAKC6PqP7aWoJU8LGzLw1/dpnJzU4MZ5UbV3QR/E6omRMAwsjb5PXI6HVy5Idp8neUmyOD
XrnCQTT3G02LYMHoWpqCjeLSd9V/PWmVvbNVweOoudka72YQkL5hZsnylNp2FYa+9VcbTcm4nLZc
RZRyFOyXpd8SDyFDo26Kw8GZ3a3ApR5eR0a8SiL907wNqXHqWmoLubvltXlAjGJPpR8vDmMw3y3u
Nkub++n0JecsdqqSA3sfsjW9mQszkRmW6RoFTAjs65qEMy6GW8cG/pedt3KOzUE/r2qJcMsmPgKO
SIhNRDDRwJT5yEdM98X6srCQe6X/HwEn45RbswYtlXmKKYE13xweXqKg9jLU/VbQNmuJzidcBmZS
6FJ4fn37o1eam6+Zb5iPuFX5e2BI25dJVH4XzQhoKl/TElZjd9Q3DK1C08n8RJ1tUnHGQwYGBUzT
nRf50A+5Rxa+LBhZ4AqzS/Tfust3aqdicKjo8TEmGjCEN6LgsEpf1VDcdWSQTMtvcq48L2l5S9X2
EsGLdH380VvK+0IVUE76aRvbV9VJRWOzkcTds8IcSKQ5+9QUF0oPDg8o1CStIUwLfUP5oTjRHunM
vmuY0pHy9hsadGR/y9yf0+phw/GhKVP69rvpYENzAwhwdUuZLqRAGCqU5KPP5p0u34ehdwc1Poj0
kCTgDpEIkwSZFgrJUoFBVaFV/xUS9XJ8rpzZl8Wj6h8dxXf6d87EwQThzI1fTVVPtcFTLM9p82NQ
Vzr1KzapD1kNm+UymU8NfbgFsJNl4ZjQvXc1mCHNr/66ODMEiPlEjT239UWqVL826cAR0jAmudfk
82y//K9BXlEEYpl/Mqoq6GTGA5w97rG+HR1lzkliHuX1RHyLuz9OO5xU9IRa3fzYcNWCpD6A8zeZ
ddAg+Zb4jrgkNh6bZXGfWBFJpN5p4+g15TsPUzBT4eia68zNsZQ7wBCWE1KzDk9iysMOBbLjvEdc
60VyUNy0F65kHXUeRprJ8iYvFDLKtrUhOWuKQg9bv0wRZfJ2O7Q46Bsyj1GeG4ayBsUv6ZXUke4M
UM1aL2P1bcnWgfbCjzhpmqHvsNSzfQWh5gJ+zq5r9Fb5ACw8O19KG+p58zRqzVM0nsT8Yjv9H+QU
Ws+YtKJ9thlyL5EzKprWiz829kGx4X5WQHI7N29VIV0HLREeO6i3rlU90GE9458ZbIFtq0/Jn7L2
mvbGMakPs0SqaipqRpgkLA9vTmdfUccdjSnTeGegtsiccvPDRBlp8dmPmtzcK7TyWxpjVSkSpTFU
uWyGuVdmaW+QsYZr3P+xUTBF3X5dQ5nZh1be1S26jMwrGZ7g0LDWHvlliWwJvU7vhBCIZ6pPkHYm
+xE8DbTONm0KObeR9yTtqlWPisbwuj7/D3FeFIKKdRBI51NrE8CQp7b5kbBDEA5aH+RMpUk1EAkS
PjuqCREA8dNPOm+fqviztvMpNUuvQDmWMaGmJcrRcjqiwm4szyOoicBjSzAUJDHqvirdMa4pttF2
bV2VqtB3ITDKsiebybUUyRnzg+rEIKIyd3/bRSq9Ju6QDCid27TZTUTZi5FYIBF0ESmcBpB+FvmZ
qJtAalJ016lyTk3Wk+Cq2snyQ5QF5yW6SxuMIMsIaljaadvjd1N2NqGveU6WrSdS7X9qWrDysKRn
FwyeuONsNwdTiu5z3v9DZ3YtVKYn1A32nvSck4byFSexuJoujZIfcFQKTZSta/1m15bXd2FfHRl/
I+XW9XuzSKEsZwCRVheKCsy/SJ2TAoaUFZswuioB1DsbuWOkMW2g5QtoYnxD534eVwrEMjoKJ/5o
MQQH9KiPFqZwrm7af+XOYl2vMuZenqJW6FtqAQ8BO4ytHXYzQJaB4PMZNGMliyJSiDVkRw4U3mQt
cAE6bQOQQk8I7UDu4JVvuWCajj+f+QyJKbvyD+qTg9zvZTEB1odmXt4J3R26AZUhubnTb2uZ31fJ
2ov+6CBblOvxLMtrYOsD3fh4sZfxM1o1V4uXd4RFhW9W614G4yplZqKi5tSmcK9dfqcbdiCRlEw+
8POv4Oi8Fy/t5Hc80g+atjNXuquIHaLrvhf4V0wodBnlLRiwK5z5T7Y8Ce13IBbRvMfQY2snk69+
q+3iJMo5bhMaxqdN1tIVe1YXuq1gkg5Klp+kj9FSiZGXPGzn7FRzFaT4RXX045xWEIkJAlLzvRjl
o1VFR9qv2vpX6IhTlf8j7bya48autf1XXHMPH+Rw6thVXze60YEUgxgk3aAoiULOGb/+e8AZW02o
3bDHl1McahM7rL32Cs9Li2N1a9QZr+UGODhtUbSTDvWVFHwncRDF2X1Wf0piIuwCUeWQdjWTPUTm
HdPb6Apyd1dTIJUigg2RO0X/rKg/agr9s/42zb/Tpn0lVA5qP6Qidn53SIOb0BzwuHZaXB/i/FHz
r/voU5YJG8GiQuue+oUONz0S+vVIhR3lt8V9I7d7r0MXqN5l2YF8+3YsFdrbuSdoeq2vO2LbpcYb
Qfli6cVnyYspKP3Q0hrmmh/rxvpAgewe3Mbeo3av87prrydOkK1wwL8P1XfLuCFz/FhQsqGmP8Io
244amycRyCfoubSL26mFT28oXB2tdWYMRyvUHF1qB/oMKHMtsoKqTdnblVwp1BlJPHgor9NoyevF
zi4tSp7UTtsbg3XnVuONpYZ26NJ1Rm9uY5qvvKK/t2VGLWcX3w40i04OVINZ5lFMIkl+1PX+mhdd
Gld7d6qBRBnUJFxKEXlXvoyqyG3QpV9l4k9Skld2KqSblMTFaOBnuENHUe91QFIwzr42bnWk2OjK
ZBdFYU76+kZrap4D4TFSUc4trnMdslHYP0VTt+YwUopQftQE9zkIkiPKY+qmjNyaerFdaSg3cVVe
DVNyvxw2Pr0bcf45qndRo96kWrMpouqx9mBeZO2WviFZD36Q7+NWJ3ARy9oRrZeUegfhGKglhIHk
iYtv9LIfmqvmKy9xr0Oveql7PAdd+0z4VCPvHnDF1FeD1RyIo7gxfVRGSQt2oz0U/aHpml0iJ0/+
SNIjaXFNE83jNapOb+W6uTWah6poS3uo8JHKgZbLWlgLxITz/L7WviIl/CBmuSNE0UY0xlVktVRX
xfgaKLawet0mi+LP+ag38AgIzpvp85hPBxgEHFEaQAq3kUUjX/RDVLyHVBGWAE1nuDsaXJ9Jz0gF
7TMHNPl1Q/WVzsNQ9/eDPqwTHhBWOu50fDriSFUZHvOo3yuVuvXrbgElI51hmAA5kGnMUegy/IUR
jxRrEpiTc4zG3ib/TEYq2mTr+jjkK2zR3qKl602hjI7A/5hpoumyrhoSWk7yL/hv4ADVkNAG5SCI
y7J90dSPlweQJiYS3epelu6//+03UzUUVdOpnJaYXBGQxozFE2p1lYmDTJhsPW5dR7KJxFyPdxTk
2Yk9HKsFCYs3qtUv4zGSDJ9JRrNpRmnpi8oHpVYGTs7DYhgfS+F1GO7q8FOqOLHoqFREpdL28kee
Ad5o+smYM2jLYEbxoHdxRqpU2Ie9TlFrT7O08qFRNbtvhY1RagsLJ53bsMilqlzmiq6jMfaeRuNX
haEKFJ07+lB6+IcJr7m4PladuROAvKQJnEgjIL0iJkdPUSi9879d/urzS3vyJ8zIOwncO7MyIp+l
BWdabemPduQ9bbnjdlKFRNZg6ZyIZxg8GvxikT1Lfl5701g8oUXGBc/rcJzecjoF+KVu/cgbb+eT
8tE1b6eJzcGNu2Nu5PG+UtpPoepSAqbfZIn/VFXWHcGrT2VMoDwlOF3W/MlKcMjVZioKoiIiym8T
NIvVJr1VuI6GqL6j9d2nx5wyAN1HgmfqemgLElQQfx9biqM8tJM0CXHsTCUzQinVOKY01MmHslPW
GY2qPTGuIs8/pJGlEPdyw6tKV59CT3lBNetKC+XXcfCeDCU6WCpp+0r71g/NXRJF93qsPinEJFdG
7vK4U4r7jPo4P6/3Lg1+AwTlJI5ejYquaZ++DSqJUBvlCZiaqW11PPi7lPiY3MjWuvaiz7LGjPWm
cZtTFlB68tbAwwql5tjTN24l9Y2IEpkeVTvVjV+8xKfHRy+eiGjVk8tJTsEwviQ9d63oJVfW4P4w
U9BVmHAqRMin+tR1xFOTdhhT+k+XIyEWEtMtMcs1ii83g+CTB8mpLr28C8+wvrCcnAJD1SXtFwyz
qA8G8GTDd6q+3Fopl84UqKwXEOBnsEyno7xZnZN9V1pD7tWeBZaNPmFFSz8EafsJEH+46hsJX9V3
Ln/VmX2uSxAlQcJzGxHAfX+6M0NJtS7gq/rU39BGwTN8+M+h47rMXQdSUrKMX9CVTdKxGdMBfnX+
MHg/Ovkpcj//x1/x7rTO7GKUhimNc2NG4AKpmv5BU4wFM3gGAPxuhLkVNApq9XKY5mMqbwdySqpB
J3QqqFtVJuBa+h99FyRI2yzxMpcGntm+VqlkVzRKivsoHxPx0mXDP0rJPsvoOTFsKUg2XZc8XJ5P
6cy2ePe5M4ykpI6dGGITnORJRp6rWIc3EohOAMsSShAr/5A9L4x45nidjjgHqirFMCpSxBIOh3rv
k0jQHnULmLu1qVBbaaVdzms239KoHi4c7IVv1eaOQ937FFlywXnibgiDj62s3V/+uKURZgC/UedN
b5KYc1LrcTTpv+W5eHkEafon5t7IyX01V5dwhSSN244FC/fQ/GCRrFy7+UyPwrZ0QFNr9sJ4C9tS
mz75xE61XS/Ug5UXXMnSVrKrRyBMH9It6Uqb6nS7dKI9hRvrYCLwby6PvTSbM8fLHZTez9s+c1pD
OcqqcM3ttL88xFnn7nQ6ZwbF65QiDmuD9KTe2Z7vUns95XFF0uoaEAbeslbnVTjv3ee6jf9zm8xR
0FQL2UdM89wml2pfdLE62Zq+XInF6wjw5vL3TX/+r7vFtEi88RL4hVtZeJanAfzy4FKJlE44JmUK
AY52bj1dHujsg8MQf4402/phHpe1QgsSpSErqCTiD5p+VuVHbwM4jJAcMKo7yyFHZwsPl0eWJ53l
S984u9ncmpLfOq9/36E8effJxr9xd8mdt7HWiiOtrUP6Rd3C6di5j/7CnfeGnrw0+ux8dJIUaZZH
fjsv9xO5nVwO8LOdsJ4ox365JqUzricI8HCkmujyp0vnngmnkz47IUFTSGTNLM/RCnu4h6OBnGP0
WBPd+Zz+aH9kqNYnNp/9QbiC/LYw+FlLJMmKIer4QyCr31uGWhAquS6bwqm341ZdU8T6Fe3SvXZI
D/TR3l8e7Ywt0HG6kKpDOc76BZQbCZbkQxPyKaTsJfxocUuUV174pKVBZms5Jm0fEGn1Ha0NqZdz
ac5+/O8+Y7Zgg9x67aBB/DQE+TbTEzIF/YIo5NJHzCxaoatuS8iLmbKSLU0wW1FdcF3PnfV3jt7M
VUncUi6svPcdgoub9nscbXmtrdFMsMFry4j/Co5OKv6YLDzFJ99rdtZ4ppmWxQOV0IY+m728Vmip
s6LMGcGAyv114d2LIJ7q/tojWv2fr9TpWLNpbMaop6mFsSiySKn+DbN+wdNc+prp5yc3q1pZViEK
jMBUOhUipAmkMo2eaE2JQPMseT9nroJ3kzdbtDhWBT+bJk9Mf6QG7Q3kdaxPUi7alyfuXBxBR6TJ
sNBOVhFtmtnjUu5yqYmJXQhZc/AgQmq0PLR0YJYfC1fd0wG8VnNhSxvD2uu/XR783Ecyoo4yoizr
4twmhUIQdoPZ0sufknR/daWnWkSoZwEQfM4J03m9aRYCEYSi5huxpOnEiySdoAHCR1PJ6DZxAmA/
tuXEAwZX/HD5sxYHnO3GQs/VdKyppFPRJ6xo5svWpH3sSbQ3jJx4/SdcLz6Q9jBDZxlNceYqd3Ut
kJXNCicXqbmhEGLU+4XD/C++6ecY0/1ysv+zNvPNfmCMeN/uCyrBV4HjXbUbaYMI3CNUw4U5PBPf
evdNs32pWDndSW7nvXmy/V5auXsEy/bjdbezdpfHmgzR3FCdTt/sImlTJCUJehDEidTr1K++CHBx
ao8it/9unJlB7D0XgmUkemhSF1d13+7TERsC5WjxGXDuVjn9otkGHMLIjUyZxSI7YMNgtt29bgsb
Sh7WyG9t42vr4fKnnXuZvluumXmUK4V6L86ZI930Wyjo3q5yXJj/ir8WP02h3mXq/9mL7fQrZzYS
3kloEkSZRBVQM1mn5LdX2VpY54NNidkauYpdYJPl1hfkf5b2y8yVApirQ2Rhv9Ao5WYP9PO4xcJx
WxhiHm9KS2IaTUucM6Tkb6CfyNWoOB8X7rRz9vdkAt/uhpMzTftVk8jmgFKD5l5JtPWa3C9hn32j
xm7hg5bsx9vPT8ZqVQ3igs/LNB9eezOitlUjJ65s3Z6y7eE259J2lQe5i69SiiVzqdQXTt/iXzCz
KGUmlQYdDj6HgpqJY7/LYxpcbRhom6lEe9sZwsKQS6s4MyxNmaaJmSDmYMa3uvTkhtukv184eAt2
UpoZFbMQsiFoOOrqHdyMNap3t0CvN9CVr42l5/d0oC4YyrcDebKGQlg1RTOZFUo5HZQyt6bd3RbX
4M72AO1s2Sbov3dBbkAJWpjKxdWbGZhKbWsLAvp02JWt2K/bXfatX9PsTkkWgr9USS1M7Fkbih68
qRCWlH7JCBahDrxpCt2oTvpQ3lZO3V+pGFBKEpAYpuk4oBpTWjiRC4POz71SKYkipVXhCMApxKlp
Jk8Xhjh76H9+1/zQh1VfB1bVZo5a3afaTqeBhO4IP3u8PH9n9/7JMPJ7f0GkMoMiJoxkqr8QpIfB
cSXFzcIiLU3X7EhbXpOH9VSCMdL9iuo7uQn/6fJ3nN94Jx8yO8S1kotxJvNqV51yP1xPF8x0u6T3
4SqwtT91xE5Gmx1n3Y/NAP+RZ7ptOtWPej8pWEl34r7cCY/DVrZz/Eca9B7VJad1mqtfDvfJyDOf
wagAK1s1+500l62ugSY+Gx/KzSS8m96B3XpemNeltZsd6FxWS3pnG55sN5TuUVd4F3xx7RKt3+CB
8uAiXRm3i6qkS5t/5jKIuu8bmsaGmayILzige1lPSj6nNDsQ2qP4RQU4uV96C08uwaXJnbsMlJ1M
CzsZE2VLM/dOcaYQ8KKFnk7VhXHeom8nFlqvlUzpPMb5Xc+nWgPLjwhuWUgveRR02JcXcWEN58l9
1q9IxpEsCMrldpKJP8Y0Wrq3p31w6ZNmhqQlgeRFfZc5Qf3V0GLAx1TxRO0qzT6OlbW5/EEL+0Oe
GZS6ibKIZjzEVf17i3ZytIW3qokKwqJZWZq66ecnK9VBQtONPiR6tWp5cDvQS7b9ijqh9DigtFYe
xF2jOpe/7lzGHlmEf95p8+IItw3TXFKxLtK3dm98mhL22sa6q2zUJb75myUdpqXZnJkUs4IZXRl8
YxbvSkipanQs2mOIosvl71q4a+SZKfEtzawRliA7WzWHxnAfhBJWUGL8l5tjZjwCLW4kbSAXFk5w
P2Psb4WBxhxdvpOH7uXyJy0YDHlmMALDqIfWYCMaSLTIiUoBqgFp9I7SLBEB2a6+zovt5SEXduRc
sTkIahknnVmUknLXK3RqIWvzZ4bQcdRUKoOMefmGV8WgwS2cOMomQAvQ3Jgp9uUhzk/czyFmey7O
iTgbNXFuRG6upstzPPxblvas363+HGe256puqEzRIxs0XZf9nkbr3XCjHbhDdtL+8iedP0Y/h5rt
Oyq2w7BWqPZz4xjgifXZk9yNSElih6jY5aH+hYX4OdZs3xlh0kZ5xgq9ufjNDmzfxryahBHHZBfZ
9PssPKbPZUWwSf8ccZ5hhmBauWaBqB5F0JuyAqWMmK4ubfHuXXwP6CcmQPfvUwShWS1Fzs7uFuo8
UaqnpugXZVJBTQrBEN+cu3YvHeky3iob8bikU3x+Wn+OM/9ILymoLh3+mNaCrn3bt6UPDSl0Qu+R
7dlLDsebzZtfm1MOkZNGeNeax1YTSwgphOPL0IO/cweVniKaq1siW74OA13QhLUn+yjTJUgptM8p
ZK1VnavRdqBPs4kS2KsF9IZMoRAo19Rj1Mn0uFnW51Ep9n3j0dtdGFil/l7O+weYA5uBMtV4GF4v
78hz1//Jd8xnzk+zEZ0Y7pDaa1CsvMrobQy/jPCixuT+8lDnrpHToaYjf3IlN5IeV8ZUrpKCGBgK
Ku8lBR2zYSEefc7Ong4zc2jAIdVmIRPb6boXl1H6JF46xWeSrGgf/nPx52UHrc8p1nSicXTmDXCj
o2o4dPRrlRmaTSaCZRYV7sdMXopwnrNUp+POnJpIhHyUeGLhpNprEqJW7TulQhdS8/G/W6lpJU9W
KpWUyvda0rgaTUV59NH379Rq6UF0zsKffszsJlGsxsjNkXjRlDebLLy7H27eXgmLFn5pS8wuEyuN
a7NJWS8woltd+SYE1sIdsnSMZndIWo6iZOYYoNoFP1ha6KoExDD6bqKoQlzNBmMh1750mmY3SQ3u
mH8cD6a3aJ6m3MVAtyXY/VcbQZ8OwslGUBtRaNOey0PQv9HE/zDGBg0v/sLknY0BnGwFfWYZLJr3
Uk1jN4f7YKeMV+aezvRyo8KlJxbEpdwsTJ4yGYFfzbcuW6RzVO2XtFzlZl2rm0PhyI60VWyE8r7m
G+NeXXU2nP+jd6BHtQZWdpxKv5BEv6P549XcNEdUW5AMu0KtfVdui69LqYXzO9XixjQM8rrmbCaQ
MA7Q2uRaCaPPNKbsQ9dfylcr5z5dVSSSxpos/5IV9AZDjwy6mt5cEPqrgZusT+7KZRfk7Df9HHB+
xaCYIvqRgSuHlwBg75MoLvk4Z8/CyQizWcvSGlj8FAybvCqNG3+zane1uK7sD3R40CG3CZ1wsUT8
7B46GXV20bhl1/bUDk8TqWx5sUQbc2+9TJGOZCvQmLu5fBbPTiMYO8Mk0yrLcy30Km3LqJiaUmhi
/JhX+rUgGwtX59l5PBliZsV04MOyaTIElMIHTy4YSt+nybB03s/eYyfjzGyXEkadoQQa99iVtIXj
dW3u3W3g0Ab1XV5N7hqPpJs/E0wxKM+hkUCVKZuYzsWJLStRReuZWjIkJf2ZQopYi7BkL89bspNB
pkU8GSQIkzoZSHg6w7rZgGvaICC5qa4QujvAhFzyQ87dOpYkIZhL3S0avbN93w7WWFHsxg6UaFRF
96yjvZ2IvUJvoyLvLPhIpWGX6lctL9HwEG03ANYBJHZq+oGeVpuvl/foufIz/fQvmp2JwBxQ3/NY
2XDfHIyH2h420G+O8C4NMkIqVZJT7KV+oo594/HguDz8uX11OvpsibM0DM025YmtZOZaBHLSeqDX
0olPdH95pGmHzu8PS0KC2VCpwzLfCuFO1lkDdAYQCaVpmah1SsFDtRWc2mkW7t+3OMSlcWYnkifV
6LoBX5RV5pEqIBQdC0xNRr8Y/JBkIwWwpdO4/2TRQGb4ya2oDpsGyUlawOqPxQitoZKp2QeNagTg
0aUB4rkuAHQ3xbXYdbA9lF1WgBYPPO0a+UWIrXr5RSyHemOMHWJvibuwR87ZsdOpmx1+NdAaKZQE
Kh0aRy2SdSEbC9tgmpQLkzaP0taaPAgeHAVHziZYS/sg+j3ycJb6pTf0exqjUTiiX/nyjjhX6WPQ
yWzqIlXN1i8VgGGr1n2h04T3j4jFP/xZWt8Xsr3WmY3OgZegF+sK2gnzuwA6giCHLtvP1LOjWcFT
KAo6X1BHKFCpVVEs1Yevcjfs+lKzYyQGo4YDqTZ7LdayFdUztx4owFjdaTxWu7i3vSYBFwxPKCTJ
n/jQbr1bQ/ZhonX0lPf72uvWReTvOul7Fry2xlagBb4HrxNBeImQVUxEnz4VoGByvqt1MBwgPAUv
uEtUpJmj0AH9ifzoV0O6qawXal3WZpTDxspbUC+GtjYbJKs7wui06RJEvUUCDSX1lRpepYBNY21S
0wq3mWLAQIVQCy+iLoyVCl+iUMrtaHofTPpTFPOpTeOdMIogrsKtlBm7FLQNeZdVTN0t0FsAbykc
a21CyRw09DuQ1OvVl0SDZgiqtAmhJgxjsgYLZAe5d/TBYJlScU8r2Nc4Yf4CNA0ub5wz5+HdWs6O
OJa97g0jnsgGdO575r6GkXd5iHPxkXdjzM5c0ykBcuo52urk5t8cJHpdNVxsfwexmQqjZffojC9x
OuT86UBrnhcGKUOaffPsGRD9XblfeUP/p86dTME4JW66iWP0/sotC73vxpqBptxPsoNLgo43mWv3
OOyKwV6YyelKndkWPuvnaLNXa96Mnh7qyC1Um+nVCpnp+O/GJf/Fqv0ca/Zs7UXVS4eWL6s2w0aA
R7yeolpg80AsELiDsbs0l+f34s8RZ3uxyTWlRy9s6ibtKWKt1l102+66235d7RGgjGhECZfqB89v
lJ9jzvZmYviK5k7rZ9LeaF7nPaTPBXt55kI4XbR56N1IKw0ONItWjMrnDASPKPavop8ejLF56Nrh
oWnrpSMnX94oysw3c3W16TVU0pzQvWZfJqvoINDUo8Uf38q1tuGSM7iwM9+evCcuCTq0RtcPzONU
hvl7RR/VI1PWdTGecv6u+3kKlJmjhUS9aDTW2133M3bz70Xnz3ha79Zu2rInn1WpDSUbBp81xQaQ
enD6AyhJZ7Ey4Pz0gVkz6XLUaVR/P07dBGkqZ9WfOthLY82+CTx4qIoV3fBTG9HvSzXcWI7LUlX/
+ZOO6fv5WTPrqHdCbsiT5Y/qeyu5i71r37y9bBPPH+CfQ8xMopjEBL9iZq5HSwPl+j6G7onS+OVR
zpumn6PMjKEPtVcewxL077gHGQAHK7Avj/Av7O3PIWbWbywBuAw5Q6Ck02zktQH22/a33S2YeFvI
j9ACnYUhl75qZvyUIjWIIzN38R43HbFgwk/AkJExIe4EUdYRj2q0EPxa+E5dnEX1xjBSxCj+40gV
4yFbQ5V9BMuznuJt69Rp8gVreHmL0CHz/nBl3QB+qGVmh6jaK76288TuIZCM3eXpPG8r/rGAVL2/
Hwa9itB0pwVstyWVPb+Xgci7pUjMuWrck0OlizNbEbuGWSYVEzgVF0ydoq6397ewt+rDYKMLs45B
2i4c5H9hc39+3MxoyNooeRSu/pn3xeVdqYszoxHoeeRLLkOV6AHHagp+ecHTWBphZjMUPibQpOkC
QaXF9Z5ynqKX98LSCL/Yi6RV0JPhzg+vEUawgWQubOrFFZnZC9CugSBOV8bvGYzffcFiXx663dKL
7+wB4p4zVXL7qvVLhJwctd7yuHPEktxZ0toWiiRWv2Rkz5oGCSUeilhEDXd6Zo9UP6qbQaunTeY6
fwSHh9uTROqSy3nuJXsyoDWzRYYwSJmgqzklCwQC9edBPHYUtSMA8Cfuj9OBZiaotUahKDxsQ+h9
DYIrPf10eb8tTZ01Mz6dOiZd1jN10xvrz+SgzwUbqZz952LNXRat0IXKVOHSTi+fcd+TRD5MbePl
IbDRle2WLNA5l/Z0vOnInbhioZEbg0B3KQzbjwGxoT5Jtm72VMlHE1E0iLKluR1oTkhl2A33C9M7
ndf5w+t08JlNKgdJSOL6D/+s/T5K2xw/19ii9RluPc7FDl4VcR17ubrw7EE/HXturaTKSnxTYqJD
YO5h7H3MNAHirSp560gs25Xl1kcV/Y2VPwJ2FvrALv14YYOdMwGnf8TMoHmJl9JXPLlZwkHuPpva
DwSd3ib5f771/+u9Zre/T2f19//jv7+h2lMGnl/P/vPvN/lr+rEuX1/r65f8/6Zf/ef/+v4X/34d
fCuzKvtRz/+vd7/Ev//H+PZL/fLuPwi2BPVw17yWw/1rBRL0bQD+0un//Hd/+JfXt3/lYchf//bb
t6xJIWfev3r0bf/2x48mUNJ0hf/P6T//x88+vCT82v9rqroMXua/8PpS1fyq8dcpVyZbVLEookYx
zW9/6V6nn1h/hWkF/FvXoKAT8puoVmlW1v7fflOtv4oS3eyWIuuSAcSS1ayy5u1H+l8Vg6yjSNbR
kEUD7+Eff9i7Ffq5Yn9Jm+Q2C9K6+ttviqK9P5Y4IhPBxJAUIoEaGFBj5o2AZq59cwTK7gIFXoli
SqdrO6lUI/6RuUl/7Hvkn7VnuRdhqg7D3gMWs9L6o9vCgaR7cJfFNB0YhaavagsZVK/6oqBi46g5
DUaxmR7QX10ZRgWP1JDQhAryACUWDTVh98YT9XveTqadafJTo8UPoo74ui+Xa9Ct4qarEUWFnrr1
PHzqLgjWlhLctWpy18PlAaENaDAKmqvBo1jDrBEM7gjX9230xRSQ+Kg6ZI6OdORpqHZKYMXNUiOc
B641yUEvlqnm9NGj4BKbKDxpK2fNc5yMJfBq64cpS2Aeda/e10gKqzU4/1RCxpGSBg9OvRa4FnLb
JUIOeUgTkGrlq9So/V0/CcdY1sGXGgWQz2MFsN0M7jtKfFLrxk+KcptbOkRWnwQ/ilK+URfXgBzv
Y3G41nUo6VrylKQFMC4v+gTXncmqP6l6h1Q93D1NB5wZaQD6YilM15Kgb4OSSkBN/Nh72mgbUJ+d
CAXcxHW/SnprIYzTXWm5gdKuYkJlF9HTFXxkKbwMTYqyLjexgqaj1ulAJ7rRpcRVf+OnX+UtkFS5
DrxVjJ62xAt3F8AiDC1jtJM8Ftet2XlXdeI66sCbTSQvtx5rlJpbE6KjmKBmQzI+8AWosPX3NB7y
tVYLP2hDG1ZS36DsFEWaXZLyQfMkk6+MIBo41iElD176LQhCoOhREtqujya01fTrcoJKl6UfrmOh
GjdKfyhCBARbtBn3ViA+Kgn+ZhTACnEzaSdVacIKoRpoAt2AmuuNoC4riJ6mtStl/iUtAwwqUEI8
hAkdEJC3VRWhgKpeGaEp2LQHtSu9sXpEKMOH3rXuk9q4N/zaQGoGiq7J97RRu2vGnScjVdsSiM4F
hI6NwQCg6hl3ppxaW2V0D5kCCbzCmq0MIQVPUVuWPcSoQdB+RBEXGpUoQb26sjXsJerDN5UfqBtB
yionDfJ1XSPmUEepuhX4+lVZt9pWUctbUem7bSejO6BGcbvuTesLatwoMze19GiN4bNvVCQSUa3e
WFcoKRoby6xKMM49fVV96W8Bicb7oSJaZ3i0CFm1ckCukwS43KJcj+R2AXod7UUhs6Mutj77AWyt
JlRtFeXae0tNhtWgj/Fao7cb9UzeftBe7VZBurkgFN6brbdNRGSm+xFpXRMFAa8xO7vQugkyvop7
E9h+iHZSalQPg56uGrm+ayBDOlKEpDtRARuRhW+ynGoMxHtMD6PdWIibEFkjWud0ugd7bF8HcLZz
O1RN4xIxomDcZPSyr6q6c49WXk9yHHG1wV9d5cKY2whQTcBcpd8WdbA2E8jHbn7fjygP6mL0GLJ8
tg4/zSnF4E4vW7KhtZeCPhS9VZHxG3r0wYvUXe8ZMfrpWukIZg/YPjWzDZpbTjQ2MimASNlkmEHQ
ZzKKXBCJC9No0ENVtE3qRp+qWHrxrSTehEryPQ54JlGHYCC6E3QshYDYsHUILaHayK4LP0gvD76p
g0ZvxZuhLO7bAvkL0e/oIDDc6yJ8LhWiNGUY7nPZ/w6l/dgWSPCOOds1KeqVpuETG174IAtQ9HNM
w8otlBqor/5BSlQgLYATzbrv7NSKAhqPwidk21xuBY6RaUI+H6LwxQ3r+CDDkJWiSaci/xDI2toI
XQFRqWHLR3Z7uZJuSLBYSssuEyq4uKVlQMdvgZ8l/nMcychcImjjWm5pp0r/0rimhbaKYazMzHsu
/PEgtXKwrkT/vm8yoOeSF1y5vJK1/AC6Ex0H5F3bAHWvpgy2KF0Wdlagn+PnXWqjVioferc8iiZl
giJG2jRBBtd5eKsVXeIYKZIIcYCkVFyjGOITTDBSZLh0Rbp2jVxZVarxTOZHQI7RNzhrhbzWcxjh
VGTCa2sQ5tjBufP4iXSdhDlqIHEbXEvJDTw20xbArq0HSXdKUzmYgopyoFsBwxXDtazF1VOgP2sl
Iksx1dXIkKdorEVOEFv1th68q2KoAxTOVOQnUtLbinaftcUPsfBLO6gDBDtj8apV6TdNLLR1euFr
plmD7cWY0rB20CIBF6NVbCSruQ2bt50VH0TA1bKYDWu0QW+ElGsTWeIbvShXIFx3rjB+8AxX+9jV
V2YUNoc6HNiuMnxezZhUWqEfj3lsra0UHQkMw8rN+xiBjnLYon9Ab6oQ2ZVowH+l4qn+onioOY2D
4e2tipaWTEluOA6m07vKj1qNKXwSpM9+FHS2omYomed3Aak9qYh4kyqhi9ZG5+D4OFHh1QgmK6ad
jNzcGoWfGPpPAQJYdtQiAEQBCBoyiKuu3FBBwAZN3JxKIRvDgStSrwt3EklvRKRFP3cNKchY2/FW
hLIuYhka07KNRmnsZkR9uQYICyDyUUTKZUvWSUE0LLj3KQg4IKYBdlbym7UbOHXiVWg+5x3qDmxr
xFcTqbpDW8ESeoCxmXfrFWG91lAJTppHpH/h6fuRoxv+V1RmqJ8o0mwdeSiw+G2RbNVcXQ10zxwG
VbsyLGJo2nMkhM+Di5JBxwr4+BG5KAkbXzLwzLQXRYt7eN7Ni1HBek9NcPJGtetVAXSwsS8Dcx8r
NQpZxUuL/EWVCtmtUflXdQagvwytjdYG/Fpk7vO2NjZRL6yUDHnovG6QS5KOaYAN6NyUq7GmIGkw
qUlVXWySGmfrVm5CVA6QEIYsn9SSbLcEG7GD9pDFqC8gWNl2+m1UtOa6DkwUp5AhLPyhZIFMmTSp
hrhKY5e9FG8aLzbXXYOCnEAymEtJwFXSwx2RsSfx2dTjYNd2sDItPYFGW9ABHIhXVPiFyDR4T6Ur
Ndswid1N5w6f8WHCVeUhh5CHwfOID1R5iFj4Lhh7QeIPD6YgUZP+QPH+o+d1HQp1YO2rqkTkxROR
bLkNQpQWGrlnccTu09ihWqpECpJ+RV5fDx3KhXHiaRtV8oerkQ02yPV48AJD2HRaQb1MyLnsqHa8
SvpQ3ylS4l3Tgn4s49hfISOLEqifbyMv6fA3KIEcfDQ7BUFtnVgPPnh9MslbZL6dhJVut5gHHhHC
dVHBpe7GZq3L6Ab7uYQJ8RTr3nWjtdrALFZT76lOxcdafBITz0PIfD/Jc27DDjWeWK1WqVLnEM5B
z/US8niprh2kyqto68gfsgoPPi9JvceSQPaa/Ci3r2HYcQty0ABPqltPltd9F5C9VcO+3frA5tve
Sva+Tq1yPqbKMRTKHlUJc/wgq+gJC3V1I4iJkyYVJS0ui3NTuRW60kO87oskctDooclkXzXlq5eb
V2WW0zOA+Owq1F+SWnR3RuV+lH2aza0hsjNRR0zZRRGk1J5FAXXkHPSnBm5yreVSZisjqTjA5bUb
70Ytfs5SV8A7dSH+lYjVq2LrWEjXGVbW3qgjsixJHV2PIUiHOl6ZI6ZWqdBUEYAhbSOKEXgZSJi3
JOl3phoMW5FCfC73lScYR7/Dcrik8deSV8mHWAT/FQXrGp9MkcTUjlSg9lFY+ms5xDx2liLwjKEf
zjTKb5FKF68wjt1NylMBSWaCAPwooRVwF1ek7kMfnhXqt0hCKdReKNgSPTtAzg7XYX5oys77/8yd
x47cypZFvygAejNNkumzvFQqTYhSlUQTdEEy6L6+VwI9eQ30oGcNvDu55iGVZEacs88+e53mUB8x
TfSAt+CdG0Q27nClJAMFMlGGsAXmKf/VGievDpo9ob7Qb5v+X+m2d6T3IoF3NmECHPufa8KW8Sc4
A2S3X72Mo09qUJaaVPOKhPu6qcedLZ0mmfz1F9mJ8KKDNPJ1+0iMiT4U5fYGdR6s1Ux+dLGW5/H+
LYR5cTaL1CdNuz1kzZ2DQ6a7cN/uEQZxio+D0pec83L8AxCBj2sebfBLR7tO/93r7F6N/6pG5Jw1
TrFzMb/HbW65cGCP2gaAKByr2btB+cKsPj1as0EpB9Uud4KflsK31qTe2QcIt1PdRMdmvq7F3CS1
M6hoDe0nKf7R+v9eVHYq6Q88n9Pc7uwHv76odVkPQX2t2kkel3y88nXiimnw3fQW35LtfAo65MQL
8RWXmQO/1Hm06uyFvfQkm3r8xcP8GeCWC9LlIItli6q+Bc1YNOZOt1TgTduxCc+/qGzqwcLgzloG
uL+ecCkKV1ZO8+13NYmj6YgqWbV51jZF+Fyq0ySD9FDCmlN9+kMMjkzGuYRNcpuw5MRND8NoBDQU
TmYYNWTQDpQ+cTZ2j3kOlX628mPr+VzBvSbg/8Ouyc5u7G6Lp4KnzLLt32WGccDWEt+5Oft7C74A
8bSbSdHjgaFY8/E01R2w48540WY4X1za2mzQ077xuyitG4TDrPzuDYsk3NmaksXPGT6t4lfg5o9V
qTlKe4erCOhRPSnaovG5h1pyTAMgBq33kIW+fqwg46WmQTgIB0YUvHEahnGTw75ZN5fyU/YikZmJ
x9ol1GCaf6RL2cTD0HhR4/U0bz2BFNtKV1xOhrz0ZBMTrbt8r3nfEp9lPZijKy91N+7voWFPAxX+
o5rezMzdFWYp3mZeqMQp4F069vKl/eBBOObT0Ds792HT43K2BSSGKmvNq3WPbV7T+cUWxo9gbL/s
voDeozhTNMcZ0BlhbEXSu/0rWcZg5urgq/V7qoLqh9ggKolB/6SMkTu2TOadmwcQEXwMZpgFw52z
+PcLPjjNZbPFYlsedSvitjDSQ+DYn4I2w7bmo5sjWzqm2KVGDRaShwpzE3zu+qhdQb7pOnMluhXA
krbbWY12ojZLywtbLRsoxJieHcQea7pH4Q7nxWqwlzr4GxYNdd70G6pb29IH6rZX7w5kTAd151iK
pDflB4lR3Ul3eZ2UxZuYHfuYjfar1da7zKzT2LcBwo+VPA+cEkexDOfc6MwbuBx/qcVDdkMH5uM0
5JkYXXgtiKWM5t4398V5S0foWA6xzsVm3sbV27PhAfuTQAQOOnlTBdOLjWeOeqROxjcRk8U+Ky+r
lVtJEYijl4syZgxSJQ4Ml6S5PxSvCMBusd7NYU0NH0iQbJQz0AtlFxEdfTO6/mKP3mPZKjMypP8u
V7KFSqRzLsp83WehYe4cvzSTeYHwScUF6HKlKLav5B5f7dL6Ga5UUiuSTa+pxSfl0R2U4ZVe5DTw
BPaeyI4Bf23MrHbp5itaibuL0HZ+d16WmKLKzlpDBFOQKVyyV3Yb992OuXw0wbKV1ZLGlcLCY8z9
rw08yK5bCng7uO9ZcjwtwV64xCSG6S3zoJ6I8eYYUIMnXHdpBmPZ8aFFrNPNLdSpmqCqz/dT39mw
wo0dvVSZ/soKHnGRpnfqy3oip7A5lau4AMD81JW+bcM6RGqBNFDxkQVtO3InIJj+nVDdVPicZcFf
SVxlV2Rd4tDoRa2B6FI7pHh1ZhaHEvnPDafLYC6wd9vyHBBcG/kN9Bg1WEfa+x96e6BfPA4BcCBn
K+7Jvf6zVyzngeMqrkpRg79QjzMFcLQaVMK+uViJmy3I5YJ1ihCQMaF23S7lMhc5wrrbmC9jQHh+
WDV/pIRXkBfEYktpvjbPpc3r1Prl73AeSRswntsmcI+hM6FHpMHHhHtqr7nj0rWfE5pE+BILSLa+
ry5zLvdp6POcQu+TYIvZ1r8DnR+bRv/waEOo1Ipz2cLMZoGv2OAEhPUc64Ff7MwVT9xZF5l2S3do
f9c0UvQmxTb+Qi8i599YE4P5Lx9vXxqgpycnoCte/gQrDsfCAEdOClyU8y7RaO3gZ1txM3Hy5gB9
POHfhHBZ5nblI+8ryRDBASiiF+VCW4dBlL/WIf+3eiNuRVF912nxrg2lzy4DAeH4Z4H8tpTmL3gO
FJFbCmhPALldwjCNly7waT1Tlwz28YJvAw5XcQm6EWPepB6mXLG45jTzPvCG/FBLmDwVF6yhswIl
T7742eLsxi0DZI9eGHbd9GhQHW9Ls89E1Uema6vYWahPSuLT/dF0XrQPByWgk+uUOwFtkffMBAOS
U5BSj2MIz6oy6gLjs1zSLOaVQZhIo4G4eKAHb75QgJpaDoDeqaJ8bKi3AusyEqwEUSbwoD7mJ3eD
8jyFz1W7mGcnnL/kk1U1zS+bosrLX2zkqLjrjTRWef2qxzChvpcnvaY/nZmTAY/1STRyjTJwgbA+
FcpF1m1JM0jA7MN7ZpbPXqineA6CFmol/LkcvZmLrr5M4UT5CY+lnKrmnLrhb73x72z6y1DDT2tK
0zM8BI22p8z7z9PLv32/eZ3E9sfRdh17BC1MdX7W+U/lXQ07BdWlREoMtObsGtybEf5bqsJL8Pv+
6gBst5WA7u4rJ8lG3r0Apqo1gSxfROLwUl0BFMWi5JjDUdrsglICdoSQdRw1dhIx33HQJ37FPQ1v
8MHH6Q88/NgCXdemFOp2FiY43k+29L5hWYo7Xt0QgPqELjSqhAsgZp4vY8bns83gajplHRuKt1m2
3dfWciAV1uhGxczFaa7fMtu6KFT2i5l5zs7p9D9VU03OrGcCEnVhu65nY9kITJgMAKRb4+wyGJKG
KptkccVbvoG19+Vl7CqTEi/8hq+dTAHZw2qeKBXT5VhIDgE/N+bnqu+tM7/yele3zq8AeeEhXH0w
znfolunpJAwjaSINDu6kzrVW8TB6UMrbBh7A/LH06reHRi9+Kg29eJ4PQykacFJAVIunSYwFJ1X6
UKblj6y+M7TTPLb5EGjgvzLtxbkf/PHV+pEtAMVqmf6Q3s9pdCnfjWJKKre41mPxPGhbJZNFaHoY
NreGkSGJ4yBIA05jijx+rbP1p+/+prmNujIyK6gNYFbTFGs3/1HqNt1Zs3SitP/QuQX3inChrB4Q
p21C4LNpzpAuzOduNL7xMkW1A8TZbIqntjyMYruuk/ECSG2/pO374LhklGppkGeYYeY2j1nbZ6fO
voOxZi6HxrV4X5j4jM18cfg23pzKq+ParWyezhmN+a3iU1Z69fdDqezdQrhfvbj0D34I3DCks6nN
82yH22Wd0zPXKSfDvADwKQq5l2ZsrP37ZDTmuQ8pb02reBaN9+xKeUqb+/N1LSzh3vKAQLFFwQZU
jMU5qJn5TdrixaprrgqOk8hFPFpkm5TafQ5el9bUd3XtM4BmO5vrb7ckfpVDxwWm4QIbDZsw4/t/
nVUHfMF+qsz52Fl0/1SitnZAlda7VroBNFr1MABtD7O/9/NnU/+q1kz6mfXt0KYhRXc5uWZ/sbiz
SOp9bKX1xxPb22z07H2b437hL3dwoewVHiDnh7nleJD1QaxT+zo2AOIgYU1xlj1UmOurGuUlu3PV
639VsALgHLwruREp6CdVXYuAP+oMl76rjUd/Cz7ItgWRMRtWJAd7gBlKTj5qymtjWfGGsnaw8Q17
fPPCXvM4HWV4WsNHnKlznJee3jsts1Tdok9lFDcK4XcHGRdl4DL0QXOZqNWXcgsQMtcnwsmimQCj
kzTqHxvh/C9B47yANs6SyhqfFCL5uSoEbvsa2F/ubw/MzH2Edf/DMhZ9Ix/uACTl1jQ2gCpimqNp
KD9motSUe+BguVOEW/tSBzwmY33r/cl+T12EEG/SaTzwZQwazvacv6bKqKOwdx/9Lku21nKubDY8
LYP2ktAaknFQMknrsDxkHyj++W5oUzREZg1aLn9yR/1rTQsQ6bAc63R+D/ohZnP3b9BM+zBo+PyK
qf6m84esrHTcbeWJWZN53Zbxwx+6m5xrO6my5fcWpNfNnylURPdolfURTcNE8WRq1zt9hL62HoMc
IunYLo/DcN+RcGGSm82U1KWb3iXTt6UJ86du4YhZuNGPiNr4ctadg6D7ouCI6bKNXTa/ok1eMpo2
BrBemNzjA+Ih790kL9KY2agTIIBXVRZEkHuTHng6V/19vGofZ8PNmDr9cCrxuTLyMHX9V6T+Saz2
8c7dcxlxHAxjxrlpU1N11S9xgoCQJVL7brwFGv12qpCaeV8npl1/Xu+4IzCf1HJkIZ2bSiVjs91B
VMW9NnJC7sklngUl5cz1hl88f5rKouI7a+2PUl99DdIl1zUUzrnZ2Qv/bcbg1668OXKD/Oav3kt1
xzS3Y8bFPXZ2ohVcb4KDAsal/xrdfgIKtI7etEV51YbId1JdnXqaaKmcH6kxekgzZXB06sKOVM52
jO1ZX7YSU1JUqwVfriU2EzbTo2mAhdyKMgZaEyShqanYhmFOkJAT7IpjDNKl4lN296yWbVbTyXbl
Z0j9TojLwTShhS6I8noqPifXK9Bg1H3KUL5bSOs7jEwjvWBBYH4NAzkzvtbWP3RAYeKhh/ZOuX1V
btHw5rv13i3bW823eHIK+ziyqMgaOX8S7ioRi/QuJ9ScgdI45i1kVrKGY639vVJp8ZAGwakI0jcA
Lu9upq5mT6xdb5WPzM+A+mb1y+gaD3XPadIv85kzv4+DyXRj5NrPBmbv1XOaW+vkjzXPNCnMvmSU
DPdwdCjuU2eXhuLEQsdDvQaI6WK40l4WpyJDAtGG+zGbvMG9triQSapVEsBNWfmxBbuFPRv7GX/B
t9Mqi3e1ecz5WGRlJIVlwVHS8C497xrmwxSzl8YL/juba1QqmxEBK0BfTdFbSaAKDqY5Qy0wi1d8
GkPkhjmvme4Gft+am8cfWG5yTo1rwGEPl0NZvTCueA9HQOL5guTmb5nFEA3ZWxFWvMuFRbPTINbm
dQuZk2kSHTJlErd0BV1OWgmTaGPPoX80TftqDcvwDLbnb/jc549hNr01Bf2FIcvf/BbIt/eLV1FA
VNwGLzws7jMRIPQvvKO2CUPesFYurgmkYhAU8bAghmZMD5y8COke2ooJ++A9U4aYM/yswJW/1rxF
zAwpz1Z721NU+4+Qt34xSwyT0TSudlW8aLfUidYwWRTm6HMDGxiJcb1OdlbRtHaKAWNqP5GtfQwW
8dGHnBM9U6vIagwQYUP+bKBgPxUzxZ40a3AI/JSiIv9XzNvvMcVJMgf2b8+q9dXzBcVd1nxOenMT
GA1MjTacEigiw2nmklz4erNNfW1hUBwriOeF6FywzcTg5539K+TNGJzqZ97TiBbhrNiv8ockK5yK
8zcWTsBI3tdGPMOk7vFV7uumWHZlnn3Y7UkHSBVDefaCx6GARTF2OVvC67qvhfpuDEqx0lFqZztl
l5CljKSXL+s+9ZoGHqPiosvTq8XdtU0y8QuUAYPRdNV2+SWgigmdIU1kT++crmZEW7RQda1Z4i9j
7JQ0nr7y9kH1IaVvnCpllwctu9c+FYy3iUOPDB3uZEfvmaOZ7dSQpiCf1ze7NM2Iz1dXHrS79qvP
9FuTU8lS6bQxz8JE4zXIaQ2N18Gjyh5gmREhg4bbVw7TEBamZI2eZ7hufWbVj+jwhRl4NYofW4/s
qGYvWdYK2HeZtwn+FESOnZ2O30Pd7mY9tegjFFadWiAh1H0bK/itsZca6EZBPzKpBIklO+9gLUzV
3QMjTE6VcjSwlBSvq9LbwSuHA82gdeQqdKc6MXpPxo6TXVb3WY/1fOx7yZXTDEUkxs2JKOS2A6ke
284KtbGvsmzbm+FwrnphHhZTDOjz3VHMzdeyCDCQAo565nTUvTpjHc1lJL424iyNUO7bAJuNXd2d
EQ7KY17SXDdN9xXWhXtHMcLzvhuKpnVAT3b2JpaF3WCuA7uBzB5lHjupQwXs17yfAeWGRz+X4URI
HfN9vrMgO/wI+2LJqsh31yYW8u/omfPZ3Jz7fO9PuvFOLu323DLi2c2jawL8XJ/DUVKQX/KlulAC
YyAovJcitP9OhEIzxzLP2MCbrewwCoqRXCd8CGOtaNerDHB5439j6Fn2DWBKwfKd0OIcdFLuWHR0
9kqzZzUE59FCMranbWJAF3Y4aIhsHMzscbXS/KRqnaw9VdGSU95AaJ5Kgf5fS2bPPnqDXoqouw/I
s87fbYhMQ+1z5qj1T9iaUW5W603cixIWQ69bI742IKOJb1N55fjGVgb8dJXigUegLsapc3jTwpzv
fpu28yrdhsqWM7kxnWRQ6WcB4bYdZ7jaWxqHE8NZWa9/snR5n/xxSqywBiDX6aQtJyyjlsFmxbJY
u7yy9SEcTfI0BgqboX3unXxBv2vPm+sUh6W6e0YmjDpgsq1oajmmwKDzHu3hYQ8J06EsyuzhPec2
gLoNaX6x7fK5JkJ0FU73isX8aZDZgs6BvrzwFkifcThTTLuoCOuevV9ZzZSz6no8ABtUZ5empmtw
zmQWBIVFf4ZMbuK+ggrMxKs+hRl11VB58RoWY9TNXZMoC00beu4wvLbqx9KJa77lV0eXW9LhJ8u6
xzWoXfIb9T80K5VsaYcabFNoyxK485p+171jcdPPP0hvRinC8aEYi0zdRukCXSwu5crDkbQQef7L
8tz+4lfc+KakTEakYdmZN5A4/IsSdbJOP80qHSPa4TEJFl7xEp/9CX/E2T80m0E5lm28pEWAQDwG
L4PXv9hmcSml70SauzVxcNegBPqcU3uVi2Nf9uEtbBEoPbxVedY9z2PHgMpE6aFTQGFpy6cwFSvb
tgZQcZ+pIBkWOI6cLFGikzvmqhWhA1mTECKb4ZuIUYv7uE8KTBUvZSmpcB3zZnlQEJiXR9NWwqop
eMwY/aBjW89TMfcoGBoBheBskwPIbNVF6u2W9UC1V1357PK6HdOO6kVZrhcHavssrGY95PDdDFlf
c8h6D3gMnaaBl1cZr7MO5ytz1BO+yhEcMNjl0UaN6cvttlnCuV91cMg5+NglD6J0nJMBegKo2UvW
Uj7gqLiPKcspCcwU0wn9lV8L3or7T8gxUdSEK7Fk5sWfsPZ/pvPQ7QQ8x8gV7cXIqteuy/6t2icC
rJ6spDQ7P0rh2Y482CC15t+4tL6E6D8dxZdsNDZXpeyZ6tjtp4Hpa3FyO7GyDmeg+3ew5RgvrTVE
Iq2eh7QhS4OXSHLfo+Q7N3/51zqIqJS8JrKcYJLaqnXfl5LEZU8hcOQhnnt1ntylfUyrot15AQ+/
bI/VWr+s03SQYbWv5vLP4gwmd1Tx1sHZDqhXI86NKba96azc/Gchh/Qiywdjcih7vXKKKzPdW6Xn
PFiMVXYZi/eX2Zio2obJTTA5/HZrMvQp/0DCh+zt2gjLqYddzpMRexCoXR2sXc/puXm97oel6N+b
2n3VPYEHGfB4zJmMY+05TKSJzUVrWOekPIVd8zClHh5PWohDLvxksGzQapJnEJi5dZFq5rfv2UT9
PPcFT5MRNBpRl/lEuA0XZQlsb3zIOA3mLWY4wO0bygFHBFPdezThviycE8NcfSi9VV40t9/kYKZL
R23zHligkhfFOWLw9za8sAYlZOw6BgDz8XOazYfQRePPG/toeVOWTB7SnjM38Kyd7EfTzonnnd2U
HZlpLvAPafbTV1jVItjMa9nYvLTLlPQB/1VRuLR+tvWgSzvuggCz52h/eKo6u3iAsX59rYYhEqNm
n6xx0nNH8eZ7e6L9lTe+It0275aJjozLcgiy4TRI/YrZcW8FKSiPiq2MaRqiXG7fYbE8+Zn+Vr5k
9mAY+WnxLx3n7o3mjNCbypj9Iy4Zg/pgvpWQQhER6RItBnXg9cgYqOv3ufDO/CmYlLPugvuSKfQo
r0Hf7agJWKgK7EdhMV8zneI6BAxbAo04XjXHNCv/lBswnXYgNbwFTJaXptp50qaW6eKt88NTMSN8
LiH3fZOHOEfpM6IeRSgeHLUk1b1Z0GVJqcosyeuXIWlZctrDWkIjb6tnC4sZ8fwKaHJ3XPk9HM1g
5fgwlvNoP0zdPbmP/ASGWv6n7AnYVxt+BYa8d4a98cejUBJNHhsCZHoXFp8IpPMl718qdGcXdu5+
3PJgh2J2zEzHToTmGgd6hs/PK8ODEV6CNXehcAdPfmfdVrXwbpuOum6iJIH7llbbk6o6ErnhW2Kl
pa/GzqCTLsvPQ27rSGzrjyqY+2SiRuPCteSwn+5WicL/7OTIU8in84zufbBT5dJUWnM8dMxpCW24
WqvT72Y1yARwxpItH1OxvVatmA6uid1brMPOFPO0H7nTS7qxg286ZJDkzCrJCbndx6x+O0QedpFt
o+xe7tdZKxr91t2nkW4Y7maz7GPKv2eX+zs2kKAZPRSXNMwFrHNfHO0JQ59b/RnlvST1ljFaAGlG
OWVcZDn+xhBq3GLH5IfF+Dgm/w45zziKfnquQ//f/R9UZbkc5aT/LtYid1kbWOfcmn+GG+6QjQSc
sZH2Yau4MDqJlYnfdxxILo2gjszW/ouVdjs0C5wNz/8sTUoE9OrmxPQRE51TjbF3dwWR0vWAPh5V
cmaDLbXx1jN69MjZ6beD7RXTL7Pshvt5E7e8qZGRmtehXc3dWDvw0dXIW1APFcqWfSta/hwBg4ym
ioXB4HNbB6CPuKV3OjV+Fsvi75Si/8qW5mSv0Nlx2zv7yeLXQkrFrQqGaj+bzlta4HDdMtIjB8e6
oK63OEItIh9Kdy8pm6kvh4eOVZIYp0fKjX+WS3lxAu81642k2byHdWQ4kJZKM9PWpxxz6RHvB3+4
2ur2rWMAmBbBgcLZx0VZfRfmobJ6eRoXkKCug712W5ZD0BznINRk0Gh/x1KF2Bu+eVyayTjY5fjm
pbBs0fiPHV7FqMhgcEwNswnqcg4IFYe5MVxWU1tHX7nn0i2ZmVOA7vI+tOKcWdQSQh/tp/HVZeF9
t+L/39vuyjNhM6BVfXkYpukdD9Yxo4HbhoYjYu3RbU0IuQxrv2TjqZOysp9V0fTPKX86d4IfhIoc
WdJglBeEn/BHSYMXE5eAWQ/nIbWTtWE+OWG12I/WQyv97Mrr+9y4oNec3PNidw337dxYx04zQWa2
8JWGaJH04qTZeZ66Uc5ihShZkJjJ/sQ8wnQmpNkYvSDbp5sTj1itFROZr5Isuqn+PY6VdXCzhkm+
eNY8wRjb50YqQ7rG/NYtLzgWLF5Z/lBFYTC1SRaSZRx6Kc6R+lTYeMh6/1SnU/eg66ljHUQA/LQL
znI/24deO9KOVS9cYlXSeVOyZt3J27pz7oNhWMpfvWXOmHYCrjK1MplH2t0tpeHFVjX+HAuaEpwR
K3fJsm+ZmrQaE1nnWs+m07KCMP20GHq/azxTpBXe7JUR6r2QRnr33vXdHrD1pyXUV2caCHOxLevI
vKLe9YMxJ3Blj8Nsc8N56oM+49tgY/lE6MtQGtaPtGEIXdSLxIKyxaHWTKJzXAZcIlQETjfiCt+8
aAjb9Thn2AcXA1sxDeR17phEMbsTZ7uRJKy64Wsj+jrq1Im+zuQjzd8YnjGE6cRcA0RTJKFmaPfW
arHdImf2E92nTjRJ5SPurtabjX9mZw6L+eCPVIb3hR2qqv6OPRkxL90tPnMgn3qcx5FV8VvyUDxq
l5NpxHaZlfPvUfacpTYOLny+O8GoLbWF81R2Cn6c5aICpDYHVTO8Go1+790vmefIF9ki9m31KYPs
rlsQbCaHaxGGrP8B8KjHbL2ZS/bHNOQ1bXOZ0Cn8qYOO10fokweP4MCESCExVXXUSrSaTXJttr3B
DgYxK8zKOApqz/rQE27ZFEu819ouZ8nvNgffLdk0wL2H4Xbc1hyXdoqPNG5LT8U2iv++G61Lv/3Q
NgslIs3ZzzMe5jGo92x6PJiGiWG9Cf6WsybFyKKN3jZsMLkVVvEo+os3M/piAD/Gdvst1qah4esA
QiAYouZuFkEafUGv6qxxsaSPq213R0ZDbj/8pFqyjpyBxBsHmOu5nu1+mKLU7AS3XEWvDpQyw5Kp
ze3N0vd9I3thVDZbXdQW0xcilptUOVszZnXfF+g/mX8buPk/q63ynuemPgXTNnOVIO1qLf9sIsVO
IvIPd3k2csc6IX6zFsNly5Vy4Q3rHhFPf3q298uyrMciUB9FreSr9AgmWvmNHQbJUNR8z2ZWsNKC
NikN9laXO1FRhP1+LvGPhytTj3Qgy4nGIadtLQrv5qdGEIV1DSe5aKfY5eJO3fqkUBniNiuPEpP4
Mg+81dJvEhedMh63MD/SnzX7kGYIVb3hhezGB1FTkJnGihctICOsTm24cfai6W/8LELvRICdBosf
vABL7vHtNjMK8ob1na2R5TDcJY5wG+t9ttpuTH/CW1VZGPuc+e7jxge8+IMf0wq3SEl/SJ/yEtEU
CCs5QzIVsn9lusZ4akRzKyTKuXQcekXl0owCMcK2gBCmtu+0t02ayoEZbWgczLF6dCpJ1Gph9Ldt
Pmf5unGTsuuzpkmdDwcnvf8+gt7ceXPTHTdG4rWwsou9sLfUmLrdz2uLNemPlWv7MOgCNcAdysgt
ax05HXIyyJiHjMTQyJX4pLR/bRe7vdjlnXydzsyZAIHVNPd5WEpkrz48zfO6Z67Jr2mZqsTtyn+B
wI84aVde3U2lF4dXFQD549j77wSgdYnyVLHX2b2zG3hxyrL8mWbsRnlL8cqdwt/BvT9q0bF0Y9cJ
3HLUTM+Pxs6NrEGri/1oIjBF98Wfue7qY3/XlJz2lezvDUdC/e3ykrpBVcUNqLvd8riuZvWUCfYC
UgtDmVnGVlE8+cbs0s+EvwdRPYRhTnae5TIt0T9Nr39aKmM4Zz4bA5nRfTkFSyVl6r+mQh03Ur4S
YzbsKNzCKllSwZpGxq3uBNhzV8P9Nri95xmlYFVcL45R842JRSLpZ/XN/3bcbt+P3hJVjGAOlOPt
5qQ3rrGtDfU5dTAZVqu671pg5CVDNFSMYmniSEWy2j2yZH/uwvwsTVp1bKKYjUOJrK7neqfc5cMO
KnaJFLpq3uJiH8mxP5IrFi9NAxJXfBsC22o2MYv25dS8zCZXtVaU8xIC+RhOT9oOoR6slWK57HfN
0PXN2E595T/Xdi7iVHpRKWYCW3nEVtgmxYJLjl0Ypv1YHY9jycL0UE7Uiku7XrOJeWATLgarigbD
fL0mytCCC1ipi0nUGYNV7qthbKkSm/wYps0+l/URSWS8Vkxnj9aafmWlF+GXYqhqL9+Zsr1ds81Y
c23c4t5yd7f3uOoNPyM3px0eWn9zGYpN0613qyyuKqY25sQqV6CMm2UuNwrwH1lfPHUdrlsDlSoa
lX/fI8mRj3X7pIr65owBrgCvKXEx+CTsvdalscarJy5E4h1Y4qKGWrA1LH2YX+nRqFAz5d6zz4mc
NNojl9R/p+r/n9aW39qa//3PTeT/2F7+X/eV/+PfOvxt70vBw//8v/r/uNR8X1T/37eaT/9F2Xkt
OaotW/SLOIE3rzJISEKuVPaFqHZ47/n6O6D67u5z4tyHG7E3wUIqtYqCRa7MOUdmP/LsZ/0fvub5
Z34bm1UJk7JlyYZlmJoE6u8fY7P2L8DAAEUVA5WVoiqQLX4bm7V/AZVWaDprqSzuFE37Y2wWJPFf
FnBV0TIl3NKGrOr/L2czpuh/8/zrusyCDkezqGOx1nW+5L8DB6hIi5lGpzDXkqab7UbNLQ9ROw7G
26SSWRws39qIkk/dM53XP0N+aOdN0kgnP4V3GG6bIhaQDGqUlcKQBCGJzmmrt36O1hxJYmokI1Y6
lrncvCU8sCaT6cMwTv+7uxxdNtlshM4T8QcypJ4W7/mY7Zq+Kg6iGRbcqcjKQ2xjQ1cZSF/qMDuU
82bZG+b6TYhL/PcryziZ/0HqnuM60YzvXls7Xz+7HP+/P+bPR//f7/n6iPkf/fsj5/F//Tqyqonr
0acSm6VQTVfL77t8xrJX+gJr4OWkfO0uH7KM//P1ZfznZU2MRQDMQ+b2hriVzfxXy8pphUyANNU4
OKaFCWqSH4X/CDEBpn6+2h9K9dv6YBIXrA7bbZA3m9M69Q17u8oqf7tajaSIVzQK3jOrZ7sV5b10
72D69Xf2SpcM2+tXjqZ2juMQqb6H7Uca6Kck0uljFxQ/dXLg+NGRmUnlJuisPUlKdUtY6G/W878X
Btp6ezqt5LpcrXY7h9nX36yc1cOxMctv7MfYx8A9MA4rxt3STVu12o+VXbSG6zwcoU3PzuViZ5K5
dy+Zld1d102aN6GgRhh3P0XglGFmqaStzFNatluvIa0mJucytX6uz1viFeG6hpFtXlfb025lUoBd
7ZwAJzhOSNDWmv8wR4McUbZdbbcDufPtareSBZ0ve3cCPPHz7+37xX0s7qagv8fjo0SwS5Yx3wzj
yYuBajppOZ0c35LPulZveH+F7tG5fLNblDm269pR1q3st7dNW1Fa6I5Vr267Ei2MSO+GMpu2vkFY
F4+Ihc0pfB/J6KNksKuezEsxvZS+9bZqp+5dKtTvRIrFmgQtv8YWx/Cbijqer3p/POzAu2U85e2L
nWfTI7uMdby3xullEpVngtjvK8fUxIt959S36Kg5rx8flH4GvmFZ9jaOQHq2nAahNDal/zZ0tW1f
LB7J9odr90m1y1fucTOmhb05hgEYYKrpeQUkVRqPifGNNEJoe3K6zeB89Zldmtpp5Thim+z4YzuJ
X51Yn4Rrr2udcTpkquOzCLP71jiMuF0VRd33GPEdICAY0g1hg6EKdZmhVpuyzfnuTXV0HH9lB2h1
bOdiY2la2xe3jYYtF4XpuwMxKGk7Si4mfkbSfysRbz7i7hweYRheQr09OuHKFspia18u7odLMGSt
3bfj8RghaKbt+Eop46OnH9UWx+JYofWtHOu1ahv0S2rKr7N62CbqSvvycBttONgfH24ZFGf3zW0x
TWvCMz4jx7OUHcIzVOvEeJdOmVYsmKgU6ePzCpl4s9/ZFtkPriwnaybbfvDLlJnNhyUJ1m/7zZ2X
Rmq86dEZe23wqEyZdQ0euU0StMc4QSWiKZ/emN2k/FVQ+ltX56SN6ttqtcp06ebsHPRab44zc1up
gcxpcS7LOIl29uPj8uHyp9zo8F3t44b6ugjCtk2f8ClVh7hRn+pgnAVyIisy7adejvc8MQ9S619V
ItIKc70gP21+7ffdVO/3h6cDsSnFlDVdZm2D+oJHwr/UKddi4ds2orwyYv/gT/U5jHBtB/rZNOre
6RPF1jGOkBuVx9CJUhzWAGEM7Be9TOE6H1/WpxX8mWHP9Y2ThNYz3s+Vzy+SiPFhPmnNdMzz1nZt
WySD0g7qsQ3LU+aLiNmie+7VLfTdwaah/EeTm9xu6bRrc7rYiZ9MxhdOlk/xxLk73DxSrO3ty4dN
3f3ADaHlFxa8Lq1KyUw2CApbX0F7jr442g0iSx/7YSv42Fc2k4Nvk9Zbd5Z2pkB0BWTNWTfqNZ3l
uOkT5J6TNd5iVOBiRL/auqegJTbkiyUMH+9me6uV8OCs7k6NbTejsMzEV/QJ1/jlYmX9s6+/Z0V8
GJLkG0pSdch+rVdqpzC/8m02ZCdJyalHrrHEOq7utqpmL/NpQu5hXm3b5trhRrYN4VLK7YrZaGI2
CivxPPjdsBnKh2flP4KSvOa4nf8vK+lltcvN6sZNJ5TrOZHoyKN1svltVbIiNs0kJD640bexljtI
gjcmwnPbdpOuOrjum433nw7HClPExd2QxCj3m+NmE2EeCut0O8nSi5GLmzRgikmVAtV4/q2b0M5j
NVorGV1Shu++cDcEBZ9uencwkih7zo+/evBXlMuJs39xh1bmn/x4czdK1h4QSp66V8gEttK1IQaK
EI9QraxJ4Sfkv9IB/AACq659GAjc/HzcdFQskqccLQYBfXeRauq42+0J9fPbandysEIcVvewtbbO
3R4yfcutX9bCi32ZKG/bzGXIXfZ+Kb9TDL4KjcmJEt/VGbKsNDLmpYAUhFK0bljX+0JPXleYMIo3
Z67TnZeHaaJx9VzspHm43JITlTfu/E0o8Cvi/q2ZR7vcoBn29LOK2qvdRskb30GRVcd2mDdLJqzz
haeosXEvb3asx/bmjf82go3iPlH0Q2qhwTDq9ujFBxdCPfKWYrNxh7BebzZUWlctaQvwKj5/I7Nb
b9Rw2m82teIENROC2J+iEAu69tCrqEGNLkTe+2Qo2WHMu9+bwOqRUahzExNNJdCRsFIepPk9y97y
xv8c/vOWr1fn4bKXfn0C68gV3fHSzRL6LEHi196fSGoZh3NM+Vd4ldaB9zvS+iu++vPWJbxqVOAx
6YDENg9FgkeMCxRdQ4+4bg7mlr0/x5ahwVeggvzPe5aXv376z9vbTPum0i52W9StXB+XeJjUE1n3
ZXc5a54MIHcfhtm6l1V5r1UNgfUcAwdT2HkzicLzCGYG6juCj1s7LPJD0I0pIKw5vF7GfhO/BuVE
DsrChqvypwJfpKo3SSy6lZg2wUb2SOBRC8nOcZ4bqzhLuohcuWBSQ0f0VU5uwaLx3PpgyalfMOGP
fsut2RT7CoORnbWknqeihuCijt3aLwQVfXAv3a3xTt8X7Wk5kgWYNcXZ07Yc08sP0cyrsxZa2BXC
yaU7fX2hRFRfgKeggvHydpuOaXwacaJ1Ym04ohlR/DI1U98JQeTR8SnBg4m4aeaqYNNT88ypVD14
Clkxr/KRAqKutMFT2mmxKwXSk66NxgFOeUOCyFeem2OIq/cZ2Ev27A/r4CnKyoHVwXPuSxrqDgTK
+pywoCjgHau8+71ZjllSDpx8Pl2lMhfkJpocGHKan7V5g4FMPfn9a8KFXNtati+p9zhpqndPiSZ6
B6tVqMkWoTXHZdKRDIVxHiIlcYHo/FIFuSb3lHY3HobQS8Sw3nKW4s/IvBmV330TDFxUwKbGkxha
7aXAv6RXFLnJpVuPtK3Fc6FaT8tIFNLwqafcuoy+Nh7JqU6wbqLRWw8qIZ9oFvRTpF5EbdQeiWXO
Zn9TdJpa0B6Nn04IZoTC7uahJBXImeNKWy9DQB3SKSBEW5EmtM3OS2/KpDQ3sOM2zaxRZIYKKn01
Uu/Lp+lm9S55suYu/9QU6D+qIBBJqwY3rMn8cQu/j3kas8nJwG+ZbX2bdPCHP9Ta57yD81/7HIb6
I8da+zmxM/jl8J5hBIxSZabSh/qlxL9+Dg1VWSWdNX6oi0dvfqGeX1BbpL25cGgorhHde/q2CelE
0DaqeBpm/gCaz+OoiA1+jWsfavFLiE/zKk/SC5Dz/LUbM8UZRUySKlCXdhq6y2AoytUwwVe0MzVK
DiP1uhzr5MI4hLr3sozIIm0w8uSPvOzOkhQKt66PjLsyNAfBi7J7WNZ7SZ/Uc4sm49AN5SkxPOW8
HAK5QhUlANs0tOEHDqjhNaxYP3Xx7IhPanHvG5CmjDIPKLG0pzIh7Ohb0T96sko3p3rytomeWU/p
fKmqpWZc+N0eFtliBPMBdJAJrg0owS5gSVKmIrNJEvBNdNyhpoq8cR5anRac+1Y5aAYZrMAjW1bC
vdkEbSMmaypPr2rdEqChVd71TWJe8ywF0AVr5HNSWPtbKJJuiNrFUzlRiVleKNA+pW1hPRvkwvdo
slcjCkDMEZr2ALODyjFScP6HDFUx4HpP+3Pe19ojawzpMdrLK3VqZU43ItvUzOEizZXsJtapeVty
Q63FiCmppd3Dilp8N3j+N+NQBvtUhhAja4V3THDpfW08ywodU/GAsnBciSdMmLMfpgt0d7CMZF0l
3fiRe5ji2kEMbvpU6a6uKNAZ4Imc1aRLmWvN+txhVH9qJyt2eg+CDpMkPJ84i206C+aEImzaPnmv
jNLa1VX5+9ByvI4ykyANqWdVmS3SqFgxtpqEQnPs1erU6d2HOEnNXs9EQUZb0khu2L/6SInOKu4Q
jA7tUwcbDbOILrrd0E136OuIdxWdjlajtam00T9goR9f21BdMX0a741YN6hcqPPGfnPPLasGT9cU
T7KJ9KDEauyYUBMOuu5rte3XYbLP/diEEOFr2PKIRPImowIhZaX7Z08R27+PaUmfbuOmJkej1Sjw
lSLzj2nTjRuqluOHlKNf0OPpIqJ7wSlD/TL2cEXkFZwzVU4EMt5hexGVFgj+v+/ls49KSSk8VlYJ
9ScQh+uyGTXoIybi7SYVhmvnx/oe6YuCSSPlzFF5eoReTIGz8VQ3JhPl8PQV95OpCOc0ybXN2Emr
HK6oI3NrPMwqMDe4qAV7GZZVEztmbFJ9aSWurlgU6dlcF/GWQgkCg/m8apH53prUrIoaIxNcl9/n
O0iRwmKIGt1UCeW7F9QPZDPGO7U7JMmzMGYKtNMolP0xD5PaJknlPamC2q401LtHxcoqFODmcWxE
8ylvw7m/iGxhuQrLdx3x5Dpsw84Ry+SJtRIacnBBb1kF5KEvhvKsdyPcE0rphTiEb0pYl9hx6TMi
tgWNNoTpc5iSuyS1WBA92e2zqXybkDps9IYVXlz7WzWqTcnurOy7qtc9kGKzd5kPB3cZhlr+azm0
bCbPHPZCR45xF9UivS5a2bsF6I/yJLmF80AZG/h6IeL7eWSFTI2BZY4opfR5USR/L8xwOOW5rj0B
z6MeVD5h7GDwM1JNKtteYp1oaFW8Ui7dyBi1Hmrc6Dc/zl0k2/kdZoNafjPNtgC82J6RJSi/rEGm
UmMO3wXWlvB8rZpFc/6tEfpo1YnYMMP+ZyIPaJ7LvH2M2hDzJMd2M05cuL4CyaA3kEZoKR5hIaIs
nr4EYq7H3NUsjTI9wSaYSGKLbEYT7UjLxmso5/FFyht8Ld2jH43i3QwFmrGiBt4bfVG+x7MrlJLz
6wDVo9ai5JEG8g9UjPHVhDx8rcyr2ZO3wLIQ84cg6UQZRhPbn7EXew9/CoG5pW11wxumHf1W+dbW
E7IsK1FfxTIU1hVB0qEFWfZaTcHBQGNDB5jg0MPXooJX1JcBJ84FATuCwGRLG/l4G8hG9xhNqr01
PuxdoITdI4wHcw/8Za4V82pf1ZAiQp/Yid48azhu+WdTIRCSU+OH7gO6zPxBfERog22Z2OgQpGN8
8bOmBWdi2roaFq9d0jYbrrfMUeehFaWfHp6KSwxX5UyX1/dIDg6qElS48/2aQEiqbvMhQ6oqN2g1
2ABxpeg7RbDGtdJ1mMUSUzyNekKEUpOFlkrzMy2Y/furHqTqddJ15UqBVL2Cu3yXmmgCZPa/x0s6
Y26EMbLWpQBl98nLtFsQe/oP2uk4vipP70aJHRTpt0juQm+cqPOq9ZiI3rcx/9VMmvFGWL7lDze4
ysB9paqahriFYTLzINUgOyyjZZPylEDSMY7bsUfgiDUgQLLgybuhISe0XNdjr4lUfHTtxPM6f015
5o5ilTxkPzPtoqwy4ErUr1gXKKcREwl3c1DZvkEmKDLCFu01qle5kE4ZmsxHkXSQCukAhLrDSh+V
NMR7AbQpBavGroD8vlYKxMow18W7iPL3kOdit7WGLHkRKsGpRFN+1qbJP0mD0q9YIirPqaycjNmL
YtRaVm/yosBTECcWnlaEelHqjQRxOI6DeW+aj/3Zo0I5ffx5H/W6wxRF+/94Q44bCnEi+fpelY61
UaK0F1Pwj0ZjuABADaAYbGg6ZLi58JEnpXgMuyZYl9RSNuQ/MUbzV+Y0Fnm3D4fxsyLz5+InSR+R
BUGi7AbRXoaDglxdT9rS0SI4NcuG+QbRryL+dUgKASmAA1XmNxkDz1vfK8wdebR03Ul1upcUob6X
Q9XcI/2gRwKEegrmWNuV6mBUGOlHgQU5MpV8ix7LeCqBBa9Dr9ffS2l4lJYv/rLk59YSL16hx7cu
sqprLqDTnpcv/4wUrVGejXowbF9l+U2teAUuEmaXZxgDxAcJlbESBk+xJYW3+dVlVbSslArUeV/v
WI4t78hq1uczScDQs9hZ1gyF6J9k1sDXZc0gwy5ZDUXjn5YX45B7fhKMiRQsK4qkGiK7hOtF08cE
9GZfi1a1Robz4etjf0LjJhHgScJLXSC4KVS12C7DNMmqjV5AthKLxnS1AvtKGwb7lhT+e9kVwZY/
Q3vKvXHCkd8TGnSW9aFW1Pehk7AU4mFNR4UBSUST02YjVfaGMOo7AhzpqQXwuTJrL/xhwcZQxxAH
MNXifR5q9PDRR+XOnQYdp40zF3qP7IydJ+8jMkFnjkEspHK6FULgb5mRCa4RlxeMRJMzSjAjcFCg
vg4DE8zA/GqT/MJ+lPMrjOMZGch41qASrKj05vaUhKW8smYeajYhK+HeZBHSlKHD9G9PXTEe68L/
vYF3ijYow5t+bErtgiM5O/pWYJ6mvj/BH2i54OZhFjenSSE9BX93XRM9o7kK0OiojWy4X7sICShz
r2A9NidwjAHGlpCH47Ih2Mndekr6jdFShArxdIyBSu6vzJs7HfykrUZafSv1Zn1XGgwGekUQU02V
eqNUv9OmRsaNr6g3EDIIZT9VrAcN0rxjiH3unHQSgtvaaJFKBneBQPvSqZ38LKrRPa318TIBVzqr
sffSi8Jteb2c55eBd1vzu6NAWJd9S05JcGtVEF9UKGBnFqYJgdkk3yg0aVsWOa9truZ7ZY5BJh2b
70aSO4k65Bxtyk2GcgF66XxDFvMNmQ+6ZhstJsvlmGfpG0tImnubYAdRKSVVM6At7MGIDyzHpJVY
Ki/aEtyHgm+rgepWYaQ8j57HPRlFKNGEfelZ4k2CRPPURjF041h9DbGFHAZdePcn+RmIb0ce8YNG
TFyAeCLs5bss30DiEkmTornqtH4+GnnzU8bSsVV0vcK8xf2eFuPvYVB9xGKR3dCRjze/Pi4/v2wo
ypRr6JUoHimRosfOCdJ8pDK7xkQ0oQVyfanLqr5kKELnnN1brvnNpeeW4iE1RWUG3WKQHmZh9Jgn
8cpoBIHr0qi2yyFjiqVHLQAXwUGOiahEhVvkorCr+ho5FAI2Y+PD6d6ihr2rRYYbpirTk6aNptvm
sJJ9pszPcib3+Wn0w/Sz2QSukRRNQ9lG+kB0OyI6DOU4uxZKl131aryabe+mhur/tcHL0m0zdDVr
+EQXZpr4x7/tkBBIvo70qWl7oo/bbuRCkksFUtd8OlldCWupFHBYwB495Vn5S59v2GXTopM56npj
i8v9uhxrFHM8FxVFSQiYF8lQo207ryl06AZXn7TH0dPq29ehLs4ciTCgtoEcsk2yr/UtCrhEVo+g
wuM3lSdToIxvTRABMQkA8sHuB/8YJLOSLIAKPoXZcYCO+ppSwW17Lce5WI6kxgRtr8dBt80HSvGZ
kIzoBjUksfi82m2UZ8pJqxEZmYYaflOpV+Uwpt8VGTfl1xVslem+0AAAyVWmPItxZQIkYViOWX6u
0eQ2nkUQmZrV1mgqfZP3Y3X7c8yUFLdV4ht20eMUZ9lVkkoLKXUFusbAUjXm0dHXyNAF8wRQmeN8
+xhVfobIE9iWJH8PZdFvnbgdRqewtIgqrqWfDWGwASHH9+XQlIk8QIMBep+mznxeXTy2Tdjch2L8
ZkLn+RrFeYNLlShvQ9OZ4EnNTPEgF8CCMh0QexxX3aGLzPTqsbDGLkhRdv7Cv5OcQ0l4L0XoZkoT
cu2kDddlI6jxeCU3cM1NczrWYbdPtTGh8dsgzc4DCxNnjX6TGLx4jX3/PUHScMlSa3jp4p3FtLCn
U4IHjYLZJmjLnyH+huMy6pI0umA5tIV7ZzbTZyU38iYZg+6oVlF07wpQxMsLeY1XVyk6FKgqDj6Q
fzDGM6V36Ww7sCBjswytCSVezqrcVoyiPIJa3Pe6WLxnNXSjFmbqiI13I1tCdwrB7J1rhN6cFASo
eqo/VMwyX3t/jvXFrHIbdUx3RnA3EHpSnC78E57++Cj3eObrxheuaS0hJtLSCbhqBWrKEGbp8fgh
AzKGARIHDgre8BbQ4BLxYbyqxsi46vkkuHJOfjkr5fEjzeWnHK/pimJQslkycIj2idPEFOJ4p2XC
fsJ3oaLbfwvj0CA2TnOXpQWYtkIQtgitYxstePMwO4MnpRZ2P2Ee8CT2bE3DkjhNnnYMS+n35s+w
NNruwJNDGIHgVj0VsLH8hJf9fdlByfDXTmklD9rM7iUY+xdPRpTdMoFm9cBd54PZWx4KCpCrk0UG
wO67GIKkjAT0694HLgBZZJZTDxWGIsXQi3Nj+K6Qkyen4nNQy7S6ECWynGWNttHM/iWR0eDJtNh6
LnpwQJUgt18PgWweBr4a2HriGiDAIclV54HMyc+x8fdjOnkfJvQTCG/+7HMyUBfq2T6WtcyRfRie
rYD1PaxhwwpMUjBH0BsgeBvelz3BV4d3lqQZfUPZy3TklXMOif4AUojwbfEUNcOa+XZ809tCXudT
Xx4bcxjfsH1Wfn/HCgxcK0NAgOUcQFonSydBFWO3AgqKuSa9txJme2qfvofZv0gwcw/BU4ClnALH
9NSK1YVkJelESaPBrprPwOjIFG6+vF7eieeQC1KWLmlYKE6h+GkADme+PVMpc4IW1AQCTPlZEST1
OCRgUKfIPIpzzAQyvjul9A7hCpvHaSM020RgaTX42e+X8Z49NAXxijKvh326O19ymwxacRESzJPh
DO6IBW+j17KO3o96bjBNZCrbgNwYN1ftdcrzVPYWVj0WTXUqy89mqlh2jxl8W6ndOg15Gs1IeGVl
lIV6Tjyc6LLKgtki+u2b6UdOYfrSGlHgCL3U7oGqj9em5ladSmtEQtwO2+V5iLE0cKug811J00iP
zJmnVlNXE3HNp+KRYcV84V/ERO0PlqB8EEXRUFIMknM/mp793/aQC//9av4ZqC2ERLlBpDWUfXgI
shLoRCCdcpVSwWaYGiQRiXFeFoXVGD6LWHsvSUjT6yLs0WBKUAKmNpEv8IxDrGpAcnheS9fcb7+Z
lXz3aVnwbBZ4Qpe9TKv6dZFPWEC7xg3nxX5vAGjo0xF/wbzsXxIAyzFZoAQVfi/nok8J6P4YWlKw
UtKOySeqMaNZeo2TrJocVfaTK3kATM4lUUkzCfEWBSxpJGHdzZkkVWi0pyHB+/GVwNsvj7tufg5W
LAT3JiJf4k2eg4Vadrg5SxxmiSx760ELf/EvDrtebweXjhfFXiwUyenzwbqoITwgFTOFbYZMmHDU
OCjGGGa8/pA2YuYu/3pVjeMmVnyBGIgcV9IW8alodGpBfKtlEyTNjtmvdUqhEU5NiSeoM2rgrFFS
vuluolpkhaKnxg+xY/CMAGPi1XvNB12b9AHFs76AeESXi6dShMXf9V22N8e02rfdDGVKIg/HtNG9
dBpNKFpSZ176bOWTfokFfhr6X7obAlV/ogyx6QrlYYa+/mMyzHkhmH3TJHVcp0mQrDMyRSsh5zmZ
5Ur5uuyFRBivfcd8KUQKnKQKp6U1P2yxhWIQjX3E3kLG87KGtgZ7AfksV5O5n5K02SC0JYjhoo48
S3rvZwmKV+adLWHJplUWQPeyCXRUtspdyah0DGUdbAVZMN7G+ZYUiuqHFCjfzbD0n4EKAMouY8Fp
9TC7tgZuA8x/1nejhwQyqraiSGCDVYwFOPSbt2UPaYkdN2N2XkIdDSAJMgaE9eOEp7nRo3Fl8JEb
0Uxisn7FAMOlD45iPN3F1hBs2BrtSynql0IB4KJNQYZJC53vaAZUa+Y1nD4PgzJykgqZh2CKtEkZ
Ethi7XWpNVRDqtnCBB1qOQxr6L8d7turSdLolon5A1hQeI/FVUN+CmSWCOw000kq6al6GjBJ3Kwu
ikidwb0otVZ4qWDmblNCyt0yLDKirq4tuyO2p32nWsG19QwCEy/VfyTIMOKIDJ+aYHglFx1fOrOE
tlD3yF3Qlz7+vFemfQkPa1hBCcx7kVztEdV+8JRpHo7IsIe5yPmg3kjRx0qDEkNgARM55Bmn9ZSS
4avXF2UpDI/RcA614zTXP/QgrE/lV2VkQghUZd15CRzxfSiHTAINPNVlB4ptKKvtkOKPJPFpHdXe
Glk19oZVHAVVIEnbptXa6s3u6I88M+l/UB2WB3GFW4XLDwrx7CsSDUH/iLXyngum9eypAa0iKzy2
Cd5v6mmUPwcNuGg6DfKuxzN3JbWB8p249iuS5RnitBG9OpahpmkGOXQf4+wwgjVAlAgFNiIHFI+K
/x4ExYmExPBU9F517gy4MkaTBO9Jhru2ZYGHXjXX34yrBf4adg9LIDGV+7tmsaiC3tOtLRa6UjyK
t2ku6KoyFHprmoxTPVdwuwiyhEdqeG3k0a/l3C6b5VRrM5JtFIPz15pCoRdKCYWC8EEGOoFd66+n
VhzVdgS8cO4qIO6pfXUPksvNjrAdidA8DOfqcCibv5YR2Eo8wOpwBtrsbypJN7Zfd30J6uogp/VH
NKR4vFMUYGWRG9dS94wrzOxBU6/aMBlfm0bXngFwQZv851CKqCvW0t3cUfNHxbyeK/qPbMInAyei
2za09NnrYRBsrBR7QyPNd0KRmFSJlLmuPU/xgp7Kx7Zu300gD+Cmpt5dFom16c2YAaFz5TnJRrj3
+9U/71veAn+8/3rL8oKvY4KMldI4mwp5GbNrB3uJXfpoiG8ZQohllEN5s+lKIKVHCmjgkrTXIW8a
qul5uZ7GqPoVVul1LCh5R0XO0tyoxNcmkXhRGvSncUhAsGRFfTWzaKIRQpa7OJJUiGe0Ov56jA2N
GG/zOcWyKYzRrTW9A3GfIgjQy/ZEGVDaA8UD6TfHmqkwgtkFgtiIWgpaZwRaQvSSaEP2JMfjWqg1
gsue6L3JmnRdBYa8LeYkCHlmZf0VB9P86KbS2mO9vCAbmn7AJOJ/fZIh9L+HniQ04APAC/xzaPmB
5R1/ft6fIcFI5yXbyjTtSIU/xRBVPkd5mlMpmY/Jetvuag0cDFyp4E7M/VzGVfkOEnxufYUNTUis
giUaIiv6smha034iXc7w3Bnxk+8hSGzU3t/nlaE8JQWNLJgI9e9FVx1r1Q/ehrFStwPdCY5C7+86
3ex3ulyIV9pz4MsZq/S7KbZ2nVjCW+BTBwmTobX1FA6Fw+OJVjWzsGaRhvheSw+VTnnPezBWtd4f
lm9W1lGy8euYBkey1ACkIfiev7GFBoQKZdTtE8FIsRquvjIK0UHJTZowKGJ16xr15jWq8opMMHak
HvddwMWwgqk8/k5ztAWqM55G++VP7M/DsFN3OTmZrTbLY5qcsnUcWIdltGwUn0BJKQQMl0v6QtGV
bmUmUvEKowca06AQ+kw8oEsyAZmi/aTlh/KsxAE26t78KfYgQjRl/LakMv9rUnN5RQuMs1QZa076
XGzmFodEx41vxAR+jYqmbx79MxewuNnorVScl0NiQwuHcoqHNfYvcxf6kugA//bOWHBKqHt1/xZG
mZMOv1SlF14UXPwHNYeWvAwBtRR2q9JSYxkSsBX0FCm1vWyK9UqojbXQe/jEZjVPoAdESFIkb2iN
ReYwLh6dHw0nb5LruyRXkmugdG7oJmOIWXCo5pWckGBbivsZ+z2CvfKN/oU4o7rRxQCQTezrewgW
zEPhPFYVROOiSUevbByPXp1Ux5iGxPR8YaPOOTsgiX8dV2XBVbQwQOCFJiPvanWfmurL/xB2XruR
I1sW/aEhQBc0r0pvlUrZ0gshlaH3nl8/i5E93V26g7pAgyApqVpikoyIc/Ze+x+FBl2F5P8EHM2G
KkJ3ksIO+R1h6ZjL1qZzUrodzaMYbV+YGh4LJUXTjlat7sMO2j8pN8alaW18S4b5K7EHvMU49Z7R
x8JmZRC67clzTVTvbAYodIwldaEBJcDE37e3TArqpFWMKziW2hPmcCyFSuF8hzC8sM3c/NXaBgxJ
Zfg2jqxvlNjuVwCcjUVkKsMZlRfKPlzv36yicyHaQt7RMMe91FAyiEvQ2zRHRAKS1Aa0v5EVIMNR
s4tP6IHbTczQS6aJvCvGcxuqhU7UAmiUMJ/28pzc4EOuzhhUARZVawN23SLRLGajMZO8s9cQVBIY
wyXws3Hh+MGwN0bz+zhZ4WMTE+NE19NY+cD6Pvp6F/GR3oVKoGwYOgXvDwMtSDrRi5XHbdPjzFRK
Y1OwcDincFp4MyDN63Ji1eThP18IBVUzPojvQT2N2JXH7CInoHJDXtaScvpdlxQ+cjym+7k3+adq
aItDAZTCRzd46Q2/Pfa1tpNHLsDgLVECpAfMN6JfekAOXdqp8j5UhEI5eGyWSkOY2hDOGRv/LDHl
ntPiXyh1HHXyMLC8Q6Ok3r5CXOFNWn2UheVbdblvJ1SpxIr4KNAWMKzCT9ofNCrs7IWSXrKNo77e
CJGBrTf9ZHhogo44OQ/JFsBqlnBATrdpM3hn2Nd/beo0TtaBjzn79lKqO2NdB2F37Wm0gOL8z728
JH5NCTEZ0kwt0qUbYlZtyuyZQsVc50ao7SgXH69tNO9ERlNhIlcv9eDT+PUtezeaSnRNhv4VzC9S
i/nIzpCWhBNVk/losPWfbktqVxiWJtlPNkZChw7naNvvtV0VV6PyzWNF2wJmBvWW2xq9TG1vrTVd
h6CyUOx9RW6MnNkmoLTdJhkeYzWI1kZe21sbesVr7dYL2I1UzObzRNrZOLlPWiLMs7zgnUHcYNGO
Yinr+YFFRfivzgem1p28iKXpfVaDYv11neXVbTpMBZlaNQs/H375Ds7oHtbDztGZ28sB2eDjuh3i
AfNWRl/qG40q3CofvWQjJ0nyMBnIpiBIC+pO5HVvZo8T2qmYuGSI1BI0s0cfrPqlJlYPD4olQBga
PwRD11XUhrEH/o03ev4Boc2r+PAZzMERmjSeMrfEZkvN8LkIhvuqc6YPSAZ02ws3Ohe0Xe8dC9uU
ELS4Q7tLz1kfn/rUMn7MO4pZ3nbG+UxvhqdMLcwfIzuKLwRN0fhb0GoNkTSRfxBSexAHJ5Si9sNk
tflTNPZLGpT5a+l59jETEdKQ+bv0NKUSWtDrkD8UBlBSqqEjuYDtpuVj3WGvDnaNYxanUmtKCoNd
8WClTbLsqe89dxlLRyQw3nue6w9jOqi/GlYnBQojVH/Kq1vYCLVMuM0RcWCXVoVbQshL9xlX1b0b
6c7zoCTERpawe5MezKU61c8Cu46uG/mDTnbkc0xKS0dB5xVDqX+2nJhwwKxynv7laPwrDvXf8af8
/G8eQcfCv6ipdIzoy7mQcPUvuc4RQN28qRT/OJppine4b5ed7SQUItT+MsQJWQXzKj40mxfFKQrQ
/eGMF7OrB963DW4z9ac8ioe0fvCBwZFNpB5kc8JUrZ2Tx9lDZTnWPiJc4a7vWGsljB1k7B0LvTwI
z8w/CuWUU/D279rROCro5j96QoBwPdjtU5c5ICd7UwHfDAUGEeuqKPXwWwNQy/DHFF4mZWPSToeL
ouAu8sGFLsq0VpajNvoE6QjaZnPV15j3dPIpAKc1exJrHTzhVJ4W3gB5t2p6bRsYZXZ2CnUnS1fM
GSkX4OG4la6mYdqmRgmwxCe8xTOGB+xfOgUXh0n1rTdDZYGrmawLozWfIfl8SN1JNLG0zHid6Y6O
WF9E0OcLJu7kxxLqEAr3KsuLmh2y3kdWuMutRoFXFY5vigCEZscmt8Ss4tWZqBn6Jh6YOt6UG8Tp
JERBhhUykd4orrY6mnuXJA96flrwCZ0trL+RpRcPD9TwnW01NxALQtSo5/QAZuwgWrlIOen/Deeu
7gFN1nP85zx3KplE4M0nBUfJ6A4RAext5WSR1ftu8BKHERoIhjtSurXHVt9EuuZdrcru7hrBD7ij
A/hY0bNoAyvAgWrj+LvSK7zLaMNaV/sU2Ovk6hdnOPQKAp2hRzcgvyF2rpFGnZqcRMBQap4z6wld
3uahcpteyZkVTJuYaoHbbAtNpVBpCxpBabeWkxPsujszy6EN13W8ILO0vlZU00knKlbE/JnbJBDN
YzFEwV1rkpA5ukPxrUn6CwurYjGoSvXQQsDaFKEzkUk6KWcjq8olqGK6vLDVeqxPAKrGszfq6QU1
UXbJRm0ieiFTT/+fzJEYxqurV+c6GwAV2mp9jXuv3XVtBfonFNCeq1U7Zs5GT2Pj1Tf8H9YUj/f4
c7rnGeQpjORJVOZevrdJooKf3GfxShvBMKXZGohrsq/n7rveIYxAb5Duu7lZD3apWFRWBDE/EGtm
qPlJbjqFJI3KqvS7f87JPbMCh2B20U5TlPwUOeO4abLEogxPUujyz++f2Qn971jy+fXjqK5KvZnX
G67oL+HLBUkZk9VM7mFQqYgyKxOP6HmMvTGnFA7awFt+PkcWxp1r7+qkjW9Ps3ykG9MutzE4vzv5
cBfIjJGKuQRhOTUOgbnSnVQG0nBBkZrcC3mmaOy3FrPY3ppXUGXtHv2JUmbTA7Uch7hcg6uzd0Wo
NndSNiGlFGNBSCxlPH3TpWa2HW0NP/jdn6+F+yWhfL4WrtBcx0IYQKPd+fIqjkch2sKwvQOF5odx
BmmqTtHscvpabxqZwyFD0TPkHZO3JWpVeX7QC2tZRGOzS/PMXrgNSv61KJ0dTOxpW49RAXs0RaIF
Pr8C6/lmV7zHMJ9QvLLg4xLzMNxHox2utaIdiKtjjiLP+akWrmOHRBWSq58zXjsjecKPEO3cK9nH
27otkGwijj1M6qwdyWL9WkyNZW7jNG8OUhwXTJAZ1UbZZ1WKOIdcB+Tbv6RRRFpGgEXi1urJVsgy
4V+60IrOYgxZ0sTBRZ6SG7PJ5+CrPieRmG+TG/ktSagxb5+YnM7n1YLhnZi4E60c0jNie3iPY4d+
aNTEpEglKLEAI96pPafCOP3u6RX0ozR7VWsxrhvfP6qVsBYxyN57uTHnESPS0zfXGdSdHrXJjqN3
llS2Cg/uZ1dTk/V4g3WkaMODLnrDW4myUk5KWO7/fHPozpxPf0ucnwPY54FaQPURBmISApc0h7D0
4vvHlQ4kseba/3Qhqd7VCKkdrMlMxkB+gDTvlxC5c29AcuLiaP4qc6tXm0rwMTJS9063SvPV5EYy
E8wchL7Xj46uUrKY93rqKovcpCRsddWjKby/zv/zHf/sxfkv+FYQlueRNDdMWkixeiSJDtC92fYP
1d975gS4VJ7zRfEBRnfaD0WXnyeYXfvbMKk2+bfJnKjETp12cmiqbqASaidRPk3zW9hKHrIy9L4B
yTo0deH9jJJ6X0xu+j6NsN8Ax9zpnlEchgAiSUaR8U5OpCsDCWMLoD9Y+jHhE/Us9idCZin6Nn5N
m7HYeRapWzeTFOlM4MwETtoAhCR+PMzZuefopxyE2TpVFRbt3lVh8oT0cPaXxAY9+sqb1nBrh1VN
OfBbO8YrpB35eVRHZJ+FAi2nhY4kx+YpNutNQiVm0bQuFSUqugGegPix1UOWviNIe7BFrwqa7vtS
ONODHpYQdake5UOMf6brlS2yG22pyfeuP6WUClJtnahZeJVzgYQ6tBf5CTpiBZ1VVu+1wLWvOp6n
B8AhZ6kdttCrAOKeW16sxpkazYpPAasHumwJ/yrMjWuuq5ucKdeFC1CtfACtt7281vjIYnNdzV06
KyLi0FfhZda9fhzmNyIFlG5ZzFozuQkHAdRxmEjNIlDVTdV8w28MIssgt5J5HGo6C25f1fIn1zlc
K+neaYLMzpceidFKqh1HuX6FKksSFWlNgPqJKpuoyawgwyAP469fOsMg1owbmOmGFmHQPGDOaiws
B2q/c4sEJ1w4VLtgsIC6x/QVoSVWDzpPyMovCmIQ4hKxjKj5qJqQTJBU+za6nrq2dQDvDZXKp6nr
Jla2OOycFnMv2aODV6L5LjQC05SEz730I0TE4iOptWdZn7OGjBiGptV3sN6Lb6FqkhEYEo5At358
/LKXsVwwtEE9cv0vN7sJH8C+1rMPZTL8U2Rayp2jhRkm3SA4xfSHlhOiIDBcgnmRUlfjdrL1F8Pw
rnGTi2e7wLPPvyq2JVEl+uA/aNn0LQva4CCrV2D2IuokSr4lAU8jm8vDc9PXp7DD5WU33+UrsdDt
FxFZ3bWVnbwMs9lMBeuSfnxDQpwe4oLAUNo+Bz/MTprn18/ISJ71eR7uzkGQukNmH78+U1j/JH/z
EsEW7DeXePB5PJab6O89q1/nsaUcb3/VJKz+JDc5tsINqpifVooroGIlQc9O93FSQ94+3Xb9wttn
FkNAYEOfDKQsKaHV4KoV1qqmpr1MfdvI9ZOOoiXUeyQB88aKHpQyjG9r5AAWOrk9/HpFil4nLZzr
n1/cmv77sG47jqrrNqhdYTs2DYGvL+6saxhamwbEH4WbjTo2yQY7pHPKByX+ay+FlubVCsvFWTyH
LxqLWz9d5VFaTUSNVBP+M1BcgARdbLyzyCngRrgo7mAdMFkBw53bsJP2UUYU0Hx9HK9xixLNJAvu
TXPFJ1JUKE10kNzayQJEIui7/br80brtL0NrxKvmxZ91pmJdH7sHI6ahrbTVcOjUcDp4dueu6f4M
D7pP4BEla+uNOOKXxG7i1WjlXkVKuzrw4GspLM5aw4WXapTZuismt/E9Nvt06VOjpAtoqY9q0FzF
iBTIk/OVokhe0Ufly7CJfMSVPKvOvMKU54pc/+UagXrAangOsJE9jnMf0tfItrkpSDJwfiva08Ym
i83gJPcoCFIl+P3c7au+MO5mRiTN/3Zco0Qe37Poe2Tq7puYhnwrTyOkA+2OtHzv18MdYtDkhOZH
3fjz3qgYf+3JcwDfmZxiHT8mgs5eFz/W8xuEkGY85+h6D/KwTtVqTWU8X2l0+xD8dC9ZOMJG1XL/
Xe7RTVG+/WsvHl7s5ts/963s9TUl1H/VzuyVvJcTJz/++X41v87IMeEy9Kkmz5RpWupXaFBbKjwT
1tjtRGdaZx3+brConI0Bputitnqt35vaGG9u/fsQZyCAmuhNylMVQf4EFmJ06T0BRaXU95RF5NwJ
kiS1u5Rsr8NthL598AI7KEN2+V0TUbG9+W8RhhwjKrmygl6RvrwfR/dJdC7JOCYVxTvREvzXF091
HE3XZF4d0BWb7U/BuI3mw6wKsRXb6XpIwH7HqZUzOszZJ0x79uF8qPVAO+veuVhDaT3++QJqzu9X
cH7gbdXQdQF8ydENw/qCXVKrsGpsx+8hNZrhNtWq9WB5/rcpdgya2QNBSoVvHPymeI7Vejykc+VE
zatkaaUDJNtWqQ+U6upDM+8Vk14tuBXthfwCoVEkPhDItbwVHpiDfhJcUL0VT+m8TvCHotyoXept
cL8qp8wl4p1bDPVFZW1LWt8ssH3vIeTVf0dlMrzCpSTyw3SvPnKv3eRhEA1E+teePDfM56L5nA/K
dY5GBuFbluE5d0qxrOjYvWJbf+1F7L0rdnnctYMXfy8YcCDg+D12yXQEvAzPu0Xc/f365ctq16Sr
NqevWRWF2JI8STEeHcGZW51spGLqnxLQ16SwldUn/eFN0IQXxUzGb60tNsPkmh9WZHp3LKvca0pH
nobeABYbD7qUbSrxHL2XAtGTh3JTaPg2I+R7Uv8XW0TxSSl8SJdhjvIgU8zbFSldkDEIXQSSnw0l
qPgU895dAc8unrzo3XCJP1HCQL8Y0Xc9wnKGXeFnm8UpFjBy3ip6uZcijsTGh0Z31+sYfWsUnYto
fiNOGoE5lktZMWt0GIe18SNpTfveMZ1fcrytagzU3F7QyXvicPOu240UWPZEy3U7hcQVqOCk4NDc
du6cHK2RRRtT9ePwU02TDmVb6F4Gy+y2mN4rvIXuSQriwlkVJ/VxjoOTej4vj+R5eP7ZZNOS6QoG
Ez/m5QWY9cmfR5q8TFFrYwjzWDds7a4HPz/PC9SApFZqc5gsRDJtvaREboxLTTeLdGc4mbqUh86c
AtCV2aZqMZt1JWrZlYrNcdu2DL7yV4tcoqMaYjoXUUNg6yiCYZfsc9p3C9mszQof7FWsPlVYNO/C
1glWPZMmEEJTdZSbpHCroxh6a/HnZ9r8ffHFI62BDACc7jqmxurG/LL4akgy0bQOkTNTRWWbek68
T1PIt2NNsl9ggaesYfchsSE74FObCKXvfRK+CkCW+7peyRGLuKvtQOfnXg5iSV3+IhGd91lsUSGd
J9iUxtIHxx3uZGXCAAevt5F1NkJWbE5E4mom6uqBAUG/5OY4XHRArRcbt++lUQ+ew+TZLWR1HySr
bczOeTtz1WPSggQZBEM0c1MAB3Opyv5RMMG8v+0nrrH+8/XS5+vxz2KV62U5jmmoTHZMVfArzGS6
fy1W7bbGyltU+kYWGUwdrTWats+4bW878xm1B7TUl+Vw/vvrVVi/DpVFbJHtI95pWiqTlnSF9Dmz
3sIb7GVk1O4dhbqfTV+m3zstedYjtX4eg+Gl6hGIXLVxeJIqq9iqfOy4sO7//NcJ6/e/zqWKbgjV
EqqB949KzXy3/Ouv86vSzOxUb/fGurCbx0jRuke1dsRBzCs72F13uFPEKnIbWBt9Qa9YHnfKrDE1
rDMtH77Pb+2VHvXOfVzH60qrnQPATUbJzq+Xnpd9BnmAa2AY3kcpEZ6ZkDh+v9s6AOYOZf6lYflZ
TzMSAR7II3cmtr9oSr+TBYFhIn1X8YQsLfS8FNcM/XEw4qtiecqzNcO651n6zadN2jsprLiNqXUy
YQa8SwZyrGg7MTh3aPPcrdRVBXYCri0x1KU8TJDW3Jevf76y8sr9677hylqOZmo8CrbOBTa+lAPF
ZBSuSdVyf9OqQKvQcbCEdEFoTJEbp/ysXfRtkd6+3zyjMTxmYnpgEkUjyse/98wC16cXvt4cmWVi
xEtH7ZK1In45aOnJO6E135oFRgf0HqsI43Zu4Ti883v1r72Ac34AVOwva/CANTAQebhyplx9RzUG
hpw7EFNoufBLp7xvusQ+aHN2Yey4d4oFfXFBpivLc1pegzCI5zYNFHBsAkxIR0/3GdUNF5RoNDKj
7AtK7Ra+YSsbjrLsaAwjZFErOslKJMLKZZ6GyaWEWYKixOsOg4/kzI6IiZicPlxUox0/MGKCN9Wh
nuJCbrZ5qlnLIVFS6LNsii75JUyn2/UK2J8gI01KFruGBqA9f/xLpeT+MUgIlCyI51xjv+nWeUMa
lC8a5WDHxYs6oIXHc228pLGy7UVWXnsFGLBlx+6dqLhrhFao99ROvGNbVcESDZz78ec75euyyrEE
xgL+M21mqqpNB+n3h9DzzcpswkqhARJ6i5GmUVv37aOfeO6uobq66v1Cf5+Gx8nPCbdq5s61BTNd
LwdiJDtf+0b808KOU/fFqxpzPwmMiVbfat+i0fxlj6TYAX+oDt4oWopUJJDpqnce4mHAnOUB64vT
Kd+O9LmVUW22Ckjngw6A8NCLdgqXo5lsMqPFPDG/2okcTi6jgwl/LjrLTdgVMaEzarzplYoIOdUm
otyxVuFEDPNAa2FjKnYO/r6AgWuRBLzSi8Hcin72mvs/MzQ9r05Riz3JdljHwQxIM6kmcnVTItnA
OIJVyvLVB39ur/qhV27LstQuN3VZRI4E6nPgVgUFhn1cKycXbdW5NUBH97Eizsh4Zzd9Fj7aOlar
XoTJphpE/KJ52YOeRDm0lZKpm8jTZQ3h/V4ofrOrRRtt88EJaYum7zdFsJ5gctam9i2edOM119Bt
OSFSbnkIN6lkLU6iuZYEr3BIlmocNs9JYmHTO7FMm6L+5LXZqpm9QNIQ1OPq39/KeLc/Zip6Iq59
jB3LFkd3msXvKWmbG/kQ1arePsBNuD1DkVLvpxpNFTZ83BP0taX7Dm2qBXGhoOka9Nb2zzerpf82
YDAY2gBd0bDZQrVNS9O+DBgafP6C0I5sb3l9fixKET4N4JIdo6kvc0vSu+vclBkXCdz2wZ4LPu68
SUSb7jzbOGaJX65GOVtokxYXMLfccqx9lmZpgLMhmRpIc7lYaWR4HOXtNSCpRP7CdHhAerfUm3LY
VI2m7ehxjwt5b8jDZj7kdVQtVEVUK5XQrCUZg+FV7vlaGl7hsFIB0wK4xnOxcfZqOdjOL+oUrDwH
gdDgdb23rtqOEKywqI9gDsxzbuX8f2LhHgtSJkgFrH/QGncfE7tot8DOtQ1TahPjgEVug6mztsc6
cSftKNCRad/WY7/68+cg5g7KP8PL/DkYhmMwK4ETL3T9a7fJEpBDjAQDfxTDgevM9KXXaUabRO/m
Hv1nywHsourxR1HEXGXHK58c205XdccsxROZts3JUnFDfONDQa6vg3cm9Qm9xWXlnGAOpPeWR0Lg
PGVxhvg9S9JgKzkaJs7SnQUYjvzpCsHOGBJbgSTrrU9hlvhkDVJ8FIz1nMfyiMoUPcaWlutPaUrx
bGrUGLN+SVXn30eKRwSDhU97X/WTc5g6hBxydJabrmzWWooU/M9X8Tbb/f0y2tiPVGRfDpUt1/zS
qKoiDdtYArJrqBvc/ncp2tTvLDKHE1x1APtDYdG5jcE6TlHi7JQgfrrdvHO3oc97+1GEk7KgpE3D
vNFoXladdm9gp7jL575Gb5TOaogbXI2T/5L2WskqQXzmBKtyc87GRHnODZ1PnqtftwJ5WZSE3mZj
aiy8KMcglG6ks0JupM6KOTBhp5p9haLxZg62dgY2Ue6boKlABFbDSQnEk6EoI1Er/BlJo2BcD1i0
txmOGy0o7E2jpzRogZpCi1Ifcjuxf+BePyuZkr4FWhpgyordpVID1Je+/TQ2p5Umkmalm1pxde11
RqdEwzh771KjPNExenGVItlOaW3u9dYgNwM3SDErwsaizbYaShdz21pbt2H+tfM85dOyIU2QYHLE
4sVynhTVVeck6JGCeR0kN4YdwYOStTUmQdZmbC0KLYgzIHT9vQn6csWlDVe323IqlQ9j0Cy4IHOl
lBr2MYEVKJ2KEBeYfuve1C9qAVsNb4LoriU9lEvWffqkPz3I10LlxajAGmff5Up6jmmuroPCYq1G
UfZAI2uHOMB4Zayq91DhkCnNhxXpvEvedyjLgTo81A6+ngBbNkvy6PlW8rlVkmrNf+nyrtro1GSQ
p7GOkZtEq7MLxYyDX9fEK4sJTQI9efm1Yf7+afRdmrl4rUI1+NcX6R4ckP1FR/mtoiW+48+Pyn+u
Gy1XMx36ZBbrRwaAL+ugxi7q2PQMgcbUxltTty2SyhHc0TCF3/2VMaJBLrIMHtkQT6e6NtuTpwJ4
H6nr8mDpjWKcZGUiaIgAHqlw3T6s22XJnO6YlQwFio/2Q+5lY1teGWrUpdzL1ObjVp61K8YNMv3E
Ip06qwd88TOAC7EksSJ/MJJxT5Wa/DHRp3gy4ugttQAVZZ13TbCHXnKkJ1NQhG81l3ITsvZb8Z4M
30KsXWhHnOi/vKmdeaL/zyuGBaQNWt3WDIu3tIUY58uI2Sgj+FgtDje3lmEWGFQ5uH7PzCwPkVuO
F7r9LTan4pF3XXpfoQ+Z68VUHNKAmBhiMhvR96fAomkk98iIbAjvHaL90L6Nqlk9ySaa478p6Do3
aaQI3ki5BZkxntbQDt/Uacp36SR4vus0ORp6f5rbibKvyFQSpG9gYxuR067e0C3KJvWjbBOpEV0X
sw7ulUhYAGYgaZl1Xl79Oda7Ls3pe41SMouShOyQrCPAF073rV+JbQsEYPzUz9lfE9kSh34U7kNO
j72hYfVkxUweSrv83gaVzttzwqIuRtDKFILajVL4RHPO5ZfCBEirRnTqiP6ESBbHZLK5dbaOdFpS
1mzGCxNNX3lWlRMhYTd7qCwGy1NK18qAViUisSSYASuBr9X/pT4gi8i/f7y6YMpuCoOGiK5rX9Z5
WocUOBr8eBNqdXlMs3E42pY93PayNKr2ozDJRfq/U4WeAWeO/BSlt1+hfyAaTF4vus2/EsewGHd/
SBGOaA2f9Cak2fIQalwHWbL7sMzcPnmZb50IqQRie2rmjTw7ORnvlFmd2s+mJYo4rhXfS4VCNL8L
hfWghIXY1X7R7EfLJatM7gKjIeWCBsvSUPVjMg3GB7MI4jEn94cXUxUbSdx4CuzQWDs8SvvSzZSz
m9CrbRVcSaFvrho9cn+Ql/fD1uFeZuSeLhNHsw4DN+qmzpIri1PrgH3HOlQm4sE7qzCxWAZ5TaYp
5ClHFdrN2iiVwU7lDrdzanMJCrX+yApsL3nvBG+w0upFA2b0EUgPMV6Z69+HOVL9tAyrAz1YlkBj
7m7+/Aa0/qMSZOs2Eh8bSJLtmAQR/L5Mi1LXF7ZWhRtNb5WN1AUKNH135qzDYGk6HiS8ivpatVSj
yEaqgHdXmShdECg2kGJvFJeifpIiQ5J7h12hT7gMzUHYTDkpZnYDAuzZh+wp9qF1Sm89+qr6jKp8
Oc4FyiY2fkUVjHdW+/29S0L7cgjHmvCyOV0VfeYPVQebUgc1E0Df39O/nedvctomNxFRt9lktus0
Alletna57B1rPLttP55tYK6k+qjqCbQGt20+xieVOCaXHnW/dPWmX2fTiJZItdGMtsCpFtByukM6
fQ+z3v2lxf1l1I30I9d9kigTEb4AYAqXWVz0D3gn07UR1d0JLbK7xVwR/peliT1f/9+fRINPCE2J
YVqubX590dLaUnQoevEmL+Zo91kfmEdavotawvtmE4PcyPNRTavnxXHcqzL7VlrAurvB6dDmzS+c
nMccGx4R0rPuIuzSRWnNUlifor6vQmAjB+l2nrnyGShqvLeDSjszxSP5K9bVc1rCalZjH7TO/AV5
Tn5VZIN+SsYr7AN1Z6u0fnzfWUK+5oMQSYEQH8f9WOV70eveFbH1DxIEgk/DcmBrDb320EbaE2l+
WG49bf9Fj99PBGMWtv4Uj527ydzJWcvqIWLm3myhslPQ2Mg1ommD9nMyAAXyMDLFuIOAEFJFaXet
CMPPou2YsypRdi5rvThXcd0s6tYf/8tD5Zr/+aHhPpP5IjAHeIv+/lBV+cDLP9eiDa6W+NzOtEq3
os+eqECUbs8H7Nl3PzMgFs7dhsotvrfdUzGboPvZQ1CmhbGImXKvjSamyWiaJ8arnpwgVKgk6/nL
GtjrwdZyXQqAH5xaa3YeYsMeDfZS0lRjF8qjmqGr4QIUr/RU3/uKwo/oNXrLRWuirFejqzsji+KM
2oA8lJuxwctAcu/FTpNmkQtXW8k5723iS9/hBJK8PzhNHJ5li2/SSu7OwMNNK9qEelOdbmwbQbs/
2Mlz1dQvHnwx1KZ2el+GE164qWXywO39KqsPLYl6Z2uWtXb+gLbVUC+gu1gNz0fyfGR4DIRN0m6y
2rUuRAqu5CpKsh76PHsPszzd9vkIDb0mNrmOtekal9YHU4rsLFWZhWF8uBPV9sAXb+on3g7zw60g
IeiTMuyD0h6ubqH8F9kgXOzf7gZWtegGXc1SzTlRxja+VhfazvOpvCTBHuU7VhthQeaWmiE1AfTj
ALpZ+cgJL7UzEbLUEpkxL6FcwyfQJeiKTeaZxXpSbaTeM5Tg5iCpmDktEkEwspHmHoHGZpsd5HEn
WGJJK4sPUH9to4sixVO4eKOnYaGZfvhYJhFcsZQZPnTY105NmqvcCOuzSPrwQcykWdBrsOCcclhY
9BQJ6js2oztBa0xxss6lXlGSsw4QR+sSk3xB1EdV4lOJmOtahk20Uxy5znPc2XcDS0xEPt3KmskO
Np5xO6UnYI36eyb0aW+OrXlWuBnORWhWW8Ga3/VccnDLeNaf0d7MnJrAtJZKbt4MOB+6dZoP3k83
6S4ZzlziZr2OJpPn4ukXIWBJWsi8w3vCPk3agE1AJGo95VRJ52+ZNOZ5EJywEM5yq2hMt54GM97q
IsCbs447JcqEmcTOUb3uNW/Un3lcdm9eZ+mXgqRp+WMjDsgj0P+CdsJgblA0hivpUjeF0p+K9GX0
RHCRSglHBXg0CX+J2A9FuyzR8PY5NfAOeE/RVchYcanOOUtJg5YIEPJOv+GAdz8tQVghldFdoGg1
momufgCO+lyY7XD4+/RNBxCDi6qTO1hlWNaEsNaqOw74vbMdmJzhJBfRWSkwkvRKN6NQc28h5sG0
nBmjhqg3N+/23zKN/nMcDJblGsm2YzE+yvmBFO/BOyWEECUaTKTFUKEdi8yYgqlDS8hRxujslTU/
CN0DFlOnlx3xEkV9B0dzKWEOUoCa95+5R8ob8gJn7zQJLbFudDS4wTbWrcAjzUxacyJ3BOBFcQqU
kzlHea18um5LsxTd2izd4HGiiUeE3TMOkCeND+nZwU11n2TRk1I1pOImkfvZ5cSsiF7Jj1Zu90jG
IsRx6mB27TpKMB2Rb/tpVNnwnI2wotxJCfdppLWbcu66lG0dLacQF6NrMxF0xAIRYH5NYwgeeqoa
nz3JOq4+qvtI6ZSVgryG4Hal2EV1aK0kvbUSannS1NL91Nz1NNVUNrzOeJ7/PVPz68/c73Y0CUxW
nXVPKGdsmWvLmopdQcEX6dImDUx76VLhOlLzdj8dN813cmxp8uC+DbD90XPBkATX2prhJ34JGqPO
rYOrltVOCbsnOV2SvwxY63ksn8p1mTFCgbjay8l1lGXKIdetxwRJ+hGIbLell5YAE23BSzVuu0UY
qu3+l7DzWo4b2bLoFyECJuFey1sWnUhKLwhRBt57fP2szFK3Zu5MxDx0BYBik1QRSHPO3mvj1gdf
xdnfL9N8qSMBQHTSnATNnB9eQFesk3GIfpUtuappSFEehQHBxn26njB4fPpl4V3rjK6n4zaPIwHO
FE1gzLAsfFRCgBT44UFPiS+qmin7nLuTaHKHik2SHP2w9/bAALUtW7mcuunobgykQpWnJa/NQM/J
0GYEhHiEezmL9OxONJYhZ5f6P1CKmTEkClF6qjot9fZfFYEo0tYR8vyuZpCGDwNDQZjmCFcMp96V
9ZQfCe7843kbuaH2FarwdZuU6aXV+K1do0O5TRnjE03U3ulnaUGsiKZQv0c2sjvIhynfFU5QP8yt
v1WzPZ5mSAQzj6SOjmdjtJn7dv9/kyT4vjjjyGZDoLpq3PJU9zQYKr+7EoqbGna4v0vrAOznRwgV
8ZpNbfdWiPZTK/tjWOT922y2/1xWXzBaB610k+f7l49T/VKhs3eS/MGW/Q/1ojOdrpuAdPIWLpXX
dPaBe8BbuW24x5MO3GdofvYJsSMZgUAm9/KzHn79OyUzPpFjGdnWZugwlCuT/4QsZ126JVGRSsDY
U+TfjlmJ3rGBajktZvVMpXfXlD661SpETSs3DmFe63u2ukclsSqj1llPmdtvW+u2GGP3vUnsb8bc
DTDNsRuyju6IMqB8P3S6xOdHq3YgIHpMiQ03XFhpllZwK5BntoVBfjCUQ2jOZioIRLQa0WLT+WBl
Hb1NSa19SeCzxBkgOUQUKBqCnGYNyLBH/Df9MZnoVhUR2lZVWAijn+DzyD/Q6hrQVzFDmQ6g3Umw
d603lBmMYiIt0nS2LP6mw4yQBUNWj4sAEtvalkwaRV/OdlQg4P3iI7lg5SvPtDFx1E+7egixTsgF
QuY4FVuyQfzyzdKiBbkr4OW7Se8cA9kpiuCWnt16eev1wlgpXL8bs+t1RDgf/q7mnHYILvfP4C63
cZwe/7+SKwaVOIcCTXuamiCX3TI8OH3yuzfM9KRaFAA3+CN70UZgudir5at6UbZrdU2JW92eZWLV
oE+Vnyu9Nh4vqSRv8DkcRzcn03GCCAvgQbw4gFuPTUloSktUOoDq+KtIIIQ1TfNbHlgGa5fJG60z
5RkCt+HIcYcthHMuFfGrQ802juVUtC+TL5kfEfomzZ0GxYBVoGER81P9jbynvaLsVG71fUZri1bd
L0rkM2RpFzriIC2Jqhd1VJC+Veb6M+P6chbCIFLL8spvWkReKtFuS42LjeU7GxlnT8lzOHiIa0/G
QFHRVUCHGcyaa0f+zgsiPD+WRwmj9AWLjcA4I7m0N6xL1xQg7S9Q5PvrIMhvc5eWfFlFnRqEV5zb
hl/8/6l+Mmv+r8aX71ke4BgDaJruuPZ/lPHaoeyHqYiD4/1HpaX8lOIleeqGvDuVcRztRAuAHjwx
XrM8Tx9JRgfiiZJNh1O/0xcsN+o0z/QHamLpg1+O+vZvgRf6RrUNlx74sj595qKCeKxQT4Y77vM2
KtYl4+jG7CkyIziJLg5K2vtGAKTu5Aw54moUOIulrZXfSPQ+AI1224a40RzaJ0e1dO2GqHly2vs6
1rDIqLbS2Dy11shWgJ7pqRMeiqigJM0Nr9OhoMFHdKfZQy7Lkw2iZHoiEfrSu2kbOZcDS7cqD6BL
0g0R7BME2hL4VUYqtnpEK4VKTzcZSKDNXTVJoHO8toCtvKbUGxGYBAInAhhoky3LOcpChnkvMnel
QYx5qtZ9cSu+e7r4MJfEPIyyYWWU7h540/w8oIQ1rAU+vjEC4+qBJrKsh6oaWtlHNBJFZ4XOM5Hn
H7iqmot6CdysvR9RNmi34AHhlkF9opQ1JePa04AAgEaCWcI+mc5QxxZZDokLPvKVH8ZSDFcV20oE
v4PCwBVQG5g2qjw/zlKdwBqu2TpGzEQlybaDOxKJYGbXRcq+A21u+g3czxB6aVytC1XIbuJ6uJjm
R4+/iE5Dp7Gk65HAMS2mxjaoc0heUR+c4HI9qbO/L6Ax0FYaVl3e0HSck55laGYZdJE7IV5tyarN
Ru9qOEH8vKBNeTYNDUOEZr23JhV9G/pq15FIwyb8YNqNf6sAcd+KOslvnkWlUCS3+2Z8SCb2SLP1
7KdBRrV9MV6gQu6VQcPP7XCHytPFajDQ+GPgEg+pK+pNWxnTRovZlzlF0e00pfxn6d0inJOmU/av
qCy4O+ivuMNLR7jwvh0hphndipI2tg2Jji40aU0kOaYoxAXvafGYV1R1Cd3qbS34Y5jxPBSjekuO
tVnU37ocdAxArvuZWp+q9zLxxaAZrfmvg/RrOol5hs7rfYQUl8gC1ZkI3dx4iA0saFU1f2BG8g4u
AXErrekf1Np+9nWA+tNgbdVp0LCDVKdTbH1QX7OfNQ/MpFu6X/iztAdI4FjVARt8jI69jqsHZakN
7P6Xmw3plwQw3472E6PwLPy1P4zWQ9Fr8UZ4mfXNA1SECEvfVhmLihmu3BNrXpp15cqa5/HQSwas
eumsptmTF0J4W0NvoUd/sb7voZPIpJgndXTqRSnqci9vGUdWZbKmWR9g1gT7G7kuant7Lq5Op2X3
9lRN5tPEpKk6VNlAxDv12mZtpdhZcjQP53wonZtbzF/mPnkEU9F8Gtq4KeTWE0nFK/Zk7z1gDzqX
csfnNvmpGxzSutzI2FCRoTwqxzrdmdvH++RKfskc0t4x7O5r2dJI/cSj7BJ1j9lqqu/xHok88uW1
0qNeLQIUr3ogRllLqa9/v1gDOLX3DcxZ/3z93y+wnfLzTsohDFrLESBplY8EKk/dp9b33krJ8Wm6
dNouReQeBkRx6650/ZPl23ul5hSJBk3bkxQHyx5OKP/pXES1djHHOiJ1Hc0AInX8tWMWXLMQUZoq
sWVxcTAX09mnFQS8sms/MHtB0HTJkm+67AdlOI/0dVqxJJwMezX4xFP1cy7bnOUQeRMLeGb9sw+W
9GcQATHOrKh9mREErOtJApDa5GvevsORmr+RCmfsmrDMDv1MeWWo+t2dQaXTR8z1GoKL/Py7ROtA
c2TToRLmD7cZLGLy/ulA1gl8W502WTJpGPzTMjk2NSFxiY4Wx4/5d3U9LaDREtHGkr6kpMmeKA3M
x7bMaRVj5psvbFZWQV7bV+ajFaiQ9jbVBImmzmWaGovRNUt4jIT9WOpl9YBiDBMnBgplpbDdWrvi
h4Gl3fhrtxLv6hsIYSKamfPWPOam856Z6fb+B/XmkeSCgJIB8KwzGkZ4IqaGWaOIB2cPFbE6RWGC
WUNuZbCBo24chXlJWWm8ZVGyynoreSmkoly3gk1sYClRRwU0lacZXI6W9eapSRcA6Y0EpusD6PT7
eZ4TjO3aVXP/7r+n0h4/ggYlyb0PGEl6BIkOLImUu2/wL0RYGhTr2b3obTaeaDj9DLOxWDs0CfE4
Bs0v3x4IJ5yz5uE+XY2hg/FxjGnueXAaIglETUfozNgznuYwd9rdkmvoNpZpxbJAf8HnOO0mzy/P
iAMwmICr3LIm/ubVWYy6KroO9JGe7VifnrPFIi7VGb9oBbvG3RgPA2MkKJPat97d/2nM7GZr07Ax
Pd8rboUp/GM1Np+NLqKLCIFoAFXxtvki/Ncws/JVUGTVwRwIFVsyTE6uRSLbJFscNbCIpaKBpYm8
eh2z/D3GPPmpjeSFJnSBhMWyVvudcre+zDjKUSLSLOz84svSUGGt6xkmT5XmR1xB1DL1eNgYnYg/
usrB3VOMxJNo882Po9/q8lwY2m6ZCNu05FcZ+KV7KdseF7qFAohkNBFAO7B9rsD6fkQ+iMK5RC8b
tVX0hCjkt43cnzhnBirQZ7e+ipubNeVsj7HbUdFqJmLX0gAaGiFD979IZrmbvPXE1k8EPl+3IUTF
Mwpq3hU5LbnuRJtJT+DaOF31gp30VVT99O6Q2NZBRrnrneqcFQ49gbuT/S6v8x2kT4hwNu7sGF/y
3p1gs0B5qyKLFBSH7acpH0oxF+aqstFChqOxXUL/d14Z7qPjx+VBi4g+iUkyvnkZvdUkXiijuINk
USyMRYZIrs1slm8Tn/IU2+t7nI41Neya2m549AxrPLBfDdgA9+6NsCkf7qgICMk2c9ZA+So0S/2j
NprugFiu35ElqB1CI0rXlt7PdG7y4K72U6eJ3zDPyF0iVaRG1sJbI3J22YL2rhH0EMNcaNdeLPD5
K8oypfVDn2fvqaIzfC2ccMR6w9iHdOXRqRf9XFlpk2+Goa9P9+eHkiXZNdQkv8RECCrLKtXnea9J
d6wVVPqjS6cW2VfTPc86jkrUgMZB9UzUtfYwZEH5rC6Uaekc3BjNqLY4/lUr2mijbG+MR8WjpznE
NnSkIsQF8oU6DzAdI8o8JZ2H0ETZrNK6eo4J/VFnGsW2+y/pzNhuJD/A0XUKMXatbRRJoInH5ETq
5I5+kUBz2BFKRfH85JaOv7M907sQT+nsvaxzaRM62XdGYVhO4CSXeNJuVTPnK5+wgFcTOe7WqMfi
UrTc2ovHeiBHdERR3Lmqoyht/xwlhjWsmwLRd1WCg6y0+c7c7bL8azhY2jmcrEM49cE6ycPgZQKi
vC69xX9R18IJmv9d7qgP1rj+Rz4Omi8cS3hQmEPQhicYwmOcH1M7VRsnwaATmjvLotOsNVmxW0RF
V88FLUOsxK2VLB5HCkOF707biMQ6pnppLY3zBi1hH5vbMgy0NyRr64kQrdeGWeu5L/Qjv6H25ujz
cAEXYa6GLgaV3xrMrvTm14z+KF3rOT1jVRpZn3jjVwvKiJK6/MdXCIt/GL3gCMPStxjXbj3HxmeH
tWQdxQbJMPKlCyiAqTccW1IysIELNuagKyjr9D1dUrbo3Sor+8ugzN+CMNttDByQNXsagCGe7vz2
brbDaxc10arSePSAdDmkKHOXqfuNf0a5Dcf2MCZOcojrtD2O+lTd5hi5ToDC4gOa7a2vk+/TJKYX
g4xDvk9lvFZ9P2+NZSmuLYPgqSdEBSvIW6Y91JLGMXTVY1QbHhN2cK1zRJ2zlr7StGfUbNdj7OMD
NnP3TLZqze9JWQlmuUYel7uuzQGdE8rSjO8v2RuWtkw73Z6irS8LS0o+m2njW+668+PAnxqoi2Nu
4z7vtmFjW48FMJdtLI9CeU0dqWthQ/RgCDRgzoE6/eUl+0gIj+qaWthE9chfzgwK1LLYsLV6Hh59
LI0UoVtrRzVJ/9LjPUtRV//sq+xxtAXR8HZnnlW7njwuIpDYDRF3mG1ay0Z7IzwZLLq8sa4udt3s
6icL28aNvLp+zejk/iheux48fe4FCxQm0GldvnRo6Clj35tOyXuU+cEXEBzrhAozeRpluKMZF0Dl
ieFbRrq7QyUV9isZ7nIxbt0EeNYL0QQG8sVNIPjA/qF4DKTO27lpTP+nCigvWt4TdZCH2pUqtWRh
xCHfa+3WU7tVynBqO88pgqXnEEjVVYwM6EpJDroVVwImD+J9ENoFKZV/rbG0t6t6bQyjfLQyetB0
t99RqYsT5cAekqnr7Edf5Acvi/YJm87fRqDt2qa0fxPcSVYwV+RbqYd9sfMXmdHLnBk5LBDqYDQe
aw2GRymb3XkxPeXaizW65BpCq3zu/fmcOm3ygbMwI/dpsTdJocUfS7/kwLa88OKLkR6Bbs6rBkEJ
5PGifPUN5JhRXlpnLWjni4lZY6trj3MVxxdPM6ynJhy/LFP4wqbL2HVNTfwMa07A/hz9fWl6rzhm
A03lOD/el25UN/M323RvLnqrX60IaNFGzXcKuu06qW6uGxANjr3hwuK9vEKHdjc6TpHHqqxOcOUo
02sTVlxlp6mC6EAUXrxyh0j7hmpkjXoh+Tn44JKGdCyeE/wVB5eF3p4u5PCgVWyacBZ+aGWeHVQz
ynYc52xGyysyIMhd/zIMrE5z1wsiyT0wuOVB0yOCf/5JI5tlJJk3JYyaQQ1brO2f88UMbuhYDBxY
YHLTLK2/Rmh4uFmBSY0jKzZWNrJjI5ynjp0RrJ/6ayt3RhAn3QPPtf0S58NhoZ4fp2mLvN4Wx6Tr
KUHJNW4NuvTvdSPJfo2Z80oNEXnJomxRsBv1LKmuVVn/Kia7AroQiH1vuh9/q7BerMPC8ut3ylsb
MzPS9yLPq6PB2mMLvmxcu5RRdponTWSqT9ZZw6/Oz8dV5xrnUBNv8Az/gCUVXXJCUJAT6YkOQdx5
k+Fo1/jOCO10+q4/qiJ/G6Rii7693GI0JDkAJCPihfmZChGZvTYEO/Umbd5+E4Y+YWvKKBzqYE5r
0lJXikRVuQlkJ+egHABMQel1ysedsgK4mYZTM1reVNdJCXe0qQWY4P5pisnGo7rs6PkPIy1DWpAy
rjafyScGahjsa2N5nCIr3aFZzckAcFFmA+na9pL6cc+0mPsV+0Xz3Mgk4erfOGF1aoVReTZktMtL
KGPm5qIi1VBk/jMLMWtP+gQBmMpnyorJ3NoUInFbtcG3xkEPRXLjr9iviW/2hn2QsU5TPKnQJcSL
3duyy6W4leX6zck87TBpRnmwseEeh7wfbzCj4k0Nzu8p0pFlYli/qRefxc1OuFZPn77/c61xKrKl
laVkmbWfUVS/QQeyGEw9ehQdG2Z12uEbJL5iptgfaVA+QLdkbb8cKq0PuiO7VH5qaLymfu5/ToV1
Pxj+OZBv4ZHCjmI73/7vr4viKvhqdKi99OSB0g8o+sZ+mtqqfxd132xRn7YXLdP9S9uDlymdvPgw
eoINIh4qMcUwyztt2tChK085jI2PLDtk8qkz/NSDkLILWDVuItGX70k+VJuuxRHS9VX1Pqb510rz
bWpmOmbIxq32o3hT9JCYQN2LGBD9q9OEZd0q7KGiSEMplPvh7BgvuTz5I7L2M5huIVg1LGfJc9lv
pmiMQ5i/JlEmuDTVS2+C+Aw6CGq13J+SPumdi4h7pYtdlltIz14GlxibqoR6XYnD4EENFq33qORs
xTCYO6Rpjyy8APez4zsHWosvesHQ3PajeKbluidjCheIWwRvdTgBn5Vm8gnf6Qn5EPdhCrPYH4hL
lTi4acC6DQu0uPh9XR6xqVGxo/tJNQwdcmcZO0ic42WuS0JhovAVnkv+o3G931baeXCx0mJjgBk7
L3M7bLqhd1eYf/RTMUchoNAFNZhORgjd7JKV3Y3qhL/9j6OoC4P7tUQdUfLcVNIPxMNGWDC3oyCd
GljHwtJEnoJ2PNDn+ubUfvWdH7GPZLWndcQtdlKXuc05FH1mrYuIGEkVtzg2tAtZdvrXRaIfrQnA
G4Xs16J/KR0Q/zbN1+syZfaJVJwdWHDEREawCavxmszsKxECkCdsj15wBmCnIe0Qp8CByBFJ53Qq
wr3eYbpLlI+67GbIwn6yXdKmPJa+R8yvavf+PU9gDK0F4a97Y3nphrh+VH+jyNCr/X1r25Jm6gXD
KXTs8Zc8IE9lUgdj6AaX2kzof0ooLRQt5ix5pF6A51EOIN5HXUc/cqSX0F7VXJYGNo1T2/I2cap3
zzl2NqS+GInBvhE3nrT9r4DYL0ak9keexOEaxK77RLKsthc2E4NVNcFtLFprPad6uB8R7O4yWMKL
rlvfyCv8PVb5n4O4sLgTG3K0MIJFJX0dVfx1il+j3QVvQ7Isly4sgCTKmrDfBtaqKdyfk5chV5HC
nC4PqHurQwKgQ1/fVUHNMjSD4gy+Lb2IumPEjjQxbBIUztsiwv3O2k7qRtjmZv+eBnM2PM19sFVl
P5LLlnOx6Nu7cSTvycbp+gWpAgQO1S/GXdG+qDPJUE8LnxFOMW3HwSzwY/sV6AVjeoQxXR8rqvtb
EQfsVAmV9+WLOurgVDZIp+bxeOe2ev7wu3P7p8Xz4stdOAO0EXJ+JN25sUPrUaRx+OgW0/mOkI9R
663HoW2Zba2CeAXJ8NVgqa4aOzCOpMfN69n0vStmnAXlVkRtVDr9zbw7D3lFVGpI317OSxrupg1A
4WptwjK+/4LqDb98smuSDTspVVCqN4yExtoJk2gbOT6dzsRyaANGc/+rScidCrXhwdVNdy9SYZz/
vizQ9GsIKigNwDR76zTgcWG7BZz53xfDFMkh8LMHGU+6hg87bBXHRPXXFbjE7PovRcXO8/6RQZAZ
VnGh2Vtq8PpK2XWUcce3BvCWpowcA+X3UhSpvc2b1uFWT5tXDJYvvcziksmVNFgM6yEw/fZBc8yC
METICN1Qw9m1009H65PnBavKhWQUDM5A7vb07kbchsyQokrOwF7hBMuzSE6knRW6pzxyngCe1jjp
ZP+2NsOFMnbinG1X4LZLuhxyaOq3u+rjfuNApSErQY72CQafbVPT0tdl40Fda7E0bEtIJVvVjGio
MXRaI47dlA7n3uyGcytf1JG6BqOYa7FH7TnMD7Xb3fomECfVs5hkp2LxI+4UzSTyQp7yCbJaFGaN
C50Pk1VNv1E/2YAkeGXC2as1OpSMaiWWAOzd/1y3q7U8KPYUKkl7NgPnCMq0vd4nGdNO9joaZoBp
P/Qq+Ek2k8uIZrzfh7Fu6ZxPC5UQgXr+j350CEHrYwuFFBbBLl2yg/Rn+EvADqZ34ODoxZawyuY1
cJzsYPiLvw9x77zajfWhnhRavt8F0dkyI1q/9LVcTWm6tY5nMAfrRk8ODYWxWxSPYp8YoiC5O3jx
6fd8Cfqq309+QEICFPEXw0/gK5l9+g0v/o4UuZ36/l0eQomz6+mx0qnW+UFibbXKir/Kr9Dn5WeB
xv6Zj8nflMbcn8wobr9Y83SyUPvhmmrNDXExgbErDNyEcTi+VGVoHHKhFx/kEMDbBLxY6p6ksIfH
HsH7jmxS/9nC0E7Ynj3e/hS1aVOv2IAc1G8VpblBAbWbLw2egLUqjo8z0uvSr44xUelJ0mAMjNqv
dYj1p6Y7cXJqyuQJvWTUHulUa59LPYInzKK3GU74tm3AIvVkhVJF7+Kj2psnkxmw/9bnNSYFjxCT
2Mh5ylHhY7eucc6izFFpTWbfNuc6r6sdhKZiTay29U50fU1QnM3GFdU0hq4NUQs7RblQcAuPZxfi
uv2macG0nVjcvTK1fm81v3vKev3DlkLc1s4+tWhoDwaE9TVy9/pc5f73Ui6Gkrjb93M4vY/oMgep
b0anNx1RYFirxc+cg8US975Cb+Uy3QbjbZtBcMzGMNqLpBn3A5DrVSPll3XdCSSA45P6sUooFY7y
wTAwX9dibF7jHiiDMMntAlsUaRnOy9mdPqoSkyqBVw9kmcZAwLuU5RI1nWxu06s6nes8PvcYKNbM
EEQ0Bjr5x5OprxXIMDJBW3ahZW7GPAnWuasVD052+bMIj9Lmahulf6uho96KuKz3VhEQUihG0qas
LOSHSbJ/FBA0VNdWvXVbigbFYu1gcNkvTLXtk9VQmHQLqKlJEp7u33kS+rApQ/9bEnvmd3nQ9t39
QB/t5IN485OTEhAhhYxLn+fP8kzZzJImXellFD0GTN04ldrwoIRhajmrruHyrXYJsTfqD01eb/AY
403y0CHt73sESuIuyQavzjKTESHHU7UJCYy2OaQTApiJeLNbRlha/0sgDt8LNJnlptSGhiAjzV85
RvEU4tpHL+7/sej8NesYpUi3CcCWdSe9Ck1oWId7hJzd72oZ3IP4ltg9GGQbdyGRUl0b07RbOSls
vpAE4UfqLs+5NTjrWgV2u9Uy78gjXANNnbYpOuDb6MNb6bx4uB818igNBBNmN4i3qZkecjrWXxja
+gPC1WQPAJVNqNpe0S/4TtqqtAVU745d4TvqC2KXx4X072nW9lRa6q0pEDkFsxaudbvwHuhvrAhY
s6C6JOJRHSWL9hwVC/0hed1aiMh1p9ysP/UZkwuAbLb35rNq8ieiOrc1cEtIkNbd+aQRz/Rol512
bQwUL46xwOfT6WtnLECQDtntc5cBUC6FrT+X2G34b/xRDILcg8awdw0rvXWd9dOmGAM0TxmTB/9/
fw4TdNQBvST0mimhJWB5rNX7/W9gJaUg6wz3qnphpHY389yVa19/TRZyqJKooORlaAOrjmohrgP+
MCFv4y1JS3MbZQnlWHkED6p4nLzukIzJslKCBNoa896qRCZlqMTFD31qXNWYk9Gz6PzYuODGOP7F
BHRujEbBNo5A3pZ922csp+Q9I6C6nIxE++FKtbinrdrGbn6yvAcopydkb2tpAieSiEfLoDnkOYN7
oGZpv8y2Fazu/1BKKTRXimVv6rl3QboFTrzE1rVyiflj71V2r9bc7dUw0phIidWdcacVNMJqVhbN
kvtmM8itaufBa6IazdhKTiwRvQbVZYVPGzW6OAp9GUoroyW88fDnMTf4NriP66vnk8SiLC+p42x9
L0a+g4d+z5b00LTxsrZYrbhAGrSCZOP63U+BnDgB7irVCW5FwuMfC+oU/xqfWtcIcQ5C4ulYNTdZ
6+3uxSZCqx/mJrKPSiNIqmtznLRyi7H+o6bY91il2vwcko5R6u1wZeQN2btIXQuPFtK3AHyeFLg4
Haxc5tdiFybFvEfBmq+VVNW06RWhZjKoF3vsFZPJuqmjUcvmo4kJYlX49e9BDORQzylwx6T8TbM0
vtw/r7Z+peg0HFBfW08zljDZtbN/br22+33/3HTos0bv/BQ5oHJmZcoYlGR8xHRbR/j5QQUYsxvJ
ScbCA6lOgYgRJCdb6HrPACa9ZepPa7PIXRu92V6mspNHUpczLrOHVlsGnLS+tiaG+3da69VVOEVz
Gdn739NWGXXe/QkZcdok/SbNY7LIhO6eVFIudoDphjx6G9Wd+XDvGDqF2HLn63eIZmrUUHhhUp2T
6jMJ7OcisIb3AtU4bMey/0qRQ9Y8kbzfYZ4dTPaTQBA7osAbmxOakX2lklBznst7e2mSFNa2BoJI
fsVFHYXV3F4ieW2R18Jw/ufd1A/W946LsTjR/d/kp8aOuAdapTOoOEJiqkOPJvdhpGW5zaraZZ4S
4TpoNedrZk2voiA6wfRfO2hCLxA/qBBqNE97cg+sPGT8Uc9AFE4XQ91E2HgGnDcO+4bAsx48fQ72
ERmFK9EV4sEuATJTs1z3voO4pM5ahhS1dzgVSdRe4tlqLtW/R+Vg6sc+QF9bPSv00RI5wM6MZwVZ
aKdOnah3vGE0V85S1getKPI9wUMmMzRGRYVNi0pgf/emsi3G9MnJtGIfzfW0FbVOguBAYiUBV9Y+
6aPhLdbrYR25Pu1U+W4HWHVVhUt7XYqif0tE9zBlkfcYdI2NlJAwXZuOP3Bclgta5k1PhCf91sPY
frvLP7XIgG5jstcDWbuFqu+/VXX/WmSzc9GZy2E27Tzk0wiXCeTQBy1ZsYcirtanSdj5B4VFGU3K
tG5X39RZO+rjoQwhHUz5518hiRbQuIib6DOTRaaqSlGg6GZFxTJ+b0XWvoepLzaOYccPDRaUE3g4
oOlN8J0gLGj3KHVXmW55n2SLrptpDH5Fqb+fTKQLUvqXE5aCTzmvL5YFqIkcq59lYJdbK2yGdS/r
kCj8iRmyamtbJYtxhC/3U/2fimuEBP37Xb8SzyWaPBWfrhEPvgkdln+Kd6VeFJV2roGRO1OQnIYm
Nh9N29hRhqIh5+XLzRkj3EK184X1Ar54qbYhectqhuBBjZdxXjsbMrf1tZXjz+5zPlslLVZOtayl
qL1QEetTkd/KadI2/sgmIayt/DXoCQ12aRuuOoK8X9N2M2uQVJyAVGfPxMOTNikcmNpA/iNymYjh
MFyYQTXeb/j7jW1sU30xHmYG+VXCjggTU5pXK5Ld8Lq7aFdjcIRfRL+QkI246ScKiZVXADgftdrd
uFW9AMjNadDI+aZNtcc67oYnv4PA2nRRKaeLCjBC2G3GkMj7enZved6kr+p6Jq8TNzcci9Bwt5kf
L6z8iW21jU68WviL23GKP0vCc1axcM8dimbVCY2Dkh5qieNTrqHzQnu5i6Lvm6CSB+diGFZ/bovi
jdiQ+fz3BbrFfz9Vb8ylla7sHJ1kgd9uo/jFkM/KCCXxXC2oIu9Vd2c0fYhhCbU+ZIOHufABzKOO
ZGYsKYSa3NKyCXwf5id7PYyIRdXgqljF44trLwNTIUFiFhbJ3aAHfwCKUpN7oNJUrCIz8ghoCmBq
SsuNURBPZDrmcFWDx99T9S461T/vmnNBKgip8VuDFJvYjMP3Pqjyh6YShBkFQ/geB0l6HCoi5NS7
A2H0W20839XU2C+MQ1f3Smwbir1rEccd+eThhZ19UcknRlX+XiwEM32iiR0F7GSt6h1/yxxAm1BD
tuZ48GrH3lEEInMex9FTb8hNOeU1dTZypijX6oxy3sGncWEk/UVRoxCSR8e6yctVQhLm2fSHbFP2
RIoLm/pqqE0v6jqttmxTlbp7Nu3ZpIZV1E/s/m8qlSdup/lE/Jy+Vqk8SUuTP3HbjegctE6Fqf+J
4J35hRcr6B54guhthHiyB1DU+8z3V64sc6P0bdEvMZLAf2oePWEQEp0JeNqN1jjddsQWzqjAaiq1
UhJZ6j6HmhPTT4O3JC5V8RJF7XCc3BBmfg3tKJ/7AgOFRFCkwWtczcGF8S16MSSnVljFsyBn9eSh
ED+pI9Kx8enNN8TRNJqlmAZaDlwfRsAHA1rbrYOstsr4h70Kpz4X8jGcOu9rW2bJYwViBhVVSK5g
WZyrKO/WfeI2F8vIHRyPXvke15O3i0sWbarLoZV4rcN8oItpQigqkrjde+SeXVPkBmBTB9DbEpuM
9Higi1bT4hbMLGo103txd2R3C7rMrjCSyKq3OlUvcBBW7ltKbdy2r+m/TwmgtGzXzCw02Dd/LytN
Z81eiROkdnurdRPZ2MqYEKRe9oCVrT6nmAJ5MlEu5iyObT++6jKDxxY/cjmVWO0Qr2A/VjKf8KOV
VD02+t9tjRrd/Vb/s4RpKBgGcl8TSvgL6R/FQUv/i7Dz2nLb2LruE2GMQgZumXNHqdW6wVBEzhlP
/80q+li2/P/2hTlAtlrniCSqdu291lzRsEp7+9u/cwv+H84F3wJZALvbN22OQL8xjlBYafTt6K20
xQuulnL/a0Qct3IbcpNH1Vq3tI4AT7TD60A0NGE40Kq5gZog/DZLMP1iIWhXsi2byKO2tALGa2Mb
4XMjYaEX5U2pzdTrd93ZlFwahjfkH5Tc58sCTnqikBtoxt/GlKo6T1/Lhm9X7mZ4jE1ceMxQvW3l
sjj3+YDpOw7nk534nAvlT7uuftQmG96dM15rY5lOHLP26oTh4Txh7FpEhCgXoPU2E6rDtdoDWoux
QYW7nQmDfkh8FvdG5RiYpTQ0dju39dr9HXqA2Pd2R4LVAQEfQ0DJWNslkDo7RIHdgB5xw2H8D1O8
Lv6B5cT8bCFSQiVjIgfxpBnlL1jOcXYWnfgQ/YQ9PnpIK6ffEcbpb93G7dayc5heS1P70PkaHR0a
5fdYtqgK2UWbXjzO6bgHZluCbc37x94smzVRoNG3oPmGm3hYi073DnMeo7VZ/JJQE/8zkrz5EZXw
/EgbSud4XpOzgJ6ICre7JDJcJMQ7tGOQAE4z769pPzBNQhCK5gIfKvE735Oy3Ph6VZ3iqSuf8EPT
/q5D7QACYdwntOgn3Dy3oJqXTTmbuI/z5nkqNffmTmaPls+v3tM5jTdVEY7HwbcSAhlqup+CSIos
z96srip29RL8LPTGPvvQnLdiaqj7vLpdV5BcGYVr+b3NM89zdV2y/oEF8FgtjvjgzTbO4TSMwSlS
CsjXZ1ptjWZ9a6Lqhvy++54Wxa01O//Fc3krGSEAWE8JjEmWnlPxWKE4MHVWaildSWWYmNegWIiE
9u5id6I5SmiDpw3Y3jJQ812DDA4Uk3eNK7wp91OdHaUV6XpSiuwJkv7KqMt3Qnzr1HcQodT3so2n
/wgnssTv9iVf8Jql46kXjm9bCnP7l2+UaAgnMB2zIeNuMfcoWLHbBIl1DohXJy615hMsFmzz4RBf
cMMi71x8/ag8ih5RycdmJiE7d051q98Du6whzm5p1X+tZWNyKKz0pnnj1yIJXtHMlu+tOC5DzO7P
RVo387eyd99aGLKPITqgc8w5AdkITj4sB/HOSTAxZ4b3YiMeOy319IVcCFxHXShOtQSpNRMTE83Y
IanzduTHTMc4bOatOyTPM8yLizDHvdrjyben+dG29kF4evUw52St2iiuWtIEj0pG2XV8Zwofr39Q
me5pssnMyZdASlDKJz0Zi9dk0OK1AXDyaBlJ8aqndrrG39o9DZoTbpuhGjj/oINPMdhcbTInVkj4
2lvekTuul8vGtr4EpiOelWtZJHi2COR+ljo2RvEoyZTTj2rpG4in6gUFvkBb6zYvmDiMXQMA6lx5
fnJwiLe4DDZhGoVuvMC/gw02myS8ABv0pAAvUF8jssEIeB8ZrapCqXETQsajCBXswoBxnIJLYjgE
BMWhbL235GdbprGOdTu/6wVBtXOQAttFlzKK10iP5BE4Kq9UpGyMvg8Z0IaHuuDlAuQI1ISjt7Hr
tUWD+O2DTRDT0UCevo0H18G/KtGh/dAzwpMk0dEJUtolvAsgt/NrYYxif78SUopaANLdk/OWHnyQ
K/vc8gvgRel8bXLvs1+0zVUsGckFDsrq6/253xXnnLho9ZJ6MO5/BO5d1VgXNRdv4mk/1cN0SvL5
pxyRnsnFEU/OlB7Ux1KUvb0rHYE6YhyBHURwhUuBNHHy7K/33mEe+zRlWlaZfiJStSQaF7C59iOo
ko+RV1tw8FNtlaZhdHQYh10BoX90EY1/1yq0eORKxyujXFUQ6+JVCyScvMXhR2BQRnpz/QUpHlYT
PxnAxmn1Ggdldkhr7/OcJvHZTtqYCR5XRoylMQ7cwyIVW+Y4i8ssVVxe6YbYa1pMa3XlD3sjc97t
2IEGms4VbMHetvacahiFwI0gps2qw/VUTvmWian0dOv2RHunI0ya7faAQ3HcqNOMemoNzrAZiiUk
7d56V9yAsvfm1WjO/lGIfNxayLK30HPFNe6Tq+rBqgejCACgiNhHUJF/SMIk/zZ3J2VJdxcqbTM5
072JXqq5Q0IJd2jVqoXPaMVnN3PMzRII+ywI41hVRf7O9tgxL2NqMkO23ehDf+htE0exFn9TQ/jW
pYnv+MtNaHX52Ibpep40nzXGzoFwhBydKtR0g1t/CJyg2dnJ4p16N6kPqKl0blRmfIxOr5PIq/00
GgsCvsRfa03YYtvNrLe87Y9lECYvY0MRb/hN1BNEWh4RWidot5tXBXnSnYchQv79y9aba9F7EwNP
HtPhkZIWHXvXYR+RV2HP5tJrnUuoc/dsOeb4oNIIA294HkvS4mYfg0aOWROScuqfomwyLzT1vS3/
y9ErhJ+FzxO55L2Bq6VTc2mZrxTVnH2NG1Y8Bhb2w1Ciw9GX9Fknho4EaERP6hDXjdz+6uk4Eid9
7/aE81KtVEOBHhR7U7Ywn6J3uw5bvHEjTeyDNVXZxevHYwGCCdknX8Kq0JbLTchL3XVAlCt1mBFm
y0bNq5yScljv5vqqvlsu4o1Vb2WIRvNiiymb/ScKf2TSuS7aVtvfWdna3Mq3MjOQRsncEr60fUbl
kAIxVVadCj/ofrLJ6W0X2z577fjZ8tYtGJzvVdqH63zq0ZJnuXVIWHvuFbdJLN47ZS7pVlLzw8eC
GVEO79QDOlQ6fT1TQacnck1lrHUybY2hMfYhNQedkVubQ/EYyZWzYtJ7CsP6PRRY0iPN+4qcE3KC
fLjTh32dsYZptLskgPZvh4W/T3KG+ZoV44DUaF4VIdryfy/2yVL7DaHjG65J/iDyCRhlQOvlz/+y
0Tu2Mfm5h30ods34BDRyF9XzLYzHp3BOuGl4P6OcW8JEp+F0xfLoYJ045pWwd4bfB49lquGe6ykk
cX+8q6syFvP9KvrzNfXTibf8L38uTItvi93qZ9cv58tk2PW6keY53lGCV+yivI6a8Ei+prtAS3mr
5PeZPTML0MCMqqdD6S8HRw+IOZfi/N4c/Y2I4++EIvtrNTzpRs7EUWI0B2XnHNRTbnBESd8zBoIB
YvaO5kCdFPtYeMQky4e0dYEA0YdnDVsw5RFM+KDss0wGmFu2NMxSwkd26gc+LAB684ZOXykNERuj
yFJeZc8aw2PSlKRjJViXC8t6BwhXTqS8tc+/uYo96S9uyBTYsliNGkPO6WS0RX8lUvyuWqGTufWd
npB7OazQtdZArku8PGK/9CjUxmiEurfKcmd4qaOk3xlg0dmq+uEFtH73hNFmlVDvVevAHF8AeJIv
1obJ/e9T2mCQvOX6nlSt42LA4U/rFP1ueo5oguNIdKuN60OKGorI2LZ5G2z7Oqs3SjNvtVX7FPnZ
H68h4nFXsxm2O5dv+T1681fgZkdTuAu68qReSpgMrYrJE8doad09QBF0/HKImBlCAmHC6jTKISKh
Zc8i7/fsP2uKH39Nyn1z1grT/ujbGb0AzgRZ7JQH0EXQS9hYV3mNa17NEbG3JWdiB141jVDfbSK/
Q9zlD8KLKbnQGm5UAfKrFFGVibF0y5k2W2hz1Lwfc6zZbR/0MvvYDQIx3WJPj5rMpYIsOG49R682
pcwSMYwSG7b86dJTcnpzfCSxXDY5h9S48BV+dHAJLMv0JXKrCa6u12Gabc1nN2h+pjhMLnEHznRq
g6faGdtPJW33Te0t7o2QPuNoaFA3orn91GZ0JVrJ0jGbFmqemWUcStNp70cmvujSo9LD8XbTfJG+
WfQkpcjfGhlxMaQBplPG5pWYAExfZlK/D1V8Gmjx7pBJWxS5OAgc5B8XdaUehD6FKwLmmKa0xrns
xgY4LZFw41i/Tw6Dc20mgihqW/0ktEpsssjduVDQ3pp0QnQ8Ls0+QzP2yWoJtLMS8aXvxbKhLy/O
c8caPRFZcJeXZCP6sruRfB7z/GLQ3EH5ni+8FygXqdf8tZkVH1NfNnqpiEjRkw9lUGyYtOgv8diS
JcqicFCkPqNcXtiIcDopr+MffJIEraqXtDjZ0v6kRBVoMgVETngkBqCtrRICBFPKZK5ppy2+ueiY
yUHlrx9MdT5tRzLmH4imXOHjTR8gU4EEXASBeHOSb9y+opSomvFNr6ife8MnywLUXkDp/mSl2UlI
UcJsN47UmxK9KFp3pctx3VbN8QbEmiyDa0Ys5pvXACaPAoFSSUUAzgGq1KC+oIgF5TaNMTnm2MCF
CQ1FSrNbW7+kSbvrDetgWCGknhqMEZNIhkXQZpjhwMi/78aM+pazJ8NYO9ytNA60JWcE3jtnFO7G
IXQRy40QcQ6+tlWzSN+dmWWk9pPawoN52iepewlKezkZYNiitVhecNNVG7PG1d+w74O/FMVj1rsW
Hulm2Bp6Jt5blioyI9E3121PYhwm5g3HBVo5M7tgI2XzXZRXD1HNFwzH55rZd/dKg1NpiLsmpRGk
t+Lqt872DoCIRpmvE+nlyorys+sN850uxqndO5t2CfnKw8IQto23qmEuKF9+6OsEYArjY4st5y5h
1DirP8wcenIwW1ZWVi8Y4AxutmFtxl75wsSFCCfo/2tbafijdka22kefFe/MtLpPo8MtVmovyhNT
U4EKY2xewspbXoDBAhTGHOObBVPj3scaLHr/xRkh5FIpXYOqnM6ha3B/ue6V4QKFSIlZ8NzUEUch
JgJvmRyIIhIUpLpSXxB26K3JIDU36J3AE8hyyQ2G7jLN04UKEUC93n9P6vx+Aa5+1/nBJkuN7JG4
OeND3Do3gRmbwNk0xqQtQzwR7xsyuEXCJXGIcMJ8I6K6Bv2GiUcrwmTv+tYE7N4JNikV+3VmXnrJ
WuI2c7waOy02+sNEFm9smfNnFc+rgnph/ZBi60Moznx0Trh3r6PTT1fA3d3Z0SzYIcn/0g/oAxIz
4i0X2oUacqAZL1sFM1q5RaJc3wyBAU+uecoql3vM1R6zkDBJG5Xty5LPz/LL9l7mdbeuC8AWWi0b
VK30A4k5OY/zm2EwG1SzITr62goXUnW5SxO42TWbTtgwmA0xcHAUvLxr3tWVnrl/XKnXRoTJbLOf
2dOGp4FDHjkmbk3SAP9u4RKwQYHKhDZsjlgVvYfYNlL+MqN6V+r+3ITmaYzhdLvXoUXuAtbMIoIH
DGwkoec+9GPxiAa5PKpWfGW5+dUcGaeYqD2xHcFVWCT+kNaH/jjCkt+Ok42wAnbcBmNF8zQYgfFo
E+jczMHJssPvSlQVCn3cJrTXSNZxrRc0AoQT38+LCcqauM9kRLkg0qcbWmQ0jKXXcCpaWiDzN4pn
TNAiWDZa3c+bVopNVNBMzbHkAo1CP97PCaFBYlPVcCD5c5gUusWOgPgTMDT3O9P2MA79b4g2k7W3
kN+QkdqHCNWzH+fGelfBW8uS1Gt2xP28mESgh/a8Vv+f04w81jbkG+q6R8roZQPlId8xoqgfcAfN
4IBCeWJf8s9R4OJ/oEOiRqjqoRUMcXLZynIeBbspwoZ5vmREDmy1FswrDt1HBibsOmZOqlts3ZDf
Wzc9pHPBqXGHIt+/+OO4HeLZ4pYPoV7l7vcRta5dD/Xh7mRs5AmkcJevwWylFxv+7P3BMbIU+hyv
eea0v88H/Xr5FgSed1DrrONbICAV9rrszccx97f/37+jgSPTz/Z8q5OWDos0OYSDdQFy9qxZQDeK
Nvkyp7nxRV4wyqbXyjf7qFDKbblxjdB/ZChGAyispuPIiF3DvM7CctZKo326TzlSO8g5lbEUz80Y
vCOpeMSABEsYZ/FiFdHPbva+Glo9noyGvqcaWokw0nYeToG1eprlnv+grkbLqlepLLjNvAFsG0z7
Jcv9q6osadtqtMJcfUud+EUVhsMU5sfQa/uN6YbVG91KfdOnJXqlBCepsAP7ZjXFpzYY60e9TMQr
IqjNJI0VRsCOJE2lfmrWZ6JywqMTLbsBQefZivv5rK5+PRR1YWxQIv7896MXCbD/OHp5DFhMBv8W
eU8cwv5+9OqYMxIp4A+nuxR+dBI67SCId9EUg80c0BDcYW4QG4y9qs/RgJ2oA8JTa1nNBpSLvbGa
7qOjm92ZeLzz/UBM4XbRCr84d4X7pj5T9S5GJS+R2v0W2OF8LLICe32BiawfEC1LIMxdVy3V1PFY
bqEPYeK2hpM+xvEDjcBpi1AxvtSNUV6dxMFqJG7GiLhulCQGZIATbo9BnIfWczZJ1GA/cECpkiSV
ffzj6kfjZajs5PmNqVz12Y7a6dXxucODpj+2SW1/jDP0gxJMkVSk4PUlEGldXJfY/Kmc/ZV8hgAR
7QwT2jQL47UAOouhUT/b8gCS1zV+T2kB4sDrQwzA75O5vv48BNpz0rrhunNCsGryDNUW1VTup6As
NlZI+wBVMYIM0nFkCsYoH6w6AL46OM9JmqZH25ng6symvfPCpt56mWBkO3JAM/VxusRJ8RR3HUrX
ol6OS0RmsRUZ/pFxw3DiCDNuJ9MEDlB059SbvlD01hs95HOs2+oQhT66Ebnz+c6s722kEu89XSl4
hlh3gBRVHCCIOQPCxj031g9uau9YIJaHhXjya9hPn42MybKbi+qsVkn3vc7b+j9mTeZvoybiCWh/
M2sSlm/rGH5/o5pzwNQAnhXZ3gQRRfTE52Xwo5WfNOMNcgpK0EzgO/L9pXzUSo7F1mSh/2LmdK5p
JEm2bP3S+pOAV4lc5LeSULDRpDIGxCh9mo5tbJSUGujwd6ShtjelVEDKV+8qUU1rKtX40nl0n6yF
M6gyhXduF2+wRNAslPc6XcNz7L//x53ryPCKX+hwj5XWIFOTZdFykUwyq/n7nWsik2knrKYnDWTM
UUyxdYZAtlbhKbE3MfmoYUDTkOueF80hgA1Nz/0pvQntFM4VwGZCCpOu/aCqTp7k9BA/5B+NVmuv
iUod6WG/DMknFzjvnm4mShovYphhdfWzmZaPHh/1k2E2+UsPPY2uHuZ6sEua4VuIxAf7JhwAfgGp
Th8EGzLWo2D85tMf8RHxvZR93hB4ggMShGtwLq0g3i2AQx5sOwIkW7T6iymvJq2o1o0zeOSnOx/v
tTZS7zarive2yGUC/byerF529Dz/6MMl+XWECkTwhhKReYcsFNJ5CRkgfs/g5z4AoWlW2Kopd4H2
MHV1rfDq96iR7DphAjGCwg+8U7aEw1kFEowdh2511U/ByTCHfJOXFCDviIeuBmX0pggDc90rTKG6
d9VdrFJc0oD9xx7DU+rk2ZabEjub5CWqh5ApxmaM3Ce9gJ6oflP90v3XlQKY/BcJBYqi3ahFJ79C
kDZZWvKMjTDcBXq/bFIDgdPa7vp+VWb5chy0bD+ZGCNwlICRIPkEZquXoUBfGzS5z8uUF5xCBflX
eWdf86ITz41VshZWFr0zLd6iFTOPZViJPZCQ6W42Uj6jRQTljnZ9uPplO+pTvKv3FlCTorNW6/3s
zzqQwYVlqEfg0hjcGlqJuHca7es46cZNzetaZ5BkFuaV+phe41zX98AU0ispnGVLK6GeqvQDENAf
yp9QNO4WEFL/HyxvU/IQf7ulcNd4rhCuL4Mzf+MlzoASeFVYp3rI4V5zFLbNUdtx9AIi3hTmh96p
yOU2wj+ehiCRIxAFo9m5Z+yHh1FJq/98im3gEDok9hS50WwStwOqIR/U1Wwk7rXlOHolA169vNjD
z94DNulI5XxEcs3FtJKnSsrq1YM1GXAfIsoG9VSrEu36H8uKkPD6X++BjH4htYIjAMxIzzIJgfz7
suJSZMxjH9X7CMDCdpAMl8ksnIuVO5/VKDJpAqhdhY4dGEwAhKxOiFUwGjOxYhzy+plReeMt444z
/rpWW62gB3mwneUP+2fbyLAXqPOgaaIF7nLUPZdlsUB84WqRr6ms46KbOTJHjXsbUXTVso8Nm7N5
qEnnug/Ezfqb3UafFJyVfPZrsOBKpFcb7hhNgg1KgOVLJdP6lyieMcWIzg7uOee3QvL+qncKo2rf
VhwaYFNUG8pj84auENk0MvQnJsty0h7pKxtoEGk/SYQLxr96Dsf9BSPzCnf9vKvcGsC3fJiLa5Ea
X5K63rlsq5csqcX5rqWd4t4+qpNJ3icAhDwn3IkWR5qtZ/patVjhmW7uojwTidnaDgIIlwmZ8SUm
lgTPlTwcWsREBOvFI6Bh5efuKqWTH62j0dJv+LA3euS9JO08v4ZMQTc1QR23IGnc05JLQpJFPIux
lDFHVb+hITuDKpva/D9ChHTz7/N79VWyXIFY3DA4XXEY+/tXKTGQIo5YFZjzRf0uwL63ayaXd3CY
q2f10HTLTw2hpAwHj1edJr5rXkBMBdX1Hb+U2K75tGDJCsPoFJ5dYrVvSqgzsJ1v1dzNaIeO5b77
stRIItKsP9bAHy5qlcaak61KrasPSJyBGyuBCK5hYvnGUjtYLtFJvaRy9nBS/mjyNWaxVnNrRchU
V0Y5FWvLIxyu7ONLyerAADY039VVMvfme1SjQpqa4WLL8cykz8ACmviT2kIiv7OudesdjWJs7kOl
vKsIG/XQmhQZkvVlioIdWsNPauJEcBepYCP+GPmSPgpzV9BR3KkNQW0Noe6w82bxujDC4oaqId4E
ENO36ghpIpG+TIHlrQJ2/PXktpDBTSrCwK1f1TP1IBB1a/VEYqfTsj7pAQtuR7cLFdxLMSKzv9s8
TPhxDKwGacL2WZgDuNu2l77V5fSJNo93AtEWbIEzPfjITT5xpMkRykzlw+x57XEwMG9qY/E19pr8
GnZsJOpKDdTH8hCjNWa0zcHWi8SrWEzv0QW9wuC03ZUxPFVCigA6L2N8ic1USkDj6i0oBNTKkEQY
9TQR7QEu5NVHKPu11YJNUoPr/vdlUcWZ/loVZbFlmfKIZOnkT/Nt/u2YxHmhaw0j8E8ZwIZtBbfQ
TabyB8niCQ2J1n3Vs6bZFZaWnmnMc2QRur4pbW/6hFLv5ss/63TtFdaH/SmqhnkTx0V0c11MEPCj
6pNppoQxMzI2TWN6RPy7Bm0ZXZ2BXjMT4QCpN4nBYWrn+zuLtooHWoohTuljYids7mnGjwm7IBZe
fwwnzAEVSQ5eUx+N3s2oBXpQCn8+6HpjbQaGTGtkfNlD2eQIhhBurujXZHQjbR2SEIFwZ6vl1+Rr
c+HlR88c5n3jzs3DrOk/1AcHw8va4+gwtrqcPfvQC1ipGn8zV5m/CjqLzzagNSk8/Fp/+82izi2U
b8LYLm5cECI0pxvfMTPKb3NT+nlzqyK8Ee6g03+Xe6BRj9MRoTqp1HKDVK9FY86qbZvRznZG6z/i
eXTjn0W2TY0tIz4M4qbF77vh2OnZiDDehzs7cGYEYx1fGIJ/J2zJvepRR9pgqlu7aJ41kjGaBvcv
Ws9I1y+N3dYwHZdwM1Cr7WlzVVu7EPgh/fiPp6qkmM2i/2MZECEUs8lyWZ2VsV44OmYjPkl3ip8Y
DeLVkhZ2Z4gPPd8NUZVfCvLhVlngGA+tpnkX+IUIkBB9POdTh+YzC9MjqD7x2sKTUNx6WqN4J/py
eliCV3q0yVYNKIlMaEjfiVGo5vW7ZsbpWc0fwPG7G5Ah8b289jV2u3tL3rCzOwOmjyfS/qZw2M1B
AvKETKAD2hiGkZLEkadkPOZp9zMMjfoB5gMcUbd/QVTpgLeHhayeDnC+LgMVxv1ZUAwvZjR/7Bdk
jxnjhL215Cgr86razH1k7R35FI9ReWhorK7VTw3RBGujyJJVNWLY14EHPuD+dI91NWX7CBj5AdoG
OArTIbePsuKOL+gR3l9guCDWl2961ZmHoUEnyxgFG90Yt6vKnspdHtXGycm1nQLreBytaBHPUlW3
MMSVnRxdL59HPZw+UGEeFR+TNjesZNOr8RwYx39fkf6ht/SIeBeWRxa671CrCpVS9JehuRWTz9Et
TXJw857JC8aDC4XbKpYFpolAluEsD+pKvTbRgkTsgKqnMj9ogf0+4MG8KSVcC6akKevknKHgGtvQ
eVmSnNT7Zpj2QtpbazzWiBeJ0RhxzWwqvObWIfKYjiydB7ctLBnGcZXQFg5X4QR5pA3/d+Xl8zlq
hnhP2vUW/kH/PsAuRRe6SLlQ+7SQNX0ubXuh20FYhvT10MXlnCWv2ixcVqmXP2Fe67dVl9t7zWnL
t36Rqq0+QHM1FdVbnYmVw2jmw1C65CZlpE72JL7MgRfeCiJiYBqj4l+ybjhYpo5zxss/iGGwv8oL
7nD/sEDD39fV+ECm+/BcLWH1mFTLNyJHtAsMD4bz4BMOTmYDUJaacl98Kucxfk8yEymS3u/aDIlR
MAvrhboaUb/su6LTY3Rge6/c1YzkfA5dreYW+7EZ27UzVea5Gd0PymFt09FZ2Xxr7x119OArhqLG
W7BYR5CW04fISOpTFBvhFuuW9x9HH+fvmVYe1jomZ9Q7tCgdl7JT1nJ/+TY5mDOq0PEneXCe79DN
ys+5KdK+2PeYoXaoh2BTZvHLvPj1o1HSJnPGA7ig8KMNc+5pqpxzMTAEL8fcuPStRxaWfGoYBGyE
+ULdV6XHsvX7t1EaIO3Q+omHhRRYzXl3Z5cxNJCdJ0iA3X4RM72CAEd5LQM+FIaKUrdbW1/nmoO7
kxuPjRw2//mszQ0Gl//72VS370MYdo95gl4aGGWzVak7pkFhk+r5z9DMxzPH34lwddO54PpdiNGK
ckRxRn2lDQbIqKb0tCchc1ITB3MxwkID79tXO6cdmdCW//c7Wu0lf60x+AiA1BuWQ3MEWcLvQVLB
WDg9Y+V5h27oh9r+1YNXNNFVXRFUt/MRQceF4yKTIrsk0AkhTMXwPBDlsho1RDK5Tkge9dznmWHj
JupoTBRDLC4Z8V2bELrZeilTksVJGupWkz03MIyd8DziVvKl+iMtDCKUDUZmqhi10uAj/iL3pqz3
ru1+XJiAAczy0VWNtrOS1G4rmp1o5aHWGykmHejERDvpz7V8MIyBthjU2F0I6or+VPyxs+3+iRA7
xKZNnRzAqzTrthi7/whAYAbzt7MsVZrOfzQKfdPlTP+Pqg0tYJAxB87OSTPt1OEqCVu25gTtau2W
t/uoNMxqoKK9XUEYCZZ4N5mNDvTGN4APAVjE2DxHjIeamH9tQ4jkE9Eb3rWJtSPRBsET1WnwVCyY
gby5c1bqNfVAVxVPaVmeGm1eEFo65pnmnL2t6T9+nBYkDYxd9a6rHtQi7M7J6yKfVRqTutJyCc31
Esg7tkF8UmDkiI0waXmdGV9YjRR7Tolwgrx6v3fv08oWT/mMVccpXPtp8PX+EFdVvS8ypEIl88Wc
sJXbMrGPkmiYAm/s+NmwywysdpqNJ0c9ONFsrRKc8PdMBgBcG13Y0ZPqBtAkTjauRFoVRyVznhaW
9d5NPyzUSXWXZsdsqcVd3u+J6gvFZPHcday/nMQ+mKXdPhRdmt74ttEG19ZpBIoPNbK27tQ5NzXI
IlZX8qdm7n71ygjMJS/f/4D8o5bVcrRPzPqhKo2dTofmS+O2zZqJAqidJND2bjceGTP1jzUxA+od
HoK8WJU0rECC5jcoCv13ebFESbbXhFPsl6Hkc8bIuVc6Ta0vHzwHoVIQe1fXlMWKNvdbp/hpnLSG
dyeZ7WEdW4R8xW29QkfXHZrKO8Lh7NeBhFtPqXm2cQ7oA4aNiPRfGyHbOiBGITHPllh+YIpraSGm
P6cpOrqj9q0wagtVAbpX2/289HWxpT70gDL42xBASlblX5YYg7xN7LBBgmbZGLRrSbmtke7F0QHZ
F0Aq7VuoExtbjJBncyf6TpDPqqo5QOnD7J8S5iirRp64zXgX1ybpuBN/Y+WfZqJb902JrtBNrGZr
NSn/ehESrNHvXTpA27Jzevp04kQsLm3DKU83LhiXblc5BlTvOvsw4kSIi/p0SEPk28D2bARP9OqH
NRrfYuu51Q6ru6nX+w40ZBWGOzwdtqQ6Ndt0/ABTVGzSvinYQRq+B0SDJZ7R7mui260KOgCqnUvm
h+TFtW34jCkLhn4+b+NlRqBZPQdFHu7Gpb20dSWPj6VxtO2j7jX+xW1Mf+WVibVCEXzCADSd+rSY
TlpevDqOAfYlhLxtjc6ylhFzpMJvnaSYNrB6V3qeInwZyyMq/U+1Leq1kS6XCpYUMRcHch2+L1Y8
bhfx2dIfMYamKwNi+wBEPHdbHArzuJ85NvQFcwr85t3BIwAvaaQo1l1eKLuqjRdph2LQLfqtM+7p
kC4t2cH961Lap7mo4Y84xlUvtO+Nrj86/D0ziO8HqqIrWrszbfwFc6FzqQfu566wE7aDgvcP91HX
d2cf7cNabxLmNma/xwRkr2Q8BMQuzKkT4TPeRNtI475lUnSdHVwNIwczP39qi58MpVHroasfjPdl
Tp3tROxVHRWvPmE2uIPN9mD5In81u3I50Dy84BJ5+62JLY8jZqMd9Kp3d6aXIW4hVS5vxm9xM/uP
qSeyHVoUsa8XMbwkxXgaY42whj7ttrpkgHvJkGzJfzQP7tB9mHVgNlFQVk/d2H30i/GWoQg7/erz
LTWZIu2C9UiQURrJNX6EJbGnHwGG9FYMebHplnzPTwgsgDZtfs6pwAwUBhiqsOm+pXq7AX20Yada
D9ayCvjIJt6ufK6587EW8t88vHBWW0WIGqe5fyZi4RaA5gqcj0mfrbp5YdHONgVrhSce4/hzZWL9
MQmW6i4tAMSo+mGZF4auxLA9COfQeoeQjXyACpyL3TRhPuUAFEKNdfZueCUizwpWWfxp7BmFgNG1
xMRZkTSJrZcCxV8wmpJ8GJ9mscubk85hjWH2WhcaJ+aPTpH761C84an8WrDwPHjps/Ly9n2hr2sr
wBdeac8+XuVz0NsXPRCPiWeHJI452VkvpD+AjjQiMQKqNws9sXMxFeN6tPIfYW8z0wms6EFnCFDo
n80RoxtSpfH/CDuv3daxbIt+EQGmzfAqUVmW5WyfF8InFHPO/Po7uGWUq6uBvo1qQcHHQSK5115r
zjHj9ODr/rAKRT+tCUNho2Am+Aco5mabvFgyvdehQ1kfYFs9Jv2HI7AZdo7/XDeM9hVVvE2aiqS7
qLZswl/QzlZ3aacAQXPsE2efeohCkEm1q3FKzAWLhMoYHuPKngjV+NQBKlZnLiNT2aSH0QIpmFcd
cJqRIz0EoB7WTJIn815XdTSOWIK75FdBTL1SbdxW+7TNqUVjFo+rtM7CbQdmeaoPhJSbB+x5n4n7
1vqFypy3/QXDBDF2nyJbWLRZVdjvWod1OOnXQxdhcNGZsTqlWuFWGveMpcOz6tvvEv0DAw6FJBKc
NbhuC3Nmn+9nIl4vFRiHDUHi+WNWlEBP5kZlXKOhOu0CQqcM3ACkNBjwnGqcYYVtXAySeMgXSxfy
Gs/JV7HwFN5NnDMY8fOoDGeFcu/kMia+3JQUTQnvM22WJmfUDG/Qj3CSVhqT6ar8uP3TzG26vaZV
rgNmmpUB9D00kmDjwjTHwAxEZF720GZJ9V7w4S4NVhwv6E7J1p7WOq6hDVWUCiuXyASrjoy3tlGm
LeJv0moX8xQfmbGVE7Gp0wII02LeSmoMCRghhOkYW46chllAkJnpi50Yoz3d4/bWWC2g86FR52GB
enptADvaSKulOWCwrQsd60ZubW6aov9dv2uyQP9nAe9qi2NNtYRrOcLAOvKfeyi9LieaMk16atE2
rOQg1nFay0v6flgXgc34WWp/RFxnb/QF9w2X+9e6VT8wQZB9407zdoBIcDe4g5eCkXrq1fYpn21l
z7SyYgHNAYk5A5PKIYw/RCO8Lu7z17HU7mRnCAHhby18lMULSlhj7QKzZt+uuicwu8kqygCrkuPk
P2U64TJliTBgbFxBtHV3vM170V6zWzOV53bkJMLq+RkKpGQzNMdnI1bnra2gI83gA3FdInykbHJ3
z5KCGcK3Jy+w3V/DDJ/FSPv5aVS1iPkdK9yQedDmqzfFRiyJRDW5Czs6g3NxCKvKvqRR35DDTarJ
0uBKqzheJ73D+9PnD8loq1uBz94blmHU4BsOHWEmZ+POrkykncxj3Lt6nnZBnhMk71Z3iRU393Va
fSoDYlUJKSpZVbYu8TMeUA6EW6Qj3HUBOchj7zQkU0XdaYpCx5Mcn66+K2089qlKIRVTygLxgkkf
nqUM0OmC5N7uXnCANpceCgFoeBJy7jBX5vfjFJ0kiMIBqviYif7QzhZ+oqrJoGuM5mOaFpubBOx/
H3669l+7HVxnOuNJ1zFpWJr6vwQB44yeM+i5+t9YiFEBZZB+RHEHfoyrCvNmN7dHsbKd+y4b+xVC
1+h3KajdO/t3HzqM46oKP6qox4M0mAit4sgb431RGxv2i80No6hqRnYOLPUK4eXOoLEYlL590dO4
ONMCtbw+Jtrwpt/nI8ccb8xQytpoHSy90dIpq684GcWah7XkjGYQv88SNhrCFT8QMrE3kxDnJv6d
5uOmCZ6wT1N1uKUng27l6aU7gpIuZDzLyUBw2BLApt7dTOttdbjBIeltiJPERnbF3NzYcMK320s0
pM1J67XXWyicMXfNqfVJKp1+aKaybpxWf7FbfST2JzEY1zTmaTT7YSXfSxaYej1yqG/lOE/eOD++
MJRYmKgF4y1+6Oh9hHq+S1ql2ZdJZL3MQ3yZew3OTjpuW5bFVWZNLPgSdmwv275Oil2Zq5w7xgpk
OmDg/GZDufYS3NKxiq1s1aTMDkvPXxKy5I2z3NOY+m9vR6bZF14y1CURIkvzfxkvswEdj0bnPLW3
S8mS9w1v0EExuYh509F3vtDmpp4qW/lDMF/I72wPms1CEu0qnr7qSv2Hkbl2YiOkblVDOCvXII1F
DoLTUUVzYxfJRnWNH8TbYGL2BU19nXcABKvVrBUjpGHcgT7PJrzQNG4Bft1Wo4gqBegKaAR5M8Fc
O1ml+/VQRHCbszr1Abu2JWp9rUMczDBTQqzkc2kFBb1t7R8tkMiDNmrmvW9r9VFM87OxPFLbQBB7
w71ZR2SYiJ7zWH6ZjwLoZlPTYXitv9/6uerbXcR++qYg44S7drGwKO3ZXG9FTrp4C4gS4z5EHQNF
ycYq6aNKTI7aBGRH2W1JkvQSM0V/8OAkxXNcbIrEyP/hkpSmyYBpHL74yiK7UmfwwCDsquiGdslo
l9GqBo3wJZVvOadMbAAqc+NSmf+fPrP4b4UgKZ/GIhI0hS7YZ/5rilvBpGmh41enLEQ6z9/cnpRM
07OTOtj5yl54Aq4PfFstsCrCGW47Kz9Ws6a9EISwGepfjlHR/k/dHeYk7za9QtpwbYPGomHuUCYv
yIm+B7cDd2PEf0Tx1BX99OIc5b49CGkxmq04hcmCvCn14txhxzmztwm3oQ9xVu0Kd+WiFqyLh0i1
8KjiFSMta3CWfEQYP4dxMbmZc07YqT5tgsJyKFeL8IjxXH2LwmlFPIb1oTcFy0gbv4I9wpniJMBC
mu7BKhIKaqbrj02TXKoy1vaTo1aeXPeqYjuGffeYmgCEafRX8NBbf8Nq0J+idnbuOOsHr2+QlpYm
5b/OTOikjyMK5SVgQFP8u9gqssPtmIry4avnWQ31PiiGn3KifOuALr3Q1Or/unlGiNSVgqVkiY2X
93w/T/a3kbIxJPSgnTbwOjdn9Sqajb3w9szQ+ivc5j6w3XIZ/MsTpo6sh8YkSbegg3WGqN8DPivV
q7wXL/cKv3wHixAemLYewgX/gc8hv7q2SC86WaboAzVix8ncHbnOhBtTF38hfeUkHQT5g9/BBjZY
j81tgjSX2uTJpRq5JPSKKCFiMGCeNYcqL6A9vXGdEhUNzjj5oycX1toErdsZEZlvBeAzadctrYm/
c+5ONwbm7OOAuw0SwNzuwaCC35JiFXPUyrUzkH9kB3wg5MCO58rg95xUizYOUFY9mDKY3LDo0zT8
4fjRiIhjKTPi7C8b7OkOFyEG5TpHT5D2mrUdRuoxOythODvdc2T40/lWovqkoKxu4cBUGxaaGWO4
qyIhNoUbWtD+0vYIYHj//QFHgYDA7+v9+jvmm9i6ik+XcmtJ/tbwn67dpaiU3y1eKssKxqan1WAl
tVJvvGTyzUOP5/oYZvrXvSZVCDYxjZv2nnkYJ0SskqMc2RwCZXivuJl5kIWylH9affgBN+SMIq27
1gPRvs6MCFC+D/IhvP3dPAUHiaWIRBt6KKW4ONOCear64dnusZaMJBGHGGOJRMnVj15wQGNmZXzh
BE+g+srHOn0jFuRJFn19GcIqrGIAVs0aYoOP09pvrr064OKPsHveJrBUr7+1AtGUXP/ZKynnxRKR
/5ZYd7Nn9NQ6VYThhP4u6ab8imHy6oz6K/2ibaLY7UsH6g456xhYDsNA8sSkupWu/jsW1PHi2BHs
UtVVDyU5e6/9yAVqgZDVy408XOMi1HdutXROtHCikSIIuecbEVIvIfVsk7ZR3JxsWW6R/XnTnQwk
q55xw3C9XG4WvHPW4dpJuKzd8+ck27SOfU/MmXHuFpIIHvy9vAASLdJ9pX/5MKVYnKA7Ey1HNbwM
6wYdR39V6A/wRvNFBlvtbQ73bTz1zgnRbntWI2xOpSGUx8HGQwt3sH5W4iUMbWgG+HR+vW6bgjA+
y5h3cvPaLw/bSmhg7DtPuoN9ZIsUNubJnUS49etBI/NioY8ST4MMrp7OSgSbVJTiEirQhGoZoES/
SF1nBp7AtOtwDXGBvEtCaCFRFYZntmv6VQNzemNH9SQGKQgbFGU0PhF2/pB3lML/kau98aBh2bql
gVqQkucqHo+DbbGVJICRFK8o7mlwWniHcqSOuYqg1eyBdKSwN17mYtXA2EtWWLHimDY12ogVyizu
/P0SBhaRNs80k7vnCi3VJmyG5gAvKHgrNJDL/CnAYuL0iJYJ4ze8nk2xgD7ynt5E6dLb7vAwL1Uu
43frBJS5Nq+t4txNixotXGK9WRdLbzDH2JPHCvszvJCxc14EqnHIbDWwCf4xEm1gaxGSsQQVsGeH
sxukAm3QLmUzGNXP2IFaK5OjyngQ17TYIrMxV2pmZWSpc6VIsd0T0tZzbdOJMWf4Kh5v20/IziST
CYiqXYrZv/abL2gKsS7kh1eNvxOzS68azzi5sozB5Y1JA0OupyLFCADtfi1DGORlVoYzdIlRbpx6
fKl12qcLxF3eEDHoMBrR4WD9/RxgsfTuJhVVlg1sQM+1T0W0UZc3Sr5bGe0IdiR/v1LyB13YbOmn
oMjuFi/6Lqed+nUvUq9zHFhHUxAvMVlFcEfOvEjR7DWVnTwFJoWlyeDiKIf8Lfi/20PaVrmXzgAI
tTHr7qv+1V28sv7ipJX3jJDDBKl7vCmL5iXse/NxRuKFTtZDvkC+9SxwLrbjyKxtCCIek4/nA4O8
yK9N0nTY1pa+aMcrT6oCLAfMiUaDtbHm/vT9fIgF8/v5qsXlzNmJaRuMjBXTyPeVKtnK399cHrpT
kmxljoKPGXbTDg9EIPE5E7vxI/4jf5SeGTnlpiBqNsuXZ9NSY8rSK8Y5jVx1A4RhwWDW/88w+b91
tLpAm4BvhCKLINN/g3uGUOBOLafiSIzjNQ5pZzvo+N+CutNBuhnxPdbkCJcAFMgwE82+WS6t8kZO
h4Y0IJYtoN1b293leywlPXnIftud0dXWoR5MseIdU7Zx10+IM8xHSr35AnN3c1uqQjurD7Snhbmv
nHm+ElgAY2pWFE8Oj78fyulxMxMV8r835Zr53/4aS7eQjzFed9m7/dtfYwQqEB7CvI7aJFHIxvQ4
dclGXqbqPkYWK/DDSCQVBfxr3PJ2VEnmSR1OUEYfQdJ8jFMR/FzuBAggNnWKmFgu/3lLE1vJitDL
RkPbsUKBkl005QVXGBp81aPiZ81pbBPnXtfIaCCqCcNspdqwzhm6qJ0bPBIDVe4rTZ33bbdEfCFi
W6davgkWr2Ckc33EyzusCn7WTgi9fCu7gRYkUgKErfDwQqEhm4WuOQ/Q/UFU77l4uK+F8idG5vE+
Y5orEpwSfmUGT9Bf+5tZthFvaDsGiE5IzGu06VttsIx9oFbROyqDdamU5VlYvbbtp7C7dGP8A5vx
eDCMytkicURIVFQ2pHzsdhKb6o6fQjMF5JNZ0OA8kQSJW6zAHK4aNAU75TEhS5JQQ/Vdd6p2r3IF
c6eXWMPnw5dxkJIJoDDa6B6VGAwt7ZHR61R10TIAQLnttmanUTZoqOarqgSY1pTpPeTCsRK59ljo
VfBql85Ds+xnxuFZJS0s9mca/8JKL7juIUosJf/UMwHDl792yy66X8vdorxp8rg7xVbDZN0J7m60
4FoN5w34tnmlsEW5KpP4kGm2vesUez9syw1Ionw3Ws6wtqolqeW7o6JWPwl8EQcpclb6YZP7KJgg
iSWXKAz+eW+Y+3Q90e5dfV+B2eGr/8+VAS3Jv0byQlUNGzycrelcHDTnXzoT/Oe0w4IKJ0Bxnzs6
DObQX9sScybhEVNTKLt4civPIB3m0HRl+Wa4/kfojMZ9AcX3NXO8ycmyNTWQs2LsxNZ90eNk5OT4
bdq89sIyD9/Ph62ynbr6ENaW+tQ7XDgD3UiOUZ8P3qCP6aERT/h8y6duofWRDU6WRC6Gc6jb/XMy
IGavsqzaWSnDFCuo8rsoxZylscaS9szujj8Ce1lPfKyLdNQLuTbvanarXlFY4imm8r/qOdLQTCvW
SluXB4kB7NnYo33S6cTxU4knStaw2/XD7aFFl46R9mlUu/HRnpk9FYsvlaiSsBLFaXBp5/iLWEPi
O+SNJHdkFVaWmNXtGlJ7ARJ168exHM9uhVnGmVgNW9MOKfqWMR2iXi/0EevJIALmRL1XlVO8YnrQ
ryiUhJcTAbS2DCLJVnjro7OBaXTR9JHXG66UkW7HjYTFfKOMdGLCI/+XdIkuIxC/G5tD1ti/ZDkp
X//7UZyaDoNI39g1VqDfk58DvqaMph8Ulfpq0KbovhnIDRa12/MRsxIG6AVXQ5Mnu2FCMaUwuHHD
UvuwyBjdmrXa7AhrUj9GXDR9F7wv4vL7gcPiZAXE1yqACD9cv1JXYaNXl2niQpM4GvnxZXM1lkRA
0aeU37Dt9vJrI9IpIzEFj3VsHZS2mI5+RqywFH6NWXoaGS6/YIx7bGYG23hxk49meJUnd+FSXfnj
kOyVWZVPZ2YeHVwAEBvLKY19ZdolIaFcGrUe+5GaGirdIKN69h1thwW7f/vfa5D9b2kXClooeoau
0Rx2MLD8y9HRlYTc9GPsb8mvcry61tbZcsI05hSQ1oss0tIQ7lajeksezmPx9XyeBEvZI5aYM8bj
jh4Yt9YeRaZ+jo3w7cbBkq92ZlTvwFAfhWHN76Mz7IzF8cspZqBDhSJXMM87WR3am9qYol9k3TBG
QAM2kipcYC/7UXVBsyan1YAlO+ZeJOI73qH+NkwTQ3pn/Mej0Q/y4w10Sbkfc23LkZgpeQGKnXuB
OReP0cheLh+U4hGAmAaaryvXKYm7NwvSPIfOKtYncWMGRpSTtJ2VEjW1sQ+x810xOrtszbTjt24+
q0cC5V31oV+E9eZc96umgXeW61Ta//uTMxz9358dUkGArFwpdQMxk+r8a6TUtOOEnUsJDo1F10Mb
K/c5911n29WIizl03OfIbtwDTVjw98ur+BWmuyDzP+WLeDKsh2qpN+Rry03DHH+ewmwrNGSj8vkZ
msRUWQZQLL6hjX1uZZmNe5QvYoOFGykcfSdf/f7p8tW21NyD2eOB6hwuJfPQueuwTIbH1N5Po5Y/
yZua7A/6z5m9lQ8Jv2nu46Dcp2pY3L5C75xkXer2178q9Wk+J7X//v09BiRupAHQiqBaKp7sgCDp
mrbrSn7JCNCN5Dmkgp31FOkVHrJlG2YqFICVSk5GDre2QKpgPoEWsTxniMxNnynaHlyXfRrCXIeW
xL1xeQ5fonNSawP5dR8frFYDZ6gZbnql+2Xtwk5gbF/E+mHHzrv3nXKv1SrhgZWqH0qJJ8AewSyC
eI2DROxWmvvQ9zFNamsx1/K7rawojreyovVJUGe7rbybw6ew/eETDozhBXT01kFZT0fKnNfKD5oT
rbOvEUyjN8dMvZclms4ps1Ibh/aobu8ri2M/A8X61igDKonC/6Masdf1xfSTNR8oKSr1VeGHBsoc
wxwYXaGaqvO+2IBnBqdWusVOTn+ytoHl5mv+eXL1jTxV59Q9dkzkf6h9l69tlodH6lv8zZNNXC5M
8U3vHOmfxM6OfI3Ia/zQ8ky7ec2tIYCn2GGeyv1/3qMo+a/n/vF1Dcy5pmifpzbPX6KMLx3ydg0V
YiSBxYpOjdUkXmGa03sawLtkc4SWuxLupbEXbAzDTLGpx3F/a/5p8cChXOTpfoRRslLHuHugaO3v
0nn4AnjoJcE/qWW9F7aTeXKQ2qbOQVEH7FX5VB38UQCNJGsEQYzI1qUmqnNhMNk0Aqw0OMaXujAO
i2eEYNG2i2l50/NqHyW/GLngO+8vgW3LU+a8nogPODROBwxkUWUPwaQc5h42SN/oxkvOEnvIEVsj
N6l/Fwk5A1T2KDihgOMIIYTg/vseewWbho3aH9WlBSI6JUFDMhnHys7XcjSECpErbVOh208NRoPL
pEg+Z4fNtsnUz6ZvDKS3tvtRzZseKPMqi1338J1ZFwegfIsODpVTTKc6mqaTvPd9o9b2eFCc9vYV
389ba04Q5azXoe61jWhu9hapanVbW/V6du+eI4gsahnwSQ+9bE+HfUhLZEabJ2XemGWU/A0pQHnf
FsWvJLOKN7eLwwMpFKNXTcBJ8I85HNTEO4qK9KoxnqoPyLgA0U0su3PjtG+Jnt+eLwvf2Yx0OeR2
DJ+w5tq0f5b3Lx3fAkH2VIcOXI4+Y4UEniKi8Pw+DY0+mG/PJYjZ9gpg+63crg6YB1fGQFdbnuFj
VX/0bgZ1KwaMzqRPSaCHWemr7UYPs1amH6VrroVwBWxfTsd5wR9IGkIXts6lnsfV7dECSGBfTd/O
DX71siOk+ACGuwDB5u2YT4TZoxWC3arkFvT5KfqZTG26wpyhPKS4BpjjEGzCpn19O5ZjZd6DBulO
NyRXzwAXK9Uz/uzmqvn+GwTV7iJ4ziOraicTlksgkjsjVgQOEN7eUkcPmAOdHRtyVhKFaX/MCKa0
cHcr9TPIh5kt1dKtTAb+EoY8nDbqQRoRipCAHHkayDMgHa23BAtmIVJqYElvIejkYlMvH+WIVZjK
ti1K+w4wVrnNob57iRl9/SkTajRq7KO7RL8pxLF5s8CiIzQ33xPbPJBBVYqtbA0HZtl5TlLZbBUI
tsuq/q/lThgxXlnuKOHXHflSOCiermETH36ZPTG0ciSIngrKe5fYh7Qv9ZVfZygmeytG52KT2NR0
qDgMvQ+YitktcNNkoIetGG9xFt53AMhh76N/auvoSCNz01aWc5GN4Yk0ieM00g4n2pLNY9Fua4OO
yLz0xmTuj1vRZLodUKB2rgEu1SdQGzYc84qL+ViLJ5iKAWzefV0p1jo3xuHQkXzARjewnMPYu8dB
zdZVLa6anSVf18deK5oVM3+yaTm/Vxo7YMCBcfTEYtmc/bn9cCX/R75K1alsjMwyq5+wqVBuLJc0
q04XUAwznG9eu98tuvAYntpoj5+lobv3OoX9fakn+skiJuD26O/n3QEpGbnSaP9qnR4e75iKx31L
zVLv5EPED3Df/FRcSEKwNm4ICaKbN3KvmATEGxUpxvRu2TomRcFynieWJ1/NGGOsJ3KEoA4nO/m3
jViGruMcbvwxmLfu3DIy0TtU7CIo/tjNpsLC+meYY3x+mtW85Lnxnsa1cYiaaC2PSAvww6FvkTBL
Q5p1MTqEZPJ+3hYmYwyCRFBPD8kaqxFrR61QgZfzUe263wyBwoNselkua8q4YBBiRMoqI+VVsPxX
29sINii/3khEAiEImD/IDa4YT9Z+S0cmijYyGqJbHlaxS7RXnyr3ce/cy6+QT8m2oZ0aX//Airr5
3Aya1T/mrZ5uIPKCqPKr+oLhbSalY76TuZXtNJrekiV5k39UmRoe64K9QKDo83NWqBRdSXlXu7SD
t7qhq3tZOlQQIe4C/0rjOvNIbFOiVQJ/6lC6bbnwhYSXFtCEUyaOplOu8spO10AHC67DVW9RmYqX
lj0iymwcR2VqBES8B+5TAoUcH9YIqakWwGWovLVS+SGSxPcq5JfHqqwUUuwEaipiScy3pqgPpjZU
D9JPtzwyxmVsZ1TiUIsivrMcuweYIGqvRMKzAZPAHhnZfL3FoQHMN7Y2fZxqByccrScU5+/NQLhK
Lyj6URLa10BjXKsBSkjaKqV1pLpvFVZYuVu3i+yqAT0FI1T/VTdWtdXmmnZkkZXPoxPggoiin+XE
5r4r6+46jnCmMFOUuzbT1rwR4UWOWOWwtc3rYFvSpsaM1hzktx8YXwZ2rP6sipD9NyXvtbfdt5Bg
9V1E7NINiJPEWOHyxhyApoe2NzQFS31kJisLZu9vNUjXwGigJWW9eSycufn0u4lQubnSn4DZEnhF
oMRKlGSzyUueJl0HKk5Rbxj1dOUour4OI9P6tDtC7JcBs3we10N4zMPIZmEmVsdMcD+7bmY90DHp
CNuEpQpzR/5p8kam5UXIuHql0k6QD3BaJLNyjlKdXoQaGw+TUwEJAsvNuzxdTRenawOdz1+1bYg7
c6xecslRNbNmPiZKpiP0D5PHHpCjJ1otfnSa2vsSH8wbWZSHSVzcq/kSjIDxQVfJYTBJyF7dinIz
0ug1LjQzwmefksFcIiSjFprozOrO5BTN2cIDtBbt29QidS0muz0qo8ZFROkOQmnFk1K3dFWMJN6x
ipIZOZXKKSz1vV+3+BZI2lRimMIMZ380Gp35RhQ+S210nQGYbcbcDU6cbO0hKNWve+jwci7bVrGb
3fKnPKxzN00vlT+uQHLXK0Ibk/vaVmZgY3QZb39xya7iLg7a4AkJqyeiUiEfjo+PlnK+LZyxJC38
P+5hLQScjyd8mS+cLGQFC+6PFTkLXKJTSl1jq487j7CA+I64nHsg2a+SwKTqobXtBtqMid67L0Xg
e4Wu7ihWh7+WO4UZjn8FCSoL/ndAx1xvKjFpiKIbYKWLerQzgoujp2SGhl13MLumfWxFVUJqYBxs
lRZGACLmXPYVxcjQSB1/tUgPSi3+HU0u5gq8p1e9FilXA2faws1yXnRde21qKnuk3PCqbdJwMD9r
M3NpBn3LBI+lNQQ9PiCWZla0z8n0xq/vVCuDnKhZi6ZLFLdfNzDlpwuDw8ucxPlRPh/8/SJBWESy
a5+wcnaygjVLoz2bTY/dNKgusiditCN7cN0YHrskcnC+1EBhliSWrpmSnVkA25OFwCIeCWJ+p2/B
m5x6q8RbkkrTkTWRNJ/SVAykkbmZ3n2ySUro760KzEjHajlAc6JnT6Gt/+rdPF+ZVeHczbU9H3Qb
mbSENImKHg1iccSQcwOthaS7F3YTa9mkYleoYqE1HnWj+yWDX+QNZC2Ewyl8wkUHgiqM8aW9JKuY
tUIjyWaz7afFcK+nln5SQsF5yxRk3eHIWpczw+nFC7fvfSM81ykueFdXmoMapReQPMzmF+xVVuI9
HnICLywVRKymd/N9rNbqKVEIQNWz6TVUCxgxAZc+rX5ql6676HQNkyLOEjdDkqWWcbfp9CfIs81l
yErt2s3Em07QneTRivDE2TUxPf3RrAOYJFGMF9gARshbX+MxYEq9KvFzvI/aoJ8qkYBDC3z1IU6t
fwQrGJwlL3CGFBgvy3vgB/2xo0a7CYTkFaJEYq/QjN+hPIIwuTQnnDR5zXxXnFU0iLQzia6WykI0
DPCgVZ+4gtI465lprwlQxeGCzLzKFXc/5h2rFgUtWmjr3kx+ul07rQj81TeR+0gsePGIsm+PR2TT
5sVTpLlnWpgPo13q6xqzEP2t+XG067UFudqrs+pEM45DI+gOg1ZE+HusaWMMrEndiPVlIDLXVbwy
Qng2kIWDVQkq5eLp7wwXbIWJ9iOh7+zq1spy3K3m8xsnKkeA3nJ6m373BAl7XDGiwjDRIrdziUGL
62Srhs1DnOj7iWCHre4mOuKxiUSwPtl3ozOCn/e785jwc50s2bqQStVJA25SYcTAWA/+w9ynQyfW
qCvfyPJ9SIhU9foxsTfWQMOYhKvfhYAS3k2YIkN3z8YLgmpNHnUQGfRgJkJn85atUziR4tE6Ozdr
zwSl6Fu2GOhojfEgYOFWJSGZ8H/SNVLGhzAZslVbkM0DpRyjFuKIFSfzczaTrBcUzU9UAFBofnT6
jwJDWhkzps3HNYzMM9biyKPDCRLW6SHrmkzyLL9QPM3+MWKphqb1trxfKmf9Kg/diDBZlE2orZnG
p6xbgiKpoY9xsH3+qZnYD6JO70y1w8MnpufJVsuNW9TLwvOr0hIUjd25tPJfVs4KPqO181ko+hFx
c+HUx1CPfji1dWka7H4cAdqQnYWhZMc4UQhZmodP2marEnXnqslsIqYFoD0Ab2DPBDTsaLKvdAN+
DW3+VkT2tWrETEBMcDK0VN8kej0QuoyKC4nd1a2VI6g25Q74xYG5WUDxjK1jnvq3no3yuprto1pm
f0TJqT4YhqdZ5k9ye58ibHOeBpOLuJNnMMCkVDnLL2VYSP8E8+Qxh9CELTkvtfXEhR6eV4A0LKp4
oysvK4trLKCiVyjGWctiVEts/qGOU2jmo+uubX9qV9BiaHCbmr9WnPopTcbo0nFJayL2TaR94wFD
BtApWCJCGAnNxG6IMNpBM1/yvjbWTm3Ya8jhSOyLBvMcuwviN8MPoZgmLM01EG97RTxuxodK2qnQ
ol9oevZ1ko0nv4yyTaqFBJw3T1jdCB8gB43Rd/VWD/NHlqFKMWr6A76hbMwIug/+vZpuPEt5pHY/
jBRXT0iLoI8W5Hvd32uCQqCFUp4TSXfnNPG7ryyR6s60tiJIaUW1CLl/+T2qtjki4R1qBHFB2jsM
uXM313+oZHowH8GDafX8ITa9L90IfzVlhTvGMZSVX4B8H8qmO+I0O6nOVGLnb4/dRPNRJ7WV5jnq
XVtxSaQ5Y9DiLZ+UP1o1l2tqoKuAE32JrO7iuHT4QlHAWLINjw5pBe5h/k3qxO+24qPunYVh0syH
oNI/lZk50Di018lSEHj5obotuuLYqskrF+Z7MuKntR3R6sicDZEPVDDohtysaQ4x0hLsChBfyzgN
vDbJiaFTI7Yi6E4GSi38/W8x3QsvaMmZCAUslPrettMHRdM/kKn7bAej1y6hhC7CzkUl1NrbOMPm
0k/Gi01wHAkB8c7qHEquRqm9ULHowuYvzKATiMMMA0FtO5ordnNdvuYlexMlgGWsBL/RlcZsZLfR
gHM0AyvB/7saPbWv5+9IWe7NTokRWGZ/etDqmzAhV0tHg4yPdVe2TXI2gvfWtzezAgx3rgoCBAGK
ZS6NJrtjd4Wc+FTkJovhSH6DIOXEsceaHKPo3m2b91SDOV8ryFodjv7kGdnT/OI4qHWqP0Y39zst
ImA+QQnFwH384wRG5M3NNQzFJ+8sBtHidZ79M877tW0O2UYlKXVttU9+mzzxWXZH6PgmbmP8Vlaf
fbaazvuEDa+lt56GDwM/oBu1BywW2oMfpQcwC9OmacOPvFSH1agaHybek7Xr++9tgGWuJK8a4Tjt
PpA3mEp69a6CNmPhpkUuOutIhjqS+tBeejrbHZDDdBEU2wk8JTKwG6iOuYsisUeejyXa2U7ajHsL
YN/Khzme1B2aTXd4Ssy7eoixjPjaq1GSkprBF/WITkd3MClb1YqSbRV2PWYjZvhJHp4IFMFyKVLP
JNlnP+N+M319MwXYkFIFjHoGyqeM67/mOHkg+ueh7vt9go4vIYXFE5Z1Z6E0JsNvH2sT/dHCeveF
jTkg/tRIvd2UQ1dg54+Y1JjsbgflWY/1d7UM/4+wM1luG8ii7L/0HhGYh0VvSIIzKWqgpg1Clm3M
QCIx4+v7AKquqq7uqN4oKNqWRRLIfPnevedC9EDnUGsWJDCJkTMJoBGhVMfuyPgu9vpj21GNjxzC
u2rszlD5WVDa/iOCSINuP6Qes0ryL2lEIfN9JpQlQK61jekdrkRKSjrqljMo8D+DHj4Vqtn7TCRM
wmQ7jZGswYAcRTNBjNVT2nckCNg3PG4AeFEw7cB7KI2mbtymzC6obA6cX8nQq4W+QdahrxpywG1r
eson/darYiai6a+tUuTHKy3V77IwbmCrxovg80NW+VUYGteOKfwapoimhK/A9Xf6OEZ0L/jF7Ik8
8ZAm4iWxPkJdPcmqzXySDiltdZdtoTq70YbpiLNOCs5yvYVKVh9gocPHUrVqS0bHCM3DYn3lJvLq
hMwi7ncRgEayKpCtjuV+FEnibPK0nldF98VOg0dHpXOtQT7qDA6CYNXydR3e0pY5WApLN5U0yAKX
UIqOwxolcrhmP9lTPjmQpkGFa3OWGUjJNfXLX6eOn9s4KGAiFBgoJ6yOXqwN66gcboS3kBOP2C9O
taM9kLsjiJVzsojEMCzfvgwF92kLuS9Msk0W5+ysmaesPBNie6JPFNX5R97CgYHGXea1+2g1Z6l9
hEEukUNQJM4uvrjp/bS79Dr8d9XlJJ+AvDOYIu+TFvlkqKbUH/270WPHs9LYuaRDfauGFk293r7S
vOo200BwfFuEWIxrkrA9ndI+7LCKj9I1NvTcj6kDCx9EAy50u/d82oHpulHibAtL01f6TvFdOEBr
1dG4sLFRQOJmYFkV5bYP0BvrIicaxCNlINeyXw0tOaYcQ7qxlfIz5A3WFPFixgrymMbCaziXOEGQ
75CtcZQ0IsNPo3IFiNj1od+8xwgVzJxL3wBd8ELKVD3avqNEKSsXPnZdUAsI42+cY32sJZ6diI7k
wEQBLed0zOhUUovTl7caPvmSt7AywFP2RvCoIukp2YO5fOoeMbKfEl2JIgA4Wi+2QhKBZrt18zCY
hIPNb7gwQYSZChZVQa2mFzGjqXEknn16BWtyDp1szlDlbu90+7Nzw6NC1/2cePEfjjXhOZqEQDPB
O+e15jOT9xcvmul1vwZCzddEkiQbgBk3KPFAxmsCBZjnXZoSwGrUZJvYtXs45gbhXx05YDJUSIOq
27eOapwYFERaiLbWjvunYD/MipgkTd0qNgNUIECQOeVRBGkUQiYZUkDgQvNAwOfFtJk3pRy9VkPq
JjTrq03TstGiV29YdotqreaUxJnzgrgf1X8+YZXZLTdmnRgx+VbkDA9VdIuxcb9hjC8S595CaKQL
V1r7srvMd0vHy0PvyiwU3qMS3sO8fEeyuy35WBO94ecF2s6BXlsxalh7uEJ2WhOBlDTe0DJSLiC0
WaudNW4IorhyfKgsg1jvuOS8NJKNDaUoJfTaTZhQ6Vn9mwaGe2qN35ZSliuHjIcNnbUTBdVsiS6u
YbKRK3RxlDR4xbaCsMG+0K4ciqEoqbW26xl59YYdr1zIqWuPwQ/BFCzx4QqJy6k2MUixoCvXcIh+
2x6aV8NhKherjwpusUYq4qLk7XZSx34FdKvYMIH/1c7y7nzkKg3G32ZVHIAoMPIld8siANaAIMBc
77nIntgKGAZQFnpGXB47hulqTJwHVrVng7yjsGvJhHU6nbZL/5rRuyjhvdr7Vmi/ghD0kkJTfQsR
0blM3oteT/qmwragMnejn6HeWhvQeU3h0PhW7NxtvNXr1ubs4kzeTkeSutIta8P6xdU438igsn+T
rrInQNjb9w2GMDvWz07LhJLQxTWJiMU6exytnTOk2WdtREcnmcBeUvP4sJrlqg+vVVmpt04yJ7cK
sv3S0QeGz0kPZsUh5YT+hCzYB5qARJKD1VSw29QdeSb6CDKKY+B3ExgbQcLkqefMN8rggSRn/u+J
cUZaFW/4X57J+7PXMNlcf8QVsbZx8c5pacTWuM2pjZS3kekm/DrafoYqgUI7UbzK89KYm0nO0ajL
fGvH0Yfd04KyPf3mhWCqAmpdv9Fm5hjifoFOMAiDO2lZ0I2bd6UmBESIcpdb8T3IKmXdGbwuSB+f
tnCfEBJUa5pxw2YQudiSoHZuVPplxJxdBEYOihIK36hwkq2HSGXVBKz/feBulYZmZFpfcxFyjar7
dEwCvzF6NEmR0a+EazRMLCLPlyR9bNOAY3hetHs1C1DNqFXge5RcBV1WPkeYmV1qtWst8PRVOhgc
S1m8PEAo26yp3usIcUzs9MyFGWftu2K4lXFAGOXYDe9O9ZuFlE02Z8GqOZk57qBwZ7v9ubcjYv+6
irZVxCy3gy3TI9Bkxexfmra5oUclL21yPjSG3Vnn+k2m3tJIyamHfsupY67uNd1KCfNspebcFEk+
PCdN+zQWCbGiNttni0NZA7gTa/FwUaNXyNk4dQ3BYNhtN2betEeLKMNV0KXwkiYSUtOxfm1A+gGB
rOM0X3vI9n1k0EALONayU3G2dLznSisHwgEAcaS5+z3AZmR0EzWPLjpcM1A+hhApg2mWFLlNeMiF
6muXNB7xsuCOWE2Q95jyFG8ZZw0sIggh5n08H4MPJ54vWiC+hIy1p7woaGzbwMVYLya2wY3Qi2QH
p4wJZIPts7QByijpo1ey01rp1spJtSU/OeBnUFnYCk7g2qiwo+JF6cLWO9CDaY6Wqf3Vcuso2vZr
aEPGphx7weuAU1cmbavKwsZ7FfGeQO85mHS7MeImzixLWElP/i3G4FsLHEpVzbwhrAMbkYhzX9kM
bLvK8T18rABOFXOXp4of1vBbxJzC0Xr1X806ccB0D1HQvMVZ8iSVqPYTU9xCfk87GvRbXFX6Siut
Yh3n8jvNOH0MmooqEca0UTXJls32V80wrZNkETlJ5AMFMGgX/y3q3tlQxocEDlbfWBJ9J7Ifw5ad
aD4GW9IMfbvV3vKYfpwVBt6mzayzPaoYd51VYriPduiklIYBJXCuvMisvQ9x6ayRb7/rVb1wD6+O
UgJXyCubPu30WGAK7yzKOmGlfwVN1pPtMELwrJxaUK2PbRCj9YnCwfdGj2QCJhlIGJSrrmXDyrVR
DOt9Dk8bn5lunAvkPduBbBmU56qvVOG4g7BxGgbxmCkR3E54j91ASqXLlb6ylAFANe03ciZBNsTW
H4wix6x9jb3E27hDGqwbpOCuYgQgRexikxgcodGt8H70KGbrytg6YkhWegJZoz/OP90arGo7WUeW
e1KyUvTPaQdNn9ygdaEwtq/ZbK1mGw6d4VdV8+mqfyHh0w3qYY61o5sySKdiTSPpbRMq66od/pTA
ctZKiaavjohDNCKHbJopYjGi272pDYpI9EbmZqzB0NXlHMMaThxpvPEpTSyxrScYS1Ni0jVsh7ui
p98xTdO0SxrySpBdslvUgil2TgcyacMjxyDHBz8Tr70h/MpQ4K31VnI5Q3+qlGgVeP0Ddwr2a09E
iEG1lwbYdV8oO1ur7zo84rWicROZinmPRvzheaI+Fcn0K+owmds5uMOkYanWh3Cdzv2YEhag2il8
/kq2UhwLWkmkRD4gVZVSLWTMZX+ZjYeJ1wEYSWzUmuAAdh7PRhxrDy89bVyOId9eJ6zV4JEHaUkX
ngWtdM/7FqnZcAB/pL/DFDvUduTVD3tpZzUYYFjdvV2RXx5xQfI36F7p8Vpjy8t7egJMJ0BVsTOv
4AdxfCcXBUbiUdXKE6PsiXKEGwOZ/lntsuGU44QiURfCsgqBJgyccjXSfgd8uBFJcqVrQRrgRC6z
OWJwa6x3L59IqA9VX3jGQ2XRGhtkgpFYJSgiIBddH6InNACn0nAfjLwnOUv3vmwgobVT3TJCoZSA
IZ2RlOra7AHeDJQQkcZ62ZXqd6ujTqZZK9Z0DilLiuhzID6ITgBd4YlEuLYn0jbjiF0pOBNKwh8z
J1IwYHTPDjO9VVO1xiajlkb5ZKtro052bpO89/aYcxyx4HgE7VdSt/LRbHemJCcbM8Ya1ffcNdFB
RLnMBGzIMGPWH9D+1eu17dE1U6gS+0o8GAWnAZem7pn++zZwJfo1CVRMSb3HyZhwePVBvPJSzvGp
9xuMx2YY2FohsK7oq3x3ruhWanwnxNJXQPCijZpzAIv4jmU+IpzWWlWSossiIcYPQHRunDXu14S4
BD6d2ItfNLzxDKVpZajDI3N0KgyXqj4q2nsnDAYVYdijMcSma6e4Mwdn3ZGuSYwhR+5ZnjSxd3q5
Pu04B/dx0dwnx8BpWkGx6XTgsCp2k0H+spRYAJCw8WEPgVg7bOGaE5l+mWSfXa18qYN3J7CBeOG+
SmEYiQAJlEQ1HyS/R8WKT0R276shebdS8DWlkn24KXSXyY6uoca5ThNEbxAQQLh8u/I6SZurP3Zl
m23LJCnWhs6ZtWNOv9aoTFdukWz0qoGeNnrU1pr52DgZO4aVyi0ut89MBh+V0zwmHgeHuNR9J3kd
Md2t4pRiaZwiWFRt+IB7Djyis1a4cX16KsXao9rRofxU6hye3BN4UMd3T3JRg6JwfcIoeyxhJRxg
cyvDlnAVV/mTT/ktEr1+iA3WPt1KD24w0U/20NE7am1uRT5EGyLjKbhK+w+gUbGXcf9uRehYsBDN
mtpiH8WsOZWs/+aus4IoRsCJChOlUY5JQBr4KP9YA7iTOpAPwTBWJy2FMN8rbkojbKckWbNF8YeU
33XGEztYbYGN6tMaJGOU7pDNUUvob6nMMFXFCabVDB9QVIi9UaF5hfKjjzbVQ8tLbVReGIHeMjNe
a684WKn7iseFQ6MG3s4pZkemhZTIC95Jbv+oeLNWwMrmPjVpOa5FWo6JGSnQrL1syAebhmsxZzna
naXtsuoPASWHoq/2VtsoTwGpA7vCrP0JS/iqwGwNGNw3smY4UgV8hONgrXGUgMBqBJIhPsNiotcl
lA24bL6p7S9+3ZNdDnuAywQ2eMqJbQLNw+hBxYM2ooefzdRy+vLcv6qw9xJNZ9Hqv5vB3ZOlCvPb
WJvj0B8nBJi21GG1JWay1bVzNFKb4gOteZPQVPTZt9RJNkWEjK8yZ503s3HjpMyr0lj0q0aHyNa0
f9qNwM286xwr2LmlNhdM9rkswBq4/ZeKpGvjjdmpLYKPABckSOUw3UyFeTM1pKGRCVs5gJElagZS
NDZ+RbYu1igbOekJc5u6Q3CZ0o4V0cThTZArE91b0BhoO0UIDikhOTxlnNFhBlsR5HGx3PCN7Rj0
yt+uyJxNATMS8cu0zkqChBOjpMsRTE9VShejrVt7O9hU6bqFZsr2UlB17GVSduZN2sG3yxgUSUhH
+4STrFYP4DnsqDoIpnKoB5mO9Ab4PJO6iUIz+nb7vNvgsFVY5cjJxJXwlUai2TW8rF6sKhBOvIPi
TkeeBCyXeNy+3SH0tFB6IjgmVJUAPjRr1OKEH3l3kjlJgeNtb0mZ2CM7YhILCQmDTrEVpyKjo90i
SoRUHLzkDKNWZcs1y9l3B8T00NZcxW0blOhVm1+qC4KeFtFHW3OpaGW4j8FUrMuaxRLGwM1Br0VM
TMPpqKP6dnzDFpJbzjH8oNJgacbFNiECd5STYEQY3RubIiWEFMBFO9+TnufHcfeIDhVE2JgbG3tM
3gWVZYwe4tiRgjKVZUNwQHpKk+E0IohRd7LkWG60kODUMsUaus2H9FmaKj4XtkEbVsdKhM3ZrgYs
/T2IXgs9Nu1+mqtTWqyqvgKEpL+CdYK2uE4wtezMxPhj5ux4Ytx3zWBubQBTq4hEY2Fo+sZEkobN
s4L0nDwVAuEBTuIHALMQ3dJ4L+ieA8nV4cs67tqqC/JlLNJAA3zxhHJrtBWM6mTAnALtQFq1xqdj
NJw7oODQW+nrPSniDFUGRI56Dy/cQPZFXmmx1kt3b7rV66iNf8QbQLUA7G3CISvV4dxVXoFUvSgu
oSOPk1Qdv5lLQrU4a5DPVlOYkfSsI5oi7i5EkYgKlWOvGMkG9ixUCQSKbhvnqInhHUx5tNLRQKum
+w0ayJJxu0nc6ssc9G9kIVsMgrDZhdi5Q27vMz1ggjtYvu3k5B2E9k63gxetHvdBo5pbbGI5LYNL
O+GzgJJvrrQuOEhV/1Q8jv5kv8o2nmhU9bDpKuue5nI6cc77HlBoijiDgj32zaE28w0gCraAgeoA
SczoQ+/QY+87aVnhTJ3yPs2VK45IAwZ+8Vk1IccKtMfbWLSHqb2W5VOQIg1Wwy0tcA49D0MLb5+A
Bkg9jfWmhOPftmJolXgNAYd2dzY9yhlL9OS6JEgwc3GXXhBtaK18VtBBVuihaZJaBPWyVCmW/mzP
eS+wJAY+SWQtXv0suZGoHHQqJSMjqrD9Y7nbjFiXO96UdVOm4d5zxjezQmXZdFyRxkC7QqP/2UWe
twnBRMOQMu8pgpRI6u/MGL5KWUkaJ4qP0MEEoD2tvBEvDweWi8yKu12jy/Z600dDvW7c+LMs4u+0
kjtKmmaNmBWkZ0v/fxjKcaPbt8K2jE2UP/YFZ5ceDNFWI2rGKCcTMZ45obWwyV/FUZknDGmku0PS
nu9yW911GAGR+jI0p1XF7J5lyGRg1xgmeZ40Hz0vS33KTVis3BRmyV2X2Lw8L0eQbuinrqF5rGcs
xg1z65gWPo1NKWaFPwHr8fTgGTBBkyY6xZhR816ftnEZ/a6ZEkN2mJf4mDd5opVKYKbhq4hzjFiL
TgPDjlBnspNoUEIz0a5zYuibcjZ9MqpTUvsr7wVnisl8VySXk+Zy0aA8hOevUvCkxSbU9W+lI7ub
rfpezjMMtHXZqtJhNHPchRRnhDuCbRjcEes69N4HMSfwZYmwvLkD2SEAx9aIy5qtYyhfulN+ebrx
tzC/jJT+pt4Tos3h4tlGJqMQq83+3zIUV+VJMshZNYx/dq0tnwNPrQ6VovpGkHd7GZ5aAa4EjRBt
TkVadPDdkn8W/I5TwgABYFykeh2Uod0FsOqRznZ8PrwRlt3WsGWbl0ZVoAsqLbdW4MNK/Qq4I/0x
xcmfCLC9czmmAxuMaveFTMyycn8xrbYvnvlFfAUZRn37ZCdGvhWo8rWIFUYjO1W14Zl2D1lAZgUp
FVyfq4QoX46LRrnmgCnoaerjzowhd+pqcHVFbZEho/xJpybbJlZ5pPH8iM0/QVGhvqqt8kfMk9Iq
7S12ZZrcAb7TNUoCB1ebcpYo3eVIOkFCm/qgD/KTaIDuXDpm9VxdQddaJ2KN85WlkT1sN/RVLABX
twTU0po0vOIDlM1jgejw70zApedhXRku42WpWZC281GOza7/RX7RxoxK7RANxmGJwYO3GV4Wrqrn
cjMZVcJQZAlQ1lAUUmCUKcwZ910PCSVlkMnqwGCjTVBmy9nUUsp02BZVY8Mwy7InrW42yIXAYZB/
DtLQqPzcUYorMNxTW2ftHq5i/dSG6PE8hZLx59s5xU7kaKL7IoXq4SjqvhRAnmuBP/tfj9wg+7DV
Gi3EbM8quim80ju6qnSUZ+kpionQK+RJq/XxkuF8xHyMBsJxxu1QuHhemvl2wbH4Ng6QrJy4Cn+i
d108vrblxsiPZyuKYEpb4VihGtL1i6KgZIyXAKZBN/bmmKiXHNVhSyTTpXDj+MjAzGQ0iAK0KDEF
p/YDTTEDfZHDCCMlrXFXif5BCm/g3Ik20tHdYtsZpjxkrHIbR/cGrvi4f+DcTrKOiRBsAe8sf6Db
eP9SPAO3IR/RwQfyxUmt6ZrCdud0m6n+z/9Deqp9UTiK+b0mjYdxQt77AyJk8qafIoq7xao7anH8
Ujnxz3e0uXiB879MGNgoiUv2SBAQdOAqBLzPgo6FY5LV93+8v7HSHWBQcPuU8Z8FT4GJ7ee7RYS+
aNKDLnuNq4nwPyaB30VC5EsN7UVEyuvPj+lJJfnKjcnXNW36JRL8owZb1HOL1AK3i1ufQUYUJ4SE
/pg5p4xTE6NHMMW6oNSycdjBiKgvQDStdwPdCDQufDAOOMo66p2zhIzxgCqaMy+BUwBYQoTZWvhb
esJ5LAYzYUGHKlS2YvycnwdtcqtH9Q2jJpSxoDPuVtc3W8jRgc9UW78bkhq4N9KPotW0B8XM5i0Y
azN3bsI+P437JWV3ycqdRDcwTZ5Td4HzcNJcoKCd1Z0b2nbXrh7lzQnA2llefAygKfqxK0p/SYtB
Ap/vYqUnDqY9h4P+qWL1+ZzAWq2DqLfWLQCl9ZKoF3p57otOFtslbm8y1Zzzqv4m7P6jXiT56pAz
o/ai6RRWyiylJUDV0PlJTm0eC1VLZhQPEPHUUvwfhb8kUvM2UUlAVmBeYzDV0w0nu0sEusixY/Vi
JHl6ZAuM4Xe5x38DueCn462vto07wIRw0sJnjGrvmSuO702S7KKcsFclwkTpyZKhK6PvTQJTnKgX
SgultIJtoxjGkeapekGsG/nTKKxXV6emysliMGLTYzANmIwUki5IbslCFFRHZe71sxUuebOkRm1+
Ygmz/qSqXnPS097bpUU538GDcisJwl4rNepPhnLhRmVQRRO6YNStqnsyfNbwWuZKJ+yjdVehxaII
Fn7i4KEwOqfY9N7grtEOh1crInUExUu9sarJXTF5CTZCiH6fltEXi0VJqoU97DhwoE2YeYEWxuPe
ieDRz98tT+Wj8YdIjZwsWFffuDHUqLaJX+EA4rzCy3QUMrNBwkzdS6miO7UCu33xFoci1EO5q9AU
Mu3SjTc8XxGwyYCAovlb1PTJShucdJfCSuegju46hMuix2pym9ySjOcKOV1kh/WjBiOchHJ0RT9r
nPHP71HN8IpVtcWakPrL8qXZenmwHUxXopbV+eet76U3nPSScdss0U0UwSmFEf6lJSubsYx8chff
RQrebh/29d9lRXFSRM4OmexbPNBz4KBabn+IGC7ClkvTd+2xr7ttBFYetWBr7i0t4R2f2uYl6F47
nBkPP2/FGPMju5Z5D8j7IzYBHiWOt5Zu2OybGT0DOKV+ECadIiBmuv/zXJZWG35Lb0daLBjv2pMP
aLYM3ykr+ugDBcxCdkX/sGaNHz8N9d3hxN8k0FFKq0l+e+bvxTxEsPN3b+jVa+qNhQ8QO2PYxFBm
EW4bg/Whx7K7Lrd3G7kflp6TiwBieP0TT2EHcXJQLNaR5Q5V3OJxqEX2lFNE35yq/Gq81zo0tBtd
G+OOGnuDNJFsimVz6ft4fKSv3ucG2sRNX+o2/sUGlYHUYDdHkb2m5QifNjuOsTqLSJrxsNiamsK1
j8Kebqzlc7Sg4iqHxuZUiNNmOnihg3iHELJnrrv9com5sw2wLIkvWL7NVLRYIxC/YKu44S8v06Yv
Q4pnPejqF/QNFjZRUHjL8/E1EaL5SjAm+Eqmj4dyZFgDTkEerPlo75mhcXT7EcAiU56MPlF/trOx
uFG2/uMLkjh7Bc2tp8eg7di10NoQ0vKzFnK6a59U92OBXmUk3x66cMwoYV+KDtCYS0diUzTBcO5D
sr8bCqH9khaymJkkol30bwN4Li3aJmqKtRCRhIN00f+xV7iNZiBvT+RVobMcmcAj+qz7hiToHaqR
zDsEXfZjIauUNpKV/Sojj0F41z72cWusEpP4aMEucgZ7a79i/FslXTu8/WwLVsw2RopJQq9F1DuZ
Y7YYIuthiSGmfVvc6q77huqII01Pi5sYOXGgqGr1Bw+pi1+brvbYYVPX5hynaf4S1Ab6gapwjnXH
7Hmg3y8G2TyphkLh5SXnJmH7Xr6DGiHPCb2ionqZTO3spVX8a4zQ8LeIvK9AnrVLG3Q08uc/SKdk
Jwyg3ipzuh2Zr/k+VpT0df6Xy19Y/mUBu/QSNTCshyF+6hzlshhPldpUD0nOMHPB20g0OhtC7K8K
rrtNs4RxLng5vUV6Gcdintu35lXTY/S21Gz7KdIv7eypMlLOOU486xtH2V3wu4NNHz37lRCKvdSy
c8na8YTnUj6JbDovC6IjM+fQSyXfuLQD/Krld48k8kFmaMGV9V15htCwt4QYOY/Kfm+rVfcDf/OU
mdwuZXiBy7zq51iEqmE+n7W5hGncFC/ZWLd+wYW7JWsufyl4B04xI4DEdD8ZMFrPdDitZ0GsQDml
w2M3fxepVHVzT9ScvBqldVu+j+GFlOfqg8illN+1r3wY39WHpqofRZVlG3gn/ZXI9ePiLILnf9c7
qb4OrWX4E4t0YAVfUSUQ/80RLAtuqwQ9IBVDblEWiQerzNqNXpTizTOdr5zu39/qtTBJpbWM4kVn
1v2Wc67fqIbXX0rO3idLzQ1fQ0js/7j8foq3MbJvoaLGV0mvdJajTy9B4o6r1gm6X+Cld1Md4Tkb
MzgoeiS/HVffqoHFnD0137C6mdupERMYeHaqbrDbVWQr6oUZS8l8H/KBMacTGYgEtotn2FrCipRK
ob9N7wulQ3j06GDgEyGKwTPT6T3PLH2dmhYDdC9xzL0ttH8wlmh616n8+WbZWIqUhuLP69AdDgcL
8dGcYWRhGSQ/vNLlOdVStCNewX6flOEAeZRiPU/P5RzSM7kJIKau9cizXqoPQ+2pSBP2LWad7zrh
mAzjRHaRQmRnGn8fQWJ/Dv+0fTuw3fZGEZFQPj/3rz/AlZjWzLlFO3xXGIlRjcyrcz+YKaeXMPKH
2n34WXWNrEJpXk7JNaxtc2NzrHqrmugtJcX7j8Q7ZQ1o7qEhWPSWK8HHWHoHU+bZa+vBEptBVcvz
QGUI9MFHw5THeoZZxlQvpP22VJlLbWkTnAZdnjy38mtktVybehDf4NBqBw0S3K4MMqLY2lmBN1lt
uDMEXB5OlC+ewyS7V0v1QHRk9+g19t/WsKnibWwFKJiK/pRVZArLTrGO7hQwu5u/dYWJV2Fse0y5
9LToHHYqhmtj9mPDMS02/x3D4s2QlTIbw7I4/P6f/8O1XdOxDFt1bNXAKo77mz//t2w0CXJTaUWV
H374icT7EApYxPFDiFsfFtn/fuTSev15ruFG8mDD3CMqAi9MgrsaRcUDAxy0jJGVP45hbhNxmqPL
6t3gNHGS8s1pINLOTh358yRqSe0w0nOJVXe4KV11U5lKnn58ji1iXF81K3ND/6ldqSIspletvw3l
4D10y5csnQ6AzH6hLgJiMz+VjqNxsSPv0+V/fnZKLd2anYoDuwzKk7QNd5toRf6EyfupTONX0/KC
uzs6+Xp5xBSiWPfkFl8aJJebtNnD8stfli9xjUozlI4k2oLn9EC1N5aZ+2XAxEKZjPASqXxZHumR
9lph+7x0avuWqr117cxOvzNUegNazBLqAtbIOScLbXLqtatioTSt5lH2Xv7S9AzB7PqtxFRC7FON
SXj+EmSxebVdlVfspC9tq7//RDw4eJLRquDAjtWU0ZGcsuD/FxJqzmD9f78+PJsIRttWLc7bnmW5
/xEOmxSGyZncyk5h3VZ31oWZEZGGr8uj0qyUn+eWR6GH6cWNvhbIRIuq6eRId+4P2/qdvaM+oUI0
V9Honn8I+tR8ia+GPXEzJFDuGA3W7P19/dBC9TvmRvy8bIPL1mjOG6IHIWSX5cwZjW7KdmSuIXOd
yR+tR0736JWDT1queoYKzXOrUnOB6wGUPkac1raTE8m7HN3v0OEoBiQFMZL2McSjzdjSia4BTqkn
TdQvy/NqqBSctuL2kNqeezdBC6WxtxvrYXjuUlk99nX0tOzuozMlhzbWHgnR7VbLNhqbkkN9jepq
Aan+kPN/CiojBqwk9uHUM6qbXywAQsyniVLtYY5fpaOVZ6VX2teCduK8adBat89xyXAFG+W2gK8n
Vz82cC6muQuskUxWJVczgjz0Ey+SlfUO60O6yXEMGpJjBEeRYNhqKWaGf4YOdkXnbCoo/zS26RUG
lWe8lWqMbQAP3haBJNrRELEc2thNUUVyXxWmfKznL507vlmTWax/aNeZ6nw6Tlve8NvW57rQqs1i
Jo+TWbBZxM9K3NwMpcfOMKGMKI06+qWiuyjngkpYZbXrpP3Zx564ok4MweM/w9JqL21cgtMfoAmt
0V1DFjC65jYZBMzogQNtvBDug2mb2vonwuW/L43G/+PSd0yAfprq2ioat//InHBNGSts3USe5O7w
TWeD8bNNBavxyIx6Pm+7Bz8TGq+u5qb3IsoMTvRMfKTEYPrzafelZp2FiUmAIo0rjkeibv7x6Oe5
+U+L5bn/8++FMYryTqGbkBeAJZdWDEeJ9JzW3cN/f6nm/xWv4aACJnWDqbrqYtWZyYb/tgtEamfa
SFQ67E6Oc8jpGbpLxymvmc8zwsB/BUljgRHlzPxE6hovVqL2Z7UclGtruQdFp7ie0tZ7iGcSLvCR
6dj27TNM8H88FYd4l5uJm5Fcl8to0k3VQzmT4hQ4SSXesELBETETB+oxsc+dk/bnqk8xckipvnWB
c3MJoO/NYHynNb4v3LT4O7rNvrCL+OW/vyHWf7LJgLvrRGIjsfQs6A3/uexplp0HLHyUPsT/rGAN
sgXP8HRm04ehGJQ35umf9dB/LlVa43JObLKncYZYJZbUjo7w/jpzfICBmBwmidwu/eZ/RXgtj3LA
MvORNfZH27Er3+oMXG6jM6Ihq/M9FQV744zrdfVO3TWTh1Rzfm5sqwlKu2odmC7pd65LunbLw31Y
SBjQXkmeS+PUD8uaGrbjjPQwTsviGggYiJzLpiP4+rNdwzVQp/9F2Hktt4113faJUIUcbinmKCpL
Nyg5IeeMp//H3vRpf3afct/AACWVJRLYYa05x2weaRDGr5kzDqsoaH78/e10/z9vJ0It3dYMFhrI
N/9YZfg+C/HQ0JQ9inMRkNGq/tKYtGyVJ0WzlZsiUgPfolQp4AP0xPMmtWFvbBPu2qQMlNdmVwiM
0lLkTyuXMCnWIXvdR9LnSlzg+MFc+1WxvfJYAsAs6prtiqbFyhIpkLeUBnQ/x8wAMv8UKF23bxxE
kabY8vD9/jyqr0keBetOH/eyFlX3aLij95I9HjVxitdR2DyMUe5frSb+1tMYWDMdWJshH/1jizHo
dgYyhGgGnSwsK2GZhyiePp9AZ9UWmVuW6Whb4B0zneO8Xvma9+J5Y3rsRAvAbJ3g7IzRoep9LNzw
bu/o/xMtGAOidXJ6DFql1ptMXBKcNS3Q6gVsn8GiO5iaqKFGS5SrFLuCNHgUV7LswkcSnJvAIxjK
QA8sF5kUclH3y4/i7x80YLg/1wsOKbKq5mqGQXmUBsbvI8lI93VQ9C488E3FjoFwfujbEPZ14q0H
ytZrGrJy/V17w7Maz/mrGcH7yvvptRlanKPTEaC6f5bbRmSdmaiiUOd1me+nQZvvAjFnVroKF1hw
t295OCakPmW2AZNW+vRhW9qF8Tl7IiigODh9/FCq/mOKlp6iOQeZNeWD88G62BCi0bY6oWhDpKz1
HlmRLLyMovoSJNbBlFzwHmM14gbMa5JyUBJHp3gRe+BQ5EmKB71zMYa0FBx99gtrNyw/A9oQEGV6
/0DOsX8wA303pQ245tHUfiZiqPkQXWWGUxTn94ZPiScfrS90XH0K4y0lWci6/iIy7JF4xHQtn/7O
NPAgAEEeI/8bpgQapKbC39hN0xWEcqL7EFcLDXGIzG/S3bnZS6TyXETKYcYb7luCjqf2YbBOFE1Z
5ek+JUXtISzoytHgPxc0V5+c0AsPgLDB2ZeG/1qUTHZIqT4QI9iLQKfDgW4gIm48z/HRFeWiF7ex
PPg5NS7Psg8o91g7GOVGKRDWtcGqydXyihT8PLWa8jJnHtulUKcGp0fBq6ao8QaVtrvy2y58wIzy
WczjOhS0ZjKG6mWLznvKfPWlDfN1NAw26y4xoChYKFfyzshr11rN3li+BzhRt4zir7OoAM8x7ey/
3+ym4Pn+tjb2VDz/GNmAl2kOC4Xf73U9i9zOdPGo1aOXPkVTtoi6ks1/rFXkVpr6x9jyl2ldlTwW
cR+uq5EB122icD0gVFuxZxfU2p5C75hhhqa8eW8rO+T5/cWfdGR1ouTfJMq00FWoP4NZ7GWQEsFK
jra2PfXwExGK5Qee6ZMSJNFXeQJWEHFz+hBQhsS2r8X31BUsAKC1vm0Jw/tu2N0b3ReopgiHr0Ti
Gv/B9/xX6LYHL4vIF5tBgH/RHPz+5rAmYN8HrOVQaN42L9s3QpDBRI2ziiABXzI2T3GdNwAylE6F
GxFgirC79qXNwg7LcWQu5AAW0Es9tIAFbpdQXrrbpeZuNNXWPoxIRbZgY/xSDfIgxk7MH2asflqd
tyaduX4lflpBkeRXm4Ci8ZaWPNR0is02ok5y3ok98EkzgCfiWkF/b973q8GosVYG/vcoV9kvZvlb
JgpIcUgGYToa1i6uqbp0hva1101cSz0ajXKIlc8UJVEpsFoJPxiWvkeiBFvRXHlMRe/VrUtiTF2w
DJBxjFe8NOEaIU298eAG/f321PR/8ag1VScljNWrjfNX+/P+7DEQdVNrx5sbVJKHoifbjLZHUiKr
D9PhLTfRSg+Thh0oratD7lF2kpwpQg8WIh7+0QyQVRY98l2r3Hfi1kGpjiOV0s8lNq2vpC2SQmf5
3mfZ9ivJ5Byi8SHKi+JNKMuWyCiulN/HSxBPX26DZ269hrXpP3VWD63MtYotj1H2RKjAlwKjsoAF
svgRO3vipHhrAhgNctuvsBXHbDwgfaTY724mIS3N0I+eitQ/syitnvC/poc5MUh1Ft3DOAwuRWSt
psZlzSmotpmV6AubrHk6eFyGzWiuUtpSK3k5qmG7nyn/LZiSEMDKvrpChBI3TnVUzOi77HLLfjch
rNs0HKhJ2Ya6qjzBCWtDLT6XmYtx18Ak2ioIYSDhJeyd3AGgGALUGijkSl5SC9jlZgnRIvY+czUd
P/85ySk5KzFRp6qpksUsR4o6SkcMncljggn7likyZ8M9RJzqWaOguE3tzF2P5DK9VRCutQxlZdJO
ydGGb7WaOxpEzLXes+63CC2gJA86W2/P8h6a0EJ/b1H0JKgGEAMQhueepIIFFYb2e8S9ELAy/dq3
FJ8Lqx6vYDfSbVcX0a7JaJj//cZ1/swVsGxLFKRUy8Yop7vGH7uRtq4bQ1HVYjPGo7otBQWfRjgd
HjV0EKpw2aS6tbUdBfJ1pXeQ1OnMIEDtLnVBeBglEh78Iflm1FW4krihqCww1mjbzFOLfd4kyKWU
sbk2ExOeN9FenNMkP9mKEId3Tvhl9vpV1aTVmzPbAdKd8BQSI4YfEGxO6Df6NRiJwI7FGYmiV7su
8GaqavMZj9+7YbI/bjFW+pzbTw4Tg1xCdmYN0qFrj0GaDU/aaDbL0RgIJBTb/DAdz6pNl4+Zkgzp
yf+Uu6NhMOt1TNdxExZRQHMtzG99PYRKQF5ydVOqzR2+J/vWrFcUdRQ2KJZ7rlUdJsAuy8HRLxHR
itemza7RZNRHeXA7pYMFw5QqL7tIVf7jk3TFIP+/MySfpK7rjq45Km8PORG/TwJ1OBqqDwRmc1to
FW4w3xIGE3VW9gVdBFyZbnMKyrHfBMnQngo3+n9nxUB59fnX13+dye8MRutBZi33IxoIhe6i1sGk
KbvUPwFo7xEch9adzCFLfe1Nw2q4RMhfH5sgOmhMlV9Kk7a04vfjWYt7hWhFZ7zT8TTik1VZx5jB
2tCD8KiVpD+OcedyKyn0uDMjW5JWOp7kokoLXHdjZ5nS7kAFTYt2cpBcpqxJCF94afsO0BxRu2NO
Gz2nW35KCdrYqRjLtm7u1/e5h0sJ5i3RLm71Fgl4UpLE/V03V+kWlysji9RQhLPKByW+XGTZjlD7
4KLEJC0OemFvlRJV3myV2hXlT34YSJBbNaJfZNKrqt1hoZAW/8zwtcuLNn/7+/Nq/WuecUzsWDrV
Y9X02BL88bxmWerbCobJDV5wTD11BtpHNF6DqHtoTPSrt6LVPDqnVm3xKLdxRWqhPj+whskXNrB9
L4+VnaXPJC6hKDTPzhBAV4xa9LkBhgD4Bg+Vq+mPhUKVjGFbDtb1mD47ZRETqiMG9mAvIsOuWEac
S2g4P2i/OA/5ZD/ldmPt86CHfSZUvVCG97kLJeyPM/RD6o4caXbHbg3/AFvtswD5LDQ7N3DyZWfZ
FrBiP+KxyauVbLnaOKm3WICRzEGZtfOLb/XN/u/vsGH/+y2mFcFoSH/VdVT1z1pUXalliYrJ2UA6
DM6E3mKaZMH0ogu1WZ+W1rLqE/eu7lQwqsamQLO66FRChO90vdOQ643lThM90DbN4ksA2358TgZV
2TaO4hLDDu5U1GLYNgt3AsmDHmtKCbE1UUqz80I6T64xliFwSfg0hJrC2upmAMgV48HayFV8I05n
OcugrLa6WnYHWbcNGgEvwOgI8q801iW0B9433tmRYWOtB6W26tSpWPXTWCxlHCapIj+TMOWlPDQu
SpLexBc12AOqxADthy77ULloSf3PKfFWSx7V8G6s+/IK6y9ZBZbKfsJldnYmEwEQBY+mS84EVBZv
Y+kEK3ja3tHzCnwuRRQv6QU416brM5zhjBJm7n8HZW09xEib9hEq21VCOPQCdjVUq6mJi20/+jNi
DchGldApyEuihMm21hofXF1QbSvRzu7Syb5Lus5bxaKf7VtU826oWyI00o2fpvPFt9MHWVRKG3u6
lF7+EACTACGKoHTKPBSltl7zG6Teux8x8NGGhBxkdietyhCVAA44Rcio78kJw6gl9mvQhulfxO3m
jy/KpIRfPzWg9LMRB1/TsX4pc8s/Q3mKD3giazwVsb4tkt45/O8Zvvx5FsDI29+QzqXGMxtpR34d
9chAjn2t1gu6qHLBrXUp3xv3tuCbBslGh+65M9smeJzr+OWntEetHuXahMX0JxoRYg56zzzOI9DP
Oveqy+2DxBrFDB5O44nlXgOm2h1Phd00G1Idf54VaroLMcsjgmg2VhCPID/8ZmOIs1G81hjDcaJi
v5a3I7RlfTGP1XhoRgAjlladgwQPUhAa5UNRTZxBHryF3TVq4B0U08Ef37WmiojAGrZUzS5mYD1N
/aw+sEWN18Y45IcAOPB5wJKy9LPS2cDG9TbHMPGoHLqVvjJq8LF2TOFeHGLH/ii7thUiP6R4Oaz3
Yn6RBFwUingfXeuSlXp3pZm3lYLG4rer2K66a504gP9HcJZD8Gw6bnOIfFe9k/NSQ+TgnfKBRy7f
ZnlPdzVmg4BBlutJYKiGLHskV3ytdDTIcbusQyIGF6kbF7C8KMszbRkIJoZ5l+AzXt0+NGzF6h3L
S+3YiENNI3+d14JvLy4LRhxhwYK43s7PvWXGjyG2tmMY/uhIRD/L4QRb0kSyiODPq2G/9OoRU7SQ
o/jEw1X0Ml6MhOhH+XqrA0boVGVYS7mb6oGjqgP9LK+CzkVA6mE/z3k0kBO68Slni+JYQjZigY86
FbCpRJZhPPne2oY/vNDJbNfWaALGfdyNdx3UFBBuZKvpM1nHgYudQW4EuIPG/dRin5iUNNhLhmSG
wRj/U7+9iZL0DLsShI5HFffxcs7ceC3fOEjJT7fdOsJDIE9BjfFLbaqTguSQOMr8UrRjdedWjbqW
Yhd5GDUFNmCbrRvbno6s/auFvBukqK01I5SwbnexRHNY7igqNXBXfa2bi8HvSlDpA+hWEYUKtocS
ldJdqjFvjv3gBUBOq5q1L3UGWi0mQB4wvBJ4KZWGvFvAAkscBIyXz31hfRh65nxjS8hkMPjvnf8+
ShVWyBu+k3OllSYIpEEV7lz20VieDPZqc0+gM0r/56DCNRmLBNHMffwF/VTpJi4js7eWTVxqF6Qc
8leSv4M8JFr6Hxtj61+NHar6huEQOuKproqs9fdVqcNSWCvUWogtjEMSsgVA/KU/yzNXMZvz3Dkx
kkTNemoriyVIqoCE10L7KW3DCdtSNC01cVnFbX6YBvrzatHZTKOhfknb7CR/1IlHAgVksMFNjF6M
QbxRYS4M6B7fqm7CqkFWpwzsRL7B9rCq083g4aktkQaCfDCeS/yhB4QF/p3MAGLzWjDxEI4QD7V2
XytET8isoDQKauyqof5Tceu7Vf86QI4oJImXLKCFUUXNo1Hk039ICKjt/r7K543UWNs7huqZpoOg
5Y/3k4IWIJ9O0bH5UCcVCCW8ex2q2EXqhe3ZZDedo64uVllLnJs54H9oo5EU6bwx1knGorkPKG5q
DBfY3Tw2rG2VHB288VgVF7fM327spjMCvGFnu5Oy0Z2muLbwpe4cMF9AosYOaR5DcCsWJy0iWszR
Jf0FasSnEpGbzAKG4+w7NZFjqROc8qK7l+latQ8j282G5mCxdlxNnd6syUzqMVlZwU4Wd92o7raB
lbERDosr6wP9axEkv06Khv5ywwQJZIsgRnb4yMZ6zXqJy5aMXTAW1FUK68XOEucuCODvTnpkv/Aw
gnWY8I2BHOEWazVrj7a4XVMYzJ4n3/0G6dZakGsBew420iZgLYA6Cf6bqRRHuH3RyhXgc1WUOFvB
R28FKV0Xl5VhfNZOUWzbrPpOQJ657jPurWXokKhaDskBQKd9/HUALB8hmGwVIG+/faHVpkuTYGEy
dMqOhcuAJW9XnarrZiCHFcc4Bnl7VtvXynBfpAjHD6c7g6YhTAWHIBpzoJbA+BFj0xeeSfUxzRq6
Kw7hqDit3oxuWNaCP97lWI+GhgVZgZBjh93cZgmSDacmhGdaxyXSurkBY4ZTThZ2gV8RnyAub0rf
xtSXWT7bl8bvvmfFSMEqedasvv3WhTjQqrZ9H2AtLKQgSh58obnNTZzvzqQpa4v8hkU9katNYzh+
KOoieXCwypRlHd/LlzrLQ4huNcQU+aX2meKWe+nt7oedaumP1L7LIGr/GLroY0Zkta3D3lhI6G8k
8L8JKxdQp9MOPeU2l3MwRogB55aLeS0sd1bQhOQgxu5S/kEQCjWKSQWiKvGpYv6v/mOX/q8gRx5g
A3mHalv8bXSCjT+26dSl21YBAHnossneFDM94sUEHWppoTpZKVNMj7WLQlQKMDPvqT7jchPEppy5
++kmbvCM8XuMvXerB1qwtW1IY1FlPCWWt/Dx8yGbaO56pxnXsswtK9tRpcVLL4k+6lQZF/Il+UUH
9ulZ/FAojMtNFcIvABVQ7pLEyZ6qAiKA7XbDoTW67IlxMFhPYTOv6kz9WvSBQ6YtoEI60cHKzR2k
FVC1y5UxEoZal4UjjLzOPdyZEjfKvXzFRix2r03Vq86Sa//rpThSXydQE3cBuxsYGJNdnm/PRq0f
jZLcuSHfsX8vln/0dcGOrU3FYe/B8moZio5VMKbFpSbH18ECpTr6l5tyorLC96wkdSNEUXU7gKUo
1vNoJ5AxAgxE4sYH4dpcZikUQW33iHkg2PG4kebXlPBEaoSLrRV2d1VtX/WoS97C1P9O21z5nMZo
QQlpE+Xj/EMJGELEycQr1A3bcyaazXLGtVDqZg0kArkGYH9RLW8qHdXuLr/UfykIWgwUqEL+EQRS
C77SoTKufUE9J/Od7lzrWnjObR1eH2PUF7YSc/WQax7AXs+KHyozomoKdfMWHYFD19/SLmBxo30G
Fq0Sqh94b+1M9QRwsL46XlUfb73jQNPJPYoP5sTwOs79cC7sFEeqEFTaLQK9v2+9NeeP2c0moszy
VE3UsEzPVaVU4H+0EWWO0cHLknAb2BXTq0/hZay9Z6lq+ufqBipvkLOys8aUFMOxc1JzV3km5OLi
Hv0EPrrU7k/yO6sM6GDbsBi/bZ2UXv/mFJN9yq3iEpoE2jKa7dxkihbgNc1zhLngKR2zrdylx7T7
F7fmnpE7grkYQWUNbOVBniWilSfPiKa/BiX4q0HQxbTxatMgikQHQLYB1Lxc5orioAEuyy3yr2nl
lPkH9fb2fJtC7PKjAaVyNkJVf664sprRWedd1C8VZ+KZYyf0Qj7wkykGd2yTh9S0sOHnabm2Zbgi
T5R6pA5x7cK+3A5DTyBRZoMuQcdPHV7UelpWUHgMtXArY+DzmdHHiAfhAobCsZK/b+9iAIriZ5dQ
6YOf5MZtP2ORsXU3WJF+0CsgBVZD7tsaiq2ykIdmnPUX1WnWWdceapUNsUlfDmtXFp5+jf/woKEt
uo25uq3HRhdBlbD0iTVZXFLiaJPka1Kl2QafFC7Brml3BKGQcOmpRr0Yo/Q1marwOSUdZgNbQCi5
ynCly/1ubgBCkFsA0wziPbM4UyHRa9s+Mgv8sRGsjN4kJjGd6ieihzcJZM7Hm4uJquRZbgyla6Mb
aSKXU7hA77Am4XygkF16u9uZPyZreu+HwGnmtUEreCMF1DpQBD/O52fDUPNjqVo9BHSE1TVcKisS
Du4UNd0vQ4BRAAO43Vo31TN9k+ExTNWdP/fdh5snOGeKqL/POkqhdlH42zalB6GExY5YF39NXGF2
VgbPWwfOsLntif7+ROpMMr8vOG0b3bdqmLrFs45kybR/X8DPFK1MI0yIcGDJuPMcj2TPKg/XXs/G
XB7c0QVC8uvapN8dOe0nhL0vskajJG56zlhwRKHtXDTXLN8T10y2NEG+5DrpmCDmFIDhGLTMxiwg
CKcsbd1KO8x0w5YEFyINCN3+saNiIZeRLH0YGLhrCyXyj+BBtYtlEeMqi0hG5N/LuhLorVsAQiAo
cwWGtyljWeJYpr32E+LhvUB9Jt3qxTTKYis3ezkK+aUuLm8rHFi6S7fxLyIJZAeVgTsVkdIzia0i
9cJi4P+CKSRZqlhBr7XmrDVDrz+tlgRKM/bSq2WzKrFgcdn5RFXvn+2hqZsuD5PR3/bVbPJh6QH5
3ta+s6SnqT3IFcg/V/K3EVe2mmhQjijq/fO1n784tYIEJfditICZK6LNOEXQnN1wpprYtA/jAFAy
hCBEojhilplyuxBbhVB9ZNG77Tzq6rKdb5a6/abP7b73M5u1nPliGzmEH92x0PWnQglC5kjVZcuU
CJtPfvJtAG+0mOKUPD0Qbo8sttJjoIw/MNy5V3sKjlSQSGYUM5I8ZCqlgVnrseA3lFMBd5pHOwh1
iBWhc7KsmABmG4AYGS/N1aE+AGpWbHh0r2P5mw7NHt0a7keRmpLplBNvM1bna6tAIEmliclhfXQI
cRVEjjWcZKXPMeKza+D8DnQwqsTeVU9s1dml0CG2CA0+hEbL9qaqSVF00aso2ZUdwXBUXPMc37y5
tvlehaN2P8GTWnXGqOzCLItegOduO6qOZKGKHwyiSd24cvSbFWWHzHrricVvUH65PfNMQS3Clrbf
jL0zPeOreSJhVVmPzMnLlAJcuUDh1R9qPUeUE5TBxJMgPiJ3g9uNViobzgXWFzg6gk6d/2js1EOo
Az14kr5CGHD+hjqqchPN6Pbr7T+2BtRZakjabgAtcIvz3X60iRfY02w3FnXRLZtaG/Zm6gxrJ8x/
QI2GpDBlLmmVWof3WS+6cTFN6XiflMpL51fGa+j6CEWjHnVdwAY+bIiGc3qfeBaexKXMsJn8Lr4q
cQV2ns9HTXtMg7LXCvgW/3Jwjt2EghfqgxdYdNUuT80E2U2wkb+g6yDPqs1x3mLOx4CEameHdT7U
0SPARs3vCSz9eWB6e8oD6It6WNS73lWngzrDa5q9MHrKPQZdZdK6662+OPTv7Dqyq+a41d4iAm4N
jh5TqF+QC1CCqgysMXstOmQ4WK69A13IdxlZowBYXVvGoC8sO7CaNQI4rJxTBiLNIzqMqGzzbLX5
z0OpDzuCHoYubg7sZtubbUZ6Z1yrP/QlIVRqjyzAQ9EORdrVznmWQ1dqgcIvQi/4LvUZKYhJmu2Z
vvEqAgxh7dkry8+r5S85kJrO39AswknpSAAc/ajd2OZAoy2dm6OMha4CqNlUTbONvHRKy9nmhQNS
wyod2hpmvpFLlurj9hYBmnx2KzU7JukQHQHlKqvEKgy83TlV2hm0Sql0frvDa4Hm+1WWeEk5fvS6
IViVwVAibWZaQ5inTSoaHTH+1yzH5OMAYWVe1NFI/Jp4OspRDTelPqMzSjXHaOAT1vEqbnFJhm4H
BECfcIrTxPKTIXyq67hZ2YhJNnKeGWfNYL1fdzDUC/euJcyebUkdnkrHNY42n6XwDnRtebj9YbgY
LlJiLapzoaXlt6swaZeUj+aXooOOH5Tm/rYvMkwk1nKNJQ+uWG3hYFDh64inwnAiDCti3/3opyPU
XAMnsW203iokaKt5xyWeLus0rI9FTJJIpPobx6mwooBmwo2T2PhaUfOtDZOujVgDhs6ob5BHsKnm
tre4JXc4OLRz4YUmz3k3vPSt/6MigvZ0s4H0yBjl+1xE0ZoGn/MUTEGCzmDCaYyUOJ8n4bXI1bfU
yxeyW2vX7Xdb3r9JwS1eBwzuKSzED2bSR2Q3lzQIzYsde/3BIaFtRYivJcKS6gNa7J0MEFNK9VUt
qvrFMi+h0zYkX9AIISniRaurZxOw+l0uklWTvHkl/TG5MnAjc2PChHjK9arvsgjckGpvVVvI0x3N
eY7wFeN0Vp/iprYQqvevatW8Dyh8yWXFuoOq7Ss0kGIX6uYGj79Oc9LBEaGM427gV6SllN+3amgf
sM9/9HQ3kUZyqLTZIH8AhvY7AzTgTdLUZaSWXkXl42Tdhiq1rt27sug62FNheDKcOsHykVinBlfl
Tt6oCGW5lYiWP47ZtdWb7BQWLI0a0ZOq7Cg7BTzmQMprDHypgTAMKe1Kwha8hHDJ1NYwqXAfGLpN
Y0mLIDxQ+LgdvDb5YnZ5s2/1OGTObEdiregnygNJDOWYhJsUPDLuSTZsxEKWlzjNqWROXAmRmR65
8/J22/VDhmPOrZZwBac3E9TgrtAoIUEUY6UD2Hw7K0mz8QxWOt6Q509D6EdnGJW0xikBFD0Peeaa
095jOkDhW76SGlYeMyeCLuQE5avquzaxAKAzY8M50sXz7gMLf1kRkAYuz4JhyJZeyQDr41dYpiX7
Gpyi1qMaUlkzlP47/YNVAnTuRTObYZlm8COhgQ5YdytvLd9vO+4raCN6vZZzKh3aZYDaD7RCH17V
uipWv87UmsTl21Q1U7dYOIn9FIu3GC5ycDsEXv2mxml9oiG67fBUfXU18hs6u/ss01g/QDYaNlGc
RXuHR/gcZ6CZ/agazw1qobuQGVoL/eFeagTMbqK3AeNheQuHDpADR9403Gsovx/HCTipM/FEDZp2
H7ajt1OFTU4+fn5GQijphEtHMXrB2jXPNKZ5BMUOe8TSv2GThYQx1HvEi6ayD4GR7yElsdZqOuMa
hN+AVqPE6t7lJlJeRPWHNavfCqxAQMXofQ5eZx9tDelEWumn22pv1n7gzCsXcVKxQBV2FkDeP0de
lBPkl9FxWcnlldcq1QlF+dcKCtvXar4MU+t8w4lOIWmcSBGWwl5Na8qDN9DgouJwzcRDmtFMXTua
MS7lZUde0PY2Ug0m5FK6/UPmJBh/WUDYA/y8zH0xqqI7NxYOc+JuzDFFCGbX9gPJC6/yHZs6EnII
PS2PALycB6rct9c9VAb8zngitW6CEsX7VynV3aDb+TMhgtalqvMvk0V8EaDR5r4L+g+1ie0XV9WC
ld+oGvSfLtmT0wOnUVk7vuM8oLmyFiCfx68TRTOFAeHJjkDjTBYIFaAsxZ2VTe4HlF2hwVgNblY8
qUmn3htF8iI9PX4YsMCyzWefVdy6tln91ENpPEde1m1RC1bUBNCfEI0SbaU0Ge+Do7T6QznpS0sf
05MstOcBHMAy6oDyibo7xN3uzm+nmjUaGo0oiF9DNSJKzzOczZhikoHHtB970L7qyG48t5r6yr7J
XRV4L+FImEwUtePfwQEiDHFM+sPYjP6CZRcqqcZBThC0jDOt3oqvcG1OCmHw3StUiuHACAOQT9zb
8vYPdEhSUzlY+9EowkfdgO1qiG+RXy2DtLtnFGUhXT+XNHzuW6igz+X42iBSoIqkpecJ0Sdo1TC7
RJb1vcucFJEPjs4qNEjUc4N3P8y9+xBd/RV16KN0fTEH/fld5gSDMJ5RHY2m7a7YnjmX+Z+zYlB/
vvbrLAihkjOm/fy+wieD1Aj5UAwj3zglEoQ+aUKcgex7SjLeXi2tf+2otC9UJo2TW9FgUmwCB4O2
yd+UHqzLJlfKK+piqLZZ8aq63IwjJMHdOH3l1e4kLWG1Nb1Sq7dh/BTIklP+GNGVCEikYDyPUtY4
DUKajbyUo3of1NpChV5Yee7BTdAxjlP2JJ+Iym+jJY5/mGFlaR6QiEOKF5LDwCLuKylL8chXwWqE
vcrSCdV6rGbpdewRKsoz+VooXpvFa/IMQtg6CH1NJB2yMULjhPDBzfbystWrPeJ9KIMjnbBY9HfR
sDYXlFnR2k/D5i4gyOOgmeH+ljYLMh1TVg/SUJ+LtVV5eM7I8zvexugJdiqA7/4xy+z+EcfZR63S
gYXPChXC7GyBH6HQL744wfWlHzwZwLQEpyXM4m/2jK0EQ3hpTs7dXOj6uW367kCqNTEmhQe0vNS0
TWfOzdKo1eY+SyvkH/lkciMTEpfkibIx/TG99A5KLsvVmyfV02qmbRKOVD26Gg6RfWgkCJYSBVYl
fTNTL3pHfjQIhz2GlGkdzDp/YmKZj3h7vIOdQuIykTYjZ93/KljrYU+cQafV29lCjVepBJCNnMVR
YlxpzfyohXIV2ICxZjinRGtWxnHuA8LCiEat8FoPYkNeY8hcdJVqblRccrTBmniVVu2wlKO9PHRW
eRlSn1LS1K5v+9ayHNyfGzjYZtoidwhtY7Lbp2KOuE0U5JkuZzNaynVF2LeMGM4s8k5tIV8Q13FI
u7kQNHqVFugXPZr4/y2X2v3AI5PkFZzFqNoHiUb/LggA0MdF/YZyd2An5TrPkPoxXxP9bmhjdhjc
KXwdsFuakVW9W2yMtnMcuSsFDM3drRlpWHa/q5WGNkJqwdznUM/+g6pgyqi1T2nrpJQBS4jUkq2s
/8vXUizoi9HQ84sBMxzTPtkoDC/2+mbondEWgwOCOw5HxTpoorxE3MHjUDr9SxqMiF+iByk6sLSi
3GA2G9bgaZFWUa7f07JcWvCh3zzbM9ZDbjpbYtHC5zwzr37LpzPnOp0UvCXnIlZYRImlDaM2WVxF
gwXKVS6szJmeFG5gdAk6+qmsAn3nJgCQRG9uJisRbnScnjD5A5Vxa2Vh1NAGk8BiLQbBbqGqWXLh
yYwemLqenaGs3ql6aMiWI4PZCp6MzKbsaKOThlE/lTb9RtI5sEAOWKtFh2uYneIirlpLD/ZN46kr
axpFakAbfPqIbWN30H90xLPwHNrhogKcruiT/83TyncYCt07byGemcEuiF3iBhTDQBrCnOk9VP2j
r9MT0sz+S59js6ZdzB4s88p3JWK7OTlVSCRO7DwrxFZQI4p2Hb2Btdaz28vw6l+BdwSbOTXig0IT
6qiQx7xODfANLoa7DRufY19CzEEyaS7TpNH3kTFqe+4zgS9kyoZ5mr/BqGWhYvTdK5p3AXTZJYOj
HgH8pEdkzFRZpjr7WpnWSUP1+lIbk0ksEsm7DTzcTUVY0yIdgZY32UhbuoHS6e0Cq9W//34Shs7R
HwBWKYrYTWpZe/Jyai/keEZ7cuM+bP6LA8EX7YPf+u25zPOdgXKAfiOrQT+ym32p8/cRlt68zXa6
ZWmRfs2wfixChUEtBMpAWGy3GcOuO6EU6zazOAvFa/JMvhbghFqqSslDC1Ni6ddipJqcvZTiWdap
Unz+xLK9h5FXPwBOug8brT/FBSG/crrRDPWsejF6LcOd7zPr1Y6LHr9PYD26FWmS1lwMH71hX1yP
zv6CRlLqkusgnHePRtf8H2Hntdw4ljbbJ0IEPLBv6T3lSu4GURbeezz9v7BRbSfO6RsNQWnULJEA
PpO50tu45EvAYajSXRd56baaC/3Zj39jcsoIwdoNLRf2scU7UFVGtx6jwnjTWVFwSWC/GHXGkzDS
8CJHDrzjYtsGlvvSg0hdeXpYHMnusteJW08MMvu/dUZ1ruQ728QxbFQJGoC2/m5i/pA+Cas1Pxpo
yq9B4fxsLW1cu9lAcso8PgRVEN3Rnu5dMrXkT4dd9g1eyPAqpibect60V9Otn5Y14whbNE6RtIY5
4QHyNGpcUEaVjWPOKLoXi0brGdUTkUhWnT7R/Nqn1EV3WWcQonXrzeDEg7H5gT8wPjgjQhLZMvN0
IaLkg1gy/L90IOvQ88KjTR5xkN+SRE8uBk5fIHrZserz7m5AUWFSCOJcKMWtL+L2WqOUnFFav7pQ
6/F+qQjtfObTXGxa8gNjhrLzo0k+QtKxX2YX8+JkFbQNGlZ2M7+yoQnPOcH1T06HS0oOTr2pLtbc
6rKTQ4rIwUoKBpd+LnZkRE1L6+k2eoF2tw0XeQhbXhca3jwbCTTXONAsID9huoYrvWypN1a1Dg7E
4bL2LMKe0S5XpFzUnIhx8dMCkv2lRmJxGCpI9foMNvCiz9qttIvpVaQ1lS5INqThASEKq8BJinUe
9sHRH1KSsuZH+FYAc1nTtpk9u2pwgIjsvSDjRZlM5CnT06yK2bT/Hu8kUXPya7BspT6ax06t/V0N
U3+Xqr1gGw/krm8C95yGoQOVrki+kejksaP9hiq345aJxlGArr2LHlXR8g3V4QNplkARW20TG5B3
YrUqtkXYeCvZ1kYZOz1S104626krFdu7P9TAy+L8V25DLvjHgyGpDpFQvIvZpmLVpMrwYFYIG1PX
jjcCmbsHi9yPr12FnTdDpEGEAqAYRDqoneq75hnFuYqss2+6GSlo/rSXPQeshh43pjVt5GFiuP6z
D2antpIK11tZfCyacnzTA2PzDDnw/E4ZkVmDiuWQXlk7aQRhruVzUVuZOA+YYOlZ0JyJGQRpiAh1
eFRHFUlO9Cm7GNDl3BzczszONeU6DTC8Wjd9KKQkwgl501Ore4pMl7nUhHhRfvHwb9zqonXPNP07
X42GjQEhCjlJ87tM6fjQnJZT1YgbY0UKA8ktNP5/TVksD0KKZxJo4ERsVu3eVBg/MvuoQhLuQxtm
4jL8oNwbCuFc4IMrnkCRqfkvILzGFft85n5wz17CfA5Rn6cn8rsssMN7EisXB4v/3Q/qx8bTtCN5
LkTl2lP4MMQF3uEcPTRQu9fAz5VbWMYjsL/kncxv8TyV0XQk0iPepfSRnxbCMkaWxT63THfv09Wf
Suawq78mQiX77s0MKF65nkPsD0ESb4ZTnEm3yl8Xb0ypweXFl3OWlzc3G0/kWiWfzERMblXBeKQt
WORcBVk9W0NPxuUclqALx48uZWfpxCi5/Z5SeTp4QawdKrmnKxTjpisdcWwhXMFQH3ZhR56YPH/h
PqqrCOLH2oWbuxmahllKNcAIDqvis9G9Xar7gGKlfsOxe36L6Jh1CJ1xc01k7dvUX0NiIm9LQVUE
eNIWrF5RwDMRAoRR1QJrCRablQsfcTu0cOsoU4LX+fk5RkXPFeetCN1siziJC5quLN9rWQljgbPD
vcXFgj9sCt0qHq6ZHSN0rXtawdB8sA00Rh5poF6gEzKRNAj8eMkvVQ3YfHnVmmOsJ9ZNd2lZ00ad
SWKCgksUcc66WXkJXcqKXGcarxAE82EONp7asPiilQpCDXYOay+33pTIF0+KT+5MZJnfsr7+94My
PxOLCDfTdojOs1ZmGbGkrijLyL/RfyhD9i3vc+Ndt+B3TtrYPJMiintCmO058xBBpWmK+ae2r/j/
k33Gvxoiq/n7kT8/F87f/ffPpb04cLP8ElF57TxCn6AEejUO9z74QiY0WtSgVj+QC30Eamn8SB1t
iwALjaGH0g9sE/Z8079EqdLtwD0Mh0HoNH0lPacTVg1CJss6BOylHggIaNfkOJpfMwLBfaxAP6nC
P8tqRElcRMOeWtm79xUoTTl81PF0TWObMX5nFhmVGAnDogTb5gxP8OmI6iIL5HsIBK2ZDZWKUrzP
B5iZCtiPAo2Tx1q0tohr0KOBlhqj1MGOaZWCYBZ6aPpXXWEIEuA1LoL4Ee+49VGCJySmWVRPTWwX
u4SupvBfSq390rrN9HWyDYUA5yy4j9zQb45oq3XVudPX2hvvXUsyuiM9TPT9CzQiUxJslyQjK56N
gj3NfkN7yhzBPZUe1nCDqJtudCidB7NZddiZYOi45eNv6KufPkvQHlsBcS1C7SyPJI6PMvBK2Nu5
zTM8wAxYv3SdG18WwV1L6+enqKTQWoEcC355LMfvRgz8T5/LYpj/G92tlQ/DAM3K/qY5G17+gnyR
xaoo1cUamWnaF7VNAAa3uI06Irs2jHRuZd8VNO/c3qsw08/uvKaVhwbpNk5tkVNP3ty9Uz3gGfOj
qNZpa7JcQNVG1t7U81/lz2/EzCXZlSbvUomk1L19qG20erR3xpvaDOPaZ85x1rpj4fXixeppAxyy
1C5yeW7Mh+H0xKSiOEfzaLtrjR6uoRGSHcVh4rZAlOCMkXScXVH2E/htetPZhnWEUZExiNFP+dbO
6KcA1UgfX4R0i2g0AsuO1tiSKRfaZ62Bp56lM8OdM/QsvyROZS+PePtz0oVSArc8zyhXU2do57Kr
/3ioctqsbOQcQ+dlpzTVu6vDHW0bhJ7ygvaOV5d4+Q+N7A697X70jmO+Oq3/NDoBtnY7rtcIpUFv
lVgTE8iVIOTSDrkIlEGJecBQp50dQlJXEg+IGRi6Ztl25CXP1MaRpjNOlLv85AQZ6t/CY/+m2Poi
hg9TbpDYTDicNQihA/92yNpy5TNSpI5p4ChF3rHucfDFYWt8GvlTH/K3awzlIxYpvj0qbvmF6LJp
3emZ2C9TZiv171WXHKuk3mp+lj8VfqA+1UgLpcChmo8KQcT9XHwAC0p3qBAJdFa6R9mnE24Aqbbv
2XPZVBxZXavXLNTYVCd6jj6Btjazo+Jd8dleK31oHLREAA5lEmwoQfcrGvdQQTjNWy19CsGCfugD
2yyLeJmj3k3EyOZHSfQw5/kVcVr3xh+OUtIhv6hKDue/8MN9UxmH3zvMCZkLPhDjWNX+fAUdxDXu
SE5A0Oc9WTZBZ1bbkNMalnM2m/8TUMOKTcL4OTAj2GpVe+dCZixDY8sg+LLQSVMkcnTcdRoYQnmX
9UY2vUGRP2a8KZcxYiogBQB/HtJAeYek1cc1hmj7EnRZvyn1QYHO31/dAV30EEQvkmwzH/WiiV7c
JDsu9zaiXD46JpXHPCQgW4KXq4kayC1tbVUwC9skc1frolI8E6r9E7Rw82TFkX3tUlbvPVKAnDvA
NpTyCSf3cH/QaCTGGO7kz8ovvBnHvoqKm1UxVMyQOjCJhFdXW9rRZNiIsI2j2MrGh7q2K6zodrmO
4/JWzVdxNbXHW1D2Dwvrrc+iXe7aQO598f1vtN+qZcDV+K2zIQlKvmr534Yq1syNWESDU/XX5Zrq
J4b2gBwfah2MVjou/jM+AII9GpZ8gyYifPZROKbc38RnZwb3v9Q9oinbSzlcEgfR0J+ktXC4KDrj
e5JsnVuMUqedy92uUdNz50CnjCsqQ903sg8WfAwxZ/9/x8fHwbkC6rDZ8LZBj3SqnlgfrCRSPBoG
BBXpfTyLd2f75HxyMFpgYKkPvw/ZRpKXjaNKi+nkI2oyJtdintHxj0m4Jz+g/gewUKOFE7jpHeFE
W91VioX4HUKMx/ClvTMOdo7L36afIMHKOowVHrnO6HVXWW52D0rUD9u/HuHY6x98aAzbkZRU4RUe
4Vvcckj7vKFOUs9RkgMlkWGQTBEXWo0dVuXKNkGc0Zl3N0ZyQK7LMrBXTgi8ueybaZ85HqF8aaNt
SrVNP314CMJnlqaYTG5hMThPU+qVVKhqeqin+rkLFe/sUnWuzW5sGI2XlyT1qep8TJSNq7wnvfGd
9HK8h+mDfImSiZv0ghy1OFplYe8d+kz450zXmuM4P1JM7iiwDAscyn98Q/7I2DUN5tY0OJNT+PuH
5f9tHmsuv2D5uRbUIjxF5gTIRD2DiKMhCuhbGeoRgMFbEfUdTR39anuwvJwdIDOHA/NIsSDKSMbb
qeHkP/lq3pMJMAN2gD/iU3EeoHK2t7/dQnlKKZ70KgYy4JfUMXX/bnY2eci1QBKWAiJXyLPYgWtd
rs8EGViY36b1n7j1sAdvrgn8pV2X9weDUEScOxT9Sac+C8ZVwPIaZh89UKtBy72fZvtgJd30QxN4
Eqj9f89emzF/i6Ewk4vLPK1jefJmNVgQLd4Q4Hjm6DtXT0OLEhsgZ/vUbfeGGRZvvclnPWRee7Xm
QyYBtBXptMWrO+3tVoUGN4/sOqNLvuhu+yq52sHkfu97e7x2Rn2R7yzL3GpHVDLrZb1D/yqfVLNs
q9Vaf43nz6dgHs1pn4bXaOzOwgvTn346nDnD05+115xj3rRFj4bGdVM5gXkM4754K6vytVPa7AEG
ePRapo/ydQ/F8Op0VYpQxH+SbDk39dV7P3mPbHF10l8q/RQVWDwJaBDXZmQyGYRWurVE7LxrDSKm
eU6ccKpRqKVnJQqKZwV7+Cqbd+xZTCKdAi/zLSP41c82tdN1R/lfViNG1C57MABKw6sxUj3H0RNT
1p9qr4JHnWfGUK2iNbVZdPXdrH0pe+2o4S595HR/GYo+OE0zx13eg4syCE8uWW+L/yNM7Me+I3Nl
ubJrOjbeKiGezp4hTb3plPuo41/17LVCf4M6ZF8xN8KMnhe+aYuasQrCLWBd9eCjZnjOreGXrDrn
EjNtnOELGppuP7KhAUmvI76e77yB0kbnqUZgzLpF21jhkO1HV60eAzM5ynuYPLK5f7X6pF+BBRNP
5oz+xrIoFGM3/jYb4X65CZtntGUr7BUPVeS5N7NMaxR5AtS+oGx0G9DDRs++ORhIl7CJfKr0+hv+
6mb5gSEtQ5p3Fs//+wOVMQfCkZz1rx9StF2cJM3/+7f88QPyddRGCurXDchXppTrmRSv4JKR+Wsi
9/e1YJZ7q9Oz2aL2nJ+PyMTapkZmHCOCPN/amPil+XknYjsDpCjfsxRu1kNOXO3oaOJxAPUlP5Fh
ONW/b3w5C5ce2Rut49wnDjkJ5kA4PyZVYWyKWOISO1XAPcjWzibE+rUPLO7CYFa+7YrVARmao0zk
ISSFb4pFAjIxYuk9ThCAVfN+Y9CrW5A5BnZHk6E3CTSj5ntLcee42rjPivT3YZqIcV81zddxzk+2
fTVEo0KCkW4P3YfqirewDYafQEPXpceodJWy1IlLiqlwHD6NVjHOAOgKwDncJAlTdoE/hB7dMLrQ
zErFW6da16K0qh9a67ypCdlvotFqnGQsWnROxnscsjmNLfQ2QwLYpRzAcZWtmz3Bqup3GfEHlwCh
4hlYCa5oz7Ue2ji+VFmOhknuFir+9s70qQXdwRPNRZYES8/n2JzPDjZRlQgcqzCbV6MdihPpG/mG
Lri+NRNNllwpGaXhPdK9+Gf0WvFWmj3mAMcSvhJk9GLb4cC5tga/KBYt7X6Ivx6pPaF0URK8yke0
+v7vR3Tcz62Zr8OK7l2ZkPEGSHwXovYEkKDRzfqH3iHBFWWeveI9X5OU8an2OUNcFNfdFSRWpOQA
fdg1k9q6L2vlkpAC9iC/1MKFNKmYz67R5/eUHFh/yJpVPTCdkwW/A3mVnsj9pgInpMOav2vTLCgW
OvxmumJOhN0vd2GMURWSiN7CySPnlo8JDRJ4ADdN7uaAJy6O2uJr2gwbGwPtD4+Cb+UApXrxjZgI
OnREqevnGM1nt4s58C9JMAaT5gnzJy3JlJJi4QZAxlEeWmwD10prTPt0KJ4beOXfMT7jsqXg2Iyk
Pay6aiRSxXKq5UJo20V4mlrj96HlkGop1cqhqsAZiuNH1eIFK2PF/iqndG4Nhv5oyWwEsflV3jrg
QngnEkjbtbxy5zU70tgiXXeu6AKhf3dZ311l1wX17iOfNgQJYfVIPe1qjmOGVgrSdqGSUouKFRhA
NlnHgibrGE5qtVMHprXLi8LudYgHJqPyV6tp0J3Dfx4mOQNGMKFbvwjCz8xH8KDgJvz9KBdX7kLd
IxvOcpP6Xne3RKQdeqvIjk2mM6id52ImCoKIAOSHWC/IhxfTu5h0Osy5OcitiPgI6ojRxytA4Ml/
uOz+lxYHO9XASGSbquVqmv4v00KLfl01bK88wQ99G0d/9kUbprnJGPCx7iXOVIqeI115ZI+BZjSz
AEOpLKpK9WvoPDIKcnZqPKiQZTzztjC9/NKLkFf8Y5JM/gkIPAxA+95G9kV2TfZRqtFNR0X307ai
Q92CyWY1+jJpfkSSI4WeCDC9xGL4lEdB+7k4+y22Kg56/AWZruU7p2do+x9+DvXfvCd6Cw16jOGY
GEgN1/4XR6/SAUM68AROBQPUTW2MZ4lx1MLC3nRFoZ6g1TkPZZa8+APTWaUg8VRP8xuSuuw3wtFI
EufaFfVG6sAGG1ZORA3ygtWe7fJAUq/aP8hHMSln68lLNMZOyIVgwusbvSJA1qMqW5E1Jq442IJV
rGb1szOCtndjpGcgshid0rR2q1xMLA2NcaeqUQkUNyq2aje5G2PKDZQg0/Tm6c0cdmiM9dbTkeAi
83XDuF2013+psImZwhRXEVHpdQ8NYdCjaapPcksxHzVurT4tuzyOTNPau5G1R+1knOXmSW0CsmMI
qIgd+ogcNrxcypWMFm4x1IZ0mujpFMJRIgU3/2IBcLHq7NEj57fR6t8VzTcPQ3hb/C/VMIdlYM6e
tav8mbhOsQzUUwSRlVn8kC+sMxnmzUc4/MATy02aHdbBXoFTuhciC4++HYgHyj0yHpDgr0ygFKgi
9GGDuS46yN8iD+Ng3LHnDhE1l9AfAHZu1MapEWAMdB1qhax6FcSMMZGa5LRMqnaTyxhSA5od2rCW
MGea1cnQ3d0y9rcaUP2G3jJCi/XxmA6m9oonYSc1rhbSM9Y16Cpal5n+QNbcquR695b42VEKR0JG
tety6pNbhHf10INX2k3M6AgfizpWkXDBCLR+rxkBPhdm6qxF5HfK8yRwKbaNxv0Aqok/i8rLRnsm
4s/deaDhkJkSsKREA5wmjOkPvlBsQoIM96PI1+rgHGVbHSUs2yeRfnpDaxCE2xcPfOzf8QCkJ6/3
l7AAri/1jYSWV0Qd7wlV7zmvQgJ4vcw9WECntlnf+Ue46uN7PmU76ptVkDbGg7yqNqm6MZ3IXKw6
fqJt4B+EJOoULShttAy+ydJquWTn4n20xPg0qUCYjZY8ZBnGperKe+YJ+6HVvo7xDHuu0/IA/67k
RsRh7KCQX6UtsStmprVbgk6WSwdQ4B+FHUT/ce1w/w0Y49KBPUxAmHQFlxDtX85lqr+pRKxL0Gnv
cfbGzTxKgQOblg47jswPzg0UFaPC7NNgJNzIC0sc+F/C0Eufrfn56s/nU55XjSg8Fgim1vXkmM+i
zMijFV16kvEyiBCGg5lqcATq5JmdOOPzOll35OjuFtt0rLr6hZP60JmiX5HBkj4Rq0vqwThGH/hC
wSMYXvliDA0pRhzVND/L84lTGI+W6dGVhtlrN2jusW+sHks/h5AZ0z30kRs4HONByUbjocxRyYog
NlbyuXj+RqkkxU1D9VuojQKXh9SKVaF2xNh6hIOOMWlxfsSyMsgKSFvLBpPZhCj3KC+cb+CKr6ad
TT9cbfjXg6mdlmc0HmCCAEbkhsqmb/mnZn4Ds95sqoPC8vM/aB2aM98Y879HVNi6ZruWZvI/iLRl
RMHfDLiVcHCwmMI+KuRnrNUoZ7ytNgVSqZLVrZqB7K2EFVyksyXsK2WnsA4kDgC3S9LH8U3XkAoX
89AneZOmKkPjbWROH8G6TuobZIt6i2/S21oRy85swvsA6tf7NgUuDRoTgFx9EqhJAXyBFuWSQAb1
H+FMqtpXBNA2rz73IABBov9OXCHmRHuRI7tjWFOj5x6QlIr4iubgMlG8F4Yu7vIZXwzhIe3zdtUV
3OX86SYlUj67c8AymX933MJAe0GecdjBadW9nki52VMuNWUUayYUB+McjSJ5Z9HGkpwIwuVR4Vo7
TWumBy1Wjd3EVOPEHiW5JxY3QU/cvSj02awM5t3UKZTMBnbW9CUVTfPYiLR8pER9HW30S5ggUM9X
fjetakekq4ambt9Wg3O11cS95lUNFcuDQvlap1VBtnzqXbIwumRS5osUhe2kGV6oei7MjILnqtXN
u5Oi22MGpkI3Ljlv6HFicZu68VUeket29CiqN7g02tcpr8/yEjwoNiGkEJg5F1pCPibrIvMGbdbH
F0BdhNPIY6spX5YBEAO48qbkY7rLdLe8j+JlLEsTdVwYb2UXGYj6W2tqwaOtKuGD32Di1CcFNX8Y
+ls2FgH60Ka7FLoSn+ss9fddYvpzxUhLAo9tH2DWOYRei1+g421XtF/K4HkvDiWWR9L52mPPdQB6
Ub9hXd5NfVN/NWuFkamwpjO+7AItOd2i4lVfTSh3CBoS7W5M/vdwSq9qI7rL4Gf9JdHK4Yj//KCC
ArikEcxmnDomX+XPtIxJLaP+KEPvlI1h/sWpzP4UxnyIPbNzfw+H/v/Fm/G/ZS2lG2h3l9rVVmku
/wX/a8vKSJFoGicl18xtj2JhY45fnLqIdshdURJr9q/EisZNNQdHmEly0w2RnIPRyD5HrT5GIWWA
bL6KqY4ekcUzbHuynCcHDYC1alrlwGBFo5MU04sWa9dpNH8xfsaN5RkKUcE2DjXLEPWWQYj3Lsyt
XWuHJAvyd7rpaNfnWXmKq/g1qyHQSNmQa6DtpimctoRogfUO9OHc2RillXkxPoBhCiK7uU5lCgG8
9b4PPIiEJ+QDbvEtYbYfWtxo69Bi5kFmOMLQsWBsh4qvW4sYzDkSEXMNKak+R2zsNrO/aE+WRLUN
dJS/4K1y9r21dpZGAyZhG6p/94U/Zk3lSTlVApdf4SbpXrqgvDUqvtLRRqJZu0mJxqm7s/lm42Pq
1MO5ytpnjmWY1bQ6TPV7TS659MsNxoDsm5voWm5l9BpyQA+X7azNpPjRy1BlGm0DMlXg4sz1AP21
mxJy3+jOc25Wyto/VRq0iEHr6LHdlB5PFouT5zAhi0Wzy1VmtfKRH7N3yR3dWKWGmCFbfXO0MVo/
NOQ22FYavUUAsMN5cEUo5yoftS95jJxk8A3suzVedtMqGjA40Bzo39meX4iloFAPWVOAmFRPoA00
1FxT9YDxJd7USl0j06t/NBMzOV8jS6D39wT4utGKB6JSiudeNwXwpL1blM4b5gmIVn/7kaS1CEcv
qPdT+QZifMGbMhUGr4e3dslZQSfczOmO5dB8rchKhIxuvRVDEj2HDTGrGq7aW+918cPEdWDVjmbG
Xg4N7owTOgwJKxCpYkyZCR3IionJDseUUHmxSgIGDHMr4xaRmq29k1d0vXZXCBqjzVKoWj570sT1
blKmr3Gru7ikCmhzDS8L/hRyB5f2blt7/s8xrB6kzQNJAshHwMsbmkBGmwr3yhBPaEkruJOXZfmF
JQSBT8qUHMv5/MxDe1qF1EwrrwD31nlQrnv69IVgkKLIvOdFcejmCGJCexlzk5It2RtTggRYU6wn
S038J0WtSN4xkjW4buJHZwmuQ/jcmhjAlzJwUC+UuQKwynU+h4zA844NfdQ+yetA1gXKGkyTvbLM
9IfG2KneaPOdd3EJMWNmHThAdcDDHizJXZ7ep9jNIHBmTFdGKFVrOdASXt4eIsMhbzIPykvvjeWB
v315CTQADU5o7eidjJtvR97KKe1q10gshSFaceg14lJJ5+TmUzFr6FdZqqQ7hIXjFqSPfy11m9Cl
Oh8uy12GwKDuia5JOwwtyHbO+B8y9K2bjVL4BkZ8Mzqu5J+eYWuHaABO28zWih5Y1K7E3rGWKzq7
Hz4TYlVPASsWLFyeeDEC+1eIz/1Y4/TaRgNj45L1zoFVc3MO1ByHpS8MUH4sGrLZ5NRpE42MqMdN
keU/5SxVwSV0nY8K3cefM3bGPgzhazmJ8yNo4xez7pRXaL73XoG8ynVbX95WrUDDFY0aoYk5epKa
zwN1FdtZLdUZR2I3FX9+SQYcNKVhXvBtRqvGjLKr2hWgjXy06P3EJ3RiMr8kanZj/a2sKQKKGmnO
4DZH2ZQWHglhSsXfGH3td1fAlwDlG/9H22BJXurfa0rKSBiJFihVgl4Mkl7+SZBomFrXU1UwAAxR
T7VBj4Rpmtb57O4hMEldJ7Hx7rmat9VmkWduxM6qdav0TBQmOjopldHDLDgVc7c95Og3ukS7xkKL
v1ZpvpJhMZoBhjQ2kdfM90H6YOZjNe7Jvyx/8lHTZq9koxzQkbG5FSIB4DwT/WTmmyoM9B3GmG41
l4re6qL2ipU2QHfRnKX4ZqSW2jFXId27G3ZEMghyL4P67LLneJ0YwslgRa/ScsL8iDjhstyttL5l
PVWHwN1BaGgX8vi4dBM3qVt6uU4J4FqCHLq0g32eVv1R1EF7d73ulGsKusK805/+euQnYu9WDm71
QnjneCa44p63aXvm44z1vvy3TYwE/iycyz7JDwwZ2pUsphE3AEidG/oxxGtmlcppinRBPljo7AEt
AWft9fDTn3mUdXGLJj5dUj3iu2GDFJIsC5YJ6TOoNPn7Yhe5Fq3jUf4XPcY0p84FGjEPjgAAnECF
UNaKJNzYbj4duDSIXYeM5dgI1brIe9xoT9N+8rNgm7WVe/a4dv+elGhJkW088DoXvD3tSv50Lkbj
ID3fYQxuwFdqbZv5YFSnmg9EPtuNUUtMSDmSA82duonIC9jLHZbKW7AJ5sOgtm9lEhnrrtbBacR0
mqaaWcdyKovHvI4ffD+3H5hLqxvDuQL0zyFlUbV086Oh1KN1UCnmNp2s399AOhF5kbOTtiwbDEOT
xZ+1Gah73yiIUJt91Tw9ja6xqruCMTLO1INZ9Nljko58Viul+y6SVZfa5Im33b30yA1ZhwhggSQ+
Ia6FyzWzS1MYC+TZtcpWhrZ52MnsXs2OkgIsv9TW4K+WaI6wy4/yBlM6o75r8Edu1OhJzZTuQqRM
/TQFfIAxf38vg7Z+MqpY3xL7ZK2TaBAU5KW3N2dccR93rE/prmm4rbNniuIkFchOOgoIDEq/bwOV
uCQmRg8oTet92WDJRclSj+NwUoU1bCqYldFctbvKCIDDsM1ntZ35esS/vYEiYU1i5cpabSZUkkoW
35SN5EQ3Zp/vlbYM1jXgkYtV6OYrnP9V7vTfisyLr2bU9qflDs7wfGI93cMMRlh/lPddEGHtcSkv
gv6nrImQJK2dZEw+LRE8Bg2b62gorEcEmgYGTOPVaUrn5Ma2+WKlymXx2ZHdwAAn2C+/aRnxIZfl
PJ4vW7LIk4VfpavtptP17EAoB/vq1Ds3bs/9y8u6+ri8TE1HLKTL223dqOWq6lOghvOtbujgc0K3
IGZkHjX7ncO9lxhY6RstC8XaCUYpW9m1TVFq75z5cIbUYg0VVwyFwdljLgZaOR8/Mz24oZQrt7nO
XIkKu6DYcouPfITs5sfeT1Ae41x587wuQLd2ackmw7SRp43GisAkCPhVvi7KZtzKCgitUbPVG5e9
wkk6Z7yKqCNuXcGanMlyk5DY+gPbBHt4ObDsIB9tumE6yz8iiKMvYY2WRdKdcJLWj9LfqGcNs9Wq
mVZYBD//mq36eQNQJpzdUfGLdCvJIW0Why8KW5B0UOud/GlZomUF+x2pJQYUfzDnC7t01GnBnbBi
IKumvl1oB5St2VMbnNA2qh8EYLn7KCvwaScupkFLoYkoae75E7R3WWhGUcj9YuBNP8rLzojKbkfJ
UZwS+A17zeorJs8aF12c38OK+dy4Wl6JbVoIfAcPIWeRpie3G3NC3GyNUpHQY1QO0RqH7aMXlMT7
zB08YT3i2mvlrlejl5Yh71WevXqmAkZXo7W84skX4WRGtDUpTkpmZY+pBtkQVb+KGT/pzokDz9Ns
WnXXVQUByoD+NkbS9Vsd78i2qUV/qfXWvBCwFm2LQcPgydyCL/oLuyfxDTzNS44U8BkJqH+afN87
5q568m3k0brR+mt6iPiYaF1wSTDdrmXkijZMw3bouWbU2vB1EaRUCR+cP3IQ5KPWi9oDdtpbOrnY
ecboi06V923wCX6bARoOjLRVrQCXxIfp7yXomCgf7p8dTd7WlTpxXyT7wlCdzW9biV2G20GFc5Cn
qnourfiX9B8jJqKbK9zxIe5/CrNQvumBy8UT69G9QVLFEPweVf589gCLzIrqvJD4iDJTVq5hk7PH
9GmZN/J+z5DXWWUDOJ5IikrbZFEPFMQI8ekp77JAEYbPyVQ11pmcly27iOqF4Bvr4Fic57hEXmvT
/WUGbMMLcqRjzdFPsjRxLr3o3As1xXASvXoaaYNWwk12eWJpV+YnNuNdBYlSR8KF+kXmERvqCHxZ
698U2sm9aw9MxfqhYq9mHXpAE5uKpLMNOlwsMCUm+yDPz3o1hzWX2B+huCD7ClkAjF7Jq+CsWjN/
IFcZU8bGnE9OdWKdPAV1dmpMt1txSY3+Y1enWf+zkiLhjwRC2zE1S5ujDf5ZHwYJYlbYdO6pq8kp
JKgRQYkfpd9TDL/cletTm4HOqQo44ohejINq5t1zWRWk0qnHAz6+5sWdB4YifOXj1wAjjZ5NRhtW
qj7BDNVfEm8gGFoZ2pNuBtG98Mi8cvP+a4JKtIz7H1ELOX5guH1oW0NhgBi9JFh9r/IDVM+tI1LW
b3nm+hc1m5pdZ0aQzGddH8jTcgsSLT1jeYQBQN8aD97aFjW8ED8zNnKpWOXzcgrzFyQ5doxWqbGt
ncSL/GgtRVqlbHKGwXNmJ6MN1l/FrkFovJZFGqh/IL/FoK+X1cuQoOuI6kS8+AWaTsodd3kEdonf
asxKaM6lbvChcQ2Ov1t45GL8hWKHyDy5mqYqbdY1UEt8tlNw/T/qzmO7bXXNtq9yxu5jF3K4o3Y1
COYgKstSB0OyZeSc8fR34qfr2NY+ZZ9qVoeDQYEEgT9831pzoa6lLtA65vobj72iH0OF//If1SK/
yP0I6imXNu2oJSLytR5U0asug9KOaqzM870+LM3nNlat7ZTY8nGE03q50aQ2gN3JKsVO9H7TjJhC
xN5ci+8uzvm5sJrFKZjdNmtu9MYPV4lXQ2vSrG45DBAaFwFOrg3TXIRpM+nWRZ07rjHDweqC5ZSY
hxGaUnGNHzSpSR8qGmHQiU2buz3chcAhviy46vImehq8hq1vIjPszuWFKRgftKGkVItq81z4xZXa
ePZzlGW9mxlWfSMpU8XWnNZpOUUnZHYrpem6ZjGB/DyKm9yekV+5+iLODSQC7WnsOKCVba5CQsvP
VAqtlT+vNn5dGTTUD2V7h0g0zTFgZrL54Az50O+GA+p7+ZBKe8cOyG3AalUTV/N5vqN56uWOEVXp
k45QwtYRvgRKd0WwybRrARy51GOTo0H1VGRclAyDuwhUiasZZAvo7LpEBWws6F5hony/rIAYs1cG
0KqbygerhEoe5UFYuIbRVnfiq4CY4ZKPUN1VFquKOelo0RTjY093/a367zux1D0Gpay4UdQEC3Hk
/LngXsfTGgJZfVHLiOfFYI1eY60XKGZsOoK/GYvEVvSnraohazYZpFxgsq5rHwus9DzkMLK0Hmjc
Ysgz74B52kZouBbMCdnq6i2TK1y2GQgk2EA5BAE9qY+W0xFnNLvec5RIsCbt+G4ibGOZ13ly5w94
u8W9nM1tbmcYDAw2M2D/nPVl6aKgMu2Ry15sVE2pBnurJaj1coR7O12FExmbgofHuQyFpI7v1FKX
ttQE/ZtOkbgAoO+8DZH1zFJfuUtZYO/8Ghtj8fDr8037OGTblm3B26Q+rpNEY8gfKOQZIkm07HKz
cyS9c02rmFyaIY6C5ZeAQoExpVe3EWu1gRb+TZHEGz0wp4dpqzVTsPFtP7r3g4hl+owSRMGOJCOZ
blq6VciOobm2apRsWZgl11bB4sTzy/qTXlYPaaZrX+XoofWmc0inJ5jNsaKeIe6Z/bQaHRW9R6zS
slOs4tmLb8qs/A2r1vp4yRHdSz0AUC3lDej2H6salFEDnXiaYVco/cnpAOTmdBf2FeEj7oU/XugW
1z6SH2t+NTFGGM8yTgvxqjwgHjaqCoGdCnSYazvBQqK+WLOCydSCLToJ57mDDrHs2rZnelIc9zvP
2S4zPNCDNIvkqaImJUTLZo5d8SE6Yb3KnmJgaM+5QjolD+quq9/mOxqbnBao/RJGYrnXNDs9l8Fk
uZ6U1Ahwa5y60O+oAAQkwLLl1rqR0L5KRVXRRrD3oNgp9G50WmQLqPrpU+pEls5FMQYb4aKZqqFb
d36ZrILZVBM7IRl80KJrQEz3xWydbFlfMwfBdZ1K70HUBMWNbE76lbhnsHj/zQk7ryF+vLBJQRCp
6hq6Hz7VR2y+ZaZqkuWxv9d6KUdmG6D9lPQXOQ3hH9NUuZODgkRakruOGkcQPCIkWTmjxIdIt8Qq
u6axhftiDkQTN0lbv6ce9hhpRt+x9LYwamn7wSmbl8sES/HqkKWJ/SWclF1SuXJrx/ga0EzjzUEv
XzUJ0l3UCmGKlCVLC+03lTeFVOm/fWxLtSyHqhudDuNvJ2ls6SXXqSLv2HaH+3CKydWdopUZ9sNC
y1hCzfHgB3EDbGhue+SkglDv91d9i0t00tKINmU4fkLXhYWuitSNzgZwYRvwMMjAq57zoXC1edwx
UyJy8A50R69V42sOxKnKE9/8ZCvnFJbdoaefWZUZEF8PKh+ZQo5xEDe88RwMAlSJWUwuYwAsWorf
IjVuGgjDVkrbMfeXDAwM7qa+DWAa4A50jlGje+9DGeyoHU5MvDWeoorVPg0yaw2M/BqZSuT2itQF
qzYngUY8dgJJX6PWbBdan5FfEJaKcWghEwUQOKTZvEefbOaY1hF1lHomTYiHRV4CpJDqYVkURKEU
lV7uq7jYsb8b7pUpAKtayaxGJoyQZlpn7tR4xjHzCK2/XJ62B85RJn3hNfAALM3SwswfWzcyo/0l
uYdLftqIXSsB0fk6buVh8X0n61Ax6pcegujJVMZr4dVmHEL501XR7tLrCOTmZEnyTTQW6CpLQ/np
VVQxcLFx7lA4s69hWo57TcJ/XUdKcbBpssUnFdfLKtWDbDexMqNHVDu3ZVIhsSgb9fHyQaJpeAmG
Jt1O7DuBCigpmUW6vpqqGp103B/wo1UH6u31WQDVxY14Pk8QIs6LZ3HjMZNfYjATO8GhNeu4/Bml
6CgGC76GBOelpY/hxp6sr1WRePehMo5rpYEaGluRc9VpiF5FpUFv0Js7zvipYQO5Trm7FqeuKo13
VATtXSgABCJJLvWzbyc7/C9XJi/i1oazR0mJGj0gwzGC+tUmc9LgCAsSagFpgglRhpINOhRdFpVh
5NgQDNPpRbyApDzYa6U+XFuqZB2dsh83WpQzcgsIiiCjdDbxhOS8rwUUI2JdCroepZCA4Q0xhIEQ
5VmFeml5ORlSg1yX3oxoBMLsXYWDR9CHbvTGWbLcxvHviR3DIx8Ei4mCtx+jc6W+MwIaxi/g+O22
KrZDoYR3gnHYkFLISjlAvzSf2ymlimUQUk2PeyKagpat1WS3d52loUX2SCfwbSxuDzVQ384cszU+
KO9JQ+zVTmb6OUDy63fVqWAa+sK2TFyJXdWziJMIH5JjwrvkYvTXOfopUeSpWlaonlq8iEcoVdVt
RHqmm2sVjeeySTbQGKLHUSohqbPTLct0Osht7OwowLeuQT74zUgf6Xs7joqaf5Kd90IBbCnerFZR
ovE6/vcwmM1zSxMnHqTq6IsYNlUe5AvcSLyFUDYLasSsY9SY9qsVBTS65m2veEFrmaNEN5HJSlvE
UJc2RjGO8Kmz8QqQEdKnEJ4aDawBnTZV26VsNSfCaqq9L/uNq1hTctK72Fh4qEmOokLSVI8lV96j
2ZsmdaD3Igf4JHZK8w36DvZM841GnvYRGQqus+oq4vNTwvY7CtE6sW9lWmQHrhzXwGkrKoEqAtvb
+ZHY5ohH8igtO72jMukgqZlf6xkLXPoZ3gaPSnUUN6rYw9Bbtg8ROdgm20YTLpsSJgZaI5LXE4wD
KtCI0dFfxC6g0gnvVaaSOntLsSVq7ieg7u6gAc4SVUZEgvX9MD8nXvWL4ivMg/7cjWp5V5mFKzYH
HozaO3XEAOkTkyV19rUYvVo5CpaE8uUbs6B/XorR3h+x13d2wm6LhIRqo2ThJwx/bbPo5YSuyhCX
G5HiXKi1cUChfhKrokypAbf4KnIIu79UAqWe6DEQw9IKCF64o053+30sksekPNSj9cPwdItEK7tq
/QEAi+PXGzYORG051asaqfXlMF6OoDiY47wVtPiuJskZomg+tcqduPLrqosOl9m1cYjsEW1j2Dx3
fehFNw3bkjvZiGmnd9qThfdpEUceanrNl47Um9KFP5HqC3EZa+wsJmDb+q42knZyiukUJVFCIZHd
WI31/xsFg2pPonsqo09LLxZi25Nl3YjRUZtqhya5hs42NIOlwIKaKJDctNPLoyP7GjMcmX8p1q4V
NLdkhxQnONVYX2BOzAh+M7+v+iRbI//SDn5ZDUfcx+rKNuLpJrIAHuH/8K5rEjyvesyW65m5cIUx
HkJ5Jp8RsHCB2YZ/8AODtBZqp9d5GA+rab43gNW83BPP+UP77dWhJT1QlCi//7C4N4Sp7YaEu9Cz
pgdoy8GnZkj0bYg5+6JGpUDtAoWx1o3V6/EpdUzpPFNYZlyqIJ1p6eCfO6VCPLSV1VI+iRFmmrv+
QWphfmQRj3tA2eatDPb/n/cwgtBdzrtxY6FXWKnywS7H/vLbilpL39bkSYBwU1TzRYVfrcJ8OcfC
uyR9htsyDd85sPUtTl//Jpe+ZEFJHVkjDIMMhI7onQohY0/pGVO9tGkk/6I9/v4efebQnuA2Ch2d
tA2LxjyTYOW4lulMz9UwXBZJJaANxzyJynFbZNJZs8yz53jmxjAlCK4zWbLIu3wTEQ6GKoSH4gYE
Q7/qrLE+kdXTT1ryKbKp1EAf6NzaA0MVTxOxRP/UxTeQyncmY6B4SvFy0A/wvRf5pMQnvyqklYwf
5xxLAHFreO9Qla+suVMoNBci/CmtN1jZw6u2H4s7JpyDWRTjJ5ZhEuo/Zlg51u4aU8N8QjflEfZ+
u8fWZC8uJ9+lOtFFfeOKYUDckOa499WhwDDFfinzjINtGv1NkvQb1R/TzxxpjRweZJ5ZIb2KlkKI
5ndtSShEjNFIrow3Vc/x1Q4adJ2Cb2goUvkgd+Or+PYAGzS3VR2gSueKZV5vm5McVZ/F5+zVRD3r
Ex1hVAWoagy4VktprhqL/2SnFRwvO9oHfRgD+pQRvkaWdUz1vSSWQTYqJTaFxTKcwu4TkzSVMECy
DAXaBb2UeQkzlFk9d5VC4LWHyro0YTM1/QjNDrxV5JjbpPeVi2HTm4Nxytpy86bXrjLZ+BSJimte
vw5SgsVJ1ZQ10nTcY0gF8ewpiPfVRT0/CoNAuUN5tAgIyN3h6Vcu8t0xqm+9oPZOQr3rU9FlPApl
0GH6rdaqJHiAMDDW5RAa/RIvyx1X/irzIv8etKYDRRaCQO1J9e5yJpbmCYEoYOIxfEkdqpzMCS+s
T2k5Z8p0kLQ6X2exoy6K+QbOpsxuan7oJ/KTbSK51TzWMZccQH+I8ZkU6eh2JBU+Z0p6FnWEOoGX
MA7a56BAdd5NY36jYDRYZA0FDbsJ7c3UWBBFshTJZWc45GKOCFeQ8Bw9pZq2YIitJa3CzhUqApEL
iDLctG39JGTRZp64vmo1x++xHyyp8ivNw/hyyWBs+tRf2T3hlAAVyfySfCeHKqNXq67Q8HaVUvHG
Is84OjqDgUAd5JVVLG0potQiY7AoAuUwhHQiFmz4/JOueac49WJwGEDtuky+rkKo1Jba+fuUoOWy
ZWUeahY4v3kqFzogVo5Xo9f13jpi0zZD+lBRaJ6D+xDsMJlShoJSLPFnkjiyADfFV7euZEKce0VG
8JRVy1yyUInNZ4hBr22bh9NLC5LM9dTK2YoKtEQEXYs+6V7jbHT9Jkxde0iTDXHW1klnaL7c68NW
Xl185ojvPDp680aslKoTir1HrVfYTDvaeCqDhTLZsI8S2dSv2wCFadvn+kGv8Ow5UnVzedVDxrG3
g5r2kTdO3zQ0ETZG7KRausYrNR4AoowkP3QddWnrWjz6/vz3hyTE4QKZZH/VKBOKi0rcCgmGb2vy
ocqIyjEomtesci6iDPGiMSszhrH8JtcYuzIFksSwXo/aeEU7KmGAvBI3tTkxKZIMjxJIUZvN5THY
y52HaOPU5OVd2UjGQUQ1CU2TH+d3pj+aB4n8rOs438ppoe9GIlo5ZVEcQA5BrejVj+J5PbAAhZfG
S2kb0n5MpPGeOAHgx8Yt3dcafRxNU3EeC0lMEw+s4nAIZoUdn8cQY/FY6v42t6f0xq4wQipWj1Kv
99wp41vdT5l/HYzosFdkFMVJee3pRH85kzFc+0oqEwW/M9uOBN+5bCf6Zd8LeGakTwvxKr1+4h0K
CIyfcgWCroqYftLKHn5ibt+NLFKdFGN87eUHWRuzKy/zjqhC2e5KCqdeEJvlW66Pw3XVy1vxaUbh
W0x99JYWvaNv/YSPL6VdXyzFk3KFy8gpHIwvlpWfpBowvsDIFSOZfCzCvL1oDyWxsUORPpuHiQ/3
67lKN1+EnbgepxIROTbUaRVEMCmLvjuaiaU3GwQJpuOkmBxH65RKxo1URcVNyKZ2qLLyIeyNu4sC
Lxq0ZB0NVb+uGxvA2rxxDuf6uLj3/YXvz2E1vW0RDu6C0LFO5IDtJ5rdhCF1LQWY+f8Zem6dVNvq
CfEob/2IPugP35Lty0e/jPfiO0u8DjkHm9GjFjVnIEAb0+zLsxgzPJ9qkKWTZzoNTpK7Y2BtQHwj
+s7r0JUNQ91W46gAG0TEAjhYJts3Vm7HXkoWRCAoe/GcqpfBDJyE68+LRpg6B2Dyn1Udc6WlRfVu
HHPlvs/gSYaKSmTk/NC2qmjfyDDuxENVtqIzxeozNmmFtSkeyLRnrzkYxtdOUzWSZlXvRtxU3rtm
cDIG8zN2b/gnBK+4vG0zchWJMieJMPJ6aXQyJTpxJtDff6hUyUjQIyLB80x68LYSeRchddIW+lL2
jPLyMC7s7iYfokswjedP9fXlukjTiYytyX9F8lReCY+Q3lsvRW3ew0MLJtQhACseayCXYavKn2rE
RJff7AIiJITv0yZNBkDx1G7E74uHLNLbjRGA95qi1t/6eofc25fwlMoNYh41O5rD+ChKlqbt9Gto
m+3i0kwTn04JHqsRxG9QDjBh5vmgNFTjFGbVWcI3dUzD6nw5l78r6YBorexK+qQoWrcVv6Oo5XQA
w/VVluxxgyipZ/eTlSQMmLEewWMyAmj6TvlYMiLkMvqnb3NfYpmHgIHjjL7A2g2y9Az9G1uTeI6+
kuW2/aSu2N8XC9BMwS45yrB4b4TAHQoayimM1ohpxbMF1KWbcT/OP5FpzcrTkvCINYwtMCZaU2ns
fV73FonAqvQYDsk9lTjzi5Plx6iSpwdd9pdTwSKtky1vq00h2KJSA1apji+xnPvrqcx8ciPn0SUD
de8K4ovok4t7ZSAVLuTcDYa5mkRvMsKF/ztEck7Trdp3HSJaMcJmdmrT0Bmxxc1708BBimmxPjnI
Vt1uHKup1mKmnyf/Asr8sq0DIGL2yLTcqWG0N/30qepOKrG0T8Xkp0c/AFMlfserulXoZcW+m6Ll
hyFWDLbQKGl6gi1XUICu4Gbnq2G2scG/qoZweoqrgVxYiK2e2dxcXNNdQlnf6R0W+p3W71CrTIuA
2Dj2/szC89H1jSRGDDmnSmfoW/e2PdwQURUcL3+AEhtrWt+5p2asn4pGe9f12Nv6HKSNII0M2pM4
lQbqr3ibSkDD4Oogksy7yS3geJDTWb+V8sp8D3zQP7MQTty0xsSELJYpUmY0W3GiipVQrHvpcohl
g74mTYdLAZkNd7YnlvR35imCGP5ebaf8gnNKRcVgaur8+g/mKd8xCjvsdW03ARF4i287KUf91jZX
Q8h12KHlXWsgshcmbeJUD01v4Xf5ilgZC57vUqglyUh3C7WJKEiVSM6rioE0M8dt7nDa4vhLd7Jf
nNQu767FU9QCi7VilM/16Ix7qU/s666TlYWJQ+lNQ0sj/iqQGf9oxflaMvJ2bwUsvITU1jQ7ZZ3J
+mpAskbVoymXcY+sXuGaWWVWgyOrRDoNK5XkF5JWIZ3Ql6L+ALWfBNdCll0tM6ZraKivXWkrN0qo
Ra7RJ18k2wx2kexb86I6vc4zLEBtG31lUuGOOWypStsrfrnZk4oI1S9jtybKS0GuP5PJVu7E/lbL
Ca216UzEMJHuiI9kgNaCam3KKmqdIB3vvWqWfyjBm+TllHb0zOQyI/JEnaX6+gwFjAuygpNiUtYD
ALenPMqJOoBknPtWfcEH61lXXI9N6krVKB0zeNhaAL5Ub+PbVnLGszMPvLCvLSJO4m4BM03bU6HU
75oGoXU+ju/2GL+IN9xLBbCCssSqklsvoxcah6alMQ5q80ROdrjxohjkpI+sM0OfB0MohHAjrypL
tVcGRamA45qwqorXl+5AIr9K4QDtGvDcJszp3U8pycLCjpvSaCBcZz6TiMk0b+0gW0S5kp8Kqfpk
znmP5Vg7bJhIPbbnhxbdyU05wbgTr4oMSJ0Us1iVgGFHJBB0kjK4ogY65ZSnvQDGca33z2bLLMEO
08ey3DvWKu9kfSFK6comiNT3dNbC5yyVQR2Em9wMnjuj0qkqU6CthiAjr9r7DEAI9XMsXSkGWPlF
YmQaOBmCdHLSzua3CRVXrnalkvRPIEskevB5fts0PZxihDFubvPFSqBAbvGJk143t52StCWRMJat
vRoTNcxOJ8GR6bcvSTSuU2rCkA7xNhVgwPOlJEuuR6H4LGh3WHhkaqkDxqXOV8l+r2VXaAxixVRm
79xKLLL0HFjswBrNgUC4N2MsKoJiOMbxBspRuTVrjBmSKWewYWGDUkhXr+1ZDV6D7i8iI3vx7Tha
t1Gi7KgXTNe+6rgRbQlK+dp0X1VqsVI0WDITDtsdNhyusnL01ixm3o3BYApXMR4rWX4IIxnqmAMG
Rsr18jmznUXeS53iWn4dX126QUVlA4JFSW6o1oOTjbdEaNNYjft421bWzpJGC1E2lo7YykZXTD/i
ZqQSVFeHXzdeFedvfXJHcQzGQtxssFguLcofBkVbxYQz4mvbXUY8yAx39P7zReQr/TNC93QBOM67
MiPl20dhO04/S5HicGNpx0FWihtwhdMpx10FvCzc1I2vIsTpVXaPWnvVVaWJcgLxgFQqd2HYhE9y
NpcT4aQW0NQ3tJR6BXhJEh56OItrI9Xis28X+iKfXyZAD2MWiYl7EfjKvrEdGAPR2kU3iIKo7yc1
1Z+hNteT1z2HhAgsfV0bXxpDY9sdhw8tfM8RtA1TOCu5YzUeKsPs7+Xkibhc5WyzWWHvHJdk9JTt
0qKisDdKVVq1sVasRJgcZOdb30BJmPeWfYwG2dqIe8E/70Ecjd0s1m5F/UoUu+vIZ7wuotItFfUS
IttbVb0lnmYDcecLXXtKAok8ADfWJwipEvWMuKv0Vex8Jb+U9hqaa48lgl274lImL28AB+sdidmw
NnJsFBdNFevF6Sg7rw5lZ3kWO2Nl0VDUTWe5lcyVH1Te5Z7kkTs5ZIa50tQC4C5ebsj/5iqY8yj1
duaPhvZaULvFP6QujU98mvMN+2EtalBqWnB9hauylfOr1JIygMHq4TJgGGmR7MFgZXtPZrUDoxkQ
REZ9e1bk27H/RoK5eg0qBv8S/KeTxxmpHPw5hiJoHechov3sBlUGuUa17DelZahkFT6bplRkZyJm
W4ymkZ5qJ6iQlcvpG34eo8+qDei6L6evdB6N3dC0ltupDlnTCCBQrY7JzeUtxqj7KJHPxZgyLru1
mIilnhp5Rq5hH6X3sJvqBYxUiERUt2EV5OOZ6srqe4XIIEGlZ4Q7EFoono0y9ZU0mvggEnbgaW4T
LSFWHcuEMzsSktmCwJ6EEN92I8oV329EHSNX6b8HdafsYTEz8g5dPtcLAPD8+nLXPqbFcjwNevYK
+eaqrFsf/ePQYFqTEGdjl1nGs1PYRGd3YXjXTjhJqBMvDJMyregn5BSil05kK1vKSntF9s2rJMcY
WnhaNG1IXVLXjHbTydGtrwjlv0rq8Ca2nd0Y2/v5UYGvUYC3JHt4k9RA3+oWa1CgJ/axAEpMzkgW
3okP+B+fh//nv+fXF8lI/V//yePPeQEQw2fE/vnhf93nxJ6l/zn/zj9/5sOPnMLPFXKur80vf2rz
nl+9Aoz7+EM//WX++7d3t3xtXn96sMqA5Yw37Xs13r7XbdKId8HnmH/y333xH+/ir9yPxftff3zO
kVbOf80HT/zHt5d2X/76Y1YU/sePf/7ba/P7/+uP++D9H5vX9C18/fg7769189cfkqL9aTk2JTCZ
3TbAdg12RP9+ecn8k+WSpcuyjH6R6AakOxny6OCvP/gtGw8UuAFQZLNyhwU1/OVvL8km1GoHbYhj
IsSy//jvd/fTl/j9S/1H1rLODCEe/vWHJn+YpQCFK6piq7bmoA6C7vZh6R509BlRF9zUsnbf9wGR
lL2B+hoVHmkAYblSFaTVdOOeiQbc4VPYVR3Y6FgbJfrC+VtUx0+DrF7J9mgz8TYPwLNo2Uv7GCsG
Nh8DnBKXuF2q24CSg6/akC5iv1sYUgZgK8TMYoTQKOw0fCvNgtLkmCEip9q3aKXwLo3KL40Kgcrx
VXmBdN3NevttUJK3OCZdVe9fTb35AtkOr2Dfbkt0aVlx1pWwce5T0E4uvEs7pZCnUB0lYJq9eKbf
Q9miPg4F4q3VRucJfF577utWdo04ztCKD16Fh4E4K6mIHACivvfsNQR/9J7nuGUSUiPPE4nMZsx9
bkhx7Cog/XpiO9jpBR8KOs/SsKAMdZUxtBAE+7Z3p9AK16Fd0YkoUuh/sWP5D8HM03AqoMQI9ZtX
vze8OyUaI2MRegn556UUNf42LA3jU27GxpsC5QVApuxAoIFBtilZPBEb42OdHnznkCbxQ1tpkHS6
athY1pCcbZLC00WJ8It2lDQZj9ZYKk+hVWCAttucOCT0z/Kb30gBhFIpuzHDghSEqadqjCKe4p8+
2fFrA5UOC3M+F39Ds6Bm7EgUkn1Tla8YqZuzX/vdwRzyAU4YgaKuZEjhUz7HlCusc/d6SfktRFi8
cwaLXZqMLc8xMIN0o/4QKV6ws8PWfu7V2HJoa/eKvzC1FBpILafroOqlpUVfi9zNjGATo52F0EUv
2esewsFzYYzlNaByEzyabNyDMcHpm3NTshQEIEE1xvP7eTPCXvmp96ES494ltIdB+YyGjA1bgPKk
Jdt6DxjPIoQMVdzORue76fyoAvkyZRvTz0kxL4Ki3CRFO+3UeoppQbOGilKjd9uAaWoyowg0wig9
FbWiLFsjildOFnFUx5zGV20YT72nSsSphZ2HvmxyVlJh5jtdHf3rwTbVJxXKdb2w47y87lO9fBqj
0rrzElgAqTYazxpUbQpCEaRCh+DQCEOxpZBTOamUIxIWZ/kSq8vw1cIoSXHP8PxFw+90iBj14Rkk
UUeJKZ501DKO0V1pgTVB1pGnFShNStYsQVc1s9cG3nndrhHP9AtdI65zYWGxBiWBiHfsI+8qVc2Z
oUA+xmfiK50MskAsPUKnH9ZdrsCzzSzlGKE0XmrsM26HWmvuGInqZ3oNhMJXxbBk9z8+2JUcHCgs
GuuwKrJrWUvVc1vQS4vzwbpOwkgHoay/VICKzwQa28G2Zp277wlIcm3Lizz9CKFCX0Pm2XpZYyn7
Cb2j68skCGcKW5SibZWdBk8DOLU1bj2J/p43ptOnIeyvxhIh2wLve0bwVuu/S1b4SZeTRyiLB6NJ
v8IjYfDzuMqrJkKQAwTPGBSot+xI1bDbqyxz96kTNguE3NqdVsQcdMhoblwX+WbwKDsqud9s81FD
COqp8VlPM/mqHYyWy6Tw9mjAe4h56Rt53e+BwnKZf2/wX9pulXYKWpA+URFqmNESZvENkjhiczO5
OJZGZqFaHEkJrc1mvGYTkiwwLnJ4Ok7Spo4oWRBKnYSjgq+DjENKEtbXoK48BkLCg3+Y9b7NKz/O
I8q/mEZ0R5ZNRzdRj8vWB0QSmYxd5XnjTb1q1AUGim3sEimUL/Q10O6l9TuB5yyz/kHVOs9aP/27
WfX6497KVPU+9qebagnEsPo03mqfp6PpDhjXl86qWRl7M1zY9SogsMKtNtHm1x/3d//+w6Q5Slqu
m3zaoXOWRaMTlrvT8Uda1q5rIUWb2qaQ89/8z/kj/eojf3A6ENXdBoMy3mjWGQqEa2L3+PWHUj4g
kP52UD9AVlBEjBnJ5Te92y0Zo3QXop/L8XSB43yxowek2Ytwbf/m3/7uc82K+x++yiAcG18P0M+w
D4EKb+IsF5/rf7Vy/feWpefiPbtrqvf35vRa/B9Ym1p8Q//z2nQdZslr9uXHhen8C5eFqab8acBA
ZGkqmxZlW4dT+LIuVZw/DXrVrBRZXBpQJDlNvi1LLflPmTUnlzhsC2g3Mi99W5Yazp82+zy2GKiu
LWZ483+zLFXmC+j7yQ4wASuK5qBtVizFxtXz4aSgYaUMzB7BKq0ifVca9rVuTIOrxFK+qDF9N0ph
Y/EjT1ouHyLgMnS482Jd+tSdwrbOVp4+II+TTG33wyH8FwOdOl8EP78zxEMaK3JtRoXxTn8+XVss
aEEFCGDlydHeaHp8RkF/BiWv13W11B3LYK8arT2teWwNJ39RzHAZeY21gwV8LbNqQnScrvtyOCUk
JmzzxPtqkQNyyimQs/AZGrevSmcjt7VNDg9CdRUHKVg8PGpBN1z/5tP8PGzPx5k3ZJiGrMs2Zjn5
wzgaoP/Ko7DyV3zZzh5QSgsRF0xiSDnZtTD4H7Kc7EurDD/5FW4NNaAb4sXadJRwocZ1FZwrCZMx
Xa/raSU0Mzk5RDFOgrXMETrEUhgd6rT7zaCh/qs3bsmYlfkygJg5H8YqlE/ekM54Fb+wZj18SPSa
71w3ZhOd/VwjUk/qv6iwyF1MXg7CRCpF9AYyMFappBMb2KUPtWrfkta3s+PpLJGqsGmlFqBQld8l
p0GFifbrgy0wgT+dOiZXCABBU7exvBrOhxE8kQlGCiVKN5QusIE7n1Ma2yurd3raV5FN1Aqxs62H
G9cxjewuikx2UCOMDQnB7L9xKs9z8s/vh7o7V/P8hujb2B+IqGQXUIpA/7Ds5j9OV3yVOwUh6XzZ
QU74eZd7CJNqpVnaWYcGD9H5RnYsVMDWMvFCeUf54RF+KnGtrRKRNwfQxC8BpWEvlYpsodl4vOps
vAnoDV8G9Z+qET8uONSf6y2WrBHMM0PBsM7OXQfhUvph2oA9repE1DtLfqxYdKTRuMAojYhlU4o6
RlJR1aUkqTg5YZP9wRkNDehG7CAmojFBWzhdTFJFmzbN7E0NcXnD5YjZAV1jERsjnODo9Ovv/4N3
bL7YLEyKpqFwGvCO7Q9DhzlAtqjknHmukPZKrbfHjlZQakgPslFMT5qVywuzDq6nWqFCWZUc/bTD
h56GXuN6gEsRKXqHar7JHBY8qWRvpKKxzjBm8xvTqeZ8zerRwQ6wlLwiv9ZbfPMarqSg/ixFhfnQ
j8dMtycUVEO57WdWROQUUOvtvGAz6MsLLFHBilJCtlFQeC2G2fP366PwYaV4OQrsqbS5gqFQ+viw
UmR3ya7BdKJV5fXpNqjGI7InZyPgGmQgQg6TU2czaCV6Zqsmd8+Ubiw7DAnLTov1b97Mzzahb2+G
i8DRdMvUqLj8PJrbYR62cc4mjV4wmYLz6G34BjEIabWKIBkfhAGlNdzBI+kgCnIHGSqDxK/fhvb3
SYWh1xStAiZXDsrPbwORAAg16twr3fr/lJ3XktzI1XWfCBGwCeAWBZRvb9jNG8T0kIT3Cfv0/wKo
C7GpIL9fE2JwWhpOFUzmyXP2XrteB2XIUGkcTuiU43yvDuPVVdT5ZDQI7Kba2GvFcFTG8rm2McIM
bfY4m0r6qGg4BAbjW5kvyWE2EV7h/ek9G2ASB9YgqwCiC/pqXkhTwhOD/BoL5R/CBoTf5j0Dc9de
eZsV/W/Um05SLpdsSR9tjI2o3VeVQKjfw658+vOX/1R2cg8o1hmPcAcMy4US9+kemJWKcDzUdf4l
BmCcRmWKVhTlbiDgA5Y7iSBFOZLBEzv2EwLPi5XoN4vb+Ak/oW8xWR6mpmIPJxKRY++0f9lqjHVZ
/rRMCoOgDpsOsdBYeH69OXNVAeYZF8vfntPt6VQQe/mbw7upQXk65KhVyvSMUOmcVShs3djFn4Nw
MJWD+hGK/ClcFTTtoJJXaFacChnjPvP+BY50kzdbjfDdicE3FZAZjHVcIMxOehsDgbg1TZwUq7kr
i2EHrSyvuIvafejqw66w7OjSOsspTuV8q2l5+Jcvb//2ggiD98Jw6F5qVH2/+V3z0qkd2hb+VpVQ
AgwgohIEiFk4MYKL6S2FShTvK0QYwH5y7QNLdOy3WqQeWNVe8s2swKSSPpOtqx8Sl8peY1zrc6nj
c4HmNmAi/g5qND1XczqQfqsMbC+CxdCi35Kq2fJ1jzmeoesiP5rC1Y+FNj1tUxQTTD/qmKGjE9EA
fhnn90rYlwoeJsjuuTqVdf2+4e4Qxqg+UM90bySiue3WpK9wYf5qK2t0R/gG9rLDDhVZFHZFumMM
RJAw3A9/Gx/jhfrAJXCnauweP31gc4wqzzEzB3ibXnr4H0FwO0IlWlk6pO2SzKqB7NFGqL5RGwbb
whu1UCv0cTj/+R36bTdUQWNSlbN20MOluPhULxs1uyVrOgsI2HUPrvd4tk2k0AMGz5Y3nNwCK3tt
nXGvgkHzcM1bRywTT9OkDmdcHTGAC7qw4di7t44wxU7XwQrYRXclpTK9lQ1sjD9/5N+qIV1wrThE
6BrPlsrn/vW1Iqq7Sdi41CAUDDT7aJDB4mY0VxzaJ0odBSIuv411ol+I6n5xFP1tW3kbc7AAQ1mm
/+fPo6+X6L9fcz4PaFHLNDlwuCQefKqGKlWddYDGKsACUmVG/h9BUtjeAkA3SsY99Ybqk9VOTnBO
h9rW7JkOJXRMaiy4VVp6qYbpA4CeOLbprJ/0puFbmUl8KkCATXNOgAlNgVOdJL5rlB+O05sEAFjT
I09seBBEAZLpk05/2Vo+cY1tDlKockyTGbRJW0YzP61eaHGVRpXlHBA7dJ4QoHSeyvC+yV+nmOZ1
pBMZsulHp07xwb4MJ6bmxI25+j6SfRAiA/lnTgmO2xa2fk40lXhdRG+5ABHtlrdl0UTZuaiyF60q
sTix6+8Ws6zQRUGLqy2G0TiWmMErrYXjLSqVx4HgGMaYYMSKZDkpau/eVQpk0fWF7Oze8WYMpfsN
HK1y2T3qE17zFDzKZjZi2v1jW1jzpouu4LwapgJq5oWLOKczWBKtcu8akBF3IDTP8LKKsz5o/c7R
OUWpUdnvYb/nFzr0x6i2xku3mO8Yq2hvo6F4wWfqa2L6puVJxZcr35O86YMoDOHR4PZBaQ7LUS1E
cVDkxGYq22qva+Wa727Vf3mvP5HH1/qE8zZ7Dhbm9ejwuTAoqoZoTtBbiB+Fuo9ml0blUMeogGpx
qqrhO1Aib7aV7BVy/3yYU5pv+UUQa3Y1NMfFNbeKVdyUzKXJ+QK2z7kTk34hsC67qs7CJFlXtOeu
IIF3JiHCBSBwxs+p7/hQi2crpLAZyFFQ6DOO2G32v2LJ2ZZN4wAiwMZFXIHt1KPlfjpvypzUmE40
yvMjaa+UTTazomIIyQ/s04NifM+7wbrg67cu9pTwoq9mm5yDvCd1FdVKt8b4jqE82GyeyP5rcEqV
8PNajAGjps7TLHKF0xXIbxoa89ShvmhLesgVNdtvuuchUhQffYG/pZwpQ3thVEDYqwVxkZMVrrND
HjI5T6o8yLhOh3w0ratYzTqxM11sMSYHwEx85cp1KQmrZbqaCjiKvyw3v7YQ1/fS0QQNGB25nLvO
/35d/tqSZbHLxzKI55JX0olMTllm7ctCjP9aDNmOTZ2et3pQm5Nrlza3xEnLl6KmQuxbk4KojB7q
WR3vOLP4YNrrKxnYxMOPJCQY7XRUjIctwzqXk8a1jBSs2yxAea5etTgFD1w3pAL8H6rZ32oGHlq+
nkrKBiOc35oKsF/7yAzxCrhDGnnEZwBvldoxnNHnTJnT+hYogmvttvSv5Xm74nZINPS8yDvmo8kh
rRaSpU0tEEObPEq96F5a+ONpN33tdRZSV28mvqijA3IuPb2Oy0AdUKCqqwc3qpfmx+iJHKlRzNnw
0vbW1z/fvHX8+stesb6Wlsr9UzWNsJnPJWGjVj1eCBmD6VnrFG2xpa8VTXmvDx9qpnspm9St2yBt
HV00qXlag4cjNLiqSFvU8sIrFVikDCh5x2r8/Ntqth6ZsCfislxS48nmtt0vco68vI0NP1Pzbr+d
+JxEf7CwTpNeUzyTGZDBacMhl2XKcrTmrDyMHYEMWqSoh6GQz3/+5uZajP/3Lrl+czp8Lt05/ktx
+OtjW2UOOzJDrgA1f7zH/N8jPHNj2Ahd41PL3oPR0FHDgilXz4DlKqhu7V2p9wkLF0ibNC6ui1qE
QbeGZPB53fNgmtPadSFDT8U0AJ8DZajlBAz9amSHxKJoDpaEWceTTnCye9dF87NT6E/SkR9zbytH
Ik7w7cVmd3QkBTj2OstkbChYyneqQI9Zh6HJUTfVj4j4k0NOcXOoEgiWijT+8mJrn19slbpGCLo7
Fmgvy/n8YuvDqJudkVk+WrrpXl+YztnleOplQlTeUL6K1Wey4FRniXE41EdLrx4JFCZlEiD0ZlxB
7OX1NTZqvZj2qk5arCYL5y+dzN/bEXxQdGncSXtt/nxuR2hlPqvYxde87qHgSZX0BDaak26I48ij
ozrgYnuZvZVKxubnTl+AOtSHKC6nozTvSpSRB0fm8XsTu0db0bpnwuS0m2SQlifWn5s6jGU5ZOmF
SnJfxhmZi2ZnAecW/yipYPaZipesb4rraAPZIIvJ2rcz+b2krFKkItR6ihT9XDa6CiM5EXdw2sRf
WgDmutB+eqI529mUoabl6mvj+pf5gzLZDUEsahZY3VlP1zTI4Y1QHNOL0zkPyCYAiV8yTVow7zzV
GsPg7hTN0oaOYWMTRksv2uUtNZPwUcb290nXMd7EswLRjNAAmFGDM0Z3cDAjuA/HCu/fZVrPjGht
lrrwx9yQwNXAXbcmSXxN2SlsUmlPqmgYH1zYB8zTe9KmuvYwVvM1hgpi6K0AYSok1BUo4G2TXv/8
mm+C7V8uCh1ubjOJGJR8NryfXy8Kp1q0gosT+ga5Rru2yIxATQCgUakciZcGvCtft4IwHmxnTy1L
Xg3dwWxpHD+Pb8iWuBvp3vgOYVx7c5wgA+lqcULgcS9T9H9rw7HpSRWKNKCucfl9y8z585f47YTB
m+gS6UGzib9oE36q6EeAIqCaDM131Smi1o2hPOpx6OxS2ZIY4Fra0UQDvNva7Ork1qcF30RggOU/
QoJZiHY21L8cez6BadZux0rhQW7DB6Iq344h/9W3TGmXt4LGur/UKrpPfNdzn17JVnd3ppPCJwPO
4oUpUNAk4ZyBJPtASgSCBbWerr2kKstTBMGdrjx2FRmJSiQRtZjxqVz0qxt2tBTaJX7/86X835+a
ilG3LX75rXU9THpPGAp81mVRk2AROWN5V4D/X/FeUd0up1TLMIdl4y3YLSLBuvqa5eYj9K7GB4ML
EUAigVntEo04o40WCItEuSv7n5a7pMvlX1oX2ucDHVcaiRQX2eRUzlDqU4UVOV09a/VigycHgaLE
3F9SQ0+ZxaygAIvyxn0qeVqT9sxK9q7Nlrin9+2BtbFRYydAWVDMp/sZ1Mm+QOr6Nq1WhG3H//++
vDpjOBrZhnBtdISfzsJjnM84ikbdl5lsvcqK5F1KuswOZVi424z6aWUNAfjF/LVOQZ+7g3UkioRM
jpDkqk6XJbyzbD7EBHGRElEiuc86H/1WDazeGW/s/mgq8fKXtfMTfW97mGET0h0CY2lTCX26xFni
YE7IHdNvQtdBN740j0J1nraqtXF2a8filM6QQupaNC8VGGYIRzlPM1/kn7hzkeSv/6DTr+FaiOW9
ZNVy2OtxT1lW7XrRJfSbbJ0Jz/CKStm5ri2Qq07r72rMTsNXx6qO9Jlg8bAbVoxpdmUXehttlBGN
NlqIYNP7MEwfV47asUgs5xotLRTH3uGYVysvEuFWKLLFT3QgsEv4rw3256LbegdNWPvu4MQ7LjP3
Qe+HGoCUU1zzdSj550fg923IYopBWQIMdFWNb2/gf60Lbgcqcw7Hxdcnw76i4SJeKYzkNUr6R7yy
R3LMVlsmX6ic0on+fqzfkN/qjW32QLDzTY0d/SRC1LlSQUZPYQ7nWw3zY6JbKRl82bdIDUE4TUoR
9LKT55HdCnjSOv2wBEJVlNcRwi0wxlyHtLVH6Bdg0yFWg8Do9SYYdeudSKhvJe2GnbnVDPY6F4LW
aR71qnmVpfjRmLb1gr/yz1fH+K3sFLrG9NGhNW7ZnCk+vSBzMTauSFJeEEKQYalPMVbeqLlObsJM
qtM1v7PVNEgl2dnIF9k+N2o5DuEdjgBmV+MkdjEQc2xwJACGpUWWcGPw7YzzgmT9poqrUwOCAGU5
Wt05lmed8LVg25YWrEsBXZTMV4cO0MYocX649n3Yg40boZXStrcf//yNfx+TCINWFMlj7sZj/Lwk
RLVMG6tvhJ/RFXpEtX0Y4AYdoqUgnaowW2xmugjmxRoojWz3WGOdFEvUnF2gbn95OP/nh7FMmMKm
puI//dyix2Tap0qrCTwjHRbktiKzokg13lmSThZiLG+Ttew3BpnTZ3LsoywyNxjyODtVsJ//8jSw
Nn6u2YTOG7K+MAhhGaZ+rtmKPqMOEipbC/K2FABQGg8cMgcsc6Ni7ramcZobb9kyLI+E5fnbcUrw
HO8IX0luUXgi2oljcin1aKc1C4A6HMJ3BDGWvBbb0V/LBw90f3W0AFC/pP0A27xkr6hFHnJG0/1u
ghdU0585ScGbks0LyrF1lkU2DTp4gq8y56Msp/k02PbqbuLEsZ5OPUZri2diODtFGPHJmubPCw2O
rojFb7Wh0f6Du+00hec8GvEkhk50CN3c8vQUK9fupwuc5nqz55DVXhE/fl2IKwEeycFnDlU7MKcl
ed4afVlpgBshbutUF3p4cuIEhmjaea5gRC6V6b2ujcqbddM5xAbIc5J51UNZNtVhHpcviPlbOsrz
eJWOuF8qm6Z6SHaZSA56k2HtImxJoV2zn8D8nZrCh9Frsz6Mcj/XsFiwhV6KRZtg2dHOQT450vaL
1RvVwtSfkd9YN31+bFyLCZYd2vuen2/n4TLvQfOsBFyzx32cKXeKg68L/K5PEi2AAFrDJmYLvdVe
N86RgR3mJ7W37XDw/fxtg+YxiFHqXqMhwaKUGgxFNfvgJnV/Evbw3kqluFXazD26ZTeeynb56DZL
Jb3iZrcxktIMwf0I9ftn5hfjLPdoJUboJyvpcYlsy885c6vZ1xKv2MHNIC/Vdd4e9QkD6yL64tx3
kNzw8e/LLiwvEblUB5prJKiuZ3emT523xRr37fKK6ORua2WJMW72W6pNr+RHB0PavqXMhpFPBvyU
hH5JvMm4OvuYOLtBh0HHUxo0YpcR5CTmUPUuIWit6mLpGYmuXWJZRViHdAvAqiRQop1eHdm2N3oz
rNHE7hn/snmLAtU6RQpYjnQsvouxmh5lKjMsWAwC8/DRpId2rjOisHCNRRuE08U+bkFW2pGV4FxE
b2J3mfSXUdKPSQxCH0uTGPR1/tOFxpctbGPLN91+Jwf54yco589L6Mas/eUQwypBbbK6Ul2TAcin
+t+CsOFUNKy5vpPFe2+GF6OO+tM8WDDWRJ54ES8wwlnlsv2PM3HpJFE67+QMHGfVyN81goa2ja6z
GvVoFZZ7nmu4pGouHyMx/6sCAvUR/3bwUFhH1KyRz9uzG72YpiQJdBDmZcqADOb2bPrIN5NjOeNw
dPG8n9DSlFfHsCfvJxZnVR3tU7UwHhtI3ih2J/NjKeZXBaj5M+KC+uiE0xMtfIcQn1l9L11C30Cn
vkZEfwgblUNE35CDvKa8YsxxfQiR+7wIdcKpSUqo7eVv+/L/qLE5JVo0qBFkuA6HrF/PiWJE0F9M
ueGL0SSHe70ugxL/+OlJxopySjOCMAjU9c0hne91Su9xtkFESnWvRp16WojXDj0n4lyz0d+mQQJz
+T/U2J8MOj9rVdughQ6yFV3btsf9V4HVyXmJWMOFb2rNj25qjPMAj2GHNXEX95q4jqm7Zn2p0R7Z
9OBXOeaHrnffiqZ4EhZZyJyNXjSEVBfoEj59eaJMRFwQ8Zq9oqsPQefY2qWqQN/OLQ+LMqiHnvLU
o209+omSXpOQru1Wwlmpbv3FgPTbkX0VxDAE3M6W1MDi05EdY38RMbCksi1DLJ1Jnh+qZrqvaH/6
AHxepmblNOuOEhhGBwjRkZg81eG47YwKwVdWpJWPBeiFvTKHhDrlpOGklf4lKydx0UuE/dlyn9Zh
esw7vboBAyfoTdrVX3b33/QA2xdB90d3UbOYZuq/PlPSYEVrG0Lets5whudqL9PkH2NRXzdxgAqi
fxyM9g6ht84At6CyjZsXWtr7whbBQvb2a2wrqFxcesl/XlN+63/y4fhUXGrL5j/iszBRKCNGicHi
Kq8tDCLAD7JKxQWTbXYE4/fQNW13F4/Eg8V9cnA05dld153ClLXvFoV76rv+W1bGz87UJ5etNtWm
cPE3DliNfjnHGXpTLrZ5neLxkCxmvcPeAcl+5ZfAsWR4khaYUDhEdVrfnKNICex2rnYhirN9DinR
LBrxRIQWVC9ZJgRK2TRfmuRhFFB7oyg2b7A1u2fNpYgzp+QvzyE98PWl/+91d71GOkdThJKkkHP+
/vUGkp3RZa26nq9mU+xFSKMXnlly+sl16XpKCKUpqmtjO+XPX8pKPKlt5bDblUgoZHrmwbIO299F
64+2341R+mEsYXpesoYExXF4GtSuxr2/DGdaZxsIA0Tfrclh4WL1vbzvu/qLLZP5vP1o0/gog/g6
gORHt22rDPsmrBF0wO431QVOoOlgzo3CPF+nNQQqdoZjulHcVkjXenNbxVq8zJzJ7Fn/VhNhuFMH
LMRSZbAYCfWROgkgE3TEi8wYjabN6CWdwTikgA1k2/mummP1OpoT+cWukd5CySAHZ6HHCKs1PTq1
MV2q8SvVSB3uUhK9nTISzwuKNXDA2uFnN8to7ZCpB04cBSzshZTH6j8f1Akh9ZnFV8U1iV6ZOBu5
y4IhB8Ltqeztg46qxPt5L0a9qk5tPI/n2qSn2w7GTUhQwxkgzeFnpJI+k5VOthumEcjFVqEY98NU
y8DUbPlsVMvezfPsmWHIfBSjTF7YucYjVFf5GGupz5NdPyyRUt1Y+fwW0TR9lpY77cc81oi+A4vP
ehkhFCEebjUWEynn/OejZVCnA0OhCRJ3I2g0E02aaaPuVCNyhDNNfURJ9KGg1gqgICJfLZ5lRgel
o7/ma5Y0Gm/Iki+WJZ8apbDIWLZeGXgGJhXBq97Xoa+vVLRQYmvBEq28YBzFTB0/zuR532Tw/R4n
J4R0PHQ9Gs2nxFTjJ2VZpsfChssrL4PLXFkSJ3LTpBGwlZncCLg+UCyR0RWie7QXGftGNlqgyeN0
T5QRk/Am9HMTuFjIHGWXFkWzZ+Qe+8hNRKBqYbnHtKUS/qTED3Nl7H9GvCA3InKzZxVoRdntpylz
GW+KgSGR6rcCpps6ROVdNNQ+WD832dmdyYA+Kb/I3vWGhMwMHXCSFDD/tiVn7foGJpf4sv3SjOC8
VwFcPw/6QVO1OEjd6dC2UXET2y8SgtHVHpAFtzFOta291JjjA+xO9VRmQxhEDaX6ZIhLMuNHs43x
1Snr95EEVtWd5UMOSXRcVU1ZPu/Q/XC4brT2EjewkzQEXooX9i8ct2Cqhal27XoWbzPmpGlq43RV
kVKzHgdklzuvdSij3Ziayn5rP29/qrO1dyOXQ480Btimus7pbvXB2iTS+oOo3UMqp2yvYf0p8O1V
kyTORi+1I0MFcB72WJ+NabHv41ahvC4iN4jsyqQGhJOxkIRMeitYYY6JRzEtb8MqUHQ1sJ9d9RCL
ShzBJ6ZspITAG4tONLmWTBcctvYuKrp4DQsBAGoqEJzGZR9psU5OsLFAdeJ3oyDtZ7RTcoRiyB4b
ocpU+hruAy/8Rq2JOgpuJ1OuYznRq0KFGDCW/Bd40nSDRW6bpGmKKm42dVhN7PzP85NaKyvJziZ/
OvlRCC3x+8lJTokOJOIUleVyW/Cc31ZRO59JG7cClxF4oC50nTULr1edHE2ymhCXgRHdlgOq1jfB
wsthsZgCRZTWmQiGgTF/NzyTgp149cI4Y07uljY374zZ+GqPXX3uFtbq0mBCm5Shj3O8focWOldp
fhtTrd40w3XDvpCbQQvQuZUyp2Uztw/TGJWn7eCwHenK1BmCyVgAtawKln6N2OsKK3yYVEvl3pZY
7CZn8ho5EuOWHWp3WL6ReAMNNpnMRyVOD3NSJ0FnFR2NwdpEyMCwCiw7RjFOC3sRD890TalACRfc
fgGBkJEmlbUHgCXDbqizOShkwVjWnYuDRj/tAI39ic54LCYwwPjsETvRqsu+5nEJrFak3007HDy0
zANnYIfDukTfZ4D82FaPiTjAm2xus93Po4bKcneAdDUai3GPFh9Y+vr+1TbOPWft//0srhf2+0vj
oCRfOvE0qpzpqyI5botLVwjC3GzEqi20k2CYypGFAYl25Wgk8yjEY5Y66lqm7JiT1f2YLPGJwVc0
2cxEyzw/TUbRfekzMiZc8nba5MMJiwS6X3mPIDm8twwGhmrkzhdCG2QgKsJjodnY55X9DehwJ9Ye
g+IOCoH1kUBIgt8WYsh3pX7ZeitVog77qUmYi26KImKXDlveaStb4c1Tr3FiSoNeFE1gRNXg5Rr/
7u2wueSKc1wSEmNFlXm0GVDrrpclhOizaXM0jN57XTGet0uUG+aPLGk1mJBpfrMs9n42hHLZnh/w
MQMi9rG9q4UeJM4zEQHgTMrmkWRN60mayq7W/O09M8ZVyuD20QnJBeTbOAQ8iwV5+3M6J9wnBmT6
Sv9o4VV5GdRTgCrU/kQhnal1yUzRY/VoutAAhFbzhCaRuSP8i/FeuFxzaJwwGKpzGyXnyR6QUQme
jzUw1pzrsy6xXYbRzIqc45PEmEtpIvPGo9GOJOpcitNoRDvFBKGyk81N3T6jotrVHAGhqHi1uIsF
cNT420IMsTM8x9O/8ccqs+VP5GVowfb4Pso/1HZrAwXh/nfxYJTvrFFI98CUhLBGHTSEk0p90OpE
6i7SM6evg1MAqW+ib2yO8R3cbYbsuXgWYJrQyiX1XtG1awS+8QsVfEGoTvTRNel75iz/ZAjtx5KE
lsY5aGFm3kb6zClDO8ehP3VBuujavskMJ1holt3PU3fbTio43lCmB4piCXc0rE+jG9qHomYPF3aZ
YiBT4W8xy+7t2wUxD/s8xApag6WbvpnATEgthzU9g6sE73ewugjFc4LBd4IvhsyWMrrNmPsMIUGM
Hb6S3FruqKkxoiKjsqP5S0ky3mFyD7MS5kwLqA9wsCfd/Dpp8dWCU+vWdML4PKlAiVGU1xnRW1YT
jaBnRhdUKnGRckrV10kvXgjvfJWkOdmm8MBnML0QO/wjysGCnMgQmW2Qux4h1xzr26lOqn2+iEuK
rH9O4vskM3E3SmQhWh5MWbfTNDLRTMkohUlWDFqphnuxTqdvnM7+YYnhOqr1iZ/9UBvEnS0srLQ9
1Xr7gKXqpej0xZ+T5D6ypgcXPrknLOwdtRwY/c/fiAJhdyLVda+3uqfZcXNW3OLWcOHN1PMVGkmQ
DI36nEkiy7A5EbJYyeLOGI3RI7iVdHhplTuRYMVx2foIufQ45OzpZz2BpXquUvtle1BwDtF27Qi9
T6Qa+qxfztllrrEjDp2cxSY/xhH6xfRecYiaLat9W4WXxfrhWuMz1nIimT6sPrwg592zl96FiX6n
N9KnERcsAy57U0flqniNqRc7mtdEzHK7iyL1Fr2b7rjtZqqp+yKz7N2IrM0bSy6LoX9z3Z62bDxo
ftG6H1myfNBvvanm/nEEmGXrKcaLljaN1gR92J+yIdNugABXl26aj4RGe1FnBCbZbLb9ZklXQnia
I7hXjnhQiJ8/NBpyuCEFxa0B2DgMugbFCwraFyVTA2HV7q53jSBVDTRzd664M6sfpY2CpPwQmXVO
eoWpavx1anLOGLp54+qTb/crWsphAjQczeb7XGeeOj+YCD4U89q68306DjtF/yFpGLrMc/ODUZYX
/NOaV+bZozDY6B05HqbORMrBltf3dYrgMfcKvbZPYAh2y9KQJ5Mqx1l3viBUsoIWQUns5vMptyTm
t/UklU8XNE/Lrl+qby4yIYIkGBW8Ri9diD7iliw7pWBYSQ+auPedzBFUkVlSEK4JI3lfU5fzenqm
+yazwn2NwKK6SjG9FCgJgLC7GvOQYnzXQ4YBY0RKesyWrjSDvDfi7jmtM/meDfYSJAp6RZF3xbls
mZJifLhmLftn31jtuYbhuOcw+zB12GgKVx71wn617JLPYe7gyh56/BChFe4Gi5eVNNgQvXT71qil
b3EgN5TMa0OCbScRjC4rJBr2cU/IsfI093xdGH7wAMb0C5pAABmSzGFEsinkn/GuRxPVOWxMelw+
U3jKUwhhzg+b1kfTvYM2iOk778rDlCgnSPbmKeyszJsjO+X9cc4q6S67sDMTz46IVpLHqV0eZCvZ
YGZaz4ApvVK4r0lY3bqxYwSDlX+bSdKgW4eUpOGSgyCy7GNYJX40l0eaGfuSlqLZRFx1vPwNBZH8
Ri9oD3CQxbUExjBiVuzXwm/vGM9a/a6Oxdc4fUGRkT8mDUOqNWdBxU1k23dOYn4b1oCFpj9+pKXi
W0n5TxjKfRQW6aFYWvOBbJNDlwv1xVXHzp80EWjuP1mBedKZd2UB7pTmLAdRz6IQwLE/w5Ss1Yti
RMuBrPnvTc+RGyx1Bf4ha8KbPg5zvjXSym4NRh8aL22feGCE7/Ag2+iNZ7GfkGaeSlkNPMdTeo6c
sgzMpLzmApFhqgPXlCHRT/3CwxZxWIyFCkofqCayTa1muamAKQgUrjqzBDkkztWqeDosalpGSKSj
u70xHkQLzzUvGuKPAQAoTvGQp8WHrDN9X1VR4uVGpTwYVXtFVhhf+sBKr3YzrIdA5IDb7PUxHRzq
gvKZ4BRQ7zf09xYz3uWSNboidYRRewzjkEfAlzyD5IdCfaM3v0QEHuMcgVqSaWcHR6ntTH7pwtVN
pUINPdoehINmF1Us2rOztEFl9Clji3LYJ3HBrWFbLxR1T8MSLV5J/ctTG6Cuhr+7i5fuESzZi2vn
DxjFmGjQZt7nmtEdXd3UdiR9ZxdELSSvJOZXDTdfwJVdLY6ODkow3ZXrN7fJDkroZGecbboomV/L
aWhPShh974TOUGXKaj9awxQIE7+JLJZrNqBHcKLAlL6oP4bxh+Y8JKzt0fSRpzTh53TXWxrzCGr0
kCmHy597Q+qY9zwDINRiZ9cUr0X/b6UA/2I34PW04pyobhyLXYP6IqMGpHdf2ulFwq/RI+DqkD2b
fWaoVRBLUXp22KY09nsCo/Ps1a4snVkCa8JNrqrc0YFB3wRbbJntf8YyRgBPTyBtELa1/qjeLOEN
xOiL0SPQrrq7saUlZJTHAWb6tUyNB2uK0UESyzUw4NTguPGxIL59iWfaXl+MekTr3kDQSGitkQsT
H0oaoBd1puofEUzuC6NDmsNRpjTA/g3T9E202YfqDBws5HScdEpIp8tQinSebje8jg1f/TZF6UdP
12zVXc3gxo2g0FAgCa3xYih208M8DzsJEaQdXiRerPQ1Lb+lxZsRmzYVASCxYhr7+1SJX0kvsXYz
btvzUo/Dl2FMb8q6PPQynG4bkepPWY0VhXdelVRf7PkZ5mP9xklFz3ETDlrnqPqXJpb3pkJab34p
lwkbQPS17ehrSjd+SWwv4ngPmHG0yZQnhzRDSxWXUFNtGwNPvCzHrmODWCVdalKc5tzXC2nvcY16
4+znGN4i35AueyLB7ueMCqUIxtGvuZWTL6aCKlAYF8CyPp8DkVUDFhkRfPTQrCNjivu4g/uuQq7X
9cjPbaSsJfNYVy/rwHDU9gXBQsWRrbe/KeJfoJn6D6cynjkVcjLWvwxg+MziYpocOndsnASTZfNZ
4L9N8VYU9C74BMN3oEGiIEOVCft5Mu5FQfLgydaeoLogrX5S8x+RQumPno3ShW7EOgG/lGsAx360
s2CsD9oESO5tDO8Hg7YKO5e+HOEIKuEZc+HcvxjVc1QQBPaKHS1X9vMUJKNvR77GvhGpRzI8YC4i
rRmgKXX/GgMuu4qtuv1uw2Ua2Hm0u9l5m2kqltY/zDtwckzWwckCgxAh+9JHb9FlYcLNhDIPWnFg
G+xeQ1wKjs8baLdE7vgmQSbVpa4wWzyNLLk5mE4gfZpyt5DUYqsy+H9cnddyo9C2rp+IKnK4FaAs
S5Zz31DtDuQ4maSn3x9aZ+3edS6asmTJdguYc4x//MHzWPwxr6RwMuFQy60s4/w1rwmok+yQ4Zol
VrqV+9lY06VKyWDQnNLGPCYWYQFfRZa73Ok5XzUdV0WiAz5Maiaes07TdrPtghZ6ZlBnpf5u9svv
Ss3pni2oS1gME0ojENwp9Z+iXz+/okzpkfJDnxTegVoHIc9sjteJTmXXEo1VKCFCHEwYkXBOrncT
QFG2fZ64oYaNVymECLAb6N+MXbNt3/QXaXXmNhmt9Fwidz9Og2XtjCkxr8u0ZloRvjxK+dJFJtIn
pk8XD8kMGTz8CXhaqb4co/oemdgOmGa6xnO4J/QHra/MzcWQWG/qlMlFfLKhHPcVCjQZhbNkxo/R
5+Lo7E6fk13AtgKUBvcxQm2Q2yW1gq7WNlEz0yu8NlCzo+IDKRFRpiS+sMoWdDtdGTjGoRwuUYl1
AFFZspahPqgb3r7h3t7nZrOv8Qxvk+JEsVKwvAjsJYHh8MxhTtbDCGccfaunfZEh5SSzBSbOXYXp
sLAmiJ0j4w2XOPteh5FCS++97HTul95CnGW+sa67GQos+MMa1oOO1p47FYwPx4TQMlKxVWVBw97Q
vk9knB8rEzJi3mAmO1Rbu7X8KGtDzv1Gxc2p88ShMha0KfDIW6CHyQ1bo6oBCdi/4r3UiT+GkWkk
JCISDT0OGIY7037UX+oo2iXS3M2REuRrG0uak2TXXj9n5hFhnet4q3P9AU/BdTjL9Zx4hFkQIQP9
GCw4htkVhU4NIRVGZ+rrRJqJ6q0cN5Z+13ScNgEEVa8IB0MLK5b5Pipp+KsdueZBZNAlTLgdSK7P
rEdgwEA10/1p4SZ2z31NKznKoMIqkeSMzVQ9g9mGetqcyUOsE7pAvI26dtc25pGdKozHzEeSA2BN
nMclLUmmf6mxb4wSiR/rEoxSBZF4KeH/l4KyEoE9oyYs1LRh9FGloq0xfXfErtWATCslUwoN/nK5
1ZP0TNEAeAjBbXVX2kfiBzlvG0FzhOqIu1Ts3EoNrPGd2p2dyNw1WX4u5XWS+CXmGLQ/l+tBVM5H
HxHHU+rbHFIFLmEMzSvZsp/0AQ6MoKQ/gTpwv2LlSRXm6OM+jrLloniZRpc2+8z2c38coyMRVCdR
GL5SzZusgXTjlGG1upjzPyoQ+GFrvbGxgZoM7NeqmIvQOXhi3FdEodmWEuiLGpbeb1HhlGrvliGG
FQeEO3q+S1s3OW6wUIglkeMbDlEgXCNJ/GWkrzmS7i4xfYSEm7KCeVaVTJ4FVaiz6SW6IExB8lkN
Md0O28iEuXdNki9R3S0vDencSR+agtImuL6E9FSDIZd+oxeoHqyNKL9ZlFL7xnXgHGxMdrbjNIdW
qriBqhDOaJDDMSdLHs5rCg9/5GXd6kvK563U9F8KjqwXHPBi35hyM4R5R3aYo3jEB5b9U1tjmq43
BWsnjwq5aEwZBlc81dZo7VqQtA15ESa/bvW3tj3GAs5GHb5yg+FppjVVICypH4iJPWDe0F3KPHWC
cSliujC2j8kxLvYcx3+YTt1mZ6aALeZTBOUuwoO4hJpbt/0eI64hlIPzktb5E3f9rml3Rop0vyN9
xa2eBkM9V11ydMHOiBQ+k9RynBAxMPEBcR5yPLRXpfDkiaBsdTopZ3Xbh2lxFa14s0emMDrOwFNr
zk9ylp8oC7XXwXvFLyXadOpL92HJ6qrk/akjwtWJ+1Ok/B69ZGsYJV722o5p7omc1I2a/DJSuj2U
SkuN/XfehJXq+Qa812rUUFriAdpPZ6JBWG9euswOKzkEHXUZGBUTnOvc/o6zBEXIXYlhWSE/V8fV
9pfSnSV1io50MeHEFRANz2Ax9AaHUgnLMcBvuwELR1DyU8139KyUo4MIPDnt5LLoG6IT4AylZMdH
761EhGPQzITeRFRai+XOCVjg2JrNp+uQSGEOJYqlEvqsLixqaXd+TmX9XUpFhe0X11ds1atr6bT1
FSPZOHRNLQ8ezzW1OWHm4y6+NVUHxMbmUUR9+tQwI4sZn54wlu1USjpx8+alobg3u5uomc4S47Vj
a8NSuE0wBey95i5aKffobygFfrutS+xhI7TQS3ifIoS9b7PuR8LA4DowXHjX61sxOfYbv7Q8iaa4
1S53mz2I9Oo52IinjTi1dWReuIZhMy5PuPI3AZYD1Q1/xD4s5hbbY714c2f82ZT8LQZqOC2SFEIa
5zgcyj7dCt2RoYHTugWH9XOq3bc42aeJfYgT/WsAsr9EpqiBdRDIRGPR7gjUcq2kC3RdKPeirKut
FuOb4npImBIPbhljXPtUucVfDHHnU6OvObLrV/CVtZ1UlZt901J0bh17v9ni/iaHdgqIuadBQhQq
HdLgcwvk1DKBL69SzZqLCfyNpeV0qpyGwJlBN2mNLNCydgedT622dHVtXv/EsZASPLVo9NYDlMld
pEn83zODWi0vKsLEZLXmptOQ28Z2rsc1FF5LsE2xiV+CX/ysOsqtxxDgQzF7eZDKvmFudpdKp5Di
aqehuSxY9CUlyi3ppehTs58J1GsGmySvksSI80cZq8BCndiZ9jlpcHxSevSpzFnoewkN9R2PODAE
JFODwaG7cCYaF8aeCNtm7Pfq1NyyrQWmmmAAjAXm8unIp0Lp+R93ryN96mUiw8aI5XJtWqIwltxD
w6xNF6h20h/Tj0Yrn22ZQq5KXLkXBu1o6yZM7YVq+9zPONxJ7GUa/A4hFmGlQTSkmWZgVbjlH9lq
aoxEGAiZqZt/LASA4FYwD19j3/9JmiXHNTT2gpbUuEshEyLmQKPOmC2Ad9nmu812HADTXGLNOdnj
/JO47Iqqse63iKvyo623v3GxiY6xUlQbN50A/Oac0Ve27SSZxSTKRv0RPgQeU8lWpIUd4qn7F/NG
Oxzm4lSTfUt1qpNmOWqgRGlUHh9f/TsYqUNCU53JrU0lk0Yk3AAlYm8fAKpsLS2riPPyUwOhn+M9
cx9kPj1BFEhn+tbVHFplbpIzNVQYQ5uS9mExi51id8pHrNO5K/3e6rxl73YMjEDorolG3yM06NoT
fFSUxPsxUez3wt3TIIpXLVLfwYr0sBsmg/PsaU+D1HeFihvXEpnZzVn0/glTlA2BDtlt7r7jxGXh
k86wj+foXheoIx3LZaBSqM3x8ZWtZZgZLV60eRBGCI3OgnJqikAxx8KvkKcXo+Htxay5b6M6Cf+A
V84WJsfOQqKI/sZsamSm9sZzTV/OP+riMGb4fL03ikXx5AVKQSh5GwggI5vNPpvwOenbLWmC2pZo
JUlmTkqUne6QKMd85LNhFmC6U/eD9XDeXrQ2Hg9OkRwWr2+enfyTAQZZSMYrcZze1uha+wI2uWDJ
BslW78/2METIGew6HEyPODNV9tu8MNozLCMs+YW3hJ3uNjvbq05QUbCwdI0/DpaoPttLt5WtwmrC
5+nWiseA3lhjofN3rRPmaa6cJ6dJy+cSIjL/Z5prmyH8Bwgycozm3QNSOOXsN/B5N+5oQ7C4l4VX
vpadrDdgq96u0DpwUGF/m5nLPKko6Tbq5ZBiGDlY6WkqXWMLy7AO44UgR32F+N5GTfsR7zU9dQBT
Vb9sOaXAj/ZhmJvlvSWcZiw9P0q151JN5BO21vplJKqGJB2ve0+15o7JxLNuTkUw9WIhC3CGEGVA
w5kampBCjODeeIIAzDjzizfiKL/WnWlcHjmHtyxKiy+W1p2MCKGbPRzSkjqhq5j3LpXEdijQtoHF
qUXzVLcOluSgHuFAmoMPMRjbk8eT/Hbr4A3GtRfWvumKX/OQPBUM+/TOAC9a3/w4CBWGhKgGSiET
2gjpeb/If3qvem7aNVGvjUItiT/NWvxoHEWEZfZKvvsmMjAOlVALQpNCa3DQxCxuEUqjcsJGKiR+
RIjd1KH9mGP3bSpw/7DGttiyi2Nd6hC7R5wOVYLcFHq0MZKEwV0IQKluUkyyAhyEiAMl2QOr1T9z
EQUiZh9vohedarDWi10nSQcfVoPkYeattPW9nhynDEfVttsb6D51tM8b0g/8pXiYhzU7yexfnzcW
DvA4cQH+2RX2Z0VEslqWGxrTS8C7RFMhVprExJuNFweKBD6yHEZ83gULXqLB8KqFs/sLVti17DT1
zaDgaAQaqqjunlPq8c6CLNCpu0ZBkmuTFbtxphw50fSLuAn6KRUUusX0haiVQ46pAqGcnOBKCen7
/aiq4d8T7NJ3EKdpw+u8fkYSafl0T/VGAectPNgIjZOdpwqyXTZusc2KGuVdrQUTrnIQlIp16edE
V4RmA0iSoZIONBOEA1fqdyMrGz9bkuNsONtxYGRUlE8l4pKmSvVXthyGsjJiKpl2Z9uC3DJkNYuN
qD6Zk2nMxhn3we7aNkuC57ROBwCjap+7Q3RtBvk10YUbhfG3rErz2cPmdxoMGXTYwbpO2M4lUYZK
bL53LX7/HVMThdO4MHunxamJHNM4BbH2Gc3E19m/TOYDtvEpPbGHeRkKw9zocxPY5s3JX5HXBUlx
UaF3A24Q77NxGIRnwgE1ZyCuIBbXreRoMbzoovRPX3Ne1IIwKt0uT72axU/5c9QCP6a4kFNB/JC4
rk8LEk3uTztKTtnVTiG/u1pk31gIrh6x6W9xNRyz0U18vUpp65n8HLEVrndeq5znxbO3qWkuII4L
Qh2h00VgsXcocVzZ4H4QfyA491iqFuvQdjTPtQUfq2ua6jAqmYJxfH4DsnaGP5VYvoB4fBBH3phs
Z8abJqBOhLd4ZnBfqLeyvVc2ZPDme4bzr5TGNsZllzwUCgBQsnc76gM1/eXwYSTkYmfqfbY8VEuP
TnCpTCgXP0QMiE86ziZCwo5ZEeJEibhLsoJzv7ELbHQTvt89afAI7hQK40ZJ13EjKxXmmFXlZ61y
qC0R6vkNi59Ach3Kwu/BEBxuJLv40GgqeztsuydPM2iifgrX2A+u7VcLViowdArzYBRYs6eD6twI
ZPcu5c4x2XS8JM5/dlxTbjzd0ykhwk8S2yVqrw9yIlp/xpF7GIhae8N6QR6WXKMM6p2grBPlh+ZK
EorgSyRWjr8eLIbE3Ch0IwnGG+Wg+uSfk3HMoPMW5R/ubhzuSrvDNzzyrKCyuNDtK5ODYX7vCufV
zCIj6Eq0+62l/s1ZdMm+IVCMmCYr/oLgh/H33wrqW+dKv80AjLVvLlhl/r0wqa7TzVgyoQPrHVKc
I9g0yy7a1hF5dro3aT6js/4ALQB2Ytw7u76cFH+xW3FXoteiEtWzDuh7UfqGqWqWbdMTUtaZGypC
Jaq+9Gr6NhhVAUSGHGlYBvFtLmR64V1fUECmzS2GhbAZ8FU6SFtrjsRqLEBG6fQ1zO6fBPLxrSGo
+6pjob95PJ8mKC9GZtfbtnhRxvYyrINQzPKw6FTHrx7OzC5rJUSC9SE3/xHWqHwl6cpASUjS+OP5
2YZFIgULvtZ45zmP51sZDXgquIwkIg/DTyU3nvNkel7dGobUwzURW5VnCxfwjVSy4QcjDuFncgYH
7p46L2fI0TDSf6dP3nTsb0DzJnzRnslLDT0+cSCI2wVpPlUA28cWG4uc6gwPHRWfGrwtfDd+nW0q
tPjTm9/d+c3JSNN0WYD512l0gVw+aAdibjMbHoVpqgGnxK/Us+VcNAbFzVD52siMJvuAfOCrbhm2
HgEkDPedZgytmsqwhlAIPcs7d0zkFMbFGi3IgGuz5Qy0edgtesHUTVsjgb7XBjUYnPV7VWGbkrlZ
D9LYzGicAWAYksWAQkqSgsXd6vivYUxIdn+sCLx0xzCGiKoxjh5h6QEk4R/jO+Pip39me/Y1Ajjr
FZaRDCeKYtumarBY14Qox3bh7lAk6M+ld74hagXtHB+raAgcXnTqKDG6lD2VrOKnTHtitr8RyrsF
7uVSbgnyQGM+0I5pg+xe0GPxlxMR2uvA1n9r7pKs/ezrn9JTGFL1JO2cNZHBw3QRMFwhKG1ns/QX
dpkIi3ydsUNjQIzVXYz+/7MFlnjya9xOImo20wIBtd8Z9O2wXbniMhL6HHZJ1WebCCwGc3SkgTDw
ehpfYbBUzO9zIUHgIaRrzwouHn3/BbLLyJowpObAjeDn6K6NKV1B+I3ZpsFk3c2p2Ujzw7LxKjwo
DtdpXu69GF5J/OLYrzFxZKMKItK+8EluWn6W1hAXLht/Qe0Wu1z1rJpqhK2T+QO+OadQomdoMJcK
azdYB6dzfhy4tjV51GrDtyEgjC2GierdNLarDevAfzLPPCajwq8p5ez8b9TbOHeM+LqApKDrcLzf
Cf91ZQJyWe8nBnVrJsUPI/5VdOGUBun0JnvGrOTAFwcDhqd4lAl/HXprfg55uRvXgJLa3WDMb+zm
Z1sdLbfYajCOKEY3iookmIK6c78ztfUnfK7y5ndHhiGUjE0N/UDR/jRGBmfGDabkbVA8pE5rWJyF
zk7h08RIqeWX4LEkkgnaCQ5LHp6En67b+JiSAMgb6MrCxRBbu+CKT0eYZH867W8+McKwSFwraipx
PVTBfShydpju+zVuTXTfQ8aQ01iTZTlZ66YB6twxMLO4eIyKQiMJPPc+2yNoJgO8GoZui9FfZTJQ
KWFfbfMqI3jcRWFvVR553L140zX4JBI509ZJI/crat6Z0hqQ4e9WVMLMbgeaIf2PvngHYiTHV1QG
4+uSymBqxwM8+OlNX3QjJAeaWRPWJB/RpP2IuAxvqTS7V9ewQnIZvrH4iG9KGw3HbmK4KG156Uxz
T3SkcmAxfuoTL7+rJKsxrhUntZ3ye9aW6rPnBZCa211v48vCpB/iZkJvBl7gOLsR6447ZML0DmHx
oMcxvL6iasPWXJJ7sxCWoajJTsO68v44DFRgds8MI86FerFF2px0W6kZjU7eKznbbFVsyn8ogKkx
7ei7GBFMcu9RhaqT3GsAP3tr0t1b4uoNp64fv0XMKwYb5eC47+paO5I193fp8cl2ZJcyLLNQC6DW
uqi45AY6s5MO4eBbm05X8sqi372dXUfJhcqUvtjFo2qT0fjfQ6NG0IyTLa5l7X+efjzz7wXmqvXC
PHjy/32DvR22C8A4iLBhXsb1sEzFPh6b5fh4KiOXkytn/cZUpeC6ev75eJlEjgSm/ysau5pBZqxe
DMcaZ1Yi93Oa22qfjvpyeXyjXVr1QgzONwnKrd/huwj1DbEfTN7POp/UnW063VazEuWzkemraIxf
6RTnJ80C6/LcCNBJG6E2dXb2pdijhd9x7vgW8xv8e4bmayHmg9tMV1MW7V60xzkZ/vInfFmt4nxU
12H6UzbRn3hIyA6Ta1LVVSEI5qZV4q/piP6rH5YdZAfMnyo9/dLZ/ceuu5vS/K7nJgqneWy3k6vw
8c7g7Hr7XBrRfTSh1oKniWOmAFIgYW3I/gT2tBVtV9nAl3mkmT+FLTDS0pTNkIA4L5lHGDauPTso
geOn7o2BVdVHUcOuyIaGwUtDfpdInV2rLMxxpH4nUab9mRGImahkJvSTMC65gkJJz7VbFROqh0bV
Akrt90kt/kxCDnds4QxfYF+2j0W2nGFELOckBlHfiGmI96gV9fGulHgoqi48gEq3NnFr18cx10HO
DC8lpxW1yA438b2mENMgm5z5MOkqVUd/xSuzxQmR8CT7aUSsuZqpINZXjCfbCbsSpy0zKCzjYspB
2WtNZO76RriXxwHJFIiGjqXnCGX3AQc9DkqUgs6Q6QZWipQqsgRrbpdb+6jHDFlfYSM0XSR1LXm1
RtepFvx/kKXHm60CFASTpvPiFazVj59VFPyiwdEaBj+8rk4Iihkrknm6SrEBEUjOhBrmsmqkE/Y4
TBvyi9OK8garmIutljplr3Iy6057djQTKhvtrdMTcopOIhBlr4XMdshvbOAsaO7vqeOz04dI80nx
OMz98LeyGYx3vYOUPX3OM6fYYjzXh+mEwZCrrJv9Uv2N10ePp+L+7vU7MEPjrmNx8mpnzZ+aUfJZ
jCWUR9Is9whj0gDtWLUv0sR47YoaI6I+Q7myPrRzOLadw4j38TDlurzOhM01jYVwqMG6OAFRfXE7
Yntc9vixwxgCVbBOfjPTsKX8mrXW21i1lxw1tz9ZQnTXDB9rX23GJ6WCpTjTb/ZOCfMwxV2onJ2P
uFwUhCmbgizZ0ywFPLPJ2cLPVNZ8TOdiDHrPaNEsb3ZFkMSsj+Y90QbXx52BDdirIUu44/ApMhNg
SMrlp11DMq6qkQ0p/pO5doDmEcCpLoyLY2IFQCmFGqqz++HgDvqTWB89voskD2LEILnyvLGC54wb
SPB/3vf48vFmLuyb2Y4VWUT81H+Hx89SHEM5QmQmLud/f+W/tw5EwYSxaEgi+t9f/Phup8/XJi6S
XU3asuuYP2qiOWMk+4kTjooAmWEYhdcS4Qd8eAzux/a6UryuizCfOtau4+NR7ciV36Ire2YQ2imz
mmdilO2bWZ1TZ7Ge60gr9lYDLIAjgHG3pctovp2zveyte4Xp1Q+CqzQC43UKdSJjg6VeyudBG1dZ
/5+lwP44ab0eGhe3P9Z8v+kkxVErQJSshaTQtsmNbeP9EKYyH6W82BNhUkts2Iz0YWiw0MPBbYtf
nUlRb6mkrevLk1ydPLUe4K3RhLL1ctlhcQ1qoetmoK2gBiDniLe/CfEp7mGR5oZvqNEvO8tXVkDf
nkWbEm62NEPYIdU7SgX0hfCoOLCAeraunOyNHRufcCmVbZI4Zzi6v7CDj8jyYcxUyf5NjxDWGoMV
+x6VoRERLUXe+8HV+v6UJl2z17v2EuVdd01Xb0t16ZZN3eFwN3dA/NNkXSezbi613u0jaGG7uIEV
lsYCsroOa6epP3uW6K3jYefoNLuFyemXa8BjJIWJnCruqKYbzigNzLMpKpIxmwpWiTmx2aTiKe5K
j1oiu2U1d7McoOc3dWzQaMQdxY5VXiLCMeo6SiEtroyEsc+CRPRUcA7cVjYwwnriZGK9yX0ndenr
RE/x27m/jAl+iGUDfjPWPkKk8grGHZpw4MCn3qlYII1WkwKro/6ebaUFlFTGMBpFva8KgnEGmoyq
aCGlxi8tzIgNu9RfvTJeIfpW22qinocmtqnQfyQlMQTOYuwypO+EurXaUXT8QDKiz4lUySRFldD2
nCzcCyiPjXSXaos4CDIJhqInd8sgG7RGRsI2o85nUbEzZkqEndn60J4iYID1q97pKfj/PUaqqwbj
i15mS5CoixWq5vA2etCRqLTEVixwdZQh+9n2+uKzShMTh4NskOmVhw1ACsOkUS7NjFyyG0fzqksz
9BwBfIg6b5rt6nmixX7SBIOj5nnwkulqAE+RpaCcVLxbNhRt+oAtAag76/xrJWQCLQipVZbk40XL
l++pV4ddPTAunOyOSGCK6A2urQVUvmlbKFZ+U5XuZ8Mw/2Bqf6FEt+e88fqLjoJQusl8bKNcnkuA
iwPMNKSy1atuWnwwEyMvUSA7GGVOU1vL6+IZO1OU6jkb1c923S8dI3lCZE6GZ/cjati/JgXewTiY
9amiJyYcBIQivRZm8qIOXrEf05jZbJXtJ7vdaNguXfGTVRz+Px2DAf5cGmvTQrNijy9mHJLzV9+b
SMdZQiJdg6W4L6I2vxLNXiNk4/bI1egWm4Q8JIqgZXYRvbRCLFC4nfmc2ez4G0Yi+3QQypO3pPtB
GJCNo/49pRrdzB6sA5stbhPTTRdMvtgJupM70UN0hbUvrQFEaWzLEPqyQrs69p04fbUYmvitwn2c
NVUe5hEmzZ0GOGtPiJ4m5CgdKLrTO3/tqFQv0ONrpu9aLv8wQy+ZFC1xqoRVjEn4sCg9Qgbzdzlm
BYHK9TbJiSfBqvZUS4hcbqGl+CCINNDjuvV7uiE3kqjgIov9qFxJJGCpqTxXs32PWsPd5BSIa59a
wylLfIs0R7g9uHxMPbL5BeaxbDV9Nw3EccC08sJKy+Eb0ZXEgDOqhmWmt7rGtq1F37ykWzQbhNhU
8QGCz6Vw8GJ8xEwXBp7Aqeh9VnX5MYxjiF06aRHOS4nX9RSxrKN8PPQ/p2FWL2I27lS81UcBh2ZT
l6J9ejystE+ndocnkZWYLvRGWNTiUk5e/0wKlHXJbUhai/E61KNFlJwN8pLWys6r9CNTNtA4lJlB
SiSBjlLSF178BYEIbbU7fxqZB/aqaU6gD5xxNRm3ZEC7zWJtkq64tK7khtanK7YmJsISsIweklwz
cjGrmUdE2aKeyxiX7B5T3nWGC0SfCtt3k5x9pCxvpVUL35vc92qkwWbQaoYjUEGZJH4PnIZ/uXuw
6AUDvZ+AETGZQdCD8jKxX/PYKQEdxu85rt4s2eDoVP0cso5xOuDsBg6hX6SdgLaNI66ax1w7SfTb
KHEeMtdpdOG+4L4sAmc5SEvOQQKtG/57BKJCkoBTPU2pK09EkT3HnthK5WfLEniuGkv3FzJNNhWm
fHO1Ri3a09UWhn2rDCd0MwRWmQkKMowAL1Ov6QELw6QJjCzUJw0VUg1a6mDg4ePze4jL5DqmWrEb
u+RFs5fvNNEgw3puF8BbyjJ93nM/7/tUTAd4bHet+40ZaIHfOTBF2wGHEYMtg3H1H58SHecI9I91
q23ELF3CKRhdENGygPFNWihALK5a534gkneP7CjTUSjLm+LF0HARHUsk9YvlDWhZiT1oSzSYagV3
usNFdVxynMt+mOVsBBKsQ62/7MpzTth5vuodoMFsghelLT6cdSP/mnq13AxyRgrs57S8G4952Tdb
s2NGQEpMtB9kTmHhkNRI6MpFn1PnmVDOi65Ep7psV++nyLnlWevemnb6SzZCdEjXR4/nF8TAJXSJ
bmjPjpcVULNZmIseMLLP/t+hWb+yUbcNaEpAirN6ZFFVsXt8eD5mSQwncj08nnt8ZWOyftC1gkH0
VB5Fpjr+PGqzX3riVUk1GU568dMj3vrZoD3Bnae49gqMCkPMB+xyZOAOzXDKNTKHaPyA1Udtj88T
ZE8bhxrubDWzn/JELU56CXmUwQpflhGOlRbDT6jyqyokxVgC+5kB3SpQRDIy0bXIg7jU0kQDpfMh
Vyy/RzuO79WEE0c5yPrUOSBlYsTBLhGKuNS9Ji6Pr9x23Vt7LkXX6D8RHmQfrPt7PMnQWmfgOdAG
6mAk4fVd464xuZ8Mhr9/Sv5+ioDoe0B300+nxXXmU5nhUT7jZ1SZ0XEqBgHddn0ewfHyn1eo3tgd
1YyOYt1hYNnnV1vbLBpELBDZ4vrv6dprb4XliuP/9zz2JxawHg4Xj3fPk1NgxmlBj5H6h7mSNrPu
A9XjOuYEHXs8bSNY3kX4GG6LSLN9TcFCmo5PPT4OJKqi0ohUFQSWcwpQ8Dg+ns5FhSSgzcEUlyh5
+ncolzwDu2NPKj2vUjcDXiDqBuJSfuiW8eXxwsgqOXWiIkes086L7Fh11w/eLSTeXK0SPJ56HDKr
JQkphyGGuIWgbdvF24iNNgE5zyYYwBPWV43S7OoKl1QLKgjMU/OtzBrlLG32Y3I/7U97zCN/Npb4
NINTffbfqHSni+ExrIzn1yhSxDvVp9hqSvSt58N4gghT+1WszR+u6UyMgTybPCYeLjbjApSxzlOE
4cj7iFxormZoyKNxmV0Iqf95FWI5uFXMeBp5c3WCyrB4XyDTk0CgNQixjHFGBdRik4qBOPyauvcH
xWa0NEfFLlti7Q0FKoU5RbVJhxBTV13zjPrOg9P9JeCR+JNdojci0fgtsePt4/kFnGfneUQB5OjH
vrS6DwkQTl+d+kNFbXV20+7/Hvoep4Q0seBzZMTwPL6rzep/X4I5eBGUhs4wnmaJVpk3P35MV1dX
s0fi0MOOlL3pAHnk7s2ILCTZTj0GOfXluaymHYpkqOIR6aSzU87P43qIwP9g0ufbwbYWWOy99eyN
6EYcWzzbFvN8VfMOo1rdPXdVFy2D3NT9VIdF64GVA7cFVj4LzqY5/IrFR9rK6GdWTtdhLK6yxVdm
wYvyWS9EFJYfwu7q01xHKhZnGjRSV22eAULAiy0YG9mE0IDMCOfpcaCJ6XaugmLJlTMneD38+24N
q1ldshEZ+X/f8J+vZDIEScQi9u8bpIsMT14ROKQ43FkGkvvSF3dLccazXB+BdnS3vhDA9jx6vCpT
2bV7aFFALsOHmUNbKgb5YkVTDWKDuMLWiJLwJKZQimjyIEPBGMBMbA+JJ7cPAtHjAPQl0IVOk680
jnpgru2PzhZr3v5qWNab29bZxUqpnpxskDAs8Ej4H8rOa7lyJMuyvzKWz4Nph8Oh2rrq4WpNGWRE
vMBIBhNaa3z9LIA105XZbVkzL7QQFOC9gLufc/Zee3LNC791uh102eythPOrU80yf7oQWtcRCdDJ
5GApJNxlBdg3QjtE7FC56WwmP5PrcHv3kclQPet3fTWlq6ZH2URYLiNst3uZhJw1jKRz2Jugj5uL
JBiW9bq0r110P2ifFJZij0ojWbtx/540xs+KfsNOgzNMpI+E/eRm1tlFcmJG3APNSD1KyJ+bkT/f
11ghS8RLzkCItgkd4erX/iHxE+ekYp6yQmQPBFiB9Is4sDNQPaFdf2g0kBK5NfCEVMM8DGuxYCs2
uliWRBjN0HzVcDukPd0Mh/p5BVkgPOHq/WEEYFso6PcOQRGY2eirFs0nU/74oMK7mExnXjrT25aO
nW8C3ty1I2rw6zTlLr776veWOAScJ6y5JKF/8kbQgA/BwvA3gAglN425lYanP3YB44q2jH+FZFk/
O4yMIiuoMPNjmBNjIy8Kb9g5wxIlA2c85ON7aUdHT7jVKeqeSsPIz5bEAtboNsfnJF63Ub1zRIpY
qnb2XV0Xu7xwaK25kTjpUfpkUxNvecP7A/Vbr5svc3wdlXGX9msnz38fgppR/qQzRCmbV0GpGzru
rMQWJlj1ASp4QWpMZGTqBOZrTS6jcyaOhuZGBjaiH1Ry1n0UBi2BQWxA8/QBEcvJZt/vh/Jk1yZB
zy2rpt8HzT6r6JJ16SOLQ7n3c3Z3TW/Nb7mqj61fvgOhyVdJAZfL4/TLPEnjsCbjD4LRJwp7bPBW
j7Atjp5iuHwn2YcowFghEdZhQhtHHA315O+8iIUC0F2y6mx3B3GCzxoQo6Ys6DmziX2viPrIE6aG
TngYE2RYjeGdR8vqDuQzVhyjhu9oN2Jm4YbYFXqP/zAeD/S9CmKwZ2F0SQg2x0Fq782ADsqO9pDo
zGsuFOAKLCARHY0RveMOzitiHVHbdyR+QEex9WgrCKfa2hzg1uiDzFsd4I9poeRscc5V98ogkzHD
zr4zAWPhkuUycbqo29gzjZrT7BvyZnZen50mTuaCAA6i5djRIptuXJYR5Ne07RZFYrnmWsqD0ScX
Srxk3XVC25H2uBtCqF41ZxO6RLEBEyuo2ZFMmWXoUr0HcpxMkA3lt6kdcVLJSfGyopgdG1qf9jW1
MnFfj/F7lfT5uq3Rh2TIVXnW9vGQEFiR4DmjEjoExAJcLcvytzTHiPdyWTTsmNrMtBltaLjRtMIk
5jN2+33Wcq4x0A9qEdwQGlnoB5vEWWtVM95qJuKRPWksCGAxKb8OU+8hlA1q1I50we/BNGfrSjb5
vg0c6vdRfyosJsuUFx7tx2iOsEOEH4MdHpQBFkhoV9OKh4vbUQqEPe5jlJf3Ghx8FL56ump1Vh6k
PrCDmDij3XgY8vpDle6PvJmIHPqW6ojjTRwgKwtGhHKfgwL3Xxy7zjXKmtc8gw5jB2F69W3/rQ/l
d1XH+V5inLiSdb/WqZEe7X72KtUo1rIqo8hLEvdMtyQ9RiIhfbsG8yX8PTvjquYM/IN4gp+4jb5R
woZXNX/IOWuDuXbWukkvzZAgXSaaFlUxmpiiMDTBy9nJNGiOMPTTrRmfYMMw2M987Bk93xGm6gGM
KjRa4ad3CvKAaAhpdX375se9sVGj/cssxWcUuT6zvXBtuvGrZpb5vdPD9giCAZTnK6HyBIJJOEh0
8B9d/4AFszhxkqSyd4jutBFfH+qSNlidaznq1umeaeyHDiOIppC4hCO4h1HgPSkm/z4YiWJorZor
b2v6EV6tHYP0fbAvTaCXN9+q8RfDFHL7H51eIjEFYOuTnORWWUTiBnLsKo+wP7zacmyQVfuzogwx
Ve7XOB095LKuIXfBlOqHtHF+mtNonYrxkOn5QLU4j/Np6SoTFno0k4Ty8jl2YmTyKEJrZGG9OE8d
opl21pfoMXpJOC68n3gVhEbPAQjkTcCUOYg435QWMz+fudeqUjVBsn1xJVtzoHRpjHXjYgvOgqrH
skzreWZehAlHdq9iUEk64QlHv3sqDA7CQtsPNFNvHsNvxRN/K/BQ6dllKD15HE0EIZkfRButV/Js
dR9BahTXUtT6GulpvFFsZhvsS3LlBPY1gFV8amB7H4g2CpDHl1viQdTGEdmrZ1VIn8fxR9vX0SoJ
8L12gHhwSBXo9sG82W2MEiEJf6Fn6naKozcbRFwwiR/TraA6pUkVDTOeIABx3ewL+JUIH4PfGykb
9L9VjuMEV3CgwdOLnXoVjuHvqR85u8IfflIZ1Me5593rM+/TahlPJdpDjjVq3zY4nrrO7dY+UKdN
rYcPjSl+Kgx+iMeK5wR7+KXvsz06lY9QDG/wMvZajtAXTKLcVPjZUVgfk9Hu90HXFRTddCuI14Cv
kR/rhJ6ojvp8mwW6ua+n3KDnn5EnkKHrKwZ+JxfNKmNH7U3TAuOghZb5Wgj7qTAjvCy5BjiDNMaj
Eta07+bZdoOyaZf6jnenGzb25hpQcTPq46FuphcY8vc60uDOV8126GPW+aaZGZTkWUH13dKBZtxP
U3fTFJncddEmDIrtgIHpoWzqJ6vv++OBChtgQx8/u4kOKszm/WZH2AONirdIG4ToPsoE+b9PF5vi
6Xnd1b4620kNs0/fwr2zb6bm/HLSSa2KBphiWfbaOhbOi1eiAQgLDRAzmuaeJstjlxEJkQc/4rHv
bgNuaNpz0xpXiX7mdOfs0KNtLLjYNHmqZ4EZCLbKiGtxvNfTqNrZfYp3G5ukM7y6WVRu0lhn/AQ6
xGb8s6rk9Nb7/rjy6tcpQhZnxTGUi5zXrTN/jjiUdoR/VGvVS7z+sQTo0xvbKWgfJ8Z0DNisdj3W
80C2N4yV6Za/R5iMVrpVfBY5y4BokBdXb4bB5By5e72T5AXT1uM2jFRz0fKoWxlWgUguDOyjUe1q
3SAKxgpuTBffkSRO24aToBG3wcWLnKMcwCVXqYOVS+MguHxQvp3cu774LCQpcVVFw7YoXgjt/IS1
oa1VHg07p5Z7SUoI6wcd8VZqqErz8OCZLMtGGjLMiDrsDOZL2Nf8MhzAUBfnu8n/DK2mvQ6GxiFU
cIVmzHuKpHWfoNWVaaedEyYqUI9IxJpYvJNfqvf2eaFzjAqyN9XJN04h4TbCoM5oLOvPXc5spg1/
mP3U3VVUGKDZ/Z3SVH122/BCioCOOI4TVef3JK3lt34cgl1cmd0zLU4mxf64s82R1EmIGC8iMdEd
1+3vMmrjTaquWVV2V01DbU+9QNSMhqdvCq+Y1qcNKqoIiwKxS0hFNnqSOqhRzI+I7YH+GAwfh9fO
KGn76IN1mGQBjSbKYIg1R98FxYgUdNwInxgbrUT+qeX4DrOKV8SnJMdlu/FqTDxuqT9WbiC3DOQP
fel78MphLhiRdvVstncgaMyxGFxZ4TvJBhMDeQ6JtkkDGKgmNqmaMoElfmU75RN7ARxF0iMZmOdP
uqfIGYvImIpz5vo88jm1FBpVSlHBRNUBMpeBtalzHbNn7enMDrsDBSPDg5R+rGTdqSwOtXU/EoRn
ua+F7Jpdrk0JhC/jGLQYKxD+AMQN3r2QyAarKedQ7x6zWjM2j710iUwfu72bguhHmdpeSzdFMw40
zIYSfFo+MNb8acnE3PcRd+pMn2D5Fk9xjjQ8mFisYjBxueaUmFPJLmVKHuM6oL8fD6lcVybsPcwe
+GYn04Sy4br7wi6cvWng1WvtR7/zxdMCRvuimccmk1vlZztyJMy91evo70a63iqIf1lQyPe22x9z
n4lvMqua817pJ0I0HsfEIFh1hjdKMlY2XdkbO4WqPDasdQfGGtSoFV7TDOvP2OmQI1B6t24fbaxo
0O7shB0yLozkxS8/BjDcTz6xLLh1gNcBV4TLZHB2xzZgrbLUsDahcJ0HP6ER0s0/UqfO3Tc2sj7Z
13eSMMekC/ZqphxbGUOawQzSuyoB5gp05I4dLKWtmAX3JI//hNZ3BybfPPXU5rPobCFc2o3INwbm
lTsi/z6byu3YfOun0k8ynoW6flo+ywymYYe+iKBtTL+Vq1FOxjHg46Hg3KVFdwv2bXS020IptAx5
0plHINvUquvyoi9cd1fWCPjgdJEFl2sQlggUzAKa1VlbvDot4UJuCMfFK7wH1tieWY+/zRIDBZOt
nas4DiEXMPApC2a6VlHemtq3rjSf55ADnGRzItYCiqdVs1YajIjS9PJ1KYtyDVoN9UmLIHw+gVq4
U01+uzUrJ+XxHHxQkaDa16U6a0V45/fmdKqpPNuCeA3NiKIr1Wp+9LBKRIrwXjKS7GRbDpo49IVN
Yrju4TUJa/MrStJQ5kVVGuMouNOrPPRe9LyYLhNqpb3uOq9V1IynkFyPnR8rQl+KZvhiVPZzfgf2
Qjpx7LqX5U9egPujsor0YWjsrS/t7plPX24ijxxRXHOc4pYPLQtFlkerEkrRnaydxzgja9Wl+7Ca
OopZUqwibuCgZippFxtPQyDbaIRIcmZ50DEbMaixxBNmEOxmekDAekrxmdKJP0+NfrIFqtMJ1+lx
qlygT9imHFZTLDuPpWuIFzWNxwFXZDOHMocal+YzIRixIqyWuFBIheNONKhAUonuuUG4iwA7GCH+
zukQWtRCdIxnwJY96rtBYa0vXT/FyMquEg4k+/kCKbUffXzxPKXxlXOwhB2EsasjhR2bo0BDRIIX
NhKloo3vOxrbO8dupwt/4Mi+0wwN2RrP4HX+29BGPoJoZrtjNAIYRc5YDpX5VI/Oswt3+lZzTsTF
aZ4LzEMMmYtN29IqwRw7UCCOqJ80zB0qhRIjSHy9R8W/4U5AvjHn0UcTX24aUfhehKSnFeZO91DK
pFpkf73jQRi4FELE+wn2CTeKs5tfeOJ98BOWEIR666kPwEko9/f/jLvX0nwdjjoT0qRG5Fnq8B7H
wO92ExnDdGTydANIzTk4mEVeOPHQJh0MzidZYWToW6Nxr4ls2odF/9zW4kRKItdtoNwcenjvEbPb
K8VAdQhFeWzqllCP3vsEpbb23NWSaeYFPgkCfexcEVGNWykGzsFkzT58RTJ1Db1XJxtvywdhjCD9
ifwgFBq2USLCG2dWDtej/8hOAr3Vmww2TDc5fl2/5icvQj2WjEY4WyLQcv3wYMJ/3QQNJlk0AryL
dcO5LIiSw0CIiQrR5aG3TnawFapt1o8sI5WGoq5qDlY2eQ89sKYUD7I5ufob6wZDgckY95NjfraN
oX2jqQ8EaH69oDInNI25h6V8csPcfohJlwoS/yiJVllhJiuRd+NndwO1NcIEoREz+xtz/ft5Bz82
PmisxkXLoEnM555mcnwtPktX4S7nNr5fXm477+rD8rjjFWboOLdyTHbygvnQ1pOMnZFG2PT7U7x0
qEcLx/k2uU/e2AYbvXdq0s6AIn2F0dLxItyg1uz9197mIWDJ17iy76mugwMK3gmHqrK3MVlFu9jE
SVMw2KK2tsqDxn8fkB0DLoFltW4LVM3xZO7dBF/kSteiX1ieCfxyaUdQik/IaSsnoZfQ1tM+RVX8
nAI5Po69qi4gcsF1CbHpMDehyU/vxcylzfTKPC87gCZ7XvhlkcaGZZx6p9gRySxvS7CQW+FjG2xp
ro3SJHW49A5G1WgbLay7zYQt+s6t9U9+OrRVXgdBkwfggjf41mYac/0ZsAPd5MroHuI8P/m9/mrR
MH3QWkQhud6/DX1AxDqdhcZ+/YIkq/lsNYWZe+2b0TxjyHXxACNPkHR2dsCN7fuqQcQeaSmaSo3B
pGtp3yCsF5veUgc2mfcYcfXrNNLHxrpBjA5CKjCs8+pdSQScZZN+y5mUNDMcfcLNykidozPuZ5IT
DTPnJFeG+SWOpvHD0bRVO8oIefK7DwbtLmvR+LWDb1+8ekBd3c6cMK++xLbFtNzwUWTCg4JzC+0K
jWPp8IOibzKHF8KXjWIX4h455AHDZgKUNkZbDw/L2okviClDFIEWNDSMPBPj2DlgNZu3ZBlGzSYL
ze0SvjmEAKGCzNx93WuyxXWdKvXTUrmN6dCAdpM2+FAaZqCTOWIQ09z+MGTyZxv20RbmBaELaXvC
U8chw8fJJSZDnQID/UcxGvjxNDpLURj+4oU2XoXSKc9K86xD1Cno+Rw1abYHITLM9LECa08MUYA5
MZOefMgyH8+ArPKH7pAJEmY0xhJbck5RGrRqZUwNPQbDzDAiCu3gdVTKea8hbZkDnwsSUWDo8VwM
SnSb3gAPYnfVGhHDcLOc8lx3+2SQzR0ZB9G6DEMHdDUnpRS/zPJqLUshDVHxnigZbdx5ZfD0FAuC
ZbaneJhJx1G6LWYuBX2VDn3rJD98A1hrv1nYxbzt3HXSDVDzDsGtcSTksQ7/7PKyxbjKtrZxAEVe
3DmC6rv1jW0W1frBXlaqipihkon1rpR4c5yZKdsVNhxk0yc/wHEPgrxJDujvY0PMOglVP5afqkvT
3Ss9oQlPR+4F0W97laUkvZenttD16kigFOE6o/PhN+rZaJ320ep4DEIvYMaL2JnT+FDf4U2doRnV
TXbjURaZtVeDGb+PNSLHMIvxp/aFvvXbpLgfMwRHoWjNW9t5PzSYmu8DXGK0DKLf69wMq74a0h3A
e+Ay88MzUDJhDMBLGpX+Osj75DEu5pwtVFqZWVcPdccEUE+tR0cfgWrOneEqwOzqZP6lRd97g0b+
rgm3PRYAymhyd+K9LSCbEFpObCMx1jHJc3TQOHobHZt2z2FxI+3ZmkPy9f3y0jCiRIFFDHs1T+Jz
IdpDjJH17McchSJfaYdURjl2Bg5cLqXAWTPza1BCTx3q+i4Dfw0EjIslTmS2NVwxM2xauI5rMzLK
Y6qDPK0iOPbJHKI+4e7FdwEtMyGDdRWnKFwU+ZJHX0LK6LIEd+ycPV7q9hugSPupMVkUZBbM80oQ
7Fats7BAizmVeWBhkCgVKrzCZZwNu3d0MwVkBenYEiHe19a0cpwyvDQpbj2ppy/mWA9vywrA8Ko4
Dzh+t23JkzGqotuIDgF0I1n+62gg1RQjDh4/K7kVadBxpGbtSvoK+bhhTCdASqzJEsUeqUFDh7bC
QqSAQT3BfZxl6SVswgnGxoiS1e/vi9nEl+FO2+hOwbdwNahNfUmWa4wfKcir4Rr93rCYWvEPuxrb
mxtm9jqLzfQAbh+DNNvqysU6/KjM8uoiCDCGXL8p9F/rDF/PjkvUD/StV2PZbwObsnZ5xatA5Vj7
8b4vqWJoMazdlAlOpVNvXeltYtgTaA4d+jPboqqKY16Nv+ja+Otc7yrSA39BB0bL2JE2YIL4qRzN
3Xo2uium8yVGqQwrv1+zW3hkKaHu/N5UvdgPQ9jh6SSXVMDoQmjADdU/ToQ/PgpMZ7u8k8P916uV
dWT7LcWAUbZYZYAEIBTqFPdBDDj2bLP4whI/0PofOBNAOylUdoCh4J9jR3EUmvdewUK7qTm6b5f9
GP8U3wRnpTi0yFl59KgtTWTZzRsRifIYzMdxYTaYXGsN4WhhYbEcyBAcuTWbxHwKSxPd1Why7To6
6nnNA/hdiVvYeN21KtGUu7AAlkiCSVFaT0SqHTygIiswP0xeKBaUzO/okLmbysVUqvEZW0PvA/DS
M6VLeBe/sIO7vOkPqtEewLxGTL86+CQh4hdcQ7RVAdwWWqqeIrfoMB1VBOMEabteCs4uiO6coK0v
fl0i00OQdVyK1Lw2EK/64VM/3i33eubg2u37Au5PNNzRJbXPS4kKlBopmEWI7JyxzZOmb2gSVyRY
lLSXbI0NcXaKLUlZTEPVVmswJ7h4ae7yPtg0g/1s8Bg9qi40r5gBHiuht8fO0C/0aot1i+DuNEGA
Q7+o1efW9F9KP9sW5ojFO2vVxZHmj9weuCPmI5RBWBHGbP0MraE61yTF1jjOfEU3EsQIlY8I4J12
wymrnXsTmAqJc6NYY+fj3eq0C+jF8Arbj0YC4n/0ciZmF4mHNKx0dUMM36ESjbUj4S1qbM1LkJTl
5qtDwBDMBoN2ixr9JRxToIhdUt8y5rvXypszl39wM+Zsaa52F0wKM4UxvcgO7ToKDhC7VovYrPQb
bKT3foVh38GV4Cdy0zkwFlB4eecehSpq8mR+ZyONYpnfmFyH+ybvnS22GYUQq9+OYDvMKtHuE6l4
WxzLXYeDWb8uS/vUNC8DSY9TFOt3A0K/darjKi2m/NiYpvFYtHCmLBJEwc4mxkn42oeTi9cpFMG7
6TDyzVpAPahrntEGlA3yGwsW9p0oy28UVsNFpV259wh3gOpHm2iMgLjoouuPslarscaFPaYQO78O
uFoe/tB4Rl+z0plWYVxbV3qgoEPH4kcpkv42VQSTxnWAfN74Znedf23GNLjHqGhvZUJvrJ1s/748
p5dl++gdSDlfi39sTd7emEdzTlMn1+VPdYvLtMORefCCTt1rVf7aChl+r9GQ2kN/FyvkmyRYwy8E
mM9Fa/xcEuTzwaTzB7++p9rf8Rk7kwPjrLUNz/gLD/SG8kMLZ+c8BFpwpvoh4AGVS6cfh6kKH6kF
oheSYt2oFC92ah1CsG+GYzXTStJd9UmCWo+xPlx6c0TeMPgD+rXmuXZ0SC19+YQhhTkCXlNoFn7/
QgsGi3PVHyMP4Mxyn0gfG3szbKwyzghTSACBd0TXx7H/sZRSKqzew+zH8pPQLulPmWJJ7NunIJqk
yxI3RFd01nuaS/om1Bm8xxoDh8yHDKbm4HnaZsN1aSAw2QXCwc22SsmkvBA7+XupM4rzZRPdxrBY
yh4KD0eHwGcPsB5Z/546pEvbJNa6nT5M3ePXwhxYa2ngLF5uLg0+aYJivy9x8KPvNfyj3nB6QNSU
PmOdVhxw56JodCe55kjiX7P2G7O1ld971LaJ/jNoQJ+bQ/HLmh/DGBHTnmQCg522DZ5gYJDtWnkX
TlhAuDq27KA8DiauvLQ0XxPf015Gh4NFwLuJ9iB272yOovDjpP8xRS+SGJ5fU8MSIpo4e3TGmLKU
3M3DsjgKss1fCWd8sfIheSgCS3sAOPZQ5339PSoZs2MB83c6VovvoTMgJNNECE6qp25ERDbv4eiS
rxEgrHEp0OYPOYCTEc3GcSkDhSS/KMmM/qoFIygnt3xx8IIs28wUwbtWqq20VZwTQ/AV9+EoQQhn
AevFa7ZuEqIfG5N8Z9YMhSggt0voRdJU5ikf6ifpL/4HoePxwnDXFeX5Pz8UKYkFgkHXGSXoHaoU
SZ8iiC8kl+n72MpYnEeAs0BEN47H4HLZGKtRkzdO49UhNVy5TpnlfRLfBbBsrMCN16QK+gHsRIex
+kXkKmSwHFT7yOUtwwfTn6SY66saVW3uhkz06XFRPql8bU8Rqgg60/YZNpi7N5rm1AWhBomSjLeM
M8R2EhljqwJzQiiKeJ8pehB5zuHfm9uqUW/mtKfa+8Sx5L5z+W4WKrqVtIrmnvZWfieqlssb/PBn
NkEm0zp0iDSZWW+M5jGqqmvVT9MdsG7AvAm+8RCV1Ilppnpm3/E2roHkuHVN+iocGZbSx5qagz/n
iVpirA8WNBMaIlhFct8aDnWP5aNIuubcTk6wme2cmGoHyNMZeQno4t6rXGvXnUWblHst/tYmJ3eJ
L8LKCbQnsqEIFQqzDeRZv9OmY5H3xdcOr2VIYRurxikq9c/lZqotCHBRx/Nniq56yLroI6FE3Rg0
4VgQjNfYC+Aa8dKys24iQwTfR2BTgTF+Zz07BGYVrf1YmE+GPz0nYAhOtO+qJzSk3mm5+VILrFVZ
JC+xNCV0dbR6uuaa+ypCZoVSmLjZX1acHGBCYGgcrnOr8GsisURDR7kfHOtK6Ruv4yQcxlNzI0/7
wTHy+Kj7nc0e7/hX5YC/AXRLMPbsyHfw4mOyALxh1Ks0qtOr8pD0QL65hn3uH5e3odIQfJuDfmGC
xlzaMTgdVOSzUyqvQ115e9Gn3nqJaCtCDmi0EJ7hQ9l7HBDB2mpM3F5UjrayxUHgCwmCJn2sJ+ZU
YS4efCuzfgmrurUGqJSGBtyGc+eaSk3ecwy1j3nOITeizvWHWHsuGNKvsgFxBezUa1w496XR0WIM
aYEtvVQYh0F2r+oh2I5Z9wuI1YzRbIhhCnBEIaPqkVsTzZYm3UOfU7UD/4uRmQn5zUu8aMcvSRrJ
/D0cse4Nb1t7nfGNGuRXnNJFRgI/gdugMBehRmfXbf3LUs99dRbKnzmJbo+VIitotrFrqTwvTVeD
A/Dc/LR7c/b6ZL/T2GxRoRvudezJD1husuVUtKyOmvLBm0m0W8u/xXZJxyWxHqbSfl2SuFXil0cn
xi4JAnhHMfDCMNrhRTTsG2048BgVlPDlrzJ0iJ5JhZiZiD9ieISvLUUpbsrxhHTvjAE3u7eIjrnX
2eyXnzc5IHnDSJUbLxP9vSXMEGkSgQaAzWmytaTwWNEYPoZZcW/JAFNh6vJu1bMqV9QbYYXN1h+7
fI/6ol8RGvEdqTxuppF9fnmizdK8lgbZYdp00/XW+uV56QPm65ZNv3ToIZ4LuzNe8yl7xAIM67a3
O2Yk4MCiuEHHHmXl0Ryj97jJ06MOT+bWeGic2D2O+E5B2wq6H8QLbnyz+V3QkXt0cBsSEGroJNTQ
iVrewuVnmR2RBR7VxSWwRXdZ/qQsXHVfHU8LPTd2mfqOCGj0WZL2b5npz7BVvGvO0Y51iZHD8hkm
Erw4gZvh+FT+IflviK5wiobNRAQxenSg5eHN58HdkwCAYmpe0KwkfpvQYS1xUhPxC2Udk92HRPi7
jW5pzvSghpRZfVguOWUAdOitk1DhtPt6PP2Zg1/BXy3SLl4vyzuKpuJijH55TpaAVySY6hLmn5Ud
OD8EHuJdgVBeEikDWije9ZGMTl06PKX18KI4Ui5lTJaM063TUJZXO78tqUHFYFyCLp8oY/hzKpmX
xq8JWOYroqD33kBz+nVMKVyye6Ub9veZ4Hmxmux7LJGyWyF1oxbBJlyOr5h6XY4EdrdrkidDI5yi
nDFeyxOXUQ7ji6dNP1YPHQOB86jGjxDT9j02Jvs+TabwWCsd7nE8vBUiuYJaYa6gE6fBrarT4eSD
iZP8lrcDda+7kp0lv02OuP/a7ZUjLwYsmY5i91ZnqnqwuFPW0iFKY2maqwTteM9GGabOueWQQ+cG
tgfhrdbdX4ed6nNA8j8HeQrLUA4TFN1CkGlCCPljkKc5jvQrBYExX/Pfvg1vWVrAk9EkO3aYb3RT
Gkd4NQSV2tmjEGgQbCt6+OvLkP/tZSCnNE1LGbph/ekyypZ6wZlQ6wN1IJJWvQhzUGwRSfSkDU9B
hVGUE7mOsAIaTsSYbjtkNdjbnK1ftMZJd3F1hi4ZP4iSXOyMRCp1hPw96zlni9TqPwCL/KukWDnH
1P7pxaOhIITJ0QPJgG7/8cUbMClHYRwxeqgQ4wLfJoFGqWKD0gKTcArtuCOvcqVHRHTXukZszaR9
1ym+rxi3P4kbInowiu1LoCE/lCYn3toiQL2xQNW4tsYCE/insPcPgH7G1//vl1wS3eq6uu1KS/FL
/PHiGS8ZNrup2sRq3JglaCV6QO8kzWXnImHtYVfMHlMYuUfPbICn0FzdVli4gnmynWDnZLhHG2aI
5rmsf3DSJDxMpO3sTCwgPM/iGSrs219f9H8JDhaWVLqSSHgRWCjH+NMrDtk9sBH9qY1H+3FkTP84
afmBOeALqVNEyeNhb4sJ4JajLFRB1u+qEMNsRlwXaUV6IOPgOBzmXze8/fWlqTl8+Y83g7B0g+eQ
K3R5pJw/vp6hkAm9sZa8j7KUcMA54Scc6a1qjHHK9dA6NFi3FLcGSB08S8uHXqi3ZVstxnw8VgFV
M1CkbF2oWBF1zMAmscnay2oQN14Xn6dRl8cyGdbGoKu7Pp4I5ZsfV59j9gY0D05nhQa9cyoceQot
amZp1SGI6nMcoRXVam8/m0E2scjJex1PUO5rUJqcRpazhHLFNbMz7Roy57J6LnXKRzKtku656gP3
3iF4D+1gGG7/+sX770LGee5JlHVdVxiM5P/44jWdJ/JWRwxk1Yw+jeR7Vqv+7DBcAMNl9t8fRydw
iPayjIc09uTGUC6TtohTL1MPIjDTFKCOE+u30CMtqcD4e3MidfkXV/nn1GPuPoOrBPDFavlf32Jk
oKSSshdt/IpSVab5jZuqbV2EvqC2LniqcGdwOkPSpH3Pa8/fu6wQ+1rqcNc09+QYmrYzRvD//+LC
5tv+n+89rkjYUkqHQSIrkfmnxwI+p2WMo19tZe9vHB8iSBbg+5qDKGfpkMuQwcZs8UtVxEwRXEud
3eXkkkCbyjFAnmpl/uCsTAKI0WhbUFMv/+IC55v/zxfoSB3JBG+MqeSfkss1IBJeUwXswaM7rkXZ
e8cAPA+9LA2RbMvEazDMZzy85YkAiPguZOjpQ7nVnssGypc3Fj9h/v0c65anQvlXjA7Ovwgll/M9
9s/XyLtrCZ5em3VFcC6Z96iPN46Sfv233/T/6eMnG9uBqFYpGNYsb28QDm8ydtoDs+9tWhavy8FH
w3m9Mp1IY91naJmYSfOU2gLncT0StjZ3PpIk+JlH/tWxmRwsg68fftqMF+ElzSZXLprR2Psp9bJ4
FL7aLa/2v30M/+5/Ap1LRj/P6r//B3//yAtgWwBv//TXv1/DDzLk8t+b/5i/7P9+2h+/6O/7z/z2
ln7Wf/lJz3Bj8vTPn/KHb8tP/8fVbd6atz/8ZZs1YTM+tJ/V+PhZt0mzXAK/x/yZ/6//+T8+l+/y
PBaff/vtI2/p4PHd/DDPfvvHfx1//e23+R39t3/+9v/4v/lX/NtvWPLDLmTD+fpe/+cLPt/q5m+/
aab9v5QpWX10XbEE8fb/9r/ZO4/lyI02i76KYvZQwCaAbaG8ofcbBLvJhvceTz8HLf1SsZpizT8T
s5iICS0kNZuVBZfI/L57z/2te//5I2H/LnQFKbLF4kQ3WJ78x29pVtY+v8aPhEWFwLBZI+mKPL2w
qqz5+TNV/R2UuypsYWiaKk+/968v9+Ea/n1Nf0ub5Ap+Vc0NZ+gf70+hq4bC4MK2ZL6maaknLxjY
NqXaaaa8aJsSJj2OYCtFre67YM1SL1C7O0klSGLL6h2Tl+xnYqQ6qujDN4r8+jeycF3zpVbq0MN8
LUEp0IQYWDDZaS16MrUy7aWG1PoNnkdfL5FRIraFKGAjLJUlWUlnCvZQ6QK1WW07Y5+DQDRKzSj2
OetfOkOGp1vldcP/vOW+2SDMbNHOwlSkIAhkXE48pLUynUfzhXaVa6/Z8QWILnR0se1CaDL9HWuU
wIkPkkTukJ2kCNgqawqVlIVL8ZYifVusY622oXR1cKjKva95lbh3TQCUAOgE3jB1ZqueIb9hwUbT
59WJIWHI6ZHfXww5oshDXTdScGB7mUSbtlITSGKhlEEBg6xlhiQEaS2pBw3FaN0XV+bAlihbhJUq
E6zCdqQPqu9B1tZGuPbMBqHrla97EuJpVuyyEmyr0qDWkFVxjJYM41S4qOHb8+7MZGLLo6hRbaIk
fOKWMiMgA1MJudisEYOKWmnN/Qd2fiSIkq0sut2GtiwOsSx3Yxy1KCmx7aqN602ohAb3HKgK3A19
PFbZhrIHKzEkMKPHLF4VEJfXckdLBC0tKzgdlZaDDrfkFSQOfgCKd99hAywuI3C1IwybaLC/2T4S
FaVVyDmiK9klbFhtOAaeaUGONTvYPLNKTywYS6gww/COUz0xNDW1QnVIzgopOyjLctqcnbViy6lM
vzu4lxF7d8LuQNyg6I0w/q+8si1RmQ1qRpQMmqlwltklGU6en/Z3FeXQAR1MFyHR9lqibhvN0j0S
RwrNLh4l10yCjeSzpHJSwWdu+mwEUthD4UtWndSqVYZ2I7GGoIDOrOrYgTQCi4t4q/UiJ2YDIisM
auCrchQ8eznL4XnSAENfqbYMRqDN0FiypPdBkyV5E7H0ylz/McO5Ja2qIcfOg0oMFzxVpPK5SDrQ
AnmrtC9GF5JGJ/pegXvAtvPQ0ijAIVe50nOue9RGbJu9PG6sVNywrifwIklT2O4QRgCqtrqm0p3u
kVoXNjm1K3CAQ/yclnRWV7JNjg8vQBtsRSlVGeUpqR+++SxLQyeIsUpQ6Yh7Mkmaxn0ZXWnIrk3T
te5RGHjlqz8GpbS3E6l5DaKmxR0ykFrNtbN6a5WiJHoP8yC6cdmio5yiDzZZzXsVkAT8OXkVguWj
YlCl4MkKYXC9AXcO6szEyvMDP63bOUOfMJUkCdeInHfwDcuchlztBIL1GyJKSj/LpqJYWqFsoeVg
1Kz2pHYY233o2ulrBbQmndk40M0ZO0BhzlPsISwO8DKQ/iCbFHs1HdFdPZQ2QRgoG2ZdHsndvk1i
z5r5Se9pDtmeVo0TjagZkgn8+M3wwsBzUDELlhWibHXaXLzDyXSv/NuEojO5zrJSvVp5bke3wldF
j1HFIpUqU4w6wPaiK/ChxiYsf4QJr2QCT8YiWuBfsSRQmz0UQRbr0DkTzzOq+4KEhgHYOSGpwD2l
YHBsaTL3c50L17E7j05lT6UymWkBUygVEL3AOKAXFGBHMBfewq9cJg56DbDa/agzyTA0DBsXv+pK
0RKPAhmkZji48loy5ILodk222TWkvksgs0Gk/Jq2GG4+N9Ol2ypVxaPduXQvUFohdDDFIH64CnZK
auxtbE2HKTx8tm5ESLhLqB/53Dat037U8QLbhBDCtOkGfCTk1pBW7eJVHBdGAegcJ7UU4VIIs7an
RdSlFLVBDn/DgsMTCMWYXqIaDBGWKoCf7rZUcpKjiQKZyrBVnBG3UiZJgORUtvyd1wG7ucB5SCi4
YSrxG0uysT4Ueq6CmWhHOMBVUIh+2yWWaLb1EPmZO0skbrydB5JQAiKsWtlVN8IeXFV5T/aQLqd0
PRShAGuJ4TSQoYpBaJjT/0LBkLH4/OHZ8NZmAObamEy5oXNhWVLdntc5BBTwAjRZZ1GI7XaFcwG8
8pgQPDD5H9sebXnRX/bBqN55oqKEXZbZJa6c9sbgfg+xl0tIQwAJkdWsJBqNAbfUMTcRgSl/z1QP
GZZVembAnwxV+N4bHnKUgObhW9bKTTgD85R06xFnnhOjGY14hagEe6po8tCCFaZCfmQZ+uR3QUOZ
0ZYa0juK3UzWANZ8xI+gIVlxdykZAnmSqBqC2JYOS+kHnFID30iw73OsvLM6cZNq32MLad5jvlF0
j/VJznckQiN3KCmyJbdS3iTWXjfZcL0iH4cea/bMSjM0nEZ/B1c2Ll8HTl2wC5mm8zmuebIF41bt
rlWFgsGFprsZqdp5jsEJvkruLYA9ETYXmglRzjiw5XrbKQmSSJF09JAG4dmLnvo/NFZbyTDWWrJb
jQeVjYYPUiqiEh9fjIRpyVdBaMoonbIeYpve0Gm6TouA90/eBQMyBIEHapZg9y93Ut2RycYspScb
qeSltDD93DTnIZ71FCmIjRN6FrWlBvnGl7XXsAxin5PYyrmT1Cndgx68HoVMhOIu4i7DpP/HO6A/
8CIN+m1AayBCxl/KIa05K/lBewHUhpsY/S0eY0nfWXGW1tiu8DgRby1JSO0x7KQ4NFPgULOGaRsS
cJZqYukOJo+oJsUFeRY+K5hFVJmydR9lZBgf6ibN1aWZ5dAQitYzH4mJTd1bRAR9ROVeHQmuIGEk
eMKhCNVghByHuQC7LyDKOkuLO8UjzXMVQu8gCrvp4pxssoCihbkHuERZ2NfdfokPAWJmjUeDwx2M
JoHeSHOru0EYzHqhYjmnfsdrihs+aEWlhvhb4PEuTd5m/SE3udC3VquaiQP7nnRODPeGzZLQrIhU
LdAGTR8bWBg8JNRSjtnj+HrwR1Oxf4AFiJkpqbdX1rIYtbR8Kju9/6FgKYENTXB4DrWtKAVdtTH0
b6pOlzt8i7lsTzHIvolsxCepjjCxslx0mIHCXYc6pFnFYRU8cXdjWXI1PKUUGGO6S4o+pckTSht/
12s5yRcumdnuPBoK1IpWBmYM52klN8oTdpmWsn6s9MqVhSuSg2/SGOZCXNYFKjIdFuDCzc0Oy1eP
aoAGtGpEwKubWF7EVR2ZE1qEgDspGXT3TegjiY5ULXV3jnuMwCNdB95HVV/X7Adb6QEwKdgTaA11
QQQxXJc6A0963Tf1k1la2DW5rIG2VknAbRZh11nBsue9mMRzoFNm8dCh1KIhPKa1rlAp82RTPEAR
THij5l087r0YbditXBX8IqqfaOdzTcd1rRgJ0W8Y2LxNJGqhkK9ZAPOrBk0lDxtFUbhEv6I9QomH
OC16wPkzlYlrSu6pFeBXpudloDjGyX31v7XZvczf09u6fH+vD6/5/4HtrKBI8s/b2UXRvNZZGbzG
v62gJ75/2NhOv/rHxlZRftcVRTPYQ7BzNLWpzPvHvtb4XbCpZYeqmGglphr2X9ta7XfTslR2w1wz
VTFNkx3vv3a1fB7MUW2q08mgEHRZ+Xd2tR/3tIZJ/VkwDltailaGfVrPbXm7hb7/Fmp7N0VA0LwV
3J6wZI7OzJ976eO988fS7B+jsH2EcmhO5bvTUvcAVjn3ijfowZtqFa26pbRS19X6fzbIdKhH5aNR
w3TI1nfYToPU62kQpMRnBlHlD0WqXw/lpNJnWZAGgcNrlyyIgxvVIR9i5y3shX5JB3neO9aMmKv7
fqHOsltz8/URKlMX5u8K2a+Dn1QgPB9hXty+DVij8XlnYFhnhDHetI5as5LYEKH9EszDMxfv7KjT
1T06sblbyMChvusvySuuGKd4id7hCszKh/hGuSdp7tx4H7s6hil4GEx5aowppkER5aQx0qaeQIv5
Fm4waOJ/XmIhcuiQ3EOUW4arr0/pL9fzdLCTu4YFp93E1RtpRxXCjKa91kNAvzMyqO5zpbgdKnMZ
IIYvia+WfAibkYzptvO9eWg0gDMEuD0RSE9BU76jsyLvXUb8kd3ldHbO3HpTmevD1edBJXBRlc2p
SWcZP39+dB280nbxWXNeph7+elxLDgSxH96bPIflff4yfKxpcxmm4QxeiIau6TQnp69zNJwvbB1f
7XcsVmhii4vK0XbZvZhrK7DcK30mL8cHz8lX7plWxElTj3GZH5j4cNNSvNM0cVIGNqtBlGP+BvKb
o4zvVAcqqz/DwDRvHTABC4yLM3WdLdsFCeML9HXnzvPPZuffj5k5LX0EpT5ai4JJVlVPbkAg8UPZ
oGTqsn7AchRAJoPX2O2zOtdvgzEyrmVJGSJtY4TkiO3M2iiia6mVW2BfdB1xRpaDTORrpHYENYTU
zNhlDWXeQUOVvXCv4WkhyMEkUDNCQUXRIJoKgUrvuws2c+ob8rTuuqoIv42DJJ/XSakH/H3wNH3p
q49UgTpBhFht32Gug35TVdJrXXTe3nU7QorJEvtO5mx/qHM72VR29a7JbNebIu22Td1Nupy8xVih
Sog5SQ1lQoEzPJd9XhDdzWBaLEGIQ3hq89q7DNmZv1D5QYzQilz5EdbSMGnB432u6+Mt9+tL0uPY
w0LgKzsjaGtw+UZ2pcTwoyW1iZ6q2IAROdkURI4eix0V8i5B/QMmSRal3/3OL15igul2nqXaQFTN
bLAhtro+Sj3bC0HyRwGADj0IwgZcQVu3yzLJk7vQiL27KFeBL2uV1BxQTAGU7KpyTl2BvjSikJk5
mOM8xiq7i8OoK+Z4sJQbSdMokHDkIZto0bKVBMfq44Ioxo7cqLDOyH5s3WCeuoH2lI5lGaBeCQZi
1uzsonVr7y0e++47qWCAglqwtWY6TmXAOntrZE/FoVWnmwxO+rxgX+Z0VZNBs4iS62EkSDIyadwW
o5ruyQcgkRmYnDMkwkU4YX5vCceekdgFICCHQhspybcKGtC86VPCoxq0q2W8j0ptFyKKcTJYRUSC
YPNE09e8uANbibgavKWKG3rVGm29sX1CEWRsetCgzWBTRh5xlMTTkQhXEDtdCB+GkS8fgDWwyR5N
Y2PXg3clR0X6vQE+81p6FJH9pBguJcrfuGo8yqxOQy7OKnJF0DsttZdF50UjfGLDbEliwRl8aQIc
RC8y+fhNTER6BIdohi2JaurXc/iphoJ5ivLINF3JLLT4BqcvqFSodUd6HKykTQgymSOkIMNeS8Sv
eZAvrSTCDouNv22dSrx8PfrHdzKD/RxcaPxbtlVaAx+nSfBWetia+IHl0HDUUEF1Eor08PUg04zz
YUb6OQgKO9pqtPDEyYwU2lGl4xZ1Rl5NMNsp2af0ZZ++HmRaPZwMImgQWvTQLQVZycnEWyqWEdSk
ygxCzreUSuI7z9XybUPpcJ8JgIydJRNhLyedeWbkj6+an+eQkU1TpsnCwve0fVrh8vUySM4UvS/D
xjiMGbnDpnRRU3lpR3f79XF+XPP+HM2clhUWd8ukGDg5mSU7ODvAJKFkz5KEuuuacIA0OPcWmc7W
x7OpCo13JH0kRbZYyny8L+QwGokPJXFhG6yjRbhMnO/GKlz71+demL/eG7wyDdYxqB4shEonl02h
GFDRw3TkbCQfeKfnOXpI6cyizPj1NmcXMvXlZHYzuvVTfXG0GoCeTyUwJbPKCCCCDmbIG4kiKSTT
ThbDWzh2OTbDPEeyHJnRAoyCDqrDzarHkvg7FcGqAPoG3zNQl0Xnk5zkKWH5mgpLImKM7cmcnrCK
BzdK/B90nmTQ2UxGVwOmp5VLAMsTRe3M6SOjQNFOaI+hus03VxYpeL1B2mkY16hYNs0uYFHzLIum
/pbmYVgecGn7Yk3PV8B/1D1xZze8pPCNow/n1dPuAJPrd4VpJ7TCrLp8ogJHIYj+vYWV07bIqVBj
uJ0LLbky9GLtSQjHXGmD/SjtLvLM9n4UaiVnZ+7Sk2X3dJuy8dN1blJdsYR5uv6K44jUvQSbNoQ9
3AqO9s2+oO/nkA+2ym5hxJy5xJ8NyHNvCYN/BLfSyXMBJh1BBx30ct7OEdA4yrrfJc601B/mGCEP
0hk5x6/zDbtcXVZ/aicEGriPT0ib9XkvkUtsDZtWhMRUqQTh3qT+pdHU1Eb65deP/a93sCVz5046
O7biwj55IGkhAGigr5dR+Nazu3Q4M0f/ejh8Pk5KhcXrtDs/OZzUN7CelKxOVT6/rhbtSAvCfFf8
R1O/K8dh8fXhnGwHpvsDQwAHY9qKsDimk/E8X7dbGhZOsSj33o7lgkMyA6tjwwkXbE/O3R0fd2UM
xx2I6It6g0a5QEwliePtQJFWpml7rGW21gqBzVrM8UJv2QE4f205/xcEFP/Xako6d90/15Sc1yF5
TX+DtvaavlXHSonp9/5USpj270iNeFHblApRNUzbkz+VEhbFIVWm9A5gnIoTz/FfJSWF3zJAEzBd
Ti8j7v+/Skr8SBW8d3G3qTISUMb6d3QS03P094sPXZ+MDMripaerVMFZSny8UdjJgIL0S3nZycPO
NmghasAoAnI2ZsrgX5rEYQTg1+Gfx1elUr9YQ7hN/C51siyVF0UB0AXmUcRmwfJuFZwjEBQ6h83Q
XiINayEUv7yUvMZz5Dw+1CX8P4uNd2mFF1obEd8KDRdbBkySnwhSkhIwTMs8TE7aqDThMe1BJrUf
RuAmC9hPqVMLA/Vnp+gOgVnsVBLMuvjgxFKoTbc1qvre6PR600a0q0PXL9dGfRX19WasrrhOdxTV
540qHMkcSAuznDgsN0c3wdUf5+64fDY9ySdn1EZcpvMQcjopCH48oxKttFKRLHlp5OE8hwxIV43m
QXxmghSfXDkbWSerMBbRPO0nj7hntknhelD72kZKZ+CNk1knRkjUzXSBHMQFByuA01nTRjC78Ekn
ErswgkMHDd9rMGwMRKhKcruknfleW2yLSpKZ/ALZ1ajZMBs7JPGWfi2xFex52ThDKr2IaHjQfRjn
GdnragpGnI2UhBxpVuUkJfvVThvbJ8gxN26crkKfwFYr0CnKV/GbqpPXTTX/HbQX0pbabUhbxNAM
lmcetWw1B1W6nMzWvhyiHXHJPgjonDRFsfQsxBgTp06Y8l2tArqqlRZGWIYMQf3OMgOwjrsRgSJm
XZNsBVihsd9kceGfkb1xJX+5vKzeNMGVZQVsyNbJDkJFJttJaOKWisauNYtGVjSBQ674a9AYT53f
ceq9JLh2AzJt+2i8jkdti7l55bZqOYekdONaxqsqeQtFTZ41F0NMKwXALovoXmv5D2Q0r6oMxA5c
49Bd2eQJWMW4jLN4BQqV/vaFTJMd6ccS0SV6b/VxNOgam7kLKVI8e/64JAeAjL7YqGHAYYLMNfU1
MYyl2zeXRLfcpTHwTl7iV+RHAadKrVsvJWJqtJ/5ngezjCihx09E1cxqdBpRnu5igA9oFS5MtjIL
JKmrMYuXIi532Ng5puygdVW7yBS+flIorpOPZCeFiKBkC6qqgbeRHI1pyghWsd6BDgB920SX1Vgu
hg6htItvLJIWWoEDBuwT3S18D70Nyxm46wpHYu1Qh9jWHa4nIjKoz9C0n1GLX3iJOZ+8BIZ6i8P/
IEcQ/tKM7mf9EOXXeT6uabOhJ4ku2jR/aELzmjOHl4YbJcdaRfeYtctCR9hRdP1cp983awmCyYZ1
IaQXnPv72L6XofrLxbPWwodxFyLci1hbyQh0oN/6EPW73L9sQiJURHgxSXKq21EiGKh9Y5O9hi4I
ymxjNMXervcQu2f0+z1p70LYjPQDqyqo7jjmGrGkO7yUi2xrZddKiM8mgcW8EtK7bdL2xmYKl3iW
iB8xnF2qcjtNMR0Yj99qSaxtEWHNqHcZinjaTTeV0jhana5UPaWYpc0CnRRquOpErfveoZEHABSd
4yIRIoBm3hGSlRvJsuHBjBOJbHPymWMQ7aNGV9DbNrmxIdjJQfQip8nKKppFnEDVhk2Eopw7wl10
McnwaerwxtuUUrIMBdYkVV2n+rAyskeEd0t2WI6gkxzIrPt1mDL160QXMEuCueRiLknSXBmsediR
yi3kjZ2Fq7SFUoNVV6rVZR+Bn2o7R+lvmw79wVDODJFsS1HeTkgaFZFVE18EYbsEtjngRbWotpCZ
l5FWlUc/YJ1nKsAkzmosJncbqLEEBx7cApLfDO63AugqUeMAMgxtOcbEHcrezFQ2oUJliimuIQQb
WEIArQayCoqiWUg+sJZsZf60cSn6uTwlDQ38afrauNQWswIaxIOXP5rxPh6+DRcw0qVh1/KVCK+h
tYv3JwPnR/90VpLEQfi3RuLRWDN5jbOeeoxRryO7nyn8Z0u+RCkAhKR4kNcSf1fwrUp7nfAFfRAy
gbbSpkH5sE5bBbxKc/6UvxAxRDcRydSrbmJbdo+GxVaqdw+agrKAIFKVyKBhgMjKRbfKbefm76Py
mOOOTQNe3DhXeYvPPfU19uuF393rsPMIZiT8jal4Jsv3Fey0HKUv9t9saJeehvFXcefjBG/MeBAk
PJtXrZRA396E9fUYxhCpoFVOaewUXIXOVQvW2ChIECP3ySXVWWGPZ3fZfVZmD53xphlI8vHb+vKT
zYPgpw90AJDe7Jrh2k/X6IxnVVPjQbtj+V6MeNV2WvFQ2sspi2CAD5hb17UQ2DJIvNSuFGU9+hV2
DXtdiRD9GGvjnIxmDF2UwqrOx1kHbqfHz57ubDTXNjUPv7i0x+9EijqG9YgTdW0VkE25efRIW0cS
KpMcfisqgzWSDdKtngf9svQKp2juetNY88KedYlYQYBddS3xwiGRSUze/vAceeOLH+FbeJOJ9qyi
jT98N6TvuXufxd9w5PhUDdWgcUZbdsw+W4EdmyxOcJOkWV5tc3lPiOQaLhwbfSg2MLxa+kthuVXc
ZKW6LwRFrotiNZJh0arFVd0/KDBww/7G1X5kPYqaAsopUhTO4W2YrrAtwFZANhX1+BGJ2wzIFnXZ
0UJmpGIQtGz/4tuqHHaUNEBFJ2s/fdfji2j4pnpPavLNVDonCVDNUYQCEEOMXUNOMnmsUCNbburC
5SHB/WmFvEDShdu8BAH5A9au80EQZRloatA2FCFRmc1K2FatR6qjChVilUhQvUnlBj4wtyFjmqRx
WAasztfayByCYOd0cXeFubMLC0KNtSRf6sEbNkX+rnJu45bganE7cqEamwyhnU8ONWwjv340Jn2F
WSyV8koqrPvObJ3A5Xyznkhz5hi0rbDPSspcmetguXKhNVOJB4muU+gYn9rsKowl7vgYNt5A7MLC
Llntyju0VlSOExRH+4zXVyemEK19hmLJV0hzpxXVXKNrm4U80Gr1oydIsA+5sO3cm/SDHcdMkHvU
bbuxvJWLHxJLqcjY19ajJ299hEV29BhEd4GB61U+WBBUoIc5YQqnNyfGFVSwbIDtyA8dQVE9noxy
OWediDgLnDXIuWaRgGaR82WK9lR7TgitL9LrON4NPbKgZjl0NwSmsmgIZmH5lJvWGp4mSjXpNQGu
W0v1s5HFb834khY3iXyX8G4xQkBO6eXoHgYUWGny1je7OgHpZb3niDVMEgQkRSoWFkzLnFBjDe/H
QJri4O2CSoLBZc2S6BW+38zj0dTCK0VDRcp6Q43uskhf15rYyPG1UgSrWoc4nt34HR9ZdMvYu/VZ
TQiMq4amLmpmc0/Wn6wekmTIVkZq9qqL95kMunSyxsfzMYl3oO/XKGFXWX9ntqDPRnY29h0Idqdv
CL4wIWKOeFlCcnkraV6RzAEjHWSxo2XmWqm/1UAvCLdjvRs5OauhAAljiHKlaQ/QO5gI13abL6Ly
Cp4kr+9bSZDya7JXMq4SU73KkUaNiooaRV4q1l3fh9tI1rcVaSU26eWQXJdd8SPl2VMJCvPNO3B2
ir7XwUgqymTfe8hYjgFLkr1HUTDZaSBC+wcp7GAmzv3+JueapMAtumaLGVfNp6QgeEU4BLWWFiVP
m6gvqgH6BV9T4AiUBUisfGtBHshdMNV6fmj9e5MVUpekTmSyPAcfgyU8t3TK9SwRtCqdFZo+GwfT
aXnu8O9l3DFqzJPW3fokKA/XhrtP0RGZL1J/SQacQ7zSQpPuJCva6MZtBd5z7L1bQAgXiHYcmryO
igNbjt4k4nRnSXCVNdJd3RULHZqLugoAU8M8QDV9lfLwsoBqzGARiGXmXXb5PTlV86G4qvhbvnjQ
6oZA0WgSdC1U+yLzbyGSLkVyO5jFK78+F9mzLW77GO86gTe96SJ4BNVfz9JgJM1Cf6rMl9T2nyUr
IZMoOzQm3zeZIr+skUw7DH06jPinRjea+aTAntdVcRlkNflP/UqpMmNWS8klWvOlVYI2BH6vyOXz
TzJmYSDGm9a3gjwKpQ0fQr9HWJrxdoAU8Q1ADvg027wUnf/cJe2+j5K5EYhDkW7gAMkQ40aiHurx
KS8vZPRHvveEQxRkNOxp7TICu1Ddp8nodKbCbpSMeoUG2lyRmnlRWWs85D/InQoc+ElkDyOWHIZ5
KZ7K+sUcu2UzFFurUjY+LX4TBCYARgaJHvRCeqdvw+mnTTFDPFnOYq+99sI7dMhop2+Geh8hpTQ6
eZGyhsCcuzPRA4pEividmqkbKi8KVDm/iuXuHp7J3LTiRR/qW8ODeB0XzUZJjOVIADJb94W+BakG
x8lbhXG2SMzulou0+3oD/7HjMJVE2OHppkJ5hRYRLqyPG/gCgpeuIfpcCrhsQ4FKBPHW5Iz12LT9
z4aaqqBHdfoUFRzQHoYafTKCqJPnBUt16VWtwjPlgmlb+rEqwUEZk2NYCKqPp316De5bkZehPuFR
CXd8G6Q3H5K92jIT00Uyet5h56ueH6usf57Ko1GnzfTR8REOICTQvvpS3tq8Xg7dAjDHLloV82JD
jvcSkJmTXQGMmjdnNurKr2WY6YBRXtHYoX522mZEcutKqoIvtNPamdW5ewT2DiuGyyCSZ3ScrzQy
MAJSQEe1nVZxO0UJNyFkQCNhHdSd08l8dlMpqspdhR1y0kt8PBOWEg215yf6sieLlA100wGbIlUi
vPv6jvpYN//jjB+NY0+KqKMzbrvkU0Z6rC/h1IMLfU2H568H+Oy8Hg9wUjDU7FxyYWzqS0m76Yq9
r9z18Rlz8JlzZZ/cNVSRpCasOQZTe+iDYDUyZbMiXKnjzdfH8tlDcXwsJ086i4HeHmvukUEihn6k
I2ejvPenhtKQkBXSGDwg8oLdzdfjnnQDfr1KJ8+9N8poVz1OYjnvfkCNWVlzZVXTDpjUQf7iXDvg
3DWbfn50Uyg9Twi1CX1ZYUPp3GanTbEBXe18fVifXzd6QwgUZVWcNobzZMgsgsL1pZ1eqmiAR7iy
kyct3Xw9jjpdl9PJTNFoMcoUyPETnly3cLCtTgFNvsSjss7S70F9UyGVpX9I/DYaoynJPt4CsyTm
b+uJV6D386Af9krPfhF1tA7FN52qoTeuty+kfahey+2Zm/jX8iyTrI6V0USgpOunDayki2MtKPiO
DS9dH+KHJu0l5cXIB8TeZ7qPn17fo7Gmafjo+o7MO0OlMVZc3EGJzzPWXOqZe/bTZ+VojOnnR2MQ
1NVkgi3KshH5jGS3uU10enaIBRUL7alI76pzT6fy+ZCChrnNefylxSknUIbxf+vLdG/cQl/lFaLM
oUhuEke+bbfZfnLlr6f+GdWpx3NiQ+WjePTPhxRto4mUQv+jB3N8xJigeFzKhrtsFV8RS7f+DvL+
Sj8rhf18oOntPNlUoaOedAzkdgwTDc7uktrWsr0Mtt7KXDWb8v6c6PbT4rXC6dQ1S6ZDIZ9cRN+j
6C9wai6913ZuLKMt6M9F57AaRqk3N9fFPVm9zrCsQSg/5BSgLuT1OQXEp7PE39/h59k4upFAeKWE
s/IdpqQbU4yPXo8GTwKAnDcPX08Unz4XR0OdvKtoIeAEDVsmpPG76J7cIEUOpcy/HuTTN+7RICdv
q0YPM7iD0/HU7CyM68R4/XqAz6e7oxFOprtMIREyFoxAFdohttspDsmBze8m2uvzfmcukn3/EC/k
HWTerbi2ofbPyuXXX+Jn2+qXOffoS5y8sti81EDCeRqoGl9X60kdrq39eTtDUbaod9oKAduKoMAz
Z/fTddzRLfvz50e3S6XYipebHLxOHWpOPShAW2ouSL3aEC79lM2jefx+Tl1x7h6dfn48aDx6luJx
sOp48AzMdRgaMUI7ahSfQwpNt8dX5/Xk4c8s349rEqI5rxR7dlk0w86CikNx3F15qM7sbU5kI39O
akeX8eRV0Uu6T3ZZRQiAdq2R1GPL9UUqnoaWtDZQ1Q27e00HQi+P1Nq9B8WlcuEFy6J5+/p++uwM
oxkXNMcVdCyn8jWovvqQEvayrIkGTdYdGPwsDx03vP56nE+XWqYBpoBSD/ue08nV9zWtp9XBGm8b
3Hi7wvHn3/FYsmV1ovl/Yd/x2fU8Hu/kBNtjHKWW3XNgc1HOzGWxEvNqjmFQYzzprNLjsynueLiT
GR3T7uB3WKuXph9sNaIYsmRdD3dfn8Tp2T69R48G0U82FX4X5mSCcUyjLjm+kYNaXnw9wmcbxeMR
TmbqaNSELxRGiLS71v0B/GQZa7Aru+csyNeKUcy+Hu/MadNPJu1oDIfS6xlPSMrWjwkHqYiAuvp6
kBNOzx8P2/FRnUzcIOMNBTKsvjQu6S061bXyrV4r194q2GQbGT18cOs68spfFY9fj3zu8KYLejR/
EXTbl2PNXSHaYW2qwyyqydhU3DNn8dP1xPEBTt/jeBzft4XmchqtA1nO3YJjdIgKmllbaVY5Pu9d
Xg+Ko869p2pfXEXzdGVs/juHCidHYT8AmOvkzhlzPy796VBNaxNq91W1Qfb/c4j/Fzj9B5a2o7M9
MWY+QGAOr/HrUH2kwPz8lX+55dAimQhMTXAuCJImHN4f2iZ7gsAgO5NNFu9E71k8739CYMzfNVMx
sNChYdLgx0wT9p9uOfl3y0DIjMkNmSFyJNNQ/y1t04dZi+LOxCZSrNPyQZImAVk1RrWyC+0aK/hc
J9rAts/deNOL+e9J8e+PP7nhqtyqCX7261UPkDSjA1dqhFfbd7IcTlKoM1u7j1Pv36OcTLmZjFLd
Q/m6Ikx5hfZ06cf2menp45z710eflqKiukz1rmtqSFt3bqMsqug9bq5E3u9G80IG43B0y1z9cUb+
WQ/19zAnL0JTH7zKpxOxEpwjF0KBP46zIS3PvDk+LiT+/viTdRPgFS30NT7eRd9hhbiI5YONdVjL
Xv973/9kDWiLGHpdktUre0SbQBEbDhuDNPOvP/6fvv/J1DlgFDetOucubUnarKCIkUpgefjXAiQR
ZiStvx5H/Yc7yZr+/GiObv+Ts/NYjhvZFu0XIQJI+Gl5QydSNNIEQTkkPJCwia+/q3rQj6deFytC
sxOK0ywA6XfuvRal9KIOFRbVpdynYmVQpf+r/MYd7poEu1XODN3fRNDUuQZcmCQibbBsLch4WHlX
mur0Sv8xYoKzZRAnuyMShce1kRzTjfabjwUUa/n28ze89CXP1nKJCkRaddNuXadT0ALj+8br8V1N
1luf9VcGzaUfORv1cuxzjc2ghSqD05fam2g2IcO/BFH2l69xNuLbWMbjMPQA7qW51o3ctl7MLau5
Lq5eO7inv/UfLeGf7RYNDH9TWfGp6g5i6QL/WowPLQ2I4ZzuUYbGEn8ymTr3Vtuku7aZofBbJkpq
a0SHqIcMRKIVu289DJxvMazg5ThnJpkdhXkAS03CcZbU/rsedfgUdpW5MSYvfaa0q1tSxAH7LWtW
kxUO+9nG6hVT1bfBFZJvk9hIDlR5xGwfyDva91ThbecZk1PgkruZ9WS8TcZMtpFZul8SqYb72A4l
hq9p+pVwycfBPmi5TU9r4X81XKO6saM2vUWADOm6kV770jXR/EA8rnz5q17nn01v5pAB1RkYVl3s
LuX0e+p+286XnCu3v/v7Z/NblbulpPqq3aroh+EW2zK6kyeehpcsP/+BC/OCf+rpH+aFFnE8OA76
Wx0Gj15S3vZpemXAXxgs/tnc1rQn4M00tVvBzWwWBMtufE4rKs2uHWcvPfvZnNbb2s98gQyityq1
tNqshdNfXIngngbDfw2Ss+lqrqmjAzLVbil3/RUm8rcs51vYAr8zw38f2vY5stqtE9bPn7fDhdnR
P5u+sDBxXBxYCOYezDuAx9DageNYff7XLzXF+bw1l1BWJSOeeMba9+cFq9oCrtLJzXeltS81xtnE
NbUqRTuRMjU2EdlscZRsDG3n1yIXpyf9j+Y4pcJ/7KfCKOs+b3CB2fPsravSczfsOtFR+w3JVD2Z
QkNo6oOnmoR7cwW2PWn9RydsvCsr6IUG8s5GekaF85RSG7WVhXsLHX4HY3s9V+Hf7TP+yfP+MA4T
bgJdqLTttnAj0CzVq5LRT5Msns87wIXW8c6GedrWpePnut1ivISFmC/6IL8yg5ymov9qmdMH+/Dk
gU++f+eODAYIcRHqAhCH6BNF265mf7wyD156/tO/f/gR0MjKcnHNbSfiU5l3o9IrH+bCyPDOhnlU
mFmfn/6wV4pjl30rpmkL3Geh7Sv95tLnORvY9WQ7QKaKFrWVhcWHlM4hfpxm43ufl1im/SsD5NIH
OhvhlNnOrmzonk3REI2N1VdcedWVr3+p75+NbSs2WK39DA4IuHlzLp8mRZS7Qsz2ee+80Aju2eDG
jiBSh6L6bRMjoBT9MVIypURZ348qe/r8Ny68g3s2fvMqzXvYcu02qn403O/O0zdODlc+0KUXOFum
E4ooIdiyWFDvuU5jEpJQUmj2SRQBX6nAu9DApzKhjyOgRrsXtT3DjA2NZ1LyYl2rTrv0ZU7//mFs
6SAVjV+wOAhy1hzrSFsjvkuvfJpLz302ch3HzFFB8WmUzjmikYzutd6vz9v0LAL17/HvvN4yznoV
OhaP3o3UoII/JF+JGkW97iR5HVRFyC82UNEfUd5mu0wV5q5L63FlhGa4c+Z5eCIobb7rYIiPHcyH
FYYb7zDHHvfiRUAKf2QRxwJAedO66XxIwrS9Mmle6jBns4JOZEYJE9N9W1prtmCQacv3gTKshei6
v5va3LMpoVejwv07d5gsXg3vXVrzejTDRdEFfzlsz6aFTExi9oOx2xoU+GTqzosB7emUZF595TNd
6JrnFczwNQMnxd66jcYkeCu7yjp0Xhk+Tk0Z//m8D13on+cIeqzRJrnR/EQHc0GydDXhux2C0fv8
z19oaOdsZijDIHesLOu2I2oICyhL30KFJJUwzTaf/8KlFzj98ofh23ojOr8p7ba+aJ+K2l2lVHN9
/qcvPfzZzIAgvMrkTJDrZFhpijsvKpezxeDQ12hTlxr49FIfHt7prTEWcUwXai3KeSLK5MiJBiLy
+QtcWHyds9U9KKtyHEryzxv1wxonfGPf7InKj+ht9L9+/hOX3uBsJLe5U7RDXRNHm8yV17f4yKqH
2WmuLFun5ek/dlfngPXZSAa77Ypum2WjfqXGErmfysIXsynTXd2RyNyZkXUTh9VwZaG51OhnozoV
QzIEVcROO5Y/sJCf3DcuVTCIGJrGurZiXmgZ+2zJt3ppa6ph222pLDgcwH69dw9HbQp6pZ2uvMqF
oWGfrflRiB9Fi5B9hVB6obrye0h145WF7cJ3Or9SrKmIKZqO75RUL4PzMrQRmj5qxdSVue/S3z/9
+4ehMVU2GIycv2/IGSSFQxWXwrWcJ/vGGv9uc2qfDfCGc5MTladW6N4Ey7MmW783H9r5TyniK+9x
qRFO//7hPTzUg11t8hsE4euFm/Q/UDdt/2rw2Wfj255H6jBPz59W98CvljHFS6H59vkfv9RFz0a2
LEevgGXEyPbNPbz25Wi9BAlJ8q63jO3nv/uRs0U6TwfLG0MC2K5fb+0S/Hkx/1CTIkVtKN/H2f7L
Pbx9NqylnU3IE0W7hdS7CgAnqShfUd16ZTRcaOXzRFsfFCp8T65b0sq9ccJxX4noSie9MMOeM/wJ
h0pddURbOiOiHL1YNa5ak/e3+rwFzpBE/24ixan9P3RQY4DJYJsmZ+OsS9+GIYc4lSuf+tRGPKF2
W7mQIKaFnNIQQlbaHoqU5rFNYLOfP8GFUNM/ko2PD1APYZ2UNA3VBs67r1dZvIbI7lBv1a7y8cqv
XGqhs7GuZVIbCiHb1qHW8yD6AbpYNIorX/FSI51+9cM7uFD1ckPS/tNYHovU+5OVxlPj94+ff6JL
D3820EMxgVbXM9H9WNyNHNpXTa29K89+YaD/c7r48OxJgZcW0gzRsdTaaPuNdWNRSQ5vKOKCqb0y
Qi7M5+e5LtZIYYSuA5jMivJkj6M01bM+FUyj0f1q4sG48jZnOS//rz+fjfR5zAXqvqTZSrdBrjos
BPS3UJtHHRubFLpumOSvPpX+Bbc9FOKdxOPUUl6Z0OwLTfVPPueHrwmRJp8Fsr4tIlk4uJUAAr4w
1SDXGKfxJuNad+DoFrF7azunytRSzFS1ufVwhDwTvOUU7H4D2Rj8ibQ+6ak68dDLwsRjq4u1NoFd
05U5ShY528UspqrIGb7jAGj2aZIYfyCuG+SHpSJcG7NCkQeii5I1xItY/byXWLgj0oVwfqkbgR5A
FxT9fd5JT9uK/9ir/ZMI8uHNS4U2Wcqp2XIxzBNU6lmX+hBV067U2cM8AnWW1d8d7s75EpRpG41O
Y7VNks5bA+r7A3TkS+5bf8A4ff/8fS6MC+tsBxKJbtZNh7N2cvGpNjWzkeNKeOC52OXgPhej5WdX
vt1ZhuG/vfY8wy+k3zhBYpZbI/6RCtj9gXuAhI3R3DlIzvYiThaYlpdFO66mgfz80F+OEwGLOKVI
3d20JCSFTntlEF2Yzv5JoPvQlDb3smWdnIitAaWb1CiRtGJo8mQFHrXPv+7FNz6b06AQSInXudwW
BeqRZMqtnQ4RaABqsR/aaYRDjYFi3YI+X6Uphb5uYM67oc79taJSHOpG6W4zmFOrFjviqxD8r3D0
/O3nz3fpE4j/ndGDvtdqHrE/phRiLGv4i9zcTBni+Nm+siRd6mBnmx/OFSgkE51zLSHqkWNZHVJZ
pu3kGXjgsHNKV414jN1rybqXbsHPs45zbaHpLetx68Tdt1jUj70eFp79la383hvyrWrKe3vUe79u
N2WFsnhwsHf3G+HHf8YwX9rCWFcmJZqUKyam2QCLYtLJln3hQpjNt0BFr4zvC5/m/8vRNnGVlMgu
uW4A8T+CQU/LPYSJG68A3cGk93kjX/qZ01T2oZ9Haow8r54FsT/fJnppFLcpIPL7kXrcZUP+jknx
RCfWf/drp6f48GuFqLNWp6bYptSl3vY2eIxhGuubwvLcG7/0qbgxRn+6coN3YSEyz6YvN6RooKgC
sZ3Y3O1Mv/gWJHVwpX3OUmn/na/M07D58C4q76LaMFN7CzfT30mSAnZ9bBSU4je2BWXejHc94Yen
pvGS7WSL8iCNvmJ7NBrrPCqjtahP3p+5pAL+8697YfkxT9/hwxN1MO3RYfT2tuQBwvjGFMafqKWP
aioK0vyNa7m/+6Gzictusa0wGmzu4tI7r3qy52zpOhLBS5suiK0ikcz+boYwzyYh19KU4HYxxMKs
3ABeXReVu7E4uWBnupuqK3GCS6PgbB7CxKByW1JHHMmUyLoDipHSLIrvu/SbLfsfo9Vdq3+41CnP
Nme2mF2Vt47YwnwE1RHCFukCsfm8Yf77j+OFPOsBqLFG2UmxtZs0ecwRXB5DbuH/6iv54dlcIQOr
pW6Zyw3smhOQlNp+kG2o9l4ThV+GqfGf7aktX//uVc6mCj9Xk2cMFV6q6CYZKWJU1xC0/70Pp6Ln
fz/S7GCBcT01bg0nwfWD6so3ufYgO1a8f/7s/92dqPz6318A/EmhhgWpabBcE5BNWx0nE3D2wsij
X3PZ62cznEPryrC3bP9Cu5/HsIOpE03ve3IXxk1G3art9K8xAba1P6ro2YWle2eZyqH6ukv6x0YG
HsibOFE/KTyen1TTGrvQH0CHkdxGRXgRtfYWlPBEGXstBdzO0FU3+SgNseoz7auNNRv5bQ57lJzf
sWvLlUaqBVxGze2Re3pID70Y+j8RRTHe0kGsUy04HKYPbluav2tfWfshAjm3NKoK+oBsHQrB63mY
vldTJZ5EVWYvZG96AWGXKTyJwEAnOWU/rbU3st0jr/MxKhzzS15BcYCJHCzTOpN/kqCr1p01je5C
+bFx3w+9pVBoRE236lu7+T6JrsjWJlJSwPRI1ZYuQPGvTU3m8KJEVXXbwiF7rmsV3Rp+an9tA3e+
geyl7hFmDWyAAifHNIQ1DepHowbE516zL4SStzxE/xDXoMIIk0I/aqi/zZcVO4K3xgM7uqymYvqj
XfbTAMGaGiyGp4ddmpPeg4owim6tpLV/z3oggmjKrr/1ZtHdT1Zlv7boO3dx08p6kaPisdbKiJKf
RpFaxzIS6VuoYthCuqy+2J1tb0OvboEpqcm9cR0Nx0m11neBT2h9wsZvoyIO7pysQdQz2XZ7E9l+
+iVi8fhDOiVDIg8OTlzFvzMWuHlh1IP/IHXXPUPQ0C+mdl6iyI73RuYqct/8LPtZC27IEjvUjzCd
7Rsfk5O3aGJ/3FsBdAz0Yg4mUocJVao6+jpqz42XolTOU5gXwUPYJHkDNaEDUNUwzx8UOpp9E4c2
UKLSBLseA326zbWu9vDR7HucfNmmyLSc1tK1QDgXnmWkq3IQ6Ms7o843cxQ7h0hofx05BPx3wWjO
K9eLAJR0Mn3FhRjibhLsDxaO26XlmpB6+xL1onuXuo2AGya1HSyroD9VpxmdC6hJ2n650bXJWST1
iKGNOA6pO4wd98a2FVGbvjejZ2+s6mETWUl0K+w8+1LYKUkQnqtluzTgRvUr4cDVWkSlthHqAQ1P
1lVeqENHxTicliHobv1+DrhiF2DvXF3BwqI/BS9BG4AG6Nqa3p3kut7FSVu3yzidIlApUfLNzzx3
P6OJVQsx5WqpsmEE7TGF4U2cdNHTMFXeaStJ+Qs+saNs3GwvUuy1K1CJnbM0CnQ4u15GgB65X8vv
fK+H0hT19bs7zOwECzrEJikTdWoRW/8SXm28EDmpSSny1Mp3JwVlpBK/VMfOaJFOdka5S1PYz/gW
2vdiBOULayKuv5CGlP7ElhAd6XZJuvI6f95nnePfDpp7JlwC+U61vqbUSgc/iVI5QMEh6y3iYsax
SD3RzqWM11gOWRvcF/2Uf+2sZH5xEnI//Tlp36ZQ+29zbLcvAnOPXLUjZ/BFOVl5yBYlLaHLqTSv
wXgJdzX4obMz5sQS6x6daQhrvZQ/CrNvNpqqk01XxBa8uswyXQaTmF/FKPvffTiLeuUOGXDvltvW
P0YayD2Cr3ld+kn1VsUM7WWpzeJQzM7wo/Ib/eoyRF4TMzLuC1n3twZE2FdSi6ffAXcrGzX0prec
dWzdweFF4zDq2dyOfR3/7mPRkUlJKPR7O1WwgjpK1tf+FIXPpZ+3O5WYxUPYd/nRyKvgdR6S4n6s
PPcpAUTWrPy6D7FJhS6qz0p030sn6DednMZ9V5fmKd/4ZAucUv/U02MDun4V5XxvsNvHysysfM/V
E/loArFksPBNgFthgZaYO2sMippUNUrW9JxtK0Tzz+6JSdxYMdNopvLndEp8tRK6S16iYB6DZR1F
5W409Hw0R1s2S5iccBnqxsjRQkuW/hOepzXAGebttJFOgCRgbArTXuST2apFZznQ1YamqF4xRg/x
LicZkCzVvPGeVThhBJR+9Ttww27t8q3SRUuUreRoWbUPXlZkr0Lm808wCX20DChAW9S5HL+1VRgi
YbA0Yjkrmp4lObe3rW6rX3Plike4W+VtmI9MBnD1VANSOlV3UY2IT4yeS+Z2Y49wCIOxGFfKDYf3
Ip9OOcJ2zePznfpyRZicVu1oSiyeWeHdCgR9m6SS0YEAZPnD7zNvaZmlqY5BF0M3JLpjW4A2dbwt
BU+5KCxVPzZRr9ZBaeBQ9lRV8vhtvh+9cJqX4VzZDxmahw1rhHOPPrHY53VLtCarEhTR+aBrchrc
4guHEPOdFEdqmbO8Ws1zFtyzNs93QdAQc4kL66FMqnbZGmaxzwpdbsCBJzeelZr7uWo6NJ5ZjpYi
bI6TY4j7tByyOzWY1k52NbAG1uVi2Vej8ZY3HLmtUQd4ARuEgJYgFLfkyO9UCyBR2Q1GQpxddSAq
bGBVseq8oATf09IZoWgsQW0CGwWde8hDwariFfVz6E2d3rRoBCR0L444fY898T6SDl3cUxEm7MYc
vOd6GLpolXoZM6JHkcY3C1lhubCDbP4ukgB8nisnopBzl6pmkYcKpFcYpfd1YnirfJ6rdR3XKN1q
q0YrEdTlXRUZc7Vgt4LgpvFdLGmAFZplahrysegd857GSt7tLk5B8+VdC+PWTECQiTLcN6kM3gr8
aS5zTNDeBdVAaK2PKJRZ5pHyHpMujNfmbM1fWin8vWPXCRsk4TZqOZhO9BwHuApHjo5USrtB8jtm
9XpWtUXltjbgfWd1+zg0Y/KQGsF40B6OjpUVt/q+twzjRekiXBpxaxynwtTrAbvxexsy/QNuItbQ
MAI3Zh71Cy/g+4FQT4DHkyujIocX0Fa8gUlWLVkBGvAxtbmsJTs3P/S7ZWe7/xCCEhLw8/C1z0bn
SUGCeAqBQCx8gJBvZe1mG7MV9dab2gzbrXq3gt79PoJ8xUOa182KqzYHZiiJj4+eo+VdrEGqtX1s
7WLPhOWLOpgtSpM7fbVKB0wv/H54P7uW8aA8CqS3CL7dCc7lVLBt9WiZveN14p6+U4Dvwv8731R+
NjwnXtr1X/WgeurVohN6s1BF+q3yY/t71AjvK6ApCVjA7GJnwerqVHgyzBRGjqYzr0hIt3wMIv20
T0RJMtwQTgUXX2On3ivfMeonH5reVvaq+FlwVURBRQVScslqShS1KCUMCglDHmSXHownrHKQj6vY
rJxno56nYDc4J0Wk1lyVJgmgzdbt0DhakfNUSci7hRygHtbhaN5mQVhuhgBC/iJUNanW89yyM5p0
YqGD1vJ1YLu8icRg3KrZ8L/4BVFTrbJ03QbNtO58Ye/MPC5ADuEs+NP7sb+weKpdUhA8iIfS3VOo
T303R5b3NAmw/ZVl8YhafnxWzMBbv23FrW03frDuTSd7g3hR3g9+0rxEqqawH9XJfoqt7OD6Ktnn
VVbBcSutQ20lFiwH1paDMzXDe9PYOdAoH6BjKF+ZIot9khrGMq9YlCq3Kr/3CIvvymbUG5bt6GvT
gb0Dg1sdx9bLduZspl/8JJgFuyTQnFE/iL2jRPwsOEU8Wyx0zBcaJCb9Fxwk3saldq1mGbsi3sd8
oLXuG1muPNJ/koVD/uGX2ElAz2VFNT9CqEe9bHQS/lvINP5b98wI6RRXv8cerexiwudZrcHVWyts
IOOxN/MMWKuYiGkWqu6XVWQxW8hAdQ+lW0ccNlTirqsurL9o1QXBAqxwc1BmKcH+mpirIhbEFaeh
JDnMhhAH7cj+DuFNtUunwcW3UUzg5VTgDtt5yKevQxik922dRMeiH7nEymIreKymkUHgDvWK7NP5
eZZu9mbIyfya11a4dYK6K5cutXuPXcLVSmT29k1lqObQG9awZonqlmPdOocAg1bCbB2J7Wlp2Iej
6nAnoYpmKU1/xa1ijZMj3vBEzOvBsEOKFQinTkgcM6AsfnGLTsDY6jqaYBBGrJfMDt1NXXThtJQ6
rO/cKc83SeTMJPH1ipQpYCNb2QX1vYrG1IRH23pH6gmhUIdVbdy2hiUfvc52jvbYzTe4e90j8kpx
T11AvgqZQysVDPuAHLinxE2g/FEeHU/UE5fjQzwP5jYte6TpDiedfYHN9DfsQGs11zr9ZRR19sqK
Xceko4RkBkJ52QnIbPtRxMEhSOPppQP8thtDIY9pMaaPEwJpYMDcd3HSbzPQTmbZUb4Mx9C/JdGw
Bjcbld/GxAh2Rl667JUTTSJq6031ykvL2lyM6WCAwYhF+N2eDO829mdUUsPU7spoqvtFOp6Yzl5r
6q3CdfR1Unaz6dEhvyjPyLcc//W65dpmZzRl865JPWYvK2uulumg6CmxUg38+ca/Z3EdbprMCH80
sWHvQhnPxiGU5qS2rZnKX9KXg71yMyc++PmU3aTUj+2DqU9+hn5i/EDxpNclV3lLx5zd4cD+qqQE
Iw+he9WZQKsOb9a3sayS+xY9BUJWzw0bO1YWH7Rxp2uC6wZ8RLud0xXrV7Jz6C3fmemtX5NR27/S
lDP2PGTOUjhW7FMMV0UbhyvBr042lvdRJdFvoQW2cGennoXty/DXRBWyPb+qboXyzQOdIYBuHKhF
HFSAOAXiYPpUt59IfFgTsZhvgjhoKOWanYqrpTycnhvLyB6aYFCrJPOaW9kYZK50Bc5mjtuHnpPl
0Y89xmLrhN99MXU1Tu0iCRdeI2tr1adEWhZta5X5qmKhjzlAW9jjE3u8UyPm8k0g6upmACw5rou4
YAwpawAGDQRVstt+lNncbWqviB8ipPTHnH3jreqD8aYxOd6NTpi8JZT7o8Q4oSJtkS5d8vm3Skpr
mRt4TkPplEvZRHpTtfW8FXqMtzbX5rAHsFHjG6QaE6OU8qDoW3HmwDcWrdwGfpjrxWiMKeIpz9gP
TSx/F97IGZRL2kOcppjTrWR6LEJg0nKqhnUc6ZCclTEA251Mt9ofHRjfiL+2ZTOERwxVkttdz+c/
xIF2JPGUE68XRVtdRe6D0SdaEHGaI6p28BGXWWZCu46sQ2PYal9mU3Ib2a64d10UkW7hDsWtMwTi
PtRedwJ/Ku8l64vuGy5P8WNUmGTHJCyPzN4E9hxrrLuFHCaRbyh9QXOlmFJ/FhrvzsJ2m/SY6ckl
LzBp9pnDqjnZrfiWe6dMvtgriXkEuUHDubXQvwfdDncWRtF9OBH1YZeIjW5BNWjwaGbsWdtyCkEP
U9q6StJieOT0EVgLNwMbnDnhvOFMiZQgmv2DcipjHRU6PDh+MX6rZyP+wm6n28wppvJuzJ3bGezB
G7YxRy6VFao1IvGMNVYGz5MbcafdlslvlXVCLx00NHdOWOT9sh+UcyQsX70CLSx3dpf3t7FViK9y
iuJ2UaWuAL041w9Y6EqNq1iJu9IaWTR9YdwM0gdQ4Zn9vmPXBUVahd09EfH5XvieBSp8nJ6R2iXh
UgdFeKNNxjGTr7PGdoOj3qwNn2uyKruvjDlGscgFJhh0isXrZT2lVJsURVWB1ja7oV/Y0HfhT87l
j6K2q1fmQPN+JIK2b/syeHDZQXxLLdUtsTvOXwJkwWsnjXwktYkxrqwmQAHQmd4zXHDHIx7gZccK
JK4Cg9k7665yS6KMyr5ritoE3zq7X1hh3Mc2xeq8YJ+jX3HoWf1qPmGUM7NK0yXBLmvTZ521He3i
BHCeYN0rs/iS9Im9DBILv1xQqmM+lahamCRXtauZRObcejSKIn/M3Cr5hc7AOTZNMv/M+oEzsTvN
7tOYZsjrm0Gvo3IEx9no+Se7SbjlUzhCTDedtUO4dZWYBjwbDwh7McAuIwHZOQwyF5x9J2yKZFKs
y0aojalOuGzd2fMdOOP4Bfy3RETXA0lP7GnYGEr199xmTg/k9s1rhXBuRCpQs+/KiAd7cgjWhml1
jOCmT7aZP3arMCvyO2V4MZM8Mp+JkkCgzJ6TvnTBNBwH2VlP1clBuDIiT7MnC5KvmNPHu5ysPmJT
A6XXpcP52RMToaAyntcSLik40Yrg3KKQefY1jI3+p5gyBYAxruXKHOmxtzrMwJkiLfeXXW0TKhwz
p79vInbdy4J1g/HrJ5vOkngdJ3x3J81ZcfTTsA+OBsw1Z1VXjlUuIcyUy0EF+YPdC/6Wa3nPMouT
XecNfb9QSK/WEf7yjR2Vxq4wu3HXjoYxLXrieSi7meQRR4bTy5iZYb7KK2HdWMp374jxRk9siazH
XHT5mlRc9kBhT5+MkzimHDNrEyLXXpJ9J9Ao6a8qHYineWm4hY3XmitpRrlF6GdslrWr9Jbg32Ac
qbkM/XWZe/4PvAnyzg6NeC96ZX/xxlqH951hmCtrGJP2qz14BvByC1fdMrGF3d3Mgz8T47Ns4cVP
Q2dn70ky45eitCEj8ueE4W0/mUFHcK+FoW94zrSoGJ7xM4luXr0aMsMlmptFw613OnYrxziVkzA0
I0LnSxz3bKBDcocm7gGOEMxPp3QX7G4unPHWUJhXOr/13LUZm9Fw45mRLnaxYvHkCBMKP4r3TmQM
ubGIGKggpw1iQ2OUMByzJjiRhaz4tnH9qHy07KR6jhriGitfyRASubYjvZRIgXO+s2x+FWmLoruU
Sis+EGGFA1ZwMnZsbegevZdv839XI1RuLT1tLDNZUOtrhzOsHZEW0TNxv2RcNoh3xq1nTug0uSNB
pxiPY2F8r4pa7pTQxYalePgVWInjfytTG4qzDGujIE8pcdOt7Sk0Hw22kXk/DKP1lLATMzdktmYj
90ZQ+olpAGSeleydVTIrcY80wkMRDvm4JBI2iMfJzVB6uOwM8Azo5B4HHQ0/65Ci5bK8l0mSblRL
p22LqoT7m2YrmyAnFNJeQ9iHieRPItkEVOvay8FHbb+YnNYlDpCmE3rBXFS7wjGitc9ebGkGWIfh
ZfaiWIRzlm1aNcePKUjZZqHoaIeiSuLt5DFHqVrnm95y53hl11N31/iy9XYEU2IoP1qqdeEMzbfW
191vAq3tRrSRQ602ocUh5sZn2RlZQpBIZMdMiBSBVqwxnhnuvFJ9jL8g9wiZ3eXJNP1pnCnc4QEa
TQZpmdzNFbugxJzhXbUilltmN/gNZKBvh3R2voMcSnf9qJPvpcwyvbCjUNymUd1/7xDB34NrV48y
SFsCf0Hze85aCk/7ZN6IKU020k6Nb0yCNa7MYAJwN5jZQapg5DjGtcx3iG3Neh47cPAzSe7Ejw8W
GWFLrk7ZKnmpuIFrrH/bRHjcpa2m+rlLE7kZmkluO5QPjwpU3a0fl8GB6M3wk9VgJD5qK+YVGgmt
iOE170OYyWPmdXF+Qv6DKnSkNb6FuY/fxBYksaYVlqUlUwNhPAQWze+aM+AsXCpRkEyohSQLmTiT
VR8JK4QHJQKcL2WhzKeu7JmsIrywKzdKWqQwpvTW4xzVa0umPrFhb35sc/CsmmSxn27kxzxk0fSL
cTC6YNFgBTyU3WRvWqFqQjERl2el0R8lJ9A/OIbTNSHe01KoCYl3cRDApg7y6qcxKPHupZU81EZV
voN+yX5yL9/ummEadmYUwd5H0CyC7ef3qRdubM9raOKmrrwqNEruU9lb/x9nZ9bcNpKu6f/S14Me
7EvE6XNBgDu1b5ZvELYkA5lAYt9//Tx01Jkpq0vWdEV0dEWVLVIEgcwv33Wo6ht34qllsgrHPP2E
cKY0+K91uJ79jhn2tLFTMTklW8IPapA1d7lSRoICuxTGvEnj2t4zDZYP/TLnuwRhziEwJIFiLmNv
Jan6dIJWtFRPAPEHs9MTKk+4vXE3JcVmivNNPL5kS76pigQYPdUA2snSz4Oj4mjYZv22LS8Iy9mx
WKyXCSNtbkbncquMnccjr8PMqxvdGXZN0174sf/o8neA2qg5SA6zRoYxA8FBJk4WDsgsjeDaE+Pa
qli3u/SNFDZQ7ioGz6vA6ugZIaXdmKdNVU1UPCxnNGbrpcUFx6WV1oNrcCpy44GugmAlSdtOYpA+
6TynDHKek2PaaB/coOK07L2qXj8VGShYRbWDzmIE3xNqtlxNsbaxZ/1Nug9aSXWXpR282YiCfNjl
50CAs144V2unu83PRQx6a3QrmnxXXV0ezWW598dxoxbzioCdTWwf8vi7sozrwBmf7bZ6mcqrQZBQ
T2S7kV+P+Q87fhVAs4C9E2MHS4cBUmBAh1ljZLc0bhvkt1Aa0CTU73n9W0HEea1VtNcEjOc716jX
prPtTPCx4L4FtI/9OlLZTSa+aEMcGuoq7+R9VtrbdoHuMO+teFklDVZY0J3ZeBY46yvZopNzNzWR
7JbwOUYW9Mx4zh4PJAwJKdQLiXP521jU0Qw/qCc3mEg2NYG0Fd0KYAgkrvuh31BzwCHENg9jnu3P
WgWtn75bhr4tdfpKrGkv/eYEULpqkoPZfqFuZe3m2dakRIFy59UYfO+L11jvqHBYbmtgO3ChMEXd
3L5BVIBTHDtTHKrxKqZdhX2ugcSHEtKPU/fomuroAFqay9fczK4tToLjV7Af7kk2qo5mYKFFKtnO
nR3seqYCBi3UmXvLoH5F2KwwdCmEHm0CY3/T5EVUx2/AEmEXOyfllMO2s8a9yy3r6twoibvzYynA
x+7t/rYAxYurZqXVCW9RrfQUbi7od8qbrkH7bxYxXTVBear9mPbgipYmxm1wOblx9DIa2noPqFHy
h5M9AMim14H/g3mF9HmQK5NWENfgpgYLCuzQ5sSuNcgmhYg0SQ2G3Yc1YjiyDs/LF5xZunKD+UCR
1TPBIsB/LT/Q0pvlvzXWxD9otPH1/t7AL9vKJEqaIio8B0xJe10qf2O59nqBoRjhbDyHk4C+KxuQ
O+Lwqb125NGAdltqENc43VIoszAdXad9sHGWIkzS+84zNI6r1EjbmE7K8g2V6Eqbv/aef6VXN2V2
3fkFyskZ5oZep3Fh5qqOk9+vJqzacR6zp+xLmM+4g0FLinXePneTfSrKhZC9fpd3gj0Q6qqatrV6
aqzmalqWZ2M8Gew9g3uhz9dufdllGTWuQ9h0X4og/xZrxbHTxjXpKwfPlAdqKVba4G+KxVnXJfIE
06MkqA3Jsz3QXPodunn9U1rQXHrO9zyQa80hB2b4njJ4lZq1EZmxtaTiYVX3XjremD0JRRoi/yyN
Rqgy0vPWjue80N0NBgmeoyNRpJoJ0/6qsx6q+NwsyMPjfHfF62Q+p2a3Qm8QuRU/XMcOIJDY0K6O
/2iKbxzNS8Jprjexa4XAUZsheB7omdZ9+TQkoOTExkx8Xh9wPgYHpt+cctIdLMxON/Mo0+udU35h
VjxOib911HNuFqFhNG/9onbuLA7juT03VkbY+TFY15e67rc5U0NXHpPpSl+G+6a+KBoNbOhCG+Ov
A+cd+mMAuc1DQSFYVRYXxF6HprJC22aVm8nERGJajGmUw0VRPR+lnAYt5LKia6+0WV8v1WUApWva
zxMh2GXOYmO/VcnMmbfaaOXrlF9DTUeGRwlO9sVOjJDhnyobB2ndHMUwiyn3wyyqo9v1h1S3NoNH
1RcB2ZOTr+f0zW+4DP63UhaPVW5eTJRJVcl4mmkTpC2nO9CME+Z9v87ynkfSXFmNHrE0bGuWisLK
rxjWvhlFtjFT7m6Ok2wS04WGRsYz/aM7ZvsYyaR1LhTJTeqdcp7Qyd0lxIGmQfx1lveqdUNduCFQ
5aaikCF1ENx6HX1DqEWUHRKbtMXgD8unnSVq64Xkb2k96WNCPVtJ32N5Peh4n5J27efHnjvfj8kS
Mk6q58upcxnWlrnN629mD3MrN+mchTVtY6WPKEbJTaULFriLhH7fNBMvGQ1FUr83K0enTUaXnIIR
/zRPAiYGmFMvxqNBbzeZRI5EPNHILj56mLD9VV6W8WVlK/MS0RKo8KBzCfXBcVA8p+pNZ1K9g7JQ
UWwW1S0YRbLJGz4BhIRcwn6Z2mM8jf1p0loHjLaKx1uVJvKiT2djn2kZJwwjEA3NMX5ZRmNrpgc6
ERV9eV6SD6E9i+S4NE7DfNkOwQEA0lhPve9Ba2ScmY3Wm0I8VvYPKWSwz382LQaoV6m9lwL2vnYN
dx/ozmPSef6pSZf2ClCfNC8n90oQp+JbL7SdrPWTO6l9k2j5sbEQk4ftUtTXc6k6isakvoW/ozSK
3Ju17fn6CjMlkND0MAfpefsEYKySZl/n1vdhsuTRtfgeSpOVqSTZOIGYRW76g5bQSxvO1jPK3eK1
x7I1OHGIdjOgLXuQiX4aHLVukE0QDOCesEyM64XqmSTOQf5B6bsLHa68Q2N42UzjlQm9t54cW7+U
i7ybzoZXMqROZtZvMrOX1LQNTejUJlXkyLPQTRDXImGVSQ9Ax1PTA5V3N1ngIywqkfkQBfjgzL4b
ZXIcj5nvXuQBiEFhsMDlwfAwpumTaAIdwLzQwppyNeW78QqbFk+XyG6XangiNncv8u6u9+0TuOOe
piFtQ4TFFypT6Gukd8iP3Sw8n0lW9YR2IjFrXBSU49HW3Yf8drxgJW9Hs42yrtuVhn3tlcVlnZER
bWlR1etPQ12Q+J3SE4Y5MzR8WmCX+akw8D0IGOvOG4J9mup3nl/vyVlT5HcZ69pnbgEcszK5EWl3
9FvnWADn+nlTHOuWdjujnr+KbpoiIvoOaYfcKpXxoS0yfacl5gpp/UO8BEmYO84rIV5xhIg5YJ2q
aJMrhhKr+aBPDoNtIzceDfMvJYwJiFwnKBoDG0JAm6Q0tXPcYnvsfEmFXUCh+UqLF2i3QVppunb6
XlBoqKVmcdu3OUWomm/jOm4NrOBaaVUbOo44JltpO98HVlI85QtM6pHU49nd9vOkYn7alm8eQeI5
4G9ZbPJAM250f7aOEGj9zMG5aWrmbgwTq57x6rsXWxlhNaWsQzdZoMv7ZXCtyMo1fyMzpZ/8Kueg
GECMXbij1UEQ0Q1F77p523U4WQfTCeg4HCi+LVVmbbzYH6sdx236nsyzqnuQczevVDO6kelD27tZ
tjxgW3TPpWNj0IRyWYJt20AH0p3Y6mIDcJkdoLHckI69jsN67OJtEXS/s8wmTXMk3S6v1pBCDVpu
rtrwAtUioQY0GzfijGRik/uLse6AR05OTQFlODldE9YqrddcELjilTNw9iblQAz8XRfIKhsVLOKU
Xsg+Fzs/7fvbUWu5jt7oVu7BRp/CRBOQEbIyDTerWS5zwPPAZkatArcFy9Fatvesjss9fFZVHnrL
zLr9MBFpFFozVAdLdVohHUmmpdh6si0oJ4z1Ny/Xy7uK5ceJgpnD+6YyOcNh3TzLjJbEkSoqCuIB
dvMQT2lUSMe7WvSAkEfBBMOgoaz6pMaUAm3kAw11oAka2QE7nUFrJGEs8Im19pgUlXmJNrO+GTrb
+Nb1NR7hWSMrpDV0des41lIflAryjH5Dm0uep3Z37ZIWv7O5n7cBZ7Sjk3iCmSWw9cPg2QshCEYf
HFMMWDsqauQDzbb+FdLClq7Tebqt+CKmVWXb0w2hDL0Wuiour8rSDWhiT2kRcXV9XQV9u/M7g/HH
ma1Lu/XqCwIY86iYpuFONEYajvai34wJB5dQZyffgAo12zmZmwP2JHFU7k/UvKYfy/cb922Uhrwt
Csu7FJx/v0+g35Sf2RzCchMI1jyPk9ZgN+k2qFJ/69oO+qfC7NqNh91hq2BoWfXFfBk7dnNEUtmh
KWqqTaN7Ae5zBzaPbSClsi9BTlgTBx54WXUaJVno+VmlKfe+POu5isLw10ud0f+Q1sVdnw3xKSnG
ZCOVmx9bkYz3qO/iDUpEVK96RsenNurFD+abPOpV+33O+2oVj9315JcpYz2ebkfr++PsWoemECwU
3U3CEWTlpgDwOagkraQeho1K/DDm6iJzlvSrdMZvCzjmJqYKJUqb+NY0+5pjbP2MpzsJ4Z2SDS1/
DzoCJwqk8hZaIqg23RCQJO92AHQLqmzajhdW6OYJtYMMjaJ41Aiv3bVx72AkcZlPdGNfti59QchV
diZsVuTXJhpYIumgyKZjHCNkq309uSg92p5lvdBMG4i3OmZVki5qCug+Pi5lZY4IBuIixLipY6Wu
MmGIk99RW9rEFbx9YAZoJcs5Uto8RUPS08baMIl31Xw3IgN/DTzlP2h+QITjbPuXPIRzJLTWD7NC
JmFXeP3dVPliHxQcDcul88MloQSubC1qJHUZ38aYq492i7xBjlwVKy9yRlH3qewbnRCWAvkPSqDn
ODG1szKDHuOqFRuzIAEXwnmX4WIOEcXakc+k3dscPJFN+DSO0nroxQQBElJe3A9w7RednM0t6VUU
iw9xihoGploM6oxGQ0pB6sYn+EFxMKt2vBWlhi2VFkawEYU6oU0cYJlxeZsrlxa4RXvqcgu8rZDt
XYljCdm3Ws4VyGPkWC3VgwjoQwQR6kLrkIOpUR/WChh8P/rNvapo2JMyvZVKLFGXKbGuOjFh3xP9
Vzsdui8IGz0CyOoreV4/kM1VIdasIXJT6idVXn1Bcu+hQSKGtk7r5CJeGndLynyAdZaLzDHMurTG
Sl7ojW6susJy1glHpCu9CdJTl03WyQJ4jaaxQcPE314tjg04Tw9AuWoMRSb9dK4FcscnYH4V1sUw
hUERsKsTX7OqTVoCnJqTfpGoH7nS73urv5kMh6bVOL8Wff+iDzS9M9ffkC3q4nhNKbwxCrXGSyke
Uv1cCoeEdOUSz537XnFnEym2bg1viMo+v+kadlFlWmrrgG1v26C9z1gSQxB+IJaRBZvvvF7PFVW/
Xe/vR4gVGPzh2ygW9DY2dUYzFq9Vljbf9bpfrhaDqkWU6ttRmeWjkcX1um0XY4elzdiNQ/Im3B7m
qKSZfu4M/XaQZRGiN+K2NPy9wPiKIiyN1zpOAhz/qcQ24Dx2LsQqnFy5KzqDHM6ptneeUVXM++Nj
o0B5wZ4ZNaHCVnJYjgCxl5MIfHYxt98NfcDmG2vBZZ40Scj6hjqt0o4iGPOoMkl8jMu3xOd78NWg
TijTmy0LSb0ju8/c2KXhb4tC+sdGO2/cPuQAvI69MpLuijkMmWd9miRriaWx3oEUvyI9aa755a9L
r7sojFZlu6EuGbqkm/trry3UFaCPma2rbFoS+nanm8FGEcXJq7qxnGV85TBBSwKqOiqB6cIYviVk
hqATSEW798AZ1jWCnmU9uT5RNMpTN3qJbNsqZu2treHihJXbt4tQ9EBNtJ+SwVatOYeO53iLcR80
ZRBZKmUiDmxjZSJ5RPRkpNeTM7rHhOfirtaX+YEjYoENZOgx/6KpMV7dyks2jATUV+Yiu07Lt8yx
6p0aODZmnVi2EyQ1G7hhh/Nsfpmo7IiMVOfsTJ14fVRFjhbBqfXgcWJvoHey6h/stmg2tDzbIUG0
wUrU+Xgzo6TfmDJNKBQXdfujy+aCKqs4naJ5KjMHxc6ojmPTcroKCpPX15WUz3YyoPhrK+gE1gZ2
k9TSV/GQal8bVL8gd6UBDhQbt2ml1AP1kN5t13rlxphMd99Qhx1NhWYe09R1IivoWY1GaHJ8puDA
9Fcugb32m7N2FcBt/jqkw4zsL5g8DC2zC3xjDDERaBNHgCKTtcs5j/Pcains5sKecQXsyqF3WD2c
cmcssRXqk61fENfu3hgJX906KFB2kBZNT0FX0IlrcM3Pp7Ge9rU5OVQwURC9krsQKb48VprhPSCh
wRArdAFuqMdd/cXSS/sVgsntw1SR08Z0A/ylZUm2jutAP2mjSB+UTZ7dIMr4G9yUW2z6Ea3AVlcC
TK9OJ3Ytu/LVo4EIEjGBXzFD8xhDCJNZ17uhV5BBtiYGDpPFUqHOuCFwWDQXJc4gmOtl9FZ+l1Pb
LFKgRFQwuC2rQZPbTClyREefws6L2ancXYdiLTSl8FYlCxMiA52LHWqFF18OtZfDDQ3i1ZUcO1Z+
UsqjGuzkRQywva7MyuesIFzwrAvAEa9pUKs6XZ0Hth2sME6pnSklK6vpEQZtHEyiiAALZtdYZ2Ng
FavW00qe8lZY3hVJncnjvBRy382ie+nS3HhAn+S8ToPlRdqZLo6TpNwkaT1ec3Hru1yabHt5QNl2
n9FbiDJ5XnVExp9Du5Z4m2ieRadyTl5p7rqX3UTku6vZ+WPj6O66G9zihCTCelJdEX+hONJ6GzyF
DlJmVk7n7uIv/Uq1wj25Whmk69jx/RcTITdKMS+7LharCx0Sidcii0+OLJbvI8KGo6UHeLNiT0SO
MzbrQQjW9jo4E4Bdm78Uos+fncD3+Q2Scek3yQiyAV6sJc11J21dhdLrtJlRL5PbsZbIN4Yp+S48
JaJaK8TG9TzzNAX1uNaHFmeMGn4IUAs2EILtVwPE75OmHFA21uVbf2aRGZxljzIujTpH1WEwTQ3Q
n3wq45lbKH4aSfAqSffZ4TtMblPX6zFyTJHiSL7WMLRRNU0nLN9lJKtkICkEp7ive7zB4J/cur+m
OOeoVTSjDSWtpfTAbuAuRRENI1tNyeEkgtoN1l1M7bpcdFD+rH4o+njr99ruLJ5bw+3feHV96+io
UUyR2+veXtj2kCB+R+ocpaL+2iEquTknipbmdOIogeiF/s54rF7tYX42bdQaM7+UWTNXl3bk+Nkp
Hu2Trg3bJidb25vdAxK/tZOJN8+QO7RuIEMgxzibBmxY+zGpSAcuVH8clLwGCN+ZnsxPqDWqVRpn
jLSmcoHBeQqh4mE+isG+yLWvNWKRUntUaYqxTIa2zJJzBqPYBnH11ZPxOmntk0B/t5oMNzh2GGOs
OtjCFWx70hbdYd6yQvlbc/IfQA83Vi44jSp2ZetKy2mDngqGdggcl4d62c5zum50qS7avjsmmhk4
W6DV4Qvtp0u9+XvU4zsrZyl1kgdTciB6Iha21tzOGxsjIzayUbt1ktn4xOf8QWgL3MOvntHUbioE
hjUh6It0t202eK9gfM2j68YTMydkVqlPdNOPAuqCv9nsc67x1oV2RSEcJDgapCWj339q4+xG/vck
E+99teLYzmpJ4zbf6rqlbeLMnMkYCeRoITlOGhE6beBfOKC7d0CMBeA+mTMvPHvL38sF9IJ3vm9N
a62qczWK4wU8alV7EEJ5reuXCdvw7e8/5V/75b3gneu71kzbbTq93yqLmsqgFOVeW2Yn1AcdAHlK
9cteT/JbvQan+f07/gzb+qvr+s79nft2qiQcLrJrwi1WsqnYnLHFNWHfxclusLTySAx4tAQ9NNLC
8AfJhCiACoBaG76UdvfaCQvgEjGegUjB5mAGNM3Q0fDwEoVSb8gNaXdnzSsH6CCLFHFfaJ9cte1w
ip7qoKofO22K78Z0ca6sin5Dnig8PJ/cOh9w9f67bIDYHukL8KZim3bTQWgI2Pr8QUtxsnTFf1aa
9j/RC9Ql/vqsCN0asmppuDudfHRD8IcJiqhO4hdJGNyVFrQaTlJDN17hBy2CHw06jwJrtgqmf7tf
G0PbfOKJP68Df/GFvm9Rqcqk1Mpq7reT3Wg7jwMAdOjPQzz49u9vmg/M3ecSnT/HOuSDoxdZnPbb
LHG+WR62xlaM1sPfe/Gzhf3l260okvZf/zD+F9Bma9Epk28RTVNxzp0nxfr3L/1BrhqpNb++dov9
L2l7ymuaoS1NtgPIR9w2XSGmY6VSiNMZVoWQjB2e6INfPaVL7fzN2/Ddup2PZTFlWvwz1bW56Eif
uhAO/hpC75HHOVhgmk+e6Y++nvN//9MVjJ3AiAOvUVtdTPreWTp7rctp+WT/+ejV361R9NM2SyxR
GgqUdEb1IlAvf/L1fLDG++/WImkLMVnMGSi4h+04tA8GRKGQjR+2qo10MzZDUFz6urP5Wmn96+/f
9oMP9L57ZPGasukWch3IOY5EI6MzRfn7l/5g6XnfxUG0jzYyPNNIGXuUUbq+FjlzqzapZ01XlZUn
nzzz52fjL555790zYyWqHCaN4IvC1PNtDRB+q1t5eUtLLV6ywU3Wdmk2d7//UB+92buHiB6V0a+d
ud+XDNFkN5/j7+eenP0ApXCB6tEF7fn9W32wlr3v60iUqSPflO0+5TuCDk6G/gYruv7o2yL/e+vN
zwSLPz0txIc5tTNVwz7P0+p+cEwnnAe32f3+E7zrDP6/O4P3bvep50BJG9f+vg4Qg/s5msGh155n
qqo3xmzDktQ5uAFOg6M12QZgaJyuy5JnyyZbbE+BZH4zuHiaBmtCGI3AeZUKI10XsSt3syRX5/e/
6Ae36vs2i1TPS7KdBn7PEamxlKZ3QUhC97Wyz8FAZvbZMvjRV2r+ujjJpWiqwUmtvVZ0JvJ3jrR3
NmJAzlPtZzWA73oO/99Ff7dG4TRL/blJS5zkrXvIaIo7C72Kg6kaeVJZkX0JAAIXcJkqeIKsj6/y
AVujlhTLuuZAf094MdBmIh3SQyZmnPUSO3jzbCXqnXRJgPjkqn90Nd6veFVJpJbLs+QyoRwIj73o
RMNKMcN3//57/eAd3peEANih5pzyfg8O3YEQFctTbC0iX6Hv/KyZ+qN7593yw2mdYAHJpxiCZOdx
OkEAaCELGFqsRcNnbV0fDMfvC0NGMzODsm9ZdwyN5ki6YvXLrmqym3TmlJ6X1pl6xv+vUhjzTxag
D/SX7vmq/mlxIBbdqpOi7/fSmLR7D68MKmxLNvQ9KcRG0jC/OsaAu8nIRuPS13ocYL//3j76tO82
8UApiPMk7fdoQDGKWbbEf+91uBeaOeP5Zy6376Hg4F0zCZi3/v3bGufn8C+2kvftIwFAgIUbjyM3
gXJzYGXHXs34zrGyo+VvWjvfuY1ojvEgMbiMBO04cNDbvChQTA9191k27EcHPvfdQpFnpIq0YAl7
XwzW0W2lh1HHMwy5coWXY88sVJRhDA8LE+xjZY0AK5DsQv+sReaDPDVsRb9++Qi60dYWYtjDzZhP
foyNMcIkCbBpaA1yJ1Kej0Fj269+QsAS1jU1PeLuMPK1DEoSEuSI9Ngglgz5Q0tO4Sd3xgf7r/tu
zbAtXQ8G0kL3OVvAU9yOWbTAg4SiHPTIjkUD8R0029/fDx88AM67/C69FGklcmPZy0yzj1VgWqEB
WndwRHJuUiMjpYvTbFPU5O+nRKh8smr9jCz/i9vwfTeK7FuwusHl5SG711XbdheqDdSdKVIrTLza
GcKSyJu1qgZvZ4kepV+1+F8dwPATeTTFNpYGstVELw46NozbHJJtrQOxPidjYVANMeUH1aENXuBF
vDWhEvnjJNLpcUbQ/1hNDgRb5znlVaGVy/W0eOUacj7ekjeTXcxdgnJ2aeKYeG93RLyMlsdFSXSw
xt65kHkcbH5/+T86sTjvloFx7FrcrNLZZ4C53sr2l+7FtAulh41W+A8qlnMU+CVOPLc9u3Gd1sfJ
XQYHknEAoH//W1jnO/6vvg3r1ych4NI7tk30jh+omFwLkweRJy7z4QHVkrwy5YoMaWPcqQhzp9xZ
QTWtlUJwREir3kRLM2DVm9K+eiPyw39cFODkqq8n4gskMjQoeUQOFygKzedR8/3LLBb5ndexplD0
mm9TYRVuiBdEffMXwnQiUrbSq2Lqs+9o0dVNP6BEAoP3Pmk5/WiCcN5taaWGWsMehmVfD3HxEid1
t1e6aVKqqi2OvrI5LH51SP5aV4YiDkf05pttZQLhzNLdmZ1HYlZnOf42IAIKOwpKyalwqckLKl1/
7g1OGr//aj7Yep3zf//TBhUrE4KOeWSvl8aNBKVEDrqpLDvqSFD55Ov/aIZ13u2ChfQsIYkz3vul
lg/bFnViETammA6V7C0VwTRqN5ruWI+ZOvMKDs/dA3y8/sBA6X8fYYN2xGSRLuijzpZhU5loyzW9
nde2rXdPg5bAgINsfdYPbn4w9dDX+8tlQYhFBEAWM2XCvezIPPaILtA0devN/XjssEIIDIKm9gTC
b+8S3bZunarO9kviGzcQ6+XB8rrmpEnL32NXcSTCYTVhC7akAHjVy2dzNrObeJGeG1luP68NclRC
DZg3W9kjarD96MHI/b0v+d1GFGvn9Qjen1/Pml7wlxXfRaMhfZsdhCklOb2fLLsfXbZ3W8vkFF09
+nDAlrVo1yh/jOc6aOMvRCnW2id30wfv8W8FOpojXNzMdEd4LoEMqJsigtiWVS8RwP3+en30Fu8W
zXaI24mkAQjNKfd2S9cal2i61N47G8z+3lu8WxGTxUvdym+NHXFg3cb39HoDtwc33nfDJ9/6R5/i
3T3MVIdLpmyQ52f9tMXHM6xBDINNk6g/+jD/oyLx+1Lxv/86/8wL+GCDXKr77//65d+2b+XlN/XW
vv9Lv/xM+98//zh5K8+13b/8yznMsZtv+rdmvn1r+fV/vv4ff/P/9w//KAK/n6u3f/3jpeyL7vxq
iSiLf/zxR/vXf/3jfFv97z+//C/94SGfoin//Sf+qA93/2kQEGT5AdXhhoUv8X/qw/1/Es3uoqw3
bcvElXFu9/ijPtyw/qn7lmUGpq57tu2e6yb+qA83/uk6hofJ1fUd0/dsz/1P2sMJ0/plF0ZYYNI/
a7q8jcPbuMG7vYmjuVn5o7lhZ00h45sET1HF4GPtArjjdFpNky3dCDM6E7tjEaEW4qSM4drG3L3K
4hx5oyeJDQxN13NhyIuktuZtNklHXjBKLekPrSbsPFz8silRmgcYTFeZnaXDre4aubEmJQu9eMsb
52aISqctq5Bzn5jJmWhSy9QRyS7dDy/Vqu5E9n1KhXduEt6C1GbyduccaesgYOOqSNnTON9nosvO
crDFKL2vptOQReTFC7Qd5hOCPTbu6PHaBmQ4Gg/N7d3viryh5cbVE8zuSzws+SFOy+RbHWiO8QVy
SCsvZjdLi72JEzl9EGbeDJtm9mE50FjbGu6CDgmJuiQToT038UhCQVH0wHLfxVNWxSvNL3Wm+Kod
+lDPdQtBGn7NyjuOjCT0Yft+hbpoHOKXMcbaQiFxLTG+pL0q/C7UxOL1T3MNn7obPORv5qrqyqos
V3mjOvNtTNBj8g00QQFV2MMNX7lZAmsqKmUN2xyX6F2PgZNEkZ6gqQhxpp4MkVZbo6FDv1E/ykQy
zvaFZjN9r4wJxVGYtaVrNWGVSGs41XGCiZKTpJrIqx86MsZsZccXBGSSpLFKleuXyPbIE4SjTQhw
PPleY+YnTn7tiKF0GOpXW4w1arjOq1xJWRXbY30jLCsf0cdA5Wrbjl4maychWdybCXFhFsZ4b17z
yl3Q3iKvm+oN3uLYfZ7NxJ7x402eihq79cfLeVEJRQiNTgae5VdO8pIOif2kFUOzREyFhXuJvzXO
Q9XUTR4uc+qnEfrfsrlt8VwRKU1jjMQ2hRw3qi29lmsPPLJa9VNWu5FCSEmiCUq+9GQMBkLZlLoF
BDSFFn/F/eixcCu7ftAr3Ranxo053BMQoOByK89Ey5WXMU48rzSCcOnmzNmTMVI8zaRXi1BPbFSW
jTHGxg45/pAdi0bvp9taWChbQ8+J8VvsW/4BeAQ3Oa2FKMmVlP1wboMvrcbob85BgI9W4TXdxgha
DAeAbfS6kGfiJ4QEZajHzOUsLs0daPtwhFbl/3vbKi84phCur7lTfJX187IckozPeO3HJK6sHF0s
zp5lYu4JBWmHJCNvuw16PB8LEbnIRR3RrWvPJHWC+B4yYYgUGu0xnDXVWnwvlmUc567Rg+2kepNE
IHvyxoN9FhluHeHT+JRijITq67LWIrJ40uf7sj0ntKv/w9x5bcmtJFn2V+YHUAsOjdcIhEzJVBQv
WBRJaOHQwNf3dvB2FRnkMFf3vMxD3VUkMwMBwIW52bF9GiskakeujOorTjydfs0ozb76g5nB4G00
iXjHtEGfNYknSRIJIfMdzT+09QwWgxwOhI14iO6lJV+++ZYWEzf2MA/bnRaXXngc4xpY0mTjj7Lr
EwH4afbJhhKA6nV6HkbpmzvZuczdGqGWcZ/VXW1djbVwk1NIVGcELYfmD71TuXqQ0fWKiicGUnCl
DZ32hPX4NOwo3UPzoG2gjx59Pri80iI0bafBLYWxRdVbsoxARdPcj87kO+WubQD47Gojz+1bJksR
g2L0xuRr2UYhjhB5FlFcSsgPob9D3g6qzildGiFqLOCKxSWX2+UWKkttcGUZWCU+A3QeTMUXHSQD
QzGzXZfhyyTdxAgYcILRANNtoipPp7PlZxE8EJpsUiA7KBR7DfRkk5YNUBHaUJ7QLubeQaCB+56C
3wPRaoTlXVv4/ApdOPQZCa9gzc2TatIC09LbBksjSH1bxFWdeYMa0JyfpYZAbE8NLYxPuTlh+Vby
I/VLS1vCtI2semH1A8Wo382MUGOf0vjt7jwQdZAKsF+mFwxviDhH0mn2KF5TO7zKtaUnuZ35eChv
LEAK+WHJwZdmm6lOteSYw5eYzotMMXAsl5E+ZAs1QheYaQ4kabAHrTi6aK20k+I0pFcyE26h9Oqg
eYyxhAPPaAvJB2+wVUkYiz39LYdOKLKG6rltm2rswSU1tDWUi/ST2yjLSy0Ix6EPZi0zkPwjYM6x
iUcyvtSKdeKlS/QyAXuUIA4qWi/DZM68oGLtpJ+04oyEHwmJqmNI8qdgt/Gd69iFqawVYr4dAUbu
rSFOiHvZMXZZY/V034KgwnAePb6haVc99EwoCxJ409Cg1nLm5rFHSfQ9ay3UJHHXnUeRpp+tzpI3
stKceJvM4rG38+mmTgbrUV/o5uGoSRcnTik7tylrOLax9mJ34BwAZqRPVSdnejKnyHjXzlN9lbtS
NzagLhcjyChQ3ZT0OwXwokoUe/2rGUXOTiYW9PAGXGIp/XlvxymYllyLXtqwqIpz7FQJ8LcsLG+t
IXGUcVsN1hbTCA+ZTp63w5Z2WXnjL6n5GelfAZ+t94a7tg/NO69p5X2VD8ln0AThvtTNb0kdfeDc
lR8cCgSgwhyWoHAOP0Layx5AsXu3FZpz+5ja3TtpVuKa17h8temXGVXPNlpD0kPC3/fSNR8aGOMn
YlI720RtYn8BQjtvZ0rwxQY8gNz1tjUfwfe1m8ENQ7REobPLBjsLcmGl51JDTdZC27jWRGOMtJ1O
+mtuDCFeeF10zFD/fwFdLs+D6Msjblw1hs2T5Rw1I7ROPRjLwITzoITOab9zTUpkI/v2MY7oPt+C
U6xvckKFhj6VIn1aRmM+6JWnfyBpkL4rPcgiG8iOM4RzgfRSwqKgt7iBxVAJeoXNWtIHMEYD9yIK
64G2F4cJ1jvDk5FqbkA8SHdj3PZQyapFJvfODGUE+YrZfITBND0OjYkieMZPjJWJlJLQwgkVXMkR
bcOZFmpg3DT9vadrvFQaI+5k6qcn+tGx3THJhXVygUNBDLxZTIdtIZbOM02bAAacqDsSUy1BibHE
nlvKnzSncR/d0CfektLPQCrTaIsMW4slrrOWQX8JeYUzSAccwVETD9/pG1rucQxfTkntW/vSp8S4
bXNbnJ1FkPuVg6ZtIOfRA6cVkx20WuLQ7zGhnOzh1nbTErLU96jntKHsrvVG0vHmRHB3NyUM36eS
hO5z08Rk0ABWlWjsXLitQwT+uIxHf2NyDGtBz4lqn7HauYGbWtNVWYTaFNhTgrJWuCIrX/ukowfV
78BPkG4o7H29iAJipZE0ycs8aWXo0nWZQl1Es5eFR9hP2SnRh4Gdfxm7HFLBIJJNWyjf18lvPjSS
fkteSRTRD11BvRlHC+aoadZQf6Kmnb/BzWjvO1qhbjInMZcHJ0KptUkMLzrSjjVkO5TDFhJDGMQB
DXjyE+nP4mtc9NhKEOcVgHQM4BikW8nlQZ1+aUt7OaShXd33PPVtJfP2aqEfp97Uk/zgh5n+OCKh
vk5QQh5d0xbfQcGTgUgWXXxqPDO6Wyxz/DBH9fAI2dE36WMokgY4KjfwzTQ0+4Z2uK48hdaw3Itl
PHd1p8sd8Wbympuyf4VLqlXfl9a1bWT0U0MDQTS5nrUdvdzJHpRL0UA2VlTpixwA4V3Tglb1X0FR
Gvoxs9tO25pD0eFTlNOG8RTKNGxPZVJXMnCMYXE3ball09Z0oKVDhYnnJ5i4UV0+xUPseLBynI7j
jO/J9FBOhdN+EpDYtgMeAv7BjiUySCcRWMTQjdtt5rAcnoosM77kNP1/IMOM3rN3mgmOalVl3yCf
Ah4vB5qntgib6ffmS9lB2Esn2pdRGSWsMvH8Cf8C7dUb2iJihCCu28smRdOauMw4R8IcAkPMLz5w
JjGbz2Yx428AbQf0JFjjynWn54FOAaQFlEH6N9JBhko1/Cfv63LIdIXtOIZB05DNmfCiChCHIZ3G
WJxYB3mbx1cLUBn2gq3zYiGn7DbyQMtHoO/t7/IbZJB0vI4wLLzSj2/ZOv+aCvnxPTyTzivalgU+
2Orff8p2yglKKJ2LgTPfATnFF6CiueEtNzyVHbq82Z8vcpFSTUo6g+mbRQpyX4a0Nb/+lGlgg5pZ
IP5P2Rf3VVJ2SJbeuoeL07uITfw+MhmMgBdLO91rhbxvI/fx/+0qFxKteLJbTlcysMY7rXuJxzu9
f/n7FS5KEuvLMBhfDm2fhi70Nff608tg54oiC8cGoJb7Kd5Eu2zr3cVHWW6ioH8jk6cG2MU7IeGh
W5avmzrtiRcPTfZmU4+yCYa9dwaHdzAP0HYOb9Wv//DmLcNgoFsO12AP+XV4tQ2wjUpXmvl2DqYm
+mRg9PPGnajRc3EnFtkbLFgcD7O4S5c8GUNmBPcc5CPuZX1i3Ys53BPdv4sL7emNN/Rr7Xh9Q/TO
oo73bc8gbaXu96c35OFnYkBoD9pd+sRW9tg/ZGdth26VE+4m+hg/mFu6kG/KD/L936/8x5vE00WA
MtJN63JoVKQwTNRuQU2brJb7D4BSPk/x+yV5w+7pTy/M9FibbK7h+JcvzMzDmLoCHXAd3AiLRmjA
/X+/k4vy8z/P8KdLXGZhwRQMXaqWPooV2+RsneyDEehXb429i4L77xcitfjzywppu04z7mXc6tvo
iuiMnoBNcZL78tP/aj5ZPz+4i5GxtHoNNF/dFbHrOTvYB2ufnt9art+8p4v1uoOdkBZcZtyOOxE4
2zQotuXRPZQ7tP73b7ypPyys7Auu2p9Mi/zsxeyFNjdn1ZCtD7DIj2awHJ1gBJlz5R6qIN5x7NXu
3eCNq/5hCP5y1YvxMfk13UCU4PNTNgVLAMhnbwxcWN1k42wBN0VB+NagVB96sYhQfNFpnFCpYKRi
v46VyjFGv84I/B/JqOE+dqQv9aTFW3PbbOPdm/f4+zricTnDdASt5rZ+qTiYlqmjaQqlx2YIkmP/
Su5Usw4ATYNlO1932+EZ8p8kFnow78Xp7w/496WEaxsk4j0w2gadkL/eqoPg00qHOghVU1gjzTPB
zneSvssG9OxbL1NtI78+V8+3dWxMHMMTJPEvxmtv0ei3UNBUN7oE8Tbfa7f1nbY17pudzZZTH2Af
jV/eUjn8Ib769brqIfy0UJPMzN2U67Y7sYcNSKfWERpe9kkYz8knL2iDaZde5bvqLjF2NJ2Ur1p6
y1Hire/xp/dsC8MUbIJUKi69y43SaxsoX4FXZVDE4DIAZXHN4pNvht03I+KYwP5ISpDTwxuehb/v
7zwAw3AIJFyH5o6L/T1KG+RcdcWVwy7/AOS2I5c9y+Fpht77CrbEuR3TsqWx1JrnmyJyc/ONSv/v
85hvgJcYZDzSnlgZXLyCvEwVnCbQWGA21EYE1RK/e+Mif9hN2KTYjF3bZGPmZi+u4kh91IsqoKlo
2ZT4Sx4bp+gCjmHTTRP338u0N/YkauE9YGTboG2q/mdCQLXP+AJrC+jupkcW83JChaPA28VJAgFU
Pg8WfC/kwfXGnvbRxfWz/d+n7++Lsi/UVBKWS5xoXrbtkFXOYg3wOEx6GdN3n863WPUhGe5H13pL
n/L7WsHFbJZjw/RsT1zKoKO0jZ2O8Yt7mnEDdzS5GXVgtsAS4/RTP8zWu//FzRH/Ak0i22xfUiAt
BhT5P24urfFzaab5CgOr8saLoHT//Uq/j07uzOH5Ef4SNXoXq2AcenM4GUVAkFwe6BfAiDcuxjfU
4398V6q8qFY//E0vtrIGoLqPVCUwe9K5AAHKvZuZ0D0ycLN/v50/X4mR6BkGy/plHwaJi9rtxiKo
M8+8wsRPf9LCZv5eFrP9xpXUhPp1RefBeSYKX8a8Axj11wlH09Ewe34aVOD1982iy25bdZkfBbbv
1lcW8OIkMGO7fmM9+8MNcj3ddknHOYz9i8vGkfSB9ZYc8uRZpl/TxQv0qt79/Sn+YVD8chH1JX7a
NXQtFT3knyDLQIh5X/G8eyPOeOsuLralqTOjyYvKINdRvILAdY7mGGE1Qtb0jdf0h5nLrRDSsDat
VfdfbyX39HiB5hbAvNr1NHEmhX1Koi9d+PD3R/bnO/rPdS6GeNVrtsMJLBiScuND3rC+Fc0bPWB/
fCuIBjyhuyCcL5tY6IsSBmXCAGAo/IEIbNOZo8tb29UfH9hPV7lYEEaa66aeq/iGtgfKfchpW0C6
cN00P5zW/0fSkJvkKziF6nt3Kfz4RR1yV7+WMO9fX7ubz/XlT/5/KBFxUTf93yUiu7bDxebzz5oS
9Qs/FCKG9y9SYUSkFnu5LVjn/1shYoh/ebqNMwVJEQIKgsl/K0Rs/1+cwTl1sTOx9SKB/7dCxHb/
BQBe8Avu+mn8039rV+5/rGaoanjYSGX++fPPGSahLvLzqqcTwfHxPgEVzeo+Qc2v08kEdAMAMnYD
zJoEoM6DKLwkoLQzUJ9yhi3pPKB7/bKxkA9eQ3CMRoWBxu0SqrV/ID+RUtqK9Wu8OyBtmJTvKPzA
iR7okGv5AcPaULe7wUPxZTC6bOuCEapmcV2b/hPm8Bl0xvq6bgAQekDzz4s32bh2h8cFkIjmVM9z
MgN4jx+xYvFBc3hPUQRstwpxO5Tw33uQdidRdmgJvGY3hpg4uwB9oMjWANwEvDatpEBWTN1O8/KD
gNMGplZ9JB4/LnZlFXamO+qsJ2qAOHwY7/VsEteWpOQwTfbOdRa4k6K6mcT4WBTts594z47TQIIv
ewrjA+hNUz0ORPYd7D2f5D8WP6NHiV6zzK3Tx8mNa8RHKr2n3qRU2OXawWi7HmXDZq77Nuga/0k9
DQuzuSjxRsQr8Iv//U9XwsErDuBLuvE5PIWJS2XGp5ZOxdnc4GdzWl9HIq02YGFMNnigNP2wTT2c
/Crb7N5YGI3LIUPUayJN8gRMDQ5cl7HTEi+pljkRRXNrnu6LofEP9QB0WQdasrjZsofif5jbCVak
9F4xCHqmL57+SEy6fBy+yXDbd7MGyS1x/WqXF1gSxuruNGfsdgIdQ+F1ewva+r3lUPPgWHcql/w6
tMDXGr0G2RX5xf6nGfuHiUBkdDERCJZ0lMlUXzgmM8Eul0kXPePUS4qWk/5i1FT8DL+ZFfH8n0lg
o4649kP/bPVk/gFL3KF5XCjSHYaIbj1Zfncqgeqb+SI1eq8qkTwi4Fn2A+KM7TDaNq7p0GrROCyo
SQwsZ3A8rH2x8yZQUkUNBy+qatA7DRhoa0A45Bp9u9HiuANdbJ8zq+12ZQRRaf1YWw1R2XXLXk4G
5dJRr4/VABlKTQu3mhiIZe3ucgCKk91j40qpYZsXIVZ8hX8wTBzDuGUdKmz9FCaJoMRAHs4M8y9J
EuWB08awWnW/PdhpAt5ONo+YqqB/SoYQGGbpPvgU2E5ysl/p6k92tNLUP65NchZIm48xl2XxXWeW
Er/H3A6RGT9Q4yijps9klK/ZkH3E0cs/NGRc5lzrd3kJ8W8d/2l67ZVxtJN18d4IuyPQ3ZbCEAwF
mxLXOuVKe2gDAsQ6mOv8tlr89txmxfcBbc+sPS3Ny/C5HAFSIje5ouQu95HoXjyKZ9tsoVq5Pra5
vcZsVQvW+RVhw7IxGvgQ64IUV92wFVpubacUYxkfQRU2sgMlc+0T8F+0I6X7ur6GtGf81m3pH2IE
6hNU+ysv8981rO0bP8Y0EqO3+scFUxgUuzCrdmTd4SBYGki64Us4eACjEwnMU72+FMLSaaGTFbYg
5poxQMe8yY72KIJZzx0k8MPX3Fk6ODb8bWu8ryKzB91W6Fe2ZPHwzPQULctX0F67da2YqhCnFRTn
G1tCnklJCp3XZaPTGwbVVDwn0lCUdqM5pXpBNU2YX9f35xnpF4f/YTan3uMZola8W39OYCy3Nxqr
3sqxCnIj8g+RNOrTYg7PBcduwMekANoKUQsIkHPWA3Bc5NfEiZ4Sz9/56KGuB9xEmfN8EJWcDpjc
PsfOc5/X2ozZYvwCTQNJDxS6XTzABnfNrr1SnqEirZ4wQTyvY1nme478t/6AHUWEFcoBeFAbUCBk
a1LTN0nrFnUeE7MDFimM/uAh2kBgL00mm0azENbY0BS5uh/ZUJ/CazeFP6UWpa4C1yVYpdffx4fH
O3zBd8NEHydpNO74+Frwr32CaVvPdeKQf6z6zzhsuaT12GnWsdq2sKq9/v4/P7OO3tSs2iDKoNli
dxf9ePlegpeBZuA74pwy9e+1lgMNNtN3RW6awBaUS4filpWsqB39FgGEFoxiooGhIrjLBPIivKTw
an316xf/sWHUJo8AMz/6ovybdTEK1TNYt9h13K13lqsfa8a53AImVLhNKMoAF/a6IZJ3CUUbd9bD
cyXth6WHMFykBrL+RgNkGnWbvq7YBtWPrx/tZqAR89zvua7/tNg47LpY4XU05aW01ODc+A1kzlNv
QhGfkuzRQRh6ctVNmDX4TMhcyXb9o87SDAbBGAPIIsPBJcmuAgMOhLeRbS27KIp2NbbbQJRxGMFY
+Uso0vcznYy7sXqOujmkmsGAcARGiTT2HGiEo88Kzq67i/IvJZBI3COcHdpYfGsbp2HF8/fsdUDB
y+RApzLdhAUGetCxtjOaeny78cD2USHu2Zg2RFY7ncLxYX3blQ4CdwSXCo/pkNulc5NFV2skQnUa
xJEDEEEtGWiLr/vUu5dq6TAx3cWH4CH3OHGE752QN4vOiSW0z57xWnlKSkZtQaPq+0LqzYlAKGTs
zAewP+V+8V1g0PV1TgI0nuu7rGJFSdsr/JVNtlRmmCdacb1+PdG0py6KvicAqdDgiuu+UwSOeHxx
kudU1vDC0HfQm9bt16cs5xITI3PBii6ScjchXoozB1PNbjOIFt6ytkDt8/Q9jDNvO4XMjHUzDwes
aNJFvi9p1Dm4+PVs3RytTM70tAtBk6mWGBgOcPNafag12pDWl1TnUL6wkd2sU3ROKupfPoITEVes
QwRb6RA+TeqvHVnBLazOLaMratlYy4RtYo3eWvidaDame7TPUZBY1g3Cu2E7ua53aI3lvmg1aL+9
c1s2jLS6ZzXFXcx4KMfkBgfi+1ZtVY2pqHiGdlxnxrpxjQPw0t4G0srGpq47LTWIM7WpejLWN20w
+6Gxdx0WA4NZi7BF3CwLwaITISCL8mIrXOjsUk63tcRbV5/xoC6JUlm1l/1nW6dS2sZsbWFWfFkM
VHpEldOt8BdMidjgtv2QAVoDy+70xWPhegkqomTEgUvGm1njtXeICLcVvnakJ1vjPrZvmJCU3vHz
hcPtDCfcfU597ZZMGY3RzETCtC+l0RqdVSWr8Jz6ZrfLLedpjcywZ9CPAG5364+6rU9CWRYPAk38
ecyiQJfue72Wy3kdXbmc76oUsJV8j9BuPM69lhB8T8fCBrs8zUczJXHagBHdNOL7ujxplg8zeYys
DVhawZI0pIxaX8edomnhb5k1cucJxcG2QK+617LuHbqpalMbvCP1DrSnMSvlTjdPrUUGpYkqSOxq
Ox1M+nn89lMs2FFw9BpP2Hm32JIQdSC3wBmWZgeUP92utXC1gQqdXrWs+VXsY6PlTleiAN+Iyhvp
lVc86Fb6kE3O+/VBYFA+7jnLPK97n+bG+IUh+/GG+7LuWFZzHnBo9fHjKGc2MLWdlJxbSvyY9kXI
+u57sPMRktnw0KYPtTHsRS+PmW5Pgbophnp7EGhpNqCTLV6f2AIU73YJvDL6+xoIX+qc5raMBoOo
Qf0OazcqYhWFqz+RLeeIFM1bO47MNQqDO/aUqAg0ky11ixhM/hpIFGbfBI1SjKmFeqg/ZdgD7NYQ
YZ2E6/8Doo1/Cp6hP25mBGy2Mcb8WPkLS63TnDp1svJSSKOVhLivjWa/Lw1vCOpUB9vdDFcz5ybv
ad0FUU75h8Q1n6P2MYEtbrEMuCo0rKok24JKuo0z/JLLxiUC9+bnwmwH5gQogPUy6/45qrWGTjl6
PKuzni8fBxJt2yJKjKCr5KGdcJJcR5idDZw8wgEBmvHYjvOt9JovElMgRigVG0C7kcT0NLPAYQzL
MWmdbp/O4jjRmiXLsTlZ+CvtiiT5nrTYSUz5uM59g1MWhsDJDfBstS9w++vpEkHd9zHz52D9q3Up
scv+PSo69Ojs5nCmNQb5dC+tb3M8kSlbzw2x+bkzse/A+3mzrlZhBspzXXuECs0qArxYLer118hC
+Omo7cFcIxF2YrrNgIqrTWJd9Bs9xwDNZwXuWRPXtUuzmRIhRocbryuuMhUhYWb40YMS9uMAW1cc
gKSMdm5vnefFe2pVVAHu7q1m9ctClhJn0H3iWOQ9BfqGS9rFIFk1naYh26liqHUgy8l7jLywDybN
eh/P4PtmQw8PSxEWuEengY649YTM/+RXURHoVvxRs1rWKt3+vkjjPTJb3KlbOO003dKp19w1Lm4b
fz8omhdJO763gySDb60ae2iJuWh8i2F9dtkool3b0+VcwIhVTcKxUwbqxe81fzlD6Mi3kXm1xvN1
3L+jicLccuRHCB63ywGWMuA4QaBh6+mh1bQbwyXWhxtRHDkJbVocUOLU9jajNkja6Vk88MQ8ZAaE
MpDHj0zdIfD9bwP7zWGO+49rWLzE7RtZY+Midaju1dQt8kN0I5Hqty7Sxj5nFbsBahyA1yayxXtw
p0Wc6UoVAGv1qAp8GmdY9X05I/w42tr4128iS7tf451M77Agr5V1a0sTTOEpNWXTKJIhW4BC0aol
TBeAbyLKw52XB1HpXDkqYfPGm7vI6P64G1vY9Fz5lAFXCcJPSXCnJOqlIzgMMlKuCWbhVjdv4dEf
cbuLttEY3QuVN9Fp9WEJGmgBUHOy1r1T77RuUM35XaKPz2CR/5ll69zONX88Or7cd7nxccYL0NOL
mXAvknszRrffdjRZjFV2REjO3kqE2s3YYbgYbqiH2uuztZHWYYi/vnG75Ah/zezpDihkZaQo0DnY
lkrj/HS7I1KDdLBlQgtWHKI6pSOouDOhTiBe6rGaIJnQJPWuSsNbrDnonG+IL+i8ivlObIdrAKf2
kPVVFN64d11gCnSDqIBF9RqxUksgn/yOs1skQlXryCtuTh4uEZvUxwF+XWBIJM1bZ2hpyMfPwzO+
//0+f19IhCl8H5AaKVTS45dVSi/2o2UoKiOIVCRrO+mHhXK4BpDcJPli+iwK6+lnjSzX1AJsgn/W
6jVeiZb41Zjs66prvRccWtf3gv13ANYUBI8/RmzU6fu/f22Vwv319QhejLDR1hi+Sw3gYm6NHc36
tAgA71HZQw9kcxBD7yFqMEhv6PgDGQMn4XjYT+IMvfJx1IBNDXNZ7USuvfz929B0/4evY7g6dSgh
fGbIRRlqTJBSRiKzAt8R33qMKWA5ahyQahX6hyM0xXEhPyPwid9kMnZwn5rnvSyR+tO4dM9ryc9m
KG7pHiQd0+GG03pzx3Y9od61mlNs8YtDe7Ou9mGWfGpTIvdS9685XRP0qX2fA7PXTDgDqKhukCBG
5cIWh/03y01dezTxqES02vPWIFULSUC5Yf/O8pt/zpvp2B50SLmBoVdbfcnJkKhPXlctj6SQV1zp
TYjVlcpGAu2RWz5O3y629zmzOL7Cl987wFSwiWErV8eMFJwFLSnfEeM9MOGv1nOy15k74sgva/hR
qd1RGGTjmtA7Qu8gC0GXsjdADYqi9+twahKOF3Iia0sRcoas2rEhLOMhbJLwvKZG9WVsICterw9o
zY1QRnsAxVPCAwANnkfmLqWvZtMNs9yOpNVVzjjX9N1kEi6RqlI5igE0esg30SbWahXJRTCesT2V
e7pzzqPFeUy27ct6flzzX9BPb2mTaTdjQToK01TCrzF5jTLnurPsj6YdJ0HmkuLFIOyUxzSk1AVu
gKkNGi+rnIX+IGi+XfwcOYfR4k2ukfuEj1beW19KSiLXhU66vymS+yYit196e8OZs4eRD6MBZJ5u
F3yqpmrBe0RlxAwn/W7RbKZnQzA29jnOrViZhHS7UN1TVM/n1BzJiDax9lRwQqFd7ykyCFzV2+Kc
MBwz3nTgDGypbt5NSGYJLGftpCVzfF1F/TYftHE/tJOG+6gstiGWBzv93p7ZckC7EpyZ1XbE0k3U
5EHU1pV3C65Ucd1iatXoG910XtYt0JkSQOhL+m3dKTJ3JhUG/nrdF0TIx70WDdnD1kxHBJzs962b
EsLqEneG5MlN6D80iwwr1CVZNq47P0Tz7J6FjY9biRuMGeJfPtrNafQTtg2NY+bQYjYqDH+zbq4j
ZZD9QqpwvdmuHdwgmTCbmf3pbHtwfa1va1yZwIIeWqDBKkG1nhJmSM4tW4JJahQN+cOPdLvKKOf6
Ik8sNFZDP+A0AzMBbQD9HpNY6pSb3nNP6/05cXdXc5rY2irsstVpl1Vl2GptimsU1eytX0GdLWn0
W9NBOKKfOhkOp76Sj36cWfvQjLBpbGhyWVQI2FnabdpaHlUf6gCap+mnWinFijI8jzAWMTjhrYns
tZALWNdoFNgxG/vRy+arGqeaNcehFUQUdBncOE2B0YI779dDr2hohdAnSTmIOaETmAbAg0nWsrBE
1Vzvez/o454DeXJF5i3CfQA0MIh5i74gjnK/bgnrrvEj+Ryxi8Zp915g/LFZZk7c1ozjHU4b7bJf
D1YpcR6Reb2vhf/MkRt4HNmPKvXf1RUus24ZYm9b+x/XbaDPWSGKhMxx53vYt6Puabu0OHVOctCK
pgWoNPF0fY2Ps+8N9Ak7QYi7JlqtZpRB4xY9yXn/XKr9nX5funS0mMlPqJF5dHX6sZlvat/3z7Tx
cZScSPNNkXOtL+6dn3b3ll1+X7Ojuhq/PZEJwgid0HsCJDWc1ltfq2yJDMujl9oHmo2rU4Xn3Dq6
RrpVr9r+vv0yhPde2nxJVNRIf+P7KeuO66hdA9p1xkQzC4/GuW4DWsfaj5o4eogkrtfzq1UnH2BZ
LQdD2l/6ZcjfEBKI3+JBSp+uetcOkhzhX+JPBeKEvM0jNzB1iiXrIQs/jUe326yp47UGmnsDBnfz
V62nYSnEQmukLkdwzmiHvgdhC4uMv2/Fl2J5KrJgmZA/GbolUBNbF4UoLBKmcXIHh3bbxd9iXbYb
BuvJsieSYGvFU52xCS22+ej0+1bGYzDh3PJGQYwY8beIwNQN9m20jYQnFG1+jR/h4kGpXchBNiL1
D0V2Y6Sdhvd5/AFGPWaTLKrrDhIVbDph6wPm6WEt+Vgd0LhIUSzDoccWWGCmm3WHW396mcQJ1dKL
5jnl0Yq/aZrM9rOdfSp0Gply6pziOczw1sD22hg/hipHoM0caZsInd9SPzi98czZiazGTeRwru1A
dexmKMcoom47j8SzSCPY36K+jYZjknbzbUQ2L0mw9eqormFFgJUFeeRJG218RBL7LML5uRc6s6f0
3SB1NX6Dw/W6zK3Jx1RyDhsJO6Qgu52ouNIfv8xu5+zpiH+ZCvPZiz6Wthb9SPYPFS5eVZk+0McF
/bjxSI7yxciuvXS9SXhXmR8nDv8/jkpuechbFplRlTWFNm3LySJRrkq8k+h0DpeYOuXJ/CBHEkNE
4U8w+/0flUYMvmK1kKqOJwxWVLA7mxAYTQy+ha6/sntcJziclaTdR/a5A3/Bfi3ScL9Wd+h3op8R
W7J1Pjqo1w7uNZgrGiRV3FQn0ZMdtx/z0nq3HtTWVSqphy9zJT6r/ADZ0lcN60MVxK67+Vp59OOz
H+FKBeabVSjEPFRzf2Ru11kVxVgjXlc6c2qdduqM1cqG/VpddD016Kp2P1ZXdThHNEi7p74nJ7Je
LXWuU6spt2lz7EiOdGNyu07ItQi3fu3WGXdpY4fBiP3htpXW7fr9ejf6Ys8WB2w2AVUpbD1aVv8+
fX+rjjN9EcYhqLDRhtLycpEfCEs30bVxMAMqC4RgasYarc1Zy6lBwEXHyaWh+Uelwu4f5k4dNtUR
GGIUefrOejB6rIxiN3xah169DFfY9DX7H+kxUn1uUVIDVdNNlT87f7wDvPkcFli+qFQ/tba3Ts5/
WCkttUQ66H1pnrMu5X6dr5W9YxcYOKhyZJYTt8TCudeSkt7SMXFJmzVasKZY6Qk8jNCBNh1GfVnY
kIJXuX9tNp5bdqHg70/bVE/zJ9Eei6XloDQXrFO4CVuXamA3B+AeZ9jIRWH1bFEjWWYmke+t1c56
z3l/uu2o4kKowCRKBeFpSlI9U7Vv3swysmKVsAq2HDJPBbXBQ/5dBZXrSrum0taKVO2278Y4BXOo
Mqvr/rimc4Wtsz9mFTGZJ97QWJJg+e2MyPGdEyIZVZW0wF/t1yU4oumzj6idUyvOMcRNG8o11Xiq
l5Cyspi/GyPRLjTCG8hIRmylhy5x3znIoxH6nXHzLR7H6dlxq2ev833c5afuoTGaoz5U/am3detq
/U80Di614YCItd1XafypqER4JyTI5ma+ltYeWsL1BM7wrJ+7qHdvXQdTKun4X0F87fs4hJk3UIgU
oIecjN6Xm5n6wp5HlW5LGG8bOBnHJGqrfViYDwPbFt857DZoBOztMOCIZWnRcqL5fbNAAdtFZsYB
YyRJT477qbJvqK1SCcNO5TjRUJvPQjzp2Y0v8NrGImg5du54R1cC2U6986+Bc+xC+hCvq54v4Ctn
ZF1q34Q9vLOcMjqEMrlqdGZi5aZuEA5BY8w2CBeZnujiv0kG7NtEjpja0uxZebTrgez31FwCgPVa
htcUwRNnkUOma+dGy48Nvj/D+FJ486EjE5b4D4nVnJM0/y/mzmM5ciXbsv/Sc5RBi0FPgEBokkFN
3gksFaGlQ399LzivWVW9tuq2N3uDot3KTAYZCMDdzzlr7x0sDiYIyvqQi/yupymCRwwoRc4RLY2r
3yCTe9ccvlZWMXMmPNOjbZgkzeTr8RRk6perKC9ZjFJuCJ2JW5Nwuj0rc5yZOC84DKHq5JT13IFp
UMCQ+IL0zkoh+KUhiS5BVsrYgcwL5VotxoNIi2NKYIWNw55OQdv6a4YtcLGcS+VXj3qorBhnieIv
t7VJhGfxTl3rg0EqFtTVO0NwL9ktrwYpGqjvCFNNy2dRYumjaZQM73OP/C11k1CL9bBpUEDUzl13
0b8Gy7hXZ2gL0dySeSZ2E9Vyd+RX9VXtLp92LZxXZf9us/GOmCF7WIO9VjKYyk3/bsnuvOZjotMU
pINxHynqjhywnTPvt+tYxG8jLoKTXZ8qALDVLf1JG78coibJxXUcE0sKJ0AR61O2Hk3cjHAZSU+r
GcOoEdk8jj/5iV3tcftWr3l3KC9ExISI43dQXG533zOdJSXzfkEzlgwIClW0Y7ly5BIjnYGRiVzB
nCI9afZyv/bMRjTy4L0ZZ4PW8e7itiSIergwhGAmal8EQe45L1635k98t3fK4PwgUiqM6t+jWILC
zE9LPfpj7t1W/P+wW2BcZk3PuPPTSWhMBuHjiVSmnbBx5unKPSFJD7gkHAvPeovo2atpceHX+lzy
4cni3Rb44RCyXWyGGK31hgXch4IwYszcYz0RWbnq+iGux0s1dxzomjjyS9EEeWSGGZH1GEgcZ5uq
Ru/vW/rUs7viDTTtNVslHmrQcR1YdpNFLEEZfRRRS2kfTWfmeyFJWLGPBJ7LMCZHJOzB0KXwp+3T
Uu8BOq6YT+xF4T3Gunoq3ZuiLA/TFAWN+ID4CUyrfsprI5j1/FM1lSuerZeKzkIEw0SIIXGc97oi
bs3aPJDl/YlUA317EYwz0w+zrM6zXR+iqnrQC2ZptbjrlRE84DGNonsk+37jaoe23ZPDe01c4yEt
8se1Tt5nO7p51RCmKg5KnkJyDwWte2EhQQqucsJEe5m2QGrJKfHYTJTODOP+tuiEQj16XfpX3mg/
vdQiO1ftn6bGu8zeFZ+CUNUJOa2fa21fGFmoje8E0mvJ6wUbXD8dRKhrDNALc6c+p679WMW7B338
wa8+k6nRGHQAXwfzNaoWv3C+apMIMXowRYxXHWY0AzoYw+HYYITNlUbtbiW/2sUZWgSe/qxiLlTf
R8uT3v1Sm5vazWAl97HCI98vJ7rv+yaBe7GwJVmKx9zJgqze1s84mGiAefQsOKpEQx3iwrHTe1Sh
NCWICXposUuIVXJe8X7qq0vkXfTuLLRNZp2CcTRwjSmkKP4nTYwJbPOADWzHA90oJePdzjcB3/Lx
Zx9bT87aX4QZ73fJ7PlDdHH5hFDDhlPvHEkl3cfm42r8mpXhOI/dk2XPxy3MbeGXm8zmQg7UOd4G
JXBWijZeXaU+VPEXjiO0566YtOy0USNnFjv0tNu7zqdJXieiC+rNIURmBA2Uh4N7L4x0N1rC1+j/
r7qDRzGzbofoZVEFanQjjZHC/NhqWDbq+TXDcUPjyOw2t8EsidVW98IiSXb9OTb6da66k0EXCP0Q
Jw6uQZefZwLqLSOsNwehySncnQdMSsOPXdzEQWGu99REp67GkZ+Zo6LhaeUKf0h6juECN5+RRoSl
nJxKfdKt94xGOqm2/jSe1BTNYPRVtxdvW0mizVWjDxz396z3gX7W8B9p8R+Kclgag5ipngmTZf8a
DPskXOJaDOLOujctcamEhF/kD9pEmxBuzl4PyfJOIuqo5KERKUGaqmTmfVl0BBJSy6wV5FZzCQzn
MGpFIVT4C64DJy2uY9KsVAb1kLa1eDIZoCr0c2f6DpCD4aJVr7G6PHcqpJynMByyurM1rudJmUN4
MJ4x+igYqKvdUdmcMl2jIQdefcDbcE8K2UEjwkctMShzxaFUjoM2fvYrsW260xZB1UyXSC0eVEP/
ZdPDVI3m2C0mmzMCJgxKqL6C0rtENc+R4WREcN6aJP81C2Iiy7oHzaict9zZ8jZnTfVnelr1b1NN
iM+qMFvSeT+D8z559auTD2dttgNFz5/XlB5dD1qJlc9NfyvJ5rWVp7Wfd3pk3I+Rb+6atHs2tfjW
qbgwTJ75u8aVh82ZiDCLm3kV+XVU8Seus6dhuhs0I0iM19H+3YzVRVdawE0t0InIG5WtU8a5Bg88
rSGN+n2oYu4EmlmVzs65x3kmQN36wxi1fbTYn52Lvx8hzNyuylHP88d4fBjX7OIynNKJVGT0eEtM
k2ldQc7puisN76bxre6n41hhznrmqWTgXaCj7lJioW0uPXmUtxivCoW+cLvWr7nbX8nzIoFrsn62
vfuzjQb8VuoUM+7xPMbLFofnXkjY7UNOTSudKytccCN8Ypi6ZXCqnysEPXgfx7YRE/XHzDxq7EGT
l1ucH9MFD1mVtSXTfvbFzAwrjgNc+DrOAYkBALYrO1v9AeUFbDNE59kronPs8F/ZMjo+FiLdderd
kbVjqi4koibnJCmXU15pKQBH3B51JVKeO3defVymMKttu/jFtsvhYBRus5N/axfK9OD2y3ksF4LI
lF6nS1dU7EV8K0kqhERWM0Dk9n+TulYvjbFgVCb/cbb8sTHd3o3gG3ti7fIXfF/YgF28pcna1ZkW
a0bIybi+isjFp92+4C5WvS2Vh1thjhsSpuXlmzoN/dHtmnk3RUVziiz8S+bRsvdd01uh/CedJoYw
6UV1kC8wA/ezQKzOcZrX8m2Llw6Eompn+bfGNr6rJ8Zm8m89Up+xdQuoW3U7h32K3r1aJ+WvZbaH
VxukiAiA1qdjZnCiiD6XaPkpVH77Svc3bLqp05Mhngu7fMrSlcxNTdlVCxjW4CxHmulksxH6QQY9
nk+hNhW/siuebo9JBv6b2Q0hakXBljXuJ2Gda63fVyRBmaPx7Dqr4cOVMx+j1f9BWBj5U2P6Ponf
8Ddnda6eEzci/XRgJZ2njYr8WrLJwXmdUwMz6oOprH/IHA22/2nkCmP1lviTO+5bNQdUbxzLX8JU
W474X/XwNh2/bHFMJn3aF50eWlUZ71ysiPFAfBD2ginDvE9rlRlFEr96htgPugirzj2mTvTUCmJH
l2w9j3gDDfN0UBh7V0qG9VocH/p1OC96+Vei7qNhtfcbaZQIERTq0ARuHUSrylFPp//cQNwlawLB
qD16LlZSWXXn+CCVyXnUFVAcO/508AvbEWumgSGmu2oil7l11/slzz5Zc87eVD0apd1Q4HrJBmGC
4rBGVXRa127fw7SkJqttXSc3ssp0dcIRaBTIIhr7jtEO+BXzv2FyaTcqQ3ZWk3e7c9n5adRDRc2/
BpVJlpF719l90O364ijtrfZ6bot6PfSqsTMxiBOdjjC5cbpDsc77lrnbjiN8r7fgteTR47X5p+J4
4LUZNedJJMVTVrp3Kkm+uNm95ZDz7QSmWU+E9yFcsgysw61AsxLfUftns70lzu+GFyX67w8jN3+O
Ij9NnSMF72tVlXsd/7h9mRNzjM0lXGYbOhjG6TjU9z0NonwpZ36T9Y2Al12ntn/0rudiE/qHn9mj
N3Wjnyzst4bJAx0TyhiQpImvXeGbQ34/pYxkrWgLEzeaD2xQRQhXeVOWHcxiGLlFSJ929Et7s6EZ
PezqUMit4oks0quhgBfObfKKfzyKD3E2syEOqizTDs2bUSjmOR6JIK/qe2zDsUrEmoBoizvFZo1o
YcLumPzfhvbRsNfsZC0WyZmQ/FeKDDnssHUbt8euQOaq2xdNadJgLRUXU7s+PWiVvVewH8T8ERZD
r4rliNxGp5LEMm99qnulXk749vcsRdPB1dEn5vVyJ1nEddOtYGH9HqVleSlchQjH2DDDrnKnu3iK
zguue34xdtHOyXX1HrzRDpJVRJ8tzNip1JT4ohZGYHGiQpG2tUtLw2rvpqHs/M4t+Ao6PwWl0ihn
A45my46khlyi5xUw+RBrTXtsy+6yLG10aUfnoiGpoWZjJki7yTj0rWpcdBzj/Hho8VnQq/GYaMuI
RRnMCRbwhN/Wzntp1dnNG+mexmp/cw3vT55ol8EwCbcm28sn99O4YnS57tLcfJw0zkHDaIxHCaGO
xWgcugrl+3ZNUWNnpM3iZ9KFg2nqNMdXkjkLkzk07Vq/6Vc9ZB3DyTOcG68OvgFkySe4Yjgqo7sG
lA01/LnyoxLuY7VEvzXYdcY1UGxrrP5Z4wo3NG5SeSkbQNtwodNS007fZmaYEemsadOrlBbI9rWc
6hK3pKaYL+G4rJHGzChp+9dubt8XRaSEZEOQGkIv4fs7ah6G1p6N0DYtjvlmUe6y3PucCCb111Wc
xo1HIoFXhL9KSafnhrZb63L8llqpKX2EOCGCtxjX6JwWJY9hTrimZ2AAByOo1iDtauuFteAnuZDW
ks8XHeAik9L+CrHmbbMpM/GOXdq+lVg2xphYhq3STZggua8SUJGd3jIRrLS6m+0kcunRYfI57WCm
D0dlJfqRtZqZ5PZ+nT76o1d5dZk18xtUlUNLW5n/ONlEXShIX055OfnD5eRaznD/2SiU77wuncBN
mALLIZF8ZX1V8REjSVL+XhmmsS/YkN1ZvcWNt/Hbrsf8gvJKXmCoo5KeNCIK5i6HVO8e2Z8YLn1P
oeU/STQI/NWFWHQ3ZFfZUBtEAi0L3Bw4G3aOKJXdkOxwj+FLkaEfbuzivY9UZC2leBy3Zrkcf9aG
esTHstunJEQNcXqY51/91mrXaN5/k/6qv2xLWE4It+xsboBmowHy6KiV8HI2SY8Wj4qJu5285rEe
f+okuMqptIPqCMWcSrMuDTaH4p0752cH/HPHMLPxM0e9RaUrsUaiUIodwreZZUrJ8lO+HWodDiiT
+JBjWjFob6tYL5mHPZn8k3ybdKRIZnzdFu9SsrDiXGdn692m2ZNvUfZq9a7x+DfqQa5PkvCJ5/aZ
ToQtwYCphJcjstKXVyw2iD2ZcBOVMKYcXMpuewzHboxLQSMH2lKOVeXYY/G63dIJihhibqVkRs7V
FUBsEHPagw6EQKBolGmNp+zcyXpTFFr0kgqVl1vy4ZGzHuNyPdkKKbClS35x6Xp7ORRVBtbAGXBw
Z1sJwx0sanwxKtR+Q3mdBxLZtU1vKCEmOUz61lgo65cdpRUNL+VlxBdYku1Vh+GbpdD2rjjega1l
janjB+3x3Lbmaduido2KuDOOkXpGMCEjywiFmO3PCdEhzjbRn+pt3oLV5q52q2lfGlMgZ+5Swhdt
IEFVJadRZf8k45oTxPaqvWW8WmnHCrh11+lEg8Myu5HAGDVxYBj18kA7v5OUsZQ4zhRLrUUJmzQM
SQbCezXa04H89Ilbd7gBwZRHjRaOcvgekdl6EyT4xo3vIhXNTg7l5BzJVmsWgvIwYfFILm/nxvkx
7UqdG4YnqKPGOMjPYR7ADLr0RS4Otrcd6wb61J3CXadWxyXpfouemthM6enpAttkCJ9uROq5TaqI
Frmsa93viza+JBOBLgXqDKwpvaP8eAp6dAg4YDS/N2FDFz6bmff9+FsNZ/bZEXui+HRinPFAw/GX
eUo8+ZZoHruGtUgXsf60dgurDMv0N34gR1j5jD4uOcphkDeL38NaWsE2zqo9uIbBenFTZx8LnCSz
DdrJnXHxcTBEuLEA0m4ihGiqBXQLr8mghPE1lN4GJFQLLLRa5uPeZEHZwODvRXNTZSnsxG5f47hZ
DJyNtVRgJsr8rWexlYu82XWtXwhHHOQN37Xs+2vyIF89SpEDWmM++kqGMepC+qmvZ+PvuDY/8dhW
giL37uQwBePep86cSi5D/ZNUsPumbD41mlYJ9pZ1Aumb6kzcLS27RLnxjHFjclTNNvZF3BAt3jSn
FprnGwZvy4SCV+zl8y0fMJUT1EnnyCnvITWmpN+OM2ORDSRNr29DrN85lcG0QTf/wkcdZ4GhZDjQ
TA1oyKYV6hF+BNDovlwlJZ4tlwl5m2c6Z64ICaTqavcSx0lAw3eD06hBXzgr261DgnpLcA3cRG8k
HOK2TcmeH0x7DKXgbSxsA8dJihzDsdy92zZNIJe8vCpNcB0biRK3MCzlemw7PJwSM9kzMMh3y9he
Jaa/DfRJpzQ/m+0gn7soDDdBDF6hX5Pz2o4dLYbO+mUqvcOdMODCme4r7Bz3Jk+0b4K+0VVmrJi4
ZIxqi10FpqfXOyuxQaMM0gdXSgkmdLTc8tk6uFrB6GR7I/Lxlw+hqiAAy/UHyZwoy4Gp8NGL6/pb
rFCO5uo3McE4Q73u+o34ylJucfLSRDBvcq3I+FEO66Hr8/QbWjc0EoPicp9vgkd19Gi787hxPX/K
AZ0clMvlQi558nPRIfZDo2vP8vMvc3KH8Mf6PvxKIMWwgQ/1z8qelJM8NfY99I+OsgdcxbmXb0SO
ZbfNEP+TUwOzAcqQ/rFtC5k8nqrqGr0OG1rW0vqeh7i+E6L1JQ2V4ewQpHgk+YhV5PIvNyQ1t49N
7J3lQ5LoFsABmhiuNqpjd0v5rZjZ1BucKofduY3WSnlkovKEH/z7oKjR3oRzk0eEPLfYvRLloKSM
mjce+3uRMuAvpkVt/VHhYXfqhhu+5FATA42iH2dhlzenlLUXWI77pAD156E7yiOlRBmnKv5IreFL
bjNy1cl671EFgfjefVDs90yw8hUxegF/trFFrvYry2LaXKZfrZ69x/f6IFUaqZF+VKyicleTn6Bk
Auwi+VnFtBzl3qvOmCcn9j2n9Kd/bsYkze8WskwOxL2sgdNNGEYixDA2Saed/4XeLHAqRNPr4NGK
33S3m+zQSs3rQslElQ/zJao125u1ebetkY6IEUt3M8L8jO+VYCiAAEa+2Tmn/RDZxeeIgOpQ8hy3
2lId5bXKmnHZ53N0kg/6SA+NdRPyEQVWhY+gyVi8wt5VUhMS+epm6vY5HqK/Rac1sRDTMrxKxkKC
WUVN983urActsRiobxJpgqG8g5qhBYuXdK81k3NEbL5zDeUyZfrTgkpbLm3WBulJpZjcXQqrp9H7
kG/qW+mF4DZ80ACSv50sS0LVKbFeQDaRYJs8Yag+c9Vxud5m391Ap1idSYPLA4zoGzIrdQ/BH/s+
rK/g/K+c5BMG4NaE+q+hgQOKo/TNULKTNmZ01wq39iuDUEN5Z0jZnaMh30rwiD7ITdcumFiqzoQn
cxJKxeoGsKwjp51UZE8iT17NejevOS2ajSExiCDhSIBZNkA+VuXRQ7tN7TeUVR4XXAiIFVp3Fl6Y
jsUr7zQ6W6Z9sqz5RaxZz3GAX9OOxPtC1a0Pm2QEMLTUFaC++IBntH4YO9hPpf5l9Eb/6EzY7kvZ
YOwCG1dufI8IPvQ0aPdJT3tugt8StZDEu7wgzhhdadbQZ8o/1mmYjvoIFtBspQaI45W4Em6/jWmU
+it5o0nJvsQISWPQgtKJVx8v5OgzXlEWdCsZ3B6zrW74I+G3Idm0kJgbg4JXyaE11Jvt0D3NrIRR
QWdfSXy4ayPu1VrVD6Kpr/mipsAN9k5sqNH2lo2+QXUx9t8Cr75HdhS3zouF/cHBifpAXm/TG95G
YR/lnrY9JNLHQp6SqvjFXGvWMK1TEKr/Je8MeTSQF0EetAmnBprdnrSltp7cyLYlXCO3BLp6dKb/
Rnx0K/mym/pD/k200IVfsLBPxlY7skNF38rCbut0EiXDTqBStnTzTvXsc+v0z6qWHDIcvSQK1FUq
fEk3fJFeDu9kbZ4g0XCYpqJBn4//MYMAHmFIyg1S+17BthOcO5j7eijWi6Lq13ZYqr207xg7xuL6
drFIPvk+PyjTjO3pgM12mi03WQd4uWkFJJyMvnwC5RqeOWUatv33sU+kwx1W8AKmG3kdHhVXCryr
nZX30aaZkaiJqWdvkcVIyrY3rfSg4oysITKZNPsRFumjzvsrfYBv+Itx40cbWYfIsigh1XonV4d+
6H7KT04vp6di1o6G1jo8p5zFpGB9k9J4a21ChBt/5LlKLjvyHJH1trezq/6+FgweyGGUwJjUyK+L
wBoBH3wpDpTEPXE3O1ij6pvKkmjqluDsCbW9yLpW3vByAyPV9ebGTRhZ6hsJEEShvMm7flqZos7x
rAdzYX4vCBP+K1Ffha9YNOt+t90/eUO5Swf2kBvlIRoNuC0iKq6pUN+nyP2SuwbyIsUvNeYYrlKG
snKX9G6kljf84f9aK+jotO+9G2OQGB5P0q0qHtlRs96ldv/ELY+jtvLVbbpeleJRfo5LbgOVoy8b
lwsnFSWQRX40OpyoAfDktUun/VATJ7350wwDtmfEtZSMJ7CIpzrdlqZG66KzngMVJMvHGi90ZNEL
HgcjeST7Bh1wIVQ/K/KLfKvEFr4YRfaGv1QSqA3TM/mz6qxQz4NlE9i46f9mgky+xSFjr351ikfp
TM9aLv3yBmi9mJNrhul3fbS2ZVBRlIxYEPNDyS7KpLZnuWJac4GQNT1kq6rvI5OGI25QPbcybRyT
hXNbKuSHtf1HttUC84abN2WQTsy8OjN+Lud1/V4uVB2knFnHtwRT7nbDUtT0IfIvGpJ30DzVSbW1
s7xw8ii5DLgRRGrD8EM3g21aJd9trCj0xCG/4Z05oUazUQWgJ1e1NLVrrmdg+RbXP2bLtmAmXNbL
qJ6XvTI+j5RPdHGrLOytUSEho3mJx6a9RK725K7q8LdAlIqSumUQmPrJQQxHTbmOy5te/n6Z1cQc
EylQ3NykF5WIj6gJS2+hGV6ZAxWO+Sde88+2iLSndDrEszd+V1GWXRP+l50L18ZraHN5maCUKPMQ
sRHTIdhYC4KTOTjYgFOM5bEkbQedfI217Pfk3axJ/7n2BVSDvTZMufsdCV2BMscMNtzmSWrKKRWm
i1XQXJUflq2Ay2gCv99tnZb45pBRk46e+5Cbzp3cb1GhUfZL8RLS3sksgm41XlozfU2E/pWo1kUu
47JmdhZMQocUtEAuH7Wjl6GTrJci40Cfu7wL5JUx00Tl1ln0eZS8ebRMPpCiIlShaNgnbYyON8Hp
3DJjZ+c1A0KbRr/O2GMMUiGQLTrNW1JpVlhq6SEZeeV4oOVD/vtFnsccdzy7Hq19C4Zj5lx+VIwS
an0UT1nvPNOm4tJQr5LfGz30G/JFPOTRM8gZUxhQlW0lThmtsZW9WFQRnoQFeJKeI20j04U04twL
ImPq6DUnw0HDrWjvYNizs3HUseAK/KEgfKIrWYQnRqaGOzYA9DT5CB0sQ90Rt6Jpoz2D4x/KbDp7
odPpx42zcjmHlVP2M4oiwnis9tOxuqNV6WTKwMAMLTYvuZJX+6Ejuka9UHKx3LlZtGNS+hDXUMxK
kh+SnKCnsgzULiPtKO7jQ2bweCm2New0cyB0aQnWbJgAAsiLiNA5LO3QXlpQMbvKz3pHD7gYRmbW
KEMGJY9p7sIuG258cZcM1wbsF57c2HZO2dr9maYlAgDAi2IS6SWJcY5dBG40gxJajhuSlMUQy6iV
k86dGEQV8p4emwYdj4qAhlS65s11rDc/ory5idJrCHht3DCLw2FS+7vIwEHTiiy4D+sR0zHscTcH
iJn89qCnwNjhYH7Wk/neTebkqJ3ariUFdlXOds1dPSbGM89DLL76tPqVdDwlI1llF2Mybz2BEiRz
qOE4IceXXzAaYWDdsArrSr0nfONGh4mG9WB8rQuMYd6sO0OZW5Kc1H0pNDg7SFWbaA+G0Xy0okQW
yZXBFbGacGCI9eFE5vm+TJqM/da62ab7LKzGQQe6xP7KfLwfp/dWlNfKojmkO+DwQlc+GifGecki
xrZDrJU47vCX67U/vFg0+86pwJuwII5XUGN9yLEYIK3xKDyCmRbGUkzdaDkYcCdTnbx6C3ZFLmQI
LWbiqAhDIcAjAfCNFk6WeJg4ih24c4Ome6vnGD/9wFv/kZE4NOCCQVolymf0PL+R4u0KDyF7l3eX
zk3S0INKxtJtKnxXFG/tPIzUC9nsR/2FxDf6hYPHuNmKg6I/ZHf9jOlJRp0dGpmZH5Nu+z4Cy7YZ
ySHLxn7PNxNYpCkIITwES/NUfFJsWId16N4U+qzrhOFGV3+YjHT2cHp7sDsaXd6zEf92gCmuTWaA
D7rzxZmE9zboP7zW+G3NnrFP4vRnqs76XYrqSF+j5P4N0ni9RCjGBF5yWCvR2jKcete71N6A5kAG
FC5ktIzQRmSvUb+tjk5mqJM8D0wBMEcB4HdGrj6OtzvoMg8jjOVt0Don7OEdK4x2TmaTYfuBWnXq
tNFfWm2805D5k6MS5pnmY5IP0e6Z1dVpzI+ZHs6lGre+kGBEgmHfEogo++UVSnoyy949O8b0MKyT
s085RQGEUHJM9Y9yM9/UW9p4as5gOam/cmcu0AYMJ3pj2WVuieYZiYmC3kR1pmxrG9UmXgxuhQ0X
rNZWFdRlBc0YuyjCcvVaG64BzmmFdDGwfbaGt2hurYOwsclBIBzizBNdXXpEZuK0xM02r7TiDoYJ
emtbKHfKSMfJWE/iw+BO4i6jR68IYznbZOTBhDG5V+l2nDu3QovCXcjiBmORX0SqFj4uf/q+9EYo
HosL0XhxA5ZbIpjbKiOnNb8J+/+WzeR/ihf9N5fJF5w7/j8xpf/RrvJ/oAmlvimB/rMLJYDqj7T6
868ulPI7vm0oTRUbShNQ0SCKFMfHLWdh+iP6//2/dP0fKBawYACw0bFh2CDzv4NKLf0fNBoNVMG6
ZRumY+MP8HdQqWn+Q5oCOLwi6TebSum/2E7+v2woeZ1/o/gtXgUfbfxcbdMjMHCTIv2LVJ22ZOSV
Yqk2iv8QKfqvtu5umbGEHRjXv1yU27c04N8cL1FS/Ret8zZX04CXLJTOiBr+L2WTCXNC+F46Ugox
2CpSJdR73X10CFp7dJNYHCuUcL6rLrDGolidg2spb95qRpgpLQME69j7Hb7cjx0L1pZvqTgeWjhO
87do+1JwLtoRXHeammj0m7Xv7pjlP+jppD5UDEsIoB/140C60puanTFJyvbq5GEYhVnmlRnu3188
l6aS7UxHo1EJmq/I4nPV7FTh2LHLas09R+VSbwcIb0d45I8+Uz67xM5uWkee6mrOlJwdvJatxccl
TjUQIvXVdBBITlGyBhqJa3dD7tDssfLknA3ZvDftAv+4UXuhE2ODdTZekGAad2wdTDBHReuP82JB
2tat9pSLSH1y+sPYwLZ05ihOqpaJR2L77mKnXq/rWANX5xldO7POH1UQMy1P9cvMx7MjxYZDFNll
N2Hr9OzJwdzpOarV1QVI17YvyTiT97TLC6V5NJQTLRnxYBJxyFQSmpwksulgYWV2zlHMR/nVobo5
OLrybOuVea2wO+acU72yzaWnPLNK8Or6VDKAPGiT/kLiiPpcdqa1U57xGVZeRd0RihdqhIDj+PM6
OvQ90OEN0LDRcsos4RwXuvnTYiNBna3narUtnx5Of1BU9YXqrz2pYYtu/qrNjnoVdIsDayNunDwe
Qr1Mjxyb1lvDeS2wTH06urMmXrL62jf2+KxE0aUZrM7PJgYpOL8Pb0JUn5gwjZd8cIeLpkL7tJ59
nMZpehJT3jxN2UhknHnGo7g5D4Q5BqajWifVUT9qKzevrM3VYRks575trHOrrs1xmZkv1Nk6vjSc
gG6amR/06jIxbH0Qsec89NniPBAWgT+cNSX7qSvUS4xDCMHhkXKkrDmJwpxu8ssg2vNWOlz/+Ufp
CAhgbajqlJO1iiJ+eW0yZluWg5STn7BziN47RgW8ZZ1eDX0R927cHd2+P5Xg4jslszwfFvVZpPUv
MyfB1StykoC12nuwelISi3Hg0ctp8g2G4dwPljXsx9X9y3KUO6tplo+oVf5kLUqHrFisnVNzRiLp
qr6OOUUYjxgj6tq0rmOR32Vr5B1dMduXfnihyEshBI30ag4Gyrk5e4Une1Zwu31LEYBHJvYM5qJS
iqR1Uuz0ZTH2PB+dX9WWdoKgo1HnestjKpblsUzWsEaxgeEj7vLs39gkrKU/9JN6rsgdwUSFuiNx
x/k8opK1p3Y+R4TrBa0DpEyUpw8+c6Juf+ZUOwdWQSJuaqYcjc0DLsMk+K7pFCQWg8QlH5mB5V9d
PxzNLQK4HPL+FntqTryX+lQKRgvxvEtmDd14DyldueCUdR+IDLCdwNZLl4ifrUIfq84n2mz24ns6
k1a6UPs6X15rO50/wXV46kfoZ44V681oxUvpGC10gyGHKvPz2irH1BbZB+mWpsEIfG3j/pxqhviX
L/LP0OXBMSQUOrliqqdK7ZdQVcv6afbmR8XAGTBPh+JaOVGGgif9w/t9LEhTvoyjle6ydtrbbb7u
2rwu9qPnZftmWrrHpogvXWWkpznXnjMsU1/6pDyw8oiDQVNxNzuGcetM9arbFe1SUNWExRHpV91f
nVwT10mPxJV2p4OI6CBgg8jsU+zvL+BQmDWIOcRaIQv10dZfNx8bpsjv45hkR3RMH3HtZpecb2FC
5To/KndB61JEXeBOK7NUt2lPzUQlZs7ZvTNoNu25KN4nXbE8gU/HKAJHHOVG7xI7U/tMjuQWdZne
r4oTh0U3XKfF8TCTmX+YTHwPFVMIzGT+D1HnsRw30i7RJ0JEoWAK2Lb3TbLpxA2C0ojw3hXw9P+B
7uJuOiTNaDTqblR9JvMkYgQyYGkkRru5ZHn33nvEGAOY9VcOSYfnTsXOpmZwvI5bLHlRIqO3cgC1
E7X+rzSsuPhme8cmrTyUKIk9x+wPo23lKMBRzEKTQB+nxks56PlqiPQ5MHE/+F0xX8PYeYU8NJ4M
GDRPvnIizLmy3ZfLmR65/Bo9WEov6+zyWEIKdP7Qlg/vTj/m58WpsTbVPL7nHWosOTGAIe0Vn0Ga
mcdIGN+ZlBmYsqY72Dw0eysU/Zt0yleCOOM/9EfEdaJPeJROM25n3O59EOhLLTsf3lqSvyIoHFne
2/Yf3UVrKlz9E+t6XwMyILpD/2lG/cW95rxmMzp3O5vNQ24W8UOEFW7MAXNdkIGCScisK1mnPKZp
Trdq8AEU4B46TBAGTlXbmueiFTCjc/krV3H6MZQari3P3G3QwCdrTYK3M6N2LZye4RSaQaPLEkBB
U/kNCTDtc/Nr6CwyNIP6gsk32ZVO2b/lujCQ66BO+fdTUbrIFhIXd8bkbXsDv8q/l9Eq0+0olIvc
n2FAKjE3p31fX/PlZbbTGSaw2YAqDlETdvnzJK/SIae3ssIrnqJyUzZ+dXU53nKzXxJkspJjIXQZ
SU9/lJOoq+keHDnZV9/Pneu/H8WDzq4yPgoOmNQagrOcevtWW4SgpyXs19F1kQnTbZ/ymu8eq0Am
GGZrPPmOuRGqcB4Ww45Wo3YmIDZCzdeb1yQpntpS3XTtxy9uJtKj4zcf5NOn/1XBfArM1H3PI9rH
1vgcmRpvgzYrryxZaE7iVBxCHbdb7sn15LTWUdsECwbpEO8yXTg7uqbhhH9TohxmgqHRqcGXA9Zq
WsymnKrBpNxW99LJTzOpGptwsXJMvNtS6x0E4E0MbTDGGXV0Yglg0Unao1u70cHWEYP6mN6eWZX5
EMPU7qrWFGf2zt1Fjjb4V2Nu9ihA5aY2JnRqber8LY9WNTPuCfN7Hwn99O+FPK/3wcKyEZsmI+E5
9K9DLzHy6Ka9pvqMAsrEh181J9cd6g8ozisyca1fWT5+lar4jAsLyi6X6I4vZHkmzwRZ4/IS90XD
lHcsuLJSd9cnfc2TV2fPVlf2pPC6f/79LLcxQSU6uGhAaivABOpLxpBTIqDBxei89wVMynLK61vi
p/7JYXy4GdrmlFV+/7B7ba/soZC/MwHwMK/Mn94e4XWrbM+mGCt7De8yD/P6FYUU0mI/Ku4IDNic
Q8A/+R5u0h7CxaZEcv1cs1pY8RZZv9tqvCVJ4lG2kSA5o5mCLlR8WyT37sUw4GxhzXENWmFdVTaU
W5htNzHOEDhHK3rv/JgG1mE32UzpCKsyPS6rlk3pKOtuWwWbc5F3pzl1xcUizmdntNV0c6P8s2/d
60RF+1Lk/EY2ssWWrOsOKYi1NvmOvrqtpU5zFXCauFH5aIFcFGF2z2pZ7hHcgzjkHb4vb+xd14Sy
elaVUhz2Gj+YrS/oer54iqv9rDyGDrO6ZCGzsbjQ43Zc7qkxEVdlTx7jqEhf/71MFtKACZnvNqrT
Q45Jx4hwfptocJ+bMN1200JKtJ303Z74kg75eApLE57x7C5rEwZ9PprVK3gcXEIAp3EMR9EZ9D80
KRV+EUTkr2XUJPe0dm6enwMuLH377ljO1iv66sSHGR+xQ+BaoaD3GuxRIQpB2+x+D561ZGwWT/Hs
+A/ZwbOmLG9aW+11k2IxrqYf/pWdHzXxb3Pgq+sNUuG5RP8eMeg4Rw5Cx8gE1yPcxTtV4RnxkeKf
ghDgbtZj5spDX69bh+lUlNX5RyVbaxfmuOKTLI+vVtT9wEsv7jREpBpzPXlpWECnqYt7sbzkjr5D
kp5O//9LkZ81nLkk3TqNfSqC2D7NTZMfC4NGaVmw/nupFhYMY2b44CiTzrngyCmzLPws3Fass+S/
EHneC7t1ZnVG/Gkt9VAX8enAOzciaV2bJNS0aOmm6cpw1xay2k1I67lkqA+6JnJe8jzcTRIzaWHb
5qOqwWRVUz3+/Yzb+XcTddkzTovolFtJzZYibj6rskT+1s/hJc+Mdu9WOYMnG8NoJNr0JeQj28VM
rDFbgem1dd2+NwZ7l9LKfpUTuesgGeShaA6Q1qc7GlN9567xUYn4yWEs65miMpz34/IARLodXprq
lYIWfx25wLuoVeKWAnleW3Y17vuWIWsoX9249/ZajO61QmzKtqchFSytySx3h96i/qUUEDp9nTw4
w+2Uw/6XlXksbLdfM1Dyz1Xa/x7U9Mryz90EHGQrswVmLcXfPIv2pp2Nv+0yA4c0AEdI+XYQiAqZ
ygs64yUqMrIIajk/j5lTbY3Y7u8hLlZx6D0Rs4mV8V3JErLtBJLL84r5YCZNfwPvyaCdMgSbH+vl
LNBbyrZnnin7npeww5NKXUiKnw9WbH9WYyqBh/Aks7+Nz21iGvts4Vz0RXLupXlu1PTI2hHW+4wX
2h0r60TuA/eFsJ/E2JYvjAXsvZGCgUpIKJYzjDVjrmGfDdMWAEiBxr9Pn8vG4YpQBDiTbKOeevgk
fedBaXJlRG0a/HKSIP+eXSxmjv0flxX/Ta8/zaGtj7IvdhINK3VVAeS+jKt95EWs2dBkbEWIUTm2
KHWquGeV1RDIHpJso0K3frM990B3mzxjtrY2VZWxwYgmFENdNL0BRsVtkRXz0VR5trUXlr1r1+Oh
1KC/5+/RbWZQbs57q+wHNGVsbyPHTpT152Q2iRsfGm8dlKXJBi9T6z40PgenA4QkUOFMHtLUBE1z
Z5jTqvzRVvPBHhDLdEonWVps4XoB7KJEw4UxjBbGTsOGw6C8Gc4lb1vvZF+7tMvRkxCjMPoKpm8O
5XEca3iGqPucxrzGlZ1iO63MbSXtD9N2ThYjICQnNDYNZlA85XVxYJTyVrHAOmc2ZhYxr9zsXXYu
9XtlynUdYEIK+YHbqTcStPWqqNpmLzrzOfDGC5HN0ypPGXwG6bgvXfMecFYRA/E6my7Hxngh0AW7
YzJQp0XTr5712fhKaPY1x2iHEPjupxMK9ThA+swMFZzGJhSdd4QBMW6aOlTrxv6O7Sld17BP17pD
RLysjNkQBNtApjftVtkxLFHuwYyul7j6KhcNWADiIIZhEzU5+gg+qmTUoMFHGHVWl3DRk/oQG/Nh
an63juAdnFEdm7A6JjdPaGLEZzVnj3hGrtouZDxLMxtRldy07a2D7Y7PQt5dXeI+nvuLFU5yQz46
ZlppkZ9RIIPOxgClFNXdOuemAeXnDiuxfBa4Yaq2wofEwpdZdwXJ+9+L7cfVqRwb/+g0rEwdzUIP
3LNRsaFsFTSK1n+bRMYRPKjvsXJfPF/+Mno+zGqArWz7l3QONY6q5oSvfWJPHDzFWr7LwT+abOWO
wA62aSD6U0B/S7ZNPewqo96h2SsJk0iMdYmJo/uv6eJvAJ0DYIrmLYnx/2n16qf9Y4T8gZS8fmiD
ETgRkKP8dp2JiaICxjCVHPizc9TaiNd2gq0ur61jgmXyYHWk0I/6MNEfoWVt9Uql3qdinLIKs5+u
9lifw4M29SMbCXSdoX3o8WWs66859u44g56Buz98irtL09k4ffCwdsY57apNuLgwa2JE0Q09HPY7
ulXfTjX+J2f5bi9rsyb6q7vwb8E3ZtUn402aU7MG53zog3A70qCsPSdPV4n1L2cmWClzxtPTELVQ
cmJFnpOuZSCI6y5bvROV9QaxcsZippqtKfgA3Qw1uLTbZcIhaekI6xA6OYeWvGdVjHCWU0FMTQ7z
C0mg5y5br658pNNvVaAJbzKW9dxFPMBTVKOI4q3NrfkxOuPWJThv3eigWAdtM2+QLuIArn8nngjQ
P+OMN6KrX2cn5fmvzCiA9GFXW0H4RnoHxmTFXWRj0KSHsr59MA0gPqI/MxKxE4qEn1GzyC5yFpuU
+nOCf6qtaxPIPROaJvuFyI+TJYo+PJE9g/AzV73ArwYhzdyE/vMQ+d9p4APjalWztgg8nab0R8yL
rw7K8SqJvc95drEJ99fIWCTqk/019qiPomHTVwbnQWJ+V0Vc3sbCfjWELRcGk1xnIZyBWk2bqHVA
DyQYkiakD9hokNLbzVPK6J6vZmxtcWk8lAzizciOdiXj2tsyY2nXjY+FW2b2r8GWn3aRF5s5Qafg
qhi3Evz72jWQVFftAdF6f+VEgDmW7awGDXKKc7bu4wORLIeyF0gaGosJfdO/BGZ7rYspRmNaQoR1
35wRwSM09L+pVf1trCck3ZdUa/9ALKgzyf8qRQJO1xGHoCbn0E/5xcoRfsi+7p9Fy3LVIV9hayvE
jyZmu1QrTv2BLWhqM4yL435tAG0QTANXBDV0e4hxGIG0Oha5QAWrcqxr+bIGHThror7YJFmxYYpc
3msv2EzYAY9S1PKcDzW8BUIR1yHS+mUQ2g+RPM2sJxZcl7FPkz2VLh2QPJX+cC1bNT/ioperDh2b
Nurqy7dBkpqsuPFDR1zpvFFKmGhMSNNksjt6R3ekIIXpZSysjaoL+rXtUriWuvnqrSsTKZo4x+Kd
roW7Duxu7+W13PgDZiu4UdFmZNC2KTWrPRjxBBeIjLYJiHI6sBDXk4THmb8PIekUQeM9G5FDBG0/
2WRVjO1uMjNBVA4a+nD4Aw9dAjCpnacm/rDY4xx5iA7os9DFWv589mP2mW0ZbDQIV/YdaJgATPwK
LEGLzt96HbLU3pU5y/+OtsDqHaAcUTvcGzF0m8HJgHwyMdvDvN6ZoVNsAd7n2y5Mb2LydpWnQJKL
8j40O5KdT3ELv8MGGMT2fmVazU8nh9e0A7amuFmo8v9G2fiXEDBUqdgV1+ws2N3mp6qBzixU061C
IolWFMM7M4NjYALfVy5PdaMxfNmtQeaJ/G6CLrjU48vki79+Z/+4nv1caVBJMQoDw8XmW1vdpVEV
qGCjYF4EfXSTaAOBvm5cAgvlGXQksVRt/9yyya0diBqjoYAkM/hae0Kb3Cb2t84iQi8pVkeJi03P
BbyEnhasYKCsXcPcse1hQwvNDb92xSo28RBltPlKFKNck+yw702QHQ5TYjphPMlhiMN1BjYClnDJ
Z9nbM9CGAUncdpZFs+pzuJqlTCA/ZsXWTuzvIBENPKjoO6AeBhDXHuy290+dj3uyYjgcJT1VVc0w
t0vkuAqH8XlQLV7HRq5zpl8Ht2OU3dPuVesklZzmOvEQUrj4VE31ylfRNfnoYa2rDZFHHDkpqJCi
yQ98qYODCQAUeCXpw6rHRWmNKIhhUInd//1imIfytjjIgAiuZp/yA4vpbixwArdzrs9zb7V7GRj+
vbbh+hRpdKaVZ58TSPCbqr102l0FXpOf0PMqEMQWl4AcPwbAn0+1NfwSXroXtWN/VHmCtU4ytgzN
vvkwaGTu8xwcIrftefhH82TP3XT1J3H8J9Onhg3P2FnLVdI298zDTZTL9jebmmAji24nHDfdQhD7
nWTBs0v00yoR8Xs3FWeCY06eFs2vMbf+lFmujv7yoTP+Ws0t2ukifUSIx47TEn4GSyd6doMEooz5
7iS1YvtetVtn/DHFR4oUrGEwu3FDOuxhCjeEwnzn6bSfO6biXYcCuYxEv2kMpHa1vJE4M8OQHV5i
p/I3s9kimm4RxiGwidZMocReLH9WO/n+xoguKTnMJ9wU3cnOtp4TIwtWYHvCTHrbLF30+ConIWrk
TGzyc1RjKwjKQG3LHs930aFJQrS56vHNrrxY3q08vEZSxn9rrBoUVNOhM7P0YDHjXQVOLM6ZGrhs
LI1keh7b1xZC43osntAPjNc48fOzU+gD7D2s8IXIQKCbwSLFIevdp3oPUMM7Kiouc8JQxbCR6Nu2
fk+ASKH7qsqznbce/S12fcpLZ+mMaFjToDh5QDTw+lxns9as2XxghuVyJ1rF1iXGlX+vB3AzqHvL
lPtuk+wFkZqPpG2CozbfQO0NzMBHztHAHdcokFjrmOrRsv74ViZj6mTqrRP+tfdGZpAWc/9bDjZG
NLXItbqa7GdL/We3c7cbbD5Kp3DE3YQgI528fSh/ah/WxKpwirV5/PfT0gQAmSQjeI1mW3UKxzk2
srTT3jM9HOxe4ztmmfncCvszZRik0WdIVWTXCHtq5cqbh9ZdB0hNB+vqZb17MsUo1oyRcFwWO0f0
0ykkmnqR+Vib1uMWNWBnHB3CoyuwzHMqi0cpp/kKiMbAYMonljS3PEiXxIzx6DY+KJvFVNSWlrz8
mSPV3+olT8Nj8oomE9Uoipt3wNF7OXjGJYvza+hV+cnlc1wp3zOvDoPaKJvtNftfnPVWBYMAAziZ
2jHuw0SsBifK6fq6eWMX0z71a/XAYgVowzKTk2cLDj+4QuMMAyGliQABnAGgiW+2PdBfY2LkAMSe
zczVO4takJmHBXZbslzH/zl+IqLtsc9hhYJnwL2Bx9zQrnOuZDzfh3Ssbh5VOEu9Z+TN2Rl5Hd2j
Hxt7VNbJuikw5eWjwQqBmvhJax09mSEW1YGsKFlBW2MdtjUtPQBfmJ5iGmOO4QZwsyHhXA7tTqin
qECy14/vXV9BNDbkPc6zr0Fx6Dh1oG5OnRrHHD3bNHJ9JN2tM1hIC54D909SAlXvx2Z6jdoGChBB
zjiYk/k+qpTtt3hvS9eimQSV1VVDe+gixpoaMWMLcc6IV2N79/nsr2omqK+wKmMnYJ/OIwZ6A4Xg
xoq4rKrKeUB515vcrVdqLgNcvBmLGu9LshQnS+rUskPBOeSuhWDWVYXIdQcTznqsA/SkU3XuoQsd
eZI5VacFMxRLeBfBvYmdYduY6Bl0mB47B8tR4QEsBtCYWgT6tDG7Ggw/5ovwnWNRg7hw8/IaC0xL
sS4gN3XDHeoh2qjZATHvpsmtDaxsZxd42PHcLPL22+zjyTHV7yE0kISP2iZLaqdn1tbe2P+EdZEj
5RiCQ2m5RCJqP79Z6CE5omx4A1Rs2HnZEGfMGUbI6Ge+rZtJYC936eDxoUWMaRUxR3A5vsqJm43J
m1qLpJxuuDVWHaUPsAg8jQIum7us4OIkfcagHt6GpGMeNLsrxzv4WPR3MbTUQJ1wh3wZBRFBwvBu
tvLLe2+LreVOas0Aa9VNQMkjr4SJsULQ7t2rCq+fsmiX8/Tbr/iK1qg+tn0rbwUzoJXn0Aw1y2cs
vSndkMh9zouepIcg19TEBWBquFhucQsbqHZzZvPdcgfrFHfQGieFOTKN3Q9uvoUqzqXkNdMeFTbD
49T4z0miBkSX72zcOD2ryX1TxCxaapD3gkPc9fxwDxOjW9dSH+oRnYJaJomDD5KuY9TNJmodz+Gw
67DdBa1NOGGZfszZvWTwvRldFgtpYpxaUYhNHvnHgevmJ1yEZPAj4sGGKyim3UAkoa9t68lOJvgd
WwEnnWahypGSoJYQOY0uIbXUYcgiAUsQ/OSYCn/BmO7MJcuKOrLalGn4NOZ8dwJdZa9TZrbP1sxe
RwXMTlglreZ48m4I4cQ6qciEjwjwYNo5Zf+VDJrmjKNqYnF3QdQAbs2ZvGvSW9mlGomlIZTQ3CYR
6/y5kvucceSRQ/FPUIWfkRT0DFxamxQwyqYyJ5uNG0s6t3a+TQ/bzIgePk41ZayDCreMi2iTm6i2
k6E4+YuCtKI/zGT8nzfaKHeC6Ig44o2p0nxMWRlP2rGfbOVS90EIoT91zd2/lzKXJoliS9pSPBqr
KUsw7PaD3LHhu1qFbe5UHf11eXQY/ETFQWEM1yL3qET1r6yfztKrpnXJfHRrgBl9ShZ1Nu1AMOoe
REexlSOXcNLz1fPaZUoWz/XOCfrfaki7nQEVf923jUvZidgojEq4yW1EiCAQwbjyu2f40CP0Rko0
UvKEz8G7cpFXPRm58UVSTneyKuQPbqFP7Z9IS3UOKe62EYF7IPFj4IV+AdIyaNgDWkBR8sE8/Xsp
wqAA59R/QV9kXUWDu2Ix3p+SZezALONY8xtnOyMEk55jOwE3eeIK+VfuEjTrZ71BezHIjd2z82l0
5zLDNJD9l6ZxDxRttteDMmYvimQFuU3vcBNX9lNpFT+Dql7tPIdNVHCmO82z20G2KMtAMBM0ycyT
Wb8VCeg5xlXphcaKGsyd5UrxHlglKDfb1L8qjHZWCxLHMvon0J8GOqEQnIzYOKA3wOq3oLjCNL/g
dnN3f/ZMc35ilZ7r1p7OTmDBse+iV78jU2Aq7Prc8K18mF+xY0yHshRvU9BP71Zh7rmVxhc5d1+i
UdnFryP0w/iLU2LPNsksnV20BN+R0fSVwAKcXdd6MpcXljaLkh4Y6iShhhiUXNtmmt1b2jILy7Ny
b/QDWIN5X1R1zkBafDUMkDDlk/1HNAQH7NIOFCBzkWYBDs5Y7drLp2gMQLnIt3rOhNWB+ZzfQj4B
tOPw4N2SeMlULSC73If8VRvmhirBu5TsEtalKRSFzpAjbDMfzsAadeBJB9itxjOLUX3+96Oe/Sk6
VeO3rSoXH88hLucWSccAMXHgYA0y21+3ncZPSqUMMA7Fu/HbsZodftdombJtOgjLMJuwQHoTRhGQ
JqiiuxAfQOE4L36XX9K8iU6GN/+1FKbqUQX7NJfhRdRsjW0jfuubOtqJhJTj1tt6LlPSQDrWH9v1
1r3RvmBYwIoX+feIZ2qfdB++7uUGDxotSkg/mZhMWHu0A7RuCQKCNIZfNSZ3gwsgzifj1okJguh5
GEvrc3LiY2ayCJiSytqzWHZfCzIjEfL4Z5eWg8Bf1AsJHtp1QeLWDqY2cgtYq2pg8MYcnoM/vZjg
uELAbUQeIocYTbEvSw+eW6ab1xAM7qqv/QMGT9bWHfQK5FgXJXt9tkVJ+UCWLDiqCaS+3LC1JN61
15gdWhT7Xl8eXdjwTl5CDOyLCU9p9IsYORCFaSWufmi+D5TRu0olD2OBtUfATXlAC/h/ZZ7eyOrO
TSkfiO7TPKjXVRx9lxAC13zz2oMe1d8MXzRlm8ugytulajQORTm+T26XnYaYP3rMy/rYkKqK/xUX
yT1L5vHZGUTD5xgzPYyL44JUzVruMbtSuMHwl7DUNI4NT90KXNsfF40P32lqMd5MZ+OIruTbZ8FK
HOzr8MensWYZdUKyVGytisFM5/HX7aepJy4WW1KtC/Y2lsJgkPrVHh0uB0BSnVx2fg4ksqE84UhN
D7MbbCrp57QMOI7Mk5P2Gmz8Ku3q4sZgdsV5eE/inmDVakoOUiebeCqe4aYGa2Grcot6HVBopBk1
WD45HslAMHtZ9Le4Tp/CKQt3imhFRIZ8dLLK9k41LwpH/D8MMHbspr+5rk4o2SET+kYDSpHfP8Ed
1Hn041TcTQ4Ff9SK5mbZ6q8a5/Qu3lyOeZT0XLJFxPikY7++ckzkkEl5mJJ9OMDKJdvP22m3HS8g
fBcPSncw80MQx+SXNPW1sMVKjeHJs3iQ4dMCwmlAhmJTm9EnzkIbl4Via+8xYf+abFO88hbti5kj
LYzC+TLo/GIXyL5cM/8u3c47M/4etyx6z1JwRkNkDFmqjT+6JZ2ki+fmlqCwn4dGX8WCF0oHm6FA
0JtoB6jwM/bqxHDbKRNIyzgAgtuiePN3XQFoJsu2PZppuGUJIl1n2BR9NG/MMHqp5tLZ1bP7VIBv
vNTs/WTJgdOYdsWFQc60ZaZrwoGibR0spDCCpncue/tsGKxLH72BsdoOIUvHRLOfcSOdbapMYbkt
6fu88T1rmTOxnGlfqpIT2LFYRHm+d/W67Fc8C3srPW+7pDl99B3vbNsn2zILn4T8SCPLO8YGBFcP
8Vzujy95h9owKVVImIDY0P+oIw5tC1BX0fGxLXPorr17JkgQsnSqLQrE4UOb+jsu4TwE6I63uMc2
Bs/Tqkn4A9HONTojtsjX+7y2GdBiGYl06R3CBD4QLvSTleTJxh6sZt2N7aNPsEeKnKfN6oZ9hXfE
d8JykwTsYAZ/eA+D4dOhkN3Q/GJTc1OEzmlqrIve3w3TzUSFSlVYo1IBv83ejhGd+hmJ4IO4Otab
woVYFNRufvMG971M0g9jHNXzskSruB7w7ftbx7aIH2Ajkcezd0bM9ZEQVUmA2yFJa7pajXArcfdZ
boe3NCfq005Cxjn1dqxsdmLOSN9qNygcffSJmWHtaNYJY6sJw5o6ims4vNDWp5LFJ8FerPETBqno
rP698KA616j0/loa60zmjM2pwbG6km2T3kCtr4CXOzdKIhOdj/2uWnIpisy54TCCcB7WdwRj1gk1
SXdMJcs21v+nMuneYH0lt6prTn1S3arIO3hikFu3iK5ZgiyGnrAqHA619pcPArdqCRicYftmPmZR
N626vZ9AKKOG5eTgEiK9dzTKU2w4P3GdE+Jgaf8mS7g0XvPk1HJgoMYWN0xSjrsEaVgrBSTorM8R
xWm682dn0hOWNuwuyqZEyOoUWHCyA2pUrVKzBAUWZuSISGbJEbZqSWL0NcmHjyFgjaTjiGFaFJ/R
F3rrmLKjLZ9d3zimiuRUncuv2bcH0uDHa90VtEN1zVnixcNVsdyKe3M1zD470ZqizeBk2A1h+HAg
xu2wcBsIqsY9eWQpQzYJfMYzV07xCfLFvntW+VImsJXZHIdJ/5+2YFzzbDROFqympqSwEcHveUkL
QZX6NXHJQo4M/jptcyi93LrTbezwzOZkLNfF0nHsVRE/Cat1riIr2D/jUuMcNzjCekrfqSUrm8gL
Wvz2oMDRic7wFz8mK5KC76riTieXBOOjGY0rM5fWOXoYrf7QMfnDhWFsjlkALoenISbzh7IDwOL0
1JI21bcjRCHyJ7dslIqVOxEWJZJ6icgtmTorHJdmXj60E0oKF9bslXhmLhzv286tVvQQ6GVm29rW
0aGwGP/POVHE2CCSQ5XK/VTRj7GJI3cFczL5VwQkDgWYOijL1OROeBosK9sOHeOCkHOlcbPkUiRc
WlnqBZyHY7VqJpcZJmpqP8RSEQgWb3ZN2itZrbMnnmVPAn1IrsyGGDKOcwQF2z5DPsGc8g3Nyt1J
0PkXfS5WJLf8khSU68G0W7avu1TiY82cLWVEtRE500wncnFdGFPOlKA9p2LAcgjvSYehf5QJzFt4
+i82SvET7Xm7HR2YQL0V3yObxYynwWY0UZDtZYUMRizrxbBMPkyzqze2YhnQLf930PY9n39Estne
03mw6aQ1c1KF3/4McbsxiQZOArLXo778L2cTvwatRDHmjXDzaEDiFCtfUPgCT9dAdW72gOKj0Odw
oQ9slO/ccntizd9ybnvgFksmSIUGXCpZY/luze5VLPNaH8NrVmLYYOoSKeOrRZjF3gyqbBFFnypI
n1zPfAwGKlIZfAkXKGxgDuZmrCPrtcIdSmU07ualxycZ19ghEfpjiMjcd+MSwYcLUFoX3rrqKaYq
R5+WgPyP6Z9RmwhfN6cwK62HmgtxsPgectL2WKXDDrl2ywB9mj9dCy5Xz4QqaTkGC+qnlrnLGkkr
gDJLbbil98qbP4oGohf7Lsyy1ZPU5wHBPHPKTm8TKX+5NWQI3G751ijAOTlOyax3zL47F0Ya0Lo/
BlWyCKJ+P8QmAQ247IaWsljxNG2wsDzFEdo3P20/9USRE3Zh8+b6vPVdQ/yOCkw0+CrZRrqixzOL
8pH47F8a8g9lneLbn1X4pOJmO5tOvm9be2vyaMMAyautZsyoTa9aBzIBUV8QhVcUXynLPOyhHqNu
204OoSzeGmyS19lnUYCZ4IRoHkFkd5wNwtqlSF5c73fVSoCAMRvR7KuZJoTV7kjhyK8iQok8unau
nU7pYzKqd74SHiP/KABfhPagR051MPwJnWDZLgx3+TPLMlwPAUMVSX27K2uXiO4aGaIZVjuBCHw3
ae+zyBrWzdneJcQvSRitJ0CC92QwsKxPb/TRT+a6dNwHngNr1/ZRvMtrhFsGQN1NYn/OLpkQCQJz
cIavuiNOz52ci+QkwaDBhn8ujrJOEHhr0R9qnB3wmf1sze0QH9xwfkpUi1ZQUPg0qNUxYrKMCcW+
H/J3M1R43gmi9FH5wHi1f8KCGTn++MUNs5mt6X8cndeSo0gURL+ICLx5FUJCXu3NC9Fu8BSucF+/
h33c3dmYbglTN2/mSbLWkP83aqZ/LSzCd4u3sNWpc8pYi8usV9bFWGprR/wNhnLavqBQKxsJacCf
3NwIHTd7IgVp0QSmUpxSAWcQxZJdoS2eDNV4sKyuukllvAOL+xQ16dS0QI4pp+PYxwmKnNDxpjt4
HxFQ9/1J66wnkvLySNhH3wM7SLDQseLxkt5C32eFJ6yMwjcS1fOcxeekqncD9RY3dCJxRP970Dgm
a16H3ViyKi94oPOOxsu5ZLiHOXsdO8TJM2alA4ljN9STUTkRC8x8yzJWImRknZBI7FOhj++mqVhb
z8qDbFlIygvre+lJazuV+7LgXXmuXV5O8RJzJpcn23NU8lzmWzS1G4R/67o4C2dMzbtJ66+SDD+z
FaRWjEbpzCR2B+MGQky1n7LUMdH12nHftNqzhoy6G3pGq4qVp9saDxPF8T4eIgHzEjT1aFTdeos9
mP2knetK861hzAAMU1QoQWzf4eNUqoOwn4Aext/i1xmBDk0cOfZxwFlWwLnp7VLQK5yxC/3a9kAP
dLSmprCMc/NuaRgF0sJxTsSvfsYcaIYtUyg4skp2pqJ8A6Natq1AI8h1ePa9XabcNOy1WMIqem3u
VWAcvphfNXfkaYxEAnQalj2G64ea+BDjULKzYvo5+oiXhzJYvL/X0prZIiTUuva5Y5L31aQn5lal
z8aQyE1hxi8A01HS3Pi37A9d9qOrbEDcrPqqaAmc5ch0B6Jyb0bue55YH3TPEpVyEzVI5OukALlm
DGdShgjh0e226UvhAV1hmzGS9y/7bt8n3H4QAJ1z38ZB5tKDkzQr/a5xJrzZbEbs5O7paB6Jln3r
Jn8wKgcOwYlyjeT4TQi94O3iBGof/9ip5ew1DK+bpac5RtgQu5erMzkQiyzlUsacD/FZixrA8eBF
1rFYLRIxpiAwRo7eiEDJvDu7JTBIEiqQbvSnbKZOzoLqVlReH7oOkXF6ix2D9A5no1IxnscZeOKA
CLYpy4WD0vRsqLC1+gqSFiSJkzSrR1yEb+ATko1hQ7GIkqnffs1Ti16tes+Y/fF5t9S6MOEE976p
pxOL3g02AAw4tdHsBXj1pjlbTRkFQ9KvePD7wOZzNQPecU/egJmVvi77f+pUBDAb3FK4flcykGA7
GP9Fw6uuUygyLifRyE8aQgDimOkRAjtaCAFTFkTOPwrawqEWb/DpQov7crPgKyYfqFYmnOgCrHpu
/+WCOX7h5aWxm8/mIwuvmqpFqhRyAxppzJqXLeK+apyAg8655prfEX17dWjunYrxWDXIeHy4uFuM
kDoQMg9QyPxOgKgztGBaAFEUUx0sGBeCLOVTjfmd7fXYXH2TTLjXVvZiZ8AyaeqghBAf35gGE4bN
OtqbU7pn36aHbScOs8k6oaZiZPjVpS2Dkl2UHn9ijb0184yDq4FUOpR9gwMX+03ZWq8JTwED0vnO
1bo3Z0DhKFi62C7FPxgfWNsQUyRrQ8WUbtA3jiWEGwviYstxJFgm5wmKpPA5dDvbUuAZGheGRakd
lfK7N8AMzpbyzXSLUN6XWG1ww2M8QORaNyiGO/iO95izud12UX93XOVp/UaWZHFOizE89f+gGvSU
kMLpiWY8uVARGat10CkcH60u1fa5lZ8mFmu+mnLoqka+p6h6cOgk5lMmRARJEX7ehIc/d7kPgGdp
8RR82MuAtb0Rpz4ugEYPPwjsaA6zJcJy3sdJG+3IHFxHtwa536eniP7O3sr1oCX7w6uMUIdHKVhZ
D9tYA2RrLMwvbKP+GXZ36OWSQiiszwjaOFEcVifsDi/eQnl9Y12GMX4VCwd+DxFjGqFjLy5VM2bg
mEm3iwb8DBo7g2ZiG26YVxgguOf7fd8pB8rd09DIkimgmx4FLk/+MfihiOChAVnUO+zbsi+VRjLZ
a+YL+5R6E1GToljP5CbvOZuJXeE1IEaX9JoYff0xZ6cNB3++0ElfcMzlWwG/4+Y2WMsSlsaGRc28
51m/htNyNptyfHbLCEQeV9PGwcy9pf5T82l4eKKJ70YKnDIPnWuUEfO7NlCkpKfQUKQ/ERjdlS3p
Ycmj2qxdE94szZtZZmpcqMkctvCGN4Ycs5MJym+fDckFD2AVYmLelfbUn1OH4FP8VEWLG9osZnf0
vKDMcAHP9HiiM6QYBgfhl/P0y/g3hl6GBgt25LDYHLkag8GjKEGqQtl9NRS49GmrzWGjcMu73JGp
jI2bKNOPSrrzRleT4sB1ojEcVq0vSoGKW16MlZeYOhJwmdoz183atjFBA6nG9NRb/Li4bj/JwR4c
wQFgcGXAUiy66GpNc1fMY1gvEfsyGwPJJCMWEyj8G5xDDcFOYBHu/ILK+mEYincUzPRqiRkuxjSh
dw7FMnrXnHuutwbBmVBiYm4dQ3/togjZn5YeFHL5j6aK9Nj2K6uCqErIWchNT0JVIFVU4y+Fsjr2
Be+QlD3mHrizsH+5VNtnatm2g2lJzMA46/Pc07dWaXG2cdwDeq/pG54ZH6P5YWIld67S+MNdgGgs
Y53eiVQyXwkgoxVbQNrgsM2AdVPteAzyeOfJ3D3gw/xEjIM5bKI+5MbJKHR103Q5H5GCG6qJ1QMx
Mn5vBf4W0gTlNbwBKvJ9uLEfEXlwtuU9eD1beeEcukkSxFFlGnBiqsqHbeGRdt3olE3pJYma7KwL
+1m3cTHYSLTcHd3JVmPCeaWx2n/8BffJpViWXwOAjgN/p60r+1IUb3o7fSlzYXxC/nCQLRxWwZWm
bW2pCF+RmAUIBRKd7S6jhqxlA+RVmf7XXA1QvNnZjTk58ggVImjZGW+mLH+ZXYVendi5eqzIroMa
w+7H/q7U5pPo1NfE6/W9MpbNUZU8ep01p8VkREB1+nCLz4ZPYoXUMfw4LQnuFsJKU5svVPDksV3u
0oKpn8Ml3XekxG5mG6Rjo/vOFHn7sbSTrZtS+FP0kvoL6gkAK2kHq6/o5NU4vfQi2Zc0iFcLDgel
gPVJOnAMgPrA2JZIhWYai31KHxJeHO+oAzIKprg/9NyZj9gZyO64KVezBFFkoTLYFvV8PdYkqvem
3YAi0NhjC9tzDuOBmUDzCBjq3bdRm1c1X9AHaiaOZGljXlO2X402xYRu9oqDY/3w5j60VD3eN0pP
Ny01lFRwxY8lwbBTn0HaX/BoGon3AJTFvXC4cTbMfjSemdq3WQ9ih5yf+eoaJzZT7SJY+SmYzUGi
RhsrLfGUUuhY59YlzfXnUSK+pfkIdUlrrhJxYMmdfcpZ4ydiV7BpPacO+AhNwg8YinVAYmFRYM6D
6gLZovnlNUQctXBYy9Kl4KdwQvyR1k+WINjX3ZUgDwhsmsw5NFw+UJ14ROvNHJU1wwkcjX/vRdQ1
4c9/nIplPLXW++zaCE05t32kelSE5bq7jyL0unWfRmDhTTPsP9O1Y44bNS4zUuZgg4ygwwOLYslR
Y7nGtaUzD7PZ0asu1JaZhhKpgSFemn9G3H4aIzRwOt6/UvCH22i9ejwHKV0f4g9EFthRiq1shYln
lWpBSHQu8nLr8uxSnPoateh/lqgCWTvmRX6Wntkd0ZvJQMegcTV2kHsiZYnfmczDaRuJw0R4KrBZ
iVcxDM6Z/2GPwPFQVBQ3WJMJ295784h+pmmJjTJpTnMJ8axxRzZFwM1ZrKD+UyTp9bGHksYgXLof
Q+pGZ9PdV2o+71Yhp1UMJtNHXGLRNmb5uboOqyDGenhNSUFkOX+1OyFtQ8AH76zn2zpLwqTw2KXG
trcrJweak0q/RaMOx8mxSOF6mtyANwh6fbG2MqNSBgs0I5MFwrsGlCQbcfU0ArVgNPCKWWpQW/OR
kzXXhCw5XEzKqaUJTfHaiNYfa9waiAnYSdiDg+fbDCN7HzW2zfsS62HUfOZQHR8cZX4ssEBTjwnm
ktNGkltPRZR8qmCEvM6uDyaNIJu41o6uav402vLrmZq/TJ67oS2qYxYZYmPZu33ux5gmD3TdPc0m
zT9Ay+a5ZPvRGKeixJs2oaCN2YA5HBEgXAwMOsKTRrBQMQQuITuThNrqE+WnzeLcZd3Y6NXCPVbF
v/+dn+akVxcU9V+uAMc3mgIMYpbMDJp4Ej0pvxwabIDjoHvgXvbbJGVLYAoCdFx1JjMuMX2m5Sy6
wEXdVx4+Rc4d08XI1T32V0i2vR3oKROSrU6/ijeyglK01I8L9WVquZcGjTtIgHyLKVE450e0OGjE
+Bo4z7WHkr7KgJqp9wK435GTLgHqhjeRalhA9vXRYuneKCSxlN/IrSju0A2J59rBU+YtFFmVw0Bx
AZ66XEPwtCsWrTLMBzVsiwGzpil/4d7YNOM5rwsWF2tIaB5UjEeMuWiqbOygW/FvoKy86JoVdnHf
bARLoaAbUO1bov5bsikT6EXO9iCw/xrEJka/Z/J9Kk+6DEi4UMY320mA/K/W34R1usWoRdgoo7wt
f+3y7BljHvYcimZ9l326T1saD9NChTyWaOBbYpd6NveH0zSG2gWqGto0N1JLWoFmmHumpJSXpd8V
Et+2wpW5beJKv+DgZ0ObHSK9+cnwzdwQPySCJ0O7g2VAavm0gW8orlzEnLVSiX9lQH5Lm9YHwrzF
FJyCU4naN2DwQKRHy6dnNsJngkdOb2KTEZwGWxXbhiPjL/Z/qr+YFXGUZW3NlQh3SYzLbXLVL7ZY
zpZOA0rwpErxVWxeWuqyawoO6gIHYOIWw56ShX3vlqSSqxf0B/Mc15O6HZVC+nlZ34iiJzsWpy8E
1o29rVDvaS3NM48XcyMZQLeV8+HqrFQpQhChZt7wS0VXrD2LmACs0xhOnWwcmItbQXmdQG5wKfnG
tBJT0oPstxZnJgY/7LlGhTm/LQ61K6agqJRlG7FoRwIe97mZRJh3DOp12OMSaWp2ozBPUqkCFqJR
2AEKkbMXcOiDdmlRCIqdBrO2Eb1WbJHD0an8dMDanaoODDwFdLYEITgK5gCC+Bkx6D25d2QPNvUI
SFAB8kIEsNJWyj4HLo+oJc4XSoxIHMRp+TeNGSHd2QtnM60ui1V80l9V7j1Yn0edBdKs1tO50KIf
2S8YH+/0hzsX1aHWnZdwaEaxs+0tIl/potwHLVkOk6g/WBnNyLv/pgQ3cmkVWEDIjU9MJ/7Qif2c
0u+nYQWDonFS5YPWQMHxSBb4Vpy2Pj1R1RbY6DGiOQujM47BJS93i40GLGKU7aY5dNGC6K6lvZ+k
0gw4xltcUBNoIGllJ4YEJPGaCf3VHhfthNO1VPUEAY21NjumdFNXuP9BSrrHVhjDrRn1PZc2yDiF
77fgKHSX7XiYowm+J7iQjVG95q5mnzhQbBPaLEMaP6mDdDtKziQmzCyJp3MFGIWNneAVPzxAjVCO
VWcoR7g2LJhFJLaGxPzXLlnDtYe2E7W0XODfPSyC54SuWN5uGmDiJEiitJ3m95kUSzjNiaREc+nC
rnaRLBKPzs4ZBW0dz4KB1ZHfS7XElmdgqBbyH0fw5UQcVT2RMvnOtQy++oKViDrKBfcBQtRWbVvl
xL6JDbYHagIizqfd184JY+dPGs0Wg5lV+3O/uHvDFtqWyZWeux72u5qRMdTMyKIA2Tl+EWbPDwOh
6h5y68XQ6mY/aOQsVNTgoC6ljUfYnG6EMMnPJlH80zhrExj7Nrd4nsrSeKTbOcz0NH6bq1g/54LM
1P//GLWau/e8WrBx4L9ajJqcqPLi0PPYwWatiEtSD9aGxMpwSg37mOCMO8rEvShKguNBMBeUIoqP
IjK2A6Hiy1IpX0pi/IN/ke5662BoEZDxSLxPGMc2xdx9pYqZbhEGefkO9jzfZi2+9ggoYEEZW/RF
9jut3jd9r744bDr9cjGOUceDFKMcuX7fM0xxKmKL4hYNR9Y8AzCvOUARfKP8snBSLyhNDGgyFTMO
Qns7DLH6UA2E66Hsbo1JU+AVFs85Hb9hb5KAkg7P6kkyruXKhZCXw4R0Woaif3Udlvms2mxWIGLE
eFRS1nRpvEFfx6UMS0yrHztm7HmqPIbP1HfrNW9mVfFVpws0zj77pu1uqlAinIX2S968pe7HnMS7
cgWAgxxCG3EqTgiCAB6Domk/xG15HhwX+n8amnQ91uJjEmWoDoBN1fLEeWQfY8lt3OcxirA8pOTt
vNlvSFJ1nAcdvs00BydzZ3O2LycKyUroVpgjxm7lmmcvNSaAZYImS0d3pR97nr2q5j1rrPg6CTUA
/OhE93FuEOWZWtLf7AimN62bN7KDourGr/A3rQHLVHxQFgendnrUiqvWj9uehavTEIss2VhAmzx1
A4kCrAIIUOeKDJtY4HPzG+kZTNDmjXKHTQOAA6P5scHEPU1b1CUjw+9UU1L37fZm0OgKJQqMgKw/
FZBW2vyhuMhM8HAHTt8TDEvIxjv043BUF4TC9iOxuBNnmnigLZa2zoKYvYRkhMI8R+H0VsK7qNru
XNMwz+hBLONLaexHvvutRcnIYL6p03JUGzD0oyQ/Nd9Z2AOx6180Bdcz1b9qe1Ne40x/kvGLZVV7
uFiBXW4i5buGuhcSPajSN31+j8H7OGtLTsMYoTAvNOz6mamM5jw1rAkF/PH+X0lUE5czGAR/bmks
y6dtnkNCbgRmzW/HfSoaYA0Ec6JtN8Dv8pQXR8O9lV8AHVCVHRTZp8tuw6SnJu7xNiyuz3gf46nC
e+w1cgN1frcghxQu44U88h37/VAzck+nrG23IGl8NhBvgAM3A/ZtRW33vYGToLqzzSGxfcVeu8vJ
xnMCmtQPcm6+udrBOOl53lNNfKIuTxpSGnwJ9klI7wm+j3FDWUnQGGdCX9LC9E1tAmFdahSDVNxK
s7xMy6ccd7gQfcXC5D5pvsrHSMGkUtaHzLGOE1qYE3FUJpiKAHbBYLlfADIsWNAXmPlZ9xMhtXi8
hofqqTD5erAFlrj9zGjv5O0nDo6AVNkumaKXWh/2AyivHg5zxMBp2jugZYv2ZbJ6rtFD8+UvFfZJ
1wo6Ey9s9JXZwiRRbvWBcGmbcN/zs8zjk2QD5Mb0ZterZOfn7lrgqAdGFZ0TWGjAS7GViUNum7s6
OdZwi1mJ2gbnr+kd13kYc/oHnsFZxzgILBuD/R03T7n21VtUUJaPKiJv7j3r/V9npb8G12yV/VgE
mdT6COzNYkSz+69ahZle4CdqQ8lHZT8x/NJUxqn0MuEoEQBmIHZtNIIjbBjZLVDXjPOJTvEGLMI5
5VrKbYflfbYfCbbFWaCQMdW9B9nJj4JOvAmRgHV2OI/zwUhf++IHx/eGhK/KQjitb2p5qSnv5J7b
JDpb/fSar0CEgRvd+uyq5xLPimL1kLpuRfsKPizE9XFVraOKRTWq7q6o91oxs2q5NMqRG8TP8zMR
CH/QIbw+mzW79bkNhpSGURoo6NFwi1sVh9UqjIKxzeX7ugaP87PChhL3pmpdumjPJhnL6zFfW91w
wpe081HlwVmGNwJh6YaIZUrjcPaFDTVN+8uIBYGW+IGV9kCRqaaccf/taVPf6HC2qTPomje9oPZp
X2JzqMhVanwfoYvtM+OxqBA0hgVsEUnOWi9o5p91HdgPH00vX3sSSN44bzV0UUduyT2GCh5hzJtb
Ap07lptbMNOhlb2RRW7MfmOgmU+y2Y/6EEySSaoC69H+pWwjPETZ2LtKF2eOAEI45lvg6Arx6hqm
3kShi2leRtqeDCbnjp0FygOSMWFQOyhGwpwYn/Mr8JKjI29txE1XJBenOSj5uSdNq883uDxkFeRG
4wQ5ZEELDYmq675ATNRTX8DEFl66kyUb4ZhxnApZIJqkKnnA77rBRLYAe5EH1R8nIN9mG6Am6obX
Oysevu9uV6jOiTMO5K3VYQN1K4IoAXAEy2Iz9o9VIh5SsH+8qSmXwUlgYL/Kb3LiSRJ1R465vkci
JjZapEqGEharc5EcHqY5eyDNvFcZbrAgYNRvIZ7daoytmEm2tCaQeUepIwgd2R/zZPiEX+Fb0+xL
Jl8kDyU1LuMQBSY20wxrts75isAE+4ae0rU/bXpe0RMZvmyWa2xAaPklFdRy+qOTSh4nlkw1ltJC
+1Ej/p7qDa78rqppW6UuIe8J/DbsQMmtU5zOOPEA1GdjGxBNeW5VyQMMA4aS7RJHu6KLfEwg//c1
CFJn44xmDzwZb1lnanBTFLBYv2s2gWD4RRjdwcXt3OfawcU+MmpvKimZRT8N8ZNCfaPS1iTx7Yvn
PpVpT1q72z+u4XB7vlMDuvEM5QWSBFspXiLuBkvYyKt2WX1Zx6S0gsxMLu261VptVnIMJ7w+WPZG
oHsixQVSliEQkg0S/b4F2JXnZrlhYRIX8siM7Gf6pSR2wEjMV3wz7pa4qOvqPgPTsGOTwQhuPQw8
xqn4CefuyNJWllQWLsVW0QUulYFzKwMa8P0kS9ct9JuqvGPWoqDHktW+mQ9FxX4McCz7fxSw57i/
yuYn6n6M8S1t0e9enEl9wqwGoZvdC2N7n0RbKQjDJ/O3OXv8c9h6/6wBMzm3qaDpeRLjc2t/jyoW
R4H2oT4W/I4md2rSoaef9EU8ada9Go9jh+JslafOuOGZW2lUQRnd2zp7cKt0I6JT6qYBxK9tldTn
PHL2HO2PVRrWlvqe2r+pbfpU0rsPbne1MSRVjod7bYL1CUxdb46Zxl3DiiWfG35cDvuyCSnjTovc
B2R3rMWL3p9wVYaxW2CqRzKDsen+mNVFq+TBgb5iF8VOkzSicQCiqngDyqA1rx19yps0gwhLswG3
G+Xx1CsPflI6V4hhH4kOnSP3iK98ywIdeqWazphuLiWCM1F0xU12eT4/dKZ+VBBwrOnYTocIZbg2
8FZF187MMWr/UxbDZ7d0Ktp3vfszQfvE6JtDomDeeKflezcZ48O9JE8FFNbRc4TwNe9LQlhcLZqn
F0KidAA63aPj2VttcA6GFQeOiyCCBYCnujsm+9naq3rO+PNOTdY2x36AwNbfOhNdY8IwN73FOc8p
/GDrdhJ6yIVhM9BcHsJlVwZNRhix3Ym+1XiPiYPIzIDr6cdrwTHExoH5Z6fO/xjFT5UUD3qTMoN4
1HyPa6jE4w4xTxQ3bKiDdNWXFOWpyYxju7yP9nNh/o4RJkUF2A7cO3BvAoYqfbpV5T6MwPUnl4an
SPk14+ZULuxWlRc86s8jUgiLlV9FwdhllWg/mIBHBDXACS90rdSUNKcm2wgiWMw5vCPnS6k4PUKn
ubMpU24S5QIRil7kU+KYnwvTGCcm+EQ81231LIRO0nDcQIXhPMwRn3MXob88aW9uFp+mOX/HTcXp
FGKnyZnfdJ7NxxnL4jxz3gHth31EyV65K7a625wFfijDbh+WJEb8LLB1oyQA8/cc5u+me4qWHFlI
PIHCxRZKE1iJWU9XfGVMzq65HBu73ZPItCxqspMDhSkHYj+9QQRiUbj3zwwq+1looQKxMLu1SbEr
wga66lxbZzimQVxyIIzc+DvN1JuDUsCK6gB8dN+a77139ZKOpux44zDtC44YXq3wDmSFM7jWrujF
XvInrTz0ekx8XhP2LCibztsm8bqd7gDcKT/LapTK0Iwli7mTVkf0ZyZ7aw4XOoVrHVV4PVhQpRQu
4tWmED0TaEDaLsKHwcVilCHFy5A4vxVS0LWpPxdV9QTqNFAZ/kqanUsudxWqkU0xTKkfJ5POYQ+/
Jz9LlqehM4euBRNJkYEH4spwnmlReY6AAq3zpgr9tfOFaiOXQzkxMa2hJq8gUHkw9eSGkM8hcNyO
1W1wjJ1FnWGPsbov3rP1R+3v4MxYKyfQ+xpgb3XsW/LFUIlXtA5Trn1b5OPqCNGGL9sxTta6W4w/
Z4PpU07b2nmwFrLaM1k1fM7vVZnxLKftEAUvpXOuZ1zqLjVR2yizj0bKgXQ5LP21APOY2/dhhlTL
at9T3mpYGcRrdjx+FnHyFLHX3fatYxFlkuTrgDURNajq8oDkHtC1E+rQgzOew7NyWSjZGafqMc0j
5gxQ6Eu1M8HlJk0XCoc2pJjMFCp2Gn22xEickuZ4Hfe8w3cNfOO3hQIMIWc7gvXumvQ4daCjxv2S
tjuN+I+bfgCsPMfoe91ykCNrRfPedY9t+7DiXyAMK+bdMa4LAxKuhQIK+8QxmQ7KbIIcF5MEYtHf
qMrNFjDW3aCKmIABMuUrsFVnEYULW82WV8/EfyOxZBVgjVVcuqopQBJhoMscN+QJHUycJjjGVZyk
ayrR5pUUxy4v5XfTtUM5a5uEe6Dm2YAYtNMp+RyzV6FZ+9jAjJ+8RBaHcg3CyAOTut/uM/tt0PZu
XF2cHigrqX33nHNU8eoHIqyj/OI9mq3ZAhKPZDtjfKgNTzk+zx63Tiz/2trioMRaMLEJeP6qykSw
CwQos7qGEC2nIM53VftT4nceaDrS8jro6gfstwfXWHeouNpGkAgboMWbAmoCxqwxOzIxBh6CrBS3
tK+BteGAn7fWVGLKq/y4be+aGrKuhEp/JNZyaniTdWm544gDlM5nC/POgR+/skbTm9xBKD3YFN2t
uVd1vGIxABrhHjl5pRbVr6wWAQJsO/PDRhxWlatGYmGKBUdC785ml5WwJrBmnQyKcQZH55DHOXV5
jLWjAXFKZZOTIqwgE+765M7izdy0XdCBNdYTZevwm+FeY9Fc7dooHKEBx4Ar5/6RMUFvbMBeh5lC
i1Sd/bbOn/X4DiQib9m2XAWYiMj+JLuBTRDSRVG/yQkHyKMU8clmA8Wqx6+aU+cSPSRVX+S7JiUL
8RYZPcO645tWtyvXg4wJyJf+LeyvZV9+gYj9nMyTzURXVFGok/xxGjMcY8jeSJ+1cL4WRr2hqkKP
PawjoIihs4gjxTeHGi0N9k5v3z2oalxviZcQrOFGmSve3VdH/VcrcaiUgEIPeGCqUtt1Hscknrmu
/Rh3Tzk9HU2NuOzs2EFm5Z+tAEP5yZNP4R3GVtyAqWzp/kLCR6AaUXnkbdB46Ae1+xVr6gG40KYE
6lnQDaxvRbzNFUmD5rpuc33EKZBLh7w9933opGeN4+QAVlCICccrMDj2mVBWEjtMWBKwmtpZQ7td
Og3E/LBvpAvG1fsq0vl50Xuq1EBh55G85NVwNhXOYLbVUmECfGs0ByBKUn0y2l9rGLIdZIBjpMON
MsapocJGG3ZDDXnDG63uCmphw9a+3+WrzGIdU6ASFCZ4L7llSvCzrIuh6SHOUB9+sOoxHHq+YHs2
TAaZBKxiR15CGpm6rddIVukk+RmeFer+9f8qbZEY+X6Kzae8btJDQySasvYpmLOS7krqscIu0Z+m
thtv+C6rAD9XjAYJ2yozY56oeDgx8oz4OCh2FSp9Q+UvXIWBZ3n5lTYCZchAYjHYoGVsb6lSjW9x
k10peLvGw0Rzi0ShKwcXPdLAozNuaxigocSwelhYN5ml4W49b34r+AUvyHav3eonKNttmSsppaIC
RyjaHen8/th4zY8U2HhSUtdmPCcXCFiv1Uh4kQ4deVIyRGPYrgfT7nbOwtjnFKn7kqFS7qWZgQKi
xc62mRm83qCscbxNqT2F4GTIrA9DFaZcORZNMEHvvbFveBwqoD6qpr4g579SOIEVijYIyFpSYBLt
y2eN1h28D6iYtEtHdATi/ei/62ZEfYtqOPnOC1OCpFjY29VIoEGaDppfd9G0d7DRmOqw1/tU3tY0
Q11QYyohq8NFsB95kD/mE8XXqQAeLFWeieVo/tMwpV+Bxht2BBufZ38ELKJ3lvnKIl/L1pK6cfrD
/y2P+BcTStQMuZ8mAlpaoRkPSNzfUdI+9LZT/xQgnCFsHSyplYeh4GwzZAn7JCsJZt7h4lcA1A1H
j8G2nLO7C8xr1Ax900UfrQWwaD83/FTtiMot1nWNHcWhDTJ+Q51lmvxpjsJiaiFOqydLHUCk8Ebl
T4tIPVT8pqBysQNQNOYhvwoIieYts6AmL0rF9JpB8GllhkhLCa5NneP2KzE4vIwm47kzAHil4WSx
xb3M8dwuYC1+RN55oTYof1i9mU/Z1mycKHqvx4x3EtwZgOv2u2rNvCAJcvFoeLCtmIeOQa3UiJls
1NXRrxe2G13e/SWJtx58aD9tKUKrVV2hhM1l/0Ovbe4qfIfGwCWkgJJcnly8bOt10QyeGS4mgLpS
85p9a0cvowKLy4qLo5vYpzRWQFUjS2hW+oon3DmaZHrp3EO+bNIfR3/X6LLiLMxLSGkvVFdPe2Mp
9M2MjWrAzwmWGihmmx9MgQQdrSfiCTCXYdnPpjeW11lzLkXdHXWP2sucPK6oNXRDKORrGxOt9PS/
bGSfy11Wawt5fN6bU2JrSA50m9sVwT+cCGOffIED54E1jRSA9u8DBPHIGL/pTQ3dlDdfo8e82ZUT
3tONkbeHBVHR65ydXIyL0jR7A5iIYRVHahPxCENYs7HAGjcjaRBNH8q82xK9O4r0pc/co6bLIMf0
Gg9U2DkG/Irv1jYgTWqYmrJAw7YFO8DRFf7aPwvgbKvXR7ciVsroll0r+DJ+IkAU8oIOiR3R2Nfu
TATfLH5CuiElPe9q3mtNMeO/57UtXgiO7DCQg8KlYIa1uKJWj1b6KFLvm/m4BFNiq4I81vdk/tD+
gIr6Wa3qBReWl43kamjueh6XmvjCl+P+x9F5LLmKtEH0iYjAm62QEPKu1W5DtLmN9xTu6ecwi9/G
nZluCao+k3nyopCB1Th7Eh5YSuSrsBBvZpRuIUnh66nXVv8WzpOvtiCTgx+maS9pUPp1bB0aheCQ
zdTULkYijwhZPlo2WzBB0xT/lakd4kjeOm3q9YQEmM7V7Lqtqj7r+S9Vv0b0ngNYqoomMmB+HDCw
VurJxfB8Vj7yiurhLDn2RlNedUwzpNVROSargjlLZb+2MkWZODVbQvpMbSuLr5S5CzRGxuDsW1Ni
GVJyGYvkOjNk0CI6C5CDSUPaF7QRzP+y9gcaAjk6t9OIlIv+Iqbxixt0x2m7V/SXNAKEg5xq4OPG
dofDz7n3jG3SlO0gInFRjCtom3stWan2p5Vvi2RnGpvMcePgpjWvo300eaiiBbv9W9jzroIkRpYN
zUpyzJhWSTRucb4JqRoK6I12PF4z5TiLC0gWN6yIdB7IGtSA1IubqhvXgUxVZx3bL/9PfS0fVgaz
GFbMDcXmoqewhek6wb3Hp2KkxJdyuCTTeErzeR2HgWuZD7s8q3mNKGLe6x3Um7Q4FeDuJwX+C0/U
qD0EsYpwDaIaOBTCOw3hdKHuasQdtGYZOYtqwA6O10BOTjTatDyA4XkvGaKgISNvKIoZclhuFUm7
2UF9gwxM1yyeduTnhBhL3NXl7GOPYfOUr1Od1oQSP/9J9DeiRegFwZx18E88c3CQSGx4mYTRun36
maBTyrQ33PJbjRajRaS8aiSZ1Y8GZR3IKPPFvtuWbC/mCV+nwZiVMiCnuVGOoyCBvWk2oX4UExMN
W7nPqe05g/hX0cQXiJkynAF7AbO3Z54EhZMsTPovBJLjoc0/YCzMA4oke4/kAlPdotBDBu8ym8Ik
4pYlgjron45g+O3pGY7O6gtYzTI6EndFXErUnkMHnIR4lwGFV1KtbRZ3eXZC9WQb+Asi3pFwrZf+
HFyjmLSHhAeZxMl2YFe0JXMFii9DnnNp32KTjAhcWEQKrPi0YmLjxoc1nhSJqcv8OLMfuJf1m1Xd
VWSWQChdSftowHs1GvYnBGZ2gIh6JyXtEfA9m9/XhE0doKoNq2qIwb8JB+jYQpCOeaMQu8pfEhVe
Jjouyk8JvVOXcXEi3xwJIpRZZjgo2UvlbCpfdfaZ84rIwRaZkauqJdEnilsD+SCBRRr42U8i+6gV
w3OoX8YSpAhDoYS82aQGOpNRcdk/cojXhZmEnEYb1rfE3DfQiHmdDIww0CKaJbGzVR6pLfPllHQh
zaGO2ss86bQDzqlLrHNHvzTL4VHPH3D/PO4Z5s4gjGL8cpWMvvXZq/2vUtdXYMFRm+5ja3xpMoV0
xWDpLlZNF7z3BIkb6Xg2q+i3V6M3K1nSZpjv8CEODiVVpKEnmizxN4IjjnMSi8CSBAdrBMQbWDW3
mEbY9Ei+bqjfAgy28nztW20jCv0TsvmtW6iYVHTR2Qptz1I2LM7vtsBBFyxhkioiFdx2ycpkPt/X
43FyEmqdofh/VdQ3En4krkG7ojbFR5B1T4G4EdDLW4owR1G/eqX87uEiZ112LnI6RO7UPCQuEuir
bMT7SPtUlTezCq/ml9LdGsxnQfubSYdAi771Vt63aozl2P4YpNEjCpKjMv1IRsJ++GQ4wD9awbCJ
mtbiaV5svqxDeqDyQd4gfkuvBS5u9rcM/Rsamj6ysQmV+zCO1yJEsOMwTK8qh0fY3IWOvhXAPh25
IpiUjYy+LEo+ZCVDYTy9DVn6ItryLg2WL/PWFdpXC43CUAUdi32Yxy9FgOrRoEaVwy6Gu12AJzAJ
81bo6Ffl73BsTTi9brYhoVcEOcLbaqVYNrvleDdHoKyre4M9T21Q8IvokjsRf0W3qyJQUfVBWrxz
eG/VhJx7G+lgJdz6+DLo9I40OXIvXU1lxi+nuZW84SOQLGLDLjkLQ3ZaGC4OZWW8BBM7oumbwlCh
P153IIeIfUU8brIC18mbdNiw2s25kXqikmIK1m7FMwR3LlrIjBXKIf6lc56b6OEVbnsZd0uo/0NF
UGClR4GnzJfIcbVgE9YnLdnL7Ufm2Dc53jrTHQk49WysHObGhKer+Akw/vIYoSWIOGbn8ufK++ZN
0ZPcoTVK4oMwra2U/3WF4i8vRR+/RdXDwLFTALUKc43j/oJQFb6FMW0AGxlQFE95fmlqjwUIMjZL
8a0U8vMa87hZ43WCEym4O0nS62SsNmvYvFiJLC4SzeNoBInKOgs3K7kFGgCaW/LK4Y1jXQKyjhXG
YHaJApJbzLXkLZVrgVqYrIIHi2HzyCPQGCvpVf11ag+4wYYgCFm4KnVe+nAQga5i0mPRiKzUHXKI
5i/R1GemGoC2GPqrcEccjPA2WBKhsFeurolZ+Ca3ndUAymtylpStdety3f3J2ARGtrxTFb4ZTLcb
fOtyvbOjyiU9YJeVmKnEwBCUu15kuzxFTgnp1VDCtcKoxGHxw43CoGCofOL9si5ex/jRfT4P5USr
gCZ0fKao59eoSbPGDYJVftX+iq8JPf6lRI0JYETax7tp176MTwync7q2KYWrdf3BVMBBzty7H+F7
+cLrtiiOr86uvoLeXWFpmTAp3pET48nWs5cQ3cLATc73eMngDPQ5EqJ+IvUtY3aCZ4ltIrXkxOJs
VL7joGR0bvV/Ur/WPgeWt8Q/u84eoYB40Y8Kt5CK5ZmgM9f5R8PhQGhHYsrkg+UIEJLf/IqkDvMc
jV8hvcE+Z7WrTBu9PpmPEiOMveVr68g4rbhZV82mwiKKsxx1wHwakQNPQNtXxd/0DpUAnTK+C8pQ
ItIB8zraR744V3zmvmiHwxVu3MK2Eb/x7FIEragVeO750fqZYB5+QH4UPOdi9mpWhNmejLou42dC
dYjxzguqtVQ+8NQgD8DDOYTHTN44ik9Luhn6vR4eJPuQRwduv2raURSHHXNjX6oOqITQwQj4RvsS
Wh1fIGR4rs330utOmCTUYNVav5h8rX/kwaGYLaGMDT6bE8Yo7Pcg4dXzWWGdHp5q67uxmZyOB1PA
I1rX8HB2qF0V4zxpT7bKYfYitw+t8oz62XB30YyGj+qz1H3DPgrjkpa7ML0Q3e1WI5p1mDniErTc
HqenEfImvMmJlxs+ceE5YAyqtoBf1HwI/lup3qXxlEOrN5EBKz9B5kl/VeeR42sbmzZcRXdOIgTS
jNkw8FEMxi6KdVRsbFvSHwWlIhAge/NEWdDqT5qBjsm0daLwQ3HSGhxYWwOq8pbtgZ2fdPT4eJCh
Nc0u/htS4Dm/uZaDlEBEOlQvzTzc27V6NNhyxk8l2CSpj6ZT77Z15qntDqrNUL9wUPB4BxgieM5I
CmJxwcQs/AaTHUQoeHjsSVPxCu3FFm6X7CxlOz2G3J3mw/CmMpKPUKacDWkz6CQ2Eanerp3PlLMW
rwEeNO2FR6SoDny7bcdffAr6bVPCsWTZxUnrm9Vp5nUJg5OBgnqbNzseYlRojMNv2VuEOiHZNc3y
K2kkIL7NRN3ZrrGtDU7V6MuQTybBzOWhbX1Z2ttEomZ7TnXFdpM1tc+0aBuXuURBGsv04BeSI9q4
80xuVg5kX9/W4c9suUrJZVHdZmttV7iz1uaE6WWrEg+U7oryL9P2mroHsxNAMZ0vdbfRQZb88VHw
HXJP1hs7dUdjrZlnuC18Pd1uPKP9Jf+aUbTuUJmBg422zBAL9TKo1/HsymANmjXtF2tcqdgq86Zq
fplkWxDkul0TAobcJKAwOIUSVgGbHqM3SrkTJScL2QBbf+FqfF9sDto3Aj8SylAQKIj1SraRbtU/
WsoZ55dyUG9Zu7HSXgPLdeqVTDWU4oxa1ReMh+Elg4/dn7BvsfDmCQh++s+Z/I8UCpZLYpYoVhUq
PRVSGosLBLq44tyFcaTD8mSusu8RqhOmpnig3hraIcQMBnHyiw37kj7wVantgb8uQGxJQb9qTOYp
a9Q35pv0F3OjzDtQERTwm64HyLLNuBHLB28Nvzq5NMR/k38INzTjG3ytNC/5XDB+7xokOWePXE+m
Sulc9HY5/wX6ZbIiDpavGfAgny45Nw1eWDZWKBVeusHcdYzwOOxI+TJq1E2PcaQvlGm7mQoB0Fdv
i6Ckl+4WgRDoh/CxwBbYWr2vNqca0RHmIxkF87NQt6zcYrG3OYN5QTI4BcRukly5bpTTxCgtls8d
h4w+PXSWmcZmZCSvY7rxk3LbtBwfa8AH6XVYf2h0haSOH0I+rPd89DiI1WCXh+sMieF4BXPGNqWW
wQHcZrYybK2aPfNEp3aZDxBf6qhb04SvDeUg4u0+EjTLezghwx3X1rypcxxiDCZWw3HxbM0bBeAu
cU6lDJ2VE9vDO5dFt4gWAiAOEpu1imKq38Yfo+NOzmmIqfB8pJwBKZ36GqVKJ7tahftzHVo+SJ4K
/AgBFqmnilX4wnyt/lGIrnvyjlHA8cmCUKxtTtK11hwJim95cBhs53fnq5hcUSGRwS13IVMqXc4D
12wY8ZNu56NWkxI/QhbvnDuQyxgCKxekWB1+EeVoEnSm7ivZ51cro02qb0pYBOzy/w3Kmp9vggHH
quYzRCb5kJqzfjWwj4FDYVFJzKTB3b5uvtKY1cSOFgoxKy4e/Z3oGeol7kxwQZ3+XpQ/MtnmzZ2o
mZ4/0myG35bMG+qTDa8TrwVfW7vj4YmZ63xF5xn5GZsIsv7a5bSFayIPh5Sver5Ci5h0hlCkEK7E
UUofJr+mcFmssI4rm10a7FlkmPQQPPqBfdGdPVB55rbdJrd8DmqD4ALpjYH9mKO89RI2+NWqwy+7
Ylc3njkNRoYuAlv3HbggS1CsXUcVyUC3NyBLScHbZPkI8fTJa7V/M2kFMZbuS/+HLw96wE/ZrO1u
OzlftrVrQbPrEB4av60JRhoeWnGIuiNjrERmcglCCWmZnyIoaKwHkzftyXExXLiZc3wfsV9etNfS
+Mmt76nxBxzBbcWIm7+pAP2F/AOIC0RUe1ei6LLQ3nsNbJzGN4N9bW97FtzU6ig15hN2TJaeA9dC
nrk68nHsGyuVccaGd4grFntZC40BOxO68HlFL1DyrqCAMZYqUZ0P+LE40tCn1sBXOCKxvlIfq276
TkktLtXZui0YyJ35ru07YpWSwc1mhJEwGu6SxQO/gQRGB0VdYgHwuoY29Qf6v3UmXyhQRc/8B0v4
illxUf2jKImtH6wV3Dq8+VK+JussdXZpdZlb0Lc0DJ5lkjkFVmUzsEMMvrDeuoJMjgtRF2zPub5S
Bu1kjHvc21T0iBs755EmTxhQkau+Q4IzB6aCB/AeDfedcsKuEDIw6ddNtjaKfYN4oRiOOlkaCDmI
Uxu6UxVdlPEuJeh+K851YkRwjVrUSOoxQZPyMiODn2H2hpbHY0ZdVdJCAmEuxwPWHmJseS847njp
qjOPnzXQWfqgwwDUoBODe7UNm1Mkk1G58CR46KwnT9a+HAtWAdCklvKVxyoqthS0VADx1WT6/647
q36fHkmO5ODg3xm3UMrwkqsaq7TnMOzJ0mAhszMxC+Lctjbasj5kvuxqeHhCKEzk7XL6HGGKAvVR
0k3JQiD+ccQavACpSOHveOZ2qK9z/pgGmLPyVaqIS0BWA4eW5pYVsyytYjKZmmDcRY68C6t4L2bh
h9Bpx4pQZZpTtIFIbNGN1BuTtarZyfclzWMy/nFpD8mAVIFQGPFOSjhVmUVc+Etso8EaLtKADC/b
6YxdmJJoiu8uE20wnbSS8QnaygJKY7AlMRIlA49xGHLCkdxdnrlSrlezLiGrfmkr4jEMHMFOsZYt
QrslNNp0CKK/wvhc19epvkyjoM84FeU3gTQc7+jsolvDyV4Wn1ozb4rpK8O+jdaz+Gw5eSfypxJS
HiTFRv2CQEb5NNoOnHXl2SWfc69sZOQFw85gKFaBSkhFwlefUWfAXsN+lFocK7ws9Xnm9Nf7987q
IBPpu5b4KKNmlzUopzGbsLMg3DBuIbGAycykScP12BhXO4MaxINgjcycM2s1CAIM52PGxIcVb9Mz
yZYAooee0FHArfX6Egt2Wb98yF3KWT4/Y/WnaEidCAm3rr90CC5tlbp5PzD7gsZHHcd31zL7DK+t
/KapWLG+n0V21Q1gBSwYf1r9xMQ+6D/7ylh1DqO96whsKqvfZe2TbCz07vc5ekX04RGIeM9QHUOc
NP2xf8v0mnFnaAADWWLCddqdiApVdISPTWQpGOVs7ERNgpRhE6GgD3ehjOaWhVuj4PixdYd6Hy99
Hwkv1GkM1ITTWbELP3TYuEhjm7P7GgryzUbqQJszsRNIWUbc7LKzltKRYwZbH6IrkurZtWzqms1d
w4CW3eNfW7Ab6nrVt3JOJXMGc0XtgcotldhOwfnQakgBNSvK2g2VhjIusBmLoX4nkHuWEq6rQKIZ
n1iOzki4UmMbmVm6lyCisvqvjqPJoxceY1u8xlBdQscIUIEYt2DCr2AEDxIuQoTAEtt5E85ajbrb
dGz0Var11v7P4LlPSJKkf4GunUoz9QOb7yCUB0yOtBBx+1YipShFzkrWVmBpKVe96DAaaptgZLzV
mf0mj6unwalEfBI+5p0o9Q9cbz3dUO8ZmrPLpuZcCf2nkcIbSbAbxwy2SsfAIJ7pfhaD1Txp0QYQ
ClaP17LDjR6U3UG2w5dcSRNXv1No6zUU3Fkih7e1GIxNsnMVTv5nttZ3T6ZpUmheP2UHzNg7pe7+
dYGBmZw2omL1VRSWO0wR9gSVVlPdt1nyUcmhxuplCRUsj0GvobKpbIJ8x6OqQBJofkfOTKMqZ5RC
KdRJ1fmtc+k7qRjcl6R4od/A3+N0JbiuELWLbRL2V3b7gOxa9gtLTNt9tKajgWN3nZ2KMb3LwZCw
AE8OYDbwfLYUDR0JA2rFwA9kuu71luQJCXiYYugm81YGNgRBo41faqGR0znTRANECn94HS0a722T
NocUclpB7YrXnjUkft01EkcZ/flEnJlOylXfj0CC+BwV9UXWo1tWWm/pCEVQ4CMA+XAQeX7XZHFY
1MEUybWtkKCehFjcm4Mjs46oFX8Mo1806bDKAQQyIoSw1hB5g7PmyAbwTDYJZmsOF7CipCPbWr+L
hpPBkK0mhsoI+PRLy+Tpzw9SYZ5VR/wzG95/S3ofg3s9LXVud1UTsOIho34457OR7Emp32c20u1R
8PtlG4MxaJGYf2NjHDo4v5I13Foozit75FQp+oNC4kaKnDjlyxOsbgtGu/N8qVgOJYq2bRvrG6Ag
FhYCayB1oXAqU+w0jPXTIPsWVvCWcuquIgRc/IgeFNcXwPknZZZ4b8xiBxGA/WG519rQM5R4Vzmk
tEQgaRkMhndDIGMVf4w8T4E+nsRkP/CRal13A5xO1oUE4i2gt1Tp8XmM/I1GQ0fp4dtsN2Xgtxpj
Zi1b037MzgWa7cNWGF83+rbpuGKX6VhMvkHFnLG7i2pfl2w1rfzURMY27Q/N1Ptp3l40DSel4Txj
JTjVybu2oCCXtb+G2hjzV97Ffqy9NBo27I4JRU671jMoS44pskkbWtxEMWYSSL6E3CbozwSJj2RF
lZQztz7PmTlmKITex+Q7HT7npIc3fiy0H7ibcKLmVcvKF8qTP3QEJc3MtdgQ4tNCkVqwTs9HY1NR
gMQtolEq8R67lFqNhBPZ+EsCN8GQVi+yBK4Uvf6q0I61fC5KLK2rMcKzxHYnY80ICI2YTHRaCfPx
uTVdISduIBWuPO0V0tziXyv8aFpsT3TKHGaehNQM6iBbmRaQCfJqpXQFx2yYlptxeG/sT83+BH1G
1PjGjh5V+kHoAaOegT4LRWafH9s2Rmior1sRHpuYA6bLdhl47bC7qEuspQ6cKGi3SW54BQiyUjCr
lEkya0yIsZABSHZQeodVMCltBLcSiuapUKx1oD28AF0FB2X6gcm1Mp6t6M6lFnqx8VkUqJFbh9Hv
HxhMMneiLVzDDVEnaDi1jRpUvGoI2UFjjQCC2ulYje+y7ZyUjOVy5uIcPiZzsE+1ea+OPbEogrS3
gq6OnZy614fgSwEuzQriWHYzu9OCuLAJ3YYMYk4a2VMCMo8C4pSVI+uUbUKMbIiXcBAs4oeBMRJY
Q6EZ7zq1GEYCEln0sXnInMDshtdDOOGgADtQWBuaSAYtIFDc0GldlXq3xB/oJhnTVUNe1/zVRH5V
+XTuAx1MjnVVWbR3HdbsgTHI0NJrCGTogdhxal4RIflhGm2romAjQScLauqqM9yMbf7uzJanYrzG
9dkAMLdyYnkbCuwfgXxuCNPmjL6qMzmUhnSoWX8Yuf2vRhIkzfadAiTAuC+rFpAvsGsnHNEE9ZU+
guOsCv4kc3gjjOigzOrDjOY9FtSjhdKSuBOo7qS0SADgLeVawCBVS8jC9uiH8ncbnYI69IZAOhdb
p+cWLn2IpTd1zM9Orm3TubnMJiNtdjaO4tynuIF/Cu+7N48RZv9xBNIDyfNZYFwJkebEyJQ1km4A
q+0saNoFTe/oYPYvj9qcgn4pzmJo0CA/nBmqRDd8Y/VjiqHw2WJtwFGYdtFOG2zmyr+Cqa45eOyH
z2rU7aRCXxtB+Sd3yIbj8GXqMo+q9EKP19GJdBI6feZ0piU/NVMB76L7/DMZSMl/cmufp3hyu1oD
oib7BoASA9Ra0qpvzVC9C9GejaE+kIdJSPD7mKJhVtUjtEsC1QeuSPFiGhZxViCzIpTVyL+auX9n
UURpvjWtextpfjxKpE+kp5kNNGQfMHTWI2c5WffBvWEua+Solizcx071XvUfXT+d5rR+FP38Lqvx
SZDGhP8e1mb6I8ZrR8JpOL5KtHFJzRQJLz845vykzjxBySPhwx1DqvQ8XltRdYdnxhon7NkftUe4
V0B0yZPv0k0GhKxVbryvHmqok8DtkPEaGpH2Y48BI8cKXkz8LXftqo5bLwzjW6c65NKS9GiYwyVD
vM4amWZowPZGnvBTJYoBpeB5lLJHNzuvhRw+DMbgCoM6aD+7XLH+ZIGH1EqpqgogwoyQoHNXWJRl
iEHOIxfaiwpaCZYwFI3u3JYs+hOyENnLl5kJJD8+9ciK80D8WDGPPBzXNSsei36Cf+oyFAI0YIz3
cREyzw9oy/ehsV6dJn5r7NqrQu23aVHmJGX5HiEZIJzcG5vmBOGSfGLTORtOc50M1Y3ZwcsV2ipr
PtTLEsHiDg+aD0QQsmz5hqF8RJ19oQnjRLePTVkeLX3RWTQhJrzuYutehyU5z0xnZQj8NYhJdhHr
C8K8UtwFXdm+Qpd95fLaZhg29PEJA+qtIpauFNlTOo5Dc7br9NlWip+XA08parJG+akyN4pGPy11
xCBd+6iCexCIXwokFI39Rl++blLUMU+PaNvKB8qm70k/IUq8DmW9N5T0XeVDAtOKkHBbLx0bdCo/
mINDOvGwTfIv+FhfCmP0/eeB1JEasFPas0NL4oO6pEQYKGWrXqEtiB51ppxLobjpILZDM56jtvs3
ieKiZ5JXmPX/UkqkY8xHw47ZczZqpCmtzYD2v7G+ILhctWW24BBGbYwfitVeCqU46RPiTTh+04Ry
vfwgau6ignTw5hTvlJ0fqStCVXsz54rYK5uZpdRv7XKpOoJDGYojfCQ4EJnbOUfSFb2SyeYgcQBB
ZAgzxW9QvjTsU6s4XWxEvHmLvSn9zBO4QOpfid0PCg88rF/Re610GKgi2uoN3DzQyNc0Y1KDKy5E
itEiGOCVVbJvwhcI64YAse24BRfWcg6GnAZwNVSt12CvkRmn5qgY2pgNlf1aM5mSsNNNWo/VBoYJ
zBIzW4cLvqWD0tj+EQxLqfBlj8xgKcKmoAcPBvOgQwlhgLasIGhid2QuIQFxSaeRfDFkZHLkDyCW
IsL7RgzmeGv8CmakqqBHKJHovsUpkgV+ODv8gCpIvuy0zZOKJKPQF/1v1UzrgWl5BYisQ5/VO8TO
12wD2TZpju3OUwZBn2RI/ZpegoSqcWgOYD12QxvSkwWw3WosJqybrQJ9m76ZEcfUKOgUBA8WeXBp
ae2k8iawYqX9cywvElSeJgFoK31aTPUa9LFGa6CMwku6hISMWLanbptwvUw4fzsdMThrZSRmgQaG
GIYAtsl+lJGnEgq/5JZCuLJjvGY0iHLxqreWK7Ecq9VuTVYF28ARJae9McPwkiS9L9WM0IZuT9m7
Cc4CrWfKsbK8AQEs5BZOqoyRkmtkPZv5rxY+mVMhzdtQnY8T+2/mukl1s/pHVY178kG8rvE54+ir
+BB6poyLRJFggQaLf0KubdUyHla7jVkjKoMbEbPXsGB5Kv8m3LkzIVccibpxQy6hOSb7EmNbscPB
QNZQ5vIfg3jV6l2smsdQ7/fwZ9UPnG2eXv4u/5hhGZdiK2kQ8OeXESaQCgYxYIBLAPcqYg5VIMuB
d9j8cCWuhvaIvnGVY2tuvicET3LI8Nj4EQWFXp+xAbkFOQ/IW+o8UGvM1Qn0AYTHcbegXdV035s/
rXTtxJY/qSVPyP9O/6YXvtr/wy5SK9/4Y9P4Q2CDS5MLeblqC+jrDpyJM9ErK3LquOHyNj4RVnaK
MFVg52x2Tsgqshbn1B6fAJyQsVQnhsdMF0NLOZCXjGoHicJdllofrDk17Fdb/raIk/K9xVzMEG+2
uMz2/H/ZnWVfvOO6yN8nJLSKfq/jHuC6g+TLwpWwsYRrzheTV9JB52kiP2ACSTE9IKAo4mktI9lv
preW/RO1AsuiZ7nQvLM/0OkshZ4VkCiEtaTKMhunV0WyDEEBkinFjcIs1Kh9gCmMXxVE2doZ/l0K
J01dFFHCWQukZLg7EVX6fYZStnp1MNjFxrvU0kFHWANTiDVcJQ2apHQ+RjhMZpz8AoJbi+W6jRTQ
GDw0eALguvBHjXUY2d5yoBCzutHQedTysLURlzBfFZAGNPkSBQ7TUbZ+HGhRg6d8sHzacLKIGvrR
Y4BIsR+CfQ+aXTDBLrH4zdAUBHAfA0WoFE2UWyjN1SOdjy6bu7ZmgMC4uwWEZ4+jKzNpEmjw5pKt
TwjVssZ9hcxzUv0MJoyJOkfnn1cQoFWy7xjqdG/DQrMFwAvssCGTUVBZbhlhxsGUHEivNbLQkSX1
zYT5Gk80kLhoOR8ZgwFqS71ZZimKKFdBQOFwV0eMCZHbIuf0ogiYQsxYEFME0V4lPIMJTFaPK8VM
0OWmgOUq1gPhU0/x/wZQ0NuYSZvjxy1Tg9RvWyKjBiJOYhQEg/Ix2dmJG2ND07gtMJYEeuGpBwZo
rMloRryKZcwczmtA78QIV/Bx9bNEbi3MCg3fzTRB6wNUM0TpLku1bcWvkBrsxhAvcWndSAE9kdJV
s4UIIuhk2bBeNKVxlRygNXmGs/x/C8ETjlalbQdsU86gHxbHLunX+07BjBgSZVHm5IYMUFBksrOQ
xyIpholJTC27NniSmFo2M8hpxS/QuAqlX5NzvtbRNqCP8AlPwWtdr/hDxiRvuqiGMSqtaSe34EPv
kEG8qENfxE0fDfEOVvay6k2s11b8y1J2Bv3NWqTAnKG6+dkyY+bNL7OXFktXky/4Z5f5H6L+aa3n
+N/jPwEmc6iFJ8n/6pTuy3qZGBsBBvSKnwZGDi9ZR5qBUXz09Q2U4f/OI9QxJqBLWacPpxYlhhx5
PjYZ+M74X6SCXex7wrAOnXTXfkr0WNH8Eko3eUbsyw2MYOkwYRgK01thv6bd1ZB+wwCIKRIYwyKf
7FXk/DngIxK78o7d3ozbVL3l7Wsc34boXW3+ERmeNR9W915przMDW421ayMRpRS/gYK05Y+SnrxH
UzWyUsmRfw/iaoiTEm9H6ikn/p7QaANv1C08HFt5vITBFew4BvJVjB7aRG2orgC9Dw+EVVp2lcVj
Vt+z5J+pQw3PYefBKL0JOr/xJYpIl/VIKp6Up0KY7ACbxEJ6WkF+UNjY9vY/mjY998O8xArXuU7C
E4QwNu7/deGeU87XScQjjo1b+D1R8l+Daj/HAdyxNLLhfVj9S9xDkZlqT5tUBAAA8LJ8G5DLMbFv
mBAW5DNXHtawCBSMlWIe0aqTcx3JdTEkgD4ORGkepbA0ERGnlGCD+5SDxsVC6MkOK9uUTSKTDjpp
wdfgMGJU05s+fy8KYYDhYBx4r1Rj1cSv/fTetwDtYLLkdHMWFs6iZ9KdveQ2jexlZhamPDHM2dLB
KT2z3tTDX2x+MlDuWxa1S31nMb2xEfYimgGZjRQTdTmiw1lU6E6Fm5dUH72B9NVYL2brJD3PoIsG
dQMg0p69VGbeTnGSE0LElREQqTqcgGrywxyL8GWsvrlyJfONBDce9c8sBAJxV+LfWXvIKOL1/p+h
QYbXH3yd2vySt7e+/KsmiOIX295l9rpl/BI8xz70UgMzMVdv6/OLZNNNNMdwiU+NHDAzgPqZVUjv
JSu0Vn5JotdyEyYPu/vKEccAKBowb3ZDChKK6mJvWTpf1Kky/Up5NVjcd+WtoCbJKEEd8VZSD0Sa
W0oT2pVvmyW2iRSbAKOVadx4HYf2StQnOgqQOMkjBUYyy69lSamNggn3Tzig5nau5fA5KOyx84PT
XIzyNqNos0P4H8zC25ySU2WLi0MBbEhYLlJG3pJrarKqrhHamB8G4vDS6cmlRSZpfBNJ7wKL6Hh3
s4x5ZPRit1/8QBjDzeC9kLZO/lWjQmu0t9H5jUFRlKxEoviHidS6S656d26W7rE8CnEV1i3Ud452
jpIr/55GXljuU/2CNn+UEOBIgMKRFep06RiueXjQxFuLLUqvWOxRNSZIPZNxhxGIGd+8aeVpp4vg
Ygta0W7wE7Sm1oBrspTOi8lvbnejlT+X/ymJ9DBHNTtu1JN0ovTq/hA1nLrTCQgDkHSyJ6L7UPGS
zlheIS0pyXRUY3uvJmgzdHM/psdwJHZu+jRVZVuDhCAYyxMDrZaiETOqkJyoHEE8A/+TCSdQwICB
aQGobiggFFN9aweCTTHdTmkjz0yuUPPPgMJ/QjSgQcSk2+rucazc2PV86VmzHRdLFn5Y0ZkeN2yV
iV3MbFNm4GQLYG9OeYjPbaNDXoov1kAKR9SiGB0/1P84Oo/lxpEsin5RRgAJl9iKnqIkiqIkqjYI
WXgPJMzX90EvqqdnprvEIonMZ+49tzEvSPVxQYzvRijJLJm28H/3On2NLcmaEqJQmTDgLHbWkFyI
6jxOgzhaS7hoON6nlFWF0pt0AbQ35WnKlmaN42bJixnVR8ml5saY7vrp5PU1uUrYNYbk1trhlXTT
Z01+9YDNrHXRiclgR8bnPmd8lclvgZBtII0XLsIyXzNnZ+8FA24r91gAzAqSfDenziGgxHFhTgLI
QI/uHQHfi0gdkqY7WEwtPRntw4AUF7CDESWfJGqkZKgNIsfqcFgKm9XTMO8TFbw4Lk48K3+VchR3
0tEe1udD2LEgLYbhda7ZTIZs/UkRe9YWP1IW8tVdeLBRxeAu4BuA8Ih9JzvcRczF4ThuhtU09EhF
GmS2RDZRl5k/FUmcjlx6lPrWDlCy5HNpdfp+yXXNA6YqWVi/WMI+uX23M+OaLZyAjGI98iIPCUqZ
kpXhShsw2Ofywc6rz9bQ+xls+uK4zJeF0cLXGhza4cn/6iHqTURJ3YUtUcWWe06pdT0yHrgE5qfG
orAI4DXSggPVX4NMP2FvfB7MATbVn071Y2qxZhwj409DqaPkrcBmGiL/Nxd8SW31KSjdxI8LzmMm
P6oG9DFKkogXKxEGx2H8UvV9+pYrcXUQ5wWo15qmesLL9JljGylz0rvJv2IVyFoAp4TTmt+jD6nL
1bzoOmaxwCwiGB8b03y0ee1wfR4Hbzi3rnGO2BPqBLpI9SL7+avuozOGj8/q5sUTtSjr/mJRSYD0
dIPuCnX/NHKOWTl0UTpr9j33tpouLZR9z3kdVLwPut8UWlilxHtrqLNdZxeHPhClwMZ1s3vHx2Lp
7pyZOX2pn2fXeoIreXKt5DSx/GvhwLY9WaHGsWbKX8TzKWjmXanzC1QelzDcnIBzQ4QMa8zxJU6i
W6BYm/Y9JnvJzLgA157TynmF3OBG2VRjs7GIvfC9nQVjOkNEkyXqoUPLG4twN5KmS+QwkPGA6AmI
1EPJWhSXAQc7iI2z0REFSi59z8VDphaw8O6uMv7MdOsz38ShPVvfRQD4qWAy1bMwKM1un4QUwt61
BzfSpF+xng4zKp3EBssZuxur7LZLbxgBfVHzq8uU1WGbyw9yJvNkRNXZKsx3lc6rOXl1tTgmbNcV
ZKspRIxv3a1T49nyPhMgYWDAyQ2IcTmxDwXTCYJi7+b+EyIm76XybZzNDMAJ/MZ4tHZiqCI20wUA
Q27+MFjLPu6uh/mgWr7gw7/AnY7AdtFBmpuo6/dzi4rQNpkeftrz04h+lFAi5NkRjNPWH56dIH6G
E/oIVmVPxKWBGEnPARpWBNBdTBxkhCUj77dKUEZRSIz6lmQ+0hAy/5IMAw1QT4tKKwHNjuC5yBky
wUNxIS02e25tuS8gg0Y89JWS54RfluueA0edsw71PugtmQoE7CyQb64XPoeUuLAnj0Dr/iXk3HVV
fMjZMPS9vZeiOk3QBOSCfhXFIbNoz7xpPgSxdyrrnw4pb1s52DWyY+v7eBGwkhvugxqtk3OLzm5Y
PUp+gWR7Ji0Berv1rCKcEpX8rFE1l+D+xsx5myfzPTbEv3DMzmE7b0DIebdySh+dNt1lPQpIUrkc
lwEdxvLcDI+F07zTSNoRzKJDjNyLpl9DBPOustzQDfG/8jeAVACUkTWDSwjBUnGevcOsPgMOpCLc
2d2FBOBSPuA9+SpJGKxP7bA3m2McA0zj63iyh+tccGjvQZjG6VIVBRwpoAmCS1i/J8l3BEjN4VeX
L9P4GPkYCpfpFB1LWgTfPsv80CB1pX3NN2V7ARU1E+tnf/fYH6uraf1NVXwXN+ck+WzGF0av480s
nub8gxXISHFvXzpvz+yNnq/SN8/f5eahNw9CHUV3KEH11P7KCx6M6d+Af5P1qld8tIwbVPdmyfe+
AXNIgYdPpBM/YJo4zn4wXCF7/UmJPBiWlzsRuWP/ZvV3VyE++5CAnkr5o+yLydcWBfpiLdsiW6+R
a+TPcwLM6tr0H1TZdnwlrRt3GcUV7kLP+EWCwLpUt9lmXkYWKAdTvIhDRllZvfGH1/EJEh23GZqk
oy3uveLievgvHzoS84pzWmOtxXTT0C2VfoDN6Q+vxGZuDjDkHwmUW1lQwtOWJ5dfqLEpe6HgdTcH
WqQonqQ4wdho56++vW/0hzccQwq/liOCwZ9ghT3cZ8FxnB5BZ9QIudhEpg8dVlg8qfJv7Hmr5heZ
vYOanpESxieveyi7R9MPscbGd5b6jZU6ZriZqH8DEDyB7bBZXViuKzIMWc+T3oMsvYaJOkYXSC/L
x8vXu5SHKERPCjoyRYtV5dDvT9R3BsZV+9tR7LvfzebAKxv8+765rwBPe6BJ3sLip1OfM2RiPbwb
zPK6gsixmy1OTc9u4IwkOvmlt4Cl2Y0P3rDP/a0gh57M7P4QWZdQPVLQZ1i4HQ/Yw7dX/jNp+8BZ
2O1XCmHYPAf1oz1vsG1WEckmnODXsmLk3f066s/qr1V+IdMpKl8Z2JvBTyZfOqpo1os8A4rJqxdc
MsFSSX7mzkNI29wE4Pymr9J+GLsnZsOZA7NlBYO0cTBlvvLQzAnujavZP7QSyj2m3oV9dxkmJO7H
YP4XOadc3SO8KjqmquTmPLmMbdU73UtofiZYmhueuJEBe5Eh0HnyQV8x52LM82T3nxO7+XxMNwpT
QQeSiLXJnTmmKzv/Xfrt5ZzgxQPZZEgxnf3yYeKsh+oea/D4X3n7FUOKWS63R8HxF7z5qIhJDkIt
E290/pCN28j9Gcd3X/4m8s/1Xnq+XiMjd6nIr8GeXZG5GdMif+kBcFe1dhtEXtW7DE4C2oy7jtFh
43gXiyIaK2N0Vjboln0XPOnu0DeP2Xzvtc+d+ajcR7d5zbOz174nCLJ8x7rzsJ6Y/rVNzwDfhfMU
pDv+JuNgNHFmFH9BCHZA3RTUkRj6sMkoHYYT4J+HyP2tsyMZ7QYSUuOcivMkr0CeaRHYVo844175
6A0MJ/APTD4SWb3V8mqHDw02azPbYtqaWnRBD+6A8OgtCv9864UBiotxsCfHqPiSTJtsDJU2MzeD
HSVTJbi5v217HkPsB+VbzqCUS0D5L5P/WCX/2vnBgltjvmf1v+UBw2NqLN43E3iq+cdEccBgMbnX
lGF3WNz12UtoHW35UNfbWT+yaRsxmcuXGNOACi5+eczTsz8h7Fk3/TtRIODBEcbdmyw6bXnvUbSb
BzN4YvERMK/tcRmMj3oBF2Ci7HrE3+NcgUOB1pMFpbtORegS4+y8kWh/CxUqZYQM52nGVjcFt4iG
IJQxmkuijZbcZdpUQqdb75IL97Uooi+R1t9Tlm56ih1zan89Ks21r28p7r+7SjLDUCwXW3J/ZwLk
WNIb59GlPB779k3nA7r70IA4EoIZV55aEyJCjnZO6JXvkqVdJd4mJ6Sz7vIHU1agqExA7WaICBag
Np9ILVIWCFWyhnxvo9Zd0Gti+E3rChERvG7PipxNabcI0gNsFGxZ/qB8sA2LsgV1QG48DiQXbf5o
7U2PkU9vl4xxbTwYiZ3QyiWOWPPw5Tu3Kw8U+sF9xgQZvfpO9PXZtfp1Mljr/xeexG2gAmxqVp/R
ds4R4HpdFDHhcPmizfDxcLNCFp/7baONY0aMCqNd92yoinVUBXRmnuitqnHXOWp6hONqGxD7nYSB
cTehzs8E+nW047wZzjroI7klonk9lnG37XoORBnTQFWz/5ubndymUM1KyRI3EQc1mTE4lnbdxzkU
CMPFMmlHE8/wZdTWfW5EBDRmLfNqIU42RRTL0pxqkC6dvEwuBjYZHn0Y+Wr1UxD5O1UockpakiwV
Q11d1wvZJ/zosXh30/RZCvwszcLGdYpipNoo71WKVrIMOUKWzxtK/0ERzo1wiftiqEka9388huVG
AUDOAS1XA8DlfY8PQwJ0SbS82oH99cqjZRs7yMveOHE/QK8g0UTcTSYmGLb293FtT/uusf8apQoi
n37sPFsoHZVY9dqIDjPR59tsqFB9N4zYSWwDXBs3csukszDebBNs54wOoXfkfWSWl3poqovJF5y1
MrhY3F2DU307sG2I8mnv2ZK0R11yxds0nbpMYRsI0L0oWVdRhyuidrNrgSqobW4zhqDIcswd2Yic
mqa1jtCXrqa2rHfEGm2mwiPUa0i2LCMVgpNl6rfc62REM4f3CmPbuuZfJZkw9F6NH5GxAD9ZtfiC
J4zKUosXR/hPYFgKDIvkrhV+8ajyuiYhU++C6r2bEVV6CuRonNvFoSePa9JKPMQwBQJDDsckpvSJ
cABD9j+1Fl6xzEsQkkdctVl/bzbTQ7poHwwdoDetmp0t6OD9ipT3nJE33hd2MxDpiYKqI7kJ2gQe
zogpe4x5Ym2mO2WNZsJqgNzxG1MfRO5pylXy1Pfzh2qzYjureGcI21p3AArxxVvZwS98dxf1BFPl
KiTdBS3n3VTyj7jtSE00W6CWgcHZEzW7zPPzPiY6clMFBr5oL7yNOT4oYEYeqprEeNbtjJR+voxM
7XZZxTLZ6cWHnQZPFF7B/VgOQFg63CN5LFhjdCYTPjBng/c0eQAI5hK0lvQ9j7rKO3pkYlGDhGc4
bAjz2/Keb7WxEnEKnT9dvNWu/Uy+DN6ANHvQucsuI8FGEOmLWSTrzGbF5LiJ3MYNJvQUKbm0Ma1U
gY1h1iDWpaR96oK7ahy69WDCw0CPu258xl2DPfcra3QRG8vys7GG7K4oCZWwRYN7BpU/5PxwRWIL
YiNNFkfBKEwRkYvclAGvwc45z8Q+qWmTHO1DcWFrlCYo6t2+AatWB1vJuA6pNB+DnRWsE9go95XL
jizS46oljIMYxHjTaAcXhf809kjkWzWByUdaBUhbH/RUoKNN5lsckdElwKRvmay8JLn7yjdtR8n2
x+QZ4OpsMx7VwxvwfQsLQvkE8OrmJC3rY9VTCZg/AYQZp8SXQQbPAW3VcxrwGSfJ1PIARYdMioEp
UfhXSwxc7cRWckSCAHqqX9l0vkbfPWc5FuIkH6DH+c9+DtNNBFiwmFtwuCNQzMiU3vS195Z00Smw
xD1zN+FxSvtlddODfQUpdOkx0bVpsB6kKQHn1+SK8ua6Pfi81vC/M9i+O7tPjqXF4kswm0AtFD61
ObeIKc+x1MeJ1Sdgi9eEM3vlYgIKXWtTdmwE1BSe5BAxTJrQthAiz1vWYG9klZZ16RWKP2kk7vyt
LOOTlIrP3PweGCMlk0t0PWQHUoabjWzGv+U5HfRU819qKMzqoXVj6xBbEAV6QlwqsuhWynPOXsit
7mWa8OgMPrwL3LaBBInjg3UEx8mdZSMObhPL2DVz8bZA5yEso/U2jHGTCqI5Qi3Xfrysp9CbzRGT
cWdmU4pE48WBNu2PDuWuI39iuM8IfKCkL+y8JLdv2dxk5w4p5mg/DnN29NPpOyp7SVwL8z0dLNvU
zCd3IQ+dLdRUjl7MQunkkUR0pHqnkuOryFkVcEm/WkSdVfaSScUTv238Gn8dvWJV/+aaOW0YVe52
aO/Z4KLibhUbeaSPbh08T9LL9wjZPW5Isi3zzdR6HYcha2+d1fD7irNbG2whSS71Y5hSids+xah6
YXM9dLYDeN7orkEHGymC9oXctj/5rGA6CyvIwuEE/RwMbB/bm8Z6wqKdWecDAqanjo7L82b6XJ4v
i0tmoCz0m32g6dxJorPWRQ7edEbuOiV/NGTcnffBzPYzsHg3hbReYs+ITuaw6fC1Sw9XkteRKVbZ
eNNYSkKSbPHL1Wd75H2UXWfdOWPwJmZzpS0O0z4iCLB3EVmXJZ4/Z+KemvBQezzHgWV/KGN+LoUt
6Y270yTLW03+RzJqNCMRblzxrPw+3AKb5y1jqzuxB1e99x2a/rYEP3uoEiNDD3rVQXZ0OqxMQ5Qr
Hh7uBFS7fDpBAzcMvYvIXcpSzFthgj8V4g1rf4VxgGg69FM8XYV4yQvgBXbb/NTtAtnRzTmf3GFt
UjYmwkVmBNWsJOsrzZ1dppqB4Q302RHDfubdYk+COsIOg1z26s8Jbl3GDAFz1nXrJ9c4V+RsxdWt
RTe+bv9HizS4ic21UebfEzaucEhAp0dsYQZl/vbCvxp+upMlNaf0KA5sd5dw7gJ0iT7bPrnYBl9L
30ff3TvrTvYJ5qmXQAxqVXuvfgIclJyX38mrw8PUgZFjPb7wmQN8USmjUYctCG+SSJ7c1F9S8ADN
jx7hAOxBEsfBg6Ezgll96ZPDYp0K3X7qrn/Mkldmu79RqPex0AfS3/YOqhplvJg1hpmxG1geOzW+
4/7XSf781GLw1bNSKvFop8vUwCcVtPeyW+66r0go+GbwWSQWTsesLHlUE/ziKfBZmZOfpYFtaTw8
YBmMYy9Y1qaGBdt72mJKANDMqkhH0zGk/G17GvJa8mlYqnkYHdQqSdi9OsTBE0HA6AZj3b6jyIMo
M5j4TlgHsIM86CWFOIOmMlVQCj1hMU32v73lXysGmoA5pbUf7HU5uQ4uGiyxCoXZOs/SJydgcpnk
hsX/2YlV7siH2dZodgxC/uwUlVHFRZ4kNPmse0m9IVfXnn7BTmGRCK2YcBs6TmQkgV03pLiE5o5q
H7ySZZE877MbtSBs1S1ODoMcRWljqVfTm23Xl6zace1vjGb49TK42uFjNwNi0S46zE73e1k4985M
Unidduv//4ly+W3mMjkHyfTmDSVdU1dzeVt453MkB2MAbh/EOFsb4zbM/mcouWdrpuJ3zGlnv+Cq
qDHmTkN7QP7CF9bRDxngYpP0GlWhc0gCbNRCyJe2wEZjTQX117kXaO/Ctm9XplG9RhWlXVxJEkuz
6lq3YIJM3DlVT/igKxLSeSQOKJFCz/CI/cxzTGVll1xd2lZ0OF/5RLsd/fmON2wbC+BhRDfZku20
GLBg1RTu0fXqEUpUobbkgB9a0Y9Hu4qwrmtU3Y3LLNNHhhEPJwjdWAyq4WrMfBXmzgUHOw9I020g
JC7uvXLSQHeNeUvzOdNUDN8B4/kwQrVUcxREArkfzOEC51cfXgJXKyaoybZVeYKWPWUzHWtEsAA1
PPe1S403f8RxU5DR1Hr507AE2wRZ/95yRvHHRvPSSz5Ie3pHNE2Fw14UAMB5MIxvO1wU7K17So3o
NYmYDY5hjXC6xMwP6Ycd7yC2Ft3n3aQR4wThi52KdxHgEI9DG0GcyZa4tr1vJ6SaQoSBFKkDrDkG
sE8YUqzaLEx2CgOm6Jz7EPojAwjUlY3y/bspXRw5stgb7Qw7rbqSsrwyrPmzbGlGyaxhpuMeVdHv
1DgALUx7c91DiUahjtJUobxB31hAAkgFtjjo31ezJIaTXUTHXXQzF0Qa8WIIlCXJCYH3bIiEjzL1
sceH0TaBBIzay/M3upzuq7YvjnlVcwhzVoztCUQlfAUZ48eeovweHwoBsM3B5ks8JUwgmhQ8K+lU
PSYKJ9rrOfsZLSri0MV+MBXHOBt+C2IrV34tSZNOn9IqezFlY61T6w2t1UcXV9fuNX+iKlloNbD3
pwhZk0fiFMPK7eAhrbZ8AgTp8C6Isf7SMQrx9zevXc3gNrPXsvWATSfpwoDmFmCmDN/uq3CKO9l4
2ylxXiv0W3MifrwG+bTTl7tCorSYDW78isiBPOaEroYPs2TaSvg72IhGDPu2c4kp6RFkGROVhU3y
uhJkXuRU0xo+LaNuwXrN8utNKB/dAhrsYNonux271TFpoivtOvjTMI7uQ8veelUi4QZjIwgttiLx
FqMgxCzSw5hklPVZ2yZOmsFRG/hrE28P6TBW/ub3TMsVZAlRE2TZqxCxi15DYL0ZbtlvgyUoscFh
OGfUHFb/2lvRiUveCJEqaI9lo93YHUJa0ETZtAjVHEYzfaGIdYArPBrtPtbI3HzI9U0eyL2ZRXCs
OhKfAjDDizgOLynGnu7QughcBRSTjq5lKGOcOk53mUX7VCHrExahB1RuDLfyn0RpZr71Sffh79AZ
XzlZS2bnYgmAf5Jk89VU5hV4LC1DEWEpMtF8Oc1jrUGduTHG+AxHVTvCFhTOTHSsnJ/7jKqaiFKW
UZG/t/ieUCqLgyAo2xhhCafUc0Udf/Vh9E43x58h7ugwuEc7ozzUNuoYYRKQHKXcfcNCcym3oUnK
yRTyswYUbSwg+NIz8hNqfMm6+jER83kR4rXhyGugGUj6NDrE4qmuyMwrCueYhP218Xnea9XnJ5Ky
V6Wy2GJ7HoKZcTTuigrZbZbGVBo+kEinQNRQmyN/TDKm6tTbczO++2TddcJ+npd4VyWjFxyGWAe4
1murcTkSCjxsklQET3YtlT0PFmUtyWQZgo8XmUcxmv7oHC9aA6xG6WQOK2/5ST7etkST5hcocfgl
rQwmUt7pzeBf6o4zoqttQhyMdy/kCnKsT1KJcD3X93aY3Odj/8URg2MtxZTB7GCPG3KPoO47CPSp
DL1w5bX6zGcR9eLdJwjcwTjMkhQSI/ZJQDf5MjikhA+TkS4pzFBmtE9hJbfTEquRV6+TLp67FoNJ
bFhYV81bEBm0XooX06XVtq7Hq0eYEXNtTpeJL0tVtv8wfNZrMjC/UV5emw5271RgcYgl0WazpMpJ
FJPtbPA2QlfhuvutyvJsCXVwPIF4pyT2BVrfs0Jrs7gD2pUR2KjnyMQYMo9uc2je7VjOx05iEy4G
kAxgXaFCGDFj6OG587K9U9UYC2sq8j5fPLEjlmxCHRwU12thBV++zYDIH8OLsPZTLK8oKf4IvlCb
aYBX77XkBNrosCOyTe4cBicipMUN/BE6U/Xa49m/zuO3p0J2dgaj4XQJDhnZzOouuiV2jLGpymcG
zIy6O3Mkv5k4MaAnKVMZHZ65q8Be5B50DgP5Vl3JaVX0/kc0dVRiMczbzFDbcGORFIx4kFKiIkbF
moChDqCwmAiTupFAF7CTb2259p3szK9BJw1yssUoyOi9dp03MwyfmWo9EBp8n8c29zVnDEPmdQdG
abS4lpy+/mu0XDF9/tc6OQERnPAmG++sgdW19JCotVF6fNKEMOy2j0NBWB8GnPjOVfowVciE2pb1
iOlyBlOhLjPEFYAHSJMK7GSA4mdliADyIElQBLfhLaCbybLkKRL2cGyyhX2jV7MzfYmkuDnMiZTt
HJRCLjjjfdWo0Rmamm8y7r9Sw3tz42gFP3BE88QDqGqgPjGaavId9PIWS8AZ8KM/DWJz8RaPJ+RG
a2aqnxkyhxbBU4fFUdopsbO1TylN5TL3YbEOFMewUbkvg5ifHEIEaKBBUrvLXWftKOQ0TJPY3hZo
clqHOISG2AFQ+MegS/5JGn+krCYBUwPbKd+VaqMIC9M5Etc8SHNSzuLfUaavXuv+qYBnkK69LTD0
F+Vr3yus5lTfUgOe6Tu4EHXmk6Wx/IU0E/gVxbITxfvHdh/SqOli4HDkzqyyfONX1hU/LJ4EdGHF
DPMA71YijeIQD9Yx4ZPeji44yQiLokoWViHJilOM+a1z4GkuGhnS3P7GGacZ4gd/hs1uBMjaKt8o
t+SaLoNnJTfS+Bvz/s0N8ktBsrzU8hkUcfJoDcSeCA++azmBRE2b+WJFAfOecJm+w5+NjvPEFQVY
1l/XefBuj/l7kCAknQJGgAtoLw9TKJlRc6sJdMo84B+4nTl+hd/iq6DCTBIkH/OYfAJ8t4L+3zxn
DTp/9jEkwy4UMlA1FmHPT5qHkoyR92T53HwVkOkCGdE65m3RvVrsZ5wSKrjuSkSsFck/NXOkjd2k
09qv2J8UNjVP5cB0b/qyWV7g1zS57y2hHri+QjY/OC2IuW52qQdS25pnNsTph1MzFPSUd9ZlhcZC
hHIdmXvdQ+7M/TJ8rFvV3lGFy31poddKE9z0BbJk9JMIr8kli/eagDE+Sr6fgVVbh7ZgRDmhsIa9
yX7SnRSgSxsLPfJXOEgkEk+UqqK4M1IYVdk4WUhbjxrBL0NLtMsJVkUGp7y1zVorUOGllv5dUHUN
G7OUGz3e1iXbZV/7EOwkO2Er51+3bCgVpJGMBkyPmohctPGGucUgOUZZDz1q+qkQfBbl9CWXbK5B
gPab3ReelR89uQZK3kyuM9akOeGB+6SarqXEfdmPKNT8DOZcYXtMQComkPta8TvYZRFt0AjNze+g
jKMDcNUMWZ6YHlDvBGiNKNR09CApeTLttkHe3QI3zzaZzQKhEATIz3xBm6j8gFFwK0sNpqpnTsC7
UomIArYPFy/dWRFRwIQNa1TegHJpJO7nmX3DKifUN3TU3tcWQEoFsLB3LlabuVvbYzkqgL5n3KEr
M8NfZzwOjWVuK0UEj0uF6TbNGyJ+gmi6q0hxMtTznhHyR+a54MLwm3ljBQ/OZCVqFj9BMBwtpxAU
lWzE9dw/trQIQ0rr2ImRXD8PBFQGUwVSBmaQeE3IXL1KRI+BspPLZlmTzP1s9+57HTIDMwVgu2By
yQA262Ojx0PvggKG71qsx788jL0Vov6Ags7EtMWKUbyKau4eWjKxsYqOu9YSewZzZzF17aphhojt
nnxAIstWtgDabWE650k0N9IbLp5vQekK0AN7k7m14rk7WjnSyZLV1lYtoo2ixy0y28wtnKRhp6dI
Mgc57CH8WgCYVtbCa8IE1WqSRhu/JN/SrQ0m3KNYN6yP782O0U6JKqGuj+1EYmY26qW95enM0X3E
yUD94OSEVQ+QMHyipvK6ZAoBNcsyWaKM3mNmWJjkbTLAw8i45gWPaUURmXlKY5FNn5sysJ/dbrxz
QvJH3RSlNLNQwnI8FL8Ed5FISjfDfq+Al+R67qbK02JtNUG6GTI8CwMgF2FJfXZwnE/xeZgcuXck
KYsOQ0ZmSa6xN4kpptb1UW12jnhOzGqvoKANWNWP0VS8mV2uD5lbntwA8IwlHJJ6TIuoitHYEKBB
2MjEWiusxSeTvL82h1qo3OpLRD4YqTp4VUBnmAjwZqcNWbgdX4V4nGCWSg9Se/zT2+BdIsP91p5B
+DW6zmrASIPEYPICgPV9PG2cZN4PNMKENclhVWBAiH0DBTW8UWsx+mRgbhF9Y/ngqF4jaRYE5GW2
vNGR/6uSeQTTiT59rtny5APRsp/tyD0hbzYiOOK2mLHRIKpxvqUO0LrI+RyT0zhxTVrR8ATHl/VA
+NS3NgxX38BBpkPAVpq95nxzptojFqp+I4DZXaHKu5R29jwIsmSMyPzXutUzuVVMKXjDuLKZx7Kj
DZg4QB4CFuyny5I7WN6eufqKnekStUjXO7u4TKP94kyzZvwFi2ZwzdfeyQ4U8OytNY7KGmUxPzYJ
HujMIeyjGyEgBVfX/Fz3/kuj3wWZlq47n0gmkXeM7mBaADjrFdPdzpv1PmfZGjlEeDYu9pMKYqQ0
pyOTppAtPbnBTBfpRsni6V2SREKmYouhbpRAKOYRyXC10zM8PXnXsW2zAs2NSeQ2Wbn9OO1KAGkJ
8m1yn/lAAMI0GCSy4dDyUM4gGc38I2J5FGS/od8cij55rDmK27/U5/72emYdmt1UI45S9x2Dtwyu
VFOuU5blO6q2ljIJxUYpNkbqPMdx/i/Iw3e2gHA/NLtdH61TsA1p6LWa2ZcxJUMeFvIj3IeACL3S
P/tCcn5iqbPkxkWn2VCnjsVpLl/HCi+kAXO6KV/bwbVRKcNR9YkmsYiODhSxJazJO6v8l+HdKamB
nG5Arzg+JDD3c+RKJsqjkDlMCqC1kPynAkec1HdO/tnE56zXDOgws2KA6anZyWldx1h+yNRjbvtt
dtaeyPqIBxwZ0NxDhI4jcyWXg6lWzC5RAPH7z+W0ZthyZ4DiX2aBFuTzlqZuoDVt6KzD2F5hYrU2
MaPi3PdBDbAQruJ9QawtTF5G5W5PW8nYih0Uu2+YqCgJ7QFSJHWh/UVCzEqzCjRooDE7revSXNlo
XfJ05dRsiao5+u4cxsCFvxvnub+bMkZ55DToFTXNeUiwfaUkllMBwpqMCJFFrJCJ2iG/yQFAJhbP
/a7xfS5td1+LW4VJttUeFo94WxFKlgG2S3sa9Cp9XBLZfYSyo0HzpLJjj0+Os+1Ew9LxGYcPIfID
XXwa3tVhOpotmakqJ5go5p5DJ23gGDF/w8KAd6zqd9X1FuVL6W9dq8QuCs8z0Cb9dYBKxg/TzZKr
uoT7ubh+DcAtk0CkCw84YYAJNCCns8/0hGumODF7xlldn5TzDwFa7iiXVFi0kSFHW0IQidXih/dT
oqlx8y5HNj4HoA/IJKf2Zlbdhww4FlPHe5KddSsTH2q+SWcE3KSS0lhFFqPVrIrZdYvstbetrSuK
dVd0L51BD2NNYAHtYFHO7xwJahIbYU0+rr+uktJ5lYShyaaNPuwSk6jbg0RgmSsubY5sZ8z0fJod
lMLadXtUS3Z3zMkQBfcCj4e0b1pIn2tYW+IzTHp9tTSgmXagxxnfuWyMfnp15yR8/v8vKMOne00l
F3jiNcvG6NHwBmw0SPufQgXOUufjiS1JfT+b0Ji8IihO5cCua1I6PbM99u9aLzR2SjQOsQNQOGYP
97JK3uyqGS6iU9ZaW5N3CLUmyXN0HmOnUqiRqoqABz4FhjHZsarQ/vCgHHH/TP98Tyo+Wms4emFf
vi7/O2EVg4UY1w0Wv3CU/gTTbJzY9uuDR8ynlajyZrfRRbT/MXYmy40raZZ+lWuxbmQ5HJN7W2Uu
KM4UqXmI2MA0Yp5nPH1/UGZXWeWirc2u0UJXCoUogvB/OOc7ln1XtBkWN77653/PieuSdFKpTdR3
bL/asqLxjMN95iAobxgfPC2olCbPyIe0Ou8YCN4hljsnr65dkLdUeRe7NqYt++7iJZzze8v01C3b
ruppgOf587+Z2DDnL3H95I1XXVkyVL9/5vrx6Of7ocCgO3oU6M2IQB5TuIavutRjU+5s6KvhWfWG
3Jaomx6KAr54Y3ktV/4mHEP7U44lw1rVqvtIIzLJRyZsbRMFN14LUH3orHol9FBftzNyn5qwuKdo
SJwrhRPjwWtRHLiN+Wdo7PjCuI2QAntyvyQzuvZWaEfcqaTWN3FT3zoSRBr/8ksdAbsWvmqvW/xa
dTrQqAX19BqV80fphNUt07/+vsqmG82Ja3usp+dg18AFgdw1WdezoWCNmd19Sv7VWhnOa1kh+M1y
rHFzWSc7ZaHXsVAv0AgZzQm6zCoCQbGfEJU/GGQlevDIQrMsDo1sR64duEdF0pa72A0elgXH3rND
fZ7C7rdntc2pwtoKj2k8AmkLnYDPtNK4dNzJE4aL5ylJW+Itx+PUpBJVVIRDKDP+pPPARy5nBmww
1DNBelNr+HJ1RxRLBzzhJskAlTfUvyQrAPz+ecg8JEJzkqkdve/ZFVzywpfDyY37eRvMCjQ+V9Dt
aMuPAFjb24jkD0igfbFigguZorKk83zrEuGxGnm3Mo9q+o3rlynXibSvi7JEBuKKrRIEFaZ19Xv0
yQyQI1T0GQboxFkVFoB562gkDEBI+CXDvAWEAc/YHN5dc2fnVIerOfK2MyvujbDddjf0vJyjp8Gn
xbtwGjBDRe2bHXW8/VUynUIXBjJ8lPhqhuomVm5ZNwcLzpu3LNtDRlhzUFy0iU6dUhsYjgEloGZX
vjXtJbFbUqoyM9qXOkQk1PWRh5INnesgTAQys6w31OX37ZAH59EFi61SSuCsno6cGu7RSwCwhV47
/Ublh1+ujCB/N1KDGJvfRCvrx7zEhNS0AH9dlTJyFPJqYFZ9PU2c48XQVicLbqTK/JmyUNCqSAOB
WAG2gvPsUI2ShmsyTx6cNbxRN5o/90oisHMTeEskN7WFp45AJPIXhmNUAUn7uwNDj0CXeTRQT6MO
76cO9lPTecUmZG/JSli0V7EwIZcj8y3HzHyQFsLBgOvhQ8j8JnXitTEhl7YdYzjH0FZYwyLWbiZj
ZJxVIaKhydnybeNjZW+t0nWvae8x4RrS21S8HIfUjg6tGppXacHeEJgsHO4QMISc9KwWQI27WNth
F+Qe/XTQt9QnTlTtGaogM7FEvHOnWO2r0WZb24u6vEwh+CQTyBm4j5rN7s8DbgqIUHOO8u4P+xqE
/eymb7BAcaSmE4SxNkWytTw0LRt1Y0ZZjvJFHa0JoDUhfuciRdIZdf2JnRl9ZBnXBDv24myL6K4r
B3sfe11yhvXZrsKqLrY/H9pGkpxXsw0RyuJNspoBTi46TQYWLdPB3JPEFhrNIxbC6lY52P5MleIf
42q99Wzzlqhu/EteW5/a5UFUKSQoIfdRlTlHpUz/gAQl/oQUgJWrTqd7ieZgNzTWZyucj6TOqpPW
bouRRAtSdvKEmqQ5hFSya2BE7SMh78NOlm3Lkg9Kt124wdlFqbBqXMO80dKCN5UShtLpeLpkowRz
obbN6Kiv3Ec0msjJ2NQaCmrQ+iRXzda8lc+omSKG4B+SNnIwGvfkyqy4DB39rB4tau0BFxfADee6
hY0Z1TQ7nYlOLhlz5lO6IYTYFU96WKSBLhTpgkb7WLtRt4nCAvOOgRwxNxADGsD5ulqfCiewn0vy
nPqcKzD3J+gwMT6N2We6FUrgVd2AM7aokTUFjbjr/EUzQtitMLaFmzFhcmITbRzpUKGZnFqcUKek
0tsu94fltrbKheeysbaTU2D0yUn0Kd83o+2RyH2eR4eYnTkziz2X03sLC+YySqarbpOB2E84+JRd
ED6vu0NSqO5Bl2Z567uKRjCkjk+CI01AeHJTFk3FLigbcSlpyx6yMuevEl6FanFaqcGTp1b640kZ
JMm1EL1+HlghkKrCtFYxjr8OmMWWQDKO0DgBXJPyZb7KsfXv2s48OXbcPyzQoy60OhRelr9v41PH
TfZcMithP9jnD6oizSSPhltuuKcZ8+TZtCuJ245JDrlcqXbd0+wb4KSWB54POpUwn9bES1scQjGt
HDcZuY4slm9FJazrbHloo/hpwpe060Tod/Cl+X8/n42HDGBX7N/R5eWLw/WRgRvQfmgAl5+Hn///
86dWzn+mjur73/7/z4eWWEKIZEfAtq59Fr9VFZP0SGmfJZO6NBBocbfG+0Kam7EfeljD3AGKnIaG
5F2JBUWioPB5+yhV3s5ugKV/9sPLmBvI0efETDcqXRIUGhFeTLiDl58/8QvQJ7NpwP9w84gpwU61
pcWRvbDDPD1C1Vezj9r2tgHFLuwvhmBk5jTLu+cH7rQ8sFaetyrAIxH1eXdOmcdWAWVP3dUQVPNY
38xJp29yB8V0rD3ukbJ6tHGx7YP+pXbN4WjUyXBkbi5APqXO714oqsBO+zA9Yu/spf6ra/J7HkrR
gpsI71CNUQovr+DPn9rlw58/1ZJRDtsaUIU8z3KxQxZdcBCynEFV85AmCb7hGb9ehP4icJKK79OK
m58HkKF4bBv7NAlxsAK/3GMcdYD8B+0R0mCZOtZ1vTzEVV3vhGS15Tj5t47t8dA4ZQwyR37bcdme
/vuhxOW6V7FJinOterEwTpHaQR8g+ITbGm0Ma+Su0R9aNORYcKBgE/0eo0A+ewzIOASW/aImrVZj
dg1L/BthozokORqPkFkZT9GM7TIKAR1nQ/2wKGw6GtnR8LtTPwnn/PPAeiXa2HMFVWUOsnd4xS5h
CR1bbAnhMCdIl3Npjapkwkw2Me1AJlHMbvud0nPVDYYgV/n51kM1cUQFo65Z3h5VRv8r6+KmrPtL
jJmA9zR302TE9zQNE0Ma5waVMTw2A3WFnYb+w4SK80q2TAeslHpcGE66vH3UY6JzVkGkIELueKuY
r94HLiiizG5AEnUcacA2jIKQkBlX64V5CaFewoF4alivcz+pU52mGgU8nRoOS/BnvkvqmheUL7Gw
St431Dk1BMMMCcKWtf2xVfDtRyzhBk3W2syh/XogvNZEBNEqWso8iIvQBXm9diIehwSFR8+gyZ/+
VKhhrvB1RBcXRMYpqsU9f/El7tV0kBMkfZ9FDoqUTeplkJ8axlI1pNaNDzNzkzfX7EYJ7Q4ZepQw
K7PIBaToCRwXoXnPpGRtlt5nrCt6ml5bt2NCbpOfNCmhG4FDGJ/FtCW09F1cEPWQjTVtlbDOzD7J
AFouCsg+ORvQABNpz0vmm/LDjhkoDexw437099ZYyXOeqoc4eoi+/Nk2Njpvxy2YpuhZ8GNs8lmQ
zk1e2qZsY82dw0HH5B8L51NotaTmLaa3PHwMEvnaOznb7VQ+Fgr6VEg06nFcYoNdWRzbDnNRJsWN
F9G12Tk5IlR14S5OaBmyGQPuxEpNImHZ9E0F0EORERlruz4rjSC7iZSAnNXRDGf9o5C46EVNXiIA
yRwLGOOQ0HbNi5+l8lJJRHmz72/j5ZYkGdppFOGIWjEG4SGCvSTzP2lohTjFtFr3bjee0aIU1KTo
SedwjztAbIbQKA8jCCAjspbAhHZ6TQ2xNYzKfAj8fqFDFTQqOJIvCAvvQGJm+8LsIMN0QfQ49B5K
jCraD75i3N2n7XYwvejJMn8Lt5cPeV3ET2CATxXU4VXZknKNoHN6DCcbKXowfM8W1H5Ua/LIJg6J
jQbfzytPldf53U534bS2UthmWhfMLqLQepzppgE2sRYqByEfsxCVaF4xqnYK9uvG91Ce7VA2N21q
4J1Ll5sJ1dkuikR8r4aCwWUoUmwiUGJQuI/HMOrGHTKsmGmADp6lD/sByHOwbQbvZmS9cQ/t4rdv
Gv2HFEtTS7/uLOOC2ZcvuukYh1IHblojdbY9Ghyw8cSk6tIocO33pLv04xcBov0/z9afI7Q0sNMN
A97bVLnFTZMnDQkJvrH5+TCb0vImezFBAm4CovGo/EymlsYt2RI5KAcneM1JG1Kzjxe0c3eNnTWH
UmHjxntFQAEVCA0GDEMZqPgilgc0IdPWrGn1sDAC3bWhc9RsH+/jzHDuC+9OIXNj9j3iyLArNiWy
knudkVAIIRIRCmpIBGVNcSfq+TkdjOGR+9aXGMGA9E4Y7HNhBQ+esZoJm+adb+dfunzyLHxdg91a
x2Q0KPyWonNcOJR6NRvwuyBKG7d+EaCSHHFPeqH5khU+G928vfUq2FFFLoy9UaBMqS2BHjhDw2m2
pbnr/ekunjrvWqnXMEC6LCeyf7wmIePUHYlQoSFmLkiOjzW9V/Hwhg7Re5j7bKthvW5Nz/a3aRMm
L9zST2QZOu9jTZiI5wCmmNiWoGOpEH4hDXwpXC/DRU1AcTDk031gNAek4/k6ooXc1eQMPoY1Sq5g
GJotjmbuznOD1WoY6c+i1ZsSwB9tGMwXRrzsWiOPEM4wwpFk9mLfug7GuojoV6ig6BCw5ynIp0Yz
YC8G2XDldWJ6BVMUTVZ9ncdhA2IOwWUVx2hYIpi2QHElABOpP0TT2gdVj83GS1W1MQJwJAuw/qwz
/D9Z9IessZ22gSFgA6JHhy0e2fEZ4Sy51KMc107xXCDZgxtChEPVNBCElDVsPKPX+8Cl65gn/Fqj
m9S8z6Et2fyBYZz9+tkMVfaBALRkTBQx6tfFreAaOGi12Apr916UyBXQZzb70Ajlecyg7rtBaN+g
GZFrx7ERqrTxE62vASzOrs5Gwbtd1g6BR00RXg86/sgzFvpjCQ6XyS8YoYaG1FPpA7/g4uLZTbX5
9dd//OM//+Nj/N/BV3FLk4gLofnHf/LxB7/7OgrC9t8+/MdjkfHfz9/5r6/5n3/jH+fooy6a4rv9
f37V7qu4vGVfzb9/0fLT/Nd35l//10+3fmvf/scHm5zhx3TXfdXT/VfTpe3PT8HzWL7y//eTf339
fJfHqfz6+68PEgra5bsFUZH/+tenDp9//yWdn9/TP39Ny7f/1+eWn//vv3Df5dHbX2/551/7r3r+
Coo+yt/+/e9/vTXt33+Z+m/UK9pRyvYE9j6tfv01fP18xvmbZyHa1o4tPFPYtv71V14QkPL3X7bz
N+k5mtPfsaSUruP++qspup9Pyb85LuJ8nGSeFsLS5q//+2v4Hy/nf7+8f+VddosfsG14XqbNMyv/
+bovT9STpueYSnsWbw+E06h6+PzH2z2DNb7e/F8sjtNRulZ8ZQ0GDLPs24+68i4Kqiccqfnez6vX
wKqI33M7/1AuPMFhGO77urbOC+o6CgB+ZU2D7XxkRNoVEg5YUq7DOXPXcyc+2rAAVLy8dfVEvB8I
3H2lnfi+1sBZUribK4gehLcM0RfwVNAuwrkfRsYikWVxLsn6JmTLGOBBpTBOPmrNbswVkCCKGxPr
5gOapfeq7KeraEqsQ5LeAljvH5qCjG8/LOXaJbLbwBP2bLecDU4xMo3NcosmuLwdq2I+zTGDzhhK
8XUZm5LdBNurWPQArr106+Cl2hByvy6U6g7V5HrHekJtgXL74ESsX6ckP42mOZFHitgniZBojAU0
DVRYW8PMON8Lh2O4GwCBVbl/IFa51mP4BmXvq0iCl5n29SXMYHT6LkDWBGFWeU5mpgjKtoeVmvH7
ZwGr8ah6w0oh8agFULlicuc62NzpFK+SrM5uMqjYCpz/GIinTBwcI6BlKsgxMigBBQbe2yRP26tR
o1buo4hNFbPxDGnaVqY1kb3Y2XKZupu4iZ5s/mkyo/VjRj44z9wf16555xaMMTKhD/Gkqj3wlvZg
U41zZ4TrViSfReQPG+El6fVSkir6AG7Cvb8d1L4JOTqTIBrB/4X4s+nsGN1Md4kXh1cocfBT5+xY
I12jyUeAuCJNWl0JDhZ2TE1zZJZ6kpb7NRekMmYNcnSLWO58gjzpA3fGzwIqzMAv7GZTsuVlrLfu
3NiEw4/9vlzE9rgLk6cYRlrVI4AvaxiFU7TOeoqBahCPxuiiBQ4I6fBmPA65TW5B3xdHCO1ADouE
FUEpb2yL8I6W++5oga+B3kIyU4msR3pQa4q89beWlTJCH9mOGmU07YPIYW6lx40VL8UcHH+KI8/c
6ZjTEhQupIeworsD1nPVtN8cHj0zIhtCd7FwKTpkto0q8+u4DVjwtNBK857azewSdWv6Iw5hxGKu
S8nhC0LwPEBEXpG/WQGptz7mgFPoG8W66cpbmw38BSWHtg9uuPiUG86KtAMu1VUoKY0aXgy/o+ak
suaMRHJXVhYT9IgwnqB7C6d0jZVK/naXXB6ECEQKo13UiOQMINPrCg0RHyQ3GcvqWZBeWJL5sxqr
4RGdhgE7UL6EFGeHeg4XvwlrMoRcDup35wkPrVinzUiWeygAQ2mdHJQ5v+hgerN7eBBGwu6+6N0/
KeFKARHbE1knU5V8sUgijjpMsdFnyO6q6t3x6+A0Drd0q/Mt3E/kLbTvTlPw3ECFx7WN5MGI7zCo
xW+4kY+zQeaZlVXlwRHqucPIVzZl+Wx3nstMGDAH9Wyx75rglrwisfENQBFDfp3JQq7bzMOmlea/
a0I/ckQWn04239s6z4AKpl8ucw6mytU9QtBmQ+X/7IR5QYJNjgPNbw7YPrExCQnPMs/+KCv6wH6B
a+CBMeo6mLry7LQ+Io0efWGNGxy8IQVdnyPoq3yimbqcWhXmPffufDUB9tcMsTaQUL01acbWVTqk
xTYaW6BjA8AiCHWuHwSbymruXKq+TVSbX41lPXdOBjnNSYojS//j7Axk475atVEdXR8NU7mA9+YO
BRsh2t0AWUlAngWuwj2B/R7q/RLvQjt/DtUlT4Y1323jhiVm5Dl5TjwPGzqv8hU6r36btNeiSM9F
pts9m0oIvRChJ9DI6LOKp7CK7moIqRvtxze4KvZdO31P/vTgMaEQTMH3LMT32RL9VqtPe4wi+Bft
qxxQUZnuQ6zN+7K7MKZFgErUUOh283nqgBGHNVdHHbGmvK+WkbcscWJVeZdf1YVDqmdYPwoLwFM/
KvM6DeBItCKSa3MY9qHJWBGb+Bw1xZGz7UoSrcvw9hUvvVjj3/IjiYx0QmkDGRuyQpeBWqBRmjSW
FElW1Lx358VX6YW82qb5pkIm/JjyB3yQW4t7xi4XJo1P5pILv0jTOmuv2+geGcsI8tZi3Eu+IXV0
ViJhiI6GEPC263SfoqKZasYbRsDlW+2CkZux+cIQqFzldUuMbm6+NZN6i9Cj5IijyPZtjfVgUaXW
VcRhF7AaykIAHho0sShJpyiLhkG3wrfUdYtIzSS8d8Bmo9ku9iVwubT2gKMM7+EA1B8XABBmu7st
KSxOdoZlx8YMHhI4ZTRgqNl0foUpPZNIPi0Tl26colSbsX9RMTP1ccaX0gDZWM0PkCCIB1bZdwUc
phijd5ky/FEao2OeN+uk9d+8uTo7ygcTNqYRnimfjoKMNRYtqH/K+sWwvcMonPaY/obH8em2Kc2p
e46WCRAKN3ctk+Z3XGjFatQhoGTkxIuq8q4XEPHMmAu8x/K0mWwwOqwCcI6zJc1CxC6l64GN0Pmh
TdCboMQ/Gm5LhdQf/YbLiynCbshwiitSh7PsKAnRmdzpQzr1a6fhYCmvmw6Vb3wRQnTrA7aKUeg8
gAelCJEgd9PsgNCQ9GTRNtfDJq5juSC3eyKljae5JOFSO/o5mgkqbGq1LrMOTEhKAynzdg9mPych
DzX2LJBkyWAmDbTwr2OMxdQK/EwFYwGnrp75Tdx0OsXGOdgfRF8DrrbS53wAzGspNpMyYy+mJ+TB
jDq/Ro1jdhYdC6V82o9iaR8VCyCX8qllPFj1QJtM56EW1dFzB2TuBKevJJ5vc8pfBz+/tQTYrmoh
37jhs1JFDHpZzA9Vnq8x77yicPPZJrPt7/wCxjLXNAmKeItm5q5rQOM9WpnkyQ/R9Bgl1EflIXpp
6u+2tICR5nG/o8a6ahDPzrStkwvoq0cb5VlRidVoYm7t4PRKW722U7TLseKmBN3DPQyj3EV9ta0d
66WNSahkWX/qmdEcLYX7yJEW0V3xrkkHhIhBCFukKf4IuHZTSP5EZdZfYRwOW1d8DRZiLgEaYYvb
iuW9cNg3WsVpmIPyxAnIZD5v0Tbx1aTPfOipMbboDG34XD4F2Qhwku4U3BHYz5UcMV2aeU5C8MI6
rhHH+PkCKio9sTeS/h1n57sXhsy8suqPNSuwqOO590Fx9ehi8gRFjrEkwgzjI+qAFbjD98px7pu6
JwCPGD8VQkPqTDz8ocNqRoj20++LzziDZ1uY3ADrpnqyq6w+TrNJqWdtmeM77WtiO9GuiGP0+eOL
Y8UP/nUj8n6PM/nGmOV3ooTCzH9lhgiAtOXfKZfNUpmKtS18EER+jb5tXbDm5tkGZ2yEa12r+AjN
5oBDaGHrOGeabvvcjfapZ+YYW5ixiPtVbngeZphH4ZS9I1pSG7TeQPnj765d463US/Il4+pqD97n
OmULeVWYcFx15twyPL+xKLhDEkB3eUHsl1Dd1jbmuzxxbw1tbN1k3ozcRSO/g6tVS1A4MUrDaYWT
o1p5RNNVYXAXaAjoi/DWbu8cqGGlBYmgx7NVze9Dm9xUwjiIyL1gwSTqzxzntYNMwmeZqSwPb9+s
3+dwCRB3jkAjsIkHowZHHD4nzXxnVPM5dEAcq8iItjCGhCS1NvIgfUxhexNQVhacLeDMu96OV26W
bzIxDXjn5qcyk2cc2Tx/9kYlmNNiCbIYggTwAW8oLy5Pyn8L+PFCvMlIHNgDwLHzIj4ZRRZ4ssdc
txj5NHBOjTF/LP27Qs9/ep+2qcrf8KK9j1X06Nn1zskW3zRSUW7tIS9mJv5wl7ybikqtHCPzaBeo
jXzXOYhW/enwBh6F/yePCStDxpyt+h58gVnrd2fCvM+Nm/rdXzsTNc1YaRjldnlm+paBw2GrSwO7
6u2QWC0r/m7n8Zrd97Cbkt1g47erS+4ENGYEy9XEn/om3GHwrXTLBwOT2tqR8fuA0/2K1RleaCrv
0SR90oThmWfzAyzqEzmE/Tor0St3Uu6nGrkr9rpVWfOdh7T1rmIgKkZgecRwILWuuieIrlReDG+y
BQbWD6iE/cd6ai9l1JgnG1HSVRzfBIjxr2Cv3I99s8ss/GtReck97lGNWBdD9mBxbqop8zEwcxlw
n7jg7ecpITXb9MwsuYM6F98n9EOEeNE7i1ub1UNtDJv5mR3WLWahdwu3/BXckccC3i9YXv1UT0tu
dtDBxAEFvCkXTidpw5HQ2Y5gI+ySYzduIZgXcQWXbNIrcwBL0HA7ZKAN404NLwzL54eC3FXsHGh1
xstkk+xaE0pxlYaQnptFoAvRat9Yzq6YqWCITVh0sira9Vke7pHJ++jY6x60PBapSuuvXLLjHkyN
dRUywFVyrmdj3NV1SdAtc9ZN/lO81qwVkYwv2Wt3EaiCiKX3fg6GXViSViE83ufIG9hw++nagnSB
7M/5LggeJyysHROgPlaJHBpxXzkxeze57/OTrWPAhio3EeUX7Tkbwb7kC5RHRNm+FOgUJ7otUmWj
sH4ijokiL1EEAQYeBctoXPsskZZUTLb2i9s39qi+q/re6ahHMVPUSbxnMfPb95humxHgxbnFruvq
T9bKpOAQkhkbHK15jf7UIYrdHMmxFOb4aUbhy7CkEnQxZ23uAWLgPV1CdpnfrZoDqKM+vsLx9UdO
OtsiqgGvASqjdkj2ymrQP4poJ6PHWFHRbkFMjkuUsQq5+Gqk9N+Sh8eFnr1YEfcPB/zScsvXeART
XB5ti1vTNhfSW8tZbaut00+UatkmI0mI3g4PTWZM30WaXVVuKFClDtgr/AIhXYCRRMZ/vBizXDmW
byahK95YTHs9lQfU1bhvMki8RYD0pkLrWlYdxtkZKwFi+XOYEXgDXCjmwgwL7w+ukPoKYVHxOMD/
Ij6ApqTIJGG3aYGiisk+R1TzGaCsXs++Rx1MK8RP3WFCB76RFMufbAbcKp9OuO3ZnZCREI0nPaew
QgxnWKUeKSPcuHCRMLAR6uDP9dnj7FnhSfoWtXVnZnTPaBFe6Q8x1bKkbAnroe0LBIySxzzBileN
sMNnv3p1EdFQQjAgah0QAbPtX8a5/OzcfDfDsIGtyPbbjZprfgt4GY3rLg45n8aIc9Z7dAeiLkff
Kzc9Vs2G3gpbH85YXA1WlHxUGQsymmIqZPRXY5yxdzRe0oxJR5RMZ8/kJttoVJnOCNzNP+s0hjQs
0xkWtwWp865PEB9zpwvXTKG5whVX2LQwhO36lZ85XnqVgUIAg1Lb+tfK94rDPLnrMuljLFxqCy4M
OEmZBNt5fB87NZxRzS42NCIWQ0JocvPKjQShiiPijoaIsUwNUKXDZDFGy+Cm7z9clzlE3nO9BXO/
xIHIbZsvhV34h1idlmnGMK4XXoxEFLRqx2/bdUpWBlR0lmA/KIzHIPVA8qzcRM6H2Wh34YC0qEVP
uPEc59iWs9g0JlqprLora+BRvuMx1mKlJ9F/kBaeN1dgj+xj6hjH2TL/FPyTVz2/ZI41XkZzMLfa
h5hUlnNwCFwl4ISDp6diL9fQz1uS7JiZk81HqAQ5d1C/A7LXwO+wDsWwH3c1h4M3b4nt+Vbzh+jR
ACZpw95aL4FZHxV28F0b0wS4IuNMTGARePDVk95/VFbNDtePfltheI9bfd66JRi2OEOUPgIaimbg
G23FLt3yMJCjvAYhIzFloQlp6nrlXzNIAsI6AXAYGJTiKoBclVE8BpKodFA0m1qmb51GHueX9UFg
pluclWqNVhD7SKrfJpNrSabP5uQgCJ5nJjH8lLGpX2jBKL6BWuOJWUl8blcGoypkNvV6MZyxe0uv
waaDi60Ixe2NZ5NNLM5+e5fDFsOnyoYi/KxMt7/k3Vc3oFQq3fjBav0MqILchrzVN9FAQFZa8HK0
3C77KHiI3RvEGek6tYGqUo2grNjiecffEQ5vWBrY1NBDWJF66oC3IG5ELBXa6asYeMb5whAnRNR0
+gfVN86ugmSVEfgpuC9fYUNcnN3GZ97X/qZDqaQVCVIlJGtD+4BNw2gLY20kqv1WVXW77d38dxR4
n5HPcTKTCgG3YinHGFkO8Cg9GGN0FM0Nk1+6p6FB5k6VNU0G09vWxdfojiAjOkVuxLyawOowLRm+
Xc4QTRPlBtneit3d5DFUtHu2n55aRob8Y6xlyr2XQRrhClkra2wYL/nEWHDwcgDDZ6+DR5Y5r4qr
Z91k0x9yg164bvmFZN5CJlzYMeye4CAf8yUBoNPNa0dR5zFdAu2BfoCKbsy5GAv4fLGQv0UAJ7sa
0Sd6VHOW/5xk0M/mAJc1Vrnwng508Q3RZzbW2sO6SGAXHLZcY27X9O+x4MCdNMirlj1VRAEEnwwq
vgt3Cq9yzJlJiFK/o30gl0yS4RXOVb8xa+e1CPKX3B85ISgoFRu9VR1Yv/FZ9ivKaVKp++l3XRkX
raqbQlZrkXXXWasutDjEEi3XqW5jsQpYMfeCMqxsjk2hvy2Ddly1ZoeZvjsMyGgpn+dtbBC0PoEe
ACeZXnclaIFBYlPHjgptD1sU7DRissG7S+SHoOKFFFjQNQXDCNizlLQofm7IDeqhNgiG489D7EKS
7nn7rxN0OHMUfaXLBKaSyOBr0phq+8VYkiZjFLPAZjGseow97QEUeBdxwUjujyNS2p4Aq6y0BgAO
2JMqF3t2ONMA6xj7UrEt7IQDuRpOALJIruFev85y+epNsFPxNQQcfKRo8P4rOq1XyFEm8lB2g9sr
tPk51YN3cgrrI2nJOrP8kohwvzxVnOcokNrHyBse/ImBD1tuhIgBMI2eHk5Y2QZwwspX9beIyXfv
Sp5DT21btDhTCmqJXI0fY+0xgkZeF8TYSmOVv0PzgnSOFGDtOzc6wc1n1eTkto0GeB8/REburen2
U3B8RPUFdzoqduyVSsKdA3haIM1WmFLBNsBE7da6XVelQ2JRDiFK9A2p0BIOBElU7DKuzBr7cSCZ
Gbe9D4YFlmZaLcZlZQgMOXh9bOI6a0+t4GsA3nAJKqKIgYUEok4WcMi5wHn/mMaz1rzLZ+5ms8eL
xXo1vzJFdD0hKCvnHGD5TAmfwbvAFfo8xyMb8PIzinV95RHxmTTsrUpl2Si7ogc3Dx9IEjw2QfIQ
e/zeBgfHql3uvN7+6grkHAnv7KTAKZdlPffr6WIUdP523X9aGlxrQ006yfottF6MEWQgjeeb62an
WRYvqA84w5r+bYAUtTJkcegVleuwTyAE4raWX6UaVrLEQhfT65Aoj8w3iTdZANJcJSYZHSz2hwhN
PJvrlR7y33HJs/UISVhGBzYD01V8hz5Ow02DPmIo+lEf/lut30Drztiok3sfsWXlJL+R23IDZIvh
WIDtDCpk1ijexra45eSt+hzhEtxOAy9v4Mcf/kxyES0bd/TxqyhGJpdl+0boJ/sPfut+QL5BZndb
dFjMd8YEN6dlX8yqfXT8/8Peee1GzqRb9lXmBfiDEYyguVX6lEl5d0NIVSp6E/Tk08/i3z0HfQ4w
B6cvBxg0utBooVRSZjLiM3uv/WhTxVzNHZ/UjskITj88Ssnwp/DXsyCGFR64Gsw+m57a4yLU+BFb
l69FM/IcEZ+zKvk0BcE6/eqDWW3MkDo4p8OPOQgg1Bk/384GSUN1wYDP9DjmVKWghDPgyE2d+99+
vhyVy5iSdT3RbEwTIVEy3p7VkchuNlitJjEMkQr27Kzaz9g2bd5oauVHN8cMk6y560F+szSfjsDY
OnnZtTtKFAxALTYdIPytNzVoUTVKIOe3zUaZKWBoYZQKz5DRur223Jr3Dpyj8h5sxS0n21YQEasP
7rDmA4TFTLJB9WTZ6VcURxffcVPoQNyTIiV1uvGi20RshCpfqp43GPTDnwKH31Vc81WZ0obb+a2O
eDP6mjdtHsbjbA0/XbA+FCMXqp1at16XfnXuPW+t5BRGX4qI02WqGx+ZZL6xCr//x/PjFPGW3sN4
ETsDU/7OiwLWUIv7tPWclwk5zwoihGcs9inKNfielEVt9pAGfxq4CdmsnW0Yy3sHdAzEiTN0xac+
yj+qovd31FtkMpT9idqiXwcSPsFguO0rTMy4bgkx4LCIeZUDNL0mWptk66tKMZ/y8dkkhN9uQyu/
C9JqTTOpesoreZe47qUlgjLDDbDBht2tn0IOsPXNYhOKD7H+sGvrfV5l30MJfhLQB4yxKKXQBu4w
2hhprOYskNTGBsqPU6+fa9/wkYit29E3N/YSfCQBp/XMrgHtSnKePOduBLBIUp/NRewAHu+I2xyA
D02oM72Sy58EH8imNrMn/bQYq9rh6KZL4n0Xk/05Vm1KSbzGoayfBmGmE8uCLQ/PhxlZYyE/3VRr
AzfWMbZwfrfYSonEEMVjoWdoPYJi03smneca5gtq5K7zAVDaX/aUEPnhhSB1cl7nkdOKycxT3GbH
JeXEqg2XUSnCc29HXx3Bkhw8mEqcb5pmmvnVqunOMTUUnP31fySu/iXDgO1uywkP0Fqieg9+cnRU
VgbhgMeVrbUE6VEiCSR7MWCF6sbhVUUaUxcDoMs8JFvgqI4s6C3i+UqLJg0MA02TXlZYOfbE3Tha
v6uc52Uil9wayVQNZx76oCVpdPU46sCbtqDFCS8iSC6Mq+wUgKkBfJ448ZtZll1Fd7ZpMN7vwiB/
qHv/MPf3yIJWD0n0Ap7pQcFwt7PwKenMvS+B0pqY9UbFD5+0JCSWcbRLKn5/5a25pFb05TrwUatE
/BIV5Nslsr7Stt57NubVduhO3hyC+lM1fZOvXl176q+0i3kysOuJ27OHqxYOv3pswzZ7hz14hLcJ
66mVnGzDDo1bkm4qdQ7pmDyEXXCtwMTJBrNuqexjY6XP3sDyVEBKKa1fTCqOy5BeyC967JKs2S6O
uanDbTGH921AjS3dYT9R3W51coHHhU5AxdfLENwmTXDjDeFlqf3rsuE6zKY7Mrg3aSI/1sTBJCZX
ICvlNXfYrilIhQBYd1XbHXiWj9y3mOOCr6VGJb8T+2McvPqGqm5h9mO3uNDlzFNMHCV640cf2e5B
Z+5RNDhWafJ4j+mZS0SH+zhPlkNH3Ik9X3VWjKKtgJo7twRuMWJs2EttlU7RuuUlPgxGEv3ifYph
Z3X1BcQZWjHNPtSCMsLQujdnKRww0bm/V2mHCv11pL/HFF1floaHUS3ul1MPxzJY005Vfj+N0j3H
NuMO5U1/g9SvUtn7W4F/SAh5L4pvtBgUcnxMeQ6o9r3lbAVDg3kXl4rHIzN2q8QecS8Dy27jGupp
5af4UJf3JoK7myMpOZIM8YiO4Aa56U2LUXaftjMAVuwnMbDxv89c9KUcvon7XKNdqGIwpJ3GJhMF
43vTpIbRAb1ja76ngGJlYQ6y9YIQwlje7bqCXXyeICzHUsGi0p3x6b7YoMN3QWXTkIPF23YCKS2K
7kQfc4cTz8TAslQjUMQuoAOi/mQN63oznh7TqD7XC0MzQyJIGdmfoCGoxkqYAqWBJR5Sc2Kd/WqX
npN1xDPPaOFqyMgOoAc7tYEiEIUJvmM1NPQR/zc5r3xWXpK8BZYgQfba9A8qEPGVMhWubwXMa+yp
1UHh72cXXxa9OF4Xsc8KgmA9p71yqv5uDqB8JKXPE2CZgyog7Q5R3uyK4U8yruVuyObKKDTZITKm
Mm1K6M1M6rN6Oc4eh6HTllsXTxCTXeVtIcUxfGpQ8EyvyZyA2bAxi8ddsfn/2rv/ifbOQSGHRvH/
pr3rm778nfyr2G79C/8Q2zn2X76ihw882w6k5znq/4jtZPCXbdu+GyBfDTwEdc5/iO0s+ZdjB64X
BL7GdOmAXPkPtZ2l/lJu4AhYCbbiP1p6/47czll1hP+itkO5x5EuhZI+f0opBD/gv6rtUjbLFr6E
1xlR4ANyp2hLQRdeplAAPzDO4DCLyYguCoMBJZk3V8SSge5ybWVYIfXDJZtJbS5woWJHlmH5yxu7
+FPT1hRXXtY7O71Km2EKOQ9IgqvdYmxIr5PF5HYao1NRIQeX5ZChgQq9az9duHIM44a3Ycyc3TwV
2KJ6gL+0wosPnjYaMGx3Dep5slAfg7RpfvEHHJSCFZjOI33NNZlhsqqaBJXJ2gmxxq9fuL1SSF0i
ICBo0L/sZJ1IkEEETzaGanYdhVX9gMytOaKF0rd0e+HXBLBpY9iavsre+OWW09shkC6DZxLJngx0
r4EnmRhvACxm4ckOAuQ8YQcZfWiyc5Yz7JRx2G172Og81hKF1VVYGXE71AawqAJ/wF3v2+uODvsR
f68C9CjrLrgRtuW9+QsgUD8tAZxjeiHtuOuT6FdO87crir99TnJwnVOw2PaNU8fTm9sk7YEFYfMy
eBy9achqs6U2+tLO3L52OTtau0swc+cRh1YX5mpX9UpCsA2peCNbcgk3PQxOe+oEDpjF3xH/M/Oi
OC4846mSjJBcZFpfYBbCaziBnMsUbu1tkyYW6kC3h0UZBvRllbBBtcIWZgQ+KLAOagnfLYEnjeU+
mJ6Af9vRIMSaKC2vG9GHD5GH0QOHkkMIh472sWE3NSf28pn4LfaixKJMoCeDWXSNSaL60/qmOFPj
RHu76srXmt92P88IgcxKcIJT517XZu5OkWz7CxIs5xF6EOHkSxSzHg5APYNo6h46y2GYOFrhtQ2r
f7W/qHE38FwUW8Eu8KnE379TaRJ9GuGBM3IKB0pLHau5unIANbC7WmICxMa02bZp5RwmjJG3jo2Y
E1c8mqxRdJRDiO36VxPYiUMl1NLghNqpZmZZaQ0ngYS+IzlQzNbhma855mY5LERrGMRWPvStMgnx
/zutk5FL2fpsa41uXFBXlneNQK98Y7DQ/K67Xsf7LqvGjfFa/UnWaYW5idRqxrzE9b6z0bK5TEJ1
GbxW9aegSsOjBV2IvUy+MqwK5Z19UaGxMmzxb9UQzXvsAxO0LvzfB0L3luvOgegnRwrUCWHPK8/C
fRVqmukJdNl9IBrvWbDqeR682iNTq2vvkPiBIEhJxZ6TSO+ccbKeGj5ZtzWijL/Vcdd6cOy9amrU
MqpKvscmXJ47MS+/4AM1h9LY4r1LKP3jEq2su1DdoAGzH/1kAIspSQiNvaq6kb5XPywuUj7A6oZ2
ZCKowmKFwjWOgxdkNmxRRgaCQ6ZLDxbTgjuHUdvZjZX+g1dFHK2pNl9uUouTZEm6E63tPqOlF19D
3y33HCnDrVq8YV+VNUUxWYDo9ahK6r5pX/tFlJ8BOrWNMSNT3Yau9DT7Vrxnijx/w41k/OHG66rB
msqDq/rkI7Hn9iGMiN1AFAwycUay/QB93ToOFqYPHcUt/tC43FUAHi5xQ03v2Nh2sUz6Z6GU8+mG
8MHaPJ7YfkEt3pUONbPwFuu6i6fyDOEhf1kGeBpNbwjBZiiFMVnIm47O5TyM5QQuNOiPUrr2Zkx7
de3ag7mZlmy6TBPsYOKbc5J3k1G570ur3ScojvJU6zp2kBeSDLij3B0ymJQi4rzpDWD3aKxDYv2w
ilr7MnZAo5AV30XPleK4PPjdUl06AUynuKqtJuz3vIR1c9tNA06tJaVaL8CN7GKvqY8OBfXtv1/K
/M88Apf6p3zqmp+f7var/n/BKLDq6f/baiXDGvC/9l9t9a8li1z/2j9qFvmXsv3ADXwvYDGNyRat
/z8MApb+SwsHDa8XIOLkQ+TypX86BIT+y/adABu8gxWAv0Q980+HQPCXwk1ABWT7FDRUO/9WyeKv
/8i/lCxYFJTnMgJwReA4vu3o/1Ky5FlcCGI4N6DTyQHPwdLeMSvQ5HgGqrhLege5iywmNiK5ht4P
ZmXoZ+QnU/fH9/P4C5Ore+2LrFp2hfa4h+dBtbsiGJ2TltPfI4siRgFIHvamguF8GTlQ3kUtNWAq
q3b4XpPp0o3FKvvUwC4FzCOLpaOPnPSD41TpyVFjgVpydOCK+p3SF1bwxKqXBrPilYpYvA+Nkh8t
fJYDfSXihCTuU+TiecWqOMsM+h5rGcz3MCgPhFjfug8wNfKzTzPVbpwpk9dZW6hDZMU1ViTDmNGx
B2b6UQEaIEAD/VH56/AEfw/5XUpE93FIYNFV0Zf2oRhrDvjGdsIvJjNoVyIP2qP2RybrLvfia+OY
lLVWbwbW98qpg1Azv/XdTd8OCc4MxPFwHXpCEHSciE8vxo76SgFj43eOyHhojX1pUFgy3ShdC6x+
E7rtCW4SPXMz1x+TjJguNWBXz6hJo3vNkOgcdclykexuagrPcrrD6OTAsi7m8xJ5gPJLmZ1dmyqo
yQRUM4OfPHRkclIMHSvirhdzDVuDlPbKR4CSLe5HR3nyjW4S+VpML8wUP/XwF5RlcpOHNjnjDoPS
+94i99kau+iUEvh2yWvKiKVkaIA8OzwP0KUIomrNW7RoYMpynMNvR4/9q0eKxSmG+gDaG/PWic2V
OdazDPgWednx0jDrU4bQ6Qlb1Z/RK1p47fHYN6e0r/Srir3aVfuaedyGtARQ8sLBwBnn/kULDsWr
Pgqm9vdsZhvovFUuAei4KXDxgkn5TjEp1tQiZKLKii+ZNbN1HSzbB5oV91AUh8C4NwKX8tVUcZwb
wI83Immm67pI/X26xKjcZcPiTybDuxkEmiAheiCAoEZsKcNHuJqsBCNa6J90zJJbdyiGB6Lw6n3v
5cWhSYLsujXj9CttRkDea3hIpsjEQvPKiIsULqa8jvU01kl109mhvVMNHKNSDx1356S/Wu1AaJ2R
fH01DalMugGUm45obFmPyK0dR8kBFz7Z1yYr9/gX7dOE3GRTzlV3GGQm94T7gRVs5oyst2T4bshl
ugJuan93DKTupHGLtxTR+v2cNfa25+oheCZ0fpaiFY+LgkpaQYk5YsphTsIVV9z0TQ3tCx/kbRPw
WoSVdI/AfqrdbLz+xrfkH8d2DQVt43wjEsouqtbjOZy1/cTTRgqEDVrYTYnGZmSbXNf8CiRDaSJw
w5T8cnsRKNvxscAzCQ6EQbTbFJYO1xybsdzq+udCJOy6I7XGRtX6j8UHiZwtphpQAiCa5aLd2l4L
vhiZ+y2NAdPuMeHOxSpyb/fVCF9FDZehXsKda8fmTTejdSy8nqGRByfJyRMu2aAnm6xqlbMBkUvW
dQUSDyDcKKbboHZhbEROWuU7qajX9KST39InnMZvWaylDdqSObGm09g5za+oDJZtR8zxT9ZVKWMq
e6Y4wqUh7LS6WAORvldEh6R3ddBAJtd9yocHE2nOAjlPeyaklJ7OnbJ0uCdhrr0Lgrm4Q6DX7tu+
y8/TCg3SJescjsaZeRDq78/EaPrIqhM3lgyWXwOmITbXk90Tb7605ApLP4fFafUI0y0vKUiKsAk1
mSL2VUMdo+P10nK8Y6reX1QGr+wINo1hC/rNiKBv0sUTUHyc1TvkGjq/dDHKoNvSmQj8rgyqvL4r
gc9wytbxeOMY0xAHGuZWK18qxV5rM0EGgGGLUgZrGLpuqtHaK+vy2Af19IUQHGw9y8bHYPSL73oc
EIwDDPcYooXJHUUYJL50nM0e+4/5KTGnnXxmhBGUxYgBVrNkCUNjKGLdxhpIddoNXIio5CY3ZbiN
NYYfzRNevVHwM48SXp48R4gEi6swKMGWCGrEmdRphYyLudQJg0JLZnHaHd00gUDVzTUsFM91U0Kt
dD48Bn0e4MiU7WPrAKjbZV7Feh9QCNstu8+TFkiR4xL43VpI5QKLlpsvHvuIC6pJYg2ww9VfugjN
p9WjeFJHzrj61JmueTMe6Gom0W3Sbp26yFvKTHwhmzkQyWmKUI1v9FIwXDAl8Ny9q8JXM9AlbIJU
GqJL4yD9iFCapzsIbwS3bILAs8QvZGGZfeq8KmUzUXkaOfTRGqz4xkZpEFC3CyPqWz6gZSS2CT7r
6RQSoJdz/iC22wWNWNbt0iLw+xhvwi6cz52Bs7R47vSUAuwUP7FNet6PDlGm3NhjUVovnbWwO0+W
8abr1HK0hVtwiEzTuJkaECBkDsbObbWgPNwPOeF2s924Buh3G6JZ6dI8PGg2iozPlXR+ecnQfzAl
7HlW0/TWzxiG+pDd7qOeyM0uHa1XSZajs3NByJHSVEfU0l2GSi3N5vpuiRr5O8gsxtpDlunvSjuK
+T9Tfuuxc83C6rNbmms05+Rq51Iu8yFyKkSzc6dTcZXlcfNIGgZ0SKxayes8NcHzBH76lv9inmP+
3bMR6p34AHJcnmuYcR+1WBV4gCJWqZSG/rwfpmhiq5BG+4xCMocpupjHOQnt40z6zVMahmEM0m9N
zHGnCJdcMslTOfMx0CZO3pM8ba8HSGMPaG2ancJRAG4j6sxAz22xqMIr8ZjnBrqk0fURnsp0zoMx
ejKJX91acW7ehRn79zzz8ocFniZQi3bIv7sx1Q+mHCUPK9MLB9rLBKaTbBOw1cWczme3KFY1Zksw
xiaqCrWb4FbjFrJYSjp9IhDsN0ZvEWWNDySPBYh7u8ADUOfE5RPeV1CEMdZOZGkZZ0Eh6uKE72bJ
+STYa7xDHsmnLMe4w6SvPqeiikhVx0u6UWOLJaTndieHoO3ullaVb17K9g76O26egkFAsGXKgYC8
ndW+YVeASbIVv/gdFasnmBfPJGiUe+IuLYIVgjh8LH1AvECuO5aGta/Z8VrCOrWmqasDQqEhP3hN
IJ1rRub9Y0qAz6qljdRH57ndUzYp90ajgDJvHS8cJ3ghPALvlexIte49x70yeloob7t4fBlBZP8U
fRE+iQAXgDIqxoTpxX8YK4Lv6vt8T7U8X8sRb4Tkot4Nmdc/27pCKM4KJWLpwkXkidJ9DceiPyLg
Ks6AFp195swNgcJu8aJ17tyyPPN/JqFYeaJFYQdv+fGpnVgloq2tzxGbqycfCQ7xu5PP1IqPRTsO
/XMuW/8RFEd7yVq2P12HJWYhr/JOaEJJnZrdXDZjEgRumR/DoGnfJjs0bwsTrnNFaMixdDGmFIG1
sug0/IRYI2cf7OCbOiW/i4s42xPTR45JWqDjsRgKxpZW5zqx8t3sC/8qmsZzERL50ALLH1S5K4vo
lRgMynhFF4XNImH9k6XuTTNR1apm1neaheyPDDv7DacdT1YaJDCpPBKjmBiY5tvvLf825aL48Y2k
tO3txr824OXfUbfNP7ZGLMbMNW52TRnSCOhw9hqcaytsRHQYsbBd+De9KxjYOZBQfvJySoetI5oi
PjlIz78VGxGMGdU4nm1k17+jsgr5x2vDjWBJ9ZxC5f90q6C+A9/uQEdJW9iiDZXTVlVe9SEYjsDX
Yu90YQGC3jgefM4b3+5cbkE9ngq3wVii7ODYzdPyM5ccpAgd5zV2d3VALL1xd4YJxWXuMMWqATFr
QkIvX16IM1VVdZlTpgiCYv+OZJLiPZR2zcOhur1tz2l+VeBlvBS2YZGJG+XGY4H2Tdfo/1RCYLDJ
xHxTFCElXCuaKyvFquOwTgKrjXz4hmq1/KUD3d4XPO/MDr30kko3vho98u6EFnQmFjtP1xXq4la1
T6HhKqKmW+EfdFl4r+VczC90WHgIOBwwjKBUV52mZCd3Uz95mGNvnUzYD+G0VHcF2M/z3MSIiDWT
oenKNnP/UmgzHLzIYS8YNmbvVURXB0GNoDswfXDUVp/ciz4fXsnARjrNYmhQG0c10QeEhnGnknYC
QaLVvsvTfL+EwQxMyE5ebCECPCap/axtfObDPKpdhNLvpbJke2i5Tm98GJd03FRP+xaH13VURcEh
Vw6sFaa2e3uurOuC2voDtYM4zehndpHKq0NgMlA9YweTc2CcL+T00JNx/NtLRv/SIo/6hGgjdsMK
ntb8Kgen0ZJhfp5fV6uRAlfivIVwYa0If+/DzqVdbWUuWOQVsdv9SDKYPi1WBe8SqsYTATjtO6jV
4tWaA3TgNOQMjUnseC9l3DyQA7oQ6CGCp6UU+G9ZsrS3shbJU45MdZ/xefBYTbv6o/AS5yllu/Do
oXZFkTg193FXkkBHAXKkrXE/TNPz7s2y4/dyYhSzLREe7/MUzKDjbPDXFfJcH9DKB8P38bhYrrXT
sQPofulipIQ4caOi748TbJzXiRbubQzXDL0MSlDMqeTZYHVR/oR+7j7FZQwoK6prJFClBpzlyDVY
K4kdQ0TQ6lyhTPzIAL9/+6OTPaL0rb6pjUp7V3II7IhvBlPM3hzekRUyKkSzu9i05FlpnRCHkp2Z
+VPw6rayRkpoLB+CoTemrx3JGhdn9ssP1KnDh/R5NNECpeAS+W6yvvJrG1nDetgOPFmQVXVtezGp
fl65F/xLAuFX3vZXGJrdgxO2w0W6PqnxdWzfChff07ZjgYCOqJBc0TwRDZmlOXa6axkPq6xRhM1R
xrV+jlu0MqwuaLJ2id3yhP7/yWA3r2QNYYv/bjJ46Oev/8wM+fsv/GMmCP2fvaPPSUiMj9SeLxjv
/XMo6AoGhh7yL09otpLO+qV/DgX9vzSbTK4sYiqZU7nsRf85ExR/CU/QDds2ADM2mp7z76wx+cns
/zQU1Mx9PMpMgXGDqaUL/eu/7DEVHlYPMNUGgGF3K2ydbpQu4VdV80gU85Dtu67Obxp39QtlFblz
jSFLm+6lQLgwY1vKcZlg5xPqpZl991hxat2UfpASY0mbgH09BHYxIsB+UuiKzymR4qjYGW5ltGIY
xfsS6Ymf3HMW5i8yQ252NWcI5+q2oYdlp3cfwdBEmTWv0iMVyqcRpRa2KGsa4QmkE2GIfdsSRUA2
0yPHtLk15M69prrqMAJm1gbYo7gLlhmdTblkD1ahMyzuc3aWHqW9Mw140caalMc4S+r7AG7lPXNe
OAyoby7oRvHZ+Tk37cZTM5Vingn2m+0S2U+oEsPj6ii7k2Eavbc2RqYkxpS3nZap3oVYo3631I0A
9gKzV5lfwDlzh28P18W7CouCV9wLxy2uR/EiOPPuJRTFY7OgkZWTzYBH9dGDX494BzpSj6+KaopO
ULYqhBc6uscOnh5bPZT7Kp6jC/SONfrFoiT3jaPvBaGdNxA5usOcusFhhpH12Yp2hgHBnBLZtR1e
U2IFH20QNXcBMaWkrA5ywQbXBudo8nDKpfHAjrnXn1hSvWtaJPcx9Mif55tNrxTp4yv8A/ckfUc8
1nlBJOJsxuFrIYPnhYuiP0VdltOuAo2AHmqOOHPB6tNsHl3Slj66NupvRy9mWxKpRSNhqvPHbojE
psQW+iunOtuJYW4VNYFxScQciXwq8x492diedUv7xao0fyx7z74kQxXczRYU74JpybVIUXmYuUWV
1HJD4wIzAUlQc24NbI9T634I3eRXSxeyxdFJwE0JnI3xYWIR0BtSvjRm5ipuRxod7CryyFYKcXyl
480AWvpYOstwP+P7Jema5SciexXYm8CBKZFHGQOBwsarqSc6U0FCEOwqwmAnHPQIsqF7xSdoZN49
PBrnwIcifo4Lj3t1saf6fVTD/In5n2gStcjSO/Q1M/ctFIQ6+Orwn58WlUmYJ1G4vEUQO6mkAfu1
22RG2rYjLZblqNMJecEw4v5RBIhCE2DSsE0Z0fKbyspjLhJj9O3m3GXLmen45PWr9cCerfhUxWH5
NtH/a7QDmsy7yfPsnuihvHozQdNdaHm8ozR5cvKhT94ieZU7ZYrsEsuRu7Ed4uQ0syG9iHBANB5b
guh1tAjYopktXhwRsz4jqJkVe+XcgtHzHgqKoxuQ3KTOVQs/pCRCc9wyqmG2B1Io/sLsF9yAgIqI
kpLcgL2J7oqOF/jKdnv+bGfGMnA/iyOp0N1FDWsuaud5/ps3qZJsunKq7uBZVG8Ti1XCdmvNq2dP
/FCWTDiXZjJbAZR21ZtsfNAuszF8W15LAHZMu98gjrdPTT0nI0OnbLEQldrzxYv4vht7gXeHhKsf
XrD6NfVtOXspj5tnBArdDGyC4D5oX6xuThNCXn04wuMo0S91VpACFC36gVzMNup+0+K5aCmkxJAg
xpT3uWsE7SrfMFk+MfGtv9bfb7EEvxbtsK7yAxD2w4tWW3N2IReMfUgRO2J6QpLQUrcE0oIulmQf
QUik8Y7BYvMRafJqxqm070uasYucbXEWYR3N8AwSfVarBFJFijBz3FLoHpOJwEAC0IpTiUGMf8vu
VpfJ1D5nkejP+J2KGyvuqEGR2B0xEgbHFrbTnSx6+0lqA8szstA4MKkqH9D3LM8Q3LKbDGHGeBV1
bfONZVDtRIpgTZmEz6K2sul34iqWtypJ2fJ63oTN1qqn5hVKpSGZi+fjOncmvga+LcdVQcANHuhl
AZhtLx4D3CL9aRUxX6QHlAopoGTyq8akH28ipkZiOzBZfWXyVX/nbGR4TqQOyJLudbOOU1rhXju5
5fwYkWXlZorrwuKyopTbQCVD526HPUyAugImsSdwmZ4GUz1a4mVAhX9aCvOF8C7Z9N56a7mmgREk
WYSzo2EqNiIEbwlgdeWYmBtWc1A7+BznbX3vVgPLHggcHCJ+idO2cyOrusbOxBqn6VM+wFW8CLYx
UZ3eJBUWg6zJjHhEPs3UsykzmWwHArNho+NQ0ZdISKJr5y5FL0+XlZ+H1kfvnBTs17eT6gIM2EuR
+39Y8tHeehP7nSTFl2pEkQbk+MTCuSKXkiip2Jss70nlU60InhzRQfRm0oAthlxP994wlQJeBlhZ
klgtx/Hfot4Pnxk3DKc64PzetRgUXhCI8MjAMGDWvpRsxRqKWuIg5cT0EQLzZJ8YkyDwDOrEvh8j
JxI/eYN0gKAYZ3krejY4V0XB6PRsLPAiCnEpHmyIiNNVKPPpk6tguhPVOEVbQOXkPEibXoM4Knxi
rcZc15EQ9AMZt/2MAwcCVats4DAtRpUHMROD2Uep2TPxzm7zBddPHLLevWIAwGG/YA7i48ePjWJr
CZbX3hNwmypWkd993Ob7IjDNvTOJ5RU5DGYhf0GG7VYs9uMiB5c42C1jc0YrO9+Y8j5qLevaMT2W
+bS001MwFkyhNXJQq21IMxRpiHM5SmvkNDFEZ3IFbhddiLvOzsxpJr3zRNsTfuCRM3eTJdNz6VbO
MRXN8EFeVvhSpvnAzdOQUcr8Onyv9Wy2Qo7T71gH1Qv+ZRzOEz7BQ0FUAOr/rnwfjIRu04bWqzN0
9EyZP7unkKv3NAi/feEl8NurCg3cB3uSdE+kkvec6zydsYclySUuJ/VS5a57i1fdYmyuhjMuVf8W
2jkJqizTV+5cvVokmb2Xd7Q/Z4e67S0CwLLDPsVblsvR/ahVUsLmDT24wCDasX96xbtdjP11QYbc
AdVEc6S7khfX9eLTsFjAyufMfaRxJQDDZSuxGTCKHgV3GbFYNPJr86XHhetBdYBZRGh9JPPEJLJW
OdHZMu3bu7gfAb/1XLc1nvYElBdOn3mmxTPCYf4/g2+EvPMjghRZWB+sH/pk3RKNju9/WvmkTlLA
QxtUhK+qHpFCNVHV/NFMAD5pFr03qQVbKLchUBQdffMHXy67qDHQf8BPmTtBHM0ZLw23Q4tOr/eT
+EH44bJKYf37Mmyyu94uplPaieRmaPNl55Bgyw5M1nu/CJZ96dbm0LG0PaT9HHCaCXcjWngZWaLd
bUkQ364FhEJWGx/DEXjVxjdqPobkAfLRxmkXRuNw6TzbOreaDGErGtTO8rz6Q9ehv7dQtABSmYkc
HpNfpLUjSysQPDclR6dIrBbnCBz2Et3KTnFXbmQcs8LSfJJiQe6BWXE5nUKsWIFsOA8dYqnVXYg1
dyWXxFhcNkM4LB8maoc36Ywxk5dMHFlJjWfFjvud8apz7bUllXQ7mGMA/WFT4RAGHkEyht+5BXA6
nf5A4SBs3YfYS85BuDWKoq8pkCjGqZPsKUmSS9VUmDB0lT44Upb3WqnlYyLI4UZAm7mb0iXY+EMH
7Vcl1p1boXGq3HXrBxqoO0S9rO7isUwxG3q+s2BhJruh48LC1umS9IUXAOfe/2bvvJosR87g+oug
qILHK3C9a29fENPTPfDeFn69DnZDEUtSokLveiCD5C53bvcFyuSXebI3TflkUam5g4fk7vMkWg5G
ZhVn6Q4Y1zgJ/MmqQv2xiDCtBvEWnpyuG4dRtgLCWl0e80kPby25Yx8tW+3qUFXXzra+GZJUr00E
eaqCM3EQo8FY2Tbnz3Tq7Tu6L+gWm0Nv+RpMqeMlzMEC2bmoDn3Y8fsP+8j73RJu2hY6EndJYvAC
WJZThKbJsaGnr8E3UHSVvJJMqmiXDeF/jNwSf2SLVb6LPPvJHtfqZkwNVxPxDpefSdObz88yhft2
tAl1hk427woTi7oRre9obRIjiJP6HI7WREduquvPuhePz+DxGlrEsT+kPgWc05Os2dD8mIjTnWkN
VCfmTcvRP56BpNeYbQE4FkGqT8Nx6DQ2C+G1u5StYBdLKzuK3GiPSRa7u7lgAVZVPG57w4Y21aDE
+JbJ5KVNG47f2C+cpxELK+ozTQwnlfWk56xZHspwjLfaClcYlqV/kE2V3nf8ndtG9zQirSDSI9HS
gNJAvZOVA1JDTdk5qfP0Jhn4BFAF4H+keb/pAJNvOJh7JMk09cutqK92Gkp6x8wW64oXEq7xQntb
tcK+2RmmurBLzJvTtETXSfsIOjHKcsc5wniewqbcZ+zLQAmMfqsvDNxoakYP1Pu+Zb81851naETK
YgskoVkkuCptrwV4sFSzsXNBkihfDoKOUBaJG5IZZZhTHm+6hIQ/KLvqhMwX7mqaymBqrznQyH5L
OHOdisnQKUqxFr9pu/kEtMA9gUXON8UEOmFGij0snjLfQanUu4XvcGsOU35E8nB2/Ms+cR3Nnkww
1cdxFPpm4EYGI80LLzxGTjB1kTzHjqZzmvHKbWQTKLJ44+lmrLyt3XKbY/GsN4AE6A/jWvxqFREb
R68zxaqN5D6NCudgQb88oF2oL4QEjr6x2x1iC/UwSRN14p+ebRe8p3QgCUYF9YQ0zRxGADkmOc5t
YZXkZ/FW9fP0VNMu5LeuXQZ16rY/hKPih1VVDxwSSkTSwd3PVkp4Ii+a6LetDNrK4NZ9eUWN9G3q
8h14s71Va762ILOzdeeOCTP3nX7faH33zJV9OlVsQXsDOV5DBsgQqqVV3NfMNEhfYOG9k0Odb0Y0
38e4K5JdnjY5bILZfCyzIYGwyb1zHit5MCKbEghMkivfbaHNuJpzXvi22ptePJwN6Tj7skytICK3
7Uu7HXEg9JK4VAIXnyYsop2S25mrrQTjam5/YZcp6H5AMPah2zXbfoh6eAazrs7Q8bVt3xrmI33t
3SHy6uwXuZrxqccBy/xOdmcDA0vlZ4vZ7qgu0dZvz1BfVDZkD02js0LV2SSOZE/ggeWu+mRk299V
7NC3OQG6iLcrj46IoQY8K8Z0GzqrydlhtHrLuqY6Fi72LDCt0WleO+75xrc25/zad3CeXvTGYZCa
Y9GDo9pgemJdAuqPJel+aYvujmM8iNiyMygQyqdDnSXGx8KLs6sSI3luII3BPnXNck8mxb6f2Bqe
YDJH5OajNnMwqMNwKnNklwHNlhoU4kE+Mw1+Fr2yy21oqu7OcCN1S5bKpp6FGZNvcA0j3NWuHqUS
IizH6y68Y75jMC0tzT/CThLAJWM/34xxKIF46PFbqbHquk6KHF02fXkSDTXMbdxR8iK5HG+zSkvO
mVnED+g8SCNMV+5bmbvHRCqwCaFSj3oeRjdmN+KZbtnxMGvYE+w6H7/7VIp970T0VnUJMrViojaR
LH7QGjH9MAbUzqjPHkU5c/xGc3VNNaXevmfri0UEnveb6iTCfCIhYkzFZ8xuiCM8aNVM+gj0jAG7
b2WZmogwyNXt+1LywVHBkvNfPxdXyvQ8tbDY/MzoG1zkU/zmUMH3NBEyZKREXvbehgZEBG6mjps5
g8+QlVMTzxPlNo53/P/K9t/KtokY/H+2vAa/iq/qO/kXHPb6//hb2UaXhIftIE4L2zStv9Trv4Vt
Kcjh/Juj9X+ZXc3/sSKvvRXM7nIE/kdARwrUcE84nmXBVrKd/zezq4lE/0+vK91TpgmwAKcrErth
2Gt85x8wbN3JU+L9Y38omhHSZEYXRdE8zw49tkNrVsdhAieAMiXYFPPuGA29oBZt1oORExEGBfeg
yRC0p4vcOABa23hYxXb1XNxb7ZwShSUDh7rLP2jhEpe7+bhPaC8LqnJ5r+asfxmsxTp70oNDOXvU
MNE2WLLf8TeMELVStJ+0so+GUzPJlITgWYTzvUnVyNaL+zeMVRw3SLb+4wu8/xsG/k9KuPWvar+z
/lqwFWBOdnXscmQ2//XXgjuCtssm7g69sG6taTeHhP/ThsAUFezYMwKkUUzuJt6AZnKt81+/q0oo
6yzliKswad5HFdPhWN85MiYXBAogQAp9I3/nd13eMqzHWcMJM5gRk279CNdGWFDwQhmL7ZzJhxiM
DDVgHIfSAhcvJZU6MArd2RR8j9huMewXMMT3xqi+GKPOu2jS3jkl5RdPjJfZ0o6uZRwjM7E2Hnvj
ro9+Fi3Zp9nC+m/EL7azZJd+drb//VdHPuw/niiHOwMPFUYn8mD/hlfnG2mw4zD6J7RmnYkxwS/E
q5LD7jD5GjnPmizqZL6PBH/GHaRdtgDyOpr+C/eg2CXleJWo0OR2xhfARdGNYcncKSDoq6ZA6DHZ
l5RlbFiKadSiOX2rVRhwI2nKTT9X+d8Du7/Tdv+bZwEo/b+9IRZTKcZSEic4bvDVLf6PNyQXQ6rP
sewOQD+TvT0nh4Zr6EboVbLnDvdKLYTPpCQ/FO0ob//9lynXqdI/WPU8h5ZFhs4z+F1xbRTrh/vH
H97rA/l9qBGHbmIAL7D6nSiwembSkuz/enDU8j6mxrIBPzOjA6fmfdSDJxekwA40V/yx+QKOmT7v
NE0br7C3xKYkRHL4v3zO/1xG+JgGMUNMPNJl3vavnzNMZ4seaT4nvygaESdtOcYD6eeGtpW1pibm
wsoGp/ie26rbIVo8KRr5gv/+MVhM//ODeKYhdNvRXekYFmO/f/mFsTWjXy+cSuYoPwmqyXp8DVpr
kOaZRbrlKaTSTW8wls0nbBQ4C5f2p4XVuCHgf9Os/inKFMISU8qrvUj7AMVq0+gLD17avpfOMeWS
YDikgaqUnpmmdvypnXaFI46Eqd61ybjrM/syakTRE4ZH/uAEhQ1VLFfAh1rYeJe5fKEh2jrXHCOO
HReHoiJyu3DxCjCJOeDTuzd7TKNNQo6MSvv0BbQcd7S0xwm89ofF63+quXmuxhxCiVDhim29kEd0
NKe+DUShEMeDThQUwmBjhwtoS26yFXCaIjPQUtSuijAeYrV29kqPc2q5CRN1hk7TGhFHqOPQFcPY
jM6TBca6VjiO8AxBeOrOxErTB09N0WsF/j5j69spD4iPN7jXcen/GKb+ZNrxPQI/pSnCfFB2dG8M
S7HVByTbVNQfBRarTZnM77mIgH98TTS7AVZiemRwL/crnlUSn2TPF6nFUAY0KANcyXBvyeQQpzac
DPrbstpsdotZQgXhkDNDDoGUb1zduIbyJhJcisCL9VoD99QBDE1jj2hEx4w1stynoqXALKeQofKi
h7bvP9nY0v3skK1MADcB0NV8z4LsUO3jYm6246RDVbBm3iztIeGnM50nFXoPjAueIOv3exQCKKOI
CTD2WcpNCHY9f76WS+NuJf3M4HSrERcwZ/43lZbhgQHvj2iGXx30eaKfZOUsFkrS/tYapRNBj3EV
axnlfQJoVGObbxwxDRCJ9PqA1HY8jtlk+2/aUtdk27Uns6feW2e+q5YVZiNfdNm9LLV1mfMa8+xX
qFu/aPPOg0ECxohi/ayH4631oGfElE+rw2gBHiiwfgf20NnbBYeOSVGwIvh1TefyF5guZx8K+1Mb
F1bvftP2igSAgR9IQbltuQUAchQa8i2prxernoZ9Gm21Mr7UFrnY1MudY959Dqp+jsBCsItBPJoz
E8Mo9bRTNBYcrrG4Ro0T70oSL9W4hFf+rTo7ZQysQPsUUx0FxAeAJMVdfD+msUkPmhX6DnWwPqF/
eUJ2/ZzGrrpjJMvAIKWK1C4F3QSSjGynPlVijDRkVPySYoDuemrdN4M6O/J7ZB8FEc40p1mcK4dl
uW1WOqIOBtQfZJ7vMlNiassjsCsIDLR0Mi1oJ2x3sbMptcbdu7G8WXaOlZPr3kgY2V90QCGjriig
pI9+xoIVFnwuSkBI7y50CNaN82aOTBhZeqbA4w7j85GIwIw3u/DOYs4jGoJyGCnOXYjlEkkDM4wY
5iOu8i/Nm+hhXTV7FWWpHx8VPYCFon0jwtiiJxhbiLzJ2XqNVQZyd6x/g5/56dJofpIsVXk8aUR1
lndrrphR9fQeaYQsatsaP7Wj3VXERsMBzyyahs4FDqyd/JilmBmnpK+Zl/+xYlcFo0nr7oBgYMNS
Pk2VNfChoA7RFwDWO2zfMtG+xyn0sPkvvllh791qvGoAjoxYFNvEZVjTe0mNAQE5sWq3WIan776B
WVZU4sFeO0PTUZZg34a3sZ7QWPHl46DVr+EKg0OuPDhpe2lxPgX9O1HqeJP0mrkLk1j3Wc+B/CDQ
+Y4WicAYcRpCI/2kCvRQUq35oAPHIUN1NsqSuy0OzeVB0MG2LegegE5FjlDhqPLbLJ7RZ2jkdOBd
KNwRgdGN3xWJXKCmYp9XzudcHIvUeGeYpbGqYSXDveJ3AFcPdfSQGOWjU2kvjkxuXfIT5fYmyzWA
0YlhbVf2tj4asIlE+6AQ431lhcv9BDmL/61N1so2q0KxbvPdM+RaBxErBmyx0JORW3Ijit8cPV3f
raqb3SdkMfu2DCbtgUABYWnYVpsxlYdWyxriCr3Lzuhcc5B2Oy7lvrBUjaZktHvSFWcG7/C4dZO3
1BtuqcN9mXkj+2C+vsiTtaEfe7TdZFNmFDa1bvQ2ewSL6dF5j7ZibFEEtyHs5b02omcDND9kC6H1
MF/nc5xVRPSS6uQMhvwV++6TU4dPhRf+atpbNEygZhf7E7v00SPIfc/esEXXh14cOQ1WLgQERyNY
f5fQkucPtfp267wnJVV85CqhpmgOAzXWnj9Y+HZRM4edLL0fkfYMTcFL6+aQ7WnMyY4SbMZg5Jdi
dpsDvsvBeCAda5fjyZqYGCoxgAs1XzWdncejmdtwaKDA9UrsToPTZffXOGRaKabwvYGN5ZbGFbqm
ODv9dtHrbUO99J7OMLnTSh1GrPXca4WJ68GciReWsEQYDhrwrb2M3jj1u681551hFT2NlnbQk47m
P52LxpJ8G2lKV5m+UD4RxtfEntud68SPDO7aG0X1ljfNBLfLdkNz5mqYjIedxRsWtJBbt7Yl5mDN
cNTeJ27ilm5uwfDadve9nNpTu/MqQ79EOQ3jc7y8jFhfqCx6c2rIX6Zlt/D6o+JaebOz8TjdbXgA
+mOFARthiqTWXBFma7wmKLDtsojup5FMSpWuMRw5XJlER5dp1DCP0y58CM022THqts7jtJiXQZWf
VLonl5jqj0ted3vErQI7mUZnDjP9TTEYR9b1315sfQ6U8+zp5GFiE7n22es5NU1z/Tt3dGIjCZyy
7FTp8o8WL26QakzAMCeBQJ6ra+sOL+6EWdV1GgjnS1j6kpTMRgwU3NQUDDHd5nlccM87aecEs/mH
SKe6ZLb9CYX0OOhJHISrT9il/mkL1OqBzrXqWpdQYxbg79iP/qhG3sNHokMhD0TrfNKFciuYVw5R
rfbtkFNeZPDINjLa5zKzTuTIOuy1zmcXAwIyI+2SpNpyXzF13g/4kRiN7ao6faIn9JcXJRMLGRRJ
w45fWn3UCNyI75q3Z7L0AVH1UYvoTFd1+dliBfeKmdpVUz/U89nJxaM5d9PBwmrlW1b0QcfzyWuZ
KsGTLPJlQ9vdsGlbXknMdNRyrGlMGLzlKUqOeKQtwM0VOO1Bf424AgQu7bQuDdu6qd5TDiqq58uo
/7ijQdMtNrmJnj7REg5xDEJYtrxvRHMXuzpjFu+jcavnKvnOvOFHmiExSgNztjLWKp2kwR4hvpcF
3b8hQJajZq52hN3cvoe2gNMRMpbPdDyn7Rj+0Yr2N2ayjyw2Zv+vPYJh0kmm0wQOTW1zy4JpZauz
HFB1zXm6UUFobqeG+qzW5bDaxHceg8lwudPkdFeUw1ehYVMieoqdqkqFbzGhRzdj4msUkFzL9LXx
zvFYvvRpxxS8hIFY5b+58yvXesCDu3qI8Y8Sb/EbFOigQ97hrEb7deszMBLHcMX/ZNbeE5icNLsr
jxbeYdAGdBFZS3YHJ7jaTFVLxVS7x23+2EPQwkI7kDkBta7p3+R2aayYTp49vAgVvs/04oJrZlJb
Sjwf3Sx3FkcMuJCetoc2dG+5y07UUFcL03X8QZNnsoqsm253SyLvXnpYFK2CeXqSW8R4FxIxzoVY
6FcojG0yiyfGn1/CkadxwZ/hefMJmjSXDds64d6XfkURmZ/HBJATcOQsIZSrYc4EkjJwzhzSj76Y
d8MASstwr2Q2723yvhj92UZ5B/5wJqV2h5Z7xnD3mg2yadFMvvXsMnip65f5dBdpUM0L1/mwFNee
tHa7LcYbJ6h0+rx6hsJ4w/mjRv1lANuyZWyEKyoidAA34AkVuh74BTObNjlcxl353OU9ET8uq4+D
OV29jpqA2e6YfUNdI4HLd0dEMEg6IH/elB3sjtU6z3ZuBouwwtaAlmNiU8oZY5cgcjtZDlsPF140
GYfyW6HRji3jMiHSnzqjiyOb7D3IF8w52PqQqQF20qR7tPT+3FAFdVUe3v5yhe/ZxMzZ9rq0xwOh
JIbLSD9XOt2lSjAy4q+R/XAKpvRjsFjLlpQtEe2C7dx1t64V2jsijVbQGpQt89zXTdExR3T+5E7D
7DBzeQnydAMV7VGsc348+xeyEk8qalCp41vK+uqb0mWUXb7r6plIbbNz8/4EFq3ciir9TpiJ2+k3
eDZQolZMsWqd6CucfO9aFg2Uw3BluNydPMvckx3IL7nhBUOd1LS0pCfTNE8e0Iagym/R6uwmbUgX
tkmykNzaV8UfgG66V5N4igZsI+CrzyyNUFcX/tmZbQU2oSVCvu51KCV0SJG99gkY70yGC/oimjoN
Ukc1TWrn6Om9Oy9voPThfikBO2t8FECu7ouTjQpGZDQJIpqTT2VWs99QYkrZV9UYzpGuN6rce4vj
8kgBDcvXohP6ryC5l8N805pKO42KU7xpF2TrZZ8HeZNMkGpzrCmElUOSU3yFR9uIgMlPF81qCBWx
+ntP+DbqIEqBUtvdpojGI2sefyFGPB3Lq2iFc4J6ShvadM9VGxMp7O3EsrY5HognA8Qulh1ahcdV
e0i6Zn4kSj4/gn7VaG3ETFXmew9Pj9+4Vgd/xUX6y+dsS1SRchfWlVa07S4p7PosSfpyAcaCYJha
eahXM9UMhrZro/BEy8G5M7TTVE/alniXTYxRbAzTiu+zaRUVlo5W5mwGwGkwDVa1vi3T+RQ6xXLQ
YudXNIlql87cs0CeUYFgh+T6lwHpkm36Mpjsb4NhX0OTw3EzzvUBe+dvuq1ZO2WPK0O210L0DCCH
4oo1uqAtLYFwHWaPxRjXu3ZyWcbxMrfLyUFY4Oar63ekBJ/z6r0ik/ZQFBK3VZJOp6WYn8w2vCHc
Aso1VATaO9lPsxttTH10Hg1JCgIIzqHr832irCvVe3MAComKQGc6UAKmB6woXoABHKWG4R9CTe4z
oM2DWsk3e2b9m9mABqTBgDLUe8guituM3KOVKx+Wd1CALtQKvjIroQEtSkEyh4jJHhUmmtl+lwx2
NkXf7lpDuxSy2ZPE/+2UxPU1Yg3KTd3Ns60Epq3cAfTYVsOOKFbE6/PHbIlxJYzhRxLBvsGW4itl
BJrJEDkyOLHnpfapi+YBRZqYTA2dvujSeYPRG3d2HD3r0WGqFI7SOEaZXU4hSpmPGf5JL2gzTIbi
CHsGelxFy2HU1C+x7pT7tgE1HtbFk6OlOrtM+Nkihk+u7p50GEYNcFPeyMU3QnvYGJMOYs5pk73Q
xkOcWC8tucbNIuh0QOd5JgZ45ibDatqjlHUcvJvQ9vyuFh5ESa3d2sRm/QL3Im52cAgLQrGPV2zX
lX3PZQ6Sl8YF1xtBBMQexMG+HKotzlMQ3Nr0hBlsg5f9ymQSTWnkeMV1je2E2iOREQKPaWMQxnKV
9ep4yR2TkGRzV5YaDSXr3ut2AugD0B1b5gAXfwpiAgfsncC3+AhKItYzQe9Qb6LJYcC51L+M36bg
6cjT6bhQBkLTdsePa7D8atR/l2khNnFrf8TGAj41yj5HxulUGVIc56DNxFx6jhxVNbqomv44zPhV
O1oHdB4GEsTpcIijBqYg5gyNnkffrMPL2ITFvjc5d5ZVciKWTl1I/UGQDKOLwK5FnVstwm1Zogrk
Bb0l4kbumpmMzoGXXM+vAco3SiJdMDCIjqwNmENN57mYtU0fjb+SvMi2DA7gvRu5x+s2wu/Qyz+6
hsm2GY2HgpvQBrFs9OvC+93gbvCtGJs76S/coDXoLJO2zfkRi857ZIoBfqx6jYld8r8VCl/7qOnW
JmoAbmDv3NVCf5G9udZrmb8LQal4TsElBDgoSucqVPeRmq/0UakA+EgaNFpxIDQGTJVT3pYQ4K2x
1VOf2/1e06wTGChQxzpKHPuvUEOzFXXubaY4OvH23mLZOJe+El9uO3EhWPNLET+fTbNO4HHI2KjU
gCcbrnYsBgC9a94ypR/NbFk1VdpSY2y1Ka7BZJLxtikKGpMKeAoahoK47M2dx1nCpx6LPmOOsHnQ
5DZQ18a5aku/gYj5jNs88Qk8sv0dwrUM1K3ZRsoaUZiA4M6qxnqjW1uvnukFaqDDWgJZgmew1vTn
xgqf9Ma8Y8r/A/6YpYAqsEA+hoImGZk0apO1+sAZJtnKwXmmCBw5GMMHZvG9q3dfXWXtbN17d2Ir
PAh9V3Tcj8mLIwzTRgXQG97TYrsb8rEQ2xf3xUyheUez52BU02+LwdeMk9m7GxVNRA7ia2d79A7O
VcYfqj4yekDFiJmBYftDvuQPM0qQH1v5ea5vOHkmJltUR7lQyXysVFtqBYCqh5htZm9G51lH1078
bBkW5xCV3txi1A5xK4neVguqVHnQXIN8vx0NnAH43jRuSpnHnw78Q/GeaIqGNPHBs2Mx5qQuAOOi
5B02MnJ2cX3TM2g60sNnYOVszmUa7SUYMIP5cGd0FURlthktM7glIdjRDs4x0Emdh9xhno5Z6Lao
YfK7httlkQ/0VPKwBnFUPo7TCkNtVLoDXBNj1jA4n8BnXaYcYnWxBOBDLqgA9BFW5mNhWy+QhTDM
9VD6h3iAhOM5Gzs6adV6HrVdlnRVcxLpHI4wOMsnnAH7NAn3tQauE1mhCyZmVYmV6icWx8dSqgDB
/EfJ7ObO40Wb4z3xAV5p7cFYcMuWC76TMgK3YwAekk32W0Un2v3O1iEZJAexFK9KnN5sq/9BWYDx
KtXAjbKrHwf9XK9X+cXk1LUy0fBdptx4ONSSakKR7fvsgnxFtS88DOYgedGfMjxhu1mnrxDakdFT
PiYtOP8JIKKN5YwXJY0Xggy/PQhoReZewno+mC4NhR7k8cVDuYAl4ucQi4M2dEFODMHAiQZRnwZS
ynK9vPpJOJnt8XlQyuvbrfnodgDuMGWbfoW5cGOdvLR/GKtWBjU1iUQxs804uAgDRrmvC1Gx6dbc
D8VDpavxOC9YzSbIkRt3TKHzLfURPrG2J0yMIuk8yFA90vpOAe1UpdSfDPMBU+JBTeO+TShamRgu
boaJq7iaDpEJzm1wz9WAGZcnEEecOKcLprZZXQcKBxNLvFRWU21qra+3K8DGieC34tDLN9HyFJEw
wcLNUUUbx41bpukW89rnwpwQG7BB5ZW57eoU7D1HO9KfFXDv8SDs9sFIuNboeq2OevmIbMtsIYMu
O/M0jS61SnHLk49xhGhGDzJ7TIfntvWMU+vGBHaQJjjmWodmzpOdrdIHtRBCajP7gSqoH5hxd9Cf
OY9iQU5b6n/7aTwYBs0RZY6wjyGb9Iy1EYy2ZEMwykzeQmz71NicF29MzzOROD/thyOxdv3gzg1w
3WFhIsXhutK6W0fuM60aYjuhrDZum1dbXRQQNNZyUiJtLGQj6Pu639GVkTAfgKKQamiaTqk2lTMW
5zjNOFvBIbEQRVCzmJHNiRcUTfOSS5oX0m8rgz8zTrAac8jF1LTmgqndmkES/AzjBMaaMSdTIBXu
orCMjwfmC5+jB2bCSnsH+edAb9m8bWvaAPJWP9sZ55K2Va+G8O54yElptKzNtj1mwZAzIS1wjRKR
w13PixPkNQDG0dGvbA829pxDLTlWmqyCId3ift6y+tshri8sgeRV+2CYSb4bJk9wUbjbUrePQFjv
Rez+cApRO1dlHkW1pWI22EmibBSMDhmHX2kTaZr5hddawsIKLR3OT8NHSp8NrjKbhJuCgeOYUpFD
wkhrh9fsbpCvZcvoJWEcHpSppKEqHU7eMBJAMRFceBAcu3zv5+9cwhqqNOxX2XBfD8WfeW7FW1+S
C5zD6HWpGnpoV3sbz8c+L9rmRFDwSffah7R8xxj/TBWGB/DePg3uKE4C9dsxJw3fCHQ/vMrW0Pxw
FDbJqm0bx6QG3GAApiX8E9F9UPkH+MzDZJwKvpuNMgt766j43ZmWU+ZpxG2wYJFnWFvUnKaH6eFS
Y2vPxwJAAgmK1YjYZCQNJxGUlPC0xtFYO7en+MnFZb4bM4iX9FfvZzk9YXXYlF730KFaJvaEfoWK
rwGCAh9SPdgt4wY6S33ZE1YWBdAstcy7JM6e49khPsERWjnWhPVWR3l1eZildm/W3IpbMe675UZk
i2jhkGmXiJ4VXzTor6FF8LlC7izS+6jlItHKvSH6kFh1ee74wcG62y4O6kMhJuZM5JyOeqoTClNX
VeXvtgH8dgTbpROqcWydwUBN0l1xyIMyVADbr/jc9Gs05HPK6m090emgb/xpaK/hvUXewadciTh9
+TJl+B3L4tkCLbSni+SJ7qgduzhNDoM9bovBe867qQ14Qc5LUm5553hRqmkIyt4+9zSIEOyG5iSH
bDvNVPAyr/osixIanIZmU9Lw2Y6q+tDiDy8HdgTGANZKynvr0LdTD+XV8yJrn6wfo4YKw5Eox4ik
xe9uvfyuenQtvLWQvVm0avlakDnYYLOjjuB9GrDQ61P7DWvioped2IF8cvyqGHecrbXzqNNixGhk
Y3vHaL1ZJxPHYl1gy0aA3xkaXYeauwCoj5bVK/pUu/IPYmd98tSdlOjNZW1eQwO3emSvntFooq9g
9CdzNK5x8Q6s4xQpJSkQoBN5XFAIR+NLp5OE2jJkDqY9Ad0mhyT3WkaokR64qXdkpzY2qe592J37
ZVF93XX9m4lAIsDCg0kZ6S0NcUfK+dVTWqBqwc0UixmGzOQcIUGqMGSQ2L6ZBatYPl6r3mSOqfc6
JRGoG9O84HLskN2on8DeS6YyWJgy721do92A4gglQ3Gn7PES2VN1zUrq54n2VRabPOdbzcEJI0uJ
ONU/4vc+9SMe9i4mP5FZ1aMZTvbBqTJzZ7vZezKAIQROmFEA/dhPU7YfOLgFID2fGkcLCHpgipc1
7RcUs8TwtTaqmK1to5iGDeN8Jw0a9kLx7mXj7Hc0xqJrgXZqW+Mj01P3WAy5zZy2436Z4oSA2w/D
ifaghuOdgWASx8Zp6TjQDTqxk1JLY8bPTP+3JhOyM7rdiMH3VzHRzzbWFB6bGqXJUEDIBxQuhQ1d
hkhbun4oOzLLsPuikD5oqA4nNNt+V0NUBL9BhwGhV0BAkfiJEU2CoZh6v00UfrKw+ZhJKaj0o57c
cye6R8dFPYYsd8imyfNHcHQcAwmCW+SxqjALLG5f6GXNtDWShTCrx39dpNw58/CLfggodJwdgMik
G+lJAR+jJPxKgViMPioB8Wxja0Wizg+2bXunZaXpY3X74CkAhOVMoBFztTHGst0vg/tG1ykiiql3
+UOE0suVzbjA103MllLZ+M2Of+d9Rt9qwhhUK57pR3+PQ/sU1bsCTKNtrkurTuGKLjS20GS9xi7i
pWCwDmHOnS4ivtGsJfaZqnbcxbuz586c66JfQBlonjaJvji2ehziFXpsPcwJP8W8ZQZyxZf9mj6O
Qz0/xvMLAOchsGmP3Odsv8DLdNh7vGgB5UQXryIWL535Fbc7FJ+x4JCQhbsprQAnobYHXdEB6eaU
B06AYJoR/1rK7y5nrZh6nvrE5WTsYWQscIeTmfBFUgKz1ky4jYVxadryuSl7bPYZP25L1VCPT/9g
cUKAgvtRojxs5yp199whoP8W2J4mbXwt4wq62RRam9BsbkvCgFZwhfPmJDzmLbcJF7pKV3bmMYEB
YKl2D7KM3a8Rb9EsEd1tb0foMN2mOrAMAjfaXobyHq/gT5jmDBQKBnqJF+/GSX5TAcIwBMs/rgkt
ZYKIsISL+gx07l5zq4esH3m56RS1uGjsMDSD98dBUxFsRMH8yqyINyV2XheOvMY4DwfBXIazYw92
mpqEjUzEVyWGPflH++CW1QkTFBd6DBpEX4m7jela/TEfOwfFwSndXUmQxG/1/0ndmfXGjZ1p+K8E
cx1myMP9YgJMkVWsVZsl29INIUsW933nr5+HTpCWyxpXB3M1SNDoRrvrFFnkWb7vfZ+3ab0GRUax
MD/loTtmlPRI02QDSYGxa1/lbvRd9Pzc11lzAH4FAOhi7udcHoO4YBrOALLHNLsK5QaHA5hFJPhu
Ict70jlROBUhNsYJ37IPRgX+0lMWTkRnsTOK9HHbtaSlaXFx7BaQoMCQgLl+oOXA05QEdE9CmxJg
jivPaPtDkjxNMVNG3VUw5GNT9jg1uLUp30pafEwlCkRiWBy5iLx3iEY5+5DqPHbfVQJe4A3ma8VQ
xSYwIT8qZkfHK2puJI3nnN3D1BmUL/P0lOa1fcBQsh2TwZNHqj4A9pqDig5tHOPdhNh7a6Mb5NdG
xm30Emf0TD4W85WmzthdhvzGQHBGniisOhpKm0a131J6wCBpvvMaIlUf6ekHiXQoAyrpre3hv20W
KcBjYLGEVlm6TtPgc84pgzzUCcO24N5zOgCv+GIFJaFuOitKbmoAcLPMGXh+/SSZWMkWh0aMED5a
0AnNS8pz72lzh5YKQimxUZ9QKZCAlOeU3ypqF/DIUHI8mRXAM1Ykm3NWTkXFCJ7UlkQfVkQqgT3R
bPScG0V/lCfskFaI6RYGQozwwfZvVXQfQ43E36/VFREv9LVH+4FsIzrwWuyWNnFyhgRkgrAre+al
49l7sNspd5O8IprGr9khGyZNLZvjm0VKsMnZ4lFpwic5yV5nf2i2TX2LJe4KDikxzg1JsWmj7qqw
uK8zgtJSHXKBHWb6LkmoS47KWz5dN3JuIP6l2moqqGz9cEIXXLcwcZSsPuZkH69gKzhNUhruIBFW
Apn2mlpZszIJtnPNJ0ml0TlpYlrJ/XDP9v1EQ0FdPbKJJeaJs7k96vjxY3h3cOCSqvPskGONRcGT
B84ghYeJN48SztEBsQL8butGinFv5FQquGHOVAMvri10UF3tc3/YJ2K3VrxkN6TRA+v9tm2EeoqJ
lHcKpgUzBLLATmkrtbihR6vfl3hACQsR8EIb82kaQP3iZGLB0V76mLwwWqujkzSQApJnfxqTPell
j2paZWA/zWOUJ1v2YlTD5/wzFiJaNyNV20lF6WqMXweKHGiis5eg5YwKdRpf+vDcmgphejiIoR/r
8jpDwhk0u9jye7YENZ1TtC0ERQTP2Oq1RxVvNm7f+JoyNO3sviVeQao3tGoCDBLxSwFJz+NpdmWk
iOtFa7ICWZQDaSJsoCzYAdmZzYYypuugI79j0UYKkZnESqEyqkmS5fLogOKAe+aoudPj0N8Cuj9I
PVSE2EDkpE6oG+gWUO15CI2guR2HBPhFgDJMk7rEkQv/k51EazrdM9EBQ+AgfiM2Mf3ETs46AQJT
rVjdLDmX7N4f/biI3UFnTWEa6fYcFIM1kiC5f0vB2ju5LN8akGUoXdqPtDxdE4f9JzWzd3JS30V1
TcPHrL40s5ESgGPtAOKz9vdr2qDdqu0j7Z5trosAxQPwSdhVN8Yg5aJTDvBpw/05wfyjeLRsajSL
qCbfbgdCGOvEGarse9RPz7Zd7GgDIM02qze7wIJchB4hUWTmGPISD5d8hUOGdAHNPF0v5vPvlFo/
1YP/jCbklOVq46GERpc3zZ+j0Z88PHWPIcQFkInonDLUbFjRYNrCdBUgytgmhA8mTP1RLScXq+q3
oYg+y1qUepkNPKNQpetZeNAYH4UBsqXMvnQT+PmxoBoQUqhR9Vf6hujVS682Fbq5MqfN1AgX+ggL
rWXon61t03Qa70V9JecIsET2OZ1AkhUcRHmsoEEIghrpXGzqpG09M6OkWDAV4CFcBX2jbC30ae4Y
td4woekpdP2FsPEjJcxxm+UzlTA96taEcoM08L9V1ii8uba/lrkuryo7Sz/7OcbGMd50kSCue4q/
2D2bAQ56ZFL5JF9S53ZUy6ZhCtQP8EGMqgl+I8kGfVE9KdG3UWO+DROqcHO1V0n7WYch/2EfmavZ
HvHpwuQ0++YBt32xGgqSWSGjebg2eFetJHIzYT20gcnzmsx3Gq075lIaHiHSr0b53NZbNScAHh4x
pnGOtThGh0jk6w4WUYLDYcNrHMMMMUdsmRN2xCEXPlGhnD1KOh+YrLkHA6HcVevFqpxsuqortqFo
PQNnXleJ2qn8hsoc1rcoNg+dQuRBmYid/iwmU0aVxFw6jNHzZFLSraSRzipUB8AwtEt1jpFlRIE+
xRuZ9ItgOvQoq+kYXkb8eTkxl0LAHkb5MUbU5qV436vldUffELxleMyI3QLMGx2ABFgOQXrbgRZZ
KQ94qDPwhGXpf4/maFrLqD9tvY43c0m1F2ps6vq0YFa9nFtMTRMJgn5KmhiLvmHTssPf7qnkDMaC
nBOrMWhtESa9Ilu+SqQTRZT+gB+Nori1ONHpjSLrIp1TsO1DYkxxI99DOn8RAwl7cQNSNph8QLNU
4MxZfh6z0DF6BWJQEDzKUG5ci2/rtkYUbMFPcMbAzwqFxmbXw0FD20q6wmMEMdKxl0wyn2IgeJG7
Wg63PTsGtLTk1hWd8Typ3Wd0fQd1uFdrER8tnGUorRC7GzHYayQDOSjRPK2NNXLRPWDH0DW7GKuw
RbkJQMai2MjAxGipS6uPrD1f3TNHo78iDevIr8lV1mm+RlOFTIzCoD9H/bqQtGSD8JLJSQs+kS4H
U5xFLkp7+xpcyGGq5HKjpQ17sIEqDRov/0Cz/G32EQct9g27InICC9F1qpXQjZGdrWnXD27og3jO
izY+1MG2EMS3yLq4bU9B1ilXZvRG9GBxNZgw13txLxWqfojHbpkCOwQBkYgQE+5w+0GbSUV2qtUS
G6TZr/JBQBUIIGVESavfd6B/7GTPz/xFn1mYAgvtk1BrGh8cP7uwOP34sz++qU9DEzgdOqZeo48W
8WYgWFoFXVLs6IoMqDUJnUUy5yjdiJYiRDHQDifRoAivIALveju4C3n2jtbYeVljSjuphcSyeJQ0
7MsrNNvywQ73ad61d3K/xLYn7YOJtMGp5jDel4HFhBQ2u1qZXgNOEntp4OSkmfm6JtUEXrxGePXi
1xpDFhMiUr4YS+076kZtbXcUe7KEqhaaZDblk9kcswBMSMUGnpUY4Xl+KoJ7/ivNCxE8sseJ5091
lp++JphUrvowJpCkBTXdtlG8SMK47IBy6xh4CMPjWzmN7rIuGj1qnTQqqT0i3WMr02S+dkTbRsQQ
LQJyZiy3QPLpxhRJ3STsbpRWebAN7cGMs9STxoNKBMlpAm8M9j6u141Sz47Qmnwz9mT50L8nDbX/
qvDi3KCu1DfNEL+MFiTTSg0/pcn8JHH+OuCM2MlZ/CkhqOaQgZy5jbI5c6s2vSnrlhwosy33CYQ3
8gzlKwxU9h5GHPkKcrCz1SbdVZg2aX5qO+g/2hV8ziX/QLC9I7qbM8k6l/FM/PC9gdJxG/74KU8J
vmoJ+rGBd3+VURcpoAbiljmoFMqxyLlso9Zz7L7DRiqmbJN3SuUGmh2Tcl6ph1zIqHML28vlcpUp
iDQK2oYd6n70Qzn4FQKIkLIP0IDpjHDz7Jspq59HCv+DTdGvlvk92PC0WgMVYNZ5U5vWZT1Sr5S2
3eqRbOwlosMpr6YQUkfq6QDN2ACB60lCfXQyxCUQjf14I8U+DAxgCzUHyuCg0yRcFS0o/QqqbJYP
xU5fPH9QPe/6Vmi7auwQo0gqDnF7LB9rHR1vlNLjJGgAplZXIFhHBMzry9GPUADbyMBHcUO75d9N
eqlu8qh/+uHpshd/ohQH+2ZmhYk1P7jr6sRDYhftKjXG5tAgijGrrtzF8g3zJaIY6Cg8Vw0WAkV/
+fHBY03xpDCK0SuUcly3WNhWIL8nL8pZJNshfUkMtpJTzBKZlQjAsnkgkJgM3gXWl7mqOm5TjJcr
IiMLWqrgVjmPd9JsHIvId8lvUF1YMbRvNOrbpUFYp14q+wIOxwmmTORB7EcjN4EYyvXM2gWjv6bW
cdfH7Jur6BnrYnKni8Ilf4gML7+FLVTV401uWkeWcjS/Wn1nF3T7f1gYfVrLFCKDbV0zH1tttiGg
GHN20/J8X+NwlwlPKypHEXGxlaryKLMOO7pa9YfM1iqKcDbuwkDfKuiTY1gSntQRz1hH43T0jWED
kZsOZprcEd+RkQA+yotYiGyhuleuNOqjBbFPV0ZH+z4CEUepd62khnnLc7wPlire1COxGmOd71TF
r5BMoW4sT9dsw8ALIdZhyScU3UzhwKXDTUac7FWgBBTJUiThpaZufjyM1aghjA7F+hUU/XzousKb
CpKQAe/c6QMFHTP6XMQGD4gESgROEmts2t2YjS6OGrmNQY40RhqQIA7BoO/ToTpEMe1HRGmNo9k8
IX4jDds6DslM1cbriGwrTpmZtrGq6V6dmm9FknMC9B9Bg/3TEPefP5kXmx/RgS9FOdVktrZn//h3
wPn8/zxZiE/413/x9z+XVOR9L66es+/N+Uct3+Zfn8Xo//x27nP7/NM/UEqggnzbfa+nu+9Nl7bv
Iw//7L/8y/c/k6io/zajyOEz6uf0L//9Vkcvz/lf7r6X3bc0enmfV7R8wneMAv/1H8KETGrgAcWE
vNitVeKA/mng1v6mCVUYtjAVCwmE9S6tSFnSFwU4d2HoJtlEfyQsir8JQbFWlmFGmFRA7X+LTKqZ
Z/5UYWm4bE2M4rps6Baf/LPjEVlDPM5E/RIOGEfse9D85ydzNpFVqqpkkkFU8kqtZTVD01GRfoPz
oa1mNIj6jDPDa3rftnalJUUZmEiRhrt2Sc8hYEWPk1NcqjRPyxhr0t2oKrXvmpPIyWQVNOdf50JK
7W/RSFnlmJIHFO61aABu0dWpjOq+Dg15naKbDoCWUzS4bjMjpDrgt0m0NcykN/cJDa43ehcGgj/s
5trYsmoCAqVhY+tVH70pI2Egp6Sy+vK1jeleIKmrS+vGTzgGLEILI2s+WX0SKesWKHjsVTOXt0nT
MbC3k9Jp5RWEqsq+rmzOWCRYF6Ayn0uNCNnNEBQmSXxEGQ5Y3mKlo0zckLTuylUU+16b6Ow5ZfJ/
kUgIcvTujMEQiYVYocjVmwQxdHiiUoaagC5bnXPCHaVGY4MszPIFEeNUvBYEysj7hPgoGu6tCUNw
nU2I7u7USmlDdKaA+U+TClZpI9Xh2Bx8jozTHW4B0sRFNWgDzQnLMh+Ukp4dikgfCCFoeS39jipG
ib6C1cwSr2flxCBdSR081KHSESQFlCiuZUhYmTMBGa82vQ0YEKWfKsIriIeNfd/m2VCsGx8LvBtE
OZVtUtxIDwpUya8R2tKScciu7XIPm4Ua823rUn0icXi09mPj02ivJzsuKQURLHKCBYdPzJpCmXOK
pKGJdGcNe+apGitMUK3PX9dWE4yo8fu6bhELwl3lLDobEKcK/KxYAREuHTOtBjrVabEVbroaIciO
14kWPPK9JdC+DQbrrko7654ObIJyXEr5JnY0qWKf5wo83ahVw2k1IBek4TXMNN3IoYkG8I9dYNyE
0F2nAxInuim20oAyIlpCOZk2VNd7ojqIftbKqjgZUcWgwdSwhaS2KBuOb7bti5yH+MmsRi+g5BWR
1W8tA4LjypqVBgLfENQhFQS1wnMxSx3LwjCgU7ZiQVEGAxSlS7RkIwtgOVH5E3nlv+gNHedVp6k+
DehGGUh56OqRZlcm+pVaZ3Lo1FKTfuuNNPpqkVQQOqSVQMka2nYI6GrXX3Eo9/YxSVq+mzwi+ESr
Vp0CMfvf4koPOVKCggKOiGZEahE2NTWbo8DsZQ/RCbEqbSOxupvsmW5DcHPNjT6bpNJaDQlNuj/k
VzDA5xDZkqZXOGu16jubOOupk9AtXw0hCsN1bzaYIJGukEEYt2rTkW48quraRs5XZqi/FdInWTKp
KPEpUoBposM9ndPTLqR8DF67sqLXR/aG0WGetktKepZaJCeInFl3jZVL78jwCkdB2z+H38UZFdEf
0y8OvTqDoYWTWhUcRYxRR8lVxs2jBXfKxMsYp18Cqb+OKyIxVolu0tJWi1qlxYjh+Gg2qprvKsPS
a/LWJgLY5dJOFSr1MyrKFlQZB6+piaFJKglUQEsNct/zxy6y7yVpTGXovwPO0TgXKp405lvIgdlQ
9yd8gD0iDCUl5jYUpUZHycD4zHmbMLMDtEJyamHXFuiD0Y7x7kYWU5Hsmx2RziSpERkS5MHowY/J
QQElHJtWypCV/hcfN2jDnJHG5q72NSG5+cwW1etgb4pVptGUdVISIXws3Kavoyks8TBlZRnf6bFe
Fze2ThWPRnQnqIwMyRTBzmWLbdPyg/9VPwS5ammeYNlRMSCaWbUlIMzujyzylnJAizn6N3OnNeqW
PQ/rwqDUJez5qjGpBIP0A71QTITY4Xu3qd0XCP8Nw0/70rFpr5heZUP+OkiDoUVHENSI1oxALc17
f6DqvOnB4J6kToZrayHMU728rkzjG3jXhKyDVJr0a0uZm3pfyZqt3SL1rpJvy7a+faUeG7XtVdbY
BEA5kxQzm6+YDv35jl7NkH02FJE1wg0kWbnX5CDYksuTo5cJS8QHpWCevTVIDWoPrehhBA/dCPRH
qvRZTI7OCelVBIHeeB2Kqum64oec9x2V93JRxQXhg9FgyvEJ1G3MwNObSluSPuhhwVHps/ixr0Tm
7zsVG92OtKm+c2fmd0pmcDOMAh6YlPYOCMklR5CZZl+EI3bJfJZL40SmRgIJgAo0bAUDQOI8IW3x
Zp9kHS8L5sH8khtanGHWH4cOFxMhMkdBJCk2koqC4ydd9LO2Hen0ZfcwC0z1WPStEm8XKEWKT9ia
lI3W1i2JL5VvWY9oe6ly6qKSeaFoU0erluLNVcev2l4LG0UIQpFgfNT9EvnqQl2DRmTK8DIQwnGG
O0LplJQNfQukQ1aBGeCeQE8RH4wCc+KhrQxJ/cwMreTPgTLI7bDFBiHbp0AyfRnZCXrmColIqU7g
0/HbIF2IgYZbNXtqpBoh5VX8lMHJwPtH9jndbv84jXJCadHKKOBSo4oztyA9Gnddil4CEqwRRF7H
OvfahHWAfSESobRWphjpZFt1xhsHZf/aluOEBN0wku7tyQirTWFlY7oJVDS3hzhTpwQsVpF02JoC
/dZskkCl48Zrty/TAp9CoVE0dXpB7fbKqHg49JW25GkQQEZwx83IqU15sgp5pjYDisokvRQUZMRD
UJbTN81PgLavegULC3A+TFrrOByT7HrAehFvUCyO6WuBdHhASVXNCstIR6XdIjoju0UjAwh1lXW+
qbplPOnZFYEb0dJUCAhE/aLWNT0rpZmlahMmSB0fRNulABPTsAxOQpmq+BELa/YJTqRPV0zkwN9q
P5/fJE2PqAayR1a/5YE/tjs8r1O9yq3Ksnn15aIjrETTMiDF2hgZTzLyF6TnKZLs6T6AjFg9cl2I
GyypmQeEjFzVQZKKoj0mVkyrgskW/htq0rmYlclTbQrDM575cSwfZtT3yjrWkrC/s9lRgdOYal0+
iQobKe12gzJijxESaSBVeZzwPh9BEG4SmxHOLV2hyPEfC+fp3zpe/bmz0/+3lFedU8ZviFdTSVLA
T8cl/vw/jksq6CoZ0pWtcCpiBV7SVf9xXFI5+RAtL5PhCszG0m0OUv/kXan630yFeFdLVUxiHoh0
+FeQA5+nG/C7LU3jw/hb/d8Kcjjjw3DysjQZQoxM10Yw4hkfZkKalEomwpBm7Xs4AuA2u5RQnfgw
bTvZeXdXWL+moMh/wkhx9HpH7/nHYIasWJYuFJg0Z3CtAunKQOKwcJgiMqKMdGoL5ML/3wY54xMB
GSBQfNIpMeMpp9B9MyjpWuujCyii5bv+ei0qP4Vm86poZzdOK4sGfh3D0I9YjUgrcJE7uCQvXI3y
0Q+kwDeDeyRMTrRnJCFjSPpKlQvV0bzkimDX3exR+3MSN3DTCz+P8tE1gSjXTFKDSfoVZ0dnOR5Y
J1WuiUxRRzghpfTZpZoMOMJBSuiOpyxhoV2bF5BSPM2/3Mv3454hsgKKiiMCdqq7sEONrlw13eff
PxTK8hHnP9f7Ic5+Lgq2oh4bVH0D5c+VvkF45LQrWDiTWzuS61+6lWfUrx+P+vvxlkt+eb5D0dWQ
DPPX1ARkZ40/buVIpsfGcCBMoB/Fp7ojasxll7OeYM4rd5FrXRr80sWevWf07kI7YeZ30NazSSbf
2CUA2Rlcne2fk3//v/5+Z6+cDL5Yt5bx2Lzo9Gx7rEK///1+PHq/+/3OAHQNalVEKAtLyxnW8m1w
JbzsqlnBi/Xmg+RoCFibDfbRe3Es+T2rw+/Hh432wQME0EsgJVI0QT/i5x9UriMzkkq03kZaIaFS
uvrTRATrPlNiBDWco4M9SzTVet36HtjqepgBSrQqvjxDWvB9qf0C0Cn2wIaS8esXb+1ka4cwySyH
Xu/4yuYYaq+I48epBxNh1JK5kRswPWztJ7dpM5gh4cIJMRL7Xun9GWeGRuy7HjWOJZnkOkPK8Lth
HSnIhjtrChAQ9mLxkfOQR9gvkePFNyk8VMIIzQyQK8RruuApwJLO3IycaxxobruebeVuHLDCtIVR
P1pDhKNlxiCnqhnSyhguOKWF8FDOqoR9o7Y++xxE1CbzxoCT0+QXM3koFewCNdnR4rxq0lS/TesR
saDK/rjxq2I/pcHsVRV2hq7iFFxgp3DTAm1tnPfR0UwVOCcKAQucz7FrYXeU95HfsEIl0QtcUHaS
PSBZuQnX9mS1W2iltCVl9RnIGmJBewOVfYuvaCMTzjYDbgAisSFh2Ks4TXCcZC+XcZ7VsxJ/sLrl
1n+ZArR7zZDRDpKH5xlj14F8yIWysuutysRG5X+eAbsksziEU3+l2766/qsm+Z0oydV1qqp5jacW
AHfmNFBGabpUu78OmoV73kSsvDRvp3zc4qO76+TBRt+nHSOVEmVDkwVTyUMza5TS9OBYqksyXDz1
SDWyVzaZ13+tSyyAci0pCK2QmxuoRogx1Z7x9C0uuRyHZ99ll+aRj9YDQ5V1lmwTfNx5KfWPLz8L
8zrnu1jLl1JoBQBkCo5jV0v03sWboZTrcLkUwTW1y8X5XOU0T1t4L+sLb+IymZzNBJxwLfYsJFkR
znv2Iia9kvWDjSLef1Ju4FWjvt3iL4jW9rpx03Tvv6hO5kbupUlOLEvEbwb+kYj1bkqvmjzGPmnq
DhGzJ1Ro7cby6JWsgttsH18bLjPQUXZx8e7HdcAC3W3rk3Xp6j9YKt9f/Y/twvsvoZNSQwAkX2Jf
wae4W9YVcCurfj+9VOwLxLa5wDL84CH4acSzxZnSt1rRwQO3rr1NhYpohMA4cJO//1kvjbLc/HfX
hWGXsogPqCFtvioCCPWCXzr9fowLT45ytibHCnSYouYHzJlJSvMuDq9JH9jk1d3vxzmnVC6L/0+3
7OwR7QbMaWBmWW1BB16JN8VVt0j79rz0nvUSbsc3fY8sn3Xq4vPxwTL1fmixgFzf3UdwAJi7fIaG
g/hVWxcellKHaKrry9uMc7bkPy4TsqlhqLou25B3fxorSpW4aAvGSosVbPut/qk+pjf1sdomn9UN
qDvXdto3ev1vL0DvnGRXueWhXo9rmGdr+r0b4Kc3v7/1y5395R1995XOUumCZGwhJ9mEzDajl03K
thkNFNshenBaOoAVum5bKNmFV+TDl/LdqGe/t1obQ5b4jGqaD20LsiK4MBP/OoDN3QbJxg6Ehpt5
9nawIQmXEyG7H3GrDK+D9fT726b8OrfZHCb5GW15OW/+2P28e2wKYy4tFFAgJV2EAcG28eiw4/ty
1D0SQjfaXJpNPzjXMCKHWAAIOjJv/eyStBjFDxnpuiNt5425qTz2xtoqvhKuvEXsdOH6PrqBRCbK
toXPmlPz2clGmD71SxzXy/Z/cn5cH1bCT/063JYOU8A6XF/ahX84pAIiF1Q7/zOWGe/dLdXxeo2B
wpBN+hJPD1l9YUv64efD8DDpcVJ5XsIm339+jVAixWamOWZzaxOeA+/twk07gz7zxNkqylJdg/xs
gn4+uwI80z0wZ385ek5rrsOrD8PG2KT7S0vMB6czRqIUIhNMaWtsNX6+llTLOCuFOiTHfXk0N8uO
PjhOG9WJ16V36Ye5ONrZJFGQatP6JaNpt8NacadT5sEg6FbNTjsEbvbtwm389Sj488X9MjsMyhxI
iupMnnbbu6NrOOl1cjJe5ztl4i0bXALatlW5ni6dQj94RFRa8UsBCRQxnsmfb6s+h+xuEe45IgQZ
81mJv//+0n6sJj9Pt7YKVRi0tQX1zj5/rThQpDmVfOHoK5KO6Tq5lifW89Z24rf8oF+pHnzUrfjK
dmhj4IYu1xe+wEf31tQE5zLTxjZunz04oqtjRE9MjGBTUbiu6h32DEffcHrxIX+t1C8jXybbtVfW
Ntksay5lJ0KPd9GmvM2dS4/WB3tEbsi773P2aGU+xew65Y4DlnSrO0x+z5qTu8h6FZR7q85NvwBt
dOqV2C5bxPrBX0/figtP3K+LIDILlgrbVpZf9/xtGqbleFgpnBV2yPO8xNM9bSNvY+/3N18530+x
y9GJYFskGzZnhPObX/dqp9FkRiHHZrh2g22+8dmK5p+FtIocdONo91bCLb1Li8f5BZ4PfHaX46ip
w67VFeob9a7xcNZzgdjkLzxdv6yK5+OcvbkdfehSEMHLqoFokOeI/ZTpdG47uhysHU6r/+Y6vwyo
kdzF26oytZ8vw3gvSwUBLxeWmy+tip9gDBrjwrz+0d17P4j4eVZQbF/RAhvGBILbbbZvt8luuXvN
hfXpl2n2x8VYhqBGytJrn88+hllYlQhHxZn2Sy0xsdfhhv4jKwgik2hz6d59+GshS6KIzZOPQOls
uTLmWsIxjZNycHq3vC/uGg6Fyalx5Q06cmT0F55/sdyo97PfcoHvBzwre2VjTtTCjB7Wehg5C5Yb
XJDUYU7RGoHEVvvUuYLior1DCf5MbtepOYgLReiP3kCdixUqCaBCXvKe3+8B/qg+EFq1a5eqg0H5
odeqt5JyxO9f9/OpdrlaEiD4JTl3U+8+G+uPCgTAE2JZIrTw9VJ9yCrxXMVT4iZLZeL3Y370DPEq
yKYpVGXZG5ztEru8T0sV8ATHGSJ5nHhDLQzHGDeWwtg9kvoL4y3PyNlP+tN4y4r6btPWT0EedkTI
OdYTaHMAbisQTlS/FXg/TrMj0tENNqA/Lgy7yN/OxiWJiYqwSsweLZ3z65R7M8RoTfQNgYBfqti+
mVvrrmvNL+RXbkZL3/AHEGeM+aouxk9N2jyATJSv4a+0t7oOMmWMIbxAkpln0cM7kKXroJgorOXZ
YzAXTx1wQxxJySYyKFJM/SGq2y+KNDttYN+DZJu8IMfCQrwhdnsIJFCKCJIyxETMdcVshxj60Tcb
CYF8dack7Zom5auZsbAaWEE0rblq2WJvgi6E92EWBxUI7F74Rb+lTS2uA+T+TpkBaK8Sc/4y1bOx
zhFwwhFqiK8uv9czvd6wU3Uw3skVrHJ/3etm7SDYgH+vG+VXu5VXfSyOdm8/9EaGJg0EDomHdUHp
MgPS1FxZwsAM2ZVLWn3/kucpteG8h9ybWS+1meIxtbapjXfOTNkcFOYIwxoFhlfLBKhFSVBtBtkc
v+SFDCyLauMqncNtCM+fWM/72eQgmwJ0jgMbpAeJT1I17iA9gcaGabKKck3bNsQskmyH8ylVy5MQ
wb2v4hxroRpInbZ4DvX2wpLx6xNrU5mT1aUPhd7RPtvj4SpUcv4yO0bzTQT485pv3fB24fn8dZ75
eZBlJnz3WqAU8MOuYBANIsKadA0cQw7mI8raEGlX8kZ3dI0V0V/Dc7kw9vKK//xK/jz22RQgujbG
iMLY1JyI8lwjNF8qKXLgmp5wtZLD6aV980dv4/t7ejYLmOQ3kJVZQpAk0DpCey3wgEX+W4/cDe7I
7vdXeGm0s3WrVvqBfSMX2Js7o7xTeew167Nle+1keb8f6oP59OebebZkabZdcT+XH9JToaz8mN3a
/eyoDswAjL7u78f7davx83DLpb97bmZZa1LY0bOD/XyT7FGBc+C+vBO9NMzZ0iSPoBmK5R1AMX6N
XMjDtAJ8jO4Dmi9i9mrrTpO+/v7SfilgkELDi0dBRkbOTEfo7NrqWld8s+AhqQkmcZB+ePkX/9O4
Vj7L20v38X/53f4Y7OwKLWVKRDsxGI4r/F3blJ22RpaAAzf3z7Qvlxf615fuj/GWO/7uhyMCDh8y
yBgn3kVbnJrxxnCNFVvGLQzGP7F3E+rH89i/RjTOCpeSQeqrPy0Z33H9FIjiMQYqSMLtgkTJcqVa
FwbWMYLgV6XaoKeNwJjl0rcWQRN4EOZ8MRHRkU4JlkjNI8/Y06Dro/q8Tcbcw9mDcbXB45E1KeFb
UZ3AsxzGW3uAm6oTgEs/y6SWr1rAjMJ6W8J21WPjSyzlB2mEQzGnNp7HohnR2iSHYa4hv/VavO6b
ysuKig8Ju62iA1Yr5/ipNOa7Rjc2hhY4WmisW4BJ9PGZnpFmryaBoLMHN9KH2m2sdcR50QSztcVU
jXxwRgFd9Qh79UMo7Cc4EvFW7eSN2erbJo6OJfkafay5JYCitAHBAs9Wc1WfsGobEiDksqC6KWfW
m6qNcCrKk7kDnpdcQaVCasmX3eUqeX59ZhzRUlfQmEW+1Qd8yYMvKbAbB3nbVRDFMcJON5Fp1Sda
WN8mLblqu4XhVZGYI0kdxJhevutiebjJBdLweRqI5NFbaZ1rkQyNIAT6WqAC1nJjJ832JjX6G73w
MZ1jlt5qTRLtgBdZXq5X002LUG5DVPq0tZqITEAafJKfRU5Bzw83lO+ZdAEF3cAa5/tIzc2VZLFL
loZhtrQOy6WJ6AuIBJPAOBl1+eyBOy728dJ2TJYGJGY/SjD0JOnkEvpFkzLip8epQuMSWAyEefvb
IDH7FktzswtyaY8bq/HE0vqUoAIQAFlEmxHI8YMWKZthaZN2S8NUp3Pa9tSUSKoxN4reQ6cj4wFs
E63WAjo4NvqjgVu0TYKrJBiMQ2aaHdJ4urPJ0qeN4wSwclA74dK/hcu0tlr/q8iNw1zex5X6Yss6
jl4yOB2yfwH5xjd90x/0DKCSuvSE4xEAkwygwpmXLINBtX1CO1DSdVYeQmNWQV7Xb50s3QS8a4/w
BUwE4ITOW8N4HKqoOAZLM7pZ2tKSXbzZS6PaWlrWOb3roale68y6R+RJ5nLBrsoHLsc88T1fut65
Mb91kkqMANj117rTluSdcq3l5X4a8AzNw97S26OUNc+WPGPIlOZ95kMVxbOEavJpHBbJO5jbgqAN
HgOUxPA80q8jlPjsf9g7kx7LjSzN/pfaU+BkpHHRvXh88+DzvCHcIzw4T8aZv74OVVnVCldA0bls
oIFUIqFU6E2k0eze755j5CBco63mfFcUFJomBlpX8segEWGAnHHtuoKx08HatJ5+CquFhf6iFk6i
EfgUtTelYoi5Jh+A5oNkxIHJ4Q1l9ovk0hvhY6ku8Iu82WXTBKLL2Jd6tOFReY8yhV9X92FlP2Q9
RG81erBfw4tlRwfkht+LSMN2ynvK1L4Waj0V1iaXd7MJktENn1XLPFx9rbfum2cTRa4BD3kj9ZKx
WFfIZ5iHhQcqtWA12dMhHottFE2nlr9ZOflTJSSBAAXBkJFN2mJ6Gz9huryC1rm2uw6E7IxGmAcA
1+AUMp3I8DLD6LdxjB+wdLZ6+FBU/G07OESeuYfuUDPD5gzuiYZIvaqLdJO0+jEib6M3Iwsj7MEh
h5yUwICJvb1BPlqva1CQ9zLy9nNrMoLCLmWhumYdV9mbLrI1c/y+zd3hme0KDMBtmvcKxCrokDG3
jqZgJCVMNqp5jcVH3TL63DT+OPzQteeUZLeI79i97lQXEtUiqwI+GSAaTRAflAy9eYbgYRaDY2G/
lwN273Y6oTFAdpsENKozvDPquU3dfORKfYzaZFeWAygabx+m84saKPUDpLPly1xz/lCUIbK3tgr3
AF5WOcyfSWdjx8TQSmFV6FLnjCRmNyULEWwZXXahVSBMGvgMjMVztN62vWWuZmm0ywA9c3UVXMWA
UXkl2QUk8Z5ope+YN6Z9I51q5wzFB7/UOpo1lp6UImD1ahKYXpky3KfRcBa6AXyRyRbdu4/q/KIx
N1FI/hXyk3/7sMFk95rEbLU1l6lIK+DoO46vRhpduy1EoEDG9j6psm7rDJ6zEkDbkJuWctFjx9Bl
2nBPZyJGmBi226lFf2aBUjnP1uRep7QKfWEG5lZSijpgt40fwyrh5Osg4G7MVK26oG7XbDqWOWHj
hzU6GQaA5gRiag2C7yYh4uw7AAU2hLDTTRom/J7IHe8sFJoPeM6Hh6Rs1HVv9vVVXoJeYm47yq/h
GlWK3xX3sXBcstkDxyfOlc4qzKHbqkHsOjOtN65wW9/R4naTyfY+M5yPppse8U2RmE+bfYDNfoxV
eDPU9XVPcnoFT9/BxGJdR2F30ERhrRiM3AI/3UUyucytOneds8coQ4RaC64z132fwuAlD7r7zsQG
kS2eBlPkh7IXJ+EZV5km90Ge/QjCbJM2ILLdm14i12Y++yl1wq3eIiG0mds1rWxvdgQwPEjgHaP+
vl0DWojt8qryxEGRbl9Frft9rCOmH2aix87Y77uu/hGIomWCVR/ga05bps3ClT7oB8ZMHvhJIQKF
4c3UTJuYx0dVpCe3Gpg+wyfiiIiQCConrlkGShVP2Qh2LXCQ3NgDAzpI1f5QgDuc2DpSpSLvbS4j
nlrt16NctTXu83YIDrEs9k5v7uH37aNpXIAZwSZN013JzHyaJ/uhSdIz41GHPihPNjhqXhXrwUKI
YwCae1Te653xGrfJUwihTdnVkz7DZDFz9UTmGfZU+Mm42ssUO1eDoT+aeFbKbD7PPYjRDmU2YjxW
lHT+HALnmxBElNXco17m6k1q/v8uBXtQRpvKhCndF5DF7bpZFbCaZADtGnbJkQEtzGRFKdbwW0KA
+TkQR0d/0gj0B+XUrXrG0DFycO7py4dag5G87CPK8dawQuNQTYBzB3c89eiWRd0+tmHwEdT1zpPe
Ps3tW6OvSnwM7rxO2+LQSPM2aN1vDQtCwRU2ltEdDZ4L1EY4NsGFf/qj0by7CKfDMDCUIr0L/bVn
00uOJmCEdEyuREFA1fQeUlEB0JDGQ2zIj27qB6iS7UsNe49bAvxiEmX23nOD3m+M/qnS2DWFRb4y
QiM5mJLI6SyaKyvj2qwEBFNQ8QfISmtj7i+ZzYNyTh+zNH0dJnPHeDLVukmti57cWJd/hpq8UxG3
nKyMbzy8H5ycX5cZHOaWKxlRsqguhkmtaEI1DUumeG7gFRwmb3rDP/pQDdZucgT4jGk7aRWJJy0B
7wWbukigNpoE7Rf49FMSKygiROAA6XjLhTgO2mch5/u8czGk5OrKmqdvnTlespH6im0xZU+o7pjr
+XddH9G6xJt4tlNfpXhR4W4c22g4TZZ15IY4jnKQ68CdaSRXLJQ88ld9kAA0zeyP2ik+wf0kCIog
R5cWD6Z6PhHwO0P30fbUhbYzwi41cfMYWpysbDWdF3ejjMY98fnHLEE4wpz/ydCai1vmO6Fll9T9
AQKUaL6ogHnO+7jXOAvUVo+8wOT4Lreu6j6M2n2SevgNAkzM41xn0bK0J0EIn2PbdOxHC6pHeYFb
7yeD+yZ4+qa1BTHI0GDgis9An97BKjO3xmknMagpLZY0C+nDigEEMJXsEjytuK9BJkWOvNHy8FRF
cQrvAHZP3Q7NJueKVp3jrjU2PqtQmYfADdEExeAGwiqbfWPonhjmAm1ZbCEYMCo+3qo+urFV8lZ0
2aMtwSPJ1NuPU3UyM3D3OsTv2DmFbc7z3WwIYGby1S3tmadjsAsFpoDCeOZhUmx7gxeVuXii+Q7G
pCUVMieQtuA6O0Xy4DbjDJDf2cEEQpSunnT2+agZ6pu5XO7zOb9jqT8jHdgydYq3xqP0mhUgTbSd
7OW1LvWDIdhnMbyFRZNcInCLPvR7XVHYIGnD9nbusUpa/QtHAWahYnKLTJEVIO/rch+iUo9k+9y6
3jN96bVRo0HDolnH2XVbm2/2IHoIQlnC8yt6iRJUjG3JJ4pLbcf0Dzt3i5M36GPYOv06ddg3jMWp
1uJ3o4sOg25dW073TTGP73OfFX4Ep26d67ZcxaO9mkX2I5oYvMEH8iIZtlJ2u01YK+wCQr0bUFdn
0JnHa8/bHash3sNuBYmshSRfJ+2VtKhvtM1VXczOqqx2taa9gn16TZAEeYPxGaexA8a6vWX++S2j
/rhNumxr5OIY2BkeWEbQQrsOYCJrhe9VQ00osnbWBaKVK1uYxBVLyeBTuqt666kvxdtkDA/1CGGa
a+xK1uKZoKbmQ0Cxfae1af8GDFB5Vn7SA+PT5GeEQuZs4zg7Gw1xwcpz4TCUadKw8QxUcd8oQbtW
1mVx4zHKCQWkx9AXwN6GkLTXNHlrpMyZxhUnW7tq4DQ28Uca1AV0VTZITcHdmjrjvAYkoM55UrxO
YWce8sVowcEUuRvAlKuB7xrKp1NdYxnZh5wcptnmPiO6FwKxEfUzq+ZzXnkXoFxIIWv3ostka3SE
HpIkvmMU8G0ZbcuILqyZ5toysAb31+wuqdB4ROXyMTUtyPZRAlJUdtHO6WK5ZmG+61xmKWp51vmE
rhFHuzGpbsIg2oHgYhorZoNZ2N41m8+dk8G0LmvtVm/aE3ldhs30MH4XOZfiWGXVXZPCtQTGueyj
xvlNlx4PGbu+E8DLU2u8jjyG2AYJmjMSw8zSxyZVb2m494N8gGzyYrXO2h73rZji9SyYTAOOAvqD
AU5Waljxtbkxh3A7jpy5ibbtwDaeQ8bP2XW89OF8E9put7E0+WBV2ZPNIyQd9X08yHOS1Xda4ty1
HtdlXtwwlLUHov0S9563EqY2rYvRfp9sNquxKyrG08tblD2bMJi3tdPdub08VXaz12Xwre0lj0or
9M2Ufl3SZwejM26TZRS40OV6agFjF6SXI73aGTnPkbnCm1OmMBTbXRW5Fc8ofE4p85bSqG8CycCa
cuNrpTNhazBFTPYeKpMeB37dCfQpZXFkmTwXTbl1p+6+COyXoTLa1YRVEEwuw8dy9MDUp/27XRpX
gxe922F5CES3Y0X1o9m5hMuhT6+3CEksn2nm276wfH6NiR83upZWfRiz8dC3YPqz8dzP6U1ReRsD
80Orw6KGA3WIsgomhkUugc3jg1iI8Gl5i0/9IpfdoNkhODaKjwKF6sSEfCPau6xCzcS8UcFuH97a
oHFXIVU8Bw3HKBeHYdLc1l4POKzctKF1CMPZWVetuFFDehUjP5siec7S+ix7/eDwBF1NSLBYRPM3
z23uOJ2DUTcz4N9BucOCRTLLxv3Se9vOsSBeiud4XGzWi/u5KcJdmTGqOy61BJuDik+gmPVu4Bsp
9eogJNWPHgUWp58k3gwK95aUezAnNwzevTf0qfyGcfK9ZkBKLGZUPdClcsBFSXDHQC0/uAuEu57o
T41uucCnydeNyv6kWXPISu9c6Wb/rJbPww4rOwdZbfuQGCLcW1Csgtr+6Jhuv2RzjxFiao4lTOAX
5uKhySw9JriBwWam7cQkD9nQEYuVCJvPKmwe1dxN66qPOfiNgXnVUc5bLfyGlRbR0EqX1paxNLk8
mxJLsqyg9uJ3b5ZeWBnUV83SHbP04jCbcLVpm41pcxcUpnaSlQ3XzuTcC4Yr3pF85WmzdN+ipQ+X
VWraNbTmQLD4Ea06GbSniNZdTwuvXXp5vylm/7rey4Aak2ogOuwv1dfJ0K1u7Kj3Dr74Zm/qnXHl
IItI9pimt79NySw9qb9VlxmII/zn4E36Gl2zysbJMG/qPrj98Zt2LY/aikV0GVJ55uS/4a99vVa1
T2yFrpL7+ruswC+KzaYJccT0DJvp/a/tVkU1S5qBx4VXfE8YyPG+m8Xv+gO/6JlZgtaAxXJsuKb9
pYTeusSmey+bfFzA6+4qW5efmDo3qGv98U4cwYSZ298nSH7VlrAZOCUmKoRB1PFLP3CyjQqCES+7
zHCFpyX+w/ioPxzQovyum/SL1txPr/WlLRhGxTCNLoP1NsM49Mobn9Gmw7DlXvee9BWQxOd/vk5/
0eih7ubqxsKXWaIyP7clEtdqjcDiBcdtf8agtWOi45Ad3cM/v8yvvkRBpklIsogkV75ORfahac2y
6pYYF5SM12aHcIWhSOs9+X328Rc3g7C58TAZwq2RX+cZDKOkkBcQMirOy/Ux7pvtkg5f4kW/62v+
qo3EDKFJt3gZv3S/JuBVKNMAptkSkbH+TIdjz/BnphWUH65/d5P94sf66cW+/Fha6JLNG4CC60fg
Ytt+Hx603f9FzugXVyGvQwaRDAyrl/jSG/Nm9qVdznzUMu02H4KDlx86/TQ010vWvNwO+zkrftPY
/DND92UJcw3WS4pjEnOj92XBzKhp5ZEk3GRfxhfzOK/rY3HffzgH/Vr/Ft1ZfruLbpPH3+Xbf/kL
klMgeETAb0n//nwHMGZG4LIj5LTM6zZ+db2sJ9YFZvVOf/bOv7kPfvFYcLnDXZhKIGXMr3m0Hj9q
BKJ/eSwMG9boVf24jE2WB3Q8j79rci5d9Z++Uo9XsJerk3VZJ8z580cDFjIFXuIB3HYIgjsVZs5m
9ZsPtHw9X1/DcU1mFWzdXFBUP7+Gt7BU2pxhOEA+2+ZKnMU+2cIs3wxnuP8vcmWRymTeTfzuAfs1
S+2QxRS2TYraMRnntZeL+C8N1cFJXCUslmV71x7S47Ioo78glfnbLPXfP+LPr/QlvFAPMI1z589X
EtuLtdcYkgw38Ii3wAI2wveRhO1+d6///bf7+UW/3OsORXVtVrxo0T7rYBnG4He/3N/u8i9f4Jfk
goNRb7Z0XmFZko11vAkAUp/YUfGR7FOwsf4FM/gJFffXYfVffo+sKsDhCaTLP+OGf/nFqMvC3UX+
4KcUVWR0ieY7awjXytjH1vs/X5Z/m25drg7uMp1xCNuUXPs/Xx353OiwuNCNdH747hAhhC29NU4p
ZYxTvvs2+gDNg1VxRGwwnK1Nem3f/fM7+NuGiDfAwLfuMafAX19n28JM89pgeZJHCd5KKrBYhMp/
e0f054tIwjPLPAFm1J8/ZWzbYzQNMwI25oWQu65dmis2IU3tLvbdW/OlvXK+OTiB993+z4/3/8EU
/8GV+ZdfemEM/osIuKAJ/9d/XH1W79lfwRR//vP/RaaQ8g8oylx3y+iFtcQ6/5tMIfU/dPYj7BQc
tslsYdmz/DeZQv/Dtgh9c5GwQnNrsEpD+2wjwIDOH5Yt2e4yjwIGkAj6v0OmYO6Dy+H/rNWaydbc
FtwSX58DWs4sLimQvYtH4LbJ6+4aNHd+GBSDjysdYB1H5baHMj+4vfEE+FSWa1M12k5PC/p1YFfq
TaDyYB/jGNjUBjC9umrrc57TjkjFlH4MVgemDEQmGPok6T9BWQuMQbQxUTGZawhG4zrQXfdbUXv6
vg6S5ioqCW4UeWs+w3MpL7ZhlT5n8/HC8Ta8Z4fBNmo29M90KL11Qo1ErZSeunurjNNbT8/jo4Ib
fpUMJYf1sKrphuVKZDcwFo1vhYDeCn83+5jFmLyaSYrczCnx5A1tLk+aYQAYLmJH4oRUWnGkt2Uf
C9Orjk5am6citrvnITKyx9oE60Rfx0vJndhG4a75AIujMnP7O3Me7czvukh7pTmDq77JDN6MKuel
WdgB2Gni1LgCEeveydlaSiSmCB+73EXwYJcqIXsbWfMbnfD2lOeaEVH+zeOXwE1rBvpsh+EPPLd3
ce/mz9ZoKmOFinQ6J3befU/nVj8bTj7jydQoPiETxsDSm9pNx0jvoU5m+Uz1vn6bxgoiLA1khnqZ
bMmIFhojbaDKiimNYmBl729M5qvtTjaD7mXT0o0s9bcQVQ5RoDKSsO/S6q6HE3XTMwNPhaYdUxPu
vJkSIs7p+63GtEWP5taGZ65MKKjzSqjceOdU2Gc004H40ykyIubthuwZ90B3R+NH3QaCOj0ObkH5
R6egSy3di+HskqyFq0OPJVEApiqbva8PVlYTPh4rUsoYnoDjRcF0dD0I55kBjhsQpFUa24hkDobN
OFKLcqRHLWFzYiYt73kvEKkYXW9r97MOc7r8aTkthFmnnwm62A7yi0aW8Pr6edR/lA3fOwEmz9kF
hmVdJ23TrUdZCMb/M7wnfu4Bi3Q7XSHioz+MC2twP+qqtF9i/tQliYiOpkNQhisoQ/mFqj10/HbA
OrGacjs+WWAIQ2rTPez5xGymUxvG2qYyOK0B7BAZqs9qrDAo4AtXFbsQchOoNXKRBacxssvAJ6lK
PSMeLIgsUToNW0aL++c0jLRyCwsgTFaxHlK1mx0n/B5bBthKz9Q35Gcj1NmmWze+pmiW+nLS7WdX
zbhMRcVgEnKaxLb9TlmRgP7cpfiWBl1uAtl3r5JfYl/glZmPM//ztrSTkN5lrarTYMrauNU8gusu
OY5res/iIUvKeO3hbItPrcq9qzGwkUymthq6TTNCINiikjGCXVYM7Q9XAfVXKoLcx74PZ1E2ACfd
aR0DnahcZuRYIjR7AFhawT+p4wL6PsxtX2wBQhlbDGvjg9dHznevmU1xKOOQ6nZcON5zFsu6OaZq
UYhSLfZuHQCXw7Zjacb0NpnayJQ0kDA/pgbGwH1JPs2Oeguzq1Pm15bouCkdiGCE+PR4YER8jLrP
ustQssypZb2jGxkeYT+o1xKTxEHzRHFVO64k5jaazp0oq+Q+zzsxoCER0UMV1uVnGKFPmXutKs9N
PjpHQ+hKrlxiaixnokyvUTalIdGnkiDmpMl0M6s5jg6KtZZyfxDZB5SLvCWhhtJYA+ZUDwaRhc9Y
b9VLa0l5G1qhdUpIH36zszx/akVefGPKreyhR3fAr+j15o6vIW2lV9NH5drNdBOJYN3PxqrP+/HM
tl8rdjY9vnFVEqpnt6g5eI86aXg2ly54rNUczvM3SAK9dgC+Yz9LOzFOAM4xtvBYdK95cugXTSHn
UI0F6s/KQgr2ETJ53nrFSuEIGI7Rwng9TK42voe5rbVr/MYGSCCT3RZgoLgFueIKxaAZ2LgTkz11
yOZHUofke5wh+cDiPHUJXqhVDAIxXSxhE4F3zU1gS4ZJjX8pC9DoLBi0tTMmyV0ss+I1bfO43gej
p52Fk3jZui96QQ9Or11WBrcKMkRnXEtYYA1i66ljaTurEzU1GQCHaPAsQgpg9hO7Z8SIcwtx+FnU
L0w8lW+C8P6mdw0E3blSx0jX0mfwotqKh4G5advI/dCLuXkPR896dSB875zIoj8ZR0NZw3Rq5XsG
GPHeMJTtkhDkGbFO3KayV8ojXLal1e+olRk34rWwy+IjbjvWiiFv6KhMdQygc8JIdFUzXIidXFfj
977LuINavFX9qjfnT4PiaeHXZY57MKfNhDIo/zE5mn6RgEseamu0NroeT/vsT7sYUEhOklMgvTcX
nNsFdlv5Lhp7xifmxOp+blll1h5SPtCD5CqRg1lko1DW8KCoHOeb4SlX4j2xAU50WKCpawd9u83m
rryrw959Dr3OOSi9BWmIhQu9hDM9zkldfdCfIxGKlCfZEUyxqUhPKcNkLVCwVdIVFUwU6CL8Eyoi
EDDJQMLyNKhaGAUBOS4DMpAoOSgIk37tQ3oK2jg595HQvK2DF2BbzIyzY51x8vfErYMDVk+avm2C
UdcKGURqZ+MevmC81vjom7nt4rNdpfolbyPtGnQ7EyVR36FRK7Xq+4S9GAmUZ6wLR5nDqlVJeBFO
bB4HBLFXrhvrd27SuxwmpaDSMheo0vuyCmLfUogWEBJbBHXreaArqvKX0Klp4qAj3TWyMslHeikQ
/BGWi4sJKMJg6fhKD/Rxo6F6v2Azq0ziVKrnsue5Nm7Hoei+RcS/riy372gsxPk1+qzi0Y4QRrGN
MtSPwZxJTfWFhMoTN4QhG1EQ+5Oh9qYbmvsMZX3YkODNjnlhqsSfU8865LRHTjxgnL3QNXteQ+G1
wUEN0XgRUUESfm5s49xxMWPv1Bt/IgK0NYEHvwF61D5nQlothf0RIxoxtr3JVMuOvh4oRiZKog0y
VVylVbSo7yyAf0Wbmq8jQzS3pdFBIytUecVUS3CtQldclc2U7aAH41gzJ0wldjVvs85ICZRo5c7y
6FHxnejnNNflAXMQNg96Izl0ZfITVoSrHNzEtKVcWm27shNvdLO8s8wq3lPnDdcVzSXdr6pGYU8R
XG9E3go8XNB0RX3XW7H1qqLEvXJ6eMU2WzionsRXSjkXk291nbhBUYuTp005vq1aL1IXO5LZ9QDE
9GQMnnr1PKRhx7QRerKPtZyIaF2WxW2idL14Zno9eornjAAm/aD8B7lYa2ckgbnXywmeTGRUKcLP
1kADNRse8yT0x/onU3Tgzrxg4ndNoWDjNO5wlAhzFDeDW00zQ0YpDxXTqQk5o9KuWPrY5tOhCZyp
QIhW5fvBNvNz31LpT0sHnbAmNX3f60ZzmrJWPjhRn97FUWNcARDqfDbJIV7MdLzA/ScZaLS1Rc2r
kiRvghrzdRYO2zAWUluDuYpuG9hs9corW7tC6Ka5y7vIboIhsm6mNmZhTHSAqWe7H3go0IsmDCmH
gcrWSATnkFkBjzArQpPbdQqolCPbft5GDRZjilThHaBWEI7FaNZ7nkwum0RyB1amivZDsUOLvws7
cM0NPy5SIsML23HFZeKhkkHTjUsK9PhTVzXimaf6oFgBpuHIFBIPyKBpD72uNefOUQHU99Y+9orG
W0fQnnCCo5rPUuX2ee6adjuqKL/BlmY/5naX0rItCEPZyqxQOXmZ/SLDZjhEkz5eare2gSlJ7Xrg
Cj01QWc9JmEfbg1yegbJstp9tXoylusSsW+2suM52NuErvQbo9Aa/a5WdnfnJSWXodv2u6DtJPGf
SZnIyfqa+a+gXXfWPKM1T8vwPh2dKrgxssJ5gAE9P0YNuVZcewnmVza2fjE5XbbqtcUjrRoSQvFI
VCcnPfho8hijx0h7/cUTln0Hy0t7VsGcbuICCz3Nv3ZT26LhLk+8bp1bzvSMjSU/D2ix6IxqQXoq
3Tpf52QD/J5b44zICg9uRxHwFee09zynQJENi6jGOlCpc4f2xm0PXuRMsLHcnMCIiKfaT50ynehE
znRgPTt5IDaDsgjH14EGT3Bo8pbIgYbOlABCikElAOjdUJe+LgLLWzEvyPkmzYLbxhyahylCM5pm
Lc6dYHJKVIlO+kJ/oSTtzrXhJ0Yvr9BEQSSnFW+lqwqQLs62jv5obFfDJTT08AINP6z2JUT2cWVF
dn+al1VtxcbCvrDEE+dxI5E8NB3SSj+GlHwxqRYgXzVH+2xx+DohG0kuadXNGy8iMyx0V91DZUx/
yKGdDq6qhw8mDdi7RWN/rXEoehdg+n2N00q2tjDsEP0wgB/3cNOGNXQDlhTI8tW7M8wuH8ueg02Z
Nzw/9YHQt2/1MZgyMyvT50kqj7Ajp8rLpPr+XaSGeZtkxojDGazUlvDR8JLI0kVdz1NiQ09EXUdB
GeTXdHrp+fRaryGEzMZpN1e6WJmaF10x+whmNxmLI4qeHB/e3Oz7GBsyKOj5xhR6c7ZHKzzoZN83
0E44PP/7JSy8Ffznq2/ir7qJ//3/kJTCEOY/la4uJcjenkoqdgo8GYfvcBOXP/EvrKr+B9QYqviG
YOIbSAnFxP/CqlKGcpig5xjkLmgZilH/U7yy5R90ahgkFubSG6XY+j/FK1tgtaAdzSYMsQKGQ+Pf
KV4ZvJcv7S+dMX7+hTqQG14IVtmXMtY8jKyZNRlMyNbhKaUXtjaRyfmF1gJ/F4So2T3VW0bVQDV5
rFOUhd31WEV0+OuhWVvsSvH1RMZ6uV14DCCeN3MBBDqe26NDpKsJkmDFJ8q3hjvcefS7N9GgE4PR
uovDQsBoQbOugVCug6klRma6N4qxltaNJ2g7ap1UXntRLzRLMBRjFnZkGVBXyDn1L/EzWaylGOj6
9ONBC5r6qAt3a2pBuFMhQ1mlK5+1exAj40qkQLUYUcfJ1WdwLvNkbZnkcLMIxCC/08FrtXE/pvUB
tvaK8kV3hX720xaE+7SAkSGj+F5yh5K34aTuLRFLJ+WdD69VPe/DjLc2tw9OyxnYaJ9iSjSGEc17
fJDGVg+uqnl64fvkhICz1ced+pgUnAq67F5r+2k1Zh74KVvuQ7PacghGuMGg7DpTLGmpMXHg06ik
2Mq+ybrwmuwWOgCnqVZa0jGkvAjEi5cmKl8l6MNVroFFco1ibeIY2XR6/9Ljs9oWJOhUmM1Hyi/b
KNDnjRjrCZEOwycdGgb305bUByPmSkKQ9d24N6R6yhNJatskyeTFYELM5SHd6w9w/7N95aYr0mz4
nnOmNsZCfTcCxgu14odlKaJ05fRRy/adbPj3Kcq6DaFDEOH4FoORgg8ZuZVqeoRoNVZa1R9LWvUI
Tih8qJLktodOxCPNyN6b1m/rcBpB2LHG8KzLyu+tMfN7zrareczTtZ6folpYW10Ry06NuFxhTp53
TXyYGU1jxty5kDiTq7zhcUnBDZyOOTJ8OVtsC1oMUgZzcuOSJS/xpq1U0IhNQ1KR+i1uao7bJs5J
Ddh/ModXbsWezpP7ts0pxJZko6DB3zg1U0TtnL7SBZqPGRlbjYLkjoQZz2I+FvbsYhtr8nma5o9i
QfG2BiLyBJztOtK4kWyTafM4ERVzelQllOjibSsgBNOX2+eZ3j4qEm/xqcI+eSB/BtIzaZ85TH1j
uk27zvOZAgeIfxLV0Nr1OVO427s3O7miVpy8pyhPiOSSr9a8Zt0Wk8nvWrjbGPyY8jr1krf5y2yQ
vdcBAQUlZ0gx5uwogudZKW+tTzW5bD065rccKPWjjaCDYR413yFN2bOj0n17mICQ9HpyZfXmbakP
GzfI74xheDJJOaFYsvD7YpPOWrfcpsEC/KY+tKaKfMaVclZ1+cMcunsh2nSN7CXcMDXGDeAMZzfS
m+3gyKNFnpbMpkBSJouDzqwXG5UDPXwin221jUbxECUqx7C5i2C9+93MlIgzUIEtCpYo6WYocDMP
iNPyX21LMcWd5OQHNkWizvX2VHoe2yJ66kq8jzrQ9cn60eXVoxHGn1mQ5ruEEwmYUEJXjAVuYMpC
ydFFwPmYSYs8YHqnDI8DHp2V2Qh3QzS5M1xr66ZpT0tpF3DNr9RIXN0eEa85FmpJ596DYepPTPOt
kyLfOLPAB1FozjrKnTcKepwVjevSC9810awbfTzjoOHLy/T3DrnVrFH8q78njWmiAc2CdZhozLGY
w1VM2q6pxBPi1g/XmZ5QkTJR1KVHV7bhkd7GAV0gGKKC+KXxwU7JKnUgQCBRjlWUXVdTtK1CQWxZ
uHJtaMGebjvjNzJHNJZgKyL47cMRIAGV0euMGj7aXCHnAGXHJYdXtCCD15X20QNfMDTivSfZaKuV
MJDeVHF0EmPfkFLPHyIzfrMqMgll+2OwqMBHbnpQam0MwqGtgD+Psv4pq9oLJofbOJNPPJDCVcdJ
Jcu4lwzef2fRqrOSb/Of2+ECYWVYUE0zbP2HWZP9sdv+bNopYfI1AhC5tWLtFE4tkZbOe5XWOPlu
2tLXz11QHosezO7DG3NOyWBZDPtA1u18OwwIo8YUaikMDRvlJC8k6ABSEBW28iVUWTJENcbfWq+N
0E4+eh6muiBU/FGZXGdo5AkxtqxdFP1jaxarQHPkxmzzH2NswmLYOzDZ7qRt/CdJ57XbOJZF0S8i
wBxeGURFK1iSwwvhUGbOmV8/iz3AANONruouS+S95+zoI7j8VkWFjr1BpomRMxP256DWwPlULJDk
YGTbOe+vghwmd6HPaGKHHUKqmrujESz7EOl4OVCUQLsIIUuV8ayGvHXabo7x/pRXqeSQ1g1hlUSa
O7bhS/8vHFlR82w0gIEUCfuwITiAK6tftfsQBplU2zq914v2Y1RN7ZZl+znpMyxIQjtqHHduVU/3
qqJ7gS4VGx6j8iNFeZ8l7dq3Mu23Y3UFS3voFofyOi0E3RltzJ61J3FMFTBx4JSwq0jcdQr/XB15
Bel4cbsIuJlE7K67jPzAvJvDUZ3Fnzpt0Gn22dYA9XYFTJe91XwT8nFIowNVDBS6KV9UOOOuzcW3
tlY/KnoSnMG6YZAdvNyiG+aX0mZhB4D9bTaEDiRCgLuCnA5qBUk8A7JuoovWyfE5t145+vPzRIIN
Sh+8kfQR53pRunVVWNuKlEUKVHsWPHNNnY1eZ0ot7SgyrpG8nDUleKNHxdhO1X1uJKof1/9SD1Zu
g7ilPvEhhU21pWhD61VuYSoBg77qsHHmRzg69rx8vOcJlXWYpkGTLwp1Izt9ZQxDhZxAzJWpsFyE
oXoBNX2NwXeaGApyJEpEH2ZqCqUw8GTOXmVUnThKSbkvR/Lr1MDBC1fu2rnfmlFz7br1hg2jt7KO
vzsr1WyJ3MWQtsu4a4SdytWTY7dEPjtuB4hJW5eXa6gvg5dKChIOmdWiUnKcVriGVa15kWaiviwE
qGMLm4eY4S400l1tcSzgIOJHrTZTJ37jr/9tlppiieEi6+Wv0sR7+kFEtybkxYqbs7BUN1pIKLnu
Fuydop+SM8syqXe7MK0uBV8H+/dW6pYt+2PtyEMv0zYkHBKASYePtt0WwUR0FRimmqBkpdLbUSSd
8RZ3A68Np7CiF1zouSu3yXExHkI4IlI3oz8LEpIKxLLfSHr4QdMRVonkH4YrZkITL1Q99rdwZo8v
43J2KcMw6UySVKi3sr6YsaDSCDyCJSTxpgyVzWy2niJieBktbaMHNU+rxiQojMn9rLVT50wS4cs5
xOgYnrn0Gq60eMSyO6vY98LMTuXkN80oTInFOd5rTQ/u1WEYaagu1Auys+QSo0E9fhSr0xWs4aFI
ZmpzDTBbydXaIlq5cyL8ltSeYy969LNJcUnJU1Z/W90zlE1kWwneVvCBxM1VF789Ph+1fKSg+nYz
Gn/AIrdljqLNZBCO0xkbU6MbfolSLKcFT0ml4L8pzv2jj6s79VsfbfqG2lyhS756HYv4HNTyR7k2
vybZCGS5j3QMZRlRQE5iAR4ZU7RlvQb2THhB6rXfJUzm9ypVml1S/kyQxYdGglyghgcEdGqPZPnY
BS6ruu2L/VjOB3BPy0sVSpKtMNqoA9bWViwk4IorMG7lJrTS2pO0EIoQvPUyFuEqxuk9LPU9ExQi
fotx8C0nM9c7SUcIPrAfLGkvudY06hRREyIb6vvVPimDVznK3H+J2Ezr6i6qAzeD2eNepNVsCIjF
0FQSFEcT71/Yawdzwaif9okP64O/RIwTpzFGnE80buvhiDCgD34kGcvKTMYh/9Wycccpelfj5HXu
VTchmNxGdE5wuJzwJQIgOnNYvwtLu4YZJo+g1Y8IxQt7EkXayy9jU5TO1EI1AIi9JWxpnLeqTrpC
vcv15i0MTYkzJD0Tc7XTkpqgBn16Ct1D0rDihslwalruT7owKa1NqIDVB3NX9uGtmxhbCG1nvIyx
QoUBDbJBV1FBPv/EKpqgWhc3Yy2lXqDweY8B31mdq/AMlrEjQx53DnUzEcVyEPzjcVSs9CzQRI1l
rbiAUj87oZ/2iybt1KrAvWbUE5OzvpeFSkKPzm/DD6faBQANY/O00Yf0j+pb1Zq/Z573csnu5DBi
Gjb0CI9W+RRlmtQNISGHv9c6TAqG07RJT3cuUQaVnLuEMKW2ZjYgdn3rMGYRk6aeFWUuaHqajmGo
vBYtlwP5BYqNcWY3zQKvan8Swr7zlrHdhQ2MvtJHxSYlmifOYPoaph3o9q9BfE9SWLRuLV+a85jQ
q4oOMRBVR9DY9GRteA51dBl1cgvNbH0ccmb2ccztfFEOWtJtl7ylHF5i/i3B0fkVUjP+Ey3Nq0Zf
U+vbYs7PIMwd0ZLfwRihqeDM+Dsc1YqCTVjpQ9esQwnL/9RscsELVDApcXWHW5Qxudr8D2AeGUul
5Q7QAAW4JWEI8EZOG6UHHJDUIIUSfXUlucmr6w7IFntWlp7x/FWuqWOyrzBfOqLOKaho53Ikokwp
Wdy7wvoZTAksVYnckS/UHivmdaHZ0VqpsVR0VMYbFuqPRdtSUpk6WYcjqCuHB+kYTM6kfSBeZ2Iu
eo1HFKFiNO+nrturNGdT2UeMwqy6MhMbFtVlnwxYmZIAoZySh18iKPJiCZmTl/QBKvylU6UMQYEq
2vmkPvo+eZ+tQgXtEPZRR68mygebi78+6slfmPb/TK2mWWHEUJJTMJtGd4xM10kbt/NIe20zbq0s
+J3kuwErlDbFF7kPx9SSLc5cSt9TRN12Yu5nonl8hjSZsZMTOhGSMyEBYg1JFWjpW0aMTdPH2qam
XoA5bQb375J/ABIcLuUzANwh+IxtR6JvCnGeqzUfLKOBK47ZDSXQV6oKjavpvozpx6N7Tt20xI0F
efiYTOnfjPYEB0xS4kPpPNEqf1JDdnvpZBJo4raqThr30LzrbVg4bZLfBVHI3cyw/GBB6COmwr3q
loeu67TkVR8Szj84lWALcTfuzEH3KfCCFKl7N20yw4uYGExhdPO+u9RJMe7HpP9F7CTYGIbuEU8A
6nOkIph7yZixWGMQFkoBqm9NhOobRZYazqi6RYBBOxSMcJSbtt7h5xmDbD8F95qD3KGEK1or2umO
Cn4QgtXOvISdG6X4moxwk9wpz1wN0ZLgcSq5egKhHzJISqbMfSpdyWn9KI2wZovxOzGMAFa0wg7y
SLT7WIrhiMvINijc1qfgqXSdYlM0QI7/VF9yoWqdcagSL4sOQi4D3RoNeRBy6mqylxhidAwV5VUg
GciRqyzykE0uUWXXc/IXLNFrUg5enI4E3IklXdGwkFDpNiTrzWBXNI1l1/N+0uWAaCE6sR2jDzhF
wlswCu4gtvtCs055P0OTziegMCyWEzl5hCTYmtjdo0GiRyI+RQ3qk8Gqz2oDhgHk7NH9HjHAnBsB
BZUgFiA9rcFpUuS5Z0rxnj7NRTbyLcztVWnD2R+E1oRhmjc0n0a4YzfFwCvNzP+PWkK7kJgzSgro
0HBQ0WQqzP+UljI6jpgY+GXKIx33akofNk0WOT3dryA1Kz3I5zgGEwWZAFlYWEG5g3T+CdNiP6sv
vSZx8jXZBav7e4Ir2Z7HRvUSPsx80n6jlgQBK0OkNCWv+pKKnhhpM0y3uKk0dul5rmRXK/KNiFvb
Wyk+W08zp12K5yqhRYgxr+IQOJtZi5zWILuvxgQ3ZGrgmxm0jkmtFOY37cKgrzvw6YudKJChgw5n
3OqnfC7+pmGuPbmZT0oz/UVZ0XhDPR3TWZewgll/hfQTVOWXpYhfRC/94DQTnLxL76NabcOl6TxD
zAroR96YHpuxNYfHqiNJLtKpqSs1dH4G1Yzx/JhpZtXTfj/J4qWjVTBhQAwr2gjG3NL4DKN9lLbw
2UQVxAHT6cwG3S848gkeIQaEs503yE4MKtNH9a4ZOVSDmOBX9IM4OIRJcEDO9Yw02lfrmgCUkk7J
INAlbkN231wzrkXKpJ8jNjS75qqG07Ykx3Fu5sDrZnJEGlkil04O/3JZQMTOjpImxKNkQY4AMQ2v
mO+snY5JWWisfZdKv0o83aUMzDTMxvdV5KSVCjbbVHrq3PS2Tu2rnafDH/3Bfprrj1HsX5tCjzYz
yOYGFO8d4Kmw23kZdgZ2X3FFFazcquxwbQUplXs/Rh64iekkU03ZwMSjyP7Oj5QV75gCyQ7AiIfB
NdgYPSOw2Ci1PVkyj1AnnAeJMavn/M2n2do0M6kgKW7ZVhikDUU4SOdKzNYNwpmlyfEESN0Ri6Ds
twqIYC6XX+pEPsCEKgBWbFS4coANcQZzt1Kpq5kVI3ZRbvVAvPUVXveOl9XO5B5vK1NrbNECs07E
E8oHEw74Vhvc/lNySLvkZKJ83aeafBWjLmc4JohCA8Rx5rY86FOuEckSXoYAsFOUQc8A0h2x5CJf
jKreJYt2xjt7yJIa7R/9OYPJJmbNDdbibAwOWhqc9V74yCtQorksY2SBy21skW8iab0iBTS9OYec
E43wneQe00tAIb2dkueXElx8J5XBNhSVyMFKX7ITqfQL96TA49EsDhKhFAimEAMuhpLtAN9SWxL4
JSDDvtXyMqTC+EHGQXrWI/1oJoZJffsM81mTqYGcgJl6ikFFJsRsLXdCXtMJr6psAr0IelzEWQ3d
ziGjCcSZGGHV+CG509uMZsz1PQ2HjDbT6JyjYVm/GZPsKunYCHOyo+XwQgnnuI95gVBcCSeCZnZJ
rhY7Ex0WsGIhU1b/1kIBW3ldv5RW8VKayIhGjJYw3cK5lxCkzdngtlpziPLsJmR+LnBrSRC9qDmW
PzmNxA0CWxDpilDKNk+J37Qy02/aGHXKPO5itfPiKsLrCMPujP16PUj5NVY0yZ+tkfG3fG+QDovJ
HYHgmoMkTbA3ApsPGh5QKmIH+C+nNRfETHstUIXhq337w9nrBFZkeWtkQoNs+RZL5W3Q5IM4LO8c
R4VLa/XzaNYp6TuUahNUxTBFNg40j2gWCE14rReCOJxy4XYU1Z9BxUTaN+ofsuN5q/f1YSGeyZsE
GnjaPoTsN6YZf3B/GAJ8SBFpCIlpTk6ZI8ybiBPYQWDtSRq6SaDjnlkHDkNUrcIPlcLM8K1w6EfW
TglF2atC5Az0YDpyw3NeUFrUlkhiQpqhXEEYvvrIhDgIP+oZCKcSOcEJjPBancC5QKE1Vy/PemWF
hzyumD0F4HxCVuxMVXIn1PVLUwZHoy+Qi6YW/T2GdJjkq1WQQ0KheuhyZYIVAoencRfvU2FXyeRY
6Mli950ob+rF+qfE5AT2vYCoSjbaTQBuK/SRvGm6XHPLeJsjkuJM0dYhRO1RXlisEpbdaub8Mio9
Q9tMBF4F8NMak48q+lL1HNKKNe8V1Gg0DSeeXAJ8YmjIOIeZQ8VcMRwr2mRNTXhPGwiOLFFsjTjD
1ZTeDfr6kix+asyG2yqc9FpX7kxBz30x0QQ3VhPUdCr7YaeWE290RoRLPylbMTQ3gVgrrE0Zbaqm
XchnxM1/GqkDXmkULAWToaJJKHCDk/TXFP0/UWomL0tidcNs4NZpRMQbdBb0d8gOgEESckquFJdP
45SSn6fFlk6cmU7HQY4VNKRO1wJx7kMT9+36fVPNTAJZ3z5nHZCsj8WLiFhm25EDBpPKpLhOjxY7
eBW/KxqFYcgu/nWL8jPxfFOrDUUSfOWy+qha4zYnXiCRHFdir4cDiWmuXvT9ImnvNQFipEld0DIQ
XSnN712uPNsCz3XVEdyklBE5Zkv1GkWN5JpAPE6Wf03RT9m81guCm7Mpfi9EDgznFAMMSva6Aocx
Pyz5NeyJNAguoXzX070S+ulwHPOXFKTUOPQ4y/UbZux0uwz7UX8tpFvGxlo6o/aqSDcjOhpQA3p4
HWWf38tbMMAqSdrNNF/nfCaL7y0qHxIfcwVTkXHrLCrBxMh0Y41Nlii3Ce6rBin9tupbqZ8WshLK
a4E4GXYBQOTDjFCZZ62dPsVRPwUBaWYYE5TgsQQ7ZPtIzUEagpcivrWAoOPrXLxk9SfJNcT1/BSq
ZE/LuzLeC/XVnI+9+giWv0B9asZ73NzLNNpay6c+QubpN8E4pMuhR9ExbRaLaKhDYPV2E+NGNI9T
uK+Dw4LbPD9YzXuj3sQstHXkh5ixN2lOAcXgJO1O7NjF3qKx3ljKvyp9JCZpdumxA++pLqJ+kOsf
sXwa0r8C8KisUzT1L3P713ePUrwu6i2s/hL1WWg6BwjxTtJLV3xG4XdHyoXIACGsohcSDEfop1nn
/3mkww8t/xaDuyx/B0BAgfqQpZsSlBsZsDKpXX5oFB4kJSa2lMosvPgHCG/Ml21q8phppjMVwPB4
TWdYAovybxZcgVStepy5AD6l1rK7+JFX60/CW8Y4Pum/hfAoiW4sSVKybImNvz+k+TYZfLW71cQt
WJeg5AE/mfIj5nFTj0W4MSlQ3Kfjhg9zUN668aRzaqfo3K1oR3SIEW+neIsQpFBf+J2ptjeM82Ke
BxAigABinJCzLM02ruttOFRuRSwFQlNnHD97NlFJwoSRWGRisV8g+TKET43TXQT8p+2B9AKCKYCv
2f2wLeiHzow2shm4lAY4S8ZVAOa0Cq3lZJtpEGYdKIj+hVqCiZRHuv6YBtJjZZRtjFKRkXkdWRwr
2G4JSF1hnCG/bdkiIIOXj5fAnDu/xmxQmH6yXCJkwoD/K3m2WaT3Tn4nnEs/i+k5Sy8Zqa0iKSfG
sS533eTVsdcxoc2EmfTnJDlQwFrPu1G6Z+GNGBrEqWRj/liDRB4aGtJjNF216c73rNWQ2q9b/Bjo
id7FpnRLUIkITZcs30LLrpvWaQL+wT4gw/W6ZiaMONaW/JtXREoOef0qVZ9m8oonguw2Sf5NofMM
fG1kw4aADZnyJ8JMdjky6Os8fk01KiKVz4QLPQaEzbmLpfjBxSlZ+3r+XnN4IticFM1RhrxC1z/n
8WICqIfgNpHLwSfPfxOztEh9qcq+It+43+xR/CngsEsyRzjNXKuYCGaPfJQr7D9EsyeggRIu2ty8
x/LXWJNzl17giV0+CpGQTWOfgiUuyVMhT64QSDVHOBaP/9CTePH0aw4BCtBgr1YxnUbaJlQ361Ne
8SWt72XLmdPx97VFKowEXxocxYnRrAth3n6D7GQ0D6P+08x3U3wr21NWP6v5XEl3YnPC6U0Nvho+
iwiEerLeqlE+lOB2PdKv1o1DRqmSKMniyuMOWOf00jeZRFieVrdJaJHR+zDgnIxkhUCJOxSNrcy+
Xlio2skOb/LeHtlrdYS+08BT/DV2X3DwHtiWzUiAHM+okKbhgo9UuJ7J7osfk2yaofFFQef7t0xU
3ocWKUW0vJGfxGpM+UvmpDCRDFs2Dg2g9q+4+8vgRDKcSnL9PTTbDhRYk9v/zh5T6yGDCrJPLD9C
ul3Pty7xyPNhs8cfz5+14HCfkxFukzEXYbgUma5G8BAbtx3F/2r0INDLpeINRNbzuimgkBWpuSXk
BlczKVlbrVUQRJsc8Yj4dCwxpF4lRYBPqeXBr5HoVEwyld2wNUb0KpRoG9GikkUIENVSjDk7erGd
I0QKMx03wYSWkqFgELy+rdw0yXfI6Z3OGFy9xxzq1FrrWFqE/P0xy/PeHAn1ZnQq4ftVRFYDKrZe
rzad8paWnRPROJmBNkAWebraODq3alA2Hk4l1hUQ3Vy1wSfctPxAV/JQB5L4BlLWQk8TatJD5x3l
5wAbXBCCUV1xx3E7omO2aoL4ScIptdTHFoDS6SPUeImN2cMmRec8EpL0ibOkX25C+5kSv7eEXEWE
t4Ua0pfXkblLD7Au84eTaUCRp+Mcsn/DAeIls+KDYRzF5DxqnwrvcTn8zjAIbGqOgNRkYWKaydOa
l49ZPYgxUUMK8cPRFjTP5eEPMWN1Ve9ZS2WX1gdGVbtk6Rm4aEUO0KpdM0vBm9pvmZxF0gNFgNa8
kTwrROYkkSKnMHtxPGZJ5lpZy6/RSaqi7E4Hq+mjzWgm1HvS4gIK2KBc1I2Xlk9kQlPNf8fM3hVE
HLwp68fbzaFn5eq2w0GUD0CzDMYlMYAWkdaCfAqni9q8pkyvCaOURbQujayc0yo/NdS4jOVrNNEH
pTxaKfmTPFIadOCg/FYYLmbjHojfovrV5seo4vmhpRae7A/lpK1wNAfAyD23A/AcY2iKmBzdJVtM
tqxZ27IDFw0fn2/qBhxcWYMVVXJt+quYkqQTLzinAhQPlIfTrrDA4qtkuDLOHhFUvY7h9JJmK9v3
Lo/EyHDjsIwAEj+1eC+2wknjTm2RRWTDWk2BkCQDjAyJ+wqtfZhUmGPGU69rlx4rIDi++UjKlDto
fefkTWdofoeOPJJRv2m6Owm8wFK/LxFAiCF1L7liYwvBtohObIhPglEcyz56aSpxL2INDQbYVem9
lb+XEJEEqJusVr41xYdAEu9pXO7Lkadonny0BPyso0dJryNE9b7CnadVt3CMIJUW0oM2elz5E+Gq
KF39QU39GYQ2xA4nyEQM59bVJBuxaKjt6+eDUJHXxI3dd/pmQU+HZ8Tp8lc29RczHs8mGq/SpDQL
fjKcFt9An54O1UmOhGMZxpc68FR5gBwmuEltgxvGct8gAbKj/sKTK+k0gtPlarLp2nnTDwlqaUib
xXBi5PaziCq+xZRZzEcpMYn7WiG1BKFdCwWCziAuH1Uw3joxY2ovOmfJpUck9u+1bMCW5qeibY9h
HR6M2kCC2/lmBN5rKm+1JH6IqfXStOorusgXtdDIhPqMs/xbowzMIKeu2rUWIYvkJVMaeZAjgHcG
00zMRzfMlyfxOZesEP+mFFaEJeCkChKRhqqLQ3Wb7bum/myE5K/WzJdiDO8ZafRVc0PX/q81ufJD
okqT5IR5aifRTgIhVuNBAkXm+MiAAVGp6UgW17N9ND/qvGB7+0IxD9MuuZLC97yr0xLFM84mmooo
7csSfH9sMcO/JjkE7SFY3Nza5GisLABLc19kqCaus7VrIz9eXuMedsTPulsi37H8Se2xSV9j9Sc2
OM7Lyi6IbtLeG16XnAipKAQ60A4L7RnAPmb1qdo5dMFnqL60ZDwTahhDCmcCoC2AmuDAwoGqTAwL
/E0jn3XzJO1tyZfkD/AZN1c6J4huQ/EPZ4GTQLjnwejIs2U/mFamizjsC/GcKFe4VUeP/Dw/xxv4
Bt1ZYYnor5qu1cgt5eJ6ElHst5+81RzEJ8W2XMK45VPCpS11gNzKixVfdA9kyg/bF14lf2FqwmnH
89LACYVeEaJoklUYWfKg0S0paDGU8NHKW5WSQg7gnJYifAFys5cASNOdVPhj7yON43+xgnkvAff/
xFa6EzesI+Wfkr6R302ofGlukR0syS6qn9yVdoHrVj+b9akhSyOiLMZZWx/2oy3apnbidDEtnzPN
UapNg7JO+smAThDDDn6dHUGclIJAjNKdxl0SolRzycZLv7m8yJl+6QDwiGTLqpOCtFMaXitrr8NY
y2g+4vmoRQblX8A1hjfg+vuVwbwtt2gr7oJvZbjmFlVQxmfKcRFfV8ig56kQze00PcbloJNRI50j
D5WifmHiN/V7M+3z6GOSX9XhWdMdYN1zEh31J/tRs3iduJ2tR8U4X0inhmYisrm6eAuzb0/ljT85
NuJLnp5kJKnJftrgGNUPZvnSqbcKjbyhEnYyn0Wnc0XDZRGZp3Nd+QMhOcOT35Yqu1k7F+ZlLT0g
fmg+9+ZurTIWeRHW+Oj9GhyyyJvM58EpqEQ5TrCU+CCU4idf/gnaa42Z13nMiLD+RcGzlW5R/Mew
Plq+El3Tbjtrt55Z6hGqv+O8Ka0HczgmjQ+doDHdF6Y7h7FoXskq5bn/rdzAE42XZNdthOJs1KeQ
PwuZLXH2yr/T6Sw/xDLK/SeVHzrA+LTpXIji2IQFBmnmyu6rn1F9n7t/jeAbnSupL9q0F5LDUhO6
RUSdgq391PfEVVID+MCjjNFp9Lr2s9KYrnZVvO/6n4FBzehuMdnQBVo4c3hN1BNunNT64vP3DAkl
9HWSdutX4aebEeFyco9mP0tXduhgepkvFBuCh50UXj5IU66jt2GjuWZxWRhYDZvzqONzMNy12D4u
A7vR/xWDj9wmZFjsrTepr51huLZsufKEHBNJksAO6etibA/1UbMglAk7Z8qrnl3g5cyJeopqj7uW
3t1Aiu0a4igCH4mHt6D1c1AJlMu2cU3Jds3Es5RttZTobaIrqY7I+MtJLuwK9G9pnkF7mqK3ov1a
n7RiopMgjlzQBCZ3CK61AI+hpKo/5eYQKxSvY/+0f1GVs5i8F+plWb+x06ieq7UTfqZs49yGl4iq
TUPwPDn4CpsTKxF7U8k/dmlsqQha6F7wmmrjsRQPs3XrqglSkpQCRI1Tuc3H3Sz8GWgxGmKKxfiX
LOHYJ07H+JiZMHvl0pU/6w/4cRHlZ1Ojs0ViObW3qrjU9c6AbfclzTctSMtD09zb+tIwNr2jxh4s
jpddKzwjlwPXlYcT+yI/8cvAqZv219bFHyp9lJR/E3BZ3dH72R26fSYXjqKXKCPQ2x/NB3n1tqk8
w/aUgB7weVHSMrPp3+ZmB862yViLsfhEwgufQjR//cdPw+nJfh18mfJRgY1PstdQ+QvmzXDrGx9F
aPZegrWCWXWH2NqQ128HdOgZHYN0fAm0fbySMuzUTMl2sYqy51sQ36XhGnG+6Nx7PQI2Bm6GvVLf
E369aG6O5jpRD+DTCrsgitJS33X9t5w7db+3wmu/HGb7S6w9pA0sJ3uzPeQQb3P+PqQ+IeGugtx8
00JQuWXupWyWafvXepXbkGigotgQNGhXwnwX+WVBtjsfBe1F13Z6zsqzr9kiR/WXXUmMbnRt8Vne
zNCvRHSwkIcHIztIwbHUnkoKwLWlxGWyXrToLZL2IpqPwaP6oTwkpY/mXxrOGU9opL1R8wF9vS+w
8PHBl8JBbA8Ce3OS/ITLTyGACqlvq3KcBYXMM5ld/I3TOb0qwba33FWOyg8wuarPeOdox4x3wuo3
GnLUxVQ9msOdXKILhMVp/TSVBwM6PtuxOiuwu8P0mCOP7oovHUycqc23dtQAzO7Mea77vw++uyrc
DcifqxvVAZrgGeND5jQPRyTV/lBd2sY1pH0Y+i8XfmqCLp2k24jZpkCFWcF976s1GW5VMfhx45ue
4JYoloXtQKlx6sTLs9Z2VvOSAylbNnOOHV0B+GrWXqzZnxA0sMWVa7hScR/LPS9uBxWk7fv0NMW+
gvvpByGVjQVis5j2ZH+brgrpemaMbjGNacZ56reDAoxOYMAzpdIluyRcOaET5Jv2aNokz25QdQTQ
QS5gHbtVsg4T/UUyjhYHMQosPomSFHTyxtPzZICCYBtXtDesk/3wojDwGHhGmZAsF5O1Wn90HeMs
WLuP4OT/aEjLlIgps9cAYdmolrK3u3WVJcw4b/w4PSumx7GY3Q0mqm24UXBztGzP24qwKMhSRFQb
mla4fDkN0oNOvUDpsbCzxCDnfsmmq1E9OqRdCKpYJb6pB0GmvC3lLykKXkxQuF7bi/HdnG8c8OPs
irzkyq4xnygYJ06M4tjFF95M1PW5QvJW/JRvWnQIiK5YuNt4PfKasCfL7Y0PYTmUmNl2i3HUkpeK
P9qccDofJi6KgAML72p2inl9aQ9cBZ9OKhR2rJ2X6W5EeyEjQfatezLHeI3l8UjbhXksoh3VZalI
hvMrxDQooOLkhEpnoBcigjp9j8C8rvZFtE05nTAp0InDC6PxgkDEK4y+lApG8mvOvEM50Khs8ZEw
9Fqyz8OY5hv0JkN5MCdicekPSwEBfEQBPJwxn6wx8IKatRtOv8a0t4xjWNRIXN1RDTdwKk4X8Lf6
qtPDJESoT44QeeGgqlXW2exUviFBt/Qj1UoplKiyVfiXBFsaNcTpp8hEV4bfEYNDPmxM5BKuQURG
3R2U7twPsDOoMFpWLEKAnMb8pwQ/k/zWySzesblHCwgddcunc7fRUGNjgxZRVsn5AflIw8+QfeRC
aevlvobkohZcCH+5ynXNp2qmqClG8UiRxkNIsMGXOb6JjKvKCpTBnKjqjVfGGUPfbHZLDLuSbg3x
NP1NnObRVzu9CsvJSN5mt3e1/HUd4pbPsL2aERQMzZLgeR5lBnJ+IqXAjsazXrxzXGpE/fDC68GH
2AN/6J/rC9V3+A8cDZltQiLNevPqOi9LANg1vFnRMRN24nxTtc8hXWfIWnyZRUqa9lp40s0z5imF
dITiQJ0Lyd8n1gS7rSDzOyQMb4Soc+3ZeeiDeJrcZsVyTqjZiuQTYkPG9MyT3bnxmQbdDJibY0TZ
JcpbycqoQeL08XndrQzgd5aEJMSQbL6N88msXie+7Ilk4+lo9hclOfTkVkM5oT8hYpc3qyOKuKv/
x9F57SiOBWH4iSw5h1uwyZkGmr6x6IBzzn76+TzSXqxGuww4nKr6U0FioWzjt1kM0O57aM8BT1jA
JulirZ1L4RSJhzxeTRdQdRcYLbwiokt6Wu1ZW/M2yunGIGMjbuJ11fxN0KnQPKPxp1Fhg/snBNNc
bw6MPap8y9lXwjkZTk+lHc/poLEjTcVBUS69etG1baR/qvKHTJ/Wpk9SSoruKxTWY8OBWc+68Fh1
Bw5celyFEUVm2ctamrZSnFzv4ltXCzcdsXgzkivcU8sULxE4vavcTY860fAfIoQpC0ZdgPb0OG5M
Eyf8LqvWYNDzTMFNkdgUjekAGoJjF//vkGUWvmQbL0btzxVo3kRSzFZwqTJctkZXcZe8dR1vRTaV
CId8ns8a4cNbEEsQHliRtmyETwZeZuWB3XURegphY1qHGF9fcc6VXxUOIIYnGFi6FiJ8lq0re0zk
bJiF3dbNv3P1FI101A8kzilZfCx9SoH12CTyXYo8uvc+3BQ/+mxKtViLBgPettJolXAliMofUGIn
9rR7zSxEomBlf4n2l3kHC4d/zh5CBScQpdzy/gz/V1dXPb6zdhPnAPnnoDwX0e42saR7r16VylnD
URPFx4F+qBl2ZMhb/i9KAPFbpUKM0sJKYWQAMygSasUkYTfmk2QrOskdVGIVI7M46tWypyUdCXry
trLwXVWULo7M7EL7UFhkKnCoGBkZDFdF/KREpTrtKNulyIVnQRzksCBcpiqDZqBK1uwZMCEPbi2Z
2DmacBEoW+gPgsiSre/JexeCDPaQOrl6wTK8VuO/wjpF3U+ZXHSTNmHvWqxpXQIuc5S/FMJTRIcE
TgYflsXD9GJEil9jslQVvmS0cSs7ngVz/EwcGvK4MPw9Bi8nQ7nmX3tvLWtLQT+xuQz+BEaHB0kE
RcXbBSNxyw0sCws9RPO2Ba2qm32SP3QLnTp6Xp0IBFSds0htgU6eo42YRCH7QzsHDtpO68ONv6Pi
1tRfZk0y+CL0tory7tI3WqUWcpE+VlN+p4EtiUl4bm388HG175KN6h7K4RpV31rxWTX3TrpxQ1js
MUZL0vwlZRNok6bEnzPcwx2o4ilAm1DcCa3hV96C+swIRETIjJQnR0vuSb4e811nbFz5pZA7XLao
Rndso0eP+9M4PMfhTSY0mGx7quhZ9v05sXAzSON5V3qzrvqTyRPOIMald5dsGYwbne50iGyrRKjV
/Qal6ShNNou6X6arOQFOs2j2K+j3foHKXb73oCDeSl9a1loOziqqkymeYE6VYzwh2Vrkf2B3GKH1
vnpseWOpJ9Bi0asHiZ2+BrdD8p14BK0zvsfs6QmnTjpr0q4YOLNo87HjzlowY2lcJjhk3El0E598
ZSGxZF751k0ihOwSYdZ3pPM+PMYehCrKHD+7RGh4pmFNkTlZfZbO1eQ1z95St4k4V1xesUPT3k2e
DoKgZm53N13UHulNgLaIdwwFyOAoy+dBPzLm0yTbxKE405NUwAYWwUei7q1VmO8NwEXaYAQXOiJT
SJkQWKvY08Fk7jbqf3kv0/5DAKBjvtaM06DYwps4+ug5pSHkq0pbs89wNqEQza6QD7Vpj+/EXMFE
lMqeN0GSN6W4Nt0jZwCnwoBBQ2JiZfrKydZQih+52xrmtfEvZr7v9FWZL2NKoqF+lkCtGhoeRjmB
3SWp9smyHPylR7ff8mFkVHj6amCWK2hBvXczBRu0pqNbyMqMPYBNsRiN7cDQnx8aIElpnXtnBM/I
ZCXA02denXQFJ9CMmI5ib50Fg4yLpTCA7UN5kRC2+//hGL76u5d8hMPeT36K7jA1yZoXoKnu0GVG
8z67ad2SpYgI7y8WBUYj7mHq8mHJG5p1Y9kNq5repuSQmYF6GMRu85b6Lucsl0nYqMkyMA8Buzrb
VV1+yQFylocqOwVrUa3ba5wnxZETxXdqvIZnpkibhWhd9DlCyqWclUb83a107QiLmekOumSFhXkf
eryYrjmERWBeMLPMfbGlaS9mwyr1rnr7V/NdqRtzgjUmEMDXKaI53veHxR97eM/07iZG6wZaZpjp
X40xN2skM5+y+E3L3qqzrFlRQ/NoDV2KZ3s9Pc2CvC037V344jRnq00tHZWKJlNhA0zJkbysM3SA
uwnWNGTEiwuzWo/x1Zee9ArSsJKD7ZDt0uaEbgnq9sZa67lUfjfaj6kAlMCVTAQG6sVecGrlPP3F
IvxBOD65M0J2NawdfPEABaqce/GIxpwrAuQynbL1AsUysqsvkovmdf1FGeyNbcJ6AiJc4H9ebEDC
voHOgFbVbqHrbLbRBhSWRLyo6jHMbwDKmYGytD9hNgyE4zCAxy2HZJcvkVO5dmaeJwipiD4B63Rl
z5qSTHpK6dPdZyAH5Tn2jYWEMrIav0L4WKn8MKOHYLEcbikTc9VuRZwcdMgdGp+gnyfTdrniEPv7
cMp6YpFXdleASuLqu8DKaYHWWiU5yO1cp2J9UaVQKj647bq3nWY8tlmtgsVQPKbJuQdvozcg8ISY
cmgfVV6jK+NY3ZQUvaT/qsJVApQgxK8wfbky6hmMOQ1zsLFpZgNv3Krtz5RrPmyqnOVCJ3TsxrCD
/1edNS2TD1GEnnicjketXvnZOTdH1swtDOsWjUf0PrVkR/JKx2bdLoZgkSORjP6GiEDEZjehLpq/
aSYywN0nwbNqZpBmIr2O8Cr546h4mskX4mToyG1WHBP/W0dhRW5JCkBjeB/kviG2+BHEdSYcdag9
Hx6FTkWs9qJ8CexXD2WJv25eFY/K3TZzw3a9Yxstppqgj+sEbGhsNJjR71H5c7XPwH3ozc3S14W8
quPvmrQQY9Pn32PzJQiIfynk/n8su6dZE78090qkFA8MO02kxzTKK+rVKzaldwVqnqfhlvnQMSeZ
6gsJGIuaKhpK+gpSgsjKsZOO/V/9FVw+S7bssRgKQqaIIyyg53luAo7+QyGla3yo84STOmalrYGz
uqXTdcE9jGSSXLwnTqHpaQetmzg8dHGKjduViG045orvzmfTan5bW82pzjeyj9om/hB4XRHtssrX
aYRlXaLO/IvMidElyCflvSFVgvV989Dj8eTjBW/faeBKBLgs9MIOMDrfWzT4xQJzFCPH9LwN6pec
X5PqkKW/rCUh6xGMM7qK4lPDz+dqZx60HtGP7PGF00sdnaJrOJ4Ndo4BNYussMpw79j+NPMgYUDj
5oHm89fnMmwIMAmydc69/gc1M7Qq8CbCxTxcqtKNUGaMA2im2wfKLtqCo+FfAhEn4RoPhBOnZ9/+
jl0MIgLELBYAjvjYKcUDe5zYHEnel+Lh5rXmmirPSISIzDkOht4/AQwx5erWNmbeLnXa8Q5DIcEc
w15SOGv4Xf3Wy57Tm5iJB9ECwmPWrIBMI+KIOPYq78B6z2nknoYEygQPIjUfIKeinAQrzEYzV3pa
xXoUFqFrzacfIIOK6tDN3SQKH25sy2yHK1Jl9uccx4FDA4nvmrkgSZYpm3NYE2vukqklQJuQN0ed
UpXJ30r0A2xvyNsi3SfaysfoKMpsuqA2kNEHCLcepEsP3mA65I0rj1Ri/e9O/KqcZi5XF6S7jkVT
m+PISXjR6dAMfaUP61y/tSX8EZc/Ss5KfVd0TJKLOD+Y8nu6EobyoRBc6X2Wr0BnA1lHiRb2jISc
VIK0hveRH5FAutvi/u4DbF7nwc1mQtfOJYPBw/v1lFWJ5zWKP8d0x3UjTnPeyDAAsw6B5c7oPgt1
4Q8LOguiRQV9KXUHszzge0TFxzJj0sQU+LghOpSYfAnIEjbDZhBQM+Tl3MSMHmEUUoMzt5c4wFnF
+AAXPyK+TMVPzzq75RWSwdZRLrerltSCvbm3KqdqdqyIJE+3/yiKE0Z8c1iRPgTplKNMqMyzuu1v
LNaZPqWlh2JOoVOyZDoyEj3Lr6S+9sOHSwsX9mgOaF5TZudlseo42Kf7jrhwwvYyQ0Tt+U2a36yv
z4Z2F82tGryz+XfaMfgOwAs9LuV9Ia7ZcEdb5zPIl6wwkxikY8Ydwzu6+tLctizq84Z7Ob4E5dno
b1T5bruR3W8lxxUyA/3THvJ40dv7xOe47ifwsKLDvCFJcbJr0G7C3q6L3xyPERJ3KmipIhIw97WF
tJ6jSp3IvFvDblVqM4F3RbBoaODdrRueUdxNnI8RLTR3Q6zvEr2bSKSK+tEntyJ4K1DDaP8tnhAW
CQNBcySVvOYM36UvE9GhXZCYzUtS/rBtS+chpil14gUBofFHRmiFoYwOIdhzcSxprb7S/Dkdrnr9
kigw3VlmBaybIjbAPNxUMn2jh1/1Ymog0eKsDtHNNjRLSKAj0qRMlrQb7m+9oEZEbwMLK6GTtukx
Jesrkw1e8m9hsOsJ2mdvtRAHr9Gnm+LoGpLMJnV05rlPifwEjbWdROTNLQBLZcDpffPcMy3DaMJj
4JjCjluvJZhp8lKF/F36H1a353tD8QEsgyde+wXrGKNgMzleWkyiCS9HQ1KLt4nqbYSaLjL3nIki
vvah0yAMfmTkPZnO0ZUfKqMCeFv20ZocPdr3GoEnlmuYzxTHPbdDeTQwEcGkVwF1R3TBP5BiRgho
B2wqKohNxgv5GC5sVqvZZb+OSftICQzaSNJZZexU3S+h+C5HyuSus7tF2OxEZl/qd7CgoGj/Zxnw
L43wmDQ8RO1pEmi7dT0XWeWj31tpBLf152r/iN3H0DLDvy3hU4g/08LRpuUOq15cROOSlnmF8bVC
vDSsWTq7EJCfI8bAvsEr8Hhx6Gp/qADhzMmqw+zVTDaqAfdXS6lAkqSWD1WsbdR72vA5zYU4E63y
OM2dRfldvSNOEA1Ia0QrVGZHpWSG5GHZCtlFKrZx+ae5B7Aodpuq6VGdSvdUa82O4lbZhXGBfpOK
i4mI18HECvwAUGWYMZjkj1wEc8lrF1JfIEvH4znZ+RAt1QqSv/bHFV+mtfUVCZPbd6ofuDLMMAFn
LQ5ge5L/gPqFoyNbt37aw0g1mBIN5A0hJzYOFvmRBAtVOebN3vX4RKSpbvYI8NCnbUYMAO24SBXz
6QDJUA8zrLPDTtU3irw1SyD1JaI4Fb0sTneQRCW5sl1Y6Rjt9B8YKmIj/m7oUY1Pq30F2m9XIPvT
fht6LNJgCNukfsHcE9jHjLxkHzyWf4ENatCtDgglzRWxQS0Sdk2c7e91U9g5GJsBp+O2DYrkK3am
2tgN7QKaXsKqh/6sGQ+6f+GemiOUHK1RaKV2Ve/jQZkVz5QTqw89Ll27KIY/HUVMDMpaNKeSqb9B
eieZELHxq0yObnICzGxp8nzSKGqkUF2Pfi1t5+V4mriw8KMW3krxGr11SEGUZjjHBBCaiHZjiJ0Q
lDWUqNKRP095+LyCV5Ulwp4ESLqtxEP2QR8UISoRrxUbLd181QlPyYdBZn5ISfCYClWYcTASv2s3
OcaBVAJzH9gb2IGn04HEDeonh+Qa31uBq5PF5Usr+qnpbuTKufUrznaP8YPZadLCmmgqIZzDescH
LQN3mZp2F3/FHCQzF28aS+1wv2ur6qNnpFUXANyWtq1pvoOTgV9v1PYWDV+BV1zvNlMM9iyZG8UW
cEXnu+CKmaM/pbFTpywTJgx3OEjZaXreY3I6kuKj4OZnHTk3vAS5y7NEhvbRu051edKbwF3Jw3q6
+Y37qEhBCzImWZ+YdnT1KciOtZXZJ0ap7UMDUIduh1KtW09x3Cn5pRA+MuJmmo2bPjkUFGUpB/cR
bqOi8wozW7SAMHN/nmGnrXNaXDfDTvskG4FhDwEoYObkesFBq+Qn7Hi2Fm+nrstvtHnDdzao0Igz
WGJOezYCC5eTNYkfnhF000HSo7vE7aelEft7dUcMWPIpCqtcHZdpVC3VKoGQnUg9BK1wQClZPgrG
+siWa3lWUgqmKUtvLJZEYUwCGMsFfeuCoVr0TL1jiTYHPPA3LAicGTSkIKGMvsgLYyl721z7EEN0
D6+iXLo0OzUIKH4s8qxREkb1vPZJh5seGxBFwVh/mbiB5OxXl87FuCeySWUdH/sY7UmUGsvcI1TQ
hUle6hLYrg2XSMNUgmsKSOM1fwWO6DI5lepmBNO1RKqf/sPogFrJ4MVlX3QdvT3KAtSBdvLiU62C
uaJRxcvkG18FFn0FQ4o1fE+yKELXOZ2ZnxeZsHFpeXkmc+84JqtguPbWdUCWSILx3GIeOEUcAdhV
Eea9x7nFibAdpHtZlvOy/MmeSnHTcqQhIGl6T5OPPJDUzXU4vVXAYqJJJkTEWx6mdn8qfdghd9uC
mbUgxKlBCLPQgJWdYvdLA3bsCNw2QE2NTawhSt2k3GWMxemfy3pd/k1yr9NhOn1R+yVWJYSOOBel
EZbOAjJEGYW6KoHj5izlzVYzUo1eLF61hez4jQmaPUhzeZ6S3mRXczM8DdFdlY4DLPNkJ/HNN5sd
2UN4ouCMrCv2lC9JwNlaflXuQpmirtixCrZIAI7YXYPJTwDdb6KRANki4Je+HACsDMpZPZcXebyk
SXcGbe/D7Jfyg5d4VViHRv8sEWcMJHGHHupxXpHB5EuGA29c4KA1QJHwFnR6+G8/fUFAVOqK7oEc
dFSvIYPXuuq3FV+C+HV64lcxQXbGVvEYusp5xyjR0S8AP6n6ueh+eJPF2MZWLQvz+D+1dmuMs+am
S5FolhxjXanSjI4xMHBn4yYkxAdjF1ydkcA77CuDOBfUKmh0CQqwfZZWOmi0Shugs1521qMMGRIq
lgRQ7aqVoXEloy+ayGBcjf4p0/ZeAhnF06HQ0Vgjoat59eMhyGbX9iwKcyIKf13HWwTp2n1pk5Zy
W4MtczlDZH7IXkRDAC95CuiLDY9f6NqEELN1Q0jWOcp/Ez+KwoaQlmDhGIagcxiDEvbhzJjHzE/O
wJkw3olikQHMT2TTjTb7LkhE4iWH0h/tdMLcthG5yQkjsiSG0wpXGnmCt5q92dxrfuoo6pxGsUTk
bmE52iA4EgBgVQhzi7c4zHfpiNbkR/Yd9OQC2+NxhAhUzpjFhJgd8qyc/fyV1Qlils96xjhA2uw+
WPsIZ1p09RFemag39GYzndZyuKAczVj0JmAqwaFuvRWihoi6pFn3hnRhub+ZeJvQIakc6KzKhZXJ
TqNSCfh2oj+XKAohFqVsZ7SAgOcuFaE1F4MMEk045F9qPJPWqRbeUklP01Hg+3vyHMs5Uhtr0Q4b
mRAL/ywHtugfJogNj8Wkj0EZuZKUGf2YEyRLcEefPxrsdtgWxmcFBMwmBcuLNxYabTO9WymKBG4+
kib34qNEnlwf6V42zzobz+KLXKbzRrqwYBbiGv0JovlOIetWwMyBgOqoLks05yu53vGTmFScRt4n
HIEV/aQcv5X45RKr8VtQ0qb7QBM+x8w25J+SxMVMCF6xJVr07DidG3V2tYrddGHzaGk8ed6mEhA3
50Q81/IhLzvbMMe1n2drYxSdaLSIDil591h4R+2avcfIcNyUEIBCpWlCETiJTtXfwekXIRpQHKTj
X4mKzNDWlffpKR8lgueobpAjP0XlC9HZ/0sHroTilQU2ZBSumduU7FVgTiHBQgCZDlxoPLCl3ngM
9TnAZESEraHP0yWvXn5r2j8BgdCg0C7Viyy/d07jRIBveEnIzoIuPea5OOv1CwtUWRJ97AAyikfo
vdOGcx8dCWd00t9TXvaYLMy+xCQ6InWXVmXqFOYtqzZSePbbt4IrPvNqMiVI7pFqu2bxN34RluMV
Clu2WVonDzrpiz1DFeL8eld0aFdGPB0pbFm2TJtde85476f6KJik6NnQNUDilUP4hzRr3sSX6+KK
RDOTYa5hUdatSH91/8OLPwecCqSNs275I+yJ9RnOtA/WnyR+icOhRKeQ38gHQi24Mgl3faveMvhs
zPMvlh7l6hlnknowexyq4ZJFZ4Ipyei2G9jQAH15W4nTpmRg0V+N7k7HkZLeKQCSsAHu47BYQMZh
y92adkHQGC8x42Y0bgjUYCmOZR7d8BpXRwXiHdsyZhemMxEh1tV1ccbLSy1cy+VagfJHJY9QNVLX
Bj+9wQZr9Z+ajCMBCmx6vAZT26hkm+mEJhOUPP8/8db0pOkkhdTQTPhzbRARU5NndQSD69yPEhY6
f6rCfsKsLB0d1DQtnHCxzfLx6FasnvwvFxLkheeTCUNq6Hk6wQz3S9RtVO2zaLJ7INJgzDBornQ8
6SVHYBz+lv15aoj7BACxJCyctFNofrhY6y+f30adbBwnp2MaUTIcLKQP7K2HXyvU32I8Gek9xfxY
iN6s4qVvOQFTuh4s3gCk9ORzkxBVUrT2Mm4mE90Ft0VgXMXp6C7lBChpi3KylFno88hhFppfs3pC
+lsY32d0ecD/Vd7OXyZnzp6gqlld7IZvMFtDpfktHyXWBFWZDcjVdB9+kCTxATJtGiL16u3zi8cK
Dkiw5t64JoMKCxzaGIpr05+whcYXpcHRgboTbSBptzSc5DEYEMLas4S+nQ7BtsBchhhb31BnvHBt
yffRHhdywWpspNIw+0PxU+Q/crLylavJN8mBb/E3uuW+VfZYA6luvCtIQRH+yPmaQTBMVnX1M2Kj
bCFvyQJUfizcyHr51WUXL1hp2cpk22ClMgXNUkS7i2id9giLBoCe/6dZDyrSZ5UjYNYLNlBxUY/a
sqEZkj4K8xioJ8+Re6CRhVi+JAJe4uo/kaplG50FwWzDLh3VZgfmrASn5mMdcsjADyLUWyTmYdaZ
EWqG9IYmB3cyuGpPT7LWkFUl2YZV3Vm0r6pTJG26bkcYMHlJN5Jx9m5w7jlWC9YNM7CYNOgWLkJa
+UxC7tpgCINEl8C7d2O16LsbNv4Z+41mfo0XFxpiESDOV+dGsogXCX/vn+X4C997ToMQU1CYrpSl
5qjCwg13lbBQCMk1maaJK1n4AHhARhCiYgPzyLEFW5aZTuY/7zLwM/MJ014d3Iv8kcSf4IapsJqG
Xcmh8On4fUFlpJKfUsA16fQuJO21EKKTfrmjuYjLn5uO7zN1wE475rBX270S5W0R6TY48nHwCOpa
Cc1fBYkXsj9iLjiES9k7aPGr6V0AX2zf+JTNVT6HV4wd8QGKoQmr0n+TdcOWrGhWXH3uRxEsRZ8c
5XfYsu/6uwEDSpRroZ8aGm+uiB0r6/6SqA6HGqDRgjXyWb0SyzOxcaRrfgyAH1OvaMl78nnnUXVF
NEJt1PFdkZsr3jTlBPhHIv6AJpdcXsKTRR8Fkf96sbQDf4v+w/QKMuX3TgxcFhy8dw1Fy+YnbgpG
MjQN8fCZNIvWuvvh3ffftX4Vukvq7gaR1vA4LIVFoW1zedck2C9pv8hAKoHedSbOBk5HgN9R2Xu1
C7CmUte6lTCwY+ekq0dZvHQVqUGn3H8r1g5wK2MvLEHH30WxJLYLY92KNpb9HUs5XJsJJ3e+NsxL
PVa4yrW5Gx+G9kK6iGk+cmOnkPIH4QmthMVyvOf6h9WvULdp2ocGyKXlW617DQD3hXwyks30w+nH
uvQ8SflI8M3VQ6kAKlwkjufe/5WhUlmbEluOm5OTAC8xxxluonJt7mb6IdSv1imdBMg0ageUlJjE
mLRVntOAwNZoJBZO3Y/s9iQ7dzHUPNverOmWVrSHo2Z/3RodUk+6tj11jBGDGXBLlwNSHPt4hUaK
p1wLThMaPxIOQPOn+Ae5GbBdlU6ATV7dyvLRCnAEbBQiYkA46wvxsYC8V/bBYkD44DrYAnw0Hf7f
WB/j4Fcm5qkV3la7Qig9aaJTABuz+3UTEGbtqwfuRwuo9qTNUChc7ctqn9JeU2cWqhmLeMG9SFor
khbhK0qnt2Q+8lbTbdrAckgZ2PHkTNR9g6cLCVUosL2+/M90G9Zv5lRZOW9U0pn3uShMvQuKUpkD
Y4rFWwz+K4NmRdlue4SkddFNMT+BSALpETyHYdEJCy+7haShhz8d8T+WssKd6GCSI4H0D5VGtWAN
A1Ix7RPsCl1YZdGb+vsUbox2h1yzqtwjROWF6QnfUJFEUcF18cC/kanRFXRk69B6uvkrHH/D8Y/3
jz1HWw/oU25WQL1ziZq8yLGB0QLgI51C2+PVhHnyCsVforZvsZYzFcPXRYT0LgslnrPcgr4eMank
zslfQZK4luOPouTIzNA9x8egWWfariCAxXIPo3Lm60l7A4k8moPAOosw6lLHhhqY3xyCBiRCL7Yy
zAQFzZ9woOLOMjfkai/L/O5a2mbMM5lDJm5ikkkwG9s9UsxWe7KjFYb4TlrULJRWSuBPtUuSl125
J0QAqeI2XSKfV9fFKlxCs9d7QylPlXTjcYHZD5XNJOLXrMNJyk+5eBTjL0gkxOcCR7YRbTvg+1J4
DyLdj4A1ksIioTMuzA9DWJPtiSMas/G2U0yU0S0C4x9V23TRuc/mZWSrCsJnjFZ99or3MX2zO6+J
dYgv0xEwhI/W3Vf6p1WuNQszpK1KDgE2YOL8trQ8FR+m+gvAEXH0NDxFqFtQlM61eMOoMDnQllDc
1pP/fBmQEtii483ifSErZOCsI/wGGY8RgAA53UIMVjmS1qslS2PNoJ8tEB0nbzU7yW+Xo9baIpUc
gjMI3kyRmJOscxT8VfFWCRwvW8KweNk9QeA/9hzoBd0xiC/SVPYLeCDaxo8L3ZCW2Jpx9qrakSQf
n3XzIx76Gukb4nREJjYUA3sDbXZnL7wS0FK8pDR9So/SrFsQCCmBwXFFPWb7i9DeEVZQCT/QRtqK
8mU11AWZMjmrtO8u4AYnoMXCYuowhmgH4WQ3vyLSwAnGGH4MblPjYteGvaSdjbjkYPvsOGfWpwda
1upfDQwwYZ6UDxzoFYQ4YaKwmCjQfXllureyfVnpbwQur4GPOvEwcg6gda7XOZOnl6+H7t2o5KOj
AiDjJToTz+XTUdBYtKgZRtTBuHpUQvHFGizSK5edvA6ItzTPkfwtmSc9wVdMnL5ZggC7LV0H6LV0
8MSHVb4bc9ashlXX7wjXicRlN+5bm+V72kWcbi09XUuggZiuWE/FcaOhH2aPFRO4tNSWsvIOfiHV
JupGdY8jzWJ8HbBleMAK5sJsnbh+TD4XL0Hh74EP7Hu+NcjQKCCEO7CbGjPHujW2cbEtwkvofbYd
HIHuKESMca1Za1R3iFN8B/wbm4tD40/3ERLDyEnVbUv9vy3E5WCCAAO+v6awzcimKANcc7Qje2vd
rRDqxaEjcPXcU8SzLu7D7sEQaGaOoBPAASoI5pINcGvx2tAXqKkQVYNaKBKx5JRCobmDrM/1YsW+
HiyNW3i+FmNyxDhE1HCN2MErOcFYNuifEcY39TaGHdWeERXBF7f9cJokjiE1zq8FO0re0PB+vSH3
nsQLcNUsXcsInBsSXJh1Wfc5H4jETJGio6Ypja1orKp+0YfppE8mVK0e15W51L3XgKQiEPaUlDh5
yMEFAB5ZPNMlbsWEfmcWFFezRkBIxnKlcO9XDNhx/5kEx1y4NP6zjQ8h70Y17kA4qlW3qtTlNB9k
sY3Sqy32LIyjyi9T5c9klMnqV93BR5bbmDwiuvhqpbeyo1d7o+HHFQtX2HJ2Q5HzbMZLS1x8Eno8
EwDleSbB2We+t/YJ3Zecrrt3wF1di1zDO05ZFop+sHRi4TYReXkEaQ5uYhvyM4ZD1DgBe7IHMgp1
PnvUw5dcfaoLa4lQahKtkM0P0InGCog8lLaDxqop9It64mj89dhp4ZXBRs8lU/ZYeJgvV163Af4w
hANeY0AuHjmSKsKKKHHkVPWuvOPBIuiwrFETLyLlUDVEYnFwLcc7tWhqfnTQ6QyRolj6kAJ/NF64
lLNHuOb/Km3/N09ZK+vCuCIgw1JjIf2p7USbTI6/k4mJyP9kP7SnoHnE7Q+ZgZgHPCBE3jN0lZXo
zoT6K6xv/ahwxfduvaGPL8/kZXcUuw42hbYhh/yPZm9fQY3HsbiUlx7obc8M5iUPj/OGxg2JOykV
t9CGe0Aa2Z5SHd+qsAqqWQYCxkwUXmkayTkN8S+a95o5vfuYJuCuPSnGCUPgtOTFX6raXx1vYrAV
iYlimqsTLFCQaUSNuAMELrKW1L2zbA0d08bnjMNbVH8V2HCVZY9BntrLz/CBJ5PV0Dq9zI9j4MqI
qD/5uTP2jjex3DPeQKfv4WJhP9Qr6z0mjUcb/xQFTbl/4DHvJLrZtp/1VT+36i8PfYxIgOyvqK2Y
nYaSSa2zG2tFm9BXN5yTHM+8AIjIyK9jV+fcz+HJuY3YKPOmWMbmjk9EO8RC3gQgy3yZ9d5SJxmT
aw/KiQlHhEHEc0WvMYGCnr+zeAim1pBUR7ssKRLEjwTAuG12IUeQBJJD0lz7rzpmQ9dSDS80DXK1
5n0usqfAcNmW30W4m/gpE2EBCfozGoPE3/J8TbO13Bwi3QAs4nK5f8E3u00mCZYwUD7yc6+GbDnx
5wKC8OZkdm8sCgIijXBgXeDy5hnLyU85Vl8yOUIEkTb09yZ6b5qmSn+3SjqLDSIPmIUmFwDNbhgh
TLnIJgcQEcJV8JwEXC89SObkaifW0Y82ZvLs6bqrPETbgBcwfkyoQwpZzJXQQsyonq0UROJ1DRzi
j8jjQOEqroDHOPnj4MF6nVlnRdQxrArUmgC3lfQsqV5VyhjinVWNMCeSqjzM5VPLOVFgSCDVfBNi
C5ZbYJVLWNxk+SYUO8ncjmguFdmmrUrir5SOe+TpT7RLDgmUpU/4Zl1fiRaNs2jHVCcaUUQG+RcM
v7ZuVlKzyqwtsFiKRAostf1VCqADjUVCcGOjBJIytdl+fghyRgBJxQxcYo1lLG/uut1UydzkmSmi
xmEJCEvtnon5yvuvFOJsBhdRgR8PtsGOT598ap6CiTXgpdF1vEjdfjrlOfIms3BGGRqGHfwWPQwx
Sez1kRdhz5my4cyp1D9Mm5NnppdVuzwH/V+DTJLXlcijIL9yRs+VysDLZtFXXbBpYPxLxvf0lqAi
jcw/zewo/xQrHm6T1B/00iUde4fLfB51W7/c0icMNTKlFvAOPGsKex2mXD3nH3XnsRxLcqXpVymr
9UR1aNHW5AKptU4ksAmDDK11PP18fllD3qrhsMVuSOPiEkBGZqSH+zn/+YU7lajdAMZj5SS69Ehn
v8PcKgCN9yAR5EM084QtMmwO9B9kS08EQiK+1PbOW6RidN85lZnTDPX6rUJ7uOghnQCruA0AyjI0
NzILYuBIg1KhoXLSHIZ/5YknOTgakMCVFfVyh3AQdhT28uY2C5j5nEWdE4LoXAXRU3/u8c6r0qWt
r3X6V1j8kDox2Aun0FmMBeBRAcmTYqX3Fk12xEy+VuZj8BE4KPvYaIo9PBQZ6RFE7TRbjPaGsWbX
rn1EboJcJJHys4QwM6H2AkFAjEhrvElDHGIPQP9MuQgEdsDkp0ozfakeGYYkGnRydeI7D6lEOIEt
gwzL0eghQ/Y+64K4AJnlfwyta4PDXPDpK++ujXv6PJxXGNUz7Z8KREMN9k3/kDxQWmoQaM0dc/EX
tlJBS2alIo0UW5xkze4mGQM1/5cwrQvuIRERJqibb1xM86A/y6gDFG2TYCIV4gaU52eftRnuUHIX
EjKWVV1unMLETKqZJcPC1qdFeDSDDXgi3slP3dyaAC/xvpi+Xvr0EvKpVV+ekMjVWclUD4Vx6Srw
9iaA2eSN4tGAvmHNG+saYqIDTGCCQOLvQPmBK049V82zlHyPBp13MsPlBVOKJ42tu88WjDyFfUHw
Q5s8ol3ddsPKGTVIT9iMnBombjQXoNiztlmHIn7BZI8+2tJRNh8ug3/nwFCAwBSnX3dsZ4M8YURf
J3tTZiY/btjfPAOyG6n3OP7Ref+YRVhTy3pzyNXyOnBubGjyhVvtdU5WmjbhajhV8r0UAlMoySzR
MSoCykPCDDOEpXErHWkZdwQFjdsQEnfAAYe1m/9En+z557pCGk2Sgapu9exAq4WtHQepCof3IMMO
SlcYE4glpjPbZ1SZt2ywRjMprVkITkP0oxSiI2QIsNYX5gzA1fgYDHee484RgoWE2KvFDCaSsyyA
XvbfrrzIQHw+xMozNl+eRA0TfbLc5fzgOYfIvVX+e9ZWBLPN93qLVgCAyjimoCxRThgC76UZ+V//
USF2UzcGbNSKDICKnrWAAU53j7yv0LYGXxpq2nyBlmhYQNtu+nexsdbEOvjFIZVQfZBZkVIiZlDX
SHfZork1cRXIi89IuxfIj+9m91xY8LYx3dDGF0JH4aJ+ahazaXWc7tVaebKGV9Go5pYxL9WTI6/B
N6xFtGLeQar9PHfsCXWp0a/6/kXYtsURPSKUcntODwDpiQfu3qV3F41lYtK6KVxWi+c+TgkSta66
9LtZipm36U0Kare0flUtC2MxPqLL5jvv5CmqwJ4qiN6+NxNoJRh71+uUxoTID16Us/vGcmO+JOy8
tO7FUB6Y8/DUuTSZcFGgojVnkOsnmjw2CAMXLz5KRYVRg69aPAo2JjX96w9ENLmEEmFc7wkW4MPO
tNba8ALLtLBXKP0N6+IlydPgAfuJnjB584IPTSC73t2HAtlUDpp8xt/JIWlOTf5UkSeQ4WAhXhqd
C5IDvbpGBO6O1IJDjVlLAHvl4egXi8bJtK6C5+skB11+6fA/shZFgXMpNsPKXGt3xNBJyoK5UWB+
xOxpQ6AzX75hpAuXJVmRl0mx/Wx+IqjXceuvAhKC6K07T2bRVFMCzCYCSwJBkSjXFPnBcyhqMgAM
eB+cTxiDETuWI0JVLcYwcLvG8DVXv3EXccttVVUcacsxfUsYOBlay98AYwAdQmknrOYMRkax2Agd
6aolNzAje+eV/E6EzR9m+OoWp2GAxUt51VAny4vWAU4hkw39zXNAv1h0OA2TDj5rpliHMr0hHfhJ
9wmw56vPn4fsLSf1LYSHqNb5QWnvnZiPLMXuqDDf8TvosNY3MAqpjLBBgqfqPULX72IX68b1bFAJ
JkCN1LKzbtoOPj+11v7ZckknhejBb3GiQIY9KfmmJFsZLMbyltKnW1DBkEtGCKs87RdZuUol46nw
PtLQoSaGJAWhv1lWUwdgdCfGYA4+CXV+zPQvpSdRjUwxvV349OjuyNSxuEb2Qj3q7anWD1kqPX1k
mFE1K6FjUvH2JmV2wlmeHXjKLfVkli2WeWAoFzNf9xK8r2ldrZPmrcCuLUkyvifMw+FNEiqXCTH5
TBaU2I3R3BB8CA3z+pnZutDw62ia+ycogIySPf2VyQR2u44QX60Zuup8/3n/UcAIdqUPJV0KABjw
348uw1xbeFRYV2K8xPg69L+C7hg7m3bRheg7zQKBDZ3QU2sRDvtURcueXTY0KfUXgXJSnaOe7ml5
NOgtEJixWID1obN8A9vl0AbpguoIYZ5REB7VNh6BbLruKOzAqLgDQs2XbJlaBM8DXRQ0mui1fcJ+
5B1Izy2mxTBHz4Mn0FEzaVzLr1R7ZDX4rtzMBymYBSj8ILRhEUFxRsHB996gPCuFdXh+ISv8SZY3
GlnqGXIW1bnLNe7+G+kdFB4TmaAi5veDdEouxS2cWKjS8PwEVav3TIl4zXuefEKAg2JA6pKEl9TB
g8nAYqL2rS604GIA7dZHMT/1AE76YOvEH/l4/R3v85Fd+yH5eAvMCqXo3dRWZJdPcg4F5YVSOVwN
C2vYg5g6DH9IADcXVXxMdWeiGVu85ZoRjIvSauHTnSrEOzttNzVjvCxUQquZOc0SADHBDRKTozbh
nh/h2meSS90I/ypY2wL65WRuuopv7yrZWyne43bB1FOIndFe65tCuaiQT0egwjKvZyGEIJUV4s1C
3INYu7RgDc/AjwlhNxfxUfY0x7hKgoyao86sC9EgTWiiqYEYG4SCei59YJYLIZ4OiGlwAk3Psqn2
o318woA/xiMkYtDZXQSPDzxHjXAtoeVgPxYCrIoZFhUwbAqNAzA8JU8nSgiN9JvgA5cYjvA2sqBz
wk7HCYr7K+pKsBZi16ZSMaVcnWXZRuDSpFQCL8Xuu1rwwH/14zPuuEyFcNKIeSNF8lCKm0JfVxEg
MApJGAd3jNUWE9cU9eBW5YXtfY1jtZa9Zogz8y0T3T77MiqEnAumJpU7zt3kNZLRMtL0MaWzeKK1
UXhnEhZmIi3GDKrtMTyETapghlVnnLwmDSv0FZWD5wcBEzTTf6YJZy9nl8CRq7fkiapTi5G0EzHT
8Zy3PPsIKCKrTW3ukgUGXumKeLx5a2HEtxCzOKAYBfBV9HoJTcGAeU/KCoUqqMyFMseQFom2Gusd
qnd0wszX8h32WWhACKBOhdUzlghbyYRqM28KTAzWMXoP2Tj7KIBwO4VQ6kza3qHRPRe4ZjAwBUqr
rBU+VIjyZ9WwaS7oRm3asNg6Ytv+5DYb0CUDEZLNXrMMoW1JX1VXLf08mpAzBq4DoxyNBlKH7MzG
0qjXwHyksb1S+QJDBuUsTuDCRZNvdRmYwFjorAAL9pNq3wOkKg6D5zN7dxQkT5rFfrK8jZO+Pfs+
VszvNm7aaaVOifSaFSq7HXEHsskG8xiqJbhTYB80DrcIL4My+5Dtg9wtJAWa9zSyHyXFcNOwxrQt
7nPzAuyO8nCeEtY647mcO809zC9EUuCEV09yHD3HkDkMXjfLPN11jgR/FJQTc66CrRE755Uj38Yf
LC5xoujOgVHR4EIjYlMVk3GIpZZwTlU3HorYcQAGzk4BFql2iRoX6TRKEHlXhktNtlhgnxEtoITr
THkw+0eV4iz3YK4thRCy9e9UI9oGABJ4KvAeXb5X3/x8id0G9u0cA/QiGdZ480ryAcK2CHme3Hbz
Ak3gPRiPjAwHBucVW6MTMK2rTkN+sKNbZ3+G7Ucnj0vCASjW8hial3U2PPYBBVumvdws6LITl8Kc
+BAdRQCUlb8dMC3fn8vpKE1ZEDgMhJUmXDWndajMXNtHWXRq5lR77hEmeKwBWVPTM3hQ268Eexc/
fc+CFwkTuPINiBTnOIP44hw04WQ9fQ72Hkc1X/k2yHB1LqE8ToP+1cD7vN5JzrfR7FRzraIJcO+O
dtGkbxbqmJ7DCNLPykZ1e1DVGUJCDX24OrU6b6XFFAGwEAnTnWI4EqQHzXrxFJ5wWETysJZm4bwI
FzSS4kAVXR3vHD7YTHIvI8SNqkWTBV/fEOP2+iFLcyGSUKU1s30VpEaJMO89SCfEvrnSM0J/JOpW
tiD6YKmxyfuO7ZexEAQlkiaY8q6g0wWT7EVlJNn4RIM+2UxMSgwZXuVgq3cLDWvIJPhUNIToytks
GwZmqKCGa8+UaFz0y2IBOSNfshDNVcdcPwhvAjgbKEYDxp4W7bU8QqPVcSmr5znUYKx86xiwI6C4
NGuQ9xsez5NA2XcyIBQgo9PjcHCxOAkylkqMdo5TEjINZTnlFliPsxqW7NGiB9LSOcpoYaxZgZRQ
veZrzoQ2WALSR+NzVWEmuUu1U5xcGrwEgi3qG6mYGyx3xjkzZ0FXLlojzOypJKr8ktAxE+6DcO5N
TyO4esucdlthUTIDmmJCAV29x3+Tpq4Kb5i79Nl3Dypi0WcIpUqtgvYlU5v8HIXnz4Drp62qTTIs
S/LYsP2pbfZu5iZu/Z5UH6159ifesh8/fZ8MFdQH0cwx3hJYtOX1h8/dBn5gIw4gyk574cbUHhtI
DAQ/AER++fRqNlmXzb6iqbL1ZZQ//P6sjBlP3rpg8YXtVvEeo7+zH7qzkkd/a6rlzBmIxHqu8LgV
A2omyWy0wi5RrmBTmnvJgVgrnNy4yZ0wfhIETmZaJEhRRuLM6b0lpJeVCfVNY1Kd8+0QoRcyoPDn
TGsN4jTBsiNKC6z2cBVA/Y8Wph2OLSz+jIlYXi5BjAx1rjPfSZqSzOyMYEWQz2p5wxe0mfGV5cXR
QKCFW7q1beCfq9zRhCZebq8ytggBDL+h3sF3nbS0o+5RdC+4Iwt6s90uxLSlJBSyNFiHnP+lkgMT
dU8RJPwKpq7DTDaSeDCxewIOHOfcKrwI9GqlE1GYfZY6thkSxCuOr5EloVk8l75OSrq0/ADhBmae
YQH5N5sc3XoXPLqaAA74JODQUX2JKJY8Q3uiy8didVJpCIQ9RET4gjQ9BAzaEMIS6vZFgzHUnzQM
wz2CPbr+XmLfn6MIXmn3DOOx8GKo4HDDUc1PCj14TqkQvY5YBsLxpe6Ew13eR3J2qHPAqTX2dCdc
6uWsr4+6GESIAtF+OXIxDUfFTcsQV31xeMhQzClLMTiIOMCwf7SNO4GQzJs3zPPoq3aFTdz8tMAv
VCAXrk5XS1OnDddY3zB8kEm2uHr5y4/NRx5ge249VpIjHB5on/mmsBeM9bkaAoJisNit3HOJIn+e
yhtYt418SpvVYM3dGm/JZeHyclP8AECZtHjtWtHCyPc5vUivybCf58CvI35Z6bblfvpoAZGH0HQr
U/kjxlUQDy8cvneCsqEIg3rfgMvnXp14b/W7tdzNMd4Vdi+QM2Fo+Dk5kc8eFYx7KgdiVpcJVJRi
Od7AZ8hP6qeg7+xHNHKhf2h49Kro3eo+gnDaItyqgB2upb+TzXOVv6QFfKmFMDns5lRrDbOnouqw
4sOSrFhk9hy/qiKHdD533R1gSBe9akJrHTBpRnyryWxy30Z/HjvsNiSGeu8aww8FYegqslZipj3H
AjXup5VaUjIAXvu7obraiDXwUifx1GWZYMwQ4yKx9liI+q7iGJzh0+m/AQ7FDAKI4EAyBE2fTU9n
nCssbvI1IpmgvlbKftDvFm4VaPtgh0buwuOBbYHyVlm+Hvt1Gtz1IV6a+mum3lidqoK8Cian6GBH
qEIFZ7uFKgWXmn5cYnuLXcmB2ROnqWi5RrQw3YTUkKdBfS8VdF3zJj85pDYH6qVX3lS4JhXPdtBM
RzOYOPbLQCEYEZq0dN117e80/UXxTti/yu4613exuQ7jnRncHesKga3Bo+JlVFaQkX3/EoHjK9bR
4wnQ1izr3Ln4wCoeoKjxwaxoKHdSvTUonfGTkN0VYuZiJENrUOapB/VIH4BEYV1KD5vo1B514hyg
S8fzqCTsdqrTEMXQZXTt3kvHcVxJ+kOFDBODXMkSKG380mf3nG4r22CaFjWivmh9b8b4eVLeeujC
cvfJDZUaUiQ2KXQkGfP6kiwIO8AJLLv68jd53Vg4Vua69ZduMcv0CU7Va2whY9h9GQxOUz66mNzW
K0H8cs1D0O1HiCbGIs3eBmU22NdMpxKfcsgy4bLrta1s5QtGmGr1ogVXNbuNWHExYJEWgT6L8R6G
LzvjAhS7jYdJ+Qs41BgT4Ne4i4zvOgFJHqDnO+276/MkzMaYgI4XG1sCcyon885ElMD7LFq0fVg5
gHCF3dkvjz3aKZiaLUwa2kjMhs1h2xNaXWI5ArAqNQjpEVyFR+wNvKZHSztzrIcSU3Lt/AjFFhqJ
DA8NG+mi96ar3yHvtUOAJ1vvQC1E5MzFM59bePgdYxhKgI0zW1sl8o2gyKE+YvxcGTtgrNE8kqEI
AouWCq/7H8Rt/zvueJhHzGDfsuEzpuEzE6Iy5DP0Wbg0zS5168m0kh4YJaESSbOzjM9Jcm+sz5FV
IFHBJ4LC2N3gJwQBlY6yJig5Uu+CUmdjrXrjkuRw4rHMUI6ZAEN6TFjydobF+tTtDmJskWjJJFS/
RE5IqNwH/wqXWvOg5+ICsGuVQxkDi+z0ei3VVNoCq8s+E8QtFPqmtWRzECOtJsCw8+bgicqtVsZH
Uj85VUdQEAMa9m/f5zBwgHbtrVtvyKHh29KbhWjq1eveT/AIwO2fV4y0LU8OliguXo0H4XOFJVYt
Jg1x8VQBkMWVMak5VkJjD8LTY3qkdC9JaDzFwhjD++b4w+enD8kmSe5Yf3pjQEbD3oxPsfzQR0y+
+mu4lvhw3TojwZYhdklI+5byyi+OA1hWTZObmZ8OxVXn7X8sHKC/eqN4APk88sRdXmOo6L37lfKx
OizsxYC7lu4M7gs403YBtYWOHJy1VZ96pQVowLzikszLflekpEnN6eLYrhpKqx8wXzNtwD0SzPAw
wsVsZxMx3WBW7+Yrhh5ko475sezg83MSwr2O4le0X0kMGXtB5o6riy+r8LY6HhAB2m+x33mMkrh7
qnlQlKVKx4ZOGtFJiacBG8dOlb8EEIwxXBk+NHvP3lZhIorHr/OqIqWssocvAb9j0t5/xDpCQ4zf
/GUJXO1s9PZh886UhxhNWmLvNA6+NTHoq81NQrWG/Lladyr7nVBc7lkmY7RiusTGhokIFQ1puYA5
A1aa5NlAUsRj+I6gDbNPBUcnmy3HAa1O14q84YZn/Z38NKhAPnf9EcKFp7rf6d3b2G+UkrjGGQWg
LQPEEffAqK/seO3uu+hwM10A8rgF7EUGZOuIgqHfGJhqb8cengLlM9AmQIkDyXBprXweufaSxV+G
cunbGb4nzhfIq5V9FdkhCs69uRmaRV1vYdp3cAYrOGDSrtevDjAoAXHVVeexQJMbfisyAGAG7FTd
x/Tifhjd1A6YtG9t/whi0qbLmJqmATQJSArKPoixZUwd00cxB9J1KIn4SjPYaPGxgtmI7UCyCgkd
jP25msDJXIeklyinegAumo/pAtFBI0HBwTkQypR2SyGHV5c2OgbhywB1pIoAHMb2qTT2tQQp6JpC
e8DQL2NAeRFZL8A8Un0uho0wa6fo6QkoWjP1s6ypXTIVPwTe2ZXvdfFeaedA/ZQCvNIh2uebiO5r
ziX98Cih1yvb2dguPX1ZWDy2EW7xOzfFtuUWFzAmkWmCWbcrHkg8w5iAY1mMfe1QPXoK+hJTlmaB
OgN5vDepxRsxW39dYmNhy+cWmxw2owF0Zu+ST1CuTLK6+X76pxrNxFwk+9Zuv0wJdgQiYgQJCIN4
V926pDzIuyCAO0pMibW01GsoPTts/1jNCrrhSgHVq3oemm4xEKZRfethPi+Zl5jDkjlHguqwwxxo
qbrXPps1Mpk7i6iTMOvZWcHXCB+uzef9wDKY5PmE+g8tUR6v2H1N591lMhne7HhOUItZrImtn9ec
xQEuAvgwQreFDEb0RhC8FbjdINzvil3QLHSTbnGLGNVMzn2VoNISVL156s9zunOLOnm41clHp3IQ
WwZdk7CGYtZPtRUSQQ76mu2s9mKiYK/Kd0mb2b3gaUJ2KfG8MNujqcKkCfeFztKy0XsijNoqmANE
OC6jfURajfUUD50LF76FUq+v8NGkfdDJdWghSCIFwdZFTB2TgySFZDBueyYkDVrhoL3VvP3RQMc5
xbeqvYURQahAgRUWfaO1aHHQLhZtv8aMywvnkXVuHCof6gsFZQkqwBYPMR8yJqIWY4d9b2ItNJwf
2nYrade8eU8MDENvXbWWhpju/MHAMEQdw/kU7yHC1trOgF9jnYkhYEDSsXfiPJ4ELDVqkg1BLvrw
UeZbG4S55GYtun6jjbu8PwzShyRSvd9jew5+Twb9KC/18A2ujiVjbIKMGw/XgzMsMvbHFJGBhoDb
uRfVZdgE6aMDtACjlkHfWVBm/Y0npImxZjnjAIW/AWIU4yQ/PHNRkA+McAOZ1rH7trMHctIGBMx/
dx0W+jrGIEOH6TXPTV4JHw0Ky3BPfqbFtCPsDlZ/6otb1t1Tnpgqx9loeJcsXBjR38fBR5LPcKy1
+M78tVsvJRVoxvqwzbMBrAiPnJYB+gzxsjmN7FT1z2PzZmDcoihXEg9qa5ONG0db62k1gScrV9MJ
5CGiZGTI9wLyxWDesA8Y17AaUigXBL3UkCT2OUa9HnBdToNn6vdOvozpB3F7osrptKXE4SRsBUNk
OcyvS8aifCTG76l3HaKbab2LRxYsNnwWOmriHycF/QrDIrB2ozyXxkZRTwR/jWKPQCNjZfMgeGmg
WiWc8A3df+yDiwYvogpFdUDzi8eZ18C4+HZps3G5UPat95wMX7EZTrsAkKW3Cd07GDzE2azHUCtO
MAE/5gYWxXZ5GYYzya4JAR7RO98AftoEOXTMaXoaK1RxsELwDIW5aS5ijLb5Kx7sGGXOJcSnIbcJ
0111xBpTkEbeuwMVj2oUujvLlYaIL6VU8YexXGDPCzedUDeqZ6YcCZ+pMZg7GyJS4q1yTzjzJhW7
3SpybgVOW7jIqJ9les8ZU1jQaeUrfWOOCSST9WzFAs/1Z959HGxIQec5LfoDPtI1wkPvJSECzMVF
mSn21fFQvqMSOGmozTG/FVOU8KPqvriNTXe07E2Q3GRnAShKtWkH50Q9cqtsaQdA6nsYe+xSB1fr
HXJMaZ4VpwKs1+02jXQA1RtAn+xylrbuXKrOWPw29FbZnq2YYGxwYMjCZSXGLYidxcLxkAWyB2if
bIN02B4xqcG0MjBNLZ4aNd+0ydsIJIkkyVuOHfYK28C4K8ApDQOGDnMeNHEWJxiuaXs/wlLgIZnr
xMsAQ2hgMPXVmDQwGJrxifBolepb127GxRiuuXTc30T1xQfEg0J4nTDSKzDaX6n6sSQsuf1Shq0r
3XPrMDjbKt+a7YkhAqao0XAM1C8jqnkCT2V1DquzKt/z9Bh30wicKoXSOOUZ8XoyIr4V924m147j
zl9I4xKT+TJ/zqKWtouxlod5LyKSmhmgdrOz82AfcxD/MDmpYJDwePV3H++nEQ01sDw++6/tuIpG
SEtLuh90O5l8CYu9yOQ1SJobwdWoqmAz47KswF5u8RtdNtbNgMfLXWY7jZO13B9VZU/AjxfedHdc
OHk+V6OQMN1DB3VdA0ELqRS4Br/j4yjWFaCPKkdRsM6MtzixJm5n79WqpzNcK5hjayujeNWwsHd0
aWU1IPPWqWD2nSOW4/Sj84LrQlQvOwlT3u67lc4Yd+n+YYBmgsx3VpSXvIunUm0z+G5WwKxm+4l5
H+SrqJ03YOM15l+LCMMlqayhMH32+Weu4Qsxr7VNjIJuGJBifesQAVLvC1a+5CK9f23zl6YGB+aj
A8keKNwNplow5aKF4z9k/PlU0GGKydmYzstwW+O4ZfNoYzNqmTTWJ4+udJgwoOjxSdZXskJzEYHG
uic8NbVojwygKrex9a4bRKXAY4y3Y77qzH0BFC2rjwj7ELz3cOzUZrHxnlZMsUAXIUM5eNxSzkcv
fXxXLFzU0brpVPkD2XeMTZQQSBYavXL2u5dOXTo9vdAtestsSFo1u46PWVT1YTQULdLbiOhYh1Ni
CUOgbkMuMWQmu4S8Mw94y0bJOV9C/Pmo8F0NEQ9t2YDyHNYfnEs2mWrce8UpwyRJMmiJpNckeoVp
RqOSg1hA2QOFcUgeYDaHwA5WQhHOZOZHchGzda07Ur26Za3Nh2add2+FwG5quHjNGZNDzWkBmbec
fS7AdUz91mhvLjDYCG4zqTsG8LRRfnQf0GS4GztZls2SdBUORQ5Vzi8/haChwfBQWYbKszFQKEbn
BscZzi1Gy568FyLFFKoIs1oeMhWInUj0uTDo5twU+6sHZ1/w7BNj5ZNMQQGhremRz515F6oIeYlX
GD43zEP5ZF5/Mvt1XjxnFCZSC8mnfxfUmrCaE6YI+s/R4MJr7wDxTQjirS+Evs+SsMmQPkL32wLO
yuAf7bL2MSKSkkBTG7Yjt7/o6t2yLpkMmsG9U0Bk2ABJHi0gyjFS0vdkFQubAJfLWk4NOQcSsnBJ
IhQgflQSuXCrMHlOxmeG1fsxWXpGTiv6UusnaipY0xVn7zjOdXZ7H/cK4B/fISj0bSwPgblmMQmy
ueKh4jY5dkk9syUyx6GfluSLs2i1WhhpFEBu3533WgZAtxD0E3BlZ+4QAECm0w3OWjg8+n5N42br
B6k7dcNnWbw5wZdLD1KYZBdY6zRH3nHJ+Dn5Ia2DwbPMNwdxVZxiJgEVizrYePVeVt6AwQQmRvT0
k7LKxM9dberoHjFnESS3Z6lUoP3Qa/qYdEiARcxEmFiFj19/+be//se/ffT/7n1lxywevCyt/vof
/PsjywfevF//6Z9/vWIkkCU//ubvv/PHv/jrLvgosyr7rv/lby2+sv1b8lX9+ZfEu/n7K3P139/d
9K1++8M/Zmkd1MOp+SqH81fVxPWPd8HnEL/5X/3hL18/XuU65F9/+fUja9JavJoXZOmvv/9o9fmX
X3Xlx336220SL//7z8T7/8uvE//t88+//fVW1X/5VdV+c/iPbRuG4cg2XpW//tJ9iZ8o2m+6Zaqq
rGiyo8riAmlW1v6Pv9ENxGy27ui2pcm69esvVdaIH1m/6boim44pqw4OeLJt/vp/PvMfvrt/fJe/
pA2h9BgBVFzSUn/9Jf/bdyw+lKWKt6VbDi/q8F9bkfn5x9s5SD3x6/8rG81GLxRznUkZWZw4mrbD
gF6qcXR3V1QBaTb8IOjuta2wPWuBmePTOjZpL29CU5eruW4OobL3PUMFR0l90wsWY110SMpg2VhO
suCVZCpX2dSMUSMGslG6u5YWuRpRNNWSil68lFJ0k4alUHNXyL8jioFBZnwpEazbyofcNX1GXF4k
aeBA0mgo0jO6Q0W/JaOcm7uqUTPltSxN0rInymDVw4trpap1kLRWELeC2NCbvYzhL6xuxgIDG57q
tPhbjy5VTIo9h4ZvRxrpPdCNIvfXuO366uQVlsqDpqmWsci1vvtUZFvRxmmJXTmQXazB45mkWl+w
HeEVrV7BRIdx32HlzBzbrzu5fQ0qzSHex9d7qD9DZinpBYGUXl9DhCQ1gxIyMrV52RRx+YIqxoZi
ErHtyOeAQVD+IhVDg1agb60kZJin6z0HdBBIaffsaomsYlGmZQ6MP9nQfMoio9VjEXjbWIoE618e
Iof8RdPtFrh8xOarFyt59wiDwSIpw5ZzY63EhgXb1JFkuVwWndpxmqgOAG1pZXiXgkL5rUl26pDH
r5lrxtLFy6zCOmjdkADdkMf5w/sA+kL0rVZFRCZY2aqFWzEuLpIgZUOLWk13WsLV23HEItOT0rhv
obVJTRq9429HxB1olYdllX8ZRk2PNGwjvC4n+EcLspAnVcCLDilNqkXMZb8YlEEJsWEm7Hx8VRW1
6mDg9nFcf/iBrrEIck8KVcD0vhxJdyHNz7H77yjRdGEbkI5lrsJ1H3ls/e886fuyYB4h5UkIj8KP
23JdjVFBSrltFj0T+E7B42depqUMX6QsSubluJyFDThO5qVkdxOeKit7jdIQ+Vbi+vagkcZhDBQD
Sad0IlCAZCk8VzwqG0Yzqtn5b43damTMqAXfxh56keNjb+MrSIylPKZiTwwb7mVp9+571jU4aZtY
k0MACHpE3VKkj+O+6N0xfaiRmsOpjBurgX6VKFXpIdBLeeb7Kfev66JJA026+PRkOfWUmVLWjQ8x
OuItqhgPFQU3JTQZIlFQpVFqz42+FaNmmMAFcIZlFH26KiNGxHAye5IpvTmrMdV05uyaoqFDsTIJ
11LbHCT3zepU8s5s1bOHXTWmJem8ft2wSf33D6L/2ilzyL/SS11+fdW7t/z/g6NGsdiFOZP/H2fN
/qv7BQvzLzTOwdvPh86Pv/vbqcNG/5tsO7bKEaKoiuzofz91DPs3VTPZDnTTtBzTtv9+7EiK/Zus
GrJhW7qpaRg1cST9fu5IqvqbbSuWIsuGqjuyqun/nYPH+cOxYxqypjiGOAwtzjJe8k/HjtG7jj6E
dF1W1NUEKzp4ao8qKZ6hG050RhaWB0O9VtD+Gor79dPt+v0U/PnU47P/dOaZhmKojq6Kk9dSbN12
OF1/PvOa2kvLzHeGW0wyZtKyQQVlbD/9Dy6iazofzrZMS/vTReIR7XKiu8PNkLBtpyMIzdm/voLy
x7P798/x0yX4Jn/+HFqrWZIccIkOyyvSIucDEcsMj8iVmlsvFgXL3xfZP7lr5j+7az9dTXylP1UK
lienhtRwtahSXr1uWAcBilKVs03x482/vpZCUfR/f0UGq8M2ZMoSURv9fDHFqvNRTcB17Vv78M58
OFwv8k0HLWYrT+Wl/Z/cyx9fxz/qoN/vpWnpLG5ZN9i0/nhB1Uqdyo6K4eYkKg+eSWLJQLNm9P3G
GXRcQPvqnUnOutOMXV/bdzukZSsDxDZavgmaKIFe4WDAYGHDVThQUivpDYfPo6wZGh7C1bawURin
XT+RW1RJtQ84WjQmRpNlb0Dn5lT3KYmm2uAOU9tMvkhg1jcW8KeX5hhoNXDwmjZeRJRUu399s41/
cq9NxVAcR7UcQ/nzSi2NtAz0MBxuilwjjlvrNF56//0/uYhNkacamsYe88f7Gw6w+7Uax3MLKU4X
7xuIsCTY/euL/NNlYyr/uIpYwz+tUcJVogiFQn8Lt4RgJhOEG0vELDNVm2RX2OqYlPwnV/xnz+DP
V/zfpJ1Xb+NKtkZ/EQGyivFVWbKcLbftF8KdmHPmr7+LZx7GpgULZ+4AZwaYg+6tKlbYtcP65ts8
CF0cAsYVH91tsu6v8nW71sjtUee5ai6cKdq0o+er9KO12Y5PskDtc4m1btmuqF9dyJ+gXpfjlXv0
9uavdJ1vbcigarLo/3Pb/ueKObP7tXPbn9eKo7NUdN0xZzsyanpdBFpApmVlb9GK10/emvL8jXXg
9bEq7qCLrGKsfz+/5wZsOdI2HZ4nqrBm27KtLIoPPLM/FRl6L7UF0a8PUaZLogfbLf/YTnqojer0
vdFzG8JRpc29aWu2qs9OutRxwkL0UX+yQ7oxSKKG4t7Vhgsfc34FTreQo+ma4P6TUjNmQ+to+FO7
yOlPgQ6ptEbEok02vCt2HnCdsSPWpjsj7ePapU0yfan5IvpoeLoeP2ySKipHUafMqQGZ3j5YO3df
U+8PGoXU7/czee6m/Whqtuv7wKTDIZ5M1dSq4eR3ytP3Fs5egh9NzLb8WJXhYPxjYtGu6qdk3e6s
a2VrLMstGYsLy/HSeGa73fU6s8hzqz+1U3uw8qbab98P5+yiEDpvFEfotjBmBszAid3R1fuTvvV2
6aYFXObvEPfcfW9GE2fXuJyWN14Y3uJsjQ91hCDGtAioO0bKokmozlKIUlEgLYwQFVY8iymxRR6b
gkw3SK7C0d03DZLRIxVp0vQoJMmtba+kBxPicGKlP5AZqTatbd/aQIKgWEFjjBDGBFnogfqQKYU4
pU0hZ8nzdT1YztYeoakgzbzv9OgOYus6l/q64zm3Ksib95H5U3qEfVMdFRnP0a/izhk3vAfDVZQR
tCvjljQO/Vy6gRDKKIm89kCJ2tbZ9x2kSd0U7aJWs2E5NMad1rg7JYsfqz7DHuWmnGc0L7nxMafn
YCirnfBLmsFl+Gh1pr12Qhnu8whNrMryjygj/hyS7i6FU8Hr7sGgqrsejfsk8N5aod6IPL5SxnSn
0WLBy+eX1XCLKlNxZ8XBZWu6s/ICGsId2+xv9KKZos/OSbe6aiWG9JCK9k60+dYwUdAa4nseYDRo
j2R5jGZSCe4PRNtoqaib22rg9A3Uem9H7a9cWM9ZTu5ddxhLMP5OSMe2CEAFOf3hDlXyTlQdyL8+
lmZyEJX4YWX5PvUtqgVC/3c32o+OT5faoK8Nk8hk5p1SRd+nCb2GfUy29vt1d3b/6Nz+ApfY1s3Z
eaBXI/HGuOc4ByvSPavy5/d//7Q9vhxtH/7+2WGgGFmSoU/anzwma4Rek8L/DsjbGMELbXPb762d
3UOWMHTVMGz+e7aHRkNmtRlneBuJ/Rs29700kWgaLrlO525e579m5iE6M6zV1p/M9I55F0xfZ+iP
Fu2RmZSn/2VEtBCYhhTUU8+OH1FXYkx68n56IZajVgJ4eRv9P//WiFS5yg3N1CQ+5/z5petRqBMo
6k+qEcBGhehfaz94BVzyWL4uNuwQWjWEhlPLY/fzPaeVZt07idfjLNF7ZB+SQ7Kll6rZ0GJgHWDv
bfCW1v/D2D7YnDloVhT0muX4LIma4mC3o1QKjFOUHr43c+bWY2z4DiYjnDbTbOmZuTWOxPi6f+4J
oDgnd/XLuFe2JMHunOP3xr76YJ9sTcGJj/7CKDRP6zubujsfh8Ry1UfpcmCCljFS7TYv6GJp9f33
Nr+u+c82Z96m3RFhNCxsas6B19jCL0Ei0aBt0PH/vSUx/fzPZ8ZnU5OH/8Edqgl/BS2VGifzuvtL
bdcbCjWoNG9hnY8P3pNNs5OxbYtl+UziG/SOtfr+B2hf/bHPP2DmCLqDmnZhwVgRRNpVy2Ad0Xmk
b9IDXX8Xzt8zD4jPtqY982Gwrerbip1hKz4Oy37V3RTP1qa499blDxpvKb70H7LXcAcSAAzEhZk2
zk60PuUu2M1f3plOV2VdYRqME/2gxj/V/kuOFNT3s3neCFF4jeCX8+Wdid/s1WbP1yyH4AeR7V3v
qUd6XC4FKM4uUCJJhND4hyTN54mMSbgWo4mdhEbjSa50ISGTUL+1HK1lhK7YAggM3cSXv+Ely7NP
aIZdUBAd73lJ3zY0Fbv/lPi8laa4tDCnMXzZGTw3LSJYTOb8NjADCgUVQtXg4wGx/fOYtm6iPTAq
ilbzbXVpTqed9sWebRCGMIlDGPMXkVmbY5uNTceBjVrDc7Od3N/4gY5EQFKX3tLTNH015pAMME2b
a2h2whD0CKuYEuGTIc1Hw+k2gRs+/A9r0f6vidnJ0iWeRZdC253U/I/voGHXy3VJzfb3Vs4EPdjT
H8zMlmI6VGYgCsz4++wd0VrAPsMrxIlVxqNcvTIuHM3adLd8N3OzBajTV8CkMnPd0qTPFIYfXcur
fNOhR62t6SJZiY1Ltu41hvU1lRVfmFbt0qebzoAPh5gri8y0c34AghV/1TXYMirVl+ZvikTYc7Ab
YTp7F2b50qCnXfnB5qiUetC1TLK+tQ9UTtJsWe3F7tLD7J9l993kzpyWJI2jIHcZW71Crata6Et4
dnuyOgfEupfDnfdUPGW0FQdoPK4idGXcCweodvYEdUwhDVMzTXP+BG0iNbDp855+wfjSHKxbcqLL
8rHdiT1FxJQswPm9GEY7e6h9MDrzm9TctVSPfB9rCtY0rPPXAUreyv5dvKR8VapwYAVFaG9SP3Rh
+4hzy/mD6enLf/iyg6W0YeVjulq3KyieS7jjPBsJNKfIRKGg+L29My9vtut/7Zkzd6pubVdpEuZX
v6fLCcIiOvM0Ta+6tbExdtpP0JZo5cJARrFtVW7TtXKfPqT3sFUvfOmz2+jDD5mdgJHM0s6K6afw
RfPa62B6c3kpznDWufpgY5r8D5OboT1bjHo6+Tblvto6N91G2cYHqHoXBnP+UPhgaXYKGrk3xkXL
Z6TSepnd+NRdLVwwF8bWOnhLE5jVZZtnPbcPNmcnoTN40iFt3J0oEt5nB8ISy26T3NVbNBwuLNML
u3L+cg6byiCJWnWnnPYG6aS3Dcii2pCP36/OS2Zmx1ygRKGRVkV3olouXepFAlNVvhK9u/C5Lq29
2TEnXKNKia3gdFvj9SCCvaJQLPb/G8vsTHEosfbznq8TRPLVpYTVhFxcEnn43szZm+HDIpidH7LV
GwIELDy9pnumbzATILKpL0daUmNKX6nXMLff2zx/TfzX6PxNFlftMBLZYV8ByEwX1Y5WAKSi1vo6
WJv78V7j6l1bN+2BKlexafbe0l+bD9//iAtntjU7P4ZIiUah8hvqGArykAClpNE6V0HC9xc+5fl3
y4fxis/nCIUqnp9x55/ca8J8eNvuNrqqtnQC74y194RM5IbO/D3SZQLa+PfjPL8nHBMdFYdM9T8H
+oczLI6sqDKtuDvBJVzHrbsfRw8dYXHJ/T1nR9NMm8ovg7z8fIvbUlB8rzJG61ajIGgR/5a78kd7
aOACJCvlQEhm2F16fX79iJSZTVk53dKkIE/9eWLHoBYGRVD4qAk5ZJQ5Bsu68nIwi5DW/u08YspS
JXVrJgUJ83BZkAkcm8AjjkCXcg9pMR5tWlCf/7WVKXdjGc5UwECNy+cBGU1oqoolmpM+2CtHnQjz
vMJC5cKK/PqxdGdKDdlTNsz48s5staqPB9jhpwYV+1LWK6HLVZNduD/PWyH9TbTMZlCzrxOq4T8Z
h/bkdu+e+6AryPq9fD9fZ/w9nTwUAWg+PmVY88x34+ahrYR2c2p/jTS1LIa3Cs9LpEtANMi8gSnC
i0c0rfvXM2ioVGHYjrBVRyUe8PlDaUXeC6vqm1Mp/rS2ABUu1pp59/3ovk4gRkzSH0RpqcFwZkZq
iqf6SqTNKY77Px5ZyqC70vPq9n+wYhsUakpTp7hmdgVoncHSVlhzBRIlen9vjxR3o2H3vZXpTvz8
NGAsjqNOeSGKZ76sbC3MKUDTm1NaUeEbvXsKqhUU+Q01Dz40wb63dm7mqAkwTcpNCTPOk6CN3/c5
nWh8HrTas9YAfIUmDFin782cG9SUCLWEKnTtSxa0NpI2SJqYqQP66kH0roKbKnSXKrJRwYXF8PWs
Y5+acD00Etm6LWeLIS8y6nAzWZ/i7kdTKM9q1h49OjRaWOjfj2pyLeafivCkClqV/5HqNLkfroy8
t2tLbbqaEDdNtZLVoKJQkVzl9S/qExZWdeFoPbOJSThhj/MIOUESep8NBmGVDkohIXof0WSsn6wd
YcQTAAz0ODdy3RbwUAiiXPK6zy0SViOJHMvSVVudHbaUb8JaL3VmVEtpRwdvrquA45P376fz3Iez
LYtSKjKWJoC/z6NrbQu9u6isgSp5tHso9DBwIdr5kwCQ8b2pc+vxoynx2ZSVUwsT+Fl9KoM3xUxW
NUpjwvjpxOir0d7xPxjjFtE1SRU2R+FnY00Xke9zovo0gAumohQxXYAfyIQKsDtGXK2/N3dmGjWu
xql4Y9rZ80WixWXfKR2LpEKIIxEufcH9tqfFwhnzfz8yig6n5AQX8deaoiYqtCaKs+rU6hCv1Byu
wVNR28tqfK6bC/VLZz7ZJ1szP19VgjxJKmxVXrtSKOSLHYliN9AhD/EJss/fz+KZNY85ib/Effm1
kil1RTXUTlKx5mFgmreSprJhuODFnPtUmmoJAsyC4pd56FWrUtUs3JD9rJnwdRJ0n4H9BsmmVx6+
H87X54uhod3i8Jmm0rf5Oe+lQRb5vlkS2Kr3SF//k3sogQN/b+bcrGmCs1CbJk6zp3//4UTsTS3R
QleWJyWO90rkL3TK+53evmDm3Fqg/gtni0vrq/cXV5HnZvQ2nNyEFuk4X1s9oEMwr+DMKD4J99+P
6sw5P13FtE3gr3Mrz26UsaJgoRvV4uTBqgrUN0OkBycZl6VTrQO6fNLw5/cGz5RhGSZVsziDqj0l
uqcJ+DCPg5P0HTUPUATk0tLXcgNjfu0sx/sIkRUiZRB4t9lts7MuJAHPLEicAL4gb1lb6vNHkBw5
FU2RF6fae5egRmP1KYhecwS1vh/gfEZxNazJCK7oVKE8H58X9MUYen73nOfhXVE7S1M/6KYK2pie
98qWf/0iunB+zJfm3OTs/OhckuG9juiRbV+54KfiHQ1X34/qnxz9R4dgbmN20mfkIHpKO+H+74Pd
cIJQQKQo3KX3ze6CpQujmYcX/cYrWEFYQlIcwL+/fEIjaJls2+WwyVaoB17a2WIey8GHZ0/ruPDk
wQQO8Ocl6ZlOR/CtK55N0F5J525q6DG0xiz7CAa6Whyi5Bjk11Evjpb/VOh/HCRR4PvTxkBpzcQS
/1tZf7K8uY/NZNdaLUrg94Y8xLCSL0zOPBw5/6mz/ap6VWXWAz81JmA3zUu9MyiwUi8WvtGsxag/
fnHpsIRVkme40Jr1pcDKKerY5Z/mJJowBfHu0+/nefSJWhZxbQWSh6+CHpG+8oPzWaFZHKQy/TX2
orZRDbZLwtDSRjS5sDp7lfCfddam6ZKn1C/XaYAOqWlzlVdWATDS7Q5x67VbyadAKgD+aDTCh6Jy
ElyC7eyrxP4Lc4IefQv3M/BQEALTL1fVQIrBHzNgwrl2JWvFPSYK4SvKu1xUNGQLIFlz7kKjRPzP
V7LrUm/BayGzUHSWoPOwCa8KEUxsVGnB46LsClWh/ForjHarjpC/IquhybQIC1S7w1/piIZTWVWP
tLftItssaXnNVr5rHUzwH7pHM6cLUHwbBAkcB3dAjjTUYtCtKURBqyKZ6jAtSSz/DJH6PJogb1wB
kdmnxstzkBylUYtTfmpnL/XbxOyLfesX0J6adNu68bXSwM5Oa4miqGOsgkTAZegL9BSaUVlZllbQ
4qtMTbEdiS3D4Q86cGi0MTmWrfcWmT5SZx3EwqZFD6jYJLqOmmMugJVhUloIjHV/aldfq3FLt69z
dHIUQ4RD+b9wvX4Tt86TNSLVG5aWs8gq9cq1m1ffyo9RYh0CX6QrE07Szp+AgTW1+Cu/iVCNoQGs
1dxsadWHEq0r0jDt6NB0LL181ZB5lmCJ3GZdNN1jp2l/Br98KsHLtg69r/Qg3NQF0MKARPaBuEW3
r1zl3c16QFIUuW5Hvak349A5Fzzpf9zJ+Q7ABcS1sE1uyKmZ5ONVZco+aDRXq/6TziVNp0JWXQON
QLZtCePrl7cM12BagnZjqJsLO33uCEzb76Px2aGkl2blZQPGp0JKbRE/Nlv/EWIZCHMwkbCzlskj
XH/W9vJ7y/PTEMOE73QNd2ByduYXZWaqfpcmYXnKxZ98wPnIk0un2DRxs4nVLS5jSigwxWvv88Tq
3tCDgxmKU29X4P9EDNLTNpvNqKi/rLR/6Zwp/TqxxSO3hOxZQisAzVVd+h3nhkqYEr+AWi6agma+
SKo1ph5rdX4KR8gvXQZESiFQum6yHgAysZdVKJN4WXSIwVZh9OJF2YEVsQsKvndFV+xN2Em5/X7+
v6Sn+QB0N1mEGnWqvrS5T9Zn4Ri0rZefkrx7U4K3bgw2vp0sLFlsrFZBte1ByN86Kl50XqwD41lH
1MvTAWxW1zSTrstOP8QhbekXM43T7TL7bvweuoEIEemEvWbfLdBbL9F8MzslyAO4I7J5oQEUxWye
ZYaCmYFg3+jt7QDFo7C5bwxv41Db4blpfeHLiTO7w0SfgwCpZRIN0WfeuA5LvFB7Iz25ABW11qfO
r70hNo1eoBcio+KHmyFxN+QEZbsdQQyk2pPOeqPBv+gBBWmPGeITlkp6H81M6Znb3qoGxJXSVy9r
ttQ9LGnWXo+a/set+3/pinI0s/JtgrsWj0ttHlwh7FUHHLD1iQq/Rzv5lUl7XWnhpi4uROTnPu9k
iIcE56zE5WVDf95nHMIR/ca0F5QWDdKNtg4IibboE/f1pdqoLw7iZItnOd/DoSXuy16yC9XKfFcp
T2NqbGmcvvZH4xEIzgAb0AvCHdXUO9f6maKKeGG/fHVUPlueub+S2hc/myz7R/VABmlZbCEmHIKl
3EZP1aZZgWzaKHdg0S5M79fjYzo26FCkz5Dkxjwcl7ilO6oJb7XceNCDlzjuLhzFYjrkP2+4yQIv
aEwIDfmizx/QHwM/pLCpPFlKuY4083q0I9rNu2ZZFPrBVA7gh5fk4mG6J5u6hgCPCpUoAeJBjKr8
d1v+VJr7Ubyk+XVfvtuVceuY6YW3wde9yI+cGkBMWzoEJWenqOZ38aDWRnkKUT2tvSvF+jM0yHJa
6zEQF546Z7/1B1uzb50aIFjHDltVY14HBrDYoFwFuCd+m61r6t0rIS+cNV9Ck/+s7A82Z0+fMlKN
Ng0IMOR6dMxkttWb4i2pUFJoUGU3sA+Z2tWcTRIo+7GoV1VdglCzXgv6vf3wwqKbP49mv0afXggf
3s9K66TpGBKHCCpvDbOAGBiYFprxvt9VZ9f2fwc9j9XXRh6ATmLQtnzSS4ikaKF+b+HMQAg4UEws
qTyfKko+D6QN7SwJDJ0IkZ4+5FD//Ly5TVVt9+/NsEmnYBeJhy+h14gUehoVBWbGYjPa2ko4OWTO
S40106+d7VSSj1MvCs1eU6rm82goORroKp926i3iTwd9b2y1dYi44fejkWQUzliyWAXEuujA+pIE
4FVmDbrmlidDbdoN7umhpENlMwTgSrsQ5Zqkq+i3rIZtoXk+eGsaURq6YjrNfBriiv7/xtirkf0b
NgDUz1boCxmkv9q6CHZRBRUojI6JA4i+b9CSAm2BQPBAiah/52vWoR9i6JrKfRxqD7buIXqZ3ChZ
8G5Gyilz+1M6+K92WpSLaALCNFWLokJt7/yWqIQsE3/T+lmxjKbmkkb1TWSW42TDdD73A8pA0rRQ
c1CPLpWbSy0icRPJ/MWpkMizJSFfGvNhJCMX0RQnxa6uYrdt3rpGO1RBcRzlKkciYaQNaAhQZx0d
utKaV7OiYaXru5t44AFSDnd6RxNJTlsMKMG9NXZ/iJ0gyutwXfXJbS4nhleFmpPj0Z7YZm8y9q5N
ifyTUu9ld3B+QQd5LQ14tCwHGqm6ayhJa08DiJQZ1lOe+8cqyVFfCK2fUVtA3XOfugy8v4mWUuLz
WEv9fl8bqGHXSU2R2uiGG6l1j2Gpa6sxdtZFrVaoKqIdmsTxsW+LP11rtyuHkk/+EuQN5dBtHL2+
qSr7j91qw1ZoAOFbu0CgSqbhjeGZFoq0WrgK6zTa2GN0E9rtcxb4176VPvhqdOjNgIpp897yo5ea
fqCgj39VjrPN0PRoPO0QdYazDxJIZDXgfK3KzWVQVz+lC563GPMX/uxDK2MVYZZaWwWaZKK935RO
38Qu8Lc0TulVcH9Yg3ZTqMVDn4zaugz7Xe6IN8Ahz87YP/mJ/RJXOv3zvTlCpSrSe1gjMQQ5FzVc
0KbVkG4IFz6ElgLAC3F4P0mukHEiHN/pD3wQqMGW4ixr+EZ6iERX1IwHz0I9RvHbJzOH+RWjlYDy
LKA0IJg2gLSxXFcy+xs0AQ28oWj2VQc3cuh6dSXLRiUGMD3ijQQtkqSJnv1YEhTy8L811yR6EZfv
ih+zvqPor/TFS5dat57ePIoevEnt0MmqtNmiFMpN5xbFSh+CP6Efim3oW++mprzG1XA/hiG/sHHv
rD79O9TpaxTrP5JqSrXx4EZlqjffbCcPd47jHdW6+VkJZWdnWrGA9BLvgjHIV3pfbULLNSYucbGo
vbrfGPiTy94MjYMoNSTEIUWykO4dX1lLO2Or6ccCbmcYo/ZTuR0CAsaPqGzEMuJIg7eWvKZ9zKXt
vLgO8BPwKC95p/YLqFZ7aVfOUq37X2MqdnlCiieyvWJlFN6+8KwcFeickI8KnTwzYP41LPfUGX54
ZmlCsZV3eZfccWdn2yYGB9eqAYIQYD8WSZg5JIHTAmGp/pY2JUiq+n0dGD80FGwTUEeL2IbBWPQI
93kFwRO/Jjkdeu1PMykBy2VFv5aJeYxb8RaVyOvyejrAQoO2JeKfQu8ly9X4S1gkuNFYOiht2SMQ
O2IPqyRsd51oo7Vsix9RHvwsrAwDdGHB4vbRAbOa30asWgDoNSiOQfPQj6Ra00jZp3r+7CRWibaX
d1tL49FD0sC0tJOXR9eqTSGV3bOubePG9ZAJcNBuTXyIbg3iB3h74yJsSUU3ArrY0Nu3hgjuyjhB
v81GxRpN2XoV1wiKcEzJhTsdeTwpTq0DgF4m42+t7P60Gex+v8gem0xFkyKstYVjdS+qGYHuK4fb
qeNrkQWIiLlG+idOQ0TzbA2WTV/WO78WdyX4haukV1F9GelsbYtCskei33kZ32uZFMvUCJ8LvXrX
XECcqYXmCk+8lq0XXAepdicjsa4NtPX80jqiXfceNNlV7UTouNrGKc7iF41em2VVebck/G/s3HwV
U2VVWwMqL0tUSm03QWgtb36YAdrHlQ8thqceNI3gLqEaxff1pyqlNTL0wYgCiB178VazJxb9kFIy
oKEhDCDfdeLrhiLNRTuIG52erzJNUPvQD4bXQcZQVY1OMOUqsJBdalL3lFSmv0IZHgGHVkNbq07+
Gmb2GLPwNg3Mm4XnZTsDsq2MxlVReJsurK9q2dar1Env857StMLXaOUhszV4ibOKuuoqq4hk9flf
FEuWg2FGKC318a3TV5A1SZ4S5LBP5uDmJGJh1bhWlW250hA499jwIOiOtDv+bkruRiWripWbpO+6
Ya0G3zqMtg6K3QOdpsj6N721UFHH2HpQrSLak5OkGSyALq0aIdLYnvUeVNq7VwCkNgN1FwfGRnf6
dCHC/qZMvVOSVWuDA2gRplS72RzpRj0+aBrMnKQlYjso+14KkOoFoOwYBFIFHsfR0r996xK8Q6Qg
BzrdR2m/FTWsVXDBz45on8IwP8WiQIquB7Dl9/VB9hoSpQEi2AnqY8hnrYy+QBVQiSCA9spErvQ2
pQyRHfHcwdgoLXoWtEL/IvTX3NJ3NhwjLY9WelFe1REXgKdAnyjZDStTydH8boAZ1dSbUbsXZCvX
rbwbF7DltkzbYWsoAW/BzkPctBDhekQ56j6J0BRrBkC1CFllqFS6qo7Ah8W/7sorjvuniD8uOBU8
P0AlMTf2QwaHTjSBtop65eiI+mq0LQRR0+SgcEtK4px6b+UoCFDcLTukyU1aglXDu8sHA0a2RZpL
GIX9o6g1OalIpumisEMPxya9TgYfLbaguvZ8vm5Li3kZOMmeJ+dt2fZ4wxG8VHzBu7gq6KRXmzfh
iL3h+MFboDgTtU+0IIwc5GWyxqMPF9Sc4ee3EpwUm9ryloaqJoeiDctV0nhUEYc2Qe6a3R6mlbc1
evWnjEraoUMJIC3edWDMuo5wf0yzwEIP4gfD6Kt1lCLyVNdueBRmcz847bHO6xsZxfkmyergkLZU
8lCcgoq2Zj+OwtNvhxzZJcSAlGulQjJRJ8+WRO21YZXZEtzuuBpddOiUoP1VWMHjyNNqUUM/Dz0u
xdi6NvsRRD41eAjomMaxm+SIG8O+0sJu73UBJPjQJ2QTrRAzA9Rd6hu/Q3Pbgz61cDq06thcyHbn
5SGfWoMrjjZPsTdVQd9kDKEySfh/Btvf2OFwHFKg207oIlRh5u1Oj1BfD+oUaTMdNRSSr+sBdUsY
ogCzh5Y0tgWKWLQWtzxg6zQI7iksObqG/6ugtWMlMvrMy+imEp393A2ec6UWyatbeM9556B+UJDZ
WIkcqVwn1KCU58Ao6UeMeEdD6lVw78Z+Y5WqtoUeJAkw10RDCaJqWHfQsHAeHXRMqYQ4pS7S1+Nw
rEGFLRQ6r/OeFWuipdDCwm1q869DXdzSzpxdQcP5SnS6tXFK2a/iUmhL2bU/ZZ7/0nR9SmnbFPEb
ZbvQYwUxma6l3weGa6kmCMIHlrxWyvF2EB2ldY2e3Pm2Xj6XNgz90lODq1SHjJCVHvvbLVPkhFAC
iayc88H0xCarW0q90jjbdrKIfvpZHG9knx/raKwPtU180LbxtivFVoEi1vp2GBAhyEXRIJhMRsbK
DnaYbumR5azokzc3NjZtiASGVd26JlIMo5q+eY1C5i3M65UukLHJguFQ5Za/KOLhJA3jVIDDGfUK
YQ7D+KF66SvtyNm1ouR3TdegIByjVJLF05OpyDgqnGsgxgetGl9jvLUWjJgJOk2e3Cq7kt14j9YU
myLRQRWJ4sksgt+pzWR7Zo5MSxc4C3PA/8uk0l4Lo+Skp90dQaQwX0d+6xwzI7SWZZS3SFVBsaBS
p3Nqe1U1AZVqRnLt29V6cKl+dr3wYNEgtRoj9M3G3r/L6KxdmIhNHjvVfq8y5+Txc1eV4x+dKNvn
QXgIVOPGKbxDYeT7okFJLgx3teskqwzc4dpPFSgrTvoq9LZfqQpFO14X9ptCEw96UjwadnCrmOmL
76p3o+9Qgd2IO1FKmizEOlVp6u/pMW21ADZC+ccw4cfLDPRsnpwaEQKkdrd2zI5uYfMTGlIWUYqu
qAzfjGGSg+8lMlEd+r82UCTP2JWV1qzrnBPM6uQPm3bSRS7GApq/cdsJlGPlIPb4IL/CEU+3G3YQ
+96zggxbPVAtk1vaVqDbUuFpEfwSxqryYJuavnGbqe5GG5RN0IljWo33OGg0e/UggVPEaBu56jUY
6zVEH9Kq3COteG1r3mVKbZxAPqSAF+OreHTuLCOjo8VwIBhkHANSze9tH7WncsqDunZMrbqqrRtf
/90poH9HIx0etCG/7qLm0TDQjkPfrw/yKz+M9rR161s1zMqFHbp7rQV12ocVvuCkGaPk0aKQY3GI
Fa0m4aQeY52zqyfrF1AuVgFH9lPxaqt40q24zUsPiSkNED0eY51Vu0BN35MQ8p9e+49yVLZuF/4w
OlqAhbExfcSI7Poh4VRadChImCJ9z2X0EuSTJAw3aaGN120giKH26roSFbkPbx/YGsnPGOHGmtRI
fZRIh4SZurQ19zrIjLWhVSH8WuWnWlkbS/OfUk07Oq25UwpQtk608SxyldLcdKnY+zGqKkF9ZG0s
B1e8+oIkYmvBex7CnzpuAyzCX6WUEK2917EN3nUJSt/1d5ZeoSLfxgAj1f6GkNyp85jqMhugPzQH
X223QT89TsV00ZUWKccInYjCC9YQM347cYXgh/Fbxu49kVLAzTmarGp0n6sFksli6Sck1dyGS6BW
HpDI+SmH8Npuul3YG1d2HPwxK2VvqOneq8XbVM/PM6g71LmBvH3Wg+20hl/mGD92jvce+T06SPWt
bDi6FRwCAd4ajCJVJ+rKkPlt7mTEJJQ9gfu93Scrs+nf6LYMyXplxrK1iNXb/O3I0N8QPFe5F5xb
VetymBAZVPWQV0iGkDq5aeQH1WoXmuajNiK5qmTPIa/8rOKQ9OPbNuARH433eoc2bl+VPPVRhov9
n0o9PlaC54QTQX2XUKYEasf4AOlCTxxl0VSchnrlAlfOPE4bTfshteKlVKJy67buU6wi+2PbaXsw
u+JOJO7Oc2LkU2mMWZahfV0Lh/vKQwhBtVFk1zlCCxkebd5rS2+o9FXNSbwqHAQ2Ug+UZ6m7PhFA
8dLoMcks+2+rhutSJ9M6Ki9Rr70FQbTuNfnW6CAkbcVZKygK9GrSoOri7LkpKMDW04PSBDvFTj2k
BeXONPs/bRw/6Y2Kspvn4j6h/N1HSy9Rgd+jJpCITVWpf9tIvQs5fY2kSNd1g5NUUqmQ5UqzpAPs
zRgV6GY4lZ4y3IYlOEoPBIPmmWhHaN4yY4mXKpQTyvdYIM//x9l5LDeuBGv6iRCBgseWJAh6UYZy
G4RMC977evr5OLO4fXQUR3Fn26FWiSCqKjN/VyrE08ZwEqTa/GmmWfq2VB+ytvtjDeNb1eJqP1vH
VCaPXSbve5xdZxuwTgbRTWyGKxL/Lqqd+1BTV61l7nLNOHajeXQJgHVKGqggEr5dMvvTQMed1JOl
xcDP6W9KQoTiPjsmdvzCbYLxtT0QzqDuHKke08687RBHLvPA3cXwHnJzftGTYqOKYF33hLLc4JD3
aTjDQqtTP2rQ/RSmuk2nk0PlZ7dySxl205T9PbXVm8hyXyWhzCI7K8anucSeJSjkeoTaStnZArfk
RuW5lTh37XgL9HDNbyLLoImoF7MHqSdLCM3cAHP1nPXOXo/wmZlbkqoTg9OQo7zbR3ji2wNkAW5O
6OhNVR+puf44Mw725IDTCmAREy178ngHZoV42iYLOkIyadRuyWjzVY8piG3qWTvLl1lMYEwaPfWp
6esJ7uNlRBWYy+ZxzNV11uc1bR8z0SrEOXt0020UO9OZywfShJqtaXeSdWgSz8bmcTxpjKZXSVN6
qmi3Sp/tcWedFmrUVDvml6hDbOc2Hq1pURSK58YN6dHqfdcT5td2j3bSnvM62gyWfEU2yqEWpW8B
o8CtyOOjk6T6flByea6irl5aqXgh+rw/9A2/RtUJLoZZpxLnom0JblnjSOMXAwVbPMgnzY3vdZ0r
nWLqbjQYzgVF6EOx2VrjWPlswGdNqsiNFbX1U5NIkNAamEwo0j7J1AgPVckr5LjjdZzQkaJdZtBp
aoZbPaOiqWrrha1G5wLXCfZfEC70vn1R48HXRjCo3ji7STgtk4AE0b5BC2oYMH+KJNjHbZtdG6d7
px3WGQzRRV2g/nJEXSzVgQqpkvPDKJuLRi2/VBJxG5T2DpkYwMvox01xLiDEem0Hxp2ldLBAQdKr
Cvi/oZCPZhGEmyTrm3VZ2jS01kM2a19gApyecXWXJbFN2ds9ZVm9K0v5GJjpZzZl4Z0eQEaKgeMp
7OeLNqgflRnfNjWtJ2Tut7gjWFDtJK1IUx0zmXTLJuMkFgH5FmYvzm4VF2jYio9qks1WasoyS0LC
hFSWIBOkS8Z8oyrdbZNGyCzzEK7MfNCc+NmOBgMXI10eol47BaRhdlFFRk15mOv2aPUiXabCWPMT
JCbOH0UeRUQYZPdmm59np5I0KZyBDjOeZd9nXLGxTcaFQ9vHf9syOjsaFfVWa9BTVcJYDqJ4V6Nr
xwqvapHMKXvfoKGfc9ziEVLRgun2wSzshwRjG8YktwP+wsQdqCX8HKyvnfo10vtdPcZfplkdmNd+
xnqz65KZgg6n06RgFwYpgbO1Wb+lYRH4tkKoUZjUw6oNUj9IbZ/i3NOGwIfg4hudCqOHwDACIEy1
2dY4Xy8mZSZbj0HcXKIBEO5tG6WuZ7bOjZYWjKPll1M5tKrmCg9KUuD1ezGUd03ftut2ji5pHPMJ
6w58rm4Lggj1bZMkOT258Vy1yR9F7dfKXOE1r6PFE+lnr9anqg2fObOOWe5+Dl1BmTlYX4WLl2vQ
56egG4OVnnCO5Fz0ZdIe6VmcA/eDXDiTYy1KVcqlZoMDCi25y3Wc7McSUCE01ZfSoPFTWrzwA4cQ
FSZOij1M3tQyBJjmNPbzwsVkrFC2MNo+ky496PiILxL8vDLVWhtN6k8R89k5FW+FZe1129xn7hUO
Dk/aTPhH3Z7rwX1p85wEHDViRl1SGg8iusfC+JCYphdl8UtXV+fKDb/sUl8nbv0logB2mDSoNmaD
GVp72zYgBZA2cMRWVfZmdg+d7iFiDoGHGSEIvUUASZYfhYtOsVOOgQOjdZRM7iVq0QVd5DKLJJON
sVi1KlkcIiRApsJ2mQzPwl2Jlv6sjWDsc0109rAfG4dxcytu7S55DCTygb4gbnQKuhvNau/KFrGE
aEua4bo9cHjbXAKka01l6muYiy+iYDhnRZEvirq9YU67dlLLU2kLu0HbWVq3SVwKYzqfsiMlxE2Q
KERhsQraUa5Bp1aEBPrhlETXUHvPMdMXIy0IaDFBkiXzBnrGeesoNkmYsbiPghk1o+CtcAAShzb9
w4XhzUO4Shgg16G2UUd9zTdFB2woRxGJfSr0gYEalnCaKA5gdhMJI/F72guXcjm+OGE4LEOjbfxG
knUhKOqY2x2NCRubeDQKr7faYVVXDEl7wyarV1eT9TRYxQIa6LEtyPOOVLEaE3lnTMqrSRdLVjYx
YxlsTbzFc+a/lgNcVZEx48JUTN8cq93rGHItrYxEL+DCGz4SLUXZnksLLg8zpsRL84jQ5EJ/gUJz
i52JPwbiLlXmmD+2EUuD5MHQCc/ClTc1AWYQZW6h32yUGNNZZGRfVR2ty1C8J131x5bBtJrlcDsk
1iWfiaEIJBUoHl2+BrlzSZtL8E587oJCXTExIREk4cWIKa8Eo/KIUZFHUYafgV0pfP/xjTTS+yzE
yNuNa0yNdEF0jkLGu5LdSFuc4lG+SKt4mGrHdwKQNWeYyAkhbEcSpDb1FTn0GTdBN773tXhOTTrw
Ymj2ZkrYCu7mhFq2R1e1dykZdvNgnPSo+2g5ifq5TndRSFSOWxnTFU0hk0jbw5BdhUNIpHHFmDez
SYDXgnWvjkTt6SNfKGdymg6voFN/5tH4ikhAC9q2WCVjc33Xs23VDPkqtYqbVC0r7mFM/TBEIXAg
LuKl49QgX4X9aWXqprXHN6bknNr5OW6chVUq5AAXFJrTNcC+srAMTM3s3ezhOeXm4CftcCIU9jLr
ZFP1w4dJBrve5sZKKA6Jf7R1ffrSqI5vld1HYMFX7q3u4Mp5PzoRUJjG7Leeqn2XU1zANttaDoly
BmhN0sp3hRJQHxO2h7Usx2IfpCQ/gV19mg2pkoGxTPB9Q7jwapSSlBJpRquRW4uJ4cs4Bezq6gZ2
y4YB2oHJ9HNyZazNA6oD3L19U3RvI4WuURFGDTX1OZniR2ua1lPbebXbn2xtPBQxkWp4yxxx5d8o
nYqfvSnnF3co1NckqrsNBt4xzUE3Hsw2bCirk0ESF4NFcdrNnyLmxZqccF7kdfvcKf1Zz0l6S1RS
XAS7EmeaZW83jxyxRPromCva1UySUxWQQC/sVe8m7/OQnyHPP6c944QY2dxiplCz9Dn3MHQ44ELp
gch6cTZ6Efl9cMIITMb70A4uQZCfBlXigzifzCA4BBZJY9inpAxrSawUNcAWPXk5kNzS68VdV5KP
INjxZUpsaZtrhDrqw/V6nHxKpbtWpP4VZq0YR94MRPbmobsTjD8DrZ82c5kS5RKQ/U5KnCUjxkuq
egxk5DMYO+HSKJdIQV6ssAFVsU/tbCwAq147p/Ssdtw55vTam3s3AsWK2e0Jrou2QkKUWR0JEg8W
g452lHf5VM0xWEw6f5QtXtLzVL2Zgr0lR/RgUTlx603zWhTuvd6WysJKydnsm/4yDk3LXzDdNYQm
aikXTqX6HcFLMghPxWDHa6mVX00KEUUlEkF1h70QCSZSFnPUedUp42PsMjXGuHJfGeWJ4nA/OwWZ
shMhmMkbs0JvsMO92Za7iDSrYZr+qGO5w9BxPbfdbkSS5+TyAzQzXMja2kRmshsTbRMrcwKCpKbL
ilS+YpgOfTT4dlCQocqAfqk2DKidiqxGqA1MsbsPzUnuBAdNE+JuBV/dyiqfIO90FaqkbM8q2arM
uYzssQnbraO3z+5MLBd1kToD3ajMYKVtEPAe617Ux/u4KZ+mWbEJak9eEAjthzb+auzosde0amEW
6aZJOGqq2rqRpkPubuApLkFJUdXuBsVg4kbAUqu23DzWlovPrydKNMGMlthh8ck5cKiU6KZ15p07
934c6O8VhShC+getKgkINd4qddobDbj7qDacNEqQk89TwteYTlPEtzgJ+RpJ+VYE5nOlpg9pUMxr
pVB8qVloKBSCHUNj747JyTBG0tFmBoTWBqRoo7bRGqD8blbHp6mEsmcX+1zmD23DngMm25RNspZN
c7BSVwMx1D+rwcJhZwgxdI34KtLMi4Uglcmgsm0qbcXY1h/HjBwuu1tmefJJ/seD0gBZu+QWTrQ5
bs0Is6gHr0CssyxFtGFzI7sDfDB6euuC2XPQQlNQ73H58jonXltTtlZcSPF97+xUBdtoC7rdaE/3
amoz75lHeoE0Il9Mv4hJUhEkaegNsbNF9rlXQ2c9Sf2zUyFomLDgM236Myk2vf5VJ5BL/J/Swe9N
6z2vr7mzUfQAHeqQxxg4h2F/cCPjYLTqKjHCW4GVoU8c8uPU0J2XCoNU01p2YUWNND8MWV9wipY+
URaHMCAuOROfEI5P2eA8V1Nwn9bWQbrtRrSaRxj3eRhmovjgL9Z2u5lKUqlxhpCtuimi4rZ0SUhp
LHljX4dKQXuuMkr8nFEumhoir7MVUXa3jVPdBDUhWUGZAjenxPeVGmFxoj5mrvas95xb3TDt0mHY
4tB7HgI6dtBav3AMQHl1D8l3ExX4fjvjk4gS32ymW0IUdmBjZNHHT6oMNymbYzF28SYxS/zbYhr1
KQhv26q4NBPMjsK1Z0YAUbC0W7jyas2Msunph6KSWedImzvpqm+GMQkkfZ8f9ABCuVkrnlahqZCi
bwletUABXdx7CxVswoJ13o4PduMecx0AsBR0Gsx7RjMJFpVLTrrZnzEizrzcAQALnHGVUfdA2pnz
m0HVhgWEhOVYp/e6WhxDfoWRCLLtjUXiftmyAG4S2xSEtyCt76qc7dP+VA/5q+KWj5DvjmF5LbnT
dJ06+b4lo3RguB0RQm2atYrs5dIp2dHIXoN03KsFoHZa03vivNGJ+ZZ2xe9IAuymYOco1RbuwDad
Qba1r8BIVuqkn7p83hlV51WD7uVjdBmj4KGCVGmS2u3i3F/TU8AeSDeKORxqUzs4oXXnOAP4ro2e
xeI6y6uvSSM81YRn0UKnNuJpIUPTm3vKPjtaKj1Oe4PlS1jXoZXczeX8nCVACgV3+rJVA/IxTJo+
KqLNPJLVWJDJSsYlT8yzuCdMOXqYazEC0rzKRkUTRcHZQsmPzwDse5yKhvy2sKIDDEI/IWWwq0ua
6zelfXB1hOT6/JrV2U01SD8Kwo7YYNLRiSEA0r2gNgDcPlcsUbQ9AR6Rtq5V61h300tgpG8yd04W
sqKQAGYZUuL1V7Qmnxdzn2/bYbolYS3AnbdZ1QAmUapu1ZCANcgkuDk7+XZqmTDbHfWwgAFCHrgV
YaxD0PocPvetSq1+MYHTamgGel4sHcgSZZ0+am74aeT6slHANpp8U3f9moSkaZWGmVcHw+XKUhp0
3bOs4aLjYNpyOs6yW9vusLKcKl0qcP44F7BACfyS3B09au6BdX3bLNaWO6+wnzuKLmUSGN/0Lp2v
ql+pg0QzRheETQfN7PxuKDGhC3mjrYPbmTQkte/Oqo8x7lqjUGu40hs38FyEQMVEr2Je2930Ftbg
UuJSG7QUCyak/CJ5q8gyZFKyNsv7SWS7NDMP8cAck6m70PonBhGr3s5XjSkewdLcRW1DfZkGsZoh
HTUB1RJ2M8y5CeorKWpjeR8LLOdVEMrYWdIZQHPT1o24T8zpIQef0ZjIjCq/tQqXdU9Se1ccYPzc
a/PwFZS8umb7BH3irGcnQgM/AuPNpFsnoqkhPit/1bv4UHJnm9Ly8kIB4MNMBPxUNu15mu2ZQOP8
CcABZuRTO33oJniw3RBKmeyalMReyV0EJUtQearLrmF8NFlLRJrLsImRmYTnvp9OaRptFW7JYh4P
ahMsHSaU0s6e8tncam3iJUmzLFT3ts/c68nLXJB9OHa0ZzaUIMUNFm6bbBUxrru2f2jSP64tjnMt
Vm017UuHCkGBEBnNJymnN/Aoxp/EHeikjEGBMrkwA959p9NvePT7QsZbYUYHPUnO19BoI4JCT9zF
ggtyoaXDeVaaZT1j8pYMaxX8AMXeYqQeWmSkfdcTc68of7re5W0VLCMDQgy5khNcraVIrFtT7fxK
mPdxD0tJtvZDwMG6KJN61Vnu1gw0L5D6UxQVsMCSjZY5EaQRust5vIlhBclRfLkGvXIy/lH7aN+G
wJGTXMsuy5aIH/yGE5cGjIASrh5zYDgnqpsZ8qLTGxDn2ne296pHfmfQLi5skraQjolHDcAWTBf6
vEI/MZabViE7JeRkjsbgjGXiWWco1WAoVPdii1jncVDi/XX6u8iG+qupI98c23fNjDdl65xytdzM
7bSHebJ2e/chyzmKsnLjdNXaDHJfMFLuyfy0ROlpygh7SuVmz6YtJfnjhEU98F9DYJiBuKYuLgO9
UkLSrQq6OE08/1SLT/ztNpErc8HgcN5rCfQwo9SijaiB3ht7hnyOivoaYTpHkg5MAKZOE7hlz+lJ
I1qQk5CkzbKp1B3JzhB7XYcRRmTyY3Fxi+TxmFvWClXULrbNM54ZPpbnBx08U5+bTVW7R9SXTFK6
9hWKlwtr5Vgr0za3+z033WboIuJwkVdGAeCZcRBJvck1Arf74ZXL+Smaxic7J+h7MsgFrvXhXlrN
R4lyOQxzP5vIBDHMe+rLS+Tmp0IriXJ1zFscXpcaqpmFnfe2N1TDLrb6vT03tGNa94cne8kM7qVO
1k/8HPdQ3nwUAO1eL9Fwgh+LCSxrmNvHpmzfMFTToMBwXVZ54xuj9dELxI8VJZsmYQarOQKiSjgf
rk2UrgSTDUuUagNpzZbLYNsxu9e+gRN4FVCCbTEhT4sX0xYItGDm98HzoA63lRXZC5faYMEMB4i8
mggYe3BENC2cejxSlMXsoXLjKnKdT5LeLs1Oo01KaN5o9JEl1Ae7A8if5ltDzR7UAVC2itJoaZWA
NbnYByPXRSruq2jaty25qIbjVQloiXBSf6jmzzACejUVcqm6eZeIxAOW2wmM+BZuNCwybPm7WPky
tfBcR8o7l/Rh6hNyk/OnQlcvAvIWjNOtbRWeTfKo0rt7hVyEVdg5T7qSauT64ocYRAF7OXyOo0Jd
dLzsYV6fyoLSrh+rTaHPXCY1UumkeHNQrtX28JJHV5Q90pHEZ5DKQ/25QgSYz4lXGMFuSO0jQXyH
ussbYogZ3pogqee0dlapYh4HCNxGw3iivUKvgOxa+lJzPA8tTnKWTB6KfHwYoe2GqIIWc2xu+wjS
IK/9cxQ5Z71WPvsSCzTDojTM+jSFmFY+lkYyEkNK82U75otb5UQk1Kt67FcGqcRJqG4NsyeyHTah
nj3Mcz6t+jDYq3KiIZ4gXVZjlSzSKr0DPwLVHEuyGIJ4i0fliaLqK4uMVxugxqqpS6aWVL5IKcql
mMsbvZ6ebT17cUOwjK5o1rHm3E919TVkygygnfrF6Mybse+2dpu4xCNf58GBzfNP5DntnNPsAqeY
ETwKdGwnhmlHPYN5a+kBZITU2WhTtATywo7VNl9ivaPFCJybsZo2g8JEsISewiWmROUxlPaqco3N
YFwDUrn4cwvasBa8MK6LGG/rMH8Ni/JdwhZ05r5eBqVJbQdmvYRLy73dWPViCPkLQ9jBS/ILtzQB
G71y4ZXrq7kyH8uypuNiG1QMBMUw+maUIxYYSL1srskABaVTva7Mdl7pIHB2QfVObdoQ+N0su3l6
L2q5ndx425I+g8/EDUP6A6a6K3xgtgH01k7S+fb9rtCzJ0YxH4EObKrm8aYuiKax9Ov8ixPE3QCd
HpW0P1YGMcKta6NChz5Xkr8YK3Tro6845pkUit1ELUAP49zlRWMs7EkZtm2ML5KdwIFk3xLdAe3T
tx0U0PN1tALrzS1bIFPJ1DHQgyXquI8JLBYWCY3SJF8cmF80Xli8qGm7LKCwxyXj7360b9KORHHO
Ad3u1+ocnAkRhXw7gFNNhsEm0B0XJ3lVbuIeBVBRFZyOIdJLpTaSRd40aBsq69Ueo/tUdDAlhfHS
xwCXuUrpGIt6bc39xR1UZSndKPdQk7CWGzykeOoIu3tN2/BY9qbHRdIDqKrE68yK38TJY55HXj7M
/Jg0UXUoaxiJINDqdMwNqlvKXOM8SrjVittmR3LK0lPtwtpqw+nMn3k2q/4uhAtPrnbJr64Dd5sW
hkPAfDhtXTXD7gmHBj9JgESHoUvXWh8cqmstCDHqo23trS66fBXE5j1MznBVFWBQPfhqpt9DwdmV
jYqvSI+onMGuYD7GlhF0BgbHu4NDLResjIXfUUHEeevHCaRzlXjLKDu2wp44LeYt6lIkM92XolJZ
glOeI0oL5iyqXOtM7IvS3GZG96lP2SUX3UHRxmFpaM57b6lrOlsg6/aKqgbVBMExepGRc8qosQay
p4DtNmTq4R4T4iFvktdspRRZdvQyinKjB8VbqpWfvIwwW7viWEfFXZmCcHTEhS6MdF7ZGShBEtGx
Do57x5/91lnTQxBYe0RWJHtnmFerI+dlui/qfuvq6cXEbH1FSW94massNUXXdynTbg8i5E0e4GSj
OHIbd9hvRhJRMa40BERzuzZx4PWdjrRxOMgBYDIip7yUGhZFcFAGV3tXE83Du0jnPzIUYWixKKzQ
gnox3MOMxD0+DFZFZtzZE01J0IVPuantwZkXVdVtu6h+rhkOMRh6sEW1s1Tov6WFi3+RafsEVk6o
KfdGHx9Eb7y7c3yM0vE5K9pjodCWJiklpcq+0sNxRY9f/KK0+lFmZdu6bl09Y3DI+aegK277ysBo
r7kAnT6g8HuvNL2mrmx/M7D8baGrBvQvQV+g1GGjg+ReNIMzliq7eJVM1P5bNyb+Ld0mZcMBW716
ugnru3XW7FDdkcfb4GUQn7oDqJGxMF66RecFz+153uTqLyv+oAplQdsy0Kkhb/jul9QHaeCYWdZc
wsZ8M+J6M0b6pz3FG6vLHoe8/EUY+tNTdEwOG5veBVX4dxEq0wkFHk5zyWxw1FNlvwS/WVr9uATG
CDgWXI0Yv+vyw7bIc53J/EU2yODSheVsm3z6RfL7g+kEor6/VrkKM/96HUQrggFjlBo372Y7y8VD
e7wCn/QGW21tP77R/92H1/Nj8ZtD0g+OLzhA4qOK4NjQMZv89gw7vC7mSBNIuJE5ArNaw8oxY8Ub
o+rJNct6HZaqL6rsLoIc7I+5cgdkcqsaQ+crXY/docs7Jau3YKyuBBuTHoTAKTKpuOLKYes2mcI0
dN6ZafE8GhYsqCsNr05pTrL5XR8GsI6c8ZMj5QWHslOeO5sm0OAMIh6M8ug2nHDbMDLjYikO2faR
k8B5128LxBUAgeC7qdZMe+6sXSncxxZa0r4aFCrpaEp+UZ3/oI/VVQvvLPsaAPQvX87GcAQ9mVJf
tBD+UfIe9rf/vWN/0O7/Y4Fv70GckJIllaC+zNyOddV7YnztsEyZ+l8+yU8LGVfPXuxTbYxOvulw
k6Hiws3L+lKqxHHUXg+WU3Zfsfa/dcpEs4o9K0R1FsEtULvur7/ebDNlqiG6hE+k03abhj4syzmH
ctVCF7D/xG3zyyPUfjj0dPyOdQ2/XlvldPjnitIqLULo3YpDb/T6O/sJZ4BbxqP10diSR3B0Pf0W
6fjGfaxuuQd7BFt/ANt/zUS4HuHfxMF//x36N822CDU9TIRSXZpV4FuPyQrBCCKL6tP5A0tgSc3v
2WC1i/4Bb5ubzvEgR7PHtV+E+j+dLf/4O77daTDT00DEYY3FvHM7kWMXQFJf2OtkbZzt14AT5+Ss
kZ3c/m41/9Nb9tdXoX+75TJJHGyoO9VFGB95tm9GyizrbU4b77+3jfhpY/690DchdmkZPb0iz5pw
GcWrT1cvYNdjwI/+9qM6QRJe/29DIq8v9t9LftuqwayERV3yWJWaYvJdqr9Z8vwrYem6Aj4Qqkag
hSnsf53MNXgW3oPVRd0Fu/aYL+nwdwS6++H6t/iMn56fRbI2NCIVa6zv93YDRZ5ir6guFjSNGtpC
+csN99sC1zflr2NgyG0ZGwDbl3DetF2+bjT1F8n/v8zW/+/jMilUOWVwI/l+pJmDPYdOH5S85/8v
EaNO93jWvWf7aSmW7LL7ayBPh7nc6P2m0P/h40GLoMji9IY9992ZJrSmoJ60qbjQ2oBqbBpatV9e
8e8mcHw8Tk+hc1ar2Hia315x1Y1Nop2hdWRbEjf2gCML0y/P0a7+5UFq6g9VHB+Bo5NqgCW/vw0J
nh+T3qr5hRKVUltp/lRG/NbHueIVg/uI9O0hdwTdHiZqN6BbdCAdYKQ2m87VZ+AqR67N2zAcUb2r
wYZ/v5n7eScE4Tqt4WDO7dTt2hgjuYBOhN7CQAgjDRi3lVrKBR2jZ2Xu+1Cjd8h1SL0QmDCjaBEG
yXiO1rFTbtKplMt0TiavLJxmzcRr02PMcoJrZ6wadOTr3IKq2/Jan4d2wkFgHoHmYoXqAqBgP04F
xko9V6xR2hWaa1tuDMzGFpUQdLX2gxJCoyYVLLqbNRPv3qS4FGOeP9mRpmy1QFFW2jR0XGZx5emZ
Pq8jBtS7OScbLKao8kZuRc779g512ruA6bdMaqa/eaLUq3aGjGVeJ4xM9OVyzoR5MmehnSJFh7ZM
pbs1EA1jA6u91zGgWjBG6rK2MphujngKRyiwiQBuMNWkPcgE3T+zDhrZpnBrbF2Hx9CF5F5Kd4Lc
p6YbXGT2tZh8fcCdDanfYziJexvfPr6A+ktrVAw4A+syN8q06Xv4uSYX+qGzs44KXlbEkdEezllw
g8mDsUaZpazmuL9PZQV0Wb8jLoZoiiJ46eaDu+kap/fMOYIkpKVsviTVNqKAXhi4GOmphfyiPivW
ZWB/pvAhJjuMFxFKo8Vw1V+H7uh4WpbNNwJEeyF7N/bi3CwXOJh1fA+5uoyRdC8QqL9O8Uj3bvcg
bGYlVkjKgVOsLNwNQXXCzPrJroobxgH4BSvPhqSgHsq2X1E7ombKhuwoFNVYQW8mGdC4oiVOgawy
S2/5/7swVhUUtER+jzYaJCe3nhQ99pxR36lucuRNJKwq6iC5Cq/+6kJoKC4MiB1gBYZTidas834M
vUIMyo7JP+wBp+r8HH0X4GZoPI5p/qpF2ozYTxp+Ad36pm94LrWi9avGmVPIKEq4JC+Od01q2U7a
4K1uOsM1NhVc9lz73VSktbUaB2j62ka65G0yvHQ80cx4dSJkWXTTddaTWidId6n/y6F0dd75VuNQ
RAqXjg8xiGp/uwQr0YdTa5XlxTqqS21J3hEw90pZfsiludOPnUcMrhfdBkv5m1Wz+KG8+sfS3wrL
mpaNS6UuL3qoQE3t7R3w+I0SiE0yujsDwLVlAuIUSeopML+vnNJTVzb/e2MerDI1TVMtWqh/2bbR
MFr4QEZ0BBYaSmCzmRIPUfkvp/8P9wv0LVXXmChdXZy/fdjc6KSNaLO66Brjpco37M///iavv+D7
F8m1ApqlXhsb7VuRiDjHNEo1ooCqhmXWn1I4ckV199+L/PQpBP0TrlGY8mAX9s8ioCDWVIZ1jMdd
YN7IWv8KoG39fzypv9Ywv1Xd5BfUgdFQBeQQPWb2blH+YuT2w+3o/L3Ct0d1Dfzqi0YpL0IWX4OT
YTVRhbdOHN2MjvUGxff8//HUSHXXqGpwv/v+3Rspsg4t5hM1LRKebvbSVHn/7yW0Hwp1QrX/Z41v
5ZkCZjsXOZ/J8MsTuN6OjC9v9K+FdOjZm2StLN2j6RtrRPO7dgvS1uHY3B3HzW+V6E/tm6PhquSq
WOZb/2rfHDTazCCj8jKsZ09fJWuN2E0Fs/fF1SPjERBR+nIJUYJ8RetUU2Ic8nGlxCtXX0wv//1c
fnph//pbvrdwg8lgOaji8uI0KPJQY4Im/vcKP+07CkcWsThBuNj/uSUIJXTNucr5tPpH020VU3ik
M/9SfP9UGoOx/c8q12P8r+obdS9EaS0paYnByQ6zRx1yspbpLrmBibKy/eIkHqF2VP5vc86fLoi/
V/625a9GqkYZsHKWV2BGDoxw40bHPam50kVCW67VIv4tVkL74TD7n0XxU/3nx1UL05i0Ji3JAhTr
rlpkq+Dseu6ttYYlV11+y8b7qcP+6/G6/zLsG83SKkfWA5cFk1mq3XoNq5pGlEeb5Kti4fqAHxr/
lCz+D2nnteS2snTpJ0IEvLklQNdO3S1SLekGIbfhvcfTzwed+Y/YIIb4t+ZWHaFkFaqy0qxca22H
b58gS5w24+Lb6p7gAxHgCc787hGK1T3z0gdR7laygpUzRA7y3k7MZGAr9dgxmKCkZv8aE/xOzLSF
sAE7dwRxGjndoXwJ7+MtYm/H2xfl/7HJyJ7CUMtDqM9uypCLIkgw/ELJRwUwsGGfvw3nzJ6kO/st
7ZLS9g/J7i9SOz7uH7uzuyO1eVHI08dFgk1TvzJtvOICVlc2uyOh2KuFKGJh8niQUGzpWNrtPafW
kZ7UD+NWPtBWqd405/aWLp4cSnPGbyEP9Mbff1G304wcrpr8XGvyQQh9B3jWHV2RNe+z5EXZQMyg
Ogwz6fQ7Lk5oY/p6HjZadg4+UQiz0T/jOSkc4WUKDyd9F/n19sIWDVLEQF1WRhpiXgGkalIUfeMR
Gg4AluhGKptUUVaWtWREJdknIacQdCX7mzUM1AgSb0OoWcyLHVV5TV50yQLlmInzD4Z6Spnv9y3z
xJgGJ5ggNZX2Td/DS6CunL2lWOYyfp9d6iROYS9wcy51rmubqlEZpS4/8lidXOB6eZutxDJLhTqi
dg1JBvhpr5UuRIjqIteLp5cIljbGfW3Vbn5Zr1NPqjhKEdCzjb/SJZInfz8Pbi+NzlxkwdRH20o8
QrToiWrGE5lztZdOykH9BkjTqTiLfWBXz6i1wu2STcqEt0/kEn/ju3XPN7qNDTeu+QnuV2iJf0LN
BP17sAvOhQNa6TR8hFYrEzdrecPS83u58umIXVy9IY4YxPPZ7ilHCoVmk/saudgPOD/2FdO90ZrM
8vKB+vN9Z2eWqTAmr6enV4Nh2TKrY5qBXGOkj+GI0ipXju/qts7i1jhVm6TN2Fb1pXWG3qF5xsz+
B4pjNqOZjsfDxPP/Uq1kfYurJOkzYWpglMGcfU24irIgz3AwOlBvUfqqVNN4OA17cWQ+2f8LT6Mp
lopGBcW4K5UsJo6FIi15+bwoYLKS4Sywmivnc9HXUDcVCRKhbjFnr6sQF2gJU/04DzZw4rvhW77r
Dz96O0Ka0ilt4bgWtizn7xcWZ+8qRC1B500WefWImRSnsP1dej+g+8VowFr0ML2hVy7gwtrsjU3F
MA9MQU7P1V18fFQpqHdfoxfwTUfrq7a3TBS41QMK0fYLM2+393Ypt5pK0v93a61ZNBoDA9NyxWBg
QR3vOrPeF4X2WgfKW+AHp9um1jZ1Ll4Qu0OcwQZLqfLBV215Ox7AIcGm5JRER+tCavLiRbhY28yz
hp6Z5mapUvf2PW5fb56HImVogrk1kEcMkOfDN6+0Djk8Ocy8VodO0N7yrDjlZg3VYK/v/R54a4nL
jfS63XaBDMunFN4bJsj5wbzPGhhXh1KD6UV4ZtTxTRegnQnHfEULcQkqQX9SASoxST2Rib33lI0W
DQimwi1f7+DUlDfawX2enAiDnJDfoQe/5pqX2juXFufnomxGK4RsLj37x/zI3OCdeyiOId/pb20Z
OCuFCQlJt2aro7bqtbo2wJ7D9e6emsf6APLdGR6yD2uv7WKioP3XFvJ373fSbxIZFEHPVcvt4p/8
6B3Qadl7LynXa9f8iD8VD7+Fb+86yY6+374A0/Nydc0JK35TkkvWnF5a8syx1fwyBY0bOKbyMWAU
INbWNEAXneUfK9JshU1KgU60CMymeAkc/xj+hcuA9x0eaNQRTX3Ow62pjEdCiZueMyWmtN2apW3o
zTeEBX5Wqj84tzdtyTcSyBqTMAEKHfNNgxqnhO6UKXhvBLB5hGfumPvIwlK/b+W3gBFENV2Lh5a2
UOeumYohEz/Pe5tFHI+MyHnpWfvoy8giN/uJWGZTQNuv76BR2qyzaC86x0ubsxcnVjT45XpsNhAg
MQJwTHfeFsZpdzs4mk2HeGVflw6jLtFH03RDl9E9eX8R4DArfQbSk3MBYdfGKqhcMYQN4err7e+3
9MBc2pn2+iLIM1IPQk/P5+3ugd331kekJV7opHxIR/PLbVOLAdelrVl8l45NpguGkPDAaLS8pjcm
JE+tNyobCp/2U/KcfCn3a/pgi8flYitncZ4Y90YpQI1zVuE+0fQTUPXbC1szMIt/LGRgmlTGgKGU
W9OqN6W2snWLFgydwolMZxXUzewrqWHCICZdRBqAR7WJt4QjK2HpYiVBJ1eUJIkCyZXWLmXcQc0H
JSHR6R0nyLbJnfJWfze2tLAcZQtZi0V30vmrg35hdhYFJHqoeFmgJmeK+xuFjhzsJzCVuStecTF5
pL8vmnTaka+e96VReTDIVelLtztlZ+2Gs/tc/DIdULFbnAYjmt/Vlau1mDpOLlED6iHjkGd3OOx8
o5PHIfkNnokfom/RJzfa/H6vPVuwhXP8BJV1cEp+IjNM+etvttagyMBTZk3y6rMaDSNidQNqjsEY
/ZfhaUxZfgjg2b99+Bc31pjOjGxNWtC/z9WFB1FT07WinI2lmg43At1Yu3uMfgmfzI+U1v/JnOhj
v/bGLXhHS0FeSyYmoRqgzVame3kDCXqSMDj9UWl/AglnLuX2uhau3DsTs3NpgfWPmKVMzrxqARSu
nZ9ub1tYcL3vLMyOh2ElUa2CCjgrGXnm+BMCbVhJvw5Q4Nw2tLaU6e8XX0jR+sRQsxS/29LSAjUW
N97+tomlD4JgEAmtYpogamdr8cjdW0YWkvOQNq9xlO/lanzuLNO5bWZpJfz/bBvAJqLR2QuSG4hC
KFmUnE3Nf1bH9GT53cttEwtVD/5jHVVpBEfhVZ8drUyKoA/wYl6LWv2oxAl8QbAB1wn4w6K5D1tm
SnJ58FY+0VJ8gSQ9Ah2GyVWCXOf9N2IQIW2a0Y3P8kt+9G0YYM4/YIk61ft1ZN1SvoIxgid676Jy
5QtHoPI6wWFyBvYwuaNw5/6k29+/aHcwL5/T/V+E1hZzHBOKHDj5laRKipaDVlGQPOs609u5sCvc
fluV2UpkuHSjJjw3y+LzXQFTq6SsAyAf8bnQRTuWfrSadOjDf2J37eouuXZ86u8CKygntIzef64m
8Iw+kbhS7leYKkT5DnhTTRN/C/b6qdzW1c7QmJlluoXRq43xD59x7zlrRfjp2Z9lLJZl6YpkSAgO
ivNDY0qDXHS+Hp+zUoFIqH0z2uAVQqldkljQGobqyt24vuU0GhUQG7IiESDMa+OouAR1EhvR2YfC
yFQapLribeXmf2WG0jU3Xb4W2ZOkuPaCkgHNGq4UvTA3IQOWML+uOJPrmz6thjuuTg1UVP3ef8Nk
HIHDiCOa8UhFivJjHg6QD7z6VbTNoBj2i+1tz3LtvN7bm07vhRsu6zgSGlWNzp3b/2jy8CsdsbVh
gOsbgA3Us1V07qzrct/YJY1UUCY/wwFxHyflr6irzg3+3ta6YK04tbigC2OznKgcQsmIuiw6473o
YkDoZqQr32jBVb1f0Mwvxi60LTUUx0QX3bZ6SlHrrjfeCazg76KU9Hz7G03/3fsbhTn0mICxTjnt
/B0zKgaqCqpgYBmCA0wYhwk0C43WSrC9eJEuzEw7e3EUoogJCBRNMCMN92kZPFtl88ag0graZM3M
7IQj8Dy0ZHdsnvqPoHwbms9W9On2hi0euIuVzA41RKZ16QV+dFYC7mn91tbQBJQnvV3rdK6tZZYC
DaPkj6IUR+cyB4hrvNLr3TZRt3LelpZDyMwAF08IXcCZlT4V3AYWl/CMKsnHPtUeWgB5+B/dUbo1
tMqS/7m0Nbs+xegmGbNX4Vke7LByGcPsgKWqhnUnD+mev/kbANz27e+1kIRPkw0Gb5YBHoyC/fuj
p4YlzGmqHlLNi77lJ4nSOdMFr8I3ad9v/Xv1u7cb/3X2+t7k7IyoUfa7GRmeVWPYI9+1KdBVub2s
pXt7uar5d5PQTlcrmb1E+zbftYfgKOzr/Vorbvl4/Nm82SeLmlivWrgrgdKhEKoHwXfmYB8Dqzjo
+MLt7TVJa9Zmvg8ceBq106Ig0dhKD8lTvkPW3M4+u0dgwA+oG/2ovosrWevvAuTcBV5s5Ry3NMJO
42eNEuJx4a65Vw6TYDgUG4e1usxC5sizS90cQNxUq5yHL7nodgNY02l9EhIzO6ieHfDX35kdtl1I
xW3xsAbIuI6YwCgCVVR4G3URRPz70+8i9QRjbhOdg4kOvwknYn7lqdfC8+AJ20gVvt3+hov2aKKy
PmYNlfl7UkAZXtGDi86NkNT3ieR+UqXI3IYuUQ1KnU+IxvR/c2wI0SR0Nbngmj7LYBBMSU1wC9E5
/wyP6jfVljbBS2ILn6aGcefAu/cIJGSt2LBQup/gn3SqqFgy8DhHowFniI2gFsKz+JI+CB/aB8XR
vk9yHtvWNvbM/9afqqlXTak0XyuqL2AQMW4C2ECwl+h/Hst5KsqCPrI855GhaFVBmJcZdBTm49Cu
oWnNZZWmuQJ7BuSwT20C34BcQdUIO/RnMRLOojlCgSUXxQaxd6pdUCFuRLO5i1J4jjOf2fAU3CY8
KD0M9J6ACFkJaU8pQ7HiScHK0NVCcvF+MTN/mQ3Mi5tQhp3FfbbJNuJWORw1xqx+uc8CeCVhD91g
uBV+Wj+bt3XU3VJUd7mVM1eqWSmDDQ3WO/chSF59spjbd2LRw0wIG95YZKHFefLkDWYcJTXRj5wI
KMVEinsaFOU+D+STjGAqJbWdEPafVBHCqdaXT7fNL15JskSVSUzeeX3mVaOxjxACcNndXPmSFBwO
PXhRBfhj4W2HVmtcifWWniaSNCZhmIuhkD/bz9btRLXseHAFEG8jjBhqHT9p6ScpKvfpEG/k9EtR
jH8Rx1wanT1UYpbJnuuZ4bktHrMIeh/mI+qvOcDC25v5G+c1fy0uDc12c+TaIUWohiDrui1qFU6N
9DjSinDmPk0jyI/GuXowD+OvvNhUOHbNhotKy8m3Drd/yVJ8ePFD5iq3od+EekY1mZKgj7zHWyag
TTis+NaFF1kSwdryhOgEmPPeGmRP7UgXjPdfMI6R2D2NogrblRa89T1Co7dXtHARMUbdhG6hCFps
trVKVLmMhbX4NEX9J/GQdFOHVcj78or+a2Tejuy9wXKBh2EEKtlNJYkwsYwu8KLsuVK74+0VLRrj
XdLB+ND4nzfuckvPXW3gVFpWilRlYaJbamY7EVqMIbZW7vnCgZBEmVleA0IGmMzmT707Is3XczL9
rncm+s6A+aF0dfx+2YwhEVaIFtwFs68Ecy2Bp8dXkoqX3MtQPeRlV1bCiIXmjM5i/mtlPpkgek1H
3bMLz8XWJDM1AHgCv97VKExJ9nC07sgeHMEZV9LhBUA9dkFdqlAMUN6dF/dHVxDjioLoue36O1Hu
n2vVuq/9Tnaqluq+rAChNQPIbjN494p6+KI2+Yd6RCqppXU/0JuVDfQeUO5wp9c1D9v7ATDBthMs
6KGzYRd7HsPMk/TT7aO2+FkufvjMAY7NwKhlX4d0wUH+58eokzaZsFKoWryhF0Zm317T2iSEjjCk
LQciIvjpe8XKMpZi5MsP8DtWuKgUaIbbGKmFieqf0fHt6px/D2x9427S3/hXCN1Woo/FO6qAgZBk
gBhX85vwdyJSqmBQqz43FLtRSfiolSmSneUKtHL5E03IXsqJsOLOLqjK4GKmmkl4Nnv9KBUAe1tY
30p9pQiy/JH+mJn+frGDQ6G1kMBHmIHbqPkitOJK7rm2junvFwYyKag6uYp5AqGI04ZPqttvJGjI
bh/opahJEif4+tTAlIx5WO8pdQgrFi5gDAhdCEFhQ9BzaPUeoRVCPOJRdb9oTbZyAH+ne7MHHt9m
wehAr0Bmkvz96pijRdBxzDGbt4iDGj1EYEn/o2iEE5niPmiAlCg+I7apJ4SOolTHzIK+DQYlTwk/
DXzTTdc2hzERHvQMkqMq956CEaclV68FdNVoh/1IFHq/DFeKr13TPgulJOz00t1DPnPoQuqKfqi4
f3EqCMbEqe4LxmLutimTRhCucip06GNLBv8KFGtXvtjSVUI1RlXVqTd6hb0U6VMwEupT93ghIcmP
6nZK3xPE7aBzs8ft1NtBOvy4BpqXZb7J/JtJxAzTe8TIwxXvjOuro9xowe9W/iR7421o8jDIom6j
LRS8traH/tzOH/t9+204hluCs7VMe/HJuvwRs3uHyI7ljejioDlZksZA820RJO0syKm2rk8xuhkI
mZLcAz/ZqZ8bCbpcF1k2OdLvglQr7MI3xUM2hiNaNcLOa4uVwHyh58bcKUrxugk1D3D/mfuW5QKN
46APzkQir1KRQ685aB/ldoAiXTb/0Tz1h2EOHwy98iHC7XjX3eS+CJV/bp+TeUICzRbTWyrj/wiz
Tjn0+xuWtablw//ln5mSOTZwUm5HRUGU3kMgLXuGcbd2bhtcQA+ycGClWCZhZqjyvUVLHvymsQpe
9R2a3rT/ChUgRONIW5F+2fa2tfnyWNM7Y9MtuXCPKNLUit9W5JMw8sYuTHaQiGhVbSuAMRPkz2+b
WypwvrM3304klBhsZnFT/ao9ho6JxslPBGIdeCyZKEaeD/rFeuWyL1Ug3pmdBRwIH+hm1k+R0s47
MHQtHZA0Yb582EeH5jE6xM40bdTt5A+eu4Hk0I7gHj3n0b0r2XCz/Q3s6f2+z053MeS1YoJvP7eB
E4XfxXwV+TEt6crN/DlGxgzKmCQyEi85FvzjuHPvrPvqbL152/JNe4I9xcbFvCB4DQmTo6zEpctX
l/WBAIEgkGLe+0MFMtBEBY7YQfo42BMYz3e8Rxgwt/X/Aou31ITCj/+xNvnbiyPcqgIVNXj3z/mP
+vPUMO8P/nf9i+pYe/OQfVgDnC9FLJfmZoFRKatVU1mYE1xUdSKYGvLyr1zAxZJm3hnFxqobfGwo
0W56mdzj+KSgyXdEg2K/OuS4+CBdWJs5HD9slNqU0/BMsD/uitdmX9jyl+HDYG0mTppgrfyx6HMu
7M19ThwUo5Jhz6xcR0iBfAWTzkZg9y38tEwrrficxZtwYW/mc4bItypXIgQcPad1egcA+Jf8Y/iZ
OR1nZFTNuEM1l4f2zrXX6vXTNb66hBemZ35HlJD1CRIuYcMhCWDBrd0HpCs2bfKzEoujG/SHIF6J
3Jc6E+8uxMy3wP2tCuHA/pbOsE3ljbKLtv6uYEL4O8zTXELhWMBSta9WQFlr935ersiD1mDWJCQd
2o47mWhGqmzltbUrWLAE+MHfVj7sysH9/ZJe3vxBba3U45r06JJx8bM9Jd/qc7+VH6aDuxY0Ld58
smzZlBSGkOclH7mnDtkLRKVDI9/1hXtwZX2llLB4VP+YmO+gF8KbEDVBeE6ZSSe233TyMYVUq0gR
bXupRWvl+V+qZqPh/t81zbcwGoXaLQYM1p/Hz/VDvvM/GGfvl4xgIwDqzukempP5Od6me55KdA2O
f/MJL+zPnHfTNoOgNhyZaWpQ1De+tPG2/5n7rZmrPqw5u9UFz9y3BG1NNWYseHgxX5LXlA6rsA3f
/B2Mpgfh60jkjxrJBkn6rXRchUYuHyHQQIw0Qzw0Z3zoES8wFXQFzmLmvzQVhDs0EG9v6aLLYfaX
2r0GVGJeWVMbVUyEQAgASWg7NJIP3U7nMvj722YWV3JhZvZEJalEcoBzOzfumyv87JO/qHTAkAb9
J6E3wwuz71SVKLVbBQlKXFkDDD3Jh14MoPcukPSse+ffLwZYtU7fgfEjeX6zKVRaFUprwTlIleNQ
F8cUNMZfmKBEqDNBAkx8nqknqVt0I5RSZ8lrEGJ7CpKVOSd56YtMRcj/sTB7azhJaC25WJi4EaTE
Tp3gznxOkdWBpeA+dABnQKeuOdneYPpJgSratn4V+aFiPC6y15zlYoZ5+XNmr5BJzcX0S8ohMXNC
whtSLwN6lrR094odTnNXO/c+QvP4MKxCqxerMRe2zVnsKzaoeLZ0k3mIzDvkwZwptm+O8d0a5GDx
reXUqJbFCCc8r7PYKYyVPqytLpjGr6ZmoHxO4A20W7vHjej36LyXuj3pDThrF3DRk6Fowbg1kE26
HbOwhva8VQUppo2PqK4+WLvkroKycE9XZzvs3IfoyDTCAyow3SZpd8HHtR8wLW0e2zC1SmoMa9yU
Hr+Pu+Oc52iUh+icxmej/45WJ8puK7Hbog1ZMs2JIg/F0VkmAUK/GYdKBsTmHt0RWm53l1ea/e+v
JvOBtCFUfep+zL5hrMRjINY10D+I1qPxM6xrK/5l8ZhALTR1GCk4XSENzLg2SyMUUbU4ot6EWBks
3TZyE0hPwAKhHqY0zDh5q99o8SZcGp65aegeERGfWMNrqFmFAkpu2NvQ9ZNlJ9eKcFMjqWF2gWWj
5bn1cnW1mrH0BS9/wGxzvRaYqBSz8n6HENBGqfblR5f7WG9TJP02Rbc7MM+38kWXanuXRmcZRu+3
hZUn03abRzMXNko6Ikb6WtT67vbRWUw+Ly3NLiF+Prc8fWJlZ7ZzixXUwTftfWCPpg3GiXz333NH
0K2WGBqf6v8ySJL3165IK2UUJmBsW0oPmS59N6vktLKqpcCajjisHiITKlddcbkzUHX1gCYqH0Ro
HKp98ijYIEht/z7ZrfrQpYiFOgHXz5CgQ50P/2RmU+pRYaH9mMCSa/U1k4K+4m2GscqZii9o3g0n
iSnvTdSjMIJ0kQixYgHsI1IPKbILR95V2Edq7YOPEh5iLMqpLP0HRNzWWDUW7xOFYdNQxYlVe/5b
TSQ0JCWkfuVm1ksdaq/I/Cp2a0GIKRsQrSDFXkBqWT4ISrtzURpcOdmLBbQJ+kjLGbUGaf75eyM2
B1Enme1s0W6PBTJ4tnn0jvl94fCqM2EP9m2NOHQxs7u0OgvTfQ+pD2sqSHR3OSSlPDK/SmNDucCe
qpKNtL19ABdCGZoZEq8bVXjZuiqRG53gC21LKIMGYB/B0Gi83raw4JZw+MwR446nub3ZLWoM/gnN
mOCs1SUKGiTlzwIClf/aCFg2VTKnJjeI1ZlzSJlEURAuR8McUa1Ipoyrfc8qeS2HWlgLLUE4y6em
IHH/LNLKezyFEI3+75oqLggxzV3Vb5J94SDEwXjqJu9tRg7W5sGX7GqqRZV+an1dQdm8xHBBRvfe
Ocy+RNRsteCxXBv0WnKwcFYQgNMGwjnM+5BNHgRoE4celduJ+1cHDztVE1WIt8wDhYzDv/9kJkmH
IumkUFfMSSoTKl3lmsIpItqzNbX63KbZAeWK1ZBg4YzTxzUtTgfUxlegOF1E7zdxS+FUOj2Klp9k
pJ83wV37vd2UjC0r3t9VMN7ZnL2LYhaWbRZgM26Rsm6+joW65p+U66jwnYnZmYcrNR1StN9PnV0+
5Edkdfhi5Rs6qXbzU16FjC6ej8ttnGU9XqMnkYqULduYnoJvyWtyF+4kA+KyfpuLlEvXEpulU0/H
VZly0mlcatqAi6ITGbcZhn0unFSrc6SOEfcECbi1QtDi6biwMv39wgoMVKUr1CwLyXJ1o4TGJ6EP
1xzH5ORmETysEX+WMi31wgjymjU6dAVL2cdQx9vVY3uYOk0d1DCrgOK1fZudPU2v67oIMUZn0RbU
ewJSqIHX+ksLkcu7Jc2O35ArZVG6WHG/dlt6uVvGiI89hSztW7kKOJ/+s1v7Nzt7hRKNsdFMxmTv
DskcC4qior+3YoTY45fbjmn5oF98rJmXRygbLXO0zk6AsT/Hx/KoHOidTZDTHuFePtj/50GfY/bQ
A/FyqcOgivbTvmBbba/qv8GGtOYzVj7aPMsTknwIo5jDHnwC1H6o9gR/UHJuxq0Jc88qFnrBHPIY
ikqLX9evJ7/lDNV7xlMj4FrhSXHGA3zYuCePMW/GOfe3v9sSRINnhIEv+scUsuYVVrOr875MGI2p
ETfZCJ+9p/6BkYFDvY8fc2fcBTQg8110JznwCwvbZlc57gfvGUpzJEiNO+FFdqKdmKyEJgv8PkAr
FI1ykUV3DDrW93dfH2J/NEo34F1tuCjNk2j7J+2D91ofe3w23LDb+p8fSBDa/Z35gMD7llEb78dw
DD6sJgDXzo4gTwMRTx3FuJZD8PQ2sVoUYk7pjzLYBJ9+T706yMd3HvST8RbeyZe17zLdzfd3F/et
wr0HloqZsnnSPwgEf4noWSdPtn6EmnsUG8C4Sn0nVfnPVCrvo3F1jPjaBRKJEWyCNIZ10vp9xS/8
bQJb4tALrsEVHrZGsqs/IinOSe+c9NWj4nzvbz1HWuvGXnt5g+IGFN7ypNdyRcjSy1BgtKNunORI
BWI/JNGmRV8PCvH7QkFwS6zkJyMXc9sUvA4BzeK1TGpjxTHPlz7BKJhq0jRSV/QW5/ioFhYacYSi
5Qya5EcdWP+IVtlv5BIkye37NjdEIPxutTOfjNaCRZJmUEwZvgbt17Z3d6KQbG8bWajnYGWa3wCl
wTzavPYWeZxiU0QtAQWYF/0fTuoeTYWttRe+5psv8Vb+PoGHbhtdADG8NzpbWt8j+SPlknGqaWOG
NnGjEx3ommy1j/o+/lL8mnJ0/0N9NzUxxjtUTOGufFO24ctaDWJ6a+aXh7BhonqcigTzoLz0Erl0
vcE4BeVPS/jReXdS8WWUlU2ujLaXanYCbmhl9dePLau/sDmLiMa20opxYMt7uFRFzvAPxq4cJkCC
F+EJJvjtuO92xfNI5bVmNkmxu2P5aB1RlYOzZk3BZfGUkf0zHzENmM+zcN2MAk9W+DG1EniMmvgv
URXsW4QRnNvLXsj3p2X/sTQ9Zhc+w3CVDrWrzjjFD6hxKLiLqTWnO8Fj5Rh35asUOfr/4pFc/sJ/
zM6i3CYLBlT5WuOUjx/LMXQq4y2P202lerYppcfCkJF0WGlcr23q7AvXUdyYXsVSyzLbeQIj0gP6
3XF7WNnS37796viiAahTPIcRbj5l6WU5ShRdaZ3KvPF2steFjofS9qcG1XC7ivP8MUVXZB9m6nh0
VUQq4kKt70oSQ7sPXAqmeUUPI2pHpxORRM0yo9uCLn/V1Qq0ImAGqlcZtWrhsfYq1ambJLZLaAps
Gd1IZ9B7CS3RnImMwDsonXGMO8vJvOFHPfjfMyu4MwbzGOkoG8RVrCMenN2Hmbxrfc1xPXDGifzs
RSbjU+JRN6oHRFu6rYWayqmxBNdRKu2oluODGqZ3QVTXm0jonguWt0HKJN9qSkwxIKnkTd0NrUN5
eCPoSfsoe+0bUmHB0yiV0LC3fvYCi6OC7gMgSSeLBJcJERRIBN6tzLIcLzOPVpz9bMRQ38ijWW2r
GFFUZRJ7DoQN7RfPcUf/IBvWUTL8fWBaH0bJhTLUkMxpiuHRVJJt0iGb0VMGr3SRHpTUJ3YZKz+i
Lv7upeauQvGNK/9qRdp5CMc3L07vPLU+qGPptAbqx4p53/TdNykenmvN+lGp6XZSCAj9utsYQnpX
IylcDsnOSq17q0k+qEK8Y6RsF8vKUS+KPYJVz0Hpl/fA7MtdL/WQKuZauEuMrH/o1RIeOwUJVrHV
oPuQpeSpUpoBndOugd485gUbhTg4qkGkP5tlrjzrvTkij6l1b75lohWidGF0ryfCTtPLk9BngZ01
4ZdSMM+9X/oHYQxDu0qU7oOPVP3tY754mzQKhaJkMRswf3FRw3a9vM+tU5RwBtMUuZahYSxAHLu1
h2lqp13dJ4MKFEUzaZKde++jwqyK5UoJrVPh6vVeaYzRsdzksciqYVOJwFfHlNqGGxvFk+VNJFyV
ty+TAkhjFHdf4rFTbUA6/b3kFvvRQBnVDCAL1vSx3VJg+iz2Xb3ymkyu5PIX/w5HYDKEWgIA7lXx
JRkLuM6KxDv3TXRvKtGD2asruzLls3MTTJXyPE7o4qsGdtSPcZ5VnXeWUvmYaR/VpLnzNPB+P25/
56vEcFoLOGlSQwJ5mJeng3DxQnRlqTGnToWsb4dwM/bG906McruUu7tGG1DmgUBDz/qdWgW/ktj6
FbrZU66QGZdVsbLmqzrxf36LpRBkMXJDsPv+tzAw3NZM8AmEKO5eZeDM34nPyn5CU1vOGrPbVYt5
bm32YFRxlPbZEHm0eal5exvNZc7jDpb1fXCc8rmOfreJbLWNMO6HNSTJ0v2i1sqQIuu85j6XughI
fjCYJ9OITkGYItEku9/cIvv3EwxYMKDv0gg3OUuzxD9oR/RDgsQ8hXq80RvXjmrE2tey4sXl/LHy
u/FxcYqSUqiDfqxYTtdCpKT/LBr/Qa7dNXWf+c2b4nPEaExVh/9ykr97f0LMLFEiKbOMU9T3R8Ut
770wXiMgm1+9yQbz3PRIwFFfc8cMQl4O6RRIjHL6ihAzrjp/9PKu3lSB+un29Vvat0tbs7JW3qsI
uATYyjr3szTUT3IovHXicLxtZgEV/n5NMx/bVo0pCmjPn3KEnwHgP8SV77hVe6chQU0H+4Vuxh45
8I7qv+iMmrGSRi6uEw08eo/MStB8ev/d4ijQ3DZoiHhr7Sg07kERBgZJzd3tdS5+uqk0o07QH2ve
y4iKHmbNlMBaTT8KnmentbfppB9iIq08jyuG5vBoq6EkEvUEuGaPpJdIRm6ETp8qX4YwWzG1gNTg
2/1ZlDHbu1ToklKNp8AWr2jdB2iV0cv86jrGlkfZYVrIkXe1rYsb0YmcJN38e+52fgAksDzRFDyu
YBRNrFUZAQ6Fh1R8SD1tW5vNoWtJ2Op0uO9MbSXbX9xc0kPaUiqIqrnLYgRpSPw65bCgoAAFzRb7
GxTjUEFdQT0tW5o68JMU/RV2Y1LW0jM1YGUVn873Xw3EO22f6fjcKr/8xdmkgPE/tqbfcuEic1Mq
FEAFximNHlS0i9JM3w0cTA8FwNuWlpwkY7Ek1qBekPeeuXwfxUk9TE39JDXdMVXGp7Bee6onf3EZ
nkw+EglSShjTI3ZF1pf5rZ7H5H8nA+32yCdGq58CX3p0w9fU/HR7OUu+Q0ekiGIrDyUP5vuNo9Hr
K4PARzLJFawYHU0JCj0UXG+bWdy1CzPT3y++j5TVqSYqmOnQk1LN19b/m4eFPE1n7+jnXrE3q2NR
Qk+IBWAfha3mzZNb1ZSxfGEjGmtEawtHW4WCgZ4urIMmk2Lvl4PcZBgENHdP0mA+uJp2LqL2YEnR
KzCj7e2dW6AH4bG8sDU72oQxoh/7g3ESX5ptV24mNpvQSewC9uSjZYsfoqO7Ac3ib/zz2hjzwmd7
Z3v2sqlS0RdBKhonPRVegZq9FWmzFpdOJ2x22sF2iZDi/a40z5MhE9FtQdRqrm6vfM3Nbt9ViJWq
hQWC5jVwgw166Iyg1xt/pK2imqfOlPZRoa+c0IWis6pTMUSMj8o7/ez3nzQXJEHwFfyiotTHEFVJ
t3kUPYgYwsFR67fGWGkaLVw87NE/56pT75j3KhW5ippECwka6C209cfUqkho45VVTd5ovrmmAtk3
bQ7NugICapXfKxLOEL9ISlcxPiUUr1WabUIptAVf3efp9zQ73z6yS1tJT4W7MfGNXuWcWiyORmF5
2mnQY3S+FUPaRGYc2Ebu33W54YSa9pKYq4XfBbepiZwjSYXuGUrQ2RdsUr8Wsi7QTk1JKX3rvfbq
tqemsJ3a3ODWPyvDBy17Gpxp4H+t6rhmfHZLvdovfCBS2snSv+uMFRd+sAnh7Mx0b+P/TUYwtStw
PIiqi1dULFVlInSqJtqpFIaN5X9JEJJHc3Pl8Pwulc5ODxVOTiivELW4efNP6lPT64RpR2mDBJtI
grHLLlsbxc2pDdVu6o0IwupTJm94NTrI67e9vB/PACad20dqAdxlkGrR1OfJpSU2D1uqVDdDI3bV
U5B+5OzJdhO3SLN+7MctDEPHUD6K43D0RNhYb1tecPW/p0spScKNehVcN0FriSQs6gnAycYqUzsf
WK5H5SRvPWnF2MIpoig0fVPSI3zC9PeLZ7LP46RK6lw9dX3uGNEXQdJsKOc2tUfRdQ3mMl/ZlKKj
oIrQOZRCJuOA743JSYDoocwUrwdQyPaodG4sE6VdVXGyQF7JUeYvyWSMsQfKIOwiQ7szY0Om5QO9
RBDRGvja5B9qb7e/07IBuoacjwkxPNu62mMoWU4DDFSPUvPsG2uMEnOH/Z8VGDC8MZTO15m5l6DK
qMykfoD0rV5TCkW2ysrjtyjX18hyFstGeEVKFzAHTKHm/+HsunrkxrnlLxKgHF4Vu3uyR5P8IniC
ReUcf/0tzuJbd6uJ5vViH7yAAZ+mSB6eUKfqdGemAfVQIRIIiieLp/8ydtpVFSBa98guEihu9S9j
2u+lIRcAl4Qm4phvNieu86WYI5M85ZmS2Z0svnWJ8Xp5f5ifD++cDBl1WnnbrGkxWxMdMtiY1Hyv
9NOu0xtf1nsOPcH27fleypEZekyOb1AhmlM36gSyGuaVrIlBkWNiOsqTQK5TZ56zBErnNa9lz1qc
SUm5JAMwvzNCvrlth34uLSE00MZt5l2VYXBf/XX5C7JrahA+1uEKRWAXN0e8SoRhjRXU1GZfsGz4
YYKHLfbIneBoP6H47UQfA2gSaJb613pK+K54zRGvgPgBndUtu3eTLwpp6lUI1xH14o4oohPFKYCF
phSOwzxyHOFZ1PuPPUTXtAqMxW6OpNabeTpqE+zdqcHkxaJjVLZ0PQVVIN2Wz8aNiGkDe/qUGsxv
8B5zxiHCYv81viUNslahSjoZi80bqBHlgy2Y70YNyIf+K5JUfzAkzgVknJ8Tg5sqxIwpC0mzsFoz
l69ytXX6AYMAVR9cPkG8dcmnl4Mky9QV6gIwj2XtV2NwjEx1VuVR6UEVsdzJ68dle7xlbe58oZVZ
KSxYlkLABgjoawT6a4jHcYIDhus/+XqbO49WgpW0+SyEaadcGfN8Xaw8rCtjJWDURjSLnQC58dZ7
DXNP0qwxgJDTOlRoLG+VdsrMK8CyavQnZjYr6UmuaVWvwsxhObR7OiKo3NA61Pe0AufQsZ4ZWEMS
YphI/8+IceBo8KZJI8UYxrtoduZ9gl49ReQBKjBlGAPj8a6zP6OFpIcCm8540PW0jVNpxQFsyk/S
qvshArtk+dciX3AeWNi/ZrZMrCSyYqGPRQBda8iVzOOTZaRQpdKvAYFN7aHtnkmS3Ip94w/V3Dh1
I/GwAYzY6uQXbC60Bd1q0g/4BeKceS3UkNWit4cM0Oim5VxqpikFsTHt6+Dp2bwKcQJKfSUDq5DS
aDs0eHd5j4sN6Nry469vMxpZUJTVMIiJcJhu7tHTqvU1+gESDOXRrwmTXvH4Gsu8hJVxl0+M0NUe
GYk1Mx7jHGeynwIyPM1QGP4Pq0DXD4PN4FtFGfTUQJ2XkyxnADSO0QGe1m67HGf9L0uf3wcQ0Rug
RpiQPUsa5BLsTXEEx1eif54lB2nE2GdzPfaTd3k1zM+lQarWgvIQFrPZfJJhdicze5yzIV/s1RAk
yLbzxEOYt/bICH1WjvYE9JxSNowwIgv3i/Sqaa9FyYuu2a4PnhWYHQzhnunuFgI0SsD6BCe+L24V
d96tgRZQwpfMjblDaGfQne8NQuZsgXEXw03bzDYd234qAaP9dn3V6MqqHbmWM3qqrx2ma+O5fBCv
4o7jcZm7hVlmHSOTlIpss1ttImhKlSeYYEjQQblLBIFzuJkuHTLdaN+B9RCefXO65dgcRH2qhHBO
BCToUX07y0piD1Pvoex/SGft0DVTiDjAGyqps2up+gFFuNRWYx5LFOvUIGCkuTpgI2eV5RrQhnkd
QFFrFkEZrTboIOx15T2ZrE8Kn4T5Gkx+ncu/AM8CiTciR6E6j1dlvz6BAy68fMdYDhYNS4zTohJy
LvpimFErKdEUhZbgD02Bhv3bgOkJHqs383tRZl8Rg+LSWdKXNNo0TEofoXxVOU3cOumIP7kMJDTG
O67p0JMPoOm/ZugHPbrMKCSTEqQyEe6ZDkLpN0qvROVKJdPRISbv83rxzA0ygT8xqdwKpus39vIk
z8Z+xTEQXkRsvwC2ssv7w8qLIKTwx8TGP0FEbpaiEibEhzRsO7e6pYlCfMiwrLFxLGhsXy97ipF2
yRPHNr1Q28+JojPQu5jwMlEpO12eoK5TO5DKCq3Hdg/9k5vupgBdVbvYy3X9M/LWz8sGzw8jatQy
2q+4UIC3bgPRniSWjLqTES7ZS98cNOgfa82trPCeyfNto7VwGSVqPCwiXpHTdQ0AHQukR+W/6t/X
6Suf3y+vg+GB0UnWAPkFmTSoz7fQGFS+aysHZC/UbPDvDGg67ZoZBCMaSGnG32R2ZXfIoJ7Lq3Wc
EYNiXXheoLwJNgZ6oTcuUo1KfTDH2QJqM7k1DygO+/q9/glJaT926p+JX/GWyvqWxxbp3x9dOfTJ
NRA2wmIP1rh+T7kAki/dNe8kR3PGm8QXeQnsuS/BGvHAgMQX9ZazesQk1XI+6qYZFgNkIi3pvlY6
r81UTg+D8dzADp5rPDaYDzibACTKoE5AXZohlD1njAAKL53uWB7Y+EYbASIIY/6ewQzLQX/GQLsQ
6C3zjMFMkoZZK6XBRMeeTh0SJzkUQeIsvuzyRxEY1w3Drt+CSpKFqdTNYdE7bWqUxtIQXL8ZyWRL
1mRH5etKZPfyfWCcEYm+YuA5gbDS2egaRCTJ2g+mFualZcuoxy6rsbtsgnraU1eFEwHaGRTgUFc8
axoUkVzHc2+gLdPcRpnqZr1oW8WhAQUGXn//sjHW/cbLDyk4VGOpssAmA6rbITFzvdG/ByoAI5J/
6atT34ErYgeUbmUPYZ4HfFVM1pEEqReG45HRAt+3dcgjJjnyXE51wNxmt9N9SH/gdECrsrINoO7v
BH5v4rysAjTTH5NbvMoyrVqdCTBJBUApsi75AuwAU0UgmaYMElSUA5IqL0rPFTJjLxeJBliHgZc+
g3MkWd5UC8Gm9q+zq7gZXOgNMk13cdenxLf23Nya4VpQLPjX4BaMJvSloK21omGIdAKpgmQr6k7w
QEztVmH7Q7YxFGZ4/8GfoaqP64ebiKr4Ns3JS70pWl1HX2TK7QKl/aoN25I7wH/+mAP6Bm06iJtB
LfaMCgTZbCb18qiGciD56IIEFAakP054i6Co4kwc98m483SkinKWgeDkDJEZdZhojsHnHU5SN+3M
qCc2aq8lpyLOOiInZjbPD+KmwhwTQcF0RpKAMmIIMDrm9Xa6ePVz6dWBUHIuP29h9AwdPXhxAmJ6
MsFiqrQonorNK4IZ3gT/WUsQDwFOvIpXB/xQ54+c1HeADBJNCYEKH5y4aF6MqTIxKlUDrt6MH1Vl
mc7SGL7WSuBeToyMMxRBY6CNQ8XvRnqDQIIxOBVleTx3pFe+k8guyDDk8l+47eg6ATURcU7ALAK3
dvo19SlKxwXQ+zAxNN8C9akyO5ed9VmjFybQM8HZR/NHBuBoYyJqVRH+OkMpXwMAP4WgQZHotjGW
tyPYVpMh89T8KlkbJypEV2gSp1ExSZFIrliMhzh9F5rabVvRHQGVF6X0Vskgd6/9rWweAkawaqBu
CLStiTb/5ljVZrquptxpYbpoboyWQFNydpRxVwCNM/BswdGI5lkVoh/TKLLWXMWWKj5Yuh76F7Bw
wZtCaPhOR6ztXv7y594U464Q3oTjxvwduvmnexsJTWxGq6kgULsmeeUu0m1V8jS+OEa25dBy1Pou
SQkWNf5Ik7eyvpK4HbAzICXdHAxPYuAKHg0h/WZz5GwkqLMsSghwifQa/9B8Fd0pMK7fWz8MD4XP
B1GyF1+8xnAtejai3b/9/afUKGUI6F+AJ9qWdMxZbBDGNGoIvlRbjr5E5VmTYs5NYX1K/OP4D6OF
kNjcRDUCGQgKe5USxmrsxpSvvv0oGp1jhRE8gWsHkAsqNaeYZ6R3lpyA9aob5FB+UH9nBdAWvXEA
Xdtv0e9vZ6DaOgcfsbjj1SDOI5kTu9vHHY+srM3A34aSMeziVXoe9SoAetk19NTNjc6fxJUTlZ6/
FXjXdWQqVDMYHZbNuTGauMiqvJfC0tgX6gNJZk55gGGADvSqqEDQtsPWQLl2ZSoskRhq8+yvVbHP
ix+XT94ZvR/O/okJmkUcvXeWmFlt3FtiSPaGLSOTTTwMoJW1bX2IAaW1FWxpp98Lz9X17KWiU3x0
j7UzibbK+SXn6crpD9n4cRVUaWOaYq2zEgV6U9qZtjq6jHpEww0Ez4Mlaot+VhTG0JOmf3+0aHME
r7PS6PiuoAtXCOjQ110Pev4krELlF/F4hSTGe39qkG70kcG2At0NlBzEsOo+8+mgzLM3ytfZoqLI
8yBHlq/h7ETtyglmWG8COu4ICAGPRXFum1FADLSNjBwLXR56UCCUEEm0UCpGv13xlh3UGZ4uHyfW
Jh7Z26YT5VroBelgbwLmahnfDXW0k2rftH8dfkKnBDgjEUg9WTwjs5/WwqrathNDNatvMRt5rYIl
6PJSGHePsnGh1aKCEe2siz+oVZ0MqraGkEb80WXqlVHW7t+bAFQGcEPgyZHXbjzyNKUlMvRuDWt0
5oXZeik7/fmyCdb9BhgAPx9NRQa7sJmJUZSC7yo0b1DooH3ZGGO+pmRHYemCQmc3gCSiAg+b/lgk
tuhXfhkkL2W8W3khEOP9Of4lWwctt4sorCt+SYlBVV19HObHQlg5HpNnZPNJVxWT02kKIwSeQ7Hg
vNpPueWx4POsyKfXWai0MpF6fYGv+lKTwYn6Q5zxCMaZRlAvRYdHZIC2xkkwh96Ql3Al7XM61h+1
MB6KqNhfPiFMM5C2gI/AHM4ZgAoCjmOHAcslhJhv0CQmQEBJ/CYIK8cOwzWgPIRsQ8NkP+7sZmfI
Ig1rFbdL2DTkhzlrV1kOLQhR1gDPXDh+j2nLgmabQfVuz1C8Uy8X+SQX2B8ZxVgiOWb2PpWpq0GF
4q+/HnA+GqJ6yMmgL7sJgiF4Ug5JuYhhlu3UPnJSHUqTvy7bYHiiYxtb2tmhS/QEVV8xbDCqn67P
q8mbBWRAlgB2+rOMLUQKatSiEOVYRtX6guLW1yPwFBjyLh6yr/TFeAJleP7L+F25gPg4Rnh5faxX
CuETxJfR+UNpdBvm6Og54/lf/3mOzdyGzplbXxkPZNc67dNk80oybIPAyqOMDLD1mW9X4yXLTLMQ
UWiDoi9i/VG0I8WmMEVwVNnyC8gOOWtkHElKq4kIH3VFJE30Gh5FAHVfNXWVZGI4+v0+BzvQSGxN
tJsbKpVKWX3T3BNS27rnMVywDGMeGcEjgLKYL9mc0HSZSgAT1CVEE9XWhhetTW7E5C2qI84FZzgS
EwKbGF9BtHEOnW97MU3LqVrCTngx9dtC+T1qj5yvyAjcTmzQJODoK+aKPixVAt5OOporEdt4pyTM
xV7ysgENwMTnHhXqyk8LJXT2ALVt0DGjb7XNcteOaFk76zMsKr76tY6+Cdkc0JE4zV3F5/46o4BB
PA4ZejSWaEWDTpacrnAcM4B/an34Dk3re/lJEhyC4tpn7VlB6Q29nYMeYEZ3ibtUxsc9Nr3NtUdV
npulh2laHgU9q1NafhZQ7VkMOkMQHbPznACIgZxA9QkDXDodEaagp9PVWnqKodpcnELjjlYt40Nv
T361/wc58R8WiLI6gMJgV6FK6NsMmIhmaiUgAP0+PeABcXVM24FDUPX7gHzFpc1r2J3fPYpsofAT
mrydTSV3ZmIYs5iP4ToprgRyxNlqgkb/xNQ152LQ1/P0mOJxRVqPaUWQ2QBTc/ohkYjGUaKaQzir
hVur111e2NJ6tdbPZCF2HT3l+YNU/8ZAACcHZuT7J5YtyuJwdCUlNcPUkYZTQwHfpHSUK0mC4lni
DC7ZrU8ROgm9zT+t54/iqdlNOCG3UlXPChbc6JpTg7TYHhTIM1/+rKz9w/Gk+H9UZaBpdbo2QNaS
NKc3oqvAHhE/lFCMrrvfrfJy2Q7j/cXAEdTJUYAC18JZEVPPNfAvp0IfypGXgMvF60NtR1x8xNfu
o6nsJoxA6J17FFDEuxbnfpsOO6Evj5FQ3MLtA9Esa95NLRnCNHki4ksTAxkNxB9nhUwrJjI1SraK
KujmU2ZkzFWpW7DCAEmI09xYHTQyiAshdtBK5XWQuZarcK4F45BY9KMii8PlQyx5un8ovSvN2ERd
CAkZHEPLNtLny+tiLOvEAj1BR6c/qtO060bSh03SBmJh7PKmu+lzHkyYFj9OrzelBAXWFeh1QIW2
8ZkwLrHatwYWMl2TtP2VG4IdRU8GgWpva3BOI6OkDmsYFAaPAqjV8BidLqqxmq7A5F0XZs//8HSb
CEx8JbLrwkFtCK1x4FNarwiXFYoQh8KNffXH39dE8SMw+AdgFKVD22IdULXohsokXaimL4U2QNHN
cueFd/gZoaCJeivSHhnDRJayLcwLZUkwsy+2qH+hJ3hd+lSxbbmbfCEofGGvcvRHzs8LzNE4ED1e
ExXfjZ8WJEiDD6PRhlZ01y6JLSkPGW/Y4txrndjYjgCkgwYd8AQ24pqEeSd6VQE2T01043XmeH/m
csAdQtmuQSayvdXLZGGiaJnbcNEKMA599IPsVCtPFJtRPsOKIHCACQ46wrR93ZKmTuu+R+M0t4Ih
XXbJmu7v1uVGV57REUVZUnSgLu1cvtqsz6hB3hl3AC0BdLBOb0Gtd6k1mn0bSi04XwrNW7TUjtTn
rOHNEbNuN+4ZCF8Ae0HNaeOm4sYUDGvVm5BEU2BFij/kXTAvtTuW7V6Ok7+eZwPZAD4l1kU94Nbh
J70w1pMCnyX0oPKR7E7nlXoYnw5entIToYR2rkqjd+2iSoWCS2UMiW1OmLCUxtgV1QIqkDVXNJ3l
sE7sbdKCUazySWjWNhwG8bbCDIrSCw/JCt5cVRlK0MsJrikM4CaLxMWuxgqwQVTtwQYl2nJs3M+p
eZ+u1g7kaW9iVmQOUKGz3RWT7omp8WtU1/zvz9bJD964gVUYZWnW8YEW8iplv8fqQRDuo5nTPmfc
zmMr28KB0MUoxowqnE1ZHfq6uDVX5WpdTA5i/PyVxYQPeleQ1EVJFln86UURJikx13Zow1H9iud9
n/HKbQzcGx2mslCLhdc874+teiHXZo39VR+M1/WaYhVlBGTXoBt1h730NLwvPIkYRiIGm5TjDJE7
Kjvbh2ExVAxcJCVsYoYrA/5XcQfLKZERKTdJmHyqGFf7WEy7eJTeLjseuvmbx/7E8iamsPSyrzqt
aEPo74CO+Z/efHngKU6yvCp6niAcBaYbrmA7k1cmqyrVM1aY7s2DZDeOvleCYc9Palnn0DBBzgTO
CZSAjU08EQ+1LgvL2oRyClHdaDqsWflYxibPr7E+HFrfQDQBIkzhW6cHsSwjsR+boUE9fQqnrrqJ
JNxwdZp/mE36a5naySbROjiDSn5GZfKuzMsjiPkBZJxU/QBO1wFsMmkaQPtadmZNuUGIldYQrxuM
yRGsVbX1bFhtvSUeiPVy2zSrn6qYfcwTeZX1+taQkutIBdROHIbEMc3e7SbxdsRQQ6tZByj+upRw
sVnn1zbPLVc2yV3WdK2XdavhRlKx2LlcgUBQBfWAKWcLmMegpB0tee0MXV95l48Z61ahfY/Um8IR
z+lWG1BBxsCI0BOe38+JRyQ7xSABld+IOzdFAgkO4SuLEzIwHrsTq9SbHEXMXdFhQNJAyGDVmm0p
yS9T6z4jmezbSQ/6MvEvr5LhnBD/g4uPDu8CIrXxtBiUssiwLG2Y6bOTp/tulXmpzXndBJW9Pya2
GXC3mnHTDvBOy2F2QZu7m9+t285fndbuH5YXXqP0O2vZ+IcText/qyVLa44E9lbLFg+iU37KjS0+
R4ajgu4bNF05KFZ0d/TyH1oZpJ09PseOBELOB8njCxcw0BOny6cVtKMNHSUh140WG6oGZdhek6B1
KXswFN9vZUC2pKv+an0AUVP93M5uH3DdGH3cL32OTQ0pb+u1byXY77wogCKc4irx/RCMO3qQ0xUa
9XbSuSWmOJ6p7PIXt7lLv/elH7A50eUsyqWa4YiBfx11s+qw7tS9dEh39RePXpzh4bD1lF0cNAF4
mLaeNFerSaYxadNnGCFeoCtt2SQr90SK3s06soslvamjhBfQMTw4ShO0HyqjoYK34nSPtbkEssrK
29AslVAclV259kHVDZyAhXlZ0QrXaHZE36ZTM70C0hd9TNtQjyLMaCcuqhbuZX/AeteBkgKFHHCv
SMO2fai4WTGfICftd4E1vmpuKOqVSodpgeKRQ+z0Ab/Gwr4kR1Y3l6TshEXsMOqLS7Lk9jg6EM52
0sfxCmkTWNqAQw3AJ3hdHtKrwv1/iBOwfBTw5lg2oplzLlUzL8o+0w08wTcgztkPQRHMxKdSrFRp
qXuBasbl73ymBIBGB9Xo/tfiJiaP06VrZpDpILro9+QenK31XvFR+UHRp7f7xe5f1muquoMC4aPh
gRFSCkBa54Kujsw2GVwhvPyLGEnJyQ/avAR9h57toOAHGcrT3D4q1VXzqY+8hiBzp4/WvdW3WCzT
SrQaZurXBdUS4kg79ckAGqKzc39PC6OlfRvl/lx6lZthsIdbamPdouNfsLmsSZLHigoeWpy1eNc8
DE+YYK+vqLSR4s1f5KdxL/yHR9ak849o70J4aPvISuWkQ0dNbUId2n+r+FaMnLIJo8qM0/THwvaN
XSvSy1ahNeH62Lv0/EZvFLDTQ56MilF1d9OOtyhWfHxic/sdwSmKshtWpQb9Xrnqd8aD6lMxj4rD
/8LyrgBsIjAGax6qKRuvvuYyDS6jBpwN7ZOp1TtxVv1EnDhmGMNm+IgUN0MrGpiP2sTH6yqBmWXC
wRg/SowoPSMo2imgZzG8eLQhikH7aMMjor7YV3ixOeONPDa9yWly0L43JvUGgkn2QgakQSt/Xr7f
Z1ym3x4HhSKTliwpafTp60GGVq3mRcLNQ55vi0kE30qszKmjRguSuDZsayjfIaTxCCKu2p5AaW5L
oMNzLv8O5vU7+hkbVy/HAB/kFnUAafSo1HDpGjfmZNpAXxJkyLRztu2YC6RM9bKYmlCMX6WhsOPx
9+VFsIIqdCT+NbDZL31oTDVPxgb9JBPtcb1+yOruIEWmbouT9CzI7RXw/7xCH2tZVPgNQ3sAqCLZ
P93BwVpKUowNrBZkBw5LdxAeLq+LddWOLdBfcBSsFkbWz2Lc4aoBH0Qs2ZGMqxhaupetMF0HqqGY
XQAQFn2jzY021iHKyYj9oSrF0w1xR7u6tg5toHHuFSsgBIwRNKUoj6BSufliSZfMtQpGL7gOQDat
+3T6GpTUicrZqYdfGPF3SCsdLq+OuUtHNjffcBEGrVQq2CTlU5Fd68rT5X+fmZgeL2rjp5S11qZM
gwExQINB83QkEfp94qS/rMYpb2WbeNn7f7GJu49hBWj1gubp9GAYoyIP5lQ2371h4kw3OspLwYgA
SXTbn+pLq7nCJ8cmvUTbxAExIYAvYE3DhMR288Q2nhtLr8O6sqPJhZegWBTBgV5wbjrtsyoBkCe6
8s54I6rLMc664cfGN7uor8kiry2MQ6npeQxLn9wVh/jHeE1TJyWIOq/4xNxx+jN2Zc5rzjy0R+ve
7G9mxHFfNmaN24GHdTfuMHS5l3dcASjm9wXjHvwJBflssRTtkuutBhJaFNKiQ3yL8VUPvgy1Fbf3
ZJAlCAf1PXnk8v3RL3e2rWgbABSODhb4Ok6PkqiVaUs6lX5ZtDrtFjGelwXJteyXnvXWOsnfi3bT
p492Kv5ncvPmSAVJyCpgM+nk4AwxaPUg7KIA7chHFWsunMFPCsrF0zrVneVyAdVMt3pkf3OSm8Zq
hXiFfRStJuK89teqVwX3liMDaDpAiSrdZVzFNeb2HhndnOBlbtIqHfCdIwn8o82LKsIFmqMtZbz0
l2mJDjLpqEDjWdqkDkMxS01XrXXYzbMDzoldU4r2nN/HBud5Ysa5EKaFNKmGy3nWjiyFVjOiwar/
xeCsGHZ7pMrvViDaqY2RpumFd2IZIGFUuWlQiOQeRYVtem/IhYSxU3xJKgKIqtw1+Wo8OqFsvVSQ
BZreygqgp2Jf/iOAqXitI9xX78nf42VOf8fmGIsEpQGtwe/QZNlWeuJEjYqGUW4L0e/L7o+VpmHJ
CBXh8YEE2voGIe0maV4lmMIIQHcL+Mhso1+UGDaIpJz6d39lYKpedpPeUS0/9conneMFWc/cNw8C
OprQ/DpjP8LJTYle4idQ5Ez91j3gW6MaMHqiu+zNdz5mhgEz+e6eYOrvH4ubnLzIoqif1wluAup8
mk/rHup9dK9VO6ptoR1kt3isUfR9Me4nw778xRkuAnGqhtY3CNzPKfixF622tBU+eCPZQnfTxJWH
UWiOFVZ5B3RSOMtgtECx4yzyikpNmDqFXiCMdiS2ApTJuEueIEW/l13KDObuuO6P4R/Qu1UxCwvG
CVPe4kxyxGBdlMv0ME1eeg8IK+XtjcLOh8Khk+6gGPQUc7GJjHeGdozhlHQ8chCcOX1nJrGppyga
ET5YCw6u4uRd5l7eNInxVJ/Y2PhY8GwIyVDBhgTk02iPia0NNv7fuqMAQeLr++VOAkkJar6wf4tY
KeDWV+k6Nu/pyW/YhAsCgNey1uI3iIdklz2A3xoyko5u1790f/xCU563n6yjipl0GrmjS36G+eyh
O2WNcVOHrTV+pDKq7G0KgLBkfFz+uswN/GNnC7hUUTUB8hp2LGhcydJ1KvOqcOz9Ay8DVC9AqgGG
+dMzgvRXzlezw1IQGJi/Cw+gsqf5qtilfvwV7aygcnEH5avuMbnLXi4vj+ljaSGXUsygL7wNhGZV
FseiiWlU0oFWOj80uQ3WtXlf3iU3lgMB4kPRY5CbNE61J7vCVUWb1x6gCzw7PFg5Orloc+ILnH4A
pZAzCr3GJZkbV51+5ugImNbiNJlf9LwqB8fYdvypLucYeQQ2dOrf+8V0CGT0GpBiVPWIth9PNoB5
fEACRmsdcDtbLNE8RaRtDLUKRfQ0a9RNxZnw3Cl9cc8+3x8bWyyRqE+FPsdCFQ6Hcp/skgPeRo/c
Kg4NY3lxCHNB0LMHTB0QXXQ4TvdKLyeQm81zFZbq15DmzlpNzuUjydogWvSHAXBOYLjm1AIGU4a2
UVFgsKpQGw+Dgj1qPgYAsQRuMYPlRTBxRfnSgC47G0IxVqsfxy5tQhND72v0VukfmVH9lwXpuN4i
eiYwtFmQOlYSuDwHHO9BuYsF9V0lc+IPJnT1SkA2gq6GXuflb8jaJVwoxCsY2VAByzj9hlqR65Vh
tTBZLYMNSja3N6vPyzZY3w7jw8AmgccJrC+bZQkz9CkXMalDU+qD1DBvyxLwc6vhlTKYdqDtgQCQ
MpBsoStTOzZkWVKkEH3iY9JcRPYCeJIoN6V7eUUsoCEo5RSMY6KypZ8h/ypRrcCjpIFpxF1+F7fJ
DiMgEOklq6M4KYYxeWVIVipxbHB7dcfeWEvBgEFQuyQ2gGWgc/SIbzjyxzKiGQBaADcPlP3ldbJu
GGa/JQgSU/DMNv4CyjIaclWvQGqHaaWsKz/EPrsjVnKH4veuaHg3mnkaMTQBCieqDLe9AFYKSftB
wSrH/G0R78Xo7fJ6mAGlSs85mO2oRNXGKcUYmZv1ea3C3lqdRrU8zKQmV4aFl8uEcYeSgwfGUlxH
EIpxiFmBqnvoJn+MrdYGPcKLksaHtC1NqNfm3E1mxUYg1kDBCmRkeALodhzVM1vZzONqxBtQYILZ
OKhN5DYrkBvZC/QGLGiGKoNij/Onur5k5TvYNv3/8nkMvPAUtg7iGfoDj39ApWlJXCw41oojfDS7
2Z/R8wIdTOR+IDAsVwee1qkDXieceXOP7NJzcWS3mGtxrJUJbwWu7X5NLSjLTPJzHKPcwFki8xvj
JMM/oB6Og3BqCjNrrZEvXYWUwrBpRw9zW4JDmYoUZ75Z3nnPIDMxpFfnfwbpo3y8NjkdJGXsv2+u
q64OtIAVkEHNuxFDFRaYDD6JxzUqspIYFMlEE8RkDP6QQiJSJ891FSaINfy87H9by1rZupykrqpl
z7KeXc19Ay17fX6Qc/lmyhTtrTdKYVe0mRKoI3mSpxTChc3gKFLuVY0ZVGPnlbP1o+qB0NPS5uda
jm94M9/iSr3G1MZXbArEbaosbKEuCSHi/qmt9SsctoOppY/qqr1lo7IXVeGhEHNnrCU/h0JrtTR7
UiC9S+f4auz6QxIpgj2K+pPRo+Q+6Q/CVFJ4vK/hJVTWIWjGGpgu0XpRoZuZidVXDUpTu6uk2043
vcmy3kBNiFKzPhNvFM0HXW8CPKNw02P0kHTDQZdygEjMn9lMntSxe1yK9TGX5q9cJTcpxOuGiDhV
BA00fIquIg9DHqPitqACmA2BYQ4+ELFBlc5e3ZMbYzAO06A7eV1er4OIAdXI2KVLdWeMtbPI01Vf
tJ4WZT501Z/iFLClfr4qhfqN9MvLkooYEpl2aVcTe0VbJhHFfb7KHDAGYziLMl1TeSPw2qKMuXno
hxIihMKkl7Q8rQKM5ndBgWMfQyDQHm+Jx7vSjKcDo86Q7cIcKFLaLUwQ5eiypxKLYSQMe3GOA6lY
XVN8SUdUwScetwZreSfmNsUQMuhqpCRyifdx8uYQleF3wzOQEEEkll97YWGUVcy34ulHp+ZcT3XA
y9JD3bsMpcYVgPm4Be/T7fAsQwmhCaIwe4pvkNQ+4u70hUfFxuuAd8fphm2CeVDBAqNLh3AwvLRx
ZAbmVBRdwQduqt9zoTl5qTw086soAp6do7OSFFe9avBeCIb7PLG68WYxSYtVR2sFXA3WY0OEX1Ch
iW01x+2bjAe5JGAOsuw1LXI7q8QbgCqdtNXsvp94IRgjVsAvAW8nHZAzsA+nfrXOyBAJ3VCGA3GU
12RX38ExfVQxUlDxOvWw6YGm8IwyT/Ufo9+twiNnXkPmvO2VpvyeNU4VOxXdQvatH3SeU9Kh0Zjo
wfKeBtNh2fE2/DvaOttxC5ATC2dPPmuoagpJUxEz6mHX2tmv+bq/yx/j2VHfqg8tkP3Wnm/G2CEP
084KOa8m44EGx+sf03QzjteNXm6CqecSlI2WMyXNbpSmXTVnzqgW0IegGde+1/xMWe7J8EPVEZNm
HToyRHLz6pHzY1g7T1nmkSZh388GSMrGWrqiUopviJ7hY4LJ01JHWwEh0Q6lVwYRf/jsu3yz+fiA
6aGaDypHKnqyOW5dBkb4YcXHVwX1oKAUg73PDH+Zxp9GaWh2pffvcvd7BHemrbSBAAEFsE2L/lj1
NxFZbpGO7CV5+Mri+rqNzBctJfeZOrrGkIdFZSGPyJA85BVGkdPMFZYWJB7Q5IbQPOCOVf8pGFXH
Oc2MTQVZsAjsIboT2tmYaQKF9LLr8hyTX7Gn9IWLroGtLSLHZ3DMbNE+ZCrGPraKPBSiwtUi8ZAn
pR+JBad5zjYDyI1Fkwdzi6aMmsksNInk4WxNzpr1e6MfQDQW7S6fPsbhQ/6PT/Y95Xw2HxHrVWaO
iKBCI74l0rtS8ErrLOQLpoxlagFKH2dMmkaclPWsNcgCAMezkaCkthHnu2WeP/p6+t2p2h6Z110T
Kz9JpL3ks8pNbxnR48kiN14+rxVJkAcsMlH6YK4lgMd/ymvQm19tJjppnXsxmA4VY3Lr6b2P9SAr
xKBRPxfFcvTh9+UvznrbASCg01QGGgFnZZEKVzKLGzkLiVXcFvFroWGk/P9I+7LmSJF0y79yrZ+H
HvZl7HY/sMSi0BIhKdcXTJmpBMcBdwcHB379HDKrbymIMDFV81BllaVUeDj48i1ncceoRBw2DEWY
Szsi+r2vtfuhlbsmWzMNdeb5LjY/Gs5oLf3CmcJt8/z400flummGuFbq3ZZ3ot5UzDj5ReOjWG6e
jGy65YxOUOQ1mqQzbDtx++BY58NGN8sfJmm/11Sb5mDxxikh9QwlGIAmNT8sOxfC00Zq1WFj0PoG
Dr3pc9a3xgY47KObljD5sQPx1HRGMnRZHuXE/xh4bZ5kHVRkp8r+lhe5tynGDukZtVEADnwaNlb+
sTEyCPia9h6oozoecWQi+jfFjoDOuyVTAy2nrEMu0pInp63SmJvdt6EI5tpjHZZT/eX9t3itLYms
1jOgSuA68G5b5JbQyORtQRTWVN09ZyQ45FXuhcp8cHQRex5MI9hnQOc2DIiXvM9CtyRxNkKeT8Hk
rDV2nd7BZw+xJKaU59XBKvBAbXbv9OC52E2i+WLlfLy68EBQhFobFDCsCyX8cVDC7ySlz/VnGTd7
vtEeIXMO+iXAnvXr2v1+cYChbAUpcOB50cVE9WPxgHJLFr6gfv7sBQ997kcBVLeyqV+b1MXexjAw
4YR1HOTSLlUalKYsABpcgtuzj+mu+wijFgB3608UgMH2Vo8FWjLxWmnh1+s920LzsMAZgZwyi7Ut
8wHaZ1nL7J6AATymIa2Kvco3viZlNPZQpyp4wUD0a9NQ8+zNZFhZzEkLUx5dmrE59UbYpKCYSM94
oRwGahbKlKGeylPm05tGFF80EjzpOJjvzFHeDHVx3zo0GQxN4vB0P7OB76pKf9QL8aMwGvR/XIBy
PAJezPvL/CJAnKcJLXl0RSHdeRGb9KUqZeWO5NkIXgLCQ2iD3DioHZUQhEWy/P5gc8xx8Uxd0AcA
zIa69bJnSNTUU9Al8UyBaTV+ccvyHQSCt+8Pc3HlYU5o8oJADkwrkCmLTEM5rTEFxM2fafnDbu4m
eyWgW/v8xW1j2lPBkJrmz670QsP/Uos1/t+VEXwXu2uOm5GULoF1takzVQLE99zn8FeRVkwQtr7/
kC4QWDjRcEdB3WvevAAAnF8RaD6Cgg+B5ScfZqtlg6OX0MRx8q1Zt1t0k7GttG/vD3kZKdi/1D+h
egSlENR5Fi+mNmChrtPCfOK12kMsLWzJTVuJp8qxIgslzTTTE1884LeBNRmCaGV4fbn85uFn+XsY
JqJku6zro4sN4lIXGE9lXgBIM2ygaRY3Hnq52hB5gkWZpW085tykVKyMffFCfw0N+uhMArs8K0en
DoCtcY2nStGETEY05CuL8rJUjCGAH8SaQbsTH7W480U62BpRuvk0C+jIfQ2DQ3AAXXdP2UZtysfu
icRlVGtbaq+IFV5cBBgZFVi4JaNpfWW/FU6nAdltPLEqC4X5NQBOqTLWgprLRwgKPlicyCTRSr2I
/l3p+OgFGvpT34t7P60/ZTCzXVkh8849O6Awj9njAiUKSOcAq36+KTI9LXL0EKYna8jjwNZv3BQm
03oZfGp8N8qpfzuK4aMGT/mwavwqQvoTDgB8rOzNywcKISvYl0KGHygSXLDnXyN1RItSYKY/0RY2
0P298j5Uzof353qx/+cp6rP6Ptolly+Ni7oxB1n0T07Rxp31habsJvPYTc2Q2pn8Tjeyv5pX4YYB
+gYLBXExJEEXszImu7Bc3HRPA2JyvwluG4tu0Pn8+P7ELqOgeRzAq1A2BB0EMuPnT4+5aDsOTV6A
q6ES5PMQdup3fKc2UwIC4F8WaphHg9Yf6htwML2geE7jSCFx6pInd7qz89PgAkcFAm9J/jI8/Xyg
ZVrqW1VLh84jT+YIMLL4rtialdjFDptHmP1BLHT0sfgWL8hv59S7c8hT7XLt4HE9SMp+mF7ffz9X
R/HnodAK11EKO389eT0GmuYo8tTkB4KOXTiisbaygS4Pw/nz4TiJ2A0m1DjZzwdRyu9oTvGwir24
R2n8KydftAS1T1RYQbEzE0AZK6QzpzUh6Ouz+3PgOZp9U3hymtzMJmqQJz37pBdlaDE9fv/5XZbV
5rnhjMcRCNWYi1t0JFVlBflInoZNtqNJdiOgrWvtoERlDLfeLz8XvnW++NY+7/vQTd4f3rw4IxfD
zz9/M0Pd70p3MiaCewbyllEdszvPC7XhO6/33N/AhGjWE0zYFPMte4JdMWBbykjS+7X847JT9eub
zOhqVDgvpUTarE/rkQzkyXqyt+m229pa6NU7ArDdLKSoQwA47tdwL/PKObsizgddomw6KEEUhtGT
p2r42rRu6Lf7Va+xy9xzMcjiHjKo4HpadeQJzq/bmYBQqtda/+akB7LtkdChZAdgH92Mh+4AM5g0
zozIzkLP2Izjd/bp/Td+bcazTSYqGTgcLsgJNQWzyWASX8YdbjNXS0yterRUtXb5zsfL8snOUdks
NDV3fBYHA8SifeVB9xjntgENfJIEWdh8mqXc7I2+MyFvujLitb36dsBFDwaCdn6Agj9OImiTRbZF
49xcpWReguDwLt+OsriOqt4heW4ITGtT3/ag6Fc3UxvZ6rlRbRi0UXMg+yERR/+QJ0oOsdMnwY+/
/gbffIVfULk3W5ZARwb4NBRO0nKXG/y7dJr7NHVXDqZrjxM+E7O86Ey8XRadJEFtMQBv+skUJKky
+Qztif37E7kMWoDGATgLwkGIli+0inheN17jO/mT1sJSqup4RPOPdc62k1+fbPMbcbuVNXJt8c/m
mjaK6JBhWqYsNBuYREiaP9ktST/RSUBRaJor5YaqVy6ta0NBGwkCa6iiAoQ/7483b6k001Ljppk9
6dbJkVOsRidEqrkyyuUjBHwdCDRgMsHaumC518w3h7FucoQR0CZCId2o63CsWCIDPTJEBe7Nmkn3
JfoI2AzYGM4uJIDXXcjvTXTodeT9+dOMNacHdtOhyRlJuFpYic7j9X7n5VI8H3BxR9nC6CCfhQF1
jW1GvTmUjnx9fymuDbF4WynVWCtzkT+ROtiN9RiN3ir24+oYeEfzm4IZ9xIwaAUEdjx+leMa+GWq
ckNF6B7teIpmuxzrCzzV1s7E+TQ6P4Tx5N4MuYhfjHLIUjhLYL2/KdEUN6uw6mvLEECtAD2x2eN0
ibYMAByaYDuSP83QYD0pY4PYCSmn137n3g6RHzZhXcY0bgrvSw+hQbs9rPE9ri5LoIAB35rFJy82
HO3Q1ODdkP1alhBi2EzuzaxcMsYNcr2wZ5u1IS9fqAdsKdBiKL2gAracNSp7HXcErtLRh9lZ+9B2
amV7XwmKgGHAJYr+GFgNOIjPTxHul6yDX7b2SEN3O8VtBDG3A41EzMBAKMJ6u6ZscCXWnlETKOvN
ESl0gxfBSpFx6HKhAfNofE+3m/4IO6M8dr0EWcpHsYcAShOZODG33lqafLmGQHEF+g7dJyAHLvyd
AHFVPU2H9LF18cpKyOlaINDQr5PzbAZTOAWP72/5OQA53xtAT850yV8dfIibnT9aVadBDYZH+kjh
8QQdppA5IjRZH+XyB3CcK29y3mkXo+EytYCjREV/KWtAvHQAd9tNH8cuSyR8gFOpxUZ626mVhPnK
ooRyL/JXIJNRNlqSkagOlH6psfQx8w4s/zkUf+C4//f34f9kr+z4+0u3//5v/Pk742NDslwu/vjv
B/5aP8nm9VXevfD/nn/1f/7q+S/++458b1jLfsrl3zr7JXz+H+PHL/Ll7A9JLYkcT91rMz6+tl0p
fw2Abzr/zf/XH/7X669PeR7567/+8Z11tZw/LSOs/scfP9r/+Nc/ECK+WULz5//xw/uXCr9388Jf
Lv/+60sr8auO9U+0liwPG1S9/vo/pvlP1AZRtEbFB+0bHy8K1RaZ/+sftvPPuUI/O4yhbvL7l1rW
zT8y7X9C/O4XNhAxM37b/Md/5nv2Zv58U/9Vd9WREUAT8S3Oa6SANMLg0kSFHmciqmCAdZ+vcW8Y
BtuuvOKxDQb+IeslkG0itwQWR5FqQApwWBHrLWrEssnsPEQw4X7kTZOuyEWcB0O/v8cccZmIGiAS
t/Ruq0rSOm2mWUeUeF4carwwSl4sTlZu8fNN9scwWP1QhkOlCOXu8+lSRylqtC07VVLG1BNbrbLi
3gBSxjPqNQ+sq4P5M+EahVrYXSyOZkGHQXWFax6rTqQhjmkFhDzYIHmJrs8AwYOVE+R8Y/+eHNYE
Cv2glkP7eJFQoRRV+XbjWscO6jNxXbTIJXXZrVR/10aZT+k3YStVfSq7VrOPDU5C3jxWzsr5dB6S
XE5jkUB5fUqE6dHu6ODG9DxVhEIWCRgckcHHfcCDF+C7dq652i+49r5sE64Js7gBxEoX74s4ddoh
apiOnRQVi8pOrxI66GzHdNV8d8e82NZ5GgBjGcC3xOoR27JA7EoctCG8fcekQMacBBV0VJuA2LEL
yswKTPLqV5w1+23k5vMhcP7wbbDZm6yom6PFEcZwkK2z4QE0yyfP6lfwKtdeAwL4WTgYbYyLdu+Q
jdAIrAGDaf30lZjNxrG7kBl0N4HXTbvu5yCNIhxR/39zZP5xRL09ks5v3d+vH+KeOAvmlXyhTzN2
DUTzUWI9Ds2wScVwCngLD4QqhyomrvieqjWDzKsjIqAB8wiFUNSSzx9qmlkjHYxpOga5D1siyxzY
N1svIcGpe9Dq8iGa2DtDsSJkeu35AqPjoZQ879llQ44BuDxyEdCTTZDctrZVohOMuMbyYb42fhk9
Z5/a/u0gqpWBrx21OPwQQs0yxxfHBKetz6oRR62fWvyrIYfiE88HL5qAUIjef5fXlqtnA1CB1uwM
kFnsqIqXw5AZnX40C++nmtrhVhQT+tqTYezamhsrM7t2NIEzH+goACPOX/bwVcBsU/rKPKas1wG4
m/S9qjK1+xuTclGPRcMBfefli1Mp8AAin4zjWBgwaM4+FFXGQ2pzWLNLY81r9+qckAtCUhLSmRet
YcjdjjDzHKujrdIXSZwnKtTL+xOC9BNW+J+x5+89BxUAEBch2IR0cH6Pb8900Rtp6eflkdtaEVU9
D0IHhpuRY3X6Vhvsr17lB3HDnTqpHGjRwpIljatp/MZMCF2mll8dzN44FizvQ8Ais4MvwabjDHAd
UdRg12udDAVlX0AP7WK9s8y4Hcw2HD0ThGmb0QiaTR88k37PBpNELeV0Y5QeBwQIjDJbsCHRe/ND
hiN6AwIaFFPsdoqJH5Q37QgBkzFneAOy+lBoJgAVhc8TG1zQW7MY/DDIax5JF7ARyl03zjDRiDua
HXkqHSOnsaCJSlDdqeGIHSLsqeIp0FAjAUQyhD8vwEalJaKWZJ+Vq+ooyPsfUusOmnLSMOct7Nx1
jtYCRo56t3rxSwXGxoRPUD3+K3f9m6IkPK6EpkfDRLWwqoPHwlVHMtSflSgeOZFuhLIhJDX7CWiM
/nWEZe7e49Dd16wRunHsa4mSTTQp+aOsjS85M3ZZ7ZFo6GGwR+zms9/lJGZOg1cmHRqmpf5pzLM2
Qt/nDgK2B99NKcwkFIeZsWlGBRMPPve1cJgGN9R81YTCbcS2d/QnzrIyHKc03wCllcL9hY1bLYC1
FU0zLWz0+rlqJzckqN1GhWGjepnW5s1Q4mllyNlCyO/KEOvivmm8l0KBm5AWH6oycO6Q143hWDhu
NKbFM+AKH1iNIlSJVvIe2sd3ZkWKDZ0KsbeaoY6bLp0SWFGh4D7UX2H0+SHr3Ol50meIL9ohtjPe
aq28L4aJPDqj1PfZMN4FXHvWTPOgWHWXFXkbtq0F5E47uh94Rb4YVdWe0iGrtgbEt5OqycpHA2jZ
XaX8Iywhi2TwjTIkDrkp8+r70Ho3qYK8NyA8CVFwN0HLfcQKY/o+za06DgLpRYo1xvb9PXllRwLU
BSQe/HtRILzomlUkhdZ9Zh+zAZCR0OOU7VPOZZIXzI28poF0g2OsgUSuXA3ICIB/gtMoootlBJQ6
eWawoGiODlwrQaLODHT4aeE5W6fw6Iokxa9Ec3HqQMvfnEv/uAcvVDEMX6YQyKz9oyVoc58Xgh+n
3JQfKWvz76O0jXuXdcOeuYWTtKNTNuB/NtYtmCLqrvMGGevSy29EWo1JY7ImGrSJxlz62g247nxX
MmAIK9lAD0s5xR1JUy3WarPaTk2azXho0OCl795yPkKUoyIQRK6dNSuua8f325N1ES1XBehH8Hzo
T7IHJ88evmWkWascLGpAv49vPEkL8B74dVxgfk3lWoHHM+cYtOxBZh4sP73HlpC9y8gn6NdlYcX9
WHl6ko5TEdfUfJA4g4wxTzQbGjbvL91ri0ifLUBhngVH3iXxo3X6smJZ5RyJK3G6U2puAweMD4NC
eOD9oa48XR9FOzRc5ibERfErhX12LwpRngoJo6oW5kCh+RddoX89XYAyZqE4bENkVosUGcHGwPs6
sI6T2W6k1eDKCZ6n2nx+fy4LtNTlOPNk31zCXpr6tNMKxGW0+uqm6haQ3BNNi5+pl71a3IypgAR9
50MmywOQwljjzlx7mIgxQCHArYAAahEGTyMb2KCZ9NRb+c+sxbog49/YDmD8gfcXzCj4C2sZWwFx
1mtZfSzbMWrqTdtp8d94jBgBPcUAON4LoJvbGSPYCZlx8piZlEVxKrqXCVdGae4M+VFvRehXQ9hD
SQQZ5ftjnxcof7/B/6irIYhalnt7OO2aqQ9zBSOvT6guiHBUw4fAkjvWVK+mpT62bbCGfbj22hDx
Av0L/IN1IcqnUTjoUJpNp2rCzQ/v3x8GIcn7E7s6BqqSqDcBXH7B5QIqQUy6BZ5hk/ewvUPN6NTb
2fD8/zcKam1vN4DQB1UiMqiPVsrjSWxGxD/vj3DlaEJJDRkeKm5gpl2E7iAzmAqCcCdEXF7ESakS
D9FVmGuTs/kbQ80WtD6Qr2A1Lk4Nl1geqgZUO7pFTU6gD/g3XlOVewWlhJWhrrwdbFuQSqDuMhf0
5lm/OTjGutXrYGjr49BLqMBPSCmtYSUeubK0z8ZYZAhKcArTEpIeQXD5CFbbk4m7lqnxkzCdHijD
IWKB99crTYCOzuDGuQR6WT/T/UlvbOoeBW/MOODwLTC8Zg35fa0EGswJOPJw9EhR8Th/fHBKa7jo
8JK4T2/TId8W9rCxmu5ING+f+tm9aLQHn6oxzEfn5/urBEhofPoyCJqR7sjtZpTPknYA3ohwgzKv
j8zQ5Z0rM+tjUYM9jOAMTvIpvZN61Pi3VIp7hxRdzGxDJKU/fc6U/WpOk3X0EJ9tagfpmiv7Dicb
WDmTCXcp9rMad3bwZeIwA/SzB6Y+TiZFn6iuQe9FZAzWjqrdHe2Mw5D7bTTaEHUvlVHFjRJl5EPJ
npOsga8Ntzau4uOWOsIMYRBG4goqPFE/aiCom/cjZGE/mJ3odkNOX0yi7rPRDQ6Oc8shsB7BWN2O
DYPre+pV2TZHqfqu602YvyM3lEw3Iaqn9FsJ0vU22Dl6yEY4T9qg7PTBD/OhGmPGq0dz0idkKJ/r
1BLg1ORlrFsjtPhMr9tw1pqhEDHdwiTFm05elE1ahJTEqeO+hVsn3aC+0mz8EQChlOoi8XkHL6fA
VZFfNSFOs3AkB1C00hgVC7gYjHc5+jD6QOOpfbG1u8KC8V8AWnZXcy0s3c79pA2ahbzJAooeUvI3
BDjYmFeeE41TG2xNTHBr5sxLeG2Cw9xY7BMxFSQdiKARbUAwH01oaTk6qyI2IC5jY5tvNNcXh0wG
PGoKPQ1l2YwRwIhfR9Tgbx2qVYmODCieeGpG3aST56CB5qpm2f1WjCmAuCIw7gUYQXvm631synpM
hmAaI8SdboIZVM96BaCw0Gv3Ti+L8nFycrTlx7zcwLgkjR1PQQe101U8IL1EM2AYE40wPGgm5YPR
ZeVGITqAtlLX3k6m0jft7HZMkV09yRHVK3jZGKEvQbnlFoG7B7IyLCrqRNaUkxtVFfbRbwtn44L8
t3H9lIW18tl96WZmBG8qEWetaGXEWruMh6lKXwa0bWNQf9pQ+mNzk1OLJ+Y4wGZCVBDMy9ssAbq1
3leaX8V5HoArxHQWSe4VG5ya+T7rKj/qK41CawVwV3PQxaaoCuGFDhXTJyHVGANNnSZqdMcvaM1X
UZBqaWzWfhMFDeliB+bYoQQeMyosM0uygdY7KA6gxmsVJDQ1CelbioukQuQByQJQg5BeeLHOvBSq
AbqMO6fKN2OWiX0H8knINOvW55pM9Aaohc4RQ5gREyCoUsu2KnW6m5YY39Kgsj8YTu3eeigVhmQS
bdSTGtvTgFYCajlpSLoeUhgozGxJ6WNUqrePBATYmJm1imr0jfc+JGeiEhlwyM0MbuxDA4xVP4wR
K7UhMUHP+9GhhB1XdV4khgYgq8dkuc38uowA1ewTbk0o/viMf9AZhcKcOVWJ0ckhtGFGup24P8a0
a+ldl+pqN2RDfl/gmA0nTfjJRLAY+swmIRDIQYyULEtyoGJiMfQTlgXsOtXo5VHtSQlNEb0KRadY
kufNsK1Ibu8yIx2wMH269RnobKlK4RZTgGOFhDB7dCe73dU1eQVjaIrdMbDCsiElIj28DNaIeyOA
xoE+yS5yJyqSSR+9BEwEOxZAtie258pEiB4LwyrNxPIZ/OuYPsYFDcoYMirezpKSJ7rfsMisCjNy
WiBJc5pbD/8L5Qn461GrPkLH0ZU/a30lHrp25+JOsnAtzGIry2zcacFlJ1zzjpKVe/QXwCe6HfXX
DjTVwFehVtCVMG+h4vMrgEVs/ueIi1ueQaTMUHQaT40lgblCoSNtjmnlH0H7i6g/PmdZfnACtRVl
cfScDic88vO0PYjUTywcYe/fjr+CpOXlOItzg1E+gzaWBd2cjYTbxPGORDDbDW0ddSsT5dejPfmQ
HzMDW0tQ+NFEyHQ9P3iDBw/vugME3KmmfaY33cYthyIKWqHjyGTlE2GDtw/8SYMYu6wiD2I7e6vU
IMZJi0ye3v/+V0r8oJJBLGsOOaF2ugjMiFt0QFbXCJqk64SDP+4hyrAxJ5VUZvY9K7WfIku3zVCs
jHstzDURqqN/glsY/azziMb04TsVBL1zlFP1mmv1g6aBh1j+RR/gP5YLpO4QSIP7il7NYhxXFkVX
NxXSAmPa+MTpIK3AqwyszUAJ1Ap7FnUebPg61Q/J0OrszhqU3ORNOtG/EdqjkT2LL8/p6xJNp0nm
1zrP02PeBloou8bapdxH40iv/ZV4250TkeWyBD4WLXuQmmbs/Pm8Ry1VzEQWe4JWpKGHgZ4ey95g
MANEYTAeSilA8yNU+9EQR34OmAYlmryXzxBNLmRIyMi2viqGUJXQyvL81H8IIJQaQwWnTmx9amF9
6vdbpgpAXIpueihbFAcgSJZnejgJE/GK6YqdpqXbwfCpDCshayCBCYWYGDP6e9HqU7PJSQ85mjZN
7Zj3mbYvKv65pBlD2zKHb/NUCmOnCQbAzlDUpYiVU/EpVOjYFBEO4hxXqU02Larbpz4vrFPKB89H
bJOruDI6Zyc60GLqOtMOrq34o6XZxRHiMOYDAXF2o4EjAdovU7GVjkGE4wsyOQasA3AZY6wx01aS
7/lsWr6UuWcI4ijKia6+yB4zRap+BNn86PQBGLijLnduRvovvA2aG1cQa6UVe6VCCxrln+PNgf2b
rEvJxm6LUXeOODC/QxYLaiZQLM65YUXj0L42qllJh67tarhDo7YBnAbEkxerztW6ocgqzzqyriHh
JGEOqjQejj1fyfWuD4RSl48iEJb4YiCYIqED3Wr+kY7TN15kD2rQP1KDrvVdF8yG3+cH8Cf/M9Di
uoHNqcmCsoQfZg5I0tYYhTgF1CE7X5jGt7Kv3G9cC9Qrt/QWdOy+PZDc9O4GBPBhhrLfluMgucce
gwx5D+CKXZX2zVDIca1SPSfrb9YWigUgyngzKsCxTThiLZL5kvowB4bu7vPUejEZyc4yvmcVJLnw
XV3c/kh0HHHg9hf8mxTPUn7Af/TyK6sOHHW0If9oem3k18OciLx/xyyW/fzVIFwIED20ZsCDXV6R
VDdBuOgD/3mUX4tqTCOQ/+1pV0l9zRZ6sSz+GGk2mvDdudi6OO39usqMLMNIOZZNBE7RjvpyR+zS
WdnJCzcn+ERAsRDXF0oZgE3OPcnzrdWMQaa1fLSeJwkJTdwjXh9rhq/tnJIho5CmMWUhD1R9ayJQ
vAuobR0zBmU8a1QmcrbcTHhH5QGM9RoIiUmEla3pP2v0/90N8mZI62VMbZEW0UTRfAybmkAhpVMy
zIXpxjmkFG7QBoNvlOKpMnfvv7JFXIfpOTMTFzBz+IRjVS1WE6YknKE3tec5sUGj9QBkyc6t71ok
eMOdbK2V8RZLBIhCUBchCwpmO5q7F+oQykMMaerKOPWDfdeYjQhrNzu6EuIdrF4JPRan4vzqUHcF
dM3G+0MVef75m1Mxa0RT4pqynhte7fzBP9R9+chrA/MLofm+culbi5v493ConaDUiwYSJBDOhxOW
XnGVN9ZzYDcQO5sccqhZRhJa9sGNIwX86boWjqOs6hsAOzKgHNy+uaOSAtbWG6Z7O6pav2Gi1z75
vac9ZF3Kv2GXkYgH3YhYLe/2fuvLvd4E8sAMZW8h14nMgSHfCCDJthk1pcWAeuUkJNxRj6Iug2c6
pO6+LVl6MI3OWrFEWWzE+X3+Rv/MBH5QERfbg3uUW7lmTkDewnHB1faG2Xz18jWjqIvK1BzfQBAB
JGNQL8DcO3+2SonRFbCjPhlTX20MqemJVdgqeX8zXLY9MAyQDbADQMYFdeHFMMDICZEyLzvpUGPa
MiF/tD46elXOoFDS1s0Ghee59pJ+p5DY2E2E9igTOHwtgLysA85fBObsNvqtYLT80rN/s3SDyUhJ
Ppj5qXCQxIY81QKORD0P6yBIKmQRKPRymKh5/B64YHULg701S8IFlxU34uI7LB5GFjipNGo7PQ6s
JB/KXhcHt3R/zEbuEa1QwtLyorxlctBqVH9aebSmDE2holQ3zQisw/vv5srB8faJLGvYWWnbUjQE
8Z/N73DH6fk3wBySMh1WBro+b+A/gcwE/u4Cmg+S0dDZxCoeZ63fULbGnVvfQE6nRAlQ08Jj7bUs
8eCt9cktBgANPKOMOM+Dle8xP9439/zvx/9LFwM9cJTTFyfzmI6DgcJQcKzafOs26taqvYPQBgPw
DCiHDzasKGR6H2RiZRdc22s4pANdR6SBg3pxbM6ZYmoOvX9sEKDDqJbdIZ9Ygdgurp3fk8PFigb/
7FewvHb44BCVi1E/WUMTVlC89uG+4CDHyCAmiUNljhzeXz/XZ/XniPPp/WZHTbPnjwqy4Njw9lMw
VI+9u2rHfu0wnHvf/5nV/PM3Y5g93penSH2EeCXq0Q9DcVd6a57gVzcCaF86MkugVPzFieubY6e1
ra6f0IqFi713k+ugH7RU/wYnnJU1eGVC85EL4OWs7AMV4PMJya4LhJKtfhryKjJBv3Sn+mM6rCpr
X6x1G0nEzJaePZnBQluMQ4TWEknG7tjYSg95ObqHshZdCL+8D8rutI3bmycslyyGrP6q1cP86Wc7
DaMji4FkHbo7qB4sDjplacB3aXlwLLPcgoZSdfALJ9JQXnQKuZ+04GQE/CWAol8/BierAg/v/bV5
sRvAIMY9Pmv0AZ+I/tv5YyZIJ6SNmuRJ87ujINOXWoM6IhouKMQ6elLo4/PUIdp/f9TLgw7D4nqB
kDkuGLS1FisJnotl4dgNhi2tCKphDSw52yNVdUKgJGCm3Q7IiXvDJXeBW2xLxl7KMl35EhcrbP4O
iM0sVG9nkMZiy8AXpSvBNGMntDImIMwmQOZMussQQb0/2ysD2eDOzHQ2/APVqPNnzNuMo7IPWz1f
lJDTJSDb1mZfRXYDabG/PBRWEcZCaxfZw3IohUQB0AyeHifX3jqae6jL9NR6bvu3xsFjQ8QJjMsS
gM04IC+1JbMTK4c6Ujoxd7Ka4B0ENNXK07s4PeeyGsgDqB6CJgLA7vnTQ9GH2SwIqmMdsM/EEPem
I1ciyUW0DtoHAh1kWuh/Qlkc8cv5EG5Z5T0vuHkMVLMTbrmHCv6hVujTVdkdqq/b91/SZYg1j4d6
ITAmPm6gJSPChaiFR7W+ArS/uDNab9NMQHuiz+Y3xgPvKjPsDPdkCdjVqzUK4uViPB97PuPfXBRC
VrUxApx6VN2Yx1aXi42LPCzOLLWmmXBZR5+5fi5YcrMRCFbE4nDpJ18YmlPrR1nMxXEgyjdtZgff
UyMTnxQvAVmVVu7ESk4aeHLKixUpsnsNyWgymKAlFrpX3KIQoT93mbSf338NV54EMFMoYELNzZ8J
N4snkVHUSEClO3GkuNua0gHVJNPfoPG7JlF3ZYGBxATNChcK/aClLB5EUGStg65XemyILm77VKM7
w0tdFlpuA6f2QrQGKo6t/e39GV5uHeyZ2aAC9CjMcnm7VF5aKTgSNMec0PTg5i6FAKN0Pr0/ykVU
MBOmkMc7c0UE5Zd58m9XFK09NXfOjsKDRItwWoByofyYjvvGMdfEWq48ScDNXai7gnkJqMfiwgTa
GC1ahupf69Tf7dr+0aI3cnAn0PpzJQzQuvn/5ey8duRGljT8RATozS3LtytWS+pu6YaQGya9t0+/
H7XAQs0qNKG9mcGcOaOsTGZmREb8pl1J364yBOb315B/JGf/mp8TW9aoZ2F+obJL+0QeHpWo/F2r
CaXp8LVquqMd1bvOEiuFzlvjcoAM4GEztm+5abDpQEwzHjSvMmngJUboimR4jPK+3IRmlqCQJH0t
Y5G4tjWthMabQ+PyN8P8AFIu37zlVNe2kOT4khb5L1oNb2TSu8kWB+w0aF7ab1pXfDWCcU3s6saR
tEG5wCqYmylsqPdbKetT3xahnl/MvnlAC25LM+Uhi4aXj3fsjfRjfs+D4+JigvmxLM/4VarntpPL
3tSBMhi1QyT/pDy0GfzmXCIz3xZuMjw3qIaZQeHq0ho29MaR4epHnpbHPlfk8urB3CBICTjxBSUt
4aa1+ljL0XOQN/s6/ecyCWgeskzaQQhfGZTc3q+p0deRoM2iXmLu6I2UQj4pbWkD6+bXx6t6nUoy
EJ0A7npeB1ftICowoJSiQL0IWex0nfZX2lfftFGmrZy0WLBX8jejnd4+HlW9tZY0FQmjgFPn1Xw/
PzMu7cwwh/oi30Vd+uILxd+SY8muKYavRRl+TdFfdNtKYBuC9vUkrB/p5PBI8n3PcgAFI8z6DVXY
//RJyre9WgVb6m27OJYPGkh8t43yfZ50z2VpPIlweLJGjDY+nsPNKbAj/zBbqH4stn3POZdtiq0X
odgPiTa9ZMB4e1HAvFoTI7w+2XPOPfPG/zQcliivwLCyGKKceB4mjwbCzgi/ZuOxFK+tc67zx6Be
Q69dX9gm4h60a2Qa1xiSzT/or9uTlLhrRaZqlzwe77u4bHaxhrpj7cBmK0Q9An7KV/oU17cIO4Fi
L1VzMg8oru+HVPLI6qJWMr0gzX8OqbQt6ql3ReCcPv5sCwkAPhRVeTDXbD4uExRaFgPZNtycqVfr
izRq0rNUV3dtb74MWr+TASiNhbzDlKL61IDCkbr4oQSm5hqz2KOZ7CzfijZqhfWvE6205G58Y642
TiBtK8w7l8l5JZK6s6VU8mInHwY3jx1p1yQItzZ5mp9iPcEjN02MV04TfkhyPB1W1uWKTU15AAju
rOlCrwgg9fsPkGROD0idV0gLNUzJM4JW8jMzca6C6bBDtBg1oMY6xJp14Jm/Ut+5TnoYkyQLeQ14
fVdMMSPN21CrHdvL0IbcTzKe47Q+q/3Hc7w+su9HmX/FX9t6mIkYbaL1l5lrIBxYF3F+lDtzbw7O
SjC+NRSN3NlPD3FSRDTeD1V1A0hBZQwvmhw+p4X/NRLTU2CaD2a01pK5ERhnjgRceGrqfMBlAE6s
OKg7pY0v9WiXLt2v/2R5pCQmBXejVR+kojgpOo6CUJP3+NYcgyH8ghHL5p8XFwlYdi4CZ/S+luGx
00crGVo/uAxRd5G17klLjV+SggRYGB0/HuoaeAqDcX4qU3JGZhkA+fvVVczctkveIt6Ihpoepbs+
KOCLfU7FW9Ul8NnomnVPyQye3wsD/KAc0N1eK//fOLLU21Gjgh8/1z+Xv0IrYsPuh9Frqlr9DkUn
ftSnnvs4DIWHYY65lQu9uet9CeiBGNeKbdeh+4+ICXGBCsVcEHq/CNRBkO+LlMmbdAh0kWiOkwLH
3DZ/O516V1fdT6nvVj7yrTFBa0NwZtUhriymXES9ZdGdbT3RyKhLycoz4NUN/nfbUtfPVgki04/W
Kts3BzW1ubpOY47pvp9o1so0sQkdnimLYAeCz9iokzOdplBxtqZSmQe11hyeZYHYfbzRbgQl3hG0
pme+B+iMxRKrKI04lV0ll1D2AQoqvo/8KNCVrFfqlaFuXBhzUqtx/c+ru2yMxa2dtAVPWa8wxPfW
KDV3EvVrrcv9DurkmlzTjYlBFocnN/9lft6+X9JZnxMEVuN4cjuZB7v0cRqWs+Tezsv89PEa3rqe
KM/MLHyYBFSdFmNVjlSLLNM0b1D0Gnmd+tAlzckJ87sJ9Zu+DH4CG/pRlYOXGPwCtf9UR9ma/s78
pd7VbMliqBaACkEyZBa5ez9hwk4MdseYPCexG3vT1rJ9sMZOPGR1bjxplOC2iRZZK8flukEIiweS
Fc1rlH9oSC42kAmNux3soeOYpPUnyaz9hxIM3amNLe1cO6W+m5Ii/dyCD3GLiF5GF+cosY9Nf1j5
CjcXgACPBhH0cmwd3i9AGuttHYiwBWI0PqWZv3cSaaMr+a4NgpjWXLI1pXKf67rb5uGDFUQPUQHS
tK8ORtc9xaMUuKHTbiM/ev34l90I/WAy5l81w4Ou1FMmo5HAAhmKV2rFeGxDOd8WhrZW+7zxJdgA
1IsRyp8bwsvLWldCdPGHZvJ0vxwPWI2JN1MI+xG2M7iTEr7xmOjNZ0dGxwBeIbjZqjY+hSbU5Y/n
e+M24xHp0PBn2tzci+MQWiPkWXls0YbITm1S/qc4kK2kDM39og4fars9BMb4/PGgNxaZoWYoJ4/n
69J95IeYesaB5mlqot0LUPOPSmWrK8WPW4tMQCYi0pjhclmGpNLmhSBbUuPFWeTmoj5J5peK2gs0
tkbeV410V8jWhni66ew1Q/MbFyipAH0ZixSEEu185f2V3ClymSfllKDXkLQ/jLB6Luzoh28Oh65d
09O7ORTPV9SHyXOubjTLKfKsF63uQVs7a1F9TKMmJwLmxyjK/x/7ZVYqo5pFJYCiwGK/TB01+0Cq
omfm13htGwWHOsjlt8moucLM3vqkAW86YCVarQq0qYtbkySL00LRg0ohr7PloRmjQbUkXxOeiecY
OBSIzhPydpgqNvuuPGbtm2F/TxXE2iu48OGwEjqWd9Y8PIkt8HHYYQT/RZUgbY0JfjwQU+SdI9cM
cM4MFboxAa29WT3GP/h6Uh//7agw6ByIZ3L3rAD+J/f8ax8xHPaBkOm9xqTTgxxRtPHLNZ+tZfz9
30EgPbJTAYktoz2tg1jWO1V4UiHfqa38UMZYUSXay8dzuTEMh5GrhqoVfcJlnqypUIs7UUhnXHGC
h0INQXEj574rDWWt4HrjW+ETTaZHsoQo2J+2wl/Lppi95jdmFXlBm29k5TM40kdi2aGmKxiufaNb
8+ITsSvmwHoVzXtlCJIazggZg5G6gSaEKzniMVPH3b8v4Fwao85DD5B+6/tLpbeEpcVjZZ6rsdrB
KTpLqem4dWP8/HicPwnX3/kJG2KmSdDLcnhI0HR4P1AmRsufNSQ81KP2pS+xaMOxGurtFDsHJXmt
yllPL5Dvh+6zE9V3gG0OH/+EP5vh+icgzYSICh9ymWYrjVoZoc1PGGsFRREV2LsoMF6CBB+59EAS
2DMi3NuDqrt9hH+ub+GOBbOlfukJqlvfqacdkikdHFijuKtSvoodBvpjXFCz8ss0PBJ6g22TFTbM
J8N0rTjKD4Oq9E9cp/mTXaNAYzY1uo8hYMdMscoVkZ0b+4YmK4wUsO/zNBdJUIvnUElJQ3hRm896
vCPMI6BB6aqr1Y3T8PdAS+VtKRGFFigiRJZDfUqS5FFM0kPg0Ji0AV0oM5T+46+3DPDzhfLXzKzF
/gmbUpG7UBJe1ZT3Iu8umGivRdiFPDRYAwYhAIHanWMRIIj3m9Q04gwHLFl4bE6vao/E+s38t7zZ
jt/lRH7QzEctPVpDuOvbXSjVe1X6loTWkb/BXy+Gb7rxj2WzPz+JIAzWFhgIB+j9T9LDIO40iK5e
XQkvx7JzqzsRfJUxOSVOuh+M5tBh/eQWWbJyXpZJwJ8TS52D5tnsiLesl6l90LXhVAhvkHHHot2t
bewuEltZatG2kaqVtPHGB9Zn7TRaLGim4krzfqJ4avuxkKXQi6LUP8lFkj2EVbpW0rhxQBgFvC3m
xnBwln0HP6kbR4vV0FPz8XnqxCmNx0+hoq8E9rVh5rzjr2AhmfHYYkwdeWbvtCa0OVF8cpQu8uoy
K1Y02W4sHG8LaBU8c0lylzFQ4mUqSqMUHl5YjSs7FGkkI9l+fPzm1V/cnRy/OWOQCUc8M99PyKlM
yspDEHpWmkeXuFACuFxyuJ10p9+xRYetBeuTRGLodzXQkpXhzVuTBOZPpjbj4xDeeT/+1IRmr3M9
e0Zp5Q/pGGEsMMSYSfR2dzS0Sd91I93HtlSDR3p4w6mE1DPrTFmnru6mvSVpXNY5hos1Run4sstw
jQ1JtfaqWqXqJk566NspboSl7WRPsZm0hyTpw0cJCBJSV7VcuIVSFHvkt8aHWillVy1T3Y2CGAGj
UCp2ZisPT2Y3VHTnlPGTmoUySk1QjhzoNfcVKVfocpKiDQ9y6t+cOe2tNvLyp980vUwzaqo2htwG
G3Wo00NVTf7WtjMX31Cs9wgyah9KRxyVmoPUxupja7bal0odnxqlvcS9nxymKqnue6N4mPpxZ1S0
gV2h4yBsdX3Nb0qt54+3xNVj6M/VBOyOmiyIG8ot779JFOcoyTgttyXeDkFf7tra/21rNbDq5vd8
MUH7gf+Ef5Ml5F+Vnv1jR2UenxcfPwBGmXMlW512Uy7jZmieB039LobO3MnQwpEs05L9x1O9Fe0o
k4GFm9+YQMTezzS3es2BRSSdfb38z7IKbv/hOMmYPWjn1Rv/xr2LxKICksDgL1ePL/D4IN6GxDhH
VYGToZlhtd1lb06S/2gdZB4/ntqtg0XNYMa2csvz4Hs/tcCPlMKCzHPGELPaRZGibq1KXmPl3Ur/
3j06lsNUtmjKwQk9M+k/wVrb+B2EX1F+VZLYcTvDwg8Vt5DS3Ou57tpqdOjK5myP6kof5tY9Bmwa
BAPRnQbZIso4xpj0EPZCr2z9PQJyXtJs0767o0q3BfT4n6WnZyvW1/DrN4Yl7WXDgoYFGbQMO2EK
PDqa2sRr1PiBOlHrIuteuBIcvjaVLkKoj7oWPU1xvvv4814HIp6XEBH+QOLkKzihjoxelFd64qGP
hpbud7mu92Q0Hw9yPTsGwdwYRKzBe1ZffNw+D2CTptQ3NbPM702lHu5GtU1/JHETbh1BF9kNEtO/
x4022PWii1Yughvjq3SI7Ll8TuVrmTqo6Rjrctv3Xt2NXytkD2AKDUgAjBsl6g68bjAFCKWHiatk
JWm5sbw8B2eyELrP15AJVJe7tu2qwdPjGl9KZPzGY6StndHrGwH+rjxLsZGhXve/wLJBW+nC3tMC
7beJF1htJ82mDfBGD3MjXpnTzdFYCjBTM9hl+SQcQQTEdRUggWiBQuVsJIUEMKEy7kSzlrvcWD+K
LuiPAnIk5VuOleZW2o+x2Xm1kHtkKtuMfNukNYDc1UoKcX2HU65DR5YeNEIyV+DeokuUQAumABk7
+62w1DsH7rFvqyeEtXaN8Ff25FVXQGc4QMTwBWR25RXodWomePmj4p959U6fjMraat3X0tSjc16U
/aEyo2RbJwpCm5XjPJWjk2B9KDebujbXMMVXXM7//S2zb65MrL4Cxia5HokE7vVZawT9pVxBLd+/
Ay+/cSb7WCnWo4N9BY/TdpZlgcE3uY0jzqVjxW64UaaDkf0/9rQNbYkbmIb+zBB7H3fMQfh61Yf+
mTIbWmPV7Aa9FWvcgOvoxjeYB6DCNjcoFimKGUddFtEyOaeT9UWxMQCO1gwXbxwX2Btzi0ml03S1
tpETh0HTWQRQA2mWSvsv1ZOdPUR7Y8z/PeNiOn+NNU/3r2dFKhWBLiVh45VO9AONTCR7wtRVC/lh
1l1Bg8R6LCX7ro+rX3QNkaXQ1gLZzQWdbyE6eBSGl1etFeHToWdq7enoEw26tUmaNfD/jducfQEw
V6bEDhB28c20akqLRk8Dzw86mjJI3+u7IkVHhsRMuI0ahacaXck9hMHJ5cnTruCurwA0nBaHTQPg
D6CKTW3s/So7QeQEZhdHXl4UwQZD3uOkhs9SWmHDWh3x83mEXYZejH0IOvOupJyDnEznjrr0BErh
WYoAn9ftGivjxv01y0VA+QaKSBFyEWRNSWsdO/HNM7ob+aHKMdz0JUNsZEsgmOS0CQbiU7xST7qR
49vAg3kqE1V5kizLdhoQYV8gyEuBtRzuWocmfzspaMvbkv4WtoV0tOys2zdp0jzYkx5ui4qfU3Rq
shKVriOFrc+MY04yeQZVxPcfhXRRUf1Ck87K1GjHUQmRqoK+fex4uf37UApMWVCQZGyzPMj7oRQe
TenQDP45bOUnp5LuqiA/Dlq4ss9uzIjeNJ8S7b45CC6GsRTelEnKMH78lAbRF9jnY1W+fpyaXaH6
AVq/G2XxcJZGX1E61fHPQ90+CTXF61p6pRSxVcd4N7XaCVXpe6O3X02z//zx2Nd3BUM7GCbRmp7P
8uKT9aY/mnVd++fSEDkQbJvrql+rC15fv/MgsIwVSnc0wBdxROMctHae++cEmVBXViD8h0N9iJXk
pWsLbWVr3BrtD3bdAsZF42HxzQAZjZKk9oxWige1rB9sMzpVVbGvVPvy8erd2h5IlIAoQDeQ3744
71ZrO3EmVB+FtR7N56Tdtar8Qy6s08fj0FRgP7+v7QBInCG/1D7pH8uLJRz1hOPkt2QqTmnstRgr
jNEpUndqHeEqqEq55sALaZTvg2D8FYoCYW+5idxUan6nUf29iJCbMtvsLSr8z2YfY6RndIeu71/j
wHisaPyEPd7siVIcbKu6JK2zr3X92AzWlvbYRkzWk+y3XxQ2JLnJpqoLHBymxnT5c++VWKZ+UEfP
dWeeo1YcEfz+JCLgBJkwTp0W7evZHhiodKfUjlvxD4Pfn7smfNEC8zXwZTRFTRk98TZ15dH4jabk
Q4pUUacYb5VU3zeO+jp1+bHNpGNi18/wzg8Dq42JcuHiMIkxW23SpSge5HwaEQpCrqwex32n9iej
Tr6otr2zQoeYFD93ynQZEumBlPKInspTNHXPqY9gWRD+qFIEquFBnrFLfpk6dT8qjacNEV2QONO3
SQHUx3e2o6Z+mYe3x2Bf6NqnuvF3kyGhbxgkDyVF0U4fHvEhQ+TBKIptUiadGwdqv9Ed875HDDrB
uj5yAA/DHgTiejeG5lYvo6dxqr5lk3VKK+U4jdVZQ3s5DctjFyT3LGflmlGluPBpd30o0LFLTFeW
jP9sI71r8up7KxlgJOuzrYlt3hmfLFxHt5poHxMzvrMb/VCNPPPQ+91IfhWcVLU4NSrIUjUzNlZc
Ps9zUwNgMVGzc5x832SErrzZZX2HbjewRrfSoYZmQ8uXxZt8l6jRUZaQ/uva+GRKwWsb9jjDtD+6
sMGnVu0UFKcLnJ4KfZR28MGy7aQ0wbauys7VUB7e9WiEHQY70vfIIFVbP1FGsMvm/PbmMueZoLpJ
Lb2hNFrvCtOQNja6cgCz56pblUC/zUcVNEUn/05GUNiulWraBhoOWDTo59tqmFADshMpPGUjclwo
L+qAAdEJhrJTh/KDatmCZlAPUX3+M0sIjBsBLeJp4FNMoWM/haMvUlczAn0fG02NHr2ubCUnVR8Q
xwGnMZZJ/Yhcu/0s1+i6SWjCuQDI5M+aEWl7qSvfMrqCqj7d16J/MWPrhDfHthvlgz/6h0BML4ZZ
HP0sOUNcf+xVcWxTTOXhFIwVspKhtY+IOmHVn/0Qg9houCtitPR8J3hTByQaJwXuk9ih3+ZVpfpg
afXvMhgeRWOfQ635MqTWOSS0BGP/GKDHEY/lXV5HP+dv27TKNiBH7NT6Jcu67yKPvTJRD6WT525t
Tb9ibmqQIhANUgex+nK+QwI9d8syLNw6lyKSmu6AhNI5gv0KDDF2G129hEnqtTqNa2sgz9YrHtum
2WxSR3xH3A7Sn/ObfqbianJwKoyOukdTcWidh6lQ7mxF2kWK8i2Tp5fRbzlUprM3wvYQhuq9oeR3
UaAgLKh7vZC3CN59FppyaPpgY4zaedTjL02uPDltzLbWo51cWxl0+PGrAizDrYLisVXFi5nYT30g
Z/yC9AHMw6Nt2P/ZzkSrJj7S/ERxplHvEKN688X0oPsNauoonJmADtCa83x4XxzFHKqZeYcXkad2
xr1vZgfFChERBdCV4twBDl/eBiXW9a3yLS+0Y5/IRyeovvVoN055vtOQM99LVhRvmlE2P1OlfVNr
Zd+X3Q9hB8hCpgjVO/Z9W5rfjLLdWiItXa3sv4gRucjRPs0bQmurfV9UP2M2SRvWn4WiXOS4fRWZ
cooa/76Kzf9qq39KfOclUIOnlrVI/eExyNLnIh3CjZr54LvlPnVb2rl6Yj8OUnrnC4Q9TX86WX53
n4bqn/+mLfqT0MzPWpIckex9pm9Cib+2zr5mnRAtbTZVpx/HOug3nZDijd761o6Nt9N0vAI76T7R
p7MuiUNQJKc8bS8t5R/Z9I9onARcVMGrTdIzL1vVWyUX8XQC9o0nNAekUcRbJ2G9aUYc8y5rI0IY
3gi1jq5jY8gbiaf+xqeP62Zg6DdaFpwMLV4D092I+ADEZZ4d1A2Agy7ypabJQ1uPKvucmcjjxNk3
S2p3qAevlEBvDkMP3jRhPszueYv0VlAKyWrbOlN6AIWJ9ktsrRSVb6RJIJf/b4ilPbolR3QeqC+d
bd3Y5FLxIEz5pGf2UY7WqHfanHItsheNDInW0MyYp0f0fjp5XPlRl7dsFLb8rzJJaaxLkXE/FTrG
HUNG+xa72GMncrGHHtydkjAeTkZsxF/jvJQPSpNh6txWBOQqlxOXFsL0S9X8/FPi1/GvlCrY/RiZ
2VE2KRiJoMkfG5RADxBV8/sizJ3tUHbhURnV2Av82thUSuwfO3gFhyIrypVHwxV7lXz+73fQsvGe
6ymzk6PAC6OwOY9B2NwZFK33iDEX3+gpVHSCzQIjFKc99LlZHyxAvht1lIYftgl314Tzva/wWbsX
ltysPBdvbK13P26RHluhha9amQQUKlOXM6hOr2q6Umy+OQYt3FmJCiH8q+0byQX9RtSALCuhCWkm
3+pSOjl6vf04L76FwQfBONu7U+DloCwmI4EBbAep0z1eZcj2tWP4g6axhEJ93h7movqmC7LwcWoV
w6u5GzZiLKdDk4YJkrzg8jHjG86R71crP2ze0H9vePg9ZOtY5GGkhNbXst+bjZLl63WveboTbORK
G9zRNAsikvU9RCDQVadg5ca4OSKOVIDT4S9dGfNZop8aexonzwzVuybRH3nkvwa58lrF/jO622ue
Gcvr488M59YXSE709JYaCD1Z0FR1uUrwRh06JZBP8Q8ZKT0x+F8+/so3p0brApAa2EPwcO9vj1nr
I+7HsvWccGw2wIepo4RO91MhnOy1FE8CLdZWzNuWOxgSFABl2gUcZSanLS5gySf1y80+wnwHAwK5
OtuS6smps/94avMf836f8HLEfIAvxuP7igfmoIrcZmZdXcZEbPAbAU7mJtqI+DEcu09R9tIpK/vk
Gvn7fsT53/9VnkRvtBepyohFhrlLRRE57l0Ujd1+8mot2YhypSB6YyXfTXGxkn2BuD7mRuazVtbP
gu7oJyWoSPL9pliZ2vKNzDejAQwVkgYTxrrLmiBqW3kjKXFx0StD31VWJ+16g2Ti409mXm9HYvLs
dE9rEpTh8s7JCgO3KzsoL60ex/dDbX4VqGxvxdg295UwCTMFmnpjJiVbsuIkdxMnGI9Jr45fSNQh
61IU3ePHHt83ylCdOjOZNlJGXlxDPXCjos2few74dzPv2zcQVdGj3YS8UZUe2yY95cktCmTY7Kbh
zarIGz/i5Rk3MtLWQaLty5BnR0kVepNkoTj2Y96dqCHZezPLHbdpET9t+vKXVhftVshN/OIkYfZb
CFTWulL2z3LXhYcY1ckvoRQPGxmx812eGtYuzSz70R6HfK+GurapVIULLSv1p8CojFMuFPXN7uPw
mGgSLwa6X8WllCb0xaNAvxNVUN6nsjZ+yuaKTyLjhAZaot1OLerzK1/o+lAhZjfrZHAZUgefP+Bf
W3xK87BN4rq4hB1UnapF67DUIi/pi+/JWKxUm5YKelA5Z89hwFcz0gFI/+J2Kru+6DMrzi9i5Kls
qnVJOu9jHxrYv52kNQ9z534bp0N1jKC6HozJl89qUzYHm6fkvVkbxa7NoZhObRl75hhYp8Fq1O+l
j1o2n1DdUGuxzllo2adk1PX7wa7FE7CEdqNpothkbWvxsGlaciMp/ix0e9r0NQUSTD7Vg9Gn1krX
7Prmh05C7dVUubaAiS6WN22DMnacoGZ59dqNtGdaQ1IbHQxn/Pnxh7w+0MRQZMRmyg6sgWUlDym3
aFIKGNQmSM+DMln9vs27emW7aNfD0CaZzbpQTNDoJiySCMPqKtPXtewCHFslFx4Dkk2Ezd0ogsHo
GDXGcVVHI7JAODyGMXEQPrZ7KCkMB39y+schtponaFPZF21w6tCVhqr/ksdZCF69bsMHQNGSV+bx
a09JbueneO1FkW98bs0s/pGiWbdzYiU/9iWOtmWdj79H7CM2SthMPwDZOy6l1eKo2VL+KiU9kKF/
XmWKijO3jPSBWubigg6xXghTZLwvjSJ/DWCjBLgb/PMQ3JZzNkTub17JiShxrab2qKDOBsgfwaR4
H1jjCsTuCr5CEZvG2x96HtngFQMVTd94HGcnZoF/O21+o1GA5oyYzyaPdvWcyC9WEm8TtUC4Mjpy
p95N/hpL8PpswBag1oPILakRztTvrx7eQCjya6HxrOco7fXNUUzfCtHvyQFeP17S68yBHI/uLJ0m
8pOrkUInHy3eVfJFqsoAlFyzy9XmO7fwS86rQg+qhzGyT2mqr1ncXZ0WCviIUfEwBX9gmstuU1KY
KAeLqbgkZWvArZmy58qopt3H07vKGhiFGGPT4eHdDprx/UIaiU4NNcWXe6z8XaDKdP+jMyi/FbLQ
rcmYKmnlbP3EI2LxvcZhZmoZkbiAwJEpspWRh9+as5ZMzg2cd2nePJuZwQLXkVbSUiYKG0VT2FqX
eaqW0x1N9nWNCVnvfEYxsGvEQx2XbqecGql51KwXY7QfU+qsCVoOmtnQRH1pFSBB6asS5FslFcjt
7mVEHlCUNG3Q+tMrxjH8bzh08aaZNWVsQ3I76cL/QdJQP6f8rEYbeyj2eB98162X3PwiB/nOAaLZ
ojEwU5MzkR35k2L1aMbaXZVgF/OK/Y2VrFzqt76sBY5kfrThL7C8bdsmJXfqZMfrxtLahTzMt7YV
+wdRtsXKJrr1dYFTwbWkV0zzaXGx47Mtd5GTV55ax8FJbks6E+pqSUi9Ei3g687VoFkaeBbHWGYA
NTHcj+vwOY/ogFfTIG3VGWAkqWmwHdoXX9H3TRUf5lxQYOx6wuas24ZBrm4yAOXnUBqCt3qQwgfJ
xD+omib9fgpkSq+Nou/8IG1W1uXqlpp/ML2+OUsG7LYECESZ1KhaaFue6LAabTL52Z/MoyiRs5Qq
4tfHR/mqVz87aoHkpsVJGRX/s8X6GE6SjUQ/NP6zWdslV1qJzouwn7te/Kc3unDz3BkeK7NK7gwU
gs+aAICIbJG+xRAFCWki8J2pNWnvpiL07/M6Tt8+/o23dgqrAUKMOAXHa3EPRKYPyaQe5AtGUk/4
6nyusVT9eIhbi85yzznTTFBa1kScOnCyKo5sD1mLQ+iUB1vLvSQkbY84Bx+PdWM65owWRV9vlvNf
lh8wqdSTJNd0L0+r/qiruAG1+H+svLdunGRcAgi0CDGC711GAhpyUS7l2I9aFOo2eolqeBeU1KyV
aVgZ6uaEqB/y4AIgqS/fXIlaOpOVMJRCHalCdKartH+/l/j8hBwe4rPw3GKX5qVwQqqTumfVQL0r
2fjtT+kxW+UT3lq1WXEI2Bm9AlB17yPbzGGaggQByzqs1XtpDLt7uq3tYwZ4efvxNrgxFMgFvF9m
w4NrNV4dP+8hUjAqb6rhd1DlAyUGeW+ra/pNV7kIkZpjDVCCQA3tbrF0jWUWcuxUukeD4FD4QbMx
Zin4NG32I6nwhm40Kv/SCaexlUN1Y4aMR0ydtRe55xfnFg/nBueN3PdG20zxOi7fmtKmY2LZ1cpI
VyANbjFwIIiLzKQj4JCLoSJZz8MRdj5I+gr9Q2lI4PvxCS81/QAXX+7gGy3lya00K/5S8G+PDXyC
lcLqPMgikQBHT52TDJNi4fJH0BRoJz+LTM/usDfNalCYNBcrxE2kqrvXu/TyzzsI4CfemOSZcA+X
2hNtU0wmFka2pxthzrumfKG/dG5z+9fH49ya1x9gHkXceXbzd/7ryV5OziDlQLkuSEGgjBfbxk/q
9G6f1bSU7hNDX9OLvnEbz2yIWbYEOYYr4c7RUDE78x3HcypqirBkZlRUZL1m0jTsutJYSwGvym7s
HmyM2aKce9QOF6deEaaUYY2eXVT1q9oWZ05CmTXnIaenX7eNi4rL7uMlvTlDUBPEGh1axPLKTKWJ
tDz1TSQc8/J5wFH4kg9hdRlqimNGOqwR824dRSIozxGF6+0qY+8kQBuTEqcXjTRHUcrYnbqIdmH1
6eN53dwqIHbB/QGFudJQEHiqxyJW+4uuNM9O1GF0aGogX7oHmg6Pk5GoK/nLrQFnWXUSJqoDV1hr
2htFXUlomrd68RC2/hOon8l1Wj2DQApgpbaaFT7hrU8HbhOfWMgsWJ8uToNoIcAGjrA9Xx/vCll5
rbEKdB1JPiWgTj5ezpv3GhenMdefmeMySZaomTpSqNtem4PmTO87PGMsa5u0d6nykvaf6U3z5hhX
ulA3p0ifbC7P8RBY1mqtXEqg8iudN+UTkDNUVBUdtIZzwONq5c68sTGpBhLRkQ9A7G+5moEMYgS7
gQbL5Ggjsil0U6P1JM1a49/dmBOaGiCV53o31cfFcwP9hVpJ/JwwmHQGba/EDOn2lNlp8MWwQRV7
jTjyx1FhEQ6gBaGcCAiX+S2v58Rq8t63eyybZASvSyswLmB30n2h1jUwC+j2Og6XCK4XEO+nMdvg
e2C4dV/l9//D2Zntxo0s6/qJCHAeblmTZlVJtmX7hrDbbs7zzKffX2qdfZaKRRShjYWFbsBoZ2Uy
MzIy4h+GGEBcnG0mvZM3qRfDTeNu/4mNn79NkdNeQ3kvnCJyETRWgJEjGTWHxipTEncBklnH1jb2
TqAeiqS4tbD9cINBO6hRpX/y2LK5NDJGYi1vD8jks69h89rF6WKanrNUR8hNz7wtyfbIhdlAf9SA
ROt2Ux5WTtM8FRKtX9BntP0QLURIZpYKUZce/EBKg2NRY4vTeThAWtFbWnl/hqaJDrQUhC9p6bhx
1+kbLIELNwMy4/p5EG0Lbis3iHpjq9WUHystzTZhp1r30EqRxanklUM4z6rFEmE0AwWdzFos1/mt
q0n14HmhYT4Huex2IECceKVWPP/q7yOgkv6u8MT+mV17fqhPQwMvVuAYuORSF/YAgJw1YaWLPrAY
ByIMSQpZNRjT2TimEw6y1nj+ES3o6amzBuM+L2pkczJH3xeoXOwyz7PcItTjF3jgutGbt4ZDPyQt
LO/OmTTQNXaWfb2+GxZmr5M00tfjcXRpSpEqiRKCH/aPhW0eQxtZUK2eNrkeHuN22g2h+u3z45HS
wAMXzxgSjfPvOVK8lcsiCHB7DL4XsnyvRM27glKgc8SyNWWWhe0jMqj/Hc4QdZEPSZuGgVQVkwvz
ijUodIiYN4WtsnakxEH9GOT4tkhSCEazqB+zWc6HqQYq5H7DrKIRX+EJk9cYlGrohzeWmSeuDJKq
UloUIpMRZoUKbVHtf11f2KWZ0laHRqaAOr94ZkSDPWllDhFG4M4EoXQdab6E4idaIU7NHAnnF7dH
6dO1MXzrWZZ9ZWeWdr8N47g+TS1dMvx9xkOrNT0qRp21T5L4qzaaQBBx/1lJCBY2rSWogqJWgwbI
HKzdW7jtIootPWtggHNVuSOt01wqzVszk07KiGPw9cVdOrwis0L/F8EmuLviAv+wj8oKNOVUjcrz
kEJaMLIHHZwqAMeY2yh4g2/xJ4yNG2uy9kYkb+QivgVE+iC33lag6K7/mIUvTWWS5zJAA16U88qJ
ErdZF2RJcOSR0rrKZPZum1grW1pM6HxH8/R/N2YDXEBBaHZOwx5joGLCFN3r9dco9w9doKAEu0Zv
WxiG5ADSE4wyfu5cbc3vPR94rBkex1iRn5Q4GG79WtPvKPbZf1eWbV7h1jGewoEKlhi7V8jbnX/D
vo09L85K43lotHSbpFq9kZzGc3W9nR41CfHvMEXN1y3VRn6S48L51cn1cB8kXnZrmRWIPrQqXSRM
YxCNjvKTeA8UAtM170aRqSXERHiYA83fSM+ixwnL112JdsN2Kkto/RS8nmpnQvMis5ODOlIbt+Mw
vQlDqr0BCdRDm8jAv+0mesTGW4LEVk97jAfHne+b079xnkRIR4XRk6YW4RelcMJ91UXl7fVVutQu
oWGDWgfYSMGcwtr2fJWKKA+0MkYAsPOC2x7kZjzs0+i1Aw1dx8A0QfGrP0TvSql+G9oezaFtXH6x
RmsTmze1gkGarW+KcaUJcolX4xWlUMOBSEOT9aIkj5qz13d9A5nKyX9YbQlWygmUW19LyvvB6dA8
8M1+B1wuesjtWPk7DXkKMtyzrIdS0dp92Mb67eRZ1b6OWnXlMTTfxWSMCAGhGMdjD6+/+WHpvVTN
Yr0fnuCTMQqk2iCRYspMzVqF9jLyIUvHAIKnAuh3XqfOWoVdLqXKc+CVzr5N+uxxHFtK8fbet8ND
W/b5Ss/yItogBSIAnoSad7TRbD+kEtdBWfbOc1Jo7c3AK2U/DPlK90n8JWfRRgwiiO3UAClBzKtz
kZWHUS8X3nPmB5ErWQfDfHQmKBNh8RN9BFpQn8f/MSQHlJySkhlrOsu9Jwu1lgCryWOIppVrjI5o
ZGk3bLOVuv3FJxN1KQoOwBCYHRpm5weqQY0689suPHpRvC0ke5s3CrpK+iFooh/95Jsrj4p5GUfU
G6gzElIF6owc/3w8vw94h1F5Pxad/jWyXlAkd/E7eMbofMNZRhB+5XK83CGEC+xeVFr0PPDmA1b1
CHreN6JjkyTSti7K4jDk3pru+eIoKG9TlWaXUKQ6n5bTS1PWSFiSa8ByJNkLtlacRLvr0W/+PCau
INv030HEj/hwzaNuaqRZL2FlArjBHildeoAtdAcFrpVXx+JIoA0EDRfUwbyb05j5KGfovh1TWfpi
SI9FYn1pjHu9WAH6Xp4sUQxGaI5RhMvqbPcZttNUnqWNx7JqN1PqveZdu8nx+1BgsTQIiWtG8Np7
7Uqav/S1aIQ4MD1xJOV1MVtIr2ujqAHqmRf+FpSnlX423eVLfRxg9qXaNlQ9LN2no5/grGOjhnZf
GGW10tO5PLuMwnVDXxZ5BnXehcyUvI+HlK2tquO+iJOtZcpu5rW3MBlW5S+WtoRBRBItvvfC2mzN
KrnyDAvrgrGCuhGnB7lhkyMnF1bK9vo+X/o89EAgBKIqQDiY7YoWs4yiaBnKSm238drfwdj7n45D
NJrJUgXaFxr2/OXejUYXJbE3cFFrN3ql7Se/PcRWwPsaY/JRGDJcn9Rlks6eQEVI2CTT/wQvdb6A
6AKmKqXC4Whr5b8Yrcc73cnTbZU46n0bJ9I9z6fmOer9dNM7EvwkZcRNAz22m7zz80NThPb9FMTT
SnYwD8gsAZgtdNcIjmi+zxd7MqxeClS1fCrsPtlMavnCj0S/WUXVFviEb2LmHK4hxuZf+H1QTLeR
w6BXqM0PoGlKIZ8nK5/GARDeYI3IFWtrZefFmVGuJCujQEo6cr7gMp0ILZG0/qmS60NSw78aKkqJ
IdKPjV+8xAOCiKo2Kis7aymmAWZA9oGcARmc2dUd6BiB11U4HttU+Sk70B8NbavoFIjS4N0Lo0lc
hd7MoZKj39f32HzG4oJgTNoVQsPsQo0jlfR+JCtji8kIdjYxZhM64B9zOsoyVD85iL6OQfb3+qBi
Gc+zo3dNE2oM/A8xldm+1ts8yXCdGI9K178FQfTYTsgGR4W8JqZxUWh/nx4w0f8dSUz/w/1nTnYV
IU87Hg17sraO3nunAVHXm4aa4L1TqvJhGjx1Gw1QWgN9oxbtmrrm4lw5wMLxBlrCHE9Zd/II03Ec
j8NU3hqp/jiaI05idbFSV1z4kCRBJEqiHazpcx1IxyqLzg/q6Rg5Y+Z2mvG1KBL8r7wfY23r7mSV
D76SDiup0sLsFO58ERDICHm/n69vOoGQxqV8OoZIrj0gNFKefMsJ7sbG0leuroVDQjQUzwH2KxIE
4qd8+JSjLdO68Irx6IyDSR3ZOraG/oqZ/T96rG0MG8cvMzoF3Zo+/zzwsIXOxhW33IdxKzmAgF21
43HKuj9Vrdw0YrNePxALNyVdUdokZJ0ie58tY2uabQ6BLiW7sKadbBLGzUm18Y+n4V347bS/Pt7C
nDRRb6LixEryPjmfkz6SFwbpZB5Hq3A2Xlu9yFnw9/oYS2fvbBD1fJA0cwbIjFADgOHdl513auPi
S2j0Wz1I78zC/0NndIea731feSuHYWF+OvOjDQGXWADEz4cu2qqoVQ+HjABvu6R7Aqb5+Y3/cYT3
yX/YFb1RqhESDxMC2YHrxaGrdNq+XUvXFuchakkEZnbFvMSuR9RDgh4cPZJErRupSo4o7+f3AtBS
+DBAHADSarNz5VASl+qmH2i1xspj7rXxEbhj/vkdjqIR2TlVPsCB85lETeEFYVbER5W6GPWXcBv3
qKdiq/bUV+ZpZeuJrTW7YN69G3FSE2jdeeJUONIYa5kBgh+2SGp80Z30u1k3e0trn3Wd/ldXWLd9
jmF36W8i3/jiZ9r2+m9YiIxgwUBNCWuDS1kt3e/zKrDRZugriMvB5H2X+/ahatvPj0PCIExKCCB8
x9ldCplk5EWmWc99UgTbulXxOFA626XktGYlsTAlC0gTNWoqCCotiPNTpZWhFtt2YTzrU2v/UXFv
eGmqUMP2jxX99OqRfoGBEekedaFZgFLU1k+wb+uPbajj4lNXB8+Xf9ptv/ZwWIhSRF0qXaIhzgZ9
p9F+OMg8NMPSs9mY3N+ymxjWA/zRxzK4S6xtN+kH3Rhe1V7axHW7RmO5PN0MDbIOfAM2GBcM3bFA
rKgYwMOMiXNTRSHmW1+vL+PlnckIAllH2dMGcj0723bn5SOyLc6xoBjsGZ07ZeWN5lPML/eOdsy0
vZdJK5Hx8i5jzPfXyn9S6NmGTPHnNswmAx5WkYdkPxFXlEJUIIJPk6nBP/KuA9wDnAHdJ7G8H75c
2JqS2ZtBgTvQoG/Isoyvtt7Le2/s1Zssao2VxZxvf/ECAQEGmYKSnlBoOx9vQAvPjmAPPiXWmLoD
EinGgKSF5hufjMh0LumHmMLtUlHhqcwGagLJ09W8kI6AGWwUelXpZsrgWF/fG+I7fIyR76OQb8DW
opxyATOT0rzOKDX0J5w17/GKL2ElBvBoLOlg6A0+WlO4UhSd7/f3EXHqQL+fteQiOF9AI03TSU2j
9FQp/p8SC03xWrw+qfmG/88QwC/pwWCsPa9NUkim5zCo5rH30I4Ahv5HruQH9qTuOmW28wz7ZrDM
YKNLa02sxeWEN0HXh1cx7azzySHr4WiDbeSnbCp/gL1J3MmOnoiWGQxk6Z/JHG6uT3VpQOrzYNwE
L+RCDi4GwkR7aRxPU1J/6XVzW6i0+p0GP1SI7bKkruRUS0sr0hDISqKGNO8JpFbf5zYwqaMmJ3/w
ZH0x/ekugi2SjkgJgad7FHAnV5fDlTLI4kQRHaPWx/8vUCy53isx8GQHxQ/fg4yWRk9K7uE221bJ
Q6xVv7y+XNtH87Mu9hF/5f8fcxZbGqQe25Gb6WgW+Teon7dhLn+RJm+lmHnRgH4fBwoYQYV65sWu
oVDXdXBy/JMR9/69V8DplnpAC2VReo8Bz9Fd2da2O/KnrtMM2UGVuuY+seW1CV/cg/NfIsL6h2g6
wIsMTRmskDoWKIDn9b+RMj5UpfymDOpL6hT/VN7ILVyC6iDdvb6X53fG++DvpVUB0L5oKfS9iVmY
PzrHbJwcoKem9qD0pvO3sI3gZzvWzkoFa+nzYqzO7cvbFRXgWXohyxCONFmyjl1YW3ddGn7vfGfa
ET2KlSg7f5aLmZmCiUHNiixwXiuL26RVa0F2QgHxYbTzN8fsf5dF87OAvlVV5reqqT7Z4BJDiloo
Zg3c/HAFzr9kaVReHql6eAId+iy3vL0I5f+HD8ZpRDMVSy0FePT5GAOUyKrItfBUtv7XymzuAju9
DRLnzbfN75/fG/QieZ8ISzXqcudDlWXVSz0q0Se9l5xnz4zjTZo1JS1Z1dslhuedro+3FG4INbxU
xDuF2uv5eGkK0xyf+ew4+L+GBBWTsHID+ZenTTt/jSy1tO8Fy5ZqqkwBZX5p2CmAtcTJglMkmuTw
xwBeoMo02neplbxdn9fSThSJJkw4SEgQ8M7nFXdmbzXJ6J88ufpuB/bkGl19F1vTF2a7mbJxb7bW
yh21dOOz9aFpITLL63J247dwAIuxr7Njrtd3esCbS2CUr89rZYy58EuPcFaPoXR1Qthm2pQJl58n
r8SLpe/EhuDxipgtdJjZ5V40bSt7GLqeOuQAXU9zsvtBANnUpr6NIzxrr09pKTyJoiwbnkW7oMX4
voNu2uT4J7kbxn1VhONmkCbjxuTTraze4lBAkC0YafRO5vGpmaiTtIMVn1Qp8V2bN3KdFj+dOPp2
fUpLpwoMlyLiESnEfPf1XlxQ+IpjWgVIeBnWSQG64srIFFaVivd4Oa0km0vbXRQb0DgWXZv5u1ii
Aln40RCckqz6qk4Aqv0ugwxevXjxuFFD+y5I22JlNRdnyaMEPSE6upQpz89Yjh35JOhfRyuXy4fQ
KNBfsGoVsVS7OfSpPJ0qNcxvry/t0uZ0iFaUm/A5vLSDLdWs4UowjpDVH4NM/xbo8m1pZTulU75+
dihqzAqit1R6BfBIzP9DkmDjsRsFRpUdQz+4s2TpGCXja5cqqit51kpudLkzz8cSH/jDWEPvhHqq
B/4p1SIMdVGYeFFNswOJYqwxfN7j7PlbiLEEfhgi6Xsd4HysTOl9vSdVP2oWQuPhWxe0sEbBV8Y0
e5vKHQt7nxb9EYZuUbxAF65V5aVubWjCqSt4wFO4qfDDxfNiQo9vDNEL9wFhGA/d+MxbG5IwHnpK
/ZfINJaqK4c/kvBOMU5qhqmYVQCRt1y/wI6zeDKHShT5+FtN+0sSfa0UbZfL+uH6l7yMmsyYLgHz
RTgYDYzzGauSEWVGLcsnM9EP5Ka3jqT8uD7EQkrJGA7WOzLvIa4B8YU/fMFCRcAPoyT9aCfYz7i2
DX5lW0ZavovGTPvWhp18lLqp/ZU78fAbUGt105arSr+XZxKrJlhbbFxYoBf2kNxBSZYyy6MCMfkO
2Fd4UKQ22E0eoph2P5U0SXxze33ul2dSuH8jhyLe1pfdyqGsUT0p5e7YpPIP2R4PHfVvpdIPA+qM
K0FHBJX55qUlzf0qSt5Uks6XOU/1KKfx1J9go6fOn47yatbuMGqcEslFfVZQ0a/PThco4/mQwHKE
JB+tNQ7O+ZBGJ/S/zAlcrtGaT6GEhU9Sg0RxyxEUhtyGSuymUYUcmFSMLmpy08ZBHtbUnludNu4W
gBvgYSAB2gY8hcR/HcrGTsVm7EnL+uHBKGkFxnY97jAl6Xcx8i1/6xbVn9rL65+wOuQHibLXAAXQ
6V9t3LEOhYrrUW/AfER2Xv3W9U6M4wS3jluNr6Ovh//KUdidoKGkP0sJ18qw6pBSV3L91/XFWYpb
WBQCaxMg9ItcQR8S1al8pTvljnIHp+i2CvI/cZX++38YxkQ4hTos/YF5Whyjusl6xbieDsVfUJm/
Q7nbVdm4spEXZkPZEI4ZBDM4BfN7e0y0WAn8Sj/GcQSINd9Tx79BOGklUVwYhoIXnAgIiYjMX0h/
xbU5QXmcjqIcBnW2bO4hMXQILJCBX1+4haMp3n1gecQVdsFRSca0DUODKlRf5+2Lrebh3vG1/o0X
CBjVIQtWDsvi1JgblRqB5JivIJxxeHJ+G57yYIrdegB8VYzBi2mlKw3SpXgrHCuBjABbExbx56cy
UX2Faz+LT1k+6luzUu+7WkJBdTJgI5mbuvcPqpb8o0w4CSHqur++rgvzFIhKnk5Ai5DLnj0JuSYj
9F4t4xTrw1epCG7UQvmnbM3d9WEW+FcCuUm1nPc0L7Q5AAzmkuOrvZydaHjortqXlPYGO3s04LJu
pFrzn4YwRPfJLNOHuJbVPZrDyr6VIB+V6QDA30fJtUtkdSP53NGmF8a3hg5xCF7FtJLDLNyy/Fbe
yI7AEV64QoB6Npq2n7IT4Tl27bh4xmdz5bm/cL/RtRB7mWSXB+ssJ8uwOJgkhFhPQSG7el/tNSe/
tTrPzR1rY5lruqKLU+JiAzeCToY89zSaYrlJ8i5tThrOvCL9sVf5XAu3C+wdqt9QWlFgn+Pa9SBX
amPwspPjdC9xjAoxMTtzlIPm/BipZ7Da2C6ad5GWruzhhasU/1/hJkFTHJ0Fscc/ZCydp8UdwSA+
hRiyd65uuH7lRpYb1S5bpVyFp4gsa3aPQpxSKf2RUAv60Pl4QZdnoxMm6qlIW+VmUJX0S6RWwS6x
O+vW66yRMryNpPZod9MhkfXoQfYTbkZkmVei4lLwICw6YBAp7tIvnG0jX2+xWQ7VgnLuTYeyM//w
yyecdhHDiZ2XyQFXZ0croy7FDPHIfRftRGRiFrHCTPeCBDdL1KvlaWsn+naYAiGityZTuHRIPi60
2NUfPmxl6k3o6UV8UvLxO6pAqVvUju9WdvJcxj5Jx5pJ6NLM8F0RRTiwR/I89w28xCynUJaPVa5M
O5gU9n2fRvETugXySkRcutA+DiX+/MPchNRSlhpVeAoMo9paRfqUjTdNWln7eu39t7iM1I4sh9If
fPPZ95KLFrChnCYvllL+EfKZqL5/8yX/RjfGv/QG1qrSK+NdsN0iZJlykLGnJLFRycQ+TecO6x3B
3R+2clSt9DiWl5LqKdcXu3LeoYqMMgKz2hYnH2CjYx1CI6T/5m361D9cv8aWwiikNuDsArB6WfGG
BlPTua9PY+XLWy+00w2bdCUjWJyOKD9TRAI5P/9cpR9FHciimEpwhYBVGzwDJvXcwQLc6Gm3n58R
Kh3UaTEkFuD52TaUbT1tbYnYGZftbdcpxS2951X14aWQ+XGY2W6PAGUOnZnLx3rwt2WKzVDgTk2z
wxHgARiL29rNJm/7Temg+rzW5LssKpEMs45MDwgmrczzOVqDGsphFSenWC3t2762p5062MkdmPf8
t6WHxSbCo+h3pPTxyuoufUrycB3uMNf8BRLIKHX8IJwoPgX98Cj7/jcj6+7HQrnHX3otY513pQSI
kDyCkRBbFynF7FpqEVhUqkZKj0jr32otavrUQYKpvbNT6zDWxV1Q9BgYptZmmKK9alefi2j/GZ8s
lteAUL1UZ994ssMgGT0eArHX5Ns4U7UbTeubg1U3Yc/R75vX63t3bkp3MaIIRB9iaGPIpZx6iXEc
tNpt/XBfh77bIMpe5J7bSpObRfcoIOVG63b626Rmn3skXIw/C6xICshV4IzyafCl28bE7CKMvyEz
tbk+z1nU+X/DgHfhP9Xh+M72byUwnLLSyac4mbzHJvCHvYZSw8penZ2Si1Fmn8+r+qCIeiajWNMN
xCeqX7zqXdX+ZXWZS8BbmdXsbPxnPE4kF5POZTcnWzlpDXqyT4Zj0ztUG2qyJLnrXXbxV7XrV16q
S4PxSIW1B8aAIu/sS6k99hUgXu1jqk1P0qD8StSupJShbUxMb65/rtn1JyZmwRDktSpoDRe04FLP
ul5KI+MYFMJmJYzhZFr5Px0ETDeylXibT8PKa0L8/A8Z6X+GJLcHNkfxin7/+UEw5NBInSYM2Ij1
jajVN1PyLaq91LW0AS5k4T9PSf+lkPSVgcVffD4ws6RixkuZvPsCx8aDpZBQN69OphFtJDtEOOJf
nIVXtsrl9CjNCHEeCmWCPTs751WcKzrL2uOaZN/Fg4MRiXxfS95ro2nPpKO3WqLcU3Reue0vP+T5
sOLEfAgvQYbReYoh6snI6m0hO1/7RNpRF6YNwftJ3V/fNsuTFFhLaBrsntkksQTMgdmm/QuVlrsu
GSu3Svz9OIZ3cp7tLTyRkGVEOHHN7nZ5llRvKLTSjtBn535AsidXtFE9xUgh0NP/W6rqg+3Et1pg
PKth+s/1aV6eRBYVgC9XFc8nxCbPF7Wu0aMfwIS/+F31M0LbfOdMxW1aV3dZ7oe31we7jJw0kShs
0PPmoUYt+Xww7Jd0pJF5jyph67h6SV0RdcSVW2D+COP0nY8ye6Z0cRfDpvK6l9pOvnd2ts8d7R+E
Mm60EqNRx6weYIfdlqHx1Rin1+szvIzajE3OC+YMzhEMz/MZlpXjxT1KoSd5TDZwvfdljZfk8L3K
izfizH5wVmsJSxtVpFMqAFUyR302XcfT0xiERnLKDWPfSd3bqOt/clN+9KTupZiafRgG93Hp/Lg+
07k45n+WmdkSwpHtuCAd19IgD5KXpiep/CKPurcBbxe6XVr9o7ZmsDOmN15Smss9OdkyXRx5A7cr
NG8aLf7VteVPykj+7vpvWtjMItmiSQIpmQ7bbPUNlMcRjfealzTosh9SRn9JstonEzSZq6FTsxIH
F44qIF5KLECccIh+t777EJCGqq0GfH9RMu69XSj97dFr2fqkzUo0DJTnje316S1E97PxZtNDTSAb
RquXT2jSUE9BU8QPVqa0tIJA4Yg+QP/oTMzCgaKHAwWKgZJugtgPeHx1W3n1JndAEru6tAJKW5qQ
wNmghChIW+/6tB8W0OvAYCX4BsAJi2wXA2W4Umloul21qoW2OJQov3M7UqKZs6XIxbsSmcz2pegC
yAajkRj3BlYnEAKirFuh8S5EAbrXlMZBDyKub8/uDvDyRavrUoPAvFdtVFRCNlJBrRgacbFrHFkY
mPHGG4vO+PfzW4S0CqsinY9HRDiPP1JhSTDv0JeLMORUIvMGZaZjrVgrT/yl1WQNSYEp8QGbnwVy
q5+MWgnYJo2PArtLea54qEsz+2XFmna4PqWlLenQH3v3rUIOTcS/D5tk0orU05uheQm1SXahFmLA
nqVHB0e7cSr+uT7Y0pF+P9EIYQkex2z91CFiuEqpXirb/C1jvyTqM7wbf/SDPmyiZFojSy6spEhM
Gc4U4i3z6kLoKVTgaSK/GG2du72JtRuKNd+4H+2Ve/FyJGqEoq9Ai9hAuGF2TxRxCdMmoGliDIHm
hqHkb2M5SrdWEk4rQ13u//OhxCf98MniqqaUZlnqabBxEgi9G71+TP1fsAQfeMaEq83by68G/BqF
U2pqAlbuiKl/GM+a5NIqlF6FR+Rtk8hDJv9RQupQb7/j1LECY1oajI4XoGEgp2DMxZ9/GCwimDUK
GuQveeD9qofwJiu6393gZG6Pa5zry9Xm+p5c+HCi1QazAhATEJTZnixr2i6TQ+gyGsP1yuiXLUU3
ddKv1LkuPxrXGLc6TB+YgRdQdiXDILGBXXusCkv7ohmx+YO6RrU3miS+1wFR3WBbF2wDc6w+hzJi
TFHDg7wBPYu9OQf8RGbjJw1qXccc4/ZN4vn/5Prw1LXNj8Lw97DfD7maffqlBBINeRHeSYKwMv+K
ZjxSmdXU+kVDlGBbjarlyk497AYdxMr17ycO1vmjjFqoADIIuQ8eErMNU7aykWVWUh4bOf075vnL
WMSv14eYk9zFEtLBBhKG2gYqhfMgmdVZ79O6ko/g6JAT/ds4xY7K6A5Lwy3C+J4cbiD840fQvQQK
pHYsfWwcY0Olubv+S5YmC4SKWiwJBGnY7GYY8JIZm7ylfQqh9EsX99VDYhPQro9ymfMyXY4fQGfR
hJ7fP6ba9/KQU5Mt64K8JBu/QwN68CZtk1XFzg/hqynTQa/SeiWyXZ5FYQ5nqIi64dfE+/f88LeD
6nkJ/cEXo8A6F4LOtFVa55h67ZqR4sW1R04t+sB4XOOyxW10PlIC0bzARUY6Yu5ZKjWTyjdWFt1O
vX24vpgXc2IASlakYRw9XvSz+DJFTdcXpeMdTSsIXtpEQ+1Ri8OTEvbq54cC8/Zu9i6ExOfLV9ep
YEVq+lFFU/6ktVqyRRhK+a77srq7PquF9eO84awnvLVIQGZpg13AGoEMStk+NN8SD3MIpJHsvjtQ
P3m7PtRl4ZN3M41HgatGH+vyhJvWFICvU15jJdzJkXKg83HInem2UCYaBf2jJ+s7outjHhlvIHAe
UUxfycguTgQ/gU4ZFXXkVeiTzzamrwNScKi7vNrNvvctkELOXa0b2O4ab70qlEkKZa1n9l4cOIts
ImyTvlAiQa0GCPb5HrW9MOlzo+xfxx7Lg6aWS2RxYnlj2mm3Q+ov24AJCUEnJdkhl0b/CD+vfGvA
o9w4ltdv8dL5fO5B4cTCfpR3qdhic6SI5Xlq3vtV/Rr14HCTYmj3ZlLHj75jez/CLvOfggjdC7X0
RmMlOFzEPlEoQu6LVhSPcWAV58uhxHBVE0kvXlurezU1SiiOfLOy1cSSzpb84xiaaPt/zD5wbDXa
ySxe02C89Rt9pyTSbaLjqa2pGABX+9LrsPvmn628MbT6pvdwlKuy39d/x+Xp4mEDboGLjRL4xUs7
VOkl1oZfvxa+Smc7/63mHoJScXQqi3jlSrmMT4LYA/cSPVxEKObc6liXvZHKVfE6dtNGNoNnSw1v
vOmT3W1RcSN7RMGdh4YwJpp9PWJIX0gxX68spW4rSRPeJ0am4iPDSyMMRxXTwSRYCYhLR4hR2Sui
UXoJxAlrEDZ2rhavZhzilJ7dS638DBQ/3GVJ4+/IeZ/lKHsrrOYmrex973mHNJr6DRC8lTt1afeK
7BmoDRXPi4MzBV6vDKVdvEYyzEwckp/scs1g1lrYvR/HUM93bwfb1IgDp2Db1C++lO1Kr9i0VnXs
4ukXFsifvgPEJ/3vlGbxKehwThk8rXj1rOTedsIvNVol4nAkXbXy5F9cPXYNKaVG2X++e/Q+aoxU
lTmXZtc8jkMMM6Tospfrx255u/x3mDlPowVXwyNS0TFGjTeVrJD7fKmDt0z9q4fVpufsh8Pe7rKN
Bb1MiiMAbPn2+m9YPI4ffsIsw7Mh0HVSXRavttrdl4b2rJfGJojGlVM/Nyd6r4CL9iUpMz4OFyKg
6dj36WAF5WvaxKjnhlPw4HiJdt8alKJ8za63lj9EW68bqg0kZuVQF1Zx6w9OcTemdXM/WKG+kULL
33lDFrugCmNXRlDczaPR29doT21tO/FXfvZlJk4IId+3YQfxb7yXZls8xH8VjHwBor/YlLWre39M
74nuq6sALklvlWSnula1M9OnjnM2lp8u4b3/APQwwUryTp3T8kjt81TLauKYn7zlsno/2crerhp/
0yXql+t7YWHXo7XC7S+uAaHxcj7ZZDBGem9a8+qZWA9qUn7IfHWtRHJ519AiJMC/y2ShBjFb0QrH
dCu38+Y1nCzbDVWkk8282jU2tux4n12f0cUrWDyAwZKpyP/QtJ+nNHLZqn49RA27Tqt3nlRW2yi2
c7c142HHIwwPUizRHnU1mD59rlROLuAExAzFe1HEzg83e0xawzM3rV9DGuOINBogwY1kXJnfQgRh
GGGB+f7spsR7PoziUbXuwqx5lUPV5RJ32Yh99JgNxlbxv2mcGaWN3by9BYxhK9+6YK17+D6R8xSG
X8DhgMPE6wZMzfkvqLIYtP/A98xb9aUd/NMUlreDmu3G1DiYYb3xnXIXZtIuLvNf3jTdS8HgNk28
iWL9Bqmbmxy5BUNZk4m5jGtC0g+KhSgJCG+H85+VKnZjUjvi3ETJTyPH+byF7jQmazaEl/0pjgtW
KjzZUca8fG95uVmUYWvlr/jLNttxCJ5k7yjS9rL/EtnjW205d5Vq7GltXt/bl6eVdx4NG15UkOuR
AT2fYV5LdlQWVfWaZa11hDhifHGSpFx5DV2eIB6tMPxIClEe5115PgogKb2zYrV6Vat8xKnZHKfn
RFGjgzni9hN4Y37bAb3e+wlcg+sTXAi+jE3oI4OhAklj6nzsuO4SM9d4npd6/dSF8td80G5sz99S
Lf/bauqvRol+OoV6TDxCc2RrT9NUbfLBO4y593r9x1yGLfEbwJFDDCKpnKetKYT7tu375FVVDlMd
3HlRdpPh4lu24UpW4Ii06fxEiaFgrrCdWPZ58tHkTlH1EDdf4iJUHugf6zvL8gH7RaMeutQqn43a
hw+P7/i/flBJ4W0I9jvdTPha/JBgnu79ZtSfptYK/+knq6ByOsiTs48TjGulrJ4OlSmPzgEtqhA0
r6VXe0STrYPTKt0hDKZkmwGFQz5sTHfJ1E4bRaPy0usRRjNt2D+RAI+bMS3zN82U6vg+b8rY2mEr
McruoFXmoSiqbj8QrJ6NRCsPuLOnB8WM8m3tI9rkVpYe/8pLSf9TOlWBA3c5fmce2rT1cwde2Fdr
RErfqjZNMk2bKUq6yEWwOqbzh6pjGNTma0nc+9YHdeUawf9wdl07ktva9osEKIdXSZU6VVXPTPfM
vAiTrMQgSpQo6evvYs/Fvd2qQgm2cY4NHxuHJYbNzb1XKCTWRJSpRyfroMy+20w2Gu5jG3S/g7oq
7gyrbF5J3astKaIxcXOr/SQRuWF1CQiJARWpOmeUx2UQlhu/C6s9Fbb/YDAVVBDC7u106JziS4NK
2CcamRDRyB3D2E5BJA8w37WSRhWyRJvQiT630Do/z25VHIBBgwmXVw1bZBiwtCho/f32lrwIcUD2
oEqBqw3la7QbFrEfQgB2YQFV+wx6k9/3LIbGU0yoWjuH+oh/2I8YB4pRuD2hvwIQwyLvbqjw/WKa
/WcRvJYRVBc8AbU3SacNb+e4MkPQHjsC9PCwxsS9vFygKQpgIdpFKJTDvGIR4+qA1JJWATuXofQS
uJH4W25KsW99HPmYqjF4soLRuuNzQ7auUtbBrvo8NcJhij0o2ifV3E1bjxtt6sp2SKTv/hxcNCb/
9UoAJY7pQSwGRDBYrETQqMGbVe88t27xADebU2N5f2i5VgRbRnyUsLU1EsrqYMhAOWQRi1VNQ5tU
PTnlCsqCHkD5W0Doxb/MXPQogI2Begz0uYO/+Rh1YaAVlh2zyan3X6F/CdJcNv28PV8XJba3MZBo
orYD0soF4agm3KPgIvOz8O5xV4LY6fVfa/gkRwzWWXZiynzvoZtrVyouhzWOwSKWa1ML4Ea1YJeW
+7OWWaHoHGcqw5yei47d08aJQypgj+7dy1Cs3GGL6/NtKEjRvDl6o4K1VE6owyzsC+ienaY+Dasd
wh1a/SjfSUALsn/X8vk7FuhoKAADn3qBU+sChqYCZOrP8GvdE+H8cJr+hfp5IgN618zFo503u9sL
eW0msSH/b0j9z99luVPX98KxRnJubPAdAxPKiVrYqqraL9z2V4qii3j39n2gc+KUoUQJCe/FxixH
J+R+KcqzY46PA3odBD35zu0O//qbkLGizw84c4BX1yLm5NDx7aK+8UAZ6++kpE9hHz7UFtny0F05
aosDrb8ICQ6Y4xrkhHrvYijqGM3AnUKcYMggcKXilc/4muWfzpLehe+/g/joJaGOjA2wrNJHecAk
OAPijH5me2fUebTLLeEmUYjWqiPraB9YWbZW2bz2acCiac0pdFaQI3/cGa3QFgZl2J1Dp/NehE2n
e2MmYep1mdhOSChT6EbNRwFV1i1sn82NU5ZZErmiBRLPt48eZFo3tGnUCkjl2mwA6+ACNw4RPbRj
Pv4uM1AOiYqCn/tAbKBb/Jw51nPvezRG+/wEc/jt7d10bR6QMSLEoQqHYuQiZrc27cygifg5UuqP
W8Dyq+2+3h7i2ie9GyJaFJGlM9p1NPb8XBHJEs/zWTIIFAhYwJp0sgR7HvFsWwk2VwdFGEVpEXvr
QjolIqq3x4LIs28i8yiye9cQMLXfZ0HzKx/XxEvfLp3lJoZmOo4+EKrAqSzOPmhKZjS5TJ5dWb/m
2ZMJizA2zM+DEr8jRh/gHgHn1a0cYWvGp0r/6dB3zhEWzVEK8wKIVv/MDLKfgc6IHWSybU1/kDo/
ypF/QqH2IIsfoENBrne4K9FeyrziyaOYQ5DkzS58mnLnyOwA1uw+GndENiuRYJnpvJ1SuFYi8Ghh
wou7vaFD69Uu4Wfo/Zj3TgWHITfzZQrZkWlX+OjXA0P+yibD2nSGNyc1H/mmJ0i5+66bY6vX5izN
BHtGd5piJ5L2PQng5XZ7q10JwQBCg+QE2jNk+Ja4KwmjkMGvqHOmeHekftGXqUlDFFVy0ONuD7Us
begZ0QVDWNUh93RQhft4UnNb6xqVjJ7dClaoHnsae5EwOW1CAqVUi6AYCtXoylXw9am39Uzu5kA+
ls6aX8Qi/X37HeiOoGnxhrS5ECQqzaIood54DhwrEaw42OE4xVZDVWKHZQ12TZFEfr6fVpvGV84Y
WiSQcEci9vYA/zgDYTHm6GBU7Tkcvvht+5gVf4BxTUaxDSfx5/Z0Xx8LPX6d96HMuJjtHkJHQycp
O2eG9FKc7jYZwqDfZZQ4aetxM3WHci0RWxZP3uYWaaDeTvCfuSB7cmPOvaBt5FmVg7UVbntozRn0
UrN/sB2YMTkjewr9vItJ/8UYV+LmlYVFTUHb4aJQhz724ioIABNRbW9UZ6n8u5mbCWfsWz1PdyIo
0tI1v8FETsXMWcO1XplqpJ6YY90hQkVhEcuGMRQtxRV4ropcvuIdNW5bkRlVPLG8SvHI5/GYu2sO
LldSNShooheEjP6trf1xMw2cMrMZ5+wEuaZ27xTGGIeK2bsMxnZJC7WSlYvv6ngATKKwCe4C3qcf
xysmpKn9ZEAPByDhadjA/6SLjqZcI0ZdCUlAbWmqC1BwiBOLcVq4ylfjrLWuLCyh383eV9lO5reR
wpXk9hlZksD0doV9BI6HrnMC8r4Yi0O1MuCc1s/gwaFNEtkF23hjFT1yHhkPkgblhstG1vEAw8/P
RQ1jCpO13ZMuv6xpfF3/MWjv4Q/0p/H+/DjBtjMEVVSZ7ESEqYDzr6FgMHUqbkXobCyXzQCv1U7s
iCZI/KzLHy1JWDKJfI3+fuWNE+HwohoJkCWKhYvQ4YawVBXELnApcO84AzoXzfwJXPkhtXPSPJmd
W2/nQbCVVO7ayrua7gCdF/PSLkx0s8wGWUF5qbOPoaAHIPgPKCG93F71a8cVBUVgQjQRBxSSj/Mc
yhJVyhyCbY2Twx6uOrf86PiPgQrTMV9LdLxF8e9ti+GRD4gsCo1AQy2CEszpejvkLTkHbRYeiS1Y
Yrc1BP7GLMx/ISGrkrou8o2Cyv9BITC/BC1AUtiQfhyClZcMZuF/9TvubLJ8CAmKJF22bW1IOsew
ajEPpiNkyodZpoQHfR4LsxQbNxBk64+B/FMMyrkfm5YmI/LW+wAqqmjXzTX/1XWqlDEnEd0NuSna
uBcUN5HyygSegV7cm6T/5KMSm7ikhpy4Gh0ST1HDE39C67lm/hBDQBQlxrYekaEGZZJLRWML9p07
AWu3gyeNLEWtMdiBUSvvZOmvgaOuBaX3W1Vv5Xfv1TAwhmJ2vPxsE5AKddjY1p7dPqNz8qtjJt/d
3jpXTwbM4rCgAERCkOzjcDSoPAbmn3GasuZ15tlBevKJN1skuTDlLaIfgJ5sbg957VBo1CAA1qgS
XRQcBHhGlgOD9bPptE2iXAUSh2uMO7vw1vi314dCagQtKxyOZcqQjaMgkdnMJ8rcn1VGPbSpo1PV
RL//wyehTqOrnACML+NLYduoLkAn/1w1tth0cApOJhvWPuj/qP8S4TUQGKBLFBkuaDCBL0taKGGd
G8lOQWcmRUFH6D77J0Knbe6yQ06sI+iVB9vLdjnla+t3TcsFeH/I3loo4bjO8oEaKoWec9NGJzk6
EKjx5HTkLjUTNTXTL29w5H4wvOmpsJkfzxWN/rGVZ+8ivGc2rSlEUk/MPZeGUb5A/snY2Z1JD2Zu
WHkiHCJXQrCLDbx4lkH24M1tHPIYcGT6uMGzsZQ2aZ3gNBsj3edZ09376O/vb2+AywgM9R4t5Qe6
BxLUZUxkDnEsAKHas5wmkaqKbxXP7iOUL+aRPqyKrVzmhR+H0x/9LkgEPTU6fzDbM4k6475S8lBO
7i6roBjrj9OPIgweLM6/+RM0SW9/6JV8WA+NLhvkSFErWM4nmBhhMVe5DfYXTXzQZlT9GzBA1EOT
af5dGWDV5o3Gw98e93IZdU9e+1ZD50SXij5+8WgxEE1JBD2mXmjlBeUkUbNK2rkMvhhFGwoAoA2F
/WVhzctl5zfQOT8Tk22aLni0lLEza//OKPyVHXN1KDAgdecSuN5lboTkNhR9NpTnpg/NBLdTYubw
73C96mtjlSuDXcZBpIToZiE1REZ/EQdzgzNl8aHCpWIfMzO4lwaKBhaE4//9KqHVo7Md1JIu6MCl
3dpVVVbzya0Akw5n/960y5Ub69reR7KD9gIkWqwL5SRofIPU5IByDLjnDyXpH0bN7uSa4waVLJgK
WrlKXKfYDcb59sddSWe1SkYAkpWH0jUYyR/3YI0Uk7CQB6fQMj6zTkFgIUNLM6tiU4mvohv4RqDj
DOOxrSvkV9vJVg7BlSgDQypdaEDFEsWNRSybAztDtLXDExtF0stfviViwK+UcSZwwr39tVem+f1Y
y5Id9DHqoM6of+LMu++yuYiNdkg1Y16x8W60oiMPxXMTRtvb4145FxgXVWB4KWDLLsE30UAhhGwp
dS4tUPR8UOXmUR3yQX6fgrWy5JWgghsbWEjsJdjiLfGzNavzsgTV8NyPAnKDZcuOlYzWvF6uhUw0
3WDwqjkKWg3/477h6Nlbk6tC/c6kuh/p78m45e0zuuEJrc04N+qE2WvenldWUHtZoyQJpSa0dxYh
09CCB3ZrNmd0yby5cnVTx+7+oA5JXaoB2iVZ4xC8MVA/3raaOgBnFhRM8Nha7lCSh1bHjCo6hX0Q
HrKyQtF6nsFMBjb+KXO6LoXIpEpNl9IvpjmZh4EISEjB7D2ZClI81E0LaZKuHlI07wu03Lh/GHBd
b7gLXJ1tj35qTJWzGRnkVh2LJEoB00aG0FqJMleOGrJGvNqhzotAZupH0LsbFng6TxluZ53wSLxD
hLnjVfUlJya6781G+PnL7V1/aSytZYUCVD40yUs/sRbj+VRYRW27Tyxnj1LX61zQDaP8bqo/eTlQ
LXm+QZxLgdG961AHi/tRxZ1vFalrkT38hNLbP+iNxf1+JVFBhW2QtqSDrhg63Itgp3wAosyBt4+U
qgdWN2hgD/90XrdhvNpD6WzjMvezq2QDzdwhhwyubSUlpEGfhAm5m7qdEifLeKqln4Iq++oWTvGj
asIX8FA/oUb8G+Kej1YEcLEwNwT1Wmi24U6XdmOlgTHx3Rg6AlhLcY5as9w2Xv2j9gLIunvfy3JM
kG/nMRjhG95kSVt2SD4g9R5npPhSVcGQdI31oyLBGpTqyj2qG2G4S7VE7IUyYEkmRawJFHS/NJ96
E0o60xEv1Nfbc38lBELDA6cHFtsWZn4x9YZjgIA6DgjzyFagihI1aTs6NfIrY3qEn8Sal9iSWY9x
QONCIwwMNdwu6Cl+3Hx+OcjGtrHZJ9c0zi4s4NDwsrGUfKRbr7LJc1iFZmoRn302a36mIJjdt1b5
M3d9te8KVLyBlqUvdOb2Awzz1hBeVyYEDC8kZVBXB8riQuBrNiebMdKfWr/6DlrNwezb3y1ttlHU
Pd+e+4uDqOcCcA4UXe0ARpf2Yi4UL4Vhi9A89Uo9UQc82U794eG0rTqvxImzfyoltQHeKTKNb0rk
xy6w9lEzHSGU8lPxYe0iXrzQAUtGyRtWlIDR6VbskiHskmIyO952z0AyJXCqCYavWfsT5irQt26/
GGxl8+nve3fuL4ZbPC1mHhSd2xjZMywOzu5oNXGLrU4k8EEyvO/bcKWJsril9HhQJgc+EAIWoW7b
fNx7QYu91DGXPM/umMqWQlb62JtbqbInWaHOTg+4sG6v8dUhYS+n1aW15MBiiX1iNWOjP9F3WArN
kZC6SRAWh6JXsYh+DEX1UBjlCjRgmT3+/VAYKtiAaONqefvn724UWRuVY9iF8QySS78d+DClYNv1
wGvXj0bBE9C90r4qXwETBocLWfSWM77Wzl8EsP/9Eb4uhqKAh+vt42xDfhitHFhVPUfwREiqvt9H
dn0OymGNmrRMev6OhDeUBpbg8bF8sAFGqyIg1bJnw2k3nfsZ7KdNGM0P+VhuHVS4YsjOJqEDG8ZV
24dFWgeNLN3GRpcImTL6CMuZbtGpgUKlR06C5H06wxskqR2bHJ2uQbVkDIb7LiyrOK9biAhHxD82
w4BaDfP+AeQRJusKkqFN64yfMmGNu4E43gZQJ/5ApYieGVpeKeRNkbVQm7wCEgB/QCj3bK1pcO9h
yGFvrbyH+48roMEUqb7YGl3rpxPgaWhCGjTOBqv5FhTUPzA6FUcVjDKJZKBi6oa/Yd87wP8SlccO
LhKHwhyijVn2w6Y2JFxNZv1EdKdm79iNiIsBYKSRg5YW2302xUIVZkpVBCtgOsodx+6HEik6wRDf
/TJD336HjqWbusbQ7AD+9tOgckWSRTzfq6bN01k5BmiEfPiXMQULgrONCIY/APlb7oW+z5qWUQKG
p9cFe6iNG3HNJ3vvAqIJkBFKvAUr/JVTfmUXaBzs272BN/YS3sELFtmgHJsnKpsfbtAEsWGNKx92
gf/Fl0F1A7CpQMObUZD7eJ7gPeI7fcSaM5kMO86itkhEXVoJGxDN4GZBD10/u0hMyoDHUDw3956X
Mxy80EhI2fT7shudBLTwYC1/W4Tx5Q/TV+q7aAN2C9OsxPo0Z7g2ajrXKbXBaLkdSZfhRN9McA3U
jGHU1i6gI3QwGkjmM+PsA1m5NevRekDDuXyc8rpaWc4lvkLb6iH0aaWdCAiEi6qj2faubStantyh
GZOpRNGQCylQZiBdF9fgj92bjmzQ+Jj+aZz5F/w0GExyGcPFnDlbWtTug/Ss8qnshNgWPAd3Z7Ih
Fwxlii9QYlZ7E/DYfT3MxjbrXWcr+v67wwI3bQPVJl1Po8/GMNBjGCj5uZpRrgzxWomZ5RIEOFKn
jbDUFlQIAutLf834Ty/Y+3sZn48qJpyUcXWAR7w8QwKiHX1h5gL2jypxRPdsVPTJos7LQLMVatnF
UG+KfHDie3McumAUAU4sPI9F/tFtXOPJaML5O1zjqs8doewRGNJuBaizPKlo9qJuiuqsiRQUb71F
CjAROHlQkwZPBnSivwsCmX+KV97L7b26TGz0KFo/Rr9MwcNe0i28LgyLPBq7c+WrhBRiW/d4PJVj
CkwgEp1+zehyeTb+joeOHM6Ilh5bvPqjrDGRIg/dmQGAHiq6Hb3h0Sr5ymI5y9V6GwcsC40SwAty
iTn0qiYozbrMnoB8b2iiICYfxXMRRQ9tQToA5SfGYlhWQXTCcFGVKgv/mY12l0CQYkixhcs45AUu
naCHf0lZREDvmNm+7nl0iGziw2OoLR4Uw5UX+yGL7lRT0OPsefanoB3YY5bX3X1DyT+2rOE/Pwvo
Rlo0f3XyEoG99bPmBQB+91V6sz8l0CDFbdwL79Ev3PHT7SVediYihAikk9Zb/wyT4elc+l3UG4Ox
teF90JwBiKnvs9rl23qq2YY7Uh1qGzXqMbeDR1FTF7xJL0t7vHr2oOzJx8w157uGadQrqgl3nT/Z
jyBjDbEYzPouxJRMKxW2K9s+sECyAmtO2xYuN4iqhg51LmyQLgjr4zTn8POCB/BK6fft/+Z94MD+
wBse9xDK5xhvWbX0q5K0cAxtz23r7Zjj0hhics9StZ/GKk+C0Tk4TZ0OJnAd1bxB95bEwiif5zlY
OebXVkd34CEOqzFTOBIfV8dyFPVVlPtPUzsARCmnMANcyY+gQ8QIRWmBzECz2O7I9qD4qQkqlnaO
oyPKh8qqsXZ+rlIQbZoXKAWGYC4QXQU12fc5IvxbJLJxzRnqcolAzdMMLayPZoIvzrA/erRq6qg5
+0PxNQ/6k1U4m9t7dvkYwZZFQgQ+I2rK2qNpMSmVVcGDtJ4gXu1U7s8MFuWbCHUUeGwbbCtYMP/K
BVRtLVi2pNKWauX5dYFzfxsfRUlIuYC7ebELgW3qhY8yzlkhEHjOzlB7Wd+1Vbuh8Hkdo3BnR+fQ
cCFkWsVOMG7//edrBgWYiLjecRQ+7gk/ohBNYUigZCiLpJnxxvb7cWfO9pNVD9+LtqjjEW6srDRX
MqSrX44uJj7cRGIB2u/HoY3cD5vKVM25M9vuEQiQasOFld9PyJ32RljDDMcmPAayBcLYKNQ8tEYw
bfoWpuPCDOeVibi8Lj6GrsXLzKzyBuUg7AND8qOq3RMfwx9d0RkrUefKfnsfIi8uW+0rXE1A+1IG
VTigmNHCxV9qMISj6I9Z/ARS5fYSXzwFdVRGyw7qbTj5sC5enCKYyIH/l4cAGPfyYMsX5n2F5RZj
f/zhE/7WnZ7qas0vZlnTwlWgUd1ImMDjhQbSsk85RB5sIHMzP5bD0J9EPqAx4452mmMC9lIGzUGC
WbLRBtQQxy5YWvQweoGQCE/KsSs3wFrXGzOr3KQhJijukyNXNuDliuvOg3baQukDRZDFyWc06Gdz
VPMThN1lAxe/nbNWO1pidjELGAMkEvACNfxsWTkLDYaSnO1Dq5PBHI0M82FUZIijqj9R3uzLudvT
qE7HMdyK0d80YXgPBt/Gmf0X01c/i2BIA9GnFRlXsrGrH///P+xtz7y7qRsa5VbR1tNTX8/87CHp
S10U4yG+JdZax8uD/lbexFtPVyEQyyE59vGgW2LwiVAjPWVhvQ9y8i1qypcxmx/8SD07I0Bp4PFA
xhP0g3DDuvFQz/naQ0mP8e4W/vsbIBGKdUC4v8jSxr6CpSAxrZMjp+wMlEb3Dxpc/sYVXQ/Z8m7e
DAIQRIY5+dx7LrrbFnO3Ip/CJ+VFZYq325jkdmN8DcYcWlp+oO7KAJciLUa/imsCNPXEIuN1DsZh
i3eSc2y5x+4mbo+JHCwfjOZpGl/NkmGSsSEBQ5voqZoamQ5lJr7WrhyP8IngiRwtcW6QaW6DiUy7
ZuzqtCDgPTb9DPDewI3+HCqr7+JhDqptN1vlrlVTDd+FgYEuYU4HZRTRfTM7/MtInDI17Oplmuvo
YYLmB1iIhnW4HWIW97SuG6JZARV0reuJJu3iKMmcm6NP5fjo9j8z+jyXa+L6VwZAJMH1qLUMcV4X
Awx24XBa0uFxLod2kwsn2IjBXTNeXRyKv5vEfeNLA7sJUdSPGxW1pLmFQRs/FZl/j8e0t40sxdPW
qmlye8Kuj4SP0a9ppGKLkWBgGBllPjinyFA/5mr4jRrNzqvtlWGWoV9/0Yc22mLenCYIc7sT5DwU
QMfDJZp7/A7VdRZ3pvXTsLIXKyIHGiHDm/lavnmxaPDughgLpMbwukS9c1HnReiLhjwssqM9OAeX
kjj0jHjqS+xwCM7P9Q49UBhOpX74gyHXsei+ksc6XANF2IsKPmI7EgxoF0EyGc29i3rzIDOLO4Yb
HYnjx1n9VPfnADVehpYsxmwbtoFtj12Hm2BUD31XgDvaxCDjGzjD9BX/Nn5nn/2CUSAsYsp6G739
7/PAvuAfNBxFJGulC7LUQvn7k9ERR3IEcP9Fy7os8znvDTM6TkBVjgf8TK2F5PIWpc9tV6kneEok
BLAf/My+FVo6QJFwp//SvwTk1yD2ajISx1177eoN8z6Ovs0lFhUtWfS18fs+HhEg082p52127ICt
YrW5c6o81Y6dYl9h5UbgEdhkJROA1oM0Y8ai71KTyPKXGR7A3UQT0sLcj20rlW1L8RnVZxZ1SQEG
Z14GuhhdYw/U27xlMfd/N4axGfgaSntRivg7u0g8ddhCfXx5IbnNKKVkVna0/Py+hFRw0sKw7zBx
lJZBSUNtPFu5fxZZ38WI+qi8u26R5DkCaX529MF+iqd83tpFm5awmsxYdyQk2NXz+AMk85XAfHVc
rZKqO1jagOjjuICwolrQDdlxlMW9b8wPtfDg9iKLdGDiszdMe6ObjszHo/N2gFtURd4+WDNMUZhE
+onr8OPA1kCKnDfMOIYeODlhCbIIFGPQSG1CsnO9YtrcHu/qiYFQI045+jdggy82JpnCAJpdyjhS
eCTvQgeejvjyP5nXvDRuNMY5meUvMGmyO5mxfu+GA1DHaB0DxQlR+jl3tp3L/U+uJOpnF6Dg3+b9
sC0Ly38iVCJHYWG7Uhq4sjhI9t908VG9hoLdxzkaHW4V3OyNI+7UM8uMR2FB7qblA9RY+Her978o
j6aV36/AmK6Nq/3KQK220ThZJqUNkNQN9UvjWLZBdHJDiv5K5lY7O+ichwZXVirEzGAZXCqCln5b
pLfXalm115sDeZi+mjy9PZbED3QbUZgzC+PoZuK73c9Q0xUP45Qd9GGARvgOHtS/CYeqAkJbMQeb
XlYb2g1pVRQrAe3KHaVLkj78nlAiBBllsQZ+2HWmMrMjBL2+wTXuwSiclZflta0JPB4AeWhre8hg
FutcqXFS8DnMjnXhqw0vbStF7UWlFjyfdh38DdMgbOERCogghK1qa5uxCoh5ZkW/Qlrke4iAeTGQ
Xh70JyDk0NoDcDe9Xe3tMUPi3KBFZeezu3Kirpzgt0sTPx39lQvl004OjM9OmOEEG7FqoTwGwiEu
w8IlK5jWK+EYdE0gFrXKKuT8F8lQX/J8iroZa4D6B+QxtsZU/9PZ0IwMja3R9ysftuwE/91+SAM0
1QkZ2BIkNZI2o+OE9TCbNh1pkPp59gOQv1cmOXROHFRcqs3Mhk8eD+9Eaa8ce73ciysUeSxiFQBv
sLlbFsLNumUooEZIi2CQWLvq+2iMQDaQtY7NtWnFB+r/IDe/6ABXtLetvO7z0+DpZ3/4SrzysTXk
Z6P3/0i1Jg56dTh0fB1oKvlAUS1W0QlliyIK3IE5iz41DHqglX8KaXgYjOgP2qUrVY03FM5yGnHB
wFRI9/2QR388ub2Ybau1oTGKXF0anHvo18ucQukGBsjoGJn7wrKmOMhIlZJxJPvOq624c538HmYR
/h1IJT3AVYO7RWWO/MgFcKtVYWRH4TZs3zCfvdRyLk+dmu0DijUtahDKjXGEyQYO3SrNwrk5D0Zp
bUwSeomXjz48GMcwJQ5r4rF12vup84GvryHrIFGXv8t5be/A4af3vA9IUqgcOWmFV2jkzv2vfoK2
Zjy6brYxKQi7pkXC41xSfmAI1t/xXq8fGq8PErMxgjsAvsiWVAiShn4g9mEXxVCcnXZt52exj6xm
Myto9GROH6YKldwdBIPEZxbI6ZWjAnXfG3jCUsuwN04H+2mHCSN2a48nXlTDEGZ0s1hyBJ5ybAx0
Mex+07jDlNhoQm0xddU2Ik73e+Vm0Jtksai6teiA8RkAlrkMlYFDeisEav7YD0ZMhdwVIpLx0Jub
Dpg8w+Cbks6flPQOrqmO2loT6funsSn/3P4hV54MH36HDo7v8jVRQKfSkNjM4eRnD7IlkNMuEBlK
0+vTnIQ8sQrfeqRBYPy6PfKVsIuRfdQzcVvgvzp6vBu5J1CVjQoVHhsvEzs+ROZGDaVMRGFg5WFZ
u6LFfuXY6qq3jTKdbg0sc+HaBkqcNHZ3Ar8cnimQu4OOFFRQmdunA/Km21935brFumo0rNZ4BJHg
49cJo3BVHTjGseOB9ViKsD6QfiSH26NcibCIeaCBANYEyfBlhEXvA9IxDSQGBigzbloAAh6gc8ch
ZY8uy38YSgvLQwoEov3L9kEL1lHB8q44dX5+17YSyiaFv+uHYEXJ6UrOBrWR/x/H/jhxUZ8X2HqI
FxwxAs8nBxon+Ys9v07S1O9oB1DO21929QiA0v72do6Qv3wcEb7bfVi3RnQsXHGae0ZRju/2QWt8
pa37HNXiYcjX2HBXFw5izrobHWKjLDa/SdCggqbxcCKeEBuJt8tdZVF1Z1ZkjTH0F12+jDXQxIKJ
EqRitEDfxw8EbRH6S9IMjy3y70Ng0f4OUY/HnsnMB049+aWo6ikN62h48n1RpRofsBNDH2xUgc6Z
N7E5qVrZpyy3IMDd5/79zCfrEbCXJpEgH21MENd3TjYOSZtXwz+F1o2wSo9tZ4iufxkgGEdjHmTV
F7BgaezDR3kTiRwe214b7ao62g1tcVAUTEvXbSFKUUJDrHS3Nplq2HiY+V4SpwGKK8yTtphlPJmw
KXNB+YxJNQNa0Q5hPMluQmFgDh+yyah3dqjKA6sH+tDkJUuE288H3mVuPNceCvBAaAQYtXfuSumS
s63a/KHsDHiGq97ADaPMdutT5WwEjdSmMOt5o1AXfMlllO2rwCuSHkbXd8MEQWO4JLH7CaCCeyi6
0lNT+O0dkB00bru8ugeCuDw1JYeWHKrkMVdotdij6h7dzG03rl8g/5vLzyICpdQ0DWdLaFDv4XFt
bdAqYFt3miu4w4D36vTlnPIgFw+5BJOZ5CZYcWQ2wGY1ScqzOYtrOYEBO2qptdxm2zJUJI0AS0m7
OuofrTA39r3lFGC0QuBuxlJu3WzqdqKHG7gyjPBQS39OTVGHadlL9Eu5F8V91RgPORAz24n6wDOo
MIgpr424pFWW5IUdHBzg8HY08oqd73SzHztmNSRTQ5ykdBo/rvJ6XEmmLyKs5qagDguoKtrOF5xv
i4saaKGSHzOf5p/NjKvXIUIqn9yODtfikVZbD6H2Fl0mlwBc2BikCo6qFcCRqVMAE7ZYSYjKiHk6
C7N6DTznW+mj7Hd75GsxwodeN4wggC6DnNrHY2t3HdAM2PLHsevviqx4HR31iSvSrXzh1XF0gdaD
AgTC0SIWQVmx6LypDo9FFP/13yrWxOveCC7LEATvFbx8ADMHfGsRgtpZKpwePziifNZLVAD8vGru
PZT+4gp0TWj2QU2/tDLkcq2LmIKj/SQ5M88EQNI9rGT7Fx9OFD+nsp6+CjcadGSae5Co2/E1F3aB
6BXwO9hBB08MfQpIMNKWxsIvUIhlRvA0OIN54E3THFgOsGs7wCP39nIt9uOyA7YEg2beLD1oEdPz
YPGUt+45H+3zfxhCe19BesHDnxazCDk6uzIg3XPWgAr0UhvRbW6PsNjtfz8CCgIm3jdYquVdaNfe
/1B2XstxI8u6fiJEwJtbmPZN78QbBClKAArem6ffX3FWxD6j2bEmzsUMRakbpior7Z9/FsICdnPf
l6/bcFOqk0+ZFjOcwmpITB5a+uN/v+OfQepft5SlCAnsI339p/gtw1guLtw29ZI+FFoR+xqsuWIV
t+rI2D3Liic/jo0r9bRDYns7D9Ks//4If3ii8gkkZy9NizKao3z594NGJdCaBVHkjVEUzfMKgei+
h6PhAIykjVY1r/6tyPN/rPL/e0PzD5aqWc+KKVkQlcR1NbrqGs03yorQuIp/m411zZM0gs7iw7PF
8b+/6j9XWza1ypWGJxmw7J+sRevsuluZmNqdEFYwag0EBXvZBcQPZ1UODKomfdnlPjxkPpOs/0Wl
/bNM/Mft/1jqHoiQqm28omPMo6+oSb5zLCULO5AZP/NGQHtulYV7cDbHr8imt64XVFrLgLLFUsKe
ETV3gHqdu84QhAsrhHeNmTVv/32R/nGSeUiGFlA9paKNw/vHMatBtOJYt/pVn6jvGdX23Av3X1mu
3D/8Tg+HDMYOkvKSi4bM9R/6XaVhvEgVMV1Lw/kxFzoETsIu/K7rP5KY2RPpEvIowWzUUT86R8Ud
DjXA4sZpj06c34l2usS1mdLO2+yMCb68lIYexgzSFp41it+5zcHsmmu3qb+p9T1Oo0b536ISHC8H
t8ITmSHGqEftbSFj6+f6tHOt+qsf8o/Kdh66STykwj46ANX0sdgxWP1cN2awLca4G9w5yAr4qx31
SysSequKa0GBi1620c/M8XXLjPd51YTfutnkF5I4AD/g1Ru9k5250D8Se5Vm/+BpcJfSjND6gA5/
Fkt9GDMXiE4alFv6OC7VQ23C1OKCVhNWfbOl6a4a+0eGQF0xKau/wckUOEn/rs+MHzV784E35PON
hfM2nNaVApeiqW9qJ16Nuc+CarYf0hllBqPZLtHip9XE3bFnO0j67LEsR8LR9HXrKoJxxXjpcwBJ
NFCp4Rpnw05VQOkumfja6uXOGtQ7OzGCroftDWiuUxfHxG1+9m3+NuXOq1IVabRtwz6r6mgtwOyr
TDcjO9IM4BWNQTnOgL5DeiNsH/oaO6D1KnLN/AfuDo3tDJrJ6Ej16R2sDnUdM+FZyc52p543zVaZ
EGhq8FCZYd2b+5qJhb436VQecZMdr+lhH84jo7Ik/902BHlWXmorU/1amR+GPgD9n4aLy+Vj19xv
gzCjZewGn8L+4GeJesvQr0CZ3vRbiIEJUMosCUhqevvM0GI/1Yc4tLJhvK0s0T6ALHBTv7VqCHes
Ko0yIR1C0vs701ndvVKr3YGZ6F6o2MxQ8c3Z1n8xPm+5dRR0P/14YvELVvA0L9UpbluPjkuYmsG4
q/uNvs1rXudhkYvfRTZdc7OLffgax4e6MP+tmeQPV8hjqBKbKQlR4QAA3vlHKKjoHnwSrMp1S9L8
1rPy5p1GjY0RO8vyL5pYKpH/9YjA/gBo5z5E0hY1K/Dtfzc6tEKk61Ctw3XWKkENxrX3azemz8vm
em+zyLddDnHhr/+u2f6wdDIhTHn6f92wP9SvHdcJHpM737XUXKMEQHIwjV0cLkozh2Ky/6UY+Ke1
+b4fbewy3QJ2H3/i7y/ZWYM5JHDb3cYDWB+ze+nybT/2yY673paNvuOw7t1seLTU5JhPzr+s8R/b
+dftcTllwxd13H8Qts9JQkEldv4/PNu/byNZbVaU/kyN/2ukZs0/3nCCrHsxRWvfZrp6t+hO7uvT
/OS65auSBOakqf9iQf/PV8JRJ1+G0/IPkK1J16670PR/V0+pRk/3pBxiBi/4RHL/NgRY5s//JqT/
eTsSWLJgAW3Snw4n7c6w7sXrdjfRi3gkHMuYvbKM2k9lnOkVXhw1uxnbpqCT1mZyed8MX14TN6d+
rJSrWo9NsMHDeikc+I6I7ocnhhPq5zbrDV/fFP3GbLOfUyJe61ibrh5xiN+Zq3c11IpBL4qn+9Ng
D76WL+0+F5QLl6Gkd68BxKb1o4bFG7rlLe4d5TyaWhcBRAJ3B4Oq5deJ+cttTb5Syhm1JkC7Vqm1
N5XRc7T70kb/LNIsv1jbZhxqc+32kwoiFVb0NUoXXT1NfBAY6mpHMAy3JLgFcT7WbNesSnHjGNnw
rOZrcVnnZdoz4CfbQSlVHUd76fdQ2JZh1WZxVDlKEzR2muwY8r5WPrwzCXkSCv0EzfpN0gjjYem/
27CntdjB8pRBB2J9rEOHlSfncYH9stwXVidukyZn4lhdxOEGFoE+LV1EWVsKP03GFlAB+QKV8Qt+
PokhSISqnoASzrfKtoXAG6LONo3LSlwRGuna+s1abkfDy7rj4OXnah7pmptj8VCuXhkSwndhWU20
yCd6dp8khnly+la7hdvGOnWzRQZ1HZto2uJmb1MD8YclK0KL2bJ+CtPTNVPn8iJoa/OTyuhCoPvZ
bkv69QEfXBwd1Vx54HY59KWO8YsTN0rm1Qs9o8Xva+ftENtbGVhu3QfVUtVPtpjW/WhVVmTQ8lMA
XgDqG25mXH70QglywryymYNuCK31QreT0uWTdtSawnwUYlh2SjG+aXqq/8jrYaFpavVgoW+NoN96
d4fvP+FhblN6LBtSun6drW+jYjPhuMvUdh9XThzGqlV8trW1pmE3xKToYZjGc9nW27Fo1l2sd/Pd
MpnzLtVWagubOXtPWzq679S9GXlSYdGijCzI9Kj2glJnrplsJIcrMqxFhcZpjI2HooGyc7Dm5mxD
IxrAz6LSNZf0bIPZ7iqRstqiZPbxhFz2hWkKf8pz7bUrN0i11F4PklZx6NmvhHgDb2kexjYx5RzJ
TD2Kecv2i9CVIO69fh9PzVqHZr/WT1VJI6mvtX0ZlrDJ+r0XLz7FkuJUd5xcHd5imleS4szk7H1l
5whPGsZzdhkLpkxPi9+oILjbmjoKPBOw05eQe8OcvjPxQ8HMVO4+XRu/HO7BH8FIARTrVCkkFgHX
y39YtCPhlp06R7CRef5Jwpffl/XLXBg7K9Ey5gpEnXxYO4dTLCJl/ZBIJutIFOvzUYf9nFbKX+oU
wKEucqaim9L1OUDrMWhfJaB65WcxUv6vdiSRK9iDnIyprM9l/qmJMiLHHqibic9X70btubSfraU5
aNMPs3UCrVGjBvCU7a1o3M9hqk9FL65eCRrI/bkkzHVh8C/35ZmATOl5HXjZs27eg2baDD0EhUCf
zGc8wj2w2qToXgbvY86F76GzS1AZwBHCwXADu9RgORL+qH0YUw8g4jCY3i5ui6C26K0DLBSfIeSq
/Q4+x2IdglhhOH2TR5VQSOYxByNJgkW5B9XjZc6O188EAwH7glrZciaL5a8MrNcWWkPrNbQ0za87
Ldragv92liuiPAaKEBvKpcris26fZrp3NL5uJ+qvMR93rjExxbkpb2KmniAEB2uGZqsz80dNwxtO
RHZtkqqm8WMdo3hw6VREU/oefEd+PM5IX3JbbhxHXeL82wI3tuouU97ctIZ2pZdtX8Tel+q0fier
me3SNz7k2Td63SS034Ej1scrVulQ88Ka0j3PdRmls/ZaLMUlo7nRF7P3kGt1lLvlsfGAnM9o69a1
dpNmPRL3VcSU6Y0yGReLnfXiLFCN8SIJm+0mPw9mf/ZW56cSlzsaIUIKsnDUVZFcQsNRnpy5DHUj
+Wk05l4VjCkE10TGXA1gy7gl+XNxt+pGbdGEWnZX8Qic2/c4tx9zWwtmS0Sr1kPtqu/WdufxtJbx
mVfNOZ7yZ/htfcvtohG2K8c7MgYAgVLT+iIxhBZk2dAM8TfsaT0MZJJZolYFkKcwwOkVNtGyfeBr
apNEggCNMRw7pI+yyah9gTUzmAxvtTUq1A64NAkdCCVWa2FMHXOyu/VAX62PuoFngkOgiiNQRWuZ
b4C7+t1WRGk+7OqaInOyhpp17DKw/F13PxflfiDAk4O4KvsLSF6PcBlpsq9Wh70s98xgDdNlDZLp
WdOuHMWOUmZJd0k1GycLGrGtL3eyAYSnksIK8FDKqMg/wRwzE7rgiVwyT+5+bMAEM3H4TSoeY7Zv
WY0FqJ28NyxQz5qyN402WIBdOvDTeep054AdpA8sArY4MhRcIjIZ5PKuWHPg9H2AmqmMJeQ6OdSS
aApD/+HRLc8xFtVwgDcU9s57df6VM/maASsR7ycjrlVc3e0evcYisRiDOx4AlRayETtw2dUuR1cX
WhWUsdty5BjAPAP53OpwhGi9mKuo3yB8RGeUFeQi4qxSZrAXBrgwua3vjB9Wq54XKpTyY1NPu/WW
Ep4mvpIiMtbFGL4aNz4gCqo17O1KTD4M0S8oVheFMkjCEG3ymTEl4YeV8H4wlENKUw+XL2g4OWE7
aFJ912UzoVa+qxUzrMrh2ONu8CugkC9lpDONnTIZuKx9YTR3uouToQx6KAz4GrnKVjSRgl5eRU01
wCUs1OJmJ/Wkqqz0sFS7husaa3+P3lUsHSDucK+qfSSmeG8zYYKMN5TsepR41l6KnpQGZf2UL51h
2NbRkr1hFyeu9xyX0p0Kn1eMF/WwMRLDS92A3VH4gcUYhz5C3keYUsp+Dfr5M9edk1UaASgeUGZv
5J6DKoU9uZ6/T0ylV6EVb3B+jpDMZBIfW3X0zPPrnJQsAx1SLoLKXHLlWFpJJo+NxKLKH7bzGMOI
xdMI4Jys7KAkz11t742JOTflq2nFfscjxJSZlHgXN6mUKRiggkUroTFXsE43jYrjaT/37mvTC7+I
wR6tX/VwXEzDx8qQg0ee9h1vvcUXR6mCraNZMt/NzHgtQfTCM89v8m1R3iB4+YUWMqYBPnWcyFRY
91yiy1689d5Uz3b+ns9nNb6k5XRWBE6Pq9BgKUIJN2BYzl4f62/bAxOPlDFsDx9eEgJEV4JsPaMO
GbbM4khD9FnPTwVnprWX+7UYb6W12ZBzuSo8B2vEM7Gk/HnljfnC95JU1RvD5aTus1R6ImDuSV5A
ze0M61gssNYPEne8OApn/nZLmHC/p4vvOsb3TvsFzMk3t1fhoKaE3C6lepu0Dx7SM4uQlGbo6qes
Xr7tInev0LKF9qKm2aHz9JDPbUp8WDcVxgWaVdGfdS7nuv6S/skCkIaj4y693yavTBd0jVv5YGNX
+IL3lPJYJqQpWVlFraIJHAlPW5drmLQ3ufaCIjrqC7OHYE4yrPmo6ABdyW1yqDkIniJ2U1b7CEFZ
vUiVyF8WJp2F068mZcoDCMGJ7tHJiA+sXVG98H9ZDfXyX1mtIoLaUbFg3OXfpZ6oV9UHoIZeT+T4
KVyMYbHfmCcHAvCqC/seHyB1cOUPikh8J7ceeJYkV0mexDe8b55tO0W1nsakPqxpAwXWgC92cCym
Scrrr3GCajKuNT4a36wFHIxMejLzoMXxYO036jbYI8Nl/vojBJDBkj1J/88ouh9WnZ6YOJAqu8rY
ecwNMPDXHS2h6TLl4xdgaNPa3yrzGiBk8lUMumKkukAHIBuwf++g3rkMdbOvR+MDEDYA6Wd57vIb
Dhd/kCqib90H6Stp7GpqLb5pLGdEQp7jug29UkXV5VIMJ/ZMmsNM14O42CJ9Ne49pm94Nc0B/PuW
53eY0NQc/lIEthem+Vec/7IVqeZ5fzRqiRtpf8qcWqww32vTd9LQoWZYY4RY+rpcalF/ma1x61bn
Lbae6g0mrZVm//XIi357ttaO99Sse/ksY5k/IUMargRuwKQboemt0oV06jYYhnFXW+LIqAbJvyWP
RSuCytxr24tcU3lauRTAED/v8ht5HFFiKR6mdAGLJdqcnXTEgcF8K0TpWVaqfcngQRExUZkL5TmD
+f7yKeSRNz6bFltf7WLUk2qzDXro8C2yRbu26J+V5PHbp8K7ZmQE313Gl6XQpCSjtDfb3G095Xgp
9JwkePkNNoTf1JpgkZ92XFzlWrIb8rfGKKRoWcr2W7p9/1knfgyEL2ur+/INZXjB+CrpCCf4Bvyr
q3y7tR1AKF/prc/GrPfCHKNeyfyhdXZw4T7Kb7Jxhkk30SqebEhwbCDw08BYuBY4vocdp1DOg3Iw
5C6kwzj52jTczW5OCXE5a1P/6jnPzBjQOMvcXfo6ba1elG284R8mYFls+bu9xDsi9f3ijeRzvxBe
/i93EQwTKriv3wun3ReLOEml7eGsT3ijqGa/dyX9+A4g8l7qZGSPH1KEOZ3yTLOqia5Gg1rLP8bg
CaSruhXmL57b9dyTPdaMtLzAO3Mj7PyhIGDjbLlYEpQ1q792n8gvZ4XPs27QGkYohRz72TY7zs5R
taSPN+Hgt0N26LNXKYEoTKOkmUFkn47VIUfleW0e5mI7cY1a8X7yw8n0Tx2u2XSw9qwFGd8ntM8r
/5KpZTQl4yN/nGhwG5Ip0Kr08B+LAqfZx7bk3yK2ls/NQOKYLgmpf3hFnpQVkPYDDTkkWoigYzak
BGrTdvb6UJ77+o4PkVxuu3c+hi2wSQXl3pfWSPWL52WdpU0znRcWl9fDQiulEXF9kSn0dj9UsXbw
1J9rsfkbxaOeoIvP6OoZzvgQieaoczzj+tNW3zCwKBSOvZQkXMCzHLQhF2AY99Iw2O6TyTgOPiDQ
P/xDrDahPMrMZKt2/PXKIKNJe+YXdKV0m/i7Ca3OmzD3+w30H7P8THyCY+LNV7u3ItKooZf+4lr5
eJImMybMsb67Yso5cnLpoU4ovUFPQt6VveWSuA1/RdbSlDOfjLPJBaRY0XyAisJrZW4YQOqXGLXn
5O+8HpyQG6qhZ+DwPMuP1/MPQNDSh+IbbvfubiMYkV/S4AFC+I4buZVUMryL9Ncde5PhKLfh29wS
1QooVO6JwUak0zPzXqUDxNvJChLNENMKAAfvCx+Hdxy2PChIJazxo6m5cnflveSq4euhBtQbGxed
tNdMSC6dOM8eAqk9pJyyRwAKPkZG3BBwZxpo0hY1zWGxznxf6o1RLhNaVIK5+VuIAn3KLoRXdpDh
iQ/GAr9oupPiIu03Pekp8bEj2xCkAZZUp3+1arUD2rHu9vggSIRUoCuWriJwFrMWTbPwpc8rpY9F
le/A03OKV/2J5ZHxWS1oqOfZWCTp+lnNSRq81k3k/knxRCvhtVUsjS2+AyYgtFI/DeRzpIHi0Myt
QgbqgqZlPWWz+Fhf1bSk7+le+0sk5OaP+BDcPfGYKIUZH6wMTO7TMDzDWeMr07DnuVjoBp7DlrBc
CjIGhufKWUG73o6Z1hK0mEFJ9ZcHQBrkjvMVHkOt1RPfH3sRcJDGLLsMKdRhuAjjSsJ3izD3f22c
wL3gon2e3LHy7Iww8a2+rY10Z/k2udU9x8JgrgkHZjH3I3VM+bpMxsi3Tko6W8wnZJBcWIafep+L
VZ+L6cGZpmO26D/z6UaI5tuCjxbeXKtpF/an2oZnSGQfRvHgYidptAznllDufo0prc7jyZ0gBwdU
ReopscQ7vg0HQDo9E7GsXBXeWzCCXMaSlhxYvIxMjlKcK3HOTr612hLOLztrtiI7s294PWTF2F6J
AQAs2q/4bDjslvs0g1tmwaSTyA0XRvkl6ePGAE80zl+GV0X9sxosUh2XAdPIrpmt4GqDb0NB8SVN
KSPkORW69B+AelIU1w7SI2UlFBsnhvCHr3NhZSSWLhqfK3Mmzennstg3Ut7wmtCHsRXDLe3ssWkz
T4JqlQpJkYd22ckTLs9LzJQCGeta+Tt8g3KZyMv7WmEdhOH+NommYg0oOcGHdBJY4mK6kdrd5lPy
GtAGyUNgL9XXNNm7vDaOju48iMwgq8QU0k+umCf1FtiNeJECi+LVJy90sPG63uGZL9/ZOY6/fBru
UUJ/NgzebWc+qvHnkopIntSpM+iba68Jsb3MbLBE/xExkoUAY8hgothlasN1nmWM2rl4BQPl8s/J
6H3WpyGfRobvQSF5xgLIwKnKKI2bKvr2W/CY/k48irJzWWJOADs5pflRZiTll50x9eXZoJ1V3n5R
4k/ppNU0OqBd5BZiTZD5juyNGB7lj5kSu9/n9rPR3bZ4VbQ7NnYi/ahJv7dBOU24bRVUxOi9uKZp
3P1Y53ZvgYfiQlIi2Gb5uotRPhCFkAh6RNjYhkVfnqUlbNYqzPIk4kkKqOVqUhBq5bC1MSkl9zSA
6PRHlEJB+s6Xb0KcVXcfqe4G42TQCjB9RzsjSow7Flu3x8rCOPUFT3RQSz3oMEY0ZqoFYY4G0VhO
DnLNSqm9bVJUVlxEDEB5ypKMkRhD9mkp1k923sa4yqgNqXMqC7Vc+lLv4nU3C4mXbqLpzD7Enk7u
9auvlXMc209rTrBuPyuxdmEXnHjbtYyLqBYNfdtd6kUPJryyvlufKvuZrg9fL+sXDSniBEz1lchO
rfsIlFjk1sovxYyPoIzI7wwnp0o/pFdelRLbz5iQUb0y1SPU0k+5tcwKuSPMPVRefi8B+G52N6C2
sIZSX8XVW4MKqZPfcgEUToyMJdHNvBw6yRPfWbdsyo5oAbmSQkl2s4EOV2pGSGH4vFupg4lI5Lmo
VIy86h5tFfIDzvVfIUXmuTI4Wi3cHtiH/XIRgWbFEZUH6R/BkhL02D4Qw1G6pfd9/DlkrxS+fJmv
E3NHWX9xHtTle2cA2V+kf7gurb+QbSM2CTyx3JU6pJDzlAfjKBUOaTnFjCA0jJL0ZyIq8q3Z/ao1
ftK+0YMRxvl2NOkPNHHJJlSIQkbA5dJeSf50S65kvaQyH3FIHNiFuy3S9Oo64eQM67wbUBMbjnkh
y1eWFUkLjgIYthh8rxnGzG2QgR5buTUzKIYB0t0kbJmNXhMgO00ugpi0nVo4t+QDEuL8aj3mBUdd
nrVq0PclOVcfY+h076nm7WfyqejmFFwra5qQDKtRiM6SAlUtgFkYhN0DvZpkIWjV+k4qSFWGBaux
+3hKQa+rQaMP0aRPe23SP7+fz9qicU3CxHGki73hCThrDp0TVBdkeSYvkw6jq/ZXGQtC1dZW/Y1U
jVJXSGXax0KWLiZG+wVAQIi1e7jlZ392NEavJt9vC/TrCosYy0AoXCpKuFhJNDQQo+a/OJdSIbTQ
s8bZTymuUnHP892qYgOT3yROUcrC0E/1BLluvuyVVjvJn/JVkB2Nk4IClCearLGl54eCyh1rqpOj
HLRn02jkfaDh/SUVGoG+O9yxWzgcjDg9bSYs4uljKhMt32kK1R2OagUOeXABkaVzMFjpue8JMQHN
AsQZMDQM2ekehqo9NqK/OhPztAEko3blVZjzB0FmcUZ0WJfY6UNzfJrr/t5Brti5ijqeq6/RlmIO
8k57tuviHLdWSEZvlyqm5q8zdEmKKXWhnVgHAs3ILaEHzn8thZBnLakyXOifHKjSA0nt3WGGSiRm
iM1bB6875bB6dU1RozlLF9aWmQbgRqccdwj1PA6Aq4q2O8ap4+uNRXemTrKzC5RVm32p0apklCkj
dSRTggAZv+WnCts65dlp4oTJDLiWxT9iy74MpNNnu7bkKqNMKG2R2x0Ocentltz9bWCcDOwLkZBB
hX91Koj4dGzotptBauTDlPoNTYR+30pYOHwqSJo0ik7yUQIEcPTqUE71d5pW2gRXc94kiWitWXey
XFTgsE04wpa77OW4vj57oVIlD7SZpzIMk0TXFb3bjYCrZ91Lawpnj5/Ow0W6R9WoXTU6VNUWhE7+
SyodaG3PC3GN3PVYt8M5h6sbqu4yaU/p5Pzm6Xa68cm85oCmxwi9WBnuLvHS0wAbi4ZO0Qs0BCdA
b9KLhX6RFgsWfiqvb6jVSn2xi23fpsMNyvBKHaFAa2qLfqsv0x1kXSdnfq/R0vV4XUdl7/F4Pek2
M7tI1bqogJN64yTNPmeARAbACuIOK4iZoIudkjU53hBqkxN7H5vlY5MaD3Xq3hpu5evCvWyTE3RN
EzA9O5BOzmiaYO69QHMy1EBGkRsUmqPBpb7SOTrDFTDdql53103DfTLm9HZwTssqHFz391S9cxrg
zfQV5C1r8TVlr5WDjUwKDDe1EemZQDyLA098jNZObOoAE5uffzbq+tSQmK+oHDTKvMfYibV/r9M3
eaJtNI67qXuZAjOH4Sl2aWWI2zHquhKioSpiMqoxYPeTLlTiMVTnmemZ/V76PhUDp+A8eAZ9++yo
c+qn1K8E3mBV0yBnlFTEC2CKm++SZ6Gkedem62fV2uAEXuT35T7AveVXpAiNqkz8dU2DTE/20uUq
RHsjHPOgq+Pe3vAkcmO86R08rLzoO7/QKFWSAY7T5jAbFP5cnBppmWClMawGSmyIaRQvTNLsfmzz
JZTeRkzDqmtu1EiL52HVbGiqx7vNbl8bDHfa4my5WvoqoOaQDRGfo+aEeaIeAY/TC2vczLhZtjWR
qkoiU89+z8Lepygy2Jngl/9yW1iZmvIMjc1Ny9YXPeUApotJszTT1pBmHo0Q+S2zni4joqtR2ag0
gH1en8D4NIUtJw3qXjU0iH2rwrxuoqI6vaQmRoFSQGNtp4zl9fT1GG/FUd43zdMosem16PRj0XQ7
bVBu0mU7VKNF6piOB6aZ/pAUIu66PboWleCtUA/9NDw3dveVrx7+NHMMZVFAmIRx6XhU8hXR85jN
V3+0RueEfdpVAWXtp60fAIfkz46g7LqWJ+iL5Z5Fm9dxc/RPUW4PMLIepZMTbzYmCIaDzkhA6zXt
VyIs3YfZk5TjrPnLTAOox8RYm6kLUnkxCjG0sOyMy+Ih08A1la9cmB/SCBaWpgTJ5l2Eu77q3Xhn
GTUc/UngUV6Uvs5g6ZQ2i5D9+BZdVx32vcOXGOIFPgfviHnKN5Uunsu4v1N7N2J3rUD0HhendAc7
R3KGmfgdWFNA4/PN1rQ5eqmofEvDgW5KxJ0KqixHtxvgU6t+EE79XI7TrdenQe58VDOk4DLrmCgc
TqzETD+Cv+Tb11KAOsa5dVB7GtZy09Uw6S1MtrrTN7Q4mGW5mfJsQJC9r3GFGrtccR2TL9CzT4Yd
n+jB2SctU1WauaWnNd1brgQKDZ8A7ycIMJ2FUActDFUOWCYYYHOBmnGro9alYDM08Tmk817KNI1d
r5aeRSaBVF/G+8xVf6R29pgu2U1JiUMtrB96mr817nAppQrAJ801uGNrW32SgqcM5k5+EK1ET2Yc
VlN2RUdLz1BULw5z9KSdcEhxlxqZdVTciDucm0QiWjPvxvRFFBPJfhyWaqpRknJdCKRG/Cabap3n
Dme1227kn5lhuN/oJASRslE159iP7ci8DmJzLIO3Mn/e3ShGr88o/Wp2n6SmBzHs87a/hLK8AEVC
vKfAY0ekS6QsKSE0fjljO5jEs+3njoENCe3BDIA8Zowp3shL2IkC5VUNeo1Grvq9NKf+lCmFFZp5
ZQSbkcAOoUDNR9C6pPWHDOO0pvmdTN5b7kDdzhGUgV4BpDpbk/MMwknf9NDE9VMS2SOg7GcCCPiZ
iWwIwlHUDG8I4tg69WX12KnLkyi6q0jrfY6/VKHLQa6ASqqf7cI6C559YeLeaFo75li6oYKk8LRH
eVG2QsVxdvrlh62UV4CrkdSs1jBH9FE/TluqYdN0CHSqPfBk2vMKygPGWTpNublcKsrmql6dY9gW
zQT2vVkpa5g3R8yVGB4AmXF64bZxRlqacBpPnNYH8Ap6MFRGS+bJ/vCq4iUrzQt284RfFNVUdFvD
PNIXvu+t8SRVtVbHu0RQRZCzguJcC0jiRsAmyaiPNOdthsewDLX2adg5L3rc0TSHJs21sTpMzVjs
W3NAsPRRuySaVoUK3XtUPPELRholfI45YliN9XFdYiVwzKW9ckSak1Yozk+mlBlnzSEs2zyoOTW7
Nd6h2luXILfs/G2kxz3sFb0MKVFokB7QAOSY80SpbKSF1ZmXwNAYB5nnOQFzOpk+m0wB2i7mc2sM
boiwwiJa6QOQaHjbUyFd6qz6bAQhyQjjzbUEVRjojfnsJZVKjS7+JVTvY5v78YfadYDjrWU8w3Ex
38dAYw5mVXanBSDjZdDxGYeBTJRt0+uoCLGE2qhSs+2MKkjyKQZ3YQz7djDhxt0cl9azbOYfCj0S
tWlHU1YmkQoDN+VBQvGAZrH6Js/6sgiXldM4Dh00zk6Gnw9h3BFKrNdGLcAEzkvR7HWr2Wi3mqqs
8LWO1EFtLNulSDnQIk/GWyMRzqldZnFKgfkeu7zvwmqJC86c6Z7NIcZzXtfSOnjDZH/YSBW8AXHO
eKrUfO2WtqPmZmXxs1ut04MKAvPetaGftepKecjq1GFHDDvUS2u5aPEijm5RjWGRrekzUtBEa7wK
P9NK5bDinZHXt5m0HTeQVnTEyzMw9PuUBtqLu0z0oFapAwG6oi4Po1tb8a5XQBEBU3KbB1tdoCWu
jPTZAqRdExRlKfWKpLyhk3muj7a5kZcwBnHHXjThlA+932t0Yaid62BL1+rEmOD2JisIjLUsAw/i
0rVDdOeFDOlKIroULXKC4CLi0qE1xRlHRkDqQD8WywjyudaP5iTEgxbHUxgT174JBCoAB0VBTWnz
u7XW9EufOV6k/A9l57UcN7Zk0S9CBLx5rUJ5FotFJ0ovCJGS4L3H189KzsO0KIUYcyNus5umgOPy
pNl7ZzSPa0T0rQp62/hcWSiGg8VDzd3OvYlcCRoP+ipszYbzkuoz6TpvvEvrEIOKjDKdLPTE74BD
+32fLX6DRPGVfFp7FziAe3R4sNuqzqebsHfdp3mIYLxWeVwevKXKaaqnB9rPsYqza1aU1Z1GauyU
RWaxURLtJW6z+mpUgbWplvE5NTrwiE6kbDQ4rptQWyDUR+Sg+gG4YdMNNVunorzjpOU2LzqoGmNo
zl+RoqWzfIpjYFgRFVWvJL9T2802ceLGVydk7Ln4rUdj1qPbDGF04FVWclcnunbMLWgxYPezB43T
ux7zwsIVMyu/sJwJMF2gHo0+pDiTkFGO+xiI7Fw28GXV+Wbx6mpDJbs7e3af0PxI817AKE9b5Cpe
i26ZTjZqhOuqR6bYZAXX0zCpOxrHdsdWraeTKspei1oOuzYClUkZXo/RJizH/BzPHsoFLuxhoxrC
84QSHSp3HCrsD7BIWq36C9JLxzaivFYB4gYa4GYvbhCSrm5QZgwXi7pzZBKgOersj2FnrxqnsnYN
au1b7nblfjLgqMdqkK8GrY7E1/f4PdgZSWLaa/giRGB19r0yjf4QW0q3QVRzoYe26hAPt4PopiHP
US41Pa6QPnL7+WevK6NfhoaOKnXW3/dpyH4xQGcOU6u9BVznP6lehNvKa6qjmtJswkXa0teG+EmN
vKe05hTbebEvksreOFHWn6u5qraDXVKAMWvOnenO6yGI4LKES01URu6kLmB9LW1BOccq9HM0TrEf
II27Te3eWg8hc7DoeGhdyA6npS7RR5O7N5rVZ5t6qdyTkQUdFd7O5NIZBJFuJiRZRm/0FyX29iGM
mb1tspeHmZSq1ZXmOkhmEsPscEq5hs25xVJYWdn5bkBWO2x7Tnpnk38Y0GFbYsIiIPjqplw8gTAF
ha/VdfnLRpbCz7MWxTYFcLda5C4I2QisYJ4jicIVSHltTjjVeerPZeueyAunq6WwYsKxpT51+kQx
ywX9jBCZt8np5Omn7oQxTrTQhwcZHsJWofzvevE2ywDBh6PW+aFRRfew9ZcNfYSLU0E2bx1aenXI
5gn8d+6WVJmtHqnzsJhpgAIYxis4reGUbMfERcXa7l5goCVPGCNgZWoETMeK9PVYc2jKnI2pekO7
z1qdQGdK8E7oGOJzLU8rxQXeFpFGW9GDuNukYMtIDdKR/tKjpbQObAL9AZz8sbea2V8qp9tHTjfs
HfoIX/KuwHBUy7KvbMJ98Fjfk0Qfrpx7sNVZ4z0GWabioYfqgxE3zZZ7d9rNc4UC1sIdFLvL/CXG
1H5d8MGAgZqhXwmgefQGUC511NyFsaJeo8SkuM+1Rc9Xo8LBaMqfKH8XvpsNDwuMmm1CF5hV0Fng
VpAdWaldGW+0EtRYmcYo+PQuXdmbSVnPWZ6Fq2QyGhGPASFv6ummoYy/VmxDx7ny+kOBKjidRNIR
gE4VwRJAvMfP446c+AwYHT6phg7B0D4mE7mqtDbsa5XTzS1vQmc9VJl3H2oFsUzG2hX4kcchsjPg
Qv3RULJfEHxJaip6ees4SeWXtWMeynDo/SnA4+5Ho9n2etvvRhBRN7DuwYxMRX/fJba60XNunA4q
4Y0ajtNDZMEIm+yZcqWiZwTMuBmh7kVPblKnx1odwF6PVvc16svEV1tkDI2oUKmuV/ZB6emmV+Sa
edche7nt0r49GstCQXWJlH0cDTPIIhjp68yM5wsAchL5/VyuS2egTVyvUayr45gaqZFdCzq90LjN
IsBDs4jwS11WcYk0P51Vh7O1DOnDv3lOf8iBmkLL+Q9x5QPRyQjrBtocnSWW2EYSz2pO4hZXXna2
M/exdJ3vZpQfQ0PDjHbDJ1Ip2l9pM7QMFd0txzY/kmy1LAl6F+7OpfWcCDdNSXZpTD3RVN0femPG
R2908udSHRvEcYvKz0hW0AgNVkiVdtINwDae/j0h793E/o9u9r9MHgg8SMvicxswvH9nYkF96fsy
zZ2Lrk8eV0ESbaFQ9ES03QiOvM3IbgZ6tlsmh3wk/RTvFXfObsMkjzaGNzfblqNM4pGEdxUbgS8+
JCmvidJwIdS13kl2Sp4rGz2uyON0cQWl2cuem9b1DqRWvo8xJE9lKdTPpPP/xmlz0TuFv+04lv5R
JsEhzeIqiOzdcbBApOhexnA0kOCtO+/GpFW//HsqP5C33xlfSNCpkHctmud9lOMqtdqY01nt79Jm
dr9VRlkeREqT+n2dXvKJbvFMq7uahmL8mi9F9Insxd8IZ/95/PvO/49sUj1k8zAkvXeBWReusnE+
QWkCJEQx1YwfjfSz5p4fyNDvwwUnD8mJmB2im7zPf56nTS6DS8voru/69GY0IgKXsPmsh4km++/j
/oQh6CBQo5kalOjfHwOdLIyNsA8ukQoqmNyRSNhW6X1Bl1QvvR3JggY1BvYdU/rvBf37CP/v0fLz
/4ywMO10DjOjv8spMq5ax/2m0Y7rE97e33Ypcj/odpIxQ0jkw/kL+1IfWyTK7nDWH5USFZY0vU8N
5Q222ieql3+hCMLEI/Nm2ygu0+3m9/EsrV56GjfaJcIHrJ3qG0K2uyVePiN3CkP1w5LxHDoXIiyL
tf0o4EU7sCVwjcBF2Q23l2zkyjXJqyFyS4NpULn6I9d8spqW+rYB6PXvRfvLfHqMEX0U/Bb6NH2Y
T9cKkgaeX3jXFrtyxmues2tST48l1YP//5M0jWbrmqtiYj6KKEIfIxpGqP0uQ+4X6N2pARASJ3Ai
SDT++1F/s9KoZNtosKDVhHKY2J7/bsVunqqx1cM7w66ibuWUC44jvUl2euXZiAYhsV7ACdsoGQSr
BpLXBoX5kHqeo2wMorR1qmstyFa3fanUsV93KXz8os+NfZ87xYm4CQ3eOKHzR7mQW2yoNRSTkkLQ
REulJcsJlmGE1qZa7Sez+MemRASH/6k2EjNoUf4hp0xqLG5IWN9NhkoqnN/6MZp58EhnueETOe4/
HoVN/s8keh+Y1TjR/Fhvlf8H6/dvu8/gjKGnZYuo+QdrtaRj4dS0N4TjQyknM28aEVZVhouh15/s
ib/YeyzG/z3qg3XKw8DuO8VTLiBcVpkz+UFQbCxPkHqgI/69/7S/TZ2hOvSORCeMNtIfxlWaceQ0
FiJvkHlixE+WhNx4t11oDKvGIwgegaxRI9QAsOVAlmYwhVYA+o62kv9+FVP/i3X576t8GLdJnqx2
28W9uIGVXe05zoQOqqzzIQFEBGkdKs8S7tyGdGOInC4wBTC3nkLZv/HU4pyQVVwhY6dsmsEOzibI
YYAzIdxfr9Qg8er48YVJhT/QR1DoVGUGK/TWDoIGx7SqCDBhTp5EVnSPpoG1VcxGvzbm5L4GdQHz
RffCLTCV2feSEd88ppWtVzdIYCSk0Ou5dDbNUpZb1BlGOvWVkFUyeIOfTNLf5oiVoqcN7g/tW383
F3OetLy94VyaqqlX0lDCrp1PbpO/uDseCoZQ+KnUIIf+4RltYnVonNvWpS4Q1iSVUNW7pSrAnuxV
igjzkJ+W0PX/PbC/+e+/PfWD/560JLHIW1kXHd70oRso1sDxRMx/BKtUq0HjV46a+BGk/EMR1MQi
Wk5t899v8bej59qqhXItWXXY/b9Pb9XPOuKYUXI3lMWpUYYn6ugbK9dfuiGJSMKrr/9+3t+cIM+D
U0i/VHwEDObvD8yVvgxaV0vuFDME4J4jHw7Po3J3ndZM57bRUwrolGK61F1HzQgqubAH3x7Qgvvk
Tf52t3v04+ZmFUvwUQInStW8ylrLugSg9wE0V9V9MpJ46P2aOhTVTMqWKqID2ScP/psBQhGAFuU8
WyW19fsMLB4N47htw7uw8NBI8bpgg9ZeR69tDV7yvwf5585GscGF2MjaaiiQflheirBjWvQTMSK4
FgVlvVBtKC9Y58kwboly6QMen52lqT8Z45+XhzzXEbkFx6LP9IcxmkES5mo/JXduOV/GsTggBLlt
7frUmN79v4coRvJ3Fw1dK/pdIR2MwirP/H06Ta2kkXpKVhsWVreyRrdc2UPxiSNo/TmRuoh82NL+
Arn1j5tFLTytaTQ7uBglvSVqkArrOOqyo+v08JbCoFsPI4bSpjMQdUN30fdlTaw7oeYErEYA1Llr
3xb5aO7CsXbXevm1HR9tIF8kzcxThxzv1ukp1duzsWzqNG1I3jUetcKyiM+D2yIb4SbUNnSzABgB
S6aZe3M9t2q1Q2vL3CtqAjqIhu/5iDy/O7bJjTO058Zyg7fILd7KACBWDJ/2hsjdI8lY0wcjH9am
8qy4IaTOHvyOqljcfSpYttgYkg3Xk7euDJDKuYOGfKaaoM8dr/kahXWRQZYKbGCbVemnFXzd/++y
0mRIs+jug4CwhaLL78tKHZ60ZWQvF9OiqZCqk8ahlfrbvx8iJva3vePQYgDDbng0OMRx+2D4s5pu
tC0Fn0tcaNURDaPySzOD80DPJT133tDsxqixUWVPvU8O5p/WXx6tIXno0FGBPMqH8ZWBmnau0VSX
PM4ImEbEK12/B+AmkGjrOKqLH1FFmsryk8vuj/PimKaF+y0dq03N/Kj/UzZen5RtUV0ao6WyV4Wl
T8vLcPPvmf3Tzot0pVzbBEX06P6YshiziN3SJNlFDxGgnoPtojorKGtYvDrbmqVyse3hsRrRLLG6
vUPJ8ZMX+MMEoclORxDkh0QLmS+/byAj6vWuU+ri0laJhiiUZ0PFnzDHwEnR14/KLnyheOVBoV+s
o9ekjrsbUi/j4Fo5wFAVmQ8KpSDXq+ag9bN1CCYt+uT6/XMxpGUJ4jWGbqGs+tFO8k65rXdhcx3o
c9HH5rWt6ud/TwRCNvYfVx1JI+4Az7II73AIP9jI0V4yEFRGeaWRh08fB5BW7rqkhuk5IS1bokMK
mzwvvTvH6U6USH0dfUerGn80i3mxyvk1bvKbQqO+6v0o+dKjd2InDSIt4W2Ut7/I0++qOABxmDzj
Xx9anUbB9LeBs1SQaG5uNFoNt5TTV543AUOofiI5fJ923qqNsm3ajDSLAP6VlTdx3iN/UmzeX6iu
j6KQG7gittavZ8jNKxQ270MAYmFrr6nZb5i9/Zzo+QqHgQZe/EkBhitsqh9lXd0Z1vTgRIi/Lzp0
HtC8UP3SszrQo8VumhLEX/0wh/luMueHVvW2Q+S+4Nw+mcvoV8ARk6j189Y8IGK1cXXKnaQb0irY
tzQ/V+ryng3+moHQt6IoWytggcth/DbozZdMiw4o0dPvrrpEQAzbXNuMmQLMU72NYestRV35NAK7
OGn+la7Jd4kLgSA3HaTlKkqwBa29cBEM3Tt56vRQBfkjGLVTo4O+4te5hpx7CqnHYTF3Jogie2y+
GKIEatI4jJm01gpqp2rRbK3Ku80UUEEACjaW3SHHmy9fgTzedGP54BiK/MS64SeTBNn0Ex0fwii5
sYoBLUoD/P74NGrVTey0gJBN8PJxtw+X4VsC+mK10CJj1ybaWoeD5BozfamGTVe2z2kC0CVmhUMr
ugWlvR3jZrP0FdvB+5LCOfTRn7y2SMJFXnTVA+tFjbSjbpebBo5s65ZnBVzAqIY7q5y+LF15QlAS
wkRl+haoSbVD4aQFb5DOP9pKQUUZJuTQH5qkPyPSdTLz9m4qwm0OD6gpmk0CXCxFMc8K5iuwl40s
mmJnN2HgnIaoP7GxzU5H326KWJaZhrZZsO5H5+TWsNeQICgR5w+RB6crElwzpwOipp0dyoiOU210
12tWbgGZLafjyOjGl3Hu32az+tFa4TcbeE0d6C9Tnf/SIOxGo/MDPe7LLIW9ySsOSQd6pOniw6Cb
5wrQsAVqgJ5Mj541kYK1N5oxPfVNJ0n9dbaMUlNmK9Q3WRnumrE6lIgXOK37UjOdZQfGbRgbPPlg
M8VAeMGUYOfpu7vgb9Ja/TKg4qeMzHBj33mZTc8nuq/hpXyF+ORkK957aycurgltJnG5oIKjrFfb
j7m53A5xcp0t4sLK2CV2Nvijk4BTrGtkBBQl1B7KBGisBvTAKL1vSGKEpb3qBgBomTcnDw4w8nNK
qKPP0Z0yq8NejT0IkWN+LPsJlQzAJHp5lkE2ORdxBY+Hn43JWRhhBtjmaHkdlekwLSJ7OFPICnXq
jfVtDbXXyXhhJ4CgQRec2vPBt/oJbIox6zYiXhzBbDOC8VC3ApBzNlb/EoXAlm3jZFjX1hl5SXQn
Gl+vfs5U+juIHQ1kXaQnzpSd2xR2AwRFNBT03L3lX8WWGhxzfVgA+5CfnurNpNPmMmhP8rKh9HwE
BGDZzwTOiAINh47dKjuio12V5X1tNdO3neSNEZYId8v+gfZu6PqOV1GxekpNsnHWKSlvyb4AiK3e
kOG+6dzYT61043TJo1rEFKoAmqoItJVafK7tdJMjcJkaoZ+jWJG15jYKXsBDvTRRsSeunetkn5bz
Fbjiqg+nbQtfkwclJX4PaAG9+VFY2nmZfyxZfHSBi4xGvc9GYUq9E6BlVnXrqmSHAlgxaiooXMGz
IktpLGgUDVA0kuZuAB5aKr8iK13LdDLGFOIvPeM3ttavDc4LSWNhHtmtAwu6WNkIUkyzJYssp3RQ
hp1aIIkCtdgxwqeu6M65HZzAd667Ptpo2msSRCD7aQzQRFt0BdFm/6WhWIcUj/YicRyzKF8IOk9z
hs3TkX8OZ/6PBbIhTCrOcF8WyS7mErKQeBBZCl5XbWuU174QPaHfNyJT9qbxnQDxBBvdnEJHo11P
HxI4mzYsIv6m+4L2x4YIm+ogn5pQAHUCRJ6dNV1Z8cbXoXNvKiqCTldZ1QHtScatKGhlzPaGmaH5
KL30Wl8NlaulBLdiw+sB6+WhbQZfC58lRHAgtObrMDsJQinaruo0AIFgNRRbNjBNRdZG+zO3ESRQ
jVUGaNPmImuz+44Ps/D0guwt4/ApXPu2qGiyZ6iB3YfFA7mRlQxHhcUzO3Api6I5c7f7Tt08IyLq
h8urEldYh9R8G9tiguY1+W073iVRfTCTFArCA8cAxuVWT3Fel9ckguA3G6dqck4llQC4g0vuQHrJ
1iGsA72r3jiUfm4h6CbXeUdfImPUb+y6/oJQli+n0+mblZq6x4azmWb5wW35Q8Byi8NVZ91kynDN
FOWoIShC6OeXkwXoluYQE+jBZNy+n00xHMozL/Ru4RmyXEs9HlA/d76YFVUuBH3fYBUQxtLTfCUz
aZIAZDBlC5a0Hx5rCuBGBfqn71dzcg05rKy7nOTWMCGAO8BdopPs1oQ9zjk+VRCSahyFDBw7IIZH
pe5Oea/tNOjgGhGjIeMQEQHrkMDRTIfs3VhCtPBHDxvKWzlLIm+mOhE1yfTei97GGUZ4AW9d38vp
1oDwQI8iJQeGFD4qPcakFzGgtB3TIzavC/sdmcGtxsKC4nrjTbbDfPFGgQR8pysENA9Af9SsNd5H
psRIjbeuVY9iPXPvR64JojM7ZPYPx3ale87anuq9V+qbgd/Gt19rWogYUXLUeZsghIDLiXOy6k1j
Noi6fNmRdjButLj5zrO18NnmUMlvFbN9Y4w/2wRRfaVHS7eyT7TKufLyHWyUyitBy3yfTW0X9ldT
dvCCvImdgK9Lq5VKCBxWgGcG50IJH3dtgbJecJeeVTYIkMFdk48+w3+QwclDkWS8cFRGeFExxQ4O
3tLNBz1ptmDXoZcW0WHOaeMep//r4spQm9ZBh+WpBmKpRzUonatWQ6Jswsu0hK86o+F9Mu1eNqhh
n9ux2iTdlxiXQ55eOdldbnobsXHGUB0TFXJQ155kcjjo61pX9jlLKdNha8m5MeGpTO6KZlmQ1833
vS2Hti1FjkcXNbVHpkepw8MCO3nWh25Ve/ElonklBeRHZHaJrwDZq0qFOI62ipPyp7p8wbAw5Tmc
nXidz/nKdL/L8Yi5AWTe2FAaIGRyJ2jQWCSYF9+xcG8Qdusgb6lKD5rlPmuzfarvjXx8kvFYMK0A
cf6S36zc+RfI81NfGpCY4FL09U0NWLAWIkma7aY5PyXc6xaE37D3zjUkwVi7RPS+XfIIclRwZzk9
ElZZf6cDrSyWQfOzNjjPXk9JoLRu6UvxqxpIkNdD+FLRDEHucaUbv/SLzc4ozQc5RzTgRZIOlQiD
Za+YVJzVrQrUc53Qa3NmTwB9vM1D7aQ6zk6DiqHYzqZvy73R9InPBZdzOc+bxA1vkUu60CpjPcbQ
IQZYvW1h3NdB/z32YIzUbYrIJ1prnkf/Ii95ph30XekZmyGvj/J0NwfGCVkJrOGtRVvikjjF8CIc
Ehr55hNgXhx7eAOBKXic8EdgK7dA4+7rKHpfTnXBrdAaruNxL1Mmd4/d96/RZH0NyxlxI/6QjnKP
hTdfOnU6Ww4h06LG2KB+31v1KFiVq9oIqUtpH+syu7IF74vGOXTq8tSO9bAZ7OnOdhBqwtC5WAXL
NraBQReqJDuF1XRuhuDL6AS70Ft+QCfbldrooDJDYLTkCGyr89cIZCrXxL71wn41VDP6BMVFDbuD
2Ue7ohW9BUCJgbPtiuzBHatXoCFHoFXbvIpug6Deaa1xRQTUt43opcVegd3YjjVtXZlEdJ+cQ6p7
b2MZXEKCzTmOwNzZB4rpu9YM0HyCLeBp6alOOf0qfHnZUrhB2aquyT+MAyCh6WeGFn1paDvqvSWv
3tD0KXsYEiTwSw93oBuetcpFik/Xb/MxPYm5hCz6tUzMBzus75sivX2fnRmBanAhRkrizBpO+mIo
a5qP3AKsRZCpfElLSPOqsescRG9acMx9bt94BtViBroY9rZcllu1sY6QXVeeWkNiiNaF6/2qw/pk
cV2jpOSbUXefmNzyjYb4ptGEoPvCr7KVslndRGyVKSyPdp6cpuIKtIFy5uyjEr9dsLYtekM1QgMe
d6Vbuhs5A2b6jbTGWlzcgQWp7PkhXK6YVrLeeqT5Q3LO+7caRjWnu58w9vHapjJrzzYMKmsjBsfA
nzWQKF1M/j5D+iySZFXYfckyRH8G7aYkiEbJvFFgrnUmrul2TOFFYWuKGVwUryOGEl8KYt3aLk58
qNhhuXq7s5gSuUtAaKDhkG3S2f2eGNrWYWXVwT4HOQq4/Xjr9c4uGdEkwYNSI2cTu+EKhJ7foqkl
rpf8zkwEGMNG7biZ8SLkcoTv77GhAhUvl1okWneANtnV/aKhKBjtPAV1FtKd2JiVLKHMkuU8i1FW
uuRWvqaIyIDTkBeUDwcgI9MSxHc24VMQvWkTMb6keqGOqEKj1l9J9T7iuNPd5kVsrXiVcktn92r4
LPtBKZMHhk94IA5NHU5n5C9kRKyCSa5BXKJFVzZ1pu/kyPFtNGlXjmjfA4/hhmdCJ4IjrfLFHjeh
Tna4OVvmsKbLlN9MB4ugQeuecxvVlCFe6dw6zDZCu4CsYYdxbPP4iZcipXuS+zSfSHimbAqEXnAf
Fv0rD313uZjsEIpb/z2NXjS2H46tYgz0RfpRjY9J3q7ptkH07h4U1J0qVpxL0PS+ys1L9eo9TmKs
MsmBOb5fd0YYHxW4zOYv2aNV8K1thZRJniNruKP2RvpNpXfwOH9/d+07mZ3CSdc0zixM7YR05o6X
o7MQHRfvYQGglKKuLUy/xIR5aK917Ic4HypeHsGWeHhgikX+bzUREzIC3mjRAlhozx1N7OupYAvf
yzERws04UpFl/pZUg5LcwzPy4GsivugQjtNmJet5AnPa/myqezmZSaju2PbNbB8z8u21OV05Ij1q
aKEVw0IafNr6CV93Tua96RYbL1C3WfQSd8Mu5hLWlV0Ct0aJaKQk68C0idssR83sX8REZq657RIF
tRll26j1eYRTpMm+RSqP32Qh5ZzatiUsn/eXH5gXktoUsxFmYTA8jiGyd5olXbsW53sejzgDJg6V
2CSKJ0p1y5j4Z0ssaLALFHrcu3ZyKfHHMjqbK/0Tm4i5s3FQ5cwHGioJwbggHRf4+Fds+qqcdjpt
LcTuSGyXUh+h2lAjmzTD5xa/A0k/DpRsDom5WsDPRojeGp9lsE2H5rUeop0cGp0RSgTZ8t/M3nuo
mDh7mSMx9vLf3lT7MvRkeQhNSLKGsR9inkhUgIMtHyJnUowtW0YeVxWiG1uJC1jXAVoEhDT03oq7
L+Kl4GuibI21QvkwUvejZZ2wkfIR1qiuDZILKSj1DmaxHm2bJTpn+MUSCxPn0bDuybagrrHuTISc
KtnfDeMjhN+izXMI+ulojMldUDwT/5zxxtc1mQBLLq0hhkxtbXlNelzs5VHvewnZHxHmzKOzQZxK
s6S1GBuluzZ0gJ6qZPvux9v3FmRj6BarCmOeK6+9S7L11kD9peVGEqd0EavJ7JfQJl3KnfLWox0d
5WctYRGamd/F2PDqQeqtU0/bJUgLkhaW5TcIq2Yvuw6ei1ILNE0cM85wo97iWhOrcSR5OPyWLftH
zgRfEtZI7Aq81pOO/yEWUn5LVlm+yhGt0bYmG6+PpLuovTN6uccyxB7EqVERsjO8Ut7Jtqstmw9n
lM3O6HrHvm/CYI0dEqtWEp8VkLhH+wubWsIcAM1rrOVQard8qqFO25Lri+9YOqaILTPASx4jrIXY
PPuZfVfRXC3on7DSMnGMgKcRda/kiJkk/GxHZMC+h+M9ZyBJniInk0Njc4dhO008KqJhjgGZsvUU
Yje5VcQOKghb0KlDaW97E3AGaQTeWs6grbYHUCiSHtF7FAr5/Miw9hVMBBJ0a7tSYEyTwtT3PAbz
05QYd94J09/+TAk9mEVZ+GpEElrdynaXK0sMSF8Z4HO/V6x2TdOMhbw8dyLvbfQv8mdMqeI1l5iM
TkREJJcKu1CvQ1iOXGR8UtxFTKDzInaGMJo/0MkWpJqz7r3s9P6sNPZV54V3MfJ5ZzPhEe5pbZ0M
Z0DEydnoXGb5dM+f8mAeIU/i4JkINoV1uptxHOV9Zd9ip8lpoIuSbSVRU8dELkQrfAuGytkgKsZ8
Vaq+kaA/UyCJYgS6L2qiP1TYd7nsp8K6ZlziaWrvvcw5Be6wj9tfvd0RdQQPgxLdJlzmzYgK7wQM
BsjRVD1FiERoBE6N1h1kTdASWtcOPfHw/Yuu3ce0JmMSxcKRkJn1Bin9FzE5oznuYtNbG3gsLq5Q
dg8sZhOImJVK8y8NVdti2sREh7MNjYr7AT1mAwMjB1n8xkr0xKPuxs3JYfb9bakM1arMEYW256MK
xtek/pIwmNKs7rqoh9we5atKtd5Plkwcy9J7yVc5b/JzCIXoznLF2wynQ05guUheTrHZmwZykOqG
lWB5ajXeMBZeqTWZqoXcCAtDr5mGTJTV/uSEyeTb0k6lxdzNl6rIbnT73RAy6UsIm6WNbsTlywNk
/wWHT7d2R4l2KWmPKC0PetTdZcQWRZGv6ZkIIL57vwlZfmaq1pbVLH6tvh/dF52EthffIYSxhmR0
ake2fs5wsreSG8ww1GMx3TPr4iOTcV5zKYrPJ5ZCrjaUck+yNaHi7oWoVKH6IoNy8JLEsinWgtCw
cH5JD8nh17rTiB3Tgxe5PmjEdpDTR4LumOK1QqT1gcBJdk52lSx+Pj/Q7nI1BDZqpbaf4WNMqHcY
NIex8L/0xjuGgNjkwTiGHE/ZpB3axyjsqLG9tdvCD9Ckb5lfXMaqcraQqbgIf7lyaNL5KDMfm+kV
20Iuz9aPBXPnIRQt92hjf/9fS44Tl93LEORWFbdd7qwWjy8jcmVFxcMpelhGcbHDxNTol2q8I8ZD
6e44+GLz8yQjNzWQo0O4yX2xyCqlJlLDwU1jOT6PynueqGTABlxfxlASVMjRnOiowCfN43gmrzCZ
/VVVe/HXuN5D9o+Y9QbifuygAMJKQdFYs98cycywUeylejTa8sZQ6eaQVwe1e27xW0vsXBraFBe5
FPCFvMQTT7UifeCNxT5gCgBvE9Oh8yZTr7wGSvEEjuFusqKtmHVFxP6VZ68GZ1LdK+Sy2SpG2iIk
NO7kc/BG+Y7ufpd1Csg5edmbREgY/YoUkrh9cxVvCxtVLVwKjZoGd+5O3DFgiRuX2EFMPGORzD1J
aUOz77FGqqttZJAdFB06bBRptylJfErSEmARjwxh7eRRe5aMs0w9b8n6JdFLgZMkzmlB5INnzXhx
dfzEnMTQcm8X7DtOpx4tdCJVtiq7SbYiQRe7B8effxLl77gGF1vZAD6lB8YrfzA2r/n4S+20fedy
itni7GvxRyTEyoLg4d0ND5G5hvBGDJjm+c5EMlliJHFyqvZBPHpV2mxwd72bGC5x9Ik2PcE7Lycb
Diyv5P724i3IOZvDjsYJyrxt9e/iOjDfkoAWp8DtonuHI5lq3hb9nbVpP1v2eaFsJztGfHb8ugi9
enosrUuGWIN+mHvkWtVb0p5yuBbzir+VCztVe2URmQTxBTmO4l2JT4sHqzOvpXvHj4k+2jIW54/Z
MfUzaoSwXJF5ANlF7Nv0xNCvMvwloqxCy9YEVdOBUclLicelwkWSvKiS4jQjlM76CJO4odO7yzTx
QDn+DS5yawQ4I+67LyM510R75tBh0mL8uCEtd1x9EngxkPdoH/ekiyG5sc+WzNmYnbT3IEylglM5
RzlikiOee2uX4v9wXYo+V23uk4DXCIiuCOfleZw+2S5t+Kvp3ZOWmDcSRMjdRTwDmm/HfkJhx2/f
3aVQ6hr4ohIps38lkLSr+BpG3YoMx6qPn000QwrUpOQlvXkRX0C8UD6Twz3AcBSTwZbDAUloEyDL
zw0BwXetjuaZDkv7nhmXS683RwkPtAACcWVjmb4NhruK2UKS/7Xpuz082lB8MXEe0hYsMivW9vYN
/EO/pLME2/XdGVDdDfOuzNeE6yQdQAeU0WNrWHcjlW+3VdfyWhoRTC3eNR5iiNG20BQtlF8SDcoo
jS7btalzK+6EuK8ZaIeFNibD5GwMUtaylSUctLotPhu1At5KoTsMvMetUldHh2KEeOTsI/rT+Cob
SXOQFc/u0yg9l9XX3CjRjUQHLfB2Va1u7AWXuUJ4iDuH3xIggMxVOYimElEWfMxGaW6jTJMcCFMs
l2wRWpve0A44kFn1JYOKOXv0wqHPCukfMUccOotwyzSyExzEY4roC1H95j0qwK+QrnhycDh08m1n
qQ+y2nBIN2QiKoIEBXVrKSXK+SAJjcL1/9B0XstRc0sUfiJVKYdb25OcE5ifGxUYUBrlrKc/3xo4
Nwy2R9LWDh1Wd6/edVS7gDSH92ZZPdEw7SgzYSGZYPFh6WW+GuNTUsWogEegQj6bPawNX1ZinELB
kDTy5fkgU1m5ZKhndgQqnNNndd5Rzmcx43gSAE1mwjyBfb2wcmR87v2t+jrxwpWRHEZgK8xZLFeG
m7p/tLs1crw5E5/U8dWs5bfpQxDdgxeiyqwC+4n1/rd1HeBGtlY5AMzglkI6zd9lBqGD4+GZcfEf
yMZuBHJzVzZntb6d4UDjfxyTzPo65E+kF3O19Be/RcUxIP4zQo209jCiQTfmY1G1NYXahBYxWdhB
Hlhdg1GhcxTPzl6G3QVFsmBAwrIf9jJ2wVHsDA81qI+yws2x2BUeBnH+pB3KrfjemtN24uJWt8QN
pCekxjkY+lG3lULiZPObQLY+XpQcdi6Rpc7AUUzCtbhV3b/xRNgcIYCZ2dgA+4oOjVeDlR/G86sx
1DgTZDcND/RzPQQuuhJPhuwK7Np/L98U1Z0HIUTAkTTU3QQEFCOlJNI1d0qXPYPBDDP6wzdIzHhn
1RkAog69xr8CTbgnx4mVlcpEhFMRBC8HGW4sgjYN82Nh8sm0LUZkNROP26VFRNIb06tb+XuTOZDR
oylHmV0wGd5n5NxzIDFcdHv+RkfpHQ6kzDO4vfGPZe0giTuMQ5SCzO806q63+omh43f7hGLGHx6S
D+sCW5gJkpOhiDRjCOm1mMGNgR3Bzk7ISWkR9EH7XjBHUQBBbPMhSGb8MbrRk0NB91R9I4o+XnYM
u19Sk58Vorj4ULhXmF5Y9rcyHFyOGRvSnf4ryQsQjrEljwyCSWmq/pDUHwN6rHgtfWJy9SeFxlcz
UkoTFPDy7EvAIH3QnkrLJTNahqeT3CeJex1aEwTCl5Ag20K70g6WI1L28lz7vUgy0TMeuUHmRMcR
c1YyfxntnRyBcx1S3btdl924kwGX8DfmerDje+ARxTWlzehvyKIYR95DfiSSTKI+Ws8PjF02BTiL
ed5VZ0AD2F2Q4W0EG0b01rIlEWbSUTjhpHdKOEk1cwUjisUblFW3rJRhHLQftX9Z5Sp8xrBItu8h
gl3miQDNdHyRl2zPDzowkgyCO5AnbWRCGOdeeaYiVmw66XFSW/nB3JYDkzb7AbLPuLgPWBJ8RQpF
Z66e2utq/uN7IOMzLBvw7Ug5oCsScBefmJggDdgWuf4F6doB0NFOSFY0J5EP5oQjwOli51ncUBPE
T1oX9jB/5ff/Npx2uwKn/MiuDDhwrtXL/OP77sW5l1MqC+kcwE/DxmEdGavrNzdQNP29kYbDjRXI
47ke5dW8nww5jGsNTlvAjWEJgtnU2Q5LSrAFreYHX2eyyMbitcVZyEkYYOcuuGM6NCbR/AaIgl3M
WeE5Y6pOrF99x7//e8QZRYTpZ0YvfUrCoHk03eoQEbfMK3j7CKP+s+GdzrnyC+yV4Ss1aPTsnDHj
iXyyaRmmlEjxSMog52m1tuuZTJKGncK86kAyWbIENHVMioAuhLnsMmkZTGaQEI6lnKoNrcT9MC2R
cKJQs9B/NuX5/FLGFXCjdjlqQqt4ETbgbpP9zk7knpKpvGVKftu03uZLdioCYs2GAVHSbxQYd/Ea
fHq2UUsJ3j8ZRgjncfI/HEJz+MVAJGzF38WE9QCJGBPEEBmobC5Ktg5djbjk/GwljfMqSOs4CiyY
XMMY6CBP1lv570N+h51zAIniPLREz3QCefvJBxdCm3DWMhuCIsIv6G8aW7J5NIG+pPhkhzfSnTqX
F70iu193JYP9yogcQoZ+/x+zLufijEWXWl9bHNYNgSFAgEMnbNNn7nkjSrNutMhpCN0VDqZ8c4mg
aGBN0W2kY6FhafKCVNOqSA1iCNQLPTBILArXFGRg3PO4hDjVeQNwwoPb6vJ+g1o7xT4291qnIH43
mwfVOaLeUI9Xcg/RNQhxF+nBq2J48i9yyLR+mnBO8HRBx7LncVZtcjMk3SpSQPB+eB5TkUSsZRru
7Gh4dm3jRL4Sv0VA6F7sPqXJGOWb1DV3Yw/IYZRxwYDycr6ehw1TejyWdgaV+ot2QFje88ECQHQp
OFLyMR5xMphkgDhFuzG3sZc5vkw/aQuadr7IVaxIZNNAiMnWreDulfLXJRERLI6e0CRBndghdIvB
USv/qXUZdhdc3NA2XM7POiQXI7TKjjKBSOa6krmJYXelTcae60hkA0UIkGl/dy+vyG68iCMmgfMU
O0/bCj83qKOcUF7e9zl7TKpU1rDQSB6s36afxvChbYcR2LSnc3roIbCT4yNZqb8Leu4G/44XZjkl
gSi2bCwYfU3arkDYIyMV+YQcEeYieR7D3AxxzJPbxieFnrETeDPJAgxKgZEB6kUxnbjGiDEfkb8j
AQEmHOFfgRVomGgZQDehXGyT+p8VzmsGK4gDJ779GyziHOEqMSxEQ0XeIE8xK5fshIv44kP3gq55
r/yhxR/uuYW2Jh9zdc/mZrln64u8kPEHL4gpKqhRm/Wfiv/74vIeZZ+4mDqQBB6FPPNeyB0u0gyz
h2hsedD3/m4Hz0GlnO39xf+n2kmahl2iAWPOq+kzMywNQbYEp6ohfyMzP+XTCVyQjyZ3cAHT5Z0E
gaF7FkjzWXCcNILDkEAp0YwF1B3oA8RGGv1VICWpKlW2wfaIBOFtGBDTrNyY/CGlJJ0b8lYyA6rU
pYXzxQrl3MgrAGRgKRnlv7lTLEXYUeObd1X+TR5LtJHCzImXmJX1KJODqxkCl/EvjxNmwyuy4NeS
VRiBfBACG/3qRhok5UmyfpX5+HU9p5eDw5jQQdDhX5BJjizCm3tJvq/Bew4bF79g9yMnuFDrgrJt
vGvLiF6SnAxL/2tIBLlWMHyFfvTBJCskQkrpzFew6+XWWWdVyBgoyMpBgDruciCYGJ6X2NU1vnKY
EZFImsMYWZLMMhvZC3wFmLiwZAr+8xGkuekkIbGmxdS500KxIyS9/o5eZ1LPZ8TCD5wec1V+Ibt6
oujGwM5xp+ZInswFqft7ufQYJOdD/QuBpun0H3hX/qPTA1vaLRIo9uNrv/tB/LnzTto2WjBOAAcB
3J3m6WhFjA4l+YBdcbkOPlQztGzjL9OrB08jd2fs3AwTLFeiEodq3mxq9/J9EFl3o+0geQ9O3z4p
48rMtudLOCMYnqqBTivk6CXO9CEVNtCejp33V0BqmNIsOlA4csQdlWS0FvURzS9xIzCKSXABlRUF
Y0MKQVpRyNjHF6lKcXcOzh+D73HNMEI8hc9OGIKb5YO3JycGqfhb3nMRNDBRfshw5UzLWx8X5ysm
dnTOb3kKE4OA4l8TXxo8NhkgNBw+fCQJYkDHRpsEOBRKQew5rOricVyfmG7GrwPN4ZHNrwFjCQMb
I7Fk2HJQ+BLrzF8Qx4potVCfYsvxsMk2nyCz0sIrABDxfvw3MZeTzHcnXDBjp0f5Sby9IDXZuoxH
Yl5iD7GGjShrjd3A/xzo1B3MR6YgytP7MRZh2lG5Ejyd9q4HaFQeajuB4MI4SeoJYOCJl9iad/dX
Z3nkR6BCIaIiTxV0D0UnYL+jOwSo6zbB7ohiEg6ZllhxKIWItNLtsMX18znpD9sWXXkQ8cm20PEX
fixzysZGwqzZ6TyxFGC0WmUhst4LOSd4XUw4UjofT9oFNS0Q2JEuDRJVnawh8EcCazhEkL1cpelE
sPtJ2ICHLbx1QEZEh9hf1QRpY35E/BUWbYcAV/7vQDrjfOv9y8TQCYyemEypf/n3OvLMlizHf8eX
bgKvLXEG9pvOLN8NEVYxJgneeOuENwrqSWGTdqyFHavzHY3bH4JzeUzq5GoDsBiCAZqzFfwe4lo2
X5be8qZwHN0llXF3Hj83yKh4LM/QLpMHA8DAWZPjK7ftn1kbkvQxZsTyMIbP9fS0NcX9WHm/aSf9
rbXJWFnOt73vHOQhMIPaklGwfqf+6lB01l5wkUfGgU++pIIpLnB/GvyScyBBxfaAFQ+50D8qn0hX
h6vxO87NO515XNdwg94dO4/YQG2mF6Ojh30G8CE+Ch69WNB7OTp6TV6IxZQ0kVlNIx0H9ki9G8tj
ExdQiHagMowuClBGPnFWAuK6jfdbEscDGZROs4CfxWIf2zRYDd/xPbU8BEgEbBTGT34iltEj3Q1/
kGXHklK09VjbFNN0P3OTnh0mmdEktjF4GQUcw4CUCzx71pILJJw1ocg4NNyK3hLELgjucjMiyBxr
ae6E6hmGsmOeOC665AJmWidZOnyZG6PK8GAk1Ftn/KVDoAtRXSmmuswdKR2+Wue/KvLiOMgMFwH6
FmHMKueK4RCI4PqLg8TnX7mu/Yha5suUuZJrJufzBy2vT8y4g6/j2LSCdZk/TGs9HEEG7pVjTUjf
kLcdN2DNlwmWcPnr6fIeGlI7vysCjp3NnpR04rU753rEZk6yT34nONNu51tlcgjDREJINZOBhIGM
fGCfMDDKjG+UFyEHQYF+ueLsYIGmrLeFNX+RM6Z7M/bRNW2OdkReFt/9OqwkozmfDlka2pBGYe9R
V3P8hvom9oUYv2SzaS5QBvKEJGv69mYm6iZ4T1tE6EIbnI89SJZOiU8Y1SKFvYnw9z7HtROoh0m9
0PV4/DQ5btzdiC4eVWLh6MLGyPpJ1DM/rpffK1GIgV/kOUvNb7kD9QNU5VxwPwS/dMpCJe9MFQQz
qDDkYtAagCxd7i6kTrtCvgRQPncvzEtcoCpe6xq2QeOTF1Dog3vzxWyA9rj5zVNkyOjRxKflFSom
yZzbQ3DPGVnsDzsEY5m/yWIT0C4EZR2etZxmS09mCY7Qmg+Gh+00UXBGpVtzKxudu5jByexWxurQ
sxWLnGc3pCo5w6SUppQtLtxV8hF+lZ3WWZOnHfnXfmRp2vL2XwBL+18eB1cKnqIAXf7oZRKplVIk
VzHUuJtvdN63CAb6izfK2zLo4YKTCUzrIMpd6NiNauFWxfJTSRbs/CSc3lyCasLeNJXsZfpZY2Ch
prlap7nzx30cPcoqGMj1UdgSE1NaszKAujl9nGRKrqOhOnAO2N/TQGIMmIa5+TeStghdruB2cltH
O/6uHK3eAQ7GDq+UJdEF8EljGGzWET/ZoCu4dG88vRJY4s/Y27qkCIZDjgLQTOiVOfUEy5lyvlID
gC01NAOb/KgGoIU9I4Uk2E8XMC9yRvVGUo2t+Sghy2Qqt7D7ERSVVD6DuJQ3IJ25e3Q2rifHvWe5
FXnLl+9ldgjTX4sRHYSYjzAunpM3Hs99Sqr9ZONJTWJScrMAYJUP3/KumgWKSP9nfa6ePSxFKOhh
jL5HoSFebPavbsGe/Dck3ebvLRSzhbgA+qUz7WIxav2vNbNuC3pTT96YAqGTa/PizAd0CiShlJCj
Go9MGfcEqkW89GABEUUwCFrEiJ6hc34RNLSlJplFJq+2Fc4gBR2EafJrmQoUQlhP0NO+rMvw5lAm
AA8KJ19Om+1v34JyuO+66DF26VlUJMQOyVcMx/Mzkf/nLYAf/bwaYHoUwU2D/73oOblOk7/ZWfwR
AG/JM1nc+UGKs3aik7tu30h22kvk5XTuW2bqMGuq9bxopp1ZdqrPOfft9ud4fnOL9alt1/mqAeNS
dkC7mC/46zaGpPc24NKGJTRLTJlLfz4Ij2mh6/o3Nfcvo/HQ9OHPc1B8tMX5W0O+mzHB4mct/8VW
/G4bNOUrz6hDx+yfnGo7mpP5OMGKf7XQToXOR8V3sgIoMOggf+zg49zNNdKxCNMd2UYnbFYBVYqZ
sQT9UL5wmKzu12JO9+46nKmy8u76NjvgFCwrYm1Yxz0tEmFNbJ1dQ4baNH2NM0mu/Cebmavj3H6S
OrwwVC2vg2+RiRoiSHDaAJA4tZSQHZaS9iYwBcjJMYrKxHlIj2c5bzSKZNVDkzpUMwlOs+k+TxDy
XZQ1LrDQROE/eYzDBvSzfSA8TIT7VpLjReui2v7TGs2t3MNwpmquBEfOjPCVMNjszS9hs/4XuZge
JmlrC/0+q+5bRtVGZ09vxE21bgMBbRycmbozv8x+AOyHs/dfUdvAmJRMgN5MI6kLK5WQSB/mrfPq
4CC9hJRRaLelGale1kChcmS3NoImPH1PUmooOdvT2t3qPRUVzGbrP52QfjawHf/IgS/BmJLiR09N
W9krExv9juRluW6xFLy+u6WDJXH6O2G4JOS/O1mE2UV1KF5hQhlw7Xwpt+mO86c0MRKk2AvbS0t5
syx22RLCpiS52sU71irv5KyZ8ySYIy22veKbU5e9lsRFa8ySOTTPd9g9mxXc23b+x6/6U2A1P5SY
vEEhBEpY7HKqaVssr7AkDyrwPxNlFsI/ofzaeDwb70imgkWe0vSLkfnktdGrEymnMNCQB7ekwMs1
l6D0zw5MikazL8kaVJ7G2JCRxeDKZn1gqBBrnyCxv7JB4vhRSW3CzATSK+uCF6d5HEwE4LTNLjXy
lEJESvjNiabGNFUET5K2xO7RmhXETVSypkQZuaOoZkaqmLsOoMpDtJtnIiLzst7ROOhxoANAd/YY
lvtWtMuzCbYqCE9mnXzYjbioxJ1BSQiCCQ0JY/VxICegpRGrcBmErQ5CQEYLUTlzpoEAdid7ThFZ
CTvC8QNwaLRNt7wgfI/yOeEGuhvOZHWgk30s4rlvP8x4vhHCFGzlL9uCKXs7Vz9DP56UfkNex22C
Vv4XSqndaKdwIFoIY9jiMGm9CJ8EQff1PFMSPhIh2MNlcpVPrw3JPajafUf3a04ZoYiJJLTUGl79
bb5RvDYe/JvYhxo3iTHe18rPOA+X7uLoDQJBNy2JRIKtsi0WjOlm1/HU3CizSptwVW0sNfpMESMa
puZTEJYmTp9aVAgan6SHZzdjm4LIDfUPcjKPfZfe4eixY48dzNZYR3h2ylMIB1gagiobdMzGPvni
B+HtSK0jk0Ff+p3b1+9MpEn743AY/xg0uMpYuKWd9qR8CYMfY075GL0y6xt8xCRnVmd8iPi4IU5v
+ITo90T8WHPAMzwyNQRm9eWtUGw9g67wH1Zd3Ydd/Ntty5ugpEECqdUnGSzalHHnUW4QH2e2WOof
lWzAnZS/y4d+0lPM7cSHftJMF+X4ujmLYsLsTU2HlDAWCFdo9fkwO8u8qSzvcHlMae/W+T3x2EkM
FE/zHHUUnTTjrZu716PVnHhBk7QDj+wZbql6UOg/Tn1MExtqVUltu+tzd197t1AFCLduhuo5i8cT
fSteBWfG4XqnKwyTWvXZnyjN/IX0dwf/oK0abw9J0F/qLXUVWNBBtQh5SfZctuoV5Q8VjUkGVf1V
yUeamgl6lVsn6bVIaewfHZAQRCyUVDd/TSe9HD1HLqfBHKhVLQFymArXVOp6+lDMlIPiXZBYQ62y
nyA7NdNM0ZhhlaTjJzvh34z79CkFddCcOii45hE7QqaHsjO0pj4NLToaXuekXdM/KPNSuGq34Q3J
vpegZwnIKb1RrbwSVfKmf+1b2nwE3vw8k6oj55E8HQYuLH4mUlPW24P2t44eo7am4MXrmwdKzx4U
vdQOOi/Nzi36vUEjeBSMjTPlj7vG8z+MEJC/mU4JjQz3dVfcxRM80wRYMuay708DMt0jO0b6iCAS
0s0LYDzHCFLwSfos/MZwpHhMou0yHdG3JfyxRjV9eP5yIIlx5yw8rY92iTc+yVmJG+B74OZwMchq
g+beT/daBIbPDho8OipTC8zdSf7UnsSdZJnlSTIsRKmyXgT08dM0FtrTXIZ0ZlaUjojhS1iQ1jFg
E8rMxg6a2vKSluXSq6kHp4Ib7E1W+owLehES5mPV/8F0R66GbfBdJtjfZcSbcQxDeCLpXBtCDhyO
tDdGrwCtXWY0MZ+F2TBcs86fGAw/xAUE2jR3vWDXlumaOPKniPUPtr1bkHM8UVg/zoQPkl3R+/GV
mT8owMIWK/x+1zcEVThnTIh+qzXE0Gc2er++1L3ObRvIJWYoevXCv/gaWb7tIoLhGf0dmTTTjz9R
W4wo69ZXVUxafXTKmnKhuUVPVl9FvSCJxUCiniV7fWaW6pn2KWztDk0hyq4qD0/4Cv9kiucl/y3m
B+/FbLiQ7eA5sAoqhwBGb5vPiUvjxmFirZe+jUkCp2Fe9FnRaqIbwQ8RT1zMGupkKozNmuGG/bVc
AINjHDhgv9wvf7gcGUVSNb8S7ZUqhUHrCrrtljn8tfaRRNkmyWjV+Y1EfDbe3NTAd1t/21rqOAcy
11CeQpSiL94WDCYdgq3BU7LJAczPwQu5ykWQfh2LoL+NqvEOteGDcPBWKtmUO6nEWaWDZyXpGFHG
rEeUzTZNQnZ5RN+V2XltkuYZBWxa0zfnbFGs0OAaTtU7zRxILZppn5iQQJVlvxrIKcjxmvEIjWxH
CSWD9WggRgmDcQrqBp04Jw2+jnHGGkTr1a7H/l3pQEmxJ3gJ1BiN4+7lvbsIBKM1jON5MOhWDa+H
zimc7HdJSdfI/g85WC/pOTix7l99pJuOBGztdwOLLKjWmqN7RQzcEtClm+pT4va3YxARh6ud24R2
GGFmfSYl77bFkKs4z/0AgVI2eAB1SUQoJg+t22r2HkLg9TVd63fa3JD/ls0/dZg7byF1LMmnBw1Z
VDseLiZFdVRUszGr1YFWMsGrLGO68JztNrsZ3O0BkhzKkMJooR7e+dLWkGUnzgzUQrL7YI4v9AzZ
uSvdc+ck/Z1DOvgDONI7ujGpwPR3uSGMRG5E7N92RIq83vruoyXkONt2Zhzg2R6urQXoZmuXB2h/
nwRqzWf6EuYZGjTxo/k66tSSYCNRFNtk2eI3eg3/Gcdgn0EqhSCGMnQ9LIvxa4zq4CpAVOuKADVJ
Z4o9QQtiYqUJcVHlffXs/nU1aWowUMR0bUU0v6Dz5lyGJDib53fHCE+4YiT6AFHlaUEjv5qIqZlQ
STVHf3K7ub/g5JyqcCn2RWWTlT6R9d4eZ8pXIQCks4ERRnhO6a250bgoox1fW9Emek1fEjpwXDfp
9BaliJ7Ks/c48wd42sn1tpMCuHx9gKGQNA6r+FIhtFev3Ltk3OWTy1nEUH6gtvQ0dLlznWUBhfTE
XIHtkclUyAuY6FtQlwCQCukHj+lVW0wR+DiJ70SBYafAcCVxu4WlB3vApIgJZPuCpsmwX1HWgNAy
5vxpBLSOgvt2ICBduCoWyLhN49sfyC/lT+mKjn4G2bTug8l+VHSPkOEYJ/uNFBRJCZOye6WPK+8s
wDAXqA/rL4ybewFjIw04/OgUhuGNOERGt/3ocuiASIsxsNd5ZN5bdPv2kecTxW7InoKqXyqDJE2h
0LuTu2M7yzNBhS6u7zdlbLQXMF3Zx5u/H6niAAmz6IzQbxZ9OaeL4Vd53kHpdeYS3OfleLMBySnv
v5+ji9UqfFzxdFpJsBYUB7IEJF9jHVf3I34qNhBeDBNxgfp8Q1Mv4F4fGCZu819HvmaxrMBDpNrj
TAJ5XrtNcgR0WsjOV9CKd4hjTAkzjMh3Z27pK8E7xxuNvyab3riN99LndzV/UrZsVH11e2tHilxD
KmGPIcAQkLmVR7oLTIEWDiZ3d6OF1j/AzgqCZT8z3Boho1iHOXm0WZN8p4mxghnskAY9xpwh8uVX
C5SSF7RRYOn8NcYgRNqDs+4TkF6wW552QbPJxBnzXd06D7noTnKygP7mHilTmCBjrDSf9AXrJMbV
ObPUFt6S8ni1h3Af8Hn/KIVHOlW7ltLU7BNsKKUJCCZmBAbh866CUQJ/+pWS0GG5Ju/1EATTb8yn
OzmNUvaw9137KAA/Xg5SSigMgdYVNttWlBC38O7yLuSkclrwb42kfC6M+jZdO/oQIUWK8TOmm55P
9QpjkajkiyQt8QMz3FhQQqQGfj3FGMh5or5tPb9N5P/2f2RdygWWi6tTJnyPEZzz+YIB4Lcpnrtu
28Pmk/CwrrsmdZ/4VRFVx/Q8wrbkt6C6WC7jatxFSaJq3A8aR9wWnn0Tdc53MWLvw3G8W0v7a+eO
dN+hX50P3YCZvOdm8hOx/FU4xNCPN3SMpbOMTcuszHCSvUcV/42DfJvM9iOz1+8eZ6Ync5EuAJx+
8w/6jKR5/7J3eoG3s2W/DQhqOsV8iYfhdkyyh7qkhlvjNvrzl6yYX6yAQl2rqh6TsRtfhz64IwPs
K2cHPqK+/C840w0ycGC2zH7Jzpuy4TmISyqNYvswn7O9EQPowwWeeP2fdKkhb5tmRozA6IPMpHFH
e/Ic2vpAofisBLC+pEzat9lNDTQQdu2h0kFFbOrFsVwfljD+BoV5eZW1y1EGiWFD09JY9n5xaCOY
BtUwkKtiPiHPwy+FDiTe1lr37IHQLw4TgMkrrYK+5gbcZpCnmle0Kwp2g0II4faKuwmfD2m8YWH9
DnpIv+rEI6uV8a5G7l7RH+E+qILypirYBkNYgBsYqB8HLpKQnKTNfpTcXfPppgm9W7oNXDtd+wZz
xccFEqShl7P5FGWUJKav63vgZ/1VYBi0T9xsBL543nJEmHM/t/Uh9fI9xCXuVeqtC6Qw7nIbz6V5
OyN4AVRJbyUC7tr5aaJk7dqhx1LdJIy0JtvbjDnd9LUcqoTKi7DehWATtUNkexgTSJWig98bt3Zh
34dR/VD352827nEb+BQ+e/SMt7wTMNc1LOHPXRECIpcLGa/9Qzq6J31W9QA8iacbxvdhvdw5QxVd
23NFoRIo8LSQ7GrHt0tE7n7mnAqOcVfBbeHj6WKxTrCsNFi5/plYI1pjA/UYz/4dpJbHYG2JkY/T
l3VYgWvCowfgRN32QxgmH/5kQpzTteXOydtDHKS/iLE+dlZ86qvhfg22o+XYBL2i3TZ0t+kwMk8J
DXC2RwPYGQPliSbyxz61J/JFDLLROoRuAEOxs96VPjxFnvWWhPZdAPlbGrbtrk8hrXEn+miFtOyR
VNZCphF55SaNppA7KyiC8bMmcuV2pHWO7nJK+22/gNEbHCuLYAUteB9i+OYGXIiS8mjiZZSpAEPX
Iz3ZIP8OKLPv3eRlm+IvzfmePM6+BDcIcBed7hVE+aF1R+IA0yk718SioH+hEdB469neK+62ldD2
0KVtjtM+0Nfw0zLZq9Pc3tHMkDrBdPzepy3diCjoxaxyG3I0urSBIDI+WfnTJIekjY9dslxvyfCN
jMP6amI1rJV8zelM3+R+vY3omGPM50fPz/+g2ImqUhKrwIx1Ng8lZW5mvd7H1kYv+aH63c3JdoiZ
qaDMBQ3EX0bXbm9sl6pWJ6U/fUvfpWoafxfl9Kyt2SzFS9T4yXdlQStQtRBjvS6y9s1qMoQOWZeD
/Ql/1m0e5wdo/Cjl9DFUcb+0ic5LZh1Ln/qtPjFdFLz1eyzNLy3K3xnP7xsBzqEO33sEZxbDqDFQ
oapGS00DLmOXxR0d994TetwISJQPZjlk45BuKtMMJm96QRPiXbPdWtLvfhyImdOp3bBGerDSQ08W
z9lw+psmsb4J+KdVAV0DU3+6tp3zr9l0zns9u5ys5LpyfL0ZbXJtXi3OSK6fSSuog7N93Y/J9NF0
VM06Qwm9RNkfp8C7t/ya/MTA7fZ+DYl2AU7cgmJFGF9AyvCzbc54SIum342+dyfxWmz+s2JNl8Ul
PgPT1/V57sg8wany4vPtQuuXXZfF6T4Cc4jd7naEuW7n4OpfLTZMPutw3NzAu1smaEeCNf6ULxEu
Z2sX9/a4r+3pS0LXYmi+SXvrDADDmQWpZxe9A2SQrnStnZPThGfqblC+LPNnNobPdU3ObVdU4LY0
0rmWSqnN8EHL3pkeRffxR1ZsPyF/ZQtP6zELC3KARn++ziaLarDWHkgwibdfcUencMUoR7v8olM/
B9UzvhPMD1P4FAVWtIuc8U++1i3EIfYcENSnyWEGbeJv2XK+HS6nkk5bkFDmd17W7sNhOk2ToMuB
BaQLNZmfS89Ro3MLcDjAhx0Q6Mu+NGaNtQIOuLPPA5BU30WLeR0Z8eodw2CyYJTs3FaBSLrg0Pux
TZ6CDQ6VMwrJ7PwTUXQwDmZ33xn9PvJDElFDi9Z/62DfFHn5ZejC8gYHS1thnxncZAvH7KdnO8Z/
4JBmt6P9aw4tQkjxDuKrtUJSK8DhuhYiXppTs6ATlRI8k213qBBOJq88ExIO1jS8clcUL8RSQFdt
9r6kkbIKlqs0cx7P3fRiTTSQ65pnan6+GPF2syTwVLfT13Z0SFt1dqlXGVcGRFzXyZT/TnIgcoXD
SwrxvtX9H3LHoV3eD2QgEc9eidIiBK4sypWzvvjhBxAIYb0Wc0gKKtUARpEpmsTurFR70gc51AKk
ntkc+rx3/lgNWhqTrC6hjxjTN1Ji9DLn7Ms5BxQYq/QqWcBCZnlJ7rgfPcJQVQ0xkX3KyvbBSOh1
kjq3RLee/BjeLGiZKE1Ma7KPLAi/o495rh9pNkhCOokxnnPcwvo278iVN/zrmKNdx8AOWPY1G5S4
7IsXGZx7qAsZhoM53HTmLf1GrlOYTaqxTZ8Gw3W+VL1DTna27NuzQyEulJ5RV5vU4e/7btzzsc3E
ZTTXBYHHrqqvy7DN9lMd0ubzbCU7+FvfOzpAv/UR+fQ9aEcfEiU1mhXeh9ndWbmT7nzjIe7O+C9Y
SZ176mH9PDtvhVMgRQkatrj+ZyjClvmNb8AKTv29Q5ZX9bxY3/xt/GQcNS1jOUTXbjY++UwlVTzl
k2UBRJkFNCcOHWPiXdPAm++THt7itCfOZ+A816l1vTbNc9lHh4p8aNazsgv8TUTjZJ/vPQPPB9/E
7p/PzXooI3zQ6tvEk7zto6cfF/kLMN+MrHLwsMEq6nd0AoCDsnStYzXTH5RWheyAQz3ah62HycqA
cDCHpnErr5vudSvzYyD/Y31oIyzpAI6x/dx86uX5WLzHKDefBtoBxzSALmY4V4CmBnzO0vsamfMx
9853oVFRe1DSK9Uz1fDd/b222JB0T06QifRVvXNowDjWwXVnfVmQVL3X3a/RinBL94k/7QzqWRPD
gucGol17u8ucbU/jG5rSrFdeM9DVUjSwsAs6xyI7LVN3W/QrOEnz2UeZuzONekc48znq/QPC+TI1
jLAj3Uk8oa2FpD6Tw2t8aVDqXvYcl/Nb7h+H+sHr3N2AKWgVNLNLVC21Xo0A6OmMeQRugxYkI8u/
iRqLHUAn5pC+13ETfDEng/BG/mskZ28yq5fGavcjFH1XZ+d1jRf6C47Br3NN/DPAnjOhdMPED+Ay
9+iTGvO+JjVYaNurNk6u1xY2OnvnItFtwtHaJ8O2HliURhTzKaEFOppXIwdwGD/oiL5v7BxqWXpc
jvjv/jUoIDb/RmFLAdkr6ciwlcM121mf9iTH5nsZYrREJRBO6h6aqfuC0f0dr4eqvG1X0NA2it+r
PIDXsPqRTAmQq8giu2v2pBFN+y0+c+YJquTQLIN4GzV8EXDrLQGy9i0ExKQ9x9RSO0Rgg2lti/Qw
DOA4vvN0bpaKjdQ3xzgngj9YL0Qkvi/rfN7R/eLbIDMtqLy71KCwbouphE5eliKlyDsAG0dn2fXJ
Td2XMi/+q4NgV0Do5znzLY0+dn3lPm9zdWhGetnTd7Lwots5Lt5tGsavXXZdrA3QcrvrAgyM2nxL
B/OQNP3pbCktcjp44/hQmMkr/Yx7CvttwsFTluyL0GGTi5SixRMlQ3FBxfSgbD1sS4ZpERNab+w8
L8iZI18j6E6bGd6VoQXVGUVuhPXYthSI48dfL2l1OrfrvRO7Jd7vRqnw/BGm4Z62iCevIDtJrDrQ
tBvHDvw3xI2lVS8wTtvfJVSpDFHoHRrL/2hWiG4g3N9Fk/kwELbbJXP7WbZ+vbcq+i04xeOc2PjZ
xaHPErJKx5pAKXCkXZJ+l09bdBWAg4+sEiVfN47ffVsAzGDd/rG2HVwG5g0MnR9JW770iTVfexNV
sC7jG9pj7nufEDv/cHkrQvO73GpvozHbmewLo7d+wJD9HTL93Zwme5Ozc7WGxkNJi/CFRYiItruF
cXCL8rHPAxgZwaGikmNfJESEsuvNqvfjYL+E4QDhaEVtMUufLcWX0rB+d55/m4kWvfWtZ6BjDlV8
6OL80egRb955/Za0dk4DUkhcSxrI12cqR8v0Txf8SC2TEp1gpSUEGbFuNd/bYXK/xSjFZUgpmeg7
Gg1D0tk+k0BSg20BRgXkMcYVtpgdLQi085R8GQ110/JC42AvMCxY9GoO8bZIGMlv7CV8d3syTgaz
v+tIRAhcgSWsoGuXJLRO/yPpPJYiR7Yw/ESKkDfbcioPBYXdKIAe5L1L5dPfL7mb6ekGREnKPHnM
b1xYnK1evBl5PlMLow/84Y/SwS6qz46Do7dAF4Lb0FZXK+n8sLDMq2nJLxkv6CgnGxZJmtuM9/ec
QzIYaKxCkO4fSk17R/Uc3OSrnDSo2j/M4XZ8t7qJJP82GWj4xpNBlFH/IoWLptHwnfPiREH6kX+z
TQ1N6fGxrDuDrBcwMwiq5ifzngaPfj0nRWY98W3qh2MKGg1cHEGnUPQ2byt1WnY7xhxAXRlJoE6z
5F9qQXOcBiJXh7SG1pDVG+GAXga07MOEYCDX49yZx2I32Pm+5DThx0rRKqgkkqIXnblW1MAErDlE
+QjuyKQN8R7raWpN+riHUn+NO2DEJG+Z2BF+OK9H9DIDn36W96JhRjPWdPrdvQq5DS1u+CA8RXK8
FAAiYwvkdJgFO1c+6P8/zcRp61JD8ojhtK+NvwbTkUfBl2dylRmkcpQx6PMPuuDj8VtKweIHfR6d
WwZ7LtPCoNtMbfSYiooTitGRtLYLD45LFL23lm1GsyvOXrzI/ldREwSafhD4vQ642o6jflyi7mYr
D+3UeO6c6qEzrQON41e31Ll+tHwajAiFy3ZhZHJWv8WN9Zts5KXO+1tgly/eCDyAY8qgoMb20nzo
Jp5jTwKitdkPA9t07WO9vnb1sTokkmcUTxKSRTG8Likd5KBN9kkFIMzQgFegmjlgULjyDHGvsIyF
QyaaTWtlMB01kiW/EpsFZ21ok1CEePZqR3MD5yjqP1tZcrdRGsoOSQJsr9HYnhXVIP/VjNI/NY2F
q3sa/ZYIq8EaY2fktX53LMSTjSJ9gEZAyOraJyExQNbEOku0YxClH4ZQZ32c3r25eMQz/ovp9I5S
lPeHG0isJIS0GliBc8tqavWg7pGPt5gG9WNyVSHOifuvtK/OE9hRlxrNkuN/Bf66S5QxYAa1TLNf
DoKplgRk2OzGJDpZjblR5776+TS1UUlDV3uW0db1ABDOjCxSwAXJEL2gjHLrlmYbOPbR1Ls9XQXM
oz1E6CFJumVYdqBpggBgq1g2aWuA8tR+VfSNaDsMtnv1mOIgmxm2Uhx5hhv0JT/lXFrwo4G+tEwh
FvrpdnyONHdbZUpL17tjDrdBsvMQlzTLsP5C8HL88JvxVjfJaWIiS7FC17I0n9ouelRLBq3So5Uq
qbPhQBtjo7ZhGvlh4zmkhCxkvLjjWFvb5G1FCcrJzF7//yyram+mPXi3hRQWpHWsn2PZhZia/VPh
ygNkJfVkvVBE6OQStO3u/jgbqJDm2S6boWJY/c0oHH+VaON7JNMvNxk/cDi8tYPLwH4+D2O0Yn2g
xtBSWJi7rJgRaYvB18bGrufDUkZhrGO1N9zGb82I1Iglln0lU4bBVkk0bihMyJ4k5rOGNaAU7IK5
dCIrdLPmI8ck3nSw6K4zcfRa48Wv9a2lE5ADgGqLedIakhJdu80lxhw8diyV+5vHbnZ7VFKj+hfM
0yZqyouXpkf83ul3j+eIDVCTmKgX3YFYtKS2bnouYI10V3lRYJ16xkdAvNIIWaRpG1X1M9kWKAdK
jcU+OcQfMwdVbGnnKe+f5Kxt0yk65A1M1cn8F+vRkw5jBCZreWUAfwG6BMRpeV/yPtQ696jF1mNK
xyFJGtXzUy0BCNNOeTY4pJuGDWpGqC0BmzOXGAkl/1JwGHS2dosG7T/NbG+jVdwTw/pUVxk5wQgK
VwsZgwXV1xUYfqU4oPSd+gTZvmlPN3ifLQEVgv8C4h44AfPulVodS8W4VHrvSYGghtvemoVgo445
rRmOxTIeQK0CUofHV4kaKzVEwwymJOlwn8buNcggvFo00nTtol5Qs/gOTbAh7JL6C0e9ZiWz6Sai
+YK7+WeUDFRc8jhFzmrGbjoNcPzwk7VGJ4oMba8JOKlCQsf03yIS1b7yWcHtfsQhI8sxDPTTOdnm
xfKkU/AW3ngssdF2us5bG1l7y3U64QTbJUIL1WRCOXRoBYBHd719XGr/OfFMQuP9pAxq14aps9pq
efx7WDb1g1rUnmPTpTVfTAw7jNl5GXDTRnu3ObetUhFiCgrrwf+cMJkISJHqRYRjpyvHCxmqZ13q
2otVFDNm7u2HCzYTr88wFynpLaguDmRHu5AfZEwmRiB/uMbERJaF8quzqRR8yFmsLd14n6nKKDUc
EPlUcRt1Yjl8gk6KDadcob+K5SEwnuRSH2MyOZK2eMuFuSD6vKr60QtQK+lBJSv82pxxTgJFYOVB
rnYg+fC94MovWC2AKIm2MqaUfmgpvClZJQuQjCBg5dfTk+uXuzTKjoGMkQY0GSqhf6b/ql2EpTEf
lXEACBYfFM2dQ76n3sXyoyBLsLX0WweQIgQbrkPugAMI/5dpeOagVXtowItiHqwrN1oW0YpjfrKI
EKRDbio2FKG4TxtrtR/Uj+uv/Del/sm/SaH4Ge4LE6L1gE5jRQ08UA+2ubvjnOf6A4GHm+Tbmrp6
4A/+Qh9ozcmsKdQVylUkDbKvLgI58HF85bO35DE95YdKdD2qIfoU1hPl/b7Ofyf7oXc+hHzkOn6J
A50oN3yAcTCwNCkPzMn+8bgdenzqKaofRd6OrqpDOO/AW5D8BLaxGbBFWAxMH42jTf2hPko6uZus
QaCbCi+3Tjmp+EJOyyX4gEk7bC0kI/zlOwGgMBgv2YiCow8ebTK2kzke6M6tSe5KZL27AUyL2EXG
V2E8jAXdA/mPMl4tiuanyjHqsNrnFts83p8owSnx+SHop2/cO6tK3XqT/7ZAk/kKjMtN2pirnoei
uhMjNp1x8sw38DAnpqj84ZJC8kYmiqiRaN9o1gdlxjrxo3UyoEtYwoS4oxVAGENeQvssLQC6IxuC
iXwXRoJfywsvaVVM4ysvjUWNLTiAyf/s6S2vXplWrUdepEsjKG+9bTXcyH35Rl6C4EhzlYHLHZm5
jT8gJ+Xul+iZSK9SSCLr3+uv1n33QUbKhAiDgB5EC6SK+KeneUzaqUdnwL0H/HU/tcBUiSgXL1qh
Ut/Ys5/BLazVGvy7Zf0iIcJqANBIOg2AIe2oYLlD6OUIIBkvDBGOsVcjUXzJFveUtPOTJgDW8zka
27nTGGEEOH9o009Omq8e4YxaUPf0/8XJO3BGNqhrHHvtt/RDcuHBhL3qn3hDdpKghRNghZTu+U5h
//Df3ILqrPYsZ5WqHnqgmo0bbTpkrzO1ydK/lljgi9euYJRNpZ1y2gZU5E3l7Ps6OgcKj8JK7cXa
h0eCmyUuM+8sl9ymV9nLN1Yln08lSjakOGcGZUst0JrjScWiAD0X1OBBP9obU5qbsVWCojXKqAr6
x5tkJzXuP94b7hh4lr1OnnWKxgDIBySTXKdZ1q/l3B3aQVfxTmX9KqDSmVE/zl2MnC5BcFjqC++q
n7xrISjB+2BTls2NF53o1Yk/bL1AFvLCC/xbs9gkaUH70+bBzY8YPOnR10SZq4nl7Gvz1o3yvbpB
E9dybSxv6mOqrUupxYdgrAjqiUTSkiVtEioCO+hPVay/IH5s918yQlL0kUUsUAkLkCW2Qa4HJu0P
6hYVMVhCfhWqzhFwTfaH+r9uAdI7vvI1Qc7FQmJV1ES2DualCpD8i8ruuOrfM+MrKpL+NTSBQIod
RODNX+BKfsFFMWX+qzc12noDFS2fWu1Frq5qJUiODuwc9e1quQdQFfvyTSJezq50m/rAZdWW4m88
Og+3PpoNqu9SOfGlHfLLWOXQGzoSe096I2NCe7R0mo8z81ZmPZ4Ln7ZtaFjmJ4l4uxYFkKVMUuK4
+ijmZHnI6/Je5EhleN41ILkGSfzbxPljiuxTiIz8WQX1pqxYPWVHeHDmi+ZmHeMjlKfyNhhCoYn2
kLg83N42oTAhvkCG+ThbwW2KESGkibCqOvS1TSAFfoJ2g6HxfXGRnmUHu6Zwubippz/uMuN67NVQ
MCfVQERQP7AwTSuzj24YHhilbBCCUcw7+PqovGZCv5GI7POpClHlDjV72WXDso1N+CRDLC8LlOwS
fFZb40xcATxuIyb186mzyBBFTFszOWJuxhn2yEphOnVshPYaFSZV6Hkk3i2g0OpEgFcCIhOdcW0N
2177Gixa+7YRhE6RbkaWBW/drBlUupwrRnTUIBXOLEZLxwlNBjtV+na0AezEp+l3FhBELab9SJa0
Vzn4tEa6c5PD4aHBl9OX4ORzaGHP+n86sNeazRs/i5H5HsF9IMiDsNg0Y8Ok3kFk96cyQPjbjAPt
X6MONloUX4x+Cg3v1UjUb0rkl8881578A38rrGxbARcaMjcc2LJY94EdgaZmd1ub9VgF2VmDfNM1
1tVwge23VMr0gZYYFwEWJuC3bclvHPDaYXX2tDY4Bys6qyD7N0WgU5+RTEZnPn4xXZPFDdU+seXb
SOpJTUToAQvz9xicNL9gPaySBrIZtoYkwy9wIEW/AiLZeKR1zwz+7C0p+fTMCjNvQw3qiBZAQl6A
JygAQZj5rSrjAAVEBydL13XwJkiquFl+tq8f1cftkay2PPM8ymInfdVBRnkggBFSP1oUCFX+m3CE
EpuPrAYHzkdaNJQNXrho4zcNN7QJTDAwARVnCkwM7ENQ7vFXX9ulT4MWs+aW45xRNIOESjs6vJq6
FCGOu+uSM6QgJeeYRIMBwgFDeNKGmbAZLN99irJ38qPzqOuCOWXwFmOipazAiSoeQwfxd/Sw/NSb
4rfYvNtgQJZ8uXB76mHybP35nNYc7kU8zuE4BD0Q4thGZSRC1HU0lkdcx5p1Ytl5WNGj3admMu6m
Jg8zcbUrfZM31RMAqm23XASZZtE3Gy//JNUwFn895aBtaYIue9pErWWB/py+g3b5TdxgywLknlW2
FHeARcfkQiZ7Y4uCH6BppjHC0+b5gJMZWXgC1LJePEC7rBcv7v9xP2rNGvYdz4uVa7fobRmztUqa
Gc3i4qKup46avrOYFgZ7Ul114jf0yt1MbDVhHS3pbGz0wnS7CdWmYt1xVc/j8IhjNDzMp6D3ngFf
HhVusyuRmfK3XpWfcbQFLDBsyUN66Pjs5RmeWcuSw+2b8WieM0PxzrVjv3P2S3B5ulI4zD9iigJ7
zI89W8CMpiMEExI9f11wHoFp8e4qdgyUS6Wlb5b6hdfEBUYJvMGXIWZf69RhlsFQNum6c0G2DYL1
KBd4eQL8P7drWnR3eS3qzab6piRAWzC21DW7GdU8C3lhHHzUukuHnEf9E9ueilodcJ0S3ks6+Ocy
sO99LP1tOTfvLCjeJo9OZ4tRC3gclJmV3jntldO0FpwkS1XlmkMdnzwPhATFJ0cQ7DIAdrWlAdWP
vgTpAmOb/di8TA0SazwX452zfCKPV3mDw+ekHWguzGDIOCyEe0BcHiZruJoLbji6pYIPeu4OWtkV
v9dCHG/+TTqVAHn4GOi/Y9SFw9Lsk/TIWPksh/RcsIMGCHwGj4TiFqF4+7UeWnRAJ5UbqkPFI0QB
Et11eLwBOP0w4Wtm7VNByWHYx95QGUHnqiQpoQhopuktLeaDWf7Y1jtfEjCXVRxV0URFdC8bDuot
8l7Uu8A8kP9FeIWkmjSB22aJEab9PDoy+lpStmrpHSbogYVebnWw1U03P/DdPGp/GhEGxY+l9u71
QNPEwVvGwCupxzPLWjYwCP+0LPjS34Wdv5aGCgY6hwNJCHJ+4kzkPKoCyix8RBbdg12/qU+WiBOb
ckCY7U+JU7tOC6dZH2D0SbvAV7zr+pLV4zXFXjhaps/CpR5q2xkCmhO9m6X3PZKlF1gX5foxIfS4
3fzNiDI1h9PYZM26DNCdoT8C9A3YWjWorCphXFD30dkehpBVN/sUoAxVbRsmKE8tYRsGTC4FNMnA
sI5mR5aSyGswL7RzQUHrekg3/wbTc8OPJ60bqnsZQB/Y/j2HTmIzQNcJDN7whveZDVqqA5be1oel
BWdk+TSB8tJ/W6b23o/+LWuzjcUv9yO586UXEjfBQUXFhsHLxU0taGQ/lgkfuUcTSH/WSMdpqodz
C8GuAcvIQNBmwKeymBiHpDgbz/hwrVRYgRuwHmjN6pCtI5FzpLiP8ZTTWn42wIam/Y8vQW4yJ6MS
GknNmFkcHC/fqQdBmpeZyTWfro3rizXlKpAq45EKWWek6sZ2vIXot/HiLvS7T7W92UWiM9YqLpks
Pk7YOEdAwLkOCTYFufdbN9NnRwGdVxloKClOFVszoPJhIMmiLJbuyaaHFA/PLfD5SfwH5AN0/ISx
BqO57lOVIXyfRWJNSCOykphQdaUSd8GmD1XU033zmCmEYxI9k1TYZKiqYAF5Q93hio98PLqVC6g2
AjGZ48WI6yVIk2c7AjBB6aIOKkkDt+OHctoFRfWaUuXMRKymAzuh6Tovxr3ZMGJUBLdn77fv3F3X
dv/YkTAJVbmX4BauJ8FlTMHgd/qZI6UQfTgzeeSrhhlvkgrXi+QZd9G1akXM0bSv6kySLVdb9XoX
jA1U9V8m04XCxmMfVsth6lEMnkUZWgpgx0tT6UFQv1IJoZlv7meZhgYDmNT7fx7YwDAFcgSeshq9
H42BqqoGJsd84TjdS1JEDka1S0nNjSW7u9p/s/EvKOy31HryGDETodR8aeE9qExbbepYH+BxEcUx
eYMuRcphQhsripJ+NSYa7ZOuhQ7jUuJBZ2lHdyAff8Lx/kErAlgaHUidGjR2fqjqX9loa8+MQ7q4
zPZZf1Tx3K1m9ycvx40VixBKDV5AA6aHPwLmPggBzoT6COFOo/xRR4yTzFvLeidXJGnTkEyeKrRj
uWlV/WrT8MFdqKQqKd8Zk25rL9707rcK/vAlR/SE3Ua1CtHr4qY5PXhbrjD2JDhwqhizd089kVmz
0Qsrxy2bp9QoCVmIeFutdM42tSFi/90I8nWpZfBbnbtLLhdBhHAo89ln3E0IEm/LW2WXmDqYQhD2
UHYfel08LPIMi+E5oD+jwhDbyeidqzp06cgEWryLe5PuvwxHBOzc+C3SbEyM0zCmqSPopOYM+dUG
ZAWQqKklrPo62LRo+rJTZzQes5ceLtGMGSD+CeSKpLkEek24oVrFbenFW7v5L9W0jwkpnKIw/02G
9WLJ6jiY8rm1ypeWIp5HwZUl2LdyaAAT0SEG9M4kcEQNRIufpdLMiOjMprkiuMFOMnHGZD5cTk9D
7MqVOeNGQa+vtORHKj+B1W5Hrj8a03VM75ba6pP8AlParGaCrUX3yi/RrYmJbmmnozjJZNFaDhlE
EZVsR465Qtj0Pmfzmy6c/yJwlwSwZz6lV34N9fgcxynyA3X3phJe6aQPKiFZ8vGuVv9cGCHAz2fA
CP1WC8SWRaFS2KlBHmjEdQChfJVc6bV5V2F4jB845RG7XBctHAeOT7oGjmZf55kOE+dhz6le4QAQ
8FBVWmU65qNX1zdakiPmo8zG6DJ388hosRkI0s1/U4pPonys0+oQ4efpc/R447sc609QQij1Y7/j
QbPqJ6Swa+DgfmAd/aCivwT+J2ZGJ6t17dswRqCDzKYgnpTuSV/SK3lBGcpBB54nDm05HvVaqWQ5
34ENlTaZDh7dBNIR4F6U1zUCDxsJnntge7ZVfU5isEdtzLZO5U0P5jcyBVzL8Dq2Fm/c+lVJHVAS
4zCZXamESkXnIcnExkOz+1hzfDGjbwqMWhm4bQ2DTdaljN8gb5DfAMyn0bgw8eFhOCl1tFEaV1OX
75qe8osX8Oczzei5mz+7HDWW2WHQmg3tWpWndg7uaehZDGkA5YoSGpHyaMc8BJVpfBiCbgqjlN5N
NOvocJeKZg/H1c9bcjh32ep1QbXZxaDghvJ3XjAhJ2cxBZSMWewMORqbpCnvEdm/kYnv2W1eVCHV
4C00BcD3rWiEVEqHnlRxDhlnoCyFMIMDDK7N7JPZyJfaM8GAg9kukAqJm+CKNWO9AU+WXLRUipXK
8tX8oZucvUof58EG6jrdPAcchbA5/Oz+06jEN+aIP7VZP8ZdtElrHmKeI6YxxWDbrWMeTbRBHaQd
i5HK0IZurmrCng4/UyW0G6waLNaypMe5zZRIc4GoBcF06AJM7hy2kWi1j1abn7uuoxUQVOShTn/F
TBohW01God357G9AKmiqQ3by/8g8UKiZ3yJKlG9r4NCzVdWrJQURlhTdoxeI3eA1T2OOTUgn5Hiy
tHTT9gLJhupZ2noGUi8JHqNWaXJIiL+V0dvrpUQyQRval55xLU06c5tayUWPsxNL7GJ16G7J5Lyk
02+nL59BupzUcgWPsxvnCNBXwgEypz4UJBE8GCL6TSIohOBLvVVhWxtXTEB0sLRnFoa+Bk7hOljq
IcNhZcxQ2AY4t3PSWq5QYGUI5JqAKJbqo5tcJniLv0WPAVyS1D9blwx/1uSXpRcAKWwgRcXs+BvX
Z4TdVsmD50dfTYFPuq49ORwkJjlNHWCO0HjBZSk5bj3c54MFv2IPXCJcwXDmYJgiLjf4NqRXZtGV
bp0w0dn4bEVdn89jCnsophds2DLYGhrz9Nivm33tALRIyHyYxL+r8OPJ7rmmSRJrE+/VRPQSoOaq
cIB11QaP1H2IkaoG6o4m28xOc+cBR0GgVrH7qLoLftcdzD4/G5l2djkN1Z7Kaw/QEjVs7Gcvjr48
OCXKLFYs0lNeu/0JmLb3iJA1amlUtjIz41vgOlDYQZDH8wItuu3BE2QKu1moRAxMIQ07BqWAZCfU
BZxxMehFAkrr4mndTHSTJiZko8SWU/rRE5XBGXLLRsoR03XjKVboxcHf0Zd51z086Jr0Hi/pm2UX
vzWRdlU0ffNPalWANrv3KCLb2DYet6yeSpUS6kigrCPY0TNMbiBAxSawmXqRWIA5utvqRC2y92Bm
z+BRjRbacNemPgcw3TP4JQZrg4uMSf+PYdzRyOR3rs2vArWA/RLrSGXlSAbUNWgUMGFF3B49ZZjh
MuwaqP/6bFTIlWKjzyTpSu1f54VwPku7ORUsYw1TwLoZ3gLhvhYuBbebMmZPimLLNOvWV2A4/RyB
+cF7zSz0x9UDLfOWXa0dqyjCVKEwzvo4vuHf5V71pQIzb0D315p3oU2fTua8RX77FM143wT1V0Ba
Y5NEdVPFxtPRn5s749r2029imz5cn6n6i7pZPr1z4CzkbIRe14nwrehEs3PoVq69YPnR8r4IVfPH
B3RsYDhp+Q2EgG7XuzjBlFa/T4Lm7PoS+/U2tChR6mp+gIASIiT0sAT6eaSzIAySRDX7KZwDJlAf
glZBkMVH2AVnUCqbjuGjXoDJaCyTI2egrVzqJ9dE2MkfL3VgHr0Bb7mh+XA8rIJ8cz6qaFH5DmZi
QL5bmvSeD9Z/bF805BFWI5cI5PDdZ9Jbl5hcoGlQrpiqYDc3k9DMIxqxcPtUVx3wSgnYUcbptvf9
u4vh87ZCxgFcn0CPrYbDZBMHUzyuW2OiIkedqC8DNZMABYnuug5U2Bno9aS4A8m0Q3FxyXGXVqOV
YEL1V4cI5nccR3GavRU53gOSNEmnilzJllOz66GydNbWHLW1ASaPIdGz68PzgppKz+MmkNoq4mgf
x9VjlVveNaLT/O2K7DTbxm2a/Q6KdzUdQKgmaxOUEcbX7xmpcN5m92Vasj28QvOEZ3V/LDwIS73w
HlSusOjQkIoJPP1iLeDGp+beZ0wl/AoAXWPVp8XST9oQH0fg+acxExfOzd3AMCkWkjlEdILpzLyx
2BZ9ubVlRSSadkthDHAO6FBSixZ2dAbzSZJdrE2dDQnUmRbzzDRtNs+G6BgNmMbHDFsYbX8ACCSe
8dlylucKvuLKTdB0bIMkDYfeUcV2F80P7WSDSzFhFlQzhNQ2USMokfu3UTXCpBBXsyR9FcnUv/VW
34XJ6P86dfFRlRatAh/tBOQPkxff6EHOGDpQmJGNuXHg2ABuhlz8uzQxZuHjJMLFcuuLO9n9C/Bn
2vgcvMsgOq4QxDtgJhmGmLr8TwPDEiZeXF7TJUofOsPvyDJtYQxbr1jkNUqhNMBbIzz7kKUqU6J4
1mjLxmjnZT9FPoLwA8YMgZndhZdm62WwwconMdJskRVvxzkZ903he6eSN3r0aIiBZMqbW1DDl7Ib
YON2mf5Lrcz8IdrWOzeDny+6Ht331tIerbgyd9pQ+ZsYK3PwqkVxjKtr2trdKgUuvkkm5tQGZB7H
HGnyxTCzK4hO61rEYPMDRA5tQA1Fwly1zi081lpnNbXm8xjMNbFrecHM8WWGiQfwwfgsc3ah57eH
uc8OjDfclVtX72M9vJHu7j2EPxi+9zvAUe+Vk6G9AAYIh3HbPWkBq6eEaHsExPKU2QGZbbZpAmx8
OlLpqGtOyeTePLrfImm2APvuQwp0w4DyiczVvitawBX0+F26YXr+3Ize5q8sTKB/q8CjepfalGHH
w0Yulv5WVhIlzkZT7aLhLhzrk1V8ciDSILrlm+a9M7vxe57FoRYYf3SJtWnHrK6YxYrQB7+k9xrS
jg3Q9t7L74HFgN5QvYE8u9buNCMajC9K7V1R50MX0cuqYe+V9q4XxckotSlYax2clwlZ0pFDB/30
/uh6YwKtMaD8hrpstPUmiLyzxy9bCBCjp4/AVRHMJglI4x44IqyYHShg7dEJJIHYtUHUAccNvWDM
q+1cAnIzMgomLzNAzyZ5tJubOGHaOqMCVPbxfyw8CA6TL4+lWXsXo4QzrUd0BUViZ7Cdm3LwfsrE
Y1jQZIWOBlbT5FBuvNS5zL5IQFth+uXqWQJ0q1vYq7mCeFizo53yfkp5+CKIWI2DvhcpaqxyIk6P
/s7OerDw8N98KmvDR3imy7aTl4KML75topSfkAJmSIXlDkTxTkA1RD28Z+xCwgCYn2uov0wNpGUx
O5sqYKo8InKVTQlHS7dZGI390DqYmcpr5UzjQ4RDrazMtXMuis8MbLmFJkZSpzdPt24OYgTR3J3S
VusfLK1N9wm06FpqW+FgDxzArrQyqiyzLK/VYugr5fsQ5/FxCvTT3AwfHsTmga4zSQ1t57KOENVv
3Y1tgdXWvfrm5x4pwkDd7pXpaw4LLuDQbf3g0kbZf9LuniPdBt5GLqE77mouWvjfbZbs5ZB8T7Fx
nwlD6K45mIC5/aGku2ojv6d5iO9DYbMmB/hh2YejPjyiXvAwD8Fr2kRPcY2RzCzDCVmjZerelkF6
ZPltQKu5vMI/es8EDJJmGtZpsQDzhWgUZf+G2VpzE5sC3RStrV51xGUAwgKlDawSUUEgPnMafc1z
/GhoADZruDfZ3P20g/MwOuLq2yUCPeXFsew3Gi4EnNKYjplZvFg+qpej+KrRNmsypQWcP7t06nQ6
kYkWRkOJ9Au/lKdBDh4WkbFVf5YTNlfVor+4JhApH0eyxQouQErxfbRmkkozj5gHUtkO+gTvGj1G
aa/0FnLZEFcrO6mfy9gO0YfZJmMTBrPx01tZFbq4c5+g2O41SWyqU/i3rr/X8gi+dn6w58xCknMB
uVIEtElKJssMNjE3ZabEexUp7BhcOHNkqtF8W9UUjyhPZQwrhC/XkpLQdMZNwmqTqVxPXbPvzH4D
pBycGeKYvU5mP62iHgkMjiijz76KDIOcYIhWPpza2KWoHZ1bR7mczvEWEHto4kOR2ubB9vIno122
if5roE1QFaB+FgEpi1KEt40cM349S08jHYq9pz920uXJ8mGM+cwg86msiveyoIxa4AWhTzjEcInQ
wVqydlumGIEFzCi64qKZ4rtwwCsX1gTjpZBkJkJuixog4qzpW9FKuNLOji763cQrugZEx2ifNkx3
9VsOF4DPyhcS1tS0izKbAZo9fk6acZ1F+tTFy4Fm0KmY+r1bLqQG0QRDO2KGqy5aBrQH1W7M6lOm
5wa0s/R9qRhFiThamQyd/DiDmVDQrGiNZ0fP0NRuqUg1/cLo996kzXvjJ4A//GPM+nZ6JJcTJ6R6
2Kk3YFfGY6c7QPjti62bTxYnWy7zjySReyn8hw4VYM0X+zFwt0WRHbB+xCETcQCTHl1t/Eh8HEF4
Lgy/covDO+0gnCOfUKQ0pRbx6Pf4KHlTvwbruismlsg0yN08JVc7Sv7NVkQqyGBno1vio+iyjZfO
iKHopyR2N2k875mRoO1Sz6+07U9Cl+VWSkSNOwQN14QfmoFlu51oOt5c7EAOiaOdLQOC9+hcI1k8
yno8Y3SGplJPYpVORWibJsooNm2NFrf0xmGWV20GwOd6M+9tQvCS1uiMGCn+Ij343H6EBA2L88Hp
0fMxAuKCW1kvWsLRodtDsR11SOfDWHzZi7gZlvMW+85G1+OX1vN+FkcPA+T0jvQ+nuLGetKq3N/F
6WFxlCrPwaJSRD5QAwJekQxFb5XP1AaRXuUqoFPUGK9OZm1MwMLAIkM7xcM1XbZOZ21yS/7XL4lc
O/YDjvLGum6btZnZB1GPhzwJDuWIjJnpfMXBk9MnSLnoxa0bbMZhoJOrD3QU/tWDduJTyAlr89ZF
+4fly99LoOPCQF+GMZIU40YzZkSGsfNs9L0pwCpTzOUZ/Zskx03k7xOqTebHEI79+d7Ujz6pedt2
a6e0txra1ZZTYWv8L84op1G8+FNuW0pONvNx0Eq4rVOJSMC4JWsiUfVRbPF74CZx8ys9jMg1tT/b
nalpp1YMBzs3n3OU+Bb/dRkwXM/ehozWuFn9a6RxqsHmIJzSFvjtmKGugfiblmrDfaX1zHTBBSHb
nXzU0GN0X2mKGhk81XHqttzL6GS4P2S9ckL9H03n1dS40q3hX6Qq5XCLE04YgwkzNyoYQFlq5fDr
v2exz7nZ1GawLUvdq1d4wy7C6RcBtm0x2yDiUVTFGjAwxpXZffesYqXKTV1Q3DvMo7PZQgVOjyGo
QbeVm5lYgJnSGqme5o0fekptFHa7PEvhvRcPxkjPbww7lnxUr6KUjm6SzDDxhbvK1kOXrpF3Y4q7
NC6wvQomCHrhTow9vIWNyVepfTYhg7gxRLVft/ZoDlWE06TdJ26081PVra24rs92B7svWb6TpTtG
CHzKU+4W67nqvKe4qO1jnM7nlLGaV4XpqmAZ+Un14jT09bqyfsxyn47NlDJIylJa146yMVUcnpPK
+rTBIZati6F7gTeiGifvamO0zNAYEINZ2wi7LWsUmNYDuoNm3e6YzK5HO/pqNZCgFsgX8sRB0Seu
MbkLFwjt3tpO/VNkpByTxoyl81AE6wRVAIdhvj0ENJE6HYh+fvBL40lTMRNNRoR1117V5KybMX7J
k+Y1Su2vWhvIQg0TexKw0voUPraOfhnCIOd526dhkI5u/7H4AA3oRECQg7rgcQRTIEyFw+BjmKh3
/XNK5z4OvX0XgpdqHe2+i+ApaxXNC/s59zx48hZpgR0M0900QlJ07IrdhKJXYtGecDWIfoENWc96
8Wv1UBflmuO64F5XG7fgRQVgQwpDcjJXgzJVw4dzPBKgVEug2HfWpomB7w54iC0gJ1VPOZEz8Eo0
+2Rm5dXEhbdudODpeGRrNuonfr6ZWyT+ijLbOkiIdvhZw/03jTfayvEtyprqNQzqn17rbpWRA550
uYyUkNG6zjmOWn+LauG5aQeD6dLIkdyVhxH1YBAs73B1jn60/AHshj5wMn5RcOyrZb7mbTSu9D59
s9Plu/K4z0HsPzZ9Jar0RnrLikQHa2vU7R/N9sNXZEFuzoTPrsqfLS1/9M0EYFizyxCkOaXUXqZy
NpXOADj2d0B6Lm6/UIMsLULxDPMChEIY9HhLf228tgfk29J+mly2g2oXgIT+rgdWxRgcCpOzdD8J
EJYa+RTUiHI7hjTe4jlRBZs2rX/Cprd2DjlEHiL8qTXa2qqdVUZWwsPe5boHuWP04aQs9rHI0oPu
RNeOIn2x3X9+V6ytEECnjtzuGK4jD+ycP03MFJp8C+IDGjSj9bTmPs+ptYGw+mJQuaHoPGPOYq5t
ozkOQXHNrGLrgECXrM+Bs5n62S7I9LPgaqxgWv0enhaYpCF+MzREfSzYscuCUtWYXsqlfjNNIG2z
1ZGfhUjIY2Y15ywPpm/Mk4HFvpV9e3Di8NFGoacNKkSls+6n9vt7f2ofKwdctE/PYsX5WrMq8/vY
N/+I2QfFHwfeSM5Tp3sAG7X3TLuXqLwStaS4vmJ6XpvUk1O2FqgHY2nzC9ALkc9xTvx1oX36xuuC
bheRznSrTWyKlhf6JFlElGUMNjgbzukLr5D390cqmgyTqa9ihtpX7IsCABpSGLFrUX0h/D/vx9lf
6xwOunua+A3Qwpn4Ei/eJjE0xFgQT3uo9Qe5e53jcZM+lYNhOAan1u+71tlVgiEogLE9yz/xJSLn
kf8W/V62jW+I8vKPXER2tGtBqrQVY4pBfPi4Jt5qNK4F5LYSwMeX6frHsPo0CrQzEai23vh1ZqLx
6KBm6pzcMVpPMNdGniDmJ70DrVZdEu5u5it8PvEoYk7N23IBjJuoe9Ecq/eV+2KFX5hqUd09g/Xi
V9xYjYMqszFum/cugxoOnCz+QUqfRyFDTPoL4vgwbZz+nQsPo2zTae9u+JC41aGbMC4pt9WEAk+2
7UwQjh2NXOTDsUKmh5EK/k32HX/036fNOUhW7rbil/JYOvuMyFu9nH8/5TyMmIuO6lUGuVw/UBlg
y7uKrEMaAVwSxwMTXrll8ui4Ut5WzgR+IGR1l/PPZTu8OBnNxuo/yB5fbMqRrvfqb8zjHuXADob5
s/NDLH8nrHZfeLG8kB9ifyjrR5ZklqyK8FIFCwOuL42OUAf8Y0CdfALXz1OgeXSsywAqt36Q5UjG
UZNYy752nYhp5TZOINeC6JnlQfDuNrwtFgdfdWxJvswDbyyyzimdPMmRkpr6jgQojWgtImnNS2L+
t/b+85SU9ynf5Q7Ii7QBNMz0PXBoOwv5JRLiMR5HKe/DolNBfZCNwWctVGd8vkQh+eEkV1DICq2+
gsqDFW/Y15GBJmukjnzWMET2bGvz12lFDCCnkXujzbQMQJvw6565SrwIcPNryGfAWv3KCB/lHnLJ
UcrmCn25IfxG1GblO/Kg+T8AErIWxJpdsx89/2/RI+7cIS9jhSLaFZANZtuy3wt3IeecIyHjlvGs
YSZzShW/7zdyGjRzsyLjfbAIPrykYGtkmH+E5FY8Oe6T3b/n6eugWQD6aZwamIsEDi22ZO0F9Mxl
/ESIl6WQcflpk9IGcQ7KGW+8uOidIz9gHF+rWIdvilkIl95LOIGDKRuCa2kxOuzCj6own1rt/b8H
HGNDp2JSbl4e8ZUEPyXLg5f39rtuzsdmHhgVvU5Ghk068VypDroTD4MF1cwwxBoMTFQDTAmoRxTf
vNJHyrsZkV9kG84SKJhJWWioGeexB87P17c4rd3go04eh/Ca+UxvZvOfbpPuGHr12BEdovFpAoyk
custhbqqVwDYXW3ez6rHU4THO4DKKlG/RDOwQLhzZRmnJEBF0hwY6A7jny40QCoRLMwvecr18AUD
49NHmLAwY5Lc0bsYZu/fZR3Q79ytwL7A3Ge6Xeugh+iMxmPzx07CYB20VKN9M40Uem5wh8YiXEqm
smjb/HPC/pYG6kErIN0WJCZek/4YbctQ3vD/BvmCuJeiXxg02sdk58j0c3I3UwVYIP6uq+qZ3hmd
1WK+1IpZbVm/jC2D9ik2q11d5W9qsv52pJZt3F88Nz0OeGwxlkDQRzV7ZzZXhSpwUIz2s9/s5d7N
xgzVJzDe65rutmsOR5NkxtWAhxZl85i5CGckyBPJmD3z2zNqDWt/HHdV4b3Ihu6t8GzaGXLACsXZ
aLqfUn2fjPa/PnT+dnRSBQmwTof6JJrjHdEoifVx1arxNSqiJ31K/9ZNvvfh0pGyJjim5blEa2el
lxZ9kwk8e2aNxzgwHhLdPJDGPweme8sW7SILyaDF0fsNTiZaeKDPvZfaqAyHi6TPKhzWNJDXEiuj
VD90tY86UntkzPHca+mTrZCb4O+QUXpCQ+0chfV9O6q9F6e3SJhVhYmGoenEV9GKWfTxxVX6rR2Z
mOXleEYc4iDpth8SR8viVbnJhSq+Y8jd3hdB9FbCHAB447arpI+faImaINMo/Xyr+ezs+MuO6cLR
K6A9zNbssACp/HMWzC91hLZ/MdxCOl5GjtIdw9aPcTLIlLmYrhpOWmtvRgY5ZVTjJmRdHFt7M8zl
M01ywBpQDRyOUNTTAlG3u8D5QUeo4amZT7PKHmPCb+cn55wZG+JJkP1r/cNwlp/AqR9G1wfROLbX
mYM1a+17k903z9k7MnQrB4G3oIlOjqc2vtccFm9Z+YjtVSXF7mydy9Z+lbgdTkCpFP2dZoBqkSU0
l5lLHfp0fI6VvW+a4Qp7CrB2Yn9axnhwo/kEyObb6PNXPTQgA2AA3dc43tmnqKbQmmLao/GiX0y6
SnpZnnpXHVzsPWCO2/cqIqboIeKRJJBJtwfi9V7G+jUsdTTIGsQzpgMFDNmjtctV9hYu6l+v+kvY
apCyR+KzWYMwQm94AJXMXepsNCMdmor+KJCIpxGDCjwEjnWOs2aqNnJP9BrT9iU/O6P1NpoYytXa
fTWFh2AgxyNLGKLlbdGCnRWE19yuL1raHdsZhzIEs4qOZDNvUFUxdn44HCdO/mbWcPvjJi5WAM8k
iKiT4pABRrxb+Chb9e9BUsMpThaM2SN6kf1GngNOWbQ1VkTc9eRN2GS3SMLyU68tIA7iK7fcu26L
MkwW0fNiR8ktMhztg4lRj7khkGGnS/6qZdxPqn/r9ACRVK/8YLx2mvV5L8msKoyDCz4rYWtix7FD
IG9jk3fj0kEV7C2bsXT2XUBDvQU9EQ3qDYH/m2HH28SpPoNZ20rW0cT5tnLpUg7cFtt4m4kWUcDc
Q0K0nlQQ2bKzUCHHfj66SH6iF6itGVwf/Ky9Ffb07DvOU2Obr2oKDjDFUFLDDFPVWMxp1bm1bYy1
uDWJO9AV6LP7SYOJqXv2YYq8laosnKwWC0Quyzqouz3BGdEmrXxxUFeZ0njv6tmjNyYvgK/uCf4/
TGfhE6Fm5y00C8pkGw/lkU7DLohb7c6KZ/6VBoHrTDs9iy8AkBEukGwCUtBaMy10sgp3H1k8JuIe
oi8oqIBQ/YkytAeyBq962vPW2G9lQXlGchDj76L1H3LXRkOCGRB3MOTzYAqx8xykS0IYrkFI5EgB
q9rqNPbNJejtH0DbO3vIz7Y/Ha2o2wYBj1/FG0UrWZ5e1dCpm4Lo6laMPxxHpHbw1uFGd3FAnRtN
u0yE2XNN/7SZbiLipx3dycLrXpkPepDsajshnMdgwE1gl00zHqgL3yUhkmQ34xBfOX37p12WC2KX
8AJUc/VVsM2b8tKi9G55/c7v9ftmmnC1zpNJFs1D6tlwI9mMTtlt3AyAToi24EjwQUh3X9OjTp3i
kNbtc+UvWwhk3p3v5K+IL9zDzfj09RAWW2Ogr9br0OO5ktSLacCXxXupeZ9TTKdfWQZhpf6LNNbe
NPyDMaab1ATlTyJPprdxLQ8lqgRJO4EgzlQd85R+VIDRuI6Lp6MkZtBR5uAMG12medsuwCuEjDSp
mBzGGQoicnoY1cQ4XXGuT6gUGcY+QN8MmjrQ2hSNdl4LwB2Mqd59dmnyV2NbtFO4C4dia/jdF7C9
vaVozJOSwyyHWBC/2P4ABwZztzh8H0NUID1I6zmAD8/rv0vyqtoeUEQcu0/44VSueBfJQeDZJkPZ
dCd/2VT5a8hRUCqWPnCKx7DHatgClVY39E4o7CBO2eEHDRyQUvotQ2NeVowEl4VzVdz1YhtVELqZ
tMZ2AHke26bbYHP5pEyiR5Nlhz5CeiQFIV5El2GMTyCOHuaR0ixTdwGnhu+DF7bR2spouRkJrjtR
+LdsJizN032XZfcSozW7P5Zav41oNcTUDKonYS+69NV30qsyi0dPaz9q3xK9UoSQrHVljB9e1P0Y
g4UavfM5xJjuwf+M/W6dFuTUQVugXLN492mW73DKwkB++C6z8Dj4hCAReyIUALLCXizcaJ7+mQfL
NunhgiaYklbQHdOy3SxEwLbWDhp98bjw/gxB/A5cEdfcEgPu+anhIUa2/Th7hkv2mzyj1LZXoXpn
yvnCU91M47yZWnVYCPjwCJf1jAUX7chrPMPmnQZyYRW8eYufMBQlI0hIcscJadNEO5MBbBmABPCD
h43PGtIM9A1Kb9+itKkondw53XtEs2lhtSWL8U+5UAKoA6C4Np+Lh+Si2+zqKN5jhrkd0+7gCSyt
dqonWwKFRpONTYGA57OsSJbLtlF0HHXv0mlq72bzqRK2XIb6FkLLDW8UcO73o70Pqw6PF50OCjYx
d2Uw0rwu7uWQ+H1CqfqzTGC93GTZRWlNvT/QtVMGCXvBU07JaFSe7P3E/dB6BPXy7htjAlpoC4Jb
xqvqe+0u7AswdfQG22VDs/9fqRkVonkDltdIO1ptSL3peE9lLJUuXOJ0RoTDiNtXVI6Pul+ARTQw
aSmNZ6Oejkvq44G2YLqEVL0/ja+uTb/bNzAZb7yIZnkL9okpV+zV/3LNeTRxxeDmvPkp4lJqzNAq
QQ0j9+3tbOrbXrpVhVuxXZlyyJ3VLErBrNTeAfAc3LB8dsQwSIMLGY7ZEXvZ+4AoounUDu5c4I2o
lzQo4A1Mzhs8lSd9zH9Mc/jSLI0iovu0UxHnKGSJYj3Ay+vBONqW/Tebsk2LdlnjIJ2cimURO1JR
H2AdVUfouHvf9IFeK5UedU/bJVW36ltS6rEtnmSXLKP/tLT5TxJMr+HY3qh/gQzO17I2D/qM9iKd
O5fWmBU6F7lI2VUG/FWLxnJbqi2tcNpeJMxUBAD71waBwo+4Pj39p9fBx4CBKMkDBt/2OrKdzUip
OpORSMbM8cHibeB5jVCF2eoB3rQzng2sRNsv1V1elA9ViGfjYjzNTY1djEuDHC5+Vt7PekY3L7yU
9L1kB8xmfnC1Hn1fl9Mlfqo9e+MBLnZK8NCaBbKugX6dHts2exv0iRlVe/uN3PhMSlCY8p4jv7gE
dvZnrGcQ96gZhrTvdcHQe10DP5TKNIdcbkQPtBUoNvOdyaa04uQpZUTcIzrukd1U1Bp+XT4rIIpo
WO4cY9prrjpPxnDJWJ+IO3i7oh7XUppleflVRO6KKEHDvj3K989GpHSodkyq/tpyzl1gsY2je6/t
cD1ZYvwn8XEt/NO0DH8K2/oz2GiDQN0Ok+E8ePWXSmFs53r7rjdoIllBX97bpvZqk8WGbX1h2PIF
4PGF+nXXRozk0Fx/YBSzrOMg3rCIbqj8fSHMdJMnE6NVXHrpS93TnSFOEJxhT84721OvDUeC3tdv
LTZl8Lah9ZLm0Je7ztr4hZD0maR6G2TGsWZ5VIl1HlodPxP3rbL4OhrJdJXDYUes3R8PZdsewyk+
u6zgzEzv9d7ezfH4MKLWG2Xw8BpQptwexNMYPAOwjk3tCw37ipS9u0DK3gVNvbOrceuMyzG2yj0I
5WvRG+/NxIlXk2x6nYMqUTEdcwaAQLmBGrFW0XvYdBGkv1A7GV65y4xsEwTziSJyX5bNQT4Y1ZfN
wN0Q9WmF02hKv6qTdWvYJxt4P9xAUrpI38v6q5B7k1JZqkr5RnJiTqH/kBiJcxflCqs359a15jZf
/C1H87knxk+WcbYmlPRcyNq5Fgvl1/mX4dGWIt0jayBFEhjEu3exorzBODP8WGbvZxnjfckoOYnc
n0G4ISrArQn3FdKem1RDS2Y9qhj1qMFEsCoJz7REezpScp7P9rwW89ShQ908H5OfYUyqjURUpU2b
wGy+oGvepLsu53DMpkXT5a7WnmdghIW07jgnB5eF6iqpuTgFTOQEVDft2lC04iKY3gkjfqYLHUz+
eS82JgNZuAmov7U4j/A86RYcHkwayJ8Onaq4HK9Vor2l3nSRcLK0MZrm3r3dhTDK21O3wP1jXUhN
L9vGH4VF2WwNTofOAdlVfFuIidM/X7hIHOzunaz6UmRpvglIuAbmT7NcGrkzAUseqGtVhyzP8N3o
/2RIqarOOM92dwVYj4sh7Fb60NzAnVbof3N9uUCIpFRqIK/Cl5/pwJbxb92lahg4pkY5nG2Yj66a
NiBZT7fMgKDdG4g8egjq3n6rHA8mH1eiqxSMGJ7Q+M8US3ZnRq890BkJqwK2ovkMM+0xEUqIxJyB
Bpt2qgcUyoUUYe7l4xStP7N7latcPIooloucAlmcPBRTunPHEX3eK3ZhftZhm1OvbfS7qmxZTZxd
Nc+6H/UXaQPLtp4qUJrM5kh6Dmh7EVPo0yAyhQEjUtT0XfOJiUK80hP9TA9yGtWdlbGPiNkWDZaq
/y78LxdmDPrX4IzTOzUZqyj81tQ1m27g+NZoOgILXhjs9lDyIBA74QN3RU4EuWEOjdnBMrHO+Sff
xEZogWiwAj52lnaASWJMV1LcI37DYB4jqkWvCLTgmAH+5KbNjclXwSCLhRHF2rZopptFTiR/19R/
+q4+uhTEs8IlIJoPzDrv5AQxoxA/bFouoPJ5BPxla2J1w0FOKrRqYZF0uNTmOWop2V7aqmMBxNsu
15hrrtql+U3MnCjAzQwZHsy0cvuP7Brdn9cVPfsmLI89ouCySrAdD6P2WKbN3g4QRiE1oe8pe0vL
eS1jqOUZqdPXbPkYButSpNbK67s9okIggZE1DOBED8mxG6MVSnl0wL9lpajij1LtWhZQk86bis6Y
IAhAg93JrWP3iQx2Zhh8V3TyuDYRXe7a+V7uqsGSRHHajWDCYSPDrINFJfdMtjUR6w59k285eiXJ
kelKgKCMPSMhVaE4wcyKBLdrMTMJv+TTVKn+8Z0kZ6PbakbDfc1Nlg+P1KeEDWS3Nib7OyjHvbJN
gnOIwgHi/so788JibjYGjrsVudWUnkPzq2wMPOjiNdOQMTLuh15D93YkR5y6B8lU86DYdxSqZgh8
nDZI0N06Vm6Sd7+JbNjdZCv0HJZ9PgGUwH+6DPf9QgbIcuQbsO6JBTGaIM3OpIcObNwymOX3DZy/
Bjs/qlenK29R99w3FZSuEW+sZ3lqFbcDAOVWJjg0QZGUhQYAVFCWBfGoZ4cX6bDNtZb/9zUZKq3k
MUnTUNYIZ+pCMeTh8px0tD8RzWVzSzS0mOBRD8oKsIaP2O7OfmNcWgDXDqYxYbFhwcQ2msVAEWpJ
zz3Gji2Av6J4isGGd3+acCIfsTaZjshqp60BEj9IyPE7b8WTkfWUGdZedo+EEIZhiiepIPdgsruS
wNR7A1CMD3mGDQXwCIwWIvOZiALF4tYW3/K8RxIyr+SkCj8YZvJf32fej7qE/846iug1yh4V5Xe+
ToS1VM29masPscGpXYYX6TloAGIuyEsk0JvIcWTx6oQQOWh0ugZMhULyU56CbFBGL3PSMR1nQs4G
ZVrhUYHYSQsV+gsy213qTEArqSsJP3mk3RnBLdUiYLYu8ANmp0xf5B5kycG3kT8VKwmqWCmUZNNz
INVYSuXWB6pvR/lAaoS1xbLA50aWfEWdLEFrGS2JhHKIyK5wIxTtdN07ELfpRt3w+IJnRH+Hr+3Q
YJBt1qnLyNmj9OV+nIM9EQL+Aydwy27jS8ZRtJMoYYHE0PPxoa7sE1Oo3/BdMXmj8JPVmKczaU97
ZuUmFStAT0AkALkL6TATqrLFf5RSgfUnjzttO+heULA5fOXYl1tgGO+EjqgE5s+XKFA9HWPQkijE
Wh8JN78u8GSQ+MVWYtdVVDhySMX9zO6n2eghjDgwKJbIT8t+K2Zzbe3D/92yXyfodhI7ZKzIk+tu
Em1kj8UDZHHWKb+VeLBI2YsDYPcs0cbkvWK4D7xHTS7L8gG6dwg4uorpcxBddzzIHVgQxIaBNSsL
JecAzkHHRCW0NK1iIJlh3vgO5+mSkVzbw9Uu+GueYWfZe58ZnyBU/m/VSPxjH7j00uX5GQ4SkeGD
BJMQhHQTxxdngKcJpsmn1SAtBddv7iALn3TCMRCHg9tafzJmOs7y0fSyLYy8fSVmFbN34vpDC4jt
AqOtvISF/+CP1dfviWIo2HXvmuuuAgf1TQdaHRR5PzbPvyHBOYEevbf/C65WF4uYw7TOcLhDrHhF
l4fWEtvNnx6y7CLJHGevEb0GgMFQsDrKVo/n8a0L06PRvRL8uTCkVDYumt153O9wv/z9YNndcozz
z3KHZD8OVXbPqlostfPA8CKV8BsHyDsRoTVQh0dEXAPIyN/IYuRHBmFOUoNAj8Hbg7iiHe2l6SNj
YQIZbx0HkBQxY5jb/NJgZO9yLzEfPMg2S2mqqatsUYEAmPGJYMNL2EDwUZAExpWRiASXD1Nli27Q
94AzgQuwWvLN+cprJaxISGaXsFTzpLzaJbAJVnJJ4EQHYKMVCCtG6j4IaCHx+Q7PMBzcvVRrcgHO
Uq3YDnQ1oJrz6Og4DUO141dyU/iGpvEe8l0VMVHsnSWgefZPACCGFL1d3Ec5AyaCB3FZVpgTvNtw
8Hiv31XdvYoN8Nx2R4nq0dQ89BzeFce1Q0gh4lE/BhsJwg2bQAu+teFJz9ubjdsL5M4HnyUinxDq
2orTUeKQnKfySfIVNfa8Tt8tT7xdrc3bMHibHcR+GgN41i0Fq+RQmrLMxTEn8TEPIwI78/hrwZZg
LjVDJojm6GGekVd0kAudUOQVqTF2I0FzGciv8PT2gu2sD1JCFBpT2VmLHlLZwmx8AsTsNAexLZJP
R+SPNeeb8T+U65hUZQje816p/o/3yWxulEQYSULkFXZnnFo7vgDKxMAlKNGnwWKW3hSlt/BWN+BZ
NxNL2of600wjWEoCFYvOgNehunZtzfZLSxLQcdrywGQdOsAE+rZ4kDCqlehiVl9y2HsOZVC87Cpq
eVn3SeRdihCFYNY/+DDyzn4CjVi25MUR43d9b2XZyUuR+GQ/SChNeufAqSG71s4jgBpkMn7QCeDj
TmJk4GBjjRkabyqhDuyVnG7wEX+TmbGxL3LA6EW17QjnMfmwRJTUiElfhHR2lqUicVCRTsjZKuGC
mCQfKDGH5/ObvNoZw2qAspLFEhUZWt7LNCqma5j39GrKdFsj3WG5zVo2ksIeZaLHKatBonE6gGZv
1p0N6zpz9rLSNIZxfmIelx66blT8JkYoLq8idm/AgZHptxqiiU/eAaaHfFOyV4mtBVCmin+Rx8Ke
lwAmH4tCByx21A24cgm5rAhprEwg7LlBerPccqfaBrq9rWu0gll00lsl9A+KfRPoBy9VmKsFIIhq
shQks0p7pXomZ1VzKRINZHSF7gDJTTr9bUOgSSGSnmyTLFzeqPA4+5YAvH7xLSe2nD+LKraKbNzw
cFHh1JTcgpDxuxbD74n+gmCmSvqpWL462bvnPcnVAnE5VZ7/mJKdMek7SJri05yLMcXwLG9de1dZ
rDYJZr1g8lhoUC66a62h7sPqiI3ihfcTYKik3hoWL5LYRIQ4WVAg0LZym9jYLdWJRAVJGS0Od1mD
rGlJSz0GIN1cXWUJ1IQwzyp2kufIqceEco3FlYQGisXrf89seF4UzA7SNI7v2geTDJnZ614kFrOD
5Uvq0evvxYwTM1r4qESXKP7semv/+ylmf5bUpY+cPSlOXmV/CvJBd2Dszkr9/9gkOacT2zuj8+4l
GE1U7B0LrscdTB53qOE9P4VrWL94bFgito9unvOCqjsV29AddY07KLeqRswzdn5vW+XN20lXQJxD
MkAORzkHgnJZyyc0ZKN8aCP01+L7NxDSeOYskIRuqe2XMKqQn8S7D70YPBKm8EVylCBIDtkS3Ecm
MbtxyEKi18bS9hLQzS7FYXs+UooCZ3iCzLKXzFkWdjTRTeG8RUWXXaSbmzAdr1nbidTmleGLoB4f
vezdtNqNxNVC94+SXeb1W+hpP76vIyOsDfctHzWLRqsfHSX9klbQ1HTsFnS5ADVDhGQsKGpaz0lD
HGl0PIDyBFkcv9Jui+YwVSz6Sx9Er+hlXSCYFKsFEMoKqUPIIBH00caJFFCJ7hS23T80zIghM+d7
H47OXY8FESyLjDeH5a+XpzrJFwT9ZiS+w0x7Cwye06hm5F6Dzn3omwVwfqnIqz0Q0bmLdndUohO3
WEZBYe1/0n7SqVR9YtgMZayMioxEUr2NRnMt4uiUOxZN/RDhXbEUKvBrQKAsLrAUTT8U/n1oUi7N
Q9IU7Sl2IFulvjom/uThXIvE17xzYPkxXiwTPlPXeHp4IAaBea+qxdnnsmHKCa3N1gsoH7x2uc6C
MFtap1npqYn6/kiUNlHpp74SK2Dxq1F/i0LLgeZXW9v/4TS/ZyReWMeC+DOakM6H6NCF/6ChdSvS
DB3kXv2n0srjRMCpwHBpKCWsVLo8KQ2N7rECEl//NNhWA/0ihVd0ApFe6NCqdSmAZrf6tGwoP542
AxO1Y9fdOW2+A66NjVOt8V5pNj/lDc8WxPtjEAIp7h2QgXl9rSNgOZKx9h7GnygCvmINDujSdF8b
Axx9PXJOVK7544yQW1SDS19dBO7ONaZxGyzaR6rQf9bGtkOqFnVWG7IJcOfT4rPl4vlz7GgrTcmE
EYebgppLqp3rA4NgMhWh/oDSiM8gvM4Bsi36Mt1rOgI+o0ZIb7tboZqXPihfFnw61sg5nsaQh+w0
OoV4FzxFQnrK6KijOOe8QxS6GZn7UVTVn3IMi7XTlB56rvRKq3lXdfEbYke422aTQbcstXY+xDaI
Yi9JX+wzK/07W/5HIpKyeUB3xE3S4ZAgQEctiYg4Toe3qEezKzK0x95EXzVLim47c4jBdaV7aMIF
sJGkWRtK/amX7BVNnb+MLB7wDqSjoqsPzS9e9SkyYRJN16zOH6uM4UXRfgQzQoeGTlPTCZKXMUf9
I9YTqmjTjK+xVjCGLnmS2WB3dx1Y+ggYLPqa0zkr9Gs+cGokhuJoHBF2R6fGnoKcdTahN9agzdXq
T8NCmqCq/DlUwQmLLQRr9OJJ7/DIixulDqZpXBs7jcgRwfIMfdUcOgfXxKJuL/lgPFcJ9OHMzCiI
kO9eemu1+HZGquefQ8N8LLQiPi4WaLi0Q1oW3dulQyTdpVHfxB1uiaD53+a6NF7DiQ7tmNHbo3H0
Wfru0Yxa3MIm9A00Zf8g7EG1ZQ49DJ2OWWboGIekZB6W1Q5IFB8Jr9RfY+PG3HKxLIIpygcxz8+L
9fCuXEBBDajW0xR/ajQ62Z423SbLH8nylmvVL29zodE6hll455TUAG2H2WYdqe0QzF9F4B2TuYTs
EoAdj4Fg+P5yCnrHgJql0xYc0IYL4s8o667m6F7rfgFnKu5plVUPKN4A518MLKenOAUTWOYRjYNC
P5TKZVbW90FxGW0837wKelBhc07jCEQbbUTcWdUBxkdwop+nuNKJ5L536OfiogHdQYd2piwBrvWI
5XmzmlCCACliOGvoLDhzq8TZxQtUg7II820OFAyoOOs2C3QYcI73pRp8GzQTj5RgnsGVgtlc93WY
bHXlTaKe4R6tHmEibiuybsimkcl9ZzUz2wYFwS5yHgxNf8dpMUNESwNpP36ZZfQCE/4QWzHKvwze
61inRtdxg2+tYI9wTYAqenmoqxabE886t9FU0kqnqEfGAWGe3vzbuCiMpNDI72DW4HaTA23QYtqy
S77QS8dFTkeSb93ULXL5gZEB71/Sw6wcW9oIC9Qco2cWjooTPJDgzjLm/r5ItUdvQk0OeGJuVCzm
SccXVOcc5TTRqjv0W6C9x85RgKqFja/kVIUc9vDwXY9MvdBHepPW4nGUDoVlwWkOuvfGwyDJTAa8
1Tvaa0GKmErc2/O1YMq+JZh0nxoE53XbZ5SGVaUZ28gbxtdmCXoyLh1tu2S8mbWV7DybgEdJgQD4
iPjAbm7dsiRg9GSUmHD9j6Uz245TybboFzEGEUAAr8o+pVQq1VsvDMuW6XuC7uvvjFP3pVzHVpNA
EM3ea81lPyw4OOj0YtQZg9m4+urkZFlzTjPJd5bNkjr5texrgi3cSEVgXnB5o8l3WFoJtZtfV/KE
gMWO0NoEQB93bTV2DwQJ2AQCbriVIWDoO3KZUyc9e1U2H5XnhchfU4Qy8P1IHdiEQUxr2l36kopd
m2UPITBwaAe4SraNK77yToJ7Rn966KD8UtTTK0U/yz67Op1pz8nkdbDr4ZTatnMQSb3C08m8bVGR
7JpSGj2tjdmqZ1b4ILWcoo3XV7wLYclOiopW9+BPWdOghJiS+yTKiV1vy/pII5LmWiErqLGqjl4T
X2Ssa4XEMkHSw7nLnRY5SGt/l36jnhuvjz9HV63foWOr7VoAyqqkx6kwH9OjXEa0RU2l7O9U5fHv
BtjNUWGqJLvAquQ3CG/gRdkCgloVGI9mYnDgOzk2GUiohp1eDgAbXdKdohW11b7Ft81eKQ7zp9Jb
AG5Mo7H9eUUzkUa4OEhAq7KOI/JUAzrscSn/1RKcWZmV7ZPrTTy1OSKHp2VIX/BQtc/j4GIjccNs
vo3oQVEopep91lb/uVAtvtYypeKvLef3MLK0tg6W92BGMyJiYOaTQqXFTmjch7Ivb8Gi1z/1EAPX
ivpIsSv14hOhgOws9aJZAlxagtwwZHpQRZKjIyAWqbn6286CFsfiwFEqUAS7iwPZvRuzZ9FDC7Bg
62zSBEX6OK2PZNn0/8jSysF4e1asN8Nk4V4bFE5uLwkmuZtT6ZNpmi/s+DzBYCdJC5juVNvHqhR6
R68YrYsaOfcrlNWQ0dsFdXermbfy1iKALYqwsA+jzq/LLH8kUZgb4gbT57FRGE/myvkhlnSm76Yp
Sc9lsZWB9HdySr9c6DiGQAYkJjeUFfQS7KptwheCYvCpJ42a/UGDspEGbjSSPk2yTpEctE+YJTet
ufPzTG5nt7ZglIbL49T/mjr1IYZ/PBRciM96QjrTT4ZQ6eG9Y1m+b/ufpQC7OCXPvu7iq+TcRVIu
B0qiyKnBzjOx6EZThNuQJERSv7AJXLLMu4Hp2s5dOdxJi0Y2e7xG5B9CaXCqc0h17ZPfi/H8oxdU
0EL3qWJh3wnXPg30TKBvZwC1GIJ/S++lxbl/XBK15aQ+j0zyfE6Gy13Akp/J5WQV1t5FOiaAsvBT
qRLAhX2LuwoK4HJ26U13XnOyB4LbRv+hWX4cZBQ91YoQBOPIy06J8tPv1vdYL7vAJUECPG5ZvY/s
G+lejAbEQvhNy93zPMKAe9JRQA/EUBUo796NKc62muieNTfa8jvyJP4jgAFxrTkcZu8SuHcQIQ9y
AR37G8ulDFvTNPKxF/5K8WuCX51TIm84dGtIv7njgMekdqza3QJFkj18vC8zA42v/bcsv4p4eech
+VCMEFEGe1uOO+na59knJ5mhRh7YwXwy4aQvCWEMbvxm8DJ8hsAisczN/VsNadCzCFupgRg4wz9Z
0Z5q/N/GOsSh9L0Sy4549YdVpRy2ow0/AgUC/YdxN8bqU6numfAjSKXOA9K4jaFgimJAvJ5CyZr+
8ulmyoX80UkSnDxmLvJVYHHdrUmy61W2M3fQ/Pd/8mtcDnBVO/7ToVhkJ9/mZ0YwKiocWh5w6Y4u
tjV+9Hrd64gCJ6AWjZSMwy7LrbMrY+ezgo6ZcefG4W12sF868CXCZW9hbXFTiBls0Sc+UgJjSJRY
klYbHFB4s/J2S3rx1o3pdZQY8ez3oojvwwRWsucSpIxSczmDj6UjCyaSg4rz6rJAFtNC4A370aY9
LlP6KmvvVHrBa2mPrz5a0aoIP5eYcihwcEwPQQdyuG9BW8cvmQQX4oYNdUmX17eb2nOcQPZq5z+y
Xt/YBBT7tMvCDSybgy+ifQjXosjOkG4IKADppkeEdlgz9NWCFjKOwQN+lgtgFKq/VErh6bn6vSJo
vh54o8Eksva/4wI+Auz8dhP9OKwL0Q9jS+YINAodRduSx2O+Os2vE3Mis/Q9kb87l9ieHG34nMS7
fmr/2kEGN2tGC70CE5CoWQbu3Bu7mE3CTnhUwZ9BvRJi/OTr4pZ5+lUS7MOtltrdCS9/bevyLwfe
TS/WG1ttKNQCghrkYvNIZH0IU9MAab/rtEHNsSB6hGiIpa/MzpXbPBMpevAUViI7QNdUHeaAdpE6
zZ3zxzyijJdJUpaMUKVPtn/UDtrQlTPQcKOiwPrffyJ23LDnuLhkw8j8s2sAS+YNmR+SJhI7xKkm
mpScXe6LYdIaxiQjdfKHJ0ZGQ6gMo3OlUjaakmnqvHF9NTw6AXk8br9LD44C+zBOK3deAyTFGmj7
gcTkM3ejc/QYOSG3w/y3yY5tiE2aACEQyYtbBSYNr2moIXO2OY9jQAmAynn4tp3mF667wVkeAfl/
WvkCAQgvYXSKRf/JEsGblhPAMNNpHvaAeO+5X2YGUDVYcSwH/71PdfWQJ88U0PeDcHbxkB/48Ao5
M38wNqkQnjmN9o/uKC7mQvjrZeh2/OF3PnGDKyMV3mODtnggndx68dKOsnofQ9+YUHF1zhu4Zai1
3RUgEjAX6FsgLHe+BgUTusWHE/0yF+04HAN8nZooHgIo5okoSn6Jxabwxp/TYJnf2UcelFYqv35G
sZu/cJF8fFSR/Vk5LVgASfNJlIBR7xFwN1eFBeCnjLs/GXkjfvHPXecDI7PL+gIn21sO7pVvWfzy
vbBfjXUV4cdzmK3nKbeOmd/85l9xRJ34V2PbKkDEOgOiITneeNcuFJLBnbMztcsHvsSYeF0yAqsO
Dpz3VDjetmdpNK9J2s9nhenMZujD9uZ7Ko9MvTzc5N7ylST8TMquq0iXh3Hud/0CHoP4IyTZ/DFy
0t7UI13arJofwLUG+bzxAT+ZHGLzs4bsl8cxlQG07oZyOEnWXgzg9GKji2q+E1zCrn9hrHR2iZax
f/IB3W6jenrCFfSYjpqEpXY/xeGb5zawhkmOHDo5IxDrTCyDHZmpm3PpWc7TW7Lk5442BLXvD/Qx
YcQX5hah3sZobN7qBZ1Dl/0ayx8T9gaedhPwt90C46l/m3LmzXJ6s7vPlPvNDTFhabOwgcpASwJv
aai1jF3VvqYttkk0CezXM8/edQ5hEXwxT71jhNglx0H9E+AbGVgjeBHzBR9fZB/Bdbsd0bIjS3Hx
jwnRPJTRbsyzzqTcBMU/FhbzMQtKf1ind0Q2sQ6IXR4z12dnM7dEGuk9pbKVZUOGDf7aH6f4DmHF
RSwOXtZvzOfpF8qdsF/5TDrO9iPykWr4pZVv/LCy97cJF+m2JXEbD7UAUUQh1ipvqv8B9cYCCTLG
JW7QDR79efoKIdUxv9A7feIGznygKchPOazdyOm35olrMRA2i32AK+aGgda5C/3PZOQWktWDLKOd
aAr2iImZPhmlXgcoxvtR8dvUKkI8UEvR2BD/+F8btZIJPolzCxTn2XxlKFdoZoBy2S7MpdgB9Map
KtcPH5w3zRTzuP57wjwu885yq2ZxM8u8LL75AH7442bkEbV/ptxkq+c7voLNLz/EvGrm8ZLQxBH/
v0gRj6fS27yrN9aXkQW8VG9BbB8D8SwlbeZqH3DFHXghzxkuqyJ4gfvFdg8DA6zvT3PFUfOEsf9c
UHTxIa7lIH+lGWppbwG3QoOwrEdk5nfSxtTmCtrSBIlhuCYCdG8me52NGzMOzUfjPo0J2Qh5vOcj
pCRdcZe4gBJWSgH01FyxubUjo1qBLF0TOt5AP1OPTUIkjiL9+W9McTtY4+k4UxVm6PIxnXWly4Ro
X5MuGA9bdniCuHVeLe4Mt2CNUH2GB/6o1NvgWVtGPb84NDt9LE/mW1RIgXtExRO2/U4wihJ2skgj
+Ig8lP89qIJKP6vXDEkWJ9hOZ7SNEyOGBa3oR4+l84GoPSHJtMbB6gzBmZfeI/04suPT2iIkDZBd
surbryUzrC5ea+HxTkK+kCbXHQe6K5NDIoIHNx93KN7emZzMJTsWM+dwK9md93n66iG+xbd6jzAf
anT6ZEP3nxwH9SldW/YOZnqKZEmAHdXZVl3SFYAHMwo3kGVN0GcM3fq/yaCZbMxxPHUmPTMNTMNK
YboH8GTKrgSdrPlT3BJKudQ451lRNe7/bL1kTLd2Fln7ha0A9kNNExMHE4GLZLgk29bp7nuruzgj
PDdi2gxKo2d4DyktrCx6MuB37ipDzc497LsvnJyu5klwHvJ4FZCoQVTmXBEMZoTzQic+otDcf4io
7JsZORic29hMLFX7pi3xTUYoEmy+aT8hOF6X7ClRZkx807O6B7SxoWp34NUPmdlHbmwoonoTlkBx
HBcQ8vTFdDKq9RhGyjEzZR/FH92ycL88Inab5droNNzalbUZhX+uEtx6YOveo5EYy2ZK6vehadNH
vcz17xWmGQHkfk9PDRYFxfToY6J4hBn7EK/Jfeikz5E7/jUTwog5hDPbG6V45GPLHs/VrzD2KTd2
ksJ9OZB5NQ0kCCdnlSdMIy6tlGR8GE0S8DqDsuvd5iLz/scNnW4X2DUZmTSvqLtJyjtesAvqAU2C
D6iuHHnolrWAr2nRT7psI4Y4vxfIxQuVAQLtfToKPqkYCDfvZDCe6Fu/A+b8TbmHQxISNqqTGaUJ
E9lafvgomq0lBVsMh2Pjkor+lz0czXGfw1JAwbMAPmRVD5RiP8yGD1XFh2M5p4rmsfn+OcOEX2Pr
A/9OEevYUYA/zQ47eRHrbynCs1DOxU7kUx0OFwrzBwn6VbA3yrvkStZctCmykKxlGy+/7Yi7uS8D
ICLOiSh3ooWZYJFwBjTAvKuM/uoQA5ryn5fFVOVoaKF7AyW8rUxpABubE8BfEnCsSkV6LagRAkWC
6lXU6baokxs/weZXp6HmIWVbc58EYb0jSK1hup8C+12T/sBzQSxV7AN2gdgZQIZANZczbr54O3YL
TtbUGDE4faeUtp7bEvBXYVlvEHv+tKVAd9BX99RysJeWKT39+UgN61Bo8iWKpn3VKvlQbQbfILyn
bf9VVC1IIn1KmlETGlC+hQX/hzrDr8qngCTG7hL5ALn6/ol0sLfWWZ8yzCjNKK6VhvkAxN7nCA8e
Z9Mx6TKYrxR7nhTlrLB2k5UBlZfbVjpXfy62nXYJxPEcAJ+r4pxG+PtpQcV/ZyZ4AorIenKJVAL9
4ecU8AZ0RDWq3rT2tg36omIkoWlWtHkZ9UAY9N/ZHxpm/PLXqMObPSQIY0A3GqUtwGM9ec+wNBNM
jVnuAtKLm+gfJqvoARD/mwMaZRoUfZaQlL/ohvHvnNvDZRqanYd9LnAWkAj6FOJ2D3wvurel92q6
OE3E9F7HxybKEI037nPN3cr0WGO76a9hx4BC/U7JMyEosXYotfq/Kz/6DFT5e7HLJ0p9ewNSTRts
aIjOmOzs6GPWy/PQGxlMrh+jmq1Q3YYkTis5IF8nEkfi+G+Fuo02tZh4HZCmuD1n/v5qzfhqc2HF
rI8JOznwVkN1ElVzU5wURd9Cz6l4RaviXifTfB9Z6XPR+v9UPh7K0GAMoplKK5x/O43eVk+f0sI/
ZMRX0RILz7Kw32JnJmHc/1rC8gOw/YM/lIBEkPhbyXHqcciOrs25Nyn5bFZAMg9aos4ScKJxc+ny
TKNrp7rgMST8ieWpmO7E6l4C3NkrrX5dAzGjk8Cp5T1CpEYDae916dH8uxiD+7gmuMbyBQJ6NE3F
WGVgrpeTsPV9n8hvTPw/geN1N86Ip1KiMA07/eGW7kUJbnFt4xCakXa00JNtWMY8ZO2LA7ama6q8
c8ornDaQ5xY4D2XuXNOh58BAQs7jTMXj0ev8hl1IMOIvRvbk2OLNJVXgbnYmC+Ea20y7V3/6nEAT
P5B/wqB80rFPCs4oqNl3+j1BjQXBsj/4nvvoOwCxvT61byhUpns0Aj7VJXEDVfO7X5qniBRAK2CI
ekS2FD49pjq8UOS6OP7yHtTxMlAxp/SVOMG/0nXzeUeR0vqandgnZDzKg48EUpIl102k1H0L2Sql
bpKxaSLqhWoRr1g+Mraox6nUZ/ZEhzMnh4mxTOzA1XdNUg0vsle/L0O4c8d1O+lWIv4kOMjQBit3
i9P9EHI3SxtscpUQwCPQ4DX6lAUrclU224OEB9l6kk83hC+UX9+E6xBZosNPRxnKIw/ZABnitn5a
pbxQQt/X+Jpcl/C4QkIJDNh23EPZIlqhN2rkeSRle2h7zEN9/FbRAIL7oR/nNhoIpw3zAlhY8jd3
Ko4WC/ID+k12kO7nZZCg2iNQk1DkU4ScHZGEcRIihV3Y1BJyIhw0RJzoKpv6pNsGqPo5YzncD1pD
4x0uQS9A9txjYGFd+x4cmxrLbNIh7EqgoEYutgkth/Dfhu4IwQnwKqAwIk2Ip+FULT7Ow6hZDkE9
RmrTrrG9GYMyzw9FR1f/Ne7bBTlt86uzNLBtD+WftpaZTUE2rsSWl1ZDo8j3cW/0KlC3qCjsCwar
db4QVg9h2VpRubYjhwIPRUiCGdVmq2ilXtvuwiazBWd9mBclxupm37h6LvdRng0Iarv+OOnKOfhw
cT5QkDe/hWnZbFN3Zdc0LGJHAWMXsgoiNRDAHcD5vykRYMHpHRdFNekJvG24E9Ew6Gb5Q/HOf0hk
NO175K8naGzrXTwk6iKT/qcvvG/t0lDrF5wxowWXBgadaUWxyZxqBJ5KzO9O2alLEyIEon8wbifI
fdBIg5pBm+SEJ+5wPHVbG2jmKQriCc3AmsrvUIeiBxyqwj3qmeDqBw4CVluQxxSMEUY+Px23ZUey
D280gW9jxx4NXTS0N2bHJMgxKeZYy6IwiMC5qeQh4+C2c6e63CpQolsbdehtGTMAAXlM44R05/dl
0bxhdSafKlqlLPjJD9B+0lGnpYUuG5eob5Jq1wHDhofAfowSLFzcCdH1TJfeiiNvu7YhGcjJVpR4
wgZPJtRsCETyA9JmljQdtp7loDKdYvfa+hDE04gCgghiKn5ZGvxaZoVmwLGyBxQz6MJDHbGojSbH
F212lBKBy9mETX2QWoy9NpZb8LDt3dgkP4Re03VxA6yWE9idbqrEXzmWzUttxDUzNdp7K7ZwnKBb
crAvkkxcqIG50icaUKW8GkOowk3jJc6PuxYh4h7WQFjrdOXtsDvFbYD8DrjFpqqg6bNmaTJLCuG+
8/FX1hdm/HrNyqcmIhiJvI/glXS1YDu1jgSKNeEws4b0sXb9jDJOlbRoXCTUZ1+GX23eji+MaGyu
a9YfdVD4DKbaJybOX3tKm0751wnhS3XkKt9R+UTkSZfJT/YrQgfTbBpbxPXuAP4xGbtPiV7rqXA7
qQG4D+uLs4h5V42Pq32jf0cZx3dzEAkDyUbLFHxZYNQkgEq9mRwy4Auu7+DYJXbispZPWaPog9RA
eKgDqI8ginl3vLmP6DF0LW2DMWVFEggD7vL4L3Iezn4tEhBi6bAuIa1ttz539W5xi+zFW5f5S8Jm
/xMWCe9rQlQflJ0BH59FbKjMZ4xFs0hP/VgXpyxN52PrudVOpBOacCvqf+ctBcrOQXKUTxzr0y5N
r3FPR7BjiYMf4w0P65LkaETrbHFfhIoH2KoztOrJFF3sNktfbEsM9zUDGwrEul6atFBsluE4tUH/
R4La9eeyIa1tTOoJS5syviHqqOwJ5XPn0VOfPT8cH8M0ScZDkamm2sRND0V67myaIVzzP6sWabSN
/IBcpRmY5b5PpvDZEl3wU/dZ+WYvwzGSK+XzNaFCL4ddVBZQ5xMrq7d2O9qgL9pMA7+xKTxwrL/0
M5It9kwGZUgSCm5a3YVvGu+HRNXYS8rRk9ZEZrBI/7HGafnSg46AYgsJNC8nDpEOy64uxwYxIRZO
LxbegWlrvpL35TyK3qcdQuYTpwpNKcddoTOo7qtLoum4OKvAs9bQkky9+L4QwqaOJGbShDB4bYp+
Hh+SpEJ7sIRmWRgXN9pVLTJlUPn+kQY4XPAm4NmWOd37JcOmrmLf5iyYIaOYfM7uiUIL34G+8dZw
vk/oOF3nSeP76aphOwA7OHg+zTlXtw0OAQywWs/etYL8sB+rGe+RJ0iE9QjWqnPd/SEthHZzXaBE
LskUSknPouhiOPpjWB2mQVKz4WS2nSblsjtWf9HKDhjVOxebR+tiYCn/2wIGt8LK6fXklByE7U50
SmLV4j9tmvv/fgfB8yi0G/jCygqr+zorU44JhUPlu4d5gcZubyX8DiIw0pvjLtnfjOcCkbsam8/W
K8ej3aXj2Q/N/EnK76M9pb8H16/pEyq89GtSXy1mEmpnMuW86SfLiR5B+tgMq39JRb88Z52k/rNy
tN2tVC+gCjS9eEc6R4OxrODoaG96A16d3UN5Xc6AIBOw1bNF8xQBu3LG9SpDL6HuUrK/Ch2ap4IU
VDp3rrj4Kxgfa3DUIc+W4Cmsrewi614cJG3+reT92hC6hJl3RSUZp2x2lB2jKQ0IMA81wtDYlT0Z
wij12CBF9E/LwjrlhYPPu8V3OlpIi+YVjt1/5CCCuWvqVUa2a6PuYXxDkXFZkfO2GUiIKejP/scP
Mlsl3+H8P7qF2ovULfeqbEBSp4lfQpSlSR8C+KChQT9NKA81SQ6jMBFxSuIbOXyhHQfHjphE+nvL
et9rwm/qHgEWxQK9HSaKBQj3IBD1kOkzjnjHxPMgHrusrKvrEpRBQgMCIQ9ixuwksN9Fd+xtQY5P
pH4Tt061r4GIEGTwcgMJk44dEFDpYizJa0PV0Ib5uG8dquIdD/9+av350uexoCIYLM9sfMu9H4zx
nmh29O3mHyIjmVqVXX+idvSO3tjhJOJF2kzeKj95ZdXWlmF6strZfqyntN8n5ERvJ+kGZGMiOXPq
mk6FTz4dUowRKc+SFd13kvf5ay7H+FfUk//mxdidgyxxmDJEeJ90afuuPOSNViZhx1GyAxwjrWOO
83cT0vrFILx4IH1MSYvhOb/Yoz/eD34XYDNisjoKscDzogJI+1/n6U77rgW3OqirFwRWqISqmh1r
U4yHVKtfBjSM9OQQ0yRNyTp2muBR+cPnwjb2boUBU7sdXnoX/NJc38LKPyqj5XOs32OnqJmlLDT1
7KaPYaaTXZK5v+wo/6pbMDNCV5+BAM+HYO3VWqEv5QPF/qyAomI/UM9/Lrz8Y2j9Lwjp596tLoNI
r+Srv1eckzv+nBTrt5cPWyGnF54q31STL0NGkU7Le99BJBiN+VMl1ZFLPXN+pymb0LZK+8M62oQd
hM1hduOnMmPlDtwW67p+68OME9sCbihJord8IQyjgz2fxfO7WyffqghexTp8G0C1WJPDMDqIMX1c
ZfqEhOaqpuq5og0MoAlOZP622vGDKZREMaR11GaoGW7RGn4W/XSB9/2wthGDeb5Tun00ZvHarYzI
Xe8RI5GyO8YfedydTQZBB/sCsy7hClDYVNe9VFn7GEf1Q9AHD0sUYYTtcfeTEBPWsKvQHd9Jn82F
RwbxkJwWiaidH4MmazsIGh2keEZjckxjXHXoMDaZTVXYWl5ar/nJvfqVzQQGpXB+sCrnJruGvn50
MXdpjssnwXyBV1lDnhjuFXkWS99eaEMeI9397QOofWPenNNIQsPGfQOhsyQXWVPwnjMP7WejL7yW
V4RLv2cmoqSxWVOSZyatmHZv8p2N9b1uAt4plwUkXI8Gq19k8rnorZMY3JMnVxR55BG42QuUn8M8
Ecmq1YTIR7/YYAgGFxu6QWaSKwuUEjr3AuahR41o6fBaNv6ZiJVbtFCMgduEz50XO6GwJSTma3LO
QQXNNzuL/3jS2CTbz6GJT2E2HMUA/LsOsOdVwP463t+04XTqqeRpIIvRG6Jr76mN1WaoYYJ91ybn
uRY2HGEYFqn3ltQOwO7xA7YOadnjBXghdGN1rR35gmoauiI1cmacnMJ9cQtIezH5J17F7hN1qGkC
O5gwQJnaG5+4K3rPT06SvQ/V9JWZ6LE6vs1l8jUNw9VR/i+sQueuw2BYi7ch13tLemcgmWwWm9es
LS8NUeasesRR6p25GCaVgyZYAQHgNxr5XdxlhyDGj21blwFV/hRPt7V2dk7dHQLUiLOjj9EgHrvO
4+wwUl0sQfltFql+zW3xzND7yNkowe/j1SStQ6rDynEp7rzLlBaHYFlOyRhe7YjWcTw9RWp5mmog
U3y9K0tyb1BfQI63UIq4M1dJDB5sYxbx3v0JZPa6hCQmT4nzVCCLZiVFJlDxITJy8dwFUpPJZ7Nb
99hWFo15lObmJjC9FNu2Tl4EGlOgl87OZO8KG9heUv618Tf5uIhU/dWOCft9/aurxT9kGv/cduAu
L1eSjBCr1dSUStDNMDKdl6DhWFmZeMTMpiVlHbUklo6M2qpj2LbtB42765A2rD3uTlbTN96aPUtJ
f8ftnF4y3vFTW1bfKze0zu1D2vn/fapRlETOk4+mGPL4uRB/5T6+f+rBfm19aQvLHTmlI7E9dOv3
iVqOg89BWFRk+Aj51vkCawbw72r9TtEa3uG+3S2BjRvYH1gkxCOdVfR/+Q8jcEIubUAYDtknfvFi
m6DLvj0oNRGcyMPgc7nVDHBfHUrZEQ6CDaTWJFc4rh/ATYBCPNj4XFBwNaexg76lEMoQoRHQjWFw
bNd+eY+yVNxENwX4Gak/GKB20VwDxz8szTy+RUX9kUrxLisbVxV2hA65omh4lYBBqCW95UbAELSo
1IMieBgqGnRRT2F2KvVngG6v92XlHJ26rP+6avFva4ACgQOhJOpYtLekt/tXaVFw2rlRpGZEF+n0
UxLvtedXluhn0G4kToj1WnHWqbp4eq3pvkBUziB/dq1UD+Xg17upduBNtPa6I5iyIaZoEUc/WOTJ
J+OJMggdxbBD55m6QXtsU6c91G4jD6qLofb0nn+ilhIfSaGOjwsKhEMc+QrdoEe/186zE7Fb5T5T
yqz2U47WsKYJhA77PQ766TCkbPdn3ZYQYWZS1nupdj4t4JekC/tNGOa56UqVe5kO0WHJXSQ3WduZ
zPA/gaJN4OYefihgLQdTEXxxQ2vcZXrImIvTv+xDsdMlY/YqPFIS7lrcAUDAHDTXHTu0L7ujmGV5
rd76vsPuW9ExTn3C5jjbjoSFuEHpbGkYxGjWq1h+9KqADMU6cZC+uXELT6sdcc3lYrTgRljLJjFq
t74gFzFuJv+MEZ1sxVhykJlLq7sfSrgCm7yLQOJHYVJ4x9QK3ONS4GkeZNCf5xw3wxStcq8DaTjO
1nBe3Lx4hZfUocLvUDj5UyfeHShVRJljtKNX51NubfK3jMuzsR8l0Xxn6w+CkCXrae+2JjdbOzm+
yWPTuJtqOWb0PXlf2uWSRpoyYAj/nDJ18wclxkpCFt1SHAPVGmB6sI7hEP0negNj1We/9IR4I6PP
1J4ilZ+RHSL8J5ZPgVztnrvkI7PWR2xUDJGvJZgPHsGubDQ3zXJB6H9nSoWlTymZNn38oqp5a2H6
6TQZ3ShFEsBtltzwgfkv30FPO++G+mke8NyrYwBHp/TeBfndM1XxofxwUwIz70lEzCIOdC5phQQi
ZxP4NEKfyz/98rK6fyauXZEfRyTEBq7DzsanOWGYtEhl5ddk6lgSGNHyEfiMhCVp6KUDwYbcJa2+
w+TWCmKELhzXcZuz7hPwTV6w1f5VKSKZ//7CWz86bk/L7ZUr0N7kg7tc2O8UrYl7Ooftp9MmFJb+
mOteVuRf1P65XYuAJPdf/nrLt1fli6kPu+kTnW3z87iwTorDPLh35iKqtHhsqXwHMtx3cQ5Swttz
E/mxCCDMFdJZVcOT6MMTPugTMe7Ic95L+x83LWwa8PPPqO7uagyTdf/AdwKo26ST2nONAUGGXLAZ
CzbMf1QPyrpwEaWF+nCMt0KbS+KW82w6Dj5tPZpBkaYnvk45V+4K95J/DI02ERcBTPkFOQaXjWU0
ptBqE6W0vJgnzfDi1nngwCxBcVYf5pYiiPhkzBlhCyPTaBWS/JszxpYvK9no84dNupHphrhNt2EI
MSBA6fFsYPdveGz9/LMkGBrQvpsfwa1N8++MLYgu2Cuzq6Fgw5xC4laGHPFqrXxGzavD16mj+TBs
28T6ayWi1A7IfQF4JN5QUrjEUJL+bBONSoShnNAr2eGRR2weGRP0wTzBEsuYQswaMkescFD5hizm
lYsgy68AwTn3JOw1ODN3TYi5hh9C5tT/7qhKlk/zmN0FzrAPUsH+x32ukgVloMd25DEKmJ6tdWZk
Qk/EcZTyijNE+NxcJZOVKT5v/zd4pf8nYvLin3iajDCGkLm7PBvzS7lYRhdfybvF0MiF4jFgJVUz
KBWAIHwXLo5Rv68SGcSeXSZCQkRm+t2aywfetv//cVgZ7joZUkW+Yb44m3HPqyK6f1mU3xxwuH19
HfKSegp7OWpLS7Yz84rW7tncjg4Uq9ewxrSHJhgvZlYK2PwQucjfZHP+Bp36MLoc75ZvPnk8Uurh
2/ouOKrxgwYgx7NnL3IO/xt15taa94OL5vIr+cUX2VGwMxceC4HgENsQ4YSksIqx3Znxv9r3ueUb
JvLereTfuDsuVdfeLGqhR5d5cRmJarWsaLuICC02h0Ny+fS3XlfcMt7wj47mqerDQ2HVJzNz2A3O
J5PNiGBH0BCEGtKdTX/IfKGdDb85Ke8xxe74x52fhug3Vgiy+qFI8Ua37ZMuEt5luqy6podePTSD
/ohidtZMaOFgkR6ElCQgGjKL+0PbWF9+OtyWJnwP/f6+i4adO4Rvq9veV5H1aBHKm63Tv5kxsFYl
3rU6fA56BrjtDMeO271qve1JUkGqTL2qHx/7YSYIWv/WiHto95P42zW/o+r/ODqP5WiRNYg+ERF4
s1V7b9SyG0LmFx4KCijg6ecwuxt3ZiQ1DcVnMk+a747GRravXrH3/MggIPzVapfzbW5MioHnSPRO
tiWacdVIen0+seG0WNCKY+Sa194SZw0jBCFpJ4tmTYnp2tjBNavNlextSN76ZZDiFtKfPpEseSAM
dIVCGS8Yy+T/7wAyB2xL7efrZxJdXBFAVDfdS2WzrAQjsIHC4c2DV0wxYbVMEtd9ivqpYNXPFo/8
HFbgoDY0Mu5qEvWYVXz5iXWJYu878eUn5rWV4PzAL3eKIvTHNmiVJ1ng92NGd4/tmIms2Fts3ow8
RQ9THM08J2xErnUcHzyd7B2m0LLRTPNNKaDFjnQ3ZLdunDTe6LE1o1yQyknv4bURuVDcLEYljuy3
Ln3q72XjrEhUZpOGM8qq5KGrK8YgAXtmvv1CBWuskpifQewKf2MV2FsBZ2VkFzDIfg2ktSt81j9t
EJHqDDsmNB9hgJCqzmhGUGnx8oivIrPYOIrmETZAIO0c4qjn5hWxsQ4XcnwOpPYvxay0JLyb87qe
h5YxmdPUkEk6HMTQbMYUvXJp+19hTh6sUsWPhm9o/tdGMjyowVaJVjNkLtaS/q8FPRIp8wxZZ9v6
CP7GXL+l1BqMFrRlM2pHIPUESVlvJQSTWrMfqUQ3rViosYbU8bmhTdoZPUofZ3z3iG3+/5O7/TIV
+hWh9qadn886OkbkmGLB7Zfzrw8NwOTgr+o8ffESJKGjfBhxCumXuyNxWfam6SVEHNzV2i8xWSQ7
oG3trHerD9dVJ3dgzzC8EYCqNy42IVwfNS84gLwSoqPlFI/R197ColjF/vxnBPsR2xbQonjjhPVm
kBQEIY/b/IEyU7vYbXo2vGiD8O3sseV0AhifXnmd0mqLUepk+d55coadA+HR7/wj/dNV+NUMpPmU
sbbX4fl6ZI3GtN4iclY665wpFttOlNvctb7sXHtBZfBb686Sxdzcy+7Z0m3drDvZ7usE7y7CIlC6
bNugbTi9ux7yZC2GvMCO1i1MC3R3Ne2E1/xR7q4ExWLTIk6VgLPFHFXBvR621Gl+eZo3M4v/v/BY
gXlI6m3FIhw8mPOtgnJv9uQuCUbPTpt8KBO5McxCJo76UqPOzn3e4b3EH80Y/9vVOC5QEBopfL8A
+yKUZlvv2Zwpc+Po+hlUDMO6UD8MhcsGCcJ33IuDGdBOenNmGvLA+W/3qQtDpS260qcPIdwNqOER
3Cdzkh5hlHGpUAw86XJa2vZ4cwLUZFGtEIZ4KVyFWjwKjclbYZO6TIwkQ8NR666lHW9FE5zNTHC4
MDqr0bVDOumxM2IoiANmjc4QXBhhbQcGkwEJJMQDiffKBSCKC2+T2S1yBYioMcPcvohWnmZdKw3x
DneOkyC+k3LD7BR833B2xvRDlPkjMRhXyuzi5BXxElZOrqtv/e87bxadXm3zZGILz3XqCE8a0RuL
HP3sKS9bNP7155CyD5kcdIRO8IEtjCkkZrK+uEfdrQkMJlIwydMRqH9h73xb7nKck2VfLxpxlylU
TX691b0XmrnMpdj5/oN8YZxcT5LTsxqvY4MJFM2dq9dnEadoYsVmvksa3WHNkR5AyI1UEjL4nL+M
ELpYrcvjfLtohN60PD4amFYfJ1BauW9TwTdhYY9345Xu4yPzuiNx3dj6SBTgcetbdg8qQJT8J1Pt
klfqWY7Eh7kvXijW82WsCLfoJroGu8ULnWHpdBxiO6NVjve8mnI27UQcoTfvXf2S8qYWRrS33VNR
dWdBsEPNSMhqmZXMnJ+AhUDekIbAn6inzRvqvFVX6VAMwOYYKN7DOF+WLtOfvj0xDT96Qh1CccY9
eghZflqNOs45ctSzI+IYxuY+/ZSjyZUes19rTzxwZx+0Zu4lK20AecBhlUwwu8icetJNlli8LKKg
PfsccaKGpxGhuxZMrpAvNPm9iH2AMcWnKBH3zlTNcHqeIZgJZ6wpq6NhFHuW4R9mP139Sd0jdDSD
mGk9xndBkRSOzp6t1oH32iJLO/QyHbyMgOydDL3caU7dHvX8RHjvMZLmOTbxzbJCSYTGS4q30LzA
IF7MJotN1M9pO7yD5XzrW/2dIRAqBrQh2usYkbk+oq2BOOdwoGrgvBS6Kitor31bnMP5cWAHtKry
7FYOdydjFSjrJ0uQr5Q6cB/8J2JGmGJjciniFV52FCP/0o6eFsvU1Pm3ccBKU8+3c1/4L7Jn8ITR
Mkb1igKWcVCAxapmv5qSouaE4SpC3mqPVYIcHpoGssX5wjfUJwyoIf6YzFq427IwZeP+1cYAqa0Y
2Kt9Dvpy5ZLB3SswMpr+TDbvRoo5dnui8sZTGqp9E9uvFXzRsbehA9890wQ5V627/G7BAQwgpphM
6gtYuOQ6PqDtXhOcZYGpraugXKP8YBJOBmriQcCYuxLc8nw9Id4JOJ7PvWUydUtoo7+463Zl28RP
82MTgzgY0vGcCRhZvDTD8nUw32CQ0XbsppaEsnHakFP16FptrQ/oBwuDXEYUhXzuudLQqLs63p4N
QQDD/2tZ7wsB0lM4WBvJEtfmFCgCFnXFiXfqsm2+fdI3IMUB0sJXz58YT9+iwDHDY1RSGuRmsJ0/
ie6ET2p8jTJnUyP7QRZInQL/z622psWoJbS2vEf+J/eRwn53hmmf9gU6b2PfA6KmJlenWYw1X2dF
LWO02arntgsQFD2xvSa+qkCTg4cp8dY5Hx+LG7NOfmJlMqRkX1EjrMBBOlCdcj+WfGbuXtDJu/8v
bh9vBKiTCom9Q7uBSVFfRtN3UQefYCZ8VGEs4nGoVvYj8Yx1WlTvAiVAh9TH5LRDH0IgGskaAn7r
hFzW/xqzmjoxlujG2jfuaMl7mJn0fn4fm+RnmLGxnA+bnDM3m625I0W9CU3GZ7xqVHiwXD2jyIRw
jDLL4LCMh+hmoeyghFAvbA5nh+/T/O1YZLCa6hSl9pMLVLxCo5XU/tUNMXKQx527wxyaR6BBhikW
mT/i54KtP64XqCg6CvJ80n+80l1jW/CBOrH+KzWXmAo1mx/zORqj3NDZkKdrsZXWQipZAoReTJYM
jGa3saa9QgP/lUP5l9plQv6HKzfAz1fjlPNoMWxPAx7dALKdv1Pgs3Ir/9e1oC39vIDdra6W7f4j
qY+WUvfRUNQrrQS9Sp+W+P0339I9iiEF9QXNbWTjbBtyJmSGIZlCWdUOWeEJP/LKx+oHZ0VDDgeU
KTYRYKlBMlTEyRFEv1GJZCLhKoF12OVa8W27sCp8J9x6kq03/fq4ASmEYD28BIQbLc2g+q4nPOo2
YRVQL3TGye09D9QlhBS/queVU+3cyTDferk6ZCn55Y6WhISRoyLKIxoc6W1xNb85UXrM8AeBImRQ
6Yxiw/T9A/bfq9Ibm2NLr3mZjL9Zr26a8pD7yAe57yByQFGz+PK2uB2XldRf6hARY9PnB6VlhF8k
J9fWH/Nxymbho+yilVHba7SWXIz+YGXRG6auvSCD2IuKU6sAwrRsmo2EZOqq+bAa+cGmfpOk2VYa
nbvIWS0KtyWoggKZWiM8zJw0jzbIbihpq/Im6nBh1ibESjbglaSJ6lvrjCMSytBkQC4KDlPC4Y8f
C/kyRL9wK7J6x6SbnYZBXZGsXSMjJt3f9n50Nkv3o59dPhVS2KcaLvRSd4weSwZskdwkEGBW6QXW
qvczGHY0mGbY+Ui5mgnOgwNgNSrPLtaLPuzhefnKXTR0RnENnKrj+7AdiIjUk1phfiSJjqTcDViX
S/d5gnKdGS3HhkGGfeB0xzr2YeoEQBKtRT56DxN3taH8v5Jo2DboSH10fkQ37bTRPDuokFIjenfM
/J7lQQmGxPrJY8g5jV6frDBeOfR0tvKXwNxf41pSogylDZ0t/4VlII9GNn37IW121gRoAdOaxF6v
PFADL8ygeHV8jQhXSHd5RqAk0mGabAZfif6n67gi0YfwIaJ/OjlIKujqBViJu2B/JROY6WACApdb
kNSZNzJkPybHGrZxSfpdopxvSx/WccRckzl5v6wFAPqawpi9gFwaTeY/KWnffQQjy2nw2OtFB+5R
EGzmjW0OkOVEHPS25hRhNn4sdaBAvWh/ErP2NzEN7uQxhm/ZxHlwvxiZ14O2Bg2zCoa6P0yutpxH
COz7F2pmvpitcw5KuVfFdOqa8dnmZHeC+uILdA89DRISxUXcoMENIFoovXpWkT+/FqWDiSsjnN1J
Prug+4Q/u7UBmmi8XGEFwafts3NnmwcHNhcTRpL5EvnpZFgcO/IfCIHqCGP1ZftrtsS70WLlvOsD
w9u0QbqNMHgmSQG4CVx0G1n+0jLAEUzwlHztpcWjgBIirjbtLCYfiH14kmUDPMGXx5LqucOMHFTu
WWeuisp2n4XJIeW8q3zCVINQvYVkt+Zde2ia4q9yMOGmjNkpkY2LqlheUk2LVLwUDU+Vwu0u2KmN
VbUNmTSvSJJMSeocgLDwcI3JSKxT0lzL3MEsjjnYjb8ykd8SvlQG3rRgBg4kR7XstfThzfZA+UY8
pLxgKbkIU3ftCOoPMWxTEx8VO4hjZbLSs+JfjQI2zbOTOeDWpxnVc95vyIn2rDJJLBYdpaotARcb
kjwFt7XQnAzP7pDfQsyKdiaRPZhwnO0JLTpRjfPV7cv8t7Wjf7HlviaUTFQMNW8preDUF1rs0cGw
lCvbi9G3D+zJQOU6DHHjw8zyS1K5p8jFKUnhW5cOMU72Y2agDqn3On8Ch1G2AUbMqnGmQ9ybMbBo
uRiR2xsSOw4u5C8a/SUeA+q98JA4zddcwkRuvhfAMwvUA1bhooPLtnNxya/G6bzB27EqunAVC3Mx
N8fzcxHO0x10gXHlbon7WNkAlY2kWwyYA/l78gN5Zoc+9k82IutZ94t5TwNt3vcFIBLkF3IgHlkn
lTVjA+W3sbHITM7QkcfcLeHGchDEHf0SPcOEowG31F2LTdju7Itl/D6XyJZmY5t2edWNKNFzpAuY
nqAfz3+HqQDAtQ5aPdI5hQsmi+XbXOPL9Gxpr1VE3B7+wW0B0mp2VPhlcaqhJx1U5d71Oi9pjmvg
lcOF6sVXitkRKnbT+k2pLbAYPYBDHakbnahahcpaQ3dfmKCnncLeloxzTJrYKavVb0AXrqBljYr3
i18n2y6m+BftSm9+466G/tWxVw62YRLsDFutgVPkPvI5ZWE0dmk3hNTpP+1FbYj96IMkb9/mCpfi
HTbXXFXF8POym6GiDze01hb/fwn/0grbxUSDpnR6VtYkrgZvqkwjTjJ8H3M/GOX+yk77XWnqq1LV
H4GJ0YxOpQ3GS9XB9uCnN05J2Y5GeupR51gLIxC/dgLVbu6jGp+6bJ5DJBSrOS4Dbvfod/CTWxt8
zjWmSXlWYzBg7g6O4g2jEf8Gn4TeaqBDZRN79/DPRA263qo+BoP+xz8jKsDkZutrATTZAoKic3Lk
LsSmEBwLDzDIKWovs01WonKWBb9o/okcMvuRE71nJJDqbPoMupaCU6cXxVnqAfdVf0GEUywSibpk
JmeEZsgyeyg93B72a0DS2ZM2M1T9CVhoRXnnazh/BfFayPWEZa/Lydi2mjyOkVpmESZ5ujN6lWQ7
DYKt8Ww09uPd0CYn5pwPPETwDuX/XfncsmECP4+0S5HgXS5S/uvJOjt6fyRWZAkL4sy4/9NN8QXQ
KzbG2wT3wvNArRrZer6vi+Fucms3lY/+Rt/JcWC+49yMLLx2UEaYa+mGWLqxsUnNIXuCh3SW2Ce8
vj87PWiEGBVszJxIoeye7yh28k86oEsgFhTGOgc5xUlH3JQBhqAI2AOwRygoYLry20mto/CdV2dI
NhjNdrnp3ZiLUhQn7j1tsxPovRfgQCunLl5bwIRFLHcSgNh8jvRhvoWD91tU8qZn5TPPEi/1kBgw
pa1Tvf6B7/XtmjwXfCz4LgtetEv+2QKxxapEYA7gFqHjP5VYKymdfYrWgb7XazHRtHwgAlUkxUVH
fg9x03seCYb7LQKhyGYgjTd8PlV6BLrrzvk/AbW7Tz5PVsOdlerWBesowzgewHkiM5li03IyRK52
rGL7wlyFSkBu7UJ9tG3/oZLuyEv1fZ7QaFxBactVTnFru8He8tQB/cFfnHPnG1p2KB2YICBp15NM
XYI+s0UzYZvns3c+/tTCc/4lg0Dn2BQ/sckO3InJUg+nDjCpbSYr9sO44+pb6Gs09GBE6yT57Tom
aIHOEUXgCxonsgU4FSsqlpxvcuLw1XMyI6HwEfO6kiW3DtCsb4+6CHMx/s9qZXT2sjGqf1jUeCaB
7/YyOfpWcUSelFIOsoKj26EvCwewH578l9qUM/asrwQ5h40p6vpl57gMn0DUlm+RLvDmsvpgbNzz
LXmSDBvPDxalnE01PYmvCTVF7PVrg47X50XnpMkmLIJdw6cyOBXcsjl4BqAf2wfMHALI4u5REmpi
aTWnPEl/Yhdjvtebv5hINhFHo9kxf1TRN7qBrcqsE0X5gq+AJQtREhzdWi3epewQO2LjoPLOh54B
d7h27XbNQH43X7YAlfFTGRpr3bD/9WVAQeDYRC/hjbT7K8u1yzzmml97Gc1nycmbyHAV5qgDXBZT
CY4enb9+vg66wkzXOuTc2AhZhTszVvJ1UI/3IK4OuXAwdTMrjdqNkwVXY/aQ+gn0WKs7xpYENDy6
lI3lSekdPD1tE1s9qhp7URhVuESISvOZTgtRsk1SPeEMUH4BNIa686bZzdc8pc8Sj17XWJjFcPJj
gnKVlf40dYIlDwIRB2UVNt9uUTwInveephb0vKlWo+G/ZwwErRDJm4dOlxUDfC3+9l7rF22d/sxv
Wa1zPrjvl8gsnqYSXyTP6bw+sHp703UegpQe0FCLDC4g/NeaXzDDdNB77T0lGsyLsyP1I1BPcL9G
7DJ8hhqoasBdBBxu5hyOUiCipHrUGdvltDWDEe7tAUUAr1dj7gOYruO18fAPwHf7hqDNdJmhpWzN
rTe6jAh6YHWtqTCcU3AnpQMIm1VB7Wcrq6v/PAQyvCXvuHpW859nhyNyKQ1tF2DoRV2Vu25MfrUK
3RavSVlnX73FNMwYuCpmo79r0j1H/nTIG8HsDxlp5p9rnn6mECx8LdPeCCwQ84TDYbqRE2DwJJXx
odPxpwyCEPIcyHhj5VvehhjRCs6LZTyA0xUxQDEJnNokO3dd+bixjLQmMGhYy1Q9Yxr7mIeJljC1
+R3Q2vpe1/RrVHrrqqkpM9DtyHlap7KlyoNNYKm7gbc+bccvv01/gqr/mvdtEDVu7qj2vtc/g1Xb
pXi5qyDf4PwaAHyILdrrWZoOCCPAaOGvqgkqWszrNOgOVpodpMrXOH0SmIf4bv1dozdviMe2BNxh
1DRJ/rEa7VaW7TVtnPt8+AS8VngiDr0VrPLWh1SuE3OU0ydm9vBHR/rwChNqHItETsz5mXQ5XLxI
v9hKYPsvQWvkppsstWnc1+3XZAHWG+6KUFwuLvW1a74on9Mp/UojwA6xYh+p1QGmS+QanICGO9ca
ClyxDg0VUvEoboY3R5moGLmFNaBZxBuDD+xQa+ZtvgJm2+6UHJ7nu6CexXcCawvlvvOSBXfPi3Yp
x0la/cnefZBwuQINxxI8CFcT5YIbpjvZFFc7yN9qvfSWrR/cx6nft624jCRA0lIppqnjaUia3dCb
Bl1IsLRCaldykMYnMqDPjazeDePHl9MpVvnHxEyjBCuVsRE3fZDnxruYsEG40b6s6IxC7wNXMSjp
khLMtWzUHwaprB1szHkDTa0SYhd282GLgYTdcHkC/v/SZ/127NDtsQ4I6/GmhH8MRX9DJTARXCAn
tev6wFmCF3tqOsonr0BrZFTndMxOcQQEtvk2eVnUzT2MXOR0vX6qiNgI/WSV18bB7cLnsXE2gxvS
MMlVHzobpasrncSOi4lJpLta5vBWN9mmF6SBm/lWYL53HPXhO9MKV+rV1Ic/a9RvNiZqMVG/2Fb0
RxRciRyCJEY7OA+KbVsTkrMZLKPUO/DXKEKzUTuM3OxII/yE2TmiGdnamx77T8RJGJTDl27UJXr2
6qNmrdjq6k3q2r9s4HDr8/jYIt8RmBeeRuZZyOnPpclpw1TsRU+LY9rKiwMWAWMInDiQFb5l7HUu
WikQjPXJOffqUzhV6yb372NsPRDbIaMYf8cqv0URhMSw3jVpQFVn/8NjD2fBpnWyS2NFrCPlrWOd
grbaoyu9Rc74klp4z6gXgw6qlSVeRxu2HM0+WiRbpgPxAkm8mgVXDdojopsY/vIlWAhyMk3bl2Z/
dIqAaYCM7mOXzVkdsrjIzDX3eUdOgkSh1lBYOlXzkGipi5DUcc/7P/rjVIeED6IC6ezs1U81CGXT
uPS0uFhU/nDwRnLgpgL97vwDOFkPlVvMpIH6yEh35L+qt2JEGOw7COf2ia62dZOQ3JCHq1TroH4i
G5DDxQ9bSDEt8jgwnLUJlxHbssJqPyTLqrFmj3rw4pjDVxZ1j2nszl6TvHadvBaWfwUWHTwJezyW
qjkPs5sjhjse5xsV1zASmReXGbRGFX/itTWZr4ScLsmbnwx30fr/hOiWsZzHxxmuajOymYryrS6r
DPn9QNqAaEtWeilvmDz1P8thXMc5Clkg1rJIDnY+MYXEzyamSxoS3TVHvvvepw1HyrLFmmptU00g
xk1dm6MSyi0xHZuBle1CL6YzNxdxI4i3EAcN3G4p7VI5D4xdG31htNWG8mBo097ImSBonVz3UWqt
8jGoCKftNjQfa29wVtw86qnSraNUZnTkdHv3jBJr+0CvpqlLBNRYi5oD5uelUev7Bm1Zqs0NeZhR
jhTR2Zh4ouYLhyV+MT9duAVmoNir9K1jEePn5IcrG3V1L58bN3j4pbxa0t5HifdCLxZd7SKdABOK
tRO6zwaOQlzqh76Lfsam/ZmU4yK08J9LA4udaX3bA7kVrvbLbvSQApjl8iSnKQ4PhXLAkwJhmY/U
FoXDuQ6hxSYG3nCHVDaM5vVHO017a8y65dRKws58eYYMszZ1Ywe+QWym0t0avJi6CdV4DzwpB7gj
OOY76+ijm5mqJFnXzfiWD+mLsjMyN8dpb4faIgQd/iiY+i2mlmk/wE8DFrO9iSwZsPgAdgRV+Heg
QuZdR12FCDC2ps+x9P6lOSTl2NZ/G5AXjvAugWZfWk62IIO6GKYfKLvvVYEmRSA4A0WAFaEnt5dd
GNqW8FVO8hSYyT7NLaI2lbgWNSHKtda+pkm3b9AmzQ9q5ziHJHP+WgGDPnJiUJZph5nA2csRoT+G
d9zBEMgLbjK7n7t24riChIJrFl1F3SxmtOFM+Y22dZH1lI1zGN1gY0qEKY3eLYzK2pZAfAzFqQPA
YJu2E+U21uwFnrd9x/ipjPJXryTP0DZYDyE6a9322PbenN3VPURaveZWBa13fE6t/pYG+RGCS4vK
Mgsw4Rn6bgT2jHUXN7WG1i/P33PPXXdSPsIUAYvbPUftWGxnwcdg5kfJbfnUue4/FU0/YVtcK9/Y
Okb7UBwEbgjnUuorjKOvfqcObqA9ZOGRj6aO0nEIm7G+/DRDK4HpuAEgEHkb6bbEKLgvOi7PmTx2
JCyajCI2My0K+Ei8Drr3qhkesOTiN4rLbY+P0+6HFYfLQvLojBAemQS7fwO3Td3GeyMjixDoy7IQ
/YjG1oXCaMMgR9blLKo6QY+E5qmIWe2aoJRQxUSzAr2kL1Ec10Os/3VutCw1hyRoE55HpYFeSTSo
CbX4trrOgcpqXNnvwjnJ7YWtDJtKwn6UHu1GIIhuw85X2IkBVdd6Kd1glWVMXrDIoAEyofGUt6Sy
WQBxQsXkxrkjqPvYkNdR9+1FYFobfIW7cZzNuaFOIwkshwzQYxl7b+weyFdJcRxZ7Wvduts6YjAb
xhVqVP8qG2WiK3XWo2xgByvBisJ97seAmbrsAUR2ELnLI/7RaWUximm6ATmOsR4MHe3k8Db2+WMy
g+CpRw0uTeJH5pvBqLWdZqY3isZ/bZDvB5F+egYAZj3AymZc8iI59iWTMX+8yJDN1VTfCs1b+Y06
DqbzAd5514j6Zrl0L50D2CD7UqHWMfW3nlEzcDO4/bdZuX+RH5wRl5I5n6UH38iXFm7pDbPlmwjK
c0fgKK+Q8trMMvrcZGiDp4LnBIZDnpySAZMo1RN1+bj2FBpmISP0yqIHR+b76xjrMAOFnwJPhG9Z
d6l6bwldfM3NcW/qYeNlaB6IqYsy4xOqxgG4rwSJWu68oLhlvnoz0P25fbqzMuRwGLMA1Ix7I6jX
wqkhq9fxPREDHytBMWeyqBEmZbzYKxP/0azkqNqHliGOHelRepctZhrQY3tSnkEiHOMgvzlFtU+7
fJck5X7+PPOlr9DzIOv8xSV2NrLoOWzaFyLZGbiRi8hfhxpuGyv/F22NgRygOuEP+PMotRKtvBAA
/D3/AKY2e0MU+6GTv3gAiTNg2AVUi2raystbFpibsSgvs1yVFfsLOthHTaYFS2GyZvnYdVvT1hOa
x26+ED5El3K+/ibDHAk5YdRbLje/Z76etfDIrxnYmnVuHkAb4lU0jFsbKWad5ceeiAmgE9csLfYY
zw6J4T4m2iSzcHd+IK5Onr1HA6M3w/KNJUoCUAZDZ0O8bWbJ1F6bWI4xgucZCKdwQ2DHtsAKg/53
YAiXeDgKYPKVzNAK+TnBB2K4+s3zsOqwPZODS9kzZJs4nY7CsQ7z/+a1+W90O2JXxSrL5QJz2C+K
tUuAKLQPmnOWWn9RToiLpXvJS132csOxdodeNy7byHgTEAc/DF84hL45/TLK+vcpSGZHx4VsE9yw
XihJoEbUCLTND7V9gWwh4+vNlDwpyils8fZvTozPPPxIErH1MiKY8dxaWrEZBNVy2GyymD9g1E9Z
T78sYWnp2cFMIHSb/ckui6tp5Vjnqw0/eB20E5bweOP39VXTja0+w9bwNy5bDycr4H4gqAPq9CQ7
9CVreCcy3ylq/gh8gA4B6bV2L+AdSCkYsBigTWVaMX5bkiKe0+jLLJmTkctiIQXILprhf6B4/LMF
L92IDU6hDQuTOxWZ63FQ/qaI489J07YGY8UwjfZ+lp+GtDpE2DDZGa3n35oiWzccZ9VJRO5+uUuj
8ewP3ilVw3cL1wA2bLqaf0DhZVdhKLYd+Y/J7W/VCSTRgpDh0ryxlZ2NoWxv9QJfUPkydDxrYdmg
ZkCa9NSTHvOEFf3JaYL10CW3UfqHnPdBYncz2Zdhmt/9ZcqRH6XRXbXO3LVMUrFCg4ozEUTC6GDp
kfs/Rlbi0Rz3Wl5z68Ug32w3vWdqCtbzl1dgR+nIQeuzjFd+bD5bDBaKGHZ1PeyBoCQb5Zb/RApU
BThsZ+S3dpz0rTuk3wOPGYPjBc//esrsdZd0yUlzpUNAmfiihCWUrAVo0Hgsn8wKgGD6OUSgeLy0
3aEd2emYl3nbVOl9RMXBN1gscfEvU88BRMWrAFHePUicrymi3zc847dqpm2ERo8dC8PBSdgFHlgg
XCWLBR8HIHAJUBOIFFUJUaxlBvBUItLTo2Br5hARukjbR6zZEdSrY2VVDzpAY5NXKfnL8+eff47A
l75gaXhlEMjviOQjiL3jwEKcKOegWaka6o4UZJo309nFjEzo+T9oXuFGi9kJMSNO1zY01UVekC5j
6tVPPlhwnJvm1CRk8WXOop0Y42aAVpjrIV9rEi9E7tPXxEfAIgs1zMLTvC0uAvxd1PKofqF2YJ5E
pCmKUe6rkrixnNqJF2oTrxHYwarKmEMnTc8+W+/ThmzDCAh/U1DO1G1KfvZofoceeQ8QgbrnLrRJ
ZK9censKRPmWZPWMf0/ZUTaov5e+bg6EEfFqRVYnRXFD15uvjMB6x8pLI+lN1od0dGYmpg6KTh+b
q2SKtfGtTOEHT4MVkU68zsJ0gIhRJ8+klTSHcip5izlBsLYj2GNe2yFF7yPSyOhUNr2OnbHT9ehA
u6+O5aSFyKcqZj8O9s9KMXWGq5Jue1VahxiEIMVRZa7D2GZtVVKfMZHObPteKK8oCLVV9aM1vXYR
GrCnMyP6rFrNXDUVk5egzs4+ZoS7W8QMskvHzXDyI7NSznD1Bq3b6KoBF294+ZpuDmjEGCG8UAAZ
J3ZLxDqNkpR03Vm5WQ8MgouL/MFPl9wQRHyz9Lw0kclDR0GH9BeZHEkVwAJKPzu5tRsuyjlUmtGf
tUwiuMzTlHXbhGikZR4HYN11rAZBbLFZZVxwk2VJTqJh0ASkKr27eezBHhyqPdi2BCpBobaT3WJo
NUL7uWnZWmdFUt9J2rMgraCS0Cccs23IQt+aVH9ts9JfMFYQi1EH8sBrh2W3aYp1OrTh1bO6Zp0a
Y/HcGn1wd7TiD/TLv9DkMhRlwPWNpCCNGqFBBJto3VVmgR+xBR5hJiHbQQKsoOJiIWgLxSqhb/ut
WST2wRRdtJ2CzD3I3kyPqtADXE5uuoi60lgWhEqu20Elx8THVFiNZfzaYufdNqWHXcDtUFoL/Gb2
SJE79Gn3w8x3PKa2Y+4oYakiLQVWzrDZDtlDugKbAMPWT9TWQ934lI9jcypk/+6EzD3QAJb/kXZm
vY0r2Zb+K4V6LqJJBskgG337wdYs25LndL4Qdg6c55m/vr9wnovK1BFs3OoqIH0syQrGtGPH3muv
tSUtxT29zKk0zNER0TlbFkKvAAhTJLtFLCdeV0PQQvbbUH9bok/SikqHqyNIqZhr9L3d+ea9Z8/J
E7c2SjfI8kFQofdkRHJg/UZD+UpRAKL2KCGGF7KGVrgLbYD1MzQDLZnmUdO0fRE0+IH5GB9aakwv
ggLNcR2y6qfYr8RjWuhVDErSi2How5xiN/Id7FhcSTqKY2+rATWeSwHA8Uujh80lt6CLxp7B3AOm
5l5RIXY25k2z6cdpRyXhISwKMP4oPiUWhIxttbIARKZZDF7B5CRNLJiSicc8m8Z4TLOK2uyY0LEx
rydEYbWS1Eyv2zcB7GWwY8pvTibXWgDYC2XWBIent2rEEXMcaWSQLeSJhyjecEzctpX3ZW7Tl6qH
1WEuiCO0EvQNSAtIA+v8m9eWPyNnBuqIAHLijpRAgN8ifEWOg2NXc1GkqvQXkfp0xUbcdyYA0JT9
NZJGa4uYMbe1u7ibXiRFqA7W1AvqO9colqad7vqKsn+bgeykv2rBQLkhxaBITbpl97ONwtu4Tq70
IXmEoOtL68svEPxRuSL9NXS9lC1Zt0aDJPFgZSgkTksouq7McrqFO+rRsolmpcmq9qrdqDsP09hu
nCx4DkH8S7NaFEb3VI3Qfg9EAmWu34UkuxjmUFsWhkr6QMvZ2+Zt3khu7iNHYk4k8YLiU3TyKmrw
orh6iSZ8HR1ko9dpy8yuAFjAcPIDbj3A/CmVvYZrIKqUUDkWdCFADXiczQbUkU3iwq+0u7Zy7r2y
eHJTb1/l1Evqev91qqilGYKvvUFq0iLfPlLVjVgnUqK5vZ8Dn7RiCsSwhjfoYhxsfPC2ujSLGlJu
hbf3nqOqv3MD7bGJjcep6FFEjK9FWx+dFkK1riTUCT8WxYdojE4GZRKUh6Iv4ZHIAQ9SD7D9IQGD
TKe+dOdXkcxbp5452cz7NDRXEJmA3+G4yUKiXEl2jboWkp/ADG1PPNLRbzhsj7NKxoUatXFueXQY
MfJIxkNO4mgJK1MKt66/mzXKEGoVwKEuGTWmFLlgHogra2QuCXYTMHQeUyK9jkQjQ2+4CIs3bj/m
pmiNB7+zG+xO/JAnMHyPFCMvrHFcTHkeL4i3QK1RikNJ5jYqJuJ8BJfIylGn25t3OSUwMHf5NfIn
sOaORGk0GI+QGvtZT9nK9bleG5kJeI7G0yLSL5oKSmB1BTcTl1gC8a0Gt6IaxyvFoqAYPdadAyY5
A7JahlRRho9Fgt1RaoycV5eVRP7czKlyKR7DqDhC65lcmNJ4cSzOIpgtqJyvA7FQbOdlSbovGVlt
eVUeWzd77EOIlVOHMpykgLvSlzblEs6roecIMFQUDOiUhSm6FQncAMjoMjLAPhPhILhxM0qNyyVF
oL65HaR3yQL8ogLj4WTd2IOFNzSGexO4RRuBw03HuafYC04fTYTlOrE1QO4BFizXESaDXH906Yqw
qIzNzNe5ee3iadjrg9U8J9wohT2sFduZCr3iVd0M+ggONZvv0iCJLifq9JYhpjByKDRuYTyNTIfK
Uw02s9ZMF9z1DMJikbPMxqaDHdfk8pYML47bUFGWgO8bnPbr3MAkm1hUFvdKGiwhVlY33X2FJQdx
yZXP4tv8O7cL8BX8mgI9bJQJgAp4+ldD8ywwZCTmqKC7McOJpJJrZ8sMnMkcj3Aogj0AiQ2pHxs0
2Mrepa5MLXdr8F+ITeDZt0eQh7uMwMU2SOA+ViNsGdOlIHOR6/Ue7qVDlbeIHCerpp2WoyGuZNq9
gEbDeAxUvPi1Aw3S9xAqlyZCLEoMb0nYkW3M9kzNc6MF0KfjFpnAzVsX2sQmU3mC7sWPpp8Ix4Wc
pu4Ba3m0J32D2PHPKoHgpqUGF82Z7znw4rzToGjuxpm8FTixmOtLpXnPgRa8TWG5CHXzPqkndFG0
A3mLezm0u9icOqL/0bAoLQhEiDkurExceoRgiyp9sMLhjngl2L/iyVfFGkV6MzXB3nadN2j9FiZg
M+B/1Rcn1fcx/C9uNhFBgutpdu/hGLhuyBnIxFtDEnzXNQiCE5NYqLOhp37NTGvCGjKrN1WLo+jX
xktnU++N/77FLwOcQ7XZUirgUTjrN0FZZygj8+k63pRh2SzUHOGaP4GwvtPEtDCM+Ukj2T928JCN
wj5ECkdtG81V4OcPwVzdeTL80vXiwR67fS6zq4wwmzsnmHbKarAXOWKnlIdu8I2Poe3uzVa7nJOZ
kgeOw4paJHb10m99OqsO79Y7qv2H0QOQwSE5hV9I6dzVga3Yi71bUEnPlkBzmcAuHGX6qu1BS7X9
keKtH1W3SRztreLYCeycxCpbI4cT5xVqf95Dd8mFVbkF7cQz/vrRepAyFU/USN4V83Q3lWRNZ7/u
LnMnBhLA5W9vgzRQ+41vKDIkqLkt5yCPhfutgjQv1RGuJQE1ATGq2UqdQSqR0xs2mPBevRjF5b7X
bscUaXV6hgLvWL8hgiGpbEeMM7JvWugNkx9KsYQmXNha+QFFhvpNDO2VWmkjMO0WtBtPTRHpKqE8
qq/fgqxbKBobKw/2Vu5dZBPo6jvDe420ZOlNt/Q89znx3Ne/vpxxsInqcDEhvAhy+e2vwSA7D3YA
lzG54ztQJNDyJyrzFHc2DNErtTfD9tlUucOEEMFtjXfDtybE//kxwnoY5995y4JArCnjZWoM9/Rv
hmaAMouaWB0fc7Hr/CCgzAJZ4eOXExjvbsOnmBYBdoLdHDNhvKa+OSfQnOWQG77x2PiihHJ5bj/1
rnnMopxeCNXD8Hgze0eRoElkblq3ALW4UYM7QkTu61f8pjfeD+kD4So1iCGO0oLthY4wD5o4cFKR
Xrwdpu9VUfz3uuAFBxIgnjUXwcKvvwZuywUbSg2XYrcvNOTgh/31lHwlk9J4ByROE+NJlsjDurjo
UEz8mlDKBjLnO59Wv/+aegY+lNNa/WCd09xISRIrJpuqiym/YzznAfrS+EHNC+3XFBEaT50df1Hj
wgdHrLEgbUFPyXks7f6RWZLEBRkpQefUka8KmHI1KmNBGSpHST8d1J8zwUGl1tyvkVJ7gRn49Qvr
VCtv+O/OqfZq1g0KQmr3vrXNNa9qBOhF9+p0vYJNb5L2YM+PqlnbiXe0NPi3A1QifJKvp6s8hlpu
ahOq19pH2qYtBpZ/6X3nPPORCagDM6+B8uRTA7GkTo73fILsV0Iesi6IrCcrZxzv6VAYeGsjHlTX
I3joC9jveTWfna3qHF+gTv+ImC5/TaJYdQwOr7VqFrOhGqkbk6vuKknNVd/eljC+esgjUAqk9q0a
Nt7sRbRwEIRlUln4MragbGbic8ofAYCl3yqsMisoq4ZnZp82WGstMHdLu+Zpyu57AxuIC23JtYiu
TE/RVqJGPKD3w0wzoxFfg2TaZYPlsO0rmdzkI3liHmAuDpAdL5LZh+TeXr8/SNAfA0pFiuhrE0c7
AwsaDfdBBXE47iGln/63aVgJ+SSRoGNwWQQMLrFt2oZSnxop9Hrkk0m8MmnUoojmetkrqkP5GGFn
1AwynPSCv2Q903+CoDt1foGLY7GoE5Q/89xkI1gQ0sZZwOyo5pV94Q/pAP8yWgPbRAwc+e0qt5Nt
6n3vx2ute+Q71TTwLUb2a246UmoQcTD69dfCeW0nb9OD05VPIakVtWzUfIbcl2PjLgCcTQETAt4R
jIy8rrqk1f1WJUj/egLNvxR5AhobTUBkoOzpsvDhGsnvQYePATyJxpMDIkV9I+8Dclp4U7RXH1cW
CTalEdeZ4441CmetWr3gXpIcLPwdT90OYtvp7PyZaC/Fc90gDhI8kKhm5Lsg3FrlFgn2As/RpXIu
ueFeNcTFu8HunghhXHBYc5eF4oMlKMAVO+4DmtkXSIxHPCtF54DqQUEochkSGewApqRLkawvWDn1
PjJJ/xvZAvG8RRNvqD2EdTYmXv7W6jdxYSECTTSe7c8EqR9mvkn8bO2M9QVrhkdVe6PL3mfLIzPU
jM37pv+1adSpw8xj3fhUMA2o07krZfaU4chQVHdxR9irSURiFXoUplPtZdibqhI2aeI8aYe4FxyL
YaVc7nGdDFdqJJkctexdcWCHKEfI5+LOf7JA+Q672bFyw9S7tPS9HpMPnu4nruE8BHtBLSmMBsIA
atewTfidUy3FMetRxCwFKDJxoLMe/3J7o3ZTdV2bSUJXN5EFSyar2mqOowJoVTc8Dy8Mk3hOoZHU
uQvBpL12ldZik1za+att/0hKCi4gBMD28Vl1fo8gOTiekThdTI6lum1at1I+NsNbDUMnDeoVkH39
G0/HQpEzdYb5irOpIXXFaznTKbm4YuL6lMwJwFG2Xg/YULVj/7JFEUyHoKCb9iYy7lzZfeM9pJwv
fAHwPGoQZl7pw4zzBH8zMJLA2HAl3bQU1AhesvQWCt971U2eYyaGxQhTAcNfZRxEWvFWVIBfEsAS
BMYQrAYZfz0aW1CPRNRr6k1wYrN6mZrBztPWWWtsvO7h13dERgXTun6E9+/KU4yn+FtqjXusGHVC
mO2T2oxGESZL1UVLQ5Ksu1dfXXbxq1c5DxVNYtDCYVlb5OaG3LxhranH0eALwhzQWU4PwwfniKJT
k3KvR1606onHENkRcBoOVfsUqaLtGKJBzUQkwtkyUnHeqnFjekYXQxL+sM2CVJGFoIv7CAHCIh/Q
hcbEDX5yE8OPOPfNTdlL4sFo+Ib1tH+fTnYM2phYHzrAAusGXBGqgMi2TMOSKbTEGwsThwas10qY
KRw2z10Ki6t3mOJrcINL5UbaDRWKWb7pvBaZoZWLIlHaoDSAp5V0t/DG7/keZRP47pHMXdfgCLH4
+JU22FyGbCC7JT/GtKYVBRTND96bWCKUXvNoFl4OD9Xom9Lb+dpL4z7jWWB9vMKk6uYRFZR3u9wS
gMDEKQdOLeDE/4r41gVHE51ViihZ8qYsmvGdp/QqcmTbIGWLUiOHv+7MsClzTLDdgHurNdo66qCm
EukiKN88G9tgvqp7YpOG5MTvsdi8TZkBRSagG503FYf4a1jRCtn0teL2heEHF8c7KJNnU6hCtOjr
XKhjgb+o03ad4ofA9wbnDYG+94KTmdLBeEe/TDMadpLwRYRy0wB/jhS30UgC0MZmDIRQUA/q2W/M
AS2opmHZ8g62g/4gu4Bl0bNhGCe1feoposquu1WHVC5AxwMcsxkexr+Eo4+Fp441ZfIYajWtPQ9Q
6rDzrgMNzQdkYKC98no4wuoYEp3xWi2XKadkFJzJRQFobWzmI6M7ZAAmuw21qsrt02HotBjbUM+W
kVmvEgfO/LJuv/b6ioeceduTjxSALylnAd8pYEon5Q1QRZkLVBYeZqvbFkZxmDtwr+oCMgQ75MHU
ZeqXNwdgErmE5jIM4AaTTzY3AhqmR3iYTKegpipon8cRYAUICYZK4Em4DnmLNFqrZQ0GGZmUKzUG
NegOnEzGwHDdi6kl1EE/WlwnNcxiopC6xSXjHsWC4vsVOYA6ESMKSOp3AwglqwHbvdtV16xi5X9E
twNnVAW5Gz4FN4yKVM/oGqgLJAST23sYbZXJYjUxbDyENaI80AN5LZNm3yLOzmpRnVYOAKS+sO0R
gAJVy9+MMFOol3Fg/bG5YE3yWanlewSrqVjes9RY8uqKI4AJs0Tq0FxKSoxA8EVQLXAm63CR8ef8
HdPBCmJ3NeQ6XSge3iNr2Do1E4b5EkTWkk2tAgSqbAYOGVJX0ImLLaOMqxLKO7U3lE9m3wZwRxhj
Q+E1qmrvVlm1oN3W7fioUxgquRXRXV5UmzDC91FPh5v0PmcsVMaZ90XwpAhJMZOoAKCUIZcGhRjN
uC1JSOmlIuTgCEu+NkhVzd2Tab6IVt3IlP+oRp2FovxobjD2r7sLX6tcBbzb91lqQQnOmxwsDU+C
dWZD7WgW1fGNPbYrI6IEB5evGt8nx+SiApAK1yB1tr5RUNpa7eHIfmundjGJZj8OkI2pQzQyoX4R
ofutmUvKv11VjUcUr4onFDLhhyIyEFfVru0TiJ7SlvR97cEjEg+b1iv2emU9DXH8ULbipzsPz0FL
VaqalRKNChVE58Z3lUBc9H5yhi5E0mxGj3gv+GK06WX3M2jEFVnmhsnjJHMNnRQrRejwmuKBmXtr
ypetH+JeDQ9Eoyn6k5SBJ6Lcc2dML0wsUFtP65IyV3D8lRI9QY02pGApUfqwC01PHoze3KSldU9U
+ZD3ZP79/oU0zrbutPby/QZF4WkR1o9DWXBtHFcIYx0hXCZsDpcufNnPkLjittRbkdb7TOMpQABt
1fZQq0OX+qaL/b1jjcSVCROrI7MYHiYc+s66V44h921AWPLYCbJFWpJRniCQMm+zRxWKyXpgXNxv
aiDFJGM3jq6Rw0A9wIi5cADWvOv1WZX0LuFkP+R22V96Q/UFntnbEr0/T92Ya67cWcDwGPKoJgBw
N9HNxlw4RbhrWCWD11xppNwopacqB1FXZ/IvpIivOLYv9DT+2lqww+bDtskhXgcbgik0kbKIM2wQ
S7pvBkmGOrpUDg18c3ejdOBicY6GStJQU5b5wUutpGWhM1blLBEXgR4AOrSS05R+R9UItZryCxyk
VH3K8mnQnG91QeUGKZXbuXEfvNFZq7WmHt/Iqd9/P5Kn4FuE/znpINs5f35CIkH1nbPwOZnzGioc
MDoekH27C57BXz8q/7WowAVSxBdXdQNnr7PvkG0A/3tlaVQ12m4McQ7MM2P+GM3GQ+FNx1alLjyP
+gkFNOspCwr67oj4FjmHxgJT70PgUboU2Dak78Kp59gfKRJMlzo8NmgHIWnVi6uZmPRFlaIqoffh
NbJ245GcRreuHPteXUlnJaksEpLG2VwpTdkV1AxQqCRcq7ODLYJjp4rosJs2drRN3XUJqwW3qeAB
kRLuKIJN6lTz2h7D8rIkmDGE9rP0om+SuO4Sd+bSdet1TpDMSNo3XwsygpPmRUc1UYTyuBAGtnQO
FuPEjiPoCioMG9PgO2ix/0hJy9esgQUpmYzV+70NXse8H1fS7Ffq9BraYZ/hWHsW1L162R8LFPM2
/qxD05iHG1fOm1lkXy0/ZPbNAZDa0FLqRRJmnWedu6gEOU7ZEFBIax/uYvHSAz8GGLUZZwgK4tba
TTUyL8H4Ghge1cWeBkV2VKEbK8pbSPm/2337UrCH+z7ZA7Td4EsRAcIiVd0BhhYwLMhRO0F6Y8av
kOzsWs6RxrGP6lR09YYYQvCgEuWGRtS17Hc5HH4Xo+5deT7uJXWZTQAjA6jnSCl3ws91EciAQzhb
NoSiSmyf3zZ7ZQskdrqGqERFDyqQj7GpPbpd8tOgkMqBjANpuUMIC9uQkdNxy20o5RKlhlXo6j8j
wpWZ4cFzlO78AM4KXX5NxHSXas1XP54I6+tvgFKIyiHwU45IhPr7FsQQ8ICfaoUkSfMg9PaQ5tat
yCmgLMcr8vgHvYHa3yTyArAy0bK9Q3Gga0abMAm4jLhrXZpPJqdKqkhebVh1KYmGUOHIWTTr1Xog
ayaQ9A6Bvl6S7L2x6vzHaFMxYFBZVUErhXLdUnu/i3a7sXG3Jf6zWq46tSoIZu4HT24k63Ms8vfz
EhjsYZjj264h5+ZAhI/zkdfUcFesLAnua8a/aPMYMuR2o74wLoNvTY8kVxhcxwpI65UKfAb3iqbG
EK74cpj8y2nQyb4Zz3qHR5NSFiNY/g07zM36qyyaV1wFt2ptm7F5FaX2XezKh5zXSWldqwhUhSVz
yhCzEX7Lo+rL6Jbr0I5WJKjWylnkSqVdThZRPoIvnjFD2Vxzzmt3I8UU0ibdW8IS7WUwsY9ACZq1
WsQyRWLREcdgKK6AmuxTwPcXRMbBHQl5C4gRJDfXz8ilyDSo9IOalib2Fpqtr+xArHtQAQPcebNe
PJuQcFkC2t2W8Hvtr1ABoNgIlGlaLYU/vmcrw2xeh3WzVXOmFvfIyZ46w2M/BJeSvVhYIMH7fC+x
eDFIXuWFu8wOGoLLjs3fdJoq/LrI6mE7opgV5ubufWCsZK0cDKNyv8FrstDi8KuyLSbY6SwxlpR5
LQxn3iahfeWhBxmzKtxE7IjOv4SYbmAoDoEce9W26TFKQkgfu2tT2vvcoQbMDq8HCscmLYMTGTJg
VgHeuOsMD8g7EXfOVybwro76UB/GHrbAVgqS73a5kByB6j3l+XazuBFcyHS3wR6rQrB6h4YaezTx
f6iO6kOwh+XhepDtvRNEV0WDviV3XM5QuSij6UFFMj1ER/ugWDuhdTU1iPCqrtgl4Rw7JtiR75xy
fst97yYKwm06BUcULC96z9yWIaff3D6JxEMT19+oHV9P3Dl0qIcBh5AwJQfs7PoQd2VMIABR4WUY
BoILHIg9Qkk7QdFGoltQHPFLHGQrT4wcnOZCPYMeVeRJEYIyEpil+nUNGQSIkJcawvg4r9YGkOCx
E6+IIzxmDZqDc/Aj7bVDMAF5a6zwGcWBDQwS9y2snKbjZlyZ+kPaB18SwC59nTzAP7/DXmxi16LM
BqExtAbGOX+gDvvakPa2IDGkrGfpp2+ZiL7YmX1VltMupjhl4IBUsSpH0XhF3EqruSZDCE9FyQop
VBay25NsB4PqLQDkHrsZ4a/aXKciL1GvkkurhE5ErVF1PJlBdzRGUBkYcy8mw4vJioBqhll57Sha
7BKRpIY3JYu8ENG3AUELiDcX0OLDPl3t4dSi0INMPRpbsqJUHL5FCGWAKtU/VC4kxHUfo3E9Zwp+
MV4N3aAu9CEweDeFTbMZdikHcuNrB2VG4R4gBlrbT23tH9UsdETb6t5bB8iivE+kYCdaVKwB5rmT
NlmQQpq7fvB2GeQOdQtXHCx/EVY6R/JeWf5S+uBpCESlIrxqUv1bzGQVoVybBrlj2B4yVzwWYfgl
JnAYWLLHaQp3FPtthD18c3J5pxs98tvjPnXrvcDUWpw/Ef0KMrFvIAIyLWA62PbRNu8oSLeXYepv
EwQGSJX5NyoWGrYmdfv5LsR8BVZzUKeDnaMqbxm8/wrB5qMjw/W/mmnIZMeJeR+VHtZ53lJqDbvG
dPmvME7NhIKZ+b6aSvKq30Py///8x//6v//n2/i/gx/FsWCTFPk/8o6yhyhvm//6p/PPf+AVqle3
3//rn9K1pG1yzxCeoQuhC+nx/rfXuygP+LDxL0g24mikcuXIRKKVk5aafVM73cRDmJgc2yguP27Q
PW3QMaVuobotTKqUdP2kQVStRR+lPpXTdrNKynmdRAFwaRiQZgq54+4Qm/XXj5v8Wx/fm0Qq1zMd
3RSu/WcfK6vKgKuE+gFlCu6p5YsDAZ4xRdA3RN///5pSj/LbcFoeFRtxneuHYk6aq2gOyn0a5VAQ
zTCrhHNkHT9uzzodTUrwPf6ne9IVEJqJP9trAjvqZ6eKqFnL4H6ALDBcfNyCGpzTBaLrjnQN7L5r
OCfzhW+EdTHaCFJQuEiHFDizCYLZsK3wk6Uoz7VkwGLmObYpTHnSlyqJYaozJPDtenSXIG8Rine0
bBNawbZ0bIpAxVDffdy7vy0Nlr8lLV1ahjR5cOPP8etlEToJ+J0jvo5C5MKN1FXwAiOmCZzcuf+4
tTOzZVqu7lmOYeqIeakR+G119Nz8/aKMiltKYwGVzGu/tj9p4m/biw7Zhi102wUk4Zw2UURtM3SF
lXKbIv0WXQSR4np4a4m5mO6Gor7oP5i13xtUD/Rbn9Lc7Wtbs9Mj0Z4I3gB1ZAOjhND3ssd3/ngA
z03X742dLMYis2DFhRjvKH3n2Azl1rei7QBnHGJrYfpJz86t/N8ac/Q/e9YA/axl65fHuoa3vain
aqlrHYoGLQ7dx/0yTL7rdJfZBjgnA7tq6/rJOnRHg6lsm/SYODFYRSMiPjlcCUTK1UHrUKCiHAl1
ITIUKS5EuEOifTK45x/CRkRM2pYldftkA2pc6n2MlX50kqm9a/xy3KYJ9dKe8zDAFJ1rcMEV9U3X
tT/jiPMymc3qgDRA/YnJOWMIBCbHsXVwbMJ0TgaDoJ1l5B5SU0EzXFkpNGE9CnNJEXzTvf4NYOrh
k9E/s6yE7nmWaViG7gFu/3Om3Tidk7yKKSlvq2rvTzUi3NDSrIiZF+RuzfBV9zUiTXPYvoY5/mjk
zjiPdT9tC67BOA9l++p6eGBBH7cvht4N/3M7T7BKsAqE7pgMzZ9PSOFoV1pmEB8RcFnpqfmAfPOP
T0bhzHoX2CWcANMWnnW6BgOpGWBFg+KWwKlDirbnQqcR32gtY08CWyEprDK6VCJK5Ex0Lt5s+aF+
UxnaTx5Fba2T7UBwxBMmyQsH+3zSXZs6cQDdfnoMrMRbokX1xXISZ+fE3kROp8vJyYxIkAQe56y+
Do3a/WS8jXNrUJieo4Zceu7pXgAVDPeElmVHMbnXXlMd0YVaphrEs7X74DjiqyO63WQHK4ssupJF
DuqAigswSbZ/LUEfdhm3tmjcfjIyau2fjowN5bZleLrN/08soJVl3BBin+Iq0l+wRCzdFGgtVagj
Pr9ZU2k09/NLN0a3uiDWXIyfOgRnDjHh6BZN2w4elXvyBH0OHUvVSomSPdR0xDYuvNYpLz/u57kd
ydh7nhS27Zinfk2JSyNcM0uPfgwxpkYIEPLmpDwU7YhWkWHL24/bM86tOAdjQ/zIMthfJyYApaLJ
MuCrPlpmtclAQCY2QVYATyOXLyugzMwfvK0LzPvzST238aSuS8PB+AvbO3ELIjxEaQURIWroVNx2
/tI4zdeJbPDHfTzjGrCdDJxukHRQQJ0008txmOIs1HENpi8zhTxuI0GYtVB8UQ02ODuIiD6ZxnO7
CMcRc4JxJZtwso9LKAHyKuyD28wZloaKM+jhTYG9MMcc1BQlix93Ua29093hsjRNSYGTrVsna9PV
utiBPj49Fm19j3D8bZSQp4OA5CGJhictMG9dq7xXQZ2P2zXObUtPF5ZgQ7g4yqcdzQMNNQAKAXsz
e0JveNvAuetl8RJSpIOv0gWkKgW1pQYieNPnR7danicdt+i1wRNYjmufun0xVO3DEHnhca5Jmkx4
19TBZ/X1NFvmfVGiP8ahSoLIcqobMVMd1+mZQ0Td1d8Sq8kJW7ruZ1vqzLK2XOqeKCGTjkfNHM/8
m2cIOR3wU5KpRxLYl0luvwVAyDyS2mBzD5C5QCZKPFTrH0cX/yqlHjbW210CI4bmNQ8zzKMfT9KZ
9W+5LlZLSCy6d+rrG3PiZhx781EHbhdaF6n9RLV0CadG2ErgaJ+siTN20vJsBg6HzoGfTi2Z37rf
VFkCK0aVHFUFimF2j40LR9jHXTrXBuc1gH6CSuJv3n6ZJsXsy8I+ZmZ1H/req5810Sd7+Nw0mixL
5lBwbzdPlrYDX62bR1p47JtyDcnD9dgjNj0WDx935YypoBectI6rY4ZPPRw7SfPCyNG+grs8vyhl
/jMIyMdJCaM2yITHekzi9cdNnlsQ3MIMS8epoofqEPpthmrkzjv4CeZjV0H1ILVrAVZDI2Ss5Lfq
uXhDAenjFs/YJ+i+/t3iyWUp6G3I7SBnPdaEuZKxh1jF2UH/epUnSQZ6MNwrzSd9GK4/bvfMcWrh
zXCx0C3L8sSJ6adEqy18yhuPNfKknWcu5jg5jG63Tevwk6bOmULiEKaHk8BlRhgnJ6nbuj5U4FV0
9AdyWxMggbxr1wVHqQpgK5cppyReBdAtcpuEh/+DMf69fbVnfptVvWujRFOaMsU4X1MACTttscWh
WZQtlhFS2TTqYBUjF/TxGJ+bWyEwLngtpoEv8We7k0xqFwGX6Di50b4epyVn8WWe9rumaEGs5yj3
VfZeRa4/bvfcKhY2bpLhOoawT81s02WBn1I4clT5JInUWdOpEhCq33DUHaVPPMurj5s829V/NymU
M/XbEMdWWPcdBY/HHIEPQkcp1TfFGiTZkwrMwn20z3NrH0nty8ftftJVcWJSTQcJDANN8WMYc6pF
zS1gwL1BFFalUbwg3URghT9u8lxXbeJeUndcopWns+qUGhXQqM4egdTBiJZtOziC1SqSubtCgWyZ
c241cfb6cbPnNqxjuIZpuBYDeOqOipSMGmxu4dEouWeFFf5vPFT6ekCUyLxAS4Wk3sctnjPzDjcL
vDXb5Xg8MREGNL1p1mHmK8e5mSfzqwdtGUfYZwHnc5625VC3x/ohBPy3MB+l4HVJMRvrdexeVTo2
HFFv5Pi/F0TLCXE8wVt46KRxhOHok9k838l/t31iG7y6Q4ijCLBNfbC1RfYT9OWbSq/8B2PJmW/a
RPv+Hs1B189zxoGxBFZybc3FncovoUB383Ez57aDAyW/Y1g2Jvc0NJvCH8NbEepZiAnWYj5GngW3
RJk/T5PNoTmi6NN8Eis5uzAl9yN8ARizTq3NQFgkGCtmD5gPksQ53HooN8l+gbPz2UliYkZOnVrc
jv9u63S7NzX8+YlgtvSaqjQqt6PYXQluESoBpVLaHeV+btK8qmJOn2q8uq4+sThnT7Pfn0E942+m
bsiRsG8FY0z9+rVZGPssaxezlOA+nZBcNXg4hQQrG3SOG4hXOvOzMOS5sBw24N/DcLJoRxHOjqwT
OCVml3oBVbgFKI5/A2CzDhof6rXauYJUArnY/yQWw5UC60fGhuPlNOJg9F2O3qzFYp5NdzGnYbyE
FYK6FrjYqKloSiQ09XwxWV217aspvR0iFE4/Xunn9i03ZGLaGESe5cTw515m+A3lq1D3wLeBAAmK
JKRzBwLcHzd0bnlLixZcmrLp85/TbWbB2MJRwZbS8l3TGuusHOhucjvG4pOmzi6t39s6WVooNEwh
7G84KrULl7q8zj1/rxy0vGhu6qD5OXT9Sh9TKPTHPSfcJ9bjzJjaOKPEWB00lpxTg+9EhBFlMHOY
UsAB7dNCT4qtQPnp4xE9100yEYZnWcSVOUbVCfvbDnLcCh7H1M1vA/S9p1vAngrWSRkKmEuu1PAe
TVTAQWU5fjLAal+cmA+HqK7OXYKMIzmXPxueBRp3WSkK7uRQCswW+re15vuf9O/MvUXdHfDphWNw
lVDD/Fv3apENQ2JnyRESDNgs8myP3uOeg2GNDjpo8uaTI+zMCuUqTYGUSSYT639yTqcadAReOoKt
DJ1n6UIHxIrRouwaFe/qkxE80zfOSkJ85IUFN+cTl9asLcCyMIYeE5BACmlVwfwBItdZtkn5QNzg
k8Pl/W5wMmXcjkiQuTZT757ucxitOjnAtXrbVW74NfEmGGFHr4CdIJfaPTrAg09pjcbdxULppQkE
FCG9V+XPczfaj33UIr2ZRF33yUl0ZiV5WB7u8bZB3PX0SkOSsIyTuaW+AfP4pkVok+WhZW8/3iln
NuQfrZyspDHpc3g/Wu2AQLi+lp3h3KDT4K7j1Aj2Hzd1xqv9oym1yH5btBBz5CDv9eBoZdEGSq41
ZdFPfiZ7NAPc1wiWE+QHxhXlzXcfN3zO+/ujZeXT/NZyYWR1VrlmeISJFpJmqFBK/ZLCwYWrUalQ
PA5ZfEs0a1WV2fPHTZ+bRMfET7IlCAT9NI5hwAXZu6XuHiy4uDaFnkgq6Lz4k0k8Z+7IXxsuZ6VB
yOT0whA1Vq4HbuoeZBIfBx/hG7q7yrRmZfruTZ9XD1Bi7MYRylujWiB79D+3R3iEBM3JJQrM3sme
/X+Unddu3Mi2QL+IQDEUw2vnpG6FVnwhJNlmJos5fP1dnPsylgcWDs4BNLYlsZkq7LCWLxJqqv18
uB1Nmy649JSm2oPj2JdwxuWW6rtR9r/GCG++qCZ5I5PM8+83FIaUAG4h3UvTKQjaVnW1iLMuNaq0
JgrHwsr65tn97oDzff7XEzTAYg99Oj9vGzpGJyFvLWmf86I7Jk29kc1kfDMI/scjO0cyBLkgwodz
zuP3A8ZFGtSCIq9b31TIlSzUxo90R+Wu8Ta49o7F4WVuEJZR9c2q588z/e3A8ss224tE7pnzW0oL
xlxkSPZta6sDPPO5R+x/fTtsQQEJjw6LPSIYX25jKM1c69MsuBXKMOm/cJsTkL18+b8fxQbtRhkO
m1v76/LKh3hn5YmL4jeiVhyMWrQSM+/270f5j3fQhpvkGmxnqWmyvS+DDGCIbLCt3r2kAtp3rG2i
PNr0iHeSpry2PrbvultxPe6l0W9sOV3/fvw/B/J/H56x5vcHJqCCsPbx3N1GsjizAqTlmaJdu5LV
Nyf65zBuzyU5BAo4W16/Lyucvu/rdJCRewG7tSgU4R6ekP9vq6myZzea+4f+fmrzxPD7BM2SynJ0
3gNJyczX1Q56Q3/Cwz2QYAkOhUmTA5X0RlVselvf/v1Q//Xe6VRsWUA1PbY/XxONbWBXqVUa/S3F
8jnGGk+RsUgEbKQgaX4OvYWARmv1XVc57oNh2WSqI5YK33yK/7iZfApvLs1weD++jm8lClChx3V9
68+IV3qqxIana4mJyaCFuXBvse0s22Q8BdYFgtwNrXYtPWzsTv/+Qf7c7M9raNaYLpURLgv3Lw8V
EqypieL61ilc7LWZZcHax51hAnlbGCOYpnQCK4OuSn13I/T/uOvQ/eZKjLkEjFqz34/dJlkKH7qX
F2/Q1R3JUJ/mEIiCVl1CyrKwAOuyuALYQ5OadelTpHVUqhdlY9yOsaTzpekCc9l3qdy7gWg2MQ1K
KJImzNOiZcnmC++HaOTsMG3onS5xuQawDY8hu7GjK0S4Ijx+X7Qu8BdgrfuCXrZlFWbcceJGW8ZF
0FUJvyhqVf1ijzlcMD+oqHId3fe2kOmdC5kNuAFonsZ0Z+xIw/ATJc5W70p14xRVuinGylhZYdms
8ihxVw5jFU2Phn6v0qzb9JNqAfbYYnYogeAbJbgFWUfmTeF1lO+LzDzHAUXWyq67U5eW/lvThxgZ
7ZRecunRilZOK7x7P5K0rHlKNNox8ywSoH1cG51hHaPOcPo7LmV+ymMwZuwlMOQa8bhvk77fM6LG
dOKVT3rrA+gLmvjERaKjVEsayAm2eTc4Uj2y7fEPhWFaS9HSlxZMRg99jnpqr7WKDy12FFoTOqtV
j9u3GtJqy8qoX8RE6+4qI+BUIrpAElSvKDFURkE9LUAjZMfjkOvcb9sPkwcdvPVGpSIlKtlquyFr
Md94OTYeNfhbV7bjQ0DNabuIoAquJn7ZY9f44pulzn88lvMghO7d1tmrf90tYFl3/GlonTs/BN+Y
ks0BFqW5n1roynMipfXN2u7rK0jJA/WyFHcwCrj878sCParzKUK72d8A/HvLuP6EhjQaNcAW0vv5
sw5xrUSp+/b3F//ruvXrUb+8fIkby6Gw3e5G9f2PdjSu8JmGbwaX+Xf8e1j/5xjzjov8MTUCX0t/
CiqencbV+hvkmeu0pdzZSe81FAXCOWcif//7GX2dtuajERGYo0rzcPK1usfROqrLMUziNV/QtQfO
CQ6sCZSgooNp8e0u9usIzuEIAqB9J4DF4uNrAEIp8LM6ZAryviA8+3HQN8pnFOoBoH7zhPzHvaJ+
xCGmorPLoSr394GylGpKLRqdbqpadx9ieql2dRIb39ytr8/9PydEdQPzsO3p1Dr8fpTC0PQigNkJ
/YoOxSqkOKtkyfMj1eko8ZQX//z7/fpjJmZLTgMNSXNKz6gx+LqnyfUqpXMis286FV66gCp9LD/L
WCFRMgrHW3lDec1HdHlEWmbcTDl8s+b/47py21jHUSJjWTp78C9n3A5xHEm3MG6GivbBScPnrlIt
/vzmPI2vr8F8GDL27GJMqii+FopHXjFCMo7kTadBuM+C4Fc/NdtOdgciv5ue/NPC1gd42lm/Tzwq
IxuNJljVgxX4+yf543wpD6ZIx5PcYtK1Xxd2IESLdkh9gN9j9ERY465izv/7Ibw/VskEOHkrXJZz
RFYt6+vDWjVjIGJfa866rz+kwNWiGMc3MuKeea8nni3E2UO7GQsaaCVwG80qwNj5L1FbH2UdXqqJ
hggjb2n/0i9622Gv0W+l+8ukS1HpxntVz4xBZZyKvI4WthFu9RwYSfMchskqlMm2LpzXqdZBPFU3
VubR+Nedo8m/H8enmo7LtBgvRt8+hmH1aTnAODtuistaMzE2Gpz31lT3o8wectqea+GvTSV3wj/V
dn8btxEh6Xya0R8yeKxYF9qlfifHmKpBfJhVcOz8j8aPMQ81O52ZK+LcExsoIRkpO5F3sYE9kgw9
apFlp/3wUBtC9aDjE/FFBsgc988nCJyVpQJ0xubOcTPUqU24xIa8BXkL+g9WNet+ftiekPrQJNaE
+8q3VhnQOreFel4/GX20lxiMPUt/7g3rhdbek0ZHcOTqi9SXdx0cOT/Sdln+hOdkp1XVkWLr9QQc
RI6f0qFTkn3nwpfm1raZg9tXp6rXdVgvUcrrPVQcuskWJQpO26ex2sXwGY0bLupiYDVdcpHn+mLa
tn/SWXvvTc2hzfRNV0RreLu7UqPjd3yWLDoU3dI+YI0wgBrIJRMd0z5nqFuKBIiHuaVcjdWlN81d
o7NgcCYwGx1dr7H+3DQ/kSTsYV6wXss30vyhwBOiED1pAzgVTCu5/9aXNWv8TFvkYX2tnBIdsrNy
0RPPNyXiMQRpj8k5WQd1A2yjWnkeWFjPt4+Rle2DcHKW/JY2tKF0YlGZ6w58wBK+GWIVIflespJj
k3+XteoQZP5NkGJ6oas4zy5c+GULEN8o3rzSQdAsHo0ipWmwcH7hnIUpnL+Wqt5MpaQCtmCuksZ5
qLNbfYonqsusH+FgbwR9lW4L7tHGXzUW+oF4OH2EMG/dbgloc6vR+i3RGTVud53oEaTCe9/7kjpb
+Rim9pnK5FvPne61xlyqjh4/Z2Td2z7Kyrr0pf+CsuPFsvKVoGk/7DKeVgeiSU71kkJgpZZSA77k
NQc3Kh9031kORrjmloTzYftq1Ul1FlG2iRsDdY86Fu240qr8XMQ1oPx/fiJ2600QGxDRio1Mtb2X
0PnnciXEQGtsZThvbRXAL8mBU2FL9x0fyqmGms0Mz4lj032S5itnSmiwkUsRxjuwRxO4/ZS2OmsE
uOiUNM8b4gellpfKQJ85MoNIcbKHBkarb2k0YwJLVQSZp2md69SoBLvOLC/Q1q++7pxiLTwrHZIS
LaqOCAEOARHUAn1Z1e5SZzgaUdxPMIL72r5L+mxtWvVVuRMIgXBdR/Gl4AdJu8M6h2BVUc1Mt0fr
lkubvmO/0QGSBPNFXQF3sTVn7yrn1CYBZWvA7nmskrLjJQwPkVOv2RrucovdTijuIIScDZDPOFSN
l/mtFybie52potUXY/smjXEp7ZseraUsTHtrdcJdNnjkKj/e5Zq9yVz7qem6M9iUx5aRG6B8BrCZ
vQpGQbESlfFqw4uK1bguQn+pIrkMvXls09xV20pUu6Uq9p6qEQbIGERl0jarwLaRNGCilp78gMWy
oaN5p9vmoaX3cqDbPjOSlYM3bLK9haE5pyCtnIWdmv5qGOKzjYVqHv7sJmpXSSrcdRPDful8/dZH
5yDzCW6KAbafnI5I6Q7KGoyNVs1CAGnfD5uy6VUgC3UQY/kSOoIaWsYpWt53M+c9pZOQ+RhVJOZF
V+yZ0PNllCksJdW+ppFybWa0L8oMeS5ss8mE396bkDcar3xHXs37nWg/Ufm9R6R96db4iKbitmrF
Y6nsS2OMO98DfpBLVFWxBo4ML3eDPWAarwGQnEUnKarglgvsyzI5emLSIIk0xmFw+n7CWZ4Vx444
69ZAwdgsBjurF9EIH7mxeXkbMvJXwa5pJYo8ZrTk0WfQadSmdCDwaF57U1vuQ1CEaLA1d3qJ9Qr4
3EieBeJaPQkIhHQZ/SrAoM40s+gK27zetBJSo6hVsOxTR03MvRJDEw9GBRG6ix+Z19p1M1usYvqx
jomobcBE8HUJR1cnWYFRgyXkV8t6EEOw1RtRPtFBEVOSrk2rCQPHAUZM82gndf+joFBBZ4uWJAdW
qf6CgmuMCFMuaGPQR1yhxUywkFP77hGz3mk0SG/Mrh2Pod+0W11SEA2uWFvYTQiPp6OSuEP9jAFq
JI5fhQzdtcUeM9J+icExbqpU16ivC4SNmQU48j1iI/c4RqYH7kI4wMSDcT110prYx5fqGA4MmkBC
gJfHhrovAEz4Yht3bLzdaso+CVRE68HRt7NbpI/kJh6SY6xbAP8zRCHl+MAqr1+0RZRhmehREKnz
YHi3PUJPXrGDKo1jp0NmofttNWLobGR9Trz6p+ZQRu+KEZSPbvxSbvtUewUVogaoDMTRh8q2PqZo
YhrSi2d61X7ldGjPc26Sx1uBa9zWq7t2qJHV0D5ZljagGRAaufVueu428rwHLQg2gx/DgTAMpItZ
hwobchytKXujauAZp/epKtw17VofjYmVOIzbV2uAIhZlNo23/XRp2w5sZ+vdR1FI0X9SvdE+shai
uBSE72ZIfrCCEgWNwsNkSuwE6Hy0naZJW4g2fko8+5AyV2KdXA4VWLsQPRr47WOPI6QyZtsbeb+8
U7ec7a7H66UZ9W0w+XC5JsD+moeUbop2elDQFBv516qlnDBqUnD4GVFXXbms04Cx2fl6zNVGa1XM
oCy0k6epZTPopzIy7sKRvh4GF+YEnFvWEp8C+lhGdOLEy3wmiZUV4GbwGLPGqCyI12QWgFt9F6sS
z522rXv0yeaYrhSOzHDs0bZwLjjVct9cNEW5jdvi0ZxofmeuDwJe1xFDV+89ewHmBrq3o54PW9Pb
YSnuF79xyqqXStinpPO3lMOuC2RjQyy3GOc289+zwZyXLtnY7bugWSbBqwKAQvgJBpH3blE6mlgQ
YXzwJAUgxRp9TQEY1u/egN5v5ttbuD5AAkD9Lrrv7mdgiOMoUUpG13kxVjMbaW2+rZthNmUstSa4
oYN8Mc9cqAL5VT3CKYEhJAaep4GZKFjr9G71PDkSDsjPTIW7OmsP7ObIs3v9S9pWv+he2Opp/NPJ
9cfM7G75fPO6vje0lVTOAhKWxndkHtzFgBwq0xzMeuAy/coz77rShzYyrvL2p/ACMNM5Xc760lPM
qaFHLy07dyHKDzYIB+V4d13nb0ztiSXBKi9nLr/1RIRy2ejFL6sYoIMEt/OiKNKmo99TFt/sjf6t
tWA2DYKeFfS3kvGRpMuWaMWGDhzqjYGYm8A0M71ZOXoE+DTBg5f5R7p7oWTbv/IcMfSE1YjfoECO
IMmBqVM/IbTb6F2waW34A4V3M9+EpG6uVdofXbf+KMfqtQ7yXZ0bmI+uaeMFQPc82sq7Ywqh2atM
dkKneZmvtPgjEbhmTGd0FjCzYRyzTWCGtrYlk/JMPZlqZJKOufZ6uRtU+yA7Cfv85HvZXoIlGuT0
YMjqonn5waR0Z77oAx5VU+8WMKTXdX2n0CyW2GvnpaMUxapirZthdFx0MK8HrT5OIzNYG/ykP3Fc
xpNhLjzDgYqTXOxSbQ2G78ixlkMfspgAiIKwNm0JkEr0XKuEHF3vwtnop1WkSdAkaIsn4oe9vpQY
DuclkecIWhTedd/eOhqPZnzjKn8VuuZG8517UZW0kcJcx7VR2N0vAsObQvOxnbcrxx1Y9zX5XRq8
ukW81XhmPEc/Cn04z1u/gFUUdYbUVysoizxFtmkAxXwjtnwumIrmXWYTNBcsM4ccMHyaYNUsm8O8
CyWmvB3K0keQdvGKBKhysVS8EhbjcMHmAwfrhvbFc5OnO7wCSIiGu5BwMCqO4TLikvz79tn4EoSh
z4N2HVIvBEYoDCDX+3sQxtGkYU8qNx9GMtgsh4voA08waxTf0Eqx4IaCORGsMoMSM9FY9rfJJLOd
Ly3U48oEcOrh9DyyqqlPleyTbTb5WcidDpp9VcKqpRU/uensqLrEQUmtadSE0Akcg11fGyETsgr9
LsmwBPz9xP48L9uSWMvpomEdzL7z9/MKLSuTWaDE1an7cj/q2rsr2SbadtuFy840ivqbWMcf0UC6
DQ3qpimcpmz6j5hZH/WGWecmKHEnZ+Z3mw/bLOP7ZphYi4ZFVa2oVEo3ABjqVevgI/77+c736bfQ
5xzwpEmDUCQdcebX8zXKaKCyRetunDF8d3A/kKD42RQVIuA+PTfpWH8TvftyvryLlNJQGiBpaxQe
a4vfL/Dce0ZFS59coxE1GiNT14y3nTi0dXtniWGbGb869+XvJ/nnMeltZf6f/+8RBv1yU7Ug10cN
W+KDcPylqD7dImEPyFZVYlMZNqokmtJr31XzfAm8cqa/H3UOt/0rU58oOxcNq9yHEuVWUyBFVJes
2Kn8acabO/65ZJMb/uoscBfga2R9r0fGFc/NN7f4a/zyjw9i/v5BgHr3YeJD7k56IkoBy5mDWUEU
te5lVx8oYtWQkIXt698v+h+n71KrSKcdqTM6mf/o6Z6ioIyBd4wM+EgnkUA2/gFbZvAzsfT++vdj
/fnWgjFw52QpQybZifkB+Neltgw2oaDdxYMRmGJHfwKWCxwsm9yGouaqKfrmkpokWviV/3pxGAB5
kglSGnQKUxL1NVgKOq+x8PaaD1Td7idHP3vNcEzSnn1wAnWnSlYlC+qF0NWz3abPpgDTnJQHr4ZG
rskYgkzLDq48zGWrbkBSJWkPfeGwiPZ/yGLG4HkAVYKtCNiiK4TjdNhtG10/aco+emgpcf6ugLot
QH8dsMjg7ZjNrUP4SlnYZf4HfSAJ5gkK1iSWv2HHHunsyegXwc1/9vmhHW5UrS9DX8tf6No49X62
b2Ya3cSOwZljgzG+sXGZax92q67REMWzn37dY0nZILC5sRSUtcK8Zg3t4c0Y35mJWmX6q8g+x4TZ
te9OIlbIMwXUY+msQhoutRB4ozoVGlpBrpZjl9hKcCoMkOcH795u7S0Urp2voo2P76d0Z169uaod
ZDzmW41QOjSbdTyJQ5q9B4QrfBPgzfCqk0qx8XcLtNYerLUIMBBRhb3Qf8mgIRLl7fRm2iM3OfTC
eigYAgCXgdKsnowMbJt6R+19bXVr13TjcnSdDaDRKwihY5PoaBSz7FL0JcWwMOWmxyDRHg03uNFx
TCZptqlDOKjBE/4xCs8dEoj4vAFYrZq2Iw4pzqp5gIiyJOaMoBKpk8YamBevCqsblIGrqTbKk8i5
X3x6vSWgVcEQYsHCp/dgS2283PWPssJrprHLscNhQexg2bTXAHyY1OE8EbN0vWlamqmFHpqLPfM+
PdaS3sjmbf6LfLSOkPzWjDy1ozaGnROy9bSlwdLCj7pLHHUQb6ulC9OIKaEB+ecd+m6EdVndTKSi
PfZH9aynGuw3R3gHU/+k22g5IwA63VmHVbaJsnYjCvYq8KcsowbVrJ3ViNinicXW96qjnRgHu24e
m6GChzgA1cwI8sS5TSrdNehFZNtR8kr0Uqxyz1v6RbslILZpWOCAW6VT0qu7W2O8n6+SkwVU7HnP
Aw5GPkxadJscpJsV4SJNcKA1ulrnrrWhk8IA07QfKzaESkS/NAIWq77Tot1YKufWacv6LgusGX/i
uNWNk5nP/VSX4MO4tIQF1z12ZmhqBwN1lmv21m2XVuUJnJq3YQuo+LjlRyNzYz+I2QPdFv5B1rJ7
DhtrOFURrVBd74unLvAyHwazGJOHWcF2LCbXv9c0C5SxHQbPVqfkmvhVvG3q0Vy3tl9tWi8m3E74
d2FFQntJUnqbgtTo1kVkmuuwr8bbTFShWlipJu7ToR1WXZgXW80O2P6XQePciFHozpYsKl3HqNqH
cCUHp7vaNR4b4MYc3YK3/pJ3DsHlKh/IeyMwfbQhpy2aSHANlDl5eyExjURWZZ7AZHHTEdWLaNVK
x3nwMdI8VrZBEDtSdXIck6ghEoyrjz36ohv9BxPP2KS6dT3nlip6UNusIpWAa4WAutWAvdXp4vDi
B8MLDkEYnMuyTCFZxZ+OoYpdbIsfcsyeLQSsuUoOGOXXJZhYrWVbHxgNoW5poX0njjlUzn2rJ6+F
h7zYnEWkjfHs0oJ24qXnAaQXzpyKYuUUBpVeEIH9E72IG9vH++Of88AkJgx0v6ceo73aLPgAXWxk
RqxXWov5B/SU1RG88cF+d3RAyf4pD8IVX1KJ/IkFhWjqJQAayT+msKnKrj5Z1SHo73N8QW3Uvagp
vhD3Juz+M2nNLf8orPzSJA2xBwowgtl+FBDTxCNA0aLOrQ+eqk4uNK9fESdfyQiXxfBqVgddcy5a
XK05XKCsgxj0Ff8Zju1nWww/Dfhl1IIAeS9t7bZMu5WHUdsitxGypwkoVBwxa4TuI8XohRx+dFw2
aTc83dc0LXk5wP5XtxTgf3axMliyO8TC9VWjLvMpkrLcclKZxgbOUZ/1WC1ZyBVDc6uVn0np3HJe
XI1WHHoA97kN4vjey/LtfOxJr7ZGMHirygYJzplSKrqWOa5f62Yqrfsqjw6y91kCU1y+tMYQWUBW
sj/KD3wqVjDRqB4Dt95hd0cpZ8Sb2grcLVckU0Z3UIHDMH/Q9c+xrutV3pQrdxKssxzwpOlKN8GT
ptNO8szxI64Zdwu+XSakbPg6R8Hn38RKrTpMWU7vpv7qZOmeP4IcjO75Ht8RyTLIxk1BLMKmCntB
0dipSB3+kko0l31ZxfCZOjt+KEeznJs2POFmy68yrOqBnX+iQVXj6kAQ2vLFaPpNTyeuPt7P35vy
FHAcO1NP/GNQqj1/Qlv1ZphsByngkcORC9zm4TV2w9V8ZJKKyzx+K8qyoCTnoCZr/qRhJC58CfrZ
+8iTNsSvJXYslt98MWt/m+ZEmkaW/K1QiE7JCgz6kxZLzOjBWqurgxa4yJIoMsIU67IRLk28UbKc
jwHO9cQXras+clImFvWwt6rSQ0ygkfJvu4rmDt9BQgnyEswZqMMJWfRgHJXfPQWZ/i5by10YMjvR
UflaR4Sv/KS76iyi9LZG+DMZ1iJW07Ltg/e09BrUe5O5MlrKJlItAQYso0U8MPmrCStK5DefBIbA
+YuatgCxtJPptWMmXgQeI6guiau40wO7Wv/GLuU4xxmmejtk5aWMAvatXd0uy7nAYTHEdJWyDhqM
9cTGiyZLiPZOEB5aKzEWXjpyHUrJgk1Lk21nVDbA+SbRjmQd8oOljR148WaGn6WuNRjcrQbesyzG
aOX6ZAaiEahPkFX+shv8M5rz6n6INOtqT5QV0Ipu4npmMo7b+i5yE87RSs+WrD+yKHrPSWAtDSMu
l4gC36EAvlLjAXtK0f7UZ75YxIHxmOaiXfVDfyHRn79FXvLsjtqwbRRZgWLuOTSDHi1DYhTbMEfZ
YndCLSeTKFSr2e1+dCJ9SwEuYd6OUZ2yLH+TRGMGuAsnBzOs9Nf446iFkhKzRJXgN8W2fC2r4dWN
rCtohJhAto4BgjVT8JAMDPLUl72RjP+hWflHr0fg6CHz4hhvXIoHzWxc65PrBkuv0ox8AZNNkcGT
+co0AAh3qfYMM9dd5fYESbSogEZnXfVS1N5rXafuS+v7iFREwIrSJge2HcfmxrXjvSBquC8kKZFl
OtXmrT8YzVGPRHywqvCJXD+RGU09ZlEG4p455dTXnkcmbo5qC4IXVjw5r1UfOKi5AwIOKgnNS+wi
pGdHny5yXcSLMBDmfjS19kkX6kRou3/xrNB7L2ULTd6OJSp1AvG7FAfgmn6km9AgBlwjTJ/Tqe0E
tdPlGzsZs+GOg6CeyIAlxRJMovNitQD7vLDCDW85hAkWFiBZdKGCzQ1Fb4ThAp0QQVjm4L0b6Mt5
Bzh1QXFoB8stiLwWVLwT0hHeIAQoDH94S31vqHDtRc2Wen2xsephuAmC1B5WoDmrUzxpV0emE2m2
pAufvDi2ySIB+o2aKX8KnEo9K7fqbrpykquqFOXPNounYZ2leEtZarV5wmSqQZbE2mkA6QfychOZ
cftcFH5tLzFMR5+0PqU72naodJzC974Pf8GA/VEYJPyI85fP/pS5DcRPngCD8N2PKMVTuDDtErmP
DWcoGjXUCeGk3kTvD9s0q50PPk+2zjuJ/Sph3jSMFGDyYDKh4qQnuJ6IaJtODnHlLESl4zTiLgpr
VFZB3ABBqB1EeaHDPIRqftIj5ibNCj67ICJfws7SMkixQVuVfkA2oXQQeOtAmbyOUcr3GnPhN+W9
Q57u6M5xfn3cuK4mVkZpjYsuCzCDuhWAuETbDmO1yYzZ/V4zIefbQsBdLQSqdKH9zBprScnHtm+K
dSJZHBnZYpQjywH6K1Fhr02EL9RgLU2z3vhDe6Yt4KjC+NjhLM1Qi4ZJyfodsHKXteewMcOfHr5N
1U7MANa2dRNmfe0ulB2rCxsYcipJEBrhQmR5u1BEl9mHZkfEigh2dI9v0t/sIv7wTTL+rY3OcGRP
GPSUS3TnvvR2TZEeYllsHTcH7N0SxXHORmSR1dagcWvFeXLDj5LO2UVTxg+D1yONaryPWtgAZrM3
3Mpbfj82WNvCt1l2isFGUwZuH9M6ha7+Ik1CcjkLVzJxJFXXsURZN01XVcjn2PP3AX+mG5kOUEWY
bnpCprw2KRdRuQ3aVrvre7wEqbsHvrBEI74JSvkIa4WeuEIJXFgoOJHYkOWqAPOkPcFVh8BuV3+o
ynQXegM8phxfY9D3i/k8Wc1vozr5jLr21Kpg3wJrXZqAzreOSQEst4PMjnT7ZdN7Z9sM/YU2IIPn
w0EZem/DgQ6jskCI4rRqfCnc7pftleQYE6t4z5gzFw7dv0dbmRtF29dCWRqC4Z6HYGSynKqlUGpV
OSxsgmLXRRGKQWL+iUgvWZAcRhtfiZF1JAAcc8TqE5LGyuHam720HrQxepZ2dw8Gx10EZlN0dxXp
yg9OGi+e726LKbt2ur530+HkVu7ai7N9hnAjpMFxKWrtMcjYLXZlB5bd76gjcWYfn4nwvYt/jshy
NeFD6RWN6uRa67Jx0WAUINVMnahlNKS0CZdX3bnseX3iUm1S+H+fMUz3hddSoZzUP+aUpsns5yTj
TuCTqrThQOf1GUDl1qbTmeaHRzH124LKDXOq7oTjXCOamZqwvHZ1vQ6xt5a188vv1I2k8MLCZaw8
JBBT9U8VzcW0JxpnShZ0wS6JgwtZ61MSonxt2huVkh5R6pyL7DEyqx+TxBuQqol6qPGU+P0+nLK9
VTiHqqAyImzZlAtyVmQA1mXjkgbrdnWHpM8pVkg9N74RvVESiEeXV43GIF0sCQQbG0GTyWIY1RbT
zLsZoOqIoLldpinzN2lZhXsjjsjfT6RHyhhD3YQOSe8RtQaC2gg/V+Fy6snhAyd9boPsV9v0/daf
Rmc3GjmA9DZINl6pGIXyADNU6Gp7lOWbJKZMfRx6PEbDxcqs8ab2cW4rqvbNUtJf2MMFtw327mGF
NZZPlMxlbDKa2MYl1qau2heSStc8c4H9AtY8IE+lCTq3NooK8trt7/3M9ZZ236SHXgNzMqjnCOrv
fVS0xmNY0jYeT76+7gtSYwbM+6TpqhN1d0QdqlwhpEgVtD1GR3f2KbDYtVLFWJtgqJVrIKIbYpkb
p3evjcG0M1GjlcVoDJiK24qMfVuyCSubkoQvttyMWobY1Mi3KPjeKijYHuq70DbuCP4Gi3pITsGc
QQ70ci9SZ0Vl4jF2SKKVLZZ7LzubsLeZvfDnlehMutwpNsLJx6UtgC0PU1OuK9nd1np3iPEOMt3O
acWJQgJqS7qx/Iwq8eo5xV3YzLOna50ibG5tke4rJHaYWOqTgzQeVU+8dENznUOjSiP7YCn7HIXj
DzstXhyN+hOzP06JOqs6fCmqltgPvTvl/M70lUkFSysfrEZuhjp90nx1dBvDXfit+2lUGI6siKtX
5/HZ68w1legXauufmzh47EP1q40z/9HPS2gtPQPg2DJIMwrqi7LU1gnvgILbxVbPXOi2WDvNsOkV
M5Lp70wneRvJ5iW6tc5nY4Pf9IcyqVisQJP19JAdo+3egMM4sOg8eXZULgvtLut9ZmjWlUlCErY9
R5X/UdXhiZrpl7Ei5zWkpFoCufX4/I4THD2CSW0TLApkCCwBbspwjp/X/ULpPiub6E6bik1kqut8
zd1oWMSOvfEpUZIO4fZO/h9n59UbN7J2619UAEMx3XY3Oyu0WtE3hGWNmHMx/vrzcO+bz9LAxj7A
DAY2NGKq8NZ6V3guew+2oYC6UxzMrvBzJvMUCXZPSBpxcp2Jf6dZ9T4XhKmACm7oEfJL5s2gTSvU
ff8QLLFa/odQm1v4QFfs+Z5nG4mf04NOjtu8I3NraohSwtKLOzcsqJpLthSl3InT8hgOP4xh5PRK
RJn2PNo2mUMvaaXTtC7XEYd8zUz9ge4jVFHoTVF8rsubEGbzGAIpislDgWHc6L06RXpFfFcEWWYy
nWPnycfOJCV0Egdg6tsKbmLsaCtXNihH9Mc4m9EJU3wsQ7BeKiD2V1iVtwjEDsK0DtlEkRR0azW3
2+Xbkoq0d1m13In2rjUn8PPy4kVvOt9gDQ3g3OXZvIuj8i4szfta6/cdeokyJ9sm0y54qvuTCdy3
fInlq3B/pPS5pySM37t4vBZtezfRxdv1jPegil5H+Y7hKbNyTkp/mHVYREO8tydIF4b4ITtxnMsG
ZYugbWrU6ynUL7MY1tMSuDLUzPN8rQBG9OjF6Zxd7qY/I8Ogy8rZpZgpq8dZW9MJcDBRhDLV1dkW
J637mG/WFcY1MepfmIssQTXNTw05CFEdqW8X1a0ZViS7je49rBNoXuVNHf53bE1lQVamPvjCRUFb
BX7gzAeoPenGbodHq4Ct4oXNPjTpXkpqvTJNaFNnNJ3dHNtjnezztT5l/jx0MKPSDf5F65JyHxIJ
/Sh9VU3kO/X8TGccnV6/6WLtIgQQbm8FLqSA6tTkzq9YFWKH8m/lepdmhJHujdPOtpIzMvy90af+
hH9cS2BlkmhrivfHEgJnEtCTTt33DscMTO7xZw8ZSwRQVCuYF1haMJ1yc4k1JYCFaUVUxa420kvJ
mNA9wOjxU4XQnElInRsDOE7/ZYoezoRe2MR8BckFIcWzCoNt4NY7m1V7gCQuHHkOeFf4JLGmqNFv
uYxVG34opielW7dElL81tMdaUZ6mqPdJrgtWs0aPF2cRExAwcMe3SlwshmeM1/vaVU60ppcwdPEp
y9lB+zgkm6Js8kMK+34DsmoRLdGLtWOL1m8MKLRwOd8Yoa/wXwjZ054bWeMCRvqaLi5VjEGf8oCh
gpbnsLVHtHbUW271KBn4CP43LdvjANKy0AuCwroNICnXhLQSaH5bG86uaoZ9Q/2cFxOJeb29ESre
yjn4tIS5ru1pM6gf9VJfBy7EHttPcj5HTJT8srAY+ZnwpVPsuke0trd6po6dyO/0zCNnbdwBmb3H
ng6ezsky036mNGJWmhDneRxx94/xX3XXFTNwwJ7WjSQOWIwlhwYOqUlq7YAzb+30I/IgHGuY3Ms4
PVo5xZ+mpQUDo4pAvbPNmBeHFOLqAkMZtfOWJ8tZwsre56jb2yRFhU1OASL8YMzvSMUmoDorqVlo
LqX/iLC/Bl36w+QePbs8BDHLS+ge8iw9IoS6evZwCnRmjTWNRIdAuSjHcBtIZtxyx4nMNxbZJDK2
cPLPTvQlt6JxNjn0ncLsbl1Yd4pzug0zrYHyNFjRHgBp3RZBuIpcAAkvHtytI/PQd8aK8JSRRCut
LygwE6pjfQzJ2fOWFXdPzt2BZfkOoH83NHih0WcZ15Nm0S/SnnX2G5JMaHrR4MCukxlnbUF+npeB
KFkopySgUTbcpEFyqIbgpmtyX0/iT5hPj1mAWG2Umw5kfWU35aat7AerrneerW/LCmdVLT9XYb+N
2wi6trOSqb7rCBrQ5bzxMueYmCzHbW7exCm9pnlaGJPzNS2eS9oxkQKM1OD2aVb1LCm6oLIICK75
sYRp29f5Q0g60BhZb1UA5Sqtc7/PYuoNG+4hXd82vUHoh6GCFB+mnWzc3ti7g3ljzpepVdcEh2FP
eVsYGJ9dOr8iXDyxfJNmWmjbQs0niszzCEywDLMiFT/LQf+1PEhsSegZw6+cMmxuG+S+cAqjl9gd
aSqzDji06pL2MCa49Ir6yBlnk6CjpPYA+ygrP6qBCRICo0Bq9znJvRQGsHE6qDT922w1O/bIkijk
chOxmFm12M69eobVDsUbmUDI8m1X5Q+95V3WaXdIm+KzasbPpgYXEm9OTKc/q83bsa+2ke2xzYb3
CF3WMPm2kclGE6aPWseJQVbtnduK6zgQhGHUe20q4Ps44SpttMGXtvoxsktPSkfLoLFocu78p4dP
S0olx7TlSOtkw8rlXsbBfCIbVdAdpe0fqJNiqVrWkICublcNIHQi8esk3CEcgJuUzje5lz+31cBm
j7oiGPiAvLxrVyf7nLbW0NYlSPUA0IrtXIumNPTkcyAatmTj2FmKmWY9Dmyquhb/alw9QfroDbzC
4GXWaAvaVUhyI+9r4R01vXtUy+EFI4z1strbY/ozbPTDMNekxoaASUqm+x4AYZMm5bUOzZhSUH/x
mMHsHhhUajWIXE3KT1cdcQiAkj9rz8omMdCJsbpBFIwiJFt7XbPqePZ8kpe6XMQTnGzWXiHPWpRe
2gDLPtapZTV1hgiMNXUvRcR+LlVyX2URgbvN2KxHk7znYcZ6qUzKlLSsLLwLcjppRisPY18sCV/A
06IH3k34wlYGZ92JO86aSoktL57iRhKkOvYkAtIV7delrY65Uz1FWhmvp6WiSKmSDCTfG5V68SbG
Cn1jte3rsuqFETTftg/9vqcMriJcbSTjZUAVJROVrQQYBqUGQoQ8gEsNPxn42FLUhrY77cKCTCvZ
8ZzC6Upqp+yMn9UpL83t4PVvqIFDvynRaHS1uV+oIVUNJCuqUy7JsO3jHFYwwVVGk1HBobFkq/rR
FgXlbFafWoO1fjJH81DGbPdWZV6EUz5pytP82mkOURHciXCkl2XEJ8dmkdSXTHXOmKXr8q+ynw1i
co61NWzGgRInW/hjHsf7ZG1VxakfIxdEySRpDrkQp1yRbVRevA0eAERVX7wcyj1OTexI7mBTfWck
lc8PJAXR9so/89K6pmTIcGymDZi2v2KDTixH+IOM0juY4TdRJVjui+d0Cm5FGNwCxZ7sAU6DnAv2
WI6VM3oEMy/vlw2hqHKclNEv0ziWc86ZKde7x6kK68faMaGYQimdqqPBltPm1tGeaBUM2cYT8mD0
48uIjm8bU/HBtBoiNCp2GzzKsngzq+mBvRlbM50qE9o7xUA2ezci0Qo6i8PIF4ofvWa0UMzE90FZ
H2TcHtOig7QzZTsCqXayN6LbCBepCj+4kamYSJcwoP4Bn/U9YTk7ADqEFbRnC/mmksGHYbJPOFIr
o50pofEmiUh2RH1y0xvdr1SLfPQGr2QLvkLGu8HYDi/n2u03ujOSORrFhM+HyaOEyLYbU83iJEj+
4qr0MvhqZBySfhG276amrIeuh+4uF269Nqq3zC7ghs+YzkziZ23HjPNuX4dR+QSlrztG6Xws8poe
B36BJIGCkRsBy+UCwtNdvmj2f0YLTASWpcanbXK7RDK28An8LEAS0GVQmrIgYObpabIXJhlYGKc5
6752ClACWJ1END2Udum+VHFck8maxXeYPMB6rVwSPqUJGQxwPDgsB9EbessZQc06YULkAoHsgs0D
p5o0F86yqNg8gpFl1WjvR3wnYALQNwqgeLbk2rf5sAqgApcwsOZ4R7jwuJlpCr16odXd9UaaXzhx
2VskVXI3di4dLnuc3X9UPPf2ynbK5KmII+pm3WSGLky6TWzZyVZIvXrjzZcn4imnI8gm/bAG8Uey
wjKvPmEeaPqml2YPNQgiOpCwvs4OXYkIte5euW3z1mlxuxEBsE7QNMGTbYpmh4aeU0WQj/tR88pt
GQ3aLkuz8eJphfkDYAeo0uuZ8V5YbOKIaLeiC94JuCbxTkB/SiZ16EdBOE3elCj4XOATbxz01Rz1
8WPCYChoaYFNs1I52MfNRkaDuJYcDI14vqNGGk6tQ8CT25v3boUCXzOc+aE02upc6MkHkcQwXKI4
uzjerPnYwrCrUPiCc/bPzSAAoDN7AwLzmZQiZZGfEzCcyTnMNtTFsNWSx6AKBRPIW46xeZyx3HWm
wvQtHrahLjPI38b0USYKaxmyLuTKlFh8+DFz8IJTBpFgGomNV5TaSt0C0JrBtkCksR6ETlmdgEd1
bLAbGwIs+3H5ST8ivylDfb66tG7RaY0dh7CxfWjnyPnMskah8XPa92HuIonYaq6IJ569uzhnR4bX
QJ4MKhwNNqSxtj1DZT7Skvw0jRCPezeKT7bWDJsyGMePxY5F32ZzJHBs8ELzUNuj12+lN710ppnQ
s3ZndZoNIwfOCTlEmU1KDh6DNKQYs9GB9M7rZBb2KhBGdzOaAyjdojRwg7imL+GExdOYacHBkkNN
XHjQiYtS87jyKA8BPJTdH6wiQYLCuJ4eF2fsFY0K9ZTXofQlfZ4HK6R3mXh6MKyLgmBW7COvGYur
vU6aeTzGsKguuSi7taUqC9Ky5cTrpO6ta5Er4312qwKRQ9htWp7sagahjIAFs6DJTvVgTae+69+s
Eu4SjrJhtxZW0FCRTmWdXmMwXCLcTRg8ziKoApQUK+hWavJTQtzfy1lv39MEsuwqDels1I5WPKVW
/4/uRHJLu8iiHkntTac82OFRrGDGNqbqX+ex+TXLioZJXtEEC5SNPAqYXhMDzdR8XlUEZazzkpKE
+OiFmweAMQxOvk+NrLwTcnE06MPxSTdofKzGKMVuEM3AvMowid+rILCISi4tLOU1OsA9sbqrSimS
lEUb7TPcEaetHlj9JUlTKTZxMJsR8JS5+DUy0MS+JVphHcqmegiiWU6nAVDC21R5HtPcMYPyUwxF
f89ZDQCDIkOnHgw7RD6FrNZt3JuvIeQXklxL7kNflAB9QU86LStsyqo0TQ4WEIWfmOX4S6s1b4WE
+Nnq4Xz6ioSMluaR4Hjhhi60i9GL2yer62sfMle/zVWLhsho5kNXi3xLrmlI57xG0yo9xXdR2kFW
af5eoNmwd4YWm76jNyPgY5v6pRNUJERCaxukpm28OnAu2Jp1b1M7mO942XkTBX8S2qtUJ9uONKui
lbuJbBMiNVForoayCJBzTD3k0PJRuG37HJpG95KrOTvZXV5fZM0BNpd2/izo/EJIiILoqhlB+1hL
u/cnHQhxCAxIGAnbJXGZLOpQl1LgFDd9Y3ZynM9nFAIWHvz2yIFjUJ5Y0Wb8WSAEZBHUYcSm8qEN
s84fXVL+ROtVa70y31tkwZe2GGsNMKRrKTKwSycmWua/xsDAeiZ02fjHKsl2JeDuuk6mc2yjC84q
ZdMxQp6bJTPMwSAh6JcNGLrBW+p5n1gG0ABNkT/ZYVGShz7Lc282vzRXTejsknGVyeQCyv9PLuNw
h8UH1q4jxzvBUoygdA72LO7BHXyHhe4RmxtRaelJE7OHs5MHZSYaK1+D2EC/E4TTMRAqx26TbzBl
goQVtN4PSX/wIVI2JixwWzdsBcEWv3K1LVyd0EFRaCe68sDqLFQwGamwSzn3sIVcOrpqglI30PYc
BP3KMFaJXwyWBZdAIFMqReEekuUEakp3IXXq9saQkBxliHqTnJaW6F2eNKnqzy4LnkZGEVbPW10Z
1zGG6mYLXxhwtGB6WUl6YwPBNFKnOdqeQjk8W607raDpX2joktJM8iQj1DklBWpcHa8cUiI3IEYv
IGGb2oO1b8/x+9gld3oAYdYaD1M/X+FVLf0M99bRxpqqRqMzayfnFKPVtdEYZ+wJHhxEKpbqnun8
PybGkpAacQAv7JOmklebAzQtGG3jFsX9UCX+8hdIHG9LzfgVDeY5wnrdIhnUGSDy5YseCVAvyuaT
SrJbszGfB5cpVKvXTo17ZiU9cnnoe1qesigpcetHp7E7kDRDHc1iblcO9Quk/Oo/t0AIVb6a4+Go
RLVtaHTXQ4aLTvWQtDGk1MlG5B71NB1hherZf+nndWvejbk45zbZj8O7wjELWNj6FF1LyRuT1oHN
ELQMmBPSuoYFjgRTnRhUEnHhwx6iPUe3bOHihKp8sCfrF4zPFYFkK3PysB2I9xbFRA7VCbT2nkHz
IwkAIQ0ceODcrBMBKKemV7PQnmecQZSYLyhLn7J6uBC6TFNa97Hh/tnJ5qOLxUvYjvMu8zLfnfP1
0NRHChysnjrtg0VmT2rjQ16JfZ3McAwd+PsonxdWe0SurkCQM9CKi8eRJOP5onUou5flr6JbNJpo
0JYbSmdQ4S58pcr5Z47IfZKD3Hej82P5KXfWNp0ZZ5teFFC7zOiCeJy2LHhFWpCYmsDbKcQFfwHf
a4Fecw/LnWKbzABTdbCVWf8o5Aj/msTNvKIJ0tVHtg/B5hY9qVqdR6+5tZe827gNXqo+PBbou1zB
ScFl9QDeL0N3DR75khfqRjoOmdbsr673Y+w4+bnOewvuuJINpYg70JmoyqPhTseqGJ8XNC8eOJJV
nK/qqS32RaNtWRDWbVv6ouSER8dBWkGwYqRe8Dw56Y168SzkYREFYyohOZuRs9Gz+TCn6q5p8LNi
WzN2TjPezwv2YZjanZ4o3xjrt8bDbU1tZRlxFK6qZ1yKKxoN6WsbEyRkl7ckqzG99bvQLI71ck/t
vMO/4KQg+daevfVSmvwLlbvN/P/A9KW97TucOfK85JUHL5qmX2EAvHp6J9ZjaAKxRaz0VWBnW3AD
70ZJ+Bokdj0MKTHpfeG+hEjZNkBMzw4Bo74nBXpwKe5QIdU4QM3vkRm/O8bY7AfUVkr15CI0G0J1
cEVw74a2Z4nOkv4AlfdH1A2I2iPjnBg2XE8srVYdM91qnM+woqBWefBqmFMIMbvcpqWzqQOS6Q2s
BFeRGXxk0KH2ejTsafbuyzh4DuHVrcZ+or3JQn4j+yjfjbLK9qlUBfozm5wn+7a0vDPEP2+Im3Xd
GN3CSHQjcSrqmJWn2mn0MuzgJcvNzQzkHrJAYRO15Sd9C16hB1W0KJpNZ6A4k4i5l8nhtOPGwJxi
ZTWslnhK+XAcJZK/gUU3TMz3sls2coM2QHxgP/chie/GBG+B9IoSjelC2LUGbTYyj8vwFjRzY6J6
R3w9OS2SlK38KW03bUPn2rH8RH+bWHWTUkdEKGjgmqeZ5RlF4GIFQOjsOskHRKAzJ0UE77AzXfip
tp6uJyO4Asd6WcSG9VDCQYH6DlPxGWRx4osJ11ovb8Kow5u21VeFZj56ND3gp6YHRWKtLrxz0aNk
hE6JdduYhi8NmkfLy/A2k7s59nbYbzyMJtgiZBEObAD144uVBFthKpSKd7iI3TmD9d7xMFKVtFUM
THCCl8GFrK7FFPYN9sPg7iEgPdqRlUWfVg3tofDUdhE9OhkgLGsNj5a3NTvUc0iBEZIxjQZoIROb
Ub3RenJx1fPovjYxKmm926scm3e9XwWTtSHh5j3IMCibmno7AW+Z8JCXX8hTpXD33a6hQwdBaoqK
e80wj3ocyU3pRsfIzQ+c1nwP+54O92CEihtwrpPGL0nd+TBGxdUyknOu3bGXrGHgxrBIW/nGvany
Zrl52Qu8XhofhzQMqwe06vOhr+4M1MplVJ7qXt8kNjzwhZDViDcxRrSuk20tvR9mazypvPo5tdYt
zE0Otnw5BgavlSstI2yhS7OVmHOtUyhUYutCTN9nMcMDrUW5MrUApUf0MNPnXuSZwP8ZviLDm1YG
n46mbVu6mRno4Xp5JWQ3ZPQ122bj5gbi5PFaC3LgcvNiTvlu4CgPkwEYuOnuEugspWbPG9LdSEPu
xc2EoTGboujsTZlMu9R1z42ofDkzZ+dO20fsUJmR7ByYAijLgwOxNQ94pvKFnAlGxwByDK+YaYLj
9l7QInZby689yK0m8XB1FWKIkGy8tH2bGJ01Yp4uTn3VezdBS+XBG8dhqvTNqdgumEBv5etpZLcv
mvKn5tXpiq73IWfyjKO71UCQ2JKxCR4fOsvWaYvHYGqVeTIW6Io76eN+P/beBWtaFF7zBo446lnM
Qfg/rQg8Ltro9KHq4jnneKKb83EYimNBQ4Z8RF/Y6Tao860uL4GHytiq6nPmeRCSiQB0kJ6OvYax
UODGB+LduVNmcYh8ZYiibdKJLYe7HQMoq6FwGqNzWvRQbROdK07FFIMnTia3PdVL1xJ1zVBXpol/
f3Yz8HvSGhsSrr3c1/J3Y6j/IMgLtJuOkW7C2OzuzCI5BLxfM0rX5TSDRiYb/toKPJ+2PHiytlle
u8HLxCmftgti6LF6CDXn3i7q2dfQbxAhjoWVTO8y1jsIEDeJkRw6BlTMAwgtewhdGlMpK3nCb+K1
5pC850rfqgH7B3N+JZj3xqGgG/hUc/RRJbO/vIflTXsiO+ryAVS6xUV6uINVhjiKBi7sXpa7CbQ+
frCJJBOAsDZ3qhvyOHWRD2cOIW36T4eDUgEJIU2tZ4cXzOmNBjQlfIQ/hBcfFgnCUnkt115+r0O3
SqtRxi+Zy3rSrCVMK8q1c44qIc/hwRngAAAelLtp/mGO5c8sHiF3z3tKeRxsYHBFn5iCLLr+gKD2
VA0oodnj3fI2HbdiiH6mQ3RApgIx4rV2XH/54UWdrPipME4otnIq0PAOE8I1UT+LX1PshP7A5+VA
7wfMLJ1DmYqUr5Hk4Okz7S9IfAi7EAPBwZCsvfHKgssdZhU4OfjbbZ1B6jdY23MnT1dVk0M+55PI
gdh1EZ04Kh6dVOV4PLFsy/goAir+oI0Oc1w9VjHC+KoUp2Y2XrCK8R0Wdk1Ne0iJQIXaOSvinteH
Nw4PwzTPzpA05IppjYq9hpozdwPSDzwxujl6Ss3svo/h6QqwmsHS7wWPMEzpJ4YkuyQJj5kKJ05L
6XRIUNmXABd+AlqynnLzXI7WlUbQnrQBdt+kuO2s8qnGnmXVjMNbkOlBxTroXmoIaLktftpVc6mx
tuTuOCLyih2eDgMYvAF6eUg6jaZ9JXdmRiSp6sKLOaMua2LfRBuWNP2OihGvFhpqfZG/Bk4tV5EY
HvBXv1hDeEsGzgwyluKkVLQvntOtuoqyyzMGP0C2s9Ys8iUAkrN9X7bPsze/5khBuhbzr9w0bvqh
fKsxyKg4GFbG/BKHBSaQLs0buy2nNytpr5UDUxF1KKgjmVO9U905gdip0Xji8OybwXSidqHX0nxE
bogBQ4ycjUbJXW4NJ4MqBXbUhxeme1vWrzKWt9T596QO26s6QtKRhk/hnG4SYd55hTokidpRcPoS
HyUyAPd2kdJgGhFPu0F9u9QuYQhftaELDAObY5TT4pPtmc0dWRNneu8f/ZQ9B0V2o4z4Dg/BrW6H
j5noDkMM9SYPMLwSwrhZbJAWHxBZsUPgd7pyu25bdXq9dTxMb2PJFCBGQD9rTCZaOocFRBT8unzq
7pOpmw5KDQVauqzaKHvYLe5kQ8pqnWBYhfeMRWcbnGeVClxGkyzM4HtCwcER6NUq2MolMKRC/ThA
Q+ptmNdF+IhB2dUoBsi6Kd5wxJQXO85D9XrOdeyBcF6OK5AfIo2vGdo/d+iY6XYJ3JJ1C68kWJde
eogs5wV15SlUOUY106UaOWxay9m6o/sP2Ku7UG3g2gyquXPm8aziak3EKwRXDzaBoWzWuaCpV4Rv
32SYXq/KyfDW9NX8uCluKk3bt5bDmUy/4fyzxZNawY3q7k2JNRsd63OXG/eV6O8rLCi02QPNNPd5
Ym0Mx4tWTl9v8DrYykg7EH6NcBVAK3N9uuk7gZ8lZURvOLi0LEB0kl8UdGrdLm4mh23HY/Vchlrs
ZPsCCxhW0w5PIW46rfxKjz6dWVvV9pPXli9pq1N99cdcpc8ybZ5KHHVoJ23HNL2J4vFU4Y9UigQH
loB6EWsorYXPVXkbDjjPNHHPU4d+oqEM1KVxGPhChUc/bsE/caFHI4gE2mt3nV3BYc5ZpxgGMO1X
mldch8T+mMHNhTbEa4D6QwRn3K7SXZFYe48U5m1k4AUlkasYIZzi1jjHCbTwP4uov6nkqfcNkDrT
0cC+HOOLTFwPB7vuI2+6JhEywq2qf4URDNW5vS5PFQWwAJu/Bd3+2zVtzcFK4r/mB1+E2zVdlgid
y3AdIa5NOYM+RAKfvHWxfcoj1gbEP3P3F/W2/sXoEu22pZnu4pGOhSgsqUW6/n/k4uPQL9zrubsS
9+LpD7X1yvMCaUPdkp8j6Ur8Efv2atMFYMnPf37N37Xqy8XpykncHpYUsN8v7uIblYW52V1HK7xK
lCZkEQ6F9dglk//nK0l+0+8SdVxSNdJZJE7w5PJ9uVImWzeyPNVdKUHUPSeE+dSq9i82B9+/IDaa
hCHjYmNr1jdX4DYdrNACvrwiy9MLqmoEg4ucj3wLZ67woqlhCf8tXPS7t4Blku5g2wZmHa5uffmA
eDDTzR/65lqIWGzMEnY8J1aYjK05/22wLG/py1u0cEZkrJiO62LA+vv3UiLqcscJ/vOAlt0hSOye
pmAvxxvDPvCkSmDUqElWnUPVy1VTTX+5g3952N9uYBlQ/2e0JrDC+zaKmYaoiRCeVdfUTq+D4g9/
Hi//8il/u9AXaw4TPsSIIKtZpgW0xd2cYDupC0Q9UG27Gy2Rfkkd+ueLfnencEncozGmmQYe3hih
/P54eWMU2axEc005lq46CzIn4gkR5RgJaeepPhbIshV/nSIc/vO1//WBJYnXJBctPihfHtjR8FGz
XB448naw1IAvhntVpee8PMMPuR35owXh/v/jopbGfFwWIFd+eV6vi9GKlP+9aNJHh6DLfhRwFY0e
6osJxyz+oRft/+YVzorHAqvr+Pvi3s3c+fKkBRCuU2X1/EhoX/Q+mTqKTG0YDn1Z2GJl1U75l1f7
fZXDiWPJWsUxXF8iHH//qrY3Z0lk9NZjTXshVOMzhlcYd3AED/6ynn5f5X6/0pfpQaLh2Nb2YD1G
fVnvkzq/FYme/yXy81+2DHZFU2o2wKYkTOvLRgWqOGvwOqZHhGzUkA9aYZ1yLd7WlptAddLWMc+W
Tmv872niBOkLqv31nwfO93XA8TA5Mdgtl0yIr4FeoekSOUeg/ZPStny8cpWmd/VMofjny3z/cq6H
e6PLN9Nci/X19y/njoge7bquHnXs4tClepBWH0jPHXDZ7/7ySF8s5RmWJG0yBchdcfA/+urBHEw6
mz8IxyMCWRf1e9DVe7SNnOl/mEkGdpL6f3647zN+uaBDKDXyDs9yvsyDmuY8njVR8wj/xHUriIk/
oDGvBqiAbngrEZ2X5f7Pl/w+Prmkxy7MFJSO99XuPZdlF+Al0Twa0UeYlC9Qxf8WKvr9Eh6VG+ZP
IHwOllxfJls95jb0FSxaKif7CBaDSWN6+F+fglBU1mhIQuQN2MaXWSbNuWgbWdWP+gizGRgk3Ck4
qX++yPcR/vtFluHyf3Y6NfVSq+28fqzG4jzbidz2MkMsZjjXP1/o314YZAw6GpqpYVH0ZRg4lsax
NeVCQxJl7G9xButn+PjzRb49DektWCDhZ4U3EQYbXyaS3RE8j0dk9qTl7QdyPBQM7qghFU4f/9cL
obyzlrirJd2dNNTfX1utWsiQbtE8eXW7E7N2bJL5BUD5z1f5ti6Qn80B1iJowjBN+TVAzNbnTO+7
QYfuKq5CHun8bEvbXs3WX6zZv7+33y/0ZRRUuDCMRj/pj1P/H7ZN+rMEllBN8rdwm+UX/VbZeRbP
YiALNXWOO86XoKJCOoHZyQq3VvdlCsxr36xxotsacObhudLy+J9f4G+XM37/TIlph3Nf4cdZoqGM
0LT7Q5yYvjFnNHg0N/nLOv5tqVueDr6qy47PSNe/jIpgtEPohFH1VLUJbgPtbYgwplemjzlHNT/1
ARsIJoJ/fsbv+yRX5YxvMkZsGxjly6AvWpxOHdUUT3Ix8XFe4uAzrEdeaPaEsctKqOJdVCOeU5+9
8xLShvzz9Z1/GTzukprksUNy+nHM319yiQP7pDdO8VRnLUpeTBqQcwORk1obmL6+CL50Ea2DLH6o
tIDT/YcScbmWTo+Di3RpbyEKqcJqoJ7HEhgD063hYTURtTTzsN7V7fFDoILCED4nwM+eD3E+YAyi
JELcEES2QAliVxlN8t75SLUPMTw36D8WfeWoTefBGHYGhimQfUBMI9xve/tVpwvvQBZb62FIB6dE
816ckKUuSANnYmWEn60xXZl8v1AipdLeL+qhxSJpIW8vnb8kAwcG+hNZewxc860PELtmiOzCuPUD
utQ0iPCFUIH+ltYdWpXWzHaQM3+gxQIJrn7VVXCZcNco0uB/nM4miAIbhuuwRi3o6ZdxOEosn/I5
da52m8F5b5BgQuDBNXchSP/5639b1lnQWQhdCLwmS9TXqLrGCBLC94BrozRUZ88pMDbODOsvteC/
XYUMKv7hMnB1vgzxuIQlZyk3ear6pLgJJoFOPy0+//woyw70+9pk66ScWprxH4NN98sONQcWPKxS
1U+xY740IPxmg0d5CyYnj1ZTvv35asb3pdAmDoM6zHA1Ywlu/H3aDHrdeBoOKk/LYCosd59gi5i8
VyNw3MJ68pxNlcKSKlkhkejRwovA5bW7Hl8Zkmv5z9JK8ALnNoRwSwlJx+QZwuUKfjVQPluFNWAB
sv3zbX+f7Ny1ScNGOkx4Vrnf7/r/UXYeO5Yjybb9IgLUYnq0lqEnRIgMauHU5Ne/5dVvcCuykYnu
HhSqMiN46MeFuZnttYUxeGiO6+JxdBJzW42WrKzGyTod4XL9+VG/n34OD2Jz0+kB4P7040vP9Qkl
cWV7d7UMUBs2b2rv0F5OwSKlv+J/fxamszbhnO5qvxk70aql5JE3evfWt2ZlFp7reDrg+DwfLPGX
M+n37x0MJ8EwVExbk+npf4+gbmoVgm7Tu/fwOpDdAUkDH1VJnBUAPwUQ3//8amRSCFQwmOFW+HOF
QuMPKJ01/j1qu1MTWjM64JaThWGZmXz8+VG/Tw6eI+MhvGQkGPLHqxXJFFpcv627VdFkLLLmDLvk
bMAU/8tB+98e5GgkTl3Ji8Un899j6EHwckahG3d6MyfYg8nZ09U78o6/5Wc0+ZH/vSm45A0c0zS5
TTALf7ySpieVkpSWcef73GV0y/NdlZWyQBy/DwDweEoNtKT5okcQEdXfMjX/5T3/k7XkIkNC7Lcl
EHRGnueGe7dRQWMJQaVGqVDN0R34t6Tbz91PnhlME2q1cqL89qLgZ3NyRb7NChjX4ETknGwoGxAk
Jab5l5jl53v98zDuNmT3CJY4Of79/aX1aENy5WHTlHx2+jZV6wN+o+v/bTr+cwxaOFdrlmMbaN7/
/ZS6cpyszENQeYpP/Rub48KdVxqehX9+zm9DR5aCk4/bO5+a3s0fz8m0KmoL3AduEKE+NANRWu+d
fYUu4pQ2Cce4/vlxvw0eG4cq0wVkCixP/5nNMkE4dlbY+7c4yOip4gzQrV+J6v/lrX5uv5iXkXNx
bVaXJU3UfxyHZjk0FOFoykRcOHeM8J1+s7ZBpePABvjzG/0WwnKDcj1XtUjQcfja1o9nTTpd7U5W
lfdmgnHYbi3roOhfugmtULvTz0xplX47Tr1AE8uIV/7z839uyYZmkfWXJGimOLiJH4daoTAGRh6l
d0Pt6Fav+u5I3sejH5dUT+co2rqZ6KXqi/BvU+e/vLnF/yhJMMC0mf1MdXv22A565KIOsrcs8tkY
0e9jL2nYFKM8F7rsl+ttJw3DbCP4S+T+M6oyNA4glZPBxNLQ+c2Btyu92q8cJbjT33hxgmo2VO7l
zyP7+1yVj3CIRgFzkS75ObLNoBQTgoh77K3NqX5KxDZynL/4Ff6Wz/7nRVCCMGMtWd/5OX0oSZiF
Gfu3dEQLQztfaB5zXLHpku8tnBIGIO4u+7bnkeJoHmK1uP35NX+fQOR6OdlUiiMy5/TjNStEmg3n
Xngfs19Ih/kukVMvqnEbJZDg3b9Ew7/vN6A/8MYj9YByiUbUf+9rY4lbS1CP6R32Bd3w+ia136Cv
MT89CG769s/vZug/jkBu6haVM5xCTCB9TJd/P84q7dDkrpLddMXrnsE9V+syHo1PA/32epxU0BeT
bs/9jk67qYyq+0B/+cKM4fZNbQeIAs8qGvQM5PyEvI9syz62PjnmGJ5X3brUyRfDGA/ryC7j4+Dl
ydZSynBf+HRxNww2AEvTRmsFWRjavzFvazfZg0HF90/JM5pyimD8S4Xtt2mrk7anXYI1aTpU2X6M
cG87vTZhGHN1E4CuTWEdWnIaM+zevv48uP/1QQyqA1nPJtyVf/5/0m8OBUKUUFV7S/1kAKaDyK4q
dCGBY95fNrnftxpddQjOXFYhwbv6c5WUQeb09K90t7DDC6X2DngFLCfT+xWEzrZJJtgU+aqvTDAb
/awbhmAm3OgvN9Of8ZSsd7O9U4llvzVYsHIl/Z8XnoAaqZU1BNeionMGLXEX1HS9aAhDRsx5y/EK
bXGbpDZuYT5bxl9z7T8Wz///ACb1aNaQynbx7w9QKDR7UEJJLxow7isCjHEP/yNehamDkGFIBVmE
+q9jz0H2Y7flwbL47Vq6Tuwv///vB9dl1LpeVDnnuq4C1GuZOm9EPq4nFeR4mZj+osJ2YYFdjnHs
M/okQzOGVDXq9VNoK/AwFCOlI3FUZqXaSeFk9VTmABrUQjmJMDqLlh7WwHl27GkeAj0q7Kqb5QhP
ObDdX71TLfSmbBex2XxXONXurKnOl72RNCuD2Yboqqu5z5X46nXIpkMabie6E2Z1gJpITNGqpZI4
zzrcUIqpE/TZjVxUab6MueHexqCkYc3lcoGPMKzhPJlHMa3lDWmvoQre5Ydre+sWaP4ixxYA9npD
NR5pta+RNArbaWMU0c4M9Ncito9NN7bbrpG+PD6lyKqm587S2d6AMAI5p+t8VsdNcrCFt0WI95FW
9QZJtTpj2YRAk1KovowBu2FwB3V8E06DBk/34KLaa7trnwc7fK8FzX9htyqz6ha1TjdHU32d8pbW
gLReNtwGl0GTnKOx3QVQ0GaDHj9aif3mi/ClrqV7AOoG1cRFJ6F6ktGw3Z2QnJ3xhl6jYxOLTvMe
xx5eqUbheNn29O0WqvnRZt6ZdMDcUPy7OcEZbSOqMVH80qqgaGl7fi5TCJNmMUQr9qk9l2TQAih9
dRMPFWNAZaGK+D2CKvYVahgelc3Zb+LX2jDeQnXaqkG4drocdCi5tQG/o1zNcZT0JdJ0agoVg/g6
uWVEHvRBaLuxqra5iginKTGrHtPhkaAQ5lGD+DJDGmOX26EdX5xgLGb86nkc0Xyjae9J3H312I/3
vrEGH0yTaXgv82IPpR6r0nSdg7Gk2wngqS1CdIfQF2dJ792bLtnkYYYTnL+EWjtzcYGTzeZUIrb0
7R4iQIwxzT5pH9JJmp2rMnmoOrHCZmfb6c8ENADISakWwDS7eNE69M3SD5Dp4TPir1M/JbhalXu1
jDAry/aBH86Jfealkm5J29PdR6NzH8zj4oN9aKE1TxoYZPkwJYKSjRpAhdhl5P1WkEuJWjCmzlJN
g31ojhcBmy9p7W0Q02fUKycH+P5IB6yZG0escD7hFL5iFY9yPdyEIY5SIq9I2lQOQiX9e4qspTcY
6wYcB225y6osDj4tnb1j37QqN8FzYek22dWejqelk9lvhak84vg2p4oRzRAGVOjb+k3vtTdLb9Gu
4+U265T6JvroJaKHe2bzzcz9IPaWrosXNh/VC1GrWiONf94ARxepoJK+SGo/KsynIS3uFdOmHQyE
CsYsMM+hBROCAnKno8xXg37Wo1kBRjqfBtKnCNLoaQOG7iyaEByelo1fafgCp2dOV/nNrdunymDW
WNXwEcVgyUY/kWyyZgtrXQHoJn7VUJML29rGTk1HxbRrEN2IZEAkFNJc3C49X5+ZwroGirg2uJiF
Ke3ycHdHdjDUoYsYDhp4kHqntvT+iwmZS07nfhWtpiKfJ1mz0b2ra2r7Io4PGg2JCLzNOSr1tQfi
xjHEtlKJyio1pu+SCnKs0xKfpGeD/Jsrangr4XPMHPQd/XnUJOsqoXOypZcepKRFk8SMRib4BljL
WwMei5ifzToCF/+zJ1cX9/s+s+f0yi2b2t1WZrPvMOqSL+g1X6AUFj5YAsCJ6JmauQK1T6iVBNUs
dfa/PECSUbsvdj8w3to9wjGaTr8YAe9oHeLW3UglTKFZN11nohUQ0npI6uw/7mcVtzsnjZYYMhLx
DrT76jSQjx7YJg3yWw0GJ/ShSMH8bl+mumch5zNbeZK/xuJK53nsgMLeJC5zgVFy+ugh1Zr54A3Q
Ap59+ht5TTO6yl3BMLKFHYhZAa2L7x5r7WWD3UaJXNpqsa9qU1wK1aXRPo38eKqlK1p5dx0QvyK2
DgizP8iWrztEaXOld2dlocJGcrwL914sLynya1p+9DxwEnwym/SKXW3ykdVuNwuTZ+eMZyMAoGrZ
61Ch9NOqfRN2H8jiZnpq3v3M+soh6xYKvYiNnR19ER3CIr66Tr7HdXgNKWMBxxaAMs4WAkApBoil
ivJVVY+9S1d6gIrf6vaqIa7gE+bkd04ZzE0vKZ/y4I7AuZtNqb9XGkXM6IJeSSq7XjLfP4UpNj4H
4xQPR61GPgDzn6bDDlGsbyEgtuICogkSf0vyr9LmZYzKbKFrwcGvnflYwFK0AFK3toNNhrZv+w4d
AWh80ypONKW/JDBvqwm2t1Nv1cx9LgyXICLHjh6xmKmcJhzs2qbZZG6HYBV5XtStzdo66ykTeOiz
M2a7N92x1kATNkaEXkNX0llWS3giTgZphr9FlFWrITyp2vvIOpHTsqqxXwXIpHJm67y8BXOmeIYN
s7N9A0AWfpmNvjaQ1kTTuI+lSN3TXrrYWwVDLAOR8VJpw0YZY86x5Mqh9pj2MDZbiiVZ9JEBrU3o
IA61YSFG+CRpuq5UYNR1NSuHtwkZiEE1MvIrTBUUUG0w3AGA5Hk2Byk+l5M2Yj7LzaRnx+8EZoMJ
P2vWJLGCqd4hWbm0bn7KTKT0Kq2hekjTr4MIUlFuWFtCdbg6E7JaDxUI7eN7Zrr89IOZHLy83Rsl
B3rsrm0jKvgZuML2MHzWWnn2GuXo6ulKV5q9jzoiDMO9IopNz3cmP3OsdksTY2kv615bWBqN6VEj
wqDQ1TYjUyjg+6l1a4uD5zke1I8Kg+hlxxzMKmBFwiSMqZK5k0M3z6JwKxh8vXnHc3PvEpMBLtXm
WQS62S6GvdNGyAzdbjeV4hiLfKVYiDHk8tb4JNlIw3RYH+tUUOHHP8X1NRi8Ix4k0XySOuYCG+g1
7cgtnK9pN9JBFGt4jReD/lZil7NtOndtQuOeWX18bgzOIyVfNUZZb8IUXmzUD4e0M0pS54k3i6EI
9jx/qaP0bgx9YfMeRXuV/3C97uoo6bxqgpOfKXOVEw8K8xhAMLIMQg12JiANyyhMwHvU0Hy68FVY
5crDYkeeTwod+Ikw16HdvgxWdhsj9wlw6Goy/eNk6Fz9vRn9+6vcq8/C7y6wDXhni80TygA/B7Uc
jmCKQU53kMFVr9LxnNsEPaWKRWFil2cDzo3GqYBn7WPow0t3UihDFR8i9ljRVu/AOlPGr7oFLRzQ
t0q8nujJcy8imI3DKPVGeBDaevwQhcHONPjovYtmpdNx0gRjm5yJQzeD3YbazLGHDsl3NT2ovnbQ
m/DT6xHDpeAwg9bAZbHcqAqnrx+9u777Najqs5LhyWuyG2NdgxRB9n+GQ7Tu6XMmdxDh3tCaVy6e
p6iOTmTR98DSdtBHDoptzzXmcxuKJVX4U16Y6GVCdrKB8xIERbZwMKMNOVVF/OiETgqTHPASIOgC
ufgQTSunoBLVY6wU6gRV3dipq8pBhTU2az3SGnfW2jHAfNSTcq/qZ/nQL73Ef+D0o/+6yrDrmd4j
KlYisLdV0R7AfdxN6sVNS1/wUC/d2EHYlFr2KkXplHXTLCnyhVdZcmZk+C5H6NCa7ltRxTxk40CS
hf26uW88eBlmx4QaF0aLfLWYhQIimJZCH776OhuTxsVExMk8a4xDpT3bsFX9Bn0r8Hc2AYuu9AJL
P8UNj16lbLPR2DmTQJOOs6pmsxuJbaJ+kjF5C40ABZj+HJnTQ+h3NNybCRojwpGJNeD7HqwZjMhI
XM3BXmKX4H2ZsMNcFdgZFL06NGedLgO79t0N2gO5OHTe2aryE7w/u2vdcsEAKRwNZFJAAHH8yuHL
EguUGKS3tF1kTbCV36KcaDoum7MeDwn8tVeBaDAQGbHn1hfynIlhj2sxMO9OnKY4wGCqWONbsBo0
5CfTsM5tzASAbKmhMXcT2OiezAcAAwMjqecRCzbV7w6xszfYC9rLVxVVATA/9cKti/XAISFHVP52
+TRLoxsgQCxkCbAiI8jY9irH0tCex6Sal96XoXHDmaCaNd5WHjG1CnHK9xcgJ1YK31nL/ie8r0R0
ixF2g+IRa9rlHldDzDbDJplr3XiEJLY0bEbLn9RVJCB8d3F776EEN95bgmoFgcCuqq1rWKXVmu3m
gaHn3XNzayMhVE1jYyTFKaDbDgNCvFDsYNH5BgxZEX4MQrK1xo1rOI92BPFOovpncUIPcJZNG/Ac
Jw5AvSYyZjzrJlsm7nhKMGFDLu3vxMRFuHW7fayaHIPtDb9fmgGmhdArkmM6+mi+rcyGKmI+k3Le
6ClWTK59yfJ6laGFFkDD5D8drCB8Nq4mMVb0r28c1DeUf1aIOZ6jcPrSDQBjjKac1SOrNBrd8xSZ
N3lyklY/TYBNeguDTGsrzxHI7FyQqR871Xo0yg80Wau2Hhkxoi83X5j4g/q9c6sqa1FijOcy40ZO
Xzd+qBTmMrbsKlRmp0y2vTZcwiJ7ppSNhBFZBu9f+mAXlejJSNMbhkFM1vo8MD4hgEE3yM9taM/y
JllrhfXNegzs5DEOR7gYxDjkIzpcoN0Y9GDz5Gv6kph/5bLk/fxZM4urAbQ1hCVNHn8hz5Muvanu
uKXp90DFelH79pa/grmZ8Rwr+S0fMIMD7ia3B4iA72brvHtSzBK4q4kwJu+MVaBzBpXjiiMKmVd/
KAdnEbn6tWqOzFKNBFgy6BjpiN0U6qugMz+STJ9rPkkrt5mnVrP07OnVB3U7U3y1nTtxskincRdQ
I8dWO12mrb1Scn+ntcPWyaN1rQVbI0puqiADoD37fneYRkymRX3JJ8C0YDtUsv5NuGsyQQDP7RP/
ppPIOtZn8s84ykECyUOnv6Vvg5qFI81avSi89E67hcb8nfqxM1cjfRN6DXYhCmBHEwRM6RvNImmk
bBGR1jCMN7mh0Sn6PFh+BNiDMD0exabCOUYLsE+N/XLF6bQxXeyOM+0RkjnG8XDY5R1gYMgZJi/P
ToGNdR1Ev9Ctt2OaLIqyIik9LKrSr5fyl0AG8Ba5SkjhJKvKEk+dOb7hhLZNnPYjrL2NB8SXfB03
cc1/dHOA2EZL6C7ScOdW0Vs4DG+VsKnNh8mlnYIrXjC7qMZSLS/Yq8wvL1KhpxNceW9glD9UK9v1
TvwY4C+O1zWCsQ5RJ1GUSLeIzLEbD2c2cerUDxutDpcW78N0VFIk33GOwRDeR2m78gyAKLWyRb+3
ULVqa/b4V0f1MWbVi+Sj1HJumd5cH9ClTeJSuPGu88XNGYsPL23mlXEEIbIox/o4gkkF+7rr2vHD
S4oFJyOHdY3rOktafocZfVKG/aTFyrJjA+utd7mgtRp5km4kGw/s9eT+0ww1Y0CweuMrYT1vVIxj
Jmy43CnZDv8k+aA7EctHgJMawkEYBvWhCV1gmsGVRt9tmbhf6FofLUL1kGyvDE81EiQKcW+vkFQp
rHViVlu3Z2WhWZyHo7KU1yUFPRQktJ06aDt5VDEAAoZfNMVgfXkR/kgruOgErMCue2VzFBkmBFG6
gvR56u0E9BKCvjB88UeUKubwKF9Ujdqz3I+SrD/10mqm7PkIzy435AA3dtR+UHjtRWQMV9o752rS
YNeUjBLZ6L4Cuh8XbhtdEnY3BbkYbkZLtfVg/3KFTGNeRFw0X6+gYrpXksmbGucSA7hU46A+0had
HW4zY1iOyoBvEXAPFXwKuTAcAl8SHbV79BIE2doYw2US2LvIWYejwK3H3zXNABho2DRmc7EtPELc
yP22xqiHIOLvoo77lxk8THXyNJbVPVJU/IbT59HI3rw2eDcDC+T/KL6h/21z6PNIYrNvrcleQf8T
X7JkNKGvDKRxJFnZR9NGO4SlfQf3dXbafK+J+tYo6RFixjozp42t+AhhahMCdvzWtjrBeXuTp6c8
oJgnL3bunXDH+JAsmMxDGA6kN52Tyr2wRk7m1L+PubNNhuGpTo11Ow2vMTbkOPWcKn5TH7h7IQbw
NDEdJMzVA1rgG4mrDV4wm2hoj0o/vmFjsZAbvZASksZ5muLxSwvpzk8TUot6VB4NNdkW43AhJsjo
tONK2U1kAcvzlBVb3CHglSSMhRGTmrBAnQqxrbVhN5jpSi7RzlZOtEOsExHd7BLYRxIP+cxyalY1
v9XsOKhMlUDEEIS4bgute2ribdbhyl51m0oxmIdeiwN8RetGkR4gca8V5o/gTzToP6sJIfDQRfUl
I3xAq0KMoxFF1lUxL/pJrPlL6EedemenzlNjjcsCzLSulJeoy4GvjAvW3lc8Ga86lDW3T/Z4CV7S
QTtOtnr9T4ikvJcloXYXEuVl9XZq+xTrVJczCg4nl6y1lY1bpeL20AvI4CJ/TH39bHndqdeauxe0
r7nlb3AWv4nMP6ZN+tkyY6XDCne8dRim3gz63FNjKgfwNIAXwnABogdOa4GhY9MFx0zUJ9cM38jT
Lwpb3WRRf7TV8WxUiDV1ck+QLCGuBfpX63UIgxL9vR2bZybyC12OoOCgERJq9b/SjjXTWhO+qn79
AZ3FJ53j3GTwmIl2Q2fXferJmE1meM2m9BRpgqtMbW5cH6t79uhYq74Ht3uAJTIXxLBCIdrJQU3Y
gfcMZGE1+BQ9jOYmcDqa0uYiwz67zDZGJYgUCoOMvP7qWflJKSHY5a16nMZhV0/mLjCIEotRCWel
W3EWx917aHREIRFQPGgUGWeFFlExyNdV4n9n0MmdOrhbsfliDcVB46Sg6XGuMsCzxIk6WsnDZa/F
7BXpt5akAPc5RMLeNhYNpDY1wQBzMM4I30e+SdIfyM/TsJoXTndVFXKz0H8egMZT5mt0NNTZzhSY
9VEvxVwHZ79AfVAD/2FMxSOsIao2jUm3T2LvHSv6jBx35QXxl54EF5tDqrXhTcq/DkNu04r+WNG7
posBQzklvAPgXvtg5Bem7FUNQnxlOnTV47RC/j/MgE3ei7DdlwJ7LpOLW28shyIFTZes65oXheAu
V1pdmEuuzZvICiTirkaQndzkF1PLLMBQ3dPQNNDFCwArDmd1q8OXqddjRVhs1Y+97e/NLAtXCJPI
LzUWlZmIORk7G2xn11NGaFYKHFmFYoNDRxNiifTZJd6eOTkSfGXQt6wykox58ibjH0VrHgqj2MUF
obOTcv/Qe/eXjdkC99ZplVYqY4snIcyclLcU47j08hC8j4muxemyZ8GppWfKuk2tC5VXnNvccR1z
o/U1CcvvFyByAKKPNytPH/u2OA+at3btdhl03cZROfIa94K24cVMnNfQ0E6FV63KBNBPNhyHkesM
JMnHUjMXkd0+emV5KcyGmwAFokrtS64p1Lr7VlvJOKPABUNVydVOFgmYaNi2zIcZbnjAVSOXrcE9
Uqq8d7F5bNr8yL2DkKU2BeW86CgAaLSjsa1rI5t3DLSuIL5G3EzdjQ1fLy0cjDm1yFGqhMrezs+w
ISmWjgVXTmGDBBq6mBzxmjfaGiSatag71M5tsE3scB0r3B2mesTj3k1JaRf+3E/6TYeEYxbSRYFF
jvXhu7GHvWjtUlIkeRoRwcsvSXgl3c3ejQz8ARDhvK44Xf10IxwDlnHksPaS7rUzux6ESf4rNrG5
wod5gp0TkvV0VXIoUXPVa1JVWbWArMrO4R0GvRFzQw5fiehV1fH/cF+GAOBZGUt3qkPuFeeurt8g
66yrjN6IuHliK7TmhZoF5JZdaGh8W2HpXit5TxjSc9jpu0odN1pWfskZSTFuk3nBKxds0gf2Ox3B
x04JHkZX3Wtp8Bp06pNS1ctaxDjsto8lTvIzVvShsdXDVMZXbZpOasC9IDannelmJ1vBJZWdhJtg
XT3U7GdRpsCvzy9OTahUtMFy4h7Qx8Whbod+odk6joZ+NC/1YtuMxveoKxsF09qAtIWv5b9cvVoa
cGjNuCYPR+7XogIxhCs3Ed8KCI15lZPsR2ez6ZRqIbBJjJJsUWTdXvh8RkXfqLq4Far3XuRxuHFN
67H20Zp2irkccv3OEb8P5JkqyukDrc0GHTPfWNx+EICSbm4pNcJoh8RAxCOgrxkO9ejBpy4RgJVz
fg16cmo0bxuY/bbPe06HLP9K6gw62WBjgM5fb4b26kfj2bGKXzJwbBzuaWmv7YFYkKd0qTB3hsCi
zU0/PdoSYrfbdo52xYdiwTQPZyKud3XU0hRtO+eyhhwFSjHkJMF276JNGAVQ+7PG/qIo2dLGtSFr
0uPIB5uIqCnOr+S81Eh0ZLmx0VpOuAAjarpJWAJZkC4s1b7Jy1HrtOt0KL+Yg5cy1o5iSL/LTt3H
QqhLYhtYoRNbnQ1evRP5czyGezkUOl65mcDIknvOirvaUp0I5id3PpYhNSic9XSMjpQ6A+E/fSQV
NKzAru6NQ62vjHfDkK9gBi6gnF8S/j1Q3X2uoZPxzJXqdEcVZpXuw7+Os70OYJ0s7+PUhUCFtLm8
K1clyGtRPLV185l14QNtn5tBVI91HOwhCV5Cx9PnXRK/90HZzgdD3auK911G2qEvcQRnH8A3K/DP
lqIpM0Uv7vTcb+nN+85ETOgJxVDl24TBOs845kedk1Ehfa6PkWxjB/STD/Y9jKzvyrM/wyZ7L4GJ
zDRwU8IM2qVb467lNvk+m8wHjPoghTbBynUo3rcxHoGNz5vVX4lXvjRxfcyi+DolVM5F46ydob+r
kbpuY+0RwvSHRE0D0qFVv9D1F0yd0n9SzIma3OQ6nSgwYJAGXt7DVoS0eafhEmUo4mvwZf2qjT7l
B4GAv0fCIJP68RwMIi6mBF/cPL+iAD6mpd3tnpt00UMt1pHU9g1p2NG6mPZTKOix4G9/SQdQI6N/
kQpXWdR3PxEvAVfSRvTX1iSD3pEjQTO/KzAVwHFllynmlTXyhm9EeZCHrhkN9EE45YqIZaGVGk4W
sCHnrlF8obr/mAbzBGsOl6lhHmDiOAdvQZ8pR03cfnoq1/4UvlRYITECCojPTYOlM1uyjJpDpKsz
1w6zhYgRdVetT4wFwxob1SUOoL/SWvmsA7BLKGzN+ThFG7eqdlms04cZ3fK6uHYcNQqnCebcD1GT
4X4LAloP063udQ+R8an1CoXUOHhG8WOBzY+feor/fRle7VJ7qHFDeAfheNTcimp3/SU/eyKICykC
Xqq4OVj4o5hxsWti6xxCI5JpcIIZMvhWR/SIUyDKZ0you3FpBjLY77KLbYs3w6uurdA36HQx1QQo
qFrVPA/tDg57tY3d/pJoGc492QMuLHuJzzPH5NAp+k5uuxVWdWrTf0cWDh9DmaZPTc7v9fxnQnI+
PaAB6chbGl/4cVA1hGk4JAjjDWIKvG0rKjvUN6P6hEcce3hobLO6W+bAmfzABb2PDdIALMxL1Vuh
c3nUun0BkC2GGZN1CJuaUTnZdfemC4B8tfUGHPnmuBM5Ao1kOlZ1BoeuQjiksjXP5FZJj/MiyEdp
50vhy3ag6UzlQSX9UKjRMldA95IFhSVTu7BvvcvEjuMoyb0n+xAl0zzirl/neEVpOUlYg12bGnRX
vAflRDLSie9pql4SiZmaPMJ831jJ3aQyWHKm95UGdgbUmEAtEuar23n8DNsb8chy0n0qnBVd43z9
oUTO0LXD7UIZ2xeXPLVBVmWegyKYB274mXcMXh3Ya6XXD+3EMmRu5WF1UTL3nITlnqbnWdYC8XUD
UGOOZZyFIrCZQQbb0K2ggcbB2eCdy8EmqkjiRuorXooymiWqodWHREriuOuebZOGOA7fL719YYtb
phgcVC2mMES5jKW8k7TpTY6znJMyBatSxiJRRN6SJEJGUyLpblqkBvEgE2dyGycN71J7SB18DL3a
IlBiJrSPjvcKk5r81bgO63otvaR1950SHH4OV2K1Mw8qemzMqXpOvbEoWpxM6/ikht6rANHtEpWN
lTTfOjdRtYdDs58CSFfNs8H+EVa0YlTNUWZYZPIt1TdKj51aV2wwL1pSfon8aAOTj0yKL0DINeBU
lIWtqds0ZUejU8ErvQNE7BGIl3yrwGyf0PGTQAQm5/c7vzxlQtkPo3GUU61MMbqjf3Pe4fpm2Uem
up/dXTzuep1EtSJWmFgsIN2SUlkMVKZ4ost56zfclG2w4/GR4cCKUF9k2q2tnK1JPiUOX+Bgza0U
d2b7KIOHJHTPJrW5zNQ3UHVP+tQdtIgcQ3KjFfSBeuQtKLpiNjjmcsoPCaQ8WWhoVh6g+rYHz0PF
0jbaOV0fU+NQjaXCXuIqyH4vP0uvVouUqil3HVBaDXhOLN5yHOlioVztGHQZUopu4K4Q+5sqwFAk
pq42b2gEynSy/BcjMt9yLK5UAuwcb2amj8xXcXQ7Dn1j7yLbJYDDuEa1HBLs2F6/LLF0zslwRCS8
ynLLn5jDeO5DccujR9kmoLTw0R2cHrSF2awCmzs5/9Zn65qJUvcPbGE3OVBOZI4zPKaXZWStERxv
RqYEI6db2YafUJlw8nPxSXPrl+xW4VFyYjlc0MfMufcpTI2KbicyBm3dr101xYEJ8l5uJAtAT0sZ
WMqp3/T4C5TGUkwOEPbPXGeNJEfWkeMMC5OERENBps57nIc/At2ZY18hR6Gov71p1UGCkqvDU+Sy
esIFeiHz8A25fsNuN3wmPjIzlpCdobKb5pKXw5ejpkv+iHr7I/8IzbOuaAldBxnXFzjaLceA4e54
NVlnTspnOStjJi6rgKe35Aoxs6I4dZbLn//imf1/flJ5o3yQMJ3UExJQGVN78R2G7FxwztrSmsvz
V43MSHHJkAOAOZt8GenvmcpxsSBq9jQLkhcKMOZQlAd5vhc55L7c3ye0i+RxtvBIP/NYeS426a2j
M4XPUnifQWzCMLOXbBsMo0wjM7MoWrL+aeiP8hi+0l1WbGRTg1P/KjNrVpNVYQ3L/V3+q12P+yz7
fzSdx3LjarKEnwgR8GZLEvSkSNmWNgiZbnjv8fTzlc69m+k53RIJ/KZsVuZBqRFPNP5xCOcm2iju
s9Em2xG82eCGiL05VM7eouVLQtuste/UvnkelxcMpz98O6sqKynpXuyBJ+Vwsppm/F0on0qE9mei
byL+wSOc6OCP8+hCSYsI+b9VAPRTrxx/0fotJ5zNS5V64+Xa1a6CFa9SVId6Hu9h/F17qu/a1b+h
PcVQGmMDmDa4gELe8PrckRqspPzt7xJPjw2Xkv7XgSuMY7lBDLUvsBcsEOI5VE3okyrhazmgAodV
NB0Wh0Uu3vgB/k8p9rTYciL3UuVOFgrt9batAYRyInnbWfmg7ct/8PliOI3ZXIuf4M2ZLvWDCFml
YM+DOhzWgv6a5byYEFhC+nviRrVzSKMRHQv+/O/QcrPl+bQJUVLcOhbMRjkuLZHvRZWxfymk7W4+
mP0fxRNS8B7mUY6UGGVybHN4l8jRsqdLzx4z6MGjsdOD+xfXIK1nFZ51XdvOLVzq8Hma7id9kE2j
jDgbcx9NKPixLgBJdhnJ3jK/ZkiQYDRmOgV8hDxw7pRvzKpA/Y+5poprtXBVxob5KrX9FPkQxaaP
w3rke8c7xDHk2R2oBvvIahrWvaAQrMc9qMt57TivCmAQxi1/r3CLDZIWmoU1nXtnmzrbukB015Dr
zHIN9rxii+V4pFulu1HxRFsYlKX3zp3Q4nvav8gZlF8SQ8WtFN+rIm6Tw2E/jwl/xhQe/giySwzR
2AL/xGzWyY/8gpgDOeLKB3PX6HntxabLe2IF4ADkINIDXSmIrRXet5FcuCvh8IKbw2D8t388q00k
ztjXxuOqzsu40nkjaGB/iyAVwfqsbazeXJcBG8p6Z9Vb6fY7+SmXO0T/ma0AtMonwVf5PATc3p5j
qdPCBxXF49Vl4BsDhUDUiFD+ksY2a53wWYN9TMmgFRCenIj/TFcAE6lkcQrye8gur1TmCFkBl0p6
WD9bWXi0J8AZ6NgYF0aTNrIJCEoAJgULAVlLt5Hl1IsekYMlvnXop3jQnItJYYGwetwK7gAUd89e
frK00s8pz80Y1FqD9zRUD1G8gyhmZSqvunJJ5DzhkDM6WSlHgFvL8UiwU4hII7EOFaptXLhOU1h/
SM4/0uljbbv5Qc7ffzfNuqeAi5L+UyMUN5VdEn1hPvtJ2cL54dcVvJ4FXWNw4RGoOz3fl2AAlFfe
BzrqdTqpx2QogGNf47T1pTcqq5vA1y0/0R9TdLJYjQCfj3AFNH7GpZ1I4Kt3sfpyYhkhxoo+jkF+
bWdobAhK28495OGnF25DrFxLaiY3iSefoTwU2oksdDf1sOyQefIt5bUkRhD913zaWQ1EwvS1qr//
rcZ/b9lV3dUj9MMGyNelI8oCF+4+UIezEmWb1oLUSuBShHmSeEEaJtERH0GuaLV/Gwl5h0dslxNc
KV1GAei17ofV/r2gwTVJYIlAFZrP0CsXvsNkm9qPgCfa+t2y7n1wRvQZ0XO+IidlJGyKOc5LMmyi
EuoF715gfsLQ28idTe2fRLfPyBdLfMD99KRgN79W0yOxnuQVC5yyUWeeQjmopXvUa+rXissUHhR5
YFJAbMhVk8PF+UxxjdL+lwvM4VTV5CQ6WIr9oiCSzMraC4TWyKcC5wg6hFMTZgVpdXqDc1mKuzx1
r0NryOqV3H350mJ61DvIak0UQlLMBozZ75ACjW50MkJ9h6HOMAVmaPzl+Gl9SmdY/Q1XtAV62y74
o+l/kr70LQBu8plM8T0Zbf0HEa+bwf5V+ZGJ71MOJEUrvVNGkaNQwrNS2180skBfThOGckBlQCmU
V7trn1Ll2RmbVWzZD81ov3BQ8wnXHL+qNGx1L9rOVBI5k+InGTBhm5aVuIeOGropBQAyR06YRBq1
epWgSCwLYYjYNl7CjqwD5FmF3FTG7phY6Pdd1K+yUnujPfU46pdpCRD46a4togZG8cC+BxSN2lz7
5mi04IXUDHnwTu32CR4dxVP6ziTbeX/FvPw+C/IpwAqH8F1Y+pQJZizb2ErlrHIKv4c6HJ8262/G
EG4mqsUtrKlyg7jD9fwWFwbwRXPfOvlRTF9bT5hvsTzcDe40fMScjZr4OArNXT7O4EeB6zmvTrc4
kHFBYMf1DSzv3+DEDzo9VnIToJmVPq2zstrWCSURiDYNwuBIH+8SAzuUq0PD2qudnM7OMq91CvK1
TnbiTFwOE2Gl1tdn+axu/rD6P2ICVHSfk+GjnJ/EoVg400YJ33hYvSOjJ4zmtyTyENeR9Z+oRkD8
vcdwfunjBTXLK9C214IaCmmNj5jOoRdIgxbdZ9X4ZI04fzwRPqsW0CDRYdfQpkoA/IkLD812F1TP
gIYk6uZbcaXscOI9turWATZjEEf8lsD7vZjMYZzuS3mEJajqowf8fFy+WTAMy4fziYxm7eJaP/FZ
qlPuAiu88AjtgAKHxrwP4c9EXG2F6snEoldTdB7zgTaR6VA7lq+n0nvJSToksZ9L95wifsvzSJSP
hdGm+SAmmo/nv35NCIfj1yCyrd6yrhlhiQ37FzHT9T/2BG/S8tW7DYmwpmLE2lUQYs3nc5QFOC2F
uoUuEa4Rd9+yIomE5TPxSUD3c6JlxPfQsqNSGtLX6zZyxhgQeKKRLgumZLTZCejcW0ZWldj1J4dW
9o7+zPwZ2JzSjjj0v2UQczu15T4Kiz91U29Yd0HDYFOx1HlZbuVFOP7A7wmuQ/NBsq/UgadY/Q4o
MiRiaRM8v6ITIdKpQLcq7e5B9I27lDyFs62SjWLmSAYIi8r0i4Mesh5E1chprqtC3pVtL6YPWnu3
Ma/2vG8CsHnlzuUrwVCRfrFjASrWYZP/iXmDlrgRenpTf+nMfF0BUXRxV0Fl7UumMnjZhB+S5+KM
ASL8aav5JXfLi1UUvgbEeOo54N5VXhVuHHRLPhq0NoEQFlPjTx7GCQOzUKbv1RRiZZxb81njOKkl
7CvSFSwRxZJvscgs7m8wl3HgqGf/Pqi5mk196+Hh2U35ztZW9pNKZE/+KsFSnqAWAthW4uuYaqGY
NXoeEW1ilRwJtGzMnJMEHr/rr14LGBKi4sns771N9UeHoFMf/oIQD6ns1j7k7NBpTjVy3kF/c/Xk
SxWZniw/LhRYLLg96AbYjxFZXlVrqEenR0+v1oxlrA1rAWKlzuYq1EPwnIIXAFBQx5TZkHECGdNZ
16RDHcDRzRBpRLgSdLV/0hXnOkzWs2kUCrmgdUtMBiSWCvh5BbApAl41V8UKTkOUvpi/sjDsESBE
K1e/iqJ+aQqa8Grp0puxqAgRyDB+1mIXKoA5sRn5gIv3oArvswu98FyejY57FzlJvo+LGeVD6KQP
c92g6hL9NftS8QGPmadWpdHdeZj6VPW+ojG/LfEEarBjfseJ3Htc0ZPLwHsD8YQtfgionEIn9KEE
HMmamrffgT55Yijlb+GWgmXzHB9l6OHGFOe8Bv0z75e4/WsnwHNLXuwJZT8VVb3+NavQkUpQtdvA
FwLPvws7uEvXaZ0OC4UjgAurxkRqL80Hh0kSa98vwX2J3Z/GHB8Q0CX21vN3q0W8bgG1PajBQ1DE
se8sxr+iDtxtXoTvUVjOtP2Z+bImomHVnhMAZ8pdDxgXocx9BHSnUQTWT/1cHL2YieG5Dz6sOQcw
bPYT+u0gU+1GtXxzXj7KQCO1hrWrr0NA/SpjMcpcVHySzbuP6ICN+vwUO9OrWk8kNAlqHBa6OpTX
Gakrm3fYP5ngM6yj7lLkQ7z0Nsx1f8oDVHyAq5I/xErn3NKoOLqwhSIOw/MD7WN0QkOuk74/01Hq
hPp742J+ygrNcb2q1qoSvOVI+q3CKvxnZxgvY5zhkKcdVpt09NLYoq/qjbu+Sa9xrMSbakmv7ohy
L+9tVd5NNwewFnXpPsxteC+ojFwVs3imhHzo5wZ94L7YWv14NHPjatIW2cALcdDq6aoyqHalnKr7
Ha+yHu15i4Yv4WAsOkJlc6s7W6L5MXxiLHA5LrM2nxuLkp6GWsmm6fuKWYqAjV6YF2gRbpsnBHIR
pgaTPoe270XOyODzUJx0xiI3ND5Ciix1fVIRbGNgBA2P2dG0bR4O3jru608lrr7pQ3B5declNgdK
KCmG2/DKH6jsCIC0WQ8RwhiCvzMDIBs1dtJupRmW/gm7cPmHR622gzEQlo5N3u6GpghPc04TiflH
M9oWAPV3euTS3XVs4+qViXqI2Y9DYDvGlotqSpU72U/ZGD8pHVYEOCZtNw15IGGOt1HVyO3LpCzG
ofPafd2Zx8Dx9ipV3TLPrnNBYAUU6KgicZbRqtkafd+tqS99VdBI1gAHbch51QRnY01Jy6GjCEz7
JL3rFrha12wsyrLudjLmfgMghckpZ+AeW5iNpPDOqUEvOqHt0KUqoRsQDX8KxuRZB1K7rbX8OUsH
YMhFsXdVBsay8KOsW2Qs0vQpT/HPQY+9T/XZ2LXcusbK34eqhUgRc2+6bbE2AxL/ilnb3J1v/eBQ
6QGAHdVAeheLENnqb7OW3GzFtFYJNc20DCg0k/oH0XDOIvtfzEQlPM9rk6h8npynBZEit6sv9sDk
XwhIBFimRSGw7K+UUBIa9HVhMGPYMDcI7gs8H8WjDf35xzq2X5Owu1nxsLFazJU+nimlEmpQq2Tu
2xXxs8raJqXLNU3Viz1rYKzn6ZJPUGAVAX6V5ulBnqShIeIMwdUEXs9hWTdj/FqakOlXyXSXSdtQ
p282WnsW6w/c2eCAsJ7qVCprx6s/e0YBdB3YQJk/6DES4UOigkgOw1tnt7c0zXaLZ6Z+WFLUM2KX
8bWgSn1TUPeFd2iWiAF1/UTJ9YFJCLTRsltim/+swZMxMZXOdpHddHUMNjA424DNErjqHIWYeoRR
v9QB6/dXhvC2PX2sihSRYkrIXK31Djz+qo8lE8159BYnLnTTERO+1GH2xL+X1HXqjYEOWTBlyJvN
aLWZzKg0j7Ob30stPraJ86RansIPePTw9fJLUSGva/V8q3acJARsSXRp6WhasMVZbS2nAlVJkRZI
wQDcSh/tex5r75BSORsnc/Dp0JdvOwPEB9NXSDB7KbILRv7P87y7rta7uBlUxvxsivKKvUY5+j0u
tPdBtb8yFzylHSx/WxoM1dhu23x5ryvloUu1N6OhqukWHcqcNfDYnpSqdK7Z2FGCAqXpURpDzoOh
X6S0DDrjhsINnbWvIe1wSQFYgtw+J3bnQ4D4pieTbxvZ26IUNPHgLwmG+eTUQygJPU0BeyIfqWlS
G51xnYPpTGv1FcfxVTtZuFHnlOkma/gGpr0NRoQeR+VlRPgEPvxiPUQG7AtlHRGyArmNFxv61fGs
Gcxg20H3qEXap7rUF8NML0GD9PBQId26UGMYWvfRQQVtUCZEm5H+ZOVbVIEW5K8yYNCaFaPV5Lwn
k7HQlGMMyE5VpNon88Mo270Vd2sQjdrKzNPntKKPDqUjOg6T4AcTL/J70oQ+Lj7tQEPqmfkPI29v
g0UYYWawBDcVUk5z8DTNMcWDskV+SUHDxURjRAVEMbdgRRVPo0YdPupucHP0+RVn/VynzqnoSG5N
a3mwVKQq6iZ5oYMVrllnmTliAXKuPGFOMeUUWTyUORZzpxmL32rUoJnhzNTk0Y26oyUBYhp6TPB2
JYWK1n7SC+/oOssn2PZ0XU0tciAVaciArogbZXcVA9NE2RY87GWCc6123e9JdJ/jYdqHmnIAF9Oe
UVY9dNWU+poSvvTd+DqXWu4nBhNr+jhyMFVzVQ/JkR7sFnbAPUCDmEapsXFmcOXOVAEPQZumSH0S
pHXGjNGKidHzZDn3Oi/ALSzjiKgQNfAIM67OpCV6j+C0fmgAjytD9d6PlT92JCo9A93NsNDgQjBw
sZ2feiQC1VRmjLQufszr6hyrBoXLQrmUBnPotXpzNboqiFCOK2dOlrWlo3OfOK85lcuhqw/1GDxA
ORAzvUgkN/BNSqE9prSKTORDmNqpEGQdEL9hPiZ0sXKN8ajzRbCjsMM6dCqzBawvGpwX5rF3XjHN
m15lMoEZLCaA80cQKufKbl6xG3vGRiDb1G8m5WNHo3CkJcd80pGASRtSt/IYwMcAPwStCbXalMwW
RWl7LSzvq3CmL6+GSTTnkgIwuy6p+9JECYUSagGZvasqB+BfwRSK+6KU+nrp6kclYehNaSDwY5yj
0ABYKcYe8dzHbGBK3EqIWato1ZraSbFK+I3hLfW8x2imvCP2vGAGp5WAVO6ow8meM0I/e1bf3HT+
SWf3MarGYxNqN0uvdjUJathYrxpi9ylEJ2U2noNlekaU4ZCm3tn0Bo73OJabYGkuMUqEHd3yjVk4
9BcRHHHt5MDB/M6t1C+S8do4+lHJhqcafBEsY5t61Am/CIG3yeygpBIUdGSQk1bdI9LOX9Qr1r3D
2R3UkNY2loXIvU+JUmNFQEOAZID5peDrQaRuQJUdaH5+y4bowBddHXV5ZpwZJ54yQOPjh2u0D5Yx
bLnxZ09HUjQCALIoKp2Ezre0GphGeKIbSwxPTyY2HEBF7oPB1CShNA0L7WRE6RXo9g5W2utAdVvV
qm+nny4w0x+nAmmdOFXeO81BkiODNwDkwjIEx3ZEy290KBF5B/nHoXdQC3KiXUXRgomz7WKFWwcw
fRNCchoy3FBWbJ1xlEOnJc6tjubtvESX3NU/NMYp5nZ+lsXK6QbDRp+v68gGM1VMB2PMz6Y5+VlK
WYOapd4FB/DoEXNW3p9mBrNPHQWtoQ3jZ9CVpzfboVK8aEedMMOprSNFgRdK+VgkDcRmtFcrdHhT
63mydPjRkh+mdBiwo/M7SEWfkiDy4y9Glm8HTFiHlqUMmBdY0wGgA7XYJu23UYsSJe2YXCbbKTZY
hCCwHfp69+ogAhXreN8aoaJFY9yQRLKbOnCAYO2AdO8zSs3kI3vxLK7aboIAHJE6Up3BdvAdWZp+
OLV+0InUHVy/XuHDYvuJAYeBXHv6iR3vODh2u52GZd8zijk1KBbY6RGSvEdUDFbeUMo0PrUELb9C
MMGUHdXTZjwQPqNMaiO3xrmrW2aWC21HhruR79VQRTWs6DSRnTERORzdjoEMO14bvbGr7TpE7Zo5
LC/e63301NUw4QY6fVW096pEhuizvvFNrvqqSAZAOt4WykXKTyoNBFgUhkDZtAJ8jXLyTbezmbyG
16lA4I4dQWtt7zBfgu7Ec9GX6L51L2JBai5Yb9DMZZXrOTw77cKwcLqZ3GRnUbhbsvhppkJpkEDZ
tvFhLayaOhaw+XWrQB12DUmi5lbrKW78tgJwQ0kW9VHfJDvPUHWXYyK3ZRyItvR+5zUBd1elSUIP
V0d3DGZjPG04ntvKZVqqILx2KJHofGELXjYlVF3VgXWv7Pkwd90rZBeWyXiv2LnOWK42JlQewmmk
F5odIMI5L2X0Gnew4yTZi0v46wIKRFBlPTkxJZzmva5xOe4cgO2wDEZMIJCgWE1xymC2krHhCd4E
dg3VdFS0EugK3aqhYTWiBmay/xYcIAyYDj9TgyAiy3U1YwhjcYQvtIN8WRavX/wsWh7IK46RWdgI
4JmgYvAUXOVXgzx8qLKXSgr0M3hWspOoV98qMEUxRXbVofnbK/kDGexbtrA+mOWx5EUs66+Sayu1
b06ZFajYsGQX4zHpPtybUAkBILIMAKKTuqEYA2pcYXQ6Ml8Ydh6gbUFVKbe3PSwRCzMI7I7qM/+z
FpOwYLIc5s6TobnUpbJnkB3WCraJIQsEwmCkgMfBYgYIBsLU0s4hJ7DVjVNt2STwPLAhoqpWC23A
PJ47VlJtiaqWl9CL7gMzkmNWni36TwiotWSDAXwrbvJRqM06ZGi1++F2M7Kgu43PLFy0ovHBoTZ2
kFkdaVEPhqQ6gA+ohncTwbZtbdtIO7hG/zG58Slh5lZ4I9zlboNA6cy/gT0fIdz6MjramPNsHyez
e0NO7Ai2D6mwyn4RM1lOHcMnGtiU6ayn44asGX4OkJy1dUoIgdS43ogbmar3stf+TEGwskfYsx2g
mk3v+AaHNYqe1Ek/WmRHLtYE0MmtI4vppRCIRnDYHDsr2PWAps0mfhrt/JaC/LZzgDYAHzCwvHeZ
QR5hG7cJxcWy7C+Qw+5G+83DOlY9LSwCWNm6PJgunQeDxETPZT42SbBqFQKJoTpKGbEl05I/yXqe
HD3ex5l+62KbfsPV6H7KUt/ElQcPX+xHwLMXZJiKmAc3yoOmv0sYwUS7xK1McVcvU6yeoXJaE1DT
VviMGS4x7MswP3RgSdmzlmVxxsGXrSmTkQZwv+n75o8YUMbyN2H7IeZT/jmFS6yFK2vEQYkjT/t7
rIZ/jLn5F3ZvtAaInNcplTVN5k4J8Kho007SddiiRvPUaxUh0fTUZfEnstUgvtwnI0qe4jzfy0qn
LmBfyq01k8pMhQDkGXxeIiG0YjDtMgEQDUvK6diNZgCNy4UHgYrKbwJWBkVZuiHoI9+xLbS0U+Aj
nf0WBSfsylV826QiRocbra36pWqMd8NluAK2HLWefUgoNnkLgiwMN6gu7xckvU0F4M6lm7KT2Rv7
YKr2Jh3mEAhY0Of3oWlvCxc4mYctFF2nGWfekF2FcfnkocoLbAgetHw7JebRXl5G7ZPq3po/PLMD
sZ77WTXvaXW0bIsegkYoD4UevHruwLyTN6091KA1HeVIJvJPdshsQ7bs6d8eZ3UgxaHC7BAbTnN0
hG727JY5evZkDVrjHU2vF617GOyhMGs1ABtSmE8xh+FbWgOPL5vd0uU0rCBQCVJfrn0RGxeD0UPZ
/cqBrmh+yBZ0oV0ibsaEFcCHaRFsibQOiBzg5JoN6vQr2WxTmyl0/KBtvtIFHWSdMsofGf9ikEVH
kEmE1L6mRW7YdzInVy2eMOCDb5j3znRAiCIeCZovJF6oF8SIozvrgg/B0Qa7CeIK6QJ56XWgwQCW
Zy/usOUZZxmspyHA2YtdCIOG9lnD/MUcWs6iyZcHbXQPet4Y+APEuGuDCzUml9ibdvKoUTD6zAfK
OYFWhiSSwS4LaekM0n3Ottd5JFM1RTPMJ9tk8CtGfK+XBl5rZSdm1uPDM2K+JYouGcx7sjY9BT1e
D9G8H9k3cbqFMz9qmgtmztrKK3s5rw37GhsvUZJHcSoiGoOyAph+uOLp+RfZPv5I3XQ/BndNwBq8
tArjQW/+HXqZ1cueB/bQXhD+7BWY1egp6AwGmwgYWuM6Txg91veyMWPW8CqXlptFPATHCyKT3mFI
go2UH8WN9xjz2vuAce9v1cxrnMuxRjvdrdEHg6bcc37bNAxBYeyqJUY8d1q7ZGBJ9yBBXgAwkxC9
osORjd8ZsLvwXzeQLOZvHdatIvSXKw6UZdI+JR9rEQtcuHk5JqMxIEnk3ezKfADbFZn0IqIQdG+1
gROfAIofZ/0jCoFTn/meF13NWQezA1BPMEUcDw6gxG/RaJIBfJkTYAk+UPHqbc8KlYuxlpNiWueI
Xp6EOC3wvoKqdmClsJTE69/oqwbYU1KCYPRnebPdz5LKJqVKRt3NDY6NV3cXmXSW4YP3oCRjZ88V
6kWU9bT5NhQQD3Lf3dTcm1a1ybyfnnKjbt17F/2D8jeWMnGeg/uNhyv4dMsIfJNi6C9ZUjnftTTZ
5PCO6URjI5Hr3HxRg9oaSbgxNHM7GvR3qvSkZEz3tyESt1JQRMip6y6y3Aaldb6u7UmMBm83zEfO
sWG6OyOj5251O0gpT1BE7iTAlxBW84ZDizFNnAHrH8v9WnX027yIHI4TCt4Bl7NUw1/ReZYDihKx
eHI54f00A08IQFWhFZlIkfEnG5SHRe6lYlPqgxmRitBIVKl2CmD9bsdvRvh4FtNL410TzAlNWyhk
qvlJUZJPCTgbl4ndsjjGJjUHhXZMaCDs60G1EG8aOJ9UkLQq7oNjGTKsATHFGlNdQPEXFgNkDPpJ
LFPe39ntgsSbRNOvlsgXvyHR87JYgPK6125EDZxUWna1cPb0PLsMjWTnpZpghcpV5n1QrIyp2DeM
ciu7ugnvLjOayAYftDkQ/i/sVJ4Pf0y721nup+QquXjPTMVlK0i30jamayM5Q2XnzbrDAaJ2A9jA
vpQkfQ4DtRGsNGOVy9DAr/Uw6PaPOkNZTrVnzPMpIyORp+6ICVyHULxe9jWhhKX0rIy3J7NEUjR/
Q1RWt5tzi9SxWxt+VFQn+TXZMRsqDDX6Ahf/4BJVZCkJMutim8uO3mkIvZAY2YyQqQEqKL8hJZ4i
9LZa4WzFlFpnd2zXejT6FhG1+AvS3ivd1h6jWjDyMDMi/Gux3ekBbye3MgDp5xEWJ7X9t6FlK47A
SudzH2zlYGEGCvuHWct1kqY0zkgfrfkeu3AYEDkYXv4ge96b5boidC8gFtTMewx1mKSTpUyEMux3
i7ymXyv0NeVEQrizasf0G74ipNBDgKj5oS2nXaRDNYH5ZHQr5qrkzKyKiVRDurGcMfmeZjrgnFLb
8fv8iI1vWYil0jYh0xCl/WIQzsZo2kKzBNAYZRSS0uU+EcuLqYbFsNSSgw2oR6wIJy9kU+lqa+Er
LmxlsQ+D/RVRgOHRfr+PGKUi7hLLuRC5M2y77rVPwqYQghtaCSuOk24x+gXxUEGKdpZFyaLfb2cd
GHz0JcQsAhDUvXnzYNwSdyFfz4Uv+28JsHPGo2kL/B4fM9U28sITDTi77jceRS6zv0rIEJavjKoS
2F4rEnjxfUrI+IKsPhZddpWwXhLTLi13GBd8En/BgdKpSRFRAhQc8Cn/7/7EEisMUmdQAfDiFTRi
MZMytj5uFyCmWEF9/NtwglPtMci8Bwnp+DzJYQfiyhKkEp6KhyqBJc9gaMUViJ+Vx5bbgl/Fh8uR
Ql9yh6spGMlIU3VXcaV07W3ALGK7xbHK8eRiGAtDR1gdmGqAJI1rFYiLXEwXzkKxmjN/P+XA/7gd
QQuzSQWTCsA3qr8eQVaefomLwd5Ikt+CGZCbFZX0rLTHvPBeFjr34tM40+JsJSiSSJhKjG9G7/JN
cjbY3YVowiHU5PEgMVljeRzyIomRiWE4dhKjcKJ4Pc2ONmA6eFcpB+ikJ/IlIXs8klEJdzxr5prz
1lbNC4PtbwO8u9HQH9paOUzQTWjOH7JHZ8URIi+Jgf8vmj+lyxXFxudgZGQaeA1gPnTBB1rKEYiu
r7DOgJYsfknjvtWJxlOGVDlPOJdRvKenrhuWq9VBtYbdDzVHb+3V6otj9SePdYts1Y9x3hb0gUyN
MTPPIMNSsO8eLJ1ISBvRbx5BTk0XfvQd1t8j7IZnwAA6rfrTANTX+DIcvoR8R6P1ORO1u/awBaiE
vRzQvW9xWggMD6ovlyXjyCd69maE4DxY3kkwWekdmtRbr5ZAT3PlJFGhEb4uQ3wJ2xCXP+2txjkm
BsPfbKzcQAlnnACHACTAq2GcIuYgnwbaZh90XLlZPBBR06YlvOmeyso+yQXhihZ1/5s9SHKjKcCn
6trHGBl9uuuwVA4hEsfCiKO9PKlFRDvSCw0Ccz1QAqdgxPgk3VLrB3iiJEBiEuL8p9BB6evObmLX
S4GE5vMWmwCDpNzqNk52jlFu3MV64hDJneVIMYayg2niIomG2e1U6940AGnoeqkRszhxuDAqBu2a
pdanoazWjE5vJzA5DfcaOlA6FsTCRaE/ROBDR6fZl7Vxhj8ItEIL9qCYuYLNXhxtbsVw9SW7WYGC
mepw3FLaao1prTrSxWGCDP+CzsNjiyMIA+eBmo5A06p1P3TnMs1udRs/SExne+6pVw1IkOxrBX3t
6FXvk948NrNCaTV+IOt5j7gPbqud7Fp5sYG4SQIsq+AY3WcQlLs2IfKr5/SqAK4yqm+vc966ijl5
e6w/qTU760FL6c/bjeVHlRZuCphkmgaXbtotIMf+wUqzE4DHlTaO1CSNczG2Zw7vsYAGVTPVe0J1
fE6Ns5PGR5zhggjXqqdMLWdAWpEeFW85sDq0PJKnmRTfsiR+S/ua5E85Q5UFa5yyZ9L5qJbhb/ou
ge9MoiqRPncmJssNI5USEsTdDMBtHGe+RrF7K0zrTz97z2XDNDvdLYjiXlOAzZK3t/Ny6Evvu83w
aeYMr2mQIGc/oH6uu4yGB4XKpA21x8It7oG6fBvEjnoRb1TSRHGJDEQctME6SjyQUFNDhfiqcGAs
QlKG2B7giuGTJnJByldLDeKCyTdMHH0dn1znqMArIw/cRfM/LdOfeYP3bFaBhDbZU6d5R5gMzN9g
U5YAUgWO7F3z4l06IzJT1xbxzbx1Zq4Gl6agiSkBTE/D2s2hkZmQRFfxLkyLQafE9+JcwI6Bd2MX
JIoA+wwV1WbE5ANqRr6m2OFWcuBgPfWKyXBBhMPryLCBIG6jP7qEBing+0GaBc/KfHf+z0+1mvdU
0k/gSoPXk+wQCh2ZDHDjGxFASZ7Md4o/khiK55Cyn3hlCBB2wN54QNp6kh1pUUp2sR8lea1Qu+nv
fAqoHooWJLdgDeVDeAhHoYmn0oTs7yNTNBQwCeYqKnfIVVGi4CuK5EeBIVEpCgrC7YYPFcMvwRWf
WNoMknDTU1IQDDQh8O/AiTwcNk1xwk1fijNiZpe2ZEFdXVwm7+DVxZmClhQpfsNpjCMTExd9gZcc
LGPAego+b6BtHTFDSE8FzTBZaV5Rmg2Aoj+AQq3JyEdsdgBJRxUGkKe1664OvkUdRhkBhexGoJ/8
XBm/lB0iHHBej2fZLSnB4uK95Y/EMPiXoG3eWHc+X15ItpqMpEp+QHjLKgMIzORk4CbLaVwLwIEF
j4NTt6S49+lZ3IZshfwwvy2bxxFRQ/qbEDAIFxUJaqWBc/jJvKtGelLV84YcfiMLzw/EZM0jzede
xkUISTXtmRXCbktNoivvnJyGb5e4hs/HV8v/gqofqA1Kyp/3n3wKf6kBvnb6o5SlOAnskiQrkoGi
sybQefAK2Rq/yXw+yG7AiywrkB14FSXIjvBn0KOsLOpMGmG4BCA6KB7+qY5fflshOW/KcWikqJ5u
UzTPKLPetLQ5AlK0iTT42wHyXJDGMy0MilKmEX7o9iUm3SKBPmhBf2Kw6J24KSNuGmfEsmh+w8Tr
m+qJqEHAGuIwpdhQyj0hizNhwYZVZGMCCukK6yqL2bsLsyiBrG8L9YZm6f5o5c+Ko9JApCeSbm0y
3aSpd2JwWDPGeIAmQl5RvkgrOQ7IT03KcxXHPfYn3X0AWXkX6yJxY8JpF2XiuKieEnhIWE4JoMVL
MnHA2bfCQxGUh2aCiR2iL01KJry5WRQrRaERWdx/g0x4H8eTjdphmwZrSSOybLqEqkk1qvLe/sfT
mW23jSXN+omwFubhVqJEUfNgyZZvsCyrCvM84+n/L1h9zk2rWhZJENg7d2ZEZCS3lTa123J6p9/w
IFZ78qNf5RydqtCit0pwNksJns+q8BhBvMphPTjPXFwRlupIZJ1QB/G/lT8/0DnRp4Hagngp18lF
C6ChW4i/lJ7Ert1bl4MGixHU8D7djQO9g6HGYfmU+OsSvsUdyAcEfFaWP4ec+tbjRGdxiwjy1/BJ
9Q93QUlBm9b3ZxQOmU69ty8k5FeBCw+FitmBZkoqNWL4AGHe0t1nLm5sEEngN0t2zAI0B55/Wabh
pa6A9WCz5HSPDZppckQ/1iR6/h1Jrt0nrz5doeaEL3D45LuPzNTjjWrXBSwrr5f47wRph+PmlU+A
S3z7sYH8TWfjfkVpi20dpHB08LNY22L2YY+C8bNZgIgJZlXW3mL180uf68OnS+FpPJhFckA1TR80
/ZtQhzxQQWbRAKgE28CeYJeqePBd+20NMLgZ+haXj40JCcWO3/rfrltOIG0XrUumtv+08ZIofffA
Mzcswgmbq6Ni6C2ia/A64sZKe/UbYbffsInoo4e9x1AXYcVsRses/eLKJ+tkN+/CHoNpP8dyknae
vWNju2JkRDV8isnkecLW/nOE0MIUSKUitjWXgljIZIgVjMi7TEmG1GGjun+g3BZeyrqhfftGELti
+YC4Q+/I41SvC5vbiDs8aUcAePL+uyF/Lahq8EnQsYB24jhbJ71gELMCZs8LFSxmRuRRNFLtgEi5
2kla1Yutuq6kD2w0gnMKEsbuYxYrXD5kwTujcW5VLK2kq35k/DvHyZ0S98iZbzoCbWD/pfEpz6Jb
s3K+cA86kHcAyhv0lGWHif4O3l6iwR4Y0V1peMZ3TzSxEpcN5DFL45N0IkWU3ba5f8uM9eMMRohT
PHZf/rUbIAsqugsVPCJsRMQoMAni7FaawfBUWvMI5P3FmUBo7T905hwAIrWNGdN0LucSLPq1vBf5
JtuPOcbXu/Vjd1+YH88h0R783Pu3Qmq8jj0MI3bSNA4n4IyR9+bmGcY1DOooMnL494StgfIYAyjE
idAG1g8EzkjHnxDGHrSViP9YlFHZqBwFN1GkcgxKYK0nIucUq/UkmNyDzvnFemf0NjF5OZepYqD4
+4mgIDAkzOh1fcir4ZDFtOByy/jH/8INoU7fZgPtFfLBghVIyyml6l9wnPb8f+kOV8SKG1np/Bcx
hr/V4q2Xe1V9c9+RiaL7IC9hUeh8UZGpe0zmkQJKF80XxSMHY9tjWYC2kt1KrkHT1xnxEchAIOCy
uDiqk8U6YbNyFGTB5zF9jLg6JP+KwWyC5GRRyPNXw3rqZtzD81eTVoHejBU20+ZD+yh7oaSeaM6B
eYF01JWz0XNWCRAXRQQNpQyTtP7wb1Ld8MkxgoAeOWhSMbGDZmAcoYovAdogFRw66YwdYxApYqqG
94CNnRXwu+3vQvMXqCNxQix8T2/GGuLNz8G+VIe2IfWwqFxxpojfmgTHPm63UvZk51zRXVUtrvo4
n0O6xvM7XqltUSat7oaLWy7/qP0mGJ2//98PjiiLvrnNKo92zFQBFhX3npsKlsgdE5ahzTKXt/Q8
Oh7gbHNF5anwwJtQswwW44a27//Wgmn9XIDeOI7EdmqnqSvFezlHE5aRIqbJVuJd2fPazj5r3I3H
S4IsVzzutvbRFbffWfSLbvlqowb/lg+npejmn/ml1rmUXz7A30yvKeAM18I/kBctoX/TNcOjNh2/
4fdR9syjHJrniJrNpizHbPuyKc6PNSiKA3g5F0/7Z9R8WZTeSo1FI1P1klKSoKUgktwT7iKGApQ1
YBAGRhBvHTTBsLO+gSjIqs9kIyzN9lI5/+7QIkAA2IRbP9dYj4hrqNZcZ6GAX2X6WH3aLMEis44o
DK+lrZJigncmcUHqBQaaoA5lmfByErMVM2IBkJmXXmmJKb3spuKw2D+4UAFGPaStdtFu6W5MawB8
xlmTfLDRlBeyVZUs8u78II0lFe6XrxgLJcK7ZT2EpLs7yIqX0faUvThIdxKeka4sW+JrJY1wvovq
Hx5k4tl4SPmvzMaG88quFEzBJfRFaRhNPohRpfE1U6alVnbkgnR0assjxmGZt2HwEDIDQ5jrGjKl
g5crQU7aL/2qghlUmZfDzFnA62M63E7+maPiraTJ4a7kyJOVsJv3KTobPWZED3wxWjAOFijaws3Q
9YCCb4QS9JsITgBptP6SDx7qgFkh8j/CWwW6rqXGzmTRsIJXBiYgoLpUFK6sfxg7f60kjtC3Dy8+
fQRCx9BwX3PBdNNctlNyOQH+88bcV1YVlynWd7JLuta/CxLpndkb/ndZeAdrfdoIA+wpcC4+TMFc
O1KRHMRt7umeznudHmzFBaJR947e64JRYhjg3JWssugndLnGJ04wogG5jFhQtiiWxGiG+K/7kYDo
Ff0pS7A/oBXqnEYzapH63vWYcU3hU5AQC1pXaldBtyfIbFBk6avma/Ev/yX4kHOiKnFNnD4AbhX3
Rw8GvyqYV8VpTHFO2LUtF6U21UH9YdnC6aZz3caad7HfsLF9IXnzwKEAGbR0tZoEwfAI9gmgp/ev
GHRyU9KP5YEOV9C7Ka2txHyJSIrRPuwrPCjMb+//0fnXPfLoCSNx9ScKHKGXBBv8ioGj/JszPynU
HEhIS1+Jx8ThKSBeYdwcsRTiFOG22CRDvPh8XCEVOa8L9kcHmF0H2WsyY49B/cKa4YfKUrjRq5Vn
QuB3p/pTSQL4kb4e9ZlIdIQGlb/jskaKtGNFCirBPlMeQrZ/4SM6ixvzqG/JfdvSD6Nd8FjEXAQm
TMeeV6bwH+VpTT+0qVhI0lWW7IgarIktlIKTaxfA5kntVoywhIB8DVM38pYqfjgo0zEBNrhLIjw7
qg0d6RykjDxhFtgZLzLz6pHauM3YEntAe0j/fGazaDkT9qxCrFmmO0FLbCrx8OwOA9knDbR4jV0k
NI9h51bskDo7zbjgx/wgBuhGcRtguZRZqVJmFwLM74z5pnboOTP0QarRTX8TKKz/y7Nk7XPU6vsQ
trU/SR11lPz//PY/zlt7Z1nJaishLyS0Pamryuqg/BuA7Gvvuzti9QyujfBUQ2HmmEgFzT+g53yO
9iYMdxjfEq9FP6sc06tWE5wXlYH2CH9HFITdJiEIuWxyAWDNjfyPrKxkhMI0vemc0SewjsTqa/9i
6gLI2BHQ5Sk8HjA8vUm7RxVKOj3/lx2dU08yuw6KmiyBVXPWo7Am2F6+GAJCN1H/TGwX3StXrFyJ
0KrAVBJY6iE5k/zcbOLXSuUsAD4r3SPvILqBh1Vm3ZEg4oMCaxVKXuXb/k0w/eqZyAB5p5XPs3E2
W2elShNOd2VFpCz6aCPwbjgwmJiBxFnCp71tkYpVAJJoUxJ8DGY/OhmucfLX/DrDhi+Oa4QwA6Z6
vXcdZA+ScPAJnLp0B9BnN/1hm0pcxw8GhV8znCk26UCajvtSPyMEebKL5tkOLOo34yFAOloEEbSL
Vb4mPbaXrPe9bC9qC90UourW3N/TZv6bYjWZzzaclzd8uhuFfLQnTKkwnku3f+rXHC1+fIzxvz6n
SAMiuBwQq53a12ribIgJEIjZH5Bkv4mU1+1PK+cuC2OaUrPrYkj+Ao3jg4pQf+i7axCk6jAu2ZOf
Brd13z1tc3/DAISHrvUf+qG/lkSqZBYrUxeTDyjMjyQdXkWQj/V6t0x0xvL5S+B8iIsYS1yp4uFH
UEZ/VIEwh+uOqVd3YbTdJ3IEwDml74kCsSeN8uTQsjmNp2asHvPevmexv2EEzByqOWFvO8SxyPiT
Y/51kU/myxyn4vqOQT/erCN6tgyLxIKjzDNTcucU+CGcEjgwu7hVXTjO0R9Of6r36kqgiwvXX4Od
iSsIyx22r7SuEC8xAQc3KuawFP10Jw1E3HXvBWlD6maIpimCM6M7RlZC1cgmifyQrpyueWECwI1j
R3eci1LROr5BbgKyFPaIqBKv9S4jVqnt7nc1qp9o+skkpDds2q+MhX427rOO4TSjzXB27+mneT6L
ZTsYjN21/1XsS50Q5Q6eCGjYhtE7mUVz8jBP78uI+YLtaVnyuzWY7n2EHxcdNrlAILflPrxPlnfR
Dd9SUM4Uj2daBfHDgApgko+UUDMrd58dSLvZ/6kcl951KZuPFK/0Of/GOvZrc5l1kjhMUKxfILg/
cOB8ahN8S0vOr2Gwn7LFR8dZ3howiVW6Mo0htG5TNMDKbEYCZoq2xQd3yPddVByNMPgXcI4L7hW3
aslwMfC/aUzMj+ne0InanM6q34Wcx/UwmWL8DeHH5y5YNHLuYU8FAmCX7+OfwTApgszhRz1W6QGE
8kOEqFvgBU8e2dKSOXTrOUZ76B4jb//yyJtUWRb7en0+tsnigjy4AslQjSEuk+TkdaQAlcB+dv/p
gLDLvR2ZQ7Rq7tvPKHav6D49rXuJKGD+mDPcsMFizdW4FNbIYcjo6qtqfS3QM2z2j2B47gmirBLF
RmlQMr85co4oBhPklBRN5XgvDjSkr0GQioT3qcuh2ZIrQnFShAmXFVqvyfVQWg5EAyerTZHO7J4L
/SwBmsV7EcVHsmZirdRUwg8pyZx8flVuRhAriy8djCrbPP8jztrjgJJIsdJqkucmK36RPoQV08/N
63FYLl0ImJyLSeo/oxahs7yRUXGA815cv3QxsM/kf2KGuTxezdESFN294BUCu5KDDV6BvbhN2b+8
j7LOtB9OCtVoptIh/UEI75PmhsjKQYJgBKMFHdJCjhugKdMev5T6RQzroQUS8x26iAJXlBE1PvEI
Nu6xxzQlABPbohd9V1gLzhQAFRUQHLHUGBQP/JZr5Ylv9Z/evNfQJ3AE7pbcNPwZVtPYrnt4t1Am
+9xTnXcSw+AyOJ1Uq/DtMzbcSlag8zBWfs0NJTs6P6T2tcxIM6sP9KB9TQukjddCHN+aU/QoJMmL
8B1gSilsBZ/QLT/o8zewvBHEzs7j8SlKSXV0nsDTfFrFcnIh6qsCmfX0MsuF03rIkavW8M08hYKz
X6AYZyXvapMYcdKRomHPqIyEtLA8zdH6ly7DC5N/HbPmlfUIhLpp9U41kw3Ley/EzAXyy4M/dejN
qgHVxFcbR55ogK2r6mpdIIj9gkOTunu4HNWX0Os4F/RERymxSkybaCt6XqvqdjK/rC68SLBHFkTf
ATXQPvkxQnmzMoQiKQ2M0xRVCW3M8aMSRFdOXyWkC/B98F7UvwQkiZgWt2IBNRBLUJck4Q+KppKn
ybdmJVb+txYUwj7WX9u+oj4yffTt5HmUIloxujvgiOfsZcDlCF9tKwZR+aOUFlSmR4RHduQy47lf
f4tToRi4kTxVpymvFn/FVfGWOlVC1vdGByvZRh8WJ24/nyrwSRCqtuKOMsQDg+bRkpSJJeMywQ6m
gHyJAK+9bvN9WH3UKm32/t+WCsl0dHSjcu4z3N2ApSfg/IXUlsoY3gtNL7pocO7Jec6CCfvWf3kL
5irltclonC9EC1d+0V6JwJFLEv840ga341drIm1D8lI/2QBlEU6VFCKqJcCZBrK4lv5hlffg2opq
FG5cVWmfw4kqWDypdFqwdCQkKOP4Slk9RYTZNFdJ8A6qH3LqUY7zjGLCGa1iYJ9iUXhO7MVhbB/A
ZMTjCwvHnf3OtukXylBmwXXzq9H6pvBWqYtgVtdCia6lD9zqbDgWAvnz17hoXObefi2IgVEJFwG2
YEC1ikEjBWzOGhSv4EIK8LR4Znr+kubo8hXoWdRcEe2BbPBbx/zRgVqwAZB6KIvShmat60GehVe4
D3XnXSrSkDeswS+DHnFm+6pdSszq3OWVtJ8L5m6gfqWuE96B44nwNYlsAje8na0/Ke4y0kdrEZkx
3R3mpb/tZ2l09tJgXFav9+mMXScKhIFDvUd0SMZsr9bNQrAzwwK+AnnDhndZXv3v26kiWTyE/v5P
LntBGNx6/+yDdc0T5GvmbGR+cJk8mYE11ZcLaCnbdjyYPu4axvIgWslCljFV86UyNS+tfptlexgc
6yScZ6Svmyk64Vm+FCMfoVkj+eHhKdkznQLXXkRh62sVYY1SBehu6DRaguI0wdnuff+mt9adXaLp
ceyABad0vOss87MPwqfEpndjxBJqwltJVEcE/LqUcE5TYH73HjrRARxFHNmAyda6fZtFxwDQvs6u
q937u7nFxpD55iFDpzf2y2sSmlQKLp6SQQfdayd4v/cD82CymvcrEmaoDnDINhaxPXOt6qeo3X7V
FeS4G+hEId126xBTp/kkEKdpZpyHBvaO8zINCT5jOKoxMRXh+IMdTB+CfNs4AuZIuviYoJa2bADW
eHE+98IFfkQbip/o9ol1yssU7N+u0fxodh9vUNO4UQSeGaMgxAc9z7UT00lYW3kCPJliDYc9feQ3
93aLEXwXP81++W259n2BMUi57YfFGf7i/oF7yl4gwCIwsffd45wx0HvCOoXB1J+tW5B45h49GHZ1
UTHhHNWYKkjhJWaAs/344szbEVMh5ouq0m3RS6TBq919ed6pIhrhptk0f4naMww1P4RpnxVEwgDN
6Sms7whwOg3BLa4TyJyevEK6I1qqFAmJWSI7JORTUFQAiVHnEp5NcY0CfoelPdVGCXkMu7y9YAzC
0ICAY/grRlNAOb6xcPQGRC1dhmpowYkw3SxvbWvlSEJqW5qHdyP6fxpkYVOMk8ZrU/SjgGcGaVLE
EIXQY+p+KBZzIVzkQoXXZPbtOUMqfiurkxyYnc394oufY29wrafGZRAfJbLZcM0TfN7W/hmCKxpc
opyeWfHNSTuIXbmm3aciV3uKFNIS5K45yuT5NacthKNvAY1wbZyh9ht0bcolmBtB5vO5GuxAMBTU
cn31gZ7kjWvp0L8T1riYjdeJ41BpbSAZyxjzEYmGIb3QLdmN6Zasgk5MmCzc8r51nk+/IPtjfNP0
GP32VufusBa3wun0ZtFAu8t64IDBQg1Ajm8qpoI7RHjbUGm6GTod5r6hL+SXzuAiPvzFtxRMIbV7
aqc0TaJbmrM7RNwPTox2xhGqEncrg5db6921aT4lMtGpCGTWPzPb4ZECnqRCbQFc6Mq5XU7jUWGY
j2XK0NUYkkUC7/ot3codpKSND8scMICUA8GmlW0L6huSU1bPgg5Ln+qBVW1WS+fNcI3r221Pph0P
xcdI4F4xOGNA5pXdf5ceWtcxGf9NJj5WS4GTQmmxch8fVAInIryJ5tyWXQNjZdxLvRMBNk8TxnTT
Cox9DxzYnfrPuQSeDshV1ubtFbc/j/CxqVDVUS0laLldhtGRBsTqi8rRHnlADyH1i5HgKx4HGS7C
fsmciuimokpHx4NPQmGcRhTaNFERo+FrxOrU4XgjCQeVymEAXKW0yZhP2drO90j5obZMfRF1is7J
eBOE/km6gryDfzCMN9UILjWqWM+1bQ9KX0jpRLsIBKTK53qOEmYoMmFydKkPM7P405vq72Yv0ZnX
tDBPv70xoNckvXJMms4bJgOB65FYdNQMcRmepE/o/D+cZJxCuhIRSgGpN9MHLwFruEXGiDMQTStM
00TMOyzLT3fDomQob1JVpoQ7hqUds5FbyBeNHMCc0CgwBQZHQFRcbfQe9+7jvn4suMgou3Mp41ck
cex5k2GDjE2+AAO+EoWErfmFKonS367EkqtEEQJHHIEXaxASsclolcJ46t7oO+01EkW+mGjf7KZA
f8sNUkahmgcvNuMokA8mkyUuGsorvb+QOfocFrV4fMZ+XcYUNRGpmY/0Y0IxA8LtkZLyg/+nGEM8
bIDw83k6+SndCdA1lCzCBWX7ISFUX3A2kvKkQf1WVC3y8i6/CTiplmi/i2akd2j3qtp/NoPhFz/1
rpE3onICJgrCg1f8tmOX1oEv6uOLPPgeWB9RRKTI0/w2xsCescaUZTkdNWBqz2L1MbpcqQVHqoyN
kbl9BX+c3fGwFCsQSFKuPlv4PBVoIQky5xRMylV295a/cJGXBS3cRhqioKfFB2kscgzC6RlE3564
uU3z013XX2IaC7Bilu1UnqmdmYbaAPdxkOCHPDauBo8eQ4A4vtUCgrMwitQDJg134gREgjqatLMV
F7C5oT0yFw6b4wlDAZLUb/b6LR4TOCdwYWVXhMXkfTYDfdj1pacSC1TPw7avYC4J7WbkPHdb0Dws
8O/+jN8c5dn/Nh9CfLnXZhZu6N5yu9CrZuHLNH6LYC/HJ/7NJn2rByZCdhkSqmDQMcgDZQm1/bMX
4k2o+yBNWgZJOs8zZo+I+vFdbW99IBAj7TJuP4jY/zR76gzxwhArSv+mZjHn1KJE5yptRZi17EjB
qHwKPe24UL3Lb67GVZ94n9GM3zFUSLojgavJ/sVJDwKkIzWYkuPI/EZECDZlUxHxzYESUAjoXgyO
DF+vGd/+R5JmcVQFOwcv2Sz7Jx9xz0rOIhdRU3lTHlUs1FX6JOEUuSbMAzwCwHIP5Els7Ri2x0Ty
38F+vaTlBwl/rbEFqNXpFnm1YDPUTKQgVbrJg1GeMvgKSRKZFXLVIS+ZPOqz9SAUh4XAt+2ZpJXi
5qMyU+CZTkN9B44vkgvuad3QaMJGJbrBAXmM4kviO34/qUfa/9AaOke9qgbew+z7w+JG6wSO6dLJ
g/d+xGsI03QUMOKHZ7ZDAInLuGier3nNa1SstRSCYEAO72K0zpHH7BXFvd9zDK+IpegcwHNUJ6kO
OtL4fDqttfXBrLNLE2AxFRxBP2bwqvNghivWyWOZ6B41YrF5QlAE0f1HxxPYi1OeZJwj3bKHaL2a
/qKlWTgBBwvL7okk3vNu6Ty/Rxj1vA6M4Cho4GAAau76d7H9VWy/ZXEoobcOCRvTtCGozavFcoh2
L33ivQ9+Q6EByM8as3s0v4pggle2EfhllCk2LQ4eGqOt3QSG4msYEAj1EjYzT5ZViaj5UYnGWjtP
cGPjivWg/16DrtRbSkkAQkDQ55aM63alTSJ1nKwjOi8FapPnChue1C6uh1se/zX+HK85aR6foAAg
OSfPR/fVwEozZGxFQN9x0HR3PG7pDHWhCx2G1T4+hXS0upxSRLKTPRgf/Tx/ZVl4p3fxKTw6ZMVa
Rv7m3FSkH1oW+pLjYp+MkSlV+JXqBKuHFfs1HE6J2bqFde2/DOP+uFPEyEklMe17VDePep9xHQ76
vQKD4r+ALh18gGLpMj/Fq/fKkQ2eYJzNG0NSyQHaCsmTOj2U/cJTrOdJ8roPez0+tsCQHY4B2XKP
mzZYDsmIjUsoJ438nSe6AXXqJ8xql5EjvssNpxUrPuvJQCyqiRkhmZXHf6bMvNsZ+EW6UlbGLTAy
vVHWWSu4RhBoaB0Dln5iVe/dTiNsq47JguRZ8V3PNcEVxWVHGZi5ZUV6pxIzz5d//aE5zFD+Mqze
WbX+Ty0JagyKI3WyCggj7boNuOu2kTxlkCMenkDpxGh22jUSJsgrx+hxYJ5a74fHTJEU+HT28LIZ
kuDMCarbipV5qSNZIgDbmJ9s2iMmd1W2q+SRwgjiJ6QRYkDD52DSPjEBa8Ckwb1orb+V3QEqAWzS
pH3aqRhh86ZLH9UCeMfItGNykC9y21GlsOHdSSoKnzYhQgiN7bHj26opP5yhEb1jF5VMIUV1Dn/g
st1mejs6KzxJrwQGI44WkTyIEAKspmTkCctuNc17fBI/Z2N/sogdki3Mc56cIif5h+RAoJ8goc5w
b4o2ZZjhmAw3ULt/1d4l2SPP1UCqTZ8w2p/g3W2om7KyMC69yqUHAG0J/ONBvBtokagyL/pMDKIE
EUISK8GPaEd/OnX6mVb187RpIiP9MezCunIOuEiDN3BE8qWZgHBRze6LIAOyHXeJvzbOX6YtLXcT
23GaIKjDv2lLvKKTmtNd+1qpgrd1D+G8n9UMWpxiDitqLSIXXpHXOrm01hEUFHRPl3b8RlfMScii
Ydk4LzKjCzcpu6lAs2hdnAyMsJszUVIAWajjcyZO6uRTbrwyfsbBJdamUEmxLFjd+DHrBzqhQI+X
e4WpMOuvm3I7jcGIOK15GJh7HTbmd7VYdP7CUUizq/dscX4ocqTUKEfIH8Qru9An+hPB9j717vnq
vXszZcYXYhhqaZcgToFw7lECB+HbnsxgkQYIT7cPPwD6463LBjc2hHGqehHH4WhCxkXqyOLVHT+H
Iors1ox+rhyBLSd4aM/3CVWk6F5Vsr5J7OUkwMhSgFdHsw1HFH076XTqQ+su4BTRMnU871mhjxkq
j6XXqAHZwO7Oxt9ZHyVDT06vEIdwP0NhW8K5iYNuURlwdCpIC60LgPgAV5i/S+MQxUQRM7IOhX8+
wnnxDhSfLLggN6/msqah3oY/oi1smG41ZciNowOAug7oqYgehEHr26fs9bXuEPm9TzHOkU16s5Tb
D7scAFTKe2txHs7NDjTD97H5ggsXwE1rXVVt+ujZ1vMQ9W9+E76MjfWYTxsBx8gd/AKSDzu0aXEj
XNn4bhT7cCqDisSf0Lnm7RF0Kcdyz1iORp+914yeuma6B972sffixNVD29hfeUmfC7U1EHSfkBC5
ZXRXeHX1OyfJrWznaoorJKPbejTT7tfmY1Z/kYU1EvE0/GBPGxdc3d/FX7+SjUwP2wVEnyb2rVPd
OqetaKcrbLYOlc10zYQvZqTFD3d0P4PC/uHRt8uwxolV7QY3fhrl+G/v0WHFTeToxG4IBm0wEtfE
A92qzgOS6oJ0gAGE2MD3HTlxYPQ2VCsPse4xS+ogfAtuO756w3bpGIZJaweLp21IgZmKCmBckdyj
mX2AqM1Ru/n3bjhTiCQLidWKZxsWwk+dzdk9rTYYMOBBVjSvI+68eM+ZN7k13RmtnX7VLkPG/XGC
wQEgpcAY3vYaUVDbx0xQHdqffVRiF1Tm8QkckJvuTMuDMdafJemsVWf1wdrnx9apHvpl/DU15Slf
t79U8t9bnDP7Ef3AcQf3i+g/DisfLKvsXlbcty48w+9YjQUKDbzF8sWzHsPCXv+YWJkxysF7sUgS
fbP6AS0nDwJyU5bUbRNs1ZUTVIg5zP5qqdcvn4StcGbr0k9L3Hjb+M+6k/2OJqWAuzRYd3kxc3Rx
YyMGfE4Ok5PVQ2qQdtFNmZakH957441s0sU4YT6sGehwHl0wvUOApORq1j9mjMIrwUSClr13xh8/
jZWZ33t+9cLU5fLJc2lGGlIez+CkNk64HnVxMD2YSlY9HOK81HTkFvaxL+N9F6HeHpJD1Xu4geLW
T7wbOMrav4O50gqB8jwrHUqyqr8xRlTYbLEw9JHEFNVPh6cKq1b+03Xt773e720r/kLvTifkgIfW
tLxgXPuJ4e/VPDaoCvbXvEoAGjEEHKrqaGzOT49puLXr/2ZM0A+nZb23ixPfe137OIKOdH5x39A6
481uj1LPK6+q0MGVPMguK2v6TEoKREu4vTxm3ab7mrsVZiBa36y6QBXMXK8lXH9i7+wyPcH98Bpm
qGIdwyCilO4z8w6baQx8hh1hwYQ2vyxf0qLxT7Ezu+/FHJ32Jr4vIDgmDvZmYaiDU2b2KRKilASz
c9UMY4Wqe0Tn0B/MIWpOXY/nzGQvp57xlZgzYdUYDb9DNGNGTiZUNQkVsvBaf6pOq0UfXeIyb3RR
UbePzqEz6bc2/IzpI0b+odMpy8T5F38WL3ooTP+1j4Jnj8WEAvaHxUSdHsG2ESN2subiJh/Xr8KS
UhP2kQmxlzljtus4YBJG/+zz0JMVxU7gAHGSUqZo07GzQmbjmm8JZQMedvETucHrim7AiOlY1J9t
A6iVS/tmHlEaeMxAt2ojvFgxu7paQ+b7LSsiDaviVCiLBEGWRR7lxDMqCDJLpBbsGmAgCFxkz7vf
oX1mhgaNATNjGzHTva+ZZH+3jw14uF6KcgBuzXXtyxp9+8DsQ6EuwYiuhXlJ1ZT+tBhr13dwuSBD
R2Z8XXpcXdWE6EUc/9Ody+gzWFx87/YUq5fNe8+a5Jg7Dj4De7odNicpfjOE8I6TH7wrN3cGyG3A
8n7NevYLBkq2Md14EAMNto4b8RtrNOu599A9pt1zvBE1C/s2zPdHr6KK6B0m2GZ+mD+O+/Zgth6+
3jm6qNBa7csmsjfEfNWTP+xPW2Z2l7Y7BJSU6buFStJJpw2ZjQFsjHo2ylI0+TO7sUq5pNqiTmnr
ekGlhUXUsOwGEgA3ecyX8XUJbHoOyvvOL6+mHcgBS9Y7BrY/GFNCDYR988GMkaPin0MhfuhaxtzG
iz/dQnnQflAxkCyw/OYQNDnX0QKodxsT3T0D10U/wK44QZ1lRshBebwjgIxtxIwtSSGzrfJkVmRb
ffCvxSkPFMzQIlgOd0jpIGgeQUbmrqCzI0UxXdI7GjB53ThZZnSjZ4pi0J3gDkCgyJVJFyZQyha2
JCR6AIYkjKHZ4YlLf3iJouIuhwgTEkcZdiG8x5wRkgOccc7SjTkd22V/qHMkLKuJrxbTlpaVCe8p
WUUHdKj1lLX2dRKPP4vK/b2SXQpmHUWA5a17oDC7MUyy4rR9bssJq5meHsENxJ2lFaN+2Pk8Kz67
kNgsPcEvFv6tloMbVf1kWslN089P1lpoEMPZfNK0U3oD83ORCFZ2UyQZPjJ/Ow2dNj5EeSSYARpY
9XCrVN5NlfcpwdhIvbySGFNT684GMZRKb99MtYGBb3ntsFvFTyq22TSvgGi4dobmkxWTeO77Cgg4
UMBWFgN8eX4ltkylUTAvYiE7DCFcJoz906cCAmZmrmM7RpdJ4f/wNP+8qSaGF3TP0gUUJPpiVilg
PhprRQzefHQeIBJwikr4NaFzFKA2IEXTjS74oI7hO11QnaZ4PMu1bfpDSN8Y3s7k3ukhc7Y3Ek3B
nGuHM7LHSxOnu7WwBK2AbHWnfcBJMMWC5MSO05PW4iApFSdNAB3BtzCq/rDDxEx7dKXlloHVhzv9
mWt2lWTrjV+3xzJdn0uijpdM2K62J4zQ5VISwiV5ZXCore5nsXVIWkfU8PuYXA0uwvGQU5wWNrO7
P/cFjM1VRrG6tpzQdXq0QeUuFD7PMA65c1KlJ/iRacQCwGjvpzLHWJfaMg2umVP87eUNhxcisgGT
s4GyeEEMNtDCSMJ09oLgmkratCw+pyclSCloybGF6DbzfqduMrlCaz2M6ymanTuxBPUfa8EDV9qP
FuBZWtXK9SHlWTpLBgpCEF4alnEBDG1f2WtxiR01E3ujN/VuufiGlfjqZd74WDX5qQDS6cN0FoMt
zMEOggM6JiDih5SEd6ryl4FhwmUBcUkob1fzJa6QXBT7H8tRd9hyJZZV39ubnKvMwnIcK+ccI1W7
LHHjTu71+qwlrXXrR55BRXo/zONDyhaA5jx6/q+cJpIY4aXRT9cl/MZEFezD3jVd8gtr/OsyWO/q
bPoWY88dirbIYyYPAcdMUbOgtkJMfZNNzH1Dk13g6uLvzT8we7CXVBulD1xBqTu5OChGiDcgJRaS
HLUUNjzGgLmngrU1vlPAtdYYXmDJAV8YhAJ2fg8KUTjDqVdiTROz8dsFsfH4Ksi2yiB8HjswUas1
N4gY0rU+aL7zcvwS+o3q9i0qmZZNfANCOTlN8Yu87NGx02uSvVNjG7QsIes3jALTSm5jitAlNFXz
cy2MFVR+8EJq/gueY3TTp4YCey5cXFeDM/e5B8wzZ3QE7hx+c7eZ0T/DmjJtqOjxvE2fh6X5LRek
ON1//adwoJFyz647Fk/aWL97E4lSVz/rJ+urBpSnXL6wO+9e7Ay+Fi8JZUG22pKK62ugBIProHq8
zbb6qBhTNxHrzRUD2HRygWEzCR6XKgYX2Vdo8psZjxLJI6TJGR2TAMYfKbmIu1wLGzvBk5FmTxLK
LHxzyyWgueA6s2MdPA9wIdiOMQOF/IpBx8bPputvEkJWC+KRBiu0APPwEkBonqTFIjZ95x0GD1XH
cLl5xU21Y8g5OjbY0TKde1hS97uwsvc0nG8Rod962YvVZ9/RshkXQYgJZxB8Iov3iVHCChS0isD7
yECQas5eqWDFFwQC/0GTkE51rXnpcDqcpSPz33M4cdEauOtxxDEa7umrC2u6d7Nn25g+Ijx9sOe+
6DhwWFPTOIL0vYi6IghlS850Iv/Oz7N36mOFQG4/u19RoqH/Vr0iasMr5/CwR6hw445I91WARXbS
d41PknjDN0XIL6xqv/PRYpnmu7aKR1VlT/1tZJgH0zGfxq58jLPqtAXxWe8YD2SjTNOFMzcYO8Uc
oybc9A0DgzBof6al++82GE/OwIiy8q9cJnT1cyovzeoIji8KGheGB+ZTMSCuODiTTfi+nueBSbk0
NTHEdXdgP2rjQvP60u4HFoJ/wmUuDiLa/L56UEjJkuRtLcbHHvBaoTEmuPW78zXGuHCb2b23rp/Q
CmcVGVdHYxKm7gDj9ZvCg+mt106ZPGQkCOFGY5/VnkU/NK7+H2fn1dw2k7bpvzI1x4taNEI3sLXf
HoikSIoUqWTL9glKTsg549fv1fr24BXtkmr2YOYtBxnoRocn3IGyuIYMcvVqRB/zTaa36oSiC14a
z7LDNqIiRkAwhVKkrtfVTHkR4yeedFvPNO5LST2XCkTlS4ClbY4OA6asATrMGhs4279GQJ+acBKZ
wbVhYuCJ6p6M6rXK8xk4e7ZyYuSWyKOW8rUfywfjNZY83oDj/pzquGDCA34wNkk07bWSne+5aw24
00c+UgkQu1L2KgRLGjdmiyMKSrFJL85QiWe+BJSrUYRHvHT0bLPDYmN4kdFXfRiYRrIVLeK/ylcE
1l796Mb9FhgORCd1a3f2w+CE2VU5IA3s9g9DO/zUa7wv7as5Cq5duom+RA24yc51GaGeLL5KSrqk
LsCpp/PkVjdLChnfTcjGgvi578qHyvB2uqGqS0rlRCXMLsCq1C5kuWZvxj5nMzM5UR+xpoPdiK09
hetlvNFXTMNhpYtrhI6USoE3IurgLV/ZNRbwV73m9RSrPlsFScLh/qyQ52KCXwUAA/MuUl891Z3c
FoI55iUS5SS7Cu9ZynhH37aQR/VtpI/HqcHisohueuXSfFXFrzQfkDxmzdK01Y+egteNHRXDTl/e
cxqdOTl0ocM2im2IidgACaPVLoSgNrvxCVDTl8TP76zxtg0RrDG+AyHZpbXDZfi5SJ3fi0kEzyya
HZSUDIarHq0bZcgz2KgIosRM1H3UMexkeC9Yuz62jvzSshcBAtDt5/Nr7yK97nT/U8qE1rzOuVPY
JiZMV0YbuvZhtHEc6caJOF0rz+WwIJbqUySsrfKiYxO3mzgpH8Ku2YRYHgNsPqaZ9yqVYecRiVAp
9nSFbc/b9Cb8HXtrYa3QhjHQ3PRg+ve2FIfRBO+TWCsnT747s9YYDTACyr6Yk6tt9Kh7aqN4DJKM
kWqnWTIP6N0C29PgXtxATTaR9NJHzooYRLsWSTYrAayalMDJDmLqV2kI+WckdXLNnw4HUEjVqJVY
C8QBBqmT8O5RV//Kx19y4ApyvKPHPLlQo2Ra388tUnGcfoYgujC9EysgDMpr/dn0bZdjizhCdIet
l/zEowIJ2JL3WbatiQM1ZaG4TTDDMfCHbp50U5wvJcfwGM2J+ZDbCrNUCyiijWjaqA5egr5CKqvu
XiVArrrJQt8q61lcyXJrh/1TNgOAr/L8e2fAC6nQ63CSh6FJv9bFeFgUtcLUDBKFOGX22xmGZzGL
h6Szj8CZnlHG+lT0tO4iQ6JhPrA63QC5WB2fhpRcad/AiqMp3zxxzFPfZ+22Eo25hLS4kN5jPyBZ
suApiNZ3cC3Tvt3ikHm04no5dDJ4AT790KbWLSms/ukAGmuT3Zkj6z5DBN5vwruhqr+IzsdZK0x+
6afOnRak8QNM7pdPsvceps6DnJQ9+7Oqr9PKf2kX9AM8/7mK+nMR+YBaJgtEgZ3iKdmU323KWgkB
0IQmkv4H86787DY1KXDiPsu2+JVHDbe32aKCW9X3wzz+kHlCj0uUFDEMKPYpmISxjr/kqkIFbdFV
LfB+OlKZGvdhTIfPtgnJqsRNAG73/LVV3Q5GHI4FhfQBmUjWqR864Jyyx9BR+8bst4FBNByk3zJ0
g/UZsuAlXMTN1mzG27EiBpgG6Mzpr6GwkDfwH1Br30f1RO8mmw5V5z2OZfySGNgNjW2wjVvvXjXD
bghJ0rM23DUdrVId6sPLYdQZ4mKG900J407Ykgs5fiymOKEeb3GZFuVdiZh/wME5+u6Lwu9mrX82
ruRz3ybfcfW5R+783sxGLjP+wPBAHGmkTxlvMTABUIlVwTADAVlm5IyaCmsTUGFxKQ8GOOFXhYe5
U3uzqZ7RFUQ8rRqPUfs7Tr7ZdYJk/VeuKtVoTr11J4AqZ727Sx06QwCjCY/1lJucR1q4pNQVGs1E
aCmyYgJJ503/raYHzBISSvBXQjVdj1ywdu3stQ2lQsBCR+d9orN/cx0VL6/0OFAclUUp3pxpIS72
bWQla9351NcZm1205DHNgB8nuAF6a2TbrdmtWrfbT0gN6MEbyl4VGv4PCVpHWTH/ArBbHS1bDMPy
gZHoq5W7KUKUJOJMIKByEkwlIthn/CTZy+tNlC9cypiFcyWO8C89yKGm/YvmjY1zlo5paY6WVCxb
0AzxEt7oJstiqLXNVWaGtF1B+Sa8kcOvY//OJSd7Te0OMxlC2yIYBl9gINTWOFKXiozf0ExhG+rz
SZN2LRBkOiOOKn8Dg5XWTHockfiyCLMyWJgjqSVRI8hRemzLAQu3h2wIH3Vu5bvRWl94SU2M3EzH
tIbe1BOedqTTs4LZwZlbFt7XwedDJuNwhz77g0v9Rta4vQgFhrEeHssUGSA9XXpufHRCAMHrrUA0
FvTqLnZqxNeBvtUUrXJ7/KT7XaSks5edQlpgOKD/eoXzefPRHaIfOhgjuNWZRktQO5rFtVY0AeX6
wjV2djrxLYfehIAKwuYFSXxqNFSZUdRMxMaNcERB6gCGjkawTwHcEOo2Sew89IQ0MXeKhtnOsbF2
LVT/qTCCyZHZL8w5Vh3Za8LZSHd150KP0QZfaH3p6OH1BYkLAzX8Rr3jVr+RxWHm+ROhMqKk/Fja
L1uPBFL/2dwE4OTgZfNrZ/qp71+VJA9ArDY6K9cfz+BQWLqvfO0a2pLeOd0wbFtXbRx52w4Uyxj9
gO5jCDkihABGbOGk/REA1eDT80LoJf4egNnSP6ZhLLZRr0YHlkVyG1gu3Sb8PeRL2cIipN+eATwk
eTm2VNZU0GNLuHWV+alZpoeGB0FR2PIAw4aj16LFrDpsxjCVIXhfIAzxy7YWu9ImEgzoB83qDh2B
tLsbggm+wADPAuCOjcKKkkBwXYoN9Hx98wE3+hUdL41b0XOxpOnZEBQ6l/BBTvQt4u84sawzC+hM
D7YnFhZddOCmzXhVUchBq6bnhLJX5BZCzL8mNUH3ik11WjK9TlgknZ9tRjM192OpEMsz07NOFxZe
XtrtdcNwu9a/DcIEq0n7OBVanYJgy3iCRAj5lMgke5XocjBqon3ezeZTG2TwVboDdxlWDZ21jXTZ
hFQ4IvMjHulqZzMqTqjOLkj5Gsh3TR5cL511JNwmLintm6RFhUbPiimrU8LPjVl8PbC58AADwvSj
Z5D4C4DE3mi8jjMkq7mrDjKr7pfQ/1Z050FzKCL3swv258qP8XpPOGU0diJpMNBhX7ax+o0F0jH3
ZzQqrMdBdN8qy/2cl4s2KG7s7saxp2MoDTjJ7i0nshl790bnHPUp7BjAl/3hU+TXZ/BfuxjLLY1F
dZLhxphxmq7cQ6eabePgkjYUpoAflD6Rj22iKNp55XKIuGRz4Z9rznWMnKzXlPobiJqKXYM7H6gf
C+7e5CGTzorhKNTBlqb/VsS8A2VMzmd6+Dmlobp8juVAbbA6WmH97FHrWab4ufC5haule/QSmxo6
Kc5ISK6zfa+aP0O9puVCG9343AtJiwo3hHb61coJIal7LDmRV4DmtuSf+2na2nYJP/2Wwg+F/tEd
d6mRltcSxbRxRNfRDdZ1h5dPi9uDJTdJGmKcYm1sq9sthQP4hKHkmUt/38GVp4yuqzb+1bjDL12z
sd0W5STxRAY/AYrgUw8eqoJut7UaXYEtKMlQzOfyxUDRZM8aah+4VvFkeNDQc8wrqaqCYLHMpwpk
GRJWCA9h4BKb+8p09rJ3vzaZR+BIwaAYvrvpMODwgjRg7R318e8Ow6PRop7TOPk9QP51outHHWY0
oTi3bnjvcDo0TnJTL+EqtdyDJ8Z9aHWHHNDcRL9gKvvnMJh2+hRTOCIItGaWHH8LJ3/CCO0WPX6W
OrCVKvS+BUb3UhLqAEfPb0oKXFdYcj0WBkXoaXD2HafW0IvHAlZgFJknfRxpAQpPY33FcKy1jE81
3NWJfTPX8bS1kjBa12HWbPsgaK8T2AAIZR6ypE7AomWbLHnlK5w4xEiT/e6zE0Ir6BDJh3VAmxBS
UPIbwArI0V5QSxZHM5M4gsFVVIBcZ/8hlOZzNGMCFbeYgvTpgtwDnVIijY7QWJ8weervyDtvndLv
riJihyIr+ZtmsououNQU/PRnTRrThQccXufUuNUsga3WAIKG2ATa096WRXg3dhRSsbQ4NAqtz5YA
R1TlDTzxdVQbB0sAleYHgfRGPzDrOGYZzZop23X2fJu3w6GLrDuaxN+tMdqGKX3CcEL4gJnVh0/A
9ZqjJWv51ga/UTjPU7zDZnOd2AWVgQLo+YAsa9JZO5mK7UQpxrKDW7jJmi7qHRsr2uqDSABwrxfj
EJYIY7Xzrgs9NAHFMcN4sS/r28Ea0E2OMcps271FKAMLBt2swEA/20tJ2LOnHBHQqxxZThvDblvA
3xkWhQZIlGWrZchb2hP0mMICbFmYkSvBe/J3kMY/Q0GgwD4Mv/H9wEGqMB5kHR9rVDi6ogG0W1dw
Ykcvo3EzPCJjSY4bY01rOtWhtmG5h33+IynnL+gTE+gt6bArS9T3YAkjn50HzbqzWS5K2FRk/Bq3
Df9b4+ef4jjgf9kV6ctMA9lHCjuZySoQ8pqgfhlIuF014fSAxavchN6wpycdIUJln8cmg6nXPy1L
FW6KAoRTMrl4U7bNb05Cb9W7LXljbeG+BUeStrlWjC1yVJGzHmlcMtWtFY8/cX3HDThCz6mfEapc
BiqgUXyqjGGnC1fhctA5OxLVlDBK8g/a9tRp1j7tZP5cV/Iwi/s2OO19r6KXmK81GeNJ/3cI3Bej
hcsbfYmqLNdXVFQc5rb/MrjLUauM93UEgwWSFNOZk4V0LGtC65twqEATt3dVD3CfYjcP0pyXbGxP
dTduspCTvZuMa4kpVYiXInQxm0sWlA6VhEFSE1f5NQ6TK2IHXbEmVIKSqB3FibgNbswFH2bEDtJl
q499yimAdQiXqfJLwgHNs9AA6rEOb3R1gwqbDfZPN6eGXK60hzGFHaonVHlYQ4Qm1Orx2NG9PwwH
dSFGXwlA29cFaOwJCU/j+6QrXnSXcbtDF3+vE3Pae3nR7mIk6DDzQZGlW9Ue1grUnRlL30PMe9DQ
Xn6xGPm+zNPd6y1FBdxlVhp6vJUmS1A68AA54WmDXCN5Z3LLTc7/cyetWuK6md/sQXrpfxiyI/PA
G8IvlDHga/NpoBE5cNXooi6BKHl5w4zWrO7ZCbfcoLa7V9HXCmtJkdSUPl/4F7IRkxm8wajRwHlC
sE/72Sn3vgR0of8SEmPkoQZ+QNNAXo4gHr9jwsz4ZkJ14vfplQkyLL3NgSpp/SHH6F5DJz4azZCK
g0LXB/RRZyCPfMXPwLzd6kUHBpSTllNi2w6A/aZUy0fl8qEnsA7b4qXmM8cE0WaTbHT6pbsBNSx6
q9UCWYz8FW1WhEdtYcI/qNO4zhy/OA2ANHa8ogPfdMC+Uyb0XKb1PnLoR14DgNJfBpo1vA1hEpAs
1XqKSRtfoKxBl0ELGq0ujQWDn9hicwhHQ6dbegEyhJ44mDqUTtGYoDz7bQTRGu1JrMqRyQ8KMM+f
qO5kzTd95Icd8unRDW+M34JrHjow18TlOnXVnaCcwMWMuCGgkQ4/3Li67oYnZlmnY3rNUQIAqK1J
xazbGjiSZpTqMiFhG1tAGN+QEL1S2IKCPNDxm/73eYzu18b3Oi9Bx1V3k6yvur2QkLVFVL6N8ptJ
N5R4H1aFjrwJxHkrxh0tPbCyjKjgC3Oqy4E5WgElT+bSNjyq2LMiGHJuzcI66K6EzwVs9+LH3AYb
5mNMQfw4+brVKkHIU7OM9Fuk8W2KYI7A7E/vdJaGF+9ec3aES7B/qOJ2lTkogkEoG79b5ieYDnlv
o/nrbHCtgtfE7JF1aFebGlFD0Kkbapx6cGCWCNVNywGMQk+b1ptO8Cm9a5FVxsC3TlhyLZagTIkG
WjIZ+pTQ24WYrQRQDzQ0RLEvwzyuWLTAEuT0q7z+PFToHikYKXcZS44qWE5yCMpK/7geRy77TVgv
D2Nk31SkKH3vcaywrfVmcstPer2MKHLpRm9JKqZjVJ2Ckc3y5Ne4kr03Cuj70DfpRY5sY105zCBB
ynDc568rnUPoJP1xxWik+ZqtUVFgh7FhBufRDfMr/dudCJHh9R5iBNf5m8QY2JVg/BNDK722y08s
HWBHUFZPqDFs9Lbkk+ZgnBsaI3nxBar9zYirBdAqrRX8QPCoWlgYSE3F1V50hEP5MwuZHIeGD/8m
y4WF3ibTDeUFFu1QeQdqUOgQEz7lIZoGXo/6A/yLoGgmAOologjlvjMC/I0sjLHI7ZwzsJ0rwHfc
0M+h9cqI16mNXq2icZGZLFuOj2sdRvGIQMRr5K5javPpz5LDTC+/Sca/LL3QSH/s2FqDtALAhxID
H0wDWE1tNUn9je+SG95a7zu794n+EKOFUyoK/7bLw41+Y8Hxrdds1he7mtqKSaPJJiCCjGqoCAJD
tGefKBp3lklfA4CWzhF0tYh+763ei13yCnst8HcH6EIdksPaAo1V+/6WE10/nF3LHM49Ul5efCMj
ba3wJCh5SuB4XeMiM4W0VjbtR0rNju7JMEjYhHr9Mu0GWI0Qk0BH4A7PwtL3o3+fGBTCNOqidp6S
AYXz2ATaHt/PbnuOfPFZxO7N4IGPUQ7hlIcjqtmY51IqWJTFTTaGkM+i9rs7dtlKGU68nlMsPubu
Due/5QW58OdIqm3oKQ5ylxwYo5Imh0dcojHnQ2Wsl+dkrij0UiUiO21pWjdhRgV/lPJpjkKkqqvF
Gc5j2iCB7UZDsyXCCY6Dg7dWNATePrH8RYP0cXz797/+5//53z+m/xX+0nXIGZTvv4o+Rwqk6Nr/
+rf7738BDNW/u//5X/9WnuNJII8m4GX0KyzpK/78x8tDXIT8ZfE/zMVXIfbs4NjL4qEMg/0w4LmY
5cPuP36ONB2pXBBejoXK0tvnVEnepDItlrOdzJBPp5FyS+aQUifn9x/k/TkgjyDTlL6phCvdiwFR
Pwu9XvnOechCAzUSU5yNCvyD09OfT4gPV13v0W2imu9+MJfyz0f7trQc6QlLKkvYb8doZkYYFUFo
nVM3YUViME90ntqaOEoYnR1l6i2f3x/tn59PmbZQUnoeM+uKi9GGNA2jvh9QFAspmBp2jeZQOsn7
pWLjvv8o/YXerhRluZYpLM/0LOWY4u3oAOAZVMyM8UyXyTq0XhHaK2fA8daZi2wzIL+MgntcnZ2W
8GUMLeL691/AMf98AyrstmNbjmObZL9v38ArZdXOIrIw8UmBnPths0UCEQGAYS4QVxrcsSHkQ4Zg
caJ5T1+1OyQqx5Vj6QTKz6aDcucS1VAjELRcfjTgkG6aMXNAPwkDwlvnepvRij85dZnfhx7HHowY
Fwp1i1x/J/uHeYxqUlJC1W7JxSFFMR1TB7dtNLXJo+0dwPhYla5FY2JoxHnCvPnJDfLuJvTz5XoR
BsuiJXCglmwmKEk7YLvfn6TXRXbxmRwAt6x+xVYTl58JwJoZt7MazrmZhVtLDPmhafP+uhkdOhhd
Y0f3bm0iQNGFpOzfJllXX6w4DLbV0OaAgDJH3rz/SnoN/vONOF0816JkKFwlPUS23n62sZVdFSVN
e5oprXzy2iZ7UrGRnwLgkSBmM6TsemRC3n/oH/Pgmj6KXbajlOso848Dx+s6O25k1N1OHj0LT0us
Og7IxPHOA3Mx9wo/pqCm0NxC7TIOXojIkm8eDMNdv/8ml1vUFSY/CODFw9temVL/+T9OWCtohHLN
3r3LvcjU2FDvyYoFcOBaLqf/7FGOpxxHOh5ms8qx5eUh65hoGGQJhnShitvdPNSAQ9hIu7zGpPz9
R/151inQ2XxQDnMhoU6+HZWA9NLJse3PMNG4FPExukLxST3lrbbrdHqxef957l+OH2kL6SlfKMsx
nYsHplbXNl6o8MebZ8iKVRFl3ytlVY9RXcMzCAgKa6/F/yPf55rwnjewZGzbDn+jURttlIKf5zZZ
c8ppq926EcWppYvkPgqpaQRL1P+s0yLZjKVY1ow57UmEmmkLmsrZLhb90sDN7B2cKdtc1yqOzqGL
zGA4QPMLvNIlvph6oJ59/hhIOz3Bv7fWYTj2wGqc8kXVYrz18yyA/9Fg8FQEdckKGCHcNN3ofQXs
BiZnmgAJzQOcAMvrvqHa/N0MneY4Ix3XHbt5trQvSvp1dLPbaMblNCSq23LtuDgco8L8sxXO/L0Y
ve6DJWw5f2xhR7FQhACMbCpu1bdfu+pTpNz9AemrfPbvCjdt72a3cA9AwDDJcmZ89vDGG907HHd/
uEVP26rNupu06rSGnAzdp1qG5WOnJvcmnFR2pBuElI8Z0mswnGm+Nch3YaaDxpnDdoE3YUYbuEry
g4FcHEUsdtOWBDmO7/isWXVxg3SpYeezitRjPefHsihvvCF4aluKmFLRQ5iHD64sPS//PPrYkEQE
jst/pMt/L65nP11kxYWlzuCA1mPWCkx1F1B5ZrF6f3v8ZXf49I3Yk7bvEgpcPKgUjeUlpouSVoS/
u7IzL71Kc8DpVmohTeAu9SHIEnFvewMKqSy2D04e8WfYxerwfNM3TWQgOOzfrhAsBd066bnzkhJ4
m5dU7b63uIWqfmggh6oMbzZbqoeF2tuuGhwcc/A3QFkPIslkFc0GfBrK9MNcJSCJOjT3lqSgJaO8
Q+RH4vv70/XnenZtqJLMl83twIly8bZk4q3lTO19OjnNjV3TqwaBnb28/5Q/58QnVLEIsakLO555
MSfRUDepAUn+7JW+AJUSVxSxjNwZwaZ69hcSnDS9ikxvQSeE3sj7D79Y6h5eZLbN2ewrl2RNuBfB
aOq6fptxGwAttOimVCmttDCrf6XpUq/LZslv3NooP7jqhd5A/1zw8NYJfD3lCc/hAvYvnooTYD8E
wWKfZJZWO38a/Dun8c0nwRvukVqEDZjznR0nC6Dyo7Uno2DewlAWv/+j4bPTheD2t7kFXcFYL14k
cNPQbyndP9aqBZIz35Ka+mGKdt6elsAHl5Ow3g5bP43g27Q5UyTb3Lo4V8a+ysugzq1Hvug67kC7
W3uy0SF60uWF4X6w9qnx3R1e0P59f5wXK/n/Pdn2AOM6psXN/3YlF4EktSsnC1zZTBRKhAnPx/wg
9L84xnxbWApyC1gX37MhqV5MJv48Xk8wkSELltm0ksIEL7cu3ancMlbvj+cyrtALyGYFSaIm/mdf
3DSJm9i0NResGIvxeaxx2FlsdW2r5ZQAgfvgu12My3t9mO2SmPouE2heHAPYBy+JGlPz5OTobEkn
/dRgqRmEUNXfH9XlZvzvB/kme4IcylMXE0gbsZkxXTVflXri/msWhD+GGGum2HuKVfhB7Pt62l/u
QhY/ZxwJNw+8WI4mnMESMTrzZIeuxvBXESg080ffTZ/Ygw+x1173GbTO0n1ymAQgUGBQhzFIYCt7
J5FXOCk7q8JUlG4UVnm+l18tcjoWjnFlaXMzVyHcJwTIpCg8e2L+prLkRizlT9N2aAbIGXxAoMbN
ks7fq8UFiSyKLw1KI4iEDFrViAAo3r4/x5ebUH9NvWzYiOSHnH4XX3OkO2bANYrOnQMJdyxxgxua
xt/2XuAhrWInevaRUjbdxDtKfg2jIWsQsfP9kz2W/QexxsXi0pvG8yzSEOmaJD1/3IgZHoEmygGP
8zADsJRGSJVvWAepYX2wZy5Wl34SAT8Zhi1MSiuvh/I/MgzusaWP56B6ABd5s+TAOU3KeabrQreC
t5NUH+SYF8EGz7O51Uhl2KhKMVNvz5wRfJxIlSwezPbK04x2ZNlJa68sDOvocEQfDO/PieQc9z3q
KqaU7h+hBfXPJkhskT/0BSiVQXpg2bN7kY0fHKVCXQyMFQRizuWqZg0J5DYvBibrMqazzp1ZhWGx
CQb3oZld8zMEBnFlJM7wI0h7Gni6ugDutVuLJihf3EyKL+iAzTB6HGe3BHFwmky8CyC9lNdji5KA
lBKh6rSpNvNSW+c8lMMatH04rep5xJwRfq/mmDjPQWAaUPz7GAzAnHzK5mj4GvZFRt198mGM4aWF
EM+UTpp5YQww5+vpMUACfFW5Hv60YEPvQryMb4cUEoY/Vu5tMdjjOhLgJnCHCQ8tbPxr0ZRIPU+A
/64Wz5DX0RhLyF794m2sMgB236UxGv/lMpIPjQvivOQs1I9N56edxHClHKM4li0FX2JCMHv2Ut5U
rigot9TdnpKDjfC6uawtJ14gMFEFHv0xuYOWj6NOWuPPlU3NNVEk6mtJUN0DlEpQRmrHzx3a0itE
4v3HfnIW3X5CPToMaLDXJnoZYAt/GTB3ow4xBXM6CwtP6cC0sKTWGqHJcrf42B90pUMfjQhvL5eZ
abF98Ic+tpN12KeHmqLQfTmM9WOWj94z/Zvli1152ioqxukutpGcEHyCTPbqN4Ws5KHLemPjdnlM
u5lwokFg8CYFThjBZ5mKu3FokNxrKWdKt2q2IqMTAloWv/GsS67nNgPW13SI7LgtTaUSAB0OoTAK
KM7sKlCiQCa76RwuXb4qHVvhHDtQ256RrvMbu9w5cLxh1DjLfI+sh/kQCTF98eouPsxZGd56lfL2
XQ4TAn46jULKWpsAtO1VQQv8xvWc6FB5ybjuYTBv5zo1cNksuxU0o+5qqWutj4/eStlwSeAKiRTu
PFg30mmSZxmlEOqRHTwXYz6sE/jUB6y1zY2vGvzT4E2tRyhpK7+R+dpJKDJVFK+3tQNyoi2NcZ/2
HhLUPW8FlRzUe+kYqCBnzaYLFhwQ/XwGFdEhaGxocKhcBKBg9+79a0FdnI7/val901K+ZTkEhReX
4dJWc5+NNDFHMS9fsrAxUISj9ktiv9z6UWaBuawyUKBduPWmzPvJLd4fxkZ0ByzL6YY06zlvYLoI
x8TQY9tl9cpETAkKUrVJmxHAbL7LbRvtls6ursd6sn9IrwJFUOc1iiUVtr1hVx2rOlUbsZDYzikK
C5Kmx2rwl/zWH41HYL/2sUq9bptGMFqHsAjpAofTTTr5AXUEEDR94wTXiEfYq6TKobUF0KJmos4d
8rPzp7ZJ1LU/ozk4V6Pctw0y+W2DVk/VdSMyESjEB+Ek14sCi0tmWKOPbhS7BCmGr0Pn0KhQoXll
cCashTFTt+5SAcZRgzaAx2PM50/zl5lcYNN6ZfXZjDn1DcMyQAzTbnR8gb51ZFT7rEfeOrar6lPr
LMEHN8GfwSHlX5c6mqcrekQ2by8etzTD2begqCWBvEPWARyy7z/VmqRluB/dBnpdvA2i9E3g6xaC
vncus7eM/uU4zAbkktq/TiARtrU1XCUy+O7l1XHq0TKMxuRTUVHxBaS2svuo+iBsvLj5Xpeua5tQ
gOijSf8yjouSxDLaXkQ0FMXOyObHXjVQNoX/wbz+7d4jWLQohzFS6zJZWrzMiMq+is5NmIN0VXZ6
S3wWIJk/BrsAUSm4OmadXhmi6Z7aGReK9/eo+MtApSnILUzPViYM2LcfNqGN1ghg6/f0HrRc+tKd
nMzS/tNgiLHzGwB0j2urPOkWYQwf7zr7JjCWe/81/voWFGm4eCDZ2pfTMMSTH/pM0SkYzxgpz805
aj54hP2XJawL0jbhhY98gnmxhCtwgiNQ/fK+AE5ic5REkKFHuttd9rJU1dpV54mOhmxIeMpqM8ZA
y8bvfmMcq2q70D9uq/tgSZBJxVUUGAZBAdJm3lf4yS2q42jv8dogJuwM800fdQGojQGxmWvBF0v2
me0c4lp+MKo/j1hKs67jWVQdqA++HsH/CEARXcgk+MTsvkK3ogycVz3kpyKyhs1UzQ/THO/f/1Li
shVET4FkVClh0XAj+r1YMEHUSacawubU92iJ9NGEbW8zPC52ghNOiziK6u1PNIzs65ByP6aA4fb9
N/hzrUjbI+d2fctWFm3NtyvWpdKfE7LidVSClA1taKrj/DIsrvPB3P4lrXn7JF0B+MfkCs8sQXtF
08mIEkSxum7aRAmUZ4HcE4CQ3NrRV8GhdNlmYFzva+lEYA7DGa/tOv8Pq/562tkcFBmFqcuaF6sX
15B5HryqPg0KFzmYhv2nKcE/pYdb9v78vpbg3h6/PIq+iUUbg0buZc0hFWkrAKJNpxHGGQHnyheP
UYg4fGWsGfCV3aBU458yVAocgWgBXmhlfoYr7aj6GCz4SDXDB8fU37459U3HdihvSXn5So4l66Vo
vPq0DP0CzIajaBhQFMJL5f3B/3lIMMOmzS1H0OKal4eE10ti+LjAbTwWu6RAhdqExhqla+mCafj/
eBYNQ0XXnKbu5bOk0czYrs3tSZS1eohC6ay8upwPlZEmJxOQ/Qe1JKHX68WHdXTKyoXGDqZI+XY9
525SGbNvt6dUzdldPeDTu0QlcCa/JB8qamBTMoEyF2FNhqoRTL4MokOG9NQq8CdEO6zY3zWRV2ze
n4i/vBfRhc2GpmRmMyFv34ueUdVVqm1PYQVQdom8Zk8G+FFt5rImzA6S9CQd4QqfjeToq/gfuznM
J+BDhrGcOK0r+tBKK8bFh2SZbmUOF9vLqN8vFonS+6P7yxH9z+e6+kD9x3PRsaPePeXzaUHnUIKe
zHZElbgpttdCfnTL/aUM/GaUl6dj5SfgamUxnzIZi3vXiRWB8K0iU8Nd1S2XY+zH4nNVl+7Zzf1m
N1tKQtUY6MK/P+y/TTf1XwtVG9MDmHFxYAVg0UXmZstptMJsW3me81l1ojgXocazmW5wa9Ya7KtM
94OOyJ8xleQ+BIgidJ/Uc6y3Ez7FsfBa1Y4nS6XPSPNqofAMER/oDNqRp0mWzVR/UPj7ywElKWai
L2ahkmddTntPAUXkcbqcZli3V2L2IKKWJ3+iSff+tP7tQfSZHKbWZqtcPkjSvujUssyngvQfWvUc
AwQfPwor/rIjlcn1alNAI8C4bPlK1SSdsIrpFCbhEfD218U2dv/xQLi9FY15YepHXWz6huacl+RW
f0oGH71aFbv6Xm1B+aof7z/pb4OxKDMrfew5LLu364GljcZt33YnkNbaplS7YWFc9/X9p/zl5qB8
zgnmKALqP5LdvEI22YDUexqWKkdC6kdGW241GvUda+79R/1tQNQ1Xbp2hHxc0m8H1LizsloEek+x
0ddQuZ0NCVn6wUL7y/4FxuKjNEYPje7txawlSVUbJlosp6Tw9r5DVzMPISv0tOnhm8SbzkawxpuK
D+Kcv47NJdUkyQRQcbksugohOK+p21OXAdcEPzmv4JW1H8zg3z4WnWh6tmwkEs2LwdlRIY1CdOMp
+L+cnVdz28i6rv/KrnWPdZBD1dn7gkEUFUlJtmXfoGyPjBwaGfj152l5BRHkIbfXzFx4SrYbDXT4
whvohN80TditdWPEZrZS/2qhM1644I56tNw9sh1AXKFroETmdVtj6hxTOBUuB63e/9Viyfezrsbi
StMTC9c3ampK7ZvfrTpsl3mBeNIqUS11q1iivVKGPP+KqUz2ij1cvgQx7G/d1AUxpJCUY1KHvMCl
a2T2fuT3pn1H+MN1SRt9/rxKlbYClK7zDHa6ycqfaf/ZgPxUDtmFvTlPJ+RIts4yI/fjNHDnMYkV
KF1SdY39XPVI4vjo898bbX5VoBLp61TJsPUxH7Vo/+c7iEVmcyoY8gia7SDdg4ndD1X7kBoxti5Y
3UETjlbnBzlxVDvAdIhqSEdUY75Ny9iERi2C5qEJqj1+go+18mRm3dN/MIrL56LMRiQ5B4gYhY5c
RpN2DwJuAJlqmn9Oggtn28mZsHbBdNG7B8BxeODobR8iERnUD/AvRrSuxnFtxj11+sGxL1zes5VH
4cXm/FSZim0CHZv3bmiWm2U5sv/rRkO0obe+pQGymTpEAzdyL/VvTp02FHstjgKXzMqdnQOdrk9W
Drv9wfOiBlcTFPzftK4olue/0YlJ0RviGAUlplvu/CylH9jAKxX9g8LFCjH5BjHoAAVWabR2fqQT
E2IkzyVJpPB6hEbx7TBEP8PocKD9DNMWJdo/XwrvoZXsE3OjzutFbRTVigm46iE0qi8yEXPUEuFg
50J0cPKNsXnIdeFIgOI5XHF8sCoKgb0/UFKgzdEjm+l39dskWSEa6tbn39qp0T5GjLNlIIKexu3g
9g+NVfg3IXosCuCqqFFvkN+wL5TFtVOjMSP6pRowkaNU3jEcGGF9Vz+4QW48mE6ZrH2vLfZTE/cg
Nfp0HXpvQhOkQg2yRyH02PuknKofKep5V0o9SFNI1VhjVqEswqiNX//8bTgGIbTlUfQDUHL47gc0
YqHvk5d2wgKLpzkbV2C4VeF8HV5qHcvveJiSOhaBjKw/gqSwHP1wrDh3fLfBZvVBmvWpQ7fxAzDq
jr8h1P7Sud2F6OL4IGM41q9Gf5gI4/2e/pCLGaAmcuFT4aMfjLSkE5Q3QAe0dagHl+Lb+c3GSXYw
1hx8O4x13ZiVMmBmGX3C5oNenmXsB8QZtS64im1Ea9USTwpHu41G5cKt8J5ezV6sTabP7Q1oEOig
TJI+zHSMgiFqxgxqdKchKNAXz5odoRsKHmLlC/ADlHiwS6wgpEy5Bj+0QcrOTZDMsO90O3+oZB5T
6THe1+EGLhkKFqH4q4PuuVZ4V0Fk1Vgm0tFQ6/oxbcpiDQsJ7x0HIWmlcB4RQPraagOE2TZ7ymtr
Y8Abr3Ms7bvM/ZpZzq2DIG80AZYFydI4/t1IzVTC9O00o9ouPqso2V+Bctinjb2yxhgpfUV57YR5
q+fFizM26hKUY4r9DVKsASETuhivhq3cSoFCu9E/qW3zQNv4Om0MSLHOsIm67F7pi3scFD7ZanA9
pjYZsjAQp69fbBafGZqbJldvXRfJN8tOb4iMwGjQk16+yzAG6T4FYp+5KOdhcWVG9RvM73upFKcN
5u35bXi8Vj1A21RYSffAFsy/YGKlkM51q71H2JeaOO/1Yk38OMYn9AGMx1o1dPvotsiswcgN4TKE
Z5XrKGy/Tp7y2jhNuWoS9dnXxedsVOwLt+GJGgXXO0gG8BkcL+A0D9dm2piIHJAq3XP37kytwCG4
D8J14aRPwIWQwIWipGLtV8kORDcZzaZR8+DSUxxPnutLYqpk8Q3s3GyHWG0T5aidp3un7nZj0FyX
/ridBGTfwN6i4LCO+o7mLAzlagx+JSVl/tZ68YfhrqzCPaoQIHPaUiACEuG5Ff48//WPL3L5dMBq
uA4sTke5Oj7s30TkGZGzNyJUiv58lO3ozT2fH+L4HjocQv78wxDwnsIauO/40LrSuc7pvhFu4850
fpRTE4G8AlGG3EenKHM4Sm1QpKWgODx4Y75U2mxhGVfnRzjeKPQ9DJVmBNiREynEEFZT0+rdg6l3
iCP/kCWRkUbE+VFOnOeehWk5SEObT6LNC1oY1lUlBBxtZxl/uZaCvhWSvw8tVrhwKOlB/ugbZd0Z
2oVx5TI8PMgPh519JS3p0PRBA2inFEnvYPSMeyb6T9ZVrg7J/eR37W1btsarSwd5h+74xUPCPu74
UAXg+4Fv5qJ2DfmFP6wTf0LM3gmS4V5HMeJp9A1Ou7GJrkC5KjvMIqHpyy0z6j6FNk+H/I8MQPDQ
u65xo8VltCKSQr7UU/CJSXXL3/YlQnuLrkI/oLaNEfGPrjSg+LQ/Ktdt0N9VyhgdEy25xQtKeVHy
clgZTTf8dBGdfTXyJv8BExVZ15yBAMI5ygtmCdMjXIj2QWihh71ahTBzCeghaqi1ahStOcvpZfpT
2/1QzJLOidmnNyO5zMoZEppVcDARbsnh4+p9rT3pndc9DkYoPlnNVN/wnOYjfDLQQ4iFXqGyCeuz
aYiRPOSzO40jDcVtE9ydVNcyeyFeLiw/58Rn4Bp3PRM4uwEfY3YiDBzlBYUR696rPaSABw3eUPaW
gW4JPJ638vZaW8EZL/SNEdUo+Bd/2VXfUaypML6p16qUpIjAKsXg9Jd2171icxqgwlqhKel0N6oz
VuAuSpS/OgW0V4zr1wBFlKrmfVpCyjSHJ3XMGjAztbdIzfpbpiN+6nQ0jrmRN12INk0LbQKSqMCt
JohQtbDK23JAGSlF2GMRpmKl9cmvPKWBrIvxm9dN2hVeWZg2+UmPBoadbUwDMXi94sYrGwcPs0FF
K8qGF+qKpW9nPG+373sIVWFo+AtL1Gg2BQ36YrFGqbnF/wLtJA1FNsf6YfiptjUR2V/VnhleOS58
bQMzXqdL/lJS9YfXmWg6TjejP6z8yFpbTvUp8Lpw29Rdhy4y6v5O3+KfwwLBKxgF/vob2nfUXNLk
pValM5waTzICiZdxEyNrP3m4xBdb3E0f3FLf+nq7dC18qdG82Fd6ryyieNqoUz1tKsVDmTu9VW3l
e+ya+77JfzoCHV9h3ueolaYjfmK94d6DUpc0ZFjKnvuYpuXOFc4DXimvkEoRksiSZ8cfdgJ5q2F0
rikt3Rahueoi8eLn3YPlpk+FNWFGnN+pVrppGTJwA8SwbW3jqqjN4MADx/GlM4yt0UfwtsefHlxe
ALJb08FgPfE+xcrUrW3Ni1DoQ8eyAyeD7ug1bu0Prj1seklT7uyXMrWbBQovyHnG8dZF2KhR4Mw4
NMFZYO3Kj912Iyj24HyDp0ERITJl9QqGqHQykS5JVplZoECK10rkV5vzG+jEOcrdAAIAeDwogHlh
gaWuRoHjIVpoXbl0aReNeucUmDLGaD1hcWVP3ldUQi9FGSd2LRVaoI3UuAjI55VGPHyCXAxJf5+2
enmlBRZKw22A9ZLw/Vu8BdCixbKUXA61xEGvQuBlaKucn/pxpEPO40iAB71T74gHF8ZJPpKMavdV
6iFpPlbhfWgZ0eeiqbq7bqqsOzxAi5s2mPLP50eWl9Ps8qJVQckDjjO9oHnPrbKrtIiiZrjnspQ1
j3AFguXiDXWcRHJB/XuUeYfNISYfoPj0961T7PnFPm/rZ9Nv71LD3aBQcCE/Po436FnIEelf0N2a
Y6HKymN/pgrUKRKr7n8VmB8HTcT+pkaXlhIYpUPj8MpV09zUgymMnuMmRcYL8XUMIjk5zn+d2Zag
FezQSqclKjkGFhXqw1GcoCgaV9eKpzxvXkOsmPJI+4SA8CRQYLSia6P3n4bsEuRptiYg5qjgneBr
AAw0CCdmc3M630590at7eod3teJ+KS0kLw0XMZUgs3+cn+Js6b8PRh3DsemUQbmfN7KsvlYrxclx
7UrLT4ZbrDDA2+lt+ipy89OYZ18wz7gw5In5WXTzKSkC2DjGKsRKmKu56XRPCGn2qyzK7M3Qd94a
K3n7SqfZfeGIma1+OUWLOj3/qGSKVNIPv+II8LVEGVaTt6KGzXF504CUrqIbAxET90IYMlv7cjDX
5ftRtKEu583TkqKcCkxcjPbJ7tToyhKjt816EM5+WTrr85/ueF6Q00hMZXqqg+Wf5WeFESs+wSZ1
sbTKH4ZJzbaJgW1hkHbmVVk29TewoJl6Idw+/npyVHlSwiDwgL8fvk3NKFTUZPV6r9l9taqjLxxb
ahp6K3Kj8/M7ORIFTnk4GiihzBIjF5sjV6sGc69h0DS12UtpoAJSuSs1bS+UHI82On1JWUv951Cz
CD4GDG4UplfuGtDDNQpXgQabvn2XfNIjV0q9WphUnJ+fPrv6WCtyVF6mKjM/Xufhq/TpVItauA3m
z1hZNOLNyq+78Jf1yYrytRQ99UYtXg8NWrE8ktQMGX19i2LZKoWNGiGfozk+VojtQA3GT8O/tBpM
yvmHnNcijh5SfqUPyU2GRISZDMDS86R17oyUhMI083RblKm6iUup2G1ie6iDU1gPPlrSQ1zqS1g+
6ur8kxzvrMO3JbfDhwdRnJrIFL+9fe+wixOEl2vMHBPrwqqbtyJ/T9h1wUbIPAJ2/OE4sZoPQ6g3
+VPTUt/wKD+vNM8f4a7FGEVjyoWMGHwF5jkNv4pRwWAjSYkkl+iDJQ95XA4v0NXyjW0q9mMadHB5
NK/a5xmY7kbkeXphGR2/FxMoB306mwPH4To6fN48dsKK8ErfDy5adm5vfXXC/Jumd5fW66lN4qoW
hTDSK5NL43CgoK8xQkGXZl+MyHuBpaYVyR6xsGiQPnW0avAsP//Nj28nHVFt+k46cDtIY7NvgYaN
mRShKPeu+Zriw2kpWKuJBz3AcM2+NpULALDjV4k4AWgLi9dIp3C+IadADW2j75s9yZVmIRu9yKqn
8zN6J+p8iPjk8uKelThe2L00umefy1FGUQm1VneJIigEF1d++ynMymXe2ctUxdjFHm9oiyyD6Kft
bVPRrfQkubCpZ9ETz0CBnxnCwZVl/nl3Fx9NPYOxme0qDb+6ZNxP0rT5/ESPPx1jePg1SJorRczZ
PZEOeJB0IAX27dT7L106eUuasBnoSF0oWJCG+qISlf5Utd504TQ/vhgPh54dWQHqgx5CO9XeKHV3
pQQ5ZsXe6N8Oedrd6aByobwZwfr8fI/fKdomBoB8g39pYc7m67Z1Vg0xxs2xaH5pmf8deu35EY73
H9BsyAX0K9h/9rw3I2JdR4srqRG2pzSv2nLzves469chhAjuqNCzNufHPJ7VwZi6frjn28DXlapU
gr3b+90it4JvJXp958c43nWHY8zenI0p0KCkerLHqeYGufSHOo1fVLe98PpOT4VqttSJQAdgtvEg
k/m+VufJfkiH66CE2oQU2H8yk38PMXtbGJ06E96d1d5u7G+NcG/qwYGpcOGbnNpZUkPHdCDPyy7B
4TcpdK2z/NKt9pZc05F5VXStvyzVWkqo9fZKixKYMZ33/T+Z3L+GnSeRKiLtttFpIDVUKpK1DUGA
KGlcjlH4h4jQ9/PJs0lJPG41YK9yxXy46jsTMeS2jJO9ERU3PjoVC1vzn0FZrAeKUxSG6gsf7sTa
0DWNsgfHFSH1HDRY97nf15SR0URuyk1JvI2WpRg/n3+DJ2IpaKmepAfIKvFRtq+qkRnDefR2btfd
thH24ONU3oygEWorfBBe8hxmWrkEQbkOVe+7wJrs/BPIk+/w8pHXD49Au4xizzzbK0TdtTm6aruu
zp+SHCshPeQWCiBadybgtfOjndjY9DNQeYC4w4udJ+kApKkFx3qx93y4Ik5D/zIekbOAzPrnIyG/
RYcOBjvUlTn+xnFCaygsxdm1WtsuvFDfaH5IPTXP/zo/pRMLBWdrR9XI7iSeaBaQJIqX1G6iNTsF
id/rVsXT1afM/2edTbn+uTQlkIhilAai+nD9x46qOAl88R1V3hSjptJ8qPooQJjawQHo/IyOPxJl
FIpDKM9wqRytycgq7FZ4mr1PLHTDCpydtp6L3nGLk/D2/FBzfP3veTEGIgrEckcSHAMaQNSNNXvX
D42CmnPW/Eg9F49C1xXrWK3DHreIMFy50k4oEW13p4kq3usOktOV4+XYGVEzNxI8Xy88mTz8ZxsD
MgfXKlgAKi5zuYVBje089Qt7pwlD/5ZQY76ZVFmbdhIECVp8dHHOjLSuvDU8M9jZ+OttKALHF/bn
iSue+qMKdx2xDuLQ2VUIcbYVFEt7xF+IAKd91D9H/p3duJI5hL3GtmN5n5/68ffnOPowpFzxH85a
xPoramydv1M81BPssvdWVZ2gbwGx9/xI8wbh++fnRPdscisNHvvsWJ+UBK8wSGw7rygeHWV6rCYw
HnYXb9U8v+bE26SqcZeViPS3wvx0fnS5Z2ZfmLoMbH12lkGiPxvcMcpOD6dg2lEyIco2xbCOMxW8
Lo2H2KWqjlr4hVU1VwWUEyZhIpVEzYd3PN/Hmq1XVa2F1s6DXv5qZepw7YgBUxO7MNeDVnpL10Bo
3BWmieFuD6AJNjAU6WGkPxR4BcCS0UiWlY43XdHR5k+jLsEwzjCXKIshLUana03jMdry8Wzk741k
nbQdTGvLmH56ZtTf6tCoN5ZWIU4WIPsVq6OHwuTg5CthND5dQ9W5S6i/lAu7zzAaSR1tDRsZqWI7
zz/lHOwgOwIVCfO4++NTTlJ7qHHCpgK9Ma9fNZUYY5F4xR4SOcrBMLaeerMvbxU3zC4kdsf3HjBd
sh1qLVAC2OmHixwuc1VFPtIMdFs/5QUqQ1Lww2q8DeKpr+cX2vEVwVgo7niSiEYyOdvDJYJSeYZ7
xl6tx8+NFt5nU3B9fojjPSuH4PoB9iDL07NQtraGPsuGKn1SgijcIdDmYGw6DDdB4hQXzuzjbcNQ
lPokil5errOhKlqRSS/cbO/r9bquvW1sYvbkvlE4VdwLedtxYMtY1L0pLeIgTR/38CvlbWkkdV0k
+9GrMKDqv+lqvYob8WgOxjP2TvukRtD//Ks8OSbwIWIqqRrynq5/OP4aLtRRZZZP6XBVF1hv1gtz
uM/HaxgwnR+uz492fL4zQ8QfZWWfDGR+vmdO76tqQ6pTINwbLtD8aFbGpKOYPtrIggo9azCuGL9E
vmm9SqWyPwMP/z6QSMaJyORDzFvkaAWm9dC71k7VasqLRvjVrr1rpVRfU5Pa+PnJHq9SQj7Uw6i4
S6DWvFIM6SaOhekbe9ftnodCIG872sVS1eKn8wMdf0MuXV3+Ixm3SGodrpvewTTAnzwT82EzXYhi
54U/h8xtsTAVYtc2gYNvX6FeuKtPVHIYlnfJCW8DrJkvV/Ynde/WtnclFdmp6GCO4Q2ktjdu8q1p
JoQlbhTrZVCRb0VHvfW+l+OFY+34qAE0T+xGbE25hl8dTrz00EAQ+uTuKkCSCy/pf43Yup5/uXOS
L2tGYvPJmlHYYvXOYWA9No9OJIS1a6Z82wQC/8HiezCJfZdnd4EQOEwr12OC2bzQPhMVby2SxAtL
6cS7loR0eV+QQdEfm83UFTD/I1D8oAC0TVHHwDCrVeKpz6Me0xtTkiu0i9YVnqdYjjyQgq3txL8x
lEug1RMbmO44pVY0jUik5sdFTe5h2oUGGsFS+o2np59xhihwo0lJhqECMeCQh5DMB+vSdzjuFtDA
QhSby5I2BQH74cduoblPTaKrO1SAprXrRsEqckuccsJErEzThn3Ci78OTTF+wiDIX9ZWe6nIdbyl
EUCQPGtqo/axhl6LgDUuthMo3XyfmGJthMiFUw0+v+ROjcI2NuXGgk4xf8nwjCr8nSilWV71GBT+
fTJhRDWm8YWK0ImogM1LtMQe5sqZL6o0VHEyrxSxxxAuX9deE76KEtsE0dbGVWU79QVxqhPzOhhP
Ps+HuwanIrOmU+bsR4XqUyywkQOgMrWmceEFHp8LkP/J8Qk+ia7owx8O1GOqjtLNqO7ttllNk4nn
5fDtj7+RTORshJXoXFGQPByitEL60XgQ7fTSeBitB/pnt4Z24Xw7sdtYaFyUqkxPAaUcDuLrwOhC
q8j3Y1IvVP8uc6oF8qjLnvaLFPEHPr3OQJien9qpUSUjicYq0FvgpbNRyyCx3NwHCAJrP0sUczFV
5s+yU/5KRHdXt+q9NYGlSy5xbU6EWrQD0XWR5FUS0dkGry2tRMcF+QSnsH4NUblhxYLhK9tftVB/
Nqj//g4j/8+Bwn79rrj/syjHKgrCZva//3Mf/awQ3PvV/F/5x/712w7/0P+8FBn/zX/LwZ/gL/7H
wKvvzfeD/1nnDQDGfftWjU9vNWCvf5oAyN/5v/3hf729/y0vY/n233/7WYAflH9bEBX53/7xI+ka
YLKn/uUxIP/6f/zs4XvGH1uGUfo2/+1v3+vmv/+m2PbfTdRBTRiwfHsqFEQZ/dv7j4jl/45sH5Ul
Dn6ZtzJIDrA55I9pzt/5iQFFzuC3QDf923/VRfv+I8v+O79XImIpFVlc0fbf/jnx3e/M9PfHOO2G
cBjkwJolkwAnRDRFy9iB9H24Kp040C1B/ec6GkP7S9hSAaYLqubTIvXGIltFofW5gGIQrvHMQhDn
w3v6x9P8/70Y5NUvwcMWiA0iCRNG4uHo5oD6JcJoPdUuo94mfqivBSYvz1pYO5vzQ83KBHIs+gEw
uKEIUyg9minXlmFx/rfvwAnrgUJeuJs00xOrGklR/MlHO34poEW1N7FfWOO1GgiQs6WaJdXV+WeR
J/K/iwY2JXa4r1xCdOqQZWbyh9MG6Vj4lppGN56FhKnml9azl8VAtAev3YwmFtfnxzu8IYACwPCh
SIEqCLAjOL7yYP9wQ/CCo2bC5u1mmoLkMa3xcplMd7jms0YXUoHD0+afQ9GK5G1LQpyc+oehEDcW
muFGynWWZwpeVISR2ABGXZXhamfrOHL1KESuh0AxmwuhzGwp/54lCQEALoudNj/WUxUZvsYqk5ss
hWO1yW3ffizaKX5rdEohC2cCodaomYFvEGtO/CejI99C/dFzoM7NMtpWReUoGWDSprknUtw2zHiD
9624NSfc2Lwcd91ojK23ATmD1fnPO19O8vNS+pSdV9u0WViH75xzuDJSp+Gd+0NxW055Vz4qwkrF
9RB5frZGbbqd/oMxqSBTFUeqhunOxgxroHhNaiZbrBWRlusdt9/XSWJBU3VV/COzPOnaC2vr1AeW
0TFxIhUKCCyH80Twc7CSSktu4i5vxTLVxHBnTyjpXVVaLX5poR/vzETve2C7Tvvl/Es+sbBdWdEm
wQYzdCSk3gWKVsZxlW59oCtXXlQH34fWxbevrD3iZIQlMWBsLsz41JcFO0D6yaalszM7H5EwyTWn
mJptRozymhdag7+BMDFi1iNjaeRRuz8/y1MDolTDlYV+K9h6mS182L4u3ebSRKf8JizHoFxUdJUi
rCT69K2LovbJRbLyAjXwMCz6fWDI3grlU4Am9LgPRxwD+hWuoXIWjhSw175VW7cQ880Xo8F9eamD
2Tb2aW+IfIEkv/+1jq1cv3ANnZg1IqtyeEJbdtLsPO6FRuMKVv9NjbbdfZqlxTrw0DMszKz97urN
hZd8GEe/T1kKHYHG5Cqg0Dabcld5JbZxTbXtnD5oOSMju1oxrfqSmt6JNUszl660TS5P4WB27ice
UAm9yJTrgtbPqnXjdu3hTLKIA/Fo9OYiiMt8++cL6OOQs7llY+okvoqaZ5aSay3Iaq0vftvk2r3u
Rg6u4XajhBc+36lpysCaLF5e8vNdkvVonwsrDLcQPVvjuqiD+k11SwiUEa4W+ULF6915nURR6D/O
z3ZWxfj9KaWaCmgiEgke4HD1Vl495H3X+dvGQkx63bSxWtD4DBvsEZG/9ksccXz9c0K16DMmNboH
Bj4DFOMaif04xXCrU2hudhuvLzzYYVr//mBSfBtfKHrdBFizTy+oNpRiqKKtZdb4k0e02YulEjb9
FysJMetrkzjABzVOEBy0Ivq1GEEa1ieEeQPl5/lnmX0eGXiBI6XCQ8ALG21eJfdQifTUNu+2TWhq
S89XMcjovfCNIM9YRaWjLvGocC8cK7Om+Hu4R0mDegK6U1KhYXZ0Jg1CTCJLpm1PMjutIicffgWd
mxsLsr8UjCOCpdvKGONdq7t5fKVqffENlm6BpekYT5eyP3u26eVboJ4H3JvbmgLPER/PpnbXqdiE
csFZuI6Cz3+oGiUvEOGpFCQRjYolC8lX2helWAc+NI5WtsRLJkgqM2qaB3eA/P885m4WLqOsN1/L
wO7zr5Y9KEu1a0EUBiX2Hj+EKfxkF+kIsF8HehlhV+hq+RpDksFbNM7YpStOUfz3+sSCZYNejtRh
Qb93l1WFaJaVmCKs0ntIPhCAI2TIUGLDGty3TGVYdT19iGUX4hG1wCfcky6zRbox0iJ8bQvd9GEa
e9kvqzSUTzntnitOgus2pdzujE9FgZ3kAqXZBHVPGwGirumwD4sRpe2XReCG+TZKS/Obn8fRs5bF
sHyEpcUF2yZSu0cRaEV7FVHs1zG+TNVkbXjCBxjpWe21o1dZuvJyVNOf/2gFcwGTtcOalbo8lCXm
VYlRnxwEaNVpq+gZgmXoMC5TfYKCALtpYythu60SJ7hQ1jk6W5CyB0UnpdNoW3BfzM6W0sx7KsHC
3tpuMol17rb+RkfJ3aMMaBQ1djxOdzciBPZQaxWASVpyL16eeJ/1uCrue1X42vKP3oNcw9TeSTod
9jNYgtkTNUJEk1dNw5bOn/G5CWxcSGvXX8VRjImzMxg3UyncC6f7LOqTg8JIoJHC2IhFzEEY/RRq
Jg6b6rZo8dC6oorpmhu/iTp/mRq+Bd5K0MycEFNFrrXTzZ/n5ywvrA+52vvwdM1J3Pkl4oyz2GAK
wqkb/VHddoqPjyXYw+da06LnYWz+sCb+fmYRWPKKwYLonJizy1PBj8EcbXPa6nhf6xAiPRtVWLf+
NKZkp1vdiIsbmIituKtL27rGxCz3l+GIluACxLTrLHi6vLxwlcyDo9/JKm1H2UCTtPXDK26UtcAA
z+Ebw6ulDCuC3Ph8UBh+y+LJGRYOnt+XAEWnvjm9HdoD78WBo1JtRpTWp9W0hRnb7A2cJK+HNDUs
lHBb4w3dahztjKHs3bVIdP/t/Bd/jxdmn9zWiMwsoPtSb3X2yQVVCchs1rSNMVHzVnUzQQlMPSfq
FqhA4RVhKtKH2Sh7/xcZZ1ovTRefuxUUjfiT0BAVwQmxrZFht9o2XpoD5+aic7zCWZTCd78ag+W+
iczIxSquNVBLSlEiNu/pHYVIvPZwXG0iPDbXTSRJmY2ZaMWCwnzXrChbTzfppKLw2hZT0C9QfOXX
miNgePt4qfrrttLbcoHQlmEvpk5P15mO7MmiV9QEtNQY2Q990ze4+CJTz31vo4cetvj1XNi28+NL
bhypWkSFFR8tND1nF7CRuM4gprbdeq0aubdGmCD/rTgUVpo8MZt1M8SeuoCmzj0yKrWZrAOiIRgJ
7TB0kI+1CbnC7lLENks35FOh2KRKrCuoHFo/h6u5b+OKioSqbvt66miVaplzVXfXUel+M9ThSWm8
LRWM77XVFz/OL6tTBSgInVLllOqzVB89HHogpcoA+HTon2jWtZWZ6Hr0XcMHAuNRLMXQ5d1a6KNl
PaRYVltLWc6CMO2Zhn99/ll0eVJ/WOKYWSIpRUVSuvjQqZhDIfFuLzyCDoy3Y3Gnjem2rewn04+G
RapWSMAP/S3BQo0chRcuKaq81LEvtVFXhdpu6KjhsK7id2XwMR2xynUd8f14ugsCsalL72YMwBji
CnThKPJm58Lvx+Y2pzkpK9lH9UJdoejg4zSsJfo2Tto7sqznVFX7ZeygKxo2WN72UfoNcDEGeGGM
BwIm6cKsb9ICvqkhqGD6tnVTOyjLIiM99dqw6AXGDW6euMi7F3ch9XDNCq69NL+3Y/vWiJwfiLd+
CnyjXxSWee1Z2V1bKncMeNvb/U2M0MdNX4tHO1eu+gxV/DH0i0Xq2gJTGcyJBdaLi8qyrxw7vctL
jO8zfWdVOJGnAlfmkgMfvQvlNkm1bDnoxq/Q18yHEhfNlTMhy1OGxmcRQc0pR/dZN+O92bt7tVRB
tQ2Jd6dHw2NpqF8Ip8XGhEO/0WN7Wk2Z8yvzkl3ZutMiDACFGqN+F5Dw5X7zVMKpCPU+um68WjD5
Pl0kcTciBOMWV/Tyf1SefxdW41ehu8t0Kr4adbmigXCl18NtZ+T3gSmuyB3uCyN8VHwyDDUK15nw
Hith7SNVe3X0eOOmlyAq76HWwcK1gVqxb0GbSuSNIVfIhwIFKXUY9qambUvylTeQ6xiMh7U1rlDL
zMLFgObBm9fa8jjF1Oib2QllkoEruG+ROt1tUnpTt+w6CuPL1kZIIGo4Y5E1tppvYSFU/SEskOe4
jtCjCReuluHYGcZWXS1DY3R/JkbHhyj6Qv1hxPb4CNqyGddx0LX1wrNT6PEiy9gYnhXceXXmfTFL
XzdXHMHhhfBwllXJmJSbGRwEu5igYS5Tk4XYOnCHTNvBtrD5HfrxJlDSdJNbTrzORa2ip6JGFwJA
edcfvn1Ggi3AC+ZYpyh1+PYFGWzG27C2Xo+2yGJQOrSH4sRSslU7OOKSD84sZ2KOnISY1eFWBd5X
l12Yjx/bDaJMD2pJiled1F8OQpECCVk2XRKKPDpXGAiYDlxtCaA+QtT5ZhjkcWda29aM9X00hJkP
HbCXflVV3MZXzlDUz1OeJepiCgonuABZOzW8LGtS45PObe8A1w+L2g1sPPJEbG0bPW7MlTplqbrM
KPjifEEN9qlWh4zYug2UYV2H6I2cvw1OfVUaHZILKSPcOdXLc4q6TsfE2ppK130PbDWiihsUlYvC
RTldcok6XrjyoxJSA4yVNrGzEmMYa9T83AH/mGxKr3vLDu8yBIeWZYCgahEOX8oEa5vzMzw1JjUR
KpvYN1Gvni2ktMLn2y5ZSBZIUZxULfJ7PTSCR2QcMEofhPYyaiJ5PT/qLNZ4X77ynKLNw9Jiuxwu
32psvSzrVHZLF30O1VhdsnbFwsrTAD0OUb5UdR6t+qJol5HIndX50em3zItAMoOkHEZHgfwFZN8s
X4srn9qAhsCEXhn11VBr7XWHEeUyUrP4p9dSjMUuvE2sZdqI8UXRAuiYeTbdOLnldgsH+TkURLI8
WFla6226wZhe6tFwkFzJneQ2ttuOszDK7YXRtMkicnD7HR1PvLaxntZr4aefkyqy7lFA8ZZOhMJJ
ZnfpxomJ+PRBHe7Sqkc8Ux3j8bPSjc2wHGzfxCq66JOSghtMwMj65Dcm38zM3dzEUFMk/drVleZb
bHe6uiBuc6/G1lRWvtL9UCGc7YLML6KFyO3BIgrOdfdq0hQUcjo1j9tF07lutS41QajTxl7WX0UQ
IAWBeZCV1y2uORa3A0f3IgFXYS9wj0KX0EsntMsF4m63KMf2/qInvr6u2pErp8rxBcgmPY7WZSoR
tnmhwOWnr4pCkTZad+H/o+i8eiRFgiD8i5Dw5hVo3z3e7byguTVAYQoKU8Cvv6910kkrrelpiqzM
iMgI2v2I5Au2qqnJhrnGeTDp161ZhJMOSs1r6tvFcovGKjtOhdb1vhEh14wodP6AhtoY42UsBnHo
MRNY93kktgfLAYkwWl1dt35Z/EOdL26e1lPmT3t3GsqfcXT6V9xVm/Pqz4gK5FLwNRaBp97BK0ty
zOYomgEGCTiP5WY3b3O7ktVbh5mIQ3vJknYT42/W6mucuHDp/GCbanzYvMx/a+amRqlQrX2MhtP8
Yy3VParLI/XXHdznvJWivNL12CdPkkkdT7OBmUtrkhBm5QV7ckrifFdv+GRyiOKKEPG922nzw7LJ
Mi8B6uFdWwYgOxj5Hux5HHeejIKdl0VRtnPDrn1ZOCIdOxlm66XlZG3k9GG/wyyDfzL5z2Jpvm2C
b4kCkWLXeZudEKvQ42zruJ+D5YenvvIzzHWUnTiMkzpegAgTPUveULff7EPb+uHvYqvcp6AOwubQ
ZGPwOqAfOhTuZHx55mZcZpTGuNJMIlvTka0Nk1NTZmXKZ7WLo446QQ9oeuVv6k5jHzySZKKHlaXq
LVaG2tQeDCVr8URyxKk0o/Yv58p5ni2zeiSlkcbNqUXwJaWsyngUi4sJU6OG2CbdAx8XL3N5e+Z6
OeVdhi2fN2hNt1NgreMQMxW0H37OvIzdIdlezaCwcV1xFur5HSr4kUZfP5VrNz+7axZ909m4v3Ei
XO9eV8H0x3AznNYKu5nr/eSZeRK5aMojXo140nqMOWTqr127KBLrqi1ErAe3ISMstz8tm4nKZC3p
gc6wQgZfOEa8dECBi2nIXxUy1HTAf+e5FH5OvssqrWsYIY4arUrtjHIq9lZnZPtyIEctGhjmUnoS
/WKAPgkSP0eW6YnFkY+Mwduz3ibok21cS4aRpdsuTjv0ZdqMWfU8DFaZ2I4xpAyh3l1pPAkC2YQ2
h2S2I6Gui5VXn8LOSDISU2MP5yX0qy8ixTHmD91hPYVBQw7cFEXnrMWSzynyu4fS2BhJt7ize87L
FkMfmTfnIqiCpCI/6RCWJfG+BcSL1zUltcXTTOTWluPG6NbHynKb39Zgauuc2SL6my+mG/dmxQ48
ZEH0YpYEgDYzOQGxLb3KIw3ImT+lCpZT04fGKWpH/KdqO7UmU/wnxpVEELOsIqzAmjAOWd5PiYWU
e2D378UOCyyMlsb4QAHgIKZyohg52XQxl6A4gmTJD5T09d7JLPEc6qk/hh3Kv64VGFGuCEiocFFh
aKwfWLDFiJ+wlUKybh5gI5/WRT5+4vETHGZnmpM2t41jj3tXXFIxry2HM5Vd5xHpMakTqtPOjTHc
xnekI/bu1R2M/ITMZdjJdT5uqiquRT1nR7CXPoMzn/JLhniRklC6zcH2xYwO13WGeJzqEk/vyX68
a3Gf5cI6fBmALIuh6naNIvdeY6uzC8ICWNmgwpX2bKcTocBpBpiXOB7BerExGovB+OvpJV0Vo2Dp
+eTmBTN6zyrTr+FALF/Wtc5zl2XiSmnMTubg4Fdu1PyyXbLfRtEt+xlSA0clX9/CemIXGfMsO6lA
Pw5Wo7yfalX3RHrRaWZisztx0c43oxjC2LQ7czeULoYAm1l+W/UUvBWUOLErnbv8tQjth8ZHTkD2
Iz+NM3mUvJX/EhFZxkvjkgzYRIt5be+jTG1uPCZrtpKwLuWROzlgq8PTb/lkWmchhf89bzKyH62i
m4NzgGXxn3UZzMM4MyXS7Jn5C97Q0UEV/XJaS9c/mninG43AEcG0s0MvsK+NtWk3OyTlRopQOHxd
l2WsE97aetctAUEikShodbBRiP6yjr2dNfGjCSZq7R7b5/57q6PJTkZtwUhmakh7qud7gOnjmA5+
70c7rXpeNP5AYcRaZtFPVY42rz2Q4Im1Pxs7Msv6Erkrkoln4yaVbspDr0gMy8OteCBVUArSpQyZ
kHZwzyq7m1ou61px/+VtsSPJs0xbtfnHUUf9JwmBUxoUJWnt4MAfq83NQptPyCQ+raRijqWrDmpS
BuhZoH9vNm1rUfrB364OTJbKovK1MCvPBhodtn3Vy5sxVPQVGRZfsRPowd4bbROhv6MBi1dnbE/b
gG1Yt7LrqtllxE0MnrKJ8Z4juWDZxNvk4fEXyzX3n9kkGap0M+fNxWRGWFe0L0acwzOJ1Aib5V+J
vRjMZ+BCKop/FRNMbJX59m61iqtW24GBFZqXx2ExBQm3ZU4ttLKP2ezJ5Jy3vj0YgIDxjOrxUGqa
Ha0W8EZi6TaAj8082svm7rYFe7FQyLCIq06UCQHJ83Ppy+LdmjLs4sjAgk423rug7frEU0LtvakR
8aKr4Sequl9VgKFDrzdnZ2D89yeoRgCbnjjis4KpPRMbP0HUFnfGP5TjaXOqca/DaIou1rCt73br
0f/Z2ZBRXu86IklYZxJMtvGQr842sFInwp3o7yZxuVa7YRv4HvI+eNU4gYXxjFrkkxJlFalfTlk6
9Bv7YK7vyxY/XdIyl5Uc99goUApVkMdorU3De9mq1j6uvqZzNJEOJm0XOfuiqYYiHYCoGtCbJqh2
Q4/H3sltAtJoxw4Jee25fzQ5XMdlyIxdAcUP/DISL+h1UTyvFSJdZ7PYhlxtRZtb4YBa2s1j6NOv
uRhtkF9ah8nKuACw0WzM235TJpsk35BPa6zxhM/DDuFALeJNDs+RDF/qkb3HsMte1To8NbNdfhh5
pk2Wgd16IHi5FQet5n4PlbWRs8aGyt7yVPskouUNmaf+TfilUxwzeImFRE6XVlYXCIcCTWu7aQ0m
1RjVblzXbkxbUVfNDsOYucNfuSxS7S7AWKLCLzjrlA8Kli/OjS5fcJuW78PiVCdXWjtz1rfBIaux
KdrmgtSije3Rrx6p+Vx/sgoOjtnnaWcYb3mXv0Qqv0XKenVcYgnsVYskIqeJ+7/8mSuPpNAO7e6w
vrCDw708DdwVck1Fpq6YhzTp2hUMMpY1PvTrygFezPFpdZ3XxbZT+isXGWl+DNvyvQ6tJ86dOORz
icFs6CVaBkzBztfUeW464lTDe/+8VO6SRKXz13L1r8AyfkIaqMReluE6zehy6HRpdYT7YVXEnfRN
rV7obAqJECKTiY2f/mNmFw1ZpH6ZmMYE4iZCvOiiWlII23+ZgTmMGW1+im2VurjK+uVYKNgysz10
2fwFqP+PQRYaNwLlMeSJ0Hn/BC1X7xxZ3LTQ83FxOxiF8cPDjx5XxOWnrsJ6r7Xz5M5RFcS+c7fh
M9i1ODVG0+8WZ7Hgj4EMzbC9x8gd6mg+ynwUOysvcd5slt+uGN9ojF5p5bA8zMdkwTh4Aws7zmxN
+Fvwi4bsQruAMSW6blxHnSAFEDVSq3O828Ibu3eaUjyuUUSyITn18SCdDifp9cHPaoC70dsbU/HA
Ssar0BttjF2/umb929uQ+zirLtPQEH26TEx9ZhUWXH6dnRIm8QvPmCq1+RepCf5R+NZnN3mEznQH
Xc68HhGPrA/o0L1l2Y4DUSCxrvyvMtt+tkJ8Z55WeNv3B7ge50njTxnPi9DHCj3fQbvrTUxzlKiu
rVKJMIinVMX25uBuOtF3oTFQIH/yw8zIBlrQUbAzDofhFq+hxVZxZrUeO5BWe+5N/LTN3jL3mz1s
sQFzcw3cmkvGNfcjoPc5NGd1sVrbolk3HXo9ecnZi5NueJ6l7V/GsqPrLPAdMXBXPVcykv8R95S9
eoMwEunX1RFsLEJc2Xy3Rvu3gUCPif3Nn9owwDNP4HreQF8xyNQJP2KbbGYWPQ1D+2GFLEDnMkVw
9g8r/L1ncg6HLDpNnf7d+yO2n1zoZ6QSjyOkDrdUc8VanQt6FHPcOPTtQy2NpCF7NYls4y3cZq7X
1nYvQ2OdB1KhBpc4FSsf49Ge+10GK5FkwVp9GjqrPkDDKx5S+A7XwVCZFW+5zn9XbvMzBIGTECZs
3EfT58bbXrQ9gN7M/k41FlElbX/NMSDcjV3bHDOn8+KwqbsE30kd+8LkI8K8gfbLkEbcfYYCqI9y
CV+yfizoeYZPXOCzwzhs3WOP8X+ca1kTHSJvUMrfaBf4+7TzF+JMHfx6hfgIw5vbFsFxMbp3gzyb
GOxQHaQc3H2BkC3J/crH5XJzkzULP/sc3mBwNAbslvelw0CneuzW2HDd7ZsISfQoRWGhx2cQRii+
k+X2SHbtVazBhSY0dYboecSKDVih+tNxXodMi4M7TyqmwyS8+B5vbVuDeiytRT42cBdYtUlxirqO
4HlGD6yA2vHR8bvmfXS1FQtD5qfet6Y/raKbWiKV5bGfRfXON8rTMggSJdcm/1YNDetIF+WX42Fr
RrkjLvqJjM4exYr4426b9enIUCV4oEL/G916BIQ66Mr6lE35H6MWydj5slOGfapYxsW5eU0IkZ5i
NVrPi7w/vLx4hoqIkkL4Ym+wx3LwtfMjyvHZGJUDhl+9lGbb/DGq/g+WgW6iijxMg7ETKdorEfuB
IH2l9Z7XrMXcYns3+q3G9VUcupqDaRAJZUiXX+S/4O+v/UC0NzTGDEywdcfBwfzMomNOmmjcuCKZ
G/x6XmKsoWF56U0IrjtjwH8Aav/wR//RM8YnFUHMkB5BYHD2r5XEDMQuFoBHohE/QiO4WA2ZfZ6u
LwqnJYMYS7Sx/INr9l8nnHPQcHqddRLvheSFZNX2jRWkp3noxa7AgicOzIUgc2qobic6x0kfxNjd
soWOXlvFx8R5Nyk/Se4MZYqW+4y62Us7QaRyaDyRYnTcPCH2vsSzl/2LSgwIvzgjbYsV8Apv1vUR
rtVzuphzRBvsfUvUQhCmh4YYm8BfPuoyO2OdeKN2/adnK6VBP6P4PivosD7Qn1VF+G8pzOOK9sMN
t5eZHBLP65fEdbmNy5GEP2SdvEnBpdHNR+XoG1qdCMinvMyu+1QWxm876K0HdxkO2Jgh4O3FLZjy
g+V1Z9eW/4C0ZILbr34oguHKhv0/s9RDatzzY9ese7Cd6l9Dniw/3Bvp416MdrY4ICK5ey0b97j0
e/cfbYQ6kkCnELNiL1ddZNR9TvZI8EG07Zyy/AYxJn86fC5ls+tyMj1FxYiqXfdbFgjTzCq/teV4
8/uce7PpXhSnCUa23mcl2F0wG6k/G5e6BHaZI9IdclfuoyD/bwxLOkhvdVIso66jBKJxVtoDBZAj
RJTaLFqnha5fckKweMFqeMdFg4pGDzJQR3fmGy+Hk+2NjBrNVzOGz0Od3eas/yDxNU9dJZ9WwMvK
yC5VXzz1mX8zt/kc6PCjq6q3fqgftgx8x5vfp9XqUmWKgz8B7mAP8yn97jxZ66fsuw/GKFKwpSsv
Ubn92VbvLBZb84pVP6NTPFdTtIcobxGYZDsv7D9YY7mDAydt+SJtJ/c/K8/3q87UeWSPsredjwz4
wDRzEd9V+LXZvbDYCG9iyxOA3I/qmP6LwvzLHYxwq7oVUwfU6RSp5RlcS7b9MTXqSKX7b5g1S5jo
nhI81vcUVB33ffbtar+FXp3rBHQE02nD+2P37ZsQzY6U7PeCOSAUWRcv4WDHbdZRU4ohYm+x06BW
bn0dzAKnpjCenOxi5zjvoQ0k6ij8zsxGXriO219hlV2zBou+qjrS6NPGaGp2ELH+GAbvCJEetjIP
L3206o9M0vtnIc2AN+e7eZgDriE6Bry1oc6L7GIxZHEF5OOls+V7iffhUbdzxB1ZX6OOcsMWqt4F
qj/n6/jFxulrPhcsTm1F3BoF71EZRvtgXH41c14e1qC6enPzVq4andA2PEmxFoclD/dG4T+Opd2l
/hLtI80xscxx2SsXpCEyuj26h0+fZsjnUx38Ljpt/vhc9BHTUWmt+2ZyvhAkTqnJ8m6chSWNVlDW
ibbRdE2dGmPbykVi1Kp5Qf+z8yLkdm63zHsY2Q9XhtyUksM0R901C0yV6MlkhDDnIgkoYYBo+dVc
yDRlzEZz2o+pH3RQuLadlK13Uc5yUfO8k75NsDOcJrsby5No5fqlAs84ANL2yaaMeScMYpALM9vr
wNxizp9zEGptn+bNeM4zuX0XKlzTrfRI/PSCRTHLasNBapIXjx2m/mmudQVGUnWvhnbKp5kUbDxK
mprkn9lcFiRVHS4/ZoPZv2jkbTYwrskte3sTro2tTNdGO3911yQcTPvdmVSbknuAgqZy7RpZELEu
wTr91xVVe7PdEbiKDIbYmqsXd8hecsqXyeINy0e8Z+jnACdsX2+3IZ/yNzz6Glrodc/Qhqdye+Oq
W1LAtD2TxkOIl+3Od2V7MDnESe5Ouy3EqN0zOyZIEYC7AcumJa4kBzFke+DEP6CA5IkbbGbIKrtT
mXXBvsLSvd0xOSzztxzvPDxXu7J9iHJyaQrixWLPzc5o1C+M2QvNiUkAy1DtujG/yMX6NQ/Zc9Vl
YKu6Olqi+FywM4YtzyAwBCj72hkPFdBi6in/W3jdM/G+j8LevH3ghpTpezfUmTfgFwgGl9lEAeqv
P1YrPg3HyuJa2E/hVj2OwBzoU60zzoNX6MsyVqH+1XVgYe1k3NaKl7tZQ8xE3OJLqHBLhbPuKrle
TZDMuGjWmbNtfzWG/0CYw97psweIznOmvJd+01dVTkdqw3JEujsc1Cyry7hCpMSORDw5s6WVuOgn
EuzQAGlyOz+49bwe0DYp8BTrv6BWr6qd9pbArnZRVZtCHacGI65qjDca5X+rPb6jEE+tNRC07S17
7bXz6OXb3lurXYjfqKn0Q2DXXkzowjUEhHWMlThT51sCV4LDZP2zav0qsWzJDe28NIDauOI20S3H
1h3q9OqCqKSmCs1dby42lYYftuNqtsts51T9q5Lmbs0pyHBmp9rwQSVk8FCX+u/aBA9Z4wDOYxym
kOBW69qfl6lxoXyI9Ml1y2xGs+OkWM7gnyObbj+6prwivhVPPYHhvOD+9zQ35tdkddTl3HFeypHI
B9EV645Q2IFMI4iRzsqWT/qtbVeaE3+T1423VbU4/Y+mF0+rW+/kYBp7E+CVCAkenKgcJ2508RoI
xspGjnmyLPlvACVq+1wsB9PXL32l6KWFJUC788+i3Kh+m0HgG0gSCkKWVypOXRYOzw44EnDNJg4s
97NspyzXf1wmPbzn071JVsaYzgChPGeAbfafh0RMtArFuLhJAKSRsjLoHmyMdsypq9NqW+YnffdD
VZ109+bsGb82hR+ltiTnxFU53va+t6ut2jx77mwhXd3E1+gt5DoYUX2ecGWKWxcApQ+cltZswWxh
QgnmwGDcJNPwq91jhFDTlu8smwF2y4I62g1T7/1sdS6wth62FPTzo87Gf4K7uA9UwQVRmylSWbUT
wcazrbmojKDOD+Es8p3UpcdQ6Jf7rKq+oSKgwhuDmTbqBu9ohsRBTqHDONUHbAasEHVLCKjmdO1r
mVe4CA1VwLVofMzFpEjJKcq3SS7Gqz+p8s0NcQlCX2Hue1NDoRmySOocPVE8ATomttesh9b3Ga5h
w3duFd6n3zaPs5Vmy1HkmojaC79yctCOc+6JFx2BLU+ldA7Eh81p3ga/UCy5cSZAxryeh5KPQxAP
QzA9eEvgJQjJERJGgEXZDGW7BObvbK6KfaU659z75ghSDWu9+u2Hba82mMeEVyrGSUy4m5PtoZ0v
7KgMFXnYTp3OVV7quB3EfHNxId6xamDHXeM4h8WibuNj2SRlNTaHYjX+9rRRJ6+emfB8D+y/9MVT
kXtMEH7+a0SR99jAcscWXBV4B8lKbP/ewMSng2FmX75jbHt2SY4zcA0cm/GmWLRJlb1GY4xM4mMw
/KFNDaTPV+GPkvSE9m44eZHWcC5qEaa96+9Hw2Mnrml2qzvsRpftF0sXsPhqfAxwRG+G9oH4ujfl
w+pipLKzp3ZXU533utx6fKMQ/0VlhB7OlGfdNTl6wPmyVXabsEd9NSXfaaC71JmdJm2cDL3q4DiJ
N895akcbR1I7tD8jXIq/TF+wFnMcdtF/2zanvfJ+b36BOaBcdoE/30xfXFVG/qMkHzuS+k85OCqu
x+WyWmhV88Is0sgpx3ho8hO3TJW4EMtx4QKM9cUdaamv0slunidPRi9ngDeATmOBFFn98VTU7oWE
83pHxXhueueivJYT7QG0j/OekYBzs94PT0evPljiVLnDkDhZsdD3u2rf2litL2p5BtPsf6P3fyrN
3NuVYwYhqMa/vQUrzdeO/c0fs+8OQzQczaLcFyP9f7S5N6k7BsjmpTDBrLq+MBNrtHdVmX+XY/1C
e/Hq+RVCg44qqgrj4mx8NrOud2wb6GTS6spkF3y5OkM/iAEUpYTetgxqVjQClNdKu8ap8sVZ6GFB
Gtw9W0HzVI9tirv0W9sB+mXRcVDiVrswtoXZEzlFuXERAYrR/8xQz7vmfDBdRJ6SGSPZAiWTqm2+
Ssv5Y1b6RDgPFmKU2BphBBKK8OYMoNNDYHwFrvgA0jhlVWnC3MgnOEcrRk/6bS0EvPrVLgg0dnfq
v7tB3l5NQRBT1A5OzpxUDyziMEwhPShCc9+hzSOL2tmSxt52goN/y2ktdi6S1HjyDTYRB3WpQ/m5
Fe68C1wGkjs/wSbKU6ONw8rHHNvBIRJm2ItxeiGtxo+5I5/H3PpA6f3q1eIFbdVTL5p/xgIkk6kJ
6rkE3a/GqyAMkXMveaABhkKu2VVJ63IXYPX4M+f9qUVDffQyhsYsUKxiWKh2/eHbUc4PKh/OZNWT
bDK3JvnyEudubZ/6vrnOOJqviBT5dnOG0iFkkzMzE1uFMml0tCRqw6UD34khzknF3ToXyafmmnL0
eBzIgoh9b/kYqTm5Dq3EYtyNax/5/7Kd0Xu+IYJ8wykp8UmwzHkFrT7ad0Pl8ptglfjde0e5hFi6
EmlNu5sXRczSKhHBms05bOSP8q1r5dTXVW32OR9lmWZWdOrm8GGxiueyzY50u/t6dpjvIYk6i1qy
MuQmRBAlq64fB8Ev6Br/zrYBDDUzHix+DG/J5CbVWYIqIVjbbev9+/Gcx7IsHxvwf6qXv89y72iE
7U9T1xdmAbCDWR8m1d0iKLsYJf0z+NFP38+PbRMe+pUmxVjegLj+I4bpJ1ibx/4+AVaiwKrY3mew
ujBj0fum55Pd2uewDc6UVhySnCIZ6HlYRHzMWt+6a462dArzz3wyAESmu7TIuYz+iKAptFMnM34T
iv5JlAeNFaAGhhG46JXTreDn1gvVaVM2rNi4mBgyjV8K2Z4Mp39VDj1eT0o+rMGa7bRnwRgHS6Kb
wkqjpn8uPJQqhTJ2m1UdqpyVU1+rJxt1y3WV3SOrDc1jMKvPvgp46XwkAZGeTgUES4QxmrMxj7Eu
+Adm52IiYrBz/dcsZxlvRN1EuNarDjNAvzmqAWcqxP7PhT2ecKTn9EXFh92r/WboDcis8HYafXA6
jQQxtd78A70FtpABac/WV1TImdFi7Q/9CMVkD9n6xjvi7avQeFH5ROtNuhIvFQyfM/3uZL7X90Pd
IULy1vYdB0ESm+x+p4TTsuVgY3+TFf5+DRij/aF7N/3pnzl0H0NZEWJBFXTa4LY0+qPIg89AChQb
PrD+ahh3bgIxt+KL58tjPHYuPWFsdKXe47rlwPp9+wtPgCiZ3eoFTQbOdeafKFgfrMC/qaAjFywI
Pww3wCR8o3a2bFiAz/VIS7J30xt5umP4as60nHaLEGjNo+grAk19CBgG4Ogjenbx5nX+NVx6G4BO
sdBfoeYqIfPGcf07eOqKUPJv79sEcA3NRxni4sR2ph173nyYZHsx+5xniULHOlST9eN78ttHtBtj
+9rtFChqzA4a+3uwRpmdTSk5Nw/uqE9+z+d3FnmqnPVzYjPBZYrG7QH9RWUyCpfWd9VYKSLyLgGv
+eXMvBCS3fm4U5TjyqjJfDBFkfbSIslyBnTl0rmwJXG23OFkbeA2Q92dBtn/cfL8KWjhGZUxHZeq
j5LFjZodpqF/hQssj886/QA7QJTlFbDaDIDo3LPZF8S9GRQ7G7t+RFLl6sX92P9yvToJyec6FNK1
ziv7BHGWwSqi0hwS2O8RoiUo4cFpKlapf4xIPjD1fbPj99s28i9248hdj8IyMSzV7fseFtYXHs1R
MB3csv2uC4Q/JTKZaNLMbC56NDE2xyYsLr6nQbEnuz94mXf2FQdV4ipAK7F8lnXh3SRZYFz4Klkl
/wvVdAOc+agn758fzWe/WpMmb/6NFtrAtRJWQuuY9iI8RcVmJhEjYzt6v6ay3oGTWOfaWX48mIqd
KNQRMdGNlwh4rCxeRvZz49yZTsxJt7zw/4Rr+bFExNJm2onDyfgZNz2mtcpAQfxjJiFCGEvHVPrL
MTKLnUuwGR4hw15yD21hQcLa6qXNmk801dzmADBXkn2o7rn4Zrq4ICE6kb1zI/R1S+UAc+IDq5jT
+kbgXsw6Z3M2DbUrfXzlgmKrExNnlLTFNwW0rxJp1+sXNoy6mFmkPACz75nrf3PdHCOruCdoAbrk
KvjMXXhox19uWAa81RaSe4EDKTx589JRgc/IRLgsIDNjOYIvkDGWH4x7xMgYmTe7CNpHR5jPWPcO
R1qpo1uLV23nL/XgrGeT2nFa+vXAff+vy3lpVOnstr7r99w4jys8S9xHCy7e9qe71r+4f9tYESXr
rM43jtsPLDK/tKrGDXjMo30deTGbIK+bg+mKrFreJm5Sk8WRXUmXl1h0eqKqXuq2/McduQu7+sMs
Nytex+BHV+D/bauTviOPRrIaI/hr4pHLTltGe49s+s+WZpdMMzKiFTLFhdhNtm77ho5vdn5ZwE8v
EL7l1jywwAIGMDf/JBuMqcUjR3YWAbqExLcx3jOjv4ChALhNiN8sk/mTqweAtQRPWz575beH2m0F
HSsfemWuR8fq7u/MeSq4ZHGDfdJ++WywsFNOvk4c0RzyhmWGSkGDGeqz7RRFkwy5Eb1CbALCxLM3
/+s681QBS4WT87TZxc0Vk5WWTWsfjAX8y1phHL3sV7ME8mi2SEuCoHqo0CrGrvD+yc15ydrGP5NZ
76IH9rnuBpg7G9kYryc/U+GiCehZQXHak6Xyy7oV33Y4edSjAHSrd/o75/2eZcGQ5IY9X/sFJU1G
pXOs3EBit7QpeiEw3AwMyY0WtKghGaCQ0VUojl0XLVQR3wZ+idKFSEi9eeuhQzxytnojS9gquUS9
+VKu8IkVRb2dMA1fw09eubO31PeO0n+yu+G34xgPvWsdubqiY7B46dIhDdELRnw1OZVlTjExZXAI
7BKCzNz2res+CgcP5XujZFScHxILUaQA5E8+MSb1mKpgmoEAvV92JrLY8PFGCOX/lL3JbuTI0nX7
RATYN9Ng9I1CoS5TmhCZUiadrbNxkk4+/b+i7uRW1kEVvsEBCgeoCknhdJpt23tZ1seVTlFsZnfH
nWQdcl2jAfQSrcDgzDuD2JFKQAOc042tu6O1mBtrGF4YN+2oWdfpXPBjN8M1K4IWObyMLqIxlpvd
LrfWS4mFt8kOP/9jA1g6d++m0cr/bLCy7gv85CsxiddoEUNcIgBlLX5Y4b/Uo7NRhSMOzmKyY1T0
B1XDWBfu/Lkkgm4rWJd59REgeUKSGJ6EywjDxqMx9cORKq5k2aK7aQNmVZGFMsee7dY9y3Z4Htri
OMMGIt14rS0LUPNEUTR+2Uvlb4ri3hE6H6OTUgAn+qCoCnlpU+cM23IycP+UKEMDF5Oq9SPDhVs5
4CMYAsLHBas1Sb6sG6rfmF7hwa58ctLNfIT5/buz7AdQyQ77jsXOsouPSE0P9ch4gDPSriTHO4sE
eRYZ7UWBWJUxonF0QA3rkFHv7wNDro72knRFsZ66ZjgRVaaA8G2WJuFCNGZDr0Zn2KUOg0N4YFu/
sh0YrOVuDMWPxMwvVoZfh74Cd2L01YXoiXLCacG4difonOIGqe21CMY5Vq29U8gQQ2Uxl13Sn0kj
z7XbTrEfKSxrSbCjjd6aFishFR5lfPlnvNbeBr8X/0+tsVR2Z+JP0490nLq9znE6GYlrHcjy+rHb
y80wBb9Zq3stzPZCZHw/EGGrFLeBPbrv9lQXWz3JZts7Vom9p0at7Nvm6lR1wKy/+WCuuEmq8NZ4
VnqcO+e54E13sbXxG+Pbsx2xxavIzhNrJ1d12VhPhmaP8qTeMH1yAiPqRNfXXHez+UM63SN5snyD
BnCc/GQ3N9YJqgDg6H7OT40jXvEBjqs0HcvNaFcTk3xjbTRhdtaSh4WhbI07OP0Fo7Va2aXp4jzu
OXaqQ7KYTBLCCxVNWna/gjEnz6MWuq7EzX6qxBu2idfKfdnZMACHBwxyWE0q9iVTZAJHYCra6B4N
adkYhrvrE3sTkXWmrPB87k1erLVDydOkcodI3K3yqX3Pl4qxgEK9NExchDNubabmBYsD8IHglj6r
wM/jtujvAk40ZZssFPGgohfc8dHKKqx+nZplsRp9QIS5VVn7IqfzBgq/7fDOEOMNgZRlP2wlt23O
vyLH8dWTuB6SKvDuNVCGvyNEjSkls9XQvU6O9WASqcRxYK7vch1HZZvMOjj2qmv2dENAdzhcqfI9
vAgJaqRZXWuD9/ZgT092i/Vm0nrelTBSA0Gl6sGTuvtKXoveZMc8PeWiEid2RyacDJHiPhBYLwzn
3IaFjjODctBaml86K57G2vgVTTh6ZUEagQWyagssYtM41u8GB0whpvfJVD+nrnwl+iVWMx4u9idh
OrN+kjalvbOjT9x57CnTsN1HtY0M/rBWM3+M1eLgOq2jLct2YdxEAZNzfInHNuFrHWl7V4nVvC9u
R9uUya/MC1+cQH9nCsPhY5o4DpTOQnOVe+b8wQ7bw+hkqH2i+WGTliU3NKRfC66Glafd3yhgzd6b
2x8toHms/O9u1n5ljnccInnpbX/vFtkpTO0nGgt7tyCh3d+TewIw9P9z84p5g6YncV7ZZp9Slk7m
OVFil0bhceK2pUuTB+LfT46TrJUyx9UcIUqGo/xM5uKnw9+0ki7WonHakgB/Cgd/T4jsMDKGX1VQ
0OK2C/ZWlOPqM9b9wFQJS+VXDo40zsGd9JLCFu5Ms850/jMrKjvu87BidWeZrAhjMyF1JLa1suVK
Cel3E6MaGaHh1TA6q8RZm+nd2DYPWUI7SbxuG42aTqVKruWIAWAx6S8NHAozprJ4bBgvN+XXhPC2
JPIZthPmjLC/WjQGkU7fs1YeFZC0FfPfw4JV9GoPxTfUn9jwqd8anQ+xVtgzxigEXjn2J3MYd9Zi
Ia10Gtea9g+1cvYc1ClOInBKtf1DJf6xM8JrRHe+8lnSO3OJM8T17/J8GJuA9+LetfIV6IxT1/Qb
38YMbaHNr/MmP/Z36bHoMByxA/XigmBYlQFGiqWcfzQMGF148o5nXKi9Nfxy5GDEjV09MxEY3JSX
hzXn3QahdcChyIVWlmN2pDOcPonsTrvELtIXFaVj3HlFjofcfup6/TBluqOwTHQ0clXyvjDCxjq0
I5rxorrioo1ueuw6KyrAUvJ7wSWaj9rVQ9yWZNkbP+pjfPcJQ1fSMpwLs/nKOzfYCqtq4wDE4mfa
VsGlJKj6hAyPS6lKn0tkiD1dDTsBQ7vbOYGVrn2GaofEi/Jd1wn9FBVZccaTpqL11CNirnw7Z2ph
DXW30dIxN0SCae4h/eS4hc0zJCTSUczhcjbPonKljDoPXtBNr+iiYg32xfnGUtL8WHoSU2aHVU/Y
dvsuFlEdpkGNhz6jlWjtXsEqqL2NLhPvZI0TTBi+fIlts5Itnuy+OLEbR7PwoC6Lz85N6bdKVt66
TS5/LEVXbefRIe3VqX4nvL79lAl+7dViDbYbZ07CvDcQj0VJHDCzlRsTTclPZYtvmwbLJ0sG3qiJ
eXhxPYq7dsbOX4wKOti0FC9blWj30s7eT9bT5nEokFPKusBwbrNSDu8+Olnvf4Qum8uXKHEq/mQ9
hlInLbZsTVaxW6WIrnL09H62nJ9eVLtHo52qkzm1inPV6z5mgUFFr3jPKfRS1buun8eYW4FhuuPL
M1JAsGmQuQ+Ikh2luhgZF2JrRELUzyUDmY3L+3DtECjbIx1Vu7zKChMB1mFws0Cq4M+iHkMsC9TS
UbutssZ9Kki1bEH6pTGtYY+kPt6nNUP25S8tZodpNBRvD8HV5DFkW6eQSm7IT+7TtPT9qdUsrKoz
J4yhzHkcTpk+GAuDHCifKcqRuEdIyhJTiVfiA2Yl7sOcJ8tDMOovnZvlOXBkeHdZUPOJcmHq6CFr
2m73OHnpdHULUER5m1T1Co38nkJOabCMDBf1XwOrY5PQNq7YhDOojbFY4dFEE12T75LchqP+aZQN
IkSBuulGBNFqd5i3zrQswfZOx3sfPSDzq6HGNG2EjIHNMu9+GYXfvToMIVlEXzwHDTOILnOX8wLW
43nmd1g3ZcbT++9Bzj9JGgExTgdNBC4dqz1ACf7B8mp8nA+9rEMWcxDqW1HHi+992mIlItEuvY8l
E+1tCIzpC/NCyDi0Z15Rj3n4rIq0oYmdo8L/jx/qH1QYfiaA6fzPg6PhmH/QPWqDvsvrh/DANkBU
UTOabo2y6gyXac9rlMwHYKt//zv8j5gy4GQm/j4E5ZDVCn+P05odqHY27kYHh1DpL9wLlM9tUp8h
Yb3/+yf9sULVv//FCe0S2XUtHw6N+QeqQxmZY2KTCw+LzDwY0Z6ZUPEMHTN0KZvpqfArcBKVIqBD
fSDSz9pe6t884q14yOlk777gkXFExqXzGlU0gCtue5soXuS2KGqAmp+laMKTDHW4L8s+/z9xtP/6
BQiTm4FLgsEKLecPzIlLv1T5dDGHVurl1Batm23uzJsDILEl/Y+k8f84C6FJev0OLoLh+mfOmWvJ
TUaLJR7OOFlX32R1dTcMeje0SR7bVf1fG3/+x0FgcwjsE9AAgf+P52HBF2HipA8P4v/ruxY97ESL
mz8eEu/z34/CPz6LgxbYPksXbDwg7GL8+6Frokk0hD7Lo59hb8AAI7IPgFWC3Q/5In/8+4f9IzB+
/7DI84Ad+A7/9EdM3R+7ZbAmuzhK00F/JHP27N5T8TW4WiA9XbhBVym4xpECKPiS479//D8wBHz8
nQTts2Ta4pe9/3j/PwxBbRPZmu20POKHGk6qxsSW4afasR9XPmBTmVaFFYlNOpNu/PdP/kc+n2fN
h+2FnsVZBfPy908mI5Ml8DflsaHIhZWk4JnNGETJ0y5dW9J/WCMjIkJC/xHR/18fjJuNo2TdA/rh
Hw861HQiNI5XHrnZsXQow11z1zq7ueAeLfu7Mqxc/R8XmXV/+v6G0QhNlwv9ToH2Xc7VHzdZAWah
X4ylPOZsowYI6GPohAXOYFbcwjZLXhQGaNut3Z0Op+wJoTA816P7H9iHfzy2/BTAVLjIebHY9p8/
BZOChXk2iSJ7CnIwNXB0XoGt3UdGvlUTwMvV/5nDwEeyAJmLArdDBF/2798zKvtEik9Vx8xO1Ffv
YsI0kHc2E93EfhFLsqqjuT38nw8XpKc7vPe+pYl/+vuHRpIpf5qM1THKeTMtFkEAhgjqiHiEwmrY
3iH0+//a6PHX1rE/v+O/cI82lr1/4q8m1FlmJjbx+7piWrH4Ngue7U1GrIRichkHyGlBrPunmcB5
YSybUp+npGRPRFiBaLzPxQvmDKr+jxc3uL5/nj6A7/6dQ8X+XNjzf/971CNdKvWloCIK2VRWWhrz
QGnwLZTQiTY0j5r1aQuLwpWfNj7C/cgMqoTUvi2TyViHfSiTrdSJ+zuE+KOJP038SdPEfS9NLzl5
DVHJ3rQkPDpntj5SADWPFPBYV3kSp83Ypc2eDP9wAk9RdHFGY/c7Gu+j/nQpevSTUs4581p/eHOm
jEwOecV96DXGUeSJcevdyH0K3cXzVoUMiLL0UAeOXtJ326EXGVE3q/Qe+66tT9DZLCr1scQ75QTR
T62s4TXsxNjHWDxRcVxwdr9UnQWbGfnwpW1hKM2Cnnuj0Ie2WNMycyetTsf92Do/tRP2msb1r2kY
of+jAfJt2ggi7Abt/cIznEyaLkjXwZ3vZGCqwMoz0/11Oc7FsEryGZd3F375o0t+YXBn9NLeK2iU
QyCDS116axH44nUZkuQ0KsbG/iwmiAKMbonAEiVLEpXf2K8XPjP16jHNAODZoiaoF8mY9saCA4+c
lGdEGLXtCQ2RASFWcu4h5BnpoUtyKeS/5qHrznena7AWRLoeazqld8T/aGvbgxFrCjBzIwrlkKZz
p5dpLFF9khHA+zoKlszfhYER0rD7ZIpxF5TVW1IO42GeWZT7FjbEkqSs5GHwm/ZF5bSSGJyHR/TR
5Hs1NVnMr+vS3pTESEcjPMDYInOn7ODocd09kjJxdn7m6qORWcMBElBVb42RSD4SgIUiUytd3bJI
jjzDRLIIi4qsexm0QrWQSTIVDG4lawyGrOt7OtCE7yNZdLarAonPcpBGw7Cm0hsG3O2tJqV0E1NN
yAVS7RLGkXev8IIyrL71E1myjQwihn2l6fckC/Hg7zQeoOgQoLI76zFfJrnyGledUsOLroJY+N7X
d5SKnyakgAWOhNYz9a7NivKjbdPuyViG6QyWpzzWVtrsePb6L8/Ry5OYq/HsCAt5vSwrfRcvtWlt
DNdjlOoR0b1FUz2Ta2aVJyThsMMmgjvJP6SDpft1bwS4v7LMOlGHesGjnAekjQZA32Ye4aqCWrDU
ZdK53x8djNGABN3mQ7iLOLOYFPsZJ/8bijcvQF8lFLhhI9SDWwfWLapIWRLuTc2L13XyIxWNXT4B
NrobP7scake2+NXr1HfRQXgCWEMztONDp0nNbojTTBbhKCcv7i7RBKXdnqq7AVp6Lw2TIHx2mCiD
NQbJQDwnQ5McMoaNiBbIgmj4SbS2tJzcWDDNKFeIuwsQldZ5maOQF7gipZdazAKGptB5jKKVn4LG
g3/Ryqnfdn0DUi8rA28DAhcL0phETRxCuTtaFQ7UMQvnjXDFwiFUCs9BWL5mTUAsyPZsQS4hmV6M
wUqfuNhbQrFlae0NZxi9la5q5ne6ceGRVtW7qKV9j/f51bFnyHkbChA6mFnG+aUUUx9zkDBbYK+/
8kH482YtSo5mm8tzkojuI01miZCGH++1aikPZFCR1NNh0Xd7pJr01AUWSavWdMRqSEkH34bZI+Xq
qto9k2SwDpE5Fhcb3O8xtAyEN3doXlP0Vnwg2OI8jwxQ70Tl90Q3zSYTLq0sxMurnwQk28AJ7VNr
MrOdwU7fvUiCnACZYW1rh/gjxhHf/jFU2YwSDYB4COpt6hQL6uKUo+ha0gnO6G0Z0iPui7FmXTlW
i3kDuKZcNwpaNiqZ475QmKAhiBwr7kqlpdAI5rk8AeWL2bq2doDnBA0UHuZsqV6xaol4j9dY5RGL
W+HETT2M+xolOVzLyoZ4kAyVOkbOyJ7jDJ9XsCcsihe6Xggn04ZROZKZUf6JcFK/DagyrloRzyZk
mz0w1giOStTJd6idvBRQ73iDDW52DwCZU0CKo2yDGKt1uA4z3D8rws9t7FPBwTKOTPOl1YF7WkrD
W1sAmC+DadU7Cz8nCrXl7WiT8XCHqnpN5aTOgUqC305Q+q8KSODVXKR/w1ARsZciC+yfpWMOezMg
6ilHo3wzWGTq02wkfbquWsMxV+mQhy9L2+ldxXLFvbbClBKRlHvs1c6Yx2yi/a8Fg679V0P/Rz3D
comQ5jtglQ318t+rhhG6XSe6qTw27rIWM+famd+hDX6OHWlx/MWAtpvLqMZXa67xyeK4IVmjbbbV
FeJmIFdOtr6EC2qSLS/1aP7iNX2VdfE6wE7BirRLoM5MrhcwM2aqUifRL0AnH3Pgn916OLCN5Vs1
N9fZsssdQbKSarnco2e/wzHBcjV/JEQtN6bomAJEjNdQFE+zXDa477Gu1P3VLrlQsvpapMZL7yRn
VKZN7kTPXW+e7Dm3mdMO+L5LNLZ+/FaX0a3H7nlfQtBw6FYYb0nCyQu19EMinS1b2tZ9562Xe5Q8
55ShKa8Bxe1APJ0rGbzkzfjlBMOxQw6oI+88lGrvG4zpluZ31LRHZ8jiSmaPVYQdjpbyPZFBw47V
4uYxNA56+4CH7NNs5+co18eiD7630fKLUNxnayDeTUV3bSB1xLnvHdp0USsYkVeeqLgfmicL8/2c
Wycm3SwKxFwil44XfzAfFwwMwGdeF4IXg9FvhEL7L2YE9sxQJ8ew9lUvzv4I1nCSd7bWpWqHA5mQ
CdEyPE9tSAyP0Hvek9tye7JA1T01gV3MHBYeGDxADPX4qZad8NNtrdvDEDGpm4PxqbfKNZnTjTkh
eSrXeLdIqt4txvydnfY4eO33Ub1NjbMpo+S5CU04Irk54xQnUdvx7jbcvTaLD3K68RxhuavMxyGC
DmInPIppXa/ZooD83X7Ok7XJAebtVFF/U15tnun/SIamlkMRE5EJGsu3Ho/Q5BuAN5Yd4zMZ05pf
miyXKzU5YC2xD6Qdmm5XPRQq+xFAd2W0XxYbPTv7GVhHQnmslU8YxOzhOATuLZiJi/CiO6o2PzCM
atdzUb0WJv+pojiCS6xw9Q3rpOQO7sBAjWn/mvkLtmP2jrnWTztgs8kYDDcAEGcxGR+ZO/4eA/8r
FcauN+XXXBsxaKxLq5l7idp9Gwjm+ZX3YdbzYQjnY6uzs8MvrgPSIwSWHhyCTzins8si5Klysb1K
YJGySg5i0luIVDXVfnEhWrcehnTvWvrQjzh6WmuDcx+kE5Orqn6Uk/iq++LNo0RTo/OOLPgIlxqQ
RPcZGfnW6sYtqtke30G+qhZzbeDumYR9YEgeu54Bt8w7MINVm8hg67V01Dq0NAYxjBSWuzaGbgsp
qkBMXvihJJ1Zce54kbfV9JyIeQcR7UCkb2fTU3mqiRMP2zETxzy/3786ng1i8nb/EBrLyzz8tVJq
ozqg2AVrJ4hkx+HAqGfhW55r99Pw82ttqu9RqI5pa7+2iNm+Ny6x1+CooT7bjf18H+2eXeY+fq3e
Q886trb+NXnOthghEznF1q6W92RgQFLMX2NDI4ChMrKqX6jbj4YbfXKpxx2sLajeBf5rjOm0oL/m
sP2Oa2EXqeDA8urHNpMwW5sHJBDWUC3zS19CBcmEfbUDsZ150FaAQJ7mwngQkUMRfwevWX794Lgk
rET14BmUVLq9BCN9WJs/NX13tOvxI0wABRWEdnm+jHtA0SJ7HNTdS8JwP9TdgyeHhyrLXrLEOoqM
3RDS3jLSegJ3gd0M93uOM80BasrwnYA8XyPWmmnaJGrCzCB/B70m62jsheKODcvqm2MbOyrehykR
+2p2iT1ZjwXztDTvb4Vi/u4no43Pwlkvgqh4kNf7dq73uc6vTdNtWGC0ccxpX6VFFY+WOtlD+Zrc
l3OFWBQXZa7qMD0LEExbN8Mv0/vEsLlLL+Usr1lJcwDwzF/x1SHdmgs2nWEmsAC6wbYBySj5lFXF
wcBrAPQl5eWtwTho+eS3JgMp89BkYi+z8rspkks3Gz+pZCjlxuJFjHZsi2FnO/1mJvDg8x7mS94Z
lX7ILXtj6W7ntczAtX3GxAN50HPjCKzWMtVX0ENxaA/WyrVqRtpMtqKgveEo34wM/hbs80KnjC1V
85l502NreFt2VR99VZ1hfl5T7KaodWXcLCx97frquSnqKJaRuw/uHO+0PwjBFUJY6ybq6Sd8zY3w
yeONE5NR1zTfYEVtB8mRNbHPuWTFrP6cZg6RqHaH9PksCF+sBP4AfGb0MfB0IZh3Dmew9bd2praJ
pZ8oFkEBpY+Afne8FLeFY2Mqra8AjJ7HPtiqSN2SsXmLzH4L1eXHTIPFQAc3ZnXuo+S1MGpj1WBb
qJf6wxuiaQPLbGf0zBhTtbcEsFN7Ho7aDD8jX2fHFN+n5+TvHednFWrJnHTx+DHr8pYWzi+vMbmv
bGKmaCtIFbp5jQYGkkxLvudVvs+kuTXL+uF+pXWdcw7CejcP/bq5uyuG++tCGPCQmuQpt8jputbL
4jvHYuLLbQ0GPAlvRaGXjUycA0n8Q28F33NTPNetGyte4xAe7rbucjOXNsFCu6WgdIkIF5gi27b5
YHVw7C96UwbdbfTSk6r4JU19uqf2QWWsC3u8NLPYe3BxeA7wa7TXhNVotEx45yblHyQX8BINxywx
kSiGB4etAKvRHV8xPO26u6sFDt8nDTx+/Zr6pFAXkTrvxLoeWzF+p9PKaP3Hb0vLXkudJtg4vQfG
F36M5LYXOXQDvwAtZpEAUR6jPIBMw51JWc9MF1PZwlOqGTbyRrp0soBPieGdRfLYUthTAnLLcsiq
mQ66bP9WSchqvfnbDoONVtGpa2nRpo6bwDGvcgzfQ2u+9pX7xrSTO952wdOE16LN9v0QbOAaHfzZ
3I+ZOiR5NzLTM5B90vXCjVyUzXnInGdWNCFKZ7yu69Bfi0WdAtnsjcXeMv/cMe78xt+PD082OiGm
WpIEtMYb61F/dXflHI2op91Cdt+m5vjMBg2MIvrNHgTBmqK/WNzIstcb7ckHdxn2/OCPTVucdEig
uOE0DEv4a0ya18VXHy3iDJHa39wBa2zsCt8LrkbNLNTBbmEZ82OhCh6PltIgMvauhOmf5cOhVMz2
yef7Qtn7DnPLSDlnBCx+SSxCsWWRb1im/Vzq8bvjz4xgcdI0pf4g3HmQRnjhRbOxFrEraNBWnsOi
tRlrsfThC0aUYRqZY9VwYFb5OD4miluU7vqkWJSATWsze0RaLBvWofRYUpA48gaMQJ9rkH2rKXTS
baTmj0kVD1BX3ovC2vYWWcouZdNMWxIaGfGYCnOdagl8Rbz1naLaM/QB1tmb64jPQeHqstJd69zh
XgMkVwjgwLF4WPi8cnQ3ZUvi1e0fBaa+uhuOo+Vc0jmVV7ZLgubCTlvVd/6jqYFyqPxH0kS7/o7L
Synwh+xXVETvs6R+wBgXrfzGvAGGDdeYnbbkygnA8CIKtIjzkFjhQq6Y7nxVjPpT4oa0h+hbcL+D
6cAOCtoVhpbKWlmGeGtYjIWNxf499sV+TkhC0opgu/a4aMmbk8+6cyTwvC0G9N4wl49d6tyAsN0C
C0cUe4NWlS338F/7TZWNfAGqeOmy7CJL+Bt1yJTv7gWmePnI+vZbU8ud5zmPimEZQJxp7ziY1mQ3
3UZaiLVcPDx6MHVpCR7UPH0yVkcpUCyXEiaJaN1ddeSdWAd9gFd6iabpTctq65sl0KVwN3bF2Wiw
KuQEd3ngl1hY3prR97NZNK8ANYMY6u3abVkUYfvhS2hX4FAxcd5t2Lp47HNxoM3DgbiQBlbON5tq
cTMHVsHKG3ks5uyWdJXcCMN5ARh8yaf0eA9kWqGs161RuuuwCA9lj1euNa2HviZ9FubuMcCoDCbn
WkXE05b8JkwyeIU/nBbT/eE6wYsfpC/O5K9s3FusGnDIDxTYK2FAvqiGGJXXDuVqXOyHoCKwGXX3
/ytgVcGEEFn5Hrw6t1hVLYaqWrbgCDiaFjnzvugMbB3T2lXBB9nCLXimYJ0E2cHLxnOCHQP57kdp
80IPnf7DddoXXoF67/LM9HP6VHbBUc5YXlTTPLVzch3tBYxa76+q2cIOs3iPPtgFL+cJxPKwHXRg
PLh+Hm3Dqv4eVFZ3xCdBIFunG/roi5SU6TK/aLu7bwGufxv8fIWbhyvtmRWssIzYem1sjF7ucRbu
8vqlyJo3tpl9c1uwNrOEH+d7WFwcykHLJ0Wad2rjzsIDtRAUPzq3OWQGkDzwe1sZsqdXmFcjdbqt
rxb4sUMAQqJd+1NBd5M2j8XYQnCHGkNuDv5r2VxNNqzoDlgg7+WUl4HFeyhzMav41ybnzsNQHfTD
d+lVW8eSH2WD89+xkfhTQ239ImERE+ZBwwOtqGX7ORKIGRzjYBiKRFYY4DZUPybDHzZ+bnRrhj58
gTbkNZVm/McAc6f60TTmX3lWrIVb7l0iH043bOE3vwRLcqBxl0S4wUfj7X5ul/SSS/OMD6iK/cA8
k3NZSy/jlyrGb9oiNsCoIlv1AyxNuwIyvKBSx35rb5oqSFYVgea1ytUln+erI7C815bcCqc65RwO
yICxyuS7NFCoTYv8GgqUPeKaVuY3mqvrkGY+lCz3cfCo1ZyKxljLEAMYYPxVXmNPWzoCzMsDrfra
cXNxZmHShvw5ZkGxaTNBQ9uRaa4/cgafRReOGO+FwWRE4L0xKLnzXYJKub5TQuM7VrDu1AMQq5Pw
XSodAndq9NbcjeuZ7UEA577VjjEiGuafQ8C7tV5oRIw+PZSSfxf8Vtip79KwPt2R+C1QDrgFy21I
xSXV7RV3wgNZRRIMLbtm0qMZzg/ZjD/aa+fveCjPdt3tXNx2ngO0jQi6s3Riz9CKEzWDu4mW4r0M
vS8vwQtTshN1FaRRtVaZv7ZD8x05kwJ4jIcWIzkPexnV+PDq6IzA/jNLnIBZEj46pD1/NI8YJ295
No/buQOwwVqFhUOFyyR4QRmg9LHmF4vTDiygI7oXAmkbHVQ+r17JNt9bYATDoD6NIXbWRLgf3WCd
TD96q8Zkpopvl7hz/JNtZCfVwrFUXgHqaNjlOj1XdvKIWH22K1ZlKxvfZOC+Zl5NbiI8GtyFgAG+
ZJZ0LCZAZqo5R05N6qzrt6rD31gH5d7vKUmJVImLVISnsLbzAp71ZTLEd9vwfnnu+NPr6cwcaV7Q
DvdDFxX4kDgRfch1VWx7YdzasL7ldkPA2Qm3mdeQg7BJPhnzk4FkBX+e6LccDo6SUHDsZ95G1dof
xJ0OtawqV1/c0D27g95K1t4ujJn8CMk5F/KT7aI2GJHgbcite1zyzCuB61nBA1Wk0IC6mB81anA8
dBZkgeEeDyTYHwZM1FqPriEF9K47vfX6OnaWYodGsuWZeRCJ88lGaS6ze8g8F79cFNwVUxwX8L73
bnTO1kfl95W1Mn09x70aOIim/dtPu7izbV5dBt7ORF/h7NT4xVAER/2tNxW1LLzwwyi/O5P0YgMc
G3sN1snAkEZb9S0oF2NP+jNc6yL5Ag74LSWYv8IH2W5yEg1UgI1/9FPn10gRslLCPkJeAc4Rig+j
YJlT2jVUUwsXYAgJIW7IYNXz3X45FNW6vgvEVpfvR3vCi5k8R3YzX3SnvJU7+Tx+QLI9eKEsTaFO
qA0qpdqPXoy5xGzuInxGQEygdt4dQg2UhZIgTDZtARMzPGnUJ43fZQmt5xxfLe7bkBCgpuLV8mUQ
s95YXn3j1nFXmSN/EPTaM4FgcJvbkF/gqK48azg77nj4S2f0vHVP1T2lpGF5O3OtksC+Pyc5aXwR
tq/drGihaxmDPsXF57hPrpQnGJOINYP/BKqMI43q0PvOjcPxZc/ZqfHV2h1oLezK3gxJdXbd8Vwm
8uCbxboGjmKK4JG9OldTd2+TI2g87Zul6v9H2Hnsxs6kW/ZdetwE6M2gJ5lkeicppZTOhJClJ4Mu
aJ7+LtasGxd9Bz9QqKr/HCmTjPjM3mvvsbu8jkX+cIqIFW2dvKuadSHetaYYVXathszFGS4Q5O5T
xOFUtzT8PHOUwIGr4ktm24rljggt2OyJ090HZm/Eqb85/L1NLFgDNs5ZTfvnqM1+kjhLOVDnXxIK
d4siNcltKgBQWwoIxcK9pFjemLbDR8EZZZXgbNT62GoYqBxsil7tvmiI+Z18XGfsK3PuNCYX/D0R
7dCEYxQm8WbwUMjUtf5SlMp1FGyGjZgjp26+CzlPPmIaxXfAfgfplFGVLuLjfAbe4pDHuGfzuuHf
QUbbzzDDUuc3nCGsuPCq4AixBUTWOxvqe9ul/igH5tnOcI9D/a4IMFm1np9c2T6nSnKeEm0DKe1o
hZSolTZi9ZWYmtXuAFng6rr1h+W5WDmn57jP7/HsgO1ynj3uB63yDpiGTyAnjz0ZkLae7bU+1za2
RhvgxQewLq+TyUQyBf26HjXzk5QSVOHYzUXO6iuV/9kpI7PVQKIxvkVHmbwjPtuJBh+9ndjGii/t
P8UAQmPYPJE5PdiybIVMcNcX5sYZQuq93Aas4hxzj/82M5yb0bWEHriOWA3gTYSd7nUG0zbkLEjR
T9GcPnfwqwwvO+qNdxgb1teWdU3U6iU0mz+YmG+FI45VtTBrp2vRj0zmLd/hVR3Q0lgzrkcwwT6r
wp2dVJs0rx5qBHXWkKcuRBXclLtR7/9qG9GTmMdHquKSqx3rHi2GtGGBwNUWQJ0JjjpKt7aHIsN1
o5gT/ucKn1WZRjo7XbIydCplGAYsvtASP0g/RXiC4NRUCYJqJFIBgXpNjOwzpPc0WCwIddTKakUy
cE5BvqKew3FbknGlqwprcoWWN4E6Yse7UmmOjWletJ4NQgLfTh/bf2rUUr50HwVD7U4qmJcn40Ju
3N4hyLMFolKlYZBPDc+abv5krikOVl6aeCS7o9bM28iluAwBfng45VcscobAM9inxvIpjmH29Fh/
q/oaG8yPJb4TkSnfRBcsA8vooLQgoBXxwxzsYoYIlyVsDcGMRzY6t7auXzNe21TMe/y3zEKGYzxp
GkYQZK0JkvOh3qpT98raNQIgHJurQjAdKKrrNFE2N8ZPpzJEJCl5H4/ejmJ5mwIeQMPi3jUl3HV8
j45qvoYju96xsp6L1N7KkrI+sQIn9V5l5f31RvpFosMb4uGdNrvEaKkT0Gcr2Wtd+G3q5UUNI3Vt
5tk9HyF2e4n8ynrqRnig0kLSzgRthPgDxO6MiTMoHP2i1MmjSuKn2Ys3QIRgL5gtwcNl/s9t079m
nt9sg9syZ2a9kKVGhxIMXOkiNZuVaLe8GUlD3a7+IvbYhkONBw1geVBCrUcU/Fok5bbo4eozm1sm
V/mnBZmSm0ysU48oE4Rce68iGpT674Y0B4+JvXiUyG1o4mqCSicOZWyza8F7r+nT0bUjsC7aRvaM
95GKKj7zv39GK9GZl8mB1ctVdmID8og5YtfuFazgsEnkTzfaOK90PNB4uZLZ3Gt6co2rXG5SwcbM
QiM+ej4D8muGEzYCvd0hF8SjtplH7dDokbsOkUwj/QpA5W+GElsvY0hLJh5P0HTUBDBwcLYeLFCw
cggen2qV/mdqdjZ4DQ263hQVX3DgdoWuB6nprKXlfcMZoLyqHbQ4DlMyz4OlnVwSs/9mjfs2KJ/C
1RgrcajyoR1ZERsQKLwM+0AC7Kx1AughJyjq3Jg1JrfK3VbYSAlghMC1uH0874mkh51oGRxCEl13
RX5v8Bmrg7JJMU6sIID5rpee2a4DfSu5xFDVU1AVcfyGTGeDgQN2j/VAR3muqYLgp/u45X5oFD7c
wb14OMUcd1mPdXiuobugd8KzFaHzUGI4dLiOy+aTN/9bk/KrnRKewWzdR9G2FTkk3xGxpO6mHzav
QKbZe4Lo7lx6q34utlqTB6U33+DtbriiNohYIBBqN8mapbbaE5R+zMVckm7jO0ruGxH80DHeGK2z
ViDedRL9U5t+WxXGmmRAfJB8xbl76Ofxsyt+BOG3AAbNNzUtAcpRocVd8iZzwkr1/OJR4oQMX8Sc
+VJkR4upVxTOpwlyjzEMvt40a7XtA+ztD5yAmzjRN20ynGckAIBL3mZIFImCURTwC4gWsW6qEJjN
bDzbOJxaYnDaQZ+4ZsKVVVE0GSVxEwpLHPAzJ2DpawbtRlDHrHCdHlb1YG0KEC1eR3k7MzeYU+3c
cEmrHiyyqH9Yith3U7nXkW7ZifoSRuMfoZwchxkWKTwh03sporPhOtoqF2YwTNplmPVnwL1nx2Ld
oKn6VgUVly7UbSc+DqpzMdhLQwtx926qYKTzHvEERLmkpzDbpzb7IlvkwhwgbIcAGcdL5minMP4t
B/2op0WIeFzx9U556hc0HI0hO7F/lvrKOAKzt8FJ07TW0XCyHemgRlMU69mr9mMnbti8Ato6djPD
O4VkwhVIc9rX3YeSpvUGAUuL0tC56Cn9OYuJyM3+xt79l4N+ORDjsyEQcxn5HbCmrK3JPHuFfQOb
8Fwbylm3c46XrryBH7tEafVbZwxCJrnN0cynzsCERkgidFTYI/3Vqd0NuWAHNI4IjT6qKfSbWgaG
tN4Vy6lWIy27N40J8N3+7rTmN4N6RmnjXk7uIZmS58imvFEUGqyesyn3te6tUgzuS5e5hiqcdb0E
OYFxe9Hd6nUAqZXY0RkW1iY2xW10vZd5UJ4xLuykm51azdi0A0vyasnZ0M9tHL2annczGInrhjhZ
+nDvKcRr0a810VyN2SaQyc1wfGib3p6u6CYPM441EJPBMu9R6+YlVAGEKzLxdesDa8LNtBr4P/jN
O9fPqvY1m7tXVc+eZ4EtZongECmrEPEyAWaz0+iVvcm08qr+o7NFUJrtZhIkB6BMWddRvGsj8cKW
jONNzZ44BANlYPU8GtClqI6Avs+YR1HWdaH30Mq82poxZxiMFP3UlY2PwPIQIyQ3G8/6QiVog+pk
nB4ULhCsLJ7ccxXCzx0HKo8wtYajY9SLLo3eKIsLvliGyOz4GK1NALosf8opNBhuum371brOz6R4
RwrVAKMZhLkQi9VkxicHSnsolU8wfPuhcgG0h9ln31uXcGRmgDO5afsCW/c0bYsC7H3NtFgX1hl/
GMwIr3yeDW9XDNkzwZ9r4aAxU9vskNYgbkgyY3y6dcKuRcAgMGrrBCd0zbOlGTeVWJ6JPE9nwH43
MRez7WSlKOULIY2BLaznJTZFhj3h2cq2AT/whPwJiQ1eWt/2OA+A3KLR8Nx61U3k1JrWsW30TZmV
LAKUVW1jjYcsnRYSU1H57EwRhYYRNKLbVXb2EpKAoNejbyXdLSrJrQELdYSP0AQqrNeh4LSvatxf
TVUQy5D36GBFknjHwoKWqeNluMss9/ak4Xhb1WXZwSc6p/7sEjfGr8Htx6qGnw0dFy00UhQkADSs
JrhGc/IQrEmZxJ/mjPgbsJbDK1dP3ZenYWJC4hqBcbRTEhwzaGOlGRJ3Iw/MaM5ujO9eZ08xmFso
4qfiW1kYY+AVmwaVhaE/GrOefNWs37WoZa9BKdSyPNCT6Nrm5UlpSNVpUcK1bx1Dt9ILHxPBLpwi
gcP922GMnoW4KciUYk+/AQTErVyzdmBcY/fsbMVqbu2tkWj7HHn0Uii3on/qO04trY+pVI2bXQ+B
Fv3DgY+Rm7E/oMXJrgKkRBdPKVjuoWqImWdqebGXfXxPrS2ND7utgidKySApDGUQicpXi5zWv9v1
5heEAsaL6YkocfyrDN/T/pQU1l6HtLV2lFtWc73URovdfwJ/MsJyxUEEwsyqDuOSiVWX2iVbBGvE
HkPMZAO9Ng1k3Jlu3bpxvraWt1dxhqrDvOEXwE3klRvh2DC1wJMO7hFJ1g9Nw21CbtAr+UYo8lKV
fJHWMngWbrqHWMaSB4lNATS5NWZfA63Ey4iWRaSPJFPuiq6BoynWBG4cc96zVVyp/xSi/EKHwn3G
xev19jsOfij3WnzVM9OXg7hEHqFyWXub3Y5FFnFRg+PtvHlB47Ct1Ud6VfpXkq+2I9IYmVGoTUYg
XMVDNd3vGYuMvxz7NK5dWZh/TSSddr2Ed0Hf1LLopwgV849ZZvFbu2ClDa8Zz5az+MbDYcreh7gE
MBdNofPbkni8IyojwurHprL5J2F0UQUNE4SEstTEpaBQPDtp5Uh/LgnUPTYzkq2VoygQ0aTQD1qu
UC9Jw9Iq4mzckSWhyZBszsvyTcJVnlfer+t9GtMthIeIX3BnhuGv8N6AhfqCmfpcuHtnYI1mLTEX
JjkI3dRdgIoOftNDTyYAlctK/jGl/7Gr/o5fl4Vm0x2pks5ZV7+p6HoRmzK+iSF0xNO1LPEPmpiX
mwThua0xCHRmbVOLMcDRB5ID6hvGsRYbU00mD0Jjop6Apczes8ZYVzPJTOgMdcMbTn5QxKRomlkD
Vs0ansmXw+BnlerONiu4wdKOdKcGTaU3QLLu3zjbGerUu66iowNVARV9aM6Rqnyx8mhJYDD80UbQ
4WXbnsOYIO58pdJOk//7AmXhKshIYfnrMc4vPrVJ/ai9ZkM01Fq6Q7FGB/kNdeeGX/M7jrQiiHvr
yFyWYVL057Hc7Sp4qpAuZwxT3C4Bslm+TXMTFrNfC3gTXnhxYg5yFy4r1c+pkS0xDLRA2KNXbpeu
mSpvEEP6NYtpVJ9s2g3ap2m7uLRppu9RNF8azXhY0FyqwjtiIwq0UnxqSfNvwpqcN/mFNwjkBpA9
rTTcAIH2ynWyLXmMT/movEZdc5hiTp5k6hqoMSkebOBHrHjqxv0cFX0DTG8PqXFXO9o9dpU3w4yo
SqJnfqsdwVcLdHQF4xEzebkZ5mxtpd13XkKNmOzTwHCba5qLLb+hiDSYmUSHhIykFjstdNutW4b4
jNM6sPLcrz0gzJbYYh/YdiD9R8H9QtrfcagorQvU3UwL5IQMQe3XETBdHAYF9dwVua/PDZdeooEX
OKenhuDm61m30xf6MPECIJ3bDebK81Sqv0bkUmyz6C6bL80zLoXCIcwLMGm1X7NdZ+fpD27xCpaL
7Wm7B9lGHGfHRxGJfW4gBTRRd5sskI1Ke607TAGJm9ArweZM5xZFSyZp/EPzgkx0k/ccPwoNWh55
hxSdTzujiM57oFpof4rwH7/VWznCmzXYSs7OicnPHYLHninybWqTNTC860hg4ypnTA1ILmF6gwQD
z8OpR6bgzd6Ta4QfGea4JGqCECuwtMPfPkdDP4CwTetmT77eGbz32iO9KJ+eJtNFNaisMXPvo8E7
ukUfIPZlccLUweVwLib9mM2GX/BKrFGDuKe5YqBfOU+DaI52U5wSg3THAVVi3nyZaf7qinRiq9GW
QUuuCEBtVlcJ/uK58M002ydsiVZYkbbTiDwljp7a0f1UixIUO3RnY4Co3W4IEvcl0g6FXoXTHlXV
iPV7kteQCYB0z60C51y6mPAcXl53Jzo30HPNZoSiPdyckz1MlWCa58Cmu+2s8GIKOxiM4uw0N0xQ
d1HBhdcRRVLFL3IphE8VV1tHJTtHcJCFsFA49RLyJF8nDgdWaVc4Y/dILSFGxO1aAw+OGP+pHrj3
enz3XcwdJN1iI0xiOSrvGirvle1sqzBBelPvaDMTHyMcBJPpPqCJmTsWW8TNDTl9dMrKrDZTfHAK
MvxmyrfqkF07vugkUnek3wH1YBqkCO5dm9ubKRD/SBcykXawRvdf4mlPRq/4KBkPfY9YMOyDtCWi
YtaTB/zejUjlDsER2UHRzayMYNCtr7pGee2hHuyIlObU3gl2CQk2hdH4IHqIbX7EnzDqqc8G4SJH
Fh8pARSNMTI0hHHBTKkmlAUB0mock72wpk0zwKhkKsMt7I84TyJ1fHW0gV20aL9Ya21NiZW4qR/z
oGPqYM9lUS9IiD8eWH0mf3sCBcHppH4tlXczNV8YQUFcGfzQy7ceNaSpE067wNnDGOJZwwNAEpvd
V7t4kdoVlMGerAleDRHK9t9Fg9SuT6fb5CabPs1w6Ff3nN5vJRvzmA4NOhigkXW1VpvmmnfF8zzu
eMGSrRxdkIIlNFLTUJk03pve+Gdp4xfAFsjtTFnUtkAqnNw1q77UGBiQbwKpJbdy5ouOLmR03dLJ
IsaDAZVQSjIH5okILvr0puWtIcFhr/b2sRLmVibOsWy1H8e1IXktAtlFSRrKiBgq3WawQT2Ejos4
PzS7ZDfl5FKpqngi8eRR6l0A+Y1kkna/5DqxsSVppLn0sbrpNHA4w/CTJsaWa3Td4aQB+7kbCJRh
yC8gek3saEs3P3q9CzRyEd9S+8juMJjdgn6SL5OMPpxUsoi098znDhrFiHB70pXAGFqGwgxL9x61
Zd7KuLpkLXkSTX9M8KDlov/UyQ/GwhytLIWXOepQAA680WNPIDzcshUj0a8M3c96gFcB2RBDf1VR
ELg1n9PSh/SDe0+0ch/p4c5mnMtPfWfD8yVt5upOC/yv1yiiEeQ3HmnAmXEvGI+uLaV5Byt0LA3y
E3pGTTmwlVY/9UKecFnQeVjktbKyP49g4td6jt+v1IBCd9lHb3nsYKJjS5YaxKDpOVn8H1rz5LbR
WrX6p7DvaSmh5xUhCos4CtlfS9AbxAiAxEARjjRy4zS9uosXSV8H19hsEUbOSJvaFolhrcOLbMfo
xRhcGgUJw1FUCzgAdtE2FNa2QYyKcgY5fv1H1sR+ioFytlNfrLXaPEIb01c1WCYLc8yaGvHgNZ5c
W21FK4nEw5LVz5yqf87wbHuoNNDu8Xs4dyvXX6h/TpGZ/VXlcDGJd8T/FXitpNs2/1KoICtOiWuI
YiAhyA6ua8ZgaBJBjWTOlOVR15tuI5MoaL3mNy41WuEcAosbLemKRrlGTOhH/Gj8f6ZXe+rawO3K
kxzL1ymzSV1llN0xXOXuau1AIeWHqv6p1IertbC0KjtihzYc4JfkW6E7Ry8mVDhxz+yI10qhUILy
3RaCOYRpgFk3uuxA+hYqJyBKdRoeG+4YdkIXnZMsxDJJJzXiIyN2MwsvWqj+A04LujmS27Ht30bp
Muv0/tmAw4bWOMgcyHwF3NOtK9vP+/aHKQirwjw6yJJAAW3hZpFBZAsNhX0SLloxdK5N6WF5czAc
LquvZB6wAHnb2BHvk1G8OQ3Ly7zSn1Nq3Fxkr+aQ+hJPCJ/kviR4YHbnl7InYE/YhbrJQLuAmvMd
CJZGZRL51U1rpSPjwXMa2JHD8q0bqJJxHkm22YP3kuqwe0lfvHhx8WVwhyOzChK6JCDq8NW177gY
zpjqNwRMPUv+FJUldT93G0Vv7sMSrRc3eysC7ZZNVydsr3Zc0oFYTxSD3J86N61mUxZHQZ/1P0JO
f3DQt+2QXcopfR5q1PSmIx4OyzISJjfEpAIE57Pm6DrHrGd6FNLdMN0xq2zKdthMWoSDB5wU3if1
q7Grs5oUT2wq/W7Knowo59uqDkkntmxCmcCpR2I9HplrhUzfEdOa0XHpgMLJuDYo+OtG/dDhTwvM
pY40X21uB3cezpWwPrVGuYeM7NTO/QsRf91mkx1rHn1jpoexpJ1y2VzGmN9MJQNAdfsEM2eKum+C
tGKYgsusfPFkc7JVklcLlQcE0ZZOwGL/Ogx1FegmQ/2Mo6CqUKabCPra4jfixwm6oTtUZbxVQnG0
W/sCNfikIMtJa9K/uDP2elR91JPH1nrOdpapP8nIGZAmsLychccGU5WfHT+munjnbFJ5tDqGly/c
vyKXOzYjny2cy9gtPhV42UvKg8oMa6z2Rkq5B4yQOI06Doo5Q0nVme+kjg+rTnFsv6d1jfN4Y6rR
H+6u05jlv1VKIiiG09dSwyMDvHOVqtptgGg6wBBlrRCSbyZRbAiUkWDHaVhfS7Mi9rUCN9kOt9BQ
fqbJBB87Ugll1rZjMzlN7R8oRxXpgfkQRhLkzILspsI22GBdLut7WKKDn7qXoqXFx8HzjJ67C2ay
8HBUmSMJO6azRIF9ywIEtme8R06p7lRYj0HczO9m0V/qcNgOafWoCgUHefaFB4UvT+nSTaUWv27p
3TPcaBzWiQ9z4BwazXaG/R1apMTE2msv8+++ddALhPtC9tC5UiuQyHVeNDLTVi3aHHY59aZxPbkv
oMsEYiRhknkFELgySEYK7JA0dypN7TC4ruI3Kaim3iG3Yk5AljeVedDN7jmJDV8bYCbNWFmbkJic
rvmbh2FbS4dgZi483ZU0e+SCWvOB9CfuaA4GGnDQ1XYY8xPU6D0ba2eCildrA8x08zI70aN10wXk
w0HcgATTK7lRhMfxihlRhwE4yWGXcM8ze3yrzLLelg2tHqq6Hf/OuHPDZNramJXoPbK/Gkr6CoUG
ohPEmmLsdA717r1toyM4WA7etDmkfRYMkYW1bz53iMxDnX1eFTPcmtD45qyCTE39SRFlTWp1Kdh2
DI18mGTSUcfwSYVjeSDy8KyNEhYSHUuB5MY1rSAq6990Uf04w8ZpkoCwF6JBCq5rjjUigdCnhoJk
ubzNjsg33y34SFmc/qjW5FI3O4cCaqavR159RPRKzAotW4xJIKmcZdoGwkmxddLphsdUdDe9IzXJ
6J/Bbvplll/sYuKdGJn85S9OMRLbwWw8SXzLRvnkwpw0UxYebtSyjtOoUIWBNtNQVskSGoq192Hq
4aYujJNBpChYnT0juI2O+pJtrwtYNn52Il1sUnVuX9Ba6LhEc44vTp6KZ573vfd70yBhItvRJreb
kgA7pI3dApNvOn+qu3OWMvLrHPKQlv9Q6jR8XbiraNLYnYPsQnezSpz6B+f6wTadQCrxrtZJM+xT
Y9doKAqSWB5Qu4EIHOVKlcOratdPDk/xykzYfKpJ9J0aLsy6GHwfBxtDD1ih7F86/R7FkrbWKcsd
ZsNhZaV9iWA3IwE2vrngcRhmIXPtzfkaesNzJZSrOTHuUWabY887OqqAmi+HoLRQnIzJfMkd88zE
ajXBYItN9RpF2tFVmVgAX0cLRBxHpI81gZ8m/RpZdxQ8Fw9k+EiXNWbxtcJBAI80WCTxBH3sKoSc
Y1K+lkRHG7a+g6G/1XJCtYzm0XYsxCC3Hh19XIbau1rB7WI1l7YPN6rZ8JXIrYyzW2m7mFWQCq3j
CDZFNuOvMfRrgnCAhzt7s2cWQfNgPcwGbTHegRsp1WGga9gaCiv7SgkvXxt2b6+NmAq2aeNNrY0+
wL8Nko/XVqsw+Nrqi7TF8s2hqpog2ssGVCOTall3LMkJ9m6d6NOxq7025Ts5s/fN4p7qCIdXZwQO
K0yJPpQUxWeNc9zPs+iNhvFaOuKUzOzxtFg5SSv/Y+kAqW3G0SmwKxBx2+F3dwZQyy50Lxyi5a6Y
EZq78tn1jO5gZOwLOZk23J9boSUvogM4XENa2qPO4N1Vq3iDKUBhlMOOHZjeLgv5JSjZePRiEPV2
aZ34LPdWo22trAOaP3ZBgQLEbcuD0CfaIv2EhuXHVNt3KI4wSwUunaxV3yEv8nNy2BqUpWFBLiRa
i/WE+iYzIW9adLLwkGCz6STy0Z8b5j8bOWeitk82+bArWTQHBBBbGS0DvWEJYu2a70ogmQ7DeTNq
KGYjNRKEykXg8wt+M4XhSSP7c1nDr82hRfgd3lJO3hH11GwkPn76con8/DUFd1bC9m9dxpG9jgiK
2g4dlaZtyg/4b+qqYxXTaw5iYY/E8ay5FrwlVcRlzsTzXZrOSxnPFIH9+9xREQzuOtP7W7Q4Z5uo
u+AiJXluKAIi97YI7c+kjMP1rdj1pe1bSfyGxssbhuOb0TubjNm7I2Gomnr+4cTKVUm7tUQPZ+vj
yRqT775MTt007UJ8rYjuz1MMjLBzrUOkLp+HU2zxTc0bnajcPG23aqGcKjYa25hSYMkAfVURfcPQ
JKbEkumXlWq7usQiG0/v6Sh9yOsyaFOS1eo4fZu68VyqqBjNbIRoUyxqPOfT062fMKpQk/XTrzUa
D0q/f9HCIbWH5CwbuUtS7UXOjI9Hwm/YdREeQKC7Cs83Hc3X2qGaHvArMSYU5xpjDQ664yRj3A0K
VlunwfOlNjQqxfLAhkTs6jKAxPXo8P93qthGrbyKjAC3dFJTRKkKqXYtbUsoTH3taSZSnXpTWxOC
KPmpovojm3RrcXkHdRneUp0nJAHVTX4CQFV9QMpTm/FrLoy75rnvqa5umSFvR346Mq7onmIRrqk9
sH7M2ltspCPBEZQGOvybIT+xPWJ1GSv0HYt2KinrK6oShhjjdja1K8S9U1uojd+i6GTuf9RC4Kke
nWrfalQhlX0AVXwfzJ4SaxLPcxtvk9C5zMWwjYkymYnIQRnEwsia5nWXuU9YjQ6xHBlUOdExrgnA
1IDD66UTeBZCJGTSaE8ZUHhD/uSK37higwYh48MAn8hU6tjR8lopMDNrZtCR/XpmWfhqpT6HSx5S
1ptcUBUCkZaFr7fIViS3eRNSadotk3OzZ4yb3gz6HnZXaKnczNsx+jlMg3efyvKhL+jGMPMdcAWT
yjWTCpjFpcpCpxHvDdVxrOkHqyVRXDVv9gxTwGPAnfPmSe1rMovjTLxKbhr/jNbekbHwMznF25io
fzX5V2UpL2T5npRifidD88bz9aJwdVh1egLXx0SIEBK8DJnX39qWy3ZW4svYa9/1YPGdtjtNZ5ld
hh+xxeJdU+dbg9hm5TnmX5RwFtCt02EckbghjFZZUPc7NgCHBOA62EWPcTI6ulmwlckC0iXWEtM3
nFvPVxrt25DROWRDOw5fPcc95PIzpeSr4xY32Hu8c23Fusx76Tvl2mFHsM0l5mVmKMVUkqT49xBe
O+X/Ejfoj55zi+xfryquZE/utJ4p1Mynb1D+xTVuZHeQj0rXbg19ShFigh7Lf0nUnXUs2Dg1W8SW
LK9axjGuY1rrqMBS23T/UodM4dK+h4ncsncnz4lLlDPwLMLpxaiNe+0BII3S+qZM0ws1OrBj4qVX
YByYe+AxNW1xMxz9RqrIF6HUB9VMr2GobUBBsJB2sCrlM/lmA/rprGdP3LQno3OuPCunSGjbSLdB
CIcS1kAy9Jt6LF4LbgMnE1tDbwPEA+vZyYIurn/CuVmyTocXGxj7Dn7FT4Es1nDlWeoSnx+bSFcT
h3FAiC7kxUYzFgycSxTCDA4QemliPOVx69shT0pBeGAU22iQvH8K41ml0Z8Ns24ZRuO9N1kVxzaa
HvtN00jYW6jzUo3IKHLmQ9xh2gHg8Nn12S63BDNfHTE1AMRKz65uzw0QTcCmyWcdCoLMsMYC40A0
gXUkQY5Rze6nVKpDJWtSK6nsazkGntZ99YIZEYZKEA1Rty2I8nTgB8NkhOxb/UUYqnjCOiyn2nCy
e3mHCLsy0V11BK6rnXF0e50wGqZUxHNjBq13eNqxMwKbi+uXhiaAP+GkZZwLtf7PIo0+NqIzvujA
oCJeDfgX3HTBUuR4sDrSSNK0/GqX8QbXEuKpmMAUsBcRyTFD8hgL5ZqTFoXvbz8ZCQt0dj4ExCOm
emfveVSd4QBVedsvqqCI87zug4iVX54jbiUcdIXFc5/H5netlRu1J8CaF9hi6acC/l1bw/IBQKJv
ZXrItMFPZQwmPMStZ12bJWJ9atvAIIcY1au5IUL2Ocv7B469By7xfWySB4yz/4L9aKcVjl/bwNfY
kmc6LnXXlG+tFa4l4GezyJmLeiue4Xe1Vn57WBhxGwc8l/Mqdgh+r8Ecs5zd1yHO4kJ91gU+DwEI
GjAW/0A/YwZNAec7HVNXtdK2XiH2/MUf3pjjvajRzuusBot6l3o/qTP9OWrCXi06tyYQdwUPrTMf
R119HwvzkBSE3OI7CWHpdBVy3Xg8pind3BIgBMzh09b43mZ+cmcJqMhVF93FQI0lev3gYRRbYJTr
DM0E2mLU2K2L9swd+PGV7iQNgFqUcbNbXFR+6og9sCmTa2XZnFEK57hH4pUM/iMBbNWJjIJ+7ejV
01TqtLk0rE0r/ZA1sdHEF5H2jyx0nnojgsJqbBWWQRo4rFl2KMgrTpziZ2L5WFXZNh+dWxKV+2ke
6I+V4gfEgPXgjY7fwhnfuT6+uhStq6jNtXVnj7e65lFdAiVcTwQa3WGUsl9NBK8eJTVPbilRJqjv
NIXQD9TL4kIAU7KPGhWNou5bHh5wO8alrg6coJlv195Hn+f3dIpYU3GvqXXGJx+2K6rDS5W8m6PY
pZrmW32Id2e+lcq8HcX0Oclp7y1GYzz2yBk6LNtl/0g0k8aasPbS/B94jf8Nuw58oGpqBnteUoyW
//378zkpo/b//C/tfyf0ibmtmsRIoOdaC4PhOnN67aVsOAz+/9jA/waPCB9Ptbh9DR5w3fi//6ow
ErbnppzakZNjP1DJE0PKgmNS0dBLoYBI/ifA7X8Do+RvNFVNdVTHstX/B7ET/RdnZ7Ict45t0S9i
BAGSADHNTpmp3rLcTRiWG/Z9z69/i67JdV6FFPdNKqKiykKyAw4O9l5bNeAYCzsD/8x0KEt33o9F
XT8RMsg04g/qNiut/wxT9W1FJQrZxBGegAP592Uqf7JlloDgsX3IOanUq1GMQ8620cHVf7+jhqfn
+ML2fNu75Iv2VYM4Pc3PrsH4btfZeMab1VLBEKDd99Z0fHu8lSZ5iSwyHjt91wY2CZvi70sDUCWY
qYF7+vGUfUfjKR69sCzeYZeu+Mh/jcLVQA81kInFBU5RO2MW1RUwz7mZykcYDYj1klWlzWTyfcpD
n6wmMnt6jwn67esT6yv4r6GN7TvcUd8WfzDG//gaiqIJl3BK8nMXRsVNv8wcZcboM9xw4szYRrST
NoN9a1dsE0c7J3t1oYqnCJsww/RhevZdEs3f/lHrTf33b4IShu0MZLV98YXmYWfYWcb5OfUDgYyD
7gWEKvdWeOWeA7OH2RkP+OKhSP5+e+DX7oa2gVtJrJt8uOri86njHPOZH/PBJpyvlKrLjnKacqCV
87d6huK6+Ph1cmsk0HrpaccmhYLu5ljWwyDt9CBknb3zhC6/aE/YdO4oiSVxNLbtXfBO3XlJwgwj
8BkRg8AOoPW+mV467j/bFKudzgo0f/0OXvZyjvwzqHJwZvBK+q68YNo6y4R1LovTs9tb+XVaJGWO
l3oejthW4vdwon9e738+73U0zxE+bEAHtqq+mD9mhKMmbskUE1GBMqedqpNrcSqysDSE8CdG0IAT
iSN576/MKqLOitkObt5+9pdz9f9+hOcwUUPQ5nXipfzHh1AjzoplH8zHuPPRncC7qjs6fjOAkYZo
dU4GeeLi/3GfmTeNC7GZo45LIlrTNK4fCh2f62Q2B0CDmPqC0fgHOqYcy719hZdz2XqFStjM1Cx9
Ppf59xU2DT5DCTWf0BYLG6LED/MYkpfl7N4eR7w6kPKMbWvhSaHXW/2PW4kV0i29WtrHxswlVXs7
zenXvCxQvw8jRjeSlBPd72IApNY+HGqK+cSe4uSK7MTOhuzVjQ1El6z6OHKW/F3Q3pLvTDGvfVVK
GdC1yje2Jy6AviNi9T52c36iiIOtFRr/NpYWYIOoMTtZ9ZiLMl+/A8d+dVAttcY4I30jLmaXfoSo
49YDnrheOsP1qCZBC8bPnU8I9jP2PH0UftLGn96peF59HlpJHr8Df+JyVivpaGjRwQ7ru7r/EfTj
vGtIanrnA3Je+4IguNssZD7tTPvisS96nKcIdNiZi8fwP1Vafqz1rEk3R8SLODn1UCVluVTPkvpL
kbHdmidJ/Fz+KYTWCEdY1jYagDlDCQ1UnwZCr0e6jX019cmWTRqUKxUu8lOWRuK6AA/0vUkkriLT
IndGQez58b6v6/6RJjfuc/CgmMrKNLZO2ew1zVUV2fE93RvziXxp0uIWrGOfNHtxvZecHrLsphM+
MqcXpXinknjt7gAhs23XcWkEq4taUC0u0JZsis4GDMSV5P7zw7BVkXHS4THBrv72V/jaFA5x3kBj
tw0l08Wk6gQ2/L5KR2en9qMfU9zZLadRFYQYEovMx/88mJEUftJmNpNKX6wXHEyADkVGeKbiZgoN
cZCarQLHg14ejWb7zkx2WS8xkxnfp572XBzFTJ5/TzDsICwoupz/K4mrxhYqgUc80zHP2uZUaj86
mnEYH4cEOOzbF3pZmvxvZBjza4298tf/HjmMefvc0ddHh3xDwrvIVOs2TZA2H70yxXs72oX3G0sx
zm/lBynd5ygEGPz2j7h4ldYyQAhXS8+GoglN82LyAlySqskEQFbzyj+bBaVROybuZ7uz5uNQRfX+
v48H3EwLh2WaWvhy4YiNbdXrsXFGy56QPYinOPANkp8p5kO3ucb5nfn5shL7c42SdZH8eq7Q9S7m
yiaz8DOFoTp2gng2RL4usTeE1gIYGULhNBjjYlKvbf3QFaEcrsVMvtnOXzQaMjlhYNpox1gvYHiS
T2/fjfUR/6Na+fPLHM7Ala3hXbOR/PsVwMo5IaDJ1TEnK/p5CvqQZrJfL7eQz82t4R7COwNr8847
/9pDd3xoLHxejCouvudmCXkGsmfYxPPW3ErDfNcM98ho4KJ6gAPevsyL+ePPZbrOWo0xW/uee3GZ
PbAzW3VJdu45esIePPKiu0OpZwoy3395e7D1j13cU2Yqz2WLRbXpXT7tLNHYoCntj6HJmmfcdtFN
63vL9dujvHILGYXJV7rsHSlP/n5yFXW2n0bgOSAZY1xZ6jVCUxvaLOPQjj/cpU1+/ecRHcFegoM0
hnPNxXRBIHUQ1mOzEkcDqFUi6DnpzqQVdVigIiBaYIwW886Te+VmukJ4hopaI8aW6234R/lFkBww
9tbKcetWbr3rep+enNSLsd95JS8L9/Ud4f132D7aDjoSfbGm5aNKk94twlMZDv2xd2zCBRMrvcKt
YB8abS2nOoPLqWMEJYEnJCKHIn2nx/LK1TrCpY/CfAjZ11xMhoAsLbeWIkWBFcpfxRRHh25xwnde
0FdeHYfmBo/RMI6vL1acdnTJCHT96CTSZF5PnZvbylspUN0I5q0GR/H2i/PqrWU09iLEitCBuLi1
BdKuXmsBhsS1H2wgCUBppP+MwQu9bXI3E0QLBL0NuntIGu9Mvq98+g6fvuIT8dZu0sXYBv6B6CTm
+L6IMnr8BNPXM3LZZaAZ+PZ1/mmBXXz5LjsfW1Gm+GwWLub5vu+SwSec92Tnk/1JsMneeGz+jl00
TXDQZ1rwdtv25T72VPVCF7c8t8u00o/KtkezmgUPKaA2ZKSZin5iSPQ7vG1BQcb61ENUCaacgEIH
K5S9TSv0UVFAfh5nUVlc7eSyYPZ6+4peeVNctUZsKT54l6/j76+vKpFAeM1gHRe3HB7zOsAc3vOd
mOMwB9HXsA98+/Dfh+QLFGwr+Bj/tXUdG8sUJvSi8zhE2aHkBMLlTBnfBhAZOJ4GhN3bA17UX+t3
j6DOp6u5VmHMb39fYy0Xp1A5corWmoOHEYXGV9I9yWiMhMDmO3lfR58WCVqi/p257aL++jPyWoPR
TeUX8DH+PTI7OdVNbZqcIjnq9izU5EIiLLLgp5JFBQEMlm25d4up5CynGUqk9E4hk3ee8SsfiKd9
8mAYTsh/tUeiaXA6tlrJuckVx0IRZ67A+ruXBi7Nf/8Weah8GC73mZrz4nWCa8M5nWEDYwZA5Cj4
OTDAG/2MIDd55zV6pbCh+UiwjsPGWKDg+fvesvISGakSfWr64rGYsJnQ+3P8TSHD8C7OpwTPBliL
d0Z95YkqZZMfxKB8L97FzGomx8mh8JFMh4NpV4+Bt7eHyXsgJpOjbtGX25pMvYOe2uKEI7Z854W6
+Fwp47ipinnOZhFB1bX+vH8slthmCxMDCYd1R+86nMB7kqWZ0WvKsIMI+BxvfzoXr86f8Th1cLhW
sXZiLl5g10s80Q3+cpostHCUssMtTfpmV9i5/G939s9QLIyatpqh43OZxRU2ZH/bHd6kHOofh1qJ
qPpDKMtU7hzwNk/S0cG3WLOPAi7pJdEVOduEFr99vZeF/J9fwUxBDuX6IyglL26wR8OHJdo+Tb2d
jvupEMPRqWcBR6oWVbvllQDRni6xRlunTNJgF9VdsUbeV+muIl0duq7flhDi/Onh7R93UTusv01S
SgvNnLmWaBcfVwjIGDmnErDvi1isWm8PtdQ8+F/eHkfQAOEy/7HO/RmKHqfjSyav9dH/fRuS3FoS
xQb6ZGPeBwg91vhDe7pvCBuq50FzhscWGp9OkDuk2SxqWwkLFbRE5j3CqzpnOSbtqQibQ4U4kE2X
KFbr7HTl2s6wn9iW3i8mza6En3yADu5hMY9XHzyw/YPv1AjqQxf8MAxSMoP9Un+xeksi+Mu7U5US
FTrQ1fmMLzi+6lDQHOA9Ici3YYcIa5QwE9VLF0Kk47gZlobTQrtpfPAaY27NGBnH5QHorKab0SwP
dBnMCYqURKo+DI+hO85HWIv+9SxH6MwJYTmD43wJSo49CDWq/WNey+LeF1mxM1jKEc07c70F9NLc
IEOpq12K4BsAzUygRV5aL5ySRAczs8mzQqV2Y+/K526xR9w7i8J9WLqccPeCjlCD3VSGXfiDyHYY
gim5rJy7NROvoHYeIxrdhORBFCRzSJP6o4qhuJpmrQ/a9futI8fxY10aBGgEqVe3bFEQ6U4DdW6f
DIvezIHU34oqcz8ucY9wKlgC/JGA+PEt9v4+YssDwIKJu3R18Rg7k3Wuozl6GTRyztACEAm9cfrg
5nF220fiGJSRuJKxPd3nxPYcTZ6YD47TgVhFiESCt0rRzgdYqkHM+pyf19i38wDtVgv2HmWLmz91
ljOfLWO+FOk8/NKTFPeWg05p26YVNnntLejeukxgqY70y6iNdWon71czQt90AbAURdj9HqPaI/Fb
2J8ifDh7wY7sNqy8lATiIex/8EpA3bXd370j6k8tUqAAZmsbX3neMn4qwAs+B447boyNYT+vER55
CGB2M8ETIOqyODIba1oUZ+RGA1vN1e8ZTcvGhcBA4Je/5IjmwWuFyJG8lpozTJCUN/4wfG3Gwuzh
G5LnQPGK9sXWOwjwCfHd4F7dzImfCPZAlxnLe0vV6Zec7vK4LYJWfx9FR3C5Q7p5HUPOySL9o/Rr
mA81LFYQDFpguJ7YA4aDrLY5USZb+FOEIofZfA1MVOKvmLyNrdEETdZkviqEKQkiHOnuCif3J7wm
sf2xQFOIh98Btrjv9FANu1T7GpdDLbcuIhBOMAKOzet5RvIAcFriZSoICstmIF3l0NhXbYbQU6J1
fk7ckEiaTCcn8pG+IgQN2Bw7N54l261tQ0gNjb6Lm/45mXlATaaRSuXhzVzxO0cUU5/zHDBkIQH9
QUHGPlTxxSFpgOskCBvC9wcoIc8wY5APiVItBpeHtK9drmJ0OZ9g8AQ3ZdJ4oHciWcPrgPTj5r71
WdTcq1B6zXYg3OGltQXHYDiIjhaU5u04deBnZYaHdZP3fKuyRC+S1fF3ApOSLzhRBmL6LNUoRI7h
/MUEoUPMlpeAVi2dPtsnHMGQI2Sr7dDGM+KWRefbvPDGBzp+7GaBzuKc5M8QFaKA5FxjtVEPvIHw
2FL4pqilSGifnfqr32hS1zs57PKVo5nhk8Rv3KkjtnzyzwcE2ZrW3XVvkLozuZizj6xkI0U8/4jG
8QeuzeiIiwmz2lw235BEJCAK0a0whY7fB1tM+77BzR+zeQTaC1klarj5+bTa1IcmzzHIowg+DMms
7rMQHZ/fg3lqm5R7KpJpO8SFGg9iaSCoeqj7QetESXgY3VI8iCpI1MbyqvrO0UrcWb2LiQfAYrtu
JjAp+4N3V3nVJ0g137hdyMom1X+3xn65nldIfYKVeG/CUu97cLQY0Eec5cKbOF9y/e9z4Y9njJtf
c1GGn0F++LDElxLHVhjUIJr9ZcfcRndJOCM1QjwJHEVLuUmtdLqZIRs+dEQvbjoXsrkqxHxyDVCO
PvfQzeoB7DpLVrohV5y3wCJqQha3NAtQflkFgWSYzn1yDk5FNozQbQK4UCE3ZezbmylaMUMhmMm8
IBwqGc2m4Sq2Ld5ZsplEcEiY7vf27HU7MrKx/2inQ4OJ2SxMwXCMborez7gKd/JcIETzUDK3WQip
vq/FLvKAzzYmJw9cdWjasZzd8UbWJy9FiqkJgMs3hAD6ezcRmugaeuapt0RXfYLn3CpIgWNpeugd
TjNSUs7WY6tpV+ky/p3JXN9EZDXh2V+zRUL3ASXfo2YrwtLE0Hmk+303S3jBo7N8s/MFBRNL8l0a
1uabg5BpN/kkR+WWhFumgNepFlIxM/RmtrAFdj1PAktbsDEZAnkLr+6Yed+XSn6zZ/1bRRZH5Lr5
qbrKAYc0kDEbjOfJzwmb6sjvfmkIOtz0bvW1VogqPfblu0DAQ8/hYEMz++EFXnrbVp7zqCQeojy0
PUgY2DBCvzy2symvS239JtiuvpvG7rfHRw41ijJGYjm4qkWN0TCLvrFKB98k7NN2O+Fd4SaW2Usy
Lu22D31vH0mPZEGBEoXcHoINO78lXYTtemagFpkhfZS25DwIEQLlv/el83GbjDFSvtj7mNQeJPFM
noM8KfaBOw0AL+xc3GVp9iEPmJ0DPG6HGiDmNTFe+UnEdniN1OijKlh55pFQL99mj5w7CIx0ZfIv
Ua70qZ46+5HecXLliyjYBgPJO+nsWZxDc2KmffeDJ4cP7DI/A5atNnbA/xST+bOBAWZOnmiu57EE
3UDlyovmORpFOQyvJuqxA4/DhHxyaXYsiVymZ33B4TmDVMseOf9X+GSQLRPYQ2pTVoJgUTIHo8Sn
YFfotDDDxxV0Cdi3LDXNI/q09npGTrbvaIts7GRyXkQSOltIRGSyJ953UMdI53vPuapI99m0FYtL
YSfRPsoNtH+nxypZ2T9CZndEl+q6NuK4iOG3AyZrw1Fxeo116ks6kKdqsDhaXfHLKPy8oiTYoYzl
8NiI8iTHAraJj15Flyi6+1n8QPYlVlcqDp6s7rY9fUO6gNWRGHWxZ/7Cvh0sahOGCYRPK6auByty
6/b6UzXkLismKBal8Nx5OvcJfUGkq1XvnBKTfm5tqGmtX35TucmvZDTWh0hOL67qKG9KUAJpTmpX
jO3grh/QRLZzMBx6FpT1TmDYkN5X2pXtFfsOOPvF9KsamVqYRKMnYUPBg/W3Vyl6dra852a0CAYZ
l1ul6woXwWqK65anPFj4Jwj+ZIK2vc5arJ0Nhgd4n3dmER9HGjTQNKxVekiHLpft1SJD8PAGgkFs
JotcgfhUugA6fdpdEMfCNeuzP8BLqrcy9jNglcyY0RjEkEgYWrRzcx17brkVnSEbrMGuGvfWC35A
jirVED4EZHTgovAVY0r7Q8qOl79rBbts6Z8qC0yA5OiRmoO/AQvvqUyN3Dq2PrdTOp2aFBVwW47O
NbW9tY9G1ieiLb8mBXNILyj6l4n501OZ+z1ELnJOYtxFoK2B+FQzfygsHd4GPijNBvubPxHdyBcC
4LBOnrF4D3dun5I45kPmb5bo0TbV55zFedug0K862pdeCc9G9LLZ67p40AAbty2+KfwjuAFirH9d
G0BqouOzqUUHYavS1+NU3o5TD2lr1K63Cy0EO0uHn7yzDEW3gq86eFa0H0qaUKFv+U8u0Fw8vYs+
jhVguTaHXdQP7L2TPG7vCI/gQnFRntAc/FL0kruKxVbNGmmmqohX7oPmDkVQ/c3xzWzvaOY7n6tp
PpPBMe39ZvmdVznHTnmFdyMAF7JPagC20DZYYkwRAPGekBk2liyOKb1J0LWYhvGg9Yh1keIiq6es
20xWQnZLNZsd52JwE5vKuIdiRB/p2VAKeQwcwGGMJP8v7SDdtowRpGF/E+b6y1S1tyTbl7fZkmNx
x4CyHQr+MqLpngvGOO5nvXuXullxmLEWu6Sj7j02aUdPsOWE2FPesBVLDwvOe2zctnuq4+ygF8Ct
MOk2MVEKyK46sntb70dhqg91zXpC8O1nv6rzO+1aPwHa4VCi65n3MVy8dvyWJ337cQ7c26YH+Enr
NAQmoKBclylknIB8uLtxRY91Eed6jh2cYzEvN00CNynKukefU689uFCxownKql/EpAbR1d0KdyEd
1e2eIDc9pyK/kxN7shzY7VPb1uxnuoyAHWUCcePHTfboLtiKllJ8bqrmCpr2+L3WowftIYyu14Op
/UQ2sNoRm+dv0S9jzTD8NFC8KakyQI2AOBEpsWDC62tF7FGGtVuRFMK5GFnrtpOJq0Z6FvBzb9rA
CwP0Z8nyyve7z0EQEzxlFo34mMoZhHNAIbjQXMuwDcnSXEuKQ2on0OUuuaPbcLGAEfkEW9cwk697
Xd1yKpzfS/bXTSTTjwUW4PvBrfH3uBZ+uQgpMdsciiJKvkmXn3IUsLvOd75B0mCickR/F5fu3qmU
es4Aem9bFYyr7w1NRrIWn8B6e9CKcbaL7cin7NLtLplqs/UjXMJaNv5hsYKPbgAFnS0xqQNN1e9N
mRjisDymdBCNB45mbaTmU3ClAu9blURmO1bcyjbG+DtUbf64dOBEuxmnTQiVCJfNYkhJqoEMpb/z
3gLMAsDKZe1D5s985UiYZUHlQF6l8qMk0+w0UFHuQJdz8DoQBjdNI0CYyCUoZ8YdYFtDc5IwvPah
WtmINfZE04OFYrHRM6VTygHCwS7VN4LOSvxPLL++Gpg0WpVtMw4TdvQkyh3z8W+r7G1okgZMhN8+
5n2OM4JpzNMN3gEruClU/XMIU++6TmOsgmC1aXPWdyA0iAYu4JxrBVRMW7ROLTVup2AZ955TA16i
7bPxCFbHvc1eZe7NBxkStRCQeGO38C4XE7xYpcQLZxPgLCl5wrHyDoxq72u3IZWrq2swVd5dSDuE
47UMLQkkv12pI+Z7hSF16AB1zGTnHchcOhN2BsRT0UNxytQ7hZmHfa4FKdut/N4uFOU9h/w3peN1
V25d3OG/zg6NxDPsN7C94QBtnLb9HLnJTRHFn5iN/RsC/5YNFQGrQ9cjXG0+G/RWG/KBUtYzLrMv
EZTPlU2VWtwvFfkDaNIN+H2DA0q52ymcvuZTCjVsdKhvrBjnvRWk5xS82MnJA/bcRW8d88IBSLFG
45XKi/dlGn4eFctlNDUvAxL1nSzh8FNbE5fSiEeEqdVV5JJ6EDbRlWc8cDGJM57SuAw+9H1is+aP
4kRFzTaUc71na54g8iXN48Ry/Lmn5UPU8uw9dgOvYe+CiyK4JxyBKPnXrW9RJfXnlpPCQ9kB9khp
igG5XYCZwYenXoH3dMspxbpTcgs2Hs5yoxGK7GJpvkVzuIpHy5J9AsINMEkEEHirdCT21vcene8A
Y5QDnSdkc/UGaELzTJnxAHjyB7xGwgSZ8XnJPvamTkHX+CB1AjbsKvpa2AX2I/yqPfmVO5gs8zrF
lmcxEW8W5B0mX7+/tUmsASSeECtaDXwzLVgUWIbPfc/K1NlTi59kipB65vaT41jVNozyeSeF1eyr
PjKHwKdKJTPMvvFHVlWyY3GztBgPg+p2Gg3QndWgOIYd/Llx+Zx1k3XrDrrFWEk7iAMauZ21I1k3
HTaz4G63Ol6Gqz4zzkMWySfXBbc2u2rnzNP3Iiq+ErBoNlkgv4lYZJs5c15yDodgNdBi8gYUQOzM
aYalFd0DbyJtKQc3VkeyvQ1ji11CKvdhZr7bVjtssjk/Qqx7dPIwxhZMzl3jTT8HVX7pmjRmWese
h2ptPo7AfRcrUR9EPluHuJH5lYK2wz7PLffegL3FbtqHQvOmZU2JDNeF+RiQhoC+Lt5OXfKQZfCo
oQja+4X390nN2ZfUYP+aZPWT0ytb0brA+kHQ2n0fF19crVJCCod7VPtmE+IHQv49nP2UIrGI2hnU
ioBUmohHmGMwrGQBCqou7/pO/Gjn9Ue5ZKUMtK/5/pLPSVvzZyVuMx7Oto3VJ2Op69ArnllCftLh
urMsioqac5kjO50CnCPulnDw+pMGwrNbFuGerYoSdmgE9BDx1a8b0EV9y6yrcsB7GSEIV1PRjM+h
buN7lhoiP7IiQcGLN9T3wB80JGjv6340D03nJmeLfAwAL8OmXXU8fTHLk1oC4pabhcBRt78bNXF5
dod5Ddc2FbYF97Ngg03WzY7MXZzsOVhp14KOZYoXvD7RbuSQcxMISkN7gGjNf/vQRK3apHXb7ES6
3Fhu5/7ITEk7piMMAt5oc8ApHGxzMwo2Bo3zwAyc4PqanvyiHgH5ocV0Yv8lJRxuA9z3qjQ52+vq
PlnyT0pqs0lUXd2xS7npSvLEQO+CjbJG6vOWgJCkAmoLrOhq7MuZf2s/dvH8e4qoKiBrUBnkbKyd
tJ+ONbmvaHdcsN5u3AFtq4er0dMfi4x22qKWD83Y8IonpECbiagb0yY1O8uSMpbW9W6aIa+QHXpf
e8U3wuhIM2qileZLFaQCtqjGS2n/LKQHpfnyEAJcGxXIid6K3Rsi4vFxEUG+Kdcuf+OLgO8ouEev
R2jr6HwxUwyoq5AeWQ94XrOouaLsXWPtA1JzSymPSIyXfZ505W72oy9LweIY18n0YdZoKGnJ9A8E
g9ORAxpwMvUw3yAHnu9kKGYmUrfaosbxKSk1pnQr+MT0812HKdnDOn72Yg9EzlI/I+mzTyN3ZkMO
lj56uWEuroekxNoOL8BqpvHGVXAk9didrILj/MBRFt2I5YslpuVuAWa+LdmPUo6q79QlT6KsA6ps
GI9qxC2o/RUYwu4MJxONgTyBHonvrSQPY0GfE5DDG0s9sawOVw4Mpi1ouWanQMQDVfQeYK+vtqnx
RtdzvWuQrqvKuavB6x8S6oyDNSbgN2SSLVdunESfU3Ap9OD8zr/VKZGzY8Mo9txKHsE8T08tjdbr
zgqrI9aMYNukXfSxDOlcsYPNnvI44JAGcgcUqHjaljYhE4vHi6UUODSALriOizg70rkP7huY2uw4
3VVmVFf11mmxivL46L6JCupz1TnJPesgIolq0Pho7YE4CU6h9iVKjV9J6ha3Et3qJ5pcNv+fsb4t
zfQbuXpzF3nl5xqwFWheSbd7qSJdUZGwYNGT6kFxL5OMPwSm/sWhoL2N9Fhu4xi2i+tYzs6tEtyc
gyGkaQMBABND0srkaopmyGUcgP0IEZR+GfnKDiEk1y8LjRpFft7g2tshsNuXuHFvXU1aD9vBCEte
1F5XBfRM08NuMZYOPkO8x3zvFNPyOLkAxJpxkR8gwhmy+jjzO+ZTSC3eT9m3jsStc0gPYVMSQf0R
Ek57F6Ej2WelKneCvtYxaALyAQmX34Vj3d67cTV8jVFsk6Y+9WeZFcHRJPgwvbHsD0AI8E2UTGTY
/2iS59ZvEWMXtLLA2tlIA68CtIz5BgxtdQDjlLLbs1JCPgfr0E2GRmFUx+QI2P3HMY06+hcR1nMq
51M/OtnNxFKVG0vuvdpyAARR8qcL9QdCMxeK+hBjqIdmkmUz8KswCroPolTPdLeREPj0iiqVsxL7
JWB548XnYvCIM4Ih89HmrIMOFIoxn476V2yf/ncSkU5ki8/HsWmybRRzGJlZ9a+ob509Lk/cprZF
08EpxDYO1EdR2i1VGy1yitOfbgWHGK9dv60wBGyxpjk7S1b2kah3eZWqP2mFAH4LjeHGTB4anq5R
O48kHlgqOGZFQBAcHQOJC3gsd0tjgXtRy3Ky6dbDRsYPby2QQVSo15xpCJaNgSkDmia+E7UC9pS7
4xZmHuQ9Tlk+5X0PZc2W9EWsKiADwy+xPvMPCQwRNVs5E0M2IoMldEabV5yfkMJ8+xSiMt4N9NfY
/3TrjTdg2VsJ+NPKkk05jEzKOUnBZvR/UA3Vm8XjnAtBCMtC7rYPUg72MRxcdgIp8a1mWBJgVHX6
cRl9yHJ1UR8SuVZ3gbc8F3R491Yah8dpadRNZ+pqi5o0ekcc8IoOARk6nhtF1YC2dz2v/ofuIRrT
MJ2azD5lNTAMVssEh35By9/dUfO5j+8cgK+KoIvjb9TKitg3vDWgES5UHnaVVnQKBuKWQf2d+Vjs
F7By9DGCoIY6KLwHlmS9p4jdjTbbpq4BafH2b7iQt6wn8BoZq8tjlILm1oVoCUUQH4IIndPkhPZh
pLV/RNKy3LmTIZvMBbkA3nx4R15yoW5ZB0U8gqHMpSkktXdx7K8Gv1u6PnFPk3aG26KRzSkdIlCO
y9JxWgGJP39xgzCOmSciYBdwW6rw+PaFX2oJ1x9hpOTuG8FP+LeGCJi/16IwOtVNwtDlDL5rXzp6
Zh+UWKABPBZaDgzUE+fJZMP3FK0KDH1ggnduxytqG6OU9hFu4XdCEfL3WxcsS+zWXuudDO3uZ3ey
x+fWbeplB+lwZKNdDvV7ItVXHjsbMcm2B2sXrqcLwU1EBkgHqlmdOn92qNKxQVhEEGC2SbMzDhxs
jMl7+rh/j4lmRdHR9sH8c68udCXNmOquyVJxIpgyPHfglO0dQrIISK5JiGfwY4UmjWC10XvHYnT5
WePqZm1HbuMrHjf/8fcNBvSENC3oLK7Wfo5mSXifi9z40DfTe2bJS0XLOhQvDSBFn7ur5cWznNkB
1pwv6FMic/8B6Gv6ZC2zfOflfeWCGAdbEdIs40r74vFpjcSwHzhDQJubdfusaqx25xcZxxZNH47l
O5PE5QvKRTnK05inJTp7R1zcP7Ki2TxOQiNpAbO5SVpsDtvONIArIIDlT2FTkqbx9vf5yiWCc8N0
iKSQK/UuLtFTa2ETzuoULoHBZil60sLXlMXSifZvD/XHJfDPeZjrQ27La8lz4w25dDkm86Jsx2rU
qZ9Mb+E1nBzylDmV3DCin51BInT5kQRNQcIErkwUlj0tfmpeGo1R1dElmyDPuf+PW4C+Gt0Uxh6t
Ls1KmHXcASIEHym5cFt/WKrrPFto3rdpffXOLbhcitZbgALLRXXIISLSr78/kSLhZi+pA12usZwj
mqNy60EWVtMaR1NbiA1SuCuQG8XGGRsBIp3+0tu/YR3i8ilwtOqwIigXCdrF/CATFJjhUKlTk+U/
QUDpvZNHL6NTJgl8Eo7msGw1SMES9Y5Y/pXXmzYCcy8WrVXxeLEGkgjXzQk8otMIC584pab6VYoR
sGyZed1tM/vz4T9fqWejdkQsjIfeXMq7/aKlkY7c5jS7vWKaH8KA/bLmbNJHc/NN2+TrbYLYohrz
tFXn71zv5fLLs4ZKgAWCVwsl/SWZgPRh5i1kUyfXLsqfQeywrAUxOCip5+1QLeHJzaviNNAI29F6
f8+JoV8bn+lYeqikedmcC3WpC9bWciujTkVXkB4ZmlE9sfzBeF/QW8E8XlAzb9mfEGwa5EYdpd0E
GxodJN/EbC7EHlIEqedV1ME6luIQFQT0THDMv3KYBfPdmhp51dSGAEnkfh/AgNDcbB3Le0EhYyNI
Qb8Bo6Sqr5ZM5NsBTAMIyt4Oebn1hP6GocMPSGqGny2GArUdKXE5n6hEdrKwRIPPnx0a6TS9SPcb
Vr0FHa9ll3Zzbu4F+4tNqzxv/j/Ozqy3Tmzbwr8IiUXP6+4bO25iO45fkCtJ0fewgPXr74fvw42x
5a26JZ0j1TlR2MBiNXOO8Y2NU4ZJuvOyMX8YaBdwiK/Y1Dsmyn1bmtmN3nVFsSErT3Eqy/SWsL4q
1dN1mnqtfeWq0fw9BBoxVKqMST/B1YTUI2TrekJrQEiZbzeHBLvZSgzS4SiZDrdTJ7QtkMx6NyUV
kVLkja61Tp/2tG+hxtTgsbK+Iumz1Kxn5FlIYI04W+uyM66btkQHWVQiQtjCHntX1pr97eux/8nH
xn6XTTZTmqC7vfjKvTr3oLoxqfktMR3K0yA5llV715Fo8qgn2XDB3vRhnzePdgN3E5tb14Q6slhI
cifo+tG0nCMrR3zIAhpNXpSJ7xQImr3XWdFt76UaoOdUrGvQQBtqceaFFeaTqQ1MBp+biWlFxxLz
fnYVUxu4TqXT83cFmcih2PkOacbpBPM76ad+7h6amwBZ1NcP+7Obd9ngAhGAG+Gxhr+/cGoZJSdb
oBFGXOj7bAAmi9I0XY8mOVOR7VOP8X3xbAaEljLTlGj7hkuHquXnzhb73b5vsXsIK7PqmWjEUSat
uTNgBJ9zCet5lEV7P/jIcV1C5PZ0vMh3INXvwrIy3+Lfy8p8eSYa3Rc2onbXXD4C+gZ1V9XmUY+q
7MDWLNmaxdBhDo27l8YW4zn2aNF9/eCXu5f/vShwFGzNaGCcxRTnqTRPXEr5BC+ZxbVGkfHRmrLs
1u8M8/nrSy0/qLdLzc4ElFtslKzF420yFbcS+P/Radzxjj9mA/4aoU6O+CPiJMn3X19vucOdr+di
eGVHgs3WX6I3VCUHI8t7Hf2KHgCe611QxgnV9+LChT4bNzxAlinoIj5nxfdjF06t08Z1qB9htKPC
zdrprsL6tLImy7+jYJZvs7kBxsapOdiJ2104NHxyn/iJPU9njZ4BEYvLayp14g44xZFeDM055Lkj
58PAoV/09QP9ZIAKYEh8ncZsTrSMxX0mYPV4hxaIbd8YdiGxQ+XBKCt315a5TXik1hPtGqMb6i5M
D5/cIt4yly0IG8z5WPb+ygqWXwJg1eZVWhKea5Dlvwxp5T+/vsHPLuPZzCM+dQYOm4szkRHWnR02
jXlkf8mi6CHunQ7VCDHhwv18/BQcz5lt4DY+T5xB81f5V/kGCkPnuKXBxqaxO3rYtLbQd3FRf50W
ApHx5I0i23x9d59d1Of9zaZA6glLK4eDGwwnQukeR9uozxns94cs8iwa6q5MSUXsDP3CFZerCZt0
JnSP05gLSQTl/PvbtJQTJGHF/s3vCGjMHa25GmkBgUGzwJMFCrzeBB11lMQHXRirHy/tYqkTLKac
33GXL7bKWogqHG2+e6xy1d9XU0Ev1jECEtFCXRFclHdUu0jyKiy0o1E8XHjBH6cEfJ/sGnDyYsDE
Er2486Eg+XByGLCqVMi8g2dVZfY/9qTdlFPEV+M2+g6ZdHUi4P4S/ufjMGa7gjcGn9JcGzQXF6dl
oXFyMQjm7Ubrp1ITueQAduvmwjN+O06/X7H4VMA4APKiBMke/f1d+oUomcEL5+iSu0TWdGr4YEEx
FZKTnmTOuCZNnQDfkIwOmHsI6D2jzW4Hc3C1hzGJHW8mEJAdGKP6pKKOfHaftzlUlU5PVfvr6+H/
cUTwY1nisP1BgQJB9v7H1spvA0da9pEc93bf+r1YF1B0SXUhwJd+Fi38zFZ7I6U19/WVxVt99N2D
cmmSUZDAkI+z318idfTYSFEw9NpRS/XgW9SRZ9paCOGRyUBHAiiKKrOWTfq7yWobgYyIoIJjN2qT
FTMFk2oxmcY3Nn7F7yRKnJ/agN5rY4V9ItZmF5KepukBsxTb2frVGaR3k3g2YvZSapw/hoDG3IY3
CL/ay6MBhKLe58lZczvxLafJ64OiitREioOFUM/MUOLPIOOJZJ4ufUjgFpgHUIoTQZiEtqLb6KrZ
w+Siv56jEQiaNSJpnGAcdMmdTt0DIKzZuB2aNyFvdZvURbPx2axSPyC7xa1y5HllBZfVglX/00B5
SgqYS2+QLldNwKcBKu1qaoyS0Bz6cAAwqdej77LMaQ8YtqKbXkWEs6S0ucObOjOnH0pPCDWrcnEN
ztX1UYDVGESaCLtMMXbtdd8qP9po8UB7X6RB3xxamauSjHES/JqJKu/GwniFRNF0Ud3maPDTPIKN
qWw5tUcWoPgkTWtCoI0C+UYHToIQJElIvxoaExOe00dvRn17+lczAzJMrKrjVvTANH7zW+BwjRbw
/h5iEKA2mf6LjtxSwOCTGiSaCP6Q2U2bzysscLjKIVZ0O8SizbZtnabUrxCn/yBkoLkuaImD08nJ
Ol1V5Ugx2Eq06Dot0jHdlZjDMsRfGgh40adeSo+nyL5rQP9J6cA12mMfa2nR2FYxHwRpSUdkWkFQ
gGo4n/Gw6fgn3a0iZ+11YfvLMYFKrqgzD89ffxUfliMAh/MmjxM+pWRnWdAvTJmjA4EmGXgCYV6e
edCfu4GIHIRp2WPXtcXt11d8c2cuPkNOFpR0eYUOy9JiYrTSKbLGqQmOWpS3xJ4lFao+nGbGKiiC
2CY7y57ObBDnE+wY53/cuIsfvTh0fiA5RUrtWSOsXLJlglVWNE6wG8wgQOiSVPXz6BmXmGaf/d55
DrfA/xiw3NzFlFUMPVtOCltHP2wk1rMkW1ddoiBE+/Ao8TUdOicw99GsEU1KNKl5R+zVmJJENGlA
TLMMtjRxmPTU8pVDEzOP4+RCb+iT1+gJk3rkzN0D/bF8plUgIWarEHWIp5/J1W6voHWrO1x1NEh8
8z/TBV3KnlRBmU19fOTmvPj9tXXyixCOswrCk0nq86bTK5Pyg2huEEA/E6bTr1x7rNYdVY7VYKMo
+XoIfVhaGbRzO4iKOYpSkCDvr+547ZR7LBtHZ9Ac2kJOpoU76EyA7r6+0NtzW4xVV7d4oB5gANiB
i/vMeqyQY6IHGGw0yK+2JEWdDK+h6H9GAXSHFx2LUrU2VIxJZ/CIo9tRoZYklqdyHLYeHv+fduZJ
eIcggTwkG31IySSPwuLCT/1kBGBSpm4hKNXxz+KXFoo9s2Gn4anoW3uPbq5J1vUwRoTaMCkfY5Hj
MrjwdOad4/unw4EVzCsPBwSsvyz0V21qQhDSI5ilfvJTYSN9sCNWK5JXCJGN2tDeJy5u91WQafDj
K/Jnf8R1QIqmZRunoRskmu0muVAymsf6+18F8QOjLZQgi891WS5tzaKvyXCIT52idnHI5GQ8Nm03
om+3MqKeLzyEj4PRwTdGbRaXOM7HJVOoywpyUi0YYVhxu0f+y/wu3IF9TRtmzu8o1jqNvIhR3sgy
al5z1XjHzNO034Uto9/RFIh/nSy1frJY6erCmLA/Dgp6cRxyOC3ysbDEv/9Qisytmtqu4pODTiVb
e1gIfntp7JJHSGWbFOTOjCbYIODaOZlnIRY0kg9QoAWT/StLHODR4LGorkLEdR/SzgvCbTHFcOS6
JhSon6VkQQM3nNU4D1vt7IN3FKROuPRF2B1Nzxj5pnpPhAE6gwBna4va07LTbRTKKV93bobkVNBf
zFYVZR20KF053Iy5hOHohfHwqMbZakvoXvFC66ooV8IM7XyjyJcS8MwJ8Vk11BVQ4XMT/C9W0wa7
Pory1zCIZ9o50+Kx9QtJ0FeclsR2+J7cQ5zIkfUMmDrXvbAJufNUPTjcld7cutOQ3zuFJuKtYiN0
ab++PL9D3pixF/PZ1nnbib5/J0DR+qRNwILydSZnn3atRw7jQPwKn1hF7RYj7Z8mR7u3+XqkLr+L
twvP1RFYVJwT3tCDf83Z2GC6Ng1leio52/9K7V7T2H/Yc3Ja3IpLLePl2YureVzLhG5kcwRbihU6
U9qpE5XZyXWr1MMjb0l0VbRT+rXsx5kTjuNPrkOec7HCX0/uUJSb8tIn8GEGn38H8zaM6rfTlr5Y
Kwo646mRuulxhIbGjjI0brqONjkQiWgTKpPUGWPQt4VQ+VVEggEqP3z5cSjsNczt37mTJI8O0/6N
XYhw+/UbWX6eb2/E9ZmwEarOANP3Q0HledCTO68fekOSTyWwsL8mltXgr6st8UuOiXZh8/XJW5mF
A6gHZk7Yh71XENpZqkPJOIDNR63q0C0b8f8rp9xNSI8V3ikjDAhkLJnFWWdUdqWLqVb//cYpIEHG
pVfLaXQpnMlIFyBdEoiYq/kgLJWpHyYXPxRxnv0VIUvG/+d6Mx4WPztDcolGUwSO4ZWBIZ63lAQ3
nS2AhrfMPa9dlSRovyfdulCO/OQz9wSUObZJDEA2Ku/fra80FE9TnZ3KHBIC3HTSToIw/JFO2GNl
YINPKol4/c8DyqNTgrDOYE/GluX9RZFcijiGB3DwSbg6aDVaLPwTxk4UhrEbPC/55+vrWXMt7u+1
dv664FWiz5lr5uzF3l8w0Zzeo+5anBK/9tgBmRWbeTgFxnm0Q6KFJoB1N6YYiZlIYFv+nOywx8fT
Jo+da8sSk/QY/whTEo+ZnuesOFnGRIwUmob3aewlORHB0Hn3U5CO9wKg0W2SaSmqtrkVRcqHDwRO
s23CD0hHa6L4pe1Ue4e/siPgtB6yn3B6VLrlVO9/s0ThnMZKFOEmTMP8zKExmP1i/LPB3e2cSXvk
yG2PFJnXFivmldRC7/D1E/v4AfKs+N6pQ7BnYufw/oExN/uDa4wJbh/vONaSo0/h4FWLLCKw8ji/
zkmmROKshS9ZmV/4DOaTyoe3xfdmGrrpIgRZDA/J+bKcEnCECT2un9h9I3auQNFJTJjcn2Mi6huV
ue4mrf3xQnn8k6nOM0BLMjpn4OOyqFubfjMVrcwgqU7MvkGNGM+TuJLiXOa/ABpf4m1+9v39fcHF
1sd1VRlGglNmSXHiQGB1fhvSziX8R/obv1HFwRZ9cKFV/tkDplFtcqtUXT88YCg4fVLGRUUypiNI
Hmc6yze5S1rVztTxzWySRtbXCfUQhJPmSILU16PrYwOPCi8HDBbd+cNEnPF+eDF2YaurOjxGcYQx
xpnoIvcDjL2WgIGKLyqTL3l3rYi367tHQuSkt/v6J9gfxhi/gCmIJiLSpg84wyjqSk13lXdwRmVf
kylDSrRHmiLZxZd2Uh/HFBpI6ojgKGEdswV/f7NdVeam6Q/2QbBmzUgZD382+YFp/uDhV4j2dZVj
2/j6/j4Bc3NVSjSz9gRxk7loT0gRO2lRVN2xbDrEyLYROFBX6qF60fFokDzYYmlRA9S4lfDS0N1m
yq68rY2Zt95qrt0/6UORop3zq244JtzBw9e/8LPHwu6dBq4gf5qZ+f1jsSJCCYEV+AcSbbHd+kpd
SZmX1yNdt/uyy8WFReezN87aiubJosEAZ/b99RQWFOWYYXgMRoSrWy1nv7eqVN96u4QJ1Fl9fXvz
X/d+EgMBNe+dOd7RIVpWrPRpEDCPhuBgKwvxejPFRNNS3kPe//WFPrkvuomspPAjgbAvlQBgchUh
qnxLAb723cQyf076przBe+ZdwH5/NqhMjqpUxXQ6/0zQ75+hjU+dlr8N8Sn7F+Bzu/dT3IYqEdiW
KvspzNBIOxyq1oMVQ3iE3bPuNTBWhaR8Tzx5eC0oLn19/29FnMWTpmVj0Fgw5hbZ8nhfa4GSbe1q
hwK8PJ5mvVKPoW2TbF+Qous1CVFCfWUhlPcbP7lyuzT+ZWdVxv6mMmtsRBVDZm+Wmvg2UqQm7EfS
/ziorOiLLb4hcsb8KfbJ6KqK+1JHu7hDzUmtoqO+C5ygv6pTv7nW6HkMq6q2e4wydDsjjktekh6Y
ZOS5HZzgSpAU190GqCzPepcAkoE4gcn568fxyV4HbQjqX5uxx1ZjCcwOWgBqQC3C01hb5LZJEw6M
hwn4uwHrxCedPGsxmbd+umcrbZIqlBGj3bmYaFdtmYX/trGhfvZ6MGbkSnvypZJVPRxoWZQJDm9b
3eWjoiw0DUSNbWtCfo/kf8ZPE3XicmdWRgBYyYcGuc5qLyAnGWL5P10UlDcVm71wVcZ2ITcJrPdk
p1ckOOk+iZ+roNcJIelIXSFUMqYaQJhi6t9FmYub3x2L5LUEyfIgNbNy107JIfzCZ/TJdMTUMO93
5lXJ9RbzJZnmkRSVkZzAygJoCjxnm8Qi2LaxNA517/QXpqOPCz/qU52JCMmU4XnO/P//dcxNQj31
hcUOq8DhfQO9xWtAWveq3wXYSaEX8VnnVJaz7P9xp3QZydTj0MuxZhkDAx1I873Md4+a0039bvR6
4x+y6ognBp8JUUQ06AW/HpRva9zyG52Bj9QTmDrQhb+/W6HIVxFKpewnfdAvKQ7ddKWr2JS7yZTT
C1KdMTiqbOaqY+4Oox3dDNAqnLXnXMCohtBT9GLS7ktLn/MWSSDw1xyWwlPmQUHdc6zOplWeabFz
41IBOnYhfLID0cSju++EpcERKNPqVxfl+W1s9Npv19Ww89eTz2DuSSuwLtzzJy8YKQnRRcjC53Cb
ed7+6wX3AABaH6vgMS59Yy+MQW6kB8jTyMbgmZBZ/0GVU3H/9YN+qxouHzSyKBtEAh//h0YJ3xKK
BeDFp36SOZGjMOSk3ZIqlzQglfBKJvju4WxIb02Yz4DVDArVEMnHr3/HJ1/TnO7CdMz7tj9Iw5JB
11WHxvRogM2/Tih9H1RV+OsCviGhrk574Wv6ZBFEJsSZhbgoIk/8xfgaRDgMVMbJfhiS/lczohFY
W6WlPWpVWV9SMH+2feWrZSDTFqJeuVxyZdDFmsmx9WCnXn9bWiDbat/Zj4SVQ4kZX7M6lNirpt9V
mN4mTWlfWPI+2VvMwnXcPOxeUSst5g6ssA4ZlUV0wgadDRurIFAeFohhiQvHoY+PlRHEij8X4xCt
LyXkvQp7iXgtOHBA0F40ZUV/8DCqBIWpJqft12NmyYd2qbJwNSYHTunszN92H399MQ7frpePdnxM
3NSo8MeQHV8VHWkf2N/bBliaHG9FG0Rqj/XYqb9RHArtJ58eRrCz+6G0r/3Gsm5z1LMB3tmiCPbC
CtAMVHXVXQdRhxiSKq5jQMGw6IAVeQ0ytQtEXx1dgp0AypTuJWj5x8PWnMOCLhSrBv2gJWq3LKxp
qLFNHKReFNNhLCwF7dEB4rkShEuiC+fnr9Ke4uq6xCf130+YFHfeNoZzgAQltffz0OCbvRe7SXZs
ZdWeQPsZG4zjycHNCjy1fYe3FSvlhQLeh27k/C7/764/iMFJe2xQY/f+YbT1YlfqGebyIJraYk2d
FZgHPiQLe3zsmU/tqNW37Vggx6dfVHp7SeoFbfE2va0cVVub2BJhcSiGnBRFI+ElHkJrqDYXRt/H
KWvWXLC35Vhq0S9cbACKnrq7olB2YJdioX3uiYF2mhR3dkAsGHnpo0jv9SZrvHNcDhi60nbqRwAQ
Oma2AG0CyA857Vp2MuQgI8p/MfuiHFjCPPQqeKL1bE0mNHHjJM/qztmQSUgujG0C3WTZs51TqTqo
PRMInYeSO3/wIshIu69v87PRCImYMzfr0iz4eT8aKGZhnPLL8BQhiu5WYY01bJfXdhNyg8X0Uw/D
4TG2GuOX1Zr2cGGa/lhWwpAwuwNgAzMdL80QbmBXmTeF8cl0QZUdSuipt5ZXdyT7RsDNzlrT0Ci1
h8TvV0ViOzw3NaXjhVf92az2969YPIOiDBBmAqQ58flbj7HZTnBVPBvFvBNduGEGPQ/0/YJMdRXL
DyJIjwbt8oG7SBCrDrjrSQLg3JjjdEtH6l/+5agCa9+AtcKfU8tNGevfg7A7ex3sX9XCcOqE+Ie/
+ooBsU/9cjuJbi8KbW/k6qcj6mRGOEGfirorymXnflb7ezVaodwFyEt0dulZOGCDbSIa6Gvk5uSN
g5y+bfjASHxv9O9e5jUUQ4n4VsH0Pa+GQ1OXbO1VfDZ6eaTG94BjFpRkPCMIt9MQ30YpkeWqKXZN
6z+2QXUeahtvZbJvQuCtohn35H6DKgvH8+BXx7Aof4UJjAvoGwejz6/wXP0LHhWaS3Sfj+VjXfXT
N/6OO840FF/zip+gnpRy7jyvwK40syAEMJtGmifw3bcUjihbJYjyCimQK8y+RkzY685Kr3K3/gNU
7bEwBkh2nMFWTew/J6NRbaOao0feo5I3crF1RX/yBmAibMWe8CSck7o7wsC4r+360FIsXuF88PfW
6Bw0H86PW43QUUz/ALMCZF6uZQXZVtV0zNo6eGi0/FsTemc/DeAK6cljktIjIOVuXwfgiEZ7q8XF
SfjqmNr12c91InUh/yRRbaz0rL2vSUkbvOlcdeJmjGJv1Tn6wyj0vRhhhLGLetZ0tQtJW/Zkvq+8
8FvvErnRT7d+WR1tsKOrltIZJI2DP/V7hcV6A3n8aDkTTBKF/cIZ6x+N0+7iGAGnEbmwOqDcVWF1
CjVvDagroblinmVqgNDKNP0qjMx/dPYwJCQ735AI7mwUVHiowdcQKH9MfWAiqND0NnpEmpUefLM8
kqZ1ZfjJAUPGObOm67E0YS8OyWuQMGRMIX+pVBARO6X5MY5gr/dG+S2s7ZfSp7QbkEXvYomzSb8Y
AIhWDtnojfNad9k1PPobOk/DBu3UNpaOu3JV1O0bOzwQT9TwvAqSa5qzLMERTcaTTN1qIxsMLjI4
tT3nRShndp6+ennVPBnwNYOqC6+GylvbnrGjElWAHAQz1JfnILbuk4CQYIcPM86tZ8Byv6Mg3Ivw
CQDSPZ5Z8iqCOwtx8T7PRALfImuPPbw8w452wWBtw04mx7ryv0FCBxBkwAIs3PEmxrLC7P9bh4jY
NZ5a9yYUY5JNx7CHnRhFu1rrYVKFxlWT9XLjgYXr03Y3wx+6oNg0DmBaJ6cDivpuY3aw8YqJPO2I
7s1OVfGVJ2HfCCKBQzijMjta46uKyrvWMY/8wY3py9swVns9q6BXoVoa8uSQDvUfsHgHXfYPCtAC
ypGto6rXbqy/e7H6kRjmIwXqFwvKGV/5faqc705n/wP1Z+OQ6m22+jNWom1ZRBMSMG3ndgQWo53T
tfrOCenadaOJ4UZurVTf2l187KSxrujgK5H9kzfVsEGx8EdX9S4bKZzoQX6MQvtclOUtZ+Z9qerX
sjWvsD6d+hLzetm2O72hhU7v/VlywN5rJciqYFQ3ta+/1EbrboKiuZ1S7UbG7AXbEBOVXktCrtMX
YfaPRRw9DzL9SbMF/JYn1kMrEaK4d0PRbTH5bGSAS9CcHqaiizZW3txYg/foD8a1gyuUfUF0azXO
2Zlg/dVe8kC4NebKUl8LD16ugw6LakqTrLqUGQT++Ep3hnOmIQ5EJr+Run8MIog0dtL/UE58AmAj
trWwbrXMXVdGsU80uQWtg8DU+iXa8ooGFQTGKv9TdN3JqJpTNYy8gxqafnyDjuVVyfA7HJqzPc5w
Qas+s3rexpp3ivx6D1AvZaqsD1R4fumd/x3FN0pLe2VUXYP9wJ1mi9g5FSU5vsU9+slbMyBcfdD2
0pM7pDPGShXjCaw4WKbiUQ7q4HhVs5G0C/jyhhudbGfkED90KMQrzYpCoFHBORTxzomG17DMb0Ra
XgcObISwvdNA52QlAUKGuEp183pKrF+d7+79vj0ERGZ3jbsF7PS9j/0NfiqIaMVNBkFpLcz6Bfri
Fduwfm3xqvoexs4AqaxN9Xsij47lpD/lInduKOBsUEMdZgJMpPE8MvkwTv4vDIrb1Kh/Dnnw088m
orqnO92tv+V++NqU6jrLxWPTG3srgoYDKqvEUDQY27QpdxZR4BtNAoLKih94OOCtqggPO/oPLbMZ
/uM+ntQBNeyfMuxDSHbhXVmrHafjtYjtHvWHQXGwN9KV7eG0SxoI7oTFdw3kpyT53YXGzg71DQUU
dJqyA15VJt+KIjtEjnMWgX3oGxheA7l30FVKyJVeUOwcu9iaMj73ESkDBnNraEabUsgnAi5Wuq0N
rMo6PNA+hhjqEkERG/kWvP93kD7fmbdJVx8PQz+cgmDQjpABYLD653GGMngAbyFbnBKJ/jnN+7Op
BVuWwF+JEk+BngEoN6HFYSrD3em9RnX+VFb6BqrLfeuXjxzxn/LIvO7sYTdlTOVUOs9FqkAbz3Nx
SyxCBd1YH2pt1zfaKdGGeyrX39JJf7ZK52ay8PpYhfmTuhx8sbnn3kG5xHyQbYO23vjeVO2Q4e4D
sCtNzSIQBs9e757z3r0hbmEbhta2CnvkEON2lGBrAvQ55Fbb+8x2n/DKb40sqDbY2tdNbe4Fa6bm
SHeFsZOWbKhDTSvsK0fmp2ZmEsph3Lm52gudP992eKfVNvWMo0iq20bUq5IhnFj5L8RRV/jIPSr9
FLha4P7KZkZOjHVZ1jdu2Lz4LoZ9GPrKhE9ZQUgFrroS7QC9J7HWtRu9Wn51riEOr2IFIzsrCdUC
6BJq2pWvjeeyilKKDOC6hSwOLqKFG2Xa100miqMxTivI3t/1KTu7HZA8i1Eb862ILnieErEyrPAP
iQ8wuN1mHY/6t555y9KCbzPV2oHZYgTpxGlZ26lBWGtZGw99W/42Un2tmdn3tBoPwVRSoTOQSHfn
WngP9Muu6nDa9yFEW/LG105lAppDc2lZ8e9AM449wNrMFMc+6Mx176ldl1dXsRd/79m8JW78JNgf
NKWEjTTIEMAxEDTfJyHYkpf6Fx91AGzGOeHRVRYEwAnz/ekn0GoebBDFJ45r4BNjwLvtHRj1sb7q
4CAN2xRq45NWOlLsgGPr1YtVWKmxYyOWxJtaJDK9YOT85DxG8RfTCxlCuJaWNinNMyUFQRt4atLZ
v7soqR5GCdl5D+LVDjb9ZCNr6/t4tNa501jRpScyKx8+HE88kuNAM80V4fms9FfNBWomI77PsyOy
q18+BKatZUPdrBMPziNxATMH2d1oflScnb4xDspsxh9fH0k/O3gj9Zm7lDSVWH/e/wRqhROBVlF/
LIxO7kaaWRsj9eLngRyDVeu28kKd6ZPyHYU7mu5E1XAeo+D//oJGq82lTz09DlEVjwfP8YryZOh9
xr6/CHyw7OjLnzvY9rjHqcKJe4dwVfcR7Yh/SVu1OIvSG8ThCLQFTAGiWGt5PMwsMpFhfAUHUmmy
H44ji01WSvuJ8MBL+WvL7t3/XsvmBD6L2mFPLCocaPVUi4whOgJLsA8JGILMckuWNSz6ld6p9YhF
cqP3us/MNGavVtv9aIbe2xNjIOAHF0gFwvaSMnXxBbz9Knxm8+u3HcHzeP826qhWYoqAcPvEFbGu
0p2ojkgP7LOy2zbhjDbGMfvdILxyXTjoF07oyxeAixf7NC43apyYQJd92tEa4b6yuJyAD+LACmt1
FNTlsH3Y03+rptKKp+FC8wMji+Biy86cF0mKIn7pHRSz9YZzWMPaGBvrFCbbhbtafFNvlwL9QA8A
FyRH08UQD1Tde4PNtBKBOjihQ7d3jpaE7OmS+LZQ+aVu1vJ68zB2QdAgsrao6y0d2XXUFh0BMRR2
QBb+qBz5xy7UuKoBAx9tf7qEmli+tPlyHgryuXuGVk4sxkwpnREFs/QPpQX/0AWXd8QQX2KGru0L
s8Wnl+KusLG6NFWXCJE0wSpVW+hgS3fM2b7EvU0ui5Z5K2amdrpQ2X/TNv01H799DSwImAYgSSFa
X9xZMtStKuJOOwBMtYotrpO+2rVWZ/+g80HeIVhxGbKt1MJffha7/oGlXahHS09TLEBmSCW1cTeO
W/TesfUy4hLKMB5TdhhIh8HFcYOniBc4sL9RVCfHHu7/lggmwhd7MGj/ZoMYxDazEuufwhgdjwlZ
Evnw9ZS/fKhvHx3jhN4C0x6o+PffvK+a2nCa0T04Rl3elmiiD2OVyhMsYu3CR+fyV/39QN8uxTCZ
1RGmIF7v/aU6QkJGRyOjkRhyzsehTM6lmdf3JmzvXdAG6ZOVOeWF+1t+DvNFESRgXUfgRDzr4i1S
uDSzpAhB2E1URKBD1PsuxqO/MjodqFyWyN3XD/SzC/L9UbeeWycojd7fJblHiZfApTvOCQDDqu+M
9Bu9QG2nySHfAu80LjzWD4vJfIs0+BimdPfYEyxeIfk86Agqyz8YCqs3HuQJ6AnKPf8Jnb6JXxVW
1nMXjNCrm4SFBQxnm9/gsq0ou+H6cHd90hsZliqzdtbGzE658BM/e/OkdyPC4ZHMk/v7Z5KZuJbb
VEMXEubmJpFxuiWSqf8J3noGosOFT6mBPX79IuY3uxxuf1908SJkVRRI97381DZYKpshas5qyIwj
/E189p72GgxNvpeTi5mv8fULwr5PvisaznOzWaBso8T//pZT4B+mmSbuIRDBDGMvpn0Ls3MbVLh8
vr7RT0YcEzA7CdYYm4E3/5S/No4dRV0M/CHp6H0Jr7vOBhxxcKbdzsUqofRLjYtPb+2v6y1uzUpy
PqOeIHQIe/8YfjZcKdsYd4ie/Luv7+zD/tCiOeNjPqB6hGYHT/b7W6tbM7Rcf/SOOTFX9+gyac+B
V1/7WoQjpFSK/k45YgE1q+iMzq7cVNQfLqwEb2eRv0YSJD905zYGCMGPQaO5+MDwQWYmAVf+sbCM
9Iq2k3iUToHJpCEpHX2HtoYyXe6o7Q7o+FpqrTrVQOwg4WHwy+LMfy4lsi6+qLefxOACqchRQXyQ
0NWRE00VlZmjhyDmGeqvd5MHRbqtrLA9ZDlh9N1cbP/6dbzd6OJBcFxjrcegD8prCQbwIifHSRwi
6TDSAiaZ6L2do+L8h5kodQcGpv8TlyZLpk3q2FlXlZbAAJ/Mq8Qam5txmiBpDPUYX4VUCO9iHwIG
ES+mc+93iXixozB8jVLu/bobhP5ADnGe75rCcaM9QZG6fQeaPTCPDZF42WYciHv/QfEoQjAbxmRu
hL2Je9BqKjBOUzhFL0x/8pp1vpq+Cb0G0iAig4qPbjYvJLJZVM2lGTPv6cbkXFdJE7sbL47dYGfF
bo0GJ0tuJk6LN0nGEMSMNmF9qry+mvMY/UQ/tRUCZeDYtn7bp2F3PzUzBd5xsWasCiQ21l2LrEg/
DRKPBjXZtsuQy1hUMUheiL8FWtD87k1VOBunawx5adguD5QMWyzrdGs4X9PsXjbxw070lh9p/lEQ
xgDKOu7XGrws8LRqIAlBBLdUbzP4Y7HYycDXtoES8YXg1aU+gq8T9ThqWwbNTOhYzE2wgKrJ69zw
VGtkga5GCMNYxoIWw+fXY3MxKc0fBPepo6HyWXRZ69/PFDCoGRxD6x1ntxr5PoSNxWs/icfxFFJt
vMRUeTuZLj8FtMqzTwnUGBua99czRVQHfpoHnFz/h7Lz2I0cibLoFxGgN1syvWyVTKm0IcrSBW3Q
f/0cagaYEpVQolfdi4KYJINh3rv3XLu7gkJm/tFRGn4F8g3HvnVCl/A3i0miMzObZ14bah4YaFzp
67T2fI/eEcy5TfkR+r+V6xibBke8WMpkED4x9Xboq8ReAleenHY/MF60C09sddp7e2I8KwidaOzZ
AK7OoEXT5Eaut96xiahWBYnqRJDyXWixaV0MROSEk6n6akNiB4dRNT58/sLOXh59lKku9EFXX60i
LlkksoA8cdSbhLQlcn1Q9scRTG3MVYJIyXvsXmIbdaZ54cof5843uTsgF/ZL7A3X0zkqerDNhIe1
mpiPGExiImBMt5TXg4xtYycV+u9BERnapXz5s1deqHQ46JG6r0W73jjXPM4+PDbED17xrsluW/pF
amMQgRX25pfWKC/NA6vtAe8ZLRbHeehUkGgwM70fqVqNrLDIybNDRoyLLkbf+GUWRu0XsZsTt1Jc
2Pl8fLEu48FiYJHvi+h19Xhrx81as/Tc45yG/Q+lL+1fStLVz3OaUdB1tD6eD2M2eK+6mUfuhUH9
cRpge4mLF78kWwdk9+9vtlJ7j+YYYxjzYLnx8gHMXhp6J2ICw9fPB/CHqY3nis2f8uWSL4yc5/2l
ZA9ufuBHHOt2dF/T2VXzg960xDx+fp0zt4QBlP3WYvhDnr/6Tj29NiTdCr7Toh5fq3whVGV5RG/L
VMunz6/1ho99P625kGwxFyLeQ7/trV7eNLtdrMQEscg+TAEAjpO4Hcbq1BD+oMSy+5V0mkQ/xAB/
8jqbKr/M2p91Hw/FJkwHsqNxT5e/+iG20r0We9MfPey6E4GG7fBVsSLvqyZyWoD0UqoogO0yf/38
Ds49LV3DNoSvBR7Ueq/mpKacrJi9WqIa/c+UFJ+YwI95eAnzGPr+5xc7M9QJWHM8A90wG++1KE9o
YEnIncaXJaK+xLgnWedDGANE5+jzLy0DLhLURIv17Aeq7sLaeu5WwZjylvjIgLguv+6ffX9IAYkF
L/aOsR1lN6nlcBV2wxLbtDFdsMh/GBhUdt402SyyOuq1NWEQOFDuGHIQp9hMutw3+yZ8skOnr6Hx
u0p6Y4yyvS4EUVsIEsUPJ51UqO+D1/wZR3WIaXHUs4LILZ3/ziRAPsLxt8jpyyb5AB5xeky73CBQ
IYoVuRtmAlDIoLUy/cILwxzHQ/l3gC/34cG0snAS4AFaGzv7UNO7QVVA7KJ73GACpHdfkJktcqMM
FnftprFqAgjCTGwLRU38CUO6DyhWDdS8M67tdHwN2e3sUU31HK2bGLsO2t42zszTXOdlQJGq9KXs
h1McD+LKtppsG46kh9D6tm9J0wr3hHphwgjRbrSlO269pMj+VBCXt6S0hCe3jpB51sSEAcZ1N3FR
hzei83pU8FGxiWtN7nqVxHCiBob7As6Zb016e6oFGR3WVJJckaXZFaEE6oFQ3MQ3SZz9Y9BZQQCX
hFs0d9OuNsxsO1aEVqQopg8za7+s2KeEhkoSKMe5PVTkJWkwdr9kOm21zDXGW8zQjt8mnrzSzHo8
VfB+rmJSBort7DT5ziTphYyUwtiOHsE/opL3Caq6DfEZ4opSf+oLGyYGc0Ht81WMQSU659YLl41p
XNcbSy67qNhSd6iiyUyY9CIA6N3uUsRF+Gm04uvIdMioSSJ/InjnyvA68teQChxl24yPWkK5Y8QS
ctBjSdwIgaq7dhp+qvHQbC23nHyF9QgCksjvO69wYPy3toFRxu7qKBCLMpBNyJwEjmR+JR6H9Joi
qW+QAJHAGvPwmpiJ2IH3ecvxyyIcDvepr49x92saCGdtBpN+fBKqPjvUKICa3VckNZoT8sJOcx5q
DjYwvVT1SOTEszJyg1YyVnclEntCc9tpa9lhfegqdzpUw0D3Ry3kdSkTcgg9h35+ljl3WdpqR5Us
pH3ZDNZ2JmvWLzLH9gnoam5MpBE+USLuRp+8/s6rrNyvUvuxcYZ8U+ZKdpBK1R4US3YP9mTEf9uh
sV9DYgIILi4Ng6wUTX8g1Od+kEn4lWjL9IpQ42SXVBMe3QlvbNL+dKUXnrpMYT+R6RbFUU/bV5bL
yEeJDyAidqdNPUGmw1OBmyUhTmaKhuLYFirJVoVSo8WAe9uPXUmv0SYbo60ddBMGeh9tKk3aDjox
JB22oUhOBgIwiQXDJoHcse3xJhuGaksvdHzRKB1srMklo85S6+9T03jX1LTC1MfU8UPLKxQwGOb1
57iwp2M6j5hViao4hSm6oyxMaGdXrfXk1A7JmRH5I8UYGz+8LiNXs6mmw2x5yjW9dTsYtUrees1I
MI7VoYdJSudGZVDfx60733XCya8Z4+rdPI32l1CM9a2GeWkTJpr5GBttsqniuTxWVVxfdZU2BCg7
py01ZgLYytbZ9TL9Ttwp4h7KPNvZc8s/9F/uCCPUbwvs4sTTDL+6zB5Os1HLK1HzT12jbnylQZ43
mXBKbHwOk294ExOtDYEq1QbnphiV5FvZOPYNFNJq5/SGtotg6H+J0r6+zRRJ5lHOLDhO87cEKd4P
B+8JNe+SeQmHxkPMiZhxbcfBbBnVVTmE5iHVUTUUbuze9Ho33aVdob3Yk169sPmrrlIyrf0a1u9W
j5XvRWUC226/s/N1bxVhyqDlSfIMc22nUKsEeSQ1Ot40VGVherDGChRRn6/T6y0wkz5+NIvuy1LG
wUr9fqWUfWZllmLNx9aDjpYnpOZYMVloIvReFFdvLvhN1jvD5XIcuOnhQjqio7u6HO7yuJFmURxN
UaLOwpiGf4iQBZytn9/XGVYFJzea54u3g+7l+hTaYIcb7F5EJ9laxvMby8C31USEuxmGYHsDwA6R
Y5spxUkIG1pjhbj14GiLljrqkP+iO1LT30ZsKU9pYQHZz3vNuwRFOmMnWH4mUmN1IYl8aPbXETAZ
xmt2CmuyAzfkShbPDSd5puKxII6uzpDK+imy8vBnq6kkgyGA62O1e6AnmBOTWyUDEaNlVD8kqVsm
Pla6+pgjBcpOVmNlz63w1EeXoBki3FR4LtQ+1F+V0kDZ6mAJXKq4rndevGDEJ7zdBZsPTH6984ph
rWYm6KRehGKrhVPyqJPpHIxKZ1/Y/Z8Zuv9ean2aQqPS1a0zOUeJN1hsYrtEWWJhO2HLkdeyDDIN
iNSFAfyBELncIAcOlZIndDDPXtVdG4tmBZZjcWrSdH7phtg9oAOJNR+mccvHQ8byGOSiVEGexmlK
djUrxG0livxAFEZ8RxJtXjBBW7Pzw7Zwk5Bi0BgnYySa9MK3vT5Tv/1UernGwizVdG/1U1nexknB
gnNkwfXIN4pq30uNJyNK7a2eOD+UsQwfP//s1tv+5ZL4ODgvs9HDTLJ6/SKEfoCQNTmF4Bj3FbS0
Yxpn8U7vI7wIWatvhC2Mp5Yw1MPnVz438DicYWQGyoI2cHUWDCmy9bao45Mb5cP32TUz3ym9MDD1
Wb9Qez8ziYEvwyGIq4nbXEszOsKKC8Uqx2M2xIvOKSUCOkhTk/3X5/e07l9RJ0AJhZGZIxtwDWdd
uitboo/NSKSnssmcdGfmhLwhxFCey1knRj4ao60scmXZZxkzoswIT6YB0/1BLTXvNpVNN2z1bmzv
Y26kvvD9nXnib4285dSDJGBNadZiEFBuV1P77zJ3m5TI4AtE9z89bXIudMk+1BR5EHCvTdyZtslz
X7fujWgwY7rD41Gvsd3ggtJOTdEmXyE5DhE58m7yalZ5ciuycDhpVaY9ygbzxEZYfer4FNqjh0Qt
ARik5NAe074SyXZkZ3flSKjrW8T+zhMQxJ4McJF0/YUj4pmZihLFQnBY6hT85/0ia9WNVucISY89
J36gpFOsFsHc9Vm9NabZVIK2rcfiv38Qhs2WcjF0LC2p5Uf9cwaOZi+xhkwj9AD+4y7SivhWUSuC
2SoSnr9eGKjrgvryfjjnA/pffJ04Sd5fjKIdFX4In3AoHaU5eGD94ZpVONK3HFo6Zacakei3oB/r
u8rrcueaLroKgYwDS3Zhij73tJcSl8naD1NvLZaBOcpjKWP16MFLL3dNZpfefTxGHiqPpi2agA1k
8vL5Azgz1QKbxrNKpYOqw3p8ckSXTaGN6clrp+J6ahEqRGkpNhO+nWtWqRzk/vDfZXnsa0zsUZzH
KaOvYRFSpCVoYS08xhzoyax23OHvqEkEYV6c1Hf9HFrforRw4OqyINkXHvMyla/KBYaHaEcnI5RJ
f00MmWgAFFoOOFKz9dzc9exd7/p8mu4mSB0PbtYoWVCXg1Pt69GYhs3nD/zMSzbhBrDEsMioRD69
H3CC8CrgMCr1JTITA4Ug7INVxIqfDP0C3qrU/efXOzPZMfsYmIUZ5i69jffX61jQNQpK5rFgH+9u
MDCPv0sO5Zy2XUkF8POrnbu7f97sehkdST7MlWZujjUj6ykuaYxXBqDbXmmXzd50yVf4oZvM9wvc
EGMrV12Q/6uWw5LV2DeKEp8cqU1HRx+VoBkVEtWhbm7iMFe3JQT2gF17wgEo714SOV6SZ539EVDF
2K44OqiQN7vmPzNWs4CouEECyhDfd0+siPWNMutSBuXgkpVuuHkNhbAGPRzog+v9QJ2+iK41wSHi
8xdwZolneJHTQ8HeXIql71+35RTQ/Qq4+cJKmpPIi6jy6X3o6YWP6NyLZlljs8yOiSl09dxrMipi
qvDOEY+N0/i6WnlTEKV0P1WtAAImUtldAsmfG8o4C+1lsqYQvK4DNzipVDd0LYqjZUXKt3Qcf2Bw
+0Un0vDCg3xDdq6mCforcLo4DVA6X0PKU3YeU02rjA/VKJ9Hu/s56UiqrbEmkpegzsDSSoxoGrI1
rXLMr9CAwZgnhRF4HK0vtZneqvQffg7EG9oSaK0of71/sYXHQtt5sXZsRrZQAhOjC5I7lYBHSa91
LCaPqRq+aQgtoRJXqQKZXDi7GOmvyg9EcExSk0aO9+xNh2gQLdqiYsYxQWkmf474E9JnZbcamFSi
u6/k3L/IEt0e1Oo6PxitN18Nrlp/09TRDG8i8nzlCYyEtWUy7e7dbgrnratTKGAYwOxGi27E6Uaq
VnmbDVr31VV0CmIUtnDHiVa4jwl4LgJ0aw7yQaMP+imxSgmcv9QfhTeX+1GNw/EEFJy0WHUKQ3Fl
9FqNBc/r+pZv2/VMatY6uCdcUIbiV1JVNKLrh1Ts6sKOXkRC1dnPPYcIODJOgcxkoEGfXSdV5CFf
+sjHps/IXO4QBgeOESlqUDRF9FVawygCXeZL6cU0iz8SaoeJO0WffjeNGepbcmsdXj4dqdifoI7O
gUNRceuQMvxMG4ZoKW2aGiPAodTdsutOyCnP7WTD5NP/tkqvokGcTTdKQVEPI4PmNgeDXvFD6ygT
hK6G4qQPDdOs9si/vGt7joc7fRybS42oDzqYZf7k0AMPzqRva6436k5ZEsc6582xyRtxR/xD4ouc
4GLNVvK9CrhjT56pgq/TSY6O2WZ7pMbzVrSaF/RNEn9tjHS8sOk8N4XZEJAclzwOHUX1+5Fut+qU
dt4Ee6TJjMeq6uj0o+9rzQtr1Zmtz5KKwWGYMxE6ydV1VGXyluwPUD6dBTRaRlOxpw0VolCfG+V3
30nH9G0+kt1/nqJJTlloDEvyw4cEgrKLxjKa+ZI7r21d8LuNcjNRsb0UUXjmOVJHom3K4VKz+b/3
z5GMXjOqJrU7zp5eQHBossMocEh/fjdnmi9LOibjZ0kVQae8uoqO6C+ZHZIWEbTtB9Owb5ENv6iu
QpyIKNsEKDAe4k1GVIBfOtbUXpqoPyxFBGQt6bssq4tyY32fjnQi4pLZTWadUe/z2cG7NGOX1k2o
tkyZzZM9SnuHnJuycZdafqrmrMlkjWyYan+nFnNH7ipm4GXYnUK0Cxde+MfSC9gNHfM61hi08KiT
3j8j4solQuI4O+ZamzwoxJMTUZ7OVNMRlpWEXW0yiwkH6n+MpThWN7kpHqgZa5su16cgiyowl2ji
du3ISVBJLfNC2/HDS1y4INQDln4ni529OgVlqk6Z1i3DY55U+W6uaZTpI6woQFd5wPQUbZyunY5K
X5doXpE6fz6GPozUhUkKM2ExjDAb2cb75yPdDk2HO9PgxRBpYmJzlQdBz/+S2O3DBmJ1ndUX0bex
WeaNhXAqkfXBi5J2YN7WrJ3nJHTBPr+pM8/U4RyLjIadPn3+1cWipC5IJOCZDnFR3bgirU+ZVLMb
synGwJtz1e+yrvqmz0sMh0r75/PLfyzQklyGwZa1Q1tI8GvZRNsqlZ0YnnLsFm2Wr7r59E2mkWlu
2nkYJiyq+jBvBgmAGLFdNpImSGPpNdci7aEKCyvmX0yN6ud229/npSmflFJNCgKu63TwiTFU8e94
U+tss3xsX7g1WoBSuGj3YkR4QQeL6j9j/3iBJGsxmbEsEJu0vOB/Ntp0uWayVErlYEyOgl3+fxEg
XVeoF4xjH2JiFrgjXgsMfvBkKdssQ/bfK3VDN0+umxyVqZhjMI/VpqhRSSjV0oJVnyfe2zcC6iM2
/WrSHSuhNjS3sqo3g1Zq+RetFXW6mSuEyrfMw5F3Shfx4yHUW3p7uEW0fUZkRLrNrNb0kLWRzL4o
hxrnxXCroOmEEPj2IHgePh8YHxsMy63hUcIlg8COw9P7W9ONrJEZvXuiS+PmYMeK2ESF8aNPQMTk
hvK3ldE3BlZzUj0oRMpYsEcc+25r2HT7cOaKMihEFx1F7kJQuPDjPtRj+HGIVEiWZT5gRlj9OMVU
uiRM3ew0lkvzXSN1oYq9BJxA3Qc6+z9M6vNgUygYjDtvkObGc4ZLSsAz8wSaCPoBi4dNR2/5/gkp
c583agcid4TyeOVWkCekqoqdrY6XWNxvfap3+3rWTLooHB85v2rm2pKicbHYwih6hJJcZUdL0RZN
RV2DGQibTH/SnCn51TYhlBtdH50vNo3KLsjTMaV52pnyL1S5SvoJSmt713hO2Wxwqtdya0cuSezw
nJx44yk2RDbN/D6qRqttm84AXiFlFf4WolEsKoqjq/kKAtfUd5W4q7dhsRjVlFlMX3U5TrcsWtXP
Jm6iX3o1hn9qa4zCrUZfDwUC/klyHdj0C3+R8bzi8nR/OWE+fwtxdy9FHVHRWqgw0RxoThbbjCnz
K42EqQlyr6M93ej5X6fpKzr96UTmTkogT7yRU2sB0RHt5G7oYIpbL4p0ceAS7Su4swGkn8QW4ari
Pq27bxTm3F3vufNtopuN9t12U/shRLDfb61CIYvBmb3mi51k4HhnzWASk1VV3TVeRPaQ3ipmciVt
0yp57iVetTwxog0oxKkiQamtLlYuzg4y6kCozfAiget9P8jcgQggJVZx1qNZANUTPUlV73dNEvqh
Qqp99RwhFwAdQmCUag1fSvupMfJmXxg19K6CZA9k1tbzhe/vTTq4Ho9sUpb8QlTh7Oze/6xqiqqU
iW4+1pmR9P4sOnfTlWm2H9Jq+NWas/xOdhLdg9Cz6l+VdOom0Mg+OpV14v2woWWPQZyy5dmhDezH
LQExrrszhrC1A1XxshtI+2O+I1sC6UYtFeuFESF/66KQgexMO9+i2gQq1rh2/oTM276dKzhNrtq1
IMUmGT2Uts4XP5hjfKqdbCJGbqB/sLVBPlb8Xtf4WcpQDYxCrf8KV1U2JSD9HVtIZaAVKlWaXF59
ElHUvcmqql0+F78TPUnvaynHXwBTlqip0O7YeM3qttXa6ds4Fd3JVGv5PPFLroSlVRzBB7fclNWY
bDuj6P0kbezviVfpz3Y1NFcqJcXAYN4I5rTlYxU2BP2iUZNrXVTmZixj+ynCPhZUcZy8tG07+rPR
icemKK1rM0tCYGwEZmwdK86JDZo83BBaqHyLQWtQMizhijjagE6nyXtjw6G2vTbjynmmWzZcG2Dz
7hWtxOfO45c71tR+3xqzexVmqQRt4LjXXWlmf8qw/duO2PrdMVav7Lwma6sps4D8LdgVZo71vGzG
18RJwivRVm5JvHmZbZ23jn4b8WfgGEixqZgqglLm84kSQvulk2G671Myj9CZzK+SOsV1U7v69QKc
c9EZDHyliqvdAv9x9st4CnSDcGu1Kst53zkVLBB7aLubKIqjfVhUxq/OiifapKjft3rqZQ+lNUTq
harWsrqsBz+zMGxXZKZAHlerfh8OdWVmKeyqHvvJfiBG5ss8RuVNuWSz+q5V9s1W1Xr7EjRrXUJc
FhoO4CzHS9WO9tlqZ5NGLmAzpsQDM5p2NUhmb+Tb+qRvEKorE1DWfDAC9FHC2mWZ1t9PDIHkXgmV
bvv5FLDat/JLLNY9/I4Gqy8i7tUKzFkjUgH/DIdhUsZH1wUoWoyOJf20EeoWyEN9F7mkNFYKUUaG
FN4FrfGZ67M7QdsBchnj25oUl4ZdL8RY9pRrKzGClUo4rRXRNF9PblPEfEfu0qSAX9gd65IXtenI
bzAubERWs/PyFCiLUFPmoE6owVqFkQ/VmFXAlg+VEXugv2LHKXxN0ZmElLDPL21sz900ak8kth5a
PYoSq1nXzvByTH0HVUWtv5qi8u76MAP0Uzn6bYY8ejMUto1TZZZXDSvfhXe+nEX+GfecSE1mewb8
sudx8Ma+vzyZUUs0lGKjyRLVMVdnhtoclRtgJfG9FzIrorRztzBzowu7UXP1yXFpzMb/b8nVVu3v
nPw3MDB2TJmVPgx4FcMLWAPHdlu2zF8bx2Wt9vHrVqWfuEL9kZf19AiJRmv8cA5j/agkUfmlRkTy
q8y0lJINc/UvhMuwUuKYrplhjt0XRWWNJxb9Hh3svLdlt5lsIn581+n067b2vrmO0v+FhTiyLXBC
sroAc5WUCdLEuSp6IIO3maNVKhgdIETHEikOQKFiDmE7GLyvq7Abgar0ptUk22kapnzThixP20ZK
ew4AmYfFlRM5o3lNlJIpfTPNwnHD+pnoTxiX7PHC+e/tfPn+nTKPMItRdcASQZv7/TsNkZXJrve8
g2KGanNQ8mgqj1ELauPejt2yeo2cSVG2nAG05rcwdHmvuJZzNVhRm/lx6ThwdkYpYAlZg37wZLOU
ZOM8tK5Y+KX6hX+g74GW5s2py7MGXk2ip1b7U0wKPC0VaiqqPM4M/hQKpC42pQy0sIbdbkUiiCGD
0Dh9Kz3eizp1v0fFQmhuVtloHsK4ZiWnmCKKvbTV6js4Uv23YVoj7RNpJHOQtGrxB/lXVG01l0MJ
AjMXXLacHWXDUtUPm1nGciKjGFq2bt01POBTiZNIyZPNXMA/TMMbZECV36Fxdc38kXrctqrmk5W+
CssfBMKfDn9Yqh1KCOMT2xgOnntQW121HZyFQDtTQa6uepMI7U0OrffngOHqi1PU6Q+ZmPpLYcz2
Y0Q553dLJh+eMnp95kaSGHHsLDP+JhJ+467AISIChlatMKdBEgmctF6G1hx3N2oxJ9E1DVqLbXnk
1OVBkVkTjIML7SbT6VqbZlc/zHLMkcECOzECTEvZnQsLanoake7eRGjZiCrMDOSqn68Tq6LN8uHS
Y4LlCDUJv5G6qm/MPbROYr2y01T1GseSwb0BWNXsP7/KmekBS4aO2cVFgfchMmQQiikGeFmHjlzQ
hK25qh8U6ATXhCQ7Gwvew8NSg7lQsfsw+y/3hgSfljjpVcTqvv92StPl68EOeOgNqdx2YZ/UQW10
6g9iZ9QL11o3mt4epEYnmNogS43lrD7USZ2m2sjD+ETl+yHWS8kGlf0iahTIx1IxAqnk5kNqd+Gf
OG1hEo5DdEgcLfSxJYb/scn29muoHLERobxC2XJ16yKqSnAsiMMKCqHbomjAJoaZcaTRml248w+L
Hk+ZdwNEw+B6NE/fP+VKRNLp0V0gi7aSR6CdyW0cW/F9QwiVQDrdRLcmJaw9PL3y2ern4hLp+dzg
4jbZ7blLP3Ft6A5nuyqzwgKUUNPhOeZpBlSM07P4Q7Mt+dtZ5Ens6ySeL3Fp1vqot6eMhWupdLB4
f1jvnTlBdSKpMBS2MlxFhHUUG9o92TEc8KIG7I/d0cf7b7y2hSMOhTDiMkC1qNx4Sm0bezJd0AzA
U5JAM+Leji/ols49GZeKARV1BBramj/QJu4k27iE25LF4oHeIJRhLcu23QylMkzGV31KL8my1mXy
/30oDu5ba9l10SZ7Px5QrOW0KMVwqJzCveuqNNla4xweRFJV1wM65F05YsYZPOvWoJ6K9WEkWTda
vhUoR35kKQiiKxTYnKsBlI/K78/nojOzAjYTkz4DcxHbtNXpAL+QEHnnNcdsgurpy96Mmw0uqXEO
PKk3+YXDyOpyS6HTQkygowZC6owq9f3jsHDzRoM6JqfasErCoYzyMCQOFhxHHy5td5e/9c9m4e1a
7PdxvSHmpWGkv79WXsSRMntzcvJq3NgtTZCbwlQyvxWT9wBE4vHzJ7k+7izXY5vJvo+v7gz3JexT
Sw56ZB9NiLw2kD7b+FGpMCwCtYgzw1cRDyb+KNC3g9KmqrpP81zYBJM3cX3hx7yJUlY3z+mLmtOy
lrk4f9/ffDhJ1UtHzz7OhtCbkzabaDMM95hhyWs2qpaXt2gNlGLfDexVff50XbNZMBpjx6dNjaOo
IjCxfd3pzk/8ib32rLS98mo1nCJ2LB6T7htqO6o/Nabt2fcqAvcOZhYSR09V7DiTt/GcaRmgKDIu
hXGrjO6QbS04WQ5h03NKiK7eaQ/O6IbJwUDpn3yxhVlMG+h5k7qBI7Kkl2mg5AMzzDTrFSxFl+0w
/cW/mi5Rxw2zXCaPWlLJOsBxYd0lMLOSnakkVrVR9RKyrTdiQNyMGqHef3E+Ttol+s7bVn71nNkq
0GpGdYmMY326riB220pZK8epqMmPiSAy4gnuDvbcP4Z5qB1mMwXUqBWgiceyu2kyUlPQNl6y+H0c
7DRlmNXQdgDIQdP//n1nhS7mJJmUI7we/TAQHXpIdPZ5ndiAG80vNEhXUylDnathKaQRi2kfFNv7
qzlhR8DG6CrHfm6pLXZsxFppyy1mGbkTiVVvpWX+/fz7Wp3n/u+aKE8ZzGwa3dXUoSIFzakVEXLf
R9kObhNcRQT69wCx9e2EX3cLK3dEi6RcAmucvVsd4N0iJqDrtJpIhMK9FfasHHU+JqxOAtlXHsXb
Mh1kQH154BE39vHz210m3vcDy0FpzJQM5oxa+pqWYtmT10RDA3ZdEEVC1TrJ3UDx9PnSyDn3XN9y
PzCcoKG3VnteqYZq1pMzfeoMJdtgwXoIHTH8sBUOo9qsV4FItMNol+Ylw/e5x4rLBdkiY4jIsdXS
GKYKCp/RjU4RGOCgIDxuYyqjsp+zqt5h2IkPhdsZFx7rxwWIx7mMWxRyi4JgNYrwXkVSNY3oRDHR
Ag0yldDbErqJe6dUKMp8/hK1Nxri+jV6EP90wuNsgI2rp9tPqesRPxEea0skZE4UnYl/zOqs5L5m
2n6u0IxSuo9ACcLBnE3ARqLtCuDRrF+B3RHD4os+CmHJcJwoOH6iINlUozY8T5bX/O6xctMpsfX5
sRtq6psjaKy/KpbCI4o9E+Isc2sNj1x1TxqO40fOdjruzD4Z0s1QKkQWDo7aRwFnEtKPh0nmHDTN
ObxJeqWXm8TI5z91GWvXls7GMqj72SE/ZE6yduNpzaImwQCTXmlST28Ijxl/5C2kjWDSRiPadmWl
xL5mF2bCehgja3PZlKKQnwr7vu1s7a52ALMLq+qB2CpF7JG4BXYpoBRMAyOn0/C97ea2RpBFdTYg
o77nC3S18TtTRB0eMVLaX2d19ObNPNTag41ncSFSZHblU3W185+UxEOxQbOiP/JNYZllAbLvZDmA
Xi7dedSINFS770lEcQyLJtkr+9ROCWhRjNyS2zjtKvC5IeA0X8Z0aMmNdsO7uuzNl0ykw3NIDrZ7
HSatme/SgqYXVsyieBbN4JrYLSKce4Yauj/IV1e+uCzJLWQ1a4Tw3WvTF8FNq/5Yqt6wRXimZYcc
iyUxoPpckVYtejN7As1bWX6TWS7TXlt53+3YuqCVOLN6sAXE1kCNkCdmrApW1ZTSAm0K5ThjCN/H
JHk+Dp1dnqxOttu+kfHLhe9i+YOrzwLhLucTZlVE+Pbqgk2BbiETZnzSJ8W+NcYkOQ5D86jSe78K
8/Jv12baERkO1mXPOYVV0hKrBczu859xZuqjhUiTcrHhY2dYzUCJgie07/rkBMIjbPaE5RbtVYyY
+caTHJB8QuDLH5K8p9864ptLaswzD31RqhkcFKlosWd8v4gCs++MxiF4ibp1+jwbcfwi5jJmlFfw
/GDvyOQCCuKMMs6G8YUu7I0G8+GI1qW5QPLkhge9r0Bk9pmi/+HAIWlyejY5DgSyjTR9UBndxn0c
p0FfGMadakhvvu7Y2tuHdLT5iseK09yFGvl6ZsYYsTgElzgV1DKoit4/jlmN86HxqP+IfGoW87Od
Ejul55C12RaWfz9/9Zeuttov1Y1jzE6YRkd9At05G+b0xVXAI6tFYlzQXazXueXGdDohy5Ecla+9
3orXkTaWLQtsbKfEZTZkaKEkNt7Kb0FLSF5AO+CSIeD8RTnTsf9fjBerTqyCJn/K+4F1BygHEkAT
0TrqUOZiqW40Kxa7MGraC3e63Mm/X/XbnS5uLOTibIXXMbxa0eBHdqP0lBkFibSaAY8SYMHfqK+c
X8rCCioE5KkQuuqhyN1LZZ6zl1+yeOCgGTYa+vcjKC7yiYjaKjxalaHfNND4/wwkSJCk2Vh3oZkr
LxLO4jFlx54Q6OCEFwoM6y3bcvsoa+i1qWylqP68v76bl/QzPG4fcUXr7joEvtF11JjE+Hw+eNfz
1nIhGyAR7j6sTB9gkRTWIIsOUhAIozVBlyfZnmy6LDBa+9UWebi1IqPeGeWUX9g9nbtDAOHoWBnP
HABWE2ZehsOYiSk80P7HQ6jKpJqfktAe3QsHjHOvEmsyDCKah3QtVxeS/8PZme3YiUTb9otCom9e
gd1mn047bb8gt0DQBz1ffwc+96Fyp+Wtcx6qpFLJZgNBNGvNOWYLowGOizwvEwjfYNSddb0DRWwl
x9JN4ht76GWKYtmpX/J1zfaevsxX3ubfAqm2iiERXK4FuvKSgpQlGvxx0csTiB4EtGXntGUAyASp
m4nOuj4DamfDMtetOqQaId8R8Mg65VSCpyyYFEmDrKrDELSrbYHLMFLnp5y9rgs8ffBpxsA3s7/8
e2T85bOHG/JH37W5mC+PKpzQORPlNc3ebmhF1Al/eNb1qQFsprHLAbiho35j8i6uLKXvqh+MSa6M
5AOLm+NRPH87+DNoBaRdjAz+snSe3LGMSSdBVj3aC7V6Dkg7UUwwD/u5Wb45LpnN6YqB5N+3/5dZ
nbIS6XN/WEes7W9/RD+oSSJfJ23WWQd6Gvise0CWhyRmq/HvSxnvvwWcKBsxDvnelpK2DeH/qOkc
V47YTtmDmqpsv3J2yAVqI+W95JnhM9HaA7b1qUAvGVmdrWlBH7u0iKpuJhxJLUP1q+jK+qtD5/uh
yfvsNZta69VDd3I7OVo5MT4EmvvYznpyT3VJyjbN2s7+LiYCSSLKvGQWFIO4shV8P4K228JnwPtk
S3gJSsYfni6jBBiH9MgK19WiWy98YnawVUfl2o3Pdu6lVz73y60QlwExTvWCMxns1UvONcaGsnE1
haxbT8w9Xm7jGahF9RCb9jMiM//w73f3bpgYlErAHuhA1egRaxfDJGsgNNctNBbVADNGT4YzV62O
8zpNjvH872u9u7U/10JjtfVe2Gde7PLIOTFTwoytk0AOP+xG3xYFfBK8uSFb7G55aKUYrkzT72ZP
2jsG4mdEHxYw/sui7jplcbz6TXzsm8T5Fue2OQT2uHDu6lP3ROtPnZKiI3GmNdr4hu29fg2l8O4J
8ws2nysvlh7Qu1HkbHRht2VXX3Pee2GpB6IDIeF+FO1y/PcDfjdgudTmyob2g8uRIsbb75DjYpe6
TSlOUlMNeVapiICOyGAV2XzgpL2eEpI1rvg5/nJ/lIL4SljqedSXEYmN1Ea/F4TilZNen9JZ/MiM
Pv+YNMLa//v23u/ZKTttHyKtArru1D3f3l/sKBRmjtoStJ0p0ItYRrBsOsKSG+PBiYESwnXxAyka
GbG3HI9unOp73xpWgmNLne1Bd038/7e7R1nvINNhl0NZ4+1PmtIOfT/MzlOC8PbZmj3yHjpz+exg
uboyo7/b6vB0AVRvW+fNlne5pUzzbq5ADyEibZAnhCvDOJgkZWIvW9rDmiFKU0QP7Lvea68MrMuG
Fpoh9nLM7WimMDhw+be3aZozJ1hYcKdscOSeZ97uPFvmUWVZmK+q3gt1Jx0ZbRJdp653aEnsNpKY
FA92KtynWsvjvTF410wwf3n8qCv5ZdvHhWTg4vHXPdAcqlyYfKSQbZDKVfyQGMyjpGh//Xv0XdLl
/zwDzueU57ArIOW5+LpE7ClR1ClVVy9Z75lqqAEBVV50uvmVdg9EbKFyQRnvk5Gl/tc4NmYPJ4C9
hdLNfg1nIqswhI5iUuc6L8i5oUEJocFBJZrvV01Lsk96npof2UAt39uqlMs+I3XoxL6vMgLGN/Vy
XNPD9xiUhR7aqQc9+d83+ZcZhJ7G5suHlkE14OI9+4YPRD7v8nMzzJ/diSBFCWyWdB43PrREwN5s
msXDv6/5x37y5qzEN20QuMBWmpYx3/XbwZWZekWLwynOHm2ZLKTg4SHGqo2+2DlxTbvIWFKv3yNY
ixlTShEI5NnLcmeVje3fe1WW/CT+bHwyYyXXsDHt+ZOkER/vy25aXUQFHiGFNVK30E2zr51KXStK
awNJiz+7hQcmy5ta1NY9KqWltp/TYpN/QqhHRkRzfITVlJm1F0hInxaaTz/5LnyFm9AyJ3U3irWP
b30zJZ6t8LLknOf2mH0lfqo6tlNdpkdDlNq9Y0EXD1nTPWcf+7p4XExLlPtyNKjPJfgfuz0MN/08
klj2pR2ktsW6+yOZdrBzH/rcjOMwzpP0ECc2lFNjdXPglUupv8KfTZ9K31z7iDjVmv32KK+Z2t5/
ZyxgtHbooTH+GRlvXxF4u7XnEB0f3SZZb1Gjrk9jb7X71Vm9K7P8u80kpbetj8SJDs2aZ1xcqhjh
/3fVWp3XxoKGoY1kWQZ6n2MQuDLu+M0Xw87D0U1Fmk4RS/PFdiSzzI4OC9ldQ2xPP9eJ1MQd32N6
avxSfGpiw+mufF3vTwbcE0UnjgSUunAfX5Ra3MWxinQ7FpMwb/6gbuC+Gl1s/i6V6M+DgAIVaokb
N8fStgCulfSN1a6j/PPjf3nr/A5o4Gz7UIAQG3PxxTWN8DyYcM0pa6dsB0bQifo6m28NVbfPRkwi
1b+v956Tsl2Qx8zEQv+fre3b8YOgS1v6HJ1JMRlz/K0E8yyIrFwqdT8O8MoCnwn3V2f0U4LqJy5b
LBCO2uE+JROTRtS+kYBhg6Up+3k3za45B9NgAiA26Bvv0j6hRNl0srzBsEoLvXSs6tpp4F1/E7kQ
Lw9eDzsrrHSXA7OausQe05jKsK+cYyHdh6b3untidebIMjLatQXkRFRZL7o26IGLHht7cXuNZPVu
G8Cj5Fi5SRU26utlLz9hd6DKaVlP62pmR90ng7oGxfYwi2SKai21b9POsEMLyOOVDci7SYC6MEY+
Bg4HEw09x9uXmE7oG5u6Lc6LyE1Sfws3ai1neJwmePr/HjB/TudvPk68yhryIR44cGCIrG+vBapz
SpEJFefJ8dlsmFNi05hZYLYEpZlpa0RvRdT7pBvtz32X27drrxwzzNfRKM+eJgvrnMauDYIDfuh3
jD5NEU4qM8OJuv55bcfkazPVVg2ey92aDF66SCis6XrTzuP6vSgk4XwMJTMNexTTTdQmhr8ESiX6
vqysxgh0K/V/kBpvTg85XZvpxkDXSPSR69CEdXRnwiwgPY8wRaihN+y7RyeQ+lLgpRduEFdOg9Iv
X1+T1Jo6AFgpRYplcZz8mJeW+j5OY/28LOm2GKiW1MBk/jWuyHYCgxrGawpL/1ot7W8jnDA1JGpY
8ICJeRdTb6zW0s9WnexWmTYPUmtgilqphaQAmCRr80xsd2nu+L1xuDjY7teZbBJp2dnuyuu/nJp5
bIjTePNU9Rh1FxUUr5hKTnMTGcGpYJHUrEyfo6Wb8funAvHEldEGsur9Bem8ar5N/2Hb91xMzAZ8
ArWNqJPV+3BMZZ4NuFMMaAlVOwVa7WqkPw0QFO3SWwPC6PszP8z9gX29XYM8Jqc8oORqvOY0vmRo
jTSLAW56h1yVPwox/dIyOcmgMwQdSjP/bsZ6Q7ynvuz6hQBvWdEL87N6+GLGGBH8olo+EgFQ3ZVA
tE52wU5fh6QgAwpaPb59bbqZ0SLQrk1oF8fuj1JV686l5gpL1W33qhzyaFZTdypcf9hXnQFlr6z1
IIuX30Oy2ERNiZzARvJWhsBalv6prqyftTGat5M7j/u1FmLP5iujck1ONtQy3FNdM5DaSut157kx
/F3TlCow43QOc4g3IRTxbseuqt63scQWUyJviceGVmKqTacuLZ2ok+sQybwz6OfJ/p5MwO4TT7kK
TS3/UTkmCYxDQVVuIPnFLE0vajXxm3KuiNgXrw+OG4snZyT91OwdjOeKKAbo6OuTL8WCe6iv4Ksa
KcG3TrYz9DqPhikvw7KU7U3RJIh1ChFHmWdBkyDsNmpn43dSxfPeWx1AD0OJ8aByvGcda8LNVKDd
oLIEf6NMPZQdQ4LnaXUeBsfv82it2zLUZz97iutxDEmryDl5Goj6kV7kt0YSt7wuO27Cbkz6WyLa
q12ajxwPV82+rdxeRGogKVEq/GoDfzyIyzQndlZbdlY9MCUVsbVb25Wj7FqRTeTocBqUVh44+04H
bWnmj9MMasyp++XMo8+fl7bJ7nFc9ETkxE4QF6Qst6LMP8U2LXXfK6ED28IP8qoZAztrl92YE3HK
VjMJ20wT+86pWZWZc4K0gO5orYkXqRRGUjyk46HWLXGrslV7FH1m78cpw3OnGv1RyxM/oltnHSQJ
xmEWl/lzUejObuVbu/cLSi2BcL2C7alOenk8dx5TYTHwCgVN3BN5N3NUKlWczHGcbwvLg5PH7rzw
Y/NxzReX1zJ5MqK1XX4uW6fZk77l4p9pkorbmtJT1evM0MpCWV1iezvmo9E+Eo+g3cJdEN+EwtQc
lNkILTOtUuR2bcxRF3qJtpxl2/cfS7cka2RN8iATRrr57+bnUej6IbVQsbXr4t+XZm/ubLsQu7V3
LKhWSXYyKmeM7BxMb2bURJ2TUH8j8hWWMPsPVPaUDRdNJEeSs/SjaGAgU7gfPieJjw/ONVQSEIX9
tc0V3mrpN69L4uanIsutfSUMIkFVBoMGz+f40Cv+MImkdkSYX7G3cy3b52px3ZCKvY0iAsqdywUD
PS1aQPMJKqiDplZAj9T0UezPzQaEVWVFSuhAue0EptYNhYv8VFfNeqpWbYh6LzN52Un80V6nOXIX
i+o4ajXtlRZZc7csg3uqsHe+qGZOjiYGgI9I675kGoxJ/HJKfnbbYYReTB7k57TTumd4tOVNt/kr
ZxTdflBLpJXAVOw9U+YU+Yk/3XazVu6UPg8szh0fkV2s3+whd791qz//llrXhLlRTPCt+xQ3erfl
V2uY7YxmuuU8aXyqXH87PaXaruOrjGbm+GgS40tr2VtOrJ4nQV0aeujohDxz8CBWN2/rc1kanyed
/ROWAT2ULZ5oVTW8fXMaD7EEBJ/kePNWgY0xcGWt/XSdUux0Ay5SKTTzdVTzT4XYcbeU1RoYoy++
TqSrHIwSUoU/pTngHbGeHCO3H21Peo+dgK88yxosWaHsMEH/HIqE4BEzxfyg+zPuA2EYv2Q72maw
jn6z97AqH01AH6cOQcattWJDIZKtj3TVkztb9/W0W+eei2Z2Hhlzm0aqGr4mllo/psWwns0u/roM
vrmfdKs6M+5JsChaEnPWogs6DHdoPxotWIAX7nQz6cN4csRBazXvkX3OeC+62N0JMcRHVfTrg6in
4lE0BBpngytE4JDVlgbNWnzO0/yqkHo7F1xsA3GKc1jfxAmo3S52JIPrxnbvpvEpwVgfIqoWkaPj
kVhzFMG+OZJaaFoAQWKWWuaMNEzjzglUyUr+7x3J3zYIcLAQFm78DE4Bb/ejahjkLNCPQwFfccyZ
ZInfSL0e+wAD6TTvSj3VP/Xkr1y57sVuf6uG/BEXoqOHPw6P6+112akQ7c4G4JhAkm8PxFL7oO6l
ixQA3oD2O+552+SfCMI+R7U4104b7/f82/Fw8+xblDgxDL69vkRe5bSZ55w8h6paXnv1J6NLqpNd
UdG5cr54d/InMIzXRc98C+l4X8xbtdXLiik7d8sSdzslQVPshzVdriUPbS/rYlTR10Hdg+RuI7Zc
bC9ZMqzGGfXulMxrjinVtV/msseBttDV283IAK8kBf/lKdIj3jRvuAIsWoJvn6KPYzlNelK4Bstk
qp+nMrd2wppEweq7Ds2V/eyfztR/bhDZwZ+j9laqpSeuWxfX87A6jKSxlieHkHHvkOXVeNKLunwl
KNp8GifVyLBxVTLuUgtZc5ib+fCAT8p6XajUZhGmp8YPUZClx9hcE+xJeoZOtxscjbD0ZgScgULZ
aQgYqdprw+DiYW0/ntFOaQYR1kZou/jxTe6gp9Wc6mw2PpsGZc/NoRG1KvYDkXnySk3m4sP+n6tt
mRz6xv6mefL21dQO2bhlvIgj9Qu/uaPGmo8gVNakjygiJIQQ1L35u6P2+OHfM8plMejPlckU4qi1
ab8oLF9c2VrGckM0n9WIja5c/TLsZyc/tOPkHJeMoHEWiR4Ii76whwR6aMy+9nTlR1xMsO9+xMX3
jeR21jNlZye/AIHWdJ35TboDARAT0HmrjOvITgfCuWb/F/y5NsoaMSCFGv0rVb+LT/J/fgclDR4H
bFj3T4v5Py1koUaSQPvRPSWycGhhZP2La+c9BVM73aExaa/0rP8yyBhDG8uSBrlB+uvbh2/MdgUs
yCzPJsGIVijZ87CjFD2bv76iArn793O+mNq220PRtaHI2H+jDLh4182c5rj9NP/YpYPCLsCeew78
MQal+O8LXeJf/lwJrCozG9AuqqcXc9viuRkLpPSPCTzd5zyz0pAkeuoccVy9QPm9twhwCWU6ePdu
C1lgaQ13b/TufGim5GXhkE3ggakfk9Fp/5dr2fYQaJNt0GgWkndSeT8RCxsHbG9tIogRzADu/8o3
LLpT1ukzB4Zmt5ZJ8w1XVXtlAv7bY/HRrXgkv22BrZd9OlKU8VLhbj+rtrbvYAE64CkWH+tXrw/2
dyhI+RSmTdU3x3yNAUGumZ68EspZPqS0xNJAgnTe+2NqIg0UMbW1pJTrtULEX0Yl3X90U8BrUW9d
Whf8ehJpMfXgThOGZkw96V76AEKwOF8bKH+9FONRxwnCCeEyo0onw516WOOcOlogZ5kX48GmKMsW
vJXXHv425i6WI3YuiFsp2qBT/mMS/8/HnaFznukUyLPnTvqpo+0UqNHHdWtmRgQcQt7B6xmijs4h
uxqXyNW6uqaI+9v94kii9OMjd0cN+PaDb9oBH/pgxEdn1rrXujA8PLpO7n1QtRvrz//+Ct9fjOol
X/vmeuQZX+pZM6cZBsTpglN7Un5E6FRF/dRieVoqeW0z84fY8PbpQgHbZA5bG3rLXn17Zx390TSb
zfE0mI4cHyaWCj1oR5TgrGaJ1d8DncToBPO/gn+vFC1x3Oz1GpkLlciotrQqeajAdzRRQ5FkDmpq
FRn9HfiGu7bQ/NcpbVUf2bEsvF2+EOSaBuT+NTpNssWW5o3WtVV3pNGpdUc/nzwR1sM0zR8FzEsY
fQNIzStD6nJbTA2esQSCnrYAq8Ulv4u/PEFTqKrz0jXkNLeridiKo58P2Hrn92o8erWKoypzr8xh
79cpLrzFK2wWRtrAFxN5bQ6UuSjZwEb1nNBvbVp4OEaOknTCG9vsm+nKhP5+f8J0yTCyHOgNLHQX
47Z1K+hOFhEgS1XMX/Cww1Kx0kx+ymeDSXR0KxBMzHjqy7+H8OX2ZDMZ2RTeEaQjZmZkXdwpA6U2
EyI5z03ROhQ5nI6ua02wFjWkyB2tZmeahxV9ndPAlh3y+ppw5uJR//kBCHewptANZBu7fWT/mTU6
5i0cYzirlkYXkbYCKutpHqE34IE9SDOur+wJ/nZB/KnbMcfFuXhpiCm8sVwHDzIppYTf9ZroYeZb
9W3Rtl5AY2E8XnnCF3uvPzcIEBE1x/Z2kbW8vUEqZprbSxczlVFNTmQqbSvJFZ74qmrDuGVjAqS1
EjQmg7pCehDQ8q3EzmrX+V7XFTXOf/+gv94/aKDtiXPqu1x9Sj1vNGpByRmJTbwXgIaO8WJ+QW9X
RDqEZHllaF9siv7n/pmysAJzwMRt8fb+CzhNzMgD1+uaHt8kDCgRMK9m9pUb++tYRsLHocjcBNmX
/QTYv/12FmQowWdId6rw4i+tls+s4sSon9Ie/PGeqFf5e4y7JQ8Ts0hJM5s1eS2n5WLi4jTPIZ4Z
GXEfICCaz2/vufKdjHfe6McBc5IbZcWcT3tq4zACFx0nXdiCYykDBmf9sppoTq4884vp5P9ffxPy
bhmIHEjfXt/EYasbk0vc4dRBPNK84heArhz2lEieKcprx5J/h/8eWJc3zVSC35vGIRoCAwrSxZes
Egs7lEzTszbjeY7Q/WlFAPaL0AdkxdrDxEeJACZJPsp4VddKGH8Z1sxftErJLEHbcnmeVNR0JjJy
MR141e8eMPNOTT1ZfF1F3RRZxf/hswauxnhGd08j7bJkowutJKSMacSvjOEhRy9L+bsyl/sNSkUh
cjRCZNCEuc6cvFtjxvREUTTkhZTXfsrFxmv7wmBOWJugZxvfl5KxcrSbNp7t5DzVainoHqn0S4XU
9mVBZ/d56G39aUSF+zTW81phMd5yA2qbrKD/wweIvQl5D+MAafTlsPd6w+5iD5Ggi5I8Srqi3G9l
lkeK1dlhEEN9Fr7sw2LIJfJTUvQKXbXXcoe2YfafjdKfp4GMxfEBp/LPpUG5l3VvL3OfnI3Z6va+
jNNPbjmWIfeeXHHw/G3E00fdpLUbEPiyfd3GWSn6huBBMuzkY9cvTgiv1Qryxh33OSdc1dHDI+yo
efz3p/a3e0Q0TPN2iw/HzfX2+5aL6dXIiPzTmJb0ZmOS8qwzKnkqvHixy/xK9QQhvbntLy8eq7uJ
lakQ6hxbLjEbhcSZrjsE2xu9Mw1Rq7vFYc5M+gx+Lpezng4kPmp9PB8qwmaiQSza59mcjciT1oqs
zUgCkdHDaNnLBPWk68du0Gi6Ep6VBIWVfawlqjCX9Dm4GElyn7BduB0zT33o17Y5+3ginzpyTJOA
EgpttHjjL6XCqH93xO60AZGV9U89bnJslasVdglJeMkozF1M/iaVZKPZ246SX0Y+lAeO540ZYlVs
hohZuexgN2bWAdjk+NUqVCxCYdAxjBbyzT5Ukx7fN5WAoRb3efxt9GV+37UgObF4TpRox7gB90Hr
zie/s+7Sm6Wx0rusXcdIjXF/J8nmPQ5QgM5e71nwdZOufmoySPLk1oiDbmTrTnSDf5htr3hZO+uX
TOP8Bn7WEmowLbNAGLScOACsH1wfN5Wd1QndsDIL6XQ2239We3eiQpy1Wrr3eyO/hzRT7TikfRDk
hR4H07UgU2fuL7q52knla/8j90mbr9ZcRb41x4gXbWJqiYnZCQpzPzez8Kelcu0ntmTmt1aOy523
5s5T59rNrhDadJCbNkFPu/on4V+NOEqceMfCEOOHIRbyJiMR7UenuSP9vkwRVLWq+rcFLPIBVIH+
QhA1Qou+9G7Tpu0/xHE7h1PhlcAf+19jbbvRkHDEYEM24rh1/ENcE6pWtYK26mTYN9Ziurc04PU6
mInxiyRxX0iEiD8z3SnfYzgdjn5pJg+k8NScd6l0ZllfRGM1zB9iEjUeClGa95YpoTFa8Rp2FW6x
Iq316kDw6XruqBi9jJo+vAq6ajd1k7ePa1GkezWjLu/oPRIrV5ZnQFQvXWYkJ8ud1EKjYG6jqiRZ
V+UT/ZeslE/UaO1omCk5zvNKhtYYM2i6AVWUoc17s4rlI6lTuviQbymUoZqd9iFflL6raZfucv6e
COteR+G6rXdD5jvPqa/TVqTtvQSZsooT4G90sU7Jquem8qOuNebjAoVw77LVC9JyTLsAwHq96RH1
G1vPsk8Yn6ufdmnVIWR1RWdXOgf6G2SJZahYm8UGONErm7BgPXEPaWy3H6t6NT9SnFWBDQj9PuHx
Ptqzq38Zx4SMBkPJc6XNW2fQr9ZwamO0lzEkWFX5cWTEkuPplPthNbjrN3IZdLC/GLF14gVPa4Wx
S9LRCUq387XQnaepvmutTLFu2q/WCvKTBZ56tlBh15WPeQcwVySERZCE6h1jb3KPfAJkpfpdc5xj
hHXSyIrQKbokkrX9Ie7Sr7mmA7gsvRQSCZJGGxUDNbYPjVFWQds2VlB2XbwbSzHerjRIjzD10AAs
RhJ6a+WdiXrlqRc60QrMfP5XjN/WfWbKHtj72A/PW8vhy0iWonmyZOc9L24lPmacpH7kxHYCYhoq
8wUeCiGjg5Ya92VGRAaWfM3SaQuOHh1G1z4Ns0+H24FYQmJevab0z7tsKMLEAxccLUr1yd7r06nD
zuokRcDjUkZYi+znVDXdnbSWb+WCxUJTdr9fJQ+N5qPaAb1p7pBnpFZQ82to6Mul/eD5czXd1RV7
gtvZofT8c51bvzrSmJ7MO7SwyOIRM8+aIU+kOCK+4IfYjbMjlyR58Ftde7CJ+CgDrU+Xb1bjssPF
KBAyz5lj0Dv+IKPEMpKD7FonyBE87qoew3tg9ql2lxQsNLtqmmw01X4+HOSsltA1EveHnzbDC2HL
M7sqgKr0cuxfnPi7J5JErGAg0ZbfWzgy9FSx7tdFNwPFuviYos97qV3kA4Ubzx8yQ2/3vd8MuwJe
3pl61BhQKG6/KR1ZYpDRwac2ossfxYQKd+j5oIlxKE4gvIm+ofEfU7g0KFAEpRD2oatgdSULgiUo
L7JgMVzGLGjdCSJdWWi3XpKWSSChMj04Il7XoLSG+osEEn6aRNWdR+Wos73BEEU95kcPSu8mUulf
0sZijyKRJO8t8o9+THrVnpcsKT/HsnE33cDcJYFRA8zOjaX7GA/i3huMkjRkB7kxHymd60DDOnFa
+8LHMyXyPMy8lPgSNt4Hh/Ppg52X/ldqr+YZ8IBNQjBfn0Qc0sOqFs3ZmgDZcjxtn4vcL+68vsrv
kGkaxyYxzVcpsumTPkNeZd4bYoxtZtcgatYIzx0aa/0kpbGemtoedk6n4+NKjOoR0Uf/ojzWnJmy
4w1VOPeczt78MbFEfJwX1/vYDVAqA3Oc86PMgebsYbhwfLBhFfKtzcK7HQkUgyQwiIOtQFnrQrcC
fsFwmklgOkpZSZaEpH4hE9uOuqqe9jamY8wBlXwlE1tAjqaAYSCtRy3IXDGDoF92iG/TgzHFGArW
clV7I+8WXLKDTrh0Mkhv3/i5HymaFA+mvointLMmhCV2v3zzmYi1oOBdorvAcPU5Jd7+lNtThTKj
SrqPSRyXBzedjcBf86IBlKzU7Qppgv1/SQ5Pg76kGrU7fUqSW1FUxoOKU87/NZKdeGnBNyR1zGiY
HMzhsx3yMGjXxfULgYPiQRaG8zErF/M4ylZ7RdOo9spaOgqBRf3c9cZ09EDwPveabbw24IFCvyrj
u3HkM20GC/C0xplML3t5qwCH7znCTs8rcY7PSVH8SJArPlDad5+9mDmrWyZrPxFC/cFuGvV5WfXl
bp5N9Ad5a3+QBqRfq/YNls9c+147GCAzMyNGWB/6o6YvJuz9fl6iOAcHdjRbeEXLUhl7P4EsMXRI
KWtQxUjLpHdnDxyEBRJ7vqXJvxkgcCJigaELSDa7a4q6esmH4rdf+TJERgcUc6RtZBE7Ga2ITF84
d9rhUrg9Aac0lVSTakDFEnFoPbd8LBFThQVCth3UEPWIOqUMc23qAno25S/fKOrdXA7NCX+Mte/N
3j4YTV98i9naEBRYFLuB3x0YVRIH3WrXrwQO5fdt3lol1kc1n71uSg6UzdjgEdA9P6QzkcatwYKD
I93fjYB+bsza+EVSOFheVxNHu7HtgwX6/cbRlP61RmPM5k0bwjbPXHIHJq1pA4yQeUTGCN+4Dkix
qYJq6h3nAN1rhUQp8vir278I85dnTUEzFtaubrs2GqdEQkhdC4kF3ewobbHYjSGZTciYjLzoUSi2
lJwmsxbPo6Onj3lS+nsbLksAiXvd9U3Z7WKrtW9jb3QRGrvuj1G6xZ2mUH+VykgekzGO4bPYCrPd
XGknrRxaxAMqv52E44Yr+5p7GKtqPzudezNWvUnv3XLVL4slkT3EUlWPhj6uPwCKri+MW+ejNxf1
jS1gRKz5PNzngMsN9JRt9kUnEuq2MJru22DiQMvsqv2e20yIqMacBVFTZeCvb2t/tAPSOrNPPtkW
lOKV7fAj89hajgZL4y2HANZVK0aIEgyln9M3Kw3EJCRz3nXOiBKK4N5s5+QGJ8jGzr9Ir1g/G0Zh
b7AU7ZNIyjFiQTR/tM7MtURmWntNy0YZTIu0j34tvAeCb+GvjkZf3tkx4Rr8HxYuGs1fk9JyTv4Q
k7yAvWfnIOy41V1pPMBxNY8MbYsSsG19ERlENZXkDsnpvP09ETzZI+W54oMTx3Tx1WrvamGYxFgo
ddd2k35uB72/8cTMLDYYpvUxT0RzL1e1fjeH1saC27WbKEi4hyRFUxi0w9z9MFN3fKqGJiMPfeYe
NDUjfa18HCBBP3XqcTXr6kbSkLzrBUM1HBZ9+rp0Hd2BhtDbF6+S7Y69vBZmoP8fE7dJOZCAMsub
imAwBuxj03f1S6ZMcYiX3PhCuLcWjl0/zkE6xcsup6JxN8Sucbtydg+d1rC+pYnqfjjm2L8W4KFb
DogCcanbdEDFcvXV9LMZALndGASaD8zrQjRmFtTLQlmPjtdAMlDT7iQE7PuZQXwsm3aNUP5Vt+vU
uL8K4NjPdj/5z07qTnvlFtlrOdYj2BxnSoNVRyIbSPII9mos7Tu9dqcnPW77OYwNn6mFhgg6IDnr
O5P65svGNWG+cQihR39YUgZA291HeZfW36o8Rd6SIregM9ndOPUqn8SQ2LeJZ1RPmjVkx0WM4/d0
SDR3Z7jkCOlWHCdB4vuCOUcrTjkbBBV6rCefDKP1j5VyGRAU9A4WiPZzm5XTQ+rF1Ql2D/izNk3I
8s50WX7NdByR7FdG+P7JACQzSLXE3ulqrNfjhHVkCdnnFZCJerkE2qSjo039lcW9KAz5mxxjqHei
XNYfbt1jSaSlaatgKTrOpEX//zg6j+W4cS0MPxGrmMO2m+ysbMmSNixL9jCDAQRA8unvp7ubxYw9
3U0C5/yRB98Zy/gS0yNxLklLSYuf9ILdGOrqVvYoZQUhzA/4gQcK3gngL+yi+W2FozlbZFIziLlD
fly3tcgKwIvbTFUb5wcRw2Ms2rRXS/jgt7hEnKJy/zYl+lFU99M34frddQX++FVWZEKosJxTt9zm
wzy0XBsB3c8tOTQP4G9l1nnrXxKNlgBB7ISCtwtJ8HPX5bGQiXMYIs9koNYEPLR4Bnbb3IHLrksx
7fnNk29CY0L/B0IgeNqPmaq2KXPaVRymNkx2duvfD5JmzMGNGkwqy7eyO6R1o/A4cG13/FcZUVwD
KfByEQBrv3u5J44csv6VzzBx2YHRbpucsrzs169Ne+JuAuImARDyiegFnmEr8LMpn76SfKbYaim9
b0CQ6TiKwkIdiGDWUWuYRm5fp/kPniELY/Zyi5+Q1wRHs8Xi2q8MwX0ivFdHW18OOWtPbjMOvwRO
sjdrcuNfut2cb4pagn2j2Y4KPuwe64OC/67K33VRRv9YIu2jMyfyWoSS5zOwV8To7LKpE5Ubhj5D
LDNJZhHOa1KyTMzHbUmMO9dzVH9KlCYnzcD55phk+oxkpJ6h54e7sQ1J2RaBNDvRt/Orb0Xip7zN
af7FnmXfLG0FT8iW/c9e4aHzkjFK6xUSmoHcV3eQjnO/64IFuWhk2odA08HlU5nAWslb0JpG/cRq
tXUGOxFlXrINxzLwzDfH73qo59G9bu7m/xJ+A8PoWQv7JoVeTyN1BciCw+m+J+Mq9dhQUkm2e6bC
db31i2fKk1HjxOHtVu92GXk0VBT5rctZ9/POeavjrtn1ruUfcdUWMOH6He1DnE0hWMOC4WMQwYut
g4o0bHnzGWB3Y2B+xyBO+0T7LlFojUOlmBWmJJAkh0n9tL3W9SNbHVdL43y2rrJ3TUGgrq9stOH9
vdzEU9EW350KQGeGc7RO+S6enGeX8CJje9gm53bYb+OidkvR5PyHbpCWcTOmUVSajJqkA7G9MWp7
eYQhVXvXrD+l1O2dtyaCYQyXpAmpqVwThzRCwsPoH+ck7jxLsNZvD1WwKVwu8WfMlHcakik5LHCM
x2RrD0hjXlCn1alLNDH7X8SZtE1XopFePGd8rWrvrUZBDQNd5Xu98DtzYJ7oEfpQYvqvHJDuNF1D
8UwiqVMbxK8i4bs24p9vE1MeWuo6TMVpWJbPIczp/fA3StiLmp6LInidJx8LRKvmXQURvjNbiZY4
Dr/JOfNAEPT3MDX3JIm0Oz03Hap699jVDgKRDRuDMc17EhL/TQxUi10NqRy8LO+gKomg94aPtW9f
mW/TBN/UTscmwSYRYzMNdkWZ32DM/wuLJSfrtvo5h5u3iaSaPaMkxRyOxYBIYsnRlPXfphpY6MwW
IjOOZgxu9cNsbQ4ZqnaYNiqI9oULStUoMe+iYY33QSvOY2f7qbXoLy2LuzEsyz0tgfGpkpxVkR7J
gUcss3Mq2d+SJXmPYmsG47PDM7U+HFuRCqYvYZr1pOLeeYcYG/4hWaJJvRvUib73/0u5Z9/bwyLr
157SMLBHqzmEI2kBBKm64VOVV85D2Yg+y01Lnlw/yGvsmuXsuS3pd4kKvetGbvzDRKI/Bpk2xr1A
bc0lVrGd1nGZ/1ucTu91vtm3oKxZawcikx8hjp0UQ4+TmrAe/w6uzWTWB8vvZB3NVWzJJvAUVvIX
kvr5NLCP3Uo191mgW/WirarRmJfa+cFFnLD3jJkogag1KnYrEdZlg5ckPsjT12W1/HcefJIJLazX
e8epnbMJx2FPXYx1EutWHs0wT6mT8HPZydxlzTiGv7SiVanqKBoYdbzeK83FV9tlk86As5kKzPJE
KArBmaOXPEfxShi9gWa2u5JRVw32RzCXXLBaO2+E7G2o8HPX/1vQkJsh9qUaaVUl8RWVi2shvsCl
mNQSjcWA5TwxCH1Vc3PXxP2JuJ7m7DuSbSK/eoJ0PyUFGKXFtiC8j7Hsaq7xJCQ5wXnGVQPGUhJH
7xkf3038T/t1ePMDkKbAd9V+XtUHkYD5ro3D9yrANV0LeP+G83bf9eborSh4PEwGu2H2X4sS3Xxd
iN/r0jb7LYwxeOTNx6LX5YB5xLnbOlJo3ch4u7yskRvyHSFJAWyOt4vtj+UxirW197ofeaToHvK4
Zd2Yh49ojv6WuCAPg/Ff7bF8ot30cbNKYPpK7kyRn3S0nWoZnIN5hParTxCxfODGPCNkZRKL3dRy
6IXsa/Gi5fYROfMLHaQP9txO+8mq7mY/uTO6eFrCmY7YPnzsOPT2BvdEmoxG2pzICVwtLYBZbffl
wdbqb9OO744cAInJ8GYznX517vwxs6zENFUc1riWaUK4HpkVE4r6lhmR1g0MAPM4HVSi3OfNbR2G
tPEfSQI5ifQBkrTaft4GrzzSXPXmTky1mMYOZdS6h5J3mab6wWM6sRs7v2PtjO6t3vJvMavFB51L
+SPeQT/dKA7b+Ynynwo1hlmSs9wAn4T7IZ9/+V05HWid6u4suRHK3Inn3LXLXfB/cbudHLhtPuc5
RzPF6jaSL7LTffHABP3oQlnvrG05thGYY5OzDVb1j+MpANuTk4r5KiT7xDaL5W8VTf4d9qb4ldUt
3q9bZZ+hXCgYHublVx+u/XXulXVtkzl4Aa1y7trVFMjc55WaI9NEwwtzFOhIXucHgKviIH0HG00y
ytOoVpCRhW4tO5DfJk/+FWGFBTcGzSCezTlu7nrxcw76xqP/of8ZiZBfrL/dWCTnbiFj0O2xe3eR
kLgrXEFphSuY2LeCp5JIX4eFcBfp7t5gAU7laF2DCodUKbdD44V3bcgfaPWiSYOgaY/YAYdLMLrv
kpbG02p76tCX7A2ENHPwosjmFBD2AY8otBDFClsgJQtqn+xnn6JSfMzd2emGF7lt/8TcU1mxHGcr
yp9d+tcz1XnDtRG0djY+LcUejW4HnSsbLKl9cEHUoM7Mc2h5M7a6pLiOYXXVdI/ua5e9EhL2D8Bh
8ZpMQhwEGVwTDA/k0FKC50LSb6fCEh/CTN5Vt+uy78P2nxckxdHpGEnNWjipoLMBAEOve8LH2uuk
S6DPcFKHhp+XFiPz0hRRnEoTNFi2bZUWYWReR+ic1zUq50NgDcVxnnUHtFtCxhE2uW8BwrJ1joiF
4jB4An2K9on/k7nbj6cVD8s4FMW1MuGvdZ4KVINVxzohODoY9J716qobMnvvo9WYn7e2/JNj0WAw
CwghXyTmsR5snTq+KnX0mBXocvZx3I7XSBNxORfUWlfmlxNYEH5aPJQtHyksa7o7B+df3LfjcXDX
+Bjzqc/b1BYZmCDn4Rz+1dINb5Gxu10TE78tCEb+RaQU3GvZlfsqWpJfWxH9t8jxnysBdeMCctNx
F/kAafrZBJ1FS0h9b7GXnCaDMcpXGG0lBy9bFcorB/tkalXWnUtA+KllVd3Xq/NSx1SRb4M73VQS
3lzEQymJqEtaFUzg7ohPupWwraGsuvOgfo7HSu0i2WNc3gL4ylEkaRiS9pRTvJFJrd1scGjsQ31K
8ADR2QcHN9Yu9Ey1n426V834XndNfo/BrDqYllobstp3XF8qY9mq0jmEu4qnPshmRNBZRC8YdClb
nJqWI1+Dx1fm1scxiuSxWeecUL6SEKg5vPIurHsnF87rRjX3YRlUsnPVMu0h7fBgKefTr5dyb1eV
nyk1xpeVVrYUXJy/vvvZqqbqy3fLNutj79vz55dQOUTtzi1zaSwjVpM1PzTUDO6icqyP6+Ktnzpc
HSafH3u3MMPemrYHBon6CFCKgd4eJ7BAt81YMbJGAMVyhf2E5EYV3mAbmIdqkl3VuXXqCWLBYHC7
UxX3fxMVEWk55zUkwM+0HGIWKgsqCmXUDNBpawWK4S2nwGPa9Sd5HcvWPlnRrO76OHlPltDe8xDo
tKChAVlfL4+VNTxbNY/IDrJiIhS3bvci6qGgMF6dEMpP55BY7JLDiFaxXQt6yR0RonIqzPoYhU11
HDy35G8Kxb5Z2bgJtf0V8lodLdQ/S4RxMUDHt/e7Ai9g3g1ZTR3af0mAUZ7M4/I0UMCVlkXh7MLt
p7fRATOYAy7BiPThS7EE673R/oeiwPJQ/LxKyhDMXJI32bKWeswfeg0P3VjPpzqPq5sjXYBAuy+O
umGnUQl9oJU/b09mjdV1k617Z3eO/YpvF862HcSh8sCO/CYUhyWegD6VVdYHR8npXK3ixy/rzY8C
p9TnYIcTzUzBsLPGIr4q038741bgu+z78RWQcqjwpw7FPpg24pNduPAdpiMvxShZpnoIFAgZaK1w
cUwDtG2Zb1nAgaNdPYo4tpA0MPANjqFzD/3Of5zv7ce6NNidnXZ6IBgFRxrMGbjfMB87duQzW7ug
XqX2XqvV9z8w5YJsF2F+HGzIp128jNB4luVDi2iOFZofqaV0wywcaW4FbmgOUUxEYBPmTTZ2qHhy
5QMT1ziRIYV5ngadnzUHCsZqHmdsAXSoxjwk2OmWMzGdEJ/Ijmm5JMl3N3c9t72qc7AGk/xZgxVG
nCaQc+7QqU1U6ZK2JBlhrm3IhzagbjGs11PJiogTJ9LHwuNBJjdU0HBQ+GiG9COg4bSr9SIzOv+m
08oYcvRxL1/AGieMvQXTpe1g/A31mFILcK8pNmjxW3P6uMOqgd8c5mTevwvbcv+0CZ3vWClANSaH
3EKPmD/OeTgHvLFjdWLXKk+q5gXhDk7Scg6nU6kZ+wunKjm6w+Juskr0/fHSXEsqk1Kjpul+HiSn
fOT+bFW1/QV0U5J2GzucVz6lxt627jsu9CO1uN3zBlmcGr1WWTS76jI3hGqqLVivRCOMJ1NO4w3V
Zn1dc856Skwx4joDNxi3+LIvDMoV/K3OTpfayaRS69lX4AL2VmBoko2/s8t1SrgiJsADYhl3y1iP
j2Mt25/6LA1mwsn2GKAEeZnCYToMfp1ca08xfprZnmG/yPYG7Edk40lV3kzZBfyTkSdQ17pOCdV7
5Uoa3nISws7BGKgbiu/tcW2D6fdUluPB5by9F5tm2VXj+L00yj8uyEzfa4nyIieT6Tp0ib64ytTP
7tQ233b4ZM0hq7+diPERC3PA8LF2a9YmarzOwxr+DoK8eMoX+gW5DF2EDihYPiP8pdemWWE6lP7B
Cnyv25vFTA/uFtq/Uex1WeRuzYNbh9EZfsB5YgP6CTuIx+oLu6kgin/2T+Na1nc9AakH6tT147g2
6p6NPbqynxA7tvgjEE0I7/8wAkh91p0rL4PwWRNjFabkNmDfzhkzST3wu9+NpZYzLyQcWBs37i0Y
2YcVDdqXpnO2h8kP5H9eaYfPnVUzozRLFd/Plpu/BXlDVIhUFHfu6KphrVdx3t9AdfQfOx8SzSDo
DB9zJccLiU7eZxuihql8gH3d29ujsJz2V6g2Ox1lVZ5GfxFp51jqwbPnlTh5tGOUcE4llaJm6s6T
tqxnEEPxp2tJ2dytwbASZki+n0Eqe9/Onb53dGMekqkuPowt67dAdf1lkc5207Jq/snQqkFKIRRp
0mHgwxyAnZfJLKewcxqt+cEG66QVxrEeYtzxO83r/TWRYvfgxWINd4726udcCHiFpVyePLG1p1IQ
4Gl4czJM/eFdp4z7TP9H8ILcgXbBSs5Qumq7J/EZDB6aPwXgn890gdCYPvjehWo9GKiNtI0PMQQ8
FgmDP6tFpfRtymtxsRju3sQW5hespvaLLS39u0c/xYXtuUB+03wEZ3ZeRu1AGS3VOLEB9+FHaw/l
ITbaPE96M/ymaCEOm/arU0PdGbBlW/1JoDVu4xDMV4cd2VoMwzPeryM07XBOhrgD4qiDZ5dEsd8e
N+Irc037jx+TZCYNYeNyWxCCT1D8gia9GG+kBfmPuEfnC8dY94L+hXJdNCc+/QIULaUR+VUHfvgK
W9YPs9/PunwRYF5Zb6uVV5kckfXIY5yfOVBwL5gkenL0lHxTRylusm9zwSjqcgiUAOcu5qSLQ7nz
h1zt/ppUXfU6rlGVIeRsspbm1yeuKAZyIkH6l1gMLGF4rOfnfo23q2pD6w+VgOtXNfbo+yMC5kU8
cNs3vnVYI78+6SGpr5pIwwNRX0gy+yD6ZzeduRuqwD6SEOc8T1y9grCACjrUnZcPZY906hCnc/Pd
qXwUgEdXNBsecQNV7bMfmPirCDv3wiHYZE30Q49Ottc+L7FAJ5XnHhNhlXwOHKHX1XWKO28Jnd0w
OdufpvG9rCgGfncnr19UPZo3uunkm0Gn/eC5RZ2AzsXid+Kt9lejrJmlZiz7bLCX7VJIOb878Vgc
yXGZU1IMvupBmvc1dPKTZWoy+EYq9N68eea6VgiUcjCbklNdEgnqBNQWuV1YHW2FH2Q3+pLTglbe
YGevlZ8GJXkDXM+OfbSJ+rgbprH/3tAgBYBzFYUTLmWmx843NFIjuZuOUpnk4pB7Wu98fqmUCmjg
wCp0l9NPSl2KeW3ZO15ZpGjw2vtgc/vfgWhxvifafZ2LoM5KhrZ31S7szXm1/hGITT5WjfLOLC0l
ENvSZ7MR7t9+Q08JBOO0TKauIKWus57IMdLvIcLbyzIjhNkLK+DcIVrlMddumW26KMgK8PTJizwH
B9NknxI9insN03NyZD3e1UlS7PN8Ts4T7ONnV3vjE6VH6o815jkLhWdfqE9cUuGy+XZrrlMMOmtq
syqfVERFcgzOx4UPIKC6ebqv5sUhwNtPOA0nda3csvjTjaNOByMN09bQHegMjq8Rw+qhF3FxIy4w
Sqe4iflpHK/N2EjZ4cMh0Bc6ob2DnKS4izVK/J2WcXKqCxlkkd2E335tbY9j7A6PYeRPd2RjtI9e
MxbXCGaIgbBt+d7VkL9vfesdqdpJDl28EnEADazxnozOeJTM2+d49NdnewthFfIZozAdvpb/GMim
uSxtBwPDwfA8owaEDfJmc1wsgHQYMg2t1IoSCiFZXuQQWHelbPTd7HRYrFrtDESLtBJSxkyfSWlW
lio5QT1FfYRKRVAjvHPJ+L61m1XfRRA7GRXV+TE3xfQ4r3jN6BcHfZ/98TGKzDv2XvPoCFIpwk6A
wmkrfrM73/2N1i68EXfTXT2CvGuigcT6lVfheOXzJqkBhFM7x49/UqlE/NJrhGFhHSbzXjOHHMtJ
mGvuKPOnH5f5Xi12/zqsjfeCQGK7VLpBQkCQm5tSbzwdGRNCros+vm8GRCRosoqbH4Eu+GaiplMa
2+V2rCGoA9tLso70vTOxG6jn2njJrACr4s6ahM12UNGgmLde8OVTl3i3JvHwvMaWuPR4HAmu0cI/
FD1za930SQ5lP/fPip9/N4D/gDI4UIJsaUtqLy4oi26dp5+X9ZUkAOKWAhQyqNQo644pWbo30tqu
+egWdxtSz5dwm4gwCba8+AYtIoHC9gb/vx/bzD4uRnJATM8gni11NJ0sp7FufUe+C5TM1iOybLrh
Tw0ZCtTaWbdFobsPa9H8oz9XXivLHnYjmV/HmpjVlOtjhOUDot2TfRUv+3CtrRNx6vo0zWX4KF3j
c+hwOTyi96adrJxIoIqbZThYtuy+k2Wu/+Dfh1VwZR/8NxKchjrFR3m/F3PBiNEY3fxHGHH/vEXC
u0p/XW5EB6sjKKB6iuqA1EUFHIN9MMjjjyifnXSg6xXjhqknqJaOkaGb+0MEN0sPuKvaVx+3wcwN
26wECzrrZYkm990N7OBPblvtpRwTnu5x3MicEsJ0f4kVGmuAYaN+N1PeApcpNKFs66W+zASjK5pN
207sO72Uzp307NpLGUGLlegbymzOUg5VvXOburrmcNb5zUXt8Dcyw8BZYFyy0uwfidtedm2uUmUT
FXp1C5HIi1PxqlzNgAv8K3fXFWWX3/BApU0YyOgwwiaVjxvJfs/h4pQii0rwjGeRuFaRwbmjtEaz
PG3EEsr1lwn14qct4j/Q2WH2wowUYi4sf8UwtxeTIbpga7dYpZXPloSsl4bZc2HHMOviJzIJonds
aL8L2IR3/QSYzE1QWN6rH8zdly8bYR2LINHe3RqNkTo4RWu8lJ99NTfe1bFi9SvyXwsvg3+aXTl5
+NUqSqRILekXyMt5Le5QESBggHjA8cLmNYlMI2UCm+vCnCyTMdo+DeeevBkPrPVH4oEeqMTHaW79
MFCiVuDeXjJ4OHapSCUuv/TWd4+DEy4lyB2r45Htkt6ludpqLOZ9j9ALIndud4yupfM6aJvkm65U
TXuKW1KoaFXugg2yXDTdFesONGQIaL3x8uEXycBRlNyDLRlz9WnJFvuJ4Ir4ahJErAc51BpWFTdx
e6q1HvIHaeIYlKSz7TKF0h2dnSnbpqb00HHYGoVVE1rDrOdlFn10UKU80yVxbAppD4GDyiM5VZJh
I5pWjK828MJzjoIyOnqOmaA7GCHubVoUp//stYycPfpI0LHdOiKuzBrjTMl+0D33UBAU0KEkrOF5
yOswnHbttkFIwRVP9sXqKU/beYXb/kM02m671alW5wANKVCgCQkuglmdqMIyiWqq4Uuv/Ozo5aLk
wSKt/cTkVCdZOwa4CGxEPJjzBFx3ppISBJlkA8/aE4DINTeHAYrYbf1Jy25NLUkbK5vuYyomBAk5
6tBG7GVVD/1rrHVT41oYXcvQkE3ZGP8XDhlmjLYti13ELBjuWg656N0rzfguWyPh3F0k5z830+DA
HUuQ5TzqxU0Uxn1TA6a2bKutnlCueu7KYwV0I+FmRWSfJuBn/XOHMhxXoEccuL1c/zOuNdWc562x
0XzPnyRNr80ud/vWJwEv7McnW6HfB+nza+ee2ILaX87LD+Vq9m60jqw1aI/WAMnPGBDAae+FXfsi
3AfRwCOEbXkR/Z7VVBep6rvePUYLRp0dHst42JOr4P3OJ/rWDlS0JzN3xjzx1YVz6GRJMiAkxwQN
kJ/QCLed6Fhorkk7duVBhYsnXsxmr/YpbJsmhkXKVXgt0ceqNBxyYtLR7XRUee+YoxqCk3yTbDZC
dUlH+CG0CqUzUyfEZNPwk9eHUhprfUfKl5O9s4gYiZ4b90GO6L+C0LL5+qK3nuDpjnc6F2wbKGXy
NBQyIpcxoNLl74a7Cjl1l6O3sCXBejijo9y7INFbxA4uga0gQawBYjtukbl2WxUnlKjUhI2F+xUp
UF1hjcmLmHffEUMGF8rqjt/BTxDDjQ50nOW4w1+72UAwEhPv/KrfkjMBxL11DpAzbq9Li1+cEWWY
+oxasrZ8njdncs6xlwN7oMipwkO95da7tfXLf3xn7vge1a6N2tej06HjVByCEDZcb94TWrqh/E0d
nJR3W1iXYeYSjVDzV5UeshTLIgG2lZv+iVC0pc8P2INS/2vCdV73OprK/n7tPb19zAGG4530qEs/
4FzuJdCa63EXARyRT1ajuDqWoXbMt7cZSS+bZKUtfyBYjBaXcTNG3yyScjQakRyO0c5rJ3Vta2ou
RDYxAOwdAa75tfLz/UoWxp/zWJo+QfISEvyt29yL/+bgizTUt9L+THQfvdr1PJszerbKzgqfcNzj
LJX4g9Q9qAnuKhvwbssJu1MDjeZf6DKx4IAadtls5Ou1dlHrU3BOUYvVZfW89ckjwxVsR/Njw9lb
Vuzo3dCFY2ChORpL+9/al26bmiUwwb5E/TjeFrAUB6aUMs9dNAEmI9wJOvfkkWlGezyBAvHVNqS2
XULwe3E0Rds/VJFVTkfC37eNOxmNJg4lwcDd9yhvDqNnFnIpQYIRgCRCx+ekyoO/wxZqJFOmUv5h
axLnP7XBw902KwI8ZrpZxo/BK/rgSHNeD5jnG/8L/Rs18miO6v7kcpwMH90iA4yCxhWueO1ax9dp
7I6bfQ9jMpkTGrykvCVbHY43r8kxQbRO1KiXbkpC6wUklQN2Gprhq5qYvA8OSE79BN6DxnaOoZJ2
KGbVRJvQwhbMnoT5yJPSvx+nZPkuYuG3BiGxcECrzE+VeUrksuNTXEhN2zEJtWwvuKkWlQbKX9es
JnCiQ9tS9NW+LC2h710UsPm+ATJqDmNteSRzeq5pn4gXliGSe6//NkHimp1rQZNkNQgWYl5SHRPS
gdgHeUqXMLpLRq3bg/G2HAH0OEUxUlkqZ68xXrT4EEaWgn5pIBz3eOLcCgdmo9QZWSZjDGQU5o3M
EBBFrK4CbugNCCsu6S6xkd4hhkw55+0GXkA5daalr+t0qLYfMQtSXqYju+ChGSHfqyxeh7m60vTa
oLwRydo8lk6Qr08ycXk0ycDREL7V9DX1InL3aMtZlSZEp95ed9VYpGZuB/3hEbQv4Va0WLIcU7pM
UanIZa+pvRiyPqjX5dOScV6k2mGGziSBWuPBVtXA4N97Yb9re20hRQua4b9yDf031QJfpL2Mww7/
5xTGaRN5i6ZMmm4pXLkB9hKgU45TWHC7OS9IufUeAyPixcTaguZvC4Rp/QtlUVdfsMBTzb8KRGOe
BAXuTbqCjU6E6Q2y2u70GCF/58WR3lMbVEDmybCBik7oeJsDOXrlP7J7MBhUWubNUbQk/4Ipdj5c
jO7N9DWPxURIZ0MWd+bjWU0IIKXf91yrvN8ukc7FLy82zockvCo6tYU35Aeiw6FJCGNOfodKxTqt
GWHweKFE/6q9tSC1IxDzcoeXKHf2AsUkjbi0sTdH3dlFxw8gcsgBwfSGUKEz+XUh8QsTxGBb+Sv7
U0RgeJPb78jWZ/dz9ZIkydj9m+i0ObKzLlZO8+8Oraj90rYCcqaw5C8rRKga5ZF5kaT9fpkuiP5y
JcuX2A/RjgxdpdZdiDXhvFD9eNsmidBVVCsxSSNa5wEtdui8q0a2bySFL0vquM1GpaUsfszKflD8
l29oxXdhMjL9uWIzBBV6iMUopnx0SSd8q9nKDn3EGZCVtiZMvFE4inazDBafm7fFY7Gu3K+rmagD
rImcSvtmzuH7jIc6WizLVO0jeEzUwkih0et2FmQJDKVv7ypiyNuUoDLRnL0Ee2/G8/RDNPj5eKxY
o9DKVFx6eRzeNdHMIq83YC7+dwVZtEmybp99l/DHhcFYPPYEDgE8FUXoQeKo+aut8/Y3qHksHpBb
IzfZEhcwwnb8+RKgDN+Oyhf2XypIirc5jpa//YSc64JG33tw5jw8xKVLImK0DitPqG+91WM4H8d5
tC+UhtJgQWmnLXELbBbxtpXKp3M3bcnRUj7ikoVSpcctaIdnhIEt8b2F7aK4JtpV9Ig9tsRCNmfz
AQ+Lr6ZD6xjnDGrfXLqgnf42edJnPil3Bxn7wx/+ab+00DnyUBOa7MOl4qR9cBkDgLKu23IXRCqj
T5Vg3+U4rU8zjeA/4eqr9QflNtk5Pfr9N07uUxHeOlRd5UOAH69jwSBW/lbq5WKvd7ro73N62SQV
GXZSv2xFdah4u9xJvgco8YLkLVTDcSKoAYIZOnC7yopMProlAiy7vfkb+M0Z/Osgx+FQLezSsFvT
fCCa+6OZm9swloehfVgqpB0yhpDt90nvHSEQ3uvg0beQxlboNonPgrn57nNBnMPo/RtoKaG/4SNW
7UsTJm913hzmeDmP5n3yGO6aNSMZ/AH286XO9aGYtretbZ544jMaxVLCPiv8dW225NHv/3F0Fsut
Y1sYfiJViWEqNFPs0ESV5CRiZj19f+7hrb51ktjS3mv9OCKZamtU3Oslz/EK1IYvdGC1Y0O8Uf8y
xIJXUFlZCL+mVUL1hGh/U0cGJRUWC40IXHZCuUXfnXV2rqzGVB2HO7lRb701v+Jd/lYYllF0z4gA
JW/RP0vUu2MVX/r5K2NqSRPJ7tt/ofKwep0aV6U4jCINL2HvUEzh1OkA7tP48fDowH4N4VgRTZtI
7OVTJVTO2nFfriNuYX27WMWtRFZhT/3kiGvPVy4jya4Kt0VhA1BoQ7jYQ2Q4KO4P7MwpEzQZ3Mgc
ytmn7bZQL62q2F16wiPiIvKySVpi5TBsQ/mqaKiWiG8mLt0W16syvksSQk0SpcUpdywoEUMDbMs3
nPGBjmQZFypCb9J5q29Ljfmfli3pI+LAFXOkr4avFbhW467s3/oB1ErE9EFSi5NEL7pZon/irZh5
J9CkGY42TX6+bEIVeUQhXOQp/e46E5uNomyJr4d+5LcboZ/bAc94ma3I5zATIKOajBcxftcI3F6e
luAy+ZxbbZeUxh45CMGs0622zrP2Wcm7av434QFXRMiW9VmI5IbiFtf12DAE7JJuxHSMfwSHF183
WZoKScJPpeOcnaQ6JY5+BXgyNqzIw3BQ2z0e1TD6LPl3eNofHKhgtnQMKNxho8Lh12M35luK9n2/
lb5jLrHOavB7139juiffO1IwCZcw8KXfWEGUHLL7klEVoHuKfNVR/Antr5B9CeGHogdteI5Fv+a/
a8ysSAqWM5x2br3kEZpe9NwkZOq2mBKHbReiV4cuopRq3td5AOuzKtsG9qz4XmUnFQ5Cc1H1TdsR
ouLJ0rbJ91J3qZLSXrhcohuXhKScK+uIgEwPf1e0ZQaFo+CxH5UUhJ3dp6/V8qrVl2V+XVdnyFjx
T7wDFsHpjaennqT5s7bB4Y+45i2vz1X+Ck/TdoeyczCaedS+AEw0KJocvoNE3Tec99S/m8YliaDl
yZwm15EQRZzuR60U2PI8CDg8zZk3LlhoutrTINXBMfECPhU6lc/Jp5BonUQA6xo/NzkNssQtnaA7
+MGLI9a79ayWwXJN0PbEV1VG46OqXmPFWJcnBNmcp6PP4tLaal86ppB8ahRI9v+gSm1BQvKQGD1q
hFscwbeEqoiyOjvmdbyrG/5SutwuJbNoVLVBy//ZahrXDMNb3Bokd4ce5vvTrL1Kwme1YrKLaPrr
802l/AABAgXN7Or1ewJKzu3iqgl216UJ7QkPMEfQdz1Lb3HKSJRHh1b4VxukhicnCh1wVUSuLOjB
CNhmhNBCjaNUuT+nkROrYmYLYYIAc/REgOac91mqtaBpSl8So391MuJwJWoZwYy4UmBtQH3GOq76
cBvP1Ar10t4wfzB/ugSzkt9veNCLPpPtbRrrgyalflfJTlG2QTVIl15CzxPrWzGRX3FgP2dxB7TP
HbhUwX4g+vjk+xBPTufMS+8mK2JDCZVHFOD08XoRFFBethKvoj6CYqGYjsdDTzYaYBi+0LcEZG4W
GUlTy1UZFrlWfakfHEKxHFUd/Bn+dB1+cDpvdfG3mX7j9pIUkVPn4rhuCDIisIEiKi5XboUMWn7N
eWZbvB4k7KCuNvw2JoLyOndxiMakGmUJtdhMcIAm5pp5UZZ1Xu6s5I3oWAItK/gQlkjwIAqIJ+I8
jtpNRPV282klQvcnKj1USJ1Gq3asw5USl9KgeWwvjDmGAK1ByIv2KaXt9QenaF1tpahqYg9rX6cE
cWRE5R8FJzTcc+SFaoZheLLIHODrLAQkr9GIra02ERhZI5JOo6HuQ6bFdUJPQoOt8KPK4n3FuzVJ
I1e75vJ0vSSq6afDesx7Hu44HR0DAhnBEghNU31Jg3zHwr0pJ4Qx1mo8SmvaPo1BZVPnbppLBDAI
q/ecw5iTC5s9R3SKtZHQq6GamQoaGITGDIGS2RDG/hn9jzfJxEOVWcqGqulDHonND71QHCOh+q8l
zcju5uRQyeYNDnWflt050aNXehtuJJKLTk1MC6Yr3GBmVzfOYLIBTWibolHEfyDcI2HYtXN/FZDA
a4IksE6Km6mXvU7U3/us7t0V/ZZjKE8lzpzZ1tIqTrWqh1mR2JEVRHSi0n2aSfZJrQnB9iVuuUqX
tgVyRuZk6aCZ/Xcr6yjpCGYYlmFnFM9++FFHQBahXbRkpduWFvkYJf49yVwfQxI/cll912CL8Ymg
0KNH6IBnIbNzBEA2T9cOxO936CqWTvOIRL6HaZBiJ1SK18TIOYIkTbbnsd3CmvL9p82NtkiUaNJL
qaguEgKCKUbVbheT9xKIYIfogUW4jk+FAO+htuckVr5qTSS40zgx2m+qRt4M0Fx2UreXUOo/xVSw
n6aKSjrEurJhcv2Mq8GHFUXUPPxEZKgpguEZg/lGVgQKLPonphu4wKcmZ2xbeLNV1S6NiXXBOg9V
8s5b7Ey4UuSUnAmy0SJjdVWzt1H1Y2adz2CFxIUtPV2S1AjUnxaB3XQwALloNzREzor14kn89aRb
sG6JwJODmPAlzHtZx4w0J5VDGrCNqJe1XndNvQMfvKSaeFbbH/DvA2p4Z5rigMQPzyiXk16FX7Km
4mKNVRd6y6lk7VfiuYTwpb8k3ELooB6rXSPeistWN97TfkT5guZc+USgCZKVrq5uMIdgrGnDwgPj
dPvlr5Anp36Wqsb5jTPuSas7eCQ9KrsCxNLHKXzHfeabmexo+uyn033E+NcY4y7jD6WoD3+XWwob
1bhkWeuH4uhUVFCqCL50IQYkIOF3p8smuTo+1L7X9L4R1XTBBuB2zlLdzPG7w1aLGURYG0co32nc
MeTMgY4gOMWPUIYg4yiH46K/18xw5Ow4crWPrPcyNvyYVuSudWZGyFHKHLPg6OiCmDYGXfnQwk3z
NBeGFxBl52ncUvT3kPaOYdypCSrb/KgL4q7CKiG06oX4FcRRWytbAnWa31f8YqGwnktJd5k8NYsR
q1hfaLp20ulNM9oTpfI2okUHd5qn43GNqItreRQaA6EYJsfn39l/iAweYRnfFn259zwJ7FsY+vlH
Cu1OFQIpDSjXlTIwhMptG2lHPikiOmbjmqiJ9J7L/wpclxLMYOYiDDqEiKTazwRwY3kI5SnS3Zxl
0TTRoiEIgH8UKstbsHPRuf7kZtyJoEwS7rwau1g80OVwIG/paJmURExXmTCJgb12qk+yvI2r5As3
0ltKgnCeK1ejqnZZWp9Y7kcCYJaG1zU+Zi18c8qCkb/Dqxvda1JtFvPHGDZWh8Kxsn51wmRCOqok
bDbdRLsFPXo1elwGu2491xXcpxHaBNDaRY28EMFEWezj0dwN0pvCBI36yiNbwstEGMDsRIWHDRtm
6YPXik6/bqz6gOIfjrXEKRS7hXXRlW0nXZL+g67GKG0wyhMaEWm0wK/GraXfr0EZJqIcp509jMkS
gRUi0LM6RYqHpB6zf+92Vr0Nw+8meRgAk3mx6yfIA/VrgjzqDEgFShvkbKeZhc3wR6zSkF/19R8F
fu16LWt2Cy77gTsD0e9bSikMOov5hdww0oTcMfXhC8UmiOWX2NhHIJo94/BrCZAcc2g6TXVDsjJL
AxiX2/YeSSJm5RWll2KrlghBOnTFXhu9KGP3AqI8zISnGBQGCm79PhlH/hONCDZOrLg/r93OyrbQ
abG4T1HQRQcDj0eSnov0UrZ8GvE/dX7rk7/0taNvGZ+S7KZPwdy70v2DjO+1PUu8b+oKWkj3GeI3
XbvsKqjeOL0WESb8IFv9RfoeezyiHiop++lNj5wiOde6vCVrwVTaHemys/pW8N0sP6VyBOXIG8BF
Sg03aeHN5se07qoIayvRU0feX1EIBJ2vja8ZVcajkV9luO4OOhBLoien3NiBql3kLFiADleHkAOL
wVJ/q+Q9ukyTS4eoZq3+yE2E8iZZXCwE4a5IvsaV+qM2EMSN0X+a2akoXhFy2X3mEH+IttBDFzK3
eHzo41niR1h/ptMv8INYDSBqx5kDZMwJZqmwuowUZtSMm3V9EQdPknYx5pFOWX0QdCfO/ijyKZJg
rn/rJZjTray+aozAySgRHrTw8/5KMGYtu5T5tiEIUs++ImQcXTnZEDx7axbsWTpKoZe3e7wHzJLP
tIQYsT2az+lLWhCgr05rHWa0kAZjh3BOuq1SBLhLdeurg8hK8kM5bLTlU2O7qsajgOZs6c9JrTnI
4zzs7kVFJA220UTci8kNp29Oa0+6nA3jmg//urr3RSMLnnm+S3xCtoUw2wd0dpE9ABQccuWtswz+
sUs/jaih6BtKuQ4W0N7pGM+7pjmKd3X6eyqZsTx9WKHHzNLMJ3Kj+nx1epybLayC3Ip+jvWDPoZH
TXyEmr4bkU9ZCjqryOty1VU0LBrszXwS9qyk7kBkjjFSB1P+SSOfcAklMm5ypT4qxV03lkAgg2Rq
VGxcvwiCA3lJPRMpiFnEHvSAa9TskajrhfYgq1vDqm1xBlAi80xC4UmMH16TLypaIUiosuqwtaSn
PKkAf+PkXEkwjFoRmLTTcY0BMlXeQkNmUrb+tIRUJqzCX8oXLTYIzcuPSDXvSvKJTcxGZ7W3+sHv
Y8j2ZXLM0tgs6EhDxnpgXD5pAprVjSmV20Tiya5UN8sPEoAZZvU+fROs97AQbJKfN91zVkJlRXbm
bzYUzjD1fjwvL4uSY5MnmKrjDW71zllYRONQdavmpjd0WsXsLpG8RxrG6YL4QXxBgOVmDd7VuCYO
33IX86tV7xFLNwwgvxiqXCx2LEpY38k05AbRp5Dsm2qLqWcXY15VKF7FphhoY+GH0i1PYu6FHp6U
hFsMRMhy4F+50ht5p7bccoXOx1/5eWQdSyVQ45MlbXvihqCX+LfOZD3NoGOW5sIAOrSqUkbW2SvN
GWKRs5nvDDm01zQYSbw3GreI1qtgXiVx/VKRJXTr0bDOYXyLFEJ05oXjZpt0O1zvjN6fU/JeTI+q
8sliXBnEZflkTb8K2eNmNNvaYNqLADEW3qXlXQJGWIdsJzbVo8Lhv87WB3J/NPK/rfYXaZONIa5e
1SATLF9V442CKj3L0rMZsSjQKr7gr57Z6RoOz4G9QSVGLUonb1pDGwzRVXrcBeqbPE52R02YhiN1
RMTeoUBu9lP1lRVvC0huIZ4FeRMxi2TVmVIYeFdAdOKF2kFAF7VsUzO81LycT4tniMdBrBlE0M/3
5eCaBesU/XQp+qdwNoNWf+1m4BKFs9RsvASTZMew2P9ALm+V2bxHhmZr1nlUCQ9Fdm5SNK2HpPVA
e4nLIwQIq5g5F6aYMsuCIgndBpy4ygznWSOiDIOfF63HRuHUouqQzlLyFLXWcjVAT/WsubU5mjpO
CkO8G8K3WfRIThg+TByWJaiAkJILe4XucYTiUi33megqPRRcZcwCbDzbCEy5AT4QOj1Ilgulauny
kar8uI5PN36T2kONpH/VK9KEyK4WZH6SvC+IFITE2kjzqzXfTEaXrp/cNduxUrlkURBuJW0qaNgm
ZOnGudBuiRTZlMZ4rNq3DsNhskWAjOmDE4p9QXyulsCBVEZR0u0ZrJFEcdglwqwx2WgEnRgEhICJ
Vcp3LX8U6tYiDGyKPs2JRrUtBwZsL77+mf/7c/1HQQobhms/1504nxnzDUbwqhMuoiRvKn5MVg87
Wl7eCSjT7bLv9r3RHeXSuEZtdKpl/REnmgwYQS2QGGOyQa5zncveNYTEV2JQcQOfLSETht1lygX7
JlJAswJlZhMZ2kV165z1zFDk1AZjP80Du5ax/tK0ulmG6AUr4Adq2AYoxHiPnh4TVA+EAqxhMC86
uXCTGghasZsrAFGpUAMN9Cyh0TVetVtUFr6OP15qdc5+7NDAElerY9UXBxXrhvqW6NgtpaqB5GyW
nfR0lq0N9igFUZWAtQ7jI6/j0IvE6OLSxvpN0ksGxmIbCeGxogi/IMh6SsiWea5jq9vgxOLxR+3t
GW37WWVPUL5bn61ofpWKfxIo2iDN93QuN889mwaIXTpHl65OryKuqoqYYirruNYzE47IZHnrZGQf
FrqUEeQH8aoKla9fSdm/qimhIIQ/elozIASYpGBss0tLKIIvAXhTGTC5qmJdihxgWTbra5gWaCAL
BVZIp86WqsIHhWevcoUWp7DAymXFKmlQHF9jcDNPLWei81a0VNpSAR9UvF5tzvk9rE3h1UK3iSL5
3nWIPxrFfJQJZqzZuiXS9DWU5VfeIOKLwvRMCflrEjId9GJ30RrO8VCpdkOYf5f4sKqFsbeSsGfy
BstEnvYqu5tVf5ip8qf1RLalwzfxQnjzE/mvydez1la0t5HlUOXNj8TS2gqgFsR7cYvL3xroUdVO
j3WBbSlk+TsC9XKWeHqgsvTF1cTbMb7VYXFCevNL47i6G2cOJ518pTBWZ6eX4Y4Tg8L5Zkp/a3JQ
Rey0qKtvdSL+o6vyshrWdpaNHdk4J5R/LhmN/wgBOodjgma3vzKot2DLFD0ZE5Ae6iuEa6KKxm80
fUQW+6YMKbl62qDRbeoO4h9y38jYtAb6P+f1rW6sb/VJC+cLOAkISdFs4nbOfHLjXmYJdEBsNPBZ
ojG6YdjVoLzTCk6dGRgZhTlkB8aDRr1gfxK0ZAriad2vRX0yUgWe86kc6JNsiwyAWBCzexgrJ1Os
IDeftd1C6JgnWcQ6kqvxlq406E2mV9fGiaSdrSxYr0j7trrAg0LZm5ryiEayhMGSehszqd/TNn3r
IsB7Qeo+knjeEDV3WidOrVp6Uibau17SczJk2CdYofWDtsiEatJlm1h/EkrDccZ3ixjDy7OOJnMt
ChCIJ/ZoMQtRe/pHGuGW2qgASfhfmaqXWh3uqDbY4aP5KlU4xkhYAgHQcSB2WGat8kjyM/ylfF4Q
mXkzlzkv9z2STY/E1dFW2Z0dIZEfWU+uHwmdkYMSC0S0m78oj3mNlvIuqOGjrbtu16TDXl3Xj7Bv
6VDvA7OQff1pTI7XJ+Af0o9nfo6qWdMTSnBAS/qMVWO/1WiyHNs9Nn2vLdIfwhYP8YSuCQotJW/O
kusv3KbwTar414CqOWkExCfn6PY0PabQMBLYy0hbsokPe4PSZo3tpgP32yu09G+aCl9GOdy6BXtv
35rNm9CpGYMrb4YSdf4aS+9lK+2QBGhHMxvwzqDAcDq9evB7OqWkgPkn4ApDKLmFUt6JKnsserOP
V+HRNesD5vyCzr5yw2UN5hnxZIma0o6q+S0vu4tkrMw0nM+YjX97FhbbhG9RIlp+JELrSuKE2SFA
IAg06O0uSa5J2iMO68MtKot31EUi14t8gyklwqW74PY/TJP8WGTd13PCb4mprY1oT/PINx2kwTPL
Fe57eLSz7g4MKwQXIzaexb2k0r5pFMI2JraWJKDW1Qx+fUFwJLHczFVPGjDDFvJwL7WsvTwKW10X
/jUrSbYaG3DRj/wWC/tEXNlEYO8LZdLthIYbLk3T8PRRvVnpWLooXAB35u6uPjNqQywp3Ar1VTLm
jcJFUyWULFo4u5dRXh3BGo/dqL0MMtKLdiQ5FqVL4pSqsO8iZLiFOtqKHu9xaWFAEb7XiEe+ka3L
ZJmyv4RNTbFKdMdv907ix3tvNe+DxMUywXkKnYHMv5h2Qwwsk2kbjSofRB41pJPAnZLU7kLooqMK
/UUu6rchf55Mvbrrq+WMdB4PgBWoKi9ymPGXGIgz8jC6h6DxMF/WTzui/JCzL7NnwpnrryJK7oJp
7MrePOozDbCF1JugXXyFxaj8Fsv4wT0Frg1SCVHT+4rBKh8Z3li33xJYBq2hGC2K7QJ/WmniFiXp
i9Kni10m1d5s6sVfhR9SoIAc8JhLcDCgceDBNtbbbVemuDAPIREV6XyVWdI71TgMuIufpb8CpSGk
Q21bodiYOhmTTQiaR2pIojp4lghpFt24rHchfkItUX7mpkv9MF7cJ3hIJKIdpeyvA3h8QiyrMvyg
xfaFOg7JdskJESmtU9KUV32xGJmNX6F6aKZpRwzRyRp6tWH4mAuchESoOf8Jkf2uLJcCUfyEEvhi
LqCp/kMN7CZJG8wZfEnJ+xOVuG802meTI2KqE/6FNwtGxYyIbmrMY6IpgGui3sAjp49aUED7kDwF
vUo6lzJEN319moiGgJtycnQUvYZYuBLDcQTGEkGo2OS1Iby6SbG2ndt235a+2fRcl6tP9KdLuiFQ
CwyafCdUmkvzQzD+kZTm9pZySVflRREAeXXZj1Y9MIbGIRnu2zAl16CkvVYLGMHuUg6YqPDdWgBd
K7+wzomcR4QYGdpDKf7WyrB75QNw/WpOr3KJtXtlORk4BkFn0cT7vd5xzDUNqmnFi838LZ18Ir0I
MVyA2bmgU5DTbrblFDwf7poQMVpvMQtcUs4FYjR7yURAwTk2dswpsWss8I7yn7T+1YQSAaSjpVn0
r1k86englMN7VUn2qj/WlDTMT0HxhRLCs6gPUzPjM5ZJOKuCEDVPxGufygVwM2q16WUYpL3Ysg4z
AhCS7QgiAGTSIBPujsSuAopofmi0x5HtWwyrk6Qm6CpKRsimpKyBPqiCvJFGMdBZUkG75AsSzeS8
qoh/I+uVGInvBOBaHNo9ebgveUKuQdRdR0Xe9TKXLLyrWJ56M4LrTpwlhTztDfUgYOotCWdLa6oO
1A2BbbqpuzJ3Qj7gV6U6OQKxVAtyzOfPYv6MxdRLYSZn/V9o+MPAaRdnQY3kfejwcifkMcS5mxCi
01XmpguBU1WNEJNom5iItuuz0RMNLuh7VJ8BqupgGDg1+dKqibKiqXJHxIDcmduaP7SPsqsRxadw
Ri4mpW4yjv96ml7EVYGnNrRLlCuu2qkBiRA7PJ/E616JakUTRvy1tZLLQud2MmzxwHilCNSwTOaj
msXjXKpoE80z7+k2Mun5qrLwioj/iVo5VX5JSMmic/DSW9NXBOgQpjcTFQJMC1qvX75Bnb1oyI84
yk5TYjzU5V6nL1nxHaqfJfaCHhhpAuyJS+RAU3aoRoDBQjpmGe+LNHwxe/qsuHtxPsbZ60KQfgEj
bk95vQnLdqfoxCE259Z8XfKbTJZpXVzEZx1epLP4ZoEEz5KhR4hNfaNV2lWDmGCtzMej1f5wnbhp
bCHDUw5J+hPNb+3Q34davFrtc5AMSVN7tGOyz6RLbiFTE43yC6j/TLTrEscbc9Wg5kVUtcKyY0y/
EYQERYIlw8gzVw9rH8cLA88XPmVt+hZhILk1vEYpP+kkADCON0iaA/YqMjXiW2pUm0wBq1ypx6X5
k7eQ4FtTgEVDz4zlneQw8JIMyXoiac+WDULwDA4Xr1wkrgSeFrF8SYrfch0241SCtgA56vN17WXy
BH7SiSNdndxc8/K5DRAo/45Gfl0QAtRD7OIGisB+Y6rElXna9DHDBqKKEQpGEt8MIArkqrSG/qXP
2tDwMCqiBwMGcNd5oCpIkUCUSPlHMk8yzOBAmuLCIjIZXbh+ILkO8ewu0bZp3rllvOvjL6vfExzD
rQQ1BeadTzszLT0ZiqwtXg0yrChh9AwV+YSUBoTXN9IXvGfMSInnfUQrpLJbhDz8SeRwtTkkO3jT
gAaAvu6GNJRiRuZRw1vpKDMIYpI+oPD5h95SQWYdNvZp9UiJpu8stbXJo38zDf72kWUUEmJDhsw9
T9vd0IduaGJCSkQaVvvFr/RZdZJsOkYLkjFV3gisNmq6qzXVV7qXJXtJcYcJ+TWG6g+/9Pacmle9
q/10/LVK7SCKYL/qQ23fTQkhaDARGMOOS36SR5gaACKGH5OEn+VZ9K1/8qYqSfgqh4uLZW27Wj+Y
A/kwjebDEjLXaiuqvXTRyxjPqwJIC2/EvRxJRagqcdzNBWF2ZTOcVhMfndY327B6HgOLm2RSkMrN
P1mDsTRepvyvnY69jC8P8zqRivV3uBR23ENlxHtK0wf+bAo0fsCIS4IXP2VUKRk3oNWNrCiU8Jiq
M1PyLnHHdcKe1DZcEVsxdxlPpmiPRxbhKuHD2hREZaD3Xhaj1S2lHfXonMyMKOf5fUTOtm7WeTNN
vyQV2aXq5dF+ru8sVIDdnfE9Zq4EwyL5pnGCjTSBXlNH6w69+jmWQYzMbfHbK9uRTZKjPalfXfMt
KA55UePIMcQxXDtF5GN5z8mcFoIuu2vziaxE+MDhbgFZauqLqWxRui50tSdOGu7S9tgqgN/XYfKn
catr3/K8M2G3Rr+WvnoTFSpWCxNw2HxRI+lUpWei5UZom6jcJybez4g8io8aMRY8GT6IVsYG7Pdt
yiv9py+uVX4QbrwWAdmos3oR0oMhEITnhj3IoCT7JQvLuFvqLT0M3FC+qAQkWU+mz34itQQ2XJAd
EdWTg5HDmAuXARPTL8KgCoGlhYd5zT8r2DU8R4E8fdXSiZ6A01y7wugovIlpe02Lh4rmxUChspMa
MHqyq+68VfC5YIctb9QDgqyt520kH0F0w/Wgci4MXpGeSd8kMCEZzuKzhkBy6uUrxK9Qn3kOHYEF
VPiI5YM+f+NLIysGUmX2MCV4sv7XNyDzHC4glK0W1ATZAxf1YvPU1G7LGp0af9hwRzpnq3Kz13th
S2Gnt+TTOc+kayy8iITlJvrD6t5kjkciqsk9kj1AdkIAKBy2BzK6xuLPUj5b1Zfnt1p6j3jkTQst
AA55Utj2WnspNE8lkVQKKpQU660hw1HZTLMvyTuQm5FCXy3hHhkB8pQbt/UNJ7m18goeivxTol6D
47K/AQfJ857JidW6k04NXADAd7ERh6DeFzrW+K0u07gxeDNKVHB54uBrLCC7qkUQgtnJSeutxofd
H3UIKb4cA70l7u1gISSeqAYIhtYVQSDy9GrOPnmYseW1M3TxLpFPRnwgL7K2UJb6EdFCmbN0eLg3
RnlY2qNcESvytBS7hE8Z8Ss0okbEC9PYMEAH0WjvL8OxXuwM42F679WjlnxM8ovJ+11tVXJhFijF
H53wRk60haDOie/BSfs7CgKp9DrVztWjLr3G/Z/xpaDbx8dq6kRd/8OJHCM+zO5F5afKEfzXbuC2
FA8AGNJQjjz8EH23MThabgq8N7YVDXrLl6mbyE7W8sOhybgwDU4OuZX8SuY9htdsb/jTk+wuf06i
mxffnXxLq0AzD88kCo6nESAEnGZjyvsx5dDeIZhG0e3+T5cSigCjhHbe1eaDEV604QC9zL3KeU+O
206McKLuG8Ur/xi28X0q3b42GF0JEw9ywuDweLdBnWxZkKR2HxXoS+cDLZ52HgJm7VrCHRDcLZ6Q
/nQ1BQmBZXpREhTNzehPMsHJyC3Jto2c4ZmcjeVjQKdnXutiq05vy+RJ4kehI170sEzEz3wkwBwU
S4wCXLuYPcOdUtya9SCZTv+Uux052bN1XxrvlXmlelASds3oreom1/iJiGEPc3fllS4QxErnoYRh
8mrd14CXamcpj2RvDJLPNETiK13SpUA+FFnZxzhhrqZPlNUFPf6JRVRZLsoEygWnZbck/qGqHRlM
HQ3yooeAszXzTWi2Iul+8yYcNrochAoNQVRa2Hgy0eubTjw4iPBg0bloWxXVKnEZ25BmKTJN5l3a
e4julQIQNCCggoYNAi6Z52hW3EzPt4hdFKsbMiLOjhLs5A+d2tNe4rTN6gMrrYj6yItpD6E+e8xe
iFLeI/W49LS0/IlkSjLY9PgHVaA49nE76t9L5SRbN9PgttuG81EkhmwafNh3hyzKlM+C+FocC1Ig
yBl2kqw49eqjJz92JZZPjJUDwbcbSsf3JH45WrrN+01HRmOI2r6HiMxEzc0l5ZTKw5feDZuwotwg
EW+KuNCbU3hAhMeqpx8Ii/Nhqs0bk9HzyKn/qQUhvbpU74xYagPCMOD9TT4eMVofXc9Wb0nT31AJ
/qSKuGWUrnamZwxx2MZP+8XEcIa7zIzHIJ9Dv1AWJKrVdkGZYj05yjm1Z1P7ZzKM0RpuL2nJNncc
rcQ3SBhqz11jkuJdU9N01XvsEFhQFIKL0vlfPFyaglaJwp6SQyy8PQGO2XTVZ0wBPR9+mu9I6hWE
F2qCn6xjlnFFCg9L2UvJu8o3i2gZ3Sy6iWaLiF9UHJzGXLoHsz6K6j8lPhrtP1V4lA1LOe27XDLL
XzT/zuU3gggi6lfBRumJXqTi82XfYcTdzZPTOqsHJPr+jM2YXCRfhD+rJZuEHyL7ijbJvYUvTR2k
zuI3MAqPE8HyWvKCgjcsrzHRB9p5fU16qGJfLhwyXacaDZvPfBP+x9GZLaeOZFH0ixShMZV6BYGY
wQZj4xeFp6t5nvX1taiHju6I6rq+BinzDHuvDQaIDyxftajLfjBeWd1SHFHSQjUtFuVKPPJpyUBf
YAL6p+6jbxvZMxrBN5J5J22Jnqy29zWjyHv/wnPHH4e4qv70beruF4pPJgc5dAEQ7dXhWQ7YYDHc
8k1Zi2IbtHtaCvYSES77fQA2Ntgo6JD2Y7ChGNIY7nkG7U+8DVGUzHzt6+6PQwEJBrlWnUvBYYG4
rLYKsR1P/TdABvUYX5HdgXShxJxes38o2WzmqwWYIZ52RlkLPEy8rfFN+fWPau6CgRt2Jb2gcqWQ
0VF8HOID/dHMZd8galmAn4KwFy+C0/hJoIQH5UPyK4El3QYacxTi4i7leOpqbmHc9Bv5PT7SO9Ja
sUR9/dUgNssXsTfsgB1CJ8w/M9TTMP6YTFQLcZy26VvH72x/DeGR0DBaFtbP07xJI47DTY4wh80K
wQMnPGXhNr1Ah4Jf3SKa/4j/9PqA9SHKt0aBLZZF+HrC8u6QeOem+kbbEeNmbQjaiu+RQsPkscVl
/mQVl9FzLjCqdcrlb8wkPZbvN02uWzS0TFENeizGM69jt2YvXnALoM6tgMWAvNtG41I/Jzfh8nk5
785G/4dnuPqHS2GeYT3u2jPyaMRCA27WCwUCwlvtmn/6lCnxisphm38HdNW/4RWZgwle4xj8IowJ
mQ/xFxldibCO9eIF0cakXsC74eEtF/7ZgdP+M55sTtsULMmCiw1IOt2pYbzXu1YsZ4pxe4+GQ0e6
AgpHW0w3nAi9dYn3yA41FHeMFsKtnixQG2JJR2A0gDwFGnDg4W0s6GY3u1zJ6F5HOOL2Yfoyd6ds
WMz3+pv/CpA51XdrXFJSl3d98JoLmIhsrSPtFt7Q7HtW7cvEPBesopaEFgUMgimLi8UTF/tqIn3z
2nV2cjYsrhEH84IoygJ/G/qgvVi1XghzDqwLOTbojxf2R/Nt/7FVZPF9xRdVIZnn3gK1jdCGQBoN
/fomrt76F+iBWrFmMAbLPkxWDufxK7v2aDo7P6nzlbwm/TkBMpItiCbA/AJLdcnk6B83PGVVvmLz
m9s7KofqkwG0851qy4zBebDDpspIcjF/4HlSgn9VtC6nnbKu7uOzXUT6vzD34+gF/aWz0KMvw02W
rqPm2PCnBVtxYn84ORESiH2BxnRb/BLnjnAyQWx644aWt+iW77Nf/aP+Jj8Qd4D+I3AyIFR/G7Q1
udJYFm5Kg9UCGh4rBPL1ZkGjvMxS3bW1J9fAG+K9lX1UAKbNiVPLWqsKLGFwK7htlzW+tkj+U3Uo
SdZJGuzLBNtBXoqmWaHiJVuZV/HOLIoj95SHa4MhE+Rkp/stuQwH5PSEM9T2Z28ZjNK+MQxR23n4
cyGt3UufPSDjWybaC5Ec4oSQrpgJWru1c5ztFzu6sSAs82NOPNzIw/5jNCej5BsyilNKVk6deZZ/
UOSV/2E3f2otF3BJgQh+mfkBRowrWofqkqaNl1ujPXEZAuT6TqvX9F8kBzxqsI6Y64uVLK13B1Zr
W8pvc/yXhr85ahTFuFomvIDsyyJ4KvZM7aS0xPiuYbAqrCufrHimP+YOQOURGgB1zU+3QZKCn4GT
E1EdrUOfMBLOntVXdTc7cCP5H6pHcFa3HKFyK//ZnBB5ErgYKdGN7if0fexPhngRW3uleU0YWJmf
gOZagSlmIJAw+LHox8li88JaW+Ewn7K9xLM3I4qaaKp65542MGdley+FG51TPhj6HwKob1I3WLM/
a1EYw+1biGxrwPyQMvyG/tMYG3XcjDUuMOQXikYL6T1JliSXBAYE/unETqrmsuUfm8gN05HjjUbP
vvT5zpyhwgIU7tRNTv8KMQ5lekpCZH2L+/k0PhnZTfkRaumBlMGeDke3imtNNm1WkPhnogGG+qex
MzZMJvxOtkrFZwqdOEAH30OanRv+1CheS+3FHA+tqtwbnXJ2iI6Rri99cw/Lge1AswHWQlef7X2d
J76ftS3meHfsZ8y1LZ4dqDBDDKhZ8r6RKuajeuP26w4tk07S96gl02MizN3cKq9VUyPB4wzCUuJW
foz6XS07/l3xMLFZOiVFHat4AbZwERqsHqldUHt5OO1VSD/zJ7yVJ4va2va9DlJ7tk5GUaxCBF12
W11jWr1CUZcTzAazlxvZEp4ALBOmFUMsZFGgRlQ8QSG7PKTnNQexLs7d9G1yxSgxMjtQdLaKcA9z
q4o/zCbSp2P+y+iUGohVh9FRmNtD9mEFxjrnwdK0367mxyqmQBQ9/DaSqiZWqKda5z2IHyKgsi6j
TTmIo+Ig6uCBKuN55wxmugod5VZEzY1cnzuQ6WWAQxc/C28fO9RC4Yb1IUmELY6xVoMAkGJCRnOe
VyqOWvg88he1PWPNp2gx0o51EeH14A1UG6/O6l3gVCtLBz2SGPsW8LqqoL7jha1bCzXQxAQu/yWC
BisQw17pr4cuWsqYTTz9PBzXC1wGE3xQdQPCsK3J6eCIzXA2OMBU+nknFbmTc7xTjfHN1MHz+eax
9ZutY6QbYZcbZ9ShTGqnMW/cGZ40gbsYzlDNYIeAN/uB0tAFBUlNQQFQVvfZn9ZjorFuoj1He8r2
RYPKNNGO2cZVkPMFOyWRLe2cc2ja7Cfoj2nynjr1YuhegwxlTpkcQOrB6ma4DaWcJa8+nAqTMisy
WaYhNIwiU+EIDUbPMjSU7YYB88CkEQrD+GyVobZNwNgvJr2/Z37rpgybHXV86TssivVIZQbAf2wQ
1uHk6ABE8Kc652eqi44aX8p7pv9xCqybwHaTkGVrxo74HRfNUrb5zuiyDRv5BczK9wgJj0GCS1LQ
1kynYHqp9Jc4IHm8R004i453WWNPiWOcnL8T8grKvrIAv31yGDjGFUxwvAddZ9FBE7LD21ISOzE2
RHeSWx4vsgoBPMZ5cjHJr1poTeDZff3uj9lO1aZ9+bQQWAFj58HRsWoJicUqf+ty54colm2UJl6a
fgp+38bSPINXNc0Zv4i1gglqSDVQ5yTAtCqSnxzJT/ccqLXaoYzIqLNGwbnalD+RpjjYb2fPCCJr
Cc/jM2NM4+Go1dd1MmztzHyFE9LQQ+zMcg+2wKJHlNAlBtx6CoOuNujx3Sh7J+swDM6oyPvfJhYv
jUGIbdutGmpJBYStXzfIMuQqBIq/kDonU0dsNTDgaufTb8nIPmqRsk0b82i20dEPsuPA523f/aA9
sq5j/I1iit+Spcq5jc2brXd3qItvY0wWt/2VRgyMypTbTS6e9o2ZZIOcj4wVpsBjSS7ST1tnr87s
vJuZ/1eEw7qsEI6ghd8hcr3AUgeFVN40cHo1EBkb8KGGSLnSkZ3PzVLVjFXVidPEQBjpOeUF4jh8
ZDTxaDG1X5UR+ugjqbF+gLjUAx04KxiLuaSS2QhunX1p3egEV37JG9pO4Ee1Hkdnb8FPN1kuipw5
f+3qiIkJ8ToPU+bpNgT4wQRsEB4CnTKQpB+3EZnXi/A6wI1BN3EXWbwlO/g3oaWLJyIh+dqUnmF2
w9gNxvNH7shNL+fXGul8aiMexhFLnNhZZx1aM3ZuCBiZwuKaa3h/4RYpE9ki4VUpxx8ek12q0YDl
cNmaF6UZWgro5KwoAFbZxEgYaQVu4Slc1HgQNBajkkNjGm8ksK061KJ+4U16xARbX3dqSJFuUIM5
nDUKNgFcZM5wgl/iVVLxEpxAY+svuoJaPyFqxcTyRpEX3iM8ilax76KH6NieZg8HP6Qoj9n4pcrT
OHwr2YE0Yt4obZPiwgEc7OW01Ij3NqVk2sGSBe3j0mTnJftiHfZiF5vv4LCmkNguvcCowkeNAIrO
MEAzD7dqEQYKXTsnBVm/6OSon7gRI4mxHaeCz5UjrXfBlIH7bZcW9Ybbz63Ki5WVLpZCNx8mVHU+
nniE3Im6F4x8EjgOiZ58xx3a9LIzX+CiPl+I1QBkUViON4WGG1gtQfcSoFsZvRIjCQEWD/6ioPga
IQKFM/iBEbNdSVmuZfhvo/pgYD0DrXWy7MYNq/Kk8pnEDvJ7TkT2IAuHOSNeRNQiyStxEq4Fxnl0
8pcCJYblPFUoMeD/cR2p0f5ZR/q/CQgf1hxDl3cLgkQBryUzUIE/7L+b2DF21HL7SifESJ9Xffgc
wets77l6E3ZOXKliOiJSXg3syZJpIhUNqSV5RIIApFDdpR3DVs12dg2jEtEMW+QJQPXVXYg7cSj0
NdU63p6JnUbf/D2XiuxZ3Mo5RjYnGPueXLCkLtJrOil7QyuObeW8J1V8n4dpO/atW2vxuWRy3sfD
UTAQtFQgOB1sUlzcyZy+2Zr87iNqdtm+SZA2Ov3FgIAzNcK9tMuXoMxeydra2gxSRTzsUj/Z5iOX
VtguE7213AzFQqMLL/Y5B2VFWd7ILXqUXdOWbsIWjb8FYHKbABSXuNw72N59HKXow/tNRKijyvky
5d02ZJeL0+IAcQC+ln0R+vCwAMBgHR2O7C6eOjI/8R9CKZEVJ+le9Dq7nyDbkYhKpZV09yxGpI3x
sQJrXyNJBP6Hkv4RPGftZfNXUuU5zNn+34VMGBPCTR/6y6DVtiAOwGYy2Usg6yLFELG+m59Yi7m4
pvZP0/CdJrAM6KmC9ktF6J90v3PA2zvzgKCuwI43OY+aRvIZ6TxVrOILBKOgn8Nb8/QAzuBsAO+g
8lkTS43lFthDy1CQDb0+sgVgpExaCX8s4yFReh1JVP4wfjVduUA86IUtEVl8gmYbbhWSwJeyb4jb
zuh5EFQ5FQWkeZJPzcIFOd5yqsqH7zOPk4AzsR5GxjZrhGuWf4n2nTHq0XCgwHjgIE0IvRE6pFX8
CUxi+tDaScHfMOypaJgzSldYtUk+Q3xJged/ZbXKwz9GzqXsxc+sheVbiojrPiWl9lIj6LlERTYt
jakf19U0NaeMyEaXKsREyjWgIK0G89RYNqvK3g7epW8jebc759MAHscIYwbzrSEbG4ROGgFPGGyY
p0hFwVGKGiVE75tog7mz6tImSRwp42tW8EHUBAFsxzJ67yV9PXAXOt00Cjy90c8WpuhVJmaxSQG+
nmLF7D/RgbHlb2tG6/GsH/WWgZHhF/muD7kW7MYJ6G1N+vlg7BkLN/uxQA1pzS95GNxDQfTZVIt3
QNLais+Gi8UgDgMZrwNJX+/eBvjGaMYhYa3mgkw5K9HFSiO96GrPnA5O06SHdLKM9SDKZxa7LSEV
hYAa0YBNx8pW73MZf+qC82xsG+vWT+PskncmdsZIUlrWmBszDajp6DDXDIl9tiv2xFqi56p2jIgR
nVEbAZ4oXxxCUrxOEdxEkmXQTZoB4TPxOPkH1R5/YrsySNB4klVlHLx3vWBDrsw5nRoTox6sF3da
01obh9jFRdN2AjdRVa58LRuWBoBEXPWAwvJwFB7ppRkHqqGJm534GBAt0TGuy1UsSeX4zxLsDxUo
pF4N8eqMQV3BsqfR/SZkGOFU766AgVBTZUrNQANlquPVgdbvlCTghFXMxENJWL7Bq04v9Zxge0eD
zZgyNU3/4hAEvSznxvfMyBlhl4w+hrq0ydzUrnlTCh+wWu28JT7G+opl+SqpIj6DuK+oWEb8WI0h
yU+wIAilTVu/aPowV2jWcGEbvixOzhhF/dpsuYtR5uIimSiHcBj3nDS+ttLmkSER3/6O38tc+xR9
3DPBFz8Ayy9E46XF1bRKoui7aRMmQxKmGgEP+6BDJxChFX4kTc8PLPkX6ZrLR+UbCdD7tiKyrzV4
4MJ0k6kCtHdn9ETiYFCZy2m4cgAwOAmy6syjPBAQ1QPRAcm5aNT2A295tZDkfK1UWbaHCcMvey7B
uFDVKbvDEjVbbdTnlrtv5TdPYV0d/5hpaH/HsQZgQxXldeKYR+JKe19OUbEz4MeDptSVbT6A4Up7
Anh7iKYoy3rVA+vOyBa25fRw2qS55Upk7QmhgvfFLckvOBmcfiN+WjI5DE8prXHfJWg9rTHNfmTW
pGfSuf09Wn6892YzxWsUHOjWif55+IHFRLIChfrhKDwk1iAbJotRgY5O6riHZrwvERaI96yttHUX
sbieuh7HcpFwRU8m3bWW8Kuq9fA5+vhHZ1C+byIMg6UkRnlPBLinTNYRw+2hM0bDk7P9bKWC7CfS
FdzhUfM5xPRQIuqnRWQ4IEIC/r9pODk8DcgJaMUWflAni7bu89MEC3IxxN1jNKKDABzLidIhpSEX
8gA3C0t8xGYrwyuATxqCWDdcusbm3eFQxL6l5P+6idUN4QVY8WRnHXuSurd8ATugnfuEAZVeEX0p
7CsceaDBwZvAvDfE0K37EijFU2hOTukVBctnkKo/YymuRmnfBz891nMH3FtNA89kNPCblVH2UgBf
xXHPX3/KBvQuje8syfgTS8Mxbgnp6q4N53cBoTFclshNXD/XH37kDKAY6ACyQGuXZZc9jMD+8EHf
pHYR4tO0RlRtzzQNiBMLv84ZXRsDX28vG2URis5zwg51aRWLs56F8phLrOx2Prza6qSAl0MV1msY
1GVH9TQkyGUSwqD4YeOi0ljCdkb0AGv8jwyCjDFszSo9LGbaczNYOxoEE9MCG0cNPy9JJng6k1h1
CsNekTlbrxvMLqtqiu1j5bCu4k1Rl0ROhRurbYFE2f17q/WN14eUFj1xkPsqKr4ATTQkFOZg/WFC
44pPv2KdIK+6bRBo5Tw1jcpXm6p8yQ5pUTVMOVEf+ipQMa7lFVIL+wwebd6PpsKdBQvQM/rJgr1j
4f4dir95mNsFR/YVk7/lzUOXHsaBef8M4GPDvIgEbJo1zdcqV5tm/au3c4c7dAS5EwY+4/4Z9o8P
LiIi8mZJGrzmzj3y1ERaOfOoUDC8SivlO56MbyOX07pPuqM/W9csnVdlIW4ZXoBLhftoo6k93nrL
GVaz1aLPneWGTaPcIXjjGg7CjVIgGjSh1TL6thxoLoZ+S2u/ICFAFoep1b50LVzh1ygY+jogMYP+
qyMwe1Ho8D2CNn8tmbkZdA8LirieykmHqWS1ANVUNDgqEeDbNmdrbDxjgIIg4AEFRLDslZQ+IR02
TEB/fIeOxhiKg6Irv6pZ33CStOjtyOxguJKv1Sx4CS0OA38c0YwH8uE3eBbnMexYOKJGgrwdEKYm
gZIRxYgMybpg4IA5rT3JHOxfMTONC2ECCIRM+qkOhBMrYDGkxVQK9WYOgaaO6Bw0xLeQky9OSV1r
Zt2FLA65EBrBgK1svxok/G7bjm+2owYbGE3ZEvxajJ0ajS3LY7RKE67wIsbsTmjRDxp3B+aST2BH
WY0ufP89tmIGX6AqEHfGRX1KracxMBzA5ll9tEA4fk6KidQPrb04Fu0/airGSoN4V0VPTVSOHD32
vxIPxzLNMsvjGqohWLe3xICflU22ukT4iUG/D3h9JCIuBO5I/2PgTeXzbJiGBLtLaca/HSngqDNI
2VGqudhgPXr2pcm3OuvZlzo3n1HLuWsVWAjgtkebXA57Yv446cocZbTku+j7jNatNA8xi+b9YMPY
QX37FrHkD4Sm0JFUylmBuMIzZD/xwGMc75VZrmZVXuKx/6uj8W7UNiOOnK1jVJwopwzW3POrJZTP
gZdymWjjPz20DmQCHnJY3FGu/SGbVG9ho6AoKlEhmR07UM6E76LPNS8l5wHUBdmRguHMcuJH/ytL
XaGDxmaQKdaLEYc7oTLX95WnjaB9mfuC1y8LiMYsCd8y4xgGeEtsyjSe7Ro11NC1rNXF/DBq2mMV
TTSrUeelw2sNkt2q2UOPNP/ThERNtxlRm+OnJdgxhcQN9wRhMZKkAhnkYQZbj0QT/YNq9Oc8Jjci
QYZC/sq7jRN10/fqb1qFH/x8Fbk42M6uElvF0u/Cb0o2MI6+MoXyjvghPZojQnpjsp8co9ngCgXI
0HO8wEmJ34IhoN8ZX0MoAJEfXB2141fjpI/M0SHf0aJvtyqnuBMJmWxMM0lWmT9POwmm4sVsKuvi
xN10thIaukodd5DlwYna/zSjJUmgAlQDhoGNEKCm9k+InPgVrahdQ05sW9oug/MatTS2vn9UZCl3
tLz2ulFR3w7m0C71p80QdSZu9Tkc8pNQeiqDp3vP6kt8g/quI2/QEOV7HjqI06z8ERppsNbStl51
NnsmuEfpizNE5Z7EsGlJLbUkmJCGg7Pbslne8yRbazHx/XV5xGq7ofgsw+RTFQ4RdqleulHBPjYn
fFCqDQgpVbUJg5IQx5LwWbwGHxZ1fKWov1PDqhWoCXumbAT88gw74o7ObS8Ng3VWnHQbwixas5aH
zx7fwdYdhM7ThzK4dQquM7mPpmqL9WZateF0bpJip9FNmkbMSpujKcrEoW3rm8Bb0ci7Y3Rf06yc
A1Ql/WigOhwv1jx5qUXE71RgtJjjzz6a2WkXXmPnpycueLBImagTSixzKr1GAxylx6BExv9BO+eh
mN96bn/+IhQ7CKpBLFH2Z1O17uPw0wiTHSjCW9CcS7zKjbomxskNqgaLlbbs2t2IzmC2SP4NWRVC
Zmj01TQyc9faP4l6zlBfRhgdhf9LuhnQw9d+Qg/HLA/YB1jvlZb9xtD9HBv+V/3Iy2vS5vuc0EfT
foB7WvqauKg9Rcb4x5rvNIT/RoPN91S61JdelzVLxS72CK6Pjn5sWSrncq0wOdOCzKPCZWdvH4oO
A80ddA86RKxIrtV+Z4ZXlh5V4SnM7ggCYjP41K2fzvxqyfpLjU9YpUsA+ozlyV9TkvcYXprS0Z8P
o+sI51tjhuKz7Jly+1LTDRgpfcuq6Y3lSBp2YmzK5l5bhAX66jphdytQBY3oydXu4qR7neYuRSdJ
ihC9efo2wlsxK/OUA1oqMuNA7bvMcDy1eLkByy0rAQKDV4Gzb4vbdzEijwwHqlPYlmpF26mCMtI6
z9I2CV2oQvfuo2ob96Qf8AeRkiy3ob7FU/3Ey58D6zppt4T3VC1rvOfK81dDgFLuSnggc3JSKjQo
UIuie9HZdGUxU+PvpvPRknYHXnNmhvCzjXnlC9PzK21pPCf1lomD84m+RQVIgVfZWEcA3Mzo4Lmb
A9BxkPOXFUJVouPYI6CTUv7seVVrWE882V8TZzcbBiCI38RhVlmGPCJw1MYrAWn8znR7FEMJE17w
9TiMHk+0f46DTm80yBZYc5OdyVY787+G+Y7Lag/miWE5KkCzfBSEe9bsLvo02JqEXs10ZgifMr6e
s5H6a2Wo1qXTgK77Hm3cQESyxQz3bLFr87PfnO2BgVBiLyTLxJjPXE+9SL3Y/j7tBhYRt2E6wkJG
F3T1Od91J+A3H7YlB5Cdfc4Jv4sl96KAi0mUuPIOB9pN6pNSwllC+KLmP2SfLwnIXcQgxcyi3c8q
94/1pZRUUyJdO8RHjFI5zubFAbowFw8gK528ttSnyYTPf/qGxb5OCyR25j/Vp19ndNkDEu+f+jzA
PhSg+zlhYZkxnIKiKCwuKoQAvngQlo1QJvEMHkC7uzmT5pZxSOcW/D/VhPoLkvOHIuJUqGytdCh8
2dNmsujtcB238Udbl4gZ+8/Ebpapra1GdV1HBwv5GoAdzWg8GfFoE1GhQ7uwOmRVNNlRNOzm6Xfs
7oa9Kw0GsIE4Ds8ZCPGImgBzVrOP5vxNmmDdm92GDQRnDxpz8QON+9JmuMj4nhTxm403sgxYIl9N
nVp5fsl6xATmAyDiAn+EO/TdK/FUlgrPkZeGxKsPnXOpivk1isybq203nCTeQs3+qw17U6sJItMO
pRY2nBpFRqGcmBi4KrPVGTUvsguyptlCDYjwzF0lTRL7AAdrdEc+h2Jx0FRzFYTNItZGj/iKLdR4
gCOTS+zgomdEGKGa0FJlb7bvITaHYfw34oGUTXjH+LxuDAWPOOeG+ZZkW9u8DkD/7YDw7LphCmqx
CwrcoodDgbCCPBRkDpSEVGUDCxMU5NRYRc1QNLZf+hbAR3GMmqsN9ayUl7YcPICli0AyuFSg0hVM
1dD1ium3GyZAJ+iotOhNjcjInkOkVD6mjHqR+Y9u0JbhyHyQ1lJXq3ViMrmwgx2WY8IB4ZeUyhby
8mtqdzhDnC3uXkYRBHMYYplbH5GeHVXlCaCk0mmQQzU/Fj8/ZdOkqB++U2/aCjwVh18c/LG53xjA
ChK92bb2Ww2XLKnTwzzcCDcjMfwPxYemcUHlm4ophlkjGr+YzqaxrzpNZoZFdGBAx8wzsLYQKvz4
kPR7H5CmsSd2pjO3aeElKIXMc5v9DvFD1S8BOiOHotU6Vj12GuZqqHQzvGBQg6KX0f8ro6sV/I4N
GYK1m9NsmZ8YQJ0AkR3jc2b99vQ96aiGjK8U/2xFcMgljh+Tjjj7zbAOIcNoY+JJ3EmJOYTDzh7/
2SQUziwbVl1x6qqDA0ALfJp5QwhkJLtSbjS2kfI6j+/DcIt89D581eQwO1D4ABa9tsFH137gh14E
1bUb+pshT4X/h5SH8ITFNAEnodGiHcGwZoL6ZVPqnHISF6fvXvBHvdMRGJkCtMRjATBVt9L/fRK1
SpRwMUD2ZFtNboLUeOipsiiIK0WyZ8xPHQa7bvJKzeIcoegLUQpMn+Vw1zUiWrPXqHFH4oereAPF
mH9McIjY5Pl3MzGPPDeQWXs6GgpYitNhZ0hiWfjmcG8ovbaTgeJazriZ2DtzgHXPSpTEUp5wmvBt
kK0mDTkrWtS9EyOLfkn9Pw2ANMDjQd2a7aaWb0ONR8mtnqMWLGIXxb7oco1Uayw3PGNqC2kCz9G0
UwlicdI3U/mx0y8VkY2/avFwMvPGrdUmXEX0ihVTomQ4qeotRVmUyBtJs66GUUQvkFwy51Grq6Pd
6yLZlMCp1ezDhPKbnDUKkGlDQZhzW0XBIRoRWqd7i/X03HpR8qNrm278C22IPhl/EpxdLTQePUq2
LCYQq+IYqcrILRw6aqustkOFFBz+yN7K2domfbFxQkSTRVQXbjkkMKnRwCaBs6XITbCtgECzu+sY
MOzxVUD8/7M4IoscZEJuAqSsUau6JlnEEQPKNI4ujZKumLx5rTzrPeoEpIZaP9RsoU1YBag3oEbS
C7ojE2e+YAT/5s5ErhT7n6HteKWNQrumXrYABsmYDLkYkQ2uwBY1La3KTimxJzQWwEFcMqo8D/TZ
0rrSwTMT+AnE/BLLYd2n2irw1b1iIVMJxSaK0p1KL+PY5mWewmM/9uiYkR3Quri6/LHmBxEbjFSC
HTS5W4ZmStMmTzSqR8DgpmfludSQ9RY9HrM+WhNHzOh0WgE3JXiJtt3f6mq2V8GHyWiv6yAH8tmF
ILjkUIIh3SyzYqWq1kLOgrCfcD3MxYsTfhFowA/9qwb1JOtfGwmxz7zCaGIJSFBi2p32wNc+oN0s
Sb5l7Jy/qngVIq35SKjOZPduzQ76xPk8GuKtjLUDztqF3hVfqspW1XLIHUPdrwwKSc8JH5s51B8h
Ae2q3rm2yu5seIy82rVerWmzbg4YFKZMbjXaQHzJsR8K30tNnUTBeZlBsosMzweklWZ3aifCVnqG
6PUmG0lBxmhRVm+ZXq79HMsS0jAdNAAmBXYTlJxGcx786tQU4mSxSlO5nASiZ2Zgr210jRX+o9Fi
1m98h6vnayHbfyS/w26YXiEd7PSyXM1cUH5he5ZebcpgGFn4GO9GLPZEQrmV+hHwuU2yctW43pnT
P5LeSP9Ylln70vGWBJb+pyIDhSENITDRXNA7LvyThYoIDknPqtPAJWmnDo9HUQAmMX1PWALGDKYe
RM1qxVVTsARqo0OJtDNzaLrpSRFfIZ1hUJXEnGXlcA3Zh5uxttRNgw11SgJTuyL/hjRqvycfsHLr
KfDqTn8fUT2qTOYQKCBwRiErqSE65aFhC0aSuRNBTDWHPycI3tLneMFR3Cc8ljtqwwe4jHpxktCv
zBDzTk8wg0lfSwwG8UgE2+2J1FrUZIuIWpxqSJjjSbN4QTMoKGId+v+sBCfB/GYr9RqJxjpk7JBB
mLT9+RqB5yjabqMi1pLGq8mB0lN81UBzM792RfQ69d1Gb8gLbrMPzLCMiKmV4AlNDesBTj2o7izi
iQv9kc6X49enBJU1XOiBtr5F2U1xLsEpcmasntV8PTRUbHcSmPHbsQ3hqKFSGhnw1fx7gQ/Xmgc6
l+rKiKl9jI8yiiA/oeWNLFwi9TbNWg+G3zIq1Xe1lKsYU18F04I4omU+BGsDZTu5N/rGKdKW5x9B
hAS56aP8reyTUUECnNBehLV/jIR5CNuU2hc2FcIW4hiIRHi0KEnhfhgQ3lXgEm5pFPvCSV/Jt7r0
k9wUCeQPzWdgUb6kDcPgsJ4y/OC6utB1MgokUL5ZLxAG/UsivvV21Fv2w8VvGpId+FIVAP44xJ0y
JWiLUippQNTarz6FuVOYrGVzL8AkHEgSPWnlkDWK8RCa/8ZuPyDXH9lVpmcLmzM6JWapgNfDjRG+
NQrI7AGTVHRszVtSXs0GP8pzfbWpWadKNHt19OEM4aVXP8r8LzSeC7numAl01UVzzApxnmQE937l
c8PGdXAQE97RhhSG9Kzzt5Gp6kFKXTExxLOXnKbAXEm5m7p/uo2tY/rMTWRhmvGa90zfhfQSInGw
ciRPeFow7QxzOmaRAiIt5td8RhkEvzXiV41kQ2BAZmNvexZ2CztE4lChLTnn9b4PX0pfurVjclpR
vP7H0XktN4usUfSJqAKaJtxKoCxLtmXpt28oR3LOPP0s5uJUnZqacZCh+wt7r13YSsxEFwVv8pNl
0TsEBi/EOykZ5SNm+NCV5D4UwXPiyC2UuT3SF65k613v6nWRkbyeCjJG0dK1pJr8IzkIZJWGx3Q8
xknpdWZ9MEsizJOj2Rx8lcicuX2pIlCTzGbUbh+Y3KIq801zRLMMtrWoq2dzmOhboCxjts5GhXca
O3aL/lV79nHK5WV88gvwHpH/7gv/oqn4Nm3fHWuxt9V8k7XzC2AItJXxBtX2dsQiatI3OY0Pa+TQ
dh21CqLxFB1o8GqrhJ83/1ifoSbgT8ibHCE4mcO3jqFzamC6I2GOkA0vLT8taAEDpX9gXTrKytRX
YHFdiubR+14PmV8+BiDIPmuWkVu/Qpbpp+9FdzHTR8MHZ1j05vbGjj8G518G51ADQ6isHdA6ZfNk
aJceYG5poYGWt0R/I90O3OG/MlHYUD4mCqOm45OSmP5R8VN5FdM6nj6dCHf6Vz0dnE5fs01Dk+1N
xcfYXCLwJFZBaPE1aAKEp1C59np6DvznSrsSAoeBEFQzHh30ChGy3Fl5xPbFt14aHAuNxryuM9zS
R5xlXTTezLoPXXzkhLC4xNiQ4EVf2SfrEG0crHB4kRLKDItlJt0dEWI+P/EwPzAlrUccisguy3Y3
IrtyjL+gf6O96xkdwyiBK4V6z/6DvtzbLD2oe8S7mZmeov4GiJd47yjmn1vSZYIDquqVQost4AxS
cTE07Opz7uOR5IMx7YMflXA7Ke3iwId6C94aU9u9W+jfKKqTY6N8+8R4BcgcVgSt8uf+zstnqVyb
5MwGelWP+1kt0MZC9ABPyCh/lUhgcxJgMB0fwzYxvpCeR4U6uBpwQVitwj4A5Y3MFzkd4JYYizc0
Xk9jv+kIne+vwWST8MfBBAMRzfG6JfU1WOo1eL25Zbptg4yOZb5j3fPQdBcclznzraHX9uGmoEgM
nC9QwsJ2EZBm9cUYPCE6rxtBa62rWWmyFT5gSWZ0GX8ue74/C6IQrb/VLzwnPX8KZx1zZ0u02L1y
2K278byQoXQKt3NL3jN8Xkjru7DNo5dGwvpi+Rn+aYFlW/iJhugnt6IJPB/qSMSXYxxsu8hC2CB+
JabSbFystv1rFzynGENK88uIWdSSHWAyICt6dR+k36oNpHCsCS6O3VDxCS7K9k3Q7AlxQ63W7Wfu
9dyY0KCTu0JxgV0WzQlznZp3F38Wf4ms7I4qDKVcHIxlrJgb14RAr0TiGM7fotHBcFOQ2TFuMv5m
LPyX9Z2n4NHAx7eui5HMvZmFBOtS9Nw+bEYTV3CDiiOiLup55JX+oynemzT+7JN6mxjnXj5sg9yf
CPubuEq9dZVplyYjCu/23Oa/nYpxJv9TQU86pCPBarpS4qxZRL5YcHgF3oTBWKIENfiAqRuMBgu+
nveSo9Kh8MI2FS4p8MwnhvEHB8AUsjdxrLOVv5HADoEBCwr0X4XnfjKwRjxSG8IQuy1fnFWkud38
YzBbr+ylUOeXL15SUcP/gK4UELCRoxAEjzikXsvSYMYXlD24+IqmObbNANAvPAZLAOkyaxM/HUMr
MsW4ejmDqfKzUt7JSj9OkPEmYw0pFeHVMwyflTQeTSaf69Jmt/MsjNtYs9BmSTEkt9b8GhD01UV4
LqlJI84O38BdCPFpGn5M81cr73H7S6WYIkoaSD8oVRL0nGsScreVS5/03om/wVJOgi3mWLyaZCeY
eMIEeY1+RBVef5oIw0o8BWxAyuy1B3foK44LedjPrc1kIvRHveGEZxl/JwGUg8W+N52s+jlTvku2
B4HcZlTiLTXG4AUmnAHUWZaAJJ94avHcc76WFIgt1Wj3Xun5AdnObe4vpXIlm+LBZb9C4EEVisMI
LEfLz5Dew0xFU7PEvmRYANV/8eRz4zClVV+b6AO92mo2LLQ0XyNZ7zXDORsuTVh6TsO+IiL4w2f2
teuGMzzA1GFv8FCdJwOjh47rW6GOhY2cz7MXxbTJNvgY4qQlsxgdH5wzVdcpHtAdD+j9Bsb0Aj8M
KtGRkSKFwKK1jIM77lMPv67NJGTKLh1CeCe/ZjY6PgNsAN6zqg4wrac4ateJHXInsjZPtY8aNy7p
Dc+5fyvJaLRZZWp8DeR89ZhubeJWELIx1t53kj9utmlbnEQj0xASsKbhD2Iag+DPUHR/Q1tvFEXf
y4Clw8RsBF15jc4d3fVaK3+HgDG982GVd4Ubhav8MBongYjUwAecGftBf3fS9zQEwGVbzTro2hOC
d/Ygp3b+1+u/tU2jtHwO5DpQCq6zCdd/8VJzY9cYgGKinlKj9Brh868Vy5/eSy39UszpSbb+phx6
rwnEqhR3qdcPsjtX5WxtCQejuEZFSqaZNsUP1mKsGEYPef1GFuNlJrRGUhVZ8V0b55PVv4/q/O3X
uLQaFWjAb2K9190HfMGjHnwpAW9seGQnqJQvtoLDUb6RQgzLZvRqXGEFCs1iJvO6MM+juKc1EXTF
S8AYQnH8fZxVngGFq2EBokbGpgGkGVN3lv1unIZ3lVdCqjYM+Z/AER7BzwgOvjKGWE7aUG+Gbhkc
hPhbnnStfe+i1jWmwhslMKsgWOtK51bDkigs+eOxeuqNbUkBwS6aaA1eEWDF567cVRgF0DAcUQAg
GkX1Acc2nvEURV8zW4gMr2dsB08WWskqhuombwYDpmDZvBKQjuLdwn9X09g1Tf4RVQpgDPZVwH7R
I1J7NCYGALGtliGCWQDbDgf8A3gT8vjHaWAojNpFj5V/YLl2SsTOz3TC6yTiRYJGmlv/A+XXS/wt
gGH6OdCagFeqWtstKk94kw5lRjwzkudF7I3xyXQA9tJSZca0xVsA079ZIztmF5o/cn3e2MZHNr2q
2M1Jst1q9gez433PZqVon1Q8nSk9fsZngnpaYaOs7Nh/7wVIVD0MHnOe3BWy5INMIzaOilPJvWnR
CaW31nnRIhQArKvD9r0ufgqsEmM57IfmaJF/R/eHCIqggBJsU429OCwEQ1vzSPLeLtd0SNLmfgbF
kWXtPsVbkZX2d9HEmE/am6jEuEkGOuwqnLkFCudZa9IdqkNc0EwMRNv8X4FQ1Cc98W3pkxP6p1hk
GysFRUBXCNWfBfGAWpFVDEtjYk75JMez6DhhtUrHajpXv2qhX50KV0oPp47WtzqZCzsvz7hsQ6gI
o7XNyLdC2Ia7pHpMRnHs+1nnxG7jXacmggydHE+1hT237qEJs5m/IDb0IqskuyN8ClSHSXP002bT
2S6WNRrBdJpa3KIhO0Ql3KYMCV2hPglrtBAhq3/JXIa7ikWRXsfHMCoQbwc+MDL/1uMQ5eSw8BmF
fypqatfp601gzAdCcMizcM6E/iIpQwPXjAEnvJiOUduCcK79I9KM78nG6qc7MSr15idRkIcXAD1N
vfhCtPnRmNyh9gSOPq06ZH00bz2L5dBhNAiSBlHI3N0J07imNUGCuS/o/ko3C4ujCUDHHUntxOjG
dZMT0lTkVxYBXNOVgupzxGE1cP/Sdhs7RWH74WfEMMXjNcgGpoo5UpKhouuXGQNqnCyxBva3Vi5x
Q3UpqAE33MOKm2vRrdTYrzZ6e2lHwNuA4BtURQbBEYllokjKzoYhHhPkSRIER0K8pk3bWftBdPtB
GQ+Tqv6p9fg9R/qFcMtLZtpHA2RiynBC88mkrf1/dUcCYWcfheCOMdQWob92SerxParFq4FwDYIz
HrhaRQKboKFBvu5X0dlQy5shibM3eL8cguJ4/vOFhcDIZCKCzzQ/yZl3/V569lDCDyRxVXDFNSMH
DTN+9C4hjc+QJr+5oIKvopn1dV5Iaq/2NExMR0sn2Wk94TXxJO+OElSMh/VNiQsaVR+cF8VNyVRe
VYZ+xPDzL4pj3LAwYHkPicgrRotUCv/kwEKU9MYin9Dp51a5VYEcOE6z62z7kxAtAggNHO7VAQ6z
gxid2Ns6u2vMOlMtEoAD7WujcW0YLJqU3GGdn2YIGwXnlVTpIUB1aLZF3lOzaPJKFplq5z9GM/WK
6LXipUZzWiPg6v8hZXjTyN3WEucCqm1TCntTqSA/ogXMSJSAmh0sdXgXOfOtBaIA9dFugoPOVp8+
HNWe4+VBC6cjccv/ezg4vrEJECQyIHakkWsU6r+ZPSncX25pOSLBqJvScNvS+fQXN1/BZBp4Z+Pp
WX5AKkXQD7aZCcFeNhnHKERFxT6Y8I/Sg7ANZgnhRtQEf7mg8tYrJlSGcw7V8qeYRuw6DjUPvkp8
ZH1+jQYWiPbS5VS582vo6XeIWAHh/j+il/dkMJ8bidy3YYIIFuq7n7LRm63uooNyFd1T1TpbK7ax
4RiwR3N6EZJ6GwsyhdmzHIZ3b+h2tskLk1w1n/4LJr9RIQLOEgf3NOiHkYmOzrOB89d2GIDwiiHN
1r1MkGAi8DeiQQa55f8rZzvn+Uu8KtQgA0wb34GPoJpvjeXcM3U+6vw9x5AOx2qyau8w96Cmhe8Y
ZDPXevohSdXWkGc6pjx1ikqeBXkZUZt5hpH+Wlr1hycHzsEM0igyaeCsst7iSwrJLaqeq7b+VJxo
q9fZD1Lhx6jShnOffMZ1txFzjxVTfCi6ehnD5VLJsqXRGs6M4y7lzO2v5srD7giV6wLlaXC4oAqZ
/zl1+exMKHMn5nOuUuYqmLLhdbmL+N+mHdRNYPr3YUYTTdwOsr1XHVAkhM/pF8jKMqiFRd3VgrAa
Pp2ZaB16Oxb9NdfHJjLS1p1UR1+3MYTtvucuFYYN18q37uhIyYS2ZfEuKzxHjWYGGyMZvq0c7/84
SWAGOavmILL30qDljkc4JrkeqngFJV86uttx9BWpw50YLgNUUHKsW8vTGadqhUCa4hSI5yG+1miV
Zs4hRsTSHp/LGQSgjRYEsrlOlInC2+D7HVErmJCGaTCIW9ABIuA6CmLoKk13I66oQvDMo+VnlBVi
CT+adNzZEf2xbBMTKHQc7oj8FKup65gEFqe290cvjJBG5EipoCZarmAKOCjFl1KNEDCp+kZ1ZWgz
Syd0HDhM8PStA5PDfK4YajOTSKSXq9EPSiyE6wzoQHAxmVhZpBegKDvkzCNHBfNnwh7fdyQyIG7X
TDuUbQVuuTfxWHhS+IikshQZJZUcJfqBVpnsAdVvIhsZfTL3G02LmUdqre78NrOgW8VaEl8LnIGe
ZinxdJAMzACOlino2NEeh7vpdJwAQeRk8jtJkjTf4rYwFXYepeEf+YGnyyJ5fsri6ks12djZOcLu
0W7gyliKtVFHXBNTUb90Rt9i2idq6FD2yk0zyQiEbdCKjzLO9dtYEE5f5iL6zVKpf1INZNdw7Put
arQg+Dvkp2kIcKRp6C4Fopcw5kPqREdHbjKiyJXW2OgxMVm8jn/RzJCt1JfXd5A2J62A7q7xivdx
PJyw3h0zu4ovZt6ArNE4JKKmZALBighbNwxI30kYMaeBw4/E9q7tVck2WDM9HQPlk5pH39IHDlEm
YqHnkvytWIoPsY80TSfl/k5McGbomwps3V32mSeKWOdphrPWGdrtmOvGsfPHbm1b1JN6FLJba/o+
/zBmZLm5UCygQQiSpoGYySJGpC80/go2uejrcTTbFwAUxWdliODkW+ZCa9QgEWNl2neGRM0tYyLi
Ir+C/qf2d02QStCLl07vtmrHAREGmOdxyyiWz7xQGrd5zC+KjJiiR9oRM+obxKh1a7Q4G+hUB/Aq
+lC9zrZ2IhTXIDmTeKJoBIRS05EWic2H3qWbMOsfaVLRySsKrFr/WJJl0sCna0gVNjgH3al2/jUx
pAWFJe7in+GWmiG0xU+R5m/baQEelEwB59CBZAOcKdPHfY6BPqjj93YBLIyD22r2a4UxRGum95yP
2B0WfBNyfIyCeORFyBHCVbmKS22tpUxHzDm9aFH/8BXw4V0cHXqd2M2AYAoYjxb9GPzIDB5u12N/
qgVLAVFyorO5e7b1caNrxcUfBXQlxLfsmsx9U6gPvCmULiEtnWjnUy8r5MySsUGuToeEH2W05En3
80NjBl/sUie2Zdk1aAWb9wIDZU3NM+QZxpvK2M1kR6WZ8iqRN+emQljEAIykyCGBzaUXlsbNUfr9
FE9vjNm3vsXyz7Bc8oqBa/RMfiz5Jaxsh6nlWpvpd5MIAhUIsk8i80TmBFIFSjXD3PcNQWh1SfRH
eohEcxNtvE/S6igKDJAxyzVFRekbJu1zRurswFxFRkzUbfBgCBfm3jq3MQLsNv0124z2cN6NY7vl
KEcTnzwbleK11bDrqvQ1H/BZQU4oYYQ5MxtPZJApw7KMEdbacaxbK4x25eDaYGMTsrKJWcxABtUl
iNZE9v1mliz3pBpDQYpkvQ/G+BxAbaKIApxFcAETYX5vxieWm2OfT/LphGwYt4ABKBZfZq8mF6dh
b40bEuSNihoj8ksss/GAPRcaQWea+4R/gfxQxyuxExrIHomDZECQxB9xV33F7fTaD84MZT2nwo0Y
f4/gAz2BVznxxQJpNKpDZqoMCB36ZEeBJ0w6DvlDDGyMxMwPHGAf1gg2tGKQsg4bKuFEpzScdf+j
zcz4UJUKmPLSYcEZMH41LAM6t0+QTjUz++m7R93yE6Gg4kaahtRlsvvddbbi1qZh7SGhY/HAZUDj
yphSTaA3c1R94sknIAWehUQhazsdtBobx5Po1XGhWt/GaDhboh7XsohQVZWhBItRsvdYRuNM5Jj2
fNQmCTLSpNXjNk5lu2lH82XSSPJxKn9j97XOyNUkgM26zoSaJZWE2E3To6eYaHXCQVDSRYG+jyb7
IvtxR7zSoZvVQ51lGPLyJTd7OtpR+jsa3by2WiTg/GOiO0gNYyO2Y2H0XCGmYw02/MP6sRO1epaC
6rAou30sS08jGQicQgpYAvh8LS3Oo4CwZARjnTV9Keb03EzjCeFOiGaCCV/DmIXtIJLmPhzeNT1B
kB0/1fyW1yqQ8ZOE61KGxOOIYa8RGspWWyyBerrNjqBU1r003kTF52M1ZemqmQYqnwaoGaLvKmH0
Co/eC7LwhRGXZGZNfThH8TWpuWfbgS3BkMrGmynIGb8ynYtDhEK+RNAX15xFQ418ZpC3eMrunWhB
dnEg15pzIKPhN+mJq2zwefoN3zGOf3MtfccF8VQ32nGuKLeiKkMwN+H06/QWH2U8eUXdkcyRLj34
noCMF4uzZVGvwJiA97KFAmEui9ofvts/mdmvomWggQtcqs6vYC1GFNe6C1FXSudJHwn20Vr+QC0m
3lVhadupLy7R2OwTVTkCllEPzjj9GkLuOtbEhCwSuNCo3tDE29rCAzYp6bZZJrFKChKd4TDG/l97
jl7bRL8lwA9bGe6RjrpY79GYxX8M6lD6WrcwIZBLIRsG4cK5CcYPbex8quDwWZcI1kwgn12FrVyD
6Bvkgi19u+v1AiNPcXKgsdBI8PHwHgctrCrT2uu9sgWP8kkq0HuC2hezOPgyH9qDGHtcV2ANZyRL
li6/VL15FAtSsGI3R/LiO3zx7ZyWm9Fy2MuXwHrm4LM2SPpgsQBn/KNFVTFb6t7pQLYZbb/FClEz
7g35UaEWt7kAB82cixKsY7ZcUwbtGMUC9XLQmOZ+/xRTk/uteshrhBRVhTEORYt/zeapYnwXmzts
MAzQcVQBSfHBGS8SK1RODIh5R9dmpb5ZRJdkLCRMCAt9nmz7TGF0LI2LaUnpBU7wq1JBMrfftu0S
FBWeMqPejZh4VOSrgWO+LiMPOau/U6BhYEz+2urXjMJjH3Uv5Zhe1RGskWaj6+VT2qjoa9U5fZeR
s83RvFItItcFpBvC343AVP2GJIn2DI/0Cn3MUO0LVhKOCT11pnZK7U2OlrfEHWNMnPNqfutV9KK5
sSsJvpyb5G7G/m02pQ9swXniFYJcTegg0lcjVC8pM2t2muJSZSpdLW16yoguqptPcmsXKIU30AkM
afZeWMizBWAEnrdr2slDNRrvQUMyx8wAMp0iwkXZ6OflpzI1FkNzBSaLcyhiAU/XD09hwYrDSDZJ
THnM5pQBOLo7ZdUYvzncTImmsLwpHepdsAA9Rk3N+OjT4bUKp9dcGV/ocnkoCnmTlb2pDf1uxSSS
KXgpBu7mujPdeRSe0mM7af32Te/krbHFwTemxatJhozwmLN/25x+QgW3bhCxiyXNcpBbBeq419Jp
q5LNYJN+hjgL7XSzT20DDwvw6ILrqUycs5I2h7KRLjapQwitpcq6A6Cl00gPN6ILbJco+mTiqzok
WRJtjl5litCpsQeADU/oCot5W+N0DZzdLGlCrdI8Ox2H3qg0bsomRtUg3+Qo9EwFqmyh7QOfNXdl
u9L2X0wiYLwpQoueytI1EVMMmjxpMZXwxF0TZfPO4H1oyZMbU+uuhwCsZtTlBCEB2XKxD7l4bejX
5NoMqnfshGsu3W0vm5clIdYKfuPkgZUdp1Gz7uSnxiSdD8XzUaBrAcewzlwXYXltle5QqqBagv4h
m/a5Z/umYlTIocwUxQiWiS6COfShYyhuw88eooFnLMWuR0IAySLtfogZoQ/qN96+TQDIM3MCjql8
15eFp2vMbcZrhDLLZ84zwwSaIYPXysKnNrdOjQS/DuCyo2KoCSFgXj3aUeXllvrLaIm2Fb8VBl/l
EOlA68Yk+sXJ96jM3CBwT1e8Lknfm0wJvCKJ7n6MoXUMGdgyLmbGNLChtoTzohYNDGDMpGMFNDkk
HsnJh88hz8NrRsiqElfcDxOJD/ge0ZZiQh3rmdQD57Oy6l2jjl4+T++ZzZqr4UuwkOLnHFIdE7Jf
ncNY3Sup/tKXUA6GqUATS7UjLO7tQkGOEVZK9YI/G9oDA28SK4Mw/Jj6BFh6xigZPo0rluzqUkG/
qRQ4lvyYYUuYE6VSGsqzJv1rkc5bzF0XA7/PCmyFhd0LjWkCvlYZ8/HUR+BmCrR2aVTnO6BPe8eB
v0WcuWgQoCpq2dLzQGhE7V/axTbrzL2GtWFdA6UecxyJWp9cap67jaawIOpxN7ta2kUHevG/LEQ7
4Xd5sG2GRNkxZ0S1Z6Xfcd8/M+qjZkyYRFdC7QlCikwE2n27C1KwW7PfUzFmCcmDvdyXqHzcApP5
yuTZWumC3TWWl4qxcWlTbjDCrxIioQZsCJTGDcX0UlIgbwtJAEraHVWuwNEjyn2mnhWa1+zeVudA
bGfLx2DN6jF7I8R+VdGFFBT4Q8eGfYHfPk0MMKkpF1BRhyB9iv8q1vAgYnzwjn79XYdHMF4Ydb87
cq2aCiQXd7Z8gQMGUODqNM8C0RThda6NxavVvhKsrsP4ojfPIbw/Bj6lubeaAwCcfnqQUVaWFyK9
6EEnnH7pxzhsYEDOBruscyi5A0vCFy+limD6X6J7afjdK2eUERU8XzIn7PIpqN+UdPl/O2V4I1tM
alDTa54mjCMPQFlpSclrnSz8DmkQ8ruEpZuqKDFhqVWX4pVFFuoINUUc7SqEp4B0BGcYUPAjePJE
eI0FAxCmCRjahYaqZjU9T0fcKQnn+RvhkMa0z+C0QiWRO4I7gnRbsSmsN73p8cl3e1kgx/Wq+jSE
u/iH/7AlnGnazngWzXVZvrHznxZjPJ7ZnSxJEN+01jFWDwFuXGs3nCKcHQ69wDr7g+MJUlDSHClu
E7oAgSl0e0JRQdTI4mSZ+xRbarwlv4RdQ5i/L3EDCnaH+DzU5KLfKC9j0vucHzO+yQ4J8pPZgnCP
nuAtGWzeWTsRGZS+GhdBNgWVKYIY6VLJsciG16ET6X4FTAb7vouuAZCI+ashrJBVhL5JEdDoLnlG
uIj49a2aeu4EcteCk6CPLyaZeAkzMlqgxrlM0ZdmbJlmd/lK9F6YjYQGe5V5juuP9m68auElVJ/J
ZR+ubKzGNzNd85pzwdQ7Bb18xLV1ClGZsTHKvBmT2wjfYQOqNpP/RsIBkOswLagzWKsPuFppcqrm
c3sVmB3gvlSPhDOj/03MV3zS67bEdS5q9D5sbfimt676yPIXzbyoFjvt6HvsUM6VZz/m6HWtCAUL
5aOXj+6sMLBby8kj5kljd4hXLnoBT/Uwi7PxPUBRRECto0pYV3iiQcBNtISPHLd2CE98nTxYN81g
LV8GdauW39MdNxVXQpah+GMhhQWdUZbb3tpH7RAlC0l6Zfx0Z5NrrFijlJI81/u837FOAZWi9i5/
PfC5OMvZIgi0eRveRvWvgVuKnWp0Gwu3JQEiGzhjuDtnMI2IT8laBm+Dh7Xm9vHo65t8oyBddcdv
51+BIYLm2TgjDIKTzNzW+bEuvCP97/Ie3gUkETRoW8S0mrPqXnzULB+smCpwq5gTWxf9PtZ+x96K
KzhmoDWqz16aP+fGjPcZgbRbE802igDAZa/JV5Xszd/8gc/Lzi7x03Kzcw6iTuFLkk9HBPxf8waO
3bC30IDyv5DIZa4Ckldv/LGQYDWtW96RBHfNAYcYW7RXUt6ZZQ0WFzOP82FA4XVXkKnMLqP+OPRa
VHjITSyklhB/NwrpkF8OWh+ELLwiFzxeCjB/1LqDF8NnHjBHosU7hp+kkJgm6C+XqAPqbGPapK8K
U4sHuBlQSqQ1N4rLFJMkxyrYMN1l9gp9Dk0Ns621zeofBNtz6LvRqcawqR554JXmMwoPtMl1CH1/
HZ5YHhaega4fSnZxqAiRrj6m57HfyYi0EG+BuHdr1uEIfnk8KJVUZRcSTG8gXac9P6KKoXCJwVRS
NcHiQWIBa2teoYX8cN6DcLMEJAAGSYgwdmFCNS9Q75FUTBCvPLTZC18783rHzTyeuPlmFLzbPGXM
O3HRbFrdxUdvqpspXJtEHeU4KB7MR8RDeWsLfoUDTDCwrXzllN8uPkGJBxfylDoMfLdqc2mGk548
y2lbfsMBxdJWwGxCsVwcdDIMTGSkqGlW6alfvrNenkgpLWFfgTla2TCrl8dDGW5ElLAd4KUPjuOX
QSy9v0YRLWPsQeiSVsoJtRIqyj528+9cPxof8MmSZJeaG42nJ1xjLUfGGH1Vszv/46uD+RsxL0Ze
+828Bthe/YYOrZH7wt7MiPa/iEBMx/UMCeQgq51jPKE3YnrAd0x4WKal+KakZ4h4MpudcYLbXFK6
P/J/WKuwRaLjNbiRuGqqE8XGYmFp9mF/MVqeDkEojLEde3KCq68IQqeJcg6opu3Zz9aNF0WKJ9Cm
xM0jux4+LOWnQBPbcrxwc58A4WUGJrKFl4zKgJVfLD1Ga9a1+2M/BGEdGYmR/g36XsMeX/t/EFW2
sntWENEu5ddTScNW4yPAUfbIqp31TkCYR2JhtiS5rnrC8NSzqG4ar7BK73UV5dV+COS67OM0Tw25
85B1Peeoq8mY4bHKFsoxY8ltN2z9CxF3S4RNsWvB1aD29hFE8ug/q/7OhHYY0QS9N/b7ZJ6y8aBk
h0p6ZXqaaBYl8iOe6U8NZ6h14POJP1iT4WzCmgQKjXxotk8VM/0fDUcMLVBEAmWxUciBK41rgBaV
J71UXyQBcONLLvaj5oXdKpsOjHKeomgXMdsXxqfGcSn7qxkfp+hJ4eZqp69GkE/f3VpbME5akg48
gnQs3xMJ4VbH/DwcllCJVyG+K9gtylqy98EFmq20fwwbs7v6RgVh8noCWD4Hfwk2LJDp7YGHofwD
91IGZ+OHkVjOQBCf/kIzWKmYCai2mFK9Geihfog8qoaNER4YshI6gdd2WQfRr0/sR1Yl4/3MrV+G
h/OnAFNvLoGzsV79p4aw3PIUPYpmA9mqYBF7deynQKyMDsXpiocAA0cLnKU5lu02r57nPaj1xNjr
8yXJXJG+4TxU25cedsw98feNzRO5heYmSoysG+XYk0+FgAn0ZeYFX8y2pj22v5wi9q2bNtpdM48m
W4T4uLRZ+i4q7h0sZRAhP9EMAmOdY5iYNmTHzDxeclt156Q7sHGw5TnXTkV9bN4xhRlIxuAUsGcI
4K+vQQO0+r0YPlT7FYF/2B4mit72Q/83+1xPyavuHEpJR3SMOx7R1x6WTHiv+3vzj59Flt8W1BD1
L7v2xnJ0A0Vj0z3UnuQq3yBeTla4N5nAstSb3wJ5xhbKwL9l9aHfCqyFF9SoFEjWJ44X8Wn5LxYR
ORdJsJ3yKLsDMD+93uunOXXjFt7FGQSs8pOm/NC/jbXh8VjAewoWOSrJQD+o8xkSxUroT8YSHzy/
jHDPy4cRPWeIgmww8Yc+OQsO2JZfIfss7Etkv9VPEzwajhpBlcXPxk/dYVRhBzkByiFbcPjyf6vZ
XCMGNOQpT49Vuy+VeqXd7aWrYL58yq1vVoDcLERLjvHJ1k+WccBxGBUFsnC4voe6P2scDjT6CcDP
+tKxrM83TIyZwU/2BmG63m2AH0c8MuZ7Uf0bzcNIkkjsEYmKVBEMhNBv+JFSbqMeHZ8GuXCbj295
uKZugi9R9u6iR9BvNqva6B4AELBcB5kWkIFpE0JlMH5wbpMWwLKT2wmPRJ3s+s/eeaJixiKFpn3A
aDujQ4Q346IfzVD5OlgCLmaEydjVjGshjzpoS4TizCqC5rtss12kHwpk8dPc/wux9unxfgyOzoz9
itl7+69gMjJdYjRp3ScbZ+avNeuUDQ7jhc2mHWJ9h9ATL0sk9KtWt6vSWZd3/MLUy+g+WYWADf+w
rC+A3T1tVnuQzFbUinMgOculByGD4jVHVSd+LP2pLBH9uyn/kFJFP1GCN6xzis8mvBog/MmwsKZD
ijwFIQED7btzt6x1jWS04JLeRa88WD3OWxg53C46ycfU7lH/0QZfrDWBHZlPDsXg7Lxa2m0sn3BD
yV8L/AOGqD2nVT8Dg1NPxh+L2YIeEGI4pqH/ODqP5UaxKAw/EVXksJVIysmyZW8oy24DIufw9PMx
y6nq6bYluPecP0Kt8yrp7I5t5qXX6uWSd4zrAJ6Xi0aKvZw3HNnseKtyj5gs5jFpUVy7I2eZANQs
kGLzR1TrMPMvnGm7Nbjkfgrjgh9ZxqnQ7iWaKKjVkfcTVRyLi8eby3fs1PR5IMhiONQO0sRcJn8z
28qGx7RCBlP4yIW/WXTJ6qfOl/6V4o1pQX6dpNdRDfgN6F4BQBxPY/hD0AidAo303llXK9jrDPtI
1tmxjRdtuG8ydt+AkM2guIvRe8E8VeR3o0qcRpLWTfnGHKgYu2o6kqWdIGCWpucCkr1i8rwJ0Vo6
RqkNL0Anr3CbSs0WtaPNQSH5IHgUWHMmJxZtRXKz2GYuFO4Uc62YXRe1QDgwpEHWedNn/3rjgFIj
Qh0nRHE8Jd2qCA5Z8EXdKmIby7DT5tgrRBnBnj0GblyePbKdNEYzolSqg6Bupx+5Jh9slwjbkZmD
HtbQJgDCvLFEzO1x5J5E9qDdVGUd8wGLT2yttAxP9WVM/AI7USiRjGOXmS0SPv5GsZc5fohAyqK0
b2Sb0TyMryAuffgQpSOVHr1yol2hkVhz8y9wKuBr4nUQ5APq6x3GXjH10YGuOrBYp/kAQpIbC1MS
4bO5nXQxEacM4t1JpAQcwT6QaGOX+ccItlnUwKlKxGA6MYUfxthXJZps0JTO7V9DmWDWH8olFvEG
vX1D03Es6/Mo+Eb5JmUdrUs0KQ3eMMAmdaWb5J915NdMLdTJelLfrgZibRcd80CvujATYVEi6uDQ
zxVjXfGqVEa1zqt2n9JsaDZvGgFcVv0tWzP3Bans2a5B8IF6Or+owVcexCdFyv1QUuwSfNIknX2l
m9VlelHfPd0S9dvQTHshocVSQHWSHvQWP/liV0YSZNYYA3+1APP5tAyTV73dDRLxldJZxSAZYzkl
prQllA/PyoznP8xxpEnvRt39hYS3pdNJlb6r8UiPsNGyF8wboc82KWOPBZ1rHYvODw1smlTnDLJd
itidY/FPiGbesuAnzTqPrnbHonhOLpNrOZ1KhfzdwKDgqUCoKNnAYCtd+dAr9aR2w9tEXOSqedVP
Pe2gjacLNleeeVbtsusQ/NYQUGKV/fZRuUnyKGX51j5ecUK7WZSyPdD1K+n6lxhq78Q5sY4m7yNi
ehQ3qteU8mYmV6Y3kUNHAac5MUZtvU/NxUMfvcNi0sw0YKSdZPVTEcSzUARuN7bJTu1Gca10BSgI
UFtVlj9iN5+6jrAby6Q3ahgU2YW0k9870hjTV4vGn4YiyIA8oii5Z4S8TGbjL/XBAXMkfpZklSB9
SuVoRwjdWRh6V0DMrtUZeSKNN6CpCIHrxXbX8RRrTzQxNHSTMABT9TNEh0wsee0SB0tTxS1JxlSV
uVNNPvA2J0UWiwgm4LTOVyNge5olfrwIy/d6u+XuIkjECVAtT+IlMuzgGUrivltEumQhQN4Cnzab
UqUz8UQfiyQBY5IBMa8HSp+m9vs1as5MHoNMhpFd598dzAreQe2ci0dhuBn9XRc+B+GUCl6eUFNz
gbuv9FNk7tLe6dBBLdk4PstGWdzn6VxM1/nlxq/Snpu3JtgkyNFHYsizb3qgEC1tZQxjFIGSLVdc
E/bAQu83hWSRXw+9ioiBeiWIFCE5x6xjieiSdoIo7dEAa49Uuu4yaFbtpGi7XN3wHndMxcsv5o2w
TEpM1P5tsm51d01fvZ+rtxoYbfSUytWnXWN+N+3HLDhEzsQCX+6OMO9YdF6mSCzDP8z0DAR+1AHg
/hv2GnpwpFzij4XK19yIZJFxbTYDYWTu3K8t/ttS9gFFrMZro1d0j7ggr71bfVPgd4PCjFa0N39V
f0S/XMsHHBDh0fqhKj1h8NQLQksAmA05QH/6QdyOJ307XDVxxd7+9XqtKWR3MVaP2+Kd7MV007rx
x3TRbuVG2oMjngnVsrtP5ibeY/2T2p5H8Fbs8CaY6+qJMtCeiKeg1NJOdsTIPpMD9M6NrJ4PeuA9
cUeIuFP8oSmymVmQVpyGd0NZywzAa7REzV/UOBHDHSVMGUWqdvEHdgKuO2NaXCOX+CL1k/ZL6xof
JPWQEVHw2vVPHdjPNX9e38oBY996sPNrZtOh4BjLtEiS4KV1lENnx+fymn4NO/ZEF8uA87oFb4mv
7BBLbbt3nC/CyQTx3FYHsOC7+lvZyoRXhEtxviZ7Hgkbwa1troCF9tNB2hOVt6bEKF5RLQ9Q7Kl0
To27/BkTwPMGvmy+weAQLQ8gET6zZ21zy96Es/FbP+gCbTfiP3KOOR61Neb7DY6fm+aDIX28Ltji
sFAfW5tgQbcst8xeWPUMnzawKbjxYzIoBd+MvbsMaANF5Fk9ESPZuNqF8Y8OlZzIf3LqfsI34wsW
dI0x/x7dTLvJT/QcbbMNYXB/4Vs8udNDdmuPl8wtDuKmdEgJz8o3wE0g2uBUnYf94Jork5FCd63t
8DsewLhJLuVc8NpD8Rmjh0dluBsihzaynJt2pbvFlppvmze0W5fH6ozR4qyTnFGtEVZujB11JppT
74UbMxlfa7FO1tJxiZb44dPWFvg1uJkPrvl9ezB/yuNMMBQtJCvq72zr/jpKMJDgB6sAPsbRDjRM
noQvUAWNpjhaWC6AlOAui+d4X5Ox7QA6E9yB9mTmo/JwQzrtXrFRZ0Y2tsW15Xb3zJ/pgfbyj8oG
bsQ1W+zpL9XZEo7T+8xcDSjKCG43x/hKB4/DcPle/eiAHy4I2gfljT/zo/BFb3CiT/1v+m7W1QEq
Atar3AnvwiF09K/xBATjTF+xE/vRD5m+3mwjOnMZzaVttdF36aHYVZiFVnwgW7K2tsax8LP3fpPa
XL4ewxS/6Zq2Ho91C2ju9eQdPVKGY78u88tGrC37IVf0PnyTnBpt55qa7Q0iZNh12JV/Ix+4k/52
V4oxHRmAtPqeH+Oe8CxIyy/T/jFPiofg019UaM7sWBflXXaXShjUQzc0+YAcq4o1dY2tUd1o12hj
XlD5zQ+Ib/LeHspDuYVHHtPqiiGeOF3Fj6nF9EmzVFzFlna8G4hWt69jsqmdcaXZiAQQH7m5G91I
+PLptnQiO/pj4oJbhMnbCl74lr2l7/xDV3FrcjBpbupq58lr/MrnbT6UD2Ofb4A7Du2n9cthDoo4
GWs6r93yFwDerm/jprxla/MtdAjUIEUaATQb293c0Fr/tzQWrGPHcihai1eMbi5gEUYhj1eYxNdj
faqusRPYTIpM2UgZEUJ09vAznC2n9w2HWJrfwscg9SjfeLDAkLvVeJaA6fbpJjliE3K1J1FJO+BE
P9gglEKWvQL51J3OCRd+1m+qdeIPi016M2Ov4TmW8G4fRtkRHD4niFDkfo/0q16d85tGQacdeswa
9MYBEZZn7C/DPvJ11p9fTCkvSk1tnmdueiZVOKIvgz9OnEnkqPmu3BSVu6BW2/6j6Q9G/07lGAgv
YHvwBtYRb8dd/K/w8GR/hQfcu4QiXxmeTVs8AcuzavEHP9Nnu1M3hrGqd4HPtwWsexAuwMMszvRf
oESHW1gPfurzo2v/5MGVZYhtjMcovy4iy8sTA68ROyOfxxHa40h4Jh/6bXZjv/IEpwSGZNjf6Ztg
Q+lF6FEoxrVCXEvjkz40b3GyN++J7HE5GA+uUza2kRgQ9F6aDXfX3TteNMFBBCWrjroVt3jqacZA
tsUxRL0dhuIQDHbT77Qrz1q+CzcS+i4X3YZIWBL7HUDSHx8naRNh5JDWtM2d/p8AWtz7AzCxtE49
UONFr2RPdmaPFWDZKnLI03rykK+52Fb901qnANnfxZtJ+vN2fG/OxpZaxdhC+rJOrkrjlJuaJRgR
0TojC1U/6IZDqfkJJzySXY48+Q3FvE86NMHe1WGBALk9oIfVddvYpIREPLyAt458UygIWUHAubOP
Zjm5AysDjDIre+E3hyKA96M4lufx1nzplF/wLZmOzJ8RViqgzkHeBHsBOxEC9mf+Ie1etwHYeD3w
Psi8+hsMFZ+s2F2/xrRv/XW/LI243WVg29ZHnQT8bnMxNLR5eCy+MZIaLPgbtENepfiG5I4vJ/W0
pSzhyCHHI7OtL/2RKwP8cCPb7RfrEm/qeCvPFrzFtyZBgq1kJorue0hXk4MKNT1n7+o2DF2UDS8k
mpiE36PlH71SKZWpW+JGWV/B1lb5qaD24DDcizXKuXugrLRjfopO+rm5Zwc4N2jF7A7fhfxlrDzO
U2A+8RzvjdRm77u219EJ1yBXkad64DafyFc21R5VME4gT3TR/2j25GfnHJJ5bW14xF3SkNGTuqRV
9+O69EYvEW3xo9vhs5yWoWlFowkTwT3ddpvirb+w6r51XId0jnLxvUvOBzfNdXbLvXKK4I1ciWNz
9gdmx3XCYzFDrsj0zK/KX+uDQJYg2k7Isi7Z1SDKicr1xG4uXPKk/JyAAVctQ8dEa/Q6BmQJ1+y9
HpjpvOd0Bhv6YVhbCz5xqYEH9cy9UhzoqV6ubgWk4c584wDqcOQJHu/DVvPMH7K79kuJC169t/Fo
/uI/Q7c1kda4N67Rk8NBc1R6hVbJjlhqu92lLnEp6GiYcr/ILXSVLeuXbDJzkNAH+X4uvcxWkSL7
PAjzHWiAZB4yBWHOKBl5izcUJvns0rGNLZPzeGcxrawLxQERyMDQCQ9ZWTSBraqd6GEqcLkJI084
t3c87+jUEFBgbCBaUIJRXxFSL32Ey8jBUbbBwexLlBsfAnTnq4STj0q37E7qzmqw+fs7j5yaC+H/
39NyddYnfJw70oXQRDJjkGi24iEkoYvPyB19DpCMnpilApe9AXYVMCr4oeUG5aQkbZrf+JHPnvok
6EfgUJjTZwBkuMRywoYi/M0u4sRfC/2e7OB/DXphDQcc02BiB6Ovd1bnRAhQRFgDux+90dgDXBPS
23OrfqTRhlR+WEQIp7hDbGe/OJDuA9SJXx9Bi9vco0V4esyk40LDZ3b/J/0VvM9viBLJTiGJAKND
ycnLQrZefAF0a1OiFJ1nUG1eDQn2aCns7ZI1bURXinr1B2Nn9drTnUznRkd/6gX5P9dR/x0wf+Nu
fxCqHJfbESIej72h3HDpqzSwkvtpmA+x2cQIpCP2eSVlss62PNA1wNoUFNsOX5EikbyYcU3KdHSZ
46auwangr7TSWIGe59fIOoCNFANYNRYOCBRChrRRWlPSqoXHIb8Gg8d/pvGzz3/QyU90b+Z/UsQ0
WdhYhUr5YKh46Fb8rxPC2Ep5J48Si+r+lZ7j5tiMx3i6FPMDbGed5n4s/CUaIjOHeFehJwtZ8MyK
CwqeDUk4RE71YTW4zeEiNPqvKVnTTFeD0Zam8mduu3tPEkHW3AKAYTVEaJCSEyJlXkLKVkUpZyf8
LQqXyppu4aiTUSatMjLKeihEdGrAqeojSnFBzGeZmajxh5p1C69Oe+whBCkH8gqx/hQpy1tZyRjh
qUl1wCsMIsqAzlGzXj+TaGwLsfyylOprngHsaitDr4TyMJMo08Z8tIvEZquIrScvsCkKmVCmK2Ay
KWQ1KSmfwE8bC0dV088aOglEJpZQHpWGEMUpQacpdsqvaJD7ZYyK4BJ/eiUyad2MskeOFC9p3AlH
mjSVv1ThT7/S8piTO5pV468gEpIoxLgJouBhls1HLtLKLLT3PqCvtdEwk0ZyQdKJRBJF1u9f1IiW
tCXFCgpXTavRK8b6t5FB+Rbm4BUovFajOhP6NLVcdCYqB2XInI7UliCKjG+9hhUTp6Sz6TLL7arX
bwGlGkSZ9NwJuMe0lpGswwUyYclUG+0pDM2CgEqIPqkWiodzymePiZ9u02ErisLlpXNL4Y7zuwnj
Vj1PKE4CrmMzeG1ndK5jYVJQaV4SNX1mMmhIkChfPf2Qwqu9aOW0m4kq0l8h4J8WIATVpxGpJGdA
geftmEZ6uTP1iGi8vqETO4a2sqxtQoVaUJvPF15fiQKVUer/qcrwkUg9ac4iYO5LuBHIv7UakJmM
AJgl7mdEYrS8fz1y6xDyKUTvkc4VuY3g2NFXo2EYngkRbkVpM2p/JR9TE//1ITnyXOhCt0ROgPlr
t6JNKdMNOaPaU6RyYxaEcKZcuDxUL5ixpNXAXs6Txv6uS6tUVjZD/KWEdCNVpd9bPUmbnx19Y7H2
FCmJaUfLH0YNYSvxDCR+xTNLBlxnKJ4V4SszuQpbYSuS15M0FrLIANN7hU/g92UCE2CJmGA6kgZm
q1pyZLGTaXyVOOEn2SRMy+S9JPtEM3g9Cg8dNg3tMQmHLGJd4WBjJOVFZ22Ey2/T6wQ9iTASpT8I
MCgOMjCLGGwVjaVRz3b/onLPCNdp4uvhvzLlCH8JnMLVLZlGRp5jVpn+NO8KyZVgv0sRJRKYQbl5
4ckQ4Y7D4KPmSJFhUV6wJ0IGhqV9E0p0r4IlgM4i4C6o/hTzxYcw4z2Qi8orq+5kJKTIVLFSrJEw
P6r0BStinjjbDs04+fUkHAb66bG+vfaZUJ0UXbBbud29mmYtadFNHhGNclmGtJtlWfSYNPkdVSTS
ifGjlLov7MMc3cwWqfnRVji48/9LpWAbuAOAuy+pSqHxQAQDsbS7HItUk4tUUeOfHnfJRCKiuQmY
SQLiB4NOYyja5fWRNGE1f5tJDLf61FVJ/0RNpIe/EzuRsJwSaE7TyPo2zOrb4AXsjJ8Qm5BG+gOl
fcdYJWmLyQbZInVbByng/e8TCvoYIKPqmFbnih8g1W41RZgo/lmKCbBVtTPOqaxFuAKlnQifI74i
4lCxz2z0hO8QXnpW53O/5OmScDszHNPwDQSLRZIWl1UZGWtDoAa6r6jIAxUr2JBfkl8ZKFJ0P9Sx
75G8qOWHGj8eO0fevRMX5xalQkrPJmC5CZTfILN2OqIDUT9ILCIpdNvcUW38kxZ4ijkFivclDalm
bUvGfh2iP0zGjhOY6bw+ioj0Ynq1JenzxdXa1ty9GVCbteC24b1UlmvxSiyQ8FLsKvtSoAaYxLJ7
35BWwYoLNKj3MK4nsUdLUVGvzvzcf2oRlu/2LsIaGNRYdyJPbLSh3QYukejO08SWke8HtjYFKJrX
V46gRDOFUplPiXtOQJEsKdsM6irV318JEg3OlmT4J+vEJ2unhZgtUZsu1eTYhdl1wwpkIgVcad8S
LCICw61gdF8ysaHCkK0ViUEiJYMavmO85dE2HYs3ibrFwJL914CwoOBrUaBL8P9vC/Kpmte3BHoI
FCZHPyLBucbrMjAyjFqP3v4ggEGRvAAWvlHY6oyiPjUkMI5hjgGOGEiIxrE4T/0Lr9BTnj0JWZwQ
fsYKoYXt0WzJregO5LQ6YkW2mPlIx9DGmEBchsZ7NwFYJdWM7Zn+MhFbnFoJxA8AqpYLZxL0TlvT
JtrPm8rgxoFM7G7Zqz4PEzpUDCFlGH2ZKuOToH/IaodnrURcocWHhPmx72S8cPiljlTbcRoJ5AYu
sv4Qf1lit4MEyZ8PpPDI4b4oWXiwKqPNjV+7YjS3ZTK8S7L1SXSAF2fmvLIybNNFBqQSIR/L4/dE
zUk7w45JbDekJCYP/5UEZC8/qoH6Bs2gEDny03LaE8lxU/Ppp4vLp6opGynnbCabe0Wm484oe9Ee
rPatNnCuYWVTw+ojSurnELBOylrsisyXBQEmLdvCPHwlqB6WTNachgl6EmhqEPPG0ehHLIGPiO1A
xFGfCRWgn/bNQhmEaffakoxVRiCuryZGirunJAwJzGIJ0gk3lBSyNX/YgGqFna6OCaQnrQjT7LGf
c97epxb91Yp6eEHvljjmrVHD9coYRsZ+W34SSIs0rbIJLmAvtgcuEc6snIcoeNEs4Bu0GKXmz0wk
lai8jSli0ZbTio2jQveB97G9qnyAoTu1W+QauDuoBabpou3c0rzM3U1XrnHwL6KGiwuN8EzIVg1z
/ga8lrjfMcTojzCLSEAJRge6b6vyXi792gSsbRPLo1k+QH4E7PU6VbiBtYdooT3yCOhbNUxwIyMt
atH5RAYHnykxWkGfM3VBGrzeZvP4Uk8hiDMTkzySG32a4JFm64NMokAhlohy5KVvfhjfipBggsxi
/lh3E9GfZ1rWmFLsvkSWvG2CfW55NC3goSjgGtHajm85h24OHalus4eebYm5H8p9YpFDu464/udn
rf/O5TYniJWt3q2AD1FIyIDH32gL2mjLxmLI7yMZg9paqFxVOyVwAvAJuqcSJmMSZ8WbpeuewO8Z
hrap/Mak66MxlTxIQ7Wj9yBxkm4fKHuKvh1D3mnFnSqCVVtQLGDtVOGjVq/JhMnfl1rKi3YEyQ7N
nwyIm2eUOqJ8iXSUr+Qm5Tw+EC5kUVncxu1MdlqyBNJay7Qa8N1oa2nc9cIXpssle3lyBz5EDswJ
La42+IiPZubKiqEHii6COuAQL38qhJpslDNbQuGzyDRkqqVBZufFSYI6SPZx5MssTxn9ppQv4u3G
WPPdEFxYg7taHYZb1aa42MYwthrqY5Oqa1YmOGVh/DdEjP7BMQ7xJC8TCeIbqm11ngVyOUY3nJ1M
fstIY901/BgM6ux2xKGs0OcpG5SGPNPdxJsH5Nc4wngctJ0x7ERtiSclEpmpJntXNuLf64tok+CC
CliN0NyQE7ZRt9FhfsSog47YeawE99QRT8d0JLdHBqFGVYEMsvKT2SdwR/dxUVXs0EDwGflKYL98
PPzYqjefkRonHiLHbosYm9HSsM2/bJt/YOqgWhQVHwkAL6cvr8NTsxMdiZxjNH4rvfPzoAFCbMrp
IDNFfOGdNmOPaissDGaINWHV/OaIXmw2Wd3jjwCkmXyMIK/EZ86bhvQyfNN4hGh9WtWWF5TrTHBw
M1BZd0hpDsAj3qynz/DcHaWf+mT+EssOkXyPD3w7wqVAbJifKG+76H9lR9I0+G/0DwETRVN7NJmI
I+YTsR7tJrsoXLMetiPLkbzxQf6tZktnicxKMIo9km8g4WlGMv8F5z3Xm55pJ0+/BOGUmbaaOWXn
aJpHWeqMiJ9O+r+BEgLxM0+2srxPC8bAlSFul9QqxuXVeJDxsa0t+BpqgTOy5jyo89CekRCApwAa
f9GqXX4iGmwFhzZlFELWapEPjDaB6JLwnVFOSLx4taLqKSQu0uWQDTOfGkHyxrecpksA6XZxth9r
ch1RlzrFIxKcONnn4aHV3DrZvnJPEM61eKLeHDAi4WQKPKRapH61cL+kZ7yPn8uEAmWXbojok9lJ
RAZHiq6PmKvRdhY0HJie+aVoV4VD8ShOqFMoQCVS0LF8GqcZKF+USnj6XxR6vCcQKCTYQkZEZ+1G
RXK4pvDBkx6L8PsH/sf81z+lvbApbTCkFKc1IDqAUvhITvFfcGHnav6Y9k20+Cq9FWtaMAsPwJtk
Dr7q4bVq/iHcZFOj3g+joL5Rtu1ToUybFL+XG0jrTEGgyzGCvkQgguune+fETLYaFMOzYnyhY/06
M0MnNkFHm/qz+sftqAHfP6NvqjQ9RFWX6J6R0P8X+dGlcpvfTlwh6SVL/SxegxNBtCTiHlFPANJV
n5OvbEzkew71jeLl5ecU7675aQwn28SMxdjFQofVSLsMm/zef5s7usZAxC2UHiuEgJwrlM7QXD0+
9VOzCQ84DBhdTdrw+OuPEp/bAaLOuipn8x4tqYXwAdIlwVC6Dn3F539AAVMtoCkdjFSFMsyyiHny
SXmQ8PYOssK/Pu8lf74isDM/irf6kP0buLo8DSME6D3Zoj9k893zXeuw4vk4jKkPfoYQbjlJ7MOq
dfgovsZ76AkH6TA8dct+ffGNSjfrjTxvvdiQC7DnVQ3OjctcEe+o57swhUTf7ZV9ytLX3ccI/sqR
MN9TWM8Jc4+j+gFCUmWX3A3uVhZ3HgCeRfWgbkdWNUwUOJcdRu6UA9TmHe1/UKKBM9CnQf5gALnp
qzQabM3zEO+1eU0NoptujXPgd9BX1bZ+K0/Zgd99B2PQcHCgcz3xdL5IzihWmHA4RdGjouo+UXu+
iZ/ROybYRXoafELmyCi/t9M+PkEhCOto18x280OUGMn9h/ZbfwoIQbkuPml0mv3yCaSMjEupXcnL
v4cH7uIIiXHlFJf6dwlp3lq4zbCdnMfFFLhCgB0fUjrOSMkODtFv6RrH9mSehYTAqzVsWDO5NLLy
yIObEww4G7YQvylMaWBVv8Mz4eDiqAVvp7riHqHVX3V021KJHaBk87DTSGTfrGKCac0t2Cloqw7M
WHoMqspkh8UVPVaZv2XLgwPEsSqna5uwJvokVNg04NKgVE17UmniwVwpoP7Ek2HB76RL2q9rvDUR
VVi9gqzasywfgW9iXfXeK+ufIXZhKMLKFVEg3Km9XkUqR/E2Me9Z+Y/kuqAc8U0QquWi2JlNj8AY
u49/SKt9Va428HWnNvXni3sNJAYiN7E13EndUY/+9YtaheTSr3DeqNFpSQTuBcR0i27a05uDRsF3
jqKU0Qr43HoT+5si3UlgV7NDkHpd+pByzggOw+jQkLNNgly/yfRTjEug49Yc62vVvRhHbAnQGoRs
pXaaM3YiUBNuNbgg+JtJRVr8R3qvZ1SVjRt7LGChekZHoNwyOeOWDSH2ZImqog4jHQoRaMD0Gggl
09BBNT5If0DCeRCsa929jh2VflJ7l5Q3IucSsNE8B/4Am2hxdShsZUIQodNw+vCHYJZ83BliY2fK
YBe0VQw16uKJLVup8CNI5br7x1pmpN7ENld7WoWVexO3HvVD4weVAty5IdMaam6MOQ6odvw0C8Rg
D1PyhYYMdEeenBogc+kx4B3Qv0XtLcfIHHgdk3hzVl8+kqlU5EbPbt2lfya6zyA+ik4MhQXr1o6k
8NFuBBERHoJqZ3EZm/W+kC7SjNQUwm8JXMODpyucngVh7Mi1YygvIsnpaY0mjr48+J1pfojUzB74
RbGLc1ZCTNECTs3zNms+FZLStdQu49khGt5rTfZwI/dFiz4nujhT9Att+QzrbQlu2x0F9ayQCIHM
t87t4GfxXfxMmQu294MflTBzbmttw1YYSF7zNe7xA5H4jVEOaUaRoSnx2ov1hsA+ADtbEBNPQVQd
28KmdkUaWd6hrnnhqj/hQb1CfsnxZpFgYN6YUtMvS7d56SfIKhbGM6JHzDb84K9NxGMHmvuPVxw2
5zbSOXpnVyFIBWwS2xK9MItRaxUemn166bave4gjjzFuxyyFDKzatF7nAzHGCoXaxIxvmgkXMIkO
KCqM9/ED+0m2Ea4KgDhen3so29ZXiCXxsvDlfukxhY9H0dds9YL3sBdWXGnEWOCr9PRtsVO3EC3Y
FpxO80SKbY6dGzx6D53mSNjULdxBdSFSzJkgcTYsOl94g5lBIN9BQREFuQ3fiw/0SsmzxO2jh6vx
HyoCjP6STUAPW0awAjBK4rV4yfaIzJofeLvsU4UZObfvvZcelt4yJGtANOaKtrTAQSWGQLeDTdiZ
x/anJ9/zaDqqJ4s+qu4G1+/qdaf8gmuDuqeGa/+78jDaYxA6gTVDl9a40ad1eUZXsym5XN4542ae
9QuNmsQ4vdChe7pDCigCL66kbePne3ISmifPg+GpN/0nOywGSZLgOoQb8pP176W61iHPneEBFNCu
9IvySTvDlefe5USPe0xXeB4WOgf93rYAV3HkQ+/FKO5WIbpb8tPt4UHOPZJgL9iZhZ3uhf3rbTqE
nc2TVTjtuA7ujPyXkuiKU3sM3PBMViSL5KY5mmRurKubeki4/5/lMUbzvI4v0IPJXtvSIYfBEt/i
qSfE4ZO2D1KIXKgqwa9g5lfyH2w43YObwEZ8c3mdpXbX30QK7NfdHjOicE8O/38InzKbNaPH/DFu
olOHx9Bpt9EPUBT0uXpJ/QkIfN1s54HA03WDdQOoJDkzfbZ3jXoh4qQZee4vZUdkB4nXSolJwetM
qGU3uuPjfP3rL+kx9dHnAhOQLFbxGvbTRSm0c6tS/AfUEzEaaqQCFpV5NOfZSzCHv/AyxOGnTp7N
UKl7EUVCYEqekoz3Sj3EwaUpBTde/nAF26ixH8aBK7NzGEWyF8irMkOE5AqRhSj3zO5dJhByKjYy
Vu6eNI6W0XHsIVD7kEGfVNxBqY+mbLybYeoGJVKKhHWWdLTCTSMu1lV9rlihCMtayE/ddEqgR3Qc
0XbAT0naLp5CQ0phBD71F0UePHQvtxYR2+5jHozBGUimQ1OUPaLCD7Vjlxp4EjggWasaSkfs7mqY
nqxeXoizosztWf1mfADWiSUyyZyY7UjjerOnPHST8r2ogX7Lbd1sRYHlaEcalNJsos4Rmzv2+1Je
a+Bz5KIIPE6lbVYC/ngCmP0k3mIZGDSQ7KuoEtdAJ8WpT09mSWVJf4yq7SgCVGwnHZMeEdhr+Y7A
mql7ka5KawI7agLr2R3VXTZuiiU87RKj60LESJh5MLIuGRvB8IhjdMpguxS/NCGKYg9pNYEDVLpO
UADsumC0TQ5XgDgXF/WayIo08PLZxVDvUjBKaucjmIAxXYZIFimMfAAPMgOSRXnmHomzmiyulnnp
wYaNN61jM5OqvNLC71C6YOqpIFuzjNKMncoAb3kjiANCG1CSoX6mr72g4AnEXqVUF0z7JXEOw3BP
UNBRRpHobiz6FvWu5ouuA98gAtftLOAgSUFdqiTyb2dNNEW0dmwS9JtHqpcsHQewCSShC4hjMmb3
ojrQn7HukFgHFrTOmCnwKzEFrgvlq0Y/taRrdiDJ0DPk28bEGUiVzi+qVt9x2sr0mjbtTzfM5bMW
iNIPhdD6TakdeFpBUW+GgbfiNVjJuZAbyjIS9R7WU7zpO2qpDSMkvkBvAtSykL3Tq/z3miYVU3uv
EQalhkROT0zmhhbSAlapGkavMiseVOQEnjjSAFYXU4WtiYzQpSLcciOqGG7NCAEZl7X0O2ZdTZ9v
R3GdxIDYiWrvymGFBCbGwpUmIhVzRme+te2E4b4gSkSq4vY8ZgXnXSZ0IXhmSyWEJMvq3siGcFjF
xn8cncd24zoWRb+Ia5EEAzC1smRJzmnCZbv8mEASzOHre6snb9JV1bZEAjecsw/qarDi6jDUFRD8
pUogzCuENiKk/YomngW/E+TUpva8sI3n+O/dxXorCuc23aoguTEEDLFe6z75yLOhIF9xbN+6rLHp
GedQbgUBbZtw1PKa1X4BOUmH2MY9EPFtKL/SVnPLhJ6xD2lBkmESpAzyTOkQBSv9llpUl3kmT11f
MSPzK/faBB2CJQDHjGmZVnGPSoZM7pQ+ZpHSD1oQEhI4wqpWMbw7tl6ttyeqnA1AH2NpnkjyGVN4
9FPmlM92MTA5GBnIxT0e2u6GjnTzbj4YlUBx8udXQMlTyqU2AKgoiuqln9KQhsyhl5pzRhvEHdSn
pBM2P1RfVh+uzsHf+nmLT154A2rBcn6qHIPC3wYZzKC6LH+tmEcSccGU8A/YN+rS5Fttvas8Ff6k
06wf4rHDdTMbSNBullOTGFtRXc9h9twFmjbLCOI9gHjY9VfjWzdTpBfuW6jyqrKpEhyjKBq0oD/h
PzhP8q7g3K3rEYdj1B9AoUic6qyh3tq4thg8amB5ruwx+y74HAsdBOe5bNPXJSb+UU/5v8gef+ea
5WnsdeKZNCim802VrUXVP4lkcE9LJHsLP6WpizUpOSPa8ozTosyDG8WPVNTP0mO9tjik9TZZB5hh
svhdKQ+zyt7PrlO3x5RAgnvIkpxWWQY2lfYnnxkguJXeSCm5Sj3B8C9p2VPBNXQfLN9Ej2VlmPfV
Sz0/JTzJm9buSAntcCJHC2Ak9rUAB0dWi6Co3/nu2MjYIK0P2gJywvRYbMksjdatLLOHxKiIRFAN
/qmcY+L1hp/aY6MCP5C1a6W6rckXVF+gbCYiz17sFHpsHkGI5/FvgKzckgr91r4Mc5temxiYQ1iN
iol7TqSHG5SkQ89MHeJWLOe6mvUtRpvYHBId7y24yJjC1M2DPk75abD55tUciJ+xdcofJ4rJi3cC
pm4YUkjmrc1NT6203hM2xPUYDMiWe4tgOJuD4oFA9vgS2no8j1noHAsY+JhLMeF5aTvurKhu0WPy
uglfjkcTkAvXBnI4icbqL0TsdS+yFRW6ldQNT0qNPbr7GU8hHCyUL9SqkUvIGpM7H1ANCCmS34DW
ici4DAO96GN2gCbZk8MAIqSndsJckjgW3P4MGUk/qBTgKfBiPzpk/K3cERwEGUmM1EZFsmI6C2SU
BHE0h5a1PADdTD+pLp2eoce1isux5wFqEJCYqqJg6LObVcck7mEgNxzVHtnVodtWT52p4ou9oJ2J
2AyvJzZoT9wAzm7owb7D7iVdpB+cw+Cm6K7A0XpHHaTjNs4H71yayfuePBf5pgrxVY9LvCmLefzJ
mpmnukqikLl1MyDDE5K6swqXp0EszTnoZ4iyc4lGKvdz2qre2cuulRKZBjoQv26LS60rwOVzDL/B
6JvRbCywrDpWo8/FODFhwk0JTgZoZLYvaqR6ywjfMfU8IhOMDT0s9eLPopoZo07uRzLpaJMT5LWZ
7RkVSzRg39VJWmMSRjg/CA9SxgAvomtaOHyxGx85OhkkljO0pbu6i3Nc0UsGB8oaKBIVEIvIvUUJ
5kagMUzUQ5VYhrYlLcan2o9Rro0eJ2eniXocc2LMuCQoBBtGtsMcSSR2SZXC+iaxAdSiYVxXa+sq
zBCwsycHXeQdMgQUJPMU67+mS6t8C2Rr3CdBAfOjIsfNN1XyaNkBmt6A5LjQiyZanQ72C1dIDPpq
qrx3mEY3LE0gmQZ1mZk27pDk5ylIFKoazap3UiY4UeUazM6VvlLDsL1sSRMeXJ99SJDDQosHn0Vk
ProsdKiX+ofZsXUIQb5tdyppu22rbVyDBWSAYiDmcQXbHeJAOLOrvAPgRJdn5WBvhiSjVYb6izo6
t5DWpE2ARDBy690osN72DaAvpA0VYAKmMRk6q/uoiZGujXG8G/PB7OoGMi8hAhan1Izcz51Yoaqc
tzLWWIxGs+A9R8KSMmorZHKWEJ03xSiwBgxxe18OPZbxqjX3ELB5NRfSeMk1H+1vXUVP8LfyVxGF
3i/h7d0H0PfkYFtw+hOf+jumJNhFDtqj2u75u0KyNFR+goNfE4iAhw++9J3TAoS7y0mrSu6ayq0h
tvbJa5OVPsaXZKxPTqOSNzeK/xvRQd1KM/yJWvOna8X6LE7Hz87zZ2sXipFOPWCBMpPqo3HsB4zJ
4vgn69NyG2dZunNIm9lmoWRCnDWQuVx7UK9EM6ljI5ov6XfqnnTReO8NyXDvBSk+rF6xLGEiEsTR
a1ovkrGLVCSQdkJiZpsKtAXD6LhrZ2puSkel+KSrbh7uhcmGf27Lu7qqHU2MzYQe5A+RVbZRJvzK
Er9e9+MIOs0efLppjpeLSBdV7SNYSDgBc/Iou4Gtjw0uKUtwdHU0GN4atRcXHbUHC0IXj2Lfm+I+
WkS79UxlP1QV7DmWe6neuYoYyiWGwKulZuFZTCRPrKLGcXdZwtLTbRN5YMQWeoS8OYg3Y18Ph3by
MdEYJOVVVvTXCQ3SXWBIiuTxHh+BDbuPtdv1uzAus2M4jIwyspFWpEmWV2NMwYtRZCPmrXFGFo6w
s686cmBVnpKPkUUb2/PVJoA2DvTPte4jBYykzKJk3/qhfMhKFmLQr6rtBFR6y3d/2yDk3ZcTTD1w
jNjfLymDElf6I1uc0jotHsyKYK744Ocg+CWMqnrzdAUfq5y8/7ysFhciuoodqh391U5MhLQXD2cu
aHfntACtpM6HtRmb4qjGVu+WduxeAj0jOk6mbuWDQUXnNKmzHTr5sfDa/OQYlqphPzK2IZW8pfie
lm0Su1CKsWe+ByM+vYh4uhWPx/C8OON37Y+YnOze+YHZmh0D4TtHv7m1OR6/F5i48MfymQfWrkQq
ugRuTKS2ajdxQ+JS7QKaaSzwGCL36vXouwHZM/WtFXCJn0bXuMoqywEjNkZXjg9EKBkaZeyuqCEy
UhinLLde7UkotGutfh9yYgZzR1qnyc3LxwUi4IoUi+cYUcyps5NkI0Qe7/M5tE42Ea7bdnZpqWsd
eO+9SpIPol2nF41IbWdJGf4k6UxOeKyiPa8kXFph+KqGCRVuNxXzXpk5+oPp6FyD5rbkVmUPSKjO
jxJZ7HYOh5AJu6HbZyzwUjY+2YGuGFk5uL3Hk1xPE9cKm/y5zLjQEzN4PyrOgmu5+LzmCbtx8jzp
fLE0WldVNS2xTQUMwKWQSFZRg9nWQvMYQHsFh9Ky57HjRLNobBrrqfQB8yPFyMNNq5gEoqMZT1Pv
zqBv/Rt6UkxoKfArK7/uTkmNLjXz0+gYWO3bnMzmPMbpRNsfLiGs7WQ4lBqEWpKAr7Qdb9zCcndJ
sdSUUfNY/lK0HdFWEnFX7pu4fyBBbNwNTQoqva8n+Uii2QyHovw3lI21GcNF/stLHe9s0KKnJhmd
IzOT5yCy9JPV+9N+0BVtsMON/ph2qvgZs7xjUqrQVBka1popbvfXJF2CYDeUTOLbKv1owgz2Ao3w
N2cL8BE7Ki8RXdg7j86yDvlKMTl4I8oy72ab8YrhSAiluc9IDFh3NCkfQlfhaapSVvkU9jOiXgPG
SM34VM1wW4tI5zba66me2HsEwUPt19lLQsvV8yxu/S5NcD470UuU4YuwvMgje9c118Wx3MPUF/HF
M4p1VWY3QIxsiB5TvJyixWGeRWgnmI6seJeevfjsP+3pKemq6SOQtCmBWKrdWON8670bUGUWDnM2
L35fgoAEnIGodVDYrOKMxXosdZBBRi6Ttrr1toDXMCbJwNk3XkVomGMnf3GUkhSWtmCARNP9x9cu
aLagVtWNYP0X9prZS53jeFcMoWviLFaJ9ElPDbwYIVpZf3itle8ze/EI4Y65Lo2//FpOOb+0NSvS
Uhgg5n61PJYB3H581t3gI1C1AclMy8A6NKiAdjlROz/rwg2PplfuAxfnxTX+9J/Mi+gsYeYyG59t
NLyULWLuWf1POcLwLbWB3jLcIlI0dTDKox3XTzxjLQL55W/SiL0A+WJUXcgCcZcEkwTy2fsqVfNT
IAtWkHaZkHoDrGPoo/AcDan3UUxjecpGJzmH9uDss8og08yKWzgBlYG/ljPJrSMZ9ZuwD5uTLXoO
gQ7Vp6j4DRt/bj7lVGfAWm8SYj+KcCgLQL6cyIwNZhggTPwtGbq/w9jHL5yYwbvqfHXtuxiIz02y
XbZD/UaR5e/aesDBp0JfEULkVa9CeunFFoi0+iSGVFomzXZs+mRb5/ayV8LHTAOb11RrazAgmGSm
qw85tgb5USm+Oc8ZuNTGPdQ53pBaY64ALsFYuXO4cNH/Yv728Owmi/evpBFczZqkwGwag0MzR7j0
yuY3jyu57qcaHGHcjT+WRzhpnlHjc/xCS2sBCEVG8lSrhc1ngDip7Vg8u2amvg71CVy1+gvsxH+1
lNufItk0GFygYpD3Rcol3zIsnIDJmu1Y4l6ruMDwqicIHTdKKFDvjqWXIILNdOo3y31xYgQRHsh1
wNgqFckZ7XVQyXPhD38ibf7Zi8OjQU6bafIRmh66maVCFapYmgZ5vCs6e1WF/XZquB9DTZQkmOs7
e4jxjIktlfpKw7yaRP5eLCELe5u0OCiUhKki8eBs2kp7eSHtgUKime6DZgaRY/rH0uq/K4XSpQq2
YYyzcEnEY6V7qHMjtQVlVL0ZxowArLHNNwFLGoe5mtdGl4BI+TbPX3xCAVaiQzc0l9G1S8vfyEXU
yoPY+8uzS9hN4HCYWRIijX3UsIr5Cqd7K5nvQStAqfP2hIttIgwcfoPg07eoBOVBBqStZ3gxXXfr
hPUB38JLFKeHTjEcM857H+A7XdTBukxIFWMLAoZokVE6xD0glnDlLrWcc770XD3j/RAi9WxZOcya
ePYcudTsdzRBrLgSiIjR8BCZ4qkusCzOrN5YsXkskw3vqOjFY9d5+9KuT5bGLRg2jNYVZE9kE+GO
VxrLEMgTcoYuwcTxLhL3ZJvlNfd8NIXZKgr8H9SJO5qalVq65+rWokm2ViF2kmTe9oh+PQxsTGy2
zBH67zCRK1jAB0ZfVLA3XUg0XjtcA0J31yLpjzSBz45o/gI/fsgRFtgaC/mkn9wljnGXRthDPay4
6mtMWtwFGR6jDiiqY1+X2wJN/YnkhsarD70ewBo9ZJ3YkdWIZ5nx6tYFWRUn/c5CxWTgFyPrdZl9
DzBIxRAcg4lEJO+VfJ7EfgAj2WLZsILubKPIU8FyCAU7TbI6hhfGFTA1PN4AtZ7QTCwfjv/e2j9B
SRQREsUjlBqruO/kBtIFzMx9T/r6sOwD+ooh3GAeYclF9iV2EYdJQzH9Tc2/BqZa+KjLV4CRljpJ
ghsINk5iaKOe/GpQE3nomLpafCYsi+1SQUJZ7nQHNJJATTtfdooc2cL+SiVhmZ9uxgQ6eFwKyGJr
29538Yb8ortAf1NAoxK7GufFZT2QMYHWGyxVrv1UEeRB7Ur6nfmtwJqmv7X5DhYuiOmaGQwWFq+t
cRBtwAf+yV02V4Nha5ztF7v4dCGLUsRv+iZC9u3tMmR3Md5ext7UJISyrfyRyYBiYTUV/1lpt2FT
asfwLFGPM6Y5Kr+/dyIkgqyNq8+E1PQUZhlb1fGpAoxC9eO8c9DfpYTzmslQPLMGAFQ3+WQL1T+u
M54bPPNTjKpwZBC5hLsAVTcDr8xFajbeHG11v08LauDbhgONqxdfkgns2w/w7x02nLUDgnGIUGXc
7jN9o1J/S3QbkcVK2vOuWfIbjniLUD7I6w1tcYsC6MYbNx4WPtVWXH6LxT2WYEBitreyinZukYud
3ddswNWWkoRXOd5zKhUcRAww26b8W2rvMqfgfvATnWO+Tj/oDynk4UCO3ymshShz15HFchOZXdin
rFdTYkV5h8MIywFZXglDjJxriHE17XPPNReBiPNId1ARYwMEMphipxkXj+sfC1UeQne8KEr4cRHr
wkYBHvbU+MX8IbBjTVIyqXbPxBp+Lo57Vqk8KRtHbLsMh16N2y5haDDzt934q1AOP0Puf9IZPyw3
xB83KQIlpt09gv0VBbrYSBN4p5hseLhJ8o2Md3Rrfgdyh/IZM7j3mbSgiXLt0ZAsHJRObWEHZaMB
JnYxmC11tJzILb7Nium2k1XU4ZSVJVjrNDi7oeSqDNwXz7mpQ4MBQRX34+CL8M6aowahmX8Kupbl
td9cRk2MYDzIu2Gg5iq8Yt/JkC1z3SCmJMzgFj3EsTcBUUs1CBBZL9B7g+/ZzvaShqUUGKAT/9Ga
4p2ZR7ZQzI3SSdy8Qq81VkI5crwmoc9gNlEwO+meokEmh7isIaR3j1EF863pPoYRFO6Uz29lKM7C
dMeIVEGaT/j7Iupabg9/w8n0WznZVcXyoZuTp161p8EnaIqZyL4FFJx27OBsIR7czDpkKt8kNOtU
DHvfqi/MGu5FiKQqJamZ9M2wqpF2GgyYJop/IpiqI6QfW2Sf2ite4kG8ZQRr3E1ltwtssxcddqVo
2gdeek9q25rZ2jogecT2ys+R8oLntHrwgBTOGA5Mjp8oKPWeVONDOAC6pY5ajSg263BY52I+DwPq
cgxCHc8O94lCcJpLkIBcSmqItoJ7V7PxzG5qFjdEk0QeJWMT8pP1yxTjbq7Mc0I2IjVAcGAHsJc8
VnfWsPzIpeLTEi+Vy1w8IvTbjkXJJNZnhhit3YmMFNpe3mhRmH9odRBYi3jL7mVLkubL0psjjfnj
YiQEPkTJHiPtAFdmBko4cP3nyQ7ucx9niENkpFEXEoh3YsgOQwYFq6nuWx8hgUl2RQFQjgqD/uoQ
FOWhzYnYKeHNtMst4fdGDGgjFl3Na6IYx86oaeqF4bFxv4Y0PFP5bRmcfTOTXmnh/lJB7YN2fo10
vFeKFScToE2r9Y/g+PJFvVaRc2wSdAkRi5gWfDt1fQVgVzQ34G7f/UmVP/tg+KbIRva9PBqXPyi5
5onSJGm92ozEOh1zD/SmYorIrWaurkQjmjBakWX1m85kA1pD8+ygYaMRStbDLG5Uzmrf6+TD8nG6
ZLY6uj4iP8K7JyKy7lpJqa3tDRXhhlrlZFnjQcckBpc8KTk5b3T8365FgBI5dwdiBKl5HNLa8/qR
8BwKIhu9AAxt1moHJ4x/9IixCh8ad1lRrau4+Kez5UKH+lqE/ZNpI/zXFpSyESdEmKJ3ThhQaEMi
GqFx+yR37kz7oGYMr/EIO0h4jwsFvfEraA0cZML98J35v6UsH3SOwpdUjH2VlRPYyebHHW5bpVkc
SdA9yrZ59bPIO5sG8ofH9m+V+ExEmp4hahwlZjdykvCBzJvc5jsSDJMw9jFIaPuMPrI5uWo6d6m3
rgSyknB29/WcUpVI+UeClyb0isOfBRnSDhwZbUqSX+Nc/c4eNuPiX/Iko7Nlfz7dWl/f/lQKTpSK
YTCnPtdb6N40/CKE7VidnFCz/zPj41QwMLdT69jXFXoPB6hRjLBUQtVuM/a+DaaBzINuHxXWTi0c
yHXlblzoP+QUnVMGFJw+bfxEL+P8jEvPldny65Y5i9QQbgo8ozxOByZf5qqH4CUL7R2WVJYOw/jN
hO86OQqPWGwla1of7u7UdKvSzt6x9a6cFHIV8edzrDZ+aH4CXr8gdrdksH5kSLs8e3ySeH9WiZj0
1jACAns6dudA4b/PMEz7Hf9aFjJ4waTBjl7yqi7TSdrIR7369nXO/nm0btbmEetWAsphzKb3JrOt
dRGkD5MGVJUnZ9qPX69IPxxvzldDhR64ptLPPQJp+F8Gkf0Wbvnf1DaKEfDw28n2Qfj4EAiF4/Py
JBkPhoL2Bud2x+sQEeA64wInjxLsEipaimuYB0vzzOTgPLejdVeEjIBuCNByHnHHLMujL2yE/t13
b4Juz0zL4S8MV63RfOSzYLs+76MR0JrHpCuK0Sea/jJN3OKek36W0BYtC82GV595YK9x7rxVeQ05
27UuTrw4dDrLmZzF8sfqEKuR2HBgX7QG37atkGU2jURwEiynwcWU2fpqAYA37PLJPnauc3KwJNqA
gmm6X4QFtCriCHcb9OBpJQccwMVPYcU/fGCoUVFyNmq5tyy9j/CRtgGOSUqZ2c93thWjbW7mPyZS
G+EvWy+VDrf0bRQ7ZUx7LA+bkJc/Uvoeaywvegn+kVJ6bSvvMCTgn4KESkiHNzP3jGOgkkAT6J3B
igAiyZPeXVsT68XGyb6NQ0tsOba8qoXRBPtQ3Ab5dzQYQG6t90x8+imET7dqqHDyadyFxB4wQ4at
Ot+w5W775ofIOhdveC2JmGnaG9+/9vFiCIwMjFNXYYDffZDhdknt4cxbH65jiRota5NN1uDQaCCs
glTUzphu/ADBcbu0zakq24PHtrDuIwA4uXUqXLCZvir+dBQ8WExvd50XfWaIe0h2foiW7tW6HUXV
3L2TgXyQiDh44q4sGDgKVPqGYRNYh63SRyIlfjG2wVvC1t4OiOOLjqzRHKYIeYnVQqROoR6nRB2j
ZvzwuvKnuXnZO3rX0rQnlv8PC0RV6G3Tva3FMaVU9Q3bbtdg/bEvUa5/2Mac2o75TsPcAu5gkoL2
a6NmnSJgziv8m8185TC7+fAdSMaefow5wO8CDGdOHN/b6mYlrBH5GPe1UfJZTSSYERTgosxbOkSV
xjJYGzpEpdVetd2pqe33bPR/dZserAhm5Jy96wLij7Q4oAv318Y2ZbBZdtK/WCSrshLed+N4jPS0
D/vgC+f4pqmsLxO01TXowhyFThd/tA6YZgea610W3lbKsKYmYi7yflN0DjxFojUzFzU1dA8VMFKv
S2/L9Al9Y9fjYsTKlgzqJxiaf5byZiLw+NmDGiA7LSlrKmRxkAK8leULYI+M33uJhlgu3qZllx3q
+sUo/5XSB4pMN9LnNxM8II2mjqSCO0E+oafKkyz6E9si5y4hrhRCwFPVBBcZLFfdIF4ci/i3QFXY
TDaEODCcuK4MZQHSB9oeHEFsXE8K06xTxK8+6kBb4jjM3A/pUcPr5GaqcZhcKfTZI/OvzLfWdUYs
EXkCaSDYJDVPWQ/fnki/ouMEz7BI4k92vmPcmTqL0bzKlejJnmnkpfKLb+KSvion3DFq/PXGEGSj
/Coz5zIv/WahiEkNeiyZXKQPuLQxj8KqX0X8lksXiCm2Jen8pD1k95nbra+eO/LgQnsOidqa9nbb
HW01ngw6vgpgYUR0teWJQ1XUj4G++cawY3rYrpeJKcJQP6XW/KgQ+DTEGaAm2ZDAsspAy8zokgbV
rl16uYYHJxHplrZ0x7SNFzW5uLb57LR/T/TobsGzGRuPcDnr1LTzO+PVj3DCKZbT09IIosawiBcb
k7OoPAwrGvpMGl5sQhEjomlaOn8TN6tlwpJo1Y9ZMwlEotYhb/LvOY1+W8EKOE1BTgTqLuu7twVs
dlFW+2GgCHYGWuLSYAyqx5MlnDN9H46QQT3iYB5XI6bcojGse32PsED7Ob/lX1TxfT+5Zz3aRy9F
k2vDJUviw0iVzlrjJRrwl5cIQ1YpBoahbR8czozCTV5nnE+TTVmibpv2wOa8DLCe2E5IHEiDC8cB
BNTeTHSGbdaBNdEGhRC/H0/35Mz1luDmdKdg6Zc6h3GN0UeY/C1jhmP7VIQTDwoyI3yOoybStAsT
PoYseWItkx10J9qd6OTZ9mFg1YGuPzJ+eoENaiSp7BT0UPxmG0OFWeLDkvFjJjVqex9TjBk4kfKp
9FB00/grx//jhkiP2gPbX6akvIvu0BtEwYRzaoYU1u0zt57p90iWiO3h2IXeXeOa+0XUWDJRHsHu
9WOyJ1S1aTybniZh7vN/SZHnlc9hhx9bO+YUOtSRXZZ/W8TjeNOACyyE7RMKcLgtfYNPUnbOPdX0
5fPQ0q95TyjzGIH1yKv6mYKb6eDBS7NPgTYiTXMAG1gvIsgyGGFpyA3l1NLO59lqdgT6oILgSlHc
a9PYffX9+Er2yT6hn8uH8RAwkBhnET2nod7rZf6b6hH3oWTOknWKsU+FBLTrkLXfdPX2/DpJt2Gk
HLw7MgGbMcT3qHIufjmJSx2yrc+wLLMcd0AozQBPlthCCJy9Zg1yzKJ2j7rGwCQdfJxz+NVX/kWE
wz6dq3uNKUXK/J5LF759BoolheESJ8u/JFPFioAv/zJOIPR4B45ky6cbXeLeK5W1jyeog52v710b
qI5b6suClAqswy622fMyVLyrPIZeTPzaQH95HQnMrXSOk/afuOevQcoQs0QlsLUaZR0zqYkYVjAW
O6d4Y9lnDokXPJCK5LKDx/Hume6cEdlDGOWuz5fPBP0PBzHmBrdx27USmMX0pKatb1krZQdgm7oG
4H3wZJp5fQu494SCZ9M6G1HjbzfMT5PJvxSd966c/lVh2o1ZHWxTZJUtykYytU8UexSFA6VW03j7
JEQ2HfYJvG0HBTukVczlM94C2uimIeG2L+gLKzLCjH2Sqqy/kL6sHR/HFdnOK7cz+oF1SbCD43GI
MA+HOIBmVT9yY3xRr31OTkwNoJ5L/rS0wuJQKzngJWEd7RCNydnOStTnP4JFN46jlKwnET/qKkbq
aBm5TYw2eJHRsA2SiXEw2dWKfQF12vzU5t14qtOg3jZu854LfF25leDEQfJO8vRfTY8BLohMoSrX
ROqW5DuNNM5RbYhdTSumSQA4thPCZEDJmI30Fl3txm5RA/RAnMPwua6pOfOh8vdJq96aAIdaotCM
wEw4iNne1EP2l7fsWNp4BBxcPHqaLQKlDzYJ/KzGfc6Qh9Ej1GtTw5DxxMBhaHAMBzMvcNFmfNLI
Rh/jMeKfJnRyCZtHmRODk+WHRQyv0sYMVmv3u+nQUuTlFsEhHlvPeg3z8L0C69YX5GXIqnt1fXOA
MzKvvWY8uqa9paoXGvhJV64DYc6h6h+qnm3NFOBQz3NK8abxX6Z8fJF+TGqTDhK4os69DJhlha4N
FzIMzLpY5FexcO7NFYf30Mrn1A6eSyvbWWwb0phZB+0pvds478tQotEeUetOffTBgbZJmLPjxSCT
uOE3RbTSPWrbuSbjcAmYfRElJe773u4IWSqmEy2QAljThiTqlt+ldA+Ny9je41LgtxGXUmFCLwmO
UI3Y8P/aHFhEu2cUT9++mj5i14V8HS07Qt/DTciOeO0kVMrLcB/g+SEX22aIZEZ0oBxDh8UaLMpO
A1med99ZGrVdguW/Jf2oZvWgwcSkwcRCZWGCL4mGRevCUMT37f2YcXwkU3/0GRs0NUvOErN1VcgP
s2CKzuLs06EEtZNUcsUPL3SJe1+D1J5bUHPKXzb5zfOVJGN8Lfw234WWDcBtgeZYJFKAw/BOC0xn
CRGdEsG+UnbtFo5bcOVkFTKFYcOGwpqCJNtBi+CsI/mjyoONKgNAElVRrCoPaW1W4FxhSkmpHiOZ
TZx3bXkvTtu/Nv8ftDvx2zSnJxl5r62TqZ2dNocshz0Z3S8VLE9GB7HK5jWtdfufBLfuleZ50BgS
lSeYorWXWkjYQ6jK77TiYFWh9ReGA3ZhEn2ixjDOZqffZgjTYuSL5zgNqBkipjxT6UQgub2OdZkb
IFfmL6ie9afw3L+OL+LOjaIvU4HxU9gI0+DS9zm4bkyHjZ+9W5XTIZUAw1bc6IkE++3yYPkm0vYl
m0IeDi6sRPGtT9VnWGJm8RO8yc3tPh29kCOVaIEkYablsSDwl/iY3FLEowKhHTa6eXj263ifNOW+
VcmX6VjKsOZ9GJMJib4zsjC0PIjZ7r2R8XvBLm5XWKjb67xi5BjWr4MsJfkLqbPp5nFf3066EFlp
OUI0RFy3Mr5C2etu7dCCWIUQPfbanZuEN+NE75IOlzAVKJtlP/PFZnkOVmaGbde2z0M3nlOMKX5V
PIvS4nsuXrt2vpZhSORfiXExzdjRwzC/02Rywyp0jp03ExUPEyqCvzL5H5n2r+WN/iOxYTQw/6p6
eOBMPxkP+ocgEiqWI8pevHjhLPZ5JePH2fGAAnsvOdmKfNfQEf3lKMnxyemtYonV0UnK09AX4bZu
9HZx+Jfsh5kkSKv4sawZ/Dc7aBeN9rrSkGY8VxGLIaenHBFjP1ebWbREhkVAUvMBeWDTR+mK1PHf
TNZvyMh++NTRZOX7PANWAOI6V/Fr1ocdyxiEdYYJRlS8t4SIdCPhfiZ8nVkZ4enxvP2tV+jzaZc1
2cGaWs1hJC59bj+6Fb9i2bsUGRx/DGCRCDNbzFHIglgIZvM/js5rOVJki6JfREQCmZjXMpQ38uaF
kFoS3nu+fhbzdiOmb6tVBZnH7L12sjFAwjzmzM82fWs96s3/EG9yCyfYDEUJ5ZTigfJgr8ghzgOK
J8ZId0ef6BJp5Bw9PYZAvy0144Mzdj7imTBQbww93tHPJSC5tA2px+TauGa+RuCNgGzAIo+3TIEQ
QojlWZKuzJHxxh/5w3MTfs9ZDSiULVUA4qIZhm1jirXtso2p4TXodu255fCbpz8N4AVp2F7Z14dK
A2XaBveW4bx06o3T8QbPECqke6e6xoIqJIUaj2uLWoi0CnHqWB9FU3vwTVx5Q9S/20l67SZUijl1
B/ONYFcF818V9J5Ejt4bARGPxIjGVfDV6yGO7ypPt7FGhkPVMzIpO8aQVVpynrGotBEdc83CUPzJ
a97ZKsexLRsok7UOQb/H21t0zTZ3bOLD8IB2UDP83r0UVf2p6csYKtSPhk2FmdQXaTCAMwX8Ykcy
49IrHRqNao5j5F9nQ3uRJa/z5GzykcltBorAHkltHlmu259Vf4oCkmC7NCvxOUrgHUcT4sCQP7TR
tEENVQ84pLsLPTgWMKpbsKx9/6VPY/lThoXzD7WOJBl00LwBbR9Tlrr7TRHHPSJ3pbEN/CQg900V
MGfxlwBoS53+KUVms00GX3tt8mL6Tp0Yc6/ItOac+Zr4jNEMnNQ4j4eRU+1q9FH7MhojcOO5qdZa
mcET6U0D86cu8FzJoie5udWLrR750KEVVnBX+P4BShJ3Rogpt1Dsh5wUcEYf9d19xoKzjWs05p2b
/wklky3LzAlrbxv+ywuFv6xAYdh0GXTmVieeJezemgz4rTZuIwcnSRwSYJmTir2WmgsSrq8xUE1F
ce8baoWgq9FNQXszNPgmA6Nmhv/B6L5FY/zeIp87x06NGVubaE7xybDVhJ/Bri/a84FYLJ75tBtU
4txjIXLkrgmmUzfPAvZFTJptgU8pXaKc8whqSJFRNxkKEl5AADZnTAnTMC5b9B8VIzWH/+MqcwkC
tGpl8hAOFcGKxPF0nWKSyVKfxk1fpANhGm35fH6Vcua7GHQzPFvm8nd3mktHDfXPTlzY+oUWQP0U
WpRM63aYp2sguUoRU8P0oRBy4OoxQrDihXQpNPpFBHDk37adQLIgPjRO6cynTpw0xrXVskJpbSqT
milI2TEQ1x2vIfd6l+SM/GU8i49ypI5g5lFcp0x/jBqz3SatfYuG8tNAFp/25sFt7WsPqrPvGM0n
hf0P5w7uHsnUq5zDAwLKZz8jViHAIDGaw73I+sKjO4H1UZNkF2HF7pwMh7v8UEgGJlHqrJ+zO13E
v8lhl6JqGPlmSaq1SoJrpMaDH8Hd7IyndPafZhl/unFHEdzuwyB9ihzEewScJ57e9vu6D7mg8y23
TLQTKExDYXj0R+cSf1ztlK+5A0fEdi5GQuxKz7ZxGorbjMATXe17Zhp3oee/FgIojEbVg2wr+qyK
8955qmZG77FuvPqJRFplXOsc1FBiUCQMEfuBpntgFze/FW5zMCMHjY7hvzRo3QiogkMNuCNyG0Dx
kzltcwq0jS/dB03T/J1d2k+Dzk6Vvu41CcZt3xhvQ08QTNQ85ZRRq87E8yxSTvw4ID8uQjJ7VsyQ
uJjY488RvpyodAx0CX25SnxUJEP+yD2y8lnX6KQ716pAfGKw2jWWN6zwY4awGHXynhJ0UFubrK+6
zPii5VlLOpcaV1ujgP0JHPHNUeIs21zDC4k4DTvItUb/oJk1CB0RsRnTRfeUqA4iVBi/aGBHRoTu
gv0ffWqMCdVGb4eJYJPOPJl6pKO/JXMp67rxNUlsJu+NBC2vG0c7KOwdn8k+cfs/Uourc2W3jwNx
jowdmw0aL0gKtQeTc19K4gkwn21i2JIy15gNxSDANB4pN2qZqvSHyHA2aSk/xBBe0aNSbuTWoU3S
/orydI1z0GVpTHTm0sHlAq1d4PID015uGpNxaBDbV7x2iMu1PNyJIv6dAk6CsB3AdXV4XlszWDsz
3IwUB4I9URIV6MEGS3zKrv7rJLU2J1596nX/b1Ly7gRMQPBBYsScF+O9mZkbJUq4vKAt5l6+RxZ/
q5lflNPjjw+KVdSOG83VwX4Y+ruroySxDLTMZLNkNj+O2NZW5/BPg5dOtTQpwyFMMUi54cVfFKWA
V7d+Cs67SqyHNo48cyy2TOM/hnKEIFThhx6siraiKYcjxf+2R0g+p1gchMRlVzAj04Rm7asgF8xi
WvGk+xoqpiLvbkbDW5+KxQ6hN9eYg6tiNzBk8zrkMSUzZUUVtRW1sTbIllFF+6QU4AsH8ZfkKeiY
o7CEWesiOddIrEo9+FbxdM79ks2Z7sWRCQP0w4G20Zr7yu9+C6eK1yabg4KhLTf3PcV2yvsFKtD9
ThC2tOJuzDDSydKa8/giUZ068rOgpIoDgFOuA2hFLeGWoFfAgbOiJAb3fcIIiAj8kEtc8hD+Jqe6
oQnbUhZt2xZGgm+tYkv3Wvuv1Yg7NP7VpXyWaIhi64sdzHLoBhYkAHnMS8uDhXgtBszHMEY0G62x
McIxRRTDFrDzye8gFg1jBLcBLO4RljzwqSkHda3Gc5sBwZLgHHiKyoLjoCOEymzPQR2y0a82UciU
FltnCFuAoZhLnKfp6ucKEZM/fNlk9FFxrAwK4dACMssfK3r/y55yblGc6gqrc4uiz0Uga1T1ppb9
dip1cgXk96BR7rvcocLc9kV9b0AT8LR6GV6OpGpXfZytlVEDAH7kd2YXvCkwmiP6arofA7gWpsdF
Ru5V0LKw+KxsR3hhvkHlDh0KPCVdAqp39EfiaCXEIvXWobF2kfPMLox92OTZuWKAM25TuN/ti63Y
YJQvlULrbyAmmTeY2SiWLyIvX8JpHdU8pgZRRSBkWK27jASMYxZiPwhuiHlTNNYGQA2EH4rvAMDZ
1kbJXM7P1fBZEt4lca1PMyp1fhzqXM9MNfJNtTdfFW8B1KJg4c5wagWNtQZ76PnUAaw7d0Rvo7PH
ngm2ok11z3E/sMntl0Ruq9C+rPIMcVjj8pjYgQXSukoUYQl0kBl3ZyoNqL5QDFk8FAhCyX+C1KbW
ZtbebI0EpepFkjjITqkgSzaY+UTn5Jq3Avqm9cXtvMvsq5oOk3PSocqZKFutDtpWRrbi3sbU7JIZ
HA/XKksOcT2z02AIEx5a81OfgabM2SGeu1MzCUYn6KrefRYviuwl+6h1jN43LrqNZHpOeTthhFhY
GIzy2EIBdZ7r+epA97CJ607htiJHsaprVYt1xS5UDh9u/FrmHdfPOi5fdIweNjtlUivt3QxiIxHf
E4woHr8FTgRkICAVyK1wMDxyyoh+2VwSQ9bXu2axspLrpb/qMocAfQrAYsrioYDKhNqhzX9SEvv4
wtLlGfZBlsGb/uv1x5CK0wR9Bot1zR6y7p79kDYHMFatLeJeYOecfl0FU/IXIdcKvdZqzgaW2Aui
It85UM1r0FsG/CLsejj3g3U+6tR43c2yxYNbqsvYd6d+7E5h9DvTPDTxvBkjiFhcRjjdSMIN7hHC
PQ1/A27iXZ8+jhZJhTHLfHUNAp4iGjs0DDzjSOyILE2cjpErbmYAcEo8RPCEeZVT+RuDV5jkWUJk
Fka9LdFRuLR9xmTvyiGAeDY9up17aDQu9+YxKCPStGCsRqw8wQlnxD9rqfaZj+6+zJ6o1y91C0iH
WXULnyLs2aO+pvFPGego+ZUkNjimODPd18kB4oUkaNda3FQgn5GetgdWVMc5GN6HMvvNGrnFCQ1E
NrjYPjDM8XmKiCrD9KShYUNKcpmH/+mIkV8yiYcEwygymACDWb8UI6ux/C0ifWU2zKH0YT2F4Xfd
mJ4WJr/BUJylCTCaj4Q2aIXe7iIsUO3IXeZxuI8x0w9VrdHTMwD57c3hXEVvdfOrzfKUoJQY0e2u
AkWsqdiP6OqyMDhNprO1avaO0U+loUcb8M6a2TVwCIKJKFTc5ttpw9MANLdnFGN28c8cT54kHNnJ
PvW2hTiWbKz24Kb9XoMcocQiZoYMZeivLqy/tv+khDnNobs3KTHCuCSdzN8aGJD5tfhXiEWxaVH0
hiY22IdSi7dG/DiBFLOZftcDdpzut2SxbeSWV6qfUX2nXP+SE0LNd0adj1CPy+AxDcVuLC5UJFwc
7Kmdlw7Bdtq/59kVs9hoEie6yVuvYu7Mw381zIuVoreAWNtrDxrAGtnOqzlZIK7jiaE4PItiNTt/
c/0iiluSftUhXkfS6MxoE47gbx8y9g2EBNWUrSnEfouhVMF80g3PDtTqCMog/I3yeYbp5LhscZEh
m9YWa9k6qS46BO8sIqy8RGLsk5ir7zrB+slxwXtB2A2QG4OIgLuLiM9Zj/g5VrJmwOd3Mbxu+JI0
Vmjf95WTsr6v2FWYB0XxOVNdr/EiwJsHdxFSabsDlEC2P1TeTvDjAOju2gdB80+jsEK/YlOiq684
+MqirzxlpBuVK8WcOo+Bs+wK9+zDJm7UkuwK1WPqqbFGtEKNulX4cdGVlCx2XL7qBNsZuLwAiAuZ
sG392frATkSyk4n7oNesC8O4/heSbDJZyW2xcfMOVWraYP7CFcdCgjK8gBexKttoHzsoydik13iq
Z8gABSSbcHYfTdOz42/2dNA7s3tZCg8UwtZhjiHd/rgwpoX+oY9/IWEwJv5rpLnOeAhAuVTmERPs
ZkbXiXeEo4hXvofgTBIaMzSvyZAo9/raF503oIGQoBM03AAlQz7dfwsC+NbSJa4RNxW9G7YUna0o
1Wr81llsP7IaEFpf70mtZLpm+gSNWRF7pZI/XSJ3aS2DhX42P9nuRAMZf8iejF20I8ZIg2k42Tok
XZRvaxuOv1L4PzXao4pPQIl/ZCDClXrOzJe0Q/0NOEELr4llrjK/P4zZraxOc/TqcpCFYGlyB6Jc
AiOVygv7e9OPK+aE+URX8twbsKoNQG18y3Ql65FBkh0zooNZ6tbWBRRP1gK5gwmAP7Ule75ebI16
+9nXUAdck2gUge+OdNzEvwxtc2uyjxrxzFw2Z5006TF4Kov4JdMGD5k42L2dw02HXdeLqwSfEjEN
UkMsymwt2mMXYp9reokKfzQm8r1ECSLcnabYMjrZlrMkBpxofJVGVMC06sOnBq6CGWRPuZVdWpx8
NsMvS8RPTndvDHKPc3CU+I/QA1589D/Yxs6leO8cyMmB8VB29SUWz6P5Y1KEN9VbLXDTOvcmfsfI
xnh0m5Yn2Ub3jnBjFWs7XaqdajFF0kJEBBImS5qR0s59QCAg38VEWrAWy3e94K2Jm39+E3lM9sgC
SN2XAXUwDf4OlAmAferIgFkJgRYmLu38Ws5PMyKjfixuGgFsTaVvM6fPVz5jsr4PN3p0D7q33P9D
jNcap1yQrBYTo4nFrLcbj7J/04N9mMXNlE9wYHjth0NUtFuBSr63tD1wek9m+k7a06ZnyYHWoSCV
5NyiUK8d/22KNU/M4qCYYhbV71R9ocDZJpjNGmM61olga/HeBk92dl7K3QBR3TwQwUuIIfpNjRcc
XqaU6OXb6JQFtGc1rNeal26mUZEudR+SP8gkKwmVoQz+IYDfsFnCZxkjZmXyPjyOPVIxxnCZeW5J
opLqZ5r/QdE/yJ5kJ6QdbfjakEqSIp60WWVYGAmimb1g03DHA09oRE3/gP7frvknkwnUXWwIRPkS
oONEu8TubrEFJ3ZMi4MZPM3Q0Gq+u6mighMvJYiqTHy1hPrhdLEfZuaAJkNLT3dYfv9mCfjR9lXY
gJumT0Pc+vHidMGBoSN/AvBufosy+zI0DyDrKdBWNfzsLn2cK95NE/olFG8b/SgK5GRkojjgPDro
rEo4CmyMX/YXSZqzkRxCDUNOguHDHjENy1WuV896EeExaz1MXesa+YUlrmQk46itnXsgLgk2T5KR
mndedV/xzWw1+9XifRMjqx9iw7SzE38W9UdDh2WUsK64+qrO65pv0XjsJ6HQhEHIHUWx5V8pBcr+
jc6mZRSBEhKmwIQU+ITmTbDmRP8KIZv/zcjGZXOBk6sCOe+gqXB9vGm4Biu7BK/dehqSUwaBx9Yi
mgiD5dg8MsZbh0AvbabAvUaaUWbtc4wOeMmxEdLc+MldQLDQxb0JFrV2iBIp9BKLbgNUvGq+6Vnr
8F6VdzyU24pEbwHNSngFr1PJX2zlz4G6IUiD09tAleIyD4blKTgpB60CXCX+vNTOREgo4yRL+MST
9HqeXxS1Me9bfDVHmDBG4uXadmbsDklsyFGGnvzmqU2OfbHFe6Hys4WqGZESSOVHupFNO+1Gke3M
5oFNgcy+dD6bEFX7wI+VCLykTgY3KtaJ5QthxOuGElcbXtPimtTUR22/QTZ/iLMl5pUdgvHlz7Qg
cmZD+ja2uedWxxm68MxwJczJ97Px1wwk9br8gnx4aY6OnEtepej6S9LAToS+sMLbuzwSeepyHhbr
DhFsiJKRRAHd7n/T8CRE4fUslyfU9WkCVQD3Acg23SEEJBlZ/scmaQLBuVKPZXFoydipI/i9uXxo
swwrGWlNlNgpEHtfHgQKl1FlcI2mu651+GtbZKDjJZg2yWI3EHhwvtrRPWBB9gwubFIrI83dKJ8v
1A8ADs/gsbpnoEJbLULvLB0udnu4Uk+vTMUFT26V2DeBYl39PFXvKK3YS64qyKlCjZvQxJEN/CAF
Ry5MjD24kQRxPhgUuKfr9TDOnzbRtVNGWhNbED92b5G6JP7L/wCgFhb6XBFgLLdG+WbO6BGofX37
lDGZNwI+27G7xvTouYSGc8vLG6AWg6AbUi1REx4tYghc/Kkxrh4WqDukgxuGjjyCZwVyH7SA6q0L
RQHk3PTCgJ+EpeRmqEcZACebgeWN0geM6np53hF/YSDwGr06qL6DWeMDOqJ/EEB16jEjuAplGBYE
KOzxwEumLpalwg2WCpdRfHC23JShe1o11zGPllSUob7WqUYGVpL+QgD6iPy432ZLbHSYobzTUEOu
gQsgixgYryFcwVNrcsyGcsHOi+e2UvdxAINU+iSiuPACGxY7dhOinUNG0uJt1VuxQyi77Pqdkxj9
D1zcZEayUWlTc9eZ0VHJ4BCjbnA7skRh0gBfdIm7E2F2Q7THCxcdO7vbSXegnJQLl3Zub+M88SbV
OE/deoLybyG/7KP5FKsUK0dWkQpolPm2y7RPBjv7QjHhnRYpwGSRHxbYFJpEjQuLrX8rTCxmZYap
C5QL0zTDP2RLT6kZJ0NXx9CYvrSJyZdNiHZnyi8bbyvyOEouhmgZFzaGkBG7SVoCWTWORsGJlSWb
UH71EJr13t+YSJkLelt8QYSLluadReXNKNz3cQzY2SC7SU0RIkUPoetqyH/nZZE9TP8c5pQYFdTk
De7wj4Hqq+s43344teiKEGg6i8drRkeXIO1cBy4TZcQGV1wJN1o9/ZuHgbTzlLSwoG4+q86CjoHN
zK3I0hwQmjhdQsZZ6y5VEV6DGiUGO+R0hkCeyGYjpPZawYJnORNV9qUIxT/Wo7uGLtZGAZVLAxxL
6Q1R9FxZGpcEJg5iTqTOlAb3y+irQ4hq3LShQ6CWjZ2b0CAa5s7LSMgXmnQ8GegOgf+EgrBpjWJr
Dq4qk6euv0c4FmTJC7vYg/RecNghn2/H6mn0UeVjlbLZoWg/ITnampXuGbJ/tbWA3AmmDKWo8wgm
z2C81+4cx4RZGG9siyfTGUiFs9t337e9Hl4comiD5SPSXBiMNmkQZhwjiJ7uvbIfDTj7YaYuWkpf
zLw7TF+wWhyGBFKE1lMpIpk1xyst1Saqm5OhngVsDVSeJCgQsYDiJaKBx6FHJWKyiKLhcj+Tqjik
MtwVU/mqsOalXInjslRv5AEwD1Y1hupAMGPav6axt0OJ0yj1yQwLUcMam2xxw7oj050nkpSoBLuN
EUT7hFAXWkMqluHc8dIWFTMba6vxbTiGvZ2a1759bIMXaAIurmTaQj+/qfE0RXejudTApFPwUgWT
SqKKJgsKP0tbVqwebIZdhcw8QZ+jM2gcs4F5Pxx69MwxbFsLkrRiuNXLrxIaRvWqo4rzrWaL0mdb
DellplhMte+F++igMKmHU8wEnAX7ysjA4KNgbPJhNxH1Qv9/KuuvQWu3lv9lNRwLGHXhuM0RxWHs
A0fe64xhSI6gGUJF0UHiC1EzZGr6nBkeSzI0u8XogfMqL3hXay+qE+JtgIy2y9xokfRjxmpaTEQh
3Q+D3FzzdN99BLfEszuHb6lobxmuoeWNzmf8igsCyMkPPImHWnTPOaZpxTY4s4c9cvWTM/2UMMD7
6g+5/MqCWDuXcF4q4krZBTc4opMOyhGSV73kGBLjlsSYdZTz0hh7HbV9ZdgPpbsYVubyLqvd1H5P
0Vs14PBunasWYWy8OTxqUWMh25bnsftMolsI/xpB5ipWzdYNWn7Y6OlWv89iAQy53SjsfSYLEEAy
GA66dafc16BZEvFkbvIpU1BazvBTm+Q+j0UD9DcITlKWu6A1f4c4RSEpzrEdvTYliaIp9sTE52yr
jG7edGO2Gw3JjLnS4VxQOBYT5RJnKXO04Qh646ktrUuJuiFkqBWDX3e7dC/H+M+GjclBbj+m/nh3
oM0FfmusQ6wSGjIjNM7iElY67kxT4wwQW4GrPGQuK9KCvVG/nRVstXAiHHvxU5hnU5XYpLUvFwIL
MyFKnyiqBLiL9AQuksopinZsmKi2k/yYaCx8DaSwK0gbkJbT7oJFV62tRPSYpSBhSVHCDiatwh3l
sV+uVsdAj5+U2k+gD3vZtiTdJ1sASA7KXdYwURW+YWb8Ln254EA+LWOR8c32WwqRc93rjk8IFpQQ
xZYSUJvP+WdgzyUZrEZU2joMrSdcFHuV15+VgphpTvyZNHi2RoREmf9XBsOx7hTqa87cgVSfKJj2
Dcj3LjdfVRbcqhAPp299t2aLK614SYr+C2zeeOhan5RbUd2K8ktjqFuoga8ccSOeUYu3n8FZASt+
MG55QmqZDiA5mK7zlD0VCH1USn57aXh2Ga6bcXwM+PIxMW78mCJSOAB6y4V/r6Np0814xybIC9vS
KyV3Zqo/GE7TYeVhgp+GKA/SKv80UugDjTzVIxECcTg8lgykEAEFN2WZz5EWnXRYQ2aQX/qqXMZ+
LNlgUQjG6oWPWyc27m1n4fzQtiztjlpQ/LXkKbhOsBO86DEqSsb2jPNCn804j7K27lCfs6IDKGln
xHZXGCmtCtu4k/3OVvdVgv2MkoEINn8ugbrDZK5YKXVt9CFMSNM1J7Qb36vOZamZzuNW6SlUAjU8
VD1if9ESYJTFZnXQjM7LkonVZFe8hSa3W1x7BY7WdSEW85SChlsuBX3adh9I0xD+IWDdwSw7V4OL
Xzb59jWQ9yEarzkhiNWsZ/uSRrRfsmx2gUZkgebL++QDzvWX8COyC715gutim8QkFtWt6fWRts2Y
+FvRfDYhhXhl6RuMtnjRIS9NmkYXKJkS89zF7Tmvs89Jhge88+xhhneXZaIfNG9pQoq6higQX9NR
ZXHPfsDlbNJ2tU3ipx/glO8c889S5i0y6zuaBPnGX/Bop5wBQ1Y+6iNQrxDLJvNW8MJmpqfkIGB0
7qtkmxt9vu/1+psMyEtaZj9GWJ6MwLiY+iQ3qasnOwflZtxmb/hjjq1tL1O75drv/5C/eYFlfFij
hvTAOhctm5qx9D08+x7Wuc3MztVy1Gks9dNYwynWims2qz/R2w9N7x8bo/pwDKpfLWwMAPC0WcOg
vXF27Jx6ADAVHn245FJkr7XT8ABAFpzt6Cqi6MvMJoak1kYn9kKLrUOfNrtUMOmzfWSTKn6fej7B
NJco2x0TBGVQ/bCjxjW8bF30e6139dWuoovbWTtbGJ+ARTJsSPEnGqTjGJQbTeoL9HnV+xhsghen
J1LTRSRaFfEO3c+m6ZN9BNjZLRD9E49aVNMHqqpN5vuvhrnEJThHYjZxUkumBbHPOiFjLuPX2iYM
jTMBfE/gI421VbubrCShpuMkBPB7Rzd4IWmSfQt1Xl8CWoiLeZ+69G+FDnWeYsGMk1PjpgO4+Oxx
bNrrBAldsxYjWw6V120arxjRzOGLyjiCxZ/d4qsoWRXiacDopgkiDXTY20AVUddanMilBV4/AM+c
To/TCDami05lGT9FRXyZwuZo9/Yy1YW5YrHdsSf3GobyBYQC+eed/pSF/bUT0NSl3BYy3He2RfVR
rnU3utSCoKIhEOxCYGJRkkafyq6RFnH1RTGjR7NEL1hNOlqFBKvLrF/bobykfpRusBOCWnJNSn7D
iTZIQwkAMeV0nG3tR+ucGjRDex9cm3+GAX8N81TcR3wORXWWEb2uMZME0mPSR338VKvh1RzInyig
G6+RAX7hm7vADbxYcbukhHbfUmfVmjbza2JV7znr6yIkBwPAyEMkIyQy+qYt2dinhnXq3ELf6pyq
EN8Qxo9OjEQyTv4JRTaIModtUOLTSkR20doOfSRbLVQFmCVkrowtcDjagep9QEPGRJtFnTb9C0r7
GJG/sI+sqWa/aybekC65qHQTcW69oFqttjXzABQ8CcNu8QVslhgDFbQvqPv7NZpxfg9cOxu9YE81
dSRhFTWuMk17D7OaE2iaz2WD2JRXbJXDolvjv+NUMcN6x7vwEpXUTTojB9YayW2U470aqb0Khdbc
MvuDqENcY9qeg+/gOPXD7BM557DWBey0BOfwcR2sBItQgshxq1Ls2jUmRK+DCMIN0J7qiWRwc9zo
6MjX1qSOtZYE22aOxQbT0xI4EzyOvh0RzdQxA2X1ZCLL2KK0hODDu6asGjmvS2xL2z6HkU1NbsMl
oDmLgwHQgVKPBhnJSqMda1g/r9os2LUD63BcLRSSFuVXwM8IA2ahus80mLRccyUGluNRMbyoAQ00
P/Fd1WzqEEvsfEGiVdhNE+ujRlziICPRKhbyaTZDwo2WuRUDI/+OJpsKJvqt6RETxwSJXF64B0gv
j0ASmnMDkwBYYM5PM+I89QpXyxcs4Xs8Ny2/YP7mhKzEIkkwtGvM2c7yRyy0gQsXa7CMVS/6V1nM
3Pw9cQxBz36W2n5IwdKJs99le0fvbPbqtLC+gtnI4i7Gflw4t2jMFx/9UD4GvbaT0QD0aR5+9Mj4
mkOQJdkcc57wwejD+DRycDWVHcDi4Fo1yvhSIgl5BbXDcT7YPIhy5r8RhhAge0f2Hb8oYb6MkDFY
0aEbVHr2N8bAWnSIcLxU7OoCjfWAO1TdmpuCBryiTKh7kqgLVh+C62il+ozYdP2jdgm0sTN4kGPt
vLlO+5IXduzhRTm3RQbUYMrecCGcZjnsdJU/23q9S1P/ObGmZ5nP16AvHnv8ShLuLGTbDzBzt0op
TwvIu9YHFuy25mwrC1SpX+HVtJ2HoPH3bV54uQifJrlwUhK0kbFzrXE5Zy41FXxxbxhrjiPuvIo+
D6vBH/RUbY2o/1aS7u33XM3DnOw7S0dpMzDXT5wDZNtTrgPKYPnM5ZLGXlgte5LFujwGmo3P32XU
R6jtxIfvJiST9YvDpDOvSEjvrjb8q8MsZ+KgbqKwEZTSPUIBSf4RKkqzytih6vSTDfDLwZkBwHhm
aOZ7Ywe/WNKcmJw7ONn/Im4aPCXZN76me+z7H+ZAcKHTxBzC9m/j1Dfwoi/gzynL5Nny8cRGOaPN
oLwlCayR3rmPE0ldIOtJIjTQ3PPs4ZRBfqADohyjmkG8ITn/MhMZQjlgfAjYWvoC/amj8co3TcmE
Mtnh76d+iXv0UVnItiOlAzQnd89m96Cm8FKn/aPuKBxeVOasIdZZSJ4PiryHSiYnWaTZXqZEf1r9
dEGrm5NpKp5gIewsoz8A87/n8/Svyqd3SmY+GSREbOEHnxSLDFhnPq1NPdROJccN9anShrvAM/wO
rzd46oAD7+slHcCtWJ1E0VxQThOu7I06zGuozdnZ1JOnKTPjax4l9broWBS1DjSsECQzmMjb1HVy
azFG4dih5xsFkx3N5caZNYyVBHfv/Ea8RCL7Ujix8BI3tPul+EXmzoZAtYeiGRjbjfVeKVU89cQy
4/nDCV3GZDB2fdoy+xOkfTZlfXBL530IBYiyFO0tLNa9VdEKMclcNxW7zU53n+IGR1KE0GSVpOO5
mofF6Z+iOXU/3NDmnrG8UaKfSRvgQPNyNpM7zlrIeTNM+z4vh5am/zCHupfOBBEldEmFrwd+QtQ/
4po/xdrw6Ofi5Et1ZUz/GYzihaKOkw3jV2ew0Zvhx/n4yFflxCRymtX33BLAAYX1AgPkB6fua51T
gmQESQ21/ga8hD1KQOiH4zd/ecpkbAUOMoTalMjj1Pffoe2oLZdUt0fkvBkIpeQtHUm96qatBpGr
Dzqbw5a1GPdCswp0zAKN0TJDH0yUIkQ+xButLWGXyeqcV/kpcoFAKKalVLdwNvJJfmZ0Z9sGSg0z
/pgGhraqqmacGBZK2t6ZPv2M2E/+O149kmsctatd1G0QGD+4bd5jfnMQMC8QEq4Sip5mGMN+zLlq
AeN7Q8w4MuQV6iZu99EBO5C/6HNCRBtcvay0r5aiOUYKTAP57PsdRyxJLFH9DAYDY5rB1CfQ7h19
Xmx0F5E6nzqMAFZCQPqhK22kr//H0XlsN45kQfSLcA6QSCQSW3ojiqIoWxscSS3Be4+vn4tZzKKn
qqvUJJDmRcSNZzs3b6UtaaeYyq3PyRvBsn5SCX00g/k7TwFTBhOHLtQbC9lvDqjfS9TRbSQqyfSa
Mn7n5MvwJZ6nq+vK+9AtpQWG/8tkjNk/+UbVqn+6HbZ8BvtEA9mR+oklYBXlgthgZQU7mCvtA07q
21gh5o14JbbMpCm9qiPj3LWMNjxNdLVigLRrBdYsZMJyn83zS8Lbl3r4HrqYoGCgpivzKwfIGWSs
pMaEZGfYnJRttivTKKc9ZG7yB57/HhswU3IPH0fL8+ArRepDpHtFR+3CmWELO9ZJve8NePGzNX/p
wT1L/eyEHJ3zSP3rwXtvNK/LQUI75CC1LHwlWEITnQ+yOy1dwBWC+OQTTOSIxciNgDO6m8nOEqaz
cQL1BzQFdnNKGG50gY2FISljUvbmuZWV+9KG9Yjzi+W2x0fDGbQ0mWRmmPOF7a1HE4uKMSzFYTXC
CvFvnqxFCfV+csf21wbeQ1HKB6KEH7VlZhix61/0bQJtZPqLBDNbFJwzHoZ1aDPRbTqi+wKUic37
TXA0XhsBF1I/VZ8JddRrsKXHEF4oFWd8aA6GKF5zijqiwNkJ7Ex8jOWaQwwWA9whGyzBzratE/vU
4vJNzeY/FYf/mTJd+PT3OqDvm9+7k3W3i5mv1BGFas1S2dAP28li8U3suzVjpx1K/z+RcpA10oWS
pv29HnEEgJ0lUWfgONDRIhBL0iLhsPQJNRI/MY4yyX7cqhmTmwF0aaSjEP16gSkt/JpyR58znsF8
oVSJ8Xn2qEQanZd4AmoifN7CGIodfDKYqfkhkvZTWEfbchDPeVf+4FU+QYjFK1bm/5rGnJbH7y+u
UUxCml+o5JsT75D3FIuG2soPZZO8jcV88qr2PbDH367jzU4c7w7I/5oNDTVHUYiVpZ7XTv9/OCJH
vKYqXuiE4P7Y7hwU1jFCbSWhAAlGFzvUyr+GTmZ+Ru7JFBNFHGVNWveg1h+IGKNGsw9v/aH8ydnt
1xFK/nOWjQ9R6uZwvGjmAafwA4r7hXzjH/ib725ofBru7GNlKljSHk0tcXnxhuIQxvmOyzjX0NZ5
zE0XyoTXlpfK8etbGJoXMFjXLKyheQb1kV1qY0c1wzP+bOJD97bFvTtF0QLI/4mE4W8LbR9d7M/o
GSZPvG7+87h2TiOGRdWh8ucjF3ZaweqWNk18cksu6d0NLt0gzoxxOKCb/Df49IfD9C8P6aAW3Ih3
ZtQpjtqnp3rqagoak8x5SOTI6u96zzEIBJLPrEEj6aQGsNKjofJqbzvYOW3LetNudZuSiTE4ReEw
6ng0ZvQ4ypbkjyG9Z3Dpu7aXJ9AdzMVxlR2W7NLMaHuX+ciDHlZGWUAYjBImIgI+GoAskbUUWlnv
U23/0z2WqLRyrtowPkujshhqlu0uQcRYRXHxBUM+Qs1IMHMSRg2GZ2NM3txwWlWlPtocqmfSvKT8
/HscVC+RM+8ds/uKpPiaKINAPXaY58ufeAyfMf8801fxXub9GcwFTdChudYJ8MiYrt1p3raEyxL+
2NDE2TM7ey+LNlXJMT/tiQTVffTcOYKYYg48xNk2ZnXOx2nv+qgOop+YkhNP9FznWg/FV9uHoNYC
7kbzgIYHmqqL5zc9ipNvjRhYIvExQ2fLbH8bZt4+iea32E+e3ZBuq/xbGxiOHfc8J/F1Yow5uHTw
dPBaR3UPwD1CwqJ9z2VzpH8xnbH/evuGN9Qv239mx4soqKEzOEwiDmKUoUuqZItEaI4nF2kRS1LQ
Itj/mMMX8SyOnO3RaMiMgsslgHJi86ADs6DZvrsU2XSNJ8EUtXyfI8biGdsPAntVZIfSbign7/5p
HT94c/JcUlPlu87JicxtS296muTnjhoCDhrHlJKOuhLvCSpsQzGRyTSYKtrmN5p/ExjaKGk3j7Fu
GdNdRtXvtAjSSUo/GtrZvtTWrsi5tgmtnjsLj4Cg/nIywqs/B+9h0R0ylugqox+4Idxa2qe455Bv
wgfQtrmrij+r+CpAlhZBchkS/F9NFfMG8qRui8K9eK7YxZ31M03jzuXspl3ut5VV0/3p03nDDbZJ
/zotD0WYMM5aRvxv3DRWbSmfU0xZBfpENN88Bid+RY8vDyixhqeq6XZK94eiHbdNocjrTphJ5boa
xOtUjJsy69ON0ZHbWOrG7faVMrb3KJquVuS9FkF08bF4s/w+elRxI/lCqjHgh8QnHZVbKmzufugB
PVjIG6zJ1KaldBiULaWjTmddu3oaD3FG1aA97vs6hFMrnJ3VI3/RI/FoCNQak1rtMZy/M4rkBEYU
MEyYM+uwXvtR9c0a+zh7jCeakc/Bdae/OB1/ndBNwXsZYJBiGrCrCKN9BgcpgHd9adEQjjZBRLIS
qXd2PRAB1VjcGCN7u6TvL4aj/81lVq/J/jzrjPSxwHfop8VtKvDbB1SIcpiU7JtIKoYNVaOGEO4G
oDPnZv7gcfjqoA3Q1rDjZoU/fCL0CDiS/p1YwoU14x2iw27M4q2K8YxBN79QwRVtjBq8QskgzQ27
K1eGVWeWJw9Tn4N41KnsHBNK1352hJ98tgs630BNiQ70hQ3FlloMAjk5DSuxU24g0WMLJtwRwSZf
VWHwAVyZbdVUgmG5we+UKPIygVWEL5sptQllgmGDT+/EBLXdo2SjtSpSLSD3EgLZL8sqPDO9XAkF
f1JOHF4mW+OoGl8FZ53awko5ZycuANdlXha7xMxGzyUj1Ow4U5waAyIR4ldr4/+KK/DZ1EmZm3hk
jJc0/BscxNqNTEtQmTD4MTD5JqXDVi0uycj1qWbeUtlUR6WYMg12ckIczrleosq56RMk4u6JF7CP
HkphnYN54BOmrnnMj4pbx2jMD6JeGtLlqzWpV1+Jc9pgF5g9dNS5qDfYBtCx7H7fJ5TJ4ihAyHQq
2uBU0R/stv4jlgu+MMeTUJnshmIHz+2hr/rHzIEA0VELMddLnAJ9K1LiWrfuPZwRg/xqPiJkHEaw
38wLd4xMqJOwz30851utPDQmkf3Cu1h3CnExnt5M/BytEQYbiUMmqoHf4zdCWV27Ptj+aN6B97vM
fvPk0vTryvkLUepg6eINzndHqrg+iiF+aXX7C84Kz7fpU1KOk5XHiR0c26I60yy1bc3uOx05gmOO
uyczgOHR/hvC8NPDaa4yZ8/5jur5pM425uSxc9CF7venxgYuWaiX2kQR6voPS0G7kI14DebxwbYj
yEjucWkSa92uXjU0UOAUtC5NXmt+jMVPZtMEGFXG1dQdVvug+PQT+ydowkWzXXoMS/eZiY+/bqxm
TwiPC0cCx9Wen2wzfwbd9l0U/GdVjFS2qsc+wxXi7rnFrW2SbDfk6rkHhoBGkAfXgI4f22Y5diMI
bCQopIzI1lH8hF6af091+mt4/PyxRwweTC+RwUVGLOJmk6twnzTTFgUGlFZydxieGCnW1xH34ZAR
QvhrltuQ9OoPB7lVhdPZzKp723Aa5A58kxDIWtDRQhjQwhMyXMl0qOJ+R57h1KjqEZ/zPZfYUUKu
pvhYkArmLcVZzE3KfQlDgrMxNsssyxF80k0CCHDkFL7uapi4ob12kaHivjo1Iasc6bTDGBYnt5if
S2l9xFZ/kfym0UPGreRnxXdZKA9h1b/FSXYNidTMw/BvHqlf6pyci6ecJCYB78Zd9XNI5c5s8RdO
NaaDDnU+FvJuLpFAp3nvarVNG3LjVCXivCDwZSccfMU5Eja2RqbBYSAfEXbfRFA82dr5oBoOIhrd
6iNTQCzTiT/uoUT/pIN3Ag3wZAUhgbvqwRDp6xxzzPON5wLXrDshLIzZiaHzQTnDU5/3z75TH6CL
nmxaZ8qAlQPPzdhSlWEE2XEahmPMwMrrBPsE/YODuDsyx+zRMUxoT10pqUYJT0aIb8KsnxvoHXlm
fNEM9VkydDDpElDAIpGt/WX/R210kk8OLfeyT5+sIbgnA7yRTmZPbZ5vwqRYV7gO48L8bT3os05j
Q97CcoqVEl4jW4PF1AynsqIBb6IqmJkWHpIWEq6bfBLsIaDZt7xNGAlgpBXxsK95cLJZPQSWewn9
6clWZKsc9y9IvZ8OqQO53bmpHr2IagaJ8SSRnLbIBHomvXEAGAuI0aCPHs0heEAEXJqv/zPK8WZh
eqVs5Dx3/ATzEGwKnHJVMC7VjdswIZhAfSIO7hAmbOk/pPydMvDR9sYbSOt9RTQ+1wxGen8/J+Nd
+ggIfVMeh9a9dLm8gG78itHfPO7ZhR2dDbt5SErPWEpusJQMDyoID24PAlWXez8xXmyTRyag/zYi
/QWwZDUwa1wlbFIB1xhM+3QLxTGV6cXWaQ1AaPPUw4j3X/A9O3srgISULEgwq5oVbY3hccQ24FcR
gFg2Z+xV+kQMMWJikb3NLoq659GhgpXfYAnCcrB1/YThDTSqSnYWggYVB70xvyOfnqeCUVQ8oIKN
D+Vg76Z0eh9N+a7H+ImpziaMhoepHrZmDqaLJkX62nAKgwxzp4ibOxc+jLVwWzWtfKDREroE0G/k
m9Muc4UIf5EHyHNbpA6IzZ5R0KbIZHSFCFYu2EYo8rETfYIuKDaTnuorHouApieMC7bAD6nwvp9d
uAVrE9v20wzr44ERxRL2GuNPvLX6RxQYyWfW7V/a8QRSsiDnkqpeb4Ihnj61Iv8lOs3iUbpLFDez
G+gac2tvZ8kC75RE+F3QKw95op0T8DF1HUzXfA9k6FMkXwtNAG4CLxBgoCoBjuCm4i0IHItoQj/d
VY56T0W5chhrE6XB3jvBC+RkP3N78siwcT9vbEY/tbGGtreukvGN3MWuwjcaEq432/aqo5tFX3en
zKuJfXS2y6PpEXscPtIC6aFboL8YfuTSkAQZnP9v9OH8DNXKi9Bj8H2DoWAH8lcDEMvFic3VDcuY
13xyocGSLQ/EitH7xW6ueGFbJhAYMLJMgSPOVl5vrrqMMZ9nb2gyvOb0iSuTksEyezOC+Eyk7iTT
7Nj7IJR5hztj4NzlnGM1/ssG4FGNfOp5wwL3tdTBKaqQ7QbWSwiz1ATupvavSeZtDhoC/QwtgjZE
plKtT3V1/80afnA4xjbsk2nzz8G3kHpv8Ct3JpQX17FfsWRtGq/9na3poZTZLSjJ483Rlj6tOy10
m2VYRuL/4HQdk//gUg1/pRkdGqsFJDKurfqCfWXtzBRKFFSjFx6nSYTyFeaw80ShMibNlfYH+nwg
SZdqreM79BImfTSMlsXWjgjWOd4DXsw1ghNWszG5CCN7darGOfk9G4phuvGZGPcujqePBKDta59S
zlqW5mJwITpIbIEJMoHhdpouopgv0q7OcQRWYMDUyvNox/dSYQ+203eJHeAcN0lMg2iYXfBFdXs/
NE2enoCrHnIFZrKxuWmcdgza0+8hSn89QEQgeEYEaMGBnwD2ahhpWYNhYdzjquu/5z4Lkef785BH
x1nJ6Vwnotvi2bxyjedtXT4SFdoxYN36pQ6r4UsXzZdo+h8xuve6Bj0bdmgdU0CEDYusGuQvY04C
XT3IBMukUU5xy7UKws6u26YvVZBWe9FDowopoFgycdrv70goR9eBBF7rFuel1qp/9AwvfMENYvzT
w6BOZpe9VbaTfGgDRwlbb3EOUyqV5lwAUhUKACKLvm3G1SYLS3Vq2+KHOqtnYZR4TbSTHuNoVK9o
2r8wuf9LzdQD4BlDufR8mpBpOWsKwv8kpfITk+DhXHMMP5ZZnkNOJx+E+KP+GUOfMFIN4IDPC12Y
bTLGDE/ev5xG0NOlMzLW9IHY42P4LiKa3+EKnNk3yzUEvT+I4uqdewR/elroh07PP2k0/kUFeWVd
vuY2xVQsD9jTRs6zvIp7A+veIRs743OuQuegoqqhSitpL7pqhlsdepQidyJaFzUz+1iwNRbFhLcs
8H6g5xESi1zuIhwqJsbZVAykCgxhIUkGKdOpn3LdtFcbKPM6K7jehQXYn7Ifowu9LtE+ULCDZHKq
ipmZQ7UAxlRuTV+Zzn/N0nKuSVfXD7E33AZb2tgPkuxP2wOr1WjVCIY2zv2qR5OzA8ISysLOOcc8
+Y6DBWWugiVmgQ+nqCzcGQN9khCOGU8VxVnxtbEdopYVMyuGW4C0AcTU7Oj/6pDKPLRSK6522LkF
qXCreUVnUVvqFwH/VzXDYs/LQmKbgbzOldTEsr2j5VvlNoeg+Ry3oju6HuVtDHnvUSzpmghAKfBr
vJFV+NrMw2fnEcZpfWE9OSYRQQkKhONo321jr+nIn8nuXMcZYA+ryaZLAJR4F07hmTA1jhTYEmDd
u/miS9lusMl+uYaTPk6uCRQ3NONX7TkRj1cbU0Mn3quFH97N9fRRz2kNX4/lEkwB3iR/pg6SGBIH
SH++WA0ustTk6j7ZGFRHjweoDIF2O/7ZbjIBOT8lz9vZLzB8kTkrCdUto2RbBXPz1eYxR46JycLk
+vaLnkmDQdycGTB6z2G7iD0efE6TjqijNaPsyJFLnWVM7hrf0bJkEpeoGP/UAmsKRfYACMCk7kMC
W5s6p6JWDY1FYAN4fm0NdxM/CV2Xumv/813cMJCD8iUCXRPqF9VLwNHwkBthuaXW8RuwukfZSQXt
J+H827mVuw1FFq3IOk8M67g0OoHmYhSF9r4t7exSTjrcaatx8MMV/wK4s7DrNRVLc8+SHGYc0b26
v6qKIeHsNNHWTNLg7kFa3FojjZiRgVtW01aw4qvdJMrxVrXZfqo2v3o5A7xckIsHUtIdXDHYUDGl
Oluple0TC1ec7woy+JXGmhPF8MwrVIhoBKjaJ86/Vgb2IW7m6iOb8w6vcv3pKrmDzXHusxT9K+HN
tLyHfqg+DZtxfxqgCRYG6eMEFtRRW/RANiZOlB7a4Irh2tXIYyQtr/hzZ6jhA9CyFfKz9ajK7qXF
XnRIy/iIf4vrEWF0oGLwRXTQPQ8zjmIGUb94Dj/Kqv6wDf3CVfWOYCBWBbMdzPHgoPqJ/nAzUQA7
STwN9gIC7oL6B+JmxpgvgsDXLUyDepo3qeBM2uQjraE96EGoftVOAjJhNGHYO8mfB7aIG29HL6Op
yezWIeGTPtWnXqYUJi7HZxzlqyKroweJE3vFVdD5Fr4NSWdqYAbMdPxAyRJbbFQIqVaL/DC+8yld
ShsraS/w2XuZJDRUZDhBZeP9pwyqd31r2RQ1M/l5cqqT1864VZI4Oilr+sey4a/Mip8Oap3x0bAn
E2jP1/YYEu4qizXlR3eUkLcKBMha82wDH5g+uQAi/ubTZ2sUahtMjFUixlCnIOT+IWxuvdnSVJgy
pfaYt6zlCG1jimisNaHYbudc35hpmruAmg2eSIl2WdvHwrWzrTGy8TClUrjBLE7ZBT1GIVYCCozI
omj91kfDfLClPHIG4ylpp0esFiVZZWiVZTOj4BVgzJvuCffTQ8TxfI/jvTu0Mf5PrYKap0IaOz/j
NEfzBWfReMiAaHNS8szI2rFmOA8UrQ+7tvE0kIE5kMe88IuHJOjFvhg7lxqMFGtBWU6gvTHlHNOI
8G5sCpx+Br/gji4S2xCqt45gPxlRxzswaRvpLFPIYx4MKOxXbrFzHUJodZERKsFZses9xz+5czFv
AzNGIrbMs6s9Kjy9MSCrE2IdwM1uLXPjb2dY/ORB8mOlKGasUf3WqjN75+hm2sNx5iunIxwmv43N
lXQGz0bUNc+GQ/BQMNhJ3fFJkVeB4JMjwHUZmLDElPIx1bbzWzpZdcT72q5JrBDUSuZsw7WVPMQ4
SDxLXnqcyyl6tvz5v7KLiRXiFn0Z+jm8KbNiY6qXq1bY+SarBS5hCJDRvuKmxamfVEVlmJzTPTq2
3EhhrHGH/kOOtPoWVU5HR9A5f7ZsfywRh/u48eHVUOayokkZrifsNS43lkZ8jdOz7UFbSXP+MY5w
MtF2VW8nnTCxE8kQnpKGdlZVZXJXQvtaxbS8bIlURK+qbEAzxg6hOst7C0Ob8iqgD4Jr3GIMmlJ/
byQg8uGNU4vBSkKz2c7MYOFG7BZcHuP3pitgmRc9kb4cbyeh0c++MukAN1zntRcaFdozmQhz6Vtp
t4w4oYG56oAGzn71Rc0bN8OqJfKgAnz/EMq3qrKLDUBO6tX6ojtZg/epSr//skuw7Vqo/xykZMo/
nLsZ6I8JfNOKE9wr9mQHiBnETXtM2FIwkF8ogWWERpfQauzIVqNq2wfSbca1Dapfa6E+Z46Oj/xd
ty6IbrRCotxIVD9BjP7ONbTZqTQ80Ej3rTXjtL4HjhHbFiDCNORFITcc9Fb6F2XBeJS5f3cY2QIr
QjSQgOfpxJqGOy2fwG+BNx0zfyTPrQEplPDDcfiKx75pP3LTgiLWA/TJQVfwkHyraEBl4gKLk0/C
mKdDY4ON+03PI1TVqBrwVtiYU0eUfKreaqgRYlnP4uB18vSJkdqAJSwuD3VG41rhsTC4hXoc2eCz
nIzKNBJjKOoqZDXGQoHNBqk77XZTEtwSz/3xKSbFhzBDL058VtLKIp+l9K6QeXVgkl5suaiDLpXU
qrW9/+xoy2cQQhPiWLs5O9pA1Y6Yho/Wap6oVXWY6El9HGcajJKMRFZFKnBTuwTxUrvEbjxyFiy0
b2xzZwT2aDe1+6mjmVFtlgQPIIJ5ZwHPvRVO3dJ9pF/noZKraazByuY5r2aQ1x/JALkc2Xs8lXxz
nwKH0ozIysbnByj0bcEJ0+yK4l44sE4oosTRNAZnwHySNSlHmK99bJW2f4ayenJQ3d9nrNlAHBqu
P85/xN2oKG/NRxYMyj0kWbUUS2TDvsppikknHcKT92L6XBlTgPdH+LKQDUKaMIHM5qdQRt8m3eC3
cSZzLOrujmEb2lFnMg2zs5ekLzl7iAGWz+CbiBxh9M+2B3/HQALBaYnpJmXqkccEqJKoMH1zGcRR
zzVsJmu4cAH8tnwE9IhdD6jOMiPoR1I45eifsjwtSEepa5wmP9LmaOOOFUO9OEQ4aoJa4OoOmQoU
Zcnt2mTrMqCUrUXsuD8wQv7V2sJROT0z9qsP0k7HDaUNcGVZ5h6rofmu0vAz66bgFuYtrTdWd8ni
9id2xEsehX9mnVP7A+3NJ76z9tqOpE/0n9Wqe5uaNzMrKDDqs0cO3ovjnC8MYeqaYW45MuvlETPV
DqEcQSirPIqPS+ekAvXDxhPsiYtjkeMwtvE9uBFNOr51TNK9cH4SrnUBvE9weoCHUThvZe9+5C7Y
mykFpDy4F+UOuKmxPa/aCXd27bo0Chg+LDc/zb+SkABviFAR1ZX6Fb0cjvxP0kw1UorNRgLKYKly
cmJxM4K03+dTXsMgMwnaOxlFQma03G5RXZi41OXBt1rQ3+lY5CdIDOpoQN0/THNJ2a4xJyRXfezc
RCWT/YTPPGZMtW6NHFSHEIScrZHZjEW4QZbeeLKK8bMo1D9mFn+RoL5xwbMIERrXnpOt0y4w1xiz
A9ua2P7fKk0b6d5wcHY4KQpLEKucZDL5I7PvPpKM6CYRr2HybnrSj5UikltLjGz4O/7ziub0fyBu
ZBXPipo23DpABPqo+cKIEq7HuqV/se5vReL+5+bUfwg7ICE2VdWTYdbooYLJSlo6d2Op9oxqB4s4
xXRHHNrWM98yFxnhhAdaiw4hrP51T+sGxvsYX7gwu/VUiHmXj+N4D3DlILPLaI3ZnMmGNm5Se+au
G5uCcijegyKtvrAhFa/RnOPlxu/CxIamUBH0cEi1Vx0jbLzVCrJx9GYmnYZvbMgTQWXry0vg5ji6
YGvX7vTaD5iaVhY9iZtANeOzTy5kZWQoE9xV0TdNcFpSKpanceHoCgUYVSmjO4wpNWSMa+07Bg6x
dchgbRYG4MYAyEwmA2sJjDfUQJ/FJTIyLIbhVDlPTLdvpLdGHOdkt70Qd3aOPraqC1P8zvi9HuOh
IfkDJxdVrrKhAcpeJnwOpW8AFad7yLMNA/4Ig72fKWj2Tuc4X4ZVjrzNzVPdkoNhmtmg+ailS41V
rtF4Q7y4iFhVunxmn3IaBsc8aPw6eKHcne4Jl1EimThkQyz8VNjl/b2qZzKCVY5Bsw74PmQi+ltA
wxCKY3oJayr7zCkw73hDKcoIDNg1U0GYdIyNZ9VR5RxbWUl5E4plOoctW0lf7dCP0TM6lwAbdQJr
pP6Xhv6FrS0UhCKb+45sYf4bEag/mML1nhmGsS36noWlws7ioUc0WM+wD3rXyUsOud2cpem+tXkL
LLDBjyvkrPexCYEAZiOfXAQ2oXHg4XD/5rZcF8lmWDjs2XLvzhT2iNoZof041bGhtoDXlErVWD50
dufvmbRbe+xuj1zxs+eI2/tmyIBQZv70Orq6wgRIRwtv78b2E3UYlMhOQi/LDRFsokoFo1wHBOxK
e+o/V1Hy0hfLkNzC7FN5WOwTPZxd0hDUC2Aiq9w4QL4G2+kI+UspqHqAjU0jCoVEsJmti9OY/r6s
pHxhPsr7KeVutnEOFmRUT2ST5lsUdZ+GiN5zg6yFJl3CnJ5FgemP8USh7rjLJGOFlNHXKgOqj+gq
YDmLjqbYgHCIcNjthiqcN0FTCdqSSA0RjonBtwd/hqLRwnYN94HXn76CEK6jG3sfmhEzIgv9K4xH
9KWBEkwskb+hsOf32Ec/4lvExTYF3UOKBsJQJP9vLPWzL+17V8YmY6YsJbkeG2cnCBhziNbAue1F
eH7c8jyJ9muwHIWPCDg6H2wHUTj8TiuC93XQ/oRVUm4af6QHFU3tqVNV8WBrbyFMyPwc2qo5mIkJ
xtTBkJIYVosgYgPPMpC/+znp9l1VSYdpp2Oeh9bMdlpkFAY7+bQrjal6achjbhumFOs85xpZduB3
Yyx9kT0BRPJasvQlFg2jy6hlGofsLNP2SAFJHeM/iuwHIVzQDaGU4lb2nQVKpmBUqBIOwCQ0u0/f
qtubk6tiqeDwtpUNDSMPih7dPEgPZqHcD2k4pGlEbV6L1GhO+G7zw5g07TEHTUS8b9DrjCMtbgZ8
a13keNc6zDSUx8K9x7HRvbimzI4+Tah71JFga1dK0yGahq8cILs9uzFHFVzzJk6Ftms/Jhs2XYJr
EpaIT7nv2OBRkE2x9wsLVZfIzqGromXjqTBCMMrettSX+SqlNniuf/MmNHa1Al4yBYwoDcHHPS4n
VXLd+imux2WUxZPGJTh7mEo5Yr8hmSloPN7kdfDRViCJEofEFz+CPDIdARuRE4xKs5l4YlS85F6g
t9E0v/WqeIpTo4S84/iACBp6B9HHSHoIRgF9Pm3REZ1NPlBxVbaMAjMCrJOLp3RKq402Wh93J1R5
wJjPk3a++gEzF2V5ZBgIGUIM6m/9qI+T1/2YkW7Wra2vdclFZNDlBmpw8la3hnfzXSJAQTtgANVN
w4IGfrVlaL03TGvhjGIg4clHKzWb6jvtsfWAcWeUZMXJLmDvgMJEEI+gU7dLh8jYtroJdxn35oU3
FIFg8auHZhbFXfXO9NjSPuDgq+HCT0zVgNUy2tKmrlKUj4kOvHtKNQanw0Db/+hE4Uyh6H0hBIFX
+49kbf3DHgmcUOPx2QU93TVksC3nRQ8Rfi+f3Jix7YHetMB1p5nhjuGlL9hBQ5TShrwQnbSEOOGQ
lt3rTK/Y3iaKdPD98UUGsw04es7vQjQJrBhKgvZFbfw/UWIf2EmGrSrL4Mx1zQFZYvgXU2Api7zE
2SRdf61I/K1LpIETXpTk4I/9zAbSU4AYkZP1GTevrNYs3hpZk5oz3I5vH7eAMvjGaI5hroOh85oq
399mJhhhNwc/b8SMYZ2WE0JQGGRgHN5eTyh0OgN5PxJAWC2/tralJc2bMaBi0yURHXQ8AJBjt7B/
qZjp3trW/su15mntou48GvEy72BIrb2m3zSJK9YVn+jONnwqgrOMmjrIEAyEwjbbi8Atr0SRyAS3
GGE5XMcEpqqQqKsdHkv6DDZmzgbIn/oehWGKlqG6swTfSkCrvGDf8FeGDs2TUAnMLsdyd77FrtuY
Lf24MfMoz3NfRtk/SG13v5nhhtdsUvq1aTJomUZjwVVJ6afFGRhi24KZQ8aaEuJoDMJtwAhP88ES
byh71kJCVmrPqDaELakeqb5Tu7SmS8PghnsJy8aC4tLaZ1kTAIsSD2iHn956aZNOp64HB1yw7svo
BYvunRQdqidoAio30oivyjBpMqz1/BCUollJp/6NxvJPeGXwQCf9ZaI+4I5rclpz0E23LkhxgBzd
IUiaRz8geCzRZrdmI7E6TUmEgDXrrZDeRLeoSdDXwkiVMp/bIP9Xh3SEgW+hA25mQMw3mv6MZWht
ZTCezPYUOjFXg06cxtZ/RZaAMJLELmYfGg/5XG742b+FZNoQt2ZyjILkuUyEeucygbt/odfUMiiP
bdZbqwYBluOitzMaoNY+9VSsB66/nWv9DZOfWm5bbkeklHcmQuFeuk2zJ3JFis5l1K4J9Rbukmir
8+bTk7ZBublhn5PQ/YPLFe9YmR8oKf5JMtc6eHMHaBJ8z1/p+L88ptxJ5YWGg3BvDfTDqzr9qnyG
51xuTOJbc7dPw3j4H0fntRwrsgXRLyICKOxreyN1t7x5IWSO8K6gKODrZzGvE3fuSOqmqJ07c+WB
v0uzF8iPFM251YEvq0b/YYcLzipY+2HIjrTjKMUVNG0ERQyb0oMx0U3Atx0o3a5od/CLmr2ho34z
NlP0KlJFddaAE1ybgUGuuzMfM+mQYeA9hgG5K6tbGw63oop4CDieCVhUh9YFwWJYxVffZ58QMAtS
eBwuLGe6TV251DrR0fMyNC5ugaGtT+kknXMbS5fWOHhYhQc+H/zHPz9x3X2ToqLS6yNP49SqTYlA
vsxG/abtcMcM1A/fueQD93XMY5ktoFo1JsFTJuaa27n4anAEHO2cOIAsIOBqs+Q+aDp7yyuLsxGk
JoAtEPHxRBysCt7oeSVtMxYkdqbKOrv0c22mKPDPtU7Y4sUtPeEh9tms0QNkl3Lr9TxspodazbUU
Onfj3XnI8YS+/UMV94/CiwacmsWHN5Fw0EPTbAhsPcZh5GyCirF1KorXIugAQPvN9+jUXxJEG+NX
enNdCWihQGF1F5pN9gNxQq2DBMTtMNKv5ebOPx2mf7YBHZDN3jVtI/hcgNwfjRY9dJZE40B2xfsc
qDQ4eOh8wyxpxqH9hMKE8Z174DOAqw9Hq2Cf4ndl2QeVJENxYSPAmiJFqENrcOTOgax4FPiaV1T0
ovOHiP3KD8+5t/jg2V4f6ghbnzk3GACLPrrUMiOTlcB8Mds23nVdCk4aSoNRMcaU4sFObCRXO8Uy
24m3HM+/7eDsBTiEraIkHT/SA0e29wvVHzckeoguA6Df0gfF2Mk9KIpLM+pvclQARkBMU+DIlqqq
+59WufxJ2eNgfh6OZV5sXTt88avWOUWuw39rQLbsHZz2HpWCTrQYwu6R1Z2DdBYjfhf6m2jm06zG
4jVBd/wIprhhN4uh3ydet55VeIt7O2SYKuyffBaPIdVQz9wugjfKgPydMyDKT3QTbXGudJyZVHdr
P7rPgrLbgGOhNiJ2XtkLkT+0m3DDWIAvoyvC59kTbzEhj5UT01xuacw0eZuX57RnSm3Dlm8cO5g7
U2C/zExOTFuo6s7J9ZWiCi4M6EoeJzT+ygC3IqyTuen/VWHfHgMWJrswl0DyPJPpujM+sVMsmGBY
EGiROG1yOGsR32fCkcSUI5NiX4VVaHDnuzSIsf1kcLs890XR7G3Ynb4IE6kiMlMqe231Am3pLcgE
6I+Q/08m7Hk3h9F45/ULRRfiwS6vpn5Fr8f3YFe3xM0BE9VcCVrH04fSCIjTtbi87Rk0L2UTbeqf
fBe5FMt+tpvr6JsuaTaUXAyYNTDA1SMrboOr8rptue8z+PJnqHX5zK0VCSMla5eP8kSrS3rqVPoG
Efe3NmDkWKbzSC2Q+ci9g6A+lQp0B0CtsbAmi76bHkPH+y25UdFjwrttiuyln7kdPpoRWTdWKSps
RvMUNV42X3ePALX0YCPm5EcIf2CGyQzUrbw0tpzIbO/d3nwKPBIvo2E0Le9pqTdVwC0Cv0hxax14
k/E8CBCREkiRecslOjbojK3Ww5usk4OI3UcGGbq+p0Kcx5wg3NBX+cYngnL1ivafO2F48e3aWxtG
yKJf/HQ1V3rHpKqjY5Hh5sGL2cc2fHCXeE7BPF+Evk9ssInXeQWMZq7uIvIXOPrK27T0DlVGo3Ft
NQOLORSu1g/ORS2P0ivSHXLErho6Y8tqsNxBXR5XSQ80zl5qSoMiOdlpBf4wbSFy5YgKmC/eJlV9
A1jZlr4f3Vy/+ZTjjMEpRps5BX5GRWSKCD2FmC3aMauOTgMIYG7VfGjCGIBYOFbyxpDPLrPPSqoo
TP2tw6S7tygUx4zsyC/poKRzolefs0TrLWKoxkxCWHvC7G/AUgTbBqRUUdT9JqCuh8es6g4Z+Zod
XaDcC8o6PDOgDwdHSnm0IHXRVodluKqsd5MbDgWK1Z9K6wRODT7H0kys19GZoveUtdR6KgmC9EIW
B2134sKITmFiSQVFk+DmK+PUgMvnG+xMO/Mhy2yMo6aKPwRrPStun4W/sMklLYKJBBs7GpME7MaQ
NSLlHsCPUKEtu2yLdO9u2sS+JEK9i6x6KtC51jaW7rNuYzJw2RgcRtJA2zyFg5c6mX/u+dk2ox1a
9AS7kIY5dQBb/DPQJjasHKtDaJf1uQnYQlcJ77pcRR9K0UgjUhPnd055ellQRcPnYAWS7kOT5WNJ
Hn1F049zHSg5gWgjrYOd9V/1nLunFCcYQQ/34nRdhTxj1i/s0c4W+0yuc332JNJgvOQWF+ikD5ND
mTg1dh/yx5bNLrJ3QrFLx46gVyauokr1OZ66YD/COaX/xf/iAYb1GKFe9uSChkhcbT85oMB/iTF4
xKT96NvxrzQI7rWzXSHHAv4xZ5rflsG/6IlB2GX0PSpqZ5K8ta4aWtrR9MdHBugf5tVxI6YMz74r
thS0GEcL89Q2mfuDGSaXNOHYQZvO7gwv/zfzldmZdg10vCrVCWMOnry8I8eO5IQXGm+qhlmewCt9
U54tromR0h/GHNfHWb+JnSK8Zqy/OR+s/LFbXHLIjVhkLHLpMZf21h56+pli0E8DFI97mhF5qSZg
c1vJNp5MB5UJ2Yvlmg9O7NxyLP5b2CPuqtbRcbRB5gZQtoCssA+NPWEc2AjS9Bx0d3brPM+ZfosC
DqpOz+kRhx22Q8jdvHHHfRM6fGciwQ2q5dZR9s12DKsnSuzpE8FAvOxdUbZs3k96uSY3hf8d1JHP
mjw5Ud23FI0RtVUxnn2T9W3T9pT6YhkJI+vZ6aOzl4+numH93xd0GSCMFasuwsihY/L/Fl1SoR/Q
NpgG/skIgn5t6/aKGctCm5j2rDPvNAIWdYzEvjvdP4kwd7YaWMK6ctP3wZRPXl5Pd34bQo/xu1+7
NshJLIZVdM5sX81Icn3T/9UDG6bJtEETsDpGnAVFXePfXvdTSJFPlIxX7el9N6bTXR1PD9kkPjAI
on5GeAx8D1hgXike3QzgeAxxHNm2Z2XvPrpe/ZL55mNSY6jmsIMBqfwnvjHYK/ymuTILM2JwUUPf
xQ0CJtYktKn5Z4ANNlYXcI2T/ifU1DsDcX2dN9N2HFoG1KbR68ioxUGJ6WiSm12lbo+miFX4nDeE
gscRKyYOpGVhyEI/NhkcpXhvWXLya9ZvFlSTBT+SrqfW8A+55HiuoAysmONp8EGlXrFzWxRA5zjm
zkveS6h1JVcuacMLSoEpbcICtdVbzAxF81FDMkCstZkb0u4BvDcyAWGykC8ka4uZgDQ5+X2xGIL8
TPw4roVlZpDAJEz3XcnqxyKvvS4cjplAxPtGtY/sNN49MeOdngtznbnVGdA9uSA9bfoCq+Fc+TaE
d4xFEXFw4Y057TpoQ15o3I9O910X4YXdCI5aS97JWeMuzMdrHfTlxatpE6UNhE0aa2uaIz91VH7U
kXVtLNAyYg44hPPyZERAREl82FtW/AhXPflOAjBQz2fF9ygI/o22vMR5yj+JwT0NCfjSQYz7MnYq
UiTtweVqQjsH9Ryu/BF+/pyx7qEM3vo39AJt0/pms0rqcXZ5DSpwY5Fk1hBm/NqYDm48g0Km0pas
HGb9Cqbsnm7sjy4gH9WObA8Xa9Qwxd5Bes3LDJ0IEZCbQJlQsOzQNOJRpeglfbtVU3CgYgPers2R
2KXhlsTlTSaY16HFn5rEep5bo71HmoYiSP2ZxTeSB/Mc+OZnpcg4lrG+psQZXG8CJYy5jagknFXo
OdiAfDYc+CxGqQrGwxRuaOTV+8Si1gfDg0XvAfe0xtTXxkg+Ui1fpRdDhEzxBGSj+msK9eb51lMQ
z89A0F5JOt+RNyg3QOWejBlT7BCgJc715B5KK2BzEaXiaLjqIlNvL+3kK1QVz6Hf9keR9HRWWfZz
vPivMHaiDcn0D5GS8g4DurbPrfyfyfnIw1ayV/CCmIuGExPEMNV90nU/jUzfOGe/tM1Ffa5LpGnY
6zktMg6q7yFNgK5z1BM+4QFSGf9lCzcg+S7KlAfzjWkp2mRtoeggGegfL/z6kqWxgeeFGs2EPfIx
Rn4+teSbNsS/KK7O2Wj4sp8wYVsX5LJ76agvc0qfcMDSQqH8be5587aUsbUNSQOtMeJug8A/BpmT
3mrH9E4C7tOePA68/pCtY4UbmJ7MPNyzK+gwnCuGGHt6A2D8ZykYRVZ9nLrY2M+w3w/Ejby1NSeo
SEiRzrCc8bBDT1HmExWuPcUS1f01hw4pxPVeJIZ5xuk+23hB+NmgXF2Hynip8N9scm39KtLjWH2K
J4Vr+BoK/A9OCfBxnpz3PkGowR87vfVJ9gomDAUwLz0g+/D/BGmEJsrOEc7HDb8t9sGE2An7YM6t
PEBdT8awWxW1W/+L8RhRa8Oib07uM2tyzlZQ3bfo93xn+1PjaXEMWCUzrdHmpnu8Gr4a1auTloep
hMWURuKkfUFn11JXuHyE9mj566E3IYAk3ZZdJjWLYHG9yX9y+vabbkH6yxLZ3OamRVvpadTE+MKq
2RR3pj3u0oE6qNGlO00ThV4ZXQKbQ7veXROo7oOL1CHss+anK5SkwD4ZHwbLx+Hn1OLNnhXNWcKf
TynO9z224vCDMxNfYCd19TRbRrGHRcB+S7Z4gFLqCaqeYJ+XOQVAIoiZMX6WHVQUyP6NbJ/R0ai0
w5KIOlc6+Os9PrNGimlXiIAeeasP3nJACPcdpCAqgDEjGLb5wMjc/YyNQsbLM7v+9EbL3uaj9aNL
U27a3Cbz21CnWoye8+IlUX4MtdP8kzn2VkoknqmlNE8SiWTF8Dz/Qz/AcDGyuGlYBECKcLHxyyLx
PtzS9u+47gO+5e80bqIJKKfbNj8UHi+2S0iVDIhQPGvaBrVD3DeZpue4qPOzzxbhznBF8IC/G+ir
UROCq00rxfgT51/WyFYiqQWs/RbkRWmr8OokfNlXtjsijLFKRyH0ExNXnurUP6+wyV9Eg6z1iUmQ
26oYfjMl/KcqYxwb9Ohh+6GiuFbpjOOLzFQGFw6diZ2QIrKF2kzpLF9MCxQaRjEv4xY8QmyTi5Ab
i9zGmIs5xEobqigaybPuL5Zwp7RpaS6mB8oO409eID5uWxZgFbWSuaDjxme/uzOp+0tq1mGOGUsg
VBXRR8fYsEqF9J1K5DbjQbDqv9lLae7gT3RyNs0hKP0lN2ckECtK5d7LycTfGC+l8Kb1JzrMF5Xj
BliBpl3gyiuWFHsVzgZzuyYbsCobpgFGxZlEp7LUTlLNuGGcCZY6yhK4KgGJXZ2ArQq7lME9xE3D
3XvKkmtXGQynSTpvnbgYV7y/a/68iH0hFDKCSyTVydTwVn82IEXGoiQhjdp0zmN2CpwvBgixKl9N
YmL9XoYvsR+qr2mquK2k3PbmZNkJt+lpaubXnlg/seNjFYTo9XGILjjLj4q+VtzW7X0dlG8y9oJj
FCbhh4ot5hyHoMCNWls8dmi+HMFWkv6KjlijyPuInbfMj1AEmRqg/FDQ6NYGiRHxC64SQ6drY1rV
xUp3tPt1SfTTuap/HPEKU3pE1+/a6sbyYMIVU18FSEyosFMNM9pvS13vq1AAFFT4xZ56OSVcTtpb
DgaOm21fbhrFCQzdg6jmTCeALsdsO/TUSFZdHuIfLO7D3rM3oEv2MolhsCbkgtn0U5YT25c68ED3
SnjxTg9DVNTuvZk68BRLA7k/vRYO84duID1KW7zYiYkdO8kTg9cuhSiY78Cx2azvuPp2rKOlTRoQ
u9aoeJkU3VuZ9ky5HdIk+IFGMmOohLQncL2OTwniv9uxKOk9yLyO10pin13+DYXjDhgpMrBnWo9s
dKbnUUYKO6P3PZjhGwEbTJAhYxMLSLWQHzQBSjbiDtsUgL2mt4G6IJGbnXen0ceqwr3WBu1Ta6NT
Kj4JHsiyO1gDDEZi3pqcNFHdVuA5mR3sbo5meRjztwZ0E5LWKxieYRqE/hJGgmbu9hTIs03piKmh
DySHmO+JYSZkP8Op28SIDwhFwAQCfIZb1bQAA4kuwaOPmp1SxbNM+ysAmonyXWKuEbMzZRK8RAlE
PQwRt4xgEW2mpsBFqjVXCAf/UGewTeDkamB/kVjNjvFsXQtjINqA76sriMLlXf1dW5I+IN9/rDhn
wQOfq8Kj7DnTfMucult6kJalVPatmI7XQdP8Y6tnbRKbl6qkPSGxp+GqdfGVF8UfRqatsjxuT1i/
MZOmarb7NZTjCo+WKWjLbeaWkBna5vxlpzILAcPaM+SExmUeGHOiUswMbfCUMxo72zArcSWGHdbd
LY636QnyCiJuK0rnHsWEhiRO2ObNyxRNUoHThzij8Il3t9ksJRiZwtTv2O46wr7AJjPcSpnGLFjx
Bc9CQeFASbMbnAWnmNit4TtbDy0HV2slT2ai/Jvlpr+jEC/N2N8YYlxevI6LXYdXtN3gXm/CAmZs
8NunrDsG3ym+CBzg7OmLV1EFet0YVnk2J2e5oWGCjZdB0elYVhTILusZPvbFbd3xNeQidAQIgJOr
Z7pGvURIqiLjuzIHUgKCLN1+tMmGEV6ugbOxyjwS0ohpPaIjGgVqNKiF11SVsBHy2dvSgyWvnmTn
SK422yiohisiAlQ0pjhP8Vam74CGiy9h0+ONt9IkoovLI8B9sCozDH5piHvD9ck3Z6IpHu2igqxQ
t84n+7CcejjFLx7R2iciB6CZW3Pwo9gwhBlNAf80tqOVy1p/x30tA15d1veCv8Avt0Hrny87f0/d
9LyjXin+lwtv+tFRGN+sEbdG4dJNzF7c3QdtQH4HaYRKcBZWPG3aC7cij4v7FDfgR0+I5QFRp31y
tdWvnaRky+vXfkWVCXY5vbOYr18Ce6b0ENFR7gLa5AEPJ558qMqme56SsLoGLALxQ2jiUG5f548R
R8wbn6C8miJd3kEdgkKbG+6uSWwcTbVZ0vYQ+bxwmoybRdvPoOJVYdnX2evxpjX0Bdur0gasMPdz
O2yshexZ2qF9AndBUfE4A+AvXYO9kYTSneTdaSZksFLK4CgqggS7GuxGd8Dw1CjtMMrL+BzwR4Q7
x/Qa6TDeufBjV32VftRDA5tlgbHH5cJXXwYpT43FOslhFlXK9M9+C9st1QjKWVqrvbCCe4vwDXIi
cv5sZUwYlXjRDc2pGcs4UQwKzzECkJIDGSmBXzxFH228hE6CBCExGxjyi2wMV8HIIecbXAMADS5o
c9wWOmmOrQcAQyzEvtJyNOUx2Lzl/6OkVwR/Jh7/jVvHD4D0aeKL8zfoFFTHZdRFpWnNJdlY6I0s
S1NSJTMPAavupFxDbocSO9Ud/QZpgzbcP6hqCjEzaHZyPhtNit5xjkcN7ez+TNV3mDrhM2Vw1We1
LK6qpZrDH/PvqZqeg479oapes1IXpFl6/jyuscQs5U9lIgOgycTkYLlfl4kBStjg4fD94sYx/i69
7pTNxHyDKUEu7gZM7Hb55AXV61w2pMzTuN/ipdR3YQEg2Fc8lJbb760+MdZhjvWT8St5sW31qmP6
SlEb1qNlvXFbV7wcrTw+FTVhBxaUeXm0jIiNuWKw3jOgF5cwWEhcHXpF1tfBTuU2YOBikHcgGsa1
Mji3eTCbzxLLPe2zHA7aLn+dOoYnO+mHiCgdflb1FUVIS+XshDfglOkDxcTtZhiz56yCI8Z6CWrh
EtXVzDiHxNHR3mz51YN08eXXI3K45w/7GObDOkn4WS2DPRBjCLvx2mKZOtk3jDJPc9hTUiNnuaeA
OVwNov9XV8Zv5cKw8Xz4nHHKd407ENesIjpHwUSNljqVPvd4v4QCk2n7C9cEQm9RfrYpcUFpTva6
ieY3PbpY5dpnFjsQSJz4b0D6BoJeUrquB/viZj2SGVjfbdAax1p5xs42jOcgwj+rA3aXo1jwyrad
buewucS+u0CeczosbHoYBg7BHn+qa0MnHpPh16PLEsgimU4vJKuZdkyOprZfInZXbPf0azSWz9RC
uXxuLIbdvPkr5+6+jdC9gqB4wAoiGTop8aSEdz90EyVuI3OWg52O4jFNfxDOVOVbX5YTtocJ3zjJ
7eSnsmoA7pblgW+rXsEFyr0VdJqYFR5xHVIB2MYE+5sI0Yq3BVO1T9W8jyyFp5m0aS2tz95PmZpG
yrjyvzwSuPZxu52wQcIsjsBzWK5xcZ362mek/KvAA48nENEXQLNDij8PqP4zpgjeKEt2DD12CGNz
Onp1Hh+lH/8VagCmViu4oeA/H2pjAOsdORlDv9aHvoVqVc7IWElaZOehmLJDqtCFAZEC04gaBe0D
zuS6N30+AqsKDwT3T2EcjSuAxDYHsQxwfpXvbttTkdC29p51n4VeT9S1lLc5dquL3/s/s+QZKAex
8ApCZOD2L8iZp/DqvqdRe0s627ybktLjDtVy93EafNIrwxvwGkolP7kdER73bPeXtIL/GQOVJIDO
cr3Wrd7iE5lOVM1jB2U+pp82D29MmajrTKtkEy3BEsvyTznq665qa3MzVUtpSkbWIV0stEkXvjVT
vFgrUXQJb8cXL2UAkgQaiBh5b/j98kufNsMt06q40076FPh8GAW2mmNgth+DrhQrVx/VLkqKtU7D
4lp5osW2TTc9cWvzq01oqLE923tI/fHDqAb8Hy27qLY/KE4ZtrP8xDDgaO3gUY6Fn2z62kRYc0PN
jD4g1XIjnvd5zEum6HXLQJ54t1AnZIqomz2YhmG/erSGHzx8AqsybX61Xhizlesfh7D8qamCWEMD
fmiI+Ocy/HbZTm25bnFOlwL1OJ+wyxTB2nPkP2yWuD4dCbd7KNq7MscmHY7AyRDWZL2UKS1zzTgN
9hqfSYLSOuOZaUHYAW8ylrDyvHEbDlZrKl9toQ8o+jHgk6F8SAzb+2CmrjdDK6eDTTb1wRm7v77B
ohu2bbuXImaRmDQByEBaCBQXVjMnSmXkTrLmhvrNeNKt3NH7nVqax1O+edtUGO/ST9OjJ7wvhz0m
UIBgPvp8d7cj5onN6IVfdFX99HFK34qPWunjhkJla149mYm70g301lXL/bojCypjoU+iD9JP0ndb
O+6x34ez3GjZ6H1UTN8JOyjCZnF7DLvKv7JxOEMvpe3JN6K9ipCuOi+x8JpP/rnIDWPlCIZ8oePv
QLmYeV39jkX8wW0D/9DycO35xHyAX5V1iuIEKxDmcVyk38MQfKNAsyuZ6O8Ju76++JbLjsgI3kOE
riur9/6YGi0EMJVE/xIn0RfP7/CuaN1vuF17a9q6B64/QwJXQNN9U7LDSAk37PQU3Ine4hH36FxI
cZAxpxqVRzaPhpFhk/Ijgk9HMmkqm6yy7VjgMOcTQNCDoNiVYP5Z2ONDZbhvYVh7+dEIPWtp09ZC
3fgSXMMp3Gd4kiiEg5U0JU9OuTCPjX1RZXeOkTybtbhauVdvYmrkdAoN3bI5c1RtXBPe26tyBEIM
037U8yOSInI+ts0kfbWpU/GqmhebQ+4hwL3qgslfggawyLsEDWFK4Qh4ABqikG1IVw6PC8GigacO
YixGg7bCx3xOPoPZPokFdTwjI7Q8+EVPE25l/QY5jyIMg3VdQMWGruvN5jbOhpvbpJ9WTtIqkc9c
6diKVeMLtVSHsWQRhymMY7jezjTLCmCxuH+dk+ua27xO3kPVf/3PnsElR/5sUBlbzRiIKS825s7k
S01eh6HDJ4YJn84NzcvArgqqRkBppjAvQVHfzVjWN/it0R5x4q0XS+xPNUYMHMlwdj3WnDEv2BVG
EayG3Fn23dAQUK4wDH4iQ1Ku3U2Qa93sRu/4tac/egCEjyBgrpqmH/f+oDFCCHa97+yC/6SXH8qU
+9w8qw8C2Pu6F6cmzD8qOTzbVXnIWVr48OeABMWvNjHZ3GKoLUv/WJrRUQ/Bq92UoJJNYECDLuBh
5Nm49fDsHnj9congArCyzMm4WXX0gLH9OrvqZ6KA7kC0LaOzbOQMV8+d6Qs+V/KMIOxvriytlStY
J0FM/oPsDE2QKNje6Rxz5QI2X7N52uNzsTaTm7ZbksrZTqfNI4k4/kfpt5+XLzR0RTscVPyCMzfa
5hbXhDNokoK+n5MEqzMidBNl5BvKcmgM6CfvJwad88YJfca4dcWemQCG9T5RIs27ABJyKcZfD6Xe
KZqGbBolTT4KnYkyGAz+YS7sj3SY390BEsqAM8TwjX9eGSBees2f2cTRFiEVDqzib2JYE3ziVD4o
Gf/JLH5Wpc+aPHwz6RJeL2w5ES1vEJ60lUN3dKZxZYRYzTbCZI+JkEemfybJZ1Q/hCLKzTQwFueW
fiozlsv8BZ/Aoxk8IebepOBaTswg3Ahe41iSypNfcUqwm0A0P3uEdVRzC16bSXc2HfXT9L63Ivn4
ZygiAm6bPY8pb2ZHLfbOFArYpN5ca8p3rjvC+WTs3EAVx4NC6CpBGSKKkN1jeK+g3nClpRP5oZ5G
4ggllhPLsVlb6eXHyZ0n4rQAsrudKpaLs1t3+zRFUI0ax91OrJkeydbCuQiLd5PwYhzUKDXWvDZc
+VZbzsVy3J3ryYaw2HAlBnufdsxcMJ7p5nPZYLacOpnlkNeMKso1JuIdde8ffdVuw35g7jHhn/UX
LBpPglwpWY/3xHa3hRGcLNfmwtpqNGUOucRf7HLNyNbQNq/sOy/TbDwqVW1trmPk0/n5xhcjgjMy
RLzMOI0/yRgMj87EkhGjMHsbFfLLK2PrGywArd4GdWgVJGwreRJWc5k0QqkznlsB/ERXLyT5njxV
bnLDaYC4SjyskDnsOTrQGag2sZt3587KHqPaxuLXjrznuQtbar4LmkqsdS7veJ3hY6yJtenkorgP
GD7EGX+hQGXx/NVKGGKBEe10B+CgzJtbaqaPMrQf2AUiVGNxKtH7HZ080rSw9fFurmw1PEVZ8FMq
wQeU/1K7+Jt2/UcJXKFLxI2s0bULeXmEIOrdkPJcgxyZpLxN8ruKCVWWKzOOhGodWDn9FOHZhG3B
d/TiJhi1iyK7kDRejIOsXKbCvA+YbPeUYW80/POtT8atm4OrR60lLV/bJDKe5swK9onX8ZWvfxoV
0DkbYo6aTfbU9nQWiXMuK1L0KYNIlOp9UWZ/3gyQUIVPXNTePM9/Mb3pH0mVHS3e9hoHyLyeRxCF
ZlS/i7rHzSblT+i43dfsp1zjQC3yy8T7orXEQcAu37SCrUffxMkFMVUchR5ewcLthgJPR2fxqNpm
fBXM5bzXWrjlWfk8ILK7LWGGQSdLGsu7owcy3ii2v0BawnMsukffKFiZi/Qo0YPXjR9SRZ/4F343
wJC1/LFjGgCy8Z8/sdUD+Su3bef/M8mdkFR6zFz+ZWd8c0fw67iRDjhR9vVg7imO/TYNl9BE8cOz
cTeOMwQsPrsSIXIt6vBBmUl+yPtkK1uxNwhYEWV6mb3otW3ldxqHAaWB+YunnYtnNdAkMnVvmhX9
gf10xm/6l2KUw+Ngw3Frm61tDS/TnH9DPbxGJBaWXhuEPeGfAYXcinbS3GCz15RBBrdMeimIHkwx
2khlqzceQLobAn2RZs0MNyW3pHdpSuH0pUflM0M6weCfHPN6vLT09waVQjczh0fTY4cT5erTAqe9
ZiT4HIX754fQe0M4yueI6Jxr4gUs5uakzJK6Lr5Tq9bJ3uaeWmyuidvEDIIVvDGN/FRj+qJaIOay
2AFu706Gh3Wur4hBp16MSJGwEBkvTm+wGkvDDz78cmXif04xwPtBcxu4OmDkGKkExj7hw1IIbAPm
mte8gymgT49oU9UYvBoS+z4b8pcekZPiB6BhgDsewP2vRZoCDbUh41anWI5fkaBN0fXM26T0ObHF
bVQsPZL+APj8d5FCaQbrcZu49UUb2bbshiMXmY1lFd8xt18+9MogFY47JLSp0ACPwYWWZin0hfg4
mCMVJrJ7ikcL+r3GOaHau2wKf/I65ZYkCN6G76lgQS2mJz+gAM/W4SEOsj3fkPE6hmZ28KQw1nGX
Rmsgm9/zuHj7nLTdlXwYOxA87ipESl9bRVni9YVcNvn9rs0VziguwHrGhpdV92YdvEVWu+vgSDCG
cPllEt2A3N4IxR+1jeaNg1t5i2ljF/fVa1vULyWd0+s8rF4CE3nWrZOTFUI4arM3LE/YqGIXbgKC
V97OuymqIeZQfeJM1Y6AcrNtYNmB0blgFv3q3Ho9TtSLBpNxJxoevmwYLsDp0Hx8n79disXZInIQ
ForeB4j8wDCuEQJzP2BGLtrmDCy4WEeBK85tGZ+d0UWFLOY9CeGvuscOgfeKCoig+I3DfDuM4s0u
rQ0b1WitMZGtJlqhSPiqbOdL64XcPg6nis+zD+5yyzk0AIZwzmcnp62S+zikHc2dwIAYpQKkwb9u
+MBPUFYhYs07vw43PrBeP+UXUCVLkaJUbzouttFU8B7zKKCvA86qwu0eOInptlgKuDuiFBs9iLOA
qLPyhAU6qA0YJxfENMGOov7NRojkQfeRp8mRcNxZuAMw84BipR5jL14oCqxC08tBp+JmS6nEnlxW
jysRTByc+ZdO5pdkUkRLuAj9x9mZNMeNZFv6r5TV+sHa3QE4gGddvWDMA+dR3MBEicI8z/j1/UX2
RgrRSOu3SauszBQiEID79XvP+c5FfMo88KU6+IbEReo+kF27mxsn3E3AodvRf5kRxwCf7vw1Ggok
ri2xELSal0mU7d1G/koatvPc37W58ZwWlUlSITLa5ISP6WKXjwmyeuz1tfY4acNE9nR1B8Rm5xn6
BX3ugbnsrYMaYpH386NsnAkGVfwgIXzkVLXYN/d0+VAJSIdpV14sR/QuZh46AF77B7BLuJkn41JK
b2e1drWUbU8rPNzFzPWziViJ0OMgFqU2yvLKPaB6urJK+e4pdW0VxVs749r2MRZmWWMtBkNv2cyO
Vsm5JhseZt+X2/mf4h6A01x239EpkHbpTkhY+Veh5eKVJ/O1uqrMU/4LclaaSWJJxsRtlea46LN3
n0PSENOcafB+5kF837v6G0AbFLB9cDfE4WEIqc28rn50m3ZN5/MuQs+3qlvmY+hef/LEMO8FEqtN
cy/z9FHImEGDQy2p4hoIIhmwUxeJjTuXMKXRxxgmQiGm3/kFkWrbuU+PTkmes0fX0eH82dML5uTg
383A2klxYUdoeWC4j9s5dt/RnD6VZnL0DXvfMLagwEMLpEoOhdACEUW00VPZo4CeBqJ7wXjQra4x
zCD6ZhLl0RyUckuU+Q8zDZimJgwLB8pS5KMWZswlM0UIKvnRk/I2c6e3wC6vSFZ4L5necWaNlhFS
bwWCXfr2JeomJN959hOuRHkx4THTubqP3YoU5s4j5OQkjAbC1Q5wWyn0DmNfHGVsHyVBEHPOEdGO
kbRG1a6MyQKe6v6eUvt2cOW2Kp3bwMrgw1FFJEAchhiBasKfWgQjkaUusRh1FL7VnrNLVHhnJ/3e
gUi2IdmNE+Icfw9kwUeIzAN6xp2wcKHWgV0tRmjKixHYVeJN5Y/a40AXSlrcNCwOCHz6y1CS/pLq
/k1WTGGDE6Swykpz49UJwtm6OzAneR/7/BnyFT6LonepVsK92WgHrJF1BbjcXVjR9MtJG/+QOdbG
SpoHjP5g5RMCFmimG3vGseGCjiXBeAblUjuNezsiATP0Dha97DZXdHxJL4jgBF4Y8/jQyvaaRjir
TRNvLaMA0mm0vwQ6ptZP1jA9trQmngCI1xexgUKPM8y3qBBX6gTzl6dxSxw6q9k0XxskqF2IbRfp
YGA3N4bRPjKcuy61ceycU9YAwYt117xBan2vWgsJk9UTWI0fH2jLludgWgjDuxeuP66JcGZzjawr
n3msTOtfUqDI9cgdvxjK6toTE/4YNKG2Sxsgj9PLLj6h1gHoZ9F+aPK33nbdhRKlt8NWUiOLCtny
7AW/9hOylPXQWe+dm6Vr3RX+GnbrbZrpGnkuHroAsyFnf/riEbz2BfZRMo79FnJfxeLrlHd9WD+i
HoTmMAQFGSWFjUCVHgwzhuVg2Ty6rABEGswbmr052jnYxSa69/WYyo2feRBrieY2s3zvYK73pIGj
gIAjRhZLVtDFqNufXaKTVcsAac3gGMYSPLdNJXxUOw7IfUju7NTAgcp/mmKnPcm67srwvvDzq4ZI
5tY0N+Ys1gQm1MvEG8EriB/KZCUPB/EzkUxRnN4D5tjVG46n180JOG44O7IvZ8Yn+IeHONg4DRKS
UEarUbWwCXBergR6yQWoz2HRRzhqstkP1oON0UTxnpUBgYxTHW/p9T9GTULO5Bive6HWNGFeCs8+
iCBdNtPwNCekiRbyVgXZo6emdzbWR2+a3pJEIQ3tLXszm9CYJUzQzreOfZiuXPuf9TfPV7h0OvSx
SHD8nsI1Lh94vahD2hbPk4tBqDs4QQlJucJ9k8C5UOpbnEO7Q9xzhS99nWY+9R0pXGGSHxPb+ZaL
5N5VItyj96fqy8ObNDGvmUncthZ0SDarVcvmejG7xjodrY3fFq9GS0Wqwl+hti+T0GJn7Ddznh3H
RICowbgCBMD53qfk8eHlkwVVn5neIl9ekgC1I6zjTvQeKir13pjs+mOKbOWkHZA63SvpvPjTsB1k
cW2nfcnGyvRUkOWbZVm7hcqyLCqE1DYe2aRuHzy/vkYNuoFLZjLHSpgSJkBxQtpeCxcd7I2suk2C
0qWIxY1oIQ6p9tCFxXejqW7s0UbLiXeOaE4yAhERD9mRpvMvMrOWvR8fhxZ2jKOD+7qR5YUzi29+
RRL4KRCU7upLimh2HvVLH8vyuufdxrNMK4nDKSU5Nm28ZiQqpJLmp2JuQC/DsV8VYmW+wYo4wF2v
wp8NIY6LyCqThZNU1zOdbrRpbFGsVQcnMzddWL9NnUb8qCWkqay06TJwngvAbrAbjYteqYeQppwq
wxULSLhpNexr4g5shnQML5wbhN7+chC4dDEugJSvUnORdgRBdLHfoJ+ZUprJ2IRcb96nQtsIyOo1
ZyQgu/QgfTd801W5YUQ/Qxir+stp6q+QqRvkp3LEUJ5rnZyHTyK2xNrr4aqWnboVjAR3tu/Ct4Te
8VDp6CAa880YzYORTST55iAq8onFOCxBkjlZzcwGHelUHymraNiGS43FT0/z2jbQ0Zlqw4DvbarD
dyJVYlRerBwxyBMXy/xFT1sZNOlTXJTjzqvda5gnZKRznURN27CaaE4PwV2XCMgGWGApdcnm1c0p
3Bn2euxDa/AL45Ab/i4aZ6wGmlwjOrowUMMbUY93ruXtPJcosrZIDz6V/qKesacBxXsOJ9onda/u
Egj0aTG9uv58HXXqFb3zNsPHdEFmYbyYZHM/JMazYdGktjp+UWJ8wdtoXI1+4L8JRlZoy+GmBu0p
lRWAF3q8bluDoVxh1GXnxxjP8AFZaVUQqJlKkkIG/82JlSaT82TY0ljBZh8IX+2ob+iUyUYJ1CXK
/TVUkWJRnAjieLFGzmYNg5G6bZZ9Yd1PUDOWtUECEaJqF8EnKvvynvMwIAtuXTPqE1JdB5ux1I/g
al9RRXD21C84p98smb+7c4CBlX+9onI3628MZmlgEoHql95dnwavc4ZYpSPqTp8e5cJvHwigePTo
tJKlRH5U40C3x8KxTGbgUPVYksZg+eveaGkler8qlwHdFKK18Dg/ug2tz4bRY+AmRxCNLe5oxigm
P5ES7Yj1ot37IznwDW2GPncZBpfD3mmYFZpmyh5fvyO7QZvTs3fNHYeh0hmxUFftAFoeNvtA1pJr
VLf5yF43hjJeEkixrERF5qsf44yyS8RSaDtXULBWaV08abOji+pUq0FPP0XTP4/ZOFzkcDYpQU8i
ghoudyVYDBCryAUyDYFQTNIyMIuNmYy/pGkCyCDuJAJXrib9FkwY5+ORM3TX++iG3IhEDQLMFmOJ
jmQW6asRil3jA3uGnzPl7dPQhWAa+3xDY/q6sMWVZbUUpGK6ti2Hln9B71cTDEGL/9IfFM1DnCH0
nzkadTdWZdKWiDseHSII43Z4niITP3vPCM9sjVddM0iEyLiky7OpFBQCL9vnIFzx3XrkEebWvurF
nvjwVVbNlxwPHvs8ZLbPjolQe94oTABoWG/zyoY634DKDHB8zan1qxzVHgPARF9ivmRqBzTIsS/i
3HlGcI1aJvRegiC/nGntEk2BCEg4x8qtgw20/FeTKmaSWbzQrXiUBcpLic3QRTpJ1k2wh82yHWf/
OSkaOl4EZziS7qm776ByXnSDHyxNr1mCpsOnlRCo51fkjrRrirCfGMAmVlSO6EYWrIbC2dQOrlO3
JeC2TvV9iPyUYSOfh57sxQyPB9oBXXj6qDU/IXPpmm5v04snz6p+2PHU3/kRyb9l510iOAQGCfda
i28Y2tdTN25dzVmzNfy9V5lwjJnIwDeNUTTQ/6rnQ0GmBlImQrzsGdhv1JVLH73ehZsm73np3hlp
T1BdN1wGjfnLab01uVdbMhquLOYxbYYZuWMWOvQFwd8dWR25nJ9I2TW50fKnTJp7q+vHo6Ww4rbC
KC9qPZkPTVQ8tTV3yO5dzhnAFiieqgUn/Ftd09RPIOfaTveTOO5vM5wdnPyK+SeyLsFzrVpWonBI
YGE19g0U7J1H0pPn4G+XnfseZEz2/ZmYUED5hu0/j0Z/ExFMRP8UkcZY7Qisvqe5Fy6rVB5NN3lG
kItMeype3Ure84eZMA6b7zExGYEidYJIiMPAjhHp6cayGe1WzhxBqc+elde/myA4cUqOgErNEwgm
t3+ARsbZlB3aShr71kb2gWSuWo0yeRMhp6JJwWCImV4jF0x2wUTDvBzQWgdDw6DJTZ/rLH5xVDTc
Wfgq140X+dumQujk5Lx6KqfLHEyQGtVAdutJHnbM6EVsw4E91yjzZwj5N+BhrocoocsUVdNGqMDj
rNi623q22lejQ1J46qZLp6k43or0EDTckEbCPQWd/INKHVd+BGAh8syACIauWUGUNuCIlHJTN0B9
pljuugG6R4F59YpWZ7FuTD6tEXd8rxH5oiYI6BgwIFijbwFJPuXV99DyQ9Q94pEOt3kJXqLaWKSZ
jgDY5oe2lAZzURPjeZFJtU0n22QUTlLmjvyT7EnGLf3I2XlrcKaBcLH3MMx8jvfDsAqRYr9Ao1YH
0HnT1vHa+qW0h+a25re/I7i0I09TVvdWP+eb3iaoNh4a/GRefBXTvoKVRuIA6oZ7i9HzddbnJSFH
LiNV3NWcpoHk8nxKAx9fjtQr66+7gooynUh/87wm2/YcpbljzhOmoe7O7bpfcHl/DCBlNr2lw50f
c5Jk6GLs1WwUlwSL+avcbDe+Pb0TrY5eIO6ezcokVpWzEWng4TPOBtykJZboGSo56aD0ois7fezg
dSLOznFS1g8l3RX8M8Ace/B4q9rBllJAfpER61bULpPUfEmbqdi0nR0sCMzYwH1lFjha8qRRrJxl
qxszX+go+EnaZLNHcEGMliVo2inPR+nSWfVdX1HduCFWvDDNzaOFrXvlK+hm0vbbXWLn4o4w83Lp
Og30Z0YyT0XozbRTyQgeSIOhtGenrst4vjPiBHhYWjwJwD4XOtMeTTfNAY7Eppp2X/jkz+N1H5sP
PhlgpNzRcEXITxSiWdMuaQ1kvKa04UPF1ECeRgBn0wK06uIHFG1GM00/snm57Aujf88+DmOjRVbR
RvSM52TIj12p40cbozJikZ6KxzSuk4yiJuyEBF+RvcDwY7sX1cGYIJuBeQyxlRL7gMiORyGjH86p
9EdtDwgqgGPStez8yzFnG07yod1MEyVcmgRMSNsUTq8nd2qKASM03b6XtEaqIfExW/Ub2TNQmmsD
VYqeX/HUAcHpoyuoAeQKSfvNN0GFjJ45701G+9h3RBJtSggLlzrtcBu7j4mI7KWDcnkz+PTgfWNk
LJcPwzqb++HCCUIOpbOlqPA1qVVu+agL8yAws6/KvLlPm+wV4+p8CQbvqcTBtFSzA8TegmWWSpE8
mtFYrUe3jW6A8onVUMO2KHGUbVOamRsn8sAS+7geLNt6s8FRrxwFzsPsLf8nvEFvYwTw9xtmtBUY
hyvHghDU0FKjHUBTY4QIyY7Ore5S4sND/haFwR6P8YvImodimh8cs3hMKrvfGHVW0b2NO3I+OfVb
ufboQhDJESTjXVOLahlq80o5vbySnSAHKZJ44A1i0Joi3Rm1k2xFQw3okbSAA5wCsXMmdq5sgIKI
WDpG/lgPG1Q1/kIxzVmx7jEvqikrEh/SUxhO4La7uwzZiEueQRag2dZxZCCyZ9tDB5WRXavhP4Tl
QxDY0LgltTAG+e62Me07Nu1kRUpQjj67uubznsyZVBTzcFeW6TYF37gw43gn/HyiEGKw54PyPrjg
0xatDYLGK+mdaC2QREn0bFvT6s2VLVqfv+1vM0BZq8w8oba7lFgb3T3TPZ0uh7iYt1GR9osy8h/G
xiUwVpAAMp2k9HPcnhYbRoR5hdu/jok1Zud0l2xyLe69lvezI4Z2hbjnBOCJjeeRHY0qXhbHyayZ
dyLYp3AiRmsu7+Cl1gfR4z3BVn5PMC9n4lpaF7Q+iOvLTMiDDhZiCi6GbR1LkOa8jehtJNEQhSkD
3XrfAxlbeGH7DqW32BZVkC8qP/4hm77aGp6hYLO57ZUyLbFoVU74tx3dmwGQtsAnP1W7Rf+aOsY3
TI32Ac5TsjWYVZFQphAAuVEG+HSgsYxYkr/vjBg5pmvg0mNxqYvAeZQTdUwGz3tM9Lyg3XyKji2q
4xz2pFLG0BPsilEnqzO5c5TMY3MfoQR+cXQtibEXmOvzfDqaUJeWLI/pqvAgJw/xrB4xp1hvtPed
F8DCv0rOI1uqsmiHf0HsZA+TA6Vxdd1GBDZBN4dqlCkEobi8sYgg/ey/xQPnoQ1gDOfYU4X+ABLU
V6hOFSaAvKqJBHATkwOn5uHTge2/MhOUD9rHW0f16oQ9LgIO1Whz5LOZA6xGQ+5fdl7PFCAxTPTg
gSY4rHeMXTJHzSXzSY+5h+fC9Ok8TSS0RRsu1tK851gy/JRAJ2/dIOVHV8AYONzGgOe6Rr+4dcsU
cDDb76UbT0y06+Rp7Gnth6Jtb40i0ftqri2UUQ7O33j0bQ78ggljm5scwmOV1nvHmH6qyJI7YqZa
0GcT6XsNSCp84sXwo6ihJpWM4nGitMTAkRDv3HjNiGrJ9OqXPnP5000JAYI4bUywRkntZzbZQM0K
TM6yTk20kNS85lRAEAxB2QNieaGAHx6ziqO0DaLkyo30L/xz7josLeIDhObc4CpOiDWDT3QOJHZR
TQQxiC5N7bkcZsNeVWH03o3lu439dheaLmbKtu9vZWNc0mDrbiNBd0jnzK5gy2RrM6GcxWL2o5wg
OoS5x/jFYxzkExa08Kp+/DYXgfnMAwdB0w7mjcDBtaWHFGx5ifpg3QqiPSiDqeFhUK8ZUtcrOaT2
GraJvy2zQK8tECdoJk16sInf0H4d7ZcJhfk3HCPZJZYcTr2GV0BBwbuwSwc32rU17E5dR9G2HomF
YJkPToBwsMIvblIbh57s1duhLRkmwKqDZsKSAtyLqxEBFo7lDc08DfdVTZuBUf6tbVT6yucJurLp
Ti46MDv80MOhL7v+UNpO+MawHAlahWgw7Zrpeu64MC2nVOxbpycBbhYm4CskZqdkX3qwRTGzahUd
x2c3nfObptAcvieb6tPFZ9Jqm1N2QZYSgES9G8MGrt8UBD+wXEa7wQweRwKdd5oM37smtPkPZo5N
SHW5hWIiVFA549EYAiq9fqS3kRZZuOERoN9lB5JSp6FbquJJnrT5wyGzqvr6ZOcF6YZhz+GY4KCh
vmbIS8CTcupwlTgzUVpNnSAl8HBi+FZgH0qeQtZawx733ZRS1UJN3sdu1F92rbrVeDkX86BKjr9Y
ISTwYaoQbMyjUNbKVgiLQksw7qO/i925xdBRmQ4U+Y4c3oU0s/4A2ym68Kn/UVPaLbOrPEOVO2Ck
8ctJ8UwZrj5o0asDUE+2k0BQ62dZClUhFAGnnlaMFRknsxRXkORh/BtI5Q+S3PtFZ0JPF3QsKWVj
65mJp3+jWhnR8Wnx/Pg0S4jItZJFQyXF9ASFNLKFTmxrzMv9sk/xsV6QRaLdDadSi5gs1Aa8og3Z
umjPoCc2vG0xwooL/Ofe0WFDJ2wRUEZzKKYUdfqI8bTC3WhDkoWQlCdbXeEbYFMsjHZDGTGu/4sM
xLYYoNUjzs2ADM3FY4WYfIRZVwA5XvZx814b+XNjD5dRyRoxJ+SY5CRDE2uZyD0x46wZodNXtO9n
1d/++1//6//87x/jfwfvxU2RTnQc/pV32U0R5W3zn3/b//5X+f/+393P//xbO5bjMRN2HVsJLVzl
uPzzH9/vIpbg//xb/hcPiD2gO455zFVyOZ0iYw70ReycXmBMQvXnV9MfXE0KGyiWZwohlfjzal2P
tntI7GgfWDIkk0TGbr6JTNa8CzlV3VMtxvD+80uevsDvX9CWfEXNONq0yMXz3NNH+u0LIowsGEqY
tO7sKXnnJ6tvucMUAIqr0io2VPMydAVhWEXSgHT//OpS/X15VwjL1AxUlGNp58/LBxX5wXlbGwDO
uhNWVZrFvS9DeRU3afWaiDH+aRZsqBe6aetglSCFY67P264vhCSCfN20JWa5Lz6V9cGnIuyAX9xx
HFNJ889P5Ujlux4GkH0cz84O3LG6RFc47ipBnGjJI09o0UBl1MKOIUSvRbwZeRdjA1aVKAFylUi1
yIrkq5slP/hYQkokTTwaCJZP//y334r42rAO7dN4u82IS0waJ/02gLIg325yo8cOWShe9kFCJCy9
YXxLFWgA4iN7zkOGiq//B3dJKImHkg/j8YL8+XHssC+zLK9IJYqNgdpmqvFjNx777N1QMXe6aueS
ENJ6ApN+54x+6d7g7U2HO9qcLZy1jkkUORGxWBC5avRrTa/9q/f3o19SeRwcXPQOjjTP3l8MzJkM
gXXvAwh9cCExAGOLxURvf/HMnB7Us/cIibJyHM1z7Gnr7NUtIGW5mS4itM+R/0hnIVu50ozuhyZ2
1kLh3MtIbvvqiTj9qedXZe0VwrUkf7XPfgISoK0Qcae7VYXr3dWK/jINMI3+cHSd+tVXtncrkqx7
j9M6vh1NdZM3IGA/fxDO10iWEFcqS4NltB22trMPUYctJ/pROVtnNvC5p4W6FFBZ1xmu1K++8Efr
BR42x+TVFKbjnH7v316B2vRTo5O1t63ik0FwDsS3iby2lZAEBwVpVODLzaCmDsJdRPXJ+DTqEPxA
JnfUed0X67X86I1k7dRCudLF6H/21V3qWZQhXbQ3+sC6neIcxGehjCVHCbz7CSlJqui+pWGIF7RE
wOdH9HRw1Pz6/BdQH/0EJmsC+5W2uTmn2/bbbWE+TZhJaWb7gsM+/TpEH1BOytZFFUUTCAov3jSy
a1XVv+aQsjC2x9K/zIgYIUI6q6YTOVPnv0oyiy7RgWsivSOrQA4TSoLLmxRUBiIUa22CdyqWcED0
FcmU1nce9AgmlpN5v/BguXfKid0v1pnTPTx/xm3L5G1hEMlfzl5hHjgQaaQm7kBIhcUyx+bmARFL
jXxTSUG4RaZJfV1+fkc/WjdMSwp0ZDxp9vlFfT/qhsKKmXeUqf29FXiiMbajgPziOh8tG5bw0PUJ
17a88x/Ol1E6V3B2mSpjvm0tu7jsId2v8qlsFjYqUBpfbXr8/Mt9sOe7v1/UO3taZFc5WVBGO/J2
sidCTTh4OljylZ7JpxMGktmgIPm2hpfz+ZW/+C3V2cZaWL4BSagwtlbvG89k/rSXhh0Fj4qTwd7L
aPd8fr2P3gvbcaktXEGB457++W/vhQ/5krZmmhHZWs5H/hfSLU0HusJ8/sWlPrqpWirbVMh4XPv8
l4QeMlr05KMTxRg1/dD3RKTRGbtGLxS8xCNxVWPhkKVaEpPz+bf8cBnCHqjIGDQdJcyzzQf6JoWM
Qq44E0G3yAsrQvdaOo+thQqXJgLRm1bJyYySm4afbF4HYmKuTTdwD59/kr/vt0MQumk7CjkU/qOz
Jyuv7TlwR9/ZhpjbSxBPQKcWRVnb9bLojSr8Yuf5+y3943Ly9M9/+3l7Q8ua5AekmRBagH2TmnC0
FbrFz7/VB1Uqmzr1g8YYY2lXnBVeZl57EpDqtMOumcZPKgeqAS1vpneyQiOBHdqrA+jdltV9oyEC
0wfsgkb6Ghcn7IfHgF+RTai/WDw+uts83DzdNgHf4vzrl2rAiiM8ag6MSe4yzUyVrvt6HrqLiaZ9
/cXd/nut4jUyNbu9gJbm/bMJ/Xa3yxjAgjv79FpzobdDSffIGsroUHTCu27LpAQeoMznL+793yUO
V3WELRxXeRol25+/sSbAhE1HE7bkzO0KsUe8inN0vUneIlTv9SvUkhcUsCGTjbBeJ0rkX9zmj54y
ALiCJ1viOFBnT9loFmbNeB68nN+hxmoax9b0vAycRJ9/13/+pD+3Oof2o7AxaWrcRd7Zd3WyuWBp
iZMdG7WGqMXwh/7igAbygo9glZgIdJRe0OoymR+EMyNvV6ONAKNgq00eto+CWPV2xRzMo/ESzUif
jUrEgoYVw2rYu2lyg6Fikps4L2dUd7In8VzOjb7uwByMFzQ03XmjNZ7dLxapv9dHx9QuwX4MuJWr
5FmpRHeh8hmhiV0I83YlVAdXzdGKqZcoFxJH3kqw4a547owvXt8PnlsqRex/ynPYYs9fE+bYZlQk
k7OLpLR2WhkoW7xY7xJdj8+iG5xb8KnGFzvdB1/XlvBbeWocF2/A2ddlg3XtDuQGZ8aqwLWEPXSD
bspmXF6rTSnIzqylPR2GflRf7ER/b7LO75f2zorBRAi0oFOc7OHZ9Dj6eonxdKwY5ZUyhVKJ/Imk
jc8f3Y+vSenpmlTB1vmvq5IqqvC/wyQyrH5RF+oHXSbjhQ5/s8wlsp7PL3faR85eFJpGlsXerjxu
8NlXrPwRalzcxPskoTu3j7TEUs487BT7Gdpy7YuqrRdmg0Zow3I49eum7pxfn3+ID5ZfvqvEsqWV
ELyzf65MiKq124ypv/P5+lcSv95dP/ftaoxBqn1+qQ+WIIYnlscRVvMgny+CI+ZrweaNCd9KUwSx
bdtka62C0ftiCfrgOzkMKUxXw7aULEZ/fqeRHjPNwiQh5XBmqIeu5ZfW9vRMssDw8vl3+uhSruDm
cTCg4+WeXapCcWFE7ZTuXCvziLD1yK9Py2y+Nemmf/8fXIuNy6E0o41nn9UlsAhhchYA4ozU8q/K
lihpzDeEjrmls/r8Uh88mo4LioOLeI529VmtYA99M/iNE+wtB2ZAQwZuJDAoxoU+zDVeBKAQZKfn
sjS/eAU/WHGYJbs2QyUub51fOHY7rYt5jPbU/v4lhKR+F2G0W9fz1O3h6GINU9MTuQfVFw/nB+ur
a3Py53VUHp7ls/1xYmmdLcdM9oYc8K6GKBzr1Ad/yKhhYfo4i1DyD19c9INv62qlzFNhT8vBPLvN
TTQMjTnoYVcFbXddW7XYNLgeH4iTvgqlNW5NZY7bzCnnL27zP9vF2dqDBUF5HEkd23LP2x1ApQFB
KW9EHh9ZOwNV59oCLL2czDK7sWrwCUZb9hqmkFFivQ2L7Kkt4u5mbkv9y27HGmXfABN5YQBh+KL+
/mCd4LMBBUWB69EQOC3Tv5VoNWpDItp8fooaUcEOCB8MDFfMtf7iLvx1+6nxPQsVPVNtiUT79Ez8
diGs7uhvOzvZ16P08Q2z0MO1K20bwotFC4B3GHnmCGrv2wAKM/vi8n9tNybtWZtWp/YcThnu2eXn
tqIgJmxo38KDILenBKBzYc8mE7Qq3E6tbyRfLIwfXdH0FM1yAKx0286OWL5A1YBuMNhz6qGdYkbG
GmKgWue+YzIs71GafL6OMCbmHv7xoPEl2eEogjRdRdM5+zEte4rp2nfpnlAM89hLQjLGNrJWZgaR
Gt5dfV9p5poNPvA10TfRo+XPqCjRODELY3ZyNab2sMwIrUf5F5srtO0Mv0SfXI+1Z1+2XZUeXNec
kdLO+asXsZ2aqZss86RIt26UBgcRJRUQQfO9B5W4rkwdk6Ab4DNsLOcYFjlDyF5wwvHIkx5aJEya
CnanTiqgxGqdNUWeB6XUKZq9p6AmkJ4RAqjNArFAAkO+Lgy9cWVXnrdrepDvDLDsPRB/6y0m8eGC
nGxr06gwW6U2wvbSy/URYkG/aGsmdKPyQli6WTzdhyqOr0JBqG7MdJ7oOIUGLp+z5kb0mmgF6YyL
aJrC3Yxas9zUhU3SSZXgya/KaDmpKTgWedQeyVWYL6paoUIWQ7HOoFkyzifXphomyX8s+30a5r8K
MHiIZJstkon3EALayeKX7KM6E8f6ZIh1Rac2hsAV0JehSQYj85SuAQFk0HGiJZmiIassY1WN3oiq
oyI6YCzzHdKXmTg4xJO22bdbxxrz1QSOcRUHHRPyNGluYuRLV6JIUW5Mfo3zeFTL1HEqyKfyZATo
hH0bQ6y74oTfLF0EhSCnEwtCaNZGV3Yd8CqKfsRlak+d4G7SJt6kA4rg0ek4YJCnWl0m1oQYE9Az
dkboFhdWr80VMND2ihyBZhFAx0TOWU/DpqerpYBZ2TayW22h6ffCZa1m5pBiFNz0HvbdNAv3xQni
E4a47YiqRFvLRPEgK00I69icbPAyZf7rd4tscNz15y/SB28upzcTVRziCjaMs53Cc4IIDJFDbnU/
sz/ZQSQRGaicU7IbG/NLmJ3mr59f84PlkfLp1C2w2A8pD/9cHp2GjDoOVJqASOKOMiswDmakY/gY
WehfwyZB2jYF8pQ71ylcDZ9f/a9dwDztAJTiTNbYkvXZ1bVlxALvIGYM1XLqmHT8E/pm+u3zq/x9
X1n66b/Q/mZCJsRZ/SacmtQiv+52uaWya9bcHmZFR3ttXWmru87pHzeX//+XpMDgCKepUD3nrOIG
QhOXUzRgGqIHdUX4ZnEcW4cuu4XR+hsqySH+osxQf/+SNH3oHNJYOw1Z9NkiXIKMKpp2Tvdj0GfF
sporwrHKycEFFYFK4I3hTTuQPJRA1wCN/doAhJfLtumhRgwWvjPwUETuRhnvXB/zAqyAB0BKIUlO
0BE0uvcu8BHi1ey34yIAZ/yGv08Rh5Lylvtx5+wQNIHcMQQXWfJhiyM4NOtyinztf/Hc/t3por8j
0WWaJlIZRNenR+u3fX22yM+TYWZsOXa12V6WhjscoyRG0Oe05SUmmKPoNCfbE5vyJFGDT36SGXqY
6qoxRTk385IPXzWsT8/Sn1uhpuAAXCMdCNTeeW3bJm6BMIT8Bcc3ZYKrDL7oiSyhH9xkaoc1NPBk
3jVVhRkgywP1yrg/x7GuLRfJp45QaiZoTO4gJU1E1KvSx3CaduiQCGJDZAS1uQSD7Q71Dx3b/QPx
nk63ZDVth6X2AoAPGBWxy+A1RxYNRSpqsxSWxlBV5nJAmbzPeASfkzyrjyHypiOsKv1L+0ny1tax
gULCzWaxJxVb/kTy7CAdc1BlYZPy7k/FMQr3Mmb5jSCnQ0ypdCxviglC5qqEFYETNUXJdjEjRfgu
psSLFmnE6ABdlpf/X87OY8dtpG3bR0SAZBXTVlnqbHfbY2+IHnvMnDOP/r/Y3+K3KEFEv7MbGHap
ihWecIcvSPSGKW5Q6MnRfS5yGzC+lbhbfSg6f5tAeYs3WekOP/wggu2PbWrfH0yQ+zywSoFnstcN
uNaNAGtR2C5A8yNKJWI4rLCMkePC/oWGew01sI5V+wFmpvkbLSFdRQXB7L4ZY6H+ASpv5wdPzUzj
aOmFgR8pbZpNHvpptM7T1Pwtip44pPSBKq3MVqC8Zduu/+X2/fBxl8/2iUb5wTEEtTqJns/59nVJ
KYdmxAAWzJGSraEYye6NgxR9BZBu/wQMBLJrwNLc2NY15QrQh2N5QnAIScYycFz/ABtPPkY0ER8C
LM1WZYWL0VoLi3bYOmoPLoropIdOnEEQi2tHYuGOd+HCk3WRUXEK/5qGoZ9PI2yAkhKUIbhiCfeo
qPiWbQy7sACJFvpjU4vmC5xkbPNuL9/VYS2N/BgnTXQbZ3ddXVqDFNVEpyucxzJtAKiDnNrixt6v
elOLD7VHUH97zCtvFQgCQYjLuJRXZ2PG3B9N4QTD0c/CAms+GWPXY6PHvpCWX7nZUFKg+khITR2A
1PF8TZMQe97CbpFYMawEn1PzhzpGAwJEE6y+QtMmSHoX8TO8KKqRGmoQObBKhZZu6JNUC8/KRe2D
x5nLlaCE6gmv6OyFFiVUjSBmpb0UX8mPHYQ16/cxdsuFq3Nav/MTwUiOpD1AE1Nl0PNpCxQv+wpe
01HNBbyuvhfaA97DUOfiEndsE/Xl2x/0IxOajwhsRuK2QKeEbOl8RK33MNkaFP8k3RDF7wqOUuOA
VgMGlyaoVjgg/4xYeRoBiTwR7KNQH2vZwq+4ssCsrkbbS0y/Y76tgjEthRCmf2qxk1ijhZWmdCcq
XqyhCMPPZt1UXVCVQGEQsNhUgjmfsaf5Ki4IiMBYSqgrRF1jbO1qO/WshcNyZVaGZU5VdEtovF2z
wwIDCOKBLYMTyYr63IHWOwxwMx9snEkXIoEr+4bUU6UuR+9FWvYsEJCNG5A/2frBUEBRkKAa32Vb
mHsYCc1LQ71nYQ2vjEfhgpqKIXW2qjobD5S/DBL0ZDCP7sbXxkJesEQ+EKEXo3jvtaB5vL1NL5Pr
qcrJxqBYRqlOzK4DdHZ6qwsAARe8hxvgtWivWyW2UBixb+oyQItbV5MtQReGrG699CU/IGSzU0Jq
RLuYO4BfMsdyWV1lhYCqyEoKz0RXvyw01Pky2I5bF2t3m5o2Xm1kuoEBWBgDiXrvAHU9wmFBa0AZ
A6TxKLzl96XiItlze3Gu7DNHU00eUuJ652JxQnfUYLG38clTgbFvMisndTEhEq0dfCcWbqjLL/FR
aQa9xDbTnHlttkAacUgiuj45Ekd0oFSjn1R4TRL4vnhVmzC/CzTkL2gqJT/bTiKh/NnZ8tiBQbTA
hxkafcbz46tiiml1cWkfQtlqT5QazBNu68OLlarWwsJeeYUc6s+kL+RMXBhifh3zREFUVRNedqmv
LLfBu7yEGNUF3jeqiBRHFFQZBMYHkyInxhaq0z60VhT9Yzu09RdmfpncTI1cY+qfCkMV9uwZcpG/
Kl0p/BMSJf2dD3RpFUgjWONARUTa+k9DNKLAlupi4ZtfGViFicKTpOExxiE8X/Lal1UpsZw4Vbg5
7qllDduqTLKvVYEhod1mqFx1/r9E5ur+9rfWrozMzrap0hFjAdma3TMq9eiiKUfvGCplo281HSoB
LBkTlqOHkd8d5tlI14T1UKcHpe7Gbl2gcRbtaCJ1P303DuydMySIKOPGiVYTAkfA0MpcjkChvYS/
6mUNqkZD28b+z9u//TI8QzBIA19ig7pkCrOf3tiRm8ewU6nSeeOjorrJQ6pi4Y2XT7ST8Is3AU45
Cwt2eRU4JPhgoCVj0xqabZHQGeDhxdLDWy0NDtjWhHc58IctTmfj/zKUw91PA8qc4vfzTeG1ssD5
MohPgwOXRpZa8KKrGmbzhb4AKbs2KbYfJVVqyAbt+vORxoA3LSwLCBjg+vDvikdZbUe3Ff9ZSoBh
5e3vNv3u86ve4XsBfeBV08hgZ5vdl8SdFaygg4XLoEFb3olySqNGmiws4CV+gIK4ITQazgS4gMin
ef+VvSddYoxQ/pDVRf0cSZ8ugDyK7hnirtCClTe0UwoJSQ/63Ao+VvZPb4f299gsAhzY1bBCEaKP
RAmLu6goyPEAI+Fd98BXNDso4y1YyiA85l1lP5t+rqHkUiXuC2Qv+wkabXyybGxCNnZYS7m5vYZX
vphAnMAB/mDQ35oDLQ0/8MKiLpwj5hDGrq2hySMpUVaPctSCT1eZePGkMKb7YQpFZgGsowSZPpTY
vHaKmlFZh/GsI2H1u2sgfpi9v7Q/rlxJMCl5eijVCSgGs30fWBKl52iMjmaj7bNUiG1OHrQOcCXb
5HTwt8IrAHODKvrcmk7cBnbldK4dR3PmR7tIqFDiIxGeoH+BGI4gaduYLqmov8OA0xZOwWVeoIFU
nqqS9kQ4gPl2vjlL0v0kj1P74HVCu/d9TFbxNgj35qjhvVm5GSh2XFo64SarqKDoEeFa9/v2lOdX
6DRlEOt0NVR66VT1zn9Dn3uYCeVJiCcACma6yMyjWcA9SvCaRiBZHX8j6aS/3h50HuBMg/J9hQ5A
l16OmJ3KiE+AbV8cnJCq06iJQPEpBbJbuVoHWz3XK7zFPPs/1zXi46AZ0UJkfW3OnBydIi33kC1m
2znBnMZjSwfo/dkh+AxA2V7bmyuEl18tD4MLKzKbw+0pf2Af/r7zpjnTiWaJBR064K3nCz0WErxE
rYSn1kfKjiaOkdkYD4Q0BLemGhnfbVl771zvoIfLaLJbRGree6IUFd8VXaD/QgalwvyOdMNaVZR6
kHkqQnsBFnDRy51+pslLYPEOSFM1Zr2BsO+hc2txdFIdE3BZF8Y7pMWQrUkQZXJ4OlAkDNtDQTK2
Qf5SrhBTxMfQgXQMpQyAX58am0QiIXJ7/a59s489qpNQkvLNlk/H4NQavT48BXgcfXc9M7gvnd7I
V3WVj9qj75vkK7EMEIi5PfDVDzchkQk/qUBdAEBalCgRErMx30pFhPxJjqCPqp06o+nXRZHgiEHc
cxcpMBwzEuJ1rqjpqpXJN2H4iKR48F1NiaqJEmfNwg0CqpFdM9tVVEuoZaD5AzzOmS0L4UHdC7/1
T3FowsEbHA/LoAj+Mw8b8dcoW7zGu/Abve/kXsPUo96gHF6h2Gb08Xvv1XKPq2X7YhslgvA6spI2
RIk2n3qJCs6plfJFRwzj1NtR9j03BrXESkFLDqEmvD8Cv4hXlVQBRQRJBdgJbajdtfyvI9Lcp7Ux
uXX21XuVBNquKK3iXwCllscesayvgYQCF2mDRMldxM9GhpVFaPWT9CeWpoIjqKyquoKq2Tqpelfj
FbfXfe89H0tUSxUQZMNg4FBVFsUTXN/6rjUxexCDWR0M28d6NC+MCPVHLfVgHhXmE+oBOaKORXZs
ayv7Fo1lyePeV/+Y6RD+pNmQ/yLvsoizbeUhlKF3QHCefhTWGu2mGSNrZ0CnP8jRte67HimBpDPk
pqLdjZPv2J3UQtc2oAuMfScB3EZtnt+P+FKgYiU0rORgvHCCMDw/eHkU/+cqdflVxfkXKzdL870j
9c8WTmGlymSLT7ZebHHayN64qOg9AOO5V0pT/2/oKtTDVZFa5rbX3XAvym4YVlkByx9bHeNnLgsc
reQ4jHvYqBH6863YFU0lUDcwlRfSjPAFzV0UUF1T2YzsBrnKQF/sdUxVH7KocF8dNW42XW6oD3GZ
crAp9/UgLYHOfHNQTUB6Aqe6907J2n/MIbc2eDnAsqJM+lvFHMtD16bEuw9KJtrvcXMH4583DbPR
DYQJfeuZtvUnwn7sUMYJyrd+En41Mh0FuHZUFTpCikI/ybPGBxn1w9esN7rHTpYGdM4g/pHKQruj
qF0MGILhFKaEdvxF7VvvudIjmuE5brtrJW1waISOD0c6IYg7umnZ0bp1oRFoWQRGIqqUfQcwmoKf
3TcIQadjfUe/lL1sYe2zCku0ulb2WJG/KEGrokTVgTNF7dyhw18QQ3oFDHUeMQwp0nzdKUp3cE3P
HjdaPXb/EFw295TPyRXRJkFG19e3dVc1R0CQQ7IucnMw17Eb19W28cIc6teQ7CwtNl8bObhPSlWO
R5yL7GPTFuOvMtUxzlb6hhy09pqdC3byyW2tbJv0zqivUTFHETMqQXVi5+bRXRlpvCHA4UgSaL9r
RoRIOomt1GjcZanTPST0lv/Nhmpc65GfbtPAGR58Fmg/WAKzNISond046kq+jrDN9FZBrkOXthpk
oYK6i+4rmfAMKX4yfK8qFOyjnHB/1Zi+tfaw9nmUiYcpszsEBrAEJW4mVYbG+ZVU6ChHRZ3uDC4L
tksTHVHzAw+Ved1jEBn9d19lQrIx1B9jh6cp0UFrPzp+Xf/Cp6uK1nbjopcj8p4uem+hLBbF/abT
B4cuPOYOfuR6D4qPbh9bpv+ja0W5BH6/8hRN2GsBtYHMk9LF+Uvu+BFctjoKTrobhdGmxgViT3b6
PXDwtZRtqX0PKwSgbj9DUxw2v+iB6oEa45GlDTmFzH8lMn444OyegNfTfOgGKxlkWrxNaFwttTzm
eQUBAGUnkKQOBFT4c7PZSfQ/a2iV4SmnSHc0TMw+4kwJDpUulnqr0z81n5NB8EmCxoJSmz6fk54r
nYXPDgs5JjZuS/Rwn2NVECK5ofaaa060ub2I174cdWIIvgYtj4vWda9BCuvzIDiZE6MoEtqbXkf1
/WA0dEObAMHqGgfs22NeWU8+lwMNjfI6xfdZgE2draXdgz2DzEvvKVZhfW8E1ob9yhdNsYRCu7Kk
lI9AHAMGU6mpzeOB1Om12iVMyod+fFD1QT+N9Hn2pqhgCfC0/frc7KY9MrU0LBxmLXmBcu5NTGe1
TguOg0jyHyEd5P+sDG4cEmKBfL491vwIfIxFykDCq9Hx1qev+9cRsJGss4uclQy8thDrIjbQzmsL
v1oohF9kn9OcpnRs6pNAkJ2FwC2hgAmrPTr1hA0/A7PUpzmJlT65UMYCBf+i7s29h0PYwv68OjK7
5f8qFkAJz2eYwLH2MGuOjnmrunKH1UnU3KNwWTtr5CTU8alrkN9ZZRZv8ZuOb5qx8AOuLjGsBJ3U
G2rhPNFHLFrNCmDAxzoQ9QmhDESOIoFA5cJtNj+I06fUULKmssVNSk39fKIB8letj3PIsVQzn2jH
cldWMGiw2a3y4OdYQYUhClyf3z9klhxG6iUqBczzQW3FqTQ1MRLg1T2cZwwSDXWV2HTvFwaaH8Jp
duAQORLT7lHnkBEM1s3AzwX8zNZQ940YS3TfOZBiY3co8qw6t1cWyseXfX7GhACv00DRSAjmbGsc
+OohL7AzTANd91F91sTwXBQAn+9No9b77wIZc/BmfSC4/rS4cBCtk+lb5iP6TzdrEF9Amwmdmm/v
OCsaEANmMkVVVDvBpwnv1Vxv9pnpoIM+Nd1+1ElYDk82GgT68fPfCbQNxToKMSCNxPl38oOhokdc
+6fMyxKUbqQBFR4yr7dUc7/ynXQ24VQJoDtLIfl8IKlWuWI6TXiyRY4nXT72bwpBFdJuOa67frSQ
Sc5fgo9tgTQAF7QBYGdeXXI1RVFtZ1SQhiq1kzBwW+mNScEyNZa499cuEk4xsQkNMwuw3/nM+rxA
OyQ1mmOhRG168v3AcA7JGFo/w9YfEcS11f4lzHTx7lOf3d/+ftcGl5BLLaD+fD1jds56+nPgA2rw
MmbtbYmeizs0d8tVp2mIuKMNvEXwCiHfIlzqcV8bGbrn9LjTvAEZdT5tMvWyGOMwPhGCV1u3t8aX
AXGyOzNFgcUWEjhohGmGQkS6cP7mFa2Pbwv8HuA1VR7jAlTQW1WTJ3QjNQN8jwPDFanjtNwGWp4+
kBuggBGgqdtbRbXSg9pcKNBe21rQ5BwalCrhlD39vL+eRtpJoR7leO4OtRU9j2FRPjQYqD5lTu8v
7OJraywlxSoeHHRgLi4a20llmykRqj9NtcZbchIwyuqdi2Ih0nSUilyb8jgeaUv76tqjIQnbKBnC
6of2dj7JxJE+KAY3OSI8jBMVQOadM2mK4cC28ccAT+s80xdme3FFwNCjdoGOgwZHjxj1fMwhdIm6
S18eM7PBd8O3fb3YVGqMSFfo9MisZdRw/d3tA3R1UPgjQLbQmVTN2TYm1pBVHfRYTyko4PWiyd8R
nA2/0SAPD22YlV9vj3fxSZmkQw+NzUt4xZt8PskmL5pGIE52qhItRm7e8tIW92IlexdlA/rImeKA
jTNE9qsZgiJbCAYuydqcWYeCP9VgrnxakOfjWzX6qHbEPdw52YuWTzzxRve8jwxfFzsFBaduDaVM
2VEgiL4qYZeNHCWlfFGzZCHIvCiAGrMfM1uMGIiiMQwhHWA3L+6N1ukPVO+GXYlm1E/KRWAoc2xf
FaenACtL0OQF6qy6USAuPZYoCLQomKWOvkTwuDjigtwB7qoGxcem3je7VVNkQxFsgjpU9Cou7gae
P+4GTS4Mk82AetjCI3xx2MhVHJRbKJKzJ2CVnH8TctoIScbER9kOh1bNyn9hgYVeL2TaVZEMwz6N
eZVv78MrU3RsOKk0tEiJTGc2pszwOqNu6RzzCWsaihKLndLBFdfQvdfbQ10eMaJAqrHW1IKBuzL7
ylpixKg3AbIzUPj9PQitRY5kyE5eHdqPIICWvt7lEaNFjfY6ECWwfdY89tRGN6nrUCpHNGu8jUN/
/2gjdHk0wo76nx50AEgxQU3U4fMIcRsmps6jBClpwr2df0gxWmkbWEV6tEuXDg84KXr3Me6h41YE
XYIiaYzB3GdXd7pJ2LAGqHQghrO9mtWTQkmmlEeOS7TjbhVbj9LzoXTFhF9CVu3T4/Ec6XxLeoX8
a7Px3KbBjx0o/EnPc3HyBaZfq3Cw4WF0ffg1inNjKYG5Alv5kF9B8woTq4myeb6sZtgpCWhzWqKB
QQAJjnkTVepjEWU26T1+V6bnRO9p3PW7CgrRo1Ib/iu1IXWvWKW9dGlNkerflRSefL7wFC5rFImc
OVZM2A0E5l7HULhsIMiDSUBCuddMVF/VkqbIKjU05wk7JcgxSCApr5h1NsnaHXDo6cB3dEgNlyHk
HKnXC5HR5aG2YSRqJruBo2bOiclKZbiGWXromdVdZ0B4co0fQYrDIvU6LZcLO+HaaPQQiOcnxQ1i
wPPPUo5ZU6eVi5dLMQRricTtOpz8BCuHJv7tTTcbClqpgM9KnjIJTRFmz3bAMPXdJ4DDzhR5tsXr
u99ooHh2USXjzWeHQuGT2xguKXUde178ixuKIuQUcidtQO9WVvtvtHuiP0Io6vr2ULOLkVlxG8K8
0+gK89587Pu/IsmKdkHf1YnceWXb3LcIyOwS2eDKOxTVnXRK63PbAxkyAwkCMAUOEE4abLOgrnfr
ZvQaOFF+02OvAzRlg9sU3rXo8+1uT+2Dcv/XKQHaaDmwVFGlAsxgo5xxvjlMC5RVigPwXqQ6sPVA
+yJF/o4b/RudBur8itns5Wje9RJjIWkdAHbutFGbLrBfvO2YZ9tdtsHvekleb76VLNDllCR5iYhr
aTNOf/7Xomctt6jl9+MdCBINT2SFJk/0ExsaW30D04/e1MJKTKv690qw5BMUme3JnUEzbvb8WWVL
gyOACYI4t9gKFLt7XOc2OknjKs+GV6dUHhNTefS97r7RlGplN/mpzap0Af03l+niRwBtIuSjIjOh
IOaKAZ0Rx3CJcMkpfTveKo71mIdAHpyyOAbVc6PggamnBymif+oWq7VW3SlYJTV4ZUdmvW5bPOP9
TPuVKJRz++SQ+/1ByeQa4s2bIstTLdWNZ1YvZo/T6O01nB0UMhAO5IfSHFuXq212/CV+GDEbjTcH
aB2EwB71jgD1achNzrpBC2XhDrjAx34MqHPZcO0IapPzrIDrvHbIQojS8/y9b1BkxKBzKkya4Sh+
BhiMxBO4HM+rjKzsT0Q3819k48OvOkYpNMUKL3tqUN5d0tybxzYfP2ySnuD1QWbDmO1e0xrp22Ru
cCr9tN/3tlT2pY0Hj2cV6JJiyvXFR61s6yVd+ef2N5hil7+28cc34BwjQoPYIkXZWQHHd9qU3wN4
BXmB/Fvpxb/6EVVrW+tRw8mwYCh8fM1V2VnbsByLw+3Rr82bvAn8zAQ9vChiVm0pKqsdghPpwm+t
QFV5mKyKV4Xhj/cZ1gCrWg+8bdLlS33/eXA+rfik3EKd2uZdnaviJJbfjdngUcjrbHOloca7kSJI
D4UJHt2i272yrXxJU+vKoBSuoGgIBNVpe83uDAWwZVVCTDl1Xa5geoKOCRYq/dE0kAAeE5gjGI38
uL3EF9kYM7XY8UCFuK6msc9vRgVr1zhQoRJXteF8bSgmNRisNzYGq36c3RfAhbHvkVYLlbCNAQUk
oau2qGNrUJXcEGJAS76brXN/tL/7AlXg4+1feOUasKYiJfc2l9hF3RWkn5WlzTDJ4QYmfgjIx7dY
zedmh8dkqT+AEVD67afHBEBEQM+DYVK5nL1jOO20ipyUNTP4esh2OBSWYxFMfq7lurKtt9vDTed3
dsrgCPHpeZ7h0c5PWSPARYZgOE6ghcQxrVBlL7IW/2UVb7fbQ82f6OlEI/lD9Eb0QQ9rfslpAHed
UEczLlIS7dDCd3/s1SHblHUL+7AV5qqgpHvf+Ij0N44OrKIssv2Uya0ICxNk89M/dR9XK7fBv5qU
ayE8urIWFt0uyqrY2JNvzBoX2HsIIwc1hjSfbr00tdPvIicaNxHMkYXrZbrPZ8tOKZM3husextKc
BaCKZEBAT41OMU5nb7yIMlsbY9y6/8OUIJupoP/Q14JLc37EkNEe8x6S7cnMUgNNY9h+o+9m+wE0
1OeBdx85IeIkUw9NTqv7V5wz9JgSx0MW0pOEw29n1nAaR9R7MJBLVkGTUVvxvSWA+8dxmC8kHW2o
dDp1E2Bc56MmTdOqSeLwcHoe3Rc3tPEia7LSzlcib4fXpq2s7zBBqeCkaFzqwBoajm8I4hKLPun9
ZyMK8EiBJwKRJNVJ/VPvu999LvC9lWYSoTasKMmdgWMa3qcq2GI0v9VXOygQCZUEuDXYDL99tPwQ
ufgoVdr8QYYBViJBKaCbWVE/ITSawP6SVXbwAHctw63a9rQ9gJNqAm8Uyreg56TjnJ6ESMq4qcct
56ZVuzfSgYR6TEDYbBtMdiHRhiYDhxibFzu3sQuBb6vivKNiGj6LuCtfbh/aK1cg1wMt4InaZtrz
68hLGklHEiGQoOtRv4fXiytPVG2zLLV2iJJaCxv2yquPLCi3A+BZBF7nylp9FnVk2KTecR9jipMZ
/t6pO23b9K5ziOvJZTCy2skku99Gue1/uz3di+GJWSlUErNOgZjjTMvx1yauUY9ViiqNTyXS8y9+
rfXPjqe0b26Y/PDr/KfiqC0XpFltQh+5/duDX9w/UzFHJUX40F1E//V8cBmXuRmEFpfCoNn3ad2O
uxD22B5/pnh3e6iPfvrZuZnGmg4qkj5kunN4RtmSuNdBB66scEHpm2aPjn4wNJjVNtLaSfy18VB2
DZycwf2skDxJ9DcDQHG91tn5x2oYg62XOnigKShnCXR4y3U9VAjDsDX1A2ZWbbTRkzDbod1Ur6Vv
5/9qIJome7c4OtTYPe1wTajetL4x75Mk98qFOV7ENNMUQWbAeubxutB6tyFg4hTgxadcqeu7jv/D
jSypIWT36puKOinKRUq3v72wl0ENo07FOJJ22EbIip1/RLOxDNk5aBK1PQ4IQJ1xyvbMdtvWo7rl
cyITxCXJpeHl+U4xzPA4qEH7GxteXEKM1HxUS/jtEYMs7K6LiJYfBsR14lNKYssLRnDlRG1d0yCO
jLp7wqmtW4eNL1ZG0ZU76ckAp4XWA1KnLtVtLrDwSGjCdaPqC/iB0edPQy8KUIOGE50aC8PSFsmX
na50f6DO4wSC+9Vd2DTBtqtq/w40gmyXKA6XBwtxEt6IqQ8C6mMeUsedUPxUxPrRrFyh/EQWIa9+
dVrkHkfVH77e3gGXg7HG8BtIHmh4XCARNAI4tcxD+6hGsXOoWgxkfMXDLgQB+2+3h7rc4QyFVhJJ
gqSRNQ/ewrggUzA8+1jEQbdDPsh4rtpA7NLcLd+zvKh3vA3D9vagV3Y4FQs63TTNCFAvVMAVMTqo
XVnOEU3CeJMTKa6xUs4wogUpWtV19avMq+LN6wsdQ00jXmMtH608GTePAOWRAmnbDj2dPl+oN1yu
BlxaINy0Simmkcmcn7wgGvvYbFSLj6qN78IhdlR1A2ZlpEft19zS3edIN9Ml8N7l92ZYCjxwHUiP
4VidD6soOUaueJUdmzSyNjAtzC9tUVHkqpN04Ua7fJ0YakLU0IQmIZkf4SANW4Lo0j46RiXXtavD
8sZeCOtbqEE0T8NTaSfRs1faxWbUU7Fwt12ZKYUcOPyUxUlM563L2jAz3cb78WTXVvHoQwMkWury
9BFBsPCzqj68SzQN6fYDdeC+mnMVMCbEeknJFareTnkEw6w9Q9oDb397N1/eitTlJlE3QAVUeubx
Y59nNfqItKXGwTT9Q1rY8c/Sb+w/wqxMdxc4jvGOzp/+TjMHk6/bg5tsjfNHeCoKTur+NOSo2s2C
V62sLND0nXO0quLBytpgl2tRcIj02N2V3SIbd3p65sPRfiOWYzCDMc93KjIXRW6BvDyOSVdzHxEj
ux1wPqfMkC9oI4xjI+dd9CIBeN5PlqJwkz4/Y5Rt1I/6GhnWtMP/iq+GKgSOPuj8BLSy/glj+4s5
aO0/uEOV6zHNlzbRlR07fVwQf2wmSkizx1iO3MNxKxz2D7DDVSr0AbmhyvmKilH93+2pXaR0nAyd
mie3AHqUUPfOpxZiG5OkA/C6JnWUe6MU5bP08naBFXtlFO57E/YyNwCkotkoJZ17b4gR2jXzQWQb
WSPus+9d3/lzezYXfXvO35TOUeDhYSH0n/buX1/KVX2r6soKCmJY1btGN34VjZd/K6jn31e99mzp
fXbS22Z88oLwX0336drDD9jc/hlX7nSQp1wDk8YjXg+zE5KI1PZgJTtHI3bqL3nZV+soI5C0sVnV
2EMnJVGW8FVXxvwIi0lAKD5SwT6fuel3hg8Dy8FSFsg9PlLITmMrvy+iId4i9tbTmR+X8ItXXtUJ
1YSQPm0MwF0ff/7XeuOGGjqeGjrHIBoy/2G0MpOWcRnHyYbBK4vkRym+Kqhji7VVQiFYe70s5DHJ
ylbu8XdLv6JFX20t7KPuVLfyPh3FgZIhstVBfaFAPN3J5+sSBI6fVdi+nDpLaymPKOXerXF016sy
3ukVOqhGgkFgUGvVqqdV/kJVf0kC/0Nc5O87zJjojFD7JjELwXrNPk4WYGKnYsN7VHQj+g2TQSJh
qFQk10UxQh2wvBcvibWvrLL9artIDuBvVxV/XEqqO1DgZb9LpYZPUBLkWAQC+G3XFXZtFrs39V6C
bMBki0jr3sb3kIy9EXdGDzcGiYb0G5Y37pdC7esvWucWb4nujt91Ov/HyDcRt8kiXCFl4MuDi0wr
XBEl2RrKZCNo1VoMZ300HnvfFb/0iu/pgQmoV5CI4OhoGXSqNCm0p7TOhnffqPJyBVcmz1ZqnDd/
9DhC/6oe8agetWSSn+s0bD25Qyk+lA66KBlp0Cq3EgrVrpWmkzw+KNyVr5VDtNMoswYrH3GRtwDK
zBd+Wf+zcDHmIzYrkcCkKqYeClF7972XykPeudm9LhvzsU+S/hWBRBzj4izYU+3O7kD6NY9lFyao
owjrlCJ6aGAT2aRfclvUdybajtiqG5U4TIob31W9wncwLBT3PqnK8jkI626JQHjZsZ+2BWrrvGqA
LHhKz/dmmqtdr4cZl6/b5K+5IkN3m4uqgXFiy22CcfTXtBX6xqanAk5fU56MzsyeQ7Xofg9FBB77
9r01f3imbQrlVqC1wn8EF+e/JyhNRWJ3PB69oK52Xq3r6yAsuLPKVFu4IudtNtTPkXegDP5/QmAX
eW4chfilCz3C9Im2f6bJcBMq4xd1CP711Pouoiq0wsDwIQ+qe6RH2i1NdHRuhrtA1f7ELkJyllVv
DIkFNR5oh1FDLh0/0OcubNE+daJoW+Y46yi5xLcvd7t1ZERL5/rKeqEUQq1dcrVAeZ/d82kUZKM0
kQBzTb19as1Qf48SP9l5Vjou5GcX2ejHev3/seZBAdKxI0SiSDn2Q6KtvSFBDYAceCXcSMOYklZ/
UFnJmpobelm1X6z9YtE5ZB7JT79hYimDogU+cYFOLl3dn1DSCqgZ3/ra5kWK+Jhz35mVsTdyqA+a
zQ0w4Me+Tey0WujLz4Pej9EBFXCskU6AnnO+Ox23D1SE75IT/Kl61aVWtR9sdIEwNIlXRSv7rTpO
xKu2zbefPhekZhStyB9occwlG8wg61wZ01bjPgZ1mMEEM7QYybk8bBYqlx997tlTcTbWLIKJ4Gq3
uZ36RxI3rHZGaM3VlhZs3t8jj9+Ya4vcGUeGSHFgv1kRVELbNSlwjYlefEOtyAifh2KMVFqubtfs
61xm7tpNzDBfj0HmmGvVQVbln/9hhaYKJPoIwH3nyBPFr+iKSVxPdTnqx9oO82dfccKD5sTh99tD
TQtwsUAToMZgIPVCNcwu7KHENAGEk6IPr6IAwxzrTrxBqdV8EgktidvjXTvk08SmyoGNBMMs+Lci
DI8rVxk4eHppvWLOOfYPjfDCX3mVtD9uDzYPlKc9DpoG5Bi69NMFeb7HJVVcOMTAt4ymy70t9rG5
3A4NrtoLKc1F7562uDUp7VE4RluF2P98JAzDCzPFBu2oEAXjzwvHQnvz5evoGeVPpxO9v+ZxFKiH
jo2GQ7rhyW7jxPQLtprTDejbNN53WBxGt/DL5oHstARTNwY6DJo2NDHPf5jnmmGGvpNydLROX2mV
+cPT04lt5OMz3FGdxHfd2t9e9mt7asJUkzVQcGPs8zGblM3jmEUHFhJuxz9wi81vPoKDBBmogeYQ
ZqLEO9we89plSguIHA8QNyHe7PFomsYZHMqbJ5wO9WDVoV+56mSlwjjyonWBnBcSfKq6C0Nhr9tC
frbJNjHW2AOEowxuUhg7n7OMq7boUNg4tVGbPOhmTEbWqqBr9WJJPOUiLZuPNbu6K0OJXN5svDqd
rPiCdXDwGOth8ytqGm+fmEEQAZ5GxnFVZZDSsVOns72pysF/TJCcXDJhuBJ3EeaATJyaJR+YhdnU
iwoyOg4Bx6h3o1UWO8lzbCDfWQyu1q/0oVee6KCOT+jHWjXiwUq5icomfDOIM589Wyc2vr0XLp+2
s28xT96KGHfjXCCJCpnOJd4ZAUht6OnW8RbFrXxcB6ntvhQ5NnDruG/ll88Pz+umQWIgCMXX6Hw9
dEBNo1FY1CCt5EEEG4fPo5rhvkbjZ80eUh4Ht5ZLn+Hy0E1fgVIZ8Tat9XnXyglzmVYZENm6tZTx
lCdUppHahnErItfM7sK0Rzv+9kwvx0QzbzpuCC/xdsyjKETLDGe05XCs68Z+iVvP2iE4KcgynImn
btYLLJjL+5w5UuGD/kM7gbrg+cqqzhB4gzakx8puzd89IiH+qvPL8NMBCsMwM0rbKJGAoTsfhnLC
aCcqyJcRZIl1b9CmokfRKq3Adxrs+MKTOAnh8S+ev8KIZPFUEY1BVSM4Oh+xrKWCnZdlHmvqcKtJ
kWRbu42D43Lp7FLaoHej41U0rQqsq/4fReexHDcSBNEvQgS8ucIMZjiG3l4QpKTthvcN8/X7eNyI
lcThAN1VWVkvB80+0+OSPdo2d747R5OdGUe/FtZb0ynvFdQTlN/KhABBBPofBZo0HkR3HDf/gMd6
TtqVFGuPSKzQ1/zIgVeQKCTxTmrOra39lVrfhNdBXnk/aV6oJvvkd1Dum97cwnqv4U5kwPn9MtpV
dttM9ma2Rv2US4OzkjWdriBngGKjiLqNg3az95fBcM/gHSLNXO43txpiWU/37W8yudZub6O/HTWy
S3B3MyTQxvpYj10QdVnzUGvdKfNXBu7jv8DL733mvTS9ZlybU9oCiaZAFvxr2dYemHH+Kbu6dMIg
J5gjXN3aSMDpwPQQLR3tZrv/1RWr+1FXumMXjn1rsKSt2eyKumIi9lzXqfRbft2BV33wTGuP+sxu
J8Zr8XdbnLJI2rIkzn6YXSRTpWsnWYKJmBwG4d6wtEdDejWf0pIVsni35U9b3g9joo04xhNkgI4f
ba3u+jkrz1nRjQl0uz0m+TlLCWKYIosBXcrAxYp3j3XMwmoYncCb+ViFa77l2WoBN2tJKa+68nWZ
si9L60Bjo0pGzD2e7GV696o8iMwl/7fs1nvfyYBAtM577kdLvgF5ocmRTeseBwsUBlAGyoBq6rDB
rktiEW6v+XYqVydIemB/d0h98rz0UsaVZou4EaX5V5+Figc4YieI49WpJmIyDQytuSdgDUwI8gAI
tZprb6BPTzve18s0OYq8if6z7ufmRfpOe+freZUuVAlksWX52YX6cidJhwEa8G/bfJkSs9FjCAXL
UpS9jyus0VygJXt3sITdJF1heips3F0JHuh2vS5t/8/MLYupPO1w2FWssGlw1VI8wf9J+q9k1aB9
dRPmkC3TWXym8vHvuQXMF221x7TC8X0YtTL/JAmDf2+x/yzQ6mOxiDnKaOQ+yCnl2TI9efDyQhxw
m6mr2qT/0AlfOzaLVKE11GSWdNAq1I53VTkeH3CcyDi1xBd41e3gAyhueGAH4z43SM9llWJ7cQkP
eRtdcpRny3sXQ9Cdthk1x1nH8SkDgn6Zdk8/WZXhp27nlE+aBaVU6BKWVbvgUgGqHFVgyENmcc47
eVbF9+J44z0wzSF0qs46yC7wPoXtqnQXcHYOrtQ20s5ZvfJjOZtLc+ShL5tY7SidoU7E4ZneSD9X
rhoj2920JWrI4jizLQ4q0xGt9ersRZBYXjNH9spZVCx1Q7C12T3kujI/tGwHLdHL7l9nFPUabfOg
R64p+6TRZBl3HfUACzH6L7ZvyPdXYepMABoewKeOzZXQq0DEGIO733va7KVbJ5bnbBdNNGeTfJwC
kady1C0SNyZoNPsEOR4L+rFuOu0Hu6r9TY1LKMoi7eVRrdZ6ULRzPz6Ty1c1yj0ZTKs4tNoiHkRp
iSfBODo0M7VH0MPGP8BznLOjZv8yzsZ6McWyclQW2wd0JC1yGnOJZjrW0B4DL83tpbovOggsXZm7
nJ/W9z7PxdERAgRhIfNbuQjzZlk84Ji13XhyBS2Xyoe/he85EwShXj0qKxsO7j7Ja1D0Yxxkrvep
F8V6N5Y8VMNsLAfSIAqCcKr6acawFxqq8bpo+IUsqQmeXoiZmldQDVPMJKWJN7FWLYXvVsUVmcj/
WAGpgfuQp45yL47dhAbJCoD8j6nejcUlolIsZ7U/hK+qm6VaPPM2A6pwKiv5n2ft/8lqLe8B4ixJ
vpL3rblOnuxk8hyU7oundbfr4yICrWMreNbVEfeIkXSO0z0xZABw4y7/mIDXMrSNbYoIDevTRgjv
MvjBqhPU4+Pe8ob1BNlTcYV1j9vgOC9T3gWJUzRlFjb6OIfczdjETVjTzhr4bZSVmy3CRXDGIn9m
skpYCt7+ZGzwcYU6S5NIV7WIYAxjOeyB+8zr1JFro3l3OmYjkh1GQELr5AaPrK9Nx6LFXDrajfFL
ajN/6bSyr1hwUYSAwubYDl7Q5q+10icjrnImbfE01WzIbtMUz7kF567ejGtuefIqRmXV/MQuwQt1
W3hm6A+CrTSvEbG7dyLShjWIWJyZ7oQdaLE3cCw7wuFia/ra++sU/nhkkQa1ekKKcUK5KvOyO9n+
GWzK/Fpqf7l62Yjo3hDGK0MmqVAGbTEfR5vkDU0jAAHnQwXzx5OJORkZebGldUPwY6wwdALM8i7c
ASfVGKgowKfBhuicl4QUucvTsPXrJR+pRTSk/zXqqsJcwsyfOVzLzfxwsexqoVYVQ2x1++hHC/PF
O7P1miOdJztTwEWXEPDoKHhplPgjhSxfemQ2QhmB8oe6oOKx59xIlsmuIaaLp94mmQKmVBYis6fr
Sixolv0Tuw2wcK5TKrPyaSWhNGZ7QR4IhP1kTbJO4b5vf8Zg/DLm8oVEo4snGwCkAe69XV0bGOj2
qF7YFTtJHIFnzWi9h8xdyCWaeK+q47yV09EUxaOrFPlRjVuEahg+rJnrdhtHJ8TbaIZT33N689gL
swVttsjUKOzX3epPYuKpoQDg15GPND7u7y3UObFZtkeMnhioIB+yOs7RNuv2fpBl+Wyp7dbP2hbp
lkT3F+9C+/0lG9vZwN7qzluib8v3sIolCnrnXAgjVvnyJhVfaOF3b7ACX5dBeyuAZKckI90cZ7Lg
r/l51NcagYn2UkfK5w2opz3yNKIo6D3uHWFEmxy+cRU/e5awknk0Tp3VHDLfijUpL5ba1XkizG4S
VheZuoRi4CsV9q2+k7clveyPtjVdzKyhulWD473VhpvdI9xKyip0TVBRqos82adqWOGjNloM8uTA
Vm15kaJmNW0l9ig3Sy8dlPNZ6Cotszytu/W4BWxarMXjUjUH6TmX2c8MqBXF0Z/G73q3v7xKOy8A
Oh7MrAIr2zqX0l3O0vO3tDPFXSuDKcpn922Q2qGwxHc1kD1UuUZ/yyzgV2R89Gd3UIDwnP55nTKb
tPe2OyL5vazKTa1aXY35N4acu1b1J8+o+Y5JfiIiPidJNERi2Dh6K+Ribzt2TOmIsPIe5EAOr/BW
BucE0tcEx/Bt1CezqT5sf3nKaY/CQgZht5Ba4q73Q+6muld/E1yX9oX1qPr62TbLA+rIM6fY3woi
6sZJR9Fvhv1e//OcOUTM/WetNpOlLn/oyjXszCHO5h12bZ5xsRI/WIrEMTk/pDVHOceO3hoDuU9Z
ymjgng9/X9bTVfPzv83i3jbM3n61Huqs+4sI9Swd41ZqVAGMlKHsPTT57oWoLt+qUmBw83tVaxiz
u48efw8NCRHqPB2P3L7f+ro8wVoDFohT92BY+7WpZBdN3ny2Z7sAHcmWNemhd4vAXUitUB3Nqvnx
ty62dvOe6+7DASSG01UMt3pd4expTp/UyucTy1O7uHeKx5K7w77vZX43NVVstethDazDRIefrcFF
ennimk2ckw4dESvshfoOCmaV1bHahyzMpPsaTBQNLNo8G85Yxa6s9zhweAjYCs/DAmnnoDVdEG45
G2IT3L4scP95+5BANozauqAdWa7U/8kA5jMSTfsJOzcpHXlrgWaQqGM8Lt6SBpn3Y3sc2LZHUkGv
lh9sUZE0lwO5CZEa/JtbFV+7OUM4tE9c/UCFnYSApcu8NKiFeeXFOW5QFMPiqm1BWpYMnac+3Ub5
Zy2LHzll0FnokNb6xvickDL69Agji0p2tkUP2OyxOc4avx+Suyu/Ho9L030Gejb9h87tsOzW9fGE
uTgquuBJbnnsdaYTmVwmkNB5tFgGvPmU5cIovuxifG3a4qdQIEYCWqDW3GMymKlSgmuneTGyB6ke
8gTzjy5oj7O989PJc77qTiP/yTPwjK7/GtJx08DDU9JblRPmW0/knJ00rZGMsPGsFkmmsanu6gD6
3MLb3NEts/XELtg8E2IWEC815IIFmKE57ZkJbaM2gqgfTS/0y+mt6beOqrt+LzoGlnlBnaf1WAy7
Qf1YdQBEj+lS+GuhiAI+ij/Np+L3ZekCBaZIMJFtM1g+dZAsIHRoxcWCG1zjAO93XODbLWsDJ7TG
PibSuogIO3vAxhoPsr6tdnkISjqTvfsLQed5IfY6tAjlXVqWGaxhu9/UmB9Kq7s6U/U5WhzG1MX/
esPPuGmYNFv2gvMbAcWuqaQXvX6trO5sGz0vceCnVdWMibSkedhk/5KvzlPnounMXFdxm7V7ZFXq
p2eZNRx27WxbaziO2xSP0Eni3hlefp3mXLrlpcmtKRpJukqCYjoKRztWdnu18yEmChcCc2VfJ34e
AX06yWcb90HTn7aifzCdrEhytZ2ww4/HqtiO2IlOfKqrQYiMPhLsXORcE2svm1TtzV/K8MgWzV+v
MU60Fdq18wF+Wg2NcO+Ja7G3P1uGoVtnwTl02a4juU9P8c7x9fgEjO5dwN28XiAvLqG+4IB3C91L
2D1vwrm3WBkh9R1o4rDQO899dqEd029qCnZciNI5mWVzxcbd8GfLyB7ch+IXZTb1RwTJaBmbd07p
cG2NQ1VkY5ypFT+SDsfS95c7Zc7/eQZL7vVGfjbw+ztL316G1YlE774Xg5iu2FWNyPHoo1jAC6Kp
6e7M38q2CtztOauti6g3M3Lb/qhs8p+qwVMpaM8+GjV0EmPs6Tg41WNDzW/9GByU14d261zbXF36
uX0ZdVC8ZdfroYZLIdK8kZXAznFDIMQNxXCbh325xPmuXRfLvKPgPFl2foZ+fGUoMoWZUgluVyci
Z1GRzMhRWPf2UXpqDPn7jzua0xHaFDmUOrPGwV5e52Ck/Rtsr4pnxnShreWfFCjv1ciJUHr2wxr0
BTPgzU019/d4UtOlXjZsF4ThGZuZ7GZ/y4dVC6vAiUqMxAsRhN1Yzce9FOlQW0fMaW9+6+Nb1K8l
+14+NT2srjzSjX5Ocpv/HL3qUHmsX5BbcCRZ8MQ6UVzJ+YWcpFfT3A4lPQb41yycg5ZNRN7l0KiM
mrThcY0Mj4XAwLLNY05dTaLTWcrm4Jf8Hqkdt9BkDJJr8+MwGv+KTLyp9rcsMLALdPkH9X2cdc6T
NOeEe+N9W2meWhbSFoZxETW6Ey/relXa9qooGBsIugTUzafRzPRw39RJ6YILb7ytv0xg8rhj0/3u
d+dAZZYGxfq4Zdubslra8jJLZzB+lL8rz9aS+HX+NJVLfvHQamN9olPRc8EYmtyW+zwApto2AEVB
PNy0XXRMprnZXbvUE7PtHVIx3WO2aP/5jX7CkvLONM+gbSws6DndqV+sv4ZbL+dG8WG8acMIkT8U
qjkLYdzLpr9uY/dfUSwIdfptI7Q9dA35bbHnGJu6+McE4AyKWU9qzX/wNu+w2Roxlt0nOYj4oqYn
EtOccNP9H8UlrCr3T202pJPmXxBGgsNGzeAowZh3n75EjW20crmQKXKm2K3d505p0bQPT4JSCUnZ
PpIK+qWgrJ4g4SNr+COhSq37W8kMFVqLuHpETcd7JU/YuvNQqMk54vS9L4zpznLnW+n6z3smZpDA
uR96PV+nva/0H/t776x/KfvcuAZ3G/b2yqO1P9mb+brPZaqW/mqsdpGQWkqzOXqvTTE00dqpF+WW
zU2Z6lm3c+fNsOtnjcMZxWkHR2w2pw2EmcrcmJ0GIrbMEXLrsqbGaL2XgYSBPjplOHjsp4/BfrFX
+dU69tWnRJe7Gc/WkMe255xqPQtiE7B0ApE6nl0vwW6T2kt+wJ2frNkH69Evvb9TXjbJ0Hf3ylne
S8/5W1jVX5hc9zrRfOfOgtI0N/th6uRBzX2U6xQxxLejMdQKomvmxcFo0pbp643u/V7Z7pdV2tFK
7Fk71bxvtn7uWVEksXRKlmx56C2n5hQBE9fXkc4CjLt0KDhtsub7YZ/c93mwvn25nbwlOO8tdjl2
zkdoSuGyFTdO9iyqtslMS9GgWzUWHY4YHobKDVuQp1suj2BU4PY2zc2v2tgfA4wmgqGSA80zWDxy
4UpwSc5E/MhGX+WkopQnV+hGOM5uuP8+HiRJvqxWnhbDeB4Kb4oCT9xUg7LAQvm1tc10MGlBQC5g
rsrS1hfPxNMgt3ovbjWnntjvIIyht7OxVujBiVzEVDlOFEwe5YR55AC5+M5wHADUliyshHjByLZd
g8+i99N95wwwaqwNIqny5qBsJ800QXasZp8q91eeC1yqGCa+0mSJqDzn9ky5riXWaF1MY4jXdjnk
bR0H8xaOGr+6qivOHiUG47OHbN4QbjOMbi4+LB+JeU9t26UsnW/tNt0VlXc13O6imoxHekvJTEzk
aKN/rBEQ6hs5sAc05Es1+wc19HGWF5waU3usN684+KJLrSDjJR7rK3EwaVtrP40xu7/9G8FwerwN
84X3N5Xom0HWHjSm6lq1xU1TkuyjH1jOTbOqZdnB/IGjne5uc9Wb+cvgfNza6aMlgoMqkZpr9F4G
lDci6smTHjl4nWs9rHcujIR5MJPAD26TWSYmrcrSNsCI3KOa9HipCBub1M2cptNs6FdTL46iBSdu
a4epNM8NEbMheWFxvTYXxfY4/O6ODBfv2A+QiMUc/97M+jIfefqiXVTPLbg6rAeHiuq70Ah82TJz
uC+bcouGdXjygHUHRENKWMy7RxC09oux2PvMPs2Ch7w0H8t+vNZie5z07MGvdLjZ2nSoZ5GHbT//
Uc56zCSVvydjYg1PDU4eXbZPa+EAbZ1vlApLUulV2ha2lzC3NC5OP5y1JTCZI4wR+TvZTe22SFhc
eMgqGtIeUOiA1/i5DX6NmF2Z5i7KFnyF3C/TblJp1hONzfNAAMVDZyzQnHMGJnus1uHsVAvELS8x
FdvUeaW/qx44Z9DG+uaEtU1x2bUHskWzqBudI2JvIvb2BpKE+UrA3+DA2aY5Vv2nLrI97Az9xeUo
aVZ0prWOfHOtGNAgFSLQZOZWcwBoL2tB3NE2aVElXT1xM7on3NFXo1qyO10LSAuVNrHtjT3T0M60
KypjNiSCgqPUf7bnsoO8zkR7wMCIjFG/EwOkU0/JS1eq46hznjErudZz+T2M659B22UCJYafoNML
2uL5wZmDJ1fhicxR5XN3470ynlongMzN29aU653dbLfO715QdI27XuVvyJXthaMO6c2Y6minll2o
X8J59+g6Ne1RVeu3I6rzZtJO9b2Ps1N+icBHfhAkBmzboR3lvdgDLA+sw01FKhHGmGvh/Vj1dG34
RMuaJVuv3YE8/6h4MNC89pNk976qKShz8WAJCjXfncxw3du7xt3aMHOdqz/nhx2upD4aX4X1KwQw
9jiuBaGto7Uh5JIv9sXOVR2tJXU/qVcu+abrSQtQYTz9vt/MldKsOdgOEBQOH58tGRvRP5uLmh3W
/uSqDaGxsm7s8tpImgOZIewGltpwn9vqEyvln0HVzqvd9GQCB34TDdPa8KusKZzc5qntmjAjyJOA
le3kOzX1hX/YhiVZ6vYg1sU5w3f4kHrhH9k3c+KOZd2wdallcQF2jyrYzkL+FoRzCySc0aOJRB/z
rCXkw77oqvsc96lDttXLuNat96yTpKYbIiJG9Mb450igG/LDpjnJb3gcVSGhK0Z3LHXr0R+LnSpd
e9vsTjCqdhK1Em6uDU3s9E0CLMWMhkV3AUzpHZKKA/RwTMd6aVhzpOrNR+auOZu/J/ZCtNhflxjv
cRma5foOR40x04yvUJH+HjojXmgdncurmyZGHT1Y7kAz4q1XBNpXLvwp7glnit2++VdhpYjZYQpd
BmIsS1tHKMCvbse0su+yT2H1+P0RuSIzqJ9UMKK2OVpSywEfrkybfPvoVHWycnHxV+9iU8GES/uT
b2sSaNrPAlVeZ3GTQMj3oKPjKkwWjmti6p2+2s+jufw4BSHasywPvwsa22z/7mc2qE/md58F1jVr
ZuN765Y/ZDVHEkXCKYcxms323luLt7KqLnO+XfLKwiTPkEFgP3GrvQ+9wkOR3LRo9vKDzEG/FtN/
eVleHUZMd1AXE1qdf8FgpU61J7rdvxvmypp1UQVk5JjnKavi0lmuWAcPGBQTa6+Oiye+OvFb3JTk
QOQ2G5O/Ojeot//IX/jKnf7LLbRUM5aneuifDXM5l+hxo1m9TkuVNHOQEH9rInOwLkWIRClYumzN
IXXBE8iO0IVyXlGbxMtW7Pezql/bnn8IKV5E/t6dN0LQmRJUETlSd9jx34qJKztwznbBaKYe1XNj
LH5il9oWj8b0gxuHJqT4he1kvRk7U/MtZ/0TuW84DwuHxOI5YQXgIPJc7XdQ/M/2WxDDeRmLX+wI
Syw9s2GM1w18Lc6k6mzvfZ8Qmq1HsiuKyGz9J19WRC2LP5UhkmXW11On5c+K7A2u+MjShget86/S
zPiE7X07EWew7fdrMUSsqCNoNmCwTRblTd+8I5fjgd32vx09F2YdPZr1kqAk9Wln6GNdy6VVL/7O
cZodJuEntVBFhOPy0M57zd/QxmpBXaoJlwpJCP32JiQI90NicI2brIQks79o3vYTTMzM1kmcSMb4
49qqCrt1HyPfRgqXpvgKeqmA6JZsl2D2iPKW1XhLa4M00OcPzZnTMaiOpIHciCAXX7jZ0cmzU6DZ
L4GWzbGURX9k1nnJJhzwk5k9OfoSV65/EiKo7kZ26WNt0j+6cYnXmhPOqbEBsIV3JxtUB01IgvLy
/mdhQMGanXYtveVtIEiQsUZ3arb5uZD9vWVviart9bI2GL0r1iOSJXDPfSVjZTp/a3Ia8lI/c12R
yTFfVvmOWQcRzt5b9DftMvrrp55vKTvWzzuGjjTbjDdnCx52d7+NW3OHisU1qTesJlRxIMRhhWa1
s3ztjlofOWI7qN5xmYl0T0623IPI22K2kzF+4QAQ1vSw8WpHhqPFzValKFAXYhipJQKD+M3fcHYT
M00GsJ64pPLY+faHOUiLEPE9QRB65MVP+kxepSpvyybnSNid98H/SpUT3Jf2cIAYsyasWEj2Fdw8
zAz3uepoAOo965IW+WQ2DAqHQOK0beuTdNqDXLVbq2xxZIH8jdsPQENeHtxpv1eskGK1fZh17cPG
ORK6e/m5y+4mivlhLrP7jQXryFm4+Djl//VN/dnVzmFY9Ycdm8pxU6xXM+lf6ItV045RsxpH3JgH
IizCwf2VC3Ztirz9ewATxqb0VbRdVDc7CyyrSeW9Pfm6HdvQjujhAl5nxmIGPzxHpfyYbPnjrUwl
dYbUbzuiWD/bfdyLIF5zE9vu9OX04m7grF2b+W+5y7um1/+t2e+bujlPnk7HbQf3YhiS3qIPwo6O
xdjs+KNDFnH1HdGbLPw/fjoHzX+0LA/DlF1AVsRboH+DAyahpA1C1rFOMicutMofNt+iNrKWdzRL
xZDYP4GGhh4km7+uptNjMTEgbwd+r8lkLbc+DXvmUB1QmLLyewmWp8bvaDlXklW8KmzK5VZuVkQs
xI+alnd3Gt/oKc+NU8ZjPiOtOSdRkCZWzy9m40Y4ie8CbDi/XIp02Dr8QO7z2PKoWfWdnonb0tB0
+NUde61VmGXbq+sXsVWyYCCk9bbmTFq8mQGFHVfVkvKMlZGUsMCc4IUjMmE6expLeZ1b/Xv8HUVO
pedz5KuTNMbnce+eLH86CVkcM2uL3VZdxF7Gxtx+Ccu5w9jPcMA9YJO7lIYdB9N87pWRLoqmTFNk
uBdUu9loo0fmCZg/xhgg8aIp6D+IIfgPZAPz6+Fbmh7rN21sauujNeVHf2VcMNaXqSMByTWOjs17
PkgmoNkFJ9tr4Tvn3db6cMw7FFLp7tFab/fD3BzqXL8EDSIcz25TTVe1GHQX3h1xNU9esMZe7zyL
KWeETABXpXvpOBfnQbVJlpeplOpCfxL5RXla5MRTwaSE+e0q9ZVwGPrIuaavKdMCKWB1tAjky63T
JZSu/VlkZqzPKLZ1qwWRl2tnRq9xv26RXxuvlsiOjejuwBAd9H64n2ZM0z2nA5uAsWZzmBdEXNRV
FtcakkSP1UXT7IMnx9fZ2xiA8LIN0xw2W3OuN/Gg7VQv2CTrmGsYSaCEHtIQ9VRe6HMTVbjH1S3O
eHvB0WcoWYqnuflbZxN16nqud/9RkE9bTj2C1zZHRonA/CsHTjS4yOt3jbO84se40NGdVE6Aiksp
I9UUkXN6byntmnnFpVn2kx2UUzgK9a+x0Xnb5sKXeApqFjVnJ60UurI3cjqQTXLREP76Yj+1/v6w
NrgLGrc+zXU3R4OdPdclLgylO4eVbJpw8bMXSDIqFKX9aOjNSWoTBeDe3bR1TaEa/9d18gsVl1Yb
Fo4sMcZVUzBdpJkflt1gHK0zqEVB5LI4AOPTDog7TEjIv7nrbe9pJwVts8zmUtM8QLqLmGIe8Vny
lGkOoZA2b6kmgbH68rJJ+VTV2w0UDO47j2GEcdNU/giCpg0NRPvONuhd5JsurVPBzwnemvbe8UPb
bG9TO7CwNfPdlepPa3TxPpWf6z4fKz2/MZmIVJU972YdUVTDD1KoqPJ+VVqs5zIefO1CJlRqj/at
rk0iZrMPE/dBpRlRtTtvfb9dRrNmq9k6iIFqW2pzxA0lotX0nuuCaIJRPCrN4EfoLjlrnrXa/4wA
9OeuvLjG4t3KdTk7HfFrmFLu6wrKT7EcmH1x0RWkTVEX+vQbzqhdnYY5Nc/ai1WUMHvwF7bgeLJu
8aKKgpTuyrtj8HHG1D8fmfIYzOQVemG+vdYunZBWOaeyYBqsPOtPa+lGqvg3zigGYdDPb5bMWXwM
ksnCTtxhZ4i1vHvdbfdmLePV32lypbHFs97pkRGQIR6Yl4oY1NBRlnVddW7tPXsZLQYsvjZcgpGu
xmQ3bCire2eGwD3xXBhTrkedmz3QmR5zbbgDAZfOdvBnNPMkGLR71y1iW2PiJDN66gCvdXdpwJUz
/bbesmF7s1yvZJlHnetBvAhP3rJ8PK91+fGLYvIQNJnePfpmIKN6kFtkVOMzJKATBq+kqqErUsAe
CmH/Wz33TjfHx0oEvw/o0eOKRAF1w5l83tBdrLCv3CfiU8KeUghjBTxJ7bVdi9OYLw98QSJUi/nH
HmXq7YURBSQLHqzfbqq164PZDZRRVSJyvGpaX/SRTi+YCo10rXy3/2WQCKIRO7N0ZbytJG3xVDPd
nRKus3SsTHCM0457szlv49I/5zI/mAWN+uqqk9jXHxtnSqy86j8eGzPCmfXQbU5ssEYdecu+Meqj
FnFg75CFIswDmvjytnGwxfY+sUswlImfj1qIKaYL5bCMoYa3g/Tc/V5T/f+Uncly3MYSRb8IEQAK
KBS2DfTcbM7jBkFKIuZ5xte/0149UQozvLMtmd3EUJWVee+5N3VBg84Vh7ETHxJz+LqQFGPSqDb/
RNJaEEav8foeohTlh63J+JBE9nbR0xE5LC3zUSWMYHM0Wg1jTF77wjfn6I6glheVilO60CycmA+l
/TMzrbfeEh85erMz1YbXW2m+iRmxnhj19Ouh1X/UpKYmqrvBK/i0dIgeSmmwumFxVZM3JbAD48WY
1lNRnglCQ4bXLmsZG2em/dFqiou7fOGspjfGDpccUqYZxKZWRBsxZgdTNh1zlgtlipFR38Y7cxxM
vyoJMyubDbKqJ8s1rXVCbBrIBr6fbV+7MrwKterkjGmNKIHNH8UuOLeLLCEGQspWr5DE2CLd2GM9
raM5edbV9DRpxafZmO96GrNyVreNxTpoWsEm7PO7Rfa3WTftKmE/N3SEkSGE62lBSlVo67ogHbrJ
bluXTuPSu747pm/GaO9F3z6WcwBfJu7VRWd9xunmoXHdBO58TwDB5TDXeWEcQQxJpxdVcBiZmBEb
dRxt9TnC32PQh+jvcDV40ySOlcl7VwVys+ClKYr4cdZD1AivMCVS9snwMWt6HvXWrjBkYkzJMbNv
avTH3hAKtvKhfmRFSC8xNRzmocW4nlUVsQ9kqnpv0tg8jfoyeJrUep66bvArq3sB3f6UgGv00UMg
8nfKeNMMVbLBSPgswnTbhVW2dude+UtJx28Z7E1bQVcl7RjpDo1TGXAICPpd7gS3nFlqFKL6O1LI
g9mzTg+YPwV1/FuA9XAEz5o00c5os5+CCdFqUalztWQIoOsg8UvK521kRPl1NsCXbhBptML+mIa5
u0PmsRN5I2kTi/uGN1qN+oowFOB6WpsetYXCsJGkeYRD9MBjrp9VS8CN3pWP6JquOpb9FdP/634a
HxfVQZgKppIDDhM14dxPbbmOcwLkLGdmfk5QQJcvN6ERXZVzUXq9IJUkWs458h0v1KAahVLQ3u8e
Mmvmr6qHf5xYcdQOzAyYMMlS69auVPSgivw5SE3aHkb7JuxkLctLukjjo+lZ2WM00v2McVj06xah
B71gSTQmc94sJ/A15PoDjg2PGWYku0MsWJE1iYJyRCs4uw9zZ+0SqeiEyHhXaXq3NhXCkMoy37Wo
updmc2/07bTGQIkrjNGpSTKmb4+xOpUNWu8+jm5dNPj1GL2kOucwSYWTZMUrK8vdUMz2FSpAzx2T
aM1x8H4oYnrIlj56SjEt5jDhlRgXNzODVD+0yRyOEfttXFHMFGnp8oOprVjpaLLOcb/cCYSnPQVd
0DIj0kfmF6mcH2cje3bs/FAirY+q6YBe2dPnZhsave5lTBPJZ18TWOqD7B02DjL3HN5gnI9+H7mP
01i0B8cYn4ooe8vy8TNxkdSJ0T0sI/KfhAKAtL8njl5HTeUQhugjovBcRTh63MJE+dveJtWwLqN+
FyX2obBMjPL5cD23JhoJuRaVllP8AIrNSyf1nbzCXR8l19FcAFdRR1vPt+VkfGS10RF76XCFssr0
ybSN/UTFiBAivdoSH5V4C7yYlSWMpygwDkY4HhNcbAztEOFeeE55lC538I1vpykQHtz6YzhHhZ/o
OUb3YmSgPFv1ppvlmcDDrU2a36oFz89YnN1piKgZY6mfaqtHzWFtAf/R6LQGX5GYmTTGs1mR3AgD
plDyyukxL2iWiTRtuQdaFkAFRoGG5iE90GWRHoUsnXqKZReJPw/mlV7z+zSt1XtIBrJVr+kn1TAU
kAlaLEAw7dqcgtkvFWP1ThnEUKccaRa6LLrb8dMlvZwcWWh37WQssKlT57s0Ldn4xo5+/zKSc6f6
9waOd5Faft2UnmhnP5vszyTNj4EDmnduOd5NZbuvw7HySGS4mwX4504YuzoVv6QDVVjT9dmPiQbx
CMKOV4CibLRVgeazOZR+1xvDOXYEs+9SrVSM+HpM6Bg4tMBMKs20HV+juvpBb3/kfst+lRTGvWwK
FjXJZLGT9q9hJttSGrzJuXJo23SiZKCsv0Td/FBwUtEb1Ha2uwUugEguOmkx7qIk/RF0pe8k/VaI
ZpPhZLkAAdd6UA7vQ9IdWzekWx8m+UNgLLcpQ3NdMzayt08NkdsPqZ6ezEy/VgUdvYQm3ZG7Y/pc
/d0SI6afMiwJoeCbzTIkolB76oBPRGN25bA10+Q98XTFvtDJ3gGyfJ7G4GOyxnvN0Y4JCaXE1bnZ
CjU7h57yleu1bpTKfSNVzQE5pz+r9DSkdswAWTxRFj0arbqeYiLZZnqmJhE0K+zme1oLke+gt6Ij
FugPhs0gVXB+o7MZtHxv7gPn2n3i1Ij1u/ZeWD3iLiveFYt20Nppn0yo4BNzulNm917MkmAinCGM
iSq7u1nGOPGsmHNXRI6n18nyhoMQhyAsab7hsrNVbKb60FG6tJSt5gu5ovSHhjwFiGGkjBQot9Kg
3hlzeh0wmtp3fZ2x2hDWGkTxSW+THRBZ/5K+u9JKeBSiepNG9mu0C+OQzonyXHOqNxkidxpbIzGQ
xY5xyVuf6/vUze7IXEmey7ie0ffFtObC1w5+T1OqHUOlge6ftp4c14upTni1X0zNeu0jxJGRk4Sr
JTRebdnxVbL6hJaMosgINkWf+0OdrGcj2s2ttetxVg923RPbQAMSh9tWNfljZ3W/OCI/d8Z0zDr7
YcyGdVEDZYLDcUSAuJcSOQtTl6RthC/C+sHGUoYckCem0iiAI1Hq69qRN441Wp5Gyag62TBKx0VB
MXsSMQrNrnfPVcxkPhx+qKHm/2J2lVGzTElsreE6MnfnQOD3XfMkM4NZZQls0uwZSuV9TJpX+BSK
/DMxyruCgmw1pNUdfdmtCKq9W8fnKe52Ghi9zdAhxpFL8dxmJMhZleCwOI9v+EsS8mSgRsg5ROPH
+aHAzpXOMX+pcbYJwpwinI9RgMJvwoRjdVf82SlXhtdOCeOK2uurGJ9TcDtgxVJLfKxVRHsxrvZO
VUJmcYN7Kw9Achrmayw1uUFoa2Jg7z07w3aiIg76LX79UfLnbvdhJERUl8LdwqV/nZv4rMWsTTgl
f0iMMQhGq3eHlAItEd1hahFRWNpwxLs14vW3X1pjCj3ZjF6UM7OJOKWSyf3qEiG9lIZcFSVyf6dn
981onCPXhuz4zKbk222xiR3lJaa8wx2KtLlESJG44tUKow/Z9mhPC2FtTac1TuSzR6uY6D6PrpFc
j6K5BdWS+hNl76ZBEcAI0NgPbvCQ2eNJYautAb8pO8m9LkqOQRtw68hjmZrKj5r6psyitzork1U0
c2Qc8/qKtJJ4pVf9S9Yu7prApQ+Tn7tq8/K5zhVTQuLfGeRduYru+KglIImK904QPs6cpQzmTzvo
H6xJ3pPSuQ4quVBaZLdaaNzInkjLQO4SolACW8ECTZKVXWCyS3ENoKGsrRVGYoHEeNhCvPRLSyyo
CYKnagoPfUoD3jHrQyrSU9qJ3WSPvtWgNW0df6BQauMQlXHxqVksA8Rq71pL3kSDPXDVZ/Zi4TdO
dWCA8IJwoVnxGHB/kZBoRoQCZTzIYtR3saheu9baAifjOmcpBlZxbTrG1qiHfD2xgpZ2fRAIOg1J
41IsNy0uhEoIYDi44MRy5tizqTT7M2rgVlNzb+ivXDeRzk+CKSrm2wSBnwWCsRbWWh/N6ypc/H6R
js+zcW3H6Imm7GqRHJ8Bku5Zva6TQJ6WrtZPHFDFNlK6NzsVKrLpzc3tY5Pqt73BG5BK5xhw6AIS
/8y3eMJUepoU519tUtQwYuZMjXimLKe9UQTXNoZNrFSddkxNYzhFZXCE+sESAFq3yQSNKvaxtUmL
/Yi4oma4jn6JKMunBkoy+nRMQ4ycrhv2Rc8py7tA1TlwFNEjBlTUOxy9z+R006wxp5i7Y34uQX9Y
uCu+M9jrtCU9zXVDanFY3WFNoR2ODnVbuC8nrVmhYN3IyfiEM+KnnXEKp+RqmtUTWDIWkA7byxSn
yYaVPUc5FTUeAoB3Vcu9yRCJnNitbs1nsUgavprfF+VjVy23IjTQ0mSHmQHzindgPWfmvOU9m+kU
cNiacSEcRD2/Itv3Jy082IF5p8UOTZauubJxB96ZlExIhwp9h1gWAli7XPH0x7hRomRTDVFPWwUy
WAxBagUo17Pd6eCq6rpDHNul+knG+qfmlL+cqvolRffJohxuTXfY23nH2I9TdGPfsXR5jcmou/pA
HnZr001nwnjKpsmX4YfmBH5bautI05hD8Grk0S7EncQZ+WhpOZVbpO0VFLIl7vzKzk+pXZ1lxMQ5
cd/7VO2mMRagfKnxEEs8cBC7ZhS3Ghm/gWKKT5QON0ssPlxGPKsiGlGLaQWHHp1RRNcxMiGklukg
6ute3y4NoxsZPmgife9cTa2XpnzOUvpYIn9FHnReyuZk1vq61Fhmah4KiAwfTZXywMYhnrSiQDhY
Y7JoYPG2e6oH2mD5jl7b1RAwmixBvq8Xpc7wlLSLlPsKpa9HtNVHMCB+rFo0s+kBccHaVss9cLB1
4tKnrSIvsszHoCpOKE8iKnK0smBSGCHSGgU1+ubqtFJpc2E6mdAiLyeGB6ekikIamNV20q1DMZZ3
Je99XjXXfT3iOU5vJZlZgzMxGmsuY1Ty2FDSFZP1SMdrXkFnu7MzHs4+cM+DVZ7GGA+fi6AqA1qk
Jhpk6auWhFfmoCnOGu2bxVgI8BIzXhRYabuxi+5eTdoLmCGUaSFj6MxhZBV241ufdT/Gcr6zYu0q
UtMWL/o6SkO/TAXqcWytq7TTfuktwiUe+KeUQzlgG3TkMdcHha+FykjwjbEHE4Izz8xdZ4aaU/gC
JPlUlfQmY1M/h0Z8dPtg2fYOa3PfoFxzxgpNpC4QVLfitQCVscrzFFmzXdJbLBLcQDojwzYZb5c+
GQ7AE/KDSswXtzAe6w5LQy/2nW5dzQJZdUpcpjfF1lsI9sObagSlwdyulbOsGSLeNRyLz5zl5FqN
8j3CKvINjP5POsHvNv4LJuL/aHpEczCWYJ64B2lOmySdU5Y4UJvnouq1XR1Z8ebfcQh/wxOQqmQD
ptOJrHO+4AnExNoYgN+gqWGNP/o2cRyuK32wb/gEfzJdCPeFK0Zv2tLpzn7hf4i6tfu4Vcs+RsmL
k2+OYRLk7dJcpVEybGTNTnLndHb6H+G6NowT6/LbgY745/N/v6AtzeIFQMFlZM5Y32ms8hDXMU28
aPpoezj3sR1k39zEP3lBiuQkA0QquCDCpL7wgpRaRJfHeQkvyDZ87KTtKhdaeGZ66n5z+/68rHzU
JawaNIEOXOLyVf7veYnzLkb1WQPHzjAqUkd3eoiDIueAmGm9+TG6C6JR7DfO8g1H489PBjNpcTcJ
NIMAK77AY/p8KRrVNuwcYZCt9Wq4R9sY4YfNLBTjlnOYTesb/NefL4ers4cajiLbhoSoLy8Hc6us
1sqIGbGWdjdjQPTPCl9+9a4sN8C2iHHr318O4487CczsEvaM8YBZHlkNv1/episio6+b+DCpPFtb
VeRs2lb8XHqdZmQU5KcAPPM5juVbkLtPHJXYNJTBQ+UipQhRnnp4yQ1v1NLG//ev9se1EBY8cBLR
dB07qG19+WYwGFuEI9iO3dl21p0rQLKNDKoWqhS6ttHw8u+fZwh+1d9wH8IybeiVED/gpljml4s/
WdEEFkeP9z0WB4I4ajJf/cyNh9KPtVIVOxyMw4tmQdeMJ11idSkslMwzBlFzZ6pJ0QwJqvhHhltN
fHOf/ljELt/NJgjG5dEA6/IFfiKNwMBsk1I8hVb5NhjExa1C2+6/y7j5E83GB2FGBntiMoaSXwNI
ja6r+2ZmGsLDn+xLRq/reRxnFDFIbRljDvTTbCTwQ/3cj/aIKVZwXoqk6TscJQ9TE5ee1FqeCJvH
IrxobFU+f5cD+Q8//cu94vGwdRJhwL2Jr7RijTe/Sp05OtR2Fp2hh3IHzKreuCUlCCSV7NgHtfUc
1W6A+pDVI7ZVtqGRKV8bQ7hMSsv0MW8wBxgX7MbIrAR/8NRvyC7q1hwkGQqUhjP/WHCn4W6K6nrT
qyz8hoT3t9vK1wcA5kodhu6XPcOWblvXGhJ6RfvkvsXN1vrCqJbv+OCXR/fr5dJ5hUC7yQtx7Mvj
006QFkIFO0czYpyCY1/NDGVL99GdWqPcjksjbmTa0gMtq6wU3+yMf3mTL2BBi8gkg91KftmBaYIV
UxM6ar/0uEAPpeNq95NuDJPH/ajIobGqb1jMf65qlmAvhIcLbd5Q9pe1A0BkPluEGdAGC+p9cukg
TklF/Z5n1n9fpkgBBSxlGfCWgM39voAyMMzNHh7xwRjNBbOQnhSPNiyMnz1MgNMyxaP8Zl/6y820
TBYC3aTQ0EFy/v6JrWRQaMGeRAaRL+FmrMe0wio4dAnUXANlVKV656WkegVLlCex+fTvC+VfHlp4
ViSwmLp5+Ycv+2KpxiIGfyz2zC/Q/cssu411d/ymrPnzFrq8F4YBlok0W8O9rNb/t+8T3g5pgr1r
xxNV7DvsiFg4Fvk4UgB/s+v+9aMshMZKJxSC1+P3j4LWUZdF04QHOXPcUkbyVOdR/0zU4PTw75fu
zzeBX4oXwLIv6RB/MO2zxAgWZq1qRy6BunKmMfM1kljORkVSS9gt0fbfP++PEoYT1wXoTugFDN4/
stvBU49JigfgYE7ooVEBhp6r1eIMgSXYJLyCq2IS3+Go/4D+8aH/EH9JF8f1/RWEHinaDG2Vpvu2
ZdoqpizaZlErN0HBJNAgF2OtUyt6bWO8Om4o7v79V/7z6STWlLpBObAfBV3Z32+m1vZYLnRY2OWc
jq9LHhQYZCZK1G/ewr/8lrYhLdpPBkkb8Mh+/xxsMLzwdhYfMqy7CTNN8jYsuYknYZ7a0kbcYU7O
QxWI2Gsc57so0T/XgAuk1bbBdUpeavPyoP3f29ElNLbMJo72dk3yxa8ibQyoIAnZS14cJChprCXL
wi3J9dYnfdRa/uclndefCwxXjVRtuG+/f/6opyEuRwCWlURWNze1/gSkdESL2qfrhbP/f39FwY5A
cgRg6RBZ9GWjzLOMPwoncgWXmnZl1LXhOxTYmiFQlP749yfor9eWvDLzEo6q2/qX9S2XtJBKvPz7
RrfnauPYVepuZabMJ1I+qnaHH1wfz2AKl0e6t9a8+e8fbwnqXopQvoPx5dbmRVOoKKzzPXSOGKxU
OSJU16ekRjFHUwjiQlv0m7ox2vhEI+Y7YuFfnmvJ8wQ8gjOFDbji9zs7GLKzzbgM9nwNuuwszJmX
SAym2EXjG9FN9TpydLmPOEx4y0Qr799//X9w+r/XKjxal1YzbzGlrvnlxQpCIqQbp44OTAaKlWxj
mPVGZR1dldueUcBCEEnx0DZ5v8OqkK4siQZJzQj4s+7yryLYBwXsk2++1182CduilCATk5vDGeH3
6yKyWasxjoT7ukARiqmZGTX85zO35Ltw5r+s2oDPJCdBpk7sSF8eQAsojCVaTe1NNE8bOC7xBkQK
0lenTbw6wI+Kj2b45rFjV7383C9X3qZG48ZRiSLh+HLr3aLXR9fG02csdr0aiqlbmTGuUwz9vSqP
pt2iVQXHVQR6CmTEZnRaPuROz+iCqTXOlLadNzrz+dJ9RWfwql+SDZE5IvMdh/NUdX4oODa1uv0Y
hk+Wkb6UMDBiO9pZ2rIepHNR0pcvDM7wt/R08frPCpaq12ilvk9y/S5N0T+UkP3an2pq96I1bltR
7GGWndB8esCH1tGoftiN/mZb4DrqQp83I+mCq6VZ7i0dqzbnfHudZ+mxYpKG/C356PHrrye9ebBC
xG6tfWvgU83z7FOL6NHPRW+uwwy+DFK8U5S6RMAVt6aFTLcyGIr1lj9Jcpzz/MT4YI0j8oC57eSW
7cvSOUjzbJSQzKlrlZO3CLHSRsEEEKxG4HQZwjlLhdXbnmh/Z+mdpkP9WUz4iJOzKvLyflnKW3rj
by3++K4s94O9rAV2mS7B3mm/kN68i8jipLlKtzGwnsNpusJ5exsH/Q39QS+to/WoEB+7nfHktC2+
rWA8S7QjQ5M8hnn1KrAfpySKdm6+yyaob9CUu1WcWGtOilh7EV9cDE92ZD1TD6aeXQoNVeqyjrOq
9C6iahdpLFSNc5+m2F6mAaZlNNzpwqq9OXPuBr20vYalc1MUrjpHuuOTmookV5u3MMAxfEGvl3mR
oqqtMTLPyyZTATZXJwz4MuNTO0UvPdg3PQKh2xszcvxBolYoasINSmu8SZvuzVDxCxPQm4yECdxs
56JcAuAYGo7CVGJDNOKzDU4rGNEpNnW0K3uxSxYS6lNSS/uLU1ZW4cEssEHohWw3IGohd5gZWSYk
N8cmGiKKtM8lGpp1y1bgpOaLrklMVdh0VVN5qa1/LgMxU+b4GigmHph3Sle/XboQrSlYMTkcVOMe
JN+dnklWr0go84bIrbhmMILSWa5B7W/k3MAXgdoW9rEfo/DB5cKURct554Jimbd5iyN07qYzBFlr
VXS8pRjKEPPK5tke2w10xK3ECng3WnW4KYux37hz/gMngcmn0F4NXP3ygDEfR+O4Zes2kS7P56ZN
bwjPOCyNzB5ytbyHTp6tugRTuZ0OC75PDMBi4tA2I7cNOkw40OtggxWaBzuceBOBqITKBFGB2k8u
rYKxam6jJXLXyL1q/pdOuwDwkG133FF0FJ7e9/VJ2AONXzzmPg0WnI5aI8/GAjlGT/Hfq54s8Rk9
5azry86uOOWUlhWsQg44yCC11mfNzmBWadXO1RvseU3TUXLNH3qJ8anHbAWeabwx8viltDB4qO5g
G7lvKwNln8l/YOdIsuUpFqFPci0oLt15sqmhNnNGh76qqakKzbklIR5VeRh062lS6S+8+Y82nQV/
ApVEXl94b8HboWm+T/jGVj19ZmjClKx8M5jArRTiR2Wae6u2R5gVBv31SvzASdfto6Iy13QIIj8S
mVq5Mn6wMswQ9Yi6Ma30mz4Jqp0zkm9pIAs9o58EzTLnm740bqHX7alPP2t04tJlpmsY+c9mEX6Z
w38q+1OYGkeQvNIbY9vydMhzfgJFbB4yT6vjdSmywksZXaxoxAMITU7lXF4Be0KoDkFwVQ7iHMsM
V2/tXHCGygVKwpUr2gqXRfujqFAlY059bm3OnFV7G7TiwZ0Sfa+K0Bvoy4SqPHAWrRlhaNoKZeo5
MhhWVk0rPZoSAF8svV4JcnJWBXuHlTlY79NSXUm72g0BVPQQ6WpLAziAswCXfdNFzjHLox8ZtAy0
NHsojUglGutnB8iF2gzpatwT74qfwlV9tMcrHF86Ph9tkLBpgNyS2b5VCYN1LJ9lB1yuvmQuusFV
MU9+FUzrivG8KuqPxFS7dhluhCAwp636d5Cb8GAWDlPBwAwseSBN874JlvpAAnTkpYNEf6W1D0yr
w22qIOoIi4XIcgoudYTRTLvNgphT84L0VVe+Y7OodUtwXKbw3amrQ5GE7aFwrOdiCCafjNnSW9yA
MiBIsAoULSQmPTJ3VmXf0ID3kxrDRug+I6Fi5Ob6hIztJx4OcLLxuxhQTrhGfRPF9Hua8l6Jecd2
sGukeQMP7dnWtBurm5m9hC9QJ14Hx3go+zzBJgj+MW6uwqW467AcrBwb9IvNqKYyb/R2eO7RXHUA
dNdZhRyLgLaTW02oVhYUCiVTeNMEtsWpFKVXKdcmeovN5BR3cd6ilHB+RozEfVymO9NK2xUl7t3U
EurcD+MWIMxRqu6YRY2iQWRhEW6MD3SoT71lnk3drVf6XExoAuULJPsHrQwbfzAuBpveGVfhBDLY
qiwWh4kettuQqkauk0BgyXgk6+LoxS6Qxms02z0BmIjsZadc4ahPPDeqgMGVbu8tUoRnOka5iTaY
M8aKXsWAnS+G58IxemulQbhJ62nY5EUevZo51EE7Ufg3IRz0nFU2jHmNlW5DRkMU8mA4EULbYQK6
ODYJrDqhNlbColgMDPAmU8GVa3A1ahKr7BBtdLtq/QUtajJCfiB0CDVSDWvFYc4JNol01IuAakZO
osC8durGKDoFQaR6ov8G/UFYD2bZPoErwRifoRurXR4W0eTPsTNdm211y8QS2XKqXSdt2q8agfY5
EAjdiX6wsfxj4prqsELTROxGpLB/SaszrpqMf63D6Njp2klU+jNBUvMqMo1TOfa2LzK5+NTHV41M
92CJznVt3xhm8oJ15goP+XHAmdKG3TnU8eGEeCWq6kJCBy1kmA99iFARKOi6tawPeWHZNNh+8xBo
EaNRnLZWf2SidQ0/e2NGAEIHmr8AgsuNo1VbZsIQv7L2SebBT6obZHy6jdCjvLOT5uSo5LnXsvMw
VtdqLl9lYO7jxvjVVMEhjbNfl3lgqrUcIkK5k3m+rfBycui7Sgu7hbIJrIo8p1fWo1+i7pOVcOcn
JMuxp4x+YBYL0AizhbcYxhPwm20RXXgLXU7lGfCXwLeCYarGt9CqP+YLOcde1Ia5IKiU6VdPKJJn
GskEuxjVsuHAa2BBSZW6Myf3GBh4o1zgrukIRcuUgGkCq3+NVM9DoEc58dPTVdjjE6jn6MUIcmPl
NtYGxC+gM0umGzVINiPIFZUkj4pieRjZybKpWGkFppDFQFA6mz0PObDrvV7Y77Mb/6zr8a4r8FoL
mDd+ERuPQ+9iEeaBXSnoBauWWQTqMJ4DQ2MpJxTbbwdpP9clDj9Kyld6AeHKENVpjNpbDvVgS9W5
1prLouG8AVlEC6Y7+i7Mxn21IM2r8mTwGSTucjEfohJDZDw7e1pMl6CYO6cehQ+dCKgsdkJ9QeTo
jjy6yBq8TnPrDYrzcc1SVCD1LqVna8GPAUIZKqZZMaZJn5jc3cg82rOQb1CRn1skLvEMStEdL9pa
loCryDF+cgB1d1XcE0VmzmJDnJ/y7YvhPnOM/ZKWQKdCRNfCxqtvtmAjiGrccCcA59TZk+1AbRcz
Sapsh4z6O05uAxNvjK/auZExdCH13IX2PbKsZRVglIaCBMuNhbMDP72vxfwcTENzFmEIbadZqAvc
8qqO+EtMjy9V0QM9ULFyRcQaqnUYp8th1aH8KA078oIBNRpNG8TW/JhraYBwkogIUXWZvxjbthth
lWDCYusaEAyAg0EaV6ZDMgcM7mfAUjm6MHfL1WtXHRoz7IguRXrUvwwV5NMySwiNl+NjgXOKOmsJ
QUiH922qf8pCu21mvBLhUEbbSHS7dLpIH614hmmORGbKHmU2/Kp7C2d5qyDTBBFC7lxeIZSb0PoX
+6YDjexcrHpanxR+wBMNO+027JHbZLa2rHTZIWfRIde1Ggwm+qws3jGy+zg1UV5rVotYRQLPB5jm
gGXqOJhNo8I566rgOUM1e0NPy/LiNgoP86TCHRHJ6QH+av0mqlE3Txq7j+uVZRJtw4nBVu8osUpC
89eSOj9jxgpYe4Ji2wXwel2r0aDDolNHJa/fGvE4vhRWM26zJEX2jhB9zfSB57gzna2QOAj6ZB6O
gZuHeAhyw7iaRtS/KzoPA2xBjhfXjWv3a5LUccqpHvFY1PVoqTvs/15S91hGJ00gFYrxpuIwQxBb
DUCqZSvK60lOFOS4/YYbYzDba90uw21vhL9sfoaXZt3ymBdOfE3oUnRvw9nELm6kbyLROAsGAXtV
xsHby4IaEkaVJltRyHF3cUJsSg0sWdxHJZZgu9jOXTpvCe0wueChvIP9iJ2mmAG5oLw+WAqPmIA9
e2gK9AFWg0Etcsd2DU/9wSb6hToe9/lghoxNbDf6hIqXnbEsDw9GEdI0zjgQ76qpbq9nd8Z/VzTu
UY8nlBtCaNMV2ZA2qW0UijAFX2wdOyMN5+lQ6aW5pqp1cdTZLgj7MngARwabPiJlCEIMrjwz6pqd
Wet4WvXQWc0MF3dzjhmyzUW+ZxcN2etDm1mnRPCOzh2v/dyv+5Y1U3OMGPSv+25xgt07MzYXVTQh
51E8Awvzx9VIR3DHQVh6hRqSQ8vwnnPeIu6W9oJjwXiNSqmrN3ackyhQC+m3FjGZWQ9IUie1d8sS
Lp6wDZNSTCV90w5Yb4pQqAvZe9gTAuX4FovdwajNym9KcKSc18pnSGW4pxs536pCK2+RqPNlFkkH
wmwdsdfoM944eIE9WQ/dsY8VcNZSj0/9FFp7d8QLwq8qbyBaQ0/tdOyTE3wYjKY9zmnKZc47SV+/
LnFkbUz20qsYFjlAIwtlNGStHgEAuX6lmogjFEPqtaJSPiFGBeVVUvSHqaB4KejJvLoB3mjbya09
Ul5t47Ra+zSi3n2Lu3ohnkHaE+SUPt9gzZmPfW26/+PsvJrjxrkt+otYRTCCr527rSwr2C8sB5k5
gZm//lvUvQ8WpVKXZx6mpiaxSYLAwcHea69CPz5hHNvYA8RH5CAUTBVgVgikXmZtJm26mLTxPm6y
Yw/lZ+UkcBbC/qc0qocicZ5QtlPPp1dc+cnppz+V3d7WowBo4stHbar+QPf4gmxY7mKNnQiBV09a
bDwMZCgitOrvIIk/5tIDZVkHD1bvYCDUbtlYwOXgQ4/mGDNFvGTNB7XRZf7H6Zh/I3MHlfPFltrX
QtMfpzg+CVXeBE50adbtLzUWM8r0ZsS87eoUfMTgoO+ri3xTDqUJqK94MCZtP6RIuTTjBsHmznEo
/QIYqERUYOKBC+1Siq47N8Gv42/0vks3WSku2Mtcd0H+LUVbWyUQg3rtOuLT0ptMrlr+91D5QqYg
RquGyQwA7Jdhsg5uPO6NRhTripALhOHyQQMauVKFOPpQikYn++o0BXZQdvjdMBxbNKuWMhpKmQjp
bvXiYq2I5mZszw+HTQMLYLJ/KJlfjZO3wV0hkSxA2SQQEvKRCZMFFTi49FUkDP970PcdNrZCwURL
cRcbrffoJfolIPJndyY02P3whD94WHswEawhmY4TJD/dzA5VVL8UwWwIMS5Ub4tZSEe7pu9PYnS/
dln46JrErpiw47QA8aDtXupGf+EGWNXq+ofo8KK1EaU/wv9wFbjOi5zgLRYgPAWbCZtQU3oOwF/g
o8NPKnZCiAclm99eZh7bdrhULZuByboh1QPBcxfaa0twj7lMJU8GeblQ0S+naIov2EfLXWXlXz3b
HvG0t+pY4iycQVDEjFpuciiU/E6eDtE2Q7yDEQUyoGJzq+06m65UWdwUgxet3LExINhql6jo8NbE
chtW7kmZ1knrbFjdbAgNuh8cXgGjCDaJgnfasrewUGScAHRjbZ3jc3yQ34HndtukI91lEtDPhxlp
d2k21ckIyn6Vafpq8MWXki+DYr1fDQO7Aiydzxmm0Fzvd9KMnlSvfw1U+A3mKvUCPrjehok7Ujyg
TN3nSUL7tCyw/4X5zBqpbxscbK7ZsKVjQ9tE+YU2OBZ+jYJdJ1DB1r6dqAraotq2LCB1Vm0bC3Rb
Fka43BGfMdt2z/S+rlUiMMBMmxDN25qw2F/STu59r/7qas6hqOXW6cWT4ba/9UE/tSipOb2+moTN
5m1WrKe7LmemDOnC83v7ezvuX+J0BAEcal/cThL+2Il8VzvQ+rB80pwxvwfBeKMF0xc9ti6I8tp2
bXpj6v5lXeoPGlNJnIrbwSdZo5eXdlj8qPQYtShWFmyHgimLM2bHAuQIqBVjosye5m7J6KmDcD0c
I1ipIHn/Ugm5QJFxPUKsFr7aqgj5rCemS0mFv09tPqkyBag7dd51meXfTRkwxocMXlusbkZvdoy5
ANiKLrloFB97ptStpk/P9Nwum1Jrmdyr7grWzm3pEcbQKSDxjt7/tjQZrGGL3RgRmi5JLsSh7tmY
0cI9xS5FejH+TEPruYxSXJ5tD68iTuBck3mBEtB3rqo8SA/JGFxDaHmSnvaDsnU7ZNoTKIInFO67
1sMs6kQU7A3tRILdLw1QJfg67RfCzEwa61a+cVL1vQSf0M+I3Unl3peQsbim18cRPUvvOtFcpkOz
dShJRc4IrvVNKRVPLzF3RcCBeudUdzo0lSllsgXZDGacbCX9D2FBzFqNe2Go8g8y413Q1Q86MXTg
pve2B7ReD9nXNz+0hnkyLG7SqIZw2kBWpXO3pe9/DWEBQOEUXUSz+t1v3bWe+7suCk6pJf4Ymcke
aSTvK42ujdw/OL7/yy+TmiP46SaS0WUntJNd+TsJonoXsK3KyJemOP3hYUjwcirvxFtpU7l2Ojrd
I0A/bXhKmuyLB5VPFQVADvklr7RmBUnkWqBYN7nhPgUXST5N6FkbozQOeusfVORtTcfhXza/GD7b
kL5otvYk7sJ5zQro21jakQgLEoNC4Mo47s0GNbD92w5r4sLykQY+KQ5NvkGyj3D2qgnamzhDyg+y
I8zHl1AvNpnA49aLYAdZ6JDjisIi7NdwJLzvEIS3Mk9/hXaPK9ewT60BRTeY7DudcwsQ/xq4Uf3Q
9A7cq8ymS+x8LWwg+YRpXIgxvsTTvXf5zcqtmdTt6HlMidbBxzcTaro/tSz3tZl8ydj7xWxGmld6
Z9kCWe+xY0yovtA4rT0ruwROhS2gLC4S0OKi6qnFyrZG+E0fCtQssH6/rY/dIC+go2FVgrtDest1
2ECD8ZklYst48s0ZaUB1UroxZVt137vxpRj9R1ruO3arP4NYnZQiUKAN0herJmOGzRTr9IYuDLg3
cRG1OtPiRDcGHaM0bRrQ/iPyvrUbWBxPceSaDT87g56TVmrUGnj+UhNgjHltRf617qoLz84vncER
pM0omCCgBeunfqouLNhEpKEcXPteV9qDngBfDUZkqsmW1JQjTijagmWy7Qr3KQeMSLB2fF1DN5GA
hXrP3HhQG2NqP1ga2wkLxUAcTtO3z61DX1Lv70p/TmwmkBvcJXKaYdXp1rP1iiXCgKOCB59JS3eq
r/Wo30VuhdQfQb8+7wE78JwAoNApH/N4uGO1vfPT8Zvt+Ue6iLtuYMMfxdjvEP+HDnFBnBPOzh8F
YDFhR9il12fOmedz5L9PO9E4oiqlwfCqtEWOwz//S0JB8i8lR+kFJ52NRrmOMoLJVgNyY6LegPLe
aX1oGxs/TrEIanIOxS0hw6ojp4K+ffX5j1lKDubfIoWDpAMuLLvP+fD5r9/SBg59dAHgLjYtdYAK
kF23gk2EU9F86mj4brFHhM+cBEdnhBzLY+35ys6sy3ORctMVWKgNupooKz8pwlPY1d3JH9qak7DJ
7vZlPLRn7nIpzZmvResToaPuoqteCitUihqPXI7whAwruXGoNX+QHhX8YxwhGYQ6h7iuTm6UNSsI
3j7LiFZmGPUpgdVl4F6Bu5xn03BwxjOS3Hd64flCDmPIQbgJeG+ZLltWIdZVFHinMq5jh0EjQrw2
uceiaQuMg3mVjpcyouCg81tMj6HKzQtBdtyTrqi1sJx2fb/LjYakkc+H07uXKnWBPpD3qVsGwd2L
R9DBPZBTKohdlYN+jxDA4AC6jR7qQAvPyAaMpV6Ep8C1MNsbxAfzGIy3jxvj6mDhXE2w8Nlw203b
P4k4Jqq5V5z7jlmkUIy3nqK4yDRaRxWW+bn/Ef40ZD3+zMx24ky0TcI1K3J6UyINQ6QWNZxTRaVB
xJ3jdsPvtJu6+x5AcrGG0dq+SPiM/k54o/uU5Z4F6KDmWGrl0qtsMBW2zknUJW5s37bPauY/uGPD
0OdgSINQTyqSt3cs6y7sy5GoJXPMgvnsMC2a1QguJlln9IRYeUZk6xttUPUjp6DmrynFnvv5Gxbz
Y30ze0nod8hAqQlde1aGv/0RkVfRIPJAXFpRJbd61ryEoPsew0K/JvkCMp4g1ApbtLOvfL/exYbx
1NeFQ04RvcLPf8sHo43vbfa9YCAwUS++/SlFNtZaWrBHDwlngpc32fKWM56Qnbg+lI+fX+yjh49A
hZHG6EZtu5CFIgdRcOXL5DT3cWi/+O5kbh0r91uMrE18ExBKeC+ByTyZvtXfDhBt/3UWgzA466IY
95K/cBZPPu3B+ETof04KQ2kHSwG5ATvpsj2jFf3osc6zpMd75mqvOqm/1gQCUciz8sr0JIvcZ23X
62MTCudA7ol/5iN+NzEzmIhZ5gPWBXrp5WAySnqEuVfjLshF9D0QNqERQ+4Rdv/5y1sKm5grZmUZ
D84jytW2Fi8va3RZaCw3J6WHHrHTZbQJQk/j/BOvWzyol1zwLD+/5kePka/UEwxNibJp8bUWqBIs
QjKSE2FxFt9GL5/TkXY3urEM/sa/Xsx2PQCC2M0M1tXlCkc9BoqDQuI4UMygk6v9ay1D6RuMnnFm
eLz/EGzmNZS2KLHxybiLr46y05Uq0pwjYTGY4RsEKh0RicNKtKa9A+qM+LuDx6cPStD68r3bz291
OWawY80h4ibRyHwMrAFvv/oO2Zq0AtM/+BVOxE1SY+PhgLEKtv9+HWTgLOWWg4Ng6cLyozApp2nw
5/g/8BOkZBFw61dsEz+/jljWg7bQXdOhdNBfF/Tlch50SKTaushOk1TYarG+tF8MaGfxLgMBhFXd
GRNg2nXKWULTCbZZaDgbsuObUpypTecp5O/Jff4p85xu2bP+0fMWEkiPjp9X2Kzffj12X1UXkP7j
DQ5udo5zEZ/0Z0qZ5Tfyf9dzdInq0MZGuBhLHq8tqybdPUA+o2TKfbm30sSHPGdNvz9/zK/yzeW9
YaebJwKsdeZSyduh9mlzYaQny9ThRjxUEnqpGtpwS4gbTqsw/9UabnMxFgbqdJMw4iiLhnVv68mT
Nd0XGBuxgNs5v5WdcuIEpKy+uotpvX3+U1+VtsufymRlIUe1UEMuX8NYZGSvjVZ68unMXXluuRde
QvqBlWbfgUD3ezGAdC3RaZDxlJoHXOacL+ixvYZd0a1lwhyQ1TxRbiOjBwga78wvND4YKDgFULwz
b3vv1qK+r12b2CPC23z/zqzRQVWKWLoMXs3PEaPtAVNfdCey7o8P8fK5sjiyk0XqXBa4xs88rlfF
+7vHZSFHZyUx8WbNo+yvBcsGl1JynJ6e8BOG6aZyM5MNu1XSy9T72Ly36kIgCbRgzHahhRSisgPg
d1bgef5dygHLV42z2AvYJV10zBNHSXz3WvAHx7AD8oWoo9/sYyK5UyQaA3tHE0szWPOzB7QW/bRy
kyD9HTZW+uiEBcEmdap+UZhzZBoPzI+wSaaR/qUbBj8/fw0ffj4Q9FiqBVYie/G5aoJqttS94qAI
oDk0gkZYkA3jdkqEdmalPjMzyMWlsnZUgS2i7JSCuzvqJuDaymMnzzl+fUTmJc7MDMtV5nVmMKgV
8aq4trucfaUv1dAZGp8AkUEXHmxqeoC2x2Eq5Ls0IcM8TF37CwdB5m1rcij9H54s5OH/n5iMeRH6
a0jFgvMXQCXToc2BYiB0YdQxgMPi2ezz8cxr/PjZMv25OADZhC9mwbFW4dSqkBNVnxXUbSIAq6R5
rpMYtHfR0CH+/OY+vB4bYmGwHwRhN//zv25OhD5VAvqmQ5oa2rWwtGEV6bJDT+uBWU9M4z88TK6E
xNvjUJWt69vrhbnIlBliwOM8Uyffpy448DKCL8he7PvPb+2jL0LazEoUCWwOlz7mQnbKt8YWT7ru
1+mKOjb/lSJ8Qi4CIvrza330GP+61tIo5kRBGanAmA4KQgi1QT91HLHJ8pZsoBneaNHQ/k9PUtKr
kQ4aNnMxUlTRZx4Jvf7BtumV120VH2JZkytmWt4Zp/37D9DCRYUfBIcoewF34QVIqwY9SGNqx1FQ
OM8I8KxYmUllODda7RlXQW3V4bq2xtFB8Ugy2kVuYxE+84yXhTvuRmz+nuuJuUHFn94OHdbefGpQ
nR0yP2vKfQemsAT5bIXWGnV18VPrDJJAOIO2z21NPijLsFnRytCZhFz6dYtVJcS6lQktjE5+YBBu
ga7lMKYWyNa2m/tyVbgB7Kp2Y8jxBck+sMVJrDrzvt+/BH4D2zBse3R6QC2+vX3PGnsP50lyjEsc
A2T0ug7HiCQQiFVmF3aDmChELZFasftTgudtvg6hpuwzVeEHj4K3IHkM5AjaOPYXk387auhTILKc
qKs4ic0LeyS3PO3/cJ4RoFk08/KIwNIMOflghKy8gIxDDmFH59fnn9z7z9sWVKZwA+AyGO/c6JwY
ixlSyUxJUCOyMzfQ/tiWUi65gx0bkX+/GkW5ORfn1MLuYp7UbcjdxBcRkEI+G9ogt7nuWhBBfj/k
u88v9X6cM9KpX8x54sJbtxhs+VTZnmqRDJP3YZ8QlkfHYWrlfe7Tqg6z7EZaZ1/rR4OLB2nhu6fK
pKn0dnAJoxJlzvnJCZFhfTugvVoFecUpeOjd4eq0tmVPtMmYu+69QYvjzMN9bSO8rdpYEkzazwYt
AFobi1WBnqzsR1vJA1ayOj86jZO8qLnrjarTFsE+1scODwknxdENc4209rhk96MltXzXgn6m+Oqz
PyYVwLNqCEDYfP5GPhj0/D5eBpQR2i1c8u3j0UbaWRYh6UeBceY4iAR9QawT8OYSBIFyHmsLgAIE
k1n1EHMKvLHNYPwP4512CxteGzMtFd7b3+CTux3bvKWTjBRpZnaH+jjtxE7KThw+v9956Vi+Dgfj
rKDa0vH/L0aDa8XNZESWdhjxPNw3Q29tgOj62dqq8vph4sz8FNtExlPr1WeGwkdf9d+XXtzl6OS5
P7V1c0wVzN1W9BaVCeEhZuDIf7VzwgFg90eDhD038JrFAmqGRasI0vQOQyo7cjL8mSSbFzo0y66e
/P7MZ/3hIHfpyXBRPLv06t++wKnUa5Ui1zw5diifgbEbD2rUma+CIVU3daPp11OAKvHeK2sfQB5C
cO3g1UjyVVxVDdaAztWPSLQxw2C9gav3+Vv/6NFjtzRm4AnuyyXeo6uJEdFUph0NoyLRR/FTnWM0
KSTqlcKB8vj55T58Hn9fbzHK+jbMbNnyPArffdL9vjjMXexVlHvV2nBwLhE2Krhf67usjHu/ShFe
WwiHXMRdcxaunnyh7JNnji0+mn09HeoL/l6XSn4x0bc5qytZB/LA5PJC+h9WuhiMvFWF7hrwtbkV
buHen3kU860uPjg2N7RXefB0JZcXBY0q3G6mGw9gkkF/FKJz130wol9z8p5jCdcgQvDQTU1frBLN
gHaOFxdzGOpvkmAx0gfUHGES9mdmvg/GBG1E5j4buBPtoEXN1aSGk5agFk6D5qNXwP6UEdhgxldW
lJ7bisz/r8VDoKmO3Zf5lYsuza1xF6kGfxheF4iaP+Mhtf7AAfzXs0abQtaCqGSw2cFe7S4mGLxV
rEJ2WhyRDjmHKK+akxcYaOHBuTx8/lrNd3c0X4svaj5wBOC09NBiB0xCe6it44jUwt8llttM+9KS
PQ5IesLQH6dpQn9Qyq5+jKT6NbRjQmK5q6WchYcWZpsso7mybV3C0QkZyE2CKlDp3Y6odm2Atgov
NiE64z1yhOQu0yHZ/XRNqY1s5VLVYTnsvGztjGVManaS9MY6c4yiPXlV6n5TkWNdCBKygn1WlMm6
w/qYbkhAKYmANrToGVZ8n50ZUfP38+Yt8ygo3ikfBegu8D5vZ0F/agx9ELZzrPupQHXfRReGh6TL
IqtppWtlfaZF/H6a4YIehSqlm+RUYUnp6XWCwXJVG8dhIGnsOg2lN16wBQTKb5bO+K3LJwXVqZ6S
Xez0Um20PA0Iti1joa7mSbDmLBqa/h5IhpdiLe7Fmc//3ZTz9he+3sFfe3CPUaDpaYnGttHGn5YM
clwj1aNG8MZmNHUXNubo/TPZhKdi6Q4mP92gz7Ao46sceEtbwqVpyLYDVJ+rZ73UtFNpkt36+Wfw
we3RzQU3R0+D8/ZlT1uPm8FOc+kfndoYdqLy781EJY+D8rJNo5pkZ/bjuYry3bzFgm6whs17FEqm
pX8/bcogD8PWP4Z6V50QBSWbkFCu6zQO7DMD+l2x9PZSr5PAX2+vVGgNmgbtku83tb7tS1v1AJ2i
4SmaE8VJp0PAv2qz2nF2HKTY7Zll+13pzvVnvBDHL5zRvWPUpJnQuzixpiOLqX7ogJGcOAdJDmHs
PRrk2tM/IsbDZQZguwqw7vOX+9GDNhE6IGDhEJqW+tvPebZisUqPXD1G++8UA0G8Yggvg6A69yV/
9KBnMBiLMqP2HeykMAyfsxOMjLHNY83YpnIQ0pJYm3bt2uyd2eaUquOEp/tcW/nDu+Q0jXhghAos
Um/vEvGPJ0MdQF3JTnvN4QFUE8Kt78faPbvP/2DRAAA3tzhmEBwn/G+vBel24ntPSEVOHPRXyeTB
F0+LYXLPdHWMedeymIrfXGlRAHtR7ddNVFrHErAaqd1a1V7oMyBn3cWzzTUA1BVcDaIpX+h4kxCS
6qrNDrbom4uUrXnD+RQRuTuRYQ49tADQ0BbHgTZHlI0vwpeTdtFiV3CRfYY2elVd125U4vbPZ8bg
u/KJT4DvnDMzNubAMRY3wvlLGYZwRY9FgwH0qg/N/NavFDGdWo/sG7i654w3Sk/D7GKGfjymWt2H
F7qd9aCFW9JC16OJH3iNZGiOQwgame0H5GrGl7ivp4vQdMAzeOVYX+JDJbOzKX1GX1bq5fjc1mX3
hYUrrdcKBdVLYLoYNgmSSLaRE2Bebv3oe16wlq79CWA6HTIj9tYxiI/woiBnId7kgWLIapmd3XZA
WOtLrXRLA6REU/5x48R+Zi3KdDJj/elrh2fYXAP8IlDZslE7bIDLqmgL7whUbuAG+vhQOp34rkFl
JZ8FLJ6EGiCSFDZQq58ldnz07OkGIasCF2JSVL0drn1TBSSjgWqxEKruKrBvBbiNnBByN9XXfEoo
FHt1I+3KObWC0j4c6vBWBHWzixHgnVntP5oM4UhSPHIGQjW9qN6xTNTkEnvDsdGmYUVMpx6ne84v
izWBOcRDTDFpvFELX6GpqjOajA8qGzhknJdyJI0qxl5MEo7IM4UbTB5RYdYXYZPnh2hobr04wU9f
9/Hx81H/weWcmUrGThJJwTtNgWuVmoIx6B91I+3+uIbZfCOHzL+XaRtcuiPO5e3nF/xgEqTzSIcG
cQHMs+U5iNZJNw7JkCB2xQvmVkB5BDvsf3VkEp+Zmj66FN80ezBPB+jx2o/5a02NTV8zSk+Mx6Qs
BsBkXb0dzMbYk1Nlnlm+P6hOHOly5Ewb0dMRoCzGL4DcrFV5ekraFCBY4nVBtZmSWaxOPQQ+vx2S
4HqibG3OXPl9V8nk3bGgCVrSiCiWHZ0wLUsRls14pOHTnmQ3mqBbyEsYtcnbwaJwL7XXXCw7gVtm
hsNDZubWw+cvVbxbBMQMKkOlCKvQQq9nvr3/gCDmOI3cmK6ERTenJ3RvZVdecxgpK1aBNeMOnDDb
C6xv+5Y906pGXLPrhN+cKUnnmeLNciTo6Xuvc4mLrmxZJwL0ibMhRWFUudVE9hEVy4+mMrIfDoXj
2s0tYiU4rwp3gd1xhvv5c3g3DN4+hiXwSvrD2Bp9IQ5pY9xnxCCFG8LDm3YXkNYFOmLaZhHZV59f
9N0wf70obF84R0gRlr10WhpdAm6iOfpywJ7aFKT6HR3HJkXcjAev/OcHPMs45oM+Nr8cGy0mqJSC
o2efqh1KN52OnFNlXyMMtABwgNMMZTTtxs7GC8F/e06T9P7x0vRiv0EngREPVOztKKuatpONGGYo
vWZuB4JqrkpEkcepxKdWpCSjZ5nz/PnTfT+euF24dACsZoHismgDle8mSHv9vahAFawUYnHs0Hju
wgMTqncX1AOA1Skh3GjlVkNdbf/1+gJtrktprM8brSXELPJtU4nCx5mJl+zSSOKcwGuvk3c1+pKS
8O/GcbbumHUXeuoT0/LvV0c1AjuOyZo/5nX7rylUdyZ3Um5Lvq4eAJeFq4VCa3CL/Ib2R3vTGJP/
nAwdQH23Fe7N5xd//7oFr5rNPb0G5o3lSIudAhwRiNUDkRwkCBidL61LwlIHc9sjDwuwMI3yidMI
zdh/fuX3LGlmEfa0rBwmm4V3BPSQ2w4yEVmHiiPRcp3HVgZ7h48Yp5sfh7ek6XUXZhaJaw6VIhLd
PKf+rYPwf4yarH3xwiQhaSlxbzJDiZ2BaubMtP9u3eYHAtLhIIFSFZLy4isMU68tJ77ugwwjsCtl
+WpjhO7XzxkorUOE3ueP5H2dzxU5UrKYwDnCpcn4dihESdrhTDZS0mRJDQHNGFaExvrkuQ9pCjmj
CguslwgBWvOiN31gBVrBMSLoAHQre4Pzlp+D4IyTM41vepQ511Wtoglgr5mUa2IW2mAblspNt9FU
JP7WpUYQh7LWjX+ev+YxxYGf7aArF69y5L+GtD/JiJDSpjmOlePddzR2VpUT0gttRDPdAanV/ZWA
LbTOTEz8nz/E94s1DTWT9gXjelYYL90RosfjHye6fwREMF4SvMShZhBWqMhrEn+F1KrLBKUW6JCY
TAYMlyfLwDT2+a94v2C8+RHLcyiSN1pnbAuCsn1f3ha+g9QLjvZ2HEZxbs/7/hvmaESfj1ipZZk/
FoWBowwjzbmbUyYbeRcJ0tVpxte4F2NysW6k66eHTojOP7MofvAF42aYMfs2szDNk8WFy6w2ZJbr
6XESRluvgd5o0cnWW6yUQd3+8OvaUqjhSE+/q4iAfvCqaXI3zdD13i6rS+urXVYT5qxY9RA3nBpX
XzbFpbv713cx/0wQncii8ZIstxp9UAihdUCcMHvE1xmcM2z5HvqPVdMW9t3nF3vVOL0tjriax9LJ
Qma5SADefsOsbzpqNcM/SCPG0xZnfSL23iCjYMs30Kh96soS8yrBuHLj47vd2z2WjgjtxlXRobpH
sdiHdwHY5l0WpMlMQpOY4QCQERfT6FnxFRKAeKpjEgkBu/o1VA9h9/tSkACvkX6Vz4RF9dPHExSt
h0QvvgxO7gNIMzEJr4NYg5QXeh6eErMKpvjMqHg/8qEVzy4Pj8nMAV789v5rwHJoignuQWzPiLS8
G5P2JX5zck0/f9SvA3v5qB26AEzN6KjpNr29lKG8JG6nJj1mNqfwAKZIul7nymzzNRZcTJXCLnGS
NWNLblpSuChIw0k39q7REqlMRe/dQLijeLYmo9Y4O4up59gMDyc3x0R+0cV2f8KrO/4y4sF+tAsT
l5vbp5Dj+d7C5qKJyBc/U4ww4/Ozl7c1j1M+KoSanOm8va2gy0Obvxuf+PX1T7MkT6dz+uxXSALK
t0l2wVcxlcbJjJV3MApDbi2jgUHmqRLH91ghsRZltLLNxqq2svY67C69TvpcFoPqSnLd+N3LwgXz
R36XMCK8i1VGxWMXZQl5zjAirBic4F8qC1545HV4vGbF7e+2H7VfHSSoYguDnWjTgbCeflUXZndy
C1Mc2zDt9iMUQnh7CdqHVYUujXS50PkCX2S8ijEM7IWBahriTdAcvUL1p37os3wtzT54drI6OkKz
9S4DIx++NXpo3wZ9nTyWU0jTJu8zk9jmoq45ae7AOWLFHB7cqmp/jpGT7cNpKuU2bcLkGVS/dWGJ
Me8ILoTdtSG+HnAE3HHBmpMmJ7cJec0T/NJru67chyi3zJvJBY6gegBCoS5oFzJn6AdO7g0D+zAn
mwOeLXpriQ2cw/V1nGlAzw+mF9Jhigb/u8H26wJ3fXCdBxGBGI6or6Ma1w1YjmrnyLZ7IDaib9eQ
GyQm3TYl/bd04h8YGZJwl8JzSsjnVcHWcpp6V4GxG1aZF6rpi5H1xQj8FBviVVw4JE8C6tgYREje
TYbRZmeWrw8WUZuPGOsKfWrAvq+Vyl8reNtw4oRUuT+CrEm7nV5lwFLpZMB3ygoYFppWKrWLvTkJ
AZb8pG+a3Dfv0MNI9/vnn/mHnwOMBLRULsrH5d5rGmKRFoanATfT8zV3zLaIivwKHrL28/NLvfNJ
8VnRn6Fy4KgFFfdSP0dnNCjkaPtHvObgeuptET+PKAbXXgygUk5dfLCdwdo1eKfvESeqLf2+ZtfR
zzlTfL5f1N++gMXaakx1aHplyxkrYuGD7XvOfRkQIuzasbtCXpquorItzxSgH16UfIK5fkIA4Sxa
LEgcUGEXXnqKZV9uAx/6mVmm6bqS9rg2II+skm5o/rUbx4XYe7gcFVBkc9L4drpr/BiDjRsEJ4SS
/j5orBtmlHSXZ+h0YtF7/2F9erU6zif4nELMbZa/RnaSKZpLRR6cKjRSu7rLonzVj1iWgzSLz7zE
d6bPeTwheKMW5QDVwBXw9mJjVQWJZyTUogkZvPu4AYlAzio58StXyBhxBK7Q9oLchJw6gL6kv4IJ
bEA9qSRw3TrozCcPmRSgW6gC8j8URh4tUIkIn1cuF3t92tgOGkQ7PQZNqwitr3X3Sjp1M3JmgpDr
zML20XfscYxPDwvzn74UMNsjCSkUJt6hHUgd5hU4ZI+ZYB36syLfDy/1Whag1QCGtahBdEJLeS8a
rW76VEQDd3r81QvzPF8bGiDD//IYaRDSk8Tgi53r7UsOE0hFGRuekwgC/XsT2t6PAXUQKJjYn858
ofMOcFkbeJSWHDrNmvOlvtUQcGaYKOMjXGBnEzS1f2xSyjxLB8iX9FmCRqdINmkvJBmDmVH8+9fj
zoJHyRGOMGmFvb1XDgdG3WDdOmBHBqCoD900I6M7Hf2oDnbwzOVeDZqL+6XTiSSDdtesbVl8rW6T
SH1ISnmMo1bhQ6kSnUZQYxVXEVDt+8wZLXaVXWBCscwjYhuordMnDhayO5NSGMhFN+sHaHbVRIeP
fbgKEwfe4NCpP1FqDs0hbCtoJ/hiV0GpWw/AHpIN+JDOsKt1JOFtOE1wVYPJugpbq7efkiAvBfpq
ERoXdPBL96WXU2isZYkNa1WaQ/JjLHCqbNpu5JQZVmBarVOvD5LjaKNFXFFLGo/QdYyvZD3DrPfy
xpWbvmtB0sx9v/4S0EL+MkC2xQtNXua35AFUxc5sAwPM1aA2kTVMezmUBVHu4IDucbEUV7aZpIcp
dJwEpxn55PApxQiRNrHsbdE01Ci+NTvVqtJEH8Qjr2EXh1NyhVfDLPcwSFS4y/0gaLZRX0pro/UG
WPGpzHS81VqBS3hkb+FtnbJXj2bfD+PGzI30R17Mz7bwuqvCmeobRgh8kwFs2wTwIXMvJ5OexJlx
8cFC9fewWDbkg5SiwFI+RyoOVDA8Q9o+iAvtltt/bCTptlKfmjM1EYredx/frEGkOGBEunNsydvB
PxhTxC7MjE99JYqtDXdp7xlpuul97DTuqOPiduNpX5hm96JJBSVddN9i4kS+qiKbjtakgID1htok
WTyBdhfenRG32DdqJ2+mlekkxrGYoJ6rQtXXCV27daE76aUhgug+1cP0Hgq2hdIQeEloJ9OJiUf9
jElY2/b1OH7JvISM5oFouzobv8cJ2e1u51/ZfM+MmfZk2VW8aRV86SmKGwjLjblWY2fCEKmsbwA/
tI1QytioWtOPYHSDzdCMRDtkdUc+t6dtzKmqbtt2iLC5mCNdHUf2attlMxAkUFq1on4oHwoWec43
kf7xBSbRioML7QX7+bjq7KZbD34aroyWRq8o0VjkY+mefLBTMLrdjq2KRXYw24EHg6jqBxxFyU+Y
f3G97t1uPEW5YxMvDxxhh1Yl6TcEKOkbu4uiddTb8t7tapOHXPfiKtSS8qH3S289FBN0MVr262Hq
xyMk/eqBhFNx2ZLattaJgD9GpWrrFY2r6aAXablzdP9PIP3ucpwQ+2X/4+y8duNG1q59RQQYiumU
7CzJSg7ynBC2R2ZmMRTj1X8P/R/8VquhxuzBngE2DJhNsljhfdd61uximGNJ3ukuSGrs8p7x5A7W
8nv05mYzUoG5Ezm8NDJViiXUlsSAzhtLfZM55bM5Tc1zr5vJzWgZ0495JFp8tsv+65ip8WeyWOkJ
0ke9kxaeaosTJQzgXIUyISjYSfPuWOQ0Q8dqKjao+tStPkr5rLplDt0xjaagrqJhL8qUgNe8Irm6
jO30gbb0tKXeUVDBFW7QW3l862o2sp6h8va2Egkg265/wnyTA5iHxpra4nfMof4Ilg+NDFTbUzK5
0R6M8a02FuVGRzlyFJHth0OJyK3iePUTLnf7UiqeORzXInQFXz30qiJIbFWHnF3doAZIv7UICwiR
9OVPfkSJk2JqUh8cVb32FtBpA0ZKyHrnQnCN6N9XI+w7BTZmGDTvl6XZog+WkqpvaNf9eBtbYvhC
4tMMHkvzHwsXsB9J866zhcLTbPMkGh9rKZqTAwk5GDXAVR7H0q2h2h/oeH2oabUX6G2WHfs2ZTvt
pdVuyZf4KApkMUafw2B1y+qez3DYex2R8C0uRqhhMjsMjVfdF1Y53bcQorjlxQYEk9byfphs+oLD
rHZUH2RIx5f43TQaKDZ1toIeD69IxnnObKqr12FosjCPxwX5WIyEdu67jQHJEgwZGRjSSH50XvdL
dFq/dxL4JPZUTw/maAJBJBbqwYqF/smY+l9J5n1NcglkM07SY1F3/a6PjXKnmAjgl+XdEGogak9i
QVkoSYlYSwDxr5xj/caqI7Ksowohqz7+U9tV9xQXZMFig4KMxTk331YsHTcict1AsxdzKxstZp9B
fG6hDIKJgQ0TMW1tliX+QuMS4M80IZ+I6x8QCAYotlCsd50Y1QZAan+bRRyU1ibuQdKmhYusp1+y
TvpkvTVjqDQr20zZHH0CTT/+dPwRK6/dedpWG1QHtXsed2lWrYCUSNtUbRKDpM4c+NNt+jBpo10F
HGidcIo7nOyY2ndCda9EEWYPosz6gApqjwnAAi0WwQiv8ug+YeMWrPJlIOIImcshc1/cscMpGhcv
o/AqWP1WtEEUYwVJkdNlpNZ259RDybRmKUCAK77OT5sjsn9E6YK/RPNz0qrteHqKZJ3dL0aa7+Om
xQrcJVEFgmnwtt2Qd6fBnYyn3hhG0oujdpdYDcg4KS2WYWIg8tQcgZ7T7Ksikxkja6xNFIs0NLrm
0S0pXwISNENNTzh2TyYwWw26L2x2e9t1nvzXywbrqXcZneaY1kfKwMTBkKa7bTzNOhXW+hki/XFX
lmIfxknv35IppjZ9LqrbAf7QoTLGmj5cpXYIjowtIPQvsurYZMECTXauAujsgBI9QFTtT2WatLt+
8jHAj066gWOfHoauBzdF0sjN1DNIxJJ0p9rwaZr6sKEcZ1p22tiNVCZVeigL0zqQ6utttHzWT4Uq
JRnEsrjtDEMFfsTM3aoh2ixo/g/gYkf+7/STz3l9RwyrZWq7PZq+KqBnQ8/K0tutDe57UxuyDT3M
Cc9iJFNAAKLdpLAHn6oe91HbWOYu8srs4NSTG2aL3T5bHtkv5pzlYZrG2cyWbYStrIF2Dql7iYOl
PJA1vjXsiGNsdqNM3ThIKQ+GTkqE+ZKR+ORhewom9ExEN8wwyaWtb/E+ik05UESaGwOets1z65LM
PEDqmwP01r/thZDsCkExD1BaEtdcoiBVq/bLkEEN4oThYGfHTIP1SATt3PoYPoT+fTZm46VFQryt
0vHZUEN1a9j5V4Z4+rDEufrsWdTWEI4WOwfixENLkOU2IvZr56sZoyCNojBJJ+8RLbB+m3ZD9iRK
o3vBnkYLqkrnE5Iig1BZDuSHwY7rems6OYKoUU/3VMWmDeyDnKWVmaqXnXuSjlW9sE0zX8ibyJOA
dhXWTjLskofUHZNvSG/ijd2382YcWdHzekWCTW2xHeEI7uHb2YQE91NETIUy0RxbM7VKbzp6xvA5
EUlzl8pZbFXN6PFYZGGSVgDqaVZStaPjk8fc2kRc3WGk1oERcSQNOF0bmg0KixsP28y/YjKqE0Kr
ahfNzbSPZUUEqIKFjt8LxGrvJHtcqdER/mnHiCXWNKvZfwf61AHlx8bJjqFJfJT/HUk3XuoOB0Sj
7aOPqPMLm0PjQcva+GaJYfI7fUwogx+D6fPmKmSV77d+oRlbEPg12jXim5Sbk+7R6eODnzjsUiCc
bibKvcytuPOUi7QCAoQLiY80ADvJtEOXR/OBkw0wTnOct/ro2BtHo4Y9S+aZzimt+3GKqzutrLWH
0QJjN3QAAhcaMhvH6q1AF0t5LCn13dAe9jZmbPsHB+DcMdMHK4REbYSVgV0y1wrzNsdW962OgS2i
LSzh9Sfmp3Zi+1MPjr+RvhDPzmzz0/xIPjSkOWw9r2/2KKuWDbCmIbTM5Zsysd5rWFrSYJ6Ieshm
5HJAoNW9GEW8dU1d2+YdsFNiK8n5mVLztDTwa71iLLbtkhd75gD10tZiQWwNsl5rTbXzQbWjI+Tk
1jayfh5mEGhFM+m7xhIsKx2pes1AqIlJwtPGLdr4IHI5fKEXaNyUTZKaQRXHcPlBmN5ntM6AAC71
1vVgzgR2bcxBWRODPrS59TIMXbLPskLCCSic8aYco4HQKGiIOL6A/fXUYnOgBBucHuh4QWIA0LPH
jTSs7slku3GXF6b3MNZjcsNEIEOLb2BLSlsUdA1JyQWyph/kj7PBMgsR3f2xs7ii+yKFTb9y9sto
38pl2SU0VNhGFfahbI30lNjacHTrlKTf2fR6I2wbVw9Ta2HCWXrzM5qw+J4xTeTJ7NW3kxgYHO7s
nXo0y5BZid/1IbYfYkDq2RbTfPyNMAcoMXTw9xww4RmqFUimKzsgtULfFmYidz2pK4FOu5ctUA/v
ZMy4fZ+6x57HMt/hfxP3dq/JwI1dFvllPRBTJvjOhBrB45j0LmxMRx5H4gm3Kw3iMHugzgtW1S3U
jxHQI5uOxCYdRSszosa0xXvSiGUN2IGh9EFX8iU317NDXDAG+6S9bSBg3ED/Zd4S8+Idk3lowtp2
RgKRkoVZjsd4n5rVyCfd9Z9pgPhJKHw1HRq37U6E26CqBTC4d9ocIobVFj+kNo6U/ZW9N1Re3IGQ
JjBnxY8o9GCBY8t50xul8zxBQjqN6Fl3rl6kQB/r6aCi6mvf6WLdUnk33lpjnO252tmxHu1zQM/s
ydw5FEPZ/Yb5iLrMtrOtMyT6syas24Yl6p7OvXeIiE774VgyolQwi12URDOIcjTrQdpKOO+t6g5z
g5OEE8OrLH1n7/Uq2pN7RIKZdKjSMGVsXADsW2sc1A+Cn9ITfUIwsUoun1mgzc8NOdnfxpIVHqX2
+ACJXbun6o+7YdE5DQ569aAWpBgEBGDslDW6NzWXX+I1uGeGT8s8RAXTqKNsP41O/agpzWF1VNZ2
zkEx0Ji/byrAxhvZZcmxzC3rQeZEbwDj70kJ6L1QFVhJ4ygebuqsrjcGvMlAWlX1i+MT2T5zIp9b
Q+dkQg85gK4fBX46lls/08V+1FqjDRaVaEFV6S/ki4nl4FY+naFkgLjuJ1Dj8t69Utd8LxOhGOAA
jFprYmgE12LkXwVlwVfsFxxUDmo2JPtLNZJn03fOL3tRe5dN4nSl+PG+uonhjQYhXCyby54bc1Bn
1bUNEusAMgFx1GK0r2m3gDXPxvlK7+VCH4h5GwMKrRdbxzdwVsCufS/XZ7dMT143lfGLp7RG39mS
qKhQJEkGrX8xOUtpU28+zd0EiF2l5iJBpVb9sv+4O3Phvh0TPy2NGYrIiEDfPmgcj/is1rkuc2w4
oXUl+T2j9intFcqhj6914caR9bsOgSJwwJEor7Wgv95qL6E91xXnJpCOpM7NkJ3QhPXiLmngL6Mq
Se/ZHpO60M8FWN2Rb6QnFuTHxz/jwthyUJ3iLaAdzKs+K39aSeyCbiYjwW1Z4JULl95cbB0gcNYc
Gsv/7+Vd8eZ6Z3dtDGLoLW9IjhxE9R9DrOLfsZh+tDn5Sx/f2XvNHxVs9LTsvuiOoCJ9+3yXhG03
MKeCVju5KMJN0luGu/cwoLVkFQUM3A7puIea+evjC196pPBadJ0BhBfhnMfYlXY9GcjeTin78h81
vr9kqw9omYLMmconNbXWFTXU+2KlYN8CFGcV6KwFxLe3mhSqUay0wN3tdbsq3QQ5p5iwUqWOsr+0
I+Xb0IwjaNn/+VZdotQdiqAuTZdzfYTvF7mfYcyEWeu6j3EzyDuZp+63tm9Z7RNxjYfwvjnBTEj/
4//9gwLs7Y1SYVBGzW7+1PkqOwhiYxD/bJZGbCcg1Htvbu07EeGybKidXvlgLz1kwbyINppesXsO
7nP63FyKnpXBMiWpEpxiHtnyd/cQRl+Kkv1JD5f/v09IHF7W+QH3GoWF9Tf9NUdUtOtHx23KUx+n
w4nWaPRZZ3e6KSdBcf3jd3nhe8HlTIcUmQt+iXOzEcEmeUdMR3ckhGcIqV9NuwQd/Da3u2q/rMml
gyeKXddk8+ePr3xpKmS9gdP055MxztmBFNFKylFTjMjDmYLJzsd/rbpnd+7WyWNEhPbWwu6MAnNw
H81c5vuRCseV4vvasXvbBxKotzBBMT3hTjwXyboaQZ9tNqUnTdb9EIwpFckdyVxz+z+8U+zGyMUE
4k86xG/facd1oEiX0XHSGxRzucOQ5tzXxD3EagDq//3ZcktinR1wedJbeHs5rRDe4BU062z2tz9n
E7NTh1lk00gnp3jvw4prXXvTIO08JL6rONYQhPnxj7jQZEPzTH+a5iy9RWQfb39EPy9T0syc3PHT
Li++Fud08yhnc0azRcpeO0GqEkwO1R0yu2q4IzIGIfaQ0KsQQeK1M4ehyNI5VXocJ8LUpp5/IsVK
/6WZLSGPkn5JUMu+IAtErOV/YViRv4GSQ5KtJsRsBHTKKS5z9vwcZfH0mKDrXOOcI2IsExVHP41q
jqvAcJfqJRrNhfQxTU3ZBlKD2FiK4K4g7XuVBKvzYp9ZqfM5X1qCJNB2AnstE5gsIVI8X9/HcN3q
cPKiFjW5rGm/uMtQM0kWYoh3s4G8JkysriQhkfVjOnaTqhAYkXIape7PSJvicoMyqJi23TTGt44q
qmeUUSbFn7Ei2kwrNGu9Hz+Rm8leCisoqkZXIQprGkGdm+xNsL+kYlEqvo3wM6Sg4gG6mMpxfxaL
Oy9h5w5a+TzRUWq/0lAHwCew5W5lkjortzMfbpHdCrk3SR9syWmrbIcMGVvN95k7PvlLfhRKci7+
eJxcmGKZ6BDgYM9mM2icTXfsuBuyrxQy+Vz/BNXYu7HKyL3Nk0nb5XnvUBJYrmlML3z32H24GQfh
GQzIs+8DpI60S1svTo1M1Ncq1fyJ/K7JkleWykvX8U2Pqxh4fd6JUJxmoSO8wpJMz1LPFNC1IbCH
gRCNj5/hpcnU86lCsxxjNgASdfatoYe3wUEXJ9pMn+I4IVd3EqJ6saTj/EM/ClREVzXDY9ObmAEs
cq/ooV6Z4y5sgciwZG7DcQEp6xxdJxRy3d6MylPV5oS8ddnyNSpMoiT1efzVuVJca51eumtgYDTx
EWXhgHPO7tqUkwT2Dz2/dUr3J4yubeFG9BA1O7pxnV79bspEex46wh52nl2pW7SHhrm58uz/UGbP
VhEYDxAl4F/a6EPOfkavz9UsJzM5uU3R3kzs2vYYTEXgZ824Nv/6IiyG0QEkWiRhKqXaTA7db0n2
VKD7yG/b2pFk52Tur8SlKFcJNhZyaTsEF1K/sS1pBClctVMSU1JvuxVHqrU98Rxltl1UjS9KU/UJ
5iexJYvf7BMYlIXjTpvIVk7gWtIjnYEguspRGbL9OTk5Zk2f15ol/Ye+JqKJQup2RfA/KubGHWXf
YlcmJb+8JGuRbDCNXllW2IQ9lxRjwRJoYhPl2veZKKZAS0An55GMn0t9cPagg9g3pDSGcub7nQm0
KsRHi+pPk85XEa+m2yrLb6y6NB+ylA8QeNImsymLpUlRPArlMwUrs/6EnZOE7DhxTxyNdCji5D3D
clg2BQT/TWOM5c0yxuKrWVffpOm2Oz8h/o3cSyMEbLQcUN4Cxxa1zRtw4vR7So3l1hjIFeWtNIfB
7KsnMzWGjG6zHu2oaCehNmjFQ5ONeTiRVpMHICq60HS1eldqY31rj+SgdWtsJM1H74cOAZ1+oaPd
dDkJ2Ynm9gFpNeZ2keSI156AzTuoKCTZcsac72CAnlH/WbHmQudI176u0FNrK/waeXGdyBMtVWI4
0JCeomJ+/XisXphrcajyP7htbKmts21IQ4w46XfKO8yTMdFnj33na2rSb9wD19MSQq9QeofD7Mf5
/zI5UOEG/GHhSDiXaaWmPnhW5KSnBXoMFnqBPddvHItgTJEgqc7plX58rxdUcqBX8Ng4K8UKz8iZ
rsKcnDmJgF4fxpFsvtalbLX0wEmTLEUuM5jouHKCvnRCzELONAxZTRokMc+/CWaTm4gv8IomcV1W
3k0UnLh1y0ZpBU7w7SwdQw5dhkhkRw8VuxPKfHCbp6Ht+m9y6E3nygHxwt6e+///VzublvCKaLUw
2eFlyltinEWRdeNbHV2MhSJKRZXxhvxzbyMlO56Pn/2VS59TIcjx7FMpHFKv40VyFjfHkC953huV
0W9yXzKzWQkF7xFNz8dXvvSI2Uqw44SitC7xbx/xQtM2sxR9D3Ns6zvyCXIalbgPb32CHK/BytYn
+PZ9wuD3/xAHVgrhuXdWutyF40uQjFURnUZHs/cNWVrXyI/v72m9DCj3lY+HP/bsnhDDpQppPSlt
pixIQ3MypEgdopJ90U5lduUJvp8j2EZw0kVNuZ5839kWlRs5Q0soZuH/MZdbeK/TggazvUT3UVtN
YQw07cqAuXCL2NgNTgsw8tlDnJ3xK5GnRt2SFJWbaH82qWn7ck/IXPzLzfOo+R+uhheOYAO6ELy/
9b3+dcJ2jYUkVyyBR39m1h+w1UTbJItIpmS/mcgr4spLD5QdCoZEENlMRWeFGjrTEwGfbHChqNSE
/C2lsIO40Z37jsUjObpmUhqbvE6t+sp9vt+RASyh4MgYpeoIu+LtfY6GVeplG+cnAoj1OzF33X4p
Fu/AoYgIX2ewrwydS9YtJtrV8YmqZmVxvL0gwoQI0C1Ck37If5CFEJMGRm9stfTcuZgztvTg6Uq0
sIyrJm3DggPspquQAxi6fDBSesYKAR3Nj+Xa7nR9p2ffqgc7WlC48qkn2etb+uudA89h1+sbBIS0
EQqoyjLHR6Gr0rryDC6MZGYd6FYoaQm0OL8Osa0AgWpbHWXlT58zQkm+jMrWjiKzr0mfL96Sh/+N
Lwbv9vkwRvYx6z5BVkdi96Bu+K7sZ0RqOhGK/3VSRST714XOJiCh4i5puZNT33F6DFhyui+UbhaX
TZ+OMuLjq/0h/b97VSuTASwCBdVzEFw+WbVPd49npmvk8qTtSHuPFG8NJMtGlzZhjVTp8RcZL91o
pcT9Uhfrp+GzYi+wq7S5CEfQ53snSqMbdCZaiGeQFl1bOVde9vvSJA8GjyInSMt1oc6/HVQG5z5c
1qZ7NGRNyngii1Aji/7gIDw6lCQgse0AF+vJtSARkxz48ZO6MNZ4TDwhxHYeheCzWZOiRE50aWke
3QrNouYm85488DmMUmkeP77U+xUdryP346/0YWaxsy879dt8UYpw4hbdwc5GGo3QJEP9WUXAkY9J
aS23HfvXT71B7PXH174wzhkHq1Wasc6AOPt0MYIBmyg43AprrB3AeKn5r3Km/Pnjy1yaLSnzskGl
2Mz8ddYIUmVkZuQkUgvFyzkUwVBFCbKM1TCzJ9BUTafC7tz6yoO98A6R/HJTf+zZrBJvhxBKCivT
E5UdDQV0156s4lgXS45E52rM2oUsiRXSZVDnpEtCveDsWnVVY4UanAlmf6SB76eFSmyT3o3eoY29
Gv+c38tx26HXnG8m7putjAJS4QQz+G/na8Opi9THfk6rRw9hBfhnqH0O8kPpxhsrco15//E7ef90
OCqsyG+KG2yYz/s5uV3UAtDNeFwVa5+rpa4R6Lrtg6Z688oy/X6Es9ehgQMFhX9pTr59Ee1SpyLt
SkooRp/e1Z4yH6Vcsq/gdexnlPbzbzXWQ4tMwZj+K+6GQYd5aJ3tyG7lv2eXJj+40YfWPcac3L4w
z0x+QKcbYV0s3NePn+j7j4k3D5eCIjROC/vcVkIxBEFjX0VHyu/LC9INVwTDgrfzyiy+Pq63k/h6
HUrQ660xvM92PSIZUKN7I4aoOolDQJ4TgZ8p2ibOBvKb7ClmavFc7uqk+zY23bT5+Dbff8wY7tjz
uHBkSDQ8P4GIwbCS1GimYzaWw43ZevPWM4R2J0Y32uChF1dGz8XrYSYxoIpiXRfm21dot+moN9Pk
HS2UdwFAy2wM22GMD6i8rJe8Rlz432+Q1h/WII45FluNtxf0R71FRz1lR/5szrcd1Zro4Eo787DC
10a5iRbH0a58jhcGDx0/Sic40Ve2x9lGQJqlMcELIi7T1WZsEZz2g4y1ur6ysF3YAnAAoT39Zwxx
Clnnhb92axpI5snlnk7SGj1EuU2fvYrME59i0ypuIsPrbkh1kOSa1nryaXD74hlpWLmNeqd/BLhI
orgsyLmHmt9/bnVjTB/yWFC88kv7BR+Lb18Z7he2viAL6HLA1oEeQznw7S/u8aDZKVmBJ83moLSN
ktG/LagsL4c8TRIcpp6MECSaMwa8UjX8tipr5ucK6bQMFzfhSVbVACAns80+rDlNjJt5MMf8yofx
fkZFUEJ1FiiLwzJgn42bnuqHE/XefEwLSocb3Vfl13gm+CBwddx51x7LOnW9nQZ4LBan1hXbQdv4
7HI6wZe66sv5WJO69igs5YLNG58aczYPcT5a6COh1GmVm4ZdbEDexgx05TdcumPO5nzeDkCLd0w4
IPpwLJiAjgmxec+LmdOlNpAuot291ld4P+nRyhDsA0Fhrg3y9fv5a9giTUBjWczFUVrT/MJbTh8S
/GMB2wom82Zp72wNsBiBQPSbpF7+/HhOuHCnwJ1c4hAclngAGm8v77bRwE6RLqOrNG3XF6k8uHSO
t5Ufi+PHl7rgafb+vta5qRc7ZmqVg9KOXaknn6uYZHpt0ZuvRTNPvxYME8Ec4UR1IqMPRyPtQ9rl
084mMi6gATJ/+fjnrFvAs2HG4s0zJ45R6BCP3t55qeVJXlomjVwybPeVWWvbWYdLMDX5y1Q6VtCZ
Kr+yal9oP3DOw+UEfNXQWVPPdv8ytnnMcVyeytpsdmXZjFgfeuc3FuFuA2U5DibAywfK2RUfNLpG
3FLp7uMbv/QjWOg4KtE+I5ri/M6HtiwK28zyU64jfps6ojBSFDIHheZ7bw9uEprt4oQ6DYpHX6IM
b/rIuTIY/qAN3zx+NERwpkwGOOeQd5IF8LoaueHEKGcokvu7ThhomzP4GdlNPebFzyLXqKQj89I4
B7n9jNPfaHoHqgMNWqTzqGQ7N6pONczQO4d54GeVjJw0baRvTcAyuiysZ6YUm9FRY7rVin5l1SUD
AvlCObO2iW03P9EiLUdEj5mPALt300BGCY2WqJnLJWhKzDCg7WoxbkgJod3fa4u4jcc6wn81pPaD
rnwmQE64y7ManQbKZoaoNxS5v7RbZzWGBTCamtu4JBAMUF//UtRJdd/PKnU3NkE4y67MzPFzpJO0
GDr5HMGV8I1B7hwnytzdlGf1UwSM+j42pFMhfJwMj3TzkTjsBmbWN0yp6jeOiURd+TzeTQzr+/GY
GGhCUgA5VydBts0ihbjiOJQIhpp+aXbZ0sabpZXXihLvpkAutcbBmsiSEFWco+yjuaqRpGrIcjkX
/25iRJ1BuSajppnxfeINEQspfkJYsYLUd7srq9u7DQpXp07KgsOeiGyHs+XGTuVUEsFGjD0xYcZW
J0yiOpgYX40rO6H33521KgYpM5MHuSrNzj5+bSoXrYo4+qbT4G/zaKjJEo3NTyiJACj66tVD9nps
3WreTHPmkysfX7Or/pF4nX12NBxZbjgVr0/8bNbTK9WPmd/Nx6wp6yCa64BladlaHOswlJXU3Lr4
yVcOcYWLu5Wi3zdeV1x55BfGFudXFI1rcgEvfp2a/1rzPFyendkv9jFj40g4gG2HPeaKw5R3/tcr
k936UM9vmH3LmkdLqjQow7fXUjGtNHzGy3GZtdk6iamvTvGS9N9HPRu+Y2KOnlwXm4jjF879Yo7N
k7AW59ugL+kD1qTxl0eIxpVF9+Jb4JDBzo8jNdWYswcQO+y6R2NZjuix3ds07a0hmBCJ/Qss0wsT
DO23hYdot/LMnwInaTi2jo7zSEsPVx7PhdEPgXdVBLorTfJ8/bfMzIlE3tjHFBDus6XRRq3K/DsC
a/cfG9f+RqV5c9A6Ow4zT+uQePevo29V21ko62ti2O2eWWz4r10vvhSK7JShkdEhCzg7CaqGoktt
iP5o+tG86Xpb3MUFIvyByv6Vc8OlsQhBFCs1xzDaCevk9NdY1NxlqZsGkr6o62FTJBlpFRK5/GAy
Q1952Obli1FRoeCNxOMcGQoGwIUKkFpHHzsNJtclTczVv1O5gAEc8YpsMS6w/0/uCiaae4X+R80+
MRAGwPJqaKbmkICU+G1ZFcLFrMjMeov4b1hCUiXrI6lI2rHQ9PQuhShNo1SRt03w5+zeK2WztgzL
hM0F5LDywgL+kRlGY+y90ruOXvW2GX6loyHkZqZP/00zqgI7qNLsO6Sq7q9W6ztcphoSw12bltWp
7IVmBkRKt0CfIOtb2KVHWhRYRb/4daI/FDpl7Z2es/7ukpyKBfs40ZVhFOnLy4Dd2Aidwt4V7nwi
WiPMlbw3EL/s4qZnq13NW9y4evUyFSRQHFpgAmU49l30b6V8cVfVanpcOmd+raey+1Hmfb86x/zi
X7Mz/OKQaI3od5Hull8cn8kG6Voi/mVVc0UYubFctqNy2BggldK/tqXXwrqEsPDN7WZHhNRTrHjP
zEwYu6V3M+crOLJ92Gk52rsEikKB3oJT5HNFn1//ZHvjXB09B1fKQasb93s1TZP2ItFXtUQ2y4XO
fuO0+7rAF9zlWtCmbX7SLJDX/DHco81EeuxnqzY0XPh2SgJy2bTlc5vqtJ7Jocc13RSzog0hLScL
yiIvpkC0pgemjbz1PFBlV2w5Mg37wujm5EZz4qbcGMNELn3hzF20KdWcmWHiFUOxjdwy7ncpZ/OW
v8uM9F0/kl6LMqlZbjqrSX44ojew2KfWt9Fa4ushtRe+BbHyC1AecTKlIP72w3PzbEB002jH2vIr
QmiFJW+XogMGZyZEeWMG0bAIC81ynt3RXxkRPQ6pUJsWraUPrmefWNCTm1ZbkKLNSUZGauuvtlbK
Vcl4iDilfkrbtLiFWAVZrcUbXge0E3lxo593FIUtKcEVj15S7SAiRAW58131UGhVlaHUSL1qY1bO
sLAXmerfQzX6QO0gc4Vy0YfPRoEkEd9LUz7r0l8BTXPvReEEgcnZRO2ifkee3QLZy1PlhypZqtWN
7OXkOojZHsKxsZp5R+b1fANwtKk3CyluWK2mRCNbdtCjH9Xo9ljCaWzNsOQS554EZT0LlyKubyQ2
nVeCFEj0yoHv3s1JS+p5hGYPALaYkd8sledVu9qj/BJwluqZZyxj8DhiFdA6/T4TPAe7g6Q04USx
goYEBW9by0w+67Fu3Me4RguiBETNUsTSFEoRp95By3Ot26c15izsNV760I5D+d3FTvm7T0a9CKG2
ec8kAPWvrhXHKXc+4hRM3Pghxl702pJJOGyyRNOZWlpV3Q1JDzKhLWU+hz4kVhBvi1/+k0N+kcyE
HeylatGZJmPctyWDAAUsJqDE/WeyRvlM/srwYolh/GdKYQQHumaolKJ0JuJwkYB+wsnonrIh+1xB
WptDBVfqG/LPbptPK+JQz8WoghbLEM5K0Rg4yX1uaFjIrSQ+y4byolUI1wEl7bWsbMNp6irmD4ZK
4MUarAzTOiltYGrVRV0hjfKc6hNAqzrZDHGBoCcfDFdttKHlQEtjykeVrVlULOYBXXrgI3jVt7mf
9H3QMIPdpl7q9Zusm5anpbWqV7YthQqjxsu+2F1W/AOjLn8BFusCqi/hASDmrV2ScUynBLBQAAJh
6cSMVPamFxJd4hEg7Azal5J3aIdKjfi2Lc3FstdmOE7YfaVk2rMZbWmBDVm7ZfErYXpRhrrW+jIu
bDbWPRgNIT544qHWP/9rre2KysAgP7jHisk7Dj0Vz5tCOMV24QVQzGmRqmFP2IssV7duNShENlWJ
B9AwwnqKfoIEaPcKDdXjxwvzxd/F8o94wSSq77zi1PuVTPIpc48NM8yEN7X3vs8cCa/Vet6VHGgm
8gCooSOmYu99ftSYXGdgi9ofI2qVd9WSiQ2WUPR0QN2hiA/pVlZ295/L6qQY0V7mhLV2qSD5nD11
K6kXPZu941wi7fNshVzLM8ddDPrjUz1OD+R0SLBe7rQvpiT+H3aYqHRRM6BnWDsIZxtwcohIMuhJ
2oAK0HWkEBbOFCY6vvcQl3W7sHWITP217CbvwLkl++Xj1RgZgahTHzUPZs9XaEVOfChEx5JH3B8m
/I/f/6X9uGfTE/9zIOFstq5Vfw3MpIKvjAbBOTYz60d7y9Ecl1NeN/qmo21/4+vNQhzE5AXjNWbX
H03Z2QGFC68Cf/aDFGTO1sGscR0y49vktEx1+03FqZoPMd2Cp3Zo7J8Q5amzGggO261yVKpCPa7b
bNfyd827SFbDJwNSQ7Xxx5I9lfZIFRnP5D42nTbDtlxqUIGo82NtBNmgghieG8fo/+PsvJrk1NKs
/Vc6zj09eDMx3RckpCtvVdINIYv3bNyv/x6q+5tRUhWVo7k8oSORwGab913rWYMFtbIYg+4CjxXJ
VUFoMc2bGlb3rsPdKzWEm3s2Lt3R5V8aIO+VZiwDoG6G+EpJS77XKuhMwx/Sts6gCICI9GxrWuJn
woHWUIVANQNXUbW/dLhUUGgGZkBmcWNiA5hIgB0Bdqp5BldDDW3QOD3ecgUYrJc0kvMQK0F5aM3K
/EIQQ35tw1epoHzIcr1Bht20G47IebNtzYDY8rTNnadOBr7lmqpcE2Zud07nSlNixNA6Qxb0CIyd
6sGKXPiddiJn7uREPISBTtaZI8U7n/myuccYSGWfE+fqdNcI2U6yKCN4UU1Tto89eS3pZNPkKery
bkjableqk3n/8SB+e1XK5pzraUmCamVEnY7hhHJ1jo1hOBSqRcqxFjXgxnKlvx11ozH9CTZm71tj
WZ47Qb2t69IBhw/LaY3SJjX7VR+DSF2ROx1otHnU0mILKk27pdAWIJm0uxxIUpoS/1Dn0vxDl4H5
ExfuON/ImkszX7TSBBBMHfNzRp3lqr99VzZqotfMcBxKS8qVvPpVaan2eTRH+n4OM8Limqmwn8hY
FTO9Z6WG/NGwzn/8Cl4JoL9d02KPxMmUZjCnVkQPa5ckYcpz1JATdxjGsX/OkJgH6K7bKvRaQ5ux
pJYpasY4blMBYieLSrcDkNZ6TmkhjujnXLrQs0JcG21mfM6MSn0GCyNdRK3t5GCCqmTawCUKFyhM
ijfahBGX+0AZ7R8Cu3iHGylGjGvXiaoDMNKnb+xfEXwXaiM0X6umAHxJNk+xK6WFXd5+fPdvZ1Hu
nkLLgppcUPrrUktplNRgAoSU8WyqmxqO/2aYWM7IwfKBdJUgQ6t81/WG4U5KUXvOPNvbCdrF45kf
skyZ69eAxIkyO5UuZDarFS+DHhFpYiYVWBSZ5keSnqh+09n1ZVCFYk8CdpztRhnDmovPIYFFb8ZK
uY+Q2Q1bgB1OsVU1KWu80g6IQPj4163GJWOEk/CCWOcbRdi8HpfAxPR47qX5IONSPooMPICm4k7P
CAbbjGpxzuixrK+/PQwMK5hMlwbjsu9AkbUqcECE7FVpCoy9kBeDT2lWh9AEdNxOYLJoxyQ+dQZt
2xqzcu7S65lhuTbUS4veFnIzSquraxdlgTgzSqx9jCdQIrVWL9ON0fRk61UhjAEOtm3de5TDEKON
YYI5Hrq8sqU+ukujuLnGkpyecZKvzp2v8wJJunycuHho/KzmSWry2ZQ3s7YH0i1/NehDbFpH1NsJ
rMOZuODVlPyvSy3FVmziyBrWsdxTNI6dEjXafnbMfDs6deqqSmhuaa7dR3U0bNtkHHcfD6+311SA
rzD2tWX6o3B/ugwY9aiZI1WRfaLW1aXdac0jXjD1MSlKcjsG0TwEMSi5M4P67UOlSkcdcVkHFnfo
6ovTrCLPjJLONdtZ9ec0Zs4n/CbZp3yKz2X+nLvU6v2ZRRjlkYjk/UCJdNsw6WABgxFVOThDz9zW
6lvlBWKGpEHFLEKNlC/o9GHmuKW1TK/nfTNZOtkXbJA+2SWThIA88JntazBtP35971wRxe+iBnWW
TaG8vN7fdqKUwiuliRdcBNs6LxyHchdYQrqjddzvBR2wc9/o2wuyacAQxVZlCV5ZX1C0jd3pnSr2
ppwy7/UV0Ig5HuKnCPKO7scyJvEzT3V5QyczEpIxXJ7YaHmudENWb1BFbj8ZJijHoHbab8zVxbWq
ydWZJ/lm3qO9AR0WQ7/K4QOI9OmTBLM/O72edntrzhYOk92WB7Uy563ZkmYLQjP3QG/pxzZpz2Vu
vP0GsfNjo8A2Q2YLB77TS4eRailZpMKqVMf6uW1F4mV2lewmJ2i+WHpcfg0RqD19PHJei8erx8pS
R7fe5JxFO3911SrgmGdThNlbxtA9hyU26BeZ/FlSbPpeXKacED85gdE/ERuhftLYNsibWtTOC71I
fYBOmGjHqMq3GlD4CKlJYMFoFXFtn9knrF4/L38Rn2Jn0Q2KOIyE06czdk2Ud/gDjkQADqOnK2LW
XV0HpH+m276sLr89kNcLoc5jvWUjAA1ttfpMc5E7aoOBKNO16aYLx26DDWGi5oNzWesqY4lHJBKR
2GN8wMp45j5XE9X68saic/ntUx5bZWxH2cwPjjPh1O04xd4HogVE2QcjYoePX/9qzP3ratBgl/wJ
Jv71U10O/nNSokWkAvFYx9CmglHtD2oeObtpLLSN0lvZ5uNrvnuHVJA0haANoIqryWoMsF90JZiF
CY8Y1TpyiOvNBCDrk5XhYThzh2/7pwwcMiNZZRbCzRsLrqbE8JUnXUOrwrLmDbPZfpsS0HOLYDAq
7/ROHsXBitO2uDSTnKwPIIFG6w92Hp+zK623NjzvhWZBSQOVMeah1z//7e1q0ZRppCUQRa9gFauG
XvFRIUT71FGk3RiX+c6aFw13lQ+FqwZ27ElqCV+RDsUWaXz+8KevYmnisb3TaHQapqaeDrYymWZN
lkR4kPSalupC1gKN2F0myHp3f36pRSK5eNIWl/6qoJMRYxF1/RzsB0Evwg3QD0iQAp3utoxT8ePj
i739hqHVc57gWIs2lCPm6X3RiTDTlDLqsR2z8EEmzukWkHp1A1gNPC91ZXFYvvJDQAkx3Fh1XxX/
h9s1WB+Rd7NdZFo//QUiHJ1JMVN7LwgEOgQ6dXZ11CRfmcve+/hm337DeDIWnR2zN4JQffU9CTXM
sdfiwE9gflcuxqImusDW2SziMOoZ8GT75zpXunMBY6+ug9Opkisvn/HiCcEvtpqrNEFFBI9fsI8Z
Of0GAHA6wzkWwU1oFaG1mWyQe0ZMz8IPoz5+lGsCPb2u1GlcB70Syj7QOUAFsVGHxpmF/O0sw6/C
LEenSEWKvlYLoD0O6prHsldqrd2JVkaTkJuN3yJxOvMC3pliuNZyKmO3p6pIM09fttNYHA30gDgb
KpqVN8hVH3q2kw3PWQPKwZ2y2HjpQEDcKw0OZviGyTy7nPNzxf94LKz2Zcv8gl7W4JTC+Q1IzGqV
5AsHDBFVyaEAE7qZJvNJRuHpYSWfoMI10Z9fjuOhplLJYd/5RgdIha4p46S1iP6uU5DuWrYjePBT
nVCaw1yg7P/47uBZLR81Dxlz1Wq6aqpBDgiQCvbdZMXfbVhe87E1QwzGWdRns29KRVicebnvfF0n
gZKr7cAwWCQTkZR9BBcXwZMn4euZ9mjPDhvpdYubvKcgoJZy8ceuWtNh+0EnCMeGhZ7mdFBNpALi
gOuyo1PGzp1SOfS7UM96UyF1T20rzX6Y5q1XAQ4+s2S+M4gWgQ0dF3mhxDur4SwPZCMYLAOHbIo+
x2qH1akcDC9VKv0eM9585kbf+VKBciDeBaS1lDiWP/9tTWwnunZFpKUHyczmYzeOzqERanYXNEZw
Rjz/7qVgr5moVpZOyuqZkjgudxzd0gMJe47i6sNYSPCO8Q7uY3AE5ybI9x4kckmUU2hFgNCt7kwd
wPgTYkEfcJyFHxhC9dvIILZ6muOtleovH38e790dN8ZtEdyGB3R1ucCpWmPsElzCEXSDLUyEEXW+
bLXpDgBP+PXjq70z+y9wOS6Fv4MOxHqJa6QB5dtYpceplK39rJtgOccYEURYfNF6C8rRpFm7RDae
FTrObjrNpku4x+CNOo1hInrs549/0ev3v1qP0P9QyiaOk/hoSz8dSdQ1o0UrDZoxmcvciyNI0ZdW
2VjfJ7uxt0oAmsQdZWu4iOKEYgo+tgNi8OmOOHfLa1V9vgGoVtHvSFXli12NCUWYUms2g25JNGZz
86nOdEjwA9KKO+oJ6s1Qx8n3sNdnY9/CczBpVXRSdkglbRbP1dDVHvRW46rQZlj/NqSJOVwYtobZ
RZeECn61axVgaJ7UjMOgrXedqTYHKWwQ9hNo6k1zW+0HltV5w1Qh+7qWNwfSRNVgkyVxsicpLfRn
Q8DuH0d0DXNt1L9I+BpqL5AU9B0jOj0NojSrTo529lJDCnop91l9oGSgek7sOFvy63PhYfAuUFH0
qFCSuc+vrayjn6kW0s4xRXMhERDySbNEXm4Tsp2uhlqNPocWclxQRjaZX6omSAf5+I0uu6T1C6VE
YlH1ZIhRHz99oWaJciLgiHmkfd8gQphMt+7iH2oGglrqw34/xoTOj/bYfP74wu8t6UgMKb/xGaED
fK1a/zYpibRBGWUsqV16214r7Gd2jhPJ3iTG/HZAa36IO5UZOdRB9TpWskmS2fY//hHv3v1vv2GZ
Xn77DVEUVGDmMX06yi81y61rOZtVrwwm+plUYLZzPiW7NDlH0HhbkYfcgYkb/RBtZb7x1SyJbLoE
UzbEx1rOrMveuRpDEXlNERPg0M10X5Y8AVisTv1CezHuhzMHxPeWXAw5JCpreNXQvp7ed9+VSZ9T
7N7XjlUvaQomjUE7NTb61LW+pnTZrhDROX/ke5M1Owsux8pAO2K1uQgZ81JXG+GxMhtwOgWa+02b
yggoS9VwxzKTz0yg790m2xjUk8pSslub8TrEGq3uJPExzcr20Fcq8sixNz9LZuO4EWH3u5Hq/u7j
MfXeGmETD2ebsBdwn67WCNRzmtw0o7TgKRsfabxzYcR56SE9Cv4P6zpbJySSMGDw5KweKEHbDNAs
AbWQx/WnQtYzGxHL6NzrY5REZ7Zp7w7a36621itUHKwTuUbab41VcTSygY5h0wsISW0g/bDjGLVk
RIuJ5g2B2V/0oMPeXWaC+QT2c2eKM3vVtx8vVjnORuzcKENi9DwdxC0egjAJh+hoa+VIalMwHu1K
G6BqKLSe4e1KyJIi0521YTrzLN5eGrMeGymQY3jFedunl2bxqwltMKNjuKTHVFWt7R0o7fN0P9NX
tSY1uUGem5ypJbz9fhjC+L1MBw4OwvjVyOpHIxwywM2HYiiscCMaE0F6bM8eKS6Qi1q5vft4KC9P
8LfFgftCIELpisY1ritQrKe3Se3daiOllfezHEDKQ/na9ceIJnp7Zte4ep6vFwIYR6mENhLl7tUq
pAZsXcYiiY5BoMUuFFt137MsbEPQV26aklEzI9o6VFZ+Duu2XoaWSy8HK3Z1Mj04vtjVPaL+rxLD
oC+jWRLbji0VqvJH3pf1QjLSLwBQCL8tlxUhU6UbQHrn/AfvPOUFWbnMjPiwqIue/gL0oUxUrTnv
RaOz1sNGzOsNOuIyPLPavalEL/eKpwLZDzVwlp/VY255AIi5xmnPFqxyx65Xx93cVPoNzDELKmM+
pn4Q14FXMZc8mVUTXqfkHqAhcFz4tdJGy9OYwNUmvVIJZaJx2AFA+bPP+vWFwNhb5AFsDNBjnT6O
qi1Rler1tK8zi2STbmyPCSHgObmu1fyoosk6Op3deGgFsjOXXk3d/7r0YvqjoLmgs1fbAZFooZaZ
jAX6SeNhIC4Wm2epORsisIwzQ/7VQLj6uCih2ctJgsIOxdrT+xRlEyOUnad97NTaDwN/YVKKFJFN
h5GIoA2SI7LyJm/t+3LMHvpO+FMVHCA+Hoq5vwRk66okrkVGsI3yDH1NWPk9ruhZ6O4wwAgstUtS
qdDbVpdKlj8E6nQTj8aD0zWenOVXDlWhcf4846tu5uxSnlP6zTpOL8Z4YxEGJMjUeKxlYuVGcZkv
uZNy+00PG3YKsnloJa1DJxRc453aqvXoFupXQBIH4io9o87QEFY3M6ItFT+YPSVe1Ird2FdXzSR8
ontL2G9Dvg9067MkxnT78by1XqpeXySHXRr6rBAIYFYvsqlKOxfCmfbaoE5uJzRnT8KRgV5/tvZl
ik7binTnQY3RrBaOrWxb1Jxb6FmtcmZ//c6QWmBBHNrRsdlMb6dvuRV4mYNiIuzbJknzkiJW6mxh
gWsoRhBEpX98OVYkvPo6SwRyTnO1sbOwqPYjbf89W5/pKg1N/RgVtrVFU3Bmb/Va4T0dv8uVNHgH
xExy+F6NX/IuTEnr4xlVSVeOV+jcHIhISj5/NiRqG27vVGmNfWVKo2NFxqDh9vZEsVQeUu07H4Vt
bNLMQUxciAXVADhCMTboZSWH6E+F5EK114S6l6xaMUmVCfEbKgw2x5dMh+QxOZz6h7A3lCdVDzHh
0Dzr7pKpJc4CaKRdbWjk1ufwXW/XKaqwUDHRQXFqYbU6fZthKbUR9dBhXwg9Dnd2ozitKxRl/tLl
dRJvhRNrkgeZMOxcLGRnvfTLv3/6zJfDCnBnNgELYGv1etMhsMs00Ie92Zu539td2bpzl1R7I5Jy
sLd8mByfnKu2BjNbGSIjMrppv+Q4sW8//sTeLlrLL+Fel8MjbuzlSf12cpKUtLJRpgz7Yap0tOqm
LI5DVRHP9fF11vgAPmUu5FD/RK0BVkxfbbVoEc6c0PqBSOd6N0z9q/MpcOOxvB1yAblGUv0cFwm1
jxvdSq7qSoyuPdR7Qg+PaitL2yZSXqYi/1pmmXMpRPrt41/4zpNgk4R0mHOGzFe3+g60qbJJoE6H
fRuYyZZDTl+4mSxJPz6+zGrzx3NAr8L8AU4cD9abZVEOdVk4UmrtST2O9sQTPei53LiBEyf+WGvn
kPTvXY51iVOMxjIMv2H1fiWUmw0GuIORqsQ9OWH3sCg4+/20BOR6yOjY+H58h6+d/9XoPnmSq2v2
okrzwZgyEk7iYC9XNUF1Jfmq5NjcYvvAgMXOwEuNpPZIkHDcedCTr9h/O2LGkf1nfVPsqCVgDGmb
5o8n1qXZxdOA94iKZ63WgvzcRVTqpn2T8s3lLNxXQZ/Y24B8lDOnurePnombLgfCcDbYdFdOH70d
VICapSE/dvhf+Z4bFthWxAe7mKIrs3TSx4+f+9vrWWSng56yAO8ST6yeXo+gwpTNAtmGJJqL+4Bu
5aUs5dZPiG7ho5D4wM88y3f23JbCCQaOBJ0ck9yQ0yvGUVtm8P7ToyKV8UHAagLdide2zYP6kHR9
5M66RjRiVA3wA9mEhYMmvn98128XZvRDr6JIe2EErfvySRbmNRxT4tN7Vb6IFacGmTpEu7KvzD/d
Vr7uQQzkLrxT3KWrB4wJpp7KWGQHTZjyjZFQSqQXT0hh5VT+x3f1puLBGAQhwKkU3B5wl+Vd/zYt
G0Kn7i6y/GjmWVB4NbQIeaNW1vhLNqpkJgI1yFO3JDftnM5h/VKph59eenW40MnSMRSShg64v56R
gvf3Ony3nTzJ+rXWY98YJna2HDW1K3gGlWvJ/bkggtVI5idwwgH8RIV6aXes9+9qSyQQyVMONs6c
mtkoMuMWSABXrs0v0gjz6txIXl7db1PWctPUs9BTou9hclgHaFTTJFPcLKZDZxS6Jy/wiCqvtS0h
B9YWfdM3pXHqL8QQ0FUqh3DntIXtIVozLjJDG87IGldD+vXHgK8gaQit8yKuOX35WqM2bDw0CXTE
EF3j1ki+mnIptraDwv6Px9lyu4A66GBB2VptRCD09W1IDexAGqFzmUfl/diqo0eM7q+yxKJhjoP6
5cwlX7sr64fNp0r7mIY/oMnVd5QaYc2XJgAzVfKRFfBHmWJ1HjFx5e1jA6AiVcanYJyeQ4QHhdQ6
rhNlh6Kqi03Z29/qEF33rAUk3EaOQfBq+2rNU+4NRBI7nZ6ym+W2cNuWGo7Z47MQyXAt5OBLtRxY
RIGRtI0kydOj2XdmXXLINFYNmIWVzGZLkz2dNTHGtHMjtDn1ZI5D6iAuslG9d9pyp+XtceqniI+/
/Nzhs5sQW/nwne4dAd+kaiWEhE3qRWHSXBRqCWmbCHegEvYdYVaFixXyMM7mXWuO+2GuTX9EcPll
1u1Fj2gel54iNwAufrBNX5qqcDe0pLwN+saWiwuzxFo52sSy5tJlaUrXmnjoOnun9hZxgEQbbEAe
EmNe+EXoeEKuPb3tDh3NjzgJEncoip9OXf2s2u4m6LQLUyJaSDYI0CQcDpjtLrSlH/oMnD4E4VE7
Re2bZQDDJT06eRo95VV1o5Gj5ijiqS+LbjPip82d6plssdQ1M+fokCqoRPbd7HCaDce8cGWmf8NW
fvZ2fagSuO9QiOfWoE0hyw+GPd2T9fbQmaPfyPqGgNONLRmeOjUwprJbcsF8O5IOSh0hENWzp3Y2
H5bIOR7ddS1PV1lL3qqe+bId+YWkPYDFjF2D9DUt0a+0oiPMMTJNV4/Ux7CVL8RQHOcsf5GsEG9N
8TPPiouigY3RYYFVmgHqiXbUsuy2QLGBV3/c4R7HzCKn39uu2WYiuYVgf9mW85WmBV8tPfmUZthB
guZF6rD0aM2VPloPRDWIjRxF33CgbxWgY7JdwQPtzB+DLC7wW37FiZf5RR7uEVLe5loGKaLrfDmQ
PpGbge8QBUanh8+DKZKN3dR3AEtuG0n7avW2Z4XyVY2Z1u1Hgu4SXSo3carMqPwcP+uVQ2KV14NJ
1pCdKK7ox6tlEYH5fFfWmeRGFrYcPd31qfQcEZXWTNkzbJyjOYzfSODwc6PcCD28bgciB23LkwOo
opnxaEv2VROVCPqm+7Ii4IhSMkXSfuuMYoPwZtdb6pUkxQ1mt9En1Gk7debWzLtDbmOejIqX2iz8
REKgVdceeYr+pMzbeY72Sd7eaZl13QjnilGyL8J46e8dAel48KOv+DceYjSPLoyjfVD211KpfY+y
+UmRhN9nhS/jJRTReFNrcHXi2hcAxBGrvYyi9uMiOkR0oPKq9CKRXwRC+oZQoyA+u71OKnGlMIxc
A/dm0sWeIXEAMsdrI1eOFa4Op1AZF1L/BR3tlpKp12ntLUCpjeUM/jDQczS1DVXNl0ZvHqdQXCoI
e10pWwgDo4mt1+FDsaQjkWJ3Lc1diceCmHaX2o2PPvYpK6VrSyqeCYe5VziFt6qzFb1mEkJs3A0g
/adQ9rTSuLASg3DtCjoErNxaHR/SaryI52yvxwY1PnPXkuziUuX2paDbjZ16jWrvaQ6S264adqCU
fWaXDUTae2JiQalX33VpjDeOGnxWpmQj1/W+LOZPkh4NGyKIZ2Jc9GDTBT1WlziYfIfZwh7j69Bp
MjLAVQ891+CrCSmBpWY8RNKABtKKvCxTJFqckbpJGnFDCetzbubfRmFejZX42pVUnsHGuVPbRUyt
+pZldm/HBgmWtq/Ai8vTdN/Yso8i6iGyek6+1X1jimFLZgIm1iGCCJDcdI36pIy9JzXh1rAlsELZ
vpLtX2FIzmLe7voirV2BusYVlRNu5Ma4VJPwO/I1MEB9/6TH8I3sJVmxN/0sn/EX22gbzfA6b/qN
WWB3M6rr2FHvePeXddEOGwuNgttXeN0zk37wNH+pev0u1+XI03McWbFqudB0vsRz7cVZjf96bn16
xygY4RsZaryfQlt2h0je9HHr21Z0UDr9aiAUIlQyntZwmcHVVozpWIXRFTmMAE+r7CJTGnzMVnnQ
bCzDZRIPriNFe11pt601JfRGokNvZAfeokcX9FDP08HkWXlY229l7MwuBInSc7LxyA79GHXlhRa1
j6luv1DaOBhd1G2M0LzsBxKjtXBrlsOOza0vrMHL29Bj935Awe7VQXmnKQ2PWWzqxD6aJEUXRXNI
jeYLr/chjUgML1L7UOoM4SRgjpGOuM8zL3DsC9y4X9RcVd05I1sn6mHiZPIvm0Z7r+Q/Sc9RXKfp
t5PJHBpPWOf7l3EQeBjJJ5cT8T0lB/RySpnOJwU61Nwf+ma4DirjJq2nC7onyH5rfJSpmH8otLmP
wiDvDZ/4ReKYGzqhflClvdt2xrGYEhhVYXnMSbHJAvObOdZfKZF5MHT38HYb15miPWc70CEx4aKz
NvmWGOBG9LO8beXpMSnt3ThRhUjyZ8qOG+aFx2qqF8wBuGERRxd6WrGK981Vpg/PAZZQfNli31rF
LzkDCW2UBmEkMHS9IbNug6m/qZe2W19XDPP2MpR/aVX2Yyjkb1oFkwKSw6Y224tcECyv6/tuhCFi
GT65hC0sLXHdYd8khiRlsZvHL4Ikc3cop1tDriBfZpPnpLnP2Qj4jE6VZwijz5GmPaVTBAeLVajq
ZXYxtPBnxR9NAi4HZnd5zu9nqb1TreHIWeWhzrC+9qa9Bzh/uwhYXYAR3mRL16pdsUrqP3GAsaIV
txOIE+7S72rz19y3F9Ng4vhNb4fePMhT7UZd4afhU9sbN3YWH2h3Dq4B4iGZC6I6JHujdpyVg2Zn
Ffq9Fk+cm61re5i9kW9G6rRHyncozPXoKs872PftTaoEN7U0fUrGfkOPa5dm6XNTG3djltwGur1N
rIlRKG4mXfdBpn128C3A0t+1lnIt5eLamswroxHXaaNuxdzEKF+zX33W/EiH/rHJp0uYDzeVmDd4
QPWNpoTXZUYkSFtaeAL17agGj5aT3+Zd7ydpeTlklUep/abXQCCgyuBZznx8o5tH40FppuvakdkG
dfsiYT13kI5VX7ImvyoN8z50shsSjl9kYmncfArv7Dbdp1L0pI7dThaLcxsNSZ8Mn7ApTBt6RE9k
WLIcOZ+abrqg0NJAm46IJG8C4eLQe5iFdhMp4iWu1a0TBKrXCOZXsAuEb8hEbXUTZX6QKSD/N+R9
+U7bb+q83Jis0ES3XpgcOKVU3nHAXkRBBJGLgT1y2SG+ptFRSVvy1Ta5Kf9Qk+mXrc6Mgii7d5yO
EO4u0nmdw6WqLM3d2P6JOpeNQ4kPULnWxXy0B+CIhXyxWJkZ6M13Gv3qBjXOjaSGx7AnA2aKPpUd
LwXpHwSa+lffpY/kKu/hd2yKckQSjxc21wsSEdT+QR+r6xK3LCSq50KRjl3S7nLe77KXRUHOsLWI
oUnrM0f29w6t9FZtrCEUENlAnJ7a2prjjp1Y0kGiaOi4OkfzwLXifv6llqUqMInq0RkDxjtndZTT
SwWGLCmEA2s/bEC1pcPqrRxmOQwGNynq5pDJ5RJsrpHj7BDfM1UioFwwa0d0t4zULor+GCbFj8A2
QPGJwzPj7PTGofpaTtKY6sHuKPhtqn5Iph3oJG089oUp52fKi8s/d3p6fC2h6hrWAOila7GElMta
IxeTeShxXDyMA4tOL2etbyadeZewewGTbcY7vYjIJgbDf+bErL/3nhc/Av4/hbCKdb+vK8Y6bM1a
Pxg0gqgRj7MTtC4LUX7bQiuMSJBdsr40aCIqvCvNJjfdiafaL6XC/FHhoW/JUE+jF4VgJkQ6MOkL
L1NjmlmiQ07qBSq29g3lEepn+TSEE2Hblj271L9hK9LQGyRXMWoxPupaDbUIxk24jYy0jkmYppjv
toHCWjJCUSx2Vir0hq9Qc3RawpHUuGMgOcxabdbbMH/yojB+tAMUIpNjkuqWhapqbl5KfX2Y+7hT
tk01V43XJ7LzIsVz+agEdtIdQRybBk6fPtPOVD9WvRmqH6h8KIzTj0BXSwXodDhNtSApkXziw4T8
Y2ONTC1VVYRXsWHWLjjeidw9rYKt2U5n6ntLQXY1sqh9sdADD6PsZi51md+KblKkViGGWu1QJ8Br
XEWk46MBAXj3cQHknQFMqQX5Jb02cuHW0lolz9tZG7HZkNs+Vbu8lQ1PnsL+vtebIty1eqNqL7qU
a4kvR2E+gn1QnZ9//BvQUVHpp6NJwN+6v6iypRniSLcOcTO2ty0uzIe4S6HpBJkx265phfYhHxX6
Ms0YxQBl2/TTx7/gnYfNhVH8mLSflnL16cN24oio0dgyDsWo1baPTlD/pgilOieMfFtJpZQGBlVl
Rqbkv/brWqSQq1Ma2wcHR/5doEiIVjU1S+/mpQzqtvrc3ypF1/67xfgf38f/DH+Wt/8aN+0//4v/
/l5WU4Pbvlv95z9vqp/FQ9f8/Nldfa3+a/mr//2/nv7Ff17F35uyLX916//r5C/x7//7+t7X7uvJ
f/gFbJLpTvxspvufrci61wvwS5f/83/7h3/7+fqvPE7Vz3/89b0URbf8a2FcFn/9+48OP/7x1xJq
8h+///P//rPrrzl/bVO23de/3cffv67/zs+vbfePvyRb/Tt4Jiy4EAQopDON//W34ee//sj6+4KR
xDC7UGsXxV1RNl30j78U5e98j7ZCJwVLIyom/g4u0uWPjL8jF0d6TwwF45gW9l///6edvKP/eWd/
K0SOU4pX+o+/XgUF/zMFGIYJoIiEX7pDfB6Lz+90VEo5O6JsctKt1JbOpZRu4TsoF7JuXtJ/9Rhk
kw9hbiDS044uY81IOJ+Yj5HUhpf9NFwFI1Rn1apvaa4hWojFp6me5Y1pV7aX5ncjxS6vmOod6Xry
RSHbN+FsSi/Wj98e+L/v6ve7oKd6ukhxH/jGFi3UMpHxeNZ1XZM6TxvVnYpxTvaNIEw3cqtMXi2y
YE9J97YgEPAYhsou6gL7qqtyjn7KmPgsCy+J3Bs7ViI3q8rwaOTOkegeFWKfQijsSFqtqma/UlWq
Lzg7uWaTyhs6QYZHv/vCceIXKYkVD76lPzOpXcEIuUxKtrDMuhdy+KDEtE2cklU7gZJwE4uGow3H
D9sCR5yIzN4IU1LJfBPYZFheC+igcdr8qo3ue8TGe2Nk4Q+9NV7Aykt+NISJiw2wup+iicOEcgcV
bVF39Zo72eU3vdTbF+KPnowXx5TMr9Is7WNFh9MQhrobqlLkqvrg1wJ2ha1Xm8b8pqWmtgVgoXhX
NWrUrRGipe7wtVwOZvqEResZmBVXTuRtImY6xaZ+MQVO4+eCUEiE9Bsn1V3MvbuxJW0G/tmwgdG2
c+J4B34q3QMdfxyx2Xs6WKyN3WNjnnPfbIkAFmFNkbDNUpANsh8GMJLtcoq3fZJz3hHRJ2LjYo8M
kM5VRvNrI4NiK9UIa0tKNae39vZBANQY+TlX1mArfj38P+rOa8lxJEvTr7IvgDZocbkEqGUwGCLj
xi0zoxLCoTXw9POBNTPd0zdrc7lmZbQgGFlkEID7Of/5RfsRNRISxSTvxklvs20nsFEjzetIns+8
2E2C54rbEhmz0uhhqbxBXiFk4ms0e/uiLLWVq9AG6x026YzyrtbctcB+Q7vtojrw6u7UCPlG/uJJ
zvge6v3JHhQwq+FjHpSO75c+Rs0Wp/8JWkHZ0TP1WRmvhnZJHHYLDGzIG1x7Gn59wqBxaTT+BBKO
2Oh7DzNLwJG+NV7EXPyQrZhXVummZxLXMMvLbzQ2HoZrTbJyy7b1TQ8EBc7QPiY7JggHvLejnrBw
i/po5ZE2JAWp5Yk5n5gUaqtay/prPAGwWLhn5mkZ35ox2+BCWa9j9A2MEY3qh92qG0e3kwCpnBMY
UW8EOt5I+JsvzoZzwqVc/DXo2ZtUiuq9/WNF0YMS50ZKqD8J8la7LEw2cYvsW5/UYu3kqYv3dkww
K5574NERqXhrtejzQ9dl6q7QcXwavGnJARQrqx0JLKrTgWKxtv5g3BQdK1XbWo52cjnLwaQdJnxC
zk1pNJe6DvF/A17KqqsYYrmdJuNUzPEPiq4zFJz3uNHehNF+2Tqdr+JDIMfi0HjYdXqebJ9IsP3Q
H+s5iv3OsrtVlJjnkpZu1Y4W/F/MUp2ufhe5+bM01bemzL/hupL1VL40Sb+jYPzU9fLWdM1b2Kbq
qkzb3Ce0Ls1zzU/UhqTblDd2+LbraHgbKpgn3cxt4DHoQ5yxnmznNIiA3ptrwHtRwYXq2GblslAh
yfYsM/tlhJTrsx1sHT3et8V0ajWFJscsjmS3pqxU+gdMCGulGM29mUlf0vL8txPCICv8vspxI1Ve
hvGrqvV8VVjGBrvKQ+FoAabYfmdk5DijYPRHNXF8TSvuRZQiNtZ2ZshdOOZC2xfRMhDtLBB+ErdE
9hka3LiR7v4Osy/wsm0tSqI79R8xfpkwnIY1g/uEM5ljVeLc7MzOfX1RrpBJNabaEdLRrpHmVz+U
16y2YdmV7VrUyVaRBuZhAyN1meC0YDcPTBixSccm0dkWnUqTzvqzsqfhlHfjpmTF2BRp+au2o1Ok
15i+TM6vYRTEcU+DP5R5zUzA/KXWwxeE6N9FlhydGhN1nMI0X9oyXOfWArip+tmOrJsiuosR5+Wm
wFh3FRvNjwq/V1wLMoFOlUyNhFWomBTjGMq+2tVN6wZ2ssXUMnzoTX5XMtcjdlXBmnPZGRdSzB5Z
ULMqXFtukjIGqJ5NfzaXJCc03UFPjDgYUzvuIsNp+bXK9XGQCTcFQCgxvTPvOPSvTsEmAnrunfDU
aJgyReyp2CGV07zW+sxZxUXnrMuyzPZhhGm9EqfRlz6Yn62i1a+FhFqEZeyKP3X+lsnEalrL6DUe
hb1V80HZzY5ZkHBPo1VUwtjYTRjuzU47ZAmFo9TTfdiU496Ff7lx+GvSrIyu+UzZMY3cjiiNdtCj
3zhlj9LVbtxMxkkKLLKtybhlYbTLqlJ7Kd2uZjTJHF/Je+MQ1pYCdG8YH6DQp6qe44NhoHNyWvMU
CaX9mQrQ46U6eURejrt93Mugr704aGQ5XM0Sux8JrewrrBNASBQF564vjSA2c8/vMRVeh3k5Xa3S
MDZcw/05xaeWMIp4Pmqd6/jo/LAcdYW8hxKhlYtn4q/WhHpnFnAAyhQFaaY27Tp07CyYZaEcYqFf
Ojer7+j0c+5U5TF7zX4exPw+CcyP5lR1LyPpg0ETVuW2SW+KVbe3eDDMVQ2Ve6fZScVsJ762fRES
OwyKJTLt7missuMwK2uRfM9uob4Aqet31aQYqGFJKZEIzLRsrllFhHrVMcYdqig61G5818M4Whtq
PARI7uoXZ6m8SlLD1k72YqazCQ4tyTZ0XSi5M0gZLdq2Z3TzrmIipkwONtWVie7Obff1EDHbFYm9
SjB7XsnmJR3iIHLrY1295ah+9hkqilWTG2wAceOu23HYFNKF1KZLsZoz5pJO/1CGlgutvHChMppJ
s9MsaLznAhKD2qMCT9om3bTuoIOcnNpIMTjScQua5Trv3ChwNfGKuRruWR5zsmSxE8Yh2bnYVXOy
EYYrttxFWPervZMRrBxngeueNTdugVMpO6biB4T9zcBcyKsibWN105a/qVthC7y3oHNwzpxVG1o3
i+SiymlWtVfgha0zq5oGDKqFcH41endKyvkc6tovt6Sa9MrvPMct2OlFGsiqOGijUa8Sq93kakp1
1TNRy/UUB4HuuzUH5iYRhq3CJXkgUpgYSRlVvl3FGfQRJrdW4tutfm7N9L3Do4qh1asmGS7DhAjC
rh18ufjNegIjk65x1iHTbEbsF600T3UFBabv1V+IN/7gtJ6uSscRK9tEWlgojyrqKR1d8iWWMEJ0
gOYMY74mW76OopURR1s3wbBQseQK3AY3WahGmNy6u7D17q0Zv6Iq0FEFxqFfKpkPgemgRy4uEHnm
w135Fn3zLQ0992dw35WZJ2dgi5+lXSorRW9hr0qpHavmazbQPiTXkYGz6F7qrrT92nHeMkyZ3UTu
irB2gzCcMD4q2WPs5LdTMY/G2vYx69S6xaT5GLsgKCveU1Nkq0xNPkbFetGaAfOk6gMfOKKuhXXQ
pvCnc680OBFTbHvbuMXpuB9fR7XdVzWx3MnvOOXDSKIwaXeuSCKu3LUQBLaJNM9W093I5zJwmUxa
n4yCFFNdFohw52FMzHReRugne53J1IfakIcXFZhCqiJ5KZNrr1bvs+Ntu5SPm1f4iMaxrq2MZN5p
Ssuzmmjc2Z6YGIasKyl4NhlsK0tSLMtEfSkbrJPzKHsvE7CeusdgcWinO4NfGMF8yN7bVDVRhwq0
QCryg2E2Byq8OMCoaDHZ5JMg9zcOpeetCR/5I0QD+CzkCW8t3c/2zlAbK32GQqrEKmaRhDDkU7ln
AdR0ezMul5PpciB2ot8TsoV9GeoRa+LDmMb5Fkt2/Qyeql/3IOJqJc9UjmxtnaZsxuakkjX/MvSh
utFq1w4aNDDHtmeLFlntfrRGH64bkcSBWaCVHbI18Fbhe7lXndDOdS9akZ4j4PhJlOYn0ykowIY1
B13TEVamzNssyz8IiCrPA8a9N3gqH8XJkYX4SKUWnsFMsYdfngo0l2udxoTM833Uk3PV4mNd+tnY
MTMyx0tG9k1tVeJFkAECqwNZly0V78WbReN3Mp+2amnmG3wMqqCmB3gJ3ZwHymF6/9jaQsX/CzJC
v7Wm8BQ6endWBvMysWa701C91v1faec2SDGHzI+62+CEzatK6MfDu4+1/Ib5JS+T9JQ3x60eulO0
21K6H2FlF4daH3nIkr/yNMf/ZIiTe6hTnM+iMHdW1iX357E+MgI3nZm2Gh3u7GayMWI8Ozxh7rzE
KC8mjbnPBn8y0nlHdPqHXVjtLhRzdnYL9+rMzUtver+brNbJoBl+IJNhi5ztbTiLmpZoVn9gSMIE
JUy6i07JW09DEbiRJ9bWpNOgxvmpxGDLd/DwZt7akzLUbDKl/iyGyj4jC8h8fVA+Ktl166QvaTag
8nfI2W31VCOF2QBdl0GpJBom2lRHmq2zEGfSPEo9YXe2xstkpv7E9HRL/OVd4TIi25NbXLaO8UrF
a2Otv12sAblG/TwzeyhNmolXZfRIynWBvmfThk9p8nibRC9XaVeIoJqSIXj+Uxyi8yDp/uhVFLKP
3QvIUlvVUYy9qufnMvK6zbNai82u33PSHaH/5r6LV3OZ2pumi/pNKPMztiarSeaM/PCo6TU5vrB2
5n41y2YzpdhorZwZBDORTvYw4ncZjkzmk+wsco3iMauFLwqXWI4SwFppptGvzag5Yum9yrl6cNB6
4ctwA6UByjAiBCbShqvQ9Xq27RXb2PeDa62MUDMuRPxeVU2/ekuhyXyUDmqqrxlX31mDSClWlSF1
wFUFEUJc5rtOFBONreGs7XQIwbe1T8w0+A3MPH0Ywd7WXRhHw5T9ysv6u6isY6RwKy79aua4yzDY
my8t3+JYxuLUxOEVKx/tAbzLuyQ4z5vzYerCfiOmWxp6t17v+6Mwoa1hiDtFbb19nnpiDZjvWuUU
uFX9nc9xucki6W1HSWBg3OIXrYk63mIXTlk92Zuu1eVKlvztf59Hg2IgGx15TKwhCshk9WO9oeah
Eg4h/fohvsubsHZuz8O4WJKoPSsvmjfCtTK4vlxP9sQYEMqeiHKEuWANW5xMuShr4n0z3bcSJ9nY
Rv5n6scUs3hILeGojMwOxos+w8XP8up3gyNWoCqP2npYVOB+WHm0Jalqr42wiv6+5hq8bfeQoVeW
AbOkQCEdUBxCnevccW2Xc4vl4EgWWbSMzqsxesXRmI11ApfKov5dMUpKhCr9NKER3NXUCuLEFEFO
AMAxmcyOsWzlnPtqOkTKXG07o2331tyLGw47kQ8R7TdwJJJ+iYWRQemsiuaKtiRdWcABy/naOz2B
BXNKS115xntZRM5h0NJdT5Huh0I/5DJ0P6e03sEi0B6TVwwwXuoVlh/KVmQW5pqdalygxXBrOtDh
skgVq6xOzP1zScgiPTnWomJi3aavdvanghhxet7kmmWdalR5pwRgzAIqvlWm91HWwGZK2b1GJfd/
bTH0Jl3e2ky4/57HeVRpyZxo5ZktSW+JZmMBjqH98vktoTUvSmyts+yzGOl5YgdzaM3sXp3IU07d
cu9kM2sZ1twFAJpn+qOI+JxIfZVCo3VWRuWI5V0DwCm1VezND6UflENdWOuC2dg5MdRNrLTJabRf
wypgZGNgRsKYKqpnAxiID5GpuBA34wHrd/h8Vu1dWcKhRSWdeSyUV4mx8dpRm/5QCVhcjtnsBjel
2y5fDKJAjqqYvtvWVE9luKbxWHxypHtRsevZttrk+DpJSm2lxlsLRiDa0Gw3LgsvOlpMubV9I8rf
z++e6+yjmXTjJZ2rpTsT5DjY8U2vBppPL4AE5AbpOMbbPptgN2l/IqiYG3X5Gs0uM3aqkqt8vAb7
ejfbuV5VnFMl3aoU0S/GPMOB0TcuG+1a1+Z8a5HheBGjfOgFcQpFPHVBU5bJOq6yrdaRbaCEbbid
tXHkPOuz36fyFCWtd6OBphMhHhDGzNZJ2/FGPt3RdSPaNasNgxF/cT/2uho6jLD8OXTEHV0MBJZZ
HA29aYOEmEHpUou2Q5X9Ls29a1yMSCQnT601BsFJAxzDCm9gfcFdDUhWpb/cbCyvBekLUxqOq3Ic
pmNVtpBbS6NnuG6B8C2rBAVW+UP25tGarHzPDkiU5vwnrQ31BJ/3s0rbYUfvRbhcv/ATJxI01aKN
/SjtcxzCh8IfWinolo2fhkibaziCxtR6eDImddeCV75As8M4Y7w91/W0ddY1Jg5bNpklxSvut7Ex
tP7zhD7vGIW6OhnkXa0FBnx9km4NNXkzVPDJsM6PoYpUSmMfCsrlJrM67xR6plx7GQUpuKu5n+Px
asmG66Ann7SRGaQmfWd5OfugsK1Ai5QcCEw620GozIx6JdlneYjReow5nounyRqr/XplR3FzGjpr
HbUqvM1GM+h8Y9VdEylBksZyGWVdzz5uj1OgLMmaRdX72EMyEtCyX+6EWFdDXb+O5VB+6M6BrDr8
EtsmeR1+kXcWrbvciR7C+Km1FhYeidbsB9v84Qxlc2jZSFcj8eYCvIuFnQs8ZugNXObU2z4sf8m5
187uUh4Tn43zDvjLsh7pMxzQlt7/729U6QbmAu3QrZ8lhZJ0wzacXCKP3cjlorAaOLP8IeRzRltu
zqtm982PqIVQKLGAXLMzhTCZCu2QoIZdMwv3jpUC8BbDjnutuP65/IryMGIVv1f4JleqUxcX/F9I
vRPsFMrCdscX5Jg5KX78aW3bfjLQHgpL/2PBwj1Dnx7OBQZEmHmQ1dQTn7OTYWfATDG2ae1IxM+m
elfK+iyBGvsaWn4dLh0+7T3kOlXfcRlxfuLmQ8hmfHh7saxZoandqiLoI1dcIofFBEDmCpXPOUzh
fDckMNVSvIym/YNGvTuC+RsIBKJ+DT++fmFJ2ItQ727R8AhLQ30HMrO50bmDcFaAXtYk0285/IX9
lx7EVanecnuJWfaUd4mQY+VD7yzu0QRhS7Pwh0vV8iskYTZWekhWCw2ztwGYmwwC0XPD14pqm2hx
dI5/EQ2eX+bGpdTBXWaFM2F2yDHEDLyuTHxhKvkmBYo/eAaVAZbNvmCt+ypH1RdWWW8jAf5va1O6
0Uh1CuZqyCE/rqVWaSfLyr8xa9E2wpFASJFwVy2CrOe9aThlvHUiNInZyJlqDE56bcOqnIvArKP3
utYDqZyLWCtfWqV8ZA50u1oOKtyv0sGtXuNNBivL/LI1CrB2wOW4iI65Gde7tumuz8KTgL7myACF
SmCmzrOVr6bNLwWYcvC8zPMo9E7eUjziPr4YAYGvukr5nrgzQ5dQtPtYJjtlnKrfScq2jkbuBMYv
3oqSVI42yu5KQfNGVEswGVJ8Ar6D6Kd6YPS1fVGa4SUHk8qA94/zPP6OBk/Z46tPO6wV3pVVlXoj
1IFqK806su9CspizaNdY0C1610ZOa7bOS1JKwMTCvvTGR+/V7Qu2Tt/I3+pzoyVACkuJoXmh8Yav
H8hgON2eGGqr5HgXef1WGZYEeiIqtl1WBo6cwY1Vg5wBkd8zbziRbJxtUAFdtZ4+WlThx3NpbqsS
zMQIsxMRQf2qtJqQM7mudKc5K3ppgSGl9NdjfEXuM97GMRu2lbIEgiXOijhn88w8AV43TXmQTFrh
V2VyeH6y0grNd29oXsOBxCFAzWOcWHR+cm12Q+g/SyXpudvU9MJzuzGXa8X8YvZ2GpvZO6YIhrQy
mo7SYxgyO2V5y3pSQm0DryBIe0EbxTTmZrotzGm8tXG5pHUxecmqytpmuhqzkcKZcL1zNrff0p4J
SV7qraGw145SxZc8Mwa/iGldm/xIp2dsUoXrsm/ENjM64kLFEcuibLOwd3xrgNIb6pOCP63XAFhG
5c4d3mGN2tEKl4l10TXFZkg9C+om+dDSWofTNq20+vQs3vGCtTaju04cNEGYT8yBLrJjjesTXWHz
xyhmfdeZzj0262pf5fEUQNbusS8lNUPU4ujo6nqIO3ejAQr6MMvfGgU4g+WDMehSoylaEQVMKQVw
gx1unzU8QzwY5gVsxNNkt92+TqLet5R0bfea9W7QL+NQ1da7zvoCzbHeimU2UUtwNTQi1b6nGSLC
DBsOl2Kvc8Nxj7KjO5tqZfrWchM0sn+l2zfQXAwvZkFKTOqVPwaLNr6PkKVUjr6Lk7hYs9dH2HZi
JUD39CxxoxZAtp8uRtlXPm5A3C7L2SmGRBxzn8vGsKv/V7rMkzDzr0N7h4x3nP88EwtAHN3+3Txu
Dj3blL3rYBlq7cYRo+GasYFlx8ShT/Cpllo0NLyrVB0H2YFJAbBsyP1SxDw/o7q0aTpUcmjztIFW
Yhzs+TjBvL0P/+XZ9L8ihjyKjP/+nevxP/gh/z8xQqBe/AtDYWGc/A9KyOvC1Pg///dP/W+kkOc/
+5sVYrj/IKsOh2OXjCAVsSyasL9JIZr9DzwFcNxngaYvXHTl/0kKUXT9H/gyof5cNPQGJAw+xX+y
QhTT/ocHrWihNy0sweV/+L/ghcCmfFq0/stVRuSGS/+O8xwKcd7t3ykVZtxgddDr+irWyJUQybDN
UyFeCWAJN5PHVCmU7bUIW+tkIShTxqtJ8N1jHOriOCdpFxSVPn11HLeHaqSp1xnmQN28zSpk9VDa
X89nQ4QNFF7dYK95iq9XKf/qIltshybTD00WriatH+gg54jUQaLV9nmdqa+ta4eHKWVYODxfrsBR
hYkNA7nNP3rQTh828nyBF0AWc86vqXVuvCmpvlGUzj26Rvl4VmppY0QBjp3FViON7jVXNeVaoXPB
ZY/R2ZD2F1lQnIbkAO4ZoYQPGbZiqw2RwujNVV47nRIbQoV6KhqGv0Mnq5/uyDpbQ0CBXWbPkX1X
w8S6dp4VB8lMVhGZavltXjAkN82SU5pmuySfp0Pdf2SGHI824NuxH7EijBW9Ogg9W7WU5aeCMumU
W7DuvcFkLwEekIE+pcURvgviP8V61FH7UbVKdGHwZj2SmP2+D3GJqxVIO247/ulFj4MKJdMbYyE/
U1Rxd+s8fxuU+SQqy2Ka/tlUdXNFztJc1QmORMt3tOm9LmWVtuxN3AzD3ZnKtWUVzrbO0d/B+fV2
bmGlqxRPAZcAT1IPs9n+tAkiPXRVYe36WP/pUZocneVhwPOFFBfw42MUhdba1vrXSDXP7Ovi9flA
wvdVL8vxUjuhcTBNoMe4Z5w21CaW5218HZrku5y/I2sZmwObHKa5Khfjw3qN8V68E4ixtz1l3I8u
fcV4NlunaMjWBIUAMbuw2wiFjIetAR527qhvlCSSV4dkxUCUhOLqYz6Ch6hv7ljcm37dYeBwr007
epWdZiGkPBf08Ze5JPNY2k3y2ajxJi3J48hCvXqPtYU2MKomhRlPM4P3x5jX9HnjM7PDFn8Zvr6D
uTw0TubslNxMlF2pDfFLXs8N34K95RNPH13YZEc9NFpfN7qfQxrr26io8uPzYSrn/DhlUX5Ua10E
4awjJ2BxWHtW2jFMUWjSncFgyD/0uOz883mzPDcGWR+soXud27G+PR/GCl2SM8iLW2X1LWWE2qT2
uVYQQbTacIfbMQBT/NdDZLXDsQTjhMvOT88X/nmMmrw7KO5fXZ/FexTq+KjSuFNBiSPK1mo1wfHd
kCFrwBq2m22apKOf5Fa8MaPMRPmnESEgFHnu8/hnZ2jinKS6t3IZVFPtKDec45SbleK5WIvD80hv
CnFLGk25Tca4bzJQDFbkHLhLVqemMd60yBy31Ywb6fPQ86FS2+rvp1yFC+2h/jG72LGs8HyJcGLF
vQHHbmbez3uQYXIxbVQl+oqnULJuDUmgD3ofOI2ZXaiRswvg4X/+BHErWrM9k4rQ5Ja6er7sLr/T
2fy/8xIriOexlETpdZ0wQU5MMD/GikJl8pQs2kGMQ6nQe+NsVq8FYKFl5sOLBTWKs0aEOtblyLcn
DfVCCzPM+e9Xx/9+FctG91DgDWaj+r7IXPHOsEgGnINTxf3EjCdfR4QpXfC3DzUAE50fHaWnHlPR
GS5tKx61jzl2nWObFKeKJIpLZWO/qMucdd1Ba2dFLg5L07GfI+1HUcKbgm4bPvi2tE2CzvzQwfe9
dCh+/Er7GgyiLlCIuOkmIn8N1tNYbe2ib3ZtKyfMcGFNaVrlIWVL3IxmNVlFZNNf3DgCX3AIP4uE
IaDuQBiBkoeLD74ps7YtQwxJPeblTtM/4trqH4SF7EOllLfnIWwUcf5CRXMIHRnvvGyx4pi9+Nx1
jDEJ1CQLz2v04Pn0ny+4stJ2hegBuezomIwJ48HMgeP1Lz9mxayhKSME7jmnT6JC38Mx+HBF6oEw
A9dT4l7sos1vkpTNN8MC2WQmVAYm49OjrY4+X6u1Vuai+ZH3XkD4nvilYmfhawbKZTSi8amCQhC0
MGV+4hJUTGtm3rS9saZNp8iZbsQN8XRodW1XUzViw6XiEquYDjtOLw5t3zroZ0GQD2aVYln0/FFT
jLsz2M0OJjgUGLRdZ1JvYiR8COeKNpuC5zE7HvVzIcx+zaoZ+38fW36Z6VlP48CmlAwK7XEZmeaG
oGeCS+m7ztKKilOTxwyK6+xqJMXSu7V39AvtPabm2LR2ndMDpQvlTYn+DEOeHp+vNp7a+yjfhkBE
ZJxoqf0gX32+jzLx2U+tx/OQJpmmE9BAiwLL7rlzWcvOZVZOvjEM6E/PY27XweOoO2djOYiI425W
XwfPmrY2OrE9RuxwJZRIWYlmPksa97O2jDbNrES6lbbF/vn0+ZDhmON3ejVtn0/jOUNfmKmnPqvf
yzG1PonM6zdxWXbb59M5zM/ZpMnXxeopVML0AjHwm/Ft+hmabBKMpbSNgkX5ZyKzaNXoUQtFtBke
KlOM53Etq8JDlctyGfqmnx4qQL/KzZYhO9m2Mo+VC4g1MFlZwUIxEq4yPGVCp48/kQ9FNHPd4oQH
T7XV+h+z7nQ3I09H+AbKDh38dAjLDBKTayDbUDP90kotPdhKVGwL9C13d1Cw/rWd/rvTD3CZu0OI
bVCwuBRcOl3dy6lk7UGXNyGl0pXts6ya2ti7DLw6GkX0alW2xqzfYn5hkaGRMg8+ZmGR3VQXJsZo
ECLspnZ6DD02UT5yt5/CUTzsuEXKlqh4QajoIoqpuNTwVC4xKj7fXV6QZffwwkFdRbk6X/ArY+Dc
w3Co4ZY+alTmjm58WblqvKV8KYhtx4ZBpK2/ZbJX1kNeN5tnXfjPp/pSJj5/+flqNbfWnXVik1dK
4U9Y/d9Ml3q1QgC0E6IO76rKn5B2Tf/NOIi5d8r4VcOcwDHLILTovZPWCO+dQSHrgA/9nFKCk2Vr
zVdF1MaedLaTxCEyQM9pfSrCvnVaK//ALVki5NJfjTHFfuyG8g55sNoCODaHvNnVmS0QbVvt3hbG
cIB90xyMThv34Zy1R7stVEYDIRq0oTS3duXNZ0TlYiPL1LpgKo9jXDZ/wNhdCiA9vgoUtZTfs/Wz
HJL7PIYFJoWJuydKMWNmOjQv8WLJBT9QP4NoqrtJTt0hDq3xSOSdvi2oeBPVLQ5GZPXHvrSmjUVE
yp0KXjKHCMKqAbklL/sd5zvKSMR+pPT6xhJVy+0wfWINAoM6HdW9EdbTZwbHkKBh863oUswd2xLS
RWv9cMt3KxHZTxUQeN02+zqvjJdWtWfYbJPxG54DpKch/KqKUAmmbKxPTpbISzxpYcCqBUdZL+Zd
Yc/DsYPPCaWwas8Ui0DmRgmjSoYfAK/NPuvmX2WJo/8ouuKtnKREoxkqf8FUkr1eQVosvjTje4Y3
/sr/qH8t3ZBkYdKgGbLydNJq/RhlHsSR5Vfi1PNTV8+CwSEsKvL2dscbSJ0QJ8NKnTPCeOsE0PxH
qpBytLzpX7gi+rU0CucqTS5SxEHQqbKSsAoH2+Vcpv2OcXGP2YawNrEYC7+snauG/vzyfJiXn1TJ
7cSFCBJuT1+G2pd/wVfxB6aGEcZEAEtzXH+zDP41KYnyEbY98HWXNHekDGK9mJ+fnb6Re7dn7ckT
q1uRr6zsuf2dowUHbduLzoEtkMzrkTh6HBJgk6qx4b15YaatHKcPv3SDFVH1um8Dz2LT6pklj8Fo
ke266oxpYwtV+44V4yO1u3LfGKwO7NZRIL1JvTBmSY5EcicbkSb4bWjqeyPt8bsR0bkHjfmUODGu
AVv7U+9q8kxAqBW4rGE/GL/sa7Mavys9+WWNXfPG7HPcRDOjNz0FTWx6QgLTue5WidkXX8PAipLk
hncu6n54gfPxXYxR8aWnMF5ZroqT6O3hVauNF3gjxVePIjJAYa8fWKHhBIcDelWOV9Kd15E3fA8R
i13SCvE2ONmhSAz50/JKvH3d2GPp06o7eNT338cbHf6caVsXEy3fNR1MZ5VMafpTV5W/psGJ7oMD
F64x6P1E8oViSn9viywGrWHqnGe29l6TO7hti7paP1/NBV2MqbAUPV9tMjyjXSQGx+fTSLUezEqR
DCz/1G7lqlWd6AXN/alHH7OjsDKONUgQl2nmHFJw2kNkW8p+TiL3wFUB/8PSzSM+lM1OVSv91IlY
21bYYaDm7cSmZ+J0ad6bue+wk8vj49CREYvS+z+YOo/l1pVsiX4RIuDNFJYErSivCULuwHuPr3+L
6njRPbi60jE6FAhU7do7cyWZaRqB3R5iovpGJ0PcJ2082W0fDccxgaK1ygbnkWgU/YU4z+dujb/n
3ph/lCjfawSfvddEHhPBVCGnIL3miAKn9PJJrN4ECRmaNWhuZ5jFcbHKyY7jnjNCPMiHOB5U11Cy
gof6Aogt+kA1x8R2jauQ+xaRTqP8/v2+atElHvU1vemJRNHKuFi10j/rw3hIqkw+MCo2fNGYpId2
Ijcl17XoTeM0Dd4Q9Vp3Bwqx0iNlfdUB878l+OGcZNK6h0Suk6DHuX5Ip17GtNwrDu671w6F6HmZ
zSzQ42I+lXmvBIM4SEdViPudAXL/UGdishcWJT1YXa/sI0Ntw7RmAU5ADN6FedUBFay1y6cmxrZd
1jvQbpNdQmNw6pzBu0KyTLDUgvqfL/9+jfmwm2xqf81KrXgEzUB2pCWyTX9WmhUxPa+282jN104Z
qifFEssnaAt+xXnoOra0eZTNEjCcOKRiRnBXIxCHsS4dFmGSw2EucsIwJ+089qzdTKLWR5o+tEZR
Ur5L2vSecyV+y3m80zkwfdI7daUu0n+qsvyK0dG9pb11F1+V5aNqyZPXbqyMGEuMoKonIRAXzsRa
U2thaq7tTlyn9LxNWYSRG7F8NHexqzXWOW0lToBG0vSuyfF6Zuw/Fh62dWSceakEG6BJuxpMi2U/
+SrIYLoQtzs/Sdbg/f3yyMQ+jBbFjxd2bQJXpo/GEt81HIs3wu2QMswU7oOa5B/9rUHOHaq9FUhy
1GdBksrTjnPeg7WYVk/K+PikS+oWyOBfCrfnsh7/PsRqcZ3xFIW8uclO6oYWYWs+XQZFGy/y/TNd
jpJAx/pk//3af3+D9bTwzTXuaKTzh//7Gy3sLq8dDJZj5U4KUeOrMovlrVrBYqy8MP/vy78PKxJp
vWBJrXHC32Qkp+dEQxWk1azo91/Kmb0Fc3PgHWd/6NvlVlTycss4wiJPjlBF33+N5JnxXDJr//tq
TNP1hulw8silbby/v/D3oc7KA+K5/Pz31V37HuE5PuCYRFFkK0JnHbd0i/7zoWoznDlNQTbWMHfl
oe+1XV4UoH82ETm4PNk0SomiqbJfadQlz8ojMxTmBp3coAJTgh8AUGfwh4YnQR0hYU9mVwR9vB6N
LN1NUookARqUgiDQ2jD0QNLLnCK5pJjzoZ5E9YdBDrqKqzs0tuc0GlHbFXiTtoDoOEfVvRjd+Mxf
s4afUUvcqnkUPnWmQoKqHZqOil1sOZpi4dIe0mxxBPmjKBD5Ljfz2OOIIMochdtI5a2ZC56yFxGx
liZMtl7NXm68oEP0MpDIyfiyIAyqzX+z+bvk8U4ziHFaLhYvHGSWSr2fisi8Vuk62Mv0zeufIiIQ
u4suvcoLLQqMEUazeMLwYqyFQ17B/eUo0dsmN39AjL74VLb3pvz5q1oWNF4JJ34Uy3XBChMqSqCO
rcMANcA3YAs4kMT61E+HQcvBpuQke3127cgf/wCM6y1orsSeCJDFVvrPpCPGKy1sxAb13NmS/s5w
w42H93gY3YLrDN0APM/HzAuNpPtb0aEnQDdCJ+SqJxBy8fDxbyUET1L0j/y0EuqgWDo2fJ9xhUaE
mbXvWfJo1ojmqeluunIVUXWxBcnSa0XKFULqmDdqNC0EYv8odWxZ/C2VW1sgs54puzT6RNX3mn7p
uKTU9Kss26BDQZiJzznzvmi5Krwxmjw6CWfnYrlFDPW5N4r5Y+5R6GWCnTarMzS6LRu5W0YfIoNI
cGQ2g2je46tQfSucHa2W862Tc80wh9mt9dMrdi0EFd902+R/cVv9mmQvoXF4ImAd1k1hD0LrzXUc
xIyap+8YM7z+nmF+l6snBIdeDijQKhEIN3frzBuJJU5VcRIvD7m22oJJOqTk3m+3CY4RnmfLrtGj
9zs1O07t99ahBENz5lgrQ2e3FGzzRx7c5StrPXHl7XYIuzBEW238ZvYZRuuNny9ObC94Dm1tm/FQ
qPI//TGNQl3xcsFWRKerQ2bjcuaigaYpmthdr97p54u3yfHLiGSBnk46uOoPOB/0ln5CJQZTTZH3
QL3wGGAmguwglSg+7ZGBcDQ5ee+hfu7KIFH9rfawdyBTju152mmEfk9ex8kS+yeNebocbSi8yjkW
1JesuIwxhptd/ytoKlsEs9ID/UWl4QTv98aLPu4MxoKzva1IYHw5PXAua+VHLLBqAyIkWEbf6pyu
Dcj/7vNzLfvYHYeWXSiwwEgJu0XhLLjLl8bGSQE3SR9P5niaddjzwMHISM7QM+g/UT1XOy+zZRKr
a7A9B8v00ghKOYIrlz7yXTBvOi2yqtUX8lBsH3pYQyg/Im/SbC6E1vpmeck0Dnh0B70MRJX1aklP
bedu9VWRwoksGGfs0FE7JY3fzpcpMlRvrEHFhLIQRvWlwu84fTY92X/tQwyQSr3F7andrhv8pinb
bWy77ZvM0pa8KNrDsPIWwmjvL6OKKum9FTiwucp5MvAQrRpQsDR9EqLIjZ42ibtLejYSP4VDkTmW
FjaQm/Qf5iKDsl8ipyLaqTiRnGMrpk/NrC/hoJ3WGGwuuhlbzMgcuvTCP1F5VIXbIOZ2DEtCH0Ub
vs0Jo3wjHNLmc8AwQJeY29yy/CF3mOjYJiuIce0kGxoW0p82tnFxavrF+tKTHQsxU5r7ndwFLPm6
YKOWxNNMA6TgzGodIrSg03zksaJQAouGaEMlRT2l2bGwatKxojF70qtnhYbdAjMeGI3dmTaclQXI
q5zD4XMq8Tay9QxkRtcpFs87nww61EWtOVAhmgqZt4NBG5kXzXtdfdRnsp7Em9p/jOLbvAY0sYbp
mkznXvajHKyI+inN//TxUjU7Dsswfsx4PyoHS79AmBpkR0ndra9dIXe26oFTHiv+1OwShsHaQOe0
ONDDcdulkumvRQocLRpQ4pocOl4bQU047I699VwKoZY4IrlX9RmL2qrvtI8pg3/o9i0ILe8+UWic
mHNb4nBzlAptkF2LAWj+5tnF690qtpWF7RAIis+pgfWATB4NEmK8ywiPYTIV7eTqKNIJnvy7VBp9
Qe3fiX8G7exBcloUoHFrtzzQDOuW0IqcOHbu90f2nT2yo3yhLG1VblibO2jL7vfRhj4NgTzy/cUe
F9YK0YXMozaf23qM9iVjbQD+u3TexdD73of2cSlxBrq8bsk6EHmdSd5kK5a7LgGvFkOM1h3WBa4V
5dcgqGB9zf6CmknEIlaY665vOgK045ukrISCJg+lQaUywVA9sS9qWI95PaY7tFg04rj22nwKIquE
KWmJYbHm0J4I+VJLf2ghp+jc77WC/ZIuZWdXsNXi+EUVz2Jf3+8pMu5azrWCIe1VmDK0Iyb6NZV+
2Ogoo5NCYruc0GEqh8rgoV7SR+iCSZhhfJDprx2KvvkCe40fQugBbI7GbukXVGyFfmkXKzuodwfs
DBzdJsiCVMY25gBSc38s37GZhAZHZYqIyibs/rAsT8OkYeeO0jvArg77Co5Rb7j3/SjdloMC9tpW
Oh7D1Fk0CXvdi8Z2WpTqfhQyf5KGK7NTO0W3GVHIRzrF0meNbjI08TiEWm56bAVsu0NZfzVCe9ms
7qPe4tN9Q9WhO3sLFdq44i3DjQ64s7oKbd+Ffx/or30tpflSF7zfMxTUQ0I/XONQOWjsPNncnIGE
qzbKkbBkr1vAzGBcLBTxc6uTEQdgvCvm4zpA/uzYZLdJPpjDU6LeHzry2lJc7Sw70mQFDU+XgLmm
qxInEsSQGZmteZo60r/Es64t6OhJkXuL7v1We+LXIpMuC8tlPQUK06M42Ssy0jkKqikVEzsf9dhH
df2mieMaqqbxhRNE2B6k5GkQHSqCevHhVNj30s2k1FhETzFs6zbtYi9Kss90m5xkK4PYOJrpQRz6
L5bi0YVDz89DBJw5MSUYPhVagMRxIdOB7mauReVIkfaz0VkV9iuNt44fCzBoLPw0iNBlZm6V6Svw
BTX+s4pkL27iLppHSqYX+b29d1jqfDcWiFe1MT2rV763CNAS9mrYkTAjaKEo1Tyg46+cSAdsPwcM
Koe563dbtYv1mJyPX5h3L4aZHWdZppbjj0RPf5/CczzShj9Odyuds+aUEv2+1bfrJD0rTXpDePOe
6t17wf+nUb+M65taS8/mT6e1T9iNPludpxiVuJA+yctcPExCGe/xqA62wEBt0r47LHxDwURfSlhi
8TlgBGae0XaRyANSFA9ImtBhAurkwlgY8gpMXJJM98kUf2YZqafJjDtU0HezTDd5z8xA60xOcNe8
ZLySa2RJzCUXV0tUDzfwYBeZHt69aliy7GTuqSixndEyngUcShnqBDXxsUTqe9a9OVleJn1cXoZx
2ey5Gz1zmqewi55qkAN2245AU2MIi8h7I0eVqy+pEmSbA7ZXLg7zAC+vgxxELogKnme7F870HYX8
iI0PzMKuFi9mh2xQOlmMH57uTmpTDhoL5yDiDtVWKk5DNGv69neL5/e26rgq0pO1tO5MUABxYHZF
gqOieqKcIaeaDkZauTCKPK0PMhii+ks6lszyHnsCfKEWwufTs3+d9Jp0rR1zL2wzm1CQUawPiqtD
uUieZkS5q7l6/bi8r/MaRs3q4+QLeOTrU/JYO5zn7Ni2uN1dhfN4ygpm61Rn61tS74Z6Nyk79hWj
2ouzMzWhmlJXi28pimZlJ3Bxx6sMx4+nC+kcrpMfhFMWNmPJi2ePz2u4auhhe0cwNir6iwA9T3Da
1i78HpNS42q7Aj4QNXLuorWEmVH8zpoTVb4pHcwJvJ5jAjTiVSaU1/fyk42raJF8Ur25ZGnUvPkb
j+ZZ6M6JcmHyLjjUxqj0xhH41QEaUJp7AzRkyYdzGE17wG3b8kI5u0TEBuD4cLoEcwlBAlnn84OY
fhrvpSaUNlynGz1Tr0bpTYUF8O2X3Z/f7TCkLpsLXSINU6KPPENB8Mxb7xfmg9W+ytJhVV2wfREO
xHrXjm5awyTxpIq/ajl99gKbIFJh4u7WeacKu1649aqbIfam2hsuBiVQOyAof8A+bhkPFmVdX5Mf
eTJMFIJk0uDxhST+hneZ5pIkuDzrle7NojcqASIQcwssYEg9bRhX0wLMAGkcqlwB3KmUNNpeScHP
0ofexdNefQIaEijnYYda5Gc7LAfjpl4ZSdzfpEAsmBDPfL5ky3HGFq6gbSk8aW3xOqt52NBi7RSU
tVUC9UV8UDXeqgm7Dh1TcBmbvS4Hptc4fs5icyKgQ5Geqvpn0MU9alma+BlvBx2oqm4XfrAI5jVN
JmfQlUBHmoFnc5JcsDSnQTJ9Jp8gT7ar1vFYf0XmZ24GEk56A7sAFI1Lt17ijJnohfod3zFL+Cr4
nHQi6rM8I8HAH3FEFS9D9m5lYF8DlOFpe9z61yxH8qidiVNWtXNJDJJSngT9JOYvgzpwZk1pPB7N
NayrL0FyxvQ3MU4VttN5P+SXLHufxInFx6cUVWhNtHZ0P670z/erl0F8zuIq6MbHdHsa5T2ugVC/
UznaW4qAoWxGpzTOYB8xMYRyeyuHZwuqWl64xJ8SXBpk1scUGbbY3qzhNe6vbMmkj+7U3zGlDlS5
w3+7MXckmohpsOA8VDJnqGdaxL+C8CR02S4xTxsZNNFDX/zoguit21NJKyGHc7zHBDInexKeqT4R
3crfYpLtE1JjIVQSs0KSN6gWxVPweHJNI/lNXt+XR0J16BpilEhdy7cmRmQHRbSNTnEz+dZYHwk/
dV6Fgh5sJbv+F6HgKL6x2nNe41MmZuT+1mIYA9O4X7f9OLlxea241SISvfgJVDF1S/mS0g5Km+A/
3wtZAJQDNBYPOcUCdz0bvdoeJI4m3Xtbe6a0E8vdbHFi/S7XPW4bNytuvDyhfOal8PldNT4lZ/CD
PK87U/c7heeS2w8+LTylCqih08BuNz8l3VsLD+55N/HM6Bz1gKuf+1Hg2T9kuU++uTK/dfJZgZw5
xxZe8aDV3xFAOcW4T4xAwCcos3DCy+hCxsbs5iWpeZItNW8mQtneVZg9yszviXwaJRoqk4Qqfa0x
ZdFDM6BW+AaVzmCsK7DJlKjaAM4DgvPMcuFBsHKNBGml2BhKbX2X9EQIOlNjtx6x+byjYoptWEob
drXSodboPCkVWm4QE8crdOx9L0PzmT0sMDpNixoosUCQ/WZGYHt/zUU5rilV3aBmy6lpRaDNLaaZ
Im28rage6oYeWCWI7zKIkhXQJ8FsraLvtUm4lCaAg2q/+bHVMAO5VnSM50l9lJmp2cLA4EswsrcZ
M8XrZOb7uRp/UsxEToVOm74z07semoocNaB7JYXtYPzKtH/dntAwkqXyl1Gvf6yspMMx+n06h/Ua
e2uePKxoX5q5e9HlhHpWkegiMdqp5lvf0ZSKc9PJVzTcy+oUtEeFGNsCIBMF6Cf/3f///1/XSogO
Olef7r/QWwzpUtYc2APjveWeOHHNiVNeoqOgl9zQ4mVCU+VlMTxw4i0VAgOy5t44G5OIqft4RvF/
VjvhPFMrLKXhC5ERSOL61syaHW+Kf/+9+59pK/kwFrv2TGFuQRDARE7RNJiky3AD7Sy8LQCW7+51
ioYd45D8htZ7XJ4lsPF1e5XNyVaVdwZa4/IZ4dKpp1vCgRGFZ4Bm28iPQ+nzTrlR70M/tHNYFHr8
wASXKfkbTiAO5ycCWmwApKz0z217VaJnjWlUYXPbW/Z+iJ6NHJLfUxaf+/Y6c2FXKp8N7NVRGTgK
nzfpGhVhUjyD+MnKxsn5mVU5mMRzwleUSYm1S9szfyYWzoJ+Wz3Fb4XHQbjUSrAAGqowUtuYDJT4
MOFI7AkdbiYYy9dE9MmTyNWwt95m6WJg3nRJUKHVdOMPsfQw2uG0mHbXRDti2ITXbPVPFU+rDtj9
aMa+qIRgsZzVcob+oa4ZajwMbDkddOwq2k+c1sTXNT2Jul/PX7JwVhfFHm9Tixt4X6VeWexFkx0a
E86XNBCp8SD2P2Z60qcvuT0rCzjYc6W4c+xb+OAZ3jOglKhKIxjawWCyicjXbbLXMjSlj2QKx+63
snYr35sXyOvFaNhj/bBrGuvCs1T6fNLe+trLofy/ZWbCGj/aYuq8VPsaPlmiV/8McwzksrlCD8I4
u3jVPO6S0twbC3V0X383ExfTpJv396GozL1qTW+zHPly0/zOJFTUIw/K0DAyF5bHGt9U1s/f8LPp
BszSK+IXTKtLQHo4g2VM54hL1524SRSHUslZw5gCM+3eJkZBvTD8qIB2kf8MjlkYIK9Wqi/VvHVd
WvoFdXYakdo8r5pOroP2XFgTf0NIL4hP7hE0VkAi/boH55Ku1nJumngL9GoCssJ2xT93idfWJGi9
DxNlId1UCXM6ufQNO67BMr3DzeDGzq55kpnBWPV+RNbgU6vOAS6pXSXidQQnbY4Jtn41d7E8CAxB
OKUUoJmGKXIki8Rp5A0epI5xXy8cVSRrzVA76+ZRZDo6atp3j/DRRDPg9lV5I4yi8VrDkP2tL2Jf
mNl7u1l/V6PUU/Olf0mtUg/TxnwWp41ujNW1b31a/FIB7KaN7Im1AvAypOLiG1SyKGIq28gOmo5V
lzYHKzjftaYYRUinIxHjpm3m4p3IQJt5NT0zCK3EcxQuXI62R5lracLjHCucQA7ivcssU5uD+0nC
vqdZKqeiQRdYpapG5EkQAoqYjNKtH+06bwbcaMzkxKYRbl2U1g8oROxIMA4WWrSzWqw1Ln00enZl
QLNOokshPFezWl96tDSLsRGqwBYq3GEbJA79S+ZYC+qNssKoDAK5qBAEaWlJHkwFRnEZ0gymhkM6
m7ShsdBvVYHfCi2VA0qTc0Wp0u9LcIAZOTq8lVZlorPZxc1npJN3OYnsqdI44ieTLcYfsSR+tMjx
mraXXEvs2aPJR2AHBUdKL1xhyGGsEOZ0nvxULq6iynYiIlKDMa/qOpWzUtrE1fuwSoMlknc5J4+8
gCWmBObL1kIXzx9RE7Pg72atchmnH62WJkbVv85sP+r4JZtMZaFFJDvWu6yeb0mm01HMtLtvlT5W
ux8U85Run/k4WWFkxO6wtlWYMug+9rFhHlAlakrGP6mxHybDCYxQ5JLnTNVQWLc+jyIocWZxgIGS
7nNEi6vIN/r7oAzTcRA1MVDzeUMVoHhLk1/kbpKCDQHhEXkCaTJNzJFZBqNW0oFNtHOfrs2OjPfZ
3awF3+qQD2gDjdLFYf7cQIkpBhU/C1I522qG5fD3YRpf1Twm4KWvT/KkSAehGv/3AxamnmlbXXjd
vS323w9yOtCb/fv6fz5NthmJCj/wF9I1T6nTZU9eModauWM36lVvwtHNrIrUXVNnX26+ZLX62SAW
dskg7UbLCBdpbk6DjNEIQ/yTlLfrSxYriE7n/n3Aa+8Q1UMK9CqUfkzEzPuWbxf8qeo1KRI3VWJH
MUNzqFY3L7rONUxgaDD0sEDPZPyuCkFrdSBkRckBSI7gZxRAUaTBmo5iXGEOzdhXgSbVNlnF7yiV
0CdFDCMmiAHRwENYgz9sCQOQIhYD810oa/Uwin3pWGBmTKl6X3Co7PmCgbSXxph6VVlc3qqeMeQ2
nUuAYi0A3eI+e8eyDRuSVvWojPvY0srHosyrw9jT1TFr3eA80vqxrOkwh1Zu6BbXZWPiEYdca7mL
oMZuxLDcyOWQaAkaBxDHaIOroV4qmjuQ7Lqhy6WNA1N97qaD3Eq3OdWf24y+mMhkviLgaBvbyhMy
+W0YloaLZg04+Ju3WjKhsEdGv5tzIT0PwyC5ElQ2Pa7XYIGdS5IKbS1ztgZ3UgHiNPq9YwQ8uIVL
dCiqwjOHLDkzXjzCJTR9Awl1TlDQQWild2kiuSqDTG6PNXpZdahHb4jKGp4kjb72DPrCa1rKnt7g
/AkFYUMjg7dPo+2ymv68EKjsF11117sTGoNWmbNRmTGWmB4l2nvENs0MfGS9ujLhwohThtGofAuS
RlRDzeDP6PUDptycYJ98ROWo7MfWil3zDn2A2P69CF+sRPDZm+mWpjGnVm1mr6x+6JxKoTqZ48Oy
smH3o/ixldIRv016mCz5Y7SmdjeI9LzqaWTSsWYCTtnmZoyF8jDj0z5HKsERysJERelOSlsmflOZ
JAOk63ez6EgFllYNoaV/Q8lfHjqrXx5S9u59HeWMkwZ1eajL0msIe6Z1ROtiXkizbvQBiIHUe82l
ixMf2av5gBDNfMj6vuNwmKccqdi4x95XU9yXRdN1TmkRg6Vr5uilad0eFGV7Eb6ybRxIhlChbio/
Fq8iMYlugKeiMR2IMCxxGrXIQvk07rsgwFe2hNaprKdMw0EU/9MwJpfAA+OY4U4GpYX4plo7V8WT
otbOHaiZlA9rvCd7mojiYzuf0DvZos6kttp1OOwQX+/Lbg3Gie7iohQExvbo96B/mPKhSS+o7W2j
ZZI/Vn7LlHUtb0W2+SUsc951O1F2ffsG91WGyNEXntru1+YkoJqb2a97QivuPUXVT6mtOxjmUCuk
7tZVu5VbQ2X8jCIM49BMlA03tPmYaG8rQyrVxMMIok3g5JdcuKA0SySuGy1D2qUFjZ5RPuiV5rfZ
gTCXPatotR6tbQPpCLLzlMm8kueU+dugf5p5We7qNsUpND9NOeE+St3ZG5uW0byuZmeL4sHK3hp5
Z3EqqZaPKgs18ZlFbRLDyTzLNEbyR/T6YDm+yZG0jVi2+XccwTwnNAm0cIFnaeBGyv+l82vKQYf/
LZQnY4q3lNSv1TfT5yJ/NXtCI/ZCuo/1r0x6GLMj9EVM0RJJLbJ1WgSGTOYzVAgHIZJKfpaMnLd+
EufK0SOChZjaGfLTlL2WDZKg19QM6FtDjmJhZXTdSA91e1ryx846GwzO815j+j66+b5XB2+RKniF
+5LiP1p4TxPTn7oRvBuSrpkzBePJTzyunPJoz/DP5U7BpcZ62ypnJucQFKhsR8W8D0xHGMBWd5Cp
MeboNtDstGibMqKs/VXyBw50I+Mp926+5+ZZ3OZQVk4P5YTVRxMWJJkv0RHftd3ODxGNUjm6xRM6
v0MngV/Mu52ks2Gs9V1DuAWGNlzimXljCTRmTS0q+cL2FIInLG12m3S/Fu+mSENjh8SZc9y1F4I4
C5j80b4bGXcn8PvF8STSORvw20bCbYzR9uUH+k6kZfQYPorqBPyydktjP9Wd26lvSxYyVoL4azlz
y11NCpliIBK6Dw2s8TfqzYBIIs+QnxW+ZzH7091ANHR7EIOiIZ9FNuweeqGoMNYNZAhD8Yy4pHkV
F8gmCC1qBBdF3YYtiawMD3nW7vdim1I5tipXgvc7uaw0GdlOJQiu4vwYmzvwzPTULoV4Itukp/qP
5F8yRtQGSCcpRql47ZObxLF9JZoPNg5iCjM9rr3HzQI/ipJ+Hk/4OuyuEI7JeI5HtwEwsminguO3
IlsBAQdM8Wjd9zdCRwkBBjLDWyVGu2qZQ5V7BelljpOdSRLDGaxoalofmC9MNGV01bIxaLkGfReZ
fhC6flahdLesQFaB6XW859I/XfzXgtuk75ng6iF6FrAOCpRKpu6hw5W+rjF6BgVHTt1w2RDelIc4
AeOqzeBeGWc0J6MnEM4M7n8I+UEs/0o1aoH2a2ZIFzct2GGHrr0zLPfuhMdW0pReTPOIl4Wiyphp
WtPdVJsEdexEI8a/Z+fJLI10tHKVWwMgiYHA7jRLx7EPJ2ACQ5ArPwwAnUxag0TTj0P1Y1XfaUvb
WfoVis6VrCsqG8DkWK6fccL7YvJsVYpnUmoqdkNYFLSOmp8pTUxbiKCGrR/SKJPkB5f8DXspaCa6
h6TyFZRE92P5XdQK0/WYxTp7QgMZCdKfhVdVDa30vgwvtggqqIFDqjcfOclyWnToYc4ol3x4zxh9
a7COpeZLWXKW2cyOx1M/7nr9KBNkKZFUAdUVSoltoD9Su5KW6h36S9KF8iFKR4GI8C33ExnWRZW5
XPeNcLplUOxE7HwdrI1a4+rxWrFiFnJfpmklyTHVE3BpnOJupLxA62W1fOLVEmRLzxPK2HDLildp
28tLAm7W0+pzu0+icyUxYYGa0b1l8ck0nifmbpzsM1qWnXd/KdkJBbiSPsCetJqgnh7Kac8ClGkE
CD+11Y3IQ3kBxPyCamPrHjUNfPgr6hhxQLWu8LTt63lvwVIiXQKvFMlWeZDqV1BDXf7U8XWaH6rh
QLQFxPRIdZvtVsFt+mUOsWXmeSJKL5V8WTz0XCW0dwL0B+tQRz9xdMO+P1U7M4FCstJvP/XpIR/c
Sn/o2B+YsibIv8KuCWQO0eAk/m3lYUTZYPiWEtTI0rbsUZ6Y9Tq6FfbreSV5vINTfqqqQB8C9V5P
cnccijunOWz70BCOmRTm0i9IDnmhSfSbRK+pAeLuQm9fjk6wqtG2j9nz0vyczfVVAa6yPGvdt6a8
Z82ZcmrQDx3UUvgG9hid4vyY9m/TxFzzpdJwRe644+lI0I8+IjiKy1s7PcgjMIj0mk5PCWxUmUHD
eKq0UyodJN706ScfoD8tb4q8YxQ7oZmqAHBEBy4AP2kkfEsT6Lb2Aw1TxQJ3X+bB0enYLClyQdIT
+4WHxokUZDzjS3IfIRy4wkz5J+Vijk9LFS7602hB4/sW5fOsXNPmlKkQT6k/G8RPJxlavHoi+JDR
JP02Cpj7BOtu63MYncWmtyrURJM/izEKmosSvxfFm4xbmQD4ux5DKPf5HIrWTakYcmIEDDgZGuWu
M/xyhrvfPCRlgB9G6fCcNbxH+9HYz+2+Lyee7EspH1eV6CWHQ1ROdyGS/7Ujr2tXyy+RetNqHEbP
FTVAf+w3ZDHEvW97kZTT9nTUSBbtQ2l6XlqAlWpP35EGPFPt6FViitzto47QSPnfVP32yyvqi3vG
Tb4foA5J4v1uyeqzoIpUHc9LHg6gN1LVyYkpVdYditbVeJ7nV1mlftvL+lfbnFSdms2bqFwqPJJ9
aC6+ev/56O/pZCRQETxF5qWSHqb+WHa7rX4pBaSFoZj7pRmYRqAh38PiZ6eIteAP9qF2VljhO2zP
FYNVSDooMq4SF1B3R+MZhZiUMakOdemYdV8NN5ngNx5OneWjrS6lBSUJzvLVUGk3er18XNLXlp0g
zY5QgRfUgBAlXKvBWoZ7jQ1OO3TWa559MK4aSQ0gKivlWPjItc7Wi/p/HJ3HcuvWFkS/CFXIYQqC
BHOmSGmConQl5Jzx9V7wxH72c11RJHjODt2rx2NByJR1DLp3ikOBiav8x6EDJnTkTTCcbGJYXtxF
PgfvnAIHST8TbVcXXI+LHDBXeGzR+CjRq1LdWNbwQFyNaie269Z3cgRlwYkLOglPkXKSSJlF8tdv
vT36LauBRw2ZlOWgtlWG76D/QpmLYpU/FXnFOBwt9Dv+UhlApB5F/WEhKjI2vGGi/K8Ov3gXkBr6
worfWk9PofDVFocUUuupEl1iIkb9gf53Qp8p6J+t9U/iW6HOSidmb3V4nNHRcXj09OVUH1P5VgVz
ufxsgpUv7frwg92AXaZX/pWkXyx4MwlD81OlX0LjQ5jHXDR03nlKQEbeYi5WrhcKU42U9tC09ZZw
AHPjyfuY5qlUFmYJNmzZW6dKvtM48i59KdkO8nvGhlHe85uG7YIwY5v33bO2SvhM6ivKrjp4dMZi
zC9V/EdqaBecpPF7EMhq8xBndh+YKRfA0B1EWDF+x6q6oWvU870efaiRa2ZUjPkGxtuQXNIasPid
jS38QD33kYk9EuXB2Q5iqu4PMfveSrzm1SMbfkv/xiHPmrLEC6DdMvm7rx6FmrJ2KrUlNFbUOnTa
/CxxVsy7mufcEQqSwjGWXzqIlqpZ4Vyb+evI3U4ma2cC/KKjyZTCi1hT5CCWtpn6gMCzqKJVxXyk
ZedNFYnIFuovyvgxXaJgnOW8Xs43WkKzds+4XoYTZFQ+ZyjPycxNWlJ7DNEtJlGRvEm2JqQbWtsp
nhcTT6qaGVhpvEUJ+bO1RJxTCHse4745FNQyfUbawWeugUqlnqCB5lkwPsKMgARWFH8cWRE/7yUg
0fWCPTwiaiwRR+94HrIjjUIRrWPKD3VnDcS0FpcJead5rNNP33xz8XAwGuYzp3TjOkJliwRW7m5D
8qtYZ46SUuGOsxmqkGw569Vl8aPlddYkWonuyAyge07913ycGBBfz5p15sdz5bfqlVxHU/og59fo
0HXmZ8qXS8ZJVwjnPvrSk0UASlJWuayVvxg5fbDkyeNUVSVWPNLFq18q/2egrUwUQbCfIhJWOGcT
dD4cgsU9Ri8fAlveIBA0WF/zBELSpw/b6NmqiC5j8cWAImJVEP50aB/Sa1Pveqh61qclLQ2G0sNF
GCBILaf+1493CTkEoJTpnW2FfnvI11YmOSsCw+ZIYtz4RUeZLHIKqulgLQauJpn70krMh6G6aulf
C1CqI0S3vAq/M34wfhqGniBDbClcGSM5kmK36saIw2ZajylmpMLcacgl+A3ERtlaAeRb5Ey9V7th
/QV0+AnDsl+bku96rHgwG7ykBjpVbbxnG5tkJYeGHIWerxdZWwszMBaTaeKos/jWKghGr9VcDafm
IkTAqifKokVQztSSkQPyIZHl0rvTDGK0EXXX2Acsompb5lUFSGPDJCaCYJOtpIYie1n4lWj13Lj7
JCgvdJqtxhQ/rh0Iv1K46XniSX6olyaxbaWx2Uf1tYJyDinJOqjGo6psyOt2JX120p1DXvQdKf8g
GWfMPRfVW7c19XWRumF/Y6VfVTSgoFxtGO04bZi1iBt0slnzi146kNB5zHKXnv423BntLwJfl8KA
gWWGGLD9TPJ125z0szVekbxgd67QB5sXBD09PXZkFkfBKpsd8boon9WB4mfDqrwjHVQLL6XyM2Kg
wAMikVwhlmsd1iKL2xKOb5Ad61cOlFB39Fvf3XJaEwUHcfZTBScFoT+p2Hm/0CDFgFo2QRuP16m8
KXilKaprRD3ZHiKL01LvJ8aFYTl/pcYHubwID0RGKk+pvFmyMZf//EOVHITmrBlsvYx92pza6FjU
uwJzqxqejfGqjdei2I7IXHlcPTq44oFYWBB2hoU/YdRjzClCvifXA/0riwLSBbgTgV7TIM+rNIWG
Jkf0XAMUxp+GA1i6c3chDTeiLY1rsZh1bKVjIObUvgldVNuNUu2MdMPgroyOmsrW4Evv7gieZfk2
ApJG+REPWzhzCcYt9mafloq8+F+noooEG8B0hXDeDotvuqA8Njgxp0PHUSgoNNcrPAxqyG7GHeR1
gsUZ3i7yY6Rp5oogk6fSFp8RWdWigdywywRiMDOsyyMFIZI+tHT5GVMroEd2iJiyPMACJ+b/nDzm
eKRGGniu+mcmsuTaoXmPkr/R2lrDicqqJz8j+c3M2zzAirLfDNBiMw9q8nMXg4/Y99XFAtybMD/8
quatKJuKu1T9dNOpEdDRr5KEYs2dgKMOzH72RnGUSsD2CKDYd55146dU99YfDnf+HS7J/2N77WIw
8Doh+Fl5rQvqO05XAVE200n0XXzOmsAFfuup8eW73D/RqHoluo4Vk7q4vwXSFpxlyRhcfnbUAPHB
pJslfB4Vl/CP74LlaUsPMSxkHUBKPXVwDzW8IwVAK40FktbMFrpHIrkZNctsY9Z+1Prl1UgcbtL4
lUYPoUdiVh6s/F9EwEEcLO3ZnCFab3TdlUTy26rRdrQrvIMkfXeiS03Yfs6CWry4i0KjzRhWP4Ok
uEVPu4DTe5tkx8wrOXT2dfdsWVxl0XrAiTBiRTzV0p8I8i5jYQuJkH8rf6bi2ere/vQchkeh3WdR
c3yVchcu4WQt4x8dEnIAWHttEgxULZFOZOE65yoL11WJcn6jlfuo4FBySe8FbNLQSSNg9DZ5s4k9
Nzw34jqcnqn3YOoeqZ9yvLfaq2q5cvEJcSqQXd1YJ8K5IfmgOBMHX3uHglCMdMe1QxknGTfMQ1iB
dA3jHXvElTjDAml6KkhDNjZQSXeE4TrKT4rKAeSetMqHgjUkK+FFg5+BfKrwzBhebQ+DSvzvxlAP
Qk3fhRdlgxR1DD/YgzbLWBv+ZV5IyBWP/xhEHD6G8Ug9PV0A4PwCRO8woR4OWUxDCYetyxyxPhjF
FZYEvTL5tMRISNTdmeivCjK60HUuqokAiw8jkGn9iNooTJxteLo4rL2Cs4kp6j1uL/Io4U8wPgwt
XSwRmCxk0Nul9q9VkPrbJukrVXEjVeUgMQPzrc5JLfi7pJpTBCnRU4Y+OSHisJNpk6W0TUct33qN
aacGXlcNptzK0olhQlLdt0g6At5fCXoPkRgNCAppJH633zFxFTFiBeJD/JcSdsYWubqYAoC+8mHW
4p8nqC7zkPlHIfFrqhDIJellxgHuBC8ALi2o1nDDgCyQ7iXzaVOmjcXc64dfVHUswLvGvk8tMgI0
h2rFXIpr1OJ1i3ntUIOY/ltKkYt/k9UE6dzE6c6hy1GEc8PrmF4s/dgtPgQDKYgC3oBIDgJyVRlz
BnQdJDcrLm/yoDu6Mr7I3D1Okv8I3C5siWwBcZbw61uxA/JrWWaEwDMMq61Ti5OiOIrVoSKyOMXM
WpwnD/PZMVLdyjpTD/WmW4kHUkdMP7N7PLoyQ+MRRJmvX0vmOCPbOL0nvYkLUzbrla7oyEIpTPii
JTGgLf7uDcMqJFWiEylbEaGUHLu8770uLGqOD5wj2xI2atB6jogTqEYjS31WfJQtyu8zLuoFtmEk
WEfLmPWoE7LynDdnJfP9ioSXJvmrSQL11hFMcinH14ShtoCzr72M4icO7bx/lszxYOA7wfidxYfS
eLflS0yuMZJWxn88gG6uNIfKp0e76eljhEVFRFW/92KYtww7Ms4JbgKklhaj+IrJnFF+e2RqDaKx
RAFlx9KuUw/JKKeIbvFWIQEYpcLpw6+SPavM48BMKjeWiXm3jkmDOi3grqV0VN0CYRlxJzjq/5nV
Wk/FJemjC58iJVPvaATA1+OmzbAkJIVblLiId015LsO3xqGA/4Wqn2q6ISCmvHFGe8g6A0T1KR8X
NNHSduevOI0UwjzDiTDXYdscHXQegeKGTJRiwWmIr0BtV0fBKglLwJER6cwiD/WnjxNtAVXJXhjc
W0j016jaWOxWa/73zOtZFVQngcE4pVo2FjYwv1mGn1367JB/eK3njqDhWchAMW+Ao247fSf3+k2v
g33JoLNl/sEcnNGpb9p9xROceHbXkJqxzsrjkKwHnQfkoZd3Gu0Nvi/Oy6I8s3rAgMNwxIOcOht/
Ukok80dIb/3sVTOstcTUo9CM5ShGq6QB8VGveh0XNSIio4eoLTh5czfAoHddulFLiPssuhCziE4o
PStzRCnfLVvra4pNR9IBKbFWohUa8SJq+Xc3eAcj91ZtykahRNxcVphdByxVCf+5GI3UCTy2o/VP
NfRbV/fU/X69GUAGs4nEuAf9BL7lIwgGfHTikiTIL02VnRTlrIxyKvd+ZHblhXbxVOD7Urj0UYkl
rD8kpGWddEj5rgFl2KQF8ndzJ2Z3o/KIACMyBc2XZm34g5WOvJ9eBCeKGmnQcMOqwbvHiTJZ2kqX
cTuiWJtf2hRDYbnV+uTo1Ixmxsjdix36JCbXMcURG9ohvEszspnKlrItmZeM6CXzRSVEUPh69NL0
SILizD6M2hIcqfOAHXsHyi2l57Np1VVJ/ZZtFM7/VPB3rBsEk1YfgbgoLRJD2tWNuB1VgfOaqA4i
dJh0tzRqVdo4QfUjigUmEiiE+VHyMWWa0WLstXVrQhmsUUMiZAhRbBMmiSUA0UwK11ykSFAeRT06
AdtLMX+ZNUST6Ny1P62B5pJWYCRMyVe4dajfLcjctqrJv7rY7Dghecx/GuIW8F1S2dWxdq+Ecdk0
CpwSeaPKnFIeDeuAgHyetBE2YZf1i1FSJWurupFsRmzSPI8fjrUo2ymFYz1/JTEU9XRMzJuzX7gU
tjF8m3W9KEXvbLUFU7YazfqXBu9Lawua49nQYbV7NFgoro2OjQ45HlgqO3W59zmSEdkrnEiVeZv9
YH0SOfNWNQzEBTDyG1C0aZFvGqvl/XMC1GbZsPTizxHdRk1eVpKsLTy1Ctt+0mN8JfmEWXYYWWOW
DtJ9sienfq8BemNNahsJY1L2rhoGabN7Rl3jZn+wfxepPjidwZFB4CoDRjyuwoXE1ZWo/RqaAj3u
GuWDygKwQwt2K7rkWrGBFNtg37MwkdlhsqNi6eVx6cvVyZRuxY4bLMxNPiZozUysFWyL6AFyRT8P
de7WaIc97yuCuE98IvZksquUs1Dj3Oq3ETRLx4rIbmmQ2mYRXy2jR/+upTqdGy/NqxeGzq/rNQd9
PCZIlZMeikmvu8zHQUug3RbdktWAwsw0jz+KBpmzFBwMBCfRfKdZh9hK7E5OtzWSSJlwBjn6Sqjr
CQZZoJtNOcsoFmxN65cWNXHKReJJa6ryIYs3XXqIZjG6byCRKVIrWfeintmWpXwDz3TmtdY850El
9PaYuoJZRzeykv3o3UYc+ZA4wFAPl/mjKGcDGZPR6iWqE7aEnSDelebBdI9z0cDgY2b1Xv0X1EA5
6Xqp0cWtQmAOk18km7nCtsj0SBdJit+64LRXGuJ1TKgouOwYYwWOYOItid4mPt38VPXxMhGWlfBU
qF4iLgaVdRR8NJbgRrXXxG3BHaKcKsWwfzE8OSL5u4YmjWfUbAJMM8JJUHRnDhpjoh6BVnxY9Qgi
EZx+fW+5W7vv3vgxplOLvrZHZJYGO9P/Ju+W5/yZVodIy+kZhQgVV3VLDFYIPhEqwKFE2WE2x6qC
nJ5UOMjedqFyO1rUI3Pgu84KiwXmQc1w3U051P2sWAgIouESaacyw/mOsyIr0QVroCiM77knZ0Zl
pSzEW1cDUCzNKX2xzL2cbvuWF0RVGQLuMYdb3L7QIwrYPRn3oBavFkP3VfeCU/KK6I+p/1SKctRI
yFiPufotauAxVZhZvN0W4WuySUAVUBtvNuu4UzR5ALtLpxUrQJ+ho2FkreYYtqvJiR8SLKl+p5gX
iFfgbST8VmNmSHcisleL8XMCk0bvSwRx4TRi31+BsW0sE8FnRGhugKvfBYI2R51GiLgHBfHtnKdB
ATzosupwWTbYT21ARDZfItfKsGShB5YKd2oKkgW3aiu/TRXqVioAs6oy8z6mNC/LjudZmuKDhoyT
/ONFROk5+aVtYJIPLRWzSvqT9kfK3++Urkr6nrpPM71kOhMwcS+0e11EdJCI7bPx8R6WZA8vB8Y0
XW4xRNHiefM23qdUJ3u+asNFFWvbzu+sSzaOd7ivu1SS9l4vEInTo3jIn1Y8QdL54ntniuZiLOWl
Eir3MJW/M9mYx8189T2hcgdsd8iW7CLq3tHMlTJaw+5E+qxoHD4hDNlSA6YLEoHesC3LMQYSkKHb
6vAL4h856W9D5WNobKrkOdtFZE2rrulLR+wQdB4xFPmMcOyFOPIV8jrPshUYBciAQhxgDOYYA/mr
Sg7wkOrlD0+nuvLrJnBqs7r7ka4emdGqxP6xXtTW9QDKxPocExQ20a+nrUV94Nn7iMrzIBwxgGv6
UdZPU7sP/eSfYIqvvDoYPGrq/EwaIv4tsJs/nj+sYUxoeDTEdTEPFJPpJxpIhC7HGwVC0mLZAwJM
s860tHEm1UEXBX09Fj7xLzhDOB2tcCR9o1jVBM7FTMu195CcM+zGbys5ZgMjwUG2japmX3Ptx+lD
U8J9JaJWkdX0YSJyWA2K+JJCOT/4dYYGARnJG1iVovTLIfwjj9WuSnTjr4orHvPnwxx3kG8XYo1i
owZUVuoWmL64eYkz+lfG0N6PrYz8oCioY4Y1XFygCCSwLREql9iax2fEXdkP4ucwSSRHir3h6H64
keOv2Ff5anlDw0VId9NVJPIoLcrwOMbxWqgjG8PhNWr0rWxswqr6Vw/hR03Z1eavqCSyqsQwJPPY
+X9+eyvGjdQ3dncM6h8mlp2KwKOk5KmLfKtO0aFAXeW2hu5jDSfpMRlQH4j1M/clauuoYJemR8tW
g0MUG+LnqPrrNNHRkUvb3JMXc7iQ2T596RgKp6L85zFlrbvy0kibvvKnQ6aYz6HnyC0bDUlXjxK6
Bj9WaGWKUTTdNC0ttWlyOdWC+AwUyM1j2Jbb2KOuU9mwtcAPeWWmjYmWxJ7kKhQ+qSfUomjfSZ+q
K4ZgnqPg9DNKgkM/dRTvHqHQOo4EiKk0nwIuRteS1nL7zDiq0lmvXM6Kmc5edDSdnvLXJAzHCaRM
olvbuGEIRsElp8T2tdgt1fBt6jjcB1PA6RjQOXbCMx3KtdIwi8S92tLeJidFYWI3teuaRiNVm0cw
QEUGftWapBTTH0vDSreA16T3URB+zIimXZpLesI6Axps4ZmBCcMDyCw8Kq+aGL/9PlgKeWe4YWQd
EkkmOLG+oS90cphCvu/Z41IMKzbFzLJLmCVEM47oJ8tz120NWhpkoywXtIXcfNfRJv/rpfjckl9n
j2MZOkq5ElWwnnVa/xakDw0fcI29ztWUi+bdYv6kSMHLCq0k1O2cN6Ptd8l8bC2a9tpWn0Jwwfk/
PvNg+J5GC/CDsDD9veI/9drtxSNf/AW9NDMhqgNVOCnQuqLxksU/grEPgwxl+6as3Lrd+fo6Kc+i
dQj5CaIbxNuyXZvhj0S0ZJVdB2Un1m5g7lTmnscK71ovs8rI/6WB8T3q/yr6DINCGJ4Cs6UW3+hs
NEt+pAk7vk/lyRoJmuVK9ZXfnkIHsJ8UbhPVvFmj/IhV/0fpuKi4DW81oEnOn5ClTEBQoVT7bzVq
VHhmwVsMvGohmeqPx7AqCPajTKJaSHzIa2DLL59GmMsD9dp2McU/RQKVZVXl1w5L7YnAh9okjBZ3
HvILk46WIW78KuMLInohWGsSV3eT3lojxcQttO+MZ4FuloWU1vLBagY/Sm9fdNRumMh36NbvqcL/
C+kdkEfzGYTSPlHdZtrrhNzGZwP6TPjSgjWHZpBsTeU6Di9IO/tJ2KUe497f0HKEBmj2FqoovkgR
a+TILnJrxQQ8XqOB4dfTTMB7/Qu6s+d9BDIACUQO2sv0xPsUu2m36611FRzYcLPxhgW4CmXEyT0H
TDnHFqaEcy1aaRH606mqhR3MvOmNZ22w5Z4ZWzBqp1Ee1izaQECFrL7/l6KYK/wkUGtemElZmSfe
kp1wPGwAeBcafbh4iIsjO6YrdRFz1D4zeTZXcLdeRSf+imV/5bfO+aLqIEZATZAstVP7VawscxT3
xbmgz/Q/DP+k6+9KXxXFnyAQoPPIQl5SshWVf2wClOjAPnB4++fC44U/+oLD7p4obiqcqJHkcK8P
q9jbxgOyCV7jqu1nl7CaREdIdKchJOdmSgroaiV8YwMuQkleSWD4ZzOV3VpqQJjbzph9BD7Yt4Ou
sYdxqwHVs8nCDg1w704ACuRHFfzWOuneLky/BpvJpDArrOET69I7CTBrkZGCQuguSues3dPrgoBg
HYkYp1AAYnzIgesn+5QV19yGB7u6XU7FLqjOoXRsROZca6EgCBA51JXf2VePQflUhFfbku6L1KjR
igWj0NF7IP+wWJxbTEYmKH7xzBJiSBzmp8h7mv1NQ6gXr6t4jUJH1K6h8c3qXc1OVvxkIydIlxqb
EvgteTw2bGjl3wbRCEt26FZoYtre1Qo3Yh2nbdmMCNm248s0o9aV4zhONzEH489GOfwku3URg/4p
UHGjOeOKn+MpL4r41PGiZejFe05CNdnG8gH7L7FjpgAB+6B+CPK1Mw+B/1GPb9z37DqXemE5ClI6
6zBVVz52mfEbG6+e0FcByGuqgk6R0LrxIerDZVUZ1144B/Kf7DNYUaL0aapOyfzOsMI92EDRBkZ+
N31lTUoAFw9fQ75wBy9aRdNDhTFTrhjrG/rOMJg/HY1w3QsH3rImdYsQjFI/IgChnyK9k6FAtFKS
DeMxJUcGOpejuR2P+i0qiYbWo0c4wv8thdTJtL5j/51jxkSk5hoypGEWFAufSRtV3CEiQWLVhMph
ZMhrK81X7oWMJM4MXYcJBgcfU8QtoMVHVX0MI5TLaze5QbWPzbWlv/h6GRbhPflXlWr/tFBiPsAM
q29C9IbJkQldZiKTu/f5a6IHYHBVBkePb6UPGMEo/1nlP3OKd3GYXQtD/1BLLAXk210igYsfvVAm
qwa1g7zuzFcZpWtmhqzX0DllLP5C9tWTcitgmxiXgC1jae1Ukc927Q/7sbwV/V0dw5sf1iDQ0MHh
jR0PXbAplN0Y4BDpj0W4bb1LJCJmQIj4ncz7DnwGBWPLagQOFU8BOhiLdbG8X7Z9gqg6+CJ5mj4U
iB52ya1WFt990oQrJKI5yp0MX0LmPzXZU4jHjb4Fvd+HpRUsBC38jDJERJLFAdbELxKk2Dr3eyU1
2gU2vXDZy1UNWJMuO5t31wla5rpgmO0pJePwPxgogm2ozBN9HvQ9c4pRvw7ipsvcIt/F+Dzn/3SJ
6FJK/1BqxeYmRtHP8Ih9POKvTFDxAPfiLTBb7jPcvnavFkfkVaQe5xgacsocowYuJEl0cJFfSYso
QNfD7p6vtckR1dDNF1l+bAFLBAv1yyBlCHd3fxfY9CAdKZD+Wup53raXi0m+4gUiHllHto0/1HSw
VkAp8osVKIFW2hAu6vEHabbWHvKE/mib5xud9kel32dGt04xFsNljteMhDTksL2yN+t1B9PwYSoP
JdwW/FbkipRIIBxeJAUfy3ZNJC33wwK3sIoLyVkowNAnKUQYW7PlAaKD529NqNUgu2O4ZOwmN7sU
r31wGQysFbxpXKf9bmxe7OFQhwSxuE9r704sBcMaNo1ibLyTyEcHbov9yv4UTf1k1AyLWsoTMaOY
QpOIbEk/G91XrIHaRTjGSpQ0Q4YVirrjmvUaTN/JxcOeNowIoVeSgvR9cDV5YxckuSRkfS2FbyM9
8tvBtlQb9IVADtcTOavcHi+QBBmrh+g8R6YnlLjJzZ52NSiAuVnIVOrcXONwJQAG8Y46cDIH2W3K
36kFNkG3A3nbe6fBe8rBUgzyWdrbjajWmzU3ql5zPOKKpfIsD2p3SZCsI2ZrkMr69EUI12z4Ea5h
rMSXnyF6r23MIcxTh4fB3mRuG22t+WvzxUqhZOxWGwR3+aEn9g6At8SOPUd6dFiYpzBY4tZrww/l
kBTQJkkiZhhF6wUz1cKndx66DxbPY7zw5TcYtmVJJEb5hetCHm6swH8Tj1E+ISefPeP5XPvxp1ft
37rqple/svyJoXecP+WR40IQd2P0L69PQXZga8I5O79LZnFigiFuJrOC8vLjCV/qmQPxnlX919A4
GmAreTrHLfvZ1YCrPVCeAhLoZl1457K/B38BWDH64vYUt5tkfORodpJmR/kkEeiqm+OfsRxkaKcr
iYEFPyFbaaS6RNMm1v+seZDySZaInCRO30Yr0KSqBHEJHL2/lq1XVR30eGfhuJb/cdXFHbBAzxpu
IUvElDmJ5EKWkaJfQz9KsCoYRRHhxdI1LB5J+yem32jvUXzYqvVL5WAbqLb6YpX4RMUMxDb+GN1n
Yb086c+vDtx3gpZCvOZCEciUXw7c9H0X7zM5RmDXZLeoQnSokuIVCGvkOdz98rAb+b4IvrrWVeQh
JsSBxkMqHvFISNIdO9mswkcAiWZ69dtW0OUeSU4A2m0GiNUMS0GqfAj5Uu7J0FkyGOgCjqH2ivy0
GhBHjI6WzOtUmxH8vddxyn/rmJMwA6v3tj9P3IHVbhUUm9JgnngUsBPlwbVCbTGtJ2EpfxYdO0RE
+h7TqQgXs4IPmTQ3WK4OsYpLFZF6+E6RgFf9e9HJBSvNyUExbORsjKl+jH7PMD1S/rUWmR57RUUE
oN6SalXqwb4F6yoNYbDCFfzwtHjDRO5DT94pkgLlwGiHqPiyZ091zUyXIPRD37xKKMEdbAtTcJS2
D/gaIWFk24UOjCmOoxHupOkLKebAo7mHUZUxmLeaPyOSiHKb7Ax/fjMlyFx3cdQvBabEtfWXUtER
hCR2IJbRNM2aK4wlJIQytAvpA2rC6FjRKGu/vBsamOZwslZMcT0tdxYxG0/THyZQUyFnk1Ui+6VN
Mo3MFWOtuopjU6zTVEztqqXOl90wV+uP0Up+mE4tq/Y7Hczf2a1jp/FEKwieK2ourFuQ/JMf4kdI
Mt60t7G+qOpvUSWxXLxLhJEOQrb0KMV16F0EpEK8JxAOVMMimc18dLhtYR7o7JxeclBHSfIwG1gX
NAG5yI1moeTRjQ6wXYLNIiW/SulxzGSYe7CPbks1WKL4b+WMWyoD7qJBXFQic9XggbZ1opKdMRhf
ocIUUZoYP5eNn8wz2bQE3inXApw+w/9q2JbwJgK0awtrIURb3BYl8zfDlBYy9PYWJwgDMAyPssnz
3j5cy+TSqvJXYjCrbJkOiabKmSsycYAt/K3TKRRW95Uh16hozPfUJ3jHJOEgxfipg5ilqNGPq1Q1
XlJdH/GktcZYwi/REdJiSmcsxEJ7NO06IgCsQfNp5PNEF8sx5F6UYylgnhpQlKlzqVfaztSDPyGB
rt02DUvJoHJzzfoo1UagnOw+m5GewGyAtRT2qNTtguDt2aohvLFpPrwc9azYKTGaHbDFFjMFGXMG
HCADYmop8TiIwYdQiK8EWSLhVV1v3UbvSwvnA0RI7VCTo4VA0wSFQdRbJwPoFehFwLqa+iTYI/PW
HZxBQoK4WsDqVPvM3wvBctOiowkcAlZm9b5sGn52K9+rKO9ckvwwRlboOoIyH3YxIAzPG8kWyVuc
swQ/hTTNdmkUN0bel6kejEUzsvspU3LWoO5a3J6z7lzui4VWjw8hKy5SokrrRPp/HNBQNhSReOFh
1kQDyIY/ISE1za1vIbsiT+S3b6KSWRek5qGguUsYjyolhoWgTB6V+WK5S5kuF89cKqTV/xm6DXCt
OM5+eVQzbCBxftDmvxBqxdYVDj9rRQ4chk55dJEBg0XaZ9KFQDnpb6e6do5CLHLajmpCaa7fykG5
KN21kQ9GaSGDMLeyT3DDPMAzyeGcCm6cVqMWSqm920FBclNei6vKOiKLW+AxZGsRDkFBqvMrscqU
Qt5OryKWVEdUj+0sJXILPIoWVC3IM898eDLx9sM4cVfM/5jEeujWmjTDvaN9SbqAK0hbUaq+AZ5P
CbTBg1p+oZdsJ3wD36Uuk+H7iccL8MyAo/bc/A1EkGDJsdT84PESSvVXM17NO+neuiLbZiAsY7SG
Xf3HH1FUPzEdKyGsI3IbpNUl/u4SJwdbWOa0xKNpNKUNOi3Z1HdlJS/1eN913wrbTy2irMrZj99T
i5UEtUxXMrjAkbELPYipXFJMIfGV5PB72B4sx3qTWx1IWNmZOmb7mbqmeQKN3TiY3OZDaLDDceS7
8h0QCheLZ7O488NSFioc89a0qQMGMdyxkz1hBNIdlQ601tcMmUok66J6bamm+gQ4V9tgc2W3lB81
ZVNKOwiiPQ28UCGdw11aIND9SxpoVZesNyAux9yuJs3UOe5ZxAkbWfgbIH+qwT+Yuvxkduw5I07W
cTLaFkUDukXCLyr9DG2aXCCoICDZWzHvkpfN+NW07BOytLZcYUKSI4jsxQwj32VEqUQK/zDOqhnB
n8u2Co6J/E9hCfLDW8reM8BMZUhbBAOUZW1BAhZ/AlhdNJV4OVSfD2TaaDxgs7Mijr/ayl+YPOsJ
H0qOjC6BQFRi6A21HyFxKPej6gcB4/y2hfJvaeDNZKyxtHzIVDCcNW2FLNHPWemKfH6AiYti1XeB
o0XrTsVaJ7HQzu8B+2KVujFUGqzMnDIixgt9N0wHnEKRdFCVvTr8x9F59bZurFH0FxEgh/1VvRfL
smS/EHI5rMPef30WA9zgAkmOY8vkzFf2XvtR8cS5vC4ivANmnAXujSoKXY6pvdspgplVKzZFu9WT
5ThuA3OPWsGf1RFXzMHrd0rzz6z4kACD6bMk+ygybI2bNN+jvMzaW1ds9fjW2VAIL4Xx1nV7lFxI
GG28E8EFO3Ktf2lUZAp/VUxXFJv4lN9EoBSv9okN4bthamBdpXZzcHPgXCWibNZhxh9lgebl5Xqo
37+18jDkR+GcrfTdU5F5rjXE9epVRt84MPL+zKkaWgfyVrvRnw8YvxrQw3xBawPHdBCHzEJUCGHX
XWfhJOWegRjRvtT+NskT1XcEy071SUhvo0KjQcxL7535twKXQ5LcvPzIy1j8zIb0LsOTdP9RMNnq
NbTelm36z/NftvyXejBvqUuvQWfM9fa3j49RcI6MZ1vfcZThTio4IbHXklLLehSeYc/l8t61k4fl
R1hbrz/5xlvB/h1AwAwCO/qvRvAJYzXpsC2ASdbPsbLWeVEL9zUQHqu+c3cvW0wYJelO0v2TypqV
iGs80bhqmJADOrlDJNaxdxTlV2c+vPCiixcPedB98HdsQn75cSeircW/t3GKDVOsUdvhCs+bFURm
3HNCPwm8eX9RZp15PizHQ1DU2vs+/ZvI4Aj9kYvV1ZvEYNTcq/ydObRsr5yTRnDy86ul/tGgEcBT
InxEDamz1Xq51leWv2Tu0y3ijjoK8yJBEjfII+KBVZF9FWwSPsHFI1J2WBdjruN7NO13yOAPXIXs
1nWPpJ5NUe9K/8kSZhumZx2NqjzI9DV0V7fjLcEkb0vWXOijNQJImRnH7pr8bNB9Yclo6jDaZJ27
Z5ZouLan4zFNwDdU9iygmfV1DF7ZI3Dee2sHIYelxCwC94jX389IRDYeZC6q+UHHUNIsdLka/Jsw
u1mUoffZ2mKbI6FlWtywXArP5gB6fie7rQm6JTuPFV3/rtaXlfIITw6yvwACyRm1pJltZXYwor0l
Tmyp3GVRLEKg3tVuBdJqV6Pn9XeZzfW/LkrGausyes/zB56Z0NkX/raC7VDDd92O5VXwquqc7uve
2YITqpOD1u299PJuw1dNUGMi5/KPanTX/WNQ7msbQfIR4kTtXFX2m4F/tPSfQlkp9g7vUx5uGDIu
jRlmw46hZI+1Y2OOPLy7wV6PsLtRbAzrSbPiMuhZ5gX7jbNG9ilnfouSNTuspAvpZCr395F3BTsl
SSa1jqm8BrA45El1MZ4sOqIX45O5rJHV/VyCEDikvY/oofoHDdT/knCDeHGx5qgLh71P6lS5lemT
mnEP8O3Zap8A5ZNHj0A/22Xde8nONNxjcBQ6VMZlYD4pgjFBxc260QiIPsQe18+J7xmbtROdPOcA
o65tF6B6tvjGrPTNbv/BfqdNiPldoDeCPhkudetImrx91J33Llli+BHeBtUdWzIz20jr4Q/bjkEQ
1Fj9YDmLrt/iplHEUm03yGXJ2UJE2YRrxnM8mMyW9DVnkIzYmq2jCFvZCg0KGAhocCiZvPSA11Xo
N1xsnUHVtwmXCOvE3BqKrYa4rWmxz6PvnCyJPCZ400oDIzueiz2jZE3HYNFd4l0AXkYfuR2uE7ak
8XdTsF/jiktCNuzQs12DjUwFyQhcZ9ACvCg9G4G364mA8BsAWNZYfOa+REmSyGfXu+BC7a2jwLWB
foGRYWQpngA4CX97uFQmwt9yh28yYSHXJuMyTN4X2PrOVXhviT8nlaJkNgNQ03fyjT0FCEFSSRcE
zy+nLUdQqS8vtZH/I18KJa2jUk55fjW/odhwv0rR/vX+CIQ4VhhpyrLd9ZXzbtEiS4HqI/OhWRT8
qd79bvBsIkWm4jC1dfjOXFHjvsQq0V5bA1D/JSe8d2y0WaSk1qoX5nQChADQujWkPX9BL7qlD1Hq
fyqjQKM+rwq2efWZNvDYe5+Jg6I0erkddqG+G0BbxcE0/Qk2Anmta5OM1uX1Dfl+Wx705oNkUc/f
tfku7JamqqezjHW/dMpyk4+UWelVCQZrr6Ub9IeYD/AlOV3rriLHZUwR8bDhI9uWxQZViNFuNHel
oZK25t19ME7ov7vM7NeBCzQXG3AxOtrWht6vG+sxa8erUGX2ZlQi3pkCKp/3myndB4hEDtOjaJI1
pjJT6475yJ+pcdm0MTBj55u81DVSQNQcmnJzscstkLy5HsWnD2w/Wdc0VuQ99TAaVdBB7rYz/1w4
NT6SWoO554AxlpVqnZ1iccA/ng+bVnv5JWNh2KgfGUZfXavfOsyrljfM6lI/euW6TvYi3zK0I/gY
FSncehRgPAV59guijYGJPkFra4xD70PyZlmBwyR0i1IdFGfFpcq7x4LaGx7uiKO451e3dtq9j+Et
IVRVP5s4MPHyZMpKVSI5bwA2z0N8larzEfs7kg15xJkRsrgquk8X0TfLEReGn+tpF8VQrK9R+67q
EMnS05L9FZVDV7ARBH3sf6T1Na6JHrgYMAV1LKN7ncAfSIbJrmFsaqBmURjrmjC3hq0r1w2i92lP
GK/aply5LqUZEEDNBGLucbRh2S8wQ3T4ZiPs2HJ4oMjtwjsSNCyaabpNzLUZfOrsbTpnmcYBYupL
OPjrBBFVwqgFCFXKZogzR6E/HB/Cx3q4KdSNwW0Oe4nsD2TiDvscPMX1zMQfEDavyOabByNOal0W
xo9eyDelb94S2s6iE7Sz6LvypaDBBhdIyM0rRjVIY8+wzgYhi7X1yIcZpgfKmlU0uSwlGcFMift/
TX+MJfkaVBeXoFlW1Yfd5JxiIEu3gWDXtbVHnltFvrnQXDIXhyTe8Nb5ZE/GAjUd3qIKWs+2ry+F
8luyQsqtbR7s25Y5znrwn5bN7BRgn3DodTKf2V3j4ZA1kD9kdbO1IINh3dKrvcbJLWOdqfJ3G332
w1/q3yGxkplIVigtmEaU7G+OVG4YUX71qxa1ogKX2uJqmMovdk3l3sTm27Kl3gV4EHMmozPTuebF
MgU/0gU7Wd69blsyI4Wom1shJOihSvcFrFQRx6vygUJJX1rlkrkry4XK8vbumF9dbQfwtyvZEX1y
MXj+R5BuuilZQCYrT0MPgum/Pk+JF7xKUctCl4WEtSiStZPdXKboSDaltg2qq4awJk2+hGHAbUTy
iKbdP5ZVcyiUju8tsOEY6l81GoOGINL0GjkXM/pLjL3nMrPd5KSNof5kidpJ1nCO5LzUWoQGnt3t
q5isJbvy0enVh0ROzk8XSzT2b+0Gd2fGXnzRpW+Kn+LzRxZo1+h+8c+act8p14HuA3KC6tWMqnYS
0KZq/rJkpG9Vl313BIFPpLvbf6acTxnjMtLlaCNJ8mMNwsjRkwufmmYwAcHTCFq+U+96VjSmaT2V
JIU1IzZlSEtpZpInk+2xZJzt9cMXjrP5ODeiL7v8tqwNN6r0NpQ0kQ7e5aiCJVLfxCQTuPoFJ/oN
7avtoYdZMyRB8wORax/qa3RKhru0XrYKzBwB8CN1jpkNleiZonUx2Vm2i7HcxeTISMR8R2f8qsd0
3uS/0GB97DAekkBMnVq9dgeLO47J2a6pvtkIdvkfmqQ0dtGBJefaxQqLjJ/NWgQJprQfogcb1RfK
PHP9fW+5TMaHOTWT6T/T4hdVBRJ/pTwk0dWh6Ne8PY4MNOg05XDeiLRaOuO+UG8KiFZEeDPfsiCM
fIbeDLLWvEYfmfCt1cqh8X/4GjHohsFFAyZfivck9EUP3FkYElT3qEg91UZ1ker8FsIvE3/YxonR
SqbzMMoXQ4fZiiwbL0HlmEMWimhy7w4xhhOsqB6+VY74yjY5UOp5zM+HW9QKmWOWc52xkJp8FCiG
uvDZ8MHb/omp0hzTGct9iMnpsqthS+lYEOIKFhVpX0ynQ/93gvXoFECCFVTmnOjwRIvDjA7EIRwk
th4wO/PWQrJzyZqfhFDKxONjkTjAjJBJNQZ+BpazKDCNbZEo656i3scTqzSsTihwaOGBZee81M34
rgHoWckJHFmii4c2oZhvUd7O9adtF7tKT9a+/49cTG+mK+7E8xrnKneZS8+h0uwgvabRjLGn5C7k
Bd9YNb51GK1wPqA30ybjOcjzkNLQZNdKhBwpWS4jwafTfA+KuZJ8vxI1d8nGKuNI7xkzlVgKZFVS
sVV0yCYvuLWAST5vx5MYETyGPJdk8qnYy4ABVFrGh2oiPfX9fUdYJCGbTHfTheC90yHBOzfkrGsw
kwvSfxcwGMJhwkVCVUhN0Fu2ecRuGaMK5KXbrnw/JcVR+00Sx0dp7iN/BdOnk+nSEzWF2Fld5Abw
zI+UsZv//+og/DRL/FdOerX8gc4NTG8tFOb0FHW+fiIbTx2WAvonK2S50ZyAdxdOa2RY28gmqGhI
P7NyW8ZkU0LH0XV7k7b8Llp1meUII3KYG9UQ/EQqz7HPzdU32W8adfvWqtlq1qe45PmmARuLAfyQ
cwi1+K4OGVA+4x/IuzcBFbUU11Rn4kB6wWomzmLipEVpswLhx4M598YPu9UwuqonXGez6lAuSyeH
q9lyjsoHIa9AAaEhIlM9tOC0a+DEUJUTGPwjfwUlLBMJ6334M8I/tamWgTwbSzVn6ChafpMqD/mI
6YNwqq7lt7Ur1H1f30PebqfsFkN17hjuVfuImUqcfJfdHwooped10FesYL1ka+0y5nJx/kd89Xzg
Nmh6Qi/Z7NT8FeAXU7Cm1DZPT48ko/xA4ZqBPB1q9ykQkdNaNyF14ODt2GuOFssECjERDacgA4mX
Yj2MsYBSCNrKUiUlgnlYp/X01vuOYkJFHzNs4Yv4IY7x4N1EQgU3cozeyxhT/zQkQS+nTnte2ons
WY3XZnypyCzK5GU6v4NrUINN4613pXk28Fx1hTz3MKVm8P8NJFaC1nGuI3ZvicPBd4KtCRPBA2XT
svoX/AGDX1McPmN0rUocbKpcOUU1uGDCgkwFiyKf082ztU/TJqdHP1uAtiy3Z/QFBPUVtMSeFcOX
E2UzaNqoH0mPwbPfR2cAVjM9YrRwHNQK+42zxH+/s2EPqNRhBaMOO0qnd3A5Cf+H4hhk2lJnqhtn
0aLoTHw6NsQSiAg97FdkCg4A3/ae5wSslnKjUlmR5NfGO9gTNYHerbXrgt+m+SqtZVa89QE25hnO
5bqB9KDrizIoT1nyGyTnArHz0JyHgDPatmcFfhyJv8pwmj3sXkIdNNY54UHDH2eFP4HnLPrk2QKi
C0GrtxsVRpNKfcQx5pvt3Co8dsb2NCXmgL7JrxoJV+PFeHewepesoLxdwNUR66g42X7ZjC+l8TYQ
e4jcd26O7lzXXxG6iZLD1gtATFmzovyVVN8GCuSI792dsr9SbqMcvX5mDptjZlz76NNToJ1N+1OS
X2IfIDrpfxo5IlI8qOzBZyVCu2gWuRP+T4lppq0u2XBRsYZ2NAd+2yNku9csvAefvDIRf+ioYls1
X2R2OPMFlRc5BX69CVzzGWB2MIYGtoBzC/L6QsDygdjRtUZfMzJZxHVCibyromQxmWcldqYUrVhK
QGMB28MOQGfjQtWJdwlAGxi4+SuEisOqMzXMY+95wyq2YVv59aNrKhmqHo71cZEAoyAkrsWU4Tn/
ShHObUyomsQMgoqg+iNtVZx0YaK3MRfESXbkEuqQjfr2NyxIvrOduan+tDGBGCLbBn6/HjJjca6z
Z1bV75T2SoyYkwu2o/kBtlgAHhHK1sDMEw5A9UFE4fY2wXbalSCWisutYzk6TJY1yCkP5ryKjmsD
Ih+cq/Qzpl1ua5zK0JFya8/c3fXbRQ7yhxkb+WBq+3AHe2MzQ6M4tsO5j5TOLNeFlvNpx4yzeTzA
YIr4onK+dNT58Hq428z6FUlOFNNbcf4mQT3X8H8QwBT1995/JpNC96u2VGYN6LymnoUtSa50fKgj
Zt9dxjMB9kq6H52LV+bbC34zH7/+hyTQ0oQUOpm5o78yIEwSGkeVDkRulwvJrV612OTi4QpXf67j
Tp0SN3DBsS3565GCAO0njeeTNXrTmIsCDhAEHnLZ1x3vKFggjfIjicdV50pKZ8abvKbWA/lGNPJk
7yCGQtq0gn2G79StcWAwBUWQkP39P8PhyybFj0qh6Q3EsnW3TvtTQuJrfpKEf9EFZUCEI/YP8gyY
VIFqZX5QEcUV8//t9HaZxmaaqPLPyH07uSmmY+9rWmQrw9n16QmiZlEiB1OSP66hQrv15WFUdzK9
J1AlYQ1BKEJtwQ+cBOPSJB1W0Pq6w5dqWrtxAJRMiUNIc866ycR9pvOrV6x2Y7LFydxJmUylxa7J
UF7RREQ5xkJh1/0Iir1M7r7z47AsqYoI0O5XPr1JbJBtv1s7xUT77HoSdEzWLleVYbxIuWFQyPWw
D53+qbWLlFqjKxRMxeeCta3PHZMzSNJbb9FA4/a6gSElTO/i5MR3dvDwP1F7snCS24CYlex9xK2N
UREn9IY0U5+SS9fPLYI1dASCGqhA/8NrGlQPO0ePYrMXIegFbRjj8xqV2UQ+Nh1WNDDRY4b0BTsC
7S+YKl8k86rHYCkATEC1C2y+d8i5ySki44cbPVgnJZ1kSUbOF0Ni56EPR9w/ZYWp69VYzCzKnwkI
R5Oo4/tnWTJyj1uvpDKXlYcRsPptg2fjt2ulIeRgTJc+kjlHfKA+VUqdKvIf05WweOpkkaDokRoy
QWVdT1mTEmuycRmUK+QVnwpG+oR40nRYM039dmENCp8Ua0KJQB9iIkcBgerEyQn3omPKOa4NPB6q
fXGtvy64hozdBPF00icVdOf4V41o5rF3EdDyQelUxcWe5QjwupJ+S248c8X1Xak7Vd8TVrxy8M87
4ytqHkFe8FtmPUSgoY/h/dYigKCasvI744bG/sita0O7LflwmVuHwStUdoJRkMLHOq0lYxd8KjOk
deF9D8ZHKR85mQ+tixlism2WkPxlu6K8h04AaZFke4fBnDJtMZj6RBiObPBjJHQm1MZ+/jkIpInR
Vn06HIReS31FNKe9IkXqHQL5MAU8ue+MSlILI37bLRL0eVnGtgmkAszPOEeJGvzZIRrAAsIdABcf
hVWJPY422MFnE2crGyZMK/fIDtEl5Kr5SvAe1wgW/ZrUxSnPcicUfID0FnXz5dgsTt1FinBTifdK
1bBqdeaBTlTMg/jG3kQKM9IyUhvq+5awFYHynk17OdpzY1X5rHzAACJgQ2MBCOC94rs3WYqD/4RK
l/8T5VMrKGQYvBIXsMDGP2t4GDT4iOG60WGIuguynvlUgERww09AXqpXZdgIfRGTaNTe5KS6Eb8J
y3dD/DkGlB6Flz+P6xqJI/8W6XRjv6mHI1qPea94LF15ULyzF74Se1iL4SZ/M2IVQu+Fga1AqTO9
2bFEppp+jpwutjksZHE1VEYrjJ6ccDiVKGsHTCXddLH3N1LD6XeKGcN69u9R8aGwyoB/guZ0qHcK
1vQSZ8pAnTt1YIGHHZ7ktWXFCqikJY6dbTeeEmSn+j+PTyhnYqnkHzUE9WnRa+m/nJ9+Yy8SnWrZ
ARbwf05BtG5q812zoj90q04DJCIWZ8tvtN3g/FBdPuykdFGtX7NOsLD6arx7xdPbc14VVDdh3rdU
5+ZmHPB+YEeD2AnCIwram593b5mSMBHIecix8WB1ZvOS9Te9OliYJOM5LohZAjiIeSbLdkAwqlCX
o2LQolkfPn2OqdFqQcoTKqW1Xa2FcTF6EjWzbCNy52woPyOqjHZvoO5nEW2mzIwUydXo0Ltm8ENb
YX3oHc9oiaM2QZjnht53qlI32R6DqD4pnx1wlmhnGMSxeLS90OhgFLIimayq8cPjw5DM6AvKrDwv
122Qooht071qZcByivqzR2YtTD9cGzacWUsP2mWSt18NsmYYN4ZzTdkHD7T13BWvrDr2I/cBpi2V
a2Rph94yStnEQmNzWbP+UxFKaR0aHe8rk5wkab1KKwsLbYCOdRUIvIyExOSBz7ZzMGEhEGqAFHjC
K0wDxuTb8XAKYpRw/M80GnmJKdeygvkF+lmmiMwO9fSVQfRG8aX07cyZHE15Nx+VnLJ/2atoM+0g
uWeDeyL1RwHagb0tQJo3muCM6k6ZdRkz+jH6bTRMaIak2J0INI5cGeqfNhwtsqAQPodwWCUSr5kf
TzIXNQ0XQjRwE1Lz3tQjwrKSxaXAdVxeO4/BVC8npTR4bBQqsfPP8olpjXiu27MaVASH9OsoRyXt
lQbLVdD9teJs8uAn6Nc2jN1MDUivJCoJkE2nfDqV/GeT12jk58G4ayoppxUhDUX3A7eB0Ta8GQca
ijaaS5X8AV4VSB0+Q+oWUFlQq1yUYcJhQlqOVhs39BOqN96j6dgR1oEFDmtG8veYI6Z28sbmRRMN
xs7GWnVgHSiytJXUgG13TBhnovMPcjIpWeOHeHT1zSYTwhMXBNJl/p0YzG2ZAgw96l6Rsh20RoSO
ukuX0HTxLq2bpTEaa11o4AUCAjqkpZGdgnKlsSGG5wo7TCT+XvBNaMbG4lVEfwX7R+vMfdBwceqJ
s4r7+Ok40NSGYZ/G9MSsivaiwlpakVRgrCIvORjfQ+QzeNU30QA0GzhE45GULfnkRNPP7BBrUyp3
Bf2ThX8UuD3rE2OeUkn1CVmgwv7pCYji26KVyDUUceW0WLM81pIyaL7I9xQZsdel362qqrxgBd21
uAtxLBL5h2kW9i9EdTSJzcpSceoWbsdSiVN5mPCQbX3LCJHn0I/1G7k1d9G5TzrBEiq+zm0Xe+XS
IlCG3Q8xgmpya6OYGdi33yiXtIofhj6+ZT5S9kasQtbx9tOv/VPeucHRMDX6kGWdc9iJoumOA/Qo
aAoUuzp5gUOA0JkkOR2fyvAsGWF4zdHL7h79SeovuuiCfC9l5uu6n/JP44/wY+0TCfW+jd+qiN5B
q2epom2U4RtdRQp3vtNf6YADyFRAeOTeJ8gFzKP1DyswSp+OHxqP+r7KA6KHKmypZYklqVGVozEo
BlnIYnaq3u18z2FnHFoNwfUuAdxqpAtLZS/665UbmO8WbkAxy4EjI6/oaZZkE0G5qT92EvFgZq0L
/2D7/yAeQOh7j8EYkLAY/pbDrquTVZGYcG4kI2eOFmIqzj1eBLW/DOGikCvLYk251ICl2d4p9Phy
6gUCRiAXFsp0jS/UEXuvu+ZfE6UEQsgGc655xUEx1RnJNm99TvuPZIw3EAR5Zg8GFbLSbY0CeTha
oXxR6MvIO7jVnUo4tU96C03OftgE3o0oKbCRiKnqQyBMPG9Uf2gWg8fvoSeEE1JFxFuU4Uhuyu3Y
vOUQCChrnehr5PbTuINg/KWnorPPbQYgpUxryqS8A7ZgIwSyJGVVSyWLue8feEdtrQ4nFI/A3Oud
TVNdhqsG9DzBDu5WmSIHQnPRWZKBLAaINMkkUzXGs4kVreNPhQTKkTQfLYDGrqRbbLkUkLRB/IFm
p+PCr3DLWlI7ejZb8swiZnlgLqRmGwtPTWihSU5KpFvsdQqWOdaqakpqS3eDbSm5POK+2fQGsVue
SYuXYiEONzFj1kZGG8+y35jD+TRLKYsAScyhp+8DL3/zJRqK6huJlTAOTR4U85aKGPrNJuJ+jwNe
I11zdkqbEs9efZUd3GdWPi2WPH2aFTzjvmTZSKh7TOcd9dJZUGN1HIqJRVUXtqiVymq8+WOy09NH
E4Qvkmp2NbyHeo5OjPstJGzYziZDrX7gBzuMYbFrEn+dYpxTUPN1yvAVF/kNcGma5PgfMTY4wj9a
FkMJFAZDggI69LrfIEVBmVrwjrRVrsSvUCYHRNhblRM80neIDuPBXdjCQb9Ngc0YhXGpjRzVtdue
bhQhjiuv4UhOVWsjTvMKQoiAVk2np78ARhIjVoiWnU0zUn/GowXwTmVV1f2MuIoOtkcJSVhVuKha
xkyQs4EvESJu9z6hxAhEopxPpAU9p9iS7WBR9ovSZ4BpubZBSiVjxERzcd6lGBQ1syZxBYNFbnIP
PWUaPrxEOZeoNRrixHw3rDix+njRBv4hym4DMVQ4L7BIpfKWKz0pFvWx9weiDK2jNwRky1g7dZI4
1L9hSENZaxgrI4JPSeL2He9fAx+RnQG0DiFxQMDWNbqNDQqnJWEqy9SNnt5IWGfcckdredHYoAJX
ILlPENlF7ZQvA/S4am0eYhk9w8o8WDyspnH162xlIcog7Ym9J3c8ktZk1kf2RtU1EpJQ3Jov1dZ+
W/SiaBt0SvxcxWChHRtnPPfpODchuGN6tOG4Wxpag7JgLAKaJSJgpgyH/tZbVPyRcmmxwhN9Bz9P
/BvjW0GISbQIj/ob8yslJ0TJKC/KV0qQFOYzxiN2jG3QdY9aloht5THwEs7XUIoTnmiEYqr5bbHa
KBCrsz7nI2w3nosmafihP+4q2OqQi9zPSUiKpsjHoc2UOzn7yySp8PdkwJ3pc3jZYHf6xzjGBHhw
yo1gjJasLKQkiBrZZh2GZwS7CMObTe/667dL5uIlrRxuJtA4cuuwrIsWCJDG7kOAxFL2hkLv80Pa
KcI8xUgWjvlm2Xa7Ckf5l1njFl82891/0YOQA2bSjMrQEviMxUrvLMMfC6rM8Cb7nZbtWPuA/9KM
Y+fRPWENEQydvOH5f3LWHfx66aymv038NjeeIAOtyg4zO5Vn28v3KK6/x9H55412Ms84NZfmUndg
NFc9sAWnJ/gBIZvJEuPHbtRm15vjw615CPxu+GcO5/xfkb+HxApT5qFZmnssVku8ILzX0YjHc+8o
NMeLgJCU4RuhCL2X774ljbnU8P6D7xwHAujmo7EfaEMCEoPFFnwWjA88cRuN5APlCZFLTQ/MKZ3w
g8gRFwFi44D9qT9l474H3Nu0BYTcclc2pJ6DN8w3XjP1YQrg1r4HzzeGR2d42oliXyBCglViOGPh
mzA8R8z1TiGErOSprlNRwK8Kb4QwpOe+5j+EdANY76rK1Luujf3c6NnBJpMTymSIFYTvhYc+fGGP
4ZlweSDb3Hgd3Xm+taZtf/SRh4BnDJ/Yd88tr2UUNzsjoqIwu3xrR0yrG5vnv32xxtvrwxlF/Dod
mp9egBuqE3myUb0Q1jCpJXkD0NxhSwVogmzHvNj9gZQVdDI8AV27KXmmNXPd5zueOP43MqY2tlLi
QHgjUNMwqgXjwxotvDszjEcUFFfZmW/0Qwt/N4aYRjp+Ic518jb60ACwF4UrDC2dedIk5uCF6rB/
XqjdJojoR/q/zlJgY2vLgfTo4uVq3zKguOiORrAbjQ3nQKXgxcbBuRLGyU5wTE070OiEcVQPwosq
Oby7LDohT9bocDsRbXS5ZFqLelQlhJQDGTcHsRhyntfMKYI5QGpu9nJP0q/wfhMGcyhJJSO0nlWm
cTTzR90fGE43vgFrCOHEzMK7lXTwR7ateJHRLKntO+U37K46B9I2a3B3QC0rii943ho1nilerbgP
LZ5TbkLiF8dvfD4MQ598DTs+VmDGs/ukp20cxCYmvM25xDpuznnKscIMbHvDM+QY/itEZYf0xMo2
UxDHHyfUyvhG4APTLvUThmfhbSjHMm9DUE3yQHFncIzCt/2ZYhHaea9it5EdOgYPf5+R1f9a99b7
mNOH2mQddPSD5ehdFBh9CIslfu8mA8PhjJvZgMTfpgBG186sNLrqRb/M1buf47FxMZapkv5N5Oow
l9nV8FaBjaeVn2ZZW3jfaJVTB7DW3JVLkLixQidcbk3k7EyyCa9J1ZUPadSgtOzm0IQWHh2UdsfH
RAvG+niaEMccXXzJqL50VX4Tjvbr5r+hHNm2ISTAi1QywH1XMMu66z5+UMVBmQFSxcKTVSTBYgwe
CFnVgPVscQVzXX67lL+NlD5CFfeDa8ycE8H7o5TaJrVYL/sZl5foL3rvMJ0l97ARRjUfG3oG9oq+
T4D3R4kpRzNb/OJUHkij1OLUAPY3B3Om5+6MUfLCnIAOXbaXorhpafs2KtWtFPLiVMMqAvDrACTh
QdwawVMfqnVaNFiI009VKbfsCXXmPlKk11T09SYd0NeXIv8Ruf/VkS6i6GdXddfYjpTMncab5XqA
WtAmzhPsyMVoyJVNVAZ+ajjFdiGWAODH4OUtcusL6L19JfVtwAixS+JFT4EhvX6rimFjKO3TG7e+
kZMCY4fE3j/HBGGL39Yr3x6Jz7oLaqsgxmmvj48wNS86dvEWF1A9eB3yhRIZS9E187rW3lsTvmdu
LNgz3VICjlNy54kTX7pk1WFAYrWCPc7B4mOWm45yo+ULM9hPHPo8ChaZ3CoWiyr+njlAXwtPnqTL
BT4BV0lorxEY/eBYzJkvKVgHkchFPQECUq5jwRH2kTKWiMn/y/DYKBiAy/bZgY+J6Uum7dn0CPTq
rylsAowY18wbtTUYQbo4liwNnW+9VA37kViCmr9hsSuEsstKAamkPVbzRHKJgnKqYn7Xf3UZfHYm
av3Y+DKon/29bhyIsiY7MgDcjdBRVO9Jnx6nLXBqHsjKzWhxrQ4Eor7LBe6J1F36Tdxhd1YXFX9I
IzwtApFRDXuzeZSIypGNxO2b3qwDg6SWrMHbHN4RXy5oakv9b8AWUSNjzq5MOSuDsBsYQmLIAOzp
K4VCTAeSYpJpN1HZ1YPwrI3aeb+h322GrPmVuvIHrOYlPUCdl6BiMVzAAKzUjRIhHza0RYW8Rtr7
4R8TZyfeLXw2Ctk1Vp4RR1n/VlORJeRzUObDQAfFqb957NRcN0/mrkKzHBH0ahrG3Au1jeESruSh
6vvy1pBJeP/ZKDBQdfp4GfMoEkINqr/C8qPs1dK+JwjyMNKtTBxSDYjNEreRpX61/xF1Xkuta1EW
/SJVKYdXKzhigwFjeFEZg5Vz1tf3EKe7b9UtLodgZIW915prBhPjcuwQfD/dI5/raUXVXz8CoFPr
TdFnh1AVbF0yP0q0cEGCfEzCX4spKbeSIWQ6fkSuKDIi7Myd1xDimTMFneXfpjlo8XizMMMNmgp5
BlbSzDx0qOtqGOIW5u9DFb4yjkaD23EGzRKtSkNyRgxKk0JuJAtVvcxK7OFnYmGc5df+j4SoTg0j
DCRa8Whe8tgkpRXefAPnXjuyLKxiqTuqc2rwhtTvpLXYlwtnQHHfaRDiEpi+S8F4DSNX6nDkhkmb
1Ehkhk2VGnR4uGXTNIfTT+fPOnceW8SEgquFLD/LlitWqJpSmd5WEARvMFgFeA5HYKQcSvkYkBY3
AjgImg4OM21Dg+7LSMDvMAYAdlRGQB4wnMkAPiZ4BQN2NtdO919lY1FjUDY2kE9hVrS9TMsIFSQJ
t3MqW7hIU0T6jYDWXcBcKvemCsOeEgMkVhb5a5reu/JRF4SkzJ5Ppa8vOUm4O6iSsC4zRNpCv7OA
Rnl612gUnWJcPNvPuFB5Uxav8Z55ExWs3412VX+rgnYISx4T3zjk6cggRDoH9W1qLw22I0I/rDx9
jGDRxyyRFHwpTvGp4cOfOvjBMs8oVnr1a4gSqsrWVZvgRUyifR7DE1cIHXblELf9wHD6ifQ+mF0G
5lltfh3bfT0fam1TTFs9wHeq+iRwDikKpqfaY2GqtPjZ1lhbRBj9BcpOAu5UUPyoPFcVPaNdSsJJ
mLio9TFiP8nKfV0QiNCWnlkXtvzQESXMITP6YhAIxUJmjpnsSugtXCRN9M5YZDEig9+Jmp+Mc4xE
i30pqzbrTkZb2MSPZjhJOdFlIkRS1tHQsGy5uuVGv5VDWLI+QpjmptEqhNrvAOsqltWnkEeCVUWF
WTJ7ghJi3UbvWPVMrbJy+sjrCSDCEebAw5mCNaw5W8jzB0RRJgNcJPQziJiPLXqdzafcZIyeD/i4
VKdSV3Zh5OO4+as+OgW2nvpL439XhcsMFZaIJ6driK+gc283EVwrf0yPIje65s9u2xGuMO+SWaaj
wjNafk81rEGjmkJE651ChszFr5klunYcR8lR3crxd9O/dP7ZSF5QGXfUkYZPMZDIRCK9Gu2rMDy3
1lc8aysUEhlF1UCP1YYA2/FZ1/JNy6XUy2dxTFeeApBU4v8xWlt9mdzmBefmoZL6oBqTY1UvZiF5
gtYdkyhSnSJJXFNWIdYFNLFT8V63GRcPg2m8wzM4sAVwNhlmz8DJEOQBQblCQ/ndt7Rmqluq7EhT
gthteIoY48mpCMrcNM8ZxvxqP4TvOVp8S6DZLZoAdpEBK69SCQCbxsfcZI4JZ7FWyQwLVxrZsDRj
UJd1DWoyPtOv8rvFiLZAEyyFh2ACHKs21Ve9nb6EMDlnzcWq5udqku0EKQGV/4xCpg0/8RF/6omx
ECixIqVfY+T7EknhT0AdGIfZtpjJVs8DDZJhspV6cz9mgxcz1SjgSxbCeWb2PIfc7gUVY4lmQumY
XPUvTfiUKsZJ9RfLNkqqRvZ0QYTdwWZiiJcAC7cFFY5JCIp5n8Ks7zNEXtN56h2/8A2X8VZvVIuN
ovXVoIEbx2Z0+oKkSxEb/IHo9oLsMakl4M5AbUU8EH4ppYWNbJi5UfUulG7xa0KStDAWCZvXTIxF
+JxB7XXCcCajkFpAPGUGJmDGqtEaJx+ow1ibzgKzREovgqC2uQRtNGC5FgsNLx0kXF2jrInLfZmD
mOE8Dxcnc5C/IgAXShS8sABuoETSldL8dhDhJiLHilWmsi3m94IeHOrlMuFsDrKJ9ZuRR3g1rfVh
fmppGNDbH7HPOSg+jWpYrFWV7jXHRa9Xj6pugodgCTnBIWD0ckAfw17Ls14M6wCPeIhWa6XBj6FQ
mAFMPF5IbQMg6Yg9qyJH0xtq+XOYZ4qHPHLx17JZzEcMIdV825R/zPN1mRj3vGk+1MXWzprTTdP3
nYOidD2P8VojjdAnTGpC8RLoGAjIsHUyMF5VPfpSs6Fthg2dR9+SxMFqysHKw08zJYJhwNSCtFB0
xXhmrir4byVeiTW0YZ/fR2mOEkuGHZQA8FCG5ztJ3DUQ9UJySaVgsK3uJjDe7XPht+n3uaU0jvoz
NRpJGr1nNRIOZxqLGLXtYYBL1kF9J1sdPGpFDk4WvFQ9qeq05ExMmWyL84BxbA8xQI6+kpYsDoss
BlpIRWDLsFgW5UtDY51SE+pKfxzMi653Na3BpYmCJ6lkmMkuu2SrFQ1XxP/Kho/WH5wKUWwj4e+e
neK5YDBmukif1uaYOjrOHBIBIUaEjRJip7w3sSdGKZcLJMQlt4KmvyRMvTOLmSSrBp2r7dPfR3ig
1P6SigowPkWnkDaa9+9JOq08PqtG/mL5LxoT6/xD5xaFEkiFfJE+ghZMspgcAsgG4+JjQl+axd5k
iFovfOmuuw6kGmNnO6wLUX+DmWd2+HoQmr5mHvnRz4In0UNzJZt6vDTKh2xMr4PKiKjhOy+GesUV
C3X14pfHyr8KefqkSP9Oc7RxGfT6yPJ3Yms9BW0C/4geOdipIRP7bx65LgZWGPsZfQj+h586Xk6w
aejkxvwUhjr3kQH8W3e4XAQkV8+i8piEHCgRdXXfeaMvPiuarsL70C5kZc94wYNzl+aL3kus/Trk
m3b+wY7XkYzZpRSiM2bljEcUjOOnQP2oeEWKGdsmwwXFZ2CD2KPPm1sNl9hnMtFn19SsPvKOFKRC
CS/k69B+48cZZ6diwL5mzJgUCK/kZmu82J5jYEahRTx+SeJUI6FWfvfQWVmSRt3HBHCQY3gOqZ1J
xfGKsXvDwvpJYT/ufWDM6JWIMJwGOkdSQEOz2EVww/ns1XWBVymDAMnzRRFuEx5akTfqAoJK40zB
zfIfY14LWSCsmMiJEt4zo1y+1yPLAfdJPSWOF0N6J2ghLLOXFmvZHLOf/o9k5u9ahuLi8JmyisYS
YdIZQqclRyQmbC2rEQAJOiEr8X4sEjzNuyMWE1RQdgt4lGNyVxD06lm+wY6Q7FIEKnq70y0IlnSs
e1nToMbgYaSXx4m9TAuB4bsaL898etbj9juLaFEJh7Ui6QYfwkgyAB80P1mysO0YMMBrNYr78p8C
4XIyrS+YDcWho76rY5Q+eLxjRINXbrJRk2w3Di2jZx+jf/MIPo1rZvKT4ofcJM13PMHCDqiaM0Sh
2uQt0Znz+CTmWFn67ZaEaFPC376Qdjg43wmChlAuzW7aEz0lsxTaMyUZSp0l8Fk3gdsx1xy0WsUC
HvOOx9Cp7lAITmdG66pN1wN2GCWhV2ObHVWrI77sY7bQmpQY0psRI+F5KF7rnEF8B78/L15xRHma
ZTcwRbfGcaVhhjAQnB4tYIys4R1+VgLMIxYlewC0hjcJYUcI2QV8UwejIJsmWudU1UWMSgtS1bxn
DO5STDJwzG0Ayow2YNhYEmQeI21maJKEUpgXCx+dMtUhJjMbFTa9/hXEmYuquMxLN5DStcrUk4H9
poBYUPaCN4faJtMIaiM7I48/mTYsRN0wR/xXjvCRerKGSDLN50PXC5XT6vLeg+vueAHGXqw4UoM1
U95E+W7QNK5Zw7gwSwUa1ATjpRHHy4wkzr/vsdjRl/x9+vfB+o0YC+8mvQViSGVcas0JUwFZyvId
xp2YWeXGazjNOPAIVU58M5/990+jqs4yo+NBYjCSLD/wdxR/PwozPoUyv/ULvaAFtE7MeulRl0NS
67bYJalJ5OfyT7xvSTxQM46reCK6gXHp3ysUCblsE/a58Iu7atc36f9+CFrpoEgSaWvlsOjWBZ1v
iDIYkcz45e93/47j78N/h5UZATrewnII5Ol6SMiCOH3TKTyLMzz8yaR9+Xce/vu9UREs8omDfRaZ
SHAJKU3Qkjp95J/KFhyWOYMwkdciDBMpx6qgeGJMKukAS6Zcrkc75s4YfkQF063ladHMucBr9zK3
OFq0mQlcV0FHn0G6ZGU8Lq9HSccZWj6kAmOIFAJKnNQzayM4Qq1GxoapGhIaK3oONVII60WeY9UB
lhbSIVJ9andB28jLKfZhFuatHG/jmBJmELrj3/n++5AooCEJfgRoUmiPtOVYZjMqd2g1UR0mjyke
kbKEWi8DG8qf6v9fAhx3TSewVvWuY/AOi7gud3+/+XelzRbO1hR+NUrN9Csad0lFjHVOfHAqKNv/
zkwWprrbKdrHUCSp5P5d3FzCMzlT8BosnHiQe2K+63FX6RnZmB2SUNOMuHn/XuPvQ96TnSlZrF1/
/ySXxwR2XU7+3we9x7I/NrVhpca+zlXP8KoZI/Ba1boN+dzsBNNodn+fZctbQZsvVWnoBqU+s7Oy
bVmI801gNolu+t9TY+oMx0dSgJDdcn1R16WT+e99QaD637/89+eLuUOcZ9VeGYn/d9iaaQC1JVTZ
f0/SkNeHzJ/J4O6W/M8g3IpW8QrzKdtFCvEDWcm69fdio7oP02qjQrcAU8J6DtbKURyyF5omKOn6
WeRUJiJL23/vX4heEUO8lXEnuW3NUtFj+ZMFjOx58iCEXsRJ9shFIVRgXLMKvJoFQHTV4woVJcAt
hg/trV+U0RJYssInpFVv8hpu3t9yEWvZ5Nmrel/v/Q2+EczvGat7wRqRKIQeSv1+W2+C9Wh/6qs7
s75Rep4UdyyxHwn02Mt7ULa4PYkD6ght8CcnJfB97Z9myDTZWhc8jADwNTADF4E/9oDEms2GY5CE
DaGt9mCImBLhKU51Jd21CFwm4YTrLvlxtCy1U5lrjNIIBsH8yWxt0AOMCcnKk4H8GA2SA07amIpJ
AAxZAhscxbARQIdQnwjUDW0k5wTsNahE6daaz+KufPW2CHSSUYjYGj5WrhxhcEiCrilMHXSR+NIH
MP/oZvvJ7R/hhfe1cNeYsGD+CSKQQpm0Uwa3VMzK4q8okGwjA7tiOmMXmQ0XTu1XOJJo7P7O8jV2
NSotOiAdui7cAcgANqhI9jMh0AfnABH5wZIMCbmG0BDnL9ug8VmRLhHqAG64BtnjjUyqQz46cusq
PNEQyXNgbEcMyexxSwwOLJZDYkIcHMyg/6DqBspgHTngATHb9Az1LUDvtlTXW0gAHD+ee/FsS5yj
weFcB9FKoNvGrIHENma4VGQ20WI1dSNcXUYXtQvakMDrxE3ZiYvWGS8+9luQOmEOLH8OyTR/x3iM
FzIABmAKogI/2xtMAG1a5fh6gbfbcPSiH+sBAa29LYqCzEMHSB+MTRK6BfJhGeNFNp7g9Y1Th5+T
YDjCY3ijJIKH0fygHfIFp/+y0Akgq8JWGu+twCZPBzqh9QsGWhlPJJksw2O6DtYD0BxHgxb7iwpS
If3vK7iqkJV2VekQbQtb66X/kp7GI6PIeD9sx9uAZ+cGVjDMatlriR60o7f8kt9oeWlreAP+vb6Z
9+KNH+BA87P2iOlGiI1bzoK8kMVWNc5BmR08h+f5UbzxrwLFgLVKKzu9cVG5E7gf6tsyTprt/sIc
Z0LWvVLv2pd8H+vV/CBqvpKXX+Nn5kt5jJ654VrAf4wcl69hGWFiKEVr09kUt8x8yzM/zeFxHMsw
AzIkvlk36hq+HWLih2B0Ztq7sh45KFnr4o6PAuzGb5hXXpBfqG+EqpTdgdcWTBJPODI8Um75GV4g
nVIMMfZmkUW6ip65OLxTLj8Hz0WfOCrGAfbRvPPLyZsOoyhdqVfIPf1NefA/9cofCH5olLLlu9ws
wU/0014G3icnfIQHbtPUcRJEc1u3DHSfuUkThieklEwun+BpC/8VyRrGhHTDGoyq5TEFs0svcrrc
yQbuSSw7X+gHfAkHSlowm7WHhWLcaV8h9YG1Ml/Ti/LCT5SP6MAorrmmFx2RBSxjVz+Zr9F2uuuv
PPEsKZi4Lyed9wtN/gALU34zMeY/Z9ZqAkRFAw0vfR8J2M3ZNdNa5K+c2U82iviRwLbPd+Jz/I0T
CRL/d+NsPquMpxj64RhrT5+Chj4Jlwf+DYBskYMHy6tA+avgNpUP5kP0cbtHCb43RHrqqjGwBMOM
bYoEMiCx4pFHBv5tZ64TtVU3Rd6RBkszvCZcDjqLda9dhitIkM9kGb3wJhCEUJ7hmfGLdoPhpwBt
cRGJACJCRVxVqc17pi/Qntg/ttjaM2PiALi5VmTKwI+EVraa3nKcLn+BE/iHzwLW28PsKTjrAqow
bGocY2TVgwOxUrhylW1VwAI2VxcDM+4aN+4UUgqN37Adk6OMgYxZJEepjgDTh5CzzQHWQ/KRNECL
WTv8WB0Qwuxy49Atc+d0HabIzExcKUMmRCdg0y5AMsY8CIvkRUJGBAFLNdZBaM/y02J3QLoTg226
5h6Ex1aRIU8IYdygWQK0Q32nMRcHvgvmFuV9LHnBTzO1GEM0qPGUtEFCN5tnt4HxzLMYPbMgd1vj
YV77C4s3SrsDzj9b3NSv+rVlVTQewQ8LOzfOskQ84rNYO/5deiy+nk7yrN5BCZ7LI08FBMOFc9t4
y0qXbEs+v/EAQU7FmIVsTfAYmw2oqtEm4e6/7ETsDMbXcI0v1lcUQpGylReypWPtShz2gEsF4oP5
Jb6kl2RLXc22NMdbhlx6fcUOqp0cAGd4TBNAYyTWu4iYmfUr/qCbtkNat8JMIiDniARjLnri4A8A
BKbBfBE3be5m0jNPPVEWX0WHrvm1fkfKOsFGFRyY0AZsTKYRtjGyyvY0AJRiI8HZwPE4a64FfL7R
EZFFi7MbclnoCRfpwqqONLFY1iKsuUNH9bLP4eSDvAJYnfyP5jS/S++Y9QOm56vuBPuuYSPDb5DY
oJ7ZHwtwfcvRyC9Lon6dLyTB4rHGcscbghi6h3rbvbG69wGchdQqkIojO3faM9/AkfJHuQg76dK8
afyejHl9ftbvg+aypuHpdk7eOIuL996FxyHbapBBXVYd+a7egzfWIwpXNobwNk4r+W7iFHZidOax
+ZOzzarSUrC85g8BsQqqvrsOUZtoIcYOp9pSm20Ih3Bt+UyLa6K9+k6HkDmFG1MtsA3o++qI4Ytn
5CX+HTRZo2o+K1lXIgKZic8xCe6TZ9hFRdt86zWNVmuKsa0o3UAeNubxhEoxYdl2OnM6SI4QZfug
I45Y20iNOq/NkEdC0wzVbQ1MTSTN3Bf8dTYvvfToWzCseOo2BoTawiaMDTo0QAVuDwkjznGF4ofU
7525GbYyhM1+3b8jwQKSK50+cUg8MXG1RiAq29Edr9W+ueH2D0Pb0lc3Ma2OTOeowNVvBZrPR/oC
yBlBWfxmb5aRRrtjQRPICAsF12qGHMO6+dL/ju9YMqQvIr57ZP3QXM+/zSt/qxxXOrUtu39i9++8
Rvuuf0OkwLCUGxH8EUMR7ZdaoXrtX+Zf4t7q3mm/5t/MXPmR538H1/aLzCL9I+Omjr/UD2iH3xFF
BNg8tBVxNXwEr7z+8KE81++cpD6w218EjWSp4XcB0RDTek4JR1E+CZ8+USSzg9iowFsdTPQXbLPl
1Jswg6EAI9CD+Y+VyHKAMB/q3/ALnQFFCz/BSGzgDaiA3AgXoawxjsWOm8tii7jz/U7kD3ORS6a3
1gc8eWo7OGcisafQK2EFQwtZ9VdxB9D2BV2Z55VCCaE4Gybf42ElkxZBxKf11tOxYu6D2PCthkUn
2skHnrM5p5Zcy9+C/L0P4U1ZKDJO/Mvkyj8DcS/gI8kLw4rcBzIikSZxB8YqriP8TvouSR7OJL/8
CJSmAqlT6ZrB3488zQydfmWkdvhH8ye12GFa0SHVEWzxo/3lWtfvIwgLeY/f3GytTtO84kHQcfZC
vzq4MY4g07pBqpI4kbYN9LUybBF4cza5myrBTjBmnw7p4HJVZKa/yR758+LAzKlL7JhJcel0gKVf
hDqApqak5a2WLB+cilB/90jQsSFdWbi1028aJ7zSlZv4Fs37uGb0v4KQHSHsp7LSl3KVoinWPVag
+EwplvxEz+kxYckg7xLFEpUWJVCebqh1Z8wQqB63szX/BOmXVVYsHDI8vjjR0NMMgYr4e2RyFtev
A9l5Fg0UPQ/6NWptKh0NzxR7uE6UgjXMvR2bAWuL8NVXo+yaqfLbEDic3cFRWU6hmbGncHxh7lQd
WlwPHSoVqmxuTcUejE3RgW0/szDEjSd2KHWcZbu5cITZc03a/VIKUsNSpPKJQj/yoEzoH+LEVr18
gyJxBmCzSm/u6PbC4ZHVJq72nvboqfyj5Wco94ByaJ2uVGQcNJ+ixAlviHNI58TClBKT9xXamJvR
Xmfdmh4JLG5q3BoIR10+zhNG1A59CGmOeB3DoCwfrLBB7bDFlxPnzWF8SOUC8UqtHPEeySskn1g0
GKQ18+owkRaT2UPtu0sX6Pi9tklrgeTPBLIUGrC7eOqg+72GFzJxa0pSTgHEfGn5aKkeLwAx8qWk
BaGznE4U9d1CeOVQOXL6Mw5+wQ9rqINQcRxAdnZfjpNLJnyFNxpZYVzEQpSOfIKPDnqWaVErUSAO
+IFoy9/im9jNWoubP90MlAJIPitaVhIT2T2o2sTKkV+LO+VkJJE/SYXJYF6G1ob96g//wIwaNHMp
SRueTZRM3Kw/8Xd2MCsRTtcpsHR2dVQVxJnfdWpBH8qY7QMbWUr5XI2htpUSFF6YjkGuiZ47Bb5r
XBj9IRqZD8Ysg3GN/1tk8Ec6A3GtxFgmP/SJQUK7aH21Tf9TqcIj00vZMQdhXxmT6GjGqOM5g3mC
4ktrdUbJl9S9sEk02at6kNouyLZSBXDVhrAvO73g7uwoASWmgy5s57uYx/GujN/iiOmBYKAq07SA
EjZhpR4kKoHKGAkRRssiZ91xFMreVWL1u49gZ4joTTUGgKUaeEPI8K3QcBqKBcuWIrjxQ9nBciWR
ce6s3MVFQAhNaMS1SiTovITkQPaKUtQ/1UxtWfvE1U0VN0k6Y6ZetQA2ST5j6LjioGN9TyNBjwC9
iV5luStU+HnzM7O7zoRlbmHpH6eWvBcS/nQbM1vWZiozqYOtISTQlbIL5LyPFuxwa/gf+DYRq4FH
88onGbEpuY9yX60dUVBeoj/rgxn3GBErcwZ9GEVoFLohhVcx9rTPbWwdIISfrYFgBRHcmyQN6vH6
SxnhgPnwrJiISycNN0C10WAgEOvmpvpswRrwB2+eoFaFXIFwpsTRgZSNwXgLpEUFVc37Nl5sbjNi
H0ctvXLPzZj2km+3ohhjpVMe/B8ESwz29TEk9W8CrtuHNNjFvmivC8TSbFQkJpNLeAZJIta8GfB8
7NZw4ZUHS2oSrqkxmQN2PFa4n+KqPO4Po6QiY60vowE1Wr/zJbonlmoauNCRJldXMUJzwZcQKw94
NdIyxJtk8bsip7YDYcX3MfeGzoWD9KxhnGvU95zVZVCifD0JG8UMOSKf6hTNGbq7UNj12IfPSgWP
ZvIxqdEzRwik6UPeJtnc4eqsaW6k44fXTQyFexQqiChXUUKpNgbqQzJb5gFYsAiJnO+5HblU5EX6
DUYAaQvRGapsbEjXTp1pmeAVOlYwYwoNxSXzAbfTAVR3hnsrq8O2sZB7C3X2ls6nY43inEbTo4Wn
w9fHPRk7gCtcAmCfpYU27WApp9mYUODR8+tgMQ+GoAAQrF+AZ3SpGHJp2ISw1WIXH+ywFVDMfieN
4FCFSgC7EeHGBVKTB7csoaiK8aesG7F1ahlK+sTYVUtMVJ4mnG70bqsee+tt1sYG/D4ebXHcB8Wn
DDG845q0FaCiOHdIRWa8OiNhHYYB6RXhT18jVdcr65g98xjmxboIjjPjJdQjkIRuEkLqBL3wvvJP
ir6ne2KvMP2dr91ZcVE1sa0QgMVqPQimOyHBnaqJhVHX3mdIcEjfKjdNQmonsztVcv3RNFZD5q/h
1XSUobtMBenAzKWRJOtFm0/J2xS/+40L9mCBi2kMxFzu2IYGLj7I0Hyt46jvA4q3kV2BtFSkUcET
ztN+ycVrPgRVZ8Itv421RMY3mN6ysNNopxP0u61cPPWGhzlk3Xk40lbtyWA6QJEUO7ChW20Yn7Rx
op93KQl8AsBQBFm7HnqJgORoPXeYe7VpcYAr9a7r2rkboOWWKWBbgKyNfjMYWcK1AGd6s0lGeAfa
S09ag0qOixLiPTeIeHSohoIbbMROOzDW1jSV3fQmBv5OK9FwRGXpNAdeEgRKeOGeIeCZuqG+tBee
y/Jm7NQrJB+2d+ZwwDKlvJsHh/2wfiA/AekLMW2BybUDIiScW/0UzmP6FL3ryFWUYo62gxC91eXg
jYKgueVYBJ7e452RcspRReIwAJzjMxGDa0l+HYW7nrXRehCN994nj1vVkZ8PXX+LKjnYjFL9nqdw
JhHndhqSoHkcbqrxHOsyAEaLKhdHpj3+CgBRRE2gQVG3UGpJLvhLDu94SEqiOlhHesE1G5e2ndsK
VBf0SMq4g2iQKJdhX3tULSzEw52FHrBA+dKYTHu6TJyhnSHFHs+4QTeYnrbmPhThb1fDphZAVBoR
wVwuTlstG72qRplSsUOwekpbVcNrXlLNdZ8Pv4akn4jUDCYLbgmm58i7mksp1QW3h0m0N1kdHcC0
WRsullcgjiDpVwLIdpKJfQQSvGafSh1XTH3m+QP1UoXXWuw2sCC4MwE4dfSBM56YdGbjeZJE7Cap
lToJYlVlKuTiVIm+LVTBFZip0NVcUv09RBgLPxD/2lpxmWiEL+ZitEi4jobtdwgvkURljB1yeSBc
vmZCbbF/YBUXv4y6pm38mkcoxARGFaYW1gWIvmT2q3Mti/leCAhCypMzuAHqhaVYhsHKVJ86xmbl
xF6dxYOvUNRJKgaLTv+AkiVf9TsMHoBVVrdjz+58iY/yFYQJjLK/UISCq1xEVEP/h9PToPNsLF++
SUAzIPDsVCyWXHWKXIpfPtIdBz8VSRUXHJVo9UGa1Gtx0F+pw4UXvjA+YFyAyiNlWUmPZcPDAZNC
8K+2Nc01P3mntvVfC3kppjnwn4o0AV6Mw6aMD4f38EjZS+2+zEOwkOYvhi5jEI6TxwxQCbyHcCSg
oP7SHeZLvLF2QAS6x7wJNILqi8OIb9M11Tywh2W6wcyPfRodlWslOxB9YIHiLfikKgc8J0YUPzBA
ZSpVtjoKcaDaaClfXc43+yYvh1MMX+RAmbJwbvkZ8CV6i+QQbK3WE37nNbhg+qDi/mCZBYICFOU6
8ac55gWUe/FfQU3R7t6NL+sd4YJwG609WiYRyQR9JI074ldMMLNVcZ9+gCCFXyLBHuPZP5jP7EBL
Og5dp7LRzlgekaCELE0wF9ixV2f8/MhSvnDOKVx3/FWgX8j4EPFRbLE0LXU+yw8XDt6iPO6hegX6
eTnxFk4YLuUHH5foOM1brJU0UpP3C5n/7zHnVTlnYDXcY/2DkoSrKl//upjE52bhhHDrsBJwb/K5
8MWchFFVTwluUb6uqC4YOZnS0mnwEoyrOHN0ADz03KwhmxeMXwQB3BWn6UofgBEyY+tMebHU4Tml
BdXqEm2E/1Z/Yz+kJQCvm97fD9B+hJV2rD/QpmUVCRUrJpsYOgj0y2AenFLi7ttl+46hXLDOfzdP
/ISybwgB6j0JMxHEf8gEaMsF5nBQRpmsLP9MqO1OfkuVDtJrjx/pKXsXzhnKBYpeKDjYywFSl8Cq
y0+HiPETV61q5NcpZS8PmB6O7/jsrnuoMidJyq9wZX/43HDMEfAJzqfAOAxRM5yoUx/ExracglOO
gpPoeLYDnLlWaS4wGUNQLOvdISdnM8g4Xl7RNrEd6oOt78e4jy28MThBRMMOof7SljtFU94HGUB5
gMu6jVqGg2YJKXYqgfIKczs0YA0ObSGnGhAex6wP/IAIfbGCTfSWyMvTIHwBxFn45pdPy7KOKzbu
2mDeky3q30JxQTLE8FGa7GYxMe7Eyyy67C2NZ+DDt88Zc4uisBl6mQeyheCYiHZ77Lb9bbxVDLtp
zA4YsJAAZ7GzHCHSsrwYD5pqxjZ0xwy3lvnJT9BCa3UZ3zAL5JvaQ+zW1LPLMMxa8xPVmzW79flf
GcdjRtep3kV2oxeWDe6lh3jl+dM7W3ro1+CnZcjCaiY3mwWXiFb4dgFnkpQUfbKcmACTy+LIqLDi
CeAL8JWXzYwXZC3xX62n/MJWztPCNweTaDKb5wyggXNG00M/ukLt8Iw94rmLm7uOOsbWw5+xz31k
6qJLqaA9ylvwWR/jY/UGKPNmvVQH/mTuJif1Dm5K1TA4R3ToDI+YWhJR/lDvLGnx7DIQ8mobaN0G
61x+zQPQs1kxSIlniTJ2SDht0fOX2Zp6Va8p5oVefdSYSxA+8Te5IjpmFZ4xqd8mbyyNL8pOY8XN
ud1srvnfsLbt2HySqHmbJBbZdlNPprk3+uFJt4SSuX3zxOoeaS7ThD7e4vzDyhIODt15omBfgnx0
1V39E/OqNF+caVivGWf4NW5SGGsxkABJY64cn410N4dPFm0FSwJG/7nb47TBdMtYZQr432pyerfz
0JKemavv5p3/Ot2hZwNy3FmAuAL/2hj5ipjFeff3nMbpKnzJrxYhdI3L8sOsiyWJjWagBOaWAdk1
Ha4xS1wXAIo5pQlcxMtMV59qmUaLapnzgEvhcoNhB8p6RzW94NqzzbQwQw/wN6DmbgFqKrPXEfUi
+yQXn98gJoPulgHtH+jFkJuxBL+45MfgesSNXtv9GfCMx5AhYX7mR4WHbG6YgXbWN9YNWKsM3U5M
9E+GAwls89gTho2aPQV4wQC7LqCoK/0C0omw9Vjr6NDxFBu8oaG1PfjJCd3HsAdp7L5T+qENfx7+
2tmoVso7ND6FEgax1riaf1k08KotIJUEdvVaYRWEpv9D/i4BCUHG3o14pX2a5+o7ffoZNsSkf+g1
TwoOMSv1aFHE/OIKjVw4fqeKHFy1fw6IwWnek+nX0nEyPOLMG0IZIYkyshebkPZiURiNR+wv6oK1
4kffpyyvER4CoLSIjTZGCi8Rd2WQohOao4ZPwqMl4xUvEzOZ2wEjRIhNq5zWyWSImWQYfRl7biED
iAt4XnwyXqgbunEvtzu5WzOKaaTnsXpOgmdGNO1XgwpXOvP+CwdVvmPs/Lt+tXaKawCxx17pH+bp
RZTOCReUQXlMti9QNDIVXKkCsllXyIkscN9LKdpNB1i/wquuT11iuJDCCA9WJJIEMNoR31QBVylG
OkDvI3h8/053iNFGJLPirDiYf/MeiKAAErSDi/Gv6CBF4MfA8bkegPvyt6SzvDiD5cnaSS821vDE
JSRaJ7kDAKGMbN78K3eRfi1vMTN0TfNK3nO/+qTkyt5k3h1FEXc/Syq3KS0Kiyif8FBC+UTcxCQy
hGWylDJziKiNp2O560F1ECqyly/POlQCCWx7i4EGhQRrIT/MwyWrC47AXsJWD9bI4wL+yHeZw/HQ
Ua+xMLBjwDrxR48e8UV7AgSiBGh9F7yRGTNDOag0mD0/5oUGa1MqVFd6hn9oJbSUAJXSAPSxzILV
ZxUBP5szIwGk1tzIhc0mXzP8wGMMxzs7NPv8oHBNaACYKCnyTsN4kWAgyZ7uma/aQT69ThGXGu/y
7zmKaMmx0aHwkDfGj/WDkw88MeEtaVcj9yXs0G8MecHg+YII63gD4AoQhpEPRRvGOJL3P1Sdx27z
SBaFX2gIMIetRIrK0ZJsbwhH5pz59PPR3YsZoKG2/UuURBarbp17gio5oP9+t5oiG4cRiKxhSJSB
bXXr2mMTyQKKjdOi/6RXguCagsrKP2Lt1BYQ3cXXCkSVJoMP7j+PCcoV+hOTjT9O8N78gNbTKGEs
jMa2lB2wfAxNsvf4C5S+Z5BwBvjiKMoocGjAwFTC1Z934fGHEULVNN7wXDmHX4xUXCeao/WYPqxf
iAzJcXiA0HeTgwSWMDOM1R40n+H8G79MzhT+zQcRQLBsJFdGoOqw0QNxZnhMqcNWvrap2CgFKPnY
31IhM2S8xmXzJ1Zrr8RmwKn7nXnzUDnOTWb9xmWnpAODLjzHZ0TM8QVLlgp2wRn3oQHp6tuX9kW/
xyi/AXXF3RiCFc1mYs0nmb4fhFiWWqSFih0BhTLxIOkMqR9lk6uWBIihHKr04ZcNC7tvKuB6BaGE
QoIZGKyHRQimhvcFKMQWiNuDDR7Dn1UJynnduhBN/r63X9vUBvTnO6IByCnReQO0MTgSYIS1ajos
tkhiOWARzUXQYqcVlpD1Y1iZms01CWkqHepQsMVBftfx/46s4FZhVI1EW4Q1tARSbmjwNDbRuEID
1LND+ujThCGMEqHQZEuAHLgV5PQ00EbYQ7eJYkf7+yeyqmkzStS8kG2IE5do9cxdL4Fuxg9zcYZr
38nYaJsR5yScHEhJZWcBPErPCfcG5PStjSKjoaKVd0nsTjJ6SDtFWqviKbhvRTuxnLkdyLIDdlyL
dP+XGrE5x8kJdiw2OTIkusvYmOLE7i9x8FUGGm62uZqmOws3TUvJy2xfuao4rxWLaE2RxYyYiQ4u
usIAm87p9DfVw9lgQdsIRv5UM2pd7k4KQRG0Vl2yTMMMI38S093yhTaNgXYG4zMc/1E41Gu6SsBv
lHzSzAGgzUQ7Guu09IUlmP0IjRX6MeE3LSWWaP/bugRXXshGiZHfPNjbUHAwqlmvX9nTsTueyQny
zMyhmAsbhxoyETeUdAhUKAhYWLpfKARMgkm0YaYDGaRHw81AncEOnD0dhvXtq0jrxaDDsaRCKXH4
wAALF5AU3dcyAOuplv0btfwWBrZWsSNJVHoXqcauWRDiba7KDhgJB+Keogkj/FiFS+xw9FkkdqsR
jxcFdF2yDz4r3yB8kS7zB/zCechczxUFMIi6pJzlfHPqawzJkKuyPIZLziKndgAqhA1Hg43mWAlk
6lBwRdd5v/8o9+zB0xXnFWklFQy3CMVKzalk613bTbLG9JHJQUG/Ns3FGewyntyZYLFLzVpCfeCC
hNkqpt5ECyfRN4d3sEARwJOj0YbSwEfALorxgdV6jkjq2nyE38k1f6lfYrx/flmOuGiUsuGifGNM
jLfwa4Z3iyXfIgAVJHOuWPBNG2nNz/XfsczOHWvbVPc1WnALRgXbtglTNRmlEA6s2D+m0SoVwdOW
3MEstLgBc4OW/YrTrX5WP03swOQwZYdKIsLKo172MmDWSv3U802vu/BDmVsLE30aFLe5Hc3kTNM0
C7aldkrluYFaxTtNvUntCVEpIYKHML0wV89Pknf0xNHYW/kqix94unI3+rKTwU9viEbDOsFRJKpo
N9dwesCF7jWysnuV7wXDMRobCixjn1Ca2Sd5EYs4sFEjwIizU4JrKJFr0o4XyrndGd/06XDGFs7W
t35ElZ8tlXNZONm9fwrfwT35YTZgEuifOrBnv2Sl47f807/VO/OovNGT5njRvd0JL9Y3JGLqMdlb
6leNw9JzL5/B3cCKAR4V3m1I0A78nyPAssrZNrIFKRfReyvOJ4tetLhLihWLFSsThdOgo3rcMDsG
A2uDk2NsNEB1msuqvHkS1FFNbqu7cTRfFDC9+WJxmZLTFK4ZONqj31MvI1z1lxALIAIwJ1GMmc/q
HToDk3Btzo3rgemXhA0SoCXMdhf+F6pKiBc/s00vsoEWmf4SfoeCvub2Dw2Bi8sB8L7HclMCEAA9
eMdvlteJ5oKpnGIM9gILq4l/547FlqkPkyjmQ7NZUJArsdMXNgv1nePBUah+dOXO2THO/kl8clwK
ZM4NbX3BX0fv8W2O7aa0xsj7k5NnnOEGPFFUCefm0O6y+ZwGw8zu6D+zey4tme3JRXiWnzG9DmSW
L5AQsOmiOOSqwzChM68sdIO+08wuSJ/xjRdxYC6wCpPoM+RpDCTMNSJcT20KkQQzcwssKh/mekRX
1lJ0tiJ6FStVoxeE5xBUg9TO7gV9hnfEpTRpsSai0QfcMCxHTCdku54Ih1u3lhuIa38Cnnbg0tKd
80i0U94ovAGI1Hk6hqVFrxyyZY7fIHrVLxM7CVytbWylZyGBPj5V3I3hLCVHYGNX27b7GXNkgvrl
U3jjiplYRBFE751N9y8mnMx3NMUGml6+S+FazFMXeCZ03kHF9Mn9p3fPNE42T5IdgwofvbmBDhFz
hjtnPC+DMkGtCqbF36lbqHDpkVDqZg/5y7oUD8DTl+Qj3/+hkZSx+QvJHZjeCiu2FqB+4Xn6pQKG
ZkAfGunhO7aL4zvcXFQ38cLxXuPvGZg4YwwMJJfZqcJ6iGiG7UHtuQH+E1KNEhA6pyvDP8ZzAvIf
mD7Gi0SasDMEPw+wSnGMxwDXtIEnAH5OWP1se+5QDw7sVfi5tdVdcSGCwJsZPAHbHpkJ0GbbQr1n
/GgszMQTUVIjYwQowNOWhgVmqj/TQcFMn50Jz9OF+VZMM2SJK7mci0wJ18LY5r5lliS/ivsLmrAh
r6LkzMiHGBINayN2lNgVS0djZvzBvJ3uLYwehkj2XnGDUTpQVxdzhcQ20ySFE9YSfBI++0/MJGM6
E8o9tjjDsocoyo1Nyc0dyJSB2U/sDj8VvBbuPfLOiBYJ5rucTwqnKUjc+cuWK25Ok60ZszrUZL7q
3fucLZaaeXvG3jmgpU6sMDsznRD4ZXvGOo9KQge4tlBWzislVQPDqoYoztgEmPEviTWz0vnjfOGO
hezCsh7Z2QMWY8J5BiOaG4jKLz2VbyoP9RUgCNMLQFWa1DBEgFD0L0AACk42WJQUbPx7XgnZnX9h
IBo2ZEwOTsMQUenMaZ5dzLxFxL53bklav94rRQx3ybwgzkgDi+Um/GYXnLqw6Lkf/oHSZ6QaGt4X
dYh2ATfi8L4NcaO0Afb00o730gVmP9AVolAwacJc+3Bv/fE7c4s995KOBvX5LaAjwMHwiZ6VCJCz
KQ3+2gzZ3EKg5OEdvFszkrnr8I4A8RD5+LC8JppxXxwswNbiLVtv+gEe8D5u0ZMDVM8UUAsHLNoo
yoGRKdB4Pft0ChjQo7A44SIxm3SCitC2uDS/QC70tjkb4CbpGVQHHBJyzlXZAttcCVdBJsAJ59Cc
RHa5kPQzgxi8pVbDq8WKGeM/OwFckDZcyEZfEfoOE8krTqF/BHOMQwdPH9rmuoUCxM1h4oGkpZiK
zZecd9MD2/odIZKyQarh+NBg5RlzScSVPLfiEfYuFE8GRYnjJC0JGXEUDB2HRg0sd7rHMx6pfhUf
A2EQL4QxftHO7j7EmlC5vzKMHTjG3a+MHf+b4cXlBMjieHxpWqx8W4hDjItcxEdz3rIzrLgaJkZx
7L9CPHeYjwGEMUgG6JwnRX4AG2Ez98K4iFEY/I05YA+KO+OXrb/pu4xzqMb0niGCFFeQV+GXr2d+
AXcxu5lf4muuXQcAlC86JGg2mDFB+wvwTtIE+fKvDGtwsnlb90UnFyLPPM4lm141W33aKyOpDA4b
veaXPDcQAnnuQICM0nIBXGRbCfTI12YTGm54Wp0sn2hYAgbmb0LPlDo5XrEhpOplXn4Kd+sQPOR5
XBlMVDAkcGmjFffCXEKeZ6vMNCCwioYCXklxlPEAmUq2nsGQCbDf2I71Bsnw8luZd2/xHmYg3teI
bpj6P/hijDk+DUsEEEa+R0HJd7hMRzrQs29sORfwwBRzgf/gjoC0s+VXPhgvBSxSKCYcCPwccM/6
wdDlSJn4hwTDP4ZEQlcOtIqDkvADo62iSKcP9z2rRzhmSYS6o3/RdmJ3Xb6ikmE3wdnlNPJ5uADA
JfxR/OI+5l8qjjY3RMBHuBr8DdSE8z4D8RcsVGFB3dh28Ol4jYTTIJPSafyCP/sHorSv1a8MuTh1
eWteCT6TfMzvxLTFLPU3M0Cd0t5n4+Z3UNtb8gEfek8rj3/khPE1+JmdDsduDJtMgVldke6jB+sg
TSY0Dw/xq38F++ZMDHT6q3mP1j18/Op8AKjwzPiiC/kHzJ5pjGnvELXY2dP64UVAA0C0NIb4OHzE
jqWezsuCb/CafHi38ByDUQMvcYIYaggb8JWdz6i1iGhuBDgSzQ314sGcaV14xYn1nEH1mH45YE9F
MK74gVfwqakTSN+5sGjj2fkwb/1K/OIDyaf2C3CCN+aZyCPCF46ofuXzSOU8oceaP9vMt0cYt4Di
RgtzvnQsC1ybGpfauW04RRWxyKyCFVx+AcL8fJdyq7GizzvlH4ph6kFK0QCbi3sIX/LRMyOxQb6G
woEZcm7AgYkxIXzIWDOhCPK/o7/9GkvAPDdxZcGemSEgt+9z0nFs1jJyKorcYa8Gi1vj5t2XL8A3
w4MpzXvVkRZ+Uw0ALYWvxgebJoFpCc8EFeKBw4aN1+WEa3nMAerX3C3mvqblgOiZ/qrmsCayyRvg
xwfH5sEKyAaNzWFw9b7YUDPYueM57269T46YUbQD6YXaTEEsRo3E3IQtqPAsMJHRB8hRYjKm59JC
0aJVDVbdw6UxuIFMXoGTUIz9r29rMBQW6sSUp7RRQjFCkeYX2UFPyC+XsRMdlLo7hkRGcLk79j4t
HeLJkz0Xmx+4RZ+ZX0fLytc3aTKqW13vLJwnzPIUI+7HM7tVXyaRcLWGY23bwAo4oeVPINX6vqvN
WdVOa1JTyZ2XPZpTOGPRWIGet4qxjiU4Dg2dh2gbaLHRtpVERGLWkmpKvticOOx7l7ayzF2XwxQ1
rbj+SITatcxAeKRa7xYNm7xw6LtbjYnjCWrYppBNsrQSibtECQ8SKHDuheB3eYfBpyfWP8U0vUqR
Wr75Uo2CTPA52zJWLpJCLMHfA+JzcS0bKGh0ejhWlJJcnMryHTUq22G1ETZFGCn3vMj//RVtaber
6gD0NR+hZfuReBB0tXuCJIajjlPWMPgHHNUQLsYMPF8UCa2vMd01A8ti528IyK/5dcR88oIza0He
PYZbf38r5n+wagrRwoyU1d/f/h4asYxts6zj//nblFqjPcWQ0v5e9ve8Ki2B1GHdSlUiQv0JtFsd
RzMy1X1KKK+rpaqNm6EqR1z/G+2m6KEBYhF8VFIHRp2U/Sn1xP7095M1ZG9cKhF9x//9vS30rdWl
DVGWBnr0LHq0LUxabK1Y8wI9fFQtGG5GfOxamv+1DnsotZpYYetkzOBmi7DTUIJjrnrEUgiV+/fb
QF7iYHrCXQ5hp09YHmAUbUCLTcr3Qg29tz5sUQNqirmFVUe6at+ssAPy3gZBqld+BYnv72k4oPVh
BQiSBsba8kvdAS8CkvB8b6k1Zbwn2uKelfQJRq0sNpaEks/P5YF5IFdvrQoEP0aZ9m708RGLgPCR
lZDIDRnl9nxRNM8Szn8PYZOqqCThVbbE8XW9Ud+0LPBv1Pt/v+hi1tyKwmIlsqhhlQaNdJ0b6g6f
/mTX+/gOtnGBl4ZA/BC5HhdNCtV1aUjl3S/VR50n47Gefwsxh0ZlaUr7v3+cIpFZssJfadIHdd2k
frgxyAkgdlQ0d0k1dG4mmvGpxADAMTpVv1YJkHBYS94jbDFXa0O8TuNQPhuWPlyzhDHTmKhqcq/Q
0XeRfQAd9ZtdQV4O7NV0Y1c0Wf+lQCk3oq58l/yxIV9RKZ9AxyDmONLQ7YSOM5WFdWkiE7WrYXWn
toyNFRNQftAUvVmDwqU7RS8RPktGufGEId5PMTxfoQT38PreuDRWbFx6/B9VrSjWXcYtX1ZG98hD
7GHC1nizuspYGaY8un+/ZgRI4RmdbNOWbDVrkutrG4/gEokcbf9+ja3Actux+86D6ukn+M6LioIm
IxfgTSaD9JIEmIoLfo/q0xtoDDFepExkBklPMor+F5GoUz5w/esbirebfHV0EfdfPZ3fwqrFdbUp
4OLGdXU05odUJ3NtMgHBMkNmiZn/pveAlYu/f0kTZacGVfRBXonbacWIRUldQSpVhn3XKdE+GZym
wUA1lSZoB112kROTvKgiLUF25x/DPjhVBagh1mwEAZfFJQi6n1wL4nfDghWiJYqALzmeLtgF5ARd
yHda0kQLlSVpt7AnDpgvaJu8is5Ji9sTvOwCd+piPOJi5WN85sE1Ca0MTzRiNcqcbE2/DatbEPoa
5O9iZGYLvRbbLTHA1LNDr9FbxScs5w85lJqzrLBBGpORirKs4E0Sq3s2rUta5XhhzQ+DEmkbz2Rj
Xkcd+CdGAn8P8oA7gDg/mDWDj3sW0rS+GqFWHPH5y1zceLqDJygirWfD3Ed+eDNi39uMiSnua77Q
zpyRpMwSDxg8eds0wZgnh2hMSlgGsRVqNxWWP909tN84nunyEDhdF4angQBvsVTEH09vvnTiYSmJ
wM5odrkhBke2GDX4llg+TeAukxidGrW9r0KxG5rJFXLIwn00yESrF6+xqhRA7bX5MAdyzXNrlM8p
YzvRiXpNW2zAFDxWV3Eti0hVrGCNHEve9aooQo+vQPbHtN55iAfVoFTXeltPruQzD2YGwbZcyPwT
l0zCGYjp4MvfsjDARSzw1oo3Bae/h0gK37jj4cK2unBJa4rFzkv17/5ZjMPw3dXsJ8kDHC9jbvw0
QYsNuSgbG9XSmoOqGtAgqkG/iYYAFj3EkstMW+6K+YGX75pBfppl4d8Ly7QwlCReuQ564QXv1KNB
6xDJEpOyFYSrQhGTR2UV6jaopF01Zl91J0THKBtnIoc0DhQLlC3+RFNbLPoLE6S8jstGcXB579/S
pLwMisSevEG6A50XsBVR6KTp/YH4RHEl50G/nTrZPzZWdBMzyX+p68QddQVFnwFWQ7WgPcYw30D6
hN8Q0DaUpwZUX4igGuu4N2Vpn7uWJgpbLNCqPXNBviq0RrhSBQH6hBHxyl38Fo1FSzYrtsVJRNiS
moX9ufLY/jVCJbyQSKGtxyAlt1dUhZcCS++k9m/SwHn2e5n7kpFKrtusXDhMpoY+w4IMkE6itjME
aEBZyk3VFFl61NECQGOTeru+Vbk6HIOoIVZzfhB7ZTzqlnjL5GzYWMV7CtE2JTYhSQvlVSMYfV33
ugXBgtsrKCXaJgzdK+cTXnLXdq6GZ6Lit5Tdhmdi7yGmF23ovvscAVxIe2RtTikUKt8g0i+ebn8P
OYb0pihGl7FP3+MA4WAtSAyz0Q9PWMBDtle67d+f/h6GScJ0JyUOqh57ff/3kEzMfaGEoe/fr4Ff
Wau0AiH345iEMq+4J1KdnX0x+PdBCVogXkLk1lVWeTtN1Cbn5nGTn6YKbQacXBB/Ampd3W8yem0J
TSV2QopSi4e21ZuD0pqJHYr09tRIll0VjzUUgXqAH7D3709wz6l4/XBt9qZ/GMqZ7W8p1kpoWihh
eospg5LEs4GYPl2N2oJpamgneUrFa1oW7aYdemDB+R+xFVRtfeiEZY3tyU6WJ5Od6/zjNM9GeRvB
gitUyfZVUT/2hhpv6qFU1nqlX6QEXk+dGSY0vzHoMBYk31Hq/O6cTMjURt8Xt5pS0ML3IFJl0Z7q
kVs39qSdiF75KXVgTK3s3Y0uRm/cQ4uY/IqMQQlYuzPyfhN6RbwbR30ANjdS6HU0GVk8Btw2NTRq
CCAmX3llIs/SvH0OkSzspjYhf1ktj/6YraPeUw55R984LhECKPKoHuop//chrsWUwopgyDCYsoPQ
AG7USmduMo/tgMBGItTkcl0pMJ/GydN2FEPYIbQU+FNX3y3LjH4EaKItAmgwHXORqOxq8zrM90Mc
GpdBLaNVqIQNBHD9pLRBcYvjmqzLwo/PfUkwlFyoeEyqYy+5BFAglwQV06lZEUFV+YrlSD1MzEcj
HI68OoijPaiKevAY2xs1Zisy+YUF00UXXLz5zKMfy2vKpM/eT8GRCNXuF/8pJ6+M+8HAWWGwrpjO
LosJMR3AWSCG5II3p1EPvmSDiCAvQYHDQryJ+nTfVMS2WDIs6aJd45yY0fDQrwrIlIf9br3JibvG
o2fZtrIriLHGouvKgnwrlAy97QsXBM+BHvRHVugrYgeMbLOaqt8Obxo4GxOQL7VTlugfkd99Fq1K
L04aPqeC5p0JLko9KuH8eUS5gxI40xEBt3gCc3fnE5nEQ7+TWn0BkC29JUDa9Rmn66Z0U/8n7ZlH
T6F5L+qvoP6KcHAYnmhN2vgeSRfyVBPpHqZXv7vI4UNheU2UU1VdzXRvGS9UAAV0HvYUCJpmaFSB
tuBS//5JFUH+PtALAhvKHYm8lAiztQlB9kCXfutS04LT0agEoUn3c4VLtTqTkus9f58JZMoMw3G0
hsbAxjJtDi++Cr+WC6KWv4bhfGgMmOu9qOBlzT58GcyRQQDTGxxoAGGAzMZvLqJ+UtvZzMW6t2Qg
Y0CDnR7eZajchC0+JBrwPp2dNa/mHwUmi0Ncv/JiZoa03ZjfPIcdIzvs4Yq9Ap4J6bAYv82v4UoF
ewZRLnZKhKxkSUpRa574OBmAXr235BPqPHRC8PyF6ghdFupyf+a9sTQDItExDK+LSx451gdouTY6
voA96g8IIx8Ye7ZwD7sIr3pZd0LkNDhBJMvxG+8FVG6MKFprB2E5XLstbyn8QJrFXi9aFrse/qS+
tK4t2RiEYy9UbVnT3kKoJsLxX/WvwEJ0cnCo68+8E2wREx41P/EWeJChGV7nP/p5uPY+Zs70KZcT
PdBwppNOnP/kan6lZ8PVDsPauvr+snrKb8M1/8E/AFIpBJDZyMbmfA7kPbs5Ng6UinxQnM8QJODe
heVgtg6XAuwV0BmYkNfcBdPHeW0B2dff8rFehsv4rUwbKmzl0AEumZFtoHrJQMxhaI3YaS2CAooN
5gv2cC0+6H1NOkHL9pis8leiEL1JWWbWTg+uOELz5UsuPt+nWzMKDNQU2gq4r5ePnXyS0ZEz1uA3
gJBZN8l7VmgxsMoCH2lcdJocE+4u1bbAmI/WZLgwkeP3Ia0S4+KrZ4jn8KCgB0Y2RG5Wg2VYHrJo
k/y2mHHC+HmRsxeuTWTYMMEY9W3ojOmKJoEXY+tHbOamKL/06dxtgSFJSiIE2Pe3RuLgKyWVbIFW
FhnREFl4AxLFmRYe3UQlchcFdK7LAJk1oGa16ch4zFdEm7bJw9POMK/h710p7wiKwk8S3nExXBXS
GUpmRAIEZRO0MD6g1rKaY4LjYbaJm5OXrbgPuOEIIpVvCyIXYn2pP0ayGhf5j6G6g/wxqKd5Jhtc
hpomOQUsAKbh/QBrrVxy26IPqI5wGbgFhk/GPjGYWNvjrEumBexwrOeI4GYMp51jpec+4/IjOQYm
HIu7lhwEyC6iE1Q7EbcApDuP6huHRQYIydwt2HNNXANI4ZawDT+/YzlRFK5UPC3lNVA3UenwBAYW
z9fo5+UGCS5LHFW5FtzuZeNm2XFESR+h77GKZ96c2hCGDjoHdJc5P+p8KvrF7dEg56x0evhktPei
naIhIFrIw1olmpA+wkL+7UJSzBYDBCmoWsahEJY+XXvJmYptKL5KvP5ToiPXr/T4gaf5QtfPOGzF
7SmhW8dt6r1o+kmQP+HL499LbSfgAYj9C5g5guHgqULgEJ0RfkF0wuw7HOhRbfg0YocR8rTPTMj6
+SG4xXeiexVQLR/b510tE41ckwmxVNpdGG4NBl1mbDv9IH22oNFkBcjBt5h/FMkFoihHLWUgpye9
IK7roh1fatHpFEc2HczwK0Kt9PeVaO375GtUduQq6wHwG3erhsnnpXmShCFGdqKe8nYjl5iJGAxK
8abvJ8Laux/eAlVanuPQd2+0dy56MUDyuGAzGXP5kmtBGkf24adXT1wJ8YXKMS9WibYxdsoe2l8S
HLsIw8ND1f52ksJXecvjT6P7afMPq7pxTVRl10vEhm6wVCwTTGG4RAoNALgytIHoQpNBV+8FqFYG
NRBKNGvhPYRne+dUkvxLQjl+NbhjLFEGk+Ir57g/GW9JfEmSVx27BHWBQ1nVXGLzVSve2PeVxdmj
Tdkt/F3+Xo7brrrBuEQ7QeI00c1xckzDH/Ta6pq7t8vXDVXOeA3Gz8p4aTW8A14mMkH1M2CS6dFB
wYGf+MWNXmIM+ZjKJ171fUR/4jAQ8MNq2eIMOcvIJWFfWLsmPjDoS5gKI0Qyxzx5wRWUmG5S9GEg
EHxnLdHJGTuoAhbBT0PdGJMtg5cUG026KuNPprsDlMiYrJaPId/g5Iw15+yxafo/YfgtjF9qi7Gy
i92xRZlBbHKwKljgsGwg5Wg2WoYpZDc0kDCfP0/ByrB28+3kzawQacXdKcVLScB8yyHmbKJFyWWQ
1jkA9+FTe07dioIPXvQ5evoRMpel98KB43sPgzXBHFO5EZyViZdBfOuKL7TwurERpDfPOgzdvWiu
Sbw2uyXTBOHBLbGIxm/NvYyx53t0GtbJJzE7zBMldj3wyaJF9uQOEowXUeNqB9yfHy0eFJ6NCCSj
d99vDPo62pHLx7dNyc+5BpSW6rmS12Xn5MF30mOElVy0GbFaVgPVX/+lwQa6WuaKylCHQ2Iae5aX
Wln1oPO8f5nvcUchG5c71+zQ7Mg3RZiJ2Svy+ISnJDsVUDJVj44FFX0gkmGLXYQ05irTNJr9zyDh
LBF4ryyCL7szg/NFDrYtRSNj3IfDgJFBi6xlGR+ZHDnrXraM/a18k9jwLzBmEAskktSjkeDo9Zag
wTBhH6FvRB3azB6Q1UfoNmzHYdt3G/yCSyrLgRBYZ/gkdC/QD426Hu+kGiDw0cZ9RDoaXJrGGWHH
UcBgcwf7mxRHE3MHes31REhC1J3l8GINv4rk1LB6uDHr8DXqIlvTHol8jDrSjxyR+lnoaZYARrAU
saKzLShWqX7kLJo+osVt25PF5ub1e9uvQ9IUmSstO4cOhBpQfh2VbYitZ3da+Z4JDPvQ2rMaVssc
eaXOx5KnFyNoNv6wJrQFQhh+C945a/ZB/sXVpkgk7GhR3lfE1sbkzndMl3q/zDHOkYVnTMhthpVH
tzcgGibWOvc385ZHVGcbRBYLMigGqEI6ymCiPooT9FnvGSswERtESEhWhq2RshKQTusLa5+Of8yq
ggkPjhyvgnivutQt8MMRCjeFbpTFr5V88dGgJ3BdrWxBo+JAXxvvl/Quazc5vyF6WiDvxnrgVxV+
ZP0so1Bk69m+5s3VjG9eMS6UV5WGvg/hZUhPmXAw4quY+ER7479XiLYJETnEGEFA+234u2Dc5RhM
qjS4cllwJuCuiWZSDukjUz/FH+CT9r3GC2rR3cbD9Jne05/ghgiMdVp9q0Zb3lQ7y9HtZo3AZ4G5
ljMeh42x6o/lNnq1djAd7nS1PJX9LYXnQnli+qVxe1NFkIQKWzFaGU/ts//hUmjPBs3uYVpPz+gU
Cbb50+HKRMW50VbdZmIfjjwD591NQasJZle8GHAx71aD5sa9k8hOcBueA7HIbDuJK6znMh+5rynt
DGXNsqgLa5PyT7XTQ0Z9ZTo6q7m5YpDys9mt/dih7sJrN2iPYreh9KXO0VSMYuwM2h5LKd42Peqq
RQJLfiClac0NZznkWFEUEslsMQWONhWgih4pcvSY/Xf0VuiuQGKYsAwwQuiOnryL+NKyI8CUY+KC
n58c83CLT3ZfME/Mj2V8Zja2YMmTrIWwR1qZglt2a9IRcEEOVgyRCWf0ehZAQptue5dqF5ACnzN2
7zkCJcrD6QBtXCzXk7FimtREjK53PI0ILJbcOr/jvkGnABE5qgIMqKRqBXsXbSl0V5VdvXjIVSet
HapRgXwTHJDI/ZO2okr6sqt7WzyNoboYiL1pxQFGVPIJy/g38QYCKWL7hsfxK/zdkdQcsk9ojB/Y
RQRcd8iCoG3wp2AwaojzNwIVVX/gErLu8k/US1GLQcPSTwAi56oX84iOGgd6JG8TLGrMHJaIufmR
QUQRgnhRepJ8QohgzSU394FxCjC9o5PMqmNmroaslpm0eMMRTiNPwbQTcg9xpPnmiMauv6fv7OgY
1MMnu2+StU06BBHGS0vhYQYLOp0pXv6+zb4MMBz7Bv6CkQ5ibswPwDfZN9T1GmofMinYBcEfHwTW
ELxmGESNhuDJZq817wstTAEWVONcg9RfS+i2CkfNlgOaiX7eZPHObJvYJmpXsDzOCCnuumaLJM3t
5Q9sX0OizD6UaWVCE/n1yR4lOcnfecLRbIhqId0DWQRa1/k/1XK0PVWNieQIoijOUT7k//m2E3XW
zaWnnykQqZZa0EzN7rBHt1mMSIkU8R8EDe2XjO0cyCuk9kL6bodkU2YrvNJLhrdAku+yiZiBkcwj
XNkyMTCBgtHweK2kJTmueKxTSAs5BZWDOJSEk1K4YlzNvWZ5KBeWPrWCsjC/s89S2ulvmuaynhmf
TDncHNYnKzpr3ASNAsHJh/7BdFCdvd+RBhbWb2wgW9fA3wMXdBz3ezuBv41kjRGMSBLGx8y6XDQv
xXna9DT4Vtaufp+iVRtjLrFkOYUD/pFkS5PDFWBuc2RCvMN1u4NYCnLkpqRBlU6cOPWw4SpQBGvA
Cz4KJLvB9GC2ZVgSDyhSVd2ET1YjwC92SKQIDESvUV5GPiICqH+gD9zJNnV19CoeNAF1sU0YKmtp
3O+7kxLawhMQWhPtHjdNFatKGECL7BvJfgOaa67nThr5P+ISJTNVLvr5RFngOdAjcM1dP1ry6pDl
u7MzpHAzP9DJ37lJ5Ngp7+UPO1NaXwpzG5lHCGRyqF9Ln/UUIoJJM9IJzEuBEV3pMvGwA8EosUG9
W91a4dckfVlzq8kWUY3UTCxgiatAc2UmpB/+JmAmHu0miTJ8WeR2ARxJwCwVYeF6ZEZnW4s4RZGd
5zwP0Y9jEtKyuTRDKjQw9Dx6SPVmbLaQZNXWVZOVHNjwAkFEoLeJ3kdrbrjbYNS8CJ5TJ7OzExQ7
KG6e9YFYHS4N7pYYT6GgxBwYgAnhwbzPrtYYZTCFsYCLwwrHxkbYK9GWmbEiWmOAAelmwn4W4MQr
7BZkcZWCPkZODusbFJHhjqSkxaQB2ceCaRQbuVZ7E2XWtI5txUaStxBrNLJI4/nmp3uOjBSLGcF7
ZvJ2lnl/8SEBrz0ENzOU5GrTJpK3o3UiHlnlfWf/DyqbFdt5r99hq27Ue6pcvoUPi806YTYaY+wt
bSfpQiBgPK5AC3A/TinsmGNxdLEhDAXxGjWQnUPYUpZgY7CAlHir+h9lsmLKggikeA5stSxe5zgn
UwNyfoA2RyckpTjFtG8xnthtlsoij1dh5HD9+jNQEWoyymvmIyph9Q230W+RpQN6NJfYg7IIKsnw
eVPf/B9mLP4KS4Iim9Wy9Ne9Ok8mTCPwlj+Z5diLCBUR8o4JBxuNJez/S/ge3cqf9qfv18pneSDy
oDpRpnDfXxrhhfO1M3bdydhp+5QyxREAl4ito177L0vntdw2lq3hJ0IVcrgViUgwioo3KCUjEjk/
/fnQc6ZmutyettsSgb3X+uNhvk83KVQpYt11t9zYlU79bHyXDm1f3uxhYQeOMf0qtxm6pLf0k0Ov
cJQ3CrqP2bk5EovOTe6Pb8lZv2xBqhDGfwA3KNz4dqV3PTf3g3wl5hLJ2uBa5+pB2J6r5oEouRS6
zXwqhteiyWyBY56Esw5ayGb/L53ZDhgpnbUnef07bXZtZ/coo1HhkcJVUqVGnvgmCVYSamZ2k4ji
2e5d/ERtcTH0XY9F/hMv3QMbH5EiEhYRgPtL3/qmdtDMl4SsI2KsMYdg1bVpjReUnYHoqQA4KlU3
4cXIUR/jNt6v+mevfEXjkXc6Z8kALNta1D2c/s3f45PpjoNr4GQAHEXluNIR6Qoyk+NORNiu2QLy
8cGdMXvJexnFHZHMRINi7eFLUN3esFt1r8B4WPiwbEk6RJizyBdk6GXYqTbbxcSgQlFk4qxgD9wm
H5A4iE8eDKooLyigRP76j3ofGralNkCMIm4C1wmmcadgLonpon7m0IJ5LwRSw7aEMpULMjpU4kHs
PiRxiy9TFeTsnkDa5Pq06B7hbHROIvUDFSPeG6hnizxDoQYC8BM5xRuQU4TCkzObK5KehtEBQdku
/+2xpVHXFnPEGvix6VV+YrgHuQCnZObjrup4WKtrdUU19FLdZsR6gq3NhznmGjrPpl8noKxPyo+4
QOnuFl7PB7PGk/6JK6n9YSnZqmCNXfyvfY+OCVGKxPIhomRxMgmM8c3FZuvLkcdjOsXZhIIRyz0v
KVIz0jcAyuvbav0YN6J9uJF72kC4cGkOY3AA1v6LfN43dlL9gx2W//bf3MmMRzg/LWQc/VNznbj7
nh9MOeDWO/41VR92/1KZ/KMnPAyNHKj6gRiYWggMLlCsCqzKPL48HBGOnScejtZvTvktu4xh65eX
8dI/M7eDLfA96/ApgZJ9sFObwLhgAR/t9+ZiPw0fCx4Wa7O//y/wg48D/hjYk1zw7J/yWaD6+DRe
hFf1lwGs/q7+tG/YrXeuSMqLAF/EeDd9SkDT1qFl1BVtc+UdeuLSJebjjWl60ECSCfc6QgEoRF8w
Q5EBQk1Bh8QKyMxLnqn2OFU/zQ9H5fKe3g0XETCKQsiJLhxf/xffgnpPC6q7EWAlvc+v8cf6Ku77
HT2f1dH4oyUYAZBiF+QR/UqvqIORPqNXX+383r/qP/BM3E2cw8hQmYQzBNPn9aoD9PGS3Rl1Yjc9
ssWuBojKSf5g3iu+ATz0396TwDYJsJTA/By+aekLf9Ev/XfyzMq0zYEYfjxN9ayKYwk2k/5gVAW7
hRNDdzsM6vPT8CLV++0YfZb/tNB8lf+bkshqq+BTdJbKPWdWhs6e4k1Ew5Aa1tPEn/G/t/v/cUyk
9CiYcHEEWUpjD1PjE4V2oRIWH+2F+BQAtfJXS1ymJoJUGLQ5PyZM3Wx4oJz1HuR6ZFliRhhOLEsp
cxxDInYwDMHffBIdVwLWID4bPkzQFiiRFzY5VjoGfc5pvli+Eq17ZgfgS9EZpshrpelz3Csjnr8d
s9iXBmU3oqvcqSu71dlq9+WFiWl55WtN8IEBypGbwTKwe9z4GxqHhcRuTpQUKtzLJDqmVO49RXSo
ctr9axCEwk6Ry7WSP7YDNWwJwhf9DRrAguANmOwwPPRO+cFXL6JXrZ/63+WkvgzdywQeu5k3tnlw
e8tk22hsS/WgiTlchxfxbxtpQVSQWoF94UgB9AInjEJ0TDzBSYOac/sClRLB6ZP8x7yZMqwzXdZ7
SCWOJpaciNuWb0zz38LzXZyHl/q8gl+0u/wQH8pLfydsC1EqITqIgAkU1J8iNh/Lre8ivv/2uJAF
vb4VNAlZG56xkrDd2+vDSZQ9c7CK3D9+qi8FRNKTss89OFDLMV+lO6B29hO9so1f1rv6glZS4Jn7
M775kBZ9x5E5/fFDRXzqYr+OwyH2eRYTRly8LmaIhqrJXS3acwx1LHKqryLKxJfHVwLaT4o+wbTP
DN7Ze/vBo9ZepnlfkBuNBSEc76u/HB8eNaCv6r8a8wjqP0zruR+X+xp2FSnwOz9BeBX3LnwDpwk2
zCdTcrkedWAlp/CX+MjVVfraDweohiXiHbSeYxb8iqOVW50bjh806NN/qi/hJ76tzvAqnHk4JNLJ
/DHMLo8TJ2B5l/9Nr8NXS9IPrhe+af9ktAhAzNu3fePng4WiAYQgfBl3GVsLPNUvyBirJp1/0Hne
cio+9Fe2GJkkVNHpf/nkM4VFtL+YX8Rp8jjwrTBf2xo/GKVb24O77QKYWSiSDZav9jL69ceycpI3
L6CXGVg+5nY+BhKFnepHO2YbTanxjnrZ90YP/+qk5/x1QDB8EhCfrcvmTZAYFVjcq9vJQhIK0A12
KHKYQWU4zIE78A6+gRbz6IIID1duDFSm1NlJ7EwYcD7E1/Juvae3/+gPwHBGQkThCM4D6YcO8ZgX
L7Jbzrtv7Y4ARgfgI1J0IiGcOKB989Zg53vqFC/hUn3DvocfTwf9HR3+qlDyTYw0+KC22+YgbrcT
rkxDYTbY3OE5q0lmEw20FWaCN+6xenYwUKON81LA6AeLSLvY44kADn4RFk6Z37o7/PIvn9JjJhS/
2Ww5zTVC0odQ+TUmpaHfAcp9wLBP249NfFE/q0zNJm9rPmNm2Q47Rk/kmXwaw6n+aD+4S4cXEJzH
Hyhv1h041+EYFfSXo930+woMAlea8QQ53Yx3ELNvWDTRDE0SiUmy4COjkLjwac41CJICj0GG/qWS
yv460UujIVoNKN96zGFmhFp6eOgBchjSkHV88ZnNLEXNdiIe8gfOxQNSjG49F3wijPkCrYQuB1iy
HtBlKpZn9F6d7uPKfgAEqcjped4P4ozAwyUgVEwD/ijbWX+ziC0kHqzzxo6i62AAWd3i2V1dO/Qt
DTcXJX2J1mOek+6+0wE1uptJXFLBl0CADHzhEwr2B67C3OFnmPRSkhAUyPP92NsSYn/EIuW1Wl15
Zu/G+rRnmdYhO8e9+cXDNaVgO3ZDb21ORZ6Xr35hvEyiO7MvMinguWkJ+DhI0n548BjzTabQZccQ
FTfkB4F8bS9tS9Y7x4RBEoNjxa7M9EJrZe9H/La39Q4mwondsNCve9YU7uAVecX0+FKwPo4sOdmO
Qe+zuXXxdVV4GLbU4F0jkunhxMUb34/S3aD53i5JWCDkYrIh7hiuuehU8giyVxAPPup4y5TebyPI
ENkpBsBi0eiiwwaV5MxbaW1RK7iKqt/Ey0GyWhemT9I/Ot1DIrqXi9kte7rQJpxKQLI5/8vq/lDl
vwauyQc5FWh06C6zjqPUnpNoCtrySDH432qlJ502P/p+gxa+wGywovOPY4KmU2LM1eO4jLb8gEVT
19c2I3GG/5EymZbU0md/g0GeBiYJvkmm9qzWAv7F4vBYXZGParK3/zsFh5pbA1nrVync+TVrx2WG
qchST9uxEaW7fPhsU5MhOHvpSAAkDtihBS3G31OTszJYRP+Lnqgb+001wVq4WTolRDvuqkJ9e/xV
bNWDWtyW5EfCCjsyXhi8zjHcnkI1NpXxi5IfJ5NBtwNUSDmwBe1ocd03c7NpOkTfWMCBNYkDyRr/
jdXYEmMyiBxwQSPKF4v1qlCte/dQcbcpp9rkoGKZ1+XuFXZ0pEV16JFE5H2KkwH3DnEBSrVcEoSy
7HItyFOW2tOaERxJ8EoGFI1HPVak3SiwELYd077ZFqNT10B8uR5MRXdtC8tpU9CHppyBDRVXZ5OK
pPjWRJQOFz/JmEV+n2MQwgsasXmIguzUHYGzCX/+YKGInFV2itpT88ivA6JzQnywO54FnXyuqeui
uyXmgT7nF2Up671kORJT41eMBhTsNQA2ZcFJKBwzktmZVYmTPl5ota8HuzIFX27JP9DbLZe7xvPf
FP19IQQ9S4fLUoVoAJ1yIRpNKs5LhnuUwp1FRXwGfNtKN10W3UrReW4wBz7Jwl+rfqWJl0QIqY49
98CgvPVU6FHwLN5ioiC4dTB1kRqk8cTS7yAfwBea4mZEB3P8WMVvKbsX0vN0rM0gqr5Qww2o5TLh
0C3vOSdNUf2pKuL2vdWGXbkrLioOVMnnkGM9ZiphxSO4Ay4Z4yxAHWnOpTc+EKT7KEAWlN84CwFY
8FUcuvGop5eUGYXrRfHyLcbABnjGtCCnXgTUCsIKNo2K+mSKHiMgmyv9qAYLb8FUBc4EKL3CMPtJ
T4ZKGC/3RnhtoVk7Fg2/e9Ap5opom0VvATESj63p6wSVT/sB5Y8c6KDJi/WcCpfEJMdz5ExGN03Y
dnXpQdgjXGSciIi5iMdbsTwO9NmbUoRkA+MSECVyGhiSfVX8yPNdeVyVjbqr8RLr7qqfHxiBGwhX
6jht2japIg4h1CfOJ81/lN8CjSPmNTGChY/BYC+iYRjmt5uQwQAHuo/oVWuBRxPW9GMnvZN8PO8y
wY1bOK7n0vIJ5KawPItdazltsvLZTvEwLsjhIJacWjzECamGxnlFN8S3x7pa4m3Mw+mRMQv3MPjC
dDLKBMBTxlCTn1OpW/aaLHwUreaZoHbObEGVeUXMmUCZoa8r96z3GG5F8Vw+WIJ6X1HD6kF921OC
izyxGXbzyuXVjFEjeuu9vyhiOJNaVNiUnLMpicuVnFi5poAezTzWQV8RsQjuksHjnjcZJtl355Df
Z96nN/7W6oOsvRftHUg272F80KHc9UewWt6kuOJKBdRNnnytP4w4yOUDnK1U+SshdEQ5dPvmJjFb
SkSU3YbVG2zaoaV+lz5oaTl3+ZV0pFF5HljgjYYFhnlf74wXqi9pNB/g0uaMECdrCJg4NWCllfdY
qXofehCBd5GfGbdN/uVw+a2r8NgNByUJH4qryHtntNw098cYqgjhWJDrB4Wi6vio1Xc1f9a1d7ML
mSK42mmGbXjw5PU45MFoncWAxxHfhQyUQepR+iUoISWL2uBGclALx6ogptoTqNHpnNryl+jUFF4l
85B4JrhC6xSLI9F/arrtdMjSsJD25sPTDLfLaCVxYokFAfkvQ1UDviSa6c/8jmWId1OUX3LcZErA
6zY1p8TyGvqnuAkYdQhVksOWcGHp3hFvLl2NNCwNL0G07oCVxAqbZKRDh+QDcw2q3kGX4lNuLjcB
JUb/PPLUQ1wiSDL3uNv22cBz45fVh2H4sXx/UJLQ0be4o2O6knS/b65aFMgLkc/XpIL/3bWt8FZK
1mt1XUxbQQFHDKZii7ROEc3Hng2MiPxw9U2daDovzYPaOiPOnw6D+VxLYTU4Vgl54MUbH3HeYtqy
5Sary12kfFjiPygqybkwv6NYuz5oZx5di3AyiHPoCDCifaNA+PiIDfLZm/GJjtg0Z4+THP1nV0DN
3WeuCwshDGyeo3Mo4vwGjy48FAarEHSibyGPoqi1o+ygIKn0Qxkojye5w/xH/ajchXUEdnhEcCvI
4JdREGe+RKE5Mk+EcwEfHj/P+W8T1MBzZIxcRV31Y1E76eqorvIsWelfRl9teTUSxgVo/AmsLzUc
XX8eh2cO9bV1OWkNPUBusGmrJs9Ywl4/xvqbaFyQAk94IjR/rT3+OsNjsDpTbrxGLxB7K7kWpme0
vtUcx/nNyj+7V3E9j8IxVQJJPGXGLX0EonDKdLsVnYTwW/0kjCepCTR8KQyARIWzev6kB9U2HF72
tHeyxN3OGKwwzWmBkqgOkX4ohaBpXmPRs9KXKubwIVZqsiisJk6IzL742GcvAtP+Oj+X83Na/87Y
TiupsY9q+Vf3QblNxXGyy+bDIh4V0xeFywPRLM5U+gWocjhQ1rhYp7Gz0SnVvUtdZoJeUFaOQ+Ko
io94KXEi4sWVczMRx9I0LJ6SuF4McThqmXJtAsk4pmRS0f3FHP2YzlTulCrWDQT9Xt89c3RDuFoP
xOzzH32y1n83BHgZFzRozVocldLvObA4FxGDVXYjeVGAjXxX6eTN8CsdDBQLiERa+G26Nyiygs1v
oIjpN4GLIE75uRQ+pB65mcfjtyiMLNfHQgRtKFhuNtKd5VIVKRF1YkZvD/EoQVXnwYRBlg1s0N4p
sa5W3xjfLIA+q4E0tav1qGZBJXtCcoj+dGnxElM4miRgZrd6OYjJkW9jBDFrPQtyqExvwoLIw31V
xYBZZO1snsW1vUrarwYR4ZsFcaZhbmGqcTmTDfNGqaaYonsPOWRqFTQVfQo2W6crXZkIhpKMTGMF
0W+5WAOqjy1KFjQ7620QXw5V+b+7iN97HQKOZsRO+eLRtNo04F9Mfy+QcZ3xJkUIcmwp5b4gsswF
4IhgJTk0M/4g5eNTM3yTxb/GwfCEZIc9lj2YVc+I+Qdx9vlL8lG8VNlZe3BsdF2FLiHKaYiud59A
Yh2L3eqiDFHg2dETohMlhz+3mfjuGAoQ2iTw5uz1g+IoSFBwZULNddeJjIRHWHVfGeAmGfQgcluQ
vQb7aDcWBWxkJL6TFWxk5zY7G+L3Q7+YMGTktkGsUW0PN3FrynivC7+1DjDauFH2uky0nKBNSIP1
EMmYt3mxyuI+M1xMx3k4Ccanhi/TOOPgAffvsC/l8nnUSXLyH+p1wqNmbjRKfJvIAIndGHqvult8
owRfz67Z6DV4h96mjC2reO+IVusplIVAF7XCreP1WiaEro4YLrRR+Oh9M6hgmZQAPnhBSKUJL9Lw
NlxbIFmw5rU4Z8PbttBkAkAdegP5MJDt/7fEz0XtzeAv8/rLuFRGDqY5hrlSp1b0jr9EKkJli3G5
aWpo1odYDfggqvSdjX4p8BYewUXZmbZ1rdbIO3II8IS4h7OPu7+NzWohedGVt9GGyq10pqlY/F3u
DpEcaI5Zbo1hZxl+a3gzp4tpsKpu9XanRYeSI8cY/mG2zrA+yjmznsqZ7qDbqNxS622cXLlxMOFG
fBicrh9ZFmpSaIC1KaGOj8gu4xQehCZ0PdDJoSmUL728JStpmBXctfLWEDID+YG2DWoYVQ33XGQy
qL6jfu12jzbUOjdGaQ5beFvjVyFzlJZB1xmsVy29r5Wty6d6eO0ir1BddfARPIyNy/ojjY6YBHqN
VtiDWcdrCBIaK26P4QXU9qv+ABtpn+lQr/dljt8AgeArhIL2DXNf6Xto8PE+/PfaGwiOejdD7wLt
wnlpZEQC6l4BAC+xQTEIqmTNRN+DRUSoFKgpWawDMqJBzP+qYJR3IBFszYt5YQ8BGFngO8lavoAh
Ixbh4yjxMoD0oZBvSX7awA3qEEZeT/WYHBPtAkajdR8cNWPMsuAK0/MAAAfzOcnR1yOePs2Y6EuQ
2U79qBCrJzSGqcZhU5wRSarzdA6SnxXoBG+D/GGptxUcl+yAaXzRHh/KDDf8j5/iSQCmZLABFpmq
kyldCzKkYIil6wxvYIFqD1GJaSA5FstbYfm8OWgJ5epQcwyVREgJyqtF+jJDWe+gedhGH5H4QTIq
QLSIjoYahb02dwI+DjmIkcuDPp7VJKBAQNOOBYmqzKXdAXddPl3RRU1zYFIZ+Hh/zD5bBqBWKe6r
xJsMW9bDcnwtN24AU9cUtlOoyqfEuPfWRTEcjQKRX4o/GLhdAYV6dK/mKxG139kWcVTb48BStCVe
xJDWGEJU8PCDlbG1BYrok9cSDe6jq8mFe6EQ2Ep9jO6lFmRAB7U7jJh9vwuN/mAvp/8cOQT7LDRd
dVb1d0X503VWy6+EuAmBZIMjsJS24Jt66R7sFvseUaplt6o3m1eOPFF5FusX3QiR6uJWfeR8S2/V
Qh22ndRBkt0FkQAZDy2zzuw0B2LkjYmDTn9lcSRBHsAAaE/ndnX4/B6iP0aBmvnz/MaoufQhfwY2
QmlmwDguMlvOicVAlIJp9dP4OD1AaWy6Ny1kv2Xs4p7Bc8T7uZcVloxzNvk9h6+oHSNr35FCV+7B
TSm/qRaTyHdyWSdqxZAyyQ2qyoM8hFbnwfJ2Q5hst7ENm61LKPmcByUkrde2XsdGzMAGEKOw1gaq
fDXry0irxkjNzgZHJ5GrtUez/zYbANpu9ZU5QfDoF/MBMOvSNsdB2u5d81rJ947fqgsMw52FawYr
a5hwWVp6WmGFlObaQalOD69rnMF406ZTah04Twfce8JLOoZDc2L0YNVTo5OYY5kNR7It013GKEfv
heQ58xA8BLujPXg6FBEKaxdnZwWw0iarPwIrM8YDx+T6+pOX5msvQ+NKRRp8iuSAKlCtbNDIC8TT
PL4LpIetsMKIE5bGGc3frgnhZhDpSuR1LaFiELlF/8bhgSw6eq21c8xlWN1QMkyyY9U2KphlvD5m
lx/E2aWmTbB7nieObY4UK79b6nmIn1OEaskvWtVpPM6P93GCLGBRpxAURY/Rukvq6ZqzbVSt11tn
kEPkA2N9zSIGPM5meM1SXveGequGrwmDgGKPgmvKxIh7a3qa1E/duIqlP0uHMvZINlxYo3XOYrZC
G4Fc+tfMiytarK95/y1/RbLbE70+hI/+Zyk8SThDCqEHqKZNKWSYztSfC4WRJtAjT7egd6uXhqc/
cxyQWyVi3SC3051VZFqcHG5XeFrsdv9hHFliayhy2IOEsEVHuZYvjDh9epDjD0PdY4Uh7PCUt28J
g4Z2UfRwUxNkFfJmpJS8a+KWNdNfcmMNsVpIK2k2aN71U4LtwThacdgmh7U7jt21zngtH089NKKW
3hgIWeBxXYhcfclHjkE4GgGXk78R8g/EQ1YOS+FmzTmm16P/1jTqoeNtt2QkKyJ3Ffb64mbL7zB9
aPld4kPaABLhwK6yFtclDjSEQcD9ZbiIB+sBWn6JI2+ez2VE28a+bJ0GZlWisQyQft/qx7EJNgFY
7UIk5ulRJ02Jg3ld3lbrRevshLQwu+Tdefzr0xc5fzYQDkfTJ+EJ5XTY5IYg7VEYizW1skS5qKTn
dPrTvjC9Fp0MOiHBTsksQqik8g8DH7mPxr52Qn4cTPGyotJWgkiwDfE05FxQfFpk/3JfzJtbIaff
G6ouc5Gq87ccbhugQKmd5vGbC5w2gV4E8IlVcqxKe0CdQAAYGNF/Kkz82xG/VdMwPTWI2r1hPkn5
PwlGrbcOaYICMT1o1odewaCkuZ0AaBsQN1Yhe3H0auRXQ3qphE3VVK6fWV9x8EQQARo7hYECI5R1
T+l/S+Nq9uckd+R5X+pb/Rw0dfQfgrWERvNsIHd7wLYpxb9ogsJMwyQ9i3GgTx8zHTLic9Z4W1vf
+puS5kc8CTY00pDFEIk9g8v0B3YCf6kw+eLU1A912JCBukoY/Ak1mv6DRLwH3Z8TZL/oD8OLrD52
e9WgLMrDLKwTbCSbC3GDnUi2LIE/qSSzU0F0F7hAwJof0y1jU5L0rxiFYZcG0PhD7vYtE+5hqMJW
goOEA0gM8HowXaTVKZK4nE+aLPajUR8N/J09IpsSGZhkw5btavU5W/B7BxZGLOxp3bnpTz1w0oM7
zbcMt3rYGo8ieUbWbrqB/6XzMbZCjAfdZCNwfBQ+FEnXOQ86TBZ7jVgG9+JWmSZetYZHnNjkmjA/
Ln8F5/p3hWgsIpau4uKJHt/MgqV509vfBMqNtQyYYh3dlGHuERaUPbV/UffKfGsMiInewYcSNazr
c1Ud+j44CnjdGZ2cKvW7NizKsCGbrvPygYBmbCvGe922QbVs22Dc3zsLvAdBJBGeWo8D9hwVXmfR
B/CeiM9IYCXhxYwxnoQaqvDmrexP6uiLmVuovqgcsB0UwrnPX/ToZJD1NoSAVEt8N0xvVZDlHhZ6
c2VPnzEe3ZcukNbj1Hj4LHmiGWBxxTEGWRXMeVgTuKOx4h6bNZAslJOemXgauZP626BsRAkAXM+7
k+D/xv5MChLeM6RoQWo+q7I3p/hmvaUKmrcxunV8saZ1sAaP6gsTcGchk/g6GpwpXuwhQWh7qIR9
b3qR6DUmGmIQk4uEXbZdTyqRDRHQ/8/IXJAOoY4IcXXGha40N48d+ClgfRBNXhS0oQjlmsRHbQoC
00j+uoUOulF0qthdCtrsbLTDYATr9Dqpp8YIcUCWpW8ovpSe+Rk09vBPku5myLh4TPOvMWLgPw7W
ToApRivkxwumao9hpo3BPzfwd56YcIIK4XPmZazVcsAlkTcY6QDrCIRyuopnxekfVwSl1Wjns6uX
oZgdsJsk5bH7jEDkO5eVHVIyWvy02k+mM4jfXUa3VSgZYWw6aeKAFrfE7HPhD24Krzrv+4lmZR95
rBIfoAANtBCQm/hIfcXwltUr5DBZnLYDXnQfrSMSdAZiEGG6dNblMKlXERxzRIo3Y4A5KMJx3oAH
N6I7bvt+eSVrGvlEtC8+aZXTb9Xjdjlfy5LUDjDqqwqBw8fXrIqf7QXtE0sXBARlOEP0+viEc+fV
wq5mJS5TWWYxtLElchNDnJ4b6ovN66R/WplLpeM0nOiwIZWZcMZeLI9lSaUu77Q4hDBQQ7GxtUsR
lKuzDi7KK1ilJTD7fb3ehPagED6sD0ep9KQ5VJHtDvhYnnDZUQVqG4OL3itez9wjcf2rsOE008uY
fOnyNWpe6XecNc6JYIwPjEqp7kjDO7K1pj7JmoPsOokPfHeAeJKUZz6sqbQi1+kBJHuelpeU655o
aQUhqpMWNrKQCK8XfxzhyYEbhSHN9GOnvWW1l04fJkncEcUEpSemrGgHqQ1FMuSWz3x+FhqH1YD9
QiPbIGELuFob23nGuqdw/mOyI2+12Vcpm7In1J6aPNfV+9R+EedRswv3jhOpV3P2Qf/hZHiKQUul
9aDlobOaUAd2jUJDdPMBld5wL4E2xpLMTPlC4SbqSQ0BazJTC5HK8VfcTqNXT/c8i3AYLGwLtGeO
pXlMZfex2hwv2eqwUrFJ6cvu8U9W8hclP1ua78zyLedsJigldYVxW6CL3+F13/7kfPzUqhDJbITD
cFLU055s6Ejh1sw4MRvQjkcu88pM0os64t6qDORASyn9K0wfPQmlOU12nCxgGQeVjqXuEM2DVqFS
NPG+gs0ugJl2tewVYvnjfWWd+ubYV1wV+0g8TrQirs/MfmhYRtQq8aGNT2QJCTxZugMuqsWncvD4
/ZfERwk/gMtOzqQ4qCT03mkUl4cJWQ7rRV54ah9O0fNQn1rL7YHWUZC+YuFKFQdPR2qFi3bKLEaM
mzyi4XVpKsBVjWJzmg6onHM5rLUDjK43LvggTquMiCK9zNldzCgo+Ydp0pS3f3FNySt/bgEv7k+h
/y7KfVoRvQLU+kpzbGd4HxddkGJytrq8aCO5lV8QxLgHymS/n3FSk4hDlS7NjrWbYV14URDuJMIQ
ZNOuyFitgkbxTZV3n/YA4Ce0/ZqInBT1g/IwmUmnKpTMH3wV8PwKsMG8IkgIxQWu6n1uOeDB0y3H
QoEpgKDssWuVFAFk2r9qCFXkCdqfRGKhMR+Id2no+YHbpUliS7LHm0lI/25Qj6Jyznlz24MxHB/r
vph3ohGUBYs47wQd09UvoLPR7dQFoMBFkVIUd3xvTG5sn7AbloH6A9o30FePz5zLt1ZCABTUfFZ3
jZDOs+yRq4xllwk726PbJdOczoQKRBink+kYqQuHLao4l0IeN0A5VXWqlk8zELp9zluBtAL8j26C
mH8gYH4EHFL48qAdntiBkONtEwYCDktHr+uI6qZk2XTCVIFsh5zqr7FXx9yJq2FDgejzz2A6vfGt
mlFYqmyKFHcZLHYKT1fWXNXO+iiGhukH4a5Iz7YNCNOl/jp4xuRe05XQJy5cMLee6doF1ZeQtXIX
h4i9Msw5OAU3/ZAdnVAaTf/G0kKuGMso8UClVmKtH/rXOkPXXRmhAB8zwRmhnIRApWIWlw/Br8t7
n3ESBqt+KUCu6IFYm8avqcJiU2YytCXTwUqhE2gAFrthgU/tL7q1/Ct+QEixPvBnJTTVbwFhFOFn
oNOA+FKko7/gaDNu4hontB6ILHKkrW/KQa07LsO3Lh3VGiUiAvyqsmeCXNd9m+1ILZZjlCqDj2UH
rxpuTnKMHLSAqD3n+FYUKAlARTzGJ1U+9jOd5LFTzBfcLAKS2eI6SO8IS+dvfD3EvOJapAChYFeO
LU9qfwaqgkAGFg8/ul5Sd3Ges/Nm5ErBsUlfcIHyEEzC79mG/MrngUTCeo+pC5fdRjoq4kWIEKhd
08IjyipdaQwGyGX/RBGJ371H00uLZphK3gOZJ/o+pPU/erHXGsI59g9rb5b7REZoeFQ4YfON0Ibg
wjmr/0PyI9BDTqllba9YqaQDZTJ6UEoH6z6Rhq0Ql83br66kfNGT6NWP0JAhGMjwPUA7tmgHBC+b
4bMZSE410fKKDOhzVKozO5ZE2A1JwYyuv+y6lB89gZRVC1aRcBXpkLJJhDcbm9hwYvD1b9JL2xey
3xeUEhApansRe0fEsQC1BGxFQEfsDIXNTpjn2AETMnW8rMHy6irFsV/CikY+Uuy7A2I8ejcBG3Dw
dT5jAoSUiaAKE5vsjkrIFcP3W/7qrrz0WuWNMPY5/CgUHs3jVBA/MfLFogvxkJVOplyYSs30r9bP
puK0vc8QjDmueu0SbINwKLtphsLkLITLJHiEpgG/Ws9iT5zo61IiAjgBgyaUEvbo1v30YbfvRJRa
NcOD+i9aFPLE0KSChph3kxZgM2SxQqENEMj7r8Q2wjASDPklmBnAurTWTwmrhureN6uNG4L2sw3h
Ygp7gsPC2gXBNqo2KrDc3M0A2BnlfqGGcF66WMuzScEqxgx5rxMZ/F7QEEm8QZkB3mzQrqKFg3a1
ipfHsud8BsUhrZC1vEX4m2OiJGvLn7D0k9ku7Yw384/7UkdWgT2QxGjWNx0f8U6hd5sikZoHnl7e
IMsOgx707P3ETQwkYaLbJytJvaVVcQH9J0Jhjxg1X894PxBzmLuWfSnZNZ3TQAzzQLO8wPOTjYIN
YafoMGzSDtbwgh6VnLx89fTHocZdSdRLse/ygF2zjQ/TrZr9bA11RAUkbciOQu4uCngBBzdNBvBZ
/8fRee06qmVR9IuQyOHVBozB2T7xBZ1UJJMzX38HV91qqW93VZ2yYe8V5hxzTy+wUONydyN/y1n5
7Wp5r9LhGZTLZ3aaQ/Og2kuFs0zokWXtm8UVq5M1E6fqGJxuhqdLO3Y1bClE00bQyqJd1+0nlJAT
BXyEyw/Zveik3MuTmyTP6xhJbrc6NsMNZTeaW7F14w9uT1MkE9cbohNDZsfE6aFzJ1Fa7NGCFCxr
ir0Yu93qK0TCc4b3ihh0ZzDkQGSmuPybc6lMjkP+aXcd82Q3ZuSOgg2DOO8y20bBnqj3Uncp9xmD
J1zGVPzG7HItCcYOJUDIIBMbDjKm96XmZwcojex6t5XbuyIHRoaSldDFhq092mw51O2KCjAEI7bX
MpfvjGcDdnHJlUt8wjFhvAJvES1gA7wnWEDHtQ63JnKjuOWXwvexGRtQgBczT7Zr0k8zcBX3pejF
IimvLlpFzPFFsZUIoqls1IDl/TmnJ9FhVI9+0SQAESpA8sSj5xuDm8BRSRwqSNqhnc6BCrwatQTZ
5sRCZV7R+ZHAdnT944la2tHvJdG7Xr826iEnPK5zTW46dgQGxmaP+b/5ok/qT9fU+2fyGU8k4B0g
BbB1H0E8gHjE6zW71nLRSKDUA3iqyDMI9GWt8UQ1xxKVGyTXGPMwg6agQSujkwCNShwzmQV55dHz
bjMtzI6NcrJHCc+UMKcYMAQo1fg4MSHBmxK1C9pIpk58ZO1oIxDOJGcdVcIf1zB3w4XPwojLlbmX
lTLqrK3fthz/VlJX382P0Ze/0p77iynFTocBjqaBpDTBnRL+ttsZ6q2ICniDJpU7Xs13NeEZIk2X
TZSMru6l6jALYJaZy4kUTKCb9P2s7Koc9/Ct7r7pgSkZ53Xk/cMrxSgbIdP4xO6JNp9EipMJLHP4
47dUkbxWj1TldN9GnPNTFz0Jz0LzLYpOn3TBGM9baaFhU6escMFYTlDGnj+U4zk6PXSYfAcSTg/F
K+6MoNKcafaO2433Ic5XBa4bYZaBHjcdFsEDonmDgvnF0pfBHFMkUCi96SBinvYu6yW+HjxGww9j
Jpkmvt+wTNP/WMrE2p41WnO3Auyi6mt5Wh9K0t5xc62+VpJTN8MbeBgv92go3ehLuU9sGak4CODC
ljy4mX6kOpMTdwapQ03IBEsgDIKqbktjOcEuwxCw2Aqm4XZbe9PFEhHnbtBns91rXDCWgRjpBCW1
0W7GIUuHzjlry6Iv5kGImtPY9zzZmMLw9eCfASV+BLgQlN+Cp935rwhzsXYs/MyY8VZNX/ebfrCH
4DPi/cPExKpUafar8+oufbDEnl4iaXMHSc0skX8T0iFhaAVtgd6W4W+ooqwvFWSAepfZGC7YUy9B
u+0/R3rhTXOnTkuC7tG/YnP7qb2UWoOTdo2oo9dXB/ymmOUztz4VFwYYTwAQ7MoO4VWLnNHRfWQe
rnAKJeqTTbZLdsonUCSktdU3oCXUbgblxoa4zwPmArf4mW8K1Iyf1RqGMPljkVzKGCa5cDW4Z7Pu
lnFr0F+Yu/CYv6p4HvBRoQ/ziIWTnbBymY4cC69n4vIxf8Tn8cXkDwngTZElcZWPBeClbelYZ+PH
uqP1Sf7FO+OSuCw7wv+j94jnk02XomSzkJW+KV9t5ucIIpil0gvTLRHt8A6z5Nj+IRShZ59UD61h
5WZe+8UMpPeXS4ZOH0zVhznbrYERYCvt+4EcOCnf4w/3Eqzo9Y3nTn3tkI542TU9A39PaftIi8ZK
v6neiGwO91Q8gBJy5CzTfv5CzGTzFb6pFySjlpM4VoD+B21n7zS2VbjMDsDMI6vC1I9iwpH/MRQf
er+w6yPcIeSvRvC8ZK+MvMMjWTvYHDYUJo12VLzqlw1vBFmo2gwX+cXlDXAoHbzsGF44bt3KjRz1
Av73ksAp3ox/8Y/4gkeASuK7/8O8hIFyJUtiG7zisHETT3ZIOHRwbY0fZbphJHlognInee1uPDJ+
+U7PpLftyUY+li89/6Q+KjfImW54JpvnkuyTHWOs3XDn4f7Vfup5w1L9ca2/Q3Gr8Ur+nyOlXabz
fMu/Qbrjd0PGz9Tg3XQQyNF8/IVvT68jIUn5iF94m/hk+IWlhwVRe+8uKmmo/LDiMQmYkhzsao+A
z+4D+U3YCwfroZ/6YORf2X32whNVP43RksB9uWOhO/OledU+umUnySWOzU+uoPxcxe5PUbDgBURl
cUs/6lOzPwpn3sXwijDhMv3vSapP9ak98Zb0/GLhzmIegV34Gb6EL6+ibmHnWcvkMLtmHt8QfJf6
D3MFD+BCycstrjloHkLaZpgpLq+GvgLMHsxOJnmbtrt4BJAGbI550h4TGc59E+CstB2/oi/a2XJe
PybotpS5RJ+VPC+SSw9q1rtBoOfkwskTrjWoFJrF4sc3uRIxL4SvSnTgwErzM2KnzxlNOFZywAsl
Nl53YNdSAfPEfcROEvM9AAHGfVTz/LOIxcXo4JQS3tBpoTTUAoRT+bW4I1NB1K1eTMZJPEolKMOZ
MJ9XBkhYiqbWmZo9/o0pdcgvND6iNywVbFlHye/iG2thg0gArmhyOeQDGlU8hgfuuAJYULlxl3fM
nEg2Xmn36V0Xy4/hERkb7QHdBmO9Kb9aM9r4IlqgUhirYSZXDiNFps7E3ogbxFzkgGbfg6KObtbk
BOcJ+DinCvODkr610hbYMo6ADLwG6ak3UIueFWQBgiOn2PcIPzbhP5yxaG1RFx1RxnqYAj2wJR7u
9mA+ya/i6/O3vI1f3KXH+Zq/sVkgam1c7/rN80/Dtx2tPp81RI0VHrNVgBkuobpaeewOz4fod+9j
d4uCFrDXLX7EB/1WHDOkdq1QAh1gkGcmj3JUck+WxnvX9+9KVupOnLCeTGrhXkXkeCUcth/dHQga
51vzyAK0URxpk80CnXNMVDwTgSZK1QUVcdBR4u2Vn+XXMpx4Vx3G0yoTWFPQwwdbcE4viDbI4Oqb
zfHc/VAmM6pofTInzniMoFkY37nP8fAqhGfkZamF8WHT4WdzzA8sqTtkcrfpXSJpHMdZwsh4a527
9/Bznh2MICv4BHndQge7fz6qQ4HNH2/tbPffSHI+53/ToWekvsEsUp2x7W8WiTxUonBtptPIxeIX
9r9cqWTkRZUvIL7/g5v3Vnvde3yoNRkWjAlOZvggZotVurzhvfwKVifxlvaq/QqPrY8TAn+mV97V
AzSs/VyHNqbIk/w37CWX/KLv8a04im8ou38i1cTCzWOU68s9YSIC/pAk6RHjxrxMjGcSvuRwgqwh
SYB+RdW3GjIP4ufPUMUwcHQsh6WeRaewrlmptRkZoC9mLhwrvZXcKBHfmFJl0ktXf9bmR1uSCMkJ
sE0l8pkd1KgjLwxtF38GXBWU3ju+UEY9hbadGichM/WnsDbYhdKZYSyAFF9bZxqntMaRjRIbaRxQ
Ud+IX2Cis2hTEpT8555zFsQ7BiDTZrmdIUCMSXPbsnbheRWDEZePtqYPg1U2HQZoA9mP8AuLA+NF
wLqSGFTUESqAuQC9xsSq7MlObM7j6sTr3AnvNUPOsiwsL5UCUExQVC2uEqm1vhqcHnh8FcW2Khm1
Bu1DGSsYqRCuhtLoV5r2RhU0lhdsUQMPh7Gl3FJnbsjtMPl1f8EaR3xih7X4V1xpaNurKkN9ipvi
e0ZwRiU3L/p4omwDKIHb54L9EhER6G/yna5G/sn2o5nvovKI1Ecx7Cb+2gsGMdEr1xEi9bWTkxXr
MNLBn6VjDksPkR5IFT5Z7cYHjZ9lnSVUr0kGmfKO7qSKdgLOIHoia7pPy4mxUFhe2uVIk6XBTNG2
Q8ontSs5Nkk8AnHNA75e/MwA2HRXoZdRR+Zv1ugPhUsKBeL4ITt1oyPqtEyb9ryAwym3reXOaDaW
G09JZdMEDgSKcnxx5v9gpQmVQ6W7uCl09ZDlByHeY+0eEg9RIRMjxTiozJP6I6tPAWsoUwGtcFsM
ljX3hhOC1VyDY51wa/3Wb+VbTDyZakehDQKBNa3esuU8RxqN4bBn2NfzWAgcF5wbsifKngyIrlep
Y8+0QDpYA+0ICgxfnP8kzBpO/arzsImqvKjyS2Q9ROvDpHKa/SxBIbIBvrthYhoPH4rypqSnHjtq
UR5oUVnhUr5bgrfgS9NOcx9Y0zEUDxJhXeumHlyW26reS3+OiK4ZMctf0WsCj5qZ6oGZ1Q/MW8E5
quwANRwgzCGgvmBo41je59qFZda/vt3X7bFQ/eG5fypIxHekxtWP1sR+eLaUj7S+CHowFbsJll3u
FNADs2OGPY5AdOiBLP5+AAKk+PTeEtx4PIJMnY07n2yWQkI7LMOVSyv+bZQ7C18wkfKLll4S81oP
rB08LfuehoeRMJS89N3JpASOfknXMPoHeTFsx+mzM9WDcj1kgch+n+A+Klcaopng50Mtn4SctaSn
cBCfol9kn2uzbKuRbTIPBI1lTWdFOCTVoy3OGfCR9kaozRrgzew5AvP1v60zvbBH5PHESLrB715V
fghIkPfYjSbgYQGwrK4MJuFSw4shWXDPPHVBv8CCDswQUz/y4vG0vnVHxrnGUT3nmO3MvzbCmfsq
l0cBThD6tnwHCdcoIB/sMrJVpIMmMoO2RzJtgE75SeG1MyI8t9UCWn1NBkzRUrkQlHOITi2xJdl6
YuH05xijSaOmK7e1W1dnvh4y+wYjQCzbmYTIB/riqovbnMxhjUObuQJckHB2c4z/pIuYHdPk1Bev
fbI3uxcd+hmPa+nzcZO1Y06HUL8+X56Dg4bHPNWYltagNvC6a+AfAQu5GzJecqaj8MFbMw6vXfFF
59AAOYM6tQaubroju/MTSIUaz/oUENT+L6s2JBpVOogbRKvkLPHQZNW5+jLNPegg833c53fYMqeZ
k5gT610/lg68wA3N3QZWw4kUuVj/HyXNoPF3vk8vLZ1qaRukPWyr3cTpCjk5cgfKNxpX3l3FwcRm
MNSVHWF0jAyIsVOhlcmQgm7WTKcF2dWcHfNWL12VpJl2JhILngc+4237mFERISJhtModX4yb2tPs
iW+Ws5fC8IZwzlfoXCl80fyC3QW5Ll9EIWZIaI2pvYzK7/Oo14LgSCVITUU8dZzGBOq1DkOBJ2YF
5TY170t17dGoCnSTdOqEGII5QhmyeAUzBO0nka8Yfmo6rg2jPwZDDb0sEmHseQRXw6Pesq5EzEPl
yPBpRSLE2+G9IRxJ3sohZSGvJVOocVWkU+oyHn4iDlXdXMWnhP7GAbyVJ8e8PlnWDtU200fqboGo
X15yiJ47uKNqCbXMV6HDMCRvdljxWL7mHqKI+R/MQYQNSBYM6SLNmJVW1575tRIHzgt9GfJEF+ie
SgXvc7EGsgZX3S2BFYWraYCRg03ZlzLaQ+VGxQiY25NWWKxGIZxHIA/88KrIGECpaJqfebAZbAse
s4dQdVlYIaflP/l7UD1Ts7dfem6rPhvGk3Ef3vmrs/IqQGQSpYvGGZXtwfhVPpCNgYzdENI9qlvp
Jb5m9/So7EmcRZ3N8U4fRaOLGXaDD70Yr2KFoOjM6d4aBOacaLabaRcDegDgAl3mMkoOOwsVBWkY
1EixLVu6KP/b22m/KuaTCMw30XtCSJga6OYmRFBEb8Tk5RP90bhfXuTv7C7zFu3qM7GYAiccualr
HKj6zS14nE7l5XkT/vGY1fuMdh6zHo9F5/HC8zssCNIm1yrRJW1JHLZklxxmo2QaBRnSnqL7/JYV
KOy3PRfSGwU5F4iXsd66lW8a2GgGs6XP33bd40G1G1gmrq57Y0RR96eQy013yg9Xrte4JyPJhGIY
bhnIqv+X94g0uSmFNOAPET6a0UF1Xvjg/WmKus09/aQtEPagmtXv7m/NIf7Ev+hgZrxzySuvw3X6
orKfiQj9R/rnDeypZNq8ziVOYSBDzAD4s5groSBx2y4QIghB4FSdAiMzuMfMHgeXH7345Pe/dn/E
E3EI8bdM3kLAREQtoHqt98ni0X6OBjv1w8ymmsojxU3NLIX/qN6LH+0uXosfakxGb2t7+w+3IENv
KpXW1/bxrmXTt/7O8biP+xVYkL7wUY3YD+DrWbbwywuGEEgizXaLUpaDhAIWnTn9O23Q+nCBiYB0
gFYqtA0DNCPTYr4dT6/B+Dop5Qz/hCbmNw/iw3jNXqWfFKf6lQcbDbumIXpwIgMQycbaVA8mZjqQ
Z+A+1F/IAFmBbHjgIYCmFSLEX6pL6lZ+IBbQNMtsv22gy6QrE8K85igPR6w78IS+a9OlsKJaY1rF
ooDjV8TgxdH6WzPC464xQeRS1EAcfJjY42lOd8mbBgwOsehZrhjSn3BXK70j8VwRpcgPg7LpR/xs
ohuvJh+jeYxe5dNy4XdxcGI58/55et7iW8egcHYrm4BIJNwkF5EyADEL3OM2a2w4Z/hKnrfCL/4s
1AAb7UWNbSOmhz9xe1baisuMuRHRfIJqolv5YZSpo31b127OzLUHlbLZNSYhlpvwe32OgGtSh6If
wfoaI0/zle4spadp2gmX8Z4GoI1grpXvveDicTf+EaLaAOr841XkQSuF7XTkzMjnAJMEN0NcXzD+
WzKRsF4C/IPwSJ4Yntt+DKb4j3K99Vi/KwmyU2c03IzZnoBp4sgRqFY/8kqT2+DMYwig/MTNdXGr
CE+LcGHxvWqiAQ7jUOYmrneFyqoFg8+1DwNGAmHnsr+SCaQj1szc1QYTZWzXcJZchFsW28YCoOiW
uGJk9ta/uNzR9kHW2ZhvJZtFJAjdc/csC5uMH2LfaJcXgloaPJlIgvYa6APkJty8T0haUIoDgYkM
IV/ZLxlIpBsT/8EjrDIGyb1Z9gbjNQHNzjsFqat3M2Wf939SS+HMuHRH5srAAj3kz9pJPDyiXX/Q
4P/ETPy42NQNM2m92Nfja5NRHmx1041Qv6r7jmBqjjE4roPDG/4kRgrgyQeTBh1lVoInFzHMISx9
/hd+74h7S6a7cGTAx+O+Ud/a+EMPt/+Qd6pYUCyX8jM0H+VyM8Nghpaf7lSUSr1b6n6k+3NLwF1g
pEGdH1X9mJV75gx87ZPMZ7ovu204uM9oH/YY/zYkedew3V5BH6OnFFKfpCujsEEhQG+HaAsvFaEU
qxJmC6IEX4Z2ACqEXeIUIpSy5k0luuBAmUohamWb4rX8WF6W/z8Mti5g2WaAKsJ6RU3QFritYxgV
zK6RurDTXwPZM4FyD/nyQRYPqeWszyj4cORDIBoHeCPbxTgZf0Ts0WxkpW/0Htrtmro8v1nKKaya
jV3wyD+PFU1tdx7JDsiC0MQ/6RlwVxBxV06kIDZz6f9Ql9A+w19APjwxiLpiWWpqjIbMAGwE7jK6
OgoRACi6bTEY6DZU8oyEfvHgsRxoDTcJA+ypPC3JggTWe+7i2Y9Rvk5+R241rR5QijWI0lbhnWVO
qHjd4FkC8p99Ohzx/UrJj8mVE+bsknEdO3x9jAfM0o5LFzdure54SLhg+I1Y1YwDC8sN58PY7Yi6
ZR9VRo7J9oHWE94EOJjSY9bNwmlpsHztWWVwfkJmobLsZTA7CIzedMEG7Cctu+eyCy3XKG8yiide
EDgaApMne7KcHj5wdqKzQ/OF3ksF0g4DXgh4zvnsxQkZBdCZK7mRMtrTNKjwF5TIz5HCnRthR5hh
iUVAsin8huRFiG5SQ0fC70yLC3CFNh6/xh7NTqnimvAVGtH+ZNAlogyH3EllBeM/3zE/Z8XOC7jW
H2Cw/2/HqH901kKQEmTalB272ycHPZ9YuksGl5e9OVKKSLPfVj6dNU3vEyVMFvD564z14hgb/VWD
Ta4fc/1czVfA1GSdt+ZmrJgcHDowjqXXavRIh8R8PAdo3YeIymatKZyEV4xWeSkOVXIpTZcbt8aB
BdxO4Jkvj/LsMTEbYpY9fgfKonjJCdtIghQhR+QvhD90dssRYj4y65HKPKrXsqc/f6sFTvhAhAsY
wl7pgtnwBf0izIQjbMn7kUs/ex4bPJcsCQzQs5ec1jMB7bXSpGHp2nyI1oVrPNbs9Hkq5ocCuHFI
/9WC+BvyCnQR6piecdwk8jTwQfBeMj6zriOIiBkDnOyOxbusH9UI7p950KarCA0h5jJ3RNFeECn+
ZNjfnSVh+mmm/VUukW6aKjm0upPyljw9NE2s6lXm/UwkQexLnv7/TAoZwTjaxezitEV3oCLfmB0r
cuYiYCMaSr6QHhi/UCbN7lwGmICeva9gGaIMbp2UWY7uNeDyW8IfEElhdyABfsfThTiJj5/ts4xB
2fBSJvM5nwB8PSbVBwA5S+zEZJij26DvMW3cBln5DwtIXwRWhvhki1iCqXvcw/SW75ZIhJ9DUKeQ
ODLwH6ygIH4ip/ynYP6DLcT2VF1/rbjaA6l6HLZuRuH+liTH0KgVbGraoNAuuoouZWvg5H9yVO0V
k1wE5jsNXfFpKo8RQR9NEphMvaXySJ5X98F3rD6PBsgTp4QSmDpV5FFYMYXmi6pSxjA71pswWSld
bOXD2LOAiY/1GxtQr3vhcMhZ5zrDi0iDOU3MTDbU4KwfUI6MEzzoBR9ZiYpzajHydZXa7ZYl+lSa
yC92DAsJQeQPRKxP1RSeRi8/33O0XawtOVuWLRU609L6IbumO5zUYHqZkBNxxr3EEb1ntO/Zk5HS
QkPCeEyOP9rEbb+5riyCUeaDYCOlsB5Rfnxi1oTzYQ/6JUcIxAbxE4IHPcRb96ki094Qdts7jMAg
6f50LBSY1X9OEIN8fgpL34Cecmk9gChXngw5jrcKOIeLzxBEqTigv3RV2hF+A5UkCIa4GzzlO64z
E4Ttan7hzik7f10dCJeZhwPBGtoTc7Glp1/jhG1sA/+8iDMOlMRl6dyxYUu74W9JR5DW//cSxMXw
sT1PVA1VghHRtv6ehd0AuMo8pXE7ZiIjUsaXsHcsvhg+OEKlen+NUc0g5xUC1Rv1ZTnjrG3U04L6
OUR8Yf3pBHFt8rn2l0UNtKEMIBYc2kj4CdMOfUfraJLhhuXwiwC32qt68pmk1utvonAsnGWVJMiX
fni1+iNVAM58gpXY25ogQaBSlyy4k/NCtAFGm0EKatgGxipLo8vLE9xVFHTEzBOa4cvk2ACmKT3u
MllDBvm1pL/1ggRsZ9CJafdGjbbT9CgyStaTynGSbZvTTA0v7mT5ZDTEoF8IdyJHiZ8ZJDl1pUQq
CRlyCzsPDmRXh2bAN5S/WEj1a4T8h8igvwIczriLmiDerIMaBHiqbfV71Iii9AWNZAgBP3YXod8r
TC7yzUyPq+z5C2NckIZ9wV4jpjxlykFAFHLVHdR2JKjsGLJtKTBZcRN9n2kMno4alC90BAJv9NpG
UPitIlCMpCtwYK+aLtnLo9cbvjj/hqVXRzj0r0/rIAPuaXcNe9TEGxKfozGG89T4rFxHpsznEWAL
rjk+rmlNjmCQQ9oKjkIwSJ4ckxjS+V15EquHyRi/eJ0tX2oCHA1l5GE/raEVH5a/RnF7NqGyYBvJ
MRnX2XEzPRZRPsAfIZIWIj1lAbWOUyWnNnmM9d0cXhNo7CiknuWB2Zec7zv1MsI+FfQDeg0h+alV
MqOYnB4UELb4scRb+3w8i+8EqRyj1D2ldcUCHRWNda27tw6Yx3gZCE9Y/KrZaqwvw1MWvogMWTFH
YO//KRtn7N9MObll5niUmu5tEqAgNhEjaprHGC95yof/+xSr2Gb4BuaEsAjFy8m3EaQAFxfHmgDT
dduzHprsPARfpznEmE+79s6tS97fYt3i/GsCh4E1nOatI/2OH5eYGnJVloOo4nTd57UnLq/seIbp
GMN9Qs+TB+oaWceQlk2escnuyTtVkhw7uuZwkmQtwo8Veg/PgJHLOU01OjuQ0UuhAc26R1n+qpOX
9RTv1TKN4OXzDyFBClurpqdYwGO0Jw54WsG2eIvymKoxbDgQFIHqMEY7VjakDqi0NIKKQqRh8ciz
lL9X5gEXXFoxcuQ0ndy5fhf1mU2693yl9/pB5Tn3Fyvyp11zSn5LAaGLM9BNQSsMDBQ0GpU14ouG
+BO/gU4pZuomRTw3Vb/9dK+BSaKFJQrt6VhIEPCkgmdvI2e1SBGUYARx7okaqSkfFsL3NcbOWGa7
gyLDuhwFHRes5OIJQeKLUrgg24kSQPAQZZEyIz/S7A07IQU+WG49P2tIQ9lsecv0UquvYiXw0nsG
8KPhViBwyKqV3OoLjJuRmqFO6l41YCxFYi/gv3nLI/2WhOeyfhDPbUh+mR2eydEEo0EifFPuiPqy
2PZx9aPmxYgt8JMyVxZ2xuRUCzFye/khJ7skvAn5vuYCH3/Udo15x3VN5zr8TsY1oT7VSAdabo32
WdO/Tv5KWIg2+iHb6/9/BK1tMSpVoPzRdD/X9InqNqXHjHXZoT1MOTIlL5P/McfRQLKGAOmDCXsB
LyBL7OdBmzczzFx+sGQHopynqugRBhLYR5hi41T6aR4vHUScZ6AhuHKe/0zFiZCr0vBnwid4wOQt
ZUAKBToHPM+ulCIkdeqaQCa6gz65xN2JGA+rCTTlrJZIjpT5MXTiXVJGfVcnvGOzRKZKsrzqPVvC
zrfM/FxDGKZ4hMjNDIG8NzTLaNIar4Aw+pEerwx/GDutjLzsxJRmubOtSuStobPpdFoLUj2SNTx8
Xp6fK/OtW3E8u77xnxaQO0dMbMmCmUUWJMMi+gWfq3V+worYsLlp4WToSDc3ylXzx/18n1GTPXdR
6Haf7W/0C+14BHQXM9A44GQMe4a2bBWYzHw+wViYnoV9t9wJUKzIA7HZUe0iUDNIjvQXhl4V0+qE
BdCxTh/DwEH51UU+K9WE8pWV/zevGtltLFtoOLEaF4dE8bgIpeGa8CD1dHybCaUgemMLtPa2qEgY
O3EQIcmiwmXomDBjZ7ZUUYbZSnnEkFWg/vthmsoJZKyRPAzbXLolHZbDb904EQYf5JOQuzD8kmqt
nNLJZ2uKA57pe46dEvJGd7dgcek7mdtgQWV31fHQ6NIu6ZbXWSU8YYRcIpNenGHVj7QKRImF/mrs
wM7JJv2dvjw3szyyrXrCNzeb4kWqKeclsYO+huieOSbD3OO0OKyQGNyUH9ayNTFATHY6e1p9KCva
aVJosF8EorXTW4/Pfb536AUtopN28/PwFdVnDVfVHNS4+J4IXR3iWxIG4dXFKnYjO1KkSNx5SNu4
BWMMfcxGPpTs/dmdRvne6VQ6a/xCr9q8ZbwZOqP7ip7n2IEN4pnWCBZH3Iu75Lp8t6ZDuE5+zKYr
ZwzebgJvAFa27BiX9UVAoyapQWICCGDM5WcyZflWqdaExQ7/HawP+JuoHDPfRNNhYqpijIzje8tR
408IYwxPKy+RfDBJ6hbRG7Pz3vLLSFcoigsBkoVC0IC/tBclfuStnxFJBd/nPOU7Ah0FVjY6Z9pO
kvcVlfZyDE1oZP6Au0ND0e+U8poBw/msvQjIvPicC8CcdJTrKk5QPAUFqcHoE3quYaaICFVMNAqW
bWmbS5d6ceP6xK4T3BDwznSfZCz272Xu9r8GUj6cegPltC0htw2PHRS+8KSs8eL7cArMGGAGRpAt
p65BE5oewpbK8SiGPimPmuiXUC9AQg3HmtukwIhwIkCIQDVoSJXhLxoGeb452yJpoP8g7VT8iSFM
tVD//cpgcMigwJVZFuVugYeexRAPD7oQhCeS11RBBSZ2cdnG5RcLyTGT/NZTuMl4nnlGJMUtM+1D
72g8hgQw9hCuLFrT8iMJj/YUmonTxvyW00tcs4bdYA8fmV7OpKt72rwbPiVYlOScPx2yFR384+yH
WVRwu1PgAaukJoL1KMy7jtRGtDjIPKAVJahDt0xbCQuC695aQDYBJnHkyfMTonjPi5xfzKcm7eqI
xUg6YDEchPZURCIyKwPA0LJiQ1Up+rFqALRxiHNNo0PSZdzTDR9pWo3ltm9CvncYj0sr/jPK2U2f
FkLBQf+nZELhN5OKUgy3Skn8tdtUp06u3uBj4otoNYyEFDxJN7dgbdu/ahwWNmigrrNhFtxE7mAy
tUEjMwoNmfmw9/V1jYyM1xJxrs4xhfy8w16AtJm/sSzhNeHNK/WDAm2BvRnPnr7g1a5ExyKWb0YJ
Uak8X9D5y5rpkbCI3XHEcLm0uAu6XMhovqVDnC/jJZlNTHJdYA3kJj/FP5O0JVhgSXKjakrJbJa1
10y55OVn072wbjIxuz1KYhC0+Fg0P738qo7sG+tjHR6N2SH5g4BPUkphkGj6I1PuggUkm1G2GBhk
sbS2xKiSw7y7CXREcvUh6rdxvJfYHqn+xn4/WreqeuU9kXWezl12UKObLDHwW40TPSYdnOrpd5oA
HuYVmwWf717Vb3rBgiz8Ukv2lPtYeahQ5VqFoaY3mi+WFkzLnhyqroBd+kqertwDmQhUhhSTISQB
CxKakJgGox7f02pnkqTyr0pJPd+GVHWW9FDaw4ADq/gtwfhFuJtDy2H+zABj20QacjrZ5+hE6PQ3
EV6VmNF3V1kWv3rEJBCqX2rFaiTMYcmbABxpMEdm9nkDz6+nc41yuWXy903PSwYWvBo5+h0FiIuz
srpGaUYT4ij0jF+exilCPuqkzEI1LYtwSAhfEITKZElM9ynHgbF8ljl8fdSI5Bgz9dA/oWjOjScb
VNHZYmn2PN4nghaIRraSimmK/q1FHELVE0lKbJH8KGPz/26tFyqW5TSIjwoBhRj+SyjypfFXTp04
3yvx25heROtVIse1Ja0svvAFP9ubYF20BpfIqWrunO5EiZWx3wLyQd/Y1/0KXafH1Wv6Dt80uFCH
oEG2F7GtMz8ESh/wO/LoprVJ16ARE2aRy5fIKDiCAfpLxzNP+fdnFQJ/rggjSFitE6xHDcgsJ7F8
YWDdzRSk1xQxy3htZKDQIjmNOjQulk1Vd8kxDU2fDaAMzv4BKwb4ovcRwy8fYRJBShqvbbrLlFMS
/8ThxeRikcrfWsDMcRIUl7s5iX8T7aSgpx1L/u+PvvkkI7cSv+U17kVhFy6A1UQFoZvfA/X7jNXa
LdAZF+KjZkWVdx8MMerqodWuPPIVLh0sPSfTLoXyIvLaJvE/rFSlmTcbNvRJWbzFUtd7jck2MI7Z
gguAV8L5LdSEY9ROcFfb88fyr6tfqxQpEadpheVBkz9q6LASuCPhB6cBC86QqIgmEPTHbDDpt0G2
6QAcY/Ell/TL1GScrcf2Y5xPQ3Vaqj+aIoV3ADoCkxkW3XG+68ddV3ENumn6GIdHvQy4Jf49C/JJ
0qBoAhlpoNV+WfmpgDSgHkeKgiYn993YhGwjsVRXZEJzmKbHTvOl5CFfsuJWKZ3X8/uuofHD8g2K
0tL7jSZ96f1ZgVtjIHB4j+UvS/ay0S/aQw/HrwkgK8QopdhZ9FJg8uuf9UT6SMc6Bljfc9lUxkeO
mAgYpwqOfmRh8fIfY+e1HEuSXdlfaavniWZoMcbuB6RCaoUEEngJS+ACHspD66+fFZdNcqo5Ro5Z
V1mhEyJFhPvxc/Ze24/DG0mMvRJebVJlrRcZX3ptr8lrpdN6foT+LUZeVot7yqwPJFj9EvA5IE0Z
P9KDQAwYPZOaPR7ilxzTcccfNHeojyastsTAU661jdbcuB1433S4ylBzBvGAH+U0l9LY9OEVVUee
E8A6Sw+M3mz31kJcQm0sc4oH+qjLCebkXWT8Sb2FYJfKpWbljOJrkn3FfhgAC042TtoRhqYAGDa4
kxn1MnLmegTp6GqnIL2O2l6KLQdpCf/NYDaSTC055j+Dr89q7ke/2irWqaHKYiHtlauWbxOU2z2D
NgSm+BzzfYBm2s73ZngzO4qQJ83aWIR9Iak3npN07YafRJuackcguzVRbdf9jPNOIlf6r7DbJ9Vb
ah1TvPEWc/Bqq4LGHsH+3AcNNU2jM+5vWlAAPpw6ki+MnxxZewOekY9INy7KtxALvNXq9skGAhi5
Lw4fdtdtRAecc0A0wz6avsvowwaKHdNZZvKzizimt2+DcdHTpVVsLWRu1klvMDJHKyU8uvrVSrHV
FctKvvfDuqbqqZub4b4lzcNWl3EIZ/rGLhdWxVoj/yH36Ri15UW6qyzpJkNujgpUC9SZCzuz8Bee
TsWjBi5hG2gvwoERbUp3q0rBg7ipdg0M7xJrIOFUhU9IT72NEqI4a9UC1eu7VvYsYiluMb1eC1xY
lKd4LkO1vtf2shNbqncDcq68xuEjMc59/9CTXYw5zOHc3EE2BQkj9RMnRW34yAaoyUvrg3WrzL6a
kCE/XGGIZeZOzde1c7LtvVJaNFHP7CXoLIJnr7zFKJw0lh1fvUTlrcVYYCYvZQDwbG4kz8LcJRTj
O1ExoEQMkc65FugAlvms1F+YAmbGl6mch+BUfhbOUjAEApHPNG9FFmJmzUGS1DaUu7s2IlY3NUzK
b97wqRXXuATD1X1ZznvcoYBZ0iNsvOdU34f1i+lPXYYsutRiP9rbHNCcurIZrzGmZ7fMXx0QhJZ8
M/21bLdGsWtg2OffXfIxjAeneI0rwLyfabpxxhVFl5PQ3ACxAO0GRuFPw3C6SeiJoW3gPNww8LGf
G7yBwZLoSMc5RMzS3f7ECkcEG7Jf40fIXcM9HbPuILJHy8NQMxeziKeRoY+gcOQURlr4rkZbjqhb
3+jmgsxF33+G80/eazyZYjkm+8WHpR/JNXTB0dun3HigaPTSDbe+k34HUPj8Uy0RSzwX4YcPeyaJ
+K/duCr8TfAZ5wQl6ipFURUuTGWvl9RfJIIHj7b8qhzqK+feyrks96G5s/yrb/6q5Y+DVT56U91b
hE63pL6eWHtrQaOaIC65sVIbvMDZB3KORZg2hIJqo9nxGug9KdUuwziaYCQoRqTK9OQ7qT+XmWcv
Gxsyp9KGKDD13e9LuZNM3hKqGYHA1ylPnFkCdd/3zVNiIfCw/Qug/STf0h6uOFEoG40oOxplNpoX
pSRM2H9ngD2Wty7bd/6qLsCnoxQhA4kCh+QQuBnjLo6PyjyVn5p5VeUZeWnE7kn+iMeHDCX7p4NX
E5zpNLtVAd3yZO96nUVok0TntgJAb32yhYTF/s2raPo0Acd5V/epk0CaM9UbNmhVdfe52rH7Isp0
qeGtUoAu/WlI4OzytZu/6/j0SHBYePHk/nn2s6PW32zwilW1Mvr3clwxWq2sW6W80DbPqGpZJcq5
NhwtBZNB0DKgPqsYd41vYc54sNMOKnK8dM6LKcRWhSIM4ralFQ//BGX+ougghJ3KjgAx/JBwPOmk
lIQDskr8PiP32Wsywpi6ZzAcs5Nc69Wdte7JG58d7+AgGhII4rXDWCy5jO3uKqyvFh9Z5xKUOevt
edhtTOOUGYeAMShqt6gBuK3CfZuZxZQ4qmDpVE5J8kaQoIuMxT8JIHaRM28zNLAbxKapcmpCJAPw
P4xNJ5eR9swB0XvwJEtbAaKxRTyquqDCg6dpBbeid7tpT1XkbOIjU+0afATmZ0TB9Ou6QxYcgIx6
EZ7jCwbAPH5tczZg65BgrgvHlibye94ch2kkxFCpXkuVIFLoketUIHMD3orPesGllpQAs2dq+mIW
C7s/mf6ZGik17jpzMfvQAor44bPhDU30TWucI1qC3+PwPpbcZg2VZrrX8dTh/Qk2ImaiuZOsZQSi
xNZHHp8KF30I6A+q7nDTj5topPt7HtSvlsyD56EgYBPd4tRA073nxJnVZznuBpT2JBrhsK9nJrFR
HHN5rnGOXxem0o4LnwZOiyGJbKlx0beMMJ6S4qJLSsjXsmh0nBp3+i4aAlA+hO7BOTcw3pn/0d10
6aYVM16SYi356cy5DJgq7pUJ1GQ1EsUUkoiweIK6G9aEgTEQBzbyx1/+5e//+tX/b/GdnbJkEFn6
l7SR9E3SuvrbH6b+x1/yf/u/17/+9odlW7pjeoZpO6apmprpGDz+9biEqeC7tf/lOrVr9OVAaFu8
zF1wAbPhB8+Ji2wqIQeHqEGQfUuYJHGKWV4D3VYO4G6faPprZCWbyBROzKDG4Nm0jhVBDuk9H1bV
b1CHGh5bZO/qzEhhR/4Pz1y3/vTMXc01VNXVYZyrpu2ZumP/+Zn7ndXFjs+8Pw6KArzeFBpuNWfP
mhgprcLYAWGJHwhYcq218xV4bvqoGXeVdIrMKP3PzjMYNHQjp/7SU5AiOUyu1Pri8AKbqDy2seuc
attEmQd5fu4awltVrX/87z8B3fnz6+BttzltaKZlaKrl2Lb7T6/DJfwkl6QmlQGObjWH6BWa6GD0
QLanzsFEJCrkBHqSmeeCbr9adqfGkNXe0x3lULi+R52XfxZxrxwCd2kxgtgldniNXHfYeJWgUDXU
ArdJ26H58J5drVOujp36B21ImQYEtfM/fDSW919fku55hm7ojmU7hm3++SV1NJX8zPbAXNvIbRrD
vpTSbhEGm+FW+In6pgpz1Rl9cy0qosVS0YwHN6jO+VAm32FXACdwEILK+BCoT0avmcf//FcaJ1B6
w+hWOMnVTmpv9/tfY6PZu+CSVrAfk95sjz4cpnlVd4IKg4S7IstpDzrI3NsWQGgnQ4w/VV89Z3lF
/KasT6WKMtzE2TYfswYeRB3h4HMYtVnKkLzmDtdPayJtondGPdrk28iYZO4aveMkED15M3zppJlK
Iy/ZeG3CMEYCcZe4YX5/lVjEnv2+eP7lT/dv9ft+/sp49aEI6n/68u8vmeR//zr9zH98z59/4u/7
8KvMquyn/m+/a/WdHR7yu/rnb/rTb+av/+PZzR/1409fLNKaHtm5+S6Hy3fVJPW/r0PTd/7/PviX
79+/5WXIv//2BxmLaT39NsHp+Y9/PDStW7qq/l932fT7//Hg9AL+9sclk480fPyXn/h+VDU/7P3V
UR3d8DRLU1XVc7gjgQNMj6h/1W3PM13P8gxLtVzWlDQr64CF0+UhCJ984p5laqrGQ1XW/H7I+Kut
O7rrTmsSP+hYf/z7K//HCvxvH9n/e0XWLN3989Lm6KZumpbq2KZtmTxH7Z8W5aDqAUO3qj6LJYEg
VePiRzPEsVV9a10UcifhIXh0KHF/Ta5dYoHdwt77I94cY2gL9CM6gFOrnVVuXMz7MYBVDsjC0uW7
HlnjslMG7AYWuJHSN23uM8bThRjfCuk7r6EL9SPtMYuh+tdcOJ8yfjZNE3ek/spCRis3JSl+FF+D
jg1o7KdtG8K9l+B6HTPiqirUPrZqu09FXNFm0YK9KKD4ew4TkWTwXvTOW4/SKhf9dGd2bBxSTy7S
Kcy9gtd11FtkbVGE0g/Wais7eHgEhLd8NltJIngIp2iIMSaUZUXaYoxhvMxCqkEgommrX4cAE1wX
OAiDRBVO7uC8B47plHW/APd7EQYeu0BYs8LGQ9k42M4K/+r1GuZyDuJ+D/ZS9K5HAG+rwQzw0dY5
CFeaEbX+iJPGU5ue2QBR2JJvGGOYfJ6bfIqur885ySHwKBB1OtGFTKl1k4EC7cgVmbOOLQywXm1g
Y6FNmnQ/LsOUHiSr0k4LC4r+EJiGQl2Yt0SXVe5brtoCzQI+O0lH37d9exb4A7VZHG66TaCD5hlA
ymgh5/l2wHhmI2cKyk8t5OJJLIcRXWUCG0dMUQ/gTKyhfa/1HysjHjQwmnOctVs/NIfn0NrqtUdg
YU1Yst2JjTr2cMucYVxWxWcf1wLSV0Id7X3HJWcMq8MHnTnvfU5cu6OTCGlYoMpKxB2Jix5vyNV7
0Xv1cwgSNR1MTqEtCLFad+E89MZa2IhOO5UEa11SSfQKghK7paFjeDBdUGOaYE/DeNxHvequ3DJ/
YBgFU12wgNfkNMVV/BiEgFMFcc+XRGi7PiHwavNLb+iPRSbBd8VkJwqGcWdo2Jw0b++iRBolhP7a
6M25HzKjr4rIRPFcv3c+c/KxdS8dYlXhw5XSk9ZhA1HvTegEyzZs6QDoKMg8S/VnkKZEr6N6mFoc
rtnNAxuD6Jig2BhyZGGmTeXfyo1oGT8aTD1Cn9lFm+s1enpt1Th5htMqxXpZ49sN+sSfa1Brx6KZ
4qJ8ySybeIAIU446AGpwfOYxiRIAnON4NTTtXW+Q2vmNCQ+p+NQUka4ilYrNt5JHC2I9Vkgx9SoK
OB3voNtrNqeJ8e42mLNLp2VlKI03tTJYR5xbPAb6usvqW847GyhSLADGoRZKwlPfFR9+fle0Hkk0
+GmRAS9mdKwNwHcTQnSbEL2fnRCxfE77KaL+JYnQsCc4VS1l20FaaOLcfBZOEk46z8JbDmVqvPoJ
pPMR/aDicWEPfYS5xesOpaxVhNDQRjJFAz/7qCK7XsmQbNyQcAAaavDwu+RW5d62wWjQjjnUpwZc
gAa8NEv0j7yCf4QLwq6zzQgE2OvRH4cRhFfSzFvXQrfMG9enWU7hDQlQwV1JtcR6WZh3DVjZ2InT
wMpMAnZPKJtVoJeA7ZT2rTkrSZv1MgcuQIur0mhtCKFcY8Yk6HCsLzG6fNApfnFa5eeOGhRXBY7G
cMAW0Kd8Xu0Eqa09d9kb7UWLEZolLWiJOlHRCnHvaKZH1yvEkZ3Ew16ti0duhv1zpw00QIkN6mpA
j0EwmLBzQpBifnTmOIxCZ+zmsVvVc4Wohrzzw6UyKESxTHRPgbw8D4MKRtYA5ZVLynSAwBbqV8qp
YCMNRtgS3pnpW3TfE4vDjHwZx9Y4pU1yT4yYNA46Cpob/LLLHNewB9WOvKGnxktsrlpCiPQUcYvv
cnRsZQ5qK2zOVa4B83eVeVkNxH93cIrNsOjP2YA7S3RDiKuoYpnXZLaI2jXPzyU4AylkMASc5Q0p
F4PkDYw8Ga4ywufmg6Neg9B5i/xc3VW5UHe14pxVx9LQJvTKSimqT4pfm/wm+It529wRVEZ0OBjM
+QYhzPRF7kYdY6UNsjfC9Mpd27yIhE6xBRnPrVUxjxlgYezlOUGbwrPfoR8326bCDoZU3lW8ah8r
YGzaNCeQV0ubE0ay3mQDVkvB2NTg3JcqzoJxD301D71nVCLgion+ZIRkrj2u6lqy9RgidneDHF9U
FzWDhhe/LX3vSfVM52AU5VtskEg7Wn3HfTleHQs7hmd2jF2qNzVFuJwAmzOcPjjYLrjMMjlrZUzH
poZYaw497F47ercsNPyFXyknnc6t4hr7sCWMMxjN9y4UH2o25KQ3g2lFT2tLg05PXNFiLXdq3FPY
WioQoUNhp/nDNF6yIcF2OSBFCixW+ypHydIXQLWMrkT0SeOkwOVjGq28maPckXwdtQa6UBIe6f+n
SUwEjv1FUY53ihLleahjmlZlX+NlUpk65BFeHe5ziPYgEOqGnu8YWcvSKdKLqgcZphq7/3CwrDe9
WAgmGg/hIJy0ijDe0zimea7RevEqBKNRGTR31F7kmIOQyzj3YlzwDm0qojcoZoOLDjQNw3Rnmka0
D4yhmGsEQyXa+HDJPhRjca8GcscbONd5gL+iNozgVBAjlJOBciTykIYDajPyqviykkgOE4UZTpWp
4CfKAtU5yw39FjAfXQ4ew/aNnBgnFi2vFR6hC4Ngmli9e7UPElftu93v/zIzVDyWwcenlpq/aJgh
kIGEjDRNRbwPnM9e661rXKsYFAn4ii2zfAl1fEapMuUEw0fN6HW3BHCwU3iGB1zW4EtFqAIfhfvQ
RbDJOn0gi1rh0vAzkgGSIDT3zkS90C00lVhdFSnfqSv9MznvVQV6zyB4bqxAEvdT3aWIQ2tm2bMl
S1pljbSWNRwoO0MJZDReNveylOVbYTIBeHOeKw6CXsq8dYHxU/eSbmsb3ltRBmyhDqgDfy3MAb15
hrXMz651jwBu0JepwgmMVQunkx0gLNSRd0wdby1HauSRpuoQRqd7R1+A6rfM9r2w75prn/Qim3V4
zgyyRf0YcpFZoaOIGXU3oqfTl9RPKWX/Iorg7H6Al9i5RbFItXQnWyZ/SKxJhY8RC4xEvo/KJAdH
80xpluskShpgY+gnZH7NgLPVQIHg7HeMDK6KkfF21w1ZJG7xFqQqN6OlfasVDc+oGNH/wRaWho9c
KoyXmvPSpY8Ap0jnCqIwYB2bertrCXAZ3IQReLLzhTPLEYnJPD4kDfrvAgcWeg6Ltb0Gwse5f1Uq
9yawoZt7tI9Q+sd4uznlSgWdWs88uA3qvaPULZ8aVmnm3uTNtlgvIBeO0wxuGOk2SmgSq4ZieAyY
+KLDQglqaTBIQXgNdYIGDDC8AhKA4JwAKx8B0KHdznPv1IGaHkICiqakmx5PnNvSnDTmI3EbgvE9
el4AdtPCaYK9BY7PmzOBDxi715j/TNBwCq9QA1YbG9oT69Hc6Rj+Auep6Oc2zChtcglmciTzMooT
kMAIFPUa5VhbfVn9V4QDyELO21K1j1QaqsfUFuNAFZ5s+UgQh1fUYyVGcJXk9gxZW06HW4aQL0VJ
Bjv+ROZwmCaeclrhAQlbvX6WHucN342oz9QGAnR9rDvcA1V2c1SIk0OOUT67DemuCojFZibsGzpy
UHri+JLFcJJIZICBTLjYOMO9xzvZwVRm+KCW3jLKnUNBjGGBp9l3vFe7jz5igtmiBHigWmMGplas
bLjJuFqmAHQmgmFRzyrLA7+TkRxbomGlBlS/Cv5EqQYHE9tRo/+qDSYt5j3Vh3mMV8rSkWr0QCML
oq5h0ChlyCQE+2iGkJcbcxjLJ4c85Z7ahi5pVNCXbKDlIZWoejS5LcOhsnbh0JE6ZwJzNPSMcSsV
t2Cj5MjYMxa2topXM7tuyN2QUGmsqMI2mNG0UWCtjN7QL2KX2qqAwe7UFmrBt7Lxrro5np0SK1+G
sFPWVBIFUGwgOQE6NwY9hS3J2LGSdWtrt9ESzGsHvOBFpV8DDooefb+nyBouyZh/en6gzf3Yxend
Y8VQXBkdSU/R8hLfydirM3ZLWDY2Xfxu+OjSBPMG2HWllhelwuZWBsWrDe2I093dZfYjWxGisMCM
3Fa4ZBRxtMUkjoubY6JOpDN7OzTgBYm3cfrxTo9IsJ8AAMWY3hQ6ooUn997YTGomJrcB1JBhQks8
gp585IV61xWAk4A1hcJLRGbSR4jh9RqkvzmFJvCXj9NsJs0h87aC+t1EiBo2xEQWGYkPqfzhsMfF
xm0Y9bW+Snzjyy8ZuBC18KusoJpMl5lT9gxYPbavmrfHq9Fdi9K/idAbt56df9ayqtd9IH+CQnmM
g9bPkryAOdPD7dRg3pkK9kzHn4xcdrbTa0mFNqSvfaUYGy+HXKrRAa8t5okxZk1dUaDZKTZTcvpl
CLMCwkMGZrohdd7JZoXX21PfVE99gr7ZRKm1AFYDBdx2UPhP6m6nGrnDZzIh3y7u8Q5TQtL9sOOL
LTCAMFWqMsDscRifpcMyU+AcTFO0iX6qc+BAaRvkEzrbIetgcjUk4EqghRF9Zx61DmO+tBhuRFGH
wVKCMaAOGeayR8o1WAxNCkByWXoMuCnr6O5OHmfnqQLdNTFpURGW3Fux8eZBdvBNsXd9Y54HMBTX
OnPsHvYCoU6a9kAU3GAi6lZsMCOPe/m150zeeQSXocbLzWMsrhlKZmdToh9QGOj64XdVPPrhl+jP
nons/zQAPh3uLeKIG4FXDGehIVSgfWz7WkHt6sVHOf7ozmR8b55UkA4DZlwqwSdP2QpOK7kN2UWE
84ztElp+BBi6PCr1IxmObYVZkY5Mlr1EzcApGNbMhN0NyKaTHxm+MtjtrnJY6uLejm8BNihl7iWE
Hr3QnuDMDzITNJrSDuzVF0C+T7FJu4FTOZxMDvLfATyngFOo4H5KsxcRv0n47vg5SjI9ja56CO+O
5NLCFRm+xj4Ygi8hWCj1t47ejYOYpJ98CBBqCrEukfgjmx2WiUdaZf/p82dT3u+seMPPqXSk+SzA
sY7mwqs3lvvcBXczfUucy74XW1LaQhPj19pgFBiAckoT7SnvXqcyhVQioL/2k+M8QzB1EDtZ5Bl0
/mEYFxZBBQAX1O6SxJKY83uIs7KFYBqSxFaDntWWiblH71417OnPkb8do5cwfo1kh3OBvAQ1H38H
KbYMjLGCKxNNDm64uivhaJfeurcvWkHIb07PyH8UxoawRbb3HsqctamwErgCqDNevTJfwc21SqgT
lvekNCdnmWBfoojSN83wIZpHydg0I8i+086ud4iL18HgPgY337lbEZIE/HCbXVX/CvVjLVH5MruV
UJeJL6+hyEGZ3bYNbm6IeEbuLsfuUVv4YrzPFju9rsWzzq4XdHGiW09TabqZ3wPtUrna70gcF7x9
OBDxhhKAwbbD3Ch5teL3ROz85NMPT5IaiZ40vLxPvAEp1l1j54LQ1O85F22LBD9fp+5Wy1ia8KRX
n6rc2fi94wN0R5Iw/Xh40njKo7mGNxRbmL65iwCInkRlQYBEQUVgCrNva6tCW+pYuJ5yHfLelpgu
4H6sn3Y9R5Bj7Bk84jlrODuMzt2OPyLKXnOViW+LNo+q/CgTPtRmqLLNMa8i5jB/aeavCAgz59kn
h1TSesY8n4z2EMZqB3j3F6MJHZugaNxzAfm1LK9xQy4OPkgrOLJUdMol735s19/4DEHV5liJK0fz
AhhKCe2Qg6tLoeITFmBOkWzFR4txqiajZWOAi1Q69yAlBaD1UJlV6hGrkPqU9O4sh54SoTPBHRnR
pQwJeMpOvgMUpymWItNWZnvje6Rgzn2ymk2jkNC68kj/a7KJx8OWjY5nTqeGBnHLrBzDaoF7n8Kq
VVEjv3jypjgX/obKMNpBgvDhIDFUKPM0Wghu+qUXVw1nrzxnlOy9e8KvXBk3ozbJFvTn6HI9kprT
mPjN/M3ziHV7hjqcOUtHvuj+a6X8BP23V28Je1CqBXTfHmv3cPKDN8W4pObl9zGwmdvJT+WdgLHg
6rXac0kMpEeWxdFTXqe5bvtdOGfNPNXNemBaR15AM1NdhGnnpKJM9W8JRqFqo9C33jr2LR6O8Oz5
e2TlaQauqecSP1AiKOdtfIx3kAejfvDloYs2dFC7dKtz/stRhBaSJWyndu+2YJt7VuERyUer59sB
kU2NszIlaIaIiCXvMgtgOBKRWexdi3K7L6DQ4qc0d5q/90p+lghCsEhwDpYEs5W6gttogRybEfGj
KU4AlXPePnOKElghX6/3XrBLvb2X72V+iotDjb42OKvNJakY4k0BGvZwS+Wu7U5K+F4z4oi+IpSe
sj0jEBjy85tFb0iwDsPmAG2nP3Lx3rRnFppBAqwH9nCX4XYcLgUYg3zKpO9qCAtYIdYROMBul7GJ
tbSm5LcjLqTOs8aAjZb6XgN36J/N/JFZxqy1WO1ZXgXoGy6niLbTdhyvgMeuKe92VfwqxHJakD1c
9BwJ1Te3+dTAMgi0i+MaH7qBx0oZriROUpH61kFmnH1w7szpbcTmhjCdWqzoUczGmjnFGiC2juoO
AyJjcUSI5VUsCnyP8UnK1wEHMO8UucZ+c5S9y7Q/WUg7wu383Ym3RhzN9Cq1tY5Ty+b8Y+qwM6A0
zzn48TbKQDy1tDpSSKotLyoK311m96wOK5Vshgwb9QXYn2ZcPPLvDOUjbG/lpC+O6Hz3b028gSlk
F19FfxurlwQ3A5KJiFNPPDWXnjrLwrrKctNhGx9+xfZcTb9M8RLKtzpA+sGFU+MN8aElAYcWG0yI
aBQH0Dv9UdI8jMBQafGeTdnollw/QPYXnQCGB/zdnWJqQBzn4U3jjJ96j6a+MN0GEk6sszNe2L94
Z5jou8goi18jFDBdIwNn47Z7zd+mwLfDr06j5qFvh/irhpiQsT+zbw7Fze3PcXd0qcZ5SXwEWEGG
9ppI9OuEhZrIGIlC3/jJeug+JVsO1292Z++LVBZxe+X5nMaeB+XNMr5JhidmFGd6XoIsn7GpOvWP
xYlVqw91/NIbkB3S+7gtqys5sURkZDm3YwcFblj52pGbTkhyC8i6WmfDo3WnlCbUoCAbmvHTp85U
vhIXvCyIjS1/VClXAHi5wq3hS+Pgj3UXNXe6CJSjAKTJIjrh7tMrmX501KjY9eTA9WrQ9ivJ+373
cVFl2kZtbyynifc5xrcIw950c0ORt0k02ncUJgkm15RQMWQuxEqEKKHYXuP0Sr1hqJ8koSbFCgVz
qhLEyJNFm9hKDKbhDTAVkrkRkvOAhuymI1hL0HdKjpHA9LhRhcOtjl+LWQpXA4U11qSh3ZfmukPA
L+2ZTUu2TOyFhoM5weFGBQ6Va+eRfmVDuWQLjQ4O4fMOKh7U6JGClAlz+BM7s+o+bGySRnR1/B1H
8zhajRTOBNs4JCoh4+Np6RBw5Fer3DoEy1p+lniMNGhQ9C/IBbLkpesXpbYz6fJAHFH3RQ+uVXkb
useUOAZQiOQmdr+oPTWowMliWToFRI4FgXJdd5NEr1Zf5GjV9bohMwSJJjwccOHDucuXKnYq0igs
Z590ysyyVwwHuYoN/4W0WYDPnG8TdRWW1CFsiEq67KufMVhC1qu5oHQOhgHrWraw8JZbsNHubXRj
KYZ0NzBLLP1948y5ZUGImNqKzgiJdRn2eb+Hlc041Vs2e8JpFOI3SEEb1/64d90Ds0Wnei65xLHs
ItJ12mDD1IVwLBrOOCFW/C6CGj2kFTSmYLIJfR8oq8Q+OslZdGu00ES+SKT2fnFT0n3T7/v4vXQc
KBDPKjTedkHbHlbJKTJu2NqKeUmM+cZdRSURXiz019z6lOGbXV6y7KSiJ8NFry4M8MrQsNW5na0G
Z+tYl5FKgayi9ppPZJENwoa52740CjyNA+MHpFwwo2lWRdF7F5+i6prpQBhunMywLGxbZZ6Ec7gP
JveBSXF8MZwHoYGa3MUBzm2gDHIN/Cxt1pAbBCbABLOJwYm+G4/E18rkqjcPC+5QjoARs/1knkyf
LaxX6FChWle7BCXUjzFZHV9VsoF01McVjAyoPzTwzBe7AA5NJM3Nz9GM7TKgExh+nwIDKeJqSvqr
L+BEW/M7Cuf4DEhFGNqFrV1N7VcUXcNm764hXMAEemJCmM28J/gx+nwI9jUUwm1svOdosPBpqfsk
hNS5Qlszdj9VpzJvYqWOkMmDdYjg4wBbXgMAyMLHQmeIa3D0ftUQ5BHthuatf+XopuNmSzc5IMoU
UpOl8GsBDaI6foWg/9QZbyPAHA5NxA/cyVLhO+Y0exgPru0IiTzJtoeM41mobQTjWO8NPirBCUSj
RNbRhTXDcGROYJSXY8K593JXTb765yQ5S/S6Tv/lsEKGymud3Q2seo73URgrrnMV/EFKNNhdKLsa
4kkT/xjePldP/bAEg06vAqpOP0Euj2LqzouBj7HDPwbbm9cl8GpynnpOkL5hdml2Pn3h8aNxeI9Y
PVPvRmSPq+2BWyv5eqq/KoOE+i1HFfr647HB8zOwr7fQhomwgB77O+pjSR5Y1e8p3cH3MwvR2lnf
ThYSmrsmReSixGhJ5nqjvIYapjQi0jMicgf/W3ISKKMX3nDZveiC23BLtDQpnKh3DnnHyTj/7lHb
2jGLmHbScSSTSGpCkVkJh+yPjTC3QP/6F4s9Xqp3bskqIS2WgsQ+qPLVg+pYhJukvrriRzLgSSPr
Se/eB5rHUXeKrUMD9UdWgP7xrfQwbZqI/lF2iQNkwMkxTjeM28WW1i6J2k8kdteBP/uwwtvA0Vhf
CQ810kKpt0SAJd5kVOGQwt5RQmf2qYgxQ+vjnfV/YpR/gsRjo10gTkVsGa3ZsmcN42bzl2+rOHix
0uuoCPcKy5E4BdmeD8sUpKTNx+BFSRm0kjknvxsSu7nuaBYcgznHa+JFFiSDQO8DE0NNnCxYf4fZ
Z0VDFGjHsorewLcYPmFgVLTkQXs3WWVciIw9+ccvvm35Sj2SZZccek64hU38RF+coft+alxvIvXi
4J2mFz2nzuGgCjz4LDtK8OBHZRPoIRUkXbrzWvq2NuSeHbto776P9WnE/KfePGOtLLyZZKSqIt50
eCdHYuaXeOEXavEl6DEx2JiZk72gfbRNwRSaZjwtzprcbH9v9VcrfycuKmjoHnH6gtDTvIt2WEjl
V4UFaNChRw07BnnTpVOG844YAIcOn36aTkCyn0w8mL/veWTNsglYQBiyB3hqY0TvanIiAkvvPi3/
M3RVmsBkEHCmr0xl1drMPqKLk36QqN3OP3XGWBYwzll/x4hg4ZW3d0O/07KbTmOFOIZh7d5UBZLE
ZsqrYHgBohsBpfsy2VmzR2mt1OwRdQfFPmJFx4O5JswxFOf/w9J57baOZGv4iQgwh1uRylmyZFs3
hOXATDGnp++v9szFARp9Bm1bIqvW+mPAjFFgsuMHGD42Tho20fmRt2Fu1O5cNH9x/adZVxlIuUMu
QyoEWm/WjXw7he+v6I5RbOSrqLmBZWqPg3lSfdXYamEWBj6KlaLcbaomAMCYIjwFT6xF5IK1dspz
kL4XPAcvlShLsmxweP4boKEHgcKQyRvSh8DFdH10X8FrHo4EWk64Ksc33g4FxThBjpPGW88rIpio
nxQ8mgwHKmIaOrGCrUiZt06p+cLofB2td8lZv2ZPv1pk48q23oyIpsB9YhLrved8S7U78kEiqIuK
bX9LY5hdsvOsbPtzNMFzW6/i/FSwiPbAdOrVlli+5bOM7tYh/vg5irBnzjxCMmYq3cY1x/LgHwmr
xDu+4sjKuUejjEChpucoOsHsqtwBNEIVXqHeLP1hjPSARnd52BDvazBx4D2gyZjviR6U3F5RMGem
74Bro/Gm0IRAvA/ZPvi+G8iLrhQzl6kuQCR5X5VvsJNhUdPshCKqRbq5IVSajmje94UJic9YyUlv
vGkV6nvwfmKBB9q+EkJYFuWfHG+qdo1ETC2XVvrspF8UpuA8lwBLqwUnoMXyTO1uMUFR+vig2ysr
DnSlVcWK8RUoKMYmNxJqWANBQ9RRnsnmUKpHX11axm+tfcrZNa/2aXyj3YxCHQKVzf67Sp4NRS0R
+YPT2uRVIKFE9YYdAKGMo4E0BcQeRBCfc//c0+cefqQ00FLaFH85yF0Luvf6xdEmgjo9OP5bhNMx
wkzwId57B9KRo2rPol3/Ec2ajCIcJvC3LR0HeU5igQiionAwpXouhdCBuVbjbFm1pNAsweVkMEjf
y/MVu8pkEeW29l9n27xhW6LXGGv7pYRqrx8aOvkw1QkmAMEnXs7kGXTwbW/LcG8E8iqz6FTRPvP0
hpcBCFnf6uObkEpJjDaKOMQJ5SYZgu5Lud8DOEERbXPOkSR/58Guy5A/lN4dZ9Wlt3C6OskDv6NZ
bmvt+HeX7c+Yq0UTmChNHAM1D6uKRTkrgeaBvpJZo9/LUVtIdF9LhCpF0yO1ngbuyEw5m86pKQEZ
uyv5WzGb7Jqns3Z2w3APMW3rmer5A7HUvy0iMIKhDPLKlZYfwouK2xmW+2jxcUazU2gwVGPp5ApU
mVMq+yJaPxeTp5ffxHcS1rgw5wSTOl4/Y0Ki8d4KdXK5LXesucKhVVTFnkkwYYP289IAINZZQUbj
rjQXqBLt4pYyhfml7zakAKaBOR9mYLyQCtGc5Hx25DpGwsKwlmhL0vJmtO0Sue/F5dlSf6jvc4dG
ZIuCB6Ai6t5S8XJDLTQD9LWJyYihaNEop2K8BjJtO89SXvkOU0UBst9WyOCEfXyhkWSA/1gjJgBn
W5WfWvZ++Sn1945gLAECmCliuDflNS9CnlMXrtjTQ2KyOoNbmrzqMCOF5xEN6A0LaIf43XFx66tH
8efQUdw0swBVR2YeFCzsIIiebG0p6a7Fhd4w7frvhnMs9ZqEwXj3yjY1/iDixz74qMwOHF/fqJST
OfYlLT4cfQUnRnENbwdmdTor29+G8NVs/NDDLaItiTWIH9/JrNUUi1BO/DNJ17Y62saXkcyj8Tcg
DrOffvQFBZbtJXOemfRlYbkocAsR9QEGQ+7fqtmSLdilnson6oBfs23PDX/dzxWsqcDWHciX/qcM
16S/BcC3Ds2y6tuonvkYSkJuFLdkTe9Wxr9MIbphVeCh0m2KqwYRQ/ymVy4paqIsYxGzgVRk1Swi
rPD1ro3JdLha0SWgCUbdy8EHJEAfUfdyaIoN7tWm2gbsBmRG6FgKXLJl2VZX/pqJkYWdi5GoS6Kl
1kPsu69OVI0ipxqvQ/AMfIhq8sRGib5v0jOaW0jankNiWJvSTAEkXWanDvFZ+SIDnNlCwhAKyBwF
ktswppvdjerGZRtvwiVRn69NseyRvSx750z0i+5YhMm1FE5cZMCLNPpRM+C/fpnU5BJ+FeoBWSwI
yNQKeden/pVmrrrkvscEMhF+7pGtBUENZxpvdRwN8cqXdrbx4bT0fJf3+E0vTuH4Lk6fLrmpry3y
+blMjpr1kXKKD4mNnTLhCSgRxb4NC9Dw8lx4lBlES8vjjgKxJa1lGjemT0ctYX+q9WmSXW8tu5qx
HFtczIyKWm3dkwnbEcPgQmtXR7qj8mJNAaWc0y34pkt/vnb16bwZd7QSmi1Syb+x2Suvb7LPNMzT
fg+M8p6mf74JZXj4zWcoBYAcAOAcY89OyYwRDGBUn1H+zAnK1LpfZKAzQl2RAy+hM/jNX3N1GcVn
B4QlzLDhkpGehzoGnz+QI2Z9ST/2Mpo76hH7aUNUHHkI+3ZOG1ZxkuHnMBDKBwlYiHSgFlyHGGfS
ZkXnF6ty7n8H9a9MPpJ8HLFqZtK85lEpud2NGe45/2SYz4R/yowtAIfb97sKfrNm4UXd4gGPAt25
hAwUq+yTNKhxfNdJcqfTsrJhWYq/itq6Lli0+UeVXwyaBasjUbo2MgRN+VERO0k0xvv7nIM9bta1
/oYJApCCEGYaNaF9FEndSla15GSksdEbXUKQCoCAnf46cSN7aBdnw9FmRCYyuiDIrMW2NMHHdA4j
fb6PXisCfIfXPhUCDVJa4gAfVnG123uwCJdBOc+8aNH/OL/D3HCVhvMSCBZLek3tMAWfqKX6pZyf
Ou1bljCmNpoX5Sc1m3OKtl82VxjF0lgnqQCqqIrGkF0DkE3SU2k/GuvCxFuxjIT0xAvyBETjIhE3
Th+UfTfZ6rWOUcpYanyBTbFLzCWeW3htWjs8XhDFpDDiwy+IQVu+Ttg2VRL4FEKEzV4AxuTa9fVK
8n8jY09JKMJ4ngiKSyXchSSBZ9bJQcXMk9pdOWopNyIT6Wjz0vorqBmQ9lOcX9rBcW1ijPQ57eyE
XMvptYCFryHj9E8oIKQ3Q7DjHHvpRNTOCfoqIooTMDRSnjdjX2n2WL5NaRl6lIMRgtKQSC/lbBE5
uUnUAxDjT9effB2ov6EImHhLuqLWNE6ApyxrmvLqbcjKhCO3egqlmYxqqW25jWjJlAd8JjCeNsdO
8G7mzDL84groSS+wXzi/kP6kQszPRMVYFSFZ7LoBV42ErjBGW6JV1abET6bK2ByDt0x51Am9Lh5i
QHyx1jPVf/3+khS7Ql/qr0dhkVAxHAg186Nd6ZDHgCboIgATOXPWTcZqTSqJWt4ICMjoXseAW1WL
jmUpe2+tn9b6LronZsCO4EAvINVvU5OhYZEt5g6gOB5ZOOQPL2PPpoabCBHEGyaPAI9t9K2H96w9
X967+KzjSEiWxIzMGXXoHKVbYZMSEpIZMm7yCY0sGU/XRiNbwSLsZpaduRVs4L2c265ROEjw7w0Q
Fpn0ncDyos7iwHWaeceXYOAZ5CqoMv6l1czBeugERBe9RNgKbYQcgfO3dSPxDdE5hvU+OpZFMx+h
UxR47kK55hHY+saAayfVSNkH2QG+A7C6Y1ngh7oiAgOyTgXg0Rn5reYjulg2eTHAH/VcdtF/k1hJ
uRH5o2eL4cLHq6liYIiY9miyd5qFylWIDqLfZboDnHsKADunJWELKHQ7qs0WGiTIjrwIETqM9hG/
WpA+W4LJON5jj+uA6oRPkAKI8zc//ZaHaDcEyCLyi9ScQL7cKFg3V8x+nEHimrTPw1jN0JK6It1d
UX7M5k5E91xtDhWWXKTobAiEdGMNpL8kMJ4lycEhAUZEnZOPOzVHxbnnGTuTyqEhb32d7bS4lr4O
rsI1T0k66IO8KKplijAk7hlIonknt4uiIW5T+0itX6sGDZRPDVt4ZCwyopcwfj0BnGfxg15MxBcz
i1ejyol9WPnRsUaw7RCV9EJYX00hWxFPBL9Uxf+Z4OjjyJ+m61z2uFtvL/9PDzTU96ve2bejYMU4
WLKWvAxUxvYy/Otp68oJrV/qZokah+wqInN3AucJf/9/wah3NEHx2lym/fXfhQrZmBMb/V3wnL2G
b63QZ8QL2zlN8uuAh7j9C/VHMIPqOLKiU/nGD3Kdcp/Njg4yqSr4UqwbUkg0a0HAcUOs1iooiTOl
2zjD5l6xx6vSw4g3luPy97CBdVeH4L2I9PwuukThnu5gbdZBPH9k6S84Nvn07RqeHFpfAoU4at1Z
OcnMEaBf6BMdVCSBtsxiyqj4VIPXH1vsANEgLpQeTNslFxRJA29D2u2zmOjQ4NuSSWidKG+jTBSD
QomuuUTj9msHK5hRYhRdY9wO7N08TdQ/xgxd+Pa8bPYY/3F1KGsSuFovNtYTSJmUNnNJ503EC9Q8
LWhwymDnjr0REk28gbPBgnNbDJQVrzviuro7SUrHKKFskq6R4fXVF++oW2ZaeJAYUSyuQXILSC7C
VQ47tAq5ZswC1BSXDeJ0j4pfC3ysnrDtBh+teo7GR/n6UbGvtMPDlN8qbEog+pZnVgemNj+/RPCk
HaIAAb6ZGmQAm52cfwUSRckojyNyOxcY9Tvlk1hCCj19F6EZoPVfzSNAU4rblg8SwD3gLFX+IDdo
bkxbFKzIEzU+YQT8gHbaTHZlAjpon+PDfjd+xvJd7aJZna176uIPfXE3NWRq9JOVBTGvbkU6dwiz
v+9Rn/Bdk48M5REonp59FvYhWuqUPbwNK0LI9KtEZnS0mcg7l6MaEy8UnoFE6jJwLrMKvfDAAMMT
kApfdX4NR4EIqxFyVe4cgw4Fypal8LvLviwIiCEoPImogfT1xifFiSwQt/HTsjbRuFeNt8l/asUx
Ha/iP+1IDxuEIUcONNjkvXDwSbTg0AuDfZjZHEnVLDUvbAk6MWE+Dugt6khT+dCh16FIk+BviD6f
MLUmdXFI81g2MnXDBbBukIAYIESkUNNvPsgeEuFK8+caRxQKg1dDUhAAHdTRK7xG/Xwi+QCIQOAd
5Cs1eJtzECxJj3Bi3az8zi5AXOA8xoixSpZZskTUDi/FSEwMsVtiSUHSjGx1KW/oPoaOJw6EPyW0
FhkkRx5+tagaHzUM9YQxPNV+WhRiVviY2MRHOhBK/336gDysk3eF7xejkaiADVlwthLhSMFrgUFg
ajKRB3N8NcKBeuiG58g6PS7FfqTxm865DMM9PerIQGGicjhLqAXa/oCIMpW+QR7V7w7JiViE0kIC
yQVfNk/i6ja6wwN5nA5DnvTPpLoH1KbJR5ZvPfkJJUaO+B5OF3Z9JfwcqmtKlqeAL9rsAicp4TbC
BkQ9cA0L5yxStPYra97D1m3Y4eCypXCRcImTKSxxt5YdcfpEhFR4/fldAFjRrynAlu1RzPWlQG0l
wQm1wf6FmLdAgqvXl0A911CaCidzd4Nhq6YdZj8UsNLqCVxpMBHwJvaEiajEy0tKDogKKiujOZvb
dDrbCF6XRMUpFIS0Z91u0Pcihm++6CV3VW3G70g8004BfA6NG1y8bG/HgkEzO1TSWznKLs+bT/po
7U4aualHn1mx/pDlkywdc5Y/esuIJGk9FMzOsXNbqPQzyWT+pBHctm6AeGBzZzQW0ZY1h/8QWNN8
8iJY0gy3Ee4mYqks9U+leUpekJkhXVBGWXzOw3hJmozj8k2zCPWdTVAOwB2RvS3LA2VHOrTTS8+p
InNViyNDZg6hd3e8ivORxmqx24Vk6XlYdqJtEZ8ImkzHpUVWN1ZQsLetVK5LEn6SFZ4VBqGyuCQJ
jy5qC947ZQD+ebfMY2RcLSSrCdV5fnTX7M+WahELSPIU2PPUg0akKwN8hBkK3dmQPBJUKh4ZtoSJ
iBfrQ4kOlKHNy8lrcZa50ULENNi7QHlK4U+jXiOL9eYUxw8Jo1xGrS8ODWRE5IGDHMQB0F5JmBHq
MdsLiDd9vGDNgTA8g1TnZUtgEpr2/GgZWyXfgnELDgO7hHjK0GKBeczTgreE3oINohwp3VXd0soW
CQxyUv2wBfLExw6Pe/SNSywMF61zVAxEcDFDqNu9LraxpF2DdAPgD7KGRbUhgNaGUNvRCRe9/k5C
Y2W/hfFbPFBFcHmZK7KqQI7gmeiV5YmanDVmnOhCrbupnmP+/ZQR8NRS90qhms7GTtpMvWonl2zh
Ob8Levt6zrfN52mvB2ctPQugbCoqaDojYowVw6A9m0E4ITRI5+xwKOHGnueVpBaZdkb4OzgP5wN8
rLSAlcZWwlcwYEmzxVOfswB1jC4NBdGGG1RbCt8cDhAD19QXvjKMuJuWEPRAAtawSTmp0CcuBtqg
8unPRxPVI9W5VLxeVUPRBiNYXFz76MCvKKqP4+G3PiuKwZCuU+VDh8lf7Ag9RzLMVXUxWiMQIi8z
oemwK2xjUEzorK6TCRXa7y0gfSXbMzFgNVxGucXTgIgVgqtnvZzDxcTklzz88jman2Nhsuq0c8tX
Z00N2IaI5p4w8RUhqa84D0uLLXICHcKESQfKduTxHY1hpZf6rOt+iBVlYuZwxXrDi9utzHVnLEvm
k5m5HClruzojG0B+MKP1CPuqfKbMZ9DWGpvHxJTYArBKx1DVuAYXYbbDNKapt4RlaLpo3U/MCWMU
G7Hymel2AIgg1QCEB2k7EfNxDcTM94/ILkwelQbq5uxHDQTZTL0Iv9bQvQfKsmIivAaDcJvNXtF3
3cPKlfKC5XJuxtuaIQKKTuwVxcT8w0BC9VbTwWfLn0pNOcfJqT7EwFX8cMQ10WdssWTb7H45r7yA
4QePUxhaY+jpbiEAuoYpD2KEZSVGCF491jvURHL9qMWXYi2fUbLkHkLRRcPmGglPg89t2NQ0RSgM
s0T1xBKkxYx4Qyw8T93/RSCBi9KCxjygBBcXuICs3acFSyKTTf0PQat3lfmsqNItVcJpIcfX0F19
d+ExaNPl+Mjba50dZKSpPSXRaK9SNPw1ByfElKuF4D2u74XhTnUpN4svgjiybRwNiM3Jw7EQH7J+
WA3qq6dKv2HqqqZQ4mT2rmzLZU1BuhjNomKB/EVGCOH4GrolkG5xzNW3UoVWA+UU/mfCXBaKsXLs
n0jehPnZbx4jbHuOkF+8J46NMogVicLv9HsUERfQVPq1ptJ95HtcgFYQokWsLKnSxdyITrmLXXby
evU2UB1CAR3icWhbEKCmFsIQNvaxeUQwHoSKTRtBeL/8e8EDIY2opwp4Vf52XhtUdPMB1AcOIWw3
ffFXvviqPDlc69ZpQN1j8Dv1by36EefOC1vnROWtSu1CRSUoFTYgS+IAo7aiO+XDm8rRFzY3W//6
GoGqSerU79ixqTb8axc9qOwLA9YhmH2XLKl1CBHdU0UAMGJ49TkNhRZZJpUPnCRpbkH7aJCSmAMf
KOJzhz8npYig8L+h8afuVGX7ppin9V+e/4hQzbJAbk87sbNWmW6Z3xSSb5ovwnqDtcZb8R4huccc
+qtAQhV+MLds0BVeBx4v6YMzp6QztF3FJDu/FmXzG/eb/nVgqdR2zArcrT+aCQV6rsTtt+3K4yBf
BfsfrYikhGUANezPEJiyU7omOVgS3fB9hcjQ2CScJDr//zkPFe+QEGsAMlFsvmrNDyP4ovMDIAN4
IQJQwP0LheJKyaOknUkzQWy0udRtOPN082C3BCZVR6FtGGoe1f7uKOSPzlnFO4g8bpWpw5TEz+eN
WGRLyojVRcQyAVYalQspEoYKQEbS6eUVwymgD5mKhoPMwX/Yyt+Us48t0XCQoL5HhQbikrnfjb4c
Vs2qHzcNQVx4rfv00IViAMkjVJEfxOYlEvGZeBM9jOKs/eW1wc+WnQXrItFjxjPetvA+76gCyuJQ
4hEsuy8AN8Na19E7gFofs2/qC8RUvM12AfdFyjuHfOxw/iC710g/0gDK83U+Evl7yqd1k2xKvkP1
N22o6sqpwQZOa/JTJG9T1FrmJ0z0rGu2TG3RuSJ0NqxoIiih50Ubc0p1ynTmQxuoM59zm9JAD2rj
t3c5RKGhCMJkgVghJJErxM4EmUD3bYzCiVsosHYOgdwsDNE7cbh2fyWPMHU81oCa/DhIhFEQdsLp
d+BSnpBxSdVbCnrCKuazl3nduKqQ0qhnTVmaLbIppg+mLjH7icTNuRTsoEPFqY/etaJNRQMD6i7F
RHrprpZZ7hgOR0I79+hXPGBlGXYXuElKnyRM4Np6p4OstRc4skyDlMzhinYY4F/FJpS2H+afSq9p
um7spQzfOHkm1wCRgLjG81WMBNzC4yzTiqQ1l2o+uX2xt+tlHc8HHjGuPsxNhvUnXBLSIVH5/dk2
anjwPEKfE0LZ2adUfYb2mUdyUNdkNixtqDGdjA+yk0Ex3q05kR39LmIxlCFHk7M4T7m4OsQK/V9I
PwbHFIseAc88SfJsr0AO13AzhfYjOV92dXfoFx8gOigtpHgico3mq0NiD3wcsvEar992QdCHz3k/
uEAfqPTpMaRLkH9nc7zbWNW+8V8uYRdZT8Y591q7E7q4lvJb5A1dVO3r17eGLEKZ2S2wpfYQkH0b
v5n8VL9DPX7h6CdXBOHsC3y6B/vEqCAYCPkSVukiEyUkKqrZQIAvk+WCwOVUb6HYBF8zaF0wjlr4
whuEtMcW6rofOEbOYIuaDv6LOZChPBQoBbhkrZuDmCtcxgzq6TaOfgPnrCrj7It0Cu3UOitz2vr1
3v9mv2i/A3mbUDO2tPkZgHkTZx12ej9pgVEpDXxh0iJfbF0x5DEx9olMex9b3xIX/v9gP7AUdq2m
3bDCzQgkEMtqjZLUKd7q1+94r0igLBc95CXPgjI3SfinShutf/1RodpU75bLjpdeQDEqH93RV0aP
yxeZ2wuDHHGEsVgzh+RsICD3vx2nJWXFnsGJ4fLg1P61pTWjssrXRPg2HmOb7RhCVGKtZz5LtjHy
dgZm5gL731hlyCfEaseKJ0ySKLnh++GpuNladbKb/XhKlqg69XW9fC2BUbj2sbrsmRl8BWt86ELw
dCUFifKdHATCJB78bXK39zX0FgsDvPBFhAXLdvgVts9GefxDp51bg2iNdJGZj2YOswgPdxmdwoXj
qr2zI9eC8+tM3wCm4IMi7alhBjuhFQDBKzMTQ4KRHgcfWLJC6Zi+cRclQEOZ4rshCDDhObNKSwXg
LWFzE5KuHtWJYuyzR+SwyuO7AMBAOkMQhYeetFmYS0rCMXCwf69YBhY2xT9e4EUTboIfp/iKnM8x
3rArp9GlV1aldBCAEv/kVN1MjJwN7TKs1UB/uhsD5FR7phvMyruxuTT55yvfvlYyIodl+Es8H15l
z/qytVXno7ihHL49SPkNjKM0FuPXGH0YjKnl52u49WzAgqkWus6o/0KqwXGjIU4DzCcHTvSz7lqf
OgOaBsnJdH7+7f4g8on0R8wufelQWDx8KNQZqsC+6/m06OBQsJFDVNxGXn7pnMhnqaCFd8WAZyJQ
O/jdp2Q8VPLShSI8tH1vDH5i4yFlr6vTU1QBRbiQ5l0lOOZe+hOTYRb9yM2x/mXYhVJr2cHz+NYB
REn9teWenowLmmHCyS1z40cHTT3K3TYiWrYHaE2HpR4eaBWQcT9PhC+b0Qn2gHsgbQj4OPbapyBP
akIaQ8Zu0/JI1WAwoqiFo4WKvEhe/qGSbj6DBcndwIdY6hMutxJqJ+D1qxANtQ6vACBpxoonBHaT
/VXLb2wzlkEUx5KkWGRSUuGRkxHgGNK6+xj+qIrQhOOveS/1g0NhOcPPkJ+FCAy5UddtxvBsok5u
pC9n3KalPGuyW2QQYYQ57dZNd4nxXq9HTwerKYln7t5raWPGF4dy1MkAGuXN6y/AizgEoIRXurQQ
RwAjowNrU9Ea+3wlWLg29QAksSvDP6k/DfW7hrpPP5IbHhCg2a+KbhHTQlnt0nEON5Q5yAm60c0R
xLVQSHMqbADvFNI8e+Q2/iJojhOBrP7Osi+teSVIO4rvPVRCi7wL+JJHpDJgwVhxdf53cMuHjMz7
Yc4rxB8elD9dM4ex58D4qhEothmnc3maJCqyaQk+m9pJkm861J6FOF4obtP6ajKdh+FBcHJiGXKS
W42iMdHOgULJ8coaF+WciwSW/Eq5qAA1mgLXAV2F2rUZGSKSZ9T9JC3q8hMsAFon1rYB85tRKbDD
f3TydPVWQfQMzlu6arJ2Xp9iTZfri29dfz4G0/BoxfMi41FFwM3tL1q2EZ3FGRvjoO4yrvdY+kqG
r9cBlj/SGLfdZ2F+CwrJAsOZRGdFjjygIsMScFTYFlvCDiKH8GHwsTlJJy+0ONRXpR9V8d5isnzd
Or4aTbmdivDTetnzHoxdZdZu/1rDEs+5QrpUuLTYO8X2tKyZZZodEFO1oP0CsTaaVg6nIODptudO
8EvwxAJ6u0IXjTIZQyHmluYv5L3WGUAa58buNISM4E9cM1YLpK0gtBBG+eLhECZgp4QDY7Ed1YMU
nZ0S5p6zQIDNPYLwTVOfimRfk/L72oQLplMuAKpzEexQUoB9ruBqERiJ3q/wOgiCHN2mQFY0vhAl
wc+PMqnpNz5ggZBpuHxe9VVWE2+qvmRzTjwwbLR+KnOU5bc0Fr0QuNyJGI42wfA2UpA2YtQR1E9b
MtCBDaqeGDGgClEk038mZjb9tZLCFfiRUT3sinrN7EdhubWenQnza31rDST1TKMTjqRYqKhA4oTH
ETaFB24vB4w5REkD8hZpqGJWpfkcracGWKAmhatKx453xijuwK5cjshpqU3x+vImlusObmTIH0FP
4jWHisT/wDT5GmGFaW+H2aWLejg1OoP6DPujpVM9v1bIMe8wSESku1v1HxsCUpSZUmaES4d8MgNQ
KtFKFDBX77bekd6ynZ78/QJ2cLhQ2LXlqOc54AitWCtmxlF1TkSYtO3PS7511UcubYpmFZJcAYyJ
vA9+1CSZYeG05kxj/h7yvRm8QR+4CjRPy9FQFbxUkDhyBfYumsFwKUryfSQJOP8NKsadZGdIm7bE
uoKkBm/hQjZZRlwBXwTXgHui46asKcnhsqAI162Hcxb/iB3Y4hS0SdtQIIZFon3a/gzARolCQu6D
imUXxlnR1gi2A20RUpK0xBQOsu4f/yksplPEWErQjA0+jRhJ1j5r8B3/DSo1JyNqZMGX59aLWmWO
6Dhv5n4DMUNEGDUermUDnJBvNtmEGdOXVFJYbqoKx/JH17QLdkqPTJyKv7gmAu7fGOBU69hfthDH
gXmN5Z2QFBYJfVCwgll99LVLOB6D7GE4Lrm1iSQxLHM4uZDVyEjdcF6RhDfDHKFu6P8aBcnhmXI/
+/2uTBQrNSkk8sR0DrbYDuJrKZJzM15AxiiAh1E/t9o1mv12TP+4qJENgRstylW4HvRTWtxEDZ9z
QKnJR08eDsbfhDh1gAYh5Z58aRamH1b4Funfjfo2IdvTXcCCqFmZ1Ph+p2x2HkKWDLuLZxIAQrkO
ZHSBMrS/WNpO65ZhkqITN7ySGK9K26H2RyOPfaexoMu4brVombI0RQCvxKOSupJDGOVBs1QVQqw7
NK8c45uyuPNVkHE6Tpwv1eBmJbLYEThnuJcogPiioR/mEE0MMKyCQP49QJ/SXhxu0b469h6Ck9BL
LMg+r4fGw5vFLgU5sAqWXffbF7eI9cOmaDN7iy3k4cYZcTLeXy9m4w3E+cRUXckz/cWuPGfNJm0C
EAukDZEhg3sPL6s9Bv0jgTjqGm3el2/2+E6fTClHJLL8UmGQM2nNR2qufsamRJjH05qDKDBiywnw
wOydsJVSfS2akBZfni+bVTQqXmvbntY8a16rHtTXGUoEwp9Ba21/oqwQB5pf8slee9YmdToWhHyE
gpsJC9zExUfSHcX56qP8I87R/ZXQU+jpl6/8JjFnUojyo97z6YHyouLbmdXKgBEKwyMiqMYlghYq
uENtTxugZc065aJV+DmHi/WibvWMMaHC6hDoZC1e8gHeDxLEuiLBJV2Moz/eEJlEJNvH2HB14eH2
UmqxUApJC2f+75PLtRXv+NxmwhbHoF0d8AHCPnP1AXPAFwhcUOfWLffqclpY40layDi65pn1qdLw
lm/N+J04gQC5vqyfbUo+XzspRUHVzhwnAC2c+1wfRabMx7pchCMzAnLKgjIK/yccaXHAQ4i4Upd+
dOcvet0CIhG4+flctXhB8Bvll5sEzY3Scmb214QNFTPxpNzF1KhFj9RlZKlPP2jLXhUrSOQmw6WC
yRaCrnQ4AF60CESan9e0RJ0jvoimxKmnq4TokA5DFVIGcPgt+RiyeSgc9FzdfsR5ndA/SOQU+KSJ
bpfNgnZadEKcLHCt1ZzoFzGD5cmqP3LCYGryp/tnONPRe82+QpRrXKJewe1NAhhgv+05nPCl7Xgd
NS6DnrrrQVi76SQrweKDTwXVbjKQCkh5vMZGo1IEsOEtl7542kKGc2f4ScFdHACvECDXLupvfwLW
Jjw8560PyVkSthFCtSr2ECSjn1LCGZ+uBhpNQAK6xprRH4GCW3K5jKAehWEFyrhfCeKgiZ6NJRym
dnav6UnrYTJqCWsMr3pNq2EtxEQI47BDUtOVLzvrrOekG+JPs3z3m6A31DaCsDTPQ/IxCLKEs1bA
txX+mJS+cwD84YtnnVcXsMPcwtSYsHoVV3gaistVo9su/8qfgQWm1/xxWfEQRfOaGvPJVl0NlUqC
eXMcwDqYUAl5N8fDtAzWtfouzaPlZOwFkFGmS3/JrQu/J0RCCpk+LYqMhCvRkRC2cHXZ9jUSvwR3
fU4UHJipv/CrhyrBsmhoLkncqTBundoAnYv9lzQENFCEAOSY3K34xJfmEejnc1kg/LBnt8o/dPRY
Ge2XbjyB7Wcq2CPkmodkWeVTcBxPUahI6vl1+P7IP8TftxKHRoi0FCKLYaPRfvknPHd4weA9NWtj
R9vBAKrsQcXUx6idMqld0W+M4qGmhL5EGrelXcwbT8CGHnuxq9A39gpRJ3oJbYjpWitQzvNwdHZO
mwnG7PKmf3Xmt3BWm9F7jtmPT0aG00/FScHreS8cbvYXIiGRn1+8keLKb+oA9NZnktjd12srToLK
IglpniJ1scen2vNJ0CMZWI+8kriBUSzpTyk5OcYp1g9StitEf9ibJuKMoDuDj6T8GaqATBmeXTpd
slPNXs/ySUJJuTGStzzD/bscXztGZgDqSGYd5XPM0KInvMJAObzvt7LYl+W5Nb5t/sOHaVpPKAhS
RYBeFbtIg3CBCXjmuK3GkMXtyI8QrimFoyXFErzN1/4ySK9TeCHIh1IpXG9+d041Aa6SJxtO5BPA
HpYEPCDrCdbTxmoxBHEDELHN2k4S/ZR4PfxYCScQHyQjJ1mE6qI6nVtWyUE5Lm1ZWom8LwNFvslx
wZ/gS+Ql9A57BbM9KVcDHH/DMC8zXL3cb1ug5NxtEQli4v2BBaNkzEXQVVIlBYXIjUe3EWo37vG0
/bT8F9mBiPZSqo14RyYnnyOrragRHiOFXeROKpxRffjKZ6ttXtUJol4vLjhmLOczSS1+vrQYYxaP
LpxpVATDfTaLgO3SzzvMZ6NrQzD5/TtuQoBjELkHmyxpViCMTIxH/MMlNmd+5wBzcwQNrKpvhin9
03gbE5DcgYYB9wVJl6jdzNlpbQ2VRMsRyW3lVmxC/oRVaFPQWwRn7I7G3kTaBsdTq6si3iXymlJP
kn7l+2SsyOs1bbZfpKE8k/r0sEQl5ypf4+b4j6Sz2pEd2YLoF1kyw2sxM3T3i1XVYGb218/KM9Id
6dKc6a6yMzdErFB3gAdFc4TJeACVgriTOEarrddOcNGJWLVrNumrmB+RmF0P1yy77nknfhaZI5/i
zm6ZgKKKb/MYc++stT9p94T1IONbFvWw6tMoSp9SvooSn7L5VklX8FPdw3YPODS7AETmMO0c9N5O
OHFMtP5qPtdI80W7S4QhiQVsrgzKLywPM9lb68WrkQheuzEOT7NTi5bDY1BuIBVU2MQyMph39d61
EJYfuvil2lSc4D8rZjbYNYWqyqKwLYdfalO+RvpdFrvmK09puLQ9UWKztuJqbwNGLAVuv4vL9xF/
+SFKGSax7aKxdnH7lxdXFbUHfCyeLViffT47cXkDaUK9DtiRUostrDkjkkmWlg5eSFQ+fPt4g6jT
gJesVDcnlgOuSv6r28TUZThGXz1+wcm7S/8wvTNJ+Cn5k4b2bg1X8XWU5qML9jl7mGjplEtdxWa2
IbwxYuirCf0pu0ZTtqdEP/Eb0va1XIjZs4ScJHFHYYxEDkhsrvaENyGOU0XasHN24LiAzmaO/EgN
fCCHxmXT6eGJh2tdYJbL1zBNc+UdaJQVzlaSX2X73WhMH9MSiRLE3sriNs2nuYWEFEWk53/b8MS4
JpGmXGNxHddbtbi46r5Iry5CAhfgl1jJely1HX1FOgcSiNbOMH8ZtHr5hUGGzk0fzzXnAAUW2ZZg
PRoT+XuwX3SS5OYdE5eB37c5fITqyyAp2yifGpsDADmMJYdd6wSQChgEIV4VY08v/xPfaSA9YU9O
e2wegIcwUa85nvki6n4jM/7EUZHQzBsrgnBJZXbjD1v6yJ0/U99yKmTS00VXYeVkCaZPPhmprjHh
MKFoT4RpmiSItQQv4nRlyx/NQyKKJ8K2oqGdR5kTeHvNWlvGO6tfOrVL7l9GiYEDOJwZAy7m4hKi
xAa66ngRAXHawHAzRPsY3ux0x78ixkAhesSWisHWnmqo8d6mE20GUcrymcOQVb9SqnVE/8tcxhoP
WUuYFPsbxChBgnIcRQf1Q2zvYwRncb1lywD5J2XoGEotgpGQcEn+K+o1tb0KGRMHfKBzoO21+mYZ
fwEbB78+s2RxPbBgSAntU9DtfPfsVXesaAy85y5tjplL/HPp7NxPmHdCkcJkkcUEV0GUvdx275t7
rTmVDIKSnwim6bCqSsrK2p5pVTBNlF97BrLU/UGgOY1pN8MgR5kD5CcUIwHkzsYRvaToeNtKxUaF
uS9FmkkcdndSQWcV0pdWaZPS+uiNz3Es14apIakc56mNPiS+gfDGEDBjZJ4U+NdR8tFRoAlPjUvl
k6ZH9E9cMquGb5+DyPF5GQhGZLn2mwd/jnFTy5vs3p2/YTHM2LFQRNYTNkudGP857pZanWBDiWNj
cmlBwr4ZcBSb0GOy6BjsB/YCgxHgaWCxJvBhxk+rzkxtg0sipJee6OaORbXkfgj1utU+tPGiGk/h
5xs5sdT6G2uWaNjph8PkS/Lf/vDoBqxaxPYtW14OHkoVdXBlp1QEOMmw3jvXoMKZRMzS2RrCadJ1
0zvbuuCvQiNaPeLgnJYB3IyXngB7muSU2Fdw4YhBMPWtwFu7f6gZoZOCVzRZmg23tL7K5ReDBeqw
xagxDFt2SOwz+SPgch7uxra2zwVXtIZqDw8iynUuZulYX1T56Vc/drQjYBaN7q7rlkErJofe3JxJ
5dV3zvwpMmiLQifrhV8GAQC+RiM4w96e2ThL3I61ecnVtFZUkSJUoNGFioVdg/tsqnBXv2Bs+we5
O7gwUiw2gSzCEUgs7O6jwrPJRSXuZaYFSLQWckqAGdxdzjMAn96PavUMzzHm8W705hmQoDc56Qhg
pa32hBRUupi93rJ7kPNDnvPuMFiXvq36Y3TuTE9rdi02HVg/HkpmLEQkmY84OXcMErsSW8d4H4q1
NKxa9ZZgZgvLiUFgQTUbIbxeqJlmlcgkBLgJzCtbOnOh8hiVy4CpkjG7WjtTRW1nDsv+1GAtvLfV
LeZmPfrO1bdFM1EgfeSfmsIew+avgrAJ5yAISR5LqjVKppb8EOkAHHtSYqZVVlmMVp3T0iCOATGg
+N61wJlqREgGazf9rBpnMjjeymKKJQS/tctXJc354ETZlYEcEF5zxAzSU8yscDuQjIb2yj2IT8JT
PxNrm40AJtn6D/ssKGdV91mZ8DcpvSxn65o7vl7i4fA+oFUuUaqFaL1r9hK2BMIummvILaT8IEXz
pn9YqFtgtE8i9/PO6jo9D7OcsO51kR9TlWbrKH6BMHhqMoK0GYte5c5KDHgwmw2ODIQtVv/drwLG
RzTzSGNPjJOnEaTGQjpVeDZQxytAx8d87tvsFyapRjDqOWabc2IGp3nc2Q4PSPKSDMCJ1VROPhP9
ksCMNaBHefp3Wh20/DrqXz4SNhVNXHOnoEILIn2Aewu6GYVQUC90XvBiX89ESjwDEoISNNCaDvhm
gxddRqI7Kr+5dqnx9YfzlGmyixEpim8iiq/KN3ZzYnN1B7U7MYx3Je9T/MT1biApmt5hKB4qWkdx
16o8jCk5y42BdJ1RdctuHW0CyjgO0wKpd5ivrYzImCkqLoIpKBpYMoMFZHvjb8NkVsfXRGZWO305
dgiciJN8KCm96d7dLyfcS7y5jG3R2s3AHfjFRtevQrgiBx/is3U6zEflrQ5I/cQfyMiuBDszg+jK
zf415G/F2pBP08TvkkjQYR0E96F7JtWHlP6G9Ts1uIXYNwzlmmiseUj0u3dETYX7aFsXz4z5NHkM
/7pFRYXYve8KuMXUx9ztWXGCfOiVPzae1rS+jcySaN4HPWWB8/aUY0YCpD4wnf2K9M8WbZPcvOVs
y8CBCzwNPkuytlukIv5GZh4f6jtObjSrvwVR5cTHtwsLOKK6EvnS46nKjlJ3t415ZgMcyM5xsrIn
NCv5MdL/Gtmc2lgJv03kfXdrbszh+Ynlr+v/dP0ZsecoPlJr0zq3AmMLiQ9MV148Z0WBJNlaugF9
Ix9DtRHDIQOdBIkdNFmav0BPMYinHdVA8QxRlg/xoUo3Zi423u3wFC8i1o+BOSYGZgUaFR0I8eu+
9Q55ICTlUbBpbfUfvplRPjQoajwb1Z6KR2KhFOIG26rZXkuW4XiUtUcuXTW8DRH1MXIMtksLBTii
MSfl0/jI0s943FvaHkNhGX0kHGG5fUZ1A3t1ScWgq0vTQmB0autV359yC+WCs4jyOxEIKUoI2vIK
5vb/ViwWJBz2SbwR8/+a40k3FiLxJSJ9ZN7UX3YGeNL6EjJIlKSNuUAs1RFcAtJJOuI9GLA6UzE5
u1C5lh3goc+q5LETOlGxi+T4mo8G7QptRBXWKzX76c13jrY5Yvg2z+ZJc+ozIlK2vbkSTr7wS8N9
jNsXlK67FOLkyN/37VJql07LohGKBsri3DvVSKCofr6tj2jraVvh6Fdq7g2hu1vb8spTV50+Scul
Jr+Jx3DqUwAJG9UOgN2FbJNAcs/YqyAsn5ToXxiVh+rql1q/xqQkDmn2eFb7m3lXuPuM3AKZDQ53
Q5BdyU3mN3yTsVM9rGodMmLziG2/WMYRp0b8zkCQyEzEGUAV3r/JpmP/rztgDikfYdyi03wM6tJQ
KVLoGRYEGCfIb8Fy9wcWta26IYGADccagS5SBvZOU7Lo8CnP8N0VK02jENn2zS8lHEJSJrv8sEF6
iUNkvx0Di3uYcdFwV5lesGDWBCPjECTfXA9+crMg/0j/mCtRt2PbiqYqZN6rLEc4WjdP3uc8xCbL
YavHpfk5MM2wYFwr5RnxVCKvUlngVEkydxY0MbW1t0A0hq1NKz5Ode+vbA9CHAARArk2n9O/6+ko
ZmBh+mmRvSA8TSNwXgPbW/JpdEyisFxj+Rz3SX1J85trALj6rksBsDrkiNRNpnaVDnvnbecngrdw
vFjkB/kHhpoJ4aw8bQF0sWOt76iVkopDCGMSLt58Kb9kAoKQbziC+AD8h1gIJoA3aABx/5O7W5tK
nECGkimSzLVTs/Tp4XqwnaayS1Gp7MsAIpGYifD6o1XER8vnuRjNYw9eCOVpbq6zdmf5gN7uDlUB
lIGcKs5RuQpY9muHjAfbRYSyYcCfo99rmI3pDM5EO0Oi2TLILk2U4Y6MZ2P1BCXmJm/xQBckesQa
g605tEQ7PjUVlDg/ZcS/FLRBh3GaYLGWAyYRsjILxhAnzfxwqjcv/dTHrMSumwOyRhyqKV9lgylg
2TR/HiZriiVCoGsUyygdcN2KbWrqXTU+Hd859cp6WOgLx8Mun6EdqolDffx+y/z/6Qzj7kcXWo3S
npfdD0HrAjQxa1HOdfK2czbQp0OSnBJE1c5PZ/2Jn8GEaeEW3rSqzlXGmHHuUiLeihmax+xb9J0N
0LD2FjKrlNQXHGU53+FPh0WkDrByHF45bTno5166j8CcLe0xxBvPO6NRtOW9pgknNSMRbxuIlIul
7m2Y2/XKvW4esfOsHMSn10w+eO46D/YWw8NpCUJujYJtUmc/Edf3WF0Kfa5rv1b6l2rgGcjsWdT1
V1jcnfitOjd54s+95kxiw3RYaNMo+5TZKgido4muwepTqq0M0+qzafYa8Jpga4W0pQvcdW56b5kN
KKX57zHSeDRALkw966QZGDHIbweqOUO0PAP8wimLlWX05g0zKWb+fr3RqQm0eml8s3KFWYPGEBqQ
MIybc14E65sRENNcVDnkBZh7y75VySXuvoPhlKk/XaCu6+pSlxorZXBAhPDo1ivudmN6qNjUxtx6
IyuCXLnJVxP9Q7L+d3WyGfOugnyVmE8DvWG/AiTNI30AcqaVVzvbkbcH+ThfALwBksUYWfQpavOt
Y9gYnoL9UncEKx7r+CwDAst2MiNQhln2zMD6EXrM9Dgr3VTAlw2KL17KZMl9HbaHdtiNFXrbGMIx
rxRzMxkM1oEjwKQGQ1gRXHzjj0MBZoqlr4iwcb1fTgMEdb8jIo2eoS6FiosdUv9tqZlHpocdi8dI
/YQ2YLCGrCoqu24bRZtmXGMumAZ/cYWI6Nm6rLS++2qtsKzDB98RFz5T9WfMH6yfhuAtJVuVw6ID
MdhfWyYohUw1C2pBR3brpD+Se8qNRTUiR2L5tRNeVxXTTrFuJe5rizP78E9GJd2YHk3TAvbmoom3
qre2pYdqkBOzxKqxjnB9Gag5Gl6g+AzkT2tQzAso7XkMjhkjYJoEwfDAZyqcAJ0MrG9Hjla6Cwag
okvkkXOIE2n77LC6V+nWUnag4sp8b+XnZgKTEC0CeJj8plYXtv45lnMLvfksTBbcoeik6u7Qh8eB
+0VuCMihdmRRDe3uo6FizIpbVX0M1PPVxSovDpeopq5gByYM6SI0OmJQVUgXQ72TD2Q1h8Avp0n/
2eocWOM3a34B7a5RyyDPt9sKJ9wGeru5ZvzdtZ8kLExxKaSM+hhM4A6kJdSKs3N1B/wFqxCBcN+e
LffP1vcj+ui8Q9zHiSX7/cTPj2q1yDXECdRdKz3cOs3J6XewNQcW7/DbmWZG7TPyOO+qg00jr5Ix
0QZHk2l9ntbIh56atpayTaIfhAN7LJfqPCFxFNsXYJuDhNYhFKIC+otokaRL6OjCN6P1T4sxawSC
YookJmPqDOu4247myjEJlz8pxT5EqiWdTDq4HLH5wzC+lOGSSOvU2RrwuyoGpEq1kPwCGpQNYAPN
H5bA+kBJOE3NL4VTwHI/xb4MXC/qVCv9CLojkI6JRnZzsYkwlcRod2i95512tl//PsDhiqV2Tv5f
6O5l59q1L0gvXDGSS1L8KlWQ9yFlTpeiZdKjq/Azh7w4MlbOyn0qzitA6lKBReaV4GTsFpaBR2/r
+T+COFdCBsg2KR5IR/vwKnmJntvZVDXKKNjnjjXN501y9KtLXgm3kLlpsHIMKgHi35X9i2xmViMI
tJB7i1NFr4+sQeyQtnZGjQy9Coyt1jNNx7GsAEQkhclFcbzpNRbll5oXxtwl9iN/9jH0VAvHEP2F
DGKPb9uHpeOTR9IgYHF5LHsdWgaGk5T/aO3sfuP3P51dMJ3GQUPPisWMpUoJk1NYqJNtZR/GHnn4
jKo04qlyl2h/cCXxz9aoENhuBOrVU7Y6DbdtnEzCrYSeD6EMdFx+3swHa0Cw07Q1N4q5SRg4pIzH
GuZmeUc+GThCc+El6wy3m70Tx2jlzMk8nxkf9fAMm7VNe9TfYEXGEkh7g7WSxhpgHDge99QvCfM3
tP5xCbL+zKJhyvkiW7uctIcZyuPW+nRFow4BivXT3IGGLMOV3WoXNXik+IMsbHdsGYMT1L4hOOQk
rtsPNDTI7nkdsbQ6w0UJbtClHeamqu8ecvUlwlo4gRpKFVgCDcNS4E9Jf5aagxw90KvOfObMYKai
LbLSwDxVU3+BZdzAYG5MB3fl1TMmdf6iJmv44NN2r3R7HkZHavYE5EaD2FhGCSNuiRa6poOHjitC
b4An4nBFHG3YPhJhsI+fLM20AKQD1Zj9RIbOHdXEJ914xhmvkoUcODrG8Q0hBUxfFQSoC5TA2vli
cRGxhodKRZEMTPifXsjnlY4OTb1gYkWXl8SYCRae++g1oLyHoVmBgYpQNHXlytrrZDjP7vSH9oSc
ZwCM7EowyxCfs2wjZsEboBoaxXq2af2bjeRdcmadS6rSFyLDcMpAMjiLXh5NmcpgVj2UBqPyR430
wVuxtMv7najycaJKvG288TycY7uRhi2YWh5GDaYe/DTDWj2+iAqE6yh3iLNPcbvMBGELKpFzj5OF
cP/lly5jV7Tm1nj/8kmMzo3JEK8OyGy4tv+Afch1gdqyiLSQz2QySO2535/gLWBl9Qx7mmLxzwDb
y7Y+N7kZDa0mymBCHT2hlVzAzaN55plsHWLnVm10ZmXy1OCD0zwjYoQX4RnPjDfEH7+jkGA94XOA
8okbzp1l/X7wN3FJ9yxGspCU2mNlIX5Yaj1gJNghRNWAnsdbj7taaZb82hBpuuQ5hHs73iJBd8Ec
2CsboZN5wTkyrWo2bjsPjTxE8ETbBACIDUIqDywymMfL6iGsmPSyE8lAeqQ5JGV+ASbEMSr/juJ+
mNXIYcR4EolKFy3H5CMFeOdU22DYCAOyUsyFmVm1t3l1DrQNh0zuIO4EYcPjWt4r/Ln6NqFIl4mv
LGgXNo5Fn4Z6YKCzYrXPUaW2Z7I48uGSNeF09NhFCjAFywjJ4LxANP+/NFqhJOLb6yGMAlLP59ID
l3JbLscbpEgPlWnaX0sdXIm3D+p37yxb4Zhl/+i902Sh5Ecz2RAOg0USvykS9duYz8TgxU0Ilxco
4yh+diw1ARWoylIhN5Nmj17RAEUlxPyDcmuMD+HFCr8yVN/2eBbdnBUcpFk4Vdq9h8zKIxTk4RXr
UVnZ7r1/pAxdpaPkXstiazk72ViGITZn4Jj1gODiEgs1t88MJnw+AAuw+e+178A5mSyaI+szXPpL
SIdj8FNIHG2ZOe2lvximX7YqGnCOCIOrHPeec0nlrd6RHUgXB273IA+Efs9koBCD0Pop+6Z+7/kY
aurSqjyBPcyGc0GWT68fw3gvI7HVT4hf4qKeMAkQ12+orXl5i+KLfBq+6oiFgUcIlcCL+Tyt3Vz4
KrPqlRA7qFL0c2qCQ8sQGDDtLSgMvWxZ08AK/aR0rBB6SFfxCzaQBBJ5OdhPjyjTAOulmiBhgYoY
rRCgNyXaxmFlRAtJfeiMAghBEYOXYmchJaMRsvA5+mvy5CY1TSDKszbgLmufug8R3j2G2VKD49o7
WCCw7SnI3QAMMk9sY24o+2jOIOVlTymKpjaHKINJAS4QkyTu8wQ7ZTAsWY1xlTLBWTbBitxgrTxj
b+7p6O3yDYdPKOHt6yhqlZY1qXEROube+RYtdrcu4HdUX3rTzVPsmm/eEvfcNts22SvaXdiGmdh6
0dbsN6oO/nlG7spY/+rFR2O+PdQOGWJbpYLAzOjDKBaDPjfMj4FlKug7X12Kti0wLsK9pBczyduX
zoH19rJCecxaB0yBqJMV+9wpHwzvLbQBHjQ+lsAcocUjMxZd+lt0dwqi+EqlG9ZwT4WuNwj+auUS
uI/kdwyPb5KIuwW6zXT8zVraGiFn3YaEN6TrkM9LJo6KsZvWbPJkWjm4wGSW1RvAVBAhmURk9mnk
0mYNSNRm+6A7ZmZnJkdYIxEATTQ7cnoko2QR85D21UV299D9hKYLxhp1NH9bgHhlwQSWLA4eNb4K
UcppKq/YXtChGEPnmGUMFO2slJ+p9Fk7NxzMBoMH9Zr6nxXQVvOGzqARN3CAsxx99Ea3SXm4y9G6
EaMBEzVtfY6LTYp0BmyxTlU9vLMKEaozY7/k/XbkrVigHNHzCGk4iDiKHov/iZjRPuTIYUcNRYv9
ODwtLziIekOO3iz8YX+gWu3WDPnnZDwMzLSaXaItCybMKkXnd+Vv9BypLNqueMX2xzH2wCUndbER
fkW212KiTYtvnksQHEoItFh7aOW6bgQ32YgXbcIPRMbIXzmzoc+q69h7mQI/4u0p1vkXxHajIT9y
nQPm7NjK3lNFYDVZBFi3WgWqe7M8lR0ayzjuY48hcphlU5WO3IQh3DkCwIWKaxGtaRVcVIs09MFJ
1g5qzeuWQvnc2UAgGF34xl4YpqPqSzzm0Zy/vejmND+wkdWMJQbIRebH5RGMuxhuasGFgAK62Fo7
OUBwM6oADYEDJCuxWQi1X7W+JB2NDitsREv+epbvgvRgWEeMi0TF3j22ctQz07ag5ZLw/Fo0K9Cv
y+AhaYfaRZvYsVb/0uNl6rGcCjBCEXgNokHSkSIxkVN2g8nOhaFXkf60cJDUHSM5Lbj7xiWLVqa6
KaRrlaGt2BgoXSBH2hs7QeijzZkr41bkzKjCbd7+DtS/SXiIW5TgKe2o9SojDuli3RMTRFqZ6LA0
5VUmKRiZz5irzyJEq2VhCm1LDwbsJe6jNIuXqrDrJA57jR6MtUuHMzLcliZIqbzkQ5xlnXcrDftQ
SeFfUxZfJJdwV3mpPjMk5TSOwnVErZik8p+mOyc/GR+JDICqVIA0MM9XQ/RjvrStuYjLfE3c80Gx
VoOevbvxqyNN0ubL1XpyuTzpYMKSHzPzWSXg0fx2aTPP8Qtvm8G4D5NkX1JJBnLDSlW5oxefNrj4
wcR0FxslKdhVpIX439KI3A1MlgX0C3fcdb7KZYoNpNBXDsuUpuWBKyMOzWFBa71A/z9VA22/9/vm
0MrNwXKUpZfbl05NZBYuDefvPEcbqPkSuhkMoW108ftxKSk6uFFnKUeUm1J/VNlFIsmwMwcykbVo
a3PR02cJ1mbHWVPK9Y+th6warLPliN0OvURM/jnCNwfd2JBkayvALwrkD5m5z9TJzC+FCil2gEVn
9sAX+3mYQZOxhmU2onMhe9a1kV6BlnS9cpmPbIBZRdXqm8NYaruVkpA5qA2bTpb2sZ/u8jYgOGxc
xcgEG4QPise9yRZhSDqy1xxeKqQ/arJocm3Z0HMWAF4Dnd44i05jYt9bB6tHaxqnfOz2fpgvDQ+w
L3pkK1ZmfSFic3IauhGtYYzwUdqbwUZPeCKosBJ8b7RgTvIR4z7pvf7gYQqCtrkzYAjIUTGvLZii
cB/FGiMLlXPlgGEjo4x44kXEaxT4xa7j0aAwAaCnkmlZLMPMwngGlgi0PdziRWsD0mJ9MSok1wsR
UEkWjcJNqeD5ttudor8k+T0CVMnF2fOjWABsLCIIKnhaFUtPJqYuFYXOBRhRKbG0Ben46f6IsiRG
tmKw1+9Poc+0nNVSiNrQN2iTUAZGNotyg7Uf1Eb2FjpzYz08OPFHTl81OHTOBG30B6lG/0Aw5GhC
pwGtVWN0NhiomqyJhxGdWA3zOYlmYUOH04N3Za2eJ/pUJZvCBhc2cGerlBvOy0G7VJAOpiAl7BAo
iH+OToeVO58uxX6TN3M/UiYGhitOYE+mN6bTDMaFO26H+LMYqwU/6JyYzXlsIK8bKXTbH71mpsSY
JDza1s4NtimuD4apVMozpElaxW6d88PCr9CLbtS/+cbKUsgAY3NJbD0V4Vc7Xii6k+iR4/FtyCAL
LER2zCaQoQVSN/P8ZFmR7mDzicR4PWIyACYugzJXtkM8dhZChGGtA3DzknmFtlNnECIl8p2JYsOx
KD7eUXBtiEKQYOBbqKstnY8N7bz44QIa2jjjfNCeLRlGnZBf8gfmJqVKSB8qJC0xaYMsxkg0GTwk
79g9BmqqBt7egP2a67rNZl4nzdUAva3bL1IkeCNeAStd5T7rx4rxGk0lwuwciUIwUJWABlLRs6cK
wFRMlAkQqFZUajxKJXIt9AIQBNA8tHzmerrSgHrlbrTTS2WelAPdBg0cg8F5YV7LnD1Y8JsBPjaZ
Yag84YLuZdTJbGSdm4kISIc+uuID5HAHX1gOl6CmM6YTUSzGbshMM5IzHKQOOdp1C4qdBcHYp15G
f1X/6cnLxkos6BSVyjyYZaWoWNnfK/GzbEHOalsYXjfI9RWdMEAgSsT0WwqYFDMiVzouMSbaeUVp
aKED64dq7oHbq191srUAoPXMuyp2czK3dsbPqgEi0WRr1bXyxA5rlBXhFDMWrqaMN6UuUdF+tcrb
92CJJnzM584mxZRWspqrPbaQkXCATt3G5Udt4gpjjdDV7859tv3B8e+xc8y1R6buq+BDKT6BVtjl
XYr3PPwa7aXSU6UYNCyM+ZEm5Cr1YAVmgP6jpiXo+c9Zv2gqnSsDCUXvbpzWZT31o3dggLvfBtGa
mKCKmYgcPmLumdziAcJPeU75UpLo1Bds9NVXajN7iJV7HoJ3hTmC1WIWQlJwU8wGGaEEyDYyKOK9
/C2oFiwzDXOvQJQaLGDHA7foPc0R9QV8d++xO1nmV4IaOh7duTB/OHqAruRtQFT589Vb0yiQLZi5
+QxjISbVuByD4BVUTO2JhCLaIP3rGsSTJmoH5bPCaJADDlF+lejPZiqVf6XIQEOauZucvHEpcAWQ
DnmWoqNSwvT6DFBVCxOeeglCsOuY95Qym0UqYLZksh5xhBavVr+b/Y1PosMLwsoYtFwkEcgVTFNj
08tnL78lBOkCPwq3RMAqJjlCvIFsvUk8ytYD4yHZXyZsZqOTEh1biFqTRv2QFdp/aeGzEIz5joBf
WPRxGg61oloa6NkGbZoE7tRmE1BThfoF/GiZEBEphyOGgVTms8BRWbMtMOwP/iuEflifzFfCKdNn
VC32UuOh/yfFjtH6YTLXuLEb219onrlN6XcNK5/5jOJcSLZRXLFXghjZf7mtQAPGk5o9sMpQgaYQ
wTChiCy0+csbSCJws1WfFauonIn8EBoRi407soojoyopIkzloBPDRpuRrMh7gxoNYnliJfQP3Z6c
mwEJZbfINvgcx2QBm1lU7Oqdv1PK5sVwMsOdF1wk8Hpo2putjHsRV4+erTMHbt89Ln9GcK8S2M+G
MYWh3MRDnuRfJbYUjx85c3r+kkjWhSDCPpwI2YCpU0yXGybjKkQdhK5CpXuKZVD6AQp1/a6FxUxr
T7qbLTTlIul3iXRJTX0r7s1M3or3yap8NNN/R0/l4wQ3KduRQuXonur+lRufaXloLA/+kUHQBu3h
r8YJkp2DlKi3P9U/6CSSitcyTX5l665a76rfqu4xBz5jbVOEMIrGdPE3LvPFoD6iaCeF64LPt/Lm
WmAvTA1NhPLXMvx2n7DOgMKW7pbPMrB3TBNY27GMqbeysyOKB999ZW9L7JbJtRDXbPDS6fsG7abk
n0mCyPaP39kZdpl+5Q0Zxo+MazYdvjuEfEnxBeg3jq4oDEe4mPJBtysCuklLVtdWf6+oAxLSDytN
39ssUpj51won4qfM9RPibC+dk9wwo9q7xcVsvtNiVfQ2Bl/6lgATH6Hx6ci1z2aqyO+qb/HG3NPs
OQzgoLqrUV9EhaDIaHEXGfZN5ZRGycz0d6pyaY1rzQwlhlt8aU3SzTb2QvUOYXtRKd6HbVjQyx1I
SOfvLex1B9piPPnMR1z1qtmfZa5MDe7UODpiaGOf6MjsAo8lp1d5HfzvJHkpyYqdZqNfEvTdNOvG
eFTrNQ48Td3KpIUo4daVB0y1y6J5BjJix10cnexsY7kXn8EbVLvO3ZasKttDXiz0CvjCpjEuWoPI
Ur6P5q1Dv6CkByjoJS2jrTC8qY4Zhh0+eFd51ummyvex8hmMB7m/6hwETXDnkVE4BvA/F86v6hg7
ZUTMxo0pfh2NXrRK3y1rXSu6MTQBwx54f1L7YCyvDPsgZHE6ycEiUJJ52s5kWYd5kSWKh+GQ2WWX
3XLlRrwQAtijGWJBwnc4niSwkGJpcTPtdc0wSN/FeH3DRe6wrjB27LaH5iNhI9/h+KGzFXpX6sZo
6RpH/k0ZnWTnZjKKtQ1GlCknOtKE+GSUd8s8+CXMobNfbBMfFf+6H5FEroDr2f7JR75IZISjHUPD
nrkyVfiSS461uIXqt4eW33VnM34Ddoj5RrMGXR5ZLn1OrcXp2V4Jws7T3xi+ZvETcf0le98L5g2K
Bdu3Zor7cPVVW6JBWRRYlpyXVL4H7zWGT9PGmyrtnOREdzBbUoH4sI1LztJM+8m5a2w8WD1qmipD
y9OF84DtVua9jJ58aEo90nDQdmbxYfDJqacDjVg/+Mor8h9Z+zTNez6wgJmX6RwzkDts63anxl86
2/n06PkXgz+DlG0GCmqz19ubzL0SfnM4VsZM9fAkTAPWUmD06mOu7xmwVEyKMRAiM0WQ8EpQUNru
xWGBVrmXUKF+gruhXlX3R+YLyO48EUVy0Ru+0L+cWRkiRr56DZEumNtmoyMs93hqT3a/9dyXXm1y
hflY9jV437W8NDrG3/m+6w8hcTHtOgyP8Ixp4O1uRUYd5moO+OhXvE3NqWr2nrpTyw96bBmiZxg+
JfiblFG69t02j1BeFqgmWWs42zhjQ7wO1AfPapx/V+UaWV5vkzmaTDIkSARL4CQh1ZjhySPAbKOA
tVPOBc7JhLO4hQ0JzhZS+9SE85xAD2MUOqMszG1vGto2s6pf8YKJ4UFeMyvch8Y2VZYcbY3+yMkA
QL9oJH8la/yAjEk6wClKFNA6/GS5siEM2ZPWssm0C0Uqp4ndbar2Ex9EPTLj2rjKjuGhg6s69D5U
ZtxUwJOqwyrMX2Ovz5owmdJRk6m6thsCR7VfXQQqUNN0aPsi+LWyLVT2nKiWdbbTi8FgId/44U20
afyw/3F0HsuNI1sQ/SJEoGAL26Y3ogxlKG0QskDBm4L9+jmYRc+bN05skqi6JvNk33zRpUbw3CVj
2KUw6lGM+g15GSHqq3OR/do4knrGvwpjoaueh+lGe1dS/iQPSf5IUFsRbut6MT3kEVvts0yvTvbb
Cdb75vvofFfud13+1Qj6i5UYSBU8xsOPl44rDK5Lf9gZP0vmYU4f1jdXx3qDC9ZShRgM8+MnDKuM
0T9sE+EmXlKypLJDKI+5PoQtKLOdINDHB161G2ey4Z90epWSYfctDi7Za0PuAlRFE8YdEjsq+eIv
C64dSt/qm1uU3/wQPZVwcADVLIxZSMYPFVMRxTLxzMv1vC1QA0IoPZ44Crt/PDRx/cYzkNn3Bsas
8nVirpftLXc/FYSjPqvo7MOEpkZpjg1/UpOlu3lxsMa2d1zH1B8NuHFEuGSjQybj06lxJLChYR/1
jw0e9A2LlCC1408S/zlhQMQ5MfkoVw4u+ZKo03QF7MM42BMuCg7GLKpYo7RcCDwyE1J45d/2TjVt
nClBDxJ89Pn8FnjWa2U2DJlYVlrzpwz7hXX4KLkELBTOXV5cJn5lF/2aMnVTvnPX29hGBwk2KDm2
ts0jWyLm+A4blwpiOrgpjLhgzA+5rE/eSG1QlecQFX0u2RJLYHoGom+kACOoyjJrHjw/fDhXXX7u
XH9xY21is3DR73gPie+gnCPfil+Cfi+BFKCVZe2zdG/n7Wkc7PNgpHjo/s0y3M5TtTUYUgZ+AsIQ
FWUMISS+jSEtio8ZEG0Bjtad6+pd3hNC0VTEV7tiXfVPEMj2sx9fRBg9trJ71CMEjmCi5T7r/BoB
le4/dTBfeoojHQMSSM1NR2naVeOxVh8mioF8oq6F79RZu0JldzmR7HWBNsVFOEyom9ffh5z1gmbd
7K8YBCr/forGfc5oT8dARJBaTSx1bBhAif40y8dFvqtwwaSkxhWp9a9miWhYz2kzwQGb3tKkwLkz
nzs0HGLENKnPwfyismg9F0QjlSTykOeVOtPKrDSq5OnQpl89rjBGNimZElj99nyU2zLDqBIu1rjy
OwKGTDtaYV9J/1yGIWSCQrWykNdFu5QflJeE1NLoTkDUMRKvHQthF+B6o5+2AfllHpFfLq2hSzFW
IXT0LVzLyCpa8mb6Gii/vyGbmfOID5pZrEXdGI6gJ8J6ZodLAJEe+qtpYP/rMs6d1hueMLn1+ZPR
zLtSkVTWRWdbTEfZdlf8iXM5npFnns1s4oES90WhH2mAdw4pdThrcI1CihjJqYefUCZPJtl+tTTe
smm4Gvp3lGo/+O4LeF1XTk9WlJ36Kto75GhpjL06s8+10zwbdfJrZMRdeYu8tx3OwYs/Vp/1QEyv
N3wlbXGtBN8d6lJs/oPsHgZjvAxCXApvvsQpEmNOSR0Ts8cmLPAWm7A9fbfwnTqSjRYNvrlB+FCQ
gpTV2WfbVBwirC1GIhkoaOQ1gAw20qIjmeuDJwFNrHZZksNa9gt10zWroztAZ59MCDbCyD9IesXc
vx5U+jzF5l9m24C/0v7SBn+jGK69dB5Lx4VE2689Z94PJH8X7rAOzPEehxmqCBPamO0gxKO86HnR
ee+yU0AFXSIBdVW6DvlOD54BftZ/R/GAkyf/tMMzcBm2W+4igXEgY7YB0U0CXonxZqn6SqgNTGj7
nEf1tQswn+WOdSuntD9Z91D3uU3r8hYNc4ON+ns0pp9xIBgFgeKhBjt35soMmMoHjA+zrvvX1Eu5
gUgnKwlnq1OpzmE4v/gqJ7thUo8EICJsMpx/Jam+scYRN3CCFjUBuzb7VoEth0iaHRyaq9PsE6qX
1VyxqnHc5lglN5uQqgBhPeAB8lrUXlrx3pnDoy2bQzNB7oW2guRTV8nJoqXtMlRf6E9yybpd5sc5
dkk3GqD1OXsPOkVg3vWkTYU27jsYJBXrEdRVvEM72apDOSTrucJpr5tHc8I4nsSAT6IVzpKDbw9n
L4KVbxrrMPbeFVCuLMxXauA5I/vWHNpd43VEZuIQbnu6sOSsaNgmVR7B6jwJAtz58m9mH0uyI5Ch
PtdOt586rE+deRTJ29jz5RaNeJq78d2MW3I+aLWT+N4U4rtGpFucZBiiLAQiXI+bOusOixSAsXzH
m8bckew1APJj+ulFLNcd9h1J8xBVzbFX8/dMQgLP+EPgeIex465cEGweN7RTrYu+x66ENx41jMjn
u9bg83bnsxObJzeyTp0P3UNB16dA8NnuO8nHAO0qg7GUI1OJJ2psD9LPcO6q5FIn6jiAnBwFklvQ
CFgHw2q6Gxk2xq7e21O3NSJoTW65SyAE5Dq40NXgzzpERn1Z/m8PKLWvElKEB1Yc6uJ24b1mJ9+M
8yaTBkO+8dAmLRohfZxZAUqmnjUofCLjt0CViCIV3kqD2s8i8WA1gHXu4/KYxdvQvhCfzB9j5wD/
oe8erJI2mjmLvpAF2oA9Uuq7GtHngTufgp/WfmuWNjL/LI2dH94q88V3H/HWiPh5VIIhMECL8Nww
/27qL8U4Kkp7huwMtrx33XjrjOHB9BBzjsWwJmthrHxIHUEs4KyywISUhQ3YFDgoggf8s11wHDjY
I/XR2Q8LvN4NmaGYRweXV1+8LpPNKHgK6Bds0Bpj+9Dr5QU5TEZrklfbBvyZ/xlx2Gpm52zYabDj
jpxDWCa2etS4x6iK9IS+/Y70LDz51EHnmOCJCHC2U4MgTret8cEPIXshfpXFc8XFU+G39YnZ1auA
S9JpA8Tk53x69OtNZ+5n2lkqX03CttO8pmLPx9FmRyO8F9Fn4/xZNvLyZ9/5rJ2rZ9O7Qu81Ue7a
V0v98H3PI4jXHzlYy8h/g+mG72hu0Yydt2ohyd2VQAnrWK1B9Hcj0zJm894W2TgmGJMVcZpeRlRe
bgx9nEFBgYHB8Elj6Spy/3jAA+Of18ElxI+ioXBoH9o61uyBVN05uyUeE6Q/fiOMgAKDcezReulB
R1pcY/LOyJ5LZseyxxCi8MUNIJvbxR99awkbtSiQuKzrZdbGVNidv2xAmBUTNSJ7HGJ8DPnhp4jR
2BflERKnsFl9JfHIsZyu49LbZATxNKznPCMjozrYhA+jzUIuDfZq6jDjoQnnzUVXSuICTxH7nFEX
OzfMtolenLPN1mN+LXv6hemA9INENBbEZHOkOHjt8AZqmdQHkLAFkOLoCDZ5ZMIeJjZaJL2KPAI0
sL0HT4P8jXMuRZNtGOQdh1GyG40snV54+5OtQtzWEZ9V7kX2aFgvYZKzo/jMk1/TuomOhuIhHA9k
6wbbhKNCepdEflQucKDo25keZH6P74QVIoX8XEElVl8L2s3C0tbdjd1DwQ5mYn31f79NJyfz90j9
G8RrAexvplvq4SBk9WsR4fq+UUbl8icy3zwLnshLylEtrl3PFkbj6fdyWiSk5sOr5599PoY4bE+e
8ZNp4oRf4/Rxpm0mKGO2X3g6pDzFxqOanyPY1AxQMuszZekQzbeoxP4Kp5qtPifNKvHcFRcqM3M2
z8aNMCjE6Nc4x91kQAm5jSxlJcI+HsfgsyvN7ZwKPFzPDTqZJvsdSWfpBYeu+nNzl8Ufq+/JwMi5
MhyCqpiRVtkzOniN4sX1PpKMlzZHQDTJs2Io2/2mPoR7pB2sM7G7IKZfK52t2eFtSy94mnS2W75K
XVxvFgaZFpuIWmMZvbWy2rsRGsYRwpfoyYOFhJqiPkUYa21mK94wVcIsE2Pjwf5nFZugsg6BQeog
et7R40oV3Xpyw2PMtCkcnNOYVhuPfWplADQjB9ULGEk6wzbhCh4g4jrJSBIIf61dbPhHUZt3QzQ8
jmzjMpeHBfNzToLnGKcHembSi8hy6iUr62uUcF7OzkU51V4g3zBCVPOUGL6It9LMt7xqMseLbdlQ
Kw/1rki8zSwzhC/ivVKwTuqR4HDId3I3De4lavBqlTEbkEUAwUomeomgWsgUoR5j3wH1B+XBuoqS
ja6vbpySykiqXYzmRm3jmS0fduXQRWGHwDejgTZNA9pgurX4LSQjT7gdnuriXsnijAUa5EhtbL05
eOVfHaB7EiqK59RbzSaqAAsuiAURq05hXxNzBSnEdaDCAULIATLNFnrgkQMYeWTGwqgcWLVhwamy
DdyiVQsXzF1Gz7pel5Q41GaxPo8kwCTFcNFq3uSoPIoE8l3E9r8X60FPm2EIjwYTILS5ArhUw88b
B3+vQHi6WbeTkw/UkxW7bd53zNLmMN8Eq4b8Eid0NoacNlNAvjpdtgekkgZn41bDfhqwvaDI0IHa
9qAjTaSuyrcQL824cO48D+U6u+8S1Fuk5a5mEsTIYpIviUiOeS339CWdWa79jug3w7+1bbA2GUxS
p/OLoAq+Jsl+nNtjLMn/XM3G2aOh8yirUpaPEzOQAPCPSS0ZEZz+OzAJclCcDItF+c9I38yKqVM6
rgd8sanPfgijYqCww/VfNUya6h4yrWQHZ3urcllRpx3CYva7RLTF6c2vCSj+UCz3J5yifnfvdG8e
W6IyPLTeU+p+O8ZHT8+fmlQz4rFJrwneXcz5J1ekW/sxju6iMmVLOPe8pvZSucazSpoD85lyk5JE
XbTqbmkNq2peB/h1RkJSyicboEy/zZL7HqRCpt6t8bkRX352Z/e/brEf1ZtpbBP7WZLgWexS86Fp
vnN5WMbuUzkcTDo52zgnwxqEeSheQ4jB9aPbpZucZBVRf6fszJRGcCc/O3FeTEcRuHQUoKb8KgYU
4U8BGw0XlWHoLJKTaKW7chP4hK6/x7a7GhjlpezmBvfbXLyZGJi2Tt4dlYFvTlFQvgbmS2uIFf8D
8B5WhLtzAjRL2BLcx7rAg5ifPEH2Auo42kAP+iQliSdwCJot4UUkhTdEGLMFW35MnmOe8CfWkwEN
xjLx3iuF/tzuyVm/2sHDlMDYp7jUwL5xILKBQIplevlPx25c2O1Bc4QaqctqXm0ztpE9XiPj0go0
foM+Rg0pLAlsgyhigAt3H1ZkCRmjsfS6wb/njKzDvJeC+7ANOvbv7U4U824M7M0wmmhTx21VtVfD
/gg5pn0Gr2DKVTCs7CBB/dXugtre9l64tkO1FdpZ96nc9lWNJvvDnmhL4OIEwaVVL6EV/5uDh6z0
ker7UD7HbYP3wJQhh6qN7yH71h2Gt5SXzypvbKkDQas7A2E+xFJn92XqPDAaNqeMN3wpNbB7kLE3
BASnoCKukZGyyQU3CauebBIa6wKdSx5PuzxkaB+9F8idEmQVkfNmoRVGZVWTfjbX5X7SAXgUdzOm
8JlQW6iZfMdpJLAd8T1m16om24xEDXJ6cwvRVoFhnc1VyRo+4HjsTSbTGhXK30gFOpB6tJwnCdzq
kd0v/rdlzd70E7fwq2ZDVEjWLO68aadwNVYtsX8YKXlxGrNFR8ZkxtZZoWixTlbGo0x5baxii7/A
VUcrukvVa5WgfsPIQXmnjVPfgxP6qdiQlRbGm/zP0pTe4n3uOsKTojVKs2WgWm37xv/n0IHPI9F1
htpX/rzhziIX6KzhdnskjVZRd24GeZItFgur2ymCM6YcdKhTCZYb7GGyc5/GJEF1PZfAfA9y7h0p
SM7U2Z2sYymKO8tv7xUvnI64Sej1fLd9yBznc8rruwoo2CzuHQEbxufR+GfV+CKWi97NjO3ccc20
jEqa8ZIN3a7qyFXKxCUK4mvdi9fFeWQrRI5Wok4y46EwK2whRNRbl+UJEIm17yfzh/zuu7CMwJnJ
fWNOPGgaxpcHZk1dPAH1rqyPw+w9zM5dGMRfc1peQwZTudG+Ma9j8lxC4tcgJcLuB2RjrNtrVjoo
KADO8VMNMX0vg8FOd5c0gK+ULLyA5hIRX529BB2QrQDdcvaSB8nGxxaVJuNrV7ZgTqhWhlsGtKU1
nEM2sSNHEYWsCnNhOm3LqL234gqRetaeeIDOvfDQmTicaUiSXfEuEGIsNgOjeTd9dlfuAOl2Pokq
PTBIRYGFaD1oHpRHr+lyg01Nc9fQiKqELDsvu/VOgzgjsn9aWW/dKHpzIvc1FMNTyC4uMJ8JAHjK
eJMmA9RWwDztn9pZHueKpHkk4PV7QNOgHaZkmXdyJ3xgSbozG1512VxcsXwPKDsL8VwGiGHE9BIY
xLmMFm1TpbI3f0520qEy9py/ISoPZlZvxaC2zRA+jaX/yo+9pk50sVFERTViwQHtppHBqssp9j1v
uA8CbHodpTwbr8dGtZw6qH4jDIdNBXkRKXdsf8ctyWENuUG+ca4yuZXVIwz/tSQPIuVhS9hztnV7
9qFi0akvW7PqKUI9PrFFs7saL/GTPY8Pc4JVDDuf0aAiX/CmMWHyCIgYxicZsBNWlD03nLDUXdnP
N6Rw1OfTHd98tIk3E7tzxniTteVmIkW+c2nmZv+aIqAwrQSca3qHj3orASp6xTWP8h3OciOabhqR
QhI7WzSuLHrJlQ+b55kxfhcRfWlZ5ykN7lzNJK5jSlyewpnA8AGGKXRFD6yoNyL8sTkWa/trppkT
mLPCwfxrzGwjBnef9PZpSu2XLDK3buceqoqtJxmtgP5RHmxzFT0LrS/oIP6i0lnbsT5ouPH+sO35
uvVEqMNoz3R8qFGKxGizEtLFUivbzq7+irXcDv4TEr91X2eXhtpGlecpKFgQsfBgKguz/OBj5Zrc
iHFo/lD2ZBPU4cs0FsaaguR+8M4iEETGK8A/gqaN6ZXpdZTMZEmji7bH/CKT9nEs98TIwpEcQ+OS
F0BCbQQpX1KOe5vnd85xGgLfUGyNJdG4KZd9MSNxmcW5HrDFdSZCXveED/vN7fy/8c8n2NSSzKOc
OzajAvoFE76VI++bwXuaFvumdn+X6ZqVhieL/UId1w/17J/N0LyU5oQVc9rpERCXRzJ22T8s4oGa
rmowZpjQxYMsoOsVIKkcaWxtr92Lqn2IBqAMmLNFkOktzci/FmCAiEIghT5URnurQROIqT+BE+78
ed078q1ssIKG7G/KtF0xk0D5Nm/kpSiQXUvq1QhzAr6V1EEXpatrgFJN5agN0BbaN7dvtiOZB9xW
rPsSb5XK7tizg4ZhL6YUbE1A6DkujjRgI96FT11NF5F0w7rOp/PISojE989akxPXnmSR792gPdtj
f8hs6MzMLHs3OTcx0syOMHd5V4949M4iRp9UsL8aXAJyqoM2oPpy6RgK1Y/HHF9bK/LUc3x9JZcg
mQcV6wLd6Uv4miFYTKbvrsq31RSsQMnZo97nc7lN0U5NyiHqSsIWsMFMWKu+8bam2W8r8Oulywef
s+sK253pIH4px3UOgT8fdzSTh5bUXc2M3yPmu6Ujx4d5rgmmMunKagwLZfrug05sMQCBMZUftYTi
fjOSkk4KbYRAkRzFaz7irco8pn/5OlyMkyj+6laDW3gfyWYI10TPB/j1NJTaCcz4UnVXDDZJjhpo
RF2mCu5CXMBVp5iT2ItkDRF2/akbVFnItxRNrU06a6FwbFSwHWfGYGzmFQZbQXOUk189xzio+2T7
5ttwdUwubB3AvKmxDiJfRSRJzUBkynffnAsW3TL+mJKvdr71y4goB2PoYfSB58dv87MwunVJkcvV
hUuvZN9YbqWNrdM7mayhVCOZzzBwN13U2c+WiveGeLQ8kvoapaFpUyDGtiBlp7PIfc6XsEEiGspu
xocQ0IEJB9ZXZVT9oWhx9AUKGZDbAbH2YO2P5c1vZLx2bOr1+C2fvS870e8ZSJi1MNXanzH8aqvm
5yfRh20llF6FuFcNGT++TFGUSvgng8GrBXxkpYg5Wsd69GogZ7lkWFMCmqv5LZSpSxnoI8guzBQS
TV5dRK0fWkiQUa0Q7XaFv9X6bIRcYZYzypWfo/I0CFTt52WrkvElix14KbOS1bYgfsTOhLVX4E6C
uuJUE4i+ZYoOM3GKhH0xZefoinjvcfmQhkoxCeE3jFLiFpFWjd7gM9pO160ftucSc6HlOyR3YmU2
fOerHnxQrSNBjmH2LHwyK4y0+wbat+4zb5sKayMtzMoMmFaSBqFQyAa8H69f4CBKnXmSFgqyB9C2
CvdWDI+L+hdrM5n0MkAMqz60X9ynlfGcOi6gnYievzzHgz4nbr3Phooq2kNI0M7TWeLfirP+wBsr
tklOzeOMD1L716QIIXRYYQ+KLrkGcfzoi3yT5nj1Z8+mVdcm6xLEAXj+AU0iBBwM5AxCEhY3LuhR
ggeUBz8kUv4hwtNsCRwbtZZ3eQoOS4OyNwncGCzG1pYbowpc/lAUCStTH0BBNHKHmIh63UQem461
alxdrdH9s71HEjmAMxou0T/Rw2zCHU+8t54YW8uD7s8rT67ayuExjZ9jTmQCm+RyVziQ0eyYL0lU
P9tJhQ3FHXdOxsNlt8PJ8Ht7FxQnpZP8lHfhTvqMkXOfHivKzGE/5tG5rkCvKBUiG19L7s3VGMH5
TEyg+EVGINicZVsxxYA+lA34Pew3usGnKJlUr+zJ6XYNT1G9JB65zVfU+ekmiudFg57vU3eh10B/
HK15Xk8zHk1vUTmRyyU6NWx1YYwbWY0/Q51/a4tIDk+0tOhM8S3G9Gby0pD6fchmSSBXZv+GYClr
j2V1F7Kztdv8aNaIxHzmh7Ws70Ras1TvoOGqFEBX6mtoYTgpJAuBlf1KCf0T6RIHSzojbxCfxYBE
e6jWScHsrYnc77aqhk0DEtJ0eZs6+FoDpBIxk7mYE0/R5pkF9yZFOxqwf/eSd9zJz7PfWRjVc/on
gtDMmTX3JMJ3FyFAOUffTY6iNbVJqksQbwd5fqv6xNvbKjwXJYs0D3hWPQFebHxvH7JiWfcFDZ3t
OFcTwhy7vp0gW7TyAeszRpv3lTZ/UW7M2XM9IxyaIvCLo5pt6uH5IgdmOm0/4K4V1EJECuXq081g
tA7hc2/BzI1Zb4oSkWUvos0YE+ph8Nw72vtKrP6UNCQRFLNLlCLGCav+G8LwbxLMA0bqAlUhnqtT
2lKUA0WkYCX7l5ZWa+2byPED8yNk2jOOSHoSy1o706KmtjAuKzs41ja4c2H47wHcvB4iTetcU0kz
YbvhL2dNzoXFoKJ9cvGaiH76EXZtgDYhXhBqluWDiuACy0JzZiOSUZMEL0PLk1GMH4mHzTiZyYUV
jn9XVs8p4ykv6QWSbz4Ox2f8Z+xKquJ/0vdWdhkB4jeJFjYaQtaEUYTnCJuaDVFOLiy2ucxZ+WTD
rQ/qjQvMKswNGja0011kUdmUGu9tX6GpaGuqhacgLU++A+i6JYY7SRUomx71bFj6aJGG7Vg4LDSn
BPDEbJ9HCd3CquJ713lXNjiAMAQ5Gi66bklsBISEBBS1cHg3aggYvj8+abs6245lruuZMFO2W60P
xcZiBSxp+rOsfmNNe5/LEihwaBwskNpB55xK3nFOTmZObRZee748MD+hsho2Dg63rdezvx5DKnjP
YH9WqDvLcGYiVR7r/9+J2kk2VmMf0465UdsQltZpRB6u8VAjq8sou5if4lnocuxdI72NL90OPehT
zYwhQzyDha0j6MXFezjUeN+XSijV7mvQIu4M+oOIKnynyN+biKmXaPRTJjD7tBbFSt7MMJnA9SC6
Ek757sQRW7QxwlSXKtqoBuoXoUPTrA+2au11YXCy17jq3CkkEZvRi1EgvRnkR9IiUhzNglW969Ro
QO76mUAQSwaM5Q2Ic0iQox4Xogmte3kfCaFfe6jAWq95atH7wFlis+QE5a0IG7ZgNgO6+KHxzV+W
A1fZNAQsBluifRHvB0OOHhQXnedxuvsC5WDoR3vFJqdsySFLc6IdVNMdeS4xK8YY0tqFqDNaUDDg
Ak5Jgbq5D+QaBcBLZuqz0C7YIiJBOKuPDuJfmrVbwWPKdixdxYqsj6o1m41pEjOs1Y/bk1owWTU9
Hzhetm/1qmFeXBvunieOTdnIVz0cwZD37P2zJGLtgKHJKo1Nmfr8fUeg4UP3Vk/EGQXNN7JaJqst
HMcUUm5cpq+9xZTW8PAYuvRPfhQi6WU21PP4MKN5crIiW/eYXynAy9UwYCwKki5iGyGuYERLX5kr
twkyAoqZKxZk06JYREmdMKivrYp4SxEAkJj7DR7DKczNte5+3CKkCHT6m8spVbdwbDr2PG7jXAtE
/r1dACqfem8z6RIWgnyMRn8JGJ+hDfRsqzMkG3Fr3hKbysgRQ4oQGmVeh6KWunveWIW+YZxLnQTq
gxc92lXrcJAhX0pj/+R1bH9DVmPdnDYrvqSYsvtLYjLStlwX37blgtnKjsQwYDZkodUb7d1ouT/h
zP6hd3+NqTXZt45M/zPGZI7n7qvskA8Q5HX7XRkIVOZgYezTqXTmDfHrzB7QDbKd4ck3CgaocYpv
opMTlmuoF5FOAcM95ExTFVxU85iZ9ZIBAhgq7vANDf34XMEecFI23bjIiR2yknn1NOs0w/MZYiN0
kNG6Kn5xpR3tPZuZpeoDb5e0GUutHg9EUDuHkCv1bECNy/Lk3S7ch6kxibuuf+KWK9NILf4b+kuV
lcs3bYY6ol6qQkznpniIypBPw2RO042w1XwJUYqWtY9KzFVWREQmNglTsRCZC8U8EBTmWEbE+sIV
EFPNcUBsppwZsKXtabCclzbMAfE4eHtVYRZLrcj3hg180rUV/sURT/pUfvjJEsKYs2ew8FBA3GWc
bkZPtlW9sXeZPMo5I4HD0zcuA8XwMZN2iGtAPFsh8846HS9xL4mVCW1n0w/pXdpoxlZS3VvpiBeL
uitS7B2ypgWe0XUEwTCfrswPsijUqvSsiudyxFU1ND+YF1HHzliNzNDepH6sj2HmPVZaf5Z9yqQN
9d6uRdbQdx5d2eg9+D4S4qEssUXRhgSZFLuwo4IzmbZVHOpOSYavTqJltmEQvqrlco0CvhsD9ep2
8Y9v62lrNuc5xSLUUSj/81gw0+EAmtIuTyTDgLyjmWz0nTFX96Ph4261U7m2EgLZQugiLR1iEubM
iAZMTXbLhCEN0OBOR8/WJPaIgHmLNO9TkwLejuCtFjTQTYY6EnNgqApWe1G3Jw1nndoGJBdB39tZ
xCoPyapCpr0So/012h1rUowGwUybaST2pmr7I7j2TysOMFo3rKDSImA+zIWCdcixaT/1IoVryB5w
osoEHug9hw76bhXLf7KVWAKrOV9bxqbwp1sffxl1/l4Y9btOGBaEAU6WUrU3GUeY2zQff9Q6L8J9
Tgro3tBeiQv0OY8GvRGp9TdTuvIYcyMkRrOKSTvVIwzDVNsBUpp8l6lyn7ctpENcBlg/SwMPnBmI
7USWNJbHf20MfSO8q4YGbitszuXvDyVlIjJDQjvOwxKMpx0m5SnCvDVo6TCA5ttWxiFZlBbxok2O
Q9w67lJfz0yVq8Xg3rXtB5Hr3z4aJnOWJ9Fn66FzG/RqFCOMV9ZdT4SlLKmQp0Fcx4gFOSnuzA6+
HVcK4Fq8ujz48vKRWMKJUMpYIQFiIAkXg2hbtZS8zBFZMpE74Iv7VtofKCm/qrm+ema3TZgvrbLh
0bD7RR3ZggYs34oRhEHMXquNZmQD2dIHjhikbUFet4aZovSuA9yAuqQdwE3mCU4Sb9gGESyPSRnE
hncsYH1QS511JsltAFFZJ7R+cU8LbcWsi9tEQ1sTSE2cg5VUPk6UIt8UBm+vn+BrTqWzFwa3yDBY
I+mz0V52EsG1aeOTknI7VzjjEH3dxrz4ikvmTXPDkgTJ5JssWyxnzs4YE8I+ZcDKg5mjKsL9//+c
VtGGmOenMjef7ch6ZoPxjUH91LlU1pZNW5gX/3dJ+zgueJvZRfZLvrsFo9JM/qLOu2/ra8KgAEAN
X7Jp7m+1Mf8WNqoYE4timL6MA72P0+iX0sbRXVCWtTO7oPTRqh3SAbOPkmRHWZfrYIYJUDAh6HIX
TUng7jRE2Zz/+j9v+cm2AR3K5DaZ2IYQjjEzLFpIK2m6roRBf2sNO2kQM2DbWPCSAM2BaXJa8W8x
r/pqY+c7R82qVHyL8wBy7dUd8HE6XuatAxfZXalwT1bIDLm4WP6y7OQoaDoZreu4/fCwlxUx/uHa
RpYZe/33UBkvbZDEu/KtC5OR7LUzXoBPL55pMVsgLTVrg7hkBBXFA0zFIP0lxcNaVDOWovdhhv5K
z7pPEUAicUodyr9V12HtBKBxcvo+2gB4BQvkOwTEmyXJvWfshL+9jh+VYx512mHupoApXWgFVtc6
OJERDaVjEG1yj6sl3miP1EsfM0IVBvs6oHGpBplvXJeL21++Utp9xrd7b4VDu857PrNA6he7R0A2
+9+m4VpstyCOc1a504eO8JK62PVWkeZHcvtkoKDyi53SXE6dyE/1oG958JJHzjEtilWGTm3yEm67
MWMMiCm8ZAeaFeW0mWs68Wys/rrGv4lo34T2A6/olEYYFEcPYRuEYubXaltOI6VHx4hmSMWvTRpp
qNnvzUF5VMG0TCHBoRm9v7d9xFHpADX9P+rObLluJMuyvxIWL/3SiIIDcHegrTIfyDtyFCmKFPUC
o0gK8+SY8V39B/1jvaCIzhQVUVKH9VNbpZWlkpRwLwaHn3P2XnthM9i70bTRIZtkd2CzHUch86hp
08A19bT6aEYPmqrrVRveSBPjfYc5Jq8u5nqsue0wn7p8JPrDUbQliv5O2jQxmXV+iKD5EIUyM+dY
lXwy/9j5NEfMVI3Mp01wWgwJd3w3W5uGmn2pRYh8YXxxLNY6E1EMTct8UDXIR6O52/qayt9TjDj7
+Fzm7D2mxG9OIjuv+fbrDkzs6ti6twP2gWVcU8oI99DJcaV0oOoIiadhNJOe0lnGuSyqL4tBzFEU
gmJetncqQ06EYOBQTe5lwKKOY5Iz04ScOeXmWP2K7UJ8CwjREUJn7dM4z8H4FHREmybx9zUMzKnG
OZXL3QTNwY3td6WHULwOLXhJE2GVfQcnpYYlW9vMXjo5bydDWix7QZGUWx3XIcLCT3n7YZFs+7PM
xTHnAD1wsaziBuVZk8xQywKofgtFozQVggWe6dqrzsREyHMXoT2yWn2ktN5EBbdj7tELGVN4RXFE
x2jsmBbRisMTsSLfIh8BYzmP976j9VlNsa9T+tO0yNMFpavCSt/2ZXrZDtZtxzq2z6bmyW0YtwnN
vytVX51PjPPb1OV62RU7VjG/j3RVHYNJnzd9tQqsr8vK1mcJA8xTWYnzOWatquPIHNgfHixDJnRU
0uS1Q4tSgRSoPIJOK2dP75aW5cvNp8fARtuqdBOfBJXv08DHhobwdytTHo/EgXZc9bA7Ru5MRl72
NbyDdDOVGM5MQIRFNb4sNVu9Lmze9RampoyxZuWT9VgRN1Nm6PGSvmvPvF7e+PNQvS8RozHE7xlh
XVHrQNa3wSGHMS6Pbs+KP2/tklCxpX6kt8U2y/Xp2bBFnxdsnnaOn5EXPtGF5gTFDVe0fk8byqee
9R9lKK7kzN+KpaBQNvq0QqRwin3mQEsSR+tuiAnNmOymR1ZCs2ipJ3RcklTLjAJ9iuODIxWAPmE/
trFroSzoz5bQvJardiE96pRKs8xB/epkBXWO7JLck7By2M3MIVSCetiGPJVudswUf/YdWOIwOcwW
PT/rF1miTeY9CJSavcVjZidyZl7bf6Gfs6DhAvvIUlsiig6Ki45sXX8Uu6KuDl3hvizVQixgwQof
WNso07d2QYqLN62oxth+HjtASdXoXo4Cua8oX8OoHk+nCT6yi+nQAfQoRcLgZ0YMG1MRN6LKybqt
97X0kcZmLUPPMjnPwYCAUcZRU2t9J2XV7DNv2sApiQ4tO2QEI8GXjCdtu0SPbmrKQzRk60emTKbU
uqkjl9Ho6KX7qnPJByfgAWmX5WzauCCn1rWKg6sQuzXdlJ/WANh82sYk+7JVnv1njFXlIKDm+Pkz
dxWIsGVg7S+X0znygM9LTHAR1Z4YRxT3bcFD37K4mBYFP082UUADfo+JgtmSE0pbihUY1mjcwgJ0
R0Y35cQ37GHcciYQIM5abN/1Lsy6T3ZPbZQM8f0SD+aQEMsl6Z20miZtEtaXBT66uEEmGy3ICuZ5
Hk/HhsSczLrLJ7o3ftu4B949zANFuY2IDjdFulwmnsA1Hy1n8F62uCnIRS2D59S/nxoI1MpGu1FH
2bsoGe6K2YdiVTmMX1Dzlpp1aSlXeWZePNXCXA4JExlRcNs0TgoOpbyJczTtTrBa6WP3Q6fS/eTO
932pngtBvRRmKDK9iZk9LKaesJox5cZkBlIsYOskw9wYyQDqpy92CCm9cElg0Ug6gmBarXZ9skkZ
1O2j4JElszsVlF5YaWhO9WV2GvjmUU68v13JUt8K9THubHHeaPR4TotiPnGeeFftJg+Ap/RgCGRx
jZYKyVxuxY9NxM4rG3au31abKtiMEvmkooytDBttwnF93mTBSPxNDH0rAq5oGeYFsQ+8fX234IjZ
eYzxSUI9T/J+PixUYaf89lGWiDAL1hPYHvILMsR8AMQylijBpw798vyhUWG/T3lWT/y+OWYypBcY
UP3ilnxXavVB5KrbyiVj5hh72ziCG9NbhK9qhOtdtKTbAD7HFIfgH5XHdC/qb7McFSoWjKmaoWLq
l8mlBdsG1c5ITBtzFN5NsSRpKedF4/Xxa+20kn6ldTZGITH0KQYZYg1jE/K2nml+ZBPRmw47a2j1
lHKmp+0Y3DoFZWnY5Zz9GKXPoOZm30wXYaBH3ug2CHzPJ4it8Ld9s07xTB7u54XG2VziqfCzojmE
9nao5ss5wNNXld5ROf14BHRyPdj33VKSgj6UCPErXiCYsWgB6GoHKkjWPFGGoM6WcCqQB88TANsm
b74wYEy3bmQd5OjAAA7orVIPeQdqB5zZNIuTRN7oFvJCjQkAfz16yvk69hp1hopyOC6zeU1RfcAy
za3NPFLbxeIDHViDwrJjRWAvPHSSLEN7E84JiRcq3tZjh36dHGLX0iG/k79bqm7YJSi7NeCmLuB8
Ih4j0mIst24sHoq4LrdMHS2tAoL82tuJiLUWwgypGCRja1SoS969Jux6zoQebixSOjYmDz5mYfg5
ak164XZkRUQ6Do+JVUNAQSiXewSi4adDxVexwscOvU8lot2SV7SGBgr0Nn9GuwCe1HHAN3hTc1B+
8JKN6pjyOLIutdcjWTW9nYPztNDRM+LQmz44LzyO4fjyPPahmsg5cZkwaqBHlg3+bTHWNi6yO392
gNXPIKmr+NkMyPrKbAA7xtOe2zIAIj4dlTmPvTF6Ny24sxd2swjxct5T5ARFGfPmCCdMUZXX3mgX
mymmcRniBzgzU4d/kDeYQycLK98MNAH12ggjYa8HoN5d7R20PxQbiYIr9+A/OE4IdKikSU1vQmko
rao2mEoZiOKIyh6VYBPh9c64Ubqddm5RfTTPyRLsIxcPS4tLdxjqbTHfLkGSbH2E5RuHs+lnMBWi
hLy4qEw2S418iRfyE8/9E8FhGbvq6XX2PPKbLPxBC/PlQFj1RWyxSbUgQmQMgDJnuSqN3nTPJpfu
Tqr2zkvLiwV/59IzWsfOxHyQZDHvs8AmuvXbDCq3Nd3Oy6XfUi9WzQL8LkfMNKG3FgAYq0i47wOq
ei8m1EGm8iLrKTATb7zsLIi47irJniUyasrKjoxn9oo9kjZamNo5XbkhlvNSrJ1tjHpgdvLPKW5w
xA7g6Hjxr8pjlKIx2sygowtTpsivWuWqA5VGHODuCtpmOWOVP6SakSr9UTpisrxpHfeyWVy2nyNK
jLWGyVFgYpGjlK8aZ9nEsFQ9Mb3De/XoSV2xBsZ4y2UN+c6gGRxhuwecmKodjkUoZp7pd3mP5H2x
MNB0oQc3NUSm3gEzXWVidmpCYIHTrslUh4A0PkPjCs45rGioCx/XwGjAvaPgDiLCejwk733IeStE
VuKUNzBDUwF6EZJgJlkeUMwRRpNU7S41LB/j0tKZ8AuWi5D5Jz67nWvQTzUNHc8uZiMKmxbhJ2V0
PY3kB6IS08JE+7nuPmQNhCbsnsOmMPy3sXU+GOYmcduW20GXVxbAuI1Jtw0StQ2y6gSxBa+jJCja
CzvekT8cXQzQpVm5DIrGHkqaobVjJfs6YvUJVDEe0ri79gbNMlUqlJPKvwujAhF7R2ukb8C2zGa6
yBy9HJTNcBcnsnXy6y//8c///I/n6X9Er9W7KmfQWLb//E/+/IyZ0CQRssO3f/znXVXwn69/51+/
892vXCbPpmqrL90Pf2v/Wl09Fa/t97+0fpp//csc/Y9Pt3nqnt78YcubpJtv+lfwVa9tn3dfPwXf
Y/3N/9sf/vL69V+5m+vXf/z6vFYX678WJVX56x8/Or7841f4dl9P1O/naf33//jh+gX+8evp//qf
3esvL//tOPD6ev3TX3x9art//Go5v3mB5+sgUMIm3TBw+TfH168/8n9TtvBUgLKQl7Rr++rXX3jx
dTGHtn/Tnu3Ytu052vHYpv36S1v164+831xE3SLwfQdVBHyi4Nf/cwreXMp/X9pfyh6xW1J2Lf+w
9+sv9e9XfP2Kvo3MT0o8ta4U2tZ8Qn7+/HSblNH62/+d1Hj8zTbviuMI++aE8c95v8uvyPvYAFEi
hSw8/eYk/fEJvj0i3+1PhwykHyi+l+0Fwl6/27eHNIOcioRZQk2813jXjAiHAVgrK/XvesULdFfm
/qTOVRVkuGEcMRTm0gKUGDwvcUq06TF3oqRJNnWBtoeBHd322KxONkcZVEZxTi//wukH6xnlAbVt
ODPNP6e/rc1xtGDtX+KrgIXiRuiKP3UGZfe2j5MCzWHd5EAJ7UJi2s7HsOaNF0QLSnvPVhstMnfY
DSMAMMDHAKuWyF6zYo3wwMkpfnzNhBNyhzV6TUOQIsqqW7xPwCbUkJoUsX0XgCJJHUV5SEGhQshP
ORaQXrYRwcFZrORwMS4pAT1C+egyaDWoZh8krtedgoNk2tIyIIjPsSfXPm0lai28eKEZwnNR6QLa
kUN//hQF4KiB3rNROrZ0vAC+M5SsrkqUbVSGKPHdj+UYt/mD17azvTaaOsVSG8U0eGwuXvM6BQMa
HjcAQngZxWEHy61PIptFZgwVXtcmx2AQGNIU/MQHElF3drVcWV4633llm9agTwdrqT7FQWzUaW+n
EzEHWGFa2iYLlrtINARvYGSPl9sAdIMF1WOgHePjZ0ZwVpbMWGiA5AzzlsQK1+hP3tvMfNGA75PF
mZjQ8MZz+2OPxZ79Ss9A/cKyklg+RlP4UCQucube4n1ActWYX/bRsr44tUXmk18TFrILSryAHCmK
mWW2jEe31GFucPSUB66iGIyjcH7kzKG4c6yPbgp5p++n+MvIw0Z+aWD5iNNMTedHjAFm5xmKI04M
4UDcLBfR7nt74M0/1iMDryHjnkUw1XOPpnYoYSM79NkXYVb9k9PPgOfqqiefsnT7O6huTK77mUYy
KkimU7s6gUJ2opidAdSox4R6oGmJdK0b6WMd7k0Iph2PES61air0ddnM0ttmw0DLv2pUYc5LPWAj
QN7RBRB5GVmcFLEHjrlsywBwUlCinG+BGGUnUeQMrwF9/hDZBM0gdr2YgU8Afgome6PBo5A2muES
86KyPCzFOsOFqIe3k9lIuUH5YIYtDQ764vW42CiYIsyVB1OP0LTK2UKFF9Jq6a9iPXn2zeIzS0D8
Wlk5QRKqwDnrhMQ52qOg26VkVpenuqLKvVUiLRxYDwHYkdBnNXg319qHClSbFBFJ7uMvNVqDZirF
OAVnIuuJVi5p5au91m7JbczFyOHjJzGoiCGEaKYkqC8e4KGRZzNW+vIyMPDoTlMrZ5Rb8kZvkBap
/jaJljD4WBg9EJCW5vcNLhdsr7ZH7iFiRIKCLTkOyZXwq4U5S1DZz3URQFeqwzog1yN2Kfg73tX3
RhahDS5zjBBMZiXvcy/1K0aIgyKqmfhQoeybGsf4cGp3E2zYPFTE2ibM0hmWSSRwGzpuAdCKesmH
AzaKka5EHEX2sUHmNB80QWi0jDsfxbcqfaSB/uJPNM6dMhN4/GJaV9HYVnrjZi6KKc+non1nObgB
9y3aEIwxriWzvXQBHyBLaliAxLSYhzoIyYPreFoePT0V8aGvQPKs21Xa7amYyhpjq2Wd2VbPPAaz
By7YVczHtHFx/Jm5rw1Xzi8mZGU8ypbYpyYrbAZQunM/zHg1gCamDVMorXVsCHftrXVul2N9QkKd
KqSBNgIMobpKgKZx8uTCZZpUkt2JCQNJ3sI43/NNh4GwLUIUtBmjtfiCc1A/VWnXfuhtlmkqXIfK
t2gWhu6iCct5W/ddxAzDj/3wmpYRrRu/GuCP5FHUv9AwDpedTc2IKlDwPicQi04yUkJgNad+aUNv
chK63SdJk9K180WBIs3LHeYNLjLX/pC2DdmxYe+n9zoeo6tCerZ4Z8a8jfD1wJE4R2oTI2ho8pyY
pwKTBkvacFdPDsOvyvZZrCKUYu2Glbn36xMsmZF8SqrOefb60SYFp7dsfamawDHnAdThbCMaLsBm
SgsAuW6GGPJxXISDgLRky3vStuE87MLWuLS/Q4TuZD2JnIzrLILYVYedgySKv4x7TOHSMpQxYFCz
eYnOnL7rLjPeDu6Tpv31wZpqYKaoachR4xzTdesWXjOnehxic2TPaV5jUJScUukTa9HOKdknTZ2F
7mFi7eVNAIMLqKDd4IxOuKuRw9ZR3eyrxgbAW9T2ZF9OCdDpTaKilOp85HVwETTJRIwg45Mc7Uk0
R9u/v/W9rl/L9515fe0un+r/D7atim0k2/v/Yte6fe6fXirz7XZ1/Qt/7Fa1/E0EDip7R7qe0JSG
/9qtBuI335GBYwt2bb7NvvXfu9XfPOkg3g8USeyav+j+a7dqyd9snga2qoEfeB5jdP/vbFflm62j
FL5mk8r/02yNlWfbHOjbreNQmXBGFK834ZQNF+48wtSzCyL5Blw835yWv9inOv6fjhXYrittRwtE
NFJylr49lrc4YxV79KacqunPZ5pEDDYziNYpsRX13FwgjMeECMNrEtjY2bp+qZE9VQ1LdKrGuyAn
FMVC19OFI6KWNQgJFQSCfbf9lCTZc9giGGTXOfGQmPAmRge/iQMHI6HtgE+Abvyairy//fHXWvfz
/97vr2eQLbdiZh6wRq371rffKglVzLWipzOOtgSSAOjCbiTvfCYPeEAXcEKy9eOLHx/1T9fNtzmg
b9uScsBjiPP2qKg2Efh1Jdetw+SLSBNDrHGdbVUp//dH9vfb+S+um3DefkNJXeH50paeltyqyJPe
HmvOG0LITM83DDOzGxLQTRZr1qEdiJ6e5wDwNZuOw+S1/UOSz/mu7UiIGiESP2H+owv346/+3Qmn
vKJeU2vF4yha1XL9uN8UWKOTJf3kWPQBXC0QeMIqsulpPTaJqc5AA+TX6HOz3d86aEC1Qb1BnQjq
Frmp+91B59GmiIgnvfHVqF4XIzqIpVVDE3hG7TuB9kPO9tOr/P2p//2wytbcW5jtWCveflfdzSOY
vsqhb02n1xvadtsrASKCyfOhnwkyxOv9ZUhtcSxQIYALcax9G8DKc+x2XP7emV8/jXbUejcIxRDA
+/5GoKQjCA81U+CSsdSurKK29V9iQjOP4RLu49jZ/Pi0v61s5dcjattxpOOz6Onvj9hZ3oDQISWX
pJ8BNQeRi/G0TTYRGS7eYKzPWdkMn3sUFeCtF/v+x0f/7iH7/egOh7UVT7gKvjv7uXan3O1SwJ99
Ac6zbsbxqBHJOWAzffT3Pz7ad/f1ejRfcHNpzTcNeCu8vda2gC8ki5ohLdCza5PF8LBAqddEdC9O
VXx2WMp+clf/1f3lc0gecSWV7Sjx9pgzDke5FFxRyxbJqydncVbIMj2zem94LuuFNJagaM77cYBt
NTr5uXa4BZuhxuYIv/nyx2dAeH9xxt98nu8eszxZKkx/ykYYtSaalxdVhSnPtUZeSIRCVrgKTNtS
Rjvvk9I563t47wVeFdDkybGc78t+j2e4ru2rwifFoIyP6YwnILDijx0iNpqBNFZHhPhAoy1myO3y
xWPomNRPE5ntHTkdAEly8UQ+Z4sKpLLJhaJCq0KIjkm4YRJ4WUG8S9w7pLa7iKnfMJKy5eniYMUD
qIth55GK5feCbK78OHhkoTG8IE4BGlS/b9Bv2sxKI696jm3apvQb7rM6fHKT7hiX+bCtjcOkz8TX
brW8TBNgntZ2upPUAyTYjsB6qsUHFoaDsVxHMLl/nvE/bOL4S+GCQ8K0mxLW1nnhNe98oqmQQhB6
QclDWx9KVn6TEjqGaWybTig4NLHdhGol2t41QQvA8KFHBiXFXY8hfDITGK4CDR2Jqvh7JIV/y2Y5
bKpr7l+GENmFyYtNAs4X/NttGPnX+Arov4ZEPyOdzXJi3gfc+BiZiQOJV+XetsRoZcGpHwhTMZmm
8wCgTGofZGV9aiJzPzJcIF/3U2Sey+mDG722ePvNHN30mXstO/vB4hf4Yo/+QHatzgt21/1jz46b
oSLl9uryk9btT+5M+7vNy9enk4dEI4bi/9iavX1SPCggY2JhMmmbat84waGMi5e5BdvD9JZpGxDe
yHpJHRvyHrK5IN7TeQfdgjx6Lre58ymi4EsQ+2scLXIoTz0uwDjcWh2dNEYUjJO7/qFyw93I7Z+Q
mt1FaMi75zQ4Z96QEpsjCQCr4ouQ7jRarQbbpNZb05yTGKoQCKvhk2FE7trNuWVgpiPsQTy1VWRc
1vchebdOtIlqGKg1VSiYHtRRO5tA43QiHtj5EK2mgsT3zpMQDJqeYerYfvGKbvI5EygxJr8HgBU/
R1Vz1c/BBuBGbKJjbyFJwqpmSgg0zLVTv79eZd+C0TGlGFxm68RA6sOQby6h0TKbmsKLBSGTjteZ
brXloT/LCXYouN98IIrNSpTPUvXCrhrZCHClaXzoATSM3LPIZgmpjKpLAKIY29A8wad/l3QYNez8
1Qrqw5Ra+x9f/LeLkmJXt+592PcAlREAor9bmOfMqmafWAnE2H1z6lW6v03Xx8dOu/7440O5/l/c
Z4HDG4BRses6KEPe3mfMhhBqDpHPpVIu1bSARyTIQlA1EcdxyawqOyYdjtbE2lOffyS453kM9fvQ
xSGWYa2OgZyh2WB4hIZCj+xB6afdOEXH7dbY0NRcFlJLQQ/x7tB3b3MbjE7fFjcLl33Jx33vDiMr
i3ProHpu7eVgL/YtNEUWs9VDWiNwdCH7J90lmpGTBsBsm0EoxbMDmskE3WlaQXHwz2vcucKBLuc1
Rw3D13WhcYM0CPP3tQCt3ry6Gi9gApAZIxdqUF7iWY6ZZEfuY2qAl3U3i3pAt0/6e/0+mdXHqviC
heRIH+wi9A0PTHKYZXHZCetyVWeuxn8/Y40pZlYuxj0y2cCBZBbHMlxYNN0IQ4RixkP+TpUd/vLo
LHLkzBxOYe1ZTu0pvMq7dIN2/CoJWu71EXxmB/+/3+ZL8rBa/h3AZUjzdlVb7hbaNVnV3Sa8HufV
wROHIWAbZO5SjDd5n996HWCW2MrIegvEZ5STF20eX7Ckvg/Wfortebd+DzNqakaY9MlCngMNt8iL
3ltzdq8WkCqHLsis07BcvjDs/ZTJFzEe4wJCr0U7BnA+GvalwzQ6nwuf74PMYO2KGatG3WpoL6fv
ZNZ8Ysu2W4JwO8v5jFbghQmP1XTvYb3iXLof/LK7AtYEDTWpEcsQ3BxuU+s+LeTV6OitG6qHOkQs
jX4kPsHS/XHBMpbC9pODOhnq1WG/yFuJeSPN5cGkw37y0oNgiWnD9pAUvEuxc6u9Im4i8vp709xF
nnuBC3Q7E5eaMLjGut3J6yWwrmYbj6+AS4vKKazVAeQGZQe5nPlTVvpAsOichuxRbmJzuegvTn4X
injvefFejcy3+RuKFL4IX0HUY212u6OXeFdj0nykE4xbHPqeumIziegTRyxThy8y4e1n86GtD7Kf
aAKirszzQx3Ay6rdTe4Hh3iBREfUpwbmmOOPMGF0rJDw00I5E8sDldM+bF/S4iPn7KSxQOsJkj/Q
NyG/cWoySJrypp/FZT6pTYxJioYlrbGe/fydFM1ucu4t1HsV2Ti95yDhuS3qdjNFzSnu1PNUwLxZ
IfgNhmURXkiYaV6RAbRUCIUB3kuFGxr5kXU5BNBP9aOlXtAD7TJ/gKm5RWcOjgg1YG9vYgeeaR9j
wEfdlufta7U8Frhb++jOzJcta41ED2hcdNvdcjpK+VjoaRPAvJRgXzBqM2aCydQzoUBbr6L3Acy0
sZnp3y9YftD+9ew29FOhMGthX/NglkUEhUzTyyKyhzUkCVsri4faOEV2hfsTi/u4DWdupMndomU+
1NhUQhvB5pJB5MCjiKBB7tl+Q04tPlpI8DDAsG6QI9DTE52TzTQjekU6u6HBsHUFLgfLqV+9tD14
6chFGqrtuBL+cqbKfevvHK+/SmP1Wi7DxcR5SOdLObQH2cVn0q0hg9lMw8y+HpESTAqwuSLaMHvN
m/Copmift8jix9Uzi/gb8iiy/BDobcm1TYVGNAFXTffvwwjWeymnuzmJCcoze94z90QfwGVmjL8Q
xrw08abEWL3JFN7YvAl+Urx7b6sK5XqS4oUxKZpVYTPj/O594i6+P+o8sLcN1CoiCVTX1qzOUUbI
VNub8pjkg38R1X6xSZexZzFncai93H9HvUK6EuvJp8qSxcOAFBENbCKeaj0BFLVo8Rs3bNkltMU2
xW/yWImWGdPQxzmDIhZZVCeeM+KvRDyqMsjYuFhpK9n5hNxALDGDC4Ppdrah8ffAxoUlnLvcBkXe
w30pvAxOlhofFl/RRBjztAIrFSBHtWSYwtahLOzzZDpoK9a7yskNcqClz2DZtlH0k9JXvN0EfK1E
AzYAAa0r1xVMgN6+l/uumUbSaZCkpMNwHTmzAyN/iq8bV1Ubu1ma/ZAuGchC2Oxd5ctD5Lton2Q3
bYsoEMB+ukRdk0zXbboebf6P9w1fGwHfdKHW7WkQeI60qR61ZAT+9uNNtIkSIqEozSO7P8cY42H2
h1zlRJhG/TIsz1KNc85F5XDbOw7ukoWxXdgNr3Fsm8t5AUygpYWTP8kKlsrIOVsWoFLZmGOnDtN+
fN8W3fKTgm/9VP/1p9b2dzurWs8d03tK3rAgD6obpCHDtenmp2EOPTYuiZcCS4pbjyiPSFF2m8T6
SY3/54/gIyPwAoe9luNR7L89cTFD0ywffewcaV9ftxnJE7GMKmbZuCW0cPIb0bg5IJGp3TtJXZ/9
+MK93e7xeArhaHst+rXn0vH97gwEee1bakLpFE5EmXed7d/GHoGODcYtRPxf7CgNT4XlN4e/fVwk
Cr4S2qO3pFZhxrdNtMIKPfRNFnTLxPGvGl8On3CG8+aIAJaA7fDO6oXgkGGR48f/pyN/39Lyk8Sz
qp6Ww4J6FjWjVW7FosTZYAXNXnU0O6kdxvjZ1Un28JNDr2fz3/fb17MtHe17jiM8+t7O+pB/0zos
IssaVxkAsfFEuGLLteo7iOskojKU0upMMqYuuwXXLOEoJkUDkkE6gO3Xfma6eWKTdjI17a6nVBJ1
c5qo7NJFz2gQUnchBsW42ofmyiUlPSvPwjjckVC9sJTByNtSvu6XkHDVetop9phLvDy0g7cLIGO5
pGwEVrvFL7Afp5cURrlFGzVxroKC3OeUVBE3uJpDFkX2PwzCL0Q7wr4CbzpYJB2ZXex+kTE83i44
76p2P/akx0iAH+olrZqj0yAIcbOEjSzB3f7OJBLQmXdBMqTC65aThpqZ/kIn+pOaPPrX4iFBLiql
gMNK3GSv3//4SnxtZv3gSnzfT3V72shzVHDfN25LODqmRtAqUOlsbTcvyo2CvZysYSMNS2lLGBz4
5jr78ONP8XZN/3o7aJsu8rqmO4H9dWDxze2Q6UKVqUUTHXdmA+AQbbQVr7C4uZbbHx/qL76wiyhf
0cTF8qaU/u7WUxaMnEFofLpea95hbc8pz70VpQTtxqSHsSw9rrb7hb4UMcd+HqE6DFQ+tz95k60v
qjdnHjiCdFx81T6NZSh0b5+BClifF9HrBOCVuJfp3HX3SA3RIvoVedZpXv5kpWEe9acDOoJusQYS
SP/468+/Ocv5UjjA9aXDPnR0tnlXZyd8xGw31k342qZGA3MC60PUTersw6hP8RFZ2eBtZYvi1F7h
TJdGI2XEVXvrwBI5mczWAH/72Ylx17Had+fGZa/EVA2lrk2T+7t2aOcXja6KHhgINpujdDsUujY+
tWBrpr58j9B7eWGz7u+rCcFApWt5bTwPv80yVvD8GKMTRAlId7izk2FKTpvRYOp2q6C8L+xwnk8H
PKIPrXHSrbLq/AU1u8a126dQTnlJsWs1E7HBgDhdgAOpcd3Pqouyu9LLw+ekXYiyxXiM81EvpPNG
4rysUGFhVquwiQUVN1YyR+NDFhXJmdvr9oFWstiN2rexaYuxerZqsiLg9njQMLzGdYPTrjOsbN0Y
xQNFK5YDbeH8Q83FiE3y5nvxphpU/BAh248sAYITU9JVG9bis9da2XZu3fQJ7ZT3wUnlfNvVLsg6
MPF0ghoT3M6ul31QNsp7UIb2vvaUOGKLmB4qbDUXc+hX163w6n0fxtFWuY3/pZmngKQfTgC5lpzn
FV0Pa79Lqo9xXZSXhlX8YswQyCC8IE1cgAzsIFJgnW5jNLVFi98iXXQHWh7ayEHjfbgQ5QgUb+Ho
Nkmbsf8+qkgfKeoQv0U4YflsctfY556skVM5dr4DY5nfhE6LQMmL+8+tlMWF12flsS4LfamtrDmv
LOrmPieVk6BKko5HF3Qz3x9is6r9Kr6xRgApUgfIqI86bhYcVI7X1tklGGaxbAg1bkEl550Ip8fM
XUDUIByfui68cADGPTGRityPWCKER66D7mjSFkkQjsfSjYH7FKKyQFAA2cEzXvVig1gjeg5EX3+y
LRuWCyiQEZZYreRr1y/NkxmUR5zqJMMrcNXJvZt7awfah/+XZx0KizgYgoPivtk4pop2WL7EeZhj
xTD5mB3yYuXqt65zaRW1dbZI3RJOvkTI6L3oLK4N5MnQZHdovdonEaOcrVvLsIUyyV42fQHt0422
IVXBWQgR5CYY4PcPjTYfw94R57EOsDpFVhvuJEidG1fTNxxmDMSWmo+TkPYn6bdrJGxTO6d6mOBb
BaNLCQzkljyeJNOPvdMKBGmDfz5hyDtTjeW7G9CHGUBNC4mRkzv7NPPb/83ReW23imxR9IsYgxxe
FVC0gmXJ4YVhWz7kAorM1/ekn2/7XBuJqh3WmmvbmkPjs6rtj0aGd6OkombdjONAyyiJJuTEX0Yk
SQlv7PBZe814qxN0PosYpT62jJ4rNW+hJU3D1PhOPELBgp2/U2XevqEf7y/xwOPIoLM8cpyUhAEW
xhKtFkA3yN2Yf2Q7vbVkY/wMSkikAsXh/6FNqkNo9mSMh7EN+YKrpTpBUwa84qPidDErWYmfjnr+
moE3o5EtMY41EMfuaqcZH3Ks3SNxJ+VPTYwSW6NGiQwca6VzwNOgvXU1/wFp6V3x1obwFHLHbu8G
tcjRkTrqRl6O16JT61fo3TNvLcwIrRHAk6ypck5R5KGryUx3uJl80Me8q9JjVE/5nreKL7A5z79U
EE63cmzqc6ZjYXUiZrtxJObI0ii1gRoGJW7oQkYgq6Wenbv5/93u3GzVOh1oHH0m+4XYOYG5aOTt
KOZ7nybhJ4uT7kUo6mgtRMOCRe/bfj8hwvuUncOwG391381hUmDvgiqnlOg73DINHDrE2X5W5DkM
iBQ9mNaK7NA7eL6J5g4Y29dqAcsfunHxmqYeqwrPGtRPazJmRCUcdfBr1htMonDXY8t+SuYTs5fK
mI4FH8wrjrbkEaRilgC5WbpKcfYluKcr8ZNZOeyYCPSRL4GCIiQbKLli1YIYFzNmaaLQ+unMiYg0
C6HNMNTlC/KJ+iLNRiMZIWVIXqtd92AkTeibUPUDkv0RMFMwtRCocrJfUzS1l8ERw9mBRHSlS4Lo
h6OY7fxkFw9blKRLlTk9qNXgY/LA+OQutkOkFoKLNQtR2FH9H8qssXNMWFb7YlWD9maUKIEWTkgY
OLk3hD5pTTvzLQWWjU4nziDmO+FbatCZqyjt4P8FbohkmMTyw+iMU4QdW0+uYS9sLjUDhD5LueYB
UZtvNPtijSQdOT0ajd88saaMNQnDIDKokjE4iWAAeVYJK/kdHX1i7xtMw5GheAPr0wTWtYzTSWG+
G8B6wNvh+QOf1E1VRHVxh745VzieH7Uxevhaa41RONrFC2rPEZkTNRZPkNC2jR2SL6BgK8Oa3nYu
qmAtfVGRxq6QT1a7RAeNVTims4TdFG0wjEmmPZ6LprsyXZJ3CnK9PGEduwbDM1gj5wqjRe7TShNL
7j1rHVuB/ZwiotMcGBR+15Xe3lPHZKlOenqP7KK8p4NIzxpG4nXQFCOz1mZ459WeA20wfrVGSlZ7
57o7vbVhWJBW+mHJsnxFBEe2As6vU08sJ+8MsngGbaH+cPl7lnpj82SkLM2vtuYlQBdIOx2heGXM
PjA7zPgE1kOPAqxmamVl3xBozmjU2BKKi0mogEa8tEq0i22/YlNa1iwKem9LG+27iThEpGhmnPAN
t1T6NS/omNysTCy8+EqWRMGr7UtZnCcT40zzSsSaWj50Qgw7cqGSs0qcgXn06gszTzV700F2Dhem
ger4hMs7qCSIQAU5iHBfsgAK8naJW800P0vjHtZ/FV4ppkzheA7ai0mmi3i1kX6SQWeBhZs5CxPp
mqFGLukfcPxiwuG4S6IfqkfcUMOurfDt2+pas8tVFrJVsuv30KSiOPcGUHLD3jQKHIEIDtSwFTmD
YK79lfCcei04qU59bVwVwtpQJa4jI7uqzggTJTnE6ikNv9DfrfhirxxYMwg+F2ZzngBGN8Qy1TAd
CMYLO6ip+kod9omurV0TvwvOdl1n0yElj/NDB3bFkjabt+DmtveIAbL4APDkppz2Az5oggmDXvmd
KKsXpfYXwdzgcv3TQaslAzfZGKxD/dpHP0H6xnHeUdLxz7lrCGu+owAdU2j0++6Adgj+NAr/LGQw
/1FGwCnT9sVo5MsgnGXL64I6eNmX6xYZNftMjqwXtU9vOcabyMbwxmcj1fx9DEbIkNlxVNRDLsFL
19mrh26h6etrwqR0CvozAJxDWgfc+RMCVp40BfxYtccSMlyaf+Vx/Zbn8n3GnHSm2Jhqw489ZFLD
ihzkMZzYSEe4Q6uTwM0NlnkBSmGjqicdp/yUGrfMazdeQjcbcfhMxcrCkYg4aaOr+kopKr/Mf+bw
qfyhUS8QAeWL9ofqdO3azzYNXyxW/RZFfdPvmO79mellVMloYhkEX8qpbBYCct8iME9C5to9uxvN
3gVzFp4SnkLM/lnFlSKAxGfpNaoRn1fiZCfRm5aHONF5z4y4QlxtwK9UTup0yGlvMbz5IsZPi9UU
MsJmyKz+Zfa5ZqGxJqDxN6pyHyurj0JzJ3liVeYugoljjKMw9i6aV28Cjym0VrEL+HDKK9Lzjcpq
wWIU7RZAjwxBWiUMypTVpXROU6sujMFd2JZxaNiOlOW3R9+RGpxK6NLplqGXnQs1XKZxd+FXXijV
e5w8HfU5xICHOdmTsPJJhmORm1068hCzoSfjC3e5V56NeTlQjwBRIzyjBO5GirmJB9zYco507ejq
Md2HsOHNkaAVzPj9XGncGUxcGzTeIQJqVSXV2O22vXKTI5rjFBhLErKGDGH7vlE7sXUoiO3bKk2z
JbA8S4eFZJpcgIDWiAM0etjFeBATcjxgefCQ92n0N2kn+AVbTOtx9K+NH46zz1kItHxw+qEk6TsM
wTt95CPt8N3oA7+2157g9PuMG9jM7BrQpHEZsgvlXnDdHEWu2vLSjEdHUX0oNGxU9LfGySGhesBx
D7oJW6HjEQfYaItuKewBKT2nxYxBqR5ef9X5akUJVGAjgYZAjOxb3jyGGK245a0x/ECqZHtvZsdI
17aVBFcKRFrvwmWQmX5PzU+jsa47iYFbYYibI8/zVCKw9cGFqVtT0QP5gVstxSrjF0m0P9IlbCde
FSXpgsCW4dotqCyXY/Yvx8Dqqgepvmvu1QPWbLUCywnf1qerHoP2Gx+mXRCcc1Aw22juxkly38Yv
Spp4oEPX1MKV2pFAQjYZAzb9w83XCsNECWmSjbA/OBfK122bf+D314J9MDzY0a41cR3ir6rY4YTl
qxavcqDu7YcYFBKLsXok58ojqnEbch7Qk6dQwJP6pFcrN4nPhXtObAhE47FSX9Xss5iB0NEhFLeR
Sz7scak36Sakf00dyAp1COZRXxvIE5SArLkoJoEmXhQErKsWfwjWRvJNsXuimMbdaLtyFdHztB0A
zU/hECUyx4mw/9NzgkJCgrOLA2N9lt+4Ixuic0rs5uAWbdATQXxzorcwe3W010y9FBmjjgrxCD59
Hs+AEAQg3rLwTo7yUEjGsTV8v9pbD6ZIESoVzLM3/vJQX7JqWhQTJ0gDSyNdiPBedf9kfnTYnMsC
ymqFHcJ7a8l8ZNcMwekjk49Ah03lvZCvCCBs5rsjD817Qt50P59cDPDGriymrYmuw5PX0YzWNvRs
k6CIkvASXXHxfv6KnEhkaxcwWxiyt6z9a5N+rcXxLY+PA68tCvWlW4tNHdb7rvd4vr+z738Ac6NI
uIZUovXwjKB+Cv17goswRUdTP2EGI63sN1e3YUAOBgXmgOdMsKVr1e+JTqzkiICRAoMNgDg2VNO6
ZxIsnukucyK9DVRQZC4uFPdSsTUPNewXgmxVYWxyon5EjIO1MC95vTdw1aZIE9m+YEdbsDFauw5G
LBQVH2rvojqploW+GwguL9DHB+6/GK9nUdyb8oOg5j74KbDi04cvNHJbsumFzUQ1uPdO+4oa+Coq
49f5czQASTvoi9+s4t0Anm6X4wqF/6KDMaMl3mzRAAzergJaiv7Z2v/mPTdTTz0AX8zXxXmt9H9l
8MGYZjk6bIDz/NoSseI44VnPxrVTppx1QAZ7Y0kVvI/iR+L+SMNb1S1IKGfO0yH3RCVFtmv5oImL
Dypf4Zmxr+R0JQ1w+BfGlt8pb1GORpr6yVSeZvEVJK95d03hc+UKSThGRpqlXJuTslK1yRfyia43
ibQNy/0VACEFlS0bzWS4N820aWha7HpaJ6BwMBh38ANodVq0c4XHUUUuj/NlxscJx1EtERBBmIJv
scz4deAWDS+60NfUSptJ/XSsXxcjOCxhbEzEY3MsxZG9Lsg9nR5Kzdq9JRbDllSaQ40NLaGTmWsT
zfeYqoXVa6Iy+pG5fZ27rwqKe2UTxZb4Js7sAXLRFL5ltVjprnqqpm41E9N62KboU+4GyUy4NNYw
l536T2bVFYosqoHZryR3ExVKTlqpy0M1kfyFx4geCmkmI62s+QGYwKISU3Hy6mXk7kwjfG/nfci+
QssF93azWv3cec1qBpE0TDgS/P5FTrtko3zS8VizkEa9tRfsmMi5DGGemv2jrc50I7Obb11i5Smf
ojLeo0J+jOUObtJGWKAYa2+p1/lLos4I+OMQ3QYU8TkIs/HNKPYhFUYxQwVZrjoYXbh02OItGi0h
VLp7CeNbS/YKe1rvaHm/VgCoypz8NgD7VzKIviqTtbWKaRclF1nvTEhYCR0f9puHNySnril8iP0n
XIsXDRKWtJ17n5gLjeA8IycOkYBprHkLXQ4Qs/VFCLCSNaSfReEmd5GZjM2VxtrHF7fo44YQH3Pt
obrA0/c1WIMfq6a1ImD2YafBr1a9j8NZm8ve5ncQ+148HeTGvausTD3m+9g5XxqyqKL/zr1mX/TT
hpniopzsFwIid8mkHYoerK8eB5tW5j7Tga1i20dG7hhkuDMzBwZqhx6hmfaMpfZV1O288CJk7Vup
ezQs0gPi4pThNKTwpsB239AxbjI72bqatjeKAKLCuOsxp2fe6Ct1sVW1o1N3/M8RlPsZREfIJHrp
DAO8NGHgcFXW8qdKCU3n7Q6NF6b16049STCpONrY+UncenBzOU2RAO+rGtlnR4GmTVsrIprHOmYj
0y6K3cKk6k0Jr89fQ0ZlhbfPTGfdmlxhGWZhrmRka1oLy3JOFyq4hnoP4tLUfjblE0CWWHrFjFht
1HQZoOxrdLqVEJOpWpjbCWtQrF8U7bduNsgV/CkR67GrfDHanLkDx8+0SVgVokNdmlzoOlaE1HA2
iDA3HlMoWRQ+e08m22Dh7G4dO/FGSab1qHEjt+2Zyw/nVomRwfAjj5/T7V1jdit632Pr9O9mOF0q
F6papGlHdRweo/aHNscDUCu8lVe28Mcq0kuwRtlfRsYbAPG07Nxz14TPtug3Wa++di55xRMfw9D6
ZfJuZy7Myz5B58oNGDf1d16XzcIYlb+JNtHjAwqkc+9yUHYaQGRwRhzHo0NSUBG9KdNTOo8E+JBo
zrGWbPrGAbPzm0v1jrmaxJW8MFHxBNqaOvIbH491dgUxkE7lDFucE/8SBdEPsOem/lRM1tr2b0Y/
iKYgW1a4IynH1CPxGhvQH9cyw81ap4jbjF1KptvcVpXeJeIrCl0VPHxj1QukwYdRxG/MNHGiaqTL
OQypMlTxduH3MlmyhPm0hPHTC+ITTUZBdQM+OgkveWTtiXBRyYX4MiznolBHDOSn1fbgq7KJ1z0D
mCqaLimqniwkoY502DFOFp1W7oMu+bDL+NOEagk2f0XWAoB3qyCdsXjHLjoRG1svPdRvVbytW+NJ
4BvPOyTok7yMGEhONPUvVqkg5pmeMWWT1QBYrQu2ljG63i/bGfgS2dsqVFdCBieILC8SqUDfX2ph
XBOl2lbGceDAkwRh9wxW6adG07fdfJlW9qkJf1xCffTqiajqaDvdUi/g7CG7Six3q/bfAxoJQa04
cXBzqVwj6mhHOZui2hcN1zMUE2aYMGbbZx6U25EWSR/kIQnil7iyIRdHe8zaR28oJFV8U+5FAQLf
nXnTsiB1KAMdkxGbRMHiB7yZaaVC6QAiDhhvnzoKMSPK5EvQooB4Qh/xmTwWEbFiDpx/kTg7zpmF
bnVrYY4Hl10DQcWAm4i/aRq23IvBiZnUiKjhSw3JU7V17WbkHtEZhrmvGMxBjJGEwqDVwnXdy7Ph
pMVTG0iYiCPvG1locprGInu2AY85cREpKzlrCwBszwLApS0jea3tZpfrOUzoIS77uy5skCwlwr8y
N0yGmZwGKhnKGygCCj8eRfe2S+681N0fMbgFqNjcKo5h1hsnE+X2TYSBd2lTxf3U07LYzNaaBn0k
STWB/mjtynfK/ByMqh+0Gm+JF1C6dqOyU0oKFwM6VIzyl10AG/7TCGKbPz2Rt9DujHPtWAkZWy6x
FV510eNhJFYQDJkmiltkMhzidakQv8QnGQafqafzcpsqq/lQJqTaa853B16C4USyVFwcA7DxqOlT
dVgbo0NEJAbvOdocbpAp3sZKrHuTAAktnQ6RsIXP8SleR1QkcyA0SrL+nNruoY5JfUnZ+fyUhMvQ
P6f7uHMedkd6ThqWbPOF292y0DPufUhlokctZP2qg56WcNX2FcNexiOlntXHOMvGDTF6jC+IuLfd
9mYM8gsOwRM6IMmeCWxQh8THpDjHDljEpKmIOm5HZmwRk+FJJX6XCPZlaSe7MSNpAI4+iGCsJ4sB
WsFCpgFZWRpim85O6PhAcfvoL9N1SqPha5m5co22WBqcZIE9+Ykm7UM/SHq9EfMeUeOveG5BRdc+
SWG33LTf+8I+5cDah8TcyUT/1AxyvvKQu7SqScVpDHeXecHdFrW6LWnlFZH9dSpma5QYDZNz2n/V
Hu/g92aqLijQoaXFlvUBrjpHl0YkpnMq3fKimkq2HkslXia41xeuQvIHufDapu9bghIa+UwbGD0x
+TOrMsmfTaXeXSeQa1SW5ark6edJ6GzdCsVv4Zkfc6iKBywI7WPm+GUYX52IeAKOolhlFNOk4cF0
WCwocQbWWSQwcGubgT9JkKDwk+GQu8geVdnpQLNIy1LQcC8busyV5ToMmUWBKFHMX52UbfBCkfU2
pBNka0H0YYnym7EWJz+LPECKi0Qn32fN5Fn1U5MENLcUDPCKHDC1Wi3UTjS/RjuRUQTOzcnoBIcs
eQ6kFhXbaFTNh+XBpu9L5EjXIuq9ChBuF39JURE74fSmnq3gSLijb9g5xnPCwogA0DqbLi03kz+p
DhZDjSirbk6P4fiolYOxNXvNu2oy6kp635CzBtBI7357JV0ClZYXOusMewSD39rtzrWc2pUIWX4n
Ric++9iznrgKcCZMZeHrjKFV35Gdxqmp0gXBfa/RssZNYx7rwuX97ch7OLjJfOvNO8Pkq7Nyk205
G7Ht4M49dd+TY29JhwYyMECvIEVcsQw7pCZwTaBAD5mV+1G3cPKkN82CIS1TOABlivOfeJHb2LX/
bGGutJEgqtTeTaTaDymXWizEyZTiSGN7Itrnktrtkc3Jd9mXFytUTspQHFilpYu+jdbskomFHHw+
5n8JksY2pjVqqvADmAShzUCb6LoZRuRe9xm607ZTsvcOkhNfVt/S67WpPiNWTbYVHcwcP5AC5bxx
QmURqXruqyk6bI5ab2Wnk184Cg1nnoachmJf1tmlCHM6GANCkyQfHR1y1x3c8Z9GrnaqaJcUunkG
kxEub/NIWqs/dpU+bqHe/8JF/44xAekl1pOiZgggdUAToCYHyq+4/mxS83to2v1QpydMRO03cYrZ
JcTzqpEm0um0DxAjBX1SKgfiCRwp1zUhTzPbUY58uxt3C16Wof3Y6biwCmuJcJf4xJFcdUF0QsPC
LC6021iXCngo8QvHfonqgH/UdqZlhl/CB5FxFgw80aI3SGY4pk5VXumQTsypvCWMHxgPJ56yh8jx
MlUSY2r6z02kb+KO9JUgPqpJbd+YgxS+VrX2TLeifrdm7ChDKpQs7ZrDIjuTeEOYVzlupKt/OU21
Ugxn7dJcOChEStWldiIVqmzVH3B+5O8GkOLr5pK4zkiYFfp1p3JPjQmvdPxLJLOkWarfy/IopHcy
i+7UjNEOoA8gHLWEeFVrqyBgE54GJw/K3KIZnVulJOe6Rzysl18ujKFLriUWeu9AslRR62/FVgkv
qJsS+JUIb2WjPUIZzOjVkGTtQOKpKmvYOBlkOX5o+jKSsUZdHzO1xEH9LtJyG7V9scusVK6DPCD1
IjFYVnvpWSGtNCxyHgR0CV+3zZUKtHhe9aCWDMzkU41r5uc2o3vzYHhR3i/1VJ6joJ8eRq63T/LR
VJ21U7umod8VrvESBGjVbNJbQtDLASm07ZTdewof8BWHXr9qLZxmcDuK+gpvmKmcsXbQ4TFx3FaO
e4MCO0+nBdgcQGxc4+1hENxXmUakKLPWufpne+NbvWndIpW7IUVRwK2HxGUooH31rKrXLvfpFMU3
tMiYqiwN1UYKRm1Uvl3ROvfUDa+A2V7LGKE2aVl+qwUsZeBmD9qMYFl3OjlLKZdd354bpfiipeT8
zXcRi2ESeHC5I9HraYmZfrbJTinyqynuHI3LPilOYYdUJbJib6cmwdYzSTzu4vQsy+oQmx22MBta
MCnVYXsVjBnHrFv1+XCMVWU/t1A4MZcKRG2Q5DMh9FwHM7eleNQDCeG43MHSZJJFRaO/tlF5GOYk
Aq8MDvGQLdS68dWaUOwBdKY6bG3MeYprfbZBBxDiaOH7F5WyzAnFs/BB6ji7E4JjQGqtxjL0+2Kj
2F+qm35wGiMtZC2EcttJ731an0z22+LeFERrFRTBcDDReY0JUGd9K+ifrcaFMfvtqp8JEb7TeyY/
G/3NM7bVhK9j73FX9+Mu7Emxx9lMXWxi05A28NCczESTaKJ8SZTkWsifgohp+AlwWdGwDee0uHcc
dbn3Z9rIGunyPEyMbr/ra0QwdKiEkywS76srySSm8jG8s+ucHPPYyk3Uvmr6TmGjyaHRZ0d4A5ib
D6yrPOZ1kfyo3E85XTtsGE3H/Ave4Rh9EHzYWHJjUGTgrV241VMnxxvIWqHeBxpKFcx2kVh7s5B7
hWctaxzz482b3ty4Al83m6d2kG33lvw2vTeQ8kuD2UlDtJ0W8bLm1KtZDX4V8OvNMu6qQUcXALv3
2+xmOXu7Jalx5852x+qCZH0V9qCdDJ9Lk95zWCrk1hTkHEiyKm2TN+pWxzCLGrlQ2Smn771+bore
z4x9l7M6wbseJR9Bqqyy5pnNKVSs+tX6pYy3CtP4nL1DIfkwA3hA07enXljQkA5AF72bc5fdaE/a
q2H+K7ydN9MBu38QpZB1bwViGY2nkmIvpZ7MSCXgi6aqoBKAezLKcU9JCGFYprAtd+QBuj3cHoWR
FjMzKiw+3KJ/FqSHju5nlPx0NiU9u94sPeYZJlqFQSGLAKxE3Y1h9CJzGXWzbDN7pqEoJESvkd0a
rp2cSFL8rQ57sIa/hGnCgoDjovoEwA6qS1mVc1ZRzLSI6VtHNzg3CsQnY5khvOBL79x9LIAZjsOq
nufYHnBjYyvtU2w9DGVbkdeosOgFv9qnb7X9MNJThlTMfrjjRoAc1iljBkHjzaPDwggl1wSGTd7J
v4qRfsPrTkZrn36I8WfiENEKsbSqjZHsW29T2N+xAu5b1XgNthoWDd24R+ahBXLbROpCaS+pAkMU
CQa4e5BnQN3htRrpdyI3nlyXdv6wqheKHl/LVfDe2TruVObMCbWyn9YGx4C2qKAERc2PVvGXTTqz
RfL+bIn/4iUYQdS4D9cz0Jn4gXpDIkDgm7n3rM8yfDNK7UpQoCXCVTnpp7rr1lqOaUb/VYscNrbY
JmqyaYio06uFgexNRwO5Es3wgiE9pFjmUBUZI+ui617UCtsrYUeRPY9j651BhY708YWOZjVG/Tbr
2R0PHB3VVBw6s9mbveh3uaxuOnIQixOnKuaXnDSE6IvCyRuNXUTwksu2Uk83+kj/7/wmPann7kIZ
KQlrPIcBVmVEI3Gk1WsvcUlZYwAyVyf+7LGLWN+PqbzkVbHPOER7fNwltsYWYjKv8hrJB1Awuaot
FBbuzzz61up3l1Nc1i8hhgpX3fbFNwNJIEp7nZMspUbSrUsWb0CyI7P7doYvrRc3wxlXTJx8OUu/
AGKawHO1YFwplPBa/unx5URhRipJB9ak2WjAn3BVb1AGcl07yzzjm5ndrfodHPSl5Fjg4ZxTZFh6
C3UzR/bAfqEm7TLAyQkihe3iuAyYIgcK+5/MurTjj8TLWZBfFtX1VgNEHhBXQErxKSrPLDNkf2mc
q5V9uiZhI3jRMpcO6laMTOM4ZAnwxdnkLYjMgGsufMYVYLzIY8i0Rakf9YZ+5NGrV/hRC7rRBbna
oBJ9xN/8Gkh6v2sSMaoRYWbPpaj+1u1WAUM7HQc2Z+LGm5g33a7IMXeN7236aOzS92Cfh/FLwyop
YNwNo9/xfjrlx5vfb3bSxbsCUt8iJnVKrj2L78G6O8PaREZlGAmGui9NzwG0Wj7rnMogoXhYNUa0
VoeJdM9XE55YJXyQS1UrVwSbFEXICPOr196rTJ6SOU2Gk2C8TKC4PeULQ/Wy194i5WnIfxJFXB1v
nIlopdEn1XwriIZVdbkKyS6BTbcndQBu7B4hx0p1nla4ozlkzQ8jOlgXrEAbBH9GtZHgnyzvFMW+
Wr1WTLyt4ZfUzUS+i8xZKwP7aEnAlnuQjG8tLEZobWjIFoVC1imD8JLd+8TyhYAfknniaOVw3mkA
F43gpcvclcPutaQh1+x017XiAr6YmZkJ/VZF/vJZsWGwFWtPiIXGLxVYr3bE1p0l7z8RIYjIt3r9
nqZXWP5RwxCr+XGx6TNkCybvkufMrPIQ/p/dAzg07oVafxh9egEmQ+cN1o3yYDHmmPQKnTfN2WqG
fbPdnjhgx/dQwbdF+iqixB9ZAbmZsunHHhSNgmqfU/4mxck1HlEN7Vr6ort08T4nDs2uPuvp7hiv
mfVosh/kC2b0os2nbvM1ZMMpTH9xRG3y4tOuIArhviWlUSWn2aa94Ybu02PRbLqA6aS26Id7LxDq
5NEGQhLP8+xNN26SpWxPJbA3/DVk4dQEwSE1aPD2hzvUCkuSHSMuaLmO+SxqHWk43AmMyiwsTinu
EvN3IlzFIgLVwM7JRzJFxjJUbWYi3MwFeQ4S270O5Rkdb42QHFer2XOoP4X66JpLbp+69gyWM0+3
8MBMDwSoPHeOu1a7r8kk/fHVnV579rxMgk0WUMzdl8kv3d3SdsctA006Kk4m0CYWR0+zmjSNPfPV
dvYBfb7FK3Mg/5che3cBHrWqXQKBxxOFgpYcM2fjapBFqyXZ62W6H+xrpyOxmlLaGb9Nn055r9Q9
HO0SOYoo5SMfvzKQz7p+ZfBBQjzVy0GQTNEWTDCDp1K9pKqzqImVCJRbKUkh9viu6cAntkWZ+u7c
RHNV1VaG9Y5Naftd6znBJ837xP4gN444f8kmPEsDkncarKLKWw0MJeqk4MiDV5pvRP7lkopVg/oV
dgPHkt7JUzcTEIbCUfkOJH4wxWvdfpsVQdqm1qLFiDErp5DNwE306mpkgpZHzCi7eh+BOLWsi5u8
DPazrjNuVWUZEcSUtzodoqREeHr6AFJfrrtyhwqX6vZG3N6ijZjPk5xuo88XlG5u8moaD9NhRGWD
kT+h6ucYiCuWwsYGO+yyd6NNo9Iqv8deuEvIYZbBwWFpIco9Y1gs42cxjCsuHfoQStBqT5LkUo3E
sut5kWtQGWizQwgnWUC+zCmNT6gkt51NkHpIpJ61MUC+BwmJyj2XZXOqmbLa3q5VsMi/B5lfuceY
H5fq1+z3bfV7RXc1fVGHE7zSu3dO2P/x5cOzjfzOC7dRuMfpyCzx5jjggWAnkl2FtEdOn06KPxYh
qEJAOYHVufuis2APO+ppPWXFDc0U8npSLR1UzrzaW/DnDI1uhI8s9WBVqHivyg+yxIhnDM621D/S
4mVS83WjGX5b4VyKCW7RSef9UipO3N46WB3/ioLC0QqsHsUGsm+Eyaz2uolQajQdUooDhgA/0utt
pFBeZO13kg8ELE5iI1RY4AI3WG7iUmfGaqEktJklwcPdqW7/rAKUHWMSbLII4z/six5PGwrswFuJ
OBHInYrPXpjk1fQEyzmMgdeJZ/XUgjUIw4j/wCPJTo5BsDJlTlURV7+whs2lN0yvOfFoGAr+JaZ2
GmxRXJG3KdtJuMfAyV7tnPEJqenYQPi+68JXbajxyPJeJ0G4PXQSkRWvxCAZu3iytx6BUZaWbWPe
gajIV/XkPfrROzJ1BS65GWNUVrbAM9qclQhdaweyA9EWeqvJD4d8r6BGZFHGcrDfDD1+WLylonEX
MEmzDBhIpQW+I4gqbyLvz5H1pvZyP8iaF2nykOvqFBfZliHUruY9iQvzHZ/Sq5Xx7tT5xdMozTz5
wjoZUkF4CmpEllVZkyAyc4enkm7LGFet5bzlMeekzlNH9YLGyvsz6mLfqITgltNXk/avWqfkc2zz
YnJ/JqxzDWtll7fQ4A8AVhxx/VndJhdc0+cm/bRyxJslqefRLmhb5J0TqjOSj2G4WmLXRP447Mc+
W+VTuOkje2UW5rcKW1ELyBK0D6YuaTYpWwBlsAShypNExplLThjcXaSKrwgGWDHgy3SfpE3oxbDh
2NYvoJkWswehfpuYhpOa8B9h57HkuJGt4SdCRMIDWxrQk1Uky24QZZHw3j79/aDZ6LYipFlpZLqr
SSDznN/SKkzMj49pofnlZoSgUYaHXMPuUHH6w1LS41quO1R53FpjY0LvL4viocJnk28GKFxcgfqC
TPeFVNdal9LkuLLJAZqOQf2OnlGMZ/QopvNhZksZ/NblPu2fQ+KQ23NtnkimyeWpp3HW5ge5F0Cc
48btQITrcpOAMCGvqNpL0rxSwhE3M9HkgYI12V4mzOfXjOMruLaEz/rPHcLG9GL5J/FNw0U9Pvaa
h6Cwt7ahc6zrg0RAQ2JEHRGEsOJ8qekbIliIH80ZF4w8AcwKolNazNGFwOxN1h5wwU+9IHkkDqIv
D3W8G7ur6D/L8hwQgVNQQLhwvyimCNH6WyRAhNN3oaIgjq+d/sgjC22qaXeb3AVGoZg3kyYYTV0V
7/wtgnFajPxs3tH70D9l+p4+1Z6eJzZgizZe/uyIqWvzXrk7DSiNykum1+pF6W56+6GnX608U4oC
6a2rzZp+YkOqq/G3N++q+zR1m8liQOW8bykrw/o6J21T8Ghs83yb6TdW9DRlifJS21xTxuAGb7V2
LtKfqgZEe8tcVL6Coh8DUc0u8z/oztCibywfiXEbH33qfUSIWLR/UJAqJqCdH3q2iUnm4EfqxLQw
kXiaRCmEw68TjsiREQUMS6LUFyHaOl2/Gqy2aqlBdtJEUqw1nat6HfXoW9DNjRkVgF8GzVRmclLN
PR5UP1rVz4ix3AFlwUdO9FVDTk2zBTnR8vMYbSdlZyb8t+xXAzfwIkLg3zUHt50LVjzkuuykpOcF
yD6yb1aoXhQrtdomiie7tShfiIYiLEaCG/QsZvkKmkHE77a9dJtzn2urLn2fm/7U6NEJtqo4lbTP
FN8yJEFr2NbON38sPAgknFIwa1HCVb7rNd0dZ1GvzITfKlrXxYNdnELyFzTrHZTGaV4xYeToxBSA
6lPFhQpngJNPchSQeMIdgfKgmxwkeUeTHhXKf9uLlT1yYcDHINTVHXtZuiefAfwHGuOgQ7nSwkKg
+mISLoDzvZQQp8wVzrQz0n0bcWRq7+AQxMFM9hYZyTTf0sWjqa5UEuNhuMmeAA4mFSel/UFxn2rr
TQc3qMz9EKz7FrHMlaIbp0KoQ38iW0l/1NLXgKNvdPYOxHN/mMT7ZN6n5hKh4gCUiymo2iRIM0O4
9yYhrPqW6Ig0mOb4/2AkkXaKI4CYakUuFyRX0G7dGrSPmC1raxoedKxIjmq8Z8qx/SOl5UBeRx9k
hu4LdSWHTeb/FnCjBWJ3pKiu9dU5KMFZ0f23fEw3ZH0tG/qk5hWR3qLmNS/eIuR0k39Uu08S35HZ
UNFBB1b3lqrrpPBsnHPzUeMurfF3oiY2O2Xwxvp3xJoyFDsSfVdJtdZptwzvftgsAD+XWvkoxpsc
ebTDfIm5E4z6h9eeRqqk+jYYzGV1H1CHNkmH6v8QAy+HbyHUL/BAnbyX9hpOkvoPBUPqUWQAds+5
U+BHwIoErhO7GKu3Cr2kGspsjDFOWWysATPB1vC3CDroliLnDCjzXIWvRXex3wkVipprS0QbIRxV
cQitDdrbmMsjr26xvo6gaEkIT0/I23Ki8REAVJ6qo4Y5F/UJp9cqjjWWkW3T/7Y8NeWpY/mM8Rc6
tb0uxq+xVrht8lWqkCIejMSRbLWGyeRUk79PHLGs343EpCCMzjpGRarQJO8lV8KLG+3hWsjMTw3e
S4u8kgd2YbqVu2njIB3pkaaZu9zkE1FPUt0OAKls0rb5IpmPRiLUI6TGaJz75iEeP31kRTXprWSG
e4SHb+KS7Km0W/KDIUAkzsbpV2VqPlZO/zIBkBURxeUOblt0RF0DcN3BgWYmhmHFRsysrx3fuFjN
bHQ39a2TlHs7SnDMt/SMJCu9yvZYfmBgS/Fll/0hMYuTm8qV2R4wpPTFdwSXjHiBdClKWN8QE93x
tG1r0H8DKj7nmdPLbWIpu9i1SWqfUtz/rUcL5J1E5YWmItvjIldJIRzaaptiBKYQARqbeRWavKDM
2xiqZdcSYVBZz5pu/vgpPfTjUZp4ckJiBwhGidRbEsn1hAsb7hY0N+pXTcL92GINcPcawH5hAkAE
lteYGczIi01hSsj5F3N6O1Z8su1+D/HoZZm6yeL2OkZvvnhF8HWJQFpiFPh9VDCyUBAgxckCtFaT
nd73CBLA3vOr8OtV7MCJ0b3o03BXz52Xr8Lf0HqmkMPSawP8wjmwiNGae/pq6BPSQP3lpP+wBsZ1
SoMXGxfvuWUmq0C8i/R7Es7aBFwc0eEOyr0P+wX1Toj9pkPF29TaSEKjeCMUPC1W9Ekd0sYoDoH4
omBs4doW9w2ZO4S5WXNSlzCRW9poWPe9ytGnkWFg/3RR8eQkqRfF5o7BZ62Rg6b3b1qlridgM6VH
wggPGrPzhOnSAGUiOHNbGEh6BKxSooc3M+q/8K9uJyJYXAHs6JbJitDUno2jYYdByOVq18Jwrs5Q
vNROvR8IFspacaLMd84Jp4fu2Ndo80ivKhH2uHgf4n5jBsEWd7I3FulyIPWJsjdusOxc6/HPAIdE
9P++6cUmZzdV1KtZzB11x7J8DItrqqKnHymm7LKLlC25iZLUiA/ptMspfDdq6xhnPX20HNZ9simz
ERPDtEvZRlzSbjqXBsN4HlrFVqfo0/HdzYCmgsLMQ9JXLD4JLl6VRhuXi56yKwOHEOY0KgwwiAD8
ET6lsPuLMNvA/y2Jbz/rHZtZokafStghv043/AuX2HyupbltaxjDpl+jy0ARSp1Iz/Td33m67OIH
kaEFQu2w0KhVjAxLnN326mhfKtWSi4zV2qWQa5S8QGRLQBAz4AVLRN90fSqhZ+jGAkIPx/ywKIik
ouUOhRO2CalqnxLRekl7b1wRdJnBcAFTZtgq4LQb9+4Tv2/fM75zdPWbNgsOicweaaDnXkT5RMyS
msjVwDik9W99Sx37biqKdVJuHAemwXa9ublMoWi6pLZUi84jAWpKahP1VGyDuQpSfzKqA/0QAwee
wU4YG+AJAvpioLhag4GJ4UB61FwBnBHm4DoSWyFgWAF0CufVKP0HmSZbnPXIdwFk1cYzWlghqzv7
s1SeSAbXhQXFkNUF4tnMraUDphT7H0p5zZNnu608zc/3kWqs9Jonv6DcjyaFkm1NGvpbltk3jUR5
oCvBZ/Fh0XNW5Uz6gQHmGG96juYYab3s5iTAYBOLcEOx38nQoUoilmcqWJ4LYeznNdVKTrp2x6zJ
y9FsqO+ANMGIOr6FU7MKwXgNgKeO6lj/mPXRru2IJpizDEq/2eqo8G05FwCHPc3wAIRxseoYYptW
3UzakxPyzyzTvMcFywCoA7nSO5Jy6H7NATqAsnN8D2OpP/S5/ioMgAjEOZuh6baJ5GTB+KCgea/K
d22U+4JD0WaCAMZngg22thSrITPvwRziQ16rjELPCQkGU2u+0H6L7ZqJ2D2Rqrw06ebKkH5EfTXy
z0Z4jXhntep65PdKEwEiDntnWeAQDfmao2ekDdiCfJtiGxWbfVMte2spnOG2S4UaNWvDAOw3tLjS
1WWWF4+96aPUUdBA8xP4BHBJ+WYk4jXo/SfyaZZhFe7I2X+YHHb9qQywItaX2myPCfSFAzkWlOmp
KqyjyvFTU1eTmQgn+VZHGZwUEe16kCPLn06q3twkmCNuno1G5Izw5UaT6qXN/U2Nms2otV0U9MT0
yUNXwHxKZoo6fEscXrH0yyfLrZeEWFvVKcyqs29Xs6L3LhxesIg+OBK1zPbNxbCEJHBrqtB/1M0U
UHd0oyxMw6Aa+iHCF5mn42mMqr1lyacwC4+VVS/Vut+Aq0FOJXM27ipQ8LXE0zHlRk3bbdVwWYZX
fSyJzyFwFi+8OW4maN6x4v2iht7BzuX348bu5Ir77YHajo3RNEcTd9uQvQWTBLRPGWzSndBQX7hy
1UGLZPA1VjSe+dePjRHfaTc7t+Tk5q7JbSA8qujW9aQw1seAnMHezs5VGy2k5XtZQYTvVLNNGshD
jR5uoQmjnRHbn6QFnfqe+TLvmruhtpupVK5GCZ7Sm/WrZnJwjFkGMmjg49US/gocDJFCQUtPPXZf
RVPSdmgUTMx69tvGHQHuSQswb6CDcJwCTQ9yZzszwh8974o9YKK6x2is3EQ8qo+1PV90JiQACUkn
Wwc0y1GiavaJtvNprXSwnUo4fmQ6OhoW90L/qsVsRxXmcxInl1BUSIhdcvQ1BaKxb1kCc2yViVK6
dKLpGIvb6s2xnDnmtQMWZOhwiy83H9G+dlSkJ5P4tX1FLPG6YE8bIbiUAZRAkbG9byCNkrwzllkH
RmtNCGPIanfm2DQHdsv/NIfyq3asrR4pDwkTVCXb/Vi51iKonZcois9AekvZYDS2w7cgUTcSory2
lLuDQ3zhUwq1bvroOhZU0ihYKO06Ofb6xvafm6ZY+9m3XsLx1yuBh14PglWnVKRbuzx3ZEUgGTBL
xosxOvX2hFNBvs+P71wWrub0oSD4KXEPDxESGwpx0uinG7RVOlRbd7xrRflA/c1jXX5I+x6rA9sG
GgjMjLYV3ib++6LDIODszXJPHQdswK+qbQXqWFduDfM9JWSoy9u7hrxXNe+1OjLcruXwG04cwJh2
m2KjRR3v6kCVTlszH04T+THMqA9xSCoi/SdplxfMf+Mv6ncgmY/eCW+pejKMfSrQeDLJ5Yg4J705
TB2EcRKtVdciieTmuriBw3WAj2V0SOmkf55O1Kp6yqtHvyPY9VWRBoYPRNzJIdGwrxK0U4hlOJIx
kC1x93ee1YBs2TrKwW83/UjCu+BliIOdEs3cYnntVHmBOjppJPzqTf0yUL3HYmo2ycZQMy/kz6+Y
F5/CWuTSnBmv0i7XQ11tbAEYn/V3g8GgDV3YB+5b8A0pwhNGKqytj8UQfdBEtk7w+QwxzD+jWW8D
hbrwjjA4EQFBI6axabhZzFhInXHqwVZC6G1q6xVx6mroeNLHdzvwRuKOrQ+nPJiUDceVsqBWAhXK
M+mWcB47dWLyYhv2/XwlG/tZSapNZGFvBtVsiSJEQMvf52jrLLyolY6A8Rb00wqghvIV6Bbfv7cp
egPOa8psDqYLMo35pQioZempsQytfYg5pupQT3GCjZNySVkgVCza3UFhWpbaLVFefeOlm51Bj+Gk
gQaDhITLJMUfTRh9i0l/PrDVgd41UMGm/Bj77LVCGEGGMUTxW5zLN8DsQ1BD7Rdzmw2tDbwG1m0w
+3WDsYpEoo8mHn4Ht8Ehpu9Yotb8Ig8+qmsvHStgs8J/GTvrk9YrRni9+e3Z3uxEcCNmerwuZnLc
jKYXqfG1nptWI+hjrJazjoL6olNH6kAf1ZcRHUVVKXt3gsJTcMt2TIOOQImP9Q47MU2hrBrpkbjP
U5MbNwVQYqBoWQId9115arL8nHb1MfKpaGS0H5U3hUjpMobKe+jFT8Lp3HU/MWb1dHo2QPlb+0Sb
z2NjBqtaU/j4AUIX0ghZqeJTTS6wWkswpS8NdVHfM9FZMoF7rtK7DvaYOVjHu2EnMA3x9q0Yszyb
4aVj8G/BeSLgzDEf9oRDeG6gccEiDcrxgPLrhA+2OVwoSLxlug5/CbbrUOppEabQEvtWquaxyoHR
GZJG4AYeW6Nq94iT9kHnoq7K6NlGpsA7GvbRQTfEK0FKrwF8dofzQpPUQVmUyTvhpscWYEvSXqJg
4zPcljlvOvKuPJK8NdueFSdPxSZIxU4AMOQaAGAR96QlBeC6yh1f8+tgAWpqE7wXUtpujR3iNbej
l9wtHynBy5el1T6XNrcILIOEjXPuaGrPtG+youit7/lUfW1qdtV51TwTHItF3Y2/hil9bX2N4Wy6
D268JIykX7V1nC/HuNVPhHiIc59WV8rwnidFP/d2GVB8VXEdx/0b9oZZkeM5WfYTZDXw8wTmqDDm
UhmFwbeHbSCn6KJSErJRS9AlfSg+49ZtFl3FEq9O8VW4w0vaG9fBmnMKKn2jEL/apvFaV7ThXAzp
g99ghJW6+9yqwn2wM+vJiNOvOAIWIYmkhlWG6tcp4lmq/VMO8s0Jpw4YYsDf2096nM5NjXmsSewt
2kkcx3LvG3j20OeT4g3xT7Ht9ITG9ajCSjUCYN/giR8POX8YZN1p1V0NmncDSDQQV0Ebtgq/UTdb
7OAE1UwcbkoC2pAv3TZ/q5vsHCQfPQBrM0b7wVUWHItpRAFO2vubkC47BdakVOiVY5LfhkOK6Mnc
VAagoRPT/YY8qVFrqrHgBdFKu5BzrhbsiiJel1q4UQv3UFfimoGVFbJ/9d3Mq92PuCObzG+wv+a7
KoNyB5vS6WMXRMgTAoWviyyq3v+dqvErFJtxSk9zNUHHlqaXFPhcRp47rIcUn6usjXV6TzuydxXk
QBX53V39jV65TDiR03jV25UXZgYUCmJfpb+oKQEA0leOjuEep5qwRhXZX8LsH3ld5D/HdbglY39J
C+XC5iFpsjkew2GdEQeJ3TdDczA6Ds4ruaS1FVSDgm8lOHTiMmfa98SKg9TWfBtzdJgFiYQcceD+
SGW1bjmP00DCbWDbBAtK6WExkQYQVseDDWtPSlWt31NKuAL1JxfJClZ9Y6Rfpdlucr95r9xX4ha8
tjkl0ELDzNP4z5NFtAKAZgoRpPHXDZCoqT8WUbAn03+uqMBQLS+x3Xod0Dd5rkyTKAFNsaupsG1D
Rg7ZMGd9pUg7kM6vGklKdci3XYgTOH/Z+dtujpLGOaoRbkleEqAxN0fhLhXdCxECRTxkqmo+9PBR
qoIenI++GPxdlgpae90r5UOXKkZJj4MrJo43rcwd93xcEOYzMWc3KF5r4rPxlF9gPlFP8pPJ5mKK
kwahQ6nfjwt8mum8mbyskaJsmiZ6iLA2x/lrz8U7aHQrppdAQH3r2mEMB7y5hOSWIMVmsx7Te1Bc
FZpe5NAsSno2BLolp7X3UnNWzuhvTTA/KIMkGA8DwFEEWjCMROQ4BvMN+FtCfh7AhcuEz0B87Frn
YDe/6vAjWV/ynruU+HY09yndU44MuLOhKLJu2SjRUejQzDRQBZW6xy/0ooXMeIaN45iVZG6s0txr
FUKMBDZe5RJWx5kGgf9Q2Q1VuSPBs5bvPgFmudHdah4/0dS3gIaKkn/f0s45AUx+AnFedy9y/uWw
+UX4TOzUJISZlSNQL4MrLkGGILQtlrFP6JjbrDsXSsIkktRXtyqhYw6SkiDzVzruZVuxFtSPeYUS
b30MCxaYvav2BGQDWkKEEi7ujYghDL+/VY5LoAMtOuWLHXwQCwSJ8Rxjc2/EcophplFYVXyY2rx9
4VcjIJcRN1g6JPPVVDZrpGOYjra2gcwrPpaESV/RKfOLfQ9qmI+X0Vxea61kEAd8kOOyIQ+iLj2/
IyhG/AwoFQh7Xqt2sfARJSdAEhq6jKnXOAKgIiFFpvBqw3qU1dlVKK4ox00y9fsep44FH5NZFQzG
Ec/jZ1DVxyDvsMboJC4lu9KRr9j4gqWGXHhyyP/XQrg++vw+THYIsuyfEyZaUxTbxjIXwYQArlaX
lFQvJeDGQIDDFJN0buDsCZxfxRA/jZKeLVO7U/B2Fn14TRz/idDppQ5uZWvY7w31SQmzt0RtV01F
/clo7ITyVWC1xczD+gERWRnD0UQ7QrYuwZ8hpRwtEvJo9EoJEBGADEeR+TgRyYLVvWE3Z2DBtUDC
D1GvgTFcLZB8CTuf0hnYi1mObp2ScU5Nc8t7qPPZmBh+ISj92FpHYbOPR3Eiz8t2iJoiFB1BofOS
tgPuxPcmQ8al2GvZbX1M4H3x2zq3qr9D8iKhqzEQoWcmOidUj0CHwSyPAG4twpWfb3vtYRba1kgb
oxbD8Jub58shZaDHqRxehOuC20ugOZWhisuYXSJRKYoIn/mvmu7TIE7doS4SWK9T31RHQSDEiolW
TrYe9gb0kUeKPCBn38m4WJUa8uM89qI0PPVECQzRc96VaBSYpR2qmSRIEMJkg0fUJSv/STqPdsth
iO4Q1U2JwMoFEKZKZ+Gg1qFGa4uKuAAEDR2ukIMgNYHjhUGC1ra1ZcCdWi9J8lFbZ4NvEPlU0Fx9
XsKSKA3GkvFL9pSazHUv4gln7XUqvzLk6maZLC0Ft268GUn4Imt9jjjfKLwljhen19Dh3SwI8nUk
JT/hg5Z+gKXoyU4ETNR5clDYzkYSmKUzIs3baxhaxU9I4QUfjj4HQ8Q8nyBMkw6vbKeHvleW7KBr
Q72bvr/o5LWxttL/ybo3bC4TW71qnDlosuk5gjGiQSF9U22AC0rpmrtVPZdkjoVXs7/i0ejqK1VT
jYLFt3rCjOUaXNkIJLjpOhbS9JfSG+ju0NnaGdIdYCgw67G4p/I56hC8gtgg/TDMj4kw43Hb2kcg
piKL1kRhzRFJ6nQSmkEE/hMhesGiSxBndz6bBGg4h47gJsNOUKDbq+qLY5hLkWn8ctjzg7uV3JTg
qvnnkMSV+tPELZ8+mRxanRWs7PZJp3KV72cEIsJTvUzZG2KDGihaB5hDdJLvUZO61j3FSmqgdIWM
Wg3KA+aYbcxYpI7RpuJXGxtEF28cl5S/vgYVVCJpCUX3wjhnRbgZGOPbs1UsdRiTur3Gw7sxfvnj
rtPRem/H8MmVSJAbL0WFnI7X2ZYllV3knxIc//0p5gwctumEr31BcwRpU5PLvnuNw4Pef5CkoY9X
3X3JeSGLo8PhmyrXhNRNcXGA31xy0MOdQL8RwH6Sd5Ws+gk0YWC9Kd7D1j1a6AIjhHE6CIejbAQC
bgIAYJEODRN+GHmW9VjmSFi5yiYY+npWYikUMW9Vk8incVeaG3rzFgkk+8jwm5/FSDoSeTcWssHn
xlVRLeK7m4i/K6528IMfqkIJHfOGo13j2BJszbheeYr2ynyEI5tsbmp39THAYj4iUA3YnZSfHeQO
STo9uYEv9KogrrGnL6M/lcZhQgWmFQAuOvVWnh8JT7RgPsA6FFjNInqyn0bUrTZpt2Lbsl47vbEb
x62pPZvqcSxuc9MrpsEoZR3wxvQHZb4bPqf9Q1GdA8chUWSvj4y6jPhkNU7X1nkfyOW2GVK0XVru
Mz33lGGfo4xzX+1xzkclO6276kAk7Xfb/SIN83RQYgfpXYqtlK8KIeWsikgWmhbd9Npc6WX91FXG
2pL2cQBpIfp5P2tLeB7ydHqtLPOSkYcBRf1S6SbtNtr73AtgKPFhdOaIl+ZhCEk28nl9rilfmIWi
QsP4TogZqn+YYfxhS0VReOuPpR6sxpBj/HWUWGRaRsDHCXQwQEVXNY8JANxEJCBtsIs8PkzZPKc8
6m6Pz/RhiO8Kk/NcuKSy4Ms04hVd6NOTAejXSYJhVeqd+10YHBXoo2x6bYrPTsVxFN1yzI5x9Sa7
j1rZhRBnZglLaM6ZNJepe1UcvBIq2RPFSWMWI3EV8fOwFna9qvNjl39nKIHcyVpV8sVNSlb7l25a
jFpxzjOeRxODtvOAQ8iGshYxoQ/HjMtZTpTB0FrC9zVaz2m2GyRO6XQXDfdGf7Va5TGiHCZFBtEa
79nE7c7rFmsBFWc2Xm5CpvY6YlTjx+rfdPq5AMgIuIrRcB+z5iMI+HAxdoVdfdIsctKUE+7UoN/q
lQU1SbTsQxioyLwAhJ2LROkauwYX3WugcZ2EGmsA6xUlJLYAgTCbW2kUawM2WKMZrUFDEY4HfYaV
Ey70r7ldJQMdkAV1XPS8+W+O815FmzC+6WRA58DOwryWSIIzvgkQs1UQI3sB6VAOOLdZNNnPkDbZ
7pM+xstc37cQkem8gTPWGCS9G2WKEaN9hcZc1QGuDT7LPHeXo/Goo4pJ8RiRdL/XYnSMuBfs5KdK
i50s/SOB6/tYOyvKr9DPNcyjxXai5h7Ihu0H/B0XQ9M+Q6LazznNUPxi7BAfctqP+PlfStfzi2Bd
2Q9Dg3im8Zxhl+jIniIPXhCp/1PgvvZ1uUoLznD+pFRfLrWhA2ZzPTln5WUIabXmLdLtpRpyGvb9
0sKF3xQMLQQx1JykFYrpxEpXVngpnPbQMb2TZLWZImYXg4LZIodMI7aDGWvI5UItbuReHYJmozt8
6xUacxeTOFYtDHtuMhLbpe/IiToMBPkpsllDr3DWznpvZBUYStdNEz/QwbUcww9VJfHCBQBylhIP
lKs8BvgwTa08DeBHRftYkN0HuKgr5jI3rTWxmBnNVBFCtyJ01zFWLwXKt0Si3E8HiIJV61SbeexJ
ATcnjmwDi4AKT2LNHhvqgsxfhj5ipUrMnMnNp9kwIUYnivZjyRmuyaNsE09Xlb2jW2uDTkBjTqEq
1RWu6y2uWCi9idxupGMxUvpW8+pKOZEbtS7RH8jWX/l01lYIOumEUtUQsS+Kp1YcRfOagRSI6ClU
d0oCc5twzACm1OZnj0fPqEvqYE+5zQemY5gm6gpaXJ2idY6/s+dX6u1ok5f5oS25z0ftuyz7C3Hc
CA4ZlcPhMR0d4mTwrtEFcAgSZW3rxbIm+DDoLwmPlhEoOyajfUjQCcfV1ledveEfSePdjsEO1y2k
gEqiY7M0lPFR64XXZO6y4osrU7Y0EcT52rfsjeUzz7mfWjz8TBE4FtKdJIfgC3WbvKcJIVGY+cqV
NFY4Fd3S0AD7PqNcQLdkn8E7BLqrHJQ2xNVejKCZcVC9JWx+hyp3/HNn69m1jfOIugXDfyYUrvsU
eWkTiipsCQfAW1yISKW2XjEu6RQmTFwGX4xLGShnYQ6ZkoygAaM0yQXNCq9Kxm+Vk/OedeQDNGI6
EXn07dgTgayOsetinnSlow4zkjOxH0VhvFAVhV6oUHGtM/4yBHRmaMD5Khi9GKwZKtJqNNHkIutp
JqTpUVj1qJg7/07lerpp2jl/K4siTom+yk+2qocwbdJftpShovj3w/3YlITyG2T8WIJb1MXq4Olp
SFJfNOdGa1ldeYWmBRcB9Lrww1LxZ6u6u5J2YGwMzIpv9ItmKFUGEwxmiMprqDheXibnQi3JEieQ
BC9rWTyQdn5Q6YtyJaKjwMK5Ef/aEceaVzuNtSxSrft00oZEV0UPxrNTFB0sQJbUWz2E2kKHjRW7
CMaAhBwWBgJEp5h+S903UfTrwRYiISV3qqnH6+COwwYPZHot67Y95PhrL0qqzjRbwZVP17w4Mzvh
sCBhZK00VLGb4DH7qkzCk2qNpDVgMM48TfJZZZETrAhGKm5lpvMdmRVi4sw3H/kTE/oXEyyFf8yd
OdbO6B/8YZgvwxy5JXYPaq/GLoe5jNrJ+gJRtbuF7RhgyB0p1AYoQdxCYXWQgVzwQ7iPFEGSbB7k
wT0yAV95LCAa/5eaVuhsm6VTvGBvkSsjbf3N4ORQrqErzoFB98I0GulVKo0DlVEXLkd/Z550qSjE
RnbArckYcRW2fkMAa+PWDTk3TiA7FLXSfikAFt1F7aTRjq8huAu/YMaqZYoZMXcJ+nNFbTfeKFyl
WwduCiZKorJ1NKSGyanL4k1FN89DDOL7H8U62j+6Xgy6HFwVHMLWBP/7o8vBUDH9xRPlHsbgv2Y2
D2Yd1d9j2+4CKrrdpPJsvV3reC/rJvXSWhLug0cKQQnptieb2UHUzNH0XDdDcSNk83lAF/fvrSD/
7OIwBCowy7BtSzN07Y+fMc38yc47Avf9BjTC712caJxSNJWjtCTs5j+qOP7Rd2IKbKK6qwuq41Vd
/aPDyp/SYHI4gVZIruRjwjm8y8TMX6Pt8P79T6Yaf1ZpzL+XrqqqsC1dV80/+k4yMdopDk3ajMN2
tvpgxPbyCd9ARio2LyIRWxRKxl6qzS3SWYf1zVQor5FhujbsGXPOW2dpqXnwHx/CPz5zTlthOTZX
M0EDmvvHZ64iHxCNTedUmhP5CEtMhk1zjZMASycylv8o5lK1f34O/++3m//539pP9LmXLA7BUsmC
dwhtynri3DiP8EmtQ6d85IjCo91fYzr2dN3h+DQMxMwZlMG/fyN/FMHNLaaGZhr0TbhM4eafzxpV
JJU0x8zBQ1AEbEj0WntRhIWwxMR90nJZXYua7+vff9e/isf+Vjfz129LX7twyVEwqGz/o2gK3Nwx
o6B2VxOe2QnjtaVuglLsMtMnpZ8kBKvcmVb/qSTEtDvmrvL1+zA0+ymYLsEQvKpziWHYEhDQeiXR
OCyjW1o6gJ4f2efujsg8w5/2ZdG+mcNNpZ4wjMAbTK/W5og4cnCBBklSppWUbgVKmzgmVyXTB/1D
Hq8lZCq8EAFQc3GbNSgrQroGl/BhY5Ei/a/zGyEont3cGnTnMah/qRVrExAlTx5td+X0+aVL7g3H
G7DbKk3hT9Rr2T6wVe+Fv61nh+dUwGReBgBY6pQjXLsRmUIRZEvy0GYHlYYNgjW7/iEEyB/yYj0o
zsoq2p3uHwTvSYhHjojIU5vvpHWAEgGEbvPHCUZlELwoKHpUDZGUbYqri0qk07tjzln279/kn0/y
X9+kIUxOKkflwPrrjf/bkyxIl3d4YklPzTSweIEKl9yFaD0UWbJWDLKwjL6MDp09jIgINYRB9YBk
UXcRJSVd8x9H51+H1Z8P1t9/nD8OGJ4NNUkjlLFo92xwXqPzqhHuzoeJ/6ySUFm7Dohg1ZJ0rwHw
HIk1pkct/U6LSMW5jaC/VLBRExrF9SZt/z8+rz/Omf99XNQ90fck6BL688FvY6BZ4/84O4/eyJE1
yv6hIUAygm6rNExvJKWU0oaQVBK99/z1c9iz6a7X6AJm0Wjgdb2SSTLiM/ee2xZsK1SD4WNY0oI0
dYJcQRHkvBadiP7whot/Ztn9v6BiQXKRRtofdYIzxxv97RNKlFCrZQoVcajs6kkPgE103qAcchO2
deMZztkrnYYc1RwlSaiQKjs5kQn/x9OvMXELeAnZA1plY6F+iejo82FcK1HXIJW1Jyr9anQ7KUpm
lnAUgzhiYKrY/TkLdAYEtqz3dd/1mymI8fQ1lgLiCgquKOZqwaIy0/sJ+V4my/eCfpz8jPK7Lk2M
msN8/I/jyIg5Tf7woPzbL0Vq/DIIWdTJJZ8/p7/9UtpooLwTHqE2TupHhIRHyZs0gF52yUB+qG/N
0cOeLOFKS+A1XVv94QqYH8TfHlRDYo+VumWYBi/QP7+BsVJY8JezbdHMtD0oEQgfCqm7sorV7X+/
o79Fbc3PnMGradmmaaDy+P2Z020TJ18dO0sHb5SmwMnXJvU4ieSjaQhH8A1EE1E0ffx/fNW//YZ/
exOVeDKNJjUtlnAGNndt5rI0XrySsIZckdVzwJwKj19ghPvvryy1f7nV/v4Ti98e+WjQAymRlSHz
yvHs5YtKQ/5/LUceNw1MXcYwpmdwPtyT1mFcc0Hz9jDg3YDnsTArZR3B5ODsTINmkdWMdps4uqq5
dpWFqJnJkq5eATdt7b+0W95CNATe679aXB1hmjNlOpk6R3D0rIefEWMFDzzyYO3I0V72w9Vo64eo
VheKwbBhRom8lGNGknABj4aMbBVgmSXp9MmfYazO1kI0/P/DsTj7lXrVZb2JRv5wUhRuQzdpBN3S
FwEEvltX9usYUy2ZKyazGOhHbIBR/QCN+OyD71oDOCheJbka1bOvvPlM5xNxEbbb+k85aubMOjs1
qVPHkNVvjgOczb7H7pRsBbBK8GeYbCuU9vYsv3CG7VD/wIXc1AGuwHI6WEb5nNp822P1VaXRMc0Y
fIMCln2FRpcln7DqN8aKoHU+0I9v1dzYD3VwiAVdeU5KRB6wRbaeYrhVyZg8qnH60BESXQ9wYnxt
FQ46alYceQ3jhDh/i2epsdPuvLxhTtEuNajGEpC3ntvuRNaC5xg7vbFvVau9ZV2ybZi0WaImb40+
tqPBMh8Ls4Y+HC319NUqbBJkmIPn7+M4S8leTf2XZ3vsILYO+NUoo53qXSX/MOqXpKz37YDvi7KV
cB13BF5txixC2WmNdXipVPK3u5JpFZE1oQ7+5jFthm0vUYA3646cIaDCFextAcyCPIQMaXs+7kmH
XGj+naAnlO6Dm1CxpNqMZyaYilFTEj8bdHlBwUISAYvdVXuyK5lI9hDIWpdd4qCOaJ03jBZt/kAv
ZzpatAytswrDq7H+IkHZ8P+bxgQHu83N757A6gkdRPNqjZ8aH65a3SJQ12O/i4A1OBoGOjdgDWWT
X5ClX0UHJJ75xwRiAIj6qhx/OVSuOR5ba/qwIGwrxKcljCFH48z3rRj7FKs541RMliQ3jfHBGb8A
QsejW6i8Y5jLOWgp0JbSwRf2JEghEMEVs+4iidAwYPTpU+QNuNByzFoWbgtQkcUsZAx+RnJ5RM8n
/myp6SFG/bDoyYkh3b3cmexvtBoSPcFF8jtUTpP9OMFdcGbdOnQaVqnsQpR6j7cg8LcN48q4Whrh
W0vuArbkWgdJfpb5Qh0eQzYoEqRo8VPIn9HQziFu2sYzzw3oBV9ZDciqxmQ7KQz0KdcL9auPGJyV
8SdD86UGuMPpsnsIknmakPiBKyKaQsxLmpLassbD2TxPSUR8QrgogktXivuoHGKP5IXnQnMVDxJo
cwist2FEulItTPMDVssinWHa/Rc5XXgSynFf4mB1rjiRyvxamQkM9LXF3z7hj0A7M3KMgDx8aCtj
YUYl4iSU30SHmB6G57s1uG0yrUdJZTQ9ThTEtp3gl3kbZbVsauyY7L4DE4Fc4y2UHE8ZjoJ6nPdj
NWM6g2QoUu2z+kn5Hi0cCmKppaihw88JXfXA5k+z97x188PShHfWKQGJyeatLq9jcYqaY4xUWjaM
yAeQCK/YiTZeNF0VZzpEFibyZdVk5HI4PNSsIUanclNAMcEfqqV/qWel0KTuCG5K1aYz+ue93BUT
Sd/UiEtLM1rCwyOm5FE1e1NEGJYrO2ZRrVCeILdQ5G40KYCx//rBHe+cj7CiybU/VAr/epk5NjMB
6UjbEr9VCnIo5diFVNi6rfbHDHPJzeiTfi/sENtjXfBw+rF8/O879H/rVF1oOlnAdIcaYcC/9cMd
pYlDvW8vVTCkrjfHGfaN9hmpwtiGQff131+NjvN/f0q+oEnyMI0oVpDfq1R0D2PKCMkjAJF1RTit
p4B8B5zGElQ//V3Mq95uJcRopGclae2HQjfeKO13JiV0OqJa9rYNVgH4aHqEH5XJop9uZ5i9nw2b
woZ9jhPPxJ804MTI8VV76BDKaUX4I6YOMj6QM+aHJrwkiOA1FAIFdCUf+ZaWrwKJxTrU9+ZshqZw
wB4xyidSUzmDOL1hq5Qsu1VWFnb0rSnHHkw3qGJ4Cw4yf1w7SHVi5oeqJFjIQ1iMukLMKxmcwlyz
Ur8HAbR2VMaO+RPDVmgS9rudeis93ixuZiehUPMecwqTXohFo7plWe3qJlqXarA082Zh57PvEnrE
wUtuZgVwi7W3RVYjp92I8lBhnedn6MYBDERgACK2ySyAfSZ8OiYMOdAC3Wc5pU4SHY7dkgwDwToz
mbVuBT7+G6QCVXE4fLmBRo1harYG0rIgzMEhK8HhF7nTkOxoqrbuuOTQhkO5qBcJQVRVpq6y2t4K
dsAR+6Ai2KnGIcy/bSIqUuyJvomlBsDMcCj8Dy25aXjRyRHr44aV5Ss8mrI/JmbJRyvwHfWz78qE
0lWa/WHQHofmhxgwO+oRY8SAeDQiRRGhjosMmb+MvmZgS8xN7rBYszIULBFKNRYbwmR3PdPWzzaz
SQOuoA1huM1AwofIRlhu+j4y8P6ecVUbylpgFCOFbmVbHKByndnDBp0yEJePEa02sX1g8UcqylY/
ZSnOdNU1/ZkSuyZPeFFqj4F/D51jo+KIwpUeoYHp+dNd8TOlFwLmFzavmT58ldk1roIZ+Ytr6123
BCJgnYyBNXUi+3vAPWtf/EqC78z/kD1PWAwGxTWwP0Z7M6qh1CODw3Cn8iOTCvjQDB+jffMGiO3E
YXRIa0bxkKMFMfgOYgnCdDxLVsiCSJwp+9ZZSHuz3/uzUV8Tc8eYvTCvYXc2kJ3H5oLNGXBzxnYP
qVcCKvoMKY7HL43Re/ZUa28DgpHAQlP+Icybg38qpZTF+TDhe44a+BkFw+ClEuGvrSoKhxuOSaA1
ZxXPBc4QJN8aOAe3zVdR92J5rmo/JaizEB/ZMRi/8JjW71VxQ/1Smfx1rC7nNXRtFJA00UejQrRT
9Jpw7vKfsdzoxglgrYoINRy3A296XX16/YuNrSL5CfxTjvPeClbIAHwcC7iu0upFMSKoNwIiDHJD
44GcoIcIme6U3MdJRaNBxAms5phCwTYG/mce3HWdfyDAiOyNYMoB48gCaakn3pLoZtTPh5y9YmQc
reRpTFihs5Du+9c2zyH0n5F2Lc22W+R9t+rEvk5JXEOdEniMrLCsotRPTnpbkm35yAX00DvHggqx
HNJ1gVzOvLN8zRSbmDoc2MYuR+RSRM+hZmI9X2iUtKPM8Jl+Sv09YMGi5yhUkefM0QrkqlfNuO31
vR4ea3AxXcKUCI8cNUaSalitNqX4zKmyPMVc6AWW/gxXh45yAB3M+FSrK9X4lOJkzWK6aEVNkqC8
bowLb9ODmkPrLHADKa+w6Q2EN6zvjfpdRTFjBS81rnJkDowQ3LH9iQO23jM+j4PRSyEZvkX1xAkC
R8V7iJsfj+emJbmmmF58ZJKzjDM+Nv5BwPVM0JGIDCKsC2lQtU8Wf0eOwlL5UM2tGO5e9UqqOAJK
h2QnAlDZX3RuNl5K+87AJRIJRlOybJQWz2f34CHoFIrGZ7kNNbkL6wsBeOuOJU1bO3uDPZKjrS2d
dA9eV4rdHma88tZFPwKqfYm3GnFnMTwNwwkRO+ZKkCXW0uwuyIfxiHLswuLAv77QDBqDnI0eXme1
cHZFx0Y/RMSAS1pW07rpmm2nIhKElTuEktIJbjKc8fZRRxURqfso+TTgU7AG/5a2QJtxnfr+NCEq
D0Cyt7NUB52YnKkyKoxl57NmlVzCLJPqs+QYtx3lppn6raWJC5r2wYIM7Fl3nng9GElsZJQonytg
MZWDzF5hU9/xEPPOTNoPYPtjJfAHDtW8lkWqZxzVBrKDTq9IkaQF8V5M7BO1jo8NtVsMDZ6da1gl
z9qQbnDFESV/yPnbVcytfAxqR8IAShDyKmsmthYdnN4c27m3+QB8g0RDZkyscigrMy7uQZpALf3d
OOsXYEs7/Hc+SL41XIyETlj8w2BWWTaKO6WfVveqIVnoah5qxGCc9aL/EcPBN77CATbtVfMWTbS1
KWqNgPgi3RU4GiU3PJqlvNLQF0FVZGnhpwe1Q1pvnWUKTTZcSDqtoYlWjvKVNXeNpDXmAIEB9QcF
edT9qIOAxcrymFuIZiChOTc/CZ2rxEWZCwN8JlMMKpu7clR+KZrb6sghH+ManmyIrO5Koss0bczi
JdbOBm+sMDcdgWtzWVQ+D+qr1XGJ+CdjZFCRTGfP/+Vx2QujxgvEmMGrL0IjDxpkYOchoovxB7Uw
vDgtdDg4HPVxr2796dGX3GNIttrXxqyxgGOhRVhiaOIyivHWw39R30cfi1r9WpjNxUL1VejTzo/e
taLYcqcz38DcS7Q1dsz2J9A4uewKGVQh473uxcduzvXysvY7wpjSFGJpQFUvHXxV3bOieZc2fWqS
jOYLNhRqLNAWLV0FMbgPEXbu3q3Uy4gJMhGLCXU4JuX0Iut1bewizo0yxB6noEpHAEVf4H2gR0Hc
/EPWELHL0FEavCp2GKMJ3AbqOgNs56x6hE/xqgtegfBzybsBciWOXem/OcUVV8q61yG3ICUP4LwE
CYeG99EDj64l7vw63DX+LcmRKHOsGLm9TbVnK6vwZuaLCNtDlXnPsgKW1CmbIkdOxR1G2iV95mto
nQwE0Q0+icLaxPqW+Yzn3Qf5KZJjBQx66rmQCLVlFR1EYA3nYQ7urgxhZ4cKTwpSROsNK30GXGQm
3rVxJ4PP2d+KXX0/iqU0uq1qbYRy79kiBZB2NOaucU45KLEIZKuGrWZBrYtMYTdmP13gwPQo0bQA
v6TxU9El+suINT2OMCz5McEqzBo6alTi14xk7whA1COS0QQhGcMTcyDnJ143PvgvZ5mP5TLqOFOU
i7S/+tYGMDs/cKdpWAU9kIssZ7JCr0rYcvLmh2+h8qNA+osIDnXOZPYazbdX3UL/0s5vFPehVrvp
LAOBUo378KtztrVzEhOTK2Q0xHBkaGxs/LPqcIjCn6rEVbXNy4M3lLxR25GD3SBUCINoSPmjj3T+
7hgFyAq3XuStOtRacWt8IJogb+pbIBRETilcT882YG7hiaCLHPyNGL8b4e+nJrtGPqgcLepftLxH
YtGv05ggzIpRGMGqNdmNG6zEmHuxLMpfU7ExiZ0b/eagc1eqEQ4pdD/Asth2xgfIlRW50Uig6+BX
m9zS5NkLfnnFzPQmOPzYR8YLg9x9ViYvMXWGM/txOgSi5qs/PkXlLauegobQtvdRz8lcmVaJStFr
eGtmghOyL93BaILFrYI5r6nv6UhUG6esIfRVO6OldP6u/KNI8d4m6qrgwGHFBSwM5MaM5lLygpHQ
rLAM78xRH2wdVe6MN0CIXSE0M1oABegiwqA/gKneJ/WWMCuc3sK5ej0Yx2mrkThUjfbJpDpTAzSq
SX2Og4wf9XGAPZyyv1OHr8Q+6eFHE/CYtc8gl1F8f3TqRx0U67JF+or4W5jB40RX1pTVQmgO081H
w37vSXVQVD5qRrGPmsFZsI71S1QwwljmzCROnAJDhpxhrWE3dFx0U5XBnu1CjJJhAddBHPQRF8/C
XigQZMUSB5TFGJeM7wLWGIeHAXAISoK5SD6D8qW2frG4DhHtEG2l753+ROJD6T2hB/cJtkRjmpqH
cGYrHSKeymLaoFbjUlsYyUJ0d9U86IwmvY9E3WfxAT0Er1DQwaGuX1tz1zT3yXoELimz00wXJRJM
5G8hEAL1ze6YmlzwTxXW55g9JfHZAGTBwcZZqLyEucvNacwhihddPpsa3IkdrwbZT6G+9mK3IMF3
0hH5HexyI+2tioYlHVaJfAt4R9RnFH0kfOJXBwoTWp/VuK39HJ2GS8wEwQuq2OH49ZHfBcE6Z3tN
nR4gkYSTkbwChkyMewI3oLKuI15N3fUaystliQtT4xjJeYaK0Vj29YuoyFfbFth0SezpvVfRul55
6sRN9JeYweF0qYN1naL7VKHnupn5rYu3JNnaMJzow4xvnmzBvlGQ5sVR1vQlKqMlQn3CSmhzngas
90hka5r8owI7n7xmecb2nz/zJWExFeODhg62ZKBJiEDB822s5ADbayUzqNiYQo82LCAO2OGIQMtD
msRN3ZzAUXhc56BrqLnIVIe23Evgo6+tvhm1ZUYeYL9thp8gXBGQGtm0v1q0tJ0307Tw17013s5P
KSPxt7mNJCXSFS2XEpG2LyZAxItVHHmRxuJQc59XO0XnKyyDmjKFqOQdXbhQwB9vOaCV1wiUSa78
8vqVMZ286l0d3+jxaItaQRLJ3hye8NR6xqmLNxaT7nhXR0t/utYq2IdPpvhc6sN7Pz1p4lmEu5kg
kZH6/o6oNklc77vlSQL8h1EElxvIe617ozYd7a1ds6u81tHO1hTke9yHAMro7taewzz9TlRdTZIQ
VYcwaPxBPK20X4hmvPjV7255Mu8O9zqEpC55gS2YBFzEG3Zso/EExa1oNtV4mNqXit46WNs57O2/
psd8Ujj3+uWEehR5pjDhh98dWHfeQYKOlOsS+tPSQN9JeAMpRjKewIvD1Ids8MoL3jew4Pw9eWVm
C9Zo3pJcAQcOOPsQgAUHU7tbqEcZtcVuZD/75ZMdrmEKqtqmGPFWrBTE7NlO1a8gyWqL6hoKuO5C
I5YTItSH9iblknibMYQHGm90sKVazDqHwCLzmvZkEDBKSsCj6AsbVT6nSoKueFjElGtdcUrGLX6+
Lt17I5lKK21EbbcYqy1gMsM+iRS8Efuh6VzNnV38auNyRG49DE/q5NI8FTqm5b8iO3swphjCk5uX
lytDe3TyJaWZiSswaa565obG1bTJNl6lyi7rmQH4+1r+MqmBuw/ik/ltfTbiJSICsN5TtObO25D/
JWXVEyLByUfg4wL0RmvRHTQY22kIHgZD4osV3aqOgoQe88wMuCR7XIXBQ3vQDXvOchQXcymqKlf6
fNs8FuUtz47CPyvJyQsSOrpfCSU206vI2pTF3Cw8ZIRzKhcK9CD8lp7rJMQDbCLeIeUZ2XpjRkut
ZzLsHyJ7FaG3b/pX9lNYPJYc9YTKwXMlwdZsZz7MBAJS1MqqNF47OrpxBVJL2Dtf8v6j3ViEbEhi
3Cf9ngkds7602qazYJ5bIPhWy6cAyXT6AnjNHpc26BWoyAyhY9ABK94ASgvSAyOTf3g4ymZnt0u/
pbPfBD3YjOKBNR14EEJL6CDXSuEWQPOo8lB6pZvSezV8HqWVpHtHU8mMXT34misQkNMtS9exH3Qg
+F+VOOXq+ABKBpxy9daDDUFCcHFohqw18v4+2Q/2hvVbxZQSH2Gy6+vVUL1kyS8HWSlNwYCacR04
O+7xJXNQWAjmeJXyOQBwMt6pKDUbQdYdIBapKaRiqmIbOrcB46h+MPoPDDgmU25EWDyFC6S9HFhp
fOzpLcN8Z+rPpvM85miid2giO+VdkwcjvMn8iZsjDTcRPxB3R3V0uk9BhBVsq6HdFMq5Ds9GeS2L
Pep94LVDs5hrtWpRURRZ7SJon0Jk77a5iyQDpEVqHa1qV1hH26kedGufpXcjXmvcYDjHGU/iLrU3
5EE/tOoZ+yxFmYx3Btf4hABboicn3xewlHOR5lcTcXJf5vxgG9/eeOrlsyVXw+wNTj8rULjGfoJa
lroejYW8d8OTzSxyuI4JxruNjaS8X5FmrfHIVNm7bSxrRpGNy4cvS5KhaJr7r5zJFrX38JmkhHS+
adlHEf4Kx3cq8TI95fPDe8BZVUHlTklVBvopN5661WpIkpxOxnqsdrJ87celqn+mBeGIybquX8Jw
x0YpN7eRvQfyNXsmvc2ksRBieklwFx5GKhsctB3djvnu+XCWl2K6G9qTh5VE433ZhPC68asG2qen
u3NeXO/2Cj7fHSu+QXmHGwbAiu/IKe61ue/MR0t5G4OvOj7MQlJSoBq30k6WviaTyDN3KBgm1mzK
zuC/tqdJLPXBpRWpPqsA26ArDX7BS8zx0xlPP6iTlr0RPim1f2qMx9RaY+5ihY8Oe+3kH127jZzt
mDLbfmcNQ/HTWKdKu+fmUa9PKgN82Cah/8yjTqyLzimTsUbPskeSzNUBK+5MmA6Lh67d5OWLmOHe
PAua/44EIQhOPXOfJF82qWBs4Q41VuMUc6Ymtw7Pv1kvs0HS/7tVznK5cCeevcRkfbwwvTdTnnt1
1/NFrGmXoFtz+jcy1tLhFjtr2b34xj6zPlv1Joa9lX8QO770nR5s6GIy3W44S88HvH/LzR/OA8p2
0TFWwp0xPrX01pZ6Nk1Ki7valTtj6FcebJiMmpnIoOGmKwfdmTlcC+XV76lItr52q5vP1H8KqPwB
7ZbpU5xCX3hpgEiRIYYmzYGlL0DgE7hiENxIrC+x6Zz+CJMZ43jFraY3HyFqb+KCNnzTQB7LGUA2
ZImCJVg5/V6CNZ/uEy6LXK5bnd4dFUFh4lLYNAbVxLwT4VkaOXwEjUi3Y+7d6W95BLoJxhPBkozm
wVZky7KGGYO0kU+kNLYM7uY1do32GAmzbUFsBfOwr+2QMbDbNt9J9Ig6A62KFTxgnvcmVqybwtzq
qhslW68h6vM2xRecoAmuvSI6+cWXnDYp5vc2+GyHH22Cp1AuCu1QlM/0HxOTzEYQLvAwzdO9LRL3
hFjfcJ+SZAXeQ3cJuDK1FZANB+J44dFdn0EQci/2xomk1A4jcnHok6vsgJovZwQd21WV4levHm0W
0xHpSCgclkOManzB2j3u1woTiCI/N+EuQEAOMQ+GpIJejueKPqV2Q7JooUwGm4wUBnPF5gRAHxiE
ndWefMEN5Hr+xkSQBfdguPAjWThEmfBV9T0yfoUpV8iyVZca8W7aW+1f++6DnMGVpNEnrSovr2m6
zrEhDsVPxKbdUlwf5m/PcBmDW/RG30AjPLHYDvZ1frHbi+/vct91YNoZxDx2yzk8PHvJmbDOMkQL
9wl8IylhDnKYx68lD7+1Ls19ZYN6AHPrRt2KEcdUywciLnELV1RA6U4t3MxewQyEFQUcGDsllqH3
0gAZskurZ4dn0bMf5t9WM6K9HB4YOhfasW1fyQB7AoGEfGQlymfsN8QbsSB+0fUPg+GeeG7MHVfm
TNxQWHXhJaS24xE9M/IPQhfpDB+Gr25FvTfMjWJ8TygGeNz9Bz/Z4SzMxr1JJFy2SbM9mLKKHCbr
E08dpiAm+zZl6lCPuJkpeFYOkDQoWr1xFQSt5D1rkUXjXwoIGxpanw3mO8MmKGQj830jthkrx5wH
EkynxXbHrk4SKei8BontI0IhCeIoS256tyak9aE2f0JykgeifkHJKAcpy0Wm73T7WGkbg5lfv1az
MwOagouy5WTKxB7paFWLtwhckIpO1nuUzNqz8AbtIM03vjDW+kTDfA79a8BEGlhwHuxjLHwKhzT+
IkaWhGTl+Y6wXsxBS9Dsdg13jrz0pYZsBU98Ry9VXDxqUCLT211i4eXD6ii3ROuSCfjgG08tKH+r
2IEPnN3uzGH6iCRTsD9MRQv7qKZ06t9dy597s+ljs+aWQVfPEV2U6j71ODa4bHBH+SzEMr9kbNAu
neBH1W7edJLqPSYHxCKaO7EDsHH2Mg+Dlea3OOCf2vBJa4mRA/RfRd9tiTHZJ6S77U4BI4oqs10e
iSmGGw8owirBfB8FISUlFpJlNd5Gca78x1x36dKi8oXHWrU//HZnzC08+326Yv+T2MWFb3LCtQWV
N/owhWvLe/Xri6o/DsZd6Ne28VmHTViio6VSc1hOZ/z7YJmz8N1nBucp+6nkbW98/Nbi2If3pjyS
vFw1T7G2L8OfxnpsQBnbbF0IJDa/GZz8ddFhV4cPw01DRrgJuBbeo5o/+9UxqX+VzgdHxEgiDABN
jKySJeyN+ZGY+ILZuoBXKp6J+SHBIxy/C0ie2iGqsPIUtDsWiD2DS5+x0DmkUy8Eq9VvCg3sD0tL
/yGXLoPbDdTjARoFjDSsSatYnjXk20FL1qbxnXcemdnO1RLmUz5uVTM4xbl0i2bX6xAaEu4R1cdy
VFLNhE7a3VKyQrk9+Bi/Uk/DaFx00DfGpv0cTQ8FSYU886AFPmRVvadoNOe1rF2Dm8rznFA6Q/NV
yHilSWpM0sfdxVY69FKj5uS7quvMfUuf0c5e9cQVzoUkKaIeE8HjKAlryVjMGMzVxYIUQqZbNPhW
WX4DRGx32L+4xBp05+CFJGkMsGIgmT2TrMwaPxyXQyQkd1duIdZp1oM5nmTBlDQ717qrBjeFBV2W
zcyVhe0kK4OO3grNjZqwmjB+kuQrQHOfYCuJHuwE/gfILBGyaCNJy2kZPTXokxIGZRiLlmYN2E5B
USOQ7XwO1n7krNQqZy9aW6U/wqyGbVxpjRUsrpYhma8xbGQHzWLYGNHaAixM+Clt+9XDOWFEziYK
v0Kl3vCUrtKJSHZ+WMxfNN8k8+XrXBifTUj55J+snNWOaDaN98KiLVv8HwzI6PUstPsaZIkAqISx
6q5T/eEoG+dPcmltVmr+Uyb7T1nIb3KcgDguNfGYf9uRMqwyfWzw28GHC2IBIGSEx1OEtbxbCm9M
MgR0XlEFdEKvi3qDyXm2+jdadfxvucr/anf5pmzTAiSlmviIfpOXOo6V2SQB2suuRnLXCacmHyYr
XDbGxh90yr8ZZtDu8qUcwWTIMiQenVnb+zedsiTuIi5kriz90KZWcBqFUJSif//vH0ib5Ty//5pR
+6iqUC1k0epvv2YwLhPi8EJZdiZe83VbZoq/qJS0jd1BasFjxYruaiGYPpgqi2aisbOlmib+p2OF
+h/ku//y25WqdHTd0IVjGdZs4frbjxzgaQ7LAukReh0HhuQ0QU8hoy6RUn34w8/t/Ivs6B9f7Ded
kwpYzLGbObtoYO6vdQ7xM74g5m0givHLwgwbtSmxTLBs8qb5rseKTFP/0CXmyoTC4nWSympgw8nO
1KqsDXzLE6Gps9+Rc7KNCBXoemAimU/wUpMsDd/Y2Sm1J1XfBPQ1/dKYS01GC8v3yzSZLnsG8VM+
8aRx92VS3oVN6Bp+7prMHpy0WvdqDvYVihjsWA0iniKeibJktHuqIr5xVPV1Ow+hsLz4TF4rGngd
oghkL7MEvfwcGyUFeu922rbhNp5to1F1h47Em4/TjTglNQXMyeIwhPdXE4STOaab6ceummM9X1W0
mhEtZlCH6yG9WxgE5FAvYjpMkx3TZKBFoawsUJhEX7IwVinhcZoW7RV2fybZCWK4hE5wtFWGXJTy
psMEwZDYcuCg4EtfwusDqEKXxpLVRv0V2sqq9b6Fp66GFL0oY15mqlAu2CHlcIRARTccEAOjm6J6
l8Ewl1bMNQaa1r3Bjko3kOI0Zx2Y8EqtsRki++8tgBwVckcd9lc6oy5Z38GGZARSxSXjJZZAQqx8
6r8hTH+h7Frp1kEl9l2dqpccMPKDogLxBcg3pxEI4Co+nYrWm6eK64umM71m5XDWtZGPKJ7TcFIg
AcQhP08hSWofWedsjKqHqZIeapVBOoNLr+r5Ma1LiuKlSZqPpNXmbf2y6qIV5IKgBfXDZ6xTozVp
e1KbU9M3KMbQA/LmBthqsjt+36Xehisks2uNX5Ww9XXEVDqhZgBIB7uRRBrtMak2Co9gzBoxL6js
ZzM/4RF/eL3+5fRCP2ijDMb4a6vab9JFKqzODgsOyqrwbLrviOzcCqMlXDUAGs2kNdThsJFLY1Qf
4wymQtcAhTQkuntcQ/HaGf16U1gyfvnv78yy/+2UwQNqmMJArYEH7Z+njEJ/mrOtI900Mratxzqg
EwdzQK3zggQUBgWKpavO6IEAPEWi8RiwmYuClE9U+qBTEjjL4KWJZii1jcXqt563KgIPcInm9VXR
X1R96xXAKsaFU22DsN7ohFhkFQCBT5WicBo/HRKoUUJpWeoSAkZ+EszjOfzSm39JxFVgQkZcr+yY
/PpYxanHaKxJ9DWyU06kBIrDmn933baDDJER79Bk6trnbyJXnfLtU2loL5Jl05lrq2JVwfTbqM+K
Zq0pNTywpYJBSIygZ2ZxWDMoq1V3DKGbAZARDOsMeaKhrmcOfjH7oEMU2Sw/SgBjudEu+oApWojY
pxwuaM675LPy5u1rtuwq9r/tZczxFyTITPyrPR5ER877BHmAP5TMCRNY8CL8IXmx1+A04B0qhmBn
AcXqpVj0NUqFGa/swWV/CHKI7QJuqsMMbauNLrGbwnjELs7k/cnCJxTQrvlvxeCsyvKptM41iSth
/2MCxs5Ztwrv3U6LvYLwrwjkLZIWu1ZYNKbYtAyAh+wIzDAQbKfJCkjlZ6TTlcBdynJnP69qoan7
+NgZPJCic9T7dT5clcHaFO2LDR/VN4Zlpm5IIElZdFsaYChr25XHCkcRwhjKA5vNKAujCSj70jf3
ikEoHX7BQMxz5NExl0L7FTh0vJN/yVio5O0tyHy6VomymgYYNXkLPxkr1jUo32M6xsQ65cpeizdt
8C6B4lg5Naz9XjPukqq2rQ3rMcgei3GEhpVhNPW2RX0uiurGJ+KldyVZZf+XufNaktzKruivKPgO
CrjwiuE8IL2vLF/9gigL7z2+XgtNStOVzejSvCmCw2F3mUQigYtzz9l7bevc2fXOspclZ9xqkQkZ
Vy66IJsplrm332NgjlkE2MtfkCq9zhHosQp7OtZzLANNfz1FCufoahBkaLDkUZRZqEtqhoTszRgP
2NehYBs+nGx0nhXOKsu4q4kaxmOrUoMiwiu2uUGPsusLyH0E9GY9+ZNSpDNsJS+k5zM2/F0jKyid
vY2BRMbowNqp02Ao/sAMPUuM69hAE4rDpkTIpyhLjQ62Gz8Jc6MJXDE0dda1QjQZuS/xoHMnc7+E
J2joXG9Oot5gmJG9D4spMMuO2qooj67t8Ykm2cjQqmG7YslzGXMqkVSq/qZqb2Ribwzg5ux5odk7
IEucAGidwpjU6txHu6rmmhosw5KgTPpyjc6zH9ZSyRqALcTYVTFWOvi2XbkJzHVAVrlM/WAVyAkt
4sjotligql3WlIeWNkGIIDhWTnn6RsD0jEyJclh46CLRj/hhTwQrsternuBVHfNNGqEMsSfVKbue
/LYvbhK2Gb14ahKMfw0uAMU9leDHU7rFOlerDr8Mkq2HblKPnkf5SiN/zFVBojd4ECAALqvuGVtJ
W52UFukQI6hhXpJDkNE+Sisa5SlPqccMIZ9CSSShtUlwL1s70z111fUUya7QwpjUT54GU6VlFwxE
OzDmkS6vRP5SWhEhhsp88s7YLtcVI2A/eYqiK4HsDDUjHpZ67Rew5EqCuBh8ADAleFROmK2re4wv
XWsxCXwy01cAUZK2IaQjArDlIWcrmGKU0BZAJPC01ZudJ6IprN4ppWcNxUHZ73ggAYXDtyrT+/fv
VCwikjLzk5WGKbk+DgjSMxMduPw8KC8KAmO7OUTBPk23So/fFnmj4MJVtrEUr8ukoCsMm2LUNn6P
8LAYlpFi3gV9eYyV2wkiCgNzQdYK0l86PAMAEw0FInwe4YHBFyUC34+KBhCEYySoyzw66ojDcHfS
POm4/ZCMoJLh7XjyUTXgvpS3PvDillIuXqXdThjMKEfioZY+TXrPRMOFMqCNF2HzNoTMVjCdbiHK
kpnUezQaaK0yNbJWfrrqgZVrmoFqfZNIG807SuNdjkY80K4JKnRRQNE5xy6mbvwGgtaAiCrbl8Wm
pDk2GP4hRhPSojGQcg/h81PYx2sML1XjEHhMvw4WB1H3S114GLPFQimA/MLS0e5ytE1+ylwfzi1+
tbQ7jORTefHaxDbKR2HkR1J32H6jXme6XbSk4DVkQVuI58LXhIiggJpCcxG1M+2OwzfZ32V0mxLc
qtiH5rkXMCPEJUcnvw5PLlQOCaKK8F7btt4G5WPIKMuaalHkWhPxKn61fLHWqJJjeimhguNoJGUX
QVyERwmIAPfsNZVJD8EjM+gA5kipzzitZ2RGLKcZwqjZ6EvFxDjkMTTz2FcMGU81mJtKyNMVEY5M
l5TU7WzrNdcVwwsZY19evxfFnS/IG/HfhWevrbGkN/CkJA/gmSX5o8uvOuOqjh4VsC9NQ/IdcFi8
QYwLvAmxiawuIK7HbWete/T9jUISoNdtecShJuqTRVvd0DgeaMRA5wn4vDRZPTd2vjLV16hkdKEg
nwF4Fm4DCrEyJyAgemhBYvguIiCuAKMs7wbFn6XFQ9veqZzvUbURE5CEUawb70OzdoH7QQhDEj/7
gGJHmMKNwoMuvPMolOvJQc81iREzMhmUN4imlLMvFIif11mGyx8xWZyQOzoZfEjXyiSdh++zwhQe
z88idq8U2u4VTfU4P1Z8IgIpAuxeN5hqjb2fkakU0KEKyNkEadSqAdsc5gQEikhyvCmVmxjauItx
rYfx3EGBxide9wSbJyToTHsbTWwJKXcieVdR/+BI1Hpl64fY141bG6XqFLSgDtSvgotYT/r5KD0k
ckM0TDkZJLkgmAXmW0PPIA34gJ1o1qX3ALIJnQAOOlw3jYyPaN/or3ZIsiyeS4ImlOgF+m1VtdxT
u3G4RQgL9PkoxyEmi3qHVGsz+BZ4LxJElGBTRNKL2was1d1zl7VvotunFnAs7Q3dW4I036PUtmgn
KoeAB0I/bAA+Yf5C/+SXZD+b1kvHiAe35mJ8+3Vt/bPdGE+zKhvYhmyZsv/CWp207ViYckFhZ0S0
hELFuqq8uOKkpuE+KEcC3jwlW2e5pH5Bd/nZtIR3S0wNI1k2LVW92G60blPAdoJWMZQdAg6ZB57u
o0/TSzteZ6FqLH/9Tn/e3vB6CORoU5hCNbTLPQSeOq9KgGekPEnwBskGXeOUxezXLyPkv30hdiqa
adACMvWLhhMt+lBrSZUh6JpC3xi3ORGXso9/2LR2qKow5+rrKHBf69hfG+Fwb3hnO26fPIO5lS4p
R1Uu5po3Bbe3WKG8N1XogP8q+hL0L7umPre6dZ0HLcY6+q+aNiB5BPGoliYsx+KlQqYbVdmhJ4jW
a+KThEahZXtSAVCwvXyRShPJNZmlev0a+NzAXrPyyWyxTAJ00pF2ckvEMQpoiYm6AshTSqRbRKDr
suP/y64nmJTpkDdNsa7rDK1x+1g3zFsS13hJI8ZTPGVGI1gDdzYAypFQOfbBq8+4nTOB2dHnuRav
q167VwNKfINMwPgKLupKjBPt17xK8/qU1Eca2qXnbiMr3PAYW1dtt2kQhGeaBmZ9iJYmXt8xjFGC
CsYZzbEV/Q3M2IeqgsA32lSyA3B9ZAP12OxMI6SfEL1ZBZ6zdkIExPa4KuT4mFDVFWRNR3qG65Fd
k87ME/pYVb67Ip7HNIMFKKeWxdu1r0L4rYIwHlOWHKm61zFmCTkGV7aMinu/MF/ckTl+HM0NBt0D
O/XEXeeK9E1TwjUxU7c+JjY3QnTbQRTp7H1ZPrrNi4mGGaTISvYOmYR3CtoZLu4R/47Ls9MgfZI0
oqURRTcNQ3VWGf8jToxd4nEmSPHu/FfZYkJnr0mQ2gdsMHNifKTsYQyj1yAu0dOuM6nYdcqrGzJM
qeS1SIOzxBA1N9tFaW9qPuumeh+Iz+2mug8JYmneMUNaj/Q+KlXgnTCAhTwmII/VtJnp+Z1XP3SR
yUgWHYkBWg4Vjt2YT42JcycHURujr01F/oiFaldwkdm01KIERpz0+Ot77ue+ILf2D3fcdEf+0IQM
vLY1q6BCRzallSns465kuTDu27ZHTtFh1DwGsDyGxa9fVvtp8TQBkZJy9X1JmWgdn183bTMAAl2g
QtmovbMcY0r2gqzaUGuH4PEYv7Zhxgnt2ZO7NioLVSuBjmVxI1ZN2pjhbPCldkMvlwzFSNXWdm9l
j2PQ6LtM1OG9Kfz0QQ9i4z3NsphugSbDLhg6tl2z2jSU69waCMvT5H7Xq119LSU0H7ImxVyVNTXP
FqnxwSibZFY1kdbu8rwZd1ZW5He+nzWHuKnZJ+V6eVXDbHtnLRjdOa0ExulWWqCnUhN5bUk1SDpA
KPm5anIbJWycvrlDmXzRpieDj7P1ua2tgc9SwF6oYDbsy7Z2Vkl9UzT06Rra2ZBoJ5fNrGEerEnN
ZsgCZuw9EZvnns0ViMqhJrCFGahJRYG+pyleQzRpLroOCUtgjUU5YUqDgkiRXgb0VtS0VnlCYzKL
iJrP0c83jH8nZzoJ713MruwYopCysJArmMJVUiFtonJ5JD3rTXmvDuOORNMZSzswuA+dm2PYlxpS
73fJw5BWkXjkIoYjvdmXrgskSDr7qLyrZwm5lr3PuCqsZulQLdJ0Vwhj0uNaw7PdPqjwEUuN1aQH
paheqQQlk1lsMnnLSFIuWyYp0bUrWmB1zFVV/hp4Ls4a/0PgrKroMdpGQHuAcD5rYbFNJEcRrLJC
Qok3IFJa1u4+l6SdWTAIRAWkje08G2HftVhMgveoxl2EE0p6CwVrLWZF+PhnWTr0/kNQNPtRhxeJ
Hc4SfAFZLWSL2N/UTbkrTewXtMtN1V6ZNlQC5bWXHlNKKYlOiZtKtzRh5hqd+RAgPTLBOM3mDejZ
nDZdINqVH5M2SpXT5rRO6Yq35dtYiessoelqg1ItZ6Pfrd3GmCHix9bk7xJ46FWBWANFyhQ2kFZ3
pvKtqN9y2matwfUiblI6SFmEIcK4q2ASjpm+YMercvEoPRw79BM6ebaWQFUZ0O++QbA986tjZt/R
W4mLq3Dq7eBoGuh6Hwx/24gCF1o5F3TYW7c7VMOxMj8kusuqTI7qOiC3Uy4Wpv0NX0aCVcG32O+x
gEq06W0egSo5NQkNR3eCcWT3dgFeOPUI6H5WVW3VEvee1v281cEHw5M1EI8jMTMQR9rNsGEJOOLB
pvaPzgNCRR0QZ3VowxU2Ij87E3s1s4pveoPbbJRYG5TDFGVdfitxzJbWimmHZCz17kYutgG7j2Dr
pkjMj4P5Sguy0zAYjleutJY15RszxYNS5suKdbst0NRMomn08qLBZXBnjqR/tjWD0YIUC3Zltqce
gCRum9E+asNHSh+yy9NToz0O5Y00sn/qdfzF4cFAcVOZT7pHCnSKGWoK+mOwisuWqQgdqaYGJEL2
gZEraAjQycHdSi2YW2tNhaLOtqYy40MToHbzYwBc2KfpqP16LRd/V7WBegJVyIqu/jRUS71ElE3S
QsChq6OhgGXl8LWw3A+d290qMFbWSMnsQ5ROGC8x0YEj0SwbQ5HwsohupiUm93tud8sqUopDNhjh
M8szVebghidtkBueoXU0AEAedDZgQ94SvNRq1jbvW/2rR9PfrKW6ME1DtgW4IuNiUjZK2SiYt4Lu
0/tqkY0t+0YPw9avT9rfTCI1OvLMVS3QA7JlTH37Hx68ppWHwh4ANBpcJ8xsTPWuR1O2toMMqkWi
WpDd63hR1BrYHRvXdx+WzVWhlvr510fyd5sJxgaabjHmVYHVfT6QsG6rBiCUSTJVmJy7Im6It01A
hxmyy7Mwa77YTIifR92a+uMLXpQcPRtPy45Gcx5RafGx6/oq1kZpFjOZOMhuTW2WIKuSC+Tr5tDp
WBtlZCoJxNVmQgSkRG4iSYNLlOcW3KK8QkJeSgSuVFOwYiXX8zBQ6snbne2B2Ur3hTYqX7yLvztr
lmXxCSqmykD24qwxFs8ltBL23JBMat7W5AinnQu8njRGSQ3n9YtX/HmQY4DqIHhQUXmOwdP6/Dlx
IvQMhQcTXLIQ6TWQCDFL64p2a13KD//uNWGpmhC8PXiZhvH9I/zh4pSJMvFo1Uw0ZMJLc10NEM3n
03izRGhZGOpXc/mfTic8SiE0Ilo0yhfZunhzbUtsT6fyuKmkuMMz7xf6QeShfNUNfvSklq5moQxG
coMJRPIAEqg93bYhENsgjlrgZjKy1tjurCdiqKl7FD0uICoyRfiCMfZTvWzqCq5ew+BIFZMz9PlT
UFNbbbWQ+Vflusk1W05x7XrDcK0bOb5lOrwHqZekt19/HMoFzdVWeFWglRbkE3NSSVy8qq3LRVBz
KS7qxCefuIyk1ywF2rpIhGxjUyTNVLBJWTWZBLYgE+6r6unK8Yuj0H9a6E0dmKymGmSsUfnbF4qF
sDY7hYM0Fn1bBqjOSBiRi8o65qqeLuBN1LMitINFNkTkz3QxwH0Mooh1qjKBRpKENH1jRY0rahPM
U0pkqajOwPnejXmV3w+G0b+5ei0T9a5KS7PvsDsQfWsci6RApIcsA0eHbVJksi871YOp7pS6FSh/
2ZdaMjtDH+vHkjyI7sj5bJ5QU9rM0bNqa3l0mrUoVNaFhKkkiUSE8I/dILFZytJS9HApIGXnyOTh
akWDjBmlZYUJzZoqYKxDfHmFxvUPtYCmCxOjGKIVvF/7IStH6PBG6t1bksjvaWqEd3RQi5WediO/
pizz6hgomFelQpE2atI3u1Epy35t29bERtfLXkbx6VqYqQfXhE4+DFdGUdRrYCGhvw5LY2BsIdvp
qk3z/jHy1GrthagGYyzhDAaFq+36tAytVSyThRAEJkI2xeykdhX1YNrGqlEJdW7op2+0YfQOsetj
p6JDFVGthPpj2b+qvig3mJUDmNSiZFCOtbYUKMW61ExwQYlSzNxQZPekotLplE1BvFih4PhIxKRr
yHqGWn2T6MhCXcKLMcaQiJe1tsxmOIkXneUyr8NDTxlUyT2RDJ4KwxLJszeSpBUW0a4IVfZmcTAs
ayp0sseibg3sqtkUwreuy5iqN/MY2+hWr28raxiItLLJ1Yu9ybwlGRTFJYAaeqXJG/HZ8jdXhKDW
JRMyfpyFHbNUX1+ZPel8M19V6FpEE0Q6H+vmRNYWMObOAws1pCVyEiLEEDn3kgHTpnDvvDhGfdYN
g6gRBSpZzTqvWQ8CBro5C0dfKVZSZbsPSRiIm6DPzC+0Qj+vj5/vvIvGmJTodZXlbJeF4UoHYJEC
dad0DWOTzNEiU75QY/39y5mWPBV09MguXi7PCxNN56gstDpbFW4cbDsj6Be0I4myVqTFrxeW7/3K
T9vXaV1RLHDJOs8B1bhYV+KJ6U03TyC771u2JOU0TVHM8lG34Ia0XWUgh8l69oiBkBBhm33dsaMa
xrbhxknFJg3t8lW3UzoJTJ2YehgtEp20yIOZh9d6CYTTvuY2SiSIAH59GlTm+GWZcD+0+I6M0dBB
BrgyI6wkeBlLQlL9sIvxY0EqonJOF4RSjwvhWfwGE2QR6bNZogLoG9u7vqvte1zVdTT79Xn5/ClY
mkZpqOk6NEtmrDz0Lz4FSS4azyqpzDwdP5A0FstkyOpVVLrIRCXa7b9+uc+r+88vd1GX5X7ZN0QA
EK1O8Pu1ksjGtk7c4OnffxXdRjpoUHJqln5ROMHAt9lNQ/eQMgsnN9M/hiO1+cUldQHg/vPNmMBA
ETvRZjbMi3PXx5bVthGc69yK27VkBi92ivBJTRjpdJlbrJOca5lXPyLNZTOhoyoqPClZlbBZIejQ
wohj/He/fvN/84nqGsrDic1OdsAloVTxFCIRihbVATHAd0YMIogs4lAh0oXERLbKtvlFb0iZKqd/
3VvfTwSCSjQjmmLAHdMuznfWoNkBO4mK1XfHl2RqRvu++WJIenUTaogY8j5FGFPV2irsx3AeKXY4
J2cFDbvUlne/fv9/fzQ6bT/GbbKlWRdHYwQBfVeBtZcpVLogg02beTW+QjnGF1IrUdY7vWwrJyWU
wfUVVqUuFCKrC6JKoZ8UTAe+uMc+9yH/Oj02BY1uKmzFvusmf6h0e7Or3DLX+UToFjARDL+xQe0e
Bpm6N1AtdxGbjT6vLS/afXEqprf64wczDTlkjTGzbNu6Sj31uZIMmqFNcfAi1QNv0DJQNQcef1Ko
58A2uhrOnssQzhh08dFprnaPQsZEyN0T75CZxBj++nAudmUW9+Lnw7koMSsC65ESeMYiGBMUyHXB
aJo25qC+dZZXnZWO+8cpBuQtZaJjRITLQJVRwUuxq6GoEEp1Lvoer58ZraCFrURx8aK1k00qC7PJ
8iERgEt3vI63XqYkZyVXc6Jxa18TxElxwX1xgtXLK5/VRWY3AexeBT380xLQhZIeeIVkL1LXAlxi
b6WAe4xwZTzCCZIq+TxG/SoaGhAA5iqzCb8GduqaJPl8l41mCzvAWBqjbMJtmoeAMYmXIFYBPym9
IMPY5SgJyT+l9iS/AkNIm5GTmJD9MM5MFCI8sr/YfUxd8ctrxjJs2da4WoUiLh6USQS4KCpRFUUe
JNA2TNrc0cFHa8zth3HLOShOJcT5U9c1eN6q2MWg/v1C+c/X/r+89+zqz1er/vkP/vya5UMZeH59
8cd/HoLXMquyj/of04/977d9/qF/nvL39KYu39/rw3N++Z2ffpDf/9frz5/r509/AP4W1MO5eS+H
6/eqievvL8KRTt/5f/3if7x//y23Q/7+x2+vdPHr6bcxT0h/++tLm7c/flN0Fof//PH3//XF43PC
zx2y9Pk1++kH3p+r+o/fzN8RrYN0pK/BPJiUCfaN3ftfX5H5wGzdpFtgakLhM02zsvb/+E1Tf2df
x4CRPZ1AnzqthhXThb++xHZYtXlYmCQ2qMpv/3Ngnz6if31k/5E2yVUWsOP/4zf7osJCus+IhSch
SnO2wuzsLy4c05f1gfTR1inEuSIFYN7szvqcUf/Sn9FMWR+YrTYAmb0bRO9b0tHmyQrr3YmB3Ejv
vRuc3T1svlmSzVbqiixWVAqPhKVtAaED9V92j6TQbdsFBhh8F7D/8TpbTnW8rxYMN9fJ2lxYSwWJ
b64uEmMtknuEVsl37iKZKDMcKsmh1ZnMOi1HNcz6ZTuflNpLaj7vmz5vZueGQziTuLmw5/HK3xCj
uaIb6mQ7/wze1Rj29K1Qojv3qCj38lGcCZfkvehOuySJe2+sxCqf6087lLD8EmkuP2jrcou65iVY
uotmfY+76UZ1yCfkFSAjmScGdOqeTNdgEZiOfN0+iUMza5yzO6sWyskguNi5357v723nsJv+MMzK
fbypFt9IHndMp9yXe+aY22mE5OxQ6TiPy9tbz3np5/m+noMzu874S6jY5F2ZeDRNZ4dODDeOOQeR
b9tOc+9jo5rTuebXfQucW86VE27qec3f9XPz1XYkhyaZ5byUT6RcXtdzEi/3ieMdp7FNcKeI9Dow
ZgGbhRpyQDef6HXquXgdV/KGAFhMrnM4e5mKQh1ttOPt9XNwhaFrhWXGUU4jZzTobsbCY07HO6tm
KPHm7Jz2yOw3Jaqx2RRN6LM/2sEzs7bipnAUNumLBwPh05msNvhaT/369lZaK3AEVsQZz+o5qT0b
SCFzde5v/E2/0naE/9xr+VJ7Vx7ipbLGP7nEk3oAdg0/uoP/u11q+lwyV/6CZLpofk8AL+rl6V89
UavoiPo1fAedf5X95uEuBlzbb/ixKQduy9RFu+nuSiAo39pwiW8dQXAPlC52mKfYxZp2tdN685rZ
D/tEeW6iVV+07QOsDz0+2ufQkeb5ynrID/5eHNSbct+tKODMK+nFfslGZJN492HGyTNotVx10dGf
SydE9LMQSGq3YBgV7TPkj3Cu+beF2s8pGQr0dO5X3d7cpMhriDv2F5o9pzKazHrVpiFXz3CaD0B2
gvhlkMD6Mr9tnn2y1vb1CUVAmW26YUukZwZlee5u/StO7B5va/PhnvmV85fRaZ2rq/2W4yf4/IYu
BDc8ZRZyS/8RGnxOvJaD4QqoWPVhfDMOyc5f2RvXYp4zkxbqNlpKXFElxCNpob9W/LQ1V1ZzH33A
LJm52dI7EyINbN/oGJo6/SOXGb234EG5iqqZ/gR003Fv5Ndw6RA14GBxXmuHlpxHOt8z/ZU3Bm57
6S+b5dWwhm9JtNJO5nMBl1iyGnhH9UTc8BIpHLesrN4NhEaT3+lULxyXi/dwlj/qLBTmrH10z+GV
t+vfDDi179JLQ7RhNmMGValLrg99lXoPBT6J4RZ5qrIeDqSnzJbDYlgghqs34/yUL/Xdi+RUB+6T
YBe+RUeDssExntM5U8h3fGHSAgC49RS/sBMs1+LpyjvYzypVEbFhV+JaxfNxp7JpFE8jAvOZclYP
4skiEBbAa4YW0nkFdTAerNOCImFlPbqOdEj2EKGd/EVcbdTrFZF/R/9DPVpX7UxdDDfq9lhsUEAs
lQJX4bUZbSDdaPdayRsqj3nl+OtoziK8eH6emkUzeyM7N6R8X23DhTp7WCCWcI7DfKGfhb94FXOw
FLPqTez5L0eea4/p85PK0p0ReOfQe1mQq7f0n9GwOxZ/g9N9ATNprc/GRbc/iqUyOwJXva/8uXYa
t7wFdHkzZud7btWFdcKuzLfk/CwkgpkxNz3H5nvsFWKT+KhvuzkHxD8Pe3Y9kA/WQFRsdaOls+hg
PEUbzd3WH7ru8J/xx5O5+n4Ux5oIzBmwrRWyx/uJcAxehJGaU+2LfYc7n4scrnD7wRwWkEGMQNdB
ALw0nALiEO8p2fCfe6gReAF0Hkz1VtId9xQz4ndqQITDEqo+CkSHWYS+lOL5aM16Lk/5oL16cukg
bcckc6WvnkgN5D3Y2tx30H34K67KubmCmD9/Vp/vyA3e3szWH9Imhci0M3bW8u440ccC8gUc/RmC
1qbkKWkelGME8+aKTOZ5s8Q6PFdX0//gtJ/NfCZ944nK4ZurRDjebfpMVC+o5WrPQVmPONyP3R5H
JAb2zvEPdvFtAKPy1hKPBmAVmId2chdnG0IQz6uY7eypJeM958GmP8UcMnl6uJEr6PLSWm3XbA5r
eaahRbGlP5sK/1a5eJsl/HNZAX6qHFfv2VRlVZff9P+xTJR/WSbOyuy5Dp4/1YnTT/xZJyr275ow
7KkBgvyLLC6+8medqKi/0++RBaU9fV9aFj/UicbvzJkMikHDMmRVV2gr/E+dKH5HJ2fTitc0KkmN
Tt2/USdOv+iH/YUpJgL6VHZa03BDJyDs856UOJh+bM2e6qdKFjRv4RhbcFuzMaDuSIGl2XmebNJJ
g9HrIbpPq8u3owt0K6yDRzuX21kp/Hytpt058+2v2pIXXR2ObxovU01zKqhjGUF8Pj56ZKVc9pbL
AN1mrI3Sfyddd8aIucTXehyz9Ak2Rr1DcoshGewYCmOmRQ1i6wns/0P5/1eV/WNV/d3V9a/d2J9H
o8iK4LPSZUO+7JKa8Bg1Ek8IAS1e6G2+qb6pnhs1Pqk24jdScUFYZB6imhhRTBvkFV07NwDCgTIO
6gPt6G3up2Ri59y4GOy+OLyfPkxat4ZBi4OhoUzo2TTK+qG10WZN5LVygwkG1rA+DESFQIILZe81
ctHOV2HqLiIFdp1bp96iif2XWOBcJOAINUhHWqJASxqcweR8cWDTp3Rx3jgDgn2NLTi4yy4YwcTp
ALCcEVEjyIclJ1X0yCfkcFzqo4kKKzY3pq0Q72L2L8RI8FiREEBneBE6F+OYZQb4SrPoW1wVIAAR
Urtee/r1QYrP7ZnvHy43AYNqxuKGIPXr89nT0UkEncpDHgeijRvOAKUhWrTNNNMWEI4M9aBwlQJU
t6WN7MLJGfI7Ac34MfHE7Vhn5YZBwjuCNUgK5MU/WQnhm3GggcXS7ZsQKt8XzQFF/twe+H7MmJon
NR+LC73VqSPywyfuCl0e5ZSkT0L0xqWUJRaTNjJcg1HqgcAzQdpkmgT7xrvz9dheSRPJtNbCU0kj
7rrpJW9T2JrPvRK99d2YPXiRezRC+TH0yMnRa6PkMnXJFIqJd5EbvZn7QSLN1ACUCSJLoD195zu5
ppRrWKsRsp8wW1fN4M+CSpepR9/H3hPLOIB3nYSYN3vEPJtKQlEqm2Z1MOR2BaMIoLGqxlddP4Wk
AjdKCrM/NPBVWQihXJuRtdabnCJIGh0S31IMCCYFRzm6TG8SfyrBd67eKzuuPpS0Dbnik9e5FXgh
gqgysBlL7rLpc3FCWlRIuGPDvPfnqkctUjDcWURVg3YKLIoqZQ3GtgzKFGYwv5UouPjWbaMyG4Tz
vi46LYKHNnZUZ1QRNTnXsaSKvdGyR3PLcFfaYYKxBCaeFOXluk1KknPleyUmE0qy4Ez4pNXwrhm/
pcbABquzt3g5qJlsKwSBkr80CaRcRRverRhIfByBOPK0oJkP5NB6sZLe+3pGgsro7kzAFstf3wcX
Hds/rylhGCrLG02En+4DZgKhnxiyB5ZsJtKWHa5Oq7jRzC3No5HEjDDlJMRi3mZ9sJDc/i3rRvwj
bac8/vpQvt9yF+sGgxBFMH2ellzz4vIuMd7WdQDWP0nKhtB1on/HUfTzsmmqZaLiMAUcQxS8jJ7N
9p5rKd8lRbVItBQIqpc9uyH+VkmtWlhJmBGmp5WR9DU0GQMALNFu8HKCpYgkdObVpFpr/bvIAADV
Wumh1opyz3mf//pNXXQp/zy/9J/F1D+S+Wdah364Zy0CXBPP8iXHH+uNTO3Au7NXrHrLrFOUXWzS
kEh7UAXdWJMV4t5LASL1zoaypqB3w9YxCvQunYZXI++PQwY11WQgHVfGEj7Mh9QBvPVa0PpDzrnI
wttihL7f4anrzEJfyDRv5/hpWsK11ZvAgAcudeUXvVgWmp/XfB2OBHqSaZylXtqQgQQ0ViTlkqN2
D0ZWqisVO6pjWOPB7AHBjaG6C/PxyVABQpkmizztYXc+tgnETO7up1DRXxs3qU4TE4bYKhkQVRys
xyH1T1yDs6pqynWXxFD+CDS/5zp+bUqp2uYWGK+WcBHo4O4sqvQrv2JqKNHR8aRdofXZ01ueJSxA
kMZHom3u+94663w5Qjf8iFnqzMyR7WiXlY6HFXOwmBljllwy7B8Oxoi5faz3uR8rc6tkQ16W7C40
KKSBqZBR1BPrDd6HEOhtETbEvIz5U1bX9sJyM3vVRwGBwS20ZYRsL0ofsE0ab3ipaJsNmKayQSd8
LGA7FJeIz8MB9rgmI0JlElnNRG3smR2IgzzArg1zY1LYv4ZK6m2pffRFxpI8Fy4MpkxHlyerwbor
RLWzmuLWzMvy1rXbg2fa6xxJspz65loY6GyCkVRuhOHAxuMH16tB7FV+y26nHCmsroguark+SWAK
c12+xxOIhi3WrnKpY1CSCHEHNINOkwrpwCBYK2/aalFqOCQ0dZDZkPf5MglKee7GjQVOgb1/QbBA
3NVzvS3pwwM1suGHqopN7jgYx9rM683Qg5qVbqRcb091Ob7EnPVlLNunoMAbnYpg7Y75q9V0El2Z
cCdGhcXIyx86LiZsEg1ifAXFLJfXDavVXZ0qJ0uulV3jaocor3ldoQVLu+Zdea2xyk0emEklT2b2
PF0xJlNGBC+qu2ANRIRUuMaGp9XcHkPclSMqZGT7864hSSLQC5PngGrAqHijbKju+ky9znhcE7Ro
0Z2QoTkrCV7y0mvdrd2fq+mkWaA6NaV98HQwzS2/UZTme+zK1cbLaxySZVUflKy66hVAdVY0gpzL
R04pyNFaEO3DW/cw5fYezCfIJZEX+zNoFNjPZWALib3xyedYEr4pI1uV4Rma6AoDf8t9uauhUKpU
yk7rAwdjJvbhQZVCMMyLJCY2Ew9OODGZjmtiFpZ6C0tvK3lbr7OczEVujkk2BoPbsUMIvR6b7n9T
dl67dSvZFv0iAszhdeekLEuWXgjZsquYWUxF8uvvoC9wcSwbFu5LN7rPgb2ZqlatNeccAy22Cgzd
Biylt5lj5M6k/EASMYLmyPwXwcvMkXPGxE/SW7bj1pKe1yjMhEISFhqb3jp0pg1sQ3hfjfqZtfLY
oAbHWDncWxH+WCMIj5nRj7cD/MpVlObdEQM/UmE/GX547rUXy5uS5Z2j2v81/f9W9S+7zIddiDgc
NPYckEwKjg+7UOzHI4bHzgDlg8cV2dpaFCSCRlWCjVeA6+G6msB/zNIu3iQT8m+RoE0OJYlwn/yU
vxTSPgcLl64+Nb7tfhghkj5gVSxDBBO3poNTP6WklqNHDLN8wfk8bJhsJkQCRJodoKQTFuB/9Ciy
0I7dFjXTXhUCG7AQbqH/oVvuvMYpQ4J//8y/ltK+uWzbaOegcH4opQu/8sh4CMW6MkO9qcd4PPS5
fZXG+Yzig7jm0aQORVFkrDzSX7Z56G/QFv2o23Jj4LXdGvzZuGVbBKCJs6BL1JsYsmqtYjjRsTvK
i+v33/79q/9W+FD2gOhC0oY25Y9RtSebdlSI592aRK68iu0DM88rV0GMCpAiTy5fmUeiTisinBLS
OfLGYdoNRX77758S/GXzXIZAJm0D1JGoAX+vEca8NKYg7+lc9rmJpovEQXK+hwHyAB7EeTtMHI/6
LqnPOhzJfixxzybwrg+clJxdIL1NCVfrwWzhE9hJ94iL+Hkm4QKLUZM+SE/dt159qS0d76uEFwJc
0hYTTXvs6or0gngGBEWEQEYm/kqj1KqKbqJNGx0qSKCbJnRz8oCgLUW6exslJKlECRdSz0J7COef
eUZOPGienW9BA+rFeDT9qEGmH2zLqLttEyIXRU9Paqz6+NSPeCzqvjmJmX9Tu2jW87Gwd7KD2DPn
66LLq7Mo6u9asZYwU/bu2vGSKZNcvajOvgQiOoLiemxovlzGCPu35UxvtV1/dv53lpH4h5WAyJdF
zMAxm5ysD6VboevKsbEOrNplIV+ih/rRas/FkCH1V/605eu8iBo4SBO0DadA/dOdqy0YRMQlZBAV
wiAlofdI1QVOAAU+Yr2D0uGRweOztsfuS9CPN/0SBpb5c7ftHGJEQ03shCrYj7qSVqaqp3o32Oe5
HteWxhOK6qW86jMMyw6shX+/ic6yony85Ah5tm3Rogp5I39/E+Mmz0ViJmIdDCFGxnQxQQjzlrC7
u4Ya90aOZrXuBoWukNEmYZ89fFWJTTGjoqpYg8j3x9GCs5HUQZsKZXgVWTo8ZHI85HNHC7pyro2C
eVMlZUehV1SndKTXOw1gq4eRyToHfnervVIeoTHaa780n42htF6UfmqFrf5/+pmlPketbi7BOS79
AARqv19xKJFFqGSEjjZDZMCph5esxpAvPB+fMS0ewKQuOtwlbcEZYAOERPTZun1w0Jd+spJazh+3
nx9js51zGEM/5H9Y8IupMe1GaQOPvUjuFOEBKKDWeQ2cRxuCgr/VB4zD151HS6yOSdNnJ93nxo8i
Ev0nGsFfV/77u4ASODSRVyBFoBm3dCP+c3KJgtrI0oofMxsSdGuGKpVIuvs5MU/OUIOGLX7grBoQ
0jK/CucSDyTFwdE1pvxJAGtt+vlFWTK6lUZhnhPD9jc6s3HCJI48RzJ5NARdjHyY4xMKQOyc2MJu
p4FyI5iEvc96U++9nIDuqAa37Em1rYrYvJ3YFa+QGPEQ5mDfJvgv9aLNs+vGgmJKOJVmRBcW/Zeq
tQHCRLu6SR6Eg3K6cvKVbmLNBMEGG1N059jCsd9XAMRnk3DoJr9EZu5dMg0tdy4jgAU2wanBYH56
YPrbk+bW4jGwSKvzlubef25ub8xDl/eSDX0piqaWIMSSL22XL+tAKdv4NCOGlznBgJU9MuIdGCAN
YJQ9v5wfTGsp4Y1YcLf7UzHS//SkbHdmSkKBOar4VCuTz8tv38A+i72RYoMzQLKmUOb2/14z7OUL
+fCeLL3pxem5fEW/Ntr/XEpkgiyuepO0HeTFUXnout66CJ9cGJrkt56u1QtwYbMzi4MvGY2S23RJ
l75G5bM3xDsovN1hMGgDoq/nw3M846SkJJQsne7QQttPA8uQ0ZUEclgl5xyj+Yn+z3lxPpPv2X+2
VN2lQ26FToSMz1r6+v99KrY7WtkwcSk5hqfNZOJYwmLtnXMnW3AUWRIJUlXVU1STRTc6HSbyfnjU
fkkHjD6g55bG2Y3lU9k0UNAsJqONTPcN0q5TWqQm9DfhEVpsY6Yr0WFGpUaEgBSvi2XwyVJu/e1i
6PDbYRDS7F9yDH6/GL/G76N7+sPJ6JpEY1UVTLT4yW3HeBOkMFVgihLSEBi7CgYKJ1VwiFYKL1Ei
7TARc9xm4zthsrPVq1eb+KMqRdDd8UDWllnUK+q+bZeRZf1YLip606wyygTy2Serv/3hO2Ru5XH7
Na+lvWINLVhNAZkOmend2z5vbJQ64nrsmmFVjV53mCDZEb/qLCQ9/4tnkJBqpUzwcv8hNlh4Z68d
AP6AgPD7OryUan4ZMuPSxF19hTXyNRyq5iGQ1sNEelGjI/WAii7dUOE0JgZWfx6Hy9gEHhkDHK5G
d4LSYXPuoVcZzu2llJyGekmKYJubL0ag4U4MycUOGnOnPASEIdp+JG7byjSLPXzWB5nWt1EEKNA3
TMAuVQ3TEcFYgLi5EeVE9pEDuLTjXOiXvb2bg2wGazMhaiHLF0FwfuWprtpEy+DARY53nbQ2yAZs
fht3pES25754NWhW5SVwm7irUIYk77TKEch0lb6hFt/RJ17FtnJf/aCgbZEVGnAxDSMcI+bWcEN1
W8YZyFLReATr1R0RJObz1HvmS5uN6P1y9aU3O++c0I0vgji9tIX6Enr0Z0Zv/Ezd9ss882GlQMRo
Int2FkHmR5tLUAB+aicWvcAiUSVs+2RjNDi6Azd1Nj1ynDTipL+ywruunQ+ytvPHejaIfPFILckU
qAoSrB7dmRc4j8mlMgm/dgO6AEExIGOESqiLpD7aTtPQsSHJHJFMp6PpNSmdvbRMGw4RgDgA5Vsx
mu5e5MOSj1JE54Ru7LqMaHiqPGLHGMefouzSO0uRwpv2YXcujEMTyPjojrwZuJH27qDDdQ4/RWej
utABPAWdS0ABp9gb4eK88Kd+lwmz/OY7DX1Ui8ToeCBIL5T4RmUwwFTqMGgPhnGIx+7EYOa5r6Lm
CquR2Fq4GoiEFY/z7Dr3ql/u19ydXNkaL6MaozV5XWT5a5aYOavdk52U0TbFGfJ1ki9zLLdNPkyv
vhWrVYCUcSUR3ZMWE8HU8Oa7OCysi0Nb+ZOt4C/rp++h9DdDi1rKDD7samxbadnaNl1A0EioTugS
CJFELDBMC/phebHb4EWhb9GBPCdDbtxMLYG+cRX72yL31MHKvWDXTNUxHzh+21Xg3XJwWkIMPb3T
RP2ug7ytkbCnxAem50z/sEcPuVdv9p/sa39pabpoSymGHcJRFvva7+tng0x2AOBM+d/mZPd36VXi
d89lWn3Fs4nx20kxiif4F2PVJDSZ+Nhw4pCFlcevk2PIO6/tQlJ2sm2E3/5MPk91Q4DLHTaiY7s8
nSEPOPt6+Zsgr3U3dXO2tceakK4ecVEycihtypehc77Z7KUlCZykcSHYivvgqyHK4ViiSFyN9Etj
nZX3DgDKrvDCfRa3FWeM2YMN0OxUCbwHE7UDP9a80Msq7vyobzZUJsdmCsZt1eZ6++/3wPrz5OTx
fdNNDFwP7fVHF10iafu1KRNAj7b9Wuv2Km29F0FYFUDF7BEl48kAUrsfDO8q9pK7bpu0+tHtx9fM
4McXVjQdPvlJf5bW/CRmkRznAnruHxvUcpCDdgbCzEdHPjXT8CRrGtQNKLMwgz8uagnWRiPDKCPC
lAYDc1gYwaUjx4kfBufv37/H+fNTQbNsLcN9+jvUgB925yE2PJFkOU0Tiz4jP7glNr7UT4KWXfa1
jAtNS1uZW64GNMWC9wtpGhJpEBL0UKqDEcvvecsRrCN1zjcm0j2T+X6k0XbXWP5xziLOoOx/qshT
QvYQdqoG4NhkOPQrydQtE3MzlC3JKSMlvB07ePONTeqVd53d3OU2aAs9faZCR9b6sVbkqhm74q90
GPV/pNJ3vhlMRKkuqjvGpgoDIJZYkl+BRXQRFCQO+DBz8OIx+XGRhJVFflPKmagpIgU0cM4qyx67
Cc1eLtwR9ZwuiJAiMityUwW4gQKj914tsimHsHOfaBfHu0ziKc8suZdu7xKVMJG2sFweON2B8umz
Ke2fTTsuEfOLRb4R/qpf3bL/lMO00cuEEFxCGeLg1Qzo5k6+vhnnhhpxadFOs3flxikRportvpnr
H0QlIetcvm+jgvgiFNtWE/X9doCOBlIDJGHyyYz+gx1gOfbyfQaBiVR4Wd9+ef7/8yvbRvkiGmg5
5d7whQ7EHgVxfszsGTEfAHdBjIaZJAzR+BJLbKurfhofRZ4+WcuUlQPT3qhwamWpHtc6c7sNpu1x
2wd3aYW/Jg9JnNWR8ZUN7ZNsrL+ckQPWlWWgtqzMyEV+X5ZNEqGj2udDnuZZHIMEbXGaSLRTmHrW
fqPLm0ICvJsLd7XoB/jq3e2SEkGmycmRjfPJh/ynpoZChlYJjlmS1HnoHxoIRZJ75AxQoPZRE2AX
iJpdphdeGAl0GBCsiyEZuWNTBHPSAIPX9msSMAj5dUz7NQmOZsZDQb771QP69zLzly5nwM8j2h2t
gst48YPixzJcTbCXi6JGx9ZFmmS45YFaM5J8iTn97zntxJuhUA21YFQd+52jxJfJ9B7//Tt+SRN+
L/0W6byNAorr5r8+dDb8yUw9XbGZOr16iecoBxMITGzScAeNAuur3Vp0fr2w2CSDxPTuAouTilOY
nnGpJkjy8eh199paRg0c3vYkMe/6uQZJkI0lPQov2meRwjXOuGVvWk8BBU8wl9B0ar1CqwXGR3nN
BqFCAcdZPxuGQXPZGx0SPJwLYWLV2WwDUoCLdt7NRRQdy8J9GOzsbloqd0vDJs9CTqVOiH4v7unR
lvVjGBMsXFdBt01jbKpR7PkbZcDYKFrHgHE427t/38m/aKS4kxErC/ZNOwo/CleQZcSJLBgK+GVJ
1uRTHNjjyYs3TUu7lDZrtXEb5L4OeL8lsD3V1W3MiWOrWhmfY5eAxn//oF9TiA+Plt4ZLgcOzLzq
v7wJ/1lKiirxQ21CEhnTgVkXUK4KIOIc9aB7GwbqgZ2lq3wxXxvmsmZnU0XGMqlqqelwiiTk+5U+
G94A/12oUh85u4k7B3NqY4BbTpsckSnnMobJeYwPGk2wHMbmkBn+bcNamvXZyeom++BXDgROp2vR
ZNxjvQrvJjkRPpIaF4xeKG2NQH5JDATFTl69uRHwFhe8wl2BxorU1UHsPekXGzOX0ydn8Q/5Tctq
y7OyI8KbCNn7s6+XJqM1pU0tIe14AXHubnzuLCs5m54FgaeoWTOoNZZjSPEwTzidS+2yTY/9Mcct
uzXkiC6GpOU2qO9FiVAUtADZIXMzrh2yLCP7LRxyd0/p4m+6KfxJF9OCaxh+c8hfOTEdNu/MlE1V
JtAEm6x/6esxvRoy8loiZfm7eIkrjZKRUXMe2FdE/MjG7a7GoD0jCioOMltgjklRnAdzwrUWjukm
aQr7fvD5G1PaoTddOj8RqVbtA0FUtwyn99adgdj2t21LYKEAI+S4E5F66RRvfKsj5anrXrJuW+fM
CTrfJtCageTZsruneonyzfwV5wzAR2sjGk+O8uu7IKmJNhJPs+25J0ULiLEs8pikxMrlZwScSqgv
OUWEkz7YwMJiOlNnGlBoBSHE1kHanOzsq5i/pc3Sqa4auGxlZF7+9z8g5f77y/hLB4Y8B/IF0W+y
7rkf9VqVW6dRbWtBONy9KZnqhOW7Uxk3yWAtSUvo/XMNPqeS66bpqMKS8pJUeM9Czg1huqiK++mM
tGjdqQoyw4jzPAVRY8d3RTXvHTHVx1/tw7BIekKoWsT74Wcm5cW/9KG9t8xAsMMTMo+p8+MQEmGG
nSkPOAGCT+gNiBmPTd7is7fLq+RgzuEpiMP7fjLI5UvHayam5U7b1KrelUjAivAzSVygnb4e5+oF
zVpxKdPw+79v9V/2OeYzPnNSissI7eiHfU62rIZtz+tSjuSF+Mb4RUyoUFQfwnEoBCgdshtpMZfF
Kqdpvi/5ksY6NtZdyQjw3z9m2ct+XxBDf+m8IbP1yNz5eMd85eZTVBeCk4WxVkBVvLr8ZNG1/hxO
sZSYy5a6DC8cMCO/l0EAYrMq6/FohLNJJCsHyw4SAvdbJbg/6FuobV8m7pnQFbFJep8PkyaJSUSj
SnIoVFac/4wGFV8yR8SXJqO2Lmyi3iB3YSgoa/vQOdY+oojrVg6f6kXsB8qciz+N73XCTKoTvWKl
rRHqObFNJ1FPkH3T5IwQiXa9VtgyaqXBgGmi50XP8u/XxDh2zMuSlI57b0LGnci5oqxyTvbw0MZZ
f5nGLtkFZUsauXZetcsJxeqopkosU2mUv/kO/bWo4Qckbgc9OdvpnJfNzVvr6E/ppjP9pzFBkl8X
9cmeUS4qFW+kBqo1Kf3NUTBwydR0UI5tXC91r8a82zoIv+DjFvHWo0x3xkKeKJPE2ZGPcm4RryDW
IX7GfmoD3i4ZFzi4vM4+9oZ57+V0KotGXHUlZ7ZUdtk+muzilgzNO0UKHmN4AS5huppKFAJ9l+Vw
nvjhuQdEs0dONIBMG0oNGmhys22TMV2shoz1O6nkvfBPzCDr45CchzpKroeCsZQxxA/GaBZrd0xv
BrQ2ZCG1xlWQcXpQZtxs3cy1zknS0l5IuJ9r0ZI74uVddOGjABU3l1eM/6xzoGfrrEuMEXauTtKo
gRmrEGeOg8mHhpp3ciiaTg0LsABhsh+JW+U56uKzz/fPVWbZGR0HtIaFFDEKP3Tex2EsdR8Iueb4
+OZMIrlx5+FrEwTOkSMWkfTfOz+ZTkOaQbJnQomjvjTAj7YV8ZAQWqN0EZmazJLy1JgWTRlnQjsY
md5n+Xau2gsD4vSgEVqceGGwPHYQydyw/N7WiNE4IYbdYFAs+CFRbU0AirG7JhypvQZacvbnr5Ex
ZGiU4VyZrxYxPceAWIuD29nXSZCQGUouuo6j5s6IvHk/VKfS9qyL7XRX5bTuU1wvpleJkyx+MPrI
5pU/1giIzJS5N+70m1gdg1DGJ1dn/VmCWdmxLRPvWBr2TZoq52aMUiAV3TVR/CBzJ1ldk59RXc92
/U2U3vVIlxDxzaiOYHHucmd+M9tx2gtsb2ma82ljlSbD22v37MorpVWyq8nHzGOyXOERpB6Fczl6
qOIQ3nRZuGm5wiX1ame3S9tOZcAJUcZssmgeDolFXp2urjKgCCtSZjaOV/frSEwFXSxa4Ih6zO3c
uJpBPwntNGaGa12TORFWKHedsdwVVD40CfXGqyOKusaPj5pRslSWd645PJJmiFK2yM+59gskIALE
qRLlJ2d1EpT+aEgE+IEWCT3hx0vf8sO5JFCim7KU96lWfbxKm6NFHEBTWc+tXQy7vgUAME/fZYuW
JjRrwtl9kW2ThLOKWwRPaILntdNi4guj/uhoIfk41M6Z5Te7oqtUJ9b3wBm4d4Z4q+KM6VbNO15J
sU1bA0pRxUi8Ad4S2RVWwk7dWln8QBn6TqDnnYzFl7pEcT33t2xke4PmYasJvaxj6IXNPEMoks8+
Du91/ELDKjt2OfH7kUdTJ+LVZ0rYEWiLIWjiKYixMdaTW+3q3ILzpo33tmU04M8sGj4So5zoNdMs
mT2nprFzW7hjQYZtTw7Yo3zMZXj3CCc/hG3xoAPsTxjL7VXnY6HURrYu9GMVRz/sqbVXWQsWAFkS
4Re+9z2YsFKBt4ajhMkwg0uSOYqT8ux8c2rifSwsvCa3B8mAUigmGGJiL2zxnNTVw1iQz5TH5A0E
IItRUC730nyruy6kIiL33ZCAPx4TlP670kPb1M/ZPWeeCQGaAy6iJrg8wySYNSHeFdp40nFf2qLe
tJYajx73sbOccTNWbUrz1Xyd8tnbC9yjpjKqrfIeGl6OTQw1PSybcD1FcotCGT0ak5sSLQDUOGDz
Q+7hMQuuVUDefCmwdDXg0s1UvKKlg/tnXJHDyiZVc3PQzkQrpnFn5pinXjMQHSZ6jbkAyoEAX5fM
JGa2/I1VG19ZgV6mImpXbpO7eHFRW/j8r2wKKApTEhl9/4Yx93XqVv02TtGwGhDIU0LTNlniNOvK
kDfSNt4YWp5joj17yR/DWY5ElHrcdEYVr6MAOffQynlDpv9U9keCUH12T4gag8hfxBA8zHUGsTn5
Zkj7FvKIw6JKOGr0E8jmHS/JSxRytbG1ayJK/7QA89ARdxi3GqpJUeCpFOpdtxF2PpY7X8pNSvgv
VxshKs3xfGJrLEA2GCZ0h5JQt3Xv34ZkclmYa5XmUvuIGzcbww8/HQ7ZyEnGF/w/Vn7lpFG1ZoIG
L8Sh5ZmI7KduKm6wW34hd6UNxJWd8k/7SYHFcoCsSyluhJW+RXP1kMQgQIKB4UrLY3daXgfuPHGy
wd2YuPwtlCz4BPlesjE+xSP1Ikc9dM2z827jGQzH5tx3ICGJhcLuqYHtWNXCplDwvJpXOZeXuUPB
ERD3nznevbAKDj/hOTNVxfTKomnbwvo2aM9CWlhCv6qVZdMCVQVBo55vYBPP50OgvW8zwhHq157R
XsCsLuo5It1g3C6XoRh+xoimYRm/zApTiDlXC8qkQylYoLCoktfRoq08JRBl+Vx5gnKrgnAdyBR3
kO9dYsmXVIbLp5wMP6MYf3HQcMc7cmaJy6M+iO9t1T3y8VzzEopt0NZoedx+Zwhwc4nLwzDIbBOq
e6vRKW6a8QdGC8RgFtUaFpXvs14IC1ZS31Zd+O45ZUFbVIK1CPnDnQKDc0o8QcdC1HjZi6Fwvw/F
PRGVE33r6A14goi4HjBo7lpin1hldx5IRZhI+SqU5s+sJjMVOMJLIflrx4Tgg6xDv5mR/CKiZD9k
6TYuszvHTGY2HsQgSCNXYp4JpZiBRh8QjeCPd6rjmLlcTDy+2S130bSr58AvzmPRvI2M6FaJ82wZ
7Vvfhs6aqpyCcXgXNStWa0/XJasVsXgM2jMeNA6tfTi4P7x6P3rGsC7zggVTZA9mbZ1w6j9EuXhQ
oUO6R8sqH46c3wi6IiS5fjfT8b4I2qdyHrZDaNC9n6lp0dNebDO5gDUssdRw19OZc2Ic8ddb5GDW
DmipgPZ+HRp3dh0cJs1yW0xBsbmqK4MX14TcpEjStZUFWi7lFad5uurRt7kIHnmkoFhTIi7XM921
HHGMxUTfYOi1RmsKtIYEgqKCBl+wwu+CaGT8vED+gp7HGyfV3s3EnZ/dGpXGW2iQbZXP+UPdGrez
h523VjEGde8GxGe2aUzp4jAsv8GkKFf0DHHGN8G2CsfvhKCAEFE4AaDBreeel81K1a0RNj8bAplj
E4yd5Q4of8SpdAvItBNvahrohzjrHhsW/NUQ10gxaka0HW12ekPfkyggC7wEcQplZ/aMfJ9g+O/J
YQhytH2yNxQiSyYSk0NQsv0VvxSWe2T+MEL0uXYzNpdqR/BCsPIl70zjVzBcBSCD2tGbYUApFILt
gn1e20KtPM3lyUBA90PLkg08LFgW0KPcZ6MhkL2xs/diHBFwJyymsJu0OeCysdsQCSWok1//wd9l
t7mznWdKlEWRakeIoQmOWaQ8j1TS331S+0nH4A8W1rQd0fQTfOB9H2qB+0/nl1k6EHQNFK11Ne9G
jEUEF/fHqLP6rWuYFZArOD11e9Jm/ChDXqYOoYoHEWKdk38I0hheL9BlPTebEepaWcibIDZfGtNw
WSdb9OKD90ITjs5pRseVLBQ2q/qZ+cNXa8KJgkkhRrMT1nxL+z7t38CYpeuRrHMyhlq9Yetao4Og
yqHtlJk+s8+Ihm4V5TeerXifLUFCD2yKhoZJ180M59z03sUNHifPeUGTMX4KC/O1GXkZLSE1f4j9
EvN1h1PbbLKwfnPpJxlVg9EHs8AQtV+rGJmYOYE6csd6pQgMBPVE4nmHE6NXznNXTK+RjJNNMYmv
uhGP08Tm75ZElfd82GZst+xzI4+LFpK2TNBMvoSkmAo6cy5EzMAAt5L6NMOKQ1xOOKiaddnPP+H7
wkS3obUQ4F74sPhSP3XXyseZNtvqPGbaXHUebrY2IbWwVv4qHZEeUg6hQuXrTmeoZxMlwuRE702t
XsyI5O44vm1DfChgBTg8e+Im7UHOoW4ndCu/L4Ym3nKUeM9NJu+I9UkjKNjlVHEOhtbbU/A9ZL2D
iaN5mzX7ZJ5XXw2X5IyuNb2VnYRf6g4/EZ8fFhn9FmoyYQbPK/HMewWMtyzL8k3i3/SJeFiwbVk1
kQ6vgfgIl3Eu496d3VHDVX760KEAWRf9j9ryh+shku/2dClavr/YcvemzWrGK/Dsx4q1zcNuYPAK
Z0z8LWk2mziw9gUvKRqdPAQhgfyN9zSxomeBs733Bp+nyjPkOPtEyxV4RvTWR2gxClCUm9mg7onq
5thFuD+Unb9p0kwNiyseipSqCkEX8xAAZhObhJ3m0Srit3FEr+OUFiVgsGiB/gUw6vKeNvSsEKuM
PmzTwmKbStJjPzfzLkjTe6vNXwKHPTScjMeyMLdSlc0moapceSIQjGUnvRf1uzA04msnu7dAdGyj
+bur1E+nSsydUwAjnXzcLV7p8SmLDHmUsy5NxhlzCY9PjxAnqRWJyyavYPI2upPULzUUwVE7Dcnp
jrULElY0FvQVjRSaxZX7WiCvkwyLTnbYtFDIAIZ1ZrkuStGvrSmiA2DdZaq2ViOjki2Ih1NLT30r
NJF5dTXsB7cwj7BSvUQdiFn8YpPILzIHNqvv1bt2/GmZwN9F7e8a7CobDo3EM+hXAAs5khhOlMY0
7IoBwRH+ixRVyHclpLxRtQpxBugZuSW61jErN4ow4XWH3ULBnWfmDbDatk+6D/XVNH5jVCx2bkn6
Bz6JnWXZ6QGQ4SaKg+roZeJq4JS6sidYY1phG/FdaCIzyfGYFKp1O0/k1TjyfxWpsX3HXPw58jnN
xXlarGhPXRNR90RX7eRbcJ56MdPICbq1GcqvU1qczIZmhM1Ll+SR3NtJ9r1QvPT07VcRd3rVm991
HNRbMm1dsnu9x3JM3rtU0uqdo4trkMCatJd69KnYF/B155d7PdfvnIRu6sxuWWdIFMGlRInYdF/5
F4lQysjy6fPHOBfEo2CkAlXFG1FhqJpi9XUsYtjanXfnC4io5GIvBIj6qhMt6jEedQBPOguiB4P8
3NVosUCQwi0lBvFet9QjEyowm05iX/SrTCNNigQA2GJixeIMTRHPKjqb7TumvpjjYgVYgY4hq5nM
mFQD+Cj52B8LNwDtVwWvY4qJICEVpejI+LPlVcxIp1Iwfb2StH938I9hgaRv9sTAV1IfDaWnQ+2S
1JK2b0PkQ9Yqi9fGBPZKR6Rag6EDMw9AWUTFuvCsnylgHIAMiaLLxXI7TEeaWrvYYl5YDeon0XMJ
e0G2QbF9MHnfLKKA5yjkRhbFc6n1Bp9htwtCn10unhae3LEjGBUYslgFUf01b6TNERCiOQbRW0F8
w44PpNgNrvvaFVHHeZLCZbasb31AiyqYYmJx0y7buNi3GJ/L59ka380RC3XeJdxYyIGDWmxqLEYo
BC0mHuJHJ6ZuPQ7hoZhnh8eevqgsPfheplZu/zCp5n70HOJOonjde5Ni2EPkijZH45ICxZsIWea0
iYNRyuYLh0kfSluFkRYH+1gcTHs8CpVwnq66q6C0sk0SxFeNhszes/9mbbccyDaDAwKxHeGMib7D
2LGyJu9nE8zNStZQjD3tnDNvQlFCgvl+qMf9NOjmkCBL9+bmDi4gWxKk4dzgLc1izD6qqTV1pjHu
06t8Tk2Yd1F5KmxBzmEU/eh5tVZ+0ECBaRyuqyjlgWeXMAXWNKJmF1qI4+1rNO+oD5Z0LrYDNSLZ
TJwclX54bdRWdOW6w6oke5rO8TNOSp62kwZEQxOfPv9qV1TVdQ8ueOzH3Tixl0ozKvZkrRLDCHp4
IumW6H9iWWydcVQ2vghbkThhR48EFozr2Ju+pVl7K9r5yR7SfN+hfYV2je4/hgrF6DK4Dii/aHEz
pBsmgo5dL77qC5u9HeoJthCij3TxELXmhrJ87S//cB5XednsB8e/NzTVbZLeYASo1lXSWmc1ddfR
o+VwMrI1onYa4QftqnanVP9FVEzqoMafk2leD3kXrKuGNqfko1U1fmGJhY/oNfivfUa+Q1Jg5Jkf
CrTim8ma3kBir1tCsFcMcrJ1ropvaW4kG4mLx7DoRhqDcwrdsaRwSe5VzZ88uKwhIwQyp9d7GaGf
ddKfvSv7ja8a2NgG8ERdEYjo1ldacRB3YcdBdWLbx9VjgSbe1EJ8n2U0UQ6TP9bUYjo7wdsQtMkp
M+LXltMnWVREbJBJiz9I0X1t+js2zNd4aUkAnko4bHgcEt1mT9vysSvDb3X5NrcUy2U0v+o6vqOy
B2zciVODMGDXJ4/MOfd+UumVM8OkgRLE9kWpFdInjt9K538IO4/dyJUsDT9RACSDdpuZZPqUd7kh
SqUqMui9e/r+WKvBNDCzafS9qKuSlGTEOb+tz6aVjpvMpFGy6VvmnH5vFgpE0qE0UsgrS9Vboc0j
90uJtS7md8boYyikyiyXBAzHjqeCxWAjlcbZUUIFkQUX4yT6te30J4AzqstQafKY4AWKnRMHJM7l
CDTQUdwQ8odA4M2ADHYX04O2XZR9qzS6Kqv8oQr17xxPbddFP14J9WF2TyaJWaQJ+FXMetXRI2a3
FCf3GDrHe0kky5Z/pp8Z+xU8l+8iJ9RT81GK5QnMsw8oYv+FmXPeG7QOF4V4mHLnsdKbmunazVDk
l5exVA0wzJbcinXM3i0FH/Uy+W5E5rYeJt+jquxdm0RX8r63EnqJe/qxm8xzPg7mFWbuurBdoCMn
v8pL01MkXCwq0bWYHLpnlp1FrPFeauGt8ARJcbQFuzJ80mJyqZiHMr7PfdKvp0770GgFoUUXExrX
cSckl8nRNWe1z6JPnq9MBtOis8XXZC3Ubf1W6GRzYiqid8TKflyv/lGW4unVOfO9eEJYU2DXpPps
Q835M2fYd52Nm2F6DQvQgzzVAH6Hhqm96H+SbLw6uXOo8voOUmXcTDP9DtPhG/xaO1BwyLnVGAua
bGL/tKLY6hO7v9UwPlahVm+Z1outx69+yb8Q7rGCiMBd+t8snmNgmMPdaJYG/29UnctJlueMcRMt
IPVClbXQ8rjmWGh/m/VPa13/pyY3O2hryUdKW06tVVtYWtzinbr3We1crX5mOpWNg8WMLK8uny75
QLjUGvAiHfzqoutq3EvtWhuQvFsIypw8X3a25N0VDG0FUuU96gV48sZFXfch0kj5VmgqP+t20yTa
oK/qX4bW0L+90MFe2xLEO/R1ryb5RkheSlIdG6NO6Ku86DU42GT3b52RAogRBYNzxdGwQt/YtGKs
CA19Xx01WrbVjj7JIula40YAmRoo556Mp6F3xDkpKfIuJ64zGVqSQuw53UxJf0gbEOMkpk03iuFW
UftXnOATa5TXXY0541qNmXWFMQVmTcsPSx34r/YCDl6L1WLUtOrZoDeTROk3c+3Sirfx6A6+jYoK
StQod6pykBCO3T4CBRNopy5Es18U2usl5zBAUYLpORlYWLIpeZoLpMFaJBDcQDU1+d0Lp5pvgvLg
wa3pFxOU+XL+Ugn4zZRNXOXYTDk7PSUm48SbplPj4Jj1LdOKjqZHFAolKa9E+k94ZMApWAydTd2a
V35o9zRHwjkZRv0z2QnFeiLHO4kfagvlCpQSlwAdVW8HtmV8W9libikbZ3zdU4TzzFVxWWbIR5Tr
tWs/9aZ6UjFuGheJUoFYApxvh8KnAOmAW+2q5dToFAUqb372zOro6JzEcppzv6bxZzPjXPfnVLHc
heLmpMDVSfQw92YWCI0W5rjJwCGLMrmbhZVsKyd7S1cxUJe2n2IbCurDpNCRv0tGQMsLlGtdUekf
rcn53dthUFIwtjWW5BtfxvPUmb2/wlNcIs2FthDEk+pZpzO+ofrX4OZQnVn+6YYRGsdPs+FOIkDu
NzOMHVSjvHBC+q7VTNse36u4G1H5IxwaFROJ1B70mqKurG0ObpqcW8lC1I+26ced3xrkIS/KItlp
2gw5UGcZm3AlHcI5J7dP9hI/ZFV9WphGYEDycUcz10l2w/pLBiGjNuGWWfofOfdfnmJSqzNqiYU2
H4De3xUPz81o1EeV2XcuCHsHgfiQS66KpuUVs5eB3w+4Lu0+PdXeDshX6+HrwCwU03OBAtJ+V9lw
RWJCBMNgFn5TX1Ub70MMmnqZchbYACe9eKyL6C1zfoemtvHwA8CHo3RzchMnjsUEgYMXvJg05Dr0
Ltr44CbhwmFaiH2SaAczIh+haBB1NY54qoa23A4tf4M7x7/LubkNshZ7V4PAKFp8K0i3EqzmJCyK
Pv8raCoJNJH8ijQQ7oKIHF6Dx8wucjTf5uh3o/ZBvSxheLn73ZLCxSzDpr8o/paJhCAqvNI/MLav
tiGMM0odbqa09VvHxO8yfxHVzLCXcsvW3OODl9aEnXR0v9HSuikd8NrsHDbei9UNl44+KZPOZcXf
bYicDFqzZCQkd7TQc99FSNX0ztsSRTwTZg+v/Fbb3UtJPSJKIotMKJ0wmnFULicnMjoYPKhQz7xH
SKv8cnQC3tNTY/XiHYkxuQv4lDGANXVHdIsOM4ATbxN12mGcUa9qfV8frYrEqWpgX1YZTiurUJiA
GTk3pZmAV+OGa02j2MWSxMLKEG8zQ3vkFRZxaCWdG4UO511xr6VLRbsvcAmnt8EXzCPAkRokl1tt
GOnxxeO91zlkSOSACW2C2SVMZKIiVbfhwqw1ukp2yWluaMdLVtvb1LdnLytQhkXIekdaPeI1Gjwe
wyO4+IMZ61dNGp+q6KtzLCLysy3nWTT1Y9aaAxY3h846+n2CZFy42pw8GLVK0LdmHwf9mkScyno0
k1nBjYlu9yq85SNvZlD78W4Jj37d2dprxI0HtQmbk4zadwMseNAnl2xUgdmmj/sTR9yvKEoVLlDr
QiHKblq5irBcVfzTdHfN4bGv519hoWqycghIQwG2sXMzvGGfAI2iI6Wkz37ovY9J4wKQ8t63grpB
L9POsPQHO4+sQ4l32alpIie85zR37u9OZa+Ge8359zbrqiqBT2KHTcqojmrQ9shBj8ihKT5o5Lnr
ULal3Z5ugIRICTBmUKMAMpYo2FB7BmP3o97D5nOgI0syLbln257jqxiXV2+sL13uiP0olcUtTX5z
rf5YnV5irLC/64Q+KuksN9qcviaauEs2GjI8eGVxDEfMBe7fOqbYWTP57iDvwM0MrhMXnewBDaS2
b2L7KbTjgCIUutmaBobB1iTCoYQFfH5gPSD4A+h6184iDdpx5KJu+71O2B2uY28JwirBwWb17x4+
n2cnExePiua20awbsOih18FoLGv5MNxsZiK0N53kfm7pmAnQaJ2UmJDuVdlbRXHjPs30t26p9fMA
OitK2sfJSfkxU3lWZUWYyOojTKf7oslvLycT1CHSgkSgrzijDdgEdiKitT3afWLBeVW/0pk0AQat
Ck7vmBN8AoV2MCq2STOy4TGK8TV1xUUkjU+56GvhQRq7HbmhJtgDMWQ80x5jEIJ+fCJ1fOH94shJ
IPEn10iDyZNvuPPwLtl3NBKAEEP6MsWsKhkPC78Y7DsMTXr5xyUOm9SbjkurlMcu7R+5PCGVY9j0
OnRvdl8RHEDGES3yRKq52763OBbc/lhSnLLNJJCqkUKf2rG9s6a1a/2vi8aDPhzaj7u5/20naX0J
SxKuyM/Dsp+slA475/I2pZ15SCJfuhDcZoYRVEqBx8UNOhOEAdPkc4/IZmt28qGvujtuxEc0MLhb
tQXMbZ6gwliTm9j90QjG1J175oD4Yo4L5rL9gR6DzSW9QW/kp6dV/Qb48S+JExcPW8aBGQjk0cDg
SPkVPeDZ0Zmk5VdrfuIEMWwTbrUdzMqm/RMsALqVi7gOSAp5w6nnBVwg1zjKs4BoJe691H5k4DpP
Bm9u5xr4RTlAYCjgAbuZ/LJixW0dQsSA9daAX3chozaLDlBnBDKRAf1KZgE+5u4B6SQo0L+kMfuJ
Vkx+CJhKP6Jx3M/q8S1hYFAmqUjUvn9WJlJuveynbWWAfDXeQWOI3iwD5jpzAozCNOlnemUeM3Jr
HGj/LQj+Dv1K4A7yRyXC4Gkztksevig4P2yoNZ2r61UXTztXqIoi1Bm3gBTPqvUOuntSXP2El6Sb
NIZzZPM7uLn1RYroX0J4Yvjxdu+CLSH2Xiy4IOneyY7AGlYT8iOzK3DWF/81aXeN+NsuZbJRcUGF
LgW7vO2zTk3SEBEAnimQjJCsP5M9tA5zX06M1RRgAetl/OvCfuOt2/faVG0hwDBsTWkg5Wcbt69a
DxCdoBfdmCW0UZ45X2Hdkj0d/y3KevpqZvOI8/61q2fzFEbGr66NTl0KSZOV069akjpI1PFUXxfg
mlUwlJAKBSgEU5VExT1LJlKR9FJu49Y80jafi/YDgdpPyT9vs3zfwk4d7IRsFlPqUFG45jjZQARn
ewYdiYbDVFVfGUKAo1QVSeyMcOvXMJWX7qNI7G1juDi6wKhpfuvmuKeqatM2FkHqSxntwo4/Hyfp
T23iPOzDmLu1fWm8MwUzomuIXyhxdGhjt/Xac6tr+2RRj9YUU3yjgZTHzkzWvSMzTEmy30g9e2oE
sfygnFtCUIuts7C1xK5EUjS0P1xi3yjHTGS/K4YH22DdkQFt8kT4HbmCvmWIvbKaLhjHj8mmBWzU
2cz6Jds33bccea91qtuVhM3Ea03jqexeoPARxLs7rRnaC8lVpUrwC2pmvIUSPypveZ1z7XdYrA4M
3d0qZ9SevVycOaqY91TyTvbJZ+K2vzFHFntq08mJ+hhc7yntgYs0JL3Ui8vt0lL0HVOyjJyOFy5v
Kgk0kcKwA3VBRDR7gg7anSZ/wz8R5W6GKyvCmlwnBLvZGYHpJTwnKSzJDn7gyBbLytOsLubQ9ugm
wJcUx5SnLQ3v0WiS7NYcUy0DC4fZtAly71EvbuyhSvea3NYGSIjpRXD3i/xM4oW0cUjBUqQQmLb7
5IzM0fgYwCxH2EOPUjIbfRO8X+zzdeC4JR9xZU49PoP6YOZxv1/E/Bu5R2el6N3CtArIwPESl6Tz
NsfbMKPvTV0AqWjCGNrP7LqcL15GoolD65UqgR7VihHCcZ8wwJHObpW4mZu5PtGD/prpgwUlQY+Z
GdpP0aTvrL4HQHNly0gj94trX7BOo5gdq60cJz7AePlt52WA2hlIAAXQTuodqffewp+iLqHQQDlH
OmJJ5hz2fBBa0CYearAu+yI2z+X5Iu6xIzhRFhavDFG6fdJynWpoaruW2O7EJQPJQefGCs0UbazF
PenbCBUOjqXf2Y9Ep7ivbF7Asc9OHtIif2rgjVShvecqrANu/808cVbXDVQMUV05Pb/pgxbKd87f
faeTJJYW872SHonv+kJj6C6ueDw5z0cLLSzt8QqkxX0eZDnvQxQjbKbtDOhrIyzoywQiEZAOMbz1
3McOe+7Co1W5N0azDr4g84LWm66TXZNV1zCxjd4bNi5CQGjrWzqc+/K9bgeUT4q8/jljJ1p9t+e2
Gt1TPX7muIO2PFe8yaAjm0qjsCBcND9ytNif6IbkLwMcb79kZgm/Ksp9mVEwnmJiIgCuQJKEoHDQ
FceBO2/bcQG9b2Gu7YY/XH1Arkb7poHZmGHHs/pd98oyYJDDgLcU4IYNcqrGTg/oUXnoDfSUhc1d
0gkAKBMlXFPPBa13w82biEplydJ3E9E6SLLJ4Te6bBtNEqQ45rIPcbHm4IShjeTHttiSws7lbeKz
jfrijxTRxyjdP3nISqR30FN1Ur62iGV2KH6/bPiFSQNQUa4I7ERSXlTafjo3/khQBAz8WiXroh/L
yZ/yFTw4d5aM8MmXG5q69G2c8fuLzJJQpNhY1XjdEFjFgCrRLliTpzFcw0dRviC/FTUdhwbvYOhy
zAxzylRTUqzd51v4MAssoXrOjBK8h7c2JkYFfQa0ajOEt66oP50IxUaUGpAGFQo21sAEwQeP5hHm
bd7UCGQDWvbQyMva9Mn247u2HOVXozw0I0iiAe8bQgjv/h2Vrhp57z3qIyoys+PY+jMm7WGQKcx6
2+J1Wj6AWvRtX/xyMgC1cVhr7G3Fp1yllU+lTzA0ul/AdZKCacvTxPFYSqgbAk6JxFLS2hGLAl00
PhisX1QvSuAGNn6ObiZ/y6mPEn0GS1q/VWEPcLmawGNu3jOPOYMe4PzGRmiFmregLqgrH3OVXrrY
ms+NGDAOR2gcJJqsohS7NOdaTRuYMfQu4tANPeCuVaJGMZY9gBvSM9Vlx0Iv13kWJXZHXQafhdeg
jWPzCCD/kwva6NxLz4gZwgOO/xe79wwSRhDIjIQpF0MMWtKq5oFbXt8kOUGuCFRIrMlYpWk1h9fG
mV7IPgyMCAjKHtMdTjeWcVl/CLSr/P5BL0qj/Yl1405awUCe8KztIrR1VmMfC8q1NtPGVpDDJKgS
sh+V13hK9E1eI1TojBaFCWICX++Nhzm8jiFpiSoeMAxpiUDR0JCshKYDpUJ7wDlBp8AU/coQYeUC
u6jes8MCV30a9GNRzc6Ulq1ACi1s+8SlKkOvm13k0K4xmQCtnW7AeiBV87Hec3GWJEEik9657dSc
LKE9NW3aXCmXOiH8ZQk04PyRpn8aZDuWbtb4utu2RwzPvMvWfXFGYFsNZNquptdasXQQncev0Zke
zWFai3eaLfGfHWuIPKCnfzYM5AyKi3Rvt+nAncAYTh4TiUITDRkcPR+5y2I4692LN1KC0njfa2B1
n1J1geBw0uQYoGDFc7xQ/xhmgaZAKmIaRzccLichvIEZue+IYPaYrnRQ1mng65FbwU7BtPA6Tt4l
4/w3evG6wD1aPY09LaEbKZlDbjkcNA/XGMm9GesHOwk6XBsWe5OmKNBQur+lbfrREa+wxWSh7dIi
QhLkFjdB1l5keTAa4NAMutQxOGEGCX/Uo/7HmitkVivga9G0B3hZ/tj58hSFE2lRae2PJebkxVy8
7YR34d94E3oEvJAA2m2Ton7lcVzIrQHKKcmw5rqyEVU03047f7nhQ2ezdzU57qVieSiayAMJhNct
M0JZq2jbqfgVf4e+z2pogIzNIo51ABUlOsKk+LWSXcxiyT9l+DiyuZv3RUk0TeZpIN1qioPU6Zlh
QojoPKwFMrf8LET1FcUI923WVsByJkAuUqipjJ8BuKYY36gyPZhMoP4yIXcIM7M7VXYcbhpobBr9
UCR4kqa7I3pKczvL6GVuQYLE8ubYWbJrkdXWOOa40Y3A6iqLQFZS40tddn42ca/YKUF6iICeWgc5
Ry4scmhyxaSb77Ohznc1FtODbEreHZn/QWhNbkqqfoPDvboI9HvEeldHVA/15Hyy5v0l5xYlD8Tf
1ugXTIZTpfkq7Wm1L7EHiPotj/XXLkb42Zuks2a59eSqBJo1aa+oxdRWj+yaZQfI15gAnyzAWkO2
ew+Z+JpiS2MUsaT7xO6fFbTQgXDkX5ln/Ti2sY0L61yn43eRJe3OgKJmQcCeo4NDI47+xTffnCZ0
6BtWexQRhkXAmv63qfr4kqn8bofAjw7KNnRj0/KoeZnfnME+3IcqU4/xAHLmKqJONTf9DGeUxEOe
E3MvfsmQvP/O4y5LspWuTYvHOLGsVzsubpgk/ioDdMbCEvprcLkCLaINC8TP/ijG0yIqbx9ZKJG6
Rt1qlb9Ni1Yfe4bb0RY/cavnW/z6nU9oDoiAqu5jLeUZNBr4VXMfiPuwzgVZOiKZ7INpHkkzHdA8
QlUOxjCco7bYa0tMhCJwb5nQOzoQCYYt+FlZKSqmckj2qGM4Qcg3CarEfiDuAM3w6oEeCHV9kH33
MCJA2uFEeuswNcD4o7DS1nBjtBI+p1YSdI39+u8LGFZ/A5v3doTjzOe44duAHAycUI5HrMSVv3Q0
JMS4znzBcLu4oX1bQwjKrEUo57pqZ1iws7kSyJs6UN6iH7Az8a2VNbdtO5m3NG2NJy80jkPep3sD
EjKYjDkNFvsjdUzyNHWhSJMVq8ofLYcLyhai0rJJb1VTzh67YkBOu5+t0vFRa+yGtgBNqYgPj9iR
Cldrj7nkJM2bwqbxAZjIkR/RbFg+liQ0dOxssIiNj9Y/wS+xLLtKhft/KZuVyJOtw5dijOZun0ho
2oZaau4axdxs6Co+gDeDiKUvVq6ZfkZa2nYeJHKGrryQcn7p5CRey18CUbCPCig8/YuXTOtbGmfu
YY7HlxgUZW8sjhPYDckaSmnGEZXoNdFCjTFsIXOg7hKs6QhpSA51YHe5hby6YZJvJ4SMxcTkRbB7
pOFkSx3MSQkasUppR2ONrV+URHnVcciFRYz2f/I8Yl3rncrg/PAvbFbp2IYqX3UM9Unznb7jTiSR
Bxkk4aWVwfAfL4nah2EGVmLqeVCXDelGyXApNdHDsgDmVa0Nk0BfjTXanBDluPimkRSvsSe2nv7Y
dCPvduvdVaqTP5xE717RSBzB+he1d1rg1tV7T7D5DZcy6I/rUE7FFBvF11HN0wtmb8BT8s4iRox3
03Ff/uWi15b7l/gG+lFheSMQ+UtvGJgaSQUZJpczIeJj1SMMNV0DoJREPyn7720pGQuMnselI9vN
D0ek+bMecpszzn4SRH7M9OY2T0QGIzBlhF7YOVLdhD6Mm+SusvxaiHUiX2r37EbIRTxZHTKp2x9j
G2+B7MI/Zjp9ioRN0pZPpkRWomGj3syNbjx4RvEnXxOiQU2R/095f2uwJ6jVhg3ibx2c3HruFLUb
NQi+zmRwclbpI3eY/oCeyUK1EXs+5cYXsr7zd74z7QbWtzcM4iUX1/1soGiZ1DfwffBayHDOZckQ
OKTyvegdczulRsRLxofIsNPdnBbvgvFIJUT7mGNLpYs8bP04dzvfzrtwA2JYnosoChCpViCDI42g
pvlqj9S9krvbIhPrL0KOmCRGERRuDOrXu7Rblc84FIZ3JkjS9JwGt4FdXEYDYpoausSsAIX6NwJO
zAdtyCmrYFuMJvOz7mFOK3ImN1XueDvW7/x9aa2tY4Xls0IC19I2u68Nle3rZBDvdJzvPDL1lwQN
QajBOeKHgeUDwBEHPPXuy5Ky1ffdOgM5HlkKlWOedUQKM5vgb7FaB5w4hzVqtVvn5eohLtGbDCWX
wziW0YH6eDiv3ix2IbSMHy3iWY/EcBX49/bRpLKdV1xSBxF4yB17Scm9QjDKJjyGFs1dUYHCXRj5
zpD1s7MYH0ub3vSizoJhqgkTW99SD/vzo56ggxv/ZoDYkdfr50j/4xJvem5R8y09ukdnlPous3Dg
cXQ1R0UeAdDkl/RKeaIjws+Gzv3MUWVXOoymVuR1EObmn6qY6kenG3D9Oabwp7Ggdm+wpuc+YZIe
zqMHblplWvIICINTPN3oTZicQKNoZaNFI9Ts5BkhyEX3unHDQqIR3jW8ztI8p2wye2rjEeyMRN5H
Qn/H6dUfMgIOTHvU9oikD9q/HBVKbUxoFTQd+eKH8/yrRsB+xR9fHrRBWX6cQOQPjfalTCz/K5po
WUP6lJaOsTFiLb843ZKxWqgucNMoPRrkXzEHhcWeBWzwk0QNV49VrBKe2EMBsZyaEFetNpwHF2Vp
x+ajG+Iw8i4cDETyTWvv3MpK9lQRGL5cley8egHmBoR0kVtd/qV5NlbSB649UWQRZQjS9VAyU1Xx
hQioY7VUX8XwPg4zvYz5cOt1Eo3QwqBTZXwmOmH44GVIG3IzcpiZUa1RgOvDlah2baIN9ZdUxAGx
N6ekq6szb9/Bbvrm2JpwA1boiccJBpCipDl68HpOkMKcvmQ6PBDHe2IvImq/I8NcdJbLS3RFJ0X/
MJDkGQD+nqQJT4HK6Y5GR1na6b0JhYTu5nnCtwL+65Xfjqa/EUbH65pnn83cWici4oHg7Kut1+MV
1cjkh86KvnUowjla5KNIiy/N4Caf6ea4LNzZB2tW0T7phhvoH/WT7lwGyjNOs1k7l6JEAO6ALfax
as5iJOQU+Wa5JQuE2htbvaRJNh/rUUdtOhXFg/ZtLxSogOHNFwqVwy8gKWg2gYOjMob4pWlgmKUa
n0xTpCeHHKZTbsFyyRa80SwygTAA41QS1gCJw8CE0V+GBRlDPI3RtSfVYe/1OF4ZvjcE2fRE6BfJ
6AU0cFOhpd3rNIfRqNPpMQndY4HN/r1IsVHiAFivPVw1Q5W85bKb/X81GW0G3yONNcnNhuiL5qG7
AjnQvxhXlxguYGMDeGwKrJxpOzIglHZxWORSnZPc/T0xNO2IocbU4tEDPnp0fRBwW+2Q2hPGb7PG
keX7uxtwNZIE47dan/4ak/eEEQvbldK3BPh+t5K82T4OTX8GhEV3EjOdy+SJQiBsiux2vEoEkERt
947rfNNPDrhdYj5aXjvd+jXmrYpLlHgM6w57bb/MCeSvO6FAAX11ZyB6eqGGU/7WZ6X4Uwp1Uk3y
1/OMnoFEIDLNu/FLzDxmYXZKXbJS+vajrbOJBh0oD7Jj/mjYKmBJHMaOOY92At8ebwWj8DwjTS9f
HCGsJ2VPYCQGvyE4UrxIA6+4ezc6grf1NF4C00UN7jUgcyp5tcxpeDD5Cex6eODTe40agCK9o+cy
lUSB6tat4VTfECLzjRJuN2PIvJtc2G1kf8Ny629ibr9j7lq8YR8x9oWPaUpfh7ryThYCNNwFPTy6
435C1u/mHE0ROffL57j+v7nSWT3CsD9FWUhyv71oWP34j5C0cpwKhjYNI8ePYL8ZFty7xeimt6gd
vlW2MBjPdF/3wJ1nsyRLm0wT+lOVcUeEc8xEeaKae/4k9M0HwF2AgpKUzIaX2PBQ5ltpeyw96Nuy
OkRhlV80A1Red4glUxFxvNVgXUuAy6cF+u2iES1jA9T0AIlRAWO4Ao02N25P7FVjrmpzizlwmX5n
IrUQbcKdimqFCy3vVAkVH/MBy4o6EZDLLdkSq7cw3G1inXIAo+s/WcZjVLGSkLe5ro6ES36GRZae
8PWU+7ptywDF24Utn586z/XAoI9r4zgV+DskjSjelVVFVEFxyMAP4ASLu48kWvSLTtq4YrIpszJn
kzRZ96s69Rd6jjSgiV64x6QevbMkzhxTCXUucfRctpb92iNrQqxV0ANTzAQIeMuZd/VXLmznlCCZ
zm0l+BWW1zwcXrowJCU25I3t+pE6DLO4L3rh+vhjm3AmDQPB7dzk4iRoWEJt6jj8Ftrqls17k4Hl
Kdf5OByTHMuEAPkCWOagCgDWKNGu0wLpwEfp7GTaoG3Tre/C6JGozKBxVG1sNL3ETq5cTLtO+ipq
MHN2T/SB1adHM90+5rLWFAm2ggDWIKcds8Ghi14wPhWp/M1zAZ8L7J8Y5rzr2sK30tjZtv2Ha+Iu
JbgJlIHvZEMqNQ0kffzXZZDQmtC62cOPQcjENtHT/EDKP/FAijovr0WCLF1kL1P52pNGuM/t+Y11
TQQWpq3dCIOyJfkdny+B98E8roKXtl6HKf3SR3Hlj+jdyXNBHW7e5NzOh6U07uQtY38xvEeuF2AY
t+npJ+Zxm/TJQR6f1men/XJw3N1cYwaYzeeTQo64TsHJtrYEkgbmJNIAA03TFOoSMhOdeP4So3px
51Vt0U1wZACpuYmsI49sX9p5duq47LRmIdxrJHX835WeORCivUYcShceFu3fysRYiFLg3R15iCKn
SHjIIFw0G6Qs1nlcR+CR/Zy336NLvAT45snVy1cZ0gKmDSTagseDpGvRh+2yTpHnlr+6TCggeWu+
Szsb4UHlsj33VWs8ayXqjb7D4Ryjd2Cl5owqYVHU3JqX2UqASjEITGwLuykhB4dwgH8fW9NrMCei
fKlLXhNe3ZTNmGB2OxG80sinzmUyBpKg/edZ43enTcRAK4RReN+2MumLbcMHv6Wqa3kRasZPGAfA
UAOiwdukzeYlqdBHIE2Nb+juoCo0evXGJRZ+rLsPNA+tMjqneastuXHS8C1umhvnkGci3m4VS37M
FrOtbIGg1QptwGIK1fB4ILvG8u6xNnnyXGWUUiBfTSbUUzIp/bmzxC5EyLW3lta+tFl6HGiHEfUg
nxq6pLbVfJrtxPk9oAazmjvs4PyT465ekyqIY2LUZXbqaNwIyQ+J4/yip2II6uZD1Xl3DSkDpFkp
5KKxIfgziQqrTBv7uVzjl2ejI1YKI9mMiZH2XgyhNLko6spzT/8cuq541Ko4PWST3qxyzMeekoiX
0SGRcJnQLNWglNdGnV25+OT8ov1e5xjDPtFLon+7I+ST4C9E6yeeuvX4SDS9vtXJ2H44iKOI7Jyt
xyHmQREd8blG+5yqCGqZQLJtGOfRo4jyk0iyz2LMim8VGqcmIwxHm6InvQA0qSyPtGGqLNdF5f8O
QvrvRjfk7LqjUQljsDPr/8rR/kc0HNpS5TgYOLcweYA/8P1R4TEsxT4BZuWJVTTd0+3AQYDAocK+
EZaYEpp5PHS6fYipG/MH72NeNKZIdJeV4e6bnpzJSM063Jt5c4iG3oxr2wT3165j8r5UiDD8rm25
aet8/H9+Ive/qlochES2dA1yaDxPc/532mPae3pSAkvOWvMyGc6D8HCSQHSaBH5s08kBPOX6Pgq6
yzJRBBzVas+PVntWQkiWVt88WkBCGsCnxLzqCZrQUAEyqB4Mv23J3C4W+YaGRZ4Q25EyIiaxj3LD
eoiGYW0iLD/I/W4xUfA/woR+lzmnwJyYxYUewZN77CxZPrV5VJ1yyXNAgUx+hoe7u4grT2wmMDA1
cSpD5wHckkIfzfZDk+MflkjOdrljRtdYTMTBasTB1Ln2PZjZhF4ViWhGhONB8V2ejNk4//ujtry3
mdse2xrPLuToU5PO0w2pM6x1+R/qzmw5buTc1q/i6Hv0xpAAEjt2+6LmgcUqFieRNwhSIjHPM57+
fFC3t6lqHfH48jgcttsSmYVCIpH5/2t9y7FOI34TExH/VeKhvtJATpODsqw5jewTM9MOdjXKJbwz
0tX7TD2a9KdWUqRkoUl9WwxQBYcGJfGv56XxN/gudxEWn9AhFhpTJO6P8Kycmk9IiTKYAz071UYp
N96UsoeF5ErxcEW4ZIJe6TJdg9CqV7XPo59qU4i6gX9cqFB+eGdkLdr7mLQA2JCyZx2NNg2+/2uX
EAwvIJeWwhkpaKMPmbB76lJxh4erXQVN6S960dwWrBmlAa/UMmqU/xWcvwp1nhiT+qjq3RoOofws
7eRn01faJB6ppgrVzbyYvlY1iBCO6XSz8ciztcnWY140JL0MBm9wltnRp7Zqx4INaOdQ+TY5Hn/y
7Tt/Q+TaJvAyMpKFZulkHl1gwrFNqp3ldSjeyojFx1OAzqI+AuKr3k96JpSvV2XcXNl9qT7W7fiA
4wKFWt+/4Rp/wBnuPCW2/7XXc2s9ueygXxcYrDtAgFvUhsWsHnXsaVS3EYYnc3BRUKIUNuCj0jwE
evZijXhrbUEOZAdRXJBDhbcT+2mO5g1LOXXxaeNXOXvee4gmXPIFww7cQNq+d5zhl2x5Yc1Su0kF
xj+UgGzAmuoahdCsskLcIV0AtqxfFsPQbQ0Xw0qDSmvEjrkwC3KZTAcroFZQc9Cp0HEQs+a40e/j
4Gnw0NIKLJ/zKMSZUzviUfrEJEX83646eehppNUjhSgzU16mm5iRxTRr2J/P0JfllCCxwg9Yykds
ghGrANE7Z4/tI8gUmLyjeqSAR8PYpx+NCRyvq7kpKziZjcbRiHaxm6mcBKQwqNzeq2ipBi5gmQSE
tTaJjzDIBZiWWs6ybZVqAQ5mCnd9QfocLquS6ozvdF8ak5AnCPzU63NnqQbWHW5vJEOQXoIprLmq
knlUDd6qnnbznpdfIWy9whR2TjQwyJVHUCp4uC+mxAE0rSzstmtIVagGa3aDkvW+kQg5kQSVAPB2
doTf3uqpw4cSVIWevOa6epoO1JHeSPA96ItcYfdMhRZTu2LtRj09haUcaPt0G3O0XtQSoo/X5sfO
Jui2TB+EWjwFCo67voMibKDy95oumOsm4+q4eJDt5kcdOsfISbjCxQC9Jp3Dmb2teg3tnI5At9eu
iyTpUXb6yYqTaN/YfLXWsCYNJF/hTULGCMm1FxABWrOggdxQp+2IHsKvAaknS/xyTYMVNTUpD7xj
annMwnuzzJN10hARRelxmdQolZuCzyadbDxzFBvPUuDHHeIw3IFmRhvp36Vw0Td5jkorV1R3X+jc
z57q0wrdRUbGt9vDcdShCgXRevRaZ4/PVLnWdZzZosu2ueUkB88dk0Mb3oS5bu+Y9Oq+zgwAEJrB
PtWKmJ51T00jDSi+xH5E18XU9a2p6d614zPtI5F/CTUwD11GKbQx59My6vCSAgpqcVc5fscZkqtc
TNovQK2T1Y5tXodJLnSOOcfJo9/at1mFBsAdLGTXk5pCjSxabnF1dARCgQBRzDI1RLoPPHFnaJ1/
1P3kvR0SuZUxGzOvTo81qX5UIP25OejXUePn61CxgLOYfrrWNEQRAVCELTbayZ2NxNsBDmu5ZFKk
KC7otx2GWIXzTGtyRWvSWkqj/YaNH9lNSjGJKBCdwMa3NmkRuzQC3L6oLLmSiAy0lKwTkuOtdqb3
Q7tPARhAIMBu0HCC0AJKKmQOnCtJqaL3rStdn8xWKLHmVqI/d41pHICO3CtdLHdpECP18kBrJb4o
t2gv67zfkgI/TQU2FXU71Bsp2QohnPHImU2fe6skHAjFHowECj7J6AantKT75gaGdoUbXZqNRe9R
AJVPkveqMYJtECv5XLr1KTQ4j6HI4IBmjXdY4ct9igoYc2XfPoXZykZ3FLvtcMpdCzl3aGIUjOtw
H3T1MIuaor9RpbesEU7cAsloyjA+8Ha4h7BYnapiPI8wiVgR662SjZyFMZlMrnO+Qekmh6DNn9hX
gBENzHhhq95tWYfPY5bBcTSejak9Rr0WV4OfL9LQ4oZ1IZCEoCSRqNViikSUgb9DIfOoP+Q5e5aI
pLWejufSriQQwCJ7rAutuoHRth9Kpm9q+eEi7KnckpCTzps+jbZBRu8W5SIgbcWkGpXxWlEhkqzH
gfzC1sKRhgLff8RwvbRNkORqbzibKqd23uYAn1IrfEytxFgqhc2MhiURhOg1AH36y1Sn3q10qCLT
QiZ3xRRHPpVaf/3+nd7xP+BJp7evITgOOYjdCJH/cfPT1XIgWLgNEXGDMalIngRgHXd4Qkptg23p
xgrYAn0f87++9v/tvWWnP3999c//4Z+/ZvlAn9GvL/7xn3dZwr//Z/qZ//07P/7EP9dv2fVL8lb9
8i8dgq9lVmXv9eXf+uE3M/pfn27xUr/88A/LtA7q4aZ5K4czeKe4/v4puI7pb/6//uE/3r7/lrsh
f/vjt69Zk9bTb/OCLP3trz/afvvjNzaZH27O9Pv/+sPpMv/4bd6UL19fsr/9xNtLVf/xG2K33y0D
g5pwBIuHCmT7t390b3/+kfM7eycLDYEhiYCAPfDbP9KsrP0/ftP030HgmpJYMW6zRCb+2z+qrPn+
R9rvjs25W9V0jfgdoHi//evaf7iH/76n/0ib5JQFaV3xi38E3bIFcCThK7zJ4Mobpv0d1f/heAfd
tWTvClaOPQYN7vy2jmt2IGn7hf7tSbPzVaxj32Z/4rnIZCMC4JISvfZovJskbHzCxCWl8IeZ/efn
4cBJti3/csTl7hbnbxh4owWWh8qllaG0NHjDe1n21Umc+xAaTqTUV5pXf7FGZGCwanMaLUnmLpKy
2Glqfwu+atZ6Lpql8Fnre6S1PaRXNM5GvrSLao1dY92rLYcYZVXHwI6LyemGTxRqkdhXiIsyN4AB
RI21I6Jm0Q6KsozD2McLl93q4kSXvJyZ1UCFnHJsF5zajqXE6IKIU9AIFC5onw0jeG4V+6wWESoH
IA5kIysNHXnDuZL0sTNxUMp7yrR7xSJkrRloXb2zOZlL9euECOnym8C9guu1iFQFE907pxGkmM9u
f3YC8Bo12kXAHaV4z8UL954vYmfY11przCtK96l8amk19c7Jp7pZsQklfgbCC/AwZFsKBnhn75GJ
6FI3bEtjldCIMomFFOYjBo8Yy4gelascQZQ0t3QOQDwymOKtUu+hcB/j9G4EBdZ3aEzRrJTDLimu
M7R0fFjsNeh8hkc32LmgAFJznKM6xZMZLFv3ZeS0C4x6FvOmLilksq0OqJt55E16vF/YjVpYeqmG
fkksd65Z1PesXp+XFmyLwNtpWnmssNyk3nVuDXidp512OG2kvynyWxcqa2VMhlmnmFdTs9+pbsrQ
XmvFgz7eAFniS0ugP3oOW1vc4ktTCbc+J3sjGOYYVzBRVrhFHkD3kDOI5gJIimvqNz5mLd8l1MSk
2bC2igrvZom1ySnzcy7ix1Jm3dxRMMQMo/GCMPSgQoOa5aI60b+6iauIXegIu9AMczyeRC2yQ7si
VtdbJmOOcUc8ZgVeyGoszXlYMZmirqcIoffZpmmGcWGE0W1dohm0M1Twpfo85gn6Q89djWV816nX
/H8086hUdPMgbo740BfEcoNbHHfClcca90FqvhfNU43gX2R3Ns+VDzWjiYzrcDy7fjGP4tewQtXW
NWuac1u3whouX5qBzwFyGX6qee4KoCoSxN6EGa2pHGI76SpzNpJTSOF1j8KaDStwX5cJgwLShASl
AS+EswQkcu7Il7o6FGN16tFGIV1YZdwvHK5a9ZAk3Y2efCVPdUsuKnqFFO7Dg9Hr695y2EhW8x4F
X4RMftU1JKhWbKsIWjng+G2FpS39YNsFLxG8x7y5NfBOlsprxwl4ZlevXnlmp7wjj1FKwGd04RAu
hIazLvmfWuMTDo0jZpB3ycBDQeL6ba/Zm8j6mlZ3g3Owa/wGRFV60yQ4CWNnJ/l6nH7Ueg+Y5UVx
N6qPNidNMDrfOv1KcdcCRqvGBHS150AxTlifnlVUDzjgtHo8NAOqQtxjCO8OsIU2UX6oQfXSVofw
NFcsiowWnz/2Sq66mbfgVWrkLq0hgIW698BLXxH8zPMpcobyxGDJK1eeDQJLjOFe9Yy95bm7Whgr
EYr7ls2d6gZzN7+1muqu1NvnGhhGzZMzhgant/7JyduDj9dRRzKWjNeS3K9BGou4fIjG75Iz7q67
poLLrdbaa6kU+awM61cTxYCL/NIkNbLNXrFM32Z4GDDA+PeWNXzzh3cvareWHy16t8NyaMBUeTHZ
Epn2N8e6hwJAAHy/UqNHDzJyQsuSU1cswlkJDhxuCEawb4kctnodXAucqEBP9y5EGy92llWdLszq
JROvCd+XpvLwiW8uHbAywIJpXDs0TltB6TXLJ1cLsGSr2cu82+s9YmuRB8960C20KScWXdxdpQmC
ApuZ3mpH7Pj7PAj2KVvezCtfFOFtVVzLfUzKLccV9Fm4LCv1arROHTW/2Lrm9UojPH1osFbGDQb/
0turRfmCeG0pO0xmtZIe/E7deHZOQdjZqpFPUjaOssQZNsPYHirZnynF78MgeJUpVo1AvYlLB8N/
/YZZ6FqLaIERwJGTc8hUSoqFIGzJyGpebmul/FbZ6lWusp4Hqth6XWIt4MDYnNfiTRlC2iStPXE2
bX9MRQ5AFbkzmoLrmlAm23Zn4CW2LuYEi5mOW+DsNO69ZJ7nCSfCiN8IgnwXyxynvjVzxm+yw9TY
OLsAUXql7vLyThggKwlKi5M7l6Jn7JSs2APvTHMGMWbdN19jQTdoANPsnqm+Lqhjras62RTkZSvC
2to1up7+ygzTlVoU87z2VqQvrkvUwMUrCr+cIg+0IvxTiEHeI2sLyP2NvLmZnaqrCMzYoCvaTKTO
rShenJb4qDyaT++55J5cbvwx0QLNJz4EuoioPFAwr2Cfzf2knWuU8WK2GYmerzpr1cckW+TlXCjF
Kimrm9o8+8ZLHiJHyAFCgF8Uuo0lK15q4z0FyqVDV4uFczH2JD3ZUHXMq7HMlupAPao9QOQoO3Pb
CxBAGXR3AFBsyxZdqwD6r5ctZ78AoYvozy5rUoCQNCu2yPTWOMvOLnLAGhq6TwuER4p++xbf+Kzn
6fOwa6Ksg/D51lZnndzpzLRp14wUqznFtqCbeWaGMJ5zJEaritrcn2q0TxYkmrxpCNKA4Ovf+tVW
6i8wLea9ot8PwVMwukctM+dFi3KufkoQ/pq4Ly0Dn3Dozjzltc5iCPn3VZ6sNPWIBBPuC51uubUE
BFWPJZ+pSTPbNCgQ1u+FPDu0t039YOUdvNzHhFhkjS8qSBwi05SFrj3HdNosEOVDgBWg1OgG8pmT
dY22LXw2qHRplZxIpBBU4Gya92b7aNCnqgp9OSCTiaVAN3hVU5lAublECpBi0ZG5i+eMfSs2YsUw
VzoK3qwv7zNWKLDklEa5cT1LqKJsI9YdofhoKwC0eveNmsRz2h1f+n6j6FeNds6UU4JsYqTWOTfz
e6U4Ze19IFeeu+3D+8F7AgD+COYclaJCLZniQ2B/wyO6aHQKHI61MYPTYKnfkNBTYuTR9PBRjsp7
KL7pHoENOc0HSznXYcZbxgF7MYoV5aqFhlYBxAPqr52n1Qipjg5cOYU4Ul6quVFel2Qw9x13xH5s
A7h1PTsY2Dqdt56CG6fGNB2eNXa0mdq1GzemiNQqK08vkGdSzSMJJOUFy95+ZbG1KdsWrBw1/0A/
KSaCnTa65rTIjpAJND2AejwvonSFZ4N29CHtWNwC/eCQfjB9+9V4XwxHqUxuHmajv++V+EizEYQq
iQv4v1kC2Jgh/sNS3CvUNaxXp1LWLbuAmhIJnYqjY/TwTMC4gh9vM2q5erFDTIlUGq4NZYd+eEBg
IiEPpDRcC9wBRaBfVeJZZVmK4qeCmEXlqICGSprXqrh1vZUKcCZW41U6jtuEH1Rz7J8o0kef6F6q
hS02lJRNadEShB3rG0w9K7dBmpaocxf1q0UHDPnvPGpv7SkO9GtEG8HsQNk0NbgqrrlaB/qDhXcq
QepokxMR4v1NzG/GGO77EIICsc7QR5qMS4/7bTuG66xXcGw4G4efchRQP248We182IBpo650uOpz
xNVbUzSgClRaNrDhJ6d1GE5nIm8pKnfjtFCjiKS1SnlPn33p6Mm5UJJvrvJs1sq7zJGXmfUJMQYe
5QrBtREUtzVd/E/Obj+GzPx1cpOaZZoWXQHTukhDjFQvD9papwez9TbGRlkaa2VN6fOT9t2PuZR/
DiMMQ3NMQ+XkKi+G0SsrQrMDrMbizQS0zKYAy338cIT/65j88Vj82SDTKfXDqbhF8dpZuNYWRo4J
VLw4iTsrzOOvB9F+rOL8/VIuqjhaTYsL+LWxMGfdO5yHm+DZmbsbFWYpL82ZsRw29qLZ+W/2JyGv
Pzv0f/wOL3pnvYYIN2fvv+jzG3e4c1gZPrm06Qv6d4Hqr0tzNI6T0tJ1gyLFD18gabtONQY46Ktl
vxBz0LJixtt4rqxRYz4ap0+G+9ncEx+Gm7pVH+5XasLvoCWlL8oFwQlzuk9kUKNvXNDLWNhzYNer
cOevCbB9JWFp/Gz4n06XD8NPH+/D8EFjKaK3GV7Z2MduqS2ymwwf+AINw06bU3qw5t5CLj+56E9G
FVOj8MOoaqcaFemjxqLbUezehKsMeaW1IBdoWWIj28ODL6AzLdz5JwN/cnPFxSOYJWJs6LNO8xb2
5wJf28Ld2kt7nS6Hvbn9ZLTpKbicSnQ6HQ1Jv2GLy9FIZhnbMSZdGsMjYssFLkg6f/NmRcDwsn5r
9s0nk1f/2Rf7ccTp+j98sd2kN20THg/oUndkjm7NL/aqexBz4Aqv3r3YihkE9hOQlW2yNdbxOV0G
C2+V7T+58h9b3H8+RB8/x8X6oNeYXp2KK69Atmz6hbtDvy9n2dokwGKmHyVYvCdW2Mfx2ycj/+wO
fxz5YoFwyfJBscLIkASWxqpZuwvtulmhLZtPa9KvR/vsMqfb8eHr9p0e9Y7JYH23l2xzifaZueGr
SYberwf6abHz42VdNK3B0TexkXNjiWHfOo/QttnSuleEVK/iZQRQcxfKpfnJ5X066sVaaOHF76vp
jSXB2BzzLVgRzoSYswB3MJEMWIOzYAVa6JOr/ewmXiyKrUrTr5WMC0uFNYnMG8Hy8OcabAIZ+mxZ
+NkiTDOQ9zKnXdsSF6sgPE7cfwo8hm7eLcFOz7ODvU9uvBsCAbbh3lmTC7oI10TPbPzP7uzlIiFU
FD0qGw/HpG5uXibK4srEp9+B9Ci/UGNZGHv/FofTAd/1XN2458+WCO3HzCGcLT+Op12svaScUdfR
GK9dDQ/JknPKrJ9HJzw0i0/HulyOvo81xUwTYY7i63IB1GuzU52ine6jtsrO6Qry1mP6+BW67ay8
rtfOgpjUT+bO9Pk/LrrfxzRsh1e3ifjrMgFZJnFQR+rAk3Jl7bp1dKhW4RlI2aL6ZDv3t6djGkkQ
gmerOk0NcOA/Pv2K5feNsFWe/pVbzso76k7Oqn5Fk8nlWaR63ivb3vxkrk5T//LyHJtLk6ZmQey4
eCTDUWBycDuBXrKnLgU82uDUjspeVd8cdWOl4Z+X+R81z/6vTa8fumnH/C2lmPv2Vh9e8v8f2mPT
3P+vf7Wg/tYeu31L33Dr/tAem37ir/aYpv1u0MRkUZ7UeDR8WDT+ao9p9u+mEIaO8tAxbZNXwL/b
Y9bvlqPROHM0WwrL4vb+qztG40wTqPd1yX8jUPpPmmN0nH6cJ6pjW6qYks5p4LGifd/Bf3g1aTh+
1aRBth4GlIsghNhfakbuIM1gHXUGLCvsXDiM4U6vsGbouVxmia4h/Iy8O0s3qfj2hu0NC0SAU9mx
MLRmM6hq8R461M2CQhq3VllGq2EoWhR4poKRjjjWSn5TSoAHVV/HC1PPkl3hV+CK67DIwPAQ6tdV
wYnEg3aLQMiBOKsZ/TL1sLvIQuA6K9Q0wnBTOB4szraoKVv47arOjfHaLJXgTcCK2RAUiDbKMl0F
u4MSPEZBMl4ZAl+G67XWVa2jvmoH3dhqMbWKiqPnUht6cW+6krI+4qpNE9Y2sLtQrDPNHLYdXuIj
mmZYfX5Im78LnYM6qeyDoDBXppO2B1ePSFvuu2FHmHHxaPtt/s1oazJ+cHpt+yQRS0MKhBv24G2o
HsJ7R1J7k4eVU8wLPdIejGIM1nZuqM8O5PRtHXhsd3XP30G7qA5GnIRXhG+1CyeRyL+d3jlDyKcc
QEhWPBtjLd15RoD3uU7kJDx35nmmY0Y0ZakDcR/EiP5JB1fcDg5Jd6LHb+DJTVqQtiW6oln7dYAW
sg+q8yAUceuXjbnxZE3IZhTW+pNnKvIMjVv/EqdKvwmCFP9QG/N11nD1kqTOF4M+xi8DjqGl53rD
11Fq5aYvUb8rmU7jSJbYlWWVZ+d8kPYV9kw6rkWVSyp0RB2SB6g2zjWSXQo4fgp2wGvgj0WdBAqt
ZMV1KxzgbU3lriiFZV+RMgx3AyfzZwui3H2hGtkphwwBVBPl+qqoW7lB/RHyhaGWmZuy8vZWkWUJ
ybQkj8/J9Rr2CUymN1GU7rqm7bPmrOVTBnLjgCNHbcluycNTVquMlDjylCpEPIU8KrKxT6XsKShF
QsVP2lZeTddRoYJNrdje+2hmMd2Z3lfubot0qnB2rYYfskV6ToxQDPlzbNwpVyB8CztsBlT3yCwG
AZCdgEwJdedaVRau8GYhiHP06irrffeqEXQPa6vgwYwzQRkwTzFqpu6KbYKx8eoRi5JdqetaaMHB
lHW6DgJrAF0laxxvnntT9iMobUWnhDaq/ia3QF72bpo9W5XWnUKrUB8DG6xaFbrNwdMajN6hivoc
0/CuVaESzPLRM7ehb2e7OkzK6xjKzbZ2dR/uS9RX38IGHctcpkZ3L9sEkyyP5kPkRGihUjUBmsnz
PKXSFSNGiIQqp05QUWuhw8lA1hAdFrzYUSFeAz0u+pXT5R0V6SppcBiR0HGASl4+u02FZbuJywDP
oOiMbeoVObkeqZm+KQ0qOxoptLu1sctfE+JFMTjgEd+b0EuAlfUexeuIyrFTet1XT9j6MkIxEtA2
slN9op7gtUhJVaQ0mA7WfTboch8D5YqZn4jvRquqTx5gQbhRwoaqog4tfpNEurf8WuFgZBX1XVsn
FmUyovMOnigr/F1GWszZLTThMq1UMlQspz0NEFXWeV+Hw1zroIWVlBfgOAfZqeML+SJxnqvHAY7m
sQSme11WuruviLKIZ7gA6ELSCiT9mDgzmOPk6cUWPJYeqEVbZe2+HoGjkC9McyBKSkNf5WaRvgXC
K3cWCQzvBLW0ZytWAP4LxwS46fTqzG7S+GgEPtlQNtaNKVUkrbtlroHrr3jg7ivHiKpFhbIThWgo
6MnHiHSFMiRciI3suDRbdAT96I2IwBMUSaBpwC8VY07vLfJSH/8oRc+dkenhkUSTah+YVvFkyxwi
pUnQguNqDc3YAodSVRfdO4ZB5dXk1XHvR6z1KJGNKxe08T0cGaRqZS+MG9mgCB28JAUqM3G+bT3A
u611tnvqcFR+Mb24OpVw8K4o4ZhfysigK6mAudh1PiZjtx4rhOlN/9wRGUJVuy3aWyvvtV1SRvQ/
kiDYNJ4bvya6bi353cVZcRJgWGrU0jLRqk55GDWFgN60d7rb3EmDJ74ojdViGMtvpD5EvFAD483P
02hNDw5mbu/HR8ySgIOtQe5G2222wvbaAk5zGu9GL6gXug5jP8xRD5AOY+9ruyjXSphOAFjBshyU
ExzEUX3zDpQM4UeDEF+bjnAew4+Tr91knyjiIl+LUdJKCBGqvhSRHtK5b+hCRBWh3pFqo34sESHg
B/cHsKW6iu8QbZwCAbwfwHbj/W6RyLXdPZZHWl9+y35gjpoFFqRfq5i2ow6Yb1T1ik+1vUavFoR4
fXCCmfTqiT/fANf1b0eUY7i0Nds7pnkS9rBrMnM5AP681sY+3Wk44t+TLrDF0nHybAlJY7whhbxq
Vib8j4oeZmUSUqkjzZ6FQFpg2Eeac1uHoXaOQUlioI51w2EhgFXHnMcqxH8qCKfJEFFX+AT8u0jX
6OwFLp5JFAmofugjYUrrS9AnMXYC0FuV/zQUGc2hvAyo2WPPRreihjAsabNWZxWnLZ/FxKg4B72h
vsSaIBGRVMLh5JUBPumwoD4lXdHfsqOxMLmo7dp2A7rTlpJXJ8B71lo1rAxlda63PXNE2NO7Ow/O
gY4yeTdEVDlvZMk78KscIktsSEnQ6CnkMPtBPEErAgFYGqqDRVKB9jQrUFZKUjo7I4PTkmn9LUit
5tFMgUwhDCsXiBVDXCteeNuz5MHt95wHBx7QdZkjWexQzEJEDQBUZQER2W0x6KeiItkmjth/sYck
/qUV3sZWW33VACqbdxgKluBTCjIAgbahS29GDEjEFlrrMRlbfdPYVkfm/eCGb6T5YUdyjRg+ZpMK
clvCsLUJOQ6o7i/AopFXBoYNi3NpwfCR5YDZF4Ce+6T2arfKaxJyl8IjBioPUucwaJ5KbheZXnIe
FbaTLfo+LK5MCMd7WjmkEaajKzeBkab3qUy0RQ0M5imPMvgFltY8FfQZOCJFwSEmdaRYaKOb50DI
xvJYe66YJQ3w9WkdH947U0eoUsnUeY8NR9nqIRvmCdyESqpt7Sc7Cmk50YjcwClOz2T1IBpx0l59
8zytwNPkhLtM2M1t0+f+2kDAhac51MhBNwIDY4AqeRQWRp1NaIoIffCsKq2pPeIrygKGu5buZWho
dn+oCtIb9xmOo4dw7NgdyV7NAIVjehNQksPmFmsvOQZaYyiPil8idpI44tIF+WISrknbTMIiwsmW
mirxvWaaF90PGSpqO5D+W2uTWI1Nc2hgYRjsaInAMzigxlXv2RuX6NiAt2I9eb1VTcnWeo53F7a0
n/A5IxejXkfJ/NFV5YDVHbktqnd76KsZy2JgbrE+h+nSMH14d3ZWk16U+jDUwlCxc0TxMt51hZMD
5W6F8uh4XYNVL5nex6rEbjMPhqCnuVUYQDCxdmuo++s4v6X1TiikaBoLTIDuk2kT4ht5GLRWhb8H
SgfpbBkU9Yq9lIboy4hINs+hyBGOEvu5PlHtY8y+Y6di64nDjicdZ/ldarP8LQND11EABR6+dhn1
QvJq9lBeuCyIR4rUBnzZPGcHQ24d8nSs3k2/MzWv5Z7BhKMJ3XdvLq9ia+60NljGIbeLldnYkgR1
SBPYFplXRE1oroL+r0m1HFKA5z7ZtiW3gbTFBHfTk8dihPwxNEpqLXSQj8nCTtM0IOQXfPwdGSG8
uI5R7cs3X7fzmxxOHB5afVxyyuLpMpJhw9KubYaU8xKuNx1xGtuqXCeeKsP4cz/Wjo9ExFPMwzCo
QD9mJG8T1Qn80ifDI04dYsZoT22h8Qck7dSI34xUTY+t7hpXnqePV2M3soVSTVBy6PQb/oIWjBQf
NLyRsMwHohvZ5DNvAfULHlClEmjfsEnadPhMBQxwE7KBR8rQ2MhqsAmt+aHSnufcrvTBa3FKYd7M
gn7TgRK5tRSjkZtQtX3JYbIc+4no6MAMmQVaqvJYaB2b3LIxiiMQLl/uu6GsIYaYgJC6WVTK2Iqu
xZD6Nrhw1Q6MozcCsdF572KIM17bVhvQjtbtsopF+QSlhDw4tSBwk4ggH/IlYDaB+dYz4+0QN9Vz
aZmCXprE9Ddw/l/bIxIWsC18HVOELprC9GwJtGlI3VEksnwWb3XgVJD1VQvPE5GDBmlwC2ewnV0Z
qX4+x/gUArYFtRO1rjy1GUJFwHEBVuNQiNfWC8SaFpXY6EFOdhDBn2eRWNo+7DUronXMXirI/GBJ
0qNYu/iC0BCErvVIeGY2Mbb7Ux54+n3Sedbe4RBy7/ejAmeUqBpnwxEt/eZ4Le9aXUvp1ZZT01ox
SACpik4cE1wIBtKHtHrCjZa+YSwlcnCMPPteNGbQLAmBiz/pHPytbOFoiAIs07Ioq2jye4PjQ9ki
UnQ8aYY4EdG8Aq0Esqhbs8lFiYl7CmXN+Ek/8aKCjw2MWgudPnghUynnsoancs11JiA1JC4JDcO2
7JEU+YVDoDYGhQ/lo9OfRbqPrdmp9fChdPd9LEva0tYN1dDUy2popQ4euHT1BnIiylnN7Dr4cI78
5Bu8LEt+H8bW+QalqlHRlhfFbK1qoxgDHhKsReovgjMVlbm/KlAZLxKYZVfqolyHn1WxL8qSfw3q
aCqqbL7SS/FzVWqm25bazbAbCQuxF96mWicHsRCz/t1/95HfLKPt1N1rs6tPB//ZTbT1fw8+fbgP
k0Z3fGGZuXYj1uYX6j7dYdwHB+9KHLPtcCU3/i4EYjPzP7Mz/vSaiZYCJISR8G9z1TK62GazfQNb
Jpvp6L6ugk2xpoxyyJfWjNf8Vnspd2R5zcNPisA/vWADB4VJaLjUnKmn8OGCe1iPbTPqN8PEzi/e
nWwnIZt34WcNoIv6/Z939cM404z+ME4wNaf9eJIR27yaw+RV6YM7dlLv//mDQUn7fy/nopBOXD2K
tE6/sdsMax2sbPyuZvjJ7frZ02cLixqnNDEhXBbOa210utQzbpL2lfQKx3v79TX89Kv68Osv5mBk
mY3QQuMmt41dXBUMAI2ht7e/HkW76Iz9eUdMC4smHgOKiRcN7KHLsccknBwOGCaX/QboLd1k9lAz
5fP2zU8WY2F/GGz6MB9uv+3nIL1T44Zq7yY+YiajegAm3WD7O0d6ODfnYsXBxbh3z8rdry/0pzP8
w9AXMxwQNmeTHALMSFWnWeZyF4bu0mZx+fU4310il4vyx2u8mOLo8HMbEvvNcAPQ0tuQObNgB1Ut
SRlcRSuo3+dfD/jZhV3MdWWkVGJFxk1DpiepIJQDFyamWgs91a8H+vmV8RZwHFvV8F1ejJRjUZC+
8n/YO5PluJVsy/5KWs3xDH0zDQQQHbtgkCLFCUykJPR9j69/C7y3MkkojFF5xzVJyzSl0QMOwOF+
zt5rK8dmTVHd30pbIq12yWF0+QAcQ/dSL/ziePOVf3hawpRPp8J41dp4M4/zUths2+/zqt+8BM6l
4c6+zh+ubn52P4wm1kY4gOM4hhERm9hAx/7CCy2dvVMfRli80Zy/g4SAumP4LdkhSHfqzXCwHMMe
n/u1uNYPBcqYi8KJs+83PUOqBjSO8F19viwg7VajTjB5qMOW2p1l4bgwU8dDjBsNqBAV8qGNN4Hc
t9RIHyRUsV8/NfPm4I/X4cP4i9dBzrIhiS31GJv1XeCPezjJbkD+WRNbq24WzGPV62n1fD3q2an+
MOriUQUt25oxV134hhtB8xFmRXBImEXfPH490pklTZPZoZDkIats0hfrZzvGVAQhc8mVR/JXb2YP
kVyMKELVgeq3OsY2KQfZ+utB55+/mFRNYTC8xjIyoKXnUdfLyINUfVS8IbHbMYQ7KxAM08lENX89
0pktyaeRFrcPg6qZ5IZOE0BIXk1FQRLqG3CrqChKv9TQy75XQWqsCZbyL4x85hbi4cY5bKBtVGk4
fn5wRWR5nVKZR6vAeJGks626kx/VlOibvov/wWBs29Ho6Qa73KVgE4OdT+Q4USBkUwLWCbRHSkR7
Tb/572dTN+btHe1dWV9uaifFouiSWUex09cJSD4oKxsavgCLDPkp88eHoNcu6UGwL557WuZNnSVK
UGveO7sfVjaqUfioEvMYEEmQWLVb1yzdY2KTYbRHA7wpPHmDBR6lc0PpVpXQMFsHgLEPQjIePbPe
EMh1O5IQyLroX1njt4r8mT4nHR3mhTX+rCTlIOpQ4lUFOS8cw/xXQSa3aoX7nqz3us1tgXgH33oO
k++58GZV34q0WWX5uDdw9JkSjoMU9h2S/wBu2cxWi4varUiC6wm+kDtw9AV81SZ8nunoJKXv0uGH
B/V8QrMuJkjC2544ICjdQfA4VsJ9WoK4HdjBcgtcmV8J+Bk9A2H1JGAEibgtMdNFwU+xuCnlG0mn
pWxJdpwZMa4en3AzYNspbhYzTnu0ENkTpZwVJ+AnY/J2JSGQ/jOknh81WuWh8K9lQsewESLSB5ZB
I91fqTr8qdiwe+oDWvVNor6VBslVpzHJtfmaWwOizMYjTUort4FMtGWCJrqVTmr0mHToyjIMp3HA
3OiuSO9LaMutrjfkfhm3BraTgtwdMzM2pWHc+aRVAH7C+ZlKd7n306O3AvJ1owmSQ24bTgzsOsRl
xdVPYySAvZfjey/OqTagVp8Rcp3hwIa8bnvrloBImJMPpfzbIN94TBlZ4pdq2lb2t4NEWO53oP/c
WrvKv+ue4QaYISoxW1XVldH9UILflnQSvNuypktabGsym4Ips83gu1m8cZBE+c4NF4u7UhEcAjKR
fJPFUdChmbYxQMc6M49pNq4JlryniYjiXbtNcxVomeLOOH85al+SXCI2Ri9xX4TmRgJET4Hb8aVN
Lz4LHu6k4qolcyIsKuSfNXvLIruXq+9GPt2EvrfxpZNVkP/ct7sm8cA0ALmm2sZNeFYCeS3TXcuI
gp7R7jtZLa9T6VUlRMGnPKXX0bEeTmb8o6XeBSHKjqqW5pW6phpkg4gFeGbsdMgbBZ/Vgvw5tacj
wrcnAGwB+W1VtlcyRdaa5m1ufqN36gRwI9KwBsVA+0egypNJno1HnxqSvm5MaVtl7R29t/UURVtJ
9+hzlFeGZuxoA6yQEQ0O8M1uM4YibCHFzNcxRHNmFPNtEEaN6xFS4Jf6JtHzC5WOc18+VmYSDDTN
NKzZzf1xwxQFgqW2iXDMRAbsta59bMkqpbg8xxEDsSBFklAB/R98+j6MaizUZoFEza/ovKMXWT+M
UroSGlylE2vT1yv1uXORRtFDU3TORCaHo8XVQe4QKt+/B868xpnmkES6eZtlveLTxXLD2Zn8MNZi
Y+j1mLCGUTjGv2unmc/85M28DlvL9h9Yp5Ib1e3u6Z7dlhcqO+e2ER+vcXEH9S5RaRz6960Q7sRo
a2mhnWbh8cJMXhjFXNyxsavIq439ezwbNsZhFWTMKt7P89k54jqsNwR1Xp7Tc9uHD9e29EZogkAI
uSZQwsEwZisHfx8/zqp7cyWuSxTwaJSd+sJ8SmcvVdHQRMIqQK612LMYiJYCRfTvk116HzvenX/t
uXRxXZAU5D2p18n1pcLNxSHnj/+Hj3vhmeWkSv69ccLJI5Gpo7ssimvilLfSPiHriTXWvnxaOju9
H650cazwiBHz1Mi/p5WoEGSF2zAcc0LXRlr1cpGfvn6GLo222IXK8jgSO+3fj321DkA7Kg3Hzyh+
8RN0QF8Pde7UqbFFk02Rko70h3Q3IkOqlofgHqSyi+TygChia9j6StjM2UGrf3ADWWMkQ50XUSgm
y2emqfMm6fz2fjYQgG9gg224cxmGPki1glx+rx9i95Jh4tyKwzXKMDgUC83p4kFVEuQfymAcIwIv
XZqHu1jpoC4OdxmRU50lvHw9qfLZLShkNMCJ8CwggHx+SgNI5XUimsce9IRdA6TaZW66mW68h4zw
0xU0+UN+Jdk4lu3QtSJHuAuOl5bZ+SFZHppUmkC6bMy8w2UZG4aUZfa1eUykWPxeGUb+4CMEHC98
OC6MYi1WO60pYzPXzGMrS81sMkvDa/Q23oUJPT/KXCSeS02gCz/Pp2fM3TfPOlJtelQDxS1n6dHX
9+xdt/15vj4/mIuVBV8U/R2puU/IipGQv5C4IN34/SkuhG8izFdRztzW8tYXhv3zUeHemPQz+Pao
WEGXj6YM+y0Z44dgB93WkZ763kaXuVLd1FUL59Lrt1hZJJG+BrgZmXMm7MR3uMzH5ZM4pFEaS/kU
NBJhxeF9LIhruYHlqbXZpQmdf/mHCZ3HMiRKBVwcrwGp9Z9vmuir3hj5yiniyubHn12TSyT5KnDK
7YVJXDwf70Oh+GVXBj5TMpfPR+BPiZF26gnS/Z3okEq9Vu+uNvhl7pIjFYMLV3ZptMX+xdDaro5b
9WQZrz57cOv566tZlJD+uhhJ57EgpcGkQ/F53oZpROshq6e5apzdVluMRk60v6S+P3sRH0aZ//3D
h7TTx0gWRfUkJdmxDaRHfQLi/fWFLN1Uf1zJvH/4MEYbmFIySuqpeS52g+tvYT7LWDQgeD+RM4GX
YavejjwTWbpSt919zJJYrcpbomoufOUWG5U/fsj8Wnz4IXLYREXFD5nPqnF21SRbYOwXrnb5Jf1r
EJk6lUgRB0jXYtHXhKYsVF051dimTPVI7NGGPHq7WE3V3ex/wQH89fxeGlFZLL5IGrPA1xQe+xEI
2vU8Yn+XrSTbrK/nEeOnfzAglXDdkGikwLVaXiLybGGQrRNH9clN7+XHobaNp3hTOSMxiOwYLn3E
lvu990n9MKK2uMTGnK09ZL5Ajdlpt/q+O5XXs69zdKmDzK6U/qKbacE9Nv8Yc7kkT2oDUsM6WSeC
WZ6YSjsgTSRc6Q/0Jh3Blk/GBqNad11c0yy1iRBzggecJPUT6fHr/vW/LNX//XsMTQUixhbNXCwI
VmuKWUf6NOgCAjMqfxtp1us/ubMGSt55qVa0pesnFEcxBsx5gvZIXewbhKVKg2Nd65tREYDZHij6
vMUkZgQASijZrECoXHqczy1JaDH+/Rvkz2/pEJTmGPAbUHXutXBV3ZW2t65d77Zfjw+49C62XM58
Dek8Q0O1IOrqf7SBrUiewBlYJ5rQqE8CqjqvoXHfkC76Prv/3wL0f3hcPjxof1iAHlr2Sf/6kf38
l/0jfMvrf+3qhP9Vf/IEzX/ib0+QIf0PjjOeQJlmNiKW+YvytyfIkP9HNTlimjqKUOmvf/obmSfD
xdNlnD/UzbEC8sn8tymIf6KWwcYRHxkCg9lJ9H/9Snd/7VX+4hyeR+a9k6U/bGk451oirh7kJzQF
cQIuVgavLNG+hY3hCMTjttODj5yuI+vZ6zx0nYTQ1Rmr/cNUApznGxM+DBjLqv5tQkGpC92jojzg
zdiFk7/1YlYuq1jX06+y+6YEF1fOeVX46rcu3iao8woRBTWheHuoI4ZLRYB6QHRj7UFZzHbMC9/Y
5dfoj8lZLFNMl5YnJQPWjvXWg3x2Inf2pHe169vpmtD09Ydn6e/b81EP9L4o/XGJmBTnDi3HuuXn
CMS71BF3RZDbmuaz+Lt5Dh7ITtqgdtXX9Vqy+11/O+2jG+8NmfP/w6fi/DX/5xcsP0/YMgAWoVyE
/BGS1AJCl2zxXn8Y6gfV2zb4ubqSMF8oVdUvI8QBS8Xz60k4/xN4ujGrUZ20liv3UBNm4Gvw+jTi
amvAGNThwQHAsh6qVd7U3/y8eSJ/ZiWo1n2sI18sNFLm629f/47FEfv97hMRgDmPEy8ixsVeT6x0
dkT6xKuBjrw0RUfNVHKVCMyFGA3U7sK9f/ffLe/9x/EWWzpRkAUVMxX33p1c0dG2PVbql3ADv3fX
YQFYGWtSn6/xs12Y8MVe8q8L5YvBHoiDDWKYz1+psfJ8vAOa4ajlzzF97bXflXr6ei7nbdQf1/Zh
iMW1CaEco2bX55iZZysXN7QIVqVYo4gMnKj+hTjcrrvE/XpQfd5K/TEqQFm81AZNSG3x/k5SIsbT
HG5TdQS4IeZEAU89bWxe4C7jSNGt27p6KafWGQjHiQNxhw+mTp6UCtFWqNoVgKdaC110JyuqDV7/
MAzqN2HS5DUwVgSz7QTzO29buFBESWo10D9S7AST3F5Vfeyat0kCayhjySXxfVBdE1ewKFUQONOd
OD41OofjYS/1JeB+0zxUHeaFUFLu0a3eiVNMMjSi40kQXkS04JlQELsZHHvV3Kq0fWKIlF0P5D/2
T70f/A414nga1bxAdjm7JgE/wZ1qyaqhLssuwJKBGpey4ZTmdNOTVhSbLxlYvYQ4xSAWYLh7qz5Q
0R0FAIRHUmfII+/T26j0d1GlovfzH4ywOZLd5pTY3ZBXR7C2vr7X72eR5b2mW6IoKj1nBZzs54c4
anQfxCxrdYlPpWzoVqrcPLne6vBQVbpmbXxn+SK+1vymALrRyL8lcl195S3t4LlLLyqIL3HS7KE6
5VwFbal9DdZxkKtdWg8HSGmP3ejZXYnxTkWn3F3YLJ5bbuRZlwMHyNDoLX++gMBSIYZKrQHH9CT1
PyXMeyY/qHJaMO5fT9ZSEPr+xn8ca/E64nlJa61lrO5N3Fc7ZRusLYItVsZ158hrcUsAw+uFIec/
ubw/qsQKM2tqcX8t3sUIoqyoIoYgYW6luP1G3cwsndpOf9H9hY/okNxlF9eXNg3vNZk/x0ViC5uY
ItHy6ZWg5hI9z7j+ULltdFvi35SJGvYn3F0EsBrQnYd83ZkcvYpHKbpHaHdVqfrerAHUpo4mRk4I
iLoDx2nU41U/Kc4keoAe+0cloF8ubGBoUjcvAIJZm6k3t15PH7RB3G4UUPiwRIiPyiQe5BFk91SD
xKsDgVh2g+64mLt6IF/j6UQWn/yecFqRxmoHcMLCVkpW1A7nT81BT4H1DVP72ojSf1lqmh8GGeeR
DLBgLiUv35xO9wQQODQmtdgCu0MAcLHPLBjg/MRb+p5kEcmHNjxo0q7ww4Pqv4q1+s1nzfr6EXk/
3C9uFT/kL6k3zOTld4hc3E6KKslzCJemM3osMuW3FLdHvs/TuoxiNkSWt6ol8jlNb18212b7oFf5
U1k3T5zyUDwomGmHe6mT77rZpq6eiry9j0cLxqzFZPrFfZNm3+uUMPuxIYVr9FV5RbCAG+fjxQbk
mRf60+UsXrK6hQbRD1yOfG2cvE3q+E4pbAEg29iEHen3vGlNNjU5GXdfT+Sy8PvXHWXnBIACETtI
iM9LSYmTJlBakPUoLuxY0TeFlcP5JGVF1E6R9BAVwdEy2oNAYNjXQy8OvO8j4yRSQA1Qk/1DPO9V
mDpI+hWcVH+IxJdR33/9989sVcjI+c/fX8ypICa+EeGDdAISkdOHarrV4wvfu2Xj+K9r4FQ2a2kp
vi734Kaf4+UvNY8kDY10R9NR1F++3tmdXjs9JGWLmEcjqlet+KSkr5L16+tLPPfYAESHEAVJnWTV
xYkMR6CaSzqqjGBGMyPgoFO3Lq3fYfij6S68++em8+NYixOVBF5cSyswqXEubaqicDrVc9PkUnl5
WfN6n1JZVFFZgyn581iDoVvucHx7Tj7HLj55ivZcazi/CXhSK81N8l9iW9oVgg7rSpQGNyKIomjf
BqJNvp7c8xf87x+yPN0QSScVjcDkkudlt95PEQtUXW6+HuTcAQZ0EH6V2bcC2mPx/tG1lkat5clp
VNiP0utUiitVgY5akmqY7McWOKXoQcVlt1HfNt5NDTLiwm+Yb91yMf3wG5Yyi6I0DKKDchI504qk
H90Jk58wWO0wfqsNgURKt8fKC8m9S29Sr3e/Hv7sWi4bSOXoBEHcWaovsjyRvDhm+MFDUCYZaYmN
v39S8/ah8+8SS7YpDF6zdX6JlGFXSMlLQY/KyiJS6HsyKzGEbXSJ1F45sIWpfJCrcmfhYFyBFeCr
iAVWGx/LvD5JafNQRNE3tcX62BEHomA9k6PgwnyeeyspVuL01mY7y/JMata5b0wd1+P192XD2aHO
sQR+M8bU6eGkfD17Z/ZKGIL+M9jitcxxVioWjk6w+L/zwSHitQqOmXDh5YdWcOYZ4QvBOduEW/MX
MeZDEwHkQiWHtcRNCsXHSCiuxy7+NXVEwQq59mjhXeinqXGroX7izGOBQxUJZUajNANYDplSe3ZV
NpxSiU4hkMpcS4RzmVO0G2T9hJ3R6a2XPIsfVSu4Sfp6HecqeSqAhNW4NjdG68c2/jQnIpqzL7Of
frKLK+lQiySgkCJzaqc7vyde2vRIjSNzpwsdOJZXRF/8qjE7mw2VGKN34yJ2ReDqid6vcy38NmTI
dYET73tpdMToNfd2Ncxk3TsSVwQOicScQWrjVetNYFz65iaMpquUwIO61NN1l/SFo6Y9lI9O2QLW
wBCYOl0G6EwAToWdfAWaAbjtVdYRAQoh1JPTlY6fN0IGKtfZpvCldaSGLqVYN/SYBGPaJ3K/mzDG
E2ZGOa06VCmeqABC/SCCLWhPI2GLAp58dfB7sg1UgAfVdSjIdl/eRtorxsGdXyuHsCidsYDGOP2I
iOAeSmXONrCtKWYrSVYOJLYmORYhwiN69F6s3sllT9s3u5FHca93teIKaSVsStW4Q9l8Evzwjcgd
b9UgPstJ3jBClgaLeNKEDPA8O6LBe/L0qLVz63ZozadmIlmDP1msEiO7CeX225gig20EGMmEej1r
lsd/ieWfEl//3CR4vZqU14Kc+3XSajcqrp7VqCMvk0RYtXieD5VnEOQl6c+dlLqQu1+KpPe2teE5
PdxjsY8eyjyB5UtmQyBCP24qbV1WqCLlBHh5TkYUStY6s4dWu24hzhdJdJt6qmtAgk4CzmrwLtRh
fG6M4TgpwQ2OxbUxgKZozOs+qa68mT4jpZss9LcFJGC1ava1Hl53unI1CFWxLjPrECnQYKyBnWh7
rPLqW6BL36U+uQuF3q0V/M6KIWMwHcFOZ0q7n2LkkkYy42j8C7uTcxusj6+s+Xlrp5NILqp+bTmj
TykBLKjQ5Re+kWQOnlsXVE6iqAKVOZbl8yCtnGA4BRyPwBNnqHY9iTei3pGMlZywKh9Lq7VJPEZV
+gRV28WRvoOysVJUMOx64vZpv9GYZYnQtCBK1oRurpF8Xhey5U6ttErDZ/IOecoBJmF47DTI7krj
oURWsicY7a4OJsAWu36DjVrjRjXHEUsvsnXzTZdgVUQZnOUnRSpvkYPaghTMAV7UlILO7psCfPYw
XXUDDEJT0zDrStBKxJ0VTE+KmK4k8s0k9HlFlwN0lm2S1Qkr9w+Vlex0/U0cn8c+dzWlmI99wskw
0O7ANgp8+blMyTD3yCLC+gotWtgQBekIkg+GRQv3nUKiUijdEOhrl0XrpJmyI+H9UIJjEkE2wf64
geG20kL/aiqkDWboLUQOt8phpldpfqMM6q8gLrfUhkmN3obqL8F7M4nyhOIAlaNbKYG6LnhbsibZ
qTKHB+PSyeFMmW7eM1Dn0QGFITz4fOO9rKjZfCrsPT2OSw2U6BKXZP/TL1jepk1vPU3d96+/dWef
NRpkuCY1eiFLe29AsbfG0O05mfEWGk9Dcgqox3w9hjS/FcvNENg1BAiUhmh3zD/iw4eOFBN6FQXb
vlCMeGUEDbDVsKbEs5KIQ1aInwYjT+bCLAL3XAUdf0zw+1iUq1T/3Uh7KNlhIXIDon9wntEMfKoq
GiDAgYsJHzlTwJTp2KVJ4FbqlxrojXnJZazP7+vy8klNNnmT2Y39UeDtzLKRulpk82JopGyNvBDW
fe1DZAOfosq1gr+5fJNL6S5J+YeMHlBJwkDGsVsp/UMsbYF4AGb8IUQaFQ2ENk3hAmMzoRt5IMz9
RmJBD9eppG1DLbMzy3Lo7xJ31LeEYmQrr4LyWhZHUqPtOQJcEsFaEf1H8vqqDJNHzSp+T7gIwva2
5f/ahbdpQuiRBRCr32NAsvNagbqcOWpxCnnDKdWu5tTTothXRkgQTnI39NRlUmmnpOo2bx5qDdob
4ViXnqRzj+vcJ1Mkikkiu/zPT5KspE1vdS2RHQ5BkYd0izdiegJ0Z8/w03GnPKrg6S7hT8+9lwbE
YEvkNM9/LkZtFY6rBE9YTq8WK9nKtmEuPE7iw4RMftTV+2HSd4ognL5+bd5dSMvnhiMbSwEYdINv
weeLzdoIpo/OxwY+h41ku2W/kcQvnbr1ohP5Qk9RQQZ4noHQ5ylQkxSMwgwTaML+lsCSrAPEj++I
mMnQ1XMgaFL5uxYDPh4BRghgxzpCwcpYae29lI1ul7Uu6ghubfDScvDtDUrsgA++vqpzdxA7PepQ
5Af6H04hQRlLBTsNyelDdK329dbgpUiM9sKB4ewwIE5522Zt6Hu9+sOSE5DJA9WvZ+6CexWSYd/f
SMoFN9LSkPh+rqZ9bM5XgpJCmTf4Hwbp2wL+vU4go9c+CkL6OPj6jQWAAxvCSusQapc3ahc5eZG/
kM9mE1HJ7guFZhjzNmdb2iIXrvrcg/rxBy22J5VXFaonUvPyb/xtvK8OvQvD53BJ6nXmgAQuwQQv
AYUIeMLiwawa0zOreiDKtSIuqUdipVSO0aTspy8NdeaKFLpynORlC7n0Esbr436k5UyJRKgyu84e
/Y7Q+TLrvmcDnCHN22tALWXksRdWmjMbPcZFyMyRE3S+sZhJLU8lJcnAz8idwpHhqm6fvn4Pzl/Y
fwaY//3DsxPDpQDmxwDqZo44iDe9q7qXIw6Wkrn5Gf14IUv3QFoMw5gGPiWXNXi+bgVKmeouXErg
O2vBhlqzbu7zXXMgTOfb5MjbWlyFP2HQYcZaX2qwX5jVZXGtNtNwKglFd1LiVloNZcylKvalEeTP
0+oNQ2Ei6WB5ie6z7FmDNPT1fTv30n+a0MXDr0el0KexYDqdS0oaB+/I7fB9gVInJsgh3KGtnOox
lezwdKlTfHHs+eo/PDRNZaWDmhN1ZZRbKjMEdLjRmkPPtuf4k7jtm76anGaTbOT7r6/6zHL66aIX
X0AVLbYyBBlPkUCQGGFLlk4s2u+vB5EuvBPmvO58uDxGMNNc5ObJOmeXMV1LCmF+FiLPsSKbqNkL
krpVgw5fBukq3kkki1c2hVU+O/z63FFwk8kejjx5uIrzS2Wh9x7Z4nv8aRIWy32TKqnUZ8x+C8NQ
tZJ7Y8oQQuSk94Xd0Rp/p7Hx3RyaB6/Nb6og3xlFtE2Ik/OGH8g5tgoRxhmb3bahmjGK7tBYB2I7
N16SbRNOaXCDt1Mnrv0adtfYrXFr8JdHV09uSezaTUkKgFN1CklxAjX/OaqgXH2SWITOg62l+MRU
ApAyzeI6qJSth8dDa7p9GiUbjbN6mBh7L6tgvt1n7bdeuNXxzyOUvXAP5xfsz0lCccXngU3aUrYx
CqY2yAnrjXcNF/8QHwM3RlypujFlrYsaofc/98dwWIEp10maiDni8yMTFkrSQmsnEzmnzV+ArjWz
06RJ4OPEbeUTntzi0kwTRyHWeCU19HPRC2hqegin+C6lDkV6zW0oEBalc6ymkhGkzVGE++c1+TMs
qaMMeElH2O7L21jOdlKVbIkvvTX75CANT6Vl2qIJrX2I36IJrhqwUZE600lr/bvKSK5AzK9AzYNQ
TGzV69ZVZYBSHi7sqs51TVD8o0pjS0Xhd9k1CdR+pGTJl3+Wj77naAQrss1X1gZH4+0l0s7ZVRZB
uYZ2TkK1Oz8EH17UcShytQ/oWXphcSzNXz2Z4V8/R3/t0P64s0j9mRwZltC7K/vDGIo6mlPdK/SB
8lVds60dU+NhkqUrpTBpI2MvyupNEGovgk8CZ3II28kpWutKE8ojHhYOzNJNPejXyag+ctg/+GR2
RTL85Ea5lbJh71vjRvCGtY7SZBqn21APT/okX0tKfFs2hq3Fj1msrZte2CVU7EeQrgalOgBPB3p7
dtZ1D/LUXAnJQx1Opz5sbpTEWusd7eNae5u67KWz7qBKHg1lsv0m8VcZTh0zLNZmxee3o1hVhSox
hsWD1at7Q4+xdMfNz9h3aFuWa3LcKOikYk2UGcMrIyUNEGheVVO0k7atV29mf3nXDDdhlTwHwJJl
YXQ9VSd8rlBSkuOkV0+r3LLEFDtVpEupp3h8E0mdbrXhutKBdhf5etTY7RdQEMp9nXsEiBf5jSQ3
jthAUg1VHnppbQWntngTMgHIdLTRSDWbRt3W0BL0nbZW0+go+TtP3g9cfW+R9CbGm4xMJT9Oj5Ml
3EyBdjJF9abIy1NaN3OLOVkP0V3SkzEo+BvSlK/jYmsMkz0GRJMGuH5JKQvNaY886paAUPyq83ts
EH7o82R7FomfVs+cxix1qhfgfh4VDsc5cK3ScxpfXdUpbuTkKgyvIjndCE16l9T5yYLjYZnflVHd
Ran1u2pk1uPIiVLtFJiYjkWZVLjxrs6lRxDBmVtPgzNMj6bcsjNSXRpLR9PwXxEJHjLT3MRZ4DZe
3q7Kgl9DPtxtopQCsad08XLCG2uy29aNZJ6aPoVKmWO0LRoRtG7mUBrlwXuFSvgshQMZTV12FUS7
3vOv0/hnIv8a295p5WE1wjwH624kupNNePLDO2H8VYbo8HKnnCAce4VNlSjGFM2XB1/+gUy2fV5G
IEwjW0/GCF94eZrafAM1E/VPtInq0YGvzGlWKeai4noC0Yq562YAHpzrEHw184dZPBQpCZlSvDci
mNE+ueRSaPsQC0gzLAtpVXXBi1BseLAPqfJURHx2y9j24h9ldUROt0GpsRJC1BbawStEJ5fB8+Wq
m0c/UvbUYdpoTlaSiBM03y1/uEma1BF0ioYBce2ljIJAJxm13QnFKc+YYvWtj6t9EhcHSu1PYOZ/
Udx8FILeZmG5KsAiyJEtgMW0wuyuDPlhdbaW0+mROBGA1f4DvQJH15q3mCVDiKM7iekM2OcmbbuO
NP06FDnEDLjKzUTb1AokXereTewKvbKvTSJXcmQg+XCrZA9igtyrlYtHkjjdXALjGR1UBUw61cIZ
0+qZvqsACU7AL05VLa9GK9iMg34atOlU+eP9OApEKZOoOpQCMX+GfBg8dRfr+DoU3U2ZxzJ+7mvp
Ba7GtTZ29qBRD8umu8kDrq1gVhio8ETWHbrCXWPEECsjBx2GI2sR5EXvKMoQ14gL9QlCjZo4WPME
XrVN892PynvFo8EXgDyRSn2VRPFzKSSbypf2kQc7HQb/vLrD8eUwQHFQCbI7LayOaantcaXEhO7l
t42pPg7CW1/HBzxi6Vrxy305Sk9J5T/pVXQTCf5RaomeTPt1F2l3verdKkNnB1XgpBKej+p1JGDZ
EPsHiNi/YIjcgViE2v2SU4XGb09+su7R3SK81TOuGz/6lmv9xlfyGy2Y7qhm4rzsXEitMBIxeVr5
Tz0h9TKot5bxOCQt0lVyO1kxDPKyIxaml7Ts38wE+QlAWQDxq0I5gPtY+8A7gWnuprmzUrJxHEtI
gH671Rtvq/esvq14PWnBT08mnCpEQFdDU8nRK/aQG1pjNeQEPg/jgQJlJYCZRdbSxWjdynCtWpWr
jInjjxS+o5ehoFFkmQ2SwXQXmw8yOF094dAwVJStQ15ekkFl3qyqOIlStlWt56j0DrI5C/vUo+BH
z2H9lhnVsSFove2knVa/dml5CjJhp0AfAvK8YquzFiJCl3P/e5fw5YngHxBtuhY6to5K6/gie7Ik
ooIe8DLSGxiAVGQ/JRrk1DNWEyWNkvCEsaS81pffPQUn1RA/zg2vCo5l3fygAbEPvEc9aWCAletR
HF0ws5zMiWlF3uUpZFbrpyxi+WgCF4ovQGNv7cvKUysRnVaM6zpW4fEWOxb0ddhjZ88e4+K5Ds1V
IIMRGS0yswmrKnktrjtfXackyEhiwaM07TPFPOXx8Is3dUqVbWgRsJgq98DkhUv72bkEvNyGACaa
eZTKXLpeHLkE2WytRqYZ7Ge5Xfr6baqJtqbRJ9SVG3katuWU36rleNMa15UlXnDEn9tofRx9ce7q
J8NIRyBeNGlfhfZUt5fKcedq88rHERZnLt6CnkgQRui6kogA4+ADXbIFv3VivAeJwmZBEtZVT8K5
zhMMlLpgc1/4Lzpw7rRF1ZDKp6rXv6kCSaVfbwLfd62fJl/FF4YUbdbGzVqGRZEkq2eyROj7Llqn
VVMIjtm8wHW3JZYgMequ1VDZWG1Kb7q9ospGpRt87ipPmlsvTSCiNKmt1M2mEShyWJNtzuG9pMc6
ZePtctKiY5jlpfVT9CGbTPdgCteeNu4jVbhGtuhqfCgLdvOlMcNvfhTdSx/8aM3fJA0f/KpaxVNP
OT/+FseFQ8QBCdP+TNQ++Oa0HnhiQcu/oES5gE185yJ+MSnWwsHGnlEdVDoqLAj5G1m5D5rYJ47H
HnYNoF3YJp1CR0upH8Jesxs2RIUxPHodV0sARy55Wy1BSugV16jrYQWLHJn3IupvKeoOWm3aMpDg
IjIRW+OwmF6ClF69WNpKc9tYxC+a/NHiaiqh/gL3STnhTN/h+jblZKe+fx0GGuLOUxTP86GtDN7s
DsgWOG76gcKqm31YVv3DKmVEr/OZUPmtCDtSbocVvOYIgcxDIO/qfj/3JQOCm4v/Ze88ttvIsi79
Lj2P6vBmGg6eoBNJaRKLoqjw3sfT94fM/itJCIuoWj3tQWUNMqWLcNecs/e3ldEtqK90zdPIlmMZ
+7XKEa6Wb0X9l5xFttBtjMEJidMla47IHNFb2nJVQlsekNvVZJ8aFfCIuN4ki+wIbeVaUwrEVz+K
1oSHeEydFszZIqi+3E43CtyVpCV5Pp2QkxLSnRle1ExONrMRkUTvyit+Pr18fsOtsw6URQx3Iajd
CebzbkpHWZGufEMXT4Y03UDPIsJXpHM1VFfkk0gIBc0LpzbBDoKjWukPYwnYovsPEh0vVYo+DHcu
fCIVZtGHheHSjM28IKwbVjdZ6v2v79vleQvpqazgEMHHdfYVFGYtWyNYb6/+HT1ypAmIFhsPoZdT
0uy85Cb/Pu6DIymDq2vIz4tz8oeRzx5ZLQmDVqJF99g7+Yg9vfKaBvI05376wqnZMqMBkz0dsdEE
fz5eE0JPIA9RSl5AljVJQrPVbIWq2ejxcu02XtAgfRrq7CRv9s3MNGERVXgMVsjj3PggufmNhiQ9
dcgPl5zQoYMOhPuqvevim/LhKs9KN1oGOKuZuY/COrxZWGe8v2mfgT8f873xmwTWq8/u2phnq/mg
hZEFsh4ef9NShsH9Wj+rBN1//XKe4zr+Krp/fICnn/GhdlGMSpPDS6APw/72wVyJnvE8kC5lG3Z5
o3rxNgfXWuRu+VhMbvN0osX+B/65i1uXDzf4bGk3qPhVQYJoDmok+udpfQoW1Lb/UfTehRY/rZKT
kxsMy6njdnbFua5XecDDpGihHVGX+dLO4kD8MPcUqFPHWMkctDVPQ3UdeGbpfX3HL34xlKIUopxP
eJSz4Q2hmLqec6u3lMXNQhtFFXxr+D5J1/A2Fz/+D9vBs5dWJDdEytgg0MF4MLXHWaqvvDt/DEDV
lAQ7C/YSnac/xKuWJsxpL7Af04B6WkrlaNH71/fq0ggYigwKd7iK/mgrT50yNxqKMz8h2EGr92r/
6+sBpD+MX4iXqEKiPUVHKVrnzdeWYNRMmUlKj3trJYuja+JpGKbqoC/qChjeylDjfSe8ZdTrvx76
jw6CCj2ebEvSOVBz/MHtKLVy1kctjvxkI3o9K52yOnXVrtla/iorf5qhz8Y5aw+Os1ZnVo+KVzmK
jmBHL/Xq1EtbHOE3kXBXwc8XHtmnyzrbBxuZ1svWwHBmODq9fJP+t3Z9OrmfbtxfXr4PMxaJKuZU
dYygrvSt6gwPxbFbd57qA236LlxtBP6x7JwNd7bCyWWIQC9lOGvuTlJMxdPK0dfm8BmzDOFxzbV1
7vRdfvHAzqvJhtGn+pilkW+wYIfRcUAdZzWWn55ED+X3JVC8Kd+DYfXEoKPACg5CvZaEepqE/vgN
SK1EhY0YpvKz/pHY9KgeQy4alykRgQXC0OdouJZHeunrU2WEVjJw9ZNa5Wzar0uLop7JMN2g7Qs1
BvjZOmXZ7tow9kSdkMEas2DHaWEMr9zmPy2fp+f6YeyzS+zlsZ9Sosx8dbbeyGTyl3HS7a5Wbfi+
e1U+9P3tkBMgViHyk5ACR7LqE3fmpmpPxGSLu3rWxDfKWZEbNn22UsrwoFTijlO2owCXMejCWLmv
NWsB/AnKFgybCHFu7lW76pOVISGRqYzHHjmqGkwrS55IHgSKKucaHBNZeJyFyCY6zK374hUzi10u
v0xolamxzfEVjxlgjpTm1aKnWNYM0c2k5JckkUU25cSsiCLF1KxrfHzQ9OsoNGfPX89gfzZBuYW4
qzF6ch/pN57fwqGRw1GNQt/Qh29RKq4AUBO+2MLIpB9A0bHongZtsWVYkY2Y34t1scn6o6SNHPQ0
R5sBrXFGM5KfaiNceb6X3mCNIzliQRF18LkQiiRFrYomicWJkvkCam1U041VV1fWwD+xCKd7IEsn
OynNLMxMn3cTxMJEqTlMIbNRGjtMRyVx7dOj/p65wk1Nm/3kktRWEicYcV3ca409u2yR/3tr9uff
8den9mFWrCM1ituGpVLq0FyRdZb4WfD76wd+8Z7CoQCfhXOWBNvP12pFZZxIcsy1ooFccCAnWeUG
3fvXo5D6cWH2gbT973HOpoVem8c+09lY4Mql6SIfsPQ/9U30Y0ln2LbF3hBKvop7PoE98WYmENXk
vqWpUg+dr6jocROgqvUDoW9ky+FZncO3iIzLfr430neiLpDZlo7Z64dgCvwsPsUGivJDDMcAKOb3
4hQMpceEShJJttNR5jZzfm/kkd2NhT9pojuQNqQr8TaTIBwRazeYnOQ6GmHdTZXnXoGp2AIf0wuJ
H5WG3ZatU9T0GKzgZh5yn72OI7YUHOWk8/QKbzH/UU1qqtEahVNZiZt28k1sSoesUdA/o7R1zE5s
Nr20lB6uCzLbQ7NeKfP8kLXdTs0MpgW9GW3y/LZ1WP1qpxjDQuIOqFhcSzEytwkpiC6+Gc9MVPyl
ZRmSjFRa1E+i6BEK7qMkdXd5T1+asAsM6/QVLaN6ypIIRfRd1emrqK5e+UGFPS9DByPZ+JmahkCK
UUECrnG0uuymrIfbSZgxtkoNfsISabe+FsVplSbDHqfRegjfkZJ7eSS/a0boEC95I1nCVsm4Swbc
puUnkVm4N01XxehQ9imFosJBrvksFdr3JGu9MLMQ41INUZOyI+Cz8RQ8A5qe7RMx9MqYsF56bHVV
rsNcfFfpt7c9cpeAXmX3Srbiz3LU/QkHv5DobhRlL1bz82QXWGL6UfL3xJBWaqb9UKvQteSKqlVu
twTDaCqhjAgT+wl8cn6f87RbZu2861E7mJ6ZkI2AR4remm329cEINLj3w8EQkLejZRrldlXVb7ml
3eX8lK6IHQ5426kNPYXyuybpt1NZPaSFAjJfAl6tISETFry+Y2zPkrViS2UbneBkSeNNWf0zDyZM
mw8qcjI9fxEmww6GX3PQU1UXVjA7HVmgI4VBByTkBiHTrVSXXnnCYkzCEdfSTo7mg9RYtT1XBPIi
ENeXdp134SqF4GprYuqHqXIfoBmiBP7QosMS69gJjPmtGBZaT/30SISTx7HcF/HWOnptOEYnOm0Q
/iYSypsS4UkVljdKLN/BQLsN/gudluWSKa4m/JQtkOC16OSgkuM+9ytd2I2lvJbJ5kXO5lNEcDJJ
okm11SwnjZN1AHlhbsoHRRH286gfNZKRpzDyRY1oYcu0a5aUOo/doCTETZ43lU6mqZQ4XbvgypG3
eTQ5XVqsq1awM6m2xXIhDflQQx0U0+lmoRQKVnslqomT89Zk8+8ed0EVzXxAEZugcJ1H+k6lbdUq
j5XSPBI589Iq+V7O9W/I1l5aK38Q6n4T1Wj148krtXydsZFJM8rA1WLPEM0zRMh5SmW6LR1mk5e0
fZGmmL5o58J02GT1SH9UdWP2Gt2ImL8VHKNmcsANgenfX8ivrEjUlrvflforrrInOVP24He2IlVO
CCW2PqTOwsPrOZMtRNUqRA1HAdHdcUnvK1mZpv6WmDwq+ss5jqqlvTcCC1VCCvdbJI9z+qlqSegK
3KEO1nlQ4PMBbxmAGO9HzUuid0PJtkBEkYJnvkosmARBCveSWMXuLJR3w9R4Q24erIoCb5fcaKgU
qvqup6zahQr6VstYWYWJ432JRKektZzozWbshtUg4GEXym2dwJYeZl9O2rsotY7EMB6y6WiUeGmz
WvOWBuWCPrlRayJgYx5CS3w/Ifyy0ZztexHwXNZd2U9cOtdYlPclcP6GpWlna9LY6Bpb7Zn0w2TL
vO7Eo+V+ve6d/obzPffHEc52U8SUmkK2LKE/6MZKelTUF/xxenGV1XfhyKt+HOfsQBgNQgbLc6BT
QQNhlE23odjekUfK9EebljWVjMldOsdb2sqbr6/xL0TAVxd5tl2ahSwlh1MK/SVZ7pKq3w4m2RLT
jVqQq83qLglrsZqfhvltFHJQB2EIJd3YJxLmC6P0Jg19lqFcOYr/6UFV2SGeyCUI2P/6/88bG0FB
T2BNPNzKGrx++A3SZVUKAxGhAnyGpScsEnBjREe9uCHXwRYMdDfYT4wtuGvXwKoc6ndopB3NfCLc
19YcYQRxC8GBmEFbCZCOm+Ztr6RIaOipYigibfvKC3rx1n7cNZ29P8UsVdIi0oFiItiSJyl6/OZd
+M3gtJ/cDE94JJ6Tu3Fdrq8801Ph9fyZfhz47IWSiLqplJmBW49Yxl9G5Z5IgeSgemgQyuO1ovaf
bYK/trr/bA/P3qG8s3RCNBNEC4q27kYTDsp8iIds07coTIp3jcOYKMDH0Zl6g7tEL/8fb/W5OVzn
jDOKE/E2Zo+wtix/JzGHnzR/MWbzUC/SqmqaNQUz0lDz3/nw0hE2Sb4Ey768qwqIXSl20DF9/PpB
yJe+bIqKGDA4jgGHOStVDNacmGJicOax6Z9IaGI2/QrPWKkSulV5+T7MqZHnrrwvw9Upyk9wsyvn
oYtHenxKJ+s+rQ6yfT9/SgnRW4aV8CnNSf9YhIXL2WgbhhnCg6dkfMvYoQQk5QTyeKXZqFyaPz+O
fPr3H05AbH/neVJPM3TBHDrmP9Uiui2V72EXpK4uDjdBiDFNrNdpE/imcJpchFsBeRmgXk7L73HW
CGtVQtCQPulKctuLzS8VDWyrItqrszvNbN0pV55GUbuZdGiQ42HkfB90iOGCxdG6ftclyAGCjs21
fDcY2hVkxp8wntOL/+Henn3h2qj3UdVzxkPgl1OcDz31u+4qd72rOLItr8OjdG2+/qMwz5AmYFdw
clR5rXNjT9qSA6pNLBatN3sQpp6rNZb2jb4eOyhjX7+/lx7gqSIvyrSTYP+cvTpTlXac56n0TPif
yY7jM7krwHLm16bK0wRxPmF9HOjsTWmNoa1KiTclJV5maZ1W32fZ24jDWpTfO/1GEKMrc+RpCvxz
xJOrjk/z5K77/G722F3YVJ3eTUuD9iN6iiq8mNIvg4BsDGiHpLGufA6X9ismagRJxMCk/cEmibWc
dRSQvl82t0VgOAHiwK8f16W7+HEfcXZNZSLTZBepfChi9iYMkiu0h5ZQ2S5+Nvv4eZAqZ5L+W5EJ
r+PHMU9X/eEbV7peVmqDqzLC2xZsl5nUV17Cvyr+54/q4xBnb6GgxXVGFDFDtN1GCeno58UuHtU3
mtYvlP0MfM6gMJY7DD9ooUqXnX9hatsUo7+kRdtgO4zSK3INp+P4UATzY1kXp62tM+X5ca7jV8xK
lrtAF5sScIVi486d7n/9bE4/8uwiPm1oznqlk4BWOW14NmWAOZmvCSlpKf/8epBzWPCpEv9plLM3
QBtTVPWQ9f0gqr6ROf6r0aEhBxJ5ONLrQNTSghR1KsgMK5UY7X9o2ktkuV1FrjxalyVM1krNGT4e
n/QFgUXTtd6Q3AbS7M8kRhIhejsuha/kJujfLWqsbSy9fX0N0oUJ7tM1nL1RZTiITXh63DUqU3fZ
lESHLCtEkNZTtbo2w10d7ezl6rCiWyhoT3u0wQ139cF0mUdXskuL7srneWEC+HRhZ5PcoCZGF56m
nHmZnDZ6mq82Yi5sNz6NcLYc9e3chEXHxYxbvpR1Qg4JlPtttr0atnLtWs52mHM6yUUdMVLwjd11
sKp8FDme8E3wKIZ48j71r5n5LqxFXJvFl0hQAHyssz1m2eWn5icjKsqTiD/Z4sgiFbVXUaz5+g2U
T1/Jn9/qv4c6l6FoSZyVU8KcJm6Fl/Gm/FH48Q8lcbSf5Kqnq9ZFk++0D8GuceZn0fTln8Xd9cDW
yzPGP7/ibO8oYppq5I7XBdSwowr3RfUrIMLs62u9tDvUmcEpvosy3rZzuUhEgFW3cKrylrhibtQ5
VCmUtFCK4xfItc6t1cQ/se10NFJfj62eXsez+/xpbPnz2tGEclQYNc9RRFIdGOWBI1moi7alHJfq
pcnZNk/i2qoTN4wiV5ek3UxFpq7NfTmIsJ9+E75FqeuoxpLfG6NXKcW3OER10mDpFiuvFwkSaG1k
UlQe75TqziBeMKk1nVo8wlEj0BFVlJEMV1J7CrKRuKm+z7dl0Hmg7va1jkdqkKDFQM1RhfpWxLhn
VqYdyLOdSovz9e248Lw/3Y2zubsHfhniXqfxHR0E9Qg5MB5uvx7i0n710xhnc6uGVjZTTsfqWW+3
U5lttBm7YfJbT2c/j6wXbS5AW9WkXQffIxmcQlreiWq2FtlJXPkp1y739O8/bBwi1QoEpeThkxcg
b2fhoXATvzJsRJX7pLnpWv+kNbneDr98D2iWyAAt2dOe94cS9GxiVrG+YE8I8tUECdWR1shD9xWR
rO0mWTfOuLtqv7x4vf8Me94OslpZmZTTsPFTsJoe5Xe98DKCSAYC1gHc2gJpfT8sV/n19X2+sM+l
2fbvq/1r/ftwm8kp1IymPK2mS+iqQrXPZsuNZsTiNavQPDcr9GjXjHwXVgcGRc4DekD5E05VJgkK
D0smbHYI1oVxUyqS9/VlXRyBdFJq5ciqzfOD9TwZkI1gg/hGDds3JDnzWnYuhaZL09OHMc6mpwS2
74yymEOJrlVerRtunRp2ITRerhKWbaWeGVKnE19LlEKRMb0PDR2pZZkOFsgNKpOcK/zaoH2dPLSD
cC9olqtV38Loh5FaB/Bd+wm0cFYLtr78zpD+Z8O9JPyKW9PF0UbF/L0N4mNoirfVXAE8TWz4So5Z
6b6qjPuM7oyDo/2dX/cryF5QxOETjI9mYpFSKeyWcnBU4hmWIsVPUPhL0a5D/VVqZI+h0SlPhzw3
Sa+o4vw4QnhylzjP3CKK+ONHZSTqdQl8DVaQWiiPdQIs3kTMqvwawgxLWMZNEOy4rDYqVIjZiHZj
BNtHruBxCnYjo4yIf4rVfq4xbIjNjdY9i41qp81rohk2TZh7NUw2nImcoRk8FDE3WiD9bjMTX8Vi
DyA+wbVNa0XHD5Qond0qycsgmHcAzTaBFW0yK5XR62qJFwTa85SWGLlUL51D3c1N1QmZ++MW7Fne
vc7lQilTSX9IzV4eJVse5JupjUovs/SXPk4Un+68/H1apt+iUuleJA+6jQkmogNoblA8PClteNTi
bldYwv2oybLDFGrH5psBSbgyBtuCINuZD/Iw0lZi0Ka/NRrp1sgJYAVpl2K4MZJTSuq0qTX4SYKJ
ZxQM24m/MZt17kWQwMRcXKt4TJOofg3y/Cceo/2kKxs5k+8m8xZMwQ9trpzWlFeqMTya2E1mCuu9
ZK41QiKSGY3yUKzoda0DwnOxMLll03pCmu3r6iFpgx9ZiiFp+BmakyuGoEwDy85FyZ/Lp7AFxKTR
1tEMXMfVqcM2H1vwY2m7t9KjFSV+wUOY+9Yz4mFFAqc3yssuo+xO6suBLrTbqCaPnyYupPVwKvbT
KN7NJp4Qpd7p5Tclz50lytbq0g22EYJ9ID7EKnfVHG+KynJNjhjaEjpjFm8EjIfREtwE43POF1Yt
98Ss7hbxEKmLE0u3vaGuzOQ4Y3nRYayN3fcpAwYwwewtp6pC+X0C9Q5OB7+khRGmLeauIzy32zQp
V1GUh0aJ3VLHDJiI+qFTaZ5pr0r5nEjBSkybu6mO/S7JHMUIdu1c2y1SCcQ+O7msj6OYkrZSipKt
6A3euOgllhPNqfRpjSjFPQXudjhkhuIRHopXaZmjI+fXBO226fHHxYD3AvNk+tduBTO1VYJK8xxa
ilS9ocagY0TEq66htcS8Z0Q3hvCT9gz97JoulfZcCaJdjNuERm4ltj9mC4OgId6gZ3NkWsOYf6aR
rC4p2BvhUxsK7lzcdpq6acK3Dn+l1rZOusRsnjScxeLzqT8ldrXdkAsQhHYXjdtSXVf9a5iM5D43
diyCeM4L/iO2SdH4HJX0vAe+HbltfdScbj2uZPJm8pt6uhfjeDONtC3YZ9hCuxdb2mwRwS2W9jMN
CS0Th23St2QfVxvUEJDjYBD2sJuFrRBpfpeGTFXcI72bHT1VXCVBzB9V9mit1Vz/kSoVOMKbup8c
iRa/lir+gjf964XlUi0bG/Q/K8vZNsxsUFZGlIf94JC+nnLv4xWxivx4N/Gy1bWA6Gvr2Onff1ie
SaiQJ3NhjYH+oplkmAdXNtkXtx0G5G5U3wjDz8PIiqRUeylWQx8jW4twv81/BOmVvdzFi2ChP7Eo
MQn81Qf5eBFLIrdJiWTzBG7LpMdJGq48lUtHMv7ef4Y4O28OgyAUY8UQ2abbVBvJ7Q+Rrz+GXiTZ
/EO0ex+CpEsdGyNP7ocPvZNs+udr5YJrV3p2CEUYIMoNkYK+IcLX6outUlbu1y/gxV0H4XFU6nX2
p+f13XpR+iiOef/GOVl1S7euRsNJqtkx9b9zDP9/END/MvgK/vf/ROv8kQPkLO9vUfz6Mfbn9Af+
Tv2RzH8BQTqFuEDSw1Z+qjP8Hfojyf8i10UCKWBCxSEfkXfw/2b+aCQFaaZJhiiZ4KYFuvvfmT+q
+S+NMCDJkoC/KZrGIfh/ftjt32fhrzJ/gHp/PjRTiieGjx9BexKoER/02a50KSd+WmICMopQtsGu
dKSuKHYjASt4q8zN2CaVr+ciJmUxuSvb57wlIE2MBwgHSh87EWQE5E34FshP24RUVexuDp5kKU83
XYc7L8ofOkEL3CWKLQqhRIHTHNJElBHw9cc3rQfPKk3CHX9gJ+bJhqIWitR6RqlvyruwK+p1rcJT
LHHE60Kd2IooPzbNjOomDSCJIIAA8Vua4msfwnFXVFeIcafHEX5vKorITWsNkadKn71X4uPQRNp9
IXKql6vCjgQTe2qQUXmZ2NPCUoC/PxyNpRztKYm3hSYSWpGm90sfwk838l2WQikjXSJa6W0/+kbQ
WfZYtTdGhRYji3e5KrP16btdr2S6D2rBxG1NsqYYDGy4rQiBg0WaRzcpL2FquqFmbKH1/Zbrpd9C
IngOJKzD1phjfI1+t23+0lWyvBrnRYd2uR5J9MK5mh+NAQ1XjRvbwhmXDObgBV1DFolsZyJt9Eyz
8PAqhKzMo7WqpeVnkgkwytvFLswWe920bUWQPTLVtjkcX5pMW0NKTYv3KBkJmpT0CiK+ggDDoi9v
4ZpGNm8PSeHGpbQJxmSLzxVtT9F/a9NwXZfTD1XbzJb+yqtG6TNK/blpsl0+sd4XCXzvmd1LZ0V2
D3TQzwPzu6kOEbWUVF8jGrkLxs4fm5xFuaG7dpel0gNosgzGnDy5QGl+clpge1ZI98nYE5YO6GYq
0Q801sljTCKtb8HPKMjp8fS0mmwViYmDo/2IWipHfRznrhFz0ZN1py3ktQzZLEB0R3RkAf2dv+GK
XwtFHjqWlIL0LZNtJwF35w4P4AQgvud6iGldtVbjKaxeO7mT47DyMrCkuiq8Q+406co33fgcUhhD
ApDIoK1+YJPaii0C78AaDlUX/iyKaL8IZrHpx3kTBQH+1qgWbWMKv1dZrzuJihqB0k0FdBjVBE5B
rZ4OoVzeWGQdrQyktWOF99BUhkOkt79Z7G8CTV2Ppp+KYbBRZKcIjXg9TzCE+XZfqkUHtZxNAUeK
wskV1ZlFIWajGLNlo6aBSgdsjJCFW3awnqSoP+aCdbcPBHyWgsoSX7Nt4X9iOlR+FvabukusfY9X
v+4zyL2isJpm5BtqIj+Fc7AfQm3fD2xDJ9PwAT54vWrBW8CsgktVh4I+aEQvz3VmL6nxLBg9e81O
p0TX7MKxOtSwDcKarZ6R5hMbYmROckb0hBYzAeQn4LaC8NFDx5N5WiQkbmQK60mOZE+Id0IYxP7y
K9MiokxattExr1OTpocwRIlZmug+25kE73iRDoHa3c1BB/FyOzSG5EdThDSysvZFMRRebFSqI+z1
KRduwmkfipV0SJJ+28p9u26zdKsrRIIIYh64UpmzPVUeglHF/x0/dsx5HuCEalNL6XcycTyV86M9
T1qHe998GCwwUqJRhPbYw5AWlKJajXJRbZOm38ZjO6w1jS3IsKATlYtVAedkJxU9aBij4Y3Xsq04
Ix2TmwyPsIFBLV+gLWbEEYi5P6icUiS5WMvyuA4oshqq8lrEYrDqy9BLpuXIV7xQrDQ3hEZzJqCT
RAecHPcsjGI3zvXRjmIVfEfbPy0WmO5Me8Tj3zlGbr4NIvJHweoeAnGJPWtYd4SDhKeHYpigIEw1
e0uU+dsEGh2zNOe9sJT2skD3fO67aaveNBzaA1W6rTTrRlGmNwWspD3IIymTUiI8iiHYk+GxmY32
KA3hcJtVnS92GliH0yk7aiCbKf2vPOcoPAxWuptPLJx+KnTwrE1uN22hk8rAPDUM4zcdE3UCcsIz
0kbwasXMETRzxlSN3HKNx7INMF5IooCQtXEF0+iPSanfoLffD73Ur5touJOjxm4KCHHs0/Zp0pue
oUVHIL4vHKCBBozMvEOBedmSs1/9OABugIIShtJA9LVq50ZOYksrs+pxiJTVqtvgiYgx8qqSI40G
yST806+yEJz1qAtrazHfk74C65AMC7wQfXaW77wXSO116iiDHK3DSDHXWIePzRQ0bq7U9+YgWU5r
kKSrq4jt0gVa3nEizoGHqKZe1QTfYubEPjWDVTIm9aZjRpt6aTsJWuZFcbCGvvwjbmWfcyVRNG3O
RyFGEY27Sl1FJHIZU49tvWxnp4gLvmNIxXYSg8gxkMga1vJbbMdXoW8yRzYkT8rD+wZUlWDmqo+h
cxN0kelVtfGKPHa2zYGnOGfVTlJ62GgDuVXWzsL1vhKGXZJpNzXA7FVs9lTuoYOqw49E+D1Zym2m
ov+Z4rHwQOI86HpHSJcFO7DVtn3MsTNUzadSgClI5IA99FGwlvTo3qgQdfc577ogrYtIBhJUyhlc
ZewoWpqk+3iZ1zpGhwej0h7LJtKdaWhK10gCdd1MzOPtYjhpPjdrIr3wnkuLv5jDCT/RgXKSYdgW
1PrNus136dKNx0DjU0i0xU3MVHuNCR2juGi8zrqwMqVklXVF/yp39NEWuCoy4I1kbid4trS6Fx3Z
iloVhVco9eybuHvdcClEL29h6k65vCZ2BOrdCLMn4J+uVf/ARNc4PUkrLH8tHYZkzDaVGG/KsWj3
fQZpjCAWp1fTxCexSKdeQSlEZPUZRI696cwEj0i5nUZps0TFa65J5UY4YbnVsj0MMdiasOpp0sbI
1zGh72cJMXqRkFgBZgg2XtUc+imBNhNoQHkG8xUSabaW0q5hgtd7d8wUjc8/cFNqU7uFT0AMLWsT
q/N2scR5gwfAm2OGqzVokCXoMxFeE7rcBgowkWpOzPLgaikSeqHtBl9NwEKaEQgtRN73Vtb9BpWf
3VSW8sNc+mk1TIC6pyYnpGkKxbXc7UchVH38miC+k7T1m2gWDlUIVWepk+cGpRnJbWrtCUveOskC
2qZjfzgE+nwsCpB4Wi4dQsM6ssP30iXNNqOUJq6ZweEWI2MtRcnkV53BbIcNz05glP09RI4s3SgB
iMSTPlKLk9T7coESotbRWg9GtM5GxqbDSJC65wNQkW9J7ApaLW6zvGioK47ZvdpA0g2LqN8ShEJw
nKlClIFUJeFscqxhJGczHy1fX5YHfQ5aMK/ofCuBr1XIg11VLiPKxJp4zPqXXlIeXvQqBGcw77En
aqsiGTcELQ9bPGLtNlUxBPfjvmy64tCWenoroCczit7YLwo5hDXrfxIkvdP18MDHtJ7WUhXVTrZM
r5wuloM1Soc6KrbpohbrsuEAYcwkKCjiRhyqezFIzZ0pNJtM15NdrmWli8K+7ndaLEU+623oBFlb
H4U4PMRp3vllFrc7Xc/CdbOoLW8wsV2iWucAMGTNT4eQe4IcYaDcFzTZKz9UWPeNQRW4LbacrN/x
S5meVcynT2pud4kaoZhXaJRUWoyGXurfWlhpbiAJKfpok9zsTHDFFIP5MqrNvqvErVyOKOrFAhly
LRyTBrnzMpfwhTS3Hw00IeTVLKtpyZ9HqyR2pOj2eUuQ0yThJ4UkQmmXfVaJVL6iduyhQ+AYMZmr
gTxgd8oSyFxKg257JiiD3oY+deCByUuIO8w3gwbXcx7RlUyaq+cgtrpwWqmNpTihwDQ86OyWhsgJ
q3gvZSX06yGwrYyS1zwze0jzWjshfwIJ/kVLNEWjsX1odD9eTM0DftUDRSi3HZB8X2lW3YywU25x
nvVCe4RPAcxeQO/GxPDeU0oUhholL5LwjOsjgSM6Oa62tZ6l7hTU60Ho2BrEceMkwXhooPhv4+yp
rOrWVi2g6ZIVkdZANEsGqm5dCn3ggLYAktiDl1IbUQGdm8yv2TERCYSsKkxmQUFhhtnJFlCcYphz
zUqc3Dnkw0sKZaRySfRKG5g/MxV/wqhBZquMYxVOvdML41PQIHGfu/mb1VaqF+Sz6QpT3rmoGgEh
p/pGnYVbC5FPKii2CVQMmzJkv9Ad0KlQI2ke/g9lZ9bcNpKm678yMffoABJAJhBx+obgIpLaJUu2
bhC2ZGHfM7H9+nno6onu8pzTdSaio6JrsU2RYOb3vauq7xf2MtcKZTTg6du1kz1G2breLX7QHWZJ
uLk7FdcK+1ms0vFppaDP7UjtT3uZb6We31VXp0cNj7H0tXcy5grjmnO2l/i5QhJwWSLPJnYo1SBS
iOhzzxJXjc+U3DsX9zrWmBYSKBlQXzkLQ3XnNG8tFXYs7S0Iu6PJjYnPS+U+adyOt1apG/bET++L
x4y4nchGJFTE8g8pNI/tJjdxkS/b2Say/FDll2r6Ov9i0pnGhRRmqeuZPQfSjS+vYF79S4hSk0Wl
vaaRu4SHGXcQA3Qy71RXRqZbWdJnSRa83iRjgJNBCmL4Ju9n/C2nNWQui4u/ka67ogMsHr2ozs0Y
NTHcgrfah6RT38LRilynIpdtil9au/hR+sxN62X1T1Fs8v+TiVgLd3xYNTc7UH97Tqf6Ds9UeFQz
vghuVhcPIgUmiCRl9bBIjuIM7N5t4n2vu+++5b31ZbH3u/iQzUSz6m5P1ayJ0jRYogUpOtayT8vA
HqT8OrrnuGlsGlwknAhraolzia9QVUhC6yxe1A9glpKiTzS4qREvAbj72iWMYMn6MOYFuQLJdDc2
uXukxYjnxabuii6Zbas6a9uo8FRQjnwMZnVwZXPfFVZM4B5VB2PsvrcOST8mKKJJ9sxYinSwxOBG
KwNi0AuGqYggSBWUDS4v5Coh8Z+zfbEmlnituvpqTAEk7Kx6Ttb2ri18rpaQhBvrW68KOJql+Bh9
S0ZVl92kwWWLEMN1XLTPsRVc0VVP/1Q7XhkVe5tx0jvH6g9OZg7+kHxXXtcfA6/4Oq+hwYU3f+ti
DCV5MJ6ttf0+tHUSjcJhqRdWfu6596qy+aJT5yMJGefdxNEEuHWY4ayWH89vntO2iAmyBJ7pLNCR
bCojR7BxltQt8P0bEVD0pqGnBomFVdC6KxD++iUYSkZhK+HGwwpfJF7n3rvz89TeBV17v0CgjaL/
XqdLuiHD1/AyxhmteM8ES2uuE3wvZCmuArLHWAMPtm8QcFz6O/BD0k5Cj4jS93MQGsbWJOYUTiOd
57uUtTryBliPDIngKKuXJqvsw+jn8Vaq7rOg4GYAgCqq3N6TmFbXwuWLKddo0hx1joo3DpP1QQE0
WQm2rMEfP2anHYi6tBroh/StKJL80BHsGg+BupKmTCOz9+J12lmxuwBFMwWslJbE3WW0z+pvwinv
lA8vuSbezgK3Q4PHv76kbrq1twsz6Mk1l+6psZn7YDbPehyPNRHyx8UexVYmNHIpkRGE50GoceCW
WPJOgUVxUDtupVie+mHcmm6fp7yYtZyf5kL+6G3j7Pz8EvArrMguh29oBPHzleexTj7oEPcojATm
WNVbAUoDDPcpsJzuaXIeSGEKa7p/uSzboD+PQ/Pidxnt3Wo5AyU9TgHgTZ2TVeLzgXlDXm2qkCzb
qnPGQ7umuz7JfPqX+S/EQKRkTvqZSMgotWl0sSRVbn5Lu2Ec7wiD13u6x7qNmPkCtbH8EhgQlpE7
n2l7aE8M/Yj5m+W4eMPjOqzmS2msGMZZw44ZckgbpZ/RGqwip9Jh6KbT2JhzFvbcvzbbprGRES4i
uJM676PeS956z99Pef+iiuK9WMXtkMZRO34vS2L2TUmqKnEU8Lv1LRMFJ4gc510NhqZr39ksfsGu
4r2lhV/spjq/DTyNuzxuEQE0/o/OEj/ile9/qSaK1RuaCpxvQ/dWdHRCJ5Tr9AMBsmEQb4kuAAor
/fVQVcl9bBZ168/UGjnpQVHpwrTRPSf41K5kl9xrL4df7/OKn5JemXzaj2U/cMfX864V+sBmrWVV
vFAkCWE7Zo+NAxgTpOl8DX1KuJeXqq3Okp3Eg31Y6Hkio+dyhXrprh3IPCoScguJvw24x4KclOxM
tHRPefkrB+22yP3kZnWsez8QcP5mCPYzfSE4UOfPObPOi5VMx6qY9+XUXwLwOduG2N1YgDebbp14
azCWJjwX9/OCBhrEb7POWbwp8vZJ4oKCcbTSI3MHcIr9XnQujXCOR/RC1wJEYJO1RkQLngSf8Zi0
Fs1ZLobA266dPHRlW5GaegwyXLCUbCLsSUGve875fdnprdW6OtL+snWXYcJ8m80HJ+i3mojwTWuV
r8ZJr7jBrnLbY7KaX6lLQyCRTHaUG5fdzWvOuiiv0o6pTvqusy99ic+3YrFCJdvkMwcrvzF/MhdE
r8u9Au7yjF6uR8g9b6WRzGTTeigS5iAjgTW5R2Wawp7bzYSIhVqOoq9uanj02M+Ru2KtDmdZnNl2
H1qPkDy91m91t6TXjp28TKP+SciedhpumTK9iZWub60wvplw0vplcQ0G7+zof5YbbvvvzZTYW1I1
p02OvdOLKxISh1dTjJ+DNwOw6+I2B/XZ67B/8xsSh8hyvKqrVu2KmRgICZQciR56uYVnk5SpbNci
brB58nPH5JPjfC45YZQTIeGMes2nlS/z52QV870o7CPn1olL4lbU3rSPSSXoQkxBqYVnfXKAt1TV
nOymRVOAxzW1/X47Zthui7W9B99+cszMNYZbhxuVejUVzlhL7RnkrGxOtPmNX9hGrhIX2yj8GZmd
Kv/UPPtJsTyai5jBs/NPHpEWHxgpyg7NiZw/S5SysECBZBusOhzIrq03aYFYnOvtKkAeTiK3u2zb
uszYMbtma+Y0i7LQQcWPLvLX382p92ZbzXUatA+FUXMUZMaKhsL6WGV9Xykuy8QB+QjWEcy0opm6
vQlGNhXV+Fd+XT/PpegjT+TlbvHPDZad2xLLRdmUKHKerNoAsFMQd7kc3TF7EXIfFoB/dqWtfVUs
dNqrRB+CWKCUnDJEFlRMJUAMG5ugRbtfyptk/K66gGKgbN6nIj/z7Wt2tnKtqM/HMaoeiqYg0q2b
vwvD2BZ2yUHFxr6aXfy82UoRzEzMVsb3skokblMM2GHW+ldycPjTeTzYWKr2Tocdz2Nd3diiKm5y
s9AuZJr+kICbx1YY7hfwwaYfmVJyTZiyQMmbmKI9WE0Z+Wvh7J1M37SuOx76WdxlTvzsc0ZFtcWj
6yXv1DiBj9jIZ8YmFgdFgnZt2GMcwchgEzqg45JjZarJrJ8HMm/5Q0kc6MdNFQR0sWrvlGa22Jkh
4asPoKTrkCE9xaFspfIDpFxEnZ9uB7ke6zHD7j2s4uiy2NNo+dYO47Sngbo69MUE2D5dMw+Qc+aA
wZpmSbYISB55h/t95QoVWbm64QZwdo3TPE4dvYRsYW+JyOp9kE+kFc50kllUVPkv7BY3JLrdceEx
I+L2RCgebIIkdA6c3P5mDsrXOiCfd3IrqiWz99Kb6IhBLxDZq3sXjzrdmoDK4HEEVHfAXlFIEy0d
DaVHFCGhk+ASCyxKgTzFndcHXMpPpatJed4rjX957FoyZcPpTcjkNWw7PMr9qxMW5MCXieSI5VeL
9gF91WtmgNjK1tHbRQW3Q8YcKm3WDGb5aBzUJvNgD+2yxOGmB+IQ6CRsBINApwkzF6khSGYKH32B
7LGENnEsfjEqtSiNE07bgO9AMbOtpAFrVh7kap8Qu8sT0BNNr7vH9ActeqAyazaCgyeEJ5uQPj0i
v7EY/uiccz7VtKMXPCMTITJBXVGJlaftFewlHdn1F4+qTOCzcd+K8tXJxu58HEtiQArUfUll6q1c
e7UPrp3W/hg06NI6QFJKw8NlESUf1pQzW1wiK+6v/WgSWgEwc9hDdsiwnWxm4b5U+s71oT5jYszz
5XVsyDFcoXsoolCPGKsl63GI95TihrgihlmD5tvVc6ihsAjkNGcn8TCyoT+MrKx+s8WIXSjQuC2g
npoh4A9ve1KT7f7LpTPCWYQkurwBF2uHhLHQWsClxIGDZGP1k3u7jqCCbOLpvCOOOHKBZ7Z1AuFU
sWyAUxFv07+2dABjjzwGjGinlgl9bgh+CLB9TzyLk6y+55n33smuBnbn65Yq+Ra0Dh2V1hCQdM2k
RsYt8TzwU1riFpvIe2NHKqhot0KzyyGSGNzbJ5XO3W5OpnvweXRKxOY7zJLYsTZNHIODpn566MNk
V7fZW0q1adH8WMnj6sYaza56TSt9a6+mPwiveEOu/slP7kTdLJ5IRSdnxR0fF0hNki3CTzqsziIG
sqrVVxf+Mo77h3I212hZpqvCTI/1kl9T+ctNi1e4NP25kPWxilN1rP2JRThs510yuK82NRme31Nb
ebmuLrht3dhig35dbQQllaQt2FNEisZt6iz0tyC6YUaX7cGhIm/joLXNrFVuswLRGZD1zppIOpZU
sDQ4UGXvREvrbIPKjIc6QE5q3BGLpDXfeC1cRTuEZTTZ8evgGTYo233NEp9r2Gby+JUaH7NvLWly
y29Aj1KrzxXziF7Wj2apQQIEpBlE4eti057YU8gYFR2RRkFbvpOTfJqWMt4Os/kstYWkbWIoCVXx
xVadOGL3qzPL5cr9Wflhc/JE9krCRTVeFQ4hKpMzbfwFXmvi4mNMI1Nia3Vkdeui2Ha5g0w0876O
jefspDOA3XJojOGHHqfjVPO8lov/3us+jLJ0/dqmhbfNa9Jc25RABOPnVNK49kNioxIjjA7zRVwD
JfU1PW2y+47mCPCgfL5ccIDiLfcTLtgDh8K22xilv9VeF+6UAfLMRb+p0unJ7YlbKdKSuCN1DSSH
wqHNThww70M97p20J3OO8luZV8FhkCQwinrpIstjQHeml74kwoMV8a5N6wfPmFdPMnq3AhGch+g5
MoM4lUnMJEQKcACPQvRxZOs83vRNSgKnYg6PAehi0K9+9Z9mMgaJqqq3fVMwNDnZdBRD9VIbsIUi
FK9FWX5auXtuV/NCWdvXyaSEEpdsUEO33AwMWU3R7foUaYGwmTHmeiF6Z/mw68IGwT/miyHuG+y7
+/AnRh6/Z9OUvbh1uupMaXBzla3Ve6v0tQ4HWkxUYlNSQGrHuLBFZaEHi0Vb8s5oe8+xZ46jFd/R
XPCSXvhdY33t6VLYlahUUBbq95p6UNdPwgPp3AASzZVde4CqR9l5M/JWU20D1upIz+3WVdmdQoa3
AVI9EVqFHoQ+w7awTs6w7HVbmV0YKEVFRLgJJ/oexiklR4SKlepo7GrccLkD1Gy71CLIaZ6ojQBe
Mtkx0atDyZAQBAepTxS46dZdCVq06BlsZ287Va2OwlLx6EFjwDKjeqQGKRd8Az2G2Xkoj1QJvSsj
T7MPOzeFQbor2PR3rg0XbxLTnZ1pjAp2qE2Dgpo90D6rODkuicNC4vJzjEi2+pnpYhDFWUtWAmnB
mjtW/jEpy986KzkeXam/zjw7e+HxPnshPRqu15ot0rLvRWvrqE6JYFgV656UltrKcoBO7C8TZ0A2
Wk8CHL4UTtc9Xmho8oLFvQ299Ur4763vEyiSiGJXgUhRW5B4B8sUrwPtVkS3pITBZO29qUfuHQ4f
1JwrwEVtyk1WE+Naxu2RuWe5CM4PgeXxyloyRdyeEbb80VsKsU1CXogPGwx6LCAd/PZFzOh7JirW
PE4mfn4qKAtZPNVzMJPfQkQfQAPXej0jGQ3ib2JPxOjrooGBQgK2+VY0JEprcT0n7uOKjRa0ow43
tZ2U2+RyPCdc4LtG9lsCpp+Krva2M3oCSEJmsgCTUCw7H1j0Tg8KS/tg7/oh5cFKhx41KS7HGl0Q
zS6IWxxFlejlZdkL7vLG0QFqp8BEYQJSTtb8k4SybBtVb4EDXyurBgqaQRj6x8mbLq3SKeNOrT9V
293VUiuQrdUAKa5XeV9RNqPy5NpWh1ok5FrPYJaVQ/kPPPVJWs6tM4uXjGgoZEHE1VrjO5/swQtR
9or+8r4lBM+Y73EJMkH2RWhtx8KjN1o1bjTkb53j3NbLSBh1uFJr6lLksHBdVih3YdA0Up9daLyv
UDvEyAT1nqCapyl+Bmkjtj/8cMRR3cjUOtqLaz3xQV8VVvtSt9PHOqqdMMPeCLZJ0UG7dxoxEfKv
aqfy19Tn0fMC3keeDIajftrPs3s9uBDuAuaVMLyARtKUhmq3b/e2Ke5rfNQWxR6HtVE8fvKDiC0N
cl7/hBaMb7qC+IXLOmU6dhTvSxcukvJ4FE58CdnTd9OUAd7ZKT0cKKZQSNPj0bgecjTnA1l7iRyj
fkXcv6s9GIZ1RrVTXWIEfJbgdMWooLd+VSGQc3jp/WpfE1oKhe5+Qevc7QfLuSmC4WfHKbxdtWLl
zGi7SYz1EGfpZ77KQ1mo4FTHep+P+plNyh98gD/UATJvIw1dYw3NLVLicCMm5T5PLsgj+m2yFK6r
rqrA/YbvztjLHVlFkRy96tza5C5Ukii4UeVbG9vkQu4nPxl+EjIJQzyOW0+FSeT5QKrhzGTbuAtc
nnDYQ8OBspVZXSIkzulYtnsFd0UQWfhWOMlH7qqXCVGVEzavSLORFH+sRUstukA3J6xT3pby6Dft
FzeJ3xGKzOdxzcNd6Hrvlus9IRc8xS2xxtlaP5ajr45e5jH8pKmOeOg4TjhjfPHiexm9GISUAceT
BrfCrBHpWj0V4fwBnmodLM+9Kf0AqFoGH0tD3u0KFI1SZzQAUvMpT6rkQEnAj9kCFQdqvukvHxCH
XwocOpRYGGaSqdySKjpMLHWBsjG7HEJ90BFqFGgy5BqG0nZ8NBaaDvj2hFeYb5u66qNglOFpNvlZ
rKD4iB8Zn5AaQm8d8GWgZBeX495PkMrx/W5KWlycZDgGjWVt2ml9dldqQvrpmPHt4Zss6RLOx8tJ
CKToePpj+uYPqDcWapYpkI7VwfBUbRTjRdsxZ9wu80qNegDmXYu22jg+dhhGxgdVcOZPXLekrTMy
5sty6Af2Rn/UX8IpnZloCuzzxTCjzvSjuKrJAsnIGCv5nvQ9TWBNOzyK3KMhTCYOoh4jiG9SR7C0
JILQuqPO91y2cGkhJoJNNSX0crCExQqfwnpTduPXWUCX1KjBNog4nE1p8BONXRFs+opTsSVljJq+
d99DSFjUK0W+K6VF7aQ3TolRRzbfbLoSCnsdDkT/ZPs2IULR1AR6MXAA2obbqvPqa2nzhgh+3y2b
tSz9TQCWFZV7usUymV61sn0nvJjNRGNAySXKKa04XsPBu4W6JJ9vBnJoUI5UsbvephUKJkXGW5Gv
X7CyHbtc8u4MT+NITQyTgCSQ7RoVyrYKjTxmCeOL67Mw0XD3gTDntVLidsr6FBpLEsIpyhve/D6q
bCSTQRjTH0XDWh06FAEkesMSXm8HNje+j6c5e3XSCkSgBg1QCb1u40ji60j4tj8N7EgKj2b/JZ5W
LBTUSCnAuGpurlLuq/28YF1w46Djoxonnuxsp5qwIqQr/FEu001GX/WmI9ka6P6Lj6eCIz7OIrE2
X1Py1iIo62PTsfLXAMaeypqonObXBR3AERZHOvBThg/oQdPC0LnP7fIaT+lXBBBoB8BZnRmlm6/J
Fq6GHZxmej1l3+JAtcd2AY1AUpZb4WMHV5le9AyG5y5n2DsmDdApzWrAq4vaZ9oiq83U7SaLsx3y
QbxKQtXE4d1kSXrf2nLcLGhi0LMwOMyeOecx7EnXsk+ruSAQd0zOgh32FDjdM6H36cE1A+qqVO1a
76I1MQEtL9UWlS4TVox6t3DBhFZY3QLXzwYS+HJT6lNnmQCEDCNjSblDTNM7D2v8UxbykZWBmX4Y
jg4nU1n7j+WK+A4BEkNeXOMHqI96ah6q8AtAHnT+YkPAcH1YsS/uQAoZ5uami1Ds/exF+t5PKGeR
RWzkBMJcaGOi2QVYH/KPxIJxVj70EHqHzcQ/Bu+cDNSQeFuciZXBe/Xs4rMs55dKeVVkGdNHqUDC
UGBYP6GHfVoxWy/Q6rl/adqZPbTOCX5M7bCQkT2xSSuvuoodcO252nrpFGCToiyjrHNrpyTZmlDV
B5lR+6pKsbcnhwBT6cN/T+uJUEgVORmyj34tkf5m9RZx0lEU4XhtUyQ0c0nZNvZmZTBVJfn6GA6g
Un1O2qLgL5VazMZcPpMU3COJJ0Mm2XQzGzeOZF7yG1ghJfYNGy5o7UzACOulMeMxC9ofVR/zLUHK
N0343WItIvAM5Nw9msnEanZVQInYbOGryr6GZrhWzsVL7aavU4s2dajKb47sz3CMLyVZj5z7yw81
qrNuykOyajxb6sVFFbvM84Hr8BgTXNTP5q1UMI1xrDASqZB2ppndJJMhDWzJw1gvsJrDpSOplB+G
kT8SbgqPHbx104jysGqh9AAwJxTrbZ93p56mIwLgH8k33K9aX3uF2l/SPuOAusekqgoCJqcbjsqZ
BeqIhBs9NhwNB+qQXqFm3IZ5Vu1yi20wy30AgrX5YflVtAwImjsveFZ+8rh6mPPiub/4Qbuvs6XS
69oK953of1nULhfRhfLokdz6H5QILru4zRF3F5N9SC3xGnb8WFaMBtbF+Uf21b0wQh7cdKHKtWVr
LvEo4rR6F2a6keiNEOUhPCgE8WjZYPYDvtpNwbjKXlBvXQdIPClvppLCW4m5bteTuhd1U/JqNReK
CepmSr1veCbVzlI2F5SU28Lp55Nem884d2OiIEF+8taiyB2uM6K8uzzn/kI2Khn+rebIQid2ADY6
8Y1/EB2kcVdx7nSwa2lrgTISUEDyKfErscgJEXX9A1Aq2y1Rqj8JS65BBmULEsJfurmPWWPTV033
IWfGnbFdAhyF/umV2VuczWrfj94pFuMxIROLZEIPySxbDvA9qJU3nMLjRA7rmUY7e+uOiLvm+zDl
aSxqELslxANgKxrxSr5TmxEFJUhrgQtHItGt4/Eh6YoWu0FFcJfJgsOiYNX8NRpbirplhWZg8BBF
O7F949OaujHAGVAtpJO5XEqHsJjT13JBo+rll5/oF5lK5R85N6g8S6+4shz1VE3c0G1bPC6K4ate
SH9tyNbEkAAGNZ4y3yDmQq0fUIEEO3rBUnfL7EByeI966I+Li9I3cAXWhdjGJWtV3RX51W+gJ9uq
t66TJjzled5FTk7VToMhAA42Ofrj1EQ0wqfjzUxVV5JljxZpj6Qy0Y9w4U6aS58Np/VA0yITK3g1
WMZSHJnNntqm0ldJ/zSHhA6BlVI1exFAw9AvBbtqQrERig82lll1UdNmt9KK020epu9kD0N9HUpX
EjnLU1Rq76dY43zXBSkgY/ndtj1AopFVKlsi38Lm69TYDVwxiFsxy30skvCEjuyavIqKmbk6VKt6
HExxmEm/J+FhfaEze90GY/FJOybwncMpFV4kPkI8d6Q8HsuEErtIWy+xg/KBujaxmZrSPsUZrEvJ
pbR0fCSw1f2hKa2UdQFezRZ3lcMQXjJYAJATBGzbICmec5xj1fGUdmgRxxOivWS3uoShtq0CPS/E
TRECyGXri7jUbVZAFwFyQUea3cDYvQkWda3IjLotG+8r0xlnFEPgiWlpIoETkXwbz1jDRtLYg7E8
sDPvEEl/DG3pHCwIQ2Kwb6gP/oJisuZL67P4Ysy1kZCyKK3dgZPxlCr/MAryENsKRJnn5dNOOBiC
jjY01Chsxx/pxNXj0mUaEc7K8t+074Nlc6W5MYHTsbxOV4cepgDEeuFmiE1mtqt10a85RHSg39ba
/bBq99iHajcVWE2Erg+NnqHoZHdQo/WN4oBhY9ZjaEHRDReYBK/S1SDqdSNVSS1XPqc7mTrbxMqG
azy9OyHQINl1OpPVdJBO4UGwZDNHMFIV7X/FQkyMSfg5N4N/I9C42j1ajiIlSraV1zp9MVV66rh3
k5nmQWOtP6Sqn1KZfrQXeJ1eMtB26s7j+LR2wwv+DlDSZh/64VsbBNUfZbX/Kxfec1Pxv/9z+TXv
Tbv0jE76l0vsn393k733QG2f+vf/6k+/CC/ZP/7gi+vtT39DxnVG1an52S+PPwdT/vEHJD+by3/5
//sv/+Pnr9/leWl//v0/3xtDtyq/W5I19b+66SRRNf9v+932Z11974vff8E/7HfibwHQDqYjpYRw
JB67P9x3wd9sJexLCF1AgrwKHCx2/+2+U39TJOFh2FOBD8Dr/9N953t/8xEiOGGIde+PRpT/hfvu
V2XcPwNrJM4/3/Gx90l2NDJzfvdmAj3ERHCRSmet63LqGv0y5aV7NVwmwrAenavOWr+Pdbnu45g2
zKlMIuGQuTioq15bW13K+KTt5m7QOogWQMJ6qsx1UMaIpFVxNnWoo7Kv1j2QyI2fEQMtu7wSCGqw
tLrNcmU6pmHRHerxR4rbkIDW4AR7g1OrsatdnLy6sl73AyspgoxsN/KsHcYle3frF1FHcqmHC1Sm
dyJEMzhiv6fWDa//QOWx5ybZthzX+IQCgZD3HtiKgH3CykN5sOcuPvlO3R/FrBgA3eGEmWEh3cKM
P03MoM1NxXWmvxaBCc7echtmrnONQ+SWGMN5wybJgrsaTZqY976YGu5nva/DF1FkzyVXOD4pkl2p
dNSHZS2ajZXHP+E6jyQTDRTxiv7oz0O1Q4PqKx3fM8NuAllcsmDFX2TkeBcD5T8/ZMVFAs/lkYUU
hDbxwuq3EC1r6Jd+WYUdmZY6vj5LjwZMT3vqkJQyjXAE5LcoG0HF5bnigjtKRHFLiKvOt8GWZzRI
kTsDEi9dvmPI5N6LA3xGi/uW1/HXzq24CRAQQcaKZVcP8aNpG1rHAv3grLDnYUUkjSb8Qdr1ZzBq
75rc5jed0s7rxf4lFFxGxPfImzwIIpihfTxkVHSo20yVr6HEGvkv385/eFD/ozbVPduAHv7+n7/i
rv71DXG4Wm0Slj2pFIpC7zePumbat0q77FCW43pJixJYzUIxU07WjyBAFWC5488gBhMP0wrnwAIt
tdBBH61xsO0gpbdzQZCUq8mRX1aUG7TKX+BMrHm0syKpEjtdcm3oFEFADedS+QYy+xJ97Bh7Yxkf
LVZYXvteRbnu89Q0Lhczf/EqFnU0zXxBipHLTb2uE41V/mQSzJCQCsJbqmu/nbfT5Tsps6U/TvB0
EUocKDDPzraBOhRy1UQMX0ANcg1MXt2vikE3Yzvae7gxBDW8e6/zrpuQZuphdllBmu7D4EF6Snto
k4mJxJr6+bqzNDpJuz+Awj1QC9gfE4IpvskR8EF2fXf49x/Mb6Z4xTnpYSyWlNgFdLX8jwRsD5dE
2aXAGKsq1v2kMmunu+d0mNartrKyra4G5+TNJZ3O5Eb77MS5YlTBEBUeEmB3VYeYU2nCY55Jbibb
PdFPF997zVygufaZmtD3bNzEw8CCx+AvInx+Kyv54+XTaEPRklSeJKHgz9kHQraxs05ZR1YGn47A
mIOTieKcuWaa544AtohXBtnLoyStdb4FHMobN7zSacv5Flf3HabR7TAWx4XZUVMAjKJX6yPRssd/
/1b7v7uuHRIU6NSyQ+fSUUbB1p9fK8J3WBczkrpeTnz7Sf8IjENASNPYG7sEd/XJPEiGodzRIL26
KrhSgu7bVs33Tt48x2l3Wmk33KOZQYK9Wi6mZ05qC24jEAtMvs8Q1NUBIXM+shU/pcOGWu1q24E1
FZgxO3bvtf0GYD8esks0m8S9jaEWaR1LGiTNwSbnZj9R3bWZSHAvdEFFwfhDL9Vb0km5T8P20bkc
pI5bP41ztoJhoF1wy+nG9lO66AP1IqleBraUGoC1/qAs/cYabXMAi6i3HX6Iv8im+C188fIEcDn7
ZNlSw6iUtH8/WShwGuIeW4OSrRXhXZ6w+ombKQw7rjqQw7YV47aNrfbKDc1n5LsY1P/9J/t/eQrJ
kFKO4IVQeuQqhod/TeAItWYTahod9cUy35pBVTvf7TAVQsFSqxHNU7ru4XG/CxpgkYOi6pCzyiIE
Zz+CS/5QO/tf/ZK4GXn5XmUVVIcH5tdkfxU+8Vtt5a+3y+Vt8n9FSXtYff/8UoPVx9UeZ5hSZz5H
StHxDq4CxVhBQqY0/Wkg7DSF0iO6pRupsUBhWbjrW9lY0a+PNnA50wK1nlc6lUXt/0V0xa+gjz/f
FL4b2IpqdaY3uIrf3svMk2x4WEGjX6+ti9OGIx7uKrZQRIN6W54w27H1xj2SZ+gDQ4sHRUYnMhe4
EWhhJjopfFZB/bOsMuzV7l+eOX9O1/j1FpL3S1YDHTc0f/6eaDxOA579DNgbnuYCyhSfE3QolOjM
7vJQuKVLhwc6flnbwHHrhAkBsT3tBXFycK2fsZ0uOwXtuBXT8hffht+KH/94bdLnm+B6HgmX3m8f
rwyyeKDnAj1Z093wKjW3YTDs7JEgVI4lhstp1+HbZLu1v2Yezg4QzgXQVJPY+F+EnUdz3UiaRf/L
rAcRSNjEYjbP4Fl6UqS0QYiUBO89fv2cBHtRraoobTq61ari4wOQ+My955IOQTvIiNrIk1vd4DyY
M9fctREaEycBOtZfBnNhSm8vX/79CTL+4WwkNREOtw1jhuhbWBp/fYLqbCmroW94/ZfPk+2hmO85
2qpePOPEgwHQG+euv4VH3Fzr0jxUksUmT/42mUxWhwap7g0d/i7Jojc366Z71x2Ds7oRmJaLc+22
F2H1NeX0JVOv6s5swa1Z5jZK/3AWrIG5/33/UtkD9oAzY3uGNH8r/Rbhjl2RKchaIk6sQpj4Fa13
sHr3duzLDwrjkxPwB3XnUowV3WE9IRrbIDRI/fmAt2djhfY9Qo23LrQhapKWcSh7+4fG6b1pVANg
VLg4RECRJzOCwBKMvtihMHvVbBrE4GF7ZVk/VR8drQ6GRQzSTuDSHRLg2oJfEpm0roikm43TMXuY
QD2oWioL6w+rDxH9l4nvTom3HfTcO8z18hzMbfgQBYJ969RaiE2qn72FvyBuWwRJKQarQn9eHz8n
IImlHdOTK5l/63PN55t5x8RoPDbahOixMqrFz8flS+BJIsRSA9EC6upZVSBZRYpEwCpvIHQEndTi
u3bna1GOFFIzSD8J7G/FYIrHWCzB1zYMDrg4k5sw5txE7pojJcANQfwaS4vuZr3YzYSrmQ0XGQ1m
81DNHssdqzH+8OitlNPfLjw4SI4aU2FchPnbwcVXn6AQcqatmdoAGXOkvHCBLxqd4DX/GQ7hY83w
9jYv5LvNaPZsTNDhekSxCFX9sm07Igg5QQalGtXZIabe4qfuvB2UBjo2ggdbeG+Jep3kiGn9lN+A
6m3c1bP+QwxMAovEu5mthlMdh/O27mG0DAYDlwmTKCA81IPq7T5UjJQk/SExfSAuAil21WyNf/g2
0ILwxP72dVCUCdpm10a8Kn97ohEpWgTgpT15NT3uMxBo2/VqeBL1g2Nb3yMrvFs07NqySdFbVvvR
Y/5eVAs3XNLfZWHx/fP1ZMEUyLScxTAqbV5aptlTgy83hOI0hyItEAvj/2blPX9Mil0xLaycF72H
y24h4gxqdyfSl9Lu+J2xeCFuC5/W+3rJq+gw6suP0KYFK72WkjFGoVLgYo87VA2OjUxv2Tttd+QX
aHeaN313ZFcdZvxmqBqis1Voh5CG4ZAkOIX0fPaDTK0pMIdhrXELhKAZi0w1n7VtDU2wHB90lOCj
zdErimI8CaRl+/Wy6iGIj9WnHKbWu9sze9UM424cJ3GdS98MZwwzWXylWm8OGgkZUFVPHQn1Vyf3
jqSZjbfQbaj2Iao1xTu5L5AlUmc3SJAHpYPxIsBjjcPby5n+BvY5a8unVKuhNjpodNrQ2Ma1nEGK
YNcTDdNRI32PEso5kasbh6nyts+1b3mRWBfNxBukDbzrWOiT3+ZlbKyLX6K1px0slnk3m+1j1FIr
jEnynYCYD4PqVm8G5bCIZ3/JPMxfym4WRN0rRfjLmLKunQzBkCBusPiO4mUwZvZMZYEmRBbkIbhM
hu02OEfa6NexgPrTNeHF6cBahoH+rFt0/aHV4TDm3l8Po8LQUEOyJg+H4Lz2l9MStRB8tp6NY0gb
pi8xPpbBwMMVVSWvTFhDOUcWnqoEYxi6w6ZGz+dxyq7lT5lKfd91TBsnlz1sgfhuRgWz4YXvozZX
RXPVEbuMxhdbsr/e8uvzqhVKHOAV94s6EZG2PSCNkf7SklDWR5g18jip/T4JUIZR8tRwy1utaJG9
MvHw1Ck/q/4Jjz6qkYaUVFUpAnfm6kgKSQQ2E+UphK/3MuITmOoT01nuOyf+EWLhxz3O0InMriMq
12HbWs6jng2wP9DR4s8wFd/hvYe2APoi59M4HBAeK42WAquwB359XSIfQYmNzhdDZ6jrqJhwWyU1
/pIh0U/1kPId9Eht1kcJJN0LxVDKImfElTi1H73jfiPOJt/EGnuvGWanFfEY9FTF2Gqcy1z09ca0
O/MF89Y1KWNt1xAev425nI8FffldnZuHepR3qRPmj7Y21vfJ9JHN4ZUekKbT0utdai/tPvGwwsz2
YvsOm5Z5MXf84hmu9PQttwrvIJf6NoX3cZws2W4bGxcFoq5DX0TwZmMorWvFPokWk7Swt53R4XeM
EGq108xciWgymArpMNP7zHfrYMudsuLgBWjZgnAU16AJnJ1sxfscM2TQHO7zXFah4mcwK1PXVUNu
f9USFHDrbekGGKisJEYmn2Ls0TyJGrvUzJsujJ7d2NAOSVX5YqISnrrQ2XIo8vPmSr2iwxkBlE0D
yCCF+QnWwPV+ySP1qFTxyQ7QbGeBrQF14GLr9keoayjfVFfSV4l3WILXuCWUHLjkTRoY94Vhi6vX
Y8cOeh5/uxyNLfXYg7ssP/rZwNKr/gITKW1vTo8VNtgDex8ITa3OBYx40JMeKkJjIrn2rI7F/66n
jfVb9RSOoueuNsnPZFoOEqQ8sEnkFh7adyor7sySv2lpFzcFLyGa4KxJYgKWyj1jKWBqoxr9IZ8K
gq1GUE+4tBIrDx/cSlmnEUElqav5oRf5NhlxR31mvqMNnNDmsNf7Cl0BrrQjcnsT+4ewd0PZXufe
s/YsnLyD6xBQ6GR6cxWT+WSCS+EvbkXdPK2TH1d9QE2j0cvnblcNXnNromNLdBbHataTcwpqeszS
DT8szK7525Jr8tChdyVBI3j0pvIS2YN7xL32FdjKcu4aXFMOKFWoHlHnC639CW/5EYcXYmcwXjEu
IJaGnfCDPn+Nnfgbbgz8kHyRaPhvLAN6wfr2wNZ6Cg1IrITyArXlgV6PgM/Jh3VXIE68dG5YbTEL
g4tST3TBOcDCZPTbSP0v0SMc0POPdRJUsEnYTS4nmSQZ/uAJXgyakYn3tkk62AfMbnldrofdejhW
g/OcViiux3S4W9tgEm/jQ5aZb1lU3JS1eCx7oLHAE7yDsFmvZcEt4lgU3mpAs54YFscIp8/YnGKB
2lyV7yFBdRkNi9+KJNzapfxIVN2np9FzPtCKIPt+1jtuuPUkqWNqe+g0tDc5JF+rLkgPzZmn1VW/
DxL3wONOHHyjbW2Hmzsz+R17d/gyOYR3rU/l5wVWj+t6ZqKV9YFAsTZVX2ink4+nT5Yf4VFb3wbr
4Rxh68Ca9Rg0Xrx13K7b13QlpxQri54fIpxKZ9aTyaadloIsvfaCESfaFXr6bf2S1wpZV7X8pILR
SjF96/rd+uJYy/xpNu9afUQ0MGY5P3qqaHj0I1ANNocQgzZGVDPNrXiqkopXqOZQdlctpxy5NTvW
q3GbFGeNw3kTmknvuxkrx4lWH4czrKCsvMm82kd/n18zWV45m917oxNHc2CCb1vHbOQ7W79KRgYz
h9qc753RPY74rkBSxGgMqMckBRd65Db+HC4PXW2Ro4U0898bRaHGOX8rK2m7BSRhAFWe8d+NItFf
nSu9AZtZkBnPlSPeGLQxh+Xy9EhSoYiBpxlD4GNhDgg5S5KvWhIhpJAoSEal/nVD7Q/dq1Bd9e8f
SprshgQ9tFos/feHiloz6L1BdNuB0e9WMHw5mXQgfkieIOuFiLDJRXwZZdqw54n3qDsm/9+/l39o
/B1HNwgnt7lFLXNdO318f4xZDP3f/4j/NUHb2AkKjW0w0PkmWXDBXP3LyqwHArT22TIinlS7k/U8
4JyYjsvwpau4T5E45mxUtV+9dE9LoJ1Cq/8CtY/19jLJcz3n52Z0kkd36d/+/UP/xslV0wo+NGRL
8jj43FLt/P7a9feYruc65DgNYdYwjhz3hoTuYlKKHZBkQ+Fx5LXQyx+0SiGlD81Vz5ojDXPtDwuK
f5iLOVIwBBcuQzHmY791by0SsRkzMByiYaK4m3nCMLWC+pAFQjksALBA9HrryOI+0IIc8knfXBvg
5Gzdb2K3T29k3Em0ojMyGDf3c6U2NvXp8d+/snVI/NutJi0UvDaSWp5f47e2CkaMFfdxxIDHneLD
0lCCNCWgjTZrP7tdI2gv3ChPGvA7Xhx6uWPBT0GhBa2vN1V/GN1KQ5SqC5YRHOFTxOTBnagW+xqW
BjQlv81ouR3gk+up19b5vAvs8bHD2QhUR9m3LlVDzR2Hstuvp28tbfQ9qfgcR1ROvDeNLNpPAS/f
oo+2Vj/j/ig5hlL8YGYhn6sce+kySGIi2qA/mLF9Js+Y5CwmZuHbonWKzxCZZ+hVF0u5b9qF9743
5PsWDZuTNl/WN3tcpT15v4rCI8ud1oSUF0V0HGwyR9WgpxL9TlT4ZcSUHQbVSa1/jIyhoIE+/PvF
+afDSdqkQehMB21Bvsd/389BP8ZF5HFx1p1emdOrr0e4OSKNdahNl7C9G93TlL93NnKHnmOKgADu
6LT9ZiTx/R8+j7oZfrtZOJIErbZhGbr1ew/Oro1UWs9jiwbXZQerCDkwgekLjQpydCLtGqNg19x3
RyRIEMObn6T/UHK6/T4qmaFbOLNq/Mh/OMT/YenEsN5kVMJjz4b09+e+dp16WnpU9ZSYMCxQLoZh
ifq/1yef8VGxbUpzt/aimOjrQ+il32WJ/jdss/wQhDhqzNB8KRsJ4gw/rS9f2ejSJTUMsmLSSDet
l7qXcFguOHX+lCvKTOdvXyuzStKqYehajCoVxPevx1bdltUk9bZjCRlsRh2/zazaeSkOsq4bxvZg
XtXMj5kHDnLT+g6AhkFXljyOqplE4NmfRNF9G03s0rFWoOfJ5hvkqHgpYZejYMoPsU0VM41L+Zqa
tJf8gK9ZaOJnacFddCrWGBqGP6al89rEZXLL+A9nK4WQTHLChezmV8/gafs5mwibxzybXyFPmeiL
GB0OIB/5php4BMVyZD/+mGvGuUIuuXWgBwLeuCk0VbPWTbsr65cS+OLBnqlR1irJ0Ir4YFmvwjZf
ala7V2ADrO516C6N+3MRCIk6kK14Fyiwba3jMVATBEuJ0+Z8uUozQwujFgkB4QCWmEq/lOjNcgrt
LbLil+zn2jNPZOwcTBFupRnf1yUIJMsZ5dV1pyMELcYP1JJs+YGMiOprXLX+WlChsC83dkf/nmqa
PNNivSEue5TtlN9J+qFdZJvfa5ZBPguuHzUQnEMd4bQZFgk/fvpqkg33h9eL+bcKwXFMaTDY5g2j
wyD/bSrsRE4XRVYEUSRpzgKsHpZ7DJeicLEWuMzGZLK8miIgOicNnww0Tp5aZVBwBtAkWAfjWfHX
ktNCyZQPzY9o4CVoS9bCUGsOGD9OI8Y3nmVlJWasr7q3IsSoUOTGbrAt/mXW8kzEXfOHvaYgzPFv
D4RrmgbWNVQyBmswVbT9pfhwqoQ6XRrIn0v9C2DEk0f5ugvHzNmhduqv9O/TdpAeC0ave49h+u/s
Oeluv+iD6G/d+BuYOBK1AR+yMu+OhhCJcmDt1i7F1HH+scL0HBq5CeHxuvVM9OSbvijD/hyC1XWY
ntbdKcbgu1/VLzxLdldV+/VF1zQ3grR53AeXdY6HTTZ2EDcXRkBnmhwr1YJ8tj3aooHkYmOipjTI
X9sdxcaptfByjl16TnAjQoXRWemFxWlsxK8yqCVQBYuljz38XFtUc4DsF/YumNchvC9CBlVrOV+N
fepjjH4cvOVuHdwXlnFZJJaBqJ+urOLpx1TDHXO/74w2fOyMl3Ul27j6bRxDtcjVvH39WlCHWkx7
agI+jPQ0Jv2470MST8YZtEuFoDEujx1DCC/GBZ504qtXGl9zt8Bf74b1f96OCW12i8G271uYR0y2
pFvggWcetFu/gLWYXNiSA2fAwz4y2G40IFqF17y2jThC1blxEgASkRveuPSSVzBJHgLvhyQC1qq4
4IBIz/oCOLzCS7DOvjIHicOiuheTnJjMFVcdMQfWl8BnwdBuSQwljVT1n6MXn+PFuNKZ5mwGNGaT
sx9PMw4JEHlHVDjt6/o5cTpdJpPysIyWytfU68MLzQgYUkuOC+aO/To5xpHW7PsRCgyQW/C1dlWh
nu6+2TVeHmFnhEJYU71zpmbxQ+x4OwmwAwWJ+22wGEaVrQN0PIQ9YHuzz9cIsSEwMBFhU4nHoLik
cUhRg4AGNnj8ENpJc5rKCBN0E1wyCtcyH85hSp/QtAg7UCbTkU3hg0EjvQ1zFEzGQmcsBwylq4JH
ahPjrtnc12LS/Q5JgqPDEyoicRshfUMxPxRPS1TtK/NojJb+aJhh+zSmqV93zL4WwdxaDXlENFSb
Te8tmd+YzKNja+ANo/XzJmvkxbZm7xp6yxH5PtrcAOQLduq9SkAxMIftABX2O/pJpJS8ZG38uxsc
4UDq9CbdIieHkKUaba1HzN8DxcvJIt9MXitOTkPbAfhjApM1QfHEn4sCVpWeIGLQexms7NIaAqpJ
hSY1+wkbCm/tBvI2DyRzFtQvFTTYCoiyPo4psTLcA2urq4YDhYcfkR4GO3BdL1uv9XiBqqGXNvd+
N6fVPs7hDLqeKZhJZ8l+/TLCicI4THnVfQqM5BgT4L3LmvjrenvqEky9C1sJV6IJkcT2h2XBcM9L
J7WINFmrZqNosN/pHnXu/ZjpxF8aEEHixjykZokAuLJ8XSWR5Brib29qKBNYpHVK78a64ygabz5Y
HZ98tLRTicT+1kXI31btw1Ce+drazRi6iJXB7RGqHjwwDhTIu8QBnVe8VYwhe8HXVVYCC4oaVwDO
CM71UGyjOqaelwEzQXiT20SzMUjpeACx6FD9LdqJLYC//urBPTVwtVv/+bLEzRPaeJD0aEdpW2xh
r1/WmVhZyfkSN+/tjMnbLnDQqG7BxjC59Rp2sMwBLV5A5hnDT2YVxf26LlhHkEmOJyaauvy4sKI0
kmmC0UwfrsQZzPFYfuEIAUKAtl7Hd9Pnv/oJcnnv6ky/izk4JixvsCINimAvtm0MZHv9/vtUR7aV
G8+eTUiMFlfLHv9hxoZDvjpVyt3YisIfoj7AQagzxYNVtr481oO4VntQQkg5Sov2Bc6gwUwbf6ke
40FrVVMczbf2bBXncHKfkzr8sBcMcE2nxuBGVzLF2iQmOzReilg7SF4Lc7av1TTRF8rnVHfVBWGw
51EOIipu0clXqf6e5bARUiwQ56VnahHgBdmtJWEV9I8pUVL+yJZgFyUAOOycxa2JPJ2NIIABh7Kl
wvuL+45tllQqN+z+RncncoTmUAyWfRE1Rxqt5mSNXfZU5qxA1NqgEoazLUx4Cqp+sxC/7p04ug3k
Pk55nlNpfG1ZJny+8aBqxCeYuW1lsW1KNUjEIxgzG7CxQ7jtPXyEwL0HKNjhhtvkszPd9277iMvn
Je1BQ+eI8HfJ5BQ4F/hp6URwbi6q27r6SirjcFzvuyFgbl4OP4psio4kZZkXx2vxF6r5RMVJjhuq
2HVqJpngpmWZtdH1bRbf9kYXM8Jzcy6qqmLXEqkV45fRNMrPpcN6dHds7+DkWgzDmWaoHRQAjHEP
aPI0WKzxKtyXXGbgLrhl+CEEfQSFulIx3nNVoWvAElv8ICc3Tu+b+S3JQo8LGuLsdZarmZhnkh84
D+fix7q4x13zHNbVS5JTnqxvZ5tIhW3rYIfCeVfvbK8Njw48DAdTD30OrGgdwcINXugbGBaQaQb9
bI15TZxCRjRNort7E7QMLT0vTROOrdf850F3huLX7BiSBSOFq+ipmUhdxDcQmDPykl01mozlyLJ6
6L1fQ6FzT2BVAnDpvdWBcdvOnKyJh7/BNCZg9Jga/EaqmCZLrVVZWT5YmfeWYieDg/uy7orWd/j6
a1WTy4zA1rGcLmYBTpZ5d661OAPIEtitFdQwTdWp6Oiwa6fVfIEIf6t1IOnQa2D5DJ1jMMusQbkK
6zSyALG7Hl2HBofWMbJvXOPhsrgHYZbjXoJs8GPGCgsQ9kuCRdehkbgdMvGqeWZwJqsKOR8VxGa9
bFE85scOfHGLeTRWU9nANgkAwFzvNnh+BDyZNu0OjRoTj+W8q2PK6/U8cT2u3Hra0ZQR4cj4a9vE
fD1UgWvpsLY565k2Zna8D8yQqHlCoA7NcX3KvLsGueOhxNS3AVny1XVftKl1PqYRjN0MgxkuUeaw
nlinKOtoYF0UgSKrYT1waDYkSCyh/tPG8gwAKMQ5Emvj9nO7NL/PLmSCrmSQPVtchKkBb6XzYTeu
ztTPFvR/Zh6ckoL30AKMp3HoAtYFul6xxrKJJmB45l10GzoGxV7wHBXoJouyhBE1DG9DD9HIdZlf
WoAW7tZfmhQP8H2Fc5rm4CsKnWhvrT3gun0gR3YyDfQJjfYlWm/8Ej6Sa3yPeLDUXB5cLdjmuTxm
EmXb+hwiqP1eRtpHXNTQIXJG+uQxYT/JY7GHznFMzR7y1tz5xnRXOyji1+dca3iEaYWIWEubx1rv
x08pQTnj7VreLKd8h1vgba2C42Y94COrvaux1uzCAQYEvcuBmAoWplclF0piHQysCotlEZhHD+yz
K1wp5ICUQ3bPuATUBCyv9d+2bgvj0rs3DQOnrdqc5q2G58SEFx1bGEqC4mfHRqYrpYBzxyxHH53n
cRZnI0ttmuTy2YG3HDOa3y0G31mkBtF66p4cjpIoBmkh8/g41AHxG6jt/PXW8JryByF5MBk+ryJ7
L318SZYc56narCHVVq149ZyWv9p0rDeVUspMYv7VR7Nxmmxe5K4+/iDKJt54vFkOFavnbdFBwJuS
W7gjHLwa3BF94SuTIasjp9T9Nj0Wdcd9pZqfNOvvgMFMx0kt7NYx32cX42r5xh7r24RYxlZVNKOw
38vOUH4df73j1sopVTJHdZJWqVR5DswmvKW/dBJ+kKP06aE7vNeO+P65eFF8RdcmASMZMHlbE+TA
PG1wB0T5cT17ktT7Yeft18TQ0cu7qdg1Rv9zfSRNrXp3nVExFAn7aHoQ3NXQMmhJsTgtAJDz6czI
CbkLp8ahk+N+EKmfd1X7aoLO3ti98TJT+dOvyY91dYJsNt04RuFb7NzBsy/+OidYTwizl9eaCeWZ
M3nYzUsC5ol3VRrh3JYwbXfA9kt0x1A010Jj7lIk+kt3iNzgeS0xY1U7rMVoxbb6gsyJ4fe3hDkS
oY7HUpUZLcFJYRW253lji27e1q6JRZeo6KosGaSkX8belaehGX+sLaHjVncBkFLwEjI4e9GARKt1
0IyEBRBHbnZmZfsy9hbm20qywS0jlUSuGZPHLKelSRymJwurtz6o3xId9p1RwwSwnSzaOIgVVvF2
nHfbirQduG2SzECWiTFpODiY9+3I+MZqQbov5EOlSNk/hcWNmq5kSxOyKuzAFkqUO6SLbxPsnI1r
+L2UMcxBswOlMKAVMsB+VH2/SwajvSNC+6OVjKzNUdtNMbm6fdfvQ6xpW4AzJmyz8QloTkvbj2Zo
cm7mHMFNCyCKjJbgyRDVcMIg+xL3jJltqzrwyI2XsvilWfwD2giAE1PBJTYOiYEXo2LSX/O6Olp8
5j5CLmSLGLSdOyIVJElq/ReLnI4ojCe5EygkMX6iWVtrAKCcM2RLqtu2D1/kzPwPv+/iFwkZRrE5
Muwc9GqbmMnb+owsKfEHkPte1kIJev8HKaLDSQ5HY2aJoHWqJymS5Fin+dNnp2KDPm607sEbOUcC
VfXbc35bjMPd2NMfGiAlbTZnj1aXbJ1Ffs/wXB3I4xDX8ACrA0w3EDhsxgKDYa3hLPdKJ0MOrzVH
7u5rCe71YALOhkDduTd6xSM2O2XQ7BduoX1p8gISDMl2g4OBblkylqs95cOsVTSSsnpoIZSiv2gq
IPfgIe2OC92kz3HAyLKt0fxpUYkpckJD0THzNWTH2dPn/RYrMmHC2M0363mb4Pm5hjZ4sL6ZTvBb
gfFH8/36NQ/kQmyLxvmYofhwj7HLBsRJhcqvhzlyeF7rxrLKn5CkhOy8WpRTAWTzYUjP2Wg9kwBS
vZbS63Z5lu/rZR58gCLDWdPscAMFzvbX9qUyZi4nx/auSYlQcgv83/Tkgh+EOgbrD9po9kiHIZTa
zikh3vU1gu5yQtsg0/gAeLTL8O3Wak0+Kg3PEsBoFTlAB5A64kKIlbkn3sBSMwtvI5n5fLGb+IxT
JHrE13/NKr2/cWYLUTsnUzbENd7nWt7Nrf3dHhJm5rlm3dgu/3+eRPfuIuBnxrxN09ForxnlQyjl
qSwXAIQJRLjAAk7H/ayyDnbcu2QnuYlziaoJeJbG3jAbzktuXEsmarBMF0HLG/90ajfdJjq8fwVN
PkRLcU10+vLuNM9WDS6dSbCW1ve1WfInuMlHLNMbU+KBNrTJ24fDfCcLu/VHE45Slr6PSjcOuNM6
eeyp53l+TgVYXRtB8jmfUPGPN6ZoUn+Uo41R2qMTyLmfLdhqu7AoxzutHYj1yZeN1YzlhQs87Do8
adj77L25aOSPMUWYTA+bl0OsMLbLJzr+cTcAjtiLiJtYk1VCe9k9jFbDtK9pRq6GN2PQLno/j0lh
ndrx5M5e86VqYqS3TrQ3YCcebfqu2c1sYIzYhV4JdevelpqAs/XFaAS6X89uAWc+2lidBmw0IZqk
g5oOU509FSPPo6bVqe9WxbfVQ4f6Zt/PUc4qCCiDPjGGsvBVHPSkvHZl9BagdngA9YM7Nm9eXPFg
ZxY0j2VE4RJ0y5NuLOwe0mtKWX8TBV3+0tWICF1bI7NOD495v1jPS4GTFyqtbJr4lHWZ/cTbN4LQ
NZErO7jfJ62LHgbJUYBqRW7R48X3owDDjXqcFIDwaMHouUtTDvaEIQ/7xiEgxtj8KIwl9UOiVC6D
zoqQLEGm99Nt6PXikrrKSIMIIUmYDjpTdGBUrT1nokOjZvLjly67n8siOBlFeQ2HtjlkRQC0w8xB
fjO5hQ5m89wZc31MEChs4AzJrUzzBalHh+QxeiwNVABDOoKI1VHS6ln3OCKfc5OTqUfxNRdEaekO
YhFO/SuNVLGfS+1oFF10lwWLrtiz+U4MluaPbQxxOU2mo152+WlK84PljrBAzFFnWWdtPYleiS2O
c63MKiAi2pifZnsCkpAT8kMAw5FpRet30CjOUI+/um0mn/PW1Q9Vbc9HmRsEdrjLfBkc5woA0Lyb
GRoRfxZcu4FyOXd6cUNbQn7CEF3DOJP3QDGimMHcXJXedRgTDZRNDBqAQdChTKnj1JAcpT7ZNn3k
dchWU/e8/geZL77RJMMRh7iLSdmICNJh5xsTbnjRdAKIhqTNdnwHBCKTMENVPSpMUsph0oZX7iDz
uF6sxZTZMQth1KXkHJ1MmG3Xoooe2wXbx8j94BdlBrQpwwmnTe5wzBfKzXA2lpOjoQRhFaVeANlI
5WI8BIsVXNZ7Z7Dqb40xoeEMbeE3HYhUT0MgrqMZYd/u+Dm4ArId7PFWdsl0m/URXHrlvHPCfvAn
7oHeMrR72cLQX3RvuU2SCNdCEDzlidTfKvaXXooKKwlycbs00f1YO+EJtMKFXbbSEvHRI6uHbdB3
9lHGi6NujVNLLtk9w6PnbuaagDYxHs0ReafxfUE5Q/QW1X/fVCTjNfCEZOAGX1K8R9skf0rwSDy1
FvjObCTuaXE6zsaFUqkAd3NFHh1dMjoUpnRAMXRpvExJae/DejqGgzfj/2l2UxlUfhlCrU3RBN8x
dQZzpqdn5uL7kcBsvTcCAtHJPww7LbiZXP3UeTjoG7vR7gc9RsrXfDAjNrFMCHz3bnzjlODZSod8
x6S8mYfCeWA3xgixv3GHYLnJoRMz6anHvd2jqFkkz0NtASIsUuPMOMD2S/q9+xD8zdgG2bVge3Bd
/1tZ0Hg2WZSCilcKoFX8M+pIoGXdihu7jMWNkT/3bKxAeDj5dWhMJI/FxF8w68XaRFG47LpZcHbT
D1xpqX3UDogInEo/eIwwLlrd0AygdjoODbV4QvRMCLzonnCatrMgJVYdDN3lw2aTfNunGrlgofFS
9kS2CTQyPkEXGy/sv1e6opsOroEEPifzwBburfBsoDZNDd+wDwIQuDapbY47XdnLjrJ9pAzoHpcq
3bnaXl+yHsgm+i4tnE8IjVic1ojD2zJ3b/AIkf9NFsjRqqpxb8Vj6RM8pbSNxJs3ZIIdaDBSeJfA
2VxgjmNgF8ecOfAtIpHg1hwKaCJpSab70u06p87uxdQtWFPBL1gaSoIBSpRvuhEycHbBVRq/5wqL
NmJjYHvf090FmIaVY3uccLvGIzenTiIT/En2BKTDdFBLh5QmvxlKGIu0zBvyVJrTWk2NYQU2BbRt
tPNoCZKKpBxINGoTyyQ0BmOVTQ4hcjMVMSYsaJmsw3esje3iWijLgjNQDq/V6bp8ZhH4XI+JfWPN
3e3iMTVDjKfhRdDfp6QyX0c8zFq6j2vdeIwgM5AsJ/u9xkh+z8yPfKp+uvXq9N6lk2l7Aery0jCT
2OsNwq1aaYHXiV1Vzd8tOchrVi/yc7UDmyfYNt6dFei4zwsmD0pXyIZXg17WVF/hY1qXJI/Z0Cl5
+xycOiMvvrOmXMkuTZvLM5b6bd55CGPGSVmJgbHCPD5CVYSdNdb0b0wP1t521pU3htkJ7sL6jTUV
vp0kPwH7hqmz6NAhcyh/VXQk5Z5tGdCSE6NfUJYMnhbNeQaUyybe09tjWs33Jc74bSHvSUTthHbX
Gz9t+WSWL0kpSSfsJooqaFOgRYPnQbogaMZTb5v5OcrY5tHUoZWoGG11syXRazpIaAftFXlxvRMB
YSaWHT+yUInuQlgaq32v0vjdMrv0OCa4bXE3C1qDTuD868FtOBN2O45gMhiekdYcJOZUczKKG1dO
e/qO6WDo480ki4Og1nqodcKbmiwL9uWgK9JUGF41q9njlbwziWE6mW16Vzdze9D14We6iIUaw8Kh
wR6Grd82C3RxmVApbhqIeNuoGpItI8K3XKadH/cpg5FIpSxoxaUASH9d/4M8G3EQE33DkLJmQ/3q
9wQ9bRph5bcqUWBsMv0SOqZ+wSpHHVrZP1lrdec1fbPBSwsDsdi7Har8oLWrc9eLL1Jk4b1RgGtm
Ml3v+6mPD3kxL/tYm2EEaqN2T1aYkb2kXZ7uDY/onT8odpy/r9I55nQLVZzw/kHHlxiM2nT0vtt1
oiNGgJvwxPf/T92ZLMeNbNn2X2qOawAc7TQ6RMNgJ1IUNYFJIhN93+Pr33IwrYwK8YlWZW/y7FoO
MvMqEYEA3I+fs/faQKkVKj0VYlVxXfP/um0ScbaLolzzWNwrkRHReJ7tA7mhzspIB3RSfYh2oye7
hok9KAg7f9BqHKmExNT3AvDMYU6TfL2cI/26N3bzWH5ZVhIrVn+kTv+cj+xWkaE6e01r0KmHlbIq
GFKvsrpSN06S/lP7GvNVo2uPuSZjCCWin8WmJ6YE+VvUR3s/7ZobpftGuYIudqbCsxyZIdMLxUuK
HFxEqD3XgdIfaRpcpcxaSPagYVvWTLYyTUsPS9NtsX1QxOu9pT+iue8b7TuRHgE0YLkA2Xy8MTdv
obUcsJDgwrBLcfdMnAUWHv9YCuckSmIvo8povFTB+k3TDQJxygwf/9BU17JpGvJtZf4qUrQO8kQC
ixPUE5KzXqeJqInOi/T+ucb0QjiUOmwtDHA4rWfMFAGbP2Rgw0qNGztvGILW6RH9Nzg0yeLwqQJ3
CrzPaYt+wyXgjil/4+jkSk3flr9x6/mbKIzXpZGdx/5DJ70vUpKJfhNNkQK1bClAfPmF0ZujHavf
hixBQuvF6oiLimVLAMSiWbm3yQRNcCiVvTbaj+zHGr6oMoaMRwZyGNYM5zkXWHTy87KTUFiKUCmH
jpL82dQmevayv+DwWx6TAqq4gK5II/BLKBuZZEAV2yELn/pYux8m0pptX/8VxHiWFylFb5ffGKbs
aLMclzVPUZCTBhCKVc4HiZmDOW3fpsbkeCh7cFovJhi7T94mIcXAv+nfLAaFwqG/61q8Upeizipk
SBGJgJgEmyDmMpw4VIzRXZTEL76udHtVfF/63MsIYGmdLFtZREuF/If+Kops2MWzhX1E+yUQc8d2
/c/o+z9H23a8sqArGpg3uswCJjuWwVL5I80BNc1aTS8Y9V9asyfXLgl9TOHKT+SGupTHXn49YaMq
QgotLGfRqb2T3RQMKbSwaRk0ldPXpLKKjV4P0SYZ58Azyr7n4ST+qyXzUjZfljbrouGys5qXM6iD
QyIbTEmQfIHWNeBo9RbvU2tj2UDETMhj+OuTBe4P/TY/iWHjQcMxgOHXvpBINoQFsN4j/QsVc5/4
86Gbiwd8G+Quu2m9L2cf7wbjuUnQYlSizt0OxlScUqVjhQ45u/fKZ17FxVJ+cR8F5klLQhmQll9q
yis9HeOaAc9aVTOSj9Rr8uAPNNLG2yho3G2Kt2APlB5v6TSX+xJqlGRXPSjAUZFt1adPbhE4hT9/
WGHpOkwLzeXZXZ7rdz+sZrdNE9Oal+pGHX9Na25T3pijoltHhF0Bc602OqHNyNeVCe0XMYj6cyFg
LPKmEFkQttje3QUmE/chRJlf5/3X5THgLHomIOtGNPa3QiMIccastjGRH4DbCbfxAHxCq8D1NZyE
DvWoEEaD5kj4PwOVErGLylNSj3Rl8hn1gzOrNypsUV3LX2NSurxl2WDp8I9LG83OmJNJLsoiiCSo
INlI5/nUVjelgPE/ZoQ5Ep7o5Qq1rE/Jt4KWasD4HRwQuwHQFDy0TZH8SODsnQbQQKtEz5UH0hke
GWlgGpv9fl/FQ/OUh8MzlMsWAjElXqdn6lajNwgvhu5bbJZebN6DF+oexyp4Mck7pQ8eFyeLhZ0j
oX1c7p1hQzrueg2aoVUax+bVDVKxFmLov+ld85XeH+t5+qVyahhKoXXmSPLPSPFRG3Z7KlxB6rDC
EU11k+pUM33MUjFfjVkPVM6dD1jSlJ09wT3uZzu4NThVENBKUHrH5EVWnsA8QE+PYpvXNVtpQWDt
VCAAoBr4ZTS/asdNzzXBX6tMDeKTg0MP+kGbrWZdQZPeGrS2Vc7xg+6ZcK+JXnep2ydE1gg5b7Ka
ubvWh9cg/G9DFOwr/gbpShA4G+K/3U1V6dFxGf7MOeHZJgDJqqUkx2Wst870NltTa4E5xDkgeV2H
deeNugPoNaCEhP4JXJ29iv6g1OcUOuf/gVna0cIHkckhCVfmDDbDi7PM6EwMKGcdKYAepU2ui0kR
epv1hPEBKRQqyEx56EX2HDbIYZf58iKtHhqcOMFUnIfW+KmRyecZTBZG6kc6LMqVofcsgy3zM1e/
Eg2p4cGKOatBJcQQKGdctOqNt9G9lLws2pdOJfMvYWPDnSg2/WA1TxUbRofybW2Sfn7Svybk0b3J
fyIfv8nyqC/HgUUrS7MEQ2aunJM6/1Vr2Oos/qpdpBNNC/3TjPS7fg77balUAGBBwaymAO0C+oq1
nVbXyyakzK6xKaLhyHq0i4dQv3L03ktc098tg2Psznwb0a3qep5vA/Xo6tixmAU9m4VlYe3sqhWA
63bs1V/VgDkz1W/xOsXXQEJvg65Tj1qIpSpSzJ3K8GNdKRpNy3k+zwmVUT5aJgnF4qEi4Dqh1Xgr
6uKqblAwlG2i77BdGruurvaDWY1rCxPzgfPBvu9g2QSBIIjSx3HKpH0RLUa6Ea1Jc9m4KWFTaWc8
xwY5PiaTf69SCvQCXfc1LDnbCsP/lYnrrppmr+6bamcmtKVKN1Xot3BCtmsSo2UzRcd2yMhI4TQ1
7kh/vIchTQfUHz1mDBE01eBRMspqYzgYBaKteuh++VGWnbo5PxvwEYtBiQ5xeqb89YzKGG+zxOi2
2Rx8Ycg3QBhdRVNjXFmiEgcNF4SZEd1NxxTX/5OYw/AGFDnRu7IYBwPDwCGcv1QataLAaOU0ubGD
ro1j0kaVCnH0qUbtxRHuCtIoIYKFzxDPx1RDlme76jXFI3YvuQqq/JTqQXDXC1EdM+yLBuyCLNQw
RWsT2cxa+FWdsW5q/pZ2IRCtUkJNMxJv+u7novRdPGi9FHMIfNz3CITpvEqn3LJ4t+Xws+8ER0cG
h28KqLJ6nefyu8iIFO7yPDjE5AkvlWjlm79UpbEQ4ZuOt89nJHT0XX8shVxFZ4Xui7mZCI4+Djhe
IqKRtGI+Tppavnno/EiqErKk2iz8q9HhXYk05wEsHifrkjZ6GK3UrFNwR6uEbhAdX4HjrVAPdn13
MIL2EEplUkba9sqqeoym/Qigk7l2Hzx2LX6VTnQWLq+SKIh43iblzOIud6n/lpIsW4Az2HfxwKSm
J82l6HgbXGg2SxX97wBe29cKkqxGrkoMSsUAXcyiz7jUSsvBo2vp3qs+U1DHRWUfI11dOghLoUhv
zZuRD5AT2vB7Vq9KNjb7Xro9CeNi09GJQu9YAQ+5KL77FUHGmlVdd26sHSnGN6bDmwURlqaBnEh2
5XglRcRVnLT7Mn7pqnrj+yMJhEFwBmLdHFtQF22b9/uQaf1AdeQpulOvmyo9+ZKTErhIW2GnrYjf
28StDIg0uV2LmDQKGVDKYMbKB6cW993zIq4gMeFs4bkB8c86TIzyl0Sn/AsJbF030l6+oBJiPcxu
epe6WAVuv0pn4BRxpPA7ytu19GbJ1tqhpaRh7cyHZW3UgQodLaOwz2AaV3naRTcaIqBcmgkkl5F9
VtYQIM/ePPd6Kwn2sUrdmj9nBhLZVEGmCeyO6ZokXcWFsY4Keq+zE73MnWFt27mE5F46xr7O45+T
mriQshEQReN8nzjxXuEtZ8mH2MF0w2UmMbRAlPVMnDCdu56a97eqIqJTGtcuU1r0V2oP9sZPtTVO
NHJURx/ogg0cVepojdRHim7EoMA1zPytDEwz+movRUUCmwwt5X+ksgYXAc7qxlyXRuBvhs5lmCeF
q5JCZk4lQpI5eG0tGkb2A3FEJdCX4iVLgo6bQaMeyi/CUzVs6Mx0j6AyVNKJt90cIjNGESFrnSzD
IOWOU3XKxa+6GrNb4879MquKdlVJ6yejmQct9iEXSKHcsnGSAaABYla00xTFXtmo4OWH+VRKCVyB
nneTOdmTqPQMn1R5zJwbk97c2XTGG4qS4ahphg48y8o8baqDXa7HjBUIekzRda3IL06PpU6qCD6T
TRk2e1lwbBa/t0/sXFNqMi7GYgI9t/sqh4Zb4gUpVFHdqUPxS4nzg/xLtpI4WArnmInmZ8JflUrw
Ixm11ynbWj0HOnow1gYwBM8yL3K3KElijvhgSPbZAGJjHA6oUMmtnhiwxwyIVrWf+8dlGG/G6s2Q
OzM3cxvZrJGMqF/zcrpa7CZtQe8sJNpuYxPFdBiC+GEYg+6A4O2hbyilhhIG0WS8dJmme5zus3VF
MCrNtS0Cv/F6KhF5QGA6WToRHW8DC4fMuxJB+uJIXywvCAIsup32bpGuyKhscgUpygIzOvbT/LD8
uY4n74gaRBwAvZ0j39H3kOr3S1kZBhD3W0mGn1P6nGkIi4D2G1QjVUGfn/FOMUwmR6vEum3bmE4L
I77zyT/v+6reGhAidzGp12cCzBzPd5UfwUSGcUXG6Ko3U2eXmDG7O9E//4If0HTT8EMu4CvW3tlq
UWzcZtlM8JNUdi/qwOUYbWQWwizEC1Co062qmHfhFBbXgqS9bJziHfZw9vIipixrQwC+1IOjSbOm
45kVzoZFiFa1HJUHIxJUuAWF8i8FMunLbT9qyptW2S2BiM5+5UVEOJ9MtnOt78I3a6sOv+r7SLzH
spch4vdAK6N4QcAAwo7gL4Ou9cL0mBzmEKJRyMvAppkdiopCta0CsTF79JnLr5MjQYvCsXl7dduO
VSSOo/PyNrOkMZ0qaPrPbEOMtqTUpahJcpXl5gBfZNunDP/txjrMTmwSx6Kg7mIzrMMcFnJHRNto
fccSGKx5eFsPk8n5zXHZcmqZS7SVsyER/EMhbV+Bh9453wBDpzJy3SOQdXTmpvAWhWBk5HchoKdb
lG+t6bYwBwjBSUzjexPq9RFbL5UA50Ciadd2RLm51FLIMaoBh0PSh19oIa1aPvo5sILt2DESMCZB
wltgj7rMaPO6Qmb7NXZyha0FeLqREk3iZwXnhGKH0jf8Grs0i/uWYjtMfc83/PPyXi09ul6tZ/R8
/JncNoIzRMNgT9j6UyXLsmW7WFwEsMtnjm3NHoSdRJXUzM+VA3F77l4lF245HYwTj12fueOVXatr
syqNa2sIkFJXTAkyo/oBMyM6KiFTI2Zmdwk4zrELWFcj7cWYM/NWN5GUFHbzpCWs6rbLTNpw05c2
YajrG6dl9w+MYdrkXXUf9VZ3Vc8KoyqpnV0+QcV24WkF+xAJqIvpzHLc28qwrxYAk5YRpmWQoUuY
4f0ijXIm86lOzYkQHdRrKMjgsMJoE+K4UK9G2ntHcCZfBjTkh6gcr4k4cJleh+QltmQJTwS9jOp1
AoR6AWDMREatkFSm+9hlRCk3lqUnZdAwaZrkOmRyyG8df4GNlp4Sbdxhx8zWVifuGHY9Nb4eUp+i
jwvcqdr6GozsJsrvF2vFYvOIzAmMkGpyRPD5zcTcE4KWAFJRQTOsyzKXWminOtKRyEGq5uyKux4r
0K6mW9Pq1XjNNPthtKLg1Jkc6MeiP2hK2e2UxBwPC60hMXzAVkn4uIi2R0MrPb+1bSKMyfJrZ9Dq
TJfJOBgKsaM5O5AxYdIIkTMUOhrFfnbF3Ww2BYeBcOATmOlaKWnCNv60bcWEZCAuiE0EwbzBMj2v
MrYeo4TB4EKVeRMrh3qASG6g6ZwrDP1xcvzsYWHu656Qd47wkOBRsyGthUEBt1jAQ9bsnIZLJ5G8
YU8+FHQOibRY1hU1MM65apyCJFU4jfKCN0YnNvQGTpMP7AOAA3EIoQOKfzovbJOlxswdTt2RGUn3
BIMke75NJagJDrqQ3N+HyehTan//tIA+khorwlh8rSQbpZu6L1FHorjTR8UmIylrn0TihSPfY1Zz
j1qNpdwEErwZSLo8c77TADpU96XfcFAd9LdlwBpdHJOUnteZj08jidlmEyezPK3kRb+TdZ8XBjrZ
lG1anLqI9rnFy80UlWUgRjww2sNNitxu3aiaBaMtMPaWL/2NUsmvoSjZzdFt0rMfRQkHdZ3efgTD
nkw1hblDMz64sS68nHNQ15n1m+q37US6C+VbnnccwYfj8uos/ec8JtVijn4VPofHqYhPOKyKa45X
n1gbP2ogC5AvFtMYXYWvcIFTTNO6c8dWZTfMG0IgE8qS8JcmRxkJ1NFjsR4l1mbZ/BdWHeMuufGj
ceef34rIfc4kRSoDKJzHXxVbwQXAfoweSV0RFh3iCtGfo4y9UQ16axvCR6UtnnLGmhN91eg+IwOz
vk2nLLky1E+dzAuT7rLzCacQMJKjERF4+f2MNgUyY+oj3C37G84rBPnpfFAH5yHW2Kigc+o7TaUd
68ywm4VKEFaqGudlRBy7DCKgDRyV3KoZUCXGUXGoe+xaweMeJ4fRaHYj4q27BiUpfkgQtHWY7hTG
1a19tHrUZFNrHqYQeGAVBYelhnCs8S5jg5LXgKKTOVdqfYpMnSk9PaKNPOwEHAz0Krun96gd2iw/
sWkW29CRXVJOPCoT402XWApwbet6NjpEAfjKTTmJVfuMcu42tX26DZNMNSCxbI2gbZVmTedVvUFl
FZDOmORiD+sJQ0TBUKQAxwUqss9O8FKu8pHxMg089iCrS+7GRiFCk9jfRAJAAPUdq8Z6UCZ3ryM5
37sB4RaN6NzVckZ3EPyZPtpMt/suJCgwCbn9Rj0xge0b/2qEURvd4KPM3OF+wDyIcI+0QheZdZAU
V3o4JFshqx1B2VPqeraaIOOseqLpMCr6PZbFiExjZzqHQ2QhgSvMaxxyaEnQmew7x/yJLxXFs6xX
07jEqQtaSkOesc7JtthMWgdiNR7Z9QxPF2WB+Cv3dz3cUC9mrbTLzN6qPQV3YPhMDdJmWwzirTEY
SQZjO0FgIIK1KsZvyBaST4zU+gcjHRsDBDMPQ/D4ORdvJKQnfYjom74Bf2g9k6PtEgw9Ek1Jgoof
7siUQQDHR0kkiJ7sI7jv8ttqiEYa2Tot0C+uVLsBcNZpV/HYeykZjhytiIoi1+wl5aiwAdZTbf/e
2BeaHG78/ro5TBk4LkjoAdCTC580+3/OaR942oJWC+3O2vpTT03tTtcNBpq0caovmUF10ymcA9lA
xjWn6d1coHiDz8azD/eJB0051XVLEvQYvChzCg3MxFjp4AHHtoUjK0WoBD6e+D69uvfj2N6TRbzM
B5wGJHfnEG7RICjZCmMkxKThVZqPUcncu4rgoaklZqM3rbaVfldmTrecHmQuoXpDaB8EA2Mpu/Cx
pvHIXqvsibgvrgzju66Ut06QfdOHhNzbKniMdee70yC1WjCnXctKkFIMbXjWvaR0tXXZgNBrQQ39
Y1Go4pTSvmAYPEu2W+ViHsz5oebsrRwvc8sAQBTcBlT4ONNAGhmE99Ii/1pYDDinZkDpbr0yhKSD
O/3AYJjTLwNOnTzF1cCx57AYfZamSACbskjQycou9K4tXQKV7TvLHffLIDSWPC9RPqW8yVuzzm2c
v0fdpQqSZD26pXjpJK9qznG9IOt7OyKMVXKky4e/RI7e4ha1LDlqbwVlpCFYJtxzNRBijndOLrCy
BVlK1YukOzYuy09OXhBSLtLS5lZ5EYOwT4UI7U0QvhaB/RwHPknjaCIoEMfrmWODhlH0rbme6FBb
J/SGhlk/hQkU6qWuNqUkxq5oVZHetF2IrQP6xJVRRvfLlDnWJeajUNfaQFwuznzEAwP9WUagHE0W
9GD+SHMqOqaOwwg+irZML0KUEGI6tTNDX5pTOxFadx34+/1ygG3ETtcLHHjyj+eln+9Qx9ZhP96S
PINzm0pDZXYh7UQJybkyF4g5kf6dUPvaQ//AdluEx+VPV3ZFx6nuH8LymLf8FwDXrqZWtQ5uji4G
Zf2MqtpjBEVjJfTJPKfqWrVRpHE+gPhv9lcQW6BK2sMBNSQ7r6QIlDX2FMa3d4KhCuiQ9D6YaW8t
6RWY8MXaEhkW7hIvQXOl2Ym74wU6L4kVMb0eyo8ZnGcNcIPl/i0AIJYDdFtDr/72GjK8D1rUWXPp
UF0xN09idNRqN24qFyzJ4oiqWxHCAvSfgxneAzpLVEyqjcPHr3FC1Vp4Xc0dgQ/uA3SEf0H2BLtN
7KymsjYCTHRL9W8Z4Wlii9opeY/ylGYAUoS3g+ryECwtThU8+aZMu2C1zLpUGtyFEUlBm/wP+nRt
zIBkA9kxM1QfdonfXvstS6lvEZedKO7tGES41O2h3zciu69m1KBz7j+qAUfDJkVm31j+mQCd8sgs
B99xX5wIBPypjBNCM8fGaBVPNPQd7Lbrnq7Q7RzS7xOVqjzYffMS1mNyatDOL7WAS/bzqoNGcx0G
zXPkTtFb1V5G1kEdNf0+N/NHWJ/EMmL/2lhS21YLHIZmy9MbpjXSpp5eZ6BipGrQUs2ZVXhhXLTE
qAEVzvr2HOThoRhr8wsYk10Zy+ZjaaCzZHq4+vvyz3z7j+XfFaQeGqYpDJMwgAvc1VzqA+x3ntcW
eATuPtq3yWQQ5qtm1abHEs+5wm12mZxylPH8PUTm/mDRaIPzNhyHikNVENG4Mtn1A+w3Dxq0TqUB
7jhnmcb5JlZPCUmstjJuOb8XxwYlKW8pssjc2EOOwlOfcHhwjYhYR8wEG2dAOa2QpbFXrA7FVm4+
Ksp3ArvMDc0EG1hLGO9y2ixeaQdof7PrngyGm1anXElm+9gWnFrsydH2UQIAQ0p0k9AwIDDY9boM
OmMbZ0xhZGdk+ZeG1DsGfVIfyy67HwZEiqF87oV4LAclfXPM4JI7ko3VbJuQAGF4lqk3xMWTMXNM
W3oEdoZ3Q0n5uEIh6cn6vsAikBXkGzKEm8a8Z9o8bxd7cJma/rbG3GsXweQt68kg4QJLE78jdDLX
3ZuGo/A6jmSczciUoLHJiaa8r8BSIv5v1mJK6s3SZhkm2+fgmW4yRE7+HF3rJr3MZX0XeZOdTMLM
V3rRPbpx2ZPo/avTHquEzSMyewGrZtXjgEfnA2n3JpdFnSFVlYtWpABUWOq0XVo6dXUzP41BT7Ja
XWIOUYIdeSZLAbmwFUGXd6fJCO+W8eMyQVXKftjqSnKAtvazxJu3zqsAWWtKiLThp2dzoqvfMS1/
Q8NMXUKOYbOYOFt0kswnAxPzMrCYPMk6LzBq3r2OqezSogsG/IlONxx0lvpr3yrnVUF6rVerxW4O
zVvmv7QeIxq/NPYRl0QDiSLSRYhKjFasEFeVKshglZ7LZuxfxjpCyxFob5a7WR+ttZhrqQcN+TCR
jOxKqheqHSYRPkKaQXQFEJjdTF7m3tftAERRDvS4tJKr5TX9f52l5b0W1z+y1+YySuu3+K3/rwK3
qLT/ErgVRz+ZkEW/JW7xJ94StwzxH8PUXQfBCqWtA5juv/6N3DK0/9i2JlSHf/yWufXfkVua/h/+
jUlUFwhd6ZXiP9dwjRBeofofl3As/gdsiLmC6fzX/yByS9cugF26ZHW5hqWbKPIg8l/GMfHJBsFs
e1rNWjoye8Zk5wSoQnds+9FjmWb6k2YP6h5BDZENE96VDaRffD11GsQgSFoiYgTS+QDNrua8RjOS
yJjgPPo4HLK2acJSqs3CxAjjB7o46naR7xNEafcTcRU4lfS2rFauLc28raOBD0YDeR3lRdRvTCMd
7xU3ys5Kq7rkHJk6M9BY86P9PI8Ep9izEQK2MLBZpGuMG7m1IdkieyIFVdz2jcH4Mm5U/C/ajIdO
+AQcSzUkfh7sKQNVRFfRAG11QGoasXSeyiwb+EVUb12VERdqSPAVGjttFir0zFIGT8hJ6vYcZiNO
vtrN7/pIpLc62yi1MoTiyXfpeloQIvqBWNKk7HUadAyiFLgCV6lGbwzHBnzt2jHGfOsbtXk2ySuF
a3BHIzfZV0Kgd7GpRl2z0M60Q8Yfo+YXjxOb845VXdVZClENteyK13FRAL9QULalTdOfJ6TIZywr
PvZMSkjXbDu4XxVnAZUBxTGu4uBL6YQ24apJKVMIiDKa6nFaRS2kttaM4junyRiFUjiQOVASEpxP
uHLMXPnZlRBCV1Wvhg8s/n64jtJgvMNZk7zqEojYg0A8zVM47uK8qe7KQg22BFohbhROyECgqRRW
1HmYqmutJXpkTbne9CyVAg8XEMx4PyD/PTlmJFGx4eTvRhhWG3UWNTFfhSXjy4T6Dx5D4KF+QZua
7nNDE14hIAjF6By2ZFQXsrwH9wk1jCDMh97XcObXCNyQhfCsR1ckjZABiSxGUY71XPQ3FZNYDoNu
dx9RNyHlNQ1E3EMKoxUqI+Y9JT7VEeNXtIoiIj9BFEyE9E7vdy23Kf6WGSl/rLWFdt9ZUX4e27K8
K2tXvWMtLs+aWpinMUd2lQTEcEVuGd/M6A9e+7Kazzotyy+mn1U/7CSEIFy6I22NuvxHaNX8s6jG
1yCzsTZNsYmKtx5vW/p6X9W0ar4ljRYhzwgjxjutwc4+K9bsEqxAGrYG6gAxgU6nfuNO9CExxs1s
gjBbqnhP0zJ3tmgHVXSERkyIMP5b6NmNTh/TLIwsPajxyF7FI9y6JW4wgEe7Lmunb3E+4/hjjkoO
ZhpFFj33MkzvJxICOe8FHcMptcnpJqs8lIFH9ymAYqH3IRzVjmnCj1TkgoHlOLwWozsF16Kbq7t3
y+/tW9PgfaKa+3styRqnoleUtBabxqT7R4xgU0WdVaNXMLxgD+lmL7zmUHvNJxLay5Xz8jIXHYu8
JzOYQFWdKRBs4tT3p1WSDP0dXgNx//dvJC7K47evBNhXs8Cv2jxKfOV3qseRYKYS0xHG1TWJXNfp
JtjiIVyPe3qG23KbPZrX81N3jnfEEOwib9hx3LtVV9Eu9ZgSbNHZnGNzE+wQnn0myfzwbr/7aGxV
7z+aU9gpLmA+GsRt5BgILU7QHgAq7rU7YmtX5pp4uSdezZ2ysR+Cp7/fGXbP922j5ca47KxoVG3G
NJfheXaKK8yO+K1dfOlds6/KnyUBuKq/k8SFKVj9/XL6Rz/6++vJf//uh4DUgqO4BorU7soD1u2z
v0nWr8o13Tz3XttnZ8YzW38F5uqsnsxb9dT9zObNyyc3Xf/opr//GBdSYawrNADdkT74lmyJU/gM
RgVSxq04ZR6slOSsrPP9uJ426b70qj3OjFNzwxIS3ll76wQW/ZPeoyZ/5Xftuz9+B+ndeHdfTJYC
x4FMsLJvCIReT8Xa34Duu7Z25WN6Zx/+/jNc0mT/vZxt60JCFcENXVxO4VlQrY6fYYO1bE3KG22B
c7Ie1/KBK74Me/flk0teuE/kJW2hqjYzQEsjiEn+JO++YZchcrJRgXLLtV2zKqA/e91rdUZhq6yM
Fe22Xe2FuIP0R3/7ybUvmqOX1zYuOrsNQv5aFFxb96DqHOoNfu89T9saAUuzE0cGRedpH54/uewH
D7tNoaATzGqZZFRe3GVCIBtz6PhRSZmgF6iI21ZJ3BWuH4Y7bKItrKI5pLZqp5sK5Kph3FegH33r
wZ2vrGT89vfP8+EiqJIcZeoIv63LH11noUE0NsIMSL8qFbELlbX7+xX0D260xbgHsTuBeaqwLn5k
fA74GnSb5aRbhYfJA/S1UVlWseWv6ttmHW+cQ7uie8kDsCnX6fox3xeH6jna+Z+9UR88bxah7Hxd
CnSdav/35230DUvNUm6+4ZliXVyDnP5Of/MneUT+le2JbXx02hWZViyrm7/fhmU7uXyb319brrrv
nnU4FWmrR1zbgqxq7uK7Zt+tzZvKPkXV1t6YN8qv+ir6SuUfbh2PTKvNuIe/l98QzzFsfo31TqOX
Dudvn67VT/bCDx5KdndeeoekOZ2Dy++fjZ63UJXK4l3AgmkMDyLytxGEnb/fgkvjw/LKvX/25cP4
7hbUZV/WTiBv/7nbdtDNWWT8DRq1bAvmi531s5t+iVl/u6JQXSy4nBSBwf1+xSyLoXeqrGm0cI27
8AFt9Do7q8/1k8Db+c309J3Ylufkp4Xp/Offv+4Hzz0JwAZWD2YwIN4vFhgDNVVkKXxbtwmvnNx9
wXP7JSIxvW0/83B88Fz/dqmLr6nOvsZJhldsDlwTbATp9Z1R6oADsmybUDZfZzDBP/k5P74oziO+
G1z9y5fJMebaTMFgrHIsbZGaraNMPYQmgx111WrWw9/v5ke7oW1CotdZpaRT8eIZTXsmT3SKKdeO
aGh2leeuKdIOwRow86d77we1gG2aDjNug6xoItZ+f25U9KcFHE8dm2qer001eyknwuC04msLsH6K
h3s3715bwNN//5aXHqvlgQXjRu3HnugYlw/sMI1RqCcUIZvym+71m3lDNNueUJKncNOvrJvgilyq
tfm19oKdM3/yi/7RuOCqZMnRtCDJUbX0y8YFlBfVES7e0+7Ib4rUZudD11yRauxtASgdw+Op+6Ti
/2hR+O2aF+tiO9ZGnCrsQM1WuUGT7c3swd0uvmY6ui69z8oc+ctdLMO0eYTDbmfLno98a9+tQaHZ
+s6gWQZczIlQFZfGH4lMuvrJD/nR4+oabDEY5ujC033//TqVM1oQJblOUw87yR60RjLQMXRk8D30
wbPa726knyQ6UvDeEC/y2Sf4YP1hy7WAC6gSf7/Uu+++aZ9WE48Yn0ASm3qItz3osbmzdrGJ+RJD
KGqzo5jFIVb9jVYreFQ0fNgcu/QO/qPNIMrx/v54f/SA8ZnIfyY0hH6Ue7EBa26XppHCsRh6/K49
ZFtia9bJGr3WNt/CoAY27H1WR3+wTrnM8E1ZczEGvyxxhhFudymvaYTdzkFjlewa9YpYVOCbn+kF
Pnq6bPyGGiQGYVnGxUJMkhmAilEQ7G0QSybwumj2TQ547O/38aOvxBNsOrqumlzvooiMmwTta6hz
G+0Buz/LL5pXi/W/ZCytoJ/7++X+LBIJAEEAoTJLcniQLn61DhC7Hk2Ftkpd+KnpWhPxJ9XRn/eN
K9At1Wxh09C9HFWh1G0T8KxMebDDgV9bly6jGsSy/4sv8u4y+u8vpTES9quEXAZax9FAl51Hv/4X
V2BhQeWnU+cbF1dI0nLu52zQGD3gLJ9GBIfif3OvOKKpoENUCgx5L9+913ATJrM1Og37O5aO2bjG
k4RhqPrkXn1QO0HqVeUSppLzQ3v69+vkSdz5E6AgFmZ8JBuYfc4KHx1gnzsUCt60yTYANX1/HXup
1312dfmm/L5O/3b1y/WTOE23122urh6VFWk4ryjVVtMu38bfY+/vv9kHq9Lv17p4a/XM8rsQM+jK
XJFQuBcnEMT9F39D++0XAXm7bFf0t59d9aNH3jJt4TgW6clCXLxUSLXdtKlTltyKhl9A+BwgUCUO
PnlaPqgo+HIkNFNNsCz9UaZlZB92hVpjcb7rvyGx3CmrBgfPql/5bLTC9PKncqvcTVfNS70Oh0Oz
zz7prGgf/ZbstCqLvg2R1ZTry7snln67T7ezlseu9qCeg62yNBWa29r7rJyQ1cLFY8Md5YRn4lIX
f74c8M1JMeeuBslxtPrnSnPv58IgxSUipxa+ZjQ/fvL0yMX2b5e8qCjGKUhHw8Xswph/JQ8YkMWR
SqxUHtbwLvj0FPvBg8NXpDTVhIDKtBRU7+4mhoeySHAMIctPAMWYNKesIwqwt8EkA8Pgtbh9+wLv
O76LGPOP7+UyvaI1QC/wsuDuhzrP/JFVv9oOW3WbbIH2TBszvLHIBtjK1z/a6cUxOwmkULf2gwkg
620V+B8NR/+vQ83fRp835Wv+pf0/pJ1Hc9xclqb/ykTvUQFvFt2LTKRlJp1IUeIGIUPBe49fPw/U
3aUkiElMqRa1UKg+nbwX15x7zmuKt7fq/C2bNknHeD/SrC9816vK//r910yC/a369u4Pm6Tyq/6h
fiv6x7eyjqr/7QKO/8//37/8P2+//5WnPnv7z//4kdZJNf5rLtqXl81Mgz3y/25/bmh+FG/fpv/B
P7ufZJU4GdGnFHl5jUlG+1ZW//kfiv4PDhJYNDw40WVTZHbHSGwbW5zmP4ATqyYPfIsOKLnAn+6n
/A/QjZgLcbEDR0Mm51/pflpTyCRPGCrqo++MNaa9HzLfLk5i5PXQxI/GZkppKOWXcmywtEkmbiNR
x5LBDXIbi20IJ3qKra0LEBmRAbXNnlErlr5HjZR/qytF/zTAFLpP9Nz7How9HhqfyBqOfZ8Y9v2N
hnH12XCV5t7UouCTI5fJ2VORUaNHQ/vI6dAVfUpTeN2aP77lEGvadH3LZglxB0DGbtWp+ZMCEQY5
0Ew399DsClzgouzcCvEZ+xQdkBhSZw6uzzid5BBVqjrfpmG/0Wkd0FXCdSjt61+hj2hJovPylVts
axPwRDgMwGc14xDhMQvyodVZjzDn/MMA++IWuRmo4t1wG0rxcGyAfRNJ+1G4dLxMMek3ceCruHGi
EuH5sXGEe1eMZj5gwAwL/r1mYdIU6Zot9NggUP4oMLXzKdK3Yr6uW2AyWQMe2q+Sz7JXKidNExHt
az0XNwe8EdZh0mJXkvtPKMOcwxQxHcsE/pH4WrYhMWoRmFZoISvQ/tQEakRSaep+qCASBSDLbntR
Nw5BnH9Xjax9Eg0PfJ/sGUh+S8VLVhQkcUUrIiNJyarvJG3XZBXKzHnqAmv3fxVm8KIo/isIgE1b
gVi0yJoRw82arTSg/1fUsYoSGgC7Ps7RyBxkvLRN1T+P7Ffw4p6O2KDyWifoVXXmAGgdWG5RfNdK
3Q6iukdjpFM+Rd0QH2NBQ+OLNie8BfcJBluwM3CQYLpxntj1iblTvbGRk7BIelylUqPGakTAIDlN
kODQRYTDfQx8nFp70rQ63SmIUK0zrpU6M/Ayj+sXRS5eW9m/1erq69AlzldNSMR1ayXWKatF1FsL
6UfpQqlnYuN9UYU/jBwDUMXANp3i6CcXCOQ5ygPJVoJcxMVk0D8F5aAoOM0m4GDyypPtwu2gn6Zt
vwNUpuwqxzEgCFEs7owUFdzAKNEqURR64ADVvEzNz56YoSYJ5x/tEzfdlsDovtSIttFG0kc+gB6k
ttXlCvC1BqFgv85eJDXrVlIOalCOtX5dCUpJj9n/HrXROccU4lNaomUORK+5A+/5xONEX0FG/cqc
e7buubD8nTQ9ZLBv8PMMt5EDPT8fEuibRXH0ZdwD+QfSY4+syiptDGHHmzOt130/4smA8/CrVBQ0
Yv2slAqCUM1OjSAsGnLanAA5IIgU3qI7jQA/jmy/AiknPRM7iK0qem08gi3cmlLx16BL+Z6as3mX
S0lsjbomsEO9hMZ5npk5WbnZZ2tdVyBO497wVZRiUFmSL5zzJAq3Hri4rZ+ZyY2qYVOsthqNQTPS
tkVWZjeOX8gHRyroC0WVeO9YgUN1qM5P2O6qlOAkQz7hLSHvcvjxT1nmqxtJBDwU0ePeG9bgv/Z4
84K7U7Tsra8CdrjXN6zKoRj9upqOhrZUlfhuR0iD7ZJICAbbCnLFxCFeFoBamg2eAaiNC5+Y8wT7
hUZpEEFQRY8v6npmjtII8vrrJDObJylJq2SvR4CGsfQ2R42/rghOfqLoL3ConX2BCe9DiF8QQoi6
+7MCgAzvoTR2DQf5ruPNjnuuoDebssTHT0Eo+i4C/o64FZb3mi+JB1whurVYkfdkiniHlR/4BJQ+
dmoqlwgFmWGDEKFaA9mVnG3Ox/ikoXn0M3VwPw9CAKGlIY2IccNyv6eNnx1Et2g+W63QFGsa7cWz
nKG/60RVeCgQm36U1dHaQ7Le8tzXjZUTV+0hRDFiVUEzWls1DKzaMziUk/57izR3urKQ0fxED729
K62OIXa40Upxc5/kZbAdhMw9hVKfHtRoVOq1YtEuUqG7U8uiWnfpQLE69rQ7TUkQBsZYZ4OqLyeP
EKXHBFEW9Dok88EfOEvaoRRhtUFCcXLU0RDrgoyZOD01lRCmPi7rd56iuPtC4p/qMZxEWtEPi4dM
RuKUx3d0Qiq3WKcpF5TYGBXn7pDuYGdJ66AJgoNcuTCzVUNA/4DVh/t84OS2oxSFth2VZrduqQW3
yD9qtIs09hjKjuu6BjpTpoP2IOK4vRGBWR+4AQ1s+6DloVyM543Hu652qfVJZghCpQTymQJ6OBkB
mmK4lei3fDv31vIDjvaYex028g8hK5RtidpytMa8Rngji8z2YtyIJ5hrCN4qgQnMx0wBm7g8bGqx
+OxQjaaH2dTFPcVcPg+SGQgPKgpYSi3o4fVE1fcKxuUP8BffMY4RfoHn6TYZ1/W5QU0r2sidGd5S
1cfkgl4mgo1VhryAWe7dII3Oruk5m6F28SFWzQj9OiXaY2Vho47xAJ35nGcweAVvGwY971oxir4o
HUYSXZBbW4RZxJMPvOWTYcmsegHRmh9hEBQn7DGsI0yAYGP0vXiO0AwCUCyCLsTs1Mc+fRQ2S8Wv
nlAPewGO5UGo6dyXgiQ8BlKTgH10femttTog9wWW4beGmmi3Par9v2pXtCBHgmsvvHJkPbgvAcXD
rSBl5ErsS/gz/MeRsYJ5p6Gd7gfFXaB4VcsPrpR7uZXiPfB8eThGFeIPK19wa0TiopIlBpJ5WEli
CHg6imEzoW5pfm6aDmNLVxmS3YBJi81pdTI9UF81zlAkE54IMBPhTQA7HlJsnFCyEADbdqTOVvoG
1o3ZosEk4BLuloW+g0Pr23qOOL/U6cX4kAVamsoQgnMFBDwKjyYmXgqib8dYtnrytsTfV2rvqbsc
uTQR3kPgvXRYQiCKURvaF0hMyqFlrsSdWXdlBXo/MdGeBIl0J5iV/EVtlVENuTalZ/S94s+5XJU7
kkzjhpQiqrY1K+U2r/AzgShpwthU29PQIQAexZXDPPvVLhDYd6g/p6fck71PgQkoOu08SoIamsWc
YnGAdI/ofesTGQc3vSpaFQC8BgCm7YrKLiLL4Q2mKu5tmEeCtC9935RuEAHpb9zCEKQnGRVMoDua
nv8k3TMBWwkZR5Me+vilhEKC5KkRAfOlDezWqYeeEZRSU3JI3mJgWzp5JBbo6b4RQCStUDgTDkLl
x1/0oTTylWwawr0RR/prkvuYbeL+icdcEqaB+do6irXFCCDWTirkAnXbsEgwqHf5N0E6N18rWUoP
IZN462Gb8VXKS/FF8PLil9sJ0TnUMq5i2UDVFR2jTP6UQQdXV0ahZ/cFlL3PuGcKMJ5TKcXGQGp7
eqZZRBMVkE1Xgr9W66cYuNAv2H7FlwGNrzsPCPqNEwYWOjMQalgnuvPIQoulPZlHMl5HyotVhqnd
VIHxuSFRe4VMJn4JSin85KKjhlq+2EXkxWJ+0oQw2GllLx2iIsbnQYv739L6LeZNQ/hV78z0gWu6
hmou6LmFIEuHlltnGR5HptVWd7iUkdzFiusYq1Z1gxqGWtSh0Gjmt2RRjYh8iG/sA6xC3W2nhY0B
WZZDbBU2lfI9AIEF2d2q4nMf9OGzJAaIJid+jAyBWnLfrWReOCdUu8M7S4xFZWchJH7OdV59R6Pt
tMcur4mJ9EwKBcnzsp9K6rv3QpEoJslsIu/R0xVB22f10BT1CvhbLR8aOavaF5Edop/YreITtIby
wZUwjoZSL4LC9Gv04c5JhujSFqlM6bWokaU61pLWKd9EPEy4z8pASRooEZlnCHcYpvk/8Y363lRF
DsoMbTBBZ+HXlYWYqp7wqPEkCdnLskroKVKyKuwYeKK2waNato2qkZ4MK4iRZe9MmBpck+cajRaE
amtV8Vd1lIKi7/OwvY1Fk1zW0khhwDaU+TEHVF9scjcLjombqJ8jLUvu/LTjTow7zTm1UtDfQrZr
8AKLyHtDty2PlpTXe73WMbsOMPlUiiqAYCDAeQwjv71Xld5EVdZBvbzpzccUNuMxEpvhqMl56W4j
3yy2giqUB3XQ/Df8vqELlEoYYHqKDgBo1v4EZwWH2xfXgXGEPCCaGwmchxUFSfN2VDI+1QbHFNjz
giPAP+t6R0dB9E+5P6i/vAQnEyuqDZzh6DMElLsxZcs7DLzagbRTEBI4+VFavopoqD6KtVbeSJ2F
gJFTY5HLSzQ5BFXcfsO3K9/C+4y/m05ILVxTouAW3jA2w04WHyJ2SrrKE9k8kBgKGuu8S3YRr5BN
rLUk8qHZ232MgHpWCwKcVy+5GZpa/lnCSztqDdYdDWa+LxB1ne0Qyd0Rn7xiE+DbTC6dwq3vpDJf
91Ja/sq1zDjFuQ73v1cRh/aMBNlPyxReBQvCaGMGGTLFuO68hF6BYgNIy6ODiNXeVbRGox2hYtwy
xOjkJkaWvVp9T87lCrJ2m5t1+FrhAW8LChYu2K1qwb4uJfdco0J5yJQ4/NZ2oCITrpFzKEbuLXt1
5MfpevY9UKRk19eV1K2yxAw/J6hjIZoQutgQKrkEVq6Su0fD0wzKnDkcJRpcXoNTlTVIvAOiXtxk
qgBP1oj9U1sD0EQMH8WYSjBtpzSyXWU1BTZ/GIPpbci6TqwqW3eaHhwyHH5wjsbVKC9lEW1DQX7K
Ulx08ZUFFGtpONV0LoxrLQjFMzyZfoeqRv3S9J5+gL4Ci9yXHDvQhOYbr6YEswuYz0mftCibGtYr
bzPn3u0pCuetGpKrxL6dDAKEX5S8BMioyImu0sp60VujeaqQaLBlft6KUzNb516cI8MeQbZvdaoP
TlyGPvr5uvJJbRuoZF1skF3CEn/EmyO/NTBf+4Q0fr/DS615EaK23QdaKeOTggPpfSTmgIljKYUN
RxUg/SEpHrLJakFaf4vYUnbwgE0Xx7ILUwdx0tqrAYYLlmCdELMzxTvJNeVgE4d027RVpMU5Sk+y
7kHCy8C96o++Cs4YpW+97rcQvFx1W6WjQ0BJHxz92lqo8508gmdWfVAjpLayMKSRcQFxPBltNSGt
D95gRNm2bPTIukfXs/3WKk5V3skqehm2KToD+vodSn4mOaKi4xugFvGNqjiBc+7bDKfMi2LdTOl0
pqEgiyOilGKbAdt92jALI9KVhpL874K3nqM5uErX/rN6CE/iVt9SRDkKzWEJ7TKW0d8XbN9HnTRs
TJ4nUi/QFQyaUdI6r2K7rOTX62P7WH0eg4D3sOBLUGUc//6i+hwYNb0zFAxwsDzEEfz8dKNkCzHm
B/InxqQ10rMgejx1GUjurst6L5ULXbrf2JTpVJm/4XeKTDXUmoAOBvQ0zSBkFOqD9qP8nN8KK/TN
E9QlVs6TtNN/YJGlv6hkC7b1dH0C5wb3J7QhToABWtLIhQDlA9i+0a+DTuJwx6vhcD3K3BKUwHCY
sji227XfbaGL7+QIdWNVPiPsj9j3DbZi5+t8JzxCaL4juVNP4io7a38TVYLiCjGHxsSH9gu+IZrl
0oRfeSf8BQ7R1rGdk3WrbTBysFEZ3fE2y5ZahTMzKl0GnTRgcDu1at65KkDuEbga8trcD98h2TJM
oHOyne1U8+v1+Z3ZBu9iTpZoaOhlXWbjQKOT3KYrsHXrJqoX5nMpynSZov0romipwiU5id5R07/y
Fl6YvrkYsq7S4JFROJCmCwW57oQ0nvWYoN69KWoHGmag9XYZ6MHm+qRZHw8ocKBU4UTUjA1Tm0xa
ZcoO9HTU/lNTtnXJeaYwST1E/9bjM2X1FnSMwL9rZG+hATm3QC7jTqbRjMkzSBGYRhR3NrUf1GfB
c9MlIPtHwA24aVrlo3KLaorTozHyhjwwMs7fEMImqqx2rCNbpORYzRfkFNfncnaDX0abrHordMnn
XLBa7drcDTaef9CbgjXSIqx5HDoRrPxu3Ev318P+Xg6TkxNAgEzzkY4ukhPjN748V9BjwVuUJdnv
KlvZqpv8nPOHdB3vMNZei3bz2bzrwHNCyF3jFPBTL9bXf8Lc17z4BcbkAEW3OG2CEdfU6j4+lVl6
CLCc/ZvppZcmwwyRRIB4Y9f3YpxyaPLIj9gW2qrdDDawmuwoDDZqhethrf2K9tXZEh7NhR0izW2R
y7Dj4C/CZoMkkA0R1nzG5cJC7emrtHdsHD5+8cor9nq77r/CsbP1bZ2svBS0+sL0jpvwwwcGgSNa
umbS+p2sKz91oRdHONQgZJHzzHZ7YzRZ472lYnxgLESb/ZhgZLkymGvNnETLRTOQ5XGaRTwbYxpT
kBt319fL3AE3wnD/N8Tk1OnVELGJ8cLF0WaVMatB8eblydKCWRrJ5JAR3drkmLVGaFv5WdwoNpff
QXns1tJaOgeAjJcAJPNrRR1brbo4wvwmS7Q23AifQjZCBXfBzAF1rAvKCUBj/Z3wzGsE8ZnhsWIv
xvbg7fHe+KuP9+cHTBZrE7lGHSA7s6rlBwkxRt5mCxHmF+OfCOO3vdgOdQjRO4OVhp1mj3200lgi
zRy1PwaqD35e6LtNL+hUPq4vmbmTXLmY2cmqhHHoYLzJktEThI+tY6+egujVQX74epwZzg3p50Wg
ydpESSrvyE/HT4hE3OlcrpGgsfs7Y5faxdvfrRjsXiQD6ADE2xGoczGdWt2KqVGxRqsf7S/vp/nm
2chsPnuO7R6zDS7Ym+qsPMs34t74Kn29PtYRfPDxYNEAbisIUgBRmN4cA4xoH80ZEF0SUKDPOMUM
JxkTyRsKOSOh0DjGtvcAs+3g3InAS/rvz9pxdHc8KmukJJdR3rNb9s8vsiY3SVwGFM9QQF/lGqpc
hbxOze31Qc+ePRcRJhOuxh51JmrGOH3emChpF8oZ5cqF1Tr3mgHRrALVUVABEafoyTQqtbQcWEUj
vkqAmz3s8IuIox+piagF10dudxsyLgQ0TG+PSOvC2Tc7j8CMuS4Uy5LEyXbBKMPwMqD0+LO2t6RA
RzAF1+dxdkNeRJjsE7dH6GcYXzNuGIJVFlddpu+yqMCC69f1SLNf7CLS5BhHW1RApY4vpiMGPByd
KF1h/HU9xgw4nG1/EWSyFWiu0JcvWHjlpo5W8kba0zDZmD8UeJ2CHS0corMb7080abLMHTrZeNEQ
TWg+IRZG89HAaMgaVZygvIbFpov63cIIFz7Yb0jgxUnjyYNlahkx1Yhu3Erf+Xtc7O1e2KEIjkuD
ndr9vkXo86v/shB6vPY+JDAXw5XfH3JtFv3PrlZ3ypZOVHDX7CFOraxdtNF59T4vkZYXlv8UkFd6
rTrw2uZr4orcYxiW6fuFMS1N5/gTLqaTNr3kZC0hRtz8SJuqvlvJwVqjaLwRbXS6txEpY0wDZuFs
WRrb5ALOnVB3lDFwpla2BICG1sj1sc1tOHXkZ5FmQ5WYzt4w+o0k4zsmwtk9qNco70JtXwgyN38q
aOYRk4bEze8T9GL+GrHi4Ip5mg14nP+w8BfEOd71aTyIGbiNsFjKIGa3OBQHgmHyA9JkMnFNqQ0t
mPfxeQabGHbZMYaxhIbSJnkQFkt/c1v8Mto4/ovxuahjKcgfITBdaIfAzKptFLZ2VOiPqRByljXl
F0yOH//iy10McXIoG7pZhabOlxtt2VZC7+c/5CToaCUj1Hs91Pz3+zObk1NZQZtOECwEtNXc3CJ7
v4mRc4e7gr77j38v0uRo9t0qqAqKuih7/XIRRawHcz1Q4OmtzL4eaSrPCFBSllTYbDyiZQDL02ws
sJrWz8AO/35iJlgdfGvuC9HukZTY0IUmG3P1gxLt6CMtHc9zZ6Q6Fqcxy2F9TnOxrMXtOYW+QHXQ
2cX7gDQw24yUKygka9p9CzeQPHeMXMSbZloaXEgAgMQrNwqms6uQu0D/6d35gMG1G3djAQjv7ea2
vQtRVBh+1vvye/ppadizq+jPqK1JNhaYVl3o44SrTbzSau1TZwYHXy12fZf/zd5QdZ1CkIpsxpRR
W8hhO9IYeRpJZ93J12nwzULNdmEFyTNXnXoRZbLtE6jjppayWMPPEpzIgXsO+OaXkRPpLnIiZwgh
rFdNH5ktZO/w2t4fMn2c+K3vjA9p6qz1Ud9BEPzaPwe2cIvpTkieDrTiOLxVb0s37O/zeXqnX4RW
JimM7+TItY3rp39IDv6+fhifSeE6WnmP/dY/iFuY4ztnXS4cO7NFtsu4kxXTlAOt857K4TjkAaHM
h+6G1ukmeURSWt+a22Id3i2l0zN8iXcTrYyf/eI0B+0oICFM1IyHfWfzsD5Kt/3IVEZ3YmEJze5M
NF1o6cCNo1vwPlYsZ75WBCxUU0iksykLGNANqrgB5A3ssFLM8E7DYtY2DS85mGYKba8t0TlP0044
1HVQ7n3gvpvEMJuFqu3sbjW5OZFnUcZH6/tfZg414O8xMaAXtK785KA4L4MZ2J2zVAIfL6rp6tIQ
BVOZAFVCOex9JG3oHNlyWrBqef3UCEZt57W5lZTS3Ool7t8OwkXXp31m1lEJg043ipiplKbeRwQr
qWjDwBf2q9cg/eF73sLlMjN57wJMTgahqqom7jnq5IiirLvVrfRYWDXip8LCUJYiTbKAIlKs2qwZ
ioT7WJhtotxfG7png4NfGNNctUTmdQnrxeQ7fWDzhx2kCN1krfqjAHeNinlcANypHgxXPGaOU67x
U7jHa/xWpiDdSuAx0dxuSvdVGoCCXf+EM4tGs0YRCfomI39ismgEje6xX9VQV8sHy5P3TRWBhhPp
cAcvMY5V16PNJQuX4aY3qKoVam2lhJN3xSn/lj0VKNGvzQNGDBu49+XPdOttokXy7MxCfRd2sgkj
fTRSrAkrdj3eSuorPAB/YSYXxzY57yzEQ9u0IMgoLtWf62eTnkaw0e0xKajW+vfwU1lBTV7F36/P
6sw35NLAIwBVCupS07dHITVaF5YN9TApXINxW3cYkluCvsNebeeAjLwebuapQzhlJMKxaCD5v9/1
Ug/KStQI51mHRH52xdvB//zvhZhMZS8CcfHHoyyo/WSTdeg/lD1Y3C7z4s31UDMEMZnhIOkCGUkH
6z+5lL2kzgYjZTiYEz06Z/GobBPbf0AOHVftAiVBdHS6DTYR7qnLV/6ner8klDWzOnU0CyBAi3Ds
PzzrdLdri8Ecv1+mGTjjFMrBl8J6IQuY/WyjJ8OYpysw6d5/Nq0LYqXwuIgMEUBknIZvrWxiFaiq
u+szOnOUwoBmcYw0LfQXJreCKgaOnIvsg9LUVkkuUrWoM30VqwZe3P3d9WBz6dy7aOOvucgygiHq
4WkRDbjsJnpC9OalGW7Sh2avrhpcl3hf0bnAmijdijfewlBn59Qw0CAEoWAo+mQr1GUqFXJcIu0U
aPK2jIT8udKbxE4SIV34fHPpFMuT1EbWFQNW6HgKXAzUU1IpAN5HLu5p8lHOevVGMitnX1E0RavP
CvZp4yBuFsbFOaMnBuaoaWzRs4aFZGu8EiZ5Bj9kVLsYO2vQft//EDQe+p7mH2/lbNT5dpKNhQ+u
6vt3oWd9ywtkKHtX/u6Aw1pd/9i/u3YfQksyCZ6GpP2HZAqOgW+VSI6sInf4JedQ38BU2ug13yeD
SyG+1qkStAVe3Ea0sRLvhrb1g9+rzq5Spa8qdl9rHSAiOi+pTz7h3PpeWh8BZ2ZoBrXYHfoY5uBp
cfYzJCo9TYFo46Pq5eTFUvF07tDm7QwAWkOLQBUnFy/9Cxw5B2o5BbmxBSrsTPN5Xa0wqOtX+UlZ
VwjCOOt2rd9en8TZHXMReVpIlUuR46b7n8jgyCU7ffDdtb/DeWatrIMbfTuqs4V2cubIXQg+7oiP
X/Cfw55WVOUSL1mWOG89GtI48eyqfXOkFb2W9/rj9VizM0y1jPsc9Jo2vRY1MxAxmRI5GXz0uNDn
NEzd1jLgvNVtqVd/cSsiPgZVVJXhrU5vRYdrGZFNUtUh0g5Z3d1kUfsqmvFfnDisf0TOVBGcxlTO
IIMVIaG2SR1YDoQtIGYJLW5cigvLURcWyuw+H98S/I/6zrQxyzJJNUQ9x05Xfhsei327BYJ/XnwV
zx2i8kWc8Xq8ONhyw8QkATDjSrjpttIWvuDWeQrfVHAY4X26RcX2WTlcXxq/v/2HZXgRc3JH5chM
+d04tlElEQemuljHrw6W97uKSrTonYKjvqQ/MrseL2JObiorViz8Gog5ON3J19Q3XQb03bR2YBXn
Uq4WLoz5adVxuIcRrRrTupyAxCv6qxQbWic6uJZyrwj9sbQ06a+2NLr8ElJLo2j15CQbEPEtfDnn
UD5UBwfGKRXi2pbWZbYqnpeweXO5EumLBqSDLU3P/P1i8RJ2htMTDGwsvcCs/AkkPV9aHnMpzGWU
yfLQXDm2+qAA4rWpN/IaE7an8Ji/Kbfa2TF28YFKwa7CJqX7m292MbrJEgnjzHIFfORXOJzZadAf
B1y0ej3bXl/+S5M4rtSLHdf3jSYHOmEM4ZvqUsVsooUIc4uP962poOsDxWN6TNVR1/EY4ZhqLTx2
5Fp9gFx0yErQD9eHMhtIlll5rHBO3clQIGrHbt5yyGfouuTivpY/e5CQrgeZmy8UBf8ZZFK3Txxj
kFsS+JVQfAVvLqfJwttxbr1dBphsoRbXUNFABGcFzenek9k5fY5dMRSUlWbmSymzPHMHX0T7/SK6
+PyRqeCMS1l3pSAU02+Q+sC9bg23H7hGEK4W4SHz8eiNGbqlGR8kODAM6eAG85prtuGtuun22abf
QgVdjfXdRcmd8WNMj3ZF/hNtsofKvKyiAcIB0YL+RUaa3tFWo9qzY/vr9ktmrkvxvnbh8t+OFWZM
nRc+5vxq+fMDJkuSjrmPeyk/IKmdFjsq/5NlpC/XV+RcEQmo2Z8gkyWpiKmU6BpBxlbqcArdlXZS
9ulOWLdb7JsBay7LUC59x8kq7SXf6ISYmAE+8Tdjv99a8wckz372J/yHdtfHODuPY5lB44En0+J5
f0qRAeF8k/Asdrwce0Sd9iOi7QubYTYIEFBQe8qoKjJ9zLRNoDkNQVJ85UNl2HrRwjBmcw0EGHmz
abRKjekjkVTDAYRNiAz3y8dRndd/puy+Mr+IiHHjYLvwPptr2uqXAcfveLG/y9jDmEAkoObaWK9u
43NFuT8+pYcUraKlz/Q7kZhuOHrDKBVB5zSxoHgfTtFDXGJS6pnyq3M2HwbbW8cP5lfnVN2kz7pd
2wB2fo3KqOKNfydkq6Xyyex4LdwqyItV9HmnZWhTpnOLcB41zK2zE9312HeEQIw5y7p6sw6Le29u
H1zGm5wwSuxT2TCIVyAxrVEt6vbOicbnNt0K90sJz8zVgNYUer8QSTQV8Yf3s+sW0DHDgashLeM7
X41PcVff+L370+vLhYNr7lAxZBN0AQoPwOinncU4cqouSNjgLeLGo4p81r01nNbCLt3G5YtlZ+el
y2Hm/jawKpEl+nFEVCeHZSWUTi75PJs0HUON6tWp1S2s3IUtMbPL30WZnJYxFLg4CInSl6W5ahQ8
eNrEcBfgXXMv63dhJidWpjVWIY+d2eggr2EQJyvrRXXXbI387O/Q/OFlsaqfiofeOC53NhcGOS1k
mqVXm3FC9LZx3ij4u3YC+PuvZhLCFM41BsDyScXLMfQBvQuCoK2xaXN4iMXSfp5fEn9CTI4vz2mL
Jhv5FVldrEzHPKDjjE6ItLl+vcx1Rflaf+JMdlYHGRB9DFb7iDfUaztEBtA9hjv8WbcV9826gYMD
8+d2KUWZ29KkxKSTVO0/kpp6J/WVRGeAXf5gNAiliz9K+bHE4fL6COcmkjoZiSuFZTgdk72lGlWe
6PhMUclG0A2gvSY/aLK4/YsoOA6Mqny0OKenb+U3kSI3jCavSwQunnscs1opWYgyd4tyg/4JM07q
xaUmhq6vVGP5WjyOPIaAQi+8Nror6SHa6/kme1662OY+02XEyfQ1HfZdLcXDVZUUjzo2ikam7KRE
XnWauZCFLIWanE+5VVaai6oG/pRlDcO/H+7N3PVvXcFETt5agnXMLv3LoU0OKgVqIpY749C4wZKv
8vOIXsGQ9+QepLW7VsJNv1/CA8wcT2MbHEoLUtQ0OCcnB+i7WC/KijHGmDJI5cps/vXLhP6Jwtlk
gdL5CFdJyzy14NxT1Smec2zjJVh6Rvvl+nr/OA6CjFQFkjnyxinUoIsG6MNCpqEKkD/VkbknR124
SMaV9T6jeh9icgJCqO71Ni+0VeELG094cAssFYwDBRy7dpLV9fF8PCUIZiAuj7qmYSri+PcXGwtx
lAApGR/WmjjYRiDhxA2avlk4beeiIOUHPgOUBhr2kxUnOBW+fUqpodjw0+hPLqoBSOZdH8lMJqpg
9gJYkeUFC3DKdqoiVzTUnlwJc9OtNFJFEVSAsvyQv0I/Olibmk5eDMaGRp5ecUqt6bEv/YqZLGpc
FRb1MPg6yENPvl6ft9wqAunhSGgp0MQAGu0fXVxdf6PhGmW7bBEwsyjfxZzcZZxMjdHEEvAFxARv
h8zRHwMX6Z7rEzyzLjF0V4wRnQ8tfHrUlx2YhtKh/SIbA1UjFRvyWNhHpvHSqd1tGOI7eD3gzKqh
8AEHkbfTDH3NKuNQq0vyp8RLD64efKkMihWLRPdx8b3bbzo837F2D6aWgtUUowOAcWSSMXveITv0
OkK9/ka4Bc6ubPOjuzF5w/QIEKzbu8jaoLWx1JL5cPxP4k9WTBGptZuORaxhCLbjRY38zboaiweI
Jl2f0Y90q0msyUrJLYHWcEksrZbBn1a7Qf7VY1MdBw+YDu9c/wE3yY2Efl2DMA2qEpsKMJWL1afu
FJshgPMfxitRT7aBGS1cgx/vpfHH/W6H0aDWzN8J9sVZhL1Ym5Zja7HcUCmCaHIaLYPwtHozT6NW
M/xTAHILR9Ps7F8EnRxNsW9qeNkRNIw+uVm91gfJtqIfg1kszP3sMtPH/hC5Errak6k3HQwLa5Vl
NgJEyl2IGZe6lfdLt+CHXTpOIm1ZGDTY1XyA9LS1hrk8/odg4Zy1GHyKh2+d/hrI4XZwle315fRh
gxIL3eeR8yhhBzR9nbYFYkYlkLyVUVuY32KpRi2x9pd4rEthxuPvYl30so7YajOGEaHP+Yjc3ifi
6783lPE3XMRQOymJKtckK0dk1U/ldYCpuzZE9vUwHxNZpoxCCdOFajbLbpJWBonclDVdxNXwo/5W
Pvy3HZb2IEHGxQ7DXmp1fbgZRmwCijrgn/5bpPv9sDqv1qMa0OAKKF37GvWR/Nnw+h/XBzUbxIAv
ju8W2kfSZEyymMum6rKysWBvjzwP3Rsxr/9lWwKGotH2EcETKCouRO+HUkReFoU1M9cGe63/7Cqf
9WDhBBoT7clNMLpNIIw3qt9/QDSaRRX7UjomxhlSlLpwhFihRIOdcQdBpzy2Qbi7PnUfT59x33Dt
AAKghqZMpi5WvTwT/ZI6qkQhtcZwUmtANCh2Fyz0cz9+JDDcGkgDtJVVaBaT6ZMaM+dBytiKsclQ
e1/QRloYzFwIcOJoJ/Oy1ZCFf/+FAlHzUz+j8ugbPUJ7yQ6y38KJM87H+y/EIrsIMf6Ei20qpW0p
RjohOryQ1fqbKsC4RvAkR9lLTheuho+YPorMl9Emh4KFSTRcHKK1x6LeJU9jZoCY4FPwEp7yk7MK
s5X+8hfi6JOw46K5GGSHtnHaj2FDki3z/5J2Xj1yI0sW/kUE6M0rWba91GqZ+0LIzNB7z1+/X2qw
d7pYRHFnFhD00g9RmYzMDHPinACtikn1EnurEHH9uQisbPpmvEmgl6zF6pC4dbrRL1ldko/7qKnD
uxq5+Y1NvLbCccLrgBDA8k2943IxZVoKhUoHJu1J20GcREieebcP0UrgYJCS2TLlX7S/rvh8ul4z
krRneqxIGQqEYG+Ay7WSSDQjhUJBehgKJMHkGi3eojjoUvxsD78Guia2AxUcNMm3f8/1kvk5JFPA
ojnVIKQvl5zPMFtZZkQPSn4Ar7xT7E1dHHFaL8/BpYnFtwvgtS8rIO+uLgFjwk0maTo1akDVyvoM
l91RcWLo29pHu/v8/1vcwjnLGmwmHKJ4TRm4ErTXvro1C3x9DbM47nqDsXselSU4qi/Rox6HkEvR
lg7wAXua7zxCPkhCPDH/CcpV2xoRFPt1tZ+oWIjni5kWe3E7xmPR1YHYz0h+nBpYDf3nsP5+e+dW
l4V8D0U/kihUby7dYswTxXJgAwAB0mn7LCh/WmAVzbZwpeAx9qEJc7p+4768DjoRACMhJdAQIaGx
eF9qsp2oHyvRWq7cAOK4YSyfg1KQI9uPFA/PESTW8qhsmP2NIlvsJ3ZRxCShAs2+JODIJWuMoLLn
E2oo0AKr6yekZPSPZfvaAvmuyKTyXN0NSr3xBgn3uzKsG6wW7Au3zeLs0S/3G6fOKB/Djn2sUGp2
KaMZu1rr231oKf1GVH8NIIZhBHzZfw0uTuI8BnbLlSOSFm06pM5R6Y6CvsLZJw/JGRLJ1PbGP82v
6cfsl7YXOm9bDBYrvnvxCxYncp6bpqpDfgEANG9QXzvz1Ry2pt+u22yLdS48CfLyuekZIqG6guTB
jnbNnbMXqAF1lx+32l7XcFdhzSSaFGfFuILWtnETRD2K027RvUnWz1RP7iiLeqNmuzPEzblSojj+
Sx6e/Lnd+KLXHkSFikIValF03a40bRS4/Y3U0Qw3SmWE2ElrzuZojh8zVBEOcZBtqalq1/eCmEQD
wE8BHRi4vNxZWbAO9jpUJ2exr9StTE8x72R9p+u74i58zeE8dHnZxpO018/BIzTXwF38l+g/ALgP
E23kbCczN5J+UOFjhKmv8eYCAAC1iuAQa6+TtbFFK5/H5B4T8wa/MY/LiD9DcD3y0XrgOplaCJkd
J/fyuJV/took4xQxgpHELfCvh/Kjqn0fYtXZeGRXMqnLwGIRbVZZyLTKTGChH0cY66GkRu8XmEe1
ax7gVZ6a3fbM6bVvYFPk1TgmwcayjpkGdozDAQwepxc7jt3AAE3cmm6g/uNo/cLQclaQXS9JI3XN
ZazkoxK0L1Wfb2CQr68NYULoQhKvi7bv5XNUFpNmlVxr7qxH8rMNSuc4WXr6anR5tL/98l0HRJfu
Ik7Au4BWTyDDzAbcxWitnZ4FsMtuQOeuBVuQa5HpWQtNXFRgl7lHPtpmnBemwTWsHJRPeenqb/qd
7uUH+5wizNuds12fugz/cweHdxNzl8etKbLrx5bfICJRJGjRgV7W0uu51at25CD7hdkei5oAtOom
uCqkQKV+FtnnROZMSrlP+0NVwtPtXb52TswT/+qUucm+lvVZo24btDaYutAYXTuHwdgdOhNEphIo
3a4rpfGfn0CGSQhn2G4Elljw5WeVO6WtQ8i7OYHN9945a7v5BPHeIa9+Y6v+RY+bj0xFGLgwtzNT
dAuDDem5YBw3KQGYqETkTKpxTM+3t/HaWSljKNRLkEBk2OK3p71zVp6FOLJmQkFZq88ojD/n3bTR
4Vm7u8A08baQtSDltwQFgRVvZ7sUQfRd+6DuZ6BUzc4/TQd1F+99T9lY0rVjsiSVBIn5WDFkJP7+
bkltOdadpBAUWSUBkF6gzD3LjXYcJf2g5+qdnCTnMmkf4mlMNp4K8XhdxmOYxkMYuqbuqSxLhNBV
tBHyswSgPmO3TaLkpxm1FW6ZbjiOY10cpyrcAtKurtcBpIB+FKNdS8eM9c7KoA8XVa/qAPnwHg/+
GJlkDlICcLdXkxc7jf4oouzLbd+57v6YLPed5UWbkzLiCDcSO60/IjjgDcfow19jHfZXwUqQe1tw
w5UaxaVF9fLb+lZc03DFov+GNnl5Lg/hToOYBp0pbjtBhhADVy5+RD82lnodtgjDhErUr7jwlqUr
K2jUmsYMPhxkRyOGXZ5xi/hLbmsp7MYKqUUXoqtcDT9mwx9giK/uhonmgcSctKuZ46PjS4BAw2z0
6rH7Gtb2C1XqeuNhWKkNiMwHyU9KUpT0lo1nyD2EOiS+kEsHZTimZ+NAa+etV09Dt6fJOsFlPJ0m
5KiGDddfu0jeW158GSOSEdTqsWyPnaeFqAzlX29/g5Xk43Jxixho6pO+qWRMwL2eHf0jaL+j5YWt
W++h4t6XbsvTV7qBJ7vRrjttsX+shBAXe7tIthSzLP1Jx/f6rilJdDIUGZVKOjSRs7GXK+kHK3Vs
UHACMsOA+6Wbd4kzSnIl3PxROeDjB5Q9QBEjO7H7PxyqtVvrnbVlqt7lShTYBdbar0IOMfSU+/Iw
fqKkQnhp1a4aMVConpyXLSqDNZ8heGDCzRJswPYil4O2solSmxpBAPQftJ7bzBth39rd+N7CItvw
kVcom4w8LmZeQ7ShukN4yg5bEtVbZhYhHxzoHSJhv80IzOtf3a5t+OnvTGP5vrxfzsIvxjQZu7bC
TrWfD+o+PUQScMyWyCt2BWtkAReZ8dIPwHgO7RZwf6Wd+ls6/n8/1/KhKcxQD4MO681dtxddvbjx
4K+1nnSaxvoBEeP4LoRjdty1h+qL9en28d9a/BKxqbRa6f/+lsprF3ri7vfPyGeNH8svrTt7ItQt
H6WzDEXZecO0eMhu7LuzuNzqNG76OWDl+lH/czjaZ+VYnDXPvN9G1K/dMu8+8RKknUah06DnxtGv
PivJn2l6lPOtV0L83FvLWdxkcx3QYYyw0e4aQWYn6Eetxx4H6o/SbgsMdQ0VJUx4vySx5HcBmVlo
iRE2v3cvOqW7+Ue+i3fJ0TgG56zwBDWuc5cdgPhOxc58u/3prtMEYZvSqvIbifO7HPHOdherQVv2
xJ6jij5623TFAbWTb4WBNl9jWsnutrnVB5hRoN+E+4xBLoN2BwmJ1JexF32ukfuovKHyhBKztO89
SQhNQS4LZ+Z+c5NX79J3hhexWJ47apsrGBbKYcbB+CqwBGIMBI7uXDnGH5X9dL+VA646Kz022xAF
LH1JIyl1WlRZOV8WwRaXFtm+k94mhEFvb+qaFYdPSKMI6qsryMrIw981ARVye1COXSHtdDRFY2er
zbDiKjSHYFnVySnBMi1ORcMMdS6NvEbWiExeZAwkXYo0PCS95D/WUab+U7Yc07KpKWFQgQr4Kk+Z
xslIi55lTab+UlXyLqjGI5o8bhUGG8nr2tIQhkFziZQI7uGFc9gzk+saRHNuX9V3MUpLenLWqhBW
rT9uf6qVMJnqLHVwImQGaZe60ZA2065UYsPVG0YWg1w60ckIXTs2jtw3j0i6NcycG5s9sZUFOpQU
aaI4VBUB2F9eMVKXTfnkdPTdHpgCOf/WPj7k94bFsNdwsL/GpCNd422xkax4JkUYBYgDC8ZtFvvq
647ddhZme/RVHAdJxeZTGL/c3tOVk00dgPFnFsghWOazcjVJYQ0K1K1V+XMnDchqqdwtt42shZyg
pzWQGlAckTgsIqVyHFO5AwXvmh9m5pK5qqi2Ng9ibGybxnftc+EeqAsKHh5SyMvPFcdNU1utqbmF
mn2FgN/l+j4UqeyN5Sbjmvj0i8eOIpnuMFBiC5TDYmHdZMtZ12MLhpoP/rFx053z1Bx6Zp/Rx9lk
2F7dSA1uSpIhk/+XVdNe6to46QbNtaLSeeiRGLgLpAJNRiZDux9moNE0IYk/abIvfxjsKfwYwgQM
h6yKaHAlpKI2vuzaBjCbSt4KUpji52KzexTbJMDkonQcnUawPjsbdvpxP5ynV/1H6v3zTjuQFWpk
Kpk4KKklMtWBv6oxIjY8ddAElJSpOUBJZP64vay1o6dRYjFValS8CotQuIwmP0M4VXMNfba/VmZt
33EFkKAHQ1VsbOH1CbQpfYHEAagn4CSLSpzT204cZyq2hsncZzBk7CTQUhu5ynUahhXKY7SAucJo
j1weCrXQ6skUJX5Zz/sA7nsnfGT8dvg+Kl391FEtPDT2lGxYXdtHLi6iJKbKqPQvvMOSnKpPfYr8
WjB/kPvmblJTyslG8u2ffy+KEmSzPK5gwURM+i4QMyennTroTtypRU8yU8p613Zt8jCZ9UadYG1F
6ACTPUMdwbW8WJFdwYGi5g18JnMOLP5nBMY7kbdKfVtWxBX3bj0jN9eM7hzHHFnuKOYJkLO9JW2N
Y6+aYUKNwhOYFQCjl2bQZS/CqGxpjeg5yuGxO00vJrIB//zjgD74r5VF6DNrVjtoDlvGRPMDEzs/
tVR/SlE2/BdmTNhLRXVKJUq4XIxdpJZVcSm4zFd6ua2fKACch2BLgmDtdaHSjIgS0DaGjxbZuI1q
YQOdNcdV81/awvcku/+OWvBDUnbH2ytaNeVQdAXpAL3dUkCGQwlHvoMpZNq+VBr6oIkZtJ7iDw9D
M+5vG1tLLmidgpqlzr/SrKWePCJBxRuNIF2dMHPdqPtc60uADqgEunMclCgO6eOjRp3xAfbkcBd3
1fc5D/S3EvEJB3mSxm9d2g3BTh5VbeMu+e2Nl28tETQ1aBMwC6QV8uKQB0OQ2jIz97/b5v15ehOU
nybJeXyvnraxANfRpgjYdYRPmEE16BBe+lOs1zMT6NwpIHS8tjfd2LF3ka5SsWK0Q/1oaF82voA4
blcLfGdxcbcESiArZYNF+a7OvL96GePdwKiFecg/hHQzNgyKHbsyKAZwaVpS4V8Gf12NgGUayhqE
Me0uOHVH8yyfGyD66X47U7++bNjPv40t2ZIka8psrcSbi6H9VmcmlFOt9pQo/W5jVdfHhtWIA0NX
meLA8lYDcDq3fsmj85f+F7pLCSG0mx2p4NoenLReuG/ujWEzOls3DEMMM8uicyn+/u7W9sc6y1CC
1uhj+4+Z1Hyox+lJnGu3af3X26u8tkXTHCoLgdMTp2LhKxISR9pIQ9GtE+sXI1b/0brp5xAVf47g
826buv5wGCELF2ArMsll8D4G0jzmBh+uG4b/RLP/VlWd786OsjVScR2jEATxhKMkSJZw1eDKa7kM
q2lkTYpCl/VJLT729UOTFwDwNwK8VVM0XGzecg3KuUWAF8dKNGdTwJhPJL1I7fCNHt5PUw6eTO61
Q1i0hnt7E9cMoqCkilCI+frl94os+NU6ReKoadkuLUiWQ4WSAzxN2r25CbxZa55R1KB7L+BxsPmK
q+adK0pxnbQlMGnOwPRnZrpW4TZefLB37b5N72pQLtEmq/ean3DkFMHQgJaivrifs0IrJiljiWFu
I3M20So0DtnQ7m/v5LUZihoivxNAWMiYxU6/W5qaTkqSoRWOgmf91EI2TH7nEyFJKBbftiRu+OX1
yGQ277wsYAj24qnXIsPsJIPzbEvtjyhDHKMftiBSa6sRjKPUn6hz8fxerkYZkOT0Gw5X5gQzWBjt
D3Sk0aWCtmnjGF97IPcvFyNDDJAeXvHk5T5Rq6aLYxyEXhwdI+Mp6isvnTPknTeqCqu2ROFJVLuY
9xKrfveNqtHvBkURd30bvHVOfVcbSrhD4/uYDShTRU49bKxuBbXC8iA5gSdTBS68nKcnZSwQSe41
ys7KIfScL1OKjro77e0PyNfvwoO0t7zkiLrJvoh2EY8sYuZH8184pxiZhR1UXMxLqhXdaaRaRxDV
1UvnZDeFO0Idks3DRpF91WvEORPVPUH5cLm/dCqGSq7ETRn0ijfJY/1g1jPzdmU+frp9CMRNuDwE
Oly4ZDy/qw4LB62jRovUeNIE0TAUKP45OjPVf9xqcq16zDszi8ujqpo8sBPesyyU5b0a2wyWThba
hfFIzVJXXxFV3jp7qzYFDsaheKPjPZe7mNdZBBMwEW8E6eAJOHPs+VFQuUlt9syw2Y07KsXH29u5
dqe8D2IX25mkEMdxP+Ig1dQeuLgKb1QHdWP6ZgXKQPlLB3nJrADU2MsCRlVMvZSYfDWB4coQjj+M
NOmJlQVbFJoKr+Fedrfm/Fe88r1RY1HJmBOpB/GHV0Zj5mZ9zyTOs61vLG3FHy+MLDZQKmmQRAMr
qzN0k+27UB6Ry07PZlD/mLXqSAX+CWbMDasrKOyLDV3OXsRS5ceTzdrSc/XU0ev9OXs8P9ucQ1ub
uHDKwRnzzNYxBKj8p4+S+k7+A3ywEBmYcVRAKP8Xsq/rcJLlEd45NHmAzl+V8RIqJb7CveX3NVxH
UvFqoDzuaYNaojSb/rx9CNbdE9pbkPukmleje6HqDDqVGjzlz/wBpbudAZWTVnu97KkWvCE0mw/p
kXK+vnUyVreXnh2dEfHsLnNq26/aWO+5Z6ZsDCAzbeNzXc/RGQnxrb7IylHn7DEODfKZ0tdyT52k
H+bI56hH0fCUGunnWis2NnLtMHDIdWhJQJ6io3d5g6mNM3JzZqL6+vcg7DY0QBUnd/EIEGj9bUcs
9d173kb+DF8CdgQzZbTvW1f+wwaIZpyafqdWbnyIPMH32bWPbYqGGHxHNO9dc+PyXPNSQYOoUlEE
Ub681WgvwPqpJJobBx3Dd/EuVqYdvaI9Du1tuOja13tna3mZTeFg6kmDLSFRE6tPiYOCp72jG3mY
I68ajoW236YfWGlnU234e4nG4npLkPqgLYjZ/qAdJCiWsrec5t2+vh+9jJdXzw617PmI+n3JxA/Y
BMEJA8tP/f4HLB5iVSm1Kav5AaQou/4srjrGbLzhvO1Wa1sMWwYJCi8V7+8iCSvCVgOPXZITBcbj
3NW7IAh2G59xbTkOfGaitM47uExe/XRO7CChKvjXcppjf0IFFQyzetqii1u7Wph5FTEoHQP6M5eH
xA9DvzEqcan55mMTzU+FJt8DE904BKuXpxARE7NIvO/LVNIZ1STUMhFjcujh80+AH+zLHyWR7Xis
7Z15Gk75Vzn2tiqsK90nlOoJ6unziM7kMqyfnDyLclHJTVMC7YLoCYAHtKSSNiZf4rZp/8OjAfm1
VVm7hrlZd6zjP5I28F9VmFI3OtwrBcvLX7MotxiFbDcKwB03fxC4suhODK/Ge/UMjnJHbLCvZLcp
dtqnDZda+c7sOsrojGEyIumIsPLdZegUJk0aUlRY66a9Ou7iwY2gtoD7+KF2m9fS8apnaZOOc+Ww
CNJPKpKM0lw32gKLM2nLCC/3xi8tr3ZDZB9vL2zldhXgcxUSR1HbXr5XTTAr6jT0hltGo/SlkSzl
pzQA5ZS0WT8rYb3FRbCyIoyQJXFoODW/v++7fazqqOuaZoJTNIZephlr8z5rKnMjclu1Al5bYY6A
cYblaZkYzrAkps7csG3qT9Ws16ekC4fT7b1bKRYLHBBlaTGUSFZ26RN5GkqjGY5AE6Kx8AIF1YLY
77WHtqlsV3XC+sTwIB0Q39oioV37amCABcCe4uqV6vNs1YPfqRLXWzf8DJU+Oygxw0PaDPjJnqSN
Q7fi+yLNpoYPXtmggHS5TmtsIj1FeZUeXuzpFBIkOzuk9oaVtVL/hRnxUd+5RoY8aS21mBl/9jtg
XQeB/K730uOEDvD/4dFbcZILe2LZ7+zJqM3Ufoe93r+LPpdnwa3rHwLrFH9HKfe3Bt5WI3sldPur
TM1cLiWLZQVyaFK4o/3AdHlu2ze0BDJY7KZ6J5d9+hT6pv0Gw0y2G4NWO8lDsxWcrrgN/W2KFCKU
omW6+JBwBDmI8FGatq0xdZXS+oqsWenGjf8jNJSNIY01rwE+Q72P/vP1i6UqWRf1HE23SkfFrYb4
zSimt8xMft4+hWufEXgD9S3EIKi/LF5gmtrSXAKKdzMyxLdK84tz70vJ4baV1dVQNhAsE2K4cXnW
9bK2eo0vZyq5safuoj12Ov3t2JmUjSh0bUG8k2J2G2Ud6j2XfmmlRlvKTm64QLlenKF/pfJ+vr2a
tXACkMzfNoSnvPd9pw8DO4OGLXzof+qPSezlZ0FJbD3Z/mH6phzVQ3knnbdEEdYcUMzP0Fagjsuw
1aXZktGV0ioq7i2GG3ZdXR1NI9dcR28+B6G2u73ItU8mZMIs2nkyBf/FPna+Y4+6CnKs8WOIQ6v4
i52bPxie2XD01UXxQJNCOybmFqGBPTdQgwgFcWO4p5l3p5nUXOTI85tw47OtrYiQGRQCM4fXvZJw
HONSRyGDE1ukeyvKXjqJfXS0ZmPr1pZEok4ZDHAPj8xi6yTVz6rCZ+BwUqo/A0v/mjeVz7Smvo/K
LV9cWxQdLRV/VyieLgdMBjvoU3uE267uoY3SjI7Ws/NmgvB1/7k/EMnadBLAK16Vac0hLiu62Iar
Nrmzy7S595xiLu6zsth6MX9nGIuEitop2yf+425a+ETqlGUe+8Nf45TarjjO4UEeXH9kvGQ6GEh8
T6jEmZ7KVH/rZpsDxmsPDaOpSCnTw6Czv/iAWdA10xBjf/D6nf65ZFPhL0AjzzWhWfaEYFyx0xsP
lqHMdqPEi/6FgiXNk/e/YXHHoDmM4FLEbxAaPeZnMcRgHKW75nmbtn7NX9+bWmy3X4VFJYnl9skn
WapfNObbLTsF31huxHwrTTZWJTi7BHgLeptFvTMBeTdX4staz9Jh8P5SXInelMBNmYXS9m3ldhs2
V1f3zuTi7WnyuMhrE5PtXGguqXqxA5etPEDDUZwlY/jP7XOyVva8WOKiGlClea21Bvbic/GxI3kW
tYDiZbvuufLSEb4CUONGA4mwPPr2pE5JDPm4W05S+zxmefagZY7/zy8z1K4odP7Gj1zhUOc6ntva
JlhWAq05+Xk17xw9LPaVL7enOoEA5vb+rXwuiMZpuFETAPa6hGsag1wYbYq9wqkn10Y00a3M7BH+
/4dCIoK4bW3l+gTLqyjIUduMPC2bT2WP8nzEkLoLC5/5EEt6f+ia1jipGTwPt02tjOsAVwSVTBEO
wBD1gMvnO4EfOwWYIMT+GBJ/UE6q+SChAIQIVfhUfhc8CtGhzr3w0fgW/al0G/bXlgqpBG6N1hTT
bIvoASbfzKKqgzfOL3Np7mXmNAHY/4sNfW9FOO270CjTJ60LZqz09ddybNy5jF1/+HV7K9c8/70R
sdR3RupqaGuAmcQMFaQT5R7MwobXb23W4vYdQGUVRKyMONCQD9Knov3WGfOGkZVnhqibli8EWKLU
tnCIHqqmDII29oqBb683E+nZr+v0O9Kz+mM5+b2nV2n8kCmtvA/qfouEfG2N0AUw7scbq3LoLnfR
6ktzKGTIdys1e5617MggjmdrWxHK2oEWqoGs0LAhHlp8rDIZxXoUPhYlH2tvDI6H4MDBaOIvt71i
dT006SlcaARdSwfPbSUF1Mp2SlX52tRk26lUenEOy/ltQ8rvCsgiQHEEmJwRAIY4SPwut66tnbwt
OoOq2ThMsScV3I07MBaysgvidvKcaFLPk1IET1WoSq9N28pekFndfVyP4ZPdWjKquzLvz+gUQBfg
4FPUPdjZ8VfdjvYLyHH1qz35UuGGxlA+x7aKhmTRmCe7lNOvkVNSweRJQ2Pa1KVxn8ST8lGdFTt2
i6rKvld6otLPz1Jrr3RVd1cmUfBkx5KyH9tR2gcK5O9mNtlffLOx/rDjUXuslCyyPCnS0hfoDyOC
nCGhoxbG8/jZTsykc7Vi9F/iWs1PGYLFX1NDpg7lj7b/MpX9vJcgGE3dLA3nBp6zXNf2emxGH8Fl
JwetSOO7oSyix1YNpY/jWDpnI41bV0k761j6cU6GkaTtr8LO80/cklHrDvIIqx41IvtFb2Xnu5N2
yjlW9SZ3u3gI3hAZsR6VZuYRYhUP1RhF91NgFPy1gvcIMu7oTkXz7Cz5nf2nX5mzO3VT8cNPw+ku
7gYEOS2u/LLTVK8w+XxGJUu7vHPyez2Rm/uwzhmiLP0h88rGISBi2mpvFvarNg0ItnUIqsDY2X+V
GEb5LJsDZD0q7cauEKMGFCmyaqfk7eas4JqTU9Mk/gYzR4F+4Xl2H49lFJHeanOnP8SWPP/ROX3q
BUE7bgROa6aA8FDyEFibq3LLnJupM/WY0svmPtfDh9ay9mqvvt4+Tb8vgOVhIhZkMgEN3Gty9naa
amVOgY8FqVtM+/Kc7ePDWO7DVxE7waWzS0/9HmUESG/cyBOTpe1RpSv/lvwoNta8dlm9/y2L4A1H
jqK54reQIj5SPd6n4Zcu+FWOW8xdq4YgxORu4R859uUNQv1WiQqRt4UZKqBhYUn3wSwPZwiOIRF0
hj83Nllc5leb/M7eIgomrDchr8TeALFxC/D42b4rn0fXPEtvJfQDH9CWgzBsJ5rIcczAsHps7uLj
lmjtWulEVEH/u+7FBkO91quSxu8QKIvQ0+45+uMX+1zv+330K6AFEeQ0mt0tsoC1kIHGmVA7VVYm
wwD9QQ5Vk/xXjXRXC0IvTdqI/K9NUMimXEdznlIXzY7LTxpHA9eZAnEmUukwdhfuoP+4/RVFInb5
EUG1a3SxxOAQ+ieLRM1MYqidWyyo0pcu+cljAGF05OrQvPvqFtRnpa8qrCEaJfDjvN2LhztUYDlV
5YFHTmTBcGEP3a4aYTZS//DPFpJD4b3EXG3npsnO+raFtL6+fbAOdR/LBZd8JfaiJKFv5RNr9VOX
EUa6Rr/6cIt4cX2N76ws3FH2LWuAlUbw5wG02yNEMbtqfhj6R6GGq3jmwXlU0VZKjxW0z9FW0f4a
JOCQvHGT080h+1imcNEYNUURErKQfkSxl6ly+CXO7OCur7T5Y6MO1jlQ1PAoT7X6mkFJr3m+H2zV
FVeyckYmEMtm2klge+2FX+UJ2mZ6bolx+uCk5a76R/4tPTjcuelTP7um5AXPm13z6+j30qh9eVyi
0lDmrMeo9do/OD+U0B0+To/hQXuync+OB40Lyk9x8JpJnjXso+0x+DUPA+kAP6RgoqX2ffkD8jTp
ydL4ASHaMTw6/rcIpSTRCVX29vO0E02MLczeSgeWVb8zuli1rlZNNVYYFQ4Ha8Jr1u1S/aTHTIaP
nqBkD5TEDZ63jtP1e3NpdxE3VEAkxozpHLdxiuoYjhYjuVGlMfVjVV9CX65T9/ZdtXYbkmTCIiIq
rldTjpk8tVJfY3C2fSZjTmq4hV/dsiCW/C4LTMMwhv7ThEukMXLaUAGsG+G3/98qFj5ipOOQVhY2
HD2gHpa4KhONt02sfpl3G7XwiCzKUFkTGxXm3aNjTOeyPCsmupFKmvzj2gpO8M7UwgkipU0zgjDE
N/XsbXbku0i5r6fGwinkf2UKxDmlDgblljArPVSnLATC4hZ+/6iZ3zmErj05sIuPu9v7twKxEKv6
25Twk3d+kLSmCggcU6KeSOegPPSn3ivO2S/lbXtUes3rhASJwI/JcNQuXvlSG+rGbNlDMoPnOQhf
Jis43F7RlonFo1RNpjbbISaaUtlXUX03R9X+X5jgq7ACZGsYNb3cMxRl/X4cKFLmZjR/KmlQnO00
JvS8bWYl3KNbpUKqYNEygFlo8W2mOtD8YB7EdadBkNOr3vSd1vQxuBOS78NOeyuj0zYmbAV9h+Cl
IsR4YJ0nh1mcW2VUi3lyekor40H05owfxTHcWXsr3WcP1rF1dt3X6kwf/qj8Ch+Mb8nWzOPqynnU
qd8I9mN5WfZw7CS1CsFvHj6M4NKyffFG/h3difaBeGGaFnYcdJV+bez42qsGAeP/ftllYuGnTTBo
DV9WvuvPQenJj9VRzLCkT/VTfD8+yqfgudqIY9ZswoUAnIOFauA3F94k+6Zj55QDLMMJHruugyQr
T/Q9bahmo124djboDQHjh9cCSouF4+pVYdZpTutVdRLLNRvp2U6HDfzLSv8JGcq/jeiL5KyYpYK2
HhNHY+pJr+ajP3lTth/+hCAXhXF9l1UfEuskvmJ5tHYbH3BjhcvxlrpJAcvErJDrbPxSw5LFuLQX
frdTr8zRoWm96LAFU1t7g4h0hAYmd9sV4ieFKivOK5q9YGC+ZkX8PCN5qMkSlsf5XzyptsgBUVZi
kGAZ8/oZn0+SyMSUoDKPZeyEZwDG6sY5WHNJEgiQkhwFHuiFn6hZpCZJQZ45Vsl4dtou2RXl1J3n
sdmCpayaoqEFvpAyKuPUl96fF1WazhJ1klqPu1M6l/2Xpkzy+yi3841ayaopYhqGWAT8YAlBGaMh
nGNRKlHkAMqv0fwWZ1Wyry1ra7Bw1RJIDbpLgA2ga7pcFGi3zFSHgCNNQe/QGRTaXKcvk0M7VsW/
iBUBGRjo2kF2QgVo8bEcO3RyOSeZjIPWOGehYe3lbFu2YGVNigwQC6QpGS1jHpdranygZJrJhxIk
4gjt9M0nitHGKTtWO/kQ1380PZR+ENNsFJU0sVmLvJ0iD1vJg0Ancvna1kMYSd2cAbIJkv5Bihz1
TochWrOhxR9RF3XDwqwiN5t0xg6rUH42ykY6FbB5/lDzCM5BuQxKsmBGcnUnRjDdGpqv2VwBmwyt
yiuCxn7R4i547owk/CTPdX5SI5QOpaZSdnOUmbaYjqOdJs1D4I1jIvde0OvRuSy0yevY6y0535UL
5f2Kl69Qn/nRqNhsNWXewZ0Qad6pdvBdqceXZrQG7/adKfxjub/UxGmeIQMtcJGXH7bQA3uaJ45F
BfDje13Z6g5EVg5NYupkxziRAbZatLtaM7fuDL2XNhED1+U1mFyEGBXtvZVRusLI+jQYiXH7Q3Bi
TLX4o77vveahOASJVx8hiTzeXvLaGwUWDSwGtwCP/dWarSZShrkTbWbped6Z0WP1BPM6zhxRmgmi
vYPON6W0T8lhS+RrLYkVODidgI5u4tUsSmmDtjW038XEYQ/v+W58yA8Jp8g4NufaSz9sh91rUf6F
zUWaFJVWJJUR653u0k9/DfqbrwjzAQYZTlvv4aa1xY2kqJEcKgHWmEUMX0Kv8sJD6+YDg/4G7+/m
o792Nf29o1c0dePo6DSRsMfc/a49Sz/1fXF0qAhYR+MOKqbDNkOdKnZseWqI1mwhcw+QwFq8W6lm
FNrYE7WJ6zA6ZR+cp3KffFJ+GE90Q+7iHxnBjgQ1dHma4QAg7tip8Hf5HoRyI5HzJkp8JfKBcObv
H7T4xH7oz7QK+UFCGVaQ9CX2HuxZfa8d4ZL12jdH381bDesV4Cy1Ws4s+j1AE6n4XF4eeaqGxZAS
MNftpP0o4jl4TMwoOMZ5kjw1dUH9UcmtkOIMYkZfq1aqn4eyK/8waagdUPuYPttAPjZSQLH3i2+D
IjmNHrpHojGy+DZWT5qeJsAdJtPsPDWT3hhNFDc9yaAcnftWazZStTWLqJsBz+HVZ8x/cYfKUmCF
UorFciqCRyUvpw+Wn2ZerbbFPiFG4A3J9eTz7Wts5ZODCBV1Xm4S0rWFVc034z404FRPdDbdLTQN
LlFb3tKZXfvIF3YWGYo8RO0sy9jpD9G8FwopgnOroXZeuGK0f/vCWnkBOVj09kGaw5amiZW/q0o0
hZOrYy/QwmllHKS+ONhRel+U9eceXZzd7W1cuT6gGocjQYGgHoYL8WPeGYsJdaVosg0oJqzvluRX
blM3n+Iuije8ZO17wcYAbyEVF0LdhV9KUpXFQdiabg2lj+tb45OdGqd/vhgQKipCFwYdm2WQK0d9
5xsQlrl6YnzPmuhZ0svvYb01EL5W9abWLUYp6PhBWLAIB+GTtBJ7KE2QhKb9NEgUSBnCk+2PI2pM
d3rMQB7aRR39qci0vSofZa8uzOJk5k7Qu5Y6KXfjrOvHGaqSjYR67TCSgoLKBjnBkMTi+SkSP6Ef
DglFjFyYl1s0eeYm+mo05mMcVsx5I9K38WVXXAg6BU2IFjEbeQVp+B/Srmw7bhzJ/kqfemcPCe5z
uvuBZDIX7ZK1vuCoLJsLwH3n18+FXFNWInnEsafqoezSEoktEIi4cS+PDUUrzQQyirQd980I8npQ
qgOHNSllPfyOMSQLRJ+nUIiSjn3fanHLG6RSU/uiVoVUy8tgrr3Lli5xJIB+WpEO/aBrAJNxWBHS
uoJC0TmffcczQWaT+6tXuPhtkss+siZCxA9nkCScW3YJa8a23Q8Xhd97/MGBd6lBvK98+fyMLDm0
I2uSe0lp6zhDDmtjGN1Wt40PqeAvgtnJCrVv695scXd8mErprIA0cSz0Aeai9jyvy+cJAtq6na8k
jZfSdqiC4RLGVYpeORkRBZmweNZSmDkDFsC+IgDSQBA5DUDttBddiBjgxjhPIKNCdun2150oAIDI
GgLThf4O+R1PRytPJwbjvHua4jcKFc7MTFaeKosT+cGIFG0UQj8yF0bKxjqD6PGLFYNXpGnX3u8L
jvpoMJIHsTXa4bEJOz29jwmKaciFfr4FPx8JSt/H+703Wo3WKiwUELXo8ibo0qdInVasLG/0vycM
KZ1jMxb626JGCD10fnJZo0wH8v1rGoJyfc83EahsN/+/YUlOox15CrEI2MsKXHAaHsodxAXSX497
sDxoywYQ4r3b/XhUdZnHWWJCOgHF39CdDNPjhb0Gbl24RdBbBztgiEcPkdxdW+UdpF/nGkamS0Da
d9owYR9kXqzEATBe4ecTt7hS4FfFhQVCNoD3JQcI7uS6HiEChI737Fbf4QptA/pFB4+5FfYXIE+q
V27JpR0IAKWBPgEh7yKnjRojUyAZ6gJulRrb3HIf46jY9eTXcYVg18JFhRI5aBJRJj9eK/C/1zW6
csDE6zQHjZrX5dDe99RYgY8szR9gFmj5EoReSG1L89dGnZIVdiVY4IEKvh5jj18l2xH8I9WzcRbf
rGmPrxqU7hAtq8a8dGGQ78dz55V8EwJm9r29Be17vV2vuC/4pKMBShNZ64kbqwT7scbG1/IIhF5r
BaeFLWGKtlW0jUCmE5DT47VyFGhQ8QhVF7w3+GPsVO6TSWcjhSbMPG8/3/CLw0GHGYCggu1Qzurp
fCrnvMP0qUrj69nORFfgb1gA9uW9SodGfCnaJqSezcgVk0VRsbIJZTuT9/avHyMTj+6/rUhXUl52
qdaIuz2LU7LvkIncQ2Qu86JELVZuv6ULHrZEPhkCZcjESlvASNrOMCqsT/mkXLlX8TXfAwbxLKSN
naDeNMSLL/kD+9Ls8afN6o5feJQdmZfeSXMXgVwAXWAeeyghdgVKWgQXFtQy0hGaB+1GBIcsTMI1
9MWCZCHeMh/GLa1kAXzFmBgwXOv6WZsMVw76qfETt02uhRUoQNspvk4bpvhUmbxijFZ20kLzwfEH
kBY5mZ2xMFx8APWGXGQ1GCWD6BJtCFB+iANwD4233VfL3oPtaMNCN1ht6RLOS4qO8ZhDbUmoP+BZ
LDm3FE0dyeh0gB5EQXsOSRuP7tvIo3f8O3QuNtOuylaGvHQ8iZBpA3oV4CbZnWqTzepUa0HnPyU+
x5O1mfrN5+dzIe+Mru6fJiQH2sZdow0KTPThDzWbIRQInrWQZHHxPtqRTo2Wc7uNdNhJ93qYAF4O
bOFl5cNZ++ll/2gjT6gGSuW1o4ce9mhV43VxKpHEQHlG7GF5KkeDlQY3EUEaCZs3hWH0Add7a8Wf
Lj3I8fr8aUaaTpqhcmNk72CBMaCH6qDX2zi0kQM1wiww2RYF8+DzFVy6L9BrBF0nEPmDQ0a6L3TS
O9SZQHwKxtoG1AOQOo/HqNn1Ef31xibR6AGSTgG4cE5SXe00gipYAcHfPNTuuT24z52jJsCjapqX
O0m6MrIlV6drNgFSHEzzJ0+pyNQUamaIxqah2jlz57s6KP0m7Jnp5vM5XLSExiJQ0gjWGPmW6prC
SSaOgZWZeqUpT4oF7TfWBZSsCjuL5ZC9iC5YLHGiwTQvp0WT1KJlCsg+IhYsFLLyGM5G9A0mYbNy
Ky7uRpQ50e+KpAiGJh06q0Y0RnWA+ZvNtNG+NNvCd29twM+p111ld+71KiJyyUcCLgVmH0FKcUI3
6TplaYAP7gdbM/EbiMaBhNHF/icBxJXVszXHIm4deTo/GJSrdIPb1twYYFA3/pyZed8533rIlCJX
frCM1893yWK0CW0JlEBR+D8lYJxIgfovRTADAtfQgMaReNTXGw3ljfjQecnj5/bec0gng/tgT/Im
tjHHxM4Q1oBEobFRUSA+27DKKw5IlZzPN5OGou+P7AzdwGei5eRsbUmX3MvHMUt7iClaYtAIn4HT
Qzufg7DAz+har9pSnkuodvw9s1JUo3aRaBjBzP7A1CcbGmi3bG+E6s4NxuvP51VM22fTKkUyFbXV
sRHL2GZpUFtlMDYrD6GlSRMRPDCj6NY/YR6wrblnTipEjAo3DmK7PTSmskv7VZbmpe1vgUgH5Qc4
k5Nrza7TFs2K4sGqqQ9mTR5dI7+1ufu1Ycn3qmHbz2ducZ2Q2gImFqhvIYGCqf2QIXQztHENKZoK
h4P9NdlVKK7hNEyeDk2XdUzP4oEDfwhEhoC8Q0ZNWin0vA5th16I95p0NAIushPeJNvn4EU82AVs
/s5+/2hSijIZQAeNgX/AGp5aPrA9ja/m9ks1pSveeSnyAgZMVFYEyk/O1SlaXYO5FogRhYzDU2pZ
xRlyh/ohY028qedR28YUrIyTkQPj1/E1fu+lKw+gPlRaQE4AjJ904mYX5SStgPkhrcOiRGKyfXan
0p/dtSasJUvgGtHAVATl7xNoQ6TE6PiiiImKzuk85OO3pQ3g20jHsJrilefZ0slz0AyKJ62AMsi8
B3HjDogZ0I7gdCTztSRx95nW1yBmn34jewhQKM63CmigYPg+PgtIAVPXHGzAaFla74je1SGUxPLL
2a1X/eOSy8JFjmZyvDjFdX5siwj6MV0BnE89NJdKGVTvlfUhcFDgDqDgueXbVQDB0l2OZBiBXwYv
GJqOjm1mJUHPqwpEnei3wl2OWCXzE0AkRHalvPh1Ij3wv2PZRIutqGFLF41ijSDtYyhi60B/Xo40
ze6nPEXObaJsrTFo4eyJ3ny4ZgimnbYtgzk5y1oVaJskdUu8RVgcZBrb8EQP0ky9o+iZ9Jibvfax
u3LqFw4DsApIj+HgAVYuT+pUD/nUFAmSpVrZeknmvgHTNQOWoYxBSejaIpKFCwLkCijDCcjYaYXQ
LdV0rAQHDhhPM3+In6pbpNJFs4GBWCIOvyZ7e5vuhvN8079OX+Jd0fvsmd9mb8M+R7Vwu5bAWDig
eKYgeELrsUDLSS4d6cm+J50jRAUdz44IJloBkbtaJGsJg8WpBvcJ8FQOXixE8nCsGiyLd4CszTkA
kwWnL66W/lm67XMzNWvYg8VhQSNZqJ0B3Ch3buPNVxdpjgNKM0C10BPFNqVWZGGDKCD8/BJe8AVC
ZkKUBRFdIK0rnUtmmkqTVcCFYgdf2xD23KXmkKwIryxtHIQVoqcLRENIdR1bAR5EUXoQWQBegFcD
V8E9Eu+LwQSRtDZ0XrMm87c0KtyFaGWyEDadRBbTDM48u1CR6bdbH2AxzxofPp+3pf2AypiNqhzK
8ifNgNrczGYqroGOsLDRrAnFYfrk8Oa2yu3tb9gCvwNkPgjy4HJ1mOVKm3cM6Q4zV+56O360yVB4
thIlYHLU6UqeaHFkKLKj8w0+7SSUoMC3pkKbAVod6cGMsmennN5qswaRbMVXHNjSRkcaUHQFgH8Q
Qe7xvqh6M53VEbbaNrqcqLPndn1n1s395xMowiwpRsdTHIBEgaBArlVyE7yZM5CYaDBT1m/ZmMFX
5n1QQHBxjAComoas9HK1ePzc6hIsEKBa0GGjsoVaiTy6DuTNjsUo4unCSy6nB/FAVzbqXbIdQvOA
Vpa735HIwcp9sClOxoeYuoxb8DxGLhL+fABju67eWmb84Oqpsvl8dEvbBI17yKSA8QFNLdKR7nun
MrJGMIKQ6DATY5Px1lMcHgzDtFIGXzrNH02Jj/JhTGNC1KYSUXRMst5LeuWszFe1v5aNiKZTB6fM
kcnk6q4rkW8wkVOcNE8xXkxQ+X8+Y0ubHVAS8N0YOvagjCgrFFJGcxIBQ2n2faBEBmSxyh5IFrQG
rpzhRVOC6lUoHSIsl84VFsdsGopzpXfpRZ2CJ6wzr0Bvv+LWl8ygQAeuRGDwAcuTgrpiHCDkhS/C
rcdb4Ltwf+gPPf11ERXoFAlhMSSeHFTMpNFYbNR6LeHgszfHK4XF524dr4FjFrbzO+MygFygN8It
dbzHlFgfcmDJUUZPjGxnqVWpeoaSN4k/MXPc1Qqb//x8OyxZRJ8tGHlNXWD8pYjfipVWn1Ro3bjV
sM+a6a2g7h6t647f5MlKkmJhobDf0NomFkmQZRyPrgBuQ+tTSAdb9hxfqWC0FmB7ba8Vg7pyWS2a
AsQPGDGE+yedZklfTI3OcVmBORY8ncgipeSu1Ej4+ewtHFeE9yAdRXiP7KAsCzk3fIqKskEpEHQp
3qQ7B9up5l8/seIpJtji0dl/knmJSAZ+8XdwSnRJIB9PnINpP/z6QFA0FRTmULY4oQNyaiWifYeB
ZP30nM3uU5OTtXhyabIAJwWcDQHsKZbVVqOaFAIzYha9Z+ocJBt8ZaoWTYAcAf9AAggv8+MdliY1
ywwRo1h1/42Z+a2m1SutbksJHNv5YEN8hg/3gJIb3IhTYeNmJp4dzjvma9spLC+7vegC+41iCNil
gewUpA+nYNx+TCuAk2APRLsQf5unC3VQbhBhrGwBEX5I4QnqIOiLxL9ClUryPWTkM1GEsJeujXdm
2tymJYbm8j+defjSmNNaO9/CWuHNiEwYyD8AiJEz+YpqVj/0ysFBar85fKova93onE2mT9rjlAje
njkdrZ0F8EjAwYTrWWmTzWjxVaI9maJuRFtOzV+IbUWbz4/DgvtAhgCfCzJnON8yRsdteqsZE8xF
4TpbtG5e5FExe0OVr1xdS/2ojmjERa+0aBqRJx2hZ5u3M/K2E9g88FQmD3HudxdoFzk3t0biKd+H
N63y1hsaF/w+okGBqrMRDJyUh8C/nk6kQ2sDCKrQOZYho4UnCoEya1eiZskrvvt8SpfKpYhpLATz
aGdEYlfaX67dJy3jsJhCeqPNPfdsHi6TTebPt6hKoSUm3jVXE9m0zIMqRL5dDXwWNvjRByDHB5cP
FD3JOT4A66qrWkvYrolTxVcjIbCVl/qmUdu31GVPE/S38BYAwWiZ1U9p72IjxgZBMYJ/5Wm67yJA
VxgtHmtwYiQqSb1msOJNR+Lc4z2vg26KIelhODn4SV3jUpv6h8TNA97qr2rX3adTtIEDe2X6fKmz
6HEEHM0zS5iBZJoCcjtyoH36jCf5a+uoQc6LM7Upbt2O73Pb9DsDSlJRRb4SjT8Yuapt85knEPMw
XC/q8BxrmXavZzg5ZDQeRPTg5Vp81c1rJMEnpwRycoKXBEplKKCetFh2ZQYNBRuv9ob2T2oy3hrF
cKWn2eHznXOybjAjxNYt4MFRF7Ol9HVCisiqwNOLuD7hKejvU3VnRIWzn82mzjyuZwQ4cLbWgrI0
OnhdUGwCDA1WL2m/tsQAY6NAvc5l49OJBwAh+q36yz15GJ1wAZBnBbQWjVvHu9Icuz52KJ5nEyOe
OxxGt/E0BC3gAF8Jx5degshCgNbGgZAiuiAkU1FZjHFJcQAmfw55E8RvxiYNwGGXbvQLd9tfupY/
PGbqmt2TBYQLBfkq0IfgLD1lTaeJWU5EpCZFB5FoTIvDOfIaE6vmM4C/qSeofCbVb3PfWFO2P1nG
d+NoLBXlfRRxpZCgcBOrLICh91RwWiGv4fVl7Cnj0+d7dNGR4yRgp8Kbw6NKu4W0cWXUBprv9KuY
elpg75JDdGEAKsj2Q9Beti/DrtqsEXctefGPViWXxsxU4y6H1WrUrlymgijpLiUIrRp75bpenEYB
3gN3uy7E5I63aV0NY5twPBvzudorRvalI9U+Nc2V6GopKEAQgvoR8hWC5vnYzDS1Kc9FUQAiGs6r
lliTn6BR9/bz1VoaDDLzeP9qCKxxEo6t1E7uZqkKMm7QQOIiqjV1b6gJOygTz4LPTS0OCGyeIluL
9LgMrYujquNpBFOm2Xg1eKwaPqyYWNoEaHBHP4qQzUCn7fFo2gmshkxF6747NbiXclRTivRbrGs3
rIjvf2M4NjKAorEXPSnSzHWxYH00MZwqvuHdN4os/P/LgKxWxTgeiIPgSefGed2MHggw/c8tLCw+
snwARAPVi2tFjjutLjENMgN+YDBvislVHbU7wsj2cysLyT6w0ADlhmZ9hLmOtCiT2F7cRq+QY9IQ
8RAAYs/KxIKy5RdJyrfYlSv5KTH1H+N3AkwdnrqODsZkEU6KcX94l1gGGLU7iNp6rnKTFf1+LkDF
nt/PxeSpAwnj9FtTrmHZTxCUwigEX4GYx+sEbW6S24OsrFJaIJJ9R0dHZ6KcVu4E9CfeOCvjk2dU
NiX7Oh1XVxnBVOeqPlgDfVNnBz6g8USvDl3d387RGpJQ3iqySWkREV6oZaLgVWxakacisir7W61c
CzROImPZjPAhH1aurqq8TQqMbDp0Q9BAhoqHYBGYXrSdBY4YwNHSyGPX2ReCeBGohHWJ+PcksLx5
Pq6jtHlmNe37uMdHEFJQoslX2fR+HmYXxrPzlhiBuocmzyu4VWA+3nC/DtUzNwD4/sbWPPWWbviT
cYnHxKoW2dKu/vjBhPP7MDdTadekF69thY+7WSe7anIAz4sBu5qKq6SgvhuNt3M9rTjVNbtSrDQy
WwMTG+yK1wrAwbsh1DbGbo15Tr4e5KWXYlsDqvF0jmGmQZRuUeatCjq9lxU+W1rJZcdaQ7GHhYlD
Hw4bKIxpIEIQMl8AG/vWLr2NsKi5r/1itk8MDZkxsMdCRfhUF6WOIUxZxKgBKKwHeFnprA0D3aeX
ulG8+dzZnuRk3m3h5hPFKQQncm3KrQR/oqhxDP4YsFvQOvmKz8+aAGyFAY28X83JwB5yJO9dIYIE
U+6IS42Kua5YNtBYf82K6KlRsgqZ2nS/MjD5bn83hEoA2idM0CrJ8RBmDvK6JQp86Xlyq/rD7Alk
uBHEt3GEXqvDfYmVW3spLzkkpAD/tirrQaBKVqUGg1XBMaokHnsFl2mEkB39jAwckCZ4smfAm8tX
QfQwna1N74KrP7Iv3SpNlfZOmsO++qLQ+zzvt3bd+nV55jRzkLvtyl29OMlIGIIRT2gCyvX7XrWA
G7JHnBA39ZMCbe/js0PvEycNV5ZTXBjSWUSCDczCuPEBbZZLgGClHlGuwsCAQNmolpeDFA+byJuE
GG598ZtLiYQ7CgqCcOkksYuqe6VWmthA+2g3IJ7KPfsxRuXP3EbgTVS89lDtjV2vlh4LFRZUsefu
1yAbS+dTVD7//hSSFx9S4J4TFTPM92ZodIHW+KLT397Gu+6aH4ZHvV3x3+9QCHmqP5qUHLiqDfVY
UAy82iC/ZW3pVg/ss3lHt/2eo3cwjIMW8ibpbfN2KNBcAs1D7o2bDoqHa30mJ5Lu4hR//CySlwcs
jWfKKDbYtKkeAFaJS898stBeQwPkkT3qjd8V20/OrXP3hnrqF+vMHrw1jOhSsHb0MaSbgNKS1C2b
xV5IduTbj7MMwFXiqWer7LVLZ/jDmHWpsFSUVQvoNIyNoXVovnPiFZfNu75kvpueMujgbTTf9FVv
vaPtBNIpzfc789OHoMHq4rYsOWyD+QfSr7jwBE+MuSXn4Klfb8Nem1hdCk3xmHXnMoY9Y8uv82Dc
lRs11MBaBX6YlRthbVqlkJQ1th0T4UHaHOryjQ0CKguMO1P/3W3dm55DEHrsV5kBTlJH8ozKIWrN
C7OyYdbYTps8CpKzBnq6o5++xjtEhAdt9OqLVTYlsSE/OcMyNVjdKxp9X8fke0q8BhQhxIvOrqot
hfMgTzpaUULtu/mdBMn/5ZY/aTaQRy25ra6OrSYpsK7F9/iLgS5+0c8P047uz9wTYdP6Zlobs+S3
2ggtw7rwW8ZWsAyyLfrvfkOy+MfQgHkWXH/4j7SPrJLNNdcwtLyBgbmC1P1avW/h9QR389OEtGeK
ibEqSgWsZrzr0mgzRk/xrPqfX6lE+JGjPYJLBTcbGG1RSrJOChlVb9tGOYBDpg60ED1lCDCDEY1f
eLy8c245IQuzPZ+xXCxcv2BPAnjJvOTas7hOHcWFebt9jPPc7/t2LWhYMoH+LnRZoZgNeLX0NnOb
1pr5wMUIx0CDeDfdu5f9GfOhhBGSM23w12AIp8cdo/poUtr4EzPqdu7fTXbo0LDQj0mfo+3sg38b
ckgUTB1rl+RpjCDZlDZ+yZqhsSrYtC7YK6hV3l+hfuup9c7CGlJ/9T5cm1hp7RQzoZqpYe0G34r9
mHjOoYNrgQL8EGDLXKoBC9d8mpg5ebt+nFnpDlYqMNCijgR6Gz31bKZD2wRKGlUKvby1VVw0BRwR
EONCHVCuLZpAwE9Fj3C2cNmOVVCPsSNz8pKkD81ojbr4NMbB8qGoYIO1DBy/J33XmZ1opFYwsPw8
3g4+wttNHVhb4iPhfyViragO9MsiQYxFAmUPeZ7dGofpqb8+/gxy55QB8jQeO+/bNt9b3/VAtKJN
5buGXbnNX9ZF+pa2EKryEKpwCRof5KdDB+Zb4nLMMYT6AoM/56hevju4//o6/nf0rbj+sTea//wL
f/8KrtM6AVGT9Nf/XJXf8ru2/vatvXgt/yV+9O9vPf7B/1wkX+uiKb638ncd/RB+/1/2g9f29egv
G6Sa2umm+1ZPt9+ajrfvBvBJxXf+X7/4j2/vv+XLVH779x9fiy5vxW+LkiL/468v7d/+/Yco5P3X
x1//19cuXzP8WJikifzd316b9t9/KEja/xOsWoYupOMFvxt+0fBNfAl4tn+Cmw3POBXC30K/649/
5EXdxuKnyD8NoI+AcQHlJ7B1Ikpriu79a0T7pwBwo0oFAJ8KXvw//vdzHS3QzwX7R95l10WSt82/
/zDF8/TnGRfJcR1QcPEPTjqQG9LdOpdD1o4qI49Ob9Fh0ja4g8HZ13bO5GeDlh0UGyLhZ+9/zEhU
zxs3odlh1Mws2334v59874/vgoa98fXHH8WvFZr2f/3dcRKbeT9+wU+7P4z9+IGfdqPG7P/6NO+f
48fff3wkfbT++jXjPNbt3fIHlb/3g/UfJu1qzY8eBxdijoH3BF+BYPbEpahLt0Wc1bxhLB0eW3sO
aGXedmkc1mQN4GWK33O8lmiMBzcsMKbgYkBKC1//8JTgVDHdtlL6R0B700tK9LDJ49njaneYp9yB
EhjZTELMDF1raKuaqru8iw681e6ycax90AuEdV8/THmteqxVt3qnOZ4zWwQv8exe1ccvHR0OsdY+
VHqMe0g3d4qunusML9KiPrjKEKYt9+eIPTq0NfysBhiQdPaNpvXbetT+JEy7i6LuJacgf+Jx/dIM
ztfJti5JX+7q2fjK0RvoRZnyaGr1dkCFzVdoApLuYniuibrV3OweanB7lNHPS0V7Hih/Qg/VrwkX
v6+XqLoINUdA2QACPJ7HXJv7oo9GkDAPZcDiyq8beh6NawRL72CA4/VCOIsqL649YBNOMixlOqIC
PqXtY1/EDXJWfKOAfC8dUuorrPmWpe2blZpviq02npLxPiiteG/ktREQkDFtM9v4znK19/oJpEkA
OQNxhW3fTO55ZvWFZ80ZwBkZGb1k0jqvt4vWT+m8axnAF6MFwgpSThN+OqUbV+kjb3D5FYtykDXG
sePhD2cJ0N+D1V0MWWP4lWa84BWX7ucqfsqn8TodM/B4tg1FNlHXoGVbaVt3qBOPUN4G6EdrgJ6s
bwDa+ZqAl0Mn/KxUrGcaTxctr1tvUsew6aH2VqvJ+WjQawuy2F7SWn+ainuJZt+bOavuADo4VPp0
1cfoCppZdhVH5DvvXwHJumrH5utIc2QqKvbkFl2J7Zo8pE58n5vd9w8u/S/X+dFVSnUHbAuUjABz
hqeG6gQCCOl4tUrHLMoJfWBJiaelMn2p+qL06hq6JMmc3LhTFX2hxBr9XKHu1imzAWfDOosNZzdE
9YPKExWtxPOXsdM3TjHXHi24GTBOtlZpbLp43LKmD2rTCDVOalQRcFSnGf3jsW0Fmt1fOlb1avbp
uV1Oc5CQCAm5CXL1n4/zOEz4MUxAHwFINcWtJRecpzapSsuc6IMydtdpVm/NpFipnEtJD3HC8ItR
ikMdGNi1ExtF6eZKgo6QR/UguvDnx8z/ihfyBs1g+7UErZQh/ssY/gM8IjoWMLLj46xpJbIBsdo8
DgdkdpCYRtB8N+9E7S/xlZd+AzBxkFy3SA+7z6vWRT5FOuRE/WldLhKnOFkAkmrNY36O4szO2Y8H
kCvjOZ4EoONfWbvFsQrWIhDJQ0oBOKfjsY49ZDIZ42Jih1f9XN9Z6KBoH8GTUu+SveN1e+MM8mwH
UWe4tm4/3zmnJwTL+sG6nItXrd4iOWgZH0VpQ4UkEtRAtxUkjNudSB/2HjIFT9W5ib622mt38+EH
ieq4yUHfYuIpnF/E2zaY18gindNFAHATkEDAeQG1PeluimOK7UZz/qhbPZJrZs/u9a6BlEiS5tss
VlWvnvqruavueTpvEQmBCWWoHpQCrPhlpHY+7Z2zlJaRN1toHpxJ9mdeKdkmAYQQ/Pb9FnWeF3Do
B8zQdnnmPpBeJYccrLub2GB8M6jWbWqDGsSJY9cbBihGdi3LA3tkbTio43ggY2x7fQKV8GnWyq2q
8bspts1wBprTL9JKgVOZUEzMxjdstm8krral0t/UBJPVKjYegeV4MJhj+pmB1W5VtskdcjlnUM+d
aud1HgrTNxUd46njizKKgGJs5tuqSQIT3XK+qoDNoC1BU8oyVP8BrQ4Lq502CarWgVmj5wdVjltF
R/upadzadncHjP5L7cztWTo7c1ADnuKrpMLK1t2XJtPA2Y53+xulJNl/vs2k17c40IBCgGwZ7U/o
YTxBu6VUi42Gd+xRKGCJzHR9xkNl4973G21Tb8s1btx3tY7jM4yOZmAjAAfFNjopoUWOGbFItdPH
bnZ3Rox1gAihsoVIKvVLHn+P7FT3C4V+oel4bjL0cDq0PmtN1Q4Hlt3Fvd1i2pXRZ6lLL3g8ViDP
Z1dljVr0PCYgIcxSf3Bc3AHaE9HL70nGkCzVmrPMdh/YNOfAGDV/oi8JnJZw/VaV3sx9+Yo7/NBV
/bRtTALmdnu+YSy7d5Tyrc8ttpK9On6iY9Zx/WEOEGGCyQTgP+n6a6jWxJVl0gcnT5/jJLvP7dEO
KJREfUcfb1bW+OTEissWGtMu+J7w5HClmJn3gz13HaUPgBZmjacH/M69Fb3PQ++NL/l2LaUj8idH
S/x+uUN9Q0DUwNgijY4bdtmSUqMPZj8Sj4OM3+t07R6q6UnQ6uTeqZQdHdo1ztylSUUL9N9mxTR8
CNlJlDlZR1T6wM36wUKLcNHOmcDhPGcqHVdW8ORmx7kBI4apghgcLblyAqACDh0jLNLHvk79FrNa
juWKiZPxSCakNBXlReX2VpY+cpb6zpydz/O410oWONYqO9fJFtEQ04IPCTzP6NpCL/Px3PUZcH4J
7+LHhOnnaoy+X8eZ9X2vpcllZA70LNPJM7FBC9aObeYVEXX9npesfrIazZtc2yd07M6mVE82RVaU
IHDO0Vs0ENSPR/y/qGipz+JyvM818wDk9V2TxONhjGfoJQNve9WzZg/ENahRDVIHTdPfIMMFB55F
1zpD/bJHCsiz4I53ncie1W0GXT6uWL4C5LOfglLqkLhs9OlI1iTN3oOao/2M7AFyaYiuUI2Hx5Im
p6xq1pVGET2S1uQ7Xs4lhGjZHBQ0OjQKYnRFhOelPU548ffMQyE499Dv9gKMduQlhQF2iMoC9UA9
4QJRnc5jaYxHY1rgHufthcJapKu0mgeuGp8XllH71FT60KgHF/rwDOUz01WCEc/UcCDVm+HSIpis
ufAwYg2y60g+aZzjRM/FRm07qPYyYz9mbutj6+yhKgMnq8UxSG/62k8Ncjnk2EqKOtQxCOahAYfw
dd6zsSv8Sl+jiTo5KfAG8PZCnw1pmpNEfTRrWTnpPX3o7HGPh9AVYHjhioc7OSrCBrqksHstsGa/
33Ifjn5lziqd7YY+tEH2Oj0UEeq8IHjwp7D7Mr6SUOjIrNcAlvycEOgDdgDAWChvHB8aKEQog+WM
9GGCmEs6NP6kdyAP49t2fgGnSx2vNVZKic4f94YLyq13VAhSTJJnHbqyV3mJcQpuIXvHA60Pyz87
8NzxHQtSEtLLVVDI0vp9tCm5VfgNB+3ftbBJ8MKwwz735p2CZzUU49RAB7/1KnTcOjEKUgUANeHN
DSDkT7hPTJZb2ODQX40Ao1QTjmDvMdfxjoNujF5YG9NWbllpP4L7BRmYJsRr3iuR3XArqFMg5kNy
Bd0YA57sQJ/3uqf02ADZazTWN5WT7ceqw6Htr8dhOxrpTovSKExM+pL0DmBL36uivdI07ieCrjxV
20AZo12Rm+E0xV+V2DngQt07I7tyneKhseMHakC4vSebTCECTLyhyc7E1Q5BdnrTqGDLK1hAm/Ew
0TfXesKTNtSt+mxQBhBMRpvGGsJaKYK8rg9mTrez1d2tHJCT+UQOC1lRRBuW4CSQH6I650Znot8T
i0hjHwwoSBRA2TrUetBtos4Itw7yCn+NCOX9HX/kOo/typn5aMxVt0xg13app4A8ikNG3qg7zEzp
FRqKO3biW1p5XVDLR30hdFkVZqT3uwrkbqXlj9p4OSdibsBgNOYXvEGHagUZGAwjzfQg4oNP0uIa
9dqtUbs+Ou19EKgCrn5bERpkzXAzIQkLUpE9cfILpayQaplDxwJkWundG8Omng1R24nmF6VRe2rK
wirG0pnU3syzfUBLxV5tyOzXPDpQdXyJ44YBtscO0ThcAN3yotvxVYkWU8SKAYRJfa3jvg16rNTs
gqm1HscoR/quAiiXaZ42FiGZJ89Wu0DRVC9L+Qoo7iRDCl8oyAZwaaFCcQJyb6mWGxYeJTg6uA2Y
ucmmM5OtiSUveVxkNfB0gMY2ENX6se+jsVObRYOFBSocj8DE0zOB1MJFQ1ZYGpYs4eJF9VtEsScK
dU3ZRw3pDFgq2BnYIAPG4l2UqZu258Hnx2Rp6j6aklxdN8SuwiqYAg2fXxR3JXKW1vz2G0ZMNJI7
uDFASiTdGloNzl3uKoiO53GrZibehvrBgcf43Mx7g4t09JBu/XlXSCuUuCbtjBn3Lgf9BXR/Od0D
2x8ahd35+Gi1Z/Qk9nRTUUBBMTrB/3D2Xbtx62y0TyRAndSt2vSxx2Vs54aw45gqlCiqUnr6syb/
AU4yNmLsc7mRnVAakR+/sgqHUx74oUHYq+mFKj0gwqujqYr6hhf0Vil9AuHyNRCcrZjXvQ0CjQ+x
5MfMys+Zbe/AjtuU3EvHzn8zXPYmpVi77hRVoKzKEgLTluzuF09665wZdcy1UYSmYh+KInvymuWn
Mptn7oNQLUSwQ3MdoyIfmCljPFTALYQoFu/HrrsdeAMcEQhEY8MSY7KRf+XFuZGEhsxXQVyUwNQi
I8kiUQW3k6Jt5Kp+wyS/L2hxQoG16Qsr5W33wRl/R3uXbyB/9ap7aKqinZEOGkIPtFI7OSznf3+V
r3bYnx/lEqf/TFTaqq3BT2dnx3hxxi4c/A1z2m8Kh88tQYQA3J/YWyZyZ3Td/15Fz0KA0Lug3AUO
ak6yCIyN+Oec+qn/9l2IvwJB/c5JgISFhgqmoSjrP8mUzaXVw9+RnktDIX5mKouo5PscKgZh4/mb
0UCqrjvkQ6W369zhaJVTvfr3z/pVYvTXQ1yCyB+/q9sNplFivncWG5dGRqjvwTD9hfJviJcPtJog
I2187/r2xa16AQPb0PO7EMCuhQ2qjpuVD8HVc6Z06ogOSYOro8W1DpW4t9vyDmoIqWeYadbRXW+4
731WrSYTyvjfHPYvthVUHC4d4ItLDeL/36/PC4Euv6P8c69O03zK6ZtZfdNnvgJW/v7Of61xHRwH
l6jF6/2zNqojD4I15oJR0avIXJ6DIkuqAGRWMF+B042YIx+4t6zQ+g4VGJpszFDTXeQj5U+PNFEX
2OFCANTOi8g3SlS3dQTk5lpkwUFBCT/5Zntc3v8qFuLZEW3Be8a5uK7W/a7GkzSDf3ZX/taKgQuM
vePlPMib787D78bs9VoAbEPpEZpgUGa7Onyo9iCmZ/vBuVPHqRcPrteEiuZgGUMbze3SrkF33IVN
qKm3kDQ7muOPxfOTtntupwdzQEt1QarkaRCyXfh9QZWb6dAfftqLsyfdUwAt+LyUyTR1h8p85WoO
J8yXCRHhJBwILbppmYPMj4syz6uE8cdRIq2iRQTJV7Cb3Yg4S+Rly84fQYSTt72yw7qeb1mJzMQD
sE1Ut3S+515+a3jiGGTD3VTgM3VV5PQFqNHZSiJy9w0qUtD0SmtIRVUmmMXu3cqPqlqdvV6/2E2b
QIo4zNvvdHK/KLtgEHWZKOJAf6YfiwVOWtwrxRNm1CuWowCe75cWogCNA0NOkdrW/8Vi/AXF+HNc
9cXxwmTRhdLxBcL9SZ5lacEfN4ypfKrKp0Z1EQBEiVe9/XuTfrkIhO1cmNdeuBOXP/8jhOXLnHeI
jOVTEMDw99DbD+X4DTXjiq36+wyjD/j/1rgKkz4HnbtvsQYtQ3XOd2Snn8ixBmFigpPiuHISOyxv
/vPMHrLXHkAWJrm4rX7K4MrS7gyTsuLJbZ1NScqoMYKNrYPvLoG/IYH/i1AXnAeFsI39WaknkJYB
95UxOLcwt0CMyXiUjXSCg1Cx54334M3eewFGQ67ICtDB/48Y/OfqV1d7y0QtJme+zCv4LWmxF4cs
CkrrP7Hif7/kRbYBUqcg1wBwdbVNoB+GmxgYmHNQi703LWuwTKPM49Hkgven5Tdv9cUVh84X5I+Q
4qNuvG4MStpxaVjaO/vzOgMjbTG/6z1+se9R2AFlgRbKRZ/z6oW6uqLULjsPTnwHAYz81J169Y2I
8Vf5AUYdUPHGNQ3o63WSUgUjDvdC3POFtrbVMTzV4EDfrqkVVhuyHVfGxkj/83n+a9df3ZfuAhQe
FMSLpzpvIjVAIkIC+Vd8a8n0xa6HvAWqMLwBbNKvv5CA8gTONU6XRmsIAb0KosFRJDSkeJv8oIBt
OpqNpTNtcAuemVN9y8L6IiBfhGqgA4pu/+cMEDoi0Pg1ZPnkrsrLrDKL9BPEMOunHg5osCq9Q/m+
Eqdgk99/NxK+gh/+Pg4g3iPrBEw2wITjavdwbjqz7mjxxOi0l1724FPAdHrf2xfFNKG+cFZ9Ld8N
c3yy+uYwM5Q7nV1tshqSgm7W59FCy+eqRk4im9gQ6mYwAd/o7AmqAbJbT9R5/Pe++GovIkIBiHZJ
RmDicNVOrmgGzYLs8sEgiZWPRSjbDyuHpimoH/Vr7bz1AmjJ0j75wriFPdmaZCzm9TcH+9vHuHzV
P+4bQOLQoVouUfkQ3NQPXShg7FZGeY6c2QB97ntFo6+un7/e/Co1mqUxLgbEqJ/yOcwe0HZOwOS9
KR/zqP6At6EVZTtz7d1+B/i93GpXGdlvD2QATi4ti+sTQlqzyro8KJ5wg1NxC/xe6DRogJH/qLTx
v93oQ/gTBl+g/n/yVXEaKFA3ysJuPMBUPCI74KdjswhVjP5ROK6qe0TRbxLzLyL0RZqTok2K6PYJ
dRgMs++ODN9x6kRkd7juvusofR4S4wL/c4mrq80k1tDqy1a5+GmX6z4LLzzLUobGyt+xY/P4Xey8
bIRPXwwM0gs06PeY+O+9WdeLKbjjYG+u8rW1yyGzdcGCe5tvjuLlqH1aBxq3GDlAFwLGHH+vE3gA
o0KlGkcxrZaoZ6Gz1/cOrJb92EMQiIs7Ua37H82Kp99drF8eBv+Pta9ysbmBrv3AMAiXCTtAiBFj
HvPVe0Jlcic+lqh8sF7Ja3XzHbDky8Pwx7JX0Wcqlb/wAWewLikyIxlX6Do33gl6q+G/f90vNyYQ
XphxQ3v3U9ac09EMAKIonrLe2wgF3lfffJMMfb0zAVxAqQVBdvAk/v6Agk5CGkFdAL7QnZv04tI9
pTQEXSEs4+9h379DxacNA/wLEtkLnPi6uAPfPChzjPGe7B/0xNfOjqTgzFehe9ul5MRvxXo8mDvv
1vlup1524j8WvoY++ZBJ07zXxVMbNxs9RmRd38hVCT9wnYzQqTq46+/FwnAZffERL9BN4KYBgsI8
/+qEeALoKKtg7rnoSRV1bW6voJms4wFK8VFhsHXQS2NNBsAqMmWd1aIhItZ6NDa8eufKd68B3qIx
bpC2p6NZJ0MLkE3biAYzyvZdyiniNeWhrBc0DhfjFYSfAM27hYTIZQfMbDL05i25WYj5kpPg3c4X
e80X8mDDaiAqumXjFs6SFujWjXzOEmUDwuLZ1RYyGGVUW9qN2aBQCNQQPDWIkSqHpP7cbyHVxaOq
LOAdXGRvWVDsyNA/m305Rspe7jXXb2aNunepMLQ1BO3TfkTTNPP87SRAFgm8Dm0NgHK5FqCFWUDh
Iv96UVOVFAZZN/AaiWQg/Hi2O8zK7XE3mKi7x3qFSWLalHBS580CM0jUyNpFJwRWXO7kn1oTpgIl
I5HvdceR0RjKko/toNe+z+KGWqlvDmjrC9gOD96YjCQnibJmJ+wB7EUmtlZ2s+9tWPB4bpmWTn8j
ZJVFlR7eCmCiooFKDbiSJ+PFvXQkZvXS9VCX9OrqrWD2AOipGBJf1G+9E+iwAxgpysfJS7jhXuBe
Tdxd+sRoamQWOFZV88OFtH1IdPcyteTNuWAxa1/j9LX6pm6ms+Xbq7mAv1tds40z9btMGbCuB5ZK
dVSFA9J+ALwSDRRj1HRNwp3+Z1O0Mqw9bka8LO6tjqMdYVv71hvakGLSi+nMEgFlhf5elv8Q3iBi
SKF9VAUFDADwsxRIgZeRWG8mo7uxmGTaKPo2EdBgLLfeLQE9uuj7rlo+6Z0dzC9cYh40Ll5c864J
TQnOLu8Z5o1VB22qxhZRPcKJQWdeAFgJDXYckLMUMz5y1w62ehA51eHkmAenCJ6J1csIeqevlBQV
foz20C1uqlt5XC6vHQwSCAozT2UrV1M2b+C7DkFtQR8CZ2Dx0Oe3M3d52tvWYawJCgco6qORUz/V
mXPG78QSOYxRa+IkzQO/obJ7MwuEQMt7MUeBAZQz9hiK4cn9rPNXahrJvmQjRpO0xuDYhmSQD5/n
x4KD6aQ8GyhO92X22ZJMlVWE9qCTiU9N6EwDKMJwaqyr+hWuIRcM35ugcMFsjF0v+7XhD7vM6+7Y
YvwShLbH2uritpvTnqioE0Fk+Dyl1byZcrTk4fo2hM44PWalKUPM1KtoaFs8bs8fPFP+8C19WjDe
j7xgerRlsG9kd+t2wEWD05BfSA0J71jSOt2a+VBc1X1CAojgyfqUEYIerw5wPn37iefNOdPIMSdH
JoVE69+ufYBRPBFlhO0Ct9y3QTsAj5J9NCa/J/P8OjvZUcFI3MKey+bmPuCoHqCGkGSCHuTUrGTX
qo2qYThuiMfGn+J6aTFGZSdXtJfJv7tlmjwQt94uE4w0bacMQseqH2CzmRZmtqyARbZWdu3a27HD
gXQzR6WMtfdyql7xNB9yrPbtEA/qpzX5oW3DBEm190ToLXIztNkAZaLnjsk2HPiJO8hRXLni0gG2
RB/hD1CErtkl40AW7DAbR7V8qzjUIoAyOTdG+wRMTdJ17oouXqL6BrDZoF0VkD8UjY6ngkBakK2G
BUzKsosmH2xK/jM3Hxb2C/ICsbKrB9fwIsilw2QCM1wbJlE9cOeIPPWcxePAXyBrmBXsV0Ob2GUC
sswkJUIloy+SzCJo/iL6BmPYsAPpzMjlz307bCYY+xY21AlckCQUNOqW9xzdG1aMP9uqCJfKu0Mj
pY1FCQVQg0XA4N8A0bL3jJ8BYJZ0oHEhs8T3msiRKjYk1BvN+oRQD26rjQkUzpaRNdsK+nqeVqt2
1g9cHDxoOmalvqNju5212nLHXWlT3inL3/tZFktdvvf4q948Astf7GvzgzXvrFwOg8fe1Fjsxh6x
yrYfC8w5gpyux+Ym746edZMP7Y3MfvRFBgnREXCEXRv4KZQC9mDkrBGeNgGvorGbt0Y9n+vASEpA
SQnEKXWD0Jy3kWTvDRnXfAA2Ly/vmXATCqAPKeRRS1A4iufeqhOJcQsAMWHNQaWXOazyyNbr59jx
+P04HOzMTZepjRFYcIq9eQf01crIXlsf7ohSJvUEEzVyuzQ0Epm5Mjm7xcQ4Hihgw4a3cXK1DSjw
WBDUdsoyGYICOtF1KvN2BZRUujDkq9S91eWrYaNzP5axS7NdN5dAF/VhbXsj3CpqsCFuWtD+xipm
Y5OSMYiBrVzLgSVF1UTEY7dZ2dyImiS5UyJGiJUAcmwkc8RbyARysm7dn+ABx1XRJPacQXwO5h9l
kNCu3nrDEFY1tAQWtoG655aSnxkvwqIqkqotQofQ40VkFVqdMfHbUDQ1vHSD7Uj70G7faeee2uGp
Dx5NDa6izxLbRsCojQ0GtNHcA8Oes22Wq9saOAnE2wR8/wvNHrKp1s3sVoknekDbzHiRKvQQm2g1
QSVlWHD5uWvGgniwsC3nN94WScvnE3GftcSpcwFSCPRmxhjEyn7NYAW5QJ7MwSstXh2AD4LMWRfa
3bjybYLNMdXbyavjvqPrsuxB8QhWRI43TYVy3S3SzFSroZ33uizCunmnnoyI1aY57Z/xFWM94aw7
9gpalnBVWF3IKqQNjoPNItlYact1mvlF5Iy/WABtAVtHxGiOBNOBBltY9jix1ZylRedvDfwzsndS
1xG3AjuyrRTuNOO5KcpVZlZ3eoJHpHDii+8TprPQXuxT4Q9Jl6uE6RIhC+PlgdyNmRUqbLymtzau
qdEqbZJMFzdVUb110jtYjYxafO8qz+/z/NZhVWypYWfn9KVE0lK62YFZ8xpOUynzxW4YKZSL+aGB
77kBx9aKI7g7sDXN8ZjM3M+zxDYZ4tHYy4uaV2Oh7wJJQ/MFKe9tFrCItTLy9R3JZeL3ZxMpX9Hx
SA9rA5IlS7ELmhO/kMz9tSHOZgWfGRc6/ZN8nsw6LOme9/mFpBNnJm5LfmxGDJ+tetdw+WSh6caA
TL9MdmwzKedzVR4smI9o2UXtaG6N4E4CBu0ZddrnQzQuKspwZKmDfrw7rH1Z7SpD7MGGO4Jk8ub6
tyAZSTh5Kx/4nQ9DAtULiEmBF3QdtUZWGVXVh6mMNAtUqlyUBzZwf5YaV1kmgKQBAxmn5OS6w6tN
JG659yIvV6PF1tTEdKn0carw17bdIiI///CzIWqqlIKo7E/+CvVPFSohTuDYiDnYTi6DeDC3VlWQ
g/OPanLiVmx0xTrITYD50Wyd9CojgOXiWiMnF8a6ka5eJnnfVzzKvTI1q/mmb57bC+2qqcdH6k+P
zMx+CGkmnjm/Cqt67BfKI0R3Ho2ksnBCugqXg8UQ5KuD0eUGPCf6X67f3i1B+Uv4QNmzYQIRi9PX
XFWHRgQB2vGA+EBObgqd3ETENIA1zSeIr/nDRIDJmfj7IpHhYR9Npnirhb4FVv21GOiWef3OBAKB
9GoNtk1CgB2Afwx/541zEhYpABAa3nSpE1G1GgRAsm9QHUwO9pqdmcjWAWyi8F5vvB3c81ZlM0e9
cwKxKYWK44pM+hb+IWnJnTVzsJSld44/r4CDOqHe2Dom9EWA8xwAQY27SUXDYq9sctO6YmfMSxlC
jyBR5TTEkDqK9Vyu/QbnW0HZtamTXi9vbCqSvniv++aoO/tuEHaqAK+grY1Mc350J2dXw0lJDfBr
UP6dMYxxwcxI931sO+/5QEPIuIdz06yzqU9zC9IqwEtkhhfPot14RrthYGGM07QnBrL9Fmag5bKD
efJ7XiO9p0vo1PfCvzUAlrQcsRu1sW1Ev7cbFWfeQSxZlnI5WaA/LE/YvWpV1qrHXdgPkVWZUCnq
oLjsenBY6hcQ8cbG/lGV9CDQKR07J4WJg8ISfMdGN5lUfp5tMa9sFvCkwBUYUQ58H+l3dCI79BIA
062sO0b5j9wqX4xufBGOPnCRKbgxowUEHHA48uHGyrw4q9QNofVdaRQJM3kXjmBorCaXD5vctJ6q
GWIXtql/ViY9LZDlDEd3WSuWvxHhSfBHQJAa5mdlmifcnEjRvNguaZvOGKhHGFANKEqoG/HKeWMO
AcFlRD7j8HOlzTEtkKUFPcoOl4HZZwaVGS0QuO9yq49rBWdEPcfoVtxkQX4YacVjqaZXQpd1Pg9P
uh2PqERP0LTbwNTtTtbwcurkD20Yz3VA78zcOy2T2BRZcfLc+uQ42b6urf0EllXUEQLoOQ5cTsVx
MNkdcdQjacjbQskv3XjHcvHug0CvfBiPtV2Wr4Q5p6L33uC19Iu1EyKtTd58Mzt2kl24HqDu0Ze2
5HcVauCQT4KE0s7fVTNC7pV1BxjS96tAZPdljzqpcuG3wet3dwbpKXAP0Ka/QbMzC+vhA6Sas3Jx
HnwqN1Mx3HGfnqxF/ww6jKA78jFT7zU3MPioQcU+egGDznDAw8HiT/0EUIzftFE/TGVYDDDHnQJc
B8Sv9KqeKysxR3anW4q7wBB3UEg/L1Y2PEKnGq4cDIReu7a3mbZ55JXFWvsohGDxE1eqOdsozqsK
hWMF9yYclrFOIRCMiafvfvhzt4Mc+GOpvVtbAgNYqZwdwP5AXCvETQH8+LpXQKa2ALaOTvaEsdir
xhAC6eV8K6vinjLvrslGcw3pahIqZh16VyHlZOuprPeqEXVoAWQZlcE4Rb3X4k7y9BjajQPiGpf7
Wi1vQWXHvHTuuARwL8iRbGAYPaxdC9IAqKjcBZoUY+FtCkenI8fIahDTD4dOa2jygrZhLcjtYMZZ
ElQRAtWvJ8643YF0nAM/dMzKRr1ZftBMtkmtp/fRG297r97MJVsVbVtBhVqOORCJBn5xV13cMxbf
BHlrKaOJmH7cInSHYI1idlQFmME4LEBnyWsT/G/YymFu4at161zbaG7gjFZcU0RzKwuntoq5RZ5V
j+ZEQbs7wudzUehn8ONPbdsmig4nu9U/XSSkgTmtXEdnoWmobSEp3eSUjkkwITMpgkFFIvdfWek8
+72xlh6aGnzRD7Siu+GiIZtVvd7UowWBGe95EmZMpfOLOAAq4+JZe1WzdawGVEEHUklVuepN+wxa
zL6ZpBFCHusOLojA7HfmamlRgFnmqrenlKObhfZs1AfI53J+Avb1dRmHx86k204Nx1mBXGDnNapc
aUHOnrOdWyHEGQjjiEU7XxN47gBDAAzOuJpU88Gt4d3P5bEpigG4Dwan8FF/0AK9q6kUaSGBxDXr
fEEWSg74ry6sbPvZJuPel9kM1rNz6oruMdfGPqu8HVf1waG4/jPTfAqmOjUGfZosddK12GkPH672
m225yGItHBK6EygNRoFCTEuziWx/SEvk+V3NtphsH8uh/QWTGwihTaAqgxRkhf5spdNirRrQjyMy
wia+vNiK0rZOzbZKG/SnVnOOBNxuzTvTzH+YNa74CvkFAvlx0eytHMmqDqw1m8E1n1knAUgFJBiQ
2CJWVrmp0PsDSA1WtrlDEbCa17JYbhnsc2EXaiIeIe2rKmebLaiIMwei/wTFYObHg+0euAHaoQ3h
ibjLASyXulMhAcxnUOUDH9WzPwQ0KviC5I/L22qu7y0GfwWaW3hJgq5ABw0W0+xWed7YISOwfrDL
Q6fZkznOfQy3z0ehXAAlBb8HO4NFHgMWSiL8x6JDXe9o8WtqIVxTVyj7zRYP4+gf2s7vg5H9hB8l
CZfZOI68X3Vd9XMRCoR2zmS4DGisLcQHQaVDGm6Z6qFW/q0CHb0ewaKzxY2lkTQDLgEBHmZ2Masd
kI5yzwwti8GxoE8ZMR7ZQrHdYAZcBS4OXD0dwNy8tzuKpkSunZjN7BbCAntjye6DrHxqHX87Zu6t
lTd1BHUrJzJlCZ576YCShx5oBEpRqqvajsas+0Ed+K5D1f+oqIYt3ywenSYHB8jrvFVAJxUHvtGk
3eAmnZrOi4PyfID7ZWgtYIsuDvQovWYzQnfD99WpcrtuJz25XSwGRiNAn/BSeWrGsUk8Pn2YQGmE
dsDeZr+9KQP3I2CoOZqyHBLels+ilHU4LATsAdLcOYtCh2rqkdU5QVhrZodeZmzzhdwEs5G4vXEA
KhaxqeL39jg/l+08hW49Ipd2+z0bxI2np18+Qw6lICWB2kKalxYlaLA0Guy5Rsti+tGiUwAphQr4
+MWIrMvRLcpbA3IQUQNYORolyy2wqjoyemqH+VDxBKtHNq6buCRSR542Vm3gIGeQ6k2a3rD1Mlhs
g9wFpX1u+ZveWN6EDayIAuJWT1Okcm+K2TQAaosjEXaSo4zrksoT9o1unaeyr9+6xgNmMdhLUSOv
GmqBCw7bfLHafAXQ4QGXpUwZ+AuhgcpyGZYdxOqmu8VyjtnSVIgoGRC6hv3Q18gfgcSYQtkMG3+Y
YTku3AgX8BbTDeducTKUbFY9R0jVUapysaoW6+i3+YlNBJVd5tyNbpDC+hJKAWP5EyVB1EHsKOTw
igjVDIxF53oborNDyZc+4mirhZbKj6oyQfmwl9A3+RrXLI+BXt/AcmuHDueTrIYfPPCW0NSIDVmP
OGSU0NKfMLNIgGuAu4YzHvKyw01qZY9DBd39xl2KZKntMXHa4mc9js9j4ZxZB9VysxuscKiHIILk
OBQmg9KI2wmXrQQOA/419Z3bLR+qcX6YVKN7XD1bEzsGjQXBJqs+ib57RsPvZUatOVN497kCGUlR
uQ+CAHOZla9BodLcXG6LsXvOtXeAL9GdVWBU4TXYtPNMzVVD+wfWZDdVUAUhGR0jol1nrCcT6WVu
BxVQenwJZdklcsmrSOCqTTM0JwrfKlYFAPexbwn4sTgjCRGqH1UQ8G2ZBWuymHcwJVo3DsonHx1Z
0kAASXnaB//bPxKjANbFsA4wQT/gLhhxiouHwuOPA4Mqk4HaoWSHnE13eafPHlTywyzPP6RfbCSV
9aGroVMqm8vBdliTOCPgVO3c+YmFLplH5b6UamMpcj+M9vM0k9Mog1dV4bzmxVbWfjzVYBeq5ZEp
dWN49nF0q1ejN3c1LXfoXqM3NnAQ5swHSkYWZVV9Ur5E7EMyMy07yMkdHRzDNedoQdZz/ZMsBAYZ
jDzlojqY1bDlvk4o4bu5I4kxiMPSo3Wul7121E5fpjKdnHqIegEpyfLipM3gXZElbUZJE3hFu/vR
s1+y2sH15oOKAmEoZGN8iU23xkTF0I+c4X6f635cSVHVwHJOTsoXRDmK/DzIxTrrBIug5wIpWXih
aLsFTX0eju4owXueprtm9OOmQkOqUvav2Qagky2vmVT3F74VerZqH3g4aDBhGmOQSHDF1uTQZTPQ
2hdqeqDxzxPKyV7Y0OEfwGOPrHHe95V/Bg8EX5a9OnwMIk4xFC8G3GNjNUdeP2ElrkD6bJ3nufET
OvcnBQdrjHn42uDtY8F4Ey5SIiyQJOMg7/dsXhGBWOnxZZN3xtHh5m1TeysFdzjPmzlGMu2xC5oX
U+ld3xoQEqRgbFMDczi9a33zQ4BxEPK5S8fSR6u5wdnODX7vsKUIaW8TNMTmRyd3nvIxmOFNPKAQ
gb5TxKHGsZaLTP22BlkTuQSGaiUUysqmiIS5yAjEAtxUsP9p3HqJlwAdGwRZHjodmlw5FkE3IgtS
QyETcJwB7Tn/W3W1L6a+sNcB6hS2XheVjyvADK87ByyiSTwNMC+pgWstMV41x49/D+q/WeV6tkxA
1HBRg4mn2XZjIcuVkiKBJMw3eIArdUEASMCVdvwLUiWAWPcnUeu+zCZEIWAJwYC57bQ4CqolqpPx
VWsNB4vRPFNutHHL8pS73kvJfCTjTf8yURmPdc5X/KKe9++X/4xr//1UF6zJxcYZolJ/Qwjg7ml4
iyu982/R2Ad766RZhFSgD7vXJi1ijLIPxnmJnKj/ofb8t3LtsOM3zhR+y7W8YAL/mvJfPcsVJqtX
csr7qccvtKUra59v/Qcd0dCLxDZPv1vtExIEi0H8DKRZ9B1hAHc12m+dNgPAGphA3iEIwYinvVlm
4NCzb37hz0IqVwtdIV3a2crZgnrzjOZmTDj8zX57AeGuPZub4ABVVbKdIEZdbHlqPHgP//7An9kw
l+UB38aEBe6DnwgqXLjB7DG8Z7FHnuql1prGCtqL+KJFwlMv/vd6X/6srgXleVDWoIB/BUnRjeVw
ENzR9aUMbREV6VYnDQ+ijNXfEH0+AS8vbwZEG8EqYMZdCy3QpgvEZJfeeWYzLKCJeZ765b7m6ryg
HTey/uzBivqbz/kJM3VZFNN2kEmBCfmkwOZDm6Ppssw7w74qHJ39SNHABCClvm/+O2z3shaOpocO
FriM7hWvJedzWXvwkTrTA5Qk6hdYSMUksrbLKjhhhmzH2Xb5TkbiE+IFa/qACEMS0HM8qEn8HQ8g
WqMJKT337Fd9TBzcrtXp3zvkM2rp9xK/2SHwqvT9q5CjkeQyT7juuY1xzOG6Afr/ywUsC9G4VbD5
Dv/4maJ1td7VK7XB6Ax25btnnVpp9jPf/s+rBZy67/Vcv/75sC8g1wNalHP58z9gpZhv1+OEHjSU
vcAnbpqwWb4zFrO/WoOAtUigkATf+Ot97xVFhaYHTO4IbJ9Xfu2/ChU8Qr7gTozuKfPcdm1VxIKD
noK2UL8flwJiDWD+TGJJXD32cV6hOAMAj0Q0UGjoOXD2g3LkZrH+D2fntdu4lq3rJyLAHG4lUsm5
bMuuuiGqXKuYc+bTn4/ufXbJlLbY3d1AY6EX4CHOMOYcY/5B/5Y0SOwqXbKGqneUmiV1lLPTlsk4
/fHTGXAyQI0CFQEElXoUO2MtNhjnlEc6fQu79FIWQrtQQhNBJbfP2SSjy4NBEIScatRbYts9RQm4
p1Leadbx+mq++D2Ta7EpQxA44xv37lAkpSaox0FDAFEH3lD627ZonOthLuU6Y/KvxnjogqEWbwGR
K0seH+ThUJvGyc+0wgNIbr810rgvmvYtLQZpIcGe4/2myVLhUU/0eU7D2RkZRwCH49BSjyqALFpY
2srcTuZ5hrv2/jFQVHTim2QffE/snFaQff2TL47sSfDZudlKtaAYHcGL4mOEtRtIj15ZLiyUi0HQ
WOCWKU4SqrPjKtG6ulElmS+MaavBwk/6t1gXdtc/5QzQy+ghl0M9gVyueHbXCIwxESmM1GMLf58X
mx22qNGqVpC0Rlbzkx5facW7FvKacT3y+XGlITJIOuKEBBw9l8yIeLvRvHAwjoVXr1v4icgfVj6U
NXS1i9frsS4k9q/BZnsbqI2nlgHBQvwu8g2X9rZa1zeFLW+GPRcrP1ur367HPB/Z6dumj0PCFqfF
2fyZSFLQDA31o15Qn4Gq0AO7iV5TGXgmpuWCAdPq9/WQ5+l30n6DRmZKlIxA6r9mMFeJ2yIWCNl2
zf2om5ABJVjY14OcMzuUT81EQL1Af/APnx2SmpYG7eBxaAFZy1b+enjtvANPQ/jPCNvg3bct/sld
VY+R3exKO8RANfxP1cmnmuXrr5gdnVE/jpmbcVR3a2mDpDWPnpspsLCttx79JnGxCJCnGftaBHwN
OSv6ACtUWpLy4eqP7Civ0++Jg+fpU3afOJ6j7v1NtLZ+mHb/6eMUHjDv9ODxL8zxhVvz9Ct0KoOJ
NMHm/TrJST6OUgusDcqst4PaG9oVzay1+K5vcvrzt0vVyIV1rKKmJYI0JkWQdb/GK/qgDuVWU465
tZeq3o41zuamvJHJ9nlHlzKxvlumt7DKLizlL1Fn01sGKLcUeJce60q7b2P3ITVE5/pCXgoxm04t
yQIBtrByRIHh3cPXNyqipdL6QpLjM7gho0duomY9myweXAoXDUHlGFagCvSjAZAM1VZHkh70sls4
FM+vFhrBLHh0yHFwBZtlnK4ZTbPvZeVYKSAHlbbZgjayjQ7oqEaL/froXVoWKDshL096k86Woaca
kaAkXMTAcsY3PLtN6K7kTmK9rLohbuychs2qAi6wKgy5s69Hv/SppgqXhwr5U65jtii9GvEKMVGO
rTfmIIInkdh0j+/Da25km+uxpjmab3uOyInJwA7Q53OopGIA3m6KlZdP9H3+DBoOTS0dkv8izqTB
iFYAd8N5TynJjUDo8oj16NcHtSn3CuCVVRH4++txLq17pLr/f5x5V8mHylyLUNKPLJfblmZjXeVL
Nury+ZhNuQLqIeMF2X62txpcNX0kYeXjWO5Gm5clZWc5lXTb2DwITNWhIGyvf9WlvHgacq5oFLZp
meaRIFFL8aow2tV60vO0i/dk72qOvFsiT1+4gmpfAs5q4E5PxhINHJmA7uCYqTO5saFJVQ4OkoBr
8FA/8nX4aqIC/mMx+Bm5FH0LuGy0GLjYnIu9FngwRqZCcFdkmylj8h246z/dqP9pO/lZYiyQJuVt
RvcBog5t9Xx9tC/sP0TOaDQoE1nyTGFNzg0dqsjA/EI2q01/pfbxVuluVb1fWEoXdh+R0BxDkQcx
j/nx08qwt9Epl49d+XOUnnRtx7Pl9Y+5GAJnHI2mAnSo+Qb3wiw0UYeQj4iDSAbQBgg1YbHwHRd2
Hby5v0GmET2pLitFQpLH6+Qj8ky2YlWI+Cyp0F2aFAtBP1yUIXadbbo6zUG7BIk8JcU/ed7eBKA0
tVq85Sxd+JoLrUNMHf7GOtttfeDC9ScWFpnFH993lE1E+RWtiw+oUE62Tx7Hde5Y28lzS19wnr24
9axJSwvs2AWRzzqsdeTXQ3lSTdsO96B1ld1kaZLcNjxerHT4j5CRorVqrJZO9EvzaFG944fNmjTm
d+ympffVNAEf7r/r+p5afuEYuFSrQHn8G2G+UgzRyKuBCAVagrITbiREPl607XS/A8Km7a2FGvDS
+rfYXBxyNP/Zz1+XJqWn6AvYYxw7HbNi+VcHFqhwl3zfL65Ohf4drDVMkeeWoEovFKORmNKxGj1H
rhvebHky1J8lBOeu7+eLU8SP5mYAuRH6/dfvEYx80HLXko7KxDjXwF5U0eZ6iIsfcxJi+gknuxmt
F55LEHg6BkoN62bc6V7wSkNiB4J8YavJ01V3dv/AP2WqIg0I9Tixf40V4USgZXzoMQDWv4kQ84IR
hKKijkoYms1bUw1BsVYqdbObDdCPwFqE7R4fpVsllXhRpts9gMDKsk0vWA+Z2x4VhGnKDHaeoezd
oIZ5X/g87YqQdepIONQqLGy8e3qw83mwIBt3cXYojCUd0iJSy7N6gnfOIfe5lB5jo3X8qlubEHqu
z86Fu6lm0b3VZMQX+J9pwZ/MTsVzcV34knSssTrE0vOm2Uxl4dIhfHHfmFTcMJFhsM8pmKpv5ZXm
s1E9kO4hnpZYNvCafv1bLq40k2Y0WhLEMWaLudBc2DAaqc7DdUTo/6AWvCrH7/J/c84i04ApAl12
HmVmqyyQO0uPCjZNirrxJo/7EpShAXKwlZcs4i6MGz0t3g4YO/QDPxPgyfSYQVSPraARKnwN833V
P4fBEv/4wiqjIYkSNKqaeBLNmxRd5VZ+3MrSMSlxy8V9zlZo50Pv6OCEOtUjBsvbJburizExpaGX
ZSL1os1W9hCHwIGCXjpaXCJMFN2UpRNevnDt46EMSXjNmsTh52+iqFO4rdDF0tFX1uZr7zn5rX4Q
j2haohGRgpL7MIx1dut/A1s2aesK9qJ17KWv5EZPR1LnmDpr/0hDFebi2MpHwB7xCjlGqBO8kxjg
KaE8e92Ka+92SRDgwi7gVYY6EzVpxBnnTQ+Uw6SwBNl77F13Jfd3PsWzZ+3QNnb+4+1Ga4WKnB2t
kjlmc9ibOcDcgLMw8UDzWTueOvD8iW1cJxeOkM96bpbXv4SatTgMoxbcyKRgqaJ8L5rmW99lt/ko
3Y2JUa1AoL1k+UOWG04+WL86OTlG5VapLVv1AegOBkYGsEFk3/ZQhpYBairqbSxsxfiIWCY0kacq
qR3TAqM/lvtM/YOs275uvkXjAdrgqgqNdVH7mxw4sIwxT4vMPV29VZLB+lAg5DROKyEmoSqOOBgr
U9haQfuPEJW2WNXIVCb+wiXkXPYERQmdnWMywxr/mSW6Xk+KOggqiYYerfx1+wgLbuvdTQpYklOv
8aCoFk6i8zzECwJa/+QgDXz/3EckSCxh0IVGOgJ9SZB6aeGsGUuajxeDUFaYloLO9pkOTmwYrRS5
MPD9zITPi2mI+FPX84Xq9wJYAo0mdgE6XpYkn92ucBKGISQKIh2m8hbK+j6wQMplmb+uZXdLBfVP
ImfBJjU6/Zte1bhveqbrNGr/VpviY4cfmJ1G2XMiWwcv6FwHvdHY5sIWQN+zDrI43FiiB/AUwX5b
GEVeD6P+AeDcUt4+3+iUlAgHTZAA7tfzM3WUBA2wi9UcvZ/jps4nh/MnYa3+Vp462/uOacFTCmFk
Zbxc3/bnszSF5Q0EawQUM+enrG9N8zSazdEt3DtVC/byiMg9KI0lD9YLt/uvkab0enL4gYNIqsQy
mqN+BwT3cdKhQbX+5ySMMayGm6V0fenDMN7ilYxODDts+vcn4VJLy0MAW80xhBUoRjd68CpGSxfu
T0TK11TG6qM/NmEd+O/8Tpc3Js9HvQLMYY0yAOp18XNw56ar5NVyVJ7P0UAEdm0LtmELO9Np8U1V
t6jd3/gL++AzP89+CaJldMjJ37yyyrPGE9SiShoifok2pi+oNbwJQfmUDMXbkEDerlHCR7E8/6ma
wNDUApZaPZjQIn24jE1226imUzUWtDWoY7G1UZNionOLMC2NbqNJ9V1WV06H+LjUQI3mL6GmacHi
YxfxCCBBv6iFezGW70w9ztaYdj1WSEjGdIhXYwms2k2t20IEWi5L90GPqapgZFhiiL+z0Hgf0/rJ
bd2HWG+/KbjOrASdAoY3shY+KJgArRJ9p5Oq7diWuZ23ULZF/MOnWs1bK0j4Xd8TFx56yIokZIO6
gr7IfFbdEs+dJpLEIzjh8hZy6o11I08a/uWDu4dBZyffa+STDuHhvr731s9AJ+3rP+HSoYCxA96S
k1guKmqz5ZsEeaMEgigeBxBKaH0LZADb3zQb6TDYqIrHO3GxsXd+weGzub0h1meBM5m30SW9AqPo
yuJR7wJQ7zdptZQEzusTIqBsJANmkSnnZ0cdYveWgUGOeERIEInVHgamhtd9iNmkX35ITbVXwTau
Itl6XhjP6Rb/dXswjiQ52r8Is509m2NKKWZxPbTHIdzXCYlngt62+bOQR2vX1VdF2e3dgjFN3E0r
NQsH7gWgITqCvFGYqP1NT6Oz3TnGEWpfgtgcrWd1WLl/po6psAZSDs3+rsEzS90Jy95o5xP6Jaoy
XapPciBeOMrAUdOQnTqnfKkfYztbe3cxiUn484m1WXozu7Bup5DIDCJhRR6ab52awtDD56g5Tt5v
E6fHEfGBX2cI+ssr+U3kBPteLNygPjsos8mVabCgCcR2pT88W1ZD0AdlkDTTd05PooFjhlucQzAs
ie4AheMKgXjcMwokb+Ax4h8BiG5pvfTpFw6cLz9ifr4hsNvDoOB80wSnrX71Gs2kZmkHXegAckWg
xQGSj8uO9TkWJ3OK80VaSEbVHHMdJm1zlNxmXUuww2Tgir62m0SPVSQiGuUp9wXITv5awK/Rh5NW
DcWj3Jn3VT8617fXVBycTwAgNYSodBFDp68LzfXRU5WkpDnCdl1XiAPm4ndUkKDVIB+BIsr1aBeK
QcpMSjESyPQMMO9zGSUUPEmLm6O/9741jrKXD3iUPajOBKTs13DrpYO6KW4lZzp6l+CUFx5cvoaf
zTSSQHFShXztZINecl2PtvoDRJc1h9Ruqe2K4+/52J5+7OwkwLWn03toisf2PfnZ25MjWoKomLFt
VwE3xA9jK9olYsjLYuLn2frrd05X1pOlFgnc2PyOyJVT7737YFf0q8nOvn7rdxPiQN7gtIRR2iY8
xHfKwtvExYV++t3TmjuJLgSjh9Ir0WsbbY+9efD5cuEe2jHwZ9SHVonto+WxWpTLPh9vVFn1SfQY
gK40b9LICnw01dMZb3g2MXoB7m1TIlR0rFEVuL6QL83tl1jzlSQUcSb7xHJ/+HeIUiFUGu4HR19X
d+2u+GhF1NSEbbKxVC6QC7Hli9/JtV8DToFd56zvRcEve1lJbOtZeFcdnGPJ0zCKwlVJ92RpGU9f
MssQPNfhiQQ0iBp33sdIdaWRiohzoQ4bfF6fhXAJNn9pW34JMVuusoScf42LyedpJ68jJ3sFMW+L
m9QR7CXRwgvZHhCXhCYUWZim3mz0aqWgy1BTrhnQv2s4J4MCKwXC4vVZurD5v4SZJvFkE/h1Jw0F
OhfHTK48p29gw8nia621u6wLi7UWYlbTif3CM9PFyTr5uNl5KurIlkn9VIsiG6ZFKspZCxKhF57R
6DTxIsKFE+gt9fvXDzPkKkh5Z22OwU/YzMdgFx2odl+KrctrVmPjX7mPXibLWM8evl0f04uV6Gns
2aAiIqYWfk9sKhqnu0cO46n9RV5ZWdvYaRt7qV1+eTj/futsOLMkVcUhU5ujmoEOGzM7b75f/6TL
q9GUKf0AitMU/DqaQRc1VcgWOxp1gSTfoaSHJ4q/rwe5cMgzZX+DTGv1ZC1mbtOC92PYJOkWq8R4
/NMm0Ee751RUFu4Tl074L7FmF4ooFnzk/okFvHXg8mpsUG3EYOeWBGkLTthsqg+lXE0SrIW0xpJA
FlfF0qX9wvl3+iM+jUNPPtgoCgjCyIpxAmGpNy0W2fkfpVn5wbj3buFarkV8uTfputmNSwfg51Py
Wc406C3Qx1cQJJ+d/M1g1KPqjtyqQuz7QuRd1nnOQV/o5mONMphuZPda4cdrVSv63ZjEW4rZekW/
bxM2w3Odl8+tgglf6bffTVWo8YAS7ix3sjz3qxJyJq83ev7LGpJ9nXcPWhHbdaQfagFVdQ5HQHzS
SpELABZpgLZi8AqP9TbGVLHUxlczah6izHJitbtRYYXhc6WodmGJlOsBQk6Q8fejj6SgZT6LUndo
BP216ip5pev6NnOlh0ZXnGh0h5uydaHABNHOM414A879j+j3T5VlvFt1equ4wb2cq7+UyLzvfOMj
C11Qs4oi07bzmpXn5zfI6L0NCtI2mp88CLnhO5WHcGI9Nr9573tBCi1bhT3cuRbiHtJiaJtBE/QQ
w8x2TeY/qEmSrSJrGFeJ6H00YXWk5fdNbsy9LEEJFsou31h5uO/7ZK+M+bcuNiUYfvjXt6k1rkU1
YPQHJHtCpd5ZEgtSakDsW3n2Eup9j6EhokeV+CfzG82JisB0QlPftVa2yQYBXcbC+I+9QCdAB4wf
Sm0L5MW8SBh6K0AP02teXa3/lpbug6QuJbWzlEMIuvj0SHjLUs4eJiIzRCJEserXTPpeW/52HCIn
prd+Peec52rCTP4JU/EOEmb+Bty2TR+2oVq9Dk2y4vEUnajW9nDUyRKWEpgqI/qmhU+FCu4p/Fmg
wBohjXn9R5wlvum9m3dbsiumEWfoYmTr6iI2reoVydZvctnu+yp4rDztWyFrtJ3Vf66HO//m6RXm
ZN/PLjJeHA2NVHNXqhzYb9+lG33f2GQ5Eo1sizdLM3n5Fkpjhqc1csPZS6siWDWaqtSSHb0m88A9
fx39qHelI26+p/coPdqwU+0naSnBTefeeX77G3c6N0/yq6KUktvq5Ddx278rG21nwrudPBwBseCP
hCbrkrPD/zG0SL5PLxITSGIWkucbOl8U6fVm3Eg2dnk8/K+QcoF6197F/yw1BS519Xlq+d94s6sG
iaWhF0s8PW5tra7+NAME+kw3hFWuLHaZLl40TqLNLhpJbNW6IBJN3JpP2qa7G29EtHPWpK11+ZRv
3fulLvvlAYUIzPkE2JeGz9cBFRUttcSWdoS6HX0nuPEOqAw8oK3aO9o6/zE1vq/vjovfyKPSFFE+
N6WRmqLU6oJF0wS53aoHtdBX1yOczRkpZ6ISAotD2lmcv4QiaSuHalk1r9m4TwGe0CIEZxghqrEU
6bwt+BlqkrGGT6idAXbGMJN1BIubVxo0L563Ul+xUNpqd96LtA6+6zv1zbKtBVjN+XafgoI+kBW6
dOoZrKYbOr3Oe7d+rRz1gNbuxB8ad4O21tP1SoXe2zvlt3qL1KW0dhcudmf1zCz2bD/0IwLWmcSp
4Y3j6kc/flOzB5wxtGhrFenCPF4cXUCiPKdNmAv2xde12SNBk6dugk7WU3mL6g0iHVPfNb9BcTFd
cXZIP8un8ElYGOBL6+c07Cx9Z1IxxkJKWEPtn4XId7D4eLMi71Zu0oVXw0/I8pcUyniexppd/Lmj
xFHXh81rXHLXUgvhdhCAvne9fic27u0Yd1jw+CH2TbqKKJsSI5bY3ooZRmlKhQRdE43PJnLh6GGi
2mCZhWKrFWKEtZFzFFSta2Pj9i1FryHMUKMJrPIpFYWPLBKf8Ruv1ry1mnZSI3kU9n25ToC4OIJg
9DaKClCZR/nJqvtDFUZvhlr/SZEEdcvoA3vUO68J1mUi6/aYS1CgTISqEi60K9mMn9jhN+Ug6DuA
7tQzZfbz+g4/yyHTgQ6cZKJqQu2YtyuTHhPKKtGqV0P746d/0uzb9b9/vgK+/H1r1ne3oj5Vy5a/
r7dIM2YAcdzWSROufH+uB5q328lOOv1WXr7xpEBNaX7RAzmfVgPXwLcyDg4VijGAKxC9MNea9yKM
kd0r7e+yFNZZVwKeyhxjtJ5qo/+oc+V54adMR+fJUvzXT8GpBMrM5Kt1NqiZ3ERJbUrIi1abAPnP
NEdiHBGpXvO3XXtTTzKTLnJgVvbSGot+i7PM8hmeAeCaSIk6daK/bvZS9NKAt8fxTYoaJMHSHyWr
bY29JjWbaaWrQk+5VISBZ8dmemgi9b3LRKxAuzZYW4mPdGGvgh6ps+fJWd2pc1Nca4q7tGEvDNLf
X8kDzNdfyd1/6MNQGLA7gxuWh8mj1Buvo98uzcbsbvWv4YDeyGMIdx3eRb4G6rySyi11B2wopA0o
qY3ab3sUtbcGlmoo/kubvl44mS/OwEnIWd7jZyiFLEbjW95i744AALI68Q32qtlKdIW7PJR2ihsv
DOjsbn72nbME2GoD5BtG9S1StJ+ujCSKUsSRLdSd7AhV0SKwmiYLjYE55uR/gk6gLNAgqA3N7lmY
mbqRmrTDW//e/VH/lA/BDnXNg7FBVnOzaemkjut79z2zyy2XynvtVTnIdrJZ6lTP+hNnP2NKcyf3
ZyFqLU3M+RniAZ30bbtrNt3tv8H3mNbKfGcDj8bNCvtWisnZGMdqmsWy0Qx43/S35UNxP71BIDL2
YB3cB9Gu0hVa2AtjPG9+/OvjToLOuk3GgNFAYtbDW7jP99PHTW1BhGG3xn4hcV1ctyeRZpkjEpFv
DGo+D+/zJ9T0t3QKUHmB1DjNY/So/Bg2cOQ27rf/sDqYf+NnF+xkAjOYsVhpTgPbu7e9j4d46B8D
Feb/UIz/ze78+5Xzk6Lpkc4usmF4yzX/SMvpRxBggitau67H9Kqtnzv9v9maJxHnd73aqscgYAZr
ifIqHhHkxIjDBFyi31X00RamcfpzV1bpJ4n1ZDA9JO3jQe4IZ4uTn/x65DFQXWX7lHy3BLeZPzac
Td1s70X4PDStUE3Ls7clGz0/lUe51pGccuvih7rI+1/YhJ9IpJPPSxQ/UH2VtTKs9e1o+2tO9alX
3m14yt5Jd5Ht3i+1IJdizjJ6gAtAbDTTzkB2UOnTjYGtSaEsHRzzIvJsMGcJBoHFJouzfpq61m7u
qzWuSY78IeFQFvJ2Iy9cz+bqI8RDtxWhDg5H2B9nAhEAYApusUr+5pkY+TRN198i2Pir1rWPfMIV
oZHTosXe6HZrQSJIAywcQHYsnNHno8uvoCwB9qmCw5zvfpXWo9cNOG+n3i/kKFc1yBc0VRe2xdkB
yedJlJcKXnMa/zwb21Knx8JbR/LmHeVDx9Nic2ds0HO3NUd/HnnDHfY62lFLqW3OGZ8csL7EneVv
US9zdJu75E3JpGpFnf3c6Kq8HsIGN0F6IEXxOug7uCSeo0XyjSEg7IsLyb0s+PsWadzRTQ68/NuZ
otmIGj+bVbntDA8H9fpWDMfSHkV9qW16vqtnP3p2FCi8/NZ5zWBNcL7wd+L0u8LWV/3PbPNvWHed
LYApmgneisp/ArDOmlESHdoQUdiEO5ryPtrWBlvyApU8PA+nfp+P78sP934xdc2qk3/NzEnYWV6G
6kvLATXWt+IPfoOh9tvbaTe+reIyhNFVaRfNVitXo1OuWxRElk7bpY+e3Z3gZ475VB7z0b1d7+NN
/yv95R0C8ARTi9MVV1a+WrxNnBUns6GepWtcR8Ix9vNkskFcAyQ4oIC8Ug7mxj/ozsKOW/rC6d+f
ZGohbNIk9xjfaVqRrd5PEeNn+Eq4Etjuh2wPO3Vhm38e319Ov9kHzlL1QMvfrKdJ1VbjOyDTdfda
v+nHqd8BWJCeqvGkHcpv4kqws5sUF63d9a+eBvBa/FmaoYUwWKHGWi7BVwXxqvKXsLZze8KzdTvL
KEWtNKMgE6L+gH8h7ZEn3k4Ge+kvBbDPPgPq466XRemWpnOWE4xUtmozqJO3hvViHK38ZpAfrg/e
vFM1/7TPy/DJklH1sdXEsEwoKNBrleyhX00pWk7XH4joDitzk+GJ9St6W4h7ViV+XTWfB+VJXJhP
Y9tWxO1wp0PBdp2CMU3fpq0ovqDRm2wW9/9U4V5ZKJ8p+CRkAEIuT7G/oGjBW+KAUv2dupmW5RKK
d2He5kVaWhbDIIsEiuVy5Xq7SvjZRAsTdzkGSRxGrghVcbY2EsEFxxJlbPViek/9nuD/1HQLe/v/
WB3/G8WYNQ0iyVWrqc79vNmyp7fS23TzGzbNbX2Pk5Vj7JdufueNpc+V8Tfm7GxS8bHQozZOPg1W
u7vkycdC6zG6lUHTpPpafUOm8GVhNS6MpjE/mIqgsaycJI0l2KG5d/Ft3LiPOG89Q31a5U/KKx6F
prMQ9axumH3p7EAyW6sLEyua0vWEvJJ2+Zu7a2wf98p4G/xaiHb5IPo7rrODSKu9oahKVozIO1v6
7NsfyT7c5VPe2l4PNa298432N9I02icbTaeEHGKg1W+mB/dGcFd976+hNk1a845qPGENj4z0f3e8
/406O4e8LjdUt+b74kbAn8Xy/hhV/d4U2ZMnZikubv4u67u9KLq3ddibdp4XykrUXc2WfGkHu+2b
7tbV+vpQLC2s2eGUGn5n1D2LmXpgpWTvCVcro/t+PYi+tJBm55Oni5Up60n6Bts73JlIOW7axu3W
pZ5vUqW9R9uUDqQq7LAQxajHjW+TWD0MMiAEqXQMH6V513KQuVprmfcsefGT3uNAN0rPkdq9ekGx
Q/oJVfl+Y3TRQW3z2CkEXt3bQr4Lah9p9zHNwGNYN61aPYyevjM9Tkl3RCd7QNVcqKpbRKwfvGQ8
ykqicNcsXtALPYYD0tl9WzwNPfY6idWLq7YNMScLpfci1KK1xt+tAu0l6YNkF445wm+6jiay35Z2
aqFi1o1hfmhzinpLK581043soeKZwARZf32UL00lmmmAvXU0oMAtfl3VEt7yadgEOE8WL90oriO8
1jzRXYhy6Yp8GmW2dyoPgXrUlpO30Hz1Jv+m3k6HzLEyeSHQeelL9jmNNNsvcR4ostL6yVuG8dFB
p2mR3KU30naqzJoH/0lcOkwurdLTgLO9EHaIltB2iklAzc/6YVKu+MCH7Gf1gFr2wr6bo/w+7zWn
wWZbwneNGKVbZguXV5hQ8Sp8tDax3darYguwBj13G53Wbfuz3/LIioPMkrTl/LHz7BfMTmg50IUU
rvp0pnROsPNfonssFVFT1m3jR0BspM2f/Zt/w6n40t3q5Nvnd7q4rl2vTz9P7dZWbrUdTOVtwFs8
+t0//g0r+0s38NN4sxNbDK1syAfGejpZiieFks5ai+90hFf1droaywtLaVop8wPmNOC00k4OmLHR
oroWhfhtsmtpJpn85kFW/oQkE0t7vL7tL96BToPNTunG8MLOk/2U9pfygUJUulJ+1Te50zvKUXxJ
AYo2N4uLZ2kKZ8lGSV1L9SSGlBdVdF7yxw5YtnaXvQz7cuvZi3fjpSmcpR0cCJK87omnP7nbCnTZ
Cn2NdGpDQ/qSgTo5rlMvHFtLMWcJqOyEXHMnK98xKb4LQfjQJuPCQrlYnJ5O3iznSH1s+qnJSsEh
YMD7FIkq31bu3WPwZNrtQTq0RxoOAOXW7n2zn+DnS+Xpecvva579zBMni9XQ6xDPzWmxevdaiBdK
i0NRZ66Su6Lcp/pjof8uKb1q98/1hYvN1ddtgngFFPbPViOaDAiDzSZVa9IywnUrfAsqz1uHSvDa
eNVjrFf3OHc9GjharQB6QrEwDA0n50pa56Z8P0ZNsVJDBBcF5TVOirtayt6jdqy2cuMd/VDVARD5
t2Onf1RD+6aqZYGVoYcWB4kAm8xa2Ymx8BqLGNYJqGStkqiUVmbl2pEJP7Vrx8ZJ5Z6OxGhkaxMV
lHU1moENPRR4BGWg2t6pYryRFPMBfynb0LzHJDUg4rvhtrKiCAcfYQDA2aUHLLQ5/ftCt/vKEta+
1h0wFXktdPc1zZVXDQMkUetBtFRAN4M0DZy4EhKnAvappZGwSkLllkPp0OTcFiXzoY+G+yaMMIQJ
sxdZNuL10E2mReJ4L2CiVfnWE16a73KSPctG/+CVCdayPb7mUTd5gOuTLa00GSWoq9ZV/hS+law6
OgfYR4t0tDJIaH2Yb5QO9o6c/PZCyJVN2Ly5gnyrxx4FR9o/+EP4ze0TtJxbdMwM4a6uMObMYRLI
UBdkq3umb3xTRMmjqFb3QTFuJaV0hNaE3pokjl6Mia0l8T9WX22bocE8rkzfIUdi8BJuvQqtWdTR
05Xb9TF+OMpN0Jm/jELyHM+IPhAzd7rBfB4VzfF1/6H2EWg0Rgwq+qjcW2P3Aodrk2kxXlEiW6eA
Bxt79A6Fsf4ppN1t6waohYOEDPMWJ6TIv3U907ebIKxtK5v8srQAbdK0epG06Mko4k0sKR9iPWJR
nCf3Yk8/OuOO3sYYYEp4Oq9rDPzisIhsqejvNLAFK8icP33EZTGJbzb5mDr4ZqA3F/UA6Ss84vrc
vMXFA6M19R7Hn9+dLvWOn486Hkm6iRdG8zTKGF/jmyzESPpEdbc1InxFqio/hliHJ7Am7U4R732l
vPVydZsgUrHTVPcl1oo7FNceyq7DEzHwn1QrVzYxr8xhG+NjKhoPKm3MXsq2oGQbZBuEG8DEYCB6
fDcD8QNxtQ8zyjEMtoR93Te3/Wg8luAuV0LJLVZr1UdZG2/LQtj5eIHa+RB/9+WMiqZCM6IfrGLt
iuOzLIRPnaHfoBhcrpWgfR2rZtvpbMM6ihM7rOFPD2mOuZ++YTve6HX0hDHMG0QV5DBx5VyhxHlv
KWNnq4oX7KmcXgq07FdSrqDuKPlOasXUKm1jOdxksC1LrLccCcFkUB6wQHoqvOp7OUpY86JvUe3S
tLozKwzb0FoDE//pWagrv5XcZUDH74KVPaSpcIvCmCPG7aYV/UPm1T/1pPrQ9cRW+vIPgKNdpbs3
Ct7HQ+grK0QJsLKHV5eTmdQYA53KuvWE8E0f5U1pSqh0VA+eYbhOnuJZm3vCvVAJLLoGpmsgRM/m
6O9MfXgcBWoVr2cwhJ1aB68ZqW2VqeMmzoVtWpvf09KzJQ9Tq7T19laOjd+Q/uI1/xGHqE3RyI4U
jv16TASEMbL8ru3G93JQbkszxkHHSLZuC8TAywA6MDKNkm6N1H1rGiDaADT/EfXuRXHVg26Eu1qX
nrDSew7H1Nv46KuQENJi71rD4KSTi/3YYJWgF9W48sE13NAL+Y2OHc8WVVFXQNjNf2SrAAPcIf0y
6BX/d4fbtGGl+6jFQqhNy9gx5RaWRBKbyA/g46gaVEUlvAYMoMrJIHD81ieYpo+W9yap3oemKG+W
2vPklWNLbbXFVNmJ3iHLgakLk593LWt4J4u+d1DFQt2EKGSCrDAjbNbV+6Ec3hVPeC1bIngG5MsE
97KNJ7W4klvUm3LwKAjew4j5ajPmxj7Bvh7HN39wBDx8jUg0V02VvAxR+aLpTbtU6MzqjukYBCqB
KLuhA1g7E5rA9N41LE6/N/MHwpv7iTQ5PDT26KTO8mV4ViV+BsPTxQC/Oam7GbMLR1jTTMhEnLTw
JHuQtfLGr7NtbCkLSL+peDi5AX+GkYGlI2o/Mc/mFLq6QG/Ec8XoTR2RXe7j5pA249Gv3P/H2XU0
N45z21+EKoJg3DKIkqzgKIcNy6EN5ggm/Pp32POqxqZVVs236c309BURL+494VribgJ9X/iDCBMQ
NmCh93tesUjb/oYGhBPQHgbN2x+MW71o81pLouxRFOU2L633dlAefw+xLLj/E0MF1Rjms0CnLrH3
1cCHLlfzDDXAamP9if00kLf1Dn5WaNQAQ7RBazS49Gb8CWnEQgEpUoFojGHaP1QIEoOTmFdhimdF
Ag9pgf2mpeWbnSq4GTITHrQMtIpuF+lwNcsH+G/X2avVjccsApozGxJX1cEVKEsINEKL7V1r2Rrw
9gT6MyFxNFF85D2sleFEMHmjpb6wKgXUVRLkEAo8gCpIyoXJU21rjR9mMKAtQRfJxhTEFHpjCXMf
6ibOaVjvJiDgEQm5QNFzin+d3cEH7LFQyUtd1LrfWRrsTBm/bU37eiCQKoLjblqStwuzNL+hl4sQ
7WM0EiF1AtX8xctoUkhRpiYWYbTjr4o7vMLaFDzS8sYgSCyc9ik5jK/DnfKIJXrphXRun32NvXgg
dQwSP/lI00c4Tb0JrlxBoR3Ny4ZfQAOdjYMKO9Y5muX6MoeWXd/oCfidj7Xa+rwWH7BFDNoKbZLf
B/N8HJDY0I+GyeyyZzBKEVUp3DYeVR6uKczwZAuCMR1Wv4c5u3ktuE5Zs6whVH++v5xpXhIVZeD0
kWjvVR25RXQJDXPuZAJXBQjXGYuJetn3CGkLS8HGqtPHpE0OXEzvMehfkdJch0mzrXF5RAIITZrQ
C5ifcwOIc4NCEcfCqbEkIo7KSOvC4hjALKO7YqY5VQ3bikZ7+n0Iz616HXJZGl5F0GpZcuMMHbeb
3cTAFcM3Nf3Qah1yX0FRPAzRLun/2xv570H4NdjijTxj6Puowle1oFM7ooSfbR12D79/0blFge1h
Q8wKf/5g4cCbsIoz3U4eQzxN2zJ3bMja/R7i/Oz8G2KxXaWuxGNVhsmjZVWuBANuSKGgLy5Bzc5+
CW56COVBewnH+ffFh3qnAPpbTR6J2T83o/04sksI7mXd9O+UADgz71JAnwEt/R4jh4UfLAs1nDww
EIKO0VZP3HYFHZd7xVHW5KO9sLDPfROY6/AMAapllnH9Hq9s+Gi0Oksfh0x1Brpj+aUK16LY9P9f
hAMO0GlwPpcq6J0y5EXFB3wRQFBsl/v0bwXPcKg7HMXDpfbQz7WABAnvTXNWImUAfXz/IBCGK0tP
uuSxqzU3knuucyfWL1lXnYkCvChcOWzIwfyEuAymKSvoAYQn3OoHlLau5Vhtozq7cBrMG/D7HQjo
+5cw6veP4Y2Rpvgb4SmVpttXZFcYpc9xNcOq9sIe+pv1/Ig1K9XPGnoGtO2+xxo4EVpsyfAkxtR2
O72XoJJAfsQy9mNlHmHQc6xY/KTn3RqicpupwdNQSKhx9jZDt4dArBlKMU42jfe0t/4wUgPEV2p3
yDN8u8gnPKMgf6jwaE8m+92ulJ2RTBUYyMaTaAYPD3c4eHf1YzcK4OiR/U9w6Z2M1Edf515AnNy3
+pE7QzVsTBXmjDHAKE4Z6ZZnw8TWpX3ybo0mOH1J/aiqEgb2AKGHarmiEx5sJo1zVCaMW5SQngtV
EM+W9YRnWXxnsvg16qdtF/VH5EmvsdYcoyS9//2M+rnRQOsCFRGsVVTLfmwDiLYN8DdpwpNUPirb
Y3CM+T3AubWC6x1kK2oit13yFHDsVVGeAnY3GpOTpLeJbcII73E0mft7oDNnFEXurEH2GW5dwKot
zkE64FsyfbBPBSs2iRIFKq1WsrT24Wium5xSOOmWj6UsmKNhtTRZpqCODsJwwqNL7y/1ZxkSP2be
hEBxK8AbLg4wmKSXI6TZ7FO4b3Z4x75mH+lBoi2AfuQu3LJ1GgD+cdJWtk9vrsO7eide6b564Ze7
Qj/vbgASQdIA+lFRwVtZ7CA1nOwJ9THrNGyrnbZFP+a23lZ3IyDeqN1NkGEAf2A8pB5fXZKKWiL8
5tzkW+zFVZ6XMorKFLFn7Z7xvg3EGvU3P1rXd8S7ZHn20xZuEW3xDjVTbqtGOVmnbiIBXAO3LLda
LynzcD9q8eSZc+1AaSOIeKDqTqBa/dHYsXyuzAEs0UJ8MiPpd7A7GP2C8ocp4pCd1Wp5NBtb8WGS
bG3BzTZWOuFkbUQMbtcW8X5fxuc+AvRuTBbyYViSaosha0WMKl/ZEcgg9F6f7orrxLgNt5IHRPU6
gCZmeontQ4Ben03Pn0m6YZZbtA4Hc3i4+OY4s38h1zw39rB3sZYXfS5CuwHoAYOctBQSBwZYT7Ez
y3+j8n7hpDhzFH2LtLhVopqB6WGo5KSE4hZb51jqefD74C77Wn/X46w8j09RwEpbkk2bFh3SDtv2
1K9mDkceoDH7kQNmU3rDmt3V6+kydv3MCJpfY87780svpEXtPw5HxGxWYEZC0InBU1t3p+t8w110
XxInC5TbZH8JGbnsA/342MWBaPWD0tLMMEEWZqt8W+/tg3atOah5P8jgr5jGLATqj2hFw1V3urpU
Wzi7+798ubFAUtl1Zo4pHvB/nXXNVXa0D+UA2SO4NQCUWST+77N7Jvv5OtDLAkqSSbjawIPiJPkB
6h1Oa8qAV3Tze5Ql1PrvsIKxgfwHEtHwzF4c7U0aazFkmuc1FF3z1wqdQiym3B9O9lUdmH6WOcUr
5L8HT3fFHr4Ua+FOa/1SAruANv34GfN2+rKsCpo1RG3wM2YCxnwq8K2yMSEPNq0vHeNnBta2FBvq
5rhd4QWzXEidbXQsjfjjYFkwbG/oH97AoHgSFzqXZ26qr3GWAooQLi21VOX8kdu96XaTvOtMeMLr
/e2ksj86L1aT1C6kDWd2J6w9VOCDtFlJcQnYR0HMZjXHt+Vle0UyzVc42YSwOlPq/r+vT4SCkjc8
c+dCxGLh0IT0Y5Oa5JShlBah2RU1D2N2yf/i3DH6NcpiXdjwsRmVhpBTnuRHLrs1CgQX5ulSiHm9
fFl6oHbaVVzgQxje5ZBYUm/GQVn/vs3OroW/QiAoDBnmUjoCmnAaRTWXnPQCW4lzvxXcM9hp4r3T
k9ztLlE3tHn4Fy8NVAMUSI/8E3Fx/wCYqItiwFcpVpu5ogy93I4+gERdKSFMgLtEwlmt2ORj9WZ0
c0OTqFsjbtFS4FkMUSD5MpJ0XTK2kU0unZSpkNKL0OzMSPpH7XWYF5HI1WvxnoE868WKVvhqDaEK
bmVrvBvRII6VKy0ybgYF9VYIS4J4EUToi01cWcUa3ZCxt6A3hHJrZDXS0dT+k4fVjRFHA8SG+NPv
MzDv6t/GY7FccemXEsbduPkDsUm3cTCs0Fa7KIN7Lm+3Yc4NOyGVQvVlOdOWpkdJUyPD6FsfNhrI
boDig6anK107Q7faudywOLvpwdExUceFFe+yZNKMrRElNYWrewcokoooNHKawnTH0vhf1jFM0PBp
xpneiK5Ctqe1BnJqWOSmSr3WB+L2AoZBeCwizYMC+Nvv83Z2d35JIBe70+aRGY7FnEDijoC+v71v
avvCJcjmzbBcHABQwsPDmKldy4pnOJSt7BuMoNGnDxSFD6dQ+YOlDC+iTzdxnOtAu6Kf3E2huuuU
BKY1k68PyqGcxlUaQRq2teAGYGcA+Y/bRqYPOTHXbcd9y4p2kHaFvYQUW32oXQnVJqcutBJWMdYt
2pu+qfRAcfR5gMP0QbOLz/8+gF++bQkAZ3Wh0qJFIhp1eeUAawAAh8VXvwc5d6dCmBk+KKjcwT9m
sbugnFiEzOrJCRlp7eVh0zpi7O9K/WKkv4ThH3OFxhIKd3jow93i+3FdCX1iLBfkRBIdmJ+pdnQ1
9ya1Ppi9tjcw4DDt4ZtJUaZ1CbkeR2pJ74xtvpWJcixl8y5VBZ3M9Ep2F3UMzp0yKFFCXQZLFhty
kVsYlEVckJScUnTxSwigOWowawVlK8YdA0Z+k5f58jPfwGHoGVPv/T4N506CL+GtRYraRaLtzCYj
p2l4ja3chXUvk0kAtUfnvwZSFcyBDTMT1AFRQv8+CUPCslwtOtSxcA7o6q1VQmMuKVbhKN3fI/1c
Wd8jLabbmtjQtBUqLoOJXjjwNZF5N1YPvwf5ecggCMSf8ZRiSISXBeG+qTOFNW140gFdsYC2TC7k
GD8n5nuA+Qd8zTHsHnp4OgpTJdVdc7oqFXhBjLqfVa+/f8m5QLP8OrrlFNntciNGas7tlJbhCRi1
PTPTxqH56OQZ9ftcf/k91pke71wNwsMB9g9Y88uGTa2hhdTUNYbNsW7oqpSQmQcj0683+kFzrHfh
5keYcV56iZ1bEgBxQ2YJlW50Lef//mUw+5rFZmGhNJao6bHmxr5WVQCAp/7CbvpZ9UKL4Euceay/
xKlSs5NqNdonM65Q5QMPT3lj9rWUYLOkyer3wfyZIc7BdPRXDBRMfnRwZNQAa2J39qkZ0oDZ45bB
B16q2Q0f+9bVeO9WtXHJPPXsDELuBH6UBh6BP7IVjgZbn3W1PZsVAEnljBuUm1BDXPEHDTg1pGdO
fZQPg7joBn9+cP+NvMhPDaMi5tA39qnqHycF0CnoQ8OdfqVBc5tXF2by/Ir5N9jieppUveBUxWfm
5R+RPxUYWQBdfp/AczsP2RcyaAMr80cWlokqBXAqs09900MGq0s89J/8YtJ0D2v1wqn4l9/9/RaE
kxWec2AywIDlh1NXVeOYt9XEnn1bD/pxVq5nV+kUGBtAQiHl064m5LfRFjJLQC+0jwk0ov+H7/3y
C+YF/WV3pGlFElvHL8g7KIgXqpea6S6st53JLmyNc0vl67cuLlVrUNups1P71HLixvodhwVeY2yH
6M0gpf/7V53J378N7JJYr4zAuBl6ZEPPUK5m8i1bx1AXBsflE4Kxx0vuZ2dXzb+j+Lfq9WUUhZBh
XxOES8s/PBd4JPWuIe6pklzYAme3+pdR/Otb8iUS5RE0eAUiAcR5bBsHRTS/dMtyB0cHuNZBca8+
TmuoJtrxhdDndt/XyIvdx0K0nxQQx05lkzpZbzhGWrkGf/595i6NpPZ9PXKYcPAiQxTNDt16eIuj
PxEcnYz/3i6cUWEQRoI4HCTAliVkDmhGL+FtfbLllSr2fWZvWcy3wJxeOFDODRvgZzBYgnAykG+L
ZY/CFATWWsuC4Er/ANjRjZHnBO+QS15b57YX6sfwnYaHE2Q8F9Njp41thXVvYXpWWnaQXXKVafdZ
DZVJrv0PSwF2ibMWEIqbgCp8n6RYHxuKShv08IXpDWLact16bY2J/g9j9yXOUkQtIeHQlGWDOChI
29b9ALxCMl0oKZypv6PZCNMQyD1CKPfH7alqYTqiRWefwGl7nT75Ot+CErC3KlSFR1/LsaMu6/6c
eQB9j7q4OaOCFzmbo1ovistWJuSj+mtAimdHrFN2yG4zv9rz40VF6/nfXVw53752sU5SToyw70z7
RKAKvYFxk69t4h2/L0FKSleXqLVn8qFv0RbbOcejX+NhaJ9swMAB0y7WSg/Pbqg6BYqsTVeWw3Wh
hxfS5zN7DrsblnrAVwErtnwIJGBQ1JmRWyeawjq44h7QVhsOhcLfz6ozWw5WBjMmjeHd8cM+AVhj
1TCmQj9VlHiSvjF130V+3lfOYN//HurcuY+SBnSWoek8u0Aupo1JU+Q6hGtPCSqPk2cEgEO/bNBP
GG5s3wxUiIt5MfIvdHN/j3xmBjW4HEBVXlFhxLo8KEFWZbQkBgySgUXKR/KiRN0NwLX+WIGdDXjE
rdnVwe8x51WxWKMoP0AVhQFXO/ccv58vhCm8VgrGTolyMDrLCev0wlctSYHoVKjfQiwWZpnYVT3U
lJ1iSY+YwwjqgDmoBh05tKC6AiJd+wasPwQ0zGG8cAfMFOzIpmbdjIbtdEa3hm7Qi1kI6Qy6epqs
4e73MVjSlf75hUCX6NBZxxpe5hSEDcCwQlUdKQzErE7x1jzoAfXHB5gAXhqNM4cCcGf/xlocRlKA
GD5WiKXfVUiq/ypPaF7v88pRHRTM1r9/25mNg0YnAAg2SikG/vg+vxbUAZs86dlJk2sIYQM2LfyR
3gzdVcYvobaWBNS/4wgQCY4hDWC0n06XJO8VuxRYTHYBU9iyLjw1S3uX1vzDImTdUBOCpuo27TLV
M43UDEqRf5gqfyaJ0vslE7fwVrhJSx5AqekzqqC6z1h5aQrmb16ueQZcPB7hwBXhBfljTHSdpPU8
3YOvQYWDrrVNvoE8zc2l+tK57BjtHhRI54rsT/zL3w4igIDsxIfo1hD0KhyhCTooIqjUcI3mMDqv
BpjV9Ugad8zjGAL10q9EDi+lQU0v4OrOnNb4bBWTowAkho///uUylREoUPg1XbfrRAGJftNJo4uW
TWfDAD5sIkUCEGDZMByiRKp1THCQNY62re7NFfySPMujQYNa+z1zS3QpLw31+aDYwcj9UE5c4lwi
2nd6Adcy9G+u/la++WMqLnVdzx2Xs+E6wHyzAeqyXUhymrSdMuHLcFJIj6LsnTp5MDzD3naVA+db
ONy7aM507tOgXTZvYKAHgaP6Pm22CYX6UG//idpvYBSRb6MV4HBwbim9wgeP7PJ4nvtULNsZMoQ8
98fNoI5NLWNM5Imk9Lkf6ct40W/gzAsE2nDAL4PvgHx9CcKcphw+OwVC2JFyzM3xERbzn6Vub8Ed
sP3/fhACEwniiK6g6LBs25NsGPiYw0+aqnAtqA8koU6FvkVcPfPh4/dY5+YLNBEgizVAkvAk+T5f
pK1GmEB16imb8j+50r5JKt7HrPr8PQzAZGcmyQASQVH+Oj39gOeMFFFMFIZOqcVhXtWP7ykbNVfD
KW+37L3M8k1shK92YTw0sRLY+nAsNHXdCPmUduJPW+nCSQu6qo3sUSMKeBVwdjHZIxHqrujVKyCo
VobdBBnt9gWySAc0x6tKG9ZDQ1+M0AzddOiOeapcM5LfWJ2A1jetr8xerNCnfKtiXO02+vhVvx9K
5ocpDxQrfZ66KnNihYY+jrxXjWWAL5m1n4fCcsa4X2ttNGtdtPdYPBDZSAaIYQPcBcm65o5X9anv
kuw2sVDW0FlEUcbRYTJsaIHR4R9Q4ZIcpCw3vWigkMqmIgBzYqNXw4Dg1X2aQr3D6PvRQef5TYvR
Y+pVGYim2bZZeI0e8UGlmeoreq3uxqnVXDK1f1TkY5quy1UYZSuz4UFm6YfR1EH6VGTQ9Uh58wQC
wDy6tyrYwEyUHfquztDx1a60wV4xUWxG2+a+Oj+yg0Z1NX8s7cktax7EsoOvOhyQJbj2POwip22m
lW6icxyRB5nED/rQvtOU7yNW7MDBwXdB9wTktuI2Y3LbhPppJBE8ekoI6rB0b+X5xujz+5SKW07s
u2QwD7ifVrY1gcYWqducZbd6ZN2SqX7NQ9BWc7OGmR96zI6cOmgzDzi84YZ1jeI5zB1l9IjX4UMF
OD26VUDQSbAorVbgpREB3q5EFMie3LC8siuBLup0t1fyB7MM8eixJ8jhCH6aJmtljQmIc/zIOL0N
OYGaZxK/wTNlAkUP7glNAQFpAS8qU7yOKoiwmtSeixKOMZKLp6HuvIKNo5un0bPRRdumbLwyZKpv
1RnUThvQwcBPdSeFrrKcMq9Bvgd17KSG7rkFxxTevI1p5Am7SGFgInxBjbtaJLsJ1aMJCxZm7/Cs
oa0Od5nS9hpDTlcxlJncrBFrqKGs4nEEo1dJHSVWuBtGIF+XNXp3IQ/NTdRWyNVrCh44SM8MDo1O
HuswwmxHbBit0h0jBj1W5TpIpjiFYJpcu0zop1aLgq6BKC0vQG3qyHuqlM96a8PRM6c3qlUnflXx
jymFTq1VS4jMj+UBqn6twxT8EwX+fxCSKXfBMddXTAHeuAV+wmc9SlN8UCAGwrWgrK2bhNLCDRNp
OUU9HYhevKSdeQ+XMxQlSZAQe3CqIq3BT9ZbIKc5+K+avsX9g1lkkUdGg7scJmluAcptkEn2ME1a
6SF7njySA96um9XMCPvMQHtGN7OAxDyv75JWXEVVe2SsB/+X247Uc4o3qjwmiYTfIIHUi+Q4E0oS
pZAtKnRnahMn0oxru293YszfujKodQXAjz4CjzsukTkrMIA26sgx2iKocyjjt8ZtbXPdoU10Kqpu
W+LtW0HhyKmqSV1Plb5FxxW5llCvmpTAZLnPXVqm72lvPWOGIxdH6TqCAbXD+hKbfIDblMEfTR4r
rt2BxjZxE5jZGX8SVRWegBn8glO5IWZyBI/uQ+vV2KGTflAn5U7RkNupQoUs7sSD2gQDCBq9gP33
A/Gl2TqoqLtQ0PWAWkvdxkqDTrN3sZmua0KvYYi84ba+6WEgMNL2rhszT9PFSz7mUKeD+10TGddE
m2CyIM3JG+SEzcNgA8s106sTuEXp5qpT6A5LYASFtrlLbH6Fyyp0MNtHTR1x4LC2d1ghH4hlOEWB
xwgxlMnNwZl2tDK+orb1JzUZem7yxRjzoyJo53FoWPh6rEdelisNKPDpTk7c9ioNgAY6xapLTMBs
qVSanVJ3sd+F3V2sgfNOrC5bk6Z6zGbK9oiLymNcXIcSCrtE7T1b7Z4tS15Xo0Y9ZuTclVq81/AW
d7DowciP1W6rNxacEwmOCl5aT7BnzR2ijKobtu2DOdlvdpIfVIHmKqC/K42FVzUdOh++DbemOb1b
CZjIA+SiMjjXK3yD7/2gxP5gSfVgJNXtZEfPTSeuhdmbXlawrS1BKm7YU5nyW1InbhlhC8YFOMvK
QK96oGNg586cNKtzv9CHoA5zH4pOe2ka0mHQfsbFeeCWdsqwqUILRf+IanFApXWf4wD3i3gCc0Lf
NBrIGjn8y0GEfLUi7WPM8j305tdU5hzyAW3ll6NyTKr4BO60N5bTZzFTNFWO80GAs20K1dGi7Kmy
wD/INaNzwh5HmYRYuwPy2Q0cv45ElLGHCtGtJghfT5G0/EitSdAJ81hVthVkKMDsQIp+ruv+FbxM
4ZSwNbfVNHaE0GO3BT3cIQBQO4ky5U5izY43/dogthfix2SJvMZ7YFeYxVNmDBsZ2tuKTW4UBX3T
BWHY7aH/j/amOT0poXKth61j9f0BUugGeH+lQ7qtWcYBZ3wFIgfK7BFpV23f39pdczX22Mgt1Bgc
aGcJgoyhtN4SEzpZNcG2QHVA9lWArfikwxHEN5LRXqm0PYXScnOePY1luI6I5YVacdNofIdD2ecq
NBdtZPCicpklt4Dq3lAbYntglRMIhKjAx2vtS2nbLgisVzVetbgBtoMVbWQClSU2HRJO3tXWDuK4
3rHx0ajjg86MKxMebZFR+GUfr838oaWJh33nsa5Zic46QOrGqUCFqLRundH6ucxGL1GQ0ZuhExoQ
nW4Hx552Te/VBGYJMIXUKoKb8RiVh77+tNgxH55GyCDSagOYs9eH1go0E3/CDzbxYu6V+xSiJDWf
1pkhfaOEgEk/BnVJnMhQ3S7R0MO47ZJmxbXm2UZBIDrocd06RV9nTtQ/1CUqIdqH0XT7BOg7aVvu
GAvHFvpKDi3cJsS6IzcVqo0a8q+CrDO92wxSDfQkWaem7mUUkiJ6n7msTzZAwayZeBE4tRuwZBNr
WMUqEB0tCDN2c5tFm6YF4qeI1lRUDu2BmDWznWWCkdLcE3KVxUfdRmOuJq7C/V5uiYJa2Cx0HK5V
O0WBAZoYwCJmCQLMzigxTlT4ckCFIcEmHnZi4tdIf+Cb8pr3Gsw53kKhIZea1lMGpaq2XYkpxviC
yQxZ3jAKtwpNuBO2T13xJEiELkLoVFbpatBoMHnqaqzDDa94MXjPtFyF2aqCBY3iUf2pC1dj+dgi
BermVBbIPqG8jcWeA9xS22uiD16YVJ7I4VxXTE7R7YqIunbyMen0YKRXZukn9eRUeu7I1mPWI4/+
TN0YzN6nZjlCZSUHggxQAd65mgY0Tw0h4bRz60lfjer4KdpqD6680+Q7u/tszdwTeHYPA9qq2eRJ
TfphVR1HAKpUq3F5pp/yQndlf+rs3sM7zSUQCbTi6Aqns1fVdJ3ag1tYUC8TjTth5Uv9mhL1Xmua
K7yzfFKmd71hP2pQnqZavsuIsk5xfsOUIg9oIX2dK7suAf9bi69soJ1igYwcDjQZvPvGHF9aFWst
67yxQ3y4gQyQvIOigDO/Fsw4MAE+Ai8JvgiORYUHdRdfmDc6sEws61wYb9b6nhUA2IlgLnhLnAQd
vbZxVNXzUwhKNGS8l5B4q24z86budSj9gLGNu6wRB1JejeN9qHpJYnudUq0J3Y7yVUQvTGwN7YDd
3anCN8tgGke/Z6ErijujAgwax37LmN/gJzXNgP3JMSNPNUyywz8sWdvVddqvmnEvyk/afiC76rot
06/UMXfGej3ET0lbObKgnkajdRIiJUAbJIlN7jTDqmIMQGvuR435aU+xlwnT7/t7vTuxyVgB4F7B
mC9vbL+fCkfDU6ZprJvauOXWJ7zMr4tOP9rYN5hBNzTEutbGkzDDA7XqdT9Bpr++VYdAFOEbctZt
HqZHmk+rpvzTWG9MkFUBD+awzP0OPjc1ANFF03hTj9QvQsEhySBZEvlCrhvjUKcgy/HBIfyplWI1
jC1GHWoYyI7CsgLk1QxC8J4VWMHb2P0ampl52a90Wa8o/q7Wg6oXFWCxRx0SCgNpFlKD8IGnsLIX
9ZWVbSPjJZyuO/OpyWSQj3eo/OCUShxdJFdlNa4GAMVaUnpKHe3aonNs+y6XvTMRuTGN8gG6BUFV
VNeNVL0sQyqhrgjN3NJ6VTFj8IOA/E5AmuKxFalvN5ojyAYzcsiZ/Zo04U3lJ5zhcZA6YFI5yWSC
f1hAkfFhJJ+EPlD4WAIpAQsCDWgMtCPkw5S8m2KXYc/pgJWirs4kyFbtiH4/EkIgN6K8dqpwHxkC
T5ZHltBNFr/PAo6K4cvyw6Q4pIurulnRVIFrzYMi4lUKT1LFTLzWjvwGQlKj/ikjbdXFra+Hg6Mi
X+n7HUme6fjCoi5okBKH77aB3IRhsWbGVVlsK/uKxJCinGh3o7L+elDw2k2d0iavKmfrqsXtbqwM
JNgDxHKYccjIoVQg1wK1klJ71Pq7SdX2hZIdcn0zthDQskI/1qRbg9MiWsiejDea1rtjU/kRdlxC
36jcp6PpkdTL2XEQ27G47Yxj2bdeZyNBMzSXWoPf4VRtW5hzipuxX2UFTnGaBCJ0u1IBSraBBlDu
KPBCVwHCnq3EYOcD2xtYowLQ2ENKERObhNmNluJ3SIrz/cOq/8BVyM8GApcmcA7TxM+B78BTNG8U
19KA6ex8ieQDy6P7xJs8SIxkFSl/YpU4DYEzQonTrqzetUSiOB8CmkjdPsahWWtbnhkJTpUmKGGL
NwnbtUYGQ2XsYoYDsqH1tmlwIxStayjpSslTT0dS2GdYpWLydEiTm1n+HJfhSivrYJS1b1eRM1lk
1eUQiRr5Nh/GFfJaoChCXM+FKy1o8Onod81W3tRSfRQ7V3rWpU4ECwWp5Q5jBYBAci8NGgwdZJWY
HToNZLQ1BonANvLD8aGX0PadYrxXhYB/WRbIJHS6LLtrU8Wxcr5PwwiC+IPpoRhwW04GpMs+W1gK
JXq7YWmyQ4lqTSfTb0fUIBV9Pcaw4CixL+JhHYYkdRlvHfSZjypvdk1VBnBg8uE87TcQ2nKUvt6A
0rGR4D9xAT0vVC46St2pt3ACXg/lbaVZDt5Nq0h/brTQo4V9pQ7NPhfJg9CUXd3oeGRo1klP5EOd
Gjtu16sBw1NlIZ7k6arn+U0Tw704ybqAtsY+Z8yTDVjDNqseK6U9pN3ks1yDMW3twhrhOhwV34JS
jxnL02QU19Ic/BYPkDRsTiISEKVKuDtpJnEt64GUeLPA/ghysXuWTLMqF0h5NPJqK8dZ95SpucuM
KTBpthcqhI6syfYoa/1eaaCPpXgKrrQuu1eNej+FKIGplttq6bEwYWxSkp1odkaceSlykipFtkJB
lkqzvSWB8Zp0v4DaVmdKx6iLfddNUBRDAboYvUF7U8swICMAhV2Fl7jI3AoS4xRdhKqGSZP+qkni
6gy1aRXsM0VDNepP3h+E+lpM6owfu2pI8idCSjWh6mCpRz16QofEHe3nWty3yZuRRWs9fdeBqKuI
+ODhOLsHREeAQIGXsjZWx4J+KoNei8x9peTbKYYfpYieYqsINzLv9G0Y/h9p57UcOZKk6yeCGbS4
TaSmVskib2CsYhW01nj686F2zzSJhCVseq9mzLqbnhEI4eH+C/04VP2V4fcHmcvgIBdZtfFw6a76
6mfP81HoKCfVKjgwjhI/3On6jVVoG617T/WIl7bHbkhvZdfA9Lj+lOraORhusYkDnq/W+A/NtS7g
pNzcdj2Jb3wl5OGqNCRbDZkQMJ6sITts8KoSMToHQwEd6V7yD4r64WUnqX8Tea2EUvQWtZ+xd40o
3VGrhp3l4d/FTouLHx4uGEWDYm/E4Xn064fcM0nktVUsiFQNdNI6MnnVqndDHj1XnnGdRFetf68Y
gR3oYBtUdd06H4JyyFk1hXRKQaf0vEakVNqojrNJwnID1h3089bM5IMPHC1RbpLmJTCe3eCT/OBQ
iuW6jd6NSLCrpt3HJk5KjmVLXvYCpGftef2DnGR7BQv70gzXtVHu0jDd9Fqz81tpJ2vZ3tKhrYR/
hDa4VgTzrvWju9y5koLHhH9ZLop9maUoyrmoRwe2Cpixdq9S+SqUjHXZuKskwt5Ruhmi5I2a575M
Qb+0d4IgH0RXPKalta3JiTO9XzcAFBvlIRSdP4aPeUBQrKPh8Bf0V+nrIv9tUvPkAgmovaFbuQql
3zIlaME3sRsebN15qoQ3yfgZg79qvIceQTRJdI66sBbYPn31VLoPDhOR+MlKM/2d1uRXmqjtUpEO
fdWJW13gFhROTq0eZAQETDOy/YYqtRRHV7wCH1tNWzsupayeinUOxd5vt2nwErfGtlDuw1pf+caV
HJrrtnjPjDHBdn7rKXuw7qud51BaMajW8cl171qvmk2lqj+oNlCKC1KMqUU70vS1npKLSv5WC/ND
6evrUnvIhhvASrd6Ih6q8ibLeNHcQA+JVnXF9cPuLDJl13smV7qwE9L3IGxuCixctMZ9qcR408j5
XZinx2TcV/mbqytoKIqZnceFttI8dO1k3tbY7I5GL8NOTz+tXgZxTqbW3Gq1vMask3eYtDUSpOsS
ExG1o9e7FDv8e+To9xHPgzZZ03wvUw/puvba83Sbkvxji+122QOURLrASHzbhD/jdM6DVRya+FjV
90FW3+cwNESqjEWGJl8pbAPZuA59ZAEFxtvfgWu7Mv1mF1JJtVTMo6JXSwiOSWHu0uRHKT71GYJ8
ubg1+n7rh9rGYTYzMiqF7qnX9Z9m8Vz7LyHo9rDSVj4Cjr6FYlbWk4wVti8/5wnZZh1Z976nr7T6
xmk9ElBhNTAa3DJ2unk7cGa3mWZH5KFhmD9ajsnJ/0CbgKcCoy+LzyREJP21dtt12el2yiKjP7eB
0kFaxkU0kHm6JMm3WdFv8uQjU9E8tN7aQucS22fdc8CfjBHGzGvyB9dd5/lnany6IXgn/7qU32nw
pglWXe7zYELoKrhIEEXMQmpHrr+NmqfB4qzTvY/INa768Q3gdesI3T/q6vswpDVRUmZrNAbRJPtk
CG8bRNLGe+PNTOGJ0Z/6dNXx3xIf2ex2E/lXQpv9drvI2jW6/JI4/l0oO7zC33zKRTH9CnQL7FzF
GKZNdlWvPlIK+5kGxiEcVAQ8dWpxN1V07yt8fdJsP9ZXkaw/9YFwK1Xm0agGnr3+0TckrqGaUh2p
yqDuXT1Zh61rm8FLFt/Q57TDQD9JZHpGUm9RwtzHDqTZroXpobJ4XC/+WXEYEq77HcW9v4JhBzj4
JXb3+fDqqXdK/FJAcAKoBmAtxWE14PEfh8mHWGk7o/mdh+9R/d5RF0W2btW6r7JQ7+VMfx5SLD+c
p67SN50ufkgouOKaRD6oHdq+eOi07DlX7iWuiKg9OUlwH2spxH8yRkCnCvmUGN+MDR1Tx0KnR98v
/JWHpd2p2p1AObdQws2QDCshoUzW+eCuHoXs1Of6Jsp/md5vpUWDkX6U3jyVcrGx2jsXrvsA8E6+
0Ya6JvX1N5r2VFLDc632RkeHVG4wDjaqjYDaZ+MWqAkp/BqeIoK6V4MfDnXSUZkwoDKnUn9KBluM
qD2hwCaJ0a5Emwy+ZBc/6aT1Up/tWxehG/NXjTKuWbAJ0rXmRCSJ5T6juyAgiQSVYIXanj0UwSqV
o40KPqOha4JKVxVtRBQ5/cK0QzTBUFRfaWKyVgMSPO0EhRjpWXonUbqRG/o1Vr6q4/xng6ezIRXb
gl6HieRSM+bC97oJ0/KBTPomb4rrXO82cRXyS9uXFnUWUrrhJHtjGyio+muxoUDaeT1gAqvyN66W
PWl5fSiTausaUbdKy7ZdASLptp1V4eAyVCWak0XEdCFPGnttvUKT4y0Oa/6gTKveoqC5UlT/SZQs
/4hg6jqu02seJc9W2Tp7dGKeTdH/bFKltZnI2xohmlWl4ZjWxK8Igzq8pAr4qHXyWwzrZ5djVDaD
a82lM0eXB5GsKuY/QFDmqMihu3VT0kXdD25yNT5iD/xRAFTVNSe0B0O97dr+RimTPXxIcRX5Jss6
1pJ1zavN03R6I1KUrOo8o40bSy9ulX0g0o2ApVzbzZAhyZ3pV2ZSv+YChAS1latHGj0vrlKjGxzd
o7FzLweawdPVuM64Cj2P8w+xCe5IL7PGAvqNXNbVinyttMWkjyjVJc+QSn7kKayRGrqBkRWfYe3d
5mUd4gVAr07vhcauEHjhiJOQLZb9vaWwcAMezHZj5T55awKS1IO5inQafJe6YlwqyrtyRv9Opw8i
Ju5VUIob3csR3mgUXosxDx9egcWutlpaNLn+pLZUxrSi+wnabK2ojbvDOPzeTUrC+HDHevrg60pv
kl0iiM8dEjtrv8vTlUGGPqqbIgAsBR+85dZpWDebqNNGLBRtTzVr9zlLeKE1PwMBgGsDoUg1R17R
mVhl21WBGvv6Sc14nGAiaGwh3vnvzptzrT8lHynT9k4rbgHbtBR2ghSRBj0pLIOwJjKZqJrV+XPk
LIky/SWrTQBUI+QTKT0FRrs+RcH4ZmX2KaK4gJKttU7Zxw+Qd0mGPck/yo10oUv0khmvjN/cwsSO
RLlLsUcQ5RdUfuw4cal2inJCKWBthu1NEHTJqve927pTyJXNKzXSEASOn+TUf1wIPk7fJPioZQQf
3dQhik+hoUKYsNdLQIhdKW+0SHoaUsAqyM0WuXObxUeX8Tremzm8yjl3Dv3Dyz9gBiGKSpMCj/Av
hmUKVNRE5M27OAAIpCi7ITxFtESa9pZr9IrmKMIT5hLhaQZgYikmGmnwMzVd+wv5+zLdSgfXQtJc
6QQpHaTazyxaIPrNLSbKUEh7QY9E3HVKxhaHuHc6X6YDXTzeBPqfgZqVFnIks6kpqHnCdakugCLn
UHk87ZC+4jBC2cYYt9GXUTmtauK2GYuncuMANdwqe2FTbCSb86rb6VfLtmZz0wjuDtw7tRkLIdnv
AXFskem/OMNJgIHnCMaV1GkLSOw5nK1ljsxCREmQAvwLg/86KBTRO0E3h1Om2BIU2mDbXBV4xADa
wVXRvde3OTXEV9ce/b+WKIZzIPtv0af7EsSG6gvGAL9KAu7Xv6CZHxWbYGuuNeAxK3JeVKFXpBDt
onXEzKn3LfYE0JmbimfUEiO3Bm4KRXtUfOm+gXl+effNYGlRiIC/MLKo+TPTMJ7Z0ZX2xZPe74fu
l5Q/GwOKci2Yj359OdTsevkn1FQ6RwZdkxquK558STz0dHxNis//txCTJamUlalllTCcDBpNfYUT
piYv3EbzS/LLMMbz9MuS1Oj4D9iIimjlKNv+toXNhGsBqf/a5Hl+RIRo4x3F28TYZBqGgkuLcv6D
WZB0RMMEjjcZYthDB+wjPljSCaA+0tcm2Efto6iYsLybpcGOf216OfCgAsE/2nbD2fk+WCU3qBf6
TKhbbJODvHGPym0uAe1GtH23hHYd/9iFYFO+jhZ0vRrWzKyTAyMnYRwEfSd34UbBIsDl8SVCRm05
Qy8vmqlT3QjxRq3jP4O0JlOq6F2r9SGDLDfph/ep2/1v55CvWwAbK+uo7pcVyKS5eQVMrHDjcmgj
zvJ9XrNEqrXIUMVTL8hvXRi6KzUfQQ4y/WzDvJHRuXEQkDDy7CMZlF9SZP66POgZmCrSZ//8gMkq
likQZFbCD/CGSFrJHSp+Qv9pWQKGFPXucqy57/o1lvJ9sGoV10aLkt+patD7D6sbijog8nKk7svm
rTOlP/S7rnx1Cdk8d4SOGo1cxYiiQAj5HjeMlaChlieeisHfpY63DdX03dWWwpwPT6G6jJAUjWHe
UVMNJKPOCquxrOGUig8kjbTL1JVG8yLDoqLKEeuPb/Xm9+UpPf98Y0xe45aKNCTp6vehRUHdSW7M
zSTnBV13mlu8oAva/UGwdKbOrFVicfdCNTYUMPaTz1eFmELD8BjAhxur/HZ03ATGYnt7+WpJUnaG
TPc91niHfDlcy4RmlqoRq8IvSVi1u0HbmWvxoCEtaa6Eo7jH3ab7b+3DOQHGsBYe15wC51Ss1vcS
OWs78SQeK0ht0drD1CxaGTt1Syl7eZizS+ZLvOnui7UySkzijT6VsDXuKGvbwHz9FoX8ci1u022r
7suf8jVghu0il+H8Jma4ZPysHBR8SL6/z7JUDyBuJU88CXS8bnWbV/JLsHbW6tp4CADxhat2Xy4I
sM+Q1b8HnXxaN28DEeVokWXUrIv79Ohvsm1+E9tmfEf39Bmp0B1wBTvwV8UPGTPUz8tbZm7QCIrD
y0czXTuTKrOEvAxqSx5OZjesJOWjwij6X0QAIEPCqiEpPeW6tXmX50LB4rUy69ZJ1d9i3ywMYnaD
UJdDmZ0ovJomG19PJScfBA4bbYXK1lV4LEk/mr2FspRk6/v8qd0vZRwz9yPb/p+YxkTnJRBqg+SN
mO1xpHx622hbSRs0dex+pA0mK5Ob6/VfzCVnGzU5GUmWqcBPxXmUCkMznHznNRb8VdYuKBfMHmuo
OCG0wWMfCsVkJqmqplWbVgNyttI223b7chvdFis0Y9f1v1kY/4Q6E8rpfZAbMaE864UW1iooF0RY
zm86vhAq9qOCx0g8mdx0jSHlnmSUZDCIpg4q6C/32qiWFsL4V77nZ0SxxnxFGYVepry7SBq8QWok
Hny8g/z4JEkvpvLLszD0AeN9+fvPxZIhmRGNG1Wdfp2saXCflSMuAuqupnwD7R1WV7Lq6p/eklzO
bKxx8iTKApwOk+OwSnVjCJKQfcuLIQDB3Jv5WodmoQObFAEpXB7a7H7iufyfeJOTMDMCv+gMxqbR
ZlhJW8/ZeZzB7ka/7oC77wQ6QItU6rmM4WvQcQl9uVmbMHD62vOG0wB6VsnvjKFax1QqUyzbLo9v
bjpJuHQR9jRssukyCYa66yH9S6e8qe0sida6A3BD450MYlNEW+lyuLmBQZ7WeJ/ASoKY+H1gbhuU
bW2k0qkUwS1k5aYc6FhBndBD61+EQklXUln7M2qXXa/UiQv066RH8pU18PyPsgKWiRLcVyHl38sD
mz3rdcoerEnU5s504hMNNLWra+ONOXI6acf4W8Ee04P4PjviJ3MV/Vhi3M/NJloGcJAwBiLlm+yF
OMrpi/WViL9ve98X2TXl7ydDD46Wr+wuj29unYwKEFAO1b8H8fcPVwi5U7LTeEj79ZVliJ+loF13
sXON2d11MGDadzneeaFRGSmOEj4coznL9C0bZ1qmNZUonvAqfDcD58MtpXulsIpt2XZXFLk0qA1/
Lsec0QsGQ2VA0BsFxfAbnsxnEpku8G99OCUaxrxhqQCBjizg4vpolPiYGvWt50BY4wXajMj3rRjS
mDWWqhYzyc+3nzE5cmJ9aFyQnVwQuLqVCMQLtPn/xVDZ9Jo6Htni2VAdPyy11De6U/PL2Y2al8aj
fj3Ywi5FGVlaYK3ODQj3Dgik2NNoKJd8XzydrAiu1/r9KdZLD7KN1tsusnd3l8c0k6fjIYDJjkJ9
mq7A5JnuS7pfkcZ3YC2MFXLBaxdySu68KM4fXacrdCWXS/bUc7ue/BE5J7Q1MQSbrhizVYtYcJz2
JP0Cp3urXQXWVopX7rV1U1/re4miFvQgxxYfL491Zjty0Y4vZWQixsjfZ9RUcI7VO7c5mUYG2wJ8
gvkHd7C4bGyaw5djzeQrxKKmy0mq6eqUJCthx9hXkGhOZbDXtFNSgs+XfvyfYmiTrFUujNYvVLM+
BY20chNcLpAodsGnXg7zN/udZEWsDkpjJKsiNZXJvCWe4TegMOpTLQMiNIKsXYHhuMJGo6bRH98X
JczHOI3fTbG+EuXwPnbVfdh5h1wXdlaV3Q1BvcXNEEZmvefv8OCUlA1P0kOvx0ff7/9A0bzSaOKa
RQCgwgIsGWc5nIog/R3L5tGh17Af/PK1TC26RmWSrMtEXQdKi6FpGT4Moc8RC/SuG+jhVkVylxWJ
t6G8+AYX5Kr03Yc+dvkvZe8g+sanoijXnUOvydBquKzDq+g0h8YEh0f/7HkQiV9BsFLxgXI9857k
9kfv9E9DO9xCsYMrpWvokDkBboA6xJlI11Z1V8MusiSsDoU3UIoLn3rGYIAfNZZeVHwyeBhNcnkT
r0qa1nwD8z07gIwA86TAH7P7DxIrJPFD23qv1+rW/UXT50fzIemAu+kZuGthoZ4+c39+/SXTGqZS
RoIZi6zsOk9pJ59CEXJdgtpV8HB53c0cgN8CTZYdneowLQ0CecJP17hu6Y//iwC8JkSd9o4Gvfz7
eSCFRkUfy6hPFU4NjQM+fakPN5cIKxw4/wkx7a9I2VCULSGUJ/3F3Kkb/Guo238OtnaU1yICAEsF
ptnPwzKFwz6WAKaHa2vleLhKIoMS3hMp2HTyQe0sLFuXuppzgchKJaS7EIs4073hlRRwCuQQUCqo
aYONfLYd1+iKSh+XP9PcUfo1kPz9M6HAindvTaBI7oALfpK32pm8lGQr5y1qBVI06pCWOGp9Thtx
vhFrdD0g1EBW+eMcvRsscXfAoDbeDiIN1AQKWHiSxna1Un9JO4xeb/Pr+hka065CCrTbLats/32X
TU9eeGejoJGMZvPZrh8k3HONrIE/UuNMWJNGNTIMpDABBeIYUct86K+S5n2kXfw8SuLuLFNA/yZN
RNsNerTNpNjDrQKmBQWCh7JqEZ3o+l2htM96jgWYRK8jaYuN3yo7R3Af9KJ/DozaVpLuE1n1KymF
/hM1hrpWo+BOsBwIH6X1OTSIoQsqJyB678fGkrYCqgIoSX/4dfAsdt7PHJdDYE3+taziLwWt748A
dRFYDbJ1pVM8hb4FEAt7Ujso9TsJwyjQaO2LM0AIa4bqWnIA+KVR/iQm2nUOe4obW33D1uSqUwYR
8LECydSsbC0SPxPBvS87FM9BkwF6lX9LUBISX3h3eFOtmJrf9dDeWUb1q4yKO0hSgGEFZ1cFEQzk
/C72qyvsv5/qAqLh5bV7doaRJkoo9OBWht2fqo6b6MubVOwCcvWxBNMWp9B/l4Q/l/++fLY5JgEm
Z1inJflQ6sXAU1QCP9sVG77cDxgXwyZC5GELj4+qci4qNs2Yox92H3JHcasKgFRL0SmL9b/UYmCR
sfBo0c/3ExUbZv/YWtjsFm3BYjL9qy6sj33QddCDMFG/PIa5g0TjwFLFsS6N59T3OXLgig9CU7Dx
ugib1j+B/NNznEdQapvLgWaeR8rXQOPH+vIxYIdnRiiXzamsf0o+5GfzMQMXHWKOI2vXZpP8i5vy
a7zx232JlynoCLQm8XIQriDjAXJmm1xP1667JHt5tgwoWH0NNVlniSJrvqgRSq+usY1dpc0oCbDY
R1yawclqU4YwUou2Gs/IscIdraVXZ+1s85fxVKy3/drFPAWvNktYtDSakakah4h5pG4iO4sTx/fZ
jNAgQ3CCa0DdFQegCvkKp84H2e6e3I1xGzh0M6wdBuvh2mr3wmKFc3aVUqpQ+QEWJ/Fk6FhxkZtJ
hBcRV+ERuJIAiBn+k6MuvByWAk1Shs5xXEnsCIRD3qop7pxIXOfDbeH5C9thds3QFR4fKDTPpwVo
RcyFJhEgJzbubSC/uMGj4fy+vONmVPlI4cbSBz0YdOq0yUfT46Tt45onV0IHc2WFIJ/CIN0IwoBr
eF7+KJrqCRm3Z2RNvW3m9uY6GVQPgp35YEklVm/CANPAx0TZTB8Xftv4xaaX69ffNjkO8iFExajw
m1NwULY+pCkEsGk14NNlhwfvjx/b5X0BBY2C+VKSNgNlGueFRzCgMBOA5SS3VZo2t7wh4CjaUB21
oWT9HB68R9fObICNe29hTZ1dQxwPX8NNUiia7TA+M8KF6nOcvmSLXrqzAdiWyqifhFLP5HkStkVV
ljHPE9CbxzjI7lCzXKiHzM/ZPzGmD49SMH1FT4gRQAxHs9jf1ztR4Lm3spD5PfGpjks6fPLcZhxV
rv93XFMUg2cUmu87PLGpLuFpksvHRo9gL8Y5BvZZaqxVb6Q+xw1UEVhKoIvvvByliAxYn9TBhSlN
3GHEYKNEPGPTBFv3mmUdgqiz+0D5HQwkZIYYXZW5R14JKIeXp/yqOojHXF7uyrikzpY7nVCkfC26
DdNrFuhn4aEG05y8uETdRIBpgVPPoW2CNzeU37IifOcDfqC1v41Jkze5qn5qsnFUHX8bQ43D2sP/
qajtjeWGH6Gm3qk9j23Eq160npdzUfOW8a6VtMsx3fNuQ6RM0bUpNhHwwXXbWggYVbrEYMWFkc0f
MugA/H0kUKGYHM3dkJZYNyj1yT8BYH0METrZNvvQTn91trytdiHSM4/6z/zn5Rn920Q+m9EvcScn
tWp20NSdgQV5cHaqDapehm5Ce609WJvuKDyU993vDOrZe3QTvMfbETjs/7HelrpWcwf5KFP4/8c/
2Xz9oOUet2N9EizdhbjjHKqCI7XUHxYGPPdEwjkGLjoK/mA/JxNtOKigxH4/vmY7tHHzYxxC3IVD
sKpvUJzfFxthZ16BMi/6HabJSK12C4fA7Jn95RdMppyVO1QuROhTkJnN1oSHu8riYas2yWOBiPXe
MZHkujzqmQqpMiovghxEU+/MiCUVuq5Qu456B7D9wXgMIOc4WCkC6x8qpLFQtPXqhars7BfFo8MY
8a7gdyfXphuXoeELbX3CVNEknZf2ory/PKyzEDwc0J9TKfkqKI1Ob+bCk4q0ygArVBqWMpKxx1h5
WzfC9l+EAcsHIsGgrTq9GBTZbcp6BJgCIlqFRU3ahO1WvbAszlvdf59BKJVTjTBouUwmzFHhG8cj
qma8TxXucDOx+ztuibV31K315TGdF7Anj65JtE7vzGHweNWNEAV/H63Flw6AAuqztr4t70ZHT2vh
LXF++01iTrKVwKVXXLg0wI274gCtNd3RKPtR8Cw+QI5fi/uk2y0Mc8wKvp1vk5DjEvryfuFky/22
ZZjF2rtXSVLim+i13uK7uS1+y/91OjaJNtnaBqQS13DrERgFXxSCjkcj4j3diW+/uOJrf5XfD7/V
V//OXS/Chc6u+TG2ShWQxwVI4WkvPsxbyEshWAwjKeNDkLq/LTdx164XHKxEPpoKii+NgrBOUt8b
nvEghfKjw11fheFLFeWPel4+B3K/cPKcJVX8KkpRGDBjekY9b5IkVmIaiRE6fKcwlle1hdrHAor/
7DT9GwAnDwAoM6CKrskcw4uU/uSVLTbgmwJMsSa+Gea9u7RDZ0NhowMUm1KrpU7WUiL0sHsijbEY
IQ7Z/n1h1j+jcsyuVVO1O2MpK5g73+jy/ifg+Mm/LN6qhY3UO0yeq+WbonpylGHtxt7CUTD7iQxK
hhYHHOEmnwi3xtbPIRSfPCe+CUK8SUrj18I2PLt1+UqjpjnPTjCepjmZOsojuu5C7ToVBmBWV9E2
laS8urnKQSoX+773aeuiIIakkPMyCIOyMMZzrsf4A7gmDD4dwrJT+KfvdrVPVtmd2sy7D3FQXnlp
81mJ3V7oBkTGvByiQAQOVAsRamuaJU/ccedPzyGgpxTQJNUwYLR8/5TowRh0JcvuFOnmdRzjcDZE
T4YGMRD7GW3tSq2daxwYl+d97tOSUVnjx9XATk8+baE5gp8bfXdyzX5faf1daWZLn3a8KM5GhqEc
vX9gWtTRv4/MFXuP4lc+Lh+F4lxPqa7LnmsBomZINXSFRs/WyVx4jJp5V6ntyZWsN8+hdgcd8F8M
10I71bQAEJ41RyUuaQHZuu5kWk9+9Z6bn5f//nmWPq6iLwHG2+bLhhzCXBSUkACjCHPEfRKtre1o
pOXvwoNQrDS72EHPXkqOZxfPl7DjJ/gS1onrztPSsDt1lYMqYOY8h6nys0njHTL273EUm7DBy83l
wc7dJ1/HOq6tL0GH3FOaWo/4rnHyEakR4lFy9TOMxC1+QkvYu9mZpX2lc9hRxjnrNYep3nnh4I8z
226ktb/x4ee7qyGweQB1MXLT0abdh73dafblcc7tkS+Rpx1or8k0VUmIXIm3lfUWhcHCJpxLewzK
57C92PsAWydvG01AlxKASUtW0G6G53aHnKnd2eK2fo6O0W6JiTnz4b6Gm9YYOrEKHdcinBC9p1Cj
2/42rxA2XsJAjBt7svEBPelI7vPJzl2FK1/pBEdvcJ9u8RL2muYXWXpn12EWLs3guK+moSzwKkjZ
ayIGFdNzrKrdtAySlmT1f5ye8ptw59tYYqzF1yVw1fmbmFfh12iTXZ75chMP6d9oKPLcak+j4Hr5
0L2W7+4mtGnJ/Ir+tOtiNdomYNkVvQuHJZbNzKoc3wDjBI/K4VPshV/5Vi3LcXuidYj6WelC/9DU
JbDVTEbzNcp07SNe7cilQBTfH34V1JwBBt16bo2scpn8gN22RFWaHRaq6zLuRQCQpg1KpXFrS21D
ypRF+wwP7BNf7YWEcO4dBZmENJialwbAabLdCi3JJKw9WJd1+ewNxZ55Xhda9yoC6Wh643ePeu6+
zrCex2gRvUid5t7lM+XvOM4W7D+/QR3zoS+HZxiUeZFJfvv3ovD37Yva2aNufgf+m4pTdDv60Mc/
l2nYZy/9ce1+CTzZKeD3PYOXN+vmUB2SbbiTdt4+OpYLL++lMJMtEhUGhHeZ8fVHfy/tiysseLbZ
binM/DzCZyG3kAE6ThMYfRCE1FKJU8KbRT/H+qVb7Vbu40OaS7kdiyrCcXl47LWMGnt/g/oCOow6
Yse1i6lq0NWV7QWIJYtCTQncD/5c/tAzZyAVAbI6vBFmYGC1D73HaOrm5IvvnfGcFjf9knWnMhtD
A/pOjV3jCBz/+Ze1ZCqMh5pRc5Ia/yPIcuR2M1dYozF01ya01KlptusuCzYF/Dl0c+u7oAsPmd7f
DWmAfJ+AzIvePYqD/1aYQmCjkOQiIItygsWb0e61ot1EZaNu3BjlPxHDqpXAH7fV0uq39JVTBAzS
UxolDz2ySQCKPrwyUDdtS5uqj3P8yBXEev7beSVtxYyI1wh12jPmlJaZteyrgnbSxZuyo4uBAmnj
+kvb9Dx3BYfEg4QIJOXq3870l6mVBT0ovKH/HwdBNGXqnXCLwvw6vg/2yTGxlxK58wbgCHz6EnDy
ogsQokHgkIDlJju0pq179tgI9DemQvF9Za6ro7lSbA3RwsaWV+HWOPz3E/v1B4w3wpcRewjwSzna
cKiuBwdZaN8SGUnQeinMOWhoMtAxpf0SJ4QTJwn1YMG/VY+oCoF/sL21uk6vq1N/QJd7+y9uTJOu
jcTDXAUAM603dnnsIj5IC94RbjPtxkSo+/LUzeVx3yJMMmJwBPAPDLqaLdykYUAyVlcR/kMTfGUq
6adQuVdeEb/XZf/Hb4S7vBVeQ3mEDbr6gpvOTIpH3w1gJo9qwwDz+n1269Yb5Grsr1ajylCP752d
xvC0Ox2ltVB+uDzwmcOeaFQhpNGa7MwsxdAEMQIs05y09A6l0JvaTH5GYn9ARPmgB8a2zSIFAYMl
NNPcRU5cmroG7V0e55O1iqpM3wg4p8AZSH+ZJXe2px7Sqtx3lvkSeuVvLwPfYSEq6TdPYu4/Xx72
XHzGOwI6RpuTM6aYkdZVq4tu9fcSL2/LXbMnvV3Xh+ioLWzLmRfet1CT+9QxW6lqTac8lf2dku1B
eCAkoq2c9ikze1urxH+xlr8FnDwpcdhBCDwJq1OGeYLdZrmyQc0ZfaUqoSsIk6CiBNLivmsoiDGK
DmKlcqL7aHhbD+agxNv/41xP9pZWqxrOK0J5iq71o7V1j9VKX1UneYW60MLdMvfWpEbAVUonxFS5
ur/vnlBFBJ9HCn99J23hVe5YScnqObwpNi3oD7QqEN5M7EVXxpnkFwwVue8oK89TcDLnUmTItWz5
FbmZ/iem5B6s0dOGEwiWS14X9rIMwd+y1iQPJSTVH93iUDynz9V+4ViDWdLeU4/NM6KC4V65qu5j
eMjP+bsKodRcI5u70bfRUdkkH96wyt9EtEg+pGO/ll6QDlwDZl/GopxzLuB5fPlpU7pd0DWWGab8
tLEBkd1r+2av7NKDaxc2/OGFbz6TQwGXp2cMG1uDFzeZet103KJyWV55EW6cvMeLKFew7WiXQEwz
Fx/DgkcPEozT8uypGtdJ5Zn+/w7L3wfbeBdsnTXyV9qOU3rd7uUlI+TZdfUl5OTwEL3catWIwVUG
biyIGUvBQm/qPIKqc4lAmoUgw9ttsmOsOA5qXm3CqUOX3pWyp9KRF5jH8yE451VELKjmT7JcNwox
LBBq4ZSj+FgLClqxyebyITMXAvfisY8HLf+sx25EpWB5bifQLgQECN8gL14vR5j5+iqyPlAmMMyC
nTEtM3OJ9oLrxMIJhhu1nnWy9Y/enQUdDKsEcV3Z/nqpXDE3KkOFIg6+1oAXMpm4QSlQqQAKio+m
htkQgC59Cd2onF9PUFZ1tg5D4z6e2uqh/O56wKycU5N2MnXARlnp2FzYginGt6UovVducO9Jsofq
X/scqbh+tMIvROfeXdVE2tNzEMVz+X+Na143jYJASASYQsqzF8HtEIuO2gc5BR1mFvLOa3tjC3KS
rKpTdVutlI9YRJzdc614U4UeBmpcxGq/1zhMV3lkwZTsUX9VVASEkYa+80tFsS9/2NlJpkcyQgZg
j0y/66D0UtPklQNp/Abl6ZUkLPnMzjRkKQ3y3gG6TXHkLMuKZc/CPSVijre9abt7JK1T7K825RoU
V/KIt5Nrq/vEXiq9nueS6ugRadB1RoXjjHEvYdRZA411EIg6ybGBmDS6iy1mD5RfL0/iuSgPbCJa
L7zq+B+TI+X7xTvi8Ju4dx3gj+6wSvBjQc6g/BFfa7tRyEVcM76X8ipbJ7ull9f4p79fhN9DTx5e
OYK20dB5zmkAkRjKdxUuD134uTDAmbk06Hea/4+0K9ttI1myX1RA7ctrrSRFLZRoUvZLQZblytr3
9evnpHowJlM1zL6+QKMbDQMO5lIRkRFxzqH5Kj4Xlt1LWoqmIrllneRD/gYerFcwsE4/obizlxzj
9/BcYRQPLFR/cYRXZpnFVXKpRhBdsACiSpDGtU5vAGWgyiB8Xv7mDFGJAegUdV/azrs+Q5Aw590U
FgZesENsz8ad4S+bXrGlA4kdqOaaaIKkLjQ4zA3xMifledi1LQZSE1hUINOASWHuUF/oegq/YdA7
tMED66B+N/cYVNuBBCRof4oP6h2fGmClDoWu3YVVZofrLsFjZMGqk30YxLObvINYOf+WOvJLC0pn
x/oAu0tyP2juvygarC8ZnIeSqmoUaH+95bM6AFGAT/Okq/7gQjkMjBJe/WGAlNYe8I/mi24F0pXM
kbnHTXMH9rsBYJtSZQDriP9e2871Rjcr8GMjZ82eCoykdTta+aY5WsRlzVrdZrSHEcvAkQDyDPoS
vaga6CGeQXMYmycqfeODRx6CQc/auXT0Ldik8fhqXGW2yycMZnHrB2uxGxozeBCgDYX5aItZKrT1
xLxKU/PzuSc7wKR9izwwnYNBQ3GqQ+zzJlpp1sTsLTIRDC4joFpIG5jVmmUIIHeBS9Uo0j6F4ICY
tNtRnz9KQQTbLlSUOO5pJYpdGmRT7mHUkiZTYHAE5MSRHdmD/jDE4bDC8qg50we+HE7gXEnzkQj9
WeTnI/viSM0lBbnTDJsK5ibfwQ9Rq7b4C3T7kiMeIbQ32bzB5NVtRQYGyXZamWVz/dLKxJFkBKs0
5PtYVfaFnHxYZZDmvSvIEs8hUof35RQxMowqAQYbvnQuQRNBmhIlP2wq5XqpnTKwPOT6Xnf/VysD
d4JI1Y1RcWZ8b6TXUOxSJ/0UNoDGQKBKm6EsVmuvZJA8a8k4RYkVv2NipIYSjuIto7JfYwWXAIW3
UT+p6iI5WQo29kh8mJWydTFsV/Fuypo5kAzQei+yII3lO4raIR+zpLNO2iOI5Y5FgTk76JS6UN1z
sFyv/4kEssOshDv9RWkPddkL2/TLubilQlctVdzDNrS/At0Z7yGUYz0MzuD12/GluIeqJudbpE6b
vTYgasFcBk4Tzx16iy8slpmCMRgqR6CiCLG4DciloGESTB4KEC//IoKtJEDQj/1jj6b4F/YscYEu
hpBap+Vd/6YHZQSVSVd3EnBVAD+kJNt+8U2KteVlXmuJ7ZVlxs3VbWPlFtL0kxriTZT8olMTUIaM
AkWzIRphOXjyB+EDrw1O/9obG8wSWRZTLw1mDrMUGqGgujD6QiD/51hVFLop0hJvY+Abv+S0KeRP
urHAvob9zxS0bqlQO+KAfrH1F1nelSUmB5FCQwXvBywJ4Brtq9AH78EGFAXfZGhxcG7n6m25WBVz
O7O4MyOrifE9bKujCGUtZ8LUJIZPKs8K+if5rHyMG7PlfRSrZ0ZJfynhCC4NE4LFuM1UQQlpCAbZ
gPAKOpVD/xH9EJ/SvXWooVbliG7ipaY92pnT8XZ4LQXAm/2PfWaLayOf5mIm2OLIHU+qA2d+PyQO
lBHAWo97Wv2oPtKfnL1e83uXRpm9HhKx1osERqFm3HvQtFi2dZB+gwrtLLnZHahKURLroBcOzMX5
tu3VY1Y1tMqhrwlHxAQUIoXjOE8wPQkZVAZS0PXOQm/XVswB76zvLFi8JFXDKOgXimBraheM5cnm
aXqc/GRw1N1yXH7GDpQF5B19MYA/ihdQVlcH3jCUPjFUjWVeu7yyyJQyrnOcJlQdZ3t8M+7qj+ox
wlY6C0Q5AgiGtRhXc3nzKmt5FgqNGHnFUhFCGY+HyroJ1WkL2ujA1IyyZsPXe7dPbu1L0TDxDp4j
TPV/ic0jENXttKh4kGw1vw9McC+2Wz56ezV9u7DDDhPVYW8JKp71CFPxRv6gQUrapb9oXR7SYJwy
Iz0Q1mVj3AUfP7I3lFCZfdOiVsyGRDdPIiofigCiqB4knShEp28Fkd3bO/iJT/tqDTOZMnpa0hew
fCGZoVCDth3ORniEAIMnH6R3yc+99ACdpXCv5UE82JNnbirMaMk/0Grn9SzXbiiFvNByMYbD2KKn
pFaCKBgzvgqoI1dlFdQZ8KgxLwlfu4+XZhi3NuIEtb5bTKhQnQrx2MS/bm/l6t+PRhm41GVaX2fc
SJqWI3qcjQmWi505QyqQy4wky2tX48IE/fOL9CWaShkCzi09LDofmEGC8ke6MzbVLwhqorNM20Uo
BJp3lMhIPhvDdi5dbvVjpQ6K9f1ZKE3qLn4FJnWFdJl68wS9MMh5qTa0jIJSgBJ0h8ZrdEBjlhMS
V2/IhUW69RcWoZEaQfayNk/tojz0hRBUieVYE4+X/itzBNIYzPIpoMWE04KS5bWdpNbbFNKZ5qkn
GG2FSwE9PVoymE2Iduld/gPK2167j0DwKjmhbT7mT2ACdbKANkOh7bblV+xWL9XFL2Iu7QJmdTON
RfPUTNBV11+TnkPHuFZtuFozEx/0bhLSOsOas+2y73wzgFhNMN1NkW2+jPsIQSkJIOnkahw3t+pU
dXTlgJkFA9+XBuQMuW1riRITpd4FdPnKJtppD3gW+4WXvygca6v7eGGMSfwhHJ/nWl2ZJ/AzSurr
jATj9te/ekUvDDBeO8nVBZj60sQcqA6pPEjLyxBLVnkzdWtmwLVtWhg0BziKffzWgNaAghvlGS0r
gkyznLnqX5NQ+H57NWsx6NIM42g0OWqbMoeZXoOuqpgfq/ZB1N+INuzThGNr7WgMQHVAToYs5Qvy
Ii7TRJkywThVKIcLHQS3rNPt1dC9Z2OcSbmBgOuAd2YRchMRusRQJuNkkPRuFlGhTYrtUGtB2qkf
GKn1ikh+HJR4e9vs2lldmmW8FjCyppC2CyqWi2DnBj4lGb2funJvm1np5EPg5mJ5jNdCaWlKoaxD
s5P0GbPHzVF3lDN5gazRAbLLJZCdtio5RLVlzpTpakBCNxQTpqAGgNukO3/hmCtFatFSaVFl2o1e
ATr6+AAMKfKjHYi6vsU72lYXfeUEYlwwxgRVYIYOL31Y9WAXP4LNzmZZ6U11xI8QNtSRoD4Lhajd
rNrpfXWH7XijTLm15UPumvesX7m7KEKhRouyuIjIwTjPlMyZNBQmZLegHzvkuhd1PEb6lYfRlQnG
c+mVKNRInbRT3UKqm65B2lVyCwFVXv1n5aO3QJyE2XKU12mf8/owLS3viL7M2qmLc0inFtFTYRZQ
DF7usnp5a8ci927f3NXd+xxOxlgTSl1MIpElpiBXYL86GcDOy8mP2OA8uHgG6J9fXE+rCxe5KBft
BOXpt6oagyaVj7fXsHb7sGt0wvqfRTC7ZkJANYrR1ENOVqEtkv0atiCUdIkfBdOuAzH7bgqyHRKk
839pmEkNSJIXUHeH4RrUVs1WdVKvDMKt5YC51l+8Du9l4v0LiCX1/Yw3xYItxaC4GLAJMnmuCnFm
QUuxqeJu2Gp3NYAcsTP7uj98/IsBGeZSAi+CSRIMMoJPiL7ODcbDCCIhGn5efpYPFPSQe9OGMnbG
6EmEvv4CzaCnwiOQrePEc9arsoZN8fruZIJG5iaDYVoMJU7ynkfIsKHmC01gFH8apwdRzp3wxHNn
9L5cbO8Xu8z2agq+8SrK8zMmeHZWtZHyzp20iVcWoN/WLTNMhB8WA8BKI83P9CkxPlSdE3mYzEdf
SwUG0I9MmzeiwQaLLytjPvdK6/WSDEl+ptBu8bRsMyCBPtmC7fQQbhuv33cHYuNMMWJXAx3MA3qw
+Mcvv4DxB0aXYwSgwJlS5iHax4u3QgA2EJc3acU4ni+GGKdQRCWUQlPsbqGCbz5+GDMOrwDPAPPx
K0Dh6gUwb+fMeM+KBwhp3/YuCs8AE9nCWBxD1cIKKhFihXIck2BIJAlcdVXvGF0Dd5rj/0DaaZck
rJ2iLPZ6XztNLGeOWkS/5AnPbEXq3SaPA/DdmZt+SsB1pxtPXdedNSvGSLD0oDfKa21YXtyDKlaS
MHYB/Y5NZ4FEpx3f9UXbalFj2XmY7qQ+C0D6yRm54l5LJsAmeSOrJMS1jKBuKdvIYXbgVdvqO6QS
j8TXXUDvfjdv8j5/LHZgIXH4akK8b55xcmmhJ9qEp+fZkPZKuDXL46JwlsnGKfZKslkS0MBJZo5Y
phyMnnwCKiYNjOd4b2AgTzwu93TkEGrWiUOC21dp1ZMC/YDZPJ2ySrN8NaLZN1UzxMV58DEsEf4G
rXPm1r2behj8xCs6hpqtbWHfoc7gcWyvhY9L28wXP6bo+KhaTN2cGUhuC/yR8mD8/PR1Tvo0/YAf
37Q7+Zljl54Y614v7TIOYDatvCApob5Ob+zoNxWjHZz6TXdovESveXaWwHxJ8BaBUPQdf+iVrTV/
nvflL2A8RFQLkbV02j/eNi5foMCKusXohgRKn9DCGIV/MWrLPWvGbXQdEeosxLoh4rzDa2S2KTJK
8DoI1IDFzrSL5wnPgL8JmpeLZb5hcZytXtWj/JymWxkVKdKe5PGDc6ZrLvHSCPOV6pJUGeYUZrjH
5o5SfVEwR7N5B6NFCBSk8N04ciwyqRZzhpBpYXIQosZSXurZOdtiaLldbFByYUhMRNPLp8Xnvwlb
f1YIsMG1vVQqJqWv8KW2mrKdrGo7ZeHm9ppubyKaHdcmiiorImO28vMsQ9EHgstvdSJygCFsaenL
vjGZRoSWhNHLOKnWEx3ynaCFRVz9GD7qPkYtQo6T4SyJ1eg0lK4w8sXIzxBtpYV6Ufx1e8/Y5jG7
nk+9oot3zFzUkgGqjQJJMDkWx+5oQeKxDIAD2RPTTTbNv4hJqwHj4jKwzHZ9Swy1HKLiXBLo52I+
1dhYpU3fNnEgSpiYB4UttPUE6IAceMgpti3xZcXMNQEgTZRngHLhRzD0mm0pRCGTncUO3XcQ1z7L
L+hLOMJhduHCPwww39r/5Z4zd2gq+mGoMoJvwVNab3INv0ud0J0st/gt7TS06zo8CFQ74qFSmAf/
l6XT63Zx2BYpjVEbcXnFOfdijL3q3WurBu7t9XEuLdt0QWFZzowCHjPTCGSoU1tuebVKngkmAhmt
VGlLhoxjhFxgqUBqXni+vQgaRf//KKuyvN9j0uu9KOOKjvXdHP6Wuy16WbyLwFsGE1tSoxCyoksL
PAQh5awWHibLNdHOg/Gpd8HGW0EJ2G64IU2mf++txTHhxmh7rcpHXEBQFxFKowTxouTYbEG1sZzN
rRTgqQYKp8qe/SUQnzAeBM6qbIejHIIKBXveKAlnsz+bJxf3UiYQCJzBpnRu8/ieIN1XS2VnRAIv
XeTZYYKQtoBLJS6w7hjFk3dpT+NseZ+cpSB8yY+yHf6MXOPX7YvEOWOFcTdLpg8huGnyswV+cPD0
2EAY8O4R/TtunCdb7Yqz1szSBt91sc8fVNQxzD2dp0jsYhe7vISIFzI+33cXp1WncjGRBKdF9sPr
6IkeeV+AUKe43uQ5/9XY4oZrc62mcBExPjHcFzZJUSdVp+Dk5EB5Te8WMKnpYDUb99Adwkgwd7SB
d2qMg6lLdI0x8EBT3PZEjlQecPy2bGLHutd+N4uNjjUn1PPiEouai4nRDYWFJY67OrMTTOJKdu91
W+1MMmDoGsxXaabTtCDhsuMgA6bDDjFqz5XI4iTagLVdRwmwBIiakAk0xWmiYPYMzVPfCj//UN1p
dGfZthavf+q+ZQ6PxImXGLDUElWnRoKBT/Rs3lcypjpc6SgVeNLlTgpqh/w4ZJTEdTfEDn/QjJVm
ZKMjyymhg6IqjAccAMLyKyDV5AmvuiBEjvBEUMJaQMxZ2j2YcnSUsTpHQWD7yRtZ5kRodmAoMwHL
KRI8rZa6b6BtEqU2Zkc9dOZ+jRnJnf/KN6mMb9I60ExME77klBwIkWw9+g/p6b7sKZPqDHWixJWo
I4GVyVM3xZtF5Q2VrW4ZagyYDZQsAyiq6+vadmUsdj3N5/rYQTPJDU3xaJhvUvbz9m6tRo8LQ0zU
FLKykdQxL85TP/lW8UpGw8nq37eNrD8w/lhhZSa7VuhjPcSZ1N7szB6Fz5aO+ITcf092XC4X+sz7
EjkurDER0SyQC5gl1iSFuQtRHJSeAT0bfhpZ4SlK6CvhvFGj0rZMXgrHUjX8czUuTDOXD8IRbYfh
pxwLNYP0jrxHrV08qZ5kE9fyUvqpzSo4GsS7EZKw/Om11frNhX3mai5FWOWDEFIXXy9Ot409zCQv
5HMUMw4oY+aco3zVps5GU2zOKfOM0/hzGc+GSarmEqc8+ZQ2s9xVL9YDVUm2JwSZeAuKDPAmm17k
c4+c872wGKqqVGqqx1achReKUNDushfSgyoUs4n27PZgJlUmPPp4tTqeWfrnFyuuhlCShlnJz5KZ
7qsmfprNZWPGgm3EFqc3t56hXBwtUyoqO8NY5JDmeafxDSAMOzpQ8QHhXn0N7Q5zJ+2Zl8Ky5BVf
rjPjhhoQV9RRgutsvJhB8h3lQFd61l/ovHn7UgQ8zlyWPOGLPcYbkTmOM3C6Fed/JHDbIA1Gv8W0
0L8ASK1mQ3/2k21YNbE0kIRgbdVrsZ2O0oC3euTJ2xofKcK00z4K33kpGMfbshQcHaRZ+khR83OT
aM44vKgi4mEn8z5E6mVuOECT8UJZoreNAvDteaaa1wfacCz3MkpglKC35FTKWeYz9tBYjVUj6Xpd
X+Bz9HuwQ/txjDeerTwuvmC30D4tA6VxVKCFkg1IbF/Lp/m134LxkPMO4m0t43w6CZy1JqplZ6k+
JNpbk29zgQds4zg4FtfWN9asAE5TnI383mpdq38qo5NSPPNnynknyDiWCfK5hjDjBCn7n+r0QfLY
bQZ0UqeHIrCOtx03x4uZjGcZ00gROwnGqjnxlvGkG7/0ubGrjDf0xfvkGHcyQIhxUBYkgkU1prY0
K4UtCOnz7dWsHhLIACDHgAHdL2MZmdjFM1gi8nPSIvmTZn+qdsgDfSubbWHkbN26h7ywxhzUIGEm
SgVWBYW3wZ0GNC8dyw+fgHjA/KHzKffLfTdSL8h+3mAigGoQKDowiczkN1KdlTNplPCTBKPLfav1
ZKfyC1pvq7z4GBFMWFaAQgQd5SWxXP3b7S1e+9YufwDjX+qBCGWhqmAPaOaHpTI7u9Sb/RDL3HyK
Z4nJZ9K0yZJYKYZz45pBThthAAFlkqci7s2Ytkx+pKbPn2BffbderpDxJkM8KSP0O8uztVjQGiuy
l1IF0bApAAKl9ZO4gdrEu6ikJ3GCJLc5tYKT1FIaRFIa22MBSnLSahKEhJvBa8Ag7A4yqCPESB4D
vAUBUlPa9z4vzc3tg1m7+5c/m27nRT4SFZloxJNRnEEdOtkNyR4BcsjsWAalrlWghzkSbuGX3rbr
2wi8JLjDAQ0HIOQLlqlso3qehTzDFzB6VNQUtKGAaDXPQFZzQs1X/3FtivnY5EVuxGZMsvNsjmBf
tlw55vLtfH08XNtgnGE4SV1uhCnUUZvMUYyPJP0OuJQzNoCeZt+a/E5d3nPxfPvcVsoT11YZz9gI
0BeZpSw7S1F5nOrCsPVZ3IAJ2cnH9tkYc0gHTLulnFyQiW/0TkWSIqDVXiqvgD+9yEuawNnw8CK8
/WbSMTma8jmL8KtC6yFFO2EoeCADVmIVyQNduCUDugG6rC/cJ2ET6mUJRtFTIiUbw2qIW4aVYGtK
qbh1LbwnceXCbAmqMBF9le6p7w3RTkS1c9NpPORKBHhntdROXanvI0l/qUr6S2lqjMUWRHcrvfN6
FXyPYdJXHgCVBSpN+ocgW8cGzTYP4k1PvYHRJLEt9/MsP4WV2jrF3ARV1G2VXPyw5gpa4F2+x8xk
AlJh+V0ZMBK7SPFTaMqj3YrFL8Sb3G7HyjET9VUUOslO9GVyhsqEbGIDEHo7t4+9VD+Enbo3wJ0X
5vJbJOCnyaT12yU7zAJQI/ESPg5aLzoyGUY3LaQMSH3FdMyB7EVkqnZTFTj3UNVsVW1/lB3vGfU1
Ebg+DMbrSckCobgOn3I8J9+V2AWO/ygu5n2s1xzS7ZXRomtTjKeyML5iShM+s2QbbcodOEuAYyXg
T+S1xlYi9LUlxmmEXTkMkgpL4b0ZUKg1cVNQ68ivso1JZu547dfgfG2O8R8QNtFnzLWn56yLE2+I
DLIZlvFNF5oJxNTwImYp/dTi6Js1o5PEcSNf08Zr44wbmbq4rZIQ4dLo7dGL7pJHw2vBm+NKHmbU
XF7iSP+6L64fPDBA6AGAjRHH63AjNpEKmgfcFxXobL/rpY2eKHs1arZg1QLxghQfE0vYcha5dkvB
2AjoNciSAEJirApzbml1o+B1gwrmBsVMV3hLHkO3/y4FlHUhdyMMOzoNb96XlSL+9FWXhpndlWdl
DjGXi/S/ql1h6jE2Pk4fSaYVdOYf0zga5H+IZiWuIVcvAmjCosErxtid9NCVSv0ZcvB3UoqSt1hY
7kSWn5baephyn3bhoKG5L3duM39PFe4g39c0Chr3F1vGOHIzi7W+ibBlRQusFaWYwsCt5ZCTQEDq
alNKEA9joTte/X8tgAC9CWSQAe1Cg8U0ahi5xZNsyM5RQexqsQJ9Lvy/ug7/Z4Pts8VpUded2WQo
uQ2u7OCxhFJI5ZtuX1GiE1obmaCbO3hhgltx2/hKeZ1u7B/jTCpuRWY/dTiwM3jMfe21iu3JFVBJ
IKj36VvrHjwvkyd/kuFBqs3ZJB7v3Wuufw5/fgKTjMdTDAIxiFOfy1oEGUAsfgulMuiT1lYmOVCV
jVZowdCVz7Ie3zWWHJgWeZkWE+8i7aUpGsfKOg8z7ptQGx1VEba6TE7SGNpT9mFBEBccB3aulxuU
7bfdYnhiUrm5kdihpbhQlnch4eKUI/j/pnhbWTMSsyQ8lMryOObSvQUsqzqGnhJJTjGVtpjpZ4A1
XWtKfNzJxyhr/W6SHTNNQR1sOF0YSFbxlkJtdwF0sspPOsbf0rpz1PykJIudmPGuVsddJxt3vdjt
wvxpiZ7AoOZUi+BD9/l+mkHtQ35lQDCYfWgrxrktmjfAwmxLCu2EyE6YNsEyK85oHhUIChl55cLN
bMZROOjlkx5X3u1bshYSLi8J84iZ5QofXzrRTqbmQykFNS0VnWcuReX6V/7nJjDhu2zLOm2aKkP1
DPzLokfrWagg/NS8+Ek55a61HXfC8fbaVsPr5eKYQB5lYryAbS07C425kbvWbtTYjgo8u8cpABWT
RzArLeaYhMlGp0l/QrPNmwlPb5zjaBQmyGeaOcpJ0mfnpex3i1nedclfvD0u18lEHTNUMkCaO7gy
Ut31yZ1ZN7wxrLWX1KUJJr5ESdYZ2lLTgTl9p7jhtvUhlv4Jmv4PgTj/G8r+XBUmIHTpoIBOEful
Z0CGgjgoqjeci7GWi1yshu08doPQjaoB3z/50Sb1ol0leWBi8BVv3kCeXeKkBZwbwDYZBQLsfD/B
XB89ghXWNuG6OCtaexperojxtB18hzrkOB8Ibm9byJClYCLQKYMYb+84Pl1lPIZKJLkLkYphMoBO
ctWBiU+Z4tMG2KOTCNk+9nl3gmXaYy+FyviPWlmmpFgQSQjGZXwQWaRu1dmQjzKPOkZRpweUjyWA
NTEu+ilaw70ynA+AVQUK4wqluxK3kpb/uyPlTqaF4/JJ3vCeBevJnIxxBzAjKchOmC9AJ0RphAi5
q/Q4uBjUk38ThzaqlAcdkc8mj9pD4pZosICMzxu3pT9ujL3YOrz4vdIbRQrx54ew+Us3QaWnDPHI
7l4HV/PbIPqmII9VMTnP5ytbu1gAjVpoLANGDI6264xdUBBsa11DIpiTD0NfIjuRu/c0MQMzb185
38uKBwCAFLBbWVJAgMkSs+RzN+R4VyeftVFpD81M2rCi2oQQe+FzUq54gCtzTAxo4rGbLKFIzppa
5DZUiFKI583cuSSeGWYLkyLJ4tLK6arMYAFDfXSgkyujW/sabTFy+n48c0xQkCagGSNoMpzjNvLN
LHETXELOQVF3wrzjrnaO+RaqpdOVosDOjQ4KTPv5I3kxPCMYt82HevcvWm8ricqlPZZSrkc5UqlG
rIl+52A9spvRJ76BiTy4lx8oJ4v/ho5xxX1fWWVydVCWd/GSwGqyBRDvTMdvKOOaeuZ+0it+7MoS
EyiEpVYsyF/8sz7QLcHWO9QVN8nhvzbFRIomSSZFrGGKUger35Y7AUEWGBWvRKWLE5bWjw3CqXhK
wmOyTXYVnFzDQq9Jr+WO0IVeTyAS9cG5jOsX/o8V5jM2FrwJBKlIz2ElvtYDFAI6o36IhepZzogz
WI27JDUg6SW0W+TNIhaqE5JhcpJS84VeEezbv4e3aOZzx6MlykpSp3jCLk6ogmdXbW3DKP3bZlZg
VSAmVVUVkjBwz9DGuvbMYAmzBCJk+AaHXHmMoL1rJ0t8zJsa87IZpuP6zCPqAK6l5DXWOwKeJ7/R
xwcNbS3NXCa318af1ZK8G4r5nhkVHgCdgDBSZ9+EMHtclM7guI21ndEp7xVIoFDfYaN1PRqxPuVT
eq7V6qzoYW2PUnOKK+nl9tZ88g2w7gnqpODHRZMBdQT6Qy66Gsk469Do7cgZ9GxQfRS+1YL6ZOLV
qKrnRn7KhWGXpi+CcArLs9CLd4BHO7kMCM2oHfXiVzHP3hwdBr06CCJE6IZp8QB22MlgXNQOJWSM
tbT3m0nZJkNht7loL8pjnOZ2oQwboj4WVW2HIAAOl3PaPRjLrldAMG1MXqgvGHA20yBXhm84scBa
ji2mzTojgoirJXsTeY374S4ahaAmmtsJJudyroRzQNnBZoAMAp1OFio2A+MwodFPzn0PqCA5mEPt
WCV+avv79hmsGqIdVc0A1dIXAt1wXBKjWTTlVFWJizo+qEAjdJRURy2lv7hWAEobUH6FggZ4jq5P
O5ZbPVwEEp/nLvleGJZjAggb5Emlc9zZ2pouDTFemtbDDD3NYvT4wtgtKtHJpwL1sBqUQEs7cpvf
X+1RlkpITOKwDE1hM845y6VeURosjHTWLi8TVIwAOEPrYbgb2hpbWYluuYSaXZjhBjWDfVcobkeA
/AstgCpT5TXrmo026cfOaDcd+KFso1AqpxvrRznMH9vZ2kcmADst8T+rzFVeOUlR300W+YbXMbmf
9PJbaUB6ppbMzo8FAk4PcJTuii4z9rHQzE47DU8YBRgCMnePeqRLOwX0BuDVn/PdHPWJo+vD91LM
PsJG92/fsa+OH/ujQ+NCQrUFlV0mC6n7IW4hxkrO0EK4t3Ihs62Gpya9dgaUm1QFpEnUvyC2RHVQ
SKPjzMGgcp4m/TB2xVZOl0PbTu7t5az0kLEeyHZAMwD/+sLAPBk1IACyRvBcrB9Ku9x0bolB9vF+
6pAI08lyxTHvsjd4I1s981XdaGZ47Tav7dP9vnCb7VzJhlrB/tIIW4QMFECfTPFs4cs1yC4D2/ft
Ba+8ZK4NMn5aisHooU4wSNO6/oEKyQHgFcx7EaOOAq+D9DX8XFujR32xvDofdKVKTHLOf3/OlJ76
IAQ1sAtKpAx5pJVhiD72W4O3yrUrdHmsTEIwLIBtF5ZKzqJa7VO0Auw40R2rI9DLjQNJiX1JshwR
NLQAg+2UpL8vjMZfRNWHOCpoU/vHMpl+3d56+mncOmrmkVDU85JBSJigctRslQ2tMGLci0tbutKm
vt5z5hNdwkGPzRp2zB/K++TKXr2rJ3s669varU79Xvd1wZk3yvb28jhHzZaSkPN1Zj+I5BxGqDc3
d9LQOwpXTpZnhQk8nSzpY6nhYMvph1k/SeiK6AnHx3EuDzucPo+QrpSlBTZC4Y4Y406z8N929Oa+
5fif9eWY0FaGehBNEa6/DyXsxCGOZnLWD6UBIdD+xZQ5EXRlJpXehz82mBDa610XpdX4zxffbcm7
9FPwVFd8LGWo1tPvr9+EFidBWPdrf4wq1wsTwzARlmki53kAUVOLdnkG+sXumBWt3dbAVAD+dfv+
UU/59fP6Y5HxpGM3ltUSweIyC87SAsiJFsZtE7zTon9+4c3ASdVmo4KdTLGKDtqTrYn64vRx28oK
yv36wBin2aAB3SNnRyod2+VJQW0x3QmYzpxfoyc6LkY87rQab2WMv6was+pFekeMl0RD65Gii0F1
TD6prgy0f5xsN3K1m3hHxnhEfVBmaKlioSQr7LI+xP85owgeIheZBHP1p7LKWuhnWSf0duxC/BH2
HLIwiW4Me+suLTD3fJqsusmLMj4P/di6eBOjboHZRlcsoslRZXM7xCZUfpX+qUITZhOrrQSB+BZ6
UbEhBGJvTXddC74RkeC53uvyd6HrOO5s7WwvfyLzYUCKWG4jIYYMjKA8mwbx26nxBgCaONd2fSss
1bAMhT6RmbhjQMmiQ9UoRpUjDEJcV90GoYCIaI+O5/3gRaqjeAuqtboTeiXPy605HNDZ48uBXBJK
tYwnVWM9y8qa0mkCHj9BF9Wu/AnTuNnJk18pwwk4H+8zZ7R5KKAVOAleDGCYl6B+bOHNwHw7ajGi
vGOCV7B5Te0Z4vG5R/zqzkzs9Adduwryn+K5OpSYfrB5XYiVdzecO9VwVD/JPVkEZmNYFiYXQKyN
lu+TNpZuBTwNCKZ2SyPdpyrGg8uKPGszyLqW2QvHdEPmeYuDcnWQjZPYOoQZDsuCKkeoFYfYED0l
L5yiLl506FOX8HR45wWC0ntSXPiZnDw0YyDN3c4KAVRf4k0lK45STFs9xUS5pHixbj5H0s9eG1wS
jZtQmbxkSZ/7XN8NqewVmXUP1glnkE/pkrrSjJGp+QChCU8dI7dYoAkV8s5o5RMA8ylKNmDeQo1G
o39+4bjbNkmGQY6EEzFSsPlY9tK/t4SnQrZmBc9hCM7iQYwPgPEFRW/qWUQ1Z6eqvw8XdZc0ynGQ
ZU5SvdIVgYiKDI0GPMCpsBTj1cykT3qrbEOoZ5ovxYxJNl2It2ko7Rcx6d1hzFtb1TID+HT9oZhT
CHRJYTCQYWua2l4hva8s0sdgFBuj1/2xTu7BijQDlp9F7qDNlTO10+QuqopybzVMHsdP0G1gXCY0
YDRKAItZckDnrg+jMMkkJlkefhL+CgB09Krd4EvVdqUvi2B/55FJroQZDb0jeAcYBOMuY9AajEws
td46RdJ3C+KxCSgtOGtaOXpK5Yt1WaBzg+jw9ZomXSUNMlPzpFvVxzCU+6iYDmY0b0q9dq0MKHYN
4y3t6FuVctK66CApgGHQjC8j9kQ4TerP+8xsMQpOSCrBTqRYOgsWmCB/OApaKZwwjBrEprQhEYoI
cvwY94pvhHXpSphKtRGjjoWpPCtwnhjVlV/F/+Huy7ojxbWs/0qveqeaUUCvrvvAEKPDQ9oOp/3C
stNOiVGAAAG//tv41q0M4/jMre63fqlVXk6HAiQdHZ2zB/2n3t2Nifg5RvZe2iC9JszPTdcTtIV/
JH8zM8ujfGdpDFr99yVgJdhbnig0MHYzvy5Q0FMrTwNxrnDeOgmGQgXr6SpT1qbLVkw0OzAmDlAR
vYiLJJAWReoJTL4w7i21vcuIukWRcjVw/dUQQxxqBmChdQ+NUTeF0JZS9gaKdvkjqSE9ujCHn1sP
OkHNHNaOkJWHBuBsW2XFALkI9ACPhhTrVqP3dats8lbhXslSv5RQ4FFWxCwPupItnF7TCpzN14eh
Z5EDhqKtlkclUnTlKTF7T/SPipF7hEEOB6mRSB470S2s2bNL9mSNzJKvtKBDn5m9dmza/nls3N5z
abfS06WoeOZg/rAWZ7sPcqqDEdNOO8a9/ElpflEZLAmseFyPEgqHUnYgmU8P/fV0nrnEnQ47lwZr
ZZUnUYJhK0nDwbiz0Y9o6JViLJkZn4GXIai40OGFhzu2/vsJfXK4KDnp2triFPT5NkSTGp0y5o17
3LknUSzT0/z6ctiaK+2n5SchvaqXuh9n2hI6qmWo8MOgDqKx8yJ/rpRxGifQu7fHwvDMjN2xWgLu
6N4rAmXx0UQvt3+NeoB+SEK+N7G5i1oIhQ3GhdTtdSRRiozZo9lVhz6CaVXVQ8WoTBK/Ebh/ANz9
9dScicc4hqfyzHQrhQjmx2CZ1bralWD/HE1Vhrl+nVV0YYQzqeiHEWZrW7rMAGcaL0TP3mJAChGd
/dTOVqb+Le3evn6aM+AqvP2Tx5kt8MHqInNw361NVF9BzlvBZ9lrvPpIAXMt1v3j1wOaC0/3viBP
Flwalw3MvhL3GOubWr8oh5tqNC7q6GcJfKti5l4HhQAt/T4SKIm2yTFxXluoGVa4gTsKJI/YFYNu
G7ESDxZeft3ylZVKpOvIXl162QNoj+Xj900e2qm7hlC2En2TkQxjM/NQV/I5U4Mulf5YXPTapp1O
MJeh5N2tDQI9OLP2LXkFh++7TMPVR3FDA6vy63dw7t51+tLn9Cq3dIWVCd05QlBlgOFZTMFjVPhm
SrjLn1Avc2Ded8huEij5+/rfbvd/mPH3/XgyAXU3Dim34KFjIMmva+Ybiyt4YY+88zlPhiCV0KsU
5mPH3Cw8W7zw4fXrN/iuIzQ/c06W7XuWeTKC1NJ6EAYcYtzB5TfMNuBKkwzfpNajwYG3VsELNXP2
os03pJePMQ5OL2dSCzTZPRhlv4GpzA06vImnd8BLjnQ/VuzeLvVdRetnuJDfxnZ8qRbRVnbdaxI5
oTMUS0L/S69pOuROHqLXeoh41niIbqU+NUFOPCPQ4AglHs0fauzV0Ode7OZPecDnF0eIA1lpGzrZ
s/3eJknVlpxOjmLdxaR5U4aTC+i/aXUzfdoXo83PsURPo1qHZdOxDqK1PdnreuWdEJ5cj3u6zo78
gt+JaxUl9VUSlocluNe5WHOaFE0TcPKCI5olNczb2ENscM9oKQhMbkBp4llwkgfBZfv1qjxzan9I
hGbzOcaC5eoo6INrjbiLJJeKbayHBAr9uJN+PZR2rs6GGPLXRLqzkkFZKvZYSWzjEm3huFagGWal
5THPB+faTMU+idLWN2NLHsqxyIKohpYvl9sYLsFFNj6ZBUG2q2sPahwBxaxeAroSX+V2dyvKngUA
BODunajXEYlSDwwtiCKZRhaILE68krQvnMFVAbIidy5zD1lFtmgeEk+x1XuhAxfZ98iJIE21gnWo
G9hut0G/0wCJM92adfECDw3XK7T+INvye98nb9h9ErD2Ad1w60VN5QbLbFOactXmfRnERP2WWvWV
XgK7RosNyeCSrkVKDvE387FwchRGHPXe6FFzLOs66IEW8wlcdTtLvCTJcECF0PC6GLOimk9ajRPA
cLekc7HzLWirNKF0IVpjl8/KyFeOViGT7K5UpwQxMzPg4qo2gUIAAAFjKhhwTfeEZf2oUnMtKmPV
UGpvBDOqjW5V93au3xW19p3lyYuUWVgbFYyg27bw1Fq9ikl6O/TNM27I2ndYyXK/bMpngNxJGFGt
xjkG2rLjRNDPq6zBj9z22NJ6jeLAURX9A1wPn79eSOd6iB/W0RQwTvZIB5fupHOm4+DWvWpWMox2
7r7b6m/Vmr6JVXmEO52X7DT4FkBTDe2uhdvD+T1qwo0Ttr2fJecNWNZIkD6RTw1kK1FPGfJhhU7J
uh+Lzdjypedd2qSzfQNxPc4HG0a9lWmHPB/uifpoUXVVJhc9hcy1Ay3WSLF+aiK7rPpqb4hbENZC
YidPXeo8plF/UCSHtYDji/wGaMBVFkP9ZOQHQ8bbqIPQlPuUdXdfT9O5vhh4jICmwA/HdGCr/HGa
xjpy65om9EFdt6gRlnet8NIwQo6uQXSluDSeOXohS+yas+nh6bCz0gCYkqqWpChM5kcZ1tfvIjPQ
WVFuqN+sYxjRLDzm9BjzA+N0vGm1nKxGCmxGj8YmvG9Acg7JT7kG3MT2mn37aFvQWem+wbYiCsmS
xd/ZVXHyemc59xBnw1CLjKLjQwKmvlWACDKlBJ3g+PUTLg00O3/dKI3GXjDUW5Ms0Ct9T2j6XY1u
WLOgR36uc3a6YuYQSFUVrsZivMrR9WAzZ4FnE2Sr6Vanp6vRp6/Ul7fZeokJdnYG0cgkqmNgnc4h
fLYxFL2ZlFio2qGltwaOCmshgz2XVUCT4K8hZovSVPNOgA9EH4zkqUfxx4WSJbNr33Hexkn1QX+E
YEj49byd3wkng85W5qAOBq5KMYXoZLk1LuAnAc2THnU/DeCKZRj1e478aSecjDdbkbTLFZ2Bvftg
Qb/MqZoglvGqKsYHCOxB+qG+hwHXrhj7cChZ55Fc1WFzXl2OUr3IhbKpIMAE1d2nxqDrqmk8GkvP
ZOxJj0koa3ow6ELZ7nyEOvnCs5XtZHqhyaymQJnjCJYhgOa+6KGQ5Nx1vv7dhL7Cynxwr5cYcnOP
MJAKUPr6NfBcZgeprhOBI0cfYBTWQra8+JlkENcxmnuRccA587eh0vYysgLUIZ4gbRFmLmS+bdns
bHS1QOvZ9FW74qzflrgoOpKEWF8+7esLZkGduM8nWjhEpezyxWbGSxnnO1vw2E8jZ5eNyu3CSlvY
QXN4WpPQdqh7LO+JbjiEAt1MwE7St+jOPlQX/BrdEcPrl+owZ/jSH1/jLBEogB6zqIt4ETWt37qq
J3kPryIQFVQDlPYkaNVVP7ohlL0Xktlz96DTCZwVEInNtNiWONsyEoWJlnuN6/5PrtynY8yuAqqr
cDu1sX2d9h6Js5c040o45VPcm2+2Q4mXSchY9OXPOOOrVPCVWeHOlycrDrilDdiY1+bGntfZkmDT
ufwHPiq6ht7fZEk+y0csrmkyjXHCxvZ3ONfcsvyOtSBNaHxPrW7hhnJuadkakL6TnSxMQGd7tDXz
1lRsOLxx4zHj39XkAmIGC6/6vWk3j1wng8yl+BJbq+OhhLlXmeQ+qI8eM9OrJOFAUpi3uVoEKr1F
JyPUEzvyxTgEqPVDyQBE+Sb3LH1Ya7zZOEPsCzdbVfQls35kDN2ezC+iaz48CpREZbvTLYhAJcjr
IzCA/T5pgZ0WfslvC7aEyHoX0PzqkWaTlGeWRZqiwKlNuG9ZVWCAbki0vcO+oZNVVWJXNfmmgbxn
d68VzVUBvlvOW8+i1/B69XQ5HHoBvVX0U9IsUNpNoX7T3KuhuxJVsaaGCFJ5PQo3jArHz4a7rL3s
62Mry4Mq7y0r2rFED0brxiSlJzL2v1sV9mznl64xUr21UDvVqxVVLU+F6Yfk1cI2P3tlPV0Ys32O
damKKoIjHxqAa6OrgiaCGwFL1hGIOwUOCOmwY6IakE685LhpoXkYOp0Vdqa2sEbPRZzTbzKLBp1e
AOKgI9ahF+nFpPYcufo6ii/stHka1AxRbWZNBm/T8o4ZqKc2L0J9+XqM8y9U12HTh1eHpu3shbJC
xFaj44XyUN8NoQHLRlwoH3CxXwMn97Bsfnn2kAfY668RZy+uMqw84dNjqWtyY8Dht9n3L5BNvjbW
EE7ewFDO19G6XWDGnk2+Toed3vbJtUCNhwEnPIYtLsSzBUaU4pdhdplf9CEP4DW18GLPXopPx5tl
mILA8tdKsd9hwcnCJA5x2yJHlKGzlfKt86G4dNlaYbJxdE8CCw9un6eB4Rro376e4XfR4E+B5+R9
z7JOvaeG3k/3L1LCxc9SPJ4SX6kOySiuSN8GcaF7hQvpSydaSdQ7dPTLu8PQGP5ol57dNV6ZvtQ5
GI4EiuUofUuXenS4afhVT+yNPbQ+javAHrYKup5ALGsWDWj5RMiPIqsuUuBJU0TsAn31ElmHs2zp
fnYrnjzhLM9N0D2zMzGFVuQ6/V0WwKmz27u4ZFbb4S4Jheq5r1+/1XNNL4i3/VrFs2NQ5OmY82nM
ZNtsI5h8N5OLQb/Lt9Zlvy9DKLeH0b54StAMfo0hehZ+/QXOnvm/xp9nrJZRMHOcAqHW7jrUlzpx
UcWvcX0jOnP99VBnBC/102edZ5MaNP9tHE7OkV7WW1jnbn6MsNlBEc9fIryeu9qevFVH/7hJSZmL
uO6xScV4IKiwCxm47ve0H7yFR5o+6ItNMZeDlEwRGYR3UTK6mUjEwBdeYtlD8UDcoiSxcGqdDeQn
czWLeNHAqFoTXNjb8ueQZKji7XL2+PUTLY0xC2+sKC0OHTrEcdsO6y7xKlFCq2kBenO2InA6QbOo
BkEpveogYgvsSh172R3UMiZ1GwVMAQA60HZyd+ZGWbReW4rec0CHHavIzGDKebSuovW47TcpVOi7
UFlPXsYUuLKv3+bSOpxFFMDZcLL3BoGtOLnuTOY71Fqh+LpvWLww1BlTto+7ax5J6ko1Go5Xah7i
yzEATAZY0DW/1NfKftKKUTxjo62AQtmxFfLtHzIQ2/hauxEXesB2zmUVys34jN24yPBfiKvz1kue
1UyRGkWMibZj+aOnC0F0Yc3O+w9JCzJ0nqjkyFR4zMF5zi5H6DG9fD2XS2vHnWLByclPmegtSGsh
j4JiheKph8oHGQAeaUVYop8TLN1ezlFMTuPlnPBWlbLNXAOAyHfyNbDEE2Xf3A4rLezul4rfS/mU
O4sufFQh2yIQytCQXnHc9+NNups47Dn4DiOOIRh9L8ownK0tnQQCdxZv7Ep1KirwUpPYY3cGkheg
PcljdYA2DmqEEDZaIRpox2hvPYEWBnGCZh1dsi78enIXNqo7i0cpbOsj6kxxHFJ2rUDYA1PS7l9I
vESpX9oMszSqbVOHuzEOXDfPbwhsgvKcLOSo7+S6z6cSMVygeA3XmWN444ab4O1g4TSBvtN95stD
9WYkq6LwYtDo9gnz2gMFvJd5CbyaiAbdicjDJdFlO/qdBtULZD6iVUn8cVFB8/zz//pus11UilYm
Wonvplte/k2DYxRHZcxTjnyrd0hekx3Ak4tqZudDxK9RZ9eTTFcg1p6NBP3tPpACFy3v0GxlyIXH
c7yEKIAcEw6C6hoqhrbfBhUUCl/RZkr/HeH6abRP80NMzbGBNoZB9CxU91qNs4ChFz3p6LJ8lW/i
3TSoYk2qCggl/6Nz6NeA8wgcwzj2T4xCZL86EJ9kpesnDbS6lB9fb6Sz03sy0qw8kcF5VEZRoxyl
813IfUIWiAJnJxLYLAKmJiDic16pG2t9X+q1fRyt17T4kWI952q0cJaeTYp/DTJXKeHocJWKgUEa
C1HJNLfgVgaZ2fmp8tL1S8C3abbnqwEqJeirE1eFW/RsbTrIiyunUqHNTirdt4RGgpGOnadOsG4a
jd/QhaqCvsS1Cs2E4O/P1+ng03yeHGrcpXrFIzxqwkY0l9cN2utfj2BPSc6n5zOBGjfhhD1B+z4O
0dddOhZQNntwXDBykO2ZjEIwCxLfpTv6ikgJzClU1NsM56mZtEMNHfj1CcRuMQe2hpF5G5v24LWj
ATgYy7bMHUfPHviVYdALu2CbfhzNh96oIYQim7uxsx55397V+Cpe3GgV6qXqs3DFvs/hA6FSFK+c
ogg0DYofQx4FkqPFx1Ej8WjS3bUqwqMzRu4GuD6oe0XWpSTDkwb11YBKaXtqoj1AQ6TzeF1cMkHu
gfMdPOrwTZ7jWRSAyjzetOJeKAVvLQ/35SutHqC2Ywko/NCsD+qmW+sR8PNJGwEtYZMLsNYsr+d2
sa6G9C7RtZ0SyWulTh9pNt6MRX1V60ruG619gPxiBIf3agXhzXQjaEx1xzNrIBLxCZ1e5ksQp89t
jXd+uqai42sS5xNLnTtQ0xuVIjoyK0r3bgnHSVGFlhihjJEDVztmoIkASBcUhOxdg/6wsmLPLUhY
067u10lfoKiNzHvX2mzfuMXKENbOkc2TWUHotTAgXsMc/kwy7K1hhD+RYZZjoI1IUXVjV4r4QgXv
H2oFi7zaT2vThqwmwhXUgSyAKOdqC6SpK8Ou+vjBjBrAqEvphpnusG2O+ncQRSD4FJXbbB0FalSq
Fe/KhtGDVQvYi4yKspOQivCcBDaHKa/vVA5ECxnL2qvj0t0ubKMpcn61jWY7lYF9JMwMXThzNFUf
1HltpZlJ9k0KwwIWkWerBAdcaJKkuW4FdINrSypB3ZYbp29Q7DVtYMlV655LWGyz+FjHFO17aCkG
ot5HwzYlrbZuekCT4CizMTpaot5CIiBNNNibGPgI8FuKfZmm15kxHjNqXoEbcQk/NgZUjv4APQsr
zHmH+5ThIpswlXaXKrIPmlTVVk6CyzfuJ9STUDIuO6R7rtJfFACt51TZNQNBr6VAwYUUcFGE8bP0
Y6N9kETp1sSJoDORjw1wp4m7luBhbsYUdWtYdtO9bLjjN+OAWg0z27VrJnItLD5clqlme1CnhYC2
aoas11uszTrUa8BKSZfV3//uBL0fSSaU0k0LYg7z8gZAMV2i2133YMXkwTa6b2UDUeMhVtVAGRGb
UCpI/FoXEapfscQRnPWekg/IwVSb7ihplICIeiUH/loRvk9Fj3SNJvu0Up61fLiKoSQYigi9IZrk
P0ijPaR5XXptx521rmU8yI2685MeegpSiMsqIuizJ8OFY3c3tYbUmkTyKepySC5E2TUASjfE7G4q
rVuPEYWqbTI1JI+CI7gC6nxjlfKJsbGGZCRaC6q9o611ZKXcC7t6LDJoOShZqaGfz/SwpZHq27pE
XBI1lCy78ZC1YmdW1mNnWt/V0pBBE1O0H5Rx71j5saoBx6wt0wyYoGpQcfM4ZEt58KdcAWFLA6bc
cKFCgWA/S7W7BkgsanHrKEG44iP3bEfZqw1ZOOA+17WmcaAtD24MmESQpP94wJkIclED3gE0O602
tDt2D8xp6yl68qzL5FLP+TXeynXm5KHKROGhBLZEGvzMZfr4HeYQC9lZTjvGKGz0pDsmUb/ijbEp
Xc3XIOqSW/zOgUVQDOD6UFsBhJoRWd2wbmpf76VXtGVAxY2e3qhjF8YAMQP2fbBR7zQmcNwUlUu+
kHicPVQ0G4p0DshEE+vu41sTJk0Kqab6A/iA7JBHoBrf9nZfj+HX/8VZ3/7rX57+1f/v///5aae/
rSDUtjTKn98BABLQreOo6gZt4cr5uWUyTRmOH820XNf+pAafNoPRc13D8vSjGxXNde7Dz/XOhPpg
BN9HJTCuv45Q5xfqyYizI4ToI+dFBQZrdMi/VTtUY9YFKBW1T/++Iejs4aa9eZJXVlBLMmU3OMdS
Y8GAFeQ2P4x0qRv6uSYzG2Z2b6+LzjB6qoNrdNuG5k/hwwMMFzkFpDBwBpZLsJ9rMrMBZzFFGoXI
6hGTZh6cm6lCEt+nvmt5KI+sabDUbfp0NZiNNqsftpHI21RiNAKqHaTzfQXKCYDrwxUEvNMBF0V+
qRQvC8tEn2ca06i4j4CIAyyA+6l8ABx6HnEQWOLnydqYr+3QuZXBn8DshW3wGT8/G236NicrRcBZ
taUQtT5GNgUOPoaiCZ6vfU30BOmsCEgxQtGqfuJj7vF4Y4g07Goo7TZQYh7pmkL2h+YF5KcgHlpg
AwHIqitdOOItiXEFfswhynI/ZxFUUpZUlc6eMNO9BmRIeNO4s8jf5vVgVS61jpFA4Rr4L5tK30pf
v56Qr0cx1Ilwd/KG1FQMupnZ7YM+8LCIeTDV5J1+6aI27f4PCeb7RPzrYYw5/KMfirwpY0x7EVWX
vYuJSKPj10/yudyHMcC5NcCwslWssFnQjwpZdkyP2ge2lUcTGRtqL90L+LJweKP+JC2ZbzlaQhIq
899AgV4hLeynGoy61Ez5VPHDNzG1X3ea2bJziRRqPvRoZ2p3DQe3pY0DgA5CXahLK/zcfoLOE8Sw
QDIGBmxWExkylsKgUZhHkdtVaDr8pstTEfSF1b8MKZ6NMXRIJ7c7pWilJ12jWLHMqj3L0W6KyG18
zTb3RjdFtZiV24y5sJ+p9OxaGchGpd1rWZD+UrNs6i3M15k1ASCQrmKmTPCx56X1uJJA3RumfRyo
tStaJdCa4VKgFDFEip9Fyn2J6l3Fpq5NF5jt4GldvtGzPjRLueLKG1HUHQxZV1Q6G0L4rcxdr9HL
DRImj8pXw14ofZ47ED584dm0JkOVMlsk0RG6KDWQ9ztrw9fRRWl5IoAl42uy+/tAYRuXyJN3NFvT
SOuJIY0Y7Q0jvqm7buUmhw5qcUXSTDE6jJ37VrdXo4miBQSozbgIVQc4RLVeV+mS5s6ZWIEvg8QZ
l1nYzZizE6PqcxNTAlhVa7pbwTYQ7sBFawi+XhdnNg80diwbaA+w5wHW+xiRWhsmPcPYQqNIYUGF
5r8tep9Dls9YrI6dS1qANcd5hAWIcva84hfphHE1L/UjLjq9Z4n4PoMwbBWpHonFlWUYDzIT66Jl
12pBQhWmN18/67ktMFFS4XuGYi1xZyd+TMaxcEZQo0Cmhl/zNUK+//UIn8qNWECnI8zmDO2RgtiD
ahxNbO7Oqa8GA2Xpzr6JesePtOevRzvzQh1oGjrvKxZiDvPjveKD0hG3VoBgmXqgSaD4YlVto72y
mAW+q2h/PFM+jjXbjvCjjVlVEfeYxxXUBscUHV6UhdT4RnGh4tJZIIJfS4ccxgFcB0NdTRW/us8D
S8PbhvrR2snUrcbZVsvNNCxQOVR1KK1VkfRGyBF4Li8D8Jc9c1LNKIG6s+1o19XXjQ29ANv0YSHj
q8qjxsod7rTNoK5MELAcuwxKyJvyqFnVUXXfGJcQ8ej7Zp+32err9/15dj++gll4aHvwiCbPtCOR
8d7gDAz4nyyJUJS8r+o/PeT+80f/X/SNX//z1Yp//Dd+/sHLATUa1sx+/MdV+VbcNvXbW3N4Lv97
+tO//uk/Pv6Iv/zzk4Pn5vnDD2HRxM1w077Vw7c30WbN+5j4DtO//Hd/+R9v759yN5Rvf/z2g7dF
M30ajXnx25+/2r7+8RsAYydvdPr8P395+Zzj70Ihn5u4iD/9yduzaP74zdB/B1MbgtsEwFUgSSfI
oHx7/436Ow4sHdB/B1o6qjpBKQteN+yP3xTd+h13L3hxQWjVNqEzgV0vePvP39m/G7DpwqEHXV5E
OdxM//XwHybg14T8R9Hm1zwuGvHHb5o6TfCvPQB9DhWiiASH5JRSQyBxlr4ZtDP0so8UjxRwKqr0
XiSbEam37encKLZK3UmgLIbUq7q81T2HmiPxtQLI21bRopeoqdyfKphRawsuO/nOKFwCBP6YbmU+
CvxzvQgbCyRka6Irt2Pzkrbd4JMSePG2dfQLQVPYIk9pBKkb11fMgV4Pnbitma77g8o4BO1am7tH
jaslas+5Hr3CMLbHZQoWEPyWcBbrF7xV2MHKxgSQTAtA5Fyq1SUt7Nzv47q5VusRHN6RJlZxhdJh
7kgfgvNqftDz1olfueFwvpuWc+EbiqsoXmoyxUo92bkR4FaN1A6cadVFQyKlDdTUiI3HoQHLaB2n
OjSWypKqRZgnqcMCbCh5gEYrzHxqVJaiwLBGrmxGza3aSz2GKlTYCVlcu7WQ33IURFdR69CLWqBA
rlQR7N8hL+6pnQ3VBFURgJ7BR6MY0fXuszKoivJa4bW7NStWm15r4x5S6zmig2rdyGrKxOAbM5Lm
uWlR+rK7cVzTOIPFkNKUqxg/3hgcNW5mGnCA7t3UpUGSE70ImsFUS7+CnaX24NSKm9+bTqMmAlUx
vFJc5EwDim7ve+X/dECYwKP/+a8t9zkeABvDyxin3j+jyxRCpr/4Zzgw7d+hWmVArQnESlyVpm7U
n+FA/x1lFtuxoQ2JWrQ7ARz/DAea+buDn6FXoiKRM5Gr/xUNjN8NHBOILzZ+gWCBhPNf3+zfCAbG
++H6KxjgKFcRT3CtJog5jm7NM6ckG3pUINF4J0wX7p1Lh6oZvEZCCPiWlaqMLow+tQfU5SpoQimB
EssEtxK34FrzaFAjTQM1q500TDIauZAA1R2luO8V1bE8CaHAekNhYAeKgFGo6hXgKl2NDZf32iW2
SqYHSRoJ5Up2OtSK4tER1mWnVDp9GFrA8VEzySlxRlh5lVlceXWrC13zpK4LO15DsgMNkb1V6Qpq
inahmT1yv8QqPZXbWNq3iQvB2TvXyYpk3BVp3sN3wrOsNDHNddErjdredLZgWeRXncIS99LKTaUu
b40U2q3itYBWeIYQVqJuK8rQ4VFLhss2LlwG66MIPrDf6ahCRC8nlVHuZV0JvrEZKES+ZWSd23oN
QYcU214vR1gi1LzeKGZt5tdMQaSFIUOTdYR6IPkmOH81GA1YweiOZfPk9q6BHgOYXMhKXKak+aYa
dNvZwLpah9Q8rXt71VIrUsCELzgUrzMQzmhY6mifWFESQ4IuNqNub8BnO4dqul6+2l1jq7id0UJ9
oHxEAafE5Ug8SKhKg8FKQGC5Imqf9FvGheXsct2qs9uuHW0WmvCBZV4XOYUeSiAm3NKTuK8SKANp
CkMTRR81CSEJN3aVa2YZXc9DpU7UfK2jtWCtYuRG5SrNFN5uo4SrGkwgESmfEGZHAufGBtXw2q9G
wsg3gwDRH6a8IeWwVpo+gsstXMYY5r2yCcEr6jtpoOnlpN0lq3Ia+YU1MI150hpUxQckMXMvs0aU
YpMS10nf0Kh0et8Y3S66UkgSXcOMgD/ZIzHfoKEOUSfdhvxFiKnpXIil4EWAXzHiA1uTQZTcrHIB
J5aS8XLTppRVfpo6pAh6eM89Vr0aW36j0CFfZSLWshCaGUDQZElHbKh1VVoKr60sL7fMjE1ShFpC
6xbi/VJH6kUSbSi3Vm2DuBEVCqa8LokVXbS8d/k+doXZ3apjHjH+wAEXyVAZz1M0etMyeVPQzlG2
PWa88NLcHEEKj/pMX1lOMiavTtN1znWr1eBHNXUDeZCyhdl5yOOExpdOBmv5nwNAGHDR0EtJVsNA
IzPxaam3zpXZaBK603EUjyhmoVfDvZEIt4HGXzdU/ZOBvjNHfoC4Z63VLDftIDaMUj2mXTG8Ydvj
OskdLRZBMtS0hyYJU1wWWAkFHd1JhokzRLqY6aqn2b0rAxOerw1orXCOtv08rqNig2tNzO9USPTB
8Uw2uliXWKPDJWW5DQNWw8kJ+jd2isasTAdSo9uUySyo9IKlgydKkwNGWaFYgGjQ1uIg1Lgr0Y1D
T8SLEW8c3x0zC38QUQqnmwr0vOcYVn3690JEdUNDhOfuxiEcyod+AZ0jzQNr1KbrxnIpf8JjNeSZ
QBwy3yUCLXpI/rdFDcC9afbDGCpwZceDRRb5kaX2wVa5Ef1wIa+hAVVeKkj1U45EQHQZAwoTotvo
lrYUgHrW4s1a6tCb6BXqRexbncvS0EpK2O7a4zB2F4wxXQPKPgWIc2wUuzrYcL1UPVMX9T1koLVm
NQpz1FYFMcAjctSqFyt0u1IjdJCejR4bK9yLRT5E1O+1uMn80ckGCDkxvfYlbpdZgFo5Vlcliir3
GHzG7jrH1aygbWserQfXrEskX2aTXpW1HjdeP6QjdJgcDTG7GCDivtYJqksrYbd4Yq3q0JYu2mj0
0lof87tBAWN7lYMzpl5BvHlUr8ou7bjXjLXodvUw0ujbKJh0wqaDcdzW7PlgXgCx4soLl5gwfpel
YRq+krAiWut5qbyyIR6yCucPTwv08i1ZVh4lwgZqPlF+FiNt+u8WLcv/R92Z7UaObEv2V/oH/IB0
zq9kzApJoSml1AuhVEqc6XTO5Nf3iqzTfW+dRt+L89YNFBIFKKSIIJ3ue5vZNlsOCG0SZ9sTOGts
ls6b50M+LJ7ad3OcIrwoLd0bEbymQxBwZeaNPtpKr9NWEtzVnhyDmZWbpVyX7Kbv87d5MfqtWcn2
1h049Pak9fn5Z+G1vbdHT6LXDUOL9IKUUkW+XyiKDREGJFuXY9j1XlDsVWd0+ZPo1Ky9s2fH7nwp
kSLHB2PUeJVE9dgMgXqu7GGK3/U1iwC7JyV4YEPvSlrdrk1QjZvYrbW5SRsMzia3rlvGlAoIv3Lm
fzlveDxoSnEz2PR116mNXXXBQAyhWdQPdSHwfUv6Vg27XDXJh7FKgE7P6jL7qEiLmXeohqe/6J9/
qxS8zT5bovG++783gn9Kmv/oEv9/6yDp+/6rivH8obr/XC3+eflf5SKWLP+gNcPdz3G4G9fZqL+q
RQj8f2DL73vA1H/aQCCwf1aLUv6Dlg7m06DIlKZxVcr+s3c0rX9cdVwGXLNvODSR/r9TLdJq/h1o
E5JJKkJA6CH/DrAVaVJP2OaVR00GTWQEan52/yxrog70e9LL8m7sJes+ldNdNonh1pLCLjdEmunx
uPbYHgMae/h2DEsyv2eKwMqwkbX6YvrRZ+/0VWFFupbpEfGUs+HBto/ZYNNQ2qgqnpulNF/cLFNL
WNSWGkOr0BKRUzWXddQmqrybEeG9Gk07nYwCg2iL5+tO59o9sBNOPzCtLNIId6mhRWvp9E9+6yfP
BGS65zZzh612JQiw0cbFZ6xrQJ1hacpDYk7yG6cal00NQOwWt2FxV1JNPK6z4waRGnuosDXvJwaD
dPfDXlIYBGdo7CcL4yVzrwrkYGGT+eNTU2rvmvfldfAYdXfOfW09WHFQUFnmtnFwqzk4G9Z8lYdM
c4AAyRVuOOWxuFAlDE8lD+MPPcf63Z6K6aYMdHfDYUwQp4U+Bs2WMz3VsIEO0wqaBjWuJoEfqp9k
21Eod8v1kJqB7TW9zdSgflkFX3k70YLv7ckIyiivOnfn6MXeqmJc7kffrB69eA32+NM1O0nFfyeG
wERbwah9yAYBUR/XjfmWza18VH5r/7DqlrmJQFArLvPYvKy+mL/KtlM3qW2k27GReVSkZnOqJgoB
URTGgICESC3TmYJ7Jy7hXPSQNI9lU9tn26mqQ1th8Vaao31bqybf2XnfPwQlRpc+Zcfearz1BhfC
+pxVg1lvRGVbY5QNdfDYdlLd9XYKMuDOYxZhA6CLUEwssZBzytwNxjjvu2nw6x0YSnVqyiBmwqqs
zmkjNNaWdrnVwpKXZO7gt/J2dOawcBFSDRP2Ni62ez8yDXahBpm9W4Pd32nNohsdHeOt2+XpEaVM
TKuU6xV6rDd/yL4qfnNzZE3CfG5vlxwndepLNz4QG1tuh9pvFqyHii7fwSO7F1tl041TBbhxulXK
rG+OQHhSWXz2vCE5pF6JxQmPwHtm4xSH22e18QAyEW3K5K6RZrZZAn/eJOVA3DXANcOrVTvEu5V6
99hns/i+RsR/acqKY+oFOWO52P1HQVXad25WrtvVdPtdYGeK6trN8pvSzfQpWPzqaKPr8yMbPQs0
c7fM0RQ4LAjLaTbLmk3vS7YmbxUtxnalO/5t+IF4gsbVz8OY5mfdjsbLbDrjj0mI7FRM5fqVZuhj
DvlKI2FZ03AjFGX3IoV1k6NZeBRLY3z4aiTRNMHBY1O2utiV3LXTVHj5oXBK837NmchbY/xperr2
m6kcJ+Y98ykBne389KVb0+qwZM146B05k0bkTGS/cAVTmKJgSf1QmfW0yfrJu5VLN90uFKCRJTuy
vBcnP3pBz3DY2CIvzGiCPtAUtiUEq99f8lniRj24KSlRid8d0KF1lyktig9+rF+HfMHmywjMl2rp
223rUWNUpYZei+es3Bqtb+4XgxvGgIV7L63aZojDz99g6tKfsvDzQ5dPVRm2VYk9WXMdsVxMKKQq
N28Wszd2VeEXGz7ZeCAPurv3Y3+5M+XQ4Nk3JTdymjVuILF2zysBcF/LnMfVU1xL72hVFslJqiDL
lyZvr8c1uV2NFkQ6nWamz9lEw7puhve5c607D1GwE/qGN18CX7g3EqA7Mo3a2/R0rJdBtmx4sdUu
COs65FpoZs1ujxoJoa3Hwt8BvKHstYYsOJJu3z56AUiUZyx6x1tiIGKb1mstqQI7TGj3asyyr3TS
46VrlvyFvgfXhbyPM4ajx5WB08o031eA0CZSTlvHy7YcXONQdhTXyCBcb5MuAUqrZtImXXVakRqq
6/TostHdI+FjxTe1br7wBcl2xWwPd7a/9Pj3TNpFLJ70Z5gtiacEdmkPazC3x9abzScCCaZDYfb4
mDnLdN/IxH6FHMEB1Jrt+lkBlNM9xtV8WFqzxoaxLiM1r8APYzI3v6YxWc81htkPo7DHsPV4SjqV
vEk3Vk9eOQDTYRRzL7wW8jIu/fc5H/MkLGszuW3X2vlEYkj8h8S8RNqMvJpJ68TRVLItNWObfzZN
Oh1r0VeRig0V0kL3u1qUfliNC0K/pQxeTDPuj6aX9saWaDT/2clM/1GXQXEYhszaCU2cESbjxq5F
LnnXuEWC98AwzWGjNExIAT57gy2It8eeIkWsNea/NbYgu6D1s1cyu4PtqFv95K+296Xk6jdh0kHP
VnFebG3Daj/K1J13DF50G2c06/NayvFWJRnWKJO04Whnhm4ZbnJvk3Gx2H4xRd5PHOU/U6sotzH8
DKqMTBq/dOozn8Eui2PkUDjLfV1JeTfFsDZhV6jiblG2vUvmwTxYid9G7mhtCs9LNsTz2DiYJ8Vh
mpv0Yvai/OpV4NE3ZOvKctUWYjNvoFmtndGLij4m9IlUj+U5kM14CoyhuUVvPR7dTqcPZmoaNB6t
PFZ2kl7g7uUTrQrfhTeKQGZSHfaOrfYc3fkZ27LkqbdSc98Y6ZpF9irWV+mY42vHQ/xoTR6rdskH
hdHyKMyHxE4d51pJYANQa3miJ28/Mp6RfYtfxxKhC4sjMyN3YePVMlFR3rZWvil1LE9E2+k7YqXi
Yy7S4VwUsb4xgenu9egGjPgas3XnB4kVNU4/ahyZGVnTvqrOtpzjk5Mb64eysvVYAr9xAirrHaG7
3CVuMb3pPHMuVVq1R4CY5TQ3U5aEV9y655U0zZFs0d0O8lhc5yrX3+Wcb3CUDPtG5UDPnr3NQNw3
ufBktOLucdUHih9JlXufKdiJoh2z/DsgrfrsCTRvYvbWo1UXw7UXvXaxk56619T2xVnTOh3SEgQv
jBNix6PENkfgC5TTiiyJG8xbqv3C6M0hEbl1TpTrfHaDT93ncKxe9NxWN75fGTecbPnPrJfLc78E
FCodfdgJs5Pktiy9+OCV9rIRWFvfTuaYnNqkji2OLUCqENzOu0EKnG7ReMeMD6nFB73KizMga/vs
Ax89y6Uaj72RDm9jjGP/RLnwyllWH53VgWPRU4FhoRWLeI601+vQ16IhV6Wb+yny/Ng+WCz1Fyqm
/EcVlMWuIfGIvSFxp0vb1+2mFY2MJmDYbOuWPg6tGWT1Jm5sFNPmAimStgwEWEX3DvI5bso8Mc5O
YfUTk0dDvEnSOb5HGpG+dpVaXpGjz8+oMK1nNEfZUaLBCUKNsXi6Bxz9iP2xOMx296r9abs21+EB
btgGRJEoDPwXzGffKNhuwXp3YFcfWdrhZWv71Bd94qS7tibHaRX+Ym0k4xSHruRPpC4raZLWVUc9
1vVnuZjjgzf75YulinKvpO3fGl2l7ZCJlPisEsO/twySD9oxnn+Vs8h+ZHkGnGCobhxgdhbxAEmU
3/ZgN11IjTyf7dyhptGr59ThKDK8ziWk0972Cmq9emwzABPT2CbSwEDfLVJUso6X3irsby/KMlFw
gK+FlTMYmzJVchtbfu+Fup7om1sSMU+J6cq70eM5Wex5aELbXhx8+i0L5NR1oavQxEeTIM2wWkrn
YTEdSrSUiKJjXKf5sUmKZDs1ib4gQytv3DodL3lumHeKi4eTBXT0Fm1AbUaVZS24ORbeDYY94rwI
nrJ6WBCtA8lv6zZXN1aelNtyqeRD5bfFhzTG+gk4x9bkOvQzMBEKdorirhXbtDDNB1vNHLgLgR61
quRhyK34xzy6sMPrUIoXty+mozeY5u0cLOvbAun2sXaCY16tTh41a4xJjRjUNZwLyNUNBudjDfrp
4LSFeAC1nH87np/fc6gNv/3JxzMiydXZLztj74s+ObntGhAsWsVYKsXO+D5htsc8gOyfRzi10JRl
e6H18u7EauJryUOxbitq7b3TJn0Rxt5cH9ToOHR53vw5geV8Q9amDwO5sM+ANtPvwUSfbwUiOTcC
bLhNlfnhNjzHTrUEr0vCw91du6nQnNFi5TgD7WK7Wu+NATiTkZoywYLPSaqLxLJuVyde+jImKnnA
FDvYrz4ySHDe4sN2hH2q7M6+H/um3pSzLDa+8lZU7r7+HBLb/mGYS/o+TIn47TSAX6E7UBliEExb
G7gt0fCy2QbFgl1FwWZOlaWncJaU3hOxHS1TLjLfucts3ZLNaeDYvGj7Zkq9/qKdhgXMtbHvVlOY
HwjswHcBAD8b5vaZ9OukGy2VL26pH0HSBcwIExwKrsaV/NwYqmDjGIVNQS3lpx56b4OoEck2wTPG
ya0Tc9t7QuyDxR2f2Z0smocUkjbR5dmu8lZHjqr9b5IV098MkK3uxmCVoyIDIdsYRlv+8NxG3S0M
4NzHSiIBN/N+ifySimkmxOQLQ8k+8ldjjjdLzK9b2URuXl/L8h5XM1IEIF/im9gzlxn2RBlnuTpc
5IADqSFgMiqzzPfovKr+x2RRz42aD3lLy9WVvEtjHKYGKdhiWfl9RhN7UYwTDWF5JYjD1hDNlqvV
bkuvzx7UXIk+kgXdsjKE973YA5VJUc8nSYtwWmTKuGhi+Ru/UiZPmZC/+tbq39AvxltdOO5j7A/5
BrC7tDbO2qmTQu9xT7qjPgSGHE7rnNm3ZAfBAWfLatmhvZh2u+uLGZERWQXUYLg/kiy5Wr+mYjS8
cKjdoEY+L7yN21fVyXHG4Tu1k967G/WVGJJehU8sq1VL/4CwOyzzY2UMfEXP7Yr3pbBQsK7dmuxa
FLbP5FGWRHrlw3oPqq6LozF3/m0jCnwDg1pUVqhLSz6u9ahu2LLKM571oOhse7AQPdakYSO6Mbi3
Z2PYQQRZP6RY7NdpEeuT4ZBVIxbPfTEKPZ0mROgk7No2BXMx6ORdE3DybdA0/MoQ03OS0LHRoIvr
gdCkx0wL4w2IsnrMOswoIz8mbWO08u7RL2YoanpjbC+dVZhPovaw93P7JZ3CvGxWWIreGv3InZ3i
O4cgwoJHdc3raJndVw7F/TslgKIKAb2K30OilvuGRO6dIP7pacUDtQ7zugDPsKuxuand1PtcFlfc
Ol5NbgS6X7ajxVvLz5jd9CbtZbpr2n56TeGzdr12yz3Rn8PtyDH6VQVZTHTehMIhRMOb1EiPJktG
3tDMCX15fo2RrV0jiVJLrD/dMq2oEIvkJ3LN/jTrnoT6wasfy5F+2kMalkcybdKzK9MxQXmQZr/8
demioEv7s6yl/yrI4/mdLy5co3Cr4WlCzkk/CIwWjZXWA2bgcZztnLgd25DIzPVXAa7m7pqlHl8G
DRkCSNMMxAt5zjVPwitBwWdL/x7Sit1ggAbClBYTa4+m2LFOPB/1vFceJUiYxkZwqOh03nJDzI+V
axCKXSpQsVB2jfEgnK7bFmNP1ZR3iZnt7HTw37Q24psgVvNy6gNmrtrGqIJoJDTDDbtSKieaMts4
E0vkVjwzlflNRELJCFqf6H2WFAI7qSzuvlxvTnx+o9G3E74rF2uAm2P7ouX7Dai1XJQdT3onzAKW
TscVchXDLJr3GMLAjDKdGTcrITd7Vw2GDu1s1HKTkIT14teQPzkS/0NXj+5LEpNeYnrCu3HMAgyJ
DIxdnxkBA4TaXe8WMRVn1+rsd79sAU7XYZxJTbaZqyVAgRGcek7v6xbib0tbFTPcFzvYs09W/gxu
H0NtpYktTjIxS7Gx/bk+M8QdHIpR4gqAYvh3LK/xxnPW2NBZidy7WetszXmSL8pcReQpSvR4bYqP
MU79gx245tmtTDzFln4cnierc/dybNO7tmv0hRK97KAArTkKlmp9aEzmseBs5S5LlWYrlkO9MyoX
aRyMqHh0SrWe5rwyo95TeuvOXsFQ11TEO7sYvU3ldCqFd8fcPOtWzM1JrsErmzEkylWvcdpNr0co
qR6Ssexl9Qwi6u8Kpf3vshbi28Ed5V4gWEEbE6uEiCqj/10VYKU0/BnO13P8Lgrb2gfu0t80iXD3
/uwsBCZM1pEDk+PO91fvw5/T5lIh5AnR/ojfU5PRbRsDjic9fNwxnYXzZA6W9Ya+QX8VKk5/WqAu
B9zQ90sss083qMj5sL31TaMfZJ8LZpMDwk7cqCuK5bZfp/jRU677PrXCyrcefoho/pzxV10ZwWas
TdiZlLkAmg9idvygL0UoAQK2/ZDX30XQOIduYoCX2lu+F5YPZYbxtH7OAp50J23QUddLbDyCpJEB
Fk8JCvRmACydirI4V6VhR4njldumLlKS2Dp44qr5pYR9SE2wSAa9TimoSCKmg0jXg5wBD9EQucE+
sUrywK7f1poSJPYBGRR2KDN+jzilqeIc6jkR8JGldWT8Qflv5tyLL3tdxYdKRzyiJCdzz+akWG1u
TBw3DGjIFpOdO724mIS0s/uzHXkPPLIcb9ulxYS1FnzmrenF3S+BmnIJa7+zNjnw2tFq2vk8mAy9
LrlAWxmkST5FaV0wzTmge8Wj3Ym3OJNPpHIYAL5hbmX6YCK6O1nT2mUhCJt/I5ISX4XYSPpdY8vy
Lffc9pIYg0B3kcbl7aJm3Pxi3zwv2hVHdRU+JLVf74dc1nNoBHP/2yFaKYIYloxdsxm25HGt1D9z
qbIdGkD/FCeLeOQzNIeYPvLku0P9sqyrAWDQE/kLLrQ3+2bculL0lyJuBFUZJu11W4MVOokA40un
BzbWaQvYUx6nxLZ2FYT7djCkPnW+Yd0yWpO/MmtbD9ShfXAwk1pFVtcHz00maxw76S6TqxaYo3r8
aCZl7mIKiQMar4xpTDR7H8hLy4PNFOxunGvjbXHWfAtbQ6IeaUEJBVmZnVH+DFuGWeLQHnJma/Fa
OhYm+lgHLcxT1eTDnUsVF1Gksu7ssrpFFNMdghJrRryZslvDM9DKoDR5HbM43c65BU3fj0W1j4lC
PelJuvel6nl6RS9ugfDggiprMaPOU2ZouXP7rO3aYmk4fkK5XTnkJOfeuJsyDD8DHVtPyhxGM1qF
MU4bP+jqD875aoQF9StnEydB97tK7MKl8xmym464uM2sa3SOS+HZR6QIgwj90sl0RNvoPZfEp94r
Bt0PyeSIG9dFqrIp2kk0DxMr89EeGD6J2slW5b6g08SMcRHWrxz1wr1em/yt6hxrDtc5di+0LmqL
VsVzD07RWmsosnX4kS1i+KH9xX1eqHJwRmfo4pHxBc04pGcV8cbP5v7Ns/zOjDyHmcytnar8xZpy
/wSU0xMPgDHrcekUsdGiMBC3z0DQn1R36xrZZh+LTanq5brBiviDcHJuge6pmLdoZDjlJXzzI7oX
7yEN7KYIPZHjH2m1QxGJJYv9zcwEd39A5z1n2yQtE+aVUsDKq/0klH3BRIV5TsCO5008d1kfGbje
ghEYzfI5p4ZNQotuLFB6rTAo4S+OVN34dmJxBs2wVyViw5uFcVTnDZrf+Daa1Q+eJjn77oY7l790
hIFlYZ4SLkDNLcuJvhNAOvtUztSvB5OlKrZ17ldfKEyt9g6RVIw8DRR8+qxr5J5701moE6Yyn7+M
GUHBZghAg7clN7INByyE0F3HV+R1RQxMWaJM73M2xFTtXN8X+ZZpAbYQ7Q/uIUHk3W6h1gu6fSN1
c3SStcwooj2mg+smz+ROSb85KfQ+VpSs0jtpexIXa+0z1D+pm7Ht+735K1Z99WgUXnqQHMZPJubB
t2OJlmHbjB1HLK9dTtZoOe9tU+a/V7J69mW+thd8HqgCk5X0NEIvGd/yNV3TyBFox1Z/5LgbbjPH
kBSs7pD3YceB1Id+JdK3TuTBFxYP9tdkj36+HXrBvloChdmkQ436K5mSMd+LKmjIn5AaZ08QOtz6
gaoXwyk/8nVcoAEhCu6GOPBv8O7qMVSsy28Ezf29QiiEbfm87lMkVse65Rna2TGy4U6sxRtfzN5a
a2ttplXa90mbODcesYWva7+0u1yuBplZPh4FFRImiFoEbKg6ho8e4rRjElrmzEzU7geoK+U2jEf5
PRhV9VMxbH8/ICba1qbVfS59NuyaxiW9rcin9LaFs92k7uQ+DM5AALfoKOX6Ts8woHYlb8ZJWY+V
tIanfnatfWf7wylt3NYNbeVnb64sFJyDB6pkYvVBDo5/w4QHj/pUwHbBbG5s7flbxxcNe6I5vyw9
nPGCIvKEt4fLSEsi9mWdtbtsGeyo9RaNjmlg3F/mmKNMtG84haB5QpkReMuG62I9FjzVT6Nn5vxd
WUZWmzc0v1YUaD1fEq/Rh6yopx90h3jty74jVLwQyTaXg3yn+A8uTZXKvSnq5BDEHWkjEI9mH3WZ
NcKPC+N6snVriy6st9yXeHUWtSmMvrrjWPbu3WJN2zDukCb2AmbhDI3sD2HKLhNmZiw3FQLrkNrD
3chksm9lY4pNA0FShJYz2z9VdcUNvXlwPgPD56LF3HEa8M4/mTpNaOwYWjDCqprrhjs3Y8ouzdpk
90nKUfw1zPZviUieVcV//6WCZP+lrur97l9fdH2f/60z+X9j/ODq0/B/VxvvPlr19T+OXflR//6b
iOT6a39pSIT7D4npMmJjVL0UcYaNGvkvFYlAXYK7TkCqHRPe0vszj/VPGYkrkRYDTwUBvn3gbyiL
/5eMxDWvP/IZFUTFjIgJhcm/ITpmXuFvAwi4UdiOdBnsdFE5e8G/2k25I2e0a5d21NH3h6nJNrai
piiS/lUox+GQSYIQFcPW8voHCStMCb2YoS1wxYFHCfPYdjcCPx6q/TJEtAuoVhNOgzkSqNKZSvvS
GA5pI+n8wXZGqZOA5dgGKWfkVnpzM5O9M+TR6Bu71U3uYmYh9PC12M3D0hXf7AFnD1ln2AbVrbD4
NSxZMKuGHbZA5PoWmXQ7s8DZBcJsHo/aKN9nWZ4qw35FqXWUGIdlprXXvig26DIWNI/rbvbSn72h
E8iJ+h1m491c3GJz/WvZ8ml17X+TBMHY2/95mV0ik7GSMbh3zMb9XbNTt5lVNhAA0coHJHrlithM
xY7ckjGKXRPihwI19JY+slKbxKKVPk7X3xw0YCl28Hy9FnnAxc2wemGwqT4ZWr7WAVdWZO4S5ebW
nPxnT4ut1Tq3QC79LgkWLkyTvHQVOorr7w0ZstU2KKK1SpvNamnGWv37Fuab5pbbT7GHViUGibp+
ykaUn+X66lKejTr9Bj5+HjLvxfT3y2SDxqbDZlX9m+yTl1j7yI9X9DOZKLeFU78UzmXgsCR1ksn0
KzcUQKZfDXrpX5Juh3/vhIkPJVKV4qRvEXq0q2OBEH2mFE3krclxrCrUwfRMQH8fgai2SUHHIZGf
ggC5QzgP1Q1zFcgb+w1Dj4eUgd2ikWUoAv+5Hbixa3aN3qtJkTLqKzm1gYYsjog5pkPnV68D9CpA
HN+ldTmjCmfYm8BKOAyV79I3WNzTeiLI9bFHsbQJiv7n5Pjvg0pulVT3A1MkDtcm7cSXVfvPNebL
clbP3cR6dGzuDIMnZYSLRRlOuHpEPl0hWjMYM5/+u75L1lREMxd+NyrvecaemRDoy5+nCngNdWG6
xz3oE/rsAr70bej4WTVg8W4rCD5A0p5IRVedgRzbybc7cm8DlzerAyzcRX+2iBslm6rYXdc1aqCL
LIcxMnseaHfc1OX0y1lQQC1ZADpDfu1qq2+3Q5pYGOiRawX7bL20128DlesAQ2Df3L52lktYXoKU
o7Gv2RKPFfhl5mvg1jaOGLqg3jb53kJlNDfmbdBxae0k+4ZBPA+O2MxF9jga6ZuInxDSXLVOBhBu
8k3oWbHBoMcI+8T4HluDziZvtkZsGOHSJd+6WaH0e9RXidwgsmUMwrbVrmupDTIpt4szX2BLIU75
xAVTM9Ew4m2YqKc/a5+MaDYPxhlw0gJnJjs8NT/+fDvQyP8mMu+PM/J/THJwc2GITOKgmBpxHejj
fxlttIXou2xQEkwCocqEuoX6+ANFNX5YwnrB2uPsZe6lSJfdYhgHORmYG84T0rHavygFA5St+Ydn
BVHKMGbopOjKVbwOoVqHG2NRj86jIXkOMFw6Lv3K022cW8cyNvloPTZoWKzCDD3URL3NWyJouVxf
hTTnWNaWDNPS3AxZ9tMJ4s8qSElagVObGqjrYKzuZ5iM1d0P0sIMZj5XvXkemuojFcSWwJFtcl+c
3KL6AAWYwmL+8oT5gmTgWaZ642TGAJ7FFELvjyIUMwoUc0RRxVfyjPqHBgReV9DHlO+38rlE3gKo
0Fhd3waToBAXi9/29fuixFgi051/+z7Vd9pdv70LhfifTux/TuH8fQTv71PRf90rC6gzMOGdOOv+
RU7JZWMsjPzmq97+Bb7943qZenqtJlb4fPovU1oeBmW+I7EWIWERO91RYxVquaVyfr6+Oli5SbNF
qxKQehBQXXutfM8m+t3Sky8rsTi4Qn0Jr/jAu3BrCvsjqbnkY2ZLLAy4WoS9bb3Fe+gK/WEp+0UG
/LhgY890/YvxGJBywV6uPpiz0azu9AmM6cMDyEXKWX30lndEJvSzdFlDgebqQazgwj5V5MOACSQx
nj4cd17MBUSveqXRjlPNJZUxlmq4fbwAVIfKGy/m5Fykzzf985M1Uw9O3V1Wiym/vEq3xL4AGlNH
o1YMoirgOycFcWhkHYUJq5BZpMvMvpYE/lY73c6xc/JS6WOx33MvEpLdbdaDX3j79WruR3iSiozc
I0MuhztJumKX6peO4hSBQtYiz4QBXlgItSN/eRNLPqd92Wl0paEkpeqwppLNfxi2RVP8bMviv7GU
/BeDwr9WB0NfKHevZqnGvwaagVFlidCGSZA4B3SdnbXjX6rJv6wr18hFvOlDlccGaTN9UhMLC57w
56FTrOmEI7eJgaqk+VKyAajCOP/5oZnxFMJ9DojHX3o/2TqGdzYKbO545VCbrIql+hAlb2EZrBFp
7wHeUgia8gNQ8CVb5Auit4vVehfl0FDjHXXJTZ9rWXCxBsG9vn4AtZgvowSjT1mgSFM5NGs8UJQl
duukt/PEO5EFUuieWgrWNhT1ddjoB7+3wGvjTlZk86EGDjX67OjJmj8bGGQZLPkRu8NjLcfIu3Yc
vck/Y8w/dTdss1bs/mwCJEFvFnc4pGxrLhsemM2L2Zsv//Uz/D+pO4/lyJFlTb/KvACuQYttAimY
TJKZFMUqbmAsQWit8fT3C9SxaTKrDnPO3NnMotu6SxCIQAh3/4U7QgR/ftyCeiA5IL62lMUA650J
ypRLDSOpVTc2e3st+VRUNeW2VfJjb+Wv1LReS5V1hsbSbc0YXovOeozU64xWaiu+H9taS1/FySz+
vDKXyMXkfJNVabXVUq7HaLC/+7nsUe4SghAOWowJX4NyPgSRtJeD56ZQ7h36Pa/EtjSziOUuvoHk
J9+KarwX30oc+JR12JDGfekbR7zzDmbf7Pwc229mt4j4W4U5PCWO8dSJ07NV9GPrQ/CNp1U/bVED
3kRmvVNlnSNI3CldspMov6kcGOHAgVGIpcGPzYGT8iF+sjnNFINdjizNyxO8c8qUMxsy5a+8wTEE
amm1Mga3gkrh+qSwLPD+RdIdZSUF/U1bN+Han2xa9snJNyQMLinEtfh+TW5SxVcOFloxV4dRAVv0
qeauo+rDEkn5K63aH1LbeKqDoXBPVc8C/Pyr60vDl/PPbjvsUceB+YfhycegmgkMaIgpKa6sF4hv
ihe5yl5AN446rmokLk80rTUArAqiuQySiLQ2yydDn/e9hr1BVx4nwAjNt29ieqXLRA1jTROzqmqf
fNg1TvpWomZZW5FxpeAqRsySuXkWTKDOEwW6fSG3r3GVHyQzPXLPE4E597G8mollChNuS0oYVVW8
gV3Eb3kdvOljTBStrgRtIQDLZ1BAcwrNnmPsPi29Pia2DXkzHByOTAnGWCbKyyAMTlc8TojFtr4d
7WQbOtLvuEwtvySjswXEg6CYnloqriyNO60lG0ItIsUylRocEMRNomN15KX5kKA7jJHTleW6mroX
1SgOkaOvmWbiaodZKIeaUpSTQKpoba8wrHqF0cCqDwnvW4IK1+4e54hwddTrrZ4ET9BEfnTS82ga
O5gLO72GUzCZ3FkTVSOvEM5LCbmRl8XQHinoH3LUm/vJGYxVZcGsGUW4aOUHU5aewm5bG/mROIOj
vooeAyo8S0Tt92QTkM32VTn+kHLIsHJQrHHGcPWRodihVrtNHWx9K8Z5VGuRYBE0c5WVhH0Ckm5F
8lMV/OzQX8szbcoUItPCDt/QYpcoikQ8lRU76IWHZOJ/Jol/YXaHHAi7ibkk01J3YtmIlVSJKHNU
WXOsPbvMXwC1+dJdrIBkjTsfhHucSaLUBN5b3Dxiq7ePu+BGkaBHS+Uhi0jOpvgan9aXwE9elCx7
a0eRhaTKvk7CZ0W88xg0XzPTuAKa2rZT9AMaKXA1KZETEUhFk3KgdPQS9TxIpCFLpj0nNu8+kfKZ
1nZ6cybJpl5d2zRuJraHQdVMtAedrwY9vKPv8JsZWSnpt7JX8/iePIz2YiKVl0PlJkFkv5o1c95p
kmmT8fFKEDMex+a7GUsF8rRs8OKakaj6QO2xxrAbQZQ2mC9plr3UpvWoA3yJ6N7n+w7cYFMk3eTR
z4rczmTW0KUcUow74FWu4y4uXKd7q9r4rRDTIytf4zZ7Dn37cVkPsNg3EGnInzvhpjUfOzt7QYBM
qcwiqRGfRhvwj1Qx9zFCXBZrZ0AXZiUeOhFSU+M60IOXnC8eFeCFXWbcD1383NaMeRAfu8WGB4Ib
YEKCGSbrTaTeY1w8IKn7Xos/JnK3SdB+TMPN7OIQJtFL2tiP3L2P4ImPo7Hp1Pw+0uNdIdGZTdQm
UEaTdVfhPUgphgg4J+YWszmLJLotvyAyUuGOB1zi5ve+Ud40v9kFMX+xyshfxelitfx5kX+HunLM
J7piTmLQTg0J1aT1a1iuc3gSWvKlcJzHwk8ONSn/ckTMVkIHOVQJoxjgaEJktURrRS61kUJsZGkE
cE7wlgdOytijg6GQZC/JZBIlDy22GHxX57GP0hc7YwZQAzkrrcA6afpRNs0XpS+wRMDGdLCei+A6
ypuv4nGpPh8HS1uP9ty7pM2PQS5svKZqlUFucmu+8cCPxjdUWcFJVteOhfbPJ2OVkAVJlHBwr+jY
YrJ0jEWr+1L8D9qmFYITwtvgzZ6kxzqI9opgOJSZjzNibHOBSw+iBlSR9uOcvQMhp78iw3dY5dbI
XYS+5DpO6A/d0ZQ2Y5nhnm24lfi69Ry+iYpQIlNp6aI7R8/RBU/3ScbCT/GJ8bLZayrOQZ0262VU
HLu6OhrTXm+yY+ME61TY7Tr5sekpO1WGJ1asWJZSnR/tKH2TYLitqO7BWzVcqyl5Ej+DVUxr96Ni
pU+iiNPiwLsKUYb3lZF4iuSgXfa1Y6imr2PZWYiuqMKpPaC8Od2BNyeeqnH5B33zE0aWeLtGVF5s
cMcw5rgrkBr/HPWIPN6vAetSG/SQz17gz+xqWjZ6obVOWyI+FPSUKWr5B4jYDZpydR0h3pKCXe87
HjrT/LodDNxDRNWAT+qLQ1osDiRNFPpuYoUPI86OSElehk7hzij1naMyvUgMHsWanLgjxIppctru
GHNpr9AeOcmL+t0YyngpZCwfWVVQm/lmcMFvZ/FsPg8ZHIMoEUtn7I3OOwvmANo+6IfqQnTmDpcT
L6n6fpUkiNyRpTvlZrm6J0oC8pC8ZBkIQmDmW2OYbW/ZlF1hbSu/+1IHSYaqoY3W5eDq4vI0NAxQ
JJZpO8O9gAMzhZQaPw961MUw9mwEKBKJdHEFxfPKOLOcmg1VzyH2E/So88GErrMCjt5Iqvykt8S5
MEvx3m02YwKEO56wAkBHBCEURzW7XhUN8Dl0fmhnRKOFKaOqqvB94B7JaHkqv8adDIoqs5xoZJaA
IY2PIqBMzVh2+zhZgbIyNOgdKzYc1rzEFTM8RZdFekQvt/W721mebmKHFFQZBhzNTALCJZHJiRdF
faYy2pNRUZZAV5YQGzGT5NwKUeqSCYt8OlIZlt/wr5iuX7rGrh9V7SlBtuUnEGKGrN7MJRF7RCRu
xLwEfQu8otdBP9vqQbbDhwDFy1ptiitjtF7CVilw4aakat9aLbLGJKIKSHyO5uSqT+W3oFQecn0F
lFgj9ure6Dc8duZ2NqkXo4/+CuqXA80jmbNQZlFG4vWHNooZnqfL9jG0SupKkv4kygOT3z9I2hdR
dVlqNoqBal3pfrIzGZXJY5eUw7bHzWxYzqoWs1i0/PpY2LeF3xDlqYjqrGLv5Ckl1IihFFX8lBs3
anufJuO1mCQLVoORmcc+cXujDjkEsp9LxtIa2763rvwIAif9Ju213hOWhiOifsuh4hsYO5FmttR0
JiXbiBxSrAZp1J7gWT9FtP+Ycvr2+t8q+64hxnHLUqQGiP/VUKKkbLYOjNfhJh3HR6wFOpSL0k8z
eaz4kIZavEZtsm2s/E5kCJIWXBVFsWqqYiP+fxjtWzunjDtQ00lpC7dkDH1yWxrPRWY80/icKspg
FC7amiOe3A+hbHpVz4Q3cXrASv201C0kka3giQBHFOLEqirlpyAoDjCmNaJdkVhrDqcOufOSmo79
Yz8CGkwmc513NMEr0l/URgvkVMURzPG1WDJEkcZGhrKeen07ZsU1zPen1OTw7bl0ln2B+AX3n8H9
fF8vftPn21oGH8BPxnKwnzpzC5Wh/FA+j1VXFGuXIDOdVJf2Lb9rx9SDftajdQUc+rbgMr0+3Ni9
eQsp/s7u1N8xMhTAxDP767Ih5lej9LCcpcUzItMWuri1T1RjF4vYVu9NNxqTN50/pA1wnDI84cWt
IQ7orB0PBfoa19ba3ejoL+ICvTBe+6N6eSmsgIjIhmM6monx1ZnzVaHhcxmEJk8W4V8S/+xDUGgR
LRtcppa47pfifx36jz2v3Uz6rtRodtdFbyK6FlerSKpmhMEruOnqQ28T9IvAvuJiFhM1Kf4eb9ar
Oq2OZAXHKgieMB92BR4CKXaDqbqKJ0GgbKXYwiphLyJRMf9LoGmsjaq7caD7QUP2HzVaKLg9mtph
5jGArV+MUv4RGCgAySY1Q8x4aEObqu5TE1sZeFFJoHvjXG9TMOX1ZPuPeUw2N0DNRnvtFJTnVbS0
cWvcoUDFeCMhiBVJI6p/uj98h21IFpr3v1G11DSu8ZB/WX4TnnzG+Ukmx906yelBvLEYFpdG6I41
ELpJaaYyeq7wkUufM+Y2DAr0bYQ4emQOdK+BXhWMtoc9bewa2v0YiByhLhsPcDnMCRDVKN5H2bQV
1/kSkAcdj2tSTmArpiZcXNmwKz0M4ekegPFY5tT7JVfLyNpdPWxowkxbIV+K3nAU9/GDaNajldrU
IiG0oPfYohilVENMDYgkpCygYUXAErDK8gEziJtYJ6zrFIJ1KcPJRwr3URtcBROAmdkI4oWqXIvN
ImJjkTY44SacyhuVCCMI0bBl38VNLvJvJKbHnDRpdAgslkQmC7hWxLvNLT9OwEQxwMOKfkfJyexm
mnUAD20jmGAOcWQqQsAgAY5TxKcuLBjDJnTYLNevq9l4i82T38JHXOAeR2WtktGowDgLlGbqvKwc
t98yPTtQgSBdI1GenPhE4WlHjX7w5ko8QIT9IgaUZ/q7oNMf/PCHL0Ads8fOGIpREEqPS5a+JKDO
fWmU13qn7cQCsFPpeoqKJ7/hNfFKeWPR38YNfkLxW4MeS6zesOcxMFWfMoxWRLa//BwMFA+mWX/z
bXsHP+Z3ngMl/SC2DVYBvyAjqd24V8r+0RgPKCseNfbl7wyZz2eRyrFKvlL1mAWctIBYfVUe8yA9
iu8rstOQ82bKDTevTLqzVArahqF3a7/EDwdrZHMwruCS7JuA80nEinBRj10a3hV5fpPO4Qv41DGV
RJ2F+RNhZxiXyWaJRm2LYNO2C31DU7RbpJIcBNp4o+bWj7iltwUs1zAcCPmnHIVZUW2xXqIOJqZ8
yZJgsW1mzf4p0lHxaDRp9IESU9UlFX5c6iitBUwsZxRPR7oQilqHOClKCMWrBj0Q0m03EJtmqpuv
udx5S3CccUAtWdOSQUgb6lEe7lq0o0Ac/BsLXo5jCHfzhgOf6Zu6yMWndpuJuo0oLsTE8HrV3vqQ
prMu/t5b3zG9IjuqdyKpzvnO0JHk1YnSL38jzQ8Cv0tISsUcDYhMqWa8iBy8LUjdsBV8wW/zTpnT
m5TsI9Cit4QDK5/y73mZPSBOkFeNfF9HRsRm9COIX2DjIqfSWRBciQKNWBInnFa+6R3hlEjLSqW+
ntPwRgCNIh2SaNpiQWdaprLz7XCNoHG7jBaKFcG02Kfa8EAg8Ev3a7YHY5Xn5sHJ76uIpGYpqORK
ejer9DrHIuImb1E0TVa5cZbdIJXYVFF1ECWL5VMaIbkmwiy8GPyjOOgKoIZRt92So+Hz++uspwLX
FxpXDOEEzodpM0H3x9pjV4tf1Qhn5Zw0Xhy92LTeN2O2FfWFGQaxW+nKkxzuInPjpPUpGLSdNnUb
WwrAfXjlpWQgjj3xmeosvvODeTVa8M7rm7BI3hD+X7h0jb/duWjJbEfkDcCBZ3cujOtIDjJonmHG
Pg/TozJzvkYKIzBgMK3k6ofVSW6uz25Uv0G1PqA3hMVRW/oOOzJcdZcKpv9YSzO88a5dd1VFKsrt
xh201GjE/boc5uJXAlu6iiS6rciMV5e7azPtrqrc2plVdhCn0nJ/tU58kJAle5Fqz7sU0+s2V+7E
dsNrzaut6g6dqIFcyngUR8CSnFvibbLKgkKnQQcn+1q2WaxZeygjJ8eRkHjw0M+/ui6+6lmUZkHa
gWOomgpp5BlWGOnpMHcNW71V9SejXlsl1JSuIFERkBA+dF+d7JuNqAo3JGIyCuKmQNwweNxB0PYW
7EdwNEqY0LLIsib1AQnLAxr0J6kGjME5k6QH2uGSD0gCNhVIAxqhzZIzCXhB4EQEoHOa/BS4QdSB
2zZjU8DF6XeVMgFeJOoTCKSKOVkCaxzfjV5gfXZD8Pv5jJy1nF/2gYlpoQNEhujUWDpHvoNe5qGr
I0uCCez7U3qlGVuaQXHEqgW+aRyNQBjIu6RHP5lgu/TdQ2mNp9/1XFEaU6Z8R4UQDQklvqDuUBOF
FBqstWNjXi7uwSniaLHRnM9QSCqo0VV6y2W08ASGwDBowfZQI5mbIySbnYgAUdKiTFkpfoWVlgDJ
1RH8GPTowmJQ/gCOxRHAiHkfRwXsPzsCIrmGozo5smsP8XdFqh7BQCnsFF7awbrPCYp6C+jFcI5N
N27TPrxPMMECzPcjF3e9TYABwudfQ1n8Yj8sUN5Jtfl1QCgMLeVzSKTj0rQ7IZvpsxcHPuUSfoiK
uo2SpG/IkkVlVRCQMq7SJcxb6tSjGdw5wT2OHl+LCCaSKLMWkKW1qTpG0IL7QT+IiogoduI3c1fY
hxlfC1YnxaBKSrdqVOKvskTLafSG1aEX5LMbzyHatYXyggmAvBJ/fbLxFja/L0HYEn0sxKZeUvdU
YhFHS48idmrJORxRcBSHj/gFu4NNijMQKrCGA2sJ35DMu2nBDY3BImJSCouK3dw4knWbDZSyxoTC
X5Yfxm5jTDV5rMiL0nh4BbmgZMEZLYYk4q3lhIqi7qoFJ9SpXS4l1yWM6XJx1GiNul4eueApIgpr
ik2g6LknQkh8ol5mnA9CNsGqF1VpyYQxbMuvC3UoRXEwFw782fAtmMkWROBVG/GJEOkO6SBBpTN8
i2GzJERgoHXKdSBxzQ3mLlbDr10tXZU91orOCKO94Xq111rkr0VaZooPtRQvc0JLQWWJp/QYhjIC
iso1RRltGrjRu1F7Mc0dEOhOadFZ5WHkLTVVFcpf5+uUkgWiAZwoSryWK3KYYkjftKB4Q4x6CMkB
Wm2+66TebWF+LYsmFMBDqoVfprC5FuX8JKGO0iT0D83ecnW4V23dE9tYFXVWXU63dGu/LalRC7hn
iXAmLfmFGePvYvWAgRRCYxx52oyJ0t0hJFsZ2O+SHL+OuVqvnCW2FfcJcrmbEIsDVkK1gctOZzWR
wGaz+tLJFPLxrWM5CFSnmmgWa1zhvvmbBmeRD4QCMajmdgcb7QIcrcsfbb2XQxEkGkdnzdTxwFfO
anRUSlNdpyjuinMwjvGk5IpHdbSkaSI5EWmAwF6MhKRm2KNM3qmSyX9rj2mYH6Y0OYaskzHP4Qgh
NOOq7NrXKnBOBoXnUVTvxZFZKcB/aYkpOgiDAC1EOVnsFQFMiSS5lP07dKTAoQJjwstsBQZZuyN+
tl4rn0KfhlziB7XrNC5/iZUzgFN184Mo3Jpa+CaAU/EGdqM+wugUx+myb3M2Kntb/Li333m3GX7H
kit2QxMnyYW3GMagQ36feFNI1brJs2yNr/grlq+gXMBDfpMbuDQoXom6gDWRG4DjgrOIevuw/Ecw
3UlK8G2K6hedGoBbjqIykL+IVZzpEPRQ/W7hiu+X1FnkKj4KRGyZpWWhl0sOTECC95Pw27kfDA6O
5curImozywcHiBotLTnpF9RmI+G7wAlEvi+2uK2Vx4azE4fBA5SHVS64gkMRv4jDKQiLjQHvcjmk
xFfrcgqhkbXWqhv0nI+KGe2wCcXWdlLXIluSWIDLirBID1nUCN3wJ1KUR3kof8/qklouRyK+SPCs
sGErnPTFKrFBUuOHpBEnlgDhJJjzfZ7QM00GaxXhbZjcol27amr7NmarimB6OYwzEE160h0yEUJR
OSNzSa6ClLL8A3AdSAvIhMiR1Sx+tZGViVzZAdRaoERFQIlWmD6w8XIiSpSlbDwxeNV29FVNOZSh
+Jbw4BYkX1PW77DQ3yQibbfs4AXWM791jR/BneRwNP4GoytgPDYGSn3IIB3tKvNDLAlAgmONeRLX
zkI7ViblLkK98TudXNbdAi+IRDKOpV9KD5u9qVDOCjyQdSGWci/797XzIMJW8XJzC3yWc6iGY3xN
UfiLDTwjtogGJdEcZa/MlR/lwNgEeaAFpCtRLerBw0IYTppMdWuqq6sUw126k/IvmT87FNe/U1yV
0kEVpNK9eOmhtZ5q2uw5hfENRenLxDULb4gL0oiA2wr9XlQZ5GEVZvKPf4Igy+4825d+/K6BGIG1
cm7E66eOWPJiXo10rcCy2CxZF4ywwxiwASbjEar1QrNOZgw1dNSnC2IIniLwFmQbJ72mZ9vgI2HL
CNqJrWQDUDN9wQ3uuhqv8Q3414pCs7+eyTwEMCsQrFbcegty2dLxWpFxwahIYAQMLJJkwY7wO21x
bFoLcvKS05lae7IpP1l7kUSLC0HAROLPyyUxARH9zH07xI+1H9JGG0JoTFVMHXV3AUOXC0EsZgEv
2ny8PPfXSzFtoMIFwlqa5YuoSiw5e9DGL+KqzUVtfoq2c3ybNKM30wVnpSoktGLnNPmDnnU3Uz8/
ES2t46yl3SpQaQtdmB8q8jbxg+Oah7YFHhnkGdxdArk2xxwZR4WdgTgrxMT5YgkvmeZSgug0da+p
/K2FxT2q5VezerD1n1SRXvMi2QS9c/3TMCp6YwmQLp+1HYIRT82w8FUEk36I++/COd5tdbgR7G16
oT6W/MBiYgOW4EumSaGMtZG64i2jXPH6QabjHm/WOn7utnj3eaIWEWMMrYX2KVsY4QKipZfST9pA
Ic95XG72huBIzGXC7kO4+6hI9m6JPv9fyz/+z2xG/38SiajvovQ/LOk39a/8R/i/BBU1/9V8tKa3
+Zv/0onQp+K/UGIYGIfqqoZZA5H7v3QiiqH/l6WaxBIKaTvxxLteFdZ/Cbd6HOgRUGqqqgqT0He9
KiirK5YwI8VQxPrPDEc/1g7Q33GuKfDHxZN0WT8nW8FVgg+L6OAkE0YaBgU1eOBRmyH2Xb+bHzEP
QZF/oOR+zLL/fBSz9L6nWZDEUKCRup/8G/zK7X3oxl67q9fzBC1yJW0LTzpa3ucP/ZjM/flMoZN5
l8fSc9Qv+6pVT3HlX+eD6nXVdg6qSwna32cRgAf82bJt/QzmqVodnxVMJ0+tJ7ugYWt6h3vBOrhR
76gfutmm/XW53+JHeuTvsbESTIMkHcBFPUsKGxpsUCUNzNMkf5Mnc6vVSNDst0Yu1wb+1Lax/3wu
xYJ8Vyb584FnHzAJFCMNets45Yf6avwJzyPeYNa6ge7tBlf9Or/3n6VhpT9L32DSXFo+oor1Tw78
59PPPuUIa66paouGHI3pDc2wiRLS3rq+wj9iV8ZYz86N2xXSBuueC9/3b6vo/UyflQRwx8G2L2Cm
I+7JDNFvOCNbqf/VyedDI5/3OwQFwYUxihd5v1xxH8whkxinMOijlZ+mO1+lH0lHHUzbpMF9AoVT
Dr7aVXOMspzaNhB5QIsqMz1lVr/XR2WjyzcRctS5kiBm4bdL+5iiPjYWqDRl03y+GQNyd9LOIIvW
NCR/yGaS3QLLUatfT0qw6UqaHEi953TzHuMeQJsEIc1LIGmrIla91kRkmkx3jeyIqs0qfwtC48ri
asqra82M7iaHSNRJHvBszd1+QO2SIVj1fwGRr+zB2pe0aHf8DKLatKYLnjfSsixJv2OMsYqho+JU
V5edlyocB9ND5W8iZR10qlupT2b5bHT0JEbKUxXX9qTcIGTFLiRfm07gtqQIUmI+55G8sgpkyMpt
5vfgf+k6MAaQOxXkS1nLkzCjhW4LB8DBc1SBjYZjln89KtoqLL/Kw7bG3q40J6Jw1cOP94tfQKiv
cd8oylNRKfsWMZNlfMfkEeZpC73gLiakK+AMgNhatM3tybsjJ7gJsIbL6dIDz7zEkTNv8BlSn3FU
dvlNSbbcUfXdRnoFOrlHeW1A+g3MH2p6KuavobQtc/jcORFgdajidltiwWr1bz6t9pAzbWPU7qqF
wzkiVCSmnkMfhRxdBt3cNyZtdrDtB+swjjKoJCYkHvITT9GhsYD+ziMsP+fVVGLieULHkh/b5eta
2w400aMdhSsDv3a4ryjdG0QHMsK62VZ07rYgiCJ4EYYsK1OgumO9D+gEp5X5IcAAyfGDdYEsfK6Y
L3g3Q97f0+IEEcHPsPvSxfeNJrkDnRyy1EDpTWm0x7Q1Po1S8JKigCpnax3BfKcfOWxGWqJhkgH+
lsvYK2kuHAzPosZq+DcBVsFjFpGqSKwbzBhnCRyH6oxqPc30s4aVgefYr5xG80MY7zQrv+30ieGS
DCLYi9PHydmXQ+fms+xBwnSlXn5p+vCZipJXUy7J4/G6DKV1ryvwg0FV2e+VhEeNUm8zCeVF1h8C
Jg1XixUE9b2ErmGWIRp3x37mQ08/wonUKrSuZvsNp9AbCOh8oH2pFdvWNiBYths1nr7k2ug1mGoA
zmonR6UDAaZ8Ui1vSnprJxiGoH9/DtVia1TtVRj2QB8cDdNTOteY41muWsy7aMpxgUUIMrzWcerm
ckVb9pI+7tdG8sR54s1jgIlYeeFc/NuN7uCGDq9EuKIvtKx3xxW54zBqsWKc5NjcqNF4bVXJ7+jz
356Jfz16FYwzbCGK1YTx+vsTEaOZIQ+4A0+x/sWECNXdg71duNf+Pox/nnF+6vZtg726uFlcZZMe
aV15klz/MLrBEYYwXnercHvhkeKq/OMyezcsEVC8mzmnymJ9qibjRDeEaW268ab8Dqtq1X7J1/m2
eP78cX8JT0yZj0RTIzgZ6nnhSomjEMuF3jjZ5rBu22caYyA5q1y9XH/+oL/MJA8yDAgCND+j5dLH
YZnYvqVFqRsnMstVLN9Z0Y/PH6CJoOZs4j484WzitJ4uMHPFE+wbfT97tIh57rb2VbYubtLvzY3/
zdmkXjSurJjWso2nuJxuMMSe9Osw8fonDAp3+r204XT7/MX+sk4/vNdZbbAyuwAiKVuhStj7PfUE
820u5gtPOW/kaCMZB5SxLHpimqqBo/fHCa4rq04ifdJOU/hsTCZ+rum2tbIVTl5rSRnXQ46jhgNt
N9ag/v/LCeDfbsa/PF43NE2huIGwjY98Nkpwbi1Bdaud9G12n63BpTz/TnORHq6LC21d1T8WLRL2
988S4e+7LUJpoYhznHBP6ja4pYeOB4HuKt2EbkXXdK69zejKnrnLVz9E+/TAFe3T8dZeNxdOoEvv
cTblBH7sGnCZk11he9HdGs73CicIjcT+8yX0R3j9YcCosD4OOKqx37T7VjvJ3NIRjeV0CwPN7Cvt
udZJa++U+hhm2qWT6PPhKfJZFtHTVE8fk1g7cZ/gjlqk+1FprzLqOkoKoCz9GFXUQv3kpUnolUNz
LEcfy8Ju7RSTv+qT60EbvM8n4o+9dDYRZ3lGrEhWkFnMuKWHGIp9N7W3aXj7/Bmiv9vHg+TsISIU
f7e8cI1VS03qtVOzVjaKZ1xXrn+01rM7ee023eVb7fg/fKJ4o/dPTCKVXjIMKz7YW+51kSHio7iS
v4b3hktzmI1xYSIXmPbDaXk2yLPz2MKn0Kpz9lD0ZVrLa22HDfRG4p4x9u26ukrXmBu5l3bupRUl
fv/dOGubYqOljdoJ//NVHdziUbKlJZqHBObCcXgmFSMnPBvf2XlkFGkdYsfO+IxOWlPPd8PkW1Jj
ABdjrxrg42c2+kPmjJitzD1mOdW32mxfOgunbDp3f4OxAbdedmq3KDX4gRhaF9qW3vKICanrr6JO
e8V/97YohsciCWBzEYpOsIvyhxBPfaOZdoofIzwU7a2mr1ZWVsBS5TauBJ8ac32NvhRODfMjSt1G
/SFF0PiMB1PGXt1JN9hmks7pwrR2Zevf7eFa6wH2sV+SxmmLk5sb2rhNx3s5LHdNFz1l1XCXZSVM
Ew1TrDRE6kfYnUs0lzPKk6rYm0p1nmN19PRZ9cIM7Ca+tdILl/AZRL5Mu2i+agktPByZ82teAi4Y
E1tP71oPEQNp193E2pphL3n1OnnEvKx1o82lWs7Fx54trF5Gvwrwmt4F07oUggUX6aPqciNspbXs
7Ov5avJQNXqXnvxHpUVIUN+N92yZNbKOCzXI850sI9cmjC5xO6l15CXmVYmQU4e0deGwEMfP2c79
8Miz2w9UgcxdYazh1fBmbJSd5E5HZRu/6ht557vG4+fP+8vd8+FxZ5ccLQbxi5F5HGA0/P/wBpvz
daOpaIw66OHZDdD2phrb9eePvXTSn41yiEaYsBVHYouxDID5Oomm9QCv43/2mLPRNdgltgnimJMB
HzqThBCqQsLtXHjMEkeffbR3IYuinN/geGi20LMYjhc+YtyLTJJzAL/mtbWWbsx2j12f8qVmb2Dl
cSF6uDCVS+j27tRV/cAsRd/hk91+j9qXYXqu2wtEswvhHznfx5PdSfDOHRWuE/9GdnU39eBeXA8b
cxPv4wtxyaXhnF3Pba9GmKUznI7KnplSRwkzD6/RS5/sL/uMT0bdm390E1uPj0OK6Ng3tI39u3I7
U7WlNWDmUlbYqkirV5IXX/hO/2aR/PPEs1Ns8FHJNo5KSZowQPGcZ6gpooL6AxTXp1zcuvWTf484
NLswVvWPCupyW/7z5LNjTOojRYFArhLyhMfuVsWHYd1wNbuSm77V1uqArnWTeeGp5LueAs/5+X+z
Df95/tluVxobd+TcUU8RNmLNvFJxYFfaZv0/e8rZZlfMkuoNE3yqpGIzK6Ob2HRrKi/sBRGs/bnV
//dYrLOtjmlkDU/W5ynKiSrOpoyCC+O49ISzwLwca+r7ow4yM2grPacfhmptPp8q4Tf26SjONvQw
5lWSFpJK5QOIldXf4LjOLd67wDEbypb/OQj0cQ1aZ/uaXmtY5kQ8MfnSra1NtLel1Wxs9WO3IfB2
+3Bvofu4cLv9m2D/n68l5vrd4Rh3hIlBy9dq1tWriBgw9Aei8OBzr8p9hcry4j4Xm+mzBXJ2sPRT
pzRazSOnFCLxlCGJg/SZVMjctFXbdhdWy78J9f8Z4tmxQp+g0JlaJrZCnrHyt7lX1tvxerRWANBr
1UMZdlPgMLXTrj5fRGIgnw307FSxfD1vB4UHF9reaK1fdYG/vtE9ff6Ui0v17PAYUj1Wcd5RT7Wn
bEzunn72+uvoZtjom3obqhv7gkeMmLDPxnV2jqgthrI467M3cIxwqLzjmRTiOoct2edDuzCB9tlR
4icGFEGJA0uxSAox2prUY6pfKlBd2gPnSK/USXIXT9x0/Sa7Rc8Jr5aKGPDkVuS89CPSkm34cql6
cmldCmz8/dar5YEORCqjE5dOc2tcA1dUv8aWWxZky5M9X10Lt9Sravf5tF7YgPbZSeNgq6rJYs/3
aK2s+M5oD8H8VTaeYu3h8yf9LTF5H0TYfxwvyZDnGVNLG5pX/CLXwyz9qs1D3YFRlNLG7m4xdltT
vXNnEBs1Mp+NaL4xae6tgS19/jaXrvnz7EypjYDGyGLgG3Nde/6220bJ9aP/Lbsxj+0KUwQvcOMT
jdgehmvf/fzpF7/32TnUSTMUPtpWnKY9TbD3+tp6Nocr30O26SnrPt3q1/WNv74ED4vt/8lutc9O
oTRyaDGRclumab9p1NKjgoTbiuZ1gq1olVun/o+hiY9XmX12IsmST+vPhnBKs6/84Vulh1gklhdO
V7F0/hgXBHyK9zLahHNle0RL0YCWatpJg2uW0Ho+obnIhU8mtuAnzziPZYDt0tinM8DJuhMRqeiE
7epedDUc8v2wowfpheeJk/Oz551FNniJVDFqKw68BEvRBnBVr3ZDZB8DvJhq2mytzMS494MaMmQ4
0oF2WKnG9Dyk5TbPml2oT8c5VZ402NBzSp3E0b9eeMO/rqZ/Zn2pO72LF6autXITlQGJnA3EvtU2
3bb/Dt1g3+9ofnrovBqEcuU/X65yXHr02bEVzlry36SdWY/bOLC2f5EAaqOkW61e2i27986N0Okk
2qh916//XvU5mNiMxzrfBBjMTQOhSZFVxWLV+6holJFOtP8YE6CvtAcdLEYlDB0x3upDs+J9vi5t
t74GZ7xAGQzD1pgl5NmBHnEqr99MR9lbvKp6XAsWVrbzAl8+9wYgryQRwEPLMX1eWpHB8lvZXV9l
L7fmwxmgmIakQH/HEtMOjmKlmJPuEac7Mbc4oKneGuy7aNMd5dA6xfZaynVtgpwdMoDeBCKMIL5l
SOvNVgETdHtzro3AmZ0AUCE1iDHC2G4Z3qOhpePeHuGq5zzb/VzkoyvhLLc5dr8wU0sGSKMMwJdG
tQ9CH9IQ5/ZoV8Of36Px4Y/azL0CsSLp1GmPtYjK+Rb4ZiFY2RbKlUktVW4a3kF16GrzF/1pGFHw
LlLhVKnkmC16sID6BWh0QfU2qIuovIeqD8gecmIxFRnkrNXMQUeJaDaHDiSukIFIE9WM0+he6nqQ
26GWiNd9IEzBUHZGimvLKCvHVALDatpl0CGvRGpqkE/o8FhU/OigZWoEgYgmqgn9xGNy0HMdCYZc
Ab6j8tVqdMQAWNIiLSHoIIvQgS1TMAEUiB7EYnvoYnA8pS7IbSNPofGW1E8QVvr/31sXi8SdHT1T
xgDzEU5Zlalm3Qb3pUD8299buuJuLgbhjojIgC8QpVY4jS57QoRgDT+N++Ze3sd7qpiFZ1jj141F
0K20xHpYySHF/7zbP+NaPAzFFYQiENyGyhxdztmZjTeypiwG6EX4owvzPh3Kx9Srne5uFjcMCQML
8v77ZE3d7isFyFmni1E5A2gEQx8JRoK8rlKgXQd1LSJDyzIa3IAHduM48jWN3okpVI2i4+0ZX/Es
F0NzHxcayGXKhpz5qdZt6wjuq9YghJo55ZQ5et/YVK5X9tM153IxJvetsY8zZHgxpui3d4KCTChA
c/5soQBnwpNXsGZL1ubIGUe1gJppWkTMH3RisVmwBRlsiQcSGBv0gm0zVCwlRfcOTaYT7uRuVEBT
sgunV0WcNFMFL8acZN1vBeMdiFFnruFDMuUXuqNiSF6zXb7IvSZ7tChNUrhHNzkIasl2EVZMmXDf
5eXHxB4bqlkySdxKwUV/jBbNPOBPoXIHcHxM55eetoAHCPgFWf85AcyyCD4GIvSs9fhejOTPQZUd
nEG0yNpFjjIsyOtRyJ5RGqPLHBvTyMF+DP72U3FWH5gw1B3E+FTDTvfGLdRc7yge1mUHPXX22jXh
zzoOEdnW36ePjzlbqOTrYPQxX6CpX43vGiDoQUvtECYQLYXurDRubSh2g04SNfJUNpkM+wecEYCS
MgvEC6tLZxNKFGaCr1ZBR2JGc2I/fxboK4NaoKVmIFQh1W9Enh6238oWgipvaDNYcZZXgtmLiXDB
bNBLrYETHZzgXCwqNM5ctgdGO2vqVAgR/RRTSHwabHP7LF+7cl4MuxjZM+ulwIvpQp0xv5cNyQrC
2IlU0PKm0K7Qw50iamXtAyLJRUYKOFQoKEA8pX4Xlmj7P3jwi9/Chax1l45aJmDnVENtVyi4k6bK
LlHuuTLna47jfM9wFrsw5DKVAEvxl8hOcxsLmuRWuyu2ozdsirUVXj7cDUvNh6plnJASfEfm1/iw
AniyckvNFCWOQco2Lcxm2n825RPojhCiRBnX7cnKV5L1F4vKWWstrpokqnBAkm2A9+wddDPt+rV9
nDeqo2We5MsHsNvt0mu95ZEC6nrGo/xm+GCoWOj/OolO7a1lb9f2OmfNISdclY24uExjh/duNCgu
BOLRHMS30hhMIIZ3qt6tZVeW7fPnh1BkCc3ckiJJ3KiSHqETpygEBPTEgvaIG7mANeOFJtrUnrFd
faBZVvbWeJwP6aELrVfAQC+VIejDkp/KCNnU0BGsxmYU5YAbge10V9+X3toj3r/4y99z5Yxw0vdN
WSfYdEspomB2XmJn2OLqDoVOnri9vcf+LOj/MsL/jPa1B8+MCKq/WxLQlPnKNyLuxvFRZS5xmB1s
Jx8KeZCpzEWvUJwMUCxneCqtYbP2tH59S/3+CZz57Bugd9oUi103u76T3LmJrAY1yK1cOUGFOmRU
YfTh6+2JL4bixhfmdfwLEI/BpsS8x1a3EKqjGPLH7RHEZZPcGoKzVVSFjPBQYl5LR0iQe/M2RnHJ
JtPw9BAf+h1xNcmbtqhlF0Yc4rVAaG2GXJipg+wwhdIyQ4VCTVQygRW9PcPl1N2aIGefcMXWCrnD
CPUEzSSo3FX9tu+BlhN8QXi4PdbaJuEsABmlQSMMi1kmk6OJnSvmKbiKo93r3SEBFzOEBFemrFxU
VuyAzNkBpYriHJ0VzJ8gY4QyZBAfdbcTUKO98tKw9rG4Q18o0P4bEfL7mQw700wWIJK3F/Dayz28
yT/HTOHeGMrOKOOYYC69G260fbgbpW3rTHbjD5u8W7MrKxZb4Q5101MkeZbR9JF6AuAi7ANUQZSk
Q+ApltAcXYP3glRMokCncyfJEAUYV7bnv1y0fs94CSbObBv4hpBCl/Abul25zTbhLt8X22S/Hsqu
ri0X/gRzkzHUz+BKd5dvAQW3Inu+17zuCMyEvfIdV7YKL06C0swyAFqT+dLoNCjBNMFVRh3Zpgtt
ZAeYOzstrlWrKdurh11RqCwTWQb3hNuhhgC1xjHEFPNR3fQUCptKZ8FVQ+ELpEfo6t+e5tXz/ns4
3i9FQRdIY4HhRM1HI5RFw12gfAJg7UBQ10LdM5ow2v9yCM/G5PasEKAFIFfQClRrgdnIuHolq4nv
qzHd2RjcnlRrrTf0xWYu3t3Yjxuyhdje/8WzXz2BQH+hPdCQdahjXu5+8K67NBCK3Jfz2OtRGCeB
7Vkhr2GI3U+QNQHzQd87GmtYWNpCQJxMBsmzZyv79eq+MdB0oOPtQv6j8aBsWzmcAdqD3sNLKFJ7
JCPU49NNPUoPU7eW+r0az6ASG5o9KrI6f7QfxIZK25AOmV++gUDKMuix2ejVT44RrgqZV9mCuEMZ
kVyb6RO5Qxmft5pVurZ1z38C5xYJ0ncA2We5X/XPQxhujTKzQKKBTG3jdLh8aUmL9vz7SPwu5bjC
gmItsSetAT4nmu+YELlK+0gbyEAVgnf7UC0un3fY57+Mc6K0axiUlrA4YTA+p1DPq2TluerVlbN7
zUKdD8N5TWiDMaktWQ7bv+kixS7F/1K1svTYovhXQ+syYHuXm3sQ8bBbaEoGZ6bsoITppJ5+J3rL
+yLeLLZr7vnr3+NW7nw83hwVSgwh4WyYfegzQCd0RkCqLmjMQ9FBJq0AbleMbVH9GHowdHT1LiKR
CdEwaOr/HOnP3kisJkRzIPSMZkiKVdOzEt3n+bccdRpzDtFRKDwErX6Pals/yBZJVxTE3P7216on
LqbAWbcoRDw9RWrmI7RmW4AgBDN1BEexReSuHdR8rbqqr2vZrVXjjJ1YJKEExELmFw7Z0Z2xFTbZ
q2xKyxfbQS0DyFTf8CKXPoVOvTHuy83kik7qNq/5c/x9Zf5XDNHF/Dl7GIXA3CpVP/uJMHtyC3iu
OD2X1HhmIiAs5H1pnhSa4G7QahA1vs89TiCFZM3UQExvtGDgNgxtdLd/lbz2q5azdBaj9BT4OzQz
ZX5DCapsB6tk85a2LyPURjIZr54Qn5PDHTQVj+gOMSfmlY0ByUtod6KbVFE34A47hVLcA27iNuU7
wMpeMoAVjoIKBi1QPd5N2fgZUXAejQqK7PE+G2dXBJQgmur7nhUnFIhvclbuyxZod01fmeHaBLlr
CHqZoNcZYNulC/QpGbxG7B+KchPpflSu5davxOu6Di+jLj5PlfjmJBkQHaK0WeYTKYQySu9NgFYQ
yTBbNfoP8fTFWJyVywc6qbFUz36t6z/HugFCHaVBRrsHe3ifVRDtg86ABoAGuZu6n7e3jXTFuV8M
ztk/xLxZ2UZl7itkRH8z4ApkMjMN3HcpdiHPtxHQwEzlElR6EQl+FHsQ6tVEBoXTj8ZuC9pPlkNe
SrjvtcbO0nZTQnHP6O4AY1/ZANfylGe/FfHI5RYf0k6hRQrbWWrtYR7604RjNAEvJKJ/N2fU0qON
wh7aFhTe4g2aZmgyh1QVEktVf7y9bteSKxe/hTOCcQsYwSRi3Vp3cCYndRCAHdGLjRQa2n22fzka
Z/8guArVchw3f2xyT9MUyPzou0RLt+3gFmED0I1bd7jrjcamo/E3sPRW1v72eUDkfrn0CgvxtFpg
ugGUaRrpjcHMtWjL7FcOw5WQ52JZOSsWlAZDZDNmPtu228qjW9WjaFJY65m9Er9cDMPZEqlFj7BR
YCdNKt3UwnMhS0f0g6yEL2ujcPEb2KVhV9QYJUgrX5j2aaPfGWSlePhaoHoxl8Vunhn+nEhNnstV
jotAj7rbyBLcZfGWLo/KXkrP8TDnIbf6f3h54ahqX807F2NzpqtRQO2TQK726zDat/W3OUDFb4RW
PoiC4UnUUrTYmRPFrCDYJ8SlVelQFashzHBEOhqCZvKCkXQoQp6MisCFQkYh+kZnbdNWKp7QfMJ2
Rr0XjUNdClAUoGbS+tMS+7SJk3Xv4QRWDbgjEssedDGGujUegItXVQWmqdoAtmhV8w6NWgCzCo+F
XG5KPMR1zfJWB5JCGplF/l0g8NJswVp+9Pg9WVZvhLCCt5agUnU3jrJblCVQ6C/TjLZfyJWOqT0r
6XveQR2RojlD+DmOHzRNLIoW3XacHRDlrSKNgKvM7CF9jxvVYyl5zMfWlobDqISOooIzNh31EOof
2VaaK3cRNNUq9IgDDsEgzzqJOtrPxFNSopsLiyfGUHQLxH0DuNxt2yJfOdqAo+EiTtFmrYDxfLl/
KBrY5LSPhwct+dYlR3EUzUlvXaMCAbKgm7QvnCY+oVOsNJGne0rS/DnX5beu0d6zdkKoUaO5FA0G
BNDUZhQO+ghk7pjV39oWOdepCJ5KBqROrYC8+1iF/SeqF/ZZ0IFDuJuH9y7/oSafVXmY0+NUhyv2
ZLEXXOB4PrkvMdSzw6EGEaL+IBweEhFPC41oUrYCbr5yyC9G4BwBDY2GFVM0PMgDc2rt1EGyVy5W
Ys4r3+jinHHfKE9DWdAEkvlR0Dvt3GBDQbQzBGAKIdjt/fAlS80tma5DrxdlDIt+Md/E26VyPhVG
nfl5L3lQ1jiqBgrFINMHaAFuvVL8NKTDSRqYhQdpk07kYWpir2WimxK1QnXdvJFqKP9V84+kKd5j
lu47NMKMU4OXL8jLLSS9dK1P9KrfOPvRnINU0pimUxshjPHCTeOl3lJ0luzWHq2uvaRdLA7nBxON
DQOLstlvxdAsAZMRhNoJ5vh7PmqHIfhV5LXbphNgIPlu1I1DZgC1InTRm8o0wFlbK6RTZHfIJcTd
sGizAfNXor0+RRc4WpUfY5C7ZGRuo+J7oQJ6LfcgWvnBWOFdrLBuf+nFON/60JyvTcdyELI0n31h
zi3IZIJW+DYmItLTxU6GbAo0/rzbI145jRerx7ldyI22SiQuIzIXNPd7IYhW8uzXKvYuhuB8bl9E
KWMgGaO11ZMVskOBIMRqUVCLR/Spszo4DcDEW6T+OtHw9WSpCNDMavggQBMhoDU1YPFiA2CbSfqR
IW0XwAL/3SpwDpuU8lxPSpzBkwUgSUBB4/32AFdM0sUacF55jpKhFfJi9tP5uUvGbcHuUI+xoqlw
PQ1wduQ4m5TRoCtYgJVWDsgCbKGoYKtO41Jz6ZtdzwFcS42fz4pviKSdMurggs2Ic4iFco3Oy7zO
rT+643rh7LWM/8VgnFXX9X7Sq2UbLfZkOoROb847xc1P2vavvtXXPePMQZEiEwFHjBFBpXeaivbf
tsJVJrdvj/Iv86HwVECP6JrGzYf2WqFUCkW7c5mgoR25WiN5nKbCNoYto1A36aFPHx0ZJJJXRlav
H/rfQ3OmOU1lcZhHJCbUXrV18UPRIEUkZN8m+V1PqTX0uj0TSPtGxBsyVEWA2j50rds1QECHNjK0
Xpf+DIzIzg1PH1u3FvxC2zLpXkUPe7Ax2FMnTDaEASzax04idRujfYfg5yEEuVfQcG8fxmyXh8Bv
N8mRFc2HSiKrVhQgHqUHOrJ9LDVbEjFHKRKTJrWbEBA6SXKEmOEjiL12jLclA3/TI9UBt81LmvdR
fUiCeW/o6ERRjO91/xKivpVWulfUlVVCLC0pZ0vtF1XOaivo6UYtkKgXGivX0JCDsotyuK8olG8T
vIYjmh2MbhPXEyaJA2RM94QU23h8i8rZptm3LtPsiiYPArCwuhh4MxnsAYrxNAggmEwOJP6h5ZJH
NMOMI9Vt43yb6aKbC/FObSBgm1YONKZ9UnQepNs9yAA7qvwojWhey3NXb8tHQZEOYahZHXuRBvUg
y5A/IKAl51B1jWcXqcjtENNtgz4blqGGFXDV0QDZovWiKLWE4jOR93N4IAMk3DQXnDFYDhP8MUsT
qg3QwGPySspth7IqIk9mGudOOEimMMgoRQPTIjBM0Hh8yIM5tZS/jBNgkKnXsfo16KLdpJcvYxy4
VYbY//b+1P7cniohog7xAcjFSoSXW4wqwejDSmcPQ6NZLZ6j6rpyIXD0lvbJD2MMc1ObEwnYW6hs
KJm0px2xlegHnTOrUZJPRvIPSZ5w9YBMW9lv5DjdjGEGrQo4e2ku9inRvYyI70nVfXRDCalx9LQ1
qNYlCIgo1CZQ2xTK9wNUhMPwifW1r7P7CdprHTsiR+wmQrkvmuYZieDUCeL4jsjVPZpTUltp5xOS
HKJZAn/iDICoy2ICdnS1Y1N6AOpuG0NvXhXLjVYrPw3UIUv9D6ke9rFeezFw8HNZPehC/sTi3B3a
+lQnrwygTD2K3IZUHfJeLTiis25Bm9ieQtmS43bFX1/1IhBC15C8I5AB4uWkkj7pVaOGHILk6bvc
RluElVoonbVRkGPF9lqcuDoe5xvDDG1caoVM8tdt+S63gX8xUSiONEPlx6udm9cC9/PpcU4S2rwQ
Dpkwvam7Q3jF9NRJ2oc8KO5ub+NrjVoQcf1nHb/+fuZHZuhK0Ho0gMKBoQONwQ/1EUp6BNS/Wk+G
H4P6oyX6BIKY8N2Yd12Mx4KkOpbpJ4PWYVlEy32THBMjkO2c4KoHzfimXQt9rqbNzn8m54cy3Pvy
OtZR6cF81sah2ZZIu4wZyi4DNKhMamanKD+bqsIDK9FpsoJCUjtfS+9eTZqc/w7OKU1TAPHVHNuA
wcrisdIkH8a+e86gmrYBUstunuoH45f8Ue6Kx/Rx9WXvWoQG/hvEeCUNFb18W93QhUZlhHOGXQ8t
+ajZ0F15TB2UU3tSZ6ZbVEsVPVKJa9HGtUL1he6jytB5BVGMv+wnSRZMUo71j2Rki4B1tbrnfhPU
u9ECp+gutUPAKp3be/P6Yv8elL+Ea/OU6zl4nz6B0hp8Lyp7qg+0KpihE3vDMYPyvFkgvf4WH8HH
cKL//xv6+ZwNbs8l0DmLih7DK9BrNNAjjrxpxKSV29S1Kq2LYbgtlY/iCJEJLC32L8V/vxZN4mCr
3uNh7ITpGSdQ2NGWXlr6QxeuuLHrB+tsjbmLqdAHMhm6LzuqeOjYRmEjeY/vBC/fha64kv2+un3P
Blt86pmxUQtdEGmEFaX19yr0BxBjk/rj9q750y8rF8u5/IazMYZYUqMWpAWkFu9bCEqUqzJ7133B
2TT4u2LbhqEMDXhIDw3ObA8esyM7uGsd0ZoP5WE1i7+2bNzFD5ydogWmG4V04p3mL6na2NFttXIl
P/ogLipgrHXtgLVBOYeXx0op10ir+037faqeR3QENcmKF18bg/NyhCgSup7wrfrmjRQPBSC/7ePt
7XD9Y0HYHMAijUhU5RcvhkD/2EMnath1TrhBLGRDuvkIRSFX2gArtOJQr1vKs/G4dWtnQHvKBnNK
tmhh+FwuuEDPWwhCoaK6lezYXauzvPq+BUXNf6bILWNWG7PeJyoMlSe85TZ7HHJLO/SObNVWqZiA
FZVrZmMxC3wO6GxIyj2pSRFuL2qMWaq+9qa58ya1Skf3JRepRduw1/Jna1OknC1WSa/MYI2gmu9A
VbODF0BRsgeBz3IzozK5Q1Vd6qsr5kq8GoX9XljKmWYCRz80NW6/CLuh9blo1UAwbxd7GgI/6RHV
4HetF9prpWfX9tCFEhY321SehwI3cty6X0YbTzKRWR2gWHykfvokQxYncqbVivMrZ/FiTG6usi4n
rAK/Ayss+B01oWX+Om5wVftE4vauOyp7sHT/Qy7oYlDO+3TTmMttiEGFDQKqzdL3q98Vb3jbQD1y
9tqsqccv25LbthfjcQ4o0GptVAMsbNucCKuhm82irdRAiAvycRDoE6T8mSjhXWSsyfN/tfKdDQ11
fFUSYX4opciSi2RZ/zO/JEQT9BCgZe6nNRDxQXYYk/ilYoPFFNmv42InSQx1jIC9OFqKlie8KbEm
AWf3NQ4fgLhG5S/Ic01sdUJi4jgAkgBuunpKh/eoqG0KwiPNIZ5EFg4nOsyqo8yQZp4+xepYqx9T
7UzhUR8OFd4ZWPl9lBnAI/0B8FoLoNcnjYp4wxqtCqzGIbkPmq0yvOco+DDG7Sg9gw97oNI9jJuH
RL2rsUVcOrynSBxkA65eMwqf1DcAlTdxBLmFJjNBmFkxOnzT5v8soUYJXpuIpv8Pv/5sCYupLSoV
tHZfntDOCkYE6kUAn9q0MjkEoWSr+GUFcFWsYK4oWfJQ2FrvKUEK7g/ytvJPLVvKW5r7Cc+M0RB8
GhAVT/OVzBwfUvE/k084qrUoRzTEzxT6fb7VoORsONCyV5Aj9gBscVdvBYs5+GNr/V6Xrwzo2bq0
SSuoXdfK/qAZh0Q3UM+w7/XCTKPCAg3HUqtftLyL2CtQuSvf5CsGvzU2ZzZYC85PzBrZzzXpDSQE
u89A/Y5sLSWWFKe7sSorO6qHd11MN4pa1GY3ovCgbMinND3pwwxKI9PQbCtMsT0laGoOZQ03awI5
1BRlaFn3hHbv3TQ9hiSAoPFTRmq3L+vvRfUQCcwpq7tsAjl3YcZTMpsJ05kticNG0DzS7ViCska1
mMH12QPKUw7pIQkfyPzIZO1RSOBAQJM3FTF7mgZJMwPIdM3CVhu+s64AvuylGH6OzbGvclehp376
FhWSKfZPWn2XZC/I2uXRE+sOy3PMBCBjoryp6HprkT5pwVELdfAyFUC2A2SHZhw7nJoBD5hJKwEU
D9EImbxVACf3YQe8XmmqEcSuJBTFZE4igogaZM7tYIiLjf93ZxrQTVb1xRZxsQkkWQYlhSqqv9R5
LQr5mvh2e4R/2fy/h+BikTTsRGEqlyE83VNQ3cL2kJSDNHLksFW9QT644yekc2FIoA3NCNi57DPZ
mgEm2ioOivnsWLaMg3BQ3PawdthWlpBXMMoBslKGfJJ9JHtB0MK93/i7j8SLFZV5o+c91A/8sMuc
mjzLEAG4/ZE4V28QDaU+EGKnAPWKwP5wXhcMy6lhYieelGQjRIKJm0QF4NrtQfgXtT9G4XztUNMw
anU9PqkmND1e1E1l1a94ZIVytm6P2hetJfshuZBpRWtvlNgoHLj9E/ir9R8/gfO5edcYYFHVhl85
OJ3hi7yVdqIt75PKjnc1mhh7qCCESOGFb8O+WQtu/tgq3DJz10QZMukkpVjmBoVeVLfZZ2ILTmNH
D1Bja+/H57oy17YnF7H+MWPutkPRVkYiCPufOsh8yj0oKyA0TOGCcGTu7dVdG4ozJpHYdNAojpLT
kLR2KgoOg4ojcDNmuyo5f2XD6oRIZGEMLbIZXDzcSzJrgiY1/EB56pQGeTc0Qimrvb2LbbrwZZp2
MQzny/K+EAaIChuwXbLuxfeyu5S04rK9UBGCT030cIdTRHuwZWfayKWprVwe134AdzBrsGKE2Ujw
A6LylBuiI0ErNqkh8jz2tl4UOxr5cbpWAnxln15MmzuoY866Pk474udssHNISc/xz9tbhX+DXbbl
xRDcQRz05YKaMcMn6FsGE9Osi++NAnUnOM7G2CfJz3YCyGTL0EN+e+i1yXGHsFKLkEqJbPhxqHhp
VrgtKhRuD8Hn0P+YHXfoIkaykpWZ8dXYBoHx+ineDYqtQ8sUrf/mIk270AnwRrSZNsa2HFbsnHTl
KF4sL3cUiQbyHngPBEK1eDzUZrfTArdFcdo8d24IOHoI5SY5AKwgYm8aCH+piNI08NWhHwoHJkPw
ar4Xy8ShseFC/ckuJtCdoU5DVGjeIlRAs3dQQ/4bmLTba8df7P9YOy5e0IBVh1hqbPiNI7vopz/l
j2EKM4kmByjEpSLQvib7qdm3h10xKHz6Am8rUd2q2I8iOkXZW1n+ktKVSGhZ8xvGhM9YCDNpYjLk
sFlM2pUNpCmntzypvTqa7TFqvQ4J5duT4tMV/Fry6YpQgtpP0aPad+n3TX7I0NnXtwN6LKzWLLaA
uqQoQ7eRG/rL1eTMVjLkZBgHrOYgvg/KqQcOMptWTOPKFueVcrIpNvJyKA0fEFVHSJSDBo2cNoZI
Sd2uHKfluN76cpyxaoK2p1UHk9GN8SZf3vEnRCvhFkUkniasVR6tbUXOQImaBM4nLWDzi59IU5qa
9jauiWavLR5noHIm5IKqRoaPKnirL6hD9NEu9HdAR/9yK3CWqEqloBOlJDnJ4UdAGK7k+UboVmPL
tQlxVqMknVCnEUKrqmIbZV76nPII6hhVrIFEDwKXjpwZHu+tqAVtTQDDtyrnUwMhnAQC70FXmTN9
VNDIzcTYEYJjPhza8kVQJzcL7+KKOKO8pxGAGNJfLhCvORNDXjAbF8vTJTW6DehmQjFHHEYrbu9a
6AuXAF44+uBQjsknIcoZmgq0aAlsQW/L5H7CuQy2eeDCJtidW20r0RxBoMiTQ4hM04lZa1lMeTn2
f56j3z+Bi9rarlBZje2Nn4C8QPhQxBZ5AbfiOAGH9rCoMC0aKs3DkpLXLOL2DzFSx4s2XozWETx8
/VIrCwJckpnaqKf7T6f896/jgr0qqCQpQvuwPwnGtp1Agy43mexnqK0LVi9D1w/578E4CylWdATb
EV8jKt4VVF9U4AjnK8+Vf6bHvoKs34MsodBZGgh1HmlNjaX4+06q3QbJRLs/ihAzi2wFuA5L3g3o
OJUejdlUvcCU0ECNt4F+rcP4+tn8/TM481lXMkmnuCd+NqGCB61QVOk2SSXcV0m0Ym1Evq72f13e
78E4e4OO6YnqQyT5ylIIAxbpQ13UmSU24X1aFIdwnFJX0zogGAsNNTN58jIGw2MqR+gpmEVQaEbi
seA5ndOnckTpfhFUo9cEEAdQ9SC1YgPNwnFYvfUq6ORhjQfLJswcpe47B7xq3dS7U6DOQF0BoZbW
fkACB8RwCHoYojezT6Ov74c0eyXiHFisbzadBKQj8IUJxLjHprFLY5cTAHH61xIaNkonWzTfTLjx
RzW4Rq/DCB2lX/OwM0Z6Lyl7PeofUjLegdRuDplu9sVDnn6bm0918IpcRE44BfgLh4UJQLL8ygpw
YWTwCMPXDJgSfXroQ/AwI+lgGD2krkZbEEA+zAsnVAavRVtBhfKNrlLuAhkUuvilmHG3mzAXIevR
EAH2B2vuRsS0aVujiad5RpFRGIiezPYD0b5FSm+VQn7qs9YM4ia0+ljXnCrtNgHYO1EoPMg6eSO1
V2Q7VXqMC+gvK4EjEW3HWOyXrQ7MZonK5u9TvVUgWRZI0yEYkwe9hSgaGHhlqpolsoU5Ksi7MrD0
1jfo60oYtZz8W3aLcy5TmLV4Ewol33hUPxfsycJiCCCTjOe0da7Lv0TA/2xhvgKHdAqEtnND92t7
ctofqG3J3UXhFU2hyD9uF3Lv8BqSlWBxMQY3JvmVvTkzFsEgJv2MYg+fUpQGpntKoxUDu2LzvszV
2Qj5GFK5qELDH+PBpknmaDEqR6LCu/251ibCmVaNShVrqyE+DQLcPYUGy7B2v1qxaF+dD2czCaYG
rbsxLshD/tgNzNZlqGOybZGsCUj/SwT/ey9wtlPUh6FLVQgDBnPtCiM6u/v6kGmFSck7qAUwDi9U
2gcJbs0NuhO1wgI1B/380EUtUKg+NH+5S5aVOZ95OLO40vv4VBXHudr1zeftj7e2slxgCgzOVKl4
C0CnAiQgEYdEZp1sQV5bcRRre5FzE4ZKmtJIAtQRdbVVJ35Z/YiSn383F85sULlt1BhMFUhbxvtU
lTZNewAieGQrIiH86zDv83gpANp2URob+CiNM9qGZGdOsIVE1rb9SN+XZCqz1vblyvJ9CSmebYMC
9WB4mgmT0wzHGFCyGcDjo5Ciu72CfLX5HzNbLPP5OHIXokE+0H29YMe0K/ZZUm2NKdrFPRIBqD4d
ksRDdYWNr7nyNLw2Rc6MREJDDUZgRqBxbhHoH6ULYi1bC4rXhlms2dkMiVQWAmlgdlvll6x6EUqw
leeVVVwbY/n72RizGJR0JMBxF2jN1mi+nQzlMY8g9NBuqnx8oCUKYYICDcChMwFTY+la7ZA0cVqU
mYfAMd/+PWs/h7MhVSCXmi5gZav5ID5VLYImvD3fHmP1THCGhM2pjIddDEJ2iWIBzeGOe2oTX/bU
HWaaokCK/Z1/46W5qnjOCrym4byr+t6YEKjNZB9Ga226y8a74ahlzqx0jcKEdIbpokwBSfBZEfGA
L1WSUxhLm2hpytAKSgJouCWljTJZp6oKWwnfby/w2uWCF+8KR4EFDPn5U+tmH9kL+VW8ULBvDReg
tBQNww2em8GGU+zlapFs4s/0cS3NdD2j9o9z5BW96NxLTCmn+DT1CMSkclPP34fou9AhDk6dKihX
nMaKc1I4a4R2sEKaIhKfghRXaOlnVT5QzY9i6t5e25UDwj/HsWSI86ZAeKGQb4FylOiPOl6pZFKX
33pjFymc3cmHSC3UGufDiHto8SHxAf2RpiF3BDVcARVCq8kiPEdlT4oSSU4bNBauLHbfB5ZUPzTT
TkDORCVvUqyYcrUXxwTNKjVet38JYJ9rKJdpWgGP2sDf1r9i7NAZtSiG8atDSzRFFUmZvMQ9CCta
sav/H2nf1Rw3sjT7ixDRMA3zCjeO5NCIRnpBUJTY8L7hfv2X4Ll3OWrOTp+z+6hghGrQprpMVmZ9
2/ZAl6qVv6g5wFzZfOcogE4Wc4gevK90/ZU+bHsQWozWr9lQPCvHL3MeLPqQV4+X115WJzEEZxnH
S1EzmiBpxuy7GW9NKG4zzwkAPUDbmr6iKtC/gxjFTXy+1WbJEVuX/dK2CL7RXpLKrtiEbVENj5sm
kjcZ6byo9SY+qh+k9CfPgV42NLdJhFHsCQVgzG067qKR58H6jmrZdyeBMkuxV40NFuKmifsWSqJV
0FfICbP2lS3DcwakDVczyafLykOGEJOZFWSm1Rp1AmNR9rFthANIg6MUACcM2cf5XTuHwIS4TQMx
vOHYNAi9d4kdphUIAPht7+x1/HXSnkkJWtriWx4/pi2kPPK3AprAduFstRHTQfGAeaKkdIIWU0iE
PNg9mP3p9vIpkt1gwUc3ZWaB61Kxj06d+vpkhnmqhlrVSRzF37TR/vKAVIA7YKyUJUW8INdBRdpK
HbD9EzDqgMVQvyHdTsmvB/JtxPBplkhMn+vmn9YTxRasgmUf6wqRun5cwjbezN1bAT5yiLx6I4jD
thgautLekl+QgV1q5lqtW3xH9yYLZVDQ9SW/cGU+PN3JcVZNHo1mh+o8nadwVJhLOSagentD03o/
AMF2eWtlMSkVAsM8jua0t3FFV8amMroBpao/N3etrWHKJKySKpjSB0g4SvodMsf0MR558p0GAERD
2n5UT0HeWjxgloy+ZFtQ0TL0oxGwvZQO6iB+n29TFEhlEx+yZRb8IsQAdGYVqFhaS+X3FSr5Iwjk
SHplcvpUpLJ69VlHCCyKqUG+nagiv7Idd03LwTWB2WYVktv6blRluezZS3piQvA3zMotvdFhomCT
nzl+eyjRHLh8Ws6GKCc2BEdQxlFVURs2FNDrV3Pr94buDn0WFOynYoLhcJJF15KFE5PBCJh3koKG
5mgRvm2S3O/52+VvOnsSPr9JTP7IbKaqM2r2sZkjn+k6yOXfkr70eGH4ePBlqJmz8e6JOSHqitVI
jWZEmkeyh4PRgjxUbizMwkyrKPrixntDOgMj+0LhioNfncV2byZ3CsNAhxXS5xQzAt2qy3iv3pgu
9OkA2wT8WfJsnPctJ9+6bu7JHXe0JklanTgA7pffQIK3HfaYVT7IxwnP50cnloTr7MSRodL+Y1XN
9+ywMnqvJD/VL80lLiKby0fmKy5vbUWcmBPiGqWmyMgQ137Qpa9al/rz2oRetRzafbynu8v2ZJdg
3eCTdVyqxI7NcvUemn4Fev5dm7xftiBxHmKyR6I5Yg1vUJmwqTvk2Q7EkJu+kr4268J8ed1OFk50
INWclqi9f8AhdI83HmsOWcAC0x+CfPKp6TbdDviNUF7kkW2amOKlSl9U1oS6EjT70KUI1qEONFav
+iccf5+Fsi6uZNfEfK4CPHFpIct47MBoX0Svji7xJZJ7LSZwEzA5yWDhWKgEs8Fs9nWFA/ZCAqqi
HND8o9rO596JedzSRpba6li/XgORRXkXWV24LC+XD6Js0QSXESe8yBYV38RHFcFASMtic9mC9BwI
voJEhPCxxHeso84aiikMBcYMELgVQ5KEuiQ3PQ+fOlk3wVmk7UgXxmYbXnAdLNXyp2gMlDHsriE7
gDRs8RQAxvYG2nHsB6pamVd6srN4PrQ++RGCC6EVTzSlxhuw0iLPNyDQDqNQ3+tB/EOG0ZRt4RpE
nHgrQktLLdZYJ1LNa9tWVsi+pB4mEp/+J+k7+RzBj4w06myzWB2wXV3zNE2CsoQ+bZ5XPrptt07E
NgsmholRuuaiYEB/djuM8Lf0QWnvEkiGdnERLiXzTM5Cpu8SU/VUQNPTEcwCURl0rD/oxlzvaBb9
UKSQuvNJ6+fvFzMdWgwKeJqxRr2f3FjTYWXgRjgw3iSBedsGNYcctX5l8A1DU+5/F0gX109Md1Jj
LpQCsMi7cT+9wBti+rHd6duVqsZ8M470Ots5++gA6jhJBGlJ4h8xvzEGmzazyheQbvxuFWS4EE8Y
E4xag6th0Rj+MTaWq6Ua8RhB3cbCDIWba2xtlqY00PikbPq518J5bqBiHTdJyBTImXW5Vzbci9nW
mJbXRK/DCpJRU3mvgY9xmImnoAYCUtZ2UG/a5HHqvmHO3mVzBPI8Uv5WHcdTMijQVJhqGdQOXHaT
b0ea6ZII41MGZhxt/Y6O1+PIrhwlg2iGD/ggWASazjcW052Qquk4UGmUP5C6DxrQq4FVDRz1el64
DQc9tvmmYGrFjF5qlgVDs0DzL9lPkRamOXFjffKU/segJSC+M8NSfZoz5klcn+RqisneUlZRTgZ4
AeoCPOl3rgpSGDcOUZSASjB0nrKweb5s83xl9eSoCx49siZtmSo8+UnulgBlhPOTuVl89Mt9nbkJ
2En9GBChW+YRmJ936Y/+R/JvH2MqOH3QsI/jHCGtbvPay2vo9/zb95EKfr6JtHxc1uSIO5hcI4pf
N3ZoRLI8T7aHgidnqTmwqTLso5Ub7gLOAGX4dnnLZI8FFTx4P4O70lKhnpbunJdqH+14mN2a4X/l
idb/60JESAVPTkoFuuY2cgRF8zRIGbMfibvsqg2E418wvlA/AaUWMGiIsqPMF0lWUkTJ6ogEioRS
FMDjO7V/Xy/55YWUGRAQYqjlp3FXqvaxirpAK1N/qpl/2cR5eMXn9RJBsaaSYEoowqmLK9wtZFwu
4M2bVbzJMV9Af+sWzM/CO1kwKAnkTSGnBEFc2ySZAUysvh/sO71mB4yyqbUjiQcliYmIix0yhyiT
hj2ylhuzfo3Yo7EYkm2SRROibunEGOmVAm5xCGfI2RZ7sEmqh2jH3PSh2Ke+7eub4alL3Bvdiw4E
Ak3GNXi2wJz1vTjKwidZbGAKfoRqNVUjoyRHWl/TqMQE33e0i6vspZqu7erXQMyQxqmrr2PbDsRV
3+fBCqgGsFsMjlJdkxFxrw7lwg01BYdT62Dmt5gBNbQO+qtU9+v4tS7uNN2+amOZd/s6YPdnam2K
vqcaGqhGIjJZx6pQq1hF7BMIka09ijhzu+3l+6NJ/I8o/p0vmp3pq1IkyPvB5j23j6VRHqJ6DlOr
PkxFAvonZgFiFv/SRj1keWF5M0Yc+qjad2wKoi529Zbuypr6K+8rz6EiSWKIJfDILywTbx4oLmPE
wtuya65YlAMSu+ztYtlIvuTLmOyfKydCbyGmB8SfiYpq6wP97HjxLQIcWwmKMsBxAdUoNHPuJ8/W
PZqD6RFjcZ7aeBkGmqRThLJ6zBdevZmA57xBzgN9N1DWuU4IluFqY/t9sASjuat/sFAq7Lb6nAsH
1RJKa03FnWTUGnJUk+GKLK/9fNvTx0J95ApHy693SYGRuOIdYP7sY8x84UTiSiQe/yP6Pcl99LZt
QQiGYuLQK0HUHsmkhJe3WeIQP3jbTiwkWjXTpUA4Zem/tPreRne8KP6R03VUkH1rpm2INExAwkxs
WoeKCLtWlvu8OtSmJCv+Gy/3aUPwcj3orkzMusOrIAeyC18F5yd4ICDstNbRzJf81enAtlF7CZjm
JI/mGlN8PSiftgWP5ihVYWugGr1zBgA6oTTrdM85u54AeNWRkoCZKliIzI1Kv1jwbNRKqqpZPnK+
wZ/rdzq4YNsI4E7ArPhjrUE5vu6i1VzIR+jPP9efXyxEWUU3xEOho9cPVdw9wegyY251VwET6w7v
6DOuc/sgj7yWhVh/E578ZVjkuAKOdqkhpoBJpIcpXEGyhqf7mElAucWZveYKvOBg3pBTjJy/Jp92
hdCrb+tpoOvxwsQ+FLwWb9D8PIW0uGv62W5W9vWqP708oqEv8cO6ZK0dwQ2Ndk9IkRJoDycAJKnG
bW9gOF7NgFueovKFm0rQQ9ncHyIAqUGafD3OupegBoSUMNAt5yVnqZsPNwoE9/pC2ZlQyJyyLjC6
ZoKKYrYzl4OhLVcjv+nAD1dgAl8BhxJIkem9qub+0huJm08YHbLz73nLMZP/Ss1UcodE9rL/V0L4
XGEhAuxmaC2MM+AqOe09O7K9lP2GusuUskNcG1fDqEd+G2MiBWllBP4RvfvhxGM4F/SZFGao9d0N
L/oc+XUSTpklccTSn7d66hM/mVuKmbMBB4Ds+xf1JXM8jO3Gg7fO7DueBqFiD+KGCnWVd0hVgd9N
FiHL7rsjpJwOJt3bekDomu+GK8NrrrNt+bDm2uqereLrbhqkG/s5lcxJSL9c8Kxt3FLHYtpa6iMf
Sb7eu8Ph3vkZ7bRb/W6+Mrfatv5dgIwBmgiXX6fzCF/181QIrlWp9ZoCrLYW+LW9+b5c9cfiWt3U
T+D+9+O9tQfR2+YfzbqcGBU869iZic6NmICRxNoU7HdvQoMHWjwYQsCEqOTgazLXIvjSnGMaKYmw
r+iQ7EjjRuCt2WJqOki2HLMoGuRO4vsoVK6jl3FHPQ2gObf/joHgnzJXc76J/teHg7D1z0Ou6oNV
jgl+yhryoaCERuwE7SIwcniWF31LruDqfMg6ZKAM8Thx1VJ2zS4vBgax/vwF0AskM6lw2Kpg9iDG
sMrPo2q5XytKI9gafSiyStlDP0CBf/+AUyK42KHLlU6LavuYG7FnQ3JpJtPTaFUDOKKJgmhbgVTz
GHU3g1pZW0MH5WcOnfkJKVsUgXcwQ6HQmp5pi2DYnKH/rqTsB2uXbdXv4sp8tGyTozLp3Ccl0h0j
duf+Dk2cEuyIiXNj6WAlSqA8XrK7uV3uSF38nOPyYeCA6VnvfVZfKdAAk9ys1Z9e+mbB32osceK4
wBNuX69thBil+xB1T3gSM7SoLxfdXK/qJYOCB42rFI2SSQWwKjN3SZmFlflrZee3LN0zmHTW6Xz6
8v89BxUJpDLgnNS815M71oXZUh/7fgg01qYAAClerSn3mGVytZgfssE5NJYeXF5fUd9BeM8gcPXn
Sa5AolfZJCfHiY8u5BtcY+iA/DuOOCPMSryk+BU1V5VBfIVvVVRb9OZHP1p+1qWbCsCV4TYmjpfz
cdu1I6RC1J9jkTzR/CaDQtTl3/o3SfLnWgledrJUDWMLjEAAMAcNho1cznHbHFNx/K1zvvFh2qWt
7i6WcmiKxwF7d/kHyG694HCLNMsXPORAFHS91xuh2QM6JPMtMiOCny3IqFWKggNhduq+5Zj8aq+0
tP6XaylOkjrMnjMTk8Jw52w7PKzVHnCY3HwIn99SyeMhuVMfldeTqIQQJZ356i7npfYnqO60JXNt
7bYEdNGaJWnceVDb5/PwcYxOrLU2pOyGES6D7NvduF/CBbJgrgbGlKe1SIhs/J3sUJWf/OgYoQPk
aT+pLM9bXfEFL/LRjT35DQqIqMpkrYqrR+dNBTk4xLkx3oPiuFcubruRZRySU/NRmTixFyWqOesZ
vBbtimuTcaDxr2OgJS9fgL8pkf91Az/ynhMz2MXUNBtlOZa6GYBk1l3aaZ9DbnQBQRamEDFEVby2
S7qvG5DaJzIJLUlwST/isBP7IP4p0mQNb7uAYtzyG4jqzC7UkU+uNZYguY1swH39fiMrmEkyOvrx
y04sD6qjIGVeoTY/MF9tty4EAw5Q1Qri5yQOCGTQvrUe5N6fL6/4BwTl0kESfA61S72eSz2/U9Wx
CmuWAk3LyC4eQZzsUqUNCYGuQXTTmZFrZvqm+25aO6t+6ijdWg3Odko8nXaI+pU9a0nAc8vPl+1i
3RCe3vRNts+WQ5lAmKs2/SVKbst2eoW+m4fe0UYBU8hQmldp1W2rsdoi9vCh8HP5E9cH9dIXCg6v
d1oFg63YU4NYoC9D93K++1cWxFlMrVdrpY9X9+M4KHNsoDkjCVPW33jhG8S5y9hgRtupcNrGZrjq
IEWS7LqdtpUWySVrJU5fzhi2VSC3pR3H2kMdIQfvVYaACOWcp6S51sIqTEIZDEviWjQhAtON1FSa
9eQv5H1p92b+ymRgkbMm6CoKYuoggxJldxsIKbVWM+Ex6kD5bTyiDge+KWnT6OzqfZoRUZVzn1fD
OKIqM3rtlbnXfRAR4PIgaah2egBlUzkCRWZSSBRSmhErnmAyNXcRBkw7lJ4uH+41QPty9E4+an2J
Th1TY7fxPOJI1P0eSnRQZ31fpdPV9O2yHckefQD/T+yQuGrqjCDFVSvQ/oFPFJVEQPYlg1FnI4WT
r1nX88QKpETrmbWwwpZdQ0AbCbZTC/IXMSAtaSsxtvrOS0u3fvKJsTgpVCXTEQN1FvVK1fG5As79
2QhHjKZYJdSLNWP3D1bRJIZOTFWzbVFJlqoaL5sK2iadBa7q8TmbFE+TUYufPXQnRoQ3Y4AyLuuH
iB8VzF9ALdldlEoSCp+Hk53YELz2iLTT0BWTo4xd7xqIJnxLAW3oXe4vgDfqwDRInd/ZVPAvk2DW
+HO7lpSbXd03/EOFCfRifua9cX8KPmbpt7LqyuVFdMQU3+y61FCYw48t2ovVdDPP75ePgsyAcHG7
jFWVWifDUcsUb5px1itV4hvOh8InSyb4bvTGlDltcJ2Ma527wEmOT8uVE+ZhtKsP5KEAS+l7UO3G
q/FbHERB6v27owiNjT/3TAVXpYVxB3iNwYG+z1VDf19exfMh4cknCpeYTNnSW6QE2iAPeuOpJ4E+
7ovOQ4C0ZJtWe08tNQCZ7H3ZRq5i/GLsyYCwG69+8MXxLv8Y2ZauvvrUoVRqEdOy5Uduk8CEnlJh
SUIZUaDoP/n6yecKOfACXuap62oO4EOOaj5BLUi3XeTeDz1LNkUB57zMWeXypKL3pqpmt5rNVddK
km96/EyBeMuWp7zYFjo6vKj29L80kIMsk+U7UNjyjGzbhotTe7zuFp+r38sJfcQ8gwBJ4ebqUW1f
nD6DOlP7bV1F0h+M9HFxEA7Pk9dpmdepxgLyaLx0E/cqG1JJ2uMI2mrLAfgYQ16t8awBvVMyjJfa
8V2advEm6tghL4brOa7uVRq9FEN5pUW918Y7VevAZgIsBzo3Cagg2v4wZfRWQSA3miD+nf0Z3ecK
CCvQQAUapQ+Xd/R8zeFkvQVfGjVLxwllw7F/QScHYpJoY+zzpyVIAwXwHIm1s8/fiTXBq2YJQ6iF
CO8IhrmmvbFVB8KeTgn9o0XPfcV0NtyA8roWf0fFGSWiZdfaP9PmvlKQyGZ4/tFTq0GTGy2Sp/L8
UMPnLxPrBbViTTnyC+2YYPy8GqBHwJrrAdQuaqP6VoFpvCb1U9v8Ric7kbixs+/0iW0hiCJF3s1x
ZPGjpfGbaN5HyOUJfyvYvu2j61wW6UhusZi75zMkE1HRX4dvGuROxHVqyeu5+oEvgcfJBwle0Zyj
dOI0hesf+g0xki2jkVs5zWGQxVNno7YTS4J3XCKjp9qCVyytK5dlv7I8JFyVuL3z7Y8TK4LfG2ip
J7GOl9katNesJz742jcG2B2KpgTaAm7FALFEH3D7LTGtEMSTflpYLnGe2vxXKm3SyT5a8JFqsvCW
mgpHLAcMKiFwhqU7KLPks2VmBNegdYMFzhg8rhbvvZmT99lQw7hhL5edguw4Cj6hSm2y0AGPCiIS
17ZQMRu+X7Yg+RAxP+4x6WpOfcdBVngwgKoCaR5z2s1lI+e7Np+HRMyRIevdjykas0fwFvN3433x
oyfMPaJ1BFRX72YbMAAH9b7ggWG70FOR7JbkzompM0S2sgzi1vyo67FbmM8TC80SPFsyZ3UeVnfy
nfqfQUASt2ZXDDqCAJQeR23T8ocp3oC5sPqhFCF/hKjXQ34DrmEgqKgfT77uqY9F7Ha/CvBQobGm
+O3dfwF+l5wjke9oSLg1qxm8qLExwPEAcNR4j0DQNwA8STt0iNZFDy5vuszmevJOAqK2Bz1wwZCJ
6JERElCbEaX1L5s4T5N7st6C87HLuET6q2I6E6LeCWQUe9SQbLD5p+A9mVM/UcaAQeG3xpiVw+1A
z4Gt1V+b/MFhTkiyCQqoVVAhTWpLcOp1P51OCZu8u3dStm0LCHe2JQ0Y5q8v/3BJCuV8HKSTxYkT
J51iCynU2rGuQVD4VF2v2zEEzrvSgFpYBhWT7YbgsOqetUVV4GEjkwacbO2NTnj5m2SeRPBV9TAv
JTezARhNENNBK2SVNYlViZWz8YBFLH1VrjOg1/nnqUqKcc47e0QsooEJz7ivMrDhjrU/qFBm6Eq/
UgzJXp1duROL2p8Wp27KnYQO2jHn2yF7iU1ZpnZ24U4MCE6jI5XSJt2MwrbyMLE8yLPWbWMZ94nM
yvqZJyduNEutb5s1G6u+N9MuyYgbQVf88hk4f65PvkW49IpGMWRerZWihkKuMQaH4XSfltQ1RyfQ
+uWK4SFrp2OWG36SPPJ+RkhQy2gVzvr7k18huAVMIyyTs1aSbK1yq5ynrpMH2jIeFp5LnjaZKSHe
QDqWjjNgfUcVYj59jLwnnw9k5jdGmklMSRdXvMNQImmrHBgA1i0u01Aas7po17DX0X7Liy5w2GvZ
vVb9vV2WXt49QRDn8fL+yg6RcMfTEbPjoOWxj1M9uA79UWPCjAzvl42cz7s+t0/MN4YxM0jPceOq
BAyaU441Lb0OMVzVPNUR2nk2Bbnt+FRxw4/V21aRdebXTfsSo0NQwzIopDl1ESGd0G60YhuzwV0E
fEWjeOoNob8mnXm5XHtwLV1dMCaCmB3Fzps2LrSjX2TtRrVVb0prV7VyPwMfBu+vE3PcSB5OVdTi
/k8t4fMTRbjypOVKY0OY5JiZykGzBq9bh0FKRRm2vEgtV9XBb9ppS+87tNHDaAEQpBo/avMoHZRN
8d6PGdkriQOcl4KBMyVejrQBoyeZbBTWAbR1kxG8wMAGz96c6jtqOF5qOu0uNSHlqoGbqNKsvWn1
v20zNv1J5SEdevC1guc2tQDzs4vsWYsL0HA12vfapK1vpWhCgbyxh1pa1IDEvm+u56Uotmkx1N5C
8wH0McvOHvniQjh5CfqSX5XzcsiivnFbdX7mKYI+ewClf6RQ/RuPm/GQpxAbn6GVfiCmHthKVYU0
xZhaAtRo7GyYscMF34GEawJGcWg2DoY9j1QDuDFt1Z/tMj90JkK8XgF02EEgm9Cg4GCENR18J3QE
KmBtins+1ZtKSY89QIJ4HUGGrJfgHZkL8PVnUVhY7wpxAgyZ7Gww/iJigdCOwZaAxE7k6Vn+IxoG
v57szdK3G0aGXUeirRmBibNxusjNdGqj5qLartLXN9ycSrdJSLyZio76gDxf2VDPrkAENSpJEOv6
r7QgkJm0uycTkw1jX7vFBDhTDoVnw09L7oErCFp8aXVtRHRbgNUp6coXJf+u59ntMoyd2+nU6zV7
V5dQdcL5rdFpn36oS3dF7e4RJQN/1qJti7yCq1Cpss3yKsniETy4qOe0zNxkqb6FfBpOjh6QBhRB
DvQkfK2eR4/FauYitfwNvW936Z6idgj+kZP5647bwnvIWVKay1yj9QgQhPHIgnUeevGa2+r4XyAj
V8d44ZKL+HKrzSuMrsOjNIHygPZ1iQuHuBtR6TNAWYG1Sbe1vplegdHsvTTIr2Xj0LIfIDyJUdaN
vLQacNvNlastPycGjHD+khh3pMrCxWD7oeS7y2usnw+dPtdYeBx5oVqTVdrq0bBAMtbzTV9CHN1M
jQj1xHS+qfiE7S9HjlABs6P2HD90U/2DT+02UvsAfQwfPLqYE89vjG6EBBcHD1nsKA9p34dopXgV
dZ7jPvtmxmnQ1ZpxLJT8dbbobZagjOlwd0BHIi8gLU/2Vvuoc0lJVvaBwoucJRYapAAmQaftpTce
00mKeljj2UsHR3hxizbN81JF2FaqbxCg8HOreTZ7K8iY7TeId8dxn9jkZ56bj1xWwD//2v+1fSKS
PQeGua5Rh4RsAmZnQOFOmrtIyiZ5Hl7x+RSJqsxcbTo9Tzn4n9yVnSAG1SPbY6PrLRi339Gc3bCf
li6JVCU7J0LW64mqzdCCtZ8Chk4Binb498un/3xk+Ll6Qlgfa5GaqzPafYM57hSAJx0WBYYzXoMk
RvIxso0SfJkydhqvMmyUmrzWc4YuABIhWc/qa/i56l1afwnB2cIHLRhbXcAqrh+n0E53K422E4wh
+ItRxAjyIA7+56EVwaDwWTyZaoWk0E1blUTVbbKhEPYiWxmm+Eu0J5hZV/ckMwImoVMVUBMcS1MJ
y/bQaN8se0+sZZNIu3JfY1vBmOCHE4drtMNYHXqnKsbSwm7FpLk9GGqBG5YjWr+ky4I50QPrkLtl
I5Yw6ms/qTpMU9zBi7pzF0JT09Nbw/8fT71gUPCII1G0GBzvkF1QMfpiMVDUosDivKWySr10JUXP
aFqspT22rQ/VNz38D5UDeQOnlFdK8fYfSJc//PCf3yX6wr7qMTptwlqRu8sLeOQTH68UOAEDMC/9
Blfebqzc/r0Fm33hxk/1U7wtfKh4H2WFnK+DhsIvESograPSpcHDecxQ3BqsexOvqQLFAt0c/Vxv
gwQ8nXbzQoptg17gkNVelYHrIFJeL+/0F6eD3wF/ADQDJOBs82No4OTaVKjmJ7aNk9zVN06se7Nu
egjgJK7ta39BMCNcmHwZEstg6zZj3sChATqW/bCpw2n7Boj7Ap2Dq8qvM3/GjPLlD1zdi7jlpx8o
3J2qmxcL+nHwCxmEaVe1z0xC/H3udp5aEC7LnEypymZclgGT8tm8pZAKnmhzT1pyqAmmgGfZ4PdZ
J35qUrg1Wd46MV+dOD0umM+5j73Gi3yw/TbX8T31jK2MdvBrk/7PDRSRV+lQqwNvsYGgVlhuMDAR
sbB+iHzHA9NIAgwn+pj+KsKKyLfeDP+7hpZgX7gvTg0mknL1uKOnv41PxuxCk4lu14D/zQCGXAnw
et1hUEdyfCT3Q9f+fFbmpm97M8bm6kj2ckhfOCb1oPUnuSCSUypis7iJAWDVWk8punwNK1xS7//V
PfiI8k8uOunzcU5UWKimFtNFkMHjvy9bkC3V+vcTC1mep1VMYaHHIAL0sZ3OcvVKdhJkKyV4kqFp
wLNT4iCOyeQX0GFcEunIypdwXThsgs/AqPJA+xE2Ekw2clOD6tF9HoHhagFm4T5pUZLg6oY36UFW
3/3apV9Ng+oJCkemBTylEJ6NNlJwymv9aB0hMO9WHrumGxztvRQPfS5gOrW0LvTJdmmOraYJ4et2
gcFpImUwOgBG5/pb2W0yOlyry6Htak9XemDRDxGDTnB/bUeV6Re0A5m7ooQOosbLh+iD2Fn017ZN
DMPRDEM3DcG1OYWhmc3clkdaHh3L9JRi8UdID6qzeq11t7Na+3Z53zY7StvAqXZDs7UpMqjskLWt
Z81PlnWcY8UjLN8uw76oErcHYeQQgDEraNPvA6R47HL+3g7js7mAU4zk4dLlboxM3jIx2lhG+7HR
PDKre2hQX1spPWQ1g75CBfYdCJ5C0ThdIDwzqiiQDWR7+fu/NllxAE6+X2TYspOh463al0e9Gbwq
/V3HDCNF36qyuknQalTHwk80dZsBsRM7SZj1VdhXWYDGDZSph2q7FH2oT9/1cXP5h30dDxZ+mOCB
28kuk8zqSiCI+l1jTzvbKku/x2jwruriu7qBdoc9bqLG8SmIH90K8sVRqTzkRnLoU1Rf9esW5ULO
+GGlhscRx+hZbt9AcmnXdHGIaTe3qwyAvyyX69rWNn7WI9TiqgXa8MltDYFuQsoDL+9oXAQ22EEl
Pvjc0uuEOir4A2zdtsTyTuy0JlVqex29BdC3MX37CVVSTQtjABXpZr4qLc98JhhTfEU3Mn+UNbjP
ONA/7AuuLe3zoWqwC0coeSzp965HVWd3eRfPxCp/mBA8W25avGGqCfh5xiA2cdUO96UyuCxtvQYM
9GSpZPf5a/j1h0EhOKomM+OYxdCOS3Zfjk/xbEt27etMJQUz8cmuCQ6jIk3qOBnTjw5OokMgwkBv
1rLu0mC+hPdu232HOtYO3BqbEoOWrPjOR/DW45Ql9rOehtP8gy0PXLuGEi5ovWKPI7rp52zfQa2t
UK54g7gxz67UiQRt4+xjFWJmRfxjZgjcu99GrPgD77YDeDpdDWTM9Qg6Mi2+u7xxX8f81s90TOQF
1DGJLdLF0yFK2dIr6pFjcGBv79mB4l3CUBL5lSJtmn9AxNpbRfrA65Z0YEVrwUGRX8sD6nMp2x+/
RNhSnddmqiiJ9lHpAd5vO2AwfQ7VYHiUw+/PX8qT7xa2t+FzOtpJhwpv+bscb3P2UPJ+xyMCoTjM
Y6l+j/df1Stv1kooJI9u3kI8fBjcJduTSvej7JozCYHpuezt9MyJeSQbsp6xWlmnmIy9UfgWsHtB
DHJidT+go3Hb3LYbGXr6g3hfeBn/MCo4YGY40cyNCDxtBlRH2LhpMmObalDlNe7KyXTbGTAcDaVV
CDq2mP8tDVRkO9Vz2kM03GiRA1of0BakbxG6xovN/Kh6nRUd3bDIN+N9OdwTh0J2GBx+u1z/mcaY
knywmzs0IHzH6f0udQJb1TyLHpT5F1gIAyW7z1Nr2yBK6sEd15K7qXyL+t5VEUjUcy0r950JWf5Y
ASEY57QGz7WDZS+gg1FM39B4dge1DWfrd8HfL184mS0hECMRi7NmgKdMu90AWElO3pL22FY6iB6f
Lps6f8Y/XZgjhmIkbjuM5q+smmPQ34JY+J4EUbbqBGOmUwvtzi/8eAvglS97c9Y35dKhEoJ2p7Or
FpVofKaueEtjek6N0ojRg/BERm1x9nn7vMlijhMrSZsrA5rstZp5IwWyAKRvEHORPAhfiRv/9JRi
poNOYRtneoU3LkcTsGpvO4w2MvUG0l8QNEcf1AWdh5nuMxOCjBClbDvtcel+zTzyUBn9P9K+bDly
XEn2i2hGgiBIvnLNTUrtKtULTSv3fQW//jrVZ6ZSrLyJmR7rx64qJIhARCDCw91W5Q2EvKyi8rWS
g6MIV6IXUV0sxvPXVz/5FKuvrodtptIekb51s4cu8DMVvG0Lfo54o3zf2IBVC9K38y7rZMlVcqFU
XZzErEM7/itEfNtODwuJz+K4g3/YWsW2deapdhoo1FWyMdES/Y0QBx5BuLUJbrI5F2QXIpNahSIg
ilPkFlhhxltkjq3SSCy8XATXU7SPVQiqtFDW0B1fricIMqGNCSqWzqL3vQPw+rY8So7ocXb2Vv45
rDXlNzd1yKP0VDlCdlOBhmAHxWNA9yHanJq94Bv+PZDw877QVVypYrWdWIZ/v+nGh5QGjRcAPL2b
eFHZzdDobqxX6LtpfqvI9mhAtb5tOkvLUmo16WunoC83YJx2GmTT0jv1kWF0P+x+sfBDDWu8XfZ9
8AqoLfDRYElwUE9Bk1q/1xsge4FaJKN+FxbslQMp0jbMG1r2UhchpOzij2acPkBL5pjZ0qlOCleS
waZwDMfBLSLNDfAOc3Q++H2ZeAkJQIkR7PlIXCPWvWZI2abn8k6RSmR6QOhJ3dWgVbvMULchxUgV
JilGdhyURwmSz3WiAg8RWlDgRub4VZlIDeXrlt6ZeJCDMuFRywCDmj4vm9ZiORf8wJoJ3eyzEN+j
X9rX3RavbkydUo9sRAOgAgNeM6AHKSR3tBYPm55fZeqWF6LWlTAnXEWwYWrTSUMN65ss99BsC8BS
jY/eiz9ABO2LQKl/T7GvTHblPxGfsoF3uPfGVbUdfekaK90sdEjw6ILrIfp2K7/ZyVVI0gHGqRuQ
SQUzYdv9umwEf7dOf+5m/eSHrDCKMR38izG9NhqEie+V8MkwwZ6l36HCYkUdHDa5zeLQyoqbQr+v
MDAEphZH8DsEW12Ta8ddVwHFCGtsXZlb/yjsQuDjtnMnVwYZq/4iwjOIVlwldHHbTJo+AjRp4OrN
zR0fRNqV3wiQC1dsTR3dFlkJpS1TOWakv9U7/TUt4VK15qWbPirNQGnvvTcGN64fp+mxpM8qBJRo
bVWku2uN+gnNEVeONVuPj0p1wwcZU7PwHSrqz5iOgHS2JeGZOBU73r6G9VOiABo/albEH1i/iQvd
NUAAMoNCegBoPiK3SX+t9jGyrI+6vxoa2Yq1O4l/dcpLnb/XmeQ2SmwlhDgjGDAbLfCAz3KMEE0Z
8yo1WktLCNQG+3tz6h8D8kSya663lmq81PV+bFGwTJx6qrxchcRWy620fFMHDODmGLia3UjJ9mZ1
E2Zv6bcOTmTrBeBw0cADpJvg9VsIuKxRVdyxBCe5wLyWOHLpJBZjOCk46vmosKIEeCUKB2/oEzco
IEkITFIncbcY8eGCj7I27MbYJ0zYcFtSgUurr1wGSPcl0K9rChoIwa1iWtVhdpoPHKG9KKAgEwWZ
dw8k/wA2KiF7vCBPWVNsm8N/uUddfwtG2SrZHZlFkkNCP7LKtzJe5YiEM7Kh4/gl/YJsXeYEzqxb
2X5CYQBcQBj8i4+iFokgWVmzbs+clLVsLs54RuUV7BbRF5EWo2/+jQUpsgz9uWXAnKxh4yq0t0D/
j0GBEIjOPEFBugbYTlH9jr+EcbrNCMo8GD1RXQwsChY/d4Sna69cVYWyzqzNMjkW0W+G8l+C/CU1
hOR7f+FIEQtOl1F/XpK2V1WjjYDwD0H9EYDhpox+GXgrpYrk8kreae37NLc2hJMF3v+cK1YUmWkm
aEIx3b66H+pY1Xpa4tUUFF9p80sdt4Lrv3yg9QU8XWAVSIGClBmlGrmbUYHXY4jEh/q2ygjKqabu
EgOl+Gqw83nXTa/TrO8acxK8DM+5AEWhqGJQpqG9svq2ZaMzRUU7527qysPYBQfFvI0YCFGq0Jag
B61Vw+ZfbfrPkiufl4dFnJC+VxBSUbsHXQVK9aa9vPPAbge+vcfL650rWpzucHWIes30qIcE3p2k
zJ7B241UxzYHH2edHUNFCGs7d/NPl1sdqalLYaYqCrkr284aEyD58m43ZrkbdRM0SYrWa3PZqXMo
Wr420S/THLxsMDc1wTMNmhM7wMkER3zeiv9875ULNLO6BJ4c31uN7mpwC43A81/+xOd679jTnyUW
KzsJY9UUaCVGo5dAMrqqA9n54o6Bu0hxG9+UrLLcCGPX+avzZ8n1A1SvOrRXsGTjKB4DU6EMHm9E
q2XJ7HF+ubzDs57uzwaNFUtDmWezKg9YTR5QLhw2U/lZG4JytugrGqtHZzIRcLAblXLkt8ZvA0iQ
xCM35a/RW4hc+EbE7/k3iFXTcOtlg6F8rkEDbWUYfYMpJK5hUzXINRPjZUTVGEh4vzLosxTqoBlL
QiCiS7dAC2Qy7xk7xuZVpqFAotRQ3ZFuBxJdRRTskNrvsNybIF+Up94b68qjgGkXkQHg49jaerNT
gkcJlo1GXFrqdxHLNE9P5gNV54fLJ3UOVvNjVytblEZWTiHGgf8DumwBA5Fyq7qXrou3hY6aws1I
yl4U8c840h/LruxxKkDHlOaqcozoXZo/Ucw+hnSwtSjD2MFDDf5BwT7PpI6nC67nW1vJGEtz2ecy
aEfAxVY/hr7sAVV6JSq9fFvCKk79WGtlmd0ArTVUOf653xRrQVRBo9sZKi+fkjv7ym528URPAJf/
FIX/cwC1H4svnuDEufTBbNYRx+JLJViyWrsg7qJ7XGzVesEYutzJXBpjKtWFtrbppJbyqwfoBUN6
/+Lh++OnrKJlkej/sa0AWDheHYf07fKpnvEzPxZYxcYwnUhKiYxgpWGIOH4xw6tU6K7PBIQfi6wi
Itr/IaMVKmllDrXr+nlsZufyNhZjv2QvqyDYF5I2SEvIyYCmbf0FTYtJWTFzmOgOrDxYqhZZAs6h
JZWQ7cUuEUQr1/QzNz7WggaX6GhWfiWQZrkD/TlKjnpnlUscNT5KWSQ1fa7v8eNwVn6kN//rWsu7
eNOObjrZw/Dd81ikPSF8UMsWXkvyG8QpYezK9vLJfb/9/zo6KGJS/ApqGtrqk0pqXkGBvZMAHze/
FBa+1YP5zsovJRwsdTrWM0Hnl9u6Qq0i5WimpXZo4vmK74G5qkIPAGrwS/lXG71O8mOLooCpgUNw
eqYSsbiuOgkpNxnUlMDpfRWBxSbI4l2lUDfOQfY7vAbSTqKe2Tyk0R2gOFbYfPYVhJPR9QGl/8L7
VAy1wwq+y0DfOkym06m5RVTFCXMZb2eUJtLxE3ThAqzY3xPZS7Q8+TCr85/apjSGBOTnY7rLeW/X
9Z2aFN5gzk45mg6nIbB+g9d1QNyksl0SxU7BM6xgxFrDrM/QvJfkqi8Di0gYi58mDy1zEuwS7a4P
ia+QaiM4ybMR6eQHrywJ9IcarcZUOoKVogULGLkqaxN4Edk2qfTRlH1qd1lc3kak+CUrc+lRbSaO
Vsi1y6cs2eHcfCkGDSXYiKxMJrshMry8Rx9dGn0zeRpzUBBVeFfW/WMUDbt6wNhVY6qY+i7sqHpP
mbItwb0cYuIhLAF/428JhSD6nNhTgydxQBbTTjcYNPUiPTtqcoXxOLPZxAbpPDBT/qp1BTTBNftI
sjSzJGivyINqy226j4z0lknHOB/s2EBvCHXwoDQguNC6gq94zpP9+YhrXSkpYLoZ6rgOSTV4LQiF
umrfTf7lRb4RxRcuHVvF1ySUYlqbOWyLlNfymHyC12DD6TuB3ksrbZT8Rh4A/54OZjfbfQ+JIG3Y
DHlmdzG4+qGsV89fippaKO/LqJ9hItrWa8/oUGjmL9IouApnPeHJN1kH5CEYqGTim6Qd2OBzZkPm
3VPRS7/8VRZPc+mjrIKtrPYt9GWxTDYFftV/Trxy5Ezx2kLbphMVnMG5StHp/V6rU2ljMqXl9/22
9WPyUL/imbhgSfAOfx8Kn3qdL25qnWtB/lh1FYt7IyzjWCohqWAq3JKaB61SHS04IONxQItuVyp1
2hRMLExztAa8ScAlloO2ITzy/vefG0UkgyqKrisgrPyZZtEqgKoIhX8bGHOV4Cbkjx1aTBlnvhQk
gmt1DtOpna62yhBKlnVGOy9SEuXgzciOyZi4qpy52qy5M0/cqMW4ClpY0XhzeZ/fcmZruzpdehXh
UOqRDCZz6cjCwsPE3n0MfaFxLBwaP+V5ATQz1IbuZMywaj0UDmPixkz2gxikG23okK5yDUDytJC4
vfRVRM8DJEglqfOastgp0E7Dn9yprHACBZO7dWpJVWP1Q0sstZWu5ljfkUz+1KT6OqgLh2m3NX0J
yGvD78P4oRtuUE/z6+ktz4iT9AO3pz59TNrSz9Lp1hzVt2iaVVfFXHFeMY8pL5JyxfRbqgPGxWvL
nHYRCKBN32yPRRhdN1pye/n7nbuWzKSagoFtpsvrBKGOynEARUV05EO7z/P3eeLW2I3WCNHPUBON
MJ19zp0utwq7Sa7NClGyCM8caEoTZ478Aso6klMcc3+A4C4Gp/PY76O9mJzxHGwCVdU/e12F0MrQ
mKpV6bL46LLMmrbTh/zYX5fXFLN8krvokg/XCuD+xGl2ld2+Vb7oYXnO2578hnUEgviLrkBpLDoy
qbVldHeV6aBmncCnnys+nG51HYIIJgWneFmmcwZHZiAVPCC52VCUVHqK2fVttusFGcrZZ+XpTVyd
bRsW5jiRJaWyo4foA9ME4WYZklxGKEYv3dbbCPDDl0Wk77INn3sBnS68OtcgbMMSRA/SkQ6lXROM
5XPR9zx3bCdLfDvAk1frpAXqDKJNuFOv2mbdJtwvelgAldt6dwgswwOW5kY01yrY15qSHn0yRhUJ
i8az6hlS5imiwZ6z9/F0X6vg32om8C3LvopDes2+mK3s5y0mxezKDW+SCSDLDtN+WmVdPrFz7e3T
gPFtvyffEyWAtE86HBk48N0yeEyL54AcKOc2y2KnUmJXSWuvpCaaO6I+x9korSkgM9IVTZHJukpe
S7kEBkykIp1TbEN0HD1Q3zuSK29nO7BU9j8hhj1/ln/WXP7/yYa7Oe8lgDylIyQzN3PTHsOIeXly
bcrPabAv+HNQ91YlKSgqp9UtOIy9toltKKk4/+bLE1QINVkHy42+ipf5kJhhU1X48opkdWptlfWH
nL91OYTWgBUBLZHGqmezmF1Wd7Zg8bNf4WTxlYuY6JiOaVLAokt+7DD3LoOy0wQfaigzn5Yo7EHv
fU6fAKxCElzYXcdDqzZAvjBWTPBj/iZBwxNQU1WZKDI4vcGh8vNIJJONnVol0jf7Tth2G56Dn2La
qBhHBKemayDaq0xxmgrGMU5XRQxhCD4+kiLesOYzb0q7So9N0u41Mzj0TX3PhvSqVlsLOpVI9wqX
RWNiV3LwQUTcM+f80UkYWSOaplSioJeKI8A1YbchaGfqrZrlgiLJkratc6vTVVbewUh03kZLwJzB
wjumuZPLvwzApFL5XWAYy790aaXV6yDoJDNv0iZCiWmZrIdijwXZ9S38qj1uREIUZ73P6b5WlzHX
JJDsxUsQZmCXGlJPC7gnGQESMcMduEsm4Kr2Rngj6U+XNyr6oiubw0xUojZViXRrbl0JdMAgH/aU
FipnmghKfA6xdJoD0FVSHkl6RcYZp7d05ig0kr4TgNmWvrpboMoEjkVkkSu/AnG5qUwWWynBspuk
oc9AdaN0nSDfF+Sr3xDyEz8qT3wG792SQLaHkBvewA9QBvJ1/bkuRUFfZJSrvCIbmJmgzR4dZTl9
Bm+yx9TnODPRQAEePgE1Pwu2dFT2GhRcy8zwUVYXxEnBbrVVo6oiWa6NhhEeg0x94SAhqUBUygt0
B5Tkt5yXgjM8W5w/uRhrfJQhNXNfqzjEheIieplrcGJb8b7eJUiPW4948+9ysJUrtM0q8At3vnEH
6gExrvZsLnn6Q1aeh/MgYF0WYDAM8mlLKTiNNpJumaZTj5gBmUFDkLhhfmVuY7YTVU1FX33ljHrV
iFGggXPtZwDVK2JlM9idW1Td6k0UxYI4JMrVvymwTkw6TlpA/pUiOqrAlBj6bxlTpTJW7Vs4JugD
JTGKjLlTYP8qP9TBkdNIYOoCt6St3BIZC1BmzLB0SXpk+W1a+mofHltlOF52f2fLMqfnuvJJccCk
Oe2i6AgkBsaYxgM1a4RQdIL6dEe0CNXG2jUrYPMqKPdJqJxoyM8CMDgxDYB1UwSvZoKzZitDm0dl
AjcAdl7K2k5OnoCUc4Yk2NR82ECvcVNJEXo2N62pbmt1tMsI2Hm+mzl1W+02GDN/QAYzKBqo1HeE
UbSRAH1ANU9Td7ocePVcusux5tlbDXofMtZbGjf+mFdOxHaoIkdFg/lb8K1yn6DqUDbXdVViCgsq
eWHhhxlgdSq1OzUFcNcsvSEBSWiB/q6a2WY7YFpTcQoWP8rqfZPetGPpEH20qypFy5a4qQHEuJaa
AwSdQHYWV8M7cN4HNXyuWrCX1eaI2ANg2DyEAsYAkVF/l21OjDpIS20C0/s/wYe9lrfxDoozUAsn
DpHs2BPhLAXhZ13vGyUjVRsUd49qo9opOMaynNoYKRNc1nMJ7In9rvXo0ymr1QhE0sd5rB0tX0gC
BF9OtJHVDYE+OVooIQoy8xj7+tAAdTIcQDAjiCyi7OD7YpwcUBlyUDaXyLhAYObITwBU+t3OsFCn
vBcT+4o2tcr7oxxtiKLE6TQBukPvGejV4mESRC/RIqtwzbo01YDSXnKrzaBiFqwuPTEGUWABaxpE
PY9alc1IQLLmqq4Sf0pKQSFFsI815SEddSPqhjw6El66PaB+PVBjTSCSCRZ4vrUm+9AUbcY03NAI
uaHe7FMt26rlZ2u+QPzIvez3RVtaRVQpCrQuwhjjEQAWcJyh4okpVinrvcvLnH3ZM1M3qa6j5A04
0c8nnQLx11DKmvA47vRJOah64EYAF5QcnIaxudVUTPdnXoMRvzIDHEc2fTAo2iIncbaqcvIz1oWb
msmKUusIKkvmzZ7CPZg8eihuVW5RQxUUZonsBbVp4QjU8h3/fkb99/6/L/3JpSZyN/JJwsKaNboL
iiQBqbzVgS8Qymsb80WU9J8bTcYb48+Cq4NNI9rRpNeRp2FGFOJzsZ3MN7T+7ENQBma5PYzEz8D9
qEc32kBbm4XqSxbnaDbbDPEwaXRrxAEV+nOf6iDMQZDik6VPDnJsq9NHq61lxyQa9EYLi7bErRHH
1BpP7CCSYEEgcySyGwePg5Q+ow4IvvJMc3n+ykQd4//Po/HPVhfHcPJto7BX83L5tsmW7aid7pq9
Ct6K6UpMw/gtJrY+R13VdArpBoLKxHJ3T9aqsqyvlboKj6EJgDMEKZd0TGt7vhlDzHB3LONXip4m
Vg6m+D1IVEHrqY4exjjQYI026GG8gUr9LshBYxhM3XWYR04zgUWc6cSrmgGklib4PcOE7cOa39IB
5W5ibjs5gNx55aW5kMbynGWe7mgVAZpxHNSBwKmNtvaePSyjFykS+Wy2VTuHRO6/yQdO11t5gg4E
GLNKlq9W5jYmTzGVBRlNMvgCj7PkhxdOal3Pn0eNjE3ZIll2uZtgtgAzD5vBNv0530VkIwbanw3c
Jztbl/ZbOZ2NOP1eMQAXRWgBuLRpXOBth13Zb8Tl9bNe9XTFVY6c9AoF9VwHr4qmDbEVDIS8lb4O
HWkww4EmgkMKQORD/xaVRHHudNGVZ8kIwAYNyHGPQT4DWICxhfHTxOMvDiQ3CZ5Zc6OMBxOjifA0
sbqPgLCa+k/eg3EZdbq6+tLl95pnfsbv+hLsW3e5fByn6xy8QLVO96reo9f0BVJZPwf/RQX0gqKo
XsjKexPJNORcJGBzoudUuR9BqHvZas6Fw9O9rVyJnoWyFDRjeMzMty7ptjTF+E0vAjuce9SdrrLK
JKlmDkXd49hIBOmhWUMOUWAYKLBLSSh7LNrRymFB/LlvWD6Ex+LXomVb7kCeZRpW7bObxTThxI1w
L2YMOBtpT/e4ciu1NAZ5TvElBwgf1ZnfzguxsJVMXsBsUCC73JMdTX9WocIkJn4U3sWVl5GSYoK2
83/uosS+xitj2zrflx9XUdzCPFsXOdnvOvuc5hQcV6BK/EZPgorY+JIfEwJcA+bNvdnFkPVjDhb5
8n/wwhJ963VeGo0zAWPA92YnJ1OuefyLNl9LVVHeltsw2nd0rwwpxoyc2BNlGuey1dONr3xQ1fC5
L3Ieos2f+1IS3PT1lT696AEmeAthk0QQrdYdoiRJ8jxmMGcIctzUmEqMhjs9gtqFUjtp/VpVey3H
BB3IGRTCrUYtLB0ikJedxNkn9OmWV14CPMSVUei4v/JuOFBbrzaJt8Dw0ZlIvBqvNBE2V7jicstP
0g65KRotmxA0qa96ZuUgR16at7ONIcJNWVzBzbuXNynwUfrKR1VFTHvU4sNj3QLNDY0MlXQWj6F9
14sA8qKlVi5KihNeMMi4HU0NDM3guZvhoGhbu7Ep2pV63h2aYKGlOtNAk/7zQ4aFJk+F1GZHuR5K
kEbrUDto9xTthJK1fhS0AAUNV2UVP+aq8Vth6MrPmc+k3xRU2y0wfZLeblo9shuQe8lGjfdS6TcF
cIgQXoHEHBB9NkEpSiky4FyuQUxvEQZ2MzDr1WSbskewiFzltX7XFv3j5RMTbW11YmiGAVipLvWJ
VgODVQxmhxdVP1xe5Bvu/nda9ecDrg4rCmYU0zUF8YRqTsKfMLNwneSSukuS0VPDyNcTvpcm9j6P
FVpEXQYyU0mykR3bJubbWT/bhZk4beCWeQTlSm2ZZrMv/8jvBuGlH7kKPsBSQaooHjKE8XqfQ79r
zDcBeEwJ2fc8cNTIK6XJqYfnWI29vHyELoaDlrQTFIdRW+QTbjn4JHPwoI6g4zAQmZcjNs3Wxvi3
HVG/4sQG0W/aHCTC7AJihgkyfT6bYNvvfGib2ilQJAGeRnof2mEfH1p2GCdIs0jVBgwyYCvIUy9M
9cJmWv1wefsiQ1jFvkVFZ2hzGIJRxY45SCgnDlAlKP6dG/xvU1jzchKp7esox8theicNICU9SARm
HxD0d+JpNma2ncv7WtzqX6dKTWroqmnI5lroOaN1WIdLAS5ilZ+AA4h3/6LAo/9ZYb0jxrJ5IhOM
m/bJDoVvP1L7rUZk7/JGzjq8k2VWMNSmRXmacDSPNPo+Jo3Tx+xaixU7o4WgZilaaRWcWdzOdQGq
hyPRdDAQvvYhEI2qMzQi3spvWpALh/MXww4JQSahF9lxUA8Klw68BcGGRIBekUzZ5UF5t/DOWEba
PbRt9E4niH3obWZHhYFKSBndqKzvrcYsHDXvbT6DXWl8Nlni5ax6jWrUZKAB6JOQbmKQx9BjZ2B6
a+reiFLdhkn9aHDS2j3Hi7W/YsH0RbPIxbXGvFX8qRnNdSwVv1OJCEzy7FU7OcnFZE/ictLMVCsW
k/yusrCt3CoWDd8um8v5ZPZkleVXnKySamPQ8gpF2iX6t4MT70KfWrCXTTLghS564Z3PNk7WW0WS
vB8hvpLAfXaO0WXWP5QaqMaB06t6QpXMKTBFuxVs8mxmd7LoKrBUBHMflGOT0QGbsqD5kKHyvQia
RfkOIwnZb9G4lehyrKKEXrf/eT0PASCHQeIpmbaHqpAn6wIan/NR82RzK5eslLJJaw1l1kGd8epB
03a4KaiypAuZ1RVt5CpK5iZquy0LKKDGSrOvusmFGg7GlCFMlktsT9R0p47soYpUa6o/dfp8+QQE
n+P7hp9YWZ23HVcoDqBrNnKEJlTyrhPDmUWDyQI3vkbItBpvZ57BuvS+2GcmenZMAEUQ3Mo1tU2U
d2NYQA8EvCmd02vcboMcoyyRyGRFX2xVCclpkKRo28GPo6nR8cY3QnI1zaAgzuT4isrjXT0pwBvd
9Cz3CWSKimE/hco+SDIVgyv1IWkqQepz/i34x9LoyiMZA+GJYeJt0rqKFzyNoQ1FnzJ1qhlEopll
+qXD5Lt09GKh3xB99pWbmlqWhVGMJ8Py9Go7vyFbE/Mkl630bLX3JEavwTMykTBNqyCkxVW+Lcfb
RH6eEWpyTXZGPPWS7qbJvliKagPUpy+vvbigCzFuzYOZByB5iirYVUqQ8GEkxBweUaeyowbkUy+X
1xI54TWeJp6mvikgN3fMdYdn1gKEXtKrFtI/r/W2Qx3h/5hfremPZX0KuzaTlk4tNKNVNLujj8ub
EljIGjWjGeUUNymuvjFUzkyfRlmxk+rr8iJn/Qs6YUQFYhtZ4iqQzKj9FGB+zY6cgazUpH5GBei7
c4SoAKTjAYlHpE7kdcGl4ko5JPWUHZshf2Jy9QyKl9pSkLhCLKzcsU6+VXIw8dPkgGkXHfDRIIDQ
XAys3hQ5WjK5DUufeEGuCxQXZabYUhl/VDK7biq+w5/ej6p8IGN/d/nTnIMRMRUcFJpM8QLGBMrP
TKKCVlxuRnF+DJPQG8C32QaabgdydFew5AGvR9RNym5fd8Zt3mZ+PL0UTPHDVHmMY1Bj0HaXSKrk
DVW3ScyFSya+AbcZyomYRUPiM0D9K1eeLv/oc685/GjDMBjVVELX8/omaEmgnNHlx3qElKo8HiaF
3adl7uuy4cYy3fOKvoKdZY8hjGMbb2qWf+gzeVKH9LUe+p3ZVFt4zGu5qJ/kEmBtRd6l2nXMQkuX
DkggHZ5yf5Zmq2VYgNdfGV7QUBqzmUGdfiRWTSr4dbDHzWP+S8L0c61OjhmF+zgcfG5yb2oxbCnJ
N9JAf0kGcGk4+ctf4UysYWibKiYFIFYHSPjnyfGIhuYo9/gIJrBurQF2SNnVIZRaGyLc07de0k8/
xxiBmYDvlygGXefyrCdyGKZFf5R5+izPJri/lBrFfM7vsh6aIROpZKsLKd1F9THVq081lPdhzgIQ
aWdbbrZ3VKKy1Wh6ienqhHMwpYcYz2zZETJDDm9aXx7iXZR1KjC8puROqpHuNDPxMRxWO1mqfdZ0
Uu0mb3ekSD+MJIB0FINm1Xio1eZa0mF66gy+2BGS2UBrV8NGNYIjkfMt+I4WaXsgbO6TUXkobxko
gy11vpkhDyhDmKfR/TzM79qyIJaMkqGq3M35cAj0ZKcXg7TXMabAEu02LAY3Bd9PXGWRl2FM6bUu
pMrGX7GCogHPMi2OXRrveTkYbk4hqJlTGV4tDp9ijkmVqLnOkxTNyNK8H5uFzgJUX1mj/WoL4wiY
/TPt48ZS0tBrodioNL07NPN1qKQA0rXghIac2WULOjPyzBjuPijGZR0JvL7Kd7MM0vTmrJQ3ivZm
Gq3X9aYjUdOWeAVBN4wdoz2Tj68jf6MsBM6sxdkV9037CbiQp2aFV8wUM9HCcurfpv3zd62S45Si
AmQYpLwZ5fINrmcHobn7NM3u6mICaU1pRXIOLeBxF9aDNXDyWGCOLJg9JWz8GaS/VHQBlGXF9QU4
+VLGCt3ZBbmcJzEvb3geHijmyyaV+nEUuzMEb3lh+EoS/IrNTQIR2mZMMZJ9BwWNPcDLFgevm1zj
GSrLXicFnhoRQYp3hg2f6YouM1AWqQrDfz9dAUqY6PsPWXWTNqobh9WV0WfgnSbBR86lwVH5vC0a
jOcnEljvcWTtFFBLYi0G7ZTSpqBpi4fxCVg6r0/pIeGjG+Rg3aUmc7jeOGr8u8ukh4jotjb91kdQ
uGkxSnrUITS5Ghu360AzHicg5CT9ToL2qDWDnb4E+8xlg/0Wdf9xDLpJMJOA6Te4IR2+6OdGmyFp
24LM0U3LC2viDUh7TJDRQfuAA9+V8N4xCzDHJelsd2HhJvJLxKubBrW5oS63TUOPWZp6ZojHYwZZ
xCT1mpzeRkogqn783f1Z/VLy85fiwyTo3cfpjZpK2yTq4CNIfEyjZFdBABXD/nY9AlLO8l0olWCf
OkQA9wX9FvrjmxEDxQwyvHEt+H5/WfHqR62eJ4rCKt4CknqDaXkwfHYbDdO1jS8cHVz+nUvHtHpy
MLR/0jZZjumL7dD6UqzI6yzQvhFLs/lWnKj+PdW62tkqGMYkDSbSTtFNDPUMWU5sLvGNAodlkhcS
xhZXjKtQ68CS0zmXbVL5O/dbrb14s5Nn8qyinTqTIEL3qboeptwy2mM1yI/a/BBW0c23iTZ7uX0o
ApD1gp09CMEwZGpXPP9SphoyiIFfNl4xjjcQxrLRF0XAk71Br4Gu0XZp/Sbre60iiHKTXUhoJUhe
iDbqeAyhsKGBfSloQb+wLUHFMuXasVFQYIZzpk27NUJAodGDYunD3APLinp7W9hNJjsUTAoYbLLN
QLVHCA1M/aYN7nMlxvgaWvcKCvQ3cxvYNPyc+sEeEiiqyo+g13sJ8uaaNbZMH9qF1V4GR8QH8jCN
FRDskg95cK3Gu74MN1PuBarDQnChVhR9EmqlkL3qa0ztQtgrMIA7ShAJoWhQ+hEOqccYlQRnRFh+
yIrbbgBvOxgO2nsy9PtqdFRMoaaUOiYKhFozOIkROHH4CrKFLTBcEOa8K6PWlsDRi1YKN00PIDPQ
P9BrXc8SlDi1zygdnDmD5NDInwLeXadxd7VgfqvsQzX8MRSkaH9XeVamscquIVQK5G8BeVsiPRvQ
RUi1G04HC1lLRT76NrJMeTtpvzko7qaPUX/vASL9f6RdyXLjuLL9IkaAE0BuOWiybMmzXRuG7Spz
BmcS5Ne/Q0fcWzKtFuL1XfSmK8IQQCCRyDxDjJ4XJAmcnL7Xw6FE97ANZXt2vtgvHdDlxT8g/2hD
NTpCWMg33PI+Sl0dbrl3tpvu9Z0KQo+nbI0b4Nnnm1ZyX0mXZXG/F2HBk8Y2oyM22k0GTuaOwMjZ
66+yewCOoQ7Z30D7XH2qHoxNtMuu2YPkzP5IML5/l2VZP0sqWjC4DB+t65mz0HJQxN3+Sr8bD8r1
6BVetlO2Ofjxr5cHngPfhXXXF/dXrIWD1UdFelR44Yw91CHpJFncn2WCxdyWNw8FAGhqsbhFBgtq
F67OawU+xMUWzasJtVunXcvqpj+5AosxFxdLm0dlZat5eqzBAVEc7nXogdm3+bryqm2NK84jUKyy
VzIUpew7zut9Enq1Su/yClns0Z4MXwuybZBDPTFXkfQbkmRZlnt8NZJPxmqmgiqlaUdHbT2tIhBb
EJ3g+ZF7M0DO8pLPfAvNHWtvri3NKQBhCUtHDqORzXhx2QhgKHurGKOjld5rU3Adt/0q0ZM1Ud8u
b9Wfj4PFN13ELgvaK4jNOCOwFV3RP2rlh/4MJIOoMJqYfucFTguuj9M9R49E9jSRrvYiQo0x3A9C
gcg505vAKnLgfgZeo5+vbReiZzdoxHqah7RK35lotzqV+l6ZUgkA2XldBKoa+htVHGMNmiH2e6Db
0kxGs5HkSssiu6FqwsYeTo+zaXjQedMm8pAr7ew198vHInWlfZX5w10IQstyu6ZOphI32Mjw1QDF
I4KGHcg8kRNDTU6/7jyQa16gsP0iV1T4WYv+vqeWdXiSoWtejljPWdZhVpRL2E65A/ZhlUNrvljV
14AKoJnBfMlmnoPepTkvAlTdaoaqCxwbo+9mqraroKKZj7dc2ymh6TEFGU6rXcXmn64/RorqScaX
bKRlEZ5UHRxzGdZcvxcvzdtskQkty129Sd5U19jL8W6yARcJcRST2iIFImMF3ZoaDaNhTGURcX70
XlrURSwKFTxGU4LnROP30JPNvH7DMDGoThle+6lBEZGvE1fZaDfwqpBKSUgi4bL2nsZmS1QTKT94
YDdKHzmEvUejcsOQc17+el8OSj8nakOQGOVj07IWYYAy00jZJPIjU0s/7Uqvy8BbGSGH0oripUrJ
W1SI92mCLL5lRS6O9GcAl+QZwWlAx4dZ17TJDJebw21OxJUd4eXdUtTwgwjec6SED2yNjqOZ3djo
FzUprpaps6D1SHFjQ3m/jLaIQm5oHnIOcpn+lA3XuYhdk06wqGieJv6LpZHHrGzVUGgWF2CMAUf+
kJParRXL7wxzVRvBldHTg0rIeoTXWFR66FatDcvyrGbcpHr11qu4srRa+zUq0W00pw/F04g6ZiWA
9S8+UNZ0WIhDWh6DHErv3R62GF5a204lYHTGHjuoiJMSI8DoZgJoZhy8pPydqr9Dk7wmsfk2sPya
N91TpEU3Jo03EURA6kCsh9rYA6cETHQkyYZ+1re/Is5/P93SHAsSlgkEskmOYCe87m68JpVDgQe8
j2bt2l1xjXoupDO0q+zR2IevdBMPq/JRRmPXzifcf3/GIvELYdTehIGZI8qbQH975hVsrF6SB+FB
sa4GxVvxspXl1X742/7T5auxB2jMMTaKN19zMBLZYqlkadv5GPH3Ry0yxYHRqinICI0zvdjm3YNp
1xK0yRxlLhycpYFoQdspoBQj6OK5D8N3pQIbg8SS7u75SPB3HvM8TzIz+JBBLImbybHMTLcyQteq
D6CzO4IGEvLtPyRFf4dahFWF21Gt1EZ+rJJnSMCi+YDnL0tu4qL07HHYQMzrMYYjTFGYDk2yNeu6
QwXzRoJkuHwK0RNJa2tFpmlzOUT9QxHi7w9bxOJGVwsaor2EDVZv22N/zw8x9FifIWE+qzXNe9yw
HJxXkrrzbdN65fYqvs9+ybSFZJ98kTbWTTEwJQ+SI4+6jWL8Uq0rQySSftvPnu/iWC/TQ7uy63Gw
MUrNryohMqyrjoI1vSMBLp6scrvSfE2BpXIjSF6WvJQ87eeQf2lnL66EEZiFitXY2WrwTnv7mmSD
mw2gZ1aDA/r3qstUcFkMCWzk8om1yaIMHeMMgWs85UetGd9V9Vca20+XN9LledlkEaiiomzimKnJ
sUs2TfigldQrzMjj1Y0GNVEbjnN2JBnyfD76n61rk0UYqrU4YeqkJ0eqFYXTFYDVRmRbBslTFkNf
JKTry1O8HItBEfkeLoCJFQAOYop5gnYLTBvrOvd6DXwsQDnzDJG4kEXay4fCJssI1dsBQLL4boGK
irB+XQhxk8jgOj+bFN8OxQ8hQY0H3dhyLT/WVeQXGgo6IhXrzEpfh+mlN0cPrP1tnI/XomG/ej45
vE29LmQ73dJWjdb7AMnMjEvUCCFlHcnQBLJFWISoorYGqJQiizJKze1MsgmVGqbCfHv588rOyCIA
aSKEvqGCSMj5a2/jasWevTzCP5Q7/u7YRfRBcyPRpxG3uW2ShyrfIDFjFOUALbwaBTqRTY76bgA9
UfAOzWTdEH6D2rTD4YOTk0ESE2THZxGJchoWRZkruP2UazXUXRu1NNE0MOn4aHguudB/Esy+77Gv
QvzJXZsUVhgkHKsLbQ9UPqjbKl6BN7lwRwCqnI47cpPXeWP8c6yFJfL3AwsGVp8GNoJ9rOaOaPFY
hAq+qf6C255kepK9syTlFoEB/hy4j8ccJkcWukImON2XN49siEX0yTna9AqbQ3gPLV4dfnANHWT0
kK+O36UlWwQcA7jJVovhtBSnqVcD7GYhnS/TAYTxaseGemVkbeSwXlk1hDlwvfZ7wj0BqYoB2vJQ
M8nI75D/0lO0MoUKuFgPpCd1u/R3Yn5W+L+lgXdBh2o/lKITlH/s7tiH73H7FjAgEXSYWkW3RBsc
MAG8DsJxZaEg3T9a8UMZox3TAxZz5Blcaid4P2bUrQ3TDSexngRwM0qsvBhmYrt6y/yedve44fc0
jh5Lo1mDyOVGI1tnGviMSes2oe1d/kT/UKb47/n+Ov8nm1yQGkqvJTb5DJmDkchteZiu5jSKOrob
XcEtxQeFQPZIkMTHr191MmqYKkpaKrgHQ/FLt3uYQGQomwrJ/pONsgiPgsRlC8Hw5JiCdEEg/BTD
6rxXYkmmfG6bQ48Q5+XLnuRH5i/MiHdjlR8j6y2q0QVvHiQfSTbC/O8ny1UNtBRswAjWtYl0FkrF
oLeVvrYV7sw2kFevZAPOK3syYEJVXkZTh8dM9zKML8gWJPfK2cfq6aItbkiKKrYSlHhdmPfxG/nk
thNPbrjhHh6LrnY/mSgYOKni5Hv7DR7XT+06BhubNo4qM5aRzXWxS0qI/oVdrefHjILjj7dUG/+W
fL9zUV1XNYgbEovZ+hK0IHpRtZWFWNv4wRo6AwDGtE64tQ6zHREwMFcKXMPjlex98tVjWYZGcPUB
HbMImZ1lvn9GoUwttYKmvUnCeGeI3FcNiAZCsQmYrjvaD78iu90B+XyINVI4diDSmzwzIBtmdwhK
6R0m47C0cvNKrNo8AamRiW3NtWIFT1t0NXWnyZBysKh1yQhZTkvbhQNJ1zo1PzsLqhIFZc0qHTWZ
5dpXGWoxMwMAbEhQAdWjwT3r+8xgrxRBtKEVEJJ+n2J0FzmDCDL74Gm2o8HQO0Uy7Prh3i43Vqev
lKlCWQei+VH9QXRA+XXYzUfdh27c9VX90QnocFswtJ7MBqyhMXCq8C4QaB2TSmwSEXttW7wqzfDZ
moD/j1m5yeBXl+gvgam4AYveArIH/qow0BeG1ERXBp/QZTxGE/yyRV49thF7mbL+1eRkzUUwOPoQ
eUr21oOXlUMgMRvRNoLrsQb5za7LjixTX8e2QnspCr2Y81UX5XdZb9oey+JkXbbKc2fnAFbo1jMY
T96kEIZiZLEzYrKNKFBcPOsOlDcPSUhBhou6J3C7kbOUSe6qZTVtYlbDPrFRbsCWghqTTbepoX7w
tt13Sq35U6T6KbzMrShofauF5aw6ZJLs9cypmLHa2uw1Qhj9UsI8CTKkUoioKFBmNmndEIXwJjG3
Rl25zOaS2tiZM/5tqEUWWycpQEUJ/C7NEU63MbR4pZLfsiEWZ81q7HDIQxjI6fHkxOSqAffschg5
1yg6ncWylatBSFjJNNiw8/o2qvENubJSBsUrSbXj2m+7eW4tXNex8A1h+7m2roPQD2kC8+IWOgLB
qmgBPIR8SZK/FeyYCr66/AvPPDe//cBF9hqkMNWFfQlsdTn8vEuAOgCWGpUtAWqjiUunGmSRdU4h
f8QBhACm6hbgKtbiQW2lMCZoU3s44LgN8ADTHxhg1Y1lunB7cFlvHnDMwf3ufQUaP0lfQgKg+UNU
GXlu/ro/fgfTCQE12iTWEj5ekk4npTkN0O4ETzItNxEuE8XQnS57GxFRjSi5tYvHy8t97gCxv4Mu
EeVa1QYxfstw0MJr6KVM9CUZXU1mWnAmi4Jw0X+ntlRfpOnIknDAKCq0s1Wrg9BN4sSRVHx5/lQX
ltBcfMomGmIa9+bwRfRC3RrIVTjnWdvSV+C10xTb6vl/W775RJ/EnyYtu9rOMKCmQzPvAZjFWAHb
iEhSnZ8Mti91nr8LuLir2pLwFmDJAVZI3aEhdejhVttVEVBG9HFQ3o04uurg2O5MhoCQSLo3Icv/
v0113kknU414bwZDMw4HJuZyieIzDsJO9c6ASLo80rkwyHAvq6YGioC9tP0Fc12D+QHQPH2U+Rr9
M2SpJAyeX8+TIRbfLcytAqAWYMJ6DkF+7aUYOjcTjVfb1w2EXzi5LSEKXOrF5FTp5FW1f3mKZ6oQ
8Oj5O8XF90wKe+IA1w2HIWvQawSAqIDW6Jf5cO7TUtbXORdUT4dbfDu9yEpOjAbDVe8QWYVbOhSo
0dJh161W+b0qqTefjWQns1ukwxkR0FxKBE5FDv+cMdlmxgiXucGpYxtyMNwpOCQXBJNcHWejDISe
TFUDP0Nfwl0LJVHjFDH8wEfuGnBahWy/l42NZPOcDZknwyyCjKmIRLcq7B0OLZbPIgy8evql67pk
GNls5mvr5LxNQZ6ywcAiQodz04X6thaxHyX/byn+ObKczGZxEgqV0tiuqwFyQ1ddf68NseQ0n9/q
f7/KYqubeay33MByZZDaztWXvna72h/72zCY/sehFtscogKwqB4QosxerMxmHVq2AxS423DDSZTI
/zdn+O/EFrucwBCntlKsnJ0GLporXsIjp+4+GljSxlQmRCTbdYv0s1DCHET0YZ5bvinaXxn8Sikn
PqzR1pfnJdt4iyzUGIOS4b0AMGVwYDquT2E7Wfj78iBfNMMfV/XffbdMRK1wGEpm5cMhaAKvj+tb
tU7RjbylYgJa1QIPESztonzM28pAI66514si92Mz6h3DzlII7EG8Ri+DDTfrral1wZYWRudzGKtz
Ml0X6rArSAx+FppdWZ83rq205VZk3U2TFvd9hkAP3ADKi/dhMz2m2T4Kkk8ASp+VTIeybP1ZD9ct
ZHwZyE919RZg8/b4aVZqwR0UehC1dD+dW/eTt4y+iCtcTBz9JE0DxxnghJI5DXxKc0CaLq/8ufN4
OswirlgTw8NbheV3r8dOgdnwTHVgMeRomuEaveQ7y0ZbhBegZvsiCOBrzli6N8pxlQtYQwQQUR/x
xKAyfaNzp+R0cotgE4BQx5BowgmbXPdJ4pcUMLjoRqR8c3kVzxU9v71TFrEmImBZVRwTm4FoVuVM
V+FaXY8v/JOsNAcx7t1y6xcp0u/cJjkJ10tIbFiqbaAFCDpDkoK9Qd0sVCAyKWnXykZZbEWbl2nW
awg2FfkVhhBDbzcMTa/LS3hua5xOZbER1VyEdlkWyBJ4DIoMMgUChG/wGKbddSFN+c7tjNPRFhsx
BUAyJcEcP6uHWMxthNGNYiRfkMu7PK9z7ArD1g24UiIRQUl3sQmRgZhdkSF/hVDSipfmtu5H10CC
N72nQ+kXsXIvCkD6SP0vIvfpwIs9OdpZl0w2sspgeJvC1wYeX8PT5cl9CXQu4/bpGPNXPUlLRooB
oP2tH4id/YJ4T40Wk7Zqg6dR45s+LbwU5aFCkNUALXSrj9dCL26B0wLgLKfbBvrVQZHeKOrwFIIk
V4NNQJAkAud4nSfUr+q3AoiroFG3Bhoolob7oITGd7MeAPMpQtMpjGjDon5jtSAirTIr2mfC2NYp
uEBsXOkFuY7A/6i10o/17NCE6RbufPBBFc9Ze9c3gVPD+LKyjHZXqGLdtKDzN+BQRPwu4wQkR5RW
zVGmSHzuPJ0u2uLyzsAdI0OGzHTgtmuHpZ9MrzHNJemPbJTFxU0SQ4cCCD6/iXqFOnxQcRWlsqr7
uXN0MpVlwcCy40ZLwX87mKhgkhyrZaCmSx9yvZCcI9lIi0pQbIY9SqM4RkObbyERu7JKmMglbgcj
t8ubWjbSItyhzMyGscLniSDuqFYrBX3/9FBpmWRG59rBp5Fh+bKtQzXokgRfKNnzbYeG3QZVUWje
Fx6MAcobbdNBZaJfyQRpzkVaG3hZHeV7IDK/OBCnZ7YuB5jqpPohT9RVSNQdLc11AAHjfPysBnV1
eTXPX40nwy1C7TgJS0uMUD9kRvKS0gG2gvoDKOZdeiuKV0hWu5AwgHDytqZgFjYGcYWCwl7P4C+g
gZsYSpb9HIEGy/53/ouAnOdtEnAj0g/jru4d4meIxHBghlgotL087QW6+iAg2K+ZcBIY2A/vMibh
+ZP59wfMG/DkA7ARVWoljvVDMRFUFg9l90vNZa+fs4P8rYV/cSxPBmmEwWsyMZR2A7TBKu7A27aV
+Wmc3UongywiGfqXfNB7ioI7tNV11EWCCsZevEDBkrlNIfPVOnsyT4ZbhDStiCnCO4rutXlXly/V
YOyyXl8zdGckm3b+4T/utb8jfe2hk9XTuioZugSrNyM10s0gXIgjpNgQ6PsHLkS9If0y/K6FQ94j
ehyf/wXc5zSfXBYv4qZqGKRwdLyH9k0Fs4ICYVyWHp+te53kx9oi0k1MhdaDjc9nOsQNPtVNv5nB
KBBSuocly/bymkr2ylf/9mRJJ1YKBUa42iFVH+iIV5y4HZresfLRHeW1X8lW+YJ8nozGJ1zqwpz7
M4fem+kSfKU/91fDKrsxoWaO5qhn3cki6/lc72TbLELLhH6tSgVCC58ij8TjulSqVZazFdBakE6A
jLRFtwNrHXuSoW/Oh7WTsRdRpdDawmzR4jzo9/GdWBk7ui7uODiBIKZ7zRa0IwicjnvhW6t0JVMC
lc1cXySCJtQdzYDb2gHadJBuzGHE3XyaFHrP8a1KB0dDDSZRVCeOXy9vq/n6uHBSv/S1Tz40tD0m
anWYdpbTXWQ+2NLHnWTjfnkDnIzQ6aoaWpWpHSbIIOW67VtZAxbwBPCM5Wo6k8QeSehZcppKANIq
CHdoBzEmJjBU0SoVD33ce7QCXTgvC6+HFfv/tIhLVlMGQQ7L5mizMQZ+vX2l8mB1eYSvWPLjO5nw
3mU2rGlRh/p+6Y1BXPK2q3AgU74ehmJdIrcejcnpGN0XYXarmty1TNXR63BFo+BzMp9hIh4Pa8VA
WqnfmpW+GvLERd/VhrIhwK4z4CpQZLFf+kuXB6mKwTFBW/Sg2AHchmCHrD+ShuHNBuf4LHHGtnH6
2HAotNSH2lwZk+nV+HFTlm1MXUWmWPpde2WLfdm/o2iFuhT6Bokt+Wbno/fJii6OHIG9Z0vDXjsA
1Hwd53bs9DBQyezM7bPrCMIygx5tjSB/DhXuCzVb814mDXs2yTj5CYv7v1ZQ12+iBjE9UdwwuQmh
61rzu8tb53wGeTLK4to3Esg8AQYzX8Yz4RpGbLfsrq+vaOk0nvBD5GvmsY+PjewJJVviJQFmUgI6
xDWiWlBMPinpRtjTNhCdaw32Pg5vScKcUW8BXh+fjP5m0mUuSeew+gakg/5zbL7EhU6CTxur8Qis
DVIeiuwUelLsozfebLSiQ2VjCGtjdp1705qycsz5gH4ysPb9vLamOZEJINFD3D8mtrUaExVwHJB9
wuG2hmIQAvqmHiwo2MgUMLSfjqXoQpxOWv8+9gDdI6ZxpTuEUwyhY1v9TYXxjieBm8R7bqlQNFVN
aERrEC0SAq7PNdVX+lgnWzNAjS0U4a6jAqqXtU1dw0Tbro3Q/52o+KPk0ZVlGPc84deJMtVO0sSP
qR1/2J2Vb5s+elGS/DUVncPsLHSrNALS28imVT72kCEx9HWPfq7IB08J2B1i1sEo9XcYHQROk7SH
IqRPoNV1Xppaf1BuhBBtBglruJ+4JUUso4GyF7p4TIzxLhWgfIVUqRwjHysvmSxcK5ELocPe12Hf
YMW8dxSUCjzV7nM/aaHykKFY6jENZx0A221tNUel1SFnRzvom7Vb2sJIF6jRmyZsNjlsN42SPJPg
uYBecmlbnml+8jReh2ruUghAQePjQQfpO6wnN7LxXxO6ut3dJl19Zyb7SaFQVTFTlJ7pmnaFG1H1
RrTdDU1QOBkGJzTLfQeolkVemzbYBzXD2sPCOSwMNwkSxCP2jrv5U4/7dadld9ZYrGlRwC7zKsZf
gf+fmanXINiBddRMtd90UMJImsfUhIlDz7eq0u1S/NEqGl3VDraVmcXA18ebzG6dqo6OE/iuuppc
owcANTHG74SubcYi/zXyJHG6qYHB+VDfQNK+hF5H/zjiDeqWGQpHaT7uG1Fd2+N4BTp6UbxCv8sX
ubXCvvPn9aY6dye0DKsMZjFTmztaqXhWBinPrrNSh+NG6DXsMTty0LoAPIw4dvkZGemKw41mhNNz
llcPk2mVztCN7mABMQNuAXRfE29qtbshJBvNqB0tUfy+UddKOtyM/EEHTzvRjOOo5U9JUGzjSazy
qrMdroGyTRrfbh4FRIIaCr/G7LPmz1X6YSlws29epwL87ip7GDMI/IBpWanc74S20Qky0Vr1A3XA
XmzQeG1WthCubRCvZu1d1SZ+Q0yo/38Y0QclNwzZTWEFACanDsRh/Gw0vFRTAxAVm3UGbLGmDNu+
DpwYcmmTpcq6hOd0GL5FgMXdZmqplpgxci7V3OoC5j6IOWDQmBrURt70RkCCHH46KNc1+p8qslx9
kPV1z1dnIGjIdEaoRZaybXo9JAPMtCDy4RIXLJ5yVawNT43cZg85bs+6iaWVmXMYVtSJ/465qJUo
RtcZpR2osEJot5A8b8Cu3gS7Zh14lcfAiutgXNe6YLOuyBUYYveQUhdOBMkpX3Lnnr3ZT37JIl3j
NQus0kJGWBuxY5t96GgB9GzaAVKWT4UxulkKMVio0NBW27Qidy3jU09aBxZoTptWkp9zNic++TWL
lIzb5ghaLtalCejeUoiTAXpY0/FKMLqZ80Fa5J5kBea/eSFhtRffooc/RNVpeBwDbQiLrtjlAXeT
EQzAepczcogNbWeHGXpyCqhzj0PU7/LEgGxjthYVVAGkFR1pNrL4JmZHTYWTQoMzF5p1fCU2EGh9
steti+h2L3WWOsNQ/3YGF4ue48ljNyTvD7B7Mv1iwFXckfAXtAUJBF8i/slNdWfo4ipWxltSB2BU
E1fn0CCd7wwSKn4WQA6m59BHMFZl3uJqS1yhRr42sCdYvKzbuD/m1iu3LL/N9kA7/8n65iDQfWzi
l1YY/sDNox090oCjnR7vUngcqLgUzVpZTYHiZB0kWZTqc4RuKVJymBCIePi0YwWSTk36pMKD1VFK
Ff6jk4wkco7M+u2oLiIUH0zedyp0tY0WrhTGqN62QjXwvuUu1Jh3if5G7cJLoAAUQpdKtIGTBL0z
2ockjX1mVL3XqpBiqhTAbGuZ3sr57O3kwCwS86mZCFFmJKw6QCzBfCJRf51Ed0DkOgJo5RJM+FYD
TiH9V7jYk4EXufqAFtBoqSHqAM3jNN410Lq6fC7Pvsb/DrB8HjPBo7GlrDuMPfUquK2W6cbuYqAx
n4dhksSdn+5ccyZ6Mtqi6zCYYixRpUUVFexKq4AzM8QI9QRgi0h1IxHANAEsQAs90f7aoLc5e4nq
8IqM11YFb5dxWMNbfk+Yb9UqAJyqm5vPTJSOANUs6gqgWYePBnetoURe3I4+Z+VeV2q8apJ2R434
OdJBYa9LpwyVFQE6vob8rTHJMu45cPwIdSezXOT6UA8oGqPFVZdFb9DnhAUzjHCkNuOSIG4ssnou
olT0PbbG/IzDIhhr4sLu5zmClLZwIUz/LnazfFR+kCkdyfbMIpQrgwWyZomRGfiZMesdhszBgOpR
MVG/VBTJ1THv8R/LiZBDbOQNkJldbJqUmSnN2KDhFjdXs2+Uvm629VqmRXP2gjoZZvHVWs6mwBoa
cqgB/QfzzK1Y4iSVjrRwXF0+dLKhFp8uj2FeyURLDkkA3y0UGoYPBQOawebyOOefuydzWnypoJ6Y
IVqVHPhecxHgPbFJoayTwe5PRiue/9Slr7S4TbuG8dzKa3Kowgdl/AgHGczyfBJ7MpnFBQptZ14o
BiYj2tJnRe9UWb0VujdNsLzF0y4xKifVKidqftcQaApb8pEWXALeOLv3T37E4p7S21FXurwjhwhJ
fpJAZZ0h/lAFVxFea9BZufwFz4aSk+EWF4+ZGnAwHUsMl3ZOHG5y47Ox/lVv62SQxSVjsLavKtKT
g63tDXasw9cWmcXliUi2x9cNe1J40bII6IRsIAeQW4D6XQ2mrKMtWaolM1fNhzBugglLRX9r5k1C
fmUyH/qvJPXCJv9KKU9mkbKedVWJomSTtbd5huJ/apTbTJsKh+oJ+Kb9HtIqtTdUY+tl6OW7EGdw
QzIeGxoD0FpGeGHg+Q/tz668qmvcelaDVC8cgaEbuA6x8xSRuzfu47C6iqJfgTDgC2VvTK7fDtD8
oh04SGR0KvMlNNkuQb3UTt9p3lzRIjqSPnB07UMYk19FynXaoDATtXgvh35bDr9BdkKOR1BLgI4i
346ZX5bcU1h4pQexp2mQFOtaHKH2d1A1gJJo+ZZ0DQz7CsTD4jFT7BVUI3eRUezUdNwDpOfkQXEV
k9EbdbUESak+FonqM0ePcCPw3N4PcXXkJsMFTJ/KlNz2bXvoywis/+SQWRR9+bLcDiZz4M+AJ1Hi
wGAcfC2YuYlsZ9HiRY07N8pQ06FQEAhB7QJp7fLOlO2bRTCukXaMU4udqVtbpQQ/rNuUiSW5w36E
DZN+Ey1fBOJINwcjbiFabmaAWcBRF9aWU/GBdMjjiawR+WNG82DIszTApHTdXDaP0hy3qB4W3YEV
rwm9HrNf2SC5Wc7O52SIRVyCnq7JE4b5DM0+0msnAlVJI88xZFJJ8nr5A/24/xfTWYSnlCVNVRiY
TlvbXjjp8CoWD2GVHu1EW/eKOJQlpEqhCC8ZV7KMy9S4ayNTWNa8jBpohQe7XWnm4+Wp/ayKfJ/b
slOUmpw1eYh11G75HugF0LDc0LfdEtqreN7s28fA/3/jDxdjLhKdQYNPtG5jXjYbnSB/nxINGYhE
CeJHirMYZHGqEksMfRKV3aGuLDdtmF/AeCYkn0orES2UfaXFySqNTuMaxWwmVLPU/LoEjrgw3i5/
J9kg87+fxH0oKlcgu2KQEi6xQr3JwX0aZCxy2SCL/IYZyZRqBfbCaCdwBru1ECcaU7JcP+7hxXdZ
5C/1RHGS5thAh8e4elTY8+WVkv39RWDIYD2CWxh/30TbLkxgvhE+Xh5BtkyLcIA03c5rDcs0E1Go
SFwoHzm1+nJ5FMn+XSLxqriNxnieR2UUcB0pPKZfg8QLRWypSO7Z+GYD0QprD137waxhrEiSTivF
IaeDV0Tl1TDg5THCzIMW/VtlT7/LvoK8S/Vc0/LJKvndmMWPWTO+srB6jkdlI6JqU9gWYAGF8m7Z
nWTP/OS1YtNYALcBpI5OM1lqDlbqCFNQzeBHvYeQdaf4AfrbHhmhCg5D+COD10jQm55Zf2TVvkJ+
Wo2HZvxTRLelfq/UzOMhXudjkz93ZT84oECsazn85keBDb8Sj0RTJyghEnUp8yAED8uaU37Mg3Zl
9dZu7NAOH+GHANdMZFiPjJh+Vao3TSKTKDi3J08sGdjiVImuCUoC5bpjZMORMwKqSTMcgXbe5U35
8z0HuwGV4Y1DICNnoGD4PQ6xJsyM2uTlUVjhpg6gym1QNFIjWBu/aJO1j0q2DQn8E9FGXk/1KAnq
P1Wd5vHRz0NtRKM2XRbxu2JM2l5Ny6MRbyuDg/eDx2sXr2EF5zfRZ649BnWJXghCPhwd7RptsW2v
6n7WZDdQVfGFqR7q+N5ubf/yyvxETpuMAI0D4yPNshgMOL+vTBfDo0fTm+5Ihek3FXU6IwxBKuF3
oAO/9qJZm4n6qqVoLpf1XRxZVwCFRNvSaHuPc+5Hduf1cNA1gUiIYAUL2hGk4CFLLyZYww7ATj+3
sb4i8UNhQ70mZ+CpQJfMQN2PuCFSZ51qYN/27UOI4mkSZW4wKpB/1sBzhNBeb+/avtxyzfDCMvFq
aJzXdhkAoMk2KtUfoY/j2PZRp+2aDuI6SF8bFFsLQe/6maYzffaMP0WTDDr9M1pj1SwNtj2aSjR7
KS5jFfUokLV3R3RibwyiX9nm/eUP87PKPn+YkyEWt1oWNGbJAwzRVSqMsFXv/0j7ruXIYWXJL2IE
6EDyla59t7yZF4bMDEjQG9B9/U0qYq9aVG9zz55XSaEiXKFQlZXZJweqmTtCwj0AbB7obl1uQKig
qh4zIbwKk7/wCb99+c9PmJ3OMlQCFSGiAHMyePo3kmWPIIgNfQPatytTdmXgABw2Zf0XtbGXJnh2
HcpGn4xGhW0ZddZtnMsHiJ1fH92ShdnGlwYT/OotLGS8BQkqGOTYUlPTgok5ehPvP07DEPNH2G0Y
31Ljz/UhLO2ROTwzG6MRL1AYQA6x2oiV5GkuvWcPxhYEH+slbqOl4cziX9xj6aARzFjeVa4xFm6U
b64P6AsO+SNP8HPTz8GZJJdZDr1MceOTlXVSc7vhd4a1AsmH13xi64FCZ4AvAZQJ7yUwtLdQIkm2
kBdwuLO+/i2/02azb5mm4yx2FUSgO6yZhlt0R1KIbaHcDCWSBTxFt8zjqN8UtfEQBaBmrjPbYk+D
vvAJC+dvLmseg+4lEAW+gOV/e4luq/EjyMidweKFW+DLX12b95mzGcQggpHBUueomgcGTvWLyrZ2
h9zWU2APfPbKnPx+KXd84R33w8V8QXDOJllPcqXIM+zgYFiPn9pW8crHaicdAgPpVs2PXdQ6VwsL
O53sa4Od+ZYWfCmqFmGw7Ueme7x1kB+yXuiqAwCitanDQeLbO7z2BUSPiyMADsvE1xdCw2ngFPh/
xAVgUJol500zSUG4gY+YuPHz3pVzFOjsegTmw672o0vxnIUsVeEld4wc5dKp7obIBbfBwtL/rvV/
bfPvD5md6lrKidJNp7r24iNbt6EHMfepC8PjvuVkT+oBiqbr5BYQ2m1yFGIL7AMq//9xnnP2GbN3
L/DfAYhGBOKQuN7IYeDpbCEav+y+vgc6O88QT6vBKjINtAEBKjrKG1Yu3Ji/w9mfizr9/mw3BzIX
iU5hYrDCI00+FMO8K7rb6/v38vb9HsfsrBZmI4cWbeD0UWjmPYRnmvVErsH11yQ+EvG2mEj6atL4
fWK+Tc4CARFY3dAoMNnWpZ3Eht9Ba9EwbztuOHEmQzFS2kTDc10lrioUp1KlVV4MYJsFsUIUOYrc
n9TA8q/Pw+/i8mzLzM4xH3lgoZVs2rlIH68mWWkUsjfKYonmQvj+c11nsUJftNlQS1jXqQ2D7eS1
5BCvO0zXkXkCI7ONNoUbiP/6y7LdX07+ytzPsZ9dm6eFHGKUZfpZGjutDLxAh9QTcsoqcwdzb4zq
3qgPPUU9kUDdj4UAyP2doDKc3BvdI+qNo9ncASfoslC222THjJegvq8DdWlFpq137VtnTi3RK3Us
Uxzibqu7wM0hWqxuQJbmTO0caLKs7NRlYLtb2AhLZmcuLEKYbDYDlkdbQWZwarJwcyd6TP+iKx+a
OYk3PNPGXircXQwQqArnTYk+5SBmp90IeiCMSIJTgQSnPwGC8YCdasgh9HO2oJLzl9pxLh39c4vT
RJz5lySMA97UUnMzmPdWkK6SmKJxa8Mi1ZEhA6LlksukdOGGuLj7z63OTn+QyOjNKfPpnPV4tmrO
WLk5WYtjDMV69HK4wB+Mnv5W1mvqQxQMdL3u9RVeGvfspIMYPkmkEOOe2trrVbzq/EnzbikyWDIz
O+boQ2KtpGFBe7+C4tL/q5mLYfvZhM5reqUas1QKsV/ZMVj1GwBa3Y/eMV+mm3Upwrp0653bmh3J
0ijjnkAo8SYCdViR/gO64vraTKs/P/PnBmaHLwQcDBAEhsHoGnQ8/6Vl52bDJ7iV3dBc2ggXA9Vz
a/MwwUoirVKmJ5XhZBvV5W7qaA/6EQ9haGOCTisDH6K7tDEuOZhzq7PQodE03egrWOWj2A7dNhQc
AoB4FCdLQugXw7FzUzOnEhZ1rGRj0NyAFNGFxs9xVKS3JAERQVuAkSCz6EqLFAdc615ijmBoyuxO
R3TYUEeKK1eC8FzRb1gToGu3WXdl8RqO/UdeRg9Kwr2yXyKsvLy/DJ0qyMFOiNGZS+oTcBSHIfZX
Hvk6GoajqPSv77AlE7PZT2PWW62BHWbUBdQUe7eoq//SxGzWVaKPJdG4uCkAn+7YvZUGC6Hh7744
RCuIoP53oma+O7XA7MX0COckadyUP8UGc5Oy80hX+nIR+nIOyXkBcCInbjgB18cPAqSzym/BhW4T
NCeF76y/SRhoueqFkPLy/v7+tpmHV3k70q6dzrCpuJBMNsVJdJMA5VK+9//i+r4tzTy5pUlJQ0zM
At9o29QbAR2tPH3L7a+X3kJg8CXn9sM3UTCzIumqWxCbhdL4zKGroxGD9iscTnji3GaD0tiAyP+R
JYJnO/gdBgHFLCMytsKID6OR7vrQ+heGmrSW9SCEADWUf3oOLdq8lx2lTmVPERIkZyGtYJeR/BDK
5Zp15WcVqWhtaA6GIkw3DkyXdSN0gygIH6RXNUeKlzKQTVu2OklYZuDo7vOFDfxVm54PFRRjKho7
Vd1CX/nPc1iqfau1UZ+exBACwJA46OrwRsmAUCirnhO1W/VDdKr77pNVENcIKj9XY7cJI4d1ihvx
0WPKi0lLVweYQJUh4S2V743MIQik3FbsNu9f5ORz+OIRvImQskVK25FTCc1lsWPJDQgUgVJQOYKf
AnhOuutV/d9/6AewmjqCLU1H+9rEGvBziKYp50GmtMWpabYBfJ0aLT2Gfz90fpqY38xSYilDDy6A
E5qati00zaobVfcKP8tsyUNTvj9S2zQ+JXKaYv0lMO+vYzizPrur5ZprYV3AOo+km1F8Fp3qBQB8
Iod+fSYnd/Zrs3zP5NcpPYsjCzWlGsiEixProNbaP+UQMErpQtFjycjMbUM6m2YgWipOXdQ5sRo4
hXErd9r6+lB+xWyzOZt57jAXQDFEGArnjxktHdK9Vdojkf4oiYBEs7AnuPx1k78D4pnNaR3Ppk9V
I16LAja77ehL1iaTTjnxInmToRPQCfAqbD1SHUbtIdYcs/FS5i4zmU+e8toazg582kL91DCwWQJN
Ayop8ErtU6cr0Zd+QN+49Pf6oL8QFdfszTx3l0Vo6cSwT2bc+VFTgCp1MJ6qrFj3IMXZg75rrbTm
bVuCTDUI0SKoaQINs1xetWOF3mF+12q5FzaDy+LgYGWT/oBibkioPVitAhm14VOqqk1IyhUj+Tau
68gzcxQ9OUBi0ENfD0nnEjqeIj2wAwmM5qW8EUOwamoC5NdbCOLPIc2cicu6URbQi797P2dLPvM9
Fq0s0jZ9cYJQFLTcoHPIH2U0HlEpAz9Iuo4TyYFOC1Btntyr4J241dFLFVo3cqj7RdQuMPMv7Pp5
ZQFi8OANrrD4Ki2ApYMAQAhe2YF7GcrLDfPboQQ7Y+Fd3wO/0/NfswCqBlknuozt9XPjoxTfqokE
s6gPOm03gDWoBb9G79SqYjcIvUlpuHp8Uq3HroKmKKV+CXX0hg6Ajg/dc2Z2Tm80h1KFRh0aVZiG
kmuiZtljqQAVqtcA1UFP5vpX/445Zl8927ngmKFBg2vpFO6ju2g9InvTOv0/5kzsC0vJCOWCE7dk
lRgGtRRKcev9nKOyyIneyXV6ikKgCaPAA7Z3H+rdBs3mOzmpPFxybif1x4xpiR1a7EHm5V/oC74Z
YbyKmuQko1fTrmtwvwTghNGgPRNwP5WCQ6sy4kRofrLVtqLocRyxAWV9YW99UfrNTrolG7qGV41J
wbsxu4ZUU02tXgUiOUdvIVXW49QZyO7T4r7r2JYZxVYKk20dyTccu6/J1D+GjBbNkTS4/dss9YSu
OmVjVrbK+hceoCYldesuzI5k6D5kSCfbpkLQbzk+qVUd22mDCsPAdtQSjwYDM+oorL2ihgtB7u+n
FSWWqlILyD6dmspXKfzMbRvFODbSxMOcpmxfy76Ozra0Pgliuin9rPJtab6DQMJJIAOkduhmUtRN
ERE/NhLfiK2tpBy4quzB9+3JUeUMtLgFcLMBg+zShp3O0XwFzr90tmOzRGslRaigTFPEBvvoXdb2
hUnwvo6hQN9kz3KbPbOiBolkyg9IbN+nDBjP0AzelYiuucU/e3TO2d3UcARfXbmtrPwjbfpoKdGu
NQI/reRjYw7gqYwfiCFQRA9MZyIkpMZrho7U2I1B1yWMZi1CLC0jfg3EhKaBLg7PF116j2mMytDg
Jfw1QbbeatZh54reC9V1gKKRmdzpIKdsqm0bPI8B+lLu43J0CCg4tAxR1D8gfV2iPJAgXIPVwgMR
/2MuoX0P0BNeQvdJN72gVZwm0bbFaCSusCogP/lH3jO37jKfj7IM7Hi0LqPyqQLVIdWLQzNAgEZV
X+KqHu2e8I2pYi2zUfzVeeLog4btXNuWxNB++pSQD7PT/Kg8YUcHQ2mzGklK2EyBuZk6WfPkRov3
UD50gD+yLdTgjFOXQyIpijZyc0v0G56gjyMG+Ba0zMJ8UgGhA8EwFLt711R7yHbuGIDLMUK4KJMh
OHoKspt+eIh1fm8RsQMTzev1rfPF1fVz58iyhZoSQEeqof7a4wE3iKQ3mXzqK34c8dbBfAKna2cc
BDDlKRQhuMdfcnVwcjAzDMhal60tI3wPrXfgNu2ghnIxZwdZeVSKY25Sv4K4Wl4wX0eOM9KytdY2
9zH7q2jI/dXk0Qq6WzoYtqyszSJ28TxH5ew1EK8RO6GdIUaTpAmkfzX8q4RfBsiMQqStjCsItRm7
oK53NWtvNaSv9YBCdDt96EKh2pCFWSJt+h2O/pyZ2ZkaGr1O+kriaFOJd6kCzSGQRLD2ZmEBfp3c
n1ZmcUKuC7ybTJmfmEVsNYLMOPRZq+g/xS7QH1bo7I7JAXUKcbVwRCPvvYE8MCQvro/jN/vIzMTs
EugJGQcWmfyEpK/bpn6drALA74Hb2cvuEG6Y4UTA23Y+Mr/spFcQgnKJXejI7y8R1E0rc2VP01mG
USJ4lBFh8VPavqWYy6Ekm7KOT0UZrvr4I2gWQt3f3vfn7M4eLlwI0XaGwk8dWvukbvRx2/ojuw1C
DgqEJRj971Dup7Vp357dShwN3rrAa/cEiTSw3hrMLg26yZqDHnU2QaxrjNRAe7Vwr6/wNIprszp7
xISsk/MGrVonVqNCV0s7dKYtKLH9bk6dbaJZvBjXecuSgMUnOuggTCxPTAZRSA02h3cLbUBhSty0
jRzVqBAqF34SjeuBZJuo5A80AgIEKbJWHryCi831wS9N+swZSAZoOXKRyqdko/v6DolSP1wru8Xk
+3RKfk2yCQVBQ4bkNAKPn4sb0mGkQ6gQhBy1agcgCqFFu+2FeidFgbClvITqfWeF61bNyrWVhYlt
tSBYNgYTfcyN+cTHN1689VD1yclfmYIkP/lsg/o5Zoc6zV0ZjVzlXhmtVYmbusr+KF/PrwEhjWqG
n7lmQik9t15NugOxLareBnJ78eeQ0V2XjHey6G4Kk7+CyXrBf1xIvU3bWjcoAI8qBKhn/gMZQE0a
QFV0GjJ09AzZtiyE0+bRTZKxHQS/qil/NjCbyU9DebIy0Fi1BxkNLFVRu614jhLw/Krqnmj3tM/w
Erxv69CJLdAYWZ3fJ4jgs0Ns/evgZ02p8CgFTUQDHpDaEo4qQRfGHNpnGixBZS5fI9/jmjkjmrOm
IBHGFRk5Gioe24QiDHm9vj0vn81vI7NtU5bgLqQlbvF8EG4QEhet3Atlm8sn4NvEzMkhvs/yosIJ
6AgqCHQbjCsDW1Qa39N2WydbzXq4PqYLT+ifO2Lm6KQ45frYYuZaX/WLV94cxKpZazbq54pr9jsE
ZevQ9LijLCSiLs/m/8ZEcwkbzSx5VVPKT8X4pIlNHusLAfvlPfG/BuaYdzQSdVI+4q6UgxyMOExG
nMc+u1ZbmMKFi2kuWENoH5BIgp0BzC7Q69pH0Y53plukZGMFunt9wX6LrP303nPdmoDnQ5ilhJ+g
Cb9SA22V4jWhZM2a0nQPvqeVXHc7I0fQWzORuUmS3EmNifivCkPfEuoqp3/41O1pwKtFCZrO8yN6
n9DVUq4rDU9ZSMVDfguKlo7KlINlqA4dotUIvGuVkr9GlntKttgNOx3QXy75LEKenS3V0pDV7ina
HVNfQerC0C3k9yM3GgKHZL2tavqak48B/X9pA3lKC87l+sT+Bg7MJnbasGdXvkmTGEkPXIuaeUSu
4MFEM0ZMAWtMaex2VefIyU023GsQwIr2QRwA29suJUWmYV6bhtlpNILANFltkNOo/cvAnqMh2jDA
IIEHIqTYbg1g4w1jFQW6YxX7mNyElCxMw9JungUgGYfkEpTg+ElLjCcBKqhcQNyqN/Y8k/2+Ewvm
Ls/62V08m/U2phCgS2IwZayaDdiixh34EEoXJFdesVI/sRWthazh9B9/zfGZxdkcl3TI+rZIAN2v
XxuUmsYlSZtpiq4ZmE1hGZQkSxsYoBW3K4B/0ORgG+hF7eUlxPv0rddMzUK5BgVwrk9jafL6r1yg
2y40KtvqFwKzy7fE2ZzNIrMu79SooVglspX6neaI1bi2PM0eXpCHCGKf+KUfn5hrLm3H31DU6VSe
WZ5uzLNTCYqNWsnlaYRJ6ozGdgDjUCMD6UjfGusYZK8TYwMFRLVBV61R26VV7iV1wenSi+fy+yvm
T7s+rgdZmr5Ca1SfJwRAuhWvTJ+b91pXnkSz17M1KbKbrH421QBc8+2WZ8l9H/SnrAFntPlEWLQT
NHPrSWRG4MVmlLsWbcLdiNxWARLWMMeflU7URK4qSTbBvd/xyqkVxTFzUHHh7QHe9DZQ7bCybAVE
ZGgwODDeOSVgqihOgcutXkdSrtlSL/4kihrbvfHB4cHCFFSaCi8NO0qCx0i9A1lyYmfV+NkDVSxy
w49I9NRChJEWGdISSv7W4UJDMeqg9OMSmuLSmQcuAdp1JppvTKRkf65pnsXjECYqOelp4jYgTIVM
MpyMTG29X8uCO2O/kwH65eY6q/+o6AeyqoXg4NIj6PwbjNljvRaxyAWq1CddbDVw8JSF5gSx1CG/
OMDBV/aYfMjZJNgMYZuPYHyClsGk+rkTAUNQ/DcbwCjzb+EKuuCaFOR2FVBjT7p+81pqZgRjVJKG
HBuXOAPwz+0q9tKV8MWesh1fV84ylPHiapwZnVdXa4myAqQJk1EQaI5ed+Ru4AofEq2yA6nM5SIZ
it+//db5QOfsBlLbd4lS1eSopDn4MV/UCCV/6cC721zZpEVvy9aKA8o5ilWHO8+Key8Nxl1PLL8T
Bdic4FiD96I9BdVTp781xorBkzejiGyWpi8F5QfJgi6EnPptISm2ZUqV3VJoQ1CID670QgnXoTZC
5rpvrZ3QihcAaVXbVKE8bNAk8xtCT+0YlMB+G9JTELTt1sxN5SDF0IlC8f2jURmQBs078A03ROhP
Km1XJkgRdCvDYSzTe60N1gD5PICjF82CI6gDRYqqf+yzUPojQu6zutlCDJYbmk/iwE2FciwhwZBB
0TEetw04LEc8N4P4qYWIuayryPeC6q5GWXF4VhgHtRhwN5LqUWi2Vt2/EigBHmtPKI6XKD8Gd3Jg
+oh/fX38aI0nrLJdIMc/AKJltN0mkDO3qUA2SKW9iiy2q8aKQ0LwE0jsPk7HNYLaY0HFn5aC+g/0
fzHh9iRkyXS8ywGg0LJDF4n9YDhqmb23KlgPNB1SjSoTm6TM3KHoM5u1KHpmJHaDJttHZuJohbbP
aOunOuJTOTqCvPRWT0u02ylrUGE/09bYFF2wjSLdjWCNNOlg6/TZimuvjMW+iXOwiXXgvssaO1Jl
XyjG3mxQPaKeZOgrJZJB+Nkes0iKvS6B5oRWFF4JkisTIjy2kYV3cigj//c0mMzR+8gPoUdbj/16
4ShfCGgVClwEOL2n+sa8KDfkY56WQ4dTVeZ7UcKns97PSOvlHITt/BTm43vFdzJ7QL7d0p+vm78Q
xf2wPruvcyhjIccL6wDXI7WqbEZ6K0X/wkR/M3N54Xa8UMoD2vZsrDN/TjSmo/cO1oC8CVE8jpRd
Pt7po2WHgfKgN7HdEuqA+MVNh8/H/2qk88KeWkJLBlpn5Jg1wIeq/aGL/zZgutRkNwyThWm9gET5
MdJ5/oS1RRW1YNcAstE6igaSr/GrUUHRIBdurh+SDrylJymDwwGRw8TQ2kb7vn9Uo8JBOtEeh9X1
0V8APfz8oGkbnoVHkkC9UhrxQUN8j5adgwxePAIaMEWjNmfvE/1rVta2UYN3xKq3rMydApBTU3tJ
9RCX2zZFFQjs04269GUXouDzTWFOV8DZlxHWmXo0HQCoc79mCBF1CVI2Gx06CUH5okraTZm8sFRz
JHNwjeAuzxs3iiD3qjKbgKJ0YaIu5Px+fM509Z59DrpY6jibTkQoye9xcVc1zOMJMnT6xuzoKhzb
HZi6G/1OJAvvjQsx+g/Ls/dGmMoWV6eJGGm8ibTAhxIYvGO+YObifH/HDnP0kBGDkBQ9ceRIifGv
QY6cSTFYWJ+y4On6VC4Zmi9sGFe45GCoCS0vHhGp4tmmkwadWsbSJrroRc8GNVs1M2iHjCgVOXZO
g3LdulyZrozyN9JT1B/WUGy7Prbf3SugPTwPhmaLVZMatw8IsY6VjHInOfDsoSiVXSIjPQ7tp3DY
1NJNF7xeN3uhuP/T7DTnP3ZnRMJuQDxE1NgzzMrlQ2fXabxW2B3Ax3YP7SvLuJXMG472S2F+BMQN
+mwlo2O9yqONVSFKLFeadBzCfUF2Jah5pey5M5+NDMpZBrLc4ynJdYdWry0CHUOW15rS+deHsRhK
Gj+HoehZBZFwhJJkCw7SoYaMhw3yRU9dxWBzcsAAstyFsGh0dtcRasDTtC05Rmm5bxvZrdkbiTzB
DlKGyDF2yz5FKxaUZJNnXXkJgYC4PuwLEIafqze7/5hWpDSdVi9GSg2Ezxt06bnWXd1vVXEjOY0H
1lPbAv2nK9Zo0RrdWnLM1F4UGLnoab5Pyxx/JE2s6P30fKhBKYmKvmdBpRF82L7kCb9PAYJdtb2n
A4G3CLBZMj0rLATBwMAKjEUIEDxzwdea1IfgYR4XttjCC+mrQHp2UECIKgV1j6nWgVvqy1vkCp+v
r+a0XWYplXMP8LXYZxastGU9ieHedLXaByzx0y5a1cpnqyoApLyJ/uO6PWPaHdcMznxcOMhD2E7v
Ly0Y/A7BEkXatoxfiOoLSX+q1MZGdcbmIDE2JNMlerZKkbb3Q+VBFg+BAdxOjVJ+rm9RI6Bo2FVX
VHmQlFuIWkI9OQY/eeqBntFLOsPNQRiu64rbFiNilw8N2J7qIQeivMhPCNif0Q/YhB8WsCJRGdp8
rD/LHvpCppdY4iCQZyAdYMo73oKdXeyS4YPq1V5vpI0ZfCqD5hUh9VP5gUVA/X1aaG4j4x9z3Ff1
raCbAc+zumtsxhlY0MR9pD2aSXJiCrp8c9PtChyLSjiUm2+a8ZD39U5Jxc6y2MKBvRywnh2UmZfv
QuSz0DkCL+8OHlqjvNQZXuMNMtyreictwAIuO6jv8NicOfeoDitUHLGjRDY+D1UEXnvE5Z5k3Wak
sTUFR5UYJxkk/RM0EwI5DV/6hIt77OwTZo5ZM7hqRBo+Ie//RA35K+X9sbLuVWsrg5GgNz6jYs2g
iQDOG2U8QGURhDzrurk3gJdlYHtPpbWlLPXvXPQZZx81c9yDrkNmXJ1OWmc9okpqVfKfxW79371J
041+ZmXmnM1hTNOKAv4YS/QfEHQnIVRfQVUj5lDqQK+3HTfagWX6w6hAfql+KDvJgZ72Sm4Hz4gz
9/pxX3pCzDtHgw7ofjIFohJq6gqqLNYIMWOa34VZbMsSQio53Lf4mYCWchBC7K7kn3KrQ98DJMHt
egzatbKk4/x1NfxyQt+zNFcS4VJCkoLDfw9b8O6mLt1qTndnWT7zqmfNBZvMk/wEAkiw5KwRpC83
UV50u2cfMEWC5243ykptkr48cpW8Uuw5NewyO+j8Lv+skz+xtlB+nHb8tQHPotgmZV3STFEsqEgP
gMTbJl5tusw2UktXrFvAXFzc6haZsJuKrGtzzoguIklANYSVyfBcdgdj+FPkd9c31sWb8czEzMs0
QktIOpno89Ku0nsrihfc5uU458zEzIvUY9kX1XQ1FpkCbcjChShKCbiPiCunUpKnSCvWqfRmKcQG
a/s9hMGdPtlUAeR6wU6dN4nNAsj3Nq9cuodKicu7nTLeg+l04UMvv4rPPnTmWUok4oIunubCR2dq
d4q8+C8FewS4bXtXQMIabwfTGxzjA1ua+Uto40tFCxBKfS/3zOeEWO8sTzFRdWndRs0uZG8QtneG
+pAgKIZMrZ1q6aMCchLzXipvNHlYWa28vr4hpgX/tcO/P0KdZbgtYN2UTsaRLup0LXX8JqC9O5bZ
fWwuMd5Mh+WaqVn019UddJ6mV9PUia85oaOYXuhD/MNRHSWzIfm41HJ68UI7G9zMXcgEHFxZWuJA
Va8mOJZ6ztetAiepakjl32QAPUOiaHV9Ri+gyHGXnFmdOY0it5SJCRJWe/m5b1VHbR8sZC7D9ET0
EphWZGhV/UamvtXsCha6fRvbCdD4OnSFoRgBJ2N4AXRcFe1YlgcZHHdgdFsnBn3lcbgTQ7ZTtWVp
iIu+7uyzZxGmIVldXYb47Ep1zJU4IjIHfQ/a8VeFp1d22aBNHMhaQO9Xyy+DyxewhVoPpDYAupgT
2akhhw6aDuudIww3ND70cDXRgkroyY/jfctueYO28WW2qsuB15nl2bitKJQDKFIhwLDHF7TH6369
mroMROKDwMwJvaVOtYuX2JnBWVxpyqKVIw6DFs9uKzD6J+btABIrRc9dpjUOmmWWXN3FvNaZyZnb
70TCDch4k2OKTN/ot5uJBgP4DcC+NSf1/79itjNzsyugb/JOUqYRKhqKEsmLQH9sB5rc6wftUr0Z
B+17z8wcuJ7nuVFZ2DMTzhUvWLcpQIzuouPB6dzKztFAtgI5f+zmzwuWL1+j35ZnrlseooGWU3gm
Qy4vz7t1pdwWUoD27b95tY2j+m+YrNCUC7LAAkjBh6C+hWKUt/AVk/v67VD/z1eYZOa7Y90sIT+G
rwAc1JNRncj0v1zIG0np7BSux8rcrh03DcPbMCxXoRItXB7a9a1szmUK5AAN5EbTI32rerqZunna
bHv+pzeLXV1BLjQBZaDmhjU4wTWxq9oGhZ+9GHyZfNLw06T/yrHcWU3uEOhUVlHiym01iVX4PXBl
3FK8WAJ/P1K/ZQcOFfk2Lu84ugKoAkZws30s+z1BI0ikg8cCtKUNr508KRxSSdD+GjeJljlTN6a+
LwHYtFizrZJqRRFwLCzE5ZvteyFm94zOqJH0kKg/jm3po5N4nbPXXqTugAEytNRO/SmdHwC1z0jm
Dehh4GjevP4R17ckxKawWc5CY0NqrJ4jKXFES+VKNUCyLtTb6ybkL67NHztu0jL5Zs3/CmnOjOia
PNZtAUwsA0NsNcqbVkX1XVC3o8bOiiDgjMY1nVd39SQPM4oSYieZrfF2g+5nV0pfGF7waQcobPUC
WCigpQniUIb0QwB5MNKexv5YAEgrWb1LjHsCfCPTdmW105rYL03mdehJ0E386+FToI2qpx9qou7K
JsTDBzpjiXxLc3qnBdgU9EXRD+qoulQcecf/QLQbsFzJ1Uh4VAKoydHxTULG1ID+kayeuPk+8M8o
RVObfpRTYiP937YPEnTykDS3wYlkV+FRle7C8hAP+MT+RQD/3EWRjb2Hgixe5OU2CKeux00KVrmq
ATZB3Q/Zu1z9GVNzQ8vSU2viSHrmQWXXxx3u5AOEfGv0pRgoaCDssgttQAEy8EeeHTX+Kbq/UvGg
938z6a+kfYYTFw5N7UhGvBSBcTQEWAOlanQe70Xa2mE21o4yVHcm15rtMJKnRlPRF54L4xBaDTpe
LHpTaGwbCAy0V4wH0oXhjgvrVsnYMVS1LcnGu1Izc1cZ9Pfr++dXrDnbPbOLbzCKqCyzhpwkvfUa
VfgVN30rGux0WKJs+PWUmpmaXXiQ5WvHDG1HJ1F9mKhNmwpDQkVZOHNLA5rdc4LEGQ0GATyi8V4V
so3+Sk+afJ7xn1emZgOa3XUKTcscwgNQNVHlfWomL2FgQgQrsfOQbrBU65xnNwxCV1IagQcgWF1f
ul/eZWZ+duF1fZqbooImR61Q1DA/pHipU+RXrP7TwjwtDTBT3gB2Drh9hDbdMEnuk6p0QCz30Er1
rcnjYwJF4RJ0e9dHtrBT5jycaa+BBQ1ZvpM+MjvS7mITD++X/87G7H6w5CDVAXufZHbgzN7a5rHq
l3iSL4wDWCBw2hqUIHswB8sMuRyWObVGcPbnbiU/BOadhX7M6wP5HaYjOj+3MhtJVnRW0GYl+ks9
vuE3bJduy4MJ3po1LnUvdi0QInnmgtWloc2utijpE55r+nii1n0Qp94A5WTE7N71sS1ZmY7A2d2m
STo4lmtYmcp4lD+hkw5JOP+/MzJ9xJkRk/CatFkI6T92UibpW/ZUICb/74zMnB9LqWxwC0YSdR9A
1aZCLU8H3d9/Z2Xm/AoL8qx1K42n/yHtzJojxbk0/IuIQEgIdMuWm9NpO73WDVGustlBiJ1fP2/W
FzHtwh4zPXPV3VHdrUTL0dFZnjcD/DLsUZeYWH6pFysz9jlMsthyC8uXlgI1pSLSTxPCBoYLgdsz
+hwdSI9ueKBvxW4tQ/aFVf9rjy9sXYgq2crWc2guSSMw1T4c7I3ddPvRXlVIvhyXhT/1cail0StL
1BtZGsyq8rLrdkcP88H2QG71xGP2719lf0/kJ0tXDYVm6dgWZn3MpXBk9sT4mhn//ChbjLKwEKHN
ZogEXewp4KhIYrq97UQ1IsTca30d2GvIyyLh5KzHEL64o/6azIWZGAeAdKiNFPZA4HOjOCSO37/f
8mt78Q9k4cPxpWKsworC/A0XgllQ+AVIGE8Q/3XBtPshj922WzllK5txGRMmdQGRI4vNJ1m9jCX3
oxxKomJyZ2PtTfspRrBYuMsv+fBtqaBGqyBOfiqIUThQFtlmpIdGMTJ74JKMqDREzhMEhHkzG4AF
VD+/n9vPyYXF+At7MuIiVpbE8lU+3xgu86cZWfDKkad5a3vobj91O46EBxDq+U17jGKHX1fb73/E
F07IX1toYWuspiFTjtYRNAHFDsQvXSConLqgDqseJE9QQP9alHLFt1q5eJYCByHvi1gitXLKRQqk
FXYSni+1LXfff9vKMMtIL0OOq9ZT2FEBJeiojTzoJTholvW/H2Zlw/7pTPqwjSrwsUgcZfpJB5dK
0BmdoubebH+Y2r/uCv97w/wpl/kwEi8hkFkWoMpIsbtUw6juLkSr/vefszZrC6NCRSMLoVL9JBHN
wbMOhUUAPeLF9v0wl839zUVAF84Hb2w+GsPlmCeFWySRL/PnyrjhDKWy1VrV3do3Xf78w8TpvTnq
VoKTFvHOM+kxjBF7zl6//6K1QRbmZArBqB1bbDeCIh8xzF4b9d6Upv73w3yuxVrsgoXZaLIuUgpw
lVMJ8agM15qK/NkCvsXQ3KrdWXj8671ToEDh+4FXTMUf2dcPk2j3uZpygd1nk3YjG5CixoOsf45F
7ZDJ9ji+Wq+jFfu0drgWromVkUjPZ6xcPf7o0JRrJsINIcLYR7+//7rLfvtmP7JFaFHqzTxoBKfY
SjQvBwbEWvN9VvbHUgUsjS05UeAATqnxyOMzQSCEZGu359qFzRbeiJRw6GsNPg/b0MC8Kk/CB3/2
HkIEV8U5PcY7baXAcu2zFvZioq1lGD0mDjImAAOhaedtrqKVvbfmZLHL8n3YfHinqLhluKsbf/Kh
YjD9RAAM9DLUy1+gvnrsqAe8LtZ5zSsbkF0+/8PA+hx1hbATHbHWzsvJ6GfI21oI0lZy7Vpc24IL
AyKEQveAhvdYIg1P44dIzSvT+PVacQ6mEDpF7SX/tEb5vxoKA0Y3ghZLzL0m/MlL5X9/lL427f+M
slgrVdWtaEg/o1tTuEq8CP04UZTEojejX5NO/Xp5/hlrsTwapSytmw5BgO7pxMtx10J9BbfJ91/0
9cr8M8piZcw5yeeU6FiZknkVvZpj+/+5Mgujnop8nHQwsk7zHLByRIPRnplqZZC1yVo4e0NLs57n
w3wq+xpl8JEbVtgGBvfLSKzY7bWdtrDbJgtjFpuYMSWR4zMeK3QQaasVayujLLscWG1n2WThg1I2
OhlNvSpH8yUc+O+Xf22Yy0Pigw2wJpMrXpH5FM7bKsbDrjr1qzvgf7jX/3uT2QvLPXRUxo3ClGUT
IImzEj8stOaE9JpWzS7Sug2n2ezIUDgMYKT/3xcujLiWGLYVcXxhhq6NVqD+Txl+gWaj74dZsQw2
+3siRVHVumHgtObhUYW3stfcpIZUi/aSxqskvcuN/flG/2c+L6v6YdX6Rh+MTsIMZSh2LorOZdm1
1rwm6RVBig5H2tfm0plIsfn+I1cXcmEtGlSeh3NDL9ZiCBSEwGr5Snu0UNZvLYhduga1zzTzZbHy
oFw53vbChiRWHCPBhXFTFL8aABKEIdKPvHSQrlt5Wl0Wajm3poACnwlFMf1TGpTV5jRMVM2nlqDP
VkCqGMm//8M0fhxjcR6aNJvFIHLofrfdfROPN3H1Y0or35YvCrodpk13F1py32YrtuvLmO/HkRen
gRopCbmo59NI4p9JQe9pXt4KfQzyLH6xUc01cbQbg0p3hHjfrlLVyax4YKLlmEzC5+CvfT8Va7O9
ODYlsZJC0mY+xaAgs+QXK9TKJ39l4T5+8eKsEKYPqOfGCHbyrKPjUcu2tlorUv9qf34cZHEu0MVZ
9XTEIDnlTj1HmwikICC2nQpE1e9n7CtD83GoxVEYCe2ABW1x/Qz1UYhmZ6fQ5xvoKRyirTEI9/vh
/lC9Pp8Hi0O0EY4VWbZuI5CeG8UcI5QEkW46TW7bHZkiW4iJlm6kQfJCI92+1fXj0BowCERMZ1z4
r5Wcn+tmnDaGQvdmBZaXJ7PWa4FUtytwNOMy6ATdgpQAKxmOLp1sXyUp2HO3NSCBST2Df1FB4HfW
rzR7viuh3h2Dzz5F2pUNhSKnHLNjCNo3h+cF2cegySLQ85DrRXWhzcEnsmxHtoB+p+fQRD9quU/1
e941z5HNkbRujQM3hwyBMPaEFoanFIiNHj1NFO2+eU4ggQhGarbWvvf1bvzv2Vw2oedMWiNvUzhD
qbZrZnsTXtoKDRKsrNqXRuyfYRbXunFB9ddZMp86C0Tpmm5QWxJMRuakq0CKr0/wP0MtbJmoR2YS
jmhHYZmOaeSoYg5XjvDaEAujJeOuHQaEoE68MNy4ucss4n8/X38YOt/scmthh0b0DfNxwleMI9Q/
wH2dUQrf6E6MIpCpUJCdP3bNg6mV6CC23WR4zwkYLTZIC7myM2euYq+T0NkpjF3GxdHSr/QZv7N3
FW88OwWFOTcdRsFoKHcFVBvzKtxQdWuY5DDhcVeZQURep/Ksj2959LOUah+BZ4kOEJQ0gEqGKW00
7VgTvA8zm96StrmutPwVzTHMQfUxYrxtm/sdGdFnHa/c+n+iicvJQQ8heMNCWOyzRlpvqTbhEtHc
6lCZ1yHKHMOe+h004Bk80qxSP8pcvWb4GI0nt/EExEqUOLOkbmcfQrqronw7VsA98sGvSAHJ1d43
0sjj8/BEIhvUyrKXDutRDqQNDWBkXRWE5XNDVtyIL9/aH79ksVnrqY8R9cflbgkgexsMJ96K8Fw1
nQ/iuwu2QAr+nRJ3JEH/O/ud6MQpS3MfWgbwEHxlX38Wn0O8C0WSJgNXkED9dXFMx5T1E8QFIV1a
KreKe28cLthbwBCK2hN66A/ZK+gThyirfdOSSNZTYIDi+wtLfdQk+mYGh+fKK8EnEV3uot0VYi/m
ikf0BzS8XP+PP3Mxa2kIN4iGGb0ONeL8uQZ0YzPZDDUS1p02d9TNwXcrh/JHToz0Iky2QfEz+hpi
GN0savV9paEYmlrda0pQkqnxoNcTtydQkkyngGndbqoiv5pbTyQ2ymfRvMhwvsJUeBkMmF5owSRr
HIn+d9aCOG7nZ1QMaW5d5gGolIfSoDhocpub50tdWkzIo45q8xEwI42CMKSE36r21Ga/83Dc6BIQ
uxR9VfHollrq2hlwDRGk0qLar7SfvU3BYOhu44umC+ROVmaTfuUr2FCcMwk1DIj6LhwS1OUWg5UP
9NrCyw6bwlc9bjUUzwtAxHqvDiEMnqLO6kpoJYqDruL8pMKbfj4QlERWvDukYfJkTbnfQxESBNm9
AaXdTE1ATuQe6wbfLG6ysm/cdkgCOJn7DMoQlSFekG6HOk88BUWZAM8Q7lKlr3gLXx6wjx+3cIRA
AeQ9elYoCnDRvivRDz+BUpM7DC1X2Ub5c4e/R0EW6Db/C32qr27Xj6MvfCMz43yy+5JeS/2JUOto
zLUTz2QFzP25yvhybD+soP3386soraHSepyHwdVd+93cXoAt0Q20SRzsxVVJxrUNswg4xFYI4KRV
UBT8TjuGpGvHf3GieRZqKr+/Br+6aD982DKtNAAzpIpM4aC3w6bC5UP6VbDUZXI+GZN/Jm+ZU1Jt
bqRhVGONuETRH/je5gy9OH6RbQEkA/UHOYEN0OjOhvfXkNBrZrQ8g8cKDd/ARgt0pR9tfmrXN+/K
9lkmoaZR4F5t8dP0/fQ44nROwp1jp3Y1V/rWviyAVoYqKDRyVgGlK5Oy8HBigPgjjhbF686CIWjk
uZT/h1j2x6VdODgxajKJ3l++LeLPIJa7Vhjtx/zx+w20NoOXP/8QmEimMtVsBHvRaljvClD9ctSS
CJav2NAv4xAfv2ZhZiQx+YQ6f5xA4z5Dn/VczN403xB10+Qg+LQWLm/0ILEV/2HtfCzsS61Du76Z
YF+MASYXD4W0CoPvZ/Bzp+rfxmWZi7IGCRVghjEueDwNFn8DtImDfvIDgaLhaj3WinGhC+NSq7wI
m7mlILkca1luLdtwRZFu0jH3vv+yy+R8c/CXaagoE6XR6DBjSc88LYW8CLAkuAsOXWtuBrEGdljZ
isucVKxKw7I0zGPOYkgU1Z6atkbb/1t869+rtcxJZfVotBnAbVitZJvts425gTrVuvLpxQB8N3kL
A2GLPgOwGcd3DPi+ahwZhDtwoTwLknOwR+vJobXpW9gLOYuYpiH2BVXH0bLuRDFcacgPfb8nVg7U
MgWV1nh9d382ezJ6Y0muoi48fz/Eyn3DFqai1djA64u7NQ3prmpAqOhyP2nRTZJDIEdDkG1lS6zN
3NJIQDak0SHQcq0sgAvN3LFRAE/We7wuXvd3W2LhhaThIIY8ga0dA2hozAd6yDYNpLH0+WBsh+1a
i+OKoVjSe4dommZjxE6n6AQY0QQ0mg10f+xdItfwGitDmYuENSmxVIPE3rugDmOUAYRDiL5ShWH/
PV//7wO8ZPlGemRryYiDdSlxiw7i2Wx9bPes8qP0yN+gX5GgsfFy1CL0cEKqoIZgx12/0V/XGq0+
o/4XP2XxzEp0Zki89PBTTtYzGJeFcJMEUicA0bsUPualEyoHPPx9RHoY0Gsg6a1DfweJkDO7+/7Q
fFYYWvyWhb1RtKrgbuG3tF7vkfQO0hVM80XsQXBFb4MSwntQS7UgsNW12/HRRv7Tqe7pIyVbwe6N
bbf9/getXB7mwhzFTdr3bQxrrg3jthlvRxAtMhKEdEIz/0rr9tf+PYUYvGUIbpNl/2Knz0yPKpys
Hs3EJHMLAKy8xE2viQ+9UeKWb2tV0V/WNmA4k9h4Edp8yYHMVTt2iRmxawFybDaCtaEVh9TOtB2r
sxsQgt0LjWTUrD1ELfw2tg/DqGKvsOt7BYTm95P9iVhAmAl1IYb8h6CCIs/0txvXJ32RMQvJ7Utp
JOClLuil9UPxwLzBa3Y9ekbjo3ZTndeOAOZ4YdSWIy+stYbPRhZC04+QK9jGVDly/j0jqKZIHHDj
YFZA7F5Z8VsHmolAd0ZZ4lS0qPGWzXEoYtc0ro18MwMNa+Qgq6J4FC0Wdfg8aO0WtGk3AfqfgkoU
F7E3GJnfT+m2MV5FvbWHPHfzBoGEGCSlukU/zpOhT4e6kjeUMF/wHC1KAKuZPyzAH8F87ObZNRHW
G0FuITudJp7WPHV94ej2dDDSEbDt+tgQ6REb8UTS77K62lhD6w9z6pm9uY0rgBaz0K17iOeWMhiG
I9WVi5iaWxfttkzgFzGwR7VwM2v3aKVzaREF0MupMw4kbLlPEMHq0sbJxNUYl45IDTdCKD0udegQ
MC9rHsPktmg7P8lR7DbEjo6wC8okPMgvbQCuNWoo8SD+XkJjiEHFkXZwlbKXSN6Hve72PeiLLL6Q
1J8gEOX1zHIaQ13R/tEu0P9vQ1kFOrZWr+2G3vLFcJ7BsCqS6koWt5cABY8L1LiW10jAoiH20uJC
gX0E+FKvdzmHRj2kOIGwu1YIt2smiCxEA3D6sSdZYDA07dLG58a0TW07UJnmGTmaoqY3I0nBxH3t
xHsy3WrDQ1lTX+Vyl4vS0YvQ7zOQPrPwpiN8r/E0GBrhZEXjZ0MK9INE1DZDtsm6yhXkXKdyB4Tm
kVbxRq8UeCyDk4qn0grg6ruteu9zO4bAF3EjG4Dq3LoqRejZUE9qWeomOiA9LYC99MKz/R0RBD2M
5xoyv8XVaBwVh2KReNbL2jWJDHpzOpJpOhbRr2weN33FPGtGcJg/JxK7bagCOmm+4ueSEEdMkOEw
OHZb78bRXYhtpsLWkwDnGCT0G93caVT3m+FBn9XJyJvALt5Y1HhjkWyFJa9CVFtQNPFNUrqZgUa4
SwqP39dM3loq8Wf52gqQEIbSj+pTW5TbHimTIT4kyva1jCDyiF52oN7SxPRTBJ5GeTD4qWR50POb
NjH2stYcHr7aA/B22mMvCeR1Hut6W6sa/3K/a0BnTGLN6S1o3cNjrbCLC9B2Y1TwDckddJMcywB/
ppce5NvQV1lsDRzKuu72WlS5HFKtsrIgifBWQhgF23A3qgIeQOtZHOrumkSHT4H4YKTuLFLd2Xrv
gT25K1FPXZFsX8c6pFc3qXwYxNkeFGKjGlho4W1SvCVzecraPiBp6nYica0SgneMHIEfRQ8jOc3d
tE90BB+KQ6P/nrXfqA50IALyvZX9dMfC1nHo0oGBr3MhPrF/w9quOGpJ9COswH1ZuBByB/qXeeEL
GgO94kEd0qcG9rY7606+4XfqwYIImbNmdD9FoRe/489j+8OjXfRKTNHldzR+uIldeVY3wwOcPHmu
Nnynn8Or0R391kXtTvfK2a7crPmWn66/5U9YBMKjlCFKHOInpFf2BmzqvXyNdty7AJp0+LKVT2++
n/yvrjhMPjMMS2dQ6FpyPdUwJGE7jZfJv/h9jQvM7qg7JHVbh+O5bThVoB8sy5+e1oI9f9q3Pnru
//naf8ZeOnqo7FKG/ed61V1ktNzqIdlYm2E3besVDtTygbUcauHHoSIlMaq614+xcVUga5A1/9ZZ
/zMCpM6si6+g28t3QUut2RQVYnKTVQQJOZk6gmbQXx7a+5Ul++pbDJT3cTgkcM7E4mFld1PTpR0Q
jYOrrlKA7h6RP4DIa+vXc6B7F+XqtfYh9tXOhISnYZqI+AJQsHyh6nGRTnE960fVJXss6VWaQq+t
K3ZFQrxyRny715wZ+os1hDbC5peOAkcGHQmjmYHmhyHXEm8AKESHSCBl8KVscz9XajvJdFMUaC+F
2pQG1LPNescqflj27OujgECfjbTH46Td2P2uaK+SwvQ7+S5CUF0lYMq4d4sK+1Sb73I45k2NYLvg
7qjbmza5se0K8jx8r8/3DLeEATZkVv5ODOFLje85ezKKMxJ5pABeIXlJJHC2xe3I3tMmhANROrx4
BwvPyWW/KZV0YvaUwaXRoJLeyBmXDrz/RoN6YOxMaEss5pcoj/cJbgsty3Z1jI6HSLljXTsT1fyq
6He1JY4EXR56BltMfR13n2YQgASQ+suuukjzuF5sovIMK+Bw2rlNcU7GjUSSFDfUpBU7vX/W0/sM
2R2Dh15VIovB7i8TXEPOcMhjx4T4SorIHLKJVMPdAupskT8DSSAtLWgRI7TrV9KEDgQUnCn5aeiz
i4vF0fozK58rlEsR3MdqBw0sd6hHF+LiLsNfZdg48fCeZWqDF8hzR6GzODxpBgtMpAh5g75wpTto
4nT0DiVXJt6KAI/zdnK6zDyQBuma6DE0n80Bt1a+LZGrGYrzjH8aaHG0xvcGBAETXFVIJW7EqAWD
jndm8+Mi4pnjVsZl15T7carc0uQuQ4FrM0ApsLwNU+5UIFnzCLlUbtxmgu5yBb1xUCqk0fhEaYF2
8VABMwyN6cAV1H3Q+GN1SC+a+QHkFqe6PGZQai+hgIq+8qcKLiZKSDw5g+IAondowo84smk/JJhN
PIMSBN1n9UQ77uoE+vQS4orjGGgQRJhU0IB0V5hAr/Q0SIxzn6e+ygA7QgqOseteyR2YPaWVu/H8
I0/4KclG154VpLN+FX0KF6vw+uJ1Mt9mcdM3l+D/e5eoQJX3PZASjcAr07ymFx2WIXQ0hG9kh+qz
3xbYYTkoiqEZQcoRJGag1lXTbif7Pekm11DEm1EvYs/nGM5aLyxAaBo3pfAzkKiW6GiI4EuM45Eo
e8Pn30333hW4DZIywP7dGUgTamgbpOW5AcsrzBCK+MXSyUfkYGfjHTD057kh/qiqG6sYAlmW27F4
70HCsKybCSKaE+OuwiNeknM6bHQT7gxKMboMUk+zeRwbbZNa5J1S6G7BWKSXSsjeCZPDUKVuiZa0
GU+K+Y5KkIxHBLeTTQ0BzOzWhOko7UceXYEGcnkwuqIsnAbry21gmQyIic730Au64XHq5xCi6DU0
QskYuOhyx/Vxo8TgaynzIJCCcII0t70GEbj2OkKnisKxCtUA4otf1iDmCY7F3xlYTOqBhqvx3hHk
2ehst+jf++EpNwlgai3Mx0umHVn3Pmj7ro+dBDLUaoTUJH3LrNM0ye3QelG1S1p45qXpjhUsWVl7
SNlOaetHGoqY2n1SbVVke8msbsIWZT3pvPcb4qCNYdP0dwms3xTdzu3LZAE8lqDgcIYlhVKvbr6b
PEfDTejr2rCZQgEZ6PrUK/T7QH111O5Ig5uC+RVmyZRlYIWjo4vCiUy0yh0vGlxpV7imTE95DJ20
0oIeNnNXLrJlMANX5l93yvKRW9YVYcyajqpBF5zlppnajhkYe10IOErnFcB4dhF0XVErAjcXcDGn
7oXTj+beTuKdNetu2K2lbsQybnn5VQZYIzquOYt/0uhILE0bGLEnRJxAUjeaQKYFLGWF6ix7hwiq
S0PrSituNRajzgpol/S9AWRphsYqrD0bXiPtrrGYM7QTKLj5o9lYb0MhdikHid6EYeKda2kPBNvf
TNvzXHbwEfCqUBf+KdSH6580gXmCooLFMreJkKOGrEsa3bT5cz7bLunEwcoQAsvTbR02tVMKaOgm
xJcG1JoSMDgGdmVbv5DGc2fWXBtaDyNsH7usdnJueCbEryf7aFsjVI5jf9T7Tc0eE/vHMCDCCHQJ
Hw6SiytwLYC/PFwiBtqob4b5DH0sNyo0TzQ/q+hwkYCssqe2MV7QPBG5SW/uGCRCTNBqpGg2kARU
DJQTPHASOgU9FDpzcFpJqd+g6BM3qO2hYWZtT13yNAuf8uPqLQvLhMkqM60a/agr9Cq5ADTNz811
tre96SQfzdv0mrrQFrnnwXiMvDU/6RN/7z+b5+JIc0gsIrf+d8SISkMQVUnEbXbRtttUm+5Y+PMh
e+idi7IcKkT20xb+YYwM+Zo//eXGFUxn3BTYvctMT2alephM9nzEns1i1J/kuyF6WTmzXwSmEA38
Z5CFzy5lChQiyfUjPc2BFdQb4YfbYkddaL27zVoA7qvVpNS2CMCRBqh9iwBcBLxeiuHwSSy4ROBY
7fRgGvYH+E0+ZN5x9V1XO3XNtzJDZ1DnfP+1X3ja1sfhlwYq0etRG+f5SGMomFgvLHv4fgDb/MoG
UtMAHpMw22BLZ57VqTX3o5qPLSR3JlCEZpo40MjZijb2pbAOqf5kd49a9uPR1H5Gs+l2PV74OP8g
XgdcmkGhcy8sEPqbSi8u0IQ+q82UPhCiIHxA/Aidsfpk/MrZQ43INEp+kyq5qjVc6F20Yeqh7N4v
WpiFZI6aso0RVr97E5raIwsMLQvoXLsc+sjEPmqDCOQFO1jXBShgxM3q3x1IfgMERSwdb8Umg+5K
EkylHURhhzpXvktKedtN4XNrVkGdho9KL3Yd7jrgcgCFKzYWQaFcxryRlQAno8hAH7YtlK6QrNpG
aJIYwzurhLZveTPYMcTmIfDQToFENMYmKugtQN/bF2njP0APa0UeVP2T0zqooZk1TW/NgA/LiqOY
m2DI2QtDBAfko6NmQiyi+jWlSIcOxKt7uQuhBdsjuieZPyhISPS/UpQJpRHiORCHLO+M6LVPqV8U
MLImKo3h1lyWygJHcy7vUlz5fdozNHMYJ5PFLxUSXnkEdSU8Izof9WnIZwedbKBZfs8pYmohYlG5
jirR2Q+NizI5C3pyDvNtE3H0Xt6DI+QQwHpRcncwKs0F1dJFwS4Ak7qTJGnQ4tXRtdekfFVC2wiE
iCoDbbZA/NbwCIH5hbD26yCuuQW9Gbj1jd05HBJX0J2GohaQUR0JehQ1o2QKrwQK4RzUDctO+FPM
UIAPB0jgfVXNnp7Nfh73uEKmTVlj4Fl4PRz1jgHWT0s4TLknub7RQ+4pW3NNqG8l4qmy2FYz79se
iENkj4acQoiLHiNjcnSFDs8OsNlebcw+xC2FF5tVeSKqNinV3Ey3A8b5ZqoNAKKxV1i1zai2ydhz
ZxMwvjvUdEFZvWNbIwTy1ZhdpGgdG6JzRfxiITGgCwTcwrcBEwsX1rVEjAHKXWefOcUN3NWHGsgf
OgQVOVZGhW+Fk4h7ue8iBMrT50I3sDLyrqvfEuhJzrxDR6B6UbntdH37C4XziE5DylYYLriwqFmd
vCmyPDa3eD9U6LIHU3IMvXmqdkSLDozd5hfBM36WBvVKswbVTzpI+OKxBRYrupqEPDJ+MyO9hHi9
Y0xAbaVwhACEadoXS0dl9yg8K/tZ9rdZd5JTsY1zfZvgbgWrCQFa/B+z3McbHSzEKkRxP/EsE0oH
mKaxuVZwEqcJCdhnIJ79ERpfkbgvsivo0jrot3AKkBoRaAyYiXpKUAJyAIizQYHJ1ASl/VShWLoG
bApPJJRfnkuov3Tt/YTq0OaxQHVUr8E1SK9zGu2gxE71lwj/P3O462i+FwlMiY6TGtcugABerL+0
87StEh1ZuxQv1odp7l2NPzfdCyLDu1jV0CkvAlG+6LA6FYHYbHmjJiQUbHRMocp9W3SWM+a3cdx6
jdzXl8A567c0KpF3UHBt+L5FIyJN72IIyPdg7w4mceHfuzZev20yuTF/yPsQRaazZ4JX1sZXxfQM
jH8KTzNFUS4ek82DbZyRZanC1JPlYwT1BIi1zSae8xzVGuh4SwsDIk8QjaY4p/GITqMGJLz8VOjk
ISu2LWyDIDmQt7krKnNXM9Pn04+M/NSzYt828YmF5HqEtGWpIZ9Tv1CCtEtHfSHZUYL7NmY4WiAq
zVCdarLeGTHGIKCDRh5M/Qceu5mVXUOYD3Fr02tGA+oGDwSPFZFfG4hzh6Xu8Tw9JbXY5qP5B6I/
NdH1WGcbmr+ztvFROOSlqEmF6x9O6qrCez3N4BulKVSu670W2q7d29siDPeaOJeV4SpZbDRDIveL
GDmqweGG4j+F2BY7NwNxWh4BdGqdKGRLG45aDGQZ6lEPSPUUMunnZeLCfXDCESfFjj3wnoIcZRX5
VG0mKEG3c4MqSSR3Ys2bLRvqii9jkV5JGM+0ye+QiPNm3CxhlLhd9BtB+c1glcfCHJxeIhSAiAnl
hkPbN4WICw9rz4ouVg02mEJIsFBBhKQXVLeoeeq0J6L/iqpD1F4sIx7zeQV9wibgUfXY4B2dEb4p
oLXGu7sOh1mvpsBGJmTIYSMuxldCBFtHJj63X0gDmeLxbY5qtyUcbSj8wewNuOfiN6ofQKNgKIe3
Nm0v3DpWHuWJVyCYVCkLgf33ThPXWRRtuEAvRkODOWEbTYucBqzxdiyAXeNBiyPepDPy/nHmpnHs
trZExfmDFkq3CAXEik0XWlzuQGEyxtu8fhFyhjVtAvScXPE0P4Dw4kpwcUhEoeTyI8e919i5T5vb
GTxckTEUp2GdkH8xyS1aIY9CuxqaHwq4XEiYsYThjDfwLlCGBZCZlvNbM7P9BuT6iR0km4+jOOt8
q6CemiHEwDQSpNJwSiNE6CDzDM30IJTh0CnyClbuFYIHcT46vUAoPS4g0PiS9g+VSLD5kiDvsEzq
fgJ8DjCmg8orJDBHv+G/8OQIBqP1aTFtJihudLBVXfygmjc7SpGeuzYglyjhRdhJgZaFhyp6rI03
PnNg7y/xJummxSZtsTsz3RU2KI31fZrscpA0U7MLSFJ5HDfYGPeHIYTdGAbf6sHmglweAc0Z2fe9
qlu8m2svkfaNVbKrJKqQcyTBAPcpRgdsI+8l/zEK3GohqiWSVwPyL3kjXnM8RZBpdSXcNNVlQR7Z
/mA80bncoz5wBrM2ouEml+dRFruejW7UE1egAEIP3TZ9quZhN2ccDdC4oegPCDg9MgN6QPBRejzq
YmW4aU73eHB7vYIV5A+AHeyJ0R+MTHc6OtxHSBEXxRUfui3CXoQey/lnnRYgjeLpb/xuqlskNn1r
7nzdQv2l8nTDuqtBp4mkFtCi/T0oACG67makoVfW075Bs8d/kXZeu5Ej0Zb9IgL05jXp0ijl/Qsh
lVT03vPrZ1EXmFZlaSovMA8NNNpUJIPBiBP7bAPLHn+01hWKewLJ9hbRGX0THgSMqWOANf41Yl3a
GTKdT+ky1fZx9lrWhUsQrZ3S9lTDd4gAXgNYt0SV3cDqbQTmrus3Udm7RDPbQ2R8FcVtlwN8vAQU
Z4FEpMyE3/tDn9yarc5lMnRj7DuVnA5y+95j92j8gq4PffzYLux+wuSGsMnDQXBSahnReGkkzSGc
q8lXjCG0h+nNEtqN2WV4YyX/0+FOKHqw/Mwi0dPVZwlQKawTMLAR2cdzY+y6ab5Yl3dnPizZe06H
MRqvwJu9yNqsE56Gfj9cQ/izw0zedtFtwrpfSqLiAVUH9WOW+LayYJMNxyZ7ikOclvR+p+m3Wquw
f/yq9dLRiJQvjlby1omPoy5icKVsQnHetuADEohuizqz6cZdQu+8MT5zU6AqrDaxeaOCE0oJATjl
bEOHtxHF2OL0qwuRVmA4py9rWOvMtd3Y6CpJHFHkVMIM7lW5DZWUar4yNzTg600KtC+dtYf5+26n
4wAKvMpVWeSOd8Lb0tLZzK2wn7+uysp2pQxG28Y/19b7iyMrUSp+H2f9Hd/aelNqFmqhtuA5XMmV
7bCFhGBHWxkf/H9f5n7okfwx0qlWPQvJPcSRdaYxMznVh7FNHMFeRwOWlDfJzXlK/N9X/j9HPOkX
qo2gZJocLcegAF4UyHRQcrdLU+/Mk60X3T9RlT/HObn1jxIEN7Uu5uOalMr2rDjKFtYNhNwJq45N
eRVs1oTWc173X/f7f4170rZTm7QTSxKmaMlKnuR0u+ql9qE0+MsTFCwsyixfcbPXzMY21tFscTs7
FDDeud/x41Lle1mRFZhJp5GWFh9ezbk7H1Vf85RDt13Zrcn+LNzxN7jCNH8b5+STyKvEzJaYceQb
skggu5nXqT16CN/Aqs6BGz+0fhlNU2SkN7pmkCP/54dRzH02yZk2Hcvfyb3hBcduF++RGThUAi63
mMGdnZLErHOz+fN38m3gE1jF0jsJ32h5Ooq+vicx7Cq1Jb9GwrUZncKNr8hcOucWL/+Ns/z5sCfA
HHT4eIgWUjK57tTu4uHi54f73o88DJoPREQ50zb25SuwhQ3WLDe8X3fc4uX80H2e3ZJ+/GyhO0Ai
N4gFOCXWTYWpjJnWTEdr27vdrvcDR3eq95hcAMnWwAjDK/Ecme/cmCvW9W0b1MVQzcN1zMapdsUL
jR82J7qmm3Ilsl2nTuycXc8/Tvq35zxdYY2CF4nUTl+fb7nnmuvmF4lnOiTi2QDWfrsdPME51+z/
AYXlZX8b92SBNV1VGGHMuLDRb8OD4qUHads9pa+5zQHM2G210chBoFX+qZ/jcv+4WXwb/GSl4Q2g
wtRK1vOm26X7L3MmT96eXUTr3ne6N5oioCH2uHzEp+RE00DEGWqMo95UO/ORiEYHseRNdiuvRPjz
0S4/nAGGLlFASha+QjRu/lxAhqJ1mjzI8hFq0WamQAvCZK+uVwQt2/bGpWXcW+arUL+j/6eP3m6k
Cc1L130a6P+HsHL+fSb9MM38HAu5qGXIunhKXMmHXEqCXJF5xyTd+KmPBxZhGmeneT1CT6b5j3FO
jr7BbEMZHGYdx/y9yg2402OdyIGO7vTMR0rv48xoJ5PchVmgBoMkH3tZhT9BouC8pleLfqT8+kod
Ve8s6yERzV1l3Y9UyjM3nmV6bocYE/hys5DDKz7IMMRyuJFLKoJnwt6tRkBZVsUocC2iHNSexDrY
jIu5EYzcj0X+tJ6+GhcijHsz+tRSbOBPFUPVMCBLYv8mdJ5SAxQ0EjfXat/Eb6LKe12656TsPAkb
KJHuV160m7YVaKST+ChDSZ2XjSlNN2Icv49QVZeo3OfFrdQMdjIrjiEMrhVANLBINhe4bcfLndBX
mCNwwaFEplJXiGexKhiNwuVg0mPIiGiX9s10rUmNm6K9LcGiB+6QKX36RYIaIMKUml56mTtxxe1G
kN1I6mBglGBwiZMJ0FSyV2pPDzpDU4qbXBlsubqBy2LDdb7q6l96dim2wLFyuhey9NDlEug3jGfh
WY8an0/DIbHssgtGwNnLPoCBkXqkfM/JMYkVbgMzYvW3jCugkmuOlC3XEfU+MON7ItzI1u2C3gfS
mx9h/68h/VPU9TYJz/a+k3wjqTaZfGOqT1N21XPX16ZfkvCESZ695gSoQnFTaNGltmCUNy921b1L
5H23YeOYi3lIKqLrWxkqSu6akFgUqJclvTlc3UkjeB7wVlfr2lG7AJzxNZKejT525AUSrG4c027G
agIMWeYyxlqQleuM/qah30/Rqyr8SgB2ZRkd0YoxEveD1FblpQWwWjX5rabb1gIZqabihLMIzWDi
vh+40gwUa0heLkx+Yv0SYjI7uP0rgiPUl1LDqWNYG7m5sdpD0l6P1U1hXSjlY6lkXjddCNa2DkUu
KaE/Z5lvBm+KlgDsoCRRqr1ckRUL96gBi9MmAofyu6G/FABBreISek/UGRvAZydoLkZJ2MzQbcro
0SDvLCcUKiM0SSLJSLpt1OcRzug80K0HANQ4lA/NONml8kY6kd2BpoQRsxi9zcs7CZSHSBtolSt2
bF2V/bINddzdsR8SLI3Z6y+E0ISYCSeKno5R65uOekYKsxsqgr2xKpQhVWaBwfW29YSic/KOg8l8
na3BHQ3IxWBBTXZX8k97sjUEQihlI9mOxYUmaPaMr0dFBBlg3EU0Te48yp40ApsBUBa115SPVRC8
h33vNGV2SGZjP5uKW9XiwVIwmzI+U5zhjOBR5jVIwW8pEO0MfngJklCwqritQdKK/Xwads3MHpc+
LGnlFVK/qYyXttpOs7ERotAZFGVb8e7MNnYDFRB6aN0O5Cpr3srSBNOhhJqPcV46Ev76CQyUdvVM
lp6y2DqKLWEeuQkLyZOgnxdwKq3hXclCJ05Y1VliSzC+yxo3hHKv5q8LSHg9P6nag6RCazY8a3ia
V2JVhy0g+1VW9W6umps0Kpwqkp22uxUF0F8aKMOYPxuVJxPhqTfNdoEQFQzYRUmFExKqAuHVLkc6
9JC4rM7GlOQ6WypwL0xyYdtUU7PBy9aGuuvm7bTNUzyfyLRvXoOCr0bYWazBKHgwxmNGvprSAba0
sIIEUgSXD9rw+gRxPBMQjGC51S9OxX+hCi8CRIYlvR0tYjgz7MbljRw+JNa0kS0Llv+jNN9Hym+z
fWrlNy04mnnlT/JnVym+RcdtMeszx+lPRfkf59xJfajU+EqZrCUur/9DxpxpZnHHKneTP2/V7fmK
Qv65ovjvCD8pD5VGkoNeZcjOkbzysedDuU+ukXNklKelbTqKX2OL7o4OLhowUL3lMSTZqfuE5CSc
rVZ/KJD/mICTopHDVhVaRZWP2gj7X7HIrosBFM/pMdd5/Fc9cVIeYgA0yWXQy0fLeI/MZZNhB/3v
yuhLGvuvIU6ukUsvKFoxUhoZV6YN8POoXbSXykG3k3v8vW9WXAKCjdNeaGsPfSfcaHbhBhvL/dU7
oFFbmPzvpZvZkOD+V/YEP9Xnf0z1CSRTxFnf1Rk/MNlNF6NbvKT72I/DzRpyrpGYDclqhRNKJ/XI
SrT/PT3naqzTHNIuVuJkCMT/WXaDVx+yXfZRv1Y7yaFoRz7iloSuu7g80+m4Nrf6gQ6fo+zO/IxT
8zpwKUOHSgGj1lIlyTxZ/f0YAkjnLZmYeeFn0FuVHF1Ou1wgVdjEI7IKRblqk488arcG3SsoPo5l
Zn4OeB9JF3rJfFnlrupFGlpwRBPl7t+/8MuC4K91xNUCzIPrlKadFKODlY6SrPCaVJ9OzY6WwtXi
RHb7ptqVtzyF/rQ1bHXX0Zhw053qpd5KiW/syi8emDqvwtriHGoh/zht337UyT6VlPpsJi0/SvZT
QtIkr3OKXXFdedxnXeU4OqJj3ITXwcbcVudvAz9+vQasY0PDEk8XTwC3eJ7LdtKWdZccGTve1vvS
/sLBbFrp6vY8xPcTfgkNTWWmeQMYD528hawoJU2g6EQ0A8Omo7MZIo0j0VKKx00DehvPV7Ie2+uh
9u8FIP149/k29Mlca2FjyVFoScdqiRxzrt2BDkca3gc4GhXxfTC9mNVNvFhe2i7nqD8/bsemqqIp
MzRNPH1skx5XOsT1uvhGV7UzJ7xJ/fLTJMwUFZKdo8HZaGfUEH9lgX19k98GPXngtFUSM8midWMK
iImM9+m29vO39hYGZ/oaupjdurSbXXOTbKOb/EKyYZmldnEkJcbRnHF7llD243L/9otOdolUw/Nq
nEL5OO+bnXboDr8WW9h3ICf/ftfyeij89bF/G+jk+JsMRYDZwUCDp3j0tIfBIwHeZhLc9DgU7M05
vjUmjjXyhmv2ZrxItt0D3lW3QYDv5UZ+ks68jZ+PCRoDrH7VQhRw8rHJMQmSZhCvzz7biLzsBQwY
4MoTj+GeODxXso03jFOfY++cEPWH2sQQoZypkmHy5RnmyUqI5rgSm8Ecv8ohvOTHV8QxvnUZ2/om
v5/2oU9z7LjiSb0zX3S28FK8Vn52VHaQe/79atah/nwz/BS+AxJuRANt7OkG0LfV3GXJcsybh6Z5
LxXjTMHww3e+jgC4bSDzRYx1UpNoYkcKgBYuTHTEThruaYQ/h5z/51Hnnx/mv6FOahPaqo0qVbBr
tVDYiNGnOgtnpkv6eyX/+TQn1cWgzqOyqvTZORSPXNr+Idjrdrqf3rtDh4B9cUtHCe1p/V7PfUY/
gOp/DP51fH2DWRu9JZZ0VhY+ozVJ3Nga22C/6nPma41sn+4h2cSs13NFjfnlP3m6ShRZ12moaboo
nhJfSxNCbZlL4lElR6+6QLvs9xDj6yDz1Ul3Yq2DPD04WgdjeNE0X7WIop0C1KWjG4dYC8FdPBQW
l+hJscX4Pdee1OreBOeTSWOjkqGpDkO5ftTLZVN23Q3cO8fqNaRU0XMJ00VCIasbt2qrPMvdzcj1
v5tos9EFnoFCRnj3VjYjUs5s/LecUJngCyK9EGCNNcSj5PqeFtMFDAXwrukwEy7ZSehiyb8URgwI
keSOqFsrBQ22HgRHRUlwaaaRHQd2UL1F1SuhnRvcoW1ZektCi7AE7GLEbJdGlSuIZDMDaUhp4gp4
Bqj6UwG530IgPKl0IUYeCXQlUbGcl9lN5G4rqnDntcgWW8FN4DTI9WCrTNO4vEt5tS3MYFMYsyuh
fV3gRNQLfnk4gY76pdlIbtvC7qh3Ukmv2ZzduH23YKn1xacMGtMFvwyUG+IC/0TW3DC2fAh1D0MC
y75A5l04BjBcmo9OTTu3npZtqiMd4VqS8mOAnkR5gh/WAB+pXmmpuCuPaDm8CfL3nBi+rIFx66WX
L6UTiykJir/l8Fqdy4e5lPd1T7SZGu8tHP6IC4es9iq2jzLvxexiT0tTgjCRUox3Kq1fsWvvMIW0
hzRBhRC6WkHuYC4d2gzgKvwcVHZDIiyTrntuCEMRG8mO896XIKvMBoQsFMFWKSBWADNKKqeSaqdE
hFDmooMNp6tgNVdY9cVq5Kfk032hAc2U+xiJTJRYz6VwPejGLiyLrWTQ1X9Qda4uQrSmYNR+19yK
YDAUr7S7J2Sx6V2C1TRKa8qkG0Sw5I5XjyGMoqGH11qEqJnSUQYtvFysxdOsm0AiziUwt8Y4vzVV
A4VQl/xEsi6qAQQrr9DwqPlwxVzU0KrFBVeMlj0ES6WwR7xiGrYlCO7Soa6IsGpVZxbcgDFsBB/T
2i6JtatDOKBNXh1KvXD7Wr6rc9Er4snVyBtqm4vOKpG73QrRYpsSMKwEjXl8G+GPiscgeLQs+jOw
nCMMWhXtbS4W8LRoF6SDa6bjvtbS626OfRr+avzRWQ+R8dm+aMsMh/856N5TIjurrnZypXWWKXHr
ZCXV1u7YPQbNZQkF1dSQyYPrjf0uHG/VWDpkWDzqcwC1WNyVuALWcuuoJQqCeXS05HYW0TXNtBji
2JZgKc/AO2jy62STpv094Byoxksp33Xyy1KtSvoFGlx+GJD395KA11G2EYGh1EE75NBNQnyr5763
9QrlWi/7y0enW4+a9GuEc5iQsZvzBZX6e9Th0lX1vqxPu4JFFEMbsmcxcNRhuMi4gfS8eSWGg2ZW
F32QuQb2+lNwk2et002pk83TIeWdKiLYdQS9QYm6nZpKO72yYB82IGeBP3Xmpq7irUoDo7BYjB9q
xj14Yc9oDwEYepa+k3MHW4aLs7546fiIoT+0ykNg3QyD7McaymyYqG3UuNxSbMnAjgvGG7FytlHN
NhkAQLP6sRtBVt+0+mqMsmOtNt50XU492qhkK5a3CtZTtWVtYVYqzbukwTNN2ptewBc4NI7m6iY6
ii8oqje52rmIJncV1r8QKcbiuqNv27GICh1sLY3cXoeExMZcKS9BNl9UyyP8qztcjZypA/viWlmy
zeg536fZWpfEAYOaz9gL3ERogBRcTno92cbGlTGlUEnV8a4IDGQvEOoIitWCl36AAkuseMXPKpu3
eUJhZBD3HkOhBjdXDT+LuDqiETS6XQknVoPjXlvPYfLY0NoIO3ZV+TEVlg2eOp4A4DgwfgfZc93k
5OnTKj7D7N5ahYmrPC3NsU2e7bqdob0Umw5dUFU95H1nB4HqWcvoVlJxByNaR+8ngrta1acxy043
IMktet9ElVmqpo2IdtuCB8dRuBWXV6kpwFiXjSSBUk9ojXR5n4dPhRXazYCZQ3IoE+xo+sjrTXiP
YIbxsmez1vgUVBgQuZpstRaGgqbZUSBBor4mvNhP5vaop8MeMdZGs66t4MXoflWrIm1F9nN5W9Ew
MCCEcsu7Vog1HGpu9fiCTiy8oow2bVk6IodZQSTvKIHK4oSWJL/jcfKnLHTziFaCKVwoGVlEmmUr
bXjo2S1b2XpeJAyiK+FujkhKJNig07ySj6YljCnKYCHnZNQa1TYyu9cgMJwuVu0EVHbGX7HuCa3+
CGE7B5AeZZ3qXv5U6TSR+oy88INw44s1idvEX0RjOXWFF0/qYUJh1MBJlKVwI8RgqdL824imS9hZ
ziJGNJH6CzP5wElkJ7ImS6XkjNTdUrvOddXLhBqrn/1qZodd5mK+CG26UeSYQ+W6tI7h8pYst8n4
LBdvKjSrvMAM45kKyUOQbUv5U1M9VVD6KguXAJONgFuyDmhrWOHFqv8MJ/LTucfEo+CJyS0nqSfI
kDc5XtrnqdFhpIv2aOSbpgHsoMYZetKdh9Q1MuqH4hJj4aPEqd3llWtG44MljPAbG46tyBFV8ROp
dmRHVLPN9N7LjRsIMgDydDV3L8G0zV5MQXAUabZ5sFFQ7DrTqB1uWiOC0vWcRqPDxoCg4qJEIJiZ
12UCAyTjniGql1mQXXVImUet8pvm0K6sYKSMuaj5BieYMgU78Cx6SrWdZbQQiP5Yw5rnCCa3BHTe
bjv4rnMPrT9CrTzuZdHcTEawE9F3hDH6MwU/W7p5xUJzE+x9QWswZ/M+zziOCgoJFM8zn+MiYbCs
HFtMg3N1gHVco9WDqi6ONMpGKHkanibPYnAlQ8cM63KvzOxh8js31/TeKGFBVctOpA5oi6tpvEqV
20x87eb8asbcF4QDlzBHWj+V5lAAdEQG3ihIINVmbykl7YNhqwM2FNnnMCr8EHMvqO1WIim9mHK7
gmOI8NNtLO4t8299nmDXm3BuD6nxPiURQuP1ibEu6WLIiRnGLZU9df26zjgY9Jgwa+QWLO3Rkt6E
1tfGjiTnADE/cdgYYcUwd1XhQQzB4Sga5KEB2KfR1YKN6GjQG3WfJ5krBdFOlCzcA+8wfPGi5T5W
ubLOcEwW4LKkcHMtsOWlOk4lEgwjhwa6+p5cFuwjmhb6lfVbrOnNmIM3DDB8cz7O4jYz0Y6Y9T5t
6BkBgC/xfRssfhjTwUobT0INVFGNL3QH8GzxsVq+rIOEgPbQq7vE4Q/3ZfUhWZZNoL+VU7lyDWnS
XcDXpUFD0pySbUKcZbow8eeuuM7Kd9Po7UBHpsocZgqaYEQu3NLtWWv8irbmoBg+FD5XZIKKvN+B
rqAZp5uTm4caQ27FYP0oUYoBMtuGlN9ri2i3hnYQ4e0aHG+6/nuhAzgYl12qb42A1O4BEXlQeLIW
cHLSk056W7FKHO8NV16JjKsdCQn02ZU6nnEG/fHqpgI14F6giJZpntwbmxyCA0sOitDOumh/Q95w
FdAPwY0vusO01zfixXI8zzBQrJ/uxN8GPgWkI13L4oU0t6NclnZfBZuw/NCjnSpZW9GUHVjSG7GA
3xupToPoVNbues7IVR4hVTrh3A8GLdkp1JxuXvyoav0m7BzagdcxJ1JW0n+dnpSCLm2NvEPpt4PU
vZbF45JD0BU+TPm+riNbDp+X/FYTuHjgnF6sXtCNvygXpX5UYsENuEumBGTrMsbQD2GESgP9fZY8
CGnlThon5viJMfNGTFJ/kqgPow53nvux4D9kpYfPqfbWoOVd2maHg5mjJLRKEe11oNvl1KE06jYB
X65Qm2hfry144Kl0I1QPfRbxB+HYn6OXh5HfRZqvKA9tk+LpA4uI6ZK5qCyoHSeguIaCIz1U2uNs
3MX8mWn6lAiRZ/Ag/ccws9YlkWtqfl8qLxkFcDnOjty+NcYR6+kSoUC5/IpgREvUhKFsHazkV4sl
RcWWPOf032L6nGitrbeSVrvMTqLWLxOnhQTjuahbrBpGO9RwV0IHLlXvyMV2UYurQcYtQtotw/Ok
Cg6BTLs0+0Bi5wYwppeh2BZDt1dMDjtOISnYWQZpoErsmt3oxeKyzyXuk0p8yXFKpzjcYpGH9qnb
DXCctTpxFAww2ynZd/yqjAC/JnwMJRnlAO5FRn87t7AJ4ytrOVgU4cagb6Dlwm9HeY1TEaU86RI0
IAHTleu6eJwHkL1ldPq832QFe3JcbQhFO8wZtPRFOQwwwY2aPmb1C1sVd2ahhmgU4izZ4/PhxvKT
GMO5N1NOPPQV1G0jbHfNCI4Z+27YVXd5mx5KAoGU8F1lD2+HiTuj4lUixO4UTwBN9GYQAxTu8Bc0
Oym2YAOT2u0KanwBP3OOYkKnYAtmj0Ua4IeECgSPiKLKETpHbKcIpDu6XULhqh1FkiXgmXyvG2/A
FQete8yTY7CEvtjJeysv7Ej1ejnwE1V0luZTrrfsuohCqIZTXkTZOxaezPmTMlwryy6u/Lok4694
XXrjcWlwlwoXhHXENVJPj8tODjJPaHGPhh2BzIOX+HVK1DSszS9hbojUk4t0HNqRIUAFAAQQgJEn
9ZK77lOQXMrqTRpsyb6CrxP7GVi32mrbsZ6dNhF/t9lrOsc4bjxG7WHJr8nDuhzHFs901V6dNWT1
kR4bTHoKcB58TB976aMOoDwDelSq4eWIB5tSsivUDeb8uHrEVajR6njZsTZdWXnIuUuYB6XGdbFK
/Y6DXwiuK2P0E8SeNO8uQ3G0k+bAZfMlstp93N2gu8ZpIHIpeDctdi/GEMIk7+ARlZ4lMA3Uepm0
q3usUvS3EQ1MjPGbzqHRltZGKm9Evds0WnYli/iIaUQktHfyhI8nnfnmEAuXotJtRvGho1IxiocR
somAB9pUWcdMALVW7iaDo+UDJs9lm0dPfSx6GiL1tMJuxqLKGT5nrbat+KMQcXKoaOqHvwsl90pz
N44f83K51G/tYoGboT7QtU0xFa6Z3GvNdaLUVLQXnf64RNcYCdkx95YencW/kd4fej3YMP13BFkn
iHfRJHVVN/kE6lzQGk33+s464sh/1Z7xQ/q7u/LnQCestnARJSlNExioYNutfhgWzD3C2D3zPCs0
fQpKfn+eE+g6shZriAuGwYfDETavrR3dybuVcbqN3HMxlX+zTf98phPIvpIlIRAbWJ/jeicFd8yQ
0Q0dAR3aldKcs3H+CWX+/mgnjZkkiq1QwNwNtf271DebBr01Fnr8BRO/xNgQOtyZ2VwLkL9n06Aj
Iq+8zy8t+TdsWZOnSegSfYFOm17ml+iWoT1G3lqmrAgzhiy29Hu4TBHeOeeMR/8f1dF/g58A98Zg
BHiypiuXd81A51AAUH5V3oVbFcK47KBL0t9LrziebQP9vIj+G/mkLkM0JweSjOVA5zQXcD3tZctD
04cZne62OdsJ+6HttK6j/zuevrbkvk1zLumVHAXaOs2SB4R/4B6cHmOf/fWivxi9yS2ghisfwnY8
lGe+y7+CI+h2/jH4yQ5gDkRuVBJfTOviMnVZOOURlqflosB7rPbVQ+JXvnF9lpJ/Zo71k/1gLgy9
GrHxOE4efJThvrZDd11PUErFC84M/9yIP29A/03yyc4wmLU8R3ooHgtF3i5N6QSZsK0s7cyO+jfF
6M/pPNkTiqgarXYMxmNpCL6Qao4gXSk64Vhcqs58nesU/ePrPOVjyw2Euni21mUzuui2Mf/otoMN
3OvO78GZnfXMVqCfdGtjSKMRAZwrw93cr+IpBfHU+a7wz1vqf2/ppDEYzEJSjgLLokpeze4XqPbG
6h9LuHysGP/fE/hjy1UlWQ1CuyhKxmlmfAOmS4BcuB4WwU1xn2/jm/STUsJBoWq3ji89xQ86dLD5
Qj80fnBpXFjX9cG4rrf//iE/Lc3vrd+TT1BDl1jOM63fzvgItGtRvOync2mcX2z509XyfZCTD87C
N0PRF2k8ijfrdqptSWdzCHCwi1t9K5ynzfx0x/w+3sn3lqrwH4eO8f5nUytv6Oc8FN50wFTD7Z4i
T7sVryBoI3sZcD7FzvbF2lq7c331n1rNcJ0sSVYNnB1xyfpzc+2KRYs6sZeOWvwwg7MLIrhRbnrp
ol/mAaJw2CwJ3iADUmcztc5sBz98NsgX0DuJNCxNGDx/jp4OlmKENKn4bFYtYLddxVXnj5Afdp0/
hjl5uXRCwh7sUTo2Mm6zw37of8/i2hJ4+fdKlb56/38sI2wkTVUEU0AHIYunm04iNUraxSMikCnG
4be7TpEmhAoan365yKBOmEqxDS1oGnOMSjY6GlVxs2TAY3QY41bbJ1CXIaxejGNpy1MIq3xEfV8a
10O37Iw5uVYNaFxGtV+4xGSVBgrd+cuk7KOK0rvIueFApNXFxDfyFiARE7S0eC9Ha9ciNhVr4vYC
4WBEy80aH2dAqxfpP455aQeCeT2AJ1cFzeNGjx7kLyMCzDsaOtOFvDPnZ4LBnG6ZsOk1HhsVEz+p
ec8k/t82RK6fbxu8ATr6jL31WRq3s6W7ic4/UbBMjUyCX82rDiu3cMJrxoC5AyC6gEu3eblJl99F
W9yllrWPrTWszvwliuZ2IWZr6NGHjvQx0sALsLUxFC5382xtdEHe6YV4ZQowBY3iUQ90L5NwoVj0
jYIvjFKM9qq2NqboSTUXJ6lnr64Hb2kau1MDZPCIKyrNFaZyp4UfTXIMK6omJNTSoPoBVrO1qO4C
Y7rIpfiyBzSTgOs0HKHDPL5YoACHhEklqIYj89kILC7CoZvNom0ssTuBZlr4Oqbi6qLTIzImJBCn
GtsI0Xlpop2EgIeT5qZ1R2TWvI3G6iFIr3Swnx67b3ghTtR295phXehd7gRwuAe5hO/S8bP/vW6/
WBB/LVuYCoYo6qLG3/z5HRZFMhh9rU6wJJDFG8/zb+lC0dzCSTzg/2ftKH9Qe1BVcm0rkFW7Z0/r
v3YCPhxLJA/TQF8uiae1tJLXpSrG5Vpn6XvEgNy3YqS63nhZf7J6yJc7Tq7kRi4u1VfR8d/P/3U8
nz7/99FPium51PJM1Aqkl7p5PSboWXFw6XPhUhhQwndRc5MP4S5vPjXstvPlAWLWnQH6X2jzdVG/
JB28hAiH0JH3LklOX2JlnmAw1r/qKsYeZC2u/kR9Ldo6nIRmwmKyvByl8HoM8CnCtaMSo+t27nZK
c9mPd9aMlU+O9ZBpunmx0Hr7WGggClbjRVG7U0r1PWLZT3TuBsvraEgLS+dPw3sHvQbDPJpHlq+H
WMto86Ht5DcsbfZdiOpGqt0aeZigdQfwSjfO70OUNF39+u8JPT3dRB0NAfx00vlWQbl4Uuapw6hp
qdGLl6pwp2vXBpmR/x7gL3r86Qgn1z1JL5QhDUeRrDO2pPti8PW3+hg4ylH/hZlqtmv8c3rycw91
UuPVYjTTKhzEyxCyhbo8B81w5qlOy7vThzop75aqEAtu6OLlLIQ3bT7QDY22uHqQzer08+OZKVxP
ve+L/nS0k0UfG62cjQKjfXFnHa4Yr8hsXNkrPQOLF/v/c7h1B/h2jesFSRbpcbAmfPX3fFw2go1e
bU0M6fzzvLb1x//j4b6QnW+jjXJvGsv6cNiwbcwgeY/HyCNJFOHaAG12L9DIOPOAp3XqyXx+lVrf
huwD0jLliCXZqNiSOaKtgT7gPOpWB9jr6S7o/f+dG/SZZSOtL/rbwJOVJXG3LswynjcCdMRg/iUb
v1o8CKb017+f8nSfPn3Ik5OiE0N5DaYRLwsRsNzg+outipRAeV7IMtaSfT6aW4lWxL+HPfeIJxvK
Mqh51FQM2wzJdd3QYxDCF0u/Cy3CMM40ns58519Z5d+mkzLETMSJhVo2n5a6V+f2zMOcW5snG0lX
/x/Srqy7bZxZ/iKeQ4L7K1dJtiXvsf3C49gx933nr78FZW7MwBoh3+R1csYtgI1Go7u6KoIUUwBH
kTGKaNQXTU9H9eaXWT8IMpr59+f3jrceJqo0SRzl8wRzSSW6nQzJlJATSniez0SSqSLZYoK0fj+o
0p7iugDLf1JR8T6/kC+PNNb5mBCiVt3YySPsBOAaBCbFDhXTHaa3HhIiy9gBxaQ7pjJDQOEaoc0X
KTwk+w+7iRoGpZ2QNDQlmd2suqYjfY7f0HUhZAQ9cM5x3OMLYJYuc22C2U4B5IU62GGwnXSCTS4d
PBCAbitsYXqMgF8z0TYLpZsQUwBWP6lXwEpZZktulbS2Sb88N4XgVmrjZYr8X77A+qcxX6ABQDDO
M/y0EYIMIBkBJZRjbHV7+NANGzN+lvDMTQ1P+e+nTQhS/B7emiHMCyU9XvWSp9mg9UJ/0UDhYXJz
p4g2SnaFSV/eSk8FurVV5mlqNtpgViJWWoCGtxa9rjPAY525YbERohstjmwNFH5iEN0VkIU35usY
6La5tgupdLsZrOFm7yq6YA88QmQaHdibbf3DmGjf9mIzafSHyRCOqfprpXnXwAk6Z/GWc9xOHeu1
JSbWj7U6RwGN9ZQ/Z8aOE6fyIBVkD42nUZiDNfwI3PmGR5z7pe3y+wFAWeL3Lx5UJSiXaYAEQyG6
thgxqG+EuHCb5SKoN+X4JKFFOg05Z8E8R2NySpPEfV9RR1MocfRybYIU7/yWnrrG1jvKRn6zFKOQ
BspFeRsmQNvqys6Ai1byeU9pu85b+1K8/rmPKK2omimClYFZEMZplajKUDCjNEHTFs94iB2jsBCA
8CO9B5m6LeLEItfzOYZPeY6hoqBjYERKBYH37x8QkUmUakimHzDy65S3S+yo30s6m+HRCR08ZTQQ
Wnq8BP2Y6LBHY22WCZxSlEiFGYntgWa06HLn7rA55phP0xV/cPGYCJwzxwTDPNGyWsuXn+bEBY1t
D4TIlMcFlReg6O3McMASGXvcKaRTfrRaKNsS6XDZ6pAmpZZFG4Jkdjsc6MEM7iRbtqcr6CREPxog
ILiizyd9am2aiYsZyeV4JGp7wPi0S0Adcxe6g4WmZWlFoUfHRDW32KYHrk/RP3xmt9mWyJL0JJUL
fFxaK2wOP/trhtXtxQ2v4izz9peJfCDxKM1UkLDIMnITUMkX5p2CWk8fXuTjc7okm0EFFxyACgGg
u0qWukYoAr+4ISkqNcmDitoaaHgNMfP7/KURIXqOZ0ipfhOAB4n19xkEUlnjgBp9P0B4DahVoDBe
4vYAzkVLxlSDGXV2rVXbtClKTgw6Ctqe20gmukJ/rI9QGGwPsn7bJ7EdlSMIVcN3Y7jPgAIiyQ9S
Qg4hgdbBHAN3DumPxC1JvJEnzY8hSjBj8CRLZseo7vMqsAfjXjJx0eU3cXQbNImt1p46P4bzXQsh
jahMXDBcb6Na8RZB8PFyd1sZkyHLDgzFVpA8BiDxa8DiwAtCp27wtacy0a+Nwcpek6k9tK4ImLcF
+ZcfPSgFMwv0ed8Bi7Lp2CC44MDYInsFUC6b82GQ9wOYaN8YAOaHQt8eTIxlLJhGIIuxA/YOzXBA
zZsETB+Pwvg/q8Aje1wvm4m9Q6bVcxvh8w6eAqTivWSFru52H1A1R4UKfX5eD0E/dW+uLTJhl3Rm
iLlIBacFmHSq2ze1j/MM7tLmQlJ/JPOjUP7QAOIeQK0JDhuheFrkxwbyYRrKZt1VA1qZScO5CEFe
keHUmK8BAouKKktW7iOgDuPQBTOJFUvAYmHkAuJ/jkmem9bvOz9D8tuhPjipNUqpmCUbCt+QwV8z
gKvnIQZwCmolvXad65G9iCYoQAtLAXAOiCRMPkBWK/LyDNQKuBij28z8XmEmQJYwc6QIgD93rpFB
PxF/u2lBRgoeUtStg7rwMD+yTQyw4C/RrVE8iSZoJLouA7wYICWdDDfnXYl31xzHzVaPUkmDKE0n
IiJRZwaXsYx6Ddh0MO0Y7igpBGBVYLrgODDvQmWH2IZ2ApNIjGCPPoNbY6jBB3+lh2kVy/gWOzxH
+tKMovnKypF05m7RVdTHIQbyM8Rjig2UE6PX7Ns7vo70ybfk2haTRpdplU9lrbeHZJvfSlZrgbLa
R0yzMDVl/UGywLm+2Plp2iCWZAXBoLic3crL/c6CnOa28//gjqbX05kIfzywK2dRwa6nGx29vpD3
Vc9AhuSoteVb6FU+/Al1ISGchE9nYi0IPRuRtFhdluRoIVzqU7ALqsARDNOBSMom0CbZktWguUoD
5LsYrN1MYf5RTYtiA9VeQKVTgt5C3/0YVNBaleFwpUcQEkN/cL5ulek9yoVLMU5ewTw8OKIBjF8S
EEDSNRkY8bh4zkMjvsiTHndYV2mbNFDATtROh4qMgAMmb9WCUZ9WhyB1AvR2Y5tN4A3VvYrndK5v
ZOERfP4YznxrBNPWJvSNAhxvbJ6s+hUYk/LwvRcDkJkXeOvJIDUo0SiCApAOBv80Abeajv82vaVm
4xcZ0DCi5CSYvJDSRzD0Arg42kY2gwI/AKgQit/GvgOtylIjDMluV90kGBdIchjPrQoNB7W60QCm
x7BZCJQ/MMFopknZbTr0NlD8niFcAFblF0rgpYC2FpjVMmvdjVLBVeMAqPQFk5O0vSZgyLK0Wukm
UZ71GX2JIQJN+a6RfxD1vakfTMDlM4RZcd5qCfE7MPu2AwZo0D0Yl34DZTsAtyY7b3JAmIaXODPR
lgJND8k25XCB0+qAMHoAu7khVm6h3qiR8KiimRctmLvqdlH4oyt0C2VRK8OqhLzHWCaGDc2NEm8p
5m9YdG+YMewIGvN8ZwyKnTaL06dksou0A/Q9fiYDti69G9XXcaoBHTYdzezAjqTKV0mEHZ3uTPXO
hMrzlO11UmO2rlVCz0Q3T7yGsLGFro81jK9NBrrx/slIyAYM7FRWBz3L2xRPWAEY+zbAuFyYuIZ6
EZW+PGRO+QqBMbG5N1UISc092KweKnRoF6D/qj1JGnTskOdPd3G/7asJY1UQuNIhqDqZ71OlPM15
eyeH0Aea9nW0HOJynyrdvkx2Aq6xoJyeoiHYRxpmipL6MmvnXQIq/rG8ilKoLC3xA3jvQRz/3mc/
ulo8CEp3f/464RxXlutkJl1Q9iVyBEV8KVPKsG7JBaeMerKMtYqwBpP+qLUWdFGMKASG7lfMlLnT
Jp0xnYhXKDqgO8y2hDYQ4sgIlAYdAO4jiUbwM1HQYBKhKKpneY7xCKWvwem+BzgPqC0X0693ApfF
5lRVZr1YJgca+ioxpRKLFYfvrXabZtcKuRZiHhyNc4uwMxEaGN2BqcSaOmdytMfCS30oG94XN/wb
kpO9slMQSlkUYtViRZQ3k0KaRq9FV42bY3CWxGJsdUTcdjCRPWagjSm8YfM2e4JPryluTY/j9iZz
5+fyoqmDhN17wtyUF4Drdtq8WZpVb0UHoDqbW8jiuKDJvCMLQY2FukRCQ9/pwQdeIP6waR0Qnr7z
B1dO9kRXPnica1ld+6Y8QtBm6miOGPjooB8ygpM2IMtAnMOEvZ1B0dE6H0l4eZTJ3PzSUGpNpGBP
5xsNErm9DzpAV7sbHRnUYACdc16vvBzRZKLKkvdDIVTHMoD59DOP0izjCYRoXJAWL4KxtX4wuprd
OBr0tA1OfdstXvRE8Vm5rdtUcX567CY4Tg85Qf5CT/qOZkoSEPcARGhMMgyRcpIIik59h7KX05OB
BBXXh5WDG5jccr4jzxz995XzGHmw1F0YdiivlHhMgAUauqM3o2N+GF7l8/CS5OSpX62OORlpL8SR
PMbU3BjcdaiBQDShfoakNkZhD6Ud+sWjAhLNHDqZV2DCSKXrkPID8wtavIUz5ZBcy6ICCljd8YxC
FbIHsQ7VWgarLqizuJyyX+DMx0fOauXMgVHNFoMQLVaebCWCWoo9HJAUgGxPAPbq+TjfZkPTvbYx
JKs1Titi+7mn6OQLYfUjmFMUQh05BWUAXfTkoFJKvUuxMHFyj6+NGh439PJ2mbmM+06aKlE8fm/h
DTqXfgom/upVBKGdwL/6T97Gq+UxtzGwIRCiLGBtgEyMlT5CMgZ0Hxoyj2EDHRpUAjKohwAmYmW7
/1aoXBlnysLQo+lNpcRJEnfNfeYsm5+U0zTr4LGvnbzQPk2x7/M8IHJJFPhuDXrSIvheA6gGVRpe
SelkgWdlhglFqHdCNi5Mu4NutnhBGZthvF7E3gbxwr6l8KMWemNxVLxWIVhXWm2jxuImMecLgBR5
8Z/jSDoTp7pyqGSDBg5KCabY0iaHK83gmh6u/j44sK/2oEJtC0qv9JyMrqgdg8NgL/aMuISgr27P
R+GjJMWXnHW100xwIAAeCKIqIOkyNHcZBhAQlp5aqpY5VF5kvo/FITZ3orDtw6cMsk1pB+2l3Eug
nwfSAB+6Zy3ofyPMJoOl1hIVMHjMwkYJ+4taBltM3HuTOGMgEvrK41PYhkAhggsABACg6/XnMtrg
QemM4uTVMuSw0VJMANNHmU4lm0zELHcPFLCOabAET0z6iwh+gwBeP6OEiI60aaTC1swrQyQ2JlPM
IdtDwtwJ1dxVcjx9FTQQKXPOdaq6aiLb+mQ4lNNHgDZYKbiGeVnE+gavzeL7AKrgWTxglhJN9sbJ
wK4hLxhFw9hJu1TviQzaFDPmdsxOerpOVChAyophqkyvWR81CFTp8C7Vkt8WAwolLcQAAFfFyzsC
BWW1i7lqFjT0sd8c/PSwR4dNIFn/+8279HlmqjEOcQdoEogk0MdzF5BH1zNIOsACfN7F1FMxY2Xu
6IKri37EiwhkxAbZj5iwVcbFHVG7MLWPtn4rIflcGWPl0imDD6jXmfeQAw6e9Bw6iH0OXh0B2ktW
PpfmDveHbxgGXrKClUwd9CKgPYY8s+oAUA4aYTcnzSYCTHHQ8UwHNxWoEcDKN3WY4wNnioVmwgIt
yGTxBqGvN5oYX0HivbPKQroDDycmnIF7l8DVIaa6s7QKpsdQQZ8xKW91I2jGe2HczNJbEMCK1F8E
RQWpNswllNhAjMj2rbqFYGAQ8pQrTjbATCjJGqCABJUFi5Vtqjgi4ADqDtObcICWIKQFLzAY6PRP
wHl9aF5+KJ/5kicn8961WSZN6UIiQaFnpukgni6+vgl3tII4PSob3rPltId8rpAJQrnRJc04wiEb
Y/y2KH6vGLdRzLtUTllZvVZ0JgUxknCoM9NsD3kNfi7wLvUg7MiT16QHzywQLBL0m/IMYlso89UC
rpYHkuseGa/nhRzOnwly8lL57FezgjKdosxFMaMeMlPtvhdDhDZmd63X0r2u7wRApuIFauRoYAXf
q7i6oBPNI3mUa4iEtRB4x9RGdZmZ4KRcQEQT7c2p4pxabiWeyWjKfM7KNECBFdyvPd5ZoH+0yX3v
DI8B5X/k5ee8tyQblGZwPQryjFc5nU8ZWocmiL0HKUbRwfPDG5HMcAs2pwLhyiPYyCSHSjMm+tEm
JsVLkHjtMxQ4oMZm14NPH8wJOJta6MGQlqttzHFHVr+iqco5nAP6jhVEUBndFeDaMsGXcd7TeM1X
g3riKvouUhUbGrhDDmBT0NLRzmTQS2CWQVTvhfxOiz9CXJSCCXXzIQIvjmAXKIaO42bqZEiCQf1V
UlAwRom1+RaAimtK7yUqmXqYpodsARH52GC+GyJFM9htNPBsRfGV1Mc7UIS4UwaR2AxqqAoaDyg0
LqBDAWEtqNCREIMfhCe8wvMhg3njaeWkFbqApzptQ3T6bfREe1aUoRMMAc1wWez4GZtyMvX/PMos
UWi39FqkVChb1fMmm6rGIwkart3liH6eMu4yBJoygLYA6C7VHh1SUCNB2NAQvKr7VoHATKx6u5xG
KOGh/Q3JAPlbL3zvzJegRiE5e2qRVo3Rh4jOdhdBRjf8ANVRAllZTL+XMSQHpHtBAt8byO7a6jKN
6E10AGsvCDZ2oQQOCuWgGA+90HDy4lOJy/p6YKLpIGV6pReRDBkMsN6NL110d95zufce84ITxBDF
pQr3Hq1l0Xb6S/wAeV0f72RQh+BlHtjokvIpnk9FhfXK2MgngYyojrCyerYMn9gQonVbK7zR96qL
avl9j/4vKK6FreaeX/EX9mHmpc7eUK0StWE9BPBfJGag+dPKQ6o9t0iHDREvSShrV8IhTh7qXgAD
CTgwDM+AiiZ0XN2UgGFu1K26KUBk0W/yLIfUCXQswA2WgwtzLi6S6Huuq9DDyK46MEiFwPpzfOJ0
bW71mmA+WZJoWiuAfAb1K8jEQY7in1f+8Cjbxjfwntjnd+x0l3plkPlWs9Zjbg3YFdwa1ZbsdFCy
/KBTGYON0kJug3rs7g9mh075PghY/79Sxt5VpCzw7O3waMq2ueGke/QAoYVngnzLAm1JYA23Il9c
8GSc+TTKXlZhGNTzrME5ki0B28/iIactfaSBPiUgpwCwREIAwsQSt3jDqZ2xV5UCpWKSTFhvuA/8
eU8BZxl4dKdXsuFV5083dlfLZO6rYRRMWY5ohWFA77WHwFC1aXPKFYYhPLCzzLhMFKneQgs7VfVH
ob4Lq2gzEohWDtdmo3ujvu31H1WCLuMg+ZN5M4bDZYJrKhchqbsYkcfxQY43sLeOTHIhDQbklUen
BzYCURrM+NA7fpUAjRsHBIv/li6tton+qNW1XqppWE8tHJ8CHmUCPReLVvJqB3qMqG2icvkHcAl6
mtiH48rv2S6eBrZYWad5eucsXmw4UGwQvtFngWZpT6is+VLudBjWKyGXwE3WOBVEtrtXaZMKmDpW
TK8DVC8xJVHeBFvaYWsHG/jOP3B8nk0mnglzIatKhU9LbYqPhJKhQ2TAD566xQIBFR+2QU5602dB
gB2Cn8dFbQcZt178CAYqdLFHe7bRFX9voeclLgcVrOyBA6o+w4ZmLMjjhGVT3/c6lC+BV+ZLFZ66
DdG3/v8ChcwWKHSjJ5qGbUeZHhAI4ICWjQaRjmYDxrujVmHmQvWA+7k5+3DUplg5+KRAUBmEcN1B
qHGXLE7uUip+vNJ8VA/qLTycC+c96d6rpTKhJ+ykhYQh3FvQh+elu9AH8lDkuq2DkkwB5UE2csZA
T3Y8Vwap+63WOCSBVmcGzXBAkC1Gfr5U4Om+Vidg5hrlNid7Rfx+PlrxtpWJG2EnJCZ4DFGozorX
ui0uIl10zps4nQWslsU858dgCDKItNNieKS6kByDZurGgK7oOF1Q9QD+S+6LpMsxc1qZZLLRTCiV
MZyOJsdH5Et642BwA7QR6eVCLOLmbuRVrt5YeEEnhiPsco/6LP+X8PaXiRilSuIkz+FDg4YTUl5V
KBue316elzIpT6KP6lLLsCCRtxi0y6r2PIzfMJtxLZXkdlYlTon4dCVgtbdMubAXkjCZjy7jgdRX
9aSNYCsQCgTw+096KSffxZ/mjg/a1aEoDSVIVQWfsohBrxwvN/JyPy635zfx5MTHKqwpTIfBFHJN
b6iVtgm9SS+dFil3kT1Aj8wcAAs1LkPRuBW0gQdSofHyyx26Wh4TZOKqxINcOcZTbdejOw/l2y3t
+/GKapzgojDBBWCYmeT0sylD7IpyuB1MSF/3bqN4cSNDAtKFgJ11flt5346JLtDjjMfChE1U8L6R
eNeo5DHPCs4J4FxJrG6xXOVlDz1mdIdAs9tOsqPq4R0osPdJvpMrgbMmnjUmtChNCN5xuo9BsZ8l
IDgW04JUGNU6dOXx+fwGfiFGYAKZwsQPCH2YOYrzKIU6euuW2SaLb0m6oW0BwYUKibE1euDlgNpz
y8CqMyg1Ny+xwyMo4C2aDTJ1gCmbDFusglY9Gy+rUL82gvk6rQ8AuHN2mBMzFSbAGGrTLyptiOtS
8iLI5LGJeKWhU4657kEwxx3klFOa1CbZi0DTgbG4at+U6cf5b3cqMK9tMCdbmaQSHQt8OpQx0fka
XdB53oXRJfoclXpfz2/nzfGWxJxvs+h1HVOwZG8UoZWIlyGYYfvu7u+MMAdaL9LRCOi9qoLBvg5e
l8ZXou/nbZzMF9YbR1e6ivhyE/0TNRS/geAQpDxxx8Q+JYOFupLT3v0B2OWUz61tMqd61JMpmjTs
nnKjPoUbSON5gquB4A1nCw38Y3Xp/DJ57sGcbIwM/POwnSDdpaDT2F4Omj/VotsI4nUoKfZ5ezz/
YI7wUgR1ntJMJKIT7LSZK1xMmNc/b+VkBWa9kczhjVJFKSfMJO87L7oG6fxl8JjfQFIYkJJwsLMQ
mmjRjjt4x1kcixVMtLjRzSwg+7mBkC0GzC0ojboopt5NdvOIau+wzz0MGk7X55d7Ki6uVstiBxcD
GpEgyO4OS0tlhSFmAuacyiSbsE7u+7b3z5vjeCmLH6wjjKAJOTZ3Ch4wpA38Mg8nw7PARJEATdI2
HqiF4h6i0ob88HcrYAJIhjZXu1AvVMLkMC7RpTTf/J0FJnrM45xGQgELogLdKpDXKjlnDf9Sif7V
MGchgI2S/PPVR7uKwPbkymBkugBZ0QFs0G6LxpgXKhjW/oNq9Kksbu1wTNRQFPBfdMdTDPmhsje8
eMxcswAro9wCoCBY2nQdlTxYAo1+bJK6tsrEDlDFZbpOUQljLGG0Do+4RvL7UPTxyuIEEE5YNJn4
0UHEXTJovWMG6bJYqD6Ugf2gfE3k8VIAX1eth+5fOAyYBpmKBmACM0r8cHkdTER58hBX278zwCQb
qtxDO4p+szIFqZ+qXGk1p3983iOxBibXyE0xHMoea6BMsMJTeKFusrvpogFis72ESEXuRC/Breqc
Xxg9Sv/qFrDKBAsjiARVoonaVBxIVF01lXpD5ybOWzn5NvvlfTDDxIycoFtR0LKImj83AP+U8Z0x
mRhLQWGzklxZVrxGKG+iweR4xr9cZr+ACOzLAsoRQt4BJ7o37+rXAM+z2o4cND3t4FDe91tw63CL
Tl9YL2nGv2o3HfuLq+wna1J9rlps6lCrlxmo78Rh2S6Qu5mTwSFQBBfC2i8gjNLMH0rwoYYXpXRX
YOSG6FBID0coIH0nZbMbq/xFHjxTM7/3mg4BoI2YQRZKUgerTlPeM/b0Rfi5U0xc6sqEZCVtkkkH
zRftCQOCxEJEBBZbfMMMi7z7ibTk9SJO31efdpnI1C2VYmZyKO+jvACANbKmkXN6eStjAhL8uw0F
2thsMORThoelV8BFAdkN8EmHT+dd/XSc/bUaFv2lNtAoU+hLtiAfYmfeJLPxTZZ3cc9JW04f3E87
TETSIKqnAWSDXLCv7ial3S3QZQlmjlPwrDBBSUY5MTF7WOnM4sOYyWum+gVmps7vGef7qMz3acNg
CGcahIyk8DTjKsoe0r7fBN1d0igcWyex06vDyfIekHqC5gAtE4025v60dKOHvkPH3mRb9Vrf2Nay
NXqzA97vHniGCPqwf92QZoH5lTlHWU0znHmndN8hOezHfjNb8eXoSLVdO9C0QOZRYsKDl2dz/JOl
QBDqTu6iiVqWtFtRTLwec4OkgbLyMHPulpOzD+utZi8XKF3JKtg5UTWOb+USsoFWcS8/tXSOPnI0
Zway2hn6S/nY2/pvefCvE6Ixd07bzX2q0ZMoLITqwGFnb8/77RcCdSbQs+QoQVGCVRx9Y/hS/ooR
dFNxi3vNXqzUB+z2HnwWSeuVWwLRc9535JzMIx3l6o5Z6pkY4YDVVYv0Ta2Dy6SH2or8en6FnNis
MXeCoKStmtGbzNQ0gH8WN+MBw3kWmOifzhBy/PmVkCia4uxl+t9FSnbsvQFBoanRSJnG1b4Cso6o
Byl7+6uNYlH0qVQZpKfHqgauEzdY+V4TXoeYs1VfRttRnhQi+jFEiHNUHWDrBgdQybPAhPvalOeh
oRYSFSpDAaS6gsfz+3TSbYkigthYIdBlYkJ9JyeNrAu47FUZelHBVije2/7uvA36N77ktJ822Cu4
J6oyNrTSaYaZE8/+RIB5M0Awo74aINlKohsdmojnbZ5O31dGmfs4DaK5VXu6MEz6mhYY1jATjBKU
4eQmEGB2dIuyhgWGENPJv523zdlTlflqYmGMphHCdA7Auwxdn2xerIJ3jE6jh1crZKK5kBVTrOXH
YDc5xAYT1K7YmH7hFj4PNnXyklqZon66Cm5jGA9yAbW9fQ1FY7Gctj1EjBUg6qaqcM5v3slemLmy
RXd3ZUspygQJNnYvu2wfQYnh6+60G1wNPER8TWfep6ILXxlr+06Zawr8FrTgOus1SA2mjyRRXM6i
TmZUq0UxcRtqqIYc5VhU8DDPbln4optibil/aoH57ayI7LpX+TH1QHvHOQgn2x3r/WQCOinAN4S6
jbxPIECH4TSoBG9LsBuA1ApVlcqKHoGpMn1hh1dtbmdu7PTfuKeRt89MmNEGKHZXC36EuendCley
qWx/wkZz2uQcfPEbBJ7L75xtJ3RxZ0IPm1zGtUiMOpjEQzCoKZC1Qu6TGPrR4KZ5MacA8K75Yaw/
WgEECq9z+lxN79p4XSlbBUok0aUcPwNXWoLTKE3Q3x5DN6pDZKKJMy4tkOF4SWSWUl7VUD1MQDGO
cb84pMpMkVu0wWXZ1lAg7cAdA8lk+aMYMDBsRk613CygCQDKCupsXhtCYmyIMVcBimwE4Sy9NqIX
kmBiYzGhPKpZRPoGJh6nB5WDMeyW5WqqFyvX8X8d2kGy9Lq3CuHShD7jQDJAWDd9sOnqy0rejtJ1
O+APYGAual7l6FCMB43cSboEjgjwGha9PbSRVZQhSCdHu857Nyg1VwVvQmAqGAd6iJLGSvTyWc6f
MKcUzpihzO4FDdOydKce6rRxIg0Scfp3SbzNExRF1ENoQj1G+G4aklsEDykgTCZoFRXIlSlS6+Bt
ZLV488kgniiBFoCQ0CgNlqz8iJrUNjHNXPVAvWTQkY0rW120TTBM+2Ay7KAbM/AQpVSWNvTPuwrH
QdkHgCRlAci/cUcZJL5QFJD5E/NeKP4LsmB1GNlsn4DodFQTnIMyxLgBCMeng1ju6/QaQpngAp85
h/8kXHttj7kjlEpPBUOFPe0FatwQj7fB7QkNjOBOeVpcjLtxJ594Fy+b5it1qo0mDXX5I/pMIsge
iQMxOcX9CWoqmxvIJ6h2+Jbs2s35j3gyXfqMsmz63yqLMc8iTLeg8iTiZJm8ygXPAnNfQMFHmEa6
OBHfL9AeAoXzwD9dH1utgbkpBigEVeEIC/MNDo0xQ8TTGrbgGLiAmG3uSh/hM+YZLnhFH66nMNeE
riY6pv1gF9Qrdz0uXtrr0e1wK+2UJ/UP3ty8rWSuhHKMCxUjtfK+ykV3mENHXzjZM28v2UfArMmg
m9FhgmILJxQZ7yFt77z1jgxObZ+AHaJ44G0kJ1ViHwW1rJlQkkdGUcwT+I5eluUjl4Jr5X8XQzo+
dj89hZ2a1cMgUrIKq9MPzaXuLZvAi/aQJAdk6A+woZwknp2a1Yc26UMoTh9wl++NmNgqysZpBk3E
1F7S+y5EvyQenEF6lbvNPHyTzVcNEgFCYR7GugTaZ/RLCCnXOga0z5/60zuuqwRaM1CcORYFVjlc
LXSC0YpITgfIEWcQey4FXLmoWyoNVzyQxsuv+cSnLeaULPk0gXwV6Pup2SSYDoBGG4REH4RXWbUk
u3wHr//2/OpOZ46fFplj0paUv3ZAG7atDa8G9ZYwGk6ThbYCHt1meTpv7XQFhfwyd8wmV5s5VmVf
jQrMZZeVsKsxGv4mPlZeexVfNW5PUK2FQIobgCQZZK/cMfvTt/CndebRBrrcwAzi42j2gnGGK2i/
mhB+vwkc5A0fEgrxpQVIHLf+x7PLvNig2V4LqQa7UiJsCkhuEz08JMn7+c3lOOoRYbnaWySiZhFS
EoFkrrdG8kPNCKRHNYx3c0Cv3K9IY+/KUtBUaFeMOBIqDFihZoGDo92PEwDswNzaqmr193Hkd/by
A+Rb7vllng7snx+RbvbKeL+U0Him57FboIUsPpcq547kfS3mEk60opJCAh/VSOtm/Y9q1O1u4l0e
9JufOeqEuYhjwAKMPsfXirYxpO03KO/Y2Eti5fchXJBXTPqXd9rntjGhRQ71LhbB/gC4jLbTbmoX
3GRXSesoIKcR3NYbPtpnzNWD8nOv2sp36b9U5VYHn4kzhRHUPQA7qF/W47aFKrvQbhr921+5Bot0
r8xyJEGAPW0a4oJQzdFqzmfjOB+LaU/mXAn0GMuYyvlyJOnWzDkWON7HqqulbRfUXQv3Ts07abgW
hgdp5pg4Xaj//Bgyc34XPIgWI2hF1LFHV0DdCsoqt1m9C5wGQy/5Pbg6vfyugIiyz4Ml/kvS9MsP
Zeb4pkskBno/U35QzadKPKqnXoS77CIHGbXplw648bhGaWA/c9hk5kg3dbtkQgqjLUimQDgVObEd
Nw7q227o/ace+2p3mZM9BRKUM2SctBTv2Dbz62WypuDvgpTMHOduwShpncBNdAX0gRBPx/xBn/C0
N3nOyJxaWSB13hZwdzImfkoKqzOabbn8OH9sOVZYvHicElkmDawEyrSV5ou86bZGcHPeCM/xWLz4
1KtqUSngdhZ35W1klzfLheEkd4NF6d5lG5SUAnrfznmr9DOccTyFufkFDMEIhYyIZCLsjSBtIsN0
lde7GFTvgqrabeOfN/gvZdtf54sFjaNFJS8iGDKxzPmRstUBcgxyvAlUN7wJH07CoTBhpBdAN9oF
1NF1OPq0FZTKqgDkk8qH84viGaIOtL7yu3COpAHOvsjvdfMjF2QLuBVZ5dxRvLjIAjnkRB+kJShF
TEpF79KTsdjIv51qQ2Src6MNVOxewCmDIS4kpzxP4R0CJmqM9YCXXYU1KmZoS3Jj68VHlO7PbyT9
I+fckYka9TyIqaxhDDRKUWITMQmWXAXp4OWDH/Jwg7wFMbEjNwUDxxqnuqjAPTLWeDtJFzNPeYmX
17Ddn2CMlzGheZQuR3ZSiH43PE6h5BHQ2ubtw9S/qhpou+KbOWutBkhT67otvBlIOFPtfbUGXVry
OmQ8Obt/KXj8Oocq89aQFVHoFx3hpoSuw7YAe7O4/Tn3J+0W10Qxnve84Xxcti8kCAlGKujbShQF
K4CUUi41rlm/jN3N0j2fd6TTiO/PS46ltNEj0mRVUwEEjelV1D4qb9rEYN0AwQGIcf+EdI/zNlaZ
aBPVTRbMKSzWH4YvxhD1SSAhPkHQyW725E+0QehfPHNajrRIq7CjjrWQj3QWXruSTQusPYpNv+Bg
55egp5qQPPwBrJ23TCZVGdOu0qUZRofM2JYmBEWl0ini3JOFZpsmph+0LxXwP9ogoGIN4gkDymY5
jweAt3QmGkERqxmaBb4UB5WVVG81TxOLez6YUITBhybGZAIqAaDxccfCBf01APwEIplW84oq0wuf
zfXrbUyILEkQplY1RTWOk+urD7qIDZpEVbAcArmyoFJkVSm4pTF1kUHNoZFHS2pFTvXo60b+bpL5
nNDwRQtVQMQto/HKbLN9CuGx//ks/m6D+VgqmYtcyGFDP8S3Cr3yLQXU7foO9XEMOHO7bbw1MZ+O
GEEwdynsta7c2+jZgN8bkxeq3z2CgLIBByafDfIEq8Dvi2SukzaTizCmNHeBZB4IuZD0fKdBW3eW
OrQZUbvCZ6yDwYrT1p7bDreN3wPmlA6yG0joJfVgVj8YsuZK5jaWUKLtwUhyKxTga4EMchzVvHzz
65vjtx/85THaVvIyHwmiduFmvoKOEigXFpuONfAi/4lo/Lst5rLpB1CwGZTjebRBGLKFtkxtxbvU
V30NXCL/qbH9u0Emr5VUU5BBqrsclDZ1a5wciFpYUCn0z7s258D+H2lf1tw4rjT7ixhBEiRAvnLR
bkte2+4XRtvu5k6C+/Lrb9Jzz7EarRHmm/OsCBUBFAqFQlbmH5fhoWa8NAGSJnUFwY/3JCZuEb7N
AF2EbbwupZibC+nz7wNbfP8sRJQRjeI0+CREBonVw0LMMd9B39QLQuf/nj//bktIa9O5zgELXIIs
XueKCBqIkM8uFSgYx7KXuj9zg99NCWEoLaD4NTLsnpw2txoH+pisDVvdchbd6JOsSnIB//27OSEi
ZVBBpLreNEda/CwsdWeqDE0WxNNMiGEP+waI80EL1jRJJQ5zIYX/3bIQm3AFhiJCj4Ea6+YHohO0
CawcneQLMmdeA4qgv7C78MR25uipm/ztur9KIiMRgpSKF8K6zhP1mHLIL9fuIit+3YJsq4uXZUgo
q9AKRBq0EEyjh9UdOI7NeY3SyYpYvu3JyhkXTurfplS8OOuqlZcGwZQuz1yh5bHVQhiSOdR24tMS
7dMHGdpROkohvjQWgG8psWbcYuNNQ/aoUSJ6VpDdABOpq26Y1w8S15HEGvHiDJ12qkw2dr41AXcP
UeyBuuht8TQaeGCbHAspXnYZxO/55e8TK8SaISFtGteY2H4Fgj7lk5iD+X2ExjsaOP+Awlk2RCHg
TBoaQfUG7ln5nQ8xAFc3H1jl82OeQu4lBicu8Wl6hOo8AQ/cnYyq9s9r/O/jFYIQ46FiJcsRHkK5
q9QPYWC6RdXcpIDMSXaJ5PAVm7B12tdI9GCqrvGUNUKQLMf2IIA/94Vb8cRTU22VGrNHzZ9jMkgK
CbrMvBCFhqJSYxIhiQ+gPTXnk5uX1rZJC3BR7im5M7VgVQbM5/NHBg5UPQCfLaA1fRV7QRauFIB4
NASuTMucoBlXCWOrZAYL6vVJkgQrEZs52IzXdElNZ5uvrUJfDaakyelTtPGKh4uX87wPKOGmPR/D
ZPbRQ9XQ4F4frF1sGh7InjsoqyjgFKvreTsZqQryK+g+qjMr1zZFC2hZgYHPnKbBLcEkzQcC2Wjm
tPYDCZTXtFLAbF9YaCBRlAm0aWVytPiYeEUx3ke2RV6TbLyfwvo+KoyTaZU/eLlg/LXbfIJwW5x6
enDHgvsqQLmbZk5uftjDc9l9G8xvmXaTDtC1o5tYi7wSuU0absJhl7M3u3gKuwc7vh+nuz74XnNJ
YVeyKmLdICBDGY5prB7rQXMisFfO4IW7vvCSZEAsFOgT+ujJhEhXmpbDIMc3a/laI+QQZc9pJNuL
f9aBftv1YqVgHFItGuxCBRLpQzF/6MWrQd6uD0gS18TSwJimFmrhSBNBCwwBuG3WcKdtHnpQSo0h
FI3gY9cNSiKZWBnAEyGbcgtbx+Z96IT1IajUfQOoglURiSlZRmoKUXMwlaSNFaxWcGO/QCtjBSUc
EI5M/6SnXnIiiSKsWjY0ldmjANquIJnlF6v2m74d0Ryb+cqplCjTyFZNCJJQ/utrXsEYm08TeQi1
XVnfUrK8ZUweRLgk4U62ZkJulnc21XINTlIOdJ2yW5y8HootThHIYBySLSyiQlFjpTxdVqyYs808
bqhi+tf9T2ZBuO/RKEuZsqRkKmGPVWfcZ70sdF/PTUQkIeFBbscV0kwLQhrdKwS42vj5+iAulG5/
iwx0KYWd3bUizdCTwIID1O/TfTph3Z1FrXve9/v4BgSZ4TrYDCv7rqag60xXxVoWCGXTuPx+9gEF
i5tc1TGNTDNWAcTX7IpLUgFZJiuCBls+g6hiRs1pyde72+R9QUiCn9cbb4d/wIh82csNusgog25c
lA/KCZlS3SrAMWneQ3uVWWi70k/BaEvOkMub98uOMHVhU1jdoMKOYdCbibeYvgH6aCCvpJanA1U8
D5PE6T9faf/MJr5sCulrw9Rq5g2OxoUqtIPMSo+0Du/H0HwB4D1bRSvmqkhhmUuRNuQOu3UaT1/l
3vSteEqh98B9FGD4oiG2eZa93yzh49rHCWFaAXCzGIsaLM2g964g5hvl82YOa4CqgHYGvXw7n9pC
1s7wN5nm15wIN+0QJc3eCEL1GDWaE7ezO7T5KijzrR0PTgSa4gQhLiEMnWncYWa7m9pD0aaA171p
+TaHJiExCocqWeKOk+pEuPgE1uP1jX45A/j6RiHQR0XedADUYJuFw1NJq1uje4nnRBLf/2anfZkR
Ajw4FEYtjGCm8Xsvtt1F6Wnp/FZB/3/br+VPdpfzqP8Y1EUagsaeeyXRYDAmyTqD9EJoV7d1WN8G
ETsV0qTj+jTqqhD066xXqKKVuIe3b/18CCu0FhmaZJP9zW3/a1BLinAWE5WwRE1UgZX6ZcGG4E3N
YznqybMLQDekd7iURv1vMpwvk8I5EEzhMDNgNI5hp9zObEfUySvVxMla3SHKbdaFaxURpg1TV1MC
SRZy+Qz4Mi4EMtVSzS6ZsYh9Mp/6dg+R7bvr7i9xTF0V4tbS/RsUKuLWArcJ9xmq5Yr7bjiaa23U
jQylfj0y66oQiIYaYqOJhkAUtgla+tHtO9zN2a6dboLp2DJZKnwBV7Gc4l8TKEQgKwfosCdwmNZT
jnbrFtsFtjrPHuSbO687lK/xqxxSef2cQw3qdzcF9V+ux2i+PCrlqwGysaJQ3Nz6mamJd331ZIaE
qIJWu1zvdCxeP1E3NgAUKW86ClKkVvI2fwFV+dtEfhZVz3Ze2lQQdjfsJX5NPv3RQ69+oWm0FjDl
o7FK/OVBrPKljweSHfC5Pc/sUhJkSTZhBzRqsuZgt6/yFsoa+jpghTeR97IEDiLYV2pyaycL033u
FNVHQ6SsIcs+//sjVP9s3Tv7kKJBUlGXqBpDj6h7Bvuna50orvdu/wNFnH+i1icbuhB5+jE2rY4j
AZyKZq8luzE3nGj8YNa9FT7FKA9xDfxlNHDtaG0N6CYCVW+tdA/XXUwWID5j8tnAp1K1SkaWFWja
Q1tn7hBMXmyMN5lqewXETBp6MPvUDy3UjMoU8GG2juf45fpnyCZDCFN121tREmIytJKcgkRBn9jr
dQuSvfTZ23M2zkGNeMPQEHlU8lUa2Kty3GvpGkNf/W92hJBEg57TKeC4gGXNugHxvk41pxhSL1RG
CRZaNiQhDrVKZzZxg0kb1WprlLlfQiGr5Hh4LNj6+qgkgf2T6eJs9kyNEwL8OpCT3NyqaC3uGvtm
tl66+HmGc5Sp/eu6wQu9sr9FpM8L3JlFPW9qUN2hXkxm0OgwqO92T0r4ZlnAeCmvqoXzGJpfHZoU
zfrZaiQB8aI/6oYNNUvTxrOGkO/wnjZpri4AIrPao4Nn21cyZavLD1VnNoRsBxImmta3sFFl5klN
9tFQHXvofKg5NL35j7CYbnP9DfB9999M7ZlhIfIozVDVNIbfNH57UH8sQL1updxpbv9d/nh+MXM8
M7bM9Nk6cpIUutljlAmbQQiW7UblJGXdkS2XED6KvJvCYEF4oxx7Q+txN5WVLMVflvyPE+JsIMtu
PBuIWYFUqlJQV6+p7uDRGyyge4NwX5sqz07vaBevZx5v63w8Qefw32z1M+NCVBnKaWRqAeNqOKBw
fRNBA6cdySrupdJNy+pfG6cQVfJYNdIuxFxC6vR5QXQsBP2932z/Gbbq8i3ybGhCkkOyuYGsGob2
FyDc8HPQREOj0eXH5JUcll69Hq9SAxgZi3Xmq99AvC2J2RcIwBFsvr5BTH+SCuLwfHkzafzBN57V
myxag/4KjFSAefUulMCRDKkr1HQb9EkseN0e/Vj/QCzjYpw9+xAh7tRJA/V6Ax9COATjFSduNmHz
Cx21Dsn6LcDrMq++eIacGRSC0BQxI0rQEIHVBtV5ULnZKff/uruinnKrgZ7STfaJlINTNlAhBnXG
rMVxn6NkYRUet7U1VVLHqkH7GaRugMteIWMlvHzVOxuqEImUjmsaX67Mi6MZz4tGuOEMnvksvyFc
hgKc2RICkj1TNWTDp0Oxd2q5hYdqx8Jryu6AfgXDHgojgP8TBxf3lay0uASDKztYTHWMIeajYae4
hemmz8ripjY3BtX9JNSAU+pH//p5IjMnxCa9VyawXGUwp5Bta1kenRJ/TvB+qH9UNJTsVUmo/5z5
szDMbNuGfjfCk2bVm7xp1oaxuT4e2ZYQAlJmAb86LChIGwk4ZfdlveqqeZf1svqs5GgUU5w4MvBO
PGEoLU02lpo7lU33Vll618ezfO8Vd/gMwGczFldxXY4zzICEYK/kT4YKqByan8c7LQcMETi2WEZm
LRuZEFVYNJa62SGqKGV4w9hNTOpDjZbZ6wOTuILYdJgUXVjQAVa0BUkXPWTmKEmVJK7wKbdyNnVG
wcqpW5ytzpQHjdxkerImo+72sewCKrMkBAw613MJtjQIt5TanZm2mzg4pUPipzLvvpxYf4WmT0bJ
szGhp1jX2qUtBATxs6v7McRAy0O1nGv/BDwpCfRiryGdqiEKEyxSEynuRBK3aYJ9NqR7Dj0coNS9
UYu31/1Clll/UqecDbGxkiTRl7eViNgrwzqUuMkHSehkiro1sjumnTi5od3P62ZlTi/EjbAvKpIv
kO3Ybm6jemVyfdeb364bgUrY9e0sYjuzqmkM0Hng/W3GPazm0TG06LNa0gSCgRU0xPISXD9koydd
jFImYhgwDsHKDI0WQEIDbP88znc8p8bWmhTFrcIOFE52OblRoYF4u56oF+fWSR0BkenmRHWjCHiI
dsxR5VKS0Z9pTA5Zbt3mvIWFRt3pZrOahmNXcBALT07Klu8CTAsiS3Zbu4Wd+hEoSfEi4WnhPUOt
n4R8Y44nM7Scsb2pwr0yhQxMNKuBP0aaDlqXwCs5OGmCbhfq846i5OB1ga7u0gBiVUozJmtD53vG
xrexP1KLr+ZyXZdPc74Zq/aRFaCUUCyXh4toC+QooZkYvCYgl7GQZxhFDrvxe0vjn0Vxb/GXdqG1
mVpHn976uLyJQB9YIdmybA7939TeBhqQ70OiAi/DPVorsNb3DgAdiZvHc+7HHCkrKCUhbFbhGaOY
259aNN/yDIKOBoi4VO4ZAN6wGnYDNvp5GD0nrXHX0Y5hnvrcUS3lLgAxbnJUUlV1DCX+V8eaRRat
aMKoJRzTM+TPWLjk9S3VoUGc+UnWe+WEUlsuKzov4f2PE4dSbZGINm32WXM623+t3ut9qSDTSrbs
xfCBqHGpE7yH4F6US2hermCdWRPyOqNrgopkS4RZAlp+rzmhr90r32cXVYPSmzb5vynbnxkUYnXK
TM3MFiyZxbMbTjvQeL5JdvnFWHJmYgkCZzM4o2kUSQgWq0/AStakd1mdPFSteohRDUkZ2WlzvZsy
As7Q+qHLhxsNvE602tdNAHnr8vH651wMOWdfI7iOmiu80EsMeGzIi5Xf28Nmbt7wribBHy3/c81v
lrPkbNRGbaV/KSOO4Xwysm01YnNOH/lkeHEwStKiy69NXweh2E89ml0JpfllQ9gOzf1eB6QVSoyg
08zMFaTRJi/byB/uJEkLEVKjUu8C9J/A6qTTG63ObiywH19fLsmRKyLX27bmjbXklVqmbsJoG5D3
uvMrO1vVA15+1FCSJUmPJGEHVlHdEJVhvyO+r7IP1jvWc3WjANWJpqx9eEJBuYIKs+yec9EtzxZQ
2Ifj0Pz//paEgME37Jwu+QVI+yaH1sH1GZXd58Qm7rhr09AwMcLlfaS5tX6Cumg+wGk2lRepW32V
vkMt3utcdH/IhinzGGH35bo5pHwpbpkQXu7AimYZkoRJ5jDCvkvLTA8SkiNeN49thj585dYuZvCT
VE4+79EqsLo+nRejm/7fo0gklFV0azTyEiPqmw7JQ7eGKPRYSoLJ3yS6X1aEedMyOgLSiXzMQKqw
+4/ymFLsiYu8OnKkj1mXK2dfBoVpLFKjSeYawPEe0vAVv2flMyv4pu93fZm5c1I4Ybid8aJD0hTU
dtADVmX01pcPw7OpFZLQhsaM9ksBCWzHMaRw4p3tjjvLgcbEZ3ovKyBddp3/jlnkoQLuoTAaoBGO
eYRsgnppqgL2ofth/ZRxdAcwxb/uO7JlFVmo4DpFYS9h21h3w4+Fz3qhmewHry/WUM9Nj9J1vbwB
v8YohOys0TRLTWERqlrvvb3WfW1jQzM3mFZq/Hltkit5SraIyEk15xzMhny5pZF0NSkguAGEKJe8
cvxNSexrZELg7mK9quuF/aBfJaj7LbXe1l969+RIC9kkCsGaN2VgtMsFtyj7E6f9jdmbknPo8nnw
NZrl97P0oWxzEy85mLPeSI9Fnt0E3a0S/sB1UHIcyBZHiCxKNiOpXypEOQNub6y8QCW7Jni87umy
rSWEE7tP9MpoYSWtnnmAqGw1u2qi69Dga2N6DjMZSlU2LCF2aCWPMug8oZ4yPMzoaGcdBXJMMncS
P/hDiLpmVmkvtB6xHR/VcbyJlOfr8yYZhqg3rbGILITlCBCRepuCqEkbQ68Cq9d1M7KBCFGhjZkd
0gxmbLy+cjvdmFEtcWiZieXAOXPouENvQLRwd5kmOc48OJD/O2/X8vDx3y1jLV9wZoHEY59XIyxM
PFyF3XvKXzUrcOn083+brGXNzu0MXYdcF6ueBd0B/FNbVcqVJwtmosRzYYMKeA4xllwZt+p3qDra
9B41gpAdBjq4cYGHnPCFK4VklS7629ntSNg2Foi+zWDGtskycje1z6FtPDWF5AHwoit8GRFrxQGN
7aRamijbctwYI3PMypRc2yW3L7FOrFnFTM0FgxF39XdW3PAuBGfMlDgDOL5t/utfeMTZgITtg/pw
laULHQhT6D4z7E1iSK7pknX5ozyMPGhRLpmPenULWdhdTt4qJuvckxkRNlAOSEybLSie2OQ/Opbf
9SChsSzJ0lwge8Y+PZstYf+YVsDgw9p8HO1tlVZOmaUeClSFZ+l2CtbloXJnMII6nD/nZeqyHoL1
WnWo+8pJJgCkLbJqoe3egHWwM3LXjGLPznMnou8RhcI8SbwwOFXhbQ8++T5DwcoqpA/oMhcWjuea
k9HolsYBpQDrgu5StweHxj4GHj2IvOV1eZDenS5ni2cTJxzVVmxzWi+bc1wF2nrJFhcEfJ9uVA8i
90dp86hskMKhrY2xNaYt7C0Nq6gJ/sXLuozRip1oY0ghl8usXamZiIrvqcm5VtiIellnewYNT0lV
rIzMgoST7J4vCRBi5Xlu6ypVl/xAn63XKT0RqBxwI7kv8uRIZdmPZFxidSYOQ/Sx5MCMmLHqFupr
DAIrVITdOiol8fvzFefKFIolGT6jC11dyltBsoFYfDC4rbVppz2ddBcMoT1eb0O/3ZhrlLlJ9zZX
z6F2awe3Hfoq7Te06lkOJNf9/yk+ikUcW0d5eFpAOhN610p1eGMywmdJ6BKZ+NrBrudshIVSgxBX
+MYstCrSh+vDkC2jELhykqBiEWMZZxA8omADovrUVatXW2er65Zkw1m+5CzFSFlcUHtZRausX3Jc
Zbr2dWgkw7ncN/QVT4gQTwKeAbTQRcv+1lYBmHHn1Tw9aJ79ZqmbwotWNjQd0x49Dp5KDon5ON7I
uWQkQUYk4APz/xTgRRIrN4EetO/ckK6vT6bMgpDTGAG4DEwVFgarfxii/s6ONtctSILJH1wCLe1N
7HDUnCL9PUjWCmgKK13zWH/MZN1el13DNtGUpNmWKt4Ighy4D+iYQwqjrD/UeZ2kQG3Psv102dW/
rAgZTRPnSkULWOlK+07rfykKIOhgUp5lVKN/c6h9WSK/u3rQVSROAmTTwU1+i1rLbiHdsd4X5WF5
JWJZ6j+j45exxVXO9lVVVlWr6+Z8LOMXJUmdMtF8ZPB+ZJO1UoxeWpZ47Xu67h3SIQpxg9tFEGgF
3KMBWUCkfxYn8pfZ1Vxi7eWAncv+/jVIIXg0IM4YAEXHKTq2L0FYnIxS2kwr8w8hdIRxoips4QVo
fG0VlujA38coI49AAy28SW7nxThkGFDgxi7ZUVmtR5Wso5CZDIPZNaFqLeSn4DLfAkyOE434fC1r
Arn8sEK/JlMIHqbepswIsBHG9/ageby4ST7D4uQx6tQMbTzF2pZVexefv+KmoqZzFplT1S44A2ON
Cr2+hcBG7P/V7RjleGK9keuiXW4/+RroH3rOlJRpr2Ogg2tjnEhU2kOD1oHAg6we+UWq98ErvVxa
kZTEM1HYGW3t8RAl8NYQVDqJZm7MoP2IdMn96W/Ouv+uo9jPaRqzGSszmdGhgMftPvbS5ltdb5n5
mAMjEOaqx7ONEcdOSqKPVul/BilaNbrGU2NzN7HYr7r43ioitytydzT61fUYIZsFITDF0axH6YDZ
b2nrt9Q6TJn6pKhEclBJp0EMRSZN8aoEO/1q8nnsmQf1KVTdvHlmrW/jMrUJtpU3+pZ6q1l7pbqd
ll0l6/G8XN44czYhRJlpSLp5EZNMUGLXjUctOOjFbhjImmcvlv6R9ZkbGeCUm96vz7MkNtpC3LJa
fWirRTKzLsJ3mpmPWfbtuoUl9Fzbu0Jo6jnjf4nNz8aHNZt7PYcckJV6ZRI/a1HmGiz4V+WUL9cW
QlTXZpEVLlIWQRZ9H7j6FMmqD5L1ghDx7+dmbTFapst66XnyXo+/kip5tUE+lcX9KVDpg0JPIbi3
SP1ehNvr83l9Z2hi9wIr9LkvF8FGAzgMZyRd5OjVUc1k9BqXH37/65OaKCRtgOqwxerNRzaAdx9S
TOkM+ZvadgntfGq7Uzy4I8oVqW07+Qhgb5A6NBnXPSSnUkhAyeW56UVfYra1qP5pRLOE3Yqyv0q4
jqoPugYdJHoPk87QWzzgBhI15poTcAbWqaK7UEZPnRZwpR7U1Wz+XoOgiypvaFHwMiiz1dARa59m
bKgZlC2tTR0jQwCghq8hBhY02RmF6RUmORCCxqkOIqMWVK5QLtONyis65C3j8KJMmhuAaacFuRGI
4+z01gjAGVoWXhpx1yCBH4TMH+pvZvZAq9GrO+ay6inUy10NFoqh4o6dzPtGCRySnHStPlRoh+vT
cmNXtdt3p1w7ldmxMl+Zyp28mD297be8K/w2kxE/XMzYz2ZWCEBZrRpENZF1VlG3qnjpRvmhihQ/
xoyplEjK65eziDNzQtjRA8ZskNQh7L4AnUGmFXgM0N0JwrHa11HVn7wcmAKZppzMfYRQlKvNYE4h
di2v87e6ewrS+S6a0fEG9rr7tikko5TNqRCH5nZkaDxcKvxtCV5/7nTsx2jqN1p36PvN9ahwOV35
mlExRSpoxmy+NDUl2wH9VLP/nzfx4AGzC87eU+i2N0wSjC6mvWdWhZaGIIuDiS0NQJHxManZ46jl
R4J3M91cXx/fxah3Zki4fwUdB/5xwV8qRvaKBq47gzwnkUy/YFmRP86qMyvC3csetawul+fnDm1a
Q9Zs0yJ0rRTeiTcNFdEtA+WBsp4abdOMOji+TloQunYLBKqZrjmvfKNGDjFyj2Wde30GZN8mZESh
1RpKq+HblFj5poVPpkI32RwC8fmrN28VTlw1byQ2JR5sC/GWG1GDyyhmfWqQb3PFq7LkwAg/NBng
t9+uD/BiKnI2+UII4oUCHJyCAVaBdgwmsjMnS7IjZe66jPfsumtkQR11y/qWJXui4SMn1rcu+BFK
W64Xd7zmSEKkqec6CfUIhsIf5jsU4kGZmh4SChGg3JO34V2+UC+s55CSAj5RpMLKmxFoVRbUuP4N
fv9YrNJ17asvyjoBk7T5eH2dtE+15j9Gd2ZOcEVtbCu08aKhPKC2DzCjG8aj01G8MZB1XAHzWhF3
Mna0nMCmmLolLR06n+IMwpGpjTf1yJmG78mwrtDNqvGNUXWuijtzYgH+CIpx9N/5LE7cSL+d6gLP
Ht/7/gU4c7+ebpXhQzV1N4lnRzXQejNCG6gDx1rzI1JwbSl9cwzdTH8z1B0Jn43+KR02FG9Qeuvl
fPTi8CEpj1MUu7l+01nfVLqKEt8e96P5fYRuXa0+p+NBs7ZGErujHfqsbVzkdZG1m4mHCOS0+i9A
N90wzHFQlaAZTF0kgl5sxdsxKn2tfWDd1qgTqE8yZzQ0pwtuZzXwVciPFOkroYc6O6qgi89RUxyR
/46Qx4yLdj2jlbjXTob2NOOdNt03wcOQFX6jPXYWgH3Q/AR1tlPWgZfW07aMa5DaxVsIxTkmfe8G
qGoVHNIFo8M1qFLW6H7it+V8UDm0UOq7tL+Nm+dm7L0q1VwGrstigmoqsb6Pbe10HdryICBhdAWy
qVezubPq0esNusuK+wGcvy1mBLSjUM4M6rVuPVQ6dO+ovmrNyu1qKBXrzKlj+25o1ALEcq8JUM5W
bzlBmdzPSr9vShDVMNusPDPqXlkafEAodLO0U1pRth0I/sImHA9FQf2Art1nMhMMJPp53XMvhVDT
AHDZYpZpWCJrIPwsHVu0/h5z6EpxchqwyL2mQ/d03pa88bLWdjtQDV23einonFsVzshON6wJ8BWw
C0VQIUWMLro9cFwbA0wk1y1diqDnloRDkrE8KUZc3ZEyMr8zRtC7S07IiwfC2c4XDoQYyjNUXwox
TK03Za47s4WVsyd/UE95rXnXx3MZ8HZmTjgSzDzHwV/BXK6ELt8afrRCP4vRALvvBM5SEv0HkPNl
Pa5FN+GQiNvJTMyFVaitN/2hPgbQ9MFo4ezgu5bd/C+mpGcjFA6KrFBtmiy4hnksHufoR46LfxWs
o35ykFo5HUklPiIzuOyRsyMwAryuMweMDm2xXt6AEiKCppu2M1FhKJonVd9I1lAynSJpnTJjNvOl
2BvcaKtFzSHYsB1W05Uv3eJ9V1aOCjsttdLI0Bd3iVrzlraZq87Va6i//Y8jErZZQylaZTqwFwTa
a61+kPaDlq9dDCZf1c2QeUNq0eFt4SSD7Bns8r3py11EZjsGMo+OLc0XEah+mp22Iuhipt5sOqXm
QWW4B5WSHNZ+KYKRM6vCeV+VNg3L5Z1dK16b8p5gA7at7hrqvyhGmURTmWHZqkaYsPNoCVrSssTE
DjTfaSZ0xrtIktFeGsq5CWG/zXFk5lnb47Zp/AqI6qa4SZsN2lmZrDNTZknYaFpspflUgy6pLPap
vbd57djjk1ZKqSYuef3ZkP4A3UV9GzR5t1xiXxrb9EMeFm6kxtNGy5qfZoG+dsPcJn3brtOCxC6x
82Pa46VCaba58kRwqbm+QS4dEucfJGzDsNeCloVYxoR95CmUL7MDGe8D+A7Esa+buqjecG5L2Ito
8ajoOIPqsSqzW5rboBCKKm8aoDtahiD36QYni9KnwM69ND5R/sGK0iUKSEitvV5lflOb+4BFPjXe
G/1Eoug2a0x/jok/IR0kHLCLVAbFvHisnX80+T0G50NOSo1hxZaGA8Vhe/YWeC2UNcZ10DpyPa1P
nIgYGE1imJpqUWIzQzi2ByUx26Ir8TwEtfrQqr7T8hQNt22g+317F9Cd3a07DWxEyfdBR8uMPxu6
QyF722fc1Xr0wamGNw+lo9mpW4MbMQtAZWIrIMWNgo+JAQ8zPPYNWXGNeyGTFVIub6Wvz19+Pzuz
TNsai5GD6Rda566Sms5oLW136aqqucShLkbY86kSYpCpJYM2LGR4INcukHGEuwJy8P2nIhDY47yW
Qt4DfFnX/Vi7vGe+hihEi9zMEyXUMcSGn0awU2RoVdJOPV/b9R3LJ8dUnjrUrYJ5xYIJXZp7CpFD
SFyDhLE00tfrX3M5ovz3Y8Q8udCnjkY18sgkO5QFHtjmx0DfXrdxMVf9ckmRjrpUjawoCAYcM8uh
JmgtM2ljz0UbX/m+SETecKOMpgk2Si22HTXNNhUfXSOjz1FCT1n2ME6JayWBG4fGndUuEgDjC6X6
LkMr5/XhfsIQ/tiCX98iXtG7IDc4t7P5SFnnM6pqTls0yg7MWMdMB+FiSm77uuCg2JzBSsJRLRhI
56ga7pd2pL7WjObOoJcFoK5A8o7hY9wMd+gn3xeaCeGxdhuDw8apB6txg6xxUV91wuDbTKCkO+wi
jTt1H+8sXfWsckOHymtRtR+VaNuUxLeGR6v+4JaCdqfwIc+g9pCkp6ZqfQB6/IYUJyUEH2rBPWvE
nXsefpVBh5dtK3YLMIOauL0OBQJDRxwV5Hwz6uE1JOCy3AnNBl2M2cHqANFm3cFQ2KFT75R4xGUr
yR0y8QaAg/ZmAK4bott66YDqR11hK2yz8iGIqZNTdGYUDyX5ls4N2oyZp5fN6vrqXHR4A7pNBjNt
on/uzrMAQ6yx1CY9VcEIdQ+uTbdTV9UgSW6WHfynA3zZEDKPLIjM0BzA95egJDLO97r+mNeD3/Tr
PkRnRhaiT/Hu+rAuxs2zYYlBBSo3eZFlCCpo6Kwjp4uCW66HfhDIIEVEMoMihBl8/1NS8Aghuj9O
HTotzdzNQYAd90duovu8A1Kf9NucWKsk0xwdzOblfZL/sKf3Eekk5RBcCrljWEihE7/t1R1SxMTp
rRbp2feK4+PVF0LyLd4mVPSrFw6ptI0eFncKS9YBBBg0u1hKEpIwdem6hFLBfzxDxE3jCYkh88Wq
Uf2RksHpsh1HoYkN3zvNdmo7l12XLh4EZwaFhKYmRgSpNrhi6w2QLov99Cf94Kg9e/EhAZcunkbK
lb3FGwnvJO+mF8uI54MV8hKkkUkUlrCddtwrcAVF44CHhzVPmfN1Nn5rspOpvanaQzZGj2SUvflf
HLpFUUk3mGbqIqM1xLWSemym+dhVrWcP4SGFiLqq3+X8pdfKf7Plz4wJOUVYDAG85/+R9mU9kuLc
tr8IicE28MoYU2bkPL2gqupMM4MBM/36u6ireyuKjpOc8x2ppVarWuUwtre3914DOofQZvGL7Jeg
DzP6m//BAbwYZJVM8IZQLGcDje4Jco9yrzcwRCa9Q+0tH6bfIn3/Ci8XQ63CC+QCFTW2BD5eYz7l
1hzkOmnuLQU6U62W/cg5WqNUQJrIItWvbCBHWkznpqv3XOkNJ4lb009Ag3OxyVuvVuHQHGnMVeUW
M/tqoLj4nauYFBeVGI1inJHLwPewLx0LPn3JuPXOu76X/4yz5i4mk6aN/QhQPS6fsA6qMHONEBfL
f0+mYDmV33z9NW+RjXasJxzPylGMwdjcZPSj7qIws+9Ns3NayDjjbLmjqZUOUe+mdoumclUVhV5M
dxU21EyWOWSj0aw3oXfPf+alK+W5yqTfNItox4fS4CUE8P/3G/x63nox7ipkQECH2WOCHV4u8h9+
hE8de4VrLd55DsDVt8Ve81N/OGaB3AqVy9/93UdflSVwmSuxauIIA/4fDjBhBdkB0twmgmT0lqAJ
sumH9zvcfzfksrsvEgWdU1Smax1ZXFyEXXWTNT+r7Kz3xi0MwqAZkqF93VVupxT7CRABJ6onl/Xd
RxqVv1hVGw6E3B9Nk3jTYg6Zoi1bzO+JbsmN6LYRSs1VdGMmzN41iU9jN1UgYsOZm8ajKmrPhuZV
WruxDa4m2he7YBXn8loyQ5rYBa26j7XISYwtQt5VxM3lBl/FN5m3ut5pOM9LGXFRLpxD0CFQAYak
78Zsrr8BL6azilHS6EfaaeZ8hty1k4F505NPwU+J+GXGn+ggOs34z6DIXadLP4eTqiy/9E2rqY1A
uS7rRFTRBrjBzGcDAkdT/SMyMkBqNjLE5at9s5//BZ6euVJPrMXC1Wh+DTtQnpC2USflZJeYXxKt
uu8DxvLpvhtQ//sA2eiv51RD+FcpRBern2liPZPecI0u9+LiI63QxrJz//tBN7antQpSUdSl/Zhj
e8roTWmO1iZd9L+4bWxiMUKowdaEDk1r0FMU5gSAqhEIpwx6qK62exUmdttl7uXw/vsb/hlsFfd6
VS+hGIHBrHmvNLGbJcLPeOUoSbYRRq6iSqCRa9oEBDXLXDMihoFMAqCq6ayY+wYw2EzrwqZJQp6/
QUQXd5npq3bvzIm+y1TjQ9jRI++zY99/8KjdgKxeXcWL37KKAMxEb1EY+nRO4MbKtGPXKRub88qH
NTRbNdEgxGzV9SqKVpJaj3pxthMVfKQmgMeK30/S72HT/P2WvFYD/Gus1SKakWxSpo7irGjsyKM+
sFi8byLLtaUSSBo5wNkGTVQH8NtwxaQ55oDdVJbVxg+58lX/+h2rG22SWS4zCLmdu9wMhHmnVPnW
Pb01xOoyQu1Rm7t0FkhNA/TqzTfsI79wYWqF2N14wwndoE1I7W8O2eqU/DWx9Z0khjEVQyXONK2H
AMX4D1iDICtBF69P4U/av7c4zNDiqg5EG34qQ3GKFA/7PbCxmcElySao/j8b3U5YUMllX1P+Fom3
NH+xrJdWjVRnlD+18kG3vqCR6eGVTdRo49NtfbnVli8J78dYweLIdNiNdn6EDc/G+l+5Zv76TKu7
TlNklGvL4tiN5fbsM4rjXS2ev9/tG/Mgq44APN2VnEPd6qxKy1MV21WG/3mIv5wG0f++V2p1bGIz
wwgD8FmshB5quzGHjeCwtvGUBte6BNbt50aHjIaUoZF0niyhhtrvv/9aWyMtX/MiySQzA+wsRhji
sGGHka+X1eZByjawYUL4/VAbq79uDMxaXxJrWX3ICMKM9GuG0F4VBd8Pcu1t+tfirAJAwSe7Vysp
zmlpubH9s2CpG8n+jbO3KMvdxr5nsGFO0gcz05xWjAdDkDBSZkdkvxR0FWCT4YgUQLthi/V6Tfvp
r5+2ihKCM9kNtIGD5DTmjpbnB2mj/dHFAZJAp0qQqXfdPgdgmEPXB020wIS779TupOFrWfXOomjf
yCxQNyFkVzKlv37Z6uzDsSPnarnsaBiteOQWb/i7xjipfgbR7MQFVlmXTqrurbdhnwFUJjZiz9YN
ta6eUwIXdKPADxD+gOTQAP9lCK39dNbhigUwxH+Dc3Pl2XI553XjIemqudbA9QGIVWt3TeT0+4V2
afrWuXrqfMsZzgVuxpO+29QBuvKY/GvoVYjixZ+hq9v/q5pvh9Dbc1Rnh7LfRtTdCIhrp8xi1mYz
WxbXRuctgXhbsnnotoZYJb15kcHcMccQxpkdlDM/AoQIofPa9EC089Vd5KobLLSNYLJ2y0xyg6rR
EkxIo+2S8a1CX9CYw41gcn0UgiK9RVRG1vyHoeDtYFrYI9RhsWu80aAF7b9GLwHY/h+gxvvKvnhF
TXlj3Ot788+4qxuml+CYRgbGVQ/DDxVYwwcCNljqZW4Nne8bdY86y+JnCZTjFulua8qrpYxVdYAT
EobuYDJsZa9QWoLjyNaHXSbw74TpzwRX147SW5GVLB+2sZ32ZZFLjL3eEdxfHMB5QB6+/6Bbk1r+
/OKWm+PI6IH5rc8j7HBUOz5aBfrMxNwKY1vrtrp8zCGlU9TxJY6Ong5fczbsah3sQeI02Dunhc9V
vMIXx6g2CQdbc1x+28Ucp0RPRqXE2EVa3xUQiGshV2I3ciNhuMZiQ/D6s3SruyIH0rZi8Ko49016
k5W6l5iTz4fEY9HCbSnZZyNrR4mpo0S/SvOsZ6+G/owmTEWqQNYFHP4S+8HWOIC4fbPLzP9A7Oiv
H7jKMuHaUUdpiw9R2tChru7STX2wa59aVwnVKZo8Gl17oTWyqmACkBrncYSwofICmUyHbgk0X7uT
LwdZ7aUuaTtDVGYN4EZ/Mnb9zgjjXbdJst2ay2rbjFXFmanX4jxliaMZTVg3M2QrtsCcv9+z6xN/
OZ3VtjEqq4jwTw1VBZRt1djR+FdjmGFTkkAY8DG3WyA/kKuRCnDZzyFtXA2di9zqfUhKRLa1Tyvf
yl9SZvpKfSro4NL8SPsfQ3/s2jCCV5uW7BCtnHow8Yg9ZaCYCwBtm03FgWsVGHjO/Vn/1Q7rCRT3
o86G5fyL6qJvdoDFlzcFcl+cFW8LtbmxD9aWIqymENdKdPOOhN2+DRf5EBKom0nJxj74XRO9CB9F
R/XKyoQ41zBGKdmO9j9HTd0IkNcUUi6/3O8vezEKK8Q0x7qt3mXosrbz7Fqm7lFp7ajs3KkkO6vu
HkhKfb3JPdI2x7IsPFSGfNLN+0SCIWu2jm6TpdvfnNMKEPKkcLLoNeZolHKI6Blb+hLX2h1//ebV
jajySUv7mdXnWRM3ddt1j1bGTLe3u53FBLzN0XkLiiYbAxqBpm3XG6nOctC/OTm/K8gX3yzRUTIw
dazMDOB++wqEkteSkwql8u8vyWv9lb8mumyRi4H6omhpPlk1dDOc8U4/kEO/Rzrn5F6/Yye7xkyd
2YdbzcfWHr9Wcf9r6FWw00a02yVEEH+T7vEuC2OPhxNscOP7TT2ca8nqxeldAzCwzdVJ10pj8ctz
ZrhklFnxo5rzt1gbQ5vdYAUBiEHfNNnJbhEiJd4gC8eGWxPt9hQ+HmPhU3YzSxyS9CkHwM8AMtDp
SPPaZjdFifrZrD3Y8Alo+8ipxhw4mgNKcJDJUonbyd5TZAuJeD5UPhFPfT2iS2tEPwxVnk1RP9mZ
dlaL7JGpnaduZEJXJ0+oCfkHcBPsNcZAAglr5a2sz9X8rNZGSNPpf146hQPSnxHWuWujWPmkwTy2
yoSfqCeu5e7/cqOu7pJ5KPUkFbhLlpCY+QtgI3PwZB4+s2fi2SHb1S76C9ahDM2njbGX0/7daVzF
/mjugJUXiP16aIWgFSEgo8T0AVxZUMPb29ga7+qC/blr1mAXWCQAdEXbJZtR3Iinh3gygz4dfFkN
IdCdAJjuuRoir/KUtj0OBF1CLXUSpfA3Zr71S1avVmsG5F1oCA+dRw7zU+5Fe3B2XTM0XNjbqMCS
biIVNy4lfbWXeAWue1UgOSmal77F/MfZgYKMMzSlJwh1q6i9tefkBkvdZkFTKBR5WIvjFWrc3Nh1
6Ml9v/RrHUBYRbR5qozmHQReSmcwbB8mDkHTKPezUHY6MLzgP2WzAY8/9qrLFNCh9Mmceh+aoUGP
RVHHhd1hHdJC404Gi0xTaGB7t7d9B9CndbIgAAaA9RF1IicpGKwYQeuKnhMg02jfP6BGAqITOoJ6
BVwafEEMwwOM3QGOxk9maPZx3xLVM+SWEJAeRH+S/U2dQYDspq8/E+3DkoUrLQ3WqDBgRTFR1s8C
aZYkzNMmzTPyyB2TwiVp4+hFggYgUORgwsmqc6qyvtUjDt3ps9k2Th/BaFQEJav9grQnORunwY4C
peDnos6eLGn6tlohC7uPIEMzER0y+INvJ5oDxOGDqZmw9whje3ZSHT103QrQ9ACkT7iN2YCX9S4N
OKRB58+r8d85DMBnDa5Q0KEbVXPXA5SaS6SHceRwBjyJQDMhjlxNJ4HRCber2r2R1PDUU1wwJzxF
w3urXTpW4URpCCHKHex+vUjR3AyLmVdKAPdfT9AqyNQvLU2DvvqnT2RoDuY+bcp9Q6YQpKAja4E1
S5qD3RmVUxTVTct7vxzEaexZGJXGoxifFwHrBjqJnRpiEg7EE1xAYsKJ8M9KJiehTcCo98IHl8nv
TcXBWwn5z7Cj1vSiRZAV1Oa7dmwhOkb2s8RPLKd2r5HottWnz7TD6xV2IfC2DRWl9nSxn1pUWFKA
2fQvPQFxXwX2p3qurcY1tFu4dxctnH7z1gLspbubU/6pMax0zIGQK36iL7WD7ZGnU+1jqPCSg20b
h2RGlOfPJdU/Gk0c8Jzap4Pi6Yo8RnDNjZLaiyMtkKgIKoLCgKU9WaV+tNrxJU/KWx1s15hbvZMR
6BBZuNVQ2+yiG5q+z1MMpljmp/NtOrzE5k8bzMlMBgPhLotflOFLmyxXnYyfEB9/79Gbymm069LS
L+lXNVDf4m9UiZ9YBjyyZexh/Xawy+kevZef6lzhYz/2DdB6TR5VDh9/8nHwBopHE+u8eLbfkzYK
DGtxNy1Bnkz40UoMuMaciiosIG+hmyIwRHmKEg24O9tXTSQhKQ2LvL/V5tiJzbccr1cjHsG2yTy0
0ioF7BtrVsNK2jfpUB402whm0h2qWT/ZrenCknA59F5OGne2HuNY3M/acBPH6EGVzOVAahUV8dr5
TdHP0LVFCozMthscDVQ3EPqDtjD9jI6qU2gNgxJju7etWwGD3xkYGKbPH7T+RVQRhyVTT4IPXkOr
YxynlZtEyqM1AKlCRutHY5JdmZd73UjBCuTHKKvduoWejpgfVIPv9Cx6UuJRA/oa4cXUXXM4CQZI
ljkC2dt7U2I6haHtTfzbgmMkWSq0SGFUpQxAkcVJyfyZ13sdcH6mNqcyV4KUg4JcK4CkWI5SxV6M
Q6NVBFqWgJvrrZ8OnxI2ck35xZuDie7DBJ2KCTLv8TQcMogYZPahN6K3EeFfluxWQOtCdrWfFKof
lXYARbSA2tUd9Ct243yDR79j0ttuHCEU8mrnL3b7c6rIwUp/gB0bkPiVV/dCfgn04eLR17PWEda0
n6Gt1hfcjSq46WmzF+fQz4rfS4n1Q9V9hiB8Fz8AdHMu7OiuNYlr49WiESOMVMCdVc3vEKJMMGX7
WmUHix8Y91MQo6izOPnQdnQsPHZzXFwdLq7K2g/djmUhnc5mvCuNJ93s3JzdlumeZnjfFq6d7/Pi
sY66n0QLaPtr1N4io3FjSPC/0SxIxKOCL6v0iIMnvYUF4QwYA3Ah9g3K1XjAQd/DiUuPwc6JwcPp
ra3dIsVZhYFRlh3LOJyNXW1mvhGlHtVYaAIs1pU/WBlm3UPCfk197Njz4qz0ZEFgTPWJ+oo30EeV
l7iMPoCu9XL872mgm7hqmhtIj4Gi8ZLrgz+YzXkeolOioY3c4w1/EioCrwKCFU92LdWwgLexeEz1
KLA0yLRS4yFRjopaArykBFqehhlJn0QMERXbuBvALgk1dADmKH0dGfjCI19A9AS2HJky9dAUzlMX
oT7I7dQ1Af1VuTzQuXZoXfmlBfx5lHzg6bRLE+UwxMgdzHyn588wXZdgMH/JSP0FCdJ9gwK2k03V
ocCtONXxobXe7OQGJldubyaHUhFepfS6k5dId4r4NKMwURuqbyXwXqxgQia9LEp+jUr+WCh1AH3a
x6TPPHPctUXryKlySRdjBQXWAwC5QriEBS22MGnvO+RP494Eft0uu6chFZ5WhBYkgGHBjGDnN0kW
4So2niYs8lAlntEdMkYPkqTnkU5ONRRPdo4vqPQPczd4Ywqfm7Z/UGhzNyvFTdOIPbNhLKXQuzzN
bkeURLJBQRw3Q400vqB4cCfilCXIaRJm70Rqu2pV+0o2e9YQOVFDPNDYTkRtQjv/wA0cEtZ/psbg
WjBlbI2PWAGzcy4DVkOOTmrgJlo3PAF8utc/0ro55EMgVMMpchYaeX6K0wejgarl4HfS9Brti84c
dicsBE07gCvDbW4pwUiZz4Y4rOlDnMi9KW5joPn1206BNhqUb9pp+jWJ0Sl4/Qm7uyBpuT9T5saC
u3ECJRy5sK5Tr0sgxmOUO66YfprIG10pdw1XIcnz1nDjYNQmnMIUz0KuA4GWMdP3Rc/O1jDDIMVw
+qL2u3Q4DtobUbPXOav8CDlaWdgBbz+KqHcTvXcHZH6k+dW20k3hWNnAWZoR2PpON6TskF51jjI0
O/A9Hk1jCiscRjrUbykqWJCLdUgBTbQGEQi/Si9PjGRhnigBK55brrtI6zhAqxXq5LIdfKu3IQsE
jYAC/WCYA2vAsptV5it8ukOq4sIM1UOGnk39K6P0DgdkB1g+NHxQWLPeOXYjs6WD/YOeXuRRUjkD
TqgmXkm3G3BwDJkESlPgU46/qkq8aLD2asYHGLtghgf0Ln1mWYFVQFGoip2CQhflVzPBAZXOT+ir
vuiJ+p7DgNLAJjIpddrRdgTAipRnEB5QbnIATbq0PZRmH0D99DBoY/X75CWtcIWoYNirIxaTYCRm
MKv7ujLcVhYgl5NQQOl9gn7RpP8EfeQZ8K17Zsw+wC1Ox/KzhQsdz3qvbRapKMNRkCRBTzukLXRT
k/qENwPuPONxBjC1V8Z/5pE/pCpI+RaQGt1XDCWpgstTbstTZN0n3PD0SEdJ8qVLa68yZ1chqVPj
ncNn+aKZmQeIUFAOEKAWACV1OJ31xB87ow4hsP2YT/cmLd67bNxPlRFYJHFBBvU6XXMnW+wKCmZg
HAXZCJ21hAStYj4PZuEoyBsLbDq9+MoYd0qjeujSEwTh0roPVeW1EM8dP5LuuBA9K9uthxwiCy0o
wBN46rD5jUIDj/suBrUhLrwpz0LTnndqniKef5aSgvKSOFGX3DADKm8NVk5YngJqAbVHvyy3UE4b
xcu17yWwcEXWp6iUU9a58dR+AfsXsu5dz8pnqU17u27vhHzdeKluPdRWhaxGHYxuTlFNGvBioiqS
VSRPKfJ8kX8gwXbV+KXugqnhG+XN689V02aaaaAMt3bGk7yvhBlh3KqG77Q1Omw6dvyfjdkt1Y1/
VyD+jLKqfiSypThuinmnhkvx0Zt8tFTAq7pPfMVdPLbL0o8c3UlA0r7f6l1f63Dp6p/BV+WPQudx
MttDfe4xtXYOMrEfgDDHpdRPW4pA1xDQqAr+/8HslfKdiXfOAPihcbbSR14+Zjkg/KWATqSqp15L
H7K6dKsOWI1CQhQJUOBBcRtQjDMkdCVKI2ZR+Are3HkEBIFa+tPCAuu1DZ2Kq5CTy5+5KoxEydxz
U8lRpZjhDKH8MI0kNOfh2GjD3o7eqypxJpaGbfsgrBgchPrWwrOBJmEHhFqc9Hs1Q1g3GnEqoir8
frdsrNda4ZM0xE6nvBTnODrw5H4cbGSC/XkstcCOtghFW4OtKuU1CvB2PBdol0vYBRDcGZXwCuW+
RNfa2FIVvXoMLuqM68FiOQ9qisuuUUBnZsi38dCo7Z81woql4KyzeONbXu8EXAy5VMguCuR6z+OW
1wnAUvoTj+qHjEB6UEF5QjOGoKqJCVYhZg03F8eOiff9Sl7vOl2MvopqNUA6WQ6U5jnpF9HUIoyS
xB86yDAMz61QvSI2PKVIdy0K0jlJU2cUW9bnV1sRxMYzlui6qq8VPDmpoE2o0vo8RbXDxA+zs3zA
Bb1C32ylX705LoZaRbm4Gw0K5np9pv0xpi/Voko4JE43WNQd9eS5bA9yZmHd58xFl3S3SHyWyRS7
eqMHQBd7cqgOMgfxp0BbuoR1+vfLcTXWX/y+VSDU1DjpxiTH9mNfUarDiu0Rpb6NHXfNrgPF9P/3
wQ11FQG1VkfKOKH3RGA50VkwJK1fUejuOoffI61OMo+AaoNC1ickpH4rGRaxkyx7wWkYKPY4gV7+
OYlQMZyt6uzV037x21ZhrwP1soITeH0W/C0v7YNYym5JMMAaeRPKf7X2fDHWqhDcAS5QWwW+A4+Q
CBu3XbJV3r7eoL4YYhVPMnUCfILGNTBM5BAd6kDeROgxz9AAchQ3dulrNjqK38OK0nCrYPhnMblG
Kg8RbOYPsaMetU/1mJyRXsqfWw2ya6oKf22EVegBq6CJ+hYfQD0kO116NppLn3ixGa8z9BxQD/Ji
t4ydLGw97BKX7KZX6RjQgGvctkKDwOOxQ9+3HCW3tsAqJDUdkXVFSX2WeRxGAk19UVSObXa7Sq9T
zxZbd+33p85QV31CS2oyA9IFKAIoJTboeRgqZNj6fOPcXe9HXmyGZeIXkR4F3bqBuerS6wADyDWO
1Q0/iX0fbi/t1pRWgQ5yAKycU8TUVLznVr1H4UHNmt3/JloZ6ipayZxQuABj++hT4bRDi8eecBqU
F74fZuu7rcEKdazDMF2NqrP1kcSwP+nfLPXNtJgnURFuDLCmwf2U8tFM/pOuI7WRzBsEF4O92hh0
bjOr5zYGJvcaHwOeiv3G3JYA8K+8+2KI1Z5oUMNXhM6qM0pVkeSQo/+HN6ZPC4SF6KnsThLVJbU6
ppWN5g44FsV/tCsvfsFqq1BwJ4iGJtEdeo8IUEXYBuUtHqX/Ge/H0C+GWm0YUbOppsDigGsJOYfp
RenQC1FuqcU30A1XI/v/H4isb7imghRfqdLqrOTZqdZDSuTG1lh+6n+9bv8CcfZMh+AD1B4gRJTf
VO10prYCMeuRPjGUOQkvd1EWz6dYGTZ67VdP9sXUVpdWJY3EakyjOreos4xEP9f9TyXXNqb3G6/w
3fxWF1cFkWbLSLEv/x/osAAqlLtFCKtktIdd65gE5Fb8xA2wlQRtLd7qVhosTqZMYpcoQG2l5hBo
o3X+/tgtp+q72S0f+SIS11lr1VOxABaKzKOnCDJCExokbQX2a77h/bA1nVUQMU04YMUZgsiMophu
vBLUdzdm830QAWft7+mwmfRNNndLiab5lWv9O7dVjnw1xW0JMQYsHOrGaLfVCNhQLx0/oSbqQqRc
BLyp3vu0P0HEclfVDyW5M+z8fYZEsTpYXmQfmVqFtnzVGYFM+h0AJCh8GmjfqK5J7jQYoVtghFsd
aFE3PNMCxt6LanqZ7SDVuTOmEAhXMjfJGzxW7806OVC5b7Pe69CrHvKDJkq30Vv0DuOj6Jv9bKSf
Mq8pqjpNAC2sZxTqoampGVDEYtpt1U8lroDkBcVEQ1AoAMyWA91Y6g5M3uUkvuni7KXnMgp0CpUN
s4+8JUlHvbBoH7//6L/9JdZ7iIBXqIJYaEPkcJVF64kBwvw0T2eZQGaZC8gYDaeaTKeyYj8HrkMQ
yIKmqRZnsctozHdtbU2BkhC+b5B3eo2Y5TMH59hvbHR6VRPtAJRANShD9iL1GjjMozoO12IoqbcA
Gcdyz7F8Gi2fK2u8j2nPXV6j3Z/E7tRGMF5IXMLvMkg7z8UvTUU+WVhOixWLx5PM31vB7qEIHUSp
dtLQXhxLe2fXwrOWFlwOG1+OZ057nLNPQLYCG0+AgR/V7KyBu6LXLSR94OJjKD/GRRwFfZ80ql1h
ZT5B5XiMfxHtjqPXyCzmlpp5lPrzZD1o023VAc87e3jU/YIz0J3RfoCte99acZhGX6x91+NjPxlH
RonLkfCa2mGG1K00d1PLDgkOpUo7t+ztjTNzJX5TyyLUogYEQyhdRQCT8SFNUyW5S2brVSS2SzFU
xqqg1/eE53tb01Agqp3vN82Vp+5fo65igWGXNi0BvLyjffkEEqfh9sK+j1NAJ5j69f1YV+kvf25b
oq4udl2ttRHMyOo3oAktZhUeCLYDvWNPCZsQAAKnHPZbpbytaLe64oeKjW1SDdZdik6vjeZhE28x
sJelWR+8i3mt00FtHhueLWgzAOCEgi4NQ1+r8Da+3tWJMN02TAOFV+v31724ItCwGlQLalF3wgdb
yCd+AsYnPl4gwPbUnfhe2bgnfgto/WteFyMuv+hixJpmmWirHhcFlIUByjoX8NLcMTJ81ckzGjwI
vc0UVHNySqL6rTBx/udMoPddsB+kYzV0puElXUsNDQ8+vZRihkpTc6zRnXIUlWP171M0awcOBYVM
+6nl2W6ITQqjcIgJS1ncgUcWgy4hDy3it5pXXhxrONr261DgwZ9BLQjV/7KWjqUNTt2+UIL6mIQ+
lmq6BoSiYavhRNGSBhn0jZIUf7P0ij5kDB1OvrXTrlG7Df3ie62OMIOlpJrIESlYTSBDETa0c2Rz
NIY7BvAEalcpNJ1HOTl2HsYz9xPtVKt+J7It1aGtrbI61WkEPSA59dZd6w++KL2o8Bb+VfHGclcP
IInYhIm39Uq+egouZr+687lBpG5ljXVnz+hp4w00JkFebilhbo2yiiFdm6Lzkw7INkfp9gPZLxL9
vI/235+2qxBuoqkMbXYbVrL6ajZNasAg2S7sOzyN37p94Td7eVscgIa64fcLcBci7CfwrJ80H2iF
2svD4Z9tyvXVaujlz1hNd2Rtm9KWmHegLB5g1OUIN/YgdxOwINv0ybrmT4Nj8WfSq1hZsbRn85iY
mLQVKgF18NoLOdrPaLiMbp24yyts2m3l11cvhotx106pjcbaAb1PtnzsYCEU5WflVngAdnj1/XTc
5GFe20REI5quavCmtNfaQrPUo1mweiEbaDwkP3KvchlMyPRfsCYF7vJcAOX6H87yz6irh5KgycAV
KbGWB3aouJMHgNOgztYv3zWB6sqWlNDVAE50FB5A69MoWVuWKgJAuVmv0ntdTw+KngflPJ3iyD50
jLwQOnlFp/mRmT2pcXaISHFiNVDgENJB19aO4BaAelfCaxB4AV+DH3hO9OcGdkWLi67XQ11/sD9g
T/9RDNWJ2dneqGffrF8MXvrQQPBQyvM68dwk+xRM4KWt1faD2y76/qIOWG8+TePwSIbuUIxYiSLx
mq79ERG25zUN4b8AE+B0QWcA7KYs2D6+myFUoQoWfH/ar+4HRhm1IfcMqeTVRafGw1gODb7TLA+8
pQCMoTNe+t8PcrVqdJGf09XpAgYyK6mqAhLVq0eDCYcnT238Wlj0XIp7FalQIm5a6wRLzszdGPta
r/hi7LWON85ApuURZXdQxNhDgH2f40BDaWG3Ray8dvVAa89CbYogVzFWk7RmKGJ1dgaNnal0Wx3A
vC0JRv338VznJRdjrL1QOWzBuJgZXn+pho43F343ClDZ9709BkWfP0zAK5iAlopBujDVc9Q0di0A
UDT1ZA26k/UEjlP1oyTxg8EVJy1sr6qnc99bJ63rz4P4Jbr6TmEDEE31PtKfrLr3rNTex3PlKeVb
MvZuVH4WoMpqoyMAUkx545rw1TPMgwJ0DfgWwczmoJBQSUuLUAVuux/Koy2XQnsVshGQosx8LzVA
wyAl3QwsUGoLnhRQ6gNRv/gyIEwwADPQR2xxwNmBO+Ia46+i+hSj6XPggxo9dgUMKoLWiV7qcGzo
abTyQAUE2gb+RIfICUBNuxxqaXlBOfol+Um2/a21WF9NKqwrCoBsLa57QzR9WTTeqwoLym7adS1U
Akkbe2XzKIfcT0YfdR13pIsFVxWUlRXoACkVqbrTRfUxARdXx7M32fmurSa/GEav+z+kfddy3DzW
7ROxCgwAiFuGDmp1UJZ1w5JsmTlnPv1Z1Jwat+iexvzf3FpVRhNhY2PvFYDD1VtqF9Dx8AIDKqCv
LO9djyCIVOZ7GoQ/9Sq+9dvJTqlwTZY/DpU4Vjz+nAr9CU9cuIMYH21UwKRPv6Vzn6/v30a9BIpl
QN9RuRFw+hhzYivokVHcwGArbXvyknO+bj2xSmJorzbJJ/HMLRe4PoMSgC8o7IwCkppsJ0Lfjor4
Z6ywH7r3UBlHpp70FELMvrFKxxicyhYgmNpKqso2NNNmwDRniv4IH2gAUVq4NL53/iqFSH3sWwG6
33R80sldXL+pEJc0gHtCoQXubk8ceCQ+oHcGszJ1fNLak9HGblb2q5qFa2DP7bwOAaqPO4zlbxsw
aops26F4YXrA6qLJBXklDwjc/tjx8sGcSieofIhCTzfoSmwb6PZkJ32AIlnH3WJM1mYcb70CpiQK
UKAqesZxCFwdiF3ECmPlAwiqD15lHTTus3Wj9cBxAVvTgitcAqhfdfD0puqj2jbA60xOmf+caqjQ
VsE2z3pH9YYXNALXWbVVFeCAwAwN3rqZogb9l9WUV9vEj1C32sEpEMj43E3y167b8v4jA1yefCiA
/nr+iYCQJFp0biLdzRjfFblYNbn5WhrxSgGTFRf3yvOeyvhmSG94SLYxAH2FtkXZZ6NDcZio0Erg
zYvAqZ8A/ZeES0kUW6qr6MzMwoREcFOHx1hVv1TToR/eiO9tSRtuMw4LKwPTM0t/N7oThrCHKSer
0P/vVWNqaqjkzPeSwcniXmJF37Skh5kar7Q146DeSZWE5ni8iKXfhpivxrM3XtzkA0VKDWrnPizt
4dj/1mxwJ/b0A0WZjenozGl+N88ACfcwPpI1/C49mb4Nv3ipTCFKLNHkQ87T0XV7eA03sRsaFuvX
w13jqvaACuUGGEylk92IF5b428iLBL9GGwWWE7WJnLPG4YVHoVPaitvcTOJgJCsNma4ifSNdynS/
jbrI5wtP1VQzGdhJPMyae/6XgEQLN1SKFuZ/YWN1oRD7bbzFdVwkWqt7qIoen1+JraG/O23WzEm3
uhuuZMCRecaubKVlGQSXvlahNY61FAnYCeWKA07b5k5UaqCgTP/jAn6lW2c7txsBxfLJMB6DbZxC
acdm0FeYM+q8tafRUu3uIH+QSXbNktmb8NAoSIb5TAlaY0NsTfRREntmQMG1aZyX9Oy7YJ2J5Ipj
iAJG9Zt6Ha87gn63bmduv4llKrcXUt/zDbKk3XZDh8slCaZjRZhrZhBI7m6Rnkq+STZtiygjPM1Q
EwNRpnZh6WnPejtIYgBpA5yj3gK21Ur1/2VDLiJLSaCPrg34MAV83oi8J8lJ8lGy/b6IIIXS9WbQ
IYLM4AgBCbbQHXbqJnB+ptsWYGCb7KjT7mSAFNmHLUJIY8STxxrsD3gKWEONApm4u/5lsj2xDBpd
IsyOYQQqPoTfW0pyKLL362NIJk9bNCtGUYC6kyNYTKgWlbe89oC5fqrqt2SsnetDXZwwXQe7lBsc
oIDFu7s24z4ocqgctjRzwg4VlIHIgtHFKTsbY3FoAcyDXmtR/msv5NjiACx/ghGGVxaIuiugyLO1
bCPIxpy/+yxQFKQMATwHxUYDXLtrKivXPmMIDFyfvUvSrdQ8+7TF2WVjbADf7eF5lA0bpVVeeNmh
vxN9BF6zHb0HLf41ZAy0iOA26IsXU4NtUsB+lJrMGVW2josTPZR5qJSJPh4nwN3idIIVnkxDUjal
iyNdwemt0gtMaVRENlFCmLGBR5XeX5/Si3v/bEYXJ5gTFkWGZozH0gCfePps0nJjFK/BBI5ULEkh
r3/RX7basR8q0L/HxqzhIRslRxV1HTWWhELZIAuMHK2414eeimljQISzg2Hch6ASXp812SCLY6w0
KSxG6kKcvBSM05FA1q621fDX9VHmTfTX7fvvtUFT8vuh0n1Iaya1Mh5zNJhL8zkt96I6lKNkC1xO
BM/GWRzeMshi+AvP6+JWK7Yu7+Mb08lf6RpUu73cp/kSyPzsFKtLMZ88GIaiC33zBLjsI5Ss7z3d
nC1NHiM1ulfQwfYyvEeDFz0yf5RhXs/M7NbRzDtSGj+JGTqEqA5Xj2XXgSYCZ14zXBugTV+ffem0
LM448LB1QrrUPFWraTXcljfJCkTC2xYdwmFd7Klk417COn+blsWBL1IWZCEkeY9j1aKs2YEHhk/L
NxTiv1MV7hiuix6MnESX3LGXau3UNHSguCCMa6p8uQE6ocA6JRLzBvDRz2vfwptiE5k2+lZ8nTvQ
XGo3/FH+JrgYRs8Gns/Z2bVBIBI2oUHET1VFrbCBxDrdXF/Fi29Kg3FzrgEypJffR8iqCZM6UfRO
PPoSiRFGRLf9CFJ3kuyyIVqnueJOY7q6PupXS+avo3s27OLodp0fdRUn4Uk38Z6L8Y6tKigoFfcN
tEqSZjeABgiC0hDez21JHnXrtBGbzGgcoMBXRpmfMnO4n9vsQQASNmhYRuHmfR1BPgVuszCf9UJo
z6fl1pSJhl9CQGM3/JmyxW7QxtjXYTMRnjzIOqk5faIx+MbRezOxCMXFwiUtdDfG6qbRqTsMm9hQ
QVo95Q1wNPqvKQT5WDyb/W8/Uh6SACa6/c4DKTaebsq43QVd4ugDdVDVtODeJJl42XIvNpRfZALZ
vQnkQlehxCbWYAasU3TZm7i0tCDbZdQEbMeQJSaycRexgmtTrI8xEeiN9S64kraCStq+OtINGr3o
5lTv78V9txY/+Kn7Byqv39ZrETfyCho3PY3Ry1HXpP9RBz/hACr7wMsn9c+mWOQJUVCrWVSlc5sq
OPmbWaK/sdQ1pMLQ72c7eWiQzej897PQMHpDUcWCYSU9mNmNzIIdVVsl6wGV3F7cKY0Hb2guIRZ9
pfpXzu2S/zRxoN2hyjR/Jl3Byai9b9/ml/xwN77q+FJY0q7NVezED8pWe5FllZdarOdLuXwetP6g
6YOG7duDvZ6isM6DeO8VoBF6m9aD5B3ofZYaj1anMXsCllItzLUkdM0R8doULEJXMRaJqANTnPSj
d6e8AqwGxw99z5xhR1+CleJWLr2ZEY4pjIoKvJsdWfFm3kvXfsEiAClhpvfUU8NTNSauxulaH0Nw
XU9NEa3qnq49TWHW9a++XPz7E/TEInC0QlGAWfPmti+Ki2iIQmsncsL1AJBCevJtspFj+S9nGGeD
LqJG4E0V5UILT4XuW7BNWJesvp38wPXr06i0blnB8NIMDn4zvHpg2qWzB5yv/6NE5+xnLAJIAimO
oqpw1Jpy65e/x7qy+hqCMQnbdlR9gEa6Tu96sopMY2ck9X0fSxCnl991Z79gEV0qc/R8CNqGJ/Gl
Y5DbPPvwjJsq8h5Gw7slyQgzMNMZRLjtg3QVxWwNRjhAjbL3+X9Ihf4d58Qi7Ew6wIlDYIT4v2E/
om6L6FD12RrmbptA4RtweZ1OgYamGoHiW8AxkzhG36IBVIJVLNyuq2T1qvm8/XUazsB4iwcN0H0V
V3IvPHWr9nlyNHSNPuHXbvUOfYZvtty0Wp+33bURFznTOAJWX4cpBDjM3jEJdKi1CRLGQDZqug2J
HLuoUEpSsA4ZeYekUQ46vB97k5WN2Kv8rp/0nR4+kuY+ix59Y7DLxLCryYfsDvqfzQevD4X3k0At
khDFYlDhnspsPWnJLlI3AjIJTsC69Uj923T4+U/O+dlsLqIbRAqyQZn68DTov4tiE+TVjZbB46Lo
srcaDMK8TDc5Em2frzUF/6x6KJdAsqnv+DbVKtnGn8PKtaleHD3DKHSW43F/irZVCs83C60bFjtV
68Zv8bpyJ9f0IvjDOKG0KHn5sjmbisWhS8auaCI+XzZ256gOKO0Kmg6GlW+NDVyOpIZOsm9dHK3B
HNuO4nL5ulvJYNGZRrWFIS1yCGrjG6EasA5fri/4xbzlz0cugci13rRGmoAOP+JGDeofWTTIwqfk
uCzxDND+IXXShxDivgsPGZqjv6EX4GYrgOrsxi0h7/UKERG5XdXFa/Ls0xbHFI06r4fSjX6MKPup
d2gxj6Otl41dh5lFUbW3enQNr0/nxazsbMzF8YHYVxwXhTGv4b/6AZVbb4GX3Vwf5pJw/zkWmC1S
gDrPud+1AljgYYU3EdnMVUygGN122EEtZ04+S2FN9uSmjgZhC8n4sl0zb+Wz5LMIlST3U1Wc2uK5
FJ/FIHtxy9ZucfNDps5QID8yz2P9Hr/rK3h3ZZb/Np+/3mkO9W29ZZv06D9IM3nZdl2EHF2tCdHG
+T7RIRuVdrbmmQA0QPpCMSyOKrhH4r3Gp32oPdRj6RQwHQ+M4p1MwyaswscmCD8kqy254tg8W2fT
DZiOGXEj0Y+iQcFBK50Ikml++kv1AE3ph3UXHobpTuXPPAfyEM6cXvBD8hPmW/RKIGaL4AQ10aQg
uHtOQafcRQaecWJca/XRi2BLEAM1BunjMX2K26dOX0vGlhyqpZlhLfok4iViVONAFI38Hl24ULuQ
FsTDkaxyh53mTQFpwM9/2ET8c6CX8MNBTIHP541Y5x8gETb5+/WP45KozxdRSlfUJsigpnuMZ486
vXCHgmyy8GmMP1WP39Z6coQ3NvQEunYEeDUA+MiffrRmMzhjq0NQuocQUXvLerJHr/rQBRD8oxuf
FXfARNhqE+0b/qtWXqv8zdO3oLVZ8Ei0xahaZjGtdAIIMFwh8wkVNeAa4QaaxFC5HRElPbqbSvAa
slcUiWCzlUFZ6lmPD3n9EZuTZQisRbrvgIPT33XU/vRd5+2zANIS9X0NxA6wq3BJT6HcCGYGyZ7N
4XnwbpIAzfPRt1v/qRticG98qxH3ykjgvRk4CWt3ulqssrqGOKOkgijbR4vgHIg47JmqixPVAB2q
oWnDIMDTeE6hr6hxX4YfYBbZ19f3cup+toEWkRp+WiytBTIY6LNvogi2Df4L7/VTaoragm6jXaUx
UPgVfJCDdcWBTgHTxWJdSyxPSEvZc/D6+xibRFN1zWTi68V1Fkkohc7Vv5LlSnOrgjuGCPa0246p
utWgHA1rbisuzFu9w7O6A8sKmCr9h8IMJ1QUULXirV89XJ+hL8nUa79peZnEkKDkA1JO6L4dUkWF
kErDNYTcqT2aekmg6af95Ag3DL9Z0V4Ub1+Rbt2oeHAbfFdrkJvz0hZw4M47MJruGAcqixlQUlS6
21SF/uL1X/wfMsM/s7i4nZKuNACaQ0Dqb+BIv5o22rZ2gB8DLgQqnrIddHnb/hltcSG1o8c16Pvi
rlcB02zbbVV0p8547/LOLdLuV9vHjWXAP57okEpED7jW6QFN1PvC47vSRF2o1tOdAunyTugAEFJJ
UejyM12YuiY0SoDTXvxALfG0jjRdiPK4CoRjvwdaYDZbgXMGMMUWukCSKTHmoPjXljkbcXEh6gHe
3aPAlIDCsiFA5BkU/Jq+Xoc5XY2NgCgtNNHw/qyiZhemxY0JJU0khKcyhih7SvYkJW9TETgedEiV
Ind6WBP7iX+r4n1jQR7vSI2bQYVsWt2qDzQCcjRPh4MBOp1K+x+a8U5oe48aKkQNHwaQv5RMB7aU
bEIyrpJSwBB+QIAEAY9IKdeyb1/cxLGSkEqDnf2pgEOx1varFvBkUCN+TEMCadNuxxFhqxbJAik2
BqxYw4ZJUnrz0pYUWGhGNQ0cRnNxZNNh9MpenbdkVUD5ECZVRd9baaiCewm4yLgpQJbpR92i1Y6P
5SYPHpSisLJ2x7ln+7R2G23atMWbFirQQ/o5dTo800cnmT5BNCQ9tDXhKjWglm4kKNs+0Mmz0kI7
iuRVJ9NalBCYbEPXKHonnF5ZNd02fmxjIm4KSLmJga9MpPch0OtDCGYCRNJbAZhz9i7iFxVLw3TN
SrXA0aDXgFMDieQJamTPpt5hwTOrRAodU9jbUP9mghBS3ta7igWboNTuy2yfALw6sfsqiK0k9lac
+k6iwBrLRAhKuS08yOuFUNmE8E4SZDaFp1yYTHbeV3YD4oJ3F+WAp4rbFhp7ed3ejBBfykOZteHF
kt35Ii2iVGHiJV/3iKvkBtrJgR0CwjazQzo8STTI5nu7/yJYXUpnzgddxAII1ysKHAfnWOCtYZ89
xqC3oloYOOZt42aDw9/LZiN3sLrYND0feBES0EyKa6CZUQ+HbUdsVCuFehCWUGDG0A9AtE1ei4BY
/TZzkKugYQv12g3s7VdpZNyCiGsxbyakpSOcQDoUEgtXgA4W4zYRdf4P8pDzn7o4wZrIWqEN+Kmw
NYKIZey2erkLi2Lb1qgumObtOJ8ViOpIrq0LOTxaN4KCSyMEAvViXJaarQiQahyzW38zK7RB1xHi
bMpNtZbx6y7kGedDLfGFTRp2U6bjE+MWUoNtgKzTJ7doMtmBD1LxkJOV5OO+ZBkWd8K3IeevP0tt
pj6PognSuwCm+yMQ9BUQ8H0FzcRoOCWKfgP574daH4ubxBMPU8w/Rd9toxT9NwNgcK9EptPBDcnD
66reQ/jT6oEqMLIAWoTtXZGjml+CA/Dam+Eq1EMgoCDcSiyW/h6Zuc7CbAMTIadKFas1lH7Tks5N
k97RO34gHrN4Q+wejWofF1OE8KVHhesBHd+aHwrA6k0FWGS2D2atLojzzkplAWkhKI7/0lMtH+CG
lAChX3+BaXJ2NLQHyP1ZsIGAqWeOu+c2NPehCkkq7STqB6pBDj4+1eFTkTlqOSAQKbZe1atKhXNn
sg/FtvN+VILYvhbZE+ju+dwt8Qfb8IZVVbRr6qGN4g+oI/TGQzzjxDN/T0Ew80yO6J1sOvoLmAhn
8n28SHhuRSI4mjTdStb1QkD5tqzzdXi2rHjsoNYxmuEJS3aMauM56jS3mzoHaooQ740Pplk/a1n4
UPkatYyYO6ZZbmlDITqEVKcfA9kvWtYmYK+E40MZEBcASJElN4gqwk8UJR/2qPFAvfQOAtsrYDEd
sYvvAngTprf1a2zYsDgnL7LCy1/1d5UCF0RBhCfmDI9b2hKCoF/oMTP7fW/nz80jbjnD7vfDRwf8
Wuu0j/x33VqBKwN/Lws+X8MC7EQMDtYs/4q+Z6ug5X4+1jFeBSFAVnFCXTUVknm99A74ttL695Wu
WFbSgiGpUAh9rqB0ZCrbQeznY2hq3J4hlLQTK1XLXBNCGxpXnIF6thd5q771dnoGTV086kSqr/HI
dDwafJLYR4dbwjhYrj9hAOn9CaNLGG5YTmbTdHjR1RmuFeAPAuGnNotDwDu9rTfh5QanE9lD8kJZ
6tuoi5SLsN6rSjThTvnYHDuaPEHh2+qIfz8EhSShlw21SBxSpocAZ6LWw6IXHL8MBhfxgcXgQ4Oo
6Vw/37KxFvkCEYlXKqUfnfr2I67e/Wncawa8aUDHuT7QXydnuWyLBCHJiRHAZTo61f5jDTcdT7vD
96y8oVyHCimtAHDM3qg//HHHyvihMbVDEROHUoCsR8hJt9Pm+i/i84a+dmMt7uOctGpddnF0EuJd
q9Odidf/KGAYApHQpNvqFP0NJKm1Ann62TrW8C09ZTfJBNk9UnRvIaX7PH9SGd+rAbnN2mhdGECn
+dD74DbU4N3a/5Giv6SUOw3y8I1+W4p8xUHMZ0Td9uiu2NEAiiivDp3IZ/vBQ+LrIPlPq7Egb15a
/Q5yMExAgOVt4wKK40KRYdVM8HlkYN2mN74qbvWk2ZvlvdnnawV3RgPheujevxcz562FxAhupEmp
b0nAHCMKPrMiNqEM3IE5XEC/W0RPrBC/uw5KIUMaUjDaIlw8xAhXtIyeBiZVBJNM+xLOzBXaDKJB
nJnd6tUCVtz8IVn9f2mLKLYneidvRuiSe2wZQRsjH5EaIyNKvRf4nlPWucK8Qb0lt/MMTozwbZhY
hof8WD8ZwuzXbS3e2wF8k0R1FWi3K4PvkPploPV9RNWnooUI+5Q2LqPhQTFRGUlLHUbdk1XD7iH1
sU9ATtPifY7CuYI6E6tiO2tOVfOs0bfrO1kWur/+fnY9BEHAAW7GKebHfFfc4sQcy2e6yvEIVixa
gweP+8kdnR4+Djeao37ikfVfMJTmA3PlQGmLGwQ7roTsGn6GGsAarLmjHrSIRbM2wFJjJHqOqtiA
0nboKFpqUdUYkeM1B8a2IdQtqs9Ym3Zh0+xq4wixtvX1Obr0HDsP4EvhaRohs+Lzj/sXBEpFrnIK
VqUDtVSnQRnVau4IIEM/rg+7vLgXUU9bXBvUwIyEKWK5MuU3poKuLUi114e4uLMpLO5MwjWT8kVg
zfikmN38YSSDrCnXrSz/Tat49b+NsgiWJaJKwAhGiVqAYVlrh71uJ+Pr9VG0i/fRn48xyfckxKtq
xGSK9ysE2u2oRlVJRwWpZ8L1PEHcoIqQGZNVisoxU4e9ooqNhzit5dTJQFUIjUefjDtzVHYNLTbE
w5Nhn/njhtbQgR/h4GPCqygfP+KASm5SyTKYi/ePx3hikgn3mwoCMYPRAOMMkmEyL9OLL7uzCVrk
44D1c6WfhzEjsFK9yp69lLQKVpkU7QZ4P0kWZP7//jrTZ+MtzvSQ9EbbGEV1NADmKDRtneKiCNLC
KqnYFMi5MmWtoQWXFvChhEkKqlYbw+9xK31G40Zt4ESQBo9jm637ooCNaO0MAXVHXdbmvnjQzn7n
/PezEKiyYKSEIT/zab4uQb0GNUGSeF5cYZSmKBXCAK91MUTbaAETRUcPZpdaBXovQdOcIqWSTPnl
TOlsnEXMiBU9D9SAAu/kDE72g8Pc4YG7s6sapItc38lujBc4MdvXV/riyTsbdf772QQOObxV+imm
h3w6jvwlGvPN1HebNrm7Ps7FhTobZ5FxZok3ZN444YRXwbH1wVj1/sd1WgTELo7boixN4zCUqpVC
nzI199D3eLj+HbL5WgTErIb3VcISelDqm5Cl4BvvIXW3IaZkviS7bgn5NFIPyoaRYhwKHDqagHk4
fcZev7r+NRev7j+rIhbRSxsLJSMmAOG8xus123rqMJtRoU2o7OI4AXAXF2ReutdHlczhEk+aCzwe
xziih9J8MOpfOQyIkvgx6jXJi8qYo9RfUezs8xZRLKZqlBc5YHNNAy6Gd5vhbVqmW994E2Qmpt4y
6NaprNlHgPDWSnGjh28FfehQSu7xGpji5HPw03fBYogmDxmIDkMJw748+111HC3E3Ka8QBEZcaH9
hP7Zc+8nLuroew9yCg2yco+jGloqqdu05WqEv13PVZfDmaBU/NUIia6WRQ9M5/fQWnD+t0lehC2S
VHE6FCk9qOxeUap1hvbQYFb73JNAAWU7dRG3YEKIC0Bt6UELJ3RC1J2HypiqlZL4OB/fa2u5CFSq
1itR1IT0UEO5mCejDTsWvCYpvMQAfyYFnIAmyT69xH1h5Gz/LIKWF0dmQkZhHLL6MW8hro/CU0jd
VvFuRHoqhueu725m77TrSyf71EUki3QQt8OqoQceEzsWpo2em5vQV8gfOAbkN3Ml2l4fUXYiF1Et
DhpWqr5nHFrwmiINnjah2IzVnvTT8/WRLiYy/55SvpT5DXV0/rWwoocoO0biZxEOsGwyt6S8idDY
uT7W9a/iZBHdDCUbvMDDjRpX1C0VCu8jUa1hXPWSR7ok1sjG0r7fozlkfbo6wL1QQ9q0gZc5HeFl
nlV3ASSFr3/WJZmks23Jlww8VPgTPdQxh75GnJyObgFLPQjW2kEf2GQ6xPm9NsCZDASTHk/Y66Nf
P+5/KW60WeHrsUBcyeGYBzLgIa+qUxvokrxEtk8WUWXIA4EUAXfEBLGLTItQO0m2XQNPF164tSbW
17/qenqCkuv35WvQZ0anHRchY7ll9i9V9XR9ANm0LULJFJlmmnX1HL4KR0mNlYldb1SDZMvLpm0R
Oky4ryJxAElhKnW77x+pqUBKbLRLTVhZI4NkyD5qETbqKB+HIO7htlhDtQgQ7NFEi5PL9oIkDvNl
XwsFnBp9Ney1JsULqPfdNlABS4YSuVYfel1bZSXkLIC7iKgsP5Z84lJDo+eT1jZNjliMd12Fc93G
5TqKf17fHdIvXISPEKacjeljGPC17GTw7QSZV6CinzGSdZ9qyDz0OybuilJSRLqEaT0PJl8wk7MH
gKoOEJQmfMZboy0FWNgRAg1HD47jp5llAsMkxUa3DHSa5EnGz78E0/o2+CJJaT0WJmmJ8tzsXjV4
QBfNDlZO/tOHlZqrU4dokGGRDSs57F81o7NPToVSlIo5n8XuSY91mHWam+vreT2v5l9vvbMRcn+a
olLgzej177Waov9XOn71VsZAOdTBxgSXhUOQ9fqgl/ynvs3mIsa0asnVPEJonpeyOhX9SbA15TfQ
27VBiXPNlza2m2RHn+LI6iEXCBqFJGxfT1341247+/CSKGDCGUgkYnglMxgCUlRaO+UUcgFDUw4Q
imT/SgLe15ycDThOkQ7eTUAPLNgPcApuVWKbQbgqStTiRfh6fYoln7csYucliO8luHKHilQWRJPt
KgcADS7CVfY8Dv4OJDHJTrrE/Ttf1GUFu2eR348ckaERsHXtR4e1+0GZhSUh8QDRtzBorKmubI32
4GgolkES1y8+puFnVIKy0VXWBHVIJd0VYb+CaDuVrPglUfVvP3ARulI0P6LKHJAIxMUL0X7AtBKW
xekecgeQnR33caCvNLV0C2BOlZDAnzRyA/UhgaixVUSQ0w5zl+W/en2XGm/DCCgug2GwIPs+h/qm
j791O68RwOP+YnClHCq4dYpk5s1Wm65CM6VP1WYF7UE7arOntPfcvmRrZYhfCWpXmaG5MWPwXMcf
hA7KbRjaOh2cCUiFuPxMgto24WE3l+wGiBCXwb1ema5SdJtm2LBymzBySNoJeoAlnIkVW6jjZiyj
VctDhMbbrC6grUzhPktsgX6WKQAi6cCKhnW70WIm+vYQjuoapprHFiLrJTdfh27qnVodEBMMWuFN
GOG92Y6Kw8vatKOUhKu8DEa7SmDeV0OlMEmQBE0TVj2e0o8OhpYNXO1oDCzr9f0tiYzLUj68ewFT
7XChzzKnWFdI/L1fH0GSJy/r8cYYDQNs+PAsNdJNkf1OJ9BZyafWS27Uy18CmX8ValAa+RJ+PYsL
HQ2MMvDD4ahlD9Q7pZ0ETXTJbQPb/s8Ai6srbsdUDDkGaJyptWvFNYMvMaoZ66XDXjNeTabtn1SX
bLiDbX99GmWfN6ctZ5+XwB7CgEDQcDRZ5lQjDD+nUDLEf7ic/3zhIieGol5vdhHGmK8TVXN0Z9gI
G3CH22iyYJMLZlQiCSayz1rcYGqZp0SfJ7WAfy7FZzXhw/82cXOEP5s4xWOZB+nC4aingOSIxxxq
xtdH+A+53L/nbUnuEhPa3QYPBlh0ddt2DUPdlbEyNgpMwq6PdDk3/TPQ4n07TKIr+bxAIX+FJGiU
/RbSToBsnzPt+4SJTGMp9/A1xatQLSfprAEWY4BqQk5uWybYD0DQPz3AWEJSV5LtP6Z/H3kqiIKS
GUbu7Wzb0xVt7WY7q73VDikfiVPZ8mamZAMuGV4mnDiVeD5XWQVBObO2o/Hu+qJ9SUr/Xcj6s2qL
o9t0ZU7hR9gfOcC7XtttWL8xmreyhR4QC4fnJDfRf48Mpw78e2PiiPVf1qEBWDhZiNsqVG774lkJ
bjrzvR5/ebkCs9Fjb7yzHv4QPNtH8W0Ph49Jz/YaIFtlNW2CEe4DOpDZBCIQmswm7dJGVAngNZyZ
xACi+/tK+ZA/5eUcbHnyVkVHUxwHvCSuz9vFY3U+yOLkMoDuUkqxHRIDZBd4BKjDsTLS+zqDiynA
xIP3JaDdUNnz82Kf/XzkxTMX66R7+fx5SQuS8T6ot8L4Bdo1+HHr2QjQ1J4pbnh4tONMVA6BkzWW
Cg+Y8UHOg77Y0f7za/7Sq+o5OEEa8+djEUMlJnCgQAtzcWsW3AeQsLmpLFCA/u9gtLmnfT7uItpE
dceNbg4EoiI7H2bSvSc5GheXWGgCCp9w59KMZXLgt10gRp/TowYvbujp2hqU39OCQ5+GgNgESHOk
afuKEbdTZP30i/N6PvjiXCIfxH2fefQ46YAsvBW6YqvdY9wDVg6dYxUYBoi8WwG8yafkruQQNNQq
+JBC9rqTCrcYl+IQVyENBB8KQbUvk8qza8qsM9XoAohsJfB2LDLtEOj1bz6mh7gee2vsa+aoRTfd
qhxYFHMcuxUc0TVnQhcT+iMh9JcDkMj6idYWDIdQk/lB/bsuWjPvRu32tbdPjfeSfU7qroSBSAME
TBYdyvyxmjpLU94NEC/jsIPi/Aclx5rdJiU4BHCZLieXCPUdctBeXru5qt0nU28HevpKuhZAKaPa
jXW7HkbtkTY5qnbhS5WcBP3R5QdCPgzRPSZj4gwxtXFHApdb3NbxHb7VDor0plN+gXoEmQXo4INN
xEzVTcsfRfizZsMq8RO7qRSLGLFdQhw5K950/1jEQPVCkMIPKfLu5jFEUyaNoawPDC8p8EAjr0x7
VnLNipLamXqc2e53Ba5KBvBsAgQUzooIOWgjwNqCC2HkN1p1k8KxggVWl2oAMr8EsEPnLTRTUUBT
lbcofxccGZGORwWs3MsW1ZkeLKToQwEPwYtSPGkgHt+hO4Rfnp96HToD2W2W/dY94IbxQ4PxIZhA
lIpC28T7gbWDFem5G0/Q7tYaCy12wmDml/30xlMN+HDNmeuHELUOAc109U5y7i69oQEw1WEfNsfw
pfJZXTdjAkGT8agHblkijAYASqGHg1qb50ii+KUXNGewDDEY5YQv8/JSN4HFJhhrWHnrYdv9P9K+
rDlSXdn6FxEhBAh4BWq0y+XybL8Q7QkQ84z06++iv++cpnHdIu7eL/uldzhLQspMZa5c674F64KT
rdMNeK3pR3zbgNQkPPGvHvR1SxnFuTg1NT7eusmt4nYLBawGxrs1lLdaY108qA73RrX0AaikFr32
4SZeL8F4z+ZQU7sz11KxtjGDFnYRp+Q62DZH7RmNxJHCpgFCC/wTwhsyD+o9+0Xo8pifzdMNE6AT
DY0sXM15/YAWoTFIDZpnGIt6IqvM6wAu/yh39Bov5+0iN++I1LlkbpYumkUve5FIBqeB8S09fwUz
nhup9joWnyG7anU0ILO1nrwsnKsxGbxkd5Ys2m1bhz1AQFjm4I1UVyq05KCQMqwwALFRMGO7lI+c
ddGTjZ0dprZXqzaS2NhRrGS0GKx6qN4gGXNBgvJLXxSOOPd0nn7J2Smire5j1oqwI+1NpxSdkxIM
0vZHe7EmfNYhTJY2e/lBa6QWpoWldWt2Mu7bFXX5R+kCVYisct9jU+NX9RAvEhycTQCmS5wlkqzt
LOiqY4mSP7Zt7vgEnOvKxoZDp8ODjADPZWJlqdJdOD5nPQNGCzBUZyDxmAP2mOyJoaiCHU0VRP7O
AMiNC7qVlXbndxjkdIcnwKBc81Us1aLPTbVipuGP5dleZ3kS4aZQ48jDO8D5diamTQr9UKJUZbFj
kaAi370ZOsbhUBMPkYksrPzshZ3Yn235QDnA4Cgx4rXqb8DQvC+uemgnNYdFGrGzp2piaZbAy66X
dtR2cP0vEceTzlxHq+iRcKdz+7XwqtWAGnXqLXPKn405E8Oz/F3lpmaLrMf4DocACl6RPDw2EFDD
zI+X5MxJgqXaybn6/+SjzuWa4IiLiKG4d+zKlzKCmuYAfUyCiJ8gZyC2q0IItmALJamFM6zNEnSr
srQ8aPElU/aSgKOgBZtNlCx2GZbMzD08ybUolAPD+2MkFSz3AzzRVkIbvTGcMYOBLoDJl4UQxr/7
w8P/+YrzlNjnPUayK9gdudByFKI26WYcq8SwvPG4/Nw5620n5mbu3fShQpBr2E07fJTWXQz8Y1mC
4flu4f4tLWvm1VsKTQDoXomjf1DXmhfs2fXg+s64i/12aYT7bE1lejBn3qbDAHEAXjMwfe9NB3nr
JjySwtHeGKg8yrWyk/fI/P/lCmcepq+I6msRbI51nGZXutEp2oA50YF+7aJC29LNmzkZzIn7kUyw
nXxn7dXt/yu+LQ++nsVgTDdy5lNs5T92MutR4u3A8VAp43SVGwwQBQmCpcRjor/qoLXLtefLW3q2
KTSxPtd3YobaEcWER0sTh7jQk9wmYPt4j66iO9XTsGp/qxxQfyYpHLkFvNRDsPATzmY/f67HXP/F
T5KUUImAacvK0ZpHddheXuNZPOx0jePFmSTrgU7qlLRYY/divJSD1274mt6CQBX5FRLm6/YW0xke
vUubhQP7u8txwdP8hhVOLBcgHtSjcXcHu0CJLgM2D+j0KzJ2Er4xTYD15k5XdaNEp5t2kScx7gks
jqOwNz3tH6pAPdEadPNRBln2Vr/KUrrry9JNG+qjpmEvYI/OnnnInZq6gTFB43eHbvJ7Dda0Sp8E
7Bhk6mpoCwzq7WNbuErPHXXUjCrvGKhjFr7P2TgwsTpzkJh7CgMjaiGjDnGHnuE/FD65u0KvGQmw
8ICXgALRasHq2XM3sTpzl4NOisGnfMyM7ixLcer0OSi1ddndETO/GrtvaolaWAM8SmOsbAkoRRr2
HgUv8cIvOfvimPySmStttb4r/TZDPBKIPiqg582hAMwzDEG+o1PXEEBwdAdMyLtKkjm6DFogStOF
DTkbpia/YuZciRqWmV/F+BXyHqkkuGNMl1NMHyd0acFLWz9zrSFjRiCNRiAAYyj6U12DnmhfvH8M
rupmYBuIncWUccnkzMsaam0koGXH6tSvEK+d1opWWnSXClRHjDs7Y1sBDgn4e+iQBW4TtQ8Camyk
7xfW/ptw6odL+O82szls0U5YCTXvWhz17hFyup4FiblWEWBCx40eKFCThS6rfUffs77BkCxIuq7A
9l/FN137HYaBY5s3WXtswf6ftEcVfD8aeel688bqv2zxXgWYR4vNdVLdqf5rIh4VBcU0m+wiMKvX
5JYJ7vhoYtdZ75QE+r/6MVJvjPy2EC+B+QiqMoc1G6JcEUW7IgJabuzdAueenxWg8bY8bAwTn1HX
OzpkKiH3nYER+7sqnximEpsAOnj6BpDIpt1lclumpxzwwRAqbgN9ULoFnP7ZQqs52ctZnmp2tM2I
CscRBr1HgubRAIlsm0ARKb+1u3cwGOwKH0AoJAhquur7T129NtN90r5evsHnKMVBqfofv8nILMJ0
lV9XOpr3xxSTHelgrFtNoKYZM2ew6sQzIbsJFqlVgoKzaxXi18APEZhd6mJnW4CP889RFa5ToadE
COSV7rl5rybQMDaUXYpWJnyvBRyGWUKVvdyZpX7boah1eQ1no+Skav279DTx/UPISRrEig74lnKU
HiS6DtFewXw2ZJ4sB/OHV3zfgVEhXTB87mZO7c6cAcDwUtiVAbsVFCxRpM76hc8z/oX5lZtamN39
JAeFeBJA+jMl+SqMC4czsVfZc89B1EV2OsgaFvZy/N4XLM7RPSXripyp2Mt6NZLdlRvLa/bGRl8T
JOJ04RqMP/+Ssdkt4CWeZklo6qB8VVxSfg4kAR2aBBBFu6orspUh8D3m4nP/XNSa7Op8ZhSyfUHT
V0y/NSy5iaoSzGe58m40PuZgiyuMXH9VuvAEKvCSKagU5lWMaAoAUb3ElLPwfedYE8MoRK9qGjYg
xdQcQcOHDZtcDzcD3ScqJpgJWYiV6tLiZyFbD8q+GwJdB9xwALds4jVop3pj/CIe3QYeNReO1NIa
59G5DdPaSlEHKKFXqpcuNABAHqbv6nFeM1L3mE9asHgWz2mP02rQ6YVGxZwkStdZRBWTjwX28RDz
dfOu3oFA/P8TECFn3iVueF1eyX9Qfpganm1ua0gJ0dJBv9WjnTp8i+i9/WdJ19TIbEOpFnV6qOOK
VhoEQO38WoG4eaI3rsEC6KVW+xC4KVaXOz/2r5SqKODKDVDuUe+f+IrJNs/8Hyc9V1sQF+HZ7m/s
NfQmXAbm13IHfm5vMQ8ancEPZzGxNvOFQdBiukHDre2117aFHiPTXCsBCkcVHh4YOyO7MbP8KzbL
rQZKvstrPXuIod8K2jEbWiW/ackmIcaqDKMtk8I8albqdTzeKqpcQejApUHg2Vl+SpTvyxbPNkzs
Pybn02/MbyT6VJ1+mwdoAufFVRNC1bpm2zzhBKtGmp805JrY1qZoQcMr0g3n1brhCdJ+6SrA61k5
KPmMJYrcs2Fv8sNmXtugjfBTkprHcgB1nVZ6Rtgu5JpnA8PExBilJttt8zQAx70yHH1kJcLW3Bwr
azO+BnowiW5K7SkJd5f3e3w0/TheE5Oj35yY7MHahCk4mAzbfSpfrHbfNgsqW+feKdMvOm7sxERm
mVBfTxvzaJbDVUvQfQuUTW+Ia6YtjW2drY5Mbc3eiD36uRn00fXbAqqJKp5dgPDfEqI1blFW+76E
sCdTPKuSmxgIy0EdvNgCw29UbBJV/yWQcWL6D1MnZnWvk/6KGf5KaePt5T0/iyqZ/sqZv+TgAbWs
BJuus5eiKh/TDkV+rdM3mEQpHRmAAaSJ7+TQr41Cvqj+YbBB5dUcufZZDt9cQ9qlvBKN7nFx3wWe
+kZiOhjEWfB0o0e9dDZmHhd8n3Vs20K/Za3mBAJxBMSNBLNaPSUHo104iWcLlNNdmflVI5RGoANR
cZvs2Dd/GHbB3nTL635d/Uq2IPpcriiM9+nSAme+NbS6KFNCxK2uOAUi3Sn1cxyTbzP2oRhU7IFy
Ueh9Lvw1Fr2zu35hfy/fPXv+srTEAEXwHvursdA1MGBCIOyQVNm/NDNzXEkYcMbMzDxiTGaj1qYL
gXiwLS4lPJedF+ju/r7mFthDmSoCKC5yENw1oavalkOLTQTZcYa6SPkwxEtkRud3EN1tlWIcjRqz
EwqVc25XbWsew/it69dq5wMCs0TAsGRkdi6Z0QU1iX3U2NIv1fzIfdtlw9Nll3B+8/4sZHYSSxC7
YRRHY9CCv9N4ChixuosqV6onXWmvKxbtGrmk8nzeL//X5hysSsEvpkiLsWMepp6t2BtD1XaMg88N
M+eXl7ewhXNFgjQTXBF6Zx7T7INHD2n7HC496cco8vMu/1nN7PiBQUHPLYooU0sFVH6NFzdLjFZL
q5jFSqaWhl+oyK9jaWKQ4K1WS7dMl6adlz7LuNBJuGRFY6PWZuCzYLSjzpuNxv1DiMOAPopz+bOc
JV8BHOc/94eNK57Y0q3CTzULm0ZOaH3z2wLaStEhLx3jWe9W+Zs4cK/ZKm/2JlsBxLxtQ1RqXEEc
DocMfc5FyMrS4mcXuk8tyvUmRMOIBCvVBGym1PAIDV3fyrnbmxizMOPyyUgqD+8ftwMdNTg8d5ZV
VQ6BpJ2jYO7Xscpwoc5+vtgy2amZE1ClVAmGr1EFBDQ9bW9E+jxYJ0CK1rU2gG9piJMVosmawNUl
RQAtA/6clehWBH28D1mG2eN2wa8v7dXMZ4B8m7dG3oMBilhXYQwNbAxeCVt6SrsgsrFgyRyBBJNj
AnbesCeZzo4J2qBd6vXZdYusPM2yhQT4LCRiciDn7P9awDVm2jiQUHX7TKHpVnr5tQA8aiT6XgJn
LbiMuRJA0thp24Fz+UjNciUxRRS0yfryDRuPxQ+vZAEXzUBdiXs2u2CROShUbdC5DmNolrEM89qJ
Y/RvVZGBTEzcsCBcOBXn06iJyfFjTj5WEJEk1rtkbIOyffVgbKGS4RqbFFR32McCSsv1wuX4jWm4
tMrZrZVBxPOogUnwXtB9cz1qHlAnubY28bbEFESHJzIK5x/tOjp0z5Erf3e5my9cGcvz0e6OvHx7
eePPBtTJLszuq+KXlqhDFU3KFFwfvLkxu+8hll7jW2AaVB5ZnKxDf9hctno2Qkyszq6kWcvWaLlA
PmI/DhIEt+l9+k+0fnGa/numfiOpJh84CXrSD+Nu1/SkWKdaPLdigWdg/GAXPuh89Dn0wzaNCkD5
IF6J+TbVa+MeONjPcEhG4vulW3+2xjFZ0Sx2B1RvmFZiRfqm2iWe+my75oHfUJxWEOxe/kRn2/fT
7ZtF8VF8STQDjLX5hhothgl3aaLDp2VeY73U6Ytf33Ul4N1DurDOs/5msszx3ycfLmd+Bh1TWLbR
SK4tzHS2C4W4pcs/n2/uqC1yfTQxCFDWgMg1Q80IIO8vnzzLtgRdJfrCPHQtmTkCldYq3Pf9fZku
nJ+zAWOy0pkParNeV+vRBwFb7GJsZOsjKkvI+gRat7v8PZc2deZ7BA3zMONAI8gCJZke8kXFUhVs
aTUzX1I1BKSVGW61Au0doDrWhf6iAHgOUvGFE3I+zZhs3MyB2G3S02a825VXXQvxBrm6LYg9HrV3
e1UZjgaoDrnpP5cxT+c9F0DZoG5jED6c3QoZxxqNdBUZugqgpemMGHgCGuvLH2vJyuwGpLqQaScH
cTQx1Wp0A6YBOi+CRsu/MzOLuoaw0AitsRgIB0CbhwKrARXRhW91/uD92bHZGQ+KNEjNoQbcGThR
6FV7KXm6vIzzXviPhdnRllCjDkIKMIrdqdDCa9xqZNI0QjdjoLDn+cJNOp98oRr3nzMwO+cpaIGb
KukAltz0T2Py1ezHSB24fL88wTie5J8h5o+x2UlX1aazIBiAo9BCmwgyQDSOwWuOCaZKcYMC7qIx
VyJawjAufLU53WSsaWIYaAP4VPmpp0+Ye1o4FuedxX/XZc2qLXaAJj0oUIGRjPdJf1MwH4xK72CL
+pd2ZjEzQh8a+imJPPZ24sX5s18Me8qOvr6E9lnasZlnyAYhFTsD9qPNW7dFcbSSL5fP+ZKF8d8n
cTExmtAsYqCDVQokkQ1Z2W4JlbtwleatMaNqcy3ogA1MAwxwcW+oIMOQdl7VHzJtCR+0tJ6ZZyiN
rCRxiHtUQ7US850+ZAn+3Y7NPEPHmhJiNxnwOKDptL7SRVT8gqO2Zq4AoqSVpkc5Pnr63fW3dQxp
qv778iLOokHsP/5m3l3SB1/LBcFH0TcgTy6gtOCI2OHreGPdl7vKaatV8bYs5P2/ZID/vaLzFhMo
Haqu1Hp+Cob2Vx4BfV5Dn1IbnIrqLhKmR9OMny0+uJZlOpVYurkLeztnXqxR1x8sH9GpAvcEGjwa
WleY+Pt3MXDOtOirYVMLBv+aids2OoS+4tiYAr78CZeWMvMNDLrcpcaBjepEiGIlFLEM1cuCf1Tm
/XNQ7JmDyOtAQ5UKx739DTYrMOIIcwDAXl7NguueS243Wt3pkN5lRwK+uBz0+JF0wViP2d5+4cW8
ZGnmIVifJOC8hMfL9Qcf7C1tBwkDqPFB52xhTWe/kG0ipbQA2QWo9m/f2iZBRxtQFR9tcZNgtkUH
lKwZFrFIZ/3rxMzMX/ghnlSVT/gJAl0n7QVFgF2Ce3yXb2LXxlMOSP3ADffGUspy1tVO7M6yCDNr
0LCJkISFo6AVyImNQgFubNhFxa/OBsYMI7NKd0WGZ1NWXlc8qvoVeAX+SSz+8yvmSUUVlGrWKyY2
GbLpFviBSwW/JBkc6Mb/u+9p0b+/J5B9tA+A/zgydZ+rrUfks8G1BSP6+Ll+JGeTBc3uNa+5kfuy
ZEfm96t+MEzo7JilJ2vwCfXQSfIVVqDTwl5la2sbRbV8N03K+5qFuzIOPObbV3Xfocn0KaCIzu3O
JUGGGVbd4zjhTfus2DYCSgZJzNLpwg+j1dzCvNbSDxJnGNLJPKruU/PGUL8GJXMlb37ZaBozZnlU
WsQx8upgaQqmgoV9B0k5QCOhFtGqqeaQxudukBqpYxO2/QcOYrItMz/kW6CjQ3ENsjjmh8XZo6pY
0Dc2V3n0cNnQ2eR4Ymi81ZOMKGQ5i3Wt4aeyt4BrqQ4DEJ2tCeHZnO9FbHhdOngJVJcum11wFtbM
LcWdPZRg7sK7qTwO8alUbzAaftmEbp71fZO1zTxSHdGchi1cRa34N5k2niar3lesubJa3zHQjjek
vW7w5EnU0Eky876IaxcNzHcQsrqGDtDsHvIKXgdxdCvI1h26mnWhbDoIovMmdoMByDapVtsKJxA8
YIcgyq6swP42++K6b+N9WWtOrImDj4ECrc6eyIAxQ0pWguKdUz5mXXddgFTBb4KdmqgPhYGmooVR
4RhzFXG4VaPHeFQQxfC8n/dXQinWZdOD3gwJjMLdIRMnWtxSvlHLnYg+iNCczv+lVrhIrPdCJdi2
Ppg4ICgscNZ91NFXAeY00Gt3DE53Bg1cPcF8k5He5SAf7vv0mgrp0tSAYOKwrWvMBymx50uwE2R4
QqdWv7J9jEgIiWJ5aL9zFS0biN1B+q6K7FOq2Guf604kXjHU4Jm2epUTcy1iSCxqyqOedvBTufLc
K5bTBhWkaZtdaoTrpI4fzT45ZRXEEnQIABftszSrFfOVLdi0MPDVYrK9D3addaVpMRx8ACiydtUg
RjdaA30rCASDlRREQg40eiAdQA4laEqGqnEjyFvFTbjWlJe61jacplsS3w9VtJfEduokWFU91NH7
CNwCuVdzcOFiHKMboKpnaM+Cm+vGvk3pHQHJQVZ9sTb0OA8drYgc3JwNaJcdTbG3ama6eap7IFtY
UWUry8bh8uTjgCtDdmuAt6sKta2Z4LkRkf467dMXnQxuSMm+EJ3m9FB4tkjq6LRbySDe1SAPGKDa
m2FycaihZnNIajCh5itZKNvRC0lyHTVvNWT+wJiQgL5LVa5jK/TQxZMAdKQnPcBU6SMv9rp5C3UD
VV6x4BQFB4V8lBndc3+Xxnyjhx9FXztRAA00+ZAk20LB6tsvvPictnkqakBorgILQMnE8CApJv17
buwbP0AL6tUmH129wmSIE6Fay+jJEC8x2A2A5tTB7pWtouJQR0+RuJPUJdpNWL7ocm/lX8JeiXyt
6MNqGD4hnbIBDevBtK8AUfCUvF4P/iqzN5beg0403tBh31WrqH81xAeYfcHL/AJ/W9a/ZJlfyxBp
oPbYQuKso7dZcqr9DTF3BBRCsqFOGT9H9THuoWCtP3SGXKdAezcW5NRzfSc49IF7FVCvO0vP73Qj
cljyrhmQ6lBiJ6paVAgSz6o/FYCkaPzUK8cCM0IKVCo4Ehy/LBy9exh6gMq1ZNuHjxTCLQ3aiLml
rIcC8gRDtUqUkwzClxLsE/iKQdkhA78HLp/U0JxLn/yhwYhBvsob0Msllivbu5i8qLGxz3rfy4X0
Im2V4v/BcCfVMJU9eH51agL0qbp0xQrqKpBozq6kwd5AvuCW6K62YYQyUe+E4UuQnEyx0/zCBQJ3
U8TlqlflaxeeSnEP4ncc0uwomHpIyBsHG5sw+AP1zc8IBNBcr52whthKr6+GSngR3JBlfXWkuwKZ
iJfaFpSCXm3thqXZCcT4EKcBWq0fIDJcbGMDZ9TUMMut3DUqZuQzwzMYKj06at9y02iao0PgLEBp
OuzfG4F6cVR4hNse074hgA1MMPj1Y3tlZGLUfLS26Ot7eQvlvbhc+2iF+1mOiGh4Zl16UVptfdGs
tDCHJhEo+KrILQ1zI0FX3GrqeoDYR5FWjrDAUJn198KMd5wjh8NjyDMGdQMm6n3Zf4v4WonfGcRd
h059C1vwwmTVdasnW1/l+xaepyrpriv5wefanRr2p4RuJKaeqPrpGxQtUbjcpL+rbXjVxHytQcUp
IXcdZdEp1w9CqrsqC96Eb6zM2r+pFXrbxsa16LadME4mgcAg9GwLTPl00UrNI3co5QepwRFTnEKZ
ZCNH3yZLnmoI0CW5gha0du0z6XIGB1xEm7I0QdkIKsFqiYDx3AsaWGiAX5hlqJaqz/KERM9MVqmU
n6InAiHDLXMh/LkurqC38VHuMNKxt1/VhZz7TJLwl81ZkiAE1aoG82UnljdbUAZ6AuKqZvR0OU84
kyX8ZWWWJcSW1SUD3jTHWn1Q/Y2pJlujCtChWbBzrhjwl6HZyyWxOJ6WGLI5VbV5DEAoj5TWaUHR
UbRg9eufQwnAIrCDGde3dKnkurSXs+dLTzXwLZiBdcxBzQEvutLLV79sVpf38hz4fbpGY9a/j8OC
tvFY8GCJV38Xu3TF7zGHS13tFN6xbRA64cKIw5kHxF8WZ1XQuGvKWGkS61jIwZH6tV9Ihxv9xi/A
NMM2frXA73LmHfiXvdmzKKRF12YljkuDyffGBHGSPF3eRPqjSYnHs0rpyHFmGLr+YwhdsRpKfLTy
4feLmN4ipED8MyuOojK9JnuBfDrEmK0HFdRDqp7sWoV6Zd0CJgMKcy19ZOCZ8VO8C2MMgtlftdF9
xXWw8EL58Q6f/cjZCyXSNEJi0vET0YgnSXmdS9/VGdtnRrS3kCBc3pQf2z4zN57vyTslomFRsgZ9
YobUysR0jp0seBv64yk0MzFzN0oN2DnVUE+3OsxX1eRd0V6UQmLUSiKkFntqV3tZUQy8oTkXtalH
eu3QmhD1aIQTQtlOzaxNEql3afse4at1ByVqoWWEyBhAQiqr3QgpZynfO3tTMNB1Bt+X9+ink56t
YObKBr1TChHU/GQd2hUYalbZMd1od7qHAvEuWRUbexe/X7b5w3vOTM6cGgEkUpM9Lnw1ZCuOoN0m
mBUHeV5B15ct/UYb/FUqmJmauzDeyKzvcAT0TbND9r9NMG4Sbsn2/04K+bel+eS7rio0jsbWDbL8
9kleJ17uFlc66AuqG7JGmW5RVHnp081H3Q0osA1hievEdwIDENf2utxk+ZZ5uNdghZAHsGahv/O+
RA3zE8c+W+vMn9l1A9YuC/AV3SB4nRHHV9F8sYIDGA42+bA28cAqgnctAjI7CV8HLcWE+bNeUbxs
34kA22OSvKFORLxCzVclX6hP/Ihbs583qw8NgcqD0K+Ac8EAlwGiaTUOoZ+4uXy2FrzLb6a8iXfp
lUip2g4fnBMUBfAe4/ndgoXzFwW03YZJbWrNdUKkEoJTU7YCQG/jVc2rDzMwQAxXrtWsHsdOyG3R
2rorQlauUOR7p6W8l1nw3hXVTVGKk2hMiDP7zfVgxFvKvhn95CkUIX3pdeRkBeW6VYy3qvZRw8oT
D0SWJ2YpJwEgPSXWykfaH9b1LaZ3rhOM4NbKY4mnXSwHrwzRtW7GMUAzTdxM+l6fjPm5pvwya370
1WcZf13ejR9B+/dX/bMZs0M3sMqWUQEKpoZ9hKlyUCj5JCRcc9vYES29Us0l5bPzX/iPxdk5ipji
DwOj2P4aPHj1Lc8WgCjnD+ofA+MPmByhykz00hRdhEElCTLFLzO4D5c4s5ZsjP8+sTF0gIQkGZyE
UpG7EPSV0J3aQtnAufx1fmZxs88znuWJnR6AmiqlvTg1rVPYjn4qdv1NsK8VJFhrY1/tl0VUf0IC
ZjZnsYvrNMpSHR9IS1y2hwB4flBcKPqtrK0i3WbR4/4vWdafDzaLXAmKc9TnMJjC5a4U8IC9qWtw
Pbh5sBtJTqWrueAByVHzWPn1CtiEVZA5i8jQpYM5i2qhJZgedW15DGsbJbP3rot3VITpLg2t2962
diH1D0T378OGv0a+vu5QmcWodXOl+dauapNd35hQgQVttu2v7UisfdQGqwFMST7f2lCWNaAX5ie5
Y5BfPZBmSAdBgzigoI3Z/NrtwHig18pdV/erjKMUo9bXnCuu6SceMDQegTSxlMVay9hTZYMtP04X
CrXa+cTrv19iDjMsk1L3mzDVj1QDo4c6XHUxoHlFe9tbKN6VLy2tsGA8JVh+CIzbvEXaGx+bIQZD
01feEGBby21s+muKLSqsX3l3pymnHk92AyrPlnjTjFtInbigMP+mVu6IFJHLCt8ZbTdZ2t/o1QgG
sfM3rSG/0pzeVgp4biWS6cv36mwIME3Qv2mQeNR+6whPrpUohN6DNiM42bKAfAJ70gbw91PpCmie
XjZ1Plma2JpdYVMGCup7GCUZwmQfdN0urMkq7u27aojXBFrrKCG53fAYN2xhlXThRM8hnVkZhPDl
hXVsilNLM6ehj632YOVQ/dPjlUi/C/HB+swbROjZ8kNBZRUKsE6aotSZ1qh5odAZ/uI4tWoaONA4
fhSgc3RT+ZRbS8wmC4Hot1eafJI6Aq+/RWvr6FvDrm4/gsbYRuiQayicm81rnK0vf5elvZmFoYJT
HkGHFhM+4JbOIDIHGdnLFn4SC/3tSH8DN6dLUjO19wcsSZYppmjveoPtwByDG/SeIXFK29dCgv4u
uqnjT4qSVtR1UBzlTjgM674xIAr0QrIUxNfgYmw6Rx21vn1/p0ABdXX5p569D/TPvZ+FsxBDQWip
lPwUG2jbKSC0sI5UwRM2sxae1OejC6bCDI1hXt3+gY5v2xBj3UScSA12SSmh7NEf6gK6cBzRrCRr
S/+AgrebV8raFOZ9WS6htc6+lye/YHYhEaUpejxIeUJQC+cEGPmwByetBgkM2T7S/3tjbzwGE3uz
eEpiVagVgJZHRkEqjYOMmZITU+iaqJ8lee6L8lRW7UIefdaTT4zOYmpkKJ2J5oB+VKK7BqAatWyv
Fb3C3W23BvirchJsRVIsWP1ZWZutdRZDZammlp7FwSk1IRxM3y1RrH1wU+VpBG1nuTG64kpVbjWI
d1ni7vIhXviu8+ClCQNsxuONVnFHasNpVOGYaPNA09NDyrlwZcYr8eMN/GeD5761VFtJa8xRH9Gw
gPAnhCkN4pXD5+U1/cafXDJD/04Ai0j2WaqhqBbJraG+dxhxlhAV9fPM0ThINNCKU8HpI8wthfZf
1tuOgEimAjIqNL8aeVtGkdPZv6wS+SP8iBKzlWGB29C8LrXAy9WXEQ5PkntRPaYYSCYMbaroRtcV
Vw8rJw3uLTAEQbBGQwIgaegIE3+kSj2L9WghRK4ZfHS59VKxd0QMt0SaarP3woo2pEMGpw+3VpZd
U+3gM6DJKtVNy9vOehria9kSd6i3MQDpIQBEIn6pmjezAj22+h41KP0rThd3bmquu2DfZCBDHdBI
CkFBoPM10S3MyaMFoltoypV3EGDFS1FRT6bG73mkrnhHMSjmY9xDbFQozWrRAErZdhPVOrhemwby
XAPW9MxLP3LimC0FfWP8Lpe+2yy8VEbFC0MCeWiF5NoolW3C9T3IZpzKfAviYOWDeNuvgp1Gmnvd
rPtR6NARgQKnj0oHtEZB9ONwv/JSU/Ey5SFC+O7iNyPqbnRR7zF+sy44mNUlW3EFLLZms2PScsoi
2aZ6sumM4r6jIC0waYY+qrHu2asx3JW2vzcU+14pbhVFW+cZ8xKbOyKjqxasGqgf7Q0SbQRtVxa7
TZkNRRbdjSs0TvJ0CzWGU57WXzxstrUcVQbzl5rXLu3JNur3hQIuSyP/4rUNdqsbmfueSk8lGHW6
ZDWAWJ8qzCX80U+TlYIZqAS8XVGDuUNu4Z09HPQGaX6e7aXmsQCxAVYqgfYRwXHlhlcrDzbazNlw
KuJ32ReryAz2fdiDe+tGVbJDDJkaXYt3eYdBxaza+JAainHirEA+Nnnz0FHlELcmRKiMQ61AUJZa
N/9D2nctyYpr234REUggQK/Y9FmZ5euFKIv3nq8/g3Vjd2Wzcidxz3nsXt1LCUhT0wzTQkqsxRDR
RxqYibbUPstuZBUZN/1in+Eqdvl9F57LHPWW/zYWZzncj8kmqg8eWyfZXRO/pQKHY4Ab61ryMM2i
3QC4QtKu+hIbO+l1DZYBVatA6yv4YGjM5kVjdeMrk2A2MibgauQYjEEVB0APRsoDIDibKgjfAJLf
1Nlg3g4nV+/5i6A1JUUXGYkGPxAcqkg+DvQ1qlC9UJIcQsDkI2mBPrhw//zpsl2sFAQlZSMdg5Ps
eKsKfLASDcLSWSKPLkXh2V0Oykk6eDQPT032lU6ICky8a//n//bWZhc4F4Q2p70vHyPFQ4OdvsXC
TkNpk8Dz9fZKV5Pgi+8zu7VH6tWp1uNSyZtuDXckfciOEkTgmt5zOrG367RaYA9drxEulpzd2BV0
i0OY10IKW/pxh8YKez+zaphfC2JvJSXmcLGHi9T1ha3Qq9TuMfVMoLZTFJJJwv5TUlPkiZKwojHz
EKJKFAotpxuqQbK8RAUhR4gUI7GT4v8bMfXvZGMu4FVmgyDUCXZzEbnvQzhsYwrF8HrUCWCiEgQd
CjKuJLrEwb3eIZY40zgyNgV0pn+fIuI2PpA0UCAYpoQOes9lCo0yOp5I0r+Fo2iKKmJqD8Hk9qmu
RKfyxc9BuGP+ZiRLzPGrZczFb5kdgN4TozAaauCPMtAnABchS7Xy9QL2YonZ9o9JWYTQ6AhOJB+M
kA93ObQ+/fBVNvNG26YqA3CrNwYhWMiwrje/LhaenQa57ipOwhbPNhiugzm3hh6E7n8A5VFMEl56
Vxn1Ethy6YXOzkMrumFc5+gO51C5YyHXgYJcqMsXlphDR4sgi4nG8Vw1jtsY6RKYMLfjyN8k/z9H
458tOmekFH1EBMUVwROXMQRSZV2iwNyNwj1qx3uudQP+ZfUwiOAVqSLcBXqTTSATLpgxwMI5Y+su
/0LtqvcNXAHJc99sQqgZ+tKXolKDMEHSB5kZJFjcbdcTp99fPkt4eUaqNIdYztHfNdZ0deT43orO
N6WxzIAj12uG39VmaRqq3mKMWkG4C9fU8CckRaor6/yZOP+Pr1w+aodkaxbPt7/P9dvxd9nZPRwW
RMHVhYf8z+3InGmWtSSf+2c+/XcW+rvOLFLxWgtascDMJskHvU2iVR0+hoA3Ve9QHwWsVCvvhyIz
MD5dS90qCjpH7ivLr/ZUcRoJ+baLri+Fxu2ZZTsAz5wqc4T2yVVc6C0wgDYnvJz3oWm1a9bsDlBM
GAtNUOGH2+/rv9SVvw8yC3NVGcWumAOtkdMaMwnUIsgKS/B7dKYiAXXXmn8cwtc25WiPLorsLe2S
WQRMqCLjuOA1dvBz0X58o9l7VmKgtBoNNER3kFIxu5Xv3H7o6ZlufbxZ+OMuLfohQ9xVfX8lKF98
QCu8Lk3erf5vC81CXhl0cC+A9v0pSWOjZV9q41pNC7Dn0mRmIfDxGSZFFOSGSUI1nLwAuMCtF7zf
fpD/0lz6Z5vMaTZARoXoMkxc/DTbRO6I+6JYNZgiZj7m4H4DKaRhlWXaKoIMWenLuhAt4egXf8Ms
gFUQfYxiFReIG0EkuzdzmxFDsMhbhMpzlRzrJabM0j05FwQvQGDhPWI6cu0Bjj/pffaYrhTdu5tc
O/kr9Rburz+Ny7925m9Lm87CiuqOGGRWkKthEkEvH85ZA8S0COQtJCtLv1i+Y+Ohg5Rrs4NMuUqf
JHT/b3/q60Oji98wiwhF3gpdDlbzZFrjVIfkIBvZBm0PKOMDQu7bqqXo2ZpY0EesvvregNuStTgy
unZCL37DLC54iTYqLMdvCNWzBwHXriqWLvLrTeSLNWZRII7Bl8sh43pqewLL4gBIUHeT0sdk6GyP
cCtMIY7dqmYnumaTY2pMUdJ64x3NA5Nlqk01NHRKvQ1LPa5GdLnTB2Dtdyos0oI0IvrYlStJpKs2
DjYlbCgzwFX54ADUaLFW3KO5s9MCAH3U2IjGckuSej8CYNkxUDJSVXWyYEQHQjEabG8ggZUGLxqM
kUKQ1mUNsM3gbmomWO5wz4PHkGPcoYTwumSQllDR+0bbQBEKNHHKjce8hx5Kc7x+kcOfPImcNpTt
2n0cADxtQOAU8hySaatIfBNYabSJg9++gX+gXvDQ6prUkKR4qwzKPVc9O3IbSxR8okt+6yjCWSv3
YdVthclgD4PnpKIbtUxx9aGHRTZU3vgyuiagmIWA60a7EvZgYuZagZTYvezvyiq56/ti0/UvcTQC
jSpaPFf0svKAgQJ4kN3HRAKkm6/lPjTbStoFgiPlqAMIpMP8xIqSBJrezAwF8ITypHE4sLVBI94F
hbQvx8zseWp4GXBiRH6LiH9WgaLTKPTABhjgVfx5FOKNzKq3JocwnzZsVEE8C7X8MuGdII1vlOSt
gf1nNdJ77mvbgLNVEuGOLuH90RLQzCBeTREJea3zghnJpCuOaVdJQb4U4rPri60hMZDn+bgpRggq
ZB0UgZnagGwDgz2ZfJWeUNtA7uZwSoRUQOk1hZkM7GHoqZV3te1Lrll4Lca0vd5W9bEL4UaBfhsG
RzDFUA4972GHcxAZdLX3FS30bBishLemr0LIGtB2SGHacFy00lxZgZbwXVR3owhd8BGj1eohqTaZ
EBkJi3eKMnz7jbxjmGUB6SydslJ+HOtsDVkRSxbgA1j4+NupnsjNqvXyZ2UEp10iVqphiN5/uBG1
ZRcqNGUA8/IeBNDgtZG5gz7S/6qI+T2/0ixGtGrnabXmT3CidlfVNttq6/GcrCGqmm+S+25Fz7cj
49Xc8mLBWcDgYqRAJT8bTlqBs8RQyAsNnNihmT+AVRX1Fm/hgdhUC5Hq+i10se4si8hqFkvjdLnL
joZ7KLczp0birrxQfdCDRTfkq7nE73JzZJgH5HigdXjMStnG5Cvslsypr1/kFytM4NCLFpYwhFlG
WrRwK4vYk7Ry5IhrtN8tugI+YAG0svQ4s6yBx0wkaYE6PgKFEMRGncYL8NzF55nVOl0G4T+p90DC
gt45rL8s9GcPnT09j2eKC7vwesauiRolEmZpyl9E76Gpc49l7TErXXMESUMSnaBYS2iVaOI9SB61
uI+SR69ZwDBo02P8lZz8LjxPMqswErqeEO0okR+IJThy4e0gh3nOGpBuy179rsJStTV4NeA+eQXA
Yu+60UsK0J9dNhQ2TOXU/IabTkr7OzdujYFQ9OLAOIC7gtY/aTx2xsmctEfjN/zy2DbzDgl7UUHJ
JMkDa1pdJj2YEuuqJ+h54x+Vp1hRTVF4RXcbZIgifanw8FQ2oRAGJwEYhqVrKm3yvnUKus/4Qxfd
E4w7pBEoO9hwF/2RyQyXJNOV6J157zG0X1GLR+q57XKdCU+iuOq7kwQT2DpwTZqMKxG9MN6yfcPL
H8If/WBTlBHMu6TGbumwrzp/PZLqValyp+zFd4+Rpcg3ZfN/fQhOCEB2EgVTYXZ+WKzBeFUO22PL
W0ug4zbwHI2km7Ty0RlnZpAdVbe1tbZayk+vboGLlWeHCeVsA8NVv4XJXbDKvGfEQEPZgThr5vTo
W64BQ7rbQfd69LtYcna4BCVx0XoLWlT0wUrx7/+zJDiuwzqwW3kxAF7v8VwsOYWUi/jkqrwcOyIK
d0NGz4hUvt6k6YpVDTQagSNUXSTD8bPrNrrcpZsy5asCsCkXPK4M8+56GFeRUuw85AZMqh3fCwwx
J7pIf6KaW1BYggkABHuCn4oske6vFhASU0TGOKxKAcT8908vZGSMYiz4CEVAb2M65RAYWnOrRucZ
+C4MMo0lL7Rr1+LlkrNrMWhqEnulSo8poN8e5j+w4l1DdxLOTqpOPBecOnfngw+3sDEWAvsfrPvF
VwrcHi7aOQii5QuMRPJ1YHmRGTi9IcIEkVaONpownVrajteelvzeXdKs0h7bJFTjQBLuere/z1xg
SSjPjNpvTmIGlhwMrxqzFuojSU2w6wwY1TQmr2FpRcGKa3rLLSdETN8f5F4zehHpa71EW7iOd774
jbP4kPuBIIk5RkTdpvvJzp0zGeS2m+Kx3SJ2mtNNm1qJLW6hQh072sIrutpduVh9FiOSTGio0gce
mst8pY7bGnIkdbLr6OPCBpj+or/C4MVC88igdW2mFEOAvS4a/qtvBGgdjQfVQa3s6+FC02hhu0mz
oKCMXNGQ6qN9LSp2AfJ0sRxer766ixt29uGqiLZlVwHGAa6rTczCiZze04FiK7eNnayLh8zuVolr
DEuqzEtJxVzgBC5n/aBCwPPoCe1GjD/S8s7vv3mwiQPVVH3J0tpoVWGn82TJAuJ6uL146tl3zJhc
ct/r22MRxqsqCo+FX5lEgk4OluWvBWJn0gumjKFEDhhE1QPIpYJG3iZrGWiEJPI2KXePbvdcgecL
mm8o5QchDhDufNBa2tF0MzCt8yX9tas74uJ3z3ZEm0VxC2eM9lhnr8NEgQRV83+zxS+WYP8O52PG
uhGetcEJ8wRvRVY4xjAhNDD7s0snOC4RzZaeaNb6CSvQvgbPxXLN+8T76pLT7Qe63ly6eKDZ/YRW
luoLHfZZa6fr4tDsAcWHbCucnRDCNzDravXe6C04DKDHJ4Oc7Pj1m9Y9xVBavf1TppX+ih4Xv2R2
bfWDlpaxi68HhJnuyx+dittLjC2pX3P6fHutpfc6q+DarFSykact5MUgnUpBtVoyAZo2wn9/GrD3
/r1RJEEp4H6Mp0mqjxLofM8d4Fv7efsxlhaZhae8yCNWAHZxZKNilGpnJ6B3oOa9vcrfzjvTiO2f
L6OKswskwyJCOVJEwU3zhOzcW6W2bwLSMUrrwJA2xPAM9MjcBFUCRLPzhUP3R47r1rucxaMiTfsi
jl1+VBJ2cnvI7ZwysvOTt1RWdUmorX44K+ObUH3LNXoPI1/F8i6Uj20XHsBjtANgbPK2d+IEfLns
tSTvQh1aQoeyQQtOLoXshNCdwoaaLMEMkDZGmPBD7cHpHDISCXghITnI40uXPtFm3NdDv9bSrRx/
Rl3mpON2bE+D8OxHNZoymcWVE2foRnvKpq1PObpCdfeTu588gH2QAhGD/q0B1ssTIFaa97KetN+A
v+hNBQVEnhsKUFEsgjYHXi+Sdy2FHYYPbWMWOJ6Ezm++l+O9Nt5V5D0sdgl9quuvOIox8vwq5E+q
PHSdXYFzzjAHGJMR5GxX1Ba+yO1rEd4E/97cIzQuIRmO45MBygWEvOFDr4C+024J1337nKpzCG0l
E5dkMUprqNaWaO7k5VIFtXSEZhFWEqSsaN06OCFDslwV7T2Sm55SLrwxok7h669N/FvDiLNACytk
Jgwjb1CsD2+ll0AAhmm7gebfouruMp99e4LwI4sk3MH7ZHBkNRuNNOYSBLWTFhdtX5g5T498QpvI
lCCF1Hxvq2TsPLJ21QwE6EfVHhXlg1Giwzrvo3YZZqDZNqIZON8Y3qmvvpzZEsb88OExs6Q/UNKt
wkZCkxvmqgAuTvaMGkwcO06A6RBs5t7n0n0Bf8Ug5XqOIj5X4zXwToZb32fBkY7PJaBeFfup0ext
wNvoWk8v5J9A+uiGlaJERtrBE31qKb95Q2MTgNyH+mf0CsAaVzn0a/ovGpwLupLgZdVUWAAtIU96
DPF3iTJIrowBJfgyxmf8G6Nh30MM30FNAt7vUJM1x7K+uwv9p14F7jJAsc0TPYKuWVA/5H1sJsVT
ziGe4Z1J986Fb0J/JPoiNpU+MKqXEHAa3TVwCRgFqLCGi3QCY+OObxPM1GjwTAtME6hnwtENseMD
6LEUvocDBENG/0Ta7TQIdsljpW5D39cL5axGzPL4YxQcO/lLGX8iaEmpPWiUwweIvKYXi44Mc6Bi
3YJJJ3SpLobQ9mrgz9gpdsA2Yfldou0mv/v9aMgSHGiLlYzdImSw3UVLf8C16EM2Q0uZkcmxVUCl
SYV7gAfrMM3TK95CgOQQebmhsVUtUlMQc5PH21EGjYd8M2iRxLFih9AgLcOTK/OFa/x68+1io8/u
8TAYUwIlKeEuBW2Z+AcaKY9NT1dCsQvT1vDGEPxk4PzZXtbgz5lEC+pz6kI3Rpxd7loSkpCqFfof
Xr7qfdWoqvgEb8AHlHqiLqbSZwYOqRGMvDY4iKiYFBFqZT0MUJXolOf1axw0NvdacFfCU55kTizd
K536wGrvyMLWSTTBwRDhPYv7XQ1QqdzvFHXbo6AURgxIvDdO75teNVT/+w9kucr1enyNlc5I4OHA
ipMI1ZJY/i79lY+uW02o3WGeFboMim5vrXogFRRxvXQ1xqEx8XU65SUZzx3Za5m8A2frZaw6M5DT
I0thqZ55x0h7rdP7yYSBuh/pmN31QbFpaLhX+u/bycDVLO33686h52WrhUSK4/YIStdL3dxrPnNE
+YcCpS1jyHR7sau1/cViU/C+6Ci4aicrQBYjoU9lvcIoJ0K5UQ+S1aXQAwHrbAovRFjfXvXq7Xax
6uxKiDmJh9RDT60S7rTyXXZ/wqrSs3ABN3odkXOxzuxGgOl1Kxei3ABr4ULDCxJfertWtxVqOgPP
lumZCxFuxwMjcFkm9Oq9d7H47JQGuRvEjVgFp7B8SBR3G0IKhxZL9sKLzcLZWWxCpG4Vjv0f/nxR
7DQIh6ERCg/X3mKGSz/ABoSA0e0PeL14/n24OVyyldySiaPawMyOmjI6yHXmwooU6ZEM1f1YaM0o
9nS3g0ea8CzFC335q0nLxeqzrHyUEqA1ZRyREVI8nfDVIP2//YBLK8wS8nqs0PgdXOQSkYyb/k3W
lmLo7WTlLwvTAnB02uIIcOLDZlzYEPBRZd8U6AN4ogtPsxBS/uB2L045KOhx0aoJFqMg+MsPQpqZ
cf2pAlYqgDd6+9VdbchikvCfXv0c0eFLMNDzWpjIoLVj8GDlopvzZ76dntzuHnpDdp/0VtRvfHQP
af4IgzxdZQAoL/yO6RvdyAf/NGEuntqL4jxKBTE4Qe/vU4XPpmymT8RAjLMDc6m2Xtows1CTI37S
oEIDvYF9lBYcMtxaC89zfQmZwUxTVESizIo0TMfkIRPK4MSABUK/CAJeK9XAI524AwYvxKP2S091
PYb9Ljn9pItXOFTtMIDP0B4VDn5QnQDIfeyCJRVgcr0fxn/XmV1DHeB4cgx2LY7bY0A+VKW18iq3
Klf97BWpMrUROU2vYaPkbjUaLE4OAdSwkEOLBgskDXQS6jkR6R5jEYQdsI0GFV9aPvSieqdlki13
d2n6XgdgJ4B7kdR20z+iWdDmb339ksiPxB0N7qPWhcZJmZ9h0ao341sDs50k8GyBx5ZXHgTXLgXA
DrI7r3wNuieBPI0KtYrWVIqPctg3I5qIx3x44cp9oj2k/LORVzV/1KCQWDOuZ/Xn4O1G+ez2vl6N
FXjeGlSUEkMc32RwnCMNUIdBL9k9S96jZkvzQyofchXOGzCjLA8xMA9heQ4giKjKrxKB9CRfwYRG
D9w1CyK76Nz1KB567ScC2raCRUeefAb0Pc48Q8D8MConYcuvWin0DOSVhL33w7Msv3d1PGX4uVJB
JeNY4hUUwxPh31oYmZmX6dVwZkVlSu4qmvgD5LX8CvEetP5xaH864NbD+O72Xl/ad7MEgXFYyHEi
DSDE2aB0kvSg+K+3l1Cupz6/e252YvsWujqQX2rhtdNaMVpUAexOypjpA3aYxEEAYuQNfHldk7K1
oK4bAvtYP9cz+dQWzyQ7KcVjqH2UaLKWk9DoGNsZT02GCVeC+s6F7mxQPAkl2phCY6qAAgVKDuWB
l95792GRViKnazJdq34y5Fq8ehk7X6/r1xLvOIBoHMmBIYZ2SJSdw2gHrzgd+DBIGaqGJqFgiaGQ
WX36KJ6SSUVgW/XvIcQ+ShXqmMg04GRiwguNGyzpUJYwBYVvbLddSg2tlwxPIXbkSUYbfdx+rVdz
rmkKB2kbyNtIyuy10tyNgoJgNjYhAzw0rOD99ip/R29QZbQgh7epvgBTTwJnWW3i2q65XHqWcSmV
5vWhxzGWA6kgqEA9SbxdPSzc3FebdZfLzDIuQiCswwK4r2p74ThYYCruP1gCvLdgQeIYB8KMIV8U
2M1WsP9vL/dPYXYRj4twYC5YBfRYm8RGrwqSVin5it7q1aRsgdAwqQBsAGGGV7dZLHENpk83v1Av
HnxurtY2KsXARKBH4mfnTHnu0tfQXUlt9hmn5XrhUa/XmL/Hc/YxQxIlLINiL/CQoZ1DGjJgTy02
OPQFDEozU+GfdGxscXHG8V9y29+VZ9837VU5DT2qoWoQjWCV3icGMIsA1QN35Sw85XRnz18p+b34
5h80aWB52sRSgw/aWfU6tRMH/qqr1qB2BkHMRWGSa0fkcr1Z5qy4YZZ6lGlH8HDQpeB20KQQ1mTW
wnNNX2f+XJJMJQLwrsj53C8Dwmp51wk9P6KTTAI0cAJIHAUfvhyC6AMDZU07tdVLOqbQOML12e4a
gBEFAn1PtK0gnULBwEWwG5cUqv82SEKn/fKHzW6WoRIawQ1FfhSoq3fjCJ6sj65wZMSRaGQMzpSe
Z7gi9lkPkzfgWEN5sLvOg7riseGuqSpkIa9j1/bA5U+aRUwIdcs8lxN+bL13gC8dURtPnRugLHaz
DWf8XZESs0w1M/bfgUSxo2Q08vhQQqlQ8u4LxPhhQJwXZEMpNjm8PoFUUU4h5Owg8A44Z2ywoTKh
tGX0wwaKSQD+e2YuSgZ6Y1bo7oImhjDrXkHXz+9Vs4CkekVKI28YztyO0K/Rv68gNZGivxm/ejBI
R7cn3nF3z92fQXpIMr7wSha/0vzwI2NBW4I2mJmxF0J17yxbZDWV7b0hDXp056/q8/IFcj3A/e7a
2cnvpAh7R5XpkVWbqATKkwa7ELjbihdrAqeN24fk2lm8+O5zcBn6AS0a4wo99mguMkWFmMv47EFU
8PYy04++cRTnPIbSpXIA7hs/hkNhy/WhAEknkGIzIBIk/aaLEqrZkbrQIWDTQbq1LMWfX1xVXoj6
EIwIeox57ki9+iGz+jXpxdAghf8+QATTDXNiVGWAxNdNzTZsIIo+8kyH1dapV2qYZksQO4Pmrp8e
IuBtR+zwAJda2wSJ7tN4XcbVrmyqHZSEoIPuW4ICm8qmNT0tgHjwzs8kB1K7hzyuNhXBkEeuzUaM
0UZjEvrgz21Dt+rgwYy5B8t6eIKdjOOnryLgrQWY4GFoFhJUluufjvU6KRSjrX7GGpSmKFyXVWNl
0cvtL3V1Q1wgmWbbL4YQWBbmSnOMhMwOtQdFdq1Fs6Sr19sFeEmZzU1RpTKxznDlULYN22jLumYF
2TaLICKo/ghXGdmMSub06IwxWVrYF1dLvcvlZzdQjCAayZCaPsrZofCehSy9U5TXNk+dyHsVvc4Z
A2p2DJ8OILI2ZGsv3nNN0TX4YOa+aBBVNrQssRg8BlgFGvw4mgqN1qxRHI31e4DrsUMWEcnXim+Z
4B0QxnCD/NFouNjOEYiEeUeUCWVGbAi/qx+9LiAaeXd80xzBFIf4zsKrurYdLpec7o2LJdsyRPMp
kfwTZq56Wt0L5Rf83JZC7XQO5+f0cpVZiR9qZcHbkuHB4N4NyLVFgfCC451Td888ED9CaRsFzyIk
7WMGnFf4dHvP/5ds+p+YOycclW4xDJmH/ZCG1Ib1FSRGMTCLwcmoiifRg6WCzHdifgoBm4jzXem/
B819AtUQqbZT6Qh3+GjRZnAhe5n7BdWym0ZhjcjMKKIIMz2VmiMLnRYa/y2MNNrvhZdw7VNfXgXT
n198amUoIVgBegOKptZEyWdlRrRBmP6u7Gn0n93Hsr5E6KR86WaY5UIcyolF02My2weg49aaIUdI
s5v4IDdQ9Oq7VTdyJ4YRaAIdPTCAjSqqdIpiFGTJk6q+x9omUDe+8BgCq6OIslnBb6IfmEkzCZYX
GKflsNLAtAquucprqVVAJNdOpjFgX8jkE7FS3MjOkICx/kvLfWviEKkUJDd11KVsG0oJCBkV/rSD
vgXRNSQq2dSZ6YtVXkOiQ2iLcyjx+6jcE3jz4k4wOu0ugviAn5uRONodFMYgmuc0A6RfqlhXi3Qj
18weGTQ9lPQEh1+j4tWpCARYmtojMtUGQq1+KW8DeopS6GvBj1uFSN4oJ6bQqSbYZ488T8+9V1gS
CCCRBocZwE2JaHtTORJFX1XdPmSSiOmutkll2Sog6Kxqhd2Jxb3a+7secqwQot1zb/rf441UqztW
U2OQvH1SV3dq168aBlcGBV4Zslmy/KUS5K3s9ifCoGsliweJFusiQDdIqvUEU1EpSkBSYsbQiLj9
RL0Xx7WMzdu6aCiPh6F+qeIKyLL0kan9DqbSJsyN9RhWB5BpATgdOrGSZogDVoTLABXeapEbPn8N
Am8NsqqhuJjhjepGI+p2UpzJguDQSCFMz4pMj7rnlovr2AttxfWPfp/skb05tYI+GlpqnRyt2mzc
oidsUtg6w2zOzDAc76HAKFevAFpE6b4QIkdyX4VhVXr9PmoxZuskk1XwQAyGO2mIt5XUIZf1jlUD
pJy40eQV9+I7Dv9POnZrpmaWltC1CDcdaOGZcZivxzJsdQVXRxxUMIF3mS5rh6w4dtKRKM+a++GW
3AxosOlgatGVkuFWmZ1NRRckH2IteU3EdDdmCkYY0qptDvB90yMCVjLbFtGn0nuGRzDTD6mlZBbI
VynwIAW0XkCNX+dD7HguYE9IpMEZ2oMi91DFiuV59TaNy60/irY7tOvQVz9z2dsOUWZG+V2edUDm
Y5gpFLYngvXGP6uUG3A5WuVqYQxsrQrtnsK+ZVB+Us07lcjLw+4jTLznlIDBDMkZ3S8iu4SxvNp0
8N0ooMKRrUutOye1/+B13IjTGnYDgx1JMqA0xX3JAf1IwvPAcfy1kRsjvqwoQ+9IsWSvuqd9dxgl
DErFPjYKzAYVcC9yWkI8SMan0PYdmolMvaMQ6CHuiim4mJm0gpHTvR+++WlsYgant+MDic85bmfC
I5t07Zsn0a8o8Vcq3PMW4umURMwvtct4Oiup3CBMokokDbRPoPYgrVyzh6OLAwjhKbCX7mlyPY7+
0/L6U+BdRO+gxR8ViUZBEYBIeChsEsDfLRVyUmvARCzFHGyZWcQ9eNVaRFIFzVHpdeGJl37D7Br3
8jpWUgW9r8pyIVcEKqeR3w3CIcEY3oJqqKeTDd9M3m0Q4rrT/F3uuNbt33AtRbpoD7HZJVZBo69j
Xjgcg7DdJmmzVWHafHuJ60XF75ue3VjtQFpJajBTrZrAjFV53abEGvwU7i21fXup64nqbyOTzWrQ
oQrgENh70nHSMVPD1iTpLlChPpqiHyU/9XXtuEQ0lWES1g6BhxeQtjJgWOrGEJW3rkAfgcMevNCg
/IQEruBrLdoPaE1KQW5XU4ceo9mw7k63f/j1XOL3HU075WI3Zl6j5RrDTuAo7gYoKETyTye/315k
4VvPiwiM6zC31PLghBpWp8qgD+P59grXc7B/HkOZ1Ql+7DJNytFH1qCJl3YJwuNkPZ4cIIY1mfRY
pMwX8AILb06ZUuWLNyd4QTBWOc5x2KZ3iZSuY2hSsGaJO7f07mZ5fegJqDOaqTLesU/ocJbryoEy
LQyuoHGksw01xeclo0P6p+/+d0j8fZ+zAJErINfRCF3rEGOeYNiPPeaH3TF2nyWAmZCuKN5LHUDy
QmuaNSy1O32A0KQOzyA9i+EwmvRB/cMjCbwrLdio+O956qSlDBtzxQOZrVChike9Shcg54P+0Tkp
cGOBKo49rtYU3SPvYYSCLHI+WuPjKcTyYM0UK+1bCCksBUNvATLHSQuedJcBkxzuhxaXOrpSpIlf
WSJvXTWGYGGySl1gfNC76l3fCpoIg6lsFfDchBJN0qIT1mGq4oJ2VLVOn/dOU8Bqp4IFnDKspJEB
6PfR1/EOvmIOERmmKEg2C3BofHUPlyjm+FJtwRjNaVzRFlDqxWPy6Aq9EYeSwWH4lGTfwfgZx5Xh
iehGQOVUIkCUxp+0qk24SBhitlUlRH4100l378Lpp9cGvZI0myKMiDj5A4O1JHHhiuhOxGlMBu9B
iF515J3Ub0kBGqXv28rgWT7v9Dh8ikEoHFoPdltQvgMCFsJQ0wexSglPjXGg+Nxn4Of6UN17F4Xj
KJyZQqHj9yLHu0j9KfzUQrrmqCWHaKITT7nDrhT2KfvKYwUyeKquxY4PKY0HHzggSjq0RNFm857y
sbcTZUIuDmakEqS/sMeEiRsclIw+B3Y93IYkMyEegGYjswpGDC59wW7MrFSMsP6HtCvbbRxJtl9E
gGRyfeUuWZYs7/YLYbuquCT3nfz6e+gBxqpsjvJi5qWrgUJ3irlERkacxRztXqltgl2uC+ge96uc
tZXhXxeCLQEJvgR0eO0g6ujKqzvojFrxip1EC1LI92XT4NklOrmymhWA/g7ipCB4TfRIxNIpw8kx
k9eGVnZJYJmpQHZ+tHUlctLpzQTKcoaUtDgQO6G3k3lYJA1OHd4MzQ5SOh1Y9AZUBhoTxnZtg50L
Ww2q+jJM94TynE2ZP8PJrR2g3pd+UQn+a120qiRaKTpoiTBgExaBEp+U3oD1leaQgvi0fF2dp9Vs
8MKW3pC8xycmrtzek/lXA+sMNdonS+0lODTYr2DVGdacAchcH2fRFTHj6ozyWNY7mSE6ZfEcFwl6
3OZdVRh3uoF0H25fqYBThTmaKphsKXcy/vskHR1zONfksaB3Qv07wRtJTFDaBjdkBBoyA5f+enDe
JDVcVg2Yu17VW1A/EgA0IUzmjs9YmOEBzb64t6K9YI9ecgcNojO9I8/dOT9pAb86wouizC9oFi2Z
lHRt9iHFybNneIxzPnITyHKR0GhMtrFEUmaOaBiczCayx2naCX1xhAkgjB3G/nffDsFYZ5GdacZd
mVCc+dkXZ+k2nBFhC0ANr8/5Zu7zUx1kb6e6k3UJHNj+lKzxT5AbX1+Uz2k4hIAO/W9DMTdUg9Lw
IOp6fE50TwewUjIUK0bDedIpx3dpU//ushy4LvPFnbtA+7PRiyw5x4diJ1jqgbrJbwEuknbnApMP
tKVj7qTd9e/jjspsngiCgzO4m9Opds1TtQNxcQ9t4V2BNiogH2g+ucIdT4JpM6G5WD9mN6WFPnaN
oPYnpUEQj3/R9NEAl8uU5l2e9s4UJpyv3OxmXAzIJLAJBHDFLEYGBTlYe2hwQZSQPkfrh+Y3dHq+
PqXrjP0jvbgYjMk64UoAYVIF9dEqy5xqEixNPMg825hNmufFbmHbpVk9TmP8fejFOwl9Kigxi9qN
OapPJmpDffomagtgD0+SeVwgKEyzd3WZ94DeQ/n1fRFhwom7Nv4M05lTq+UsLtsaD+eJaGTAgzPC
pT3A2mKZb/RJ3zVIjSZBgE+lwsFAbkopEtVU0LqBnoPBwuwm2hRK16nzaRKfO9gThgMKoproZcBR
S/CzzaY0AE5K5Kl8riv5z5X+GZfZx8B9Np3SrGVpf81cUbfxF7fjqrFKxvb+/RmIecSrk0marjDn
06K3f2a5gY8GDk4PvTZaOW1peFUExZXhIZaiG9J2z6MIQ+NWKm7zdv4YQT46RPFzOQGQrsGOT5ta
pCYq9K0hVVvk57nUX/AQSxyzfJG6B7MRoPE0gSKUVBF89PIUVjpJ5MhV70qC+CFQOXU7E1Y6QtVD
xyE030d1OIswlxxVxQYmxCZoyKbIPYUJIjvgEyQlnuG9aVdj6RgTuol5aaeglmj9uB+mN1UCbGd2
+vKLpLM3oxiYgXiAd1UgZdTKIlQMqJd3d+UqPS6CGwrfW/RqnH76U9HEJ5DYUYGvl5A0z7rihEJv
SyjcEIirpmC+h0O8pxGUWmTTlun9NHXo9kF7WwItJqvdfjZgIdJC3+q+LXungJNIrHu9bniAYgNd
CLXnHrZfFcYTXjscG8F81sRzDWXnKDZhDKzaoihAFQoF+xE/PfvUtMqvlNmmdPKghO2p1XSfohA8
RUAHzwRKTiDBdHcjNIym7lcBLcg0Um1F/a1Ib+WSuatowJBVTqJRL4bzbD+fiilyaQu94/ap1WRb
Bg+KNCOUNGUnnENH6QVXe9KND6kSXVmHyiJgIsVI7WWdwDl2x7MmvkRogidZYMCFqYfuE4Q3RFJ4
ZtjZFLrZfVJaBJIBMnEitXDLpXQTAyDZ7i5eBqvAbw/DNyWd3L7M7SJKYMD8UaB+qg2YpaJ1dSiI
k+UcQVK71ohTQlw6gm+8HsOUqRNeNQUlaRFKeCE4JY1yMmdelN/slSuiqMuIMBryVCby5lKT461c
AgXaW6OL5sENdXNf/jWmzhdqlyCWyhCuLrmI1604cDGuyvQRo6aCRG6mSueoQbt1Eu2iWd7NFMa7
4q7C8zErgYobuG54W1HhclimLkAWqG0JhEjnFTGj2JknF/cj0mZ9PkAEBcVLe3Y6GF+5ZZd5JgpD
u+sX3WZWePkDmCoBFaCPh1qr9N0JXKV84sETi/sEjALJpd4S7esEysacC2YT5385LJOTjah7ZZKQ
r9R/XHWCVTjR3nAmG9URvAvRfuRhf7eutMsBmcxMRkdKIlOO75RvSQ7AldbDtbh4XIyDIuP5DzLs
9Zn9vrHYm+VyRCYrg6XIWEj9iBwiL63cqN1Yd6kp/MED/nmp6qc6fGygPZoAxtorrxnE6vS5uTUb
cgCjLSDx7KawMICGcA++/Ky2tgHoY5rJTqEP9oiEuUD4vv6bN7vpl7+ZuQ2juEkB3sFu0Jfkrp3N
jzZHSV5tIVOGN7xlmGUFTfsYULJCuI3Kd/SpODVRed1w16aNuSd7cRiSef0JKy5cgfLsCEEy6soj
gvweymipox+X4wRIWWe33U2DpnW16wzX1F2eEAYvJjApZ5GKutDXCQ4nsMxoGu0oSsEd3kU5yIVG
fAyrxk2JypmBrdzz4jGqMPtmVittHisZGQnainAwXwsTqcrTQd48Dz8IAIVZadrWgB8I2J1x+Yh4
i8f4bIsSHPsmpKGQFTbfrm+t7XW9GJBZ1yTO+gkQkPXEgyghHdrbKFh2VWEJbuZpo7X2FSR3ege6
HCTFEyTLganlreh6yv+xuS5+BLOiYj8RXekxtxN97/UPIL+ufyVv7dYddfH+a2CRo6BzEJ8J+skA
Pha4S8DPvj6IvHlp/HwFe1dVE+5eVZXWckX+URzave4ovuBpt8XOhLYcDsIOZMkT9aMdOONhsAo2
a16zT92Zq6nHmVGVucAWxWgraOTH5yZ7qsVXBXDv61+7DcEGr9LQNU0mhs5cFVMp1ERai/No+TbW
UlkrFLu1Mic6Q0M/hlLbBD45Wnx295tnorDdNrkYnLk2dOBL5zAES2WtDOF+diIZEH67eJiP042G
C6t7pjtoud7Nu8ZunsJj/rmCmQHaAWCdK/KydWjJxa9hQsOIAvVQyuhJjfvkOLwCtHUkUKvLUV+o
IEZkJ/4qDaQEwo733N/cc5dDM/EiByhpNuvhX4ih4Vf7O3YALzB28i6GP5xVWJItW2KAwqejQ/0G
vjJ3f5QgeaAeKpj+9S2xtecufwsTSpA3SrBixG8BkcZq0bLp4uD6CJsX4eUQTKCQ0CyPkwQK01Gt
H1vI9cglvTPD6ibslh3NXsPxraR7szFvVYiFcwZf55KNUpeDM1FEAXMuLijFUzFym3Zf7BQXLwd/
rCxBhwq1Bd2yNRGO3cwu3etjc3YYK8DfpnEPSDFaktM0WlhyYE6em8IXY6AxxoOYdpyK2abJxsW3
Gkz8GCO8iyG5+a8DRm+gAQbb7JfUMeBvmey6fXrEg8lNHMMVg9BukBemvgpGOGfBtwL35c9Ys5KL
wN1BoaJudWwpGq16sW9h9dYqu+tzy/1WNpLVeTmMeMkimNBjb+U3sp/kTpLYxp96n58hK+x2IO0/
rqw+sbQG1O7wnMOJ4qfDm6z7yw9mAlsC8FM7JTEICd/y/nQfOl90tzpVm9zce7u48xO3DCZuKXqo
wqbv+8MHJwnap8RXfcOD7jAnMnBHYsKUWY6VpEkAgYE07Ct24Q036GTcyQHvZuCc0e9yz8WGGbp2
abQVbSZUMHOhMFeCQ5GmuU1m8jqsW0NdJOUKc0SipAasMVaks3xOjtWOQFasCVD0WIkcg4v9ASwZ
dOBs3idu1pUvB2YORVVFMwRu6jUVT6GVMUPIpzyXvoI8osLIojP9Xgn1vv54/aDwHqUKc1C0MhsX
mtD1UbreumoA2Mld5UKi0ZIdwH18mVd+XD+FDbmXn8och9gAi7KbkQ6P0RgkSXlbT+I+llUL1qRA
4kWOodwmGoRU1IAaFPr/vMC7dadd/gDmiHRpoWjVusgwRZMjxZELnu8h783NpvxjiiJhHlcSwg/o
VofWhhT8feWOTmhJv8eg5V1jvDllrumpFk0dRGLpHD6tYnjJXnOEI0VhQfPKB50TXLmblbmxO7kH
/xFSIvi6CYwcG0hFG0JD4LjYkI9x1yKYLewg0nJ9r25dHBevtW/iwEUcmKa8rWg/x+cZuyPr4HgE
1INU8XRB17n6x/68SPmZuWxiamhVhw5lncKyEZJdQ54F0AMRdMis1U/Xv2krCbj8JmYqjXhWo1CN
pHMG8fVFAIpUqYK6Mt2yRHkGjk0q4cQ43iwyGY+hjmE7Ei0+ly3EZ4Q90UxX5VEdOYOwKJ/E7EkL
3X8UZCQYdNERoFwwgtuX65O3Ga1/VopF+hhpIyry+gSs9NaLoCRklKLbm4lV1v71kTZDxsVITHjW
9VKvF23C1hvehBgiRzrPZ4r3LUwcrkVRkkoDyzIYsPJWkJvkFeTygcNLBs452nzmXWw6jYnAVO0J
ydMwPkOj2qOT6rZqeFQnROABUulRux8F1xgjG3WLwsqL4ob0vd0NlYsWjiPP8GSRqtNQpJzl5G2a
9e8vzvcstFWdr4lhXf6eskeaiZYiUt7H85ZyXYiLUWgxSHU4Y9MoPtBn0L31yc2q+is+rA7vsBzl
Iw54H8ZElBxOLIohrKJU0mTh2Q7A9v0A3PH1Pboe3CtxS2NCSURDMcfHIa82DMsA8EpOAPWG+n55
FPpHCtP0Xi/t62Nu5raXW4mJJmRJm6QxlPWtOjiLg9qy2wWqmx6BWg9Mjjz9t03BlU9ku7hiSUlF
KWpKjaO51aHLbKgZe/lt/0aDzKO31Y32IPgQDsYjuXr5Qtl5H91KfnZUbQ2+j5Ej7dbXQHgPpsFt
5pfB9dngrADbyxW7SQohshzDZQGlZB/vKmT5/53d5MWc60wwohkBPl1BH3VKc8CqUZIAekZGU/v6
1/DWlq0GJU0ez1mGkxKNzpoLl77xGL8kB9FDT+id955YD8G1tWWCkpHRuqMTbsIa3i8FjF4W9CBL
6JQlylMrcjcuJwzoTLCpgXGH6Rribbor3RlZmmCRoAuyP2sbCIyNHa8rsp01/dwhOhN4xonSJssR
3oAg9BV3CVrU9n8p1ugQt/Dzl/Ao+hov2V4fLNdmlQk9XTJqIryR1jc/WDhH6Yb62qkFy38OeO96
zg32rbJ4EVgVqs+w7MMdOYmx09WgqOT3ME50wYni7MzNCtnlCWCijpRqAtjXeELI7+DeOLHdPgn2
YGuPyOZhvuOIJ6Ow+td6B20ODy0d0R88/Y7s6j9CoB1Bmr1+Uni/hy3l9MBMzlqE3zPvgfaGEMwj
vC1eFwjt1D7sep+kQPfguG6vz8jeSQMdeavbH4o8aPbyDe8kbRruXUwPW+iR2z6bkuU7DikQCPn6
jst7oOz0z2VA62FnPI++GsBFz6YH5bUy0JS25t0EE0hqacFwpHdrcXG8WW6b94RLT9ys+F3+PiaA
jRm4y3OK6Yq1L6FoznCBduXIneuHrvRniHyY4tmAF1MI8Pb1ldokDV4OzaRZKWkEndSIaa1Lj6kv
+wSBesVQTzZswe3BMm8hoOBEHs+li5MDGEx4W7IwVIcIQVtbCQHLAHZW6QrhM+f71qm7ct7Z8g9A
L+VE16WfPLgaIcigZAz2GjQoYpSJF47aDufIG0xIG2pxMkoAsM85hPrLFv6rYmEb2ofWcuIYr6XF
1oD0LArBLEPwlP3FC10zqFCpLX1qw0gETa3Cga9AUDtgHboQ/rEqX/ofP5XNrrrObOFWhdQDHPJW
ORKQ5WoNPGgelYA3p0xs69WmioymWSAcDVep5gEiyhBMIj7EWx6mdM7dUu0qIH4KI9DT1xCe9CUw
GrLh1fHkKGLt1Ii3mYE2BcCeqdrZuggR9PwXXfGJaus2neFF8VsfQ87VgPgsQOQmPEpAixmAgO46
wYEysZM26PbUwkpDg4A/WH+qFMytZguKhOoU8Sp9stXovpx+CZEAPP7oJ8PTyoJsoB4htaodk+Tb
hTMHZjGcfi0yJGjDiJPycg7VP4QQyrnolwrPTGJk4Mk4aQl/uJmTdfIGYWuC05QKbYxBZvIWSlCM
rUFuEN6uH1xOOmIyIVGKplqAnxrCg3wTN59tzO3tcfbVP+jS1FCNOhHxCPmaHLBxodnhNMGafqxW
J6vkY+ObOy7FjfdhTNyrcomWUNOMz503uiKOKjTsnQE6NQCgeEqg3vGkjngDrst5kYago9Iok4A3
wgISijIOXk95foi8IZiw18HcAuJd6/2Vrwk4ilHCfwUhv7ioTCZx05C2AU6GdDjtAE0jBDzE8r4e
jXMpTF46k2OuQ9ZAmaA1C25gkX2SUbdM2PtpMKi+vjc3wbOXv4WJfRIYID3WMUVxevHq+zxzgSWA
eJ10s5rlzI75bNbgpq0pg1Wdxxfcrpze1faMQ1REh5mnqn/n1heLakoQ3FmmIj1n4DpE8JuEYSLn
I9eb/583588QzKLOpUSVGGzWs0FAn43HF4gRSpCWNR6rityEYJFQRQAKMIHAUHaoDZhoQb25RwUl
boVj09fuAknrTKidUkEitei2GkMV38vB2klm9fP6z91+Lf38WmZ7IJEYYbiO7UHQk6WgWrX9Rw/l
YbP/IoQnvbEdOn4GY9Y/J72yyBSebSDgQv0lgMNXIJAzNGg4O237Af0zEHP3oRKa4MJpzJNSr5Q2
kHyk+Gup7wjMVULxrureM1ng3CH/YXf/e9Dvv7/YW0kuq7GI5AIE2Po5ua/upMfaH4LENm/xiFn3
N14RTvsJ41wX1lW8xPA/PLN/xmfuF0NSxBh3fnoeG8AwNXutpaed1VmzR9zud88pUmxfZz/DMTfN
RKqyM/XaPIXxnzYv79LlqS3Lh/9pe7IitcnShWTpZPOUT709Ju/hcDJSEciJj1nn1LPXzXfl3LIS
tWalR+bcYqiY4B3YJlYY5basf0E3gQAakXIyUe5yMfeLJIepQoV23S6juziQbHeGG91dFyt75y0W
55h/Y2Yu9mZExVCEnJV5MqC9JFB46526pPCqJoiF5+tL9h/qEz8bgwkpsVaMeDgixqqWcSbwmuwr
tHS7PeoTdvKqQMLT6m94KDHCWz4mtggzbH/TvsORBylAD8iNaLjAIKa1Oz7B/rV5iNXTUrvDeAdd
k9vkVsHjfngGeg1qZ5b2KX428AxLUngq2vG7Fjpozza/zTcjh7yFNQLZxvvFvPPDxCgVHrR6Kg/L
ScjgCDLDx/h9ULjCtpyFZ63TmnFWaV8jvk+yCcHPWLYWuThkZkDb8qzINQRvnmj8toR32fipkvm2
hj2uSmHmmKMCCxJiBstp3gbhfDphIpWmV1NZ1ml6nvVXtar8sZ92c5gflqHZG2EGYmXpL2IexDM0
f0z62qaaXaJ1AJUuW4CqJh3hJmlkwVwNTqjPK2EAnFndVzTlJlbgOJrP9iKhAFfN/qQjEqYNnj73
YxzIXQcCZwPaariD+j4A9Npdq5kWgddL0ti9ZDggHttyASEK0prgzVdWRRY0Mvo9BaY/nk7Scqe2
QrByNts+hY3GUuwARbESRYPzXn2CcyIIy9KfecwDYiBLTQGTltUdDEvPBYTmzekQheY+i/Ndp0Rn
UJN9dCQtsSyhxdHBziHaTVrtVqp+E4O4qTXnqNOssboXhpssAzO6R18jRnvlc6zBI4E3Ytpj+MW8
1cJzWb+kFdBG8M4YikOkN/djG7v5WNzkknIqBuUQQl4lXHzBLN28g+1GM99V5gxlv8FJ4YSTpul+
gTJMVZ2U4amboCjaAV0z7htRBTkCGvm4y2bEkemXVp4RNIF2+tTV2VLKAmvUuKZgellh3tJKc5dM
9ZDzjCl5VNPIyUQR+Uxty11sLYoIj0IoeowAv4WPUleCqX2DFFRTpYNMvvQStWgKkxx1qMGTze2S
gkJD4l8STZ4GPXbgk3yfZYlbTc3NUkA3eeA+OXhnhzmhcj0oBRwfFshwFjsSu8thNQJCxmqHDmDe
LiQ1lg/oRMEUojzxkBycTFVhyA1LNCT1XCFiS+3egOGHOSTO9XO4jXaX/h2oWZBKrlaCFFfjctJz
CPZQX4lR0YtXi5Q6+iOIkk+12xyt8Wxp7A6s6dV7ZK5yHzIvLhwZA3AB3ArhwVTR7OqJvbShZ6bP
KYAnEuSBkhQrCHOT679a4QQPhck7GsmIGqmCqZO4DLdGNu5JW6W7eexhEQXOdaaAgtTL3QG1QSDg
IUmUlnsR/gMjpECRDpHqQSgWW5OiwxjPvpafJgNFXVXYd2lilxAMESG2BxsdsTlL6VkQsWmbRPO6
ydjHWeIpKG22TZwhACm/C7iXkxolpFFxqVgfoVZ3ROzwi7nyTbEJBLyOl/eGcF4xWxBXQ4S6saqK
eMaIEvPGGBZiwO4glE6gp3vEg0vg0xREv2s7fo32X4oFv18Vnd+dZBfu2oFQT8ieXtoXlJsery/H
Fnrrr5/C3PbIy/RKQpn4bFL9BuKBTtNUjjDhwI61E5qCpVQg6jdfRf7JGZmXcBNmJ4QavKPMfF5O
4QI1vggww0X9muXBDNTVBtTQ419K2cN5I5wXFKWm3uu7XsJ9r/paVzvFcICZcmu0kBpobUJ72xRz
SBHgGa6B2T7AogiozXh5IkUDXlrmKERFyF8cok3OAms0E7WoslABCGxcWUO+ED4MITj2dLYmyDkM
8e2U3plFZMvQLm/SX2lxQMvcI1JnZ4AsmtIvqU/cun1YevDXpsSRh4dcL9wFP1dVZmcacbYGea+C
y6Ro5o2goY2uV4ubDF7WvBZ5C7GxfUNfOsgUaIsCRv7nKhTQQK1PTHYkLbwZemlNcpvHXtzJbqY3
2OlHIha7ZiEulLgcacT2odROCWirhQAppBE7GZZnSIAVOOQMs13QeZdC/BtGXRaBCjm4/Eup2+OI
S2s5pNMDXXBRJi/D9CGBdw5h7Yb8ETNY/3T2gjKfYH6M8DOPhdTRJuIV3eIK5niCfe8uRG6Vmwg+
8GPj7A7OW/O7t3GR8bZimKpFiPR67aGKqlOCj9I7ZPAEKOUA/SwDotrOv4jh1qLFbZetW+/KY4I1
LtVLcHHjHm+xbFdr1uqT0IAAakl26eCNDWgs53M52S9hHhNEqTUsER5jNYzgwiHyl5Ie6kl1YhVC
4Gjpwn6OhxXjXY9MEDIaLaHtjECsTsfBQVZwXC1vxQf5DVx98BeC+EhsALj4fR9OieW7vX+xtlAf
U4Yp7FfcGOgTr9ozAp8DcQC7j4Gxrnz5/vpm4u0l5m0xZRUJidGsT90altO5N+bgr1baTdtwNRHV
jYvfEHUk/4oKv3nCduV1SalbUSr6Ex7TgmktkGuSFqiRpArZkWWG6tRQnMZxbNwZXHTQjafIU0qx
smod4WEsexTWIHfjZvMguSTTIMdlapOtN8DkFGolem0syraiL7ilF+MBo/n1ID7Vk35Pofk3GHS3
Wi+1MzBk9XQPZHswTl9hQSzZTBxdfk4XyDV+DNNehhvGUisWbOyA7klRZPlMMsGuC5y29iDAIGSR
In8w95UBHhrywzC/i4f9iPRPgGJW3aEmosJKPATtdoRfQfyYpad5/MzL13n+FAQktaC79iNaMgVa
D2AbJbjUiq8EioiTNNta33qKHJQpxHFRT1+iz1psrR6Jebk8S4rXtscYIiQk7ywtDXER7Tty32ZQ
hCGfrX6OZoikTbK1yjtJ6a8JxOJUCvFaJYcMPlQlTO7k8DxmD7QD3Sr0xKRdKYh2I2pWJy6vSaJZ
UTXgliBuk9eZixofTDKh9NfqLVajwOSEx4LAga2drDYC+6KHq4hRnIlKl3NG3zV637fhrh+fZGNf
Qu9xrhILJl9S0Xkp1eFj1lrL+NmjEVOQwtVFGL7FkBiC95e0XhONk+cVXgvQBp38WoocEyshKo1T
9K8RJjGH5otg6QvWQ4QakHJSwBrDRSSaUMIpUBgKU1vROlujja9gLwnqfURPpvarleFJVy5+n74A
cW4n8Wc9HvRlL6c7MlCrC9E7S2DVOASq0VrhSkwmz5q6o2A6K/VerO56TfFMHcYU8jFfvtoQA6JJ
JA0SgJahVaE5AXV5IXMa/O9JnIL4rtu1vJ/yh0R5TorXqjul2WEEaV1PoFSEmzefsbyL1USnULiL
tGdDIVYOgnukd3ahQjaU3CrkNlGDEINRrJUk+ONK38ZOKaDGKazSMCXUIXCpgqVHQwMqEak7Qh0I
mpm+KWu2mU1AjKxiSQoyWDSaUKoYjBHvmgkPMEiMib9GaF6O8WeW3ENE2NIprpQ4mLHeaHX3FSeq
c0KByUb1rk3iwYDLnVbf0yHo0CG4Hti2AAeXwcZkYviQDv0oqqWMRBKeHFNi5fdogYKOJgHeIfm/
+98Gns8+fQKzwzZ9LRgFO6ZWeWogqgPy/e7679nI7f/6OUwy2YddM8hxI0Mhc9+Mz3pzZ47+9SG2
E9af+GoywVyQVX0W1Eo+La1kd4Li5ij5wBkQep/lXQ/dJ7Ubj4IJ2InEAwvx1pN5UDZTNGp0rGGe
sXhw04NDGXE4X7dxNV7MINDpf3etQqGSe23E7SHuZRviS6hmeVi5s+DjmIuW6cy8+dxABl2MSFh0
VxnpgiZknXyqK8MDt9AGdNCrgcSopQo2oBB5LRWvSF5gwGhahko4W5izZfR1zi9ygVBq1GZMMafj
8DE2vxFTIErBE1fZQpr89ZHMSTSEzDSaAuekbDNbit6h8oI+Mbj3LYRtauj06bBPewmhIyvMEifR
4uwaFu+FDTulcokJNqC0ApG6JWs4c7iRyf31dcyxi7OFNlOaDCcBsNUwTy0zPMv9rdnVQd1z3q4b
mepfYzHHT4E/Z42XATwHljvgMOwmeRJRB4Ih1SEaofqG6HL9SPA2CHPoiirNh6jNcd7z9wxvc5HO
doIL+fooW4Cgy+9ioVupasjVMmOYxpG+WtVbDbQF0M0t4QNSwp5yA4G4w7hr3gWn543N2SEsTmsR
8Aouy3z1cAF0w5YsvN9O4a67qTFy6cWUG6g3MuK/vlb++9RBRiqXxW7dMaoM3Aggc4bgydozpVwn
Ds7mNNaId3HApTbPRSoh+VbetXOxmw69jwvJn7BDLXIL8uzz2lZb9Rbury/pujGYN9zFN8KV+e+B
i3kmcTXjGyNxDirlkIizCzr8EWJWvoEKc2hIni61nAh+fS0VkZnZaUnLaYRkziknVSARiIbn3vXv
2ppQWZZMyG0aBH8yE0r7tJdoT3EC8xTvQ7xLe9VLtWFPITye4SFxfbitRpdxOd76xRcLCFuECfpC
DWTH/H/x+2Ivt1Gjsrtj7vHKppuR+nI0JlKbUt7HKpodp2aM7bR+HGTINYnAqY63i9ojC8XroH9L
swiOeDEPR7QlxPzXtzL5VJH1oSEvmNtsFwXjLWzniWiVTwmejcCXEddEdeVUoC97Vm7yE15EnIxx
K9hdfj0TybWsiutBgpuuKePpEA12bKymQh//45IyQZyu4PkCDiQIOCs5NEanubTFne4TyNbxtAC5
G4iJ4MbUV6h4YlIHYBFjuzqtdYbF1/0CTijcPvrWAfyZQpnNoNRaDiNFhuZirObOUgXhmLn/0/TJ
bGSp6mzOioWaJ8hD+TSon8LHMNB90Und6MSTAbi+JWQ2oBTjXLVNmUKmko7Ogu2/pNqq+h9wPmor
XF7OGxNWIhEBC97qGOdQHmf4tluJG3sEukg2HM0dJC5w/tmhPGNnTyWwfJydv9V2vjh6ssgcfHD6
kMIkJSbVFvftB2zTvmUWQq8FKK26z4LK50EueJ/MnPbK7Aylib8jWxSsqP/R+//wNK4HbFlkDnWv
4Vi3Enakag4OmfEsyqAn9orXktUlnGXcfBFeLiNztJu6FoRRwTcBj3S34J8NgjUU3JE4naAqto+P
9JCg3AZHT+oDBO7BUdEHQHSFtEhv8sy5DjmHX/6H03sTJkaio9Ux2itmbPWn63B3RG8A5/5X9OnL
TfT9eLy4q8pYbSZJwPNpNdnp7zPYWHd7amsoaaKM64kBhasi54LcyqUuZvz7RrsYU5EiMdEh4XAa
p8XKs9uKoJs66M7QPF0/opxI8D3VFwMRPCSyKYfjM0VPK0lyOxqPpcr7nC1l3r/mkAkEpIxyYo7Y
QavoS/EmBSlE0cz31IOBhZP7YP9p1koLSE6hDaWM2qo5T4ytxtBfv4DJOCKSG7EGFyf8AtFu7hQX
zLyvSrLqW+H4L5U085wGw++ud1DNGiFS8d9MtEpU2DTpoqoxmSNisCRXBry7u1lxx2mn08VtJg5e
abOQIcs/ozCZYrnUOi1SjFKZH0XhNTT1ZjQLLS15FgDK1mfQZVtYJdd5x/m+7SvyZ2RmhcexGKuw
gKEb6cNdtEDDMap453476P2MwaxhZsag/8QJxHFf6bO8D/1hV3m1LbgyIAGOdjL3w21ygnEYB5+/
RWrF5vkZmLlHhKJuuzyGGaJ6gmg8kA6zBcraebox4IoC6IMFcUVii4/NU+TAduT6zuGOzlwpndiE
pR6hbbVKqQ07GFIuL/BUjqzFz3dQObWzPWS2fiuRpfIS9e3w8PPhzDWTkSWGkCj204Da+ahL1qJS
TyA8FTPe5mEumLQ2ddB+Ee6EPnaK1od6vMuZRN4QTMJYVT1NtRqpAGTQfdLb00GCBh3Fo6OHhuu+
A0Kdx5Xa0r+43DYspTSDUVpV5Zl5mvcEOjAneFbZEA0EG0jYpzcQeXV4APX/cDX+e8FYmmgRx6OW
tdip0XN0XwDXZrrCU3yEM6Ud73mNKc7uYNtSWjmpKPStMa3vdrqZ2NKg+b34+/rSba4c9JXhMK8b
6x9/vxUNQUgHSS0VoF6yfT6KnqYVHBrG9gvxYgzmiKW92mpCbkIpGeYpNSEPUSb/aTQw7Mz41Biz
Myzlik8KpNH8GOBDd/0TNyfyYnjmmAFWH3WivgDYozx32q0ALBfXuoQ3jcwZSwRRTooU01gvJ/Rp
D2hNcGaR9xXMEZuqVClzuYDlgaMp+zCZUdqlzvWZ2kyvf2aKPVKJXvVmXcEqWPGj/yPtunYcuZXo
FzXQObx2VJYmh5fGzOxO58jOX38PZcCjS8uiYb/uAkORTRaLVSesSABsHOVkrXg7+/rRvRiHua7h
uF6luQ5d+wJ+cbhlYl98i2iJyckPQOu785anXcP5Puxhms3ciEMDPptm2Z0ISgGL9nh77XgjMFd0
COupriMAo4vl70x/6PWYkwOcMUZseUy+WDX6Cy6ySWBvokWMBcqhjx+bfJOfCIoAgkfcUrfxxMzR
V3PbIHd07/bUOFuPZVwTcSnNAdgfqMqbtmxoXhLla63l1TjoV781PyZMJGk9VN2MHZ6BQ2OrBAZw
WbXLjZcUGs9m0W/GcBOrD/P4axLb9e0pnhEMtwZngoQIU9qiUdPkrgkhHCuMXkmUu1Kow40wDPAg
CeenQp3XsAq9U4vxLTZ3dSd/E00OylJajX1iiz1MDcGAJzG8zjTrYUIdrA3vI+VR0qJdLU0eMaJA
F7U7HabM1UK2zZK/im2x6pfkuSCF7ighVF3U6D7PJssW09Cw9TrivTevf024E0qyJqsimysLpNcV
eOSi3lkEPXDw4l6RYWxrSy8hIB0oEj6HNmj0AJE0nuTVB1jamcfJgzaQy6sdXj8zPz+FSainTLa0
kdDLB/q+BfwN55F3aK5vqp8hmGNZ6jlqZyolGuL51afFVs8Krwc6EdeMKq+HRXbr0fBqqkAeCZyb
5xr5FYiSP29Xllkvt0MCwwds6XQ3ITMy/AS4JFB+0NEX3AEy3U/zguK67tJA27Qb5Sk1T8O0r4OY
93iha3lrgzP3RztEWpWZMVUIBYxC9ADF9uvaA+t0nXsZLAM5c7+eWP/Mne3PDHMHMKKOubeuGcxQ
KFtqF7jVKrCcHa1PTe/QZAMVIPF58ep6ZUr586OzUDToqbQjHDzju35D2cYQ//QglujC90cApxrs
A1/cDsa/ipI/gzLhWV+srFSNAd8apow4djCDgp4RebgdqFQaiP76HX+Gocf78hZQ8p5MPW6BSu0/
SPMbSh+rqIz3w1Ju+qV4UHKyggjbNhyh9i+dkoiaJcAAe2hWWjRtxXl80EJhXc1gIfY5Dr+ZvWtA
/XRau28WbadX7d0UotkSpV96KwALKa/Ljvzq4ZE9o5C+6IKjQH94HlFHTfUdMIwKyNR1D/ntQt72
i3KSMrAKOyjMODMgMLWe+HM/fOV9hQol+jh22mUcbg8nkCjM1aFH+jAmUQ+xfagLivOrkHH1B66f
n591Zy4INN3ntsyxp4hHKTbJRh3xOtVtIUBPRbR5oZETpc/sm4vPnGmF1KklZiREH4Z4L8AlGYBT
XnTkrRsTFJZKVWulx54d/G43y8HwSIF94IOu1dfkl6rCtpIbF2gqfGMDszh7Ik9WniZYSNo7nXaT
255QpQLNBIsZ2oBVuYsDow8nPIBGyDk8nKGZvNMciw4NaZApELFtofwNnsntAa63o34iD4uVr7Js
MSYLCzr5evkND+VkK62A0HO7b2WTnboDULCLQ2RQt1undHj1cV7kY0Uhkzgh8ihihinaYcCTVZMD
1JWnfikOIF8lGFawpou43WnOPlKZ2DdHYyUTGvuEuobtyrqG1RlnZTlx78xSuDgQMRx2lkJEfj0k
98MUvwBsnNuj1G8tc4HmbQlwsSm/ENKc6lTxpTp5mJPUMxLgo9XkfRjUEOUVy55GnsLcmRJ5a0Mz
wceqdVXWGqw58dTW7tbQwXQgWvsBDCnlhBbY0aiCmPBsoCURiLXJPqwtH3gHi/cNmAClL0a7LCny
uq54FOP7fvx1+wtcL/Je7G3mjVvpYytNUk4jOmpVzbzA+FRALjEIMPoe/TSs9oQsdwXUvKrcVuED
DUL4MxgaCa7C97o+ZM2Hrn3lSe7kCjDZJq+WJ/NCCxPOGmXQBx2aNMc5lbdGA6x7qIeDHScQboqV
dRcCv6+2TqjuunkNQ528O3XaY4XbL6HkJ1Qf5WxXQAsjAU6mRg9b7pA1loaJE/uyaG+zgHsPFeZC
v1eNmldEp7/uxj5iFeujpoapyzCqR1DJXONV/4axYOkgIJ5aYLpThwpBgStR/1I9GejLbROYLnFV
cx1+Tc/Lh7oqHV5r4XrF6+eba2zExG3fyqAbnKujMowmcD/4CSqj43rm6lDxoqfGvAfAmhSyMOtU
2lF0OnMloi8DBIrmk0AqINqCekRowxJJd8Zflc9vL14Tn0a+/uclrzGvhXHSVGuGqSbkoOp17GQb
isWEueFJOMhwX0i9xOldSPoGXeTAVdrT99PbmDrRkSdMxbn+z5j1i2g3Z1GULiXWPRIOXbWxmuec
Z0rLG4JJJFtVT4tKpzF7NFzYhnQw21Wtr9tB45qe7v+tKBMcO0tTU0HEKKODisgZKrVXT6BXugBI
HtqAV1vizYqNgmB4S6mG8Sztq4jxcAeiW2g+bs+KNwgTCbtMSyF5hxRmju4mcwH7q3BgN8HJVv7m
BfWzG5lwVgM5r4QjLhaQiAGnr+C7+5670CCfgMQH0ax+qu/NI0wruKtIv8qNUMSqwArRohaDjFCU
dhvSKbaB8yaVjvX79jryZsjqmZaVIUUqDXlqUFpBdi/2O8VNfdo4SDW/2WmbKPGGg1hCwYHH4LkK
ILw47Gzpu4tA3whprjT5kJeHwg18MgDOEhq8UHMUQhSn8IXGhjFlaWtvyQtn7pz7mrUajbIlHDMd
HrbRd76eMPtt+mDC4RxO1zQDBsPDh9MoSAKccTmbV2dOiACFZDHvzyFd3mRoK+yobgVd8mYNuzZX
ANYBoe32qJybmZU4zayykHQVgTUrIl+SVb9P9kRIAkFMfCMGzj2rOSP+Tdfhz9OjM6cHJI2qtiK5
R/1hdiiMKdqEOw2AqXjDQ/zwrkm2cC7LSD0s2Nog7U5PBchnnU3ccdeiZoaeJecLcg4n24XCIyZe
LFUyj8R6aFBKmkqQKPrEKXOebjfvOcGWzZscmnt6CI9LoVlRhw0CJcQgcXQ7OSkB6s2RA2sGrhXC
maz3l/Bj6KalWzAQFVl4rUTEWZcqUT2CoPMdEYBu7HbXZ2vrK1uc5J5MLvIfvBfhxGa6o990XvVo
outoOukHDJK+hw+Q3nfJXgtCqCOODzH/FXv1FF38RDZVUWYAgKdZPSLVFZ2sCiCYEEBVAO8tm9R2
9GhtpidI6vGeQfTv3loaJkMJm0LTkhTjUiCgAR4S3P/g/Yf45Qv9Tl3xJOOvJqUX82Reds3UopA8
gsodq4Wb5jXMFsGpfbY6X0k+jKq1FdHindyrweJiTLr2F8lPuFiJ1YS4FcC6XYNaaUIO0SUOgemJ
B7lw2S7WZBe2br9WngQ8tm6HKt6XZTKWXoxFM1wW9Uhg1StlUNMDtqPkVayu98AuJsmEYdUoe5gU
TYB0POiwrBh2JdpgoQ/t0wTF0QoFeF5qdPXCuRiRyVr6TFVnoZjUYw5+mtafGsATby/d9Sv1Yggm
5qrVrKQESmDHVgH3JDfHYGi1bdM8zOEnUV/i5XGc4NYCGY1uaYIKOg6z/ksAN6AbEqeNZEcxXtu6
4ARM3s9i1QZ7lCFhWYOZ03eF8GV+Gzg1dUACwaMlvOpReh7DANb0SDT4ydT1HPhnVSzmEaVODbxd
0DvD7VAcsu2yguYJ3Nw3gxc5oh0duRi+qzfExYBMcFKKOGkXsW2OTVusDbHxxYi8wJ8r1XjYHd5I
TDhKuygni2niLvKaEpKsGazgQWF9lX0DTAHp3DWy3ILzVObsZIsJSkM+g3s94HtCQcqLprs24p2V
683WiyVkYpCo6HVvjLpyFAMkiDDS/rJitz9I+HadJ5WBmvsUPSy4PBwWb25M+NFy0pVZj7m1URRo
OZQERP/2KeUEOFagEEqSXZNLCHDigOTaukvk2pOt/zgIE2yaWhxbIccVLqLhriv7GleH2hif/20q
TLyBMAmU/2LcTk22biKIpaT37fh4e4zbW1xi4ek1kFOw78NM9HGBqBH0hvo9+OmPZr26PRAnTuBe
/f97T5S0tBAbXAkdGvzjx3BMcJo6u9hBOrF7Dw881CQnLkosUp1MUmOk1oDLHe1JfRNts+082dk7
NPTQANATG0KcrV1BclwArYqzQ64//v48YpLIxI4EksN6aGKnA/K8FidQvf1+uKfZ8+AgNEKqsXCS
t6RfV0d+Es1dbCaGkGJQRjJhsc3Bpakt1RiCaNOrsDc2sg3/7fXtr3u9tnQxXSaixEMpzEOXNudS
WrYaNVeya/2oYDjVrsXdsjIc4MzHXedMkZMvm8zc1L8t2YfgT/tUcm0bbwcaSaT7/iLLalUDat5A
nh8TyMWl2Z2lye5/nDKT42SymUE9CMnq6MAWANU8iKu7uR9FEJeypc7O9kjoXOg6+Y3f3uV388uw
B4Uepn28xsjZEvvv82ZJZOJR3yypavQ4xZ2bHXTNzgd7cqv7di0coX9mHaFs0H/D0Br1VdWJVnHh
KxbEQP3RiVCs+iAofHarbJ0etO8QbzsrXVvNF9rYlV2XXvsB/Mfw3ONmMGHF66YHUkG6W/X1reDy
psKLR0zM05KxgeQXbiZ9KXa1isKBBvHmMnOhv8JJnOj3ubFoLDh/EOI2HBucUAFA7vmLqF+Qv5mS
+5Jn8c0biIl8fdQJRJ+QsLTApkKMLFOJV5PKb5PoKYR49e19ef1Z+3MUz8/5i60fQcCiEmn+cIar
krUlu81m2iZO55X5annGYYSKD5e9wou355h0MW5nZbPWxRYSQcltFXvcRPdU4T97B9I5t1z1ofsm
O7Iu/HlLkfr/cdZMxDN6q5aTFLMOn4D7yZ4ATxBiyGCmvoWJq8pzFAbiI2o/vOWmX+/WNmIin5Is
fRkZmLYaTDttS4tNo0/Ww37kkpLo5r81FBPUJiVRVWE+FxSnHVQwV//M2JATO89X28WH1IxQVHMN
S9kKgxeCwZlXJed6vN5uu9ikTMQyWyGVxRjBM14vr9XiQFhKWJkBds7DDAlwX3W13BWRhS7vNWrA
TuKq95wdwzuWTKgh0MbS+xjTVIPaCkgBIE+4kS3wneE1iDx4AmS3DJAnpCt5xVNQ5azxeX0u1rhs
p7YGF6k5oq/5pCK2xknIWWPOI1w6M2suxrCqrmkNSE/iVhg96VGB892ygkAO+AZjbFvZFnpb7Z77
uOBNjXmfDWq+xHoN76XOFR1YfTppaU+f1AiFarpXD+1vSOrd/pa8IZlkqxoA+UsUrGZBizZlJ0By
QPm4PQbn0YQy7v+nFKOcyrkg4vRJ9PG/ghQQpubCZQC8tcFrwckpzy/C0uH1y64j7X5Oi8zEGFkw
ACimHYsB5WV7An4E/REn9FD8zW2gvmBv1YKdDyL7vvYGD2pIXcDD7FzvX178CCb6LLIVaiat6cwb
4Tg+Q33uBULG8CkBDMPwsrX4MPvTMzpSydc/cKuln/BG7DsTDS82s0bkHhq3QG+PjhngMaTtEk9A
WV/aSLpNyXs80bXrxLOL+TIhKoEQ5DSjIX6uq6TEDeWg2UCjKkNvGhqmXvhVP0enfm18GL8B9uvh
Y/8fy3WQNPn/PWcIVV5oElKHQptdeCa5aJs65aR4nL3NuVlYXd9JkjNS0Act8PezZ6jfI4SUlnPv
xHIgvIXac7ae2udYDnLo+ZTwM4n8/l8hmH5WnBXyjRQUJHPpfPGYXqq9hx1PDoEXE1mRxxpSCNUi
46NSmew28drH2p/g0EJ2SeLGW/LwDzIEejBubF0WsJnEql7BRUPB6TXvACnJQZU8dGsU+BE9iJuH
D1TYLvF5YYMTFVnVwDhNtC7pMVcoMdhVXKLVJwacjcM5lqxSYN6Cpd2rTYP17J8l8VC+0acmBRIs
4qqO0L3lIYF4cYiFQ/aWbsTzgjikBljJBWahTn4UPAUvEioRic4mVfDQ1v0JzvPQt3njTJmTNyj0
/y8iEYk0KOoJeOqOzgB5FDye9BFPFKikwJodlsjlXSLZZX7oYC1a2rzpXwdkXRwSJiyFy2zNk4iy
hvne4wqgPyI9qXeQqIZ9ymLai03XH6Rf8wE4HzDGvHwT3/Ee/Ly9xQQmqZG6UaVvmnB6n8TJh/4f
pwx6ve34M1EWSlksQxQTBZcevNIbJBKoSY4AOOu2sZkfxRXv5cmrmbD6xVVqJcmkYmHP/CBHeYEn
3Q4QJL/dxJ7lhpx8QqUf6kZYYNGUTRImUUE/ZD7KUEMFcaK243afAYYVLu/ZcuqFhwagPqriJ0SW
W8LBrSt/g0XiqsaLkb5D9dzRq9kfh+2i4XSHCGfmSmuyoIjvC6hvdwY0baaDKB2N8LUzwB0krS1O
r4l4lBL4zWWOAr60Sl4H/Tlt16nWOmI9/Rok4gxRd9/WsMQpwcwn+rhCVvfEOUic2MHCORchnmO5
Rrin+Sk1/+l/U91NaaP76ie/KHY1DJuiguYMxJTVcxHl4twKXRnr4ow7rlWr11JMYZk+Q9DEWlUl
D4ZA87G/fNqfoViwW1fK82jGKEJrDSQc1dQm/aYq15z1o4n0rVGYusKg522bVRgFzjudJ8PUr90O
G7hkUaJUeBA4HL3rJc2LWTGJ/ZRaXTdaGA/3WLQHqoSWu/C4h1KwE/ZOdYohCXqg2F/+x7t+cV8M
zqT4S5Yns9GfJ1t84MHYraXVsKpXQQadmAqCyPyLhorb3VpfJuHPhFCcpgavCsnK/SJSP6Sy8cLE
cITqJOcQw4IfgKjGbkNMDuKfO1sm4Y9ETYyLZVIQ+0ZPABZA+jybNMJG5JzsjnbyeXs3XY1GF+vL
ZPdtNQtpXuB0RLJySMNtmVEJVdE2iOJX5M6UeEJqV2+QiwGZa7TJhjQZKQxCqJTXFDEsykXn9pyu
P9kuxmDuypYI8TQIPQ3pAvEM6DX1ju5EXhc6E5T2PKFxDNTF9qE3r3jZFy8GMDckMpRECGVsWEEq
78Mc8t+qdKgyHjv9fC3d2KUsmm0xpTTr9LA+moYk+hJMnvThCbZYz8KcHMwhqPPPPvs0zVUXRZ48
w46j+o5NbW2ZyUpttV2ZVId+znZTFRAEYOLPbQ4hMqjkLsQp0mktmdjqkWIn42Fuct8ai21MTlY+
rIrJ8I1kI4ZS0DbVyoygd15A6xcY46UsAuinc3henBDOsvuMuM4tbcKeUUTjlwklDGU/hcqLPP++
vXHOz4Bbi8qEOiHSrERW4uaopOM9VHEPgvFbqIVVWt7FEln31TFtIeR+Gi0VPKFpbQnQxZLu2q63
BT1xFfluCL+xqGN+J4mWY6bviRB5DbB2VfY5G42tK7ItV5lj6Ydy/tVJoiPKHS+KXL1gf7a/zsRM
YdbbThyx/SkyYFh3x9jFwxVWwrQzDw0BnuTD9dLzxYBMxAwNCEFZCfb80tv5roLGDfA7gldus121
K6AQDZ5G5vJy0esvgothmWgZq8NQjQqGhXsq8a34XmtX7RqQEzAS0mcy+5AOn1ES8iIIpaJUwL+e
eBuTiZ54krShQa/GLOt2+QR9iAY6vxmedyGv1nW91XYxWyZwZkopJL2IrxrlgNKjxO5DfE6K7cyL
XeMQpYDNy760b075hnJhtNhOQcap7/h1KV58ZYGPSiRBS5zG8CJUT0YEZZxZD0ikBiRNg6gsT4a0
NprQUa3JreNn0hx7CMjVkmB30f1scqLD9aLyxcowIbfNJk2CAckfbbAc6Dg4J+CFBgQozOhgyTr7
7QeEnAPRBxpGhiPXv1N7+/kFLFQy6tvYlCb8gryp7bG4H1oeJoVzbbL4yFqvF6UcEZmQhG1Ak9ij
COZmO5TBPBhlArDRvNyOhbwBmVCYzllmkAwvPUsnPtSGYZfk3x6Bc3hYyd8E7mh9OmAXSUq66iXV
bYV5I44SNGn+YwrLyvumjSakbY7JxHG8SjPNKQprFZeSI4X1XgzJc6qgG4B68kY1it4G2Q2ijxCw
zZePQSvj7SJWumNqBYxK48a9vQzXG2gXm4cJY/iLc9uYVo330OCS+wQKAWhFUAxXeKy3EOh353WH
f/KjF57GFSf7Y0WBtRl3dkffRvLYHBNDdObxTUnixwFSV9mnhAPLmSsNUjcuWIMJYpWIiSYG/NXK
nT7bkNVx1d/UhFWFADoImug4V4/1Jt60kNvkHSHOtcjy1qUZpK0lxmS1Yy3DjshXIO1H2UZFtrMg
5xN7PIA4Jxc0mMCkW9mSjzoqcXl3F5aFnU65LVm88in9KzfWlOWkk7kKoe+AeSlFvoHzlrMI3UoY
u2cpO5gt1P3IVwi7odtfkjM1Fs0sGGFDSK6DqZE9CORh0EDMjnitLN7MmBjULcMYx/R6lZUA/FMv
UkQnB9sfReuVpu9mc3FzWOTcnhnvEcZKBTdSH4NDbEIgdE3JYRpU/p18K7+1aLGY/rzCqQA96vag
nGjL+rFPejhBsAjfMG/ap15Y5WX8eHuE63WunzBjMmEmkvOskzrUnejbEgvnwnkAmoTghMy7yu9X
/44LcjEgkxxlpQXHDnFWjvmu+AgD1Zn3CVQQOw/qoX9UC3hNed5+YaJLl1R5KjR4PqsB6gSwAx59
SiTitcQ4F5fJPC/lOYp7gX4sqc43bWehd/I4W9EnpLQ4p4yXWZtMBMlmosVthbsBxdADPFiCeT8e
aKlXdWGthIpgCXN5bkn0qjOY/PPpWGxxLCpy38Dm+RgWy+fUqwZc23rrkKu54Erz7KiN5oXtdN9P
EuqHRfsyLbqf6KmLf4ASoybfL2MfqFm11xRAjUi0fPRwMbFG/aNGFdtZwuxTldFAnImk2c3SwD+z
E9JAlBRHh41ckj12AzzUdQHujakAUZMZMgslNk+cwHCqfp8U8guN7SIoVWlelWTO3TK07oV+uh/6
+iC1pUsA1tbHDCwSxW76k6T3CBbCVm06p++KjynSA1kcjqMJZ5JoXA+mZRdpuxWU3i2E7l1E5CTF
a2R91OPoWUXplMKpMMi6JtBk1vdmuFmEbwFi0OZwqnsfEvdz/Yj8wk7C37X2opWnJQOP+20G49/s
VyMsUfKgyo4KWvLDrmphfEJMEA52uRD7A7BjsnyPrMttYfw49JDpE1sbfOeiTp14LpwQ6GojB2Rh
J8z3SfKAV7dfIPbOjzChhtelALdI1MmxuBGov0sEh6xDvARL8zK2qUs963rhrtE/Q7zUQbaQfHBg
eGAcGo//chNZoq7C/MyyNPZ2n1C7V/MEsoM1rNsTGZxWOKJ1QI8phj+ryFLz57R8GkqgPEjnF2LL
iaLnhvitH8CczFCvEzJQCMvgi7k9m87sVB5kPyDXv6oOhMr3BVGAeiXs1iCv56lwa9sQYOPOZuG8
oH6drXWxHszpLa1cDjvaiVskdZ9IsAAst/G8hUTioY/eJryWzXkVLs88KPn1HvbPwGxKAKJH3Cht
r0CiRw8kssoHR4PZqeZRQg/A7E7x2OqQ+LQBwi1Nt6Ar8E+kG65mCRe/gylVj5HVRLIE1f2m/mqW
oAY1/V94O5vyxRBMjlDWo5mbi1wf5eHTHN+Wivhpsta7VRuKR84VevV+uRiLZpgXrYSsiZNJ1rT6
D1sUBx2XzrSnre6CwPNYHoq3iKI839R95RnIFTi7mzc6zSEuRh+lcqw0AbtJU5qtoRl2qpi20d5p
gE0pzdo0CnvIeGy5qy+EiykzWcOkx7Gm0RRWKJ6yMfGTcZ2GT4o+u4qg2Z08e5w1vpoJXQzIZA2j
IGdT3mDAzm2B1Z5tSpSniPEldsLj4pUbkCvd24PyxmTyhkxUUSyG+dcR7+s8g/583a9vj3C9iXIx
LSYyyWAOWJmOk6CD2+jLCNJ2e9JWNZwLA/BzqZHB9KFMdh7Zmc/DZvF2Dv3/i50jVtaUhXj/HE1F
fF3GwW1hdanroaOPchBKaDxaXiXz3lucw88mEbpWDL00Y8rxut2JkKtqAkU6v2uV3AYoHLeWnwdi
9R93EMtMylF9N0NBoTkTBaL1Ou5OW01BgD53dYOk28YAYXBO5/Vq5M8XtphAZA7Qo+2pvV8CrvHh
LCvxFP1uy5VJCbrglEZHbQ2fM/jsvSBl5Myac05ZOw5ZbSwiVrh6zfm9UAc/UU+JNTpC89QrhdMK
95z9TEPdX27aiwyRieySOUnWNCC5J14EIXdn3EcbCv/IBsAwgFPjru/VysHP8rIqFqKELFgesIdr
JNwz1JOJ/pI35mbO3heNV0G/2gK8GIwJtbGWq11nYgvlUwxLs88oqjfJ8pLqpw4aaE0PZQTl+A/6
f3TV/rKqF+PSI3VxUJsYMPiUVjLTyTgSNTvMZerk4mAPKkK9JmLifjPW7jTV7rxwqmScLaQxURAM
1QzdfrrClekkUhWMQLcMpRRopgk8gV9xTdR435QJio02ANPWDBQhJX+jJrPsZHE1H5aV5aBmu3gp
sJYaoDU1cMC883odUHOx1kxQLJsyGXuKl4eT4+hmMDVTbP1u+ZrRUpd/F6vEC90BDW57mT0qmW2B
Fux0AQ8RzFl1to/X6pJkaDJyilY0KNxvpWX9KdTqyC5ToDlzUDZ4Rl2c645tp80CDCfg9QSmIbzr
kgHqnnhZ3Y4PvFkxwRB9ETECExj1DG10FCX1Sf1CYCgM6aKXMjRtIf+4PSDnimN7Xioh8CItcYX3
8mYZBWcRFxgyW3YDrY15Poip5UZ65N8elLN/WaWPMU07sYKsyHHR9U2KXmlUaQAwbpR4uisS4b9l
Kay0R94bfWOYkXXMRjxqrMZB/dy+PSHew0Fnsi9Ritp+oPQ1QIy/yz5IYWN9mj+6EwTfPMND7eYI
pG/3jL7aJHhUCoJ/Mq+3l35OJivmkSShGMYWXi/CCqWGTf0IlkD3+AenY/RbY0sfK/8Aa0w35Y3o
y7a11LkBRX5EOOrAG2w2kIWgaaczQZ8JhdXg9lLzDiETfvqkbIc2wRUzzJM3G2t8Ws7u5IzANqVG
Moa1ERr1sQ5rP0/3QlFydiT3gctkAUaRZXko6PWZ/kfxKtNKXou+4pVBs/pP68WqdkiNKmXQCMHT
nkC0KlorccyJWZx8le1H9bMp6SUl1BNtOzWSPdS/pJRX0bverPzZ3GwrSpnaVIyWDmoCbr2DBgiQ
/N2aHMZA+YRH3DmHgmAylK+TU+ULrn7PQ/zwtgWTY4idSIauxoM50QzflDXbUnPOQ5m3kkwUQfY9
6h3usOMEc8tYaWFu6YMixtkR1yvaP0vJMuZxhaX9RD+YHPRSEAZ9QCGwRHHMY7+DynPA6+dwls5i
ls4kYpQlJi4ZzVxFQ2VHOs+HlHNvsk66xlSUSUKn1CnSoZ1RAVThZZ07ZtO9KujPCQJvEem3uBH0
WOJ8D+3aTIlLSpceLFuQ0JRTvRS+j+gN5A55jQ8WBGfyDc+klxflWQfduV5E+FEhymv24pMD3DVi
VwH1gGJBwTmN9x2KchH3oXQdX3yxa5jAKycdWdQMqQk1Z1IhkNUC8eb3LhrDG+1N47yCzxSKv19f
nWXaZxX8qysDx63zR0/0Mi9DK7feSZDxSW3tYB060V62rYk2nSOfoKnqkXUDo08ZGDxX3adPSbWG
ZnpefAK3UHzeDqq3P77+V3K+KCGZwCWEQGQUcNUee18ohxWJ324PdJ3K9Oeq639h5Qs5nMANvI6p
I40m2+OB7CMohq+kQ1RBNgR+GUHzB8jRWMNuHI/oLV+15Jw6/PVrqCLw5YpiwLzy/x9YS4/OAzAH
eNj1EKM3RAjcL7QEClZ+VMHPqsDN0mr3UP+UAXTLurt++jXKkt0VmwJVi858rVMcSn23dGs5uVcX
OIkppqMnH/qQQEARDNtqm8e7qk7ddCZOPHzr4T5UTV9t16F4vxiFN6axO+uxr9et3Q6FrRZZ0Haj
k86uae4F9Ihr486aUOvXErcuXrL8scu+i/BtnAcnmlM7rU+Q43Yy3XLTyjNDBKLubuwVVxsNO7O6
VZVoXo/6R3rIzdPUW5yH4t8Us35WkcnuzVCVG4NS4jRbD4C4cssHODQXe+1+CUCgxGMJLMCnkTi8
oPE3t+fPyLQscfFA7ntSCQ0lb3aukmN1bUjdqxv9DvYCJ2VFH2wxmHmFQ0B5z20rqE7/ACB8/ZX+
8yPoNXHxI+pM1Pulwo/Ih9gNTcObc2FldOhJSy6pMlcX3ke5conarsxu4qTo1++gn8GZO6heClWV
LKx93ZDAjB6kcOBcCdefUj8jMLd3kqVRt5jgj5pJuB+nCCW6BFk/grS1HCMd9nJCBstXIXdvx4jr
WcPPuEz9oVaVpTLptyUztDnEh2jUVqR8vD0Ib3L0Ar74dpoldPJYNlBc1j7rGbLgTeb3+UeiOR9T
8suUeeiev3lR/cyKuW4mCCWZ2QTaUNhmdiq3q2H5TGRjA2qG1co4NXWxtQCBjjPTlnptPWBfV0Am
KXoc9IgMmrIjlXintCRzqrbco+MKHWYQD2+vy/Wb4M+fyTIB0UbNoqqle3qafEn8bZjvcfWsDj2n
R3g9wfkZhwnADbDZi95hnEUEKjQKN2La2+oE5m5SesvUPoQSp5h3/ZH+MyITrJbFkqykzYFB1IYN
VNA2Q/s2D3ejhc5fxhvsesPe+hmNCVBaXczCvOB4Rs/9t77RVrF2TPahH63NB3xUT31JswMPxsWJ
CSzjb4qIXnYjFrWv8VxFfbAgPFYW53CyhD9Z0sOxKDCvFqQdWsxXVTuGI2PvkjX0QiQvc6HUzCvS
8XYLE4rqPoUJw4KJgaD11nUvbZ89kTnawPn2fkiROEFX7vY5+Jsn7c8HZKLQpMhZMnTI8fNdu1ZW
kTfYyZqq5yT/zinmYq8wsSg2olHS6V4BeMsx20c95dme8/Y+E3yIMpHFiLB+GozVRfXOFKKV1Bws
6XniNkfpObqRWrG8vaXQl7CgLN50bXwZPkjpoGlrLRTiRTCkeVAfzpZnWXuCYs2aZC7mUYBhUQNe
zHJ/eyNwth5L06tqRQthSAZUnSImdq+8RBDhito3UWjXTS/ZVsR14+DEYJYYlwqLrCeUGKf28Ddo
tHUFJzl9caBcFaMi4Odxazftl6U+N0BLCsn8ZFRQc5RlexDfb8/+ui3oz95U6fpf3JPGkLcTqZEE
NJL8NHSnFO9PCciRpvUUbWPq4Ip0raNY/StnYN6HZfKbUMuL1hKxCPqdoTjkQOXCJvg3aXfCneTB
INjX3NtDckKbygSZWayaFqpZAPHn2iaDVrFWYIbL1+1RePuJiSu9IuRTSGM0GCF3tbXYcTSdBHEL
gvj/SLuOLblxJftFPIcEHbilS1uV5aukDY9Khp6gd18/l/VmuiiInXjTvdIiJQUBBAJh792lU3vI
6ufrAkUbyVmXVB+CoImQLi6lSyR/yRLBgkTaytmWfjLnKVjAKXS0nObF6Mj9XTU8jkJQ0eXJvGJY
+KlKZrChmRQI0nZo6ulu4Xt+PDyTP3vykxhW628yBH89ATw/QNpohmIMA9JXvuLnXugh5ipOPUg4
VS/2mciU/U3X0qc8zkNJClLTZAEtAzm1BT/R1nRbG1xyM/rp7eyCg9xHqLxQPZmTM/4ayRGoQ2/6
vFeczIuFWFyqaMOX31d3X+mJkUWzHN41cpM5umnkjoLA2M4xcGbrU8ucgHWXqh9+0QrowDRLFLuh
CrLlHQthKoNqr7JI3TV1BcoMg2D6JtGO7WjiKZiNdxl0rUUJLHClLpHlCRGAGzT7kRUlUBKSOxCi
SC6JzcqtS/S8laWGqf65GXxJNtFilwvsvOCJ/IOUgFQAeAngn0dhf6eQ4qj0TiU3QE8HvAoVSRPY
Gp2zbooKJtw0gxUwh8Q3meRlAbsts9frV3/DetOPLjxtwZpWCV8qCqQCLeEqOF0jvFQULA+y2tsa
OzfyYZB6J57iA+b/9hHzrwveKKr+LpizpSoQpKK2BVOBfMwfMIfTnuXj4Jl++cjA2SNlnuxTYKM7
6Z0CyHLdTc4mgBhF/TwbTtzvn8EZW60Kpiboqv+MVGhO4QIm3e+95fomgumjDWvxuyzOzipRCWWe
MC68tOcmb0vZ+HuHtOkymBM2zvUN3ogvfpfGWV1T0UkbzIDdLd6AD8BuIwBR9KfpS+eXL9qbCnig
UIhMK1oiX0kCm70VpvXCP/E4+8MuPDa+cgzg2f03SPB/XpHfVshPOuHOpXNXtzi7+jChWVUxlZ3S
paJjE4nhjG4GwgCTIjt7idNHpb1LrZMaBg4LfmmZ5SRz65pp70tAUuijh7F7DOSfZJjvGRN5Hxvj
Br+vl7O2kW4UmTwhzx++4ET7cweK2mBvNvbCmABWJd8cbBG2/5++we8yl99XFl7Sm1SbpgaNjBGY
CrOHVqIHgaL+6R78LoKzdHpoyGFn1UtpsPMq9LsCrcW4kw8AoOzcBdpNckE/bpTCNsmNstDvkjkb
FE1BkVITz2kxK9+t9tLl35O2fsykL1Nb2VKvuyQLbhqyL+nRqCvgTLJaYAc3CA1//wbOAMWdRa05
x40Z5+krBSEk4JNQLL1JYoZB68FpAfihJC+aGUeOHLQ2o0/Mepat+0TuDzMtnGY8AOvGGdPOS5Fx
U5G+yG7n5rsBCAZaRMcUtMYO0elJlilYCs1Cc0iSWT6aePCvcumeFMFN3bZIL2uB3xQHywTxap7b
qWwCRwvo5FGPiUKMuCEPk0EFZil512sL5D9SdogaUWfBRnvcsiMaQbOuikLqh9OxUrmBqi1wruJl
/ARlFydz0cBKqde/Nj61dcd4L/YAD/IylI7zwDWEmADb9/1TPqfyTZPrNMAkOZjHUedoyQGwwKQ7
aT2B74IolfW2GYH8K8KvaL4Z0ROkkNidyDuyRO4/uhyfH8NdDs1siTHImJ7K3lSkv46qC/z0u/od
HRa1bd734Kgle+NhFhSj/saQf8rlrkYhy/GEMA6s4XALdgsElnzXQX18xZP3mSMcAdo2Ap/yuGtQ
paNWRF1OL5hGpjcNCGgAzRl+lQC0KF8Ys5cXSz4FntCo/unC/q5t3KPcEOBlErNHIfjYefpb+aPC
4Jg9qYAsmWJbfwFdui4agxdpGPc0o+aVpaGKWZ0cGLZNLt/r6XRhWiWovmyEC7+tjU+0oA1iHIwm
BaI2AbJEWflEAuupNHmBxY4a+aJJvyYNE0KYI8kmw2n0eG81oKivT53KdnpT7KZeP1q15LfpMx1K
xwR8KWiz7EElwLVqjcqWs3l/XeU38uC/W0TuRIYoUEolL0vA9+tHbR6+ztZSTzs2sXIqsiMyl26u
/pTALpnKga2MwOkBunpu3E0AEMjYDKKys9nd9Qa7oazcsXwW2Oy/uRwy/V+nmZ/W7KQqQEQilRcL
TZdj82jFd1FO7Ug/5FXtammxD83ZHqnidUka2iB7F5zs9m356wP4qY22bws2L3Eg+Caexqx7qrXv
LSIqRVT0FwnikvBT1OtzJOH5t9AZVz60WnPI0ggVYP1f7inlvCxMS4x1HuIdBI943TnloQQhiOXo
GrAZFgf5/99V9ZuW8bObRh5QaSjhddBZOwWyq1qhoJwg2jvuHVHIBN5fBVoSmsGxVoGarQTAGVac
Lu0E+iAK4/iRzSCT2yxkUIi5jHe9jDaXLDvSQr8n2qm1gNRo9UclLg+sYaIX6s8a5+8buWzD6rmm
Q0omEDdC9GA8jsHXrjqHQXxnWfOejK2r54lH9eB1NMIdqNft68Zi2cPfMz6/C+eejbxT9WhehCdB
dACgvzuP3/6dBM4aYTK7U0cVEuIaULVqiR5n77oEkV/Pj25KRBsyJV7cULxzgUfZHdhYoP2mMwZI
JoMq0DilwlGW7UfoLxtiLZ3tq3PrtCSiGfDsLnk2v0fya1iGPypJNBUkOCB+xCIK8lxpTMQsHfiA
F5clF3HciyRwhiOuOpNoLcIzK3iWzXMq//h3x8MPTPQpSZVxxPG0relmJXkk4aU1/XTKvreA0zN1
66i2ryO6DNsp+SmZQFfBZEX0fv0zRMtcfl8dlypXyhCWsMQmLhG8QlD50t2/E8H5mgoYvTIjgQiJ
vFfoZQ9JK6jpiiIuvmtNGuI5UWq4s8Mxv+0vS+Ns7ASPyUPuAlQBI5jXVyTScc48qD082IQiu0PT
zOksFJfkW4tGopLnomJXrBDfoBYE1mzOBEm00kJTHNqP3d6Wvs33FlBwsxtRSP43bt3nzeXcx6Cs
pLGb8XSh9drTnG4HQPSssLtdeg8kbUxOZUgFY15/cjMvv5TPGQqw97LkSE8SkEru4vZfGWGVb1yT
Gqmds8UIN+mjpquOmkwCCRstgGs7r/LtZ1qdR5mGkZdLM6OPSflh9qarlK1dY+ommTAE0lfoE5g9
XfpaIwcfLhWnKnLU7FFivdunyc/riiXIG6p8l1oYROlQDHBSGwBTougFCvfwzA7zTbFjAof4uh+h
8kQxel0NbSthe8ME3XDl6OjVD4Lm6VBgYf7GifgrBuMrpZOF5rZUBpxFq/0crcFPLeDcq08JM7wh
TPyRJpehQ8yZi+aJtq/pp+Dlfq1sWzRSszKnHFOV0ylRQYxSpftMUgUxrbrciz+v6acYLn+GUWdF
SSe0uXcNpikN0pROwzq/aAaQhucY+s8nr7Xqd5n9arTENVLwpafnydTBjjGMXhiBrm22O3KvFU7L
Kmfu0bfGyr1kKF5RFC4KXe5YhacaaZguQ66GVt0NkZGrSydMmPezhYG3rHpVmgJUYU39fZDHb5g1
san1FDQA+o9FbuH2o/G5Yu7RYLWURmqelJepfp+b+KUt4JRFX9rs5xInzc27Mb8XGLBk/a3RnyQA
RTRkFtjgjSLRcnc/P2I5/dXpJjkaXYYapzthKjjXat9aEBvi0AKZ4s8xwh/lSRsmO5O/9ahbzw3d
VcAN1HQQ/kYv+OUsIwIlHSBg9ZNlnZW22eMvevVwqyInZ5a/dEs/aLnf1+BNIi99q+4lkJfTyA+T
UNCwLspO8TXgIqchsNUQU9eu8n3BHJYQCLsYGlVvyRP4i1wVUJEkt4NbtCopiWuKznRxOK9pMfem
RWUwBamCD+iOwVcUzLzYS7T90gsNXsjDiBbshRR5ye43ovrj31i9z6PknOG2bvJRBYLfJQLob6i+
kS73rHr04s50orK3jWZwKwqdli55XgkeAZGV4J69IaMBHXToUamd5cg4l9ajFQ4iI7G4vX9sr67p
1oJMYZg8eDdl5hRmsUQvNBjsktV3qkb26VR5ZY/R6yEERaKRvBGF3ZhycNdIGD1XB9iCFsfRGjs2
vWNU8VvVBw8FrSObDMnPsdQHV+9HFGVTP+2a9KSYrfGc1LPhAMP1Rh1IYQcmYU6DjKtQZReFuLYi
/tAsyliZh+UFumv3oeaP0ZOqHmNQxqalIig7bWrnavu4Q2oqIxsTBcKC7KXrZL8en9ToMhiXsB89
TdT1tfk0fkrjE1yYk0+TVpXYZWCmLePCG8b3Sf021eH++nsvEsTlQULNlEqDBewydd+kBMQG7FbX
n8pAVAzZNNirBXEvYaZIhQXaYXaZ0WMfUTBGFP8s07KSwT2DhJEiajWTXXQ2eQZD+iwHZPoUHZX2
Se+VRyrnbm6g0T6hZ1qap24mgjBgO8W3+gTuXap0gHGAWZB9eE9Lij+rvJQh3HXzJLUZLhqOE2wh
LLBzF0yl+w4zDpHpAENWZNM2rcrqU7jXqcz1UqtrKKyWmk5CiVMbzCe9sFtwObkrt5B/N+JKqrpk
KtSLkpROZFhOAcPpjhpG/MuX0ghdWfWo/A5P01eUJHZB5yIKUwR386MUtXqIpUJJaGlZ7EKV9lll
uTPGT7Vq+c1w32PaIA6+Z/0XUjwn0XzKmsELgVkyWJ1ThfC59R9VCBb6RhS+b98sKpNlzkJXZG7/
6ywOK8VU2SVFg0jFkEs1PEkuXcsUTcVun/SnpOVLVssfNUsr4saAsVBMr7bu1SIC7qgIfXUDpBHu
jv4phnufZ8OqKinUFt3G9XJiT40vWeNMrRuexyN7SheE2xA4nMr3AbMYP68bqo25h9/F89Zemau+
mkoVs5zAt8Egcx815WM0of+vb02n7d+r7FFlyLAiXrIlDZQmRe3pYXvRB8ubh/lAu9oL4Y/ldAG2
TGR3UGrRYPn2m/S5SdwzgYmQAXzxhF0klPliZ+yVQx+Aoqe9K4Vei0DDPsKe1bnnaBcqGxQ0LiPd
5zFg6OkBvYmSsAV5u+Pi8+Q/vKeVoC5vmwGNAgvR8XyJdsvUmOyVF7bTDtmv8mU4tMIs9mZIsxLJ
vRdSq5V9BDzAS5ScI1mx5RITyVYDhK9nhVxS6bmXReBC207gSib3fqAsxKa2xFzqwixS3hWgmVtA
acoHcZJ+29teyeIeiiAoJpC54Owqr8N2lnf5frrJEElgAq7WdovchYcYt1gCdNlPqu2uXyeBzfg4
8tWR5pU5ZszCZR7hzsbBj1TfW7Wo4iwSwhkmIyo1qlYlvSBWfA2XBr7WQu1f/if+82ovOcMkGboU
0xy6woK3nJpunp/7NPWvb9h2MnslhbM/ST8nJpWqBe5l8qavSgo0ffQZoCUyOlV+P/4X4/hk+2H7
y5p8aNHqlKqgpImSgXd9BERFUI22pf8IWfeq94c4j1I7D6PQSyp7IgWIAkPpPIcyCAWR7G6YsStn
umDnoV9RQsIoOrBEf+j0qfKVCjPPwKxW9OEuDTvXirrIR0ANMp8mAoWqJjig7bri59592PbVOjAf
KM9lAW2v3dEFd4bbn4wD5ix3uR+6ypfrJyUwHR8+2kqYVA3JnBCotqo/AFXYrhE9S7pfga/avCCn
bjNT218Xuanolk4JgcOFBjTOcoTpXPdyXgDJQLqYuooyf+LnZSsIQTZ96JUUzmZMYaWnUoO3BbVv
t1PuANQvkLCpbysJyzpXWzfMaQUKwZldcnrqRvCVqo1tEvQtFQWSQpotx7V3fec2BinxrK9EcjZC
KSwpS2WZYZxRdoiTe/WhcZqbyC334Tk9G3a0B3ypbIsh+zcd15Vkzmw0TC+sVJk+fXWaYGCjQVWq
3nW9sCy1+VqvxHH2A4PzGmsxNHnpwreuTP15OM+0t61ZxEwmUkbOBZkUtWRhvrggM2Yz42lHgAdQ
DYFA5zc9nc/1GFyZra9Y3LElt9kkr4n1PaTM1xPD0xkS96VxL1ATgWbygD0qiyeMQSnLe6nt6nNw
bGB++z0pbRUNXc8tuloWRTGZ37yKcDcEG2pwvkhQllmmdFCUWYXRj8szgvGqygUJmu0S0mpDOSNS
o817QmsyAxRUuE89dlO/Z68tIDqR9NqRxDGfru+paFmcObGMqKZFNeLm9buIZHtigMNBBMomsFl8
G7bRREmT9Di3eUpOk3zb9SIODMG94vF6mprKehjC9qrkl1rlt5Em23QGPYQVCVwAkcZzBiMY83LW
a6ylwQC8Mr1kwPOk40nPQKRjEYFhFC2LMxdzq0jMCgYoPLlYceR25oEFh6r4Zz0/K7XjzEVM5HEu
k2VVaN5G4xMAYp81FwCxIWDsit0g6qvYwEH4zeLzrdSxiSmvJEU1lsnRQ6hKXqzVrqoNT21CcKHD
/Tig3TfT3UxDCSKZ7xqt84jxCFTrfZnslexUBa2j9Oo5H+t3Vcoxm6E/lm22u34/tr2Wz53h27Ct
KEHaRMURLFjaNShkwBp3vxC5kL15J8r4CS4KD+7Dikkm4Qgj07fhnkbnEbmJ6+sRSeDsC/yiXi8p
7rtOtX0DcrxY2K0jUFoe2UdKGms0GEQsIeKSIgCyR/0uhfbCRK46yg05ZYAWRbpZ4GGK1rbYupXj
MlGWzKUMJbbKxm/L01g0/3L3lqWvJMhynZSyBT8FLrcdlGgbrrp/KYKzL3jhgFsNMJJLNR5atN8H
wsu+bMMfubqVRnNGJcbtwhQzlGzIbxup2Zn5DvQXgkIO2baTFlqvdcXS9Y8JmdVWtZaZyqmOh2wp
IStgmOhrJGZcdlMA9c6ZbwOUk2ZETTgthLeAjHOTe+qZl9QOPLN1c10I576dPLI+P2nRn9UnZWk5
Y3oDn7QQjCzMpbNsQzdbxRt0Zzyax/o22wMGYU9CO/opnTrdHkQJWXXbh/n8CE5JyTDNPVOy8qLQ
xJ7iH/10yhGbVDqGwhhCSTnzGTLWiqYcVIzYpXNv6ymG4AAzoY1fJpXZhhmCkTi9GIbpKQWAFMLk
KJPazyoFf426vQm0BDTjyVaJIndvT2HstyxCOoyyl6kmoD5L3tMs28UdeoFR5PpiNKGjAon8uqnZ
zhit9pu7LZk8a1Q2WyiaY9oLECxMwbv5sLhrN/mhQCXRqJ1ABH6+bQU+N5i7QEat9XlT4JTNsDj0
6WsLsjfBwraDhk8R3A2qSkk1GoKFGcEdTV7gVrtLNWyYsjMxHiJN33UUrC4Rs4m5i2vpHwVon+K5
x7prqdmClAgrTHu7bWcXPQs+BTNAHpUAez+YmBm8vuJtk/6XRB4VwxxCvdeThfYNKBwDVLDWMGvx
Lsem6LkVmA2VK0Xp0YiJAAuSFtDi/pAfgTxH4I30N/CvAIGaeAHgmqlPHyzVFgH6bHCLLV7J5zo5
J98MAJGR6ZAOrvNfIeZNa3Vft7ey6fXVjnY39Wt+jHwQIrj1S7YvvgIH/H1QDyqgj3I0RAiegm1D
/fk13FtthSwzgmgpCdclqBPQQDb/atXH60crEsIZxbErIg0jgjja6GvfoQ+kvdcnUTS6XTZYbSxn
9capAlVajxvTIvezkK4wR2EudpSCC+1kIuDuzgQTkI3izYlbCakARQrMmSLSq4raoz34A3YrBaZt
+lNuXXJpzs0dZulda69c5AdREkpgivhqO4mTTCfT8gYWx6Ee3FncWL5Z0F9tLGeKJFOVzDLHwsri
RlF/WWTY1YlqT9W+NO6GbLaz6rZMVNE1XVTvTx/iUzU5E1SaTaDrEc6T7MgREQO43AO3eI+dBfQS
RU4ROrBAS/lSeJ+NwMVRoaVd9KiGGJbTMkdVdIEDuZneNWVLN9DRo8jGR2/iykOQ0UmQdin7j/UB
oTiWZYJ2pNr1DrVlN3UDjHnrgnrx5ju5lsopZzXlYV2GKa7gIbnLvXnfq/upR1558hcq471RHPLZ
ZYKC6XJE/BGupXKaM1dlEvQFcBHUqTib5oBRj9GOaXZAT/vP0ngNpuo1TRRRs6NILKc5LC6aEY7I
stiFw7jd67v/ZgBi6x1ZrY5/sdSsUKNJSxBJgZhnuDPZvGfVWzScJb0QjdBuXYa1LO7NGoD/Hoek
RPtENNqG8dq3b3GAaRn9hxQArCr2jBEtNSnYskxba48JEx3llp1ZfwD3bJWtrGN2L8NiGVw/dpeQ
aH/9ldgsVa1FcG+Romdq3/XQ0SVBAFKhG1m/mxOnzu7V2/yc3BIXwP71DlB8LVhtei9vHNEqBZrD
ozspQ9ameoLepQJEEW1eemWB1or8JmtNNJO8khEsP0KM8C3Ds143dze1Bp2OJiLLS0F/jMjAtNoX
A92S13dXtLJFmVdmxzSATgzYMQZ+vF1q3ubkvpaRfp4fY3lps3yb5vQfOHTrZXGXXypKA8U/i4Gk
ofCVFmfHnsd28Mdc+FSIFsddeEkC+1+nL8rpq35/gS3t7iRVBeeajtrVAdg2l3KXDzEQ4I6ma9xi
3FyUVhEcIv96TLIEDgMdytvSB0zq+HN6rPpIYMY3235We8o3GAOTGajZamRdskO4J8/WfMYMikPC
g8ncZPC1L5XLzrIbdmgkdAbor6Tf6qkLPLvCEYWZm13064/hTIKmKGyAW2Dhgba+jxd6o7uNV5/N
C/s2nhcsl9RRdk3qj079rbD1m+pQP+T+sP8nafP1d3B2AxnMMA7RSYZo7HZME7QoAJbYiJ3rF0hg
AHmUpmwc9KBmOOAMnHqSdadGokn2LQdyvY5FxVZXVJ+lsJ4y2AEjHXbpMPhKM+3HCJmMKfevL2Yz
5biWxdkc8JiDu7wrGMBD4j3uS2GHX6cBrcDO7CxlgFgTtf2KLghngKa0V1RaQ+J/UO0+InXFAfpi
r3gxiOKXsehUfhdpqWhTOSuUdVoBuPccm1o/NOPNaJa+kh5UoLYKdlSkH5wNqtF3lskMBhZtzaA7
TXxD8dlz8V56s9MdsLbADUSFgs2Bg9Ux8nhNCkkUMNBgdZMKXO6nKn/XrQfDmJw0e2ZgzkwQ2irt
ILDsm0tVMKZCNEWjFj/PpSFZHQ5xhJ4ZUHbUJnULKRV4jtsO60rG8g2ry4Dkk6YVBOArjTd4YAbd
o50OiwEVMzrEZTdunVazsxsR3+Rm0cBcyeUuYakZyCY1IZ6S8Dyz0g4zAyPaQI1IDk0ResiZ7UwQ
rIXIN/enSLpl6ZtRvbVFZgdza5tK58013WWYrGn6DJDCdwDwFb0Cm87g6hu5y9snZiQVNP7Me0qJ
Q+8q5iuv/Wu8q9xRt2V/iXUzZ7yoX8A37Pc64HoFHptID7grHQeGrBUG9kqGU9rWpkOGQBQuidbK
3V82hLSVMjjZ/8nxApDsESNaxrn5ABFnyIoJ7PxmHmGtAdxFjowCDiCxABiBN3bEVFiInj8fLbVq
A1ylHhwVrYMHVq68+r78WUt7kSuxGVf83/FaMj8N1heBDk7Q5XqNp7qqnFQu9+ps+jkam2aMbggM
19UdhjgutGiB0Y1brlJAsOlvS2jY2phnOYxeYteYgRAZ5Ov7C3mc21BGaRGGS+8HykJqV9mt3tol
qJ4K6aYyQZ44LXxTulNFhRMOuTOxxh1ib+ju26D1R6CQ4rV3Ek0VnPvm+7Ta9WWbVganSxur6ntC
L2X21EgV6Ll/jbFo2no7+l9J4cyaObRD0IdScRmW4SXZGdA/FgZ72bKV+L4rX4roUe5eDEzfJPTG
AhlUO8aH6wcuUi/OwgWVOssDgHvQIV/awYgutsyOuh8lRoqCScRdvf1CrRbM2So61EC2S3TcX2s6
zQAE6SaM4YHJNbwFBIadEpRfKXpW9X95nJxtUsc51nUTl0hOgOqgWruqeqvC+un6Xm6OVf5lLKDM
nHkyi3SaDcRVSDWEe5An3s7oVS1k2wC5gHQf2EurcrdXRLmqzUm8tVzOSPVhwIqCDuZtouevwIeH
vigo0yDhqZrdWS8kO9XDY5+xY49567gFdumkeS3dyfl4r4aAF63U9BsK47Mtt8bPqCZ3cjkdjaTy
IkJOVdSnhyrNLbuU5cSRygx8t30XHKJKauwyUHdD0zwFDAcZqun3wZLecqsNgfpSnqQpOyiRjtED
sNToicgP32zkWi2d70bWSoOSjuFFUMaXJj2QBTC1tmErafizL1xVMW2JhW6kn1LVG2vqhfVBC88x
Lf1QE03nb/byrr+Gs55KHdGm6dFxOEzwoZPMkWPdRoEdZbLQmZUKMNjU61JwrYHHKc1EWOICq/Xh
56+sVlU2JC9SGO8SyLk6sga59pJImcDj2HSiPy/xR0fRSooObBuiLg0paVLvJAbfNjIRS0t7TesF
1klkIT9+X8lq5CQFMxBW1HjSBfOggGv10130Up2ReFnAocVADpsdUetD5ExiF4+WFkUfDpXqL5HJ
UDyYwNteqCQx8W0EJ9EbL9pRziziUSsZCdE7F2evSBzYxty5U5W4bSKLNnQxBX8kYVeHx1nCOkm7
fkoWxACUuwhK0iW1y8d8tJMLhteWzuLFozE75J1s6UvyPOUiH27rC6ghm5pFKN6sjxu9OtIxZ1OR
WuN/Qr/Ja5zicZh2GEeV2lOOBM0NuCV285Ed+l0/N06GAW3RJixOBb8J60/g7LSeEmVONaO4lMhR
qH7hJq7kDHeyXwCnUhVI23ph18KW/VitV8qzNh4GrDfOy8OcZV7fxF6eyOBb1+1c7CMvNubK4viu
Z6kti4UNtcAjlAX2AnCmgz7OeBtv/wkYOCD0Ps+Sb3rW4rRv2gloXzJ5K4cfafxP6sBrAZx7qBvm
rGbDRC+VhFFgYBlZ8ZMMtg8dFPaCx1twTnz/iMV0sx8M7Nu0iw7kiGcCFEXshh7oDwLQe9yLwhv2
gMea2fN10Vtme71Izg2kWocxbnBMI24P/DxiO0bTXTH3u+tiNo3pWg5n2AoziY0uxwqXKDo5GEcQ
txwSTFyjxdqHY0T2QlSoraBwLZKzbFZjDWnMzOIiG29MU31iIikYfDey5sAk060BzwNGjSFJfcs6
KOXPMCucytzpVe42zb6KVNdqnyt0GYxl7lrpMSGSVyAMm9POmVT0s4QHqX1g47iUPFrtsdRP7fBD
LR5TVtvGeEt6IAoqDP/nd1pJjmL6aK+zYX9sQ3JrGoi2WHT5FiVbXXaQQ4YY16Vwp+fXVk6Bn3YB
1A3ITHda9pZGxO2MQ9E/VnBBBYcrUiLOpjVZmY9dAJuWHHSgVyuuYo/7ch+fMZu1Y/7wDs4iwZUR
ieQsW1G0umoZaF7Qrf65SbNTYA6v4agJDCjZeh5XSsSX1qqKBl3ZYWk9Au3j7ALFeLS7B8UH/F4L
2Nb5HUHjvJecyu1cxWkfYtXV/PZl/paDJXP+cn2nN6GW15/DOXkgTxtiAIQhmDAajxSpHxfpLmvM
e6JWC7fVW6ZoTkxjl5HhHNc/hnpylfh2nL/nyQC8i9DpxsIpiuQHSoO6rRTRV036FqdfRlVURROc
kMqZT6tMBsNs0A9AA4xMBtJ+Zq0LsmFB1kAkhouWs57VRjqN9DIlAFqdnEp61ozYvb7vIi3grGSp
dR3oa3C10t60+xGwdiiMp2HoZq0m8HA3/fj1ES8LXl1jnTCAdYaIigutQ2ub4RPNsgFzYqNy3YA3
Z7YqV8VaQ9+SRbnOrQaLtWzOZI5aY0gDfKePeUAwVAKVWN1Fe7Fx3ozG15I4YyVXRCmS5MNTWJrl
Mr8+Tb7hp74oq/RRDvnTJ9EUqhNDNRUeki3DhQkMDZlpIO4Th4VPZV54uYp2TLS0xiayHnPuUNhL
9Okr1YlgsYb2bFICRCKEz1Hht9We5jfwlG3TPBPwx6lgcggzmDm5tgHua7fA00xreozjm3SSQRoN
uKbx0WCVV4HnVbMeFeNbBGqnpqo7O2qSL0GlBA7gLt8TKb4oZP4xFfcFaLCva+321fhr5TwsHI0z
zYxAV3mZxtoxpwbMOYE9Ioq+Lmax7lc2mMeFI0lVZFWMeoOKHtKo7HYGOIRpSf10qE+ZYl2SphaY
5e37+Lky3rYkRd5quaYCmuIxLGufVKEdT5WTVEyA/Pg3ivopirMvmCqvW7UgxaWWOrtq37tI96Ti
Vw9qokxxpPGJBG9JEAueVNHRcQYnLsCa2Os4utRgdlQDDDE9RtXkXz+5zQwGNT4Xx9ka01RBTBsX
2oV5xcF8m166/swKF6M4yN0DOl/eFxYmub1+hxywoJNks/9wLZwzNm01YEISPjZq5f2ZvoyPfeLP
AGcBR0JrK70fIcU9O6qDQc/+BoXj7FlGn8UlqnyT+PJJ1IC4WUVefw9nkmI1G2kR5AtHaP4ttxyq
7A3gVMtfpXAnNfvpW2M3N/0JKfBjfQSThTz7s/y17h/6/Big8xg1IWGOWqTonGelY1YuRFK8uNDp
ppfPVlsczfIE9DCBqdgsw64Xz/lTiTaZUddj7lbbSd81b9xbTn62dvBXj/9F5n07CP4/vSN8YYEm
VWw2wCq+GMnwyEh0aRV5p/TtMRzbWz1EbFrfmKpuS6XkAO68woDpdc2/fr8IX2qY9VZp1aqll8j8
QSLDnUvAD5NG4DYsm/b3lpHwBYaqiZua6FjmkpNVT2hX2mkLtr/AGiqCq0Rkzkipsk7qocNVomaO
dyuvv5c0/6nXJgKRYjpIef1TMWLAC2uyl1XGEfh7qWt2Enr+LPo0WbnkTxkDaosaB4c5UJ+LudIO
sZUSBL3g34nm+CUIEL2QTm9sY+qQs2kRjiqxhsJkn+4NmAqjQpUiMyMMErSTeRsH6RGMMonXGNMh
iuvnIQdUSaL7c1TYRVS7Vs78NpsPclKq+4r2s1/39D3P03NAtdGuU+B1lz34GcPiZ18p97kJvKME
SPLhaIfW+D+kfdmO5DbT7BMJ0C7xVmvt1ft2I0zP9FAbtYtanv6E2gd2jVxf8Qd8Y8CA3SxSycxk
ZkYERLSl/VBgSb0Ikkrz7Oqt5czTuRWS2tgxvT4pi9KBkm/mHqIALXPVvNloatW6SVI82KoEwe3Z
yPyJSke55uB7jpPZk1APQjsR/LsQshnZPqHmrpHL17GY9uZM3KbED5jz7JVb8jfTCoOdtvekm15b
NYOATeTHM57wqGiTodkmmbYZAZgriuqIl/bOao1d2SS/AViI6j0zw5mFYwt6IKt30O510qJ2I3Vy
DHUnNZkbZe0TUz5Zs2nmXWfsCrSAc8hF8lpyah05PTvp5XvEExE4cwkxt4x3FYKKeVSVPsY55FtQ
3MEjRL8MQDK/B9Mbd3jloNUTBdvFxd5acxWPJHtRd4sRbBfB4CUvVPbwrd5dyLb8h+rE/uCUG1Gf
9baPVeVVHBrG1ujHroR8TYOB7PkQF5GTdMBtjILU/iom5x8nq8qrCMPyLC/TCWlLfhheCtMne+k1
I76k+hWG/QOCWtkMcoPAIH7UbeZns3P6T1G6ZogOeRVT7KQfND7LcL5JE84GtLXU8S2Sia8n0Cke
sCZoBOYoqh2GLN1JqWpBKYEFIyTJJ3vYKVQOWKa58bCRDdtp+9faZu6cGa7dYwIUHfgonrypKd2Z
buXaqyPVIYCQ9XrvDlPps0ZxSx0CFFHCnDGX7+Ic0q8zcMy8cO3plZo/ipqG1ozOTZX7REt2ZUHd
WrXd0b7LSwwUqLbP2HNsqL5mAmezcK71876stY1RZF5uDQ+3w4UgUVLlVXhUWT9DCB65gR72L4Ov
usenz4UoFLwTSwELEw6f+l7o1wVXcN1g4nDHqd4jPQM9S4kG2GnBcX33/wH+juAtTigyPAqXFUTn
7xfqxQu0VQaeQ0NKgxofBUcL3Uk+aGdPUpj606uoTHd1kvDiUqwbR2Ss216ekXnkB+tNTlx03nst
IK/lR/1hSe5f1yJyTtbXFIFy73X8+D/0XQQ+YN1XstUiiaFNAB+wCNPPXh8W50UFNHfMn+kLEGle
uiOeIgjc/6Oc83cetG4xJUxhcyHBxy7jooU378fUBRNutcMVAZWSKz3Hn4DHQYJO2jI8RonHx9AA
5VSXClKV/1Gg/eenrFxvP2Q6QwV6sbX6ZRoBB5gBZNUBxu9srwQagAbCjFt06ivPG3eJbjIJT/MF
/z9QNw5kEG1OB1q63AhJ5VuuEb6aHjnpjo2WW383HmMfqp8qMFHRXgdMSfCWFfjGdYPIHBs5a1sY
IwfTcsMkj3C4QcX0qwjqpvLnbbciyEK/B1QuLlrM+VzLMs481g4a6nMzP8DF3F5DdMYrzxW1EjRN
R1k7a7kNhF7QM7odyuK1yRRB9UjgrdbNn0kfI4kznN2Qjk4tlUHRS+HtzYj88Lrpow2d1NgcsVqi
+VbtoVn0qzd+libE3jgPxybeylBJnbgG5sFoVxJr3wy/7Oato+dI108QGdUFF0e068WZXnzDEpQj
MVWRsnSUO7JihCWZBJ9QtMQquy8aKJPFhQR/LBsuiAedTLKD2wcrSk2+XxiX24hqfC10Sb6fKrKr
36dPCyF561AfEo/OMhZ0z7ZA6LjDJjuLtPsWI7yR962hSK2ZRspENBipWjwZJZowmLA0km3ToAmj
811C2cZImX9704Lr9137v9izZNQpRkoR54j9qeeWq4N8vcVg0O1VvlWyb21ulfXFrRJpSYy3Zj7B
o80owUM4YbDNw4B5q6kwtxxoDqCjQbyLpmYaRvpoO3rBE1/i3OtKNBjikTvQ5e1CKSneM9N+iufC
B6oBLQDTLZj8MWK0R4dc8IHRZ0U5VM2pGMstU48ZVKalwkLyNTogxqauQmSBeQo8zDel18UxVlD/
shOuohhX0gA8UOEgf+Ad/0hI+3D7KEUfbOXLFDC3cZLg9ieTCj03EMmVEO2pBKtchf9cZCTrno8l
5UqRG4jKCwtGHvBPaTxE22QXe5BeOpgBGMMWAVY17N1CehDl5/+jAfB3JF6jguOaVVDa0NAqHZ/R
N/EKsN83yrvZ/zLJDvBHP4eKnV4jdRZtXPAl1y2bEjO0LSoWS5NWgwZuHETS9ssEF776Hf/rz1+K
5tSiqQzBV12LxNWDpvRdjK/aST8UUOMbv4tUEJpEcWMNp7KnJgIXAWJT61dbgNNce6dhpDF20sD2
jBAjS5qrxk5xn+5EWY4os/r2Dxf3A7jUcSb996n+RQ6B+od0klPn5+zqQRNmRii0IfW2Q9WWL32x
ppFoKidLZrUQO2LkzgEB3cb0rNAOpr1QeE202srDQbxbVggaOv//2d5iNRZa/gR4bCKMFSJzWT1f
NbNKq1mNtHOvYP4+OUxYpJ0FUf0qD+GlD1i5mrlI85bHWAUD7C57yMGTYaLvy/z6qFSevZAGEV+J
odUZbxYejfw5CQxASntHBUzmCJozHmbCjFmw9zW2qymtLo4NtFqKvNoQNKyy1IKgWysoVAgSjjW4
C03ayaQTEo5CKTfpfLTiRHAhRSssFnVhn/qYULmykW5MzexXMdjakkKwhMiN66u0SdHjiSPfW/oL
WtC8F+/Mn0ZoqjxgatCDJKBX944tL58sqTfN/+VVKUhr1kitMpaSPDXgdRqou5h4UyF7kv0MLG4L
dmQZeLPhd+TYKVEl0Xx9L2p+ivyevhjUxTmbzM4MWUFheBm70d16N1WHrP7RwIShMkDCEjwrsaPP
BzzsjyImNJG1rpzQPFiZEWVw7IWEwfoBAxPQz2hNQSn/KlDm4qrqa++DxJ7KLfxrvC22i3I6mGB2
Mgi1YoeD4tW1DQwZLSOUjduAZTZ1rG067XK8o29nJ6LXvL7yTDUpI4slOOzBNcPkBG2nbePZYXM3
uL074olbeIg4ko+pGGgq+6m/KVyRopAo2ugrx1Vwpcl59w1TUQKyz0FVYMDg+qAGZ7F9omdRfBNc
5TXya1ZHVLdrZEtT+TuW60OvJoIvLGhOoWPypxVTM1LMsUainm4hlJu5o76JIIskBwZo6A7Fs0im
R2C4xso7ZYkEnbMGGZgxtxjXbw8SAzVyrjzcNhhBurXmUM2INtJqxIvf7Bsvax+a6H00vT4VYSxF
21m+4IUTQGMPbQ0FZYbUSgGwUB0wEjhEpHJ//StZuo4nE2YtMGD75zIsGg2T42ECwsrJXSalkp2+
/fmdcmxEZr7c6X+9qf5Zaz3aoGdkAN4QNWzSFsdiuOtzCY0TsJkmGLQQ1caunt/FYivz4zSzjWRA
etMBKoISYbeTwPpx2xZEp0dWNmcOcZMaNZyloX7VDfirmvllqPttS81nuVL2jfLUgwogbsyNBkIm
Vy7at9s/4ao5XmxzFS95i4Z8PuD7VfZnW/QB+naQ7yRoEbzeXuh6VLpYaWWQaEUmFpmmAkCv5EFy
8qC4a0PmZi46bvah8yOncbqjVDmlaOXFBd+ym+VTX1wFGqVWnkvfk4pAG8+7NgvBlH/fe/CObrGD
HirIR7LzcIAkte6IyhzXU5KLja8i4ljOaSqB1REJgbpTd6A9nCE75RReCR7ezs8iByyUHArwUMpI
IaEn+gHXG8UXP2AVKzUdoJA0x0zswmxhQGFuA6woGX5zyc0rj792G8sfAiAcwh7hAiIzshFO9r0s
O2jGctsXJSjfD69bH2QVMzHLGI/6UtDLI8wm6cyRU/VJglpZbRPFoZLh9W3yyQf7JS3IDkoSGMdC
T1bqfjRD6yrZY8u5k5hPxEJZDBAf1Mo2NkDkMsZYqJ6AVbNxJAJo5KTmTgb5HlDaKF+8S1JkPRP+
V2InmOKJIbKkDru6FXRRhQe+copdXg08UWBwumG4xgguD7lyavTI5O6DNIXDtcJNdA1ioZiCqfFG
G4CDilF2Qwc4H14LTJdpqe7b3ZNi0vu4GD5awLmBsCr6V20WQiKvZqx/2weA1X/ej8kY9Wyyl3FX
5My27pjVYcA/TTdOg+iu203B7Gt+AwkMx/ycOmxD3BBaPN3/Nol/CQRWAJGNcYKEQua9m9eFHyXE
m5OfRnXsrNyxDJC2A62Zc6TOkurSmnvErjaxInmZzD1b6XGFAOOggzO27GBrMwOdQASJ6VrwThKd
1spn17ws1dmGxyxa2zUYlKGie7B7Ozx/bCrLnUGaG9cisMBtN/0vDUHIVBlJVCH0gUQci9ZBV3To
q0qbso0F3ZDrw28X5rBy1LKsR0OFatg5IcytMtuNl+kD8jMDiFvNuEuVu9pWgpaJKHNvh1zMr/xp
h7JKMM6SYuA2HvrNbPJtRYvANIQipleT14sNrhxyLsdxPecYti1BOAEyPtxH6o6ZcmzkXzaeCmNt
u5Mlh+b0lkDiSxmsJ73hLuOD6LV6dfTWsohKFAiWmd9d+4vINGnUarS6sM8a/cSQ93uUZP5cdCh/
51Aly5w0m8JEJXsaiQzqegf2YumVD5ZrlqR0ghkvl34qPCsOQfs97zNff5ZUB102jxx1pIxowOn5
GXJWOhRIhbNu17/F3yewplfvC/BvJR2MrUl+lA3k1VQzuJ14XO9y/LPTNae6brc2KqvYqR7SjdF6
mEjKzW19jDyMgO3qbfWAuMDv5TRoo6DsXNRyJFR6b/8K5eqLFZ8ZYsa2pWBgeGXdWa6lmDZky7dG
wEN1nqAlEMTz6FGzRGU75R/6kKIMyu4k3fjMumoOYtJIjjQaNeYx8Yps4nLC7e9yp4P2uSMxTE6a
tT45Y2P+YLKNqh9HZGTxCD2ZfDhZesOcZhhdVcMIc+k1sQajnp2Bv8Vd+znO8c9JpZ6mjS6j+Vck
S784Be3kfQahLsNQGqefO7bpkwicB5r0NnWzU/OnpMZUsbafGe4E9N0nZvqjogY8HTxeWVD/JHsL
j42o2km94syy6Q0SIprOocihO0CreGSiLmD4OyiZuTTlW21Swjz1pZgFeQLq6VLGX2TOPG3ZpGxV
KPklKih9cA59u5fICZSue0iq3rWguXMwpvGcze1WrW3LLXPEVxWwMImmW7gpCEXNmwFcb7zeqDr0
+rCVKHushmObANDZKPsJmH7gKTRQ4jKLOq1VOdAWdJj+xuQHM31o24dh+K3Lp8JEYeFk94Mbsacp
or/TuHVjnniR8oOWlqcYMXf1Nnm6bTnXsleiEMWEYDD0taxVMlHwOZtLrrEzV0ynHiuAUIA1aT/j
PHHgw5K+828vKLTUlX8k3VxD+RSWah6nB7DlBeoXh1oF+0jPSAccGaF2X/mYjzgQ3Rm/oHUG5msB
u/K1WHB5W1Y56xRnE5Vt/AYCK4tsIMG73iUYuf+Pe125QVumicylSoeKiumOxUtVvFEMMWHKaG9B
caZv36rivmeo8Fbl3u7eR2AzOj70TtEbtmsmJHeKJvF1Zr1pmfo+D1GxAyChcaZeKGR+LVpcnsnK
EuRRs0hT4kyWyVK2y0LdAT/IVizbdM0pXyy0HkEaQGc2NB0OpWIfQ/JzYiIe8+9WxDrduzTq1bMz
tgBlwkwqRN+t0cP7ZCPJChiaEwVsN/YxkoytNaJtmT5M+RAYmnHi1PSoUfjqmADAJJ/zYXCLFEU1
WntAgLl8+M2UyYP6opdUP1E7cgpENNpDpSPhXirHcCh90PMfBKwCkINAVa7WnkBEbvipAlIdfn/b
sK7b7z+3djnii8heGCMowYBWOFcJGIyb33NEQfo6Cq7qcgtuHePyKy5WyRWjt2QLDylWJHj9oOYX
K/B8taNgtrDpBZ7o6hP+8qutHEM3yhOk6fIFHM8P8dYOAY99nTfkx+yioO+TsNqpgP2Rze2zvFom
uVx35QygiKebU4paVrOI57wUQbTVwvwUOfpmEPLffLcIbh3qyiUoLLWy2I6qu5yNO8WAjDGDHp8P
l7CJktGfWs03rPGoFIy6dqPuWjyUh7bwgEpj7lDnYUQADZ2sA0Dne03PWteqtXpjcf5rKPnvlNah
0iigireh594duC3tWZHv1DaCg0l+5ECtVl27pQlzIbfkaqWKnLtbOgkFC8zJPs0KpC4xCJ1A3tqQ
nRFjFG6XRCciZVRUobpqYSrRTdsyTVOxV2Uw8G5CY9Y02NlsM0dvSn+SrcchAZ0i7/2aAWIkK15c
fESs3ypy7gIr+zgzDAyPbJuMUkBl68FUKsHM8FUCEmTNf/+s1SPMwqwowEYTOded5acEnIc/x3QK
lPmLzuD9UACJ3FNLRiKN0XE8wEHVD7Kbt9q4l5DcRyW4AZudUqoBNWU3zoLaHLyUUuiJo088gXeb
zveqvW/sl3l4Q6aACVdUDObmEWMdKFe1pABTEJridipvLPaVlB+kVAQPzeU2/csOL/a48pE65pPV
lMKFaN2uSaH6VviZ9A50sye4XlfjysVCK1+VdFnPjHRkUJVIML0/uRWszrqP+Y9+WAbhiCvxnzLU
Tm+vu/zZW/tbOS9edElPM87OgwVxmcafbCpI/a87rIudrRyWKc99w4APwCMnf0o2Q2jsk4/suNDi
cd/A+DIg6NOrdScicr1KzHNpnyuPlXNDJhbVyXnPHFRuIA5RhnBaUDtAxQ+IYVeF3LfiijgcRUe6
cl2MFm2qgrbqLCU/ChwpJ6rgSEUrrHKQ0sJzbVBwokQ62xxsGioLb5vFVe69i7Nbl/lHPcrBnqSw
c5urldPV9AjKardKAb7KSGhmmFGBpyySXS+TgNblbpprxwY0W8szT9Izga+5Gsn/saE10pEWhWkb
GvLvVi99Ug57a8SQFmZWbm9btMzKo6VVbMgthp3OZvGrkh8bwFaBlxGku9dqV5dHu3IpkwnxLUjG
0jtibZT4vbZAuqlrKJnZNYi/rLsCNINighCBfyGLTV1kKVLbjnDkKb2bZmgkV0NgVtrLwImfyx+a
nR1JlL2yDKyRkaC+chXIf7nflYtp2wmxEVyOZ5Zui+jdAlRhzvt9bZaND+Y5RFTVa4rUGbT6GBNo
rllDkEcHewq6Lt3LSbtJod9dD3vUw7y5eMx1A8oQthMPmgP/FZbQNYmTXPCVRKaw8lqqkcctpuvo
He0PFv+yrefeEPJYCS4yWXmoITUsMnaILn+hbtBb0p0I4wFLVyTdV6H1LppPEq24ck6dpdDYBmcv
dB0DptWOxW1RtrLY742QQlbeSdEilto1lhiDKGQLfMlTKOb5l5mrZZY/EWmyXm3u/GNh/wI1sgRU
IibBtdU/uMcP5a5+TlCmfgSQbjuAJNIEjh5DQtvUTzwRmPZq2/9y8VVyVvaKDilLuCYJBHMqREel
XTqVm7nONrmuouuQONaQ7Ub+E+AWvAu4N1pgWdJFkMfbBvsvyGOm0tauWgApgM/2ptHaFeqHBZ99
20NetR9NxfSOpcu6sR5yIK3RRnbZ0LuyR3kUeSeQiVonMKGrHvKfRdaDDYDdqkyqjeg05fJBUuLD
VDCg8h74eFYxSz92+SaRa0FQXSz/X2Z7sejqOw7tlAIkVjNofkMKVIr9qEg9bYEH9gvE/bEbRaJv
grNcDzuwiGNCsZsY1CakvU02MJXt7a913fdebGoVa5rEqNVC16ITx13Uf7SuFoDukdhOBBoguh8+
8kBC2xGtpcyRHeVHBkCn4rSH5qRupK3I+VwdsCUXP2c5kYsgpFpoJcZgWgPlNDAC96XbOdlWD+pH
6vUCG7ruFC7WWoUd26Ztk6TyknZqQXeu3tvWAabOo88cGC4UzvBwTQuM1U+v+bNop0t0uGVMq+ih
DYM89bUenUblV1b+zjULAj+o2kE76/YXFh7pKoQwZrCm6Ev4Pgu5NHvSZYiIRNtuqqAVhEJvjtj4
CKVPpxUi1696nIsTXsUS2slylpjLsOJb63cQUaK76nN+QNk3jPd4nHrtRhXkgctubp3rKraUJJNN
LekRW4bUr4dPE0DiTH9OVRvszLrAI4jOdt0XadSEzlRFEgwZ2K2K0LydzqajBmWQl64I/CfwBusO
iUYxb9JaNr+3UZGrrOOY1Q+3bUVweGtt2RquW561hp21FoG/LsFK9Dpk7/LSrVBErM22aLWV65Hk
MqNSXkpnCZ9Kt3GIrbalEx2BMxxRVYmhCseg8OVbls4Crc2TTUIzlHaWJstAdpkGuqf5t1FK6Ng3
QLTWmBv4SdEtBGbQHcuHmBNPxX9kpF+tDcpACZEBTCRFpbvV+MbiuxQVa7RQXfD2uEX+CAY+B3hH
d2KgL9Vlz+Cp22e6L2lf1E5d2oBPmj0oWepA5MRJwTYCAba7co62ha6eYq7sNEiu1RN1bGoDvv+W
khwaD9yLIEUcSUNQDrATkFTVw1er3k/qXdvdaTX1xgIYY/lDSTKnLGNvGH/OybFVn+2C/ZDiec/m
/jRY9JOmMKwFxE+eIb4X5GR4UYroBI44LzIjr4EA322DEJncyh33YxwPWY/oEAN/Y0oPPRGRHX+P
gN64sGtNXqkp4zySUdmNFCk0pPncswnweaircXP8qip+qCMjjFTlxTaG1tHLLAAj7aadiyPVxsei
1jcsgtYy8Dqxuu+q7rHCHJZqPab8IS9A8dq9YHwKzf4vK90n+G6jFozV09Q0u3LmnlkHZTE4TIbv
zQynRk/AsrMganovBea8AwB6KSQFuRF5ckafup4c2ZBtR0Mk3yNwlmvp4BR61UnUIStW+rcuh2Ga
77r64799z1UsQJGwnQkYee76YTiBQPpQ5S+3V7g6VXMRwc2VzzdSaihSApPpAtDceySwd/m2epKh
lG2HugskLfhLWvCxSbsWgoFe9DYfs0AEXb7K1nr5M1ZxgMZ1GfGxsr89s/5M/YXOkPvyoXHTXeEK
k4mrb5p/Qt1aRzgae6L3WcTvJ1MKCTH9ubW3c6LdjQQZldS4eh8HUmnvDDb7SjY58sSfUPYSRHuB
Ea1VgtWoL9Grx0NnVIxNnkHSLikCOaeCMsi3esONW7sWCE6b3oBinxydqhH+kaaY3Uf5dkyPPKse
U7whXQhfaU5sdY1TldIjUc3XuC89izYHCPF8jsTYVbzYmF2SO1wuQUwALF1Ev0p0tnn5q9ZN+U2p
wC9TOoYCgr9xmva8SB+NgW8mCSzSMynujfh3CqawwlY8zLD7A2r+LMIgra1/zu3rklyh/27mR8gx
+9XEA93qfalVD5ps+sDZRixxpjADSeDbWB7n6DfLXmNbRoZE79XJhCxgEkRM81uDgcwfg+t1erDh
5SONPcgmhlIAUahbLWyYslfy97mN90U++bWug3pMdhhKF5lu+f3M9kWmnMc4f+jKao8/7ZiYJGZk
bLxUMiYADDE8VTbantezA2UnpsgO0RM3kUdfJShD1q0gc7nWPVYMFQ80UzVNvNJWniC28wot/wIM
YFt9Z78YmxizDQ5X3CxMjo1vQ3Bb38tB5HQhubNwYQBCECG6r0SXP37DylVYUslbc07ZOdLuO1r4
mGgSbNP8dzb4xworL9A106x0KYJLqYRdb4LrwgoH7DNh8+a237u9krGezssSu9bsKkNhEJFrgjTA
oJw6qMlA0ur2Qtc828WeABH584nU6CxmUQnu2+h5cummD+lXlnrQsOq9yin8IiS94JF4xan8saL6
54pQs9YlhurqWUeTNifdZhqJh6K94GNdL8df+NBVtjFitl+TKF71uVz5o3modLC+NlOg8n1nvPct
2vvo5qdZ5mVogfBUddW+c6MR/47pEHl4u33S36CQW05uOZeLx6heM10iFULZmPXeCAWEXi6cpku2
c7xTmi3UkZyet4E6gLS903xrADNSVYNNFtrRsbwrkvTOxoxrF6EXZdCw5TKIac8p9BOG0f5o6GGK
QJs//rZmCy+yORwgCUaKn1MMTck0coqqc3VA22wr9mTlYVIbP+EGcPWTJ3fPcmnicAAYkBMwrfQB
a09p/StXO8g2ayKbW77wrZNYrP/iJDpmUslGjf8OQo1u17VBqc3OPE+9Y00E0GivbDeYpd2o1P4l
c+pa2eftb3G9R3RhGyt/pZtoxHK5JgDw2CF7AZetr3zO+pa40aPl/0VPXg1+zQPhTNhyoW5tfuWm
SA9R64ihJhEdpZ/Zhu6Gu9xR3PlDPGd3vVZ4sc2VwzJZXsRK3rGzfE8fop3xCianwdGYs3D+qbjl
vuRp77fPVvAOs5fGwMXHZW0VxVmOV18FfoZxvEvB7KYNR3TBnQwZ9+3Frk8J/LPDdau6n+fISGTC
7yH06dHCq4Jxk4BGv9Zdey/ms7s6V3iRCNor56USq7QrRkGekmN0u8EAgBQYIFfiNByQ4POm39Vl
9SIzkHZFIExSSy3sZgxxVdUvhdd10JetyyOMurG92YQxefmPB7J6BgPLxJrKXH7gbg5UPw/Gvb7N
wW4TpL55EvU8r8Qp+fI4Vj7W4m015MtqLFcCI28Don40ieawKBV8aXWx1Rv3xl65T0md0NXhKI5o
cfQC6NQuKWdP43eGgnb9ERMqm6xQ9ojReFkmoO/OMBcZWsUBRBNOyU9t8a4By5O1QAhWSOP6CiCB
MI5BGNIiU3zI4s9OwpR780KiWOTwljt967evHJ7ETcuMWUPOdkEdaXhKrH1R1ogxiZvbtVu1xxSg
iEoeD22y163id6qUoY2Rz3oGqQNmVLtTg3ns26Yi+lErH0jNJKMNwwsxMbRtSp+rQnFkBlACfaDS
4DajiMt1MYZbp7DyfGppyRmnsX7O8gzcYNyNE9W9vSfREiuHV86TXHWgnz9L1k+NaL4y1OHtFa5k
L5cWv25U064yqD237DxjdrAtMQ1Say4tGv/2MqLsZd2BLjLW5HY2E7w4F8Ko+phlftt7yREajW7q
VB8oI38ZpTA+XUvl/9jgysORONZadcARTsAtRaH8Y3imoJF0YtU3QQG5RTnSayV34chqXHDf7xfx
6JMomb82qn6RJerWyo8Rs8qQIyHX7oLJnSDHlz8mqL21brNPX+WztgOBHkY5Kle6M96V96YQWNI3
E83KWv/4ASvXRhmRKKUpOfdT/mQ2GBKmSKDQUBzAVtpHIbcOQN/6Hfuoky8pPqnZ9C5rTxPURdRu
PEKYZDNM94p5L804PzPjfjYoYE0+8GR+lMjXbXu5Yvh//NqVd0yKuR1s2+T3NM4gbwlFZm0WmeSV
lv4fa6y8GPQ+5BFARXbOqhMxdznGrKy28VWN+7qKlJFOKP/vWtAd3t7bFUf1x7orR4WxmpxSC1eO
J8lWgZ7JaCl+nNZPkda4FUqJRUO920sux3Xr469cVZLwtrQwmX7u2Agq0HzbNuXOlhSBM7mWvvyx
tZW/0kq9znsDjEGdjTF1ZXytKxWkGhHxM/AmpvaL1pwkKeRaH0aZedRSU1hqWu7zja2u8zUad8xq
6mppOkiaC+6z0PTaN7bFZO5zLMYlLvf21nKr96YWQ7cAE2bLctWWQb8M/E+sdHsdLOqHuHcUqIUA
cuZIofaV7qQ7NERtzE11hme8i7DFV7KXy9NfJ3NlUqp6b0NRQOq0XVRabqEDQ5+rTguZutsGtdjo
rW2v3FmRGQUpOO6nLJ0oBlBIpniM/sBgzsZqcoH1Xpum+mNjK99VUj6A4cdYsuKFDAKkMOYxfrQ1
ye/2GoTp1Y2qsTDHHK3AoEUnunJDTQqoWhHh6/bGnlSbUSchrx9SmghcwrW68B87XPkiiypNqvQV
OTfZQ6I8M9DtW4DYRFCZSxApVfIuG29jNbom3vmdoToWuU/wAu7rOwvsY/F4R0ARoUSJl2L2UbEe
RotvgP22vKxkAlYD0aGs/JdGopZkdkbOU7vIHr5Ccj7IgAYltBJ9eIGLtld+qyQakZsYfgv+yh3x
fLWrHwXORJVHx9JrP41epmajt1zwPRaDumXeKz8GoPGoFZnO71s5+uCYxi0b6fP2DRL5ynXmlSr1
UCgcaywZkVw7eFdGHt1yH+0qdAZSR4SRFWxqnYJN5sgnuUFBsTJi1yIYAJyJ4NyW+3Dj3NZcADro
q9uuyZFklL8xXZhXX7MuaGFfg3ZeXpW1dLKhkCatM2RSixhbstE23abz9SDfiRQiBT5uPfIHeWZq
lUrCAOUkSBEbR+855JFqUMUNjmL//o/2sJztRaEBksQgz9YHsO1prrlbSMxoyHfpC4rcXiLMi0Vf
auVwFnr3lgEYd+4hLiUbPCjsdxDTCT7W7VWMNb17o7R0MJKcnRv5To8AaB+eKxr/p1hkyKvooLHB
IDqo58BvUSeuAor3JgN5ezO5GuQvnHqSBQ5QtKvVl4JP6gtVlfIz0auQVkYAEvsAYvaClF3gIYw1
vzfk0CMWZzKE4kbLaeOnOi5PlZFxp7Gl09g+FEq6tewx4BaKMJ322giVjW9fAUNeufq8bo1JahD/
KtS3C3lwW5SIJq3zaxMA09G+/093wFhrwaro7DLSo3r/V6CHlNxzAoQY6J6CiDqiKSPBowzj7H9e
OdDYgiysKuld53FvEf/CiIHkV0FT+5LPMeQEMEXsZFAlDRB13diX3iP/9pZvPwaAjfzzJ4ASLm4o
R2qzVLvV8lOpFejMfirRo6xwTxtEQeDae/jCfRrfQzsXbsZIbAYkM4443mJOZmvEfvz+/0i7suW4
cST4RYzgAZLgK88+1N26LFt6Ycgam/d98+s3qdmd5sB0Y2I2/KgIVwOsShQKVZm5rR7HXXCX3cW7
8nQQoCOJVgAZLEXpIfo3XHB/+wVLBr/6BRTiDpJK8AvUNrcmGUp2qmQNEe+axXsK+vz7yk4bymVF
EjiuogzfI7mLXaIoi8RraEMdwKV5+3NWAg1jIsp5SCnmgWXBlIvKKibeWc9BjM/C9uqn+EY5hSr4
KS4iZp8bB5zRXmwXyyAFZoch4oQJY0tyxJ3EayDhGWagytfkYQ4KXMhorTpkaDytP0qCxEOq2ykh
tL3+/knRHyepgohcZgJr44xAUscXjZyp3dhlZGEIMnGCxBKe5/ie9wCxHUAKNWSZiAplKf/6pIX4
elwoF3lErXQS1DepmpyyizDphUtJp2PGMonc21G7va1Xo4wLk5xI09ROYAE0zkau2IP6I9J4LfS/
yXSuVphLViCK2hBnSNhidbZzPcP8rozXDgl1uld5eiHVqaKdhX3hfc7tTPFqmDlRIWct9qrkp5hV
XIg/G6s6ZV90IKLgpcBA456HxDyDjJvWRjiHJCAYysRgdll/FzPOybLtoNcVMQ4aRdEUgzEnvUzT
JRn3BJXaLn3rI96NhecYzIEpCgr6apql0FKfqNLYVfpaJikn4fkNsl1Xw1yL/LzoaKsmAmZYJRed
EOB422lPs4Vukgf/GB54MbbVyQnIvhpkDspKkZMhFXRs36AepZzuMzqguaO0NDE+o5Pd0tPECoIj
CkCWEOa729G2nYX8ZZ3tZw8xvtSpE9xRRYmugofUKXHKqnXAl3SkCu+G8ZtS6dUeU9Mph0ZodcQz
shDfG0C40Vg02AWDA7FnsN9WyP4PipU62tf4LfYmz8fV1AwuqdehIxKUT5xw5P4eBm3mcJpJCO66
i1Ke5i73hO5cqSJq1k3pVvFFFCsnKWOrylunQQf6KILkObzPmtis5bcs3wkJUih6L0SR1aSHTN2p
wWOavQXpCW2TPN/k4LHKgBZtekqSvkRN4q5ztJ/4UC76Lx7nrwbeoTHcnoGNBYIJDvo672+7CSf2
VAa1lgGtKpvRZIItKtFPWsvePPJuuJ/SBr9eca/OwUBVRQNZq0UjvbT24Eg2aCr3FZ5pg4cEfXuC
l7nBU+tqeKvlYSQvChgIkyKhDIqlh6YLxHOp9PYQ4AmlMM55klpaEnOCjnf6sLw+eooRrtBXEQVQ
ifVfk2m2kj41SyNDRxZ4v8hjOydOm+o8D+ItlEG3CQ8VSRClC2lmvUcJddyrx9yNn9pdZWf7yYbx
4ZI9pd7Mq2rygFVlcE40al+XBCCNOAROWSiWMExITZHRaBEYllD9o6KNt3CrETQrkaOvBI+MMuHd
/BYzN3yMbZwf8rQj4qCAvIQ+jUYEmc6nur8YdWl2nWi2xtMkCvbt4OF9brZ/vtUTMLDqOFPiPfRT
oWiyiL51e3HHY87jhCnbRt9l4DcOSwBE2ekXPZadKJm+5RLPDA81NQaI8MZAqqhDoBbNdyUKrGh8
BxCCfT/0wC5sNwlqRtpjqheWnOV4HlbNUvXC8qGJC7DEae5EmgDMfAb6C8s99dFQHZ37sdKgSy1F
dhV6pZw8cj4CJw/SGAibujoKGxBnXdpJgxry/aQ9UyM8lfSkT77jSz/9IHS6jpox5vWj3AZtLRJr
7vs+7xMxGKfRlIJqEaEPaj9bdBaWRxqbGXqEm7scPTapFT3xSu08mwy8JX6TCWTE50pb6Bg1Z2pE
ECDnzd/9ptD+F3xrTIIm6f7g6zmuC4takGxpkGmKvlSQrjBbzQsOS6+NiAYyK0TTmQsNcGhhB7Z8
FrgM1zIH5thWcAyIlxUoIpHdp4IzRQ8UGtftILrhANUEsbL0bLRiUFT5HTET+U1tO0eEuCeEnIFM
sk1kEJiAJDpFP5shXyYJZWNf+w7uqPtWOante1hiHkCI7Cjl+QcnmdYYlCw7RZDSDsn0rLfmBHF5
En+J5Me548Xwbx5+/vpabN+4kIjLHFgNAZlTb+N9zUHDVwwG8N5aqA/yh/E07DLOwPXW5Ns62WW7
xNNKzTBO0yuXLBjQ0ZiF4GuJIccI/uER899lYZdEb0yUhpdnvqY8Bck0edV8zKX3IRb2nZZWGJd4
C4rQoUn5ysGIJdv75XBQCMZ0JXCZGCwz+jxiriqkAOqqHDxhCODIqF2k5Uuqn4XMOFVwiADDbPn0
0GrfxoF6t3/AZoK3ss8EalNJRkmplF5KsTaHCDJbsW/prY9yDkb+IzCXGqF72+QmLK5MMkGrtgM4
qgwZx3J6HrvQpBPvyruJPisLTM4RJEYidLUa3FfKa6U9qSjGkZRTNuatggkbqckJlRMlxaRzZ9Vo
0scAIOfbbCYO12WwN6VSFDQtM7AMvTmMkeEm7Yfcv0pVaonpT3FSd+Bj4ZT4eSaZyxKEmMci8PFt
qN/tO1DfFnJsx0XmUeWpVx709F5qRc6NaDtZWa1ziZFVPa2ui2nuM5yTcb2nYXWI0QLXo/A/4O7Z
kgjaWbUdxNph5tFHcZyfvd0UkxaDTSgFb8gArenwMoKXJ1O+zkVrF/kbBtRvO768JCk3gp2902B2
I24iAT5DT+GdhHw0NJf2ofp+3Kc2KkLNSYDenv/U3Gnf2twxDq0FYQg+8yPvdzAZgSKXKq1KFAD+
lGUJLQytCxg/zs3JLg/JpeGAMCdWVAZk1DaBzmcCr5owhBiDBRGDh5yt5ZlgQAVFrnJsfOBonpW7
uT+XUBQ2hw716B4EvEbx2BrnVn6bKDr6oX+hdoUFUQyXDpqdi4cCE+BxZEbjeFdHkylImC3A/bqg
giWq73Em8jyB93MZhIoGWqhZgwnAttAid2gVEFvqNe4Gbe4Vs44xTgyFC92TWJLwVNC8s4Upea37
6kdhgJ08nXA3bUO3GjM0qAzQsyja+iGiaFuhaWAGYn5HFnZLlbaDJZchZ1SSg6/sxQr96Uk7LJtN
IJHZ9uc0BLugzqP95WARe28yqDpFAXom8Fyle32aWd3wCmoLq+kltJ7+1INXGVn/bT/iIAJ7b+qk
XAeHcY9cuTPAAR4ic6TuGGlmC8atAEz0YhfsbpvcaqaU1Cv8sVcoOpKi6XItuPe/pLitFYcEqeMR
M2aSN7n6Aa3DUFdNv4i84g7nK7LXk7nFVQhi3aDeGTGHqz5AH8r0DV4TPG9HWayBXm6XJDjEiPTa
BL1TqRiZqBNziie7EN4Hybm9nbxVMVgDCkc6NDF2k5SzQ8POInJrpRDxu22G55wM3jSyBGr3cE4v
Ega6i/pdBC9e3hMrEL7U0zcDVLFNxVOD2k6gV57CoEYR+rqhZ1N6GdWPan7uAmKF6GXPp/uYVMci
+qb6pTt1qTPJUEaXGmcGuUofG17al5ypyGV9N44y9taQFY0SzDE+aw62PSFXrR41q2AUD/30RSac
RGi7Yn1dOHtz6EqpavNZTC/5WN/lie5m4mEKy0Oe93bepKDn/R6OYAQ2vnQ9r3uIt+vsDaJMwmLo
wsWj0NqTHKuT7mgXf9cv+hCWsNfteB9++b+865eR066ODWFx4ngf7aSdts/2y4Mir8XwN0vTNUWT
FFWHxuTfMy/BT9K41Ec8DRXm4Ch2lZihDbnhF+lxIYUDnc2xEU0eS9ASgr/6ztXqcjiu8r1wFsNq
Iki7SJzuuv40ychmDVPl8aT9xm2uhhjsifoUgndqi+XVpyoITNLKpl8MnpIHR4FSUwCoC6NvSrIn
aeW/w/WrdQaJUHnKujjE5i4iF/pRuiNOdsiffGzwgus9RuP245fq623X2a6UKVezDDLVmR+GWgez
Sn+sjZ2m6wcaGnYevmnhaxc8i1KBdvlvQfkgCBByNtCiVtZm0xsehqHMrIbGNHFmqBtggB6NUe1F
l4banId3X8kPRVJxMretaTccf9ffy4CarkdNUo44cuO9hOvmK7SBAwsD0rHvBg61J3ey1YUP3sST
P7/ldxvHr9aXv698UdOqinQlIHUR2cxRJpW8BvzFvAz4N3ecv+x8jm6t7GQT1AKnEedFKr348imc
qKPWe0FCGV58GMI/usw/lr32ctsZtg/Dq1XmOkcwuT00S6SVerxr0AIfZ+VegWLpbTM8HPlsU1mt
jqL4JU1xB1dXzeSFHIgj7TJL3gsOeJJR3dFkM3N5HDHcPWXQKy2pIsYE4d3Lwc4vXzSwnYdQ01P8
DyOPLTpJh1pvHvK84Lw/b/dyXX32sy65Wq+kFxEZWqx36WxCSb/zMjQ2FXf6QTuKR96DLe8rMjBG
lSoeQrzYXpCdgXZl8IxBcdJK4ZyyPDMMXoXgvzY6yBLhlqbshbw9iZhoaCqNt3nbGeHVKRmAaksl
KqUkE8Dz1+GuZZi9rbupHVNzoW2m32S7PR30Awq3O95O/ibXvtpmwGYSo0So0uXA+7boSqeuuotd
IQDP4KLjpjjxQ5uYucV77duazFyD3Of84NphRGXqIG6xwEw02tAeSA6JpVsSKL+8hX9LtDGbsg/P
yKNOxmt84NXjeSjLiglLsiAbvY+Pm7zEz7FitpfoQbN9qP6g/wSq9i1KoHYM77JDhzeHuX3Z/WvT
WSVhYjSJHHaIlogqOzxEWKRPnjgItF1Hvdpgaki6PPdyK2F9UDAyi+hrLkP0pj4m0y4R0kPonwXI
dxutk/ZvhpDzXHrB0RsZDasdXErzfzOaBQ+6s7Lrd4Pb7OeTwH04VpbwuGWLyZ6MrBmlFCVtaJYa
D/2M9hqM3aBw5+SCdpBbKN5SyRMS/YROC1dIMblDZlsu26eAJF4oZm6r3HcYWqEFaDsi6S5MCzMG
FRt4MPcKdNYE7SMZXDFDIxv4emOcxP4IeZBR8SLly5SC2ox+QAFarqGD5UMIPtA4QgucI5kVKu58
hEpULJ+yru1cexmrzmuG2IqMxPP1U+lXVhTGnCOMZ5QBv4HESUApfBRaQ3d0Tu1udmP1rQsnJ6m1
Y+v/SCGHfttpeTYZIJxrkHY1OTKfWbqPslPkg/J0gKjGI4jCAA0oevrUvW2SlxIrDADKfqhOYFXA
OhPlnE0fGnk2NDSGlccmex8qsBvruZ3nxk6pePqPyxbeclwm1api6Il06XJoAmNBHHMwyKmT7sG4
xrmb8sDuF31iNQ30NsAJQ7zmpb9rn/G26hrguaamaoFuA5XVzBaPPJDl4BzbvNiSYla6CIdLVn2A
2ctrfYHjpZwjmjAoN0H4KS8zbKHcK2YTTZ6Azi2941XkOY7JShZHk1j08nLdFgArcvW9QC/mrKof
WZ/tely5EwFEREbOyT+2m3F0laD5iegG7qR/z8UbLTYaQ8CtVxUKy5BBxkulHCT46ONV4i9i9Nj1
+bnIaoj4ZPssby5t+h16lWYt+CB7LE25OtTQBFDpy+2g2dz11e9idj3Cg1WTRJVwSVPfivIRemOS
WRjPt61shsfKCpPN5hpo+IIAVnrIWuViY1IfNKT5+wzlkNuWtrvGV6aYI0QwtLiTyhym3OjcvTQO
JB4vihta8y60Ynt5Cqju0MxML5ITH/zjPxGf2gKD1U9Y9nyVEAVx2FeD0AiXYkJtA1VqqYTkJLx6
iL5KoKkSp72Ih9AuOCjze6kYnC3YvrGs7C9fY2V/ClGziiPYb5zqpXxOUGUJnKVfoHnuXwILOozo
i7i97Vz/ZvCezAsFa4hthw73T2WvmOVes1J7eOxOwuPScFbdob+6ByGjV+1u2+Y5FwP7oSApxMf9
/jKHj+hENgsy2p3wLKHp87ahLZJdSIpdg5hFeT/zNap1uKycinODMqQbeVlh4nKNEoT5iFw7PXbg
UPOQ35tWP3n9qcS8vnCUH9SYq7S6nXhffw5bORQa0Ld1DfaceMOL8LSwFTSnCNVZDzMh6NM3JjO7
k916GQ2ZTyAZt2/vBwc72OKhFOCBp5FgX5F/pJFnVMfW+HbbxPalZrVGBp80AW95pYqPu+hvocVV
tkJLOvr2x4ird/8S7xYeQJ7e9vYhu7LK4lU1dUrX4ZAdrNltXf1b8rNGT8d8BIO/0Ji10+zzB+NH
wh122zxmV4YZ9FJaIewgPQzo0ApTah4njZc/bKbzKwsMOKkjRc1ksUA8zGihHbtz87MMOod/wMy8
bNMvWdHKFgNEc6tkfU1bAZcj1WrA+QT6HVJh+hdHn9bYYv7SGB9akZtl05kFKv4BuAZvO9Dmcb/6
CQwuaSrUzDDyix4UvMuAfrWmIO1T71MxM9P5R5n2doA5pts2t8uUK6MMItWkpVmawWj7UTj0IX/W
USNymi8AiMTBoPupdcCcfJ7s0WpfpjvVwjC0l2LqnhehPHdiAKsTK1pOAvxYkkOzGUtrLmTOBvOQ
n6UxSLUS45kZbMgeaFgfqKdAfyVHfTPykGBhMit7Vi3Uorm3RQ78sAxUeMEMxrhDUhHMO50eZNHN
eI3ay4e64cAsT0EsFCGYbSbhomuzOwnivmnAnA4vQqOtMGeQsOPcD3npC2WQh1A1FZE2LAUk6Vtt
4+2idUebHqo3SOB+9++p3bn6ZObn6LX1Ym/8B7dwTshQBoN0w8jKpqyFi9h9WXjvilwwg+ygkcab
k9r0oU9nlNwGus0B+mvMsCxTxBi0EqrMAqb9fG8hE0twdMVmgsi4HZ2cdIEyoNTpUhopM3Z4xoxG
Nn6P+tLq0JMoqgUHB3iJ2Cdz9ioRC+dIV/wEa/qTSie3FRCRoiWw2icl3teW0YLmUHEaUpTlSLzl
tAz65BoEdydMhiADzp/RjVI0ZnWoPAygQ4fruLQkpucKbw+NvQxsZ25+Um3Nm3Yg7jR1T3Y1lxwr
EOZwKUi2S8urb8zAUQNx7hKktvCsQwBd1BMF4UjvpLMpoxNo4E7NcgCC5S3om9bvtQzHTx1+l6Dt
MNJjZ/BoXLbdCQw/OpUlXWern5VRCrneSThg+u/V7BbgWG+CFyF4ue2120j+lxm2xjmOMykMA2Z0
TDUUoPTzE16qtb1dVxPMFTUz8mkORlxRdQmTdMMduH6tUAnvhugpI/cl9JikcHoJ1FNRXZKkQ3dA
5KImYDcBBwS3Czn69ZcwSV87tGXXYcb1gsKqmahfa/2PUSTpPkzAajuBxq8MXKk4NOC/LiWZlyFt
g/7VOgPB0hBGda6hdwSDk3chSOGsWdFA9/l99s+6EKOBFZye3WwusnSy7JtCAWmx8ASikdeIgPmz
QZE/JvdF1HIim/fDGGAmYqYrVYofNkITHNswNnh/8iFZXOEjtM+xHz/cdrolOfoFSagh6apOFJl+
lmtX+CXFpaSFhOBoB9m6Us07OYXyuujbRKw9EnGHWjbPgJU9BrlkWU7RJCYH9zUoWScteKSgKmiM
0GzlB9q+DCq0hYTm0IT18+2FbgbxyjADTLqUd0EPlp4LkZ6rDrStzZM0F54+c2KMs6Fs8S7QcX/s
fNhJ0drS95ho7yH+nfduJ30d5sfbi9q+H15Xxdbs8rgjcWXAWg/VaHtWLHKIdtM5vwQPAsi+zRby
KEi6h7vkY9bM+i2yVfv2T9iElNUvYAKZDEHdzyIcSAQFjoK29IVxONJ58lrq5qVmZYcJ2aKWxRDf
D9U15WcOzemc/ugm2TLm+3Z8kIXiHFHcPOKDqnyByC5OZZAVQXYsoc95Lp1BaOIVRmP72WNdXCT9
RATVLmPZrQg6BcA2GPY/6vit8B8lSXyZ5tZsFLyIGuB6k3qIv97VyK4H8p6mbicsrwbU0ovQgpi2
rXe9HWrDvSzSH6FWgjFtVI+0n++VsZytXCn22vyaiZJ7e995fsYgxSTiZk5q7HsL5jsheC1nzO33
+WGeA6cQDM4443aes9r+xQ1WOEEgEYwZEcRt2lmTpeVQqsW83Q66zWiyT9+Nn7KN+2Vo8lK5TUBc
2V3CemV3qMR+jsUFqQv5SIpiHzUPUlTbFN9Dp4ZVSJN5e2N5Dr1s/MrimGbzRJYAFvzOQy+1E3eB
W0Dl4baZ5fv8Arw4XyVJxz+Z5QYfc1Ws5HEI7kUwVSvDS1rzqGg2F7KywEamkOCJHz/+PpshgTI/
NuGbEH/cXsXmRWJlg4lKbdBVfyA+cpb53mgbWyGSMyim2CqWDI7tATwxhDO5wFsW4/g0G2ojULCs
Wf8p4u1Akd6EiHBQbTO6Vuti3F3y56ZPS2Hpx+4R9yXUx1UL3N1mRemdMvacYN6e9VzZY9w8C2Oa
j9pir+xOpLxDz/aHL9D3vPgY+2Gnd5kZ455mYCyL5uL3eapAUF7yBKg2g231KxjXh4AjgdwfviYJ
/fdCpjaBNKOAwxLvbgcadaaIifP/z4GYfMCHWg1JgzC4D7TMAgXOrpL3NZ53hdCA8g8EJ9LmXjEe
bxvdPjZXC2WSgYlE2TRC8vjeCBuLBJndYubTRKnIjSoNLQ7vPnrKphHyRlAsUsTRqwvxpJcQYAhk
t6n71E7UxoRWw67I7ipIo0RQTL/9GzmR9dk9tIIhtckDPQdP6qUvQQdrJGba0C9RdN9Kyr5uXmLf
QNObvrttdCu2oAWoqFQ10AL8WfVaGdU1Ik7Uh/x5HA6OViMTrPDuKHFFHhdYYMFvbYdx9znJRVGG
Itf90nAgmI2VP427Rfal2OeHKDR5xEa8dTGO3YW6D+6SJLiXYhHCjhHmdHLbl1sOamx9s/WyGGfu
EkUIpwlmWkyoGuo7JPvMKjh2OQaCIBgwzYPV9bxyL29tjC+XgVIURl0RkKdlh97XnKCf92qRcyBK
3krAVotjr6ch1J+yWYad4aBfirP2LrnGRf8I/0hxRbkPDgZen0bIPNJduPtMBmxezZ6zUrYRJ2kl
YoxdSS6gAtYjclSGyE5bn7NQnhXm2OwndZgakDVdJOWnliU/8j742uQpx1U2C8jr7WROTrEUQgzV
5uRSZfJjo0w7I2h2Y5E3TtLPT4HUAd/7PZLan8hd3yfhZ9djqBZ8Hv3CVo45LLss9btRLvZC47uj
D9U+AbyXeIRGR1/u+nFzUWPIl868R/yto3H9w5nzdyxbmqoUX4EKpVmlJwn5Zz0bZznO0c9Tcr7G
8r/dQAq2m0btxlHsixrb5Iv7eYgcfXq/jXmbI7brBTFg1AiFNqgFFkS89B4Pyqnd2pIb7Eq3sARL
fqoi9LiNDobZSoxf8zjQNo/+tXkGm9JcBv9hDiwEf05hys68W1jmZtAbERdFM+77Ewek2BYaaSZT
GkTY0STVfkha4i70a1O162RnmEFnU/8RqpyxTN5HZCBqagca+QGOlU5889vGUZrp/3MT9tY9FJWB
7mQEbRRLoVkp6jmgpXPbUTjAwN61oyrRpjlZVKRV0QbVsj2QnyJa029bWbzthsOzPTKqoI9JXULb
u/YbFw9bYGU7RhUoFUnPyTC2FEykleexfTLzMGhJEcHxUTyoTRDSg1XUihwU4Apz+ka/4eUV7w+3
l8dBD8Kgh9YWxRiM+FBaP5+i4is+3DkFkOC+LPDOC47bscPp0TQWKZhtyWUKhkMCqm+5wlja7fXw
bDDgERUNnQwFeyjpkEuDHGGVZBwTm3O36+/EIIQfCnRSlj1bmCF7NDZCuAhSmJLqtNMTBA4F020s
UH0bVojqWQp1WJvEIF0+Dmr7Zz8G79GRFwpsohMWfgkWZKByiadyfwZqROAj4A3f8cwwuCHQcIwU
FQsP0BfV9/4RVAlfoA1w+xP+Jg4UHfQFmgoWZ+YohhicnFcKzBBPntDVEr5iO+1F+hDySb4Zg2SE
96TAtcnEgURqhcQzbILwFvP3jhqZCvQWFznj8afs6rmzvP3dXuiWzAsC/rrQZb9X6X2Q6X4jLYep
8bRQ6bVgEEbTlB0c+wjLhsJPITjRY99b/1u/cdZwEuHH+ECEwEu0PwIrsXOL50/c7WDCSAERaDC2
+GU4HBSriT65UD6/AF4HfNM3ISfDf6zaPgqv+8EEViGCm1cVPj9C9i6rblcuMra5LWP+g+wVjzT7
qf3WJhr0Eu0ZKsiWbAq2xKmtbXv59VcwwdTXPVTbjAgU5kS2tdJwBoLmbz91bn/9zRLe+usz0dRI
bTnE1ecep6DtVZ0ZJfgl39CWKaXkizrv8sZUqF17PPbqzeeeq23Cau6Vchc2Sg3b4qF+XhgCW1P1
BE87Bi5vWOE3CdX/9pOwlTUlC/0s6WCLeMFo43YSWoW3+JIq7kM0E/EZCbYPgatF5sowzuWs1ktc
6bR12tyw1JFzMecuisGo2lgUmobPRc21Hc1mbgeOYY2WmuxUq3D/gcDZdiZyXRUDUbRW+qGIYbJx
gO540HgGf94lcKRHtPdY4WxGr2THHzbhYAERGZSS5zkC7zLsggTrTjsM58oKMd+iQcEPUpellVvc
HPw2EGCu7O/AqJchnr4WIBA9+ZBppuJqaCYtoZVht07vTFCWrz1U3CBJy4chnvcwKJRGaQPiL6w3
7dFPQ1CYkDj5N9d7GIiRGpKXlYb1jW7Zmx1IOtFRHqGjXGrcBdH5BIGbPUPriGfQxiAClfSsQYrg
DI6cmqrqVC2kAH07waeMnsPHWnOLP0D3gIh0eR0StzGVsNWzVG3SQOuxp8Io2ENvuDIWXVY/OZC6
RN2vyfpfIfIJe6sDtau0OSd4hQHUYC6q7K3yj9z+r0iesVc0U+SqgHC85bMBY2WyaZLCr3R8ygl1
dkMFI9cTZ1G8vWOgRge1h5yVWFTjQFNjtNHZ1s5PmVN4qDuAqu4OWr/j6R9E4QKTt3aTAZyuJ2Fd
zzAMgbQ7IXSIM+7yHeT1ChM0i3zl6U3+tZWPfp6Yq71UjDaJsujz/DeQh1XWBOFQLNkw9cuMCkDn
UXsUrbg1P2ZrdgLciPr069JJyYe9zZr0+scwGKRFwTjHC8KjcwaTy/boEnE/5BhrX04vwFD32PyB
Eltq1mimWWKWm5Ty3JlBIhHUYdOE7k3MMqtYewWYCJwFAnX/HHw2+HFNLshz65szyCRkeRAMkIvB
N4ezBY/Zuf6D/ITazIJQiYVHXB8cXlbYmOinCh1eSrx92KgACJlQnfwqrmwkVZosiUm8H5U7DHJe
ejyaQ1o+fFxENtzu8i8Bf2WTWfMoNJU85BBIpWOHAf4Oc6Qvt2N4EyRWFhjwLQJ1zoMa4Dur8g4t
NXamcqBv8cZfvttfFn4RUS7Amh+hXXCpHahFb2HozZLq5ug/3l7IJhatzCxF6VWEgnAqqfJ02Spx
tEQQD6YzNL53t41wnEAVmfytnaNWHQkEj1rDRPcY7kWYrbUjzBsi74C2XOhhPCfhag9sh/xqdQzS
Bq1GG3/JyGt05wkfOKIWCsh2gdn4XO9Ub4aaFETN76BMjO5aDBHeXjhvdxnA9VVdGqmyCD3JL2Fy
0YuzzKOR4JlY/r76gJURyUI4+wo+4KlK7o2gtbt0dm+v47a7/6JNoqekEFN52UdSO2ldW63IoYzi
uTuDjIGM2aY6FJSL32ZguTq1w+yIyXsZ8+jUeUthsAHThDIJVcTV1ISJiaa0Uec2YW12IKNH87+g
94vUiNZnSa0uGXbjDOUfwkdoLSl2YuWpmRnm6MS7V0xVC6qpWHjaRMm795b29dsfjeMZbIqmYb5X
LiKEdh2VVgjqYoiOuUH19P9ZYQCkm40woDpcPKpeujD2GrGyZ602b1vhIQiblaUquOfbJZKJp34T
HUhbvBLMkBR7uAnShfTLv6uYXL/hZ8q/Cqw+HrvY6OAog9UWpgZ5GOj9LTwAkWzG5/AxuW89bgf3
ZoKwMsoAxizoSpbnMNo4aleZNShHQrd0cu2oEWeIoNLSejyeDE5EsElap6h4OhhhkxJjr5PETaMH
ztfjRPfnhNJqL0ejrFS9gYneHd26N7PMHoSFT/2zlRuwaHhaaC95H29HeYtjcIWIldTQCpbDAYzQ
PUT24pqzOl6cMYjSTYI8ksWEJCtHkaAfPUAHJOV05fAw5fOVbbWHSq2OrfSnPw5OcMTjMPUGaqWg
J8KwyKJgJHZWjBras+j20PBGKW2pJPKOtGXDbuQln0fu6md0qdSoaY7zptICG+2XuPR1Vh/45pBC
znYqOCfP9qv4NSI+/76yF6bJf0s/YCsr8CxrEaeygjcqmO13fblgW/0DdfWfqjXtMJCEBT/wnjl4
4PP5aVa/oZQmvcazGqCgNiU3hNLCc2MFzpI9NyjLOzrEOLjF5G230lWo3GiSTDXmYB+SuKjnrqQ4
oNTdNHh+rHpTzOuH3izMYB7zf1aWyF0tLQ/jEX1ywNWpyZw8eQcTE7gcwNbu6IQiqy1sMIPxwHzb
h65GmaAs6ygIxKV0EULUBrWSvEAXqGwXj42XYOBJI/levmh4n3/9sxrO8+HtSu1q1UzITjSu1CrQ
4cRYtdEOj0T0rapa1I+lwW6y3C47w5qhwR4rkYMShJUKUPuQH/E6eenVzLmNj5+vp78G1XVDmOtE
H2g0g9Q7vRDaOUGnaTbVZwUKnzQ4qHMxelE6ytYcoW+rQ2+V6UdiDzXQ4UmhammqrT9YQh0+JUO3
zzFTO3SqnTR4WtESy9Ch1yp3X8Oc2niNfJ7GdLCnUPoIq8YcoDpGKVFcw2gmMzWCvS5G/UM60NDV
5daTm/FdCuu3cvZ8v1oaJh71XDYlRebswKazG6qC9kVdgbo0k6hDUzeVtKUvKjQMiL4cpKbwYuPl
9jZvF8lXVpjT1a+rKBkoFFTjXrV1NXWGarZa9BBFvejp1WwqsW6WWWrNteQY4QfH/FZrPsYA/hdr
7KzxQIXR6NFijVf6h7md90JaoLW3TpxULE0/EM2koHehgHoI+TcvICvLbJI2oBO2LxBwqYDqRi3s
RQ3t2lCRub1CDpiwtISqHtcQLIQZopdWMYAk3hhsTAF7kfii53dJ9SqU3ALH9gl/3VXGdaShSBuj
QgKqPI0uhX4PNN4+J7SIYomoK/OHJrdLr6vtZPwoKuJ5GPGQdFGrkxhrdzEUuqRvqDPb0iB8l4zv
QQPWqiiEfm+0BzOsGRbI/6uXpEvduDtRcdgRInNmbn5z2b1uBHNg5KOsz9p/SPvS3rh1pOtfJEC7
xK/aerPd7S1O/IWI44Ta9/3XP0ee971WGN3mnbnAADODAK6mWCwWq06dM+BXIWG9QcoKZQFoCqJz
DUkBCZdV+J3siG9gsD7zjOqfjHwvz/grYcziLpMqr8mA8Rr9TBvmj6gnxfpt3X7VpKeGIZqBoy+z
IycDYb7GRkcdO0GyIHIF7l6ZtVG1yyVFasCj7bTxcR4K0SEWrZG7OhJ5SKAIu+w9eMnS9zKghwVM
1H/Pj+JkS7Qg7l5oZFZq8G7cU2CbLpsHOxVyxi5H/8qe8aPHXZbHZp7imxkRetOzdJxl5VxE1Lfp
HqPBXjNmSCyjQwRShGJWvl+PGItHXLPOBSarVzooqBXQvjEal8Q6QLinjJV7aRTUFwRfkp9C7vM5
ZFUB10yn2UvL0TML0fkTfUkuEPVVLFsjRXhvfAkEh8SZCR5wHWpctuZoDzRoNFeBPGJ8XwTDTXqn
B+I+8N+8Ev4KAvzgMbhzzEKW4Z4AUu1idNWrAcewam/1hu7V6tTXJ0ktzpr5DfSF59qo3bz6Upet
S74D/QliBrCvxbbbaNB+mjKo843PNFH313d9u132GUD5QWXT7ORBpR99AS0YdhF4PGufQYJoQURR
l71ctyfafC4uzTnUtPISH8VW7lX9WKEtf92AKKHkp5QVNhhVmOaAGLjknN01DQhElh686Ui76kZx
yU8xzlCQRfNy6UzCgJSG4bRzM1Wgo/9mZtQ3UFMaoTk6VYUnWOLmUf1Mnvh6CKjWp76CJg0qMNZX
rT+CL1fbj6fM1Xbm13I65HfSEd7kmqLe6ua5Whlednf1RLFCqg6k0LUPfcoFyz6e2qMa5D4LJMEF
sn18Vra4O5TlRZFYIUDDfXtMpVNpgGJILTGhkDoWQY+1rECBDgyLfMize8IehvQyaNLebO/nvPLn
7nnsbzrMI0bha6x8xWyFIE/e3PPV7+M8eYwms7YXP0tBck1r6oI0zU0xd27cWbWI5muTwsVaWePu
02jU4rqIkJXXP+bUzUEqoPop2kbqJSUesVwQAvpLjSF7G/P/JZVcmeav2ZlROi+puox5y+jIQHX/
TxiuRU7NXbDjbEXMGIAupDPefOxOYjbGT47Z9HD99Aj2ja+aqMbUT3RS4MNyCPIuuiMQ2BvGwamJ
tpMsYbl086nx+fn4qgljXVINk4qugJq5ZUT8PpcCaD/stAFN7einPbzleO8o9SAIE5uhdmV4SZ9W
hzWeImKqFRy0kPXjkGJ6TMwDJ1ocd0hbrc2NaIRb2qR3s/metk8NACW0cM36KUvuy2KXWl+ub6Do
LHzwWq0WNivJ1DQEntKV7oimrektQxoW+KKKW/Wg2Y+YmZzdpZ4vfnAIvPRDXGxlezTmzsBtqZ1T
42FsT7HWuaH5QoFEFSxStHvcqWsnBoiAAjeNvkwu2+dBdgsxerrvvKVRZjJnEHLML3/yjwxw5TDc
CSzDeTLaChF30GI3VSdPlTybDE5PMYkHwr54FESW7eTj0yI/Z5OwmUWKkSIbiCdopqbOYLWhI8Ud
KE8LnzTf0dN4HjEMWCkUP0M+2w2gSqGITlnwrflhmxyzqeNsLBBfrNTIatAP/C+v/tVCubNYq9oY
JhbOokSJmzcqWBegZzsJ0L3LabuygTy3raw3qtzESwgtMfwOipDWGLzWFI3zbheCV6tZvufqEHRa
EStq+ZF/hBfVpV/q9zSwD4gAh2gHsWoDYIJ2R5lj/EOupO1n/+oXcHEnJPKk9suOxdr7FO/NKsgP
VhD55I7djg8hvZDoxbr/IIQBeETEkiwIAtry76v1x10MNg8L648b0LyMjSO170Z2Z85v14OAyC+5
Sz9T6jKzFsyOPGSo9GE6VxOl/4KMjp+QaVXQFyTgKUOlAmSh+8od95afHaqg3BmHf7caLryoeqZi
IuL/nbKyr/xmSgRRU7Ax/GiMxcraTBtsjI3IgUnL4VVLI3foRZO8go3hx2N0qUxVVcFSysjGuHTu
DrrgCbudpdiWJSu6BbIS7jWuGzUhiZ1iHKB9CJvxkUIXo2zTe6S/GDxvdte3ZjtwfFrjwlOkWuU8
JJB7xNyPR8tbbfYnKfGvG9kePiOfVrhXeWhneTnV4+JrUE8H6oQOju0xFDbwhHhLbmYUCWOfYs2e
8aRBzE503WxnK58/gItbeL2MZFCBPteyxjNp6Ee9EgCFcIj6GMrCz2X3sxhL38pjQclD9H25cGXm
ZmFY4OU+W91OAa2ShanctBacZZERLiqNaj6OEvgjzmZuHKliBW0q30RgjL6+jSIzXFBS6nC28fzU
znou7W4m+zYOI//fmeBynyirwnBoJu3cg460HvWdabzPbRtct7JJxmmt/JELSLTusxxDgbj27ZOU
3Bf5F3WQH0GqAuJmT0oBjpInt+yiu8mcblQ0cbT4EUCYYQIJCpjNBb9mO6b85Zw8vRfNNTLIXYvv
CnmT6Zm9hmfyMO+ym6U4BW745kX0nBdZ5GIMGOVzPWygt0rLywg2Gz1kgkVtZ5Sfa+LiSp2olVzm
MWan0SmLm8qVpHKnd4XX25OX0sYjeS5wz+0r4NMkF2QKpHJAmMfY1LgGEefo2Oy5Aj3HTETjcH/z
Dvk0tXzfVRqAGmaq0Coh55JQJzJ3vfret7dTeSOHutfEL3OcONDc9koNAM9GdSvQFqUWyv1d6Vn2
yQDo6boPbYN8Pz2acHGmV8q56hgCnOF4o6ditik6PkU/0UwNfygv5MEsnXw/HyevdZMzKsoaKANz
x46F0ARBkCBcLEpNfaZ53UHKtzjVkuqW9JEUwueD4JIkXCgKbSS7bY1ry4Ak1uwlvvI2z552qjDM
DBDG6Gt+jTkmxc11cDwKPrbIOBekUhtXsmkhDlqKQ8YXPYK6G0RJ5wx9TCYCkG1XNVc7y8WqhKas
oBNOEpihPRraftVASyd09PKSEM0d02NUQTM5Gf0c7C3MfjejBxWzrZYmiJpb58uWiWzZsmnbaGr/
7vTh1GtKA0Wbszl1jjrJTh4PDjNRnMO9dt2dt5xobYpzIvTlaI2SHjoS5EVilwLJtpr8D3nW2gbn
QmqkhnSWqH2OIKkYd+AVU3dRcskny52qTBCbNs/n2hrnM22rDfKMEVf0JfBwqh2278/VbiEDUSDE
FKOa1+/BWgllJupoPrB0P+dvxb4TvvQ3U7H1D+HciRiZXFDwSpzbDoJneuEl0FJtZckroDgFL3Ln
8txbzQHifXn7bVD2RpIckhzUxr3s6PLsKXL3lOrRW1eKCmZbt9Lqp/H3oAqOY8s2SyADpO89phKN
WDtc96tN4s61Cf7iG9tyUpZtWIaMgSV055MK3T4Tjx5yEHbFty7BtTXuEuxSKVIVFRf7EqXsX939
7DXgWod6O3oSJdT7UNABax7wUqJZr60QtbbM3YWzXll11+NTTnPuULh0JwPRkJBdjRJrPFn/Q5a7
NsfdhwMKqW1m4LPa5GLRAytKMMs9X9+7xTH5EsfaBhd+mNLnEYmZfs7jm1KCEhQEr6ncn6TpvSmU
owIJTYekrSBKCD2GC0Vm1lTgowTUTu3fkgZqcABDS+lTobJAriHtaSge3uhuTCDNqOG5WUmSoPey
WXRZr5yLVCDMqky1zDU4rRKo37N9mzvKWwZVqM6rvAbqqah4Pi0Uw+aDPkMJUn4VITg363Xr38DF
r9qq00E306WvSneNOzyHj1Cj8WzMKra3KSKXIGB+wBSubTcXpzIyRRDYxKLRMXZZX7taV/pE1l5b
nTkgN9ozTanczOpvSrWKndCk4OXJv8kW3SXRDxlE7T64rwBWtIG8ACQBSi+dek5Yjgu0VJ7rCirX
VkRLAO3QiVTq+dusxYrTlPK3xsSC0JF46cHJ1Wpq5DIqB6Ha3Xcj/qIkq3dzNlDHiAChLWUL+UZR
nzT6ZSi7L5qR3+ogDKQT2bH2sS1LZ54l5hKWjYFaRYEJBPE8ta5pvrK0DFhN80B7JFV10uocXO7A
U1dHUhhOyn6WVYjrHtFpYA9hbh5ayQqaQvYz/aHpTDefXmWt88LCOFpVCClkFD6i/SDCB2zGZUU1
FF3WVRNt7d8vflKwUIMyKYJmcR/Fx9DsBQnV5nW/MsCFDyKp5WCAzPIck9orZjAtgfxnGkX8WJsJ
zMoMF0FMMN2FqkbsMwDeXqI9JsavMQfRo/10PVJtH5aVIS5mEKLTpDJMvGLHEaLUnpx1DgFanrVu
E9+zBlEipXdpoQSTCiZ96VlOk9313yBaKxczQGZvzkNrIA2fq7PO7AtR5vdm+NWXcnDd0ibkyV6t
lgsNRSZL6Vhh9xaaM+A6MDzpF/eK8pGJm1/jO8Vt3fZ5eEmP3V56B4/G9R+wecuu7HORYuoto7UY
IB+SfiPJbwpouPOFxa+rT2zO9pM2CL7tJhR5tWJzqTatnn9DZY5KROFI6PHvTEh5QCngmL+kjgxM
iYpxWFvwmhacQJNLW+xuoKxubfusWQ/z9Fr3Alz75t36+Ql5dfN2iodyTtDbGobkiyGlwTR2fpsp
HmKsr7fNd9PUvKFOBGnDx/TL70GeKAoxlYWJTyYWvy7koRWJY0SW+NDcLcKuULxz6jsxjvvPBf5u
iMvESFxVdZmgFZseGFSEEqBc9EA8tryRLfxuhwuV0yBFTW6Y9pnliZN0d90oO1YOCYQM3COEBbas
OoQ+9hYgDFnvK30vSBZEC+VCaWwA5JcOnYVaUn1Y4C9DoAdZIKS6+LOg+vtCuVhKjNBK5gQeyTTo
JCeDV9iVZ+rEzzNg8UjtA09/sJrcUdNOdPyWj3jNa7jwGoZSz8Ycm6nveug1N/fLFIDxSnZFML2J
RXT+vJ1+XyoXSnM8v8OWwUm74WwvpJgWc3JNdMRFG8dF0bxWB00tPjZumXFKdv/ZOFEi92ck+X0x
y89Yha5s6sJEH7CYXEJPGcQ4Xf14PRwrH4xaV/bH4sKjrCt2Ukitda5kdpChXn5QG1XxiF5AP4sl
38HQMziRBfHKcg5lR4vkXaIrr6oKltImPWWTHQCEHQNN34Pg2xgO4F86asrsj3r9axrD+c5WCjDw
skp2YtkAe11rRT87w7CgNDQuo6WjP9ZmCyafRPJM4M4cvUhBUkkwvFLJKjhN0Q3wm0RTXVDS7Gwl
+WrI2g6IeBAiTXXQ2ihu6MZtSerdHFdfdcu+hIZ+QCbutFno91Gxq5tDoYHBNZe8Wq52CosdKUG6
WSOM2eFOhcJpGe9C+0Fhv1JIR0o6ZoUA6K+qgyJ3J4JAMKb5N9NO75VR030aJj9KiwSjBQEsPTxU
pnLflvekzr/UdvWltyyvbKOXiNqKm1jqN928tSbFnUb1RDPrtpu6QC7HmwyYE6foo3gfE8yONHP6
3aKlL5FfFELufmczt0ugPNViJR2KY50daV5shU7UjU4Th64cQvc2maAvT5oXzNw8hn19G6nRw6wY
r22rz/iq/eSxcXKGHst8LXvjktej4tBUAYsB1QH9hhapasVBGXWY1/g1TjdWM+zq5D2W6NdK+cGi
wde7BjnyyQ5f0yzyqrLcyw1m7GZ6E7Hwh2XGb7Fd+F2r3KLcBLiOUATtzwxpOQnEWPiwdNzm3Emg
ZZeUaJrY554e6/yrZQE8cqyji+A0LDcLfxhUmWA/ddvUVL4zn2ajWbNhpOf+qwK+FeZbmWP5s0ud
7nHaiyTktmLV2hoX/vGYkNWZNPQs44AopHyf1dzps/HL9VWJzHDRX47Uui76jJ7LHmpsVqAnk99S
UW9yI88i4Az//HZcoLcLqbSlavl2QXlQ/cRfBs72ixhT6kuH9jndiXj+l1h+bbe4WA/kLYkqmtOz
3T4X7KmqMAIafe3iGyRAgrRVuDou4ic1MxRFSumSRfqyXzEHRzD0LF/b5XfGc/1PBge3wv/6i3JO
b45tH/YNbJp4hEwTdaU2Ca77xgZC47dd41vxhdHTaazgHOo9vYcUGggmkp0C9WrJrW4XrgHMCwLI
lNObeN7lt6LKgcA3+Q69BY8vJgVOw7LHUh5vMNSO4nEiuOW2osfqQ/IElioaTaiSwlEwXePOkMtO
08aJlBfQSbuC7ykytaRDqytblnq1jJYI0nqgqwZ1JfQa+pfawBxJD7FcTJg+Gv2tcdAEoUtwFngS
y2Ro7MysCnqGAoWXkDnG0EiH23p0Jsv2pFz2ri90056iacsUpKzgP7+v0wTKbEa5lJxZX/iGPTq4
K51GJsco+pbIgv3b9JKVMe5BQM0uBB7UJGfoHjmUmq45/ixE2K+NYjuOwsoKv3X6FEttDSvq7QTN
77Ps6q4MknOvcBNXr4+Npwb9ffMEwr1LtxdWu5cv9kc0W5nnbgMI82YWeP3+MyYT7ctHyUddJdD8
9lnYplqW8octBKxleFDVTIPbPTvUI6us6wV833/0H603rNi1duC/Cp1/QIC3eSxWBrkdVFka0sLG
1ArIFL9ilMRF9azYSXdLPd9AxaE49xV4DEVQEpFZbkvzlOrdDML4MxlOJaboQVoKfdL7Eqnj9eOw
GapX6+M2T4N/zsmEcVRaflHsF9sQvPk/RI+u7Rh3idt5ESHtzuxz1pTPpvkCctpoQGdCeUfi5AKF
gYTWfs166U62utgbDPpgG+hSNfMLoL8ObVG6KufJoRLx6xZhvpHB5twUbmrkbmsZl8jS3UqLBje3
wmVMPSqOg2zcjWN6l8a16RZG8zOU61sje9TJyR6CKVcOpfTr+nfcqMbhEK4+5LKj6/jZ6bIUVRXK
l6imRvWwS7LIJfV9Wec3aojRicFyUui76Clqu/1DFEvgPWb/cje5xMLScnVQTexmV9zNDUOt9un6
MkXuwmUTM4mYlYXLcVCfxqj1E4xXXbfwZ53t9+/I5Q5xqkiTZBaYPal+KIOKEB3ulMIKyqr8GVZd
QIf/XqjhN4t8nc0sa0IVhphC0xya5sepeyxptLu+LMGH42tQ+AXzOGj4cOF8w8onu4sEiZ7IABeo
2tSsJymGAdIeM2jt9gIHF/19LiKFeSIzrYFrFRl0m9PETYb/XmTn941YfsLqCBEVRflCwUaY7Bbd
gNuaPUEa5HB9IzZQWYsVHXg4RTehFcSdkSSVqmokQNXQW3qPCEO6XUudDJMnptfj6bqXQ9+AyI9T
70TsEub29fVpmzs+AOqQidWwbQNrX1W60zLJb6BWJKkYKagw38PeEjzl3MSo9oXBDrFcH8FOcw8+
n2Fvqmi9gJLDcnKlB7eQ0tRONoHOWSb0OSyyFxZZuWOp7FfF+ulnOJQYUy3sl4495ynkX5okoOS5
j+jJiJKgJfZhnJITraVgkC+leUPylwwwoiT7Os3k0ldjsc/j5DJgcrDNn+0OXyVTbof2MGuYEJ2n
rHZ1+TKWKiYOVZQuauZDzL12xgolCfwtWpR+G7WJW8i55lUYyd+jw+PLbe9d39MNDU/sqWlrS+9I
gVQMlxagEFGqiq6GFyhONS6N9T3raQAUplsZvTun1m6gisMGAMSS2S/a+HVurH1CsttuHp51Eh7T
efZN7X2E+m78koydp6vvtUTfWiqdtK65UyP7LWwTh0GfeND3E7mdkW2ZLQSuVSUUXJqbZ221HO4s
Tyg01ZY2hBejsgIbRYsmEjWcNxOMlQnuOPdVOBukmjDY4g/KsT4oN8u0V4QHhiM9hw/RTXMz++IK
+WZCvDLLHfE4DtXJ6tLoIg0nabjY+ns5CD7eBpTpd2fgMo5Chhh4XEzhBX37W1B8ukV8N8uvQ/qe
ZLI7JBpKFrJnwFFRSyAS6B+61on7EW4qlLTd/MyrYMPdZoxMRV8uAyhLERkauqB1AhFkHBixOwSL
qDX4ZJYxIuP9+onYtIuC04KisiCJxh2Isi20aYqz8AIQZFDqsturtVvFsQ8OYsHFsx1QV7Y4b9Ux
K1GDGcz6gPg338HYZXgLA1qKLkvz1O6yc3m/EJ9dX+EG1mnZ5s8lch5sxa3MujIKL8Vs7hqIjI5m
gcF5vBvHczruZOkuSTUnTuL9RC2vMTDRNO5oMaNKCW0QKZacuZ6OWQKablB1pxOUuMljqZ8UHaBc
xNjrP3fZ6D/S4NWv5RzfjsbGLLI+vEzxiyU/It671qRCKBp8YzTbN+Ep6SMhgnSrf7L+RtxRyCQN
GtGjZp0zQAtMOfOtxnDw3w6xlJ0VQew4ye+GIvchOylIeLYT4tWKFxdd3eY9RH5TWjUhdKmUoH5v
z6HXOz3G4nVUfY/ip9pyb1/7wty9DmSOkUQE/mCDJ2vILubceSYEwatK8zJdtJ/bIfrT+7ibHOJC
RdkYePROpNoVORzJ+u81Un53cC52RAPU51FcDS+V/bXrnyb6FkcCidwN0M9vNvgBudguzV4usEl9
oAWjHMQe9ZQdDUwH9f/Y+f6S3PYu2YGVCLO/o+REreBcbF8If31HfjRuaEeL0CQPL01Xu5kUOnn1
yyZP1w+fKER95A8rXzTLEI7RYZn6TgkGADEr8KgRf1xIGr6Ze+uoufPoQohTcAgEp54vy+sD3tdN
1+LUVxGA4hWSMHC9d1XvRinYutHG8UtCfhYVRrsFS96synweP40LOEreZlEbpuElyRonN3+SMYUw
MM28sQWzYYgxrAgszD3KGVXUHszhy3X7G5pcv3sWF3qiUJvGRsIN9LX12oOxH/cYF9QO9Kb40fqZ
a/mdh1Cw705o3vj0If1qeeRS/oAo1/UfIjio/CxdsyhqmiQOL6H6ZZqewKsn8GBB3PkogKx8KzF6
XQ8lGFB6zWvRbmRx6pYZrt32RpFFo4EfheUrYY4fqJv7OtOaGuKF1axhcLcPR/B+PRSkeDDYt4Hm
N2PXuSA1B2xrdsy8OMt1tu+q7mtcgyJosva2Ztz2LMFVx0xnYGD0M6rSUWfmSjEoxVRPbaKjEsUv
IeZle7xNCu3OUoF9AyOZyoifscTNoE5bsjxoLfIjbCsLpObNg6yMECCcUZpmffosG6pgJzcgQItL
/ZXl21xArMDGI1NttM7KefIx3xWYzJV/po8SypzSbXWQjowgbgEag4ocCskiyoi/CSN//QAeOpwU
dZrb+IZn9p19UV/zQxnEQf4iPegeA1DyAlmzf1AL3K7vfq6bH3aw9K5n0hhHuEnZg3UuD7prvY0o
tLKjBEoO7dgdwlMRtMwVS6ptlmNWtrlb1SRmplYFCS+xCjDxGDogD9xFIXOAwoDKyTGn79fP6/aF
8PmNuYs11+KpANIrvEQ0djM79iYKoSbdCq6bEe4l50wUk5GTggVdVFwJ+KCn2HbGl1p2PmSDoFBX
PkcqGMXA1Xbd8nZA+v8L/IPtu4kSrVJ6C8KWmeHkcudIZBSY+Jvc69MGl/6bJoQX+w6OalquvVuQ
/+WLeahAGArK77O4XL0dAz/tqb/nemOnT1EhmeySDJojUVwwXeKMGvKI8Tz2wsG67bvt0xyX+k+U
RhTSZ8t1bh4zKBuUvgxxqXYnpuXaIBJcBx1D5u7RPqaJTUx7SWMHv31Cb/3YfSsOhVdXQoFukWtw
d6YypGkhhfBJMt1Jw52uCR3j+nH+g927nyLdgjxveGmDoXYWsED1gFYRtJqYH0EBR7o3bBewDNXp
b8VuIjh0hsxFk0YawQgXwS/nH6MXuuSEokMOYZgUYXt4kk/4qv+ExG/xhz/vzE9/4WKKOtYsB6sr
gWTLAitvboFK0g8NEhDVmSu0jUB/df2Qiw4EF106GS9zRcdQkRQ+l+SnZICHHimgMtiekaj/zhjP
/h0zDG+pOooqQw4TdA5C6E8qHYjuR+uuq4zd9bVtwg8/72H0PH4/7b3eZEYkYxc13EVlEOEWah1I
fXxZhgOElNWCT/nxa1b51aB2TI2apTE9qDuz6/ey9AhQYBDO2Uvb53djXbj5zG7CssJk1WNrHqQO
ojg5OD4iBSxZ30gxf+n74kGBJkEynKqc7UPj3KS/rLnyuky/l+L5xgLAdjqk4HHLR8hngDsttqAe
HkboN+37WL0nengy1eE4t+FzY5R7kmM4TopfU1aDerJEqazQKsdOtGPCJA9sHIJN3kSxrr86H/Ss
sh3ickZ790h3HaB7DQpI/0Q0art29Ndp+UCUrD542GmUDqXNLmr+GCo3iSnvqykE7LIWOZLIEh/v
ChuDQ8CrLXKtQV06aUAAPfiPRFW9xATThkel7iAsjAgiwkegWq2xKCJFKVOkNcswtJygIgcGZMVb
GDPlHNBq6s6df/3YXE9sDL7vYIwaSyUDFSBWXgr7ItvQl8RIz3Uj2w/Oz73jIl0sky6NO8ouUx1h
+AAFeomCnjV3RixSR+YeRvg/lIWCxW3Dcf7KE42PHHb1QTVIC1uY5gwvCDvlAQ8hmILsY/kl+glc
4A6ZMahImZcBGbAXYXG2MU6fxnnKLano1VTLl6Ox63wVwh+Viw7ypYUEOjBATr5TBKAVUVbA11dR
74zSOprDS50j1KYAd4QPWf5mJSCAVX5k7ZNR7I32jZTfr++voLht8PzkmpzQMM2w1Mg8TX7oai+S
n++h++r0PjCfX6DvJJYNEFrlYg/LSjNlMxoS6U17o7v9YwYQPbKuwUPh5La/7TsPqPN/58sfBeCV
S5ExspRWw7NHBdMvdA5PQ9AcxC0JQdL1UchYmTHNkCAQoEZTAe4a/ejNx+tbJghyPJuY2UJGOQaD
/oV1Nyz9AjaQ+kFLRDg/wS3J84ZNc5rYfT4tdbQCDTB2GAwobZqHDKDbIq4Er6e/qRv+FWdULs70
ZmdWNZqY5/prD/VT6SW61/08YL4Ebcj0O/Ebb/AMd7xVT+hbgqjpcP2jbm2aDvSWKRPFNLSPB9Bq
08Yy7GNp6tglN+RTF6PxqBgv/84El/hLuhkZ+lAjhWvv24k6pKgEQXPrRlgvYvn31SLaxphHqQK6
r496Ny6TQ5c8YxRG4H+iT7X458rKMDRFXrYN/A/YTztC3yETMe9sVmbWK1m8c2VDZQ1gWcZHhaKH
ui101jA0iaqMCSBt4xb437ojf10mtCrAkbX36zu1mZCuzXPemGVpSysJHzI+2Mf6HKP5tKBbqbMI
lEoCErTNx/XaGpfbK0k2henUIj8aareHzk873g1V78VS8zhMgxfqENhTu0APUUpQ2EszHWqUBAVr
3mrtrH4Ff+fNlibjDPZLGYHtwvFXmIRAiTV7uwZNWvs62GjuSJaLoyOwLPDaP64+fawmkifRhdkp
ZAZqZ5DuTdMUnA3RnvIXXdp3BRQSKuwpTd1uPnSWetfPVhCOhUNUr8klJPWdq4Lh3mLmIYotQXYq
Wqf2u09XvaEmMqiVMdNY32jaBeOVrtaK1OW2bof1NnJRhhlSk2QV3m5G/xgmFJPeCzUi8rVY1OoR
xAH+nkuKOUmiDodEPhqBbHiAgevDQcdwd+KF6EoDhGLfT1AdOlWI3WBnTpzOOJszxZDFMQvU0hve
hJnbUhjiX+br5fPBScPkQgUmwY8moWQAfD+CSrnzEBDxEUJflFNsJm5rg1ykMqqOanIJg+kh2hun
0UnQiFf8/CgunYo+OBeV0oRldqUY7GLMoVPNj6p9fz0GbN7C68VwkchMuzExamCnF+aHhY2HJnfz
Phtddt++NAHyQSwsvS8h3OPk3VKxIpKwaCXwYL6FqPVmwWoV96SO3FOtp51MlS8RTX5U4RhcX7Dg
SPLNwgktq6qdcCS75XVoveMNDr9tBC9tkZXFZ1eX2WAD1GjFsFJa1NFbiKVQMD9r3r9bCxdeVCbn
kkQwv2Clr3mfeU1lO4po4vYjSl45X3wXkNlt388M4YXeFlAu6HagiJLbG6k96jUY67W95IONPXNb
jH+5cf1Dm/wKA3MP9EVc/RM5yvLdV9+1UDWLjRFurBpqJEXHvJblxyKnsD/41z+u4OjxTb+4lkY1
y+GTcfHad++KKYojy9m99l35MCLZbIYucnSxewwVqzoaZRUGBJudroFvZXoOwbdyfUnAtwtscvGE
2fZUQ9mAXbRQu5f6cZ/o/c4kBrBtoGMaTbR2IzDbNoB+yoOSuWln6vsyGRyrsF9Tu94pUhREBIw0
cYlutGq9Sym4dwiIlCMVTGIKnundD6XI9yYoKob4pIQP04QBUc0M5vC7jhJb/jNX0bRoFkYmaARl
zM+6cmfbJy1+1/TY6WN0EtHCbWoMIDOMcWjESStw3jahZ7SKV4yRY813Mfhcu3O5CISQe8pOMn1t
wXLVyBkotayLWgURxN9LHRQvt1A4wHjvWAUYEPckTFXCSw1IfliJ5Gtjtc9k1ZPC0DExYaGHKYby
7zTkBdmCfu4vFgDj4IBzuvYxVW/z8rFABLTD0rXMOwMKSjIISZW9pfxUpihQop8TmqchREMhloVx
HgwuKZgfpK1jLORX5tcwvzEwZ4DmqJFeRuA3lVZxokY9hMVTbUP2mHROzHY1pu/UBvlY+KCEP2zJ
q6AHoRKI/AGs2ZOfprHXjLdwiFypxGTjW10ZrtwSr+0fbODQuo44YXuetSct6THIfZHDt7KxPBnU
6411ayqA6aHnwahrA18e7zp8aQUQRn1Gt+pZbw3sQVANut+jIqkSiCxoelCyyKkGoP30eD8WbzH+
8lxf1Ch3WPFVoi/KCInK+k0BXg58Qqgd419Q5HBr9ZeupHujtgUOvRyRa0eIu7wmO4tkucDllVXT
DkmQ30mH/yPtO5oj15VmfxEj6M2Wtq265UfaMKQxdKD3/PUv0Se+q744PcS8uVtpgSZMVqGQlWnC
FgQcz0AIC042x0EEtl2ssQahlgQgQlW+Y3kCTVE5CRYHEtiOMESNDkkp4A3tnlD7wBGphadYyrwa
bJN5QIiuM84tmBOp2PawXusHXJCR0oWQsI4RbrPkBVRcTppxs/pzlWZcOrGvgFszVaOf8gpdaKjR
mvrdPJcfmarbjbibphdhOunZW4aTrUBMS2tddRHtpWj8hvCa/niLSP9/9UNKSVBJ0QF1U+DBMHzP
YoGzKW++tV9/KxOkWpAqsiHH5Y6WpDV0CdtxZScNkOqSmep2pDqZ6rTQT9Pxr6C6F/je4bzvZLLi
mIiQpmlwZZ+t1xa3dsFC24sOuJSJGpRoG4d4OtrjMhuedo4EdSFNhjq9mkBFffkb/sz1hDCRDow6
EeUkekFJmu/Q/X4e8tf1yMbbxUxcm0oyxoRgBPgEgpzYO1YteTr5G8azKlkqHmsh4KSziscR8DkO
RSRc8VYPZrwz5Pe17kj70AVDHGr+qIujGZbvBH877fkal4b16027kL6eBHzebHyTEVay5i20HnuN
U5b4zWXgaxwmoUQnfx32uOKdNRt6qFBm9EvUaAkuU8Wd/Kj5xBec8ABie2mXrrBtRrvnkSJ/c2n/
+g3MAQXFaJaXMQ1PSVIYjlhVftUi/BitI1LDxXYIyDB41qRve8mEA5Q83mWJyrkl/KZA8/UrmDPc
K7hT5hVmgmyLp8U19uWz6aoXzZchsxOXe4u9fV6/BmTOazKFkdB1JTJby6bKZdDbglZIsp3uO28C
lSTzuUPePjRfQzLHMlvMuBHVC06FgfqRfof+mNHZwyZxaOulMG6gBgUlT07x5zcXiq9xmcNKZMyr
oS2oJn7g8eM8/RhS36g20r500s/+G1Vqk2VveR7exaf6PD5Wkx3e8YhY3F/B5A6TOVka9PBCPOg3
2/ibgNf15+zn8lmcCORmIVc3eaZf3SNVgxFd4hdHHQqUJ147z+XJ7t8pzH8mg+WDofyWJvpSRecF
PyTZtMfuVQIz6lw+d3bnoXDiQh3kpKWwneDFKc6WYzteVFkUxkbFHo+36Vl9SbwyMO5Ul649+pY+
YTHOWXk6pWvfysDYaMDvD+QsoDTKRy2QhWobNXxbbM7GthgYK4VSaNIQc0oNAwQ7dlK3gySoBnx2
xnO5Lbzk0VDsiUeF/k3k/1pMBrvUWpJHSSopyw66ISimaOBEh047bTOCrH1D9pNzESKEGZIbTzAJ
d7kAepEDWZtlBrqmWY+QpONHTKryU51PeqjB1u3ca3tdyaG9pwy+oAlOLvZe0bauKJg/SgLK6dDf
6V19ilJH74RTBV6tXD3k1V1fPogFnl314oFMxlZc9OPcVI9dLRPYn2QbTYsf16P5bypsX/PIgKFs
jOoklYJ1GpTMMXoqHZm5i6Rumy7eDTGYRQN63crhOGWbYeCJ/N2kGF2FeVazmURCXZoq9mn0gv4G
WuLA9ulTT3+iutS1T3bFMX0fX7Unzndz4rzFIOMkjmUcGjiRR6O34ydqByh4s2LD5tc6ji4Vo7AQ
/Tu74blF8I4Mg4aCUMokJSbc6Mi2HcxAmEt7Kf//hc8t6WtiDZE+SFzlMXDKMYWeHswELXSk/ixl
TwDfCA6O6xO5jmzo0vzvcTo9grBPjiMQ6pqdo9yQpgVniPUJM0QGy/RWmEc8WKEIjMasFJ6IZ2vg
XM3Wd4MhMjCWQuseVoTYhlS7vR3AuTC2svi9HUZeJKD76veQYbAERb2PtDyNsO+KQ3oWPZT4oGBz
Br3NX3YgCOH91aiQCSC95QsAcw67ITJ4RWSiD3GKmUTho4MSnOn2ePzaiq68MR+4L290XdY+lYGW
IcrbocqQZxm1W+F8LTD/hRpWstV2pVtxYxEnzTBYumKpVFOX96r5j6HIi/zRBlQFvn5u9lIg+qWf
nJSdBJ0L0dYQFCyXK7TEOwwMqLR6B53E/wtKlm/uoMyyg/7qY+zDRXX6NN8ktJPZ9XNU2+RTOxAB
/lJ279P8J/ZCJ9wn4E/Ne5qD9hvz2O9nG808yBIyVzjXm9SLkA7DUvxpOBbH5Rid0P8OL0uOXuBN
8to1eDAQRUhl5oaOoNCUb3pTHZY6vJOzaJtFv5o830L11q7Vwk8jXtMAzYNXtgzLjbSScjF1NQN7
0NIh1gnL9fI5Es8ShOXnUP3fcOVyWq4gUh21BXKrOeoTJTRQIg1lEJ0vUc2536C7878RMlSiJTPm
EdcNyItTTRJpnwfQJgzw3HP/lxToq8VjyRawUqpEpYOcU6KrrlJK7tC0vrScROuti1Dnyg+LkT0o
4Y8i513aecvHJGWLGEdKEYdos9vNvxQ48BnzAf0HuLCHdrgHI4N4uv8nnGFOiLjUxK6WUuxzcJ5E
QE2ONoSUoEs3vW95oracZMVgaYiCPLdFl4q02iQ6kOzYgog9vMIagB5QXzine2qzyrvEcYdlLo9y
iLq3meElId1WhxB9LBRXUhcF9fcJY2dP86ELWk59lANlFwbh1Yx2bRV1I1o0z11W2KO+6c2/afy+
3qcMyFRWp1dmg2Ck3+coYLcebX2IvJ9J6omSDYVg74+u/7crL7JlihD4k0DsZoKgPlmxNMga1ZfN
Jrf/6J7qHfU5rtEGXeNgUik5VXCt3eiDXmpXjv6wnjLd3KxXP4CJi0kI6dBST9JzTzerXvhVup0y
PVgf5fYN6WoYZtt0U7qkWl4kwB3J7xd7cfP79g43NJBnJweFNYSTcWP9gjBI7PEqHrxvZCJhHkqa
KPfgcGeR6Zmt8Ro10OsTpRfOR97MMa4+ktlEqTipBskjzGV5V0PJcy6gIgrTv6Z0Z72GMkjjDRVx
yir1yzJ3ypzrvnzzoHz9AraqUNd9loIymAIUUEp6q3xQM2KXGkyDQNXa1Xv6zOth5A3J5Nw5PLol
PNeDapmhsAwLjiLreLuHZrz/isRXn8VErQi1+0rWZbitHGnXQA2z9ArScrIfOX9Sdr1JClavxmMy
8EIopk7poR0cb5GZQovUDt0O7sKjr/v6JqHpEI85wJtG+v8riEssBQothmKdkuhUFY1nNjxV4pvX
iquPYqCmzHIt72JapJDfjCX2JyPfDpbhS1AM5hyEm/eKq6EYUIn0WTEIvAkugusSCH0NjCjDwkE/
+H351KLZEYe89KvSl0bHSG1ewYk3mQzaFHI09gP8I2G1qTlzW9vJxGucoWd5bUsymFJrbd1NuZic
Fx2gBm+jMhSCyCgCE4+fmRzej+1T3/X++szeVK643pkMxJBJLYXB6PEiEMDmaFf4debhjCeZO22A
KMfxZxYgDp912wpQQnye613xXI22dS55zYjrqGqyl/ohaYlgth30WPSNpp8K8y6RPzmfe5Op+J+N
ZLIXem3RSTOUKrpvXDLYkeX0QR60x5C6ihy0F/Tt7UB9cdC995z5f5C+rm9kaJ//96nMW6tJREWj
hT2oBm7b5z6CRKgqbCBc7ELO201wcysmuzxFKlcdke7S328xk60DqLPaWZOZpWc5lTwBaUjbGF7X
Q4FjkgJZ+Vif69sPMFdzzSBQk0b9nEEg6dRBrBAvlTvzzbpcDMzXP5hZ3soyaGQqSStWJRKC8Ghi
G8NzCLzb8kne8HLH2/fHq+9iwAhyNp2oQegbMVHxVa8O5B/how4/JZPn87AOOyZ75+9EKdZrbcY3
qW+tNtqLxEu/eWeOQZ3BhFT21ADY5hlS4skbUlY7MhqHsxV4O49BmVDWqjFegN/irrzTDsa+fu5e
aVKK5lVMXHws7ml1gJenXQQIVnY8e+Muq3oY51BJLq1VqmonKKZbr2gylTaXns9qU+6ozAhBP8cE
jd7SRbvVA7kPX4t7cHAc00++m6CfaU5sN+9/4J7AwQP2lm4Ni9nJRKMTY/golsFj6DP7CViC8znx
MCPQfE6Pqe5Am8LmLApn7dmruwVuCGyKqcUGfBFVdBUkmuZnKbSDG1SQll6yi1k5Qg/XLstzZE3n
vEztNpTtWVPscJR59+v1CGiyV/s4GbRB0LAXR6d8KT/yh3lyx6C8R01p2PT+YjrDR/+0vMNpsrvn
J/W8c832GupFOqS1tiACQ5gobMRtIi32BC5JAZd0E8o9KdwGFbl3ouVhfSk4x4O94I+y1BY1leYt
UKAVIh/+nb+0+X7OT4kAzdH1wXi4zF709USS44m0KAdXtWuG2rdxEN6kZthoIfoHBESmWgQW6DaE
2WxSZrYqPa//hPXM0WTbD1ORyGJMkHT0ED7T+/Kc6E9xuUuE/m19oNvVhS+sZi/6sRb1vd4iBg2+
+As+tgUOu/iDau2gC3CPmnS6/4MHcU4sYhsQ5QV14ZHgDizuEnSLdRv1hG4xdJNLW873cc4w23mh
jUJTSP9cgwcXRAvBblE8KV6tY7uVNzJ0I/mUIM7qXUoQVzcLU0irIiaYUw0802aId/F80jq/GXnb
5MKhXoHvS038aiRN0fRG60PzJKO1Y0B13VxEB2/ts6vXag/nr+HHYPYnokk70kfbiYRuHx0rtP0Y
DZzatMUOM2iUD4uvqzCri4VANLrDAF6YRHIQQuMfqhp5lQTjXOMIZqFdaPcm7ANLAKKhgx+zvloX
qu/a9zDXQL1p5Axu6v9cY1Sn8C+SA1kErwcnfkyOiVMfOhs0L6yhuc0gTTSF6FaCdpg/Qdn5HD/j
bpPJngwyqJ+99PBJFra8uw5veZm0LcwEeajyOEVKELr6oILxBYbpZKcgYK7PB2/z0v9fL++sZtZo
YjribrMQyYZSyHEAC3V9lNsl6i8MYJse6wSC1XKKJ8l/XvEv129okeNCMwQznqR4E3ibo/g1IOse
B6noBY9RSEVbT92hBQqGfeA/0Q606Zfk1D/MDdnx1Mg5qaLGrJrZRWHSaCjUJMJj1LxroAlwplFe
vz1ozGrVYqYjGCE8ajbkzl/mI4q0mEXR1z7kDe9zoKW0PhzbRDrmdaeGBiiscbizMjTwRdp9qNQb
VX8FXdZq0c4noA1Xn205f2isCIJtiT2FgxPn5UYKVRc+M7ZUWPtJMO6aPO4Cqat3pgDJ73Le9f3s
JkT0qvltjh8K8g3x3kXH+jfTVDd4ogGtQ9xAmHcrkjS2l4HKVw8wjdXdCtTGPv411POjXJkwFBLd
rBe9oikP+axtJaW1Mwl8sz5xwnz2ll5A2U7FHWtOnid0whSbsRceLW1fULvodHLq0fDEAop2xZtp
TW7dvVIzRSV8iFOPhM9h8j1rfAtqR4ViuL2F5uPuFFWRLZlBa6JI/4SWb6cpZy8RdK+qQ7vMDkJ2
17aftYq2/hmKg3pvk+xsInUhi+5BhMPKBFtX0C3dlF4OTxxNc1R9n1bflGFjiqdM/k6gwts4IoSI
StI5ioDMoHvNQLtvjhHInwRN1s2PPrKjWfKyGQT54bNVj3X42lmfevpj1kqng1GyLBVOBglwdPyv
b8dLK88aljI3l6QyiUoMwBTdjg28UkDaPkI56RuxdkK1mWSnk+E84NbTWxnQhBpBA/zy8W4ZveYd
ZH5L8TWybwIqHxZw9y8P25gbDxn1cikF0GYHsMJaEqSFI4nu1O9rmFiALONLk2toKDdy6Xicg8P2
QDUgACaDHIIcNdIYp3q4VwaK9tSlKmcNOGkr2wIFzzOpJlAPP0/JszxO97OuvkuRuk0yMdDi5Of6
ivNwnBVOTMomjVsB1XD9XbPs6gmCyjBcTA7DiLXFTc3ncuo4tzNWMlFEJVqCcTRVzLWIDyGJU41S
Ee5EtuKUbroT7fGg7DQH0r6b//FjGTxPBlOcUnWkMYQ+NUIQ/Cxvw80Am/cqKF+TT854nJRVYdBd
nQaSVCEmV5JbX1ZwAYLsLEx4XV2EZbQ02HU1+ETEjVThvcdzjgrbIBW1k15Io4oNG1A+n+pZn6Hp
kcdmQ2/BleLDbT7eqZxhOZVPU6G7+yr7iK1WFBUEjXNrdn6kjvczBEih3qO8R8NDOWmOpUcQpnpW
0Z2mx6BxgrXStrmdGonT6miSb4yXTjwhmhzScUYYikmQgwtfiA9a/YnuJ299iXinjQG8NK8UNVcM
aMWjMyY66H36DLlHm0jPiJIP62PdZpN+pTAKA19trHZVT4CuKtW7aLw6foobSLeZbodXkgWWy7OD
tDnVbGPaVgHPt5Z3R/1Xi4xQ4TUfbkToJp0dapSZBwMwXAggR+/zDhsHMdluGUEukFjUKMoqkK4f
c9gdopsBvE5xCnlJFG8ommRdbTotkUuo9aKiJ8adq5dIYiD3ZYKZAaOMc24iC1g+qlF345ZsIrQl
loYXU05Nib7Z6R7CEmfOQnMOH9tPE4kkkdDnRYsuyjfJJX58mkf4bCdPUCyw4WYJ+fyDytte9A1v
JXizRku9PhdVE4G5nW7D2VY20z6HVscCuVIoxvBiMefgqAy0EbJkwyzWqDbU1Z3YNU4cK27cHcQm
C4rhr3g3XydHpTvgaoVVoSJVLdN3nMVyrdh0DNgMjJXEib28dWPQa1Qi2HAnQIMMr8+SdjQQJQSB
tzvoMV9bJwZzlKUbzAh2ligVDbahGMdIyeAimR2jPEL4nZdvsh5rjhFZqqMU9bMgPYnIRCPxe5OH
nizSW2tmWG4UZsSvNfT5VX3/a30L84BcZbDKSK2sQgINptNWdmJHn4OEeDRxhZ/W3bCbPGi/qHb7
KLiml/vps+QhsW3xhAixPV7KwDnfGg2zV6ufNr0CByrUc1UBo/bFe0oGN9TqQ539nSrF107TmIdy
o4B5QQrGI4SQIA5qg+FMOz2oiWop/QHpgWYcK3tBY6ELWnShoqGGrxv7qYCuFchX6yvJG4E5Oq0U
aXDVQbV+0fRHWe4Pemj8VWfS1aQx54ZURY7OZAVXEjDifMqgzI+J179ToTf5PDmDJ8zoG0m9EHmW
vP+DhyreFmHOVKzoaQ8ybnqeIHPeneZ8EzUPVG2u8WD7gZbF2JYFVw39/MQLdLywrjFHpYzhCxVZ
UnSevpk7Q4Rz+QTaKr2OCEhmY28KmgfoXh55EMyh65isr1GnhHksC6jtk231lOuQ5SncMihO1j51
c5CSyB1UNoQdxP9/znveMxCvCswaHvXhLOCJG1NOk2npAGsuBYGth3maBWtGSI8bwfyo/Il3GmdL
szbj2gipskXGmzYE2hDFQ7+dcg7VjDcEU1SMy7Hr0IGDPNYY0EZnOpXecw4mJwzo9CdcoVrTNMRQ
jQH0h+IUkdyVTcVpZslWG/2umkyfNN2h6dvPdTjgJYE6E7jNbolUub2YztM+ttTX0XOOd/p/rkDG
0/pwnDRBZ9BHMcx5HGeknDCKgA2H6Y1C7LUQ5Le+LZXxuj4YPeQrYKozMGS1Uz0MHbgzSednluwN
04MJEYXkHd7E2ZRz8i1OsqAzkNMlWhNPEnKSqttNWeyPMzjrC6+JnveApjPo0i1lZlYLDrkiCw7S
yiCXZCfJTTdUFndQcqdeJk8Vta2J0Lw+nzxkM5jAG/eQgJcy2NC30F7oBKjAkt4x9cEOq9KN1Mhd
1HMTEUix57ao3rXTUDkRbnbwffYaBQUt7U6po4Dzq+jZW1lmgwnRTQRKS9EjRNPSc3WeyQ/iQ60Q
V6hEehQxSdzWOE50uQh3XB1VWAfN4jijJkPG1z6B8GWr78FMRHvxbv3bOMfFYGCn07pEbSoUKNDi
erKsBe8S1UZW1SDUStcQtuujcRDIYBAIynvqYC6oxAhicWrncdNmOzUa3iW0F4Xpd9K+yKPIwx/e
XDL4I5spkcsKiWXyMnow9cHTGlglUhCdRfRpU03B3P+Dtla6Vdc2DQNENfQ8Y8W4RKvRS1N7OaAH
EF3iZuJo3SvBHZyaqBof87AbBjfBUQ54EZMDGAYDT5k5xbk+4TXBFA4dto4uw5NO5KDSbaW+r1zM
YGBJGLO876v/PIcRVzB9qdoVSGR34dl8mk/WfXOXv6mbzA0fmuFYZvfr24q3wgxi1dYoTjmEyM9z
T+6KtrHrCJMMSq3WhZx6Ew8dTQahpmKoO6U0zItAVrRvA31LuyTUPU+lmnNWTAZ0VE3SlTQD2tf9
R9pk23Mbv5dKat/l7sC773BQwJT/OzPI6wnGBSbK3NKgeyUaWXrzUzGhRt8Kdsk9kJxtaTKYI2pJ
2CoTwG10RKfbTujJJW7kFXsotThkA9IcV/+CN5kM8JQ9que6hDuJpfaHUYLchdluE9GyteEjKh50
FMFkrfD/p23JkvgHzYS4UIFi7CR8RGBBFzCDa7pnafwrbaqvE2gyUDPFgqUvBfa/LMrY9y/1wmOb
cE6YySBJCSrLjKZHEJzMSyz+KPKNvPTPgnFenzNetmgyaDLOadGFCtB68Gc8BkWeAe9pe3Rl4CNa
yt7Wh+N9F4McKVRzQ1NDZNeyd03vXMiyQyfJLUeuGTo9rivhgKXgK5MudVVXIOigON7fR57lWMd4
M/zkb3beRYnt5J+zUpeT9DKH0cP8Ud43MJlYNtodNQjU97gpjXbu8wCLc6wtBkSKsk9LtUT9VYwV
Px5fSJEG+cyJNvSgrk0jgx2kr1QNz5lwsYYSqR4GUc9jcPN2oMVgBewscisLUfyp3P4XFSaAUP3T
6C+euQE51FnfgLznMIvJTqpxkmE7eHkhknwdDkTo8D7DzNqmVNTyVXPXx+MAIWv8M9YV2MxWBZGH
ZPokpfao9A0SaxEehdFRNg3w1UeohfGiJl2WtWVj8CPH+7WpZtAWodWSufTAl572yh1lcIX7yTok
3PdT3m5kcCTLw2SIE1zZJ2D7YMSOEGWBaC2c/PnmfCqKrEKLXjMklk4RV7KqC0tioVGLNit3G1q4
a4J+s75sN3HqahgG4cO2jfW2bNOzIsVeNG9GCZr/LQ7A3+Dh1TjMOsnxrJG56VO0Q79VSr9rJ+uu
Er1afl7/Ht60savTF2i7HmfrVE6VHzez3dSZY0XyfSv9SMZ6VwsqbFT+xkJFvfo6+quublW5Vcoh
bJBRap0bWzYLdzEfIpBSVHQQz5q9/ok3N+DXYGytbCCqKhKCwZZCeBRKy4aLsmstKacUetOo+Oqj
2KoY3jPRVbPA3bxpda9Qvqez5S7RM0HVxTGMp0ZWjm1u9i6+fidABMGLFbDvZvSeadkpNvJdao2H
UKpxj84ggwyJoaVz1AjagImOjliD7DUzCQox/04y1bLzUHYTuT6UjXpXe3MOfr4i/l0d4GrymFgi
V1bWlkmRog1gOGQfsye5sGGlgkQP8yl6InfxHi47Mijfzt/xvq7GZkJMV4x1PxRleq4TaEAWoV2V
mi2MuhPPra0p1V1XaYLbYTV7IvtEMDypfBiU4dBrSQ8Rybj8H3cSE5BkpZBDhaDca5jQiBtQds0g
JTPzPly+CdJXH86EIiVUYQ4qjdap9WbTkcDabh/QxjuDyDjAzWmXgPpm/Cpe+sEeH7Mn3e+ei13i
ckMiB+zYEt4ciWkPTyn0S+6KLQHjZiPcVZv5FJ6alx4EXHkvuPEx5LZp3Mwtrr6fAT+1bsMI9dDo
XKezvQj1nahnTwQhQw2nfSPKjVcMxXuj6qcolx6KCkp+DdHv2xJJggBuxTAKkIAr4eMtjUcozjmz
ZRBXtGJYqte2Fu4qwxfCzI8gH1ONgy1C4V1tQ1gLi34RWr4cQaWUFrFnAW9eeffTakCPbcr2u1pm
O71p3yNL3pXD8FkRSLPWE35ALzeQFx05F+rbGeTVVDD4nCjtKIwdQGV01J0Gb8QGKqToPYYq1jfR
BwnNx23+kXcNvZ0MXQ3LAHTY1E2elhiW9qniZRLiH4MTBdlWdpsgdJSndYimC/qvrORrOLbaOE6L
nkcmolALEdUZ/BTZUt+T5Qe+/VvGI37wPo6tIg4tNgnJLnNK1aDolRelQ5TChSD3I7/kpAyXppO1
r2MwtC5rQyvNgZIvBnc5oHHLVQIJsoT8hyHOyWGriCZB3pDKiHWlRu7UXnyQQNJfXyu649a+hgHB
uIwjVR0r0MZU3RUH486CNmgd97ZGFF8ZFQ+OK976kDcdiK5Cq8EAYtbNVQ5Xe9p2sPh9a/fQ5wSn
u3kdnMmD2LVjQhXpAzpw6ParXM7gnBTJYFK+dFSLMR1T0KobxdHE16GRwBKy7GmWdzCvjB2jKoaD
GY33VY30eX4ng+gWJdTYxwehUDZjlzwQcfpseogCi5WS+JwfePNGe3V6GLiM1Tnt9RSpL62Kq3iy
j0/hBkjmFQFPtIYTEdgS46TVqjjW2F/t+BGSeRu12pY0QD+N8wrHG4gBIGjBh3qSdKiYytHWaB4z
465Q32oA9/rkcZJDtoqYCgWpqhgfFLelH6uWEwpG0EwV59BwziVbQ2wMMJPTEhFNgL52ru6mnEfg
5aEaWzqcVXk2IwXnEsUTN07cBTY9z8OmBg0oLO18DNCKxzmXHNhm64dwz1ziTMfkhVJ8NrSgzP0E
7OdqDGGY0nCSLw7umCzu6CPqlfWE9ldr8Y3UcI0Q1gv57IeaeIpi9VRY88/1zXG7xvx1stjCYQ4T
BmhZI1Kk22FLTklQHkI7Bb+ZK6LESfnYyuHYdr2oNbhXRh+SPz0SvOLTLA/kCRk2efzSFG9DMphh
mHo0mj1y69CsoAhxlCRO+yHnALPlw7SSyqEbcYA7E9LlG5RyQKhPN5R5x1kkGj5XAhJrHS22lZbp
BPAnbCbfgPgE3OE804Zz4x/4jXK2PFs91OQ0VLMWqXk1g9OSJI5haU5tpY5U/6iVT86n3Xy6+tp/
bP1QKnQZ2i94Q1fiIJOIkyXHfkx/wT7ZrqyXOHordQ8CdH+zdIYEIWXVMiyZbepX4CVotuEAkBdm
dxZaLzFkO6HC9jwlvZuh9WokJjMyY4glDNlEuTvmjvjDJtsu0FL8O57O1Tj09F3VG8SsCvseURzY
OHpm1V4UvzMoTVmxUz71T2jNiPDe4sbeHxCUbu7Pq8EZ4CqWKYrmFh/ZQVonXvbdj8SjAgmy38tn
vqHfzZN9NRyTK/XEDMOiEDFceJw0cK2F3F3flrwR6NG/mk2yIJud8hkjqNPOGPNtanFqKbeB9+oj
GHiSZ0Wt0JJIpRUggzbHOF6zXcoZxJ7Su4oESXgnio9Cw+tt460Vc93SFQlNJCrd+t7sCR1s72A2
CftFSbfHH/za6G2axdV3MmmO1I9kSPPLeHCgrk7LwfLD0oEVBkFnLdJFv83fl3ehpIIsnGW8mfp8
jX1Zg6tljEatVYQQIUdTfoWm4Ak6dP3RDL6+WW5T1a6GYZ5P4YJX96AWUM7G4pPQLrazN2wv9tCw
qnKajX6aPorI7t6RvW9FXqnx9g36anwGY6I8TpS8kSj1XvH1bFOcoRcG+9IevukE71nWr1gE8YD3
CHMzUFwNy0COlSXNkIj4bCsnLnJMp4BtOjRnihgyjsnL+iTzBqMn9mophcRsqloAvk2L4WYZmNkt
DAebtwwmqRGn0H470bz6MgZgZAghigsFGFobqC203eYB5AR+zW7nSD8Tn6epwTsklxW++rqwT+ey
gULZedyNnnTog/a53BWnaa9uYahyqB6WIwyW2lcuI/hmynn1pQwKNeVUak2PNRQ2PQTnwt1wTr9H
ewrfvd98oDew/oFLp08cZbu+oJzAyPbZQ9O5iRf6yeIu2vzfa8YftIVyoJztrG8nGJcMLdaSliYK
GLPlOzB4AyqyHi6PyDIcfup5+zb/Na1sk/2omX1utJjW1oOQzYvwLcPp1z364kbtGsIoqFBWjpDu
uIJbfq7PLOeL2W57tOFACZkGLwm93/Ct8qaJp2jDAVa2zT6DIoRUlTiN8+LoagzrdvFUEY7kIg/X
LkXkq1OhayCMKws+hM6iXJ8LVLJ+hAuIwLFvUN616TSma5nf5A3vEez2y+zVCjJ4Y2ijJWsEmDo6
kt9RMuk//UR5tM+xZiKP9cCbUQZy8hn9xqaAb52Sj0I/SeUvncee4g3BJDVNgjYDo8AnQZZ3L9Wt
k4DbOReP67uPNwqLKJWaxyTFhwhZhRGe58lfMl5+xj1gTBaTJqagqeCbncfGJod216Ghd35Gd3V+
nGCKvjMC8TA+oqW9qe34Z8+5kN28+V1tDianaaapTmWC7Z8OsjcbMwTkNhkNgGLFyS04I7GtuUUn
DZpBs8S4EzwUJm0VbNQk99KQl4/SaP2vO+bXN7GtuU0MZZUZJRxs+NFbkMfAl2c/obgyeUNyhLwZ
9/WLs1PY7lzLmPQEtyPkDyelGJ+tLD3Ny6/13cjBQrYfN6zVrNZGzB/c5Gy5gMD3xCOa3pZqvJo5
Firg/9OK+gXsyw8hdiFyeZo2aOj36ziIHGwL7tTxPotBC7zHE71tF6AFehLybpdZnGsCbwAGK5R0
mRe1RG0jnyI/SZC5RzzE4w3BAEVoNhMEdQEURv2UjE+59ry+9LzwcZH6ugofSzVLpZlg7RvITBdn
4B06dwxvgV4f+lg8cYPV4bL/eJuagYZqUkwdeTHgT/nZzBBf1e/6JQnWP42TO7G9rnltxI2mYvnJ
hQmSBQrcTOQ9tweHXhxWMIFtczWlfBTrCbkTnUF4MnbnhL4jbWFaKkDRkpsH3548VTVk1cA1lG0H
qBVRNMeMRqjyZxy+VdmG4F18fe5+c1v7zyDsS5zZhSGZTBngvZUF+M4WbiN7MUy3I0gu23iyAsc+
q7wYf0ddEk/C2/UfwPlI9rFlsDqlshIFddCp9KzBugNr+rs1P62P8htU+vpM5niZhqKWoqzCYdsV
nWgTO1D/f6WvqspuuKuc+ZO3W26f568BmZAsTCUKogLmVU1mtEr5uqhywu5tmRzjawjmcHWKZskE
xTvEKHlHOzclEdpHPzv7AAs0D62j/PN8+y4Ij0CIX0IAV2ffG8WpCcWCjokSzeKLnrZPdpRPiboT
JFAgQcjjRnBHpBN9hVtDtXQCJiE6ZzasBtzCTf38qG4HBBR4NsAhylvfKrcVwK8+ke7YqwF1ncSl
2eHYTT51DRyPyXu41SJ72guf2Y4WaUy4MLi5r4r2haeyRYv330Da1W9gAk4nWaLQ14Aa+g4h7aNA
g3gsGvd5d4qbkHY1DnMscsFKUzHE5E7fQPZ1Mq98zgIB2mfDT36Yli/l638j6NeOZUpDYxYK6QRN
uXMClUTD+DTrE7wmN4Kyt8KPmchOlTb/j7TrWm4kB5Jf1BHtzWsbekmk/OilQ6OZbYv2/usvob1Y
cbAc1t3OMyOIBlBVKJu5Qf/RHMgN2ITSDNkprY1Gr86Wn7VlVu7SgRMFLiZq3ujUaEqA3kfpqlG7
3ehoRwWAPSDU9RVde1JUwJ0lf+XFtk3DlVFI3mCrO2AZQSuDBFRMLG+PMxtup1Ff98A+kpCTkmtQ
C6X1kzaX6CeZtkyzvSVy/pJ0CU0lYfZa28ZaQ5g3ZgAynmw7deswD0JQNg4S25rMAghk/9CUi3rT
Jv3osQZ4CHOFEZQ+9RqA+kh9B6wyYwRX7Vy8NsC76AFgGcxq+mTbz0si+U2absoubP1JQ7PcGN+M
+oMDcN1x2atD8Zxquu+EGMBHJdOvygSzbwlQLBYA0EZAWky8bsHJ9LmLxiivRbEnV9C0eIpi5g7y
juloXUHDuoHCdvF9MuMN2GSYBrykoQc8h4Femnwv55E79zPiFT6q+KgOSYCXyOvqg1p2QRtJXhtN
XpPJJ71wvMQB4qH2Po07Jz/U+oATaIIkf1SsZaXX32bnth1mr8hvp2zaGuoxMZC70TOvbTXXMWe/
6WY/LQC1055kUIEvE4xJ7kVO75kNiOjm3kuKV9Y2fhJJ7pJizHaq0D9orG29eMPsRLsZSvO5UxXf
UW4aG9ATEmYP++NcjSsLfbVasjzIdXejRbqfd9mtFds+S+sjqzdy074u6q0c3Wnhc6+FKz1ygiw+
pBWol2fLizH3ZhkFZMHGtKazIISzWRCnbRew/VL5822xjJCv2ZeMdBOG9a1UIUPVPS2IvVIbYdDc
rqcodBcd5tIJ9Ci5gfk8xvLyNnfgqh838MD9yVKDFigHzqwFYAC7GZV0baug/DWOOQjBWI42fOdR
c26KOQ7KDrNLTVy7I5jBIms32dLa6vS9PX7I6IgbzIcFiQ6tKFZmPa6iWkZ/hm9FfxVMTdwhSTBa
Msa+jYO3lG3f3ZvDcdEiX81fm0rzBnnCPct+38ovbJYgKu/WdB8VU4ph1XiLLOdHP0yFa5TlrZIv
oI/+VmbNGuM/O3T9uvEo762SrcER42XgOEuS1awW3rIgLu1LN2UbTTmoyrFi9wU4I9PhRVUVz5AK
r7O/R3iytLq7y1nporPC7QbQJqvuqDRAE+28BrzLTgRtyorAjNEepUduqO8YcFblCUOIS9m4k2qv
h7rdVCOjXtvLEeGX7eKm9OxZyDGf23chHvQ2aLbgcYX7jOFAPLWhq9xg5N2Pzc31l4h84PknnS1p
FKasMu60cIcTJ8GCwnb10bN9aHfugljE42Cya0Yhif8m3/O1WeHRDTXLyGIwlGMWpLzlEN/6A/jX
UJrm8NpU2vVyVP+1mPDgRj3ALUzuKoUmBkmlavmRy3dacgDPN3Gg1HMnOGV20upGZOJA/6YFBLfW
FkhnXrvlbWAtlTe/6AKePa6Cf1Y5xf8mzfQbTcPr2p/6mxiFiBQ4ma61iwCQs6e8F2JNsb1Fm8Yx
AT4tYiFV3vVautFlCoXzosf+tS2xtWXoevi2jIcl0Skfn5X4VFEoE5fd9bM1BGXr6yx3Rg3+TwcU
UkSNbrTRQO5redqp3GoMVJyFR+I5Xyy+ny0qqJvdj1Oi2pAO7nTVNwnH7QfVn7yhGgQvYzOerSSo
19IpGSv49vKDAq5R7TV8st/4EEq2Q8MtKHzQELntAgWSyWvU8VO8s97Bi7aa9+XLdZ2gBEZQPjuN
lHmUITBz3n/vVfOhLYnkycXw/Gyzgi8bTaGByWNsdkZpAwyOG23dbtMdJfmXq0Zn6wi+rFbPijbr
wHFo4Nq55XuHO1SYO53WPUrv0kkJ8pPjs73mXj/Bi+brbF3BqMyV5nRAccTDkD0kyxpJw8DoskCD
i3t9IeogBXtSN7OmVTMOclhNh7+LcCPndqKeHWJDYstLAQevSSRsKE4Qcum7btt9llA5Wmn4gIHx
egsuK3Jm+vKj83WQYvOLE2d5Inef++tQFuc0aOPKQc6Q90NRcSUh9+LMnNRMyPHyW+vYE8jqkJUi
busy4eDZdgRzMnaFLbUTVgDNewGH9KD46GWVN2/6gixLFJgg+GUM/hEmLIdg6L9HSLZEJMsztVHB
1jiOpttswakmVQowhyfb/HFdLC9nFs82KpgQ044WVrYwIeDYTZ+icg1ew8AJusDYLe3KwSipDkPK
m7PISjF/B/4VUJ4tLdiWWVZGLZRgsuNDAaO97JO1dbN4HKGKo1URG6WOUrAwVpGoShniKIvSjVo3
1YBoEAVT5AI+DGIK1Cj9kJGQWJfH/M82KRoYvW0qg+t9+Zd9aoN4rbn6rnWV+MA72TlHOBqcpNPw
jIlqDe36pEG42G989gGC4bHqpFUTGx/Au6myz8l7xGkgdyjvqC6K60f8L2JalidLq3Np7dVvZfQQ
ht+JO7wsMbaKGX4TVQoxidvHXdgoLbTScO2TorrlLgrA8y1/LO8tRm18qrD/G+34WpB/0LkTbxmd
o/E6Y34oVLc7TIcQYGpP3d4CHmP4YcCPf2wfYhLQmgvjv1Xja13B/PSZXEVGV+XHyvgBAGV/XKI1
SyXXaCN/7MjZ3csX97Uc//1sm4lVgv2BNxY0H1Lkzwp6b/r1tKn2mry2Rt/aLTcSacQvv1RfiwqW
p0u0UI2HMj9K8mEAynKmr+S+ckOtc/9QbATVH6W0TDQLhoYPx4PJYgUY28+hbuAf+8u366t9CuG1
uxM0Pm5CQ2vLLgensbUdENK3I6a9SvshC2XXGn/06nI3yIGEPE1UhuslTLdWEFiOt60CcG4ME1sX
zrhC33kuvRT6O6igSlSsSuMxt77FtXpCZ91jDWCEdtg7wHieDTCFmD90076t7XhdaN86kJMB26cK
kd6pH+slJVpOf5Nl/bo6waZ0Fev0XEXRRl+Pz6A67+9z3Yv281N8hyG3o7XO702GxEEwrNEVsrW2
SLVSDXG/yS3/8xEi2mDsqGMmc4+fx4Ocnx7s5vGq9rXms/Ihf7cK7/rV8m1duVkRc7BEL8CoFZ8x
Rn2r7JsNhzBpbqhG/cupA/trZ4LV0SekrjoeYXD8WflJdoLU1wCd7dUcOjtQahd5n+iBOlHCCojI
/dloVU6dcGM3xIGc9L7crK8f4OVO0bOdCYYmtipFTh2cIK/28XbNZCut1Q3tOP3GH/06Q8G6FGq5
yD0vBLRBCTIbtGUhJGzcQgpkBKD03NhvPMavBQVvJitVsy4AsgAuOeUDgKHIJqdbgP1F8qYB2dom
2w2baGs0q5j5srWJ343ZNVeoQvgkOzdhWQ3B3smKyRw7xqfkh24le4uvPjWgs91wwsD2Eamouxyt
06Q/d9nT+DoBwfCNvWODah1H3o8+hsvAoBceJEAY+zwMpoSVeppFNMe2m2xDaz6VpHhcDrwkbm6H
OpCCdsURHdsHu9yMJBkiYQPE+XQjSVRznvEyD1PsGQussI7iTtmtrCgKcmSLgc/lzebpuuIQqilO
q8uzOimzjaM1tNI3kOiv2PP1FX4Tgf9zeyJYYx4PsaP1CARic0TCfwwAih4obXs7mPezObpq0rm1
2nnm8Jomum+rNmCiQQALDmEtlt3Uea2X79e/idq14AWBQ2jEa8p1mOOPRahzZFQN7XLa6GvXgkGy
9bwte0xOI23UbXOgcjqBstOQNqL8cGovgj2aAKSuSTw+1tjg2loLHL7t9dNSCP0TB8A1syvQhvT5
PCX3mh/t2pX5yuct6QCcf+2Vl1BEcIR/4kRTB2FJYcemYzUuALyicpWX2xu+Xot/ITd2SVUxGx5i
51vuW3nPAjaC5yIpvcHVXd7g0N2ArEjp/eInScJCXZjg49QywpmYBzNVlgam+bOWpD/0S8X2jTqZ
2q7loRl/58c1Dwj/3pjy3JBDa0RIYXHpOfPxra62qzyp82PTnKzQcoeuXSWZ7kZ14UkjObZNSIgI
xdhXMSumHnsDTo7pNlvUgLLJhaEAjd4CYIoAk+mBcmdi3Cz0rysCtbRgNuI0HZbIxNLOVARWPruT
9ph0hOUg3lgRkxE9BlU3836iyOiDvt72SHGHupculMtEaLUlGA4M12iVzT4PcgwQB2Q7B7GLvpre
Ejolc0FIVBmts6ZlO5riiF1LlmyWzJGtDBJ5Y6xQToymoH1iNRib+WANiD86zzFukxXpfF56f86X
FpUhVtQGBBOIKUYDvAArzkyNUuQLysZdGNSH99s88OSNGeEhIPTwgqb/srKoGRjHnkY5y48JG0Hh
Ej9O1HjlBafhlxUEh34uDXjWEkLCVAW6zLhLAI/SROwjNfr3qbY8aQYpZ1P+/0X0l1UFPRjUYrLT
KcygB5pfuqa+G+J4nf+X7sdf1uHne2ZZSi0ZVam2s2MtgxLK/tDqp/+3Qv+ygKACshSa1YCq0nFA
qUVPfSX7qYKZ8voilxzKX1YRHPiqA1aUIfMh9pvsFuBNE2YcnGA54YWrMOigIMELtKUFFNtUZ/Sl
ePqXpQWH3RxzIK0OUX4sDvUtiv+F4mr7Unez0zyftO/oVkS9WPaV9klHdf9B/a4Pq+KGdKkpMRUc
+FC22nyskhzanx+BVFi7XVm7PTJdwBMBQbyfRb407+zvmHBLT8lDWrsUZAFpBoRnV6uqaUj7Nj+i
M2fwkaitvrVviF6677IGLkDFYxrAI4D48u3/kCvlGxTcmvN7EAuwPahQ5KYu8s+UQvqtPWEKrL2Z
9g4anrxy29ybm+aNPcQn5xuZnyZMr1iZVRfHbisbTestcJojP99aKz66NDW4/MXCMDHsrwqG3tQz
CfWiVhask81iEB1GTnZMjY/B/tAN5x6mODDa0M2Sb9e17MKz+csJCzaJRYkUlwAIOuYMaH2L/WEW
J3C+lhnY1K6vRFh1EYGgiWZD1xnusrf3svagmDWxALc614RFsEqsjcrOhJd4NDHMU8csqEfF61Xi
cqhVBKskLazJ04XrA7q1JDTBNS2aEADOfv20qHsRLFAj10uxzHj4mf3ay6DetJNXNjTvuRp511e6
lJn5RQQEK6MyI5TzAg99v7MewnUPoMjBhZemgFWMzhNQYiDYk0lHi9GgwKaZ1Y/efk8rYtiE+H+x
3tqqLahfQMJyXOTEnXUDcZ2yIk6MK8UVSRNrqyq6sOaJ98ir68FHS9iKxwmYZgGDL1vl63l9fT1C
5MTqaqP2rIpT6KhmtzA943rCsIkzU68edXKCKchZ1mfzjMmjsVQ9BZmyVn2/vhFqBf77mWNSmACp
rUK4XUv/2rXxTkslwsWijor/frbCJI16b/Dp2sl5X0BWneYbMyTWuNRwcq4wIvho11uO09nw49R1
dt89NnfVQ2O7i+IluzDegcmguCvXuo9A2JMf850BeFwgC4HK0i1td37p987jn52rYCwkuwSSUIJx
F3no1mZt+XVE7ZkSecFIRHJisKpMeehvn7SV5IK/vow8Nd45lZ9nHrpmMf7ioSuye+MFY7tzAe+9
ZP5YB+grp+YNL9Es/XIHghmRUT1SmgUeWhssK3XxytvCQxp1XUiuvNZ36LX00cCfokrmc5a4WjvU
gzsfhjV7oDJJV2VOlWWe0jqTubRLW46RnWH2EZ22rbIfwEI6GhQ/8VXlwTJCVKS0atEA0zQ/GvNf
bEHLKgttqvuG2orgeYQGM/MsgmGTo8lNlshzrFcze70urdQigp0BNOBYg1MpOxZdtq3k74sjBdrc
etdXoY5LsDVzZE5R02Mr6K4GVS6ogXWi6nb1icaFCLZGL6Mlmwvc+xQyt8s8DR3qalxvKaxjah3+
+7l8yQ76h3g4p5k/qs701KwM5CXeMtBcXD+zS6OvX1qFLQmGpM6YWhk8QuUJMB3cauiLcBMN75sJ
JdITl/0YTsMTepHRxj3uqTYiSjIEIwP6S8nEnHJ+nOsPsyo2Shv6shkRHgK5S8F26EWuxpMKT1Rd
V4e2Rf9Xec97T9DvPd/FwLRY8+ms6K7eD5qrUc8ssUkROMSWlcZcGDw7y/koouwOVnWX/qn4f+am
z4TGBiySmc8InpPotelA4mX+F2iQc2H59CvPllDMvldtHiRj4uO5vrU2UdC9hKsOkC8YmcJEg4tc
MLrlfUJIrz5FwFcS7AfA7lWttuDnfwIgYPZM2XCPtQmcdelXT9RYD3VfgiGJLNCMN7y2DrhadzIW
t5ePtkG0NxPW6rMCfXaW+lI7ShXxEX10pGcq81mxJY6N2odgRqK5iosxwnUZd+U78HCB3In+6WD+
oa0xTbzK35ytQa3JFfa3jjKuSrAniVP09TjHOVI441/TqlnJO23loJcl2dlbywP64zC74WsRzBsK
BImwmp9G4OxEkTiIEiWDN1vPKch5wMuxgEilSdHPYRBPDbWUYE/QHCQ7ToKQhmnfYrNz46gIUn0O
Jp0KcS9VYM51TgT/iAHzXTk8JzZ6ueqC2fwWkLzDd06JsCCDP+7VQ/O87PotpktvkpfrIkQI6WfW
7OxILaZndthi6Bnk3e44vIQWAVt53bMGy4fgfyR6Hyd1gQdAPZlgzSzdkQWd/ZQsngTk7NlljSv1
brVlgfbCYWcHL0zfWLOp/sp6JMdw5EHn0UBTxAWLYCGARkQdvc9h6fgEWNcFgHgDpDh6gyh8levp
NpyAYG2W3MrGJIJxa/w5MDiTAtqjbP+jQf86GiU8hu5dx6dcjOs5ACzLjcfZ1Y7MKdjIYz/DRVPi
pvZKtGeYCGCmdUIOSlJyJFiiRB00APoiDCxVtAeEawwcrq9LKmHrVMHu6GoyZYrJE6dI11V4+qwI
7OxNQfhLlFwI/koTxUbPMHBzTNRHW72RwmrbRI9dQSUAqAMTDEyDFyiRO54Jr8BJZTvIbI2EDSOW
+BcYSJI1ihPilet6QPxb4N9Jf16/k+tJdVXWhAAmKxOndVJUj427+h1Fj/kNsMdQ2/Cbc9uBKUTx
ltaNju3WxCxy9QbnYdzMVBaSkAwRGGS0DDYaJj5iyjBGiTFOu61dJadujFpG8FGypDLGWMV77qiq
OyjvoCIeqVzH9QIJDlSwFc5QO7YWwo9tgFmLaRC/uZPuMbe63HcG3CHF483+HKep/DNvReO7P7MW
pWHXfVxCvbJJc0tT8kDEcl1YKDuoCTYibiXQcktYog2UleYDf+fOwEA+GrR7X/PmR3Ov7uNTeEt5
l5QeCJZD6RMNo48obUXSQ2Gf9IiY36H+XzAZTA87sHzDvtcoORoA9IvUgDg6SvYEa9HlCrJgKgoX
ymD5Jbs1sptQeaz6TTuclPJRAruDXgPhIAzRNKQAoaK9SUvLVS0KyogKtEQsEX0cGkPiLicCrW17
W+7amwgTxWteP+P67mB2D/2a84uzpcYgiUMQO9M7qWZ1qyANHOWmGxbjqYuX9awsxGFTywgOSzMW
KbqLoYKZvXdY6U/pzwzVeeJGubX4txsNLFkAvFiypglC2XT5aEkJsCb5yIACnuQF2bUXJ5g8dYXh
PUxeEtvif3htQUFKqySzRsfk4JYYEw4zoPunb2X5mmDy2Mgjn9getZogsHEqO01ZIiI2XHMdFuvq
iB0inVjlbh4G7euIucF5o2P6TCcnCi7r4z9HK4poU2TZUFoj5GS8M/tvBhmIX5aQrwWEV89UG21k
JjbXFqmbNc9Dp/uMvV4/QmoRQQz1xplSddZR9DD+itLOTdPXSbq/vsZlZ+drI8KTJqWVvQwz0nZL
itFJo1v3VrVOjWFTAMf5+lIql68r8qfzWzt7YEYtYpjCh/wBb23bestLfzNs9bV86zx2mN7WP4lc
Tv23ErA6iOp2f0+11Ztm3ezSXehVVGsYIaI6v4CzD1ISWZP1cc6OivRUZ+2OlWA2W0wvTTHzb1LD
s5RQCo/fxNrMtrIJDRzdk56p3lSEK+KEqQ3x3882NOdpOCUmus/kBvTnMVwhNwS2voe2XXeSvO0U
u8tGxyid7Nsv9vdmcudN6HVekblpkAf09MmlwSyEtl/yJdicdliWJJmxaXk3bHvU1X7a8w7OmQ7Y
4izIYxdREMcHkB+RWWoxaT4j5/OTQhq6NCz9y2cIxkhNZHss64a3HMie6rVumaHZir9XANo4Zn6+
prIkhPKKcxOy7bBuDFWU4J3+aA2jK8XNWyQRVpZQKXFWIpeSIc0WLUM7ce3ZwxCY7a3S3CS5/NZP
6NBGK811EfuNe/rPhRqCUTInZPqXBhdqPDQHc8dQjavcLIhXnTt5nLOd+flt6SerigpmqBMVTFWZ
FXnSxQaQfLXKy00VRAfTrg8po0CoqSFYqTCPeaMV3g4le7KlH3NHkTZcorI6F0aRlq9IRpmB2YDn
4/W/2ttlK5Xbvj6wU32TYaCXbcEf9pSoXn03vTmJV+3Ku+6n9I2qcP3GG/+6SsEgdVU11qUE298G
0b2x0oPirjc9rhbzytnJB3sjb+R9eBsTCSHCSomDE2m8zHY8wItLgL4yRmhENA6dY/osizfzTNQF
qOsUDNCoOEyxaxx2Fj5osOk67chRgikYF6s0HC2NEcj3u+WjfebsSRzDIjmo27p0+eSN4ytEKEWc
oTggYU+GOaCHNDt29SaOfuo5EKKMB0dRdov087rKEycoTkUYchnZaQyFKIc3fRx9yZI311cgrJg4
FBFKErJUWoPOi74ObFN26yl6LIrWnSvrLkytndl3RLB7afrrXAlNwZqMmBa2Jf4itEG3TTukxiAY
eC/NY/WZbxxqN4839PjXbxIm/2idKdgXbUDVoTDgBTnG/Wy1fttX3qijvM3eHdY8KmOHcelmbwEC
qsiauwGIXp1auHo/H5tkeV/YeCowjWsB8mdRfqS5flJsysoTEm3y38/8CH2IysxO4HkO836JjA3r
HoHrQ3gr1CKC+VlYPUx532eoC95qYbuVk8KftZJ4sCjZElwiK5/6bmpwz/kA2h9AiaQ/+iryFPXR
Kt8JOb40LPmLUPGPOTs3MHnHqiIhLPhkNfM1v3pgXobpcyVYnmjvitJMwfCAd9HQkgqaibTU1rZ+
mgmVOCHuSGwXz21tdCZJwROhIUMf6wGwDQNmEukT6kUUpyZYb0VqMmMjdaB8sD2PBrLNjGldF0Nn
/hsH8qh94Ce2sa9+dOA/hLPa/xdgoPPbE4cpkkWadDmEQDr6YbaG1RiTIOH8Rq6EQCI2JPqrpyFM
cZ4cP6dDDUBdlZPLgK9k4M0IHxvYntLXF591XgWYwex23lN3SmiEOFNR9L1SM4Zex0pvNqoCzMjE
Wdn9ttSfYqtbRROJvU1JkWBOuqUx6mHkUvSZ9it3ya686TZAiXRDd1gDJHJEGHL9TaFcfhE1Fc4N
XkPeAzusQBfg9j8T03M8TuoceewBY0Y92elA6KMl2JrM1vQU45LZEe6jVyjHJJOD67uiTlIwMAyE
gFklLQinUPNsI+VOU7ONwSgfmJvea2IqGJYpltGMmHGPBiByy6x7o3Zf6L07qC/X90OFE2Iv+Fy3
zGgKuGf8llSEgJmbP0wvVuRWwejLYPP1IB7y9/9DHz6hB2IreDZZS55EiGTSQ3UIDbAtVUdMcKyt
oP8ID7VfgFv21l6ZvADLiM6735R8//ECRGY6U5GVWak+4+LloP/EEMAUPtYWJv3cDBhC8mq47R+q
t3Q+2ewmndCWQykI4UHaggMk13rOtATJD9YdFuPJnkMM2n5XhsKvRoqPjFAMsUs8yXopsgBZeSzQ
vhv1u3GkKkDUCoKJidLcYO2IFyRMoiDsHxIwMl8XVUInRDY6w6nmqhugeu3M3D5P3a6Pd6a57Jv4
x/WVCCW3BTPiFLUe2R10YgKRevbcSLeN/nB9id+Uhr/kTzAkSS1Z0RDCOsZbXngv1zZgGm0Xrw7m
WKkXh7ocwZwoLWL3WRnQHFVjEn9wAjaMhEIRS4gN4n3SL0qFAa+jAp6oLr0P1cW/fmQq8XaL/eHj
ABRGNiDk4qgK4z1a9kGZBEzWxe+fUsU1XrpmbRhrPsWDyXzPfgEyb5J5drPusr2+LxF77pM7APbc
Urkm6jbFXnKwEqeGrQBDfokKV0WDSl7dZPlttkhupi2uLt2rDRieomLXKh85WdYjBNYRTEm0qGEM
oO2/Gwwn0O+9RQE6J9fGrrmdbts7rXZn0lujFuUSceZrF2qhqIaJRXup8uRB20xZ4mOsiLh2SrAE
wzIroF4eNLTHMAzYakbiJ/m364JFrSDEQVk/y5GWQt2L8K5qXhST0HXq/wVzIpetluctvK/F0b3K
MD3dyYgky29qgv+YE0cwJ8tcmExfeGnJtZXdAHDaA2fAkYLoaboPCzd9lk7SOt2wHkgcf2heHMG8
aPbQluYMy5wjsGsS3jJ0+pMr0sVm8NxqFGmqoPqRMa/D2thU6by6vgQRO+piJ7gpxdlYSDjC0WsA
4t7CujDPPuius0Zm/kjBp19XH10W8ripPGu2DShosBarXqkV60h/sjWq5nNd9nRZsAxzm/WpqUK2
OzRmNMomNRXiWSYSObrMP+HMDpSas2RJDKe7/Uu64y2/sT+mLmexg5/vOztwxZJ4cxcPz3YMRbFs
GwNuQvmvd0B7rYQV4HjZg55YXoFu9FrSCJGgVhGuyGSKuhh8lQhDJs141FTwCGvUpNjlEs3ZZoQ7
MmdVykOn5DFpxzzl0N1Vd9ka45BeAipxxExoC8R7xsBsYWzH7ySOzkU//Gx94QKdNE7sKSkgI+AC
rb6hnBBnq/6tukOEeJBf6+24LaYgURAbeHQ0fFFCz1YX7DtbgGLgFDms74jWd2dv5MWG0GzqHgUD
Hw6qDLBtbJATaLLGszbtTWl6vF8C6E/+gOLbsv6P2aGznQl2v5Qwayg5TXZs1FvFqVZd+l+A+1RU
sv7RA8Hs51qn2iV3ieLtGDgJ6kBRYNw2LzzOngIMEr3ku+ihJny9y+7O2bKCwTcbprJJRbsXH2io
TyVSbCgiSrvuhmZkIC5PrOOVGMrpWqtD/aB7bsbwVKjR0TSIBBihAmIZDy3WUTs4gDuSTcOLQdtQ
tY5fFQ4gzJNNY9euZP2n7OvXGYp1PDXvDRTkIffdIK3gvHla8lfVKVSanRuPf2USzpYRjEteJXVf
jZD90QMjH0BdxyfOnMMzog2gNWyP0DVCncXqnWXa4QKyNV5vlj7QXbyOYcsctJeBjeQbiHpW5j2x
4sU4+myHggGR9HkMwWXPnd9kA3a3fnqcvke77FMF0DvU+9VaK+9RSThSkzXUZgXDUmhmtgwMm9XT
0J9bHW08VDsiJf6CEUmZosTtjN1p7W4y3ju9dLPs8foR8s+8JiOCFVnsLm7ZkAMct98VqrVxCmkV
lY7b2Snhx112Fs4uS7AcTmktFpMZTzdpKzvyhgfnJV05XhfMIKT1og99T0PwEtck1urSZVnCwWxh
JbPDZC9utQyEE0Tckliik1PDqJacAShKep+6yU/V3q0z5w9XEfyRSElty9Egbl3U+ousrNiErp2l
J9weQqHEylysxLOVV7BMiFcBbR+6cfFX7aD8kLmRThhe6mr472fOY1gtITpmeqT8MZaQy4YfVg1h
Aqm7EexDrzhppYwVksLNo5ovPyVz31UGRVJGeXEiLFmntXbeLsixjI1rr+UTKBn9LFAUD5DkSGry
pCIDCqT+XT5Uuzig0DQJHRahytreSvU6TJFNzBuXpcDS7Xp3TlNvyKfn6+aCujPBXMRjOA39DEbn
VqpcPTK3VU51KFB3JpiJxi4GhgYw/uhbblb/bDVrbYTEy0EsItbWEnRGqaoGOZ/DwQ3bZjtI5Woi
WxUvB5ZfNk8srtVDpbWj/fkEj2AZz30H4Cb+5NVbnu0rbpz/NAt5tqBgJ9iU6qXMCpTzRyyY7pZl
zZohuC4F1OkJjsWkSCxUwKp6XOrHdHyONcPrAe19fZHLeY2zrQj2waikzuaNe2C7RhPrWg1qL3pT
OrTUdS7AgwdXAb1M9uAcjSPlXFMb5L+fmabCauqmXbBBBYCqnPirCVMvnagXkXA9xTIZIIaLeORR
AnZ4Yu/G6/ysPjv7+qbazx+NdJROkYcW/TvpgLHZ66dLKLJYLmN1AkS8HO+JHQOpVZ+2keJQ/iCX
tSu+hSUYCzVcKkDhwLPm/qd2yIvPq+M4U2Ak2lPO4GUAgzN5EQyHOUkyYymW+5tBFHyDrafsVcOv
Oi9ecToDCW2tIH46ln730/mWn5qTieLWn36IWFeTWBrWcoGgXgeaRbRXn5AUjpKdnt/mYDOLN7nt
SpBhmwtw6E5vyuSVSeSZ3zkj1YNFAy8Rly1W2yRbnzE/g2fwbxxpE9qKTA0PFIcg3hdvxROVFqSc
PbHG1lRS3bYhwkRebDfMuxQXwOu/7dHeAN2ZPSAvnazIEIQnf66InFhYyxNz6QoT71O6HZ/1YEKd
W/6QVxCAgIIIIV5dsa62hKYj5Q0s7bgw0MENp9wYDlr+PKnGn+mqLVgj21KnUQqhq4r1pLOX2JEJ
TeWace3U+FbPzJ2pDwOGShBn/80slIHOEbjNNEMtdTtCQOMospPHLZJqs8Mw4VQEhrLLJAso3KA4
ze5jA73JDhgsjco10z89RcEaRZbmxJqD54SVP2v1rjQU4hQpN9AWDJCmjQimhhL4wuENqJ43qf2Y
dj/0+MPEdkPl1XZivyhe7OqxA9e5DXo6Kb5RkM1OjLfB2OQYMzDbjeRQykiov1ifA9g6U7IaO8/Q
a16q+l1TUaBnxIMp1ue0UHdaNFwDwAcsLjjdcILZpWi3qEUE3yac4q6oFjyXqjyCzs5e2YruTam0
vv40Eq+yWFGTazsdIzAxHs36aEXTqs3UjVRjFtU49pkNQBI9uL4gtS/B0VHRLqOkEsIHPj2pGHfJ
CHDE4dufLcI/4kzHu3yYFlPFowT8v7te2ln14ppNT5wdtRXBkgB5czHDBlsxl7tCv2unfULZXcov
dAQrkthNJKUm1Kzzq+1y0DZWuE8Vb2Cu/pBsi1ukrHeSX38vp4NUuNn36+d4uV/uy80Qy22sznND
Quc/XndttWydl3byHlPntLz8D2lXth03jiV/ZU69s4crSM6ZngeuuSil1GYtLzyWLBPgvoLL109Q
rmlls7ITfTyPVbYFAQQCF/fGjejgsV0GBE1JLnEWLpkyHOzhFmed915e+4OwDqssc72A3OvyW0fi
aYgTfNVFuYP2Pr9fetvboKpd4xZ6nk4XZockVGWHXF9eB8HQxrouB5fOvG8XVNHDya931Y/qPq7g
d6Buh/fBM1w4nN82atB3zm+Y8Kiyrdq6aRJVs+QVzjbaNEYJiYEDZeb0Qx4k+W9p3n0NsZaUiaFZ
zfHT8QCYOfiAYS2LHu3nI6STIZbL8uRAEkPpta5d+lb9bFv6nbcUbelND2+9G/MWTjEb+ih615yn
fJ0MuoLQgkbZNEv0T7WLkrnq90Vrb8lQ8G/y8t0yZwzljbBscBYYTgZePRmlPFbthKCtcwlB+TYK
KZj6ZShdLz0XyQYVJnER5vzr+2TQFbAWCEKLcY4Xh4zBX1y/ushTX7RQD2CLQx0QYoQFtWUB/3Ig
T4Zcweykdza0GOHyt7x5Zo+69SPU0hwTQjrJq7C16mxAdTLaCm6LqTPM2sSqMjaEeHL4Raptah1v
DR3+XwZYprGXz5JbgECuJ6Kc5Hk6/cnwKyQ2WDlPQwkoXCjXi8M7iLt9+5opbyT6xmGkKEPSd360
Zi+S9mnl6fSFaY8wFXYEWLTsnkurvortdAO6F1Rhix0I+Zk8GAHboaXlqlcduulgtSaKqES7eYVA
Q6slQ91gvDa+KeOPKn6o4S58eVJno7avxf2MNk/wYYhIFDU5UA6ZvJ1RUkdX+fbyEOeLeSdjrDBI
tiq14VbEICCxtCwmwQN5GLyr0ktvRA3QwrFW0JOMMo1wGJdH6GLY0rq1yzcRjEzqoAhFeHM2hjuZ
2Apu4s6UqF3i+Wlx0zW6eysyvVzJvTRiXt7cZoQGgqU8exOfjLjCmt6YJDot0hFLR3nxAvtppICT
IH1cChx6kPZOd52iNU/EJTnPtT4ZeIU4FpPzcmYAOfN+cvPrIYQgQIGrf486AejWE6Qi0R4ocq5Y
dviFE/epO3SyOztuj/akUNQjlGOCYim6LL22vaK14ijo2tftLOBmtREssuCcr1Vosgj+8KMO2aDu
fQy6LYQh93FoH6IbxU982xMZ4S7weWmSK1hp5GyWpw7DDVRxLanyKza49vCcKnkomNkZl5bTmOaT
AHmynlRH22hkJhCkseOdpbauqaCtbEatNlMCq8xhk5eGiiZ7oy5k8QhWda1Uo6q5PTYG+NDDrtqq
PkP9NN62ECI3oHYilkYSrOpataaKJnNo4Ql3pHaoQH1dTqJggsjXJKxmnX8qfJ2NtTZNns40i0v2
64IyAwNlmWFb14/p49J+PPtdmHf7It1LiWOZjnX3W5oZJ+OvYAiKaXlOSkxVsiRX7tlVZHU+6jW/
09R5MswKexj6OyIot4KTER8KckMgKxkj55hou66cvMs7VfT1VnAD+fxiMG0L9Csa+7q8VczCmaLU
IZ0ozD+fTzmZ1vKrnJyJptcHxVBxyy4F48KrD0Yd6sqelAE78ASlNe7DQHyPrCkKEPnsKaYvK376
W7qnJ7/GKsqZy0SKhwKB+iBvIvuHyVLBTf8JWxdwRlvhTEYrU64V81ecqgWQowaDt9x25Tbr9kO6
j9M96kaWp8PaONt1NHPL/BYbNnlFaGW9L1oN0jYOVNETTwDy2irM0eVYsovl+CxBew3/wfxVRSOP
4iIb4hv+uFv6efhHrsIeGL+BqEtCFDKspURMfaYQicMGGAPjOUc2lzutl8PeDSLIjnA0wc5eEwuT
1myI0uMiXQKUeA+vokWnYA4Z2NQEL4b6SToq/88ITF9FReo4kkZtsLkWftrwGm2zvY625WyD6mCY
Pl0+u+c7X762sr7Co7jSI5iBISyCcmO2BQIjCKPee/FTgv8ixTtldLO79ia9iVxRal4QH60FSPq5
itRYljDmcK+a3KH6sCN6A91d7kXmw+WJij7lCqRAS63qEtJo8Dx/sjLmxv3gy9JhTkUUHRFG6SuM
4lUmd6mCFe28+C66bVDijXd1OF8VcOokW/Vm/Jndad+RhvmwPVlwQEXTXCFTiXSopGbAjSpenKB2
EtZVBbuRRyJfUFGUqa8gKlHrrC5KXDFoEl9KsWHfAY5md7pazNcyt98ZPy5/w+UnXgBFfQU+3Mz7
kigp7s5+crnyPunSJqMwKtOO+fxhyq1gPFFuZM021LuuVIgKtFMhkQOVZliyJMgfgvf7BkVjpPPG
eEtv4/vsIIrhBTi7piBGrAXfsMXiZtt40x+sbQ7FvmQn7IAVPFvXvMOqqIhmKcj+/Hqvt06+y26o
x5CuzK41nwX922/R5L4QZ+24ilQ670eKcEFOmGMQsA4jfXN5o4j25pp3WGhSNVvtZ0YW+p6QEEIW
Mg5HOBoZbvRWHWDiI0Iz0UquAAZKmD2VK0xLg0RJEddeLAemIXrviPbFClwkiU0Zsjq/uLZtmIaL
K1oeCMVIBDiyFgVplcGwKgX7T7mxQjOoH6NtszcOi6Cc6lTInywqGsI2TP3yATdWkDJHZczQ4P4r
VVa3DiTK9ig93rbbxiGb9Cb+PVFWPJJMXdNN3bDWEzUaAj0kuHl9pssh+xbkB8PPEFXlgeRJgkvo
bPrxdLTVBOXOZEVVQvmw8frMWUBzSc1PQbnV3MSPhdXvc1fs6XgrxMwbw6BmDTNRXt9aM/QHK9O3
ZsPJMwhM9XV4+didw+eT0dbMyppkclZmEOtX8HoixrQfMuUuU5HhMOFWiVLuPPwOuel0yFW6ahjV
0eo0eHLO9a3Ob2QqhWVpCziDglUkq4hsmjspsmw9ORbZKzPppkjvdLX3ytE6zBYVOB6cczRVT6e0
isi6OK37cdIZ9giYg37rjvv5epFdZzeiW+ZsxeF0rOVAnr6naEHNVsXyLdT9Fqor6a4MyXYhZixC
OQWEY69F+H8WnE8HXSEln9hQ14vjmrQxe0eB/vK84RVURxd0AfnET271u8s782xe+nTMFW52tGlT
KZfoUbvR3uHE6WVXQ+YoXncPP5mXcnB4gy7vYavv0QFy6Ebn33DnPpeaP/0dVrGZMtlyQ2WkVhPU
KMvbCHSbhXg/PorbJEQncYUz5qiQSsvxXdu5dHKtcWeWO+loXxUwXTQ0bYNuJu/yEp8Nlk6nt8Ka
uQHHCURQGBbC7EHeLd81CYpg3JiPxXcpJJsqNF+Em+nchXgy6pq2mfdaKxuLmjk09qptH46b7F5O
PN0zQhN9Bu3WcKG67xF/eqrFugECZFiTOTUil0QvLXasnufACgvNYei5sY499vWOPcy7pVEL1jz0
QxQLny22nk58BUr1zEajNu1fuwlKgslzf8gf9W20kQ7GLoLoq7q3Kr95FLFxz77BT0deAdRArSZJ
BuzjweWehBwAjAY+C1qaT3dCiBIt8Qqi5HJumtogeCVuF61A+jyAOofyJEQYvAIZ7QmC7XrrZo+i
aORcCHQ6zRVMpaSJsp7iDE3x8zxeK7TwoOW4k0SFZdE4K2hqDAsd29xAX2GxG8ljrarXVH/gpcgZ
9VyAejqfFfxAUzYezOWqTCbqVfpbYxabXttcRgEB8KwJnnafm3BVgjeYoSc+H3XXqiNXL95Gswky
gzjcll4ujyi6TswV7pjz2E+tbSwHIYeFaeZFW45aX4ZOXaQFkbcQCvkLVnLN5tSUgWngay0Zmmbb
hnlYPLWJM6EhEy/fLRJyfnZoEl8vBHGIaKpr1mY7sEahBCdvRPpzobKy3tOPDM+ahRyA+rVtuKLC
pgjX17zNWNP0isUYdL4hO/mQvqaP8WH6MQQopIawY76bNuZWmJdaQGT91j/ZrWvaZiRFHbFnwNvS
hirhWQplcsk1IYoxecoj4ktRblk4zxXQVHmEhkKL/IK1Sv9sjivD8da+024Xr52lbPZEEldUqhac
/zWXc5Y7RTY6zLRslTAub3pkprqicXqdiEJL0VArqJkMZM/NGFYx+c+uRORlYBMxn943G/PVuhm/
JXukjT0R8IiuqrWCStfMJtR1ED8vqkL2XnnKS9fMHXVwlpbbyEkceQ8FKIhPs0pYmF8+26WNtAqF
qGT1Rd1hcPghGuUcNEP6/8O8NcnTslo2MQOrapcPk5r69YwHcjVClaZ0jK4Eo1sTVHc+yUYXJvUX
/mZk9KoZY1IDv8uaYT/p5pUcVXBBmBxe5Z4WaxA0zjbUagWR9NkC2snBXPM6q4nkBiMmO9r35CdF
a38QeSZY48kG/sTbarME8VZQhZGrPVxGesHuXcuq2IWe5DTR4DZU31WdeTAyw0Gix43a4vnySCKg
XRM+Sdf3ZWQjquyCKJwOSaCZzmg68TYBl3DR5Gl0rxMV0EWvMXuFQOnQ5U1HMCrdZtyR/T7km+RJ
h7RYYIfFDjgLImEgop0Jrmx7FecodTEX5YBRcwP5FfPVWGSqk29a/6iwn237O51Cp/tnhUGWAmec
uoFfAcS+HKWmblfGDmffLn9BwalfM0Jpr84FMQCqZnffzG80Nd3LAwjC0jXnc4LLst52eMSS+dCQ
m6nPXWm8jSD0I5RAFmUE/kLpbCFGIrWIN4YdOjxdSAd56rHzSaBuRIm/y+tmrymc3FKKpmwRbc/T
t1YrAxXmy5cXTrDL7bWyCjpV52yiGOKXKiduoFuzcyR/qR3M/nhd+EU4Do5g1MvgYa8FVio6Vp0s
43st5ksL10iKHfu6uJ+UgCN+0pDWZNSZtE3aiYa+HMrYa9UVqdcUKjdI6MDWNVzMpvLQuAN+4AOm
QfYoKgGdfxHrimnruqWr6uo8D6QqNdOywXAgb3Wa7HJuh3NUBXap+BVFNaF8lUzl96Lwr1FXx7pT
RjkuFZUdmQWioTU1QatJTs11Z0wlxwBDBjn3KodVoWQ4FcTnHDakqdMU721KRFvs/Ip//TKrp04d
z4U8UPKL5AFHwQpZiM4xQutZ9ZJ/Q1f/X8SOXwOuggxbars0JVjzbsnr8m0dSm62Tw/6kbvNN4Lr
UDtasSOMrEQTXb19GrOvfzlKcWQfFK8ObXazuPcszwFSbOlBRF/5F6f3HzNdM4O6VGsLycTSLt5p
i7a2ofjRj2ajO1HvGIdyWwb2NskFUcd5tP0adZXmpbyGQmODUYveVYg/zl5R2nuTbhOVC8SzBMdn
TRDSI6uAFQQ0kqQl0TBkXv1YjXzb5rcKMoajBAP34rsAnNSzMerX9JbPfJKGLWwTlCADxmBWru5y
XdnhRjGl3O+tn432QPt7iveImkUP0Il14mJ+FIx/PjP5Nf4q8MgI0YeSmDGaW77DHsdJ7WxXaQRF
VpPe2lbzTEcrSDr1ipf8WtJ0yRf8AufR+esXWGEWGZKymCKcH1gubmt/cdpqId23nNk47GEWW3pF
KEotfUoX/DWK/hp1hVlNVVEYZ04gLkGZrzHaGXWRBgH0hBZiGTxpqrTo9dWnQybVd0XWxx46GN8r
Cc6MuRQn7jja9kPVGfNr3ndNoHTQlyc5pDKqGtI7aEeOywxJkMchng9VpY9wcrFcbURWvSb6piDK
QbWbnzNcGAujf2V69t3Iuo8l82MMblKSb11tX40V+ygLRLvJXGx0hRNnqMgtkTrNSaZaczhqK20B
/g/JPV3Sr2P2ZDPLLxLDx6/hUBo5tiX5kP1yGZXdDBrnBa/27ayhZ7pSw5ZApDAt4U5iSYKH0b94
pnwt8AqHFWrxuemgaqZPG8WMEqeKE2/UdrSMN7Nhb/JSvYp4tNHMb5c31Gd9/NKnXQFyCq0leTIn
dkxtfFGZ1ldZVRreID8nxk89vWdT5DTRTgWtso3iA6/re8W8s2jq90rmdPSaNrVnSWjxpjYadG/k
hcnaxyGPmZ8VHKZJOqvDQcm8oaicmhauHU8uKxNHbyChDOuESuW6H8MyyMl15NugJFQrY1AYiBNN
dPumP7pEhc306MrTU1wcMmaHQzQjzh/wYgQ5lykyJL6Zb3DztwISHdGBqRHb1tbMUrkilsJGG8pJ
mAjj4ASrOWQp08qGGix4PsqHoql4CrRXXa0/x92mkBS3l5PSvfyVzjZOKV+/yPoykQs+WsMIwSo9
HL3WkXfgCC8UpMwzIfTgLoRT3C6ojqI9G4fmuPRpgHEnQp8FXf6yWU5+jfXtQsF/khdnp2Qb7XKf
F86iYSXfKOFCeI3Qbx+UvoiPfpYndDr55VI4AX3VYDAkNlqEhc/cS+8I0nlGgdS2hHkb4Xv1VHsL
xaRIvfqG3grTemev1JNJr+6cDAY8ZCJY+2RbqQ5axVxt38AUDEk2P2fOwBzExB7/yB5FNRvRcq9u
G0PLRjuLsNy4yZsZDtb2xlBFfm7nK34n81tdKU1Ps7JYnEaMe/6r7eYANWsaQIDlxnTnt6WCALn3
gLyxG2nbvukCJpZofVeXSxR1fZcyjB+Nm36Alq92E5to/a18EVn0fPR5MtUVzHZSOdlRhE+5dBhl
L+M98+F3gpyMBrcaDuG3xi3c+klweEUTXEGsrSYqGrcxwWRLoO/od9gxcJ2G7lV3v0gJcFd/Jvfl
1ei3R/1mRudhHgxP5Zt6HbnTRrSpztqZnR6nVShsKnk2puhqRlLeCsunxiu2VYD2QwMIjyTjUffk
AF0sONcbiEUvJC7788kJjyQoQGiJF2lCZBHs9DVb1UiGsR+Hjh1VGDMRukV7hKOwj8sf4mzs9PX1
1yRVzqIy6hcQZfmOt+R7TT7yQcUdZguyjqLZrACrMVnPKVkKYuX71MqePBV+BVOIy9M560998iHX
jFSbQtd5sRUH9U0JdFjPdxvwJt3oVva1/XRAV1V6S2+at2WDy161mz+a0ae32ov9IiQAn31fnazt
CqpMCz0QeirFeO2M3mB5SzcrR3vi5DXX9gf1Rah89vFxMt4KtLS+I2DFqYteHtukO9tfeMYwffIv
r7EIMdYc1ThP5lGeovg4QcaLN23I5THUdN01U+kglfPjWM6bBJEqrn2ErUW6UW0IE0Fp7EWy1KvE
yndiBoFoI69grEQmsovhgHEkHfMyCI/WpnactR6uA6La7oJNF278NXdV460Z9SXOTG63O9vadRZ6
ky0YMmNiQ6oHbTEHgiVfTselIVf41GaEjQnBrbcUtAi29XLTs6uFaDbsf6sV++QQrZmrRmr1KrU7
sBHvZxRd+hCtEom7pCU6pyB4ViH8davQfqmF0aXgM66pq32iD3Yx4F5YWmyRIQg6I1R1j4XqwxBE
N9Bp9+HH2ySebHuCNRYc1zWbNSadRGPlc42L7UKdiv1uk4dL+ry/KUL1TjCeaKqrGArilnk9UozH
bLQt9rpDp8opOGj6ceqrZR20anJtKtzh/GdphnJ9X6cPpPlWp/AiikR1aQF4rEmvdYswHh4rC3jA
qHpDtgPYRdlO1GIsuPfXfnlD1PN0yGbIRvCnmj61hF8NneJM8jtVe5G27NnMxBcgGssXOAmS50ZL
tLrCYHqY3/Wh5Kc4MWCghrEnqsOeT7PrcMdERVszTXkFviqSlbmso+lNQiZmiBsPvcw+YShzR+ax
zq4sKRiT+EZOC8eMxrfLe0k9jw9fo69mWiQMzTV9So8Vt7aNovh9HdjKTm+uq1S/iihzslq2HdVU
31DlC+opDWNS+BwZVg7HGbOa3DSD70GChms1fmjn+SGXmC9ZdXD5Nz3P/zlZpxVO65IJevMisfrL
vZO65WMOtYCloR1aVaIzfX67fa3LKsxU7Vkd7PZzB3Rb2jv5a/lIjup23qFXEO16yU462i/0UUQZ
FE5zBdhxaehynUxLEnkC8ajw8tfIezdxIWevorLLeWLw15qu1SUya5LmuuoWy61fcvM10l/6lrvl
tvAhjbW9/A0Fi/p5FE6OVRdLc0XShB4bTfPy8i2ueyeeeFBU2UYpKxHv4Pwp/sc3/Fzqk+HscazM
nCDcWBhjyznmGyhE1w/wN95cnphwIVeQrJd0RjITDTDdu7prtkXAHtWHeLs0XEMV5LEWjCdayFWA
ODbMGHS2fDeomuSM+X1VeHHRO9Ck9zJTlJwWbcrP9PzJSsJoUi30jDHIGph4boEc/IRc3meCFPY3
gvtNNLkVJFkVU7OUQ89F7SfUNfiOq6GSDbf2sJ9VEdKLBlv+/GRmZcT6ZkBa9dhJBNlLArtJVrFr
aUa3zYAmkXlP62avyg/6+D2OvyktuaaSfNe0VtgmLcyKkRCNi1qkuXA+Uvzauiv4iXkNKdccYKeM
T3G2hx/3ZtKPCjRC1RgCfahfX97Ay4b5a5j4Nd4Kdfo07+NJKemRRXCFb2J3Fr6wzrMbvsBmrSNh
2Tbv8wGbtgv03XjF9jU4bNGV4bOHZKN2jr39neYY5WTEVYZNIoXctItW8WBKfpVXPswu3MaQBafx
X7xr/rF6n5fs6Saasz6FMRT97OYo79INg5cSunMXgdCFmCI/kDd6mwgexoJv9pnmPBmVqVX7S4Ws
zEFQi98TboWXd8Vy0i7sik+hy5MRMvTixIacorqa/ZTANOYmQpHEicyXy+OI8GVdPNZkmxqJhu2+
aFYoXoHOnyWTY4aFT2GMIJiWcLgVwqCDIo0lCRdDtq0eihfmL3ZNdthAqgZdRiKK33J2Lq3iCmLo
XCnoXe6BZ/rkoTQe5kyHRMXG5ummVNDlZDKnGHRBNfozIL407ApCkAPSiaHC56kw3i323jV4J2RX
Zdk4UpOGenSdx/l1P/rV8GAb284+zNOtUezL5L4k6qPRhFoxOinjsJGydsxsHBMWgHMC7kBvOz0o
WKzhXqMmjq3c6lPswkbX0ZCSa/u3JkFNyyidSLLcdtBCW45COVEz16DcYyxz+dDeTwNoCUXsSiCM
xVXlzx1yD12NfvPuqDLznkPQuU0TV6s7yF70vtx2gnzEEllfWqEV6EnQBpH0DLFv07FdFaX+YNCr
rhkEseTyfS8Msy43lOOQNSRZ7jN5kzYwFlQoLJCs63ncJ+XsXD5Kn0/sS6OtMM9MOGecLEjOM7fi
8x0h8d2UTiHVUdwodLQD59ns035+4Gn3jtbdh7wYH+y03uky2cTy3mTRJtLQJZKor33R+VUL4bh6
Qt95AtnIAeWrCbn7+9pAqCi/5DTfNlrsRAwBazNsuHZF20OtbckcZMl+Uh5KrXbSbCsTcC8NPEqb
HJviaNP0oZZnn8jFrpD5i1IdRyPx8LAVXG2i2GxdWi+07E83CBLPuz5tXqFY77ZdDAlsuJSNMCip
8o3M4kOZ3zW0c+GN6jeaLAAdAZZqqwiR5dxU0RpDYX8HtuJU3tkZ3w4dQbJ4FGy4f1GE+Md9pC03
xylu25y1XMe9l2yNoLpnTnvbohTsQYcY8g2LKKCxK/xmdHDCsxH9/eymbV1RGlO071cPW5qYcI1Z
DP80K3shab7rJfSJRFkg5Z2DfImg8nGeI/J122srVG87zZCqrqYI9z+7uxzm5GhBd7jbfYfMsLMB
FUhEGD+r9XwSYmgrcFdL3dIaDVdJ53Gvt11r1xKn95HTgzhEiZLWofihozugguch9JdI73I8Ebhr
lCH8vKHTKNjtokVfoX4f8V5VBzwfM/pmKtB5whOr6qhDoVTatyJdIuFOW0Forc/zGDVWf8MWteF0
qt7GFJXdiBgljjL8SNAIRkEcMGftEb4b27iGJUsxw1eq03wzH571xnCiAf/UQFc2k9y5zomjFq+0
fr0MjIKFWRdFuD7ELcgAyD1j6Ycsc4r+jvfEAUNhI0Uiv4fzfOWvzbgujwySDUu1DLdvFww+QyZ0
3OtH6iU3qdvA07aDMySySWitFH2Sz21+4QJYC3nkml4Y6HtZDj/bmE/1rfLEI4/wTUWd+Qn8Q31w
tKfhMG6sbXQ1h1MwQSSzvKep1zNk/fsCRBJngFTg0fDU0HJjySV3GZhWgq2qiD7JChKrFqbC3MCB
VUOCSjyiC/SxWUfT73wzRF8djEhT+I2Nx8s7QXQhrBVApom1kr04ptvsu2W/gGMxlG9cqq6NBHiY
dMiYkk2JGefllln7lhbbz9/gP9/H/4o/yuOvr9H+z3/jv9/LampYDHuof/7P/zmwd1Bay5/dfy//
7B9/bfW3bqqP4r5rPj66w/dq/Tf/6R/i5/85vve9+/5P/+EXHYPbYf/RTHcfbZ91n4PgN13+5r/7
h//x8flTHqbq4+9/vJe4+JefFrOy+OPPP9r++PsfFvDmP09//J9/dv09xz8LP8omZt/X/+Dje9v9
/Q+d/M3UDJvYBpriDVNe5LiGj88/kf8my6aiWGCVyiClLenYomw6in+k/Q3d87YCxil0SjViIr8J
4ZjPP1L+JhuGSkxN02wLqVXjj//7xf7pC319sf8o+vxYsqJr//6H/ZnF/zpXpkxk09ANZGllEwRl
ex3GWfAVNqO2a/xIl2dpozIWPSsRAfFSynSkAuy5qLxCIfwwz+XkVpIc36lairDJ1kx3bDU0FKFp
3INA3+D0dt1vUzJpTlW0kQNNGiPIU+Wnqmvog57HNjSYjWhI1YsgoVq3swatdcbamPc8M5CPTfI4
hF1YvgiVx5kHAZb0cU7b3G1miXh9jeCinePWVweW7cZIrrypofWOa7xy2ZCwjZXMsqtXMQmGNhoe
ClPnPwdIB7pRGiEIJyZSgmySgpqzej/yAQyqwdY8dWSQjzEUwzHLzvxJFZgpJFqBLiXGanR/NBMJ
TJm/zwydi1D+NGtwvwAteWRL1LHmwvbYYIG/OZYGhCRhNV8DJrdpxzVHnezmrtFsPMGkwfRpktlh
ruHF0Rf25HOb1pC/jVFC0lPTK9mYB1ZiDkGpqSCakRx8C6l7Ls0hc2t1iI7WPNmeVc1jQNq5C7iq
V77GaBVWCZbN6HTjkMgNGEhxPd30pDecopR0x2pAFc6zrAi5RcZjyQk+0gwtdBbr72jOiCA2lvFr
ZYgtJ5aLzGPShP6hCDJYTI7fKzSae22TPGVlfqMrEtvqNe3dqW0yN+JwccsRDr3z3ERRF7K7Phwk
sXaGIXkMivSBOhNt06sjdAQjHfYsONmDM2SD7sYpGijLMmo8o6+5n+lgbUElRg41pOdcy6hBX6TD
/NKWSg5LHFbrDy1vx0M3FdbRaPWydRBqyoe8BQHHAROmCZCpN4+WSst0X2ZU8XUAsGI2uxqj7KWo
T18M0x42aayYO3uw9JcxKeJDr3I5bCujfBnVWtecNkFs65Q0YaFSdNOdlNr4n80YPfdTA9YhNhUt
HU5MBd8wS8DQNpTXsmmz2xJMlZtG7VMvIzVEGmAPnSuOVZT6bogGOzBZNuy0QY2vyyo1OkdJbesg
j1K+mfpe3ccVle+GvKYHOevkbR3x6jjVRRIMZR7/nDWewsaii5rrFNoXD3IkFw9qblkO2ojLlzqy
4qtk0oa9VJhzaEdTjteNFcfX6P0dbwAVaelIhtpvKhv6Z+2s6F4ma4nlwjId3piFamwNrZ4Olt4N
V7VFNPiAT9E9TMHBHUiUYjdIA7vnGpFCZW4mhh9GIYJnR0V5sPOa3KSdbELmKqPNFR5AAxyrB234
0FLZPAx4p+1jKauXskwRTpWmMqdJuv7ZjNLsViI0e4oWPTingG/mYZzicVuCXBfMUc17p41M9tNq
4/FWGmbpCBtxK0wI2kRr3tDQjLP+o8qphve5Rm/lOVFnF6mkHjqPY6vuepNnkTO0iXSo7D5+h8lO
8mjxoUMCqE0ah6PexyAPz6fYQVzHC3fOqipGCAc6aWXS+NYmdAgn0yhkp2BmcWUn+XgHyQwDHZVq
MzNvTPHqBvuWHFMcNFeKiHZrZq2ECnhi3iYJzT/QnBiZ7kQ7jBjxaXhOctsOu0GfnjOC9ncYM1gK
3qzx0P6QdNK984FJG0ZT5TWNR2wmrWZt6pHUGtDqlxOotmn9UDoNYBotIM3QBITJvIJAIePfKy3r
IszGar4z0luzr7YDHLJyGZau01C94umW+Vam1z9Sc0TGt2Fl6ZRVm29tO1Hu4qzhP7LEMo4kQk12
4NqAsjcOSurSsszlbUajyC/nsueeQqiFWDxWoT1htyDsSwkNm0kuDySVarBk+Xht4+Ts69qotzCU
rQ6cT0jJmp06Rk6EFb3JY5jl2DpncBi38vyRTQa97ZV5vp3mkZUOA3ZcFXNVbM18mqxtGpc1jkbV
FZBHNBgq1B1oLpNSb4s85raDuqSuAtElco+h9Ax6U1ByQIlmoN/GxlS+90akBTD5lDZ2pUNZYGS0
2cCuTw4I9LF2VQk1J9esh3GL71nuqK4Yhym3Wj+bMzlMU4uhVpjqeeJIfSe7kvzp6CaR2G/aIg6Y
bXGv7eB47zCwJAoXwidd4XZjrRzqkkcBSIPwpNUa+W7O/5e57+qtG8m2/kU1qMQi+cpwsrJkyX4h
JAeGYjEVi+nXf+u4L3C7dQdjzNsHTBsyptU6IivsvfYKSKiZuqG8a0GYf1kYYEMIurzizUo5nTdw
kX519bYeB8xRX/kctOeqUCtuDsLui3qiIHiAa/9BqnZ6Avd7Q85m7dq0tYDmUPbSrYkAC10Dq0L/
G/bQ8BX/T/3Ddhs2Vr6G933OA4Be/YIlX5L2VAUTu+9n5OzgCWZIyS1tLeNwDP0VNG5VHmugqA2o
jQt5rbzKO2jSFRfHXHaQS1s+MaNkmoVCfh9J7r86xYc6tVUbXkIdVDdlX/tv/Sj0mTVZ/ZX1Q/AG
Ig3snsrer1LWi35XmMI+9nlQ/xy5t+2xJ7xDE4yI4M465xCaO9oGZq4jhK91P8U1NKKHUgSwFJRh
m27VOMbOQ3xkNucsiLsOU+FYmEodiKn9CJIz75GiWPnSeSXflVbhUUiv73c0yLLbDjj7HHeWyyGe
BmSmxWuel3PEtScRrAKpEx236rYOhxyaQsYwywbS86VssWeKUXXolac2hxfKzMFUNo78GnUw3Y9D
4F/yq/YymQfKbuag1FgC1AMDXWIajBtnpThVu8Zfooz19GbEKHsna4gGOqtCcLC3fEGQ6tqB9zKw
mUZe2JjLygNxkVAHiyTkuRmPmuJ63ztmTJlgo2jQYv0OJUnDe1AqsDwhihZr+LGxAWgoTCG6O9e3
xakds2nC4qmZPLCKC5P0YyfzGMxnDNHHddRz5FkYrUakJ668U81SlhGtnfoRYOV/w/7FZWpzXSVI
g9HmvOFZ2dQ4GMVHbG3XW+K18+tcFeB424JuXZQNyutTnBUUkS1DATPSYPabmAWjbm+5z6QrIxew
eZ+JPMxwyS9os7O6RhTfRuugiTbi5U9b99Fkv7BHbraGY8lb4HL5+za1saygAC19b4xL3X93i9x5
IKRnXh0zr47o1t5av4oB3g7dlyp4mfInH2kXQ3keDZj8WFTdclr9n7Z4hCYLZ1wYI3kp0QKd5wSn
VHVbDg+2e2pDdQjVcGVuxDOqd9x8RyJTnBdRjf/ITJ/WadjXbo0k6e+xp45rX78K178Yz519BNR6
Vffcd96LP9T7tRniLN9Su33vg71u1ojNlR9R0nxrqX0bZI+KaXwe9DzsZbWGR2Lk8jUIE7KFUc1Z
RE32REstzqrryjYeRZldRu6eap0dqqFPFelgrFItNpJs/okMpCHJmtV/AVrd/xzrcgehBuzk+PKO
xQPzzMK/4wUSP8LO6tNoV3rJ+nLbw8EER0YuimlXeaOKEI4nFrDMABN5Xf1cQoL7UUoHYlbpsf3o
Ji/ajM1Ri2bfgswBQyr9H8LM9x0uwBhZi2M8j93OestrINz9aMY63tY6fHRadSbKRrPF/rCuu60P
krDMvZu69fOHkeYwIJo3FRcbwrS9tg7Tetp4tHY+KGh+9yXvWxrPHSKpoZrTMQiYxSFbZR+3I5ke
c5uN9xNUZ5GmuGr8oE4VwpEj2o05upm+T9tGmNjJ9QOxeTZulLX4eSHWArUV1GgFbN1qdbO08qEt
lvAUiuaxkzOgujZcADCHFlka0xuK1W/jFsK9vM33pNpuYeIRRpnYYtjfLFG5rWvUt6WXYIDb4SSW
H2RC2VCL4nXscAYMIW50DBuwI4iikSyaHHinj5NeuNctx672WmJ3mP+WUY/88TRbMEAf5CxiIiYM
7hbBkm3WdTKErEqc6d4c01nUKtE++0FepGJcAGT6aBw6439suIgj3S1wNcgq2DmFWYv0Zo/v6SxA
uQvp+yJakWz9IhNwtEPk9GYu1qTujr2BWtCjmEBM/ei9hcXi3SG/2Hdoxhb7KyDOf/CKtTiTYBI3
imfea9mKbUwIyq3LioL7cckH/UEbquJ8m+W7laZDijm7+qHXuYoJ4rIvVd7VL5pIdhsORYPEkiZz
CkocipGeIgH8EAjqSC/wp3SEXvZOjASNgSsgNcnGTL3MLYeDwmDUAcbO16fGvSx1U4ZbPmRZFg+u
DK+IQfXYcfyms8j0Ebqk4MP1KrvpBjU+z7WG3Zzp6lfdlFDIUMcvdBUNmP/1OiRY/RXqTWbx3Xzt
DGoe390VYR+8Tq3dnohn+a5ZzOAfhdzkSwvDx2fLano2ODwMmowqtHGH/b3LIWiyt2Et5rdh4+Oa
IlCYs8QsDXLWOS7N6+fn4Y6V2Qb7idnMR8rzkaYY73MbMesNLLW0mmHvtA78DeYD3CQ8m7cGcbem
SZeREwyTffJt8jP/Jx3baVdog1ZnUHQ7Bt2Ikt732+YJAexGJNSfm1faMe/E2qk+ZrrCXdSR8sBW
KJ+RzAOVV7QCJIWS047eDUKCsc3hktaidpBg9fkkmHcVkWUc8gChFnQLUrXWcHzIi2zXFGt+YQz7
uBElj8NNwEo3aO1RrN2LBes2htOI+xW0bNtnbIPTWj9uPykvOjSLG6iutR3oBcNxTCPbIu/OA+r1
GyaBHZtgAiJ3bXuidR79iPFA33GjxddKbfBBdmv9C91UeenycUOo3qBvGXQ7951x4dmsDSIH5tmt
34OlWi9yRjgB0nx5n1hu6vPWhvOddZmf9rOEhkBbedr8Ioikz/vTtnp9jn5mnb5IuXo/rV79szcs
LhJ4OhcVuDYpurDAsKrqdj3p6W7IVzIdw3aucQ5kVWJh8n6X2xmJWVNvYEiWB468lO2qMABDH5mU
ogHBC8Xp9GtyIb3tAmtfMrOIKfWVgOCuyXp/l9tWHHOp8R5mOzQJ77cZHlSrzh48tAldbJfF7Mtt
sAfeA6FKvTy3eZpPQ4gl668B6iznimemF22Stq8qCHx8Q1Q8Nln7OLY4xCjndO/PPSZ3ZSurRNfT
S2dgkVLxPJbehrq8hRt3tXK0AQxtiLeYRHGyxJ3uSLwoqtAs8SFPFKPYDRSYZtsU/WsxOXFPW2ys
sxAFWEleO9zUc9HuWudvl2uv9RVqJMQf534fPP/3aOdza/C/zwDmP4BPgINXlNB+/pf+P0Q5rxYZ
/wnlHMx7s/4d5bx+w18oJ/P+RQFH+iGs6QOMvwBl/gVyev8KAGzyEHglpWiPKL7lf0BOD9+jFMO/
z4CAXvHO/wU5/X9x3/MhqfOAmuD7/yuQ85MIwodFFocIT0p8Lh8/5/PgcPMz04lxg5Zbjrswq3mx
A24DH/AOjavdghBC0somqMy6my10276qAxgo6Ka5zxk9CiN2PfQ55S7EBS/6rIR0tCouONH7iIYd
T3//FQNmvcet/UMDobzbetmhPlBjSrY/EQ5/z3b/DtriF/KR0BUACfaUEp+HIdiqGqb5RRk3nf8O
Uld2Dq9/eB2QwdC9Bbydom319XnlBHw2VPSXLG/nC+4ECo1rNaHpLw/lGF4qm0/PtG3Xu6yHQvF6
f64A0fY40Mtk3JDuwtsiuIh8CC5K0uDSfzfdoS8QEsBUPt+Ysu3jjJt9MTXbHyYav335//lrQlHJ
PeV5mNGz4DM27ROmG9xmbbwNBybz8mkpuriQ9Iuudf9VVQ2PbT/3Uevsy6oKjnuD8CPwmogEhl18
q5udDjCry5qQXsbA4vgVvEhptrRpqDiPNs8DO2ZUj9SCwoDBlzxyz447D0bHXdi++ZNyUbZ2S8rC
XLyYafUTottXrgEqUrXJWz74JCoXq1Nks3jnBUXjH8h8V7D/b0yL6/IV/ArQcy6Zgs70mm3yt7l3
i2NXTkPbxpjueOe+68mQLq35Mdip2pfliM5XYv6WW3IuMSfbe+gN49+fF/fPcDdO9UU0BpDpUhxY
F663IEcXT7lD6eRtd0HH2cEZstxXvhkS1SnAZMXSmCMIBlhTWRbGfT8cXZCRhJa0+Oi8fSOPqNfy
u8l45KAhtz+HK0aeqLB/dlPOvo6VconopuYwL/DBUU1za28r3DvgyIQtcFpSHZwvlnTi43S2dXPu
5kEfaNF4qJakOi9ZiMkpXPbe7KRAErYVDLauf12atY66rPZui7IJzsFsZFRvLuaiI0ct1KsrKSSY
fMzEEafSLVnLLSZjTWLU+vri6el//iiZ3f/tPPyf4crfhymfVHN/vSgl4fgZcl/BmuTTixql7Wyn
oOxdxGh2IFtoCKVr/HiQVg4QhFNX+2h8Kg6TG79OWVVtZ0ok9HNlJQ7FuryblSInhbftbb86lJTT
Sh9p1osb4D83pCIwA7mugZKQMM7rFnGM3JXpGkArH5SWnX0ttp1fYxLxh1/tyq/551YU2N4SoYAK
gyxsjX+uwW7u5m0itooBFsOfQuQYpi4KcUilj6y568r3gajtF+mbLAqyNUgQzQJLokKoE/w8OqAv
GYz1gN+HaRvC6x2pOHsV8DezFtktnT1xWbitLyFZ/2BB8UmJ8Put+JwFilO8GhV8Tv+YaFv3/Qr1
eReahPSLOk4ABL7MbStAUAvO3biG8PoD+BusXX72QJ0BjKz/MBb+Tfb79AR93HMy5JIy4fm4CP++
i+0yLyPKRx3PQw/Et55wGK3IH2GzfKnGvLlkITeX4vrVSpt+D+j6tSg7H6/cfwq9h4JM4akNZHj6
/dXiFdlfX+UKpgWwMgiiibjhAjinTyaF9+PsjHR6TDz/9Kv8m8XgS6VwMHlXybv4RIGxjfJX3jEd
O9Kt6QhuxHkUj7Yu2en3X9x1U//+agMx74CB8Xoor2vkf//YNpwZK9qaqC/LYPf7yqwHqLjm4dzI
LogaMMv+8xr+dwsBOx7XP8OnD8PPhuidG0WwajTx/iSShuTw5/fAJZmqBQYTE6NJnVc/zMDCo8mI
3Cv5ixL914z8HyPyv58Rv7UHn5YBiiR+PcixBuTnw3zZqFO16E28XIejW59/9wLNEg6DrQjnPL2E
OeTbtuTwDevhuFUA2PzDc7iSZf75ESQFnshRquGUkv9nQ6ylcYvG4A5TCu9cMExvia3bm7KCiTNi
ss7orz5UJfR+DUl+Lm0fAfl/kD0ceZeye1qaYrlRXhbzPp/OdG71Ctm5038gAv+bRyWpLyAd8hUq
QAzS/rljGmFhmNUtdVwQ9DOMCP9mYHw7cXtdI66/9P4UJnJ08lKYp6FlxR/Ipp9cBa5Hh49bN6Ac
Si8R8N/c77/dvDqADdOYrW0cVKei99GF0nCmt4X16a3wx5twLZC+7uqTmywCZhR9ZkMjXhhbz1s9
1Cd/Ym0EufK0w+mX39BRnHS5+MdxrGlclgjo+s+vFhXzpzd7JRjg+qEodn35+fNuK5XFgnvhr0ph
7Gm5V5gzXgbRO/wO4RuYeXGIAuYWk51f//ln/5P28tezwtZCDYgDToLy8M+3pUwmq0q6Np5LF+4R
4EjKCN16HlvhzDM+MlYR1fOfFvO/+ZUZblwVMoYSkX7W6Y0Zw7Chya8/lojYvjeuCkA+LP1kCUsH
WOva/jemT+QKQBCId5JLVZ0RB4eReAFKgLHmBJrWloDLcLj2I08WZIRh+MM19IlT9vv5MKxliW4C
15D8rPQbG5uPS4fnU/icfszI8c6LAWCNUy+VKMyu9YpHvRj7UJHxih9TGw9k2rsJsqmIDi0Sf403
7upy++hUr28WN5g7py0BjpCNT3RbtmhBdNV//VZ9LsFYwMkZ/N892LMAurhMGTwniiTbckIWQVnf
2LH3wJI2xWGroeT+zz/z/16ViqLMBch1Pac4vvznUgIGvFUQHoE+1zOcUuyrgyDopDnsY4s8KQPf
j43fskhlQRzUuU4k1PpZgBmYCDCdagJYTdLqabX5R6gtpkNjkWwmexM6H6OxJ3uXlfFQ6SHSWQEn
XM/7wz5UWPSft6LiDHQaVEuexOnx2Ui5wusZgUdiLC9RMK2BfBgW3e2DkuzcVuGiC4oszopiXwPX
upmIThDAUz1OO7nkNsm3niejTKkAJHeFSBIFz8Joy8I8nboiSPo1uxSFB7SbmW1XIhezG0UVeyro
Ia2fmh3Lh4dtQxvrTeFOtCy8QUF5nFhT76wkP70umRoGRaMiIKiBKaHD8RHD/+DRygCPEbPAIfAm
+D5gHH/SrPSONgOeNK58TGGeNcbb9GWAqxYML8ez83gdKWqLPVo22IhWtwahO2fm3iYI1dKplYg9
nMIgmbtNxL3ARFKOW4RgtsiG80szYEwruuKn7TCOtTOLGhSbCQVqk47E/VIzrmO/au5qZJBbkGbC
kJznjlwapP9m1j49oIfpUmBNwC/DEgMECMSTAAMBumzmKDiGJwE686QO33O6lBHuWZVMVHknoNMH
RGWJpG2Ijuys3nhZkxRDWy+q4N3CqgazXwyDMH0/y43dL0R2T01c32DCUz0AE/fjXAibEG5fBZ3y
2K3KpnoguwJMHtfCibjyeVwyTNZZ1nsRkaTcWwYvkdYsceUerJpd3DHZRfWQuT0gMEyvOHXQbU0E
5JbOofk0aJfGKSXh8lqZ9WMplimajcsS0lQzXi1OWf99WAXozzVPF+01yTptp6AABl0vHsRtpw1k
+DPn5HapNY/zaYmQVpTBabvl6dqQ73peLtnYLnc5q8H/aJFx2q8ftsHIi7A5LmrMTH3EZzuFoDq0
NdFoNKZhFUxjx+Z9zFCxQHeZJcBH04VnxdEu5Z0LqIoCjZIUxRDAFtznkYXM7NS54zZQBLf2DdZ1
UZzLEqoIf3jThVh2YDL+cKo3d0s3mkiYTu+x/l1SBU0XO2gRc3ZymQ6iIhQ/wzp4NGsIGyndnN35
OjWMZr0+YBLLbvIQ/4GxWR74COlGPvUfBYgS3pLNp43+RK5Kc51VIa5NF3qXL1dNbC1f+7zxosFl
BezWw5hj7R1nD3GdJlmWekxo41mkXRq4sAjv2qXZg1ciBk3CUKwQ6GFN033PKzz7EDs54nU9wRFM
qaiiod4xPO1T6Yl4dPmQYjiAmTfUJ/G6kDnOl+a7WftDmFdj1DHD955zpw6eUjuOemVHNo0hKSZb
+2zcZNw3toRGRct0HM18KN3DjLmltThPkB8L07vUswU/9BYZ6xsw8s7XT85smAcUAO/rowF9DIhG
p/ZugeJBL2OCSfJ0KBfVJrSb26QuBGIY4EIALB+zVDCuoo3NP4xfsQg616poU4auF/GifjpprLSF
F19qlwWRr9ohAcJiTjjsV9CMvAXNbyejarYuHiaSIhAwx3CAPomGguxVwRlrY7xNTFGzPTHzcyG/
Z2PYY/bwA1ghi8OAPvc4keLaC2BdYrQ6BBhekZJl8VTjzWTt8KRxwOwr7dNjsH2lbFE7UTUfCr8a
xyA79UK5IHOex9WQrTEMNrMUMM9z0WASpasxUVezMEzWdZqtR9EW2aUiUI8Dw4gWIdbdTG0dc1mB
6CJ7EN9oViQZG3+EaL07Y3IYyGEkrZr7IdQnV9bPHHzbIv9qRDbDz8BvscwI6GCUJgMhLeapSQG7
uqRCr5dW4dwn5bDaeJT1lwz+qVXRibdB4AuChWvC6ULDoDy07fh9vJ4ULbbnlmPeD/lsRJZZJ6hC
oD5cu/e1qzD37mYHYoD65lkMYUGl+1YUsJrWfax1uca9hYBFm6m8Xy25NwPMlXraw+EoBA3LXwgm
yv0haDt5rzrXx1WNC4SHFLl0BYdeZqtO6GqXaPQqyAPq8tEyzIWbIEzV4L0B0/fv8H5xDm5LshSA
JX1Pv9G5Ybtq/lqPVj10SDlKRFGGO9LKaFhKgVl/UCbzRF83viJmidVola/0e49AtlU/gieW7UGm
AsGU6Cc6DlMc0PqbKZt1FwDO7Iu74hnV6E/jB/Zhsd4FbLmD9Uq286eep9yBJ98OG5ZTjTlQbloT
t80wRAzgB7C8MI8wUuaJ2nIe5Ys0cTByuNzK+nXyHkS47I1H4Q9YyyOG4ojTah32Roc5OkacSakD
VG6eflraWsV+D3JFlWkOAkT+vRDDHGGe6/YtrKFJEweFnQCPXcCOQPYH58PJtpg+5tUdcljupNIc
cFj9Q4adeACwBTQNNFgwvd+h6xqj3vEINzqM0R31vha5iHow6o4hcxdXVcNOePktrsrjkEH2CxpS
7M35W8HgFlK3AinasrjzZHNj1OxdQj94R7uCuTO0RBA5zKd6sOpiPXqLY8o8WvDNeo7PNXRgZvDh
0hnyWgTZM7rMYwdMHP+avxPg0mIILA96YQddDjCqknMMyghJhFhU1IFgFbUT/BrBSTgCKrthtWd2
ym+aRBN10S5r9/AmdckGiw+R0+/NYPwoRL22YMIDUbgvoqKtXse1x5gS0eoxzop31tI7zkI4F012
X3h5tA3NeyPXCRmvxMV1D/YTi+ahG5OqgWeYtXOaMQeqqGEB+KElPKCpv2P+gplaAfvGql75XvZk
SqXi31cHPu28hDw2q+8fODBSbGSoCc00HSS20qWsYVTpX9coXfkBEaDvnPyqxymIjYXLaL1OIp1J
HSTLUFuAnsEjCtSbjWW4V8FSksuGuInrp6ydZx6IwxReXKAYxywyaOBoOVUoI0CFhRYfe0GhiUEp
mIwtvCpcg+8FxJV2Yj7lNTE7dB/++XmuTPMxTO0TDBYRxxS4AAMOH/Bq32N+d2q7+q0R7ElrOkdt
u8/zHcqRfBOHYVJHj1c/S8kPXk3ec/uyUC/fFeKwdiuOtzXAwDkEsaXOA5j84Jzg3j144wmCoTzc
AcZLeuCjaZHjmKf6rCin8VS1OO6W2Mv97JFRChIMUj6QS33oF6zgtQkhmIChC6w2s7RnzQQbz3k/
2gCqTNQk0NWBHML4euADCFkFy7+PQrFEVOaQ5/1dU1O4iwbZBXXat2o2IlW2uxH5/HUaHAOogujH
oXfJ1KI2Hbw8Xia8UzvOO1oq1J1jYvrtFeyOAwxBacSW8ZeT2wcIFD5KVAIPUbB95vfMaI304Fmn
ixxTXGMqdWK+bwiRF9DfUlgz3IU9NdhpCIJw9BB0dawqmiXG6wgYU6F4RZf4zFcSabeIM4xh82Sl
aj9vaeXXX01YoLpqRBORuboRC98b6rsb32ZfveuWALHnFocpGFwl2aLOyzn6IhBXnMlTO6jHJsyD
Rx20L7LkoEGi7sDwFZzULQBDP0iGIWjOIIahTor6AYX23JUHHLIkbbVYQW8CVLGWEFWt7T2oBzAf
5gK9k/Syky9RfbbFvmJgUK5ifCJLE9uS2ENeexyjtQoGWxX5qvVC71p2UM4g5nfa6osaVBZpHCYG
8FtcUfPLoV9faoPdURza/ray9ZQUYN5GPvPbJ2abfQsK0HAPtBPeayXJ05VBcYR/FjqYxCfb8yzl
x8LInYC1lWKglY7umIn+qsw1qO9wzDM7/sp70GqqnxanNbW3jfbQ1qAe5E7u68FELacXzeYDupJ7
GXRQCD17FZJfFMREtS33Dc1AyEX0nmHfMI26VmjvIehokf4iJv9hBceJTc2Rc8A5bgTloBbkcS2L
GwgNooAOdbKqbotBTrjtPB7uQ9BgYQ2qj1mjHlDplA896ipHG3YC/egVTYmeWr0DsQeUsRySpQW6
1Alxu2cwyE9NCLvtK0MJBT3EXoX9NlS9wDpa/Z0WbQwM+Hn2TrVXi1TUcLAVIDs/22Y+Z9bDqsoC
sKGyTUTXT9q2W34MsacnXiSz0xRc+wyfN2tfyyHbqZU/FpxdmmpPGxhkSM4ieAGAK0V/FK14QLxK
nugg0LFkW35oGEscZmW4o79i2CpjjciHaPKKl3lKuCpBxsi7LHG938ZE/qTa+6B0GaDfywQ4aGKJ
WwK6Y9jcoPNpoqAP+6vC5wHpGJeKllO6SbDobPMK8toLdgZ0bop+Lf3gQzov0Zy/STxZg0qsMMTG
OqteVJ7dzmQsU1reW5T+AH7bQ9HIeQ8r5jx/RW+5Dv03t61fy657GEeIvN2AmMBR9icd5CNcsXGZ
atCftnL7Uofy1Wh+03c+uCh8KHGQekhoFyd/6NnNmvlIZJTsCMsotLJOx4aiJ24YFKiM35Wlj8uv
JvDe68phv/Wawa29q0EcdxEKBcgHecYjwhjQCvLFYgTh7cC6yI9uos9ZI08tm8NY5QhjB7nlV1Nm
awJruS8rD6coMNU+4OEjUur2K8tNFBTdxaC7O+HO3Ulu+S1vNDp0kqsEBKVYtVtMJ3DXwq5+7y35
yrasSs0of1ZEpEZg7eCcy1r5qsPiu0/wXHFf366QvXDUIxgP5mg9MrQCIGnF9dJ2+NQECGhYQtqC
/GluD2jBn4Sujs4goEYVNAfdFK/Gz0u49IJZHzcbCh1j6bEoy8fVju/ldIOrW03w7JVZlh+7dvnG
K2hydFUhRxtJlM1ALhoslY0U3wgx/aHgCslYAikRsx4dJh7DsZXqsTcwCq5R6negk/tBiq4TD0/P
Bz8/Z9CjxF1e7Np1hHUpBFpx3ZSPgQaglHP/acUw9aBKwO6rX+OUtCXYhDhkzKrLCMS14lVKyA1M
X+e7KxSTqgz5Ql693QROdjGspEiCU5OiU/KQwQBjGVcG+7UyJil6jY2XTQ9a8fnANXI05ga084Jv
uIsCuLeu8JqL6gbhM112nVaT6V5Oh8IraLKYcjtnx9KX9iSmDDMCEHkErscihNce4VBGTfJEAC9j
UFp+6/n4MxtQLcmM3jn4MPhD8TosA6o4q7oIo4EuCmXWJF7t/2x1n5LHDajuHjHiVdQD1XCBR6NQ
gPGsgikaw26MwMpto6V2D7qdYDutYIQHDcm8ukR7a4tSidVn2pshBm1HpKTJVUQqkR3c1v6q2bCc
CqWSPEC7sNrCT2H29lVWGH9uDM+5zr70gOBj3+GmmTXMn4v6RjIsFJVD3o8a7jBSCCTcVLtd0Iz+
KVvtzjdzeIQC4kY7+30BybHqKoUugkEN6rjaQy1xLzMkUCKlYZfh5UQl4a+lnumedBVkazOBLdmP
YOgRUzvLYmc1khbkVI3HwZDdSsBExCztjSwDBGISkUqBlz8GvQxA1G3AIcY0yQwfq4eztQFHMM6q
0qTWNkkIu/dDu0BW4QbIXDQ59lcMqRnnm8IY4BmBQ3okUJZ5CNCgTpe6RLCyJI+2oUmPk/0EeRRw
iWvbGQ4/whxgn/Ozb2A67acaVttTrX409qppueZQuip/6Kv8C3jiZUzl9TBbcFEZX8O6b3HfoHvC
QcSO/4+r89ptXAnW9RMRYGqGW1E5WM7phhiPPWzmzGbz6c8nLxzsjX1DSLZnLDN0V/2pNKaBZTZY
BuJXuQwX9FE7ElBOkDhf1DRJlDb5K3pXtM8FVwcrMW6at8CCkpOiPatPmFTaX1HVO2nUm6bDjSQ9
LPhFi+QdM13kh3WFPC04ZEHzBWZwSIYKHMUvZ3xemk3UCC2KDyPfdG3AYCPBCYnVuE0FDEExBtR7
LIravkWy1MDkkP00es1YUp0ipynyl34pN05OJyywgmCNonfogEjttNlapeHjBFwY/kdW7aIsMN4F
dWVLzxGaJK9gtooYX2JspNtQ+MZLsLK6demA/hUCCxayTTy6VKRTjAx/Sbj3c4FafBnnlYn40K+s
J3ShyTG1CYxLprGLTJOCb56WV+XLf4PnvoGP7AZhf4a2wlEQesMKf+JAq0ZcMjIo9pPyu0imXeAB
3PlKq0gReg76CBxqS1yq7g9rKnGhmouGWse+mnSshSaxzhE2LU/7iufnoaogKrk9whCpa7mMLoWj
eGTCOsBq3x+qeNq10n1Mq/jH0DePUFH5K2En284Yg0jaw7HSAYVOQpVjglsUTlmsunJGUNH5yUYO
oF2369G6IwShz6SIeXxUTBnaYRN5doy0OtLqJadJF5uuETc0fSCN2B1PU1plSILtPLIKBwgiNa7e
fEltHxCpKEtMgOlGjQhws8FYNkJTwChNNJPhcGMiMD3UBvCk6klUYEp8biAErpZ1S7yEEfjNYU4/
ukrKc1L1iLTbnT2XMQuEQo9v6WOZG29h/ua1z6NG7VQs7oNvKUAWc7XUoj6UasZlFuPG6TRh6K2x
7mbnkDo4tuKke6enzCJvQvA6tN1L2zGFVEmqdTlcltj4cnoS/juVbZbBJLJP4ePK+hhvUsJQxmqu
94Xv1Kte7sHESVl3hpeWbqwRqj/69VSyLExb/6YdbW0T/KRF0zq9hW5oHjsyZ5IEdTUS+FU2mody
CGkqw3hXmF7DxguRH8TZBTomj2qGDWNBte+GZnhzOvltC+IXPMcQ3B2YbdNCYEZV6dnRI2dF3hll
/1THSKZDhD3Z8uII/Hp2weVHe3634BOKknqWW6WsbdC7OCKseeOU8QJa56Hq9qHqa6/5W2kt9wGT
s/yYDFTEQuSjrKypzdfCbAdiFd3qPBKRQFGbU/5MKEbwXSzVhJ/AXPqdNY1nz/6Y3daMtLUQoMoF
2hbVch2qGyIZGn+R8q/aEkHeUtbBqhwLbDjTrWBqK5wNYcFe3E7v5iUuYjbeBBoF0S6lZMit0sxj
RC1zIgzoOiwFARmKhYimHGY7NFdO5qJP7UfcnEA9oi02rC603mVlQCLBjeY9jzmVAqMekCAX7vQC
lqVwqAi9M03LX01L+deQ/CrydR8MF/qtJmhlVZdFv/JyFxPYlUeROkkDr3P/BmogEMjLyo3bWwSJ
f+ly+UaTSmKfdZP6ByC1qZuGK1fMB3tRu1otz1jWgIOm4eDGtlgVE3eFncTJerEzWjj6gmGIs11t
/rHjikwiZOo8TtkJGJMaqWIDbpD2G5oYotEBb50b/A2N3prKqvdTPgcbXWNHBh7HYiIVj2xf7Mi7
xCunlgJP5SAjA60bypP+AmxR73xTfZH9kOxSyRhem3tK+zgnMDsYG8sLvmmsWK1d59IVmbHLwvkb
mrp80onAvXsbC9FkbAEuS1OXC/vVA/WdbHwexYABOJ43oLkBgd7N49gO/ExRHLvQexKD/5dNBCRh
kvrk28l3qLqXKQjEIbWNI5I40jrHElbpxwt8YMn6zQ2oi2X8ilX5uzeMT0crplPFMdH0/UnP/rhL
+DM4kch93EEsWxmgA2Gfa1maab2xXdnrWtySfyyArkRTwjXbbIJkHJMq39ZmAaPmlidrkRHz0r0N
yoc/VUuXYCeX2eOOU2MaxWntPjsMYSFeijgqC/1L0ERs6I8evUhEZkU+Dc8L8aJS5uGRVW1npPJf
ouRj0d44dGx3W7w3FoxH/9MZ1oXBGu1WGc5L2g7HdjHPTcUFKuxWRQH6n1gu34W+w8bQcqePbH0l
SbmJWW4Sr3njQaIeKH6SW8OGvZm6IGHjk+jt1lZwE6MwT7YZosmHsuhC7a2tzn0Z5pEqs2JFYqse
pvhShdXP0mPQwWDxrUEj4ia7gaHOZSEHrHG6ZuswM75aAoQkGL1XnQPcN9Ti3Mzz1uyS8OxOWOWt
lo9ezW/T0EIgDpKsohFhFCl6CHHHfmtO/qbTw3dhNK9l3OzzMEuevTk5OlfTPszhN2FD/B3xM9DO
E4R/vY2V9RiP7vsYszI3nAPQxqPmvhVcL+zQJtZP0460cu7M+RP7ghN5Fq54FZKRNm3CQvDJ5z8V
RLHVmZETGiboKhNZLf3X1QP9MNh9E7ivGBHv7HjxjhAZh5ingdEyKPzybD/7WXJOuxK3w61U7TAT
lh62gqnsr7lU/wKHReqmVceOODwKZ1MYVQwfMr0NHc+3hyRVSfksg5GHg2NUWUOwXrQFSBPQMvkZ
w90WVsUSm/GatSVcQ5V2UV0ijA97czN7QJ2BvIZeK/DOtYTwW4QWu4WxMkXvrtsseGq8DqAlVBvp
d2OUWQU+/7gNV5P0zbVKnEdTM5hIsZ81kv0S+6e5EWX/Fu/sXn72lqF2BHRS/+UTpo1U4uCLy6d2
dpa1C9wVKXo9a87jyBPNq5P7ZRR6JVtAbeBPNXy1yr/sLqQoalhsDI3+ohjnHa2ixvZZ4gvOIPOR
/HB/euNWhAQGxGBXFDTdfWX31QanJI4cr3wDcXV3jO28jfvx841FA44r77sAM973gMYrRYO2sptm
uzDSYWWMKzsFEsceq1f4va6+Z/hr7QNeloieaRtMbv/K/uNT0q3dsmPDDSlXWNxawJDpXSjW/Ann
2No0sm9vgT0QjVKrvilPYEGUil3AhkxzvCSwpdByB2+wT00JT1UMKR9FTdGUjO3JNR2CvPM8gasO
JE5Xc4qcwD1y0ZkEUBxQcterKqMVGrO1TPCWCQffRcHEn3oBLB4U0ouiuoeNbqOgFLBPvftPMbxu
UxQt/8rb23V4YFZCt+kkqFW21j3t7EhPu7KPpVJVpCfFP2Mel0v/IG6206buIXB6spBz45jEpN7B
h611kR0DCzDLd/Iry8E6D4UfESVQcu64K3ukAf6IEMOt95kLDpyQNyiMN7cf/grQZkCCcIHiNN4T
2hJSCl5HI74GOLTQQJnbkiiZDfo/Kio7tDZ4j5no14zwRVhHV7U/nCXbbWo09Z6+8pRW7h1gol6F
VPgR53Txmmyd6vHvDJtcgWEp/W0NrCKdTeMwzwLCjda2c5hLQaaBXeDHVWZRRu3SvtfL+Bpnzino
0n9ZaL/5WoPF2fWrF7bq0Na5hZmoWqvZwgK7iCcVd/jEZEzXlvoRVtmDOWHdu8UVlKN/QLF8mV1R
RbZnHnnoyMWaMh6Xuui3Sda/AUE/OJ19xQDnrUz1GrvJvI5ZjCOzQ0DXztQJxIkwokiHu6BXsIT1
X09kRwQBPOq+f85Q9wA86d0YDE8ThWdVsIsvUx5uAD4+/piBEWm6vl2QlzXGxQktv5k9p3X8oL32
T9pV1JVxNa08fByoj0Z08q79AHXn4Y0K6JuqeeZV7q6lXN6FLmmV6uDvVNGMi2Q6zFP43U4DU+r6
t66PyUNP3feGVWRjM7FvHbfxtY0ZCkgbnVgPRdEF64lGPLNq2kOsXfDvKQkPfdkcg/pfR+9PMNaz
WS6I9rPqxZxapPSBOJuW92yFxjsyuWMz2SHjxFiYqx6AfZo9ys9yftB1f7E7ov3yEahuKmYSQJi+
0D5PBdUJHC+iccy+JaczqoHTc/cBkMs7xgnzeDQeplUwYXi1tQSyWVZE/P8MRCJEQxY+2hmomVOU
B4t0dmQWw25JeMKVUT5ldvdDmoa5hiHYdL67kxWgQ9+b7bbMud1q4F70bvuw97pdMgsPQDJji7YX
knSWB19P3LVV7pFg80fkdrkxjfpkFRZBOzn1aa2zjzofHqa4rtc912prxO5e1UER9fq3tUnWTh1r
lh3GSzgd80vtDtGA7p4s8xFDPwNnuz22+Je+zNd0HQ7LcXzSSIajsOP8BSm1R1eD6tw4qdXI4MtD
U06vPpwAUFE5s1GSNJPRDsxIFlekAGAZr9Ln2jR3ZqmRQVYPcQ/lZFntH6Zjgm5XCNQEMRwidbpN
VTM1WdnLX1t+T1AdxAJQRpVuJMfmKfOmTZMh8yhpBGI6AMN67GJ/n4H1Uml4lH0zdGFgnifaPKHZ
NUYj/cazPq1AFdgWcpzMyKbvl/6hIVOx8JjlVpX36OBQ9di0qp1e0QPs5OjvQmm2m3Hw9osJV6Ip
uKo4fc+ano4R3Cp0C/A33682hXOoWv9ztOjPOmv5I/wtrsK/QQhS1VgDZrtcn5HHYOOVFCtWBp5d
GPolId9iS7AJ6EJ4HuOhYafGbeIa5V0++ycnqZ+yHj4/BHRYDXF+EcAle7ITGEuY0i40TrGtYW0z
p0EM1e0yh49WT9MQ9TnKHn5fUyUn/PS73AVfE337OqVeh5eT7cyM8oUNQjDGeEom/9g33ylJrDUV
FtyFeKUqlJvKN3UktTjMI4lGfWMGyOn4zDmzc0RclSuLlWadThNKjr7b5ejXt6TkPHjubK5ApLcG
+nNO8rUnAmvljaB2ff1HEwQD68M6VmTyZfQm48genK87XCEWQNoE8t31pXPRBs+ZABlpigBBe/Bs
p0wotR4tVQ8sLeR2uMQFynp2drDHP4zXy/D0qveh4lpP7O09/eTWq7I/jzhhKdV857HRBLfFTgcy
1r9P5viyqAwZxCv60roMaSImjCbG1lwK4or7qiJEnHZ4jM92DGZGnIHfBe6+CDU1zs3B3GLyloH2
iC0x6TjHz9IhukjDzqzaYfhKFHIkZGHcrt/+BCTUDb57t9DupH12JhHmSCFusn8NYiOL9DXPzD9J
mJcrYVg/Kjch5wmAiJYg+TcYzYLpA0GcG1YsYmynmdbx1p/rd21lP+aIKsYf3FXSVmgUi+4fWA9T
5R5bMzvmM/WfG7CPh6a3rQNECktYAbDAfq7MsfoY/erBtaatN2UEp7fQB3nB4yjceDNZL0sQrL3W
GQkDKHZiQlFhJSF0DUZZGOQckbIqsA7YP2ash/ccN7re9LFLuJLhMt+P9Setk/UkxtcxK97bnPIB
3uC5yRcDDRIK6RkbHHgMiC3lhWT85U5kH46vi23g5Z/+jKQkBdEDY3g1gwbSh8V7bfssm2XHkLas
qqNKWB3/B7AC+cEzxVaRR41d7Dsn/Suq+58a9eaYte16EEjhRid7m5xC348bxMzzKWZqLkHxfoZH
vX3rFpIdgLcZwcZsnVWFkMAunZv8iGEhtFG3R+RfkzbvVo5baMnG+4ScaSxzyy5vp6e5VRazFadp
jY6oX1VGz3XsHzDEbnV5W8AMDPRBPf7EoQ//iKDn0AfOzkx7VkikZGtb649wMU9m4Z8DPsxlTkt7
nWT+x+jYzW5s9NEMxM6av4PaFSdURl/t4o67Kqzbtbk4dwmBWhs1+Uw37Knrp658tHVH9af/hvhc
wNS5cBOg5Bw41NbTsPWp4aNZti4hB8Rp1V44RPNoFBCR85cl4xvjof8o0/OiBXklHv1wy76po8ym
vsLnsTGyfrrX00NtdsPGiX2ig2T71xraV5MMB4/UA8ebRlY8jYRBDeA38FJljcYuQzJQW0inRrK2
bgweQFx6Ipiy2GFFQYbdOjstuKiZqBlInStvEzrNIQntL8Ma8mNvBst9RbD5/eTIh9qyXgMzIAOg
UNXTLJbnsRQFFJjpotpUx7LvjIMV4gqUKrtazP0DCUahk2TQPGXZH9sOxHaOneso1VNuZoQ+L8aH
KYcHAsF2i1iatbPkMF3YfGIh27sl786pzf49ifAjiD2J061BlkdTs+0sKr2ObPoUdWrZivFggz+B
66IsFj4YaSBGmKmp3ZGbVgGBl951dh1y06wHywAbdROdQLS3/WvNhcVv15+XTN+hV84f+jrZQlif
TGjlkwz7LkpNwrg6Ii2JqNua2N+55Ei0Yg9cNp6XH5+yfM6MJ+LNztMgqdeJaBNB6hxNRqSx4vuX
alFGVKdIMAiveizmLIxqxM64wj3msSbdYfH7BtHcUkYAN8TmCoIhAne+zr7+LEbrMts49cZseetV
2J4DqPxIJdlhSO2vzl/WTRfbey8wTnULwupkhRPh3fkjCMKIfIRtUauSxxFQuDPUhhsfOWB1bpea
IWNmKk9u/neaWOBbv7gSSuiyBuMapxQb1h2Ar32P8pM4utY8LE4uo+46UxIfrSAdjqKZpgja+YrV
4Ia5ps46E2Ccgr8wYyVV8dUysltKFvk0VkGyHCH2l2oemCQv0bu45aryGYArNR5xQYrb7O77fLqY
QZVfx6XdC+U/DCNzvFTu5Eezuw2iXa6d0ZmnVJcjs2qQE+Utky2b2V/HKbx6024cYC8ABY9FQpTh
UxZ/zjofjuW+7LoDGczP7RA+kmyA7GwIwVehPbpx2bdLglpAi3uSRU6NPRws9Fc609fAnbZx3Osd
ZrT2EBrgZkMu3krA/1Xu1WjujCLft+GNdmDvK4NxUzap82LZjGwgOkf+y5ut643vwJblqsCScFIM
IcN8Wf5TZKaszQzHoI3uZOWWBBhWQ3vfza29J9gPVz9q0lS16FIordYlqZZkqrjbhpAd+DKEyaGI
/84LqdOEy90TdpLzWEhvP+qdz5n9CTrrMSCXnQiK/tGC9H0cnSHjBrOd4+9bhz0+mhkvSA1SGyc7
MRF71wmXOscW2ZSxee/6HtnOptypvrHux9vhv687/n3jj/rUOQG2HIJWIZ2b8ZzV2T5ZyJS4zZB6
Em0on0Jyp4Bg7HTX+r7YU0FJa0XaRX3X1LQ+ltThVtze+kxb3xoT6B8LkEEIAR3mzMz3C+u2c/d7
GPxbhKKbAHtDBJ2b8YXEcMreRPZX4o9mtIJO84gGncQXvBJzkBA0GCyveLD+1HYV3/2+KxDvTXGZ
PCjCwoabLSaP1ZUN3L1LwUqeA9XkrNukl/x+M3WT6pCJC0NKmII8d+Jp8Jb6aXQhLHiTNGzNZZvf
5Vm6rjBUPjpObD2aTXFyE1HfmZYkj6OvCYsqe3dXoc9ArCrm++6JpBGLPB69koNPZa1l9QEM/jyp
1l+PTRxuRwPeErZVRjbL/4F9H3j71+WOXC3bLoLgv6pt5lN/4zR/D7nSsJukFx2y3o5+rYimcruz
vh1+3/4eytG9mP4C5WWOYINZFXmlCI/hgIl39WvbblsDGtqP/zZKdw/2h+eJ/GGMw+5BMGxjlzH1
YmV/aNu8LgNQKnr+97lxDdardjwqmafvqUnlSE4YOo1e3hPYFm/4u/utJ1RxEg58oSObL9II87sW
Z8dLb3Vf4+2dr5dwPXsh0zYXRdfsy9cSXuE01UGMnDzwHtBr377ze2j73j0VxfiGOvfbRMX2rEdA
GivwnNe2SKv1APV3XzSq33m9+UKYEyMCAuR2uIvqrQsocAMtXusgQWOGfZ0R2FOrVwQpL0t4rQAU
rqAH7tW9+lYdXrGpD4QQQVN1remccHcR7SQ7B8/5+B1IBwhZAFz4dvucalnfWX5HsNVI0Ed4Cyzp
DkOfoM7UUm4Jo+0ffw99Xh+ruQGjJmzyce5jXD1Builj5syh5nI/CAzFg68/secb2woT539fzqnv
fBRjwjAfOquw71MNGBXOSxVNKKLXS8gzhT5rYNCByw2DESMyAB1fgppkL4PYy9cml4gXcuQySx6h
Hk/ObVXm72F8DHCSHcy6LV6zpuoOE8aZR2NJT9jzFcC2AaHiz82h8NSWob/Zo0FSzVaOxE7hfKd6
hCRlT0BKgyZURbns3yxRhUSDRZ3CwKTMki3A8qfTrSwgU5R5zbTk6poz7ROwwl2Hbt+vlFUxyPz2
pFFviSfAk8K1xic/IyezbojiCUfrRFQRNN/vy9+Dk7u4sHWB6SHLw90cvxkysJ/o8uULUZH4m834
WtdWtS0HRdxpgG1Xqc45uNVVSvXttnZyCqZ53Pj9cEsgHP6aJlxP3lMd4q937LMen8vQG28eFUp5
f2i3dlfro6tEdrbnYVf67n3Pjnqfz56z4//r9+6oxieUgStD2tvCDZPL7yHXlfzvVVWr79rEduD1
VkakYZt+4c1CV8ra+khYrXWchrmnOHeS+wIEEXb8j0I/822GpEtZwDpPHrLEnWeZ0w4raLb/XYdt
nxGQpOZNq84s3G2F63ljpMld0k3ikZyF5B4F/8+MeOVOySHcJCEjhRHwnfyeFdoMJ49+wt9RqZY7
Q9O/pfOE4rVm8Mbv4qBuq8JCGCibntxaKHKECcCOO6N78EWXR9PMSEp88uhLs+7VrgQippCCvq7T
9D02ZbptZat2hjel734afAjibbeCBJ+VaHR/SsqGaJnbK9kSao8n4D6h3Yerbj58Xw475PbuNvTR
HvaaFJE8gEccB2WiV3TKx9+D47tvBupYZkbwJXxEPM4Jkeksff/9AC6GZRcYf/vYgUll174zmh2B
RP3VjYv+6qVGsI9z96dpq6NR1n/LRo7Q1mn6Msj5Zv6fHjsSrlY2/+Rk4D1fB102Ux0ADKnGdL5M
F0bBL6xvkSCgr9IcEXvrzvfMKCd+TMPMmGH9SRJXtw6Ledq0mfuvsMNiLScIxUjMqDvioaDS9Tsv
wgsmL10Tg7BD2hF7a/Rguc5dY07mhcRX82LnYFWr3/euquQWix5Zw7fvhOVYbeE1PUQZZKRMSyOh
tKviOImb6cpvHjGlEaVLgbUzHLrbqgtQ7NziKkgZk082QuhV4ITQb7c4kEnb6en3R6bRL86ph0qF
26H23sBO3+rA7r/qoH6urRPBksbFc0b55LittXd8o4hCP/ZWDkKjzSJAdX5XOTQT6Cm6bdigY27k
oz0wxsVBTrNPu/CWU+CQHtczuKXQJ4By4uSTXvXn/16qedrm1uzgiZToz8bcei19be0X2c9rq6Ym
t2LL2FQlmuKmENZrYQSstKybOVHasjLzXdj7jxATGS4wuMOqBC7tQx+uqIA6TkW2od7znjQwzR3q
v0sYd82O9ZoYZTsf78WcHZXJjjANal9Mot7ktSE3jvlhZt14dz/wYNx57DnkR3df2WAbO2PpiWMO
gvEsFZ45IcwFgmg8+OH86oRttc8Lok0su3hBEGIo4z4ztLuqKr0AxY6o/Wg4N05FQErI43c/jtar
0Qvw3QEGW/sjEpmegO4SSl9ZlMS1sn+YUAml6znmCTW8eSqgO3rLLe8mYy5X2UJlkmfdwZ7R23mG
Z+3qZEzPvwfbqE6TTBmiyxIDuRP3Wz1l71bRscuhhQO9BfenfrROVQOwbsJVGpJBFVifIpamnw5n
zW5R6ZVR22wgQlwXp4V9to1TM5nBqi8Iwu5M1Ok2URwPmpRix1QX6lUm+npqk6FNvuS+y6VjnXNQ
56rRyl66fNgrZPEfRSIUMbA+OjxoXn9Gi6jSId5gAW/IKQzNQz03Yh8sTX/XTqqB1tH5s1Q3KK2w
xF01orM1jPmtAhr5qlz7vxe3rxg1IGiaYNXA2GdtFzSAe9Rd4XMh58cR+xlidbSSw6IKUkFw5vlT
QMZYadsvocff0ObxEyL5rX7vRNO8N2llnXq66chrGv0+u+Zhwi4qUSEtmDoDdeky/21MgAboAuYL
9e28W9JuXGVtTkKCdXuIh0I8zdbMDslsTdEbj3nvv7rYxugg/SfHI5ZszOAiSqtt7rHpffQZ2Gc6
Jc+DZw/XZsAHx1349HvArfKgyPE7kdcUoC9MEGT/n+Lxt4L8/RqSSR/BwU87Wc0Dbk7ciGle/s2n
YO/lab4dOoKdnZm+1RPpq7wpi0OLs8wmEp/TwfKdrbRJW/BuDcDEcnGXm8OXTYYdIm3Cgn4PsYZn
1+EcOZOjrrPuvG3m0gSFuhX3xNaVm7C2T5bly1On/WmfeBnD4cH14JfKYa9vS5ZlVOOF9U9gYDhK
czgr5n5bK3i0O5lI6xKi0YkJTPnMln4vOy7LBs6l3xd9pdcpAvTP1rKYCZ+HL2WfLYdqTL8qUV/s
jF3YnCbrajNK1ZHEbafZoO/wwIY7PS/QX5Vtbgpv1MQOk9CKeDc5/FaWjSHna0boAQ+b4hePYIAe
+vh74pWGu0CR3J9YVIIlsqPDYAK12qMeaIQw+eiuoQS7pQDl3H+TJd19aaCc7WuSnoeurS+/Abpu
q4+/76x8PIZmkV90+wRE499nox0/GL7xNCPettPQhwMgtq8XmXXflTLZhPnordvb29+vMV2v2qrp
ZkrWt7ytommt05gNvKRd+dPYutq5EFrn30PtefVREeErZdCe++FqyJbiDjXGSY+DhepJWGhZg/kU
NhCwLdlZRJyOzgHNEPd+E5OG2oy6euP0wIfX+jPNpOApLapDzLSAY+BBJitCE9f8JoEIdvCfM0+d
axC9TxofGz3FBLZSIBUi+Cu5pGaeqVUwSHnxSSAre5V+VB3uCtOqEGua5W6wVLDvbK9/aohqXGFz
tdeiQSBk1EF5ThumCuK5g5MMzsPi5USSLo4krnjGTFOp8rr0pxjn5KvTYu0uJv3ZO5i7ksbTBylm
98FrwpcU2yrJA0uImXn07t4IHUc0YQmIx0V4ihBbLu2QYlcfPVXsc5IfUSRW29FJ7BOGtneESEg2
iikjLrukXZ1SwK9+MYmCjttDP2IV74ICJ6vl2N62FGR9J8uPWwjY7zlJ7zgrA/R4a+6xwN5Xvptc
rDauSHa3qk2NLmMrvcI/tThMgGrCBfSfk+8MsPWhdsZrDiN19afs0VXj+Kdu4jtL582nsAgVxIHm
Ps5uQdhXofW5ioEm4kDYu0QjYJFDY+4SEsO2tQrH6+8rYmkm8jeXZ2xo6li3wJ2+l5EJcFv3+sVW
57J7j9PcvWuBAPfCm/4lGe9+sYDfr0/KFDspPTzPumrh5JAzmTW8NPcQSR+ofKoeo97//5ahpnBj
ElaGs923jy5CvPi2zBi3Feb3lZM6E5O93de+SfTpfw7L1Pzvt31OavFEYuv6vx9JUUc1YdsTAA9W
8fvRfj+pd6NJpERs8/uNMaUYtCydnVQbn9p6mT4tgoejHIMVZE+eMv54kae4G/R59Dooftw8KKD0
w0La8kO5tGQ7jvIaD1OTRsufuh3aB7Le9cPsCE6lUZKWzw8KqQR3sE2Cmm/nR2ZV+JEj71uI+nN9
O6SVjyjuf96XKABDr7gamOH/WIGPd6Ht+ochBN2cp75BmYsCa5HLhji+b9NynyU55GTqgsSntjoE
rvuBTgazvos2JWDgSpS5WOOdbMvtzCodCqa82Wm6BTw4GJ7zlPEpk+SBie7Tc2/MnykUxdDFqATb
bcKGdvFFyLgN39jJeTM0vnsJvSzZkeYTRK69HqGro8bNjX1ZzNaztplCNEAgt6WLMm4uGDzS1Gf6
m1spltGW5dVysBRnPnDrT1XNBCbRd+yTYUBQ7nXWak6Grzou1GOVjSLC20JiaxFsotJAUI1yJ8XH
Y4wnci6DTRgghjbTJT47BGqdw5lscsTkJP/xDiHVHsPta+wjNSE/RKxVSuGqiPzPu+S+6bGKN5Y0
1ja4n2zH5dRgrCvNdMtgFWI6Z1IYOl/2G7cJrq23kHZTG6vQX94CAR0oHPjBrDsCs/1zTAhttxjm
lRiS16YsSEPHVa2HEQ2lP+RrJ5lbiP9upqXwtoM7hxhwfGdNdlA0gMdFGF/tqECL022pbpCiS7zl
BoR2VhwLmdZAYJi5ZFXfE2F+kj0oZWmX/aax232V5F/+2N+XuKSN/8fYee24zp1b9lUO/uumey1m
Ase+kERlqXLYdUNUZM5x8enP4La74d8G3A3YGyhXsKpELn5hzjET7yY06pcYh/CdaPNL5w0X16qd
9WAzs+IRhh9CKw81wwdAAmiV+mDVKBz7yNIHVFtifOqXFYrZIgPSqaM2bTZW52S2jmxPZ7iqYbs0
62tBZMIjjeNtCFJumZ4xURfjg1myR2lkjJlH80S3n6g+wulM6BISGlO5p3jmiWURQaM3WefPjYm8
r8+MSxq/NGX+XM8ucwmBOq0Wlt/G4lzYYXhfQ8Fn74SQzrVPzKFveoJLVqV0x6NLNDIPvxK6ozJ9
ju7l6iT2IuqGTWB3+Z4uRvh1Kb9ra2dbSMmmtjPOZV4c5ppsvArQk++I6rbNkURrYXcJ2uazbON3
DXvjug/HYm9FlkkDHoLYHqYY0Lz9MSUxZoWhaXxyKxr8Z4m+SeMtCuCaxib/DGfv1Fcxin50kagh
A2wNEbKAPOVqnHV377o/9qC+ecAzMtCt7+q9zt3XiSkZXihm74TsXDJBPHEKFpw1ksHTyJwxa9UJ
LbHNqxS/whB6Bk6B256FCdr5/A30p0LhOfoTQRGsQ5tpjaAoOCBY8bW6/6p7Ud2xPOUHKnVC+bGm
THIxA9Tsieq5PS5XUKGRfF7DX+4z1JvFYJ0abn/UtqEFbmFU+bAq3Qjvds+6RNaQNFOp0IwjClmc
yk/uqN9NqSDTJK5/DYUi31MCHTG7oAeujIQy6LeF7rpXoIHsHnsbTxeUZr0Sn17HSIPVMP3VmEHV
TIc91vt8O4ep3zfyGvFG+hp5AWsifLa4LeAp9Fb7ntZw+JCxo3mZXxq93LVLAGX+PBRWtkdn6CEy
qkzf64sHa7TaQ56E13SAY84RPm1akxW5k7IKZJ66qTKTc3F4kHoAJny0N2UwvZpdf/KGfDc25WFo
cx7/XS7RgAzNakowpgZoCBIP9ZdwRwWPQNPuwgNgZXDBWsKhO0wzlLDoh0ie6IhkqtiQCgCwZyz8
IRIGAQXIO2jafAZ0xjYcO3gSHbbezHiMplljP2pv9bJBQRPpvW9PA+ZXQZMfE/5oeqSHaDt7It1G
dGPMYCi4rSsZLK4fC9kbGxO61atyH7WAqvgB0gaOdSjaYeg9q7GHl1zg9XLhs9te/+YJ2rPWO5m2
2e3DFgNwyQ6cO5uHeKx16ETtdZURtCnD6JCNSAvkAk2fwJCvp4ZAmKyMUCgpFN6WZ53cYHxHNJOi
3jXvKqNah2PosWvqcCHo7OxwlRB50rk3WaPFfpa3dK7YAnrkV2rSkUkZdbLPdINo2YQDEZUXAkB8
ywmyAY4xTgyqSzsGWZtzQTj0JNwkCv+ACrtT1xFSAsT1ovcg+ZX0Q71/HjyDeSBYZtuswETU5TVI
R3MjHWva6oVewHeKcTwuI/2hZDeUtQZO75FNrp11dMgs7tYcF3g8qCfQVuKVg1Hd2mF6jIaqPrO8
e+3UcFJFoG21rnp32cXUBWfd8kwkgIIXjNuUPTaRL4zEaZ5/5Wlyl0b40PrZ1agJPjrTZoFTueXG
qfoPmOTVFs72ia35TpHOYLjx0dTCfDNYZr1V3RGnKYpSxeQZRoh38pr+Mc2d11IRyaUPj1VbR0hd
LJREmcOaqKvu3HnW/VljGzXk1U8WZH6SaIGfykHnoNvUmsJt2GC0YCS0zwuIAyyLqenUshyhzSlj
56YbnQH3JExuN110FIkN1EGX8tZCHrsyMarM8cjSNJm2jqXjYjCTnVdKfLAcyzT3Gk8lnJ4Enudt
Uft6HWQnGX8pAyWOhqNjKDT3Xjo6G3hsH+Us+Mi+zTl5N/EojZMHxRiJCKZ+fJlbZSmEcBTMhUeP
0yBqzTtWqiaKeuT5jeFXdviSRWhoQ/cp1qhKJ2Zn3CbBdCA6gMlqt2ontqVlpL01GeVkQsDIwUyN
79hi7nStoim4JCdKXXstIoJkA3CvPP7u27qhowXbjuHfBx6GCAxIqWAgwyIAvXns1jWCYDKOYxJ5
0nIMuRclg/EMhI82vpRW3by0evGY9eZD1GusswfItoVm4BklQzKXM08yRXIjCmYrYYfuqu5SEAFw
oR618DF67UHDTqVhW0SruyxLP0goouSAsAO4ow8o+cuPSszVXS0x6HXJAPMjjFkBFAwysyL3h6U/
NoIOvoLt+p1EH2/p04cXy/u0666D1cpDaExvDazjngSwvRPJN/tBB4t260weqgcblhE9KU8eeTcj
N984tXWnpfpqymeLtSyIivisV3N6rEOuqbaJfYPR2ToLyJHR8JbYUS9uYbPsq/fObrQbHsa4Ly1Y
ANG8YqNHW0DIwA7VOcq3W1im+gbZMidF8Fx140nVjnmEE12vc9l+cit9Delr6pLol5EMsA9HAAow
r68ZIk6scuuELFVuhhYHsM6wNy8bttapTyxQtpFomzem2wvuwsnCtQajf/R+9EJ7yVu8/43ZqvVk
Bgv2iXXQYDGixevobXq9x07Ttue4j/tNY/cDZjnA85wGpwwtU2UMAASAtxdE8SCkbFFY9QZZM/pu
LsTDaHFM2UHgLjAgx48xxePnp14zXMjvjVwbKbIylNnGjlDTT8+eUCRDGEORVmxL4p9PlZm8S43H
J9ieWdGimOK108FcJOZNkETPOKKTrbXAeYTZbqI23XP0IySzWQqZmNU0C6OX2pq5B8i5dI8MMSXG
wJFYtLDZxsqOUUJFR+XxXO0wRqxpfj+r2UV60bBhjl2dzE0hV0PR3wgVORiwYB3aEMCz0XcTdpGa
QBs8Dfdjxp1p50quqI5c2AWx9+RZa55UFcUxosDofcgspMzJ8DwG2b7Iy+mQlcOb23brBoxtyEpn
TXtV80LQnAe5eUD6k68YxYJazoJfVf8LpOVinOR3duaAicign4oWPlGjVwjTEHeCTZs5h0tjlw9z
cBji+QH9C6K72HtNXLKKirncJrELfgbcc5Ag+KgS95eyU1qu/N4OokVFG2P+IgO7MbKbwWt/GO4+
RZyemBEDwq1OTVVq59oGPZFVv6BE7wdrJh/eg99h9XKdV1QeYrofKnIM27w8ZnGuMD3GOyDKcosF
ANg/vKFVih7Iiez3GJXhJgsiBh/DUz8DBq9Co0GTwGyDtAjrPCNiDasGC0yTAfdV5XtmYOAcsfuP
MFCqCHT004wsv1AIE5V2dIuDVrtyZzqljk+kfFGOvKvxjAxoK0/dnL7C3pN0HiwyPTU3K722eCtl
iUcO7xxT+nmjv82Q+3gWIkp2U96jyL20Q3FTazZWFrt6oobZBlrH5s1xuW155/xieoKcNS68vnd0
Avo9aW0foYaDVzjIKAlAMy1OyEM22A3AhKDdiKUm1q3KuHMK9xepICgT25s47xjf512wKzWHHUYm
3uzpSzBXTqT9kkjsr4bnfjRltYE3+5tt9TjWxClxbzySqNQdcBuyPBixhM32ciu0fkvYT6flxsEV
6gGAwgrK623As3adLKrDsTPWsR0+WDiIkXMBEpREOK7pVKoOiaIKcpKtjNHalhTNmQP1xAzRuTZD
s+szbsBZ4XdAeoqnMMFJ0mFcGsII6Ta5m3J2j6rPHvqKCCW3ta496gLJVBELdAgmDro14B37bJ/4
e217tk2rhIccCAy6Q82ixvdQ+uplj3W+NLeDpInp07L2Q6vy8ZI/aC4OO+xlbN9R9DXMZqncBHwC
iYRJN6CWlDESLGaHdjKMGzdH8o/hN/egjmgBVtZxOmFd2fDu/4o9+DNTn7xrfb0LQuiCDoY0FgtP
LAVJgaahG2IU1NX8QYfbrYJg5vub7Ggz6O03IW/I2kWnr+G+teL3scN3ksbHqG3eupp+xdFaRKlZ
+gnhx11VEOeqOrp63Zmbe+f05S+9x7nFFvU2drN3L5P0ih1q2X7ezg0id3YVH/lUH8O0P7dm362m
drhAwaBG1uuHmWQqUyvRjsvhJcSNslJJ8BPP0z6NOJtIVdvY+IzBapP2Ur2MnnkJdAr2SJKNqaZz
P5ikko3tcjZ/OlHsD9V51h5IHq03ul5Q1CMqn9L7avTOmREc5wFYp9WXj63lPJP/FK3nidJ1edV1
1j3ZABFyxknxJ+NxorKVDvVJK5+ribamNp/I18NzWDIu0cW4k95AruQ87ECHsDIKuxIBzKqb2H+4
enEfKTUSXRofQWb7tXnwqJNC3t2NQMSwV938LPOm2Aqek3j3jPxOsa/jzvermtwvtRwgkGESSgVz
ZTSigN2HhoH0pRimHQw2glJpH6wnLcL5yQht5XVk69Sc2OcerKVRwDV0BFWaqplM5osnLMPaeTG1
jvzpCst4F1YMnp3qdvLQotZ1/15F2gtTgXoblJNg52p82c4jin2AAz3vEsYL6S+nRQF7DGZ22Kx7
vHOLjYocu1VktnvGqTfoib4WvU0IUWJbGMQRahoSR2cIfeoNHfEERsZmsp8JbXlE3wEwzSkeHZmf
iXK8CWueR474MKIfJ2wJh2oYnhPCd01ZAwMheWV7Pa7z5Drq/RmOxZMhtNU8TvZad7idMBwt8xnv
U2swcSYNfrcGdzHcWp0FpQt9jp2cI20uexnfGXiAmC2MO1eJD9PuHifcDjO9ScLMWDPL+yiEnZJG
EardAsKGaPIPV2u9/Uj6FCeh/NBiVjMpe+WNpfhNvdH8YgxDqpOBiyhIyLfLaRwd9jRcSh5/hnLk
eUMFWmj3UcFDEI1O6Ru0AyspZxjWMWbEYZ13WoxGOHjVBQ6FsMEwUzmWHyC3vqFuPGYFoW+1SYgg
qReZd3AdZufV+CtvxI2OTHKDXPIKzuLW6NWGydKj6eGMi+GI0C4XfmURn5nbGrWhhAOouzlnH+iQ
dWuzpLQLpFqdoW+/dFiMvmtAhakzlMu9ssgJlmt9Rn7iyOYa2yDFnLDfq4zqnRpS4WWuvLVUbwti
xrCZTdsTSkaKx8c5LL4wqjAcTQbMZ5mkwGG/3wHoMmF9UYxl39Zsvcuse6Spg8VAMjLc0nPQtBiM
NZw8Ns0fXt0GQghXvcaYdpXn3GYC3JJqA+ua0RSV7C8ArFXS4K/vaMzMnB3uPA9vx20mtJ+5uE8h
WO5GE3GxO8bMUzu6vEpL7hIkBMrtGBLYSxyhMjdtYdw6VfHJsqDaWEP0ECJfDIkE4RCKyfKKwpXn
hsahhbOStM5L06dvFfo9xUJzkzv6RSqWzT0qm/ESY9kdR0BC8JU8vylB37jIlMSEHjjGjg1iDiKk
qgIqnuix9SxzLQpuxJIM4Hy273XdivyG0DC8AvFzHBTpqSutauvF8EHF6DBNrG9iLxhWRpgrP525
IDNyLMYAR4cCQFLU2icb0Iofv9ciciy9LrrUVs5bEvA8jknYhKbHxkZla3MM/GnmnqNgOMxeyD5J
c9kZpv2LyMvwjJoKhBXVC6RBgicRq0y6uapZlTeOdmujPDgis17QlC2neB97a8N7jplI+eBMilW5
8Hpq71fUILulcWCUPVnfqPjnlcPTdcPdvkVhtBazqLZaVbVre2bYOXsYywe2SQAnJF/aeO+mQB0R
l7ekntSYxVFMA7eFaIl9z+eMh5eD6DQL8hgOGs96fFh7XQ77GhfSmthxTNbiPLv6fQE0YRXa3i5C
U8HLdkY0RcawcPhXBXQGCBIUzYh9OPps17xY7fiSGxTyfY7mHTMIpuyUWYCKGW3VrveF6AksTN2c
6EaLY16qRwZ/FTNR/Qx691dVKNbbzaGSargtG+04ykvNvZO1rrUmJA623XK7tr03HUVv+Jbsed70
0XMojoHZPY0TV3+T1cvVe430/NmKwKR1rdMgRxawK1Pii/H4DCuJM8mn+HouO5I6OwiVlj2/hqbO
ZMEOtkNv3TtEh/4OgBhyUKCuGI6zJk6a21wLbbBWnmB/nJC+3Qum1PGIJUNRYpNDLAjoiW5zW3wE
Az01x9WRWwAtqNlfZF/e60Ivz/kQ7unN8xUjgBtZJ++WUbMZ07oFi3OHPaFaXm3HoPOYIlXwOy8k
3hgdaMlC7gr/OMLcrH00BbWN5/qIkTweuPFqaiRgLFimlnoaHbc74EcIUKmtE2gwm1anyOuzkIPa
TkyCKq2LjbsAuGbJHNl+bJ60pFj8PO4EvDo/ix4lkNYPXGrh5DeexXaXKPV16AA+ydNsn2Tddvlv
06bXpHb1S4pJfzOnKdpjZCqY2/U7xGEuQvfpjXwAi/3jFgSYX0TmRCnJva2TO9xODC0ZmXCeplbm
j13DyEWD3FW3NCdBuqV326GnvbVm7adISFXUQXrysEnw3znLEiE65e6vriAAvWlBfoHyWelaCB3U
QWFvRN4FNXzEYpl3mpHoVrfxSQi7wPKZC/5yrijuZnOI1sJ1ZypY/NxVxDDCCWua7h49O4YKYzuQ
rxTM3VXhk7IKUYEWa19K2PJ+EC/SIu3Ydc5JnyY/bPglhcCCkEhtPtatgb5U37lOF965Lu1iHVNi
JTzr303LuJnCniZ3uANH3Rwiwz1pS9ULGH3eDljMV1o33npTnPlza+7xIvXXmEsrqZmsDx0k71BE
B2nKHzUjr5HWsJ400fFUrc6h6BgS2dCEPSYNercm4PLLbu0ABh7IFJP7fVN2zQdyEIZzCQus+WSa
rnXssVK7YXErPeNlAUqTbGRKnjqGSY54d42ImFpb/LObO7kf2vS5dUPxSgUY4sEIbhtb76+08eO5
8KjMsyZ9ZqkrLqk7uUdvAQiZ44NhVe/5iP1zar4g1VhIA9obGMJsOwTYyziMwrPZv+qZ1M5mVF8A
Rtu7pI3YKlQVh7ee+iLlCPYULgxnxjKWxkhnErjr6rUcWN5ELblECcrejazYshdGeSnuRdelh4Lo
3Y6dDp0t2CFUs/NuUnrpC4K6OFfWUUjiTDsBZYDiSWJ9820UQ4GthCA+WEo4JiH6+a7wHmNYJ22d
8wwytWYvXJwTqEp8b6SyG0zzoYrNXWw63rae4p3H2LFSpXWTQep44N4CHNu+NhpK5oyBqfR1lJJe
+T1x7OuC0YUlJZvAkf6gJ9d3y6aI8zVgjVyHFptQUAMgdz/Svn6uBu9iDB9OJa7EbB5DVeevNug2
2rGR/tUsB/bc9fxuhEwWzHgLUkmt9W6YGIcMRx2G8Cm1nglJTo5WWNrrGuzKusNfNiVMRMC7ZjhE
AXkQAeorrDEdoya3kn7cNv6kOEaECp2NjKI7K0kewJDbu8ZG6DlhiMg6BppOiLe6bpoXe2yjDX9O
6s60Omn1om2tTm0SmQ9jCBdhcdaYIvEJOfvRqOVsmjpfn88t26FdqTs3ZeNdx5CBsByUcYoHcz4A
NGE+DNoG6kIIqqxrHqfOpP7s0mQ33nizURxI6fw1ZsKXctSvWJj1jfiNurSo7QbwLBiVNhxXoGDx
NO2qFmdJmNdkO/flM5TKt3AjDcCZtEEIYBkyh9XMk6F/ihwPmyFXFH32hx3CneqW5jriqIwkMTK2
Hl0kgPN154xr/UgQFM2FAhFmY+Lo2PGjwotvYovCwWokoc5x+Z3azltQJ7epLIutYhkBR7V+lEze
EDlka7gHh1CwY6MGoO0xdPAunr9k0zOXmY4sSOzm0QkWqIDCpgABALpMiyRfbaxOmbjWAVtoerqd
zObRzr7dejRvmKv1yCzjOeM5iADwMgr3FuHs2TLietsWX5XwrG3bL1IajpKcMg8jH6eZVZZsU7KK
OXBwm4zd2xTKp8KyGUHS+mapc9bwo4UATeuWfekUMqqmHgIRyY6Cs3FjtW9IVnCIo8bfjOPw1QPz
8YnsfEZoO4H94fYi4P5pJv4ISt46yHB5TlW2r8txwMtKxRyqbN/12U1iu8JvqkVqhawExHOfcqAY
LX+hGN0K1XG1FUVyGMFL5URm446xH6ux37Dff6MR+Qx7Sti5tbut0NWuIZAdvTm8CYO9hdNZ16mN
wUlML+aib2xr7zOwy29zEVs4JvTahhmIaMTAaAc2BfXPTzk3D8NcYExnvEKEt41jFKdG5P2g08cq
2LvzSvJ0dIS2Ldk42qZ5S1ZYKep4Z5mU6G71lqOtWkNyqrhpVF69o5P/RLK6bRQoUsEvKxrprvRi
RCOpuY+TKX/lg/Yla/MYe1Z3GaZdUYX3jjPt+eobja5jUwQJDDQ9nnx0upcK/jtXjaXBjWBxEUrt
EeSMt561aes2mFTGgRCzSmyx6JzRoGB0ZsGFxj1nFAaReUCJYHTFTz4uY58OqYBr/ASD8TWIpwbe
3MDyY2s3oL2j1jOJXsbs3Wjyy0sR0AoXbX5tzNMmm8V4SBADeN9Jfo8v4S01spbxzqkcWdK6mUr2
NUZBpkigwCaaA5MabxL2BfAt8cO3dTMfIVkI1jzkcBTpK/nPjJo4slcAcn4mDQkvwdbpGkn7oxOL
V5PVC4IH88bOEh7ebMmTCJQptpSI/Ag17UDCrMpwjX7mJjLSdV39lM4eLna8lU36SV4jK+W6R0ox
O43vdVbNApAG24Wiz3CcuNjWAIqe0gP3gEI020RfUagnkYrTgIZ5ZjC/izwsaTpQlhB5N6K6+Iul
1wl7KBZ5TWjrUXM/a4KZAGjiMws7/hdKTbAvDxJORzVBH2r6ZaRrOtskH6lPo5fGdu+Jh9jOyo0O
elfdFChMBr5u7QRsSUOABXZZcwcm0RvP/YmLcEYeQo8ODXDkMEgAo7neMxDh9hxEnOCykcE28Mxb
WVNk6M1w0j1CGNy4vpmximzjESGch7Xe1qqNGCKOXxJpjMx5F9YdqtZj7kwvKkbOV2K9WMWsVtib
1w2IbLQfu8ipN2GYAB0k9pphggmMMoX0tyzCemfxxhETqLvJCctxVyQ/HKcD62Df6rgGkn40dpGJ
1bSIgWu1GY29gfu5j+aNNUKuDmiEoPEvOrjhowVcW+CQ4TEevBHjXu8dNMI6UUjHIdzQ/nt+1/ES
7QErTGD8ZCIkC6BWz1rPH7FGOg5g6MmTE/7WsinYAZX8QFftuzG9dTLKxgHFyTQqJIkhS1sU3ZsQ
W8pZTdne6feV9FJ2A8aqrcgKNtJe+HR6IXII+QsNKRbCuOvI5CUxKSKK51QG5q2NUigecQV1hvEV
VEy48PNeDBlo+3HGf2Y4udg4qhjvGGN1TXly0RDaif6Vssftw3DP1GZaOUwgD8qAXMh+5+iF0lob
TmTRF5T8TvIhSLJrX6GYrXjthVSIiXrjzTDrO9WPul/gKb2dybuDmXGICmM+ZrMlfFNBncN93Unx
WAVhT7kejVs11e912Ob7GHmhXXOdU1Z/GAE5BWLR6rfFDStbkpfj8t0DZIw7vdi5kfeNbf51Bnea
JManEobaOwqWkuQ6GIfUZQUwb6St7hp9AB3GiKCsrfTUWvkhuLYic+/0cT6NjRVeLKxdPkZXgtWr
rD9VlXUPH7q9NxfIjyKxfmPNA2Py0V5aZsQFFJ3n0vJg/UjT3Lqy0H0hRXFqSlJONYyDRcFJgvcg
35WWae0mypQq19aEvIP3Age3raLFK0/xtJtqHN+eO86bsR2sTaVrHv10e7L0wtkNuJh9jct9ZWhL
xWQeF6QduQ76CZAvsAnMjusuRpPfiWoHVN9bITwurmOLD7A98nfz1pqm83lmYWuKOiT2xrDPc+uB
U58NPDsOy2zEoUC9vHJtCT0PnFcasKcqi/hYG7RgAsHXyoQB2kf6W8OL9AfBEFeTsTxJDZ2VPqcW
IdXaNoirYTNTN/KeXKO0DU52nD4n7XRM8pSBUw4SFrAD0RrxY+ayOJyS/AOS2XYahl2q8vsYybob
aXsvYxbRW1N549bQlYjTHm1ubRhTOKm9UW2BrIEFnphhFyZ8F3v6aTPzkjRwtgdkg01QxLsgyO7G
EoSd4D7YyNj9lmF1Hs3IgEmdHSyjfC/Bg69dJtW481h+O6gf9E5+OoE+gsxKGYd021hWDtLwQfen
3gHfWIU/blo8ZDNbsmZZqhuUOtbkPXtR/BFYROEYEnWdN3FXFCIh36ePUbpw3hDfALAs4d2EuM5O
nKMx1SQGSnoVDX0NRsI9gQXApobE4qAQl9bgaKPYBunSCIbSNqFOODDPY6geRjPGJRS9eyGa3TnN
YWpGfkRg0s6hgCclzd4EqG47WyLGV659HFNc462cLqKsT5ASUeegT+1ZGf/nEDDz34LdyCZ0HNc2
lghgQsCIlP7nvEymMoP2e1FeUE09elzHyvTmd4XSeoUt/lSSdHQVie2d2FU1vpztd8qEYa+4+e9o
Qx66SpavnYZSKdVdltKLzIrkm5MJX4anCWYUrWN8r1WCuzx+sBpN3IOltTmTm/JiCBMgFVEimP0L
ZKQ5Y2OVmrdFyLy2KCEGQW95thKjZJODNLtCwEj++3SjmX2xLoWs92y02pvK8f8eihp3mKJCnXDs
lanSuzFAEVd7yrkEeCP9//zHM/4tjM8R1LwOiG9DN23jXwOiDS5s1Dga2jmztpdgHccPyt47ti7L
elA/4P4FxJy52aiqRfJQGd62QEpLgamOTQqixGChhxYu3KZaRCdGqN9ar+N906QEZoQQjURsHpKK
cI5kYmhqtAjV1n1ZVZsaYNKd1dcYpuW083LTPBllRvrt6LBXzUPv0VXaBk2ve1f3U711AWT/P/LX
pLdcHX/KuHQYoAhh6DpJn7pt/svVg2YRRIuBVJc0Lxw1pS1vyyA6JZ0WvVisvZkXhuz1cnbyFZaZ
1yaLvsd2QhwU066LLK4ZXRW0SRpgZB81teJsKtQ1Bd2CCyjEVdVbaFOZHf7OTp7hi6FUPUZEzuwx
yrd3kc0/egv+zSxBjKSk25ypLN6Npvhom/EVKPMCBmz1zdSMNd5dNjm9njyNnkTT15Hjlnf2xhNt
v5tVKR87TdrbRZ7oh2jYV6bBw9Wo9PIhS8IHunaaP4Y8ZyMSAKU4+laxU4VH2FYZPQwwfg2i4tUe
V05NSIdcvrEfYZlVSSYOiP6XBBtMPFXawrwDT5N3QI5U0Ikb5snzYRosipGyGNc1ffKSSTywfYAc
OPchM+qK4i939Q+4v96NhczVIxPhEkTqmBP+sK8locWWMXkogcO30ox+9GFwt5MLLavNENmFC+G9
0Mkv/51EmqVmCnF5APWiaRLbnZTXRlCLNRCa4KssfqX975zJ2gCQqhwiCIK+jwH+u7dTAMwH5EF5
jSwWOMBcPxSRYGprLwz6CAYOfgN5/v3PVNjynHviXmVO9IsXB6K851Q1xqegrezNmMEC+h2wXpdD
cCq7dyJ5rjoKqD2hX/GONY73DmyVklwhV60a5Ahzu9Urbk4/dHTx0YMuWZu1czHIJ72yBUIPr7c3
bMjdzRhZR+R01klWM4psuy1uo0FH49ObH045OhT27GLUstBjrP5lqEnuukFMmwE62d3cfEJMPXN9
5oQWFPNF18PK92rEAuAEQb2VdXSXD+IlLuMUtgt4o2gRLTRL6cx+D7olpMyLa6N7ExMLzNZoHtO5
XqCTVcscEvo42JD6l+AISZPpWi9e6FkhhU41QhQZuaz0SOhPdgtzXqG53swRzEXLmNsDRLPith2A
Rlc4ijeNkwia3MFCuY9hMDBHVivhmOIHqNPt78Pvf/8pY7f923/z8WdZqYY6qfuXD//2WOb857+X
7/m/X/Pn7/jbJf5swAv+dP/xq3bf5fU9/27/9Yv+9JP5f//Hq9u8d+9/+mBJqejUXf/dqPvvts+6
368i/C6Xr/z//eR/ff/+KY+q+v7rH59lX3TLTwvjsvjjH586fP31D9wR//SUWH7+Pz65/AJ//eP2
u+n/7cu/39vur39otvsX25Kea0m2J5YjDKJ2x+/fn3LlXwzd1YXUPWMBC0njj//iGdVFfJv4i1ii
zj0PCyqtgWuRad2SRr98Trp/MSwhF9gBR7GJFuKP//Or3/79oP77e8af4h8f/3NssuH+OXPaNmzX
MAQ3jKvzGqT+u1z4fAdeHrb86v+r661QsMYY/FTTAighwuhLdVmiG/UHHU8RN62uaUl+CqaiHr9a
D7zI59hM1DKr1pT40E3gmszoA4u93rU3qVpDguH5fTb4oNUMHj+SWnioY3tgI2opJ9R8t7FG+ytC
LBEDpGLjxAhMzCHdlB6p4UULSm9eUzKNYFUVP+UqU8I0tZMTa0SLrWWMjJYtGHkEaGWAT4XbXm8U
F/9ot5nzNbYidp89QMb1JZdoPbjtZNlb92NTJt7zaMIUZN0WcpO8EykYqZ/cKtHMu4qHfkHOSJVj
0jdD22zpMwvkm5znVbn0hGObUGRg2szy2wma+GQ8uwDyxWLUjbTqtUwKLfqMYnQq9PBAChj5OIgA
8ic5Ylm7ZyKeAAJyq5IBLWbrxnIuM6kN/ZXAqzF4CPQqRQle8qRKEXdqFBarFrZeNm0EZIDwlYmT
qZ7CbDTsF5YwEk6UgsnKSKMduuIWMZbqHzo5IWAagFZ5T0FSjm14w9JoXvhLWWyjIicZUl8MiDaV
8I0QTdFg0LPBOpxdM52bN8L6AvYqVupNySvHPC29RxcinixStq1fMZlzgBAjYgGdU1KTMkeRW5nt
Dr7b/7B3HtuVI1mW/ZeeIxow6CnU0+SjFhMsCie01vj62i8iKtPdozo8Y1hrdY4yk07iCcDs2r3n
7DNqmGBMjQQBLI/Dl2KSoXOrTUmlH4xlofc7tFZMzCXCvajpgryA9nxKrTQMW0fQkqoMWgPzqt9m
CUaAgLm0jCxRktRvpWHVnPpjKZrCp4SOtX1pyLRjdOztDqemg09dIdgx6WtMR4hikgx4VDjr2Jbb
PpReyhiiI+eLWo+PaTYzJl/tzhpO0KnQhJfEYSIGIxiMvnIOKfamlpqZEiMrEeiwFSRIblXB6Aig
ZxQ/ynFozkGGUVlDJQjFVJxWrchrHJpWsoCplYqew6MJPbCxbYICZGOMFnw+aonoG9V2yjLd6/o9
Q4RY2SK+Huy3rhi75MkS9Tw9pNHEXmlkc2ydpwwyKP6fKlqBH2v51ENUX6VQjEekJaholQjXIzqe
mLnUerAjVVo3cc246pQb8bocDbWvyi03HwrsBuWrdWVL6VgiZ5SnGGKknMUajh6D8SdcJxBxs1wS
oCpwbgPQ5qxrB2HeTvk13DAsdWoCMhISSaNZm3RcIuWI41vDuD7Iqbnvhw7UQA+jYXqEq28aoCil
vD1IuZbPH6leQ6wvQ7kfjpaVUD5I+sKxE8F6RdApn2uq3kgV+TMXoaLWQjQfCSuBAJm1U3G0WBhR
0KIhm8tTDoQcqJOwY+G1NBvJwSAOrf2mMY4tTgu2uHIDK9iGBj+uwFN4u5UxQTug5FGO81TntHEi
jFgEbEZzSM0+GMZHW+ZNRnus128MGlukQS3ZMM1nCEcLmhne6Dy91Wq1Yu0y9L7KjzoPer+Nx1CH
q8GUownWCcjBa5w0cfWBQiLRL3HhEk6JxuqGswyEfNgZk1ZXyIcyoSHVAwxpzo/zpExv5pR0Ald/
QbPE57BZo+Ch95jSqzXJqWO1QUFWb1ZhsBDgSFHRCRhaBAI6I5bX9iZoVtmLhbAr/DSmsNS/4QXV
0vjUCy3twyPj4LyMvS6m75qdNWNuW+Q6ydrCr/akoeqYTkqcresdsM8LDyazO0bqnIbxcRW9HqNt
uSQDfIk2Y39wVGMdVUiWxtiyMQhwvobbGhEoNGcd10wOwKsn1amGRSHfKukAirStCyPzjWRiQZUU
kymkMzJeR4G+xoPSYfMnzQv9nIUQCElbZqJbI2hTkaRydfXGMIvjmq8doqQWtIN1hVWvUB/0Ym6t
6xC4sHXVYjvBBmHoKtqToqcXPro80gMRMDnkEOtkaWgr7iYSALvuRI+hJjc2b2wEUts2YWM4mUk5
4CleC5xZFPezBYpM9EtZvIZWQSsklEijubNyEBKwsFUaRQemhiBmmFl2aLlnr7VtXHybqBaLvnp2
qS59c8HlgJeGM5OZ8k0Gge1yKtI0fHyT0LMc0uC8RvE16zlvzyHucSUvNA0JRZrturHpdehr6Naz
VlbbBYRhQa5JnTORQHQyEHBu5prKCKQjuhObVdkYNR+uynEVMYFRjkytULmxGCIkQ9ePEngmSKBj
xplC/os6juS5OqcEf0k2wy03HfMJdEO8kOmHMwvV0bpJB6SuD/IgV0ga6N1lltd1otEPfG6R+ZRP
hHQTzEfMsjXwCuoot3aXU9DwulYGkQAuiLcRnU/dTehvMRMbtxm4ULGVTC1dduFSWupbm0oAqZte
yaajms/DdN8WA8fmIl/QHYVUSQ2Jg2E61o8Jnu0FsSVgbiX0kliG7MKOTIsjz8g3ouzOL0+uNaNs
oUKnWsZnUxn0wTYy5xzL3OhiWDosYWll4s7KTPy6FwoWmo8pC5d8B511IkcljqI8/rjcJUg8IkoM
jn0MXfDYEMSFXQfPUmiW6ae4lHdHpanXywyYpIqo9yHvrIgfeN2tIn6RKK/82NgxLCBduqxqikpN
aLAG6j82dnoswjz1NhHEmXkGuHCrFhF3K0eJDSIshAapmSBmsAPKlp1FunQdIqRWMub9pG2PIMtb
xOiVZnqTEo2HOiNcIUdJ2WJF+65A/h+qzh+bCL+/UkMHp6rqpqHZxLj/+Eqhd7WaJjWyn0QyaeZW
GXmmEuYvEomH3F/YCW7+/oI/tm0MHAJCYa9RFV3WbBOc1Y8XpBlQUhimM2wVxd4p7QSZYbIJ0mJc
CrOqQCh/lYRkRv6zN2ozTBW2oVMG24bAevnTV4J5Y6yHqJOYjuaKP5RLe0YVv545Fs6+tI75P3uf
f7neT92ZlYGlZOm95El9LG6NBfElClL2eDte8mPd9UpQE96z/ftP96ev84+rcn6AB8AxRpF/umpT
SW2Di6n1e6tjogYUJuhngMfyHANeQlj4iy7cT9/m5XqQB2Sb9ptQZV2//Py7IwuJMMQN6vBlUmIw
bjDtlhYiclu75mAunQnrKpgeVSATf/GEXb6tf/e+aJtermtz4yJh1DRN/PRtYvG+eJmjDhY3vdox
ntPbZVCaI5wAa/P3H+nl9PfDtRRF0WRhGPRof79zLj//7j0KXGvgg8MWGS2Zh8nQ7RRyrZmhfFuM
+V5lAqjj4DXhSEoTqgUjHt8ri0EXYID8j7f9j879/9mh/rr+Vt717bdv/emt/l9wsrdYQv/vf5+e
/3Kw38Rv5dv3J/vLP//jYK/8pti2oWIeFzLiMF0W/zrXq78JQzZpg5mkvgE4kvnm/jzXK/yaScNd
5j8A26Dl/etYr/1mEuHMjsCB2lSZS+n/5FSvWD/cPSY9dPnSNsCCQoWj80J+unsEN0+a3st79HOY
ShwkzEFzij2iPO7iJ1JtHKKjIAqcwz/ulR9aRN/3E366b/+8MjpVmKOsB3hyf7yyNFrwmOc7+tib
6bHwqw3nCBAWDsN3L/LSX13ux0fyr5f7aenhBNOM2nyHOzC8CTeqp26rjeSTW/4B85s6wUuCX16T
L/C7R/Ov1/xp+QmbWO7m9a7zw43WRM54l3pYKTwRVGnhUDK4+u672+5/2C5/3w//vfD89YqXr/u7
xaCJtEmL5DttM+7ANjs0FG5qvsFlq93+4kqXjfDvrnSpMb67UlpGjHbn39/b8qAESNq9y10T5QER
f365iRT/F1f88dO0ZFNhqRamoqCUoiCwfrph+pryuNdfL5/msEl8kvy87Dh5eEY2iLWv//5qP94u
v18MLoNFfWWbGo/GT8/FWs+qsbRvy3A7ZZ8l/AX0s//8CpZhaPT2dKZrP7fTlL6VgQe8heGd3DzU
8s5aPv/+AsqPX9Ef74GN1lCEyd8Xl0Xp+6/IXGZdqP0b2Jnn6Q0jx946I528MffLrgqQFx5+cb0f
d/c/r8eiRImqUDvRb/zxer0eDoTIorbeyX6xrW6IpKPAdsHH+Ggrw6f4hpTcXzzYpnx5G/++Ey+X
1UGfolNVZMGswfzpKRuZ7oM/eU8Q1u5HqHSPIJf6fUff72D0I1kYoIjBxoACszzWZ+Ni38YbXHfJ
WWTG/KqnevlGaJq2GyPmsJbVmG9RWci3+miAqqKF7UkKljrEeRopXwzgEWinL+sKA90pa9v0gAKv
MJMAHrmzKHAZqIW4HjmWv/VKXyBGk+WpZRDU2REBnL2BPM8ob3Lk9uQERKOQPM7a+u0q2WbkKMks
v8UC8ZxTVBKUAsuqULU5hiZpzVULbwBSc2/Hp1Jolyailo+HQZ+KNwB36UduWFlARzaHpELe1mfJ
bM68UBKU5NkqRsRU6cQrMtBLYsFba/keh+sILT3Nb9FP24ExCQQuKiGQ0WOnFsRKNKTAJJiJ7eHQ
58gRB7PufClnPNaWuABCKEZeT7AyHdvM5LcZ8cKXkgGduFFIU8VRuxAhbbrGaGobMh4SBNwtwmgs
LFK4aRnEgKQcaMqe6+liN47FVJEri6/7qzLy8SuxjLjYs092GECiuUhwSQ+dtI1ixJjkNI6WtC2N
TntJ1Zqcc/wyTEm7XjwCNNZgHUwxEZZNTuNyy4IMalYBU60ifFjyySNv3TjOyaR2SAtD/ZvRLPFr
0qABAiGmLgbjy7C57hF5H6JQKT4NrO0o4STL6bVVuh1pqwbQnaFJ1SqGj1qiEoBf2YPkXOz8VtOJ
4iHKEpdFJwGo6eoh3XQWtjIiG2X7RW51easq2ZHEvk2hhuhT2DW8RZHXjd2j/1cH9OK/wx+EXgw3
hLLGuxocK/SXvn9a+hp+f2L0L+YsdQ9mHE036TAD3kXCt6CcApf5Ad4YnlxuN88haV24bOVkeB9T
Ce8JGu7SX4fOPuq5DRWKJXHf5KjfNnLOcKmByno/NGHDYquMgDNtqT1FawLzlNapk2iGOBic3u5b
sdrvNBpJ1yhh8zDKHJvnQU9X/CHJx6LL8h03RwLbsFSmyZPBZoKTLfU9tlCVqZU+8rUMFAofdUV8
iNwb45FwohCQPZ2+e63V1KsV1IkX0T1FJz30jzWzTwJEIFxafiiJghx02Az+EtU8Mjw48DHqYcZd
K6Hi0OyGgAySLVd1rl+GVS9OJFSPt6Hos20Vj7bX63V9vNxjh0GGywTcQTrlddHvk46o1FAttFdB
D/7Znoz2DoqCuh8aS9IduhrDbR9X8dOaUV8QK4m6XumUoJ0npJpCE6y0oYQgXWnFnZqjkKlEVO2y
UVDlqAJX9DgSQTJ1healGOcbJ8xN1i9r5c0onXUaBAyoOTFk1DgYcnPGpoe4wvqXRhESgV5TtBtV
BSc6zml8sOmAvTeIXQ9kgRh+GCHeha1CxpKeKMx71XW3SFbqTvpAvog5gjI36tyNG/JhYCG3pJZX
2g2qnuI8jsnvEUgINVEFntD4QkHPl2g+N51o3zQVBpgXQZgKFqLRP7I2rD/Mmu6y2xLyhvTXjqOX
pVdrC5d4HQfCGhEn9Ktmxv4kZZIvF1bvQxeMnpk7qJdQrUWj7cbwussb1VOKOH+Zw0EEpjxKuyoS
xdZqWC1bOZaCFD08DadQoHhqFA09nV5G/U3Hwf0KwMKyDekevEa0wXoS7Kzq09JhpcAXnWQC1VZy
DsjZGiG0Mfde2hz1EVzd7s7I+qjBxiSGHWo28zTVdY1VN66fO2WtHxD6YOCngQlVKqvEa5iW5cae
MzOoNJWvfm5q5uKaZF0CanI/lmuCpcinMF+SScIkldqh5sfLvGxJG2CNqBXMSqtoFsXDFIJq0eyS
EMHs3N6OolmvSTuwAs0U+hsxqk0KgnbAyiGT84DOq4QQTSyuPu5Afy3va1X0RLTo2ds6xZru6mCe
7ruEaOkyHrD0KWOy+HJCZoqMooStatSe9EIVr7Jo8o2WDZjOxoRuYCMP06HgtnwIi3J9z0NF/tYM
g3mQGFRgotCzxyUnvKNXGauQOjIHrZrqW50X5bVjFj5Lw2wd0nkx73EXZz4E1GUhZxDLy66cif6z
mEgfG53vYOk6vM4oouMr4JoZK1ImbH2T0N08Z6KrcPiT14Okdq5nDNVFRuyPgWPuzpBa1LtZpC+P
C4K6h6xmNeBtlu+tlk1VIIfQ+R0tVtCOkLuHGlVYX9MYSnsFJPJXlZTwlLSJJHNGl91XaKppdpfE
5vQVRaONh4ApQd9jJSOmesiOOJySIE4Iv0zqHpaEuiDKhxAwPBa4tt/1YRorNzKi9LVVJ/3ELq/s
6l67ALjIwVUpMLf4kBDx0v4911VG9woKPlDd1FwCW+uQybJboSpB/i7eu2w1XoBP2g+rbmkbQh7k
YAL/7UZDqFzaxyLZgSMoglRoiCgn3DH7FUE280MRbvUM8XTT2NNVWCNIILNQXa4bNFV75gH9GVhL
sZ+SDJy6yLv+E4c/oGALo/QuCdNi0xZtzdYBwQUep5gagk4tYS+PvbrKr9T86BzXkUev4OeI4ol0
c3W1tkOUBc0o9UgvQAICqdX7pDiFUqbOD7mykO9MFQRuSsuEDHR+lvxIJXIAeWATnQWpr7eUsMio
R2RtzwskNpLolomcdBklJi6vZXkZF63fVEM+NT4ZvjlvAqavbitZ6lMhNB9qqbLsQBDHshbHQzp4
JgpW6DpDnmwuPefzYhag8KO1IIINqCVaxl6DQEzCFCYybcKIVFhTdlPCSj/kRQkpqZeIa48wJjA+
HlOxM+amv6QuE0gCu6kVJBsVhX0tRRrowIYl604TFz1jbk/qbjbmZCvXOhJz5En66vedbRwylo83
4ET9l0DTuqAe1oVwE7ORDgm19X08qCppyjZAZjvuUf10faJkUIIx3TiDYlXv62gB/qTNW+9aNpNj
FkrLMy3p6EpIHYYmpTXVTac3+C+YzoYYFssRZqMZ9RCWozoBhacz9UETThMwI+e4bdXNKnfyS12s
ccHbI+/F6Wt+Ae/tguSVbnHtmWTqVQ5ZcKFrK2pxRkM+3jHf1pIXxkAie2fC0AynBZFovKtskWj7
FBCNK0YshWPUx9/KmS4q98B0iTErG+0xbCJrX9c8ZtLUsrjIJkXtOCmh6ZfIET57odgtrUn8GPGI
2hcThMn0YqjG5pswe2lrZVX9kOg6uLl1LqmfpYsHcq+vgvE8g8b8oDbzTDhkVqSU50UFMaWLNYBh
9dStxpYknVQmx7XQOJiz4T0jJ1ZYK5csTvlqTFEfcHkM16Y0hbVDLuHkjaReA3qCvodeP7VfbY1k
4TWaliebV0CKkcFpZ7aySwp0qeD/amrqo2tF1dggojQX8Myndr2ivNDtp1muU5V1ElP2tVLLeCpL
fWZvRrVjIroW+SGPwgt3BkJIaJpIf/tBZVCA2hVj5mWgz7WR987VfP070NpKTJ4SJAOjvEuSW6Vf
2KVnyWKEf/niRqBuBaIk1jAMesnRtIu58AR7LZZkw1IeFRx7JyZAyHrbZAl4gkCqlZArlLYKQcZU
6JwvD73cYaRJq7J66lHCeRFjjA9c0MxNYxH53SpdJIpd6I4WUvVIpwav1mzA9bJcUI9NfQxnMMxJ
m+UPNMVDr7bmwSuIcneHGRY95A91W0vDujcmO92UhULszZDbW5GXSBbLeN7qsgRYgBgkKNBzQYbz
7WAsAXap7dhU2MdxUxz1vrTPlO86tMzYjujIisGB3whEmcppercGwxKuMmMsxRCtW59my8c3hVb5
TCkLltrVZCO3HmzifbqY+Qfy+zsyhHUQJC0QOyKf0GxRal6hGUq51Tn5gIJtpGNn1CmCtlRsqyWR
HRlA3UnSqX4c3D7pzbhK1V6Jgfz/4hj+12M/QiJ6hvAtaBPavytTv+vMNKuUxWb/SVbErfHYneyr
S2PNcswvDNMP8LJ+db2/9mV+vN5PPae+IGPc6D+TRwQQwm9OcLuOq1tesX8+RN6vzvt/bcz8eLWf
mxqqEvVD/3lh8QxWg1Wk92ut+cU0RvnFVTT5x1ZGZElFPugfmIF4tMPYrW6N/bCp3IwcUbciuLf1
+s1/0KX8awvlh3f3s2i2bIGoGuunvAEZXvjMOxUPBU/kYown05PzAe1RHG50vP5oo/z/1v3/sfnu
/qZ1n7y3b3n/1n7fvr/8yp+6PP03VeWppwkom8jeTJW7+09dHj8yDBXhs47ATsho9v7Vv1eN3xRd
tyCJXjRzNPlphf0py7v8CGE0rX16/jQL6Cz+91zhzwbv36nyFPjKP7S/dAPhH5O0yytkfMhEgVHB
910+WNcxKpnqi5TyeLfu6vviVnnuQQX0Lqyr2jP8z2xf7KH9HJXt0DjVZtpkW/NgH5Zv+nH8BEB1
7q5gAO6k6/wz/VQ8fZvfr7FvfkyPfeg0NPRkF42W2/gsvi6ZgVugpod1N37CYzWho7jRPveam2Zv
vMVn7SvZwqA/ijc7xqO2ZTMVj+19f+z2UtD59nXv5UHpkRy7yx4RTh0nP7xJd2oALsElQPu8+M3N
ZbMYPOu+8JMtLRyk8dfVzfQwzbC9nO5mPVobAEiP/a65la7VD3jebhxMm/5obLIrPYAG5fVbHON7
Uolc4wu24J5XeaUezG34WNzizbE/rC9A8uB149GNtgM5bDh1CYHoPFoghBS79EPaazvQt/JDxNa6
r+3z+3AiPYE/G13FZwxV18sjH+GR9/CFWyoId2Qv7tkZff1QXiPxdeogvwvvxa7a8ALdzr1HlOMX
fn2U9+ox9kZXDuIr6z7cQ0732Wo86q3N9K0MAwxD8bO+ZYsI7EDy++1wCm84VzvSIXzFkrjR7rDP
zjcA1XrdCQOwPR1CemY4Xoa/jH8fny7EvvdcIWTJnQ76bnANF4/OgWDEeiYVzC1c66W/WwjjQkdC
COHzesS+dVMfmg3xqemu2eoeR2zeF8lLfCzpLt6hMmdyEh3EvrzvXqWr4mSducKTHSCwRFGwQ/5h
8bFnG7TZnnmrbkGjp5/UENJTdhivoQ19gf7onfHJvo2c+Uk99HfttQXUl1xIDEryllRUGE/YFa6Y
EfuyR1inqwTDG2SyfV+6OA594meupTvuzxEDfgmEbWsGilOd+H0azsKBPEH97mAM5RvZ5F79gqje
aW7GM/2VGCfsFR9aQfKZN0MCIxvJU+7nMMDCBPcX0Gp9HIMJ5YtTvOseRvYNGhz8mqdz4ToauwGH
CIdJxzb/DPr7CDUTyUZI6E9Iyq39K0HB8E99Chm38wWTChA2ZOC9Fqf1UAb9NYwekDHobXjeuI3I
DN2hW9SUa4MpUVYe2bAjh9xLxXgezJYn+UuiibuQnxUe9ILzr0vEzayeeuf8QaOU1DK/3DYe3enO
I9dOfRhvljv9oUC7hl+0OPD/UeXnxHATYv0xeLHDkcy3FHfbVj7RD4twDW7F/Fg0XjlSu/ZOSZUM
S8De5zBTlq38MWvMB7l15cswC/jJG06+J6ro1N6T4uCRcU9O+kd1P5xnDhSlj5nSnffNDg6Z+Zbv
k2v9vvmiNN4u5l14ZbIs9cGyL4+wlgJV/qY/wGHtvO56uKu90nQVNSCd6EQFzqT6pD9qgeImzJgM
zvysRkGlBKWJwr6F8QOTRfMkDQ+oCf9jR/8J4oeenYz1XgNwiALxvt3zBDvGA5gIZXDG6oZcWZNj
PAdFAJLpqTprnxYCPX8OQF6JPVlT8bzDKZ2/JXfSztjYIsCG0GzmL8lbXFKtn6rKtSkHHSRpPs/0
LoYL3dESeePzlZ+71hPaE+4RKuZvdfsk+WS6Z+AgyLVMnXWrATmwTmrul+8TB11ja7LFg/NrD5xE
uxfKeYf9/xZMJB02z4gPMELsle6Nww3R8/FhlVWeFpwNWfWKIFApXZx5efgRJnmgBuod4ZZEQ84M
MOA9+Nmjwb950Q6mOJUPTbErnoanBI5wjWpuSy0st860kU8E7LmvprGhG9Y9ZnFgGI99FtjyE9Kf
ajvFjgxLJaE958mltz4PNpbKy1kj2y24MExvuSOeydpOd9Od+cg95Zbc3Ff9LSyaDpAAmPF9f5N5
d+YOK+pADrtbWdgrPmPrGNk3keRNT92TfCPrDsZ67Py0+Zx+M0juVh288kE6W7fd9tP24M1wqLi0
00+S9maeZAJ6h+fmGtSg0wV6eBG53paBej2g+sKD92oODwNW6QQaFjwcoFKSi7rUXTYl2TgOsFAP
EKKX3E4+/aIQvcQp9YABxPf8nWfaozexqTvVFPBwKB4Y0tYf6pOwT8Y7KVxO4uFXtGk67Fg2HAyd
pfGkolIl/M0YfaXxq8XBD2SdJpq8LG9F4yCjkh4xwhcvtuZAckCCmjzLHDqu2/5ViXZmD1Dz2H2p
dK+b+kOndL/G9zrsC4JW5I1HrrrDQzV44+w+jL4/fYDmN2jp8yTShXS0pwis4wmcmFPX5B6zTvr1
abRc1nbwY4yEWFczfnAzBP3lJDtm6AcT+cyGBXL6o7OAXJePWgLUISueULNNpxKhPp5hF42zPTLj
hRSV7ocdTDe3ebdurSuTTG6vJ+jIBS9LG6t0+lO+X47hte4WXvM+OfqOS/Gl1q7h50fGWh0Q5W29
M9hctNd4N7zXjTMdhnf1PG21g65hAnZmgo7O1ZGJU/M86WdaaR5Q94D3OmHSDMx5w3+JoeVvWwzc
KLbA0JbxlnuVqIyEyNgJO6pvZpum3hF/BDF0qLa9/sSwKvocdhTzZCOal1ywfQhRfw4qc7OP99xk
3M3jCc22njrDNvHerG2Mdb4KDCuYjH3Yn2WYqSSp9t6n3Lqy9oe45x9V5f+BkeZ/kUVGGFTJ/+9y
/PWteE/evq/Ff/+FP4pxVf2N6S+HWuZAiko4N2e/P2pxIX5DKaMJW0Ggi6DE+ncpLlm/CVOzqcLx
Isq6QjH/r1r8YpGRTVRTyHOYWAsq+X9SjPNXf6rFLdKLECkYzNtR7SjmT8fGvl6kAfcpxuV8hAcZ
qyqr8RBP6PgpbyydIYVpSPKnIsZKk91B6bWRsMAS6v8+RdzY7AkDkWe2OpxrEerfIoL92BcGQt8S
Uyj8cDuEfAq2a02Kr8Qu9PqoqZ1dbduCJPstAUkhBvIqIbe+MBtgGgwIC8WrR3z/voLUt9t2VkXE
mhXlBWzJAt2zDSRc1SS6RLUtt4dylOOU/vnFfEAsRGUXd11edvZ7LeKKP25A0/TDzh7L09TTSyS5
M0qeZiSto7cMsoS3uQNARAVL0G4gxtaabiYwe63bDtNigU7MZ/COVooTWki4WMfDWgPWBwJa0U9F
KLCsRXsDMjOjw4WrxWjKTZZPTOcdRcQY6wI7mwZiWPrE1N9pz0AubbOiya8YUUmNbxkk6PqzYXbU
/mtLJ1PBV7U6syzHMojNrF2CRdSGYwuCKGCpaSG8S/5g4yHSVE9Tk+Y4g9cael1oVsNrSmI7zLCS
ukRK+1glp00e8RqWSO4deJ7Zi4gHKhJlaOXiymgmFX5R1FTJXgCxM49awql/G6c1LfixUoTqTmtR
vZhrrMkwp+a0gxhWrCvWqLLSNsRdEkhCL28QbrvkOcjzSklkj2DJEge5Af1lcphSMkgtY1N+WayO
wq+KlMIkBDOVoxsjrsEnwNSvWqJcCKx9gRQvxRvA8RMSEKFYq6+ZbdN/TWS8xT5I70H3FLr/61UE
BOhxUhOcgqsycA7QlNAoqCtCaUAbDTLAzeFyKOdEE2Xr1/FkZFtbKmoVwhO8VgJ5aqv2+1ZlgDxP
05DulVor+6s0tIfu1OKsgLvPBPsb1vOFHaRkvOGOWV7TGGMOR1aAWmezX5hJP++sgQ4j9z4JusKp
lTXh5GYQgwF7Cj/EycAm0O8ZgeXCTZn1AQLRJwGnIc1r61AZUunRY9Vvq2GKFbIgFAElJInyxA2N
MgQFA2JyoBaBKuf3c5pGQYzQ8rIFFeMMcHFcI/Y07Fo9nNBwsUN/bAp1DmqzW/SH0lyi9WxiSSjg
uefzsuvUPBf7IpxyFPzTpLTPODWiZcM4dOXzNGZZf+tixZACDFHxvMEoxTl3aEmWRM3MXMfV5sLy
swUB+Q4VAeWuaAvgEJ1hQARsyURUtwzubRO0eURf+b3JxATQDYzv0FyNa1Lq4wmmfSuD1yyYxMcg
ojjvhNZi+bE9jeqykeNxaM46Dwb8Jb1Vyf9gIlWdzYjhMVh8LGFLiNMkNtanlP4DiNcR8t97jAgb
hX6iTbVr5RIqEMhXuQZPUxtmB2QZX8Lc89J4zUq67mc+vu6aYBooJM4YqZ1FPKsugM5VBkBdHRM6
WBPyj8eTBYJohGSIO9xTpg771NTzP4JIWsD7KQbm2O0CqYOSqtLFtx4Om+wM9ZRHG6VdY4mvagnH
+GRLPaTXBuGMRIpKN2gc8OWwfM1rjYGgw4BxBDzSaSBJG2uqFgT2nfyOUwA7TJVceECYG5VPuY+l
/GQOdVlcZ2a6kL+ZGWvqovfVqdlATyXERNdKn/awfNv53cIqNNxjlBlzT6tV4BBOHtejvEUSWlzj
taVURVUv9mHer6m/tCQ6HgqGADeraSwsCo29XewCiHNahXzFSqxv1JhqzgCnuvglHnRAS3IB217q
za4rXpKuA7fZdNrSeKHNn7ptxrKtnS60SelVJkEkL5UulLZIj+d7JjIq6M5KrKSNFChxco5KAqL1
yuPxMqYDtfnMUBTqRWSWpqdLdSVvlRWRsxuPaRYyOtGH5JYW+vINIohObYR9Cx8J4Aj1I27qynST
IqGQ6rOZGadmrhrQti5jBuDOTE41iEEKyRHkKljWGQsZtVquRcRZQrhbJVdgCQci3TYLpC8duiHU
oipLPuOsjbPruDWnMzibGYRIkYL7tLX5Ndfplx6UaNDtQwu2Uztg5pnXI+yd+b5qCgOaFX49FA+T
2edgjnXCyeZuxbQ3NyRNHjo21ru2WGE2aXaR1V4ogYyHFDlZIdCU2rzA5YxYpSZkOrjBB0Dmx5LS
9IOsht+VZYH+sGSuyytEgOa6hZjIgUUmgW6ntRM38xzWfLLZzNcEaFi1GNWPaDUOoZzQK+jjMIlg
yuiqCq6cEJe8k8mlYsPHxlShElLfJFhaLWKCCSiQBBinI8FBBatAB2Gp7b0hFgXdyDIbRYCsqRhO
g2BKt0ukzqJ2nohMP/EFtS2oDRgAz4wTJfKfwpzxNBDRwV1jo5gRfcgDFh9ppMsxGga3a5MwR0Bo
ZaP9StiKzmZcdYSjTfDpm9qg2tZ0SO3vCFyF5gsSSNgPrfpUxxkRllU6QTWxyXU07rnXkTsQLdH0
hDBVoHaXwRLoAQSIYQKi+GpOU6SSIaNCIlgR72AY2haq3rfMSxYSshaWhYWDFw5Cn9gnsBfERmH7
zZS6EH44YOVx1j5jmmSxt4dePC8ZLsmBci2Qh1QHxicJsgpy0eX90c5QwzlMRxmVG1Wm5I95Rjzp
Vsq0jmoNqRBogUGLo40mclHT2fkv7s5kOW6kvaJPhD+QmLGtea5icRQ3CEkkMQ8JJMan9wHbYXe3
7XZ4602FqJaaFAqF/IZ77ykcSjYvbs1fCnqpeUxTqedr/NyQg62Yo5U0Hul1eIoK1HakvxrmTIUi
xIZPOB2pa3Whu8HcDTuZ5VXW3CsDt6z36KC9hmLja9K06TtJUQ+ZisgwHNkxVJPdc6hKt9HaU5p1
zWeajoF20bJkSHa1ElxJ3EZRH8NEoPR1EKzlBQvZKEzRyCRVNL0GtY6DEoJQlLmLutQJXeNWwk2H
qzGpzGsydm2IayDkuNy2Y8uJK6QkYBYRUFw6d1Fbstt0REkQmxMWifVi6oNDiizWJusZsLCl1lh4
64+gNmsgbQGM3BgJo679CskPfss5y5NNW6bsybO4inRif1qMwM3kNZhLO4+Q7rTvuvoyNijV8ReZ
5vhKKmjfvBFbovLNiKvbOGBr41nixj2ZVlnQys0sc2ZuVw1D/4TgDCHC0FaNfBxjhBhf+NXQCJiS
jPX9dzvyf+rI/n9aHHz6ov+5Mdvi1fj9+efGbP7zf/Rlhv8vx8LIgHPJdRAzWyhw/+jLhP+veTVi
6obtCRejA3uQf7c4WOJfrs1WxcMAwPYCSch/tGUmHgcfs45uoiU2bfF/68q+LQz/qQ+ei1l+KLo8
c+4ChevMu74/7UORqYkcg74GsWmewjjQoWyzxmfucXAy1yrUAHEmIF1ZjDkCZSSdRA0XPLcQ5fgB
rnrQrYpaJ7pKKpFVrQHbyIqh2kUMVvTqlce/e/nTxf3vhPzz1ubvPzQXcza94aPmQvz1hwYj0tRi
JB8hR9q3Vnl/NQusRCEx0lb4ifLYXFchWgGMpLdwDhMrB6fcWVG7+19+kFm0/fcfxMPMRLvN9TNm
J8qfr56py9Av7ECjdprgAobjsKxsINaTYkxuW0QUS+fL7xUEQB/fYkG0w8r2p69//jH+uhf94z3E
mufMQnkwwn83VAVRQDABZ+UyqzhIa1mt+0A7s9T3l1YeWst//m54bf72r8atg8nGZJ6Ajt1AdPHX
f3UXkLFGYCmpwEBaLygIsWtbnMX1FfPzTGNPacin0HlKdJ7vbTj+glYRoPFV+XEU3ACE8uZ9/xq5
pK2VyTGIjHNvCeR9kC3XDraDtZFhr0v7Cn160nyA+1ug+BB7QQzRzgHfs+a2Iow0vne6BPADC+uI
ae9FbwftUEgZ7tKENEGVJDEGgmZhGrlzjCuxoai+hBmC0k62zB7gQyIidU9Feq4BBxPahbyH2KVp
fOqVu/aAtq+JSApmAfCLaiHSZSK/2YgqzRzkfRETmh5Q2K1Ilm5WJNZCyAy6r1aWA93tHSBNf5M9
iglEH+cgScQWByX4axI69Vg0PLSjR5Vo5NpqdEAiCtIDjMtlNfXnBOPcuR67fZAZat/bw06jhyDs
Mu93dL1MJepmyzB2uuQWmpEUZ/k201nd9EO/sUVMZC2rLvgy2hAdm5oStSAcRCAD3Xjsa1eDEz6l
XfmUWdves6ItsQnvEy0Ujl37NTCglGUNMbA0ekund4CKh0WxGkMNqEHYss8LaUkI45HAbWS61w1p
nS13PKJ6LA7kG08rF8Hj1R6qm0artVWl1Rz8qt0N3kjeId7zvemq58HRAsB4wSWgA9+IUemH2iaz
z+xsZgW+bAFoeMaheSVntX2pAOeQzzduUNSNj8qFR4XWl9WuX3trkGJPZW/rl6GrjGOpGUdCDZNt
aApWug2rBtEGMdsULdzZrh1tLQyOSyPW+k1XcL4TQPiG6Hnk+9tf9AwdKYSutnC9stvNQa7wYcSq
I+P/Qc0vVq+9WaJ9GfFOH8j5qpZCQ7ylu1211sbSX/zzh874q4/DNebPnOdjvyUGh7xP8bcnTVm4
BrKcBKdtLNZWluxbAqsJKA+WI6JpEl5JMfNCuand9xis1QIQQ3DpSJ3HhLxsp7x/Io9qn3R+fAue
qtgAqKSTssRLSUQvKq4MXMuT3jQtT00N/b8/6btwqs6kisVHZLb//O/5u8GNfw9zRdpjB5OPxyn0
t2Ggro9W1DdpiCyyLmiSC/+s3YnsRL0mrXapms5dGbG915hwF1536t0JS5ofBOuySg///MNYf51M
zhfXEGK2yugYp1A6zw+8Px2CWVNmMSInrprNHtB1icgYlJfvxzasrmNu6ksrFdbJmF8IIR0XqaML
IFT23EKXG3ZuVW9sHBo4iF11RIKwgRnD5HNN8l6UtOJ3ZULiDEFd3EKfw2Awlsya3HVJEPdpSnRz
E9fWsdfaEXSLUz3WPRIpRStHiHJiPjfpMG00oX+5ZmMsWpPYFgN37lorImebVUHwWlTNj3wq65vl
cQn/+fLgfP8vD3wukOtzEmAV9s2/v1ncz4NH0g3HnCA9LEHnS8RRc6LB04lHBjOgAmhLLk3xc+3Z
v2PkfZ9+Yq9Kr+w5FwhsJurCvQZkfe+nWcyLknpbySK7kh4arETiGU/x6L5iOikuNZmId8Ls8o0Z
TI/hxEIzdexdpQrQ8u5Q3GXAd8SejSRfiPHRC24IAtX4WeG9Is+5dx/qrOgvwA4231+lgfpp+/m8
V3cEyQYOz5/5qjpxgLg6NK9FBBkJ4lu7wBGmr3VMRyt6XI+lTOQ8Zj0KwCYZ10bPQrPAnPPTjKqH
AkX7J8aXJZahxWS48cMA7L6mYtnpQ19sK8MdT3HZx3tmjsTS1Z61I/pxFkyO1mLS8QXpPcHMQHYA
RuqCF2zf61lKs6FZ/yqTmVyr4eHhPSk2cQojgqFZsYhbfKAxrJaHIKWR8nu/+iU0Vi+tulUk6d3C
Cmba5I97v2hqhoAxnSLnoxbkgqmZJc9YJoxVI2oobs7k7qSmb5TMF2XleqjRQQFDYDafmSb4xA1a
Lew7w3hWrfWgFZbz6E8JQHn6CzIylqlsSTD3pHh6JPCBlTGYszupbM7dVSwPfQ+Bi62gkxRNcgfW
Vj+CTfV2HQRkFoZj/UCu1niZQafQ0EnoJ1DnzMyE3FqLZ7gZiucoPpK71RxdUzVHvHzNEcaI+0fj
8j/6bb358fnnQs5gJ4F8E1ueb2Aqtijf//IEcPpmlBpsAfrhp0hGu0aC/YhSv9qVzMRXYWSxumej
LyqbmYYe8k75jX+efOOz161qTSpax6rQPiX1VB0ZMXNY5gQj6Y5dmTh+0vpQW+HjFHTTq+m1zFxH
/cGm8MZ439yMZMjfTDgcpFDCGOmD6RDHCg0Fo/yFhS5/Vdsxzrh8GO/fL4CwySLPmysJywxtKnW0
vc47ke9b7Tri6JcUFzzQpjmUj3VxnBX3LrKbVZGrcNOMP5rWQBygumg7UINs+rAc35uyY0gdV1gG
UGkSr0zuteHt5aD1R+w5/dFPvBc34XBxyETcF57Iz6lj5WDWcm5Gj3V7OWb2Kht7e50MfbYPQ/wc
cmzb984jPVjPzZcAGToefK/+4/ftttnFjXCew9ypDhDC2/+tWv17ccw7S8go7Q05B66w/L8dnGkH
g8fgbV8YUJxJz2pfndY5BwNBkhlK93UQ9cU9Z6y3aNzQuNWjTvwt86Q9UgKrru0tmw3sgmOMdJfU
yMd/frbS/8231l9uPZOEgjlL1mYX818fruZQ+wRg8XDtDahRneWdCs3IDgVhPwAAEf2IiQVuDxhv
mxhI1hsrfFUJ7ghNTc/MP3ZhUZqH75c6Gkyo8FO5kvoIbG0KjsMog2OCKtILyrvdwBociiB6dlFz
b2O/nLN/wvzsgBz0qKSxU1IXk42TPhu4P7c5+alReR3bvDrGBqaDPDTky+gWANPKcptAzjgFyke6
4YO9hi2MxrcuzGeZ7JFlM8gDXIEio+dwM3LgQ1Fj7b+/+n4hljonXowCDnibSeCiJ3ZJlelPQUSJ
bqUWRBbmURs5xXIZyyE/JbaTn9rABcNl5Pm9cFnLGUOLa6U0VnbBUw2Py6uWynd03Q5Y66o6tMLt
Tlgb+81gd+YD5k+eewQIvBaD9zsmE+kjdliFZZr5Gpn2QGCLqBiGDearM6mCshLN9Wg0D3gRkVL3
cmTMp2esN36BP9q5TPyUW013mXCvp74f7J02cI6OZiSHWJYftqjSrVYGYmeB5Voxa2JVE/AX2iYX
WxFTRjsMNxkUhdZKh6CWjN6wAkhgX8fK2hIATzh+FInj96/08lXHDXqsKkL3S09ajOEI02mN1tsx
GawYfzakEtQhxBUbOKRjttFj4LTnkuYpJC+NB0Cyz8Om2/teMyfJslXRojg+yx5rQ+rCsImG/Ktj
rySqoabaD4wDc6uJ5YWbHvURSiv7G2Pnpok8M2UHudi77jnLRXQUhTpaxMxdOTzBog7Jz6Zki8Ft
370Sa/dbC9qHUqteIj8v121e1/tAoZXvWT0dVZ0Zx+9fVRbGlynX1at28YMhvPIW9ASEe7wNqnmN
ksE+jRQsEACkcbdcd4O6H7VhGV+bURVHgOSrsZw5KlpNzPvoD+ps5mW/1Yr6k4QidWb3ERwAwWXr
0PJgsvbh76hAcibNjziU7+HRVGG3HVuWXL0/WBcCUYxtrOXdyqnIq+U01r3hRpVDd0f4oAlUwbYf
qf+LK1XEyizGB7MZy19uALZVb6b6ViV6dIrcZlp9/wfDYQVA7FvkmA+iFsTKqjJdRnFlrcM8VLt6
7xW9vxrKor5qZehvskB5yEpSsQxEHMP4i4dVU0/jRsIO34U10e0S3+Wj+AbfStyRwuwC1jiTvmUD
lm80HBpcgAxRyVgXYpuxTtp0NZArfFr20qrH8KrR3BHLPH1OqMSk3gdPEMH142Rk4dJpYV87ZYXN
oPf6qzIvjJPE5fuLrAPvxj68gpsr3At5//a+j5LTlBbFradIvqQDY2Cj9t1lY1nI3o1c37FsAp6j
ueOhVbh42BFB2AyJJQyG7tDVOO0mNYq9Zjjlste9clcR0U7pHGaXwcArHgTcmVZChGtuqAcSF9Id
+5cFj+wWV5F08SGzjTJz/BBVOTO1HZF9jTs6HOK/2JDsq3x8izAnnumKFr0eEniYN9tqjpTd8M9N
T3h5njuVm8fhP17I4+oXKmsB3uoZQL3CvptJoa6WWbyEXpf/dHi+MGpuA7yKXcSg2ZTHxuMj53va
mbukfLREBbQ1XvCglRWDbUnoHvMF5Z9SGB86dicK53HcqBQuCDv865SiXwNyS0ifk6PfNNPp7Bi4
ll2HwpJZsX0Egm6DiaAwcdvD4MpjJE2gdqn79f0eVDbTCZ/3eFXVhEIhPdiltC2D673p1ZzCXctw
PfTGF2Z60tJDKA2N8dIxtzwM84vK2CynWQtcpQ/9XVyM9lYSXbnQete6ZGn+MWaOe/G8NNnzOSV0
gneBmLK2p8t2h7s3NsvCLIaX3h/tlStyuUcc0bz5HMnx6N2Tmop+YOT+6hUERjeojpRlvpoEyFNp
Km2fRuAwumnZGb3+Av3tQlbVeG1sN6biHm6q0ewn4BKXsGLB0TVCPkf+dCD7AEJaoxsbeCTlBUNa
ebHToWAy/qoHnfEaTPWZtmfNVnM65mglt6XuTJu0s35bpSp+6iXWJk7ka//d8s9h6hogGKH87hRn
iVyT8IdUs0iIVQNxY3hV+sBZIBemcJaNEQxb/EOIw5ruibBEnU2yUHs3dpglNSjfSlE/WqE4J1oa
PDgm4m3AF87GFVV15NiojkPW2JvJV4A88YyNtu3fRic6p8KLVpOcECSD4kM/yw4dqMNn0USnzCqn
dRgx/ESxoY5tn74amiSV1BkgBZHBGO/VoN6cePqNisF8i0lMEGCdNvY3SFba0QPe0ICyqApWCdcO
aEsS7MgaxZ1ogM4g4VWc1dg6G7MlFDBmfuflEqmcj4FdFKhC49QjaiLv96xKeUARJ0gfEP8M7FEd
DM8p7kWirnqduBdD70Dcs09fi6xTG2VLjqXqpYrt6j3W5MNQkwVZ+ICwMbN5ZDMPa5N9z9EfWHVM
yne2SD/Mh8zR9lkzMvStCXnXAgS6SrLtmI9px9bw2r5Goev9TE31bMSyoj9smGrxecnIGDxCI2iA
h/CknlO4m1h5G7+u9RNzRkgRjatfrACoI8XgosObDPMjD9b4MldIR7yNJDvhoHIUm1BSfGzTUXtT
pesfNBMkGDCubVtb9YtZ/YxJfH9sujbZaKXvPOixj+jWbdetIkRO4Ms9kVDokQqOOQHfG1DDDiFg
2PCo7KeeeULB0KZIomcnEDflduCxsj7ZkFeYcEXAwGXOpDFclNbJC9RTHI88UuhBEMPa5bgS+GZX
5EMcMGUwkLCw77g29mun6Q961CdHpxk34CDlKST769bVlnZtrAfuQeONYU0186OXEJG0m2+O2tWq
7q5ZHKrC17eOAW8Tq/q6ajHLTTqYwyLK32kO90LF3coYA2cTtlN18IfwIzMnFLvNkO+wiCGLn8bk
SpywDTCids+RCIdHoLhnSTLnWi8r9FxwRI5kQQTLGhbqhgkJSztPeRdr5B3S0dvsQNMP57z46KHc
lSoHmWgRoLrUwS4siBkB0FaT2tdN2AAVpttlYjWk8jbZSCdAn2pHOfooKt5X54ec4El7jFyI4iWo
PWgPPfILZEANca3NAKeK5MBPB3oDaQM+t0N9Jy9UHP/zZXap74AhXRMv4vkumKRVevscRk5xKq0a
v2je+7tAFB/ITwJKpyI7pR4KeBQhKFG17mKq7ocD7/EgLQ3pbZnhe3BNVJ/zi6d5ByvOPPqx1LjK
4b0eNeMSzdH2SRvhMhTgqchapHYUOxXZ1sHkvlpWuPA0UTSLnI/xQ4ovB0dz+0vLSf6wG+0rsNLx
FuTph7AKbZVrcX0glLHetYXRLv06jKELVvmTXtcSmpHenVh0WwvSJJ1tLj3iZOPQOmsCCWg0+BMW
ArbSJfuiM7Z48m+TcemjqIDT6ZzcqUgect1YJfWnB0ULt4ER5Bx2YXhjwl9u9c7Rthy/5jHp0I0S
U/seCdpwjdHXPN+Q2Au9YBeOXrhzLaQJCbChUav5eYy0PROCqu4ddunvi9n3kUNSi3YTyguvnGeA
ZvpkqRCfIM3Aix1P5XrIUcIhKqhvbT3Am6qd82iyjCco8s0jMmQ9KNEd0k6Z2MpDu8dmjsPcnRht
YNJUt6FMYOFBexXJx0RQxabwGxCULfLYVOXlgeTZ6Ed7rMMEIiso7OU0lB1zKC6D+2WM0r9CD8FC
V07DyQY7ejJLVJHOWO4IHHbuJbOtnYEfyZrsi2jwtodpvkwMbDh0v5wlbuT8TDqK3WYZsCT6EZdC
X5lVD+s0gylahk59+36Zly9EtaiT1ZT+kUzX0zfpobKs8trtNa/E6NFYjy2Bmy824pDMkOteUspI
OzQOQjPFoZl/1VTIyfTaHdZYoLdtkslbFTnVHy+RTGBZRArPLWhmPLztup51XVOXq3XW3arBSbEq
Ve3eHJyfceOmb37/AgXaBDRlQ211GCHAZ62AkwBnD9M6BUbCN2xJ5sQQEBQfpnWFxRc+17IbV0Yh
24c4KYxF2cgOm8bkr13BpCFRnrOSg8joTYps0yBN2GBAf0znGQwg3R9RmaUkyHrxxlUREqmCwDOD
00Emg3mSMlHr1pq6Fwrxd4j08J/rCfl6PjYV4Yx6uv3+EnEa5EYbyLTqJMq6MnwK3ZoTIRTlspV4
amOn7k84739C/ESultfPxJPjmaHFgwet6k2pZXwMjLRoDnEe3hOjb64AVLLreB1m0FOcue5xjPJP
l9DfbaPJ33kWfzVRQJ+SptGx812S2ij8V2QZ4Hkp+3PJZAFPgU59aJXWgU+1QSGjm1ffktDNKvpV
+jd/lcaReUdzSU1RFfaTMLSfusNR43gF+NEs25JThA4n5Qj4LqE8FX0YUVLsiAvA2Txaxcaecv9R
MrrqEau+yCAZbryxiFmN+oWggO4sBxrC7//Icsd3ExPTta2/Ivx5zKQTv+ZJiMQkwUUV6N6hSX38
HSNeGcexu4s9dky9m+g3dFX9gqxt9tPkTCx841RPmriyQYsOSQcnLGnj8c0kr3Yxxb19UJVbMLWe
xi2Q3gPfsj5VydQ91QXyS7v2za0VZJBWo6nZJXDRQZHk3TE2x3Ad53r6pppx4VvRXSWMuxl+Rzvf
HdwP0mKSNYTfcRO3yZPVj3gHJiIwmsLTlkluu7fO7LwbkOvk4FT8eW3stAUKNHkFtgJOvXPJvYQ+
6nJfnTX5lSQBcNqELBeoeQ9BF5NLoSc0aFFqHr5fGhV0Oxd8XV9CSJ1kcSzmv8NS/8A7/EZaebOb
BgYApCFhzW+RmvVMFRdoWCSreEn1RPTDtWdc+L3EYsxCGH+dgJFrA572GnOLTMtXU8LcLiX+a+m7
UfcYRm2HBmxYZmm7L9g7vRh1ay7rOjSXwjacVda6+ZOESuTbdfNaAQs/Sd0jfkGsu762P5N07aVt
/Mk0GWx6mDmP2hSBtgpBfoR4jHxdHWWZi92Y5g9DFXy6gaddkXXld/IcujgfiNat6H1bZASOpR54
5BMPZXG/PqgCMGHR8j8eO0I9RoBWR/LA+6Nn9jQ1ne/syecmZsgImrciFBQF3jtLheg6JBlBU4iY
101cNMsOI9mh11D/edKIoU6Le9/G02uucurvWk7Qg0uKGqRf29pWVGVB7VwbhK/siQCnJhopf1NN
sCBrwXCVmzEnSGtbRx8s/CLRwpEqx/dXQeHFBGNTY0edetSM4GyORXWy55chrQpKQYRDQrrjm8cH
jwHHVNyGgoailMb4HifJh10VlH2Ee/tm3J7Ihq7PWVycSMRCkzfOwjy9/NIJI9iaPqdiXW6sVsmz
Il6DAR+53Qhst24A1MXpomRdxeNHzjgK8bPePwRaTFeSVXsjqdsL0pD24rhae2EwMaMDrew8+AnN
a6iGp9Ev78jvnkgmA8jnC8J0UthUuTa9yp7+sKyJfVBmfOJUT06J0ulBipY7eoAy0+nHPOJEph57
78n+PtkaKuHY039wBcSjDw689fszjIoYhXUfXUngj7ArxUtZ6KRT+fmuZZP+YvX1EU1k+4XIfo36
HZqRZjwPwweTzl+uBiSZ5IiQ3GgjLy9sUMsLM3uulU+7xWCsLyjGWGfV28SF85IA9tjqtgZukCfA
QUbm+AazeNEpP3iKxgtBHeUlwb1wDs2fTS/RfY/WhKJxim+6eEhVZj+iA8JXqjt7Aoq3JJaFs2C9
fanRxSyMlm1LnxfutQl996rATB882uP5hq75+KM/zKcNcnXaJDu71E7PPhG0hi6S5kGGTouETE/5
PLyrtrSfhzDdRFLYRw1iW8SFXdvzEBOFyFOV9e4tQe8DZJNr4jIFPiJ7wLOYECqVEr61josMk1GS
2fsZb1j6IfkQDal1UwkQZf6q7LPfTdE0q1nTRKTZ5L1G/FFSUYaa+tLCKpqWCmOtJlAWg7PkfwVq
YuHps1QfzA+JQEyfgPthAzTAwzFXEFuurv04FAYcwVmQ27btrCzC7hFp2rQPQAqcmqDg1hEDXiK1
sMc6/+10KJYFYcW4jbK3yGAr408NoLVYWjn5VAxUZOG2Z4NYpjMRGuUhJuKKYBI83tGkwPGBq+jZ
6MJqL8015I1wP1+9yi8cRiVcQjV6PzVtSJ+0vlCvgWs9qDJhivv9QZlfoOhwFIT4mqhhlulQlp+G
pyAx1WX+bHgDkGMr+u2zkdwVxlTuYK79zoWMFn3UAkSR0Dg8TUsPbkOWnufEFzsrxKUQeDQTCz9p
AKAXr5aFKkY2c/RcFJ5bLcMBDACUE5dsv/cAhwhUR9tcIIixjjrf0Ev6/mKz4ljjzWKPAGQ1dLwQ
H1ycEcvfbzIX6EsT0xt3r65gDcgySR2/f0VifXJs87Xgac4NZBL7CCbhNhWa9tBXQXom7O+imS4V
7lBr18pyxIoGX56HuKhPjDc2eSHMF5XXT/hU9DtxPs6ZJTSA7jBGATqHwecGFayh8+4LETlPJmsX
VqvTTbdH+8nNoGMW5DjAcgofeQNfRGfpL11AbRhDk/BL+wNjj0WFHZFwl/mHMfXhtYde+WIOLGRU
mLXzAQsGTabgrzpcQ4H3QUmnPdmokDahB4gRlAxPL7dgYmGY+cagV+SOcBF6DO01NTztSeB11PgM
6j3Ffp6To+OY3GK93bzq05vyaZBVl53NQQUPEs7XLa4RGrup9uCH4S8U49HBicbgWrTWS271VPsJ
87AFTpUR6Ix/1gsRUiZE2tL0XXgeYxQ9+UC5AE2gx/W7fj9OLb/Vg+wx2pcuTvRTxHjmKU7TdTjM
RG6ewG+1W/iXIIj1J9DJqO9aORy/vxRx7qzqOsdW7hYPkRHrZ1sjGa4OoxH33wwJYC77/ZJZ6Hpj
E4PtWCaLcCTaZ9GE2B8z7oadN4EvbWX9njEx21plFj6HAZOf1iw5xqXc2qXd0KnMM2cfynzrdbTi
Ydnd+rzBrsx9Rf6c5+1EQspY4Pm7JrHHe29EO1Qz1lpNefpj6jp2cGS6BZ2VHlL009sowXSSoWC+
hbpu77uBgVRi+TBXJnfb0JQuGuTb9971K+Beur/DhnFWLHbWYVfJo6JGCeCzG1lSnhqL8qNPGbyw
gB1vDTPRhSFGYmhS45HqZm1Tik490LKsHqutm7LVHy0tuRPyRw4DD36zn/aOm2Dfjwk3G2zjLW9c
dUr7kWFR//79hS/712nodlNniuP3i4Ygd1lJXR5YTZ1LL85+4P14CdLi1mJNr7SyfRADQ9CB+KLE
84iPi2CZYz3gdqvxZTqW0e0Sf8KQUo1scDUNgzkUt11ADVMWTv4S9qa5NIjCX/TUCOfe0d6gv1zj
0ow/wmi6jkPzbpso8svE/ioZSpzolKylD431xfS+sJRw22hDG5O9hXZKZHG9tYXl3JE7EdVlGsMB
M0m1VK2c9tJyybeYmWr0Qs6q6cZ+45fPgOuyuz7p9eNU2x7l1yQ3aePJR0gROlIYnA4hkaUF7PKT
ORfXsUErE84vMb8fht4MLUWK0ODn3/YDECV7lih4JUNVx72nTtJcx5DAuEHy58vS9Bdt4gWLUVXh
TqnAPgxjPR0js/AZpPg48LnwFDJIFtwa2nZSNodoYhBt4DagpShfpyn1IQ5xowDHESelLKgpJJrs
ikqijyAIlHqCMrg+BA4dV5NnJIvK9y6Z8pPTuu/ScqJHey4YasejZG0JlLP71F/lFTNE6YXO4fvF
VjP3d0bdfv+NLuBmhHLUD7NtlqM/zUtMy2EO4tIv3qQY5VYNGS1e5tsHom6pttNXZorZxc0Q/NAq
2qS8ReWlLV3jrMGvdplgZ77YadCjzoGptAdD1/FjycTZ5+zakmVuj0v6/2pJmVE9xKm5Zy00/dIK
0McJKSnXwrTjUzhNxkqyqF/QpA+M5iz9jpyuZKzimxu3/WRqPx6SvuqiZVqNW7so9m1br1BtJWeh
uckx0sabSejjugUDvdNyr/3R6ueg6WMqHDDPce1nO72gPEqQ8NzY+k8nmetnE5/UNsfog1BStLfI
y3ffG2iImFjhMCu70n00SeDa1vnIdpq++KSFgseYgUDUKkuegEoQ7DhSBmFwWRGJ+JRjMvvpO+4x
gDIWLap2RXUmf+QtIirscMuaG+OgDJVnO4paMttzl+Asd/TXeo9psPH6kDl/TZ2rDcSchnic6TwO
VVc17BYwbA+iwmhfTOAgmaVfVUqfp6WMNppW3FCBxhtNV8GuS+1n93uR7EvGyaP0DlyjT4wLO3MQ
1jXUq11r228EhvY7o0TCyieBx6Y+kqMUzGRuoywvTtCd9aQk4Zg0iO+jw6P3XkYhJkR6qYNZGIz7
JLkUWlD4O/im0SpnBHsZLYEjX7X776+C2sCgFpunsLeYxMkwffvjV6PzJIbauPkeWsVRqXSLjy+4
e1A+u8jHy21W0UdLIoPw1HBgK1MQNiqLG8/sdtmN7L3Npti2844qKk49/j6karxXbRx0e9drTy17
8xeBnxY3Cb4qzWX1iDGQbb6LvNBSbPr8hM9EmjZr4L+CKCdHYxRV/arbsT/YgVXepDh8jzfJHypP
kbLYeJf2S+CbL6kw7V1joAGSXNepOLm971y6odSvBfXxtUpd5wgA5eAmfBJbVehHMEX2sk51zCy2
1BdTEgc/jD5GKUnmJx/NZos6Qt/ij5Ibn7jqawEkl0RDcS96y7hlsg6ek+pOTWSvqypCiGEm8YWS
Xm2bfiC3dP4Sopi3I0LQ2grobY88nr6GApEe9Bws9Z5FaFubdD8C3q0xyKZfcnKmJZVXcTEbaS2t
oMmXkyG0fZuG/0bSeS03bmxR9ItQhRxeAeYgUjm8oBQbjdDI8eu9OK66V/bYY40kEt0n7L02LWXv
qGvM7bAi1Ci5a0V3afphuCNkiQ2a2109b562JimoK0irYt1MZrwaRWwRm8wHgrXtE4lgzVbN9Wc2
9fFuqiwaVzqmLRDY9JUMWMTBkkHgv1/WEz5VEM2pNjx2Miu+fd14HQOdME3hzSR9Uo7Leuk+xkpR
aDXZfkj94urF0zvL9/hQEL569pEpuEs733eZPd/bDGIrl8I9CNq7KUeKkedesc2RLK04JMHvewvs
0NsHWRSgUxr4mGy14nNXkdbOmncURHsFHr/696FqqHyblAe28+prwHgm1zMJcWwA5pl7a9vwAOjM
Vr8hJKped7VhEpy6WBFBQiMjvGCAqaEbH7oon7FI9Rec5d+uKqYz2MEJhLkO87OvnmxcyYSq1Zd/
v8LniJhCS6EA2f58ICos9DoTdAb0eoR46NxAhc/u4d+HXHRvjRiTwzBKBG/mvGyFl6BndVpyjP0C
3iM2ogkqiCkf7KJPH4gUOo5WdfTG4rlTA/NaZujw0dm8aTmoI8IpksOo0yKUuj42dDv4Gqv5UQWL
/7iwHA1teu49Mgb/kc2etcMY3PO+qnZp4lsnYzGHR9i7AKCV+7t0g7EbpKaxXc45uTJMhVXT5S9a
DuMEcQtoCeXvyw72rJpytonUYNmskvO/v/v3oQSqdaZTeR7wRGxw1G4Ivgv5fILrVn/wNcHMQ4ly
26WJ+O2z7NHqKTF8w8aRhU2atUU1HBXCkVS6BU85v/r3z8l7gjWZQeGQ6JseoM3aOyJxvHBw1FmY
KSt8TekPgHNZBPRO9QSWeIzi1O63SplYnz1vfIj5qRCdYZxEMo4AyNc8z9lZ1UrbswnjhhnYYw3V
r+cVKz3F1k9R55+YzyHS04V9j5M13i1YobdLx/K7H+8S0Y3bwaq7cKkKcSkl0r62XfAqmv5p5CU8
m64rD20Hv4CkIO2k0F1uKjfvIbxXuKULlhYblmI/cT0PEDj9ZAf4tz4y0men0mklo7l02vReN+Jo
XfqTffvQClNfWxPyybixQQ+Xcu+W+NZHjdmW0RQkkS1W2XAy2ESw27mzwehe3+VG/IQOobpYIyed
3TBFGZPpren84fDvncV+fl8kfMFzwmOmXPLA0MTyt7RrTVjpXqA2KfEAEcLRN5c36w5iaXwuPM0E
B8Nr/O+zMCzvt85jfcQJxwTEYJgUWSXgpX+/XgI24qPNpn3UNc49u5pfss5+8rGUHMQws9IiC/Ps
mIxX2wExdE11UCh3izPfgXdMiCkGkMgzSFnzD6MTYIbD0NiL9YC2Jqyc4SHgRkQMTELqliUEIwRS
PlXykE3FRWC48AWb2Y7nNogJCii3IKS3+pKts8W7y3AzlLO3HprXdmKQcGItf50w5RWoK1J8xKEa
nJPRvpGVGs2zYp/V7ZFwDIF1cAdi2NCqAIMpowqLdOENb2hzDg2s7jy5GANirPnDZsCrKmef21rk
D0ffX4/um2xp9hFxk6uxzrJD1Qd33dLvRoPQY7f75VtcSdu+8+OjWPZJ91YaH1ZnXlkBcuDAp2B+
OStxDMp3W2UYnJiZQH+Nk3rljYdCjoc+zZhMfMXnpdmRGbsxDE6bHOOhQp/FULiJXxzUtGwi8Wxj
CF3X4rHcetRoC+1HPZch0io67xGXq78eFu+xrb9a6BwYNBgL+CGcgW07fGOOPwAFMoqtb3D8wrFI
FzR8ExhPqHaaGVz9n9HBz74wJXte5LNuvONe2LX5gdiwWI8jvdC2yOQiOd7Ts3tgTH37W30WWF5L
TNCFWmVjERXzwe8+MgtXqttFLS8/1/S6SdtvvTmRFGu5D7PZrzwbNlHfrYLqcTHnVaLRqyJStVhX
d051FoBzFSGe3ahRsRIxQ9Uwuf3BM2BcZFgj0Ygt+hwlHZvtnBFwj+pNr8r1XHu7xag3XByR5Pjv
suzoSBNjbUjc4QZ0RNTFr7FhsglCvdnSxB+TlHOPb518UczDco9ld4vqEVZJwaKOsWYMjjl1GM1W
T5Ig9ZKUP5qUeM8m1zfa88KcOVxc4GRpmUZpwuTTRWs35XsUTFrgfrCpPhHRvrIg5IfMxT5hbazr
xaYNiVeBxngudSOXPiXUSMpU0voVgEZCjHmAyBVPqWbt3J6C0Bn8Z3Mq93OVXQvNXPspMO+YJ2zk
ys9+Mx4WpFB3TN42pjRpy7SwcUyQQvt+/pol0sVAXBYlzkbdfo56us2keJ51Ni2CEIRum+NQaTjx
nWxX5KkR1fSVYmj3WY/iXIqN4Cdazum7y502Lb+oxJ50PznmvfXQ9NMKfc8nCYtsLqenPBDmHa/G
ejG/gCqyRuEbAq2I8foOrc5KTvbV7yDayTZbO9PG5ZntM+2O+6HctFzsSiv3VaMBmkKkiixgtOBX
qWyDlAVqipPf+0N8SDzcWeQn0IEz0sUkNCcH8haAlMEd8GnQujaa4/Jxcqu9JIW2QK+TklBPLC+k
9XOdkCKAts1NgFHn6aGdMIsPOBKDMjigLiwmTixE4gfcEVudBQQTz+VFsEtnvXIkRRJv9wgEDkQ9
X4L1oSqN12M6SylOBE4e2iTYeTqjaWe5J7/14MFalj1HpAoEdGp7VxVgpblg7BFkGdy5YN4YjUKA
Nb+wNMYc2Dk7t/JXqXbgf5r7WeVPQzBuVW1e4esrAFdxEU0ijloBdspJSEKOkV05V7IekdABsVQ9
J7VzRmPYhAgdH5lXELKwbiS1vTExb+paMBXeIbeKJyLjN8wkULLc8tVYzGu4ROs0CQWflXrsVQqS
HuEwuC3FholHfeHNldusYBhwEjwdLTq0rdx4G4TYSlZZOmQtfRmO1uz95Lq28qf3yfksGyBxS74P
Ch5LkzhPtAN/Ip43QzGuek078gheWHFGsvplWIQqzdgGdYVt73VeNDsMkmHTN+V3Zn1kA2bxwWYd
VF2k9DUKreCIAnVjm+KD6UYkLJeTyYGrmCXtZkjrctX1sDZ85nUkUyS8baXaGAGjb0IzPBMAjGq+
Aoa0u2FpTiNSCa9XUV6aTHlZvrRocOpZC32zXSeJOltAcSwNGFfc7JSj1mNLMo9ZfI2cQGi/t62A
BWPhr7VBpDDF4SzODHjwMZ0bnYJdpSfNa3YBa2qtWq6irE9Gqp4bNVwLpHY8/idpOFeLDJXGLDca
tLZFTcy0vDviPH9zm8zd9FEM1M5xwrjGDJdbkm8cQGWfdzCMXrKs2boegujpggoRLP7fqAdbb2J9
2kIddZ2tMUD2xucKhZytUjaBBXeMq81DVBvVnmyZv4avGLk/FEXxKIrxj/zVNacQ3t0+/cKtXK4w
6jBWVObBEsHDYiBcTSSYsWYVk1bI1R0udrzH449VhERS8BBl27GN1t57L+dUZD3QOxTCcEaIJz7M
v6IomMB81fdpnL+4UlJOcX4ZcmtY3SGuCipRBgBFFoRARsDTcU4D+BZeua8r+W0n1mmpW8Iw7grh
Rn4yorzOn2BLr5w+26usJsNIO5Xww9O0YaiaxRvyvM3QyqCgobf0ghyjDJJ5MyOBZfilFzyQYbOp
NP9l0JtPtIJZyd4ihiul/WVGe6qqZu14YuPM7n03pnAEpx1RshvdJiQ1qe5aX2OK4euHgBRcNf84
Zrey47/5Fl885FtZBOdMdlvZOZvRqy9uEjxWabkp0Ut2DnP+mLxD/8GozF2MujfMhwLlQoNpEF5t
7T3rMybu8q5wGXoU2HKJasm19GRiIBkBxeDofpg0gbRvWvcBD03QFwMLgfkROvz7aNs+3h77Uksr
4d8nVBLxOi3UPi/JYPQrc9qZ7Hi2BiksfeWuB0lBW7BpW4HoT5hQttrCl1tEbjCv4mrclhnrDfCV
diaR4SC9rb469JBM0tYOXgMsVqazbCqnM4myJ7B81Pcg729NXRZhEz+L1IvM/Mule+8zUOqQQSrz
WVrEZ2A6bYRa14X3mlB/Kp6ghhul6l8UkLBS6PtGkxsBYD9wdOiXDT6GnLX0cHGVeJhQ0PReucs0
7x7BMCJpiZIXxGI9Rg1zYfOWk5Spjw44T2hq6V9jwxZLg91Y4ZXKzrpDQn3GRCspD93wkPvyofX6
o8jQ/gguPLz1SKwACEVDJ896Lx5tG10L93nfdoARc/83TylDDKZkYRFkTDHRbNip/jd51bNYHBK0
mmqGe9VWq6UZP28wiXBh/8V+zUNX1uOyeJC+Osy9yTCLTKqECinuqnzbiQqAvwNXi0cvcyyK0ISV
NN6LkOVicva88lgs9V0R1z8ZNoDIncpLpsn7aiodnNzWi0CN0Cs4kbWJ3Gpm7Kug4GZtB6Vbp18e
+RuUPT+lXT4WqLbDkY0eLP69n0wVfAryXirQSEnAFzLn9BKStbfttTdH959L8LrX639or0rsowbw
ginn9AINrptHo0PEUOpvfSCe40a96ZP/mJehMgaEW7xfJo0DqsOOv5pmZFqlc0lz4nmXMp3wZKuT
j2wxKqtaoo5nTg8wWjTZD1pyEb20jL9umq8fw80A5shDQCW0kgZOnbll81jMzH8bS0a6A8my7mk8
EzOJeGqdOe8igPws9FqsOzlZgBiN2PIbjDNnCIsW96RBWlCIWWbtojc1SwuMWVHyeRr+adN8eQUa
dy3JVqZFfpRe0FASlbZ2gmAv3O4Ptg4lU0MBZE8C5ixCEHPcVEbsoEkeKHTH5s3Nn71BQyU1o+ou
uI/GBDSyN+pWpMG3dWb/NRCZhmCwIXe2Oc2Vka6kZbVRR/WFhCPj6InZw+nss4DrrPFwpuG61s1t
QDJcxFzVjRJWHassnlZWnr3cVsnkoxgrNsLvpEyILeL4t5w/rLp9DSacMGgudeiM6S8ROzcrxkCK
4YmFukYoVvqhGL+EngIETKU7L86nPjd7S28u/xZxEpEdPBjiEtgaGfKjtWy1UrVDBzEaL3Mznwsy
1NFgSSoNN01W00gSj+SRVI4VLVr3VaLNj+0fdzr6nXzOYnH591+wMYYFqh1tURxKt/jsxfhQzzO5
NDadIaM6KXzOLu0mdTDQ7MjGf4MWt2kZ1IdMEy617vxVffbOMbfr82mPcIMSK3aOOF4AutXDtrHG
twkIGjNb48nD7MO/nn0WVvZzP3lIyMyctBPDpnTT3F1ZTlFMkRTZDO0iPTO+lSmebvO60DUMIFIs
a/uu+alHpwonBOD7HMWUdKyjb8z3pnrSp24JdVmv29L/1mN63Ty4mpr+mnugdRtsF0D8kAh1xcHr
se7glocwxlrURWMw6gOxZpV3mQes7kMPVItwrDFw8giPHzvWc9pjhZQND3bFvKRmztulxd4uY0qD
+VVToxflN44YGVVnJy5vlQiRo0bMqATlX6GrX9K+WprwiXC7r8o0yJd2wLg2VvfjwVpl9lax/miz
9DmX7HdZ6nxkiJ1RCiDq1S0NEVnCLeBZXzNMn9QCrFeiSYDAB4X94rksNfs85UlLq3UmDrJEAIJA
hOQuG6igQJylD9ldaal7lk91KC37g0yScKrIsBsmFouORnYUmvkho1COOQAK5vjQ1Kj1rLH/TMtf
PQc9xg2MwRVXcFjjvWN9grt+PpSFUx9nFha+Rf4HORlTpImSPDvw9LAEYDo6q5FHbOAcyCor3zB1
oRF3uNbBWoWpWb9WAcWbFROPjrloG+fzZ+E4z+zNcQ8N39QhxMR+NeyC6XrqJsJX/6Xrv0Dt2Jbr
i7WJNRjZeg2FOCflylFYb2qbVr0uP30FzxjvMuyOYWfNVBbIPtPQXgAF26i1iievadf5vXSw39U2
R4yRFByMT2WavA+yfwns+6HlxnSLtywT6EOGAQuwk1JOqQLCR4sgCWAW6+mrp8GcHdt6Wyzpa90Z
B00yZ2eujGec9Xzj6aeuBuuNredS3f4/WFlkTnC0FM74PmEjrKtPx6V/J726XQcpZ/KcIfdwGcxA
Fbn2MWzyUl0MBrpZSkdT2dk9ruUkGe9G31vVXX5cJgSuiAA0Z/qY8FaOQX/uEv8Q6/Xe8VEVePbV
6cSa1Lad1NRroNclkv1xb0w4PgASpOOn2eGFGcqbZ/uc9DdzCQlcUWd1q4X41NtkISRMj1i+uv+Q
hSSYkmVIM3xwSo7ros8eVAxwyrURKQW0sEP8ngBjZUCGibfzSMKCw0lojL9za/uaqZkHXLPfGs6+
bv4efe2dqLr9ONxXhXaeKtwdqfuYFNpXhqZMc54HkwGEZUCoTI+jO2y8mHV8jPp6mph41g2b2QZ/
AzUESVTS0J9SfzmZ8fKAn+qUYEwEDMp7xE95qYl337WBtap0FMVaSqOqbnluHjg2jce95VKfaLtH
OCMjHqJ+rnRuY6bqrrQfcLV8ZbnzkPkobLHjj+HY5HuVEz4qUSxGtfx2JZt5sRA8VU3di1u2F/0G
NfTd8s0ol1cIhrDfHgqqRHwXmsV7xStAXvEd1crCoy/Fj20o7LsJSMVkdLcAgbAsGdqjkbNABhDD
yLR9o+1BVWZZQCV7sdLjfN+VsN6A2LBWau70wniWbf92+ysV7otWwyxHvdU47qMblJu+N16wa61j
J/marOFDqRRZnZVtPA0NyThqK5P4uaEcT0Ty/pGNd9cUJUde3K8mRYvx73sQBVbNsrsXiCnzNjTt
6TwO3FHx7edMk/QoGm1vd8PFH/VzZ6X7WRBTkxRfDQWDPlnX2ET72nXrJqFSyYxRMOb0l1v81Mqq
uTsZkpVyfNKK8tvilcVb78TxDT+IoZxL69GW3cWyshuokPe07ww5DVd/APnJfoB4IMekwbFANNb3
stPiyCr0XxYQh6BROw3pjS/SB1fW39QbjJGWv9tD3lJ45fqb1VAgzUAUcbnRXeVfwGlh/xvfQyqz
VdnV6Kd6+kSEAnW7nWi5KJzGNRQaBtZFd6l4v8lafcFX/UFBcA8nZtN3DLOM5VTGAZOM8lg2bxIA
a4QBCp1NmjzVxLFprf19+xp1Zf4EMv5UcbqHKPTtmRb2J5qRyWwIcysMrDKLZC7fA0r1o74QUzhU
CeJXalcO4uzH99bSgQnBy2XH01truwde0Dtct3trEApsNql7/ThtBktf8YhvUXSDYQPoIW5jObsl
gUpZm4U5l61nvPAJSQG9sD9au4usCrvMYPYOQ6zg7Nze0l6QUambKMSz8+TDt2UELopObZWGCcEa
TVjhjkPv5lymrPkzcJPhqjXfzIndGQyxbeMRCaCRJSltiKQQI95QLzAIVP2b5eV/k4PpgVxQpB3N
sMLkPW+QU00Rtd5xQDzLju5kutPJBJAc4oK+txJmx4M+uugZeH0IzpPh4HaXnBn7gLum6tG+aQrC
SR3zk698/aRnxJ9xqgBLqfxTPIDLyXTGa9WIzQGYcVki8QFhHQY1rwIhjlHV9OgQTYJf4RqQHDDQ
ckxjTEbhVKyZBUjDVetS3eK7nMJZLwGbDxtsHQNTdG42PXZkiIbcv9IT+2xPgxOsgyoYN1Z5VE4L
osM8iza7OknzSZJtTIZAN6/EBy5yO4xtJ2w0BwHBiO5htPBrFjq4FUoU38u/RKHdlz1HkWLKjKSt
qDoys4qLJ6th1bW2ipolYi7nAjuTd4WfXsceclPq1Iy67Kcs9/VtD8Vy0+rLDa1BezVPw3Pv2WY4
lkDvPVbMR+vmgnA0d1+WRXzoC93fimK4S5bK2SY1lwk46Ai0UrypmPdFQbHH2kCDlOsM/VkHIj/s
5NZBSKzrPcTO+mPObs6EgfogqPiTtELbT608iqmHTJ8CiV7sj6XUvwZ4i9wk/B5j3oFLIZuqo6iz
E+/eN0iW1ReT0ITUOFb2BLRhxvU0DajLGXZOpgs/2xW/KQvW0C9xXAvmenow3TkBy2yLLUfA783c
9jOG+hrWCG0psYrY+zX8N1b8fHEv8GG0SNcHGWmFTbivIkgaeys4yOLDbeMXdLhYeMWylTTo2zkf
b6MEH5Vb1aDeSy5WgP6g7+isKh/NBNu76oHJFbEI7fzbKYBhCbtnnWkvP9Y8Giqw0LlRn5xag2Pr
pn9o3YDYq53MaivM8WyEyuXebaf1PI0o6AGFhGYl//QCn0atnq3ZOVBt04vbdbmOF5DNpraFvXlo
Sx3hVja/CKgr4ZQdhp7CRyU0XVpbPaArRdaGy6zmjQhiaHxucEJxQwyULTfAAnU13kbCecxsL0wa
L80hBnCiFVV4chJoLgmrVMThlFRK6WswofznKt4FNokdTv46ItjHO2K8uuyPbfgGgZDaypoBzZSw
A1gPonKxJ7oUu4c/HNMUtePKwQvgTe5eVfGJqdDZQKddLZ6IrgQbt9xT2WcXzwdTT46ulWwKnX2+
1d6XeNpiyz/VN+sPf7gx3KYIzN2c/iZ3dTvSXRyGSnrTbVxuRCvjqKynQ844YbgkQ0uWdFZcCfm+
rQwP0+g1aMGw9QBjXqWG+4at/suX3R/l4Xsg0y/8BJGDSVFK1haS9dhATghJcj8e31sUi/zQ94j9
1FJhrmfUppt4jApUi14P1cbB9Dki/4AMcIWcS2m2RDfB2erfv5WG8c1QrQ4xXoqODVgjWLAXDd9E
K1yCRAZm6+PBFRI3FoLM5XY5EaTIsWQ8ox390kszXQlp7d0m/fSJPmcA957nzc6o1SnWCCXRmicE
ZVubOnGY2nMNHnfJYEdn/avd1CtJ94iXld6cdhsd8/TY5Nh71ZQChEsPBUNEHoPxwxMQynENmDZD
pX7EdluCmfXZ0kdDQUqPxGcU0jYExDU17mOhJJlF3gpPqB62Ne7kkkeFKNlHcxnxUS3AiXw4xfk0
Xtt2C2hy4bfne1jcj5kqnm0TcaJ2+wGOFop27l8YBYqjV37mi8EWGE0nTsv0flH5fdeZL7G97Hyn
vi5GpYW9eaoynTew2WKMKvFBsL13Rz6loXcvs/ttDn0QNp331N6wpwuB4js70KBUWMeYZy4GLhgz
U+3b/jQoealKMn9cMZ+7aaW3+SPkvoRvLX8gZfFQd/GRYRHKhZcgSygP8No40ntxxo9qkcTLlkfN
rp8qpU6mwMJd9RttXPhhjNCbPG/4tK3+A7YPvV/KKKbRgvXsMy3SfLmwbeyurT6xKKeohevh3bZp
Wu1fqSJ4xrsEH29OSlZ9WWzCpEWqvzToaAOHXJos6SCNUB0TXeO703mh9g21Dzun0CONuGBEDgh7
QtrPk+1WDnXYFL+nPsBC494ayUTBx6aoW4s59N+VzSw+lVCwxMDTJmfm4Ly5byu2GtI0+lh2e0zn
2vghLTmm1XSqYWUc6sC7x6rzZ9TVufPnb3A0ERb6p7RlPcc6B3VsD0Q/QWdtz6nEpOJ9Qth6ToeB
4/D2ajqGBVehzl4AtrFT4QAIfU44htwjLh6vesKd/dH3grA0iRKHUGaml/qyTuM1ZFTI6rMThzCC
di3ZmQ4l+Mbw/W05J0fTYqK0dPRIBSpVCM88/imIqhAI3rQCR8EMZOOL+G7StMPoZcyePeOtKfFA
m6wmk4+sbYmE6bIQQRlvZukfbpnhiOd6rkZ3Syr8s5uiCxzTK1CZFcKI66tSmkHvSsRBUwVoJzz6
MIFDMeiGt0y3m7XZkWySNnWxEfPygeL5qVBFyyLf/C7AZLPupZOUBj+YkcxPcsG3QwWsabSTdRk3
L4Bg0LXh2jsqLCGod7U9z912UTXPgEgJ9+LqwgTGfHiZQtdyv7Gprm3GXkagdqRWbEpLRxpAipTP
kBYMcjjcLLSdVV0tuZC846JJSMzn1JaULZl4Y1j1yQO71Sa7XuP1JRSGRHDLq/e2Mbz2bprupqTB
GeDWpCB5RzH6DftARPrdwJLFIDhtzBgnYlkP58zCx63M9yX2X2v75CZspI0+Z+pRa49+n2O0Sykf
qkM7z1e/ypMwCEDzDck9hr3bBDl+WppNsBh/TjXiuHB41YqFaAytOXq9/2qqi2h5C40l06dG59lA
6XIoB/+cewRGDMoCaYjOpKg5IjRn4IyTLH2t/KzlcjOXar1ASqJ3be+9Gdu1wzVEthKC91C3vO3o
P+eETlAVIKvoKv3TRNAks4rKQox/de+t/BtGSejjs2/253FsI2/gT3ECQaCkp2eA4U+cqoy9GmsI
XR+PS2PUbzhPqPvN4X4oSHcuESJUsXid+vwhMOURMdZxSam6EvJNDFPhd4XKFXm8Z5CMMmQUZ0jN
NJEpI5TCzL+HwcIGjQeA1bYr0GICAzC7+dFbXC8K6rumSu5Hv8AV2L7UeL0iTFO8r0sCvxBD4PMl
vR03mzava+TPIV4qd4QWrzccjJ1H8tjsofd+SY2cRLjgRBV+Emm2W7qkjJocP0sOWMrUmJTjL4oP
IHO5sWPqin+fxshfgYQ/4UqgZnfL8yLMv56dRZTMxQezDUBM493cWD3lPR4bOdYvsU9+YH11FS5d
czL4KRTGgycMRK8MPMbsCB8OZhzDbCrO7pQwEAwlebiCnafnzEd85JKgC0wFuaEhz0uh+ojXpCRq
aSCROx/xO9WvLAQvc6N9oXmjK0GVFLwOONOTIHhAZvU5tt53hZ5oCewf8S5NmmltZu5Ww2wfLRNi
3rQle+3NQHsKjpH3gWeCEZ7aL8kFj2BcHt2cKGF04nEErwnSulamVFLIVgg0TV+zmnemNIMn4VaU
VN3WablfK5PVk2H3P4PyX2oXYH4vTZ1a0t3kA3rQDHtG37ZfAWt6rbdXrV3f98P0y0LkrAOIAeSz
04yKFYdVsZwmWdCcHtKsuYWq0QTYs3fUawrIHtwwXrbpgYWaRheGSwzNTo3AJXeyPHLLd0X1PwU1
d+uMG1zbqgSniu/CxWesyyWjVducNL0qYY5kd/65zfUtZts0BFyYr0ujl4eGZfZIR7XTRfXo1rlF
XZ4XSILgU42S29qf05U5mG1YE4UDncxc8bU/KFWiFGyqBysv72IRs0YGtJMOXhnGuUYUsmxXRqaa
KP4KPJRZaQUQGTBpQhFcnqssAE4hnJuwxb0rM04V3sUENgiFx5Q46c1Snpyg+piqEUuhTrW+GOWe
+Sj7Wh8absBmuGgbcz1nHKpZJ37cHn12DJsvDIprX7v0m+KW8MXmER0vkb9TSxmfZw+65gPcqK2b
VV4LpwfeYxwWJh0Mz52M2rz7GAau2DLjYjJtytmys0rWQ95X7dln6Tp3Tc23KTS33pqD/o1x+nbK
DCQdCQgkwHYVmT7dwEQRsBkFomEfdClfHLCPbJVNvk3S7SINPTaIdzeih90V+vjLyQ9RQ9wbRgBq
qGBnQbsoljw7CI2dtmDihYsmXWi+xoWHHwARGuDeOLOV2XFIlBg/QkuwvUZnU1EKx/VlUq22cYVH
ojvMwY3euu25gx0c9kipNkZKjq/0xWrq+mxVTBDMRH03FsFbJ41khSa8lU6wNpyygxnoL6sGeFyO
ZZBsl6hoUmQgRvIkAztbp0pfkTjEvkLTUeFkNUpr3yDocpxi1AdLuy4ZogUK9gLFlgbBw2OeyNQL
1U/zlNPxH7lcNoTXPGoQkLeGfrPtLL123zox7DpDMm3CqmVXTxYDraOsif9bSARfZzXRRiJ1x13v
8V6QXtnQ9dlf2TAOa9+yK5rBLFkTeJ2s9Tg9sfgrSWGigA/WlnB+GrWotRoE/pDEeDATe951LY8B
xhSoxn2PHN6uUNjlC/2NLyDKNRdlVGyHR6YLMcUdq7lD5RfaHZd7Fc3BDDPt1tvF88VWrJdTljoH
6oFq7XTghU1EaF4hnwabAQYyeGcFyMZYiU54YWEMrFYNUGWmtqe0CicoPKHXduoVqWLPaBVK1JDY
CP+6BO3LvKzH5H1Can7IDIC/1NtR6lViHQfLckR/zRQjI8x8CazPxCqNyLHnd5mXRcjcaVon+oy1
ZS6PrrbqjCbZqrznLSyceA2iL4WLleTPOOTYcFiZ2KKI70+TD6ICaWKcrrsKhhJAD/qIDmMPC9rm
6hakS1WGSdwfFue91kJ8rVkWPvv1shk8805b8uKPk2kDV8f+TKcGUq6qx3Ossm/Z9IyOEn43ERUM
tE3ieli3Wv//ErlPgS8IwiBwqnNhaNlDXl+JTZnfRO2/BdZ7O/3VQEhP/xNNs/oNv76Gz/fJNnS0
4tzGp6FOij3cV0bKWemvK6+TR5txK5IDCQ07LusX0yvuRTIYUcPnioyq1gij5wM6+nyfZNDHsN+G
yMPdZ1ZH1Ro+VnNm/c2QrnZ4K5TLQcHrPQ2L7VxNfMjAprI3PV0+tHZxT16aIyfMjSnC8Wud/n1Y
Ui9FKktUX2w/zm0eedBX0JnVy2u70CeOylNPGuMGt/b7z+CKULv5bm8FoxN32H79ZQYMRagfA7Xf
0TMuRINY9/0Y7EHrzndNDPZKtW8UZAj0h/84O7MduZFsy/5LvxMwkkbS+NAv4fMU86gXIpRScp5p
nL7+LkY16qZCCQXQSJQjXJVIedBJs2Pn7L22az0ZjRfsP96mtlXvQPeyHupZHoTJJmPZANqp1Dtv
mzhtvZ/czKQ96lzElNaH0q3GSx9kyarodHUupgE8m/QPqIbQrWJveevSkw/T0VuOBcyqkytHCnUu
FfhPj+2AliFV+ECE1z6BqXPl1HZ/QnvssLoVb20NugYgib42Z3lHWplxCQtMcOU4phezHRYYY2gy
c1Di4pcBeAQ7eI0CKChpmpGQm/TVOo85I7eRCh+rYHyo57Z4nwRC+V5hSrKacr4W0KiPdE175l+R
OuGWQPCaEJwKzBzkr+HdyiSv77JqfjRdF2qBZrfGw2CycTWEajmQObcEfHS70YiQ2o2wQ0qLNoQm
B4ret7dFVFXeJH7Sk5WTQD5TtMj9Ovdv9MIvZGSCfbVE2eR3nr8DIXZfyq5FL6dQZFZjvU4bG50Z
8vUNzoGSgfiYQvgP5V/aKPNr2wqy6+G/P4V56x8oOv7z57adzQeSWtjYyjEj/RdLty2y9mWgp5kS
1fTDZzrcdytkBeqUgoTZsKwvcJlG72cXeQkY3Oy+RPywGWoiVhkRxcA3IrnzXb2b3IZmIViaKSEZ
lqMPTyONAXZ+RGwLb3QApvNkRmxrI2PyPLJeVICgNGZ6zekzXjVt3t1iWqkOPPUCMcxjHXTlrWwr
Gk4LJzhMHsfQ8/ibYuDGJb9M5Zd3ogE2Kp0RrWlZ8e+06CJA0m4MTlGXvKNL64/0WqUdMM8egmO2
2KTG+DpJW/7/MgIWr+NsFYzjtPVazpQDCJnQSI4JG83J8d/raATQ3TnxY0CXUCJBYVo1FET1zAiM
xxfHLFnTXdKRfWhL9IvM4gYC+CZqhN6OIvMueIBjcjhnfG5pDtsVBkRNA4gfU9f9GYXZCQfitPfs
fHhWI1SqapITyON5eHYc4w00LIy7qY8PUMqateI88DQRmMrt0b34g2lsakTNO5UG+QsCSjeVyBnF
KFe20zhXdQKbJZU+DhPL31e+fUe01nixsrLYhT2nD4IKp1XDMAJLwgQjYwg3CX906lsQh8kEvzHp
jensBUxxzGBaMxMKj1bNeH3IukNn18n24+tJx79IfoturTi/bcugvbYyErdpoYkHm0VjbTREqEXD
JfSQpIFAq/F9wHOaKEr3TO7D+TzJqtgNhoVUfHz2MT49FJoxSog3eT9KOimekY5rGviYBofgph3T
fhsUho/+ToFuGLJ2o0MH3ZU28jurGU4jimeOIwUzwcC7SLajMX4K4cfdT2iVwCpb79RFxpMZ8/k8
szkkQhi7UWaKr4fjTDB9q6s1mEyisf9rABUut5mj1KmNFm9mZT0IDznL3LZ7AE94R7Xr7kaa9Afb
R3mIdsycggHfL3ojH4j0nky8Jx/P+U64o3eib0AUZEr9XWHLyJTtrxxyJ2bZxhdXFq9Bn9oPzpRi
MTNwuga+lZ9rVRXncdzORBM6PQDe7sZ64ljYZufZtcddaPT+sVDSx4VedJAYhvHWCSo8Fa4Lq48j
MqLIdRO0rC3LMbZBkHU3YN5A/jEVTKiKNemaCEiRAkUj+5rjWxtH0GoImFIjqZnK67S2HtDXk7O+
OJ+IetQ76dOzWvy+fee1JJLRerYsmmmYmSJ7anY9wRgYbc3FVcoos5s9lPiSW6DMCHXwQ5Ln8DMz
VXVvF7Ln1jV7Lm5HD8D36UEZBL6x9VRHy52dM1wVj8N1zSx6cSO5Or0pysTbjxMd8VlTfsqsOUDh
a4CQNjQwUCKLvecu3bQctVBf9w4z7bTcDAtjweIwtnI90z9+vEXFdGjgTd45DlHwXl73l0KU0ZkG
5AqRZxCK7mXqnekSVvVy1QJxxp6TbWurRP2ghnhtdUhgjILhjZyiAUcx3zBO336XRbo/4ZLYAPWJ
nssSgkwewszRsR0+W6PxNzciH3SRSRAiNZzBcontRG/vLkDyCN5oMp/bUh/qSeyCEQV3k3npwxjf
DKIE+Z15yDPpYtZklvXFDhIop4YWDByIfQieYBHvzSALL8yuH9qQ28pKx+lMT2U4ZBQ6iBVt+hgL
b4oDz1Y5NivRAOZ1lna49XWWrjqUvOCadf4sNPHa0UBAeePQVjKb8Yg13Ngysb4JFlMXrTqytvvw
7w/Gkq7bfUMjSjhR+qJIdTDGebp45VqbRogvZIy2LG7nuFqw0/XI5+OUVOrgCcy8dw+v2KlC/2EQ
bGG5VVn3vTvdVMDo2KLoZusSKpnyt4LUkXUvsF3WLfdEUgLOa7p3q/HKG8Pu9nPE5ern76EAKegS
sMUwwSYQToe7ZnnIo0nFNNhaby8hBt/m6gDw9TQxp7qu4eZyFDXkEZzYPZmJJlJCjpZOTzs8S7vh
sfBt0Enx+9yK9gVBJTpPDYAt93D6lC5KsXgkddObELxk3a7vaCnIccvvZV8+2DT4iAO2XZT4hSfx
3ZlxdPn4KZZ8ebQ53KSKnzoZFydBM2SNpCT/Rv3/QkPpPDHp6yYJh8+pEbz1dGpZasMUssGVMub0
OELxeNBF63GnZzRl0Vt3BfRWGjfXddY0bA+TD+sG8nM4yu5aV8q6HiVI78BfjGrkFDxELOqzbphA
OOCoOpq0Vy6RIvcuyapklWoQQm2uYYqbGCGSIH8nw+KcB+8Dne7S76CXeGFBis+ijokJcWM2nBgO
fwGnXLW8IP3NoET0LgYQ3oIVIU5lnuUO9QsU0Kx8/896uiyqXViOh4IVeYnj81miBnLHiU19wL0B
JcKOn3PHcBhO2HvJEG/tTjI8Tn6SAD9U19pOy3NZdohNEKLQpa0B6yxSFr/8GaQ+CZNzr9aqb4Go
msTIxHn9WNCth/RvU/pCNUAePKTnjxdTBpi3J8Ug2S36cxVMtMoYer7NFTOrRpv2tVkhj8JV8zZp
h1RaZHQrDw1v1lRwfQm6Y0NMnN2AsO82i8i7L9TQvoIXfI6nJHmXKtq5TbpbFE/3Cp4ByTnIwqG+
Pny8mxd35BiXjx/vYFADjW+fqqYZrpqmrTlKE9/d0rKgcVzUjzopWIw9/GIRPZk7r3MZEi6IKcNf
aqYwMy+5jOItFRSZ4V6u0GZVp1721lNDd1nSOT37JKBeBkJDL3XmqhVqim5NWyllmJ+lj04kbnWs
5E8CftYcZDF/3vmuMb0nmvYqbZ0tohv8uPUYMJdtGi7C8lIgiTiNCPexVDXIw63m9PETuEuKhHgE
XsufEwdS2m8uVLu/Ue4Z0vob885fDECDW7at4BhEKrgUZvcCQE8spKjgMg5Rx2C3dDZg0ZIbYAbe
YR5a8nh5pxACXPmy7XdiQS2JdP5BG7B8dqxpcUpE7j7x4vQlq0AZATqpr2UXPQG55PBpQGwfDem9
qil9oqzGzoUsJZbCuJtMwj1pNhNj70s+BvOAAMJabrTBSUWZvo+G/ruziJpj2ThoGVNx+nhJl58M
uUiEkE5vbL+DuTwzqvCs1tk7hbCfmsyI19MsnP0Hb99IqmRNcKGzzxJimaaxPgQQN5kc+jxAee7s
8YmY548DhNkxX0qruoT/Pzcu27RHWPQkkrPdO+P9BD5EdDga2xwslYi7uzTr0n2ikmQnAhPJ4Vi+
Fw4i0Qlix52KnZeBYeCVOTrybZyyddrFUE+C0jzWlt2vyTRy3kazQJA26DtzMp3rnvuAkYbql4ab
3mLmCG/8dgoviduvBLPAm4+XXHH+dxOflmdv/Ew9n1iwwtR3UOvqdafMG+7AM4XqdC3qlO4eCTLf
BYNukdGnS1Pojx+ladERgsyTNhszLCtDWEd0JPlC/6fTn09vnm6+SBNxiPT7JdIB8ZjnCtLUhePw
6n0KSHMHkm512lCzBma3n6q8v/WX20CP3X0vsu6ePG29M2J1CDPrG3z2vddm/SEuivTEOP0uWw56
cRiZDMT42v73bSnKngN89aOojl7ty/dqqP21407uicRY/yZXzD7hFjuHsWC63/lVihEkTC8fPwnt
U3zHDo+oXfdHY044XhTJ2efsd0+B+VfDprqLS+2vIVwAMTT1Y4C+HvhVoW4DD6ZYBGVxlRtPKXrK
nNXbKNohWCl56rrYfurRoG0spnkmK8SlSCp7nY2JWv85M+Nzooe0pW16pqTalFA/xBLK94+0JlJD
gyghOnMFbVDtHamPvm/+TUPAwPaBo/HPf5v1ORyKv86zBVGD1MeuUuJTOJTGOswBghi0Aj/JX/Dr
rxyVdn+VJOhexZDv76fBj3aR7L5VHQJkx4Z5OfWbpq7CF6YSobqdGeseq9q0D7HM/qrSDI1CmPmH
xCFhx/Jr566ax3SpNL4ItnI/5xNK2/OU47lQYCzbE+6nlK0hyQeP0UC/8jvzPHBxjpycI6LYbimK
Ae9kvs3pnu/LNrZcOxuqa/UylaW+TMzw5oRNLh9ls8ohF+AoaIytJNh1w6k8QORyO2XCeQvcuiaO
VehNnUW44GSfHiRIvjAa450X1X+LllmIg0h4NXSGtSIGlQ5qy95TunKmkUAiWVK3J2OufOLtWh9F
ln2Wlhc8u3azyUp3G+f0fm0aNBuqyK0/BAMNV3yWul7q5AqKc4XllTOCcLZ5KwLGJslFms7WiiJx
ia2p2g4JnNemxK8p/IywhLrHmG9inf/z3YIy+7dnnxYyE3HlSFsI83OgZmqCOjJtjB62a17bvNB6
Cn1aJTrejrj0cKZSompYeDcWkLi96Ei0lliT8kK1KAGLNZ2n+t4jTWsXVDWzxozRYF9zJm1rFr5q
nPrbDrQ5ahAEl2E2vzReMl8VxAisdcGABWyue6S07S502tRjaCZ0mFGTugCHMU+XN7rrioPTNPEO
ZaH/1LbVA7gq/VeGftKiOZZet3NivqKCjjFc1tl3CxGdBVqld5YuQtAal2mizaAi69T2ObPqJSDP
x2m2MeEO32IBvLG60CZYPedY3QbiPjEd84Z4arNq1pFqYQ2W4gR4GZKrFRpHNVfGsbenECoO7cRh
UIy+DEWCs6HFIR/iATdBvgzIyOvaxK09ryE+NPd475r1jEHCDoQJyjzvrrPOQgUTm6gaMLVm5a0l
2nOk4urJ1IF53zXuinafOvQ2eiFMFzfM7OInuzbqg2VFGR28I/2ccUdmDvVPZA97SCEkXYeMJ3xD
VOz7mABD1oyH2B6RUohIkj3AT8iT9A07sbriELE3lCpO4NS605/vMPk5qkq6ti1N02XhE74jP5IC
/7H8VbZtagTnEKRz8Qib2Pw48G1auF4cMHDs6qHZ24BwMQYSeEiadX7VcUTbJLoOVpoE8+vScC4x
zLp4yl/DGSG4mt9BaUxLVlDs5fsR+/p5IqAbZg5zCIJhik4ENyPJJLmQ+mzEL7YZ+Lc47G1d+1ww
sVjlIWlFMra+tQnACu8IFefVcKB598qn+QIpnvFxGG3+fD2cZQ0rsyksi8OP//t/PIvrsYTkEnEo
AK8r8SnBVpDXA30YtaJfAwENpT8djaHHoyQ9YzWEw6tvIlMJIj1gWQVvZ6MlvEYqe3JhN589LvW+
NvVA37x/ibJwQmMn5DUS3mQtCLACQ2j97PAPQKIEjDGunYiv2Wmn6rF3j8J2nzF0GFjm2XliYT4l
a1qZ5hYMmAHq9TaYwSolWXWXCB52w8StVkde9o5JEapUSrxCnXr3YfyGUc49BL4fY8k1k+tURsdR
yOLvxNRqbTDy+iJE92Pt/3zdbNtirRK+x2X7VKRwUE3MIEhLLCjM5FmfWhzMYfmtbpcErOUI4Ax5
cMhMcbJY5y8ctI7l+wDgPUU9k6iVC7WEPqQqnnhgf5bJW0IRa0XOM3IKazX020IXUBQ6U13RM8UT
6wX+qvKUtVakBR3dASdNK6aZC+YEiEewNfv6zWladNgluU1TT5aZyQekkP4Wu0sUBcaxLOYo0XQs
cyCPNpPZY+PvAVMFdA6Yztn5zo99axeYahlCud/LxNZn08rWtmQiKIRbPHPkuDVSs7oNbBO2WnHG
ONTe6z6+rji6r/58f5qf872oU1jmLdMXKKsAnCzF4j+e1xSho5BDWK2kiPvz2HvxoUnxS3epfyrq
GPucjHJm16BFAfGeynAazrrz3rMygeUee82dmTXxKihT5o3YJSB3D+4e9fCXOY//9kkJSFsKViCx
FFe/flJmBIw7sIriEohG4DcRbalolfuJ+Rh41fvAbOSs68Tb0NuwN7hxDw0xNDf+LB7cwtWbcugz
2jnJN4ynTHN0zqS4Duwvyr/fimuup7Is1j9lO0K6S1jlP65nkGNVC7q2XMUzSCXhEAqUkpG8Dluy
NCOcEKsqx8f1xbe4VHm/Pi102hxLUW/yP9P6tMpURSebCV4Gf1e9C+Yy4lxK8wMSipaE58CQlVur
zypYLIDginmyDnJ03qBZgXttDYveBabNLz7U70ufhGnl+w6fSApPfirv+qRsGmsCrJG43UF7tb6k
QPMPIc2hzUSsyD4y9XiosqRD/ioPw6SfvvgEvxXHLsuv75qOY9lKEen665fRdQJGJv3JVZZgefQh
X2NrCyB68FdJJFW7Ujq0PtP+QAOFbTMaXzhv7nuXuBfSxewvHjZn+Ro+fU0+94VQruf5pvI+PWxK
o4ixspg8lUhfIrevd0WqE3xamfeWNYDxkcIcRBHnF9qgj7ALzRcwsNDLE+lcUmP2joBcX9y8zw6c
YUxaEWm0dUmVcRmWn2AzRMzzfAjATmvqTWfGwe3YP5tONKSctW37QMEH645BqBPcd05h/K3qS9fK
6Jn4ttfZGsFXLAk2HMAMmMpJdh4H/VotLc6PF98D+5K7DinX8AzvG9X6m2SObjM6B9c2MVpXhRjj
19lG8mi0ejh9tNw/Xoy4+ylVHuwHuw3PX3zPvz90rklJwz7LcYhT0Kfb30ntGGcTQoWwGIola3Jj
j3b7rBAFHQC6z2sc2P2VVVf+uSTtPJjG/MFaxsoqKmiSvHKGiGRQA3JT5kXp9PufP5/9++Ppmq6y
FMwtW3lsa7/eh0ZRQbKaORLUuAsuyivvZtHqTTTW8GNHzUCiK8J1E6sfdK30Vi3B3kPbIBFZgofG
yuk3rqY2UXkf3JThYrqnfP94gUaN4ncS5f7jbVc+xyATbQv5PtHd4X2o3prcZj8aoc/BXvMPcUWn
LpdzfO0J70Rxoq7pHn5xq5u/HYNd17ZMRUCqyTFPfa4DXY5Lgj5EzDArP7JAJDduUPuXAZJzcjvh
y9oHYUmyeRtcQ8M6EKPUnuzlXxvN+R0D7yuWFs60Y3b3xXfxe4FKRSY810UtKXHyf8pSBcEAtQD3
+UozTbgYRusDTUeHbJNuw9NpbYxIjmceyfngA7Ra17Q8u+JN5LCCCC+pztE8zWc9CPsaNU0BFDOW
q8ZV8gLKyLksY3s6YV6wLaj086IHajSP3xLdzxsXCyhtlNi5H1sP6ypQ4jU4ENgxHuTUjonbn3/X
f9ncXcexqaBsxyYz7nO6aN1I2TJliVee5a6IwKNR3Vno0izPuEHmvR11499HNbRPdI6nMTIigDKv
aW6vdVy1Z2LW7Oth7PBG5AhdELCQzmrG6ubPH9P6/SvxCBAXFGMen5Zq79fHI48QLHFXLvHxGEmo
HajHm6l7ngPmVDl5GuFUWncMWMy7LMk5+Jfp2mNRumrS4IHiiB5RWULxV6lDTwvGjZzmg4ZEC9qY
F4cDGU1ciXrDJ37lzx/+I9r81zWdB5rTjs26TrUvP609RmwQBN5OiN/pWoOaRRKu9fjY+Z48Y3D6
geEIvAuCxqwhOo8Tv3kp4pqQ7gRX558/i/37Q8eBgPkuu50U7OmfL2QqU9+UHfCm5pIjlb4qM396
HkL0D77jDEC+sTgaZXZslZnd9KHyTnBbn0Xg02NNYuuc1sq587UJRMQLfwDMMQ5u0Sx509G8scwM
mFytzx95c2LmGSot9w2G7TnvOdBFXh+/ZlqQcWdDEUlrZzznufsGRNa76KqBOYtOcCvIQdyGWcuI
6P/j12dn5Z5Xi4VBfKq98J2lWd3k2aqx1M95drwLUcXBngOzCd1FGvAQ/WrbAIC480tLkiw69i+m
y1Ql0E68K6uIiX5TLUng6Cn7SD0YzsRA3nkjzim7pLRGVq0Rg5Ra3g5x6R3j1Nb3rom8cRa5d86V
0+ybDDVk2FqVt4G9vuFoH0nz3SPzYpjEWaIlLxHryi86gd7v9TGl8XLa/CjnKXt+fYomPk4EE75Y
BRpw5FzdpLUXvmKjys52DkJfsbvtAgdSFl/duLKq8hUMU3cRc4nGpM1IuIrIU+jGJH71+xY9kJNd
oqVdlk0+HgJQ3Y6BTTElCBIrSLznlx1PsgtmmIixfhpKxGJtRcSZtWKR3ZBCAsA/sC3UsSHRWrnp
3xU4EdaOV3nXrRFWR8IzQrBRWjzIHFcu8NZxGw4Oi26niutQdvQ4QAUI0jeMNrSf8Te9ETX+2NsB
iTH41K7qsm3RRprNXexV1V6htht0u7jf2kdbpN4hhWy2tXTqHCeICV4Z2W+VHbg7N9Vkt0x5zlks
YhjJZHCTRGl7cPIFg7shsn7ecAEjMB9+j4tlcJ/9WPXQH8z5wTQqucbL7+7+fAv/21LoemzedI5t
mu5yqST+cXzQU0oAoyVg7RJR6VSBe1f0zQ9RYOgrENzsUuc2n61q1yZjii2UCAM5WneQ1OwnxYBO
F80Ry2pwP8LOh9Ds32YEFZ1KhVxvwIH18Y6G43z158/9LxWOhzfUVzhkbcv7rbIFs4kZX0NFtAEf
N/gQ7LFe6akNN6mowDLyVewLwJUHs3QOUQTloW2Z5rTAaFfCcP3T8tZbvse0D34GakDK0U0kejUW
GeeY/VbJpBE0WeQx9KLzdoGNT4xRBjUfd3uHmfVkhiq9ZQY8XJE0NWIPsL7ZcTYzpWidYyNxrvz5
l3Z+a6YuZbyQgt3V4sj30d/+x5fF6GjKZQzm0xeEYw+wG04xicBX/RTqTUtU4IHxWXJRAa0TNUR3
Yy+x6DbePZMdsf6ImKmWxFNIPTHseHjqxKUmKzWQ2hxzZjsVPhqFssPWvAL3HG9cUaaX2cHC2eFT
9DZW2iSHYTS/y8hq6R+FLRFKKygA5L1H+3bMGYGAwztyL9eHuu9rlKZeu5umgLyFRlhUJBB0/IiK
0hURUV2qv/OdVUUq4qvd75HJiBeDXhLdNvxbiDr1F/f7x+74afdUFixLJR2L+tj+dCJy+hZijSqK
lZvENjsIyQrCzOHmRm10Gxc0DQdaAUDbB/g7RqofEP0k5MD3xf2sZ+tqCqtp7xt9fDdY2JZM1MGc
TVKsc03i0QQif2E7kbu8leVQniwrRSrQ98mTappkK5Q/n/oeKIlfm6UJv8yMtmXI8PnjGIOR098M
QWHBCvbV2gwweH+0l5talnvUku8f74bE8gk4DepV7i2ZG40w9wQ84N9aGkchVK6vHrZ/qZd8j/6q
9F0bKK31aZFIfHSOzMQhGBC8gyb3SZcdzgwLccLH26Ks9k4c6tvaH1jVDeVsDPC5B7fK3Y1LK35f
9ODaMjj737Apy0bgzS6Bf2SHzBvc69BJh5twPtExhkzABJ5ebnk7xFOIl6TZlAmgNAT+4yGcyW1J
hIfEx/7ilzR/P7tTnFuK6ZDjSSU/n+n6wHWLKrXRd1Ry3kVpNhzc2H2dnPKNm+M/z4cnp/u47Me1
BBZ0Ct1gPAYeBBr83PMXtfTvgzYXBrSPmYFKFVvg54bkaJR1zPrEGcDIdlRT5YOZRPGNnLHHtxFC
q8Ru9nKcxCnK67fKsS89q8KrocdzMOtXradz446SXdmXa6eviWy1JIIHGoeMLSfycwk8b4efEIXU
ty8WquWG+PUpU6ZLYcCFdFyOPZ9qVJcgOzyTEx57DbMbZZbaAoa/n+oBMG6URdcTycnXBYnN/3lx
wmYAe1rVqxEsFM4Eok0jkArejWXbzQu/aX+sEYXBNOJtbDuYDWcfUOSpCyXwfWK6t25SeI8zeNgK
ON6DyEi5GQOjvnYN860JOue+I1Dmqvab7Ma/c5Aiv1DJl1vXskwcLHO3bjsed0TNpLWGOV4W/5EM
guE6LotplxkvddaXhxDK+yq1W5faqtKrqlAdSFHDvUtJ1Q3jjnB6xu1fLFru72U2QzRvuZrcDx5u
0F836dFxm2pENoYuGOQwCI4FbWoc6X8YtxKMxUZEnlwlhQTK3uCQYllrTx9ZJS2k0F0w4cnVnsQJ
KupoPyWg3pdmhDF38a0932YGOGnD7GPWIvf/5WLGmZufc6c/kYnV/icqE9kwpZZB0mBJLX3635fJ
LgZiQO80o4ArO8+Hty5hUld7eFK6IVZPXcJZFAvPmxdDaSJj7p1RC/0Hu8/u6wHMNPkbGNsRDSUg
+U4wxetVhgxpZ9g+QKw+9OkDq8uIbj9JvW4jGm1vUkthua6iYssx0rpA+mZVoHprY6aKU/0wg58l
8haYwxcrhf0vKwWDZMtFPGXT6fs8YlFGEaDlYDlUi6lyshMcatrqr+147De9N1l3aI8gEWy0i2sO
FEylh/pkVIQ8GHxdoJrMeR9MuE3mFDhyNxCd5pkbS46gOMmXxXPsizN/b76OmqrdlpMV3XlQQpxm
Tm5ai6UQZXP4QNADFElU0W3pwYyYoaKCSf2q1/V7D3HpITn8oxwWyM8VYtoRhpjja0Bx7Gd3rmq/
J7ny3upFPxKlvnfMq3hxe6YHbjPIlki9j43S7dGzr8ZWo7G2dUQ6jvY2f15l3N+3JXZxnw/HrgQ1
1fl0AKFvD8eI3KlVPSS7qMfp1XbGeO8QoXwyehh7kP/uP/4o9CqoorFLvlHWUlnE4cWoXJNs78y+
EaF1M4JDIGYlvjWV/LtCWgX7OHO3KQO8K5PZ9lXD5nWsKw8SbRJc6rQzr+zZ8G96YZaXEaP+Kprz
+Z2m6pHEuuzZGgyx7wj0uwpU/k5Y73hnLy9e6n6D9hkRsTE8pyL6C01qceOQBkDkIaOhLFiT4EUq
UtWipSzUU0OKw5H8g2YTuWa5L4a+QVOqwksZd8FV1opdVpXL+Vnrb0xC42soY4cqcZGwhTeGGX5x
5KfN8Nva7puu50iuBKIe9/Pdz0M4sEcD7mmnpt/jgOI81kSTcWngSYWxdVGpX5xzjACKEJKNnI3p
4I0lWHUZD86V4DBryVvdDwCd69rej/MakxhUuqJ3tyZRfj/s2nxnwR6p4jGHzFWIRlM1FowkXT0M
6dqfwQyNQttPhYvjKdK++GEPZHcD+V/5WtAwcBE5mUwAVu5iJMhBqu1UJ/NNZuEOqPra3LV1jvV8
HKv7lstHPxB3UwhHhPyNvTkHjIvTmYjGQkKI6qDLnxm7L7kxw12LzBX/g4dzQwTt2tb+X7VPNZdU
jbwbAmbCtX0WIRi/K90vT0QMUSiNgKLMsZg4jSJ7CvoyuJRkDSGc/e7mqQvy2nHufSyKTI5nWN/T
vnS0oPNKBDFjXHg1Gn3JJVv8HIADvSuyvWnt6sTflcxpEX06i2nGWsUqkdhoBTwv2FK4DJt408J5
vGUMNGxzYqaOKQzdHLUcxFJe3EiA/hXMo822Y0aFxf1Z6eJ16gLzgmE3ZnjZ6l3OKr5y6SPekPeK
RrO0+I811tGBpc/i1SXAypNssSkhbwHUA8dxTtdxZhZHPafQMltRb/tqcnYjFoidzM342irqPTeb
f7aXl3iJaB8lt4KdFdMxbpz+sTD2rsBXMILIfGRC8t3T9Lyk3mtNxTP896UV5uufl5d/KcB8i3+c
ZdcVqPo/Vb0ibayk7V2Olbl9IX0cVkiXecSwjCSntoRhOYkenxHbPZIlCzR5QsNj1PXfJXXWnSRo
Zj23ULYcp3iKQ/uIKKP6DsCFKF4stE7w3Fnw25dTl6zkFxXDx/zt1wKMeQjDQJpzkvOx9+mzJ8G4
2ASqdpUzg90qg5umahaRDJXCWics3SalxBJU3N8n/ThRtLcRtrbCRw/l4iRhA9LkH64LAlmY+XsZ
hkdk9/HykxEOBiuPme2tysoudTHCMu89ZE7jxAg7v//zF2H+S2nue7SUKc05/v4+VkN165h0Y/km
oni6KHsyD0HEEBhvQbQafVUcmkI2dzRbBDQQOISYYw89ipXrfDKP2k+9O7uvk+uRueGKmJCZWVMa
KWoVglcXVlDjv+u0u4+ifr5GEz4/uhnHK+USB81/+UYkkX0ie8U+pTCgrjpEflh4eOsG1U+wJsXJ
zWt3Exmx3s1R+beHBfu2EdeNgLhYVwXmqDE8B5OV3yZzwwqPKAopLKYAZVrfOTBvZ8Nw35zxedDF
uHfqVm1tw00gQ/S7QiTtPrZSkvyGdtNJQDhMNfMb4iBtTG8eNFHceHCoBlqs0JvqPZAbvbFUixIc
4eKhjSw8iGgPSuSgJETF/W0xKxu2fWhQOZr52q5988FbC91PD+byc90XHQqQ8lzlc8YuiQyEgM70
SPRJ8TDWwAGIu0JPZuRLgIXcEE/SvxSLoYkBxClFR77xGyhApSE5y5Y/IgbR14RsTecMz/4qj4sF
UO43m5lYvjWtRetE4+92xoO+Q0Y0YoQwSUWy5/EdWvxVPziIA6bIIANjYKJhRBpMoJc8yRao55/v
tt/Vqh7aBM6AnrA48ir1+dGJ6zKrLehQ0mr6w1DAp/gfws60yU1r68K/iCpmOF8lIdAsuQe3/YVK
nGvmeebXvw/Y976xO5Wu2qHUspO0hATn7L3Ws0btcwUTfZcmeVC52BMHdxJV6ilWMjG+6dM3ZUFd
tSrmyWKkA5yASNgUBoDoIR+yPxK0jzLqpW9BbZxShIffJRtyT1yCvsItxUXx1JTBRAjwiCyW6+wO
sEDnNUX0YmBg/4K4a9wwmjOu5HmrDyMp71Z2hS8yH2VGxyhBlodh1c5HPfVNuC4yLSojJrmroSkv
6L+6oKBKN89MgrfNauTKm8q3pmpmQnp88VUzFmfmbIC4Jwtk5kN/tAdfOxbYuPKNTFrTB4s38a6X
xdtMU4GpHSKTZZD6654mBH8WdxY37KIrXugXZ3vJ6hvHoOtFkyUfzkpLAmJR9G+dXPdMqsf5vB7C
IsSSFT569T6q96Zejl1974O7rNwoQVCVchuulX5sgpulXIVyDTBd3hsTZgQXsRAigQFHrVrwAUfh
muEfUijBbwKC4xhtXX/HYHjyM4GNJ0xM2uuSfudv/9FXHdLpvBx2ccUUaylT+aSFT3q7lLqWZTwl
2TPVT89R9hxIP2uuX3z/udFfxvql0l/y9JUq9JdseqXi9LWW8DZAIvucS68URI2NVGf9QEQSDEMB
6eEhwsIlykp8zTLUjRjb3kw9DfdYc9rn7sO2jyq/23dabDIQzKKWVVV0Fb81yxRDpQmRoG1XTASS
R1LB8dJBlByy0yiOGm+SfuLYgqaOzj7mMnKmmnMjnUnnMk7EDdblpZmXGsXFzK/02Cndvvr5tc+R
Gt5sGyPRjZoxiopbKW5Vca9ZVs/3ca15vtv+UmX18H1OAzy+R8tj5REwl3BS3pNnE44LVLfsuWkz
/aAmwVnCWwV52awOQWmFt6BI0MAbiluoB4mG3FFeYHdHqT9apM77sBL5zC8VEk4ijn56ouz0lKDk
JiRCP5kV4eLnwD+X8lIa4RT5RckvoLAmSFYYKtMrBUxXTa+deW3cQTuJ5FaZ16m/WcmtNG9Df8sJ
nDRvSXqnovQeD/fCWioc7pl1T6x7mz0oc3zU2UMflyLfrlUddXyk4iGPD7P4FItHq/TqSRDXkXQa
PdZFgsrVhnA8G+x+IsU9sUgGFyRLDlyILslDlVBkBF09uDgsyCv9ZOSftLWU/BPlW5DLPtnWg08Z
Sj/MpLr10JNHOiwlJz8rN+4/KjXuIiJl5m6tx7C9adFdam66RiLYDcdjFt2S9ppEt6i9UkHL7vja
6Ze2u3Asu0uTLIUhBwGVOZz1tVKYZOJEe5BK6lNUn8LoxJA4H45DfkyHoyAaKP5AFv5eJYMeCtWA
QvOPraT43Z+QBbDD6lBH1qmGxVNYJLbTt/LgjJg4nqapq69+I3g5qfHEBJ0YskXzVw9dR/CETjA8
PRUFxcVpfWo9EACkXXTtFE2GIAXeQi4O9YIEu35+hMJurlLX7SsFkXY4wUZMIccAECmmr2FTb00l
sT/HNQMMvpnRfjUiLc9bGSj6qbVNj01v9OPvyyysQ7M5Bigv9wng4o1ulf1tPeTY9G5Rrwduqzbm
ZireZlaa11qr0jsGMDwwyTdTr9LP3djUhyb7QPjwfv28DNnRiJkaamaNOc1vV/iGzF/E3sXWmI3n
OIkFgqF5ry84tGhg6ypPYGHmusL/lF/DvG/Yw5NzMpHCNWbjk2oaL7ZhJA/sbpHBBldLOkcvOwPW
MVyvEUDxDV0eqcXFB/cmZbmu/bJ65jdHDK6gImHg8W6La9MJLrpshPLThZ3bzjV3yVp9SbGvOLqO
jSPJSvNORgvwZBG8GqjRwXDQ27T6rKXR0xP4u8RqWyo+rjapj9WSJPDv6xT1/Q2UERBtGQAPuAzs
34dBsTVP7CiAHbUTCOHCxOBiBHbgdTLcHLg01nXq6MKxRnYGOY9BlxTTNlnY0rBJJJIK34wqq91B
6XRoMz15C0N2jgXqdHXyvwCuubXF/NH85b1Mh7eWxhm6QSYJ6KB/UwwwWwrmptaybSzXPl408IG2
QS5Co6XE78Hb3DJ4HQ5Ge8obaG5mNblGpaMDzazpnNuSVyPix3LTEbM8cF/89zf1vYCFX4+FiY6E
GgX1uyHAjB2agEm4bWHnly/Av4nWGuqYloE/OHqjIUdm63fxTSINMYld1Z7JYtyojBft6ascdcAe
fXp6hW4y3gWV4QnDpts5qh/s8N43IflNxaK64La9ijB/+3ZlpF6NNXzPcFousRUKZNGgzLMSo8aZ
ptfpxrbmbF8rrYocjQApPFV4+HtYpLO6XL+RKSzDJ2XXlj2+t5BI1lpM1kXR1WUMY4MQ6XoUCmGm
yE6GLOcaZARuJ7IxQd+RNmyy7FdaOIyoFV95MvVY2/UTYy5VigRRGEa+t0K2KB+con/43GtI/pEb
MrDW2RX++sLlrKRzio5uSx+7P3VFbBN12dJ4lTdZpH2LEQvvsSXj7+kdw+fV2in4rH//Jcx/uEJo
XNRYAaEiei90SpFx2amSLUCNcC+rhNZAqPdao15SU8rgCNuTljRbTPqGZPthCd2jpIlfyIL4FhI3
/BekiWND/Mi5keFODuxw6QhDPVVb/c+CzJUHor7qtjRONnyR5NMYIFea6mx4AquNwrvdcf0snVKn
7RU20xk3c3kVQUeQYoa3fVraJW3ZkSkBJTlJcT6EFb4NeM0H227lu5Zq4lmqynijIXzHJR37z5bF
4KXRRHFY/1SX29jp/E3c5oi2LJ/0RIzhHtfG2AvIE9n5o2bd5lA6B3JZvVrYZZQslJeEGXp0kfIJ
bcxlkCEtTnJWeQhJxCezMifkuSTW/fsJwfDx/pptMKuBCUHnw9J/b1NDo+06Gk4l6DPEKHMgLraO
/m99VOrdw9RYti6V9sgDD2QMUmO7VJce5vbQC28UHp+ddq8SKd4uNWiu8N1JW4q1E8xU8hrYtmCn
KUnbU1BxwF1QHhMNZ7Levozl6UfJwUnTjsZaCSF3/RFVIhX5B01ZylAOhPJMLTY3b1HXKh7lt17Q
ebZPc5hQeHfU3FkjhMk1G1dvXEIbC8slQXFGCsNGPvLwuxqjF33Le4CPpCgdqDY8+MZhHg91dLQN
EKRHszrq1bGfj2wPM3uphOpOYXqKSFfqTkNwTrUThVD2R1XzWSuXKuZzNp8t6CzkgkIlyS4UeJIY
Gt4Hp3BdD/x217VRaHLn5cK2zA9//WLnTVyWExRaFJvNeBPAX66VcgxRnWENw1EVM0p50CnHvFbY
35te2ycduPPQj5IzvtPiGJspOV1BGz3F/l96WGUX+qnZZX0kpel0ClSLG7mfHM0i+iLh3XkyyQHb
hVYrf5onQ9tVZLJ4FSuKR3nGvZhvkC9+xitX3YvCqu5TIyovjOgIW+lQ3YNAf8gTKG9dLImhdmcS
3NZ8i+NyvrWRJN8RQIQbS5T6F4xs6a7MU9RCGfupOZpHe0fvQ9+0vFhQWxAKE92z8vZFBVt7wYdt
XWKrtUDE6OY+qwUcBwSI8PaMP2ITk6mKxWCnkUa+WZUbCrbeDVv29kEk+XcCtcU9zmoUi0uzusBy
h/U0NxCZA4tuejX39Ecqk3eN9TKXXKJym63ZJhZMQtGAaIC30ESqtscECbesx7ubaH1xVzLptZ3N
7Ftkl99Q+0IPU33eko+WjvK7IQMeU8be3GoMG1vDKoL8m9IFgJakZ5lC9A4ZfLIbxMTXeQoXkcpD
cNFEh5YEISBA0cGelvKnQ2kdMLHb8RGr9dgc5+aY+8dGOQJkr/JTP5yanF0rXshdGp/n4YTTlypJ
OIvPvXq2m6Wq4DKrZ6qsLl2wVI1gfa2+4mK21LSWtkDmL5Z/Udej8IlMumTlFeiWJDYK+JPyGksX
qimvkYIe8TqU11K6UPVarXSherZuJsFCTsPfWWtQLtREnF94QbyphxczvGj1ckz1s78emXFQQoEr
U5fmwyKn+8tkxfK2Ek3xyAj+Inx6ip+I+FQ3gPjU+2yUn0sNjtcpp5dZnrvgLMqzxYP5bCAyFme+
9JJ9Fmup2UVeaxyWb3w/LNUO7NeWaszLmFz5fi3hQOYlMy9tco0HsJWkCV/y5BqZl8AEq7LUA+mi
bVzMtaT4uuRdDlulv6jGZe4v41qTcdEsbtmXLv1Zo3WmqvRCDkNrnZFIq6iki6XC4jz5J2rwT6my
lF+f7PpkRQTSQkM4amwa2SuulRXHGei/dEjwG2sHozsQeBR9RqdCrUtQb+aai8uv80oIodytNVfX
XGRLH92ilg3Prxc4TVa4zVm4Hliz/y5RH+W5N2K1YydnWtIO2/aBxqZ8jomlWiuEa0BQG0atxYO3
FAkzQbbU6LuzTyyAW2huOCyFyVrCZx25CSQ1eSmz3df5fqr2Gsm3O1Pb69oeEtePalKQQ2Q+wydz
SWG3TLeKPAPZTukRRZwDdzTQb3lRiChzqbD8WUjoKHTkrXEwwyM+vFyPxX6YJSCyagWbIlcOVKkc
IF4n7SFqD4HwQiJ6eTmocsG+tF6peBN31NQbfJeafDflzqa5AS+kWMoPXZBwVCPvjXZPxgkUvIhg
6D1l8EJ4Wdoe29yP6hqXmrkX8opmhZmEPYhnGNSh/eGehQXdP5w41pqGzm7LQiX5m/6iUsxelwig
IwaGDvR2glVCljZY0GAH4YHSql2AplPZRQPDzB2xAwGX0gB+ptNlzgBYunGmzKG/SSm6MzaOpi9l
rGWxMNOdRHKytQqieQGZrUXqVce1QXIsiNoSfCaHZDyqNpzWYBnu9MZSIz+25A/QuHAGxhuIpwFD
s1vNnRAZH9g5km5JNNZ2FOt0amx+Vh/tKChuQt+qYlvJzHCAQG8V2FFrBRDdg6WYB0nlzk52rbxU
vVYpkQq48xMnJ4M2weK21Fw5Aw0UtukkUAwOeTY0sajJdoDSljwJVdh2mrUU5h8RAhJn0T/YDkUH
horWCmwHjz2lrUVaOOrBFuKUA7+UZERKjZ0eEUzsTLEjSJoVuwLJ07TL9B0UFm1C2rNLi11Ebl+8
i32WDOTwbjNIO0uqyxZQfTphD95is/Y9mxAJggw5r8FuTnd6tQMTjmI3hvWu7AAYAZlV4cJZOz1w
SGah5rWYzkyNk78m6M4b+gQOMbbM3bTJYcOUcgYn3iInMMjSWQqP+2Jz55Rxuo2lqrXy2WkMsOVO
ZzhNu1Q7kxnqQGFV1pqYtuHsjZzW3kWRA5Yn0JZSSBccd0PDyGrX5rs+x1SxQxQCZdbWUSZua3k5
LvqvaTnmFjoIEo13guV6QrToLu6XauRdRaiasVQh8Ud8LHdW4lATJ3RYjgOlOvXgdOtx5Dyq/CYQ
HvmtlqrXon0VcdJpYtkOkCUq5m+C0iJsPdqbiqMrjrAcpXcsMG+9IyusoHCxOkO5VLfWHDu22IGU
RAKd67tU3+nTjmTztt3VBECzfuO8cnZ9XGZb5UD3AzNxJ29F/0F3YJUA/nYB1wXSH9PAW01HS/11
hVpOZZqBz0Wl5qu4eHU5fMIbHj75teb0w5B5ZByECM5s2cF4wvKkUbQ3yXoEyDB8n9VXqs0PhoOF
a8vpYUA65yZ9wDIVkhjS9PD2/4cUP8TWst6E9ZZ0b1nHf+ZtDt6q7k0J3rS1yAADf7oSUD9L6WdT
f+3mz1r9autL+fqrxWP/hQqnF3FMw0c8vTTpSzq9ALG19GeqaRgcPIfBcxw82/MTJkAjf7LWsq1P
4bBUPHzS9EeTfDL0R6GRjgPouCwyMpcj035KJomojML/T2xG+Qu5h16Nfu+ORAVpVNfG2xQf86d/
v5X+Q8cW4RVjdIH5Vaf39VsXSe4bwJr+0vHKrZteYuVaD1NK3kyRIvUpBgTO46S+yqVJomZrKKeq
ir/Uggs0IS/abmCFJCugJRtSm0iWSeK3CfDLziah7JBG6FSgmdeqpuwNH8Z5XCzpgUUmP7p0Zikm
klNmjPJjfarhx40Fc5JU11AwTLDJNZFQdFl2ZD9N42hsWnbBqR+/krBunAgN+/shUnb5EuY+V8qm
VwfWoSTcYpQIjnUr2c92R25q2tdcQ6Cm7cDKekZTZi816u4PPuDW+7YGMxPcvIzgUQ0wlvv1Az6a
qp/I9cwHvLK5zy0izcJqpgOBn9QoDplymAXrk6VYt/yoAOqvwOu0FEsXinWLny5H1i2Ubu+6K4sX
qf+5ckEFGFl7Vi6UTi7OunJh8RIny/qFdUs4/ly39P6edUu71o91C0uXgg1w5HWjp5XLooVKDS+m
ykOwLl384OeiZfG/QWCN8mkPaxBakxWe10MhIYD1napDXmdP0q0DBHb590+p9b4lodFLXESCGKQE
Nplf382EaO0WNGRJJhYIkpSW6rlBunue7HuPIhDUXTm9RfWMcNfq3YAwFsjN9nxaD12dMgaJk2Fb
wWfzajsa8AmhM2tSVf+jVZVtCfRzp89F51qMeBh6Ymbk+/BXmC5YrP89tT5f17W/LQAnO+sfEFT4
fVQnwkTiaN+IHOZ+R76HTWD1Kee04U2eUOq/CYDM2yweX0UQfysaI3bmePKfukElQSOamTYYg30M
oLwwgjbvvYoEJonl/EXNJf3U9Useb53nLzJS0Iv9zWzojxWVSL6SWfyH303Zt7H1zz19+JcaZcFK
3ChzNF2SmC1PRCoy31Z9URq1eogmr78bciVvEh2FQGLAKkdg1zhlm5XP/37qoCe9X/IhOUFzK3MG
2YL+du5kmowSYfbldlDUkna0TqPMUosbpoiucGZGAGJXmaz9HJbyNcn2a2UjWaoOJmWqZix/iSrc
g/t52I9Ir7Sl+mEvxN5OMAS5ltiT6KUnKHRdrXbtaanUdOO1htDr1pIMVsgexaCJeO1h8IzC09Zq
Bg9RIIbKufCKwRsLryd/e1iO0eC1hRcMnh54JcLBAtOllxZ8VVzAMsNaoeGqo6uUEwxLaE5w0tG5
N+nN4NerXQ2gae2KyVVrNzNdY3IT043W6kOvXasOPbtYqgy9fvBwgbQD/QA8eWrhYSguB28qlqKx
kuIvLpaK+Su8iMCTek8LPNF7SuCB/RoRvwVeHywPAsOlfH2pGSlg5UKhMYDG7wpc7LGbxi64eyqx
CXReaiLIKN8P3X4I913IXuKDsdB7RAhtRZN7v2wKS1HF76StNLXSvK9UQM0tMmw5SwgRiLP2SWF+
lUOl9UgHsJ9MK5YQ3szREzMGkiSGKPMMpKXHuEJ+k6hE19T0b79CCDw1JiCTsCX1bLJm5RYGXwSZ
QmAhp2s59e2Z9k5wCWduR2Uhwjd5GDhBIaGUVau0W18Bc9fLEB+gXpo3G+n1sWpa+mKiT14CO/22
/NPTSdsyRbJuiI2Je8rZMXeyABXb60fVKInOpbFUZnJzks0/lAV4nbY2MRkBF4I5nIiNmQLtS2BI
f2E2aP9kUnofMulbGBvzpyLh39W7MrkDXpU+8um+b/XDURDcjpjPIslZZyB/6wJZxKOkdifzdiZm
73XGFB5bdFagAKMnA/qsHE77qhbz5yKISro8gB2IUu6RhkcJ+UVIiyrN1DxUQtNrETYweA0IWb3h
s5IP+4uRSKTLtZr/QfvqvUUXdK6m49Rivw/lftWz/e33DjmZJQ4RBGq6BVpvCvTtmDHtlLSqOoIJ
hO0yxoc4MvtPSLmEqxQv9AP1BymQ0gdcm/cGP2TbAvG2ipmI2/rvAC4lGWc9GRIJxiF+jDQsi4tZ
Rt/QA9h7I9VyQrKh1Eairbw4JckUAHjmRhN+jBQA9TKTjrUly7tLCFyx5g3EVhUmWmMeYtOI2HrN
4kub6g+7FuUHFhiWc++uwhDmuArLOnBc9V1LuA3ytMlHLdgOsy9X2wC+JsJRadrZcqXg0+yAbxaL
FGLQVVo+HDqNfWdoEre8/kFhoNyLMnASRAvuld4yj3OvVeC0CrGL8yyH3BrQYFjsbNpyQFDW3Lpo
/oscE2NfNVZ70gaa5eujThneiqFpXbMl86kw489IZKdDVxA4XpYIU2E3nqqi90+t3gMA8eNhb5I7
Tas/FaBd6ddt1oe5nDVH2dojmc7sp6IQY+EGpSQ7zDAMMpBK40xgcc5oNKEX0oB4Xp+bprjcYRcK
d/OCIR4LE5cFszDHDmvlGts+YNbJJO0o1MJ7BXJ7G9Q9SRyoq+/rc51aiBv2XKn57xMxPQMkCBaB
GHZLjix7Xd/mSqvwOncd7XrIsBzMMtmwpCXVZR6dOLbKh5yRyCzLBCjGRcOdrWuuNY7uU6gp1R1u
OdF3I0HmqZD2bat0nu4X7bOikQbYFzbuGuM/UU4vJZ1BvtdRMnqDkK0NDk5tl089LSxD6eF/wtDX
tAXB27qB1hZkP8CPt1ISTrmIHUfEOkYw60+Zr7EfjxlzpSYi/kQi6m+hRpJ2R1Jep6qwNQVrE7OJ
38xhsHajShO5Y6oPNpTbZGLJz41dB/dck9RXXfyhG2b2ksGjDiJf8xK9CY8DyKvj+ohO/M9HZVYJ
rr599cMTY2VAHaq2tA9lOQ9O3mARbNW2P8Ff6E4d4JdTBpScbJhZuESJbOD+xV9TvCT7XrTTYU5Y
XUGA+4zb7pKFMZ5av9eYJDY+mCF9So6khMjQlqEfE8Zc/ykLBp/NZF+nKEakk+Xt1WZBsv5UTdm8
syuwUmYqtQzpFB3vidEqKBr1fhPWCLkluCRtMD1bMkoK/GX3VuBkNc2ZQCCzKZhqs30q2H72WjEc
wfQNR3a8Px+p3Tgcc8GHmL0rN1xe7aNvy/lhd8o3SW/0I9Lq6fHj+bTBHF+I8/rT+vxEv8mOWmJM
9BkdFvvdVqTTPcIOc1RU7uOTiRGCO9tDWBbIc4Whe6BV/jEJeqIaZ3kmwSCF0LuJlmej9dmQoJ5U
QbG1OrotUhHcCd0rUxhIKz8OTT/vcykAYVYYDcIshnDY1VDVapIPqoiGscyljbnoSBR02VujCyXv
VvVZcxEy26BikD3RDrwe9fPs67xxptoumHDrWFWH9YdO/g68wjjIU6crXqAvy/9BIXo8nb5UU5i9
SHmw50Zuv9XY4qoyGg6ZxMyaHWUcVOKEKSruN+tTM+CA83rooq/VYENorvQ+3K0U8WGByzfMAPMl
yWsgqEZ05c+DvfxoCxJuqkQf3G6cq1NbFX91C3GVT2buNIRSOubizhlqmziarLrVOtRv5jqq20eV
jrSErO1AglptIr/etGapoMUBqm6HWnBoERhsmEOVd5nI6Cit+ysr6f9YwAM/VRrx4kAum3NCJtgR
wsETQ4oGsJeFGTYH2RU3EkBejY1xFpq5K/gferNK7ppOmttF5HFEY05ZPueyNm2QZgUMrhS6lFqA
5bHq5lNC0NhxJv0PGMmE/jBmkrE8Wg9IrFnVTtpMp8z6bEtR7hEkalxsqTYueq5qx7zoX2ylnU+S
YWG0ZRO3xWc0n6w1gNKeCzLETfW1zLLPlYn4PGzVhPapzxas1JGTjuFJK5r6KLd9sdUB3OxgyBFC
2vr0vFqb5BTSIVi7FDIoqEjOcaBoFdKsqnK6NiVFvcPSVRoBpg5gcy1AfPTeMIzoVli7YpyOWkZY
m08Mz7Uv++Iq6UlwtRg4K1tCzrtZKp2QrtPeFw1S06EvD7HFPBT3jOWFwCQ3va4IQlfrn4eOnK8N
cg0A98a8He2gXu4UYesVWfZNX74LMUH0m7Yoc49E4OYWGBm50qwsmKCE6DuC+E9r1P+Dj0P/0utm
R0rDFL5W0cEvORuTbU0M1dL5x0HK/FraGpm9tfgOHIKgjImVLZf05wQe3lzUJ0iV/mykV3ThnbHT
tZwPxdbYxMn4h4jCkIjKJrwHNNBFJBnH0hj8TwgyzkoDVleRemMPaWm8jguIfprmcWd3ZC7bs3zw
rQrOuj0OWynR8z2YqWo3WcVED9fXLkmcHZSsm2hu9v8REpsxvYzB5y4KC8QjnxQtYO4Y6/6xCDAj
Ad1xxhh/T9IRhKboQfQE851h0uJ2yMPGf0J286ecxNafRpADDQ6ILu4FuX5Lqolu9/ZZhfy5q0bi
1sZQ/lq2ovirqXXS263wLfX7zvFNnJKpoW1VFB6cYIIvskzCFPS/Q0kG3SkuDZlGfWw6RqB9m029
fNJHXTsoGilcBaEiLo5W+9RFksWHWv00Kshhi8hCYYuzx2O9GWySJp68D3bL76e1BJDKFhgGlf3y
O+0FKVSm3XakMoVIta5hrXq8pfJOhj1pRwWDke6kQe7b8u+SnCqwDwDlyYlzBWSgTJcqjr8Sitpt
q148FY36VcYP/sE6eFUP/Nq7FSyE4eSZmkZP5ne53Aw4xbeQn21ZJdPgl9KraeR82HyE2ezdXkY9
Dk8DLC7P5FPfn1SVGEhENMIYmxsQPGeiXbDVevbyMwZcJ6SXu0tSkvMi0oMAOYbZrlQ+BaNLZIoM
i55Ff5YVxB9Fo843Jf4LBhpsBW3YAJOMHLnV/7KFD6a1X/r4VcwYQ1UReg9wP1LzHCYKhhyBd7uy
Qhr15bRF+T17Mw4ImgxR4cK1iV3bxOM1NaqL0WBylNJVIwZgVpi/hSJldmzwCQS6DTfLMZvqRfHH
b2k5yR5SAe2o+zDNhymHYjsAOcCo9vTvnwz1/QKe39DkgquZiOpYw//aAiuUubW5a2Tsy6DA+Vb6
FapthDMw2OWMCAytRsWvVZ+7Pi+5MMzNle+ccEMtZ0qUpsFbNgpls3dqM0YfDbf2EJqh5crAIO+Z
mF4UHZOsEShk1eMvC69dWoXXMq2sD8Qp5rvZrU0jCPM1bnaTFqn+2whQyVP47omVb8tR0Z9J35y1
75EwsqdYI7bKyqPkUkbSvSu+sexMzutBVdhGEyeueOZg9/eq/Z6MOS6kxriMo0J+Ep5Qn1Z9PRnp
QQzqzlryksD8YH3Dr2AVkbxLtZaopBlkM0jX1UEUqMoXYtTkZ/rMbCewGv85dffQ5jKipGQizdDl
n+KMRBc6fygj0vY7TpBh3/Sl4pRTqF6zhvgdTf7BltAqmwX1wN09s6LoGdKpWxTTU5Ml51bqi2Oo
RuMrwd8OrhfrJRuSL5Ih3aMm6J9XT17vfyfrsvmg16Ioxu9bP1vGdGBZOlBLdM7vZi12oAcSUYhb
pXbgXlvaUmKtCBY3c+F6qazeT/q+l/ayvh+l/ZS5s7TXCCJtyURcymLjkHgZpH4UDc5su0niwUzK
Eg8vL6Ui0aw9uo0EdocNlh5Pszx7RnvtmfHBsryA1Z7l+fFBsjwqtL0oOcS2xw193KU2qwovt72S
OGeZLq3XyR7rQ75hlNVAWPVE4+EVkhrPEm6XekK40lqq6oa+2/dL4Xvq1upDlxLzXjX3qKWppt0D
sZqCfcsgF/Cb01cTeaGjLCChti9hkGTnuSl3Re9Wa+WFS8HLrvhvmftmPZrQUud9mXTjJowMomVt
vflr8iwi4z74yhvv7gYoMyFWmNwS6Hwr+m9UrEILJimYBNDJ6qLLFw3MobyUVV0Qx4jq4suLLAZk
WKBcUMYka5X9pmn2GbCymtzzS1lfKkQw6RFRW3hp60tfXyb0MOFlrBdhjAQTPbyE+rnrzjFiTzy/
3XnicbpUCkiSxQgRUNMJ5thU/iy5BNpzQgpIxf0iBaSm7PhDDcgyxWS+sQoCB+Zz6QEhoEJK+iII
bLKlusxDECj5ixqwHSB4uaVF6K2bW1x4PTny0sqzR88cvdlYaggPY8lI8qCOB3ktUR0t42BxrI5G
dSxt3LEoQY8Jary14u5EMbhI0RecpfbUB+c2OJvlUnVwhghYzud8Lds+wxsyl2XGUmN2Ue1zjy4n
u7TZpc4uFaKc7FIMlzy7JIMTkQQzXKLhkmakS1xCtHwES/YXu79I6UWwOgYWzJch0s8Ny5FzkQ7P
tnZWQhwb57o7B/pybEmh53G6lGLxa5816zRMJ4N3ejrhzkI02v9XCYkMkkIPiRgSGSThxeghA/+A
EvKHGHJg+0V22n/FkPN/lZB/F0P+TwnZDK6W/hRDooTM4FGtSsiEzmr1PyXkDzEkSkiFKLzypxjS
/CcxZD0f8SyjhKQkEkm0RQ+JEhJ1VLzqIZFGVcEvYsgZ1ZR9NtaKZhBvF8U+Ux1v++TKfza867zl
EJay1Tyuhrg5//07tlKKflnM8BWz6CwK+owIXn8Hz4E5z1qYcOW2ysKEKCFLfcozEW7CsbRORLjE
V9TXldMkYcm1ZyRhUcW03C0h78Cv9BtScI2AyJIgI41eHvlpI6ynMb3lAiEBpJNgT4fU4BNXpPvG
MMVtCsnDaougxu7CFTkQ5FvjetZPljQiqCDj8iLouJeJjxBuDvq9LAEFkvui2JmZFL7OloBIiBf0
g3UdE7V3NwpSBRZ+GaHgGHjs5c//1mxFoFhXcdsQdNLvftTEXMbc5YEzs0V5C9g/1I4/OlLtNFjp
JzTNS1nJXqxFE3mAZT6xD9j7+p5RoSXtaVtRPkwAogFzejVulLt558IWoybFrZkAKK66VizcsXNT
rISKmwvX5mazVi1co3MDNtPCBWWVqG6muux1F/28Y+f4XVwAB1RQuGHosqaLQxf7dRq6lbmfufZD
RJj3UbsUWn5lrSrYswMI/o+xM1tuW8m27a9U7HfUQd/cOFUPAAiQVEc1lmS9IGxZG32faL/+Dqia
bdMO60RkKCzLFkgQSGSuNeeY8q7Ackw/QN7VeHvfR0R/2IaGuI2SeMJ+G+wZGGRuGxJVMHZO21dA
2wxiXRm1s4NNDXtqzALBoGhJ+mwTNFnwADKA9DmNTZIaKE6w5EC7wikPhzycu3B8H6KjQhJ2XTgt
2xiWsH//indDMcKsC1cjLJdwNsJ82f6Q/mfEC+YOgttCrd2G0oZLFq5tCM6DAah4tAOGsAlbCxYl
mOjGD0FdB9oQaMk24Ge11o6RKbuE0eyiYSfV28ieSIgVDkK4bXRkEQufQG2IDX3rK6NP252xmtuA
OM6Iul0G+I/Y32VHZBpjjHbz+xAdBMkA9MbcBY4ekAYi6UFibAMvTRzTvQ2TKkzjMONieR/tEFZV
CDhheB9dFeI/nFibK+EyhI4SzlUoKeHKZaCG+hCSG2q/j0WlaepaVchw3odERjeH4Ap5H5WJ/C5o
TJLwAmTn11kcTKwQyiATAXWlBtqluUvNXc5VMmwjfR8YgSzb56tEOx4JGNvhhejhbcyjr8vbKIgX
N/0O4uT7IN8r7XaptpOmHUkThbMbsoDRZzSvt9FOgaSSeRk4aqA6gaUGshPMXCROMHKdcEl04cC1
wdVCxhrTQwgkn/QhZsq6C3Uj7JZ/j2YJGaCWJiMsuHy4cJZtJO9DYlvVhs4cqmSKt6FMNzALlzYc
uUYyLObhYBPAETDT2hjr7MAcMJoFVQ2JkdSTbchJAB+TIQ075BZxs3PYd3OZZNsgZgX5N0Pqt0Gp
4IMZ+ycJIYJ2jHC6xSSlsYU4U1ZkSzlL3YKLDyTs0QIyctkkMTnr8kxYgumbos0v3/86pT3+rz8h
JZ17F7/L3arWg2f3rOiNKX5s+za6GlXyIwtSZZ/1zYQuzJRWgiHpXiJZiEvsqjvMfNSLZkEYLZa7
rNMv1jlOrt9TrYxkiKlu+BUspmMfJxSXe2G7hil9tnN1OA1OVt1rxUZzXz9qrf8MkLEVa4Nn09ij
s8Mq8ccJ2+miuMgkixxvNUkByCs8YrVoCk3D/JRu373/lQrrEsoUI9ePSXIxjsdaP9rlNoivTdXD
uEUDHyxxMIttWM6+GvaxuqcRk8PoM7ZhkTycHCw6+M2hMQ+BxkosJW1+G/Z6NNfjah8pP0/FBWMo
LsbhQta24cSXbXtpxZd1u43BuSzby97ZRlFdpfNVVl31kJSbIJ6voulKMreRF9fp+4gpa43XUX5t
511CuLklwR6bVZCwFHd8WHdScxHFF3GyjUI/DuNxGo9WeXRKtlyHAU8yfNLU14qDLQ7sD02HuIxt
1LBP2m1Qx7GNbZi8veQgzduozYOSHkvzUNKheB9zcUHo9sgbtI/TcKGwuBkovW2jwTvcUtq91NdL
uT1mwHouywqQzyUjma8YaXUlbTm1H+wSfiGwsOGYQU7iiU3H6icstrJUU9QUpM9T40KFOEo5i5RS
v0miSfLHutHu516qMbdCV2AJ9Giim17tdD1FIDnvaiJEtJhg80Jt+pDKoQBBCZdzgrS/m3GW3gyx
eqwMq3+gfikeeompS+vFtblWzFgpgmKspPvaWusnuy2CbNDfRJc+1qYTP8Bm7Mge2WpFkaBskr7V
5Th+rdArLibkjhmL1AZnoLYbt8rXvOgPhs6kJia1PTVA+Lx17CR8PG3pptJc+bmhdw/cpibr7umx
tsQnAiRor6nUiCl94nNMWhM4myauV6NqvLRajS92VF8n2iPoDGdL9ByObRHfqvZkhZbKnnCoNOO0
lNLkd0r6lFeddYWHEul1h8O3kdBbWPXFAr0Bc8MkP3aJegT9bZIPWAJlWmqMfU1ivqgSbqF40W4W
eVQuhkSeT+9fspagwoZK187WIwItctCDQ1ddJMsi3/et8sT5mY7LWNLwTA209L1yiXrifjYXGWpE
DzbWtHVXYepCTtdtUtqhPGoTIIt4SLv77s9xAf5rgwE6vX+Rljg6al42tas3RPp6QYFMf2rMC1bA
+nMtoua4GLONsDNOX2jpPMlNWVyLZL4BydkwpU7yTqUkQgo8FAl57G5tSo63cUQFLcpbgCRJNCQe
T0mVzCd1qqvrMjJrHBxYGRu9Np+pX70pkla9zvVyJLQnBtNsXDk2rorfPwx+sUOm9LIxXGXwcSr2
wR9nQGGNklkaPbEJ8aLepgKdTLRiLLcBeD5XsvK6rnC9GikzMBpJ8n3G4rEAg7wj3ELCH+GEqZ3E
AMtuGUqJKpMQ9JFCysVfX8T2LSZpuvY430MtSu+LWrFelBxTcC2RYi2mwbmlHfI2NfZVbHxyisdo
ebSKxyx+St5HK540E2D1NvqJ6OywrJ/z+lnOPi/ZZ015HufP4n1082eeZgWT5NTX19ZYd/e94Zx+
f96AnP+01meZj+QTzzNARKjbP564qSUu11iwXY6ydNOZyRgs8mqGo6FMn23YrWRiw1fORwXG6FwA
aLCogSrjcchOXWPD4+mIEFf0egdJGSqZUOAFLUDckzT5qtl9fGqyWPViRGY3/WCR4ljBeO5kGIqG
YV2aqjZ/NibNhLqjuk3L+UgstOKER4q72JJeHNAxrDjYuWZqKQhXNd4iXLLeasI2lQhPypX+WjcF
jymtYV1Zd9reiErlriuj+1Vk2tOgLvtSquRXxf5qyxaYYntdyLjmi6jb5bIsTItsdbU8ZAp5XUue
fkJPnHxy4luRlgU7LHK81TzzzLmrbpwBMXRFwKo3mgOYCsOcruR0Li/psnu6Wr4R7Tk/9GXahkbO
o5F+Ub3XbSk+KdyHLpRFdGE6Fm3wshfa0KyvtV6/jALiJGV9wSovodI29H3Ybd5iPxkbb5DQq3pZ
URHvBg9+aJYXM51qzAsU0mZU3Qhp39cg719MRc3cfEIj+dGlcn6lgHHAPIbXhr4E6ZNbefG7XSG/
fGgmpxs83Zzb/RJJj/o4/ZmsQDAJtR+uUETUROyFuWNOXjMgzPj9C/iZfkBLhLUeL4GLlWfd2bY0
JmeyV8A8eFoa4U2IjaOwWoyDoo8AcWA5qAyK+VnDsrRl5rKtyU8H9sgQkVp/UmN/JEwbjYm9s4fP
pcDnWKA20VlmT/ErXMwSLubS3A1ruf/9K/+pfMeLZkqyWJ6huLLOVW4JisxRwfnvsUhFqmYCEUrL
yB1s2WCLrX1DrbBcSQPG6vfj/s/r/P/it/r0r/JF/8//5fvXulm6NE7E2bf/fKgxI5b/u/2f//6b
H//HP6/S167u6z/Fb/9V+FZffynf+vN/9MNv5uj/fnX+F/Hlh292lUjFcju8QYh864dCvL8K3sf2
L/+vP/zb2/tveViat3/88QoCW2y/LQYY+8e/f7RFtr0XSP/n+9//7x9ub+Aff1x9+fYl/tK/ful+
+k9vX3rxjz8M+e+YEt65zBueGfnVH3+b3raf6NrfgTQ6KuEEuoy7esuGqupOJP/4Q1KUvzsoGbdW
GEVaWL10bvp6eP+ZavzdBCqgY1Yj9wr25x//eXU/fIp/fap/I+D8VAPt6v/xx48bH0OHp2KSxYSn
lwgUnQjIH2/EuDYkrXRi28sOxJ/v2RQGUtiF2YfuOmfbN/xVFHs/0raW5K3yaNgeET8eCY2wbEx4
WL1inGukyZncrAb63TI1S0oAxHkVbqx0xoATN5ucpXNJtqmk6ylSYzukJWWI3k0mnScAwjjtpatM
6wuzoXiT5j7LAislbdlNq5F6UE5uWANII7Yu0OaIAbVRKaJgmJ0JbRkrSdkr1GEVn8ZqTiDy5iMR
3TM6xmacFZLGF3sm87dc2hRfc9PnWeUWTE5r6zYEapSlqyX51KRuU2WQsEG+F/lTnHepwMPMTq1H
NwCQYXYLo5/k0bXgsvOX2VghkEamwY94rwYosQFHXKbkqLesdUyAIWQV8gykAepCykAikyKqElKa
NOkRhn0x75Gd5jVZqOWkA7ZPyP5OWcXqSO2coGzj2Xxb09bG16ElDZYKdyVTFf9Z0y0FfRdTGHuo
1cAP3VjkeXM1D1Jns6mx6+SI7ViTD8SoRounqo3mvErGIOrJbZM6g700VrW1t5qpyF+aWoPY5BBc
LfwlI0nNj4DIj65ia/qtQDB3qCcTSbI9LI885XK/IZG72E3I53I3UXA5k9mrQ4XIVBXJQZTM8ZUG
0ntPVvhybCzRIUnppdItHLW5rluetHI8EXuoJgOFo0nID0jnUE7FkR2CP++8KRvlyJtmJf6alxD7
GgFWjyd1lbGEKPjgRrOrXgjFnVSP8DoHD0qWftbrxVZdvdXs6LJSxZYQ3sjPGv3Ca2vq4oJI67I6
jtOsUrpJbfzJPdz/F6WFISIX63Qn6ewtQd9E/lQSV6ws/MOoTTTV5bFL8LwksYYMa4LVEh/nRkkO
lg1xRFHGGf/QlBiH1tDHr4pZK36mZMqjYRrzNesC/XFRi6kkMcgGsz4Zev7UQXszcAl0iuyrWmzP
bt8aCn36wuk+F+gaLT81h+pTv83twBObOiVkRozXcTeofqv0pOaaRLdLpabeFnOuEqujQDr11WFa
r0EOJvT7++E+w2HP1sVqO/R+bX6sR4WKZWkrl0tjAc7DY+ActNEpVe5QPG+GgF66JgYWAhM8t1VP
ccDtZkBXjglN1xUrdlV1iH1k0MiEF6N9iSxJIQTHaOydo/QdabIVDSHEBgmRsalp7su4Wfeca17D
vGiDZ5ix4TnF2lyJbJFe7GpFLFekknMd2QnWMnXJYK2k4Kw/lUWPNigaG+1znsoToaz24tqc71NV
NiTqLmKRLiJmH2ePHCqf/Bgk62dBQujg5Yk6vRhm0h/tDiOOby/tSD8JKutdsmiIHFGDtORM8JC/
kms9uU7nObqJrbKQN/g3iqkkF6bm4cVY3zKiV4mUFgWrvC7nhnWXLCPuV7XBrp/EkkxePQ3Whb5Y
YqGmSKvwC6td1XHntNGCGMD8N90xxhF1OTFGXs5Oju7n0F6UVmGCt+axQlm9ExGZGVCpqNwNnS55
KJ8ydBH1eN/AyWSqoK2UVLV+2bBLfFTxO53Qg9TbpxulJKt2LXW4aDCDSrSquDX1fH61hIDGTjo9
tkqiRRYaSQqWvlqhQmjK68nRVofqOsZFUqIwEMRWdrdKs/Ytj+IuRHBSQ/J0DIhQUaIfMqMwr82k
kb6uaEBcK7Kty1qrsrdkIj3HkUcHf6WSXBtFvsCljo0A3mHrphGZKwQzWLRv55XVszR0QV051TWg
ruFaILEqaJeiJnczOhCsxyxCUj1pciTLk2vagLEDP8fQhLiuFKkAQIOPeRUoQ2S9nkIp7R3FU3tl
/uZMsXMYKqDqiYgVPDqWHiB+p3aRLtOfJMuw05Q79RCZuNgj5upPBavi67bZQmeAEo83jg1yo1bR
m84NorWY6+XCbpRXrbR5Sehyj4THqLmXTIMeWEWJaXWVayzma3GTZHQ1ygQpVZys6i1ofq7YAsGi
Oavd82hTyigJgw60ZdWxuFYwu1JHwmOSafcE+pqvqd4oC7uLsvFHNRaZa+ZRf2ikTsYUno17NlbT
CVeelrjzLKXP6ljGcAkTB5OsbbvzwMWJCjcKsrhmPlTU/FZf9OqTVWTyyYiM5CGarNlj3ow/wRCS
A51GpFv1TeatcoWnWc9o+pM0lbkE5yhPxlIjrVvLKvbmPq/RZmndtZpIA5LTYnwokxLWc05GMvIW
Kd81IEV2KscKV0ftFOSLqUGXcpH+ZFMVeVYycyFJkElTY9D9sVCNzwC054xEm66748zbF3BL4X6Y
EBlvy8KYNlo7yhuRLsUzTwaxI4aU3DPHjuD1rTEd0gKvqqPjB4xRk7BYJ7OAkNX0Bpr/eCkXNtx6
p1MBRy51MGCQCswZInw2L5KnsgIIcx4lbPoITOW8V9kDKlE2Bm2l7kfHKHa2GZnc6UmPdMrOv6YZ
meASq/pQinGL97VGMH3JhCLWXr2aiJ/ysa+C1pzMahNrA/urdWQQcy080yyoREZL6a4R2ABJw/+d
MM/clLJByuPU1h40c7RGNrjOarGLEA7sl7zVMy/N5OuiIcU3M+wIfX2TeEnTATTMjOUZ1Yv+0FOn
2REMLwckuWqkPcVGKEs9a5YqG/waTY9v1mvhqUUjB13fzSe29Ogn9VQnnynr7pAXZU/TtIlui0x5
Qd1if9UqozyNekImzTphluY8XOmCBKCafIhXXVaVk4U/0o+7bHqUKc37tbnGvtDn4qQaMK9lHkSu
HGVImgdAZ6Y03fKc4A4fyNvy27RdkXuom5h/bu5qnGIBZzAN2o2UR8xV/YVVaLabCj3F+M9Hrtez
4+nCHE91Wa9vjkj6IJPkMZiNmTVNYRdBo8FMTzTyqApzML41eslub2IOppZtTmErV9plpTVYo1Vn
EZfquGWD57NyYsmxktQzOAhadVhdAQ84LnayeUj6k+vuOAjV+JpP8nArkysDT6JCK9vpMRv6rjBf
F5Iq8SLhb1/TOXlWJd3a8biadpKjdX7OTv8krz2TS7rIXexqPBQJkx1oDNWa/WrL/cqzHeRttpgU
x2WRfhGYlHYglvpbe4RynuYV2qOJ4OwVyyMKGVm+cBpLCQbEfMQb4HHjia4821Xeou2A4NOaK5Xw
VWsMd8mH8iUzeqP1pmLp7xSJqoZr52My7FENU1ElMpV+K1F4pHnn7PcxHytJ7bVmnMWhrilqRyPE
JoVFE61GrrdeRy9GVxB5vyDojiNN+5qUJM8Ah9IvGuBbqpeXzvzY1GYOoTFL/K1VcWLJVV0U3Jeh
pVeY6xWQ+1PVqEED0O3WWQa0coWB+8BZqwqswtThxYgSaDRJrIVFP5Lxm5YTtbKM6CAuRreyTbIJ
YqxpspgqTKyyHGp6l+2ncpTpXmX6p3yJWy4PXG1mO+W3Iic2NJUbwxt7PJgTumPABQ7R8RQ07hZ1
MXk/VJoxFrOJSdL8xAMHyL0V0RNLUcqV6OSOfUprZ+5lyKzLkH5ruQtNLB9+GTUTukOp8OJM6wI9
G9ADZ0rl6T1UhaKfyWgFmI3iCUXL3AptZ6JovUqQGN70aWztZGMkhqCesVq0ZbyTysk23dYckwvd
AQrlQNcPhsIwiXyfUcowB9m7Kk2UQwnL52AXRsVUQNzRgfI91vdOmffjLMToAyk0yPqp8fNYalt4
+WBjH2aGC4tObq76yh5eHAcrnasTm/mlWxX1VZL7NujTefhM1HF6URnFfBFBj9wbLXzTpiAnJC/m
0kViPu4qw0wP9GCiP7Ms0u5HbQRrLmeG3LijYnWfyhn8AVX38jCSBnCNH7cJJYr1iCRoNJbdnPkI
sXEnk1SClL7uOft9A8hLxDdZUZe926mr4iHkZhXpqKM/Ue72DTOa3F4S8pGkwuFQVdlKdHTCvGmw
Lq5YVFlzgC2w+ZLjoYVpnlGIK1ZoCxLuc9VCtjxaAzRBYhSfSjnT6VbV8VM5TVSFnHotD6WhGkfO
KM+aTMqK4k6pUyKnos5JniYzwSaxtAoIToyEKk1XkAF5Lle+tmra3sJ79bSs6uepTRTyBwDV4WYp
ddcZ+uGkKzKPhlYGyakby7eU1dSNzcmjgcsT1+2MTvqEE3G9bbnrDHeQSk5CYZk6xuRoyl6svtdP
dpOMjy3pke68ommrKDaERmZbLxZRmxdVFfftgUopu1RDWcxdWVbFS6Q3JDM4K7KVHaHGzY3AILnD
aF0fFPTP+2hqF29Gi/3GQ6F50qwVj9Iam3kwp5r15Aihnqx1Q7S2qqP8GaU2HwyPE9XvWvZiCR/F
LqfBFFAfLJ7aSRiFZ3SajZSLLPXGj5njHXzHhR2gsSP0w0hQBpKMAzGHGdhKwbliR2gWFiXN0LjF
sqRHp10hlNWFvV5HbU63Q2vj0pMcLElgbCYdF7qVvhbaxg4xU7jAC8klMGHz3HRZrRf7ZFsmVc6a
PhVMbmTnTSm724TVnqiz5nOC25mGkqOdFKgL+6pF6zgXRuJJ9pASxcMOeIy7/s8yo4lPFljhj5Jd
v5rzmF46SReRWifWYhMWcEko2lI8zEWWX6h1QmXPiAmBgMkWUwjIxU6bQG1qiwr0PReWjTIevuHV
lDfdbUNm7KnthLrcYrFr8A2aZAxIbT/dACDjPm8MgWmIS+dYjewJDVWh2DDMEOTdOHPAQ9ViCUXa
o8q3UA9KNw3JoOI4bglwLrrd/mJU7MiVjET3ZwIMdlI0oMcwdRD/daHQ53YiYhXg2y8LM360brwb
XY8vx6iLntdhsXQ35knhdzUx7JIjS3smN/adbUF1xgZqMPfKssszyA9609g3Fmt3SH+A11zsj8sJ
1yvl60KAf+IBMAdMw7XtynY+43Gj3I1gSuXqOjpNauDi741HlujTs+TU1kNnWqSfjYb9CvWx82MV
bU3PCjHM2tR0p4Ftor6k1n08Geq+JUnhFCuLczvidVeoL9iEJ+WbrsaKLVBVls7WU1k9o29oGPcD
iM45pSXJriR2U3bCPtFhoy9A0Z2WKY9gbptjRhSmrndfdLiHO/Zz4iiZPVe2TnyzRZL1DEi90yHW
YU3JA52YEc1XjXG6NUa8n9wWBraFInowjXJLr03su8qQ8KQruJbcxXRAnxIs+C1KdeVSRHZLaul4
12HTc52i7ry+XfbzgnmstaBq5CvTUl9T5YBccSUPMrG5xD5NzpD5lQCMbpDdqa9xExApIyq36+cs
aBsDLPuYxZesk8HsiAr0r0J7NNFRdea9UYR9TwSiUdPYs4xe+rIYgKKUNh6rkCpoAqCoTgYyh5Pu
aCgCHwLVjppinc7aHVe6vmRUyKamdrvRnsHqrPaep15VeeStZQdZNLZ93LKO9nkzq/ixcnJPZLke
9XDiASXtY+ppbLt1vQi1AZeIpY9QGmQqj4MHu1/5VAyG8sXpJEl2R4CqlwtVoEsl783MVRthgWKu
1LGjZDBGBLNB5fZqiPu5nwvH4C8K54EtY3QbkQP0KZWmiepGZjauKnKVPY6VHmLdEZKfWdbyvJTp
Qtx8amX43rJsSSCrWfPlkAnlBMe3eJa0mU92kouk5y4o63avltW63sSmtXxyiNWCa8v+5yvmzeFh
KWUyW3R1Eo88ZyFip5pJbFtGMoU6bCmeYMXL2l30lRVx2uTKelL0lh3KSKCGybXVFEeRJdmN08/9
A16HiGvCbEedVVkxviTY0E9l35LTDk7rVUvAWVnEqB9sUKrhZMWsBLMu3o9lRvOOjm7hMsFIA+qN
RF88aaGQsAyI+NqhsF5Z0ed7qZvzS6WOs6dV4l5zJeCI34bVVB4zeUsmShdE7fLAlDyXxSo8YdcV
bsA6ofSRjuamNbE9SdQyBLwu14iFNEFDqWZJxVqsZt3utEJdniWuB3EV9fXSItUwens/WZOBdT5d
8CTELaHcYRPXSUIRRYg+gM0P9NWlo18Ldml2Mj7XOVLOR0tIXMu2I20Mo6Eci1Bmb57d9boC83oe
zEV/KuOCBYgrt0vNFIx1hOfRkpajfQVeqL2e4lTW98XcjqhbMW/mCD1IxMFjtqTSq9Vg8MMqR40i
/pxqCW4winRsM6gAzZpl3sh6SVwqmQJEc+mjbEe35cBDhLy0XlYuI5ldNKyvbq4xh9lERueRJbBe
S4YgvcQwZOHjrGKXXKtcmkcpj1Rozo5i9ZHuVtFc1J+KdhyTa1tiz3GK0KmaYKGapAvh3ab8Wjvr
VZ4SmKLs5SEr85WaQVTxVMsctYImMtmQ8dY8Z5boo3xSnhopZyG9llr0LG0wzwcxAvr3nFiU8VMx
sgEAMdWZ+75VmcbFTEqry8XZ64/pROiTp+ayNezGoYPLlo1GkoTbIrr0y6It2eKTZINZi6KKeGI3
PKfHKrM7jVc7x/wiOS+p/XnEDBj5fQw2J7sZgIMnt9RLJOuo4vSowN90/bJbdL19SOUc5USttybK
N0VRwFCa0VhcRVUl1q9tRcXoM17f7TOKjXmQS9KRpak9WFlHZ7CCHq0G2PXh1MCIss0rkkgIcQX0
SY1UbTrZ6dzWpqFCDvyUrlQsFFYdOB2NVZHvHUH29V1LVScOajI7n3/fGjxram4tFrRbdIbo5KBm
gyjwY4vFLFigGIDXvehKCaKj/KnQINB4dNdVV/izbwXxkel19FavfoiaG6vgkeZqrcts9VGH90eD
yM+vhbbX9x1eXEukc2S8lslbAyW9Uz3Ty25yT4Ebgl7Rr08Qw67qD7qjG4T2xybTj2dg8wl911em
A9eUrMkjby10WFM0ceSPTvKPEKaf39j2Er47xMReFvM4h+g4o7rHQtUHCflFD7UAwWWY+Num0itD
Kmp+ss9gpx8ICrwtb/S95H+EmVc+esNnXTU9Q3topZzmftc/sr9TdxhmvAFtkFdHbuxlO7B/H3y2
v/5oAWioOk1I/VzePqT6YifQdzw9mVke438CheB8JET80Zv2n/P836MoZzpEHa55am8fJUjGINFc
+FE36Sd4mM9TgDnUN1pX3UfXovrg3Z3hJH8+8NldhEnfxr7MgY17slR26iOpUXvj6/qUXiGkDbs7
8aj6ZZAcLeAKHxz8g1N7DtZNHepxasuxcalRy6PhSf5yO36g1PnoKGd3CVZbINkRR4lzlMzjN6d/
7ZLsX4KBH/QCv+8sb7fiX5/f2X1ixaPNAoKDUO0NzdY5JSkFTlwRFx2PC41QBCqegXAS//ez4Blq
/OfP7+yWGHh6O+o288iYypY/u4MR5DvE1ddR4oodCwvYpfKF/pHTYZvQfp56QGTbGClBHmzzxnfz
QiMtkWbXvF+iah+TcPLgAwXzPt8vOysA0enHIavku3Wn+2WoHrCShtKx82Lf3Gmvtd8ean/ZSx/F
g/4oF/nPyfjrVW0//+5V0T+mg5XzqiZv2o2HJhj91e9vM1/y2JXt5Et9P11ijQ31u99/DL+emP46
8JmIro7A6oieZybFcc/OHxt4Bb8/wjun5zdn3D6bIdjTrcqyCXaAIOwpDmcBxWq3cstTdTuHH897
Z/ETP53Mc9FQoqVGqSMkYEpag/raCOjmxzuccT7lcw/+LArJzmOl/7F+4tez4X9Pp332ONXbhQeb
xueYHXQQ4bvuMN4Ufu3ZvkTW9C65to61D/nhownpw5N8NlekLJ21xeYkQ3JjFfGA0skvPSwCdMB9
lUda9MHHeiZA//ksn08cFLBoefBWoxfzKIfCT06JV/iyB7PU7y4hFHuo5vdVEPmpRwdQugVkcJVx
k+OBsrxxh4PD70+dxy70LQ+QAnrt0weX3i9vK8SDlk6+LSbKs5s9EjUly+1K0G+TB2Ukpc0lwgOz
3a70SNS+p1dyTbIwqWUkof8f5DS/nGy+O/7ZbZ2zi2tgQ/zrtjYfN+GO7tpu/1D6edDvP3i3v1zy
fHe0s3u5GWZ10NnYedijEpaT6i4HfOGKi+Ez8UDXCDR3zuR2L5X30eX3y1nkryMbZ7c4WiIqbxPv
c6TKLuXHMXLc37+595zQn2aR7w5x9rifgdVM9Mg4lccEze62TH2fJOdvBVeY7pqc1TFU9ylzC9nE
zrHa5f7Hk8svn8nYcnWkTmSans8tRT60o7LNl1JDyfpq6W6N9PGDt7rdqz+9VRJtVNChOkq0s7dK
8I+sdU7LysYl1USjXM9q0TzIN6A3PwtXCdtLKdwmspQ1I2HAw4O5zwN79/uX8ct3+t2rOJvKFpo4
1F15FWudscZ5BLnna9Lb7w9yhjb49yzy3VHO5q01Syy7BRzEg08JpI55y3iyj5Wf7hzu0/aqDHs/
f9DC5o5IL9lVrpQv+lfx2N3V99bh96/llysSW1ZNtmeIBvDL//gQnp21EyuRwh75JGsKUsK1Wy/f
xbwUOtOpF39eS58YoB0Y7/CDY2+f6fln/v2xz2aKzKAOqBQcG/z1Lt/nO3pZD+lBD8pA/uhuPQu9
+tdJ//5gZxMFwmwkGg0HG4MYPpAHGWPn7DKfevO9fVIPOPPvVF9+Mu+mB1jgp49egLbNB795t+c+
rkgWBkJxXgCqDBY6TFY3Jk7t9Gg9YAzxq1PvpUfJE53Lriywdt0uf2BFtq/Cdo8xYlffmB+sC5Vf
Xe42+hsN2YRJZtn28+9WYDPhlRpyuu0DkL2IotPbvx6gyhHjpjfiHHBBR3zwEP3VvGljQQbsIdNG
eUdlf3fQvjH1BHAa56GHamNfEXodfHBhfXSIbcXy3SHidjazqXs/1emXadd8U1gLUfA4sLLf5pDY
/+hNbVfPTx/ud2/q7DYi8V0xFavioTsgrBYUH6l1NndVm1A3vHBKyovdR5Fjv3rQf38iz24fYJA0
KTWOOQB+j/R7U7pRlE+WcpWJR9N4+f05/eiUnt0+XZQuGvYXdn+p+opQgYaN8sGG4JdXIzpcm7hQ
YuKNs2mxH21RpBnvZ8uuV6+t9UrqP3jMbB/8zx/TX4fY3uV3F8aG56q7hEMsFhyTmnItnnWcWjaB
Pb8/X+9exLND6dsSjPolybNITX48VK2qpdmgvPTkI/BcP7sX96wDWYERl+v8f87Oa0duZOnWT0SA
3tySZbraqlteN4RGht57Pv35qA38U5VFFI8GA+x9IaCjMhkZGRmxYq199hi807yKlzoXTfWP9XXr
JlsL7AaQbt0wVBl9ShE9bU0j7bGACftmnzxbkVsjyneSPPNxvB8o/mgf82/p6NG5K7a4N6/32FhG
VZlXNRlf+JO1n+1xqvbalORkC7b5UE4/J/nn7Z0VOFL/RHLDYcDAWGQ11CtceAbbehIXsFIvda3p
qfAImogkImKxV+/iI0iWrW+5kpyYjGLoCLCwl7IjnG65oE2qB6T98lE/Gj9gAn3MdwbMXS5jhruW
PCylNbPLeCXXnv/DPJSv6XGznrYkH4JHmSxYsU2kPw2oEy49KiiBQjkO0XrQD/ZR31csvPgxpTwr
VFLrTQ9aubDO7V0JLlq5YwwJaUqbZ54GUWk1/hOCSJE9zeDq0groPabidPvrrgQBjBrosUHdg1SC
sNWm1JRzX7LISHudwl8ORAwJ4I3bRlbCgKXLaAHSdDAZJxaM5JPsd/Bf+PQZZQZI39K89no4NcPk
L88CExJ8qYUF3Fgi9R+50LOzoAB+g0wYJvSgOUy0YNNG2liKuF+iBeESsMfWADNYoPAHIrvQup2h
cLv56salfRVOFjvwAZsyYx+oa4lTUbwpR+pjNgXkvX4Ph/m9H++g/Cv/6T3T1bwWxkWXsWaUFNuN
FV6d9/+ZhhMZQa/lyAv3gmlMuQkv8kz1SvbkfI8IDnXkfo9uepi54X5zIEQ87qJB4ZYYgHZ3USnP
lNHbx/5kPCSv4Me86QD/qfL/0ZBY+4ZEy/9boHBVWElXAj+DZBYv6QF3lIzkhRtRc8uGkBIZuTIx
+cma8vQ71U5XDR5Ga6v6LsjfGjwQFy/5dyXCwdLzkfnUFCtLS4eybUv54XtQ7BGCOfaeBQOPK88H
GljdS3LY/G7LdzkPkCYc1SjDc+XxZuY/wVHGvGM0pIeLkXoQyg27YfSKY+LBBd953SnZzfYeHvkN
97zeWBgBdS7ZRX2Q0VxhybOspSPIjxGKtZwBzNhrK2TK0nl/O2Qtf0ZYGwfPtng2ajTsREnkJuFW
yPoMbSUZRT3mWewSuBV6Ot38KciUjeN+9VpiK2EfV1Ep4X3A/JXwHE86dKtUJ+09+1v09qV+jL6P
O8lNd6TRe+QSD8vrMJoeyKZRANrs4qxEG8zzJNUYdiYfFM1HPJHhEQUwP3jOS/bWHaVn87Qo6j60
7ugByqJy7/qWW3y+vctXWduybku2aVcyeabLpnBM/CTKy6KHSbPd2Uftg3qv76PXf+Tf/n13ZOIb
7SE3Nt3op/oIa/iu2bguriqamF80SDV7+X+q9YIz1V2c63Csc1+w36EXQN4R3AdH41Vhp8FIeuUx
3OBT+CNveulZlqrLiOKYjkqeKFLlS21jjX1f0NNJpi++VH4IOwO2btXg6UcObjgv+VA8Sgy9Mc28
H4xXZDV6yEEmeAKVQDswoAr7LZPwU+cp/H+ldgSZ33WJJIP0vuleJOmxkH/6Ia/tOjro8mMZoWwm
U/yo+zvERhi4QzhRHiAXYq6MSfu+Jddo5Adbfcv6kKFlzc3U7h5h2I39FvMAE+EN5hcVU7VIVVVx
mh7wbpbBVACBZc/gMYJjRTQ9TvL7MN9iJbwOTReWroqFQS2bQ+zIHgBspkpOdWzubrvu9ZkxeGI6
OgeWi+Q6SS3jSI/piCLWtcu+j0wcPTtMWlHnoKGyb5D5ehw/6QdQkBuR6SoACnaFDGRsYSPWJYU8
ADEzLTPcBB4k03aOt9d39a0ww0tGNhRQsGRUQnAH79bqpc/yws5xW4k5kqn1ImjIxnZTKHplSRZ6
wBxDy6CALr5ELSPvIA6DYiN9zJ4dODoe493oOt58r06wJ7n2oT7mT9amjq0Y4w3lwuziRGfZohRU
3ajJE8pyh/aUH9q74aAfYMTd+GBXviiYWVZ/ZiaH9p7hIsy0Gf6INCuw39vf6jplE0wIYTRgmrXU
EjawP8CZ1Hv6vjjClfWcfeDu336qXKFL+BoXOyfEzbxDFkWelw92Sho323cfcwpq+a466p+aX+YH
2vKPMc0AlGm+Jj+Lnaa7y/jshouKRSDxVwgnIWulMQkNfgXSM/f5ob9LTuohvd+q2V5fzsJqhYdg
xAj2qGljz+3ov9anegdV191I1Xy3tBmD07QzD8FJomQ+PHJBb78M1duOKpYyB6UbyoF32p9SJtne
8FY9SXv4siJA0m55tLZi2/L9Lu6oyxWL+UAyAqGCpH3xJ/X3Akb+4f9uCGyU86iVV4/jd/0HzOb/
H90s8REsfFNz2YqzwzLlcPYnkV14WcHMTVrvypKJ0zAEInvqjIj55vFYlVAV1vOGN20c0z+8wmeW
s8pnGmHx6Vk1CDm6GTC8oW7s7EpUtcgndZucg8gqPutqBnmqttDJ8+DqkOFBA0DpkoXAyS9tmFoL
qhSayWBhMbNkEZqTDhM4QIf1JOXvXo4Awn8d52wrcV3zFCZ34JE11aVmI3wvqTZNW1rOYH8wvkz2
jk6S8wDUwWu+9Pv6GV2fXXEa7yxwZtJxfF5eIbCRUj6BPZ/i0e04uPYJz3+McGf5ZjKkbUWkTe3W
YwKG2bj72xZWY8G5ieUnnHmJYg6trU6YYGLXLVzNvkueyVn34U7fSa80Xh9NV/GYVtwxHTi4d+nG
hl+nrBzN8x8g3CZtz3CXvYT6+JS8ZfsX//Rj9Ghyn9rjds/1CgC1HMdza8LFUqFuMkPAz921Kx+Z
W4yfNBcpGHonhVf/k3jSt/BZ3uX7ni+7lehsfc3F9c62GpA2surLSuf0WzPdO9P329/yCjAnLk64
P7reZM5qZHFLhyi6q3niUFyUnpjLdpdn1vSwGVjXDuX5fgpXSavWBdQjrKnd+cfQa479KQ/dzGtB
CPo/1Mf6yfha3d1e58o+UkjijWU5FMaJO5f7mIZxifTTUHhJ/9ZRMaqlasMpV6IaZXeoEpcqMQVw
4fWqM4BZlaD6vaoaXqU8+hB0sHmW8nGIlGEr11kOsXA38XDSeTU6vKBMsTyV+hoPp7Gkh8c7Wd1X
R3sH7/hx3GteRjN+q9N01bTDSy7sCSdeqrMUqbV0eRvDvek1jCe4je76J2Z8d9MjI8GNR+NuK2tc
21PgJBrELgv1oi14iqWDoc+YHvLy6mmUHwuDRH9EXQ49odvusWYIOl4dmSZTkXkIC+4BE5ZtlCVS
R0mC9gakJL5PWoHYD2odt02teL9zZkqscAcp0wMQB/Te6PiINN7XTux15sYDezm1on8sRMvLpbTc
s2LYkAcu2azL4aZ71DJQWBQtDeuV+tX9nL7LpXj/t4vimaRDEwfkmt0TteIdEoeAKenRq2IJJne1
LI9daWWvKMtpG5/qev8uTP1peZ9FRC1HZ2Dskt5DSMizgsHVe4AbTEncXtG1R3C+oHwEvcjCIOa6
9Ai/WzJrreQ6gUekHeeDD00C07seML4NUyun69KWcLrQkJjQuAK5az4x3oIOZ/Yt3IFkexr3ipfv
a698Cj/eXt5K3KfbIcOc5dD5ZKXLNp9tI3SLskY+PYDYyp6VHdi5o/5Od6vH6rR0q6XdFoB55btd
GFw2/MxgFwxTxkBh6wXpdFJ4ksEpxxFr/vp4UVBSln6VucCGrlqgijMzahoQqcz3EiNOcpoziZb8
vRWkh1UaxjrVq6uqb2KUlTolFANUs3eL6Jc2fA+6z7c/0YoHYoPyCpVeXWXs/3LDGKdicMPpW68f
rfhYtRAZ0ClpXtrWiI5pqmxpL665ocacBMEJ8l/QGUIQ7Iu0Ux1pIGt0h333nB8qD3yXh/bBXXwf
3iM3tOH4Ky6BQUun4gvJASRulyssDCR+lIFbRW0cFerqiHJRggbQHAVbpewrrKoJ0ujclpDnDCgE
+rkVLjlrDrUXcwG7+cBNdkQ+8tXeQeaxqxs3+JK8bOU7y7ZdxuJLy8K2hoYxVfXAMFcKNdVs9SfZ
hNLUeZuL3z71TsNMH4fK3Nja6wsAo7zPZI1HD+ORwtYmTO4ppcPWKsgTVyZaVuHnHmCbI+1GLd4F
kAjf9ta1gEJ7E70i/jMhaxMCCjOTdVikbcsG0zHbK268Y9i2/KxA50j1HFJu2iPvNoyq13t7YVQI
Kqbvzw7XKUKqh/lgHBaEovozAc1VUw+YN6wtYVj4kBfGhD0NfKrMjF21nu58cmYdwbtif3s92pYJ
wUvnKZ1SGYVoz7LpQsiT6WaddGTm83mSq/e2jqq63kNNEBwhENgpVogAkeYl+lO40LAXsktG4NUo
FWotA7ddd5oi853SJzyznR0Exgix5Q/6wFEGepcj5uzob05y8m3nEMFQo8SWh96gC/HGhj+uBRec
kXq3QUOJ6CKsTEPC0EbUrKNP5h+zvfJQtmhru7yRd4pX/JRBJQc7iM9vb+hKDL2wKpw9MLrzgIoX
D8VOG9xZAW0YN/PXrreg8mCYb+MNsPIwBUtqKFwMgG+IOELWAEWBZcyMenjjjx6qqz0XK9UxupDQ
CZKZR4cthN/aAs8NLg51dqumyMT3GnR3MH5V+ynJjh2yk5nk7yV9C5GyEq153dChI2LT7hQPuMYs
7ZjqPNu64NXO39L0c6J+vP25rk0snVxoUEkiqYCLDcd2joHpGQDmxhyHSN9gY+2srXTr+oyZPAIh
4bb+gGvEQrsajoWTJiHTwkX1Zk0MDOfq6+11LJHgMlKYtqyj8AHPA0Jcogn6PhpsQjCwGUEMaUgu
q5AVqFr4FKe+89TUvvKgK/7WHXe9e5ZGQqebtJfQBhWLXWWS8cAprYJuMJRGRfGWBYwz5uP8l5g5
EyL8MzviJFpi9UmnxpQnfeYWYRyAy8P3CqgNbm/i6nKgd5NJDSCkFQeIQmiF5GRkOZqKQM/ETN38
kbLTRmC69gYWQ2UQsJqigOsSgnrSTjHfcICMeT4sjC1t8vcPlksLQuRLQlDXkcw6ohjCrKLdN80T
YyQbbcWV+/fSjBDqGLvWa6TZC4+mqYmYM9xXO+6AN6a8tCMovHv4UaLNsvzK9sEdRc8ebJhiAIO4
jD/yBO2NEiaFN3efc/O+3ZxHWDNATEVAyCYvvYJNab6foixHWaWPzB+JnX4Ktfe3/WwlaJOCnpkQ
PlAQmQnaYDHFvJ1CYoi4SuhKXsdsY76XPyOEvOFyypK5X4YHCtLwFsvQ3VCUEmGS0H5XQwoBLzDN
6E76Z5laWgAGzbv4tbu7vbiV7Vtinc6jnDK4Krp3DisOJ4sOZldMX40AFkEz0T/ctvEHsi2u59yI
sIFmFSa1ZKP4N3i16qYnGewNNFVf4USlTpQ9mR9g7TnMe8Ddv+pf2dfsAGfQbnyH3uDWfbiYuvop
vCR05KY0FRH2S39Eg4SGrtTkzN+jUeH4WQktXB8dlEaZ3abWDFfKrO/d4DQbQfHPX76ybCzYFTq4
Mr3mS8t1B3FwlUP1sQx4D6mLimR8gizTbdDQ8cY7Uq+d9HtQXYjVl3nd8mn4vFUvW+nHW6hnoSul
8nDUwc5d/oii7rOqD6jD1FbqRC+NmSb6NzMdDRhQc2nMwn1k5124U4zUSh90X3Vt9Gnm2PieOD9T
6DTNL22s/MrMxJmfFf5d3ShMrQR1hwft0v3hCwGduvyB2JZ8veFdUjbRO8QikGMPXTns/7ntkutm
LItkcylziEMGRqWZypBAW27UvVdZ6OnKP8tyCwe58qi0AAYs1YYlo7jKV6beisYpGluS2uhtPjBg
e2xfTrwnT/p75xVu7qWGHrzYb7dXd32oGSpZQi5v5pXRWjOQFqE1P4PFhSkwtN4hyduIG9cbuMyt
sHky8DIq58I5Qg++8TsZE9AMe21HhS3KvEzduhv/5AqXp+bSjnrpD8ho575aw3qh9G30GMF4eshi
5ArsRuledWOkwyuhc2mkk3EHUvqn1Dn+6fZubi1VyNn7qu+StGapdfwWECk1uvSZ8vE/GPnj+Uyf
MCMpGLGgVW86Rc28qW13tG/NYNjN4RYeZ20pmuJYxoKe069KRkbcR1IbL44BE1AGiBq4SFfLG/fX
lhXhm2l+AR9VxlrG8qnT4P36HBtbd/J1Bk1dzUb0A/5GHVEEYb+Mzq+rcsKGFJLNHPTfUE56GkIR
P5W3/k472l/Ml+4EpMIavC1E6er6zmwvx+/sTVX1kaKYObtYwe1HDe6b1tFwkKqNSagtM8u/n5mR
wxJPGSgnhPVJsaY3Ez0X1fh42++WeCqeL9IzXA6X4GEqnGMHdefRkNOMgVGm2yXbRVsX1Rrda9Xw
uYG9OoV8M1T6jdtwLUKdmxVcZEQFKHH8hDpGnSZ7egbhKSzmv0a6G9x2DIsR5JFsJlBd7mBSjZET
pbQCwvBjUQTQrae729u3Ep8wAXE08F788IrFIJJU009Rf/JMe4DnDVYnWXkf9IhYz8ldFOtfkq7/
p8zT10SLNvxjLaO/sC2kVTB4TlNnk/rOP9rH9oPzuePJtavvpCeba9uFsnNq3a2G87VXXi5YuKD7
WEKrp8RoHLWQ7UnzOy2vPoe+bWxEkT+p56VrXlgS6Qr0SUurvMUSbLGH7Ll5jh4aD8Ew0NPUT/bD
y/y9etlu51+fiOVtjEKzxXMCZJ/gNGGROzpcnvSPoHOrnfeDIjODoaAwXe6iJD7408s4vN52o7VN
PbcpRBS0RUdnmoPBm4pfkvwjkyZX32r5rT1jKN0vnVpFY/ZLfP7DRaxLUkYXSb7XCldyrYfwveTp
LrL1v9tv203h1UUBWHQUsMu0GZd/P4tfll6kPlxyFHfVN1k6Tf3R3xyaWXWS83xReJ4PRqX6cJ3z
/IMG9k2H9yDczYxxPse/EasZ90uCFf6y9+MPSiy3P9p1aY3k7ixVFY5fPxuB3UPo6EEYiqLnfRKh
BBLrXo6E5G1L1y7J7BqVelCftOSugO+hFAZjNzXgZmk17bJEnbwsT+583wdc449eU0KTL8U2ap+p
bh9vG19JYi+tC7E6QRVmDqAp/1OZpd2k/ZMNp/ah2jWPRXaYn+L7BVyXwCX6Afj/JpnCtRtdmhfO
ozSWFRIbmLctz35tvjf0ZGbZjX4hdMUI68Jzz4BbBFQ83gjuK5fUxbYLp9JALqCJIortWf7DHh+s
4evtnd1amXhAYqOKEmX5+0gf8yjdWZp0TKz071N1lmHqDHzRx71q28G1qVVqwQbW2mOifFHNt8p4
ub2SlWwME5wGyn5QMoiNurACsSOprMSQkLeUdCW4LxXJQtf185B+bYtJ+37b4Pqn+degcPYQgRlH
taQQTNX0OUlmN3DijW1bXRMTNCrFH1kxxSJMWlRNaOgdJibECk49siKZ/quznyABv72Y5cdeXnR4
+NIDXF6IDoCdy0BZjzA6yMs8Y2p1j+n0qWsIz+FwtMPH90O3FbbWz/MyHkRgXtDrQsikl5oPWsTC
pqP+Kr1QBt43Tzn91QfHq/fWEQkML2HQ/2W426q+rHr8mWnhs3WaWWaGXGRIX/4DQQ+0xN8cKg+3
t3OllcR+4u80GblUr7Bcuq8gHlexn/Gp+yS54ZfpIyrBrI3rp3wrv8kPAeWl20avvQU0DXQVAAos
E/yOcJZLw0JeCRiUl8/K+6iAWhTkyRRMnlPmdzbkibfNqUvQvfSZS3vL5XR2uQIw8Muk4lAvPFXz
TnEt2S2SneLvMuPd2D4swlTL8O8MWTaarjvjJ/zTYbLIFP89oPTypwj+1DdjMKoz/NA41fuhUGCo
7Oat/b32nEsjguckZsY4T2/RMen6fiepdvk4tdADpyi8b4Tl69iCqSVTMlH4vCaggAXFhnmT/g+c
5/LoWnHYvCKUJJ1uf8KVeYRLO8In1CSFpwmi857vt+29wePMQ8NpNB9Tqe4XdveF2KDywQSHcv86
THnzCGzafIqrzvo4pVW50aFf2eIF2saYM258XYLQSzuX7ZDDWaSfo1a/lxvTq9R6I9itWwFVBGxP
BdYkPDilVlFTlLFwkvBJ5fE+pnd6/2tja5ecQDgdDOXAKU38thi8FHKGRoKvL+7+nA60M5ek8CV5
QsNqByc8oGp9M6Ze54IE0zODQqqQKZlNFZHj/z/8o+KmLxS3dYNxFjd1B8hqJtQR3So/bTULri+P
JYwvfCmUdSCYFC6PpAvMrFJoJcqz8pLKkxdTrNopeRS5Tep8CaC+3ffN4G8E2bXPyLsauhQKIdfw
N5v58SgYUFWSw1OSw4vRMrOebQTVlXK1Q0kCeD6VRgYfRWcZ8kKDHRsrzX7YQ0a8B+LcN15ybPfS
sXlfI2T0ClsExDxbeOC1beUc0CFYHqFXgwFD4jSF1S3bmj5UnX4faU+qheIdIhSJvus6ZSMarDkQ
x0Ehx19GhcXHkqwNcdCiueSNECO7w9AfnCB6NOlXUPnUN076ljEh8tDPRBsFKmyvg4nUH08DGgqd
3L3X6vKv6zx8wLNlCXcDMghylCcqmrGK4jmQvifwnGwc9vXVgLSDAoAm1tVhN7Oilq0/TuJQr/qg
7psjwyKOBeOza+2XUQMbIQ7djYGfbnRVV+4K1vevbeHc25IWRkGL7SB8KorvyrhxF63Ul9hAcGlA
MGW4RUTMnTo7koFcbuohA0P4L+5aA9ZCyZofsiR/gMoncFu4olt9fgtKSly393btlNMZZAqHRJFW
pBBcGmji06R2Js+qtHdm0bxakfmrtf+aB4BUlK8HxwaE0zxvBS9pWjuhC8CMfCg9OZHh+iBb6y3A
7kr949KKmEL4thY4SAh54wGGbOmL/AT0swru0bU6at+JJUN5v/l6XXZIvIl0cm3g8SA+qEJe5mlD
bmh5NpZLBIOIkQT7q/aQPU0Myd0xzOCCFbsbjV35Ub7L74PDVqV6pUTImpfxJjrJtD/E8q4pGRXA
UMybr8ohR3UQCNeL5M1H+ZB8JRNuH5xdtnEm1kLnuc0ldT1LTdMiAD7lwP6R/U6Vd0EaoBrxopfF
QWGCeYs2dS2LulihsMExjMe0CGAzoUr4RTmMp/kuOKI9sTCMJgfn518fCMh9FoaWhfuPl+7l2hIS
tj7sM8QEGYt1AaYcYWy5z/zxrwuCzrmdq9HsBlJ7K2YPZej7e713jeGrL29211ZC54UZIRlD2BVs
WMpyFrI3eZ/u5n/8mLdDe49uigd96VP9qw3ut6LmFYckfd0Lu4KLdOVYxU6dpyAqLHf4Xs2e7i0N
HEQ/34Uvymcwt3TDQSPCHXlQHxeG2IzWxNNW8rQSvvkdCD8ugLzrp3CRFnZR+KzfDM2nvjXfMkX6
cttj1o7ghQ0h7LQIa0xqksKIdJjIYZpj8Goxb+yNzPplB16/1tetZa2E7QuTgpcumptGFySY1HJE
EN9QyXQn39q4eDc27w9txdk5N+IWwZaOhXUpUpIKKBWlO9zevNWFEDqX80YaL4avKEIxLjMlGMoc
QlcVdbFbNOOdRma7u21pLY6o8C4t3Vca51dDp1VToiYR+zCzAG5H85bZvQxujeKUA0ze5Le4vhXI
LIFIwm65SFILQcvSW7Mxcsh1fPWe7htgrC3B9rWPc25h+fezjzMz02EB1k+8rHeOUTrdG5X5+/aW
rZrgRoMxcSFGsQQvo2ENm2ED+1IDS1U2Pjvj6baB5Q8Idyd9Oy4ulLtBd4lpQTAXqII2bcLoenCn
3bV3xlE/JIet0fW1IKgh1UK3x2YwT7yiq8pAPHvgyyOviPgfpOfGEwNKLson+9sLWt2xM0vCR4HV
ZARzjaVu+ij7d2Hy8/bfX3Xi86Us5+nsq49d2iPEtLBSUShx7fuayVftCeHhcY+mwn6rKLO6HtNU
7YW3jCay4AF5lJRaFS7s9HKMXsvJ2ma9WDcBZkmWZVBTIhWsqphSb6eclBrShgA61hpC7Zcleo57
qBMSN30aN2D8qxGbrPf/bAoRO62p8EkSju28t76M75eJfv9Of7Hd6B38vjvntPX4Wwtz5waFfaRw
nrboCs6MqyFOno+IwqoH3d4IphtbKRIklLaUKtRFiHBDeJIz+Xez9K1ve+Dqkf1360RYUN7Fo5TU
ePhkQ8aXlAfDqU5yQUFbM6vPXYbqccQUjZ8mGwXR1S206PGDm0TtVAR0QbNlW7GBKxajrNwZCEo9
GpKhoBI7aBv7eM3HRPaindlaAsrZKTP1KQ0QTUg88xuUYgy1c1vEOx1txI/FU3Bsy2VW6BlM1DIo
57/V0mYdfQUhuvwE0ijA47yaRCA8zH5VkLbT/0Kj1CBM8c6BT2fJKPrm21aFd6Wi7lCpW7jbTWZ3
qIperrioSrkrDcYhljyx/pDcLQWu9m6hUE/eaXv7HwrMu9uetOatVEIYb+MK4AUqvAmLsGmlSdb5
oBkQuQoJX8Z8b5tYC/znJoRzHqInOSfdDH0ghI6m80VHqHTO4S+vxo139OpiKGIZFFhxTvG+7xJE
a81IgQogQgZ4fLa2ZvNWfVI/s7D8gjOf1KI2KVszARpxWFi7q2P3BiHa8x+iJa91tQkC5+JQHtXM
DXb105aHrB0/g0FHlU+1wqPBURtqrcVBtCZ5KNCPRV/Zn/9+woRUkLkZC1gGbRZxeiaex6kFfUXG
aeV3eTkjgZg8TrWz8YBd3UwKqsyxALu7RslWVNyaPq0Xdx/2xiHfjQ+LNEnz9IZ2BbDvAsYq52u6
vyv/SzMFZO6/poXYMneB1s9qw3csHPSHX5Wm29/2+rU6CGh2xjhVblTHFm9tydRCJv9Y3cLoJCme
AT/mx3IPsyTjjUW5G/7ZyhPWTS6DxBoT9Fhe3OfMOyNZb1rZ5Fqod5RUozvlTvIq5peTD0sJZHvq
SV2Orpg6/lkctQHT4YV3aZCmepPWCv448uiaYLCHBOhDcBcSo7/Fu/ahPWX7nh/R7CaIOcojagwN
SdL8qSjdPINCjh+1hZxaItaN3+QsrD5nm6AqVVujbsYmMLxkN6Grt4c+UXh7fs82qZ5Xt9yiqawC
fKNCKYbsRguNeurYgYW3Q6p32u5PpQvF0P3CjxihGrgRsddiwLlF4VE/hYUdKwEW+9mByvNXm+l0
68qNoL0SSnk3gQxXuPh0Jlcvd1EO1aGUa5WzmTvvESF816fGxglZWYghU3GFVALW0Kuug2ZDsISs
KA8bsOelToVCrRET/Xn7HF4tBEgBYyXEFxkkLiHtciGjKWk5yHusLFcOwqVzGG3s1Z8X0oXLYWOp
3S7oAnr94r0D3bxSdkFFmgAtImfPOYX5oXgN7ls0ePpPGf/DWH9zWrQUnJ20kShd3a9Yh78f3j9K
ZiAbhE+VD6Y+yyMJZxXLj0Z/n+IQfl24JSq9t/fy6mjxBmVCnCsBdg6oVYRkIe8cI4u4DLx44vSq
mWzvlWjczb31eR7kxybNtrCXy28XdvbCopA7IMqoUI2XeMFPquc38s4q0sfU1FzkSR/Trj4M/UBO
weMLVilD/yQtWuLOFiXqlaeybh7gZGVULJSr+nw+6X5b5Tl5RSrdKX1+mKyfQMQ2dnflO8IxDsgf
2lOIDsUuQJBVY6pK5ElNRfoCCUDoJqb9hdFZ2e3MzfnLNXOU5BQZdRfKMWLTL65sO2pD9NwSrThY
U/Ha97Rv5Oldrg4bK1vbP4p/tBhpYtqO6KGRPlmkEpz0qIJWWUJalFJGYJT72+65ctRVplZpAuiL
BKAIj3L8wS98CzMhdLGoSbvtJpfndYq+CFfw+qF+wc1+Re0/oxAKRwg2Ftb5nXboUXCJkqMlk/2Z
P+a9MnKlyegybGzh2tdiWI3CGdkfDWHhkKcopiqOz9WORPMPzcy/xJUFW1vQvicNON3ex1Vb1BvI
/JYhBtERiwG85ZxRDAB7eadMXNqmeeq7jH6Y81+WBd8t4zs8QK4o3225VfyqwAnLGKmmNlBfQ6Qz
zKn+PlfS1pzQ+rr+NSYEE7s2OqlSCZSRn4e2C5486PB83/Dvq6KJbC/MjEw+3t7MVacEHyXTFeJd
Ih4z1YmGBkAaVY6kvJtmpGdkdWMTV4/XmQn18oqrmiBvMhkTpaPdF+hFp5a8GxGivL2SVTN8ImOZ
0KXVJrggU0iqloa4oNTAR1YPO6N707Z0TK9rawtXxtKBpc28wMoEK6XjB742EfHl+/bxf09+6xmB
y/vqJdhtMditeIQGO9MymAm53JUeTQ5JvzRAw+Qlsq8cIil8b6fZ7KqNXrg6Us27v95BBhOZ3Deg
JyRfFN73YEsKNQmC1KvMbq9I8fOYah/qXNs4vyvX9CKAugxjgHOkTnPpD4E5TWPjxGiG6eOLbjV7
NLdOFfnHnMQndd4id7wGyZmkVnCuAQBStOsJccMqdVg6QVjpxxguLZRo4OUb9tWbc8gPdX+wPP0F
ZecvNoDEfU/Hy/y8PU9w3ewSfoVwurXBjttBYtal2dvHeZfvNB5ccL1+Cwq6QfHP8hANaAegv7sv
dpm0Mynn/Bjyk/Queb/Zj17JWy62RPgEWgiuzI7Yknq34AaXNocE8nPpgef76P1fNzou1y7OcIRx
HIXm8gWUqHNHyrV98P62666EsfMFXbEgzcM4Sg6768ihVw+T2zl3ty388X4h17swIYQxUPZFHNmY
GLzqk3PX7bVDdtd8DL6RDQHKOM6fOihtix1zIvfZ5/h+a2p3JRjwijUWkgP4xq60ZUIF8aZJ0YBH
OPVPxZJS19CQ7ySpOdl9tVXCXbNGorBQePAquUokOt7qjVQBf5TKpnLL3Pk0S8prVzHZUKSQy97e
3LWQoILbQfeE4akrbWTdTwPeiH7qleqnXo73bT/uqvGzlZgHJd6o66y5Co1eKu0EVeNqVmvQtcTy
Y2yZWf99iGiItnrdev9lQXwmvgGfTARyjX3bDHW+GCneMTrqZsxgTckPsrOHOtrSDF65+Whd/2ts
+ZZnJYW4aqyynyipxPbJRxm4n56i//BO1XlAUv9VSYaubteuj0YjH0HeTspr4Dzw8NlwgdVFnBlY
PtvZIvwgMVrwk3SrM5iUm8TY9w4Mi2YBGc/tb7Nlafn3M0uDo02BwuS7Z+YzouO6G6Z3xV+3WQh5
5/slfJPSkWpLy/gm6lR6bfihqf9DxDs3IDx2K79X5WliFfHCQTlDLR5NG/nAagw4+yTClTWCh2zb
BW0tdUc1zvZqV7hyOnnc6xvHZcuScB/llV2kGlwDhO7PY/OalszxqK9WtlUKWYszmgFvEG1vJi3E
1KOOpCyuBgPwF6/Xqk3cMSx2ORN36XiKGKH6e0ejFPG/vjjjMOIn6mF7tmtggUbG4yEtdvPiC5u1
sDV/PjcjfCbNqDW57jCTLlPO5jtfal1V3oBwbhkRvhCyVDYT8BjxbRkNDRR6lXdJvDFAtBaaz1Yi
5glR0vRDrmJE8sdHufUfkMA43P4my+8Ub/FzE0KOy4BNqagSHgAFWeL6mvQlsuKvTh788NPmMchy
/+AoEOAoW+LHay5+blhIHxwzVfJwcT2Hum/vv7ZdcafaoJmTrZGldUtLQXFJea8mLusiDYa5ZBcb
qT8G0bivM+0RHq453eLI2rK0/PtZJA3yoiqGhjW1k/7YWj3iuO/TVEPbY6u+sO5+/65JOErqbNp1
uXw2S99reuRJxbtOLv7TeUWXGoz58t7SLpeTITeq5AVRKHDCwpPNLGIcdtDU0IMKs7H/Q3SlCkcH
i+4m8DPBE3WttOB64DOFqZy5ON7eT3/AoDy5iVpt2LomJ+c6OjcmeJ8qRUNX9IuxR/1V+wGBkZeh
BY4cqBqDjl66TL/1g3mXvg6fNQRM9rdP3erBPlursLOmIUWMmrGzlvZ7ap+i8L9Ep7O/v9g/c0Qn
yJxRyvn7KM4xX9GXv6siC7wuUjdeAVsLWfz0zJDaxLTFF5T5PMS7Ksh3dn66vVWrVxSMNJA4ABa+
muQIytoeghQLOVqKbZz/4g6x3c5PD0qb/wjq5ttte6sn6197IsY0yyBQ63TsgcZ0KyTymBOFC2fD
yvq+/d+qDMHZnTIEj7Tsm5YzEKdqnu6XGxt3PSbyx8f/tSH4uDMqU8itTzSCoGt+nE/le0PxwgP4
UVfxlL3/ADoRYNdW13trbYJzM3WdUQ3HLgGZolPjTvmWU6yaWN59cPzS9RY7p5WsJXYVLoFWrt/5
EdDEUj/c9oN1EzxX+PuUm0T8mzT7quEniwkp8pTqZx9sceit3hbQjTNQR/H7CpyjjkaTGw1vonH8
PET3SZy6ff0cF99vL2RJd8QbnpuPJA9e52sOf20IwwYFYBx6MKZDnEkALpxwlr4HpTS9NKpefYzL
KKwZlfL9cOMKWQ20zOhxf8DtCc+tkCdJYZ9kRsGoy+AFz/1j9cm8j7/an5Q7/6sDXC1aWL3M3pU/
6A/bRabrdi9HgMr/0mWDXexqCGbQwtzxY9a+sOv6x+iuuAf6B8xf8xA72yT8X4sdiN5Sc9UWdgfx
CmPwlEu4mkBimH08u1NVxa0nZY1DozSvFGvj4bYSGpkaproLLxgoF3lx4bPga+WSPptdwBNR6Y5V
nb8fnCFw+/n/kXZezXEjyRb+RYiAN69AOzpRFCWK0gtCFt57/Pr7lTbuThON21jtfZuYiWF2FbKy
sjJPngNvW6bfT6j+bBhcq/Yi1MLIBoyCVMiXNOF9zDVia52Y2xh3ySnbV79opnjOsUIp0tsKJKvb
eWZtkU5Zod9aZok1lTu6/V3HD2Xy/frhWPeQMxuLRApUidwUBjb6g38UCCF/p32IkJwRZMjV978e
oBMOeWZu8TbpM+bXirHnMErJTcdgViMNN1b1Ljarnal9CuStYcGtPVycP7PNwZ/rGKxJ22z7rjeZ
nKg20o3VqwYEL1M1ojVJG+CtJxZGPBhG+Mcv0o/67BXtIVXc5IkiKhLWNLgZNevTffW8rVG/7pNw
ITHWjtgGZay3tuWsL2JrbHju3XcvCAgxrz8dio/avvS2ra1tJwz2oqsOntJZ1rGGah4k9JY4AEPz
rvTjQ9YNH4Mq3F13y7Wr4dzMwvObJKmtTOVq0Jz6o5r4pzxWvxp1+a6Dtu66qbUVwXxGQ5kWokCQ
vN2+YGagOu8IkRFzckOq78YZwcjs9f9nZbmgTOntocZK3Rq7YPjeOfq+67aIpFdbG7aDGqdg872c
XKnmOJqUkGE2s5zhjEyLvhqOdWoKYklp8l9lA+JiW64Be8iC2lo3hrZ2C1PJNSDUnfnN8LWS/y1L
XuUsrLNdVQTlcNRn4q9LO7IvTlWnwHVbF05w09iUaA5zJpV7JhecLY3BlS9Dc416tULr+nLiXgvT
YogkJklm7SWRKaNP3+fW2l//MCvZgaD6lkG+CTzpEhCVOoUSWiNGjLw8ySE9iWzqJFflFc6QNPJp
0o0cRcfrRldyK9B8PPSE9K9ywffdtUYuyT5NQ6t66rIf1rg1wnWJVRSz32dX4yK/TupkTlVFXI2H
+ibrdxqIOt8NUDM+Ch686uOwGw7RfbdjSNvk3++y3EVV4Poy1z7g+Y9YJODM8Rd4Pct0Yn0fK58M
OfOgE9iwcol6Xqx1EXyZsh8zu2GtcpvgzEXzWEDKU1nF56TW95z6zitsOAHNNnpvVfoPBBj/C1cF
wshMLsUCuubLOqKaG4NWNwxUIoj7FAXjp6QeHmUlP1zf0MsZBK7PMztLDu1gSLTer7FjPZq3upft
40O447l+L8SUIvhxt6hZVrtc5xYXjqSMc1spw59J1cn22sKtKyCCIv0pPlin7DZ4Ku/M++HVCWGl
QPlXaMBs/YjV6/X8Rywcyeo6y85CfoRQ4Yjv+52KTGeOwnN0NJ+t43BfMQC01V9b22wejyCOgLAI
3phFajS2vFmaIuYMOTSIs8ZtvAomvR9mBzma9VsMkv4XGR8wRgXMEQ8VQICLy6i3RkSGE6ARDJvc
TgZcbHZ8q8X+hh+J22bxJDIE8zK0YUxXXwyalVNUZlkvnkS1FnT7aQxh3dGUVv5uWg3dqSlBwXvj
mK7FPBgMZM3gYaBdwMXktM76SOPtldQNBLtl+rUsyo16sUh1FutiFsgSw3PQC/AOeXuXq6GWtEM/
gQQyldCbdfo5ppbkJ2Nqj2PW3NhD4hpT8U6P6y22ppUtpX8gDicFfgo1i3PCPJphBDzLPcbf0FD8
OTNM3uQNElr/RXfvjaXFYVDipIsnAXX1u8hD1LqJ0KUbbfd6qBFbtdxKWDw0kGNA9y9Gmp1a0tM8
Zz1z2L3W5XyUfF4Ilfk8m8UpMrKP182tXBWMzkAnQO0TVtvlXEdZU/+aJcA6SePvTOjgh1B3p3mr
qbjihG/MLJ4fRT7XeRNyI+WO9a1Pp/eFAuL6+lIuyRlMiGe5CIgY4KguKnZTIVdJIubfomz+HqrZ
aZzLnzEkDUEoHbWuPIS9fpdJ5s9pVDYO9to2AhumtaQDSLrA1jKbqNa+xVfLwhGVrG920iHa82lj
gWu7SN9XsDdSGL8gHuyDRocDFitwMhiu0H+u7L30bbxVD6jd2y5bGhy2puFWDhiDFwQPERpF1/nt
2c5QqxtblCm8SasHNxjCxFOV/oscha9K0WzetCv+j3qnBnoSGmGIkRfnuS3NHnAxp0w6zdD53rUA
Y0LP+Q7Jv5G55cl4Ik5qL8Vz+rB13a1urwYXpwDWXoowGUxMIPgBsLY1hhN+4pqV+XT9E676CeBW
WWhPwlmw2Mw87gEp6+AYJ6c+0LZxm/ZLnUnHv7fCJYa4E8BMwByLcExhQQqG2mCElrcBjcjJntyY
HPT/Z2Vxps1CMvtgxopVFC7ddTclnZ7DH39vhQoa1xe8K0TERZJpxlXrjxVAWjkIPXn6GCBJFyKQ
dd3KmpPTp+MC44nNPyy8LiwsADXC6zSEl5qgcVNklYquJMD/fcBlek5gcwEHX+I34qQPxmbkODVJ
FglG2zHehY3uv2rWrG8gbFYyKQUeF2gmBeWITurx9uxOcjyp0hiJySnZU+5B1zTH4ijqn0gafOke
1XazCH/p4QL2KXioABUyObXYycRp/a60Q+hGQip1jnQDANnTpm53/YNdhgneb8yCgATToEhbThT1
VVFVaFCTccAtFDifaTqgKml7lQSysNtIby4DAxVchIFECkU5e3meplzL/D5kNqRro12bo7zw106B
ARU4Ompstog+b79TldNsSEy+0+zMu7Z4bZpmF8Kqen3PVh5smAGnLSQyKVktp3ITzQ/0HJJTr3Le
1UEVuM4QgcAcg2MclHtNKQ8ocEug7pMnOY29odhK7Vc38uwHiGN4VjgukWd1cokBmDkddlwC9AO2
MvmVIZu3i1wEvwYm8ySMelDOr9O0r2+0HUQmB/0mgrTsff6Zgc9deJJPo75TP2zsr8rPf5u7YVqg
5rglqUYuS1o117PSpJhuX0tEXBlqQ00qcNXxYB3VnXyiBHrd4mXYwqAYWSJ145sugyPFmy5WLDG0
lP3qHZ4Sza9Cr91+k9tcBIrlymijMCAFBaO4V95+uEAem8SsOG76UZb2NcMM4c7cKbeScYCddLfd
QVlbGZPUTCjSRiHqL77ilNuTDpkFqY4zuRF612N2Kqd3k/lfHG0danExwwoMcTn2Nc897Vb0aT05
O02BihbX1oDnWkAkKaRETYIoQv/brWvVIVdMHpdAJXilB8bOTO6NTt8626tfSODThWrf5QuW5Hc0
0rYgw47cCOZtZuAftQ/xi+LBDv1pmztWXf1CJLwI9zCKBKL77bqkOnbUsGVd7a7f9R/l4wyKYZ/c
ol8RP/awPo230fsMHT39pOzrI0XPyZVd41bdJc9bh34troh+s3h7wgO1jJ9Zr/VSGfJbLJNKgQKn
+rgFVlxpKFIRhRENoCp52wU01krnMGxzDne1d56JLDNJjxcFrpDihXRgZzzMXp7c0HL7z4oxa350
Zn9ZgrKkbKwdm7M+pkzf68jG6dx81lYFc90MW0gzkYOxdNcoi8NBj2JeuW3uNs6jNJ7S7Nv1sLUa
o4XqKGSV1CQuAD5BJNuT5BNOJk/7YdZu9SF/1CW3/Gw+T6/Ow7RTXabVk8fwU7v1il+paSEHgj45
5I74ywXcp4sj+s9MQwi/jVzBAqXsktvsk7XPTzOyXsmrziD51jTuSrdImOXZxgwT9YolVVk49mVl
mD5NsNf6xgTnb32Y0XkTtF65tykXvfYVhaggtXX4Ai+4emik+lpTsMGaRfVZsp+LudiHCLx25Yfe
gk+pneDqdU5h3e+qrCcRSJHjiHf1HHtOvVXTWP015E2kaQL8tERNWOT2s01vw0vUmwyBuzx+MPsf
Gz61FgCZLf/DtMWluByaof+iywWCRJ4y3fl5fztNhmfEMC/Uxb0W/Ap0fCpAlCa0wCV9mLtT45cb
+ba69RtEgnCW3/ialgHNZqGDZx6lCe4Hig679tS8cp6+JMfg3tr3dzVsqcoDQgifOmBfEOifrm/F
6naf7cQiMpdgAZNcYidUaqeh9UvSGajZ7MlvWREx+Wytc0kszIQma8rkX9XYxKIIWrNk//9bjPgZ
Z2a6oKnNyBdd1ix5HpjJ7jrTa8346bqZtacSIJF/3GeRmvZJOtGQZNPkp+gbt0f6RfnsvJuf+t/1
S/lhPE6n7POGSZHVL5MqyHnAM1DuuyRTgsAlIbHyY0ANzg+dXLGFPNQtbgqEZ/sv142tuiZlMZrV
QnPgAvQjl6VvhhWfqz10tZtV3vAbfmTr0D1IXnCMbvRH/77ez3vzTvNiyCfetV75H7QULtt+CrnW
Pz9jsc32KA12GfIEQenoYJWFG+Spq0GDUsmm1+iTOzhbkNXVm/vc5iIDY2C7CK2cpcf3dumNnaf/
7m+QPDxAPFF69d3oJe+V2pWO0Y/4tjttjdmtQD1YM0gkMfOPXMhSusDJSlurHYJxtc9eDMbObtMD
CdJNrhylo3nKj+Hx+sdeS82o2fESEaK2+rKagdRcQTVALFhHrW/6MlTOoYDvWlO26iarT0qIrrnG
IWwEFLc4nkPW+3HQCRYN6mZ1XnmN/b6LjkoJkWI5InrEFn9K1V+II21kvGvx59zywpPUeZ7GSSHh
9Ru4Yo3eg4HGg6LIu76XK2ao1pEogPSgKLnMh9JB6lsrpzJUGtprU5nvxm74OtvNlpeupLBkJEAI
xNwxCK6Fk/Z2b9IAF7Pv03A/KsPzJG8x660MpQv6boZVDBIgJkwXHyu1Z2nWSqqP2mNiuvrTsJ/2
jQftLtpwH7TajT8g9rmZnP8fZpkTV2h6QQm2uI/SWU2DKscsqc99/FOFlkvyzJ12zL+hsHsy77LH
vx90FCv9x+TicooHuQlCEyJyPRxuC127NYrDdb9YOWMq+AgL2kgYMS9ULbqcgXDNZj6msqedlD7l
Tnqcw+c5UnfXDV321njXwPdAzkYqx3v/7QU41KoZ0YTlMN8E9H3b03AIT+pp6wm15ucUnoC2irLd
BWeH0TS6nfoEZqVSPgJLfQ7jtHGpvH28vpwtO4uqcexHUTNkFQzaVXPjjM1rALmeXY5bef7aeWLk
D2QJL3uSwkVJLdUquUXrGODPCOWOBONdLW98mbXgp+qkmuij2pZAILz9NHFURYEksuz4pr/vjtnx
h7hKYrfcTOnW0pM3phbRrleHpipSvEDwB4lB4UlMCkde8pEpxnAv5gn+izRSCBigdCHiEtqlb1c3
I3shgfLkUT1nL7mV3RWK8iM20w0MnwhsiyxI3I3UPuERYgx9sYkRvG+ZKVoiXTjMH7IyjW/zWou+
IiVSUKiUTbedqfn/vReiuEMNHhYBIHyLQxX6cWqkGmuL7Nci/NVO36atGaq1c3tuQjjoWeKqwWGS
o+AYexaDlK5VtZXbpRaU40n5ObSKhypHwEDKx08cxo0zthabKJ4JChKCLuH+rekCOhhlbjnLdat/
6MbsGTj53i+mV18Z/hrFpzDDS5cJXWz4OZaFQUUv2taxyWGnzHfl4HfNZaxOL3//tSzGn5EUF2Du
JdLSGBQ74fEce4aRHgZHPaRldKLDdrhuZi1kWM4frWOaj+ROb7cNKDug7VIQJBnAmWspO/gd85zX
jazFvzMjyzEPPehtLU/72EMl81OmTc8FKLeszjdO1YoZjZ4+4Hc4MsSU9du1aIUZhr2gmqoLSNUq
hi0Alqi2ubGatWqKRmOMUpFB0nKR29bM+wSOxqdRj86j+rv+aP1LEfK20Dz/0fDUU/qru9si0r90
cEEvQnJLKxi3WLZR7aA2fCllRUgrg1XoeVPMXtP1kESbo3NjWWUYbDyqV00i1U33nYT6okXTy6Uz
9EL5WJZk4LGVn56mNnlHZiB9ZSBzmDd2dsue+vYDVobe6/PMEqcSXgo60+7YR/OBwh/i1amxhbBf
NUek4QuiT3ABOynUWe8UOEW9pHTGl6ENdFftUv+AsDgzPEW49XBYtwdBErO/8Lcs011eZI5dVhpU
vlpo/h5lo32oDE8Zpx1EAE63Ee5XrUH2RJAS7ZLlaZD9yOpSFSgiFGTOSwQlEkBqKw/gYU/97KGo
zS0Kl1WLQitbOCpmF+mH1PYTCT24yzQvXT1zTr6kJWAkbXk3qP0WReblaWfWROiRUGLkcb/shk6D
aYWzEefeXRdrL5Ccv2ykOpfP9jcGlmSJklQzlYTEiVf6wLg65AV3HZiyb1Y6trtYm+B1BFDxG9GN
uNr4divPZ5q8iMdBpMXZA4fy9iT4idNBOc1WDl4Imn8nvxh3MQ29FLEqN51d+bRVrL1cLRAb0HkE
ThLci0dtNQ3ViGBc5nWo8ehw1UjhTyn5pFvFbR83N0a2BWJbqQ6zNAYZLADXdNmWjbxCye1WQbva
U+b3iv/kWI9NPLp2Hu1l+VeOnMbsn6zhQ0osqNWtXvql92Cc0gQ9ROLbBcFimhuOr1cstxq/qsWz
7etM924x9F1erm+NLOJZnPCWigqMWM/1vf87OQ0PxTF66G8lkNgIS9QPFCiuX7VrnvNmYYtLcKrs
PO7UHmj5b/237tXP2af53eh1PS2a/pO02xqyuUxl365R7MFZypc5XUsJGnsRuLNe8xxJ9+asPOR5
jtrKt43VXZYP31oTn/XMmmqMaZEMWDPBnDVZ7jkaNK5wgnT6cyPDbEeQs4yRIS3/kJm/rltf/5wO
3T/8FYTRolxRDTAQ1hYSo3or3TqZ4qXM+F03sX4oKJD+r43lUzEy4043sGE/DHvrUB2Do3YcdqK9
lntbZ37T2iLMFHqojfGMNWQqvwmaeclrwQpYTHDcbkOrV+qx4uv9e3FLigUUGks7nTBnPHYv4wHy
vGNwiDEevifAHdI/IGsENvRddENxcrifbtKn7q+TGn4EpKrEVwuI0PLtlZVMDqo1P6IpIteZXvtA
di1nD13xxv2x6i5nhsR1eeariW+XWmmjADiNmWun7yNz60W3cvaox9CxBKEAvnr55mlMyjGtwi0R
zPGXGSxEFKleqTT73nRuoKndUCVYuSJE85DKJ1hu7qSF/9eNGYT6OJIvRcZTk93SCdkH47QfjGzX
UNbui+l4/TisRGlmZUCVwERn0eRe+KeUSU2k5yUOk9qu6sOgPH5I+5vrRlbY0UiT/lAUQBZLVr8I
mZlZD+ZUItYqncaDfVThoYWazNoxo3gI9uoX5Wjc5o2rukiV78bbEZa2/2TyYMVfwMZZPPqoFyoX
EmS1MiTQi9OgCJTpMErdblb+3vVVBBrZTfrAlxUAx+hzLQi4eto6vZ0ReW/yvaH53thvKuKtLga0
LqcdHOMF6h/KiRjRNkyhAfJUfEtOgPA8MDsghD0GdHfR9uCGcIa3RRXeZGcmxU86O2/c53Opl5h0
Tuptf5++z+/9I/Cux/678UG+SW76b9X78rZ43BbTWXkSvrW9uJd0wqjf19iO7/MbOpCoTtwVv6R9
d1Bfh3vz0H8VAlLOxoN37bIHnYQWGJki0yPLpkeXN0o5O2hQ608wVYnrwtkbiDCIiVr/bps/fO2r
AkgVMjUC2r5MS6Gn5YVacB4DiSIMre1EVQ6gr8xq4x68fEpQXwRSJnQ0ACotq4yMUHVzFPHoLIdk
+FCpoX6qGlm9K6rYdLvB/HvGLFJ16AfEDIIOPGMRAkBAO340wpiVTLN1Glp1PqCFOWyk9SsBVLz+
aHyCuXUuyHGG3iinlDeFV5TGXa/xlQL5VMaNq83HuendeUu78TJ+ghPluUlxG4gvnZy3R8JMhgBF
BF6cgS/BBZ1Cdj/OX6h4b82kXToGQFtiCvIS8ERcMJM66dhYnYnustwocu/NlRy8Sr4dfLgeqtfW
Q4mHNzt9Dpa0eGH6WTwMc8abVmlKIPHJYEFoUNj6r3YM2g1gw/qS/rG1SN57VQtSPWZJjeGbxQ69
7+IndTRH3gjKq3bEPDBvWB7OSzRe5gdDMbUTtypazO0uS2KUiblWq/31vbs8UnwijelTRMlXnK/U
p35o51mMJs77fJJGBLNy527yh+FmDsJww9zqss7MLbIfiGOj2s5ZFp0e5X2XS9KHyDeKrfmFVY84
M7Pw8Hwk4axlzPSdKTHuNYS3eTwlhyqvtrpFqysiF6H0Jguw98L5lImJZMviNVfkbWnt+l6SZxfi
uGojzVq3Y0Faz/AaRbfFkoKkL50s40NNQzO/toFdh24Wy/G4u+4Q4u+8vS9xCApD/2tHRKuz+zId
5X4IGrauyG7VAIr4pDxmM2tq8oFOtmZvPN5W10V0VXXSblosixhbGXFtRCX7N/DFHpg1GQ+Jtknd
vroqWPaYiyL3uIBEUU+P0kHnJh56qOgQt5Ddkh7+Xmm0o2kFKGGbVfzXDQF2El56aJNsJNuXYbZu
x7pXxKNtrqdwr2Ukq3oqBW5Ad2fjYlzxdzHoRUZlM1BxgREuOmOYC8E1a5rTyYnbh2So7oaQQdnr
zrFihzTUZiIeV7+spSOMmcVFO8CuEgzWUZGszg1bGLpHv/t93dJK7iQy3n9MCb8588M6VpAQkARr
xs55DFLIbaNTdSRJdYHJwFQP33T2XnXL4xYyf9UyuYUNFwOI3gsILWe5jnULobq2yI9WNYZuqmWf
tdHez3FauoXTPVfh+NgHT/VUHRsInSQ7/5To/c98LN4JdpZd5W9cOyv+a1MQwyVJ0i+xqBbILydL
wX71+WNaprso+sGTy9X03uuSDSD4SofVsMXsHnMrsFFcAD2Qt0oLtHggVnywa7d8n92i2ITsqVL9
0Wj5T0g9lMskCJssDeoIup8XSVCYTpFh1hG0EXN8tI1g58gNT365fWzt+mRnNUQFzc6R5F3v526s
PoaRcmh0VO3HYR8YeLtl3VRmieq01GzkFysAb5tfpguQA+T+F3nMBIOtyVgXw9+67s4ThAap7Drq
+BCMxl3VagfJJrkfxoe6qvdOGz0FUXPLK+ij4/yQc+dkBz/LJgYU0USkqeHBqqqPvg7rvENrKBl2
XVbseGNLbh+WG0FoxZvFlAIJC3mYyC8X90YOENQweyBJaeRqP41gT+WYiV0v2EuepN9Jn8BqvwOJ
/mhsXFiblhc3iRSpte1EWPa/Fi8B1H4ZXd49og9u/U4+tPtpl95Gz1vVq0WIYqEgUAQIAaADNMd/
HkdncUNTIqnWauhgJ21+l1DLR6I1Hm/qGFe+HqIWN5ewBO0wGTSewXD+csYFSsRsQJdO9VLd2YVD
tR/1eqNWvDgVmOAV54iTyJnnzby4HMfJnOs6GyevUYs7NE4+d0G217PxW6HmL/5MgaU2tsjpFxnh
H5tAhpizogpPprGorqgpXJ1BXk5eogzv0mac3VLmGUmTGWlL3Sw2dvHyewk7ohUlMNEXSidtr0ea
XemjF/eVaxfsYhh6PSQ4f/exwHlxggyEEsApgbVfpGn+EGY5k221F2p94ELrf69o/cbXWi5laUN9
e2XBI2f3Y4UNCADuVKas4y76qPTO1i28dLw/dvhEgr1FozS0ONJRoUmdPim1V2fWXYB+OWLuG19l
6XjCBLEYJKPK379oZvfQ0CAPPddeFaUPtaXcGJZ0lIqp2Wd5e1Rq0gwEcDaMrq3r3Ohi/2Y7nJhL
xSh0Sx8iIz5p6fjhuhssgUroSLxd2OJEKYg3ZtWMDTtRbqqpfbG04Enu5V2SQ2XA5HjaHDTnrpjm
JzVKnq9b31qg+O9nsan3m6JQHbGryUm3J6+OtvhiVy04KMQKPSSwcsJFzyxEcR2Cwppq4J9RHnth
4RdHxa+brYnnRVXtzzaKoijEJKBdkKF5awdy0ypNx7L2uiJ1i/DBr9rbstVvWpPZAn3adXWzU4at
Ib+1A0acFY15hlbITN5a1eFTTZBsrb0+giI9f+U+3Wf2VgtybQ/PrSzuLd9QuqkdsNLK8m0KmZXb
w2fwX/j6uZFFlJ10Y8qVECNx053KtP9hJdlGHrdyhgUHomMyq0s6u+wDVFGs1plsVBBaFO91O7gZ
u7Y+hkMhHwpVe1JHRhc1evLXfXyJMReuoVO3oOFP3VzkHm8/kgU1m9YZKbwjTMOZ6a05uaXvqqbr
kHWMpx+w7P3IlPfh7CZfuufw9i/BesI+g5IgsHlRUkRYRscw09I2Vuza02ebofV+V4Tvgqw+XV/m
8pYUVmhTQ57FJYl05MIVpyHNpLpgjKjsjXdR3t52VvBusDVYyK3y4bqtlcMGpEhIqcGnQaaxuLvK
Qi40FdYQD9US3av82m2z4IBE317rrYfEzN5JpvSpbvutDGflvHFXapQ/KWzAUL8wnLQ5kLcqAmKp
Bp0L7uylH+vILbL0y/UVru2mmKcFoc8dfQGwrOcpmPrIITDq2W0UFC9lO32kIXesc/317005fDcA
BqCxLoZQwc1R3fDV2qOQtxvZ1CaSTrb8bEk31w0JDzgrpOCHoiSkCDcR/LLLqriuj4qVlk3nBVPn
pU14ytVvrandBFKwV5KtGYDLHbQZ2QVjQ72ad9QSBxYaFOAbK+28uTB5E8ZKdVsNRYsKoBbuDElL
j9dXd+kab+wtZzAhT5onvU06L8/up/jdrB7D6Od1E8sHhNjB8zX9ucvPLjMEziSlDrGxMx6jD/V7
bZfSebMQsQ4dL6ZdFOz+cvbgXyaBftBXxDsuPF6Znbw20V724Ka6S+PhFNjBfmNZIgAuHAMYMe9r
ataEymWCHURDYAVF1EFLSwEqVY6MbxzybjzpY37XqeMuCtDJ4zlAKIkfZKt8qhPpJS6ajf29vOfY
XsGNQrAk9V0SHkmxJkmyFHdeDGuJM4cu482762td9ZIzE4urtA782YfWo/MUs/+iZvZ3qa1Olppv
ER5dRsi3SxH//cxTRn0eqHyxpYz4xJMOMhHZrP6xMYddknwBzNMnW8y/a7tHvUIQHCDbQe38rcl4
4PrLFan1lOQrWg0ny2k2jtiGBW0hy2t2hRUpbYAv1la4ywzrsZ/t3rv+hS6TBCYd/lmGtgjx9Zh2
ldVgRBvbve2HuxCufUtNHzr56zDdZFG84f5rnwpeFI1bE028C0q7ro46f8qc1hsbhffe7Fb55zb6
3A62R6cb1kuUIFtzo3y2LGn9OdfnVheO2GiS0aSp35KUKAfEGhzEXpk86z3ryKjPz6Jzt7We15yf
2i8jU2gu2Rcwhcof61wyWanRZIU7xYwn9Ol8m6MbsZFzrQX/M0vWwlP8MBmTXrJbL5m1z2NinNLA
ueWuvSu64ea6v2wsaklKVfihQSuCRUW56lb1p8Q0XWPcwuCuf69/9s5S354upUxmG4GNFjA1tYfg
DmoBcALGQ3Vvu9oeKPXDVuT/P0wKzhlKLTysFxldmBfa1EusLFCOOqQGO4S4P0Nj9mp3SLcdVSgb
tsFPq3ccIoCCBNFYYd2YTHM0JkSNPP2r8zjuxo/VU7wbT/Y9erbfkveBN36KHv9S8Ptfp+HMqPCn
s3A5GZPRWuIjto7zoqiRF1rdO79SfdS/g9tUrQ9/7zRESsE1CyDhgq0t9u3Qapuu9bqh+ATqf5/b
PTSeVvbzup21c+Ao6KhBKMaM4jIJMpIxCwepbeEUMyS3NZJdNjS528bDa9/YG8+rtfAsFFjhGIHy
42JMbJSrTmcYg0DWPbfhgxRv1E+3/v4iZHUQr3cT+GIv89/Z3WMSvFzfrLWTDCs/SFcxF3aBeOtM
pI3wgdablR/mAN6O8mycbinIrq/iHysLVxsc6A7yBithOe0zg5iBG1xfyEqiDSHVPyYWB1eVhlaP
Z/5s37R5dui6MJYJTRLCBmWuhU+h0oZfbGPStojdt9a2+EKhPOqOOrE2p6k/Rar9FNftsBHal2Ce
P2eV9yXIBkMMiy+zNNsO4zYfSs7O5CqH8Sb5CsVK6VqTB70XkdCJ3fnn9Q1dMu5e2FwsTFHQolBU
bLY7/VZmMHYCCHksngrP8SLPfw7e++7ws/3VHv1Hwea0hR5edoP+9QMIwVCMweNzIXKQmXNbhSW+
3x+yd+mPVveSvX/T/oGi5ifB2WZ8q3qPmruz28pZV4MI41WCQocxq+U9UNBYipjKxPaAcmb0VDva
vqhLV9K2cq/VK4ee0r9NLfZZlfvWzClXeMG3cQceZ3qAoGsXPOiu9NTObvBD2v1te0S8qc5NLtJW
NL+qkuIFmhhG69Fdq+WvOWnXdQda/37/LExfJCSz2fuSj7iXZz70u+bFt72sPMbdXq7c7KGFu9ix
vRlNF+0o2d54VE/mh+u/YOMjLsv9QT8wp5HwAxQ9+97VSeUpddy6menk4LNz43Dd3JJwVTgsU5ti
OMM2mHVZ1tqiIZ2HsuFGbZTCcIGiMzM05ESk8mfW15HXzFWw06a5PJR+aIauHpdbnb6VeK5S76Ne
IwDMVAHeXupoGFtZHoAmjqunuR3dnKqs+v36OlciHjYgdUXkXCOjXYRa5jKUoWZCCV4MXiT5J1/f
qouurYK2A5U76paXfZpJl2D5ZZTGs1rRdTDNxzZ3YL3uO2X392txkMai78yCLlisxinugyTvW2oz
dnBU0zK/rZJyC9y3tmPgWgAsEspM6qFvv0pdjrMUguCCk0FxR0VyJX8jWq+4unpuQX1rQc5Tu82F
BSeKPwY+3SZVUd/T6GjdUNvSZl/9PGfLWRR3Q3UKal3jrs1raydPOmCMwOWk769/m+UIwp/zRA0G
Hgga7gQs8TvOMlQUPpI2y7ha+wP1Y+swo0Nd7SDAg/L8Pyj7rLSFbFHz+bc9scln9pJ5aky9x96Q
wuGXgpkvUEaCknwse3eUIY2dv/ogQcq0dhFs3MhgVp3kzPriWFVKBK7QwHpnfpm1j3by8fp2rn41
+FbYR1FvWoYGu1TmsgrgPB2Z8zqo0QvHl7a/ldYb323FECLtZMQG+DHYNRfuUeSFNLdKTs46ZBPU
bNqnQakeMqX+dn1BKxsGoAENJCqd2uWcVlaM6WhmxAWgxrdZVT5a81Yzd6VOAdiYqVr64KJjvPDA
pJQnqZgx4bSf8/7FrF+klsZx/qMO+h2Vfzfxs43dW1kVJoUcB6keQNZFrBjsKYmkGJNUTx70yTqa
wVbKsfKBdA1UBCpk9NAuUIR20iZRpgfUhQtECSvHk8MOuZmtTu66GUZM4R0RWMKFHxiancp9I9Hv
kbvsvqcffoyq0n6ElCza/bUrkCIqotcD8OMC2ZczcWXEdFYhcfteqh/HcuNqX13K2d9fhNd0SlLT
FH4AISxZU52EKKYVMhTP6ev1lawEcqZMmDznaqXPvRxraerByoeCrlxpq/4NU0I3ZZq2h9xMfqeV
8/cJks4srlBCwN8oYr4NePrkBLOZixZgf8zy+5w2oWXJO1/ZOKlr23dmZ1nEDGy/NHJ4nr0ALt1T
N+jPpj/CwqAkp+u7d/lQYqSECgNyPYBWxNrerkiGfsSe/aEC+OPvptTiXVTIk5cHzeyqmfqtSPNu
D+7d4jUt3ztB/KSH5WmA7Ghn+90GFOTiKPNDaJiR2VMgoA+0iOh+VU8U+RvkSKyqe9DK7nsb1vrx
+pIvHIZQQTovmBvhar+Azij9EOegckvPjNByD0f7NMEREnZQjMqbfd2LePjHGDhxhnQg1Fo6TGZo
dYvUXel1qXOs1fFOtXo49eLp91gZ752SCsIY6TwZg1R1r6/zwofgCNfh8IDLlaFcenZvv2ys9XJn
amnuRVLpjhBSSNpHa5NFS/yVN20ZS8z8W5CFMGfF2Iz4FWcpwGzOhjM0TI5HGXoy3fwOjOh35Av3
YVKWIA7j6W9vfWFQJziqVJCY2FsEycL0dTmrfKYjengmAXqBa1WKjWOxsncYAQTA+wQ4yJKEPJYL
pkoajMyDnbhKPj7krfHa9PXn69/o0uGpgDHoQKECGoML2YfcB7ZhjxajTop6bOP4uxZrz39vgjYP
XXeZ5hn8wW8/UGYbZRMGIODLJqPNXjrPeSmlG9fJ5ZkSOl8WwG2ge7DwLIw0WTprdchbXMpmZd9l
3a3a/w9l37UkN45t+ysT/c45JEF748w8MJnelZOqpReGpFYTdCBoABD8+ruIUquM5nbdiahAEIaZ
lTTAxt5rr9V/qOP6rhbOO9jM/3BvwNIL2x1REMAz3r5SUUCbfOQFHoBmOHYW8gerkibuyP7r71lu
DPLaF+49F46k1xcusjD9tRak7ETt3VNmr+fwkxchz/W/vT8EiMtlfoBHEVfvzZKimjAac5+AT8Jh
iT3FawiPvLMY//qUwRsE/n6TrbjgLl//klYMtXYZmO4otz+EE1gPQvneFudXAAvAo8smHizKiAb8
spevkDA4WBGIXPrJ/qRUs/fp8N3zMfM5zUcty2MFPtVydh49PffrmuU3oVNudJhvYn9KfNKd5qa7
lqwubt2SfQEQ651n9JerABEDZCov9xP8Ob9gT1xHV7LRY7lq4AVk40nn74kf/jIX4hsQ7V1ANHA9
4kq8vs5iDv3RpuDYYqRotsRCopMYU7t0DpNDChApTv+1YYpVcrnWiLws6Rlv3wWrLINA8a5ESCLf
FUMGdlq1elec5i0BH6BQgKvhbViSo/1f80AaHopqzotyFX3gp/6kIahSp/LIjyANKPZ011zrD+Ef
f/9e/PKaL++DA14vQHgQCXwLSJIVH2Y3LovVFGdJIb0kEF1q4z0xX/M/36b/k39vb56WquHf/4v6
t5brvsjp+Kb673PxDSxG7Z/j/y6n/Rz2+qR/X/l3dj/237+P5y/87chXJ+Lzf3x/+mX88qqyZmMx
6lvxvdd33wdRj+ZL8J8uI/9/O//x3XzKg+bf//Xbt1awcfk06K+y33507f/412/Lyvg/Lz/+R9/l
S4PTtvghrP7CcFeePu2vU75/GcZ//WY5zj/BUgSZB5hhPgCLi+Govpuu0P0nAlKAqcELhP0D5vvf
/sHafqT/+i0i/wTFOBhpMRPAy4S37bd/DK1Yuvz4n6C4A7ZtwWKBxdn/7a//7dVNer5p/2CiuWkB
AhvwW97YVXiHgb9YSEPhgoIhHiwv+wuzow1GHdsQbz1H86d6yLujhuV/nN1SroUFBwTrOthyptEU
tgZeGlRIGESZ4Mfnc0ybWjqeR5sjHgQbdxjViUnJd6DHz5N2YrpLyBjZx6fDATlex5IB01vlHbgw
TdXi9jG0fIw09ReHTyfVQWitlJ91aQGdZSDS4iGJbB2eTAE5Wimf6k0nQDXiwq/SgF34WFeAtB2c
IQpPVhGJFZ52lZpzkEyh2wMEc929SwPgsvBhLz4HkRAfXzYFn4K50dsKANpU4/9dSUv0pwKuIhUV
8cHUTOGOUiLfy/RyLsZEK68/WfWPgfZSg7w9OswYvys2YhTTESm5GqCm4FTa8mznbrASc8k/I2nj
ik06fZjyKDiGYZunIzy+nwMxfQ7bsrwbI9lvJyuD1Dbm6KOlSlDc+nDNNc3RtFT+/N7yjocZz8gL
03VZByCCtezjbGwIgJ97/QxhA14OsJ2dc1BBYaMh2XiAwsl4GIRLQAxE3QWcy8TB9JiqOYI4mEae
DTR+8Bbwgync2uaHusoB6zX1F4emHrc8SKKpGNdNPtkXv9oULK+vphDKqa+t2+Im8GivkF51iEZR
YbEsTg1AT1tEZU9YL8Ekl2s79Rqxjybb/1z2U+IUjv17rxUoAWrb34gsYB8C5FuXSnwBu5i3pWVc
LgDtLHWrJjr5kYxOGXAXp+eqaWOM+1uPu4+m9tz5PNbyXS2TrMhTVfZ70DnqjW8LfXDBQnKw/Qwv
3XPdEQocR6b+1GVGZQPRB8nHv4aS5fznk8zRizEjcrf2Y7HgkgLvOgyyOcPpnOKt9+DersowQTR2
3JZzhIQ2FU37EgB8eBhcetWz+h70Tn87ci9c6RlsF3B9BcfnognL8EUVjG8RmHOHaWWGqJl0S1pR
s4Z/c/ZXjI2fGags8bLK7DCWXgYiJxSu5fWrLKyAAisjvg6BtL6lui7XUy70re+JKI2K6r3osPvG
0FgUJhGmx8rvIM8ZyYuLOf5i9gN1us17gIU3MnfjpNZNuAkHmFe+W0FCNVf3POtuIWcBGWDPbfd9
09KDRew/IPEuUuFk2bobJ+8EgRRrD9/JNmslvdCiphc+DBc7F38qt/RPbBByR/HSwmRq1aK5Y6+D
qbEukT+/B3YweT8v3kbzm0CateTugP4Bjv/Xv6mYnaJ3YUNufKjUQZsiWgPH2Bz62icnJABEh7aa
kTFZWKdxkNlJ1P6PAvny0Yr4dI9Via5EY003c9/pm34o3LOFdwj8W0Wh49NzEQl/PQe9WLnAK9rx
SZFKHEuaT6ei72qRmENt8+mklmJW/bacimlrx+IwCZ+cLQiknRaqlkaVNR5p0UHJQ5x9SfydlVni
ONRDmAq39VdB77V3Q7VhvK9ODnTC1rGrvKRlRB6dIVxBK14tPxUUTLblHqwsRH6SQ8Cr0RB6qSxn
nVVdD5+Bo/IbMDmUT0Uv6DfHnt4LJBlyhre3AU5U/EUgH3Df3gaBWZ1bGR02FS4XBLgavMd9b2VX
+PDJXn5zZ/k7DXvrokbXugAtlR0sEZ3AyUuOVExniddxPyNksw99yD63rncyxfTzSIwNBDvsLlz7
LikPc16lwhLlSS1F2esHqFcCwAky63MRIl0bcOotbm+7pDndvjB5fpgVL80Ig6p/82sXXxD8Fwj+
wZR5E3H1GkB4YuxHNorMziKuwwFaCtXJsqNqkx81y5K4jJs/sVe41WzrN9imlJ1KHY0nwZotsi97
AREMiiTGcK+strnMQSA3oyva/TDg3smWYf4NxBYY5PhYqukR3IHBEUz6SAht+x6MgjLexqQp0yIM
qjXmsOpYLwW0vkbwRNZ6pXMrPKilENKLN2EbPsRFy8+maHPNz6BCPOsZEnoO4dOGqFFfidYbBFGr
uxx+mFBF8qYqBpDF52OVtgG2z0GsxjRgM6BMzEqKueWH3nPlPqCgM3CCtri0PAzWrLMseO3L9zIe
zK7z7bXH646LDpz3smd6/cJzKufZU1m3mZW7y6aAHu0ZuokUZpduwR4SD860DYMSRGQT/zaGkbwW
SFDk4CuJEUV4ZHPdQeYc3FYDD79w0pLD2OiE2dI+g6a8TrKoiTZKZ6vY77BYZ3qdW7bey/jGLjLk
cI7xnmgHhFmg1sHuwhYHwnzETFuy862JrLoRift+vNZtAFaRusGlsby06wO2k9N7MoX/6VHErBeG
SP0Ai0MQv7kc7giqAs6bfoPgK/6B4XfWN+JL5XVybbm6OtR2dMqzvLw6We2sgimKtqDRKO+DQYpT
P8RpbrNd57UV1ryO7kIwMSU+bNjTEMdiPc+Mw+YEwocH7Qd/RlCuauI8BW9BmjP9dUScbecqqg8l
HrlDaG91ockhJO1tDMsiSBgvIS0RD96eVPWNVsI5a9LSe1h6w7YbyjUfaoUwrdvfzH7e3yhNPmcq
DzZTRP2DXIpuqpqtN1nngk/kMPuBtabYlCdxZ7mphf35tlVcrJvehxEf6uiuD7Lobi7Xg10nnZbu
UWrdn9ui5k+bwFd7wJfzgP/GFFwWHwQrAOlFCAHzHnmzoMa81H4XW93GpXzv+1NzF+b9Hw0UsY6F
4JitaehuPBX1Z88p7D3J7GNfe5CAQR5D0oBe58bv5UPTlaeiibe8K5pNjTTYna0CtSsqiOK0Ufe7
v2DrsJ7NsMU/laDrvmd4SSXzvkJvoThDzOMGXq8i1VEttliDHnsQPh/k4pR3rYWMKe/oJuaQF/Lm
/GB1UbYK8g5rf/PVm6op6eZ+OIWVM5wiDRq/mcl7mlPnFJd9Gpaeu/WypjqawrWqCKELAn5BVwTv
eM7M5XrzagOijxQYcEcgLeDt5aRtI7rGn/Fqj0G8K5RP14KXiRDdvLKqrnksOuv7FHWfWuWUW+KV
uMIyHDddXcqtwj12VfxQVB6m5LZzU4ZE6LrcimaWt73Lqo2D8+896KnvPG89+ICoZX2f/d5AOyhp
5241WwXStZ2JYrXGk16MU3DtquE8Iov13OcO7qrk34q+fAcw7S9GyqsfDj4J+HGRSbXk5oI14/Wc
hrep5ZPEcwS3OBgbtThOqiP7TtTnsSuKzWjZ7qpSsVwN4Fw9keX9LHtoSWlVVGk3gT7BHzm5r/TD
PEXetrN5s4N47s1YKTtROsbOUNXIoHdVsOviCgZpRjeQDKqvHev5BUw0m9IPqsTLC3+jRVfsbcyn
I889pAlj+tnGsf6GL3Qfp9lN+wlGOq7Ot6EPb+2isRL8WDBkV4VcU0ux+8ZP3MVIZ5HfHLwmhO0f
b/TMwsTt6DqbWs9OJpCtQ5Gp3CNvXaZO3z70yKs5iEZ5h7EL30shMyCG19d4iViZ1xXecTiIXl9j
V89DCWJ5JLXEzSbyuvjMMzs+BwKmVaZ6DopZVGGZODMAQ1Z8non2zu6tabZL0FEhsw4jTJEB4L6i
FlPrpzbA79cc1uMKibTslrl2uMosX2xILdmtadMV2BRUi2k5iufsLBzR0NRC3DkFx8e4DwSbb6rY
ZSvYnfY3L4dyhIDOdye9m7gmEmkqPpSIJwq289HGplv18cEciWm+VnCgbp/bXZK5cAov43Qw/OlK
T101lpCEtU1zD6CAvxkbKz6MWT6eqU/rNfNn+ZHl4ms7DtW+x0YadJBRiPWr6PWWO1qsLVKGcMhK
MFPoOd71TRZ+RIYE5NKkO5whU9qeWu1/jHqbbHMf6bC1FU4HNiNHFTJK7Tny/AOH0MQ+5LI9V9Fc
VVvcJeRtxxloCugINlEYse+5/aEf98vLBU4sUPkhMQx2A0INr2+8xxG4IEFTbLT26Dn3wo0cu/qR
CKQpTpYVbpC9m30Kug+k4f2XOGjmNdYLxIRrb34ArvVmIKT/4g2zXEEC0T67zXzhE/d3WUnjNWmH
+G7qQrZyGqE+zUo+6D6voM/X4U7XYZ5E1XzJwU3zOaBFlBS2mz/kI8AgoRXzo+MD9akDDtkLoBCa
oruYGnxc0Mt1xjqNkRt7hbG5kUJSJ0EWU7GucmavuLDbixNRe4enOl+XLpTUCp4/uHFOPiw1bJeq
szPIR91ZxYN0qq/RFESnp5pyxHqoMlyUpdOaQA1tk75KTFVFTN1Cnm0VM01uYpJnGayiL76g8prD
mQHrNuJ9Qvq4SBpuBQe7juyTXgq/VtiW0NJJiNL2qY65LRI5J9EsILcBX8LtQBA1rkNffrYK6zji
uf5TWNCAr6zoK6HSScaIh/flMFjrCsv5aQRTNxYfiPuE3vT29KZSnjmdliL+6g09slwaUKQ3A5io
IAxmpZAky2/6ogg2XTtkJ0AS870rKnZQczwdMacjJyWexKULZbD2B8+9xbtep2QQ0A/yuxDLtG4/
dR7/RqFq/M3Wzh6PA3KqBP55axjB86Hq1Kn64HsWdHcDmAJOARFfm4HCATfFBeQonR6MlctR9fNo
yof38rWB8H/7pMNRuiRAYh8M+W1wdr5+0llAwTPu2dladJlKfeqzZCpIuG2qIbt4ag5IMhSV3gSw
kvCwkClO60Zb59q7M0NAwUn3XRc9DJ1Njs9Ft1QRER8OGULfz+10jsnRp/2PsabqukUGD+Zyhqk/
j1a8pKvIGUZIDOO85w5Q3MMnk7s6HaNKH+XPwivEy6rpMG0gdnIPXDzIibQAueYF7oDvfqkzt9z1
vKg2stSwEvh4E7ludmcBe3UJvMFOTLsf1cGKNI4+EpVPF66xyOXMkcGm7fUfShLEXZibDQmeqW+U
5O3WbMJNoUQwDbBqsSlvFtuJD+6wrpfqNMGXt8RSAtZM57FacFlenaWVG/b+oZoACJNVnqWzapGP
qkGPlWjs8IYNi5CbleX6I9gK2Ena9XiXja11nrzx2IhpvDNNYEKM1vDNYb3gCPpK7cWnXJGd9jP3
c4bgwaqyO+cGO8BhN8C9sCd951xlWeWpZWOi6UrxhbJm2HWF/dGWYYCdoc2h5Onx4DAFWJ/rsZhW
NC+cFSQ8mm9N/xCJ1vsyjh2QKmDm30l4BdclaT/QHOYpnKRE4fUa4bXqoyiJyDgcTWFb1nBs83Di
CQnd4YhA6Y+ekI3LZnOpy5oeVEHbnTnF6ecsEQ3zU/yf8YpTUEqTKSD8QqPCO3UpdPJYvBkJll3E
fTpOkqYOrQQkjwqkSYEVHp8OHarYvhTAMIKnsE+CikdH0/1ijDkENgr5d2RygDj08m5tGv2pfI/f
4NflB3gRELwYZkGTKvP6pcRaWbhDboMU1LfntUN7bMVmOSAwNeWpzdxoISWY0rli7EaUUXNjjlS2
Jm4GxZGOiJ2vouxoisrS1bayLBgMBW/hSshgGptDkMpSUEa7U3sYZd4eTKM5msDfBWdkmNYe6E9r
eziZovXZCVc4v7fLsEpo5rsfbdDfpIEvJwBaVb79e6eJt+xEXxhgiPSDYR56OzChwHuL2ODrCyEn
O8wmRKzPyIGKDwF477Z+lR176a2DEIReq7D8nCuu7ys+WzuucshdAGGbuAFmcUW+dLXbXkCfWzjJ
sBzO7dDs5kz88dQWQzy16J17x7nNddHf29iVp9q2s1UGzGudzIrKwzxWOJw64qyZK6ET1/t3XV+P
Z5JP9COt8t+HurkwT8nN5JRjvm1CLz8XDan2lSjOpgb3+N9fGYOleHtlkK2FqBQoZBFUeGOaEt21
eorq+ix1v8tii55mkfQEU0gymrIKHX6SvcVPT3VzmEvyWFUV+LsJhwOoLdQqtJCs4iE194LX6GtV
dMho0/YfE1RZHia8lMoKh2s+k/imkliEY20dGotbhz5owPNlDicA3v2VORxg7jLQZmHU0+GLAYRJ
tXL1lPTTPIGSbewvrS77i3TVCOg13MBIOfCPYujkBhkS4ur4LAAPcZx/YLmEAGz8veomzLFT6bET
5ZX147CwBTs53B42NpJDEt7n7f7vL7cRjXh5uT2wZSCRDLhIuI9wxd88iFk5YhMdKdjPSnlQbnGB
av1Z8MWbaqpT24YN6Jj+qptGaRrfDH8aaRrB8bYpsHzsnoeYozcfg1Qz8vQtYNQNXn4L72F12yMh
66C2xtMwVtDHq7py7QlpD4kSfnVSYBweEqdp5GEAV7VvDUOVmp5SR+jxwb/4Y9BkMbYPg2L31GbO
Xgqv43DomXOee8a8KnYWD67UfExoPmYZbWE/tPZiXiRe3M6IJbpDk/R1Ph9MPVgaTRWvpLtBcAkC
x+M8fnDr9pD54zHotOUmpEUublgX/h4yUQwBhdx9NEemTfD5Y+TmSNst9BUINMQayvjUt8qDO6S8
mpq1hKDM0VBALPSd5+KNN8fFcxFh1YKsXgCkEDKJX09QU+znmSoJfKa9blIG/+INUlucJK+Hahfm
jNyYNmd21IYQMa9sNo8wXAjQcTQGQWDjd/wiIkRRKYTfqqU2Zn7lPHW0XguxNERUmcz5RVUu385t
/mcjhHUQXZ5jsccR4hOxD9AVwav5ukd6hozPF0lI6bx3mlyxJGgbO6VuqGCSqwi83v0QHXodhIcA
i8kBG3sMku1j7GK/WDVzfLQCHh/hYwZLjFvaqak+F/0U/Rjy3IbIZXzsi/0s9jagMCefK37ogihF
Rtl0qlvC8C8thyM2uR5yboYrQM4g2lEkpwf4eqYTs4cK20jvcw/d2a03dI8+j7NjBcaCI9h3jc/x
rzpod3/0PI8p6eSsQj9OQEI/IxXCadoVxPuSmGfNrU8EvZdTJjfc9iBo4Ll7Ll1MPF2nePr3D4nJ
hX45eQDUh3ka8ixA3S1+vzc2dk10oaaMhHsRYFcLVj1B+7WmfbxtoS+YABgoSDJF1mniVQ59g/ky
gl3i4+wI/wjnTYYZHdUyHMV2jAK9fuplHUttanf7KZZQXgBrVdr2UX83d/SAGZVdTM0SEnNjzD+a
2gR2pjvtc9Djc+oiaw7jTQFkBZzPrb6EnSdgcucp1vX4pgEg4f9VG5jX33ZLgdEKcLIbW5FUwnj5
2ORbKkL6tRgYqFRGxY5RXjm3TlS0SUsG+jWy1R+1Gq27xmUPlBWnQI383JTVNp796cYUSF3SN1Ez
fwozPh6e2wPm+utQjUUaWM575AfITXhjcgCBAlrTOAoWqvRFMPH1Gz0SiIUAbzXveaX5Oovd5tTm
i1vDHFqU4xCrPDv5bZGteQtABl2qpu3t8Kh04dDvIs5OblywpAVh8+btIHOm+QzpdSFC0AMWwgX3
4M022c0zYnkGJGHaTNGoQiFJbxkDB8Fwot5AdkiGQfgQTc/t5Pk8M+6pZ/nUCZ9qamxx5FqNLA8Z
J+syQ1C2Ya52krqPMd1KvGumanrARVqddf2nqcCgHi7DUpiqVcfevvLVDbHp+NT03IldOYRdJiUR
QPnrhOfzAWVx0rEvKeQo0Gs6zGeaqnbBTuWHiIibjlYGNnyOpTy0yMlJ+7CPdjNXcFkU0adW8vja
j074IWd/mtbQFf05BH9xYqrwmdMtn0WzMdUekjBJXLEq1dKLDo1ywxt3UhbAvp29lQitIyAVynBd
+C0YDpZuM4YPHkt8Rg+B14bnqJYCEPbKEXtLudenqukZYx2eIagQnueRsKTIi1WQCbHOWGyfTBEt
R6Fywjb1hYA6cBMFmxLUgQy8o8fGzbozs1soDsGykamCK2clAXRZmx5TjCD9Ayn4MhIiw8HWb8PP
T22awCXquMiKqQub3roaWxyHug+zbp0H6RdphAX4ztQ42JXhObTFyVRrq4Oju4MynalmmLi2zjjY
qam64lPWqfrqtcHFd4gC3pJjN8d7D8COWTgJtSnDttJaGkfvaUzjDOzGdLwYJ4qL1cT9DW0sSHpz
AbJ7Glkfgdaod3Yx0LWpxpLOqYRhtjNVh+BSNmCsPpsq0EUpyOvVPlYZfumyPJiiM/M5mD2Ko0Uf
hIMofFK46o4AuTd/LGpMeBDWFPuic3zs6llL00L4YaJk5KS8sL+WdB52koXwpSn1o3DypHLq6vqm
OWz29tS5l+n16Ik/uh22HeZ8eLkOFNwHB+2W4dm1SHgGXLP08ErVHijeEXhBk+nMmdBIYfIRskeW
5Y/ultZ4ynCKN7P6adyPpmWMLq1bitg9bIfpjICXeiryAFXP79U2xHvrFmTX4XnYAwKBXw6BZ8iT
YUmiae2ERery+aYXg04G0G8DSIDCnpCcwXs17001U153FVgmh26Efk2WOSMcRyCdbP0YjOQTgnAd
Ug/2HjxjSQvB19HLvjMxfvc97JUcS8GFCYKyc1Y67IhohN64fjvft1HwO/xrK5LVw9UUELIerohf
CuSo1djXLh24ediJLMVzh2kzvabDawFWez6jZW5+iGOrrb648QCJVkjhLF4A6m8CT7mwQIoy2ta2
c1CMfingvT5RTduLHfbtBeLX6WBPwdFrCScpX/aPS9vctcGxhYOOpGbw0iaWcaaml1PN+RTBl+Tv
LQnHX0yFF6bEwh4Gdx3o3paMNyThvlmdLB8Qgb5Q2WaqYUFit8If25wfKzq2d2KQ4X1WzOuyCdrH
Kir0Kewz+O8mxh/ZGOTbKEREi0rabQHwK9beclVhbz8Wee7tW4Du/ORnW9y33p4uV9s0lcsRC+rH
Iq4txNHlU59p/nmO+Ry13DrT9LMd18TbPw/92R4Q5e1NjZBB72pLIYvf1+MBkSLkWthNexdVkt3F
EqRbGs4zuINRNR1+ON1ILOAnRFzZHZwY46Wa7Z2pmVFDM1bbkvn+6vmDZtAmIBqdN3szJGPVwwI+
3dpx1QGdg0LmAjrwSyEqmSNNEsgb0zEgWn2MhowizrUMbGgwY7pv19Sz6b0XFWDOANX43oSqvbkh
p5Hqj6XmMDsn3biJA3t0bwbbY2ZtkDRUIsoxkiQqCusWRn5264sqTpELqtemrRRudhuWoks8aMrC
RYWq6VBCpqJq+qs5q6FTdWk9bxeGHSJqsuGg4I77W9GL7sQnINhA7gW40l9V0zkuI+oIIJNlRI4M
Pboq/6q2CIzemmGmKZrdqzfw4XaCpQau2Qq74MUhOeEzUqcFVYAv4ehOyOLFfOoaPO9Hl2nsGZ/a
rWkc1Pwg7flzXSKEcYkFTHhf3OZz4LCDFP17HF3kbZw09BAathEYBrwSPjWTyPwCwMZ9UmDn7MqN
QJh44+O3HMOfBZ2ts4gLemhyEl8QR8xWY5hfBwhurJq6Du6aOYSYVEChhxkg58QZp+9EVsVHi8KY
m1ZqHlZjIxUwYmGduosTM+aVTBj8WqeYiCC1FmBIpjJEQ33nEUDVP6opvGYjKXZRIKdbU+T5FzVz
fsNnbIsYHvvd388bb90XJETyGeLFwB057pKO+2ba8PEfhMj97Tdk4LWV9tHMEAeGc4sGnjjYpKAJ
Y/AplK03w83WkB1tbUzVtjhLULSkfQB8TI3ovUsJXL9hBAxSQ7bGux6TAgZZyyWi5hSIhjlaWzKo
EzJl6lCWozrkJfNWMXXg526rD9UU6/3s5t/zIFPbibfxqe6Qx1GKep3TUN6V0QASf+2mWThEd44D
CIOEsAWA0yc4erzdQLElch28qj258ljfecxyr75rRfuwBuds2ZGry5wPUGyfDkPotTeOBwkEe6pP
NR3HdJi4e+VADuxlHnzu5DSfQxXOZ38pMjg5VjWQS4mL7VDChsx6pDLDzYXleAC1Z/67N0xbRNbC
e4I9HFyv+pNpVr0H9JjbRWtzEnxxOrEHcNAjXMIeK2iuB8p6FOBa2mDjsZPcz+/Hbk4s0UK/wHI/
1XUYrrGfKt/Zf77d0mDKQ1DUQU4OXBTI/3rLuhRG9YA4lh43urSbDSjR9VH/LAI2gOqjjEGB6UJm
o3QHIEgKLNQmJuFOITu3KukWd/lz4dIQt26Kv3FEuY4Z2MASRrKPY6VxeeuOXubMyi/QjsgvvVfW
7yyDxrn5chWMArzREZzDUNJY0mDeYB/GmkxWqKjY9PMkkqxxy7MpaJFXAIPPFXwcVbAxbVMl8mNs
B2tLcHbfBbRPOyqyTd9BbJxIKq4eFLrtIW7u4f2AdiGT1T7qkEwIoFgMHYc4PL+x5YOm/BN2bwZ9
jTl3EhF5xbmWf8yFji4wIqKLORIAkG5hGMONvHSYgnUZNOp1HK5ncyot52BVIMqWWkCuXNS3ATAC
KxGBvoGRFx1xS/JbFYt2k3FZJZ1sunsP1CHliIdGOrLZC9Jig5rpANDG5dAUMvagcl0gOvbctlgU
iM2z0l///eRi0mNe3w04RZH6iQkMKTvIi369Y0YADWJfBBDhGZmH17C+K3WDUFcVl08Fj2W/bmcP
irz5kN/KMYpPIZ8OzfLjbEhZ7MLZbtdAvAX2ChtQslBvO6siSBkNs4+AsEbHaCxABNsFeKGzQq0p
z452yeed3RRxoiNopBK/B4Vfak1xmEZT3WxLfwofyjLXW+AE5jSOOmeXD7GV8GWuB+Aw3FFn/Drm
FiFPbabD76NUxkKcTM1yWoTjugDCnnk1rHPEXdZt5brn2uJyHdrIhyqw1CGhjK1AJII4WFMBblGr
YtU7nj6zZl61iDjfTcRpExidJBXaK04KfCl3IyBoLKR9MtkVwhLN6K57xrxkdLJ2I3WAJQZg13nJ
D8iTeEQiXaUFfFnl8kzW2vr09zfyP7xWJlcZzC4QTVjIjF/fSEd3norbod/kUbctFw+ekwcuQI+L
g8/Ugaftt5hnHjpZIjW7Ko/xqJAWO9CwO4TPh9Qt+4Np5BHrYb70OrVK2h1a7/9y9mVLbuNakF/E
CBIkuLxKoval9ir7hWGXu0FwAReAG75+kpBvya7r2z0zEd0I4mCRrCJB4JzMPHWzN1emkFYUrJNQ
n1jqg9BwbVAp3USgwUxevUn9mmxZi1ftNJ8DdBiOlzYpe3h0p7grJ9zwcwEl3/I4APe7aErvUEz2
jhP/+zgpwESqqu2Plm/3xzRAYap+Gysy+Xvk+y4Pt0IjL+cOACaEf6ygWiRur3ZRBi/ikLj7BumQ
wdKAsFaAP/hAyupYF47eEgJcxz//JYwe5KdHCpt7vLABj5qTs336S3jKs61GswZxAcL3HTi1a00T
saq71IZYcMjuEzfscRikZMsjX56sKQWCxs/PXt0XZ0tCbkGytIl9jejRwhjbtCiQ/Kb1Vxky2i07
V+glpVa/tXFUuKhIyoXEmvuM4xCtj2Bp8H3T4Rd1QoFEiOHAkOgFBeA29Xn2OnasOnVtU51KzaaD
gA71pe4QVMdb/YkgL/WTG/D9xCoGwrsvYjW7q6vZR90Zp7S2gYVaFLO/2lgByDtAyJWDNJVFF29q
N6EUzrHmNLoYU5QW+T5zxtd2Tj0IdXl0GxUIPn3hYkWYq7fOH+MD7BiQnLqbNpBUrO6QkOvftL8/
H8ngKQRzGrRBZK+APIT7KQSQRl6XQSupXlsU4FEQlpO1M3nDU1dptrMaG2yGuZoxdqrCcGu8QVgq
SGxNDCCmtlp0M4jNgFeJ21CgLccS2I8v2NlG39taxbaTW49+ARlswwQxRZmm1n50S2/Nfbg9BmBK
H1zqRQB0y++pzXdysqudq8d+N9Y4yM50sVy4a+wU2xeKPws2NGpVWJbe+j3iF2FqSWCYun4fBcWv
hcgVwp83o+mTKL6DyIPe8Hn/OJow6VyY6s2WlwNyEt/qt+ZC5X+nsu526ZiFi2zEO81XlVoXEYdE
VxkNMdRX8mWnnL5aRxxgGdwGAc/FqsKxKobmnr1ThYLy/3yOwfEyWcO5PC0bHzs9x878XWCL5Gwp
/QYnj0B+SBXs7Dp0Hvy8WSSV+PrPTyxI9J9O5rPDGMQviPh4YMmQz5Ggrp2KKVBhty4zkSwD3rlb
FcAJHjdueCipLQ8MKdEXEw4qoODrFAy+Dkf1vnk3e+Qq5O06C/mT9J1h71TpiGUvQwotOT1UGeCF
cmr2POrSfQre87yKmoKTqlsHTf4FjqLxrKDIt85HpzuJSMMtqZHsOpj/nIPN99Ba6zxlLzkBvbD3
R33My+pnYaqlO9wBKF9uUznI4+SX8oiX6l1qcb7xR9GUi6EoHkbo7S9y2+OLyXKdfeFEeVxo8l1F
9hjDb9kQnWE9bleqHqIdw650iyLWMtjiDwHGIFawoin8vT+fJ9TgsD3Tzp4DELKs8r7fuyUYfQnl
GyRo0XsGhNiKJcjnCOdzF489b6H/VD2FaVodLGySjq1rA0lj7IiYbJCVjC2RcbJddXzenM33B1IO
gfHYljuVqxFMpdnnHXUE3E3Xlhu/alykkoCoau+74qCURCQOB9aTIxg59n0RN1UH/njSphvcj7uS
RclesACcKPgzF6FTij2+oMBfJin3TjT5W40dCcdb7+DlEBBYIPt4e8jneh9M7q5VHA6zQD6ljfXV
SkCvMLVWk3ZVW0JvWJImSwu7n42Fv/JhaKEMMUgcwYH7aB/hm1QnQALaRy0tJDkusnBpaQRQluHw
aOdAgI6seWQz8UKlUu8it5+AZEsAmLWavTsXHOeUvalGQ3nPRdoDYl98G1vinEUeqCeVviDkOK1x
o2YLq830EQjQ6YhtfXAQ9kGnqd8sHFYSbBFQVFli/cu28r9BMBDCgrZYBLYk0lU44aeoWSaruhTp
INfhiBvWGUAYgIj/uLdBLbteGRtcUfXS40MUd/neZ1H22EHRCMt0tLpoNj9nudZbAdTXIfSLOMG7
YF8nmp1EeGYstPau3ZCDhrTYdii8fT2T9eopLTZeJZ6oxibBoThBBgN4fW2gAfiutwR43EtbhWqd
+Ar3ToLt2z+vJ+4nTjrObHjvg4oO5MT8nze7NX5xW8CpbbV1SOXal5N8Bwr/YQLTcm/PRTtTRU2V
jZeg79xdLtlRjk1sTwp6zKyHEmkQig1TiG1WpIhO6XxmH4M+Opmqo1V6sAJ33ROA7sRIVgTx9nUV
tNjGKtHGTUYBH7Az/cSD8THtgN7lmvJjjoMGIilwdtR2Yi/Df4mnGzXzTxufEAqNYHojrx8gF6CC
//rPVmHFyr53u7WUAspyYO08Jo7mxyxo//K8HjGXBuiLAI49YF6XgL04e1ME85W2PCzy5LUV4XDy
ZmdUWtjfHaThWodMA1qe9M5OjSR81inS1SOP6j7FpmDm8pRHB2ixY8n8b5nDsw2Zg9Ymcs0Qm/6X
f6X3KcZo/rgQawoh6w4KIjUExV/+uIEgKiH4DusG7LWNW3j8TOcCzJNgMzR46yd5d5zyFL6nHsuU
qTosXJRV6J7rqrWXuL/ZgdnWtOwAvB3I0J0z5lrbMgA6jSJyuIv0kC0qqcKLKQA5OFCvDrEHg6nu
pgSoaidb8AIkiUGBtN2q6Ox2EbDXLQADqW6yZyieOWdtXyTE13n0TSEU+JLKMIsR8cJLlTN/4dT4
6Bb6Jee0AYoEKLt/eRJmKYtPtwSisA5uCHAqkMD+0zpQuQXzrHBQ64GBbgsFzfpakKSAQw6OJ6Rm
CPt9PaRy0Uatv4GZIONrXENs8wAJYHsB8Ga0DIGSX41uH955XR7ezUqcCyWPAHElG+46zZVMlCF8
AYgX/ioerZZAIr+F2ZtZ+zpk6UE+F2wmxn+TY/2Mc5tviAgAXNBRASLBnf/JP+c0I1jFYY31BH68
DfAANUUYoxmWsiN0qbqiPZoiYyRf4Oxfr2+2IW+cpU0LsmRDWRyA0HViUGWw1YA39USRHUk0cMf1
PNk05RmMYQq0gN9CLh0ww1M9EjwAXK+RR7s+Ij4QLQYyOnEB2sGZsKlZJUz4EOka8mPrV2I1Bp2K
cz+qV1Gjui3pfQJwZ7Gt8ubMvCTOrIT+fzwvkY8fGfBQ6AniB/p9VajyvBPjFMn1OOCX6NVEjl7l
5LFsHGgMB85FWw2ikNFYASXuszMdFdkqEPfyIEjthQtI7ArUHcBoGn1BCk+xgMuqhO540dM9D/MV
5GS8e2iPlE90fK8ygMlHIJHmV44zv210n6t1x51nmbPxYIWp2oagnYK7GjcT8LpahCA+Aoh+JwbQ
rRoK/70q3j1HrIc5zXWfV+eGZP7XOgAAU31hIDoHi39NoYcUgOF82vjlafGA4oYEFxgnzpyZBdzt
338qkOJGd4jKbAPXySLXNZZ57XxnLaf318IZnA3zwF3JPDeHzEriWKvcg1xAGHVFtvQGCmoO88rt
td1ughc5tORwm6IFJWGoouBiTF6WYx8FotvWqatLJh1v76ZEXuhcyKaVlxJiO+UovX1FmbqaPuxc
JLO9GCnw3z/7Gtvk9tuu586OOyk0rGkbXTpbBEvPayCqPVdvDZOVr22rt7AVJNGF5BXdsbp/tHsX
lOu56F1GDnIQGQ6L86UHhYFmMU7dnSVxiDG23N73dXZn9Qn7MqXuFOeJsLemWpXR0gKM+AX/6uYo
iASVFsD5LxGZIGYHKsuReSN/6atsRVqZfiFjPW3rMbXhCMdsY4NAnP/DnlL1aBGlHkcbaagJGe9S
F7XQt8YYoEMbb2/0IKxUdymtY9NoTKInbFmPndgZW4C8bgd4VBAhmwdcizK9VxB4OpkPoJMFUaBI
AiA090h8r3nUqzbpbTCB87JYUcKbjZmMp5l7mgYKRxx6gkwU+4jP34XU+qoBtAGMz6aPtsiGNQP+
azVI5j/6yKN5KZxxD5XNol0ioPvtT33NUOTF+q4hc4k9ez9zqEry4qXdg6277AdI4c9eNPEXRvmw
poCK7tsgz+7g2qqWpgf+jb0zeO92uXJzH0TdsgzvdDHqrbQ8SM7OVe4iSVsipuK7T9hKDqH6K3Gy
7yOyBL0g1RKSpmOrfKznAl9Ex6YBEY/vmZ1BBIMze9XmXO2EU4yL1ILCBU6RTb/KdV8AEt7lD0nP
8wcQV15FUiUHU4Pnt7/rgLNkzEFalDLOo1Df2x0tkXoYx37lua/YXOJsLHSwNFU7B8ndd7IGB4j0
DDmQ5uD1QGPfhchIDi6sbLK/R3xJR5P+sUBymSXImf7WVFUu5aHm8KQPtE3qpRT1eWRBewbvDsxL
8N/XdSC8lamSvAGTq8R5zTxS5kHE8d7ZBKPX4a4HpAsH6N/rKUCYmw4IlsXtuc2tyo1bCFSuwpIe
VNLQOxAeyPNc8yFHcUeF7T7jbHZtQwI017TVgGpc29Tk/j+MM3Pa8yz/NG7+dPMJH59nvhmwH/XF
9rtvmj6Enai/A61crDRAFCcOdRLAhUt3Beqj91UFwxJvYeedcSzCfRaGd2qy+D7hTr9OIE71QvP2
zvSQY/UjcJv2aWwsbzM1dILLOOWPpMvEwvSoon4f4Ij45nmaxm7dPms+wHnq9XhPtJm1trGQ3dM8
AvkK7tU3T6sX4O0btnhLwgpZH21qPftj77/hdW8vrXQc7zOLRmsrKvXBTON3YXKdpvFS5zYNgIuY
5nSbpmrnt6HdRoeyKO1lNYX/MFfUwjdgvlJoVS/zM4S5JLS9V2UGmoVfuO6piPzHNMfzb55k7GDw
nvWRGjgQ9JFkXEOOBEySRQXG6IJHUXpERkP3uQUTbAH9jp9V02qqMhiR76+x+x0Ew9lu0i4on8it
Uix12cNfnpb9tm4q9WAKTy/dAWzjCOcQJGZ5pFifkKpwVt2vLe+xBQz/0Ybny26S6mGIEv7Y8vJL
1hP9rZdTB05Xbt9FbUrAWM/TlWnIBw7mG7FedM/LbeWP+QbAo+iti/A6nEd6FgedZADnC2zE0xVc
4tCFFTT2TIT9CU75sIPBYWPxHPD2MhgUEPYXdJj6pbIysQX4GSu5lQHUBMD7N6Ty+rvuRfWAFDYZ
ttcD0Lu4WR5zpNGO7CF/tuYiGxBsC10BFdYMNdqcIBedXEyHTiAOKtOMnUxjNTUpPB1huzdVyxLt
aiCbvAIrQpI7vL8AXmO2/24VQBCkrvNNiLGGH14SIF4b31sVNW2/ZmpcQcLWf6egCOKE0bv3KWnb
XYLscRu476tniOR9MT38dHxwSwU/pt8/a80hU9Vx8nX8uGLU+tuYPi5Mr5QO5OuH6XpxyT3pX3QZ
ps+jB5JvwABSqevhpAQgk95chZvS3VTaeHe7+lV1ATjEDYt2uRe3mrrnWa4sjpoQVO++mZE8rbuA
0jp2tYI0u7zIav9s1wzCE0D7lMD9qRZa19nPos4qADIcdbjZCxc/uOlxs0lfH3277nd9Gc5Au4/x
fCitTZ3bf2NZSaBTgAJeBice7K5dWVT9tFlJZ21F0CE8NXcxDRHe8ie7SHc3k7mq8+9DWTsX6JJE
157CT16aomFwiwev0JNF2qiEvIU09fdeh5dHXVTJHQdGZClsi29G6M1YixYQ0lhlcPKaZtOxIAEI
KU1fL0jtedaiDC154km+hepPdJ0Gm2hs+wrlgbl5tqO+uxMG/4samWvFbzWSlQPuv/Ac0by7s51M
3kPiQt730znU2GTmFgRo4W4No0vj9uIuFx1ddAOQBBnJxZ0pJOQGDwmNjra2l23tLj0ZOE8s8+UD
HcXSn2tQBHSwAJfbIB3JnamxNAMFq23wTpwbRVD5KyiAFhtTJQFCijaoICvhNF8SBspZQ8t8gwDe
+FQT62/fqtsfVQ4qL+nlF3BffYjPaOsYyZIecwuEu5KJ/AthAjIc6NpG4q/OKulT2AfWuuC5vwt5
o+4iaz4MCiZ+iE0RIm7vOS5Zkygf9oFEvkXIDNG9qTbE3YwC0i28aseTuUrHCQCBj84NPJF075Q4
yVp415guOBauvWYKDi0Yied6LpK+FHFl1/7SsC+NzVyJpgshD8evxM2b3TRSL30Zc3vc9TKhAMDN
3M7bTFOVWmdjuzbYcFh/zDR1zFs3KSVrSCF9g6578tcE9VAw4ei7xk+H1b/MHqHCE0B2KA33tQh6
0BDhPUKmbf3yMUiJCizdjr4nJTwMZlAIebl1By2oGCvSD7e1CXIoVguXtdMbL7Jqb+d9vQKwaXqL
auyAeSHp8Q/dyNyt/L3bMKYuyJHAic72YPTFvuzYK3VUi6XXky/axfkPhPThvcmSuAJcHT7GRq6S
XFQ/xgRslCwf2SsWbb7qapcCmxNmm8Cm+gC/VXEYBRTKqOYqBDAt7O6yprjjM3PeruWqYcr/rklC
F31YZI8jsaY1WDf9wbPL7kjqBpzI1m2fbIATFmmeyh9plS4i0si/fSZf7bQir0NVdKu+5OkFOWWt
NaTAtxkFEVc0ZPoa0ncbKi1vVEGPeMqSEc6Ravqa1T+MOUmjT2ZgNaCNP2r10ESRjC1/kFsnscVb
W9hnYDVasJD98p6N/LkmtHyLZIZjIunZ2lTB3qgRM7DGc1/2zTOCLCszumfm7ePwlWyEeItKG5lj
+qw69LkrHiQHS9ZzRgS3stp9rbxhowNpP0LOrLxX1vBAIbzxyoG93PG6c1dZIJ4d+F1AM4UUSylA
6IR2PfQ4ieNkF14V7lZ45C9Tk23fIblFX/QnF1xYY7sVYDjkFyuloDFN3cHYg9lk7KCRgtVrrRt7
EUxIi807Pr3V6Q+GhfrFleN0RHIhxPVnc8fSckUqraCNMkxv+fT+P3vpJPg5F5/eXSe1XgRJQUlF
bu8tgbDBPQvCdOPjvLgE7BgfULMCblR4INfXOkII5YI1CPhaow7um0QE93xq1xEZnHM0m+AYdS6D
6pBiGG1CA6ccaH20Al1vHByfD8rv1UEMbrXBC3S6U2mHaAee0pfEoSBsNlWETGIczp0EtztOkHE9
tMF7CVGPRS+34KmUz202WisOVWrEipm96wNZb6Guz+583WUrWg7FW+HYL4DEeH9n9YXiyL0QSWYv
BwGPpCCO2lmV/V9X00fr/+xn9d4bqIHykTfda+fr5qEvM3JCivQUeTEAdxAZeIKqLLxzo+v83p3C
v/Ipt75MZIIuRmFPh6TL2PPkRDvTH342P3Zl6OPJ8aovCjoeAWNwwkC0iAkcOSF+FT521XAGZi5G
mr/8ZdLc2nuctyupIcJc2eo9K3h7j2AkxSsx0guXpOGXYc4dBKWr4lQkgBFhL3yPnPXBF7zxyhhf
Ve8UARSNNO9eanlfQOqveHgeC4U/R8I8wHLcAGTU2TYXicu9A0sakLtQM40+lT+vZA3JBC5psTW2
K1uo4FptSiXVdebbODOYuNDyBO60LuAH8+pJHm4F1hz1v6uOCuRBz4UZUWUF3elBxGXE38NhsE/4
v3iGC5/MVLD8MM1V5ID2lwFpw61pZeMkYq4nyLfMrRQ0snXbeiI2VeJl4TaEfPMy9UXxjF8+A8Uk
d7E7mmeePwNB/fdrrRk6cAPyg+k6UUQD2Cw4MfcsRFo+55D6YcBfrBOW1ytv7BATQ2LgpYXlfGuq
jazSU0erF1Mjc4+CQuqt7yL7YGxRKoud8ArsZUwQjbpy3UKP4+46ounSNcSQihhEYbKgUW5fuO0/
eAmP3soh8pcMN/8dMjuFm8zqZrBGR05yUjVggFX9jKzxNfaklf7h4sxonhpIE/4yHJsxfQfixc/h
VoRbHmHrOqYOh5Rbi8fL4ik9Qv4JlDno8L1A73zYMZ5bSzpXoV7nrUGvYmvT6rZ0XGWU6a1p7T0r
WLSFA9Tr3LmW6q0SaXshoxhfRvBuak8ixtK40RM2pYvBxgkQ2Jpmq+HsPSMELRDuAbvGaYBuLBML
sozYC75mTdAsoTDYHEyrRqIGBvXYR4CS2wcCl4Axc+44+zTHSdMMYkwIAN8sYJ3mKSvQEYEu6WOG
VB0PUFaHwIZlQa9kdjmZQuvXTjTjg6mMpRgByg2HrTmAsnr62Z/TtGyBsnodEdp+oHn6OKSksSC2
E6S7KGJ2zAXAXIDhUe88QPXuKBA7+sWGXEYegHsEGZrm3h5+0DOZC9PQQlLuKF26NHanb+yDhCbW
0KTiaVT03HUqPLeuEk+sLvlKJFOEGA4aG1tnu2KEt9C0TnlJd70fIrdYN2QHAJSCdWFVj7qj2cGY
rE78vDK2WzWJQlVdhxnjn4YA/WRvoUmEW7t9InxwvrS5quGnrnLk00WVOf2hz/z6KR2FDeiSRo4o
pNL70jEghJrJnkC8SpL7orJezXAnGotlnfsSZyhw/KuaDctaZcUh18R9tXM/HmpSPEGkwr2bcv1s
XubBxMnWySv4lOdeZlAo/fxgWv97kOlVIsDAZ34qkF8/1Zy6ECput6q5MlpP5oqkLN/6jgPEMZSf
aFPhLr11/uexn6YyM3yyBXirxHUpm0XUQ9yMit5ur5fhGGooSoI/qcua7Hy8DfkqMcZr0y8DSnfK
lqLp1coYTQHKna5O1wkhjjpsRBU+1LUF5faJsSmmoIovJAcVdTFFg30u01Cfw6jZYKkc4fYqf5qM
XXrVtPVZ9X6zX4emHZ75IcA65qoS2NK6q4czQCWmYoYGbjojDEHoBX4GH9Z+zIzIwLfOySH8Npuu
87kE2rcTIw88Z1jJFe6XPLLyM+IQ2l7M7OQpcU/XmmkwRauaHRAULlAr6HuzB4Azncve+wGxm2zr
mTluXXz8uMuGA0X9y0eYS9kl/crzQFu79b6OxpkGIqKuIotr3XxCD5DJWQr/YfCRIawDoyQ2oihG
HiWX0SVLAqgnzNIpbtAgpaPH7m/SKVALrGMzSKWFUyzbLrjAAV1+GqDm4WYOf/DqGMqRMr5N8vEp
fobNTIZldap2GRJorLM6UqemSN44ZGa311olkIeGcA/o3rmVB7h9qhyzyrnF2ExRAoU0LrRdAi5v
k3LpivHXZtO7mYdAxiHc8Mz6ep3V2MwMpgtPw+aQFhl0LT8+2FyaVulN7gKgiiBWgOJ6btAd0vlb
IWukDc0teEcgBIqCTtPf9YTbIwJu/uR6odevTCtUIMOlghQhwoRoMTY/KBFcNXVIT8yiceADX42m
/efkHHwsjaOv6Tiw/AXQO7CrID76yKvkCOicOidhUT8qASaTY82oX1FCqbGvn7SGDOm1cQwQIEzs
OekDrR4VFcMdaPgr02gmS4aqW0KWBvoZ82xhns6yHfmLaTSDEgvQN6t9U6BXbU1UKxIBnH2ALnxB
Prp+9ymi1Ut6tZu+N+/7R/9f5lD/6XvrZq4+7DdHvLGXYXCd29Su34MA8tOVF96U2RGbsPbeeGEG
X97/waTDkCOc08t70xXgtHtjMjXjucHx9U8DzVxm5o+BZQ9Mxh/mMtN89LpNb7pS2lyn/30uyIvy
4+8mM9DM9fEP6rX7NWzmPeXsY/owm56m9vEv+MN8/+vX+MNcf/hH/a8fqB9tgIf99JvfVxuqAu9i
KYjIJBFyHPvMY7HZQFo9je5z8ZdpMxZaWd7ST4cACqXYjvZ5W52qaXoyNY041WMrpgyQ9LS77lAb
uP3iUqXpEm/jZQLv3qmGM31cWLYa+xUR7lHmuBtNi4n6XxuUAicT21a8zEz3Qjn/GQlNeb1G2KhZ
GKOYW8IRGnva6SEd7dunwvH3nKjoPkg5Cqg1b62yIaDQ/sc2FtjT17VTxqaLaYBirQs1c6j/XofN
Y6H3caijejoZUxrCW9gIjjQ6JLw3g4jCSQKw4+830whC6RpaNP7S2MzITpZgx+d1uL7ZtPeQMEgj
hkxcTDjK09OTqZlQ1UfNtFkSqNy5pwkdzbVGEHH5vec1xNUXDwp6kyXwmEU/feWhy1eNpcODAxVg
nDH4U9FHv9rzLIdCgM5P0PvLzrK0BdBJkNtmjszOprDzNL9eMSBdY2CzamSyR+svDXO1bjl239T7
9sluqlBDhNpqihSbf5p3tkWSLGWPR8p8kWs3VvQHCyHNCgGLErKlkb3XErKJWKMnPwbi6j+Xxppl
pUWWphdXlvbB3cCAq9V0YG6bkCXwAlv8C8PNOE/FjS1gIZwqMvNWvR+EB1PIoogOE7Q9O+Ar/2MU
pQV/C7CrSa/sYccFFm6IeXFsp5iOqlhQe4DA2my9tplZrpdFAn2aVA1bhdPCua0h4jwAg9i4bRas
ylZ3mw50hEWnZOBvcuSwB0Jp2F6bRwV2qZXap75Cnr/NyKqZ2cGi+Nqsmjw56fZQQ2qFLK7zN5EX
e+4Y4IEEBqYiA18nQV9AYhYqN8YG+NjPK8sjk1xUdv6WZwPdtq2Tboldwa3DytKDL2xIL8A0QkIU
IJCbCaIS6aVpx6dOTHRneo1lgAG9DU1pb5gF3hlIL76KkaUBaaEhBX5mEu9B6rLuWniFCBcSYuAI
1P/WYDqHjnXKfV7sCSi3zsLYIlJ5IA7szBzGcptNUh8q96H3MgQQds1T+9mStnsyBUOqqmlRB9N3
wq1k84vNXLYTRCPyMV+aWvQxzFStKoRcmKysZSexgQ7gkzZgTICY2Cn3IgatVGAzb4XpRjLIcfxu
D1RJY6yy3dJXYYuQ4cYxCi8lUlzENrZrsT9LvJjGYfzZiF8AuWqZ/FbIaXmNXxBohl3m6jXUYarU
Qu5VE+swVeCof61+Gpug1UFukoXC871HbE8/IlhMlk3ZZVvbTfUjIaVzCPCOXphWYxsKeciRGeZi
TGC/erGtfNAYEoxPU7e79EOzu/UvB+judUgWB8lNTDl4kYKWKI5Iqv9C4cB3Fj4cPueyCaqzn0TF
ink13MdsRPXWMF+Z1oJBk9XXiJetTHPPsnKVGePc5/O43yfMEY9apmTU3QrpUN214xVRCFyB6lfO
2OXxtc5oM110veUOLUHAnLtAmvNnFxP8oSJksQti1NIBCQqeMUu+p4DBrZsslcdscttrwVykQoXg
3ASB+CGFr44ig7LfeK9aiGCdk3BYQ4nTfUWW4wE4eTadQj7YuzDM2kURwhuUEeYhfFvQcwXnw4yh
5t/ZrOtS1Qh96zDfcmbJzUC8/ClK3v8vxCT/1KVzx2EN/Oo32weDDyglKnH4+bxDJBqpWGr3ipEy
WzlTIPj8ix1RhXKloa+2F1V0yvyw/gYOrY0IgZM/O1BnWQGE4uPeaZCafWqRY6iQ4gBn37RRkrgX
p0zIqkwQWu37GQPfuuU3RKPPaUaebIDh77vWgWQ/Eg2ujWceiQ4RFun65OQE4/Aa3F1P61AXOg0+
6MzmlG7GKDx2az4f7W9jqtoaXsMzPGJ64fR1cs6KUh8pB2ob3OgeRJhePtrw+M+Va+E2jxZnco4m
oL1hZDmRFhrmcIvvWwa56Dyq71noqnsw/xVC5NXWfNEMrm7gsVO6NF/JGyFJInuv2JkqBdTfDOJT
oR5rt94aM7gvPwc5OHMfuyyHykBB6CF1x9dUhexh4lX60NBerxukJ1oZmyl44WTQW3Hz7c0G8PPe
jcbwZEZlIfjigAHEt4mSFDhcwlICYSBMbgoSps6qrfGiudlUYf+t+wghQoas5kHPyrgpAeSG3w5Q
VuQLYEdTh+Md7NUMAbSpExxyQnOnwCsB7b91cpGmEKxXADB/6WSnrMLDMfc3PdMSr+IKm4toVY5f
pVt3h8HrhzSOeH4wVaSVwfnG654hxQ1x4LIRd6ZIhCPuSreM4cwZTsakW6r2bBzua8obevJFRdcp
cG6hm4erXDpbTqGBVqYtWUNZffoahM8gehVfalHkWzgpf5pF9twFHVa/FhDVwIZntHQeAJPtcNfZ
yc6fq31nhWfIWG5ND9VfVAulcEWcOlh2Y4/v/qkAyXpL8z4eBNt0/ToIpPuXP7worP3wcWpxSUQr
vvqClaBpkqNtjSIenb/s0W1PprCwh71epRHjK+qUM224UIehABIOVPBfF9w2gr8cOZLWWdtnSGWT
LKcZaQ8yMTaqBdSyody6EcIalg00JWLTWHsuNFJt7nQgXOmdsVnMj/Dq45ANDyFrfQy6aIV9kPe1
C1t3mfQRvilp2QOiMT8qZnlfxwh7SIjAIK9UKQAY4GBbmQGZ3UVID1VAwKLzgNZiykaCp+hUDDV0
Hj6qk2QI4Rcyu7ZmptVUaW2drtWPzhyhyXs2ZOz/MHZey3Ejyxb9IkTAm9e2bE9KlH1BzEhz4L3H
19+FbI1aw9E5cV8qKrOyQKnZBAqZO/em5QNpNTXy4E4bgi3k+tpr55vhaYrzeQW1gfbqNk7x7KnO
QRaDDlfQdKtybO134sqS6Htl5MlFLLeFTYktpzxVo43DnZTimB2ou7BLi7PTN3m6kSkCELOaGqf7
ahD3KC5FKg+GhEf2WMc2ZNJJDsKm+kPO5zpgv3W/+OsemqEUIto0NwY+Bx++ilzGsCU1FPtltJal
3NGsgePrfE5pTF3zt9cd2iBCZsLPmrXdZ96flPxXmtbZ370GCkrTsAtKVhXFzZ+xOcU4yGgNV2Lh
YzU/lCpJyrxpz/lSQwfIdCCB0n+leABUy5/6Z7VMEHDIXf/Jjn371pgUqNMh7198u6HICSprJfgq
w9b7i55D2dD6vfFBTFltM12/mz69Q6uxMapL1IOUqPSk3imRDWK5G7SXmXQgIlJR/q3wm6Nl+Man
30VkoUWb9Nzn1B/Ij6fDJz4AahOLIYPkwy09C2BBg4D3zYIk0Efto2zikBQa9+voYfhjgxVR72zt
WKFveykP1zx9LQvudLie3/f5vKOtzPhkwiSOIgnUjfFiKiP097SAO5S9f91kGJn3vmnVXzaNsEMq
aX0rFzYTq4G/xLNBDiVe1m9CITypgvrftpI2/Ub2DEvvGElSYys+aSUT3+M6cHEF8FMQAs1ACvqr
Ma9lo/rHsMrHm0dnnr2qgg4oWzFclBLffUEpjWs6nu+b/MEdboPhhOcxnZ+isLaj7TQ22qHxwi8t
ggnR1tCUcV8nyOVI8H2fDVnf1uhoUJYrg1Ljp7lU2jawE4XbLJ7Gm4TLEHTaxzGjZT5VM0Rf+Djk
P6mqkcMm8Gpiyn/S6DNnhUZndvdJsMSJTz4CCYaA4Efc/fMU21j2PT6rxz7ZItfK/0RJRkGtJDqb
em2fw06zz8E0kah92DLTC7tYRe5U7cQcg6z6EYNaZwbnD8e6/gDG471qVNSOTKiIr/YypEqobDJY
TZAbX1bEKUMD6AZiUc/Y13kyXOuu76/33YbzpaQPmm4KH/Y3VY8+191zAzcEAMlahcONz1/cM0Xo
bVNW7j2KLP6HLkkVyoCz8k4N0pNE9XGZw3SiTqu6dstN2KfNerZt4xldYfO5bzwN9RRevReXubjE
X3vZfmjS7iJ+GUpaDtbeOLZ7qsKoekTdvIN4DsqOpk5QMxz5aiNg9fLwJWPWvGTLIL6mgQNaQmRI
0qRfu4lPU4wbVPZ1UQp8raKWzkytUeH7GPWTEY7W1ouL4eOUmh+rwrC/lyls7sjxffmvoeVgf1Rg
7f3OKyg53PZHaGDov141C5z+4xJaLFet/33Vsh08pCWLtQXq4VlHT2bj1H2+rcqCs+niK6aofYLK
ZqIY87cPlanmgqr73lgiJEyGqBpRzVDKa2X7zrORhcFpLJJ342w4uzhBuzNFZOeSWYV2aapqnlYy
9abBWyPT3m7qzv/bmdGecpHwKQb9SC5g3Eu0+H7Z3S3CSbGnwd9JZQ0g9nLdVKfjtdf0HVUd7WST
UvqBHXWscwEHxmEM+qPqQmcFQ3r+DtEDn7KG5q3FlAVNV+dVZ5TlQXyccfJ3qXbi9bB5cRYDXgtY
d6CoW8maRKWBp230LlW2EiILmaq801SPW9Dyo7yCZmn4aXaPn45c67TXxmS4/3TZ5JtQrhdBOz09
fjoUN6tBq+Oj6oWv4aDPFxlqE7zMqgLcW40LN9qyoPMh8KtwFq5WaDvu5jQG6n1L3Cj2kzeH79E/
VS+NjZAkygs06hoQAtOoM4fzeJXB7rzxGhXUCVDOJB32D79dBVs1Shx4vslFSjovj83+NGmgQyXz
F/ldf/Iznt1GEKfnUQnts77ch+Cut34x/bz3Nk6ErKWE/C7u4aspN+jzotq3XE6Gfpm5EMtDbGxf
YdwbVhZJKjq37fB9OETFua3Gr/c8xZKsmJeIgIPCUXw/I1C9Cd97gdceojCjoRMisWczN7KVF2bz
16oFBqxrenpN20Z5qnqlddHeIDO+AqGJ3qdB66fj/SVGM6LfIzPXttMbvCs7WHCL88Mls7mI/9NX
ofH0xu8OVbdWfOMFTR6w23ThUJcsuV8Ow64ECXTTgYY9TQX0K7ZXV+vasgFMWon1bAeD9ezRHLYz
M69aQ5mAVqULr9nZryCAWkJkAEgYw3g57PU0oBnHoLdVL3mHFSb3aCHnM+KIzoveOHSpXhkbDXK5
q0qw+CQsBCkJP1rlriWV1re1fYj85vVtxi2qvs4q3/KYpux3gDVo1G5m/SMas/56QHH4xVvYB+DE
yi9hjMpe7TfBXlVren5mXtAz0/o+cT9djhzt+TFkadCdQfp5+i5ubq5vqCdZ5Hyq7iIdBTR4No79
MgR+w69RpvZEF7zMsizVQbovTfGyPKEUtnPS7KMzGJwqSf+fmhoNJuCLuf1j6tVfqPrCz7VQOiJd
GuyjaoANks9L65vko9sF9t6NDG9vkEH+4GrpzamD/k+v5DU1a5LxuULg9eS7ENA5CLX8GWxlPaCh
cuPMrXUqKDhQbaInHJTCgOaEBZdK+yXvp/7kDeS6eTLi6u3mx+IjzFdGBDzCpFlLyGMB/ZpyVrtj
qkTxyfURyQJVGJ8epvjsZUFmMmT+DBgCCDHp0choN4XYb4KGuX7xszo/kUoJ3vlp9Jc60bUv1ry8
7dNJoeX9/CKeoe/VUxR7n2XpHhTzohdPTbp57ImMPFwPdUBSa7mqDLHWHKiZR1exVNuzr75W7B4X
okfGeYKq9lPmNPuWSuatXgaZWcuBjnqWeV9wRx/xmDn5DPZNJ1FX27fIDJ0bvMjtgWYllAn/sX2C
hXbj5BPSsUvsfbtrGM8hPD7HH1dzYESPYjAgRoBcQhXBarYpGogC/YV5VpnmH0S0iptpv5gUlF5H
2m2jHJpVNzDnTa5+N2NVO2cUky4zOc55U7iFtrF4kG0FkuM1ln/N5+lH09jSJuL67qc59NNLwiv4
nvve0ueBfEzSFRwSm+JPsWRIHTq1VzKd/B50mB5CxuUql0eIzGI9zFAtmKEI0ZAMqObms6m01vt0
cldT7Rov9mL1Yeqs0c4CBraYdatY6BYMl7wfm3VZZtUu4wgRg19Hr4Ann3eoLQu7yRSAzHZ/jczW
eRmDyLlV3F/vwR4vYSc3Sb4lsphEzgsvISmUu9X73o8+Jg48qis16UAXQFQjjDXTYgk7jfDZ5HwL
6KfIM8ousJzwVQ42920Sk4Xqb7ctfDZO7vPma+mHytc9XnRbYPN+rdPuvUx1UwGln1tPv/pkWcId
jduxl3v6RqJl8APQ7XcbmV/yMV3BsWG5mAwOrTIgJ6hfQFV8jJwuubi0mzw5ExC4xTKUJAGnwCxY
hokKBs+vkepPSL8nWko4H4E96dVfzBjBUIjwYwdQ5j/iZEeOMihPOm6OleNbJ6VY+HFnJDhoUaKx
yNwpoTmeES0fz7oW8o37aeZhruSAXu14BTyyvwd6y7LEwEGSdcCF/95j+aa1TSdo5FoVWoWVXBKG
08qvihs0kN6t1dVXG62zow3V5U2GqYnpldaTA4hEfuHi680MVuaO58IvzsbTX0OyQkd4VX6/F+zt
RkH3KomucaOWm5nejA9OmKMsBtWub9XKB3pqL31nzc9lmXNumSIfuFZG+zYtlPaQ2QiKps1L1Zv1
oRqHYt85sfZal/p3iaAT8UQZLfscZl6/hc/MONlZ2JBpsB3zqfa95klU3/oBtv9fVODuU/HW1BTz
lQNy/BcNubfxttOQbg89nh//DJxj1PIqL0YFijrOPm6tP5VF3E0Gt+x/zB6+vunoVkCo5eF6E+sh
YbNHNuZP2R6RY6cWLoJxPy+n6wOQT3g5xJ/7w7UZO9RMmlJ7bukJ3jSFn2zFpAVNe87gl1wESf94
uGRWjxNK5JyOQ8iOoZ0sZj5vwCv7MvPVZwkJsuUWwNvdWkxZUDMeCa5ibOTixpTtM1Q7gPnlyiGK
42drka+H/HS8Vm4O8m4ZuLElGwQ6tI1ataW+kmUJNKbymI8IU4dO8HUKE/h7RQXBcasn1ZvIVEF6
PS0aCJWQXmeZ39OZtED3xtAaz10Zfm6oKl0s0LGvfhkGG2MesqcqnvvXaJzsfZE5+UZWc4jBLnrq
/yGLFbfHs6ZEf2gI/N10xY5v5jIMvJRx+7dLSGX+XpDZWE/5Uzzxty2mN0OWLbNwVOzzzPNULgI7
JvB9uVQ3h3vY1sIz6ALr0sWfy3wKTi4yeCd7GWT2O9/vQsa0o7Mwnjf/e+vYIYOV6/pW+Mce1GQP
U2Z3pjJZfhCVCVtZthCZyeyxkKl1jwSIpsG6werjWrE6ITPrQjkSjoYF26fqFoewL0CzwWWyHtU5
48xmxcpTN1fZCS6c7CSzeVmBLHdnOmC4Pc1uYDqH+7dyOrSZ8jzVr3SaLQm5rE6cM+xwMGWX+btJ
m14VCohfEkcztkOy9K0OmCTjV13qVTTa9cEJ6cBkA0eq9y6frX2LvOKpXoY4y6fyILY1qD2VdH3Y
RYMeHRwxJUgLbR8WiiX+Pq2b/KNhJ9NB0ypqfWnpU4cfEge4AZSYnGrQqqqaDNkEyz+NiyWuR5yY
Vmela8Xuy1OZuYemtLqPABb7JyVaGowas/+ig3l3OYj8MYAC3bZqrSwKasY7PvdvHnx8f2RtwbMi
HNNnak0rNW/C59nxabRX9Txfo2A2b4IgPt+rpu1SIZVyZ1xw/B8RSRVL/AGvaCt6lop1Yzja2rCh
uQgSf3pfqM18ol8XDhnV+xxHY3ID0mGdJsRmVtDSth9JLkSUb4OMGixmgnrdrqYLBAx8aq4tdzJ2
qXRhqSpNlHnWPmVT6F/FJ7Ms0z4FpodsQQio2FkePdYyVKbn3ix//JhmQ358+OGOH86K7+4loISf
/9DrMEybteK9BD6gwhj+KRKFwbBymwEW+aWpto3CBHou5QsN5TeoR01nM5eRfdYg8qLK4M87Hhjh
Rkg+ysKoV2pIA5M1t/qHyQebIeZjte/d9iymrIqptnTbdIWdxP+hh6KiayL3nyxFnzdhTlOn62YD
KmN5DGc8LZ9FZPw5Rm590/Iu+dQ/jcNcfLI1U9mqHJN5tH6bHfBDwjwBOJV+JHPePagpWooBR30A
Vz5MAewWsAOXcIDDwed4rXVnwEiDAZ3fIEbtQhgwwrq2OHYOM4RrsGRYKfe/IDSfx9gLacelWzyw
yugDeC2Y/BZfEAQjHDB/r8pMfIWv0AHh0PqY6IXPx6wP62mcx50LiTKsoAGc+3U4R3CcK9ju996E
sTU05xpi41Y/tJ22832zb1fiy+hdahHL9Op7jDg1S9MPPYFv/EPtxGCW+aOvVj3yDXtjoREom/kF
uXOUrv1MhSzVCS+Ah5JtgC7TWgnS6GI3ClVz1dCiY5tEJBjzut/lmZq+n/PCXqnUJ/70lGjro7X6
H88xLu3oxeAMTJNHCD+hcmk6pzbZPsUUES+xXqTrvg3zDQJPaBiUSWntJyo7Jgfl45RGIMjs5dnn
8o040tmO1I07XQc3y5+myEjmYUUPz8Bblqnc4rZVbqMTfo7yGOrHxRJ/mCf2MebNFYbqAmZ+z4rf
AWZIEPBGLUobwdDMiIgl68h9NZD8e67z/hqolvYUVmg9JFbNy7NMfxnC4lPu8d78cE0zJ0/gYs7S
2nBCrma+NSH3FjdWhr2lRl28Dd3ppYEL4hgvqxLCuxUJPjUEk9CBc25d5wAH3JUU6KRSHAtVWjfm
V6QcKaa1O26WyosZKP4LxKtAQnTtq1jiz6rI3E2F46+hcfPvYVY/9mu1yvu9xPVV4996epu5mbvv
TQtm+zjMtJ05+eXneOp2BRX2P0MFDis7Muer4nn1he5hZS2v90nvrhK+jV+ahTDJgGf02KVZd6L3
5HOgQP6ZmaPxRwHZYiOl03Q21y1C2t/bKKU65VfBRy02tc0ErOeWdFb3NPelCQd+pNPEZnxoTBPV
U6Gfh7IxPrYgPVb3WoE3kQl7a/fLumIuZPRJQh5M9gNftrfl7GfoV1GPjrT06vJWcsq1hAeL3fn6
vq4pL3VOhJSrOwbHe7kJrbD3Np3Ih7bqbGcDAyyp4cqGuLAagO5pQ7aBEx4CeA5kZBnbAsCmbnw2
Y+MwKFn8vTdIcrVBlrzWSjDtAwCZhyyeg01p8XIhjGMmCWZO4tA7HsWWWU499YdTbBkQU4m34Hlu
FQ3nU2G69R04ZZZqsVG0ON7kYwBh8+TeVF6ED6rdt6AixmQ+DssgMxk8A+kSOw771V2xodJIWnYQ
TYqQwkDv1l19oW24kefOIvMLccEoLAU/fY8w2SX+5RpABVyggt2uXI4woiamClGr2DLc7dBu4HlP
2m9CkVfBC5Gv9B6J0DtlHseRo84H+MPJR28f/arns5ugGwftggoW9GMbcwqHW183A4yvzKB5483f
6JSt+IJKhWEsV6dp1dKvt38ESrQXFt/yJskPb/xkmi6V2Zv7wJufC7v82mh5y8txYHxwyvxrMSYR
rI3CAe5ByxkH4x4tcv1GdczaKGFkvIInAAWBHOh+6DV1F3QxPI/UF77KLKeR/D57+MqHz2hQALYU
1B26UnvxkvEa2HXzyfOp9fcO7MJiQsaCdkQSoz6bWc0nQBSLlHrWw6WGafiAohL3o9dm5Y0E3nfZ
Uxs297DatTcShHp1DDcmtzsxG617nwG4D/VSubboKT7Hk5oBk2g+iyVD3uQ+SEADVk6l9465a3rH
dBk8aoo8WPo9TQoU8Elz7by4XIAnmvZqLvSprpEma1nNQ9W65oH6ItZ9wzV1m/419LJiC2HwAHmg
Zj13QHJ2Gd3Okx/eABldFDX29jXIfoj7GfQ5Cp80mjNXo90l1oqkZ3kz1Hg8NL36WbjexFXlnndI
NeOrXaXFZjIjdMCzqgLepw7XVNPODQX89+Lq/QnFGtcNj16bRsBJzvSNJPrWVavmKAOUfPaed2lo
UvL46Nblp6FW+x0ooWbdZcr4DLPA9Iye34e81LyjuGTgwdVtAytouG8QJkNZo/RRJvpBNs3Lzruf
7UPm/2s75ZJ6Qy6S1+QYjvk2RlVEBlcFyLWqwrlZZfzCoW9gBdQbWghOF7B0DxC3Q3az18FPSj9B
Z8H56cN4wUvo35xbbxb6gF5p11AOQ9ZAIyxvGHMTVf1ZXj7kPWM2Kpc7kd2vppa8Wpklq8jKp+fK
qWn6y3US3jaNwytEYMKLVeZP7eREKP/4/ad65kR0LyUWM03DVqoYn2wOL6FZWh9y2sBvk678JW51
JhEIXMLYzuY4bbU8jDfqksPPYft6oln0C7JAwGvCn0I8sgBb7BcJE7+I8chMFl0WxfpFfWfZLovQ
oKyDqX2CCn840ho9HNsg+DHTuvFX0+sHMvRx9M6tZ8d7UvjinKDK+xzWU3VI/X56LvtXalg9rJvL
ic6OgIfN1czjd3J5mtnNa1PmkXog8Vgf4iqgFFkYw64DlMOTyYyPtKkewB8EpwHh9VWLLsdz0fmf
XRotP4OUnPY0pfCH13rR59DR21WSZCGtiUn7sQLSQd00+uwW3nQaw7AFuMwuD56CTe8CpJ2i8NWA
inQz6WN/mseCmtcyU5fh4XuYaZ175ephs981c3016x/KJm9viVKWPO6r7FszoidgTuNXklkx3LUu
YBs14WDHn3zaIeDoQ44LjUPQvyYtyLouQ0D4vor0xLvM9layKC5tiK5JamVXHxATqgZWXFd7mtzz
+gVR2HalG2gruwMlUhkccIWIdzj8zKn6TwxS9RvAtddGbYcPRQHsZoyddu/oRn30F9qtMv4+u3aC
XqIX8NibF5xMZXwy5m7YZ0bubVstjrYeBHabfnaC57rYNJBy3+zGSyiZ2ZO2S5Q2X3dTFj47XY5T
7eNP1agUpPHYIIOWmsrRtvuX5ReZb/OYZ1ld50dvDZ5OCd+hWl3sh6z9IwBkdNJqc9+4y9daSlgy
/FyY5dtf+n9XuWIOWKeZHVLamlO1fupd6/v9aV825Td+TnIYNDBqNHb806zyY1uZDSycOV3NjlJb
F2sZZJa4oXVBp0vdQD9jrdNhTueVOB+BvZs91SEoS/H/EoKEhrMHO/ldjXXrIqu/hPRa1a5qGyXX
x0pgUkEZZ26xbTp3K5LP6tkay6exQDlJLKOf3GJzXzBQjuMkVTw1ILoO3PDj86Tu2zvBPHhqaOc7
2DlQ9VyJE+YppjA9jecxOt8tWYjM6RMkGUC3oO/imJ90fxXJybGr+nvo1CSdYmd85wzasPf9yDpM
plvcfG5em7ZKw6+G0xxkTxpXL0lZ8fc2DNvUT/6quqmnUO737xLD/Z6TSzmJyyK7enVt9yDWFFfD
O9+GBqhBYW9bjU38ghQBOFz1Ra97f6tRn92IaXOqXCkGOtHRouwUXTigWy/JMh+HXDlprblXRn+b
GXX0aYhn52g1A3/1Zd+tvUCzjtSMm52FshqcdgonVUSr7hpWWk39NXFvPpQSR6/o82PZ1jvL0syD
n0ELrWp+edAgH1wXPeo30JjEFzWhIdR7auzo42Q69TZbiprgZ1tIn11nkQyKWpA1PuShy0uUDPPy
hvQwH76guU1lEt7XtCXqv4a+2V551DTLcMmnhCdPca6Op7jcwUmAJdtpEX6O57A4yywvDGr4YoMv
K868W88nJ4camTC/9UANPhbve2EBPWiW8sdAB30fJN80pKcB90/JLajc6FSHiK63mZ1/Amx5k7cA
aPY+O3zVPkRoie3CIPYPEBG05xqu1I2WTghPBtzdYZqrLv6k9J9yK1h1/WB/6KHqu3X99EWiDLPx
nmIHFjoxLV6qNy7tPAcx+wTwkKOVL5PT0sU4efcoyq31zm5D2GohLIvJOh7s1oyveRVEW2UurA8c
ysB8lmP+11i98syz/uPG04eqduvPdQTvmVJm6X23OqrGgfRNfOWY+WN3rUcp9+mgWHZnKZQekb0y
5/JTkmfxK83KCDplsbWrLR5I2QyrKL3Lf5Ydzf9O1VtXDc7JS6K5IYA6Fhr+ItU8KL7OlmrC0lnW
R8etvadxTOiOSnV9U01mf0u7XtkXgTOSAEjKs50U6s4DIPKSeb6BJoXuf3KS+hsorOqvENj7nZ1n
VKltdUZ0NIJpoVUpOCPb9TSc+tEZTgpvUBSC54NYFtitiqabMq5QWPg75m7f15BnH0+y1Gga1DMh
BAFi3oPkKn4JP0IzeCnYW9R5ZOCvKbza401xo/wixsMdAk24hjPsEk3m6vs3CxIM/7C+GT1kXt3l
ko5VZSrVqCg81EncIy6it5Gx5mlygdXd+hgUcXOOAjp2JvKQH1Ojqp5so3c2supB6bUt49nby2rU
1u4q4D5xktXGcZ/1ztWfGw+ZzSgskqfE4UtTIjGRNHp46cNda0HKAzQodLZeSzdpnuT9OSjriwfB
VbDuDJSyfA8oSBW9dJoWkexgSKCaj2G3vN6jcqt8ITnonKK8oXl7VqDFVBojPkiw7OUlaFojBmnu
HlcxKGJth163N/YEqxu3ojDf93z911QA2wu1VvBHS4ppHlJ3i1BSvfUhMnjvoBbxPAX9lvI9vH2T
RQUsHVz9IMEKr3pHQ4VFr4S+8OyXNFDDl/G9darw8Oi3kJPy4jdtPnvxPw7PP/3Z0NUnL3afzMTU
TjLMTUgZ5zdmYMY6Lz1utrrHWa2x6Paxb35Mf9n4cMZuqW9B22UrubhawN5SqaqHTjTiKFJ94LXK
XsdjnK2ltCDDWwGV39sSKtWKezFDbDVD2jElwV5EAWVfaOZXyLobF6trvHo/jU670gbAKhq13Iuf
aLR7yVSCktUY5DrI4jo92bzo0Qb+g1Av+KiDL/oXf15VQJun21ZL61XS7B4Eeo+d4qNhf94VI3+4
slCrNUzcXqEdCk67ty5yPgh6q04aHg+Webdk7acla0ukwL5gTb1HSvfnz8g6yuwtCAtvKz25IdRy
UxONN+m/NdKh2nlG6G1k0c6y7B2kWLJ2Hxa5BUOHLlVadW2/R63Cjt7LouxJHCNd5Z6ZnyzD/crN
9X2XGArA/ubHwNGOJHlzEXeu+LZKPlpTV7HfNosUunLRCwOqIVmHbXjYtUjfcHS6y73/kpD5Hwka
WZKETb6kcu5K8L8kcGRKu4e/moLM5hzRQjFGKqqCr7KpOOytY4vXmUizIZfps5NTOGRTZOpFGQUq
dVqguZS/ndZuYVuh4o40QK1P5UpYhMyFd0iohB6m+B4MRIoGmCpNQgdhRVooJBg0mw9m0J820tZt
ZEb4bJjfcunHE0stvz26tKW+ExTf79yE1o9oadn+x/43Hq5x7/+TK1JW6DQXGgy1d3eR0zpAGwwH
sAKzLoncC2JcKH6k2fHhHyoLOd5B74adoSbj6hH8uIC2XGXZS/4kA0Hx94Vzr3NXpkqWM3My/4r+
W7mmmkWT92Lm7QgYc5ll3qQ+1XbyF51uIz07iy/N2zVY4RA1gyAaklXph8E16Ez1XZrPqC5Wrn4s
q0R7Vy8LoVqd68WSCNdEVTHNfYiwlg0yUNJYlR217H5M3XWd9uM9CWI3+ockQBmoKFFbo+lI77dq
ZVQbV0VZZwVWB65Erz5QpCDFW+jjrvcrgFnCTXOf8tnEd2Ybobd5y2IjzjdMN0JvY9PMtC46GtXa
dVDSjwUvZMuNpTAWjsS/rdmd7WHjBDQRhFQc7/eVtDG3vFpaR7mF/I7O04undt0CyNzITefNPUh8
MyWmJ79wXsUitHxCADulnuGE8O//wgMqu+fp2QCxdJbo310UpltUZ6feu98rG7khSmCykInSFYAk
GgDpWqUnz0muD4D94ioW1z2HvpihMiRXNYNQ0o/ilvb4pD1PbfP9Xt/T8vmp03TrJuU9k2fJBlZC
3sXR86KTOvZu84JHyiZwakhkiufhts3O28X0DsCORKgMWTv9MauKuxcAfrL87tWAHlsxBbgvMxnu
8Pw0qMj+owD0i6+uoAlTTI3zYFBeYQ7jIGDz/RczLNLdPen/07zXCBzaYfeBOkLG2PJbm0wlfieD
heI97CKavk+BEd19No06iFslV4kIDfQ06D0+0EjhX71iRKRwaSjnCCzEmzz21ZNh0JIlX6qfppN2
/qaHDGqNtk54k8GYguiWBKSEC0e3dm8W8jTMdqFB3evNAtT/FSkMqhg/r6TQvbTyRhNy0J/pLbtp
jxTc56OktzLJA0gey2UhpgBzKIZv6SLvLgOZlfo+EzNQu28FWnH7N34xM1OtLugh0Qg3gNz+3f56
KuL1lJDRATYUrJdjyDfHVzbDmE5fMisdtpoO5xPN1+mz5uT/7wjX9zd2YQ3PZeBelNkEn5KVlBb7
BkFYX1dXZd7S6xWPKSX2Go5Rc+FNkMGqLeNUt9ZGpbvh7hI/ZLE9++gsrzWlPN/Nxza7tD77nUGD
yz+3aQvvAkTxCYBPC3avnz/nEVeYQbkdqGasZVUWGs19dgFOHh6UrcVgU6XO4uOd2XUxUW2Ojvc7
kVC2Bgu/K6+t9wX0hGkzE5+s+p4J7W+59ob8AIoRJUQ/1C+13WqXOmuNaTVXsIvBgbtWXQPfsqDD
vYqQ7GJrvRbusxFBmKonebyRdbmEqarGunZjOgqXQBnGIo2mhe7mczgXNY8RLiYL9yve7XKtcYDZ
GtXoHRA3Dt7Zrv/qlkP6pTAtb6uPYwGCKkq/TEh/aBRbyENG8Zl7ITVahAJ2mVqm+6oImnXRjspp
1HL70wwB+kKeCTOuAl2x8bEz85fRAZiqRzHaAmk1H9y8ilbik8EP1fbZhJq2hVLg7tds/5s3UCSU
AA1lWddyLRpQSCO5kksqQhq1Fnmeh09mJP7JJQmgVWxrCfRd60fgG6Trm80SLFfVSRYeUJTeS7ou
fyTopuyPoR9jmqVJW8uipPDE/Hvtnu17RKTaH2MFtF3CH27ZyJpc77H27+sNak4twcjRN3N/JEYl
OypmojpRsJGp3yKoiUr5YQSKWu0eadTf7XusonD46zZrTHh7keW2Nmhxk6lvRuPWpf6xKmuX7D6t
qfV5Wgb4D+pzVJY4xTYT8grgMIudxMjyI1DM+2ArH6c+NHYjOVOS2gx6UET3GdTi//L9f+NCxCZh
yrD3crmgdb/PjuXuQLRkl67h4LCSqQwmQMJCy6Z9aXvZ5eGXmfhmBJiOVhY8ievtfglpIxv6fsqX
FOT4GY+9MhvkR3KcWqWxqZ4s3jkohcFd507zpjJSXhWABkJhwgzgilesZCoDVQU4ViAPLpbVh/+3
wXIZbwGQyfLjqv/VpyMMtVIjsHCPYNkrOwpDy45W/41DqKqsobyZT6jprngT7Y+6QMDQUppPKaL1
5UGmEqPzlN9YFQicekBcgRbcVD3dl7skX9FAW2yXpuzjQ1lV5FVlKBah1Yf5O99jm1xFQt74UBdc
SgsZ7ESLeqvq00m++t3PfPw4xa2LLdwFw8pZWDAsxXgKMhjXq9bNr6A8FiqFBS9WzWjSLgu/+paY
rrGemmZ0IQFdwhaXXElmy6IWjjDp1Cu7T0gBDb1HYjqx22hhok1OFeLbP6ZpMM5QYSOYDFdsSA9p
E8OmoEIvjuQX9P1hoWjAdnKH1+1xnPa2kf4JyzQrRs1J2VqGH5FNqNBUFNbb+x5Zd8wcZueFMU/+
fUqEDLXitzY0M//+h8sq5Is2xKD8j2Qwp4VzxARYAZ6flbv9+B8/rvh2JVVidObBA+9grG5PdeNA
Rzsk3X0Wl4persS+T2V9tmPz/yi7riVJcW37RUQgBAJeSe+q2tb09AsxM2cG742Ar79Lm+pSdp7q
iXNfFNI2IsskiG3WqvEc/WFvOMN/eifN96Ql+WpC61aCjGKzTtXu6FfoL5OXnuZ5Ss6D70bbyAub
7aRCHuPko4nQoBhHy6wzL5HII83QjgA1VBEQWgKtcT55OY7iSl4l6CYBcuauYdK56MEJHVSrj9lv
KIaJDg/yXy5R4u5cyJVMfPjHKGBb/bUcZMnAj7DQJSuXDLDYiT3if8B12kPbjiinteI2fUbfO1jL
8Rvc3gkZUg/H3AbIONmAPCp95mqwkFu8RVOD10/4klwYnnmJsvKw3s+9xkG+CBmnjb5tA46rW+/5
JFufBjT10Uq5nVMj3Tw8HJYKL3OsGpvtbNbTleMCwANoROAjK3wGLtSEQ8UyIecDrYPzYrmlNaoK
vKAasnSXKjXJ7tRkPplRfcjT6Ttpyw7VKzXQRAmbiYjLaIa6zqlDcZFCaFrmud0AaxEXYW6V4dSE
Vp+AzGggRCf0kpUbz7Zi0OQyVIKiIwSUHcyILjRbLCu6IL+lwEuV5m5aeSWoW1cvcjAiG+zKJtq1
UxfNDrZqnFBwM+uMZEuRhOcJrecP8lg5aK964gWayHLgxv+sIBPtOyM3grzAWO/0xaRTp0c0IX+n
mp/OVGk4Ib9RfRAaXSQ4uJTMrJZvZLFQzdCb3S9ltEGsqowQ073bkxzmHOgeM0vBcQU4NBz7li+9
OUuAFpr/UJc0GFLC/ZjJZW/GdfItBIJDUDNElxF4KFE8EG+7Mku/GVFkn+OhE4gFpMbXsfrNzxUT
AV4e1BjjeBSqAX0If5tdzne0Wm1c5BWdDQn0IMiR1kj0v3prNcnWzbWNkYXeehktS4HHcDDQzE8i
pwV7+269rD+BsixY56TMjWE8zkLsjdoFAVnkD+zCVYiYZjSA7ec7GHiWPcmlqH7Y3bn81/TNabUn
V+fnffVl7mzoir3vfEeqCmW06uPc7f2uy+o9DVGEFsXPloviK8OYvpStFd1i5OhAs2jVvwM3Bwl0
wZyrPZXiC5qsjyQvQwP96t7kbUHYg1qg7xK0JugaRmG1ixd2haxS/x6m3ofGAzAu4Bw6UI0zUP4o
uegGdxPWUl6c7nPu8mxrlKl5psGLOvOcFJMsgsc1qbSlVmcA+Xj10TbrHnpN5i5PpteNtbveMtLX
vTNvssjbxOhg2ETW5IKtJfXQ78nLbSQ6B6jlkNFQz8I9S68ZylVIa9K0SkOzmIHT6tFHb2H3A2A6
9PrXW5INmFlQTWQiXKL99FX1NndXpY/yYLOqF+GPJyTegiIarHMuLOts41WLb2jam5YAbzRgjYvV
gKxKZUV6vaRZYxrWmWY0rH5kHbJpaw8dP5IbiToAbuBV+M2FhG7ntKiyA6+hiSJMzQ1LM6rEpFnl
NOysl6t1TYWb2iekPVbdo63ej7bSS+3uLvzQjG2EumvUh2qzyBLI4rv2uJlRTlMFEtFSpOJkl1zC
1ABHuD2y5CLUQEKWTE0VAPUWKPsksBBN3pf2+P3OU/ugToe/Gq773+1co0vxgtIUjhKX6VsfIbXV
uc0HfJ2rG3qKq1vR4jEZ6HWJLynihomx17I7G9oBbD3rDmTiU4kGTWlYQhTL4q4SggEFF8i74e9i
mJuD13f5DVk9NAqpJkBajmxZ+i2SjvmNt3jaT8WJFkxJZtfD8Zbs0O5doBeRG0BArmcck6E2UVYF
tE3LC/rKrG5TglC1dCZnoz84zdZPT59FhS+8nF/1h7378GGJUso06Z3NnXDummbYlsVhluAgtUDy
05WTbOo9+mjDLbKf86Voh6oJaEoDCqLnS6WFtCZNUKd8umijBx9aro7AxJ5XQxJyHtVNcOd+J33Y
ZPWP2ICQjDl+swDdeOCqpydbUKNBg62KBh3AAK2Kmsg4WwAY3QnJsFeyB4WWkYneP87Zrl/QVVCD
iBrFEhhEu7wO6EWOeqTbsUaof0HTkjkEYVNUq81cjCjd0OYAqpy2vWDZxqJz2runNfTzRbibz2i4
Uec8OsYNw08QnXqJZjjnhOC9sI+yBMVFixTOFUyuGf4XBLxpGskeR8OxBsxp2earDWKY2co4Tybk
t7rYgPfuAmXd5emr9eOOSdHU816g5ZJsvKxo0PGntgTQ9IQmvP6rLwY0hpUMJbFJCyDhaHQX0IvW
fvy0DMOysXJ0mMYcaKpBVlTLdZwjx9kj0tIjUGujuSISHKh+YJy7FkMMK7PtkaqU48u6CWn60hnO
JZ8USiQ2pmuQoi5+t4G2A8AwtUuiWPrmvDmlYgLAgRpGn2eojEPldgeShT4g4d2UdQODNETnDDMR
nVc+VVW9emd4EwMw4OiATkAJ+fSE4x67kBkpX/2Vm76oDd60Yx9lF3Ja/cn6YfuxB0Y02A32KBRE
Nr1YausMClw8UX4ekEywzq0TvSqawvth/e8upEUFlI2nDvmsc9qOdPfSKbMvwh3ZgasbeZX3uLF3
6h5Pa5rpQctcegKQZvXRKkdtNPu1hxqgItDy97Yh2f9gcne597bxcqCsyiH7h5R3xu9P39vi0dOk
pxlJW5mHgS+HHP9MP34xv/5F3V1StuiUBeeyG5Q5EFfQ+TycHRBq5EAuBJyEeBvQhwKhXpPlPCJs
EtCU3EmdWID3X7ejNalppi+h97nb9+GKZPMge7gUG2p377RAeFCfU3+EX16STNYPSC53V9eXW3/+
h0t1yNQDY8Ds7CgJuGE3R5AUi4tQ8YbFnMaTcCTAI7DSA08Y2qNoTcb9m4c5JtD87LdamwvC8PtV
v0rIyuXjuntklVUb4CUBNSAhS3brv3LEcPqhKQ2VOpw0arDof4TWCx2RtB51dvHOymW7Os56j6pP
unhPli2rHLHRTjRbd6JN7/YfUQAjwIK14Y2LWsIU2SkaGsFeZ/8uY00M4E2y4VP4P7n8r1s/2D0s
/1+f8sH3Yam3MsHht0kS09yKNNoj0I0mZ3MEOFbh4GkBcOoKMG1lgApgIGj7KXrjaUo2GbCpjov0
vywZQK+Ccc6R0lbONAgHZMJdB9gnLVt3RS56BFOV5W1pLyNyLRAY0RW68h+EpMptmYDsQZ0eaejU
+W6tBMYxrEUdjvU3yQalaFKcebaO8yeOzc4l5QkachHT1I2+QsV222UMkUUCRoRSkoVJAd4OGCZX
AQWZkYJmhKxMXj9vubYRvynkUC4HLou/gI+CgK4aWGZ2+64T3wD7Dx4co0RglxR1KcdkT00Gq5Qb
cb76kD5sLmEDkqOh4fFnxFuN02SMs4IWBnpU7LiHDKgWBwAmFdcBAatrZDSISeZFgGI7/C+TjLTo
qns1Idmqlq6f7UIprIBs/NkA7arejHz0khyXpf6zy3JvT/LMRBBq4CjylqmLCkXu58OTg3TZUC/1
xQTo+pOHSrInkkedHK8G0Lof5KQ0HQ+EbAnop7RD644OU1Ct1rZDw8l2NVSbuo5zNqMYiMA/54x0
uughj0RLzwbKLWq+AMyL/JK21emmh+2conwGF2F/iMe6uYCqubkYw4/ZJCKgRYEM6YtoinBPWrLT
JneyHsdgDzTCfGI2+lk7Y29ZY7guzT5ynkkhqq4Akng572mpFbyxTzK3oqsWmW66XD1QOiItGmQV
884UAKMZDRSo8lW0imZa8WAX2d4CgE9lSDYPLnobvSsOKDESgHGNJgNqJ+eeUe+Jj1kCOutWCwYA
IwlieCsEIAXK7p6HxsoRcSjl3hh8+5w1KNCxKrRfBTSlARwdqEt9G8gQ1UivMu1XtSCWadsp3pCs
NJAVC7Ra74Xe6h8a2gf1B9W5Tk4tHgEXGkJVliC8/HVJMotb7b6S8z9s5k4LGDWYkELbvSd7c/t3
2/WKCHvjAauuC+q6Yet3ibcnWPeoqPtrXUZ/0YrQ39GV8iyA5weESuC+F3h7xJu4Ga9A8RmaED6g
2331JvuIoXrUNJzpTA5NkyanJu2BTZKJ5XO+gNfOzesDKOyyjyH6aZ+T0EI8HB1KvwOvlm+6qMPH
Ap/OV68FNIAs2e9Z5s370QZKFZnhzSCoqqn9ze76AXVWW+aMoNt+69ehRHOVzAhcklDG/Ecu+S6t
jHrhaGsWZrMhozvNf03xnnMKOxGdHBCtXGngbzOLdUkfoGAaHK4Ryi6Ugkmrz4FL9TZ1ix6EA7Vn
bnpgmfRB1OJV805P0xj9EGeQum9iy4n7gGRNtOB0SuZmg4cfCRd0qAfWwGoAD2Cf1cYc8uXkyLZB
nTuYCW9+46MSJbHwv6rwrspRJHtU+YgV4IpkK+BV5uThFW0DJKLhAfQKXSIp+HbR/nqHkPX/2dRD
Atnc9iz+Y/QLlG/ZUn4t+7y6NKEfg5xQTWloBb7Vd+tsHKoLcmb9BpzHqEp/MyQFLesQEE05+hXW
fhGRSx99gqprBAVHKdrfmj8Mp3H8U61A8fpm4ujvWkKwhdZpshqWSjM7lot2bDR2XcmbBg+dpw2q
8w8L4e2RIe2TAmtyz0BXGqxUJItiIKFhZThZ8g7BP+I1qV10jwFtvEQ7EIyIq2RV03rlPiHzV1dl
pRlSyB6QGj9oU/7FXrjA+csdYPOwdjrTYDujj/aSDrXWKMzMCvyqlE505quBNiUZCBJgqW3WtSKZ
ZBLIXut2qM979fYdi9u71eiXez5cQi/XDwQAwwk4g4MJphR5KumVWb0e04wGSS/Tep29qTv1Ct3S
m7BW0yxX+9AMqER4uZ7zPwCxxdf9yY2UeqsHL1pqk3QBtYJRDWAa9XsE11TJgWnVy4WKDWjmJgmi
WsJm/kGYw+3BJJvF+Fq+wAtLGpt1o17VMyzDbAddCmS0lMcOvtRsHIChoVT3tnQV+bs3qVQ1fQwy
oS30x5jnQgAWRzmTcE4BIZrYCYq7aXMSPnw47hTWrm2AfNA6Zcx3dZICFN4Gl8Zz0Yn+HPppIv9D
UrQJobacO+iStEU+bUEh3lvRM+lQlzWcmT36p9no4rFAGRVQb85h3fBbghKIW18DKqdGY/RK4GKg
OhIgXBgAWgbsWcu6EVlLQvQuq80Q8xi0qrhtycgBB3WSnoGPHDgIIdcBd63uAo6G7sLUTC8f1WST
sHwCoxNPUEZrIrP3eJ9J0/G3LHJBcK1uM/oOc3dnKuh+ZDlRHWi9z+uvwK0vDsBKj65A0o6uNHtY
JjmeuWk/LLs8CUGvoG1oFkrkGLfax0eBqz3PQP3ApqvHgDMP/LS3xFHuUs/HvpfmGZk+EyANvXHo
fPtAK5KPb0oto9l7S8RpAeym1e/ZPMhof/0JtO+/y9aPxQZwOnATBaYoQwHTJEVzKZBLYV6UGwER
xHwiCQ0UK07LCzpll1WsA8DYxAMpzNNYtagXYO2Z3hLcPEErJGi2A4PeMPS7iH65eHjX6JEJDPIS
h8q7F5m7Nxf9YtN6Mb945p4kNFhZDrwy4Lm5CV7EHoLhcVq0p7LJ0K37i8A7OVCEHncX3LbQzHCg
Hzx3qq/hBPA2+nntRiJZ3sTtKtO/H9K+2ZJc/07f5FoENtH2YA0giAKYvnmxctD1btZpY0bNiaay
z68x4GyOk9tO6ClSlpPbOMYGGPso1WjCH9KwVlNAZYgNnyu57hQLANBOqgCLPMFRnDQnRCYVw/0S
HvG2n34CX7EBbOR8OE6qxppkA+93WdXmz7TKOie55Ub4RCtQb9e3eETvvD+7N3RPuzea2Qafz6Bn
xq6+ewPb8avcy0c0S7C8AoOyuXE/+txEakdREBcDqlulMfdXppa4436yLTf/YIEN6YU5ZpC3YvjC
rCn8HMUmOBVglPc5OG6M6Su55NKNrixbOF6ooER9D/BW5dRuSWuHy9Eb0O9fAdlxDFjnuVcgKbhX
keKNNEnRzoAFiR0h+nsL0gyoAgOyTDjutCsptB/NLMeojkXmfKKVUJtqswdblrkg9bG848OWdsLO
mQ2SroaOjG5p3JYESDBOg86sGOCopRLRIBlI7zmKA/ZkCyhT9AvRFFDDSE/1HZBXpj3naf/sJS7g
Ivy4+QgW2zgc4k1vgDfbMZs/smhhoJb4WIA9zDl4sdfvixwIh+gsmJ9oyIGkBCa0DDHvwerYwZiH
+SIrdgbuuvMiqvYUmWH1CVgz+DIMoGJPxIuXx87zsLAXsjFQBngx5hiE6SNzXibPrw+9baF0Su0A
/lMU9vZGeDQd83mKluxUqoQIDcCryoAnxq4mnqNHEknKzzyYoIb/1YMUsbNca9cdwPn2JreSEZjO
AgFIxxxb9DFWpXPzBL5iLQAoxtzutisAAHX391Z/FKElrwQC0CkkgLwpveOM3iXgMipMABIWHkDO
bQ+d8RoZgJeLe6sYB89UZR5QDgjC8qRCTTf6H7ILDbWahXnbWKBwAQWrKIxo008ohGr+ml0HCK/I
AXneYuFA6VsXdE0N0ZamqVrTjNSdG3ugcCSjCq+SWc6M4E5IRtrHaUYQ4z2uSzv60vGyOuh9H641
tKl/agq+mfusmvd2KufdnPk4hOQTuqBxX0Q+aE2ESoOdOMi+CtQSIZeP90RMl6Hi58f1qiLpncPd
lFTk6rC53QEDIQ7u9rvz7wAI/3pBnu8cUAWgaDxc7oZOPZ4n1xoLFJdD87p+z+aH7N9NbLD0rPv/
u50fOqhJWa8J+IGtb4Ej572PQBtWDMizPA8/887N93lS8KNAvGvnJY6zMfEijMI876lOnFdI4Vi1
6Yx5ydDMBCysfoyPeW4XsELHHrXp0Qzk0ugBommWcbSypQdHAc4nXv+xQXvIjVasGZMTnkioG1PK
Nwte2X9Ptly26OKOLxqJk2Yks1DNAwifN/XYDJ/T2sZ749jPF6/KZvT22c5mCI9Rh8gVmpP6IaAp
65MbSIOdIyCZo+QMVpoevd1ltW0Va9WcdANAaf2AVnqwFTnWL5ekwP8gIDLzERWGieqJAg4FQA4n
MLV2HF300r2Isphu1thHZ3Q8X0acHJ/Nuoie82ayDrY08RLwJqOZAcYakF5fH8Sl5cU7lgMciXoq
107LqpdiU0zo2F3X1I4JpjNUEKquXrKcom4f+zijA5h6OIUOasKRk75ZKEwEnq2armtc9uZ8vxNn
ioo5UQMZ5DjYu4XlnLSILEhJMqs2ahBWVgyVZz+2JUXf9PG1zaMXkf6BeBc6w7zIf+YLC7dGiDdv
f5hd4NhKc5PJvN+5eT9w9NX77pNZo8trqv0rrcguGZP0CBAtfwtYOv/QT+NybuwcFzgWRo9kQbc0
Jp58ODvlzPF2TPE85IpSgxSS9eHGsUMwtsQxu6R1wy40E2gtwV3WTnZaRookr/BXymgkQeFOh762
z7Y9CfBPdYBCPxiRLz5EC7gRAq/KX8LYiy4kA6OCQKEZOlgRwNq6wmS7kUBVXIEAhRUKhrYpCTo0
gXwRcAFdB18i9DjimzgDeuHWegckm8HRvSzzb+By+2Wi6C5HRDZ362wC2/XmwROYndk2r3gEljvA
WqAEubwaVlbt0aacoXLjh4wULbAgehTkw4YGJ2mrK2cRKm2m/ChlGDYBDwECPdOUqaldc6CvTwA1
VDVbXbfgFZ2meshUiRYiqKjTUja05DPAAgYfBULeKO1AenGOe0KUbnBm5Jsqj/Dnfhs4oKuQJ39b
04z71XIGNgAOiZ31Q12DcSepuXOMGe/OhokhQ007gCmMoTvP+PHONFuFpCdLEsZegq7XdfrgTkYJ
7aTtaTt8y7G9vlwU780KQfqwzeSZkmM0oz8LzeK3vKBW/FJGJpU3xq95wQcXvXzXUF/+XXXUef6m
sRsPxb0+OxouKlQi8Hhu6M9k203l7mjaUOWd/oPeWdEfkzQtldC9u0byD/8VpCqoXE/9GyCa0/CN
XosYxSU4N51Wa1KsNg+OZbbvwtS9SFF0YPsA70LEoyNqlCf+29vSyKKk/2Qw+7sVtmjWccwUQUcP
FWEu9xFfwDCa6JZY11EZh6twTixA004ZQjhhh8egNi+Bb9Gua6NNYUROq701pvbek80fZRtu+nkA
3TU63MeAKwD8ddr0IE8QwCTKgWd4opWBZNV19jI2gn0bUxKmY51tXF+G2yk0mj1gGvMBOUwZGhtq
6qR2TpqV+PPtnQlceFqhW0G1VgOcgZ6lPo6uWwN/GPSp0zQ0u9j0pg8F80PE8dESWIYW0MbE/Bsh
B8sudNBIp+CEGUB9GDpVrm1V/5Dhzoze1gH9IAQ2zGP7L69v6z0qeuV5UvBooxpoRrKHpTYxLOyN
jhj4WQpHTe+gZVGXX8d2eQER8nAF2gzoJBXjSCen5M+k6L/Moz19EUD32w9j6m6A2F4B78b4XeJZ
ewEwIwoC0grVj6liCKG1HshmfjO0QbMLaJV02jRNFX88mHi8fKSpay7xR3QcnND5jgSx0vpKlLTd
f/DkL/q2OuAQz/1PvfBA/YY4WldxC8VOaevugWaf7ZoYUWs8agC1ub5vp2G0jbsC7cT0ek1v5jgk
gVD99f1cvaqvOv+CBvx2BdOkEwA9/PUxwO7MA7fy5vggX3EetN3D6YFgHR5cSDYkh7LngKNzeWlt
eNXMZ+CO1DhFRssMGImyQTRaSWktlHDVk1APRQJ0mtVy1ZOpS/7ubE/HrHW2JKONZnSmgIJUbUdr
2ujuM5DGdFp7M5ugL0bwvu8WVBuo7KVQxdF9273OtCy0i2HrMcNEahjv84D+gg2QPA17Qz53Ulqv
KrJidgqHsMChE8cLY8c99l14fnqwGq+9ovZgYxloDEbiGzU4TXQqUXZAq9Z1DSA2NEYZ0LQ3yr3B
ounigcYmQ8HAFW89HtD7cTSiIeVMsbtN5paWYZmMPEhb278kGcrq1WlpPTghVYUa1Wp2NxlqbwqB
EldkTJoPNOSen+ynEvDgWlZWqM4tJ5QRm9Yzia36tzH2h+vUAUBELJG3S8DvgbJY2d0QBe1upKAZ
yUDdPqGG3MO3ChYPZlY/TROIHcaDNPInMCiKQ6TaOBLq5QhzoHh1xScc/Fps8b68NPIZmW1lC0R7
fIHwn04rGmgjtQfJwVs3bopusLedEUZXYNCzBQ22PnIPzvyJZCgEM7obTcNKgPM8K8/dAMYju0Cc
mQZatiWgUnAI+3PNFJQuavlUXqIRPWrC+7WiTwkoxXC3BmW0dV7Xqy250S6ynPEcBV7jsh2N8K/c
Ft+KIWMvQHCvL41pJ5u45ubLaE7eYXGbdJd5w3cbONbXcgDi38S+commcVrUAHdDvj78SqsOQFqf
srRe9m4vEWZW5iSLJsMAVEzaHSOz+iJQ9QLq+RmkkxkrghAEgSdaEpsi0LmKoEzYq4xAIsBN9SrT
mBFz5XyqMncEsgFD8UsRtZdBYYmOCh9OEJSoXpOaNO/J/Gpo6nWLzJBsgwa5ceMTUKn2Wbf89Zo0
NbieXSs62ZYEC0FnZEArNqPd2KTddl03rpuA4JoLUAYrvWegq01mz5bjIeqahs8xmkDQShBn/JzS
1FENpLSmYV22CoHpbq3MaXnnzgxLHNGCutV2ILJFV04bfgoN29yxAbmkNVf/c3XAezKb0vllapi7
ruiagCoAHg1FtWyXFjAgvmODfRKZ9xKnTfChbGjqK4w+tM+AoYTWicfLs2d4fNndmc6etLc+0GI2
fcrA3ZKZctvUpf0iEIbazXh927cAxvoQIez3ERQXUZD7KIrmbZd+pKGQixE0obAPWmY0cb3loJna
lXPsblFf6oPYwwmfncRo0OIe73qRGc8kogEYUf0OEAHAW5ORB34HZTzb7EPlAbKPjB2/HI+28N1g
GhszAHjNeK1VtK/LjSsrxPCR1W71siD6qkKC/SKBtxubHwWt3DI/+2X4tYjEzubOfO0rdWC6m0ZR
2KL+eQiD1vPCMxgJlyvjDWQ45S1XXw1kTstWGr9P7gDA7Tf53Y7rXukACB6nc1ESTXs/7LPau8Cf
2KUyQchPf6zVngR03cUw8KfJ0dqnbfRnubuw9QRsMuTE6YfTHy0XWXHIgLOJeKO8tbM7bwdzstAw
kgHuhoRaA5Yfa+NQHEPi4Ct7i++BNNl/QDSiP3WCxQEw0pmPGjgIhZTnsuD9NfGr/gNevvsPXYEn
EmrKqy3JaOBFsjzVsbs61QwHzWCSAIOPUP190Hb9bILEOJJxkAAw9YNW6Ou8yd2i/Ok6SmGUqGlq
AYyBhmuJqH4Z/l2C0fhzarD5KOJsOiw8Hr/Ovf0FGDzFX8XgvmuQArfZ8YBqaZabfBrFf6IE6Xqg
VkZfhD0nh3iJAHzcSPbshqB96yZuBnEOSAgnUbFsD9GpoY37fVJ0f9JKy2lJQxzW6LmgKYLr1bYW
IYCSFK5XOLty28aFsTHMFkF6jfPlg97+7NkOGuNhp+U0I9lizc+WVc0nuyqrDc4Y6Z4CyRRcRncO
SnQckC4tQJ0lURUnzdlKxQuJdHAa3cjlhnkcqTAVqyZtVIXmcyc3a7h6coF4oOJwP0N20rJZ2t9V
KzfSsz+QPQmGUy9p9uCqZcq/zQEUpkVT4oaH2EBqVnEoF9biKJ7d7Qr6MxWh8yTl8LhcQX9CcP6S
MT367HTpLyzhnygb0SpS3zrDAeoxQ5Gk/LPMuTwlNtqB1gRGn+dI0Bo41MzADBFAgFkjgGUZZ7t8
8iqUAeA7lgERaluO+QxeBdT4WGoIObBUcIQH7LFa6uIfWlIZkNOlh1E06RUVgOZz7AC4sGsAs0rL
2V3YM83KERQ2DkKbblSzZ18NZd35qEFq587fJHECMGJUv9aoQUBfMq8uXYdySLRKfzFLFn0xyil7
ilnzCbfdeBXJtjplFZjpEOBqN8lYiR2I5uV1EuBeJHbFOMtBoZWjFlNxNZKchgxVCGA/w3kWKOln
Xsgh4IktL9NYvfx7wpgSy7NqZGvqPt6YVdVt73BWNI/g7IIQ1CuKZUsgLYSuQkMG5OEDTqffoqop
0RCBMPVSxEgx/7y8kxmAJ46Mkm9JRkMmZbb3PQlQdHVwlmmuTs+t3Dno8UVTCY7LpEAmzn/2zc0o
YgD5+10GGCkwUemhT9qdHwugXb7JHQPEVg1X5NATKKwfFG2nuKsGlHOQws3j/lAargz8VjbPNuCg
d8JFqVRoZQ2A7BO3eU7rnO2TsTRWGzL03K7ZoRt5xqNvNj8tZd5vmqFddq16iLV1ZF5Z0qJvR69p
NkyoSe5G0G8upBamBfM3H6uO/5IzL/f0uuhVNgOFQpEMaOpFjg1HBmeTqbizbdnIJNBr4twO/jE2
562DaOk5iuV05m8zWpKCZDLpUbyk16TWLnoHLaNZn4GHyDT/fhBr+4crmjKe149CHtpNewAR+cdH
ebCh5XufkWSWN4iT2T7zzMcPqgZzHNoATMwixEvoZG4YM/sN2C2RMAa3wee4rHDrnVgb1LG5fCZZ
a1sAqjIy9Dt25me5AHq5c+d6T0ozKvOgHT1gahtm/jlj3XfWp/MfHg5cQQfQo2dg85kow7nahWWi
oLP+c7EH48iZjIHG8GOQoTWg6wydbFpGs5iP4mjZ4V9aHtVu/GzXnv+E6AHIxY6KaAEQPEn4wXD6
8EMvRwMoISZDRtjimLZuvcMzlm3rqLcNtIQU8iiqAggYypwcQSU6X9syuZZkQjLFOFfgqyZT72uZ
FvmRQs06Ep28xaQdD7fg0QL+kIpIk5zM0joDVjOti0rBNjuR5+B4B6zYqc9D9AqinDgy4/IDDT1A
e88871782SpWEclt9UJiI1Z/DPGQA4giYAvANFO+5KwrP+Qinc6yxG8YHT5oMHSn9ow7Ksrl0W1+
yWf/z3Sui2pjjygC1dpqBiXZ4Ho7N2xwbAV5M3CdiDpYD74dJkhpIhanZbH67Ut1S6hKI90+KLoS
T6PODl9ILice7+0mQwHE26lDny5AI5MB07jLxTZvUPdONrXlTuvxZBZs2S9h8vswx8VlbkCXBVaN
Ng2m2Jp3EZHKkWoieodesciNasDX6QqISlS9p+qGDWj4J1cVHpSuHQG3OYlvYIMbooNSNE6IBDdL
++ig1V4OPtsuf64twE4swM4QWy7q6bLE9cGJWh+8cQNOUr7tNFuBlChQFYW1PFVLfSxnvG/OA5/E
1kS64OhKFAHSsqxi84lJQI+CWLbc93IZQUKs/GiwT4PrjE934hTBTZR7yw1nVX7CX2F+xnc33gKa
E3ABpnObWRX+HckOn38S30Ovmjbp6ODBAXax4A4OnKaEFZ73AF4OHTANvKsmIYGHjyOCfGGU7XlZ
bN35u2fXy0vWhB5SaUV9cirD/ORYNSAoFuDBzXFebdwuUf2swzygrApg4L1tXif0hF37JGEIe1jA
3vdz/L3HxgNgVoxClF7YUTABE2PvD8V4bTwPNbFKsdq4SkiaQfTV2fM5Qk0QaTl5vCcDVxzg5Bpg
EfwPxnRJ3A628xQ354ePoi9BM2NAratntX+zbgTxYCyML4k5BRyIhZd0qoovHFhuO78rzZ2F+tkv
ix8l16lkOOVYtQB84xwIxNc+i2fbDJLEtY6GEWXf0sZAQTEImgTyR3tQ7N7JwUYsUSTll6gct/P6
t6XoQVrbxYARBNHGAQH39oh35Jd1yby+vHQLWNPTpfgLLDNBpChkbJRlqdi3f3GTEYhHNV/AmQZ8
yP3UucNlmLLxgqKNcZ1pWeubVYh8BJAWLAvsw1qzuLN7THnXpP/kE9DfTQMUWrx3ws9OKj6A02z+
Li3WbEnuKDnCnascjLmv8pDnBhhsrGPYNofW6IabUFn4oTeSU2cBFI9Y40mWhtNHsiCRpdL2ePcx
AlLSEPnjRxvPkcc9ZvAv2wI8obMKH1ZuJIGg5+ZdIOJw3JtpD4TOZkjL3eKj2xrBqu7mq4GvgUI1
HRNAvAwivMQ8hLeQbXcY8+afgqNMiYZMzcokqfdolRoD9G0B/1mraeYvZXyr/EdxrvBQu0EhP4Nm
rAp802N7EtbO2NzutsrV/rnan/YjG5qt3tEwxbfeedx/yuIYZRXg2FkbFB5A8ZwpQ6tCOsUHIA5E
QMdWTQyP/Qyr0UO/Ay3BS3RoatAokUtZZCjdjb2T1wCvC4BcV7ygsVtkxNZtILTHbhnaE6Jdz3kb
24DYVurXaRhFiJABJyJR5nc+ZJSo8q7QaaMDLdGgBmaMAuXbb6WzM1XJinrpdqwH4pqul9U2NKOB
CmsfTB7s1g21zXtb0zYPfrSMxvo76IbrvV9kDISnk51f1mkaDwWiWbWPd+nadDejUq3TTj3r7qSi
4SEC5MrAlmN+qatlPJRm9aRF/7U9qTraeZ2qPSewYKNaRW20Xg4Eq+nCGGgKfuxdJK6ziaKu3cyh
0V9ytO7VQZzWw+X/GPuu5bh1bdsvYhUYwPDa7JxbwZb8wnJYZgBzJr7+DEx6mzpa+9a5LyhiYoKS
22oSmBhBd50031IUhwlh4Ht9eSxBUtwX48jLFY1Q86E/Z1I0UTdJ6H4wp5Q+FvPSn/vL+Of5H27l
dJD/sjQIgJQs0aDeCfMCETTNVQNW5mrgha+vgkh0K26E0W4ZiVUOdcVg3mrJnQPNqEvzz1wa1Nl7
2YFFSWPLbE9q9gn1/c0Smn+U1mT6HvvRb8sA/aSAg2wV4Zw/NoCiVoJGp9R6y0qApqTroAyhmvHv
VQU/vGo1pwF6XK1onPp0FY8QE4jG+LZMWW7zIU39sDHtUYVdhpffwGxrsRZumfk0OifSMPXpPvNv
sszp+JD6gGDhBSfBEvZ0IMjJrXk2ZoaDp4GyW7S2g7o5U2w2b2agVOzbLPmRmLzcBaLSL9ZghdvJ
CZyDXbv5sxmaP6FtlP/Q6kFh+m3gbk2uH/sggWAWCmTfzQQKcEiA6zPWhULXT0WZQ9HeAyY/Yz8l
n/hLCkTi08DjddNo/IVCpdGsWQQtV+oJyVBKNNML9Rw5jr7p9uJQa7WNd3KtbTSt8Tadmo6FU34I
K81vsfQ/0ktciDzdsKiDcm8V5S99EttgX9rA46h3Ooey5hPnb9Sh/DgbfhpWbp/pnT/WUbqROtzV
KAMVZRgE9sa4opvhfQovW8db4QS8/Gq6OSpCGvzucPDI9zF4moe+LIKrVZgoJrDB/tJw9quYxuG3
dy/EYP3uevu7DaXjeS7sWspbooX2h7m6O8q143jzXPxRBisgQlCxVKjnGIfPmyHIws2CerZsoB6w
uc5AAzdgIVo1G8vLpgdNaEfwzpOaf9f7RAI9V3yDUFn0A844EEP1xviBDbmB50tkQsEDA3X4ljS1
9gJpRdPXJaufIfnhncLS+icblIvGmDRv+VRYZxeo+Wdmwjs7QuHzT66KGa27yrqheqSNWz1roUT1
ADpYG5qgY/VwT0S94UEr/IIFwYaXsjs7qhkUmapQC0m6olhg57o/KeoVDSSuB1cGKxztdjVfUxbO
vQ9TNpaH5T50tdybRXw6xDg3xG9cQvgVh6M9nj5xgFJZGmPrRZd92osW7uljeaY+V8mmkYerpGsA
TlZdiv1rDg2BTYpVFkeJ5cNsNacbe7i0tcaedPdIhw/slfBEVxRbVPp0qyth7ee8fYpT7n+b+ilm
pe9qlXpqIeQ9oJhuoWwE9PtqEBV2UJYXwqvBi+E2AoXsub/kUEyPUmz5gbf6v5TVSH6t67wvOC8N
tvCUjwEdZBB8txiQmtkkjmHiwJxP7Wep0QrtG/CR2Tk13RBwTVscoRD6J8PR0h2zi0p8Z/DLWRXA
jcI4sUywuqrt/bIbMVIThV/q/x2lbQq8q2EBEZku/v7xTYdd69bAIeidvrmh1qJ4OuoFFNcxmAym
tQtFmgL4h4eEEQz6FSiaWw8UduP/nUq5Of7efdG2xWF+BuB7vNNEla4L3YbpodYei9jI+AVrhk1S
986ucOXOc1zvTg0zawh3tcE7m8Y/IROIt1tq9StKgC0YChta3+48S4MWt5pJuSOsYeDJ7BWHAjaG
892mQKSQ0TZcHH5BmiBz425DZCaiLBGjyeO8wkqQrZcQXVGaQ0Qo6jM8Rmc2FEvwCOvtENozYQMH
uiDZoIacYPcN/SSKEbtG/h2Y6STErbEtK9nUNpyroyH3K7vKb54I8xsULPLbMMDmoA2hQ286iWet
CjVsltAoz/PkB+WhQosBLauNk9aGh2UuXWWKnyPc3RKebwRv4nXGJT/THZefqmnZcwzzO5iD4ndY
4pPMm5Wpc+BD/w5EfSB2WgZXQ91k2ikTpbcJRZuBVlJrUNpHjAaouzQUo1GKUbfTysm3ws7zKQYK
llbPt6F+DZ+kP/1lYgXKdt1Wzfa/3RrqSt2mzHTotQuAyK3Sbt8Ml8V+INPppY29DrX+MH6YWABu
7dpzL7DKzuH1LqFFAhLLPtDrW6EHzqo0+/we6Ty7Q48lv9uNfTKxdT9TnONhu4EbEgy5yM3OUyrl
oclAOIbj52YOipY3m5oBMEbgiA5Emav4D/IUb3v3CsLUBDFVYIpVr3Q2wHc6s8cK3Fs38SC/k4/K
4pnyofvJf4VGGol6DP7V8GMBw7wAcka66zjOJ8hFCVQi+3JsfJPjsLk3analGDWWGsWv0zu2mMOU
kEMJ+QppAAiRQiFktcTmu6l7VBEKhQKumZQL0GLsOzj1QCUIamjUyMoT5bY5JhNtta2k3PYFdgCu
XaaQE+6sK9hNqEqFwXc9gXSyFgvrusRlAPSjMOOfFKJByqerVoY/TDVpCVFaUZpbx7Fhq6BKX5kq
gtVRH85XFMN/zq4QkACmQWqWXOp6pfHVKPpfeBHlB9llBaz5zHXBEvEMqa0j5APsc4hzrjMqtf2+
0fU7hZY4XWnjhHU85ckMzp6JDU0gGhnCrAIIUd1mmeOEZr93mPl/3aupBFikULhda1p+mvGUkoO8
ZE/JW23hiCscA5RN+8TN7iP0no0AKi2TyPN7B4nLu3CcYkt5pWQ4UKa8ouNzHmQR+DrQJlWL+48S
xqKOgSceNDE+qWBUQ1ltgiCAEaOS0VjmkTwGZH2fRADu1pdQADwZGs3NCMfKXEes4LAT1buDjUfK
wYXxBOhMunWjRirNjNrEsWuFo8D1pwHNdL8bLJwOFHf0yroVGbi0Hb69k/l9EJq2qyysYPXBbZ6A
BmyfmCVqIM95sKMYNaH2OolQPKAvKCCEtqOPgj6pKOzHc+BEBwrR50bxaghiwHDlv3KhLzjnDiC0
AVcvPNhgONmm7sJmb9ex+dXR2Rtc1ot7bTj6C1xRUZXpza95nWs7kOlhfTLduwGmF5yEvVHdvsxq
3hBoSC+ADIQ72cImZQ7Owt+USk0WBTjxHuH+No9rcuiOdd6cDG5G50zAETICH/CtCDy+jkIhDkUR
x2+VVKDx0nlixhA/2l68UhaQQMEu0WGpTF2zKiSk6rrh0osR7yQtDQ6OnlsAtpRiN6+z1WIb0KFL
hIXshdbarmW616yttsIIOrhKl22xr8L8mnvDFerRkD63K8haLGvJuq4k29JCUMDYdaszL18tK8hW
aHH5tOITgw0kpQJqt8pDmx/+nwovJPhCSjBLygTPBG2o2Cwus8T/Wy7FenjTBSXkzqG8XurWyWlR
4jVHSIzzBihAFHqca2+azpXDiGYFm9JuNxWxe6UBaqpWiD1KTcmcvMxo1TRob4KEYStLXdyJGpof
hN4V2yfZGD4D5BKNEW/AGQCBsRSwULPIAdFR3odxNeqwE6dwN8IrkaJzH3aQW6eb4gPFqqz8MzrP
oWwKMjjqblCWQ51eVfc8O04OdZ3doEYn2ZFifZ4cHENGxw9VuvnSUDKcA05z1pToFDGqrsx9NrCJ
WwtHqw9Q+zG/ep13G4tef/S9Lp6dpJzDlcOa42CNUNJQWelUfpyUjc7NqzPjEbTlPCnUingFA4Is
9XbQUfJ1lNXfQVzrVnZjuRA7HMqnJIleGsnKdxhr8Y2NevNeqjQ+dSvY57JHiEPGCavb0WyvwpHb
AajNbwEUiDeDw3VYkbfDl1yf/sQdiFeBxMvWTcStY6eaPoO7w3zlRvxjVw30n2Kfun9TPt3q/+P2
lILT2gY/cseTwbpRwzTburUtVmcC26r9p4HQ/FV2VX9dwjBKqo5j7bxQqEM19GZX+08WHiIV5a7O
+duiBz9rxi95da2MQnJgg3ZmEryRRnxJMbqkxmj7vl3RJSUOujMntupb1Wh9t5NaGz3w6fOrJXU/
xtv7MaoQXcXQVg9R9LgtIdeMH3hPwZLyb6pgFs5khIvKgopRM8WW52MrU2ypSz+lmgZ3U3RmhkOF
Pg19sFvrfWeDbms1x6a3T33SFTt3cMPL0jhVFqFS3mGLKGPrV5jpxY5ihW1jc0iJdSG+0vElHVXS
uWbSAFTKahEBnYCTTxoYNSA5nDYFrxahjml4DTcl1qpJVUfwFFWnnvYEEDIEUw74MmA4kMhc7oWz
qfrShsZaF5l79hRLwXJ79xzFZQcT4OGpK4p9btvZDWXU/EZX05imt19LMEyHbB5h0tvJBljmJURp
QIH8dHgA3LS6EzWUMbY4coacEIQc1MAyKw6jcQ1fi2m9xOgXEOk0bOu2D/3lVqmay2wj2AcN/zlk
HEfolAxgkX2C2cj+003mf4DVdWCyjdOhUcw9qdh8ruFo174SoLsXXrU3Re/uS6t56SMgQ6kJY09i
kU2Y0p7wo5ZCli4Jk3EY7ahIGQpDOrgAViEeA9zn9nBrwK4zYeJBMdtIletM9ebpaXsUwvpZqFRQ
UMaLCMSeN17yaKIpefSh093beg/T1S4E7hDxzAmACk+EnzU9amZArPXWBEn1qLguZBAijQjzz1hg
PrK4/mJXrv0oeezcK3m30q5NAGXA3z7wLK9zdwgqe1ebee5Tbh3kzqOuQ3MdlL25oS4NgDk74rjU
TQ8mxJYBvk6LddF1+s20IQ/cdk0LKwZ0tYLrt6hE4w6dXDd6aq55DlMdvYGwR624E1kQmjjGtF0g
WVQfa6hsH5nDE7C77iF2ZQWLJpFmxqqKw+YEbNO418d6r6Vlc4K+CRA+htqwUJ8aymvdcSznKf9t
eIll7FFmoCKksALpAtT1A5yYXUKFLs9b/c9VGKcjBjpfyyAxA0IqRoHLwyXl1DDmw27bORgNIIbw
yHoHNTR6LmPxNZSec/TUkotLAXYAeHJyNOsLd8xuXNGlrvpDpYe+a4pmA1ISRiiIM0mccqkGqk7a
Fh5gAtTI/8QaS/0vUD9iOCXLI586AFoCGf83jbqJFeEQPZ5S7ApROChhfL+SetSfs6Luz3S1NEsM
snr5NhYZCJGABOZG+hv4AyxMwoafBtXQlWZ3ysm3BCYwN2MO1qCwNhwFHqyrWAo5TxWcG+rP09sI
Q3RJQy0+G+g7dOWG+IGhluzyXMn9VQPIJRTTeQDiCLECPUUNpCuLddMxwffUyMC7XxAvrojlFqaH
ANAp9AUNKNz8BpbbyVqvZOonZWzsscKPnrG5Cy7AIl+Jy9zo8NfEyQm0u4JpD92tBLDT2D55OfRP
y5G3G2mbcMJVMSvTgEvPL/Te9wxQuHuv1++GY2AjHEFCAYrp0zcacOBMCreleNc2LmTuhJLsiVBc
B2VWXRYx753nGrjolTS7EJv5SIP6LAoGx6WZ4s6FPKaiUlEQ28Z4let6jwOXsjiVbvixaa0YOl1L
8FNOpqbI3nGBbwfOBWw0eUy5Mx2jqpXQqEF3icG7A58I9QtR3NoIVJH/lrfERF2Zh8L9XuZOd2mL
vLuwccJ2ivp1ggK7XUP6OB9x+qwavJnzC+RngamHGR4e80Do1BGaaLzkZJCXAilzCUyH70a7eDRx
v3W9CRYPsdY891gtwHAyGQ4UA0oclsgWjoazqdykMDq9iFaDQZIZwzfb6wDC9wRn8SYQWH2PcGus
s7G+AoEF8F/Xp6vWdNI90wOUFaenpdxBZQow5+qjLc3LpwoIdSsFABpHtp9c1HIqyKHgdDkbihu4
NsO6qSK2HiYH/8HemPAN3vuDXxc2eH6alR/STONPPHfDdVDEKSoMtf3Ek9B4yP6FOpSQANi9EYBe
bOq+wgveg+qfgusmGc/wnVKXkULoulgj7CyzvS+hjNeQ5k3hw3vAXmxL+qHURAK6uHO/Kd2X3AvF
MTGyBAACcJ7gIN4o2ZA/ryWRuwAuuPULvaQorufRtI89eDaxcMAmpgrgI4Sqt5jwaKKrNjW+c7Ox
DgAdeBvTg16r0WviAUtTvBeLzPCNcPiGum0JGIoYH7ptDQ+H5ybEH9Nrq3vmHrzAwc+ZnW3dhmVA
I4SDvoPKe3DwtOCY1RPzbct78ZysVyD2H67lsLe8gkRCb2j6Duae6VMQixP8hPV1Dj2ctTJluUWq
maKmv8HYAUw4vdYBU0Es0czyJDTwB/pEP2RakL1NEhAjJ7LFhcVZ+mhCR6wiA2tmCJqAtZJb56Ji
5oemhZfHOcCHzi2nPi2DlKuHetCtssGp4PsQbuiZ6rnyN0sDHB6rJyw9HOnZOtETc3nMfh5W2bWw
r1Yv1vAq1XdG6CZXWWTiSlfUYKcLKonoww1To+ZQA8Vq83yHw6jxUgzZgHUu0FktfQmF+sKRLWVd
gwpn6l1wK/NMHe/K4ESNOwI4dKBLeDRDb57N8VhlBMsgWMjBqQqxPu3G5K1l5QvRShsst2F2J+C9
OhXBTnS9fiJKKjUUrwLT811wQjcUy1UuDYCbah4su36h+NiYg7cecJNM3YQyljstN6ncfl0xr33i
hQ6S5wADQvjDaq8RENbnOC+mVaa6YCF7x1yDfGjDE4ljDUjsAJoxqoauLCC3IRSWZJslFrM8PRdg
YUAp828iBbPRTs+VNT2wxnF2NLjE6cpieFxqNajMqMt1Ppjz/RoiHPwsEhBeGQQS89KroXeDhtjR
dIXv/m/X1fTtpzj+mod2hZUAWhrKku7dFUa+W+YuU2Lb3Iw6mM3EGAmnHjuYvNgDyTZeKPShgWTS
hTJKN9vPcWCq1jixr9fLqxZ/WDgwDqcSxsx4/WpamlkrZoH40zHjNMCh2sLBwPDnxaw5yWZQIOsl
NGTjNz7G9YGP8HkK9KHbL0xBIhnC7vfPABXIaZQGaAau/syYmYcU9ILiX7ehAdfJUkABeg8uTEpt
x1zUl+npOJIwj1uhxgiMPkQ8bAfPXlNgr6B3zQE+6OYpkp55oivstex6W6KyCjWuek8xG3oS9Zbj
T3bO6fMYHxoKGz4RMQEpZxuUP5zVzLX8xM4s8xK+4AL6JEEZB9ex8jaoB/IjXIPwZ0JsTeJtZrEl
V2kDCClWTU+hYZR7s59wogcYP9xQowZ4w9gxtzWYtQc6dgjcTD/Po+SGSn0a+d95H04qaHTdq4VN
5YwH8GcYvj1Zdsy/9uDebjs3L7JNC9BKiRP6i66MpMlNOnHN9AD/MkAdKSUww95nAtBOykkdmKyt
JgvFZ7w2/+u8qvbEeqihZkl8kdSx2kva6oeZEUJdPIoOM32EuligH2bPaIBV/5Ws5tKdgL1dQRd3
JVWJ206n/M5wuFZJp7hSiJqsqNwNa7njUxfgvOxOV0OZfsileFKYMLaCUpOjDnfoI5s/b/UfQR9y
UuM0vNR+0oe/fOzUnVPVf43dQKHH4Tjn8oIfEXwVL9NU6C9TBXh+qDlyT10HHlXwqJHxhrp6UAcA
G42o5gIN8sI1Ju7D0MI9HD3KkFUOr8jgpvMa9fM6/pGmpV/gDfUu+3LYhmmaHvCfK18CPX2hBAig
YA9mVN7Nyq+8h0bucshChynUhMBoWilWW8uJyphnQCKJQNu41hidk6aIQIWxACZc+lEASfKm+0WD
mlbh3U6Xn/sFzUuKNPdHxlfAcUKnmcvhDjZi6UdJmv6UxruOR9kvBw+0VRFUEJzkWghItRc9S90C
UgALlA1t0JI01M+epxUCz9YUtBAFpO6J54UlVZRqfEc9akIidi19S8GzqRuxAZr34Ar5dPCj91id
t56FTcS/z40otqQNePAu50Zj7IU7CGiDbNNrzbkL5PP018oczIMemk8ZVO6HdhA+6IMGCmY1rFdU
Dvmbox4BI0Lx0FmRngd1xO7KtPJZI7JDp7qmUTg7PfQS6KTjPD4uOL9GWXOjnqG/89hwd4kQ080M
rWhdmnr5PrbuxdFC7Z/crffSzZ1vRR2PPoqk2taDOzXuB73LEvLG+xFUPTxC43jcuyiPrqqJgz9I
QUeCfMSwnJiyADlwcLLXsZ66a9517R0o0u5eGdgj5KC2ZXqzaTScFqij0w9NJ3YjC7RzafSoZrlf
Sz35CsPJ5C1p4x4HL3WyxdslfoslzoElIDRXnrXZlwiHmsChx29KG/6UAc7lU1qaTt1ad0GeptHE
G/d9qJ146lprXcYP7Mv1M1QQ9TMAwKhC2ATXpkCYxtVe5UDbAo/UeZzyAwhDp9gswfHGgwuXFGdP
pLBATQcjvkI0SbN+WaZ+aywjvNsFQM4ua/MLfDPN17JEbZ+6PGcfuzS6JDOVvHSjwBQ7rBzluhzr
9qlk4wDOgmQHZmrNkzeA1BtY32gM2oDNkxjCAKJxYWVf7Qx1qDgqNlAo7V94YHansAfolbpRp3mP
IbN96sU171/iClIFEsw0HHT1L6MZp36Hh87+z6kz1238sf09uaUrvYKUXgwxiQ04S9MJjk6gR4K4
iXICMF8ajO/caZN7QbuK4Oh6oaa0q+qCUkDvR5BrXFOM4Re+TKpZujzXnUNuageKUwYNfuqCmvMO
B90Avs24L2Us96DcFlpqW9ngg/s0QN0gKyHiCXO2ETjStkz8MOf5NYw7Y63pifyaRRHOJXnwj2PD
yA+7tR9eHKJalxfdbRLxt8GqXib1EiQVNqauClHmsCSfig3FlgEoWx/wlMrPc5yxjUgH/QBdDf0k
eQvUMV3O/SYyTiazAYGWqZLmQIoKhZUyjfw85fPsoQIlO6jSI82x9DDdKIq3XzSQngDI4VsDTM5W
AJmxp26IQ/w+eA8bo9prTCu2qdHF34QdbpMhKr5A6mI6QvgX+yoVL7h8CSetusZy2tU80e9VAPBh
5eBwkWmdftdSW79z6AYcppwL7H7/E6Mr7JQ7GFjdaSazLewNCwYyhyjXbR3C4jhp9aMSXPmOdRMK
Z9CAezYhe7fVAVc8Q7gxPJWwht2ZQpSPLHSYn+t5v2agAfr0wWB5eBd1hhNeB45jldFhvTK5eOWp
Huxm0rWnbMYkOYxlYZ9toAkHTg4ZklEWjbf4bwIfOMrWbmK16y4zw2uXsvpUB0G4xQlK+KXqLDhS
GvYvu5JYUbvm+1h7f1LTuK7h15ZiuaZSeaC/16Js1m7VNptWicClioynswgaI1ljwmVFNZ3VBx/7
ksYp1TB4tgMA+UaJyxQanPP4CLf1LIlePc37J9X6/GmUsX4aO2yMXE8038em3Y6eU36FJEixD71R
2a5a1rusv9F4b4JHiXtBByvu25ewDh5OJ5vvEv4BvqjlLsl5C+KN/GlD4/KYjlnzIDHNWBg/p8BG
Da6u2c7ig4vieQxficTL3SP1o5K9GUbSryHpeRBNHd2k03fB2pv2sgECee5NLaCZU561+NPE4wNv
p/pSTPKLwUTw1I55fi5gu+1rhqlfG1f+pGoINVxk+DM1UMlaCiZxarbrEgeo+OAB+A8HcQ7I/Zcu
W+UNR1d40henqXymTln26WHg5mtb6NbrlGrQmO+N+PfwteVx8zvp2O8KThZfcGAb4fk2uZe+4+mx
baXc1XDSe0QdPi1dxMa3oQcgT00CA2QvYUfxHZ9H4Vd9aD/MIAJvLzdwfFtqMKu13AaUJRcsdNmO
9Z0at4/NUw7H7cILOm9FMRCNYlRNq+rQDO6fPEi/19BOg0TCEqPkJMhg9yud8xLPy4FBa1yH8kKV
1XcaGAr2Q9YlYGHQDzjwHrjlBIKrz14D4gLnmRLqY221xinpa1dzY1UC0IudR5TdkkooMpnU9oBp
RLesFjjdYU7wpW+tn6ZVsN/Sz91C+xJ1OtTZoQqNilDTPGSbAgw+ZSeNh82D4oadfwiBc1bioAXa
1HTM0Ez62utTmD4mwrgFqhGRNp11FPg8Xlj2itIgc4jCno3TRMqj2NykODSOUm7j+4y5c3LKI/xL
h35XDGDSeZbAnlgM16rrUTC2wUCDCoN+KPL4CZWUP6FlsGbwpHYgJeJLs9Igxvs3R+9RImcoE+46
nkFgORD/0Fuad/hZVQamKb3BqRHw/gQ6zI6P1O0hG3lnhrmiHs2qYOixA4/j46wyg4yrhgICtJZj
dwcauLMrdZEfRhworRybN0/USJzM+EUFbEXH0naODfU+cVLjQQk4Vc8OhsQT0AbFMPWziad+a6R/
JqRT8k9SwnTesCIlBqck4D5clkoecO7bNQP31XyHfq98yloL+12HpT+jIfZBFAA3j7VvEdYReDWl
dyOCcxH04EoDhfIW1uOqG+MYzsfr3PLnLyU5PWbqS1u52SbNIcAGc3pgKOiLq9NwmUAedMxNvxyD
AFSu/BfrsNbEf7Z+nexUv+LPXb+igtBtA1tiD6pic24es1fHre5uo8PjEA8KUDBxgFYWzr2Mygmn
rwYkkv/GuCjTXe2FD8OV7W5AUfmr1UIUsnOiHyb4fb4VMesCBWnzGpYNRCHNJvpRutqpgpSuH7Wt
d9Qqhu0Ea+JbYGj4jslD0qfxBg8cS/hwQ4H7kT1CBQs77qesQO00KB+16lAE9lk1FLMFmLoVK304
CrAn87c0rOmfxIR4gIjs4QXK2fHWw5fLD6wpG666k0MduDC7basN2aHRpgF7A+tFxgzg9NLQUZXo
B/A34re5mhJzKIaEHPTaWQkTFdBopQfTv/v4hzwFHEAZO3Gss60KpLIpQcfK29E6G1BHy7zAPJaq
52DbW64ph7ITF8tCR37n+OqiPGOU1XEy+vzQpuCJORq2oVVdbJgxQi1KdasOLB+6ooalI9ZXRdv7
pqiKqx6Y0PqWNQi4tjvtUVHK17oXmq9wmPzYbSPIiiyjEejfm6Sbvnd93a8GxzTvepxY90yM4W2E
8sASMlW8qvgzCl3jvk1d+6LbZvRaZduKucZrPIj4tci2jerAPlU+jf1r0+QnWxPuncvWeJVaMfeM
3jZec55+6P0d04QpXiawIAqgp2pT+1JOpXOzB9RfmAi/9n3UHV29R6FXDQ5FUkDsJba2YBX/MDrX
XgNmqT3A6f7JnHD6xi1NVaGG8EJxuxI/Re99jEsPrL9h9AY8yHB4pj60PMy1J4DN10bEjNcpdALq
gbyJnYsa+5tJY6pnYP36ylACO8vJ3fWjo/utiwVQCBzaG9vXddu+yS6fTiXUgDE0Tm9WK3TIHvAG
uHp0ceAhRP8mjXg8iVxIP0zF9GZo2LK4ehjuzEbDBg+uG+BXASF0or7E38ephAk1nCjU+Id+a0Qv
Kd5+cO6p381YFJelYcB7fOiCEPHehhEeov87jh1VjJcFvArphYUCXA82sTRRn/vPS2yJLW8xOULY
2MlH34IeyHvtKc8Jo/4+QL9x08VdfYRFvfYc8eKFllxRNRQ+s+30CgHrGgDv0F7RgBFpP+Aoy55s
fK4nFoCxH6g1HPzSN0lg3lsJTGGLUuVl6PifRgfl/pLU2NGCDjJt07rU4M9HLSUVp2IK2TyBptYm
lkBa08+PVHrs9oZMzie6XBZIH567Hy4r4SE1nbI/y6gln0MPxmEWPFpC9z2Lh/5SJDjoyiIrATGJ
hftKdb2xCcF2Qc2CRu3Y7XDcGn2jwURP8os1MSyO/Fwm8BJz4H6ljgio6UnjUtao+uYSu88BJ7cr
GglaWD1ZcRJtqFv0rQOMoQZGlcVGf7D6ZB8affpcuHl0tXJ2BY0uffZwKvgciNZZxXhdHijGZdSe
ZSi+4TBgzZvIfRo8wBfzHoYFWuWZX+0sqLcO/hU76oKKD8JqOAGvYSVv0CyO4WLiVueYeXtbL7wb
82zm4LHSVxvgGGFwrIJLA0bra6gZ1jpOoM5vaqZziZ3WASAhduerNJcMwjfCWQ8Vh58CDVNiOiRv
GTSO/SST6bmB0N6pCw1rC2Z988QhA+qnnCffuW0eHKuwfgdZv62NqvgxKSvZvBoZKNBmD9VlApxQ
I0ymH3re3xf10gWN0iUF3w9a/9sOizwRq5HBLbtv3Nq+AgySgKaJchsoy/0jkArEI8uKH6UtH52O
JVEReum+khL6AIrNEuBBJvTUuhGRRfO8ZjdNEGVdqC56Adsz/Pa3SJFhKCM3s8Cf5Rz+zp/vZhnN
7tOok9gg8OGQzF9gvJqOQ7EiM+stQXjnAcn7SziWmwXaS1cVJGbmXOpqUdfugb3offiDgT6D1eIq
HmL2bKOMfx/0/uB2yWmwivJL58hmH4RptBvcwHpzPcevRpt/t8O2W2PdEZ4lJGQfoVPXK0gQhVsb
Fbp1o6pTVJGixs2SQ1RF/WEpXbVKVIAGKbZ0VW6KksZhCVEa3XKo9d91hu0fjrIVr6OMYT0HLxdn
FTigOHAQwfgq8sJq13DBsP5RfU/U9Q1WrtYOPpzt3HVVOg0UWpbvW3gYrSjm0JR40g1s7Ozw4y1c
wbIDHmc/KJF+IN2hbWzjgLLr1+WmFM9NKz9yGT7P96RYPyXQshhuKIpk36ISxQuAhn51FtYRPQ/4
M2+7cYd1QHoY+6l44PzHW+lVXP9i7VHvePUTlboOtLuc30zolR41KOiAS8b6Vyerv4XqZtjYnYdM
Vm/BTduSdgmplkjXrfYtauSL6skH6W1KwfM3B/IG5blVBFT1ajAhUjn3aQhQvsqfpMf3VTo9t/g3
PDltFFyKEetlR5PsHYpKqa/lTnbh7jQ+R1AYpfhkAB4SNZm1hwKY/o4lQKHnWILW/8PZdy1HrmPZ
/sqJer7sAUAQACem+4Emfcr7F4akUtF7z6+/i1T1kUqtkW7cl4yEYZJJAwJ7LyNOqxpB82V8b+c3
weuov5QhTPMQBnjS3l4Rr2+DPDbpvqPqdbPXOpGLVWEQ71BU85xA0zp70YxbVN1oLqGr5Bij4CWi
SWZjB1qO87ZIy01TZeyAObleBOWW/l6WhActAGtzxhe9fbzZASx1H4pvdUMVBcCLJtfKW0ME0U6N
piZnosiTE0wl4QcnIdCC64TJ39/f+tG3BTh6hw/1ZcLykzyBOsLcuPRPCs+n1vLVkBBnMo3utaHi
g+amXFAbWPb4JPSMQ6cnLLPjsmHAzpVsPRileVFJilVMQpzX1gKyck5uZDXGKLQm0M29GCWoiyi8
1hQDd3NVBa72uEi79HMyYvl4LQ4Qy30Vl/vQvPSRulGD/mDmbqfBjhvv/30wi8pCYUSeaJoCSpxC
HUqTwBgudemsT7t8C/2khQ2SiTty3mLpvDQsxSzXbAlxmUNc6oDLLA2tFmVOpEIdFBL8Mm+T07ER
6lCUKQGqqHjmaU8v/JaTi5hAZVRFUq6Xoh9U4jwAx2huWz50oLNXcJBJHAB16AUxoeXdBdDZDfhU
HZoAGqlIlKZz6nupWT48j2MBH8jx2keKjUIHk0DXyouKbq95mOct3+DtOE8GGUwkTSgS20ulmvu8
aqm9lQVlT5QVgJ0taRsG3x/w4/JND8vqLXzSAGUBHhiuOkjqvH0sdX93CyLgG/hASxdKfJNNWiQ5
Fq+0Nw+15dtSV8GQikRAGSxVi/Pa4sG2FFUjxWbq1OVbPSka4MkBwdFI6kMrcxpPethU3gyALFDS
e1cKEjsXA+KF41ydMjA+MUeCxthcLEDrXqtBda5WABoVelq/rWZ+MTxnDmCI8suR1WrFE5045VAZ
l33Wa6cikOulBNaXcfln/0DC4XfpvzT6lfAwSzFf+y8bzf3j+feX0lt/OcXhKu1yWN3MEfnMbIvB
AmDwGX3JeqlLOYGMx9zKOTgGVssApoJ4ELU6wlBemt4+RA8i1e9pYG7smizjSABF4+9w3jJPfVd+
jQqAzwzR0rnr0v46ZZ0A+YmRmIceagNdGYBq8q3gEIf3jagLsKL6s9z0QbHFKF1ZDRVof+vvdSEm
2LomNvocHaipHx59DiGguTQkuE7WHKxJTHDklnBCKTx5lkTg+E8pRDmXuqWz2aSDQ4ahcZe6QdFj
DpjeWdPg9Zara5yg7HwAygKTPe2mJSWwqgNuxKVIRsh8J2L0wC1Fa5AMArJufbAbUw4A7dgUvxXm
K4ghYtp/eNObT5fhr/OBjzMhIvcBXbzM8eZGIy3JofNYsgZyFZH5IYIYe19Dln3+tnx4gEW/1g0Z
GdZhHxzfGv/Xvp91UWY+rII2TgGQMTF3bwuQXUJSb4qQIsoFAchDT7JqFRdFcNFyYLVSM6vuggq2
JUPDXvjMBipTOCIDgbydakXXPKjZzuwVRGTIeF92Ci7cUHKGcqJeX4VVeU38OHyKGniM6ZlZnuVe
Vx6SSKucpcHDzCEn6Xivw+hhVesiB7slat62VJwSWCwialbVpNxpxmzfTPz0ISua00b6tQ/jkGsw
ZeGek2U/a0aa29oUkRN4eX1W8Yauh0EjO6wHoCQXaDs/NZFQjDIGHeGA7KMebEhewwDcD5t+W/iw
mipmtloYE3wYeom3FLhsS93ykdRXTYZxBHwfpOHa5hyi0r5bhWMFNawQE/AM4jQugrz/Lr+1T4YA
IkzEw5H0QMtIilGlZP0AN0yRrTlSWncRKy7GfPDOC2gk44ZW90v1W68G0o93jFcX2pR45yIcT4Ko
JM8VtPJOhU7MM8O+9LzKv4FQUnlkJta6y+qfIjbgIDljbEmv905C+mnf9OQlAP/zknsjQi61Oawj
jTTXQjPB143T5086pILPRqkEMXTE+Q5josC+7RHKyDoPqgdzcWnQ+5EcktS81UgEUzxvGF2CGTzY
ysS4TLtUHqEvf1FPkl9OMjMuRdmd6QT3Y7EoRREYdW1gihvA+UbFtQUtuQD4MXxwGgUHVnkKgrgD
dz40LMWly9K5M1pAJZYy9D3yna8DMFoKqCWDVDPIOFiZfZZdNcij732GOF4cy/SqFCm/jKi9tC01
acSg8m1GyWGp00gwuiytAqT40P9t89dfG4V+OcHuQm/TKxq13WUYuZg3xocuqFeQFhu36bygx80W
H5b6pQhIAobcdABDGPybzirnqN5Qs87BONnasOfhB6oBd/7aIueQ4Gu5Vvo5QGLlZqlbthuXMKGc
I4ZLOTHzcGcA1b38zFIVDLMQHmwbnGLKAAYrNQ8SfgUQ6szLkREIkvOxAXqzxTLxp55Bvq7rnyVp
GzsbAWTxOUBLU+jRlR/Q6nrS40cNGKmfRV3vEf7s7sRQpi4ks6oD8o0NpAaiM09gwTlxCjBqGTf3
0HpLoMFybxAz2owFMmdLMayDVYSo3k1XNxzAVPDXorkb1DHv+lAmAB+OxlEZjW8v/UEzZbPf2nSi
gU52DqT/z6W+KuA2GrGMrCiNsNjPBsBk6qnbwuvi9zdjroM8YreFKuB3rcbcb/kVYvBjUjKItMzx
rDqDJ0YUDVDO+zsKBpZ8AJm2t3L/1ICDeVhq2ghAn0wU/iFtct0yi6Q5y2XD91jVCCeKRft0L6VX
PzUkVQ5WOgxT0Ryo3ARk8qWZ1ybAqZV2DZFLtU5YA5j21CBQGal9NjanI2LkZ8uHEaT8TMWlQ2VT
IF7/73o8ZTqmq32weatDCLmE7mvH7a5ixyIZ7xdaX5L4t1EujHOGnOKpqVGo6M60PrNvC5DIO7ZL
u8m4Tdj9Us3TWm4SJnp3Kc5bpzIR51iFVaclmPvvtpY4/p1Z9tUhZtO9UdD6OpHdCmjt8n4oIlgm
xB1baYlZ3PdZs4c4gg+Zag68e+VDf2Kuj2ra2FJH5nrZHNRmhGqxeRmp9t3mwNHvIbzgX020xqwY
gYNck9AsIfE6HnX/XlXmnicGuaxTVpxkYQlG8lzftXru1Lo37DTZ87v6aalN5ZjuTAQAnKUYehIU
ALPUTybc11BSgabYEtGEo6Y6RsUISV6cahtzFnVMx2n9FstcelSSrI1pBOOBcqvMVQGdSHYmoBS0
B7bnVpZ8JkNEXbFXvLqtM16dZ0ZdnS9VHqrKuWqShWeB8QMYUwtyguzHfG8aAVgMy9dk8jBo0/r+
Xd3S8V359etSa6RxpWw1ynxv1JOVcxAqzEmw56B1SD+Gz5FeKjtExv3EhzzSwUtBCCB1atzXFIL6
bcWec0+Olomk37lImwZAoTpYg3ylXTXChs1XBbCwEZ0DLedjBQg4UZI0xmMKEcUx9I27mCCeEyGR
B4BGsG5Nml4zEl5AEa94MhUU773AHM+yvBT7WECGcmnA3RIAePsoh6QC22zmD2GOeh41OAtLhyRm
95JLdYkDqbYhHspVVHfaXUPb119IvVrYXpeORzhAQ0DWKytwYqsTiZF3DRg+iPMGLM7WY4GkokiL
BL4yc9nwkS58LY/Ioq71ufw6C4S/GQDpA5h5banA3/Km6bQnaXIK7hTFDBJphLcGQCWS08hrqVUl
3e8GHhfTaTI3fNhiafA9iYaiohCgQ+Zh+SkVNtSpoDmxTRi9HjVN3FNg6B2o3iAghaTNLQfKRg9b
ed/2RbWO+jxch6mS992ImCCs224qCCTvqsYkzlLPy+GuaDz/oi6z5ATkA2FVxQhemqb1G6JzbQPC
22j3qqRXmjTZkXvx/VLyGmO4JIBDzU3LR6GbB5x+cqo1Or3KILpv5ZEJVzC8JLctU+M8Og5H2klz
LxQg7nPpVW8SlAEYUoHX8Fr8sx83tP4Ii9Pbepyak6EP+SaceSoEZJ47ilvYSquuP7C5iDSY15iQ
mYBXK8j9HhDWczUgFrWLUFW5WYpDr84DIasVXNq6dbowaRZMPxRXbSzd+32X0j5fhznohwKao0Cf
YanhFfuMAA9EEJ676MG9gvy/zI9YmtMtltJ805ZefYIxuHCB3kyuDAE/WKFP3kMdaUdpAppsVeM6
KYr6LBkRAgUFEMTIzqvOUlMVh76Ia2fSx/DJExLzm3C61xT9Pff260g/m8/C6IMvlQcU6BCcl7cP
PyrHQ2EAf5cPOL/DAEK9SHD3zl+FrnDr9UmFpHPWWJS12nnDBr71TDBITQALbpkACl1V+lMEld8U
aBqopvOrFur8LoPHwqHS/PTQssl0oyCVV2aSZ9Ywi8f+GiCj/GJWQW4xTcAYPQAAayi0m8T3tBtw
/7pdnuAmWopwroGWYR/pq6UY6y2038O2XCFuktiMJL2rmSq8jzT1mJaRdxZ15nQmo+ynznh0HzVN
6UrE2DZ4a6CILJHs0uiW4UaGr/3E7WVrsy+UBZWw/tjKrL0a5O/+TaU366GIyWrZnJLktMRL5zLr
KwbRFCTNxMWIgONF0HX8ooOxjNbV4rCUSj8HTWaCSPRS1Fr0GBRXeGF1wXbZaugl9My5wrDw79/A
fN10tAYS52Mt+euPD3BrqNJyxYIAUnF8uoumfnwgYWbYQuTdAQqC5CL5d/0416u/6+f+nvLGhwFo
d3toxt/9WzzJCbyRdpisV87QNfAl4wqa23qv3UR4i9iBwYN9Nl8TuPNdIO0/nbVVOd4UmHHNtTlE
kk5HT71et2HsTmiGZ9iAesxtq0gMAhoDBoDQ8SaLoMHK9FtGK+8QtSEISXMxLDxgv6CZA+dvFCsT
dID/ZaNW92Y9Z/z0spHRihxvkeKzjZDyEJcelZtMjdq6MwLoX0WpdtqVvm73eAE+FJKtwiFqX6B8
el20Q3rbRiFEF+I4OaZ5OO2jhEerOmbhtTmUoaUj0f8S64nVFprmGlmAFIkmDahX48NoOnEAuAuk
NFBM7JEl4mD6VVk6SzOZyxqRgPIDcBdyJlYm4lsXU9WDTwqA5xMfB5cAdgJF2/ikAhLxvtJgTdWm
/XBWGFmy0XVjAMa+pid93jPL9KJzlWTVaSp1fwtFe7rJEUk9hTJ24ASFYHcxhZUUGetfPUWCV6b5
8xhhQ4+x9hIpLowQCCJbtIUW0Vj7KrBlMtgTxiaYUM3FWEIDr2xhbtF35war8nPo/hGjPQ/jpDvX
YcJ6lnk+ll5zaa6PCOx09LLBJE1sOFHVFZh61VXNmw3EY8qz16oJ+G4NkK7t0hgo+PMBZCWdpZXL
DAtJ4v9aGgV4L1c/lwaYtVb4gXTvNd4WKqLNTUCzflNrkZy1XWBy1NdgQzTTYwZfWyiEUG+HhQW/
4FgRL/XmlMLdYPAT4BV5vAXIAso9zXD1Gm8ihJN9SqbfxaLpXouv0apAIVM3dzYU1G2Gvnd0w/N2
CRnpIWKN6cZs0C4bgZkILyl4+ilzhA7BxMLEg8ar6sFUcI6gQf4C++ncqhVWzgHXIXFB6a3WafrF
THU5LPV5W4wPYytuzYwbK1n3qTMmJhY/kXho4d0AuzIvxpq/M1c9XEz2mP5WEH7HQ6QTNV6ajc8t
rhF2MUQEdu+ZCQVv1nR7Cq0vkErmr80stzymoJc3idZaXe7dLzmrtxTWO4z20hIT0jggrLb2Unzr
/SFDthTTubPOoved32XYWF1CdzKq7YXtthDaig6qynMGHUFxrdacAbzHV/7b0uznfQtP9pn6ls19
1NynpykMh8UQ24jK6JMVBMI8Lh9lA29gLZaDi7W1d4xIhebla0tlvYVg9tm7utevDe8vEJWPtx9/
DBNaDppD5tvLbyfF2B+7yNVm/X4dQjtwVi1fFtH+5WNq4OReqQBEBt18Ffhf6ksVunkYZSdvXfsA
Vj5FFont8mPLBqmOaK5MjGK11LGaI4iaQkoe/H4B7uN8CvBQeZgHYaUp9dL8TRpcWniiTaHz1v5u
IygxG3auag5uYKtjfl17+4IE6Rk3uWGBWtI9CVocdahe3GgCiZcRMlkbXrX6tVHEZ0uHBrROS2Hg
PvOyFMI1ytOcuvvl05q5TI/VaqgY0nwRgcGzmHYEILXdUjQCrmxqRr+KcoytIoz064Fk8XEpenhk
ruhwjrAPqLKw1nJomAX3k+/VFhShxInUeygwhvTEA2fsvq8KsWoYSddLMe56ZEkw8yEe7ElfTy68
UPw4r19P9XJaeQayFKJj3jacImPWy1DcnszZhGgp49gNCq2+YaTgLWd+AtsKT9oipsD0z3XLB5Vl
cupH8bgKBtOz3hqWLTC1jXdYgV4s9V6TGVZbZeOqw4rnRBjGDsQRuhvm0lK1fJtSOBWlubMUwnRo
TkIETk+WYp9G2rZAPmipf+3xdyPODFvBRxFS7n/XLd+WzhjrYsfMICz/Vrd8S2rYuWo4EAfWAJkl
IM66XpCUxIO0sYWwHGCYMrNMYYbHBXz52gDGKtsi/Xg+kyoNZ2nBz8SuwSNAak1onvz467/+9T//
9Tz8t/+Sn+VIredZ/a//Qfk5L8YKaiTNh+K/riBan6fLNn/3+XOLf61f8pPH9KX+stMxfK7yOv/V
fOw1H83fv4y9/z4657F5/KPgZk3YjOftSzVevNRt0ixHgf8x9/x/bfzrZfmVq7F4+eeP57zN4Klx
8eKHefbjd9P25z9/mHQ5T6+naf75323zv/znj3X1kj3+fPy4wctj3fzzhyboP3QJ/2xCqA7oodT5
j7/6l383KcIYN6HgzrlkQvz4K8urJvjnD8r+YQBaQkxODINKQ6off9V5uzTRf5iKm7ppSIOahk71
H//+539cwbcr+lfWpmc5TONr/LD88RdSxPOFnv+Z0pVkOoE8o2kKiXeRwl8tnh8vwsyfe/+fHjJd
WqwVkVNQuGBK6QDp43KSb8ugsasM1j5sdrCDerohgAKvNxELMH9i9qDd+kV72YkRsNti8+4M/j7M
94eFk/LlUbE/j0rFWqrMGkc1iEfZI63hmc7Xe6DzT/znHzdNHbI5wsRV+HMXkKr2vBS0KmdYdQfm
Qi0BTKqLxuWrag1Tvsj+Zn/zifxifwb5c3+h8sdRqDJyaojccK91iehsvLA2cYRVATPWMYBQ8MsN
QbGJw/tv9v7pCTUkpbidBCXqw78d4BwQUYkTKltgrbmP5eJgxZGwumy6wO2yqWToVmbpUr/ZtAm3
Gi+ESjlxZeDffX0s867+40SI+b7mysSLbL4j391xAKxxIPtw4qvivs6fEnlutrUj1ZUCaFK1kBHu
yOrrXVIDj9KXO8Xz9H6nI4mJlyqA2Phsr95ATgpRbkQh7gFDpVjaDGsJb89gIGsxMSckjxMW9ICU
iiJCdqTF+hiT7xhKXN24qo1zMO7AW6/kSZnRDbAfVwMcI0MjPGqFDypWtckjaOxwudK0B5DEHHOY
XTiesui6Ba4NelibFu/UcSBnRQhQJPKLQ51BXpBZAffWI78ccmDWEnJKyM70obxs5puu5giJPMXx
EQuUrRZqlsomqx1y2zf4czgoRxtgT2pGVgpLhYax0xHC3bkCnjgKL2WfQrEOLzWgx8uqvzRUvG5p
bWcRQygFj302bao2AGMKKjWxcZ2U3JaT4SbQhdUaKG+15Wmnd3ZBJot7wRZY4UszNc5CjuUcHN/q
atibOrTKRvFQdNTVgtCCV44D2iogcL2bp2DFT5n3U/b6SQxbW6sExA3E8W1dRxvBGxtSX8dYA/69
KndRYK49SlwBr+kwSBGFCR0CgXFI7VlJWlpdENgjouZdwjcBZwdlYFVRpbpVAuxvEmHD43jLyxvV
Jo4B6lQvhzWy7E4uIZpLShuj5aZi2io1IHql6g0ZbgCkgrDBy8xTydRtaUIoTVVYFRlQ24D2QpsA
c4rEYcLcuBvvxpJc87hb13h0sMaym7pY9dmsLp2dfH3vGt/cuR+e3LrQMwSOa7BaZ0PK+5ycNNnF
17ugn44OilK8AnRmCjEfw7tHUqeKByUYmg45zw7FWW2DSXZGtoNdHyYXQIHL70ZD9unoa3KTUgbY
FtU/DAIcmp1aiByoo5LYAblhFWL4le2GZezUNLCcxFMJjUe7hhhLH+V71LvTCLWketTOM721u7rb
VL5ysuo8RGbe9MbHws9XeRB98yqinw0d87gJsoakus4/nBylDYlXNxivgAq84r8gfWzjxnVyuMg6
gKFbYqVfp5dgu359UT677u93Ox/Wu2uStwNsTwECc2Da6aYIzJSdbicx/+49+NkE4P1+PlwJ4HCS
gQS4v9g5rBVddVOeCDuHO8GmdCDCUNrJyXANqyLNMb7b9WdvAkYoIiucSmZ8PLMBE2ZTAbbr8DWE
SqvQFbthhfFLuNlWyy1h67fA9IQH9YzBTfn7Zi23X5/kz/48Y4xwxgRh0tD/PMnwqRvLsRsiZxQA
fIU4EoQhhvJiAPF5QtL/6719die939v8GL67pNDULlKEICIH6TksVqeNNhrzAntFlfv1nuhndw+n
lDDQLSjDLOfPXSUG402YyBCn1nxOIf8GZTc3XJd3/A5mhzdYMjaWdi+/uaLf7fXDHyxr1TGkGULH
hza6zBHQuQ3G49d/jX26E10ZkFulFP/sww07wP/R1CFu6VQOmFc2t2sbbwV1o68C0Kbs8Fqz8X8d
3QbiYlXZANI0Nn+KneTa+25ON/+fj1MZjrSBwA2klIGp+B8X1FAQoUxzgXfTrj4JwQWyum24C48T
rKat9CfCApf1d8PRZ7csFgsKiRUDE/dlQv/uJtLirDU0jYeOcRo/TpfRtthqVnEJdRV5PT7D1CfY
RBa08Fby6usT/+l5x1gNczxJsWz4sFIYKUkRdsGf9brxCIDpJgRlk8ngm3Hvs/9ncDgCmxKJPoy4
f55TMwYkDOrKoRMYz5n8mQETXrQtEhlX0DP6Zl+fXT9D4PnXhSSUqvkvvz+XFD5oZJ5bxHlgdSK0
+8L8ZhdsPt6P9wiW6EI3Bcei7eMQgyVhDwAN9gGW3go0bdfYGNAuwevNBVYENLcNBBROq42+9s+q
x7SwqsqOn6NzcfH15ftssBVEYBKNVzxWex/mET1liOIzDHFBhYVOEThpBHJmk1sjnMlGkIMnaP2W
0Tc3zafLLIH3O4f2k8RZ/nCKvTTw2z6akR4QRvfyYltA7tVs91UZuylMihXEVvJgJ8W493pyBATu
m4d0ntl/PP/vD+DDe3RUhsnqJImczDs2nmYjs2OFWQopvmBVjr94Jr7Z4aezKTyXFFlUgxpEfriD
u0ErSm1MI6e34xPYisLfzAUm124qKzhBgGh+Np2vL+5nN/L7Xc7t727kuAAlfkRsylEBgx9oDl13
9+s96J+9vARDPGIedKkiH+4fimEHuoGw8DC80QIV9CGdgV/65MO10obMDITjOktwiDLR3q6hMicR
VJ8K2DSk2wlsFNr/TBkHgB9Wz0AdD9mxMm+RT9mQMUMaKLDasjlGGuBT3bAxIZINVKo6GMzcZu1z
osM9SRY3MLdwc8nsUenfvVa++X/0w/ocdGIB6FkGCiAoOT6FnbkI7Ix7FvL/loF8vxY8+fhaxdeJ
gjaIdyEjaBFSw53qbFVqL1M22SLNrLC8DeoRSA+oQGL1Us+YIMyooYtPQEz++qp8+p6fcYNMp2B0
/McUSnLRZgnSEE7jTCsQ+Fy5QSrBatzRqU7AUrcz+7u5O/10JHm3zw9PlConeEzP+4QN0+PgaFbs
Yu33lF0Gq3ANyke8bW50u7mIXOVbTfP/c6u/2/uH139VQKRKG7F3z8hBEQeJp7z+5qR+eiu828WH
YEGXEeTzdewCfmtnOVaqdmrzbbqez2t2M7mgfrhlbQfrr/erfxYien8xPzxiHRkoECfYrzqCwt85
FEsOz9atzhld+PaADe0UrtxNtn6CAI2r28zKL/G5yna6DXDort2Mm+CbB+Pz4eztbHwMXJmIBFEa
46iMU+98ONR2bmt2Z8tzeL3ZWCF/Gyr7bDCbX/3zzAoxyY8BIh8KnlXhYaIR+6dhcU2L6Zunhs3P
8sd3gjTAYYHXNDflx9mxGUFFpkIUxin985gBehQ/VDHQUhyQ2gEKwgIiztk67w278FbTcDqYDgVq
mHWNG4wKHOsJFq/mFhlIZ6T8u/fHZ7ff+6P7MJiDiVf2waAwi4bVlU/DGRtgh7OEfJ26HCvByovB
1yeWmQPsmfcruOFsjELtstlG0QwsnZPTr29N9uk1MRSQk1QiSCw+TP7glThOfomZfeXgmT80Z4Rb
xr4+L4/w2w4s4wIZsrVnQSJ1Oga7+tLclqfVkQAF9s17CHIBn108aTD8C64I+TijaFKvqUtphs5Q
HaMktUp5QoYHDWRESHVQ8XPEyhzOblYVCOhwPMTBqcyUkzaPyOBfQDT5KsZq0pvtBuMRw/issV26
s/XKNGCG0kLzPi7sAjC9IpycyIRhug9WN8GrizW28AHd7lO3CG4k+dklxtrv4XABJXyrqaDnUEAx
lUJNAwAhajyP07SHLpbbDed5fpqVxoq0NxymHn0DwCCIIbQttqKgQDMnrg4Kj5GEkMmSMGVK1wCk
2XxKwHmGWB+5RoD2AcmddQbGXpldwCh0hgwhfgvjnZY89bg3IVZ06DrMK2GEaiuoM0Km0Rlisc2R
lcUG0E8D01qHPkEaOJBhcxjM2lX10wdQO4KLEBSoWXtQ7JL4njWZ0woTOlsAi1B2XWol0gC85kbr
xzULEtCIi1UOK5c+AVqQRUcf/BU/vdNgs6IgFwTXLC+FuXq29uB52lf9XtT9kan+SOEfqMBaHXYQ
brfj4LqTEFeVzVmflzYT3pqQ8hK6YmA34Ho0UHLzTLeLfSeU1PUMcAApdXgFi2HiI2wJeXO/BeYv
cGFsvOl7vo2RMACnxi3pQ8x7KwUNrSiZW06NVQvobaeQhW21LUyswYSF6nioHogR25lB1l3yUJHB
VWDz6fBxDjXc1vIpq4QLmI9t1sluLGIXXDCo2wBbgon8gEWYhDtlthYytyDvb7WzXC/ABklynTHm
atwHI7l0Z3jbMNxq0NAoOsNKRrmCgRlk6NJ9ZEAunc0Q0miVBVi/eQOeJFC7EH+Zbmlf2Ajs26yY
ofLlOm7gx1unFy3TLD/SVh09iyGpFIs76f8E0utF9/d6Ua86aOi1EGgukmuthb8klOIA5Qr0E40/
xuCM4U6xUxavUhAvGxmdIpjgdh1F7nJwzRJ+bXW59qEhgEhcgilXDcWNBILOUdVDU/t2vjj5JDcV
VGTbvgLVunFVxCxNw+oTSmqtv2kZ9PwGD0BQePeQ+2AAMlUpaBwHgOZ5sEEAXqB7KE3pan3nwknZ
rvtuM6W1DQ2Araevi6F3VTJaHnAkHZ4G5Eltaf7K6nPQHy4pZmHKb9ZJSx1d/+mT0Y0BVI4Hd0DU
CgKU65afddFoA7DtRNq0KiHJ1sjJAU/QUVMG+WzaPgUdA/JGnPpU/tJxl+hBtWuScZepR5xKUat9
UV5AC+i8TXwraf1jMPxM2hDrl+5UA4gP+7ka/GHXl+0zwSXuAn+ddN1KTNNT2kL1BvjkBu59ft+6
oh1vqSZc1Wf3VTedGbV+PjXxDkqJNpzHrjtV7uAm8csb/StW8FuaA0OsI1ehRXbaPCgQI0aEPMEk
g58Ag6jE4NYd7gpdTC+qVhYH/GQotV2Uxk5aJbiNETFs+13AJKgIEEwhDUYY+qjlzbFRUJgt9dYR
A+7zFDxng55VdbhJIiAN43TVE3qAUdoqM9PVAHwQiI0XdJowFsUKXPZyn0MJWEwZxBrBONKRYALx
f4LZe7bi0EbLRjCAx8jYchqtgCo9g1TrrehS2HxlxcuYR3fQ2QNMpBw2Q4vXmp+uoB9leyLaG136
UMf5FdIJeFLhCQ6KTLSbGsiCwXAJuPdrjAIO3kj7pHtKsaoq1U6H6vPYVbsQC3iqUlvrT1sNdHWm
rgwNOvlVYxdimImajpdNCPf5FjBUblFhTAhyW88qu/QHe+zbk55rp/3IDzUxQXyDh4kUDmhVFgU7
NDGgs5MIiwB73SCu5EkgnEa+IuDHCs13m+lKH6M1pF+slrYIap/mDXc8oT0msyO81955pmYLfQS+
p4a6vXcLPv6KSAAmy2QVEn/Pmim3YFNkQ+7dhc4jDpdccrOz8hi4LvnQl3COMLttAIDrgAG2QE6m
QT7P1GEDnwsrnfAgU4DoDMDA9fMkRKIEWVylc4Snkk0jBK5AKEZgHyFiCTmmXU3J2q/vKjz2sW+u
jKre4EHYUSSqhjFbGTFWlMZp00Gbv1C2Z/xKs+pnYg6ncjQnCwYbmyG/NevblpEddrEaDYBgsgsC
pJyoH+voSuKxgHmwxUa+aeIbXT3hz1pGLXdAlDoyvGvS+wSwCK94DAAJzI072gYbo6q2PuAQBl4X
DRRdGYJ8YLFbBtHcti7Wvi4whJnAwv5f7s6ju220W7O/CLWQw6QHyEwKVLI9wXJEzhm/vjdZdbts
lr9S3zvrnsiSKPMlgDee85z9NMBoFyctXzt5QYSbAcSsUeQyyIVjreJcjF+J1nNkm74LUu1u2Ix3
SmJHOiDBbHH7aD0Z3GwpNckNgeszBqdQ+lCCng3czJ61DR6J4RQDa/BkF1QeKUbu51TaaONwpHzW
WRElNto7iZ/fhk6wGJFEjeprUjM3J50R3ZBVjALakBC7B08KBaf32XCw6U79d091v90TkweXoNMT
31PlX0MIptYurT7TmnG/HJWwDBicu3lXcKj4973kbw8UeJuhXSAKbSj6TXykHiLVGEcmYVZBmTAY
kXdfFOzqoNpk9861i3+f9u3fG/1dVNHUDN0yVFkUTeWmTctapCGzuDpVrW1TVplAS6ebv1f9lyWV
dv/e2O+yW6pkUcqtmyZUQvnmINd2CiVj6vUK19U23PhesVdn9abnOUjcVggvuTXAUDbVeCc5XL8A
PPD//TNc4mo3R5yfP4JyE85QYwxh441wTaZ9gzvLXuJ7Mj3+exu/iz780sjNqSCfOSZT68yTfBJ/
XGIP22GeneRNtWW/9oFMm2/p/+R4+EujNx11ltu0LTdubis0mBEdMqrj3rmu38QMf2niprcMwOEK
qbhcF3RU8OX2RTEQRbPdmewXJ+AyBxNbrFjckwqnO212374SdXXU6gxNIYhJtEtr/87B8L1PdXMu
zLDWmhDDEFdEWKz1z3EJqdjCbUWnvo1wS5y+0+BvAj2qTFaYzBid+B8TED6ETb6InPzHUXUrVmjK
Ph1J0PYa4gVtoXa6NiCyG38e8f5bMrP/KA/7WR32v+6b79XT0H3/Ppw+N/8PCMmkS9IExd1/UJLt
us/tzzKy65//qSNTzT90WUHwxUqj6iIJrv+SkSnmHwQwiKzrmkru3jSYCf5SkSnGH4op6rqpq6jP
dOMSyftLRSZbf4iaqemYm6uqjq7rv6Ui+zU6QFCffbuoi2QbdZWT+a1+QIQwNZjjNlFlHMQygRS0
xj/diIc/J66fBWE3OrV/NnGJCvwU4S5agJd4EU9u762e4mJXH3N6D+oXfQcDL5gc9N9eE9A7351w
bhbif7Z9sxDnWOBZcKcubUdBRdu9ZbmGg7ubt4aRGhjTe0P9Zmb9Z5OXueCnyxUpWKLK/9qk4utO
BtHwyzB9vzR6vUwSGFrmSQT93hnz17Xp74Xjv1qmY8igB1krb+b0JcHRaqYM1y3tpgvx9LMnNhuK
rTdf2bUNx2WnhOk+PxWH8ti9Eq6QCycPEAq99kd1Q4DkYVHqJt67Ke1f4z7//GA38z4lbQXAx/XP
HqA7CPZ23ZrZTW96uqsFkieGjcJ6l2HQ9n6G5df19J+t3ywJIIx17ONpvbNmfwVLkharK7bpwzv9
/HJ7/+3230zycbTm4np58FvsNjuFrdEFjOmIfs09fS9t9B969t8P+3LVP3WzSC07HZbbRKpKopsV
bpLdGyTPJa+DPXRnvtO5rsnbf7u6m1EMVKLNx8sorhNHWzBrSm2JtH0bWN6CxmSl5+T+uz3nt/fU
ECl/0XRLVIybLt1M9SoljTSx4Zzc5GPlTyFuGE76sfTfE5RI77V100sXIadoToENrAZxuJ6I/dnm
UxJ2QXF6b6jebKT/6pOGwSBF1Ik98s3Tg/YvUwDD00M/s4Ow8QWTTt/qjNkZwtXX/dxXKUxz3ruf
N9vbv9q1UDXrCln6iwL5l17TjwuxwP7abhxCq8YL945omGT48qxadvu4fBEc6U7LDZ7r6l9GZpHO
D2qzsYugMPy9bnw9Cf2jW/30gW4GzZwukilk127MOc4t3EL/NNxnT0OonHIKh3VQFkoHf8AuOHGK
p+xJfmiASPUg158K3/y4PgjOYlpPFQUGxl8fGYh2iv8RPVXSJDsZiBiDiXHf+/C/fYoociUZDQlf
bgUdi2CpUb3xudQA85ojJbuMByIYRPtsK6ixYHWydzJNv1uvf27yZnUZ4jVex0uTQtu70caJazi8
M49d+sDtI/m5iZsj0KQVTVVcmui9xVWZWS7Vog7l87vSb74jMH73Pr7T4jXp89NctrSTSfnetUXF
nx5yb/qCov1ldC8SRpPE2XtbkstQvr1E/XIyJy+CcPJWvtZsQqrIJb2OaJ/FlLLrgzxQHlUVWoY7
kBh7T2/0z8fGmRLpDdstg22gejOPCU0VzRHUUzcazJJYfXZRsepC/94a9M+VlnbkiymuKUIPv70w
otXJqqdU3Avh4C6u5vefljfDY937SuiRCI0r7ATFbcN3+sw/byh6UF2XVJGAxz+VXYKC+Da3EBy3
3p/DOH1J2U8IQemPh/cOyL8Zd7+2djMIzJota6bS2uDOnurkXlXZA6LHzYHf7mRe8mh9e+cC/7mJ
oElSmijyVEXXjcsD/qmLduAxY6kRLhc4ekbnDpHd+Jmvu9t+ANT7LTmU/np4TzJ2VWb92lEvzULy
wu+FznPbb+Its6JkjC9jEUj363Atd5gOFPd+StzBpj/Z8QfJK8744Aaxi9HnO9f9mw71ywe4WRQT
6FEJbj7sKTu7f5W+xiFu7/vMte4MBwQj2vrVLV1E6u8N0d/ecKI9yCB16miMm507LGUj13BeZX8j
Osk3DDy43dbZcrCIdTIKV22wee9scn5/u39q9KZjkb7etmW7NkoNvF256NVRfl0mdozm7/Rn1S13
ql9/G5zULZxmfud2X97/9nHLGs8aaTVFXrf6I7weMkqn6dgbckgoaGRqJ61DO68Gm07KEL++R4Lw
P955yL+71xz9DEKHCsVMtwKhOQMGGUnmZTzB6fdaZ1wDwetQojCaYkfmCYNRe/73Vjni3l4tXpmy
itTSpGLKtG4DXQbI5SKaRO5yIqRs6lpVGgKFklo8HpJ2S3aTCJPhh5CqFDjVIhTaR62WFSwfB0FS
v0ocu2XQdjWRHrHvgfCUA7wj36hWoNvi3C+xb7VpokOt1koDa1Qc6LBa7TgQPAkaZu0frGpMfbwe
O+JEsyRGdrKSKsgWYJVk3ATTB3Qxe6m1yE49apZdzSIUGlOrjSciLNvT0rXd50Vv2tOs1ejFejMB
IQgTP9QsM1927dITEa0bzF3zcRFLex6suLBFSd+epOpCDInGKHnt1bXwCVyT2x1jEn5bU4+fMMJs
7xuwyhCoNsvOsTiH4jRF+2yKxM7OmhlPinWN+ahTMSyGW0tD9KZw1MF5YlHIS45N+SHJ1gzfT+7a
QPV7VhovfQ8DkCIhIdkXuSI+pEUtHsSmg/01VvpOGTXVX0EcejlD/6MCmqi0YzAeDYN9HH2SyLLf
zBSbwN5M6lA0Gpzgog7ZeV3Pj1I8YrhJPKMLVjj9D/VQq8oxoyrV9Lu1MwbAVPHFl5k0L5j4lAxN
i1sAGyW1EU9jwlUTkoulcWdUBcnDvNExppSm5bws4NhcIMwiSQjDarwlicj7Ro3WUd+71hamrW09
zcsrmM9pNp2iboUyCUx1VEk0NcC5XdaM7GDI8vJamWp7prI526trJZ/VtIJTIlex/KQXUEREeRxD
XReyw8RAdc3JmO5Go5V9SR9kP1eGKbBa6mzk3ix8dKJLYKb9EmBPm7wN6xCHE3JxTxJqffC0pQEX
vYC8lJVJD+N6kO+UTF0fp3GuQuhg2r42EygPcMqUL5NWWeE6NYZr5Fm0eatkAE6eUtWpkpn2MQTd
9RSk+7o8rg/pXC1fCdaLd8lWj3u5mfUPgzhQqJrWI1aLQleCxZikc1vVU+n21YD7uqQuPzotlYCB
IRbESAL+kviIl+xakzZWN8Gb86Z9oZAYHwHKvcRTSUR6xL9wad2eAipzV+oJOghrtSR1V7Xt8jyR
7Dt2ab2KgWQJXII2XczTN03ayn2ntwgQDJlJzTKjkqJwOCNCLZm7JN5gErL98xKSfrIzGUZa2oac
dGTI45F6odxiPNlZJuc13Ch12HGx2bGeKqN1KlmpnVWKKjnI+qX6jBIIIUSENYwD3R2OJPq6mtR0
iwk5u7MqWNuuMpyhitOXJQOU7Sw6mF4Sn9A6dJVs40ZvAt7TUMnMmNkl89yS6GxHSP5Z2kGt0NfB
G5trgDnjGR+1MW5OgtyRrLPAX+AT3af9y5KYYmhS1m2yUUjM+9EYtWBr4kVElmKtrbO0tVG5KQQy
MI1yuT3oxjp/hy3b31NSA7+66hPy/JWqawzyomg1t5M58dsrtkyZM5PxsUgaC5ZIBRyKimdBH3og
+xx66oMoNjEpRcCz5NjEyaC2hl1GhZep3PZBvcUoL1Ip3mwrGxTIqFsF8xVzBB2RWo3NEj69BX4W
oJFU062ppSovgxEce7nsuwbfVyDDpfQGaxLoXCEO6CvaYixSX+mnhfUyF5h9oryQchsFV0y2ZqtX
BCVbnGwgbgQhdxrMQWXQfVOE1UqGbYrd9dJ4H21qpnr9oq4mEMdKR5qKezKnUFWSqx+VUhfTvdJo
UD7iesM6eVnHuHK4Y3LrCzL0/1BJI1U84UAZdw7G3GMTFBA25z2H1xh9WD3ObRjr1BzZfQ9tyt0A
X+J5Vo3Q+mIhxSpNHHP5DIwb96xepzLX1lTAaAD4FaL0sR5BpE2b+Ltldqrx0mrICkwd+S57cRFN
RWMVGqVkZhbv48kshceRJeuHmAlGjCmdKVROGk1F5lhtPGOnneWWYIu61DJNYPtIthVHsXKH1XMk
eRIqoSQsux6T4cYossqhaA4tyES8H2kqtM7RKbp+wF1EX80nCbNJ3TGiqhH9ieRObmsG7++giqW8
fpSB/p1UHDZfsdqqF28UkqTno84MalnN28KZpCT5IEXwfx4kZag1CkFK6itPqzVDK6/TPENSY2nk
hrS5Vfwo3kTzUckso/INk/WU51xVjW3BWe9sXFSFhTrJbcSYV62NFNEDzoiBWSnSGBQDbEFkWov2
Ta7W8uLxWWgOWGBkWeqqSpODL3qmB+pcUEcE0wdSYtHhLeFxvab+rQUZbcKen0cjqLotS+6xeF0N
t4ODsO46WdzAaRfNmNoGXmgvrdomTdhQW716VrRkEWvmqsw9yhwZ9yQl0QQJUpZamVu86xJLnA2s
xGZD/lSLDLjYXhQ40Oet0iQBn+2yXePXOIErlDqTiK7VHuQBZiqWzcz9b0IRx8a3TYkvOldB4MNY
ztYM+GdgyTFsSMqwTciS9mDO3VB8LYdKivBCyYmT1s4iI4dpPk24tMJ3V9Ql+qHmVWKBPMPPaXhU
cjnenmop35aPDekFYT0JPQI004HxpdfaXTzp0tr686ISUT8Iet0g/0kU4Ew4XdSruWwPWzZbYvxQ
CmY6IfrRU1kwRJ+YlKjTUcgTwG8t0xwdxP8AQ/D/Z37IYnP7n9NDwfh5+F5+Lj7/nCO6/Je/UAOm
+YcsqZZpGvAE8NGwOF7+hRqw5D+ocNM4AHEeMCmAJXjyX6gB4w8CeTonUpF5VGQ6/z9JIkn5wwAQ
wN5Eu4B8Kbb976AGqJf8NURDkNKieEjWDT6ceq2Y+vX8m89lPinQTAP6UYrrIHvPViRIl8xnwfpR
RhhVEyhTw1KoS5QsFyhPsYPF/jI3tbmLWu0ui8d7Xe/u0k+VYKW7wdruIwoUIyOs1/Io5OUXtTCf
mCFrux3Tj9N9FJtvlYQwLZIv+qHhNauquyyvENQYQ+wJ0cB2WVqcRJygkQyR6RmLsq91WbfV2UQT
eohyOFry96KUTqBXATTjfpvMqVsv6cSmWXGSdsLYvG4KO6mWwVnUlziuwyLmDVnNIRqRJHaUSQuK
qn7WV+1hQ/A5otPNxx5zOU7ODlGdb5AFQyF+UfXqaz3rn/I0ml0xGGSpZ/gjEBqis9nEON8NKLTm
sngT4x7k5ozcs5kDPMqpmJBxM0k52/axEy0Wzo3qetZg1djoV2s4SMDoDKYblBmcEZSaav+1900F
i65l/D7q4y5qBsVFwRO2pvpNqHpkL/rW2V2mQTzLWU7bj2k9vUUZ01lrredxFXdjr2BJkGiYJ2fR
XkqJracRbqETmgBNw4SVxPgwi8/qnYDEy55yhDXSaH4bFV822tVesmTemZBaK5F6oEJfDmP3Ks1m
WIq5dKx0bkCbUcCDGffgxlMq2Q12cw+tVuD1YoZJrxo/JDnzC2NAYrfkQS9g3iYNWIo10GLcsRVJ
0osfgThRocK21x3lenaqwmzdrK8Sf2gkQFDWPOwE00ocsZo2uznqqyI4TbYchDnxolTp3Zl8ex7l
NjtT6yWZ+5l9DYT1Ul5PTHup2/fth+F5MvUFvID1oVBxf8D5/Y2SxYOAh22Gk5k9lb3gA1ruWLnn
qHDIV+10XBODqF0QypbNORWbO43FQJGCufqmmpRLzfYyKw5wl2Crk+Qoyha4is6fs9QK59aH5Lo5
m5F9kgqjd3UYihYWk0k09aSrNBhoMNytRXkatXTy1PJSzi91d0z3kIEeNsGVevza1/6+m5V9r2pe
3W1OS7wbUSKCbrOw56VM4IgOGlUmLV6eIvB5QYUJF7OriFienQ6FQGTQO8Uhd1LF+lZ2Q9B3yTka
s93QRtIeMGiQqGmHLjf7KEaZabcRLIM6f2j19O5J09PjqHGGHkYzMHGAsSd1CaMB8wO1EfwxEp8u
9fjycIi64WNcpie2rJ0jggjft2WYVy3/VRLuU1Mo4WoMuwyxqt43mp9n6G0lhU0MwJviOGXndMgq
m7ci5gY1K2yy7mOUbGiidRXoYSvBCsDrkXzFW9kMLqF/0bVSW1DkIdRjthWs52eMnAtH78zRUbo+
e+wkwKjsrKghTLUD3h2ro0dafNDlqcBKJDPsrEdBkc6oSRahnOl0jCtTHkmgVsYS4rWOzC5XbMNc
ouMpH6bP0lY/9cWyM0CERUb5tWi2ABZQE+JwtzcXBfk5VUlFDds2h0BtKnF1sNLRk0fr87YOqNdy
Nd1J0zyiczMXT+4w+SX+aDdJlOHHt7b3piIGqQx8NYIi6PYdFfhZOQXmuN5flO6RDiVEZrC5etZg
VBpJsy9aI9JgbNTX5Kxp7DUuWuouUtR9lxMSSFuD01QZH2tLmbwoqbVAUdddih+5DUDWRFKXf18X
8yvzUGqbMefp6iJ5NHPizd2akGjux3Om5Yu7FInp5thWqepWeSUaSJOcjB3PTWWz1d6nXOJYm9sp
VpLT0Iv5SUN7f5ekgkfMaH5sOEjipNpOu5H1KMxX+IhrFCmlk5PIZjof4Z5/nLpSchp29g+NmCtw
Y9OKeuz4acys7VTgXAOgTj8Lbaq9pvnGpCs036kS8dnu0CssVbfhoHESjvJDZ4E9nwysjrrsQ1Rb
66HOQxWPbEdY5P4kYKTMM0kjB56nAqITX4u2w7cPkWEpbOr3ypCgTFX6vZjPUFoSjjuaVlRvrJMy
m0cxD5euKKBERS4Vj7onjJpsi4SVANWN/tZAq+M+h4zOzq1GOT/q5ZpASijTc0xKMqgry9EyrQvZ
bpJqJUyNfFQjPicN1lu/FM99uljf2Se7llx/WmezOedJJ7tRn6t4pGmYcaUqk4EgvxI0SY+ljARg
y4t9Y1bPafMjMSl/qxErk/cpbGroiQRm8mFiqAsFpm1AUrwVh5gxXR8Jr8S2rDO1pkW+j6o50Mt2
v5S5ZC+F6s3skFvxxOFtp4DtcvDN7Vj0Wo67icLalbh1xz1qh7aB+aGB47Ke4sthhQOuF4/K67ia
m4tLaoW9ZvkorNO5n2QCr7DUIA3HFw91g44QNfsm157AE/QHgium3yCeRg4sK4dVSOJQMZLl2FY8
iChK3EzPzdecedMbSvGt1ROqBS94YATQNVLhT3UkEncSqZiIVgKh4P2VF3C5VbhclNbNKH9SN8U6
T0n+NEjDdrcV82fF7BUvt6L0butxAl7jYkZ+aop22UIOLMz4lRjfA+KH+qS1ihkWOJASguLwSnSs
T1jWhY2Kg0WYUz/Z4rtUjo/NOlFLOXQnEBJZaK0g4poK32d0K2vAmgXuRTA6u+7MyJlScw7GeiN+
GgVTnSi7ti5fF6BzHt7uCPr1BbH6zHZt3JgXm/uNM+ydbM1SqGv95wTC/sFMLxpZKUWl0DGztHH+
rBBJs+N+6u+KgQqrrgPOPsQw/9CdsI+ohe0gjMpXIW2WBzZiXERSXeIXdxg2/9h06c3AxG+Xmp0v
TOZ0UkCCdytns0mU0w+dHOUcNOHfqgphO7Ib2SMB3wanrW35XGHgaouTMD9GbR4fJVYV5nnt3An5
cOJcqj2M6evQg8vFWoUaz6bLj0nPglN0cXpggD4zdvpdDK0+hMX7iV2jikuypYTmJn0DFrmL8xyT
0sxZDakJ2otinQWWe+1QpYnl1YoDL2HNu0oVP6dNcteNMzChJX8uOt3HjhaNsZU9kK+4wKaTU9eW
qceZfG+kmP6s5YB9NKLuVD9YuRQ0VkI/MV1KSwKtazCZ7O4bRd5LSlFBYjcwYNb8LP7AnoSSpYo9
1cLnnhcNkp/gEIP9UreqZ+jRRbhOlW1OvmHL4fhFm8XWyLxfdPk+TUyiY+qXUmLUCHKjeOKmuPIk
prbcaMRv2ov2Ry6RoHRPY9Q/S9yNfENrNUkhxHToPesdhwtXbywGsEGQS8oYFT2URKpFPxYVxcCy
1F7MzcXndKy/z7D97UFpu2Cchse8XcejPGtjQLnh60bp7VGPyuMyVEOQJs9mnM+H6xerluKWqqAR
e9c1y6GC8Mqfv7x+m9TqHFEWwm9/+vbPP+hwFaKQlqLOv//o9/+1jlJakeFvw8D6dn23P3/VlMMv
b/zTb69/hSDJ2ElMujXspX17+UJBXr+//nj9jirhn3938yewjpYCy3D+y9//7/o313fYZJFd2c3/
+ftt/69enqW69fM+Q1OkaeV+6tNqn2818+1w+fb689+vXH9HrFAA/bjryE2jfxXaav/3X1y/u/4O
bJi1KysHyaGV27JVDR5xnq/Xd7x+qeWJDM31W72c+RumZOj9xUKRlhpll8Of/K3tLuV4plLthwlL
EJPYaMFe7RORrmY3rdtfH3G8fIrrW0WW/ja1lJ8IK4OvBkG6t8ql3F+/E9KI76JYc7C8iWxJUKT9
9YtaWak/T93btakST3v8gkdqKy+NCkSG99cXiML07iQMI+ts1+yTvrrsHYwGqpVmpc0+bvV6f/3u
+jrcal6//vL6MxHbGdQXy+7lj396i+vPP73P36/X/bbs+qzA1EifWJ1GtdmPaQITq5v3MmHXAL9K
ZMj55QYMppRsTtEYCANbUaNWgUcKfJbXq8vTvP58/Q7o9+RaG3Yr199dv2CuWtsKs7xbXh8HhkuU
Uk3YCJWrDF5Jd6/34PolvTyRv3+83ibC5DJJI5CaeeFen9b1y/W1v3+8/ic1beo/H2izXVaG68/X
V65/SNbAciJoorriRnESeYVAfUuJabNFjsEpTTsmEWRnswJLtz9Sn3Sa2+helT6nlhQizTy2Oo+o
knayYVLNsoacJUMx4iiTCz4BLrdifV2rEwv4XTJPTAHSWRr7sKvqB1GTD1X6auSim4tWYAj1vkli
QBX15+xRFOQD7kEhDMdANyMv6YZw0Dp/UKkMkvSgE2efcoU297uKo0YzeUyD953auob8I65+9Bu5
POpzVk12gYNQeDrfNTEWwTEeBfoQrMmIIYbkUyfBCpvBW7uXldVFGEcMu+go0aP+LRs8YQlmJOgx
KY74Ya1wROjaj6qlPU7Lh0jEA5Ijb15UR2U0/KruAwIMqHFbR1fLAzZxBzyqh8OS9Q/DyEZQ6QIS
ljujzLgITjDV2xyrewNW9Kxo4Rb1gGLlsFbNo94vIdmqMMqkr0u5Po+R+nFOk+PWfVZGOLdxggF9
fseCdj+WGyeC5TD16l4vjV3WqNR/zh6OcsdxHUJppWYNi6utWfzxUva2XI4Ed9PEUoL8SsrP4iz4
Ql+zDzDO0Wa+TCX2lWVBtW0bwhlv7CGdntgHn3LKnC4XoC6vQ+7VehFuonUcF4NS1/k7SYMnXVFe
Oku8x+P8QY5kp8s5gZF2zZLhPOJVUlEyuMTxTuzjQ5GP/FvdN7jvNuno6MNMZZf0MJq+WCe7ZWhJ
BNMnU9DPijcQjKk9pTRBYcJcOC2TsteG4lgIeNgJctCQU4paknfj7EbKsMfY5TUel0O9ZR5YRBc7
gEAGWLQudy3VbikAPhWExqBKRFSWxwh/k1zc9pQ37jehOsE5Dy4+wuabOeRBzS6g0g2ctt4SOLaZ
IHuqGZ2EUvMH0cAUWnnK9X5X102QQ/4XYrAqkXJalRdhysPUlA9DLD60+XZPsSkaap2Llb0hlfzq
c5LOQbZqXidqXj8GkbW5+sKDEXtydIFlUYakRvtRM46aCb2DVF1lyjt9TE+5qR1q43lV1/uISLge
G4GSE27o0w9jkbxRfmKITDXDWuxGVT7kqozJRYepveKbxscKLRFjMLMrlQruHEoxQpnjSLFmZBwm
rQ8NNT7XsrHLKZ5evsirskv74WikcZAsGIo0TD796KIHj5XIadv+Qaxi5sz0a50qdxOmObmp74bo
JScHJc4mw4Ct5rIetEt0bxr2s0KEQj0Qqj9n40gl7bTbsvjTIk93Gu9A+ABnquijthRnTtS2sszH
iCggmxfKl7dHoTf3uZrdGZdEXRY/Tq3oN4UZNt3uUmMnL5qnSe2d2Q2vYmMexNY4bw1+ATHi5Vrd
D0b3iDXTE0n7cJsr9lphQ1RFb5itqjhghuJQOj4ka36XV/NnI/mxDdIha+tHqe73Yw5WpA4FOp++
xY/JOH1s8/4gG4UrtYLbDDLvIL6Ct/9YyEsopuJp3janMwnqSfUZycYLaq/HOtPerLL6mBX442xR
iAvWmzghZ5s0Z8LkpRnqXWdcnMnjsBCJ0C2EHGG6m8O90JFTjWfbiL4my/RqlsML54ZQaiJgIEAJ
pCPVJbvErI/DvJ4mIz7jOLLDfzBVuyN60FCZc6jJyi7Xtr3VMLtn6nMuDA9yyZ50O2Iv9yiI1UvD
4SAnAmNp24PALa5lepIgYSmRwYqMw6rRL2bC+0JJQpzNTqkwPI5p5eUjcg2E4Umb3/WLfq9Pxpnt
6wNaldcpip5Vs4LxUoX1NoSxIIWREJ3IPj5reW7XbXlqIyuAWOpuI0GPQdjlpeU1iuhHEewrBWI2
jiz62RCTsB6SfS0sD7gUExiVdpgtA9o17/QKI+ACAlTSB2VEQFILE7b8IqqYdlvuMvpZKpl3Y5Se
sjkPC1MLZviTNTzRec4OKxYCglC9gO0mKk4K1ZAPtYalm9y4yVlpX9OZjLrOQU/RcPQqfFWOwyiC
rLPVIcTzY7F8FLopnMvHNtr2DZZU0bSxPpGtuXRxJX9d0wQDm87pi8kBdEGX3MkoAUhrehRUuoWE
NZG4niR6AfSvnZhtuIF/jMzkOd3Qy+KCQCDdLrbqXKeYcOF0OWuI8oV+NzxlhRZmVYnZCvMmZqtl
XHkRPNDhMPdP5TgfIICc20Q96foc1NYQ5vUKd0N0Bq3fSwXn8qk8FlWMmVu6V2e834fog2ap39Q4
/4CJ5z7qqx0WkgdsrOjTDVN3ed7S+iUjopibFOea+HAWgSUfwFuJWgCX37bmR/OL0b3M+X0b+abg
aLOnNVido7cYqEn3jTkgnCZj/ioWWL/I95UFkHUksCvd16N+zq36se2L53SJdzWKuWiQXSm7w8DO
UpowVhO28ZeI65S8NGb9VjeRI5V4bCbyEZ83KqiEg7xmJ5P5ZF1RBhAWPqk1OPjK8AxA6rOAQn5T
bGljRog2P9FqevLkpCkkg8g31OYTNez3cZv6UpEGVU4IUfBlfdlF7CaiQBvqY6pp3rCrDN1r41MB
+Bda0BmVHMsSW0x12utKeg85tZNnZzN78va5B2EyUBfZm+XCSy74iH7ZcR4LdZHMApBxlchlwqw/
lEcxeihyLVjzfbrAmJiasyLHMCCKB9V8sjrze2bdq4N2j+nrXhXR9Xem2zZkSxcvKj6skAHEBIhJ
2QVmMrt9uRwITK8lZfz65sywIKOKJUDeVeN6ajp1384Ag6P2M6fmQt1D5LW1FNhEgFePM7aXOXz1
Vla0yBp8fYoRbFWHtWWJb4XPnCa91HjMi95vzX43NhVx8MUvlpBCvyBKVeLphCvNxanzJGgLKwCi
7lcq2694NyZMdiMlfXITWhvM3OqLGVO1KqVeSfQcjA0AgvwkRl0gl/P/Zu68luNW1iz9RDgBn8Bt
GaA8PUXqBkE5eJcAEkg8fX+l0zM9p8f23UTsUHBTEvcuspD5m7W+tUOdErXV+mhHjtiNBPn4g3kW
7GhawKag77mKaJyBlabw8sXw6GXleWlZPujl51Ssz77RHlfrnQSmk84ssgH0a+6vFz9gMMsc0y8A
YxLamBnlSbohgwDvWKX93llFNNvrngkYY+YbKoiLO35rxu5CGgnnUUkvMe+r2tmSG37STLkTYzm2
XI1ScKbIJ9EQe0domEKQkQKOWNnkLOPDvFqR5baRkekDW4x9YiZxnpSx7dc71+D4Ll+W2opTI4GU
0hC8R/GdSdQQ7RuaqdhLmriZu4eq5enP3tZ2fCBm6APm6EuQCOadWcR2bxcIAefv+z1PUaGWG2l4
eu5FOUdGok9etu4VaQ0G1nbkBORmWEd4jG8SvIMJlEusHf/h5NB+WPZ0dJP0YLsi9p0/TPMQotQX
XWRnp9DPGWk6a7pc+IKsUtITpJOYo7RsSq7POR5qVoJoYEs2DWqIsjYlhrLdzeG8G3HUT74XZZm9
ZYSz510Gg6Bjpoa+vAh3OugiklkqZvl1iarIB5jqLGczGM5lMEdT6e280YBeDNeoM/cO4LAM8IFy
c7Zw/VvLZbSs+3xQsUEoqD828dKseweDeofb3BH+pVjysz2yrmpiNWO6IlhdmeQsr4LqNXtZljmS
M3cU6CIxF2RedfBC/EfjjeDdKAusU1CbjK2nGIBk5MHBNgeiF+7D3gTKAFnXy2mEnTMqFa+OuW8C
i70PsSC8cAKZo9ljGNR+wkvaO4uzF8HZA2FQGea+bDrALGHMLkxl3p7z+MSkMlrYr5GAtvf5H8zQ
IRDEdUyD8bQu2zBMIqeyosGxLrlLijovG8Uci4f2iBboVP/O5zpKhock7LdswuJhjDujj10hD5mh
XjIr+2hbxqydidSJsoHitu04xekau9LY99rZJ4pafVginN/7yht4HVVk6ddFiKi32QUNcqMG9miF
cZlqGhzJi1BiZ7BknES1130Vu+FVS6w11IsW53Pirg/CLGJV4o6qxCXRQ1x5r2mz/CCD6b2cwpMp
5beufpzu7ZHpvFQU8NPIXDucTompH+ZwQS1GZsjiPrRu8ZDm/qOfGbumR9lU8AAVxRUzJa+j29Xk
bN6vP9dxvht9cfSRH4Z7aTlx4q1UvkVsEAPPxpkAXrVxFEVU5sclKJUk8HdM+A8I866Gj3xLVTtU
iHEycrZzAhJvsiucfK91FlGjXKR7tiTB6n1+9To2vqSbahg7qeXv2x7GdTiQLhpnuX1Qtow7soO6
oTxZWsaEJ+9W3e1ytLJplcaBvdC4+M8MUQ5uQ6B1nW8bjmYn069u70YQa6MJCepkelGDaq2evyfC
iUs7npAuTmwNbN+5zRy/jXGdVrBE1fcACd3MhbVObjTakLAa6C4+UxnbObgVUoCmjYqOCSo4lPsP
D13vrg3nrafmCA/lJuQri/t4R02nHOaNYzymnX10MyKCpnHfTWbkGU1MvPINe0US/x3+VLIvtt3A
CrEdHQZQLKTaE9jIwtz//fDvL9n9k40PXQrSSokbumxZw9Y1f/7vbyFFuK8fEmPd+7XfcXebqKLd
tmU1l+bEucwC8DHzpv80DfmPz/2vpii5yr6Gif8RI4D2Wt5xG8kyILgeoJjZdnn0ZqZD/32A1jOX
35YpB6WnGCVZujtS0izxMLiRMlA+/XPC5g4DY5m/o5uQxL2ibQPapv828/n7eeXRvPsCmaPZGvvR
6xbWSt5t1DXPtRwCmo16/kiFeQcGdet1VoX/li56Gxq9+sjaMDjOaO92BCfWT443vtdtgkBTUxI5
nTl8K7ozZVtyWWcRQFHKQcwkmbmtfSU/8hoUU5U24vT3X++w9jLzrfeejLDrkA0eD0BIFnYRBjuv
ryq0pfwtYpdif0lit2tRad6Fx4Qa0lhbD+s8foYuDZuBwPA4JEER19RQEYku/YdY/VhLdKV0gw8i
mUEKO+lOdBCbxWC3gKZ6cRzUegw7egvpEBVVgoZa7sy6MQXOrwKz3PpWkl8IST1qJgEvZtNUj1Xa
/cibmf3NGvJQ1HMWOyQfccXdPK8tCelKy9hiSoHTddr0vMInq69fyhnqlWREYPtWVBKY/ero8bc9
6+GaWS3Ceq+O0foln5UI1I5Mi3cEb+ahraz1vNRKsHEvd+k9KXO0cLzZyWVyXepUlJo+r5uDz2PA
CVbrZJU/S/2u5LJNQ3ZVF+suSTm15qZPiQDb5EOs8qNqSDmPSSJq75PSrWr3icXy9CEI0CLsR8tj
wR3p+UJCGqOr9A7b380MPzpUBa3B1eNyYIR2nHZNPLf2y+prEDgEHZgj+0tet/KOZrs+lrD0u1Qf
tbwqFBmVLM5rnyCfR5ZTkMI8jccctj+GKNhdbP2Eu70fV13fnypyS5OWxTFE72o+TlWzqxTvhdCI
WszafjUdLcNlQbdugyHbm/IwdADmbczlE+WKdQgX2rWm2Vfs/9OVIGnhnOYhOxhMbnIRoOuThAgl
W4a1jAL1oVZDLH77dOPsVm7t/J7wfHvj8Egi7KZZ2z3AzE3C8rYtw4hYcLj1wMvQ8mNaOJIDBQ1u
2LXpd3dcoO9AI3YHeSitcDs0bILriGhWvnbzHQ7RCNet+O44jww5vM86+SQHwbc0s7GT5lY1j37v
4L2AYcoUMK93ADN2BhhF+9w51ySU/GhPht4v7GNzTqcscmuGbCh9obC8FnpXZK/SB3v5nW/DUL4t
4YctX7kQewqWmSEaICk9vYwoNRvro0CDXRQepM+W+CsRjbrdJPoXG9ZtReid7X7xkfVGLV0hpTWA
K73Z3kkg9JLpN4/n6oTB8kDG3lmbwaWx9Y6wLdRBvrGxd10xEgglqNTdjV7G49K5P5ZAn5hb/6Gh
csD8WRfbCd+q2+wEF8814rJ7mJdiP1jjBzUS8xVGjP2wGVBXDMnbaD103DFjiDBYPmpkQWOALKr+
DudiUx28mcDM9gP9JVG68D1hmY65EwnDpgt0IQ2WYE1hb4zFfFjZXqE0w2xbEY7q7gkGRJc5PZXW
yobVufr1B4nlPNnGoyu+m9QqrTqXw0BnQEZGV24nulAnzzZNLl4DbR/rVJ6DdTkFfv+kmzxeM3FQ
BRIzIuD3LVPZwD1CM9qYuqaAc+5hHq9u69BwV3vP7ONqNZ9Sm6zX4dy6YbyW5hEdNBu+8hiS815I
i6Hrcs6X8Zq1+iC3djDufIBP4aI2Yga3T2fc7ThmSvdQUPL5WwnjG40MO/QajiHinmF9UdOPzo5X
Ox7lu+IwTZ/uj7Zlo5BuNor4XIUOwHxF7ZFa4aa7CeOWuNhI6htx5ijI8p/oseeXbgHRtXe7g2cd
RweB6aZNd1P1lgefQfGpyt8Fz8cAka5r6tjxvAciI3dofEHyYauuGM3MYXlU1N/aUq+kIENAqYCd
vTlqPuUDD66ZRAi5IjXabElcsrQf5LJeSa+9wO/qqDCUkUQk4MX3UYPheh91Y5AZyOKk9G+qm/be
J6p5S66cYQiTjK1j+9fUHq/JHBxNEhnDvP864Xl4s4T8jhqT/ehw68R6c0oT7hRgmnrTcFuoSb5I
CW5yNmLaj+vi4FVaqO3SGcmMx7u5uCEoRzhSb9n777rcOoic0M/guSquU81BPqhHYH6GEm+dxiHv
hK+TP8IHSPWvRMvwOUCFfBICgtdqe+aXYAQ7BPXBNbBgJYY97ypZe5d6YrRc+0SrekpUP0NxqYM8
/0GmysylwR+YLaqnpXXPBs6MHccww9bq+jdV2jIoXWbCxVkVy/SctIWPaEFkH0EZnv7+CR8fzEaG
bvfSLjwrAUF2MCIrca4nxFjCTrtThTFjP7Klo0VPiB4aEvHag2i9OaF+8ef8VtmO/xzKoY17xw9Y
z3f9J7iooyYe9pVheXVNTZNzRzn9Z1kROFs3rXVZBzt9Eyv0Ri26z2zsXwLfn2JRBT+bvEqf09Ez
nhjc+vu6ObY6wz7RGNWLLJrqJR/O5pL1z38/A29/3GMlxzl2/71K+cGlq9JHkxuF2NL+pIUKr41d
0RbcP6JRC6+DbwAAM7wvNlA/JsryMarWAu168/dXE8nSedAij8nFfSUkMWVWJMv5FNx/+fsRAVw3
x+vDw2Q088Jtrv5IsoFR9/nOybeyYeuSWbltnfZ31zCE06aB3NSxL939l78f6ZYQ1iqt2siTrU/v
7yEKHLG/CNwVpyUPr7wvmCy4Sp8ocjnK1lHBCCVXBllAvbAZYFkwLPpZTCkETRb/279xn6SJKi4a
I6a0k69/P0UBCK97kQ9Fce6KbnhdHPh1aZ7p499/tQ0rjOolBDl6/90uH//p+fsv8YHIoOOf/4z8
+Rc40P+bRPx/F1b3/2EMnWUC8fo/ycPz5ve/aMP//oV/F4eLf/iOCEG3mzambu9v4s6/i8Mt7x+Y
kf0wtO/e8v8Qhtv/wNru26aJLNxlAYN5dvhnBp34B3QzHNrYnQgidPFl/FeE4f9qHMU7f1erY4Ym
gMEhiS34T7b2WiSqdJz2KpcXncLlGz8S9//CL6a3/ldz+f/8X7lr0/8H7/Vaullemv7eDR1IrmpV
xyb1QBSCzbpmPJtpZKEtiqRchxcsNj46ziI/1mPnvGGohd3aFB382MzY4Dmbdk0gG9Q1s34oKwpp
12s9cu4HOXPmI9QLC4VEGPXwwV1re18FyfrqJ9J+qCWqpdyvKqCBNryivFaY+Tr7qsaMwahOh2Hr
AJbdcU1Qdo9edbOSmoJwRiKx7UxpHNwAr2rAnNU9VN6aXYhIHl/QHCDB0h2z3oJSCmNS2b3bviFv
2HIovHHJBtdKhEtyrAfd/lJl5+EoapQCgm0PeAKd1mEv1E8OuwpiybcJ74xLVVfqNGaeBos4F+/u
VDufYkEcE04kcAqwKl9Y04gLQmC49OwiMwbpReGrU+YTq84tnLzWOJv20vNRtpiFSp85FijZ9Vo5
OcD8Njv3tpwPKBuzdwOh3k0utbcP3dWgdSC54aeDnvvadHWFgy9YaDg73X82BUP7dUr8y8DK+wu/
sw2kA2DvxtatGys6hBs6WRbqZUPR30KMxAEhPywPLSW9oqATbtYTfk5us05YMwWITieik4Pl1Cez
cw7atnjPFm+yN5a9msfM0f5vYtqseCVrkR+FT7ODwxwXquV9WdIYnme4hlz6tTFGKm3kVxa68nOZ
vOZmyjZ4tnvT3nrkbuztlG0LcWhN8T1Lw/CiRyskr3rqGSwnxMy1WU2VEjZYfzqXRWtnGct58PTw
GsyuB94EmQ0XLvcAzIRtYRrBN6xA3pWMevPSMAXZWzPC9srosbqjSYuLYvm5EEX7oFsbdmruEZXK
QXHj/czkNPW7pz6Vy2EYm/l72bPANxlHMbGz+UFxF501K8hdOrj+rlauv+9GpmOz75HpsFgygoPB
l8KgzWy1/l17Vv6aVAYLCzWph8yRaUwuLQmxZnoXZ5afqDvZ5FTndGnmSEnwt8uYlb/IIoRQisU0
ciTxcWEeMslJCMXF/jhTT5Y+A0o3SzZ2qnlzLEpgDRi6qYB+m7PRxoKOqWJU6zkXCr9flxtnbtnl
vUvm5aiWjgmH5dl27E/DeLCzUka9mzYv5L16ZVz47HWwNNNJuJYswRvTYeOVhAaYbyeHtZedLfOt
nkCgIl2cnhqVjqcG9fR75mMNqCvuRG21XZQhTSNHPXVupu3nR6MxxB5xlPkwQOX9QuTHATSDKwHy
XPX4Q8zE3VljyjvCUbV8mNw5TLaTrAM2BE3LjKe3nKNXzLgHEA1TpWYC75lN3Pm8gTxbH5MBads4
ZNkTGb/K3EyIoGBu1+4W7/K47ERthAVQZ6bBXu8lHEIKACpk334vhrb9PQwBKNcGVK8RNwm9kqor
Wvo6YBsc+ovLrMlYgrOVdxp1RI0WgtC+4dtklu7JNVb9UliN3ko0WQ/jarnp/TvgavTixvChc10i
NikySlkHU6uu6KjFuH7YpaV3pUyqU4Ms7Dy0K9MYEjhARNhDcnIkgDNHht3D4EGKLrIcJLrPK6BR
xQDY0ufIxHYixoHh2S+l801xm23qVkKSRScdmbMf7NzEt6MiVOrBd9Nsb3UTgR61pdCJwOl11sD7
oQpMmiLXa4R31Yw0I6gnXLwyBs1LNIA76gerGPvXksHnGXW7cSHHGJEXErpoup+dUJAzMAPFaF8z
p84OYdeZ23Xw5JNrS3KqamLGrlNrqmvToMoR+Cmj0C7nH0aIZ8djEPnkN1UC2jbr3Wfeiv7bmK7D
Lujm+rQC+r1mpJGzGuR2hKPgp361M4ktuvT9Gj6QE+e9cIU751QBe+A1KfWsrZVhbTExxU8Wl/WJ
mKJhmHA/L8QDoUTu9NditFDkcqDdUaUI6YstfJNiu/IAnk3bHH/Afwz3nkJbSkj2iM+jxByfTxkY
byNvz2qF0LuaLCncvsyHTYiM9dIWRvXsFKx487mswBOLtcZXJUM97N1RGOvWMEBY4o0w1XPoIVpG
AjsyF1HsDo9LG6Tfuz6o+g29XkWW1RTqT0M44wO2TStWyhCx5/j3jb7V0HJJYS6XaiyMU26K+pQF
I4EtRMbP19Exp3TjZ2Eh97Bt/T92u/JMN2mpfhRzt+5FZbVfpiuy705SyJ9q9sfvds/x6eblbG2s
xgHOSrLlsSN1+lyTQPOQhmI8+1MoGE6YsvlaS8saN1nvj0h3ilRfqqwLfjiyQ6qmUkXfRYCzfqN8
ahHlT82LYbE2DMmdP8Htth4HPFikbCbaeoEZwghgksNl7DMiR8uFpeZcWvXFplert5WriCfVacLB
nrUP+RzKZ00Cz5XDfnlLC7EwSgroAtN+aPEOh379s6jZDHppfQ+rb/vxOQkwjj6kbdo8yc7tHwsV
JG9tWIT1RnaNfE2c0hhQgWbrIQxZ+hlK68NoegwpCva3scDftbWrbMaakzUiVt1sXhDmk6cUrpI5
k1n+XqpFv1hGLW59XYUkI6xzcl7TafpRGEV5geLRP1h4EXG099bB5E5HMoOllUk7X4YR/6atfD8y
ZlEfjKBXNwKNYESjysJJNY87dwnUxh7LcTsMQsXzaPGzwdIqLrI28WqowRf13nBY7kB1d547jN/u
ftVTyFTWWDRXK0dVubVLJFV6saYn3bez3hSVhS2wLxxAB8EQd54IrpmhubOmQe3LPhD4DMhEPXPU
8mdkaV5NbYfRUN2DBkLfA6zARZU1/nxM1hKJWClFeuoVG+pxqTwMHhV9GXb6rdPl8tNOmQEyimwe
whE5vqPN9mQNRhrVaV9/qjr1nyru8rieU2T0Sc2iByrTOdAhk29+h788WaQReCMQr6qFp1WYjRf3
qdm+V+7onNbOAi9hN5i/91U/NVwz4zrwXJGQ8B5YfISfezQ365LhQ0roMJHaNvWXGILg6AwLAx5V
By8FUSmnEZQzbBPB9M8NZ3FoBqt/Go3AuBFZX51S3+zbXY64Pc49o/jZpAqdeOMaBzZiGd8OhtqO
mnooKwSZFB7MsbBex6PDg8QMlHGkE3CeFIWy8Mx5aPXWlDN89UK9NdL7jGycuuVGKbgy9crSK0Yz
e+vbqDTMvGQeArX6NJuU3rMflt/wADERq2dzWwXt+mBPK0fnZJkPJLTlO1rg/mm+0xNUbzRMIt3g
PNupenN6wByDWcMWTYT5YgbavVYdiwvmRDLc9q213owls/eLsotYsjXBtR3aH+a8ZldXpyNOqLA3
foR1htIzodhkK039vlnDISWZIJgukki/2IYeEvt1EDTb2tC63ocrwqLV0uk3LJ4YAHIZgGFZ8Ypv
KPsAyhtNvytBYJgb5aX+d55VDNa5UeQMErMh+G2jJdjOQ9NEfirLnddI4xMijBdJYzJeFwM10trM
Wb0hFcKIsUQgU2PJ9Yg8qKH2DvTFlQOJr/5s7ELRehcxTC0eDSSpbIRKETyZq12dqEbJdiFq7CZM
QB67cM7mR6ftnVOSj9hHqoxJXThOx9HvKe1cM//y2rzftUOB1L8QvX9VOfbNXZaF+tdaLTn0o3zs
ymiYW4nIIq+Pi7iDMOZBfzasnLaFkow1aiwFjhWqC3A073EO8rudhWyEL6dfjF1aGewGDD08AYlw
d4z9MyAZyNntErEl9JmRtgHB9nYuSDloqmkAH9/Xe28qhoMvjfz31BGtawxYqJSv+nHjyCn92Zt9
0e1YDrj3VMmElSMSo/0g1sDZ2IKtjjVP9gOsjScMIUW1kwSbRb7d1ifDJ4e4Y/eyrVX/06Sz0LPx
4Hkuxv3a9/FADsiIg2x8K0OUMatp9n9495qEN+FLmjZwIqSzk4PTAprv6/RlFNQ62CiDvaXkQJdn
dgX8fsSiR9Xb7NvDziTTxc7WT0sHOVvPcKrOHmZPQsbLVBBDks+/msItkFharfow88ZwNyYl6QMA
czXQVo1MrcLMioJCCyB9Omh+oQYuw0OmhgxYUTmMb36SmJcgX5bXifvpsfOzFcBk4n/DKMWblY7U
jXWCsG11EhE5FgrRbQoR6VzjS3pOBj/8kmJ1DxKuZNyLRfwMWWFCABLN/epPuyeRGsWtoRW41nWZ
1Lh7J7bT+FkRmvjqVqWev53ycNilwdT/JuSwultjaG678k9Nkus2TO0FvUHX7/SsmmejybO4bEL8
ciaqCUM3zChLzX7E0OP4TQ6VdfRC9AiDhQiHof8XsSY9WP+0RLmQm59dbku8Mz48P9O9Lbnz6XQI
XGtT5A6XsMzn356vpoPlk1G5aUyzmU6WVeDw6xIWPlzylIIwa52bU1neR4/dE+QYzqafbHabJ7sS
ztnEgXgcclOn3Catv8Peun7MVQKhylXtTyXvAlvfgqjudhh7tTKfe8dpmm2Joefdns3wisMVSpVt
duewCeprdz9etmOFGQCvglE/DNCTUcaHo78pml7wzbELcyvltLwMocEGcahN/XPu7/R/5YaPrLBV
tqm0Vxhbt2zDA7oLNVzXoZzB8RkJM4AxWW+k8UGpHJjOHh2jMHkeg/C57U2D9V7TbWeD2eNQGi0/
0j7/abDEeJdLnsT2DDN+U818iaWWdmx7Y7fnB7TubUsTctCwtcra2j0q8Ejkc8zeJ9gfj0yRuh2w
knXsXKC+EBU5VZMC7db7vEMyATmFu/ZH2jg9wehDp3806f0cdlcqp003jwzRecNVz0u/BsYppEQd
v9Wth2XcTLIQ9zvW0h7d3qrwZrudFRwWDGqSzJussR4xg+a/m4aGWa5YU79ED9wkDdw/Kftmo1nS
q6FctA0OgVgW0cbMYNziJCvxsykz1BeCN6PlpVBe+vxr9s0PPFC/tXIR7q3flxYkKbSncewf0nX+
Y5jJp6RxN7wx7q3mQm3yWoj2Ok4GFPqFvlQn1Qal5/OcWLGczJ0TurHXUF5NXv1NzjRkVb3OB11j
v7OEyeYxoTbOOWEMtf5yfbVuswDT8zSgpnMt8eUtyLaEr67+Mp0IYHut6rS4JpPEvleIkFZz6faa
XueSA2KjVzXjVQ8WnAT0j3lC0oFD33luvJCtzGz+rpwij4eu+kZ2GlKkKsv2pc5kVFZ+sFlXXPLU
DHAceNXrZJMKGqx/cpcWx1XNTpYLIWvrekxCm8MtWXZZ6kVdaT6IrH2D0bCb03Bru0mED/A0Lf2h
zlSMJuFYOTISY4+6igPZD59ZyMNwYKgzKYcYNTYvmbvc2IVdOhGWrMOr8YLJMbwtHQEm08hggx7n
dZx8nBtz/1257EFUlyEF6bp0Zy7tjbOfG3hQ8mXUFJPT5Adf2nCzI+Zta8sz2FwHgym7zZBwo6VH
vWkRYUIgA7l9GZvXbhTONmWPtS1V8GYtgra6r+yzSGc/xs4IEzGpuOWAw+wgsbDPEaQc2GVhsOtj
09j6Xn/OaWiinqXMHir8S6m4MEdsNtt5XHyC1PP1dfGyq66VYulSgKmploGx4pqdilyn2zKQLTv3
dr3x0/1jV8gNqaaQd+ZmE0+JE25ViHqWoUG9HcPuFYz8j4munM3/2G0dTQJXI+TLMBk/WhAYR9Pt
p53qB47Hss43dV2/MspaNo1z58H0PWmN2LuswvxmUbpt8tS1j4Q/kZQZ4JrlzQUgKnewArD9xbZC
rNhiFj9HMWZYap0PJx8+gzr8DufjbEiBU8vsA4xKvsS+kGO/zIqOlE3zI7Ac2jeJqR210Aslfw/A
D6siIwPvqoug2a1ZgJdh4DJhzhZGTtbfwir/oJJAdGyz557zvNxDMSnjoGxRkDcEAJYSmFsXIiTB
sIayKXWeLNnRuWTpp9X3j44FOaOF7bdBIM6u2zXKGEpVFUlPBXHla/lO1Atp9tlcbzPSRs9L2haH
YjEeaevgJk31uM8DwB9410EZ+RMoggxLyVy3WySL7U73K+q7EZ2WuFpte6cs9FHW229Jg2/CaCqS
dOvuBVDZoxjQSbjhs/bYyvJIPyVEdRlu8pZN4yFr6LUaJ4+qGuOtM+o3lqTPRDN9uIUkXGj5tUzI
lYO6/aZNl6H3nfyRF8WfueXinHI05Xm0zuormJ1uAzPhYWmLkxqnn07DurM04sE+UFaS9lWCYRsl
h8l0qdUYryYAFMKnZLIgc2Q114wc7akZO4L894FUiwLYCplmTVZE2ujKA710JHPwZh0DK5darMvr
Z6nzg20tOJx/p3lyq1kmC1eyhW7lQ1Ws27TsDjosAEjc3eoB70ik9oJcveYbkjfOqlZdsiDcVd0P
kZmU1VYaT5lLpteIZyyDpaIZborxWwLjl5xREVuAjJgmdLX17E8jSh/v6FSaBhJHrOHn+b5IZtTL
2EV7Eq9oTJUoFjJm1LvrDVSDwAtQ7WG/HX0W6lnRPOWJCTYL71rwi03/2VoJvJ/ooCGHGd+pI68A
Pqv9Wgik9NP4nq64aT1GWJs1GdM4kfo9adJvSWK8pgWlS0p3uJnXqcS9y2E7SetPia981N4N7Elk
lCFTeXPd93b+o9ThPuCY6w3HQOXZ/bICIARO8GaW02+rX793HblKdW3cgnLlmzy9LGOI9HO8rHn2
ifNAQ5JxIsPJ0f9N1maQGPUNKCGjXexal20zHfRaF0DPjPYOW1HfwjkNNm2bXMNQwQxbGPRbO9up
vipmmoMYtoFBmPAw9Q/3vmUsgy+UXJHIsZv6igS53vrSfbcPgvFjwMBr+cYbfJeKp7AlsC6gxrZa
UfEFxjfeW8BJis7ctAtMMKuGXdZRzt0TwBTGrmYZflij/54YoAP8xH0cXP6C8Fw/ah3n5o3NI7lx
VW3uB+V8ura9dfzqxR7uuyD8HkG6uzu1MJ5s7YzzRO3nVJymkunzCfXdjuivB7dFP1y5xW+1JO6J
MKtHr8UZdbehZXxbULHmfEf8Gwvaszc7h1m6cWaFJ4gcn40JkzLsb57dnFcEOp2bYqVGkCnv6Yve
zhYLWmn1VDNYyHLiqoCPXKxVvC52hrMnf8pppeccFVBnf3qSHXwOS7zriv0qKh1ld+gGhYNM8nOL
cqY0mW6IerekOXzK/FD3AD+YD02//PU2p0959ceFcKZht9SFYDhDC8EflxJIgiPMt26exdZAd7Yp
52wnYD+A7GPWYClyNUfEyUA507p9KMfgMlmA5VhrFDT1Z0SyA7a9UCc7LY7NAqjOYqvkvmBRiVj+
LmQgTsNHrgm+MmMh5DXo2K3Qk3IOlPJm4XSYXfR2ebCT3RTpdTqM4tbM7SsE0YhTZuNKKPQLM2b7
bfHQQQUALoSiPxtiqFcvCVS+kruNYn5bOPaT7/8bZ2eyGzmSbdtfebhzAqTRjM3gTtyd3kty9QpN
iJAUwb7v+fVvedbghhSChCwgEUBWJYJO0mjNOXuvLV+nFFMCva962kwx8Zsakb+GuIlhfY4uDXpw
AdTi6bq0ly0CGVNvvIClZa4EpjKyExs2QT56ANSLrwD3VhRBPHiS7BLP4W+08MtFICscdiT3dhBO
CuCW4SkCmyeRRrgJw9uZrjQbKU4irgFJLKDwP1WBuyua+lBh5OoMuc7ieKk3jAkHrXnHDo0zJaEo
w41p1rdWEnoh+ZwUl6+dWIFnLJYwT2FjTT5HR+k5huoWiQGahn7fmDT7BuNZ1jXric35gvPULtP7
gppevrKH2wib8cKmqodQiavOsFeQPz/OmYvy3eecUj0mU/o8BuoR6eMK09QBhuKVTY0zzCRpeXZ5
GG1eBiYyByVuFN2G06bOtu1IIHbANiQ8na26w88uhmkhf3QNO67HlEKI0c2LsSPX6CLIjBUbeWws
qLVqJoWy+JnwDM92LNFWl11QnwYfpXe0qwgTrQr3TovUiwrdx5aDNaChYqPikIz7vLkPBuO2M53L
aQzvJ0GDg8OHASxs2Sf6wT+rAovkCHformDnbrrZkQ22V47xo80Sk3Gzi8hAJziV1yIYliy7q9a0
roOZiUKNKzGCaZ38i1ZoV/X8G+nnIayr6zioNiNZ6XRQmOysg29O1LkcjE0+QEi4KdcQ808lEeJ6
bFBQYYbOjMvZcXfnnUI10Us403WGma2kih76yeBu6fy1xpsOR5BWYe01FS5OSufcJF1QDIgBbO2M
FzzZsC7TqNpJsjtZfNjMdPkBSAOF0WQ9mWI96PYj9OMXaMAXZZMhmK7r2xmRdluO3VI5XeiNE8l6
pLuumzH0JKIUdzBBgiIsxVVQNfOuLqa7zGiXrfXozjs4B+THtKB3DQI431RerkyHYBFCUi04PDP/
PipOdxllu6h7FBrPBjRkX172+E3N5m3IO29OgscqTC5D2z35/IdOzR8praopukfnsOr85zYP75IW
4a6TbwMzPiW9tRRF+qK1Pud1fx1UPs0dRlI80DVw2snLNP8HVI7jDJ9HzsUlLecNWOVVNEBi55xG
7uODLqBnm+PaaE58dNtEahzYfTq91k1F0uw4xzgXI6+zdOtEajelP0BaqRVdFTNuyLhtXs2hscg4
pEkdNRoFdEyiKzbtd5xgPD2MTrGuV0w18NqCkkpiwBaLNkXOH9oVGLq31jbuzuDyjOmds2+yyBzr
AdW5WAFwWIZRfG1kxkE1YjdDculRSPo0tjs9fchC89XsiTsUGL5K6nZnNHCWXxiokINGeLrVv/pF
dR3o0IFLthWwQu6cOnyjw2iv+NmQrqrIoh4YrxvL+tlNY76wYufSpaa8kVrpwpKlPRCPxr2WZNqa
Y7H1wxIG4gZLZbs4jyOPFxVB7lGc11utd1+rqkZIKKxLx6F/LokNUuls3UIBy9muSQ6t80vjJ5Bw
KKYtxtLw5rF2kZTqT8QwH5pBSzfQHm7RL7xF+GMcPdy7w/AbLCmB8wOCTjHgSSxfC6O5UiX+2Hx6
kE7xMJOgPBj50jDrG8f2V5Ez3qecgR0mmMSA4FmxY8+0ZqVAXY1j+6TJFyehfzTFl1pZIYUyj36U
crToAbnpD67FdGNqaKrm3w1GL9ypW9VVB3zxgI76NcYJzisBuz9ODWzI2zKnlNSZS0qLUEM1LOv4
HnR3jh+z0IWfQqfXfhZM2qlAb0gs+SYB32TFcOhsiFjDIBZ9rLZ1PO6Zey4MNqTycnJwFzF3mejF
InyyIarqIuJ0iwUGRAJY7YLzzxBjuj9X+keXGgk0XRcmNSu3Dh/HxfzUZvayMc/acZ2CuTwIxqjt
axewFtit9VfKyhdu01xGxJDWBco0LfaUlS26iaCgmojckDqn5PyPD7W4y3F414F11MeXYuygOPE1
C1hwbQzGt17m02s2PiUU7XGtUA+hYfHa0yESKKzxVeHyE2wbboqphvvAjpYC2Gq0fzV++5rG97lE
Ss/0a+No1DBfJSfbehv0n6I8CeJFcwZln91X7co10I2iDByrfRkgWqWIOIBic9Wy7dctZadKZzTp
lDzDZRj0DxZMGr+n8jyOGxQwVMZfcKwXPCWpY1iOtroUGxeVcArtwiheZD8SYvPYI4HR2WgPI3og
87ZMPa0g/tw1rvqRJhmWGNtf1+WxL1qssIDnk/sMP1bdrOc0WBWK3aBXgKjX6sbTstkzUM81jljY
lVj1DS21fgCjyFpR2OVKdTo6pR/z2QIq72VZbS2mizqyly5DDH4ulUfSutyMdNZ6e648hWy+bUQq
dON53M9WcBMaFyg8VTgBviISmQbtVItlmmrXEijT7N+0AUpuvGHlmdRTCxaNxsvb64E9NHuAZVba
VzpLlY5s0LbA29dEoaJNsHxrqxO4G5a7SVegtVgQrHWOm7/Nn8/93qFil5HftX60ovZ/tnZk/lEP
tkT62vNdk97DTPblhZ3h89cvRfoQlWxPXA/H3jLveuZQz5YsZYccG4C7LrTLIj1k9QTuBSVlctVW
p9ahpL+S8uqMODY2OmcKKKlIlHj52WutkUSEsTy6jCzIuLDmTL1cAaAkWYeA6vren++V+ejMGFpf
wiY8onhAxyKBzhSrXK+w9Z6Psk9u+JMt5Kot/ENt3c/gwCD2h1W4SvEF6IM6lNqFNprsAn7ZRMjW
AdYVejIkToMouOj930qiMxgSj3luaefRQicTt6oufCoYoyKLPLruQC5wkCFAPb6YAHI0DivLeSoB
7R0JejxXlXyjqoeaCu2rf+V2L2bRrU0z8/wBmlOiI+KMwd/4eD7zbWQFUFR9XIA/Wai3RW+sKwcY
YNd7BVgbp5ouhZihoAkcau24sxxEIJFJefvOpcA2SnPf0hwMtWcjwx+SJicFENvx7wBmL1UYLoX5
FoW6ZzVPTXPRDz8mUbMtSHc5+QIO5FOVNo+BxOo1czB0I6/i8EsSyKrsdT7SxIvMeY8sZ2lE2nnP
s0DSRPNA9+aIfN2o3fqZWFSWc61qXq+yPeoKVHWv0YIsGxqysv5dzc1x4AOAML2lO7Ca8/Ewax0K
e3bn5IOmfeSFtuT4Fx7kZN7UCFs7VIBWnq86TYOThaxZ8xd9V1xyniEyONy1Q7Oz7PJ5kDeJw0KV
vbpBSV+e9IqUUVP79XU3uS84/a8SM901BJIueh0mXJStY7t/SAd8EJ31kIY++fBOQ8HfuMwxgSzK
QMsXkcq3Voh1J8mWVCGXFUJLhOi0COhwUzhIVpNUNwb7mFyRZ15DVIOM8CRiudHZjJkUdnMhfuqW
4rCoc+TgiE0rK6uYa+fZQzBXOsAaSz+9ao32apL8TbVqJth4iMs7MC+te1E5Z3Be3r/acXlnUp0v
7WBHkQpBol5uZ7YPTDOo9mF8SnARVhpDcTAuBj26aIPg2iUJi2OpHDGsZk+ov+77CYziqF7GWKDP
Vlsxg4Hsh63GybPDfN3EEqMJhwaDctwZAZdjIPFt2gyEaPx2k+LISrULOu0mpbjSG2F2soxyBKnL
CdGuWRq1wH3SWSmWU1q3p66vWCO68HcO6/eixHu3MEBUDXP2oHGoXA6OcxkPNVugCUx7jYkZCCNm
e3I77uys2gDkhh6bUR4Rhu35hA5s4rR+yLross4oKjQu5+Y+M/aThnsAvKUPZ9DCg6b717Gf3VK6
rjDQZE9ZZlJF6lgwHdqPszSuiUagPYcUchEHqScm5oS4oSWuLFmta5mn+4bT3mLqqj3Szc4zXRhE
EMuIbpg2ru2/aXrGh2h0YilKf9wq3Q7WscX4Cd3e3AUULWl8ZPad4cbpLhmaF4WZZCld+Tuq8d9U
DjxiOajHMTFu4sm/TOsQfEj3IwZ2w+7bxa5oV1Adq37ti/amdPkkK2QXL1mp9Td5dnCDas/x4I0s
B6q5tGi2sex1Js4pNZZ2UDzIua72kaVaFBe1yJm0CsOjmfoDWsRWUZ5rkfOzA8rjfNNQcf4RyzK6
r8D2UZoVnXs04VKcMt0pL7KKNBPo4WV346Jtuex91ijLScJdZSIPkFTvygYfR0X1eYoLwDL1j7jS
umU45KdMoKcYBpM1Vj2PYXNDYweft6o93+92jUFBo0FtNxYA7x1rWNMuvUuLkdop5zu/izapU951
KO5XrUrWfS4OWlJtgejv8zIYvL6XxNzz3OOMNR33gRqOZiYADnZrleqrNqVuT1T9ci7O3XZj2RXD
cxs0TJZDt9Vda2X0YbkkweGFY94p6PoX07ROLa2mPtNoZeLHRL3WFQ0Kny5rFhHucaMzCVkY72xJ
z0iZiGzNzaiwo9Xdbk5dGi91vgdEdyx7CoCoIhc6JlDCazIMMlQTscwqYXqNNJZNhlGm4gwyxKjx
u/KZFvk+5eBkTzmhCwLSB7kF+CGXlax+22V3iagA+pJ/SbGKDopJzldvXoWT9GhcvlZS3+bSfyGg
5javrIOdmNtc5TfB5O4MU7/qcmSJOYcYY44pEpv70cG06MSQBMfCKzrnUoZQ+zGDxVSy9PHHQIXX
QrwwOeGlHp3bf+JnU5BV0c2HkMQYx2WDZvGfhsm12/zS3CcV0BvKm4IDhrjBP7qxa4jdSfVWtvkV
mwvAAfbWSqsLc9TXfPqemce/63C8GgLzecrhCQl1FWrNDyPTjU076SvYD9rJjJxqYceCFcw+VgM0
3VHvnoq+uBV5tasC82fgtv1CM0qEndhSDhTCHBtDXx2MCGSbyaFfKAtJU1PZ+jKaCJFnhgtDOKWG
5UJiIRwR0SUG1ClJi6PbWMi5bKg2LdsvD3652W78tHN/I8cxwpWkM2VgTpv1kwxHbPZ6aRMrnYTs
3VgQ2DaHg8y3bTnAa/L9FlHCJCyg6Y6KGw8qxLRDtwEfIQl0qt8FwLGpgC2Up316n/pIVvW81jGA
iJi8proTF+wEnaObVhZSNnrCXj+VLmnpBDIgmjMm41Lr6AH5qDTOeQeJe/Sb3gDQYwYzBrjcCIBK
ufYaz2fjCYcoC7im7RVmNQFLJM7CXxyrk8s5JoGjEhWWM3RUxhVbJ5y0oiXZSHeRYQ1toO2CsrBJ
0i7Famql3GQm7QbbxNNFwEZ8IOTGfJmdbNq7rbSfzsJhiJNjNF62ltKw/MVOfxG0vE+EeR2VzoEW
fE5365ZSN+ganc2O1ZlsCbosW/UJ+9dGwuRe2FLK6zxt9Uc3yuujhv5pJdvc3AfRTJvbqXt4eOgJ
92qk9ztVRCade2O3Zi9hsw2BzkmIKJke/B99UuSD0MVzZ3zBY+ee7Blm81QlZbnUUQL+xKjqkg4T
EEWhQsRZY+KnlA6xRNEMqQV1eTusTKAtZnOTDyCkNpHlv2U6uQu5HlsIarIih5cwKMNfqEI7m+Hj
PmPPpam+uIEt3d9BFjMPdZHX9TZwJ6Sg7lBuCQLqjwlyJC9pRHqjm7t84nji00FTYRzfEwlBY0jO
0z4dO8r4WpOvh7qnRFooGS4i6QbXei3qQ97m0yYj+WdNWwsA0WD17pttomOzKtR6Wq4Cb+Z3PBK7
RJEp06HZh8ybKA8m9Fh59Uv6YjqUWAi2/lTW1PFxbJ1Mk41DTbJHzBLajBdWZENXmQKDoDjCM3yz
yO9S3uFqyELtKkHSf2gprB2L/Kxxse1gmzlttMF83S38AMFX2BszvIhYrSTKu31RtriNqwYYJLtQ
DQ8+ZF5HG+SrA8cZM6PbXxVDkz1KPgWJXBxYTwXpve4Kcd1W4FEGJ7MPdW7062QImsgLzIGQVZXa
Q7Qcy1ghd3VkuFYZG/nJjMwR9ORs/1ZCIn5L9f5XFg3my+ToEZ4uKyNgWcl88iryaS0NhGoW4T+N
fV88YyxWANFKhTIpPbdiK2fYd8M4bxytHR90cji8ErQ0Z+2h2Feog2/IjGGGmBnQixBF012b48KN
TQ2WbJPYDzRCL3x/SqlgSzyRoT4dh0pZ69q2jAtJC/aGxyqpjGgUcmQBZSFOI4ccJP0MShDWLwR+
8AM6mrlz7luHJuyTpVPU1bYH6vWgRZFxU3KMFotM6fKHNBukIV0ib8tMPLYCyfDCylV7Mt2x9rD3
ZjtgE2KnzMmPkUsE6Q3dGxog+RBQwLZp3UYNkzvr2ODZJf4hCqgJVQsEez6Kjqhhfw6RG0BXC7Ci
N6fE67pxttG2lz2SfBfsEJqq+XfBFAtf0aBcgrDnGHewtslCKexrM0PxM6qmfwnrHhQfTeBfXZW3
d11ISdcx4UDEcVfdhDrdrX4Y3Odh0t2bVi/gLtDyo4Jv6dGPwJh6HOSzX58n4by5YUsYvWEwB7jF
kSwAxQ/VaXaT+YZOAGtc4VvTIoC4v4uok0U0/PvQhywvEP/RANgS+/UjSme67LhN1OMg7HDb+oH7
jMVLsbM3/ZldkxNfTUPYHpVm5RckJvWbiNYXGv22uzRag6agg65mXYw0A0PKPHrfd4hRc8s+xkXA
Xw4/gYIVdVuqrv1YYMzOYjUvVQ3eWBpYBJaI5ZIf4+ATTNCO2pVBulqzmKgDroeA5iCPSO/2hA4i
Uuyc8S4IHPW7qctiWyWiOPWkNoC7YPAniK6MENNUkwtP+FaYU93Hp7aq4yh5KOui2tO5sa/dqB4f
zjF0sHVEVe0cMWm3RpdOu6E3a89yiaYATTyhNmiymSZH4nCmdqLqucC4shn5pp6oiSbs5zI45LSC
7Jl0HjTfDEq7uw8q3X7w0zx6bJH1slhWHEJkkNqeMVpeIIAWqB6J2BTr/hsrV7cyEWvdJSZ8ATpP
016EcKB4oaCCLI3Ut2qyPY2BsbQHyuljniRgeyb/pjgHaPlNMR1JCQxR1Qk00Asi1Ajy020HEHrM
we2R7Id4Z6MUZq8VDh5TOVUKRUGdlLD4CtJN9U0q5ke/nWvgtiMwUeLIkVJ9jG82WkUgjF7vx26G
XBk0ao39gLi9pKi/SaI0P5ruuBRyC0akw77Wkdb5p/xhuotaTB5ObO3hi60J/cSMtWQdWp3DMKUH
ko/0UYQM9Ytc9UvWh9WR1Lg1tMUlapdg3S3d4lhtp8dvc0E//V2Ac6Q0ybVxrA+5oGDO3cSOzr+L
B74Il/FqPGBS2pie9uO7i1nv008Jv+MhmDYmdamUbUv7g/PQx92S2rbGujj4t5U061ei/47Klw9Q
ALMrdiXn4wrx5wmCv20/9dOGstI+jTQqY7aD0ZpIDDi9kvqeW+PbaUiWEbqg2OkPE1VbNGt1nDBv
RPSPxla+WcoEFQx2sy/bx6mv110+bmONfUbX6FcscdbGNP2nSva7pquRpJgPbYCyZ9TkTSFV5aH1
1pns0l/ZPL5yeBaPidXKXZrScI51rGQzuRVakL/UFfVTZ9T2ZpNuujr31IBNkqxJ7GDNowXff5ka
/gXC/uhZ6HI3NkQENLRhFu7EV+mEVXsKsUl6jWr/2U8/6/S9/rDBnv6TfPr/8i47cX9t87//89nz
l7pBodaUjkTJ9n4QZnqdBeGIeF443bbqq/Ka3yhXXV/LpxIB1DeDXnw2uKQwLD4jkgst8WHQ+yCa
WObDQ4QG5oBjSuPLV+HGt3qkZ6Th0QzK0N51fXt0O7O9A96VryZCUKjv5N2K6QVBZl0Z1wFYk7ug
jqqrsWbxyepYvtm6yjc6NjNaBJKA9xwy0teP65/v/z9Pcff2v//zn/Eq8YO70MGUIIf5/fOi8IOY
Wef3o6rzSMijOUA1AWNELb3e4MAYBlGyGeKcTlEz+4W9amyMYNj/2Ax1rf5bA0Tsff2jPnuHtmEb
yuBXSfHxG7LERPRrovboyOJ7S+kTWZ9jpQG6a0eO9rCaH76+IFlZf4To/uch2KZtWzb2ZCmdD6Zk
fx5L1VRqP5rRdeMXL8oIjeXXl/hkHnb+vMR5HP0xOSo10Dgu1B7b1U72F+wyFzXEwa8vYnz65CCu
S5uvHlDlh7ephJWgv7b22W8qBqfkMNxnm3Pms1znl8EdceyrcF89fnNRjOl/P70/Lnp+un/c2qSU
39emta9bHKxGlzzToHzOqmKX13G/lEF06wzxlh4cSVZWcP/11T99rn9c/Pz//3FxtvVGFGvWXoNY
0uU3U3ov6m9u8DxlfPxEAFMI0zAUj/XjEiqFDp9ct/bKeEgq4E8d3bvr1tAXBl3Ef383jrANnZWK
v1cSz/bn3YjK79kq2PspuHP8N1VsMvp+X1/i0y+eJQoHvi4UH9mHMTJ1RgyT0d6L6/AkHyqWQ3dp
boil4Vy+ilbxfzEmXeWapmD0uY7x8fHlgxkYRBYfjFvr2dmcdwLaMj8QM8CqQszWKveg3KNdj7+7
0ffR2P981e8u/GFcYlEyGt8NsVIvEmfpX4MGW8Jk2gBQ3aYPCS2tdOEs9BX4x2/v+pMx41rCZtOl
E2KHIfP9i5ScZjTDjA+UCHKAylmiHUcVzEe8aRL3TT2ZL3qf+qev3+3f8xgTmFCu4ShGETF+76+a
4nIKOBQelFsMJ83FlBWMjv7y9UX+fqwkdhouMzybPDg4H744M2xqQ2vtPYtTv7YaXIZdMY7pEpwk
OGOracjPzQ2ERdOQXH99aUN8/BSFOufam7bi0ZoUQ9/f4DC2rTGZxkHQKvdUY827rqvm1YTT81Hk
rfiBjaErOUS5KOlqMoSXXZOX63Jg8zvkuXv7ze/5a/b55/c48EVtdtHy4/cawtdlW9YeUIZxmKUM
hlF7FXmQvFbGEqglXeC4X3Uv8zcv+q93wHU5+RmGa0H64HW/fw4OR37Xj81DP7Y+BTmdfN8uCy6U
Hujb2pmsclXVfbYd6Ht89wrOY+jdbCgsHZmvw4zo6qZrnkf+HxNuVsMFGkpxTGUagA9PlH09YD7Z
ExpjHTS7HU46Ar81m1d9ISrKIm7UIJNH87P9+uGLv9ad80OQrs26KkzlWh8mywI30z+TZbsykA2v
1v68bJjNfBr1TwE91AXIjItkXe7nX9QUV19f/bM37yrq0S7TtWCsv38MsZ11mcNILDLgBgVtxhTn
5f3X1xB/P2v1z/xxjvnkgX/cXIaqaG0x6geXgxdWwdFm5bEkhkrX9+iOtdsutavd0JFSN9AcWDhD
2SKo8MmBLrUS3t5YryY9sJel0YjrOFHjAWdesa5Ctp5VIcz7JhyRIZc4zr/7ND797coyWWQModhc
vX9ARmrRXbbVYaorDN9kw1wXCIRuExvWNKtTvgS82NC1ySh1tVFNnB7tkAHm8DcP8ZNPRRGBalDR
tXTx1/IjjHKa2s48UFZ09EWgOAyITiNInm0v+QgVtceJZu5WZpm1//r9mX9tx4RilqQkKg2HQ4n4
MEK10p46kwIiyul8i1/9aW7G5sKtANCpSl5Kl0M4DTf6941F84LNbaKXFLgn53eIL3AxpCDGgQLY
m9LKsCeZEXXulqzH+N41gWI0mp0TNgp71cxD+i3y0acUHFN0QHxiPgfEDhK2Q5ewAW68VL6WLTgf
IfmYc0RRkvauXeGwpuy5/vrO/zlmvZ8lznfOKRj80Bn58+HtZ2neaFGvDpiL0YA7YeOFUu+ueUT2
OrR7f0PNijyiNuL316m26tumHFCP22I71bPldecGJ/pkBGd+bV8aoTnvSE/517vyf17Q//3M8+D5
YzJTuaFHRAQckso/SklrX2vL+8p1vnkc6pPZ4t3j+DAQhsxM/U6ZB1vrUFlHlwNWzw3rK4aCmZO2
G/2GD3r2VYlHkGW88zJ78mHKVFXXLmpFwK3yMeGO+iNahhcKiy+iA8Pv1DckpOIqFs0D2+C7CFEN
/RtU38A9EEHKe6Lp+je7j2AEuyZ4RrNZ4pzHkCmYoh1/J86taHcML8lf3HTCJVPSxjhrBL+1ErJA
Pj9aXbZ2MaEu2iJ/wgt3QlVyjFwqCxTElgVeiOVU4jJ05pnRm0jYrxhAQP0035zs/9648rJcx6aI
hRCfDfKHKVcUIUUuitug3imtxCmxvkk2ofUuAzR0xAI1NUmqrgODsggnz5rycS3mBLmenolVpCWQ
kL8e5p+91j9/0fn7/2P4zE1YJ7FpHyzKgzXO/qTUdpb2419fxOZgztGco/B5pn9/EVEQG5Eb7oFc
RtCFFPHQVk/uN7Ok+cl0bTNJGqylLoeCf5aiP26lo5LsuBTLzSuqvOYT8j6Fxl+BpQ5HePmbfJ1t
Si8egZhbLEPVMj0gmlL94lzlf0JrgQTgCDp1OS57T6zai3LjLL9+EJ/M5O9+4nlz+MdPzMix0ELT
pVRBtOMwPhJNssossXLpuuCY3OAL/0/4OOS44Fdx+s989Wcx6ZP3y/PQLaz9ts4i/OGz7WqLnN4+
ObptsxGjiWaDaBlAoV/f19+nds5hcEBsaETnTO+Pu1oi4qO8P7NNegeep12aq9Js26vQVQBva7LY
x8y1bq3Q6fbtQHpv0Og1IFMaL+PQI9+WTYHOTqarTp9dinzld5/eX6cZ9nycJ1wOFZRHKGO8f/JR
q48RMYiEP4XHMEU53WVbDOCermkHYJG7r5/H30/9/dU+TMpibivClowjBFgux05/D7XRf+Aj074Z
UcbfW0gu5biCkHR2cn8dmCq6kLwZFuCmNbe2WaU/NFK3n1HKGwhS6Z3/1NowvSAeYryc+6G8Twlr
S795/5/eLyNMsJfnYvqHUdbmJAkPpnmkPOVsEabHTOpTvc1Fr23//ZM1GcokKiMI+Gs85+hTIlsm
R+RjZG8fyJOEtf7N3Xw2VvjbqYRyRLTlx7uBL5qYusXbE/j+8G/PoOpAPLlHV4J8TfSGKK0usL/5
Uj9ZHDh/cfiFKcgNcuZ+P0TNJkTIMI5HXL0bgyMYbqYNULXNeFlyvC++eZCf7G9I7zIt64waZDH6
+EUgs5f+ELDkeNXDM7QT9AHN8nzwq73gtPSJ5Vmfywr+NwP2s6FCzUY/ExqZlj5WtwkojXJ6kUds
HD39x9ZG9pl1OChDsfl6qHx6hzYFbVvB8OfjP/+UP2ZbJ0a1onqDD9BHRKYZevbcCDO4cOnkk86b
ltoxzMS4Gx2J9JgF5WhZCRj1rp1Pdi2DF2oHcjkREe4NJSKwvlIOGeINnf1vRtxfVQ9BADKv3eTt
23+fA/MqLLq5DC8iBfMiKPKbcgyevn4a9icP3pAcZaRlUH/QP5akc9k4OdqmoxOEM6I2maNxFPmi
ZAuHutyAX5fV/tqP+qu+C1dThtllHLqTn/ak2Xbofd3mNpeAM8Z47Jd0B4a1sDtQyaV4aRIM2p0M
i00KxW6Vu+0pr7qNCYeLKOVqnUbuPh/NR1yT2OlLpn+y9EoDHF4g+cNq0hfCKvYqH17CsDkhfdsW
MT4R0zHueGBAw2YskyFBBLbREdfSn2jj3VWhdglvGRR2y3WES6xEioFpMbdiIVD7ecBVDm0PNQgz
hL0Vxbi3R2v8Bb048yZpvNDJInfu7N8Og+5tHIfZI0ojhrk0kLeQnjOnRLD2y+Ais+sb6cQgwLK1
XmsQONgLe/SvvttmMyTfHzpQaYAqdejHgJX6WP4yZxU49HcvrJRwL7gstbB2QWX9+2/w3VXE+w/D
7ls5l459lKBYHpCg8k7hVd5ZgIq+mdQ+H3T/dz/m+ytZDkHiiQqIPJCvaABqiJs+CStKc//9LXFS
Yz2geQmS1fowebaJb8K2DC/Awy1aHCZacN1G/377bilpCNYf61w3+XgYZoqxjQGEpzNTuovEqdUs
L27nTZCdo0flPnBDiHLdfSTYWAziZAXmVTfj3Pj6U/7koSrKEorzgw7N9uNGN1EO470IL8ba0p5N
fcLc6TvRtRx9PIb/xaUcW1ncNP98PARTkCxyHJkXA0G49jRsM/IR6vS77dL5kPFh1HMu0iHJCRck
4sd6bBnxP4Low3SQHHVRbM4x636qNggQ/4v7YS2QTISC/crHRW+whd80CnYv/nUE961nBWddbPz6
9WMzWLH/vieqjLqj8xnbDJgPWyKVWkYmmpA4PnB4PVbixFckCvQ3flAdNePVlekyb+7c2TkOlMaE
hcC/fG2s5nKW1mIu0tuuw9oSxtZtUNs0oefS3bTwPnYOlKpFGqIIiydgcfIfp8KUWhAIMIi59q9J
G7H+mP3SIJpIB1il0rBaF1W9a5Xh+QVkIvAlw4ykqAvULm6QP4WZN+eEFRVbu8TQ4V4U7u86IWAQ
gPpBWhswPTUgLsjiIfZmtfa14IpS/WHQCMCaLzJjHTgenCyfvIIietIx1cAGAnlDO2hhAg72TyTE
Tb1aIHTDIjD7KyR0kHL0BO/lAmmmUhilnUVa7etq45bYfFfdr/DXgB45JPdhW1lEnvgLizQ2DN7N
dTnfW/OqqNcQWhe2sytnxHgr3V9qZ/aLfeHoUHzdJ9P1SKSU8J/QzZEiYK1w9DnxlkiYsasuzqS5
WL1pE0z7jsPp0qISaRNF6kS/suJWx1KiYQ65DzAhSx6vSejWwzg/TO0bIU4bWWkb6T+0rDhBdpOC
fgmSF218zZCxsQVe2tEPoe1U/taEP2PsbT5IiNZ6Ys3jVsPwxsL1oq6GfKFsZA1YbK60IwdX2S2z
7ir82YLo3ecmxR3YM5u5PZih52pszvYkJOg3jkIyxrvzzAbfCYqYc0OqwINSEhhI8Ie5wMAylRch
9isS76v4VOTL0cagFW3Bwi1TM6NStwAlGukeUt1Me4KiO7kYWt1xZRAxT2Sk7/wI55AD+xILFXEn
OtkLkmCnEreKedTMY/EcJ9cEp8CnIK+WaOe5xy2zCeL/z9x5LEeuZVn2V9pqjjJoMeiJw+FakU49
gZGMCGit8fW9EGllRTpZ9Hw16klaZkYwQKiLe87Ze+1XDWeuL61TzBdRNdfL1YDFf4Wpe652ABjz
P2PliMUCL+K8Cx5xy5SRCDdxpRb+KZUfGv/Yt2uak5AOXklTyWvRbtIYRgKSHOWsWf6qkzO6bcpc
SthodOU+IbDRb9WFgqRVNvu1Yh2rCWBtkcclp45sPLGmHJT6KR3JsdRxZAe2ISgzaJ4zCE6ETGiO
RJQOBnzU02er25vooxPpuZA3TblQkbZ32PzwITyEIwl44TLM4bcRPBgA6vBTghENz5v1Fbc0MrVV
BeytaYi5TCca2vjkRYRqkcPS44lIklUJiT6rMRreaN6uT3FmrjvptsqB1+1QoQYDar1BmEXqSVQf
wgkSh+UHLhuuLyxvmbcNURD23qJmUEOa1rpUcnCVPIVBQaRbi8smQo6KzlA+RUkn2/AcZ7kMEyYw
yPJMCKKBDOA3AGXTsDk1IjrYEA9KE02mKoTTvHx4pA5h/NjDcezl+NANAeaFHSmSQrMvg2Ugehup
fYzVEwSzuVXcR8MfI4KUxzgtL/6Y+bMn7H1orIKMp+7cNrEdlB5itQWpoVoAUTtb+/gGyxcrP7TW
rko023fPJlCWHj5GNBM4s2yfQgjHUNo+CnimIlzypyyiHVz+AiLka5jYornfb9r2uTGf2+Kche8i
NGN/03EGejHTRNSF6xCfiyitxnLf1bdAL1A+LyF5jz3ew8ex/OVrcxbajmytcZEbfxSTmxP86vxz
Ifx2vYemuxPJwFWQRMMfSc9Ds87FN0tdW+42FlZah/mv2Vc4F4T75N4snUSb68UuZv6tdYtgpJJc
5gj5W/iQyBZxV5pOxr44fgs8qOA46GfleBpJ2x0WpfUnt8jT3eKqcZrxWKu1UwiPvf4rjzUbLuvK
9c5RoEJ72Q35jYS7DI20TUSDVZwRZyTGCQQMJ0OkZkCiymMSm0ScKP6vkFRMAYNOog08BhCVSYdB
8PMQkNmN2X0waxtYmGPwgxGJxSQzgw43sThIc8GKmLsks7bGHis0jqzyVSMptVNypwrQL+u/Mwir
Hg+rNK9xBVv5qYZ/OuaHUlqm6aqdMKfCSgCM0XEZukORH6yQpMiz7zkKhA+UYWBTEhM93X0y/WT8
gght3oU0i4pDGyCRrd97I1yNmr/DrT3DeOK0o7WQimMe9JsK2oFS3WksKlkjHIxem6F4YsT7EPqs
X67iIE1Y1z4RevlL3R9LRQMhmC0s2NWaUfHlgRWDCVikisAbm3QLA9NdkRMz32iopRsyuY0ZuSWu
eKvmlMvYCMt3o3+JkcxXJ70P1iwLlnWOovsovIWw3OHMdds/LCSZsW/IROrM29GrbXAlOAk3fDgw
vu9Uc+1JJxI/rIzF/Z7omYpzwj8sPLkGN/EeU1nQ79LsWQ1JjZ7r+R2WhTCZJ7/McpmsBXXVJ9CU
5iO+5BMckTKFxrEM1JPbrgam2f5jeE4I6ukXOHZnGs6W+qm+VfhAGfOgulO1XZDpgNnzmWb9CeEC
vdeoe1TIIHc13dF21hIWdaKC832Kdu76a14+Mqkb5KVJxpMi8dCgNt0F7UoosMkD8814UW2jZp7+
G8Qbn6VNIt6E2b3eH1VydkowckesAUhQ0KliRgC6NwvEG2lY9EY1Q43dsUZVsNKDBMPJnUzSsXdj
Qbby2lcQRy30fc+YxSTXi+k2IZGsvBGLk8pqH+tLwrPYP+TWIQq2hX4msTfKbt0Yd2ASP7XZJsnG
dSwOS88P7xDGgGKCaRqxMQDbpIf3fh3NKuK5YGS4kAiw/+seZND6rAWrAh+Xq+uzKnwFtzbzhI0J
4SOO1qzBdRjbSofElyJU+A0dkA/MnVzZnnqsUNOz8Figk8DDbF0i5fS9ZNyCxyfNPChvWOt77xkY
DfZOr9gShQBqGubuHlOaM9ZES2Hj3EbencbD6eY7Mycw4JQPd2O8aX93kFrTk5C3dpxnzICeSj7V
7NRJzwJKg7bZ8eIT5hN87dqZ7rPZiZtMwjVOWibK/kUTI/jGNNiG1g3v9roLlNNQ3rU+5uhxGTbH
8V7JXKfwocz4IIAipm/SSY4XHvinfG+V+SI0nwbdMcEclcUCWkosnPpsm+cucxegQC36bwy/lBM2
wTp4P7VVAm3MLfiEBrNQWk8cwqh67lFothK7rYl+P7xWpUO1JUtOKkwjQV7gVU/vIoxNFnYmQadk
uO2wj+f+PQHmElvmkYliCHgjkm+SHPZPg4rrpSg3FjD4In6JlSPqjJmb7KL8htjpmVW+xyoAxQIQ
fXqTA65M1ma5DdCOpsiJiPyVHqr8sYY6UxzqxrFyh+w7V1jSNyifoUnMOvfkAacIlhixiF8OtZ1e
bLpqlalO0i9ZEfg+s++1Tbgy9e8WDW/B+3BSXCfBqFyYgMacDqO6wg+zp3P7m1I5KbRplDF2mgKR
EVByLzzH8rmwnodmoTOqt9Z13s50HJW8JiZwwvGptOb58FJJD0lEbpcws8gnG30JbZI9EpZAOFeL
HlfqX1WyUTt9z1VF4NJ1O7HmBe/bXU4lQgJWziaeJVeGFWARpdaBWKLhAXX0t1VuB2Hhqdjk4ZCl
ZyOCUGBsSnAF4QNbWkLZiLKEUOTKG/Y2fb1Ub91xPlY4ze4hpBK5OrWSBicsHJj/ZXFnyY53XyfL
ajhHsW0UFBfrfrzFDon8YXgkQA8CpZ7tcHKLmGrJsxydmrewdkLD1qR9do6wA04FFNwsNvzrUkRI
z+4C1/ayG9auxL6VmMNVjZqCdAlDm5lsK8KUoSTJBHe5sPFMMG0nrT3rZM4SOhhrTvquT18XmILu
XdwdCF6BUh5qmyA86eGBTDd2zkXX2vCJlJVV7Gvp0euOJIZLvH1BskHiD16JlioyJIwU7174Swsk
HCB3Rdjd4cZi/qRtwxaIBI2yOy/rXw0Tb4Zaj0B+W1vm4mna1rq12C/75rmAxD6LK0wu3bazNo37
Zxzeq463608udHOZT72IXGKEFjhg6RLxao/mSfUYVXfGTMJ3E84LdGLji+Q+NtIBbKlX2aOwIe+2
Lg+K6VTKqVTvuvE2EecW7msfLZB/DN2DGm9IaTSbRZEuS6uaqdAL+mVt8kC/FeJmSr7rtl7pEDkv
1Pex8FBVgMoYRJdEZIJ/sU4iTnRc294JbyxvBUEbfrdI61XHOyqtu+pWJ+I0YOeyBCsijCDWq9ge
47UX3pbpC+yrJZPjsTxDuLa8eV/emP52elOyU2cuQkrrKlpnwcqsoF3cDtE2qY599cSWSNPmAFKm
32HRNg7WQb+1lbuIrVt6i3pPYWvdB/hlGWvMNNYpGD4l6IuJv93a04b8yQtmunSIsSJq4NRgoo5b
kEVP1pRS2cJWdxJ4ZRs598GCyXJG7Za3q0gmUAwd5hJm6JtRWrXddWW8pXfEMbGBXWkHTcOki+4J
NZCuINfHIKBf9gzTjKnE2MV74HvxrWXQEzL8noa3HnvWs2V53T2MA+vJxEF5Ta37Td+aQ6NfkjQs
E+LlpERO1WgYxmgPzRusttfHW79r3SthSN9I5nSdIQUTLg1JJME4n5uIoMOzchyMnXxD220hrQAH
2O5ZsZP5ddXjdxeTDh9jH5l24hdRVGqKuoX8ft9IlkDhNYBnGcm2X2RSEN0gwgMq1rda/drkAtSq
n7tG3/T1GAOgwaNDP1ldLs4zccFJx2awl3L6imWTdlv4kspaVdTwn88nPx3pogEcpIbcdaT1SXoh
EOlhms2riPISqR8BJNeGw39nzJcPKEleqPOnpqkpXpyXV3hG1MWcF/QnzagxcIebjuDmBueRHr13
vClgoRcWLmBLqBZu2VCzlHxG48lnz0asp6omD7jbM3ZbdEa3UigX6V7JfUc34XawiOGJYeXX4DhU
UgQUypsBeHEFY5OvKIwlWIrCGf4RScPWKCxFoWFj7b97qk7ZMmj7xM12bYtlLE8ePH+Q4b91t0Ke
7ZW4XIyhvouFsEDHxIM3NUKNvT9xs6rWxsZ5y3iJhFkgLr1pe+FNC4E12CUGnm6Ij9kuTZq5MbII
JPx1NjbmwDJIBJUgkqMigOK46dJXdTx1qrqw0t9d02w8mNRR2890TDPFSGNI05ivFMpvKQqPFh0e
JR13gkdJF2FDvrKe6NJ0Qy5vGJ0O3jdRkmTx8obBq24KV4djBy+QpEW2coG48uXa9rIDES44vuY1
DR5xXwob7rkdWJTYWIVlBQR9cCY1GQN4uBSjX3F36h7SJ9fCAXdvobGoy/0o3Pc59nVtVXCzTeQ+
f1Lib3Av968ld0iNHiuDyJgwmjfCye3v/ejV6g7kBJKxMhOAWgzdgD1fswPQC5ZKuz0EsrGMqgcB
VYFbLbzQ1gbgl6V7attyZgTCrInbNW0sp2XPFDXvYuDNhBzKa5Q5npneG0xEYGsJeGTrhRTd9MpR
8flQzrua/DGnWdLOYERmdo6S8S28IyE3DxBFz6OlVs6LG71ZxdFqUH/3/dyipjR8m4wlJ6Lwm2Ql
lJRl9FCmb+iNfMJWi73oi3b37jenroEXsUgtumZHLaQzeeNCi9Vm0Hn4T4MUVG/HbzDwWZEc84Yc
yrRcans1vJfbrSA8mbAfuoMfOBCaE5qh2pKeXQYhWJ6iCOxUXGQVEewBeKac3i30UaeUbjIYn8Ha
iDdjBGOc/XK9K9STMO7plVb6Wou2lDGde0eWajrQfGbz1876du6C0wpFBz1e/GrRMwzeAXQONaiv
rRqQobPQ2A64OzNdN1DVi6NmPNYj2r2Zrm+mRNrqVJk4ykmx31g0awGx0uu4k9kVbqXe9uOzQWpO
Nh+qTVaTxLCS8jNxz6F2HLAmAhwk4R0OkgeSfAkEQzMWBXY8HTYvwS4bNcIjSIM4nKkvHok5BBB3
f+j+pPW6EfdatdF9dCg2TuK+sjGr9dadKz+BexiiNZmiLtFkermAIyUaT265sB7pmQ7jscwWkTdP
e3ZXx6AgEAiydUeYr0D3xsZtzI9KbJu7c6jbCTW4OUIZIUIDJyxpvL73jq8PAymmS0SDuYjOF+L7
sxTGFHx528Jnzk5NzSPRZ+e4jMuZ4I/DDEGluc40bUWayVMzFnTB3H0V5yv4JXT3/wykpg5wDtsc
TmbkCgtMartKKvEXH3xlE6f1rrbs1ChmrqSuS62jdTFVIASA08KwMh73+EE004XbHODiRPH5b2xA
JDgVIJdxOBEOMGeprAzJEZpnQuAXFtFrMbvGYoW3vGjeXPbVEW/kSFO/OrWMF8p9Ge888ZiLp0Hb
9v1BHW6lfEfSPS+Fp9gWcDaQcukx8baWRnG87oQ3JccTiOLdWgXpHbgy13tMim0nrYFRI9RLyj9d
e4sDndUjbUGPhWsCpl3xoKoUQcKMBVou7oSSEgYtqiuGxMVRMLvbiMRTMqHTMpo1jFTqkXin8SXp
H33pzvd55RZDu2Nf45gtqn8Z4DQfG9Qdtku9pA9kzWgvxPpY6Uk37ztCErLmydfuGlb+pqttLYA+
DxZSREUkje4BqUvGCKPfWfl9qZ6T8BgWu1FuYYMfVeEpYYGpk9eS7j4OS2zlpROAjGvqxx56X7M2
Uzblj3JyDqP7Zngxyn4zmPRJCcrOV0n6CNpV9I74yGBDuvFcpfjVx4WSoZOXSXO2LenQYGe0wCLs
a3HTyPORNUUhE88O092UX4zTO0xW2bgLgwW8SIJ2CmbdXbcCCwrQG0RmKlBTH0a+ltSMsg29XTqA
tQgohOngkocBla2lMKz6LXYpZlCU78/QRWkcvYcRIcbgZAcqL9c/+PDQ49iaYSIhpyKaw/pkNVXI
2QJa14j6AhJn1G50EGdVLwAHK5cSjvHOZN6urvPg3GL2zkAqZgY2iPTc771SnonkJjfUtNKiFcA8
QCoQwKEjKabnHmAwh6xWRbd+OweGRLYennve4/p5akuHNiPoclgQ+EE7mG85Ug7PxabfOIbwmwlX
IS40MG2c9wDKeXgyjDXhyKP6QFgDQAVE3m2zTlwnjxeVhIbEqd7K/HcZ4oeHa/dWJk4oMdhQb3HA
GukqGm7kYOVHt4JHZ2YeDJui33QFuH+Vhl41Y1hRoq+RlpEOE2mJRHUQNhW4UnVHd6D1z0I9H5ZE
zA8EuhizJluB04E6zN2XZgMfsXetWxfmbeAdROMo6zV9hE0hgJQXAL6WSy+jo/GmSqF0ZZf63WAT
TbQJ+XIyjUrK59140Q1oH0QeslBhTSn8NxBasMPbEqPowHODUvzKEb8ZD+sfjzhVIR90PMqE96Tp
S7zRhFr35ODskUbihIOWOx6sy5d/vg1HMWSw9VHkyWH2+XB9JeohVGgGiECbKOnH9i2lXfHzQaRv
Cg1j8h4xIEY290UxGVuExxdMVasNHQPGuNHBW1mLeE7eqY0+cyriaSa9T1UOqOsrW7xv6jYObmmT
XHOywlwMp5UoVVy/SfcaoQ+ltQWIfeUA39yyjwfQJtXih1vm4Q1A2Z/tK21YSIQqFNKWve6qkJp/
CWb+Ubjyv5ecfMx/p+e6/P273r/ml0nM/z/GJ1tc1GvxybzLVfXa/Mf/+c0KXA+TIRpDFf/ztar/
73/gzyNGGaOTyFbewsM3qRD+K0VZ/0+k0n+dUCL/xZj0YGlW1j7/AknKiCQQpGGrxvcy1QdV1vz9
I/E/TZ0C1aKOw0DHX/gnScrfPCW4UdG+TQWvgQbx81NittjSQ3Qf5Oss6aaBBb0xs5De9LUS9Jvn
HScHHiue9slGc1GBSlHpxY3HGDFj+tHQ8NV04YpT5rtlEVXOpKcUtalP8flchhBYJMaUfVWrb5nV
3OmxehtkwqMXpvOagIEP9/r0r1rso6xb/atUuazRdBlLFX0fHQvs9Pt8eMOioqZhKGT7oWhZQAbg
ah7gwkp8ktRIWFSaBmJXqbv7AeXicwgWe4Uyekowlio0AyC30rmci5RaVd7c0BrmSYPwh56glKYZ
EV9uE4K0Lwb9ojObcqNTFjfs2DRaz2M7nNUmTe8KmU4aeMvwDKywkG9UqWXMJw7IOt+isBajTVq0
nTdPLIPRHgxSSHKJ5Y3R0q08E++WGucxpEYyjuIm0GQYSoAOWQ4Lss/w0wxvXVCxGU40q3oT5ZjP
p6+HjqiSGWg3bsa2RpF04pUwUYBu1qfUpQihzXNjIV8kqU5d11M6UzIosPWnxKbETQkFmlKccjdj
Kvw32kkIDGvpTnlPRqUF70lGnauJmboJEtDEpDoI5OzmWbBoiilBioVNZHo3Sk+9KgBErInSgQiS
VGlnaxHxU8nfJKr0byrVEPjyqSD0d15PoVV1V4PyjGoheRn/plq1EiQM5W/WVRAm1mrU5e6YawWF
lhQEFq3pCBi2HmjFLlCazklk19qHU5RWMbbIOcyBgK0s9rpdqBO6FSZ4oixDE/9kbgtzbArnquRa
pyqt0mQhkTgG2FGq75op0CtsgvZdKDWV/ryXJs9TBuUhEQz12U8EQry1yoWDMQWEBYVR8i0K2pEg
49CiVQ1ytVm1RlMwDY5LM9ajg9qOhIxR2UtatWpUQzC2cicH6kZ3/ZHRo2qK7TlQvcifGTIcn4Wv
m5hLK+Bp6lFpPXKEEGM05gqza3xOSFftCXTTKA8HC2IaaJwhyVdRGDOyt1JiahS3ij1cQj1pR3WL
UW2WSH1EpHU9gtLyalWnAzNGsN1BETGsy1P0N6M7iLdJBFk1iUphScxKeYo1s1gZFRkJuRlJDwVk
ubNMzhVTdQKeqoB8SRfcUOc0icJALLJ+aX1RnnOBrXaRg5+OosC69zxXau+RUKybSgAPpwSgvYQy
2w5FjEtclcCURvlRLKRD30fMAbludhqKvL8B2sii0ZnsgfWEldzstdGgsc9uhIyrpphJVIaMUobq
CHK622ObHJeWJZBvAHIbfraitHd9bhSnwh0Y3RL1sqBSNNdimA+2T0vMduHnLPywVXc8ee5jKtAp
genbOa6uMDAR++E+TgkdVjIxtTvmdsuBfJ/3MrbCuTyQQi9q9WNgZK05ByeY3nRGnu9zIvH+1Gqq
LrrMCx2AeNljPEiKUw4AxOVRthzBxK8/S/1UvpHE3PqjVwZqmy5rO7CubIP9WoznhuTqbyVxJROS
WT4LslZvJbX6NbgocVxN3ESjhbOsVTWn7Ko3fQQ6oteFcBbUiSJHYFJno83k9yuY1qojwxY9pkQO
tL5xUtVcNaQvz1m5j0Y4Ko4YS29jRk4J8k19RSoyxTIY+NgCTI1EcJyTXIhXRDkKUoRkCukvYYgd
aa9dlMNgboV5oXaS45Up2hMDZ+LYmLCC0fUzvlUeIyC8wJFM29JxcRdd09+R5desy7InUsKK9NVA
4sTDUBoCSJ+o/CPWZONKAKo2EgSmdekxqXHrBNJPG6hPQAlQqaVQMv2+HNZx5dG8IHFrYxE/8ybA
u0lnZA/8sUqUVmEw0meUK8vx6/KtK/TXRHQbR49RbPjekJzyqA74eXSI9tDE+uOoyM0xSYzq3goo
GGXPGB4Gb6rbIsR2aZ7DGbIsn3iixHqoxybZCQSfM7BLkxeuh4RnL7RW5FtgIa+V7qTKYPJnHJwG
Ztzycs8KC8ohuTQsLyDlirSye6CBvI6BzySW3f3In3qC56L7GIRllNUD83dwkmCFtQw5BH4BjVRC
7ohMwKGctPIZ+TQE5or8wG6WAw2+1fo4PpJyBHcWOsSgz4NUkl+Q5kq9Q7Z5RcpD3D0JatXRXK8z
fa/yrWGE2CKeSyv2Bdjjyd9hNLqsYPBtyGWd+Bh5aEsVIQiJLxGkEjLOQ0i28cfQXXrqWCNgpyvU
ISYSQKPVspLYZVMrS10de1s0w3Pvq8z4sirbjMTC2ywJS7fvzDnXyKdbTD8YhtpsrGT/iG4fe2xU
aS4PFjmBZVHpd1Hb0RMNA492w9gReF5mtdkhSTOeKg+aZmUEZGgkJl5HJe9vDClLTmqlxeukIbYj
YvkAk6wvu94zN4lSDyfBqKqNKRTaErawe4xCL/pFFMpAghOxveTClgtwa0+5JCcvecCrN1PZQtzp
xJpuzaiMto3shfT08JTfxgZt4k1TR8WdSrLcUY/d7py7UnJMFFqHoZxAOx/1mHAdLSeY2PcS2nka
YDakd4DEGMIOaATMUcgdAlhHx+zq6EHPVfd/U24xOoI4wAAHrszFVhPomZupSru3WtN7T+pyCXh8
sCtRFDZ+APiWVHhS4i1eYi+TvVUc5BVIWj18HeqynCtq6r3lXRu6W4Mh3EzpXSh0mq8Wz3pDpOiV
glf+2oBn9IT/COG8riAjvvht6xS+ZcyUoaeLanm/4Sza7HDsjtWJ1R4b9Dtv4JlN3GoYR6Tn8WKS
2frBDXHaLKX3hvfYGy0kdIswCXdF1ty/yq7/0Vb4decOsgCTAvpzBlaY/z7vPqUI6hMZi3tP71SG
rSrp3mQIkzZK97EcmRf/vN2Vpt3z590ux7M0bNhAWAzMpJ+PZ4HHUIVQ2Ke7mhe1lygVzonjL+Q1
XPgZggZ0RgiErKVcrdVFvUzta76lbwp209CplzRLM4iXv3QTBfjj5SA29u1CeZJpWjnVi8brj2Gq
hwVnPHS1o4Gf6d4ACivPP5//d5f747GnP/+w2c/ZCIKBNvaV2jxKMurkMKlVBkJ0CI3SG+2fj/a1
Wvp8phc3l5SnXB+ZXyXNu8cnVMnvf/73pWsHmHojH04nUxp26zWn4wxOsBrZ8BM5tbFsbemvhtpu
79Oltv75mN89QNCkLAVjMNSRv2/ch0Oq1GeWMJp71oA/gy6z3zFQaurks6yCivvY5AGgsFbw7jID
BcrPB9e+eXo/Hvxi3CqUaqXKjbkP6KyntCmDhLAjM7/yTn5jBeW+4b8UFVzkEFUu7lvHp6yQY2uv
Rmtik49FhMgjPCmIkqlbSD17FdGVeebdzyf33c00RDqBjOYN+Qt5LOvUlsJX2I++3K7IX7eQfeb6
FVrM9Ktfvv+WguMGt8skNpiu8IfbVzWJLDBWhLYeL2RLWydCs4JoNaOTtRz8axCib143ptS4ieh1
yBomxc9HszRPHZI6ObguEaXEhdKzj5j1QrX6+dJ9U8TTm/lwoIsHQzXjwENActCKVlgK/qC/pako
nMm0LtYUmOZMF1CHuYKr2xqieMfPfO1shD76Kr8TiO6E0TuqOZo/nde0lRhW+BqzBd+EUZs8lyM+
j0aS2yV2e8SNURE8j6ZiLfIeJrmdxw3N9VHP+dtmo23EugD0pA7zfihFyqpCVpamiONPyipQ08QZ
P45FFC19aSznP1+JLw8R6g6eWEuyFBMP7GX3BE5PVDJIODTqAKIdnMsg3/58hK9D7b+H4CHSFGCi
dLw+39Qu9nQVXvFB3DCfhbaN0X/c6As2qQRSXPmAf3mApmNBz8JhxGf8S3O3U4dWwHp9VEPJqVFH
q4K0AAPe6Nf8WfKXC4f3Gzk1XScIXfqXUf3glQiNiuRQR1q7HVu1WNXsyxemUI63SmmEBKYadWzj
RJPJp6z6eaX35dYnYvomDmu0HqMBrp1UuPFYkZljE2sS7NgEElZcepWPLbgS61NntTIDW1VYWmJV
7HtTYXrta3m8/PkmfXc2EsAgnZOBdKNevOagTAT0Sn8TnOKZF4j3RhRdkzdcO8bFt7SyOkuMlfyQ
mdlb7w8P+n/1pP/HzdE3y70lw0KAszfZzC6fNFlQY731ykPO9NIgjCfx8nPcmTc/Xyss018XRVq0
eNmwIbP2Xk5iKqUThbYpDoLcVU4S10BUomMGQPw0pMNtEOu0g9LhpMfp2u/rm6IkflFDINsgKh4S
6HWkqokNGl4M78FcYgZbEQLnFsJWYJcF5fkYiDHE67idAdavnDxH5JLKDQ3NpDFQsqdP0YC+OkxQ
brMgK0kxN4r0aAnxXdJqh1zyFpEsP7YjzT/fAJk9Wsmebp/CcqqsBU0OHWyHtJIUwM+j2/3qvPEW
x8qCdFebUpL8COHR8IBgkQsn4i9xBUwSxP7gckq7m6DDBqNKO3bKj40mHKo+v4lHFNyKdw8/bda4
5KrE3Ys8IiEPG0Qjri6ax6EFO6WSLsusrFdWbiWQAVmSchwpuK0o2CmfVbj7mMr82zbqbnIBEYXa
HGJzODB+XPkDLm25qBdF7zFx1iVUTSO+gRKJBtboTI6od0TtHXz32tUgSHfhthSYKfs6IQDRi1+q
T12KJlYQw3uQPVd2G98vPhNWbdJa0af/vNCZI0T2OhoPiS6ug/E54+TrqLM92XSuPIFfvsp/l7n/
PtLF50vS3TZPB/EwHkXE6oRQoJuCT2iu9TMBDGThHpP16FgPybF4vHLo6Z/+tCG4OPRFhQSXVm2t
UTx0Nka1nbTFlbTQF7GD+dy+yn/88kJfHGx6ET/sPrx6rDWhEw/+unkItsojATDuHYKajcwRMWgk
x3R57eJ+ebkvjnmxFMaWJA2Chukles6Fg3DNmH3tn79YBTG9lBqLBy3bXZ2/RyDFr9ygL/NNfn+m
LZNeU1Noc00b8g/XjDZEpvS47NSlMCxqf64s8lM6R8qtzPRnwksR8pM3NDNXyFfUbbP6+fBf3oEJ
icI2n1YzitcvVMO6Ef2h6MqDS8VsonfBi5CTpyoW15DhXx6Nzwe6HHRmZBykmVgeCnI74f2jTrwN
qu3PJ/NdvQQLgIYKYSzM8y4n0pEQRKLEByXTPAW7SGz4yzpGAyAncrpWzFC5KaWgWIVap+yjTLfm
gWU0mzgiMTT1wmxeDjBEyWO9Vsh97VN8vsmXZx8baaMEvXjwHoJXYqvqu2BrrPIjyvO5tiSEsFtg
7KV7P5dRRc2rY7e6BjH8em0ufoWL1U4Wid1oKomFoHMwEjnao2C/T2tBCzjx32DBfvfiMDSHY0X7
VwLl+fm51qo89hLWgsZunOi2Xxe2D31Wn2HXweX676w+Xwg/0xn+9xGti1m6SZZoCt/8IIzhoq+P
KSi1WH4KYGmZxClaqbTMMUD14bXV/cqZWhdXVjOIBwhq9VDWUs63Ki66heCSRuL58SvBIfVK8MJu
GWQmHoiebTTJifClAIgTjwVPQ7Rrj0hLMbWu7Xy+/GK8cyo1IHNjPnBfyLQ1/6cajdFRrQXx1k/6
7jhUhfqPyRXTQWhsw3pAfHIJlBDSCFKY2Ry07FhqCr7RU8lg4ecX+7vF4+MxLr6fDUG0llHXh1Q2
9y2eB4X8RbjqV9o53zXPYBBIlDwEaX2V8/aqjPSfbyWp7eWenGUj2snNTkRJOvccfT4s8hhU0zJo
lwDxaU3g3SqX4ZWt/XcrMjh71PuQJKFWXHyw4yQYE9eXDgo1R8vmzCVDLE3wg8bltQf328v64VDT
8/Ph0xMJeVRKvDCV086LQ+Jk+3qr79jDLRC+rXKbFv785xv5XevFgqwD0pcrDWxt2il9OGSbK20r
cidDAalbrK8VMX/xFdCQckxwRSw+FX13DwTxgciFK8f+7sLSo+BjRwMSnuvFgpQLfmVaaXoMGn9J
WrmV/44zp02Cxc+n+N1F/XAY42IVSlQzJb2uxslL3k3wnA6ksI6vPx/j21OBry2bOr0ANCmfr6Kc
MocBXHNQrFdFwfBIJJMZJrPAf/7fHAfdBAkf8Lwvy0xG5C0Dqeyo4eZgrroYrXCtee68MpUrz+Lf
xvSnfSprFf4JEQUOkSJf1HKwYlMh4QtpnPUNWkfceQckyPSPl4ITb5uFdaPYB9KR2QTNzN2UKqLY
2WJYEcq7V9b+y7Wn5bs2NowVdkfov2gSXu4laC1JpecXBzeVETOTBcUcq5JOCFDKeZmNNxhQSLH0
6mhVCq7ghK75pjBdM6eRDeEDrZ3TMWPUFEgbQQ2EuZnGu6atvStP9fSOXl63j7/m9Kh8eKE8clh6
rSsO4kjxoN4kZXD/8zNw7QCXz1opWCQcF4dCqnOYGqTDkuR0BRh07RgXfW6IXnmMLuhgiNX/I+3M
diNXsiz7RQQ4D69O+igXNSsU8UIoFCHO88yv78UooK+C7u3e91YhK5HAzZS5kUazY+fss/bcLizH
z5fncO6bpEqErgsRkMl5+PdD6qK4npqkcXuVNtSNP30r8iun4PwUTl7DlxEWJ5Q5ig3FwMbNw+AH
9ksxhmpRi0WKuJ0iGF0WdN7LU5KuzWlxTlS1notBldz1h+YorHR7/B05dE+s6yO/whF3WIteOR/P
vqUvc5z/+ZelBgoj00lruZKFkF6ahcQPl+c078CXHuI85S8DxKmWpwbZQCTxIayKwCzooX71cHIG
MI4qaZXX6ZUrw7md9OvKWHw+NefR7BLojjDRfNok/Pab7L37Vxl756dGtotYGHXhsi5XD2KP333t
Fn6CC5SVrgseJT3mwGGmsNohCKbzdNplpvnt8jM9/9L+78DK4jiqSBSWQt+46fhdVmgmCuL15QHO
r8N/Blh8W2lShZbAOvS1jUqFrdV+FZVwbbHPf+RkZSg6qT24f8oJ+Gps1TIrtdrFo9PYanr7y6Po
uhqlHCCQqK3LUl/Llfk7H6a96HevoSiYV37C2edI3EBpk7IKge7fa1MUtIg3aLiWeYjKwTECb3P5
OconiQBOQHJRmkXKi+7JZWofoVde9BmMMt3s8CyO1VXaSsYO3qNoC0pf7IOorcClCeLBL7VbMS/C
/SiLHaqRKnJ6DwMfPDMbusmmdCuKA7ofWUYWZ/mV0/ijsB8o+9EchN+2ECqZ3aaI6qna4wNa9uG6
z7G3ZT3CBajH9vXy5E5vn/PkqLqpdCGDvV0WhYsEL2KB26e6VTbxOrqjnhL9LNbdGhrXzhdXwe//
sluBP5WJj+arz9KWI2yIioy+dcdwhB39HXc758qczq38ryMs9kOEG2DCkhodYFnfRZJJ53mtGuWd
0pbdfZH6odOZ2Mh7TQ5fivzufoCls04LUrqTP/Su2ZcfuudNhzwwr1XMzi3Xr79tsZUOxiCIuFe7
ghW9TZJ8a1nXsqfXZr/YOT1K/1Me9m7jd9sip6FUKw5y5e0vP+T5ryw/fG5k6KiR/uPatPjsWI5i
lA2N6wGVaprunvPhpWvoR0c0euV9np0QRlQIYWnABU//9xcuGUIT4brpNmn4HqXRrg+Cp4Qu2csT
OjsKZWCRErBBGWoRTmHMqwyBPLp1SuMKdWf/Z65X/+GgRqeO5IR0yKkCYxjaBmxz59bjDxzVsZn+
L1P4588v3vwoxEbXD5LbdBYJjM+ygrw0fPyHMeafLkGAR5m/eBlGI/uaXo9uA+RFkJpVrf8yWvXK
nn72wj8XBGEPztvukqdYJqowSa06a5RN4ASRdw8BzIAvKDQHU+/CdVNCcG0/hVC4wxg6vpMiJXDq
EtPHDr0y7YZddmcGgWk6ioLF18jpb7etrGCTa1Yvlx/JuU/h649dPHYjwsUvJMviJZ+BcYfUfdsa
xmp2qL88jnUuVuGyh6UhJAGuZIt9raI8VKAbd9Ew0BuehG9pgo6SKpq5E7JCxx2dnBaMcJ182oSV
btoGtjRRTAUqP+yMModbMdbNCiHcYEuJ9jkZA+idQPpjBEIhoNF/l40pH6oJkpxgtZZLXS1fe1KS
2J4IjmT0is4ZVeW3rE3Zweh8YVX5VnKf9QbeTgN+p1WPaGMSytTJZSn8IbWRSGWs80GVVF2I9bUl
0RFn0l3qpYhZerRo0/SHTsHhSl+6tKNTClKV7oePZMnGbULM5uhaqL1YMv2UUdxbmDRG/j4XdSyr
9M78ZQ41DfieMW7A5fxKqyR+Bvg7H65o/cXaT7fZNI3rAvkz/BypOSpd6+2nMZJvZy2iUza4NeZS
C0O5BwLpVcmwl5PUd02tync6hunrwuisteLHlqvzBduj0AG2bjN9JYJJxe49q/RNKdBSmNaR6UwJ
4BSpbMeVLMe0JHiFCl0L1cCqaUQIMn3Uw+ahKcHbm57afkjCCOJPoQu/9uIeP3S5vDUidOZXVtDp
4WOpJFmIleb8xEmmxUiKHkwFOO4BkHBY3FuoLy6v0TN5JIYgjqBnBwCwstS5pHHamZHaUbe4bcV+
TYOMXXsjXdzAH431aFBgK02nopP38sDnpjY3hP05j+STQyIEMVqBeGNqpZPE9WqYxCsP7/Qzp4Tx
zwjLgH1QOkHuPDqCoW1K9PAjSqUDOYMlNF4Z6cpclMXZmg+hXozG4HYggXR9X4C1uPywTiNapoLu
8c+JKp44w4BfLSrZZxNH/N2jweRjORQVsIoxWMtgCodOuTLifHr+HS7MI5KuQt81q5Lm0/fLDVLw
4VRO1uBWGFlQa9uI5qfawevEqsvyr5XuzkTsf4+22JHFkVYRURvdjlckyPTqxG9CdW+G8g01ESBe
4FVHoG9GlIG8VGNbQw5s4jsuNvo2aqJnYB+POInvqkTYG9HPSrdsFUOcxpiQf8vSp6HzsEaP3gwz
MX4OHlG6WGZXtFVnEgl/z2IRkeBGq1u9qrjdptlru/iGBmYHfvhW3khrqKg7a38tNP9/DIl9MFc6
ujqXsl2zGro8nU/31tbeqmfMPeT3uT6kO906Tn9oNixb+2pG7/Rcmyf6z6iLc20MJA2d9+iGr129
NqtV0awlh0ZSB5Nu9JWVQ4PyZEPN2rY34jdvLWwufw5/dCanq/OfH7BYnQpe723GvtjbnWNgS7yZ
dpbdOoOwpuPBDtZXZ3x2L/ky48UCLeOoYKPmc3jL3/XJ9lNyHCu6TDE83ym39VGdnvq75MF3pO9X
pnoa5v79rBeLqmqtqLOq0QU+M34mv0CY/U8NpaFP4iZMbejY/x9WjGd3tC/zXeQRxQRJScWO1g6V
XeX3Zqpd2V+uDbAIS7u4LCIl0oAz5IgeQfEZ3ZVFcmUEdZGvwZA3o5lscDMAP6iW1rr4+L97Ncse
Tw1fASuks8q7bV+LX4h5NxAhaN1aCbfDWnYw83m8tvLPrgYE+ir9dISwy9Nan4RRwFD6zuq/RfhE
FxmuEkZ+5Wg+PwiXXq4LknXi2yALhFf6NLrjUO4kSYB7ctTkb1ce3rkvivSPSVUbw+ITebRIUwNh
8eBG+zZ1ZICFewX4HJHGurHc7HVaI4R98R719eVxzw+LyaDGkW+dXIdgIUhpX2guALiMPh6RxiwA
fNeCG1k5c3xSypUVGmiYxjLJpWHoMQRteNc4ot3twZKm8SqH9bky7+MHHOWyn6WToVJQ1tJBWsdO
hCY0IsPtJKpzecJnrmbWjPeCKKco3JWXJ3kup0KTjioq1DqbN+txPRs+Fjinb/yj92SN6+m1YQvx
f5Y/s9/Xds5zX+HX0RcbpyBVTR9ngqtHUDCKFgNZcZj+dbM1vSv0Eqv4E9AKjTTx72AlRYUeIEVx
rQRlUabM/XWBX22vPMiTqfw9ylJ6gpm2GE1q7ypP8Svu9LtuVzoWjOW1ccgddBi31wxzTr7DeUAg
ZjD9qcqLy6t7J/Vkt5iWnrfpg9Fp6aEpSjr/iraDCHN5ducm9yd60XCsIp2yeITeEKZVD8Sptkb9
t68F4RuYr2vOgfJ8WP11bhNKok+mHV635gLy/Nl8iSoHoaoSFMNuZerfOqoSb0Yjmm8qbPIfJbvp
rBjq7pBs5usQzsxbooKIBFmxmYwIqlkdiU8lxOO1Ein5K+1TdONAYRudXle9T91ThJeqDqUbVZrU
rer36e8Mc7nPuPeCz5Yv0p7SrnlPjXH8+LcPj2mxn6jUOQ0yXoszWtVSoZal0tX0jlay/HbgmVx5
P6drgSHkWbGOZJ066vzPvzy5rI98QbVQ3moAwUsje62b5IlG59vLMzk3DPZTdKyg9kMXvXxBNB40
up65Uhe5eS3d5R7Yy3ZQrh2dJxcaFsLXcebl+GU6/QhnQOozhMR2th/fwdbfBg6aiWcF46s7yU7v
h236BI7wPrxy8JwcAIuRFw+yTMugrRvQR71+9L0u20SFKDpin0HZjsLsyms7jVTn4RQ+KD4qLtlL
mUZamDruH8UcKjvapt7ShrlpN8BF19EaqNj+8us7vQ8shlvEbXFdm2HHcMDwfuVjm9HcrWp4DADh
VUFcpYZ6O/bVMU2m4zQ1r1UBRapqnizqIVFV/eTSFzj/4SdROqKDTcIQ66RHKI5wvi6Dwk0G6yUt
M6dMvXfYBo5Yjy96K//odWvXKcNnJMuveRu/Sfn4KrTFQapUp1WmK5e0czsQfUMS0FIOCnkpRohk
WhvSrnAlEzEoRPiaEltTUNgwJLtWXi7P/dzXhBwUNxaCKAKBxaaq6r0vBSgfhvJhaJ+sFDlo/XR5
iLPzkanG4y9Du/DydNeo5lWqUWFF+r2xxmRdm83LCJohFIL4YFn55vJwZ2c0w1hoE519zhb7g2Rl
aUSXhlvqkDua0f9EoX4TdO214+jaOIv9AW+ypA71yq3Lj2QgTGvIAOTXuFKnyhS+Fno/5jZPmoBO
OLZxag0lbBZXGKHZBVOh7rQEk+dgyPx1lJrWz7hOQgAMPt6Zg6RvpwJnMc/oSsDM4oSLjplhYqYO
1Y5KdRzYYTJETqXO4OaoFK4II85tXMihDJE+DzSCSwmRqrZBNTaIBqLaTnEta2Y4CGbWb5ff8LkF
RS4BsY4CmfokXAy9VNe9pHJbKQFZQY9Y4T1Lk/5Yq9Z3w4yvrKez+yMdhHiUShqmgMu4oxcHzxrV
2p3DumOMqnNVpg1I7i6ZflQ6jlYykBRz1UQdTgF9M0hYkQhcuBL60kNTS56EcJT/w2FLJQO1FipY
LgnLTSIXAI2N2uAivYNXrkjE6uWg2mFBI9vlp30aduEfRt4GIBKh3knkGqfBiCWc5IoD+cnhu5qO
68sDnHmdDDD/a7buOokbOrUXWp0BhK68icwZnePXKy2ETKIX8V2cttvL4535cLnQUXxnXhY2j/M/
/3Kwh5qXe1Miu1pS/fIlWMahMcibVon//T5OVpwtVZ3NSLXl11D4MAViv3MR7E7ABEH0/i6E1qCE
kNZ0KQ6+/+l1dX3lfD33NL+OOn+jX2aXVlKnR23nzha/OS1wHulH8VmL11N0TeB55nPn+WHPiQyf
roZlwFcZ3jRAnHHb4l7N31EY2DIUpTIqr0Qo516YSQlS4+bElXu5o1MHI1gvGSfFySQVsWYJ1fEt
S8TPywtDObfU0eIqNNTPtszLgbgktuGILlFJOqXYmIFk3pRaUj8WjaY/ZGIp0koaAbassmQvGqBn
66LUX7rRmsBMoiFO/bZ6A4DQvXtxY0GlDAz8WpSqEJwh7xK3ilAdcRFsbOJxGKl1nGxK06ze0Qpa
61YhCxz706ekdhL+Nmq1l+k1g9ppZgdFzGR3ELmBh51efabR0NiXZ3/uKXMGIL0GrTBzFv5eOAI0
hzY2gTtawmYQCQBxW0G4fuWjOPuIuYkwElWjE01wKiWiH3eSG9bluAvLIFsrQv5+eSanY1hzsZ1i
FP+HYHb+RL58AgIQrkCfJDfIzb2UeA9dnD/870ZYxLDahIMPzUhuo/xWmmAVjM+X//5ptYH2BjqF
6BPSVVx1l3tHm+PTBwzRxfolsau3sFple3kdrj3Hexbv1XvhERTUrfk8x+nWVrPBjB4ASJFn3VZ2
+O/VgH9+jkr+mN9CDmMRU5VVOcW5JrtY9h20KT/EXIf/9Uc+zxiDYUSbmFUuG/RGMZ9GX5RdFfCT
DmVLrVj58hUF4OkaZ5C5A5U+CQp6yyxMUJq+4nWKm/a5LQ0f0qBAG77W53y6AzPIjHWn0YtC2DKk
zhSRZiRJds0ybO7ELKD1Iy9bKNp8E3YQdMNW4Cu8EmRzIrOq/05cMKyFGwALRiM0WFT4fNULc4lj
rRCpdddSGdpiJT2m3lStmjL8ESeWK6TGQ134D5gBPgq0mnmm6JZY3vVI62rY0k1N60zcEeSkuP4Z
q0zR93WoAVgqnLbtEUx+z2bX+DLalOHwIPgAckcJfxMTb5l6J9flXVumt200kmCuo02YwY1Ncm9V
9Mi81b6jO8cbnzp5QjOrlx9iQ09saT35ubdhRayzaXhQs/FuNJTtGPk3EPJAGQv6Kq3qW4EMrB8U
tkJONILj0mkxzNvgZjK/F1GBTZ//CJYKwg/rp9G/Jb38w6uyO0HJbmJttBuDmwd6/ZU2WIdGpssO
7qbjW9ZNOQrU9pNHEaZ7B9oU7P2jIJC6jiCwQwQlJ9jvrFZ/iXj88EXK21JtbzqE4mPQv/YdVSVM
BPsBP/FKempLwVFy8MqWHN7y8HfQUvF1G0Hum0H51PSqvNHDrD22Set6pnUYxMjusnhHRF2uFEF4
osXmyYK/hBzGFmN5G/l44MXdg2VZOM4gw1hNRJazyVdi9MdeIA9Wage6f3ZFrzhWYsBE7tcJdvOi
mf6upQEL0eLN1HGeTEVb1jDhy7SVHPEIi+EjnHBOMpPuOaz5D6nnfatDGbL/6MOcJgbLPPPbgDUL
vcOhk2dckuW5QV5XbvJJdZu+3nBYOjkwnnAmjw/VsWw9u/FggjfpjidlR3G4AWSFjY2/lgoPnD+A
5bQ78N+78TU4ZYII/UPAG6dX1pRZuYKa4bWCwblYheCV671CIH/iCE8d2cfDs3B7n6fs5+K+UfOX
DLZ8liZXNhnlT/PZ8lP80uapzZ/qlwOoVNUskMPoThuydYZLnyGZRzk3DxVKzHpMdnA/caWE/eSQ
OVz7Itx+TE1hf1nBT5BaSBifx/A5xtIz1ipbordNTj4SqV8pIxg86d4QstWQDDtNN49NPxwKId42
Xe0k+JOZxfiY5u2vKuhWQo7pjErGKPMbusMVf9sZxrbtI2qfBkul0fATKr/poJWQHhTSqhQLx8vb
Td5J3Ko6HAQU47Pow3fALPkGheWBRghnNCzo/S1ec/dwETT2hu4lELVn4C15vIMcsh0aCuRChhFE
etu12P7Ew6rhdpRlr2IkOGp70CQcr2IMZSZEhQCasaHqJcy1a9ov6n1rimsjfVFmy7DANeUQJYtT
FeFaFugnZxPwEgV3zH01HppqZyTPUvYiJlCln5TUaWtseOrRkbpkraHwyv0Wv09q3QHtAG2xpTfd
ptxz9Pp6pST1S9S91V0NLfO9bbHlwVupBxgeP4zez1CGPdjBLAg2ulWCmjKcEgZ72U27quhWafOc
Yi6Wa7PjQsbbO0o1tExI1arIT3iRvVuvv1egMSbhrpBezf4+zWAy3WrGoWi8Ve6/D9pTJMLyFFpH
95+97FdhNU6gDg5dgly1MFLIdxjyOWNrPHWN56RRji+bdpNUmD+pW6hvW90sjiEGsnTlr2pJuRGD
37ISbnITATAOoIVMqSEbV8Io3eD9/d1TqWJFerDyR5CGZtFANpVsQ5teijAi7JSPWTVAQywOhd/f
xqm8qTqcj0ThMcpCyuasm6LAmvHotcqv2CzoAoz2aTE6I3JzU8Dhroc/rn0k4vDcy9Y2tTDhg2uP
hsoWhmlF3oEuGkCQk44AwP/Wtq+KdrQieJMNyf0s+BZb8g2Mi/VgxW5SjaxIHHKJpaOVmAJGQFDz
1sY9JwOqQZDhNf3TBlaThsxAWFhRNHSmyNdtbAbDbZ6BWEBS8dFrw1MSjHeKOR3rCqdJsY5tXJsl
47mNc7609KjLrNEpK7atOR/XtO1buJUonrgBGLvDBOY1lY/SMH10lX5U62yf53gTZrmyN5T7EgRk
0eRcDMZvilyjAEsdJRSRBM9LF1MHv/nu+dbOjF+0AT/P/JhKQLEixAC8PLV87kHKlxFkuUBf9cpt
ZOpOUDU3UGIbWyp1J5P0W+zPDyosUNFMVrLSQwz1walPTqr9sooBh1bZMYruBrHdja5AfJ/M3dQq
K9lvVhbeofM24A3putZ9Dv1pFWieYwbdtg1fyWGBNcH4A3s3MX4MTd/uwL3lpWprgAwiy9o06Iol
v4cGUdle2dyHgP4z7dXqvvmNt5/5Omn5mQACrGM0MkXpeDgRBLl/iDASk7B3xGIsiIJ1biFXi/G/
lKWj0Kf3VhvFK28St5Fc7OmZWIseM6wJSgZosOT2k++cMfvYSJ7UKnuWsxZ7S9WNxW7TmemT3Enf
OKpwTyvCDfrsgxZYA34eJrYViTmXNMvDyEqJUtfM9XU8DXyqSOOPsQcjMGhJM5ciCYd236DrXPW+
/l56vTOVb1rhm7s8xAIjFMxnS+A98xNXY66ufCx9ZbKlVpJhxParQwvE79xdvgacC1e/niOLsNsa
qrzWhvQuz/tPUUvffZG2athH/2WUmZVC8QYp1eLiNxWaGeFOe2cqNVf3UgvSvaiW6qNZy+WVo/G0
NeBPY/o/Yy2yEyZddoZQiS4uLqq2wn1uFuUEiHJKdd2/lftmG2+uQSPkWUaxPI4l1K2ke1CJ0RX2
93E89WrfihbWtwfjDWUMvnXKcXwh9+xqt9Oh3Osb41V56TDZCVbNreD86wIzk56pC+gg0R6fVKzI
74Yy9zz6YG9xRdoE5rWU95kU5d8jzDfiLwGHIHmi6Q2qq60IKR6zTbczn8wV1nY2wN+N5lxeMHNN
4OR5KrO/GSQJLhuL+7VRjmGkCSr9Hc2eFttt4EprcXdtrZypxDKpL8MsLtkwqouCjAl34MlfN0fV
xoRkP94JbvBEIW6l3oW2ep/efgzYJf/BDPgOFmU76xj9qK98iOeudH/KphjjKvBqFysoiOVCCwt6
Fg3pZ911GCc9mcP3dFJxodT+tbPb/I0QEuK2QNL1pM6d1p1iFT12hAeccTbDTtxPtscE0cltr6nz
zn4bXwb7o739snKssBKkKaZFYQ0ypp5NGB1LGYj6V4rjH4p1/GxWD0F6qNi7reITM5jOLbNNdRXt
cu4Rf/0hi+tr3wWFLAq0/X/49fCAXytc4gxTzPBGH4crdYqz2DMZUieKE9wepGU+g3w6ximC6BbW
WB3GhFycnqvlZiyb/lVTwmgvacnAvq5JdArWo/BCDOztCijtw5W0x5lcFVXsmYs28wlPVDjtgK49
8kV3wATLAxOuYtF1+WudP5PF14p2yVDmZjaqb8u8gJpXmanTjegVCe6kQ3Bj1NEvpfQwV2bby8HN
FiIB9uVBz230PFZxtkMxEUEuiyZaO0ZSp06uXzXhjYR5004fs+K5ljuuKGHQczfp0pt+TCws0+rs
NVFAf3tlj5l1rxjgo4kNErB7V37X2VVm8otopbcoey/KnRM/2NPZKOs4vVGNY8h9qhnePVqRBVp4
Lz+Dc6f3nGtCQjYLL5YJVa+I4iiwRJcK3gq8+yqqHnv/++UxziwfwJa0p4soIVhHi42pGMiKeJ3q
FkH+2HTlXaNf0yj++ZmL9fPXEIsjOy4TK/bpAEKe3jniGn1A5HCntdbZp7ZOb71jCSxD3dR3xUv+
bdwa6IxmD0rt/lr77rW5Lo4duTRjjAWZqxbQIvEWkci4/DCl0yQBKuUvT3Nx4rR6I/Tcv9zG6dew
/tTX5s4/pLZhx/vqFRgBuG8SV5tr8cEZSQTjamRXZUpsxklyQtCzUk4rDVW2epBtk+ZuwWbr3ed7
6Np2dltt/zUKijPm64jy3wGDWSplkniKSykDp76w7be+3lkO9gTpRo8l/eW/PNmZHDqnXpA1LHZ3
XfDrQmtEApRpk6h28WuWYpOMy4+jg3fCbb1vON3yn5eHPbdiVI0eYvr8DArpi1HrMjTDqm7dePyB
3beH4fr/7u8vnuIokbuTxOAu1cBOyTgZl++XBzi3hVB1MhE7kRSnJ/Lv16QOsR5Xk+L2eu2aiYdr
YbpTiv7hP4xiGpohAf+wTlxTBEDKcRGbbgVUYZdaJJaMNJOJzi3RuTzSucgRlQ0wXhmFC0P9PR8o
inhM1jqK2nDX3mJ2DJJKvso5O/fU4H+iQkBEo3NS/D1K5adlMnGhmVLt2ai0Y4kNgm/V17aLc2eJ
NWsFYVqea3Mu1Sgnt3kXRXW4j1s88ky4GWtIWKbj9/kmAjV5+fGdWc9s9EjrUDyjhFwqtVBpJTqJ
kbuGiG0r5paE2VtjjvWVg+vcfvT18F4Ghb4AJRGjCPYjb4v5xx1Ef2h78Ca6tbop7/ApjV6uycbP
PE3GpItM5d9xGl6cZCYgKfJoohuWid2BhPWEB7plvB5o+b8XrdKSM5eTZzIzVmaLr0oxQ6svvOiu
FQ9petCsG5r2Lr+oc5PBxQzYnoRI5YTMbhZJWCk1sCUdsYin4S55kMp3pXupmms769mhoK/PMm4q
P8uadRgnmdTrwd3MfKTmE+/SHWaPP02nszGwpPP/SMoY7bR1JYY+8ynTEffPuPNa/XJxoITcpB4N
8V7uwju0DRxhhupDUduVVPfrorzxdPnKujzzXRNO6SKBMrfok7rugGg3NTuSB2pL999A0NZksXSn
ecm10O3ch8bTnCtpSAE4Qv6eHN4rCVTB2lWoAnGEbPTC+td1cDSy5ANEhDW07y4DtyzJJ8uiApST
kauz4wC44PISPDuFLwMswrZRT80h8dK7Sv8AM4b90P3lv3/uZdDvp6KXBER9shcpkZqqAzyxqrE2
uTzuJtKqJoZOl0c5E5FRcP5nlEVEVjSYi49t6+I9hEFsvO7DAnIs/kDB78sDnbklgWtRMA8jUkBT
NU/3y3JOU+gaMD/uKnLX2fCO3gsMp0Fecpgqu87x0TKr+ErwfnZM6t2z/vKPp9zfYwp9pBaNHt2N
atQYM5W43Wsi5kiFIWO7IbXWG1a0lbfqJ/3t8mzPLA46p8j4zSkG1uFifXtgy7EyoQ1QC1d1+UMX
ni///TOL46+/v3htvg/AXQl6V/LuGv97leyv4z/nUGFxLeFiBWIEaR5qjyUsQmpMr1fonRo+fHxX
7Oyu+CnflUfvzdzFG289XVnu5+4GGktj3mZpDDiRQFi1HNLfKnAmjuvuPtvEODOzx4KYt7X37FBs
hc14cy09I80R5HKWuMTPLSMkK05CmTisPMNn1HFLzhs7toO0Mx3jVv8oprW6u5bmOvO14SYwozeg
jaOrXCwLqhSG3/c08g2G42Os5PnjvhHafe5Fj5cXyJmlT9Q0uykitkJVsvjclApndJm0kzBhPZaa
1L9+yxSbw6J3iuS1i5Iru+HZ1wchg3Qa//8/no9fv+9SFrp+KitC9brQse62wocs6r2HUmtzRxqL
lH2lo9x32+VadMiaJH+fNVJ4sxdCpxLZi+KNMZjxh+xL6V6fKus+q+Phyipj+Z574V+W2fzlftmH
msHLel0SXGXI7ASD624E96Z1tzXNwODC463Rd9/xtMC9b7JR09xrKrZvQ3MY+xKDnp8U7+0G/92y
ULZBLmJX5W3rIna0PNjLeUGnZLSPJg/f68e8QTOMQWKXlNiCf/OwO57KwWYT3xYWRnvSsAL+vU0L
C8EAudcQJETyTczqjS6OWNqCwPBFSkr1VpIqV+wDt8W2MsWhFWOW2z6mvpn5B0MpbyOjeBA66SkN
P5RceShjHcVDttU9E5OTYitlP31qbBYF47A9GFPjhIN5LKGnSkJ+LIV2JRvdYyvnjm/SvigRbZjF
ug0UrKv9tdBQ1zRGHMcbB0sMR1V/YqiwDeQca2DVSYLYafLg4AnFPlWG9SALeAjKh9RSnVDrDo3f
ADZp7gfhM9WCZzbrVZKJj2Ln70PdvPFFj7B+2AhKYvve2xB1R24DR5JaVfORyf42HqsXs/1sJ3Sk
0juqmU1rxojaEkzlxW0ZvIHn2Zixd4uJ3wrDqncL/FemdFtLiGyFUl+Lj0Uppjs5Dj9Hn9xyqW8i
mYJ53XvrVBcC8q5oJKg5qVHx29OM1SD9Mjv9Mat9W8jfuHnYk1zaYZPgoVweC/FTlqOtIAcbP6+2
BhC8rgQOJFTfOuFnUsYH1fBh0lbCAXcqIg+061Nh+0hqxFq2hfg99wbM3AkZaRHCAHI70c6eZ7/E
mNdVtvsoDHbeYNmloduDl/LXH0cDXn0Ef0lU9spYFyCQrIOVx3fC8Evqg3spMg9DFR0nWpKFaLwf
rG2tCW8d9i9Doxw6oVlXHox8WbMbsd/FerXKB5GDz1hpmbeNcEWUw2YF7Gqn++85ztNJmKyH+mEI
cYEW7ivvpzb8tFAcDeMqC99U9XdPiSkS14QotmVYjtzVN6X5FA/hSqnT7eAHthoNlPAyLD5fZSNe
F1XmpDFGSsKw1YXK6bUQp3HkA5P80A79QcqtdU1foIAnNjEdwoRiFwg/a2gjYSutw55ycm6Cw80y
bV8a4NAlc3zhUP9OihAH+mR6LurQzmNiCWG2rwvgSBKZa/5dEJt2mKez9dvWLJGSe8ptIhlrtD7O
iElhavQbKP2rILgXM2k1JaIjhcGtzPsZ4B8rTYGAApfvOTE2IYEyPtvgu1/Eq6aJ8AfXDBtBxiYx
9duo6nZxPtlRb66T5qEp612XtI4x8r8K4TGq77X5UajKFjHoJojb7WAFO6zKdlacv2g6bgoSBTTh
xcjSnZa366QS161VO2Pc3mlIRNLerWlkjsg306LrhPKwCaiy+jE/oVQ2rdQ4Gu0spdo7QYyxml/u
qQDva697NZqP2PzuDbho1ninWt6+1Mv1CLy7AHpo+L/wbIkdGfxm4VEgiMfvTfeLbse9hs9iaIwo
BhtgwU+98k2SXtv5vZPw0aq72SYVMvIKFSOPcjbIA9EMWBSV28rEmqsAJbMyUmzfaym7GXERpX1R
dYZIcI2m+NZT87EMaHfhgGutUmUHLx2Pg8QtOCa+X1kzd0UN2qcuMHaG1zolWi0pnXBM975LSXQM
Osw31c74NaTSg+zXuyZUjlVTvNC7AGmo2TVJ8ZBjSY8v6dEcaR+wUqeXzR8igZMcpDbAe4y+NgK6
vpEOE24nhPPDPsetAuZ1PvsK6vouH/Y+ZRuJy3rTCD/CRnPmDvlZluXI6VtXEBQ1yVbuf6TJPqML
RC8qJ/PLbaGjDSqDXeQJ33ENmoa9YnnOJLym1QMxj1N0gzNU0i5Dv4VCo/UC/OD54yG+Gl2+kwLj
ymH9BwmxiHpI2dFZOveSSCcAOezTjNE0ZDdUJ+Et+D+Ufdly5DiW5a+U5TtruC9mXfXAxXeXu2uX
XmBSSAIIEtwAEgS/vo9H5UxnRIVV9DykLJRaKHcSwL3nngUWlHt7CclBuz5ZWRWMYVUFEXI1TUei
sPuDsQyaAG2GBXlOcMFDGGx/ALFpOLiqE2uvFCG2hxKUJp+zFemjKvdEbF2UHLAbzJXJLVeMGfgd
4WqpAn/b1Ky/CE9W+4BVSBBu9HSL+y1uIF3z10gHMYWeevO73JpfV3t/Ofx/qoqiQDpcM+v7YNV+
gJ9RJvPqnsGduczF03+uwH41M/4eM42eB+w3oBQ/VhqGLrEzQHQt/5yttplVIDkxv1pCWzl7+M3l
rqDbT/f0h8v91BJ0oBy1lmd9x9bBxdrFGOFGa77pHn5nqv3rWg8wwVUCBgruz1pXkEON8Qi5CURz
40k8N5Z+gWUyHKV67EZujliWNzfQSJqE5YpgcANFZOipcrkBy6hGUAfqmCKMyG9AoV9V11ezH7SZ
GIv9WyZYMIQOZctyaviI3NRHx1GbDpdk8A78z+/1L7qv4K8XujYVf6khbb9lftckN1zCiqeyQcx6
H73fue/86tUEPoSDfnAV9v3cKzAL8ZQYDJ24tRv8h8720pa/TOAw/v+/lr9e5qfHhrpaeJgenEK+
GfmQB8kNCZLf4Eq/qrn/co3wyh/5y/vFwNTqvIaeRByDK6bDWT2NfO5eMS10n7RvLxcHJfNDNVL9
myv/csVDp4DZLxDkEKKTHy9NwKVwaEJP4LcV1nMH4sayLu8hLoY1R/gb4+VfPRZ/vdZPrcXiTUPf
wbmCz714mpFJh8qS02i9zIGz+s937d8dHeAA6sI4FX0rhhf/BqdAIzByy7BTyPR88ENLXupw7tdK
RmgPAlgpfSbEqhCORIJ7Yk+NnSGb2c2qjuJwC0GZDrMEG3MHDp/NnxPk3J6CJgx2gfCnV4SwLttm
idrfzXOuW95PexT+ahgZQO529TD9aXBgy1KZwZtPIaVOES/ETSdiaEFb/uZw4Z67JNz+5zfqF/fk
qnhABwz3hOTftGgeGHd+NKoTV8O79J1HVIEf4Ff/ZkP4xeuC4fo1Ug/RfUAzf9rqS4TOw/dOnWpv
OSUNqJeOhyqrmepNvTj7aPrTkPT//BD2Jf/5X/j8WwvxX0mZ+unTfx7Lb2CntV/qv64/9v++7ccf
+uep+2zu1PD5qY5v3c/f+cMP4vf/ef38Tb398EnRKNyYy/g5mNtPOdbq+0XoZ3v9zv/tF//2+f23
3Jvu8x9/fGvHRl1/Gy3b5o8/v7T9+McfoDv95QZff/+fX7x5E/i5DdqgcXiT//Yjn29S/eMPK/b+
DnUZ3DphCeq7QN/wPOjPf30p+bt3ZYjBQg1MI5CrsBU07aAYLhr93XdghwqUK8bdg4Dlj7/Jdvz+
JffvOOMSCA+uCb7wE/b/+L8v/vyvJ/tf9wVvxp+f/60ZxbktGyX/8cd3+sP/LACA6tcZYwhpFtTG
PkCgn3ZCP/ZG9MthuAKtcY0E48LvyxyNFFbxWs7JpgF/VYKGzUW0muB3QciwnxKy8cV+bJKTsvkF
Biqn0SlPJdoqJiSq4Ok4NRfQFgtwWwO7hdSfn0VlCrqUT+MVzRi6Wy+ED0A9FrEgr52zvPhgcCKI
/r2Nx3U0LMUyNivpytRpHstgXFcdKxpEogWiviRlWQjPQZzS5zD/5sj+7l/ywxvigS+IiJAYJRJm
Kz9P3MpIalf5E12DKQKT8iGqD8sUgDsMuwSolT4oqXUaaP/WKJsel6ppznbQ86wa0QBxJ8odn5Z3
QeUkW9ignVgzPM6usV64HbzUSxtk+I0OrB8Vu5QjCnkTKHdts2nZG9s5RQSU0gHWxsi07AfIW64x
M3rngTsMraAnzLRFcMS5RozbHkYbmXGkv5tNco9RCdkNlYG1VFu6t/4OOXiMddaWwOg0W6TH10OA
v7yZmqBoK8hGmsRYuxrp9NDSgB4bRAyenMTHfFGOGZ0avreHEWjYGEJTFJZlGnArOfbETo4e9BxB
F4KnD1K9rGHD6FGV7HobzggEJXaOY2d1lTMCVwynLeEw5zNQqGOqAghkxLz0tDjLGyslVBKQIRRD
Ulbrq0rwNE3LRzBbr15InLfWqGf6nDRBsLf6g+VDH/mXtfqrx//HGvXKzIRqC6owZFKAsInRxo+n
sWSDJxidCQQ6ssvm6rVlJctGgqyszhbLanbgkdcCI5Nu+xK7oGtVXLwm47xSte5uk9a3t0g1zxZb
033SWHeijh5kPcozk6AKKgUHj35YPqfrP9oyVjAxKdFMyeQu1jaEpQLilIi6YZXS8LYk1FqPJulz
6aqiY6xedUuI5jluOCy8BOS9Q7WGXi7I1QIqediI3w2RftIhfn9HwPFEOg3WwHWW+dOJyOLenewE
sITFKVanpjJvPEnXViBXVhwb2NuXyXpKjDqU0glTiKG/gdRY3vSIueI8qtft6KQSYrO86gxwoTlg
xRS48slnyjmMPqzJxPAAEiIpiBDJVsffkK9AdsGAJzkcfidZBs3gx8IVLwkTWSiBYKmAKTrGpj/t
cch4hWB7oN5K0CrvvOpOVUwgJKY/QTO6rJfInfbO0sIg8/s/xQIRDZwzgRyWxN8LHtc71gUptm61
s+aZFjrgXcrg4VbwOmhWrmO24YCgRAr1n9IgEBoPpo52VJRtcvEtt93U1N6MzLR50JzA4L/ToaAp
qzu5hsfcLSdfFCoZaH7qe3sBUOioLcd4vOjaKW2kDaJXarfug+uZVdNL0OvrB2J6ZHU4JWCp2d51
XTmuew1Z3kCRVOsNfZ+BpbBJuPuMtu8dY2QE0sMNAva1YVrz+Y5x/TCUPWj7Jbmfwo8ObnrKkc+k
8XM2mkNcEuwT9T2PoiP0QxCi8vlBfi6BJbOwR0sVBX46KC/rBSIkudDNptTISOmzqqEHvHs8RTrh
knUTe6dx32Yysmie4EGZ7emdyXYVi4EDZQwuEkDagVB1Rob8Ef02Jh6qJGlZIlXS8t9soBDzVOqt
49XI7QUG0oddmakZKikuOn6GTMTw+RmkJvedcAuAXeW9Dz3/mtroLSRJwWwCvvly6pRYwGu1oGfy
plMF8aLf2+ACkrxpYVkvXFOmvqZuGk8If/Kq+OAFrXcME2VntjffdxOwKFbLV3hJd+kcDVlsJSE0
026Z++o98BVAtRhwzDDBFF5CcQeQKnYUJjdDeeeLLp+wxPd6Gfoc4DYcfjrlptxD8zlxCgDclpBF
shoYBYbr7jIJKF5qva/cYe8v9puS7A7B2cOuahzvvAxUIbfXPjJuLjZ1wLQK3R1ROp9cdoGgYUES
pQWlk3M7ua2CGsyH3jNY+74lbk3YQRhinwS72LOUqwTuQ0C9z0r0NPWVXeF19vXWjN4xrra6QQYR
/q9OzQw8VQQ6SCs8HzaFqDJWH6rsq3Vs98XMbZ2NAQDuLrSiPcyDxWqcYFk8LBZ+GOhkPoXlpceo
Pw1Gala85A9c1R8Qnsqr1bKzJar/IoJCgINmttu2A3kObO2lzfzcddBeNVG5C129ll4DWQvx7Fw2
JWC/+n0agjg3kJFmNldQG1GD1Pa4j7ImIVDWhCJPZJDOc0RXwiTrManeEVC8Gjwi80Ulb3OlLyBA
7AmI6CsRvThgWhw6ZQq/9SGdRcDhpomarGeIEuxFky3MvlQAPHOnge5EtukUseSIXmdlBfW3poQP
ohxqjv8DOSg8wFItBziROhh7wWCEpX01Rus4gcBVtgerXi7+6HdFmMizK7qzY9UI1Av8uylqJYYv
yKC14LBbRWbcacwH8ADRla2Hu96RCUBMp5j6YUdBB3EwqzCuwKCh7v0Ux98HwglxudF5huw0LKxG
ZDXlT1EznB3AjhAi1iyt2irKBzacQ/1gw/8fTjowmCfmUrXRQyfYKY6mG7ZolUVD9wIKxtus2a5G
PAVWtY1ptlQCQHU2NGighskZN0gOIcDdILJNAutoEX87VkOHBAtawvCbHhEd7K8IJDwtMirx1Lj9
KorbK0BHX3zC7yqvfKWu5aZiqrY9MO9Nu9gPUPJaN5Xyzn4TQic82gVUc5kfa5Y6nF4iD4LCEDOQ
Y2ls5KsB1j7DCd1Z1x7ZdYvwioRghGF3kMG5qLSQwhYjqxXcHSDegIxjgkC4iB77kLC8GTsQoWr/
1dTr0FdP7og/vefjBwuW28C1oKmy6auj5zvh2Xo9Qv6JkZ2TshJ5XSj+FfYG2HujukMN17m5aQgr
ZjvawwVq55oF+lrapfHcqBTW612KgRjNdQwn8x4OiH55sVj0oUIGdzUBJB4ux7JK9XT1FiFQK9sw
35ASN3qZhx3xuC6IJUZUHfaRlEhfa6Yhn4auyUfFv5J4WFdB+63uG/hUjAol5mJjPKLO1hgv62GB
at2e2jb1W8DbnI+FJmp9tenOGh4BOCbs0dbBM4NrUeogVnQ92NEbbRSErsn7Mvs6ZRbY87CPiYuk
nqYcUsv7esYiTPAOaodk4G1+yM7dVzY58GS6pQ3GPxj0Y60OfZQOpLwEvkYptPBtFyxIM3G8o1W9
Nq2CRBb1KyQLVpnrGe+pi5lGDwd6Qo+WqDV4FP6XNc47pFrnE6SmZMF2u9jJWzyTFKrIY22H75We
0OEH7nZC5BlxsdHSoPMz2M0HKxSjeTBOL0NZTJS6u5CxC23VJkTMqAwanVaj9zCHB+1h8UE7QFEk
D3BV7rx336vvJ6/NhaW/vEjeA/g8TIE1Yi3AgDeccCBgZkuipsKqtc+T+wFHIwuWIBQCxPFtoECX
Jf0aECKNVl0jnRzLMoPWl6Xgg0Ijrkbc6FJtetNt0RPNxn7oI4w15sm6q9WETTHEZES0/DJBDumL
JFu04Bic2g+J6Em2jC6D/O9rriFvjUuNgzMcsfeKKvPqJPVDzCucrumykPS7Pqw+gqaGcE/cSbPx
ov496vm9I8pd4yIMYPSYn9vVxorCJ/KVLAbBMioW+RLbMJ6ymy/bGramxchZ4VuLUCPjoWWHue6s
DHgISaOWF5NTqd2A9ZR6Jb21IPHPVbOC8TfqspBlcoYwkWCaikZpNckhyL1qOCb0m5fUL7NyRQGR
qcgG21e7Bmbtvcv1mujuK2wQMObEGYwfSBbMOIO7apX0EUZ2xrYhi25uJejsIPoUU2S+tUh9tJJC
IZnbmuYuFSGA46V9ktV0V4kWYx6DOa7NnvqhQcn3BNEqzXAQItO1s89Va1BBqI3ntbrAaBknsItj
wA3adRBVCPu1E57TcHwqHfMY9Q5FmLuhWaKg3dcY2gh7OjtjubMNSXLYiOoMZo5Ib5Xhq4rxWQyR
4coul3vbdLlL0QnYC32aLcx9Jz/ZKxdO60O/g6zFHoYElSIU2w32y5H3wIGtCj2b70AhO21xDN2G
4fIJ9iq8Qvpxo63o6rixn92JZTEyH7JhdMMCze2bVfI6AzHlvq8GOLBKupUByZxRzGk32A+IKDI4
cscn5i3Yvhwn76zIPZkaut4Bf2U/rolHbyPtw9bVzHjU29vYBkmwGY9hBcoB5qCw0U1ak6Kp2pKu
2VSlwcAN2vJ+addjjaEmVNxHVy53JoFs2W0cPOE9hUY7CvIpwtYyxDhVeqvbXG/YHDensHW/ZAht
L9yLCg1PpIyAmxgP8YZDIm+187wKbH7bEL2fxwruAwtbMl3qzLXVmkkQB4YIGnHjYXL/fZAraBE0
9Kj88n4RVh4u7q3kwblV0ltzH1r0buzzwXE5PIDQFYbusS/LGhVd9BjSpcCiqyaYjFc9nsVgufZB
TUEtZ+81DH0HYpKVVK8xlatFcqieOoZlXnrvwkVew1AThbFx89pFVy+gjJfLtAoQ1pgZO3wL7CYu
kMO08ZDenoW1xG2w7om2DsKanpAkgRs6d1VGovmuUmRPFpazEmNBp9+VUf1gtfID7dJDT0NM+1VZ
NIym3bofxFPFGOpPCJLaGVPHCIed2wMEle5Rtz6sziaZZI5XNbkv2NWCU91Y8fzudnjhYrZQQZfD
ZzbEoM8sZfRauqgPnFXc9Z+TDDYND3EeasFw86sxHeRwDqT1VYfO68L4zmFDRnWD1JVrpHPYo/uH
A6LTP1d+9RXDIBKcWqTfoW4qJQ4/RcpPknSPNdo+rHY4hCzsQ9AaXXFXWN6I87eOwUPZxA17brjc
YRLo4z0Rq0ph7jxgFmWJGxMy7FkDHIjpCPPAwF/WFSZU49VCJSndNJjiNy8yBwjhT41QF2Bcdy1/
pbXHMzGaOyS77ZBTgSjN12j0XpdkXIfJ+BEy51Uq8lzG6HBqa4XZY1pj3Dxj3I606M8ZL1GAm2SA
uBQC/kgbZLXskIE2Z5UpsxFJJ+kEPxUkecAioa+DS9z5QMyj5aZimIkvgYKkNVF7E1OyUmKiK4eF
dVaJnYypuyYRO9oRZl1eP5yFkFsHtUraxc573ZBhXcePqNaijDK6NlA8p1rjhxVZ3ucKZgOgmpOZ
4aHEqQxPDxchWzgfINerv+8nGi1wFqMGXtohjdsKzzek3g4Th5IJkSqG2z9BsZ1wGCURADs+KAkx
7Poy6nU+7HcimVuq/EL799YoKKpBqzr0jtZZlUQ3kd+sAFWyTJjqXFma5TV8ZTj+UxGaKi0gOrIw
sHZRZbquuYfNbYgBvP5qo/lxFOwJffdhghlOSh371gPZVoVuu6rq8j6u2rvZQyK3AMur9fSOI5or
W1o/QYrKXPiB8VGw90C/uLPGvFmmfT+bVWn1oI8NJg0IUsas8F2UkNA5U/vcm+qS0GYq8mmBo0nA
MDofWQ5uZ97Y+u37mz5Fw4FbEkVJdepcNeYBMkSzoQ6/lX74OJppRCIbXhg6sxybxZ5Ho0mpi83T
CetdG8Jhw60f53YQoMwFN26oUruMr11IeRF8uleO8POhdrex8u8YjDOKwWb7tkHtIDqsAiH8hxJE
FY/CBGmcAWy4OwNoDk2eh1ch+P0ShufErU7EtR5gZXCl0xi043xFTBLlEhlInaY8S5zHtmW3Ykm+
YYThFIapjez5Fsv0BBD7vbJApDLLbRTLE/XFFmZIaPHIXgilV2Myx9BVXi1Pjsq5q0xLMo847y33
NwuPEZVto2OD4UwNrklziRcUN8HcFaaqLs1d1IfZ4mhAn76VTe28u15vwmO0VORWN/R9YHDbQDrQ
TK02q9HkWbT8mlywNwwZgT2q8cm4Yb3RHYwv+uZDDh72mG6ACURcbsDbPou4Qi/3QbWFc5mI7dQ1
0w477UHw5X2q2zLDsXQHeSiyO0JxEfCpHfuep47b53BhvnOj4N3xJfwXvlULpoaJIvC/MeWXtcSw
2Bh5Ws7tN16xF1cv91zP7UYEOC44MhVFtCEE00buZnMjbgInftDGu6nFmwJXIUtipHBR8ISQQ9Wy
ahupNoXhMgKBjf/ElvmZzA+hgEeSsurLMsJNx1X2KhLwzghWWqrDHIe7SlMcwfCmzOzP1u2+2Bih
kxn1AQj2Cw58nnYc/k9TI64GQHAqsdQ6NBSrD+OqlE/TwfXLotV4ZpiE1xGryCf8mMBc0rA44vqC
admdN8MrZpSzW7iwFQ7997CEMzhr3QMrcdT2kbyYBdCqQcsS0yorG+8dBkM7Le3D4E+PcAD9Bocq
bPtNtSufvl/aquddbbo4HT2zS7h+QQJUkzHUA/P71DhYyA1LOZ3OrRMGORnNo4o9oFKoccd6elZq
BumNTWDCyA2X5qC8qc5aZjazqYccE9KU1uKgB/hjjNrPbBp9xja+RXjVhcWjzJmBV0jsPvPIfhlU
/O5N8dqXDjbNaeUa/QW8vLyyCHoAJDHeL3jPaOXdGNHpTNSwYQHTBCkxCeycXkxbjlnl9pD4DYC9
mzYEKuoFqZnCnDRxi2mAfJmj9kA5CoPOHLwKu7NXR3XqsKs9Mb20g3PxC8QToz7GZGtScKI13ESr
UDorU+LNGyCvLQLKjsRr0eiFQGrg8xRpOJ10sAFJF29eDSW4X2jkVgl4YCb2VpNfxqBa7afWoag5
zE2svGQDo5ozqIHTqIaio87TUHaHkMxvPqbKOdz+HmpPHHo4VsmmNbDzcdbDaJssSk4NCiNZGbql
+hUGbeEGjILHZkbl5UTWKoF71KYPQXRqah+NRgKaV4SJk+eXj6XEEzzAMrMYa2TsVOHcrdTiQwHg
O2f0b95uGRrnENhsbc+xfxmjMMnjJYJtSovJQzBaj7p20Gos0R22Q2810Ha8X4hzrhzzFqs4PpR0
VLcidoAFfV2zK++EWAwW5bn2a9wVgnBOKRnbTIkHUGd2+FPrQ5jMmgTeJKPDD53ByyUVyHpAasaN
Nyb1Joy9a49VXm2ORutjaa5YQMuAxtnAzWGnw5ozBUuzQj+Ogh91SO/1973d93msmL1u4r6/79rG
2iSsK6K5FZnyeusN525KmeAfFKePM/r+NqojCk03quS5Ow6U8ENdJvCAIlZ4QG7WHey8a0ybRBAk
xYwpI2CTIDjwEEVH1IkbSmb9WZlpTVzu0rQyPOOxMhv4QvOdGcaiDJPuPUGTDoRB2bdAGOLVjL1s
z8o6OYBqAzyz1uwhdoHAIjjBO3hhrQt26jmmN9rRCVo8vVz6yTFQF479xqu4daktGIBE0g0/CM4b
y/zrO50h0GdnuaVsFlvgVNZqIdb4CCrtCVuL+GbH1saee7ILBwOIJnLomvbtbcXsem8Tje28h7tT
AKn5wa+CZCeBlQNqqY/O9cP3f7EeBET0gCFaPozuKDzBYhvAqyRsufGdMVxBWAhJgbj1EGpwUwld
w4QWHyIfivVej/tkgAwTyV1jGgrtwB10GfZS8q+Stu5t5VkvIw2awzRP2NcWLreDV+Khwv54dJhz
9/2z7x9MwE7JRL88DSB5wTuJdTL2eyALGLZhYp/29PpBdncDjauNrWN535jqzdVdtwoca9lypaoU
I0RyqUfDNlF1fbTxWkgQtHfAIDGushkvEuHyY2zaOjNNAsZ0DA+5UWnsC3Ysh7Q2+BHNFx6iB8Tq
4ZV7QpqaLiwTdxnmVNOuorehtW7du6Gp9I2otF30lQfrIooiDdXckMc6mguEFsJSzxVnK0aHtMAz
ql14nzUCYbR129bPEQ8/yoFBMG6h4lwCPEayl1bhREiYXuTtNe9uHw3uK2YvGWYXzhFno32CFUnq
2XK5mRgcpCJ35pvYmOnqYgamVq2SA4FSYoc0iiyquhi0PZ1sqyRAecVAeWwTibOsB0E9AHVc9Qcj
Ab92CXC2FnwwuAJhMDE7t1Y5qzKLhYGKs2wxR8CWqSxFdmoRmRNpua5b7M2sBxA9B/KMZ5PkdRQV
vnO1MmdjfBMg5qm1n7uYItqe+sFuhO0xHiaW5F6I/RJtdbwZerPtAYzuMdOP13PQ3UOH7T2g6khB
Vp1v3MWKUsg+SFZHLiQnAZQlrddstCbuhrsBHhYbxk4xfGchkfkaJ2aAkTAo01vG1tMCHG2kcwsC
XP/FcMfSEgT6NcBTlHi8N2sPtm12V5X7uRJb7SlA8whkJxXtb+rGEsirqv1CoE7u+sq5pcH5+5Lr
kTV67AeDzXQGgh7ipNxhl9paiPkB/RlNkifqW5T//Zr147KPQKzKSw2DK9Ow+Vgn/drEi9m0sGXY
UQS9poO2upXlNvw4Y3RpgGDu6QCPOeWSF4BZu6RET9pZGiF/TWTlRHYKPa893SStekRggHUv9fCJ
97rdL7p9RCxEsPXnJTp7OEm2XoxTv5sPtCP2O7R2L0s0tDdzRESOBEuTYaJg7eQgMYaLgYHHLXBI
cv3gVjUc49HOjAaS/8QS1gaONzCEu36AT9g3Byf4Yjc75nn8knRYAg4e4LZLhoMOEZoww/6trkKc
W3Owm/rM7+cpm2j8IvSi1gDQ+QyLM2NbJz4ApnXK6BBAzXSQ3AUNNY7BxR0wJZm8Klpr2TlnZvOT
mIcbrAps6rqNj25iqwyGJD4KUGy5MzAXmMPDQbD0xjOeDpjRix4Inh+io+dLdZIevCInoUEFcPx9
aZU14vmSTC9TuQpmMKwFpq62YxWT65tLaYDn+jfaFeVXeAp9eJ1VleUUaNcQaR7QXU8askuGKXfQ
f61Dx7ln/gLvxwqVJuEkLHoN5rLrds4a8xr0i2QJNpBqfI1O/60DaLTyPT1l6KTDHR/8OzdJy0G4
t3Y/WWv0+VtZW0cMHk5VO7DcIrxgvJO5U7Fl1W4xwA3XSQvbTyXhImDNHWzRcL2xxgTUx+O2ipCw
feOX7qqXSXnb4jD2jYcl6DkHOGAB/kD+NtwcPBBRfW9YVWEHUokDOzmrH3dei0WUzNuIAt6Bghw7
lSxXStd0v4TOGevuGgQ6uquZefWxk+VrC7xizSburlsuzyQQIPxb2s+5VrcOqS4IC9jtFB7/XHPn
sTYato/gGhoa3YGaexpUj2OdKzgHosjmzMvnaw6FqwAm+RhA4fqQ9PTHyUJdhbWpRQVEBgkU8A28
xofvvFCzwrMxRp5Kc1mg0TFdUnAZCZS6USone6/tUaHClTXsL9G/IdE67YPP2gVYzeJq59L64IKt
cUCj/BhaoOEN7QTYDcEOhwp26Xnp6+52FuK1nsO8GljyKQd+73OaPCWDbfKRzBh6k8qsakSybaiM
M63VtF7ckN32NaBiTlV1ENPVccLnm8lHyofs4DQtEaS7+NcUxXEOi3AE+tnTOndqVW2UJdwUgTzi
SbPRSmUMd8WaxMHpapojusr/nDsDAUaft21F7pt69va8S5KMt0BNhkXKo+/Dp9aPYXJnG0zzkvJ5
WTYTjWLIMJxqT53mq+PgLpRdaOdBr1dynLpPvNynpXL8R6382w5PSor6YDkGPgK/MFBaOV3irh3X
JufIY8AXPT0Dil6OgFn7uoGBLuS3kBsQ6W+g+pm2ia6AGcBg6KIwg1YO/MzZ3FdHbVkHCAqWI5T9
6RKbnT9AkwIOFixaYTGJqUtTyEQVaomi3BotnZe9vIX1AYQd8TTmGCq0qeQRzUNAjqhh428iqT6r
WqHK5LCexHLeCiQsr3UyT4WZyd4wnGuTQKMy8cnfRSTZ1mgzgLdZl1BMqzgC3aSf9AqbN4HxLzyh
SBcCLPCSh3jWpylR62GIYLU1E5IzFyUpZKZrqkx/ahnhmYXmwhnmae3xeC7sSY+pqHwk2Btg1c6Y
vHVMFVBGo5zyYgUzT8yjx9pJo9n7cDDQDYBubqpuWSeR+BbasJtCeq69tHdIqnkrLN4StESQf1kI
6yXjAr8KFy217HAEaUvoFcMuDFyQQptkcVQWXQefdTrT/WTiOaOor7CISpgk0zjz4R95iYYYG++E
Asmfm9vSYGeCf6raAArFErRzd5C5j0A7V7WAeX1ICRbmHQkHvAP0/0UDl95wB+VW2SEYPvIu4exV
hy6xYhhsDgHw5TKAB65GNTFseycS2ewl2NrAnAoJMtW0vRv9Ycj0SP+bufPakVw51vUTUUh68uZc
sFiu3bTvnr4hxtJ7z6ffH0faR9WsQpVG5+YAggBBa3VUJtNERvzmFhlBHH+sdWEN0Vbu4N/Q71lX
05RutXQYeOxT6/aLfF+K6jewz2xHCftDMZX6OoC/6YAfILOvyieUX2MHzgi39boFKfca6/VeJ58B
ck5Nvy94GPuUI7mwfWcQ/QvIyrvUzGiHoGARp/KGE7l4zNQWjcuWhp1VtspjKsZNlyjBNhwky81q
+13q4vHJDKK9FsTipqZmsp/z4P6nbOdXZZzOWfbKL8Zsw+xcSwhyulVKqUHT2k1iYBc8BHCgKcc5
pZ3DuZ/Qtoz7ZrqLQs81gwxkkJUZmAvnO7+dSv7ariizH4NGwVWIL4hR+lZXMDlGRv8KrXyjqxt3
NKzfXRnSL4jUqxIhSrPw72kxId2oh42rcI7nStutRG6NTjd3dIXmXwXp8Pq7STQczKBsu1qBvmce
2CGzxT8GU9fxlJhjqECa92veIXdE6z1vPK4ZukvTmFALGbExb8Y0AJEG2tHUpnan81hc5SgrulYS
PtQ5Pc66aBM314dyVTV6xjbWP6Iy/KqHwA8oHXo3Kg5akmiA71CPpnjj5DXvz1iIPaIW4Uak0sar
p9ppe/N3BTtuhWzdXT/xUKZY4FH5bvxfnEPdngzUdDXTa1wzvBcWZeuOYoTqZS8+UnOgCUOO1YTa
oFw+U1mnVK6kP2sSmqgBwNiP9YPpibkCTe2qURXDNSN751GoWJsdTahcITmOjOIRIsUuryadQg4l
Dtuaa3w+3QMR5HuL4x+DbZm8PzLWgZ93bqx19InBcA8viGNTO0ZgNJdceZiFhr1nH0QoVu2IgbCj
3bn/G5dK45aJq3eJ72I8Dqdj+EjjWzWsvhZeqTiB2qlOqRb+CvT5F0PdVrH3McuxhqIpQPk8ybI9
AOXQr1NRILlKVvxUJhVqJsh6y7PS8tD2sLva52FAR9geyq/6oND99pJN3wKLxHSl3lVhN22H1u5X
cy+JLmuwU22qrj7Pp0Qughc4SS5VFeu6V5Ru06bFTwtMJcW8Jt8xf+8VJNakG57LLIlXcupp3MOh
a3sw+oIw164moBEUkNPrsEujq8oeZngEfLVBl7YkddVqfrTeVAWLVJf78RZNg+BpyvoHw/sqiaC/
zZsVmuMcEB3IrFSuEWwnoij3LDA6Ix78WWOuREncYrn/c7B8LGoa3ttN4yi4mPeB5QFcSL5qHS00
WcvoRgY/rQyi2ibTmuFLp/20RfrQN3R64th6K703JRExrcpSX8uS9zDiRUCrkFZbFJjwke0bk8Y+
2td0dTQx3MeTfE9vM1pnCWBQ4Rf7rFaf8q7T7sP5gyRZrrixLGe8VeWvrY6aM0SUr3HuV/iY0AQh
GUQR1d+QfexVlL2JFgFnaxU8lPUGvWVb82icoeEHI+IaVJkPrZZW+GDRQYULExhMK6k8LY4B+k9e
X3X6BBiAmkSAkLwqBiAoMXS6rLxuffU+LKLQMUyfekk0t+8Ub3KoMHHBd/F0zQLZR2o77IOi24vS
krZUFKew3tctfU29Msu7lT9WtGyM7tGmnEml3XM7K+C+akkDVVIYs2i/JxAQubdAZJTRV7oY1ko1
mhfgtlT503JvTu17mWrPSF1NjqT+EBQAJZ53a1prt4A0f2H3PmvN8B6l6kcPS94kJbTeTIcHZT8m
dppwEon33ACBFKkjwMCmWSP6Cia30ijpC3VTAHADkuOUIoLJWeNenGp7IyMjDiblKvO7R2PSNn0x
vo81HhCR+T7m/o9yYnrMXMYhzf/oIWquzTFJru17ARhNzw3lfbCkyO3NpAR5BWlSllTzNhT1VVnr
/oo/iQFu3NKzRGA+jumH1ka8iYOIuoiK8x7P5xtZm17qPh9ILwXV7oT+c1x/g7wovpSmxCaxBqrn
ccOTZPIAaRTpT6sQ9kM9o/PYjuCZKQYB0fS2QpV+tIL0HP9VaaMoAsBeLQN2luWfZq88QgGlqqHl
FFLyHK4niZarlFwWkQjiVRNN/W0Ad7OrPH0/hi3ZbYdKnA3UWYbVtZYA30BNb6pbv6XkFdgPHP/q
LtRE8KTbmOwlFZXQWZxd1UDThUJijiBNR80QfSmq5lcul19jVb6LFfAsAscFvPLqe6nWfsijUa0a
q+Jh/VVVvOGZDrrH+2qLzZftTmNZu4XQEbyu5WFt05i8ynqhulzxTzxxwvs2U95ro+/3aleCBgpj
Ey/L+LHS8/JLEl61NMZWIjXydeDVBkxTuKNV0XzPg2ra5r39NsLXvCmUYtr0CrKGNlikSTTlutUs
HKjk9Cpq1O9hQI/MlyrNMek4X2G9dh0WmbRSR/s9Zv9sgGA/hYqvYJoZTxtaub1lXRW8eHWrG99A
c61g72/Pg7sXlKQ/uF9Z4+ELpVS3FRQ1PoO7jXwwElIq8rC8Q3p+uJYUPoPXW9M6BguZ2qO6m9Q5
NZBovbSD2PbxsBsSHpl+FFtrJeJmGu3xnWq/fCPTCLVF28GIB/D956f+i77yLyD6gi+z+J//5zlP
+c+SEfOJSfOfMWy2v/KZm1Iv/9T/h+Qa5EAOvukRueb5WzZ9y8Jvh+SaP//KP8k1mvgH1jQq3gn2
LNmE8ub/cmsUqDXQ0FB/RuoVdosNIfJf1BpJ/AMdHICn0DI1/k2N6+D/kmskWf4HBXFWI9qMCrUB
4PF/w675Ay0/YJPwZgNCPy8+Ex1hoHL8wkOiIZbVvo6UX0mfvALUJpWJAaa/0GcWftpX2pthQttG
EAX+uZM1II1drcvNVwmUZwNc1QQaZicofvzEdTepNn41ZAPJzNBKb1oqbODINle8641TEz7ZnZkW
H14Z+9D3h3wy7seKJj7t+FIjY81slMl+e1PXdKtSF2lRO4gNmtq17VXm94mTMb8RmYkcAQ42kKkd
yZ6a8S4fhwpQimpYmbIe/TwdsJABGAqRVstsBwaFp71lkq2MK6OXG7T0q6p50w2KnMDSA3qPcUZl
MQu08I7qJgXIJIM7QyqjIiqnT+NV3VOppuRDTkprreZ1OchVJ+gRCu+pVL28IhHx6zdwBl67MjpP
dcuKktHKQA7VAvoAxBq4+CDvzVIH04JLyzZN0uo1SlP10dLH/inKUyqMVpIk20oG/CeJSueQrnAu
QcES2EJIVwGZB8MfKgesMvu8AbF2lepR9q3F3+OnZCWgSwMLe5ioy3tSAvD+PGdmuIzSIt6S6mrv
02seUiQ45vIxLFY3pqvnqn5mXavdhE2FCEBV570/XtdZbbgQbqpnv5ho3WnUn5xWtsNvIpHrRw62
qHyijt18L8sMi+rJsChQD3mmIFM8DK89wvp3YSlNP1LdbG/Cvip2YqRl4vaVDeTQSurkQ7cNiadn
5gl5Y/IMxoSkktp7M5ZSzUmqqitWHX08bAQz2rWJh3itmumFB8Qww6eFEnv4pRRh8bvHnAp8aqAI
6lP9ABRkpDqOGkUdgVK3/Xi8V8UIg6OPaJdmxmC+W9zU30YeYl+q3gze1TghfZBKU03XRTHLazDM
e3MI/JaMX3RXVIcmMItKmO0zoymu27KHsJAk6TAn/3127wFuBMYfYVPb2vImM4NuV3Ty1JHcDfZj
GYzRPsOXYk9eIt5NUv5tKrfBHmCd/1WnjkeltVaBIBWUhjpsRoCo91cFumzbSbfpsUqS3V7JY49+
RYgHz48x8ftu2/DMfFeVFnSjVFkGtTW6r6NLhUrqcXKY6K4XVgt7pC4rXGzLIXyx1UpdIwDfbtRk
6D4sWeoQUwQrHmxtxfe/t5CNm5XShrCCeEzXO02yAp4BXj44yCUWm7ob/PBWSVUaXJnUYgfS9p4a
7E2eKG+KCX5jO00RPg9hH+Q/hUyRzwV9Q7Krdp3/FKqmJDv6hEIMaLKhyZKrSvhSfWVagY7IDmIt
qB/VUm+v1T4H5jWkuEW9ooHW+s9CRiwMbLQ/lFSKUn/6Eg310AO7DekFTyVd2VUIif5RywtLvZlU
azC/duGkiB2CSqW5AYEvQlJUA8mJcMrsdkVLEIRWUEYxDZUsnovFeS/AmI1Wlkeu6iWa7VajPj5C
8lImAIld1z0HOoD4bVK3OEdYps+j2PZSxboPxhIUsB/xxCQfLdWu/94FMQC6tp6s1y6AFrWuZN/4
afWyVHwzs8nO3S6dANHVcspDD85LwuOg6ZGBckQWgmXrVEXWXcQFYDToBpZ1e7tOTWUztqWu0ylM
A1r76SDQVQo1hZr5kNrWc69U8t4OBb2esql6e8uzqTGbnQV7p0XNIuzDSt/C2vORj6H2GJrrvgT2
y4kwJlilTjycN6FoewllkSEwqbol3rCSk8qcXpWukoPR4azFbJxGFQ/prdViyoZMkhFnwFc/vIzj
OwNt3yAbO0tndlP8OuBuTF5ccIw4KehgupaVUallDOUmizrrflSmXH5R5DozNl3RRN+DZlKBg2S6
0YdPEO8ydduFGullmyRG+xOfE1PZQ8/LcQMDE1F8E2MuWU+mid4qBhkoWLle38loV2H3Emx0KY9G
tyl6fBtLwIA7HV3JyqV1qje8+iW5krZJGxYD2GKMkx5ppaGybs5UOJzXS3Pt+2EbP7Z9KdPfbjTb
epXHGlMxi6K3tSpK2ttowIxBCeMxDGdwZgkwiJqCh0eKbCq/rdam4SlRnwxXVAV1lXPBhybEPZ2n
L2NPQXU9gq1qrzIvU8pnY5qQspmkiEeNJqi5Y/FYYH9WYe5Qu51deZiJTCrSrzMA2OaMjBDnkS2A
K/rcYBPV1s+ECDuefi2SiMlkj7bTdSiK7Ep1GmJQPKoKecEzAFbtq7Qzk2vZk6B2OCjN0hV1NL2s
qCRmNS08oDxKZX2tAyQErmnBB/4aH402ecmBe8jXSkmRJQLeZRrprsH7WH6wImEC2OntaHobqjaR
LCfsVCu5twycKAq3nLxehy+WhBl7BrRKDgklAsXJyrOg9LSmk9axBYPD5ujp3gcO5EByiwb/tLvM
T3UaAIE8WSshJSUYDk4qsVd6uaMNqEcaMkg1Fi+QkHNcjcBFTasuKuTmSojWsBxOMKE+ZDyc9RVP
0QldLmCu2XMbZRl4LTtt7TvyFHg56lD55i6oAsN7bFMvzZ+xlwOvQkvcv0uFAOswdtP8Kbu046aO
qFKHFIJHT8cCBxopVYMaAF1vAkP7FfXdmK7tKQfhk9CzHn6QNuTgk6uGQ8mLRJmuANFSGG6lQB7X
lhQHbPYpH2aAk16BWra60LSukIcB3t+qAEL2nB9980sCjAhGv6z6b2mruAmXilquBOU3RO1xoEvc
SJXN8cqI6sG7Anxm2bsGkSlzFyeRbW4UXtnNWlXbQMdSeC5SNkWdSTdWOmg+CBCa+vTmkOS7y8Iy
Qz2tLb3GmXJz5Kiwezh+ku/rwTd4f7H4CEEJw0OqgHpyJdPsxU4XsJ/xENe+lLB48DC/Cqehf0hT
WgSuIVPU3FHmVGU2ZxJnjmL1VEyhQpk8W7PYHoHxwqtZA5ZNh3UJnA1UVofNIQCYGq9pOWLVuGne
wzWwI+4BCrG+Pe7rZrTz3VDm3i9bGXhAH+T//3onHfLVlTlh/pRQz8m8mFknaL9SN+D9cJhQj8Cu
Ix2BUKde+zsVpiJZzDY27ht9C39mRuVCtPhqr0vXfBhvknWw9rW9X21FNTiJtdYvEYjP/5ylbrIt
W7lkUkR0SKU2la45knVJD2XBXsXQlBHzSkFEBpGxI5dWHuq5aUY0VCwv3mk85psvlV2vAqm4MLen
AuGujQmpwL6YvujnqZXo1fDhs9ZRW3q7euJMABMVy1sH6ffzX/GzBgaMa4Z0GGkhV6NG8B1KQaQS
BlXdqBgMvNAXXp+PIs/yJsu1giu8wQNM8JL7Izp1oPLCW8mCMAjUvHFnk5wKExn0ld5xinKidf8d
vYML0jWnA1JvQOdh9lZavPaSGE220g7xj4x4JAAHQGvjwpiOpo5ahqxQl8POQmZci5oGIqhwLzk6
nCR3ph+DC6AOVP9DeAtDyNDW5X2yLm6T7fR0Pu6psIA0ZoUIDZ3XpcC6nXF5mZMJqKbrASbfTknj
xsjlnY/y5zn86YsxusMwi4WRqyXPW4kwjYvEIUZRyZfumiqzU9+AZnmSns/HO1rx6N8rUE1NU6F6
YC5f58kwaH3e0lHJZG0NAWVH53Nlyu/WqFw4Jz7rsbDiiYQFsqAaBRWddGext3LKotRW0dtT1M2U
6S41uA30TCfrTXQFk0sTOU/U54mUdaobKkV2HaqOsdjLTT4iaWVWTGS9Tu/UHdoOvQP2fpXdyd+g
5O7OT+RC1eif4zuMt/hw7Ga9SCbiBS2cXRyvXPxkOXEd/QocwebSsSt/FnA6jrfYadAGiihCosZp
r4xtsQ+vsw3ily9iL334Nx0bXHGy2+ilvB4u6bVemNj5CDg4U7xSqOrgMdDKi/FBBO8HGuXCZM4/
/tzHW+zxeJKw5W6JUWjaxrBmE8TbVuucUXKFeDDqrST/GtRpjc/grqOVH2oXVuufa+vcL5g3zsEo
bd3v4jBlelXadD7NYjV5qAU5uv3YW7ce/A9ePBJM+/MjPz5lZF1H/o//1hXO7cVXxSSZB5aGWmaq
fNVzEmj9Xa2GC3vj1NI5DLL4gqMdjlmdUfuC+ulMXrWz6G46VQHtH1fuL62fb5Sg3pwf2dHNwP7n
6ERLVufZD5Lz84SmvlbzsmFkBYgfq/xQh5fzAU5P3b8DLDagkYsgVGehUQ84ov1s2LBomwtr/8Qh
xkGGFDaSRIjA6wtRKa4jHwsZXKT9LKQfx2s1arBMZqvBnByCt78e0ado83c8WIPSlI+FIUMPMsf0
ra6CDQQvUP/xw/kw88m7WOoczmjaCQB0IDMXm83zomTUpIRSaCrvYoWHqByWxZWUID0m8YCVjTLZ
Nl53Depmez70iUWBwpBFUierCAQurx8YPHUSROTqdq+7kPGdEDDHX4Yg06JfOydBVLsx4/k8iV1h
VBSJZTKSUEXCAxzERo79fH0+ytHCWERZLL5GKkRggGR0NIQIHXbARoBEtFrPler2V9f2F77Z0Rae
41G6pBdg0QVeSvdDUTALU+IRoBW9ed0j7LXzdbC/QYIYsxmYHqCJ1ISbL8wLn0w58c3mgIqBBQIQ
z+U3a2r4XlKnUATFClF/S6+6p3Btr/sf3n7aqXfDLv9It90Kd+f43l9lV9RTtK3mrfpLQvGXfsj8
/x9sj1xrsditZIr0I1LUT3V0wZTw9N+3UL5Hs4y8ZbFyhl7pJAPYI2IIMMnUH4Z2KUm5FGGxaoyg
RlDVo55cxI+h+ZKimXN+WZ7KSkyNopDJ+8lQbWORdYX9oMWFwRgqrx2Agra3mjTQpkfvAcI1+etD
l/u3iql6UKbNaz/2n6pm+nb+V5xIMk1U1rAwQczNONImlUdosskMdwmBgGbTqwWGxJ4yAAsX/FmO
diHH2GGgxYEZelUAVn1kRUQftY+sVPc7EdBhLSppv8+P6VKoxcT6eon88jymNvudA75QkTUGid/E
b414Px/qaK9/HpWyEG8ySy0T9eyCrsbetQl9qUJ2x4dFWFDB6UHfln/l0/IntUSNj+oCxUc6hcsL
Qc+RqBYaAcvuMVV+Serb+QGduKlNHm48EZGBRIR3ntuDjYuxjOEXCXRmnvNp86X0vzWXzQ9OpJAE
QehXNWTsHZbeSnY0NmmPPoXTdu54R8PxBpmFrR2T0Y3AvAp7ZQmI8Jt+LCn6+KsLz9RTW/sw/CJ/
1K0RfT6jpZNmw0ZUfudgxM/Ponx6Gv89wsU02pDqfdMkRPpqJA6ItTf/IeTk9Z+bV3kdu4nu9rv/
5tA9HNdiiwUSMjyZRtDA+llmX2ce+vlhnZo4zgmESCkdsRYX2UhcBRksznkPJ92Dl5ZbLzcurO9T
E3cYYvFtmiaIO0FLF3TzOxYXin/XZI/nR3EcghoSN7OY6wUW6eLnJS4DEhlbPebIwwm+LW8iq14p
ZXwhkb8UZTEQrCGTDjU3ijmduoKi7vjdbE3//fxYFtrS83kwDwZqMe4fKMUub3xPKF3cmxHzdRs9
J/v4tdrXW4jDK3oz+kO3DnbDVuzUC0+w4xP2c9R5oRycEgN9VRp88+AsBJEyYz3LwhfJtSLpwNBq
9/wgjw/Zz9EWHyzQGpDwNWPsvQRev7Eu4vQ2LJ5RSIsiVFNEdGF4x+t8hkQgO6pyPSP6sti9TeAL
WrNt6RTtmzo8TsqlQvGpxcGHo/RnoeB6VDWVatsuo4wAulbucVuizYqiW+JdmLgTYajzWZTvBZCR
I7/JaZC7SPjUcXRLDl1Rmz/rJnkqe2Pz1x+Il6OwNVJOpNuXmQwKCTAse1qcpXyrG966GYf1FHzx
RrSmtGBnVcaFzTVvns/PIvqdCnegiUcx+rWLG16vegPMGVmE1lvpuomj8jGvknIL6nPYxnYNWvb8
COc/eCagtrjn5dbPyqZkhJH/qpdPTfLFQquotxOKxJgeDpIT1fqFQR6vQlRvcQfCRw9Jc0qqnzdZ
ByQAFhanhh6/mOpHA6/i/KCOS9AIyeK6ytcnBZXVZd2vjkgDashKTrMBBLcut+EvsW9dbZNufNda
mfu/LkF/DqguprGAZGkX/tzWRjLIbtCyMC48DI6X/KchLdsEvR36VlgQAcUXFXPwruUh1hbJWK5z
ywz//kYknAmUy5wPYX25ENXKg0trM4ORNOCuaF4FenThiD8+/T6FWC69YkBp1dMIEQT1NxilbhZl
5a6s43ev98FUa69FUf+4sDJOTSOcd/SdLdC79LA/rz2cSloATy1rz7EetNTFiuaju7bXf0wcwVh+
03a+e2l1HN8qlNcPgi52tazHfZjNQVOg6x31O04t7EvBYg1faqu8oKV84v11GI5X5OcxVvnoW3nB
/ori0nTtVt4LWANeG28aKBUFL+M8s99HKX3uS2TOjAjxiTBLL5ydJ2eadqFCU0aTOaY//4rMKGld
1/wKxImq7t5Sf6fdJSOPU0tIO4ixOEkKUFYG+TYFxRisOcgFIP6c2Y5X2psibpDkagGRl4a9Pb+M
TsWdC4t0LwBC0h/8PDYjVfOxlpPC0RQAa7H4IhnmVkpR1cvBCTf1a5i9/31E9iElTC4FapmL2RzV
DtawbhROG3ZgcJ4U9Jzofe+MrL2autG1rXR3PuKpZWQDyZ4FubkDhbFIFiq8BUrblwFYrcd19CP+
wBBv1a09Z7pF0u2SmciJPYI/Hf1lcKCoaCmLaF3sVxO858Kpsi9T/DU1rL2i/VKD3zKMrvMjO3H/
sBxVVqbMVB6573m6pGpDx8EDTCf5jQq09xbU8XAhG78UZV5DB6mkh8KI741E6UzoaAxMs6tLn+jU
pBmCZtrcbTIZz+cYJTI4nVFXXDtdjYSUbYBBcQBH1R44+0qXVsFUT9GD5fmx/WxKcZQ/N3C/ou3Y
K2NNkuGPLw2aJvY2H3z5J0Wb3Fw3Vq5lV5Wq9dFan9TkkrvscY5jyAJ7QDJEm9bmHyn4g4mZQjkz
ZUmChTYVrmXegZnbTSgLj+OFw/5EIEWZHcltvCtp3KqfZyet+pSqK1gfCRGsAbgu0LjdVPfbWf/w
/JI6TqMMCLpsUBIa8rflh4iCVKniXskpkxibEYhGErYoDcmvnTZuJDo5bdM+jIg8nQ97omMEvNmi
yW6h5qKKZUm2U8xQkpFQoC46u5qkW/id7vTabM39+Uin5pJppChn02NXl3M5+KYyTQqB/M7yNjqq
bkBCEQk0I69BsAUzrfPxjm8PA0chEkTUcCiiL3tSOlg0TS7RUfDgUYfBu6YYTh9cqJecGBSWcJSb
/sRBOfvzAhnsMclHC/5bmA7dN66QAZke5P2taSYvRv6FMZ0KpzMasnuZzveyBNVhcifikXCjhjZE
EMv1E5dz7EZ+It7yqZH/Os8Gg4FhMPqubICjapTS98ikm2bGOZe/IuR1jydacCHG8QlEDErVCGjY
tKaO1sUQRSNwRCjuUSbv2rhWXPQgwZbbvh1CzU/1b4Wn1k/nV8fx2cpjjJMbOAuF8qN3bKl3vuqV
iGL5UvEMuhilbXGh2XEpxOL4VgZgw31HiBibUi0ybpAW/SufoLnEYdLLIDeyWess8cWVl6UQ03KZ
RjYvvlXlFde1FoM+e/nbucIGhT4XGqbKzL5Y3BG1YhUDXsyzMoT+pI3Q5nlMZheW9vFs6TNcCt6H
YuEZvqzexqkV8RZBSStLUeuewo00Xvge83x/fqgaUInIIxVV+YPF+bxXVS3PJr1AthkTjXUn82EU
kQ37ocm/e9W0aawJ8S8cAc5P3okty/uHy0oRMgJwS9wbCuZdYcIqBfan38b5mxG8tNajpF8qzJw4
7gQFY76DyRF71ONt6ColskycIuzXZXIHP3FdDr//djCshLnjKuNMRG1msd56E83OYmQl2D3q6LLy
gCzuXdQFHzXoyfOh1OOJI4ezTOqppFjHZ4/XmYgUWNCT5QSnwFuayjIVNTxqvHyPsmOD3EGq4vsU
4oxCUotzXEOrIUdeT86rAkg7VM1hF8Rh91q3tim9TrUSjNeVjRb5mtK5Wa2lAf1zdC9NSXHLIbcG
JzeNcdiMImy6LyKwBiwT8G7wV0MtSzG07aiU77ouQV43qiQkPGSlbX8NmS35d5xi8SoppcTYBG0z
lDucgCwcOHNAv44qF6HY4QBgFxfeaserGqg19TjOTi5WCFCfV3VVIBSmTvBg0PRQVxLOSStjVG6q
OLoycBh1oBShi24ZFyskxwtuPnxkneKqwupedqj1pkfQADY+iYO60ZHjWeUvxRsdVJcOzH38HnEt
reQLu+n4sgDzRYUdpzJMQeTlKVF2CKIMfQKJRQg3RwfQ69K9rni8obC/gIXxt6fSn5fSDJlQqaod
LXidxKlRIcCgP6M5sQJ350Lv72iVEwDKmqClRDFSX+K9inry0JIKKZa1qBNC83xqipsIcPr53fTH
SPHT4TfHMVklSLD+8ZJfLBPhDTXYIKRi3oN75Vv1NF0HmzJy5S0Ki+vcbW4BACDmvDfW5yOfHOBB
4PncP8jVYxDzgT8RWI5GDMCa26pHuqWO13DaLywOReFvnRvkvGQPYkEb7XWlJ5b2gBQ5Spa34rb8
pQzbHnwvYMTx3cbGUtuN1/CVcItGBKRHQNm8sGj+dBaOf8ds4Ab5RBxtDXlKxjo0aA56H9iW+rt6
m26zN0j563rvv6PjfeGsPNqKfz7uv+PN83Iw7iHO+w4xF3hQI/dL6MIRW3W4IJz/kkcnzSLK8jGk
jaDdJ6KEYjsUwjHU2xLkzbw55opC/tf46TkerVBBfgO2eaaCHo6qaQBPDwF/XpogviHSgEjzuhZI
5MfG7vzQTk7gQajF0CSoaLY5MjRlApsySzSgARI//78FWeyEIhjFpM5BwvGriXsNOjYgCs7HOLn0
DBkO7PyaUyiHfJ60tkbnPGgJkuxxHFjPNpXmbe+qK+EoO26tC8n7pXj2olI4wOSyfJnzyyxdbett
eUHeinvxRJtS2ho75K3vz4/w1Kc6GKC9SEYFVVm/zBigUf2uLHlrwSiDHHdhrV8c12LxzVpZZWAx
LiQ50EPZlFuYQN/sW5im4LR9V3s8P6zjWhmr/XBciyXYxdTRio5x9at+ra3gCWyq62Jd7hUmMb/w
bD3ujS6iLdZi08dqWw1E07b+Ll7nt8WzfR1tkB1dBY9IIfkrtPFcNFrOj3L+s8uD0ZBN7jkQXOKo
bqZO2mjW0bxavH2q2+gJ//Wr30Y+SQCYw6RlJissvhvSmomfJxoQ3wgVX+ttKvpNDGfo/DjkeZUt
BvIpzOJrRWGcK55HGCmsU9WBpCKoICvZtVGrEgzTzn5AMw8DOMpXqyFSkOPrK8BnBVzBC22dExcs
pbsZoEovDILG4lNOephNOTmKU3JoGSDSfe2Rf85pELo4P+pjDs88uQehFvdrKacYcvWEalzvAUEu
S3cKwLfA/XGkXqEkNmFB5c6+1Orr9DCtPGd8TjfJr4unzskx64ZJKqPRjl6mgVUYq0ELUMHRPiKU
P7bp2rvvG1e+wxIkeM33zQroOlJ82QrR6vOTcCqT4hGEnRReyjO4YHHCahDQk4wyjCPLjoGly0ZB
1NoyVuF62CEttMdXAKXbFVIUF7tAJ7YPoQHEwSKhr2bN03Jwz2tDk4qyYv6NrNgHsubYaN9cGN7J
GABqQVrThQcw/DlGrPWTQN4zdsarap+58ceww/Pn9Z+NT5T10NN0z4c8caLz0pNnRO3cU7MXE2qW
sd11XjfLcfno9d8m6rsXPJ+PcWrB6AzKpBAIWNicR30wc2rjqUplNzHSVRh5ouGk9h8+6laquJBJ
nJq+w0CLLRKY8ahmfctgKn2vRPLkjDLGfedHc2rGDoMs1oEFrTezFUYT+tG1GU0vmm5vtF5/+i/C
yFTaZ+LeXHT8PGlNjQuZJ9V4H9kSObsaPBjWCC4Rh8wLAzr5eShegKXmYSfMxXHKc57qcEskNX6s
824nmmd8kcyLjYPjajcnmH4QaLEOsDILe3gKsaNw7+m7eDtcSVsECN1LRJdZi+TohuCqm6EYtqof
lU4RxNLGOualGuKUl+COEZkIb0b2tIuszrwpMD/KvygUxMeNh1L6TePNYvFSa1e3swRkcF1JPcpy
Rm98LcbOfgp8JedFo4bpbZPmtuU2nZxvqtyoQJLkafYxYZb2UHv6WFEFwK3wbso71G9Hy0PBX8Ir
Ladnk6q7RstmTTm/TpE3UGu0IrVAkQEC1EJZa5PUvFk+PQg0TFDVcgzdjx+UwIC0aJc5el86Hrf4
N5Wx+AFxmmeWBwEDOTVcys21NfoTrlwWTlWInzY5fhlehtZTFUX1Y2MY3m3GYCO8OML4Wm473Ato
vmBdFo5oGCMrXKed06Kkd6l/fmrHGBp6GDRY6BotTzUbHRTQxsgFhBasY+HjUT+h7xmkjXThEXrq
AEA8hqOMvpF9BHHv+0q1O51IlVKIn4iHD2LfDEqqXSj9HiNUWMoWGSOMjhkstdwzTYTnrN1wBw4b
b2s1m/olfGkc+crYaNfKd993g/V/c1JbFGkpNf+ppC6S/SbSGy4NxE+9sR9XnR1lVxaKKmsl7qcf
58+ekzt15gpjdEXDGm2fz4dPATfZ8EaGVyDem2ryfdeat7kXXWVt/iT76ZtlxtvCCK/pXV1KIk99
QxBuCCSSowr6H59j46MlKBOS3ckd9hRGvIX8f6HucyIElx3sEZva8LwsP4fgOoxaIXHNmi17LzDc
GgvYC1N4Osaf7sZcSl2WBsOpR6cAYQmeFMGzgk8b+EfStH1+M9sDbfXVf1D6OLHRCARShbYE2Kk/
2dPBRdtgQwJdknFhWPI/1J3HchxLkrXfZfbZllosZpOiNLTmJo0gwNRa59PPl+yxf4BCGap5d//m
3jbjbXpFZISHi+PnND/7a2UvXIL71jxm5p3sRXqIb7p98vT9Sk8ulPSdRpVMff8YDgZ7BhQpIgvt
FOumKn1ofIqb700sn/wo4KfmKIHtpaytMxL6+Xvl4ZwayoTEobnI12lTKthIqhD2hso+7wJzbZbz
7fcmT20lz4fOCAL5jHl8CsdISuIugdGAHvRPHP0OwCvsEDk0Dt8bOrk2bBj0fxXKg0evL7TGOc2P
iXDCaKC1mXMGd2frp1Ckt1KLHpTUTGdylpNLo/WGwodCHnjcdK7g39eUlN0E4eOo+YyoJOSiPPzf
L+zEG0zT/v/MHMVJcgMrDjyOLAxu6VnrYTzwF1ZgoJAuZEnJ6ntzp7JqBkUUPtYf6OWxz5qXmZyq
I/gLMldEFdKG1PJxuXO/0sE1UG9gAs/pLwbbP3PVT+3nR8Py59MpirM+tT2GDR8OoqBFKLE3oyv4
ns/s6Kmb9tHQ0VGxgrpq5hpDoQYb4wAx99zohfv9Pn6d1QLH89HK8is+OBFATHIE3AG9DDe5hMy3
d5FksIPL0YX60rTTt9QNPN1FbQfNRSjWXRTnXdhJk5Xpff9TTr2y/BQgjEjM0wU4xoFqtSahPctP
mXswUnOWK06jtPu20whU5OKpVuu3RI5h+5nNwstzxdahn+kTpKOlIgpoZednTtmSDh17og+/6Bgo
2jejLpc5vyjeRhvCuc2w0ldoTay/X/kpp0AcQwBLMAMiZfnzD99A1iohTlXuDpR1dhG36165yjoT
Ghgkz8Jf3xs7eaw+GDM/GwuSVh1aEWMyVHk1ndmCFO17EyevCC0W2pbmAnhZ/vzDeiq8bFCNS4ox
PflW46ahDz/tdObjnLICgTo9qgWHxnv02UoXob8YJiUeB976cEajJ3cGxMm/X8vit46PwEcrR9sl
aIlfWx1WBrVE4g7ZHWh2s0m/GZQQ/UA80Bn/ctogSboGKSfh5lHgZyZIl0k1qqoSBNFIXR2UgBJL
J3hGN52ZcjlpaumFGfReF8qFzzsI4dBkCgPfSZySykMkD1rApkj0lTQX9H9pZ7bnvOeyXZ+3U5FE
wLyAT5iZJF/7bBJ4aFyjq8DbDjqy5ozraF6U3QgHVu2lubxDGPnMhv5ZxheblopDWYLcLzwP/lD0
qogchK3d9REc084EJUh9OVlMoHrWU3aheeZVdh80rpUD1VxlgJwX/u3o7pyLO169QTcfuiCNfwPA
+XJk1VQWYPZbQJoIy+vIwFm7Xh4R1BUgrdxZyOJ+f3iPr8ixvaPDK7dTnIU9xcJkll2lgQ3zRTD+
tqBwbOTokxZJMg3ABEvbt/xbeYo36Pbuoja/rGL9TGR4Zv/+MIl+cCytWkkxUyagNC392kT0aqil
dZP6q6GpVqD97uZBP5P7HbtLyFas5f7jmAlIKdJ9PrBI/ZSCqiQciaFaARNFe698+duvRNIFOxx5
JU/fFwoeMk7mpXMNWEE4XclxiyyEbrxq8PF9b+frUjCwIIRhcmFQ6zj2bCb43qnmZnYBSqLmUTWt
8cxdO/Yoix/5aGL5CR8+UNQNU9ZocgaK2/CMetioFK1bhMJLK3n+fjVfIsBjW0dfJq8rXezgEvsD
ish+WnboFLtgB0FodM/EgAP7Yf6fdJzPrXH58w9rRMWmjQFzwxBXEy2hqXmVrf1Dv6cpaznaDbR9
O7Q65cY5FyZ8CZD+vWL4F+g28s8vMBCpHYOkY3cX5p/qNnfjq1S0lYvWU1cI1l5Qbz1XhvjSnDu2
eRTumtFoQFaKzdqd6JWhq+P2G82j5+LEtrA13r7/qic3V2YgUhH/PczyeXMjudW0fDlAJnIB06yh
h+Q/DIGyqfNzzBLHUdeyMppWQE1EIHAMnX82JaKjmoUCoKdS1fJrSOwv6Ac405y+RTHCGlAbWmcu
4Fd3TG2SYHuB9zFdegyThRhWKsyshkfXgNa2rHkE1DS/yUK98f56GwG5gNg2FGo6uK7Pa6sTNYVe
D0vZCBWrrqGcg751HrjxNJxZ1J/h8o/PK/sILpxSLyhZGhnHpY/eSqc+McGCLQxiqKhfFUAw4pW2
SryFS0y8o9S6hnFrkQyxh321+X6pi0v5xvxxvFS0wOJzA/MBwnheWHTIjptNdOblOfXpaGgAKlwI
qkjdP2+o1Pl6oYoBNV7RerPKUWMQJz1AanqOJuTEBVjYOpYxSQr00pdGQNFIyO7A0YkK6kpv9I24
8DZ3VfhoJto5IPyp260CB15QmiKw4z+VwQ++TBlbE5ZDrAkbfecnbrQL3XqTb7ItTSjJFp+k+ExI
8mUmfTkuH00eHc0SmoIGFoql+T66w2WDuBcaoKvKbQ4FxGwMpau2uD8XeZ247J+sHrmxGHb63BRZ
KKJtMioR8z1qdHt1Dh+tdIDl1zTOxNannDUWrYWeB/aaL7GeFMGVX6l/1jmvcCfA/Xu7cQd39tCo
ss93LJVlDcc34aPFo2hP7QOfb4xFcSc8Zz/pYDiBFz3kd5ZnXVhese4uzG34mD4qO9+WbXbaKd3w
XrGh+XDpbzyE7zKU2Gdc0cmb82EfjsJDvZm0oVL4VW2JKOBzrZSrAcmX753Ayc8LxBygIuMVXxhn
jBmRUb3FSDjQKY4UT6fRMcQv0/BUJ+eQFSdXBOCBvV6gxsf15EBJuxkNK9oO6CCiSOeYyUNs1f/k
opjkgVD2UxL4gmbOBtiR4/DP59RWc+VFOzjTPeCYq8nNvZaRBLd5+tvmDbcTbBvChHTdF5TDUVIt
KHJbi/qMlVB3jNlyerRfArM982iccNq0G8CbKcyFL02Oz+60EobAh2MML5eaL8acvBZR9vD9kTjx
lQA0L0B9VsFM7FEe7Teo9lWwVNulRrUq/C3UNMDG+++NnApCDUQQ2DGGl5hTPXoXBCsoGn/R1xF3
0aY2bR1p1APS01fRGnG6n/Vl6hnDdtif+05nDS87/MFzzx1iQFaD4T+QYIjT82cDEKYaQsDOfCwy
RyuY6m21v/Zvi9czq148yZGnMehLwcgFPQFR0dGdjuo6S/Ja+jekyXjNdt0tsktMlEw7wUEqZSW7
feGU4RY6+ZBK6d+fHiY5wSvSZSRSPK5b+BBgFi1dAnsotM5JxSEnXJwfv1/kiSPKBYcCGXoYcvXj
xC9h94BPocxnNJoNPZEDHOTMFV+26XgbP5o4yiSCSi/CxmJk6g8ybAdD1kpdiWfLi6duApU4iv+S
AjP88Z2ujBgMTY8agZUZ6KqhL9WE9C7LTDiznpOHkuAFrgAZpJB6HFL7uZgi/seChl19kD1p499L
t6Pv9A7qGzaC7u/hQ3gxnOO5ObWP3HJclkx7j0bH57sA1VlUhEqNPl65X/wxZG9OqUPzH+6jArrw
KPK0sXn7+/Pxwahx5F+aYcybQK1oczcPUnyz6Mj/AwM0paBQs+SvUzpmxl8ZCXw2NZ72XIdrRBzF
M1/sxLsJyH9xxSBPFozV551rIDlvCrFI4Y3wr/3mh2wFXCVUeWdIXNJ/kP+Q+ixD2BKP9Je6cAlz
ftWhhQp1ZSC7YWbdF2lVrlCWvv5+676g03nGQB8YTCMCQOBYHJ0ISPFlHi4hsfPDfFA25nX6Sitd
RdHLVjaUUp1o2xyqVbJKHxTkX9+GnXEIzzxAJyJ5krxlAmD5CfrxARkt35JUVG5tKw2DK42JfoQ5
BF1GCXUM859hIxvn2OJOBddMJUH7R47CnMNx6xRhliiJEngt9Rtmi+O30KmXxw9q23aJGw7GuE1c
YRuuv9/vk0v9YFb+fIyQC0dupsAsyhsQg27gRXUG7Xfwt5OEfz7rMuYOZQIjhcd4wGkQVZSoA1Dw
IlM4fSt2Thh20Zlg8oS/pG2hoY2EHS7H0eFBYoH5HpPVDIJ4bbX6Tp2lQ6BId99v2ikzkJ3ADgBI
7ivtySCOquobGh3MBjCeakbvYYooMUX3MwjkEy8ZlW9YwCgw0lQ4bpTMQaaE/dLFyuQdvPq2bpzr
an+1QF68DOfDo8mk7PFcaRaOWikiAw6x6n2r3ICb+n6rTiRTGOAd5hYRDH/tz48IGohmlNj9CmSF
E+zU0Y5X9Ua7sEC+S4kXrM6d6WNlNExhk64BDHcaReXjGFXuka5McxYFZ8Ovxc/fJvSZqM1eplf1
07AqL+sfMLkUVyZaiPvzQ9xf0K/HP+AotqzLoR7akh+gXQ1etJm3NIWKB/OacvfKWnf3/Tq7iq7M
23MciV9v8+eFL1/7Y2jZm41UZtiNmLqLzXe4lFzEHZxOPouA/fr+fDa13JEPphKZkVp1WaJ+Y65l
Z1jnZFSv1m34Ojrarrsvb6Kr4lW4n844rK9377Pdo8irbXMUCVDasQc9c/LiuYlER5zP4I5OVFc+
W1lW/2F1sLlBmlZjpantkbjcBoj32r0Mv+TneA845/Vcq+trALaMoeCyFu467uFxZBwFORKfCa0u
nnSJvv3g9sLFfGjWybpxs3tRu62L/eQyybn666D8yPTRGyCiOh3kGp29Wi7cUTVtS3j83gt8+Wgy
OakKDBxs4QnoEYVhuTCZVKLSN7rmcOUj7h7Of1vowwij1yQ2Bn3RL5XThpHbdFCYWUtDZOAUlDIm
FT13WTgX/H+5ZRgiwaDfQ12RJuzR0W/iIoqgqYiROJ21u04eZIXRcll4NtLY/601wznhgFPbR7An
MowPLw3O+vNpZOIc/akWDU7EU9BnhJsPWv0sPjv+uHzoT1kNCyPA+/OCUrY4jikZ2C30ccZOrjzm
NEWEDN30urgy6tLVa+Gq6xiQNWP9Pgn8XVRD8lmIiKV8f1a+NH3Jyj/9iqPjKE2BIjCly/Yqt1WM
+NiVfDO6klutkeeenMjYkv50SPG+qxA/k+Wl7ugtswzn7sXXd+Tolxy7cT8ShlrnlwitEx+s8CFP
V5OnO9Vad9t5K5VOlS48icOz+hw4ov0fTI59eZ+PfsKRRxfmRPQzkZ8w3bRusMlXkE4Lz7U3UopM
3PDdOqjamfrnqdPGjLzFePzCGa4drVqq/DDVdO5RnvpOlf02Zto405mvfGpdH40crSuSpEKsfYxA
QM6AZO7l4rlbc9IEi4CCiCkkOEc/35rBkHwodwa0Y4dQ9zLBCEDnIzT9/XE95Qwsav5ceLCVlPw+
W/FFwORZOsW2Xwprw1jNjW8ryiMCSP9kxz4YOroWgDsmrbRGdsxQbAOhZFDz3y/l1Bu0MFcswB+m
hmAM/LyWpBK0IG7ZMQ2lMsmNntKDWtvSSqcgZBO5uZU+r0bvP4HEfqlLYZXnD9AMb8SS0n42nUqm
QDDR87GsusbJNdq0wQsIK4rQws5SEGRgiHjY9Fr9t3MiSz1MpExr0rtYkKtHEcVcaHEhMVRod0GM
zK8ZroqIS20oze2Z/V0W8dm/Ah2FE4LsjvDiC/tEqCNvaggoXizqKI+CzUTYheBI6+DeuCA4fNO8
ie1FtRutv/14rvj9NRRfmkUgcxl8RYHiS3ZUmECA+7qK6d/467l3csZe5av00b+aPaCYG2SWi6fv
l/z1Dn4yedzi64pAy4oWk2YAMUT5FnRnUrFTBhYGVCoTSDoRO30+N8y4yQGUwrhoMRz7Vdn0E2KI
fimeo8A7ZYipGDRPGI2gZHx0/bKsiyASCjglSnpfDlJoFxNAjO+368t8K2cRgMD/WTnyvQg1QKQk
YKViuEMLZrtoM2due6/QfsGRamvK79b/HaSdnYdMaMyrM/YXb3V0Qj/ZX3bhQ9yLNm9MRWBZpTOv
8rd0GbHNmCxAXIGowztX9fj61Hxe7lFgkyu9ZnUFK4m0/axvtHznn2P+OGfi6HYPQyIbZYAJo1nP
W+NHnHnf79mpg6GotEMWz0WP+eiTdaMxWX5CiyIRisfUgmCNx+L9H9gA+QPqjnf5SwCIWCuDD7C2
2HSw9hlzSFMt/5NlfDBxtE9FAMFY2oFrQBph3UMFg5Z7c673cepjQI3z/9ZxlFaJaZpkfsw6prra
SM3gJIPgdudaiqe+CI0pKgC8x0SxR1Y6S/HrHhI+uxkhUkvM3rJbSzlTqDzhyynwagtZLJ1ZnPnn
m6JYoZRosHLZUF9eyKX4Y4KKyZAgEdBRpGKYsTUVL9Oz9fcn4WtpAQ+hQayvMGy4ABqOHF7sWzOS
rtjVgDCpgqebjkyDUXXjn7riqVeDK7ryxui98v1/UUx/JeP+n2m0X5Xv+V1bv7+3Fz/L/w+E2mFI
/PAZvgi1b7o8+FlPH3Xa//w//q3TLsv/InRYkKFgkZaRBs7b8N60//1fkv4voCCMOcDEA25IVPmT
/9VpV81/gZSn7EbkAdjnT0G0Kbo2/O//UrV/ESFQ/lZMWtRQAPyVSDuAx+Xq/p9T53epfzp9HBZI
iABCHoV1QdzEsYrwuZP2CUlxqZR7MdWemam5yMrqKh9Uf4tSj9OZU2vLiyAmU5crmBX3QpGMq6hE
6Dv2k52aJb4t6lnp9h0iv5VpXouFX68SETSweFnl0joeg9HL0fmZtE6E56mE6A/pHFsN/N5pxMoz
CwItddJqR9Tb1CvaVnMr/gNJCB8lNcncBiI9V24JUvoSXswWPSYrLVovTo3YrXqqeW2GJLk5y9U2
mJHqKjRpMxZhaNek++DW+9bVJMRrE3879l4FD/Fj2ag7lOhQGQ4rFOXVH1Ej9Bt/Idfvh8h0Mwl1
UcvXQjdPpt6JBFRvxgdf7Vz0kgOvV6wHESh3LOeelPio21UIQo2VbIdGmKMaxvVLcxrvpSSsk6QC
45fDhhUF0Y9oMA5JHg57JRDBqrwuIehO95mubIVhM9aTsSuqDI79bngx55ta6P3DgOMoVAuhSlkM
Pd/INHtK8pd0HjZmmLyn7XCvDBBUF1P300gz+rRkBq7Ska6P7+YyJzqxHU7S/szISVxLs377UnHJ
MWztoJi2loqOLEQaaxGMAplEoDnNiKpvqYkvs/4rVWLfQxB6rfi8x4UFXwFpgTvle9E3dRt5+RQV
Uit20nAnlY1XVjTqrAn6w0QvoSJsupsS8WcAfCg9ayGSuHRfGY0wtqNpbJGM7h1GZEsHDThX6vIM
Hc5QdAIl6BDZMm6UjhrYMPVPip5DgVtZh4DpQ2c2G1IQqLlduZh920J2vkyYnmsnlC5r5Tez3aYj
1eFDm8rPkv/SVRFnKv0VK61gczMoZJimN/ly68BIDV/izmrXslaOK70TgL9ZqgNxA42XVgTWNOiP
ljA8RIJ13ZbJfVylBdDzClBeV6yNUfmRCh0cIKSYiAfUnqxDoJDISkQZiIe5SykWdNCCoKoNUY48
7ce6T912fIKdut/mvXU51uE7OLLEna/6Qo9WEHTB0IDUuCNLkcIXVdyx0R5KKoKHumeWLV41ybXc
vcZj/YaykOjoDAO7aiDbdIZNG8CkumaI6yJRX9Cwl10pq3elWGjIFAqekuYSRJvDgN4tXAyJXq/m
QHpKi4C8e2xqZ6I4t5JqRpanttpEPSqH4/BqIrCMcK6OGm7u9i0Y1UzOA3TOg7UmvFl+Ne/jppid
uRZrtwuqx1wbweBLvW6PxszkU1i4dTVCQdZHyCSOAsrK8pRvkLBypKxH9rItQ2fOaDmVs/meJsIG
wrrUnawKIRcrkd1Amwc3NZjWmgILSiNLB1yd3Pko8q4gT4nXKRSVzjJuPzRm6fSDFcLrFvY7kXSR
LFzN82TbNiaa55rsDU1NSzkTb9oxfxHDGLmiIeIoGYqTJhMHozFFJqfCR5VZBK/M85+pkL4MgRk7
odGhCTcaP5MyYz49fCqnvPCKTuOTG+qVr5E0h122shKhAq3Z5eioM1ZehuzycrzHWXLluaxWTZrS
5R4voc0PHGUShI0Su7OG/psUr43QTN2+z6F3HOCPzCtGJ7t+8WYlZT9JdHIolzidFezm07BVo/qH
4tMxh8Ov9KQF1sSUgjt1au7UA2C8JGlqdxD0B4FhLODHztgLsRP5EiJ9ZukORbAxxeh5yiMNPtai
RlXZXPtyMPM1i8nxZYOOk1nu27E/jCJJR9EnhtdP163hT4ekf0givVtVQgsht/k6w+BJS/3PjGL1
FnWSV+fGtSamL0YobC0pqQ5mpW7DflJQLU/ZJ2YB1gDDTIcZ4GCjRpA+quSKmeUbq6lNUu8GHBXk
gCMyO0oiCU7RLxKt433Q4QO6IQYlriDqPck3VSpcjjG6zmUkI3coRA8K8jJBXgIwiRBZnHPhSUrz
dc4lDUDymfJzLx8UqdOd1BAMDizjAUa8atvtkBsboYWwvdXEGt32ARLuwny3ZvQaZO2tE5oLiA+Z
KDKay7nbCbKGepOmVU4ipgAU+8uy7VQ78wsoBuQWPrVotKm67mklyutaG1V31qObRKmidWQ6XJdn
U+9mT0CXyZmC9LqQ8QuKBmKVWs1zkvaaa/azl5szDMsD89xAkW/g49xWU697HfO1biaG63TU76aS
AnFlBjupGve8k89qDhVJ072NFBEB176kwtx7sKasS7ksnTDuaqf1Q0ioOTeJP1q2NCLEkhs0VZIU
ghHpDsJRKI4GobWbvOE46tHiTlK3qktGRgCEjJ2jLFc4FRM4x9gx3AEndsweTb19CzTEcSwDwoLQ
+DVJdez4/kxjbpKdwPeB5zTBShgYzDIpZw/diLPmTU/HgHChAcBWCtqmKoeNqLaVo44I3utdcyFZ
/IVTG70xseS1qAB67SD2yxlOnDjFOWr+czBHHo2NXVRCzcCntMuqP+RF/tBHseXqXC6oVOpdDenJ
RkgNDU0ipDGldGAD+x2vE9rahe47Oj62y6JNnvHKajqoc1nyA7uwhswJctR1zcFfmWF7MJXoTpiV
d8uIr+HitQmNLoK6flbNUrBFphFRNm9vK4F9E0tX0+qrgTiBW5CurDCKiAgcBuFzd5iZ3UrVCxgR
K28S88pOmlJyRvNHrSOMHqR95QBMeI0U68oICJngc1fcKOq3fTJ5kc/AS5yB2VERMR5KSlpjXr/g
Dpyhj8hIxG3TVdAt+W0NhXl7i5baZKtCaMtBySBLv/UbeqP0Ph6NKkP0XtTXRSgDtQDT74Z1NNh6
WTsdXMAoAqxAbfqMXo/bQk4nJ+kqNG8KJKk14VpoW/x/Le3iDupR2VJ3YuTH3qRzaPLoNpus2Ymb
CwiZSpuUzXByCgz+iLS51nt5gUM2dPSf29S/oxrC36tQjPQ7da8Mo5f4wjY3C9le9lEbmidLyGJe
IvTtzeFmIsUs59hdSDndsq0Pgj/fTka7CttQZiRP+1WMDKOanZ34sWRbvnlRUSsGZvVDTuMrqUlH
W6m0gxAUvdPmVuzW/bgqNAa/dU1Y5/h0p9WTnanS9fSTYq/6tyrPMrjLvlwLRev0AWMkArOtRGXC
hTXLW8PnlM7Tcy6WrS1OsuCqy06gKzeqo38wdHY2CxqGTybmoE0ZgceYtnG9LahtEy3VigOFqeQ0
WWir0n2lRyY8IcVGmcLhahZ+qHgqxwyCR9hgtyWVWgKOLnOt0XSsuTiMvRMqnWDL/fSmBw3nt7m1
JCdHeMlVNf89UZrA1vAhVmU6jC2Pvf8yifzmqRR2hRCVjtrDQz6OhuxaUnnnD5Fbxj/zrJjsRpl7
dwlrYj2+zMN0XSeGG5dL14KweJaA4sHVQuQwtL8tufb0QOG6JaIjlONea/VXQjCi1rDZBQO9T7mQ
2E1z9AbZOoz+vZ4yI9CpyU9aU6tRlDeNMT1BvVG4oSJd4iQVtC/QE65Sw0AYLb8vflqp8j6FJWKx
kdG6YcuLk2VrYvdV7Ot3RtlFjt+KNMcLcxMl4eyY2dwixRpvYl04tE2tb0KxeFaShkHmHPBCyb2H
VfWXJZfelIY/krJRHAIpAug0B506yTjC5l4pspe0jHxHsNIV+Y7sdooBu3+ZrGdloJGrP4t9R4UX
cJFY9oOXy8avJF/ezNIthqBx+kb6qSbzXdgWge2b81v8IqZG5ISjvxYNfGNVxgX3K2oZZu1CZxKb
CySb902zoBEbFDv9wHAqOTFtv41cuhPvY5aNB4UDtG0GnkXIbKgwOU2qodeb4hqE4pcZiG8aOaUX
xlDBZX7DS8R/NvnwGkTa7DZRemkiSbYqhnxTUAxzhixMPUl/1c1SZBsL21CFbp2oHd2BDCL+qkgG
ryeWlaewoluWpqsi7Xgjl+pV0MSulbaho7iTFEmMklJhlIzwUFjGsOnmUbXNkW3qVGEddU22D8e9
b/TKWm6GfaBNFtuqjWs1LneDfB8XmubFdHt4TfpiDe9Y4qrm/FObCqLrinixzAcnpqNRDeaTQuSr
RQGYPM3LIA2yZf1GGrXfWVbfCUJmp7K1m3Q5Ix/gjmqZQHM3Tq8avoItL/8Y0mywkx4YiTm8+YJa
enrmX/hiErtDw+Z1lQFaTaC4X+NYKwje9Ej1sjzRnGr0OTXtAbohZ4g02elNa/ISORodheQyjOKb
uEjv+hRfoEDS7BqtcWeq43VYZQ/JYEnM9w7bhaaYXT+Ms4XmedCO8O42mzTrD5FVHuQs2MeqdhGX
wn1j5FfFHP2QsQOdQukbZEVhJjAo62+yRI/dpuNuaFF00HrY8LS3LAp029Czt4ZYwjGN+Y6pRy9u
jFVMiljrwy8SX/x0UtzPpkJrKPFf68F4Hc1Rt+XEeBjwiElbtKRtqTvoZN2jRT2gQxpjk8qh4LTx
Xquaw6BJ4cYyufeRmsdbI9Hxl2IBo+Pcde4UtC7ZqbyZNd+G57xaWawPQLjer2I5YKZNTldK3Sue
PMmmU2car55yMMvOWKngIj1Kf85Y9tdtUF/Wdak5caRr3lBBnT5lloPineMLJvNcsCi4VG9upMTi
IWjq2R6goe15eISwTJ0pnzlWuXSlMt7pFHHwo5OrwMuHgaRiiN0QIKZrTP2LnFuvwZOiDApxO+yy
hV89qx0RTqMPN1Kd945RW66VTf12lEkmchjkHMrKlPdHcR9I1Ef6GX7/NtHQm8o5EXnc38izmqKE
dhulvBkKpQne6lnWoYp65sBfiFHwqCrjxoy6q2bqN2m/p3LIfEF6UReV03M9wluGhApQJdEqz/je
rTvWKkxIoN1F/1aZrqCKqJTUVUkxmtETOyYwUmtTj9rmYqsmZmDnuriaZn8Lufd1JUCE3PU3g+T6
jX4nj/MFBKAXgdb91jvPjILbNKE2CZ9jYOtStJ0HCDqLnSlS0NGLcluaSe/qenNRB9Z9FoOGGkO3
UXhXswK9xhGSeTl2iiIR7UihSCCQCyWxnDqmYL1C/qysJX8by+PVkJMOyza30hPlykGkzqvmdm+N
8o+2QlWbVOCmU8Z9Ghj7ItZ/W8S26px51UhnzcxuANXtQOju+qHfJjyHCjHhbLXXNbPlk3+L/vJz
1SlXXdq8EwVeaka+DwzzGrIlCk0JopxzcBENF5bSb2XFJ8MN14Io3FTlXuEdBDZ4wMdNdllqvH3i
fKUZQ223lf9LhdtsZCZkKut9EqO/xcPvpmOzClRbFbt9n2W3lVjttaDq4QsLfmaF8SSp4U0xSfc1
8e8cD5tSJcNUi36CuEyAY5gcGQaAcB72ZR7sU4KEpN6H0prB+tn2C3OdQWQKDwLhkSyYEmxRkVPL
cFSEgqgTdQCoqEV/hR6NuvKjTPc0CafewGzW8b8IqeO95A/xphiT2+wCl89IqTEd1OFWmSsqECTg
RtHuAAE+xIEE/2FbkBjwbDELFyFXXXKM6kx4FSPhbZB5T/WSukGLy5v1t65RDkExHsLBWgm90rt1
lx2GHLJ5MVAcUw5eSlXeab78Y2Tzi9wg35U7XuFpFabGSq7ad6M3t3Oa7/tWXcVYrUL/tbey37NI
AcdAfVEU+MlaNTFyrNjabQ5pEH+zf0eoti/b1mRbpEc92YuTEnqjZF7oDUqUMhGU6+swZ5YolwnR
TZoYv7KpvpRyYUviBied2dt9ob6IUr7VOmubzg41/4dR7bwsTTrbEBRPyds1asLXkiltBjWSqQoA
FGmeAi0gK6KnLZgluU8fbxhXv0iE9zl9NsPbRNE9dGeeGFIDQ5j3LpLxCBChjuP0UYQLEs07uaQy
2Ss3oaX5F5VcebHZPY56cJj066wvD0FIyB/pabJLtfU4Z3hfM3ucfXjqlAJF9pqkMM4zN/NNJ4S6
wlHIspDWW5sKnXArv5ET4bFvXK1fV1N5bWaBbzeFIm9aCkqRKv62Oh1fXGlPdWoZXlZR0S065EJS
CkG1TxXGHJ87smHJbMjKob+zxXrIvWBqMie0SKO0vNx0klWvgpn4kzxxlcST6iQ4tkYCyGsSXxeV
vm44a7qpuX3V9Y5ezNp2HqUtBDiUh2sDJZnlKVCqS6GU2GDyOSeNnvRK24yEBG7RDLdl1q0KiXJR
U0z9j8T/ydhZ4ID0uoEuULTNSrPznvykSYnGKOukbewY1CMtpfDkVGZkG+maURshS0iAIgE4Ypps
Fak95YEa8D1BTeYoo/zQZNZl3pF8+sDQZGMP4Jlyb9P+qnWuWQD7a6Aus8uF3jnWmHUe75jhdjUa
3r6gtW4x5eHKHycsdcGrPjeU1aOCIhGfH8AOP60ocifPyzcpqX/ElG43vBxeV8O8Y+Hir1OhCdwo
j3/GSnOt6+QAiXJfVv9D2Xktx61ka/pVTvR99sCbiem+KKC8oRGNpJsMygEJm/Dm6ecr7d3T3efE
iZnZsaNElsgSiUJmrvW75dKFGmDcZbi0xyZjonC1TFeDk65x6YZU4j50dVud6fXw/tPLu1Geqhue
vPuBrqJx0NPVDeogNnJ+lKS0ykPadsn97biVc35zizKIRKFBllMZk4C4RFM/MmLddfN4NM3lwWzc
8NAZ8w8FJpesDULgjpO4dftv9gSGOioXKKnT34tusPdK2nG2NqeOYvtRjyzeoTC+Wq36Vpcj1pQZ
ENjKwh9l4+4aM56MoIq8lj1DeDR1ATjRVMj2Jhyq5xLBWGZR13ZZ92MxzJeuY+eSnneqqyCPDW9M
NkVOWKjJXKIe8wa4JA1GkXGGuN0sN4XHRXXbwdsWig2skknU13YT55UdbhopzW1WbaWXXanQfmXj
vYXOV48gA4A8KZm6mJUL5gXdZjFzWssteDXvEW1tDkCxb0pPMSieCEpDtbGuAU2mHPR/JmU2Si27
2IYzw7VkQJFrj691njpPghtcr83ZWZKb8KW+/+7zxs8NEQGsRpUHMCRAZfaTzRnR6HEvUEpETV95
tDvlJu1Nb1ck3kfiMlk6lMuu0PoDUXVkk5QVrYs9bpRyfg4eIju93sUIKoX4qK1u01vr1tXqpV6r
4lAPeiFIeSQY3jK29XJXDWBatzvuyKEYtk6efG+y1NjaXr8LieaNOumvscpsmvX5m3cPx7eIR9hW
A7YA5dhROOaMLQuAPryMrbRxkoegVHtDZ9aO5cXNuYCRuW0XRLlYloi22aUZWX6EVeJTvXnHwpIm
jThdYe7nR6DlWwoBAODRkkadpxiaCNhmwF9cpcMPQoqueZM+TA2F5jRUR/I8m8s66FOnJ1wXRd/E
hU2LU6/trXOQdjF61NkOXnBp7PQSZMZDTuIzYuH8VrpGE2U+rgCTdM+ORQ30s+cCWSbTrqxDWedy
59EQIirkAswikbu+KR7tZroxTDJK2hyCgh2eTlbIeEyNC6hK3M76HQvOyUqzeDEScupzPzxo80k+
GCoYHmHNhk3BGwgdpV+8MrDjQhMPRQF5qd38ezIEwWEK90yVXjZe+KSabtzYhvoicqoXNWyULFXk
N200rX59ctV6kn3TRGr0hrgvzPFEZkd+yIWdPJir90xor6I9I/cGMMk8dr566kNnirhhNh1q4jhI
vypZ3WoxLZfaPOeYuG8JUeptyNJnZg2orWbyrbkEsRsyWTK06pvw3H4T1mOxte6lakBAm5KKgWSw
mpHfU0OYbbMfBiK8fUV73CaWGbkDzNHoxcgXPpkqhQlbltMMVqpBVTepupo9xjLiYbY1WYFXTImH
3Mi988LaaybaaNWAevuA/9FKGe2K1rhjZ49dml86p5j4tl2QxCt+oL1RtXjf2yWl02vmfSZWxrON
rNMhFU8uYwuisbJsClyxG8M2j9wRMjXN3Y+hC8dTuY4Dv9AH+lYWNS9wKI32wEitMZLGAss38yPZ
5edQLPjcF+acrO9GGORRmbQWiK1/cIQNUcBNvGnm4qHUvcURZTXxbH2sdHL31uBn3nszA8GKdEMA
yIfhtXQ84fBISlm1KaYaYU8DQjqv+Y8gnV+1uu/kFIH53TKccf7OraujmRmKbUYp7vb6CzuKADJI
wq2nwnFjDoyj6zQ8b96YUZZPu97xh+s4lFvThSQpiG+ZT72ema6cO59zfOP7dTXDzUp0b10uxmbO
2oewhn1QXfojt5XY93RgbZn9bKxKnmR7ROQsWOQ+TZ4D+bEuOozMRNyysk0iyFW9n4L0NfE1AOBo
B7tBG9tlcZ4Xrx85jsuQNtzayfTenGV+AGkYfEW+RXMnuZXqJTU20s8vBLXrHZQkmG97HRiXRFBe
SUdKx74pKzyIaxNpoITIrXomNxNCkJrQ38noMN3L5FJOwVaDdSWj/kxqCJRGB+5r00QOvdGdsrb/
XvWgJuU9db7RhM9KA0zGTOrN6sztZhhnM04ptGCM4SlHrynPCQxF2RXbpepN5m4P7sZOaQW4ZyOR
O9wLmu4mAZh32yfbtEA6mi8hMcJvrRhegpQwvUGWOzVQPKXKEbFd3dlqVu9BDvLEXcew8LLyOF3z
qJLsBoOGkjCKbj96VF5hKbCbesLcwUnDHRj0qjhqg501pp9aIU5ebXpXQzs/tUqxxRGQtCmW5JSp
6lOQkHrRWMHXsQCZDdyx2mqJl6Fp+4iBfDmgkv+lo4CdgvplLOSDa9IVTcGrlUFSOstr6AwPS5U/
+2lIWbcrrWnccgm2xoghmrgGC0gVa2ARrjfZxKH2nhP/2xK4JQQMHbJQOH0oOMsG+AQqhf1iegzD
rboPfkuZkbdd/HXn1xaHsz98rzv/KFT9mgfBm6gAymGAX3U/nocVu0fRP49lfS1rBj6EKfOSq6tl
FdtEld+1N/6qu/bHYjZfgKc3vbd+skDtGZMHpuV4axM3QK5jYhbXxAYa1K4T97qWUTYNyZaUPRo3
ugxqgn7TNOzmJhRaWjjghi1zY+wie8tk9ZQbydu86gOxa+epXVqIgMnbdOZz1mAC6EqyTIol/Onz
vloLPSiRgKkj6c3KxtiPzQ1YFXvCYhxKjxp8noXF6WxjMWnsdTv23gTR0kLHl5rG0csPyh8uImiC
YxTmVQ0mw8RwYrv8Y0piXmQVtrVNjXHedCpVL12DTgza5WSXY7i1fcjzEmTqwawge2uhg0jNS3/u
Uqz1RtrfZEel6S1tQLLUCN7l52qbpD0TsDLv4hfOi1Hn5aHk6MPorMWuX1R4SwyP+RT0Puhlbt7U
RGXfT6cKVnLfD8tLsTrujQ1ib3tZdRySstq4oZQ7Fd4ZuGCYt2W5dscs1zu7MhyAWkpxctyWS6ba
de+m/Z0NNLyrb7wSqlWay57JZu/+Qp3U+dKJwXOfYYnWnbG6G1euDoOAmfe8Nt0uLCku1rTdz8NI
vLJuGItmPOcpffzkT8++UgPxqa3krmzJUPQM5hUz9WwY9p2ECAS+h6eagFsY1tYjXrlHOL92M7eT
GmzGR7fiI/M9WFo7/WJRHPmEnoO0s3p6eMKU2jLQJPGJ1rHjcaZCtcsKKQIrMy6of6MZocvWcrr3
VoqR3h94T+UJgpK2yHdJMHwOc4rAOzdl9qp6XGqk1mP1aTDUselsTmYyV/azaVTnMJ1X4ojUfcgc
FyzlJIn8wcW/J/sY7nRsi52nrOQlSfr30LSSfTY5eSyD8alWawJYNL9AygDDQCAEVb4rmb2zsYva
PXiFukyNUR2CylvOVjMHoNp6P3ZJ+VYnPwV2lNOgCoqMtdmbU0WHOznICPQ00kKvQLBhuh3BB6Jm
ciz6WYKEPF5vYwRDcwiW4ji35bblxD4GibXz5eDHrvCjNOjdXSv0MZllc5AhJWs72M+60Lui8/vL
RBbbRvspsgUEXMDpqIrIYpTbJIfZa+fmQWak7DTdst7soZ43OE+tc79ymmaDWR4Tz9zbGYJkOSeX
IJl+ZBN8mliNfUqYC5LUu0QIB4cpQF1awNm6nObzXOsXowONcoHfToXMotBLUFAtBcgZsbhiSgUi
mTTbFesxt21x1NWbK+fXSYav9uBQPLGpm4kdPifa5PC2pBtNXg+i1Q8RinBxHagdiowMq8TP0jih
Sj7knroBY497vM1VxFguP8oSuCTdpnrnrnhACoqJ0srOllkm1xLLyMGBZb1ko79ekhGFFop+AfOY
r6ex5vRXznzRiedsPTkAS3Uw5n5lpBtjKoMtoQ+fywH8Mcv6FUna43wvZ82ua7e2vbxOLQSEbPpP
lv3TazGlEUtQRyHK6wNxHcWmYkBA4Yi3XGALH1pwxVkuX/KykFvW1bDLpuTNQ+8LXKKMS9HQk5Uc
++C1h5C77WC+Cz946+7Z9qC9guUPQj1Y6jgmRYAQygTCAPVZ4J5FFli7luVP4e/tdYrht2hGZEaT
++gm1U65IfFYSe4AosRSjlbM7K8h8soHNgim+k384EK6PvkTwNONSwE7yioqVT9BSZlnvyE2mjiQ
m+HJTTP2/nY1vGM/cMJBUVNZBAuAskCsZ9SPfmNc5FR9zGa3tRfvOMMyLI44LIHfHergYlMRIr7q
PhjxjN4gtT8Sk5O5GcXWbILTbFFw3yvDTGTvvvuOCRGUyr0QSzefbM0c3rEpd1lCBRreZSeW2zHM
wk+/WSkNZFUke6McXh06Sg0ObtfJYyBm0nsn1qvZPRltsPV8pA4MTXC7gjxOtXfMdIgYgE2ciTtm
p4TDOa20DR/Y4jwo6teOOZw9sx0IA7aZhzgEYVzA4hu1CImGdA/jMB8L/3PGztCohGOES8hdEzOa
kkg0ZkEfQzqoVaD9s5RbRtnYQk4HCwxy+jksObwsB1bC7ecgzjMfGKv39uky7SUStyhVYoi9etlO
LTiXU0dJzujqXphfqPp1NEn7l1FUwT7x84d0BuCpljU5ZqJZti64C1BcZWbkSnp57PXWHsUOMyoq
7lBDAeutGmnYmITRbAjgLxcIb10BMLIF+pTE8lOSX6ZlcT/JfLm1y3Sg9aKIyR4Q3iRxWxsPtoEE
h4ChE7mP4NR9vm1l9whNRLGoXRdSqt+LHCrdDZd4mcW3AgID6Q8/wLBcFkca1G0B88bM6ldvu88j
GXJm5iCEQzgRd0tySYuw3w19vreMpjraDBDdOGwPqfduukX3lhpgpHnNosDvTjlhnbzW3TOig0K0
KoI4DW5dW6hrAdMbj8Z6nUc43rLr5aFRWxHKSAX50SY6NUqH0ON99cW+dfz30OcuIDz+6lWZ2Lhp
yoiRPj3lCsLYqwIkKVqXe7afRyOpyc6m9lsDBCgF5USJD+sUtmYV18ColKddg+CpVbtBCWQwUCPB
WJ1LXZ/4rrymOzdtYqS6RTylVBSRN86nIAzfynvdOmQOnWQ+foQhVdOQw82h4ttYZfpOlIbeGy0y
+El0CjkEPkc178zOfBCpPx4nlINotMW5AS+h8NC3Yc5oOiI558VpzrOPoMiQK2Q0unZtSzi27K0M
c3Xw+5nbjC3AKB1jlwbeTYZoHcwSuMVymDEvvOSFulhHpd1BEvcIAZp+3Theem6s9IehfYWGsN4r
663w5dVMJ8L5msBG/dA8L6PxULCj7uCmTzawVJSHotv6xkkOnhX3RjhG+PGpqqDdYm6tH30OkUuH
/1HL/HOrbHdLsThALFAqqc43Y8Y37kcRWttsRUIWwsKGGIW3zBmE6NEL8ZXSJjeGvhq9xk2DFCJo
AMvVIfRaCUJQGcmTV/rZvmqtLla9esVjmLyroHo2LJhiC4P6OM07o7frfegNGoCRt51OfOvObE1B
WknsIbCenZ3OVDfTl7xt0k1aGG7Em1/QIblTvFARRmPNKqtzke/TcNyWYRLlZb1epMW+YqOCo6c8
U6r0m3K0hjicxsgt9HjuGHOpkaTpZbn2Tj7uQhgLd5EGVTkAt5l4+3kKtwSxIreBJsiHPrYka02b
0NS1TN2tU3sQNmROb+yVk2LS7q30hyKusCRHhl1AZcw4A9JUx0VPilyRfTbvQuMOyZTnDod1lFec
P90GCvYhLPUcLR5Fo5ao6vJsdmPTqT8qIRfSSWEXMFBuyzaAamL7mzzx7PjjiHTG/pSvKMYcErYB
FEfvIMr6bKYt7B87rdTe2VPpl0U2Op7l9LVYlYqGHJHpnEZg8ypiM3hykpuRQG1Uc/g0epS2xWSh
VjOQbjMTGOVbmO1E0u+1fKvSsrn4CoTEHouHfKiNSJmQayAmKncedR98q3PnCvuOMAA3NUZiNLhL
jhwqK8Ueaj7fk9yJuqyxwB/s7WzVLy0YOyqmCoiUe2lTDAaShyV5GRZJY2wmDlIYUjE8s93Xofno
DDOcQ7Kos1MO2XPi6Sdtox5OVL4vRNaTNyL0rTZ6C3YBWAKz/VdsekuswhDRjw92ICpc99exz46L
Xj675vDRAfZv5iA9AaF9dM3inOpWvfDnsayb+UuV/gobZAxF4X+x62Dd2F3ArRp2EyXu8LKiejSR
PDi5te+NWVOxW/u18tAnc+FRZ278XosoaYCCcxvLRplx9/EOjQjuNrPp7isv3QVMBUrT6tCud0FT
K35Zdg7fRsFjkRnbFNyjKzExdNyLi39W1rFvzj96r+NunehE7eAX5esXGRQI6MC78ZVwXbH+GcGJ
/CqmP4vnAu0KGwGTiZtsQsUzwUUx+YT4OmikUn6qKvbvjNnP6C9+iLHcMSQo9oyMlXVv603tHNuy
2dpziHp4lA0jY9GRjW14YPgfmz5C6dqxxWlR1efUSceNQOLjpsOrKFbkamZWoI1I07goW++pgIkU
853n8PuHlSDiFAs/HHyIqDqhD14JkEZPzztPyGy5qJWdnSqj7AdWVMq16QJr3E+Wh8y5Ks4y9x7J
4jO2SVIWOzmUV6fqQ6S24tUrmt3gCTbCZYzXCR0o6Ac5FmUV1aFVxN7MTsglMltkMralO+wRSAaD
hi08cZtL7Se/yLPGpRcan4UwdoFDQT3X3Q9c87vcZ/QPeaBf1/pDaPeHb1CHlRWczmSsB5tYXOr4
9rH0xq916z70Phpkf6yfmUzP+xsGu+yuEFmQCDBGL9sCb/bMazwM5Ws/Ghzj6SbsE/QKXNmNm6Gs
7Zbhe9ISM8qYuHXfOD+LOecqo93miU16lzc7K+Bf2ExUmOTqlRiiIyxl0X17cgf9S3nyJj29HKx1
pj7Ih0dH1fYxGHykB4l+uyM+3VTEZZpHebMephTdKwPpPnWr0HBv9lfJK06h/ToFVr6bM4iPsOqW
TWVySuYVMoPQUVvHn7lknnvM6SP4VSlygjl4kVm7Ndb0mtDVTzWKfEaBU0/a/qGgAzKcI3euRhq3
knzptR9LDeezzv3RNtHrQzeOh9JMvooJNwQaAIgu+5vM568jGoGs1kbk5vY5a9ofsu46jL7mBvrH
PGeF+YrYwGcuTfGairneumI+oQFQzBCD/RbSg7oslpPjru+9mSe70TQObWu4t2Bejl4haO4S9Ry4
w1uILivORQhWMCq9z7th304oFdtF5Ls8h0XNhfKiIVweerg5W2DXyiUQdT4LdBCs9ib1nqyiNvZ+
HjaH1mp8csUt9PUOykWdlnNcs6DrDlEhGlPjkGCN5hZgkmSXfWHmz02D1Wyc0vvm9Cath1Y/naDa
jLZy911J8RVMDT3E+qLMIL2iEQVr1M519A+TKV7KGqpaGs9EHqRbe8h2SUYBoxNMNR1t6wzIBkV4
bjvdQPKCCY3GPrH0sUcFuoxIzhfMg2W/HGR5m+vqhYDa79rywpPHzVLzvFsm7gG68d5uG+e+A1S2
7K8TfqZ4GMJ3YazZDj8Qhxm8k6vEjXcASbq97qnOG0iS5cMnFLGc568hUBEaHvSgrjvHnetdEoGc
Oi39D2sZT47wrZMxB9hoRTgf1GR8005NFbmEpA0t7t4RYcYsua9W6q47HHXvalFAdXkTkUi3HFWS
xivpKyBhk2ThBnZKtzetp1Rnxo4AmiLKoYF2sm0ea9f/wyb+/2Wze6lL/v/Pzrnv8//8XlNR8e/3
f/9vnXj3f+j/fFn3998vkvys7662f/uEOeKqRwXzs12ef3ZD0f/9f/Gdf37l/+tf/sfP36/ysuif
f/vLd7j9/v5qpPZV/+aWu8cT/49/ff0/v+/2UfJ9x+8/i4/qx3/5jp8fdxedMO2/Ml0M7tCAbGc0
iY/B7Q+DnbCcvyLvtEgsIegxxEyH+/ZPh53n/dXFBcpJQZS2Z1v3NJM/HXYeL0golYHvzieLHU/3
X/7xsz3+YZzjsv1xLf78/D+qoXysVdV3f/uLdbd+//Flxx9/+wsTTk38eoSVWh7/EXTznyyZIOb5
sOpOxP7MGe+11cOwsHSMWTVfnKncTl7x4oixp0Nmv02cqXgyHRo3s6723rRWyDyptcdieGFmWPky
WL9GL7x4tK7VJFaQ3+7zoqbl/5YtFtwvzr//4BZZOYyG5QqRX4Gblb//F7d3NjShLguLw8UB4WkL
17788yGpnP6Iw+D4z6cWXzkX4/7gMdeXHuH+IViyjFOgFY6qf7yAmDvnEuB+ZIU3MJFhP5/LO5Wu
dbL88dHv535/SlDWEodpfY+04Ut+/wV1M1KZ9aERtnrUdduiyT4JfHOP4f3h99M2SNI2Getv82h8
6aWxPnVjgrln6qqt75RPnYCBK+yxdw+hg9QUifDZLT2oIT2GTyDcGBPWWn2tTPT0wbAP0sb8TI/f
x6E1mzdHleqkZtntg3D8bKrVuuQBjf7EyYb6YhxT+tt/fG6YWfdEzf2r6Uvz4PpiuHUKQq1aJUPr
Eg0hOvdQGEbun2ZwxwuWzHbj9NhpkqBuLr+fS+hWtGq802Km40V6xnj5/RE3/HipsXCc7jBkaFTg
/BXz5U5z70GzhOYcM5G4O89ZOUFF9XjC7l1yfn+waoCibZsU6HR+Pzu2VbVziuAdAhj7TJnVW7O8
mwazOVPn3w+uEA5ggwB57FLrDIln/svDSD7BOVkeuqbtHvJeJxGq2XcbFnUrjKz9algvKjXF5x53
1cHux3r3+2mzzuI+GJv3xWCcbGb/zPrciIe1r95W0zd22BoEcgevehMNRf7qZsseOKx6QzAu0YSM
7bF1PfNRtvalSOY8bq2QceNKdJ8S1vhVdxl8Tdt/+v1USbuJML9hit79K2ins+Pk3yWOqEipIuZn
aVXz84ReCsSIff6P58rSfUgmvNT3r0jvD1nKLzCtcol/fwN4h4eZESAIXccrNPFwGQ2YorlZnWs5
T3981hd2f7IX+d4GBoqJPFnrcyF1fWa6vRu3KbgTAPzGHYb+0ShD58rZF+d3LkM6jBUvB7wnvz9N
jN67/f5ICF48bZtYhHdwJUuKyJ+XBn3jeuf87x8mk9hbckkOGQIgsHplrafcmvBH1TOmS0jHOfIz
ml2GRo5nyTykMxV8Fw9+y9JLU3EaM0eeWrdJT4X62oPXnyll7jIxM3mwhqTbO0tDo5QUbhJJdBzQ
qnrXhcq8dD1I1Kr7/LxO4aYSgROrZHCfGV+OEDjpnkxgHXOqq1MWCkRuCkvxEk7ypB0aD51V7nU2
3yZT+Zz6jndL2tE4BmX9vQ/6bD9mVbKdkix5dSvMdG6KnbPw+uAsDlUmnXPpEiasPOFGHsLI85JZ
tHW/PzQXu+NCpSWMR4fdeSyeGU0NM6XrW1mjq+jKHPWNmcpdxRBIoKRGbJzJX44j5mE0yq/C7ZA+
d8uXJaD38ArMSYHoLtLFHtLqO1xpsQRyO8uA8RxCMrCy3Cq6MYanBP5Zy/GhrBz/AguNRt3pHnsq
sQPj8QAcZeh+gsS0HpqKePDcqW7o2NDg9sTezlMwXZdERdqXdIcJ5MQUEMlrpfu6w2SIfVwd59oc
r6l2LrkbPmestTfULhV7wHhLRFI+ZuyocTef8vWxs1wZE1sCBZnnkOLowVc/jCQi601hkqWXJ3ls
3U0Eve6xAViHVGlFQ5OO28UaL4EwdaymsohWU8/7wiy/24iDaoiAk630xRZQadbUPbR+g9odN8zd
aqE3JZj4Yy1lbPSOfcTnmm4ZPKu3Bl6tY7jO38OyMR+bSX8Ja687WBSq4CH9eCQddDokyd3ANM7+
dHYHRG9ppgA7lUXqvfCqJ19Rezql82LcH1gEEbdqgaiPjdAMB/kuUyatZ6v70rIjNQXdyJwaiIez
5Y3JWe+N8LGzLSEOWEJdryWKrVM+Qn13SJT1WHbXIEe4WGX+vBWO9a2hgNzogN5WFqBbYTZ+c8Q0
3DzPfmRpqJffD1ViHSS5LUiqLgLOSSsCImjYfQjAa7NO9rTpLOe9Web1JQu8U3Bv1UjD+FTM87VI
hmybzosbhe7QnOXqzo+lUtZBLOJZrO3eZGTykzftUa+bF1mFxgXjxSHlfJ82Gggt7tIxudYDNup8
uIZZY96kheyvdubgWhKMufVDLCBCju6hlp24mpNxECD9a8K9J7uivtaVPKqsnb5LpJWtbeQXs5Jf
Ws8m4xpd03lUe92V62M9Le3TGDICrB/lKfVGf+NP5Cmh3FjUHtQGuW0xXadsJjkKY+Aq3bOV3MfK
ufUUDZ2R3rr7w6LpKW2t1p1wloel9j12yvkGgSPQR09I/skiieuQVi/3CzoMr0Ps5KTpy0KwqEza
nZgH/ykM13SJzVmKrezTjFtWgVcVsbj/TiMiGNiGWm4N3S4XIgW+F671JS1gthevckCgxLqFxXHg
pz0dWfajDY8aa0e7xzoHtRFtl947vW+zpVcqGXs5L3vEFerCiKT2XAefDF14V7wSH1OHmczKGng9
6+6V6YfuUFYDMouymPaYiR/7wccAZufZlsw9JIH2HOwZPHExm/VNzkPC2a79/TrJfAskYz5Ligmg
+h95aqrriBBWOcuCDSXMp7Nvouj2hH8ezP7JZRgp9L2ooEMWtF9r8EvRTz/K+XK35w5q+Zz6/oid
EGKezG+UtzsUe6hmfRvvnTCX5ZxPALrrnNa70piTE1OTKGurZVM2at1ir/ZjlL4IhZv+e6iScpe2
7066MjWMuTtkwTKFzjAvnv7OgEqETgnyktTpk7NZt5e0slhZuvW399FZWwPq13TZmUp7shAn186F
1N6gKiVbELcZ07SxqTJ6+9I77tsSFOIsmuq1cTofCSbalQbHfCKbqDKTNRLqzve53ma10aMVi2AG
Y8dWQXcfeX0X7oKuw3SZtqepGJOdPxcvub0EpyG18PcDK+7xtHTXcCZiqQnL/dz5w3lIzffKU/7O
XYZnpakrtGPeVgaE40rCZJ0EKPhSF8ND4Y8ohOoGBn6osHeLyoWr8y2BmR2evzGbbiubb1NuRmLU
XxEMu2c7oy8dFseBR8NJJy3EVUHmVy9kUJ8WIq1QHHVWZPnrr0SM+bkVTn7WtY9eNx/DmBrT5hSH
XrB975ik/rRHPvvc/F6zabAz53o49iNZHL1GZWTeF8GYVBZ4zSMzO/VZIHWF+G++e+1acVQriTsZ
PwIcVmMIC6kFRSQCB+gt/1RmWRXpMT0H7XrCBRFSPyId8etrMPb9aZ3GPArZFON8lsGlFf4xn5GV
/C4r+nttoZxdUBQuTGYzVLt5kkytsdQTVXhwmzGNbHQjgodk3fqyyj9gur9hXWhC90FPwClEI+EC
XZinrdOh2zpNghTecMfLaC7dwVbDC7FCmNNLeSnCsT3UWFvPnWfnhHeXCPnve6XpYUtravbKYFqh
YAM5b+q2MLcB86Su/3wwM0j9as5ENC/G0UXgtTNMiZC41xPIP4kEkImMMR1ZQHlorweMuMQYwBZT
Dk8f3TJ5F4itF2Y3Mn/U6OojOVGPs6jEU9ttSYCdniuSyozKsrz9NKHBztbxRd7TUaYk/RrUM+kZ
flvf5hL4EmUQNlHfth8BPdBVBofG18Fe3/ffaZi7yAauVUhSlmvirO1F5VdX04wZQd7vVN4XUaXw
NRX2g6BQdJb/TdR5LbmNLFv0iyoC3rzSgd40u9WSXhCyBW8KHl9/FqiJex+GoZmYUEskWJW5c++V
rnzHZrqpdYv8kIh/NRjjA49VdkSZcG33VvO18gVmCxKgVHMdAlzFX4Xm1CF9WgoNOi1j32cpw82Y
6IRTrO7kGTz4cds0QSfUt0q1ccCZoWcdeQnMV4cqST5f11EOG+MCTcNdtWNtHk3Tvmkq9i9DzThm
bhInYM8Qu+DwgI75/CHHwrl31qdlmO3Hf98xy3EfYWMlGzmAJKz7Pr5mjZ9vm7m4YNdpWEhZHGei
H8c8/2YMtgwi0/phol/57Mw9yiS1mJxIRK6spvSZZXODD/m9mxaXMf7+U8RNwUcPYn6IhkJg1+KR
ac1u2NtlqjZ6ZMmdpuXlW61XXydDetBR3nAMj1SfVnHu0zrZhhnzwKgZypsNv334wwKj+bud+EcS
bLiLbQ1hPo13bUN6r26FdXUKBqjoDdGdJYzFZq7y5rNx2l8MxMtfrpeOJ4kd+tyEaXcubWvaGPg0
OeyTaCR9KsuLgSWFHMPMdsAQ5MjhVSO4bf0pbINtI1J555C4P5RXUk8auWo3noIUox5qRdWAcSGz
vY2XRlCMjBshX/31vKbCThtiIYLBwhdmUMBa7Hrvzo1/iA3s1qGH19vZOZEnvoi4wz0qOXDZMH72
eEPu2ABx9ZS9IEfuSGgdfcFH4gSt63gHq2yf9LxxMCbZOx5vDIWKpSQRA8CO3n0L7SU7s1SLXBSc
ki4l9Eyi1700WC83hTYQl2jqiDkKcdzZ5kyWS0ZKFREmbLXAFzBQfhG2hZ/fde5SFQ5htZowQ9jR
cyLt4kQo9G1m9OTvTGmcSA3/kKlevEtbXeVIIncs4/HcaB57lTMRzKll3jOfb4+Bq2OXZM2u7x11
KNqsPLHhz4d3YxVEQnOwCa6d7eP2yLGkvzU2ccYo83bsVGJkw9X+GLDtMxUYykPZ19E5Iq4dN4Pi
CSQvUJYsYrTypl4VlUrPMGde14s0crI9rWltC5M9QhA+opsyY/1YE7w6jJ1vA1X/aHJb33Zl9rdT
Vnl4fRfbrPC5h22sv6o5+gmq9XIClilugLhklOQYMActfa53UGxyvHm4IiUoh1m4zan15N4UpnuZ
sbCykHw5D5UxbbPJ+14a/THBL3EJG828mCI69qKQV78YWqZi3bEy/PbSdFp4W+IHtcS1KCLn3reV
dqyr38VYeI8QmungdH9VtHAlJJgnNWL1rZWsCGiPdmCKEvf71K1USIRKJOl4mJxlCD+gAuECSLf1
Ug8KBPVlqd3p9aJHMcvsQtIqJmHctyTEUa7XsbfLLWnt4taBnDOm7SkDvLxLUtxGLyFH8eaGVnE0
0uw9K0gmMZOfMbZMudpYaswu7KRl56AmLjwWzziTzd6RevocwkVJyAe2M5d9yFurlRsr5XjOZwyX
oznwPBqJe0l7frg04lPhFuIim5FxjE2qfOOICeuMLZhd1lPxpa+fQocu0WLLOc2WQaqnrNp1g8Ux
mAb5BMSQYQGbL5kh5SNvCGjqCldcXuMH19tfhrC1n/rcBtC9i0eemo9ydMM9Rupkq89h9ayZBlWt
ZF+UKPO9ZxbRO4HZxQuen14FQUiagFuAUyWDIIQP6II1LeOInbCNJxFB0lz3j6lsb6/LykIWO9b+
dDd6x/gITbgjGEUmf6y+mXV+jCdTnbWsosLp25Nqp+xcVs7nVDU/hjJz+b1dexPafbiPSvxolesP
W5xp1q4Kuzdi1/mGdThgAbx0Oqm5fleNUx/EkuFuTTJ8ERyy4/31bZmTtCF2M5YHLe33TYXNQIti
dzuEHgyD5ah03fJPU9rXKstpWFLrvSST8G67+rr16wMG0Pq/byY5zZrpwiV8T7G3O0U+XlK7JQRl
OW2QWaPxGCI/0AUnMeV0DK+6NB9jZa7xLBIRyrRbazNElgaqWVquuYSBERd6u/aZScvRpX6wCg6R
HJgLeCoK8an40SF1cf9b5V6yxPaZiYq9PBw1YNXuWnwWtZFcHIFfxij6IvAj18DIQ1zGTJGg/b7U
TtNHW2vkegiuzBPp8mg6kXjx11aEVtKl5KfaUtCZuM1N+k6x9cI0jlYF45OV7zN89MJY/5ra+SYZ
mVV0bXLtNZWd8N535yoGDhz77qWs6iAugJi1cxud/MU9qSfqEkdaftKMfINkMWImLI27q7687v42
bXasHB5WhubvitoPdyoTfyiUaSTDuxrQUuaGsllo1Qw6DmSVJhpFqU6xZOStdqU3pZ9Nn6/iDkMp
kSlb4nbtObt8d4PFrb22rnIOuUq7tXQbcRp8JrPekI+E04ppR4qIv2TmgsqJGfA9BiKD60KG8dWe
tX1qpL9S1fl3Z/JPhBlHomUJpnHcVpA7xKqcF+ktVV5AnPKEtr6MPatjrol0bYlw3IMp/pWb1bcS
e+DZV6o9JrjUvJI5OV8+uauGcXp3C2tj2EW2TqJEC5K6OXrVYJ/SRiBczXn/7pMqwQnSnwdAkO8l
t1tsZ+ZmzoiX1IWlHhGxn0vK7K3zclqAMtqh4PVXtXh7wgXZkPXFSG1Lz30gUn6Gk2QAjS3rgI51
ur1egEhMN9P/5P3SVoBYCe3p0XQ2lgb51SWDWUJ77bw+4Q3q+dL1PGhDOB9mP5UQixztZIrcODgF
CbxmcPeFJ81AROnTSphHYuM0eOBSg8zlTM4c93IOLmqCJm/Bw8sjY1rJybNuaaITActmA5eSwLql
hfdkueW7HBStKmyKFBJplHnmNVe9fpVWP2BeGI4VjLMDZ7t3kDr1QexKoE+v4s5zPoDtyq3VDSlR
30beNbdhiKeGi0D5jDK9fvMJo5N4jN/KMf/SlD35sOXcmqLpWhmz2tc87TzVrjyZUfYF81wcoMrJ
c0edD0GFoOjG8a1ANObn/xdNGrEInBz2r5YygiKWRYaamp9mf82Kznh0VuzvxtB111LXu4M0O301
2g7GWz1EqLP84ggeDyWz274aFlMOuPpkf8c06OKD/FXY+p2+2rq7bq52ETOn9dgafDF4LvHnyShP
fntZ+ymq8OHpY3OepzrhnHZtBARLO+cDzYvZACwTiwTsuEO+GyeiuJahnHNu2Q2AKTyvtoteYjXa
W+aov/OEMibmukBE2JNe0rrko6MgRfmSCKSgEB0vip/ARXBO+oPYsLnWPiKrbhk1lMdWc8O1Vlge
QKImOyWaupJTIF1Stswp4j4MHJN4Z4WpJ5BDTnxCTOz2ZARzjMY6C9zeLrjp1+jtjGWtkkCRodpt
iNygD95Da5WGwUW2h4LLrtPap+lWdB/ybxE2b4IuZsfvoo/rNsojVBJ9R7h6DuBFmie5i7VN4ibe
c3Y6Y6tliCBx1qiLmx3brqo+K7Lk/Dm9veOoM0sT+t3spfo11mpc3451g8infVGzbZ/sAY3RLyAs
DLm/tZwkCaBeDKvMJMWfhfYRo/P3OSyADYn5EBXvswYIwx86/FOhde4EOwF9HJqbRqCRpaP2yAn9
XmeRU1iO4d5wlcdEaeIm1iMeopgkYVbcX7VGNykm8E44391uZuK9IJKwEmwgjCZvQ38bIotlJsIq
/rxBUczpNIW3Et0yB2tx4Xjxj6mL+qBwxBd3Np1DZRMcj7TFQlNYKyWcLhhprAIn836qOL9XIt5J
s9YORUfb1eGGx3qn1xTXDiYkZmvo//PExMdpToNZEuqnRcTXZ4H+q9J2PytnHWOZXSeOpgexVYFs
wfkc9CRg5v44AZjQKqS1jKQ/cZj5Zs4jASng6QSQWjQSAL/4u/Lo2nbljbDcTurKeuhySNZOA8hc
M7dN47nEJ+wgqj0eM4NtA0ZdxIE51OU+gV+IoxTbcJOAKAQyqG3jaeT25UDad145rCjKDwRW0kM/
tF8AOs5vtTtu5JR52G1+dEb3PmJ7WRVq6g4jENSdkcVqH+UpEUFsLbGJMyOq4q8s3cPGTgwfsziT
INMau+2Qon7pYvJWVZjS/cnsNKR2MLuu2EYG3RbFlR38USVpgIY6HQRbOO8iIAQ4LQugA0tJSJp4
3laY6dfSYXY40KGfpKXeLGvyDrpmaLzN6Q/H8Zpt2bssddaRJUXh6CAcsmyjchftM/HfUtAca2sI
yUzaWNCyBArAwDqa89hO2iZaVH3H0GwSuQAYElLEG28ek5ufLq5oW2a7cS7CIGGCm/SJ9/AS/VSR
8stb9WHPrLXEo5gGwEjLU6wXw1Z5eL3w5DXXtmaGKCGZrJ1kSHhiZ0S3GmhKOueYTmuNXhL0yH0s
/1WUY3nV58RbSKvqpPz4APJ2xoem64+qVge82Ruk/QzbTGyf804x+I3PDV3vnBONxvIHeWmSnyKW
YMEk4LXERT2N0wPpMaIIhr/XnP7boNOgpUX4aCmLn9bL+ut578b4hVhTdc7JixIU6H8b7OneY8ou
N53fNRu0oPHoVx+d6OVW8UDsHNbmBekQxbeksZ4isf/gA7WPc9gdolKafNMk4YNKIlNLnUpnaNnn
W/gjETXqoAxKR5DRHoKzKIZD7DT6AT/470oO6VmScyRzlRyTqP6jjeafvoweRhVnS579raVJDJRs
53PJuj69s4er9JV5aloV9OVUnaCbiqCrrHs+B5reX/0q+1IjYdGpxAPWmWLe8IYOx1FLtYO4Wm3z
O8Lvfuz7lkAHO2DfCmfGfFOnO+XohHCLuN3HXkiOlgUly2RC75jBWY7glLaHUxkr7aDgSTa9RW5o
KAiqyzELMO7K1agUEEBlHQyxhJTqGoaPMl2kf21vMASbsCuaOkza7Lsah25n2uB6zZaIOAt/qm1N
1O+hOtOAWAELCTmsfeswfZpJi0vZ1MczHlIGHgC8XFv7ITDax2mpHhVq8KpBut8abUbyjDn6Uc80
bEIsRNv3HibdPOynu5jdEIfu3O+rInKRpCN9rVRuQB3qTXNnWeX30sWhLHvxCF2JTD5F4ZWuZFgX
FhkJxJD00mJABtPZnBKsimuHQNGiU21MabXBHI5qzzgT2UJD4ev7W8Ek8Uhy2l0JbnVh+ZLpX0fL
ZWAnZQ5a06Sk7iP2joPVubdwgrAWkTwDptaABLddnAYVYSsLbiAGwm99keSXOsajoeVc95xCZ22Y
4pthFDfXrIy3IfX/ElLs1vUUMxtOM8mZzqgtrYz+xOaOmAquLFFBSD9J6faX0mm/jk3ksyBEfPqj
VROP4hgkFa72ImyORVmN10QRBsJndsB99aeF78k4EEKLlzXW4VWLRB49x7/OIxkdhPhGOyYfGhY5
RDf9m6MGse6McOSd8c+qSIYz7z6uUFSooNZAbqL9f9qZTuE5V2Rqe7s+zjnRfKiAFCJKJ5KMEJhP
eYqXFcOaGIYnPwQgWTexTLIxtOPMSHXliHI6Nk26M13a/jyispf4yl/ajJIJ3u20ioKqIN/FoZme
ywwjPBzc3EsXQB+MGwscPOZ/0W+wxkJp9IitKjkoroCn7lnVt8gpVTCjaW28pDSDjPglSxXgKMZ4
+IlFnGVWPeM4IVBnVMkbcQz3GHu12M9QxVZTlkSPlFGu1ejzowixoS09k0qmcl3KgdvZMDDuDr19
jSftC1i+4mPO9Z01LbhAdGUcXP1Dubm5VzaOz5QO8/6qWrLR3g1j7JxSkqJr30i1fawNHQFluDyZ
mV4Q7ZoHzgqfHD67l2wzfKZ5F0zpI5HWJ4Gy4Zq2C8Q1zJpbNCe3qs3F1uiN6BqVHJWJAwMpinzn
0IdudQ5HUzHSwbBu4Bzv+tLYydh6ZECNt/gsSMzoZFIlTVtgdtLkg4jOQzn6t0gnoDJTDwdMT61b
nH7rpT2R9u5+Ggkkh9lom2NuOOW3NN6IonuztV490haaQ1Ud0yyeN5FwDOwP7DUKY/erjSR3X9uV
sk8kdfKty0yOUU3Z3v162+XVe7v8HC+yTRAkPnduOAu8Wkl3sSzB1qfKY/sTAIwb5mmDO4dx+tR5
85ElPck+cxVSRsgxg0Su3PhZGD3iwAj4waC+nFf94o7uyvyWxeCTmorKqGu8ZFuVlb1XTa3fpIcg
F1bq0GT99B1h8izKT8fsc/By8m6xWBE75S70QAGLJPo+EB363rRcF6b+2yhjsZMiMi4sdNUv7PwC
DNjTW0STuAxo+ys/6koUC8/+4te9jjsYKDRTWlBRUfrRC5rNWnZjwBtDcGOx5HR8TFuynxouTQ2B
IW0Avrb4YVqnHW/5mG8ZJbC2lHD5iUXkl9EmC+DjN91xy4OErsIIN3KSnGaFak63m2sgnitVTRs4
fGdVG91VG1zA16F1Gf0IqXhO9rMlkjfRAkQBK+vs0kpLzlEDmbyJh7+9lg5vnenv4ygrDmln4AV2
/V8eDqunjOZ8I6Nxa2EQh+Hov4uZkYO03fnoWqQHTG0afgUvQY44SrxBgjfQXDBSCacEOtLHwIaX
8VKjuT3uGvZ7JTrUUZ1tVbJypoPVo+KwNCndQSLJdwYa4MqdtZB7rAFW23mK47suD8xoh0Ne9BBY
3bLgz5OCu1jm+m3/8OL3iiT4UXO731M46c8CWO6qSfs3Bn3+TRAmX4sEQ/2QO+KUmnI8A0m6Ojhs
cQKw4y6EZnTyMgN3CqA9e5vNbkOitxquo6ahB5j1o+TTDhX721zuPypqM9qEo6O+FXjbT3GmHSq4
u3eu0XsdMqcshgyK7lL0cbgQZOlyzElMiK5T1kBBWKYDw6MblX80nQ6molvqK62v0Jd0mnrg4UaQ
echNtimqVebzgAjdLQKcmGoH/g3FpwOvSmjYub5GOk1bCOJbDHFbqz3mYVbj/PexTXUzWFvD+03e
qr/Cld7kbs7FWjh58E8Lx7D3d1zE3nl5wciY7pOhvLwervmfc4lgiC8M81wDTVrrEaNoa7mF6zJe
bixRfavn2Dw4Rl5ezaH/GEdf7Kx5co4NOiLEXkYFo9le+mWR2JrBeXloVUvQ02L2SAYleso+za9+
h0Lhzlg5RyIuR8+tprWbAbrpRafOrmVlp7JB/HWbniEHFKgazlGMe4Ulv3wfYQX6gTfEJIPGoX+m
TYMZhiqlSHxGRzryrAHD4iVb2gX/SZn5PtMVoKBF/hADiUyeEUmlntnXaWEjs54cRYcb8pq9klE4
DmtGiue4shCeiCtsocLRC9DINkKDomN0sGKywbnQhRzaJNZOjaX/NEEIm2NGpxiWxSGPGlweQ+Ov
vc46+mxY2UXhnO1H3yPELRq4Vs14sIrY3FUzHsVRA/FYF5HzqVz5nG346AQNpyCLNWrVyd2Vvg0v
UsC7Jzey81vjt0TYGFYSls1LTyZslMGr17Td4Lli7ZpL/GowpyvBCVjUsWQvRFLfvWa0DggZzb7l
MF1n3eAfm7w5E8mAT2iX7xWT30zW1glBZhmn53Q23TqBffOoZr3HPZ6cMg6T09D76cnTancdFvZ8
aSbQRF2esiPcO4FPxBCRdLshMR/66H0OODc+Iz2SRwf7BuN+SH61B7oCcoraWcmYo4cRl2I3QrHL
2+LNKDQIVWUEYSPvsjujizbws9EKLJ7+E1YF/hSddbDchrql6ZJgKGsiCakPKdKvW94r+bVzaJTc
1k62Y17uTKcKdDYAFqiZF3vEXMKwvzzo7mStagcbS/UpxiKhJojKa1I/oTekb4M77meE0h3GNIsF
E5ncGRxHgc5AnU8BmPHg71tQGXu/ZsBrt8aw4MT8m9+lBE9sCHzdUmA74VBtzDQ2jsQZg0Ho0T/J
nAkZoEWf91nnh++iEcNZIVQdGA7z99m69qZ+70onPYMCV9u8LlI8SQ60Zv4m0cidUENkWO4MCa1l
M849iX83O1mLq84w+i4QhMV2U8RnCDLPvzqp+pKRBvzXfpodYSDWTeNbxPnx74/kI/JDJhmYlRGW
LgHNNn2QSBePdc8VxsC82RZ7RJp4jTgM2diT5UlLcDi8SkDbRjeCtos+MzfrUtdZdoIGa0Lt3DDW
cbCvzM5hXp62JMMIkVSPVs3j1vn6agEbQsJnp0+Hsx46rNpWjBJdWX2O4Xgnohrdp2YxgDOwpIKz
n21B7SGRP40kw5M3ICqPArSEG5rXWN/6i1JM2Ohkw11ZOTH4pdqFQmeKTn90tJAJEz5IgGm5Kaxy
4oYt6rW3mB8UZUJgxlw/E4hxPSVDVWn1X8XjRFqkY3ReSWOXlemeR3s6W6aN4SRJ7xVS9q2PiOCW
1ILkqH5TU8jr64W5hre1BW/QugbrFUyFJy7Ypeqz6taFCViozewnhdfObib/PpR6YOh1v02hB5BC
xiYBrD0+NYUU91Jq09rGnRdoosDFvIxUE57nk9TYGztVeKCIvCdvjosvI8l6vhvVYvfDs+ik0WME
KO6ECHF6lmFg4579jqyMjW9a524V3uvS+G031OqtZ4p1jdS68pqwvsIh5Q2y+h921iNMsMLviJUw
PMEHIPHP7CkQ8XlOi+Je2OGniEzjQuXLzgCv/hXi1d1Jo4ygcnXoIhz/a1ur8CvVdY8orTPPsE28
5emiHdM22Lz9xyx34UPMiGSzVCf+9yIA1ftr1pi7jctLbWSUcmWHz5IIo7JZZD1o/sHWc8ixGtsY
2dcT7rtIG+9GibfZS4d0NT4AlIQnhCbgscIQsNFca89UULt2Md/Gl+ZkpKjOQi/8XVKbf0fBTj6U
xq2H5WIbdbpzBtIIKyasq8Xx2kICK5+N4epLGGv8DQk3IlsYop1NLXOH3HOtVaxZw4b+Q57m5SVe
vF6irt50WkwM+LOGohXLzxydgHD2FX8e4eeY/MDsddOuRXY9eNkwP9yEUHHBkjPL8j4na4oYbJXN
7itEDvtShb/1QjoXS3E4GMtLZ1rljP09ek9k7+1bGWoB3GvIIpAXbq8XkboYsTXtJmF53CKIi1Rk
xbB/GRdjpNGVZQ3+AeeI2plspuc54RyNlY6oVDNIyXoPv7O9JJNe76AH4cyIFQbsYsIfaJUP00Mh
q6JnZFOax2KLzda62k4X7dsOZmeM2KALOX5xUC/WfmtGJ0t1gLp00w/MSbV7GPGEWKsB68RoHbvZ
zQOpMWwHw4W245UfTM/GYNJtQO9ESAgpG98zOIWx8sL96FT5HsYoSMm+dj+76ROj3U+iUDaOHMN6
+CbjV0117lZj7cYla3EuT2CRYe/RJHPNfzQmDo2CkcyWCbQT9JYRGBi7sPTZ1iNnzTCS8RhAwc6D
3rBAfI7FdJxrtG+9ygmO+DWj+XpAV+N0vKc2xSepLXc9AuiFjFNVe8CBy0HkF2cSAcgl/gzy2HaG
S6/bj05mz2yW+qEVZMs5issgwTCHsSWa2H046DdtIKvH4qGP2bVvjp2bzKja8SCIwa2UUhjCeigd
s2Wy6eG7Y5nlIUHHA3zxTpWpB3h50qCLcxO/Fl6GblbsIKI14DurzyvX0MJrVw/YdFQUn+zJ+gaL
X3wg6Ua7KSX4GGr2KSLTfybTnW3HCdwMQf/hV2V77hlk9rBe5jLbyu3/DHH3fQBwuWHMBcrTTscL
lcQGzAkiR2dvX3137QtIrdM0HrPG/kFAmxg7DIlvczGzfSqpcVnZ4d3wi0DZ2Q+XhS8r3SnFYYiN
G9PO6S2bffY7FeW+6biHQysenq20/87CNZ8WRiScBNbfPP0g1daeYbCH29Jwni1ToqRf1KXEM27+
Jcsc1lvQwu2y5XjOIick0/PHg80Xa9qWB8iHcEOTOxPOXLN7dsTv4wABUZp5mNC5t5yVKziZzrs3
ixrQnWHhJW+zI0mafofUA5hXKBsr+vST4QHrSxjkr8YRx4buj97eSLA4Lt5kq872PZWDkdYAACMv
aByB9M6m1EPieeALxjEOupDpoRqZZ3CHjzsmnss6j3A6NHK+j1A+bg72JZZmoM/R+4zbqk71N4GR
jXUyfUS7YWDe/dbVi3vTZ2FP6wvxiMvu3cztZY0X4chIFm5QZgFwuGot7WL6iOxa8ajO83GOKgRW
L3yQ6/pI51TfmEYJBVJkztuQo7DQM72PVBOnCH5E3kzh1o9C7Qqx1li/LDgZPqorUW7rg0mhfSpi
KtGkna78Q8/jDR/hABaiz0V/eBnXp1ad7JnKO5/aeOvTsZNiX5rR3mmGs/PeW2V+jmjaz33L8FCO
CfseYpIY5tjXQMr6cuF1a1fd5WhmlH3uIiw5EFOvsefPAYl1b4O4ieXAyxyWRBhsC3o9qM1MdoTp
7BF+DwB+ieSuDbChc0nWoWTeffrXe3kcGWkMFYsJZrhJUsFnOurWzR+wIfAzkiWf6ewBF99CNXjn
XE+bQEzKgYsKVNHSJN25nU73VyccE3tGU/ngEypPeWvslUUOHeMx6PGOW7ifSUjM6SLOpp1/c0yx
zyeJJ6IgJZElCO4Z8d2VSumVWC5+eb1g2XN3TgU3wg1LnY0e7RifMJ1hsxmHY01zNFv+fuij+oa/
IGIjgv+9tmLxVqTyHdrLcBR904Bn5iwY2MFqRJrxgY+8XRtO/UNDJ9kmhifeKQW1gw/3n0AXWKrM
8vJt3o4Q/OzyUJjNT/C66ZsF0nbtd4W2cedlPSPP3FEtL4WE0tJDjDmwjW9NES6f/67f/PYyIGce
z8I/kVRncCVk1z8NUpJbN+tSxH0KawkbetU0GIIHG/zra2KjzfJqKi08Fh5JZ9zkh7gFI6IJqba4
n+xjy2ah49Sl3d6QWyCEgbV40locYq+2cijTII6xpEvTy/evXxXEuPfFwM6droK8iXsTPaXoqs+Q
ap6Mc1ujn1LXzv3BV746+078ZdKEF4gR9RHXV7uubLQUVXftpV1eTB6y0yK7VbL9MwEk3plTh6ng
/16kY2qnFCbizo1ZJvjSGVTKJq1/v3z9O1aJgZxw/Jggum8sTAv3WJfqlhJmqbxiujpttaGLs/f5
0Hx3tJ99qsc/BkdZJ6MqtZVbo2uYTk3nHw6flayxCXUVk3TmySW0j38dW9rXC1iGv1Y1cppy+mCr
Ubiijd51jk7RukB6TGazHlHvXnXs5fLtPOWwxqQhbHp9Ti134w4VvP4s6i/SZ4nVUAP24a5g4Aex
4hp32UemN8U9S1gf1jGS+C/zQpkQfk7+O34Up3bCvd1PQWT0hNqXF5I4DZHAwd4WuUr2xaLP+pQn
h2kxo8aWZ+4w4/3WBeIE1O2tERo0wVHzrUqQzSNGmyuTEIVWVOc4oZ55uSoWeUwDzXTq2Tvhg1n4
oLjY5JQjX0k/Qe9Q7y5bQoBoRuDjIL3cTAsz27DBKg4HJg+1+9BU+r1P9A0olXkNmwFStzUmV1N6
yfX1KwF3d+UMpnfwugtMnvoRQUS6WEDX00ny1UWpcfms8ckK+9iZLFtceyU3rvCZz5CxPJMj18l6
8mLLgftHM3A2cMxUlp0eR1e3D3xJuWRZeiZomK605IIvsI34lPkBM2j2sJmRuhRD8yFp+KZkJGra
I4MLDCFQTtKfrSsvTPd2vSybe8cKx1Nsdr86n+9VbFQM50P91s+ADeJe93c8f9G1y+roaozuOavk
W9+J+JChWTyHTKKeCdBUYwKYuzbwvDdLJrbJMPZVmiMBaXCKmrDCpPLTTefhCIyW6tWanfyYC+9a
heweSHP03X/eNa0gSQXPS665JqqfLsMLL6/kviIxt44XHY9ltT8V+5uCOMetn/bFW55oHbb55o3Q
T3QAmwu90DbxEoxBk5b2I2ZKdvASxgBVJvw9vttxT4jYByO70Fsw3GwmxQYyPeTTS+zijM0bOq5h
PGMveUBY81io4cBPXB6iNky045jl0yorUtoHoULAHmyzeIWbZi8a7riL+UqsbKkUM07RvLVwZY5D
rlVs0+iaHaQckCRLe6L3HsWChd8AkdG+ZJUAZGXyUFBtXFhmyf0yUiJQde1fZh4bwQRyWC7xvTpY
cZx+vgy5/DMRj6Hl9vI782ex/Xep2T4DniaD7Z2irT5lxdqPWcEmNjtzxfpn0g3uJtZd+04wmC2p
JL4y1kQ8G1Cu3UR2wnF689ya+Hh78rat+ZGSRAn0NPfOltd7xEPZD6EEy92VftZqTngyX3vX/R91
Z7YcN5Jl2y9CmcMBx/Aa8xxkcBClF5imxDzP+Pq7AGXfzlT3zbJ6vGZlUQxSUgYjAPfj5+y9Nqfy
Lrroo+xxYmrmTmO8i99khLduxfeYaeiBA9O3IoGSrLv9iNV8tnSFOiZM06FENVX/Ctqcqf+ZAwPB
GQWdlcXeVTjOwfMhgNs07Mhx7fP9gLmRv8b5t6QFzHho1tR0L9iqUFKHw3WqZiQ5tIuIqew5QpRw
7szCZ+0nhDEV0HmIPpLNueXch51SP/mYERnKl/W7nxA/U9c6NhOUBGbZjACNPMQYaEd70HJFc3WK
qbl680NVoG5WMblINLU6iGKEweZ5XcRb8GUbU+X2aXmQ81cxYHU2EqZMK5WHbzZg6lPRmi5+WiIj
ld8cgmD8mdPI3CK6YKrqQrXugAht8TCOa+ZgH2Gq7CfbTCwwqGg2Ez2gBZr7r2Yt8xPHXo4oCN7I
P5kv1bnX7ECNySZZky1DKE0TzIWfD7slccyJABRd7BBCa9cmIlvGmOS+VCHxULr9pso+xRQrXmhK
A3KyUfJw5ZA4M1JOaMc6rQYmhoSslvNS6/q2/kxQgUOOaj8dmtDRycjVwfSERMGWRc08vCYdTnLi
m3Ujrpe9NRFMUBLixTP9xIsvm8PivsQbClGEITsc7zm+1cMMj7JP+5KQcwPYZsIKwKoGiLvERfRE
5N0UdMVTMwWHqU7GczAXpRbpvBTG6zQ3o6Omsjeh6uZIa7I84FYnzpSUNwP/5kMF1UMD6rhetKZZ
1VhHxA/9ozJItTCms45JBR0i0EpUgrtfa1HwPTdV84Q94Xs9FcGZppy/Fmbn7r0Ay3kS1p+9QnuW
zEffY2F/ZeOxb5w47zXi4nVWiGMX2uJBfwAgyYTjpcW71yNqYpFoYNhTwF3DCV8z+8d0TMlYobih
qUhH/ftQyV2g1cegrLU9CiATuLcTH3Li22zWNR27lRwrnK2DWHX7TgDWTcIGe94sJ1v6bk1k5HtH
QdIxJ/WRNVGKHKFlvcDkvqUxgsEUDevB73N2dIUdcan+l08NBky1id3a3DfROD5GGGldALtPWlpC
46J7TYYci2cbPyFFxhqXDwQOyMw4eCx5sLm86TNc+ktg6do7b0W+W64dQm/E5Hi0fOFQOgwBhir7
A81usWsMG31pSTNvsrrLFGoHwpenM5297yHw1UOhYI6nce3dxhnf0vbITURSh0eKyT1vur1Ckdjs
/Dp1nls03jNTvacFzWEbwPVg5MFLG1i4pdHOxG7OKKmrqkfe5z8iD413MyC1SuXG0rPu1RrjHkUb
TTilWy3yCc6MZmupVQPG8GmcV+BfqiCE5t+TzECkmUum6MKmxx3Yf+gtROzGGCoyXvt+F2DkxeRS
fGawkB11L823poyDXQbCdD9i+F1DQx1Poo+/aVpCimEQgNjV3P6pxb7qmByDTNTshC2Z2sWAZrc2
s5ZVt5+jBTxYGHWbIxurUn3jGmijrJj+V5pgQi0dNveyI32UdJCSfJC0gjUlwUoR65I0F3vkztYG
DEcxg6y93/XaoZ7FgVURaRQRWXASBUOpGXlLC+c1Vr68MRX5iNHhgu8P99S5iAdn5sJCX5h8Ngg0
iDd/0tsnzs6rZQOviBFYCy0VGKkL/J8WrlhsEldDj+EzIzLZDKAzCOE4VAnZ1zJ7YHxW29Cug1M5
r7it05+j1BmwjKCGd4cwuo5PjlcxgtDC6OxaUXgYwv7sFB3m2bistuDf8EnXnB6J4hJrSXTZjRHa
DCmKq7ktRlXaEGciIsKulhnc8iAFHAnD7uf56M+yL8yHO7rGg3ShNxNMfjFajPKb7iGJMRQ6GwLx
GvHhl6lJ1TH3kma+KiUcCOp0wIDtNQPRDw3WXqm9pl5Yv47Mpae83/WpGTI6J8bVoGy7xDqS70KM
/j4c4ZHUiXgXTq32vd1hPaMrTmyGS28t116cIqxPS/dUSC0DNz3k61D/CXp4y1Cs/9AQ+24M2H5F
NY9MWCS2Pv5GmjONkPtYFzdhY9bTayoSTo5XuL0K2VH33CUaxiEUH2LveeJr1j33GI7umQUltk9B
8q46BptsF9uoRXnbpr15UmVOsm3OyA24PFBfmFLpdXnILffPr3TFzYql/5I0jcBfz2dYJzqqEp7p
qgHjnyK+icy2OdOTojccie5Fq+Pw1lb5ZywibGs/ZEOSSW3yNyJKJiOQuOCsUV4QAu8ArZsvjkPZ
3iYKFUttY57snfpRaDW4XuDnZe1fM3YnkuaQp3NAWcnaax6KcddmMKGQcAvjoZwXGAM34whUaem7
iknI+xxXMVZ0CZoY8F3eWfmnlD11ynEHYUSk3LcslLgpcv7L8rBgmZev6JJhJOJGMuc+71Ibh8zQ
1zK20UxzID+iD3lTRT6cvDH5sUxqlGx+pEZq7pb5bDcPaUNpIRuKmJ/RGHwOgPEcjb7C9jofJaak
JmSNZM99W4IGrUaOqI6dfCus8iMm1fdkzuyOcIS2nHMXHmb7/l1qLApmgBind6/L770owZYHp7J1
dile29SQWYn4b87P2SZzs4qQe8kkgwaF8IKdGHoQqVF18Ey6xUbemOdeYYAgrhVBOWviYHe3fOyN
XQ64ZP1r2bR5OSBD/Ppe94wYfWA1zch77jb2E+in7wEDmm2iK4REIMUJdQcaQiP4lhC3tqnxyVL3
zZPX1Hwsmkz0iP+1InfgsRZpuJKyOGDaYhCVWpfWt+1DIYqvk5tsaoINn4V0Li7n7R0Z6tGRWPLP
pluLvYqRhOEjY8OkvUBGSLVjeMvIpg0ftvM6Dbr+GYs7I2z4BESdgE0z/e9eHQWASEEN+rUsXyrq
uq3PYBfAQ4SKTdNqCmlmUb9+/dps94iOUFQ0zfeU0UBBJWt4U/8CVQkRgk7KE25+qJROUe3+FA/M
w3zRHTFevS3WRcJcwUE7Y7uzmszEmk5tOVpuuSv8nNK3G4+L3xYYxWHsXQ8TKYsv+MGzlWjP4zwe
IiW1ReWIepfILbqWxG/tQHvEDAhAs88SKBYQL+esFcVzCQ9KP8wQ4EhxXsbdy5R2nq6rmMOZzZR6
fujICOZkfgpxBSBx8Z4xW3YXw02uKPfwYqHfXJVmH+8mwrA3Rp8SkNaSWaIn1uuUk3nNZYNvZTZD
Y1zSDykasfnIPFBgVdGsoO6Da1F+W/4EWLvyjK50hXgkP1YkZyeDw3LOSzoaDJZOnZujDKo7euGm
fSd+7rbc1Dm0ptUYK+MQTTrj5SGZ9lnzRWlGfIobkPBlN5DN1nYaiAinv3vG8OcDF0u27ZsRqSDw
B1uUYE0Sd1yZlCdbOC3uZXGTxzEMRUREPGcDXOehyZmxKLxPGPs+d2lZvguJuIyOxF6hrMQJZVq3
dgbK9PND67x4soLxNVumGyQK81kzQPtvb3U8UOdFFWKI976ASZ4j46Qp8aYV6p0X5BxAwtOO5R84
L1/ZNroXmceEVMxj1eXBXtzlpB0ZwslOTpPM2q1ZCNuDky+jUO5p11mn5UEEBgITY3wAL6PhPQ9B
YZV97duarodG4bzSdbPfZREGutkySR7xmtyUhhRiGSBdYALejd5rg67xMrpldLIxpf96RldzFxUm
bQyQHm+qIydQz1G32nUmdwR4o1GshXEVvbKPpqWfpEa7oLfcH5Y74WyI2+wQmcYXBsrGJ08jWTGu
AWIhbvy5jETLrLmVTj0eG1DwWztLMgTajEpj6xkTGwYmWkBWy1QgAVS7UYZzV25Dbsw0IvvpzWaH
pDshP9glFSSLPgdF4TzjSGP87PlwOc3kNvDpXVrvaFbY00LCiDdayaxCsWbsQXlCFCetYGNHns6A
gbi9OrT8DYEmL1GLvFQGyTd7Vl17ImfeygpXm94u5lpdMYt5DQUDm2U1yMuGy1s0ZG3G2sw5M2GH
oqx+LD/l39Nvy7i0HR0IaCa5pFrYTVjlEO+ypGxs5nnbjjhLHJ15cO0DPd0pHWOKr6b+uTPyV4Xg
p4jM4hobBKY6NRlzbKLyngP+dr7h7cbiaasPfGh3MaCQjDt3/NIeuCOxexgoG6QxHLuYG8YJSJYR
wz1BB3y1YsBhhRAJ1J3KOi0KKoQf1Ntzqx6IhE0Hh/LBSgIcWgrms5q3KkfsTYXlZLBbfk7uQeiO
WORG71BZEBl9c2DeJjoBJyURV0dnslljKciAmo+t7W99z/pIaMwAWMVVjX1xlrhbxDH3enJXqENO
fu08GouWhucCcDQN0R4WiWo9jF9s8o9OTk/KZRPDidaItDPrdDzGfarj76qIZVY0h1vlfCmZBveN
qt/HlMODxwz6UHgFCnCilmiT+kdbEke20KuQoIW7IuYzSHsPk6qdprPVs73Ah+f9cIgWbYe4gzvC
2Dbp0Ay4ft5z/yCfYuYGf83QvwtlVmeaSu0u0RiAannxk56su7EFN11EpsEe6NMX+kfGyq7ZNRGc
9CSyyitwiHUfjRyvcwxR9URx74EEKodpM9jme+1+omPXIGauD1Wf20giB/s8zg/LUyOm7htMusQO
Pq6jC0EDzlCkP4NJ0J+ritgzGzldpClBp8F3X1xaLFRx6tL26m4Hofscy8Z9zjnpuR7HJNclOiSY
NOM5dQr0yABGd+HkyK2fc8CuOeWjt5KkP8xXkSKdFKcL5NME6T9GoBRC8EjzcpzgNe3tzEj2bUfR
LyYDHsRsehszPqEsnbLDoJMVFw/kPoSz6xtl3qdhZKBVojlYiXE4E1UCV7tqd+O8NlTp5OA1QXsp
Of2uROphzSGi8eJdIoi4SArt0iefhdbbIpeDXbpKpzg9LXr5wjYRMCL8CU0rZGY88qa14rLIxwef
IjOwXKT+QbJbjpKIiuf82JqeV2M+cOwmmzgEuMVUK7qIobpghNlYBYxnkUevQijjjLtmLQoEyEgc
kVZA1PNc5ho6PPdsNhtq9Zju3IKxd0uS1RjZ+rbx3OrZm1P8ALo2YfNg+rrGZeo+IAVtwxLzUvC0
2OuLWow79I+fycmIsAjwQNd2XpTnsjHtIZhX4d1vTfHQJD4DMu7hbQmY4FzXdBo8xoYEcx4LlF7s
4b08ZzSg1oty27cwCdujLm+/Khp6ZR9BS34LpQvOh2jf+LbzIbV4O8Ss2+B3ron3kxEDUyBvwrYo
gldScVY2+QNniZyDNowDl2mAtmWXuIdYAc5tbPR3dCwxjdXcYyJkJ5fODYa7lkfHisB4JhC0mHl/
H/4U+HtCDG+N7shVmeK8XopvF4brwc4gfnPmTq6BNgKQrfST2fk2R8NMPpvMw4veKGGc9JJxvYYj
iBHKTtmGeSCQNj2zzmlbQsYSFR0LUN/YJQPrdYjv1pTj65Np/SY00RwHBqFoUKf6zUElfFKoFYm7
U9WbXmRfbMGuZxSqWuTva4OIvjNd1q0R18EFTvzKQKiPDLyuNr6L2MHEaL4ZXBqXSvXlFtevDqm+
zg7g1vKVh7iIzgvjQhcyni/EpSGA0qjxXqWzz8ssBJLMmDiVUg+f3MoP9kniMu4aGoXiFE65m0K8
KgKD+avV7jimMWOs00PnFupMTDuKuEFaaD+C4ibLEhct4cpPo5EdCb4zZg2ytqdGoMuK/RP00TrS
kxTapCnWCdlhpWg0OAIyx+VDeEzLhfA0cDM8DxYYUviRhI/MfEcMjGgJZYkdIA8PUc28pbbn9TD2
grVNu3VkEoHE2PrKlAmzSYq+uTzktn7GspEdXR1UtO4Qm2mh0N4M81qxPPD6fLILCR5J56gGepWX
kfmoMdsEMkYxHPS29bwqp04053KSgov9qOcyb0yPLEgNux7DWj/FhtAU1srCCHwOVOieevdTzqD4
tjwEtfgMQQGTKDfy2ehDQiZAhMajsq7dTFuQEeffMuTUSv4n1dRI91GkbGxJls+yAn2snujH3/K0
Km/13Pt1gkq/OS7gb/zCJRQuBH80/bub92VSTv5sCtUe2exXAGK+SM/Rd45E3WBY8XCJOL9ddDcC
fxfkAJ2MSL8bxfOQmpTSmlW90yDa5En9ARmMtjoeYH8l2wwtSjnzj7zwDXEIMRKkoJPtbvz0x6Kl
BEpzrC88AEKMIwqtpdpbHgxNDIeKqCHLQqo04wnKZShuRdyxZZ3St8zS56FP7pOq8ovOV8/Lt0Lb
+y7lLD+Q/jsY/ma/aLtL4GVnX6PU7VL/+N+jCy6JU+GiwErG6BOoCOBztO5vYR3tl+JZzCCNwUXA
aYDrcSSqQCRFG1SPNp+9PjxcY91wLvrW2cnBCwr9MwlGP7ym+COLs1tbgN+vB4R4iFjHjwQcCM5C
ahatvyL5SzZJa1MFjqhktHJOzvPTnOiGIfxI65ixbAOimuJ/Q9UQ3fUBNLVRGY+EzIcHJiiXDE/N
o5UzQ+pdeoE1fS6RWTOGiBlONndKVTlVR1mKeN9MoLaFCNpDH2Jh4AJxX7Bw98+GGtfFr2ep+xKb
eKiNFFe2qOancWEgDeauXf7ClLnOrR+L6/LDQGfyk4rya5SUHkhA1LMuKVjjvsmdGRk2zGQjkiuC
PJH3KW6+DoXedYgdGBz9+aXnQDlz6Ugu34y8Md3LsPjsxZ5zinIsBHaQuSeYEETKubHY6ziI9mVK
KTiiFiLwnhmZwI7WM1VbWcYUAjAIjAO9frPv45uGRvXW1HYlOW1STWh2BW0oEoIG73/92BP6h2pD
/WBOTsk4IUiSWxZylsoFArrlX1i+54cWKY/xjM9LHWI22NTKtaYDzcC5NaCELXOQUugyL8vz5SFK
irsRmO0hFsW3cQHShZJUNGz4qNPMR0s5RysKtt9y1ffzybidHyrH+YBY4SOba5IDyvrrciJRhcux
xJv+fPh1Skn0ZvcXUPX/Bn8GZP13hrKwhSV0l3teQSgzfmcoQ052Q6xYDJ04ywSmc3Ux711mQtoy
fHJV+yiK+AfdB/uMUS+7VZMUu8YhJi5gfN1nPXmomL0uSqR4IePypXQwR0cpieWTSNS/ecG6+fsL
1nXXAn+tXF0xcJfzz/8CfXat2LLCwYy3cQNAQcFCxjceMkEU73pJ/Iwj13HX+Rvb9dpNHyprhzb7
FvsjO16kzINNZ+jfvIf/g0OtS1MwNpcuHG0XDdHfX9IwAVDsuzrYah31cABbD+r+sXT0u5qy+2hF
3WetY+cOCOZO/e6NZZQFeXTe29oBHOU8TePeNGT7mfCYM6my47bjHL9DEn6uU6bQctSgO1XG1+V1
/0eg9v3PfGaY1/+Iagflzv/+8Y/8/0Rzl5IP6P9Nc38Nvoa/49yXv/IL564L9S8LkDtiDgI7Xctx
/ovm7tr/IobXYlM3+EPm8pM/Ye5S/It7S3eFsB3bUDh8/y/MnX9NF0K4oNylspXlmP8JzN38+7UI
B92VvDoTXDx7gy351/52e4iiLaDSakyTNWg5Wdgz7+owRnpanM/ckRuS18egZ9FdNUl7snV8x6jG
yegB9f0+xfCcEHjncSG+kICwpdftEhSHyKLXqMYYpIYH0XZvi1ZvOcQ488SowpI5FfY8mm+xtgJ5
/hK/oKPpXqnL6Xs5lYlTVSKc5PC4GbJguEZol07xEJ2Wvv2UoNcfqugFpLMC+WcSrqv3p798jv/b
YjeT7P+bdD+/OWRa2dTFJj44GHu/3agKE2yXJUGDgDoKL63VDlfiMIcGElYZQOBhRtVR1kfjU6hl
+0YySCRro37EiLNXysS77VZNuq/K2FyZkTu+BGyFO9U3xMsuv2eEsB5Uj+Nfq7pK9rjFAR5kPfE5
KBw3PcrxF+i6RGAvX9W5t/rn31Cff4O//oY44KSwTUU5JwXl/m8fv513rY3jAMkz54q9bXWQjaPg
QKMR9JsIPy1W3ilR5xxL1HpxhasoKMCll9NGw52KYiOt9kiHjHXWW/Icuv4f//wa5e+fgq0UcQZ4
3oFACamb3EB/XcFj1x1lhg96r2Neh2uX0roa2voOAaa7oNcxjmXT3K0uxPPNL7P2pB48xrT5WhnI
/islUcEbDDTL+Y8i7HpyrNJ9o1Bbg0rooIEmyTYCD7h1EzBRMVLYp2YQ5TF33eGJaFGm+ZOzdWCJ
7sAJm8///OsZf99Rub+VMm1lOiwDpBLwcfz91yti3VEjuIm9xtSMk3RUGzT39XxTVWHyUrfW3DHw
/QhhffXIssG4iWxSV5UKAQaWJC6bAfBRih4EN5QGhsvpeY50AbqccpBquGJt7PMPDZ7WkFtE/Spp
HO2OtgP4Hf86doDPtWDICbFpcheJV5w9+RBa1v/8i+rz5/S3a82SrIOOnPdioduCgIq/fo5+aSqZ
44jcO1pxKjCNt5ABX6IqCl/aXJ8gjTDqJrAadW978MrxA7dK+KOd7DtG1/TTJAqPqTmkCFJEEQJ6
nXYKwiL6Ny9Tkq7x+8tUUnHHu8pyLev3W0J3cfGYBXMZwwdSQf1Ly8KHjp6g3SNCiTXACtDcNUEC
P8AjbutL0PiHvuKWj7RuePIH55sfhOHp1y2ejZmL7GWLpWRYBeWY3AB41c+tom5N++mFKgGmb+gz
wZjXgXrQ5X9Wb3CFsZVYwiY1RHfnemP+jf9SAsnSDRkiZ92+xXt6UaEY9+UQdOsWid336TxgIWQ5
Z5gmAGqsJqI59+Z8sKIH+TJ3tc6Ni4fdqkX63CQ+yhmORRzTp1NROdWW44l6QTBSHv/5ejHm6+Hv
1ws7oKXLefLkEvz+2/XSo7YBDyzafcZA6qYZNWJTjaAIZbsAmdv2pDlt9RZY/UmSg/uM7v8dGX3I
H8i+eZqOFQHzAZTJKVzl41h8yQVEHith0sIhix5pcKZdswssPo3AtiDcpjru2d56XzQxqIUh9vgH
HZsZAX5TDstY/zfXGsErv/+KbOAW9wLqAdLJft9gUJFOxYTiew+ujG2vXJdhZLwx9Jb9qD/4W/V2
mbSVY50dO1rIgDCI3B1955ldGrbZfPTNSHUajH+3M8yF/N/ffS5/aaA0oNeE1fC3ZSnL7cnsDYFB
vorMIzDd+Oj3TQ3AGF03g3TjnFnF0dBmZt+YEfFgFB9DZaP0JNMZsWJYbsVqQSH+m8vi94rFthSV
lCV5t/h/gnL+fjWD/qGJ0EQNviyZ7xeAZT1kxNeutNmDAucxvyBmTz1g5Pp4oPWG2plmSI56Jdd6
cWZWSfIBxpyvth5vukQy98wIql1GMYy/UDzLiiA6mBLbtktx98fyNgbG8BS5MjsuapOILgTZvIn9
wzTv40j4hpwG0BGJ2P3zr+twMfz+SbgE1sytP5Ot2vofVUjQlwgK0TLtK0hELcGP9ngKc3BisAHc
E5n2q04NL0EB36BvLfQp9vieEsyNmzs9WgFjOzN9styqO5izu8jkcL4upFtvG5HRmRTACcso5YA6
vhOgQ2gdIcO6z8bSl86urhSen1Rke1Fj3ilD2a1xuyAPysOXtG/A3BT+T6hn1qonm3dFV5fFRBbp
xnB1e9dxmtzUnIRNDYRj3qaPOCapWYqWJqObI2kjIiUI6fKVyWYItDtJ0vRPiggKFgrh3sx+qLz4
EtntIZfuHeV2vxpgx9p6Pkd7I/HxCiIsMkdXFzSiA2RbmE2ABQA3pSWpjU2AsTwIk420240NjHsH
wv0p6PhPq7T+4Tba3cumk8/FhJ/mh4XMi/bkJ20kMBZ7yiG0e5Nj2ZOeEyniYSDCtjxuMwIWEQJb
s9NRfxq0k/8wMu3ekxAoyxqrNuJYYMFMthr+02rw1kbnAtxCibAlS2iVnGw/R/7BlG8NKGq+2MI9
02fihWkcI06n7z0S45pb1Do+04CIU+Jm8MmGmHCKhl0o1h21WqZFb2Hdfesny9tCJiNOkTNjoLvI
60PwZuABsHp99aoZYJkQTRraczQ8n14kriB+dmOuoXZ0vzVk+7b5T8AQLSnZaMdpIGyk3n6KLBJI
8o4QcrNwvye0osCSYPlm21p18yUHKuEAwP3NsdHOeHnrb2SlgV5U4o/BqN/hKjIA86t1EWNw9iQd
Lx/z6spRkTjm3DgB4NcIB3NSmOdO9K8iQGdRtk+WY5crGw0mlXP7NcDibsXGdlIXKJJ1bW48PTTW
hLyQxedzCTtgZewMZabXSygw80VPhxjzyBdZC0JvjO5sJzGTALVLrNad5yjZivsVzsZsTYqyXe0y
sdS1V8QV/VYvwnTlacZnz2RcEtbGSg9KuGPBMyHGGfh55ggYDoDaQy7uRlLia3845HEnt3oVBxCP
qis+rU8MRc2h/g6hDIGGqj6VLEZeW33BNAoBBNwo0923kig/5jTv1TgdOYpt6WSkuyIHe1Y0xzIv
vvnga9bp0H7yCYzeVDOcjx7GBqm4uVKJu8VlR8sXnT3EOU1fxSlwpd7mUjdQBng0vlGfETOckUoV
kqXYet4t4BWchuFM0JOC6ydeCeIINp3nI0xpMfuSWs0ABPmz03SHseHlQyiJ10TfFoehmVV4NwBo
+Hgl60NrTR9OEjevVvoeKcvY6B5ORTvJVqH7kWnhJ4U5ASol5guLWZ2qre9UpMNuav2rm2dPNO7n
pHt3fBAiekCpq97NEKmePtX7MId6MMA8+ppeBSSFb22a5du2nsAFUSpfDPgmdCG1NZQueW/ALh31
StQHDHjiqawluZSZUK91kxLbFwnCi5uK/jE1S1xZr/q8ELFuaC9mGGYwIVP7hwiSNb288FuJw5je
Omrtgbhmo7A+lHhkphw/5aGcdZX5hAfBsD66cECuH8X5xdM7871V6I7YwnZ6QzIiGv32UCSThk2N
LjA02AvCqeC1HAMbTGlOC9i3xWdRltzwlSxv0aTRyAF6Pya6cXfIhyHvvnoeCwfyiVZ/qmFvX2jQ
fiyuP3+epdlBaa6HvoaL5J1tWMu3xRPFMHXcTUnwxjEBo/f87o36+NVNnOhulubw5GaD4vAevi/q
0sQ3gFr0Tf/ZhpisaFx/73FsrYo6vMQj8VXspzEzJoDwbePL59pJtlBkGMOSd7i1CPU6xp7+rVDp
KQsD9dqr9LocMaxWGbhJJtR3drexvKo4LaPPsTeri5Zsjajn3CvNxzirbDF2GRhvjU2BpV/lkvxN
JFivpVFHzxUy/8oFw9ZOurXtTexoGqT32amGxe/YWjmcbOwwENoFoNc+fLDPNz+ZSB5AcWIWB1+G
DRb8ic/sa4Ux17hORlDsQYfmB9km1Ql3C+94knBZm571NA2Y0LqoZqYMUp0mZpy+xo7+7hR68E2F
OuOT0R6eHNOGUpe7LeiHMYMKZKMy9eRprFkZVqInv7EY7E8cmy9IICYaezbQhCzLT3P/dOdmptg3
7G47AjPXDJGyr2Mtk61D+XlyKXdeM017LN93agJto7SVmzLwWwJWvfpuJkV978Mk2udhgPwXbMNd
i1VyscmWbwOjeZKyLBDPFRYMk6p56ufvldQDJzT3n5wJ2GiC1mgbwcS4JfPD8hWzdiQuf/lGBZ1z
y/oAzXIKnVUeFHLX5F50LzGN/3qYSCPacpNgmJt/oMsYmVmeDNvSmcYL1zvEXRrk7QocCqldmOeX
7zXc/r9++t9PFWhUxpEFalB02bX+ZCdst9Vo6E9FAw2a0rk5gr8ltaHrK2qBluD72NksVXQa6Rwd
YNhtc6qDW6zKFxs9z7WW9SUPQjuCTR0WtHZ6uOu+T4BoPuSAQ8MISw0pHW5O0HiJ23UfQ/yhBQvb
SmNPWmrawY1+9W3sMg2udaNdFw+jFotrPEEQlTEXovDIu+ltfPq88YbF/AZ8UNluO9g5aETg7bQg
ml4lQkS9G9sDScDY1NBTvZlzCdFlT7r5VpHg+mwqNd1gJ2+oEFF+DNomd0R0/fUs6h1YHlQCqJFZ
LAha5Tp3JN6Ehm0ftx4R3bnyT0FnEZwxB2I4WpLsbCdxV2EBVsdBo4fjkoflxzCReVoBafZJ5eYo
uwpIvwhXE+8HocPh95xQupacAOsJEe+nvteycx9FNjVN9TMNeudeIiCE569ePMjTTMVAvfcFb51E
CPom4UTRXvdf4tGs1/r0ayXKmYk/eb0/EkwGk4AqOWOgpjebxdUkEHdk5BptLdCacHEMhCl+aXyf
MPYUnJAeWUTg2phR4rrA7uJqFciY6yyuH61i9CxB6RAL13CGcSvJSQ6DRDKk9bM+2G+95WcrBLrV
eVHiV+3btBwfai3h1DtDj4x8hi8CvFmlWuFvl+XGy8Of1L/0yrBp7XNgM3mBWdKZFK7q+UhZSu/k
KbaIKDGIuEL70K3ikajfceK00ufwMkTdvJlVQ7JUI36aevlH1xrxHSBLhYPQxI+DwW091G5wb0GT
o78yxCl38+RFN+UXplX5ASF+eLA64wVRY/ChFQYOpUp/THSUNwNS9ptK7c2v/3apG9WpB2u49skZ
pFru209ZfM+Hzj8ZidlRlM/sXMxrmOA4OSxPOz99+/XXjYzciHh+z2p7areD7xqbqrU66suIXISg
yK9hHf6g29Xtl2fCURPhGpl5RM9C0jaC1RU7FxgtZ9BQr8TGhoyohpSC9CH01ro0ZXOudSLh8FPr
6TFhwj4y8MysH2rWb+R5Yh0oG8OnwOmGtdFsa60NnjplMDcMw2sFn2wr87Z71XkNK2jKsBsLzwE6
jzdl6aCVqfu1yA3rBzTmlW0lFH0tQKRNxW5xewYKODzqxkeswP4QMd7+850DIhleesuw8VE21l0f
RbCeSLipXflpsuSw7lSU7pE1m7eGQdctyGirzHaNzk3nWPbSeO0GJzwy4Y32BZ6AdzMZnupUgIdA
IXPx4yOLOsHDfGFmOrlVuDGxIK480+7fOi2qrxU3JVAgbpjeTzwiIkTzqMEsOVhqLj1Vvt0EwXV5
UGb09KudYOsduiUUId188xEjeA+rlCFzm6THsVRfIxdke285aL7osq31Fsosw1ArJrCwEyd0cP6x
Lt0fWlOdgvaj6o3wc+1ZyUEFUY8dpPqRoC64T0PkYc1yCIn0xhdq+uSamMSxUdVcls8/luIPwKaF
3cj3ylXjzWB0ySEt2SztZao43IZtwwQ1LomRD8cDEhBzGzVAduoqY2pnAm2EkQEQHrnxzmeR37ih
XT1Td+B5rnt1XJ4ul+fyPX3SyNB2oTSUiTccPUODhjjFNXXH0H3qJ3iExeB+FP+HrTNZihzZtugX
yUx9Mw1J0RH0BCRMZECCXK7O1Tdf/5ay7vBNyrLq1s1KQCH3s8/ea8MCnyoaS5qxDPnBWNeaz/R/
f9vWffHYpcUjCRwv7BKQB//fr9BUrk5ZeTf/zmCLwM0xIG+FNWCLBIrH1Kixn1HJDXcm3TlNIJ7Z
/G6Xr5yeHvAoBagZbqc3a8mwl1alcVs2y1XSPvIwA20+oGK4O1K+Kqzh21zpVFIhw519nYgOhl2Z
/e9X//5X2Grbu7locjoarDHhamWV5/+e/lzlc2xWa70XNbSStJQq3xMb5gqyKY/L2Pi7hugrvoGE
GCMFT3o8kaHlkgHbjZ9lKoxLpZdvhBfbo9Wb3m2pOu927PP1VFvF7RZyhSGySKyr1fANkAiXXMoo
fGvS6zjo9Z3RsF8yiaxxQMK/+PfPzKH1oVXDhFya4yyX5r1k+cTHqcdFTU/Hnm0Kzamb8LoajCCV
JbNdntGXYIDSenDgKxybkSlEMTaHHSbHCzps94Rz5YOReDoXbafeySMSf3JSIgD72XeXu2SY/veX
LKmRBzadnPuEfas7y88/nbxaW3mYXTg23LifZ95VEeYLYE2ZpGFyWj4I51XRf084M+Nj1VPPg1ID
aaJRUPEcJAhyHnVBtzfYxB9MAzSr5L5+uzhkBMbaqeJFsD2ZdQ9IrbQNnBECvGbTsVGZnSEqJ1A3
WBnUUWPFdeeZ3RCCqupjs6UCAzxug+2Goo+o6IP1JSisxyZ/DLrub14uLkBCji6ykSOMZAD3aat/
TTPjoVwURTSeL24rN4EzrICkKp0auaITXE6ANl4gi1Txf/uIvLZ4W69rcA/SvT1QhwcYG8H1bmVZ
4ttg1ZqpVkc5aN4fe/wZywqDiS/uV6MxD2XeUga/UBJf9B3HpMFRSERgEy01vdz1//Zdky9hVGn0
+KVbtJ7qpoZ+yG2W3yy+I+Xpvgyqe8wM1VlHdt/9uyukXu3tJ0s+AI7xOQenNDKmERd5Yy4ftNjs
urLAil87V9nOGWDkKtJ7o7+Qu+5u1Y9OEPYL+SCcyrG/TDbx152TjPJhcATzVi8IH7Pi8rsA21VG
X8j2ugEFXkQ6JSiR4nmECEeQY0eSRoXj9kfN5/H5vxWeCdymovyJwiv5QNi45TXE8qk0a/PAiLrE
E9IuBmwt5sdjXvlx/mip4zzDVcGSO+MVbHXGejresO7J5CT8juPu33dLn9bp0tYQux1z+Y+cQSCy
pMFd0kef1+7ZaLnR9l4un9ghg1ykaGIvR0PiT+eBSKrq4983cFppH6z6gJyOQccccmcX/3f8rgBb
4zyYn5QHqrUswZf9w4HRwlKcsmZ0MZmIOiIkWOc8/x3EATe4Ze/xWtU9fiJz/tLxTj8ZBY2Mg7Y8
CT8dQ6sd28M/J6ljUHqBS/Z33ObaFRlyl9NHGgVIEPAa+MkPSXsa204D6ln8TQx0uFWAq57//Zj+
rfz+e3SSmmxhqlpiZdtv1ZoWw+gAKSq1rQXzGsbmOeiJO5ozndmutl9SUC/FKAaM+tnZcL38zaBW
oZR59ZzU1tM4CfqoBnJJ+Wpab0svb8Tic/fQArJ369mcChnOwzTd4IvWXmlNundBeD6Orr5Qc9eC
N+jq/Mau1ITeIdu3/DdfKsGByKatzuVXIxJ5Fmln41MmSDxvyuu/2QIJajkS34knv9i80VppHZT5
VrsMi5PhNk/g2cDslqBaeKOQ3UygmXhsnAnm7VkPuOdpWdfTv19Vvree6AV3gaHwKw2XLm7uFUeY
jv7V5Ev7NJeyCBN+tFvst9nUVrgJ2/nDyFayJIFlVlwza/uPs5eLF6VY/2Lq35be3Xnq4eUFw5Ty
maWV7DVIE+PUw4xA3fykMWt9AnLXnmA9ZnjqR3tXV3BX/32dbtlnoVUA/xfNfP23Y7Uc/KLbEfTv
LxOtQW5fqtsVlxFbSeuSru58yDADh1M1MIKjld81vaFBIdH2/yg1NYiCgG5ephjGFR8nwb7FZnXJ
Ot86FavaJaQ17j23wsbcVh98F617bcTju5hEEVIh3XfNxpmmyUBcVqnV8YQLVm4veYsnYu8BAPGw
Ifw38w0glo7DXPz4mYluUZw1RAPp75sgoLM3FSg9RHpf55w0IKto8IZWpNWe/N+vUoNgk0rYLXrm
TMkkPayKw+gjYPKs2ct9ydx8d7LMhzBv/dLwpe+VFB0VNYxRaFF3JY0Fj4jwQAHTObSXeiNhO+cs
w5BPawvXqqV8Uza+v8wnzOQPm7pPKQElqsa5Llo3ztsZ7/7eA2oSoXd6YeAw3JEwlRd7egHjfbNa
wysvuU/QgzlNCynSjS6OTpM9EZpFyKUYh/YrGzEXKLBzFHaLwAmzb1esEOHxSR8HN0uPAUd0ZFgM
oiJN31k6L7s+EOFYWp9a1c6xWJJTvgka1oRaCP70e6WIzLBz0IIFDQls74jIk1DW/DU2Cx/+mSYg
6uA7qcVRr0ZjFxAPY+OgmzvbIyg1igOFv+WOEuqR3ERxP2uLGXpIopze4FWNCXelrlIRcpzJvSEM
BLdsienv+1H8aeNGn0Q461BVtOKYG3SQtAWwtEpfaIoSgq3A/DxZ6r4tNHk2SqI8I8hr5ZM86eNF
09mBTIqySXZTQNG51Ab8nlnKdgqZQgx5yhCJeLsQhXdpSD7y2H46OhcbU0uNCGqN3pmnwdmKEjvo
UwRGqFwIuQTS9+M3sQGfcUgMNCmwM/tla1NSZezqdFPUdjch8aOsSPpnypR0p5YPO55ucZr/FiTn
9iPbkTkzq9hr3xZTsLfiid8RTz9QdIPC8pqhrK86hLNhQMbN1yeCj9y5TP/KnJBFOM3LCG/0gZas
aj+Mek01SXf1cEnowazdTbipM5FARy9K0Mprc85yD4plwwIu+2Lo/Ug6AICj9VlqnEi6dAGFkJKY
6TdnEwI93XLHONlOK7ZqbyOFizutI5qg4QIPSlobWCzs9Db40yLSHPol+XJ6wBtOhshdrVRctQZx
PDu9KMf5npeOTR9wjIDSx4iD3zgWlEbsSqT+SrR3FgXSB7WYe9M0Db4Q46xwcoYCuMxeT9Vr16l9
mvaEqkz7tJ70wn8tM8dgc1Rg6JS2dtAM7k0pd7jAKY5M3X8XUR2XuQaJtDQXR5VvNO/cLObyjhBX
G+KhIksQGXZWHMDRvSbl8GVkJB7pHPyUtriSuSYRTqvE3tfMuC4H8u8lVI4M6gi2+nc5J8sBtA2b
Or71ZZd0Bxhqt6MUX+y0nhfxs31WgDCQ6tC0XW7lf3hlJhTpUSOibUXWyLV05f2mhcdqqGtOgBI/
p0z99OmUh1CG2Mv5ZHOHfnapG9C0rUf2tvbJ365+xgZvlrHp8UJzy+VAjDoaxsx+GfE67WYyq/QQ
vOuuf+pXireZOt9ki8fSyClpKYOTP6byeamIkznBe5OAdax1Wn/sOguN8det954ie+Ub7PZnx8m3
Gyic+7p4J6tztn1p7emHVtQa3qZG9ey2lMOs3HWygv4O+txio06eHYgSYZJyUC1TDp/733pflNem
hZvh18aHJn1Kl2jk6IrsxpUiOVrmegrs6tNPG2NnWWz66tQGT2S1ZGcEfHOf3jezKJ+Y36u4L4AA
5QvjOV0t1Z5vDwtPz0ljG9Y0B1R/MPrym483cA/qaAk6UdWWuNA1PVR3by5OhmO/nwiJfs5YSpiD
sbjBsIQCqBNR63f+Cq/aaDZphQUVkYRPmVVTpHUKpcMpv0ezAyVb63/6yQUKCZiuLkAsIzu/Cooo
Q1HlR3v2LiYqTtRl8t3MiQKLqvrs9JOwoKUO1AWilv0dzJbynkkt3Fo8FmWAdPoM9D29IufW3DAR
3dgdR9I502ABGWADhlpkM6BmR256V/08FhaA27Q8DVXexB0bIxzMWhD2+GFYJFHm0mvyXig3rlKL
FxMtzgTPtu0cuiSo8uk5Ya0UQRU6rDOw67J7mh1OUQWYM9epmIBYI2trJ00b4XahcN7FIz3XNCF/
j5lMeDpBgRGHvU/bjFQFOhKM3zxsIerCkJ/aC3VHNpAh+AEjJs3YsgYegwkKA4Bno7V/dRu9axgc
vjNDxkdHoxq7al7KzjrVpCNCzeerZty8881Htn7dMffqv44vPyo9q95nkcLsgq5fLPlyrtJliTs5
alB9mTekcK54fQZ0zyoq+XEANpxQBdCOm8CLE1e7cpAsUWuM1k7rmWDa7kgfgvY4tSxg/Bw0pZ5l
c5gX/ns2wwlt0jmuNTbDXtNEXiM/JtE3dG4C+R11ZRx6YX8URhWaic6Vh0/F7LqcdgixLr6deqUi
3JlGScsBO0lWl1PbglWrWHUCpoi42d0prYFXCoyQ8gv4PIRauFKU3y5CZNd4yCmrDesdsXoesteW
UKjwqSRKO+8dCni3a60Eiu2WtOk1VtgEsYGSoL5ZP87ax/6cpjuA9vSOEG+k+xopdlDU1BLhsQMy
PZN+EYWpxcgAGBoC59B4SX/kgTmtoxa1WdvdAHn3476fD3rfHNWiBwA8yltXUfZMuO6wcgQiG3cP
6Gwn/vSgTtfE3HfAk6VGw/uq5p/B6OIROpWVT9BUACJGuZYYwEXlBfvaoxyCiKuucRjTEcJyoOjD
WD5kygp5TfG780cH0LaRRmjvsrCzGzOSHeFkZnVHXfq+prnKAXNFCUNUiOWsmv6j5AWZOMybZC/Y
jAR0oEJEOGe0oEQ+YXGu2Y/kr8q49dybeqMs96q9TCwV4xnT1Y7ve1jPK/asYaZyKJ/+SjOagEDG
ZtbuZOUOl8khlxnoH2xE+0NLznVnDcG+kwp6UVAQf6U9I0h1Se+FhCIaLFvN9dmRrXtMgxFZQ/+q
t76WSaHOraSFYnPEiWeVBBW74BV6kUUoX35VHfqEgcEwBx1Ckwxo8gb0YFdO4Ro0j+VmlFm3JsHE
ZWmsySgv05Kfr7fEw2T8nUxT7Ol7vFBMwuW5y370xHgAKKSB6WRfLSQXP7tPGHEAvXBzeJsDrgP2
wqOq2VRe6zbuRa58Latbf8ZosTZ4cDJAUAMPcCdyN5JDy0tXLRywehZqzWqA+Oa9X5acKq1rvNuV
OHGqJ8cmW/dOztVfMQrHMCJecEtfqG8E3sxtcKenXG2GjuO03gnfgqHWU3Wfs6mLNPj9Kv/0TQu6
Aw42al5RiBYGpVHW9g7YO9GXsdxD24K5WuqvaoKHnwXZJR108pMjlSkz8brdoufVwVXEoILguiqy
Q9ULCt3rMq+3xr5Pe+79ifPYC+vgukzTcG85QQECYNf49Kkc5U3Z3dBeQT3ioB/8FtW/nEGQQqHI
ffPaBqAkYchxxSSSijGZL7eAdK+Re2mdM2nYP6ZWvqR0CeR9rp0c8Y1/CLYyAqsWq8q52Jv3zc7s
4tGo6h2+Uy95M8eqPahiiRCpocjZPbawMntf3NHdOa4bnGttfkwdRg935EhJOpjh7a72OXL0gPa5
nrErora7jsYZYnI+fy40FWaBBeE8o4NY2lBi7IG/rZI87DEH02dIvn9g0pDTFOw4Io9cSrm+6t0T
CPQbLS3fidXoff+uocNFw7KSO+og+haOicDCMGpt15qa9+2hM+oeNEZ2TnvSu2k7bDTsngtG67Om
mBGYpw7bEkjGNOc5kGmX0V8km6PZffmrOcZ1Vxc3t0294Ps0FF0AHvZBlrbbksw6m/ZKxEqmB9dL
GFoUkF1APSfL6l4QVNyQDKB/0lznneYaEeZsg6LZWKhY1P/oVtnH/TjfK3qcqJWbHb57BeOFuwH5
Rj8WGcdIZqXRoMQLYTqqmicLxdR5qniUjs3EA4ks+setc3tvJZN7lE791Ap7QkNyFyoZtPPoPMGG
oX9+ENQ22B2A6Cqq9eVeVjnoyam+naFuEH3W76F/xQ7DSbgYJgrOalZhQjptE77YAIOCPgqKVbfA
E72ydJowdIy3VolOP7ZvxpLwoG2wAQpz8VFDAZioh100vMvz61RBnlBsjNZeEzuLCH/b9W+97UZO
539lZvBepthJPBmcEozwoSgCMH8+rfRtpsIgM53QqIjOjdbXsAY3+donKKcL06ZWnNPyD+qadWt1
I89gygrKDqAVC1D0vE1vnb65daicaRN17k3712leaF0lUmXYLiegi7+P8vj94C70fTrdaaI6Jdxa
nX2QtjBsw9Q0NfT7aa/J2dtZVaeDZEsvQzX8tbe6xuwzrykg5BU0RY4yXk0/29szeUtWYTuZND0r
RbiOlEZwHJIuRxMEzBjQQVJBaQEgRv5o+4xzKW0GqpgwuGO8CojNjeJzTqkQGcyp3TVq+NJMtpor
5r6ssTCA2T5VzLrzqxn4Qp0R1sEwV5QF84+wMh8D/UdZQGvpMugjw6UUghn0yPk2Xxwr/WKfQtdF
bcJb/u7cmg/A9vuZS0rBgWGQv02s0BVruIqKZtSOxJ0elJuTyHoofWKckHQzdi/jewJy5GbqHRX3
M2FG1N2bAAMH6p4Mx65x3+eCf7HbeGXN+5ItQexc2r4w94llQZx10rBOtN+RDUoYNC7vUIhc53HK
/+gz+6yWa2e49ut9ntt/NyLSXh8Qm6lFPxL1KqniKX9myf3FVwtv1mQK+6W84meQIQakL83xPrLJ
eHUgW/CpU5CducFWuqTVoJoRpKeDIehnmPjvcxSlR7FJz8LkPW8Tq4z0gUtvVnAbNR0ddkFWHizy
j2zJzQ1Y+LRIoFlBpUVMiLz1mw4+YsO/nc3fBqFCznuRRgHuZu597xhJiTOjZoQ933y9IL8loMLg
6YqJew9q6ve6pWsgBanW7FR9yow/wzi2O3PNukND3RNmeg7kVfug6YOyqwbOwL+/tAndyBz6fYx/
jB8ZbHBn68V2J41HT0E4AuiN3YWub+GxQ1DI2o47/mAYJzZpUEnEZ5SHycPTolqIZ9N0tPC0bDcq
CkmpEmkxko5IG95QWaw/3MhlTUgpOsLTOr+hxqPrmKdO5zCvO66kE9Rjs3OnPaJePqXcYw3SlNUk
kYUMMGeGAF9LRUQMApxEwfOwKLZyxzLzX3EQap4LDUGj85qNfoltkgsODSQUT+8rSeNSYty2lhVB
t/Xhy1v4KBJX52OhQxUKEk6D0oDlXlI6u9klW43jt7YcAxP1Rz0QercpZ4xqGrA7j8/dJJKLXqrP
yqDsU7DvgRGIwdbC4KVryLEnQCj3tU/HI8ibuGLEDBWfNgjiB91Z86NWeE+6qVY8x0DIlbFd2ThA
bb3hIy3+WiQQ414016F6WtGJ96hwgEVLdZZO8ZoNlDQlOS1iZnB1dCciQRo84Wtg4JnkCR6R2uc1
LdbAKEzKX/Seqw13Cp+016NrLYcpbguLqdiCy0RD3q9sZgthZvaweH4ou9kXCd+gpqWRiPcG16eS
OxghLS+khpaZC7hgX73I/ggwOn1ai+Q10P9x73EDDl7k5OAfEX1laFhDHWeVR5KeCRB8TnFrrDqN
ycZ4MNse11ZqH2YKRyPZs2ge8zBjj8gFcC75Vc2lwsXa5a7xzIorLIeUJqB5iRptcA9u4H+ykM4X
8yiNCi+KFjwEBb/Q1kWSzMjpK+NWoEtatlei43l7nCtuseY4gEnVnlvVUfZgmw9aq97a1OU9Ops5
3FX5USbiiuvOP0lanVSSfHe0vuMt383C5ysjMgH+5JCNPHZFMVC4BfmeIN2VqPMv7OEQsD/A+gL0
bV8bUcXZQSqT4sWyv4AQOfqpdEKklWBj8H9ofR+KPH3WxNRfTIHuOmTmYzoiBtvGcgsqFSBji3Uq
GQf6WcsuTlKS44yqHjDZmDon76B4L8aOML8sX38fpg6ntC5K4L0blTofDiY5urEVsfSGBFcjB4xq
HttufaIrcNc1wN1Ny2UmWcAtd8KhZLMmBJVwwZ8sG2GwHtlI1JCKc3+2YscvODtRi4MmOaqZPK+O
xXMt1KFuhz8LitlA/XDcuJeuccwY8/MM4y5RR1Lrz3AgjIPQm5oa2q57/vFWvX1msXINVJtc0tJf
I08zjqZHM48PpQ9j101jONeuxTfZcf0mSn0Jup7qRqIl547B0SmDLMKGeyNb6FwDe6MtmKPixDbd
2JiGhIB4G2FWqHfm5KE66QaNqxzEXcqyuF6lx3LTj/PMNPc1fM/Q6qzfFQhP6KcYYhQXfZnT9JGr
FL53NZPw5u+8oPeZdOgJst0uhqhBz4f3OKU21X8MpueMA5e3g7bPyaTsHfGe4zPXgurZDPD+JKlV
UF3hP9aVCeGXQU4FQ7PvJWjmQjEQ9dVfo8nwGSUrJBZHHLkdMncRLRrAuFT8WQ5i0rizYvI52T77
izF/AgKpYY9oOe/73r1Myj3OPge87KlT6XsDKxI9nWuiYSxHqls9rEgKE1tdINLT53zHNmKvL3zu
LR+zq2cW+aUoy73MAwt3WjeFdUfyg9H+s0u53GOO6Cv4aJU/HO2Gig19qaKpdoYQSwp6pVTLoQnQ
wgctVWjSUySmIXioVV+SNGh5lTtHG2YxqGG/QmZYrBv8oc+absYyyS0IPsMNC2SI463zVpfeii3M
vxYmrlrNXZkkkHjnYRjP6WD8GcvyWrgcji0VGK3rp6EEHQuajj9O7SAP2dn4IxogtWs53RPqcG4K
QgVRo6hL9h3cmD77u71O6020CjmcFI88VQbO5yqT7obyzGPjaZBslfGAjQq5NF/WYzm4P7plPgUB
P6F8YiNEYCQDyweKKuASfV9407eLDR8rp3XTjANeWH40NGFatKDadMsX2hS7ln9Y1vwhsZ2n3qtA
ZOhzHfNVYUBroPpjzUdAqjT8E4ptrGgZWdkKUde4A1a9Xou2wbmSBujFYo1avewJogI5IonAGjRw
sVIuD4Pqk5t5Te7zwNwbHmTHLqjMG1G7j+swhXgTpgNzQgbkHsaoCdPMGpcytvC54t144wY1PgQe
tgHFy5XqAEIagVpf+qQstzfL6zRS5mN3WAUGS49oY3VilRhHfcJLH2g9gPHvvGAkc8ejVOIk8lFS
zzLcKgcdv5F1TCQS6k270NkxrPjUXF47dcuD2hCHfl57uhVkzchFfydStfnA7cRnQzk+2Yi5xDvX
6S1zzcsa+Nxuq0TdjOVtPVvpRdrlQekJ1Q+JwMKvf+VYtyLJ9Z2T0XrlURLknNNXsBVPKrPmqBIq
P02tPsaS32P6SeFsRmkugqOnuKTmwSRYOwz6rnnM1XrHB1W/b3w+nM64ZjdF8NjpzTNBaKallvdI
l9/5bHXRgUDcV1rwvLSdeYc15uShmma9/ssV4pY27553nkFQn8kW8nVqkPRo+/OoXIIgk38KTHZo
gQd9x8+N4ywcpJyN/wOf9AostL5b+/lPjsK856FnQ9/rkabXx6WeHpPeaELFSTy0GmXCRInr9KRn
U3dD2vCxctBMvFxfT5XAGNtJ773mimmN2uO8QBjlQrAvayOhdJnPtt2tGE8EnxyhIiybDYRsYMtw
NyKqZF9aHPOMR8Grb4Jp6STgC635k1ATHove2ucWvohlbU5DBxJyxgKL8juH7lxcCgrt6NDmqt3n
vrbXsMSD+OHiUD8tSrhYGZTHxU2LGNKzG2I+oR25g/QRsbklLqXDFc0koArED6l48GZkP0zCGOVC
UY9fvgtFTmjIoZZq3nicP7rxnY2A/bkOD1Zr04xtOuaNMj+93Fj2hJjYPXnOBTGxjbgqfHuu1ezY
1vwd8TngRWFAqFL92Teod8LYRzUAtXZA3hmtgn0wOH8APkDYLZvTnNd/VW4/Vyh4N6DH971XPNpd
3YElvbWxc0XsrIEoIxh+g2ZcqB9zI3+nSlDPYsP1gKomfJOJB3Bz3r6ngoH21vM00syX4VpzbYff
KoNujOywGiypZzn2282IPQJAIXfuPt2uth5oyax4c5n8XwtmJmc/0LMqPGXELszAhZYomZV887QG
SKzIwrJlou8SK9+nLRU2jsdjx+V5Zb+dLt0bZoIHt+zEznGwmTSMj2c7xW5VrT5WcCo5IAdoJ/Kj
b/UC3KZOHkrbGEJXeZ+JWWCwzj7qxH0ktMMLaCY7xMRNnwjwt5DSJ/CJkj6roDwsWkafhmPiGf3K
XIcyOMBIcFAsKjkcnXCCX7w0+ecWjtpc9ADKtq1T2hffJN1PRb/diGAyWy3hIDfrAH4LHrlJwVRq
vEtHY8kJGMMu6UaF9NGJPaG1OwkgCgJHZYb24oc8zM4GFgapFEAYB8jNzWBv0Vd65M6+X4z5J8Xu
EVmC1tAd3yD0IunaWDipY016SsHzgHwecWyy4zceCJDYVQpdxX5Xbt+EgaJl1hroPbP4xli2ZkSL
6UEBA3FuqwYvRk45wdzk9Hek+6JDG8Zv+VVnrEWCXi1HUmQdKxrxZFvlSpkFAfEs5SykkAB2nZXd
g5WI7Iz196g9U2gvXzrtU8N6TFXZ5rHwxN6fPSsy14JZqJ4Aaw+Di7GM/wDYTc7HYrjLVwAoDevc
sAINdHLMgWNobs68FUkiUKg2zmAhyuc2e159Fi5myfpi7dkyBgHMtlIL1eTRiKlrT0hZYm/pw9XK
ud2Tlrq1u0K7d/8imsIwHznc8+nIwoRdT3WiB5hmLXYTTRfwSaCf+g8ViNZq8hDdtf6tzAakspPl
q+cAkeJgU+1SYSh0rJngHGWAOy4HP1ANwmSzUXhw+ASQ/ZjB7yw698862myZyzGmM3RkUueWTBws
zf1bkIzbVtdPI0dumehqQhHzPjV9qc+U7d0Mrfcc5EtNpW7/mRTGGefZGlPE0cejfDF9eq4EARb4
1V6Yc016aZfsdpXlRsDJw44ieptz8lT1lXYut7ZkHvDf2hq6G6MpriX1HgeYGB8mBo1IM1Zy7vDS
Epoug6D59KARh7W0sdXq/oiUw66b0vg/3O2AMquxi6XSLtvieyPHsafM75XHgsJz17MDbIylMUs9
W76yGGMEWsfpgsZ+B7v0FYWm2LNA595uXL3pR+EodYvyDBYspeejsg6Dnt6l6dFZ6KApDD0qWO/s
SIZhbig0DGL2sgP8xheEUWxlJmLA4Euw9mIxqQ1GtaWvxWAiCSjqdLz+lbVits8Vs/7SRi7tiQJg
m2j6nn4a7dlK976bHnt7vjJTRUuRTAQHbd5YjvHb596FLRpVT8vVMQu4TzVLEyKCPPEF4Rs7AYrN
p5Bmd6wxhC5sAce/7Zn/HSCdxw7hmCZ71A44WYyC+jPUik93XO6K2oMuS58ZrYmm8nnrZM6LJZ2z
N6SfBnYiYLa8DTXVx9Na3Ae5otiAm4sOzHuHQejFlQU2zgbdRK+bAzlEmyyGVDF4e4PuEGCpjTlc
LNt6ywrjNsh5NS8X1aiHdQC23LY2nCkZJ6sAGrnIB1UM1HyZxZ0YBrDsNheijZqUE6CaEScHTcOX
u2AaNUzxQQ0GrH6+myWAiJBNEJ0Q48Mw2xRR1yM+3ZYueQekpjvPXcwNkK99xdibzejFQf0E2ILl
afWIU/+xl8aHfJVbx4mero9e5l0pxFsOswKDx4rqrK8gXMBvzlBD5VmZ2mFUwSEn10VEljSumfqf
a28CohYGhe0QYwzTp8NrfVwC+TvChog7JOJM6HFArt7F0Co0/8GU3hpJn3Vt4grC1TlyuaYXUdW+
brnlBhQO7SncmCBJvOR2Ye2yzoapkC9vgzFfenI9g+VQJOSZWC04wMcMvY1i+Mhf8xOwACoyND6e
szzVTj6wieljT2OwtMvu2An5i0HEjrhmayFmVSDQ+mtDIllY7Q39lxl5T8LHnkxf3SZFUe4GTInj
d7c8Wj7uf9bZA3vgXHeRTyo3loKyMvTpNK9IXNYUBFKAtF1bycBeqbJad+2rZc73gWncV71p7joj
XXaqISobbGaeEVcTstP12535MvS14QtbWhJJDQ02vOhN8Tejn5N1GVJsj92hUEyiehe8A+VKD6uB
Aw6ML23wj5Od4EkZQPksZxPVscfwlfjroVP9H1kgz2ZD/scp2189ffB8gOpWT0uUqfZG7kQUjKS7
IHcfu2685rPxBv2WC25bML5lNw1mCS1L/vhe+lM5jbPno3cm40nJGYbENrjWSVYcBaqLpcMXLJsk
QG/DNWve6+b0XQFg9JAxy0Z7q2eOQz1B/sboSD6fInXdgAKUrqRo+dZYPoj0JpjCLAMkyKGMX9fY
Zu3cw+fSvi3rt8j8rQOAj66vKB0dtqYU7IA6gr7Xt9b5c2WKZRJL6Ef3/raQMyJbn28mx832rZDf
la//IFx9yKA4sS0WcTXhblDzbbLPavu3TnGes35nnZo8cfYqXL2qQWbEAtRWB7t2bkvypr1jnnkh
7wCPdSHzOQtigl8aEE8tMJmTvVguMq7Yttnb8LzmpGx7pH27TQ/d9J5nFR7NNT34GO7DdOn3Lfvh
aPsRWI15Tc3xOsju0y7Tb3xIe2qU70Hegv0k/eQGaAbK+k36FB0wtU7+nDxvT6ls3Idx+QXQgE2s
DyhA+lyXEWrpzBzYjP3bTElYQ/OghrzEqcdLknoW/i5HmG+KmITvo5uiswEFyndQ4l89KR7IDmCj
IXZcYfW50vRq7jzUZ8+VM7IsqfeKKxY2mQUScUFGxMxeGh9zJduKgReIv+tMEzXBRT1YCzOuRpik
LtrwbspHWilw0CCCY8YzxDXbyou4uj+N2eTC78yWkyl+EFNeV9f921X8uyZyGiHdMMGeyR4FXMJy
+T+OzmO7cRwKol/Ec5jDVqKiLcs5bXBst00wEwxg+Pq5nMUsZqa77bYk8OFV1a0hyH4x1n5WNquc
aSJFNuT/Fp5sW1NGV7rWoO4rcqmp9glO9fTKSnnlD7+Go3+wDVFsx4LrmGPxN0jSmH4MYw1wapYm
VLtvPLf7VZkElQukWyUPacAdYIySTyH8F/fBjUzxaLbfATnTw5IC7HHd6JQVEw1QaVnelpIwv6IL
ceP6NtUxzFjMfqxBLPG3ICLvG8Pv49EtbxVDSvOmMWzGXYY1QcAUQMPFTNi5/one9uykjUsLkX6z
LBZitn0Hh6BGbvDehh5BPTLWRyK+jYH4FW+6Gjj+kB6Le98jeC6aEZGr+kBagzJveYgFDF/OxBI9
dTiMS5+tuKiZZgd9COb6WDiztUG4aWR+0pSuVk3C36maAIVEAzjjKIlH/NGTmf9TiguxrWqD45di
B/sRIwGd1XK4C0bzwv9Q6Hc0igmdGMjAJkBttkYZuOws1wX4R3nT0zlTYbSz7fIdgg6rse7bClt3
4zOJ7wFKxGoYbmqP69XIx+cwhdh1UAePdLjEZc/zuZwLb8Pg7cZF5P82wnyyjOKr5rBGH7OeRmJS
8EzrEoJB/aUa9z2qjk0L5iwdxjLOvOkT0gnQnx5vyCzw3ACIuszluvvLBWPuUgLMXwJ4EuhIqfke
BOOxi2CuJphiuHkeraTJHtxMf2UV8WJHyF+xZE915riors6pLc2efbjGxoUVG2j0wR5FfW94P4FV
/IS9c9GOEZsr2NbKMf5a9nLAFxqcx0fu25exyel7r2YZlwYIb5GUh1pwC7ACnhRqYt3VoMkFegB+
ajZHsmLpDu/7C40i5pb+3pOjh3UXfZ5ZylSOuh0G5d5F+Htz0t67wLb2DZrZklSww7nEm0KcVXTL
TjOqm/SY2+W1dfjmy66D7th2X7wByVMUa8nKj+e1M7syLq+9nZ/qhl27ao5jzho28vU/VfM0osba
QqEj+KfPwWxdWI6jv84pImhbEx+Klk3vkgZOluK5sLM99qIXWnmIhmtNXpqidypIo60k9IyoEyQn
x07fZvOUrup6K01vs2ZuNk2aIN8YhbnJFLdXKPWxNrBHApdLKCGYLi7HP2606SuVyS01vV3uhFuj
w+SjuBLSi5aKrW8XAaji+kbJc+mOMKCpbN3PTrO+0vSd+qZ/M1NXzIs0B6h6hHq9AdatM5lbslF3
Xogxl61Bc87HSznXb6ZvmGcstndAd8C/ec2T32X1aTRxqbKLImw0v8oA4RQD6rgbUreNhSlKTAsJ
5DLKtnCQsfa03Zso8aJjSg2rpD8zJrAr4npIP1ITF7OTGBIV13uYe2QZUVPLrtQ9LEqW6vy5m95z
j/CcEkQDDHxpbtysFdB9r14H9eVX3nUg2bcfusblZerOLpgG/GHprbv0oKQcCM1zUF7ZMBnMKCZe
NdYdcYMv/DgAEOAShjywdDs5QgZeIJugmf7gEDiEYdscuBjjNixJMlU+fcoQqcecjCb5C0kd4ZJx
8hovROI40RI5bi3Skbsg+qYZnDV9TnBZkcn0BBV+eWUdyoQCCfrsuD1mexGUE4dsvSnsNaAC1Bvu
2A3adL+hXurDzmpSWWfZDyqeeV8SvFNb37Hktkz7r8LSv2ZVyT2HHtfLeX7O2nyHQ+MrZKnFK8Rj
3lUPlnDPS2te2p75M6JJlpR7z5zu8E0RzTEXllqrl3ZqEDS0D2nCcsaLQ3aCoxgQKOi8LG4SSmrc
3KbLwv/IWSCwlDKxumc3LvEYDH7RtQFihINCPRjeJA9O/hRMmtsPq9Qd/oh7u9EQRXz12S794wi8
EP1uwnm4QAilT4MvevFDLvjOkDUYSNgPWHTSTmHN0QgvqDWPukzrl6FdoLrrZbnwJH0bQxquNSUT
Kxr8xhsJa8x8sBcpD3UeQmexmVJ4vGBxct3DMtIVFxr84TLPrwUtQ5YoOH4wCU4NaZXQo6hstpxk
mzQvs1HmWL2i2zTAJTmF+9aAszyH8sNocbS6MHNjInE1yxmmbj5aYVm+cqw+BV3rbGZeysnb5NnS
HCRXEtQ3xkV+Ww7Vb4kyFpvpbhI4QoPJuXO6ZNcHKbaFgNqYbCnxDTIAiTLEhy94i7BkbVWQ3GTR
B1wz7q9R7zC78BWKeaBJC10NymUeuwlaT3ef06W1DSSaJsu7fdeKNYnBpwfm4HlKE7GlfgKMyqyC
c5iQKashG69wTO2hXY7Sfwxp04vHQjEVC+ozxqHBeJ7s2Ubzo4iccKOt8RT5P+SLiLNDZ4qDNHpl
Kb7mRUccaS3pEeXK46RDFg5F92CnBD2ou/62VouyUi21KG6Xb5e0/ClQ/SGyuPK2Tqx79cpRDi4Z
GAmn2wPb3vo6BbCWTfZIFg8owW6BE9k36RLjg5elLxZgKEU/2oxr2+5bIqiMkpXrn8Xw3RnReDtb
IS0U/h+jD8K9U8GOavwT3Qz0MlGmCdQif22lfVuEBivfNSFntudZPgOtS+7wT/O5Icc7SUIJmNvx
PKnKAkrBv/bdQspL8wFNlLYvNJMDgksJFZF84eZIeU+b2ycQTvukIksK1uGOIzY6NWGQskkpyMkw
M21otQOVlcJi1mgSGHuD566UwaYNK5TJ/GL7CzqAkeyqyM4gGnTAOzjCOjH8dU047UTmv4QGxooC
2yxfHKJ77kHDAaZkHPxueRKwCyPXYpIs7lIMbzFTQImRgwuwV5s/IRanfjK+tImrMhxbFRN1ZLi1
vmBHqY1f2xe/IhTdVGuYAn1cFhRETqI5oSt0MPjpb101pOLVL5aSezUfjGZmDzSxzsAIx/NouU2U
n20bCkTZm9zoil4oRafzDlrCt1FCyaGV5Ace6T920piiHOo4emFuqdHg2Q//I1rM+4YYfGrW75al
ONKXvXKDf7mBYRXrVg2lkF5TJo0tjfAdw9V5KAfOSqHsDa6YRaf/iklYjHTiO3Qi/gOpbWrZ9IYF
9OX/whQE4LhvaB4ANHmHr4H7BHJkEpKsW/ihdS3zjYGZeC/EsG0W2ycnWontOMHBMq3kyZ+lfXTW
PE4bdgZxUlY6IhBYdcCEbhTIJSs3ky3xfYRfwY0cjltHfJbd6rJbFAb6dOeMvk9JEMWsIqcm0GQm
zlX/6BuKkWLmDB7de8BD9EnK3zDM3ppo700j3IpNEICByv+1Zv2Uyb5gVVD8ZmNHC6Iw73wvI6/v
nXl7HqLavh/q7qtnxTFXnzlK1DTlu77u77TWz3T0HMgT3DI73FfJ+J7jDR3oAsfVeA21fZrtdWJV
wYUSjc2o0qc1jFMXXJaNgoQcFXIYPJttWA3vvkNgpzTKj2my2GYE4Q+NBTFOut2cJucE942hir3M
6ZczF/wspOas1riVdj9tx9B6svS3GvmIpfKAGvued8ZDjkPQZgvt1i9alidMkcyRwamaa+eMFA0o
O6njtPWCDe0e597CBMRF2igXblhQ+SRtUfuizOOERSyX4wkYSWkQCoyubmiePTP6Z00mfn36WVfp
Y27d5eT1wR3r8IMYWBJYihkgKFhGYHk69MbAl4sgYpmK6haie4wFQ6mO2ll+LbWfBlQJJDnubshf
9lSdyiBRhzlpCm7QhBStjLnNs8ztelkYu6WLK6toj2GwC5yoWhdVVDnk7nfkdA/B3IFhRR/kg6Wa
xwT+lUumvmZzx1ucScmp8Rdi6mKj5ca8bfbLJIcjE9kc9902bIfVRXQK8ro4CcHeZqHrNjbdPqDv
gTzOYp/DINxRg0r3mQvLJdO3hqDLcrAnuKdPTj5Et7UbPamBeSsK8yeLAjpbM/7mFi+9tirgpK39
Ma21comgs3RKOpb11NqNLPR4ss4PhcnWKqBRW4dr+XGZH0pqqOLI9TZehtO5qZe7oGjOQWW8CFdd
+pC2MaJJA2vHTTXUxoFHB+e5YsXS+rxUjk0Dj8y5LlHabSXGeu/9HRJ9m5jteDOYEwSoiK3aT8Sq
KgZEmux0u/dc/9ZPIM82DQZbc0ITsmb5Xnk2CYOFjlxzVnsavn8H0MOIX30V8w/Gjq54LlHSedSV
w972UmYDae0DJ1W84+w5Fg17kYi44rrOnqKRiKdL6yKac++pX1YKXy3r/EsQpDuEwx+sRH+5gqZZ
1tHB636renjt/Jnm5a59hNVDMLhpDgJSUaUu0KbuOZu46njcxYfxOKj2Ju0ZmptEbwmHPVcdDp/5
m+l0vCkW0DozKg3pBnQQVFIIlhSRLNatpFJiU3jeb7f4uEzKbMbx5yOrYbbxwU4x35rPcgokGLhk
2bc2+6HQwG2OWMqCtvthnDTjcRWggxagRF58sNgElsh/kKNkI8sEk3grum/oboWw843+FJJzkpR2
cwmLKdsUAalCszblvoS1Y/t8e731PkiGVCLBmyiMNE/is62JPiYc8j6hGEqnGJ4JkhzMpDj1ilkg
Git5Z6Tq1liUsQ8bjGP0pcc25gNyMOG2adw3X4Aa4os75gvpP33wqz2LGhQ+uABI59+pJs3ohmm6
sTwM1LTCe9RG3haDXe/Hwj33lb/HjryDYGSiJW0cozX3SYnmUdj6VFqc89Uy0CGQdGfKdHGF0SqW
MJlSHA2/1eyBrXgz2WASMHWdXAbmA+42b92kaePtMkDhxMRBAKbIj0t2UrN9yCR76pp7/Zbe1Tnu
YmoWGSeN5NPDlEN3ROwQ4YhzvkXdYRQnLoJMuNA14Ta8QyrxTjyJHSAflsPY24eipX1KUrfCsoKH
XirIfGpKCFly76GLESXEEW/AcaB35LFp51PoG9BY8u4gZ1g45Hsia8TSNvkXQ0ZvEfc1KMgV5u/e
fa5R5ZccK6ZvkNlK25H8At6c1eYYdNBvsoWVj5ybNy7Ye79PX3REVpt9yiEnMCMGZZ9stFvyT/z2
LOWYG8q1V93GRIY7YIhaAmIFfY4mnwJNqSEDTqAPqf0kp6o5upn1UoQ2myAfHNRU+ZfUaGpYcL6z
1nHFuY+bstcOH2s+AOkA3tDqcEC32amzWHBqE9mcXSXGUX5C2LLI0eUYIBbdbt08W6lZ+kt48zHs
+7dMEV9nOcy0JsRtPURkz1yic5l9EG3JpBGwrYlyXAMT+B88TOVzVjlso6yeQdk+Rl3RHTShd6jM
704x6kvn/ZQj4zK57AwDblDYDxOSJq7Z4KlSjjryw9gVqbsvaj4LmDWnfWslcMB4/bmJPZp013CC
07gsJopN5oDbx4eV8Kb1lvET48Vllg1o1aW7D1z7xU1QCYgG/aPDkn0BobC6ZWPQR0DHqhBykG5Q
Q7NiV81hHGKm2KNXvHQu9XEJi43G7h+puEUhtuXaEWti0isLiv7kvJWarUY1uslGpNlbxvezGVwA
FuAjHjWbTAyq/BBkcCd8Be8WhfVm6YNbZd9WuC52chldtLFV0K0WDM6Mep28H8b6WkbGxbPVavVn
i1jjViiSYMdfdUV7Wrf+1La7xnF/e27neEaB2csg5LQBnx5HkpWNUOPVF0O0FX2JXO4dMZOQLV6s
bDNZWchNAGdi43vcyXBYds1yzNOveuoEZyLHWMgvNnFVYEtKnqBoIeK6CKBmEPxmeRLQ+cxtLOPM
8cMIo1sUnrk2baxEHUccRwdeXmDpE+Ib9qbVKFRs7GzJjgRiAxbS7WM2oQfIkrtummNOCULv4LrT
nU90Hg8TIaZSTHuVFE+cl8sh6yaSFQNrDlPaqwHp7I+YdNuSW4HIqyyWFmBvZWqmAMxIKDgOXx4u
IMoE4oFchquqkgb5flh2pp3la9oa/HmP641QR9lG7iaCsYArs6jJYdr8bcMdgKJ3lYsXij4C/MoS
65hTHUdrxj7XOmWsre6c18Z1mHzuTGWhjrC6NxZro7gBZb9pjukKvbV9TGeWBe+lYW1TBVx7ei2R
+SuCb60PUiRNYhMSZ+O3LH+C5oxKc8gT3z9g8kW786JLlzjH1PCf+kjZrON59noaN61wUH1DmT9G
vv3IyptATwY+wElrDh58kZhN60zcSwZAMumqexANR25T23ojk0JRlzU/0XGUboZJ28zVA0trwzzM
A9xYA+cMgayT4WNVa0uqpvxOxFbCr+by16xkkGrTcve+LGUYd+ZyGCIXFciJaBI0IMhUBJycDNFf
sZIT19lM62cu0mHJlVxRyc4aQr25s6jPbAXZ2MFgj/25jAej+vTN0QP9OQMxas+eE/lcHppir6YU
Mvcy3Jna+0DUosueRrE6UpJsFz8Tu/jMwro/tQRg0jz5p2fCzzww94XF0VXK8KTnnHbFDpt2DWJv
K7LbLln+8ortrMfmf6OMExo+WmYlvk0FLGrIQLiY/qND08G20foiBT5iCbtxn/I4D/C41p3Nfa30
8arkmLLUs2i5mgWN5DlgImn4HlSA7FnY/QnF9WoBbMZYSm21T9gLLSS7VmMA21nOkC5mcW1apJve
swRzW/aNQ5ReMz+WCjA97dAIcsT1IS4dhiwlKO5/WgR6d42bLevK+sioGW06OsugcxmvSTKbmwnV
9sQONG7WVLmJzWAzBiChzfEXaKjchXhdxtS5myg6dDISkABHNy5XE8bSLCTSYEf4RJ1dk3jceqcs
2rbefCk7EMOclP/gqb+6Pl2LtSbjZ7XLbdUASZaei9MgcN8NLCO7QOZ/YYBFCLib2il1ZjvQQSW1
YEI4ySnxmxbdjjeQw5oy8Vmsug1bM3O+jKm4dyDHtTn5bgR/6i688rb2PMDPoXOOciCD5qpbaBob
OH6DjF04Z0VX6OarL9zYJN5EQpxO8/IpscmXFCP23yD9tfuO3kl4p1S7dVWGc6Ol2COv8o/SRYDo
nTtOyXGHnfh56ccfO7X2foiN2XWAFSyeuGtq7Ry7kveNDPv31gSf1lCLsRIJcg5rjDIKEkhIQBlh
kexh4xkwyXBsGLOg/IjM9TSC+bXYM4RtB/hyuFqadWhbQezz8v6bBlcuwM1TT/5js5QW9mKucUAZ
ME0Z9xEO3G3bwkTOiursAqkoOdEZ2WtsyjxvneSP8x63eztU9wBP48EpnwnPbEvbmM6BrmHvyRVf
lVsbMNiE5viWtAJBqsOeFYkEp0gZ3bEiq1klOMibLHhsQqIP1fDgjqw0opxVijUWNgl7Sq6NDA3I
gs6nEWFb41iG1luDFXzIFRRDcnjgqCLJh6NsSzQ/kpzR7N/RfPc2KB/87XXwCapHRSbeWFKBVQXf
N0OpKDBz5ZpYCg62TdaykWBt8OJSBuIkGgzvQAjV8KB4sgm3ohY+CL/JhzW5o1T9Bz/unSeXn1Fx
CcWzasc5ruBNgbkB49tNFQV/eLN4HLnVsAvd147gSywr77vOBdZpz9yLlrBJx0FmU1Rb5uIpn9S3
FzRE1boNAuJL692BSMY33vDxITx91Tns0d5Ko/3QnN2aPCqC1FbO8CTSUt0FM+4JU4urrgw8NUV2
Y2Xg/YrwPl0aXC+hfMj4y7IHnQ/VaobingmV0kl5CDn+aug4Khlmsa6TZwqyaKV031ih12I8D/XC
9iDk8Vg7NFI2hPUgCbyU89gfxoimgFazHXPZGseeyD8nckFbN2NvpQk7BsGKTJUpWWcQEVsXz8Sd
2xP2Gcyth059JaOUs0hjOCA9OlTq39Q3HQM50oZ/mWqex6NIP/upR97UJ4Or5tC5H6H+oztaIf5F
5Y7DOkjnZuuuUS/pwP7RjXWlKvwbLveGrvKZ7Gf3OZKcXFboRb9A3Pa8YzKsZaHwCkYVd/YM91A2
JC9nXIR9TfsIlz4slelys3C97JduG7A9mgx9tp32l1zBs4d3YZjznyaw19/M6SRDkYO6iC75YM8s
hJ2tVuKzcwjochH5GxLqgozQuVceOY3awnQUdCsjRUFVbcBCLOVTUPr9yYMxtknehcevCKMKd3ZY
P4uUCF7ZFnvEzauHquCAzfAbiDiBnb2Cj+AueKXGnaWAcGOJT4M9IKwXp4YIlBwD/s+GoJyHAWAt
rXd/WQ3SzJcQ2Pg35+p+YLBGqrCuZd4Q5BrzcwF5snTKm9EkUdu1CjORuqtKBj0wSPtG90D98d2o
NDJZjsy3XS2/DXZrJRFZnMA3uf3cuCWAOoxGuiH4gDK5SRLxUc7Cpro1uE0aeRV8owJDh9FOmL0p
r8l4/ktipTE+yi1IOR2X9JLgpM4e/JUA4WGOzYG8FC6HylDkHNKTdYXX8AbqHKEp6b8rngL90sRa
mpdubH8XLvCZP5KetVTEi+L/RnP2L8pIRBGXh58UsUb2xHftdHdzZO6xXp41WNeo1O9LNqVQiHnO
WXvbD0sSBQSV+zlwNnSk4nCsWggp031rNpe6qfjRty373vIRbwBwGMWoKqlD5324m7LxnjjPvZKc
kG1rGRQweCTo6U0gQhqYmJnZZ6Hm8L5k4e0dPNFzbPYUVY9IgLQ6r/XWpk7fmYauVcHWksfasxjC
l6yZzF1jzmJHnoKypvCsU/PkLq/WPJyKKJRcVJhJTJsNLAX3FnsVWcAQ8nEogti/Z4R58NKJjW7A
pWQeTx2AvUm1QPWDG9uyrykBgHRe0ftO+1zO/aUxqm+2xw92f1NGxYtQ7VkUETo8qx5IbniJ38aB
iIHhHHs17XuFdNHb+6Wl+YFvA4PmpS39Pz9grEaD36Xp+LU0+hIN2F16d1c4y3MF/8KdMY+ZFoQH
z9tVds4eSP5ExvQmgMyblsEX87io4fm2q8eJs23OHwh+nNhejmUdN/Wq0ejwuZPpxRh6rhgCVwyq
ljHvs245D4X3wk/8JWPnOxmUSDfw1bZOmb36mDqgtHB+BM3HZLhETUQJrWpx4eX201vP1gNCKPfX
bMFUSR6SSvkpNogsjtHJ77oY525cJuDfKj6m5oR7eyGm4gFdRWJfvzmzJbQ6RBclgm2ysPJ3E1ac
IZm3jDpISrY/RZQwtabjLx313xbtkXGWpFdTfUywDygP2ZZdeMw7So89G0u09t4DTZO0giLn0pJj
Ve4N6JcYteEt0m3c2inCx3H0l/0sxhdR1vdpNh01QRu/92r8X807KUfcr847eKlLbSY/JDjXc9c7
IEMy0aIOYEtqY4RQp54+m4XPo9ldTJQf3mf8ilGiqQTJ13qdQrLzYIARjVxwAswcVpbxGSkgsKMN
5WGoa/JyquXZ5u/Sot2ZuKk4E09dCOYCA5CUxmOZwXbHV37OyoUBJbfeDGP8+P8HrhGq8WNhcc2h
b7gZOoG9HhctDh6bNRRZQUT9l5YirYpAXGAe0+FvgcaSZPWTqwqYe5tsJLU5SVi7bsDabeQIGMhQ
cxLHxrjctrJnN0OW2JHZKdOofusrPZbpZz7JF80Fa9P0BJCGO9n/2FCTiN+McZ/Vr5arj2ZIBsHF
ImIiksbDSItwpZqzXVaPQ53twGAdEz1uncnh2a2eXK7x3MhDe1+a5rfAVIUL1/H37dTvPVTMi3Km
WxxLeISVN7KALilOh8VNmhQTg2vsgJAgpZPhaXBpKTXfi6Ek7lokF9mP+5nu3W0TGS9GhmAauC5S
FT7X7CHX83xa2ubqgjtnihv2votz4v8Nx9iXHyZNxlI6d57ASsZe74LW8z1EfADG+r1DbSqHIYAC
FGVw6y3gBsX8jKSVhd1r4mlQ+kHyGq5CUOvAwaR4D8PgfZD6BwKJ00Y7806KgazB/3Q5F0vodFKJ
/5DJOacEcOt40W/S8YGpVUv9a+j+GC2MA3YELzlXl22H1poDa3SGi7RDKjVa3N+Ok9353b5tycpM
gXhqwMmwQ+YCJcU/qtUwgd9wK6Znxd62ajoiP11UCeUulQ9j0RaxUU1v1XPn+6cVBdUNEC2ajvpb
0Ntbqy5h/1EmgSyTfxlF9VD5vjoG2WNQVw+jSbHCcvAy9+JO4fcYgrObXAL+7qdJ+dyOagDenA5+
Qd6w1VQ9F9Y0xFYLrCWnEsCUKm5660V5JTJsA3mCrpyzZ6B8ygqML75h/DvWc6Os8cb3EfUhKc6x
UzK08fHGmFCnztkpnYEtq/7QQ3MKcfpChKVeBqUnOtnwCRZ7AW0CFnljaQar0nT/7J4fD8RO6xZD
6KaK5pt2xh0DJcnfZJ5zhFd0azvjF/Yr5k3Z/jbzczRlbPNZZmGu6P/8PAGTXWsk6Keerc5WmrK7
wSZiKvufZ0wnPNpoglOnsLA1vwqD5OqGvRsJSuF0hV7P94FB3kIoKdd+P3by4f+rZnnBnq+O6WI9
292U7DWpTLu9cizjrJdMi+23RE2POx5nu57t95Zk3me3ELkizRm5SXTUIcMpGVahJ70tBnHrOzAS
hpDjgns59Ii12Rz2MkVXGcchvqxC/EmXtwSWw808sdNMRvQxkbOi9ttz3rYeECbgMbNtPM19e6c9
ZRx4mD9kc7qTgXc1VKt3lmF8Lrq4geb77jFok65UAdf14AJHdi3dgqLXHNxwvIyORxqp7G7EONxG
IY7Jru3IQBAl3RTI6cto7ukqYKYo7O9ZJjw4MD5h3Sg2KZPFtqqG6RRUzqVW9P2grB55BXKTq6Jr
ZeceWR3XDJ47C/xi2Kd2vKTHwNcHTsxio4KWICNwptQUf0FT9hsbMe1gGdyd2tk6emYAuKUzCGy7
rLBcFfh35nITDVje5ZzGjgMxgncVXwNPExOSSZQT3xjz70eVWb+NYxc3pTPSMyOzrcM2f1P7RK/R
ys6zaSwHpj7KV8yGyDW2HjdoMT9nLts/kEjYshEcrOV24plB4RJ14/ReGGl5wQaJoQjFCxgCKw2e
MxS2bLuw9y+M6WcV0qIQ+T3vcG/8kqb93Pfkopy2WE3xK5vy6pBFPwc2A7/pjUgy4UjpcdPfm+M0
sZYJuhgC/l83T/s64W7o1O4JoeuqA/uJN74FTNgiIV2WT3BBvmvLPECGYLFUBtNu4EG66bIwPRIN
RR/o76DxMIyaMO5IcV1D42qaAj7obN0OS/LtdMVd14wZtjGKOhG2t3OOtAG69MfFMeEax6Gj4IiM
C6vl7L4feHstrey2qRfdpCaX/mZc67x8988xpxc/RZ/neoJluj0ZBHQ3flGbhyaUN3ouTsQitp1t
dHeT0PuWLTCDaNmxpMKDVmDWqZhO606xra2Ey1aAYLI71W9QRvWho3IKPQtpMTEwGLRNGDtVeyUt
8NyFBjPJiJyaubLb1fKeOCXagInP33A0r3oDtJe3NH6wDR1eOJBc730wvbtguWoSdvR4qCwe5KMd
rOAott/MLnrnIhDSSWPBLYBv7Q3qKopy4YE2nQiL1DgFDWO73OQGqwKRj9usB37QF7Sd147xg6mc
4jr/U4Kw2bmrRdB3caiXyAap1xenEOof7RNIojMsyK1RNI8DZC84IDSxZV3Fr+cZTsSMQUf7wVvm
gP2ops7dayGv7E6ePBU42/lgqvAlxSS31WAqKR9V2JqJLTAb4PAZVRCbUQH/BuC9UA4WBzwQbdSB
LyeQ0EwjcS6/kHsggLRorJBWw+BoBFZMaXq2My0ywEV9V3Qj7tsg+GSjbpMFzZl73L5i+YxE5NUh
WCKIOqN363SDPGb41jYSG62cicTRgZUTVVePvg2gjn5LKyNo1VTBbdNYpHcidgYRSsaYlw92SKqt
9vRXjWt2zSLdzOPyEvb2w7AoGBli33dhd6Az8G/WyXWcNQf28I6M/mCNPeg2r9+K2akOoU2hL3Rj
CPh8dqMkO2v8TyNhWiHbx3qM3nDSwmTU0t02WzS7gMUwVBrYFZhyav2PLAGLMdR7P6IjD5OUy/vA
2DLU5fxxUbRHp6ULjLjx7MPtJLPghnA9A0T96NFVWPIlJy1GcQ+RdTH+7FB9OfS4x6loMV86R8vu
XjTPqFi7/VVLwRKN5f/YjQR6W4tkWvJLYhynUfrVO/BaeDbC+0n6Z8b8fyhaB09l56kb7xVtXVDK
8h8UOn4a7m9QlNeyDxRK0PKFtzDZG9zSAZtlaRpHEEUfPIFy1ybHIpz+eVYyHlxTvlkpP11pvJqN
gs/tRdtFwx9rIZ5tHGXovR9VXBRJ/G5WB6fy0p/O7B8qw7kNecrj2WLVg+MqwCsaECypI+Lwvv2p
DXHTdry7EjRPLHjO+0BULyngazo5rhmFbrhJWRfhrJ2e8AVB1D1E3LSR/7qFl4YHXofM3swRTx2M
+egt5z/ufK/GGqFWxseST48cOVSiCaSa2SGvObHDsfniBbYYPxFMJqH69X3ji0cnZFP7p128cd9b
Lp8KWx6wm75XLBBKC0tWZQywMjjjlAef1Bte3H6BH4LMKZIPS3TP2uXKFnAyEIzG2p0Wv50qQNbz
g2pzwGDc+F9aSDAiTD9faujmmyjAaYc14aNN/QE+Q7rry3XpMwGBSvzy1Lj3quHD1U7hoQKUyoKo
ZzeacRyQCUSOeTZTdeNFfRAPEWODKpO975TJNgjFl9vwlqEz6s9HuOdlKc/MxU4Et9UeudEReOE6
w7Odt8Q95ISWXb2LfxbM1FBxkzDyaVs6yykJcbDqcoz2Baiveb0FKfZwgdd8+sFI5V0gOCGEOOiF
2DGGR2ZeHi7Qn9lrLAsWeynvqiwoY3YssBUtWgwnN3+nkIlXZkYObobp2pvo8F7I85HK7P84O6/l
yJHsDL/KRF8LKwCZCaPQ7AWrUJ7eNXmDoOmG9x5Prw+cldTD6ehRKGLN9JBdQMFknvOf39wbPuOm
iX3kDP3rd0MS7aIiROLoA1bhtranWysYt2EHuWCaHSZT1yFN6IacNwgUMn4xdQZGcxk9zYunHsgf
DykeBFmUnJTdgazzquQwGTOn3zOouq0HgvRkX1zFdgX7s7hwBSRahl8opvV3nzVsMLC6ma0E8q5D
WBdJxKekKXluo12Hac8he0NC8iQ6ZLCxvYwImAliwTj7G5ZAK7ogHGRfm4C4gPGAqUX/dfF1Z9B/
xpJwZ2NHTfEAQBdQQiQ+Y46+tBbWhLuBV3dJ47etMusqTTE08HnKhtnHKl0i1uvh9n00vA4x5gx7
gZw0UEKze83GcF+VLS6dpburrWH08E9cjBQBcpigcKv7fEVU1luXmrhmgRBgHWY+Jb2QMD6eo8SY
N06Diqpqn4qofnOXHSgUs8A4dj5W6XPKjIqMLvZGG2TYgwl1idB2FN0a5i4mHxXpMqZ8D4QBN8NJ
L/zgSOQMIVXzzETebLYx3vkGn8JYRO0NUM4NhurfRLSvU/gZZgIUrpsKX5J2OBjtzcTDCebGycZn
Nu807bqdgTTNdCZhcwVd/WjNeHB3poHigdoyQkIBwm2+FjRevDRdC36TBacmJyw5bRQKjyzDLE+D
Pmxn43Up8BZJpcTApaXcClD+VhRFeP9i2roMZKFPhqwlKwxbYkRi3DT4tyLm3mn2AM0rOo1uaG2G
8U0XCN61eIE/BYWha2nM1RVr0STT+1IMT/U8wpB2ppUTDtCoRmLYU7gmcAApHREG4n0XkZIxKihL
TXvKkyjwJjN/RDK+tqDWrLpHOO+POQ4g+P+N4boL6uNkMazB+Qv7w6rDjpuhM886s/bKRiuAWyYq
mRTyAtYe29nG16ZfOifaQt3HCdtxwdy7GPffxJa7op48+KvpahrNbM1qxaFriLkFMqJWlrsa0IbS
lIcKz7KhjrxsKG8ULjhGElyFYfESVwl1W12+4ZA1S1d5So8fkFDPJ8Rm69SkAyFCGR8V4hqmGEpL
p1qx0jXQdlkQ8VkGX2vyNi9H+OWmpd00df+OTnzeMOtr1628IKw7Ww9T8AIm8qDc97nHa3XwIccF
uuyJPEF7MPrala0znDMopIRo73W9vhlUSL+3aMlMv39aFg2Z4RI4hfZtGseXVpC9aaH+PmO8eCYS
BlqMk1qbmbrfmR1Y3KPRA5Sl2AT70XBvIsRfj9W0q9LqPcXKzMtFcWPX6XPnRArQNMGzkKytdaLy
r80oLAzLmlcFqAuDLmB/pNJSoAdO/mjYYbN2LDRMPVTvabonQGykhEr24fhisA5HeX+N7u8r1MCD
v2DytVm8+BmvRC2th16NbE+aQ0AmHUms7EPQPJoLI3wqRhs7SnCmZczG6LNdYU4SnxIo3fqcP+Yu
7o2UJK+ZWR3inKGu6TO0crhHuu6YK15Fsmd5TEnqzfT4IiG1BeQTsKVHt6QKrOzpsoc5yqGKY+ki
RXQjXGC4xkhfxnC6GJssPiNzjt51thfhVuL5LSpVkUBjqizWxCJoNjK23gkqyrchkrgpa3eTg8vr
1KAUAedH+3EXCdwX++JNZviCFQaKjAoemN3payIgcLrI+1uF1whzSOfGH9qvDcg9Njg2xMCVKiOb
poMnEcJ/tKpaPfOgqftj654BmX4vCfFM8r4kjoQ3m8K6PeuZaONTLrha0VtOVQhVvuDT63rX2Jin
MkzU4/zFbOprqyffI9LemxRXHRASz7AYxRVlj4SwwEXIRm7ZDMObwkXv4w9DqOCJ1pjCjbkCNyUX
IJDllYS9ghkzPNCoPBWClj+Z2M38uX8kjNGzegONa1XB8uXUEozWt9TjDOvTbZnD7deE8wqlax03
QEzCph0BcBrxC0CixKSQtoMZlJhfyawkMxK//satH2psks2m+Ta3TPeXE5UlSrQgKZ8VJcJ6lqyz
Wu57biHO64bpPSx9zdGBtFExGzY+jwnYXgpvH4c42OnLCevS2RXY8SN/MPjbSXmVMKJPzUPotw/T
cuTAqDLPVJq9tvs1LgRnvTnfFkh6cK9jLspDcciw1pqQiHtVZNyE9BAIkvdK4G+GYtZF/yO2QpHi
E5TfLDrHM2vgHGIbBZYqj+mEttAe1sbIrkwVDqvETVd6KR8G6PFAhMOlUzM3qS/aMXhG44lDnBRv
Pfkoc459k58pWC1j94gRjIenGBsuIJ7mN2JrEjPp14urIqNpPaCv1KoS7qhEvuqb/hFkC2XqgE1k
rgWMMxges3cNQLrQXZuVvkgcfCe/JIAGrJc8hzQhXbJfgncilKAbqP1n9kxrS12ksfmoUyVWpi5L
Bvgwuf2gYFAZg9IySBQbLTC/u2LagTfhINCFcsPMEl02/jkug0SF6S1wgoGTL3qERkYP4ELRqeq3
Q27czaKH39SOt6qw1p2fiq1buxm7L75tI8Z6QY5S1CpxTlHJQc/HdKUoaCUr+joCzNy686WlKXLD
admxJMdoFPnA2Zjk8Agj7rIbUQxLmT+CRkwXWAWNZ/X8XBdDuUE6WYPZLgjycqey9NEdIPf77TKh
RKuD1m6UK0RS3/HepTOOhVePzHaK4kk4xd7XCRFmP1kHLWcXEDgBZgZvIMBZBd9V4HisjWBC0n1C
5dy6xoGEO/w4CCDCGz4Wq1mv1zqOdmdthMLVZBnAleZJSL9f9eDOquPaG3b7WDipjok3pUttAgSY
8yshtJdTPFdrvRM4RDPu1KqJRXr8DlfpNcwrYO8xJA4CgKqtOFOX8DGCjohCWkmEcuMY7KtK3iQx
+bRgmYRxoeSCpaFQfYdkV9X5/IIdjdoYA+EocvhW6kO5C2ARFfqM74ys9oBMOc86ItEcUhGcovq1
YY51ZsxuvmFN7zV4dSJoz+EM4UjEpI2ZczSRP5oO7ZF/OAelgoWG8zV7z0VZenWC+j+UncTMgk0b
I1JoPllAwXasHAAxWaAw8KtMY7y2kI1Sg7sNeh9B2D1zl4EE8UR3Iv/edrliWk06UUiUH1xAnMFH
D5nlvLFrl6kr9lS4JFmrbpzRVPAmrYi5GrxI0Kq47GLsUPa28u8HkFHRYRES3YvOaRjEylsTspfo
Q6/LIfSAyj6mVX5LXwIblqtAttQ42YvXxeZDtxYTdTKVeBwga4An2xmnKIQfrUbW8lJRD1ug7tRa
m3EOeDJd+yozDI9UXuA2ZPcrzQTC1Y37OdM3sZWVu0wI3Kx6ddaWZK4zp53OgvZI1C5cv+ixi+gs
Zv9bbjbUD+1KoPc7Ab48WouVv4Eu52xuizcQ0teiXxikJnbXRARmaAE2ELi7FA54tOjd+pGBPe04
CqfmbEqZcDGfcAbez4B2AKo9KdzYFKD7YT5oLFKrOdGAquLoMo3xVDZRKK9sugfatSHHg70xbqrB
fM8kb6CTTWTgzFF1JazU3ukzgjCrREFuNKo9Oq6orpDI3WgxylmrYF6Vxz4TWgIcugrH82xi0ZlY
cayJoTLS7nug9GHdJ72z7QIXYzo/eiH+6qHune4umBlXtI55afpFf9d2ScLrBYMXBuOeTrB/ZLJ3
7FqtBemyotsYiq6ZTj3XcsD3bXaYJNQYRlamuUWdPD4TYVt6aQNEQgjvk79Epw12J/cK0wAeWtxg
kTkeEytuLtXUADb2i8BixkjhoFvxszF38Xsd6xcu2VGP+TS/uyMTJU8pujEbfsN9YPUL6NXeuM6I
XWIa4Yla9mXtCa1V69zHyJXYLnFAllDezIwTbJtJr+GEr37SU2xh23DDF3tZMmxdU/f3zKUYScWE
2DI6jU8F7N9TOE1PRT+TfFC1zn7KY9c6aOLoLElVH/9jyOBr8xHKhhwXqqvVBueRiVvZMFGQh3PA
zMSVCpM6WwPJ1LuZMdtXY3AalDCYHvgZsA6MdAAbg1xOv2S2GUeFF6os2zr98K0HTdhpswjODQ1b
kVoiI04r7IiXf5WYmrbF4vK2Ioz4WI9ZcswVADUU0ZQ38dp36p1vzOg4OrmVBrFRqigOfkVE1WTh
u6VJvBpNnQhDu9LkNQugujZt010FUWRuiGFNMIjPak9aU3+R5m5/EWO+iZGbT20/LEGCoVgqjo9b
Q4VRbnmU7E0He38vDSJvq8YKBNgj3sB+WvjHEt8WRHj0+h8RynmAA17O39uQ1lhe+BNWzjN6k1Vi
t8uvpDCzLeboSEOjNflI0WtuMSqX+KT+cdFnU07HD46MsO3kwiUIRE3htCtbbfeRBFrnpG4nZo/O
2o5pM93wfFAW1u/LP0k5Y56WtDmqugn7aQNXJHI0HpIwbNeV0IOjMVjLhpRivGubxAHYEbpqklF3
RrpYLCyBxWLJ8eTWiFPIDdgqPHnA7JXNDp18ZWOK96Olzdc6vpC7SGowhQA3A8OhQa0h5E64ITLf
ifO7SbnBXXZTLRtaYxKXhVSqe5wVojWbWHqrezSCsRL0kBuD4HIIIKyFH3FpgRkmx6aBHLkEbAb4
ma2zOpZ7HSNVfDQgircUXgfRZhBVtCaormQyPbQy9w/tH89utmhTloc6QdG3K115G1jJeC4jEuis
5cmFthKfJhVrF+lYP0CNnq7irInObSdhOiGm6HVgwnIWlfB2IAEWuz5q6mOOix1KAz536rGMzZCV
DJSpGEULbDWA/ig84nDzx7uPOwqW9gY8JJDhmGVNZ2wa9Od/nCKuTr73ERtpmEF5FkMW2AQFRCAs
/d+z1JweJ7wj9HJEf+vCh2nQi5x/PIi1qiEHSSPb8Tb3sDzHeM8cCjDJmrF1kR3SyCJ/1+KWVV4P
5d3//lMeJJBWlqvGC0FSWbAYn5hFuxua6t0OheVlxDOtDL6li4TgxF6bk0ZaV6sZAeQurAPnoIw3
hhjj+STK7JhhjyUK1VyGpnn7cY8wuVlU1yAPpFYUp1nX1V1iQWALS+Opt4t2neq0kREUQNkeeSIK
xJm2v4/v476WHgkS3C8ZE3gOifDM1HN1N7bE/EmcZiGt+0BRLXZTYWauLFTRl4QtAIrgvOqI6lDj
dnqZdVQfjltdI1K5oVC3rgrLbu8rWtAwK9ezUTNvVkzo8FGtT8rR0xPhUNgXTRuoyRh/jlN1a5Fm
Wmnla+S609dKt3RGLQNpF3bnRU0A0J+OyVGJCgBGNvG17VYXZu+6nqH7xTX4J9oAYmnXQbNcDXdG
F6kH2HnT7a4gRw3n6Eg1NA/kFKNRDm/qwbmue7K6yma4wRnQ2tOyQ85KhvIxG7/74exJvEpGtBe3
ge+qW0s6NCwqfsb8Sl/FGi1w0FYXjoH8Xko8n2R7wulVu8xZM5fQKWb6sYnpjTTyk1/6EGpx1LjA
K1S/ChBOU/jP4gzbrN7fED10AdxBR2JUdolB+9uQi3A/1oiVSgutYh+Q3WSh56YfxQdPt4PpGUUJ
pW1YbwsHL7i+tj1zqrO3IcXVFssr41wYOYkyY/WI1A8DyBiPwUBBz4+BZG+x+CACQMvid2YH22kM
D3VbWvcV7NpVi9vW1ZB01ws71Uv6ocTlCbm+XRQkamb413y8FoOZRCd/mvXToOkj4xpiAjHr56Hp
pXsTrTW0R1iyO8kFWBXxkrWKTipMyW10cBysJxIJUyHpPgb7WEhqaPT32aEFbDmICTJNeKcDk2GJ
bNWruRqqva3sepuXON6qXBYslLDLsJTeMitUuzlxHE8FBDMhIDvvDJqbODRY5hEPxk6MU3SPo2Jm
jgTBAggMGP2FeX85wmzEQhWqTBTngPPSJZeVRR3yonYhEPYokazwzT5PCOTepcSAQCwqMNHQTz3r
xbZtBx0/z/lS6MXAawhvM2JY6sFh5mUacAIYxhkLFddeVTVBvA2JxN5oot+yUJvFWn1lJ1jKO1Bw
sSDGqaHtdiG8dmwVb2rsJfBbGdYDJhonOFzuLmEfJWOO0BK46qRfRug92FEj3ESHk4NLKYbhabLO
GGHJtCYMx8zARHBcBcIJSbIt7Z1JAmkx1hS1mUMr1Pv3nZN5ju8vu5P/qtXZvFhpAZZ1jTdX6qYW
brA1LVeduaW5tfPG3rWp/pSb8oE6IqN0LZ3V7EAQdE2cegWvBsoUDGT7ZJfxMOZxYJxHI4kuE2x9
hmkOhE79yNpW0JdBL8q16CVjh1INvCjHoKzvm2xr8VB6cdca2yIt4MdET8zBojMWdTRKCC5xnr7t
Mu05Wta/qRFXPYs4wGp1OSXWeTgx0NdDfV6LXn8QoFUr2OkL98tOcFo8wTweHzgdpoKwdQqSLya8
O0lXkld2PuG2YB3oapjASD50xPFjEceAFEEYRNUjN2gO1kEok33KkpujvLEz7Xuh4VtoqAoTkCFt
vQIbgLGFCSqilNySPjiMffRUUqhDjsbRADHD/VgW+M7PBAYm8/fRyGziKjksu9MGPwt/DWn3XDeR
ki0WH8SHhftIH9AUzpvCHmjbGTutdDkywqvsBZFZST+ujy65z6OJsNHRq5tKiHMK3oK3pn6vgevt
VIGqwUQqLQ0pNb+mVOiQbJ3Z+9lwoLdWX2XhX7bG8O4PiEibxnp2adwSRx25o+3Wl8nOGAX0b3t6
wAiLyNBkuNTyvtpHLeGV/TKtbDMDvBZGcA0Q3CrSNuIe9QG25SHdfnNvtIXj4dtcEP9K2WUZ5clx
nHDbK504VcYj+MbAhRUMKBqRgHKW2ZqGnmiJ5UPbanwYhUaTnBqSS1AXxM4RQk7mZi3Fbs5LFDNF
vBVp+95ikbUKgpvMGtvTGMlyzRjnJIucBIiBgZFmHfsEt+5+vswyKP61MR1Kxq5bN2keJtM8fJxI
MuMzQzzD2TWFi37u50a2loqQR9JAWSbOohRxP5AsOeBNf20nXGXNqXGihBOQVf01Yvx0jTz7QEzR
g4EZxJnosTtHRUqI4qTfxmJ6aniI1+2iW7FjiIwOgBgUw+Sp6qiNlhgVlUjY/uH1VOjDkxVDeMnf
YgUK2Cc4btkzQmVL3yda/0CC2IM1sV9G5w4G2BiBl/hyTeS0sRIvu+9XJgHgwgtne44w+tbzY1vF
b42Ny9hkbOSAXENq7kNHRtmuZFGDPM8opIKwEXbhdTx3r7IG1CLNL12jEn7KlY1ILDOurEm/tzRo
qDRSID5F+gzZ0fKIB1R1t8+pDs6qAkCoMMGufCzcHKUgQDuA6vg5YtoWA97Gy3R4p/n1W4OSJJjU
C4nzOKY0H9fPUQbM7KjauALlWcN3TcoKQMrG/ou5y8dLVtTVNTMUfDzmjGQJzscN9X2ew2tW2XQA
i/VvArCj1oq+lZIewu2DuxKvHKLL6UFkoUP2I+j1y2///s///Pe38T+Cb8VVgTamyJt//id/fivK
qcZgr/30x3/eFRn/+fg7//M7f/4b/zyP3mrSn763v/yt7bfi4iX71nz+peVs/ueTOfq/zm790r78
6Q9e3hKrdN19q6ebb02Xth9nwfdYfvP/+sPfvn18CtSDb79/eSu6vF0+LYiK/Mu/frR///2LqcyP
C/XHdVo+/18/XL7A71/ub397iOogyn/bN+lL/t785e9+e2na379olvyHwqFa2EDLQriOlF9+G779
8SP1D91Rks1UWIIQDVN9+S3H9Dz8/Yvh/IN+EXcCCQSMMYBwv/zWFN3Hj+x/WGhpdVe5kmkYzduX
/74Kf7qb/3t3f8u77KqI8rb5/QtHL/+458uXVMpRjqW7QoGdOYKzsfn528sNfpb8svFvxBGy62Nc
htdivzGjactww/vhwvzrkD8eYvmIXx3C+fMhLBO3GzFwiDGU505B+xMsIK3Xs81HmAn8+mjLp/31
aBbzPS6Na5rGn4/W4pMRtPDGoOVZgFiXcCVP8IDXZMoERXynFd3+1wc0fnZEAzNfaRm6LV3Jrfrx
ErqKF5ct0V87fX9UJJqmR2rcswTT4Irk2ion+kX0x2IKtjIkPCObLtpJ7iaEpsvFZv5EzBCcUUSn
vz6zn54Y2UCGoyvFGYo/nxix2MyxaczgpGs3JYLFcAi8xOiOwXKva+c+SMeLXx/S4CX5y+U3fjjm
8rz98DxJM5gsXR9gt4ew75RFYMiLjVcP5I0yn7clQehjDhkTxiL+5yCe7unXZ/CzB/rHE+Cd+vEE
Wti8sMH50iWU6lgPD1Q9u18fwlgu3OdnDN6jyatjO4jAPj1jsT3hxxS03HH8Cmc9fwYB3mkcK4kx
EJz2VibPe6s7LlEubltcBcCgdr79m7NYvsnns7B1ZdCBmpYuPr+6tVQo9xKMhaz+uUXRm4wTDhLZ
emoYfOYuNsshvMazKYiIVnJ5ADokXA9V5tyHTXv565MRy1f+y8lISzhENJho05fn4of77voT1qt9
5q/FcIQQuUrHjCJ/8fbEaY54awq5sxL3LEN37tGswsIOkNoNNIHy4FJMUx+twbopGSNUBBQeaHLz
CocKAj4Bjvd6nJ4I+TgmLoyuft6AGfUUCIoIqr6b1r/+NsbPHiJeZcdUlqN4sz/d4KomsFWGxEy1
kk5MWDgexei2yDtm1E5xtC3DYp0kpA1gvQ3ceY6afTdhQ9yo1a9PZVk8Pl9XRzeEpVD+SsvS/3xd
M9/mBR5yKmvGOuO0iYYJoC27Qg/rCZxR8XzchH/zfMufvcQOE3Rhm5J0O/fTpiACx/DrlqThRL9j
vLBWDu/yEB2wp8DjZdhks6Du/2pUFPOYhce9PFQBlWWiYWTne3ERQuPXTubknroIB2gQvOXln5kR
aRHUHzu4thJSn3CjnS/qDiKLsG5hFmz1adw6MRRAZvduWV2WeOJb87QeeKxNxkA9jhtq7jzOa1Lh
37xQwvnZG+XYcAekbeum/vm9nkPHSbTWdpkO0zDIbF26mOtlO0c8m2N/TLN2389XizgfReu6o1Bu
Wx+KkQbFqdtEY0cJ35OWkJ3a5KXDfM/N4gN2p2daET2NlNspWpES1ucwXlY82AinGKbg/YhMdMZb
1Db6jY+Hn12TT2mTGl0L1myLhj2+mepkxygWZjRKFujsaRkAf0IWITBrNHtvFAuaFGxzZIzL/Vou
uI46gIyS1YQglp/BKIXouQCWWJjbzcBASe1q5t+y2BSOtgtdPOZD7QLTWYjI1WUfDBe4hO2sp+Cu
DssjdMSNZet7Hd0DtB0PYgRmgeKgXBaf2Dy3RHck+AakiZwzm0h73oYi4msIjNQdPOY4NTTtEBED
9LG8z8i2u/zEJn6IW8aPvG5W+oSL5FHUOFGY5E/C6GiacVtFEC7C+DCP5kEDqfDh8w3TlS7M3XLl
W1pUEmfWUzBsTBkdwEQ9qM1rU/SbqpUHjY9aWNquWTMOOleGee4E07a3QowpkH66COqbdDtkwd1U
Fy9sYN6IxFjXsCYt6/HCHPhiEsKsEd3YSXtpN8GNfxEU8q5CkpvRH2RzeGhKLBjj8Bo25VWQ2Gf2
otqWAT50jAWD9pJZ/x5VDLJ+/OftK4cQT7bnbREgWykBrnSx8zXsqsx7hT+GZTkP8bJDQggjtMjD
sZVGALtkD+2jOMedDNaM7y3rZWF9D7m7yya03PEqvaSUhHHuyeoZGfRdGtZA3Bo8nXh5DLZhEh4Y
ou8ErlZa3W3A9tfUCTvgN+bWCo1IrMPh5FVkIT5zRUYt0x21Ad+nSNvUOTZqHI4x0TaYG0IBwoMd
+p6OLEhC4Umd2yTQiIbNr5aD2WoiDKr3UsyA6D28PuBKsRkk/odaaVV1+T5yl8f4ZKl2P2rzPuzP
wWD3LeGbWkHMTxwtPPZtbronQp+JZWtXvT1ulzVZi/Rt4qtjPaycNAT2CbwqRsAMuiPhyMMEZ2id
7XQNd/hBrbvvWTNsBi25DmPPJCDSNyjEMm2zABhJv8212+XfoI07JtySsekI9fQ3DkJgpaz7Jg1B
SAgCYIp9zIYUSQVm9JSyMSbepo0Sj1MqsfbIUINkBlI9Um91dsOch3MkSpXAc4Tt8w6DSotoMJJV
jQDGIH9LIFc0mglZDQld3MSUWW404X9Zuh77Ap4sCCoF3z9eTUytye3mQCnTYDwleMYKfJxIOcMs
MiMHklor6D0nZbtEmA5fFuiEVYbxG/Ij/IdwGcGDHOxhZZgdoukBYgMnx3+RkC96IC/ki0XopmK2
7lTNW61vmWQMnlElO51hcBBrGxrprQzGTY8fDoQdHNJMni19O+r2oQ6+0w0d4ISvh4ZDjeF2eZhp
XQ+KxQht+1WtmxvY7hVnkhLshcbk1sJBRuI7oEuef/POwTmtQJtD7+yhudguNUSCXNmoo6dmGRHB
Glq42NI/+iwKyAx2A8z/Npm2Jp+saRg0qKdf78c/2yKweHGUpUNUcj8XXXNdwUpucWASTn1pwz8L
8nHbKfNvtmCx7Ouf932yvGCe0sg4hvWpjI2RfZeV47rrKlOHLA63Id+wxv0Ght/VsrYVJpsvAlLo
pLsewxGjxlXex8mBp4IhikPp6fP6zc28dUf8TQhJ1pX/KPrkOTDuWkOd+WWN77hnOe2jTUCVr6sV
GTB/V0r9rIBxHculUnZoycSnJqQVZGdlvgNxK4qfIE4i8vIaBaI3unfUEeeEWgAYy11sisPI/2tJ
gKXpk2F1r7Mwz6XixY/lDkzoSP/2N9XVTws912WUuRTRhvVRCf1QtpoI5lORkg8JOewm1Vq03WhS
8/mVmdK2XSy3XJKViLSwF57HUL1EWGFWEFFzBKX/jyfrh1P5dKHGHk5cY3MqSowXdhXEyHnKl7ix
7359HHP5oE+Plq0bErUaxBuesE/VXZ9WkWa2i0/pkD6Vujxn4OkVRLH4BgmHTsK1pkHrfSwqoH6w
NmVzt2KkfJzqS+lqm2XbcH00UzrCKNc9BcUlUd4bxmr7Iez+pp03fvLCUYsZpmVbvArmRy/2wx2y
CABJ7Robx67glZ56D2r3utHYYO65czCX4fspKO88/n0KJbjjWZmT62VRzKg3fn3tlkvzl0snGP6x
6yJeND5dOqjTIiTsxl1nxvOIh3Whd8eli4moeEnt2v/6aD/p323dEYahDBxCHfH5aKWE4JxW7tqM
IWsIz0LrF/vOujSnrSgpa9rnXx9Q6D+p/DmkC3YJvsSA6tNDmFqM9NuIQ5YERS2e0h2vqlMHKI3x
Hmd4k8rzwacCrTR8kHpvATWiOdh0ZoZjhTr4Q4IKj6oT76fsICt1mMTgkTpFz2ASppRS16SnwQ3X
JIYhG2/3SU5xCIWUkOhNif6uI6aqGnBKxBx9FitQe4IZSK5iLasDSChWdkLEv51fA6Ity0y7HRPm
LlVzaUzYjDv4aifinFypQ1vDWQrUIWmiQ5NRrdbxdRbDYOzVzix0T/eTfW13x67LWC3R04mDjlEX
s/PCJTan8hwer3aknsdovy2xamBvdApFKEvnDRx0wS+WDX15J5YKvOPf5U13XFa4MqVVIHlME0wK
ypXRtZf4b3k9PcAES9rAw8uhk1vevM5lG25Q61JTaSUMUzdZuSkCLmpe9j1ki0vNrM/pKZAa9BT6
4jY+BJg8MR3eCWAc2Y032ivI4mVFmdRzAVU0b5MYFVRJ0xA1e8PovaV+NioES/qm7XuCR9KdTxEf
klbGMGyLsmpLLPcBGZrX2uZBYl4Bg0OV8XHZbnCrPfjmM/53NxhqewSmYZbf4LWa6lzuwiXpmy2k
x2ctDvbpeD7imJLOPVI6RlGEG/sUFymQUAkipjf0hM3dZMc74LQVtLWPstSf29VSQ4c9yW23VgpZ
nh4FssvKLshaxDJ9suUZZpOHQRAmyZ3o2+pSz4Ibdxphvm/Kkm6BD4jmDlz/uOBMwr1VHRDBKM6H
5lmodKdoPDHKRTFIK5GE25HbEfavMczPzLmre3bWCNMel64CL6mIusdMpnUKjp/hS45fWv4cU2gp
wmq6HCpsjXVQO207hiUGmVWavW+oqaAuGBgKRaxXrm681R2ZK744X+hhbmDf+3THvksjkUNC5zRd
9l6ZUATFPEbcv8BlvoAz97h4YFjjBcTOxrojcfoUE5iTN88WEcrVkF0tOKrjU/iqYWuU4jBk/R4W
MxNpqIBgF6iMrvF1WgUFsAyQCyFQ1zkwzIL2KjLE5/g8h7VY62qHbcAq4KM6cmmwJvGRoE7JE3W/
HDcN06YFLFye2yUWK2AN7od+s7xzSwGSYUsx2ckJUSejPVwQrQFYpN1b7CAt4+HWweuIni7CgCAe
0nWtdZ6FyCUPCFhmGgTtY2/CI2LyuFO0RwbG8+NwN4UXs95e/XqR+yt6Z+mA5oihbMc1XRrWP0Mq
kI/jjutDpxWQFUjXkslxbcruONMILI/aUm/gaXdr25yxnLaNT8CGcG9+fR7W572E0wDztwDdhcn6
vmBQP2xshV7ptS5Gd92kPN30On5AChhPKBKDvylzhPmXjWtBKuFkmbrjWA6r+58PZuSulkP6dpgA
xgdtdtGfocknTCy8yWChApV3ZvWyIGrQFK8JRILYOCF4mC5C7R1LtzNkMJdVFd5MhXOX9Kxcwjzo
7t3YscCEBOlg3K2Nw6slAXPcbh9aWb0QS8nkhY7O4bLuXhA/PiEQAA/UTnESHYap2ROUgsC7hSXO
FHXpxGyAg5IE6C5SO2OiIcRM1TGH7WCRQAtaPFtOfzY409ae5u1AzNdZkSU7bNOPLg1HYaPvT4Ak
gCIaO7qhR7lpeD2zerhwrXlr5iDtxTCuQ+z5zEZ/dhOb2A0SyrVdkQb5OgrxFVjSmLsweIwdVFyY
SFzkxnQxtCzQUdYfS+uE3cGFrtxb3DZJXmdtn7OTrK3zZEjvGrXJRXStJcUV8ag5FsmkQLXGmyUU
ET+8L1qyaSCONDzyiOYm078ZoU4uHdxYPuuJhThH89h4zpxCIwpsvaAbMPZvI8O5bfvimUh2Vuzw
YMXzzmJBn3RC2GULFSL8No2WOEscYKPpttXcg2OBSbGAaEB0TYAbedu8ZJRy5ZDhKO7fFigFDFEh
26u0U5YEj63ooUQDJBDsGRJkNVT+O1okj9XpMDwMZCYNUXxAJXDVKp9JPDv8AieYeXE1gH0JzmMB
7sguv0HKsmEPEgllQuucNNO9TTgNMGuyQ9rNsqNVOj1ijWvlBPsXtCjVXG95CxvyHEUud6NBB8yT
NgF6CYvKFFuGMXjqFBtLGR7KeNgkdXCz7CB2iUJzgKfUwiBJ81NIVEWbYHxTwpJbDuXGuyD7L+bO
aztunVuzT8R/MIDpthKVJUvONxyWAzMJBjA9fc/yOae3zG1WdVff9K2GDRRALMRvza+5Tkpxk3Pl
6MIZQ2l9dVxL/LggD2rchV60cdo82ygO6MdNwKS9O96BOK7/MRw4lGOCPbT5nTv8QKtxnaUJQAXW
S21+xsL4VSN487J/VZH2cePD+kGH7ryvtPyuJDMi8n6FvJGX/hD4obhqJWNLhNydkAwyJR867EGg
0x0sb9odj8iN/T5HV57qd0YXPSaNerDy/N3vuyO/wNUTqSD7Hpan44HPbppHqXevgouLeFAfhFPv
+jL57CTse2IyVgu/+JZkOmI+GaCNetd17scaqZA2Jlet6T0jDPgydEB3hvALCgKcZjv3PUSvJ9Fh
RugMhx6nHu6XjncDSIY5Wno/Rpc7g+P1Ecu5OUbwMTOWd2BJOTyzyuaab9h7kum14n5Usi46Lh6F
YCTVVyfxSSrmqaJ6BFn+mhx9orIQGS9yJLbSx3/Fi+HN8VTPveddC1dgE6OTwv6NbUpSN988o3ls
lPYRQAZbF2xOiydyh7kWIB0NSbY2Gf32eD8eleW32WwO6dG3SrfZvYr45nh4S+fhzAHuL3Osp7sc
qHwOBvq/3gE7LrCLqdXdnedjwzLZ2+P26Hgn2ory7niddHr9MP51ReCYPDlyIrQsgZmkczx5v1lA
4H9js9FhTN2nxK+JTogNZ8wHQk/OxopcOOIWZeqkmWfWE+Pfa5fgPcLzDE72PJM4i/eRyeNvDoqL
nfSwmwT/nnPRw+3D1fEWJ5v1gFvSbWJkXy39W2ynd5wqyXAorhIg4Mebooix+7s3/q9kCv9nGoT/
FzHD/4c6Bd5n3oybf+kUrssfybe32oTf//6/tAm++x+hGxwvheEeNyDHEfRf0gTH+4+pW3xZkDIW
m4bjc99/KxMs9z9sJQwcNfj8HnQp9i3/rUxw/sPDL/cKnmu6gvdm37xcmaCZVMHdhHAWp17fTHrm
4NHdI8bJSZifp+lTbLKGvemGp/86tK+rEv4p/ji030RNinfmNIylu2/aMo9u2jy1QbLqTfu1J/sZ
+Z9Bsu62Mzo3PhM1f95k/FPj8e9vavQxwPBUFqKdRsGbPmLgCwI5to71Wjka0TO3Bsd94z93FP9U
s9hPtlxYpkg5nD0w/B6XwmT2IPnNZnXmkuDPae6f8hl2b5uBglmX7OScvTIkd0a+5nrPHflwE29+
WG4FJHZhhVBMtTyzUV5r0PGu4k2/SZK7evdYYZ/77nhTxQpvHEG6ZXJmJv1zNvunRYtZzEvmQe+w
z+WmHPTLBzTnFq9Bus+Dwq6xsBZ2oPDY+fhyeuQtJu5/6ltswiV4qcxuJ5vXoKivt+gLAqsALNST
+KF9UYpzPrkew2jCTnV5Ps24E8q37Nq5XDn9E1ZabC+WjDyaij7Hzmw/8PQN56nC/3e6rnU8J4cx
uj9dycp3s4/XWm++W0Wwsj/v7P00te7nqEHqPVnsUU+XvtaExfSQe2nitFZj7zMrSX7qaNLYHgh3
g0ACz0swP9PhdEVrn8s+/oK37dAGGwkFZE2NYzG+Ac5H08bPJnLw6px9yMAqAsudO2CvcIL/QM74
7nTNax24mDCafEil5Ll731XaPO8bA7bKTpIwG11YwbHiNy1js2Z4U546wNI51fMglEFnGe0CGObp
FqzMFUv9ROH3g52SiR90pKGonR05g3zXtI2W4Vo4+/pNh9jefYc0ER/O01WuddpiejLTSSurVmo8
cU2u84RYd9ZeXE3ginW6gpU2HeWBbzut9XQFWcImZt1QBEOCEdZGw1WNs21aN1uNN66rOOXK8nR1
a+1ZTE4YKgpgkmQyotLG+WxogOVDdEcqH5yuYGVZshezkYVkGk8UjW/UKbO7Kp2q1PekmOfjXibd
MJ6J15Vqluq4uoLzbI2FF0jQKe+zZoof4b80T7h9xmdESGtVLCYcjGw9Y+A4jnnxmOyFAUP4ljwx
1qfM9gAGne6vlQ8iFhNP7EUy81zpBU0uJqy9Zv3RjwD3by4rfjnbhMmk00NOoNzaHOHaj+KLM1dy
f7r4tT46/v1NyCsyq1ze55ygz/kMYzaA4PcnJAgkoMkLe+jYc2/rSCys/KbUC0RLWiFUfm/U0JpM
2OBe1gjrzwoyX7O54T5+ApJT/EMdq1Tfk+etupsMzmh9YV8tIt01oXIZ2ugE4VTM9ybmXg/t5Fvk
9Nn5mV3o2mBaBJ878fvJfHODvqHPgtiesPABYwAR+nRXrSyTR/3w228xJlON9XDjgqiMLBfpunJs
5EwKI4CWCyAPOyDRJGcqW5karUUATlEa4SnCh7eLXroHXSltuMtNs+93VeQmxkNm965+xxuuMX45
3b5jO/6y212+jeVjFLrVPIQBp5DYeKgiMbffW3OOJbcxTeW8Q5CUR0w6edzd6akpzc+TQAf97nT1
K9/PWkTrFDpsfzMtDApXI/WLrJvt4Lhyd7r0ta2HtYhWu+/GpDZrP7B0GrOfjbDv9l6EAVMQtZOK
PklNcIOHLUNp4/hrmeW9yYEt/exlpn3u0XPtVyzlcCQYzV7v1jMJ7i26TnVlaeN9UUSfhZ+9jJ4W
aJlzcOW4NcnEOd3ylZFkLuIiBWiIeJhXBFOmX3QN9GKkuH3OBRyTcMbsz4dGebqqlRnROI6sN7NV
GWJUMRsaN8ua/ZN9Hi8iostkySsYgKzTdawNk+Pf39ThlaktMTUWgYRHZ22d2f8p0QHWZybctSBf
zIfIAx1jGlM3gGw0BKQTp/vGy8tnzUNXNhahOnP0W2vGYkJURuN4yHfI39LnFN+fWnsKe14tLuuk
xU6nxhI61aBOBYgxkCQpwyOlTyXN1F44PS0GVZvUk22OjRdwkx6a18LtTPNjLS0xXZWJIp/MnB0Z
fZfFTJLZ6TatDC5zMbisocwJxcYJHC8s1GZ2fahdM9l+8A3YC58ZXmu1LObdWcxZrRzOV1hMHfPs
YVIAKDPx6JIXbkN/Pyy9GcFO6OtlWo9zgAVRF5gJPqi5tN3D6W5aGVjmYholoSLWRk4EiD3JeIQB
kO7CqTIvG1jH9Jq30cdBtPKMhFAw2xr8cmx8KiPRnPnCaz99EdqGg5/FmEe8ELrQDqAWmtaujwBM
XFj+IrZjUkml1fDGReazj9bGAs9ateLCrllEtCV7W6KTQ+MU4scsCjYEk56FZ8blSt/8zph5M2is
3u3LNAuHwGJ0PpMBke4NgefQ6UFzHN1/WfqXIpyuJHKH2eHBW+Cmxej5qmXZ3QAUYAMl6XNb4ebq
Qyk/XdvKivT7KvxNW4yuyENvTlWAaE3bVI1l7yKkLJlENhKSiEtKd36mYWvdthivrPjQ0/HTC2qs
5AxegEyYmTH6lt3pphzL+VvHLYasHUZtps3cP/EuLm86bvDRTFbk+pZZeWaqXWvCYtRycav1hgI2
3qhoaBHTosS9k6rMf17WhMW4zYwESH5vjvsxUjjpTPN7F4UsBlNoGk7XsNaCxWoE8QOltxciQsIg
eQMhGqc631dnSl9ZsX9vtd6MJkumwgwRGyPP175EYxlv+tZ/lC0AeklCwEVN0BeLTybnRtNalLu/
myDMGi920pHONGGlg/TFomPZHqY6MYIif4CxaR5Lby/uIH1xys50IEx5S+n1bzsYOT1F0nlQ3tGP
B2rMhW1YrDuxsL2KBBAuVIT5s7JKD0G1Nl/Y/YswBsOTg++lcK+FVDCLeNpHgxPfnP64K/PRUjYy
dlw/5RNv6qPZ8MrXvIydKDatmAGrik/tkfh9WUWLUC5iyaO+pSN/Te1gaPWHFCcse0xfY8u6wont
zG3x2injtyTxTUi0MySPikfrfYTpnxWOd17mX2m4KTmZdhUBfoh78a5IbJIpxYVNW8Q44KrGmmKt
A9OLI1uRknOEjqQdk28iM15cf7xse6MvNp51iwEIO0y1Tx0fIUkK4k81pnumFX+fzi1/EeaulWpR
ovmAG4TmHCLNAXg+ty6uYVF+ZrD9PdZ52ftzBzUqYZa8d6tgNsj+3mgzVjKgfmLX3V0yyP6VaWbC
8SoUyQqBnU3y2W9s5yALj28hwE2Bc7Lvi8krgtOVrbVmEfUg482mGgsVRNjewh0Hkt5m6bQ/Xfra
51iEvWpCaZH2r4LOt74i9Lsd2yIhKUc701Vr5R9b9SZOxnZKi2nSuiAhRYtZ94sVRu9ASJ650fj7
yoQ67s/i/SQpXKN0AV6w5cFXItI3fRU/916E72dqXThmzT9rwfpca3xPqaBJ7Pu60VGmmP1j54yf
LvsIi8jmJXuQLVcTexP2c9mGL6AhgA0X51Tpx8j99xaKO7o/f7+XDJHGFmEKRIjKwRp5Ks5CUMqz
UeE0VKVJ4IaNBcC8q+5HhNFQVqGNnG7byhfyFvHeR7aKM0oOcraHD9OUlzsA+OaVNnnuQXr5Ofn5
Wj2LoFd1bmLuU6lAJCmQ9wyshklbpelgief/uqwxi3Uet4Ha7VE1BUMvcbNujigTiemjKZ8gll+0
ElvesYVvQsYniReBbNEFnpH+dJSd3DDhuE+nW7ASj7+TSd8UbnbgcrsmYTbphwejxSpnRleHFPuy
4hfhPgsYYWGcKew/sVo1MfZBPfY1r70Lf/4i3sUg8AW3KN/ThqesDA9DWt0YOMmd/vlrg2gR6NUQ
hhGSNmy/He1dr0MzBTLJBRtezK2OGdLpWv6+GbK8RbgbhpTurJkau8X+tsNDIOqrDyFI3AhEGYrW
M3uUtU+9iHot5sjRVPRVptjQhfgcWu0hLP5bw/QHaeWtJGVlXXIXgY0lxmSNvDhA4eqvmsG8FfaZ
r7Dyw91FKMvJhmYsObxaRnctW1izbBdmpM6nu3/thy+COMm7MVaKH25WLzr5yKP/87KCF4Gb+2kj
4Z1re6Pyvplh/ZD57tVlRR+76k3YqrqHkzA4XTC1KZzpqTMD5ODt7nTpKwPSXUQtNDCR6kfklAGh
KBZB1eW3HppLks7fmaQUX1bLInYjs4s0KXRtz3z8bjYwZNKdb3WLR1ME9FtCbz5dz9r3XQQxo76u
wdR3gT3DGOfprd6KHv/006X/vrD5y2LqLqLXa3u3E3av7ceDF4zX8WeBCQjspK8NjhSPpKiAJNvl
75oPYbU798CwFhGLUI6jGGsTtO9BXEf3ZHh8taM231Ra+Hq6USvlL0WZA6qHaSrDdm/E8irhgn4X
aulzEqOTvKyCRUg3SoFZyKnAy+0nT5avyDbIivIvWxb+pb4T9qSTd9rum8J6Gs3sNTfz+9a1zxS/
MqKcRWAbQ+Ja1mh0gT9Y4sGBDHoFTtY5E30ri84yaTZuRZ+zA0crPius35V6dYGV+aX2wUis9sIP
sAjx0VdiwLK4C1xTH5KtnqF1gpDRYCokAXSf2+2tDaRFjCPQFyFPO10QCflNG/BZsKvPOvY8lw2j
RWj3lqU3aJNRZouEK/3jkqzlbMctNXdnvsZaCxbh3cS9y9X1yInCjO+a2f2aJgMYOu/D6RasDaVF
JKcFxC2QtG0w1fg/pFqyT4SXBKcLX/ntS6EctjXoW1XPYYvcN6E312TV7HMsb08Xv/LblxK5xtYw
drCKNjDBkG3Nxvrqj9jgnS587bcvVuUpNlIunro2EFN/G+ckxQzVY90XZ0J4JciWsjiTNzoUw1oT
ZPDoYs+5yaFF4E6Oq2NYz/vTbVir5Ni2N6t0ZQ/AtwWV1H5ibUNfXnle9MWpih9amR1O17FICPsf
PaZlLyJZSbPNYmNoAseogqJF/AsZZAIrYP+wBgMritAH1g1ECU7qdohjOIy6fBFaVwdFSHLg6Z+x
9rkWgT5oFjOuUHyu2HxsO/sZ29b3rW99vKR40s3+7El7diDh89a9j0Ijfej9zL8bnBRSgtDTTxdV
sQyWGNeKHpujDFam/bEN9Z1j1u8AVF5fVvxixXP1jrwwZ8gCa24lXi3iup67z35dndnd/33PZi6R
DohVCjgmgHmTpMxNTtdT08EvavFzmSHLzjcuLxredQvM0zwzNf59eEOZ+vOjGDW5+aK3s0CTmkNu
FSgRyB0Hx3GSTccFwpnt/1o1iyiKp1AZVmNlQS3xAp9naGC2CSu0LA/OgL/oZd9nEUaGHiUqa1QW
kPiTvLCjE49eHI3fxtTQzmza/x4j4BD/7C899N3IlHW2x6kKOuuUj533qxVy7q6SgWu9M+eZtf5a
LIqNmUWqdxA2REmXZeS+4/Q8HM1QkmLGb8ojtfpMg1ZuvUEg/tmiKHbRZzR5FujFr9D7zCYCaxLr
lwTvPDbyOjM8Et7MB5LYz9R4PEz+e7NtLuWe2ihxBCzLLJhLSE9GvENmsdFBwM91txkxQzLz+jB6
Fw6KpewT3n3mzbmLv1hUu921j7EdjCm/nvZO1Of6mQG+Mi7EYmqwKdtJeIDfjZWSd2OVCHhCYFdz
B1O506P7OIr/0m9L2SfCvzpJpiYNXNfuDk5iRGRw6udyQ9ZKX0wEfaKPkaWMGHy05R2ahFTtNI9+
XfbTF+GvO9LIczcPd0af3OghDqeVc6bj13738e9v1uejnh9SCkXPs+BCActxo75o62WKRaxPiF4T
MueAzyXmbRN3V3791KTfT3fJ2oBZRHjW6LALHXTupI5iB5Co9DAm2nNE4uVlFSziOrRdMiosMF6j
IhUHT5j2SLe397kW/zxdw9rUIRYrOvkpTWijjcN8tflpJvVnbu8eeHB814zWIdScR1yE+mN+908c
37anK12ZGZdy0shxI603VRLkYKEPPXahsCSYHVsLtmVU2N5ls9RSSapNI9lqRZMgSrduG0vch314
N8AAASzEW4q8Y9zNG5zcz7RrZRwvZaRjqteqtTD7xFVJGw7l8VyHLBre1+l+Wyt/Ed9x5Xd1LsjR
DCfnLsLCY7LrL5cVvYjuCV+vqIjY2OWd4p1JlUzluf18uvCV1cJaxHfP+WGuIgCYhXRJfXa3Gvzt
9mvhV3DlzOd+UtukOHdgWeukRcTPCJHavpNJMEyRvuviSf0KG5xwL9ufWIuY94uJg2IG78ET1Yxn
Jo4+ACaNX6oPZ+1MHWtNWIS9csqwdGuYSsUw47DzzgBWdPpLLMi6/3NKMX+Twt5MtZi2wEXiGBIY
WAj0twXumNY31xmxHIEL2tzEk503gUaiH1kpM3Cid0PXVPXe5dq6+xbPQyMCsvrn5sx2eaWpS2nj
qNUG2olO25H80EXXWV8WyQF3Q6ldFpPmYlEvk6SDiBYf3aNnzb7xIASNB3IMecM53aUrG/6lprHp
MjX3oVR7VSEXz8L+KQmLhyxsftr6cFAgFU7XszJpLtWNbBltS1oF9Ug8wEZDv8/SCDs6pV0Vwj1z
lbBWyWIakG4v2rCjkl4N+F8WxoM5J9fTbHzyjfb7ZQ1ZzAYiVmgXVImOwZwPZTk/4XDz2XXsn2GZ
v56uYm1ULeYAvJk9HauMbt+b2OB6sPt29Sj0w2WlL6aAyJsyXWgWUgmurzcVzIiH3LW6j6dLP3b1
X7aIS508/psSR56623d6C9LcgeYqO9/Yxh40lNNVrHXPYs1PmsGoygqTjpA3wQ8yadC7Ofrsntlz
HUPrLy1YauFnOx7qTvXkBDUMUNWSu6kDNU68q1LCuou8T7F77mptpSlLcSiPI7h1e3YLZsQoDrZe
lnhdn5WersT2UhwKNcKa86xr9zUgH9jZD8LqMKtq618KhlyZTj9Of5C1eo7h+GZWVkONnNKdWgii
+XPiRE+FG9+CbHwU7fRixnZyZvpfq2cR3namHM2q+TKDYTw2vXnAxuM5h2C6cYFCT4l+2az+G5T4
pj3aLIsam1VUWHbS7Hxuu45+sOcUiSsR8vsG7k3ps1IiTPqm3bvSfE1y8Y6H4F+VjM7sGteG1CK8
4yIuqkoKtbd9vGQ1U5h4T4bV/vSnXplhjcXanht4SWYVx7MqVHC8cOqZkNirIikOk2PmzQFbEfNc
Vuba914EethboQDcj+rOdr6TaHofG+3n3rQjbh+8azmmHy5q1FIjKuPQ7TqHeoBOyk1tDw+jHME8
xt6Vp/vBZZUsVvIsZWLxoK+AgRnxMkp7FqimBmzUmU9tEZ6RTa8MrqVk1OcltCvgSO37TMEZjD0g
Mho44WgyhsuiUF9E+1RYUKCaodkb3AVg0yu/zyK9K6L4cXD6V6OuzmlHVz6/fmzj20CJCzFX3HTt
/d9ekJq8KTIsgiI7enS7/FdZ92cO8CuDeikjLd0Jwo8Xyn2SHT1nhY2J0yyPiNke7+lRPxM7K5Gp
L5b1UGDrZaQO1XQ1NkpRZmxUAZH89PhaYFz/9954qR1VxgSAH9PBA6AtmDP6c4QHbAbsbkvux90w
8KaSaeMnW4zXXPY/+ImoD6QHgCar7UNnj/qF42MxRYQWVSl0rPu47n5hkoD5USpfotq4lwhonfqy
Ny+MSv8cHsD6MaudfB/7A+zNeu17lZfvT/fl37cAxlJNmhmmEWZW7R5qRxVbUYPS8gc7vArbQt32
c6Q+6l1mBlkRxofTNf59bIAS+rMxeJNYFWbX/mEOR8ynWgOHrVsHdpd3ZmJYq+AYZG+CSbae4qwi
/YMXe/uqxQldv2xDafiLCQGhZ91NJkX3wKbmpNv57jkJydqvXkwBcAySMHZruuUoiPOiFjfyWl0m
GsZf6M8+QZwSd/NUid1YpDu7zO7KRj7pGO1e9k0X8a7bOpu7ohAwFcPDaJuPokzenS564bfzP8Fu
QBf643PaaMriBiocOW7eTzMf7B+kJaobFYb+c9X2n60h/aJk8+A0M0jZuFdXddllzxlSIqCaMX6e
09EXL1f9FiPHdxaY703qZ+fUxX+fUQ1/MQeUEjuMXFUuTytl+jmvc1hxszHvY82obwTP7S+n+2Gt
nsUcAD5QCm8InUMhtfaqEWoqf5pKYCIXFfMQ32OGevbywTR/9+6/jwbGUnXqwics+7TO93E7DnhZ
GnmSm3Jf2WHdtpsmtw1GaYyxormNGwzSxcbK5olThC5FaHog72tyzqtcOnFxkEaUZmQr1GFrXLV5
4tRfLWvIZMAhP+0yYG/RgD9akySWcevH0Fwe+jYcjnanvIrWGZasg8w/iMn1qveVUR5R/CagD9Q8
Oqp9gG96Lbe9gZuMPEyzNNxoN9X9ANBJ+BUHjTCpNFzXvPTGygD/lWUsP9hwqDZ5PjdfmmoWv8hE
xVnbnWsY/+SvYd6bctSdN345GtUNYj24g4Oj30+lD2qwnJKRQx98Pa0NSjsUydfBM6R2U0IRjRRk
0ya5yZzECYZS5IHCAfXRbCdeE7PEgAXsxRkp3QXUxbFyp+LA7a6K4LAP0cHWZuzjRXKdx/78OVaG
/qk0mq03RofcKa8rr7GPIeZb2zwZRuiFoVVsnVTHn07p29wRgMv95BpZWI8RYGtCWfR2mbR/yGa6
izucBAx3vLeG+mBXPNyH/RBMfR7Upo/VTN8Y28Rzt1iF8CQ55c+xY26b+ofZ3qbVUG+qsd0KUosg
JN2SN0HC68Gv46Ct85txekb3sS0NPG7H2wJvEZAiY5xtMHXcFAPcXl+R2JZ9FXMeZKbe4jqgMG18
jVhz8AjejHX32Gbj66h9b430B5m6r5b2Krvufq7Nh9GTG5mV22kAZJzTV8jqFPaq8mvf/+BE6YzP
g/nSTM0NaqNN0yTXiUmPyWbjTB9aX2JS3t55/cchih/o83vUVNf2WLzqPpYL0E8YxlOygaD8pEdW
jREyILAO5duYV8lziDE9CGWoeqOPFdCIjfeD0XVi61lh9RCbURiUXgo42sny5lpI25p2jM37RIPn
nmhcQgIL9un4Vu4mLF9wAsv1DabbZIbgv7mpKvHdmjCLL8eXNMX6vBnA/zeglSexdVProY/zgz55
92bYf2n66EMa9z8xD8pJKJM7F7X2RvmD2igt/mRO0XvVtU/2zJCrawueqJL7Mo9fq9n+ZpTaJ+jL
r+3s3+eQHKtpuMU6fhdr5ofBcsiMKqatDuYS1nf82UNO4jfmLjO7hzzJGBdF/10bUizobX8vknoX
qpcCfGZDJopEFdXbAyaIFoYk7cfMN14sDEiFbNzNVMlnaybNwx/vbfOT4bgH0nT3Y2rflabLQ5Lw
P/RDfu/r+XNEtvmUjne5i1eu7EmgrndaAUqzuLYc/6AZxkOOZTP5Z+1DizgnbhtcTvXrSk+vlMez
rfKuBmMMsKO+jeJyU6fGbY0Ti5ZpEZjnag/k9RrM2DbJki+E22bOw8comj6FeruDMoVH/Rdsrp9c
fTpouLwonksn1numwTiuiH20o77/kCC81KHSGuWjqKqrbgYilsl9GCdPqtUOypEPEUMqkeUeJMZ+
IAfZaP1016j8McJHWuU/Xee7aWUfIzMNSoyPOfbvncy+McN26zTik4mluQEv1CqupZ+8mJ55rUtY
EBHHKkgJgQncHNSlfcf18SGDtrGpE76p1wz5XTtgaqlM73Uy0oPXV0+WwnlS9tYriWRcsnmvppQP
8zFNeuxvIuyfJz85NKTvbgodH2dmjPcwY57KYb6KQly8R5bSeDKwMOkatvMmPEehu0+sRuNmGHAW
rSxbHhylh1duDGfPd5wtvtUFqbr5zKBQO0yZi93o9Mkm6lBfKk2ILzMOqi/QjXy5KbsRQ2+lzPK9
Snlv2kxJ7D515hGHOo6+t3GHUr2URjJhAl7x+TOg7V2SPuhT+MOemmZb2nXnbPm3qnrpi0l7EoYi
qyipcUkMUg3iLW1r63YTe5kL49mKP4mCTPGtiVkrKb1x7tYbx6ZzPvoDJMBNHHpk2SUpZu6bEHvs
buNZnXov+r78WPgRGSCGYErFLqLUqk0fy2LvtHqSbz1hjd3tgJXLU0jiiLWfwjySN3bl5N88HsU/
ey63bFXTWA8wfLV7c6zENhxytlB9PUbloR1Vg9mB4bOdsWcjCwrN7r5ZmltAQBbJF5JczGjrxFH1
uSpjFRhGLTAOn3HxHhJvOxVFeR2blAijNdfLayuvlb0rQvT/uBFNPT5xRWhkPx3NbtWzkRbiZYx8
dChmruXWppOa/NaO8fgtDM3yo5d1OtOEFNcj76b3yF2ncS9Z9X9OeBgZu7qV/n3U95+zwtduOxde
1b5ra5sQ6zWIunn7m6erUKUJo7IPYadK4Kx55zOXK/NjYgJxncO4ImxyFsyXrm2r6841khcMpPXv
gEOnEh4K5NO7vvDrX1HRWvoeYIr6oiVy/JkUabMLhyjbzXlpXTf4cz5kyWj+sMxe4KEdWtVVZOjT
Q8JX/JohW0JU2TUPPZS97yGu5uIJf2Q/aFmYngo4us+iyMqXCc/zK6H8hhgUjlduO8jJCVC4Rr8K
q9G7nuPI2PSi8D4lFEWUug37BtHOH1p0F+mNh8HFdZ3WyQ7kwdfGEG25z0YrcZ4rv0m+HHFpGE5x
L/q90+DHt8pvzeuuJdv5UZGHM+7ynoW4nkRFfAm/ZGGaRP7ojFW712D8vIsHe/hceMb4QcCgfV91
RnHDC4B9SMpywHcxTg7kp5lX2D5MD0yY/Ten15qWRO0h3WVd512JiN80TULcHnGhW0witHf2ZFbB
5KRVvXHpReYPTZu2LHP9h2bEsH1XpZPd8xQEFPdujvsCQ5quyn+B/S6e7LTF+8no49tyGNzPrhUV
Wy2OjW1ZCGs72EZJLTUrGCfA2IOll1lOmv90Yt5mmO+8EuhBMNR10zwknjDG7Vw2TL3TmFvyOZ3q
UdvKQtWvauw93dqwd/Q+Y0giPuVJqMf3NSjPyL+uIB+9lmRtJQDfDcPdenpk9NfZmJj2fizZ4ISb
cSbt/mq0wdliWlkqbTP3o3yyu8RuN8boknyHYVMsnQNJhLy2xpkeRRtXxkP4K2egDtoG46a8jlBl
u6pXmJVLriSvczF0qtlL0x8/FPmACMuPmSCeEgeh8DZzMhYx3yu25dHut9mCgdLafltLLVYbAYIX
L2+7tJ6TNDW/5lb0Yo+htu1gdePX6tY4gRcMYHyhQoe5b3CL9+NoRiUbQC+K6usozLPr2YltNjD4
Lxh7vLg6bauzxc5vrdJq5E4xCz6XTRQmdwMOxlt/nMfmUEyjnLYAOHXtGxseNd3jsuCbgY9/LLZD
Ux2X4s5zB1/9VArA18uQaU0ZDAYmDTelORi4TusdCUbztjcLP7lNcpW57yoB0rLayKpT7d2AadE9
c4w3YTubGvl+SAqA5bUabG0HCM3Sn4c6HqaHgs7+IrlKxGSqNXsdik5nfSCtNsWGKrOgbPt5kX6L
xuNRbnBNzw9EUZfVJtFjtAJ6aZaf8LnnJDDGIeTVIh9ne9cKNoyFzkYeo4Uy8R98FJ3TrgylPd+n
DSiVpz4Vo9qLCWQsNmuNi3WDO+K9lRXe5O7iwcKRrwzJgAFjXSY/8RdW6ZUsjLT+xLeZxEMP+uzo
aRDrwP0J+H6r14PbQNFp2WAZKCQbjOhHLeONs3fCg0VOXLu1uqKybrHf8HJchkqc3CDvzOIBDJn7
mrclk4/EkqSCqe1oxaaXZZgehqHv7RsNR/pha+tVJ3Zou730qm0qVe9wJBkduNi4IG1MEQPMmHTo
hek449tmz2b3Kxosw4c7YTv597mKk08Ell3tavLOHr3WSmeun4e23Bp1DaO7t5q0vFadcvWth5Of
3ELAcjH2zYxquh/cpPW2/FdNfO8yUcqtiAdO3lI0/QeQbUzdYVprr7MU46/Os+ZPTWLk3RYjlKoN
+DBeeQX5aXK37pRqHd7q5vzQ+Xp06ErsRHeyB+13SGOZx0fLUKPZMDYMFWDnoJwdbgChfmvNGrxv
s3b5NxEp18m1Fo6i2Y++/F+cfVmTnDi09B+6REgIsbxCrb233YvtF4XttgVIICGxCH79l/U9ze3r
JcKPMzFTXQVazsnMk7kOuynksGDAJy7qwDCsDymkx8ajV3JwLXvjfERjw0GtfhFds6ArUCx6a9OB
rUebdnN0Shp4mZ0wTBweRZMqu9M6RkLO5S4mZdZB1ASb0FbAFz1thuSeLkrcUTNHV9B6bd8LTTv4
xnMJ527jCsQaUNR3GBfNlyuZL0l8GEaKzAlMGbBPOC9kdxBxqjHdo/P5zgxj9nVFWdQjFT2p612g
IvnRZ0Fvd7Kxw3SCqXL85DBGne8bmsC7awl6nBGtmm4C/vMmDbuVTiatIpQZ4lT7TkLURqcsRrbc
nH3bnMr5I3bWkB1bUiCfI8dbjE81i1BoSeT/zDdt3Gb0ekbQvUdnlCh72BzF5gR/mBR3bBTEHPpZ
ItVViig2e8og0zxEdiU5GiJ8NjoIQ5dDu+FIv5aQjmNwaVaxKEGBFIidCMT5quB5su1Xn44bbtNO
+w+YiZy3ChbjM+IsWxJ3ByaZoLsMgi5ELkbR9tooX4gd7tIxLUWS05fLqnzg/WUSsY06S6+Ap6Vf
L6VmjKTLORlL3xAxnXDEQbxc10VrqyJHQHuF+Xcal6LAO0bUK6fiqFZns2PmYe9fLQiMhKK2Xadv
Xnd+3I0LhPG70ffxRRnVyahMNYouxALXniAcUdJpl6W1G2+wddl4JacaYaapJPA94riVPmV5qPsq
QUOJzjUuxIMZa8QK95dRhDITUE5Wvk/8z81NAtmb8D65zZ2gqD6Dx5LVcITHCEcGwqoiWbJiHlL2
xbeJjSvS8tDDdWclJLyvN+x3XSVtkz3AM298WQO6XAyATP3rEln+qFbooOooasdyoAvPAJ9IAuwH
Y4TpuW9QJV2yS2OBsyan8gmIn24gdFMbpAdMpltzm0V95JHO5TEXD3hozEJf0s1ezoElFc2mylbo
yym9TDPjL3BFgx/3xVFXqQ8tmTyF16m93J1ThByJ6cDxbsavJBrjNpTjkgzqegle1roMsEotTkSs
AHfDqpW847iY9YdCTksKu3+MVj56jcPzPI/bUhwn5BGI3YBA8vWGwYv2AYMe0j8ZawWYlhXMPTsK
girve90kXXq9IeuZ3AF3cuKA4IB4QNbtlOgcvboel7ZcAsuT776Rjb6njEf+HKBKdbcGQ4bNUM6w
HUS7hAiUYXEFPVNWIH2Z+yHqv8ZNyBF7qZkHtNXXna7f7OKcQdIx6/R9TVa5vYiItuOjVh2v7zxC
9NgZzgWpvoWThKOQr0xEpxgzj5j4scFGI6CpdfP0bYZZbYMaFFbu7VXdjqs9WSiHYlnGdJnJ3lsK
emzGyog/9ihCrljcseEMlnyOb4ltYDVbORoplHh+IAtyCDO5lTAgWH4Al+hw7cJkbrRlNyrPcHk3
sf6u4s4sj4nNYYwo80bTjxz8DPlJtqKOzzxKAAKMDtvxm8wh6W7LTBnVfJuhU49QQbFBhaXyQ5a4
M41msn3DaBgiwoStx/i+3xZPj/D8DA+ZGfuzB80y36BHSOsvbDapeCWOs/EVKcmQcOP8jSY89IXJ
DYCa3SymOZAhQTdHygFZON19no1beIvgbsYgyqH9NkKmV/QN11W2yCm9bkQfr9+Uy6y8Glk+RDsg
vBhMKSXelTr0upH5Dz5Ogj6hhRZIwkStPT8QGuXRE0GshrgaOt2626Lhl3CnuSb9oy62HE0kNI2w
Vih9GjBAdttuuEqXkgERQI7CQraA1DVf4LLD4R6R8yg86TTYWZLD5DpHGTcDToHHFpoOBlw0OUm+
pP0pQGGd7BCjGaldT3IrvunULgA6WCDdcGfroY6LEpP2wUItmo441iCrsvSa0yaZ72lPMHq52Tov
noKNiT3kVNXjU8RMjmWXkQiCTMROtJj94WwDaorjf7u22pgoANrjDob9VqoW/wFPvLsdG4fvclHA
Knk7wPDUPqEyjaUtkxZn6JXo8naERKO/nATSAQxFJlTMUoZEKhHbCnYAk3ptFQQi3U0/CbcWQFqw
8F4sNhp7ca1bGRA9gtubVZlmhrxmOQJO2E6OGceRmKWznpaSEAtUM5pdNx9VwG74zIlDgFWcKU0r
lHI+XEVGIgEFwV7TTYF6eRlLRvtuvsr1kjem6tIOpPICKd64wyQ6nU6RXzd+Df4548+EFXYi5aQF
nT9gcqgdu2rxWTHfJNFwsSYDzZ6ur2pBqb1UHZJeQFOzFSbPiEydEkhTRrBg90N8iQmrmSyWBwpP
a+TVYUayRiZqylK3+HJGgJE8FKh+EKYSt3JEiaKRM3/gXd+0SEYuaAOkIzddzw1QbeWWm9mGQpYo
qVmzJy0dCH7YOBZ70XcTVuIFxMDQcOrtHgFLoz3pREfAV9kwIuiRWPNlqi+46OzR35WxNE382Cyb
9dfzmJLkqvPzhBBb2w+oInpVdIj84g27giCRuT1gBfcmto7lVyhRO3IHaxQ/HtRmkGqntqD8lUAU
zrCTyHhIP1IfS/Zt7XiUVyjDovhkG9skNzZqQoTZ+zVez3HBFUCShrbF/cAmBqhtjCa+ZwwO6XSg
7KTlMKrDhm2A8U9w26CeO2rrk2w4jPd5TJDyxKlXza0hfHyB4AJ9pWiBeOy6GqG9hxV8tdh3cjHY
7d2EvhKSq2QpozbttkcB81y6h9dtDsoCCMawn1bBiieFyGJ9zjZSN2/jlgBvUEkD3lFgi46fCUZL
4oNpuRg/qAxNwHNGabp9rOnG6UHOaJzPMAqCHAPjGMh1M33CYPy9JCNk9gTBTifS1m2EW94VpGJ+
XscXgE7bdBelE6O7uieNOKSJnm+6PAR/ZsmU+lMjjOjuAXS5e9OsUu114LQ4eKm1POCCi/wumZum
gW3vlpPKe5TCSC4yulh2mcvJ/NZPFtE+YIQvshTwKCNauJy7nwCiVHtAETOGkomJ9ddixOF3qvts
obemjXLyEkxUZC+Kq+KcmAk4KUA1iWRRCTULssNlgvjQbRSVcn2T7dpg+PZUB7e1wAfgAXQCORT1
pdmKrr9zTQpmZjZRivPaTQE4Is6M13TBSN5LvuBw/EQKiea1hNd13VyhajVqZ1cGr/4akYqfdIM7
fi+mVH2YYOqHeqPQ8/IIjbkyLyRr+AuaFvQgoR6BZRaC6fhuGTopfsIpI4jnvJDzV9d0db+fgly6
4wSe6aJ/B7tyPYYsBS49p7m8ERPK7Gu4j+ceZYIw/XNIO+AcSdzJ+Dld5GqR6q1WkfBSNyyavqp6
zc2poVaJY8tIvZwSoPo/J7YynHl0U16UyeYCEuABeSyuhLJG309F7W6RO4mEMOTYrtBwwHH2YelT
YPfaOPFBug5Uyyymc7+O2R2B985jTKeFPcZLDEog5nMOLDR1XF31tUBYG80z9sMXNQIq16m46RBf
9yVFs3zgc1gPSQ3QTgVEVqm4BlQ7Fh7UAS301cCh1E+Kxd+AObBHwLDqNseE1iHFv9uN6YbcUg+r
a7Zo+LltDAq2vnUMoeusAEpJw6OBvuDzlLAMyoOox/8I/dBdrQsN4HjqnnqxYqoiT+MfCJ1G4pgF
5WTF9lkEhCzC6KVfkLRZiB9sypsvTUjVIcqGEQ3Jsh2iuolv0howS7nh5r1VecFGcEMdZwcErM4I
OSTs3Pcx8hbXIYE5lGJJJYtCfMXrjL60ougEUBoYEy99TqsQbxDM1Ja6n7zuYZ7Jt6l/JtPY3Rvt
wpFkKVqq2iRdOESxm1tcDNLGyAAzYNwSCQNDyJyTdV9knFxBo83PJJ6bU9wwe6zTQWPEkXef7LAt
h2Yphn2LyF4Uc/B9aIAOJ6wFmRW2c7R2uaoAIZMPAeKau87r8aaITXtq+wlQS5JGw34xbNglqFxk
SacNDqu2QzswOR/dc6vILcH8wA3gT7pf4wtINm70YzJ2zR7XSn7dxZQC8GpZ8dZ2KRpXPqzkQGkn
DnA6SD9mW9PcK5sOmIePs13HgsoQw7FsVy6jYd9oXexhLNUnJZecVWPfp21JBjbS0oykwPE6rwgk
VwVLMIvu2+NqOkykzVg737wcMVDYAI4r0KaVhRNsb2QMUFCE/AOaZP6pbmVT7HAkaF0VaUIfeFTn
eUnhQ/69ieYe1ud6Rle3ao2gTiQFlOgnenihFHO9UxAPfRwLR2bMT8Tma8Si9Rb8gfhStIGf2y23
D93soIocCgbyaxi3nWvhSxzSiNzCwqj/GcsLl2XwnoNdcGvmKJzRdnI2n4Hxx1BULYAiwNoy1YfS
TnIDJGXliB2Ccck7XN6wPKN5LE8tReRaokl8zbrGHyku/bXK6JzTi30ccMhecchZNQYTMfnIl90M
B5MbBy+2L2u+2lvRgkarVZddxUg/M6VAkX4jIPLbr4N2V3Ib2mc7W3Cwep7nSplG3s5xRj8DkkfT
6Uwm33It26pgBKmd6Dquo5z6hxwdy6c6Me6oIwOOHUM4DdPrLm3pZbgJaF9SdpFVNwo2YXO59h6l
S8Joso9IVj+3kWF3tsnVULo6nW9Elq3neuhncAu48h8Fo0jhZEvmD7kwYE5hoDWAztHLeAL2dgFb
Y4NSxht361GHncZOLXdzyszj0nKkTQawpDSGZ9lim9tkhLh+wl1w5DQgArVttmtkqEC7BJQ35liF
rW5QARvWAsLX9NDmvJ1LByeBqlttd+1zJNrNPnySHrphAjAG3YLNz2kX1Q/bJr/KdQ6QmNVDWbQD
P0ZLDRJ7yecKYoQRyT6NOyIbbqos7tebdtagfbfoZcSf2St0KgR+Kt82FN2vBtKhqsEgMOYJRXeg
fIMfISZVSpf79BSSiwwg0rDYJPVqjgNCsA8aQ7B307wg1k54cUV5YD+D6KM7jMZeal2XLt/WZSRX
U98S0Pc52Rdqq49ummPYt+TTw5q38x3iDGNgOl2S65KYtt+lnNASnSfb+awzNyEz6cvQgN/GZI47
Af4uTsigcQ9pv4VzERUNerWtQzFUjB9NDetEJ2cwRltTrz8yhujcAvr0as37perRnVbZFFjFWYGp
cycjBE8OtiSwxMYVS2qAYKv5Sc30MYcFcTVxag7IjGueJAIkykEC0S1xEAqQ5kBTY8Q9xrhoDyQG
mw5j7Zo2dwDwBngQEESK3PYuY/wBV7ezB+b7Tx49sVx3MzDQ8Zi4rsGPnrcWA76lmupEsj0qKR6f
A6C79BMnLUyRZUrW6Y6oJESfkMmwGsQYp/NAwbWKID+YbAzilsFbBP09hmrljIxNKZGUCE5wJfBJ
NICgdlsPgSWAU5lkS1di3rvvwRlwqd5yBKwMiBFu5nXveA5X576OV7yivIFyoQE2cUQyNQAMFO3w
x7tBIxOaWzyDLt5vHuaFCSQZAmdw6Xw20us8TLF9ThDMTq7WEAVU+MPc8+a0Dn3dPqZwpW5/wlsY
c4gk7R28aEYwU/o7uibtWUlXZ2as8Cb094hUHihywyRx8hlSC40UDMhJtnOMMfzsuvYwgsfl7z1T
tyITefu0kTWxP7J6kt2PpJiNbkpaYJf97JOZdajiF/gbHIrZpcjuHDfC9rGKlQexs1rTQj8wK6SC
5wV3p75trcrRnUxZW5kGh7qp4Jzqt9OMTqZ7rDexhKMpyNJDFxDX4trJ2tafw8xd8n2BnNVGAKe1
ER9630AHVvbwYU/QgtVLhigSpGdm3zuwAGE6oZRakQHryOrZPUkCODQgzSSYkxdwaAeKp+GfH8Vh
VLdYq2o4bXwUK5TrFmQkB7pavBWWDd1d18dYz51LcOUzznvyMkSIkHXlStcpgimCCeorMKwBlwF8
PyL/bciGwZ9i2FePZ4qL3D4XwcE78koTWHEjk26y/RlvoIDlBG3hkG4wlWTM8JZmM6Jjg0CR2ZQR
eqXhlem+y264odH2kg8bdbexCaPeY2HgtVZQi2L15wX+oUfGLFqvXQuHgeUqJaFNno2jOJlKJbmm
P0ixueYZO9HMCMSVF89dKVLurmKC4GcYmMLkBqh0vhbZZ4THdvpLyn3SPcW+XykuVliETi85ATQN
/Qowz32EKJX4gRqlmkfOGg+rfRT4YgVIQPpR36KlHaJr0+TzerfJQq83WbB6WK/ABtrRX1pWeGIw
TSb5Em+i9/teEHhVT6Ah44cEBI3JSnCeLLsWXb/aw8KyxR1qAyNGnM9WpdPtkHLDdYk6d4tQmGih
mnPrx3T9Ps/AdVGfZz7QJ6Svm+lUI9MSEmXwbel2gDuzFKc16TPAoCDcN/rcIbyqh+6EJwp5dCzM
4ISncXkukF7c2SoqEKjVnzu/oFps1FqMV6JhGSvZxqdxX6PzsI+gZyzA0CHvBAPLx0FOwNo9UW0f
7z1mwzy/00iaKpZbvDqI7g6+br1KDjxrdHiNurUuorKmIzPTAWDUDPzCbCmyNuv6EmZY+Vlib7ar
kPIedbVfVghNWIoaJ1HA/zJIxMwlVa9wm8Re5UBY0HJCTGEsRC+1baOLoMZM+b0uCoDqZ8joLMiC
jbWZ8zs5FxNZS5Dt+dTulyyZkJouasSC4NRPJvViIyiZHoCluOGxda3IfwA0LuaPXDWMP9cUG+TJ
rpOiH3KCBh/7uV6T7VsO7/YQoNHsPCAuGGSEnO0IT8f8erFzkDeqVnl6Q5OtGR6Jndb1VptQL3ut
vR5AyxMiSKV6O/nrtcnX9hYplXX2KLhdwus62boF/4so1v06dTkYZT/CnaDjJJufNo3hsOoi4OY3
dZ1s5C2nl3mVE6B6lYHgF6uDqENH0Hnl8WRPA2t4cohhW7l8K/yStKCmEOp7PQg1Q/RhmefLfIZU
RRY4hFPCRTnO0DwCOgUp7SpnvQyV02iAAeBt0JNdQXiRTLcrLGl6ed9j1ASxt9xN+cvgAL6USehW
sx+mcUS2rNZ9v+/VSm6ghyAfWl1DJFM4CL92DYKLvnTRCL1RWIC+7/sFHZOINvmRgXGHfc7agSsu
mg+RxFkDBDaOFzA4PUUzCO1gf33BSM4J4LK1ZAC61XHBOh/KacQA4xWQMKav1zgHbDPOAzOAVEU8
7tJ1gbgwxDYCIK4l57giAI49uLgO9q4A7F882A74xIwExwLw6j0aqMx1Nylh6QpjHUvWjVSw30mj
53iR4ZvVWGdpVY/Q2d1F4BmgpdlmbXbQRy2ijLIG/VR8Wae6mnOV3uSmRvgaPAlyIJIIhoIEJZ23
UJECvxGtRZ++IUhSkkdAnUl90BB0vRYaRhz3EvSzQX9b2GUH9UYPrZ9bUSrGs49j8I8ihgSkNJgW
tjgqeUNxfumwZF8KXqvtGbQdsF+/YggsWYtlfpKU2S/wlTMPhSzwndDVZMtdu2V9fmKY42vuoCrN
VDX3+DrHjeFGP6o2G/iNSvF7SrTIPv1Q9zRaS4FQEnJKcMOAH2s8+hmpl+UT8n+EvlWDoK9Oo9ms
ZOujoWxjMcX3FI0VAq9dnfQPhrCsPcK1wkGK0UGrcCeKmonK+cbYN5UbDiA5IBHwZIZGYfp6GNAD
gWu2+oiIbJ4+INY9hIoP2QJlE7glY3eGt21RjR3vYC2DAh6HsOLpx8Rm5DMo/q4FPGNTUepFTXQ3
RRgDKqde0mbn+CDQYaTb+jHJzWCqLWObQpx0LNNyxSol57UQ/LXNklDv6yQC5BlhMiA6cBzmFAQ6
nT/1mQfiVFuIjTLkda+1UqXvWh4fJxPM8lH1MWgOdJ4w4U1wb0aHGoPy2SPv8zo6okDFfm1CC4//
rWHNt20Lwe6BagtScpgrkFOvR7t9x7HViipN8Iv3bqyBErTrSuO9VLCsvRVInkTW1Dp0n9N19Gov
OPaNJh2kEZAdE0ghwUZCq1h7JBUQcDHFHtdGyHauz6efqRjG5BZvTaHxaNv6LdE0dTtoBxFy1KZc
IVDKzWtf4XhDCnbRAfWr0GC79mot+JT9DMsQX09pneFe6RswJpBir+ljPuM03A3JEtc75Iaa+ZqH
NMidN4CbkErdJNcJDKdArSqz4XYc/KXmZiQ10MXEasgr3W/dgi8MBP+cUZ2GMkM/5Z9w8cTtrnap
Tu6tgw6p0qiKwHd3+B8IBDOePW0enVTVxd0iT9xE5Fuujf+Mu4DRQ6Kh1awIPH/Vno3SXk8But+d
GaOgK1A3xT0EdF1ULnRrf0w2M12parsWDxukjG8wx0Lbk6VeFRBfcQPVLOlyMhyRI1nwD2b2BDI6
ID7kA+tgUQBglg/Q3FJHYF2pF9aKmylOV4LJBBx/+2RDghHq9ZEmu6Yp/BfcOC3S14FIQliXRvFb
HWBnBkno4tP2OI2A4ivehkJfO4QuwexowWjDTsopivfdsmyurJPVXcNdZzZnKqP1m+sTlAHrOqAX
Qwu+1fc44xE5bGiNq22hSM3aQaWA8O40B0GP9ZL14T6CVjCvukghdx7um/NtgZYp7Xaubt32pc5U
8shaW/9IZQDQVg4Y5OsqigGu8esErjQvQ4/1UYYGO223TjMUa0Ik0j3NqiDplQDwDrps66LKtT6b
oYTJWfoRs5+gIA1c8XtYnQ35ZsPnKOBeKqPCCL+WMm28uAnWD/YlDJgPzVEtMwSd0w5ockDTCtYX
fPcIqLstOS5jUPaJQCHcl9CST5jLXMhkhmLfhyStP3s+rZjDMtTQZoCbNo5nYCsSgjcBI7Rsjigi
eGs1r7v/WTb0mSio8yMU8rrCFbFBDAsb/RYhIEewFMNTz0Zf8XWaHsc1IvuubkBZ+4jvG5dCX49S
B3qkyD4sq/1CQj4eQMxMH4hKi2vguvNnxEIVD0ifoqok2wwURxG1lzalh2GI1xOEQP3jpsf+OHto
30lGSdlGBa/afL2khoHmgFYtupkgUHlM3ciryEMs07QdaHtjJ3Ylg73gtyY5AYyyL5hCtx/nuZt3
tZyy6wGVDSs1VBNAegF+6CUswMIb9wJ51XTMsAb38PjvTgzpGM/JJuUhJ7SHHDhZyxldSzk6DrTD
JPXVlqHYoNKaF02K4VVGKpRDIhE/JZ1ZIddlwEkNU5WeaVSFHLhaxuu08kI5aKLD7YahmhIt8bYT
APwekimEpwFqziOaA3H6H7fl2oqe6RMkbAl8QqWQrBzcwKHuLFqcLH8ec/n/dg+/Gjx5Nx6WovDu
TO/1fjzIE6b6TsUhfiH7OK2SfXxEkV4mJQYyj2o3V+I6vs5PGOvbJ99thSNpt/zte/x6uhTo97up
I83mAE5E74X8RHKs2Pp6ho7vzz/yNwOM9L1DuQkaKo8myw4UB+M+heCUVbNpoPGE9WdZg5R7hdaV
nnM6THuUeaq0PWaNl4VBSJFBjnwaFSRf6KD+/p0ug0S/evDvBtCGvoG/8IpJwGJxsT/oMU/qB4Mb
HbhrjJ6rBCC98VPMtG+O8yizqYKkoS4qkMDmbykzv5lyyt/NqcmwIQIxctkBPSWcVZs6DbeZgNgb
BVRygrI0zf/JXhCR9v/7BbvBrz5hLD1sAPWyjyNFzsKOdpApnFRjQJ/++VX/Zqwvfze9BpJ9KLol
5gcQCjGUQrTfD2A2//FHvBs+s47PPqsLfpizDooFCihAdmVm17/YA/xuF7wbOhsHOXRWCvgXAZMo
MSFzFkV7t07oi/7p8bz3QB8x/AmpY8oPeTLsMQMKbTXGqv/xw98dJSKAW+Vo9g8SQoEydzNOyBqQ
7b999XcnRKwsg24XzybeurTMRsCjfjN/mfb79UA4zd4NmqaOdgum/rFsaqC2b75vLsVZusaYIUF9
h1Goaas7YFYjt/+UTUuzd/u/ziXAMgGeD4Axf00G5+9aCsr1z0+LXvbVL46X9xbpWbuydF5lcpha
MWR7T4bCVDLbuHpLux6VkRhyOUL8aH18D+Juaz9TvxGxQ/wTk9d10lr5lOBrNTuwkUv0t8C9Xy9x
9j7fe1yYh8Ab7K+I2FHG/DZYeybd33KOfv0iGX+3Q2eBHrXViTsuY7PPYgDiAAQeJSQ/ZZw3t+j1
d39+wL8+aNh7o8dmS4R3kFUcsVMrlUBAnf9jnMB7U8clcrEGseaOdTejxnRZ2gJfsxj7aWMkKf35
+//mPfwfT0fwZJD5cjyodXyI4Eat6+QV/NLTnz/+N4/nvZ9jIMbrFBzTEfHE/gRvsLFKi4795eH/
7su/267y4vziWAyuLKGvS9t+iMGDJZF9+bcv/35rhsGiP639kcdNsgBIh79cBTKRqb98/19fuyy5
PLX/jMwntZQ5EBV33EL02HTxkx7sQ+jNMcD96c+/4XeP6HIu/OdPaDQmiE7Bn/BivsVWvzVTOI3N
3xIIf/fx7+5Zna+iG+bVHR3LvhOwp1WUx+MjlUvzl5v8d3/h3U6Os5nwucECnRbIUQZNIV+2urRt
cfq3J/Tusu0w5DEG2A8fQSm4Ejaw96Im97Ur3v7p89+bOY6AaaE4wxsAEHA9r/G1qvtjLv7N3Ji9
93AsFqmndpDu2KvmhTD+YXD2YzrLezv8LcDtN8v0vW0jQqAdQTgBqFaEJnIFVQkdbkLe3Swu/7dl
+j7hG/lUI3igaDii0nxNZXqzIhpaq+HTv72Dy+L6zy7AMEKnpG3dMcWzKotBYlyW5xKK839rXNh7
C8eRYcYCSP9wVBg+CmF7hL3x4xQVz3/+AZcT4f9e45DW/e8fQAhSNHoOACbPNbjfuh2w04LpPv75
4+llv/7q89/tYwCM7QZmGF9/sM9b1j24fMAYtf/GhmjZE5M+NxkY6n7AnEersgkj+JCUaIgc/vwF
fvf73u3yueUp1KkYQNsw91xRj3GeBQLof/vwdzt8inoAr8EMR8m3GjqDjA3G/siLWf3F3uc33/69
SWOyGijhQj8cV+uhNcFQKIZdgQPBf/mffsF7k8ZVTVPuOgEZCwfWuQOuaTF1DmT/bw3Bb7b4e5NG
+EmQZIHT0rEVyxsinm4gV/bVAA974iBM/vOvuOy2Xyyy9w6NWRYCBI7EHplyz7xZeUlS+K0wBKD8
5U3/7i9c/v1/9vmoARZ61iMBaNv6H+Aj1itgV+qrWgPUAP/2Ky6L4D9/AzgRpMEBj8rUrSlHwMhW
xRCE0X/y0WHxu62uY7N0UTbZI5Bre1o98YdFm/ovt93vluq7jT6zma1WL5cXzbdXYoQ8JdBw/y3G
9Hcf/24fM5yy8LzHKy56OJYcsglEY8mFSf/mXvu7hfpuL2MYQ5kewqpjnvXt0SP7ybn82fT9Vy6T
f6wr3xs0wtghHtLRYRkl48dG+kfofl+L3B//vIJ+85DeezJKsWIeCKLpY9YXX3qzUIDZyd8yH3/3
4e/646FbszyaoAkdEejxJUppfJ7UX530f/fpl9fyn8UPV5C6heLHYGYHtpvIsNk5nab/dsrRd7vX
rRE4YY0Pz80IIrDnZ9X/Ne371x7LEMT9728+NJCt2Bzz1S2UQNEzWmA6YC4Qsl32ISUTc9dRLeDy
O4ksXx98JjJ7Hoo4tRVNJp6fJ9gSwoUhKcSyHnNp2bJblrV1XyGShblTj2AwXJQKRi/nbhESEkDM
SrZwCm5r/sC8AjsGVWM6f4Gxl2o+Fmj5xxMUHVm+awYooA5LwDDBPuWQUX0OWZKIhxGC0vYbkama
3nSfgaKwaoQEJkWWCoVtT5ut1yMb+2WPcamw7qyjIGeK/8fZeTXHbXXp+q985Xt8g7CRpsZzAXQD
HZhJkZRuUJREIueMX38etHzOWD2meEpVLrtkUt0IO6y91nqfd8rVGQJ2UDeeUmhzv7MMewl3oz2A
bcvNypD3oIwTtNoU54I7Ms6RcpTrAFGXI3rNKj54netr+4fl/pyuR2azM2kl54nrlNT1tH5sCrq6
kB/d/XoevfcFZ6+UHC6tIVZV+k1XI++0Z73cq5jHf+ZYmP7mcn/O1FOKWKGlNKl8A/D6BF8qrl4R
zE/fTYlb2vz6Tt6ZVvLZqtzlNTLPqGPki+xtrMQBvU3t/tZnnzJDf5uyOb2NDCCt9CW8Wp1yLDa6
NZcffPg7r+AUT/7tw+kiQQNYZ5WfGcmXgY42WwkPgRn/Xtx+DgMdsDwkZ8+1633AYp8dzNL2F8v+
4LG/d/Vnm4lOs/Gs5Lxb1aaoFkg2yKsp+W6Z6gd7+TtfcM79bGAaodJWKjJcSeKU7CTaKH0xkubh
1+/2vc+3fl7UkoHKWmHKTDEZjCignczrECLuSmTtvxcwnPM+IyOW+0I1Wt/ElnC/mJbCIbwRH0zh
d/J056jPJodeMlQDA39CDCAoPh45eSzbemrU/YxE/wIQ1wdZ9XdCB/ksNql6Svz1bJaclEvjoUBz
/5wuUvmdst74eQaP+Pbrl/LePZ2NKnpfF22gRdRH67DQX7IyrRyqyupFTYsdGlXIVLMz8aJefv2F
/7x6MFZ/HgVjVWQKziaEKxbqsbIf8VaKP3Kyee/Dz4ZYZY5BsoRsytrcNa7dK+CFpFH+rVAIYN3Z
pcvz3OoxGS9w2xmNiEV6ROEqP/7egzmLVtqkCNOgLFk+it48RIUmf+GQ+1GV5r0ns07Kv619WArV
C2q8yk+DLNv3kMh83LM+8mr/59GqnqMjqff1dryurFZuHURWXRHEfdHi+RHZy0euh+/dwdlRQ2mU
qZ84HPvSXGivUJeW1wWRYvfB5vDex5/tarqqFUjo0lV8QYvBnl4SWooCoFUfGEgp64z63xGGeg6B
nGU1ABFnFT5tLl16Excw91xaxNWKinQpPYD6u5IsE4630bGQHSxjbmh3lXT9Izezd97SeeE0lySw
FhatCsuIJiLuRp/e8lv4UJcS0rPfGsXnJdMuypoQEXnhw2fQtkIZRpT7TfGbL+lstaJ/n+g3IS4e
Ac0AkMwTsqBo7qrM+73LP1udaDmkq75m2Q3gmOQX6dRapHmmuvvI+fKdYWadrVCL3DeiHdTC1zQl
ZgcfkxHhSSoG2/n1HfzzLqueNyUY7ZI3NLkVPkCA57ZLd3AkntpM+vbrj3/v+s9WqazL587ul8Kv
mgK8R6i9LdRPP7j29z78bJEK6VFv2xR82SALL1PTg6q2vxXcQMH7ef0DPMOxmyfj08y8XISyMm0Q
9ScPworUD8bOe0/+bMtuUQqXAga/T6BwZQ7LMTBUP0JA93tP/mzsh5NcC6MpmVmJJHYaCMFdVlW/
l0VQz4vsIxxSa0i13BclrRt0XTcPZSKGXWT2xUdOUe88oHPLcWFPpWYUMk10EFdW0dEuUNT7el4+
/dYTMs/256YqwhAgC08IqtCFBRdowz6k3vz609+7+rORb4/pPNCaQfiqRYG6t3WhL/uoS8S8GZG/
mW+//pp35sB5id2ajYCOr5AlDqM69N6FbSGBlGTslX79Be/dx/rFf4sEcgnZOfKG3Fez/i4racLt
5LtQCba//vjTcecf9jnzbJ8uh7qzUAgRx2TtxpLQhwG+qEW+leFi1sgES11czlrwJkOOU+OP8jHv
3dbZBC8SCxJER2dwu2jKTkNv7w2zVN0XkV783gQ/NyXP4kLpZbXN/LgPKk9p48yvck33QcFZv/ly
ziZ5tUi5jF4l8wc0WGWdHVWpjMlCLB8k/995Suce5P3cFXTmcOEE/VbkomaqvsSm3lwvmV0OHyzj
733J2R5HxzgczK7JaAs0v+qA5soouq+S+YNI6p0ZYpxNczHIlNK7PPPpRAkSp6m16MHsu486GdaP
+Yfxe+5DHiNZQu6+vgIagzeir+rDHHXPCX112yyVUPDCKPxgRK1rxz991/oE/zYXoXT009JwK0S3
l0ksx1ggNHCjFLAEVgpZ+Ndz8r0ndjbl6ak3Zx15nq+M9LBt4h6xuINcvm5/q8dMNc7mPAC4oCJ8
5j4iY97ARBPXbUUf0hIp1W++9bP5PRsxlYYR0E6ohBOaGHRnV6pa6f0Ht6Ct2/Q/vYuz7dsQmjoZ
Rs+wMno9v6adWdY3Eb4KCj3Iij54yFWg7lB/l1M/aQJLv8wTKyqfFD1P/AoRv5ubQrozw8mi1DUb
GrouGu+k7LkqVXhmI3xwuGF0in+jO1cchyrpDvBrBw9Cxghr0I5idMV5LOBcKO2c3CKeWmZYT0kf
XtHYLS0bDa1xe6mVGmw4TcXx4UdY9x/fpv8MX8ubH/fZ/vd/8edvZTU3cQiv4uc//vdDmfPPf61/
5//9ztmv+K/l1Uv+2p7/0k9/h8/963s3L93LT3/YFl3czbf9azPfvbZ91p0+nytcf/P/94f/ej19
ysNcvf75xzcIId36aSGB3B9//Wj//c8/DFaf//j7x//1s/X6//xj37xmL8X387/w+tJ2f/4hGf+W
ZdmAfGEKU9U1sRY/xtfTjxT534KMs2ULyzDstQn0j38VJVqPP//Q9X+D9eKYiKO2CQVujfHbsj/9
SPk3v6qAQ1IVAd+X3f3/XtpP7+Z/3tW/ij6/AT3ctX/+cSrt/M9Q1YVhGsI29NN30Ix3bvcJeMJS
6a+t3MKSivtwtm6mCHA65ByIdbQeHksbDS+qOOiMqxDVMqoY0If9GsIW8BZFP4zmDI9L6jO6+IfW
xe9Sc0KaUTmk+n97rn9d/N8v9nS+/fliTY5nqljT3MKGyPzzWmdlIKNR9yJhmdLrPF+aLbK5g9xa
+nGQc9uf+pRIKplukM2bjhUgGrNqdJN2doPcovo8dLfkasUGAt6X0331Uq+6piyXG0lRd0to3IRV
G/kl/9V7a6NzqnKkQNGOyRSJjZ2vHZia2vtBvZOLST+asKRqXPE2K8rH742dlbTgH1Tl2kZX6mpQ
5vBMjd9aFaAgjc/I8ZJRgn484h1jBfJuVUi5Y5K/GqqU7lHY9zstauh4N1ZWc7JXYCYc4yiIXKE0
TyFgA1fpZEortmrf6Q2h0SLDt2g79QsKnNnXIu12kAxtH/IhOafQK0BDdRraPoo7lJfzaFxgTBM6
IOuszYwcIwvM2ZupWzpwtfUjGlz9aNT5pYq4zglWy2AptPL9GAm3rA6YqeykVJiP7VygdUgPQ2fr
26RfzEOdNjUPK9r8+qWf6r9nL90SMgwKRddAAJ4bqDdTZJKo5qUrQwtHYLBJB9R4h9YUKo+nf6nV
3B67Uj4EtAseAeRejwUitHpEQ2FFRrILAnkCcNE8y1GoHztuJV/qaA8J7TqeZvViyQwH0kVwwcL6
QQBz5ieyTjDTEgZ+IqaiqKYszvbnGvxFuqhJDQJTa/c46ixXJvyBK0MtAEjobsGA9OcExvc83LZt
YvvAlCrPlIyrMq80RHc9IDTVcNQeq/AaKiBC64+SIf94lVwockgT1at9XpAZ1LaBxYw4bKqXG6ku
LsMUfg8tSqqLYUC8n+QX1GzqIcWZFX37HqsI/RhURnbV1elV1M40UobdAyyCqywT+RGfsW7364Hw
v5cqDi2slOvEl2VVPm+hNeXEqmFoISWbI8Wz2v5F7+HENJqcXnQrOThVeF6QrLYQEiIvldC6pOZF
hvXH9vQoZ6QsoRUhngYJ7of1rQqmx4BUvP31lZ4M438aspahGwIWMG9cszSZ1fvvMZkJuk+zlQml
jzDf6rHSPgXRpa70V0o2bsqw3xTz8DwAzXnslIpp2KZv5TxZrCKyi0HA4MWI713KBCrLsvEKVfAN
5MvCcosa1XDgQFyj2XRPL2FU13UI2bQbQf13kN/jgGLWAlhICbsCNI5Hz/WDnBU+Jt30dholqONK
hfqVVWTrg6y9xuHuJkv7GaH4+GmZLHFrp6N+kzfHWC+1ndJDA7HekNT2d21UIHcXiX6M1KhwMkid
6Yd6lZ9jWebM+vyY7bZNAZc98yw8L2E1UThAKSVmmowySzGOViwQ0697kTyytC19/qm3MTBB0L/L
G9lFjW8dShHmO1nvIXcoIyo8r22k+YO+9X8ahkJZd0xVVwWG3mfnK9uWgC1nIPuKSu52iAHh8rFT
Oyy2Fxa0pg10tG9GZI2oGe+jKj/MlDaX1fhsCiKxH8LRF22Z4dcBrj0E8bAZjFS6HhJUwr8eh+p6
KWfjkIdnK0waxda45J/H4dRKc6KBcKHBLPw+tjyzAoh846iAK5gf0zPCt2IjVIj0STfIX9tgadHI
i24r1k2ohIHuNSXq99Ta2AkE8bzQDkUjg2lYsqcQvtkHO/xZP96PN28qusyyqQohi7MIGgQwUgeR
F25ZDFB2aBbe0zUMQle5Hgql89bm2AtVBhU/I0xcaOU5qEbaXc5pO3y08fx89lyvBXqpsDRTtlVN
Uc6LmYY5CdRnck4RCLZDjW/4Nb1VM1gs+/H0p46j/FGakp1RzfNVpyqRi5T8UadpgYw1sy+HsUbP
RLCBRgs2UGTxdkGQ4Mhgfj07kPojQOZ9GDfWpjcU0+NssoOFHH3wVFly/veMsoXMDqpCL2QFPe+n
1EO7tRAIIMatSkjXTVRcWJl+mIW8VyOsimJdsr0YcR4LCBYkdLscVb3KNri1Oei39aPWLc8ZFJpt
VCKs1EY9dWu5r7whKNVNM7lGLcpDhkS16Pv6kITpsZUVJJEVniJYGViVrR6HcjDwLqgr7xR3ZR37
XFyluJ+kYYeTEJGHFsefdCvt2BHFtzBPLpIxMz+PGexnbULTZLy0TRCzkmFzE03hV5WaqauE5h42
zJ29LNa1ADDmZWXyUono27Co2U61CiKcqL8QdaGBHtS0fZx28VWbsOS2wepmBODc1e0EhDQI99js
zMvAgv28TgLDlKrPpV18ToYy2sLVgOzTxvf1BJo6y1edgr4NTBlOfEWhZ5b6+ApjoyGN1UsJ2gxI
kMuQuemFUkeVJs6nrQIjbtOU6f0pQMWVPL5KgvbaZFX0lTJ+ilCM7exYeZLDCmX6lICOscG0nh5Q
vJAcxmflEtubnSoVaJ5lcSG3EXxYvO0cA1X21VikL/E8VBCxpWsBVpPesXEHu4wwMDdvNWvWN6Zd
f+Meoj0Cdd9ey6lukEaf8q54zpURjBc8D//0ioHCSkS6lkugYzlRWeDqw6sa4R/jcnbEi2CP8hVL
lcyevVovvgohTTdgkGW/G7GWC4uW7zWwsAOz/wDEvD8GWEAa+rjFzFg/5jFov/VRTyphRBrUD1Tz
AYpUdjd4XamoPpDHbFMuSEitlY+bqM3ODNHum3qZuFDEiJmiRQHcPLTeaSNN6vle7pRhQ7EB14+Y
AntcK6AIdFjCve3Pgand98t0YWbjvp2C2eNm+77JnJya7dYe0MpCwbW3E/4yOxT5Xqg3nmnF8VUQ
jpWXAjUHODZLlyFweBc5ZezWbVu51VTv7TmQvApigKc01q6Hi+r0Fo5hEmLbibZcl8aU8Hl8q80q
dMHo2v64Hl4G+NCRiHKIBqXsUYY+ilqg2zaWyCVTEBEKzJWPg5XYi2yMN5iN8Gzrb+YgtN4dpYNM
fsNtdeXbKYpMhnzL2qbBRexX956xc0avRvPqkdLkYhbrq9LiOnQa5EHQlPeGbHlRrejHpSKaXyf3
nBqHKtD91hov15q4w6ao7OIMNajFofKom0woY+kizyq1fHc6QkqRtFNpHfJHa35S60Hepwvewtlk
7nOgRgOGOSiE+5XXlhjbFUy5mbViwMfouRP5p7JqbF9rLbxiZvMav6k4Vi5WjDvFfp5+JfINZsKA
FvUGjYfWBPdWXb7gtHJVGqFwKtPEXxh4AtOxUbdWA8DAHPVdCAnigLRLc3qNCV80uEAU+YNWKeBZ
4/jHflctxYM9ymIbzJDiihK4ZVa0ra+FgZe0wlnauIZRstpIKtU1oFG8Rp/q1Hzj7HAB5aPwwgkF
umRtwclN2MHpxkaH1OambWQcfjydyRgwp4K9V84sfKlQH9Upiq4xCYuS3Euj+Oo0TT1NhzKtN+m4
CWTTxBLEHt1h1Jej/a2OUWRPcYLz2CK2If15aLM3p+DX0jix93KN6xGYIqeay3vNsrZ1kWt3c2td
hdIw3WRtTvNPbyUOxj2VFzV16tsrrCrLv54e/2klAxvjDWWt3JlQTZlpwU2fG72Hnn10MqT7XEOQ
Qb0zkvFyiMsxWZ0/OK5kPTalDCLDDi4Q2YFJO01mpVzyq7aKN7HBAKar2ysifyxzfXcaac16noUY
flqda+Y9tRFrm7TJlxaF4HXC1tqtZ6M2zK8ABAm47LHtB2Uq9nXjCNzVXK01JYg72Zup47yoQvLV
Od8CdWDz5hDZ0/7X4VBHQwrcCQdKfLOPs6g41PWMM7EYAk9fMH7jdHNtswm6maVl3gJofnOaInFi
z7tGx20Kdh2QOc77p4mkaxHWBdQmehH5ZjOZbmVKh3lw22zWj/EIlsRQmnjbpM28Pf01Dh/QJofS
9FtlWLZW2CND9uYwYV3pM7EHbf42J4jN0zH1OUud9t/TjokYTnUH2KBAsvKNWKbiAItoM5oW0SQt
pFkE6r/l7gL4I95orR4bFr2XzbL89Rr66Q7/geE4BTAWcVCDBsCpMm7D4cHqmvw+n78lgLCCck4e
Y2C5KfqUAzxkSD+dDWG0VcQRcoE/GPAI8sTcSVPOqTS2OFmlQ34MYHlsZcxb8OO4aZZs2C9WeUE/
v32dxI9qONqXw9QLF39z9dZ8Fki13FNUT5VfBiyQ020DO8aTZEwXGnCkWNIGB44D9GMVUMDxpeH9
0SZ308biJYwymaAJ5CdyjukSwpzYKyVJGluzv8VyNa54WFeNG/SteH5pGs4qp7U2FHHoLl2B6ZtV
Bjt9DndNBmanm2U4HNlAjHx6VYM2gWwGGZjWReAnsE9AlhuHcCjELrdZ2CdcaZy6GvOtaPNqn61T
CIeOHZZWllebiHVjhTs1JixRKylw22UhnEkrwqDel7owedJNXvJYx25GxesyAe68kUBs56Wf2eqL
lMj6vdFkb1qeu3MUO2khD9tiTQycTuinEaEzgZsGICRPiGDGbgE9y9i+hIWb0OblFsYAjzI3dYed
Yt73BsaZRdx8i8uh8PrBXLZLHw/7pJqfMZpQcY1Zruc4NVZnOxU7QpIA5Yy3aSMKJy0DQsNqKn15
hI5gwfeFgD9tZRxVttBJqy2A6s+laQIvC9KdtkwqSOGpuwtoc2LcklWobMPJ5qzcClZnn1bjESKa
q+DvuT3tk1WmxcchCO5BSe9r4McXQm+3kZWM+wru2/1ST05GW7yzGj3t0yb8Io/95Khp+tTDtvMy
YAJeaoCHhO2pOfSy3+qBEmEBptsuqL+NVJebKanKTb7oy9YWZeeqcHhZE5v92CXQIFaXPAzi0msd
fHt4T+lD2/P0KTYaxuNpy5aUF9UebfjflreQXWBDrYvNWAe5C4U19pQZmNIp1jhN39QKl62I5x0G
ExMcNOXuxxFfa8eNLi/o+zCXv9Kh4m9NLQbLF8a+lnfKRgK0SNKVWQ5yUQY6LC0ep5V6X0pjc53l
4dFYAAOSyQK4I3NCs8pNWeosRet2GQUjmvdwGhwA4tLlj3W7XqK30tYqEH/40BWdObj2PIPgXrd8
6KKBD+rrqmlZLTlQaPt1TT0dD/XIftOiQbos4Y5qSTJsf6RYwdluA1xnkLpW+EUZ8S3Wpebqc3YK
xgzFeqKEQRxo90ddzzg0aMXFVBbbdqBaASmJVEQw3pxiQK3FLifLIYicNicd+rJq9Yq/tOZeq0rb
61RwzE0D1+8mgId0ebrEIUsvOF5h/SnP12vCNS3LoxqYUHvbdtlA+6v3E+WTNc5qwS17dqKU7qQI
OsPT7mGcb1XyoVeWMTpTWjmnheSUmjkN97LB065fAIurgkzSGF0ApnPMiDAKO6DmqsCRBCS/6nZ9
eJ1XrXkpfzoFNnoZp4dALb/DPpRJQMY32JyxL/UQ5YbJmBn0s+2FuVrC04YV2mNqMFTLo2Rl9X7J
0b1peCYG0iZNROYVjAesUvT5srLo+ymUAgeFNcddJ9h/gGbYKHKqbXLoxE5LS9YW74XdaQiOTc1u
Bee1DeQekntNoprkczcIctEKhg4Q/XUmgZ5ZcPiHeD+20XKoNe3SJP0DEbS8VOroW7VYiuyWYVx4
AykjxwTs9iwW/Zos7MM8NEcR1sGnKYgvlVk8iCn4IoX4NpWkphQ3L6MBGvMg7hpwyzu1BRVs2XKz
IUWHIUp1aebNdaeDWZRCXtlIot5BopVscZYxtx14adP4gkwFn0yaNK5166HGgg1HlcAHvEQuta7f
9DQKcaYA7AbFZydr8HH0kqNZ1EZ4ZAEnVOTmG2AZ3VmMas/pp4WfHFleQdljzhfT0yAaeU0M37gF
Y9oDFBvVbQK209WUz31nkOgv034T0hZ6lIoGZFOlbeNaBY2OCgsvKKhSnBzd01+hSXUzpSD4sy7G
6xPzGhnxv2PJ09PUhXDxLfW5XBSBQYRIMM1xbDUkdBz6jSYPrzono5nkAhPtvmgF/p9xOTmy/lWv
CStxADMAzdpurA5Y/Rm17BhUHp1Jq5+oPEcHUMyhAwcOzpCp+UR7matbzcGC4+YmyYUav2IDltFA
6IL5lAEuGjgX7EyMIzyLY2IY1/jWqakOKxGa7ox5LdzJCGVk+EXV5TcxDe0x7leTBVAOzAl7M+PR
4jTKuj+DP9gxDHYqkDlW/zLxhGkcDcaXS/urYzR5te0wUQSQe5GrknYxQ20nfp69Cpt4t9RniiJ1
I7bLokJjgtaP0zaJi7ekpJVBm1scSEn9biUj3uD9Gbp2aIE1M/Cty5UXC7S8T4PZ1hJ4Yi2V/TnC
5xMb43h2m0bfjVrDqGtwLEw1zUlHAlZt7I8GdAgXBI7Rc1DHB63DRaT9nGJOM02FhDEyqj3Njj8b
g/xorqUdjlYBQQs5/z1oMdNXseKR4XbuqiC12Sg583dAIEEaCbdZoiekSr6sZvMOCJMHZ+9rHN9g
WqYRZNaKYwrG6JCiVtdaY8XwfcXjOdjVpXwEzqFs8jaqb7QmntypfOO0mx7pBfVwSrs2sk7fdnL8
GtUSeofMdvu06pxJjhN3wsWS/nXSG0GzzVSd16HMX6TBzgh0J3CD0ehiixhuLJ3f9bngzQATs1Ci
y2wgv2tV/hTixkY6lsN8+DRyL3jmEkyLtdMA4r3ecdAQd4vu6qKfL5u4OsTjWzC3vtE0t9hKuvlq
2Nfh17HRgvQYXYZBcgFzTwYrq90bdnE32/toYZXo8+XNnNZFuw8wfDH0e9MODtjI022MF4ZRp/0+
qbttakbfu1o2APWIbyqYTIfJYjuiJGnQyPbXURefasgfWBNYT5Ui+XKI80r2WdcrknmF/YKPymOo
9WStrGAPAzF3sZrZEyt9MjqWYYx7HmRLvUH6dBPkyS0B5mVchl9nW4w+jnTYCKZuJ1cYxCr4W7eZ
Pm1MU/YWK8JtOoDtCGeRiyr0x0lJUjwsvMHk2DSlGVr76o2t+zrF94F9TjdW0G7hgGl9xQAUs4SU
dDb+VWlUAiSOAgepreRlE5B/e4BSAmX5CW7SY2eXXoNA2i0zEWxyLG+ZJKsxDd7oWTzWbqUT3MMO
flEhxYPEw7yObeM+L6oOO4xR2oJAnFjMicoiYT3SfrELKnOTSvG0Nxg5oFV9q44umiB9E3aCQ1mi
3DdJ5LEG77vaGC7L2freG/grBB0nM2so3sIU/59ZSwcYjghdO7XvHUYzFl1QPN1Ylu6pth0SzNCP
IUoat6taA+Z2czVq6h5erLHLRqKZyqz0rQ7K1JfaY7YAsgMonTlS+qzVarPVy4pw3R7ZxAkT8nJ+
micxH0WPXmwRxq4qChc3dZx+BZnFN4jXONaMBdsAGEK768sr3jYpWQ6vhCjKamujZ16CEfB0OipW
6TYOrOqQj4eETIQT0IxG1wTEshaTDhy/tl0dkzDKlG3ZZfCKhvmIvgzEWgtGM1+qZ6MX/Y7w/U1V
71W1TlggDRVzHBBzzZdyVA/QgioXv+m93AbUcTgrY/dczl4nJtQaOAcBClwcmkCvU9U8xCrrbG9a
zzEeTxRbY+y4F9dulH2raTfEGyBWMThxCCQP9iqbM2ftkjwzDu2FTFAyj1sq41gbZtS4y/rG6lnx
OzC1WCCmsatObPhNZ0ISJQtgasWbGLrrwvK6ilxNgKrAhbPZABhWN3EOAT+bgPnp83ifmXLq2Kir
NhVZwxZXAs7g5cUAJxNLCvKO0VCxvHVNyAGqhuuu6z5oF5ZBe9mH4NndZRi+JvIInsAcDsNI5Sbv
7shjX1U4puptmjLiOXKnhuqJcBBuHDfPKnM1DdXyYK5cD9k0dlJ1W2jSQptg8WbiE1zO1cucVA9N
F78ldq5vkkjtMC4A6E8/RurAlcRXRVbYijId/KZ4JbMZ35YmXnTw+k2DXFm8E1Vy6NMDuT5qcRr8
0zQxXrCUit2xVO/kWMpdq3uju+BLN9q5OyhNBzuJkp1Y2m1uG6y+oDaOYw9yeio+2XGQHIPoWraD
yiVPvGyhcGxbKfuydHm40Ttt2RjB1LvG1Pm0CU4bpoBJBAGHAFoAyweGrehHjiksxZkuAIx8IPfJ
+njLXhluEqE/tjqkv8EYCKRy/VBbuDBJrNGqoF4+h90FpquBC9TzTdItsugjB+RwOcLcfh2XZ0mu
rT0o3Ps5OCz0AWz1UccPFtUrgwUPdjXKjj3JgXE14E6zVRB7NGdMF/LKJoIM+0tI8ECeC5V2dElQ
WdUfKXkAxA9rFtBuuRCrZ5lUdJs5TWZ3CQVcU1FkhGzL1jQw+pwCYAhSo+D0jYVNOYPRb2xY2Zpx
O4hrY9g1xfAVz7DXUBW3c7H6DpTWUw9tc4PR1EtpHAuD9a2McW2Q8X7ZqVBJY4hoANBlz6osDM9t
g8qhDMXPctLrstQACEsjQo05i7bGSkM1iJld9a5UwOvjdswZTILcaHGg2iaKnm3064jdn/pxxFIV
yPZl1IzwQKPIS0B9blMArM6ExPVQRc33fogXj0TxTV5jE2/b5q0Z0Tg7NtmndJTu0irWnaoWbz29
SU6QhkckwJlTmssLYdN1kKjZdrLqJzGWBSTXztjMQ/naABUnZJfl7TjSxCFw8uhHghcp0300cjgf
JKOxzyJT3YyN/JL0weIDL720FldSdSTMLHZJSXokT+sX7CcCPHtwuTJZu0N5I+Pi1GkvIYIxp7M6
nBfkISYzjFw27ax2R/Fyp2jjt6VW73GIIpwJiIdwi9+2oc5ixXpthu3j0JLmi/BUrw+CAMyx4mrD
+R+SaR0Ado4w9tCqmFULuuqGDkwZJhvnBLG2XFNNmFNC1iBPhwN+gNdTBjYvYyLkc/I5iuJ9hR1Y
HUXhrWHfUJP5BMewOpQxQTGmAq6pQky1elihWt2SG5WDaZPURuMr1qht6qExH5ZK16Gsx8Jp1z9S
KJWuIqu+Pf2Q0rJ93yUXWlvjmGxibI7V63Jz+s2m1DltZJBUchUANE604qZd/9XAE3XsUjS7ZLC1
G81exM2YUG6rlXY7wTneq1lmPhRjNALM9TA1JFRMaKwq54J9aD1qD3LGEmebl7apebVdu42V9AcW
59Eth8XCtGjtEwmCYNeSL3SXKdiOS4bYwfLiJBR7da6eI1T2HksVmE0jxNsnM1P2X6DqSWUAZuZU
38+Wn+bVeB30uum0hUb+XoMxlExFvlfS56absIRvixsbMxBXyebRgwfdXhea5f3oKqBC76vy0QxY
knAKavY57Fo3SWGO0Gceg+eu9S1rjjWxLaXA9/2Z9m2nRPa1HdbDaLrY3Vbmf/3odspfYi0GbxCx
tE3aAoKy1kZPWYiINcoxKQ8xMzq6U8YpourbmR71vs6RDLwJl/y1a7rmExvTqfdsPf7nk0YoA3XW
sys6mKzcWP2jl89Dwl2TmuOU9sIxSseniHzQggXfBu+kYzpMuofR1YTgfdwOisFO3X4Pm1gldjK7
q2UKieCjeb90eLAUgGydIhjiC5yVLH1vjBGJ5wGjTFVjx8ACaRt2BOIlPlrQ8ZXiIpKK3oF+lx9a
g8sXuRxtY3mub9QGfwhs4/A0ne9ALVtQZenCy7ruE8FbPNTSVhtVlbab5LrI5vjRmp44EFABE/FC
ISu5LMryO/6IWOplzbNk9eOt1jG2T2mlirN9GoaPKaYVl2JWId/HKpY96if09Tb2LlHtG3by2s3p
tJGygPOUiX5wmZ7wzPmrOmW1Oq6sUQgEX1ChiQI7xFakvzzl4YGTYz1aRub+lI84ZX1wvcaBM0gm
X4gac8RcyTeJJF+VrcbxUo/3YQRj7JRhVPKWIawGynWb5hzU59YVtZLvKtp0uYqx+jFsw4izwyjS
nTJKiVdUFY5S/XPS280DHP0rzpHm5cImTjAaE097drorZ9hrYNlbH5tEMr5axZYQvNmk1o/oR6yQ
OncQbiPsMS6H2mIUSP+HvTPbjRzbzvSrGH3PAufhNsiYQxEhKTM13BDKVCZnbk6b09P3R6rcfVww
3DDQNw00YNgHp5xZUgS591r/2Oe73u66XYyK75LTY7aNhunCSB6fqmgM8uVhhpgb75nevSaZ9i20
qWGT8zQfEtP9A/RNV/GYnVeirjKgFXI0A7VepjsmJO7JBQJ1e15P+hkzIAPjE1WTcWyYzFHqQImn
nYA4yLjRaTE9YhnoN7mUMU2pI09x/Oxib9p0Bs3gmmy5jlRgjPW3Zm6m+AFWcJimfCsqO912iyPX
qpayC/R+leVKPr15s/57SKSe+X/IWAWTfAJ1AM3w05LY9Jbq0y+hogB63aNAJuQ3dA8rflYN0Y+Q
Xo9TA1NKfdYTQ6R3oCJR9z0+j5NC8kw1aJBZVIBQWdLiRiyHMWhnRoGpnbSty4Hry7IRQSLs3E/J
qjo0EvRSIUOdO6LZYDBlsqkS6o0meF6DUB5ub/h1xAUoJypWdsofdmHm/O409R47an/JrQLw1C5N
ML/lEZdcQ4scx/SSIYgyb9eE04Wm1JF04+6lLUl7ZVhmt4jVRwoJumMu9ck3q/pOnrh1VhvzanZQ
LbT6HjtPiX2wMPgCWlhpa8jspwUW1eMmPcYZYLfUVWeftMafpnPdvT3K6ZB0/CIx9elVU8UX5Kpv
zjw5V82bwMNek1nXb5OO+6CV1vClvwGHqukto0ulWDDskLKEvScqa+NMZoJlWDvY/UQ3iGIVG9al
QziJalcrXKIpe//dSuz+WqUBTDKnr0d74hKnuxy3MLpkeeJ13cw5SrTQfMQ0Om7a5TZw3mOo2rPQ
RXwSrnNpapRm5AD63WCbHOflyVr0lQ497UwOAQLEyO+mIT13yVFx3eLMas/j4bm3MBGnJI2Lm5yr
bWoVctsbhbUUbD/ruER2bt18trYdbWpbublG87k+NDhyBT169Xew+5eoL354Q+8EX29C47n7sKJl
rmkiw6/i6mRK5xpjfw3K+lrGz23uGYvG4sVsrOoklzNEiegzNRDcHkZAAL82zBfDjcTGIk2fgJCu
2nWGDCaXAi9g1b8xca9lIE2qpRWg4LK1TSqyLRP2UmBHDjrrpw6vffbsiCrooj3mkJN5Znqsbuzc
LN/W3upzizJP58GaWuq1KccV5N0TIgopWmaIH3TZRjejmh9jW//QmH2vjpbIUxnG8utLAjTV9hT3
ar4GFVIubKU5p9+0ri8f6FX6NNrkQL/U2yCgvk1Pe7YTWR+NyZp3xajpFH64TtCaenSn65OOkdMq
VZhIFt80CH0ubtxsmn4eDs7YmZspUn7T1hoeZld/RGcyuQb4ZDKgGSEmPxoAB6KmGnd5xzU5JdJ5
WH+ViGKFXcQEE6kZO5nruVu9rnU/m1L7UAMGH6yme8151x41y6UcriS9XCI9jhPl6BqQ+VRWPxAg
qpwdxf0Qpf24PgXot6xzmhWvurC+DczztZkhtsiKn1E/ZNusOwlL0hMd1r/oQrL9Pi3noPUgsUfU
k6qhfuv4hvg0aZuNHROpjYy3VPpyaIWonBPKkQMFzTwOpYziC8Nxs++UplxKAxFQ7XZbTVezs+6d
1jOoS5IQaeQ8BRaRLkEWs5hSp/17HrI/lR0bPj5K9DAS2jlGmrGFpJo36wS3XmgF1qUt7NAxL+rb
OpSIVmmOVkUohhTusNGJ8kRqgpbTLcru4HWwYi7nBiUzSLCT8EH1pj8RsTpvKq/SqvNcB6X1mF+v
i0rWfzTX7QmdhyrxTHK93fCxMDUJNMlbo6R90EppnbMmo46hBJulQ35r03hPCnyYBBY1s4yxkbV1
pV5s8kq8ju1UMFSbvuWY3ray4jdJMO/y+abdwPnbj8H6XRWuaxxo5KLHBWMhpvPH9biaFylLbJSU
DSvaBupDAn7A6pdWcYygTjYkRdDIrqcv6z3yJaBHGaW8a0minJRsfpsRKDDQKZygC/XoWG4Fxj6Y
t9LT37wJTE315AEXzxL7nyiHsPEuYPvRKVUmKqtKoe7DPv5M6EpuEqlfOGSuYeVmV2l7v11bORIw
/k3RB9QL9MuXPs2SKEVqqWzVSHqwgCYmgeXAdGix2uQNJ+5gSjhmJjMz7KcfCXUdu1W5u6r2LFV5
ij0NFzOozH7Ip/FGbREzMnC9bHmw+pIRlN2ZruUqCMP3XAl/r/ykXEj7amg+qVLwh8EF91CaS1TJ
ZJc49r2n5Xv/pRpioBBaU57ttgRa17XR7/pmCoxSGY5Cja5LjRN9M0rvs90j6F0OHO6YaO9U3k0M
L/rUGmjHdPwATR1wIlcMz7D/VGSJMzJtKMBFzN1RQrGRvcpuk010IS9fgjTAmwbP/D5ECCDTodkO
lV5Sft7S9sI/X65A8autIgAwadIpsvBrNqPJrnHCZIv6Y6CDIo+v+nDO0nMa6YttQhz6QuEpjDlt
Vyo/l4w5aWLfzNE5dRGqZ2NuxM6Y09v6N0aIofalzoMlQ9CZBJJH1JHcYkkLDzYNLTv6JqoQ/cQo
soK9KVYCXGMm8yY3ASAYtChPJHhTflXGaT/MtXJCxXFFZ/7diHLvENEpZcpCDyKqhJHnxkdzyOP9
+kXbY9rRHAY1YywH3RhXB70mUEjTDQcgqzlmQu+36dArDJloIHkQ1i1rHb35bjIOU/FhuWKg/HTM
QXZrFJYWA2SNxYRJuEP+4b0Kwi0lnotr6SBDq9sxP2dOJ/xuBNRXeU1TjoMgt2qqKMa02VWWuHah
YQY1H+Nq3ZhrRs+YigQ7rx06Z2eqvlKeRNYyussK75REWeQ3AH/B+u0RmsM/LEJaSIw6D1Z1sjk/
T6Ab95IfVLpNcgxbJQnCsQZMt7I0WMfIyIcL0ih/m5Rr1senpNeOatJB0yyvTqlYNUIZVIsV3TtC
zJ+r+H5A6bkVZnJpOTKZcl0MQ6opw936qWp5ThnI2N8c1KUZ7dyqg8LOnU3Vb7ICiYVmTifLrDAm
hdoBKcVjy+1JTW/1kvbmLqHwMKZdQjP77OvK5fWOA/Y6a4sQrPAVs6g35rTSVe91Y8fUgPCeeOyK
Sj3+rZxJc0Bca4LIZfDaZPbw7GWm8rXiFIswIlUMDWXvcFu34EiW+9qixq6qvQs4jndz00crs4Tv
dBWArUdLYws2ur6Rk+h4kxxfGFb4sN6YxXGm75vqTYb/KG0k+7nXnorGTfbhWJzNGm/t6JXP63Y6
coGBMIbohCgi9Ckh/CAvGzXbMnbnWqDiVj6vJ9d6j0yVbe1VAUvNTMu/eHaOtlqzWsWzt83LD3Bj
g4Q3ytuWSjhUt9GBUqMEkZAcdutxsIpzOb72aq2SwUESWN1bv8iB2/aKPNYpFShjF3YHaU4QC2Kg
pTUnjDp222FTxsPrPLeSi6Z0WZr34zSKo4GVDU8ORHhcoH2iXN5EY+dO2yRyoRgTiu9ZUl8sz9D2
dHvH28ZGjMuzbuyHPr6mBoVvy5OsVuKgC34qYKynZK7qr1Uroj9KdRrEr835i9hWwOClLh9WP9T6
JZiQreDWW084NHpQBbVR6RgC98DKWgtlqzeFR9cMrZSKAdLmhNWx7+Mnp+6vRazqWzrWWBqT8V3T
YmO3qmCRYutPUehunY5mFN2IUcfl3hkZ7LXqnPDrbM1VRdl2lf64Hi+pk3XUlzqKT7MT00qa886X
SEkb8a62sjworWo8FHkaVIvAxcrFp7Ooes2k5/GUursto1icqITZ5SV10950NHqg6kVxni8TM00W
C8LC9Glnw+hLE6TPcdpoY1MMz1iLNrFetk2xiNmaOjmgj9A3YzL+oN+cTijJoJl2Y4ZyhHFkKofP
XOCa1S1wPhoDUD7aE2HFY/EHXN46r/+ppEoJHpJD0mP8DdvyN67tzUC9+BEybNqo+k+x/DatW32P
02662ojtNoKNh9HRIUCg/VhfMXsZupd7ZUasngzGR8UJ9NAIaOHVwueicTurd2ZihMPE2tLqidOi
T4USNM7sbQY3m860l9JtbPYngOPXpog3rRX9Rp8L9zvyt5q00BZIlwOj0YNYsJwpmuErfdQ8JJ5L
37L2K1JUlN0Sdme98WfwhA0J0FqQTACiyqCwrCrlwxg6zdkYOzqntaXwqbIekdt+ywYDCncUE3be
EgdDjsAHM/t9ztJfkDD5VdRNuBNFvoFc4cT0qu8Nb+xuaIQHFa8FmW2cTCqFtpmrpQeVFXUTGdqv
1Kb2MkEHzcTnZEFeuDk7MM5EchOt6xB6iK9MrJyZ/adEjdRGA02dds5tLkIw50X+vSgyvw4NS+0P
RTs2vh1qr2YOZQOcZwe6A+XVylgLqNXDaLNgY/EIL1WomudHcwfHyOOPzCdcZHGk8wO2Bn2TcUx4
VBugEl7laSswRMrZru2hIShRGw5LJ3ZtiyBfNMxRVyDGD3M36M1fhJJ7N0XvAGNQpHZS2/QSIVw1
Fu4e3Nb2S8l+9rUuCgKTv4AIL/m0asW8i/QdCchIh2JWHazys46lw9wW534rIqCUQgbe3HaPUze/
KYbCZe2BSOmO7luGjJ87MzCFcIN1LlPopDGozdkki4LAs0vYJK14yuOOqEyjM3e1mb97BIEHlEY8
m7rld00tHqQUW2JH+bVkGm8GVKAg6WSSFnazldpwMcbJPc319NoKWoQZSTIfpZ6o42fzhJ/GPRYa
zaCMq+jYhnTXIiE/F5NN9+bQBYYO2mpwN9Uj+1UzV/t6yh6nGPtT7jxOmhUiz+/7/awPTzoH8rUt
+CW05Lh+eUpKGaTWIJwBfWz3Iu3YmpGm6mHNJg2vOmVz5xtMi6f0VMmWIkvsgBxCHKycrpeq3Upb
HmVsRXe8nrb1UFZzfaxRom3cVPE2moGqwHLim6ZY3ulL7rtq/pFTITzsR9U7UheWnASkhGIiX0yM
T5BHnXYnyVNqQrHAWSEHnLzlkGFSGzOJhsnpkBTp00nlY9ynQnPpFwvdk53YvoIH8lQ7bnmhpBFH
DvdCZ4zP9IKpNz7OCmZOr3c6Mo4NpD2+jt59TzwjP8YjVyyPXyCzxH2QgkvbHYlwnOOHrvVonW67
aJvY5TGsUrGFgB/wHCz+qOXqacqmPVns4r7dKTiilm05tj5GQI2HGjB612r0oXsDquySjNT1z3ig
FscmQiC8PjWjPKgzEsq6cN6/ALI2/KRaeJ8gVDqv43Dn9ifkmUrgNugqZtpe0fZQWk8dZOKHVfTp
hXeEgsVxlRCWbjSc835OLvUYPmbqNO4r1R4PuRa+5tSYRSkCIU8Pf2pqhYtu0g6TY/1J3cQ4r9vm
OOu3phLOvVDqXaNKPBZ0HeI4iW7dD7M06vv6FBmth7JSFcztHfpNJyzTU+7QfbeAleUPzLXvSCWc
5z4DORn74giE0h4S6t+OY/VbEeeh7BM08FlxFMCMposs3jFN5Jno0nYNDTqAHZ4V8O035IucRuTM
ND4ZaITE9ut5bQoYYSN9GNoQBDXSP+VidG568Vr0Rh0g+NADKdP9nIj0LDL9EfMPWwSCp/UsSrow
UB2aYQyvqv1eN919zvTF2BqiJ6QeEoRqnVQlTuBDnkbfW7PGwqVn1/WDjqUM8Yr0b17mpDzwZDXS
/e3TU8+LGSfeuWJE8ZUweRa1fbNBSV0TOsVSkAgtOGQyUuoAY/S8WnsTnEMeMVgHdPv7FbpWNXtT
Z+WRMGDwXFsZ/XWeo5IHeQrJkJsvPMlDqgCZRORhBJjc5/M5suBrtaz6cnx29ZyyD0ww97EtT9Ro
oVAicCbPK05VFUm4YqaYODRKlph+jQp1hIWL+xhaKM/WI3b9dTOK3kf4we1kKOrBo9wbuVcWYDAY
DxHRug/Afj9qxSOWnxkE9eeAIkGI3VwY6bVsSdXP4eVDeTD5cU8ohV7icRnp2aG2XRjFN934tIlW
OiUi/zXkc4YuC5oi1H6iZqu/vvLCoTSxGQxIIZKxLqU6bFLIvoDAdsAd+aEXyOXX8Y4mUBQRWtzt
0FBOmJe86MGKxGkavPJi49X15za+YC904T7IGOxn9Ra2T5Q3hyd9wQQR4r0nGmY45uledMahd4mc
W3cTvIq+cC3lTF7yDhk/hNQCRYfoIv0cYduhT3hUDcXHBPG2Hi7dcr4C/Ur++wgh9LJqiOw1nmJx
5f9i4/hWDLPgUOdlaQvMyqsdX08cIqAzEUROaJyq9MuN0aIT3KhN6QWQlWWgUsS59QzUHTZNQuoQ
XtYPAEFBcl3/U9OraHYz9p0e1b2d5O4dnfyzJ53sJKf44oSDebajyT6vcwAbgThXaI98x2FnG0Rf
nFDsnrMsQxi+Pg91bwTrBIrkMdCWLp5BlXMQJba4zKa46ni99gqeGHhn3hHPmZ8bSfSAVp40Rwc6
Tutst3Im6xUbqmp/HfHkQ6aklt+M3SevZM/LVwzHLO4vwkVKFPOpssOhou8YabwKzU/lJMEKD3g5
p0hrkYVgYYPW0Xpja24yTmreM9Ka8q8xEOnDxaNYcj/O6sXoMhjFhWRtUf5Y87sYvcDBA/gmhppO
bnXyoc9SYqPD1ofwTTtt2csSqBNgAH+UWn50rfG3G0WoI3mOSk81/HCcncdqkbZr3JHpUMfnUnCN
hMM8nUfTINQlaf15nscg9MzmguQ9WMf7JKzig+HA1SXOfFixgr6xtBv2tzusv7dZP/me5sj91NNv
q3rcpEqa7PoYIQ0VNNqOoGNxRpWQXGfWNiQjKMrG0jCP4WD8XmcspVbLvRzDxq/UpsUM32W7JKa2
d+HIYm9IfGuuphsv9yYCofvaaOpO/oBEbA9QDe8ISiqYGwscET/91oKfQ7A9oncVHCc6uV+7OLbO
UdeguxIIinSkmT2/jy33q6/DFtEvcE79e9bnIMUtnCDxiL7RJ2xa6kzNNsoWU5/bUx3aZAvAvCRK
el8Bil4q3X2M+ls1djpZe0qy1UZF813FlGdnZhBfvX+TJyk8R8re0rJ6RtGYBNRevK13KYGV/WFI
k56AcHiHhOxwoccJ0iZwqyw3ry5TlDV3+nev2GsFFdgOF9aSFcIRZmzXf+IUf7yG21zN2x3xfEWQ
tKlyciXu7bjx8ey7wMHUpnYRmm1QMUHo0sqH6F5EdVoGOaSN+EAAEMokcs5JoqZPZjS4u3bhX9qi
+eEpnMuyHX5GmoKPruO0jxCSI6imRLuPlDwwB1uF9ILjb1oNQJJRa0e17be4LT+hJKnnVKeDY6nH
buCLEeNQMmqheE/FCwbxzKc51ruU8c8qovjH4a3h3lWfRVOozxG7H/Xfvlq13kZ6EUNXq47X0Pa+
WaoxnLKO4UyoCBVgVQhF8YCLBwObHCN6cxnL9GN1DpB2tFnzRWqytYL1vyLJvUO2XqvnRtWjawyU
DpnKEbwsFX0dPXXYvRGzYSGeKvdK2S6L3aJJ7zHLnVKrZgdrp/d2mL8lFFJT9P5uM6xuEGv1vgjz
VwpGY7RU9MxCqL4PkeiOUR8POytubwCsp5kPYmMXdrRVZjY/fTQABBWFhATVzvddNdo8NPjLhrmK
fdWGQNSjxr2I5ee2CsMXthsQGEuU2pCyO015QOrNcE46zUE0nD7GZerdip+Gq4pNpsFWmnAbhtnu
pLTDc/KtaCZ5rJSEFyNDFmHmOnTwULzGZiUoiU7+hF4z0riuIpTiKzLds572amB7UfkH54t1AC92
L5iGgiGqnptyGPa1Y/q27jjPhlrUR4j3h/VeXdqqz7nq3mGlogdgBFIanKbj7fcgzWz9QMndqdUS
62l96MphKrd8Cy8FnO2lcWL9ZHlaFdhVqwVEsSQscWXAIW5gEAo32SJ6j3PwhTwP97kzXRH28hsX
6smY7DTQmOS21MDO2wZ25tF6MGebWWHMXhBu/kIA0t5om95UkTudnKKimFsqCfsg22esbFGmYcrR
qnZTqRIQd1hCeZZzjS61NMip9NuuW7hWo/I1yvljXrxy63pq2VB8o4DxI1ajZgLBL2Cm1clF9WvR
mvud4uv3fKqeU9wTe7w9yRbYytuE6SD2kZFriIXpU6OB9Yc26hfNqiGdav2XGpvpodO7kb+l2rXk
ed3hpfXHptfhKGnXNClojxT3tOZnpJV5LhugkJkTFoU1ekZTpBTGUj9ynmf7JFqkV9FUlhyqWN0V
Ssx9bVIdX0ehwJuACn9J5sFCBmuTwkgRWzHHRnRLZ+2X1g0oGTPEDc3EgxxZnEc2sFUMy71OIiVd
0BtHHoTKgqOr3q/MmhDymsOzO/mGiVp7HUCbuH1xa6c5SbNH+IfMgz/XPGaGGC4mHC5RX7tkKnLG
J3KGfUgUg7Ahpz2zID32Uzvs7bIogN3q8VAYMQAgRomDMyMq1zB7bzHpZ2dr6Dpfo01n25KVekmn
8Ck50szhAs8U9YlvFVd5nAk8CwPyZN19dOQHCiSxx7dibFNFO9suXGVGoPu6n6xBTGVefa9C7KdU
ThVBFestSypHU5g6oD3ZJnT4vSEZEY8V33LPHY+zJGeByuylXjzZTqmF66pv+d76jp/UHZqDEmUo
GBMz2qLyxehQgdTnldnfFGqQg8FyPlYq0DDS3w5iz1Nm9d9XQkAZeA2l1lYXTs1AdLx4FH+in1CI
OXVs/Zg7Rcizm+DoaBW51Wq++xAnLx49wXsY/TSdVhxmo+nxigHaUbkACGn1f4acHws2YaPAXOzI
qNbwAe90ErFO3oxIp7JmchAMjv66Lm6lqTt7oyqfVhe9hk18XTjtOrzZoGdPKVz+cp01RrUfFnbQ
SCBOiyk3dnhJLoCzeIqW1C9OSvQOsKwaF8mhygrBtDqUpw7lNoQ16tUuffXSPN+nNo7ssvu1/rFC
n15CbVBPgvG2yNrwWhokNPWRru3suu8f0B+qPwmNiDddB/9clzwp+OzH2GadNxv5Y8D54Cd5+RxO
sLVomDk4cpcudzXHFCj/3rpHnfncpl3K7zwnUCsDsazElp1N7XNuWCb9IJm+HbrZ9lGCngUa/ocw
Bn4eRm1kew32IZz+A/ZWvpC6ss5t614yyJCHxhxMP5bwc0XYWvtYHfFrLrczJjf5SAyvW8pTm/AF
W2IwztCG58kQ8XOtKJfQAMNpCgA5U8ruTjgim2voEOdhPYUtuSWN3hhBl/awM/bYAqQh02yMiVcS
scHPr3sOhTWm/3ro4QaQV5D49nUflXPb78flr+TulvD5kowBaK8B6c92DGfvNk+abyyKJ5O3lhqi
Bmq0SA8KiS9Um6OnXYMgXPVxTd4gLMU+IlgFtZo6kwSKNA3sEcVmmUc5YsSNU2NEy1UE8jBa2VHN
sHfFHp4Mr0/rA5aLwhYvFdKg0gnVJ762L8VHP6YnzVSrk6Z035rexc7BpYUn2TjlLnTV9Nq43XQj
zPVpnZRDcHuaST3MgAr5/Vk4ODsC/MttPKNayuI/BLj1yMTJyRQ4JnYUkJuj8m7qCSFY2JqgOGGv
/sf/Tuv7T1Ll/pPMGdScOoYOcvV4ItfslH9J0CTQYhgbLnhfb7F0tIXJPF43xkNRDgKfC9OL57ig
2zpY5dDRRtdMarJ3hlk7i6+Mq//b2YkPya+GDIM/3T/DE/9D3uL+/52ERY04UiJr/ouQxTb//W/i
z789fPyHZMa//9zfWYvmX4aKFVZVLSz+KN2Xcte/sxbNv4jhIk2KMEXLJaXCJezn37MWzb9MDeMi
QYyG47nuUjbX/p21aP6l8lDwaFgusWg2cUT/jazFf2bwkCOoots1bFfTGZz/mQrWGFJxjSU2NY9w
ClsvhA1j10GYJKv/Q0jr2iz3r8FP/Ks0oubYZvkobPWfDZZSV5gXWv5Vg5KfDQq3jJzsQfxL9wgX
qJ4UZzCyfTN0J2+MfqS1iUcRgcgIU5BbZ82pD0PUfHq1+jvTJsInppfZVA61MR+bLDs7VXqvFCaz
VtxsRXn6ly/2P3kfzbVi6J8/PXlV+pKWB1hr/yMEinwPOl1yFddO3XdbV9FuciRyxMQRG8Bh5CUR
qMV0MW8IBH8t4tJEuDi4krsxJ0+DfqYv9YVr4qIMzTUFXHHfTQnFFybR0ZBZtlE6hbQKyuZiZz5a
Dnkkw8SkfTKN6il3UulreOxTXQHlQ77b2A3M4lROPq1VZ26z92GpdWKGMwOnis+DluycyTvDHt/r
CSaxtN8nfAyYp56mwjtHvXtGIlhvRkvfOhVorlZziGRK/1AN2OppGz1NBoY8khg2nUYymI7wGy/X
77iMMzYVYOFYIcRB+92aznkSw0MzxdOmlOLGQo2VUXDza7oIEGR+OBMqrxB1Mg/ao72AD442PkR4
i0K1PWUqIgUjerNRNjUxP0pn1+cqc+7hHGFixMGwXDlon1X0VUAaGekH7anvw8dBEUEZmtFmnLVj
4fbIYaqNdPQLXVH3OE4ftVI5eHg5MiQMObzT8nCUU3XQhGtSPjoFfM8YBZN4zwVz7lnEpzb8yNTq
0CXxtpDxt3AkUEGE+la0773KfOny/LlCR9waEJKOLppwYG/cJdxbQ2zuiyg+0v31XHjzleEkkJby
DRY74La/z3p9pSMGy1O2B7/mp7HPNQ7uobI/3DF+rCLxVLdoArVjaZDFqyf3KuM3wuOIDUNET6FX
7yJ7uCVxQg4iUqOy1t/D0btglvEHU7tEI4omXZSRD9TzUA9v2GIgbXHblM2IgV+SxRSxKcc9fpQC
rrOSaCp7U3uZepzdvQ2ILeT8E9/Ic2TbT5k5IPIvCOWt+9zAeJF8Z+O4huCtm6LkgeWdj3Y69j6G
XATqHRtezB3kYx/HXtySpBBKbScnKOU0xRWdMCv4YQotScWiYJ3F/FFk/M2cnUc7BXQPO8Wf6+5t
aqNfwvqM0vlPU3loMYdnVB/m3pxf6ono0S4iAYIl5c3u3IPmwfADl+1lko07217spnO+LZc31EuM
eVPXZC00qQGXMhoXPS9fOrhar9Pei57b34uqa9HpFAL5eFOvbpns1ZQHYuznjdopj7krrriK3sPI
28424XNYYu2NpbsFdj1UFSI7V0P4KmI+CXXAa2eSxap73wTfNIneD7BJkS8Ig9iUrvuMD/5HE6aB
q1e/4mmvzO0bk/A9dRCpTunZTMCDnH470eUwFtXVQjJeWcdILen9hdipsh9N7D26cfIj0rKgl/XB
iscgcttXIFhCOqbBLwjqEV14KFTlMTTDP7mu/OmpdAKbP8kq+THN7hMhH3cntT5sk4gurbuEm1ql
I87N3A+cBFscH+fZMD8UPfk1lTl7uvu7GWp0LtaHY+4GJtsw1i8Ipe9qV31OjcQjqT+GRXPQIpVp
jdXflSj28pe6eswtfJR9RoqAg1qhy26m8g6T/Uxc5bGZCL6cTXYL+QAXETghJkLev7mvfRejOCQB
IjtsuqKPjl6b3whePdhhe5fTrRs6NDqS507RY2DZ6CgisuTa5LspiiCa4/2iCvYG5e4M3SsH+4fs
soDlRxsBPflZQetOZZbd23na1XN2R2f1ZNvNUSFMpkhId6m79loU6bmE4oRAwwQ4v2smAEHY4CdX
gtqJvvciOrlgeUPNiVXFj4qXvrQ/c4MVuBsRD+VhBxshT06TseBbvxEjUlbYxJvFcYIBeVNPUBW1
Z++TGTso9gKcSfZjg9huYyXVtamrK87qc9VHZFKNWLkq52PS1a8Kjv8/6X37r7O0tSXM87+a85qP
3/m/Zmmvf+BrwDOsv9Cn0veFuJb/pS3pkF/znWH+pduIUl1IMkYeBrz/Nd4Zxl86SDwrrIO9dJ3h
/n28072/OCttepQ8W7NtMpP/O+MdmcT/IW6TeG8GPAK7+R/yfvED/iPql3QxXK4TrWGR0eB2rxbr
9KiMbOK2or4OfTnPR6XzyIXVyImegyLzqiczdMgqjJAW7TUEgezKiifvIAWTrzaudk1gzH968dQf
9crqYUA71qqsgBmdCzvZgQN7DiqjSDsIwLCTlpCkDI7RiXPUgu5vczoL3+bYhlYiAwlhNJpkVBu9
geaHnCcki7s+66oDZdjtmySRI9l6BO8FpWGAk6llOAVerWX7zMmRz6RDfBfkQQckFQCE11X1xmRf
7Eo1bo+1OnUfCUW4Nmh3HMdBQnv3WUdFhLVXiIvZSShQWDLu9qoYrV/NqHDAJ2QBWIQOedjB2kKF
XMWWVrUP4UxqOSJCIYlKmgTciD7pyibBC9v/RmYTChQZRlVsK6WZ76qMQ4FckdKtA7+FwaFs5wRz
lI7miDuJMxj20kqaKpmxppHsE8OO8qNWl1zNWM5iMKJuOrUdE1MUqrii+0o+YunTOtLVXNJyjba6
wpuAMmF3L1/12Q0JpmzaeNPkzTBC0dhi6wHq8eGW2XRvOw1PHAov2vBCt80+vSok7iZp8vbS2gZL
N19dV9GXVywRY8QHIYwjggxjqsrlmU9ZZGG+m3GaSJHcSH9e4sVjlHBNoW1sZXBeqIrsdk7Uq7t2
uQLTjl92Y43T7z7KMp4kz5kuhSBPCAZBEGyVQnFrISEIRALob11keRdHiZonOrBKcvLQR37zFuNJ
ie7hf7J3Jstta9uW/ZWM18cL1EUjOwRAkBQrkaKqDsKSbdR1ja9/Azo337V1nFd5s5OdbByfsGQJ
BLCxsfdac45ZAFKP1ZcxIlbKCtQfflCIl8IvKIoIk75uZGE+9RaqmpDtE02yWBgR1jZxuQK20e5Z
Y0dXEVxGK9CYINPIcoVO7H6Uhf9dapXiII6Vdu8rYfhQIVpflQrIRQ0q1KX369BDXkDwoqWMvaNm
eLBaX5PwA1dYwTIqz6WkfOchBEe1QP/gG8WrsicAQVXbR2uhVwaZzyuippVXKxEcl8FgWV2HiEWN
712CQ2nSIZR2PWWQJjxGsL8Q3/jUH7PuOrGO7FOIB7hdgQgwxBA0oOztIaY6WGusbULPAKdUSMO+
g6oFV0FwNEUBFSArMFqqmbI3ZJtynmkKa+ZbGBCyNE/gzDoWfytWIW9JPL/nLKF4pGbWZE1g3Ksq
6jxK3A9FI90hBn3gMQR3LMovsdaQdtsB58UyFrqlhKRfB/yysjRxJ8EVsjthYMlPVjebm3qwW0mi
IMQyZVUHQFIb4QeVwJHnMWL3OYG4qHDEPswjRjLohzfIWJh367jd9E0SeZjNsGtZRg6PgCJmOILo
aS1aJ0WLdNkSY1pU2YBbmJW3DcBEtUsrjw6m7KMjKqrqooh+eaelQ7LmaZCcHPUgvIwmW4eogxwZ
pbdcIV9m21U/0dkcTgV9VsdMoucwigc7LeFLwTMSEnfKxVclaep1Ow9YJ2GoYzXRQlZXuUa0Bmqx
d6SzHQLhWEfK5I8MjK4SmCIVjCcJLPils/lC1Y7XfOKrELF0w/FZ923kOZjfU7VmmopQD05tjPMv
KJp90rY/MWqFS1cjPowA15ysCzLWupq+9nO93UlKMblK072T7z7igAhJR9enEuGVTmxC1urpoVPM
kC4pYwQqvYHEB/obO3C69DZSVO0Jun8HU4d2mN2HMRKrVBy3oRjerCajAA+hYjOGtdGtsjiH1NVo
ED0MsaPYyDATa+3nLBUAcEI+b5rCP8hy80r/XNFWTT8heJ4ES1eOQUUNv0yGdF+pchlicgn1p6zH
nigPVnCnodIFzzJS36NXgyKujG4R6B9a6il05YAQBRDS1VaVKM9NZs3Lo0EhO9QDv0DIotcyRoHV
taM0EXAShyhu/BEcIq251lo1lFbKNbkG6vyuEMeGGFzSiksXBFFiN3Jv1T9INtBdvTfOUs+7DEtK
uNMzQoUECbMvWc40IOQAleREEMyo006KmlI89AmRU7IcaZy6mkwP1E4R4MIxxmabCa0GGEGNndHo
0bynLRZlbIX6u8WBMcHJaQjcBBOkcsJSG0gcpuXPLJjHXa8txd+qzNnQTTjlF1K2hhliZAMX7hJZ
zONqhYshKjxJSJTYrgfgaiAaDJIGYi2yLlml5NmGFrMWPvZooZid5L4TIVtKoMR1W2wnU6bLViFX
CVVaAKs+6wGn6WYfu3FO4MQXpaCPnO9/FlM+FiWsbmTLpA6r6Kr5qZhSkr7ty4lS2ww0R/xWn/q7
4CD8SPbZlvKvm3u+/FcRk9rinzNFfudmL0dUdKpPCgpaU1MM/dMyKIMtJwm9AlwG+Jo7DlALm8W7
I/IEfJHkI/1OOF+Opalgui2F3ALqfZ/PrqZFp1GJ7W3VM54VB9nbXbHtToLjf3UdF1b679dRQzIM
ppikFs0wPucTgehAiS6gOfEP0pom5SbYdo6/Cmzerk63+mXR+4camPT3a0jhDuapLBIegzfq0zX0
RzoTk5GOnJeyhpvgBXfSxnDnXb/r3cDWN8Od+dUZKn84w1+PuSxvf6mDi0il4tDkmOYrGz3eAKvk
nvSqVVU7k8Niz/kq6vUTSv/j7v12lp84/0hqNDkOMpRua2kd3TXe4EoOSCM7fwNBv86cYRNtYd7Z
JZieLy7xkhXz+X7+erZUfX89WwRbcxOAJbbFTDkkjbats8cvbuIfBudvp/cpCdQPezXp/Y+bODqq
3XjmdlhjHt01Xzxx0p9unS4pGq0/tjqq9ulk+riW46QvR7txJ1cqIf+uM690o3OONJ3LZ0MC/WK4
LB/+8/X79ZCfTi7QEOAkM4ecdtFG2kBSXOvr0vvq1OQ/3adfjqN/ilvAIB3W9FhHe7AHV1g1tj/Q
lV75Di0/AF52ZdNQdmiG0bBGh7lKPQTmvA4xTa3+rx5LtoqWIZkG5sPPkQCzMgrdJOKfaFx6nHbk
Dt/ydeJZr4Y98wkyvAN298XN/dNU8MsxP6bAXx7LJBNHzOXLMX15LXM/QR2tskFffzFa/z6GdA6j
sY02TEaStXz/l+NIlRJMnU+TsnFpEKOosse3xH6fbUBvCgJ+lsNfPILS3zfMvx9yufe/HHLI5jmF
6LAcUgO5U7NW4wbHjmC/C/faK8VxxYbhMm2qL67pH+bX34/8aX4lKqXFG/Jx5OhCxdnrS7d57l1x
X3vgS55ULz1IX8TC/f1G/n7MT/OrqWWWnKgcMzKeLfMpoe7XfXET/3hBmVeRpCqSzFv/9wuqNvEw
BgaAASA63VHoaTtXxyT5IlD+748kJ8J7UDJ1A1fy5xd82mntgMwEd4vwNBrXqv3irf6nCyWjDJVU
UnLo2n0aiY0iVoYYwIdL4ZHVtDGCwUnDL4bAVwf5NPbY9uLRWi5ViBxUKKiwatgKqtcvnqq/Lxt0
XZbpR8rcEF38eAX+MsQxEZgNddvZnrz2ud6iiuTlJp8GZ9jGO9P910f70+3XVEUnOYdal2l8Oidp
Fjr66spst0VAOXe6w6j0NM8h73Pl4V8fSlrWjb/P/+x3fjnWcn1/OTGcFnVYtuA5VS/YIA/1FG9k
ZUJ5xfnyaf3T1PTrsT49OXPQR6pUcawB14yFwYjlV7ua7fERQbYtOF+92z5JApaFye8n92lhQgO0
llpUqTaUMRcCzA4YmkerxU6cr9+kX921Ty9vM5iagUCm2Ub1sW4l9dYa6WtgjTsfvvS/vmt/f2nr
PLqaQSlfY7IXPw2QKZsmOZUjkQkXjr4HT83t9q1nfDHTfQQ0fR4crMgRO9FTZ4X+aR7K+mlkBUu/
q3Z6R7ZDu/LQToTbeB14mje7ysws2z2FbvxF1M0fXym8wqi/WpKkUPT9fVgm4zzpqoFZSwUBa5O8
FFLCccgMc4IGbqPtv8tOsvZdE9vHFxd3uXh/P+l/HvrTfZTrIB/9hkNnwrkS3o3hq0fuqwN8uqot
seNBVnEAVkBACGziKa79RrrH9G+jHFL3+Omdfz1g/rDBYsT883p+Xn75UplYmGSW6ynbLL8OxvIk
uOLdV3PXH585k+inJTHNpEj96c6NamW0RkGXEk+XDVHpILh4Pu3Jkdx4F37xCvvDipk99S9H+3Sz
4gRmdZeB0VS9fo9s7w1fmu40TrVFQQb31lgZ/1bo+secYomSQR1QRKPCEuv3kZkP0FQEk4S3EjVY
SXhdpf37A/C3I3yaJqE9E+MxLxlyFNES6zIMz1+Mhj9MxL8d4dM96ilfJnpNyEC/Fm3RTZDB2pZL
oq1Xe/lNe/nHgvvf6pL9n4mdTuWP/NrWP360h2/lZ1nUcrz3X7Jq/3H8/5eZsh85lv/7PtjhWxr9
1gVbHoe/umBLq4u5lV6XSjaexTLvf3XByCj9TyLpiEdEF0VFBP7Lf7fBZG0JomXk0QHTeMiWSsk/
VE7k0Eqs+UXLMuGx8Hv/rURZ+WNy/+c8yNDmvULrQtTxAGiGon4ahkiv2wDc7FptRlHbdAWeDTfT
4tQ/V0ZkLdKKMhMvBpEcsEQFhIXfCawO8m3UCygzlLGUjUMPe7Tezrjdx9coxyR9T5hnHjiQQOjW
q0QCbKLKSKxd3SfxB8XUN+2hL6gwKXMRls+JQsrxSerVCexBO4JWSNGTSFry3RxGvQqQpOqRuGC0
zDpZF0g9oictqfoKwFUT+HdkOFTixe/SuXiRinoW8fvEif7QxmEDWqXyH4dEGr0WYOhaVaS3Zowb
3xlNYn2O8QAJ5idrwgLLxxQM+bAZFTmmXjiXSi8tOIZ4xiSvCKO6TsuyDe5aa5CaVxXd7+zNMH8E
rA1hz3YIiTXykqLqMuhpcpnBoS8aoaielUwtQC4aU2TeJl0MQBSoWZfs4U+nNcQFVQnOZmKNEgAt
NVae6BAYM1tUyEPx40wopr8xqtZQ3rKSXckm0/DifgsJapn2HZ3E+hFbVC7fJWFap68G7tvp2ptc
62ol+TrMuLoCFjChBw0s+GNRp6XSD7yHXSYiJG+s+piOpPXKC49TkVkXSii6W0+ZDaVC+NJIc6Js
GgMv6LwiuzMRtyXqW/ldN3wDtKc5BAIRCBWY2xPKiGQI15EgwD+lTRMC/O6xfea915iWXxR8sWWF
u8pzo8xB8RH8UK9Jpye10Oj6HGQy5LOAMkjSDO0D+TOJCPpFjmXyauvGTL4rXSBPgNjoV6VHUZmI
e4OIGXX12kIwRCcl6iSrl+xSiYNp3s+FxkAGq66CRF5aMhBr4O3OxRkLaqxtVSQ24W4gCAOfX2kk
ytvYVtYA8V9LRhjlkRXm9VnBz5mfhCKY4ye/Brt8XynEUuy6oUvNrUT67wzmbzLG5KrJQ19eutaq
jfXQdn5cOLNlDUCeIzHU9noZL43ERh6m/gQWaRiPhjl2petLRL/8hJWskNYjhnFEah8RBF0kgdEp
umiisZILOmE/nZeHAn04qL3o5fXguTODWgrOYRfq9CuJjcGDG9hKRMVegg8AErcdTr2MS8Sg8kFf
UhGdSuvrULyKbEwxEG0B6iaDq/p6PG3LrJzQvUuG7n8LpCKYQITHU1Jv9EKft/TA9CBGADwikqfp
th4MqyYlyOSujN/A+FdkVamJWGS20sFV2Zk10u37SMoYIM6g+llFsEAA23VVjkVdcDIT7q10QgLz
IxXMtF2DuQizq5QJKTV3fQZs9J6aM5wMHC1J+jMwzMp6LiW9Sn/2kSkKJ2MKkm4905LMDnSK5eQs
aIJA+6kukeu/4WNttQPClKA7pSP75FuH1Ep5UPtRRlKicpgchzhtn8MYFnJ8FQSkbStz7PV0LxGi
JX6PFnSstUqLJO53rMoJx9J9pqBDEqlK70piKsWHpByxsii+gCRxmrIyussHvQSI3/dSB4MgqzQq
QoKcTYND3EiAbkZvNvOck/JkowZXm0s+C7r6JOO1mp5MLEDmSWq7GKlQAfjvGjdqSa5PpWfCtGe+
g/ULCF7oaBL3WDIu0gC97Whkotltk1hrm8MEe8I6tTqonm9KkOvCnTCVOXhPo83A5chCMxt7ZTCF
ceNrPIvnTNXU9Iz9ZGndxux1gnvk+XRih3jq/ZsZFlblydaomWtRnmUC9+LUVFF1qmnrBqmQY27E
VJMceUCmbNspZT9gvBZyem+tohTBs0b2GB7QeIjHjRQa3XQ2cKnEd0LE9uSY6cOQvEpzY+DIBe1T
4EaKab7aSt3FzRbgUoy2SE5k7TTqaVbYqBM7Uu+WW98NabCbFSUP+HITm8pB1ftK26WaMrfA6RuY
QoKmlMaJTMEAj2qPx4+3C0a+cTfMUZT8tcf//0ui/yDtdxH2/LIkXRZo/wOFVgQP5lv243/+xx2q
9774dWH03z/01+JIlv5zadAg5dFZ06j6UqH9SyIki2i5JUTg7Hw5Cmun/14bqUiEWJIbKHZoIlHZ
Yq31j7WR+tfv43uElrG0UtR/RyIkUYr/tEmkcKxTCrKoziBvhg70+y6g7UuoAKrKRJaZP1jDWfus
bo4UlctbJxOXMVff5wz/mGUd1Kisd4ppTfeBmYgeQLJktdjNGywyYyvGa1EAlClWzaFmmrHjkW5r
lEeN19TzW6bq6aOh7mMxIVHST7eVcRxkLE55cYDMo79mmXzopXFeyQ0SoECHQrnWVUghgRquqj5b
OpZPWuanRLBawdaYp2cuULduexmrJIgVQCWKK6R1uMGoCFzLlOPjxx+kS2QrCclQEwoT7HahJn1s
zm6Niyik3wMKonaoQ3OBzkZu+r04AwCxqjh05FDSOWzYeaoJGzjezCk2akECtIKe6CSZQIcFZM8t
7WUnLl7kPoGPTMiENaKoni2RHwJgVxmGO5HiirGyD72x9r2sjWMw90BPit46yRKxdG2trksRAbgZ
0ee1yPoEclVugyEGbzr7xgHV8IyKtO0HWMWtb6ykIaCMhzqXVDP1xwgXZdGVwRIQUQibne7OSgLf
pdZBZeGQtRN5wPfZSjXXNHpEQK3b6eDTfCbciZhREcwIRD09F1aT0d0JXbou+vKx6fRDQlhFoBv9
hrgDaVlpHWfZ3E9CZWxjXi4jzXlFgxs5SVaEmwDxhq7DH5BhUNlmSkSMmBXYn/KyIx1WhBhepwg9
kG66ZoEVWBlYV2ZKjS8qpu5Jf0/tAaWIaoGQmCmyHIiNbK6yMaC0IdXPkaT2VcX8o7eKqy8gmsxI
76cCR1mnPucf+vPW0IHeq0SasGjGmAfOcyUY6k0dWH9hopFWTVg4SHvQRofa4GSm8aIE5YCBTRMd
Xnv0GSZ7Mob7NrpURCvIgb+xitRhiDqlTPKQgpA5G9cJSTQ5TDqtF/aNmm6nyNpGLCKrpHrNg/Ga
RNkujvItoJ2zkB6KrjzVVX2ytBJ+A8bKaFg1k+gV4IwLI91VRX80a9ObO2AFguIWmnoKS8lJ0wdR
rLzsftbyXR9lm8osgETOjipMcAuAIrcI59J9KNJrRpWWNw9+/1ZPlROo0HqGwCXQNBSru4LMXKUw
N1OluApWf7Jo9grs5hpDBor4w1CHF5J2DmZbncQ59vRC8iYredKIO+ZNhf1V/m7mw9qP4v0IXyeK
eZAH5PxFu5Jxj5kDOG1fhcwn3wV+5gIg3/Wk2iZgZ1Ji7BD63NCT7bTCOpLPcjeStSpquVM242au
zW2hxF46Rp7ax3tW0WtdhlohcryqdPrwdcxQSENFz7kNuiV6E4hJM5s2VlLdWYSzRdFm6PrN8qUs
AC3Vied+CG0J96XUQErkatWdYrOfmHyi6IBccdBNCUMiUsIj+Tl7eGr3y9czXr+SEN1PqrUtSdA1
5RfgdcCY4LJ1CvmZSCn4fwbACljpLm6iJfgLG0P0DdzlqmyRvI8w5vmaaixaFrvv4QnFLLpk1qaU
eniaPBgaiMZWhtW7Y7oWsJCsKpCaPqouAcpkEAFTAxi53OliDNZDWGzWy+WI/dnpUmNDbp6bJNpZ
35VpubGi/AByZ+1PITDGb43E2ENOvhysCA746Wx1BAzVxNs4edXKiDsr3SWz9rx8SjQf17lrvFBV
iTOvNshBXFKV3ByDcGX90Oi7zWHkWWN2ULRthUzMqqxdOBKE99arLWnKyc7Is6fEMq7sSkGTBW41
z1iPhzXyWVuS+8do0J2aZBQF9RdkcyI796bEJ2oBaBBFPWaqa6DFVzN9D30R3Adk4bh2jBkkRjRj
u2gciehh6P4fl0mmv9nMB3YVLmYcpj5rG6SzPYshWHh9X83blG+1SnSvR+3LMpSXa66MmjOUZ0O9
jJO10ogRIyo3ztcVrMokvEo+ib9m7cWxckoI1s1VY8O27FgW2SHsARSrJ1UFcSOE98FuskIsMIyi
Rt3PfXaeouReM+SToIQe0NBNEFK5m94KQPtIfNDFIcwKjoHpAzKExNYLoJlQM8BNJ+PZ7UE5kamx
fNmoMkIMzQ3c87VSBW47Th4+qgP/2QWpBTu2tmx9rUPFZMGzDCN9zdYZou7s4Q9xy2Amh0hxlol4
+XuHkFTjbS3UbEREHa087Gyex0V9nxfpgRfqepL3CNBtQ8tsI04+vi0l2PvLgUdfPMiJ4JEdd679
4RqMXBiSivqEVDWc4qm+H2PNsaxsiwYH8zKCVTLg0mkniMD/qvHdNBNbasgTHuRTKAWPSpwdrKRM
VkZYX8hMAwvihYOwbuiwLoMqnIjwtopdKHe3tLBgbel7i9RF0tMdtrIuqT6rJGhsmiMe3uv7NjF3
6gwhz9feJIEM1lG3DoKo7xWdeZOLnZZPFS2AAQEVpYKzj1StaUjWKqaDDkbEFO+IrSAgGmHemwDt
smzLF8HAsXs0O/lpKNRdYsZu4l/yRH0RpPC+CJNzm5UvgQoHf2DdkUYXqPIRVHnqKBEfxyl1dKbJ
fJjNyhPH/lEszEsoEpFbVE4eMGQkxCxBRODlpR5J61ChJ14Mi9spCq45k4olcevC70LLJIuDh6gI
i7C6UfyeqmQDF6qtMN2qCBsnt1ExNTWsgfAu+zNeO209yqVbAL/SUnEj9jXY38jr/XwbCOVuiAFt
zcN20NnoxlzHmInaFOxswA1blHeKuYCmZ948g9ueGhkkAg81UCl0sSSkZJG+TiTFTerZliEVW3g5
TMjR0sGomIhSfzdpWPo6c9tIyjrakCe61J7Wy8wcCBRqyBLvOCWIm3Yq37gopCJPK7k1F9SDjTx0
02cJNbR7pRydGqEbGkCqAelqDFQ7rgz0s/h04wB6sGWP8MiWr4ekHPU4QYj2toXpoCieSazcMgqk
5keHcrGB4AceyF1GjrknABwJNmGITDGatDyattbkuwk68/JhUrMEEmw45svUnUT1OoT5phqnA24k
L/a7Sz4JmZNYJJS8hWl2RoF3P1WzvKqs5kFL+Z0lLuKivVJpusmhcK/m4I76d00XVjKTQSiRDJEi
RBsANiOtDH4s4zvLk3PWl6e5C5987SxkuOXxnPTxBJoguiRWc4lN7S2sPb1PoElPO6UH9jVD+4iz
nWQF+173NAirhh96JZ6oSvLJyMMmHEHcSKsdtFOIWdVJhynakQ8raD8y0myArEkK73jRWlG+u+F+
W+WQiyyGXkFybyHF+3x6nAlIkOQEjWqAenPaQjnzunmA9dVftYB3sB7sWzya2kzIYLSOTzEoae1J
ivoLkFYY/t8h1K1iFoGdCOYJ95HWuUGs7cOi3XcN65q9rNjpkbcsyUM7khNOCh6hiY881Xuhmgl7
1fa4Pp08T89x3u55Gim2jLtKHZ1VrWF0ZIKYyVwbshF7g7pX49azktytu3lj8gDNiiNb5UbQMaxJ
2BZXsRyTuzzsxGrc9lOxMav0WdCNDWnyjj6Jq0GiSFwgUpdWlWJ6SoJdX25g+PYP2D9gz+E0EqxL
nmJJ6kmlMX7Qk3ic1PxtisoHosL6FMTLGEvfx/y5aouzajASwzI7CBrmDFk9yQJcp1EPHsuI1Ab8
t37cvIP/2yCMcbMhvseetKX5h/19WpPpuPfz/E7Nh604Ww9CxEVYZNzMpYoQeO0seEjeXSPjzQiv
oevHg0BFIwfxxoBsK6oUY472WbiAVELPriHCDx6NxhxWQxOcZdK/urJ5V+v8jcgORa4usqq/EJ50
M4ubNFlXnRqzLoBjMSAY1N2t0c0NZs2JKTTl26SUUryc+uPyIsya5kYhmkhZbZjvYNbd6pafGPWX
qtFfqHs9JWryPAXBQzk0V98Mjpq+q1P53mjzZ6XIzr32Gqn9PgLPE87i92B4ILBgp1sDj4L/qCnB
o5zlbypJPqjMsa4lARa97rp8A3LLjd1HmScsP3dBM178dLrlZH8PJpGj6Rnp+LMSTtcqKw9tOd2D
DUZRfIh788jVusVDdpbU7qjO4SU3xyvFz1Mu/5wK4TZ5xlzfV0+KkrwOVfLWlTxs0MPGOjv0Io9M
Ejwsb67lcy5nYYmzrQnabvlYQzHt9OBHz85CaPsHQOb3rHgvWsJWSs285cdysbstP5ZM/o0YHIyh
1Lli7uUgenWqvqRWcg4YRH6vv4Ta/KQM7YUV83OZ1lcz9inKEdcn4Dmphq1ffaQn34yxvUVhfu7U
mRVrxDBHyjK0IBLTc0HLALfMFZSjHI5L3uYxzD1qsg9jND/JZnUcS3ixqfnSUNLX4s0kD08ZmdjI
oR2Mm6yk31t2gElfvE6sOEPCuzTtOdU7l6QdLx/Nq6H1u8hI3yy1OVtktOMHrmrtha0zebLCLQtc
WenOy6AgP+MWm+bLchuFrMMXMN7XMiW54UzuyFmTidzIx/vlI2iGcOvl9FDW3xLV30hWd+07/cjT
fKMnA4lkvCc8eReKJVv77mqlCW/VZtWk/cXMsrNRBxdlYmCV8omI00tVx+e2eS9l/TC0+VbVhitw
kJdMqF+xoCAJm8ia0VO8Uyzwo2iPqvhJUIfbiEOCO3sxCs/3q0PoN8eoQzJmmBBBmqPcSU+CQVqQ
cEDF7Vqy7CwfvMuEa1yh342Cx+Wk0rDa1dJrWAb7wbxkU3wGEfIYt9kO+Mg1oJgsSXdlZl0/fn9t
HYGiG7J8a7iRy02eDZ+AruEsMbLHuTkOxrsQK4flUD7w9TKQznMUPNH2val5R/DLEy2dR8yRR4Ay
l0QMLnWTnYs2uGSDdqgJ7K3z9mPYVKZ/bfXmqI7CvVkPF4EzGJt1fEyPkFWRLDVH0ai2OX0stlUv
yz8NyCejQn0ThXalt+OuxVxZZuFZxJyTNsN+StY6evpUH2e3IQl4jAp4I0uyyM1qzmwdTLOltHta
TkyqmSbPy9JUmU7ie1LWN14SA6m1ZbpDz/04+KekfQbbFfKUgUil0nNdbsAYBrd0cSq0F9QnwF40
Lw3Y3kl8xt44dpJwb6TWVe4asHF8LkXH6wsMMJyeEp5IeOj7MGWpTadvDsSzoncHaJZ+Ij5lPKCD
yGhgBiWZZxQSO2n9+yCfbwMrAyLWrqZp7Bmb2xZTwzL4lhElVsGx1tpHfGuX5YnqVP9sHaS8ePGV
hNXgrpxWg+5fLZEHJk3Pcj88LZ9+mkgXEmtKOtJp+X44m9cgk55GcIdafsZfdzPKwBUbzTHb4Sk3
5ye03CsjSI9JaN0UQommtr2StrFpRcPNlPGqKvUDiXTnjzK80rrUu12aEs1KSoTXCW7rqqkcg0ws
tQL4yVM6w9eZxP4SQ2rKMhGif3tpf9apdQ+t7JnKuOSfW3VwyhBEcJG8gTp8HVrRW94OyvgmSf4h
51fgoWukZJsTKb9q2K8GqbnCTHs3m+JZqNrb8plCw3hRE7aiVGZMo7rpsn9dznEZ2R3RstTdd8uz
Sgt21SbyLm8MznO4ERjChimE8i9c8Vgcc9nak7FYpRWQnewcM8QxlpybMTtXbXZQFyIORSkpWsaA
9LRc3dAYzpqVPZdFd6PB9YoNnqJR8vF3ijYzbS1A4nX1FNX1ATvcJkyeZwo7vPQQqetEpYzwU783
MXRC1uZRzgbbCI5mUpwhi/K+nMr3muVPKsl3Bo64FdBwEE/GphyNjUJRMaxdv/YJSGNRCAq67VVn
mVFz3PMfT0BCVoBKyTOBUAk+U5Qfi4RhzXpwGTRzEHoZe96kQqqKd0s1WVfL053mP4F6lNvuaLTC
a9bxWghEb/k/RmMnTxMnyQQ374nrDJm+DQAUIILzfDf4+iqBe2MqxnYsChfM6jbSho0AyGiZOosg
dAEkEu5Fe+nO7H92WXYgD5aErwnvqLZvm/ouUk+TQka82OY7oeW9pbPFySKSiyU+duezLmzsYmyP
OrkwQqAvd4WaSHBssJcRKLlWSgFuQr6Jen3d58WdFbPsNakY9dtOlE851bPl1/H4QeSEnz1ER6kr
apaeXhkJ3hiK50HMd1H5rORUIHSnHwELgzlGFLDRy5dQfRhFtvUhDWQyZ6p7NQjh+EeeVAdE3VHO
YtRplBuXq9WK3JZ03rVWvsmMeu9L1pq3VEIU4JBBuyQHJfFtM8A02bT7CrC0aVgPy08yTwXQyjh+
2XBJgRrFUB/0sqexyu6M7RR0W8jBkTfIlVNiZ4cJ6RbKsMmnioXncbkmg27BWS1oVVYrXfPdxsgJ
hRXgnQ1rzDU7CHsYpvZiymQq7EZN+Onn1Tko0h8piAQXSp4nYF22xaZ/EvpR2hc4p1JDHwFk7ZHt
7+jFU5TqRERPWfUmExm5iiFcpnRjI9GEg0wlPhpHt5NLAPUEvzIWKeSTMVeWBN3EOKRAf2SrqaI1
WwACjtXiQfOtHzDBKnxqje5Q8bNTTbsngqjaxLF17crg2vhr38JK6Dea4rDi8TRanniCC1iXOVlL
GnEhlaI9+M1AMl/3s4vIDcrd1lxi33FlrkqVbe4EOp2WNVm+5fC9kIlxm0X5LcKSKRfR62Tp16CJ
N4WEWc06pAUlIqm1TUsnskiRjmJpHNuBiOEyFToameYmmdlLC7mf8FtDTFLK97SJfwZsEYIRlH7a
3GnnkOafbcwU8hpOV51gB/iZ+GTM3XPV4xITNRTl7YupV9kBoCuLC+0ak0xpl3SAgVOAxTYEkrZN
k7qqIrozgTpqbrWnweJDJJ2BB3EAfoZJmenYVUdTWFcYIkls0O8KKVXsQKCQIAuw8SWuRgvt5y7W
YkeJl2B1nQBbn3+UAPvV5vwaNcMENKGCyaxQ0QjHdzUnb1MLIb7IVeLRRiYdKaCpWcZpBrSzrtgH
VvQnqcDTl10YoJA+wK5sq65B/a+PP4dhCcGWSwcrAHXCcrZjlbs3JxD69PYbsUW3xByw5QH1xBqJ
bOOmD0VpZ6DRePGOdqLoMwZS4+G/qDuT3siRbEv/lcbbs8B5WHQvfJ4ld0khKTZEjJxHM5JG/vr+
6Cp0ZUTiVXQtH1AgpMqMDB9IM7v3nvMdGIIeubBkWbltsHJjYDoJX/WyGp9Ml+hKHJ0XQ4zfpdeV
S7vB44EeYmla9AgLO//OXeliKg03DfuX6aKzcHNAIsb4oinhL5r30sgaMN7CWlhQPbFkSvLK8Qcq
2n9i0M9On50Tx4ENPTvH7+PB/2ha+lwV/O93TdhfJWH/5/9PY/Y/CahlIP367+Vle/klH/86RjXm
f/9jhGr4/0D+THCbD0mLEaXPoPRjhOr+g6Eq5AUQCxZWOAAM/xqhev/QA8fEqoZo38F/wNz1nyNU
qA3MOQM9AIsQzHDC/2yEyuv6q8pWp8J3kLDptg3ny0SZ+usAtXKKZpIo2RZTZQWLzHkfzQpAaYQD
n6Y9+b9lAc8UIYa+8UqvAjSALziHOOh19quvD0uzG55aG5nVEP0QTB3/IMKcP7i/vkBAcgHseCad
OkNo27VnFe9fhPHpEDHbSyy2G7fHDG+bKY0NYFOpbuQA8GsTOo0GE0kb/XUfikNcpd9EmXdPSVOM
e2LTmg0djggk4WgfgNGFyDltc1/V4udfvvLHD0Xe/yo7KoiklOJ//9c88f71lQa6R+3jIhZEjMZ3
/usrzfX5G3Qa8p8CVb9XkQcnYlTnygWuGOOq3qdRex1rjVGI9N3XaQ6n48TXLO2B4BEyFU3EFgws
ps7e87WUVyfPdzaBxGumbuNnOEI7s34PhaK54DriJq36OaotAGMddtdlWjDCkcH4tYH7FOczXb+J
TXcbxkkJTFN0D2B2dNt1n1WTwjnQs7Nnj/4x7FxWY7AJ8aqgUDE9DTY9cZYrvc+rg1DeT0363aND
AH0LBIiEN7KwhictJVOiyacN/Nf2igKm+1Bm/Le+179ZbXVucib6PDKoxxA//vbNT5pZo4oCP1/X
2sPQ0YnLMoiCATkGm8yHa5GEwZ4CdC/H0jglrfM8AhDepYZB0nXq0m/0u7d//x3/Tec822csHfaA
O9t/eXR+/Y6brDVILMV9a9GvexxaTZ3AkHyq1USHW+rauQRnNEMm+qz+OTUZCT95P34uKv216gz9
D46vmaX32y1ns9QEgKiRh86Iul9fTos8oeuLlOab1Ou1J4n0LVwmLoPRFJxWq3ep7OkRSsAskxvo
29Y2qkFaCvYHldv0exSeGTK5InP2laO/+8MQvNlpJRZ9V31D6+gepdKBhEcFtOaJ8R/t0xi9FDkS
RjHSIK5FfgT6lWz+/UeNjeC3N2fwjvDP4dZlcZqXyl/fXDIQEZlZKPHyNmOcaHrbQVotsUiEXcoE
znkzes9hYZbgtaro5GsQMvWy/qGPhXmd/5mqk+opKk3tWHlVvIos5khDXKewGWTzqINi6Rorfsoq
90c3mim97Qk0Gjn1m6LtD1rS+9fOaf11oFVvYVCRJOWmn4dwEM+9722nTB1DMAMvSLyZv51a5WMD
8cZgZ3fEdLsAEZYhxiJyVbzyqQitSzgy8cR2SIqGObBaOVm2Y6b9fl8vQG8oEDZnrQirEyQo3p6d
Gfu+K63nwjnTGLdecsoM5BHxuSrmSMb5zoKRqhblVFDYIena1WLoDx9BMVSAi8BkbN2o1nkSo/8M
nPZOJaWKawLrlYH8us88RAlNJW/cq9NDSkSXIqcb+HzKsDdrqkvd6RDETPiAGdkXqoeOMo3Co+mt
SGZ3lLkQQxydo7IjhasdYNyQUrMHDgoND8wK6yWTYD861+YtgFRy7nRuQ8LryIggcWxVW6G9R2VN
AIVrp5e+T9q1n+iIAeq+omvHxZlQxfuZeJamR2Jw6OqnMUKWt4FlVR/Q4Zk7W8MHOMlwONajSfPb
Co9mMSfMlq6+IWuZc6HTolSZL82kGGqFbCOqKeNVGkAcqEv9B1vhoQTblkWfK1NW14J69Fi4BFei
hRiwyJresm/88pPZdg+iAxTmm8Samo5p0TELKSNqItek/aPqrQb0D4Hy5SSjU0XzLtUr7Ui3h3J7
/qkamdQCHLzK9F0MQfGM1rSjerVZYR2jiEl+9tprOQKORLPgMAozgY00xlvkx2rhlu10lTZ5b8Jo
EkI3S/MgSePZe71JMpkciU0Z8+93GjXRPUFd5nMAfPyUQ9t/CLR2F4bW3pya/t0G3bOwAklCrU5A
Udr19alJxq91Zbnfi7IhlZee3/wg+I4fMeYERgExTuj5tFXcwtKowc/ftx/bSzzCgj0Ay9rg7Kre
eEkjBzyJmqcvrl+snZR0gyh8nPgKSXHMElj4Fdk92cBa7suK5zKABtRQPrqlb54QfIG7t+l+m63f
7gI/ZFTnIqe6g6zvf7TxLO+q+aEFuC12ydHz3KPm1p8SOLunrgYwUpGDsK306S1C53xoaVhvVc7t
m5CQd5gapjdWEDn8a957rRMzAm+6igZwDvOF7MZso1raaFFYboW0HSKR2LV16bon8mYb7mGZbDUa
gguyt9tFZ40TEWLqh+Hb9XvmRy7yIE8uhV+2Lxwb5JJSyl3f/9Q9FzC1KvcwBPJHYpK7FpK6t04I
GVjRAWKQO3Pw7ukJlmmWC3Sg9lOPihnx5rS1HTc7T56CgmxOZJC6qI2MAgJOPCcj9G18kFZXPGck
lD6p5CGyI2DvWc+Ln99BRG86EB0RTP5wLjTCQRLACY+kODFLcsL4UxnS70CmrhigdN/SCeqS6Fso
0UYSn+uGUUjptKfJZFDV2RlJZvTB9tidxYzT8ReIC4jASrZVSeIwIqBXaP/vTQS7XLTjIwoOuoVa
3SOJaRe4h+N1QzTXwY+nyz1WdKpKHY2ITBnUgRCJJDs+w/Sd0AbEF8SbAUAk7Cf8FiEW3tcgpR8m
tziENXThPNU+p30/LJXhlaseDetDNpJfP+gWyZvKh/A0xCehA4wclAPzKDKgTc4/iSIePjlj/0bW
V46W7dxIv7zYY0w3JMyATfmlcHcyEgYdpjLZuFPRPyPYr4GIZy+1zpCQp+/dc0aAfKZ0tlZiRJvU
IzoLxkC10x0QR3XVh8d2vnhGhd4m0RmXOTC/eslRx/TYmOg2Jg4RcVGt2U+xCtd2j4iHx4YwjznR
w6otYmVLvgle/AEtoHbgQFpux9JpkBB2GXWvCs5WEsN6URAhDUkoUlYzb0uynw0xZIcoHeXCSIzk
olehIClS3iCofgKqYpLSMpiHiPS1hQBVf7Mbasmhs9pPoZd9DQVLuWRoXjl1uYEDVu/jbkBJUbdI
TzRvrRNPJLKqf3bJ8doQaz+nnQRFaGzoPYyfE+1BdcMlrICyiYKH3BTxFiXkjFCb1BHUy9a+nzRj
zRCn+zmXmWy3SCJ9mSU0NwUdJSM1mErocxB9n/m7Ho4mc7zsnR7g3F4iI8kqH3ROattasy4k87XX
mB115Y1etemY8Z1sghh1g7CMKahXQYhygrKdkKFBQY8xLLUKimDckAKZJfDCnXJ8nJg1bQim2MHo
Cbau4WPMdcr4UCci30g/PESetG41p9NVHhmoy8mQ33Z+vuygwcWegoDZZ6f7BayQWpZzl6qKicWd
zELtLILNToZVZ0hXKprJKkXvRKfWyZIAu087nA/gRMSpni8YkjIMyUptjMEXNycKvE0ld0m6YdQT
r0TYWy9FWtNUtMKHNIUIy45vbDN7ZoMQSfKSgSMKhuiSluOC2zB4GFLRP/ACvY2Q9fRkxMlDS9QL
dMiFUZnB14HD09KfPyJGn6gWaRad4iYg6yJLyFKMp2MTFdnN6ex1YuvxkzOQKT01hMlVqdshytDk
Btj4eXDojGbs6M9+Ax+2AEK7IfJLQ21ltScd/cM+0829cpiW643fntrI+Ya9o7hIQ2P03dlPYqii
Fajf9jpp0UtTegJeVmHcaukNgNUN+lBuma1CIpTFZvRaY4F2nVOeIxeplVVHc/7Puugllmkn5XZQ
QjsIhz8BS5g+O66ZpWCVJZk47IhZ9kl8ccaNW3VIMRP9OaDz/tCGcyqMJebVJo2uRUK+VJJaL342
GOu8vinlZtdJ9566KC5WOSDta4/PHxUmgOpxqIfHQfBXcIpBBlfPGdeqmT4VhrlNE87nDzgapu89
WkRgvQfONhx4ccosSRnFfDu/dQT0t3EuM3s7ZxvwcfdPjXvxQek9hBODffKeUJfEeMkD5lHIEGig
bjSK+4vrCvY7ZwT0F0qyffpwaVCnngivJ9FJt8NFh4L8NolQ4/kbkIrY05ufNt+JWC03ZhtwNxHp
lW57tyWnwyKtsskFgkIeXbhTJkllCm9wkbwo1b1ZKrj5Q1k+i3k3ElAMEVr6AIxurR5HhPcwtTd1
pDGOHZr7DpfMn2qk37ExdDhcU7dRHfnAu2E3/VpGBC5Vo2VgnSIW/aBPvsnYQMlbP6GQzjX12RKq
OcZkjzRNnK56X2DDDHPxcL/A7FpLx46uomu/3j/wODGtQ1O7zh498jbNpz+UmHR2finpDOzBVLse
L9tk1f69i2AOoGxDn25wo3KkRTbxM+aUhDtReOJcJeHF7t3+kvmMyyp7VI//vuqy/vZp3ZFMxl1R
b+im95slFcmr3cuU0QNuIM67mavAHy8mVfVH2FTEr8TZrTFDa5XIqH9RGYabycQOx8HhBAgwWYIJ
G5GMcy5jFYpX02ALhLWZ2gfSDoAdOv7Spn97GOr++5CI4gmFBSVCHyabWOjOe+uBOvNbjWPBhGo1
Rhjx79/i3zzYBmpN3QVVatNiM43fIVeDplKS+HyiF+dD2qTYfOC7USH7wYCWsyrl8h5Do3mCXjVB
T0tHD9M/QDn+BmviE6aF53O1+MqxL/x6W/q1FwemF8pFVku8lnWCJS+I+mVidHO+mN6Sc9cwIK/8
6Jgmgbh43abxtzG5mWR0BqfeM6Zd57t0n/uRyfEchqd7BDaHaeJv//CR/b215Rs8PjQkA5j+pvdb
26NsWmpBpXfMVOtPtt+aq9oYO2Zt0deKDBUFWBKGYTe++OEXe9Cy42CSfwYKzlsWldP+wUX/e2OA
thD0Nc83LRy2tAZ/awwFY+hWWB75+4OiDEGCG2uTftnjmOnFo22kj1D47f0fPoLfWy0G/HzP9Axz
7kYFNF1+/b5G1gsGXB7ZHlX5ouE8PFfoWpcfRZscu4mOii33cUJNiEaxf+qmNkCFbZEClL85eVSc
7vtAYxtvphGH+9hA81ZA6P1Dx/ROpfmXYZiWMZ8tzSnMNb5le9Zsv/lrx7QcDaa2NsHBo2O9UmYh
+4LjeDaM/l3cD416zXCqGWoL0nS2UlEQ3jjchIe06941PQUZIOzhiPHz9ePYi8FlWme4+M6isIBw
U5PrRXvz+07RbhWHVgbZg6rVp4AZxMUpomwxQt5/HW3IuH/4Gubv9pc3x8Pr8OT4Dk8nrNn5Tv1L
OzjuIkKWbG9axK1BeLyW9hJ+IxzYPvWvZI1TQd+PKekUmMA7A38VWm1zcBQyD+ZX3yeIHWxfSfmf
PiLzqgKbxnNnu5Rv/k7ZmQLGV5gF0S3RKTvJgrmk2ZWXaACaAaLxiTHXtw7E0ForE7Km59BceN49
3g+bgDHPqv6wwNDE/+2jMnV0bRASfBubFgDB3+4DQs1LV5AotDBTBkdVtf3odgXIgGS9clQ4ML9G
MB/ZQn/HJvqNuI3+SXRFty8DJOXotooq4qHX6/QgzTw/oKDt5iFXt5uURuZGXl7LdDDOQdMv89zp
WpRJ5AtMevApRv2YdeTbRvgXHwm3/pFA8zw0KKkEuNcHAIDFw70F7n7uI1VdiKIawd7OZ1VHs/GH
AJ6UieFe0jhLd/cN5V7y+70maIiwq6AV+PpxQ3/cpolvwCFOtPaKMOGdz/aWS9qylREOdD2Ofil5
K0liP2du8HDvebWTzK+m/6avP7rbUxnLRa3VxjMxhOMaXhIl01wuK8P5iqK2X1gM0V8SJK5VPYl9
SGjlKYRMv0iajW4I+2LOl8qkv/PPrkgfW3vKB2dBNma2rpWkgd0q0nFa4YlVB315UbvePMH8KegP
/Bh6Jr16SealFRTJsYoy+dD77MK4Rfb51FV7dHTFKx+6TScgyXR5u78VXQvIWA1RFppss2RYW4sk
humaWDh1fAkZ2+qB6QNU2cQOZOdSIxljCPTmphNDfMBf5HLs8YhOtY1wU6j0vaFA/yEtA6mGp2Lo
tPbSTs1qrfyhOLdBe3PzZvwC5JgSmnCp11DJfBm1hQIg2uJzUKW8ksZmKbozFu37tRW141s0pv3C
VAaS78mNl/jcy+uo0NJEc3Vo+OXzWNCEYxqKMkWnb8nzbVKCcnbt2nU+H8c7jwFr5Q0nawzk2Rb+
0UJ6dvSiG4o09ejJXJ3MWJfMeIIWE05nr3jkEF8ZAOrnoyhRrMUzg6CP28bT9I3RltbL3Ac/NS4S
fN1VxDbHweesSqgNjG9BbdQ8rrZ+UhVuPEJ5h0ObKJvRhOvtyVNalER+nHV3HPZ2S2CvI9orGYuL
NujJLh8de9V4FbdKbG0CU5JPVrGJMv1tvzXwnl9gmUeX//cbvt9oMaWiXmpBEDwiRaVV0Svvky86
HgzTX5A7ne7uf4muoZMifU9yo47XTODZG/LqB2G2Hum/CVBaZd3uPSQI/8khtieKH7YmaModo3s9
tze2XX0JzKlcJUaqbUOrR2QR68M+bibUxp0zPUDIjlYfi+tU+ckaeOhrZtnlcfTjfT9o0algP1q0
8ZDzABq49RzbQCAxOVhCwv7VqYeLyuyWKNYyXaLc/14w93uKc3o4tSQyjgoWa0buPBX9bFUKjO9N
ilAiyexLlHLRq+TVjRx1cgruRKL+biE0tn1vdEytZo1LotXJacrycz/fAu2QBRs875yQDDd+9i1J
am4pYY3fA3QTolGrMJsOyu50Ine993/eCY2HCtExgmUVc9RKErkozcw/1vN3GwImx1x3qoKh2+ua
fpapj7p3vozZADEo7Xh4oinapiaKuU7P5S2OBK5x5OirCX+9Ip3ufL+IOeM+onHDqDA397pbJIiS
UaW5/ZMaU49WSYp1dD7NaQWzBEvUzrbsop9F56kzI0Rzb/gbhzbIMpp7RP7E+OV+mnUly8SgfMT1
GsY0LRWb+6svJv05bapid/+t9C8ZDoN03jPDfp+2+Hls01OfYE4fajjxhODQbJqGUGCQMAhipWN8
6D0kiwjoBaPYC5KHkapJNzatQ4r7vVFTePT8u1mwNh//s3g0F/aceB7Lwl10wtze/3Lh+9o2mAOS
GsuaTuRubicSxpP5AEuk2lV3UvtAxDSsukCmu3ps1q7GAFIHfMyyFTqL0mrPvk4KqJRFs1UM11Y4
YMct5wg8hXZ2sUXP4x45X+6Bs+iBiss4eV8mz4uPLc7HBdMeD2c9eW+wdd2Nqaf8f2MTHvOQyDun
7YAkqc5a5WFd7WOU5DvpoOyx6NatTBHVpzhzxEqWHTqzHDtWq2vxRhPJuOK+Tm9l5VEQ3w8j95px
7ismuaU9phJUF0fa+r32WNOmtnMx26ry6MfRNnMUT0IjR7GQVHdMqqwn3bAOIYUAOaUYJzFkH8eu
Gj+XhMQtR9XttFTpa6j/MK377IvOpGWtRInPiagVZyD8B2aJtSqxQ22byM2J7tDMI8Ofh/shKR7m
6HKzIc50EAsAbdPJHuwM86ImEKfWPo7UOl1EzQBxuguuVWRI5DC0fBAOkdbsh/rVpBmNQ6BoTkGO
Wud+xrUKPVuR677MRz//puGXxX2got29xyZmu2Yw75xB3b2ZLlJvz6lbsv2s/rXX31CYXZQACwPL
+avPXfQjV89j3z+XhZJftHS6dOX3sqbsIEO3XWv3RcJqGIDbSSne5ThyGDFE+dh6SLBKN1s6tc7h
e1IuibtW8OZ21m3cpY0KbxBg6mUdJea0Gxv34f6qOt730YBXH0d5tmlRJkFwQbOXmjVvedC/eYQq
HoQ1BEdBCwEoDX1BZDjHPtGjo9fX6Ik7by3cNnoaJV409oDpHb3oM8mNBCQUV3u0+i3Trx7dFh5a
z4/JQCfW2EmSr4AndjrPynVkI2abqEWD2p19zMx7iQ9swO/Rv4eZk7zqltgjaDXW5YCwWrMjbzdQ
cqKbNGI453Z/MCobVEwzfJlYCmnxG/EWArdONi56AUGmvUToe72PFvH27HM/OTSi73fI87KRkDMX
W3kL1MMIiHTMBvsnOTgE1U/s85Q4+PXCiNRqBUgwH6qTaxYVyPa02CemHnUE4YzFR6BrGwPmqDgJ
b9AQuKsk0kB3z6tbpFfLMe4oqDisYmdR8cOY++1DKW0sQZj0iXV/TdBongYezIWAtrOw3DG7dWHw
qvKsfx9BiS9txhPP+KuReFXqxdHp1NpNED9VddhcG3eraT8j+B/s0hxIKdC8lV1b3WHSq2FnyKRe
3Zt3KQ7/2T7ej179ntfCJCiKzHUpwP+ti6Ki3zvGjyjpGEe21Rz/5IX7nqitHSLZITcVPVWGtEWl
FPGxubPJ5sWkm19aF0haxvkrhCJSjJwBrWISnVtPq55NRxy0fmjeC0Yh90mwYY3RyiWs6ewZjb+M
gn7Yl9BmCKH1IgszIm04W8/eJw4NBP+Q7yxbj9Ct+VRTd9xZetf8CbYG6+Hv1QSVBFEwLsUXvKvf
2mimXWStDT9o0SdEjiwdE78SzR0OWJmw99q929rjUSK5fhyPruEsXXIr96xk4/EslNN91RjPfJq6
SS0GbyhJnijsyxAr/TR4b3pqa9igiuiL1LHF4bZVxnRScIkwGtY+SnDX3URjIY9+oSd7hjT+ovVd
ubr/mpv9P/8BrSWDk7j81BFPRgFiFHsXqtDJJsVgI4PCfvAKjqKJNDPmX0UDOil/Rrrs78iaL5+H
Jkh3uG81sNCYkdgfMLGDz5L+uFael60Dl1kpNU9zgWrU4zUCDg0wp35yi/hz4nU/Qgd1fdVxQoVZ
01ytMYb1Rzb5pMnq/K9LUqSorEbcZ9ho5M0KpmEjO8xq+wAdB9aNbvS+AbFKl2rsCCSV2Z7Ae0CT
nm+/NB2u0ywft1Ffest7VedofoB2lLiTbEoMtTDU0UpIHr33D0mTWYLnQ+geTP0udIWPpaAzniuI
Z1stHB+NGNzT/SYMBh0kT08/t3SLL/cU2vsFP7A4JxoOK71NFnpOF/VfHw/z1C9+QwbwfQVwmvjU
cDzf4wBZZH0wfnb81N0XcxPcjUhQjivEpLV4DuJMPdrwXr45rU6ysBlW16p31NEkBpxkrJqEDPQq
u3tTmfkoMyd1LlA1H2tp/RgJ8Hgc4/RbNrBFdbaZP3iBij8GlExmLsyc58JbfaoKEv0imBr3HsGk
dPcSp921KnyC74CnrXjKUEF7bXvwWrVzrFOfk/Eleg83d57BbB/xlIaNfPZSL/hUOsmbo/x6r1fI
FBiu02gJ8K+ZaQhAO21eu1Z553jwuG+KANE4vb896Q7TLg0E09L7JP57FLikJ8995iLrMMXFo74S
Rgpgk+nAWcyqjqobo01c6fZTkNYmXY4gw8qLgWqe2VJRr1xbi5dhN6IniXXzpXQAZ00YO/cMtb4q
JTPMx4N4AIAWLoJy2la2JgAadNmVOdA0MmnQehwNddttg7RqSFbuFXU4URFG4XzrWSLJ1Pnn2XgM
9O6joIoHG3mzA91lUeVe8pDOf0eS99qBBfFMisGPwM2HV91N9mWFUeKuasgAKT7Vvvs2JQoxV2z8
zInVPblRi7JHL3a4rPESlLqnb6UKhmMW6dqunX9i3KrtJoGAlglDtIz0wj/2Y9xvWLOzSwD9oDOa
bE1+jjjqDv5Ch8iKJ06z9VJlI4tm1TrXMVHWqyPbF/zfI9ub4WwdLXzKtFB71VX45mUkQsbF9Ll1
rKNKsuQlHDLjkKCjXbWZvmsY+j1XNqXuxCnjIRR6+aiN+MVF+zIhnfqhI7Toy9Flh2e2psnE/2G4
IETq8GxWbvKolAie0TijK1/pUyum9QDVbzNoRHTUdLqRD6TxrUt1f+ekJZaJKdgjAmVigmJvrTmR
szZb3P4BiGfMgwRfZz6wyMEPoS24I44V+u4rIqYSNPS9ywyq8DeYOMo1ekE63TmG47zrLZqWWIDR
AxW9xZmx1KKdbQsS1QGObB07AWQ27+J5u8nLr3nhrPkexresEEj/3OFTms3q0HZQeHPS7LEj6m19
H+x0XmPspoKRZljPDxuBTcHkqEfaErhXgxB0FLFcqpU3iDLiNJXOrc3ybosO3sNKq/lUmpMJDue+
2YpGEBM1F0mCZ4yoaX5KTPPc2LbxcaKwVGNeKmsfsX8sp4xwQznizuomL3rM1cSAyywYvc6/Jpbd
MnUv+72RVR0KnZEuOuA6e75PdE2Vi6iwQyLi/Z4aN4h3HFqbx7GmQQCLYh+3nnyuLOfr2JCI5Poi
vOpCrhtHa9a6tEqqgLrdtyVS2UogAtJpRYQoH5xA7ejjpDjpOlSbbQakgiRtxCUJ07eOHBlRGJ/k
sLYAE72acbMxs85ft2noX+Ii8VYKCQAQFORZdfpy39zvF39EbNF4Z15EfO490T/HEfZ/LSkYXprB
KwUNFJf7AY5IX7kMWzQ4dgQro0Pelw34Hhr0HcrAyyC9JKQHlRgnh7ba7JbSV7llWM0i1FgNzR4u
YRCUy8QxkM2gP7/OAMclG3m5uevCourJFFp95qi6HHCiYimPoMtqcH4C5R9yTm6L0Y4VjYwouhnj
axsSvt5qQ7QyfeRhbordOgnHdan7+dpX2UAvSYU7P5tyrETayhC9daDisGEmQH3p/FpwNHIYU4s8
XNZtld08zfDWVdQAfGAEvYhImLn0UV4uPJtWdkq6/YW+mTzZIaaRDGtD78vpC+f3RUvg1nvruuzO
rv9TVU62jhwdzzyiqxDxi/vdIBGYbc/r1rolq2ca67jwznpcJ29swuXKoDY7iDJL32zH3Ngp0yy9
DY/3BpOK7lLgMQQa5GNJtmNcW0PfLVMKUE11DMjconk3aXuso+bWVKpYxXrq80xI59BnmAPm7aEr
RmudpC5vBRzNqBn+S0ag07rMtGnpFuIr7EeUR6arNRuLVhFWiaC92pn+08yT5iDVcAiw5l7YleSD
j/ypCSIXH2f3iTQl80JAW4Xvx8Dp7LhAixRry1JXBYyH3EkgNYzIQBAubz7qc7JP0eOBMbGHwFyB
FQ0Ooxk/9fcneOA8s0CaSIRLBKeElJ/pfP+JIQSPYCudYxzLo0vF9qoKsWm6eNx4IgRjHRbBOZ7c
UO6l4zQbRe7zI4qybW1G/dkEDHUJpomOUmReoPm8mfNBm0PZtPfK+NUqw2udmi7pZFm7NhI7vc5p
rc8esc0cn52XfiC1sgmc9Ha/CMLMLFs3Hu+/yca1WfPFW0NI7qoy2ng9jDMaM2CSthwHx9h8/F6m
1QRIovtcDa3k5CBe2QwAWZm6DBArIJCnbn5AOQftcP6paUJtpcp4YMTfksE2UTjAUXOeBp9jwUDa
17Gdl+IR/tGqHLS3qif+tpCJFi4mgpjOrqp5HJKlPr9bomqrWxTEH3s9zxFDBiWjhefjxqoxhP9r
aH3fkWcYhFGxQzFqvx8PmhCBnVLjzcAj/miOOfK26nEgpu2UdWZ49ULYgkbz1JVesotUgJxzXl1a
gxmvJ+LiQDjfnbckl5Kb5GCGEFzun2A5uMXWqN2RIRHZr1X4Q+ZUJSlPsxq18eZVU3YxtGjzIduU
Dg6bfEyfhNshvpl6fWWLyd8ZJaQHS3j6JmoT5wp92bkqk3aspwKbCsggKa6vow2yoUVRQS1QSdPs
JqRSF7uoNyJPg/UAlmZld1p2tiREiGBK3xgRiatUnrN0XE6kulc6T1ZXHfTQZxWb+prafPyczvqT
+yUurWMqOzpfkwUnK4rcrcCu2wdecx1sfVrQiLTP/athVPUngyjDRpbDQyTyrWt18dMwF4TOmJCt
O02oTbGqPTSBhonCZ/IiwmR5V5U58zZLfEXFMU8mmyjojOP9AhOo3VkmFntgbYdOXSoBlyKLphq5
fYjP56OvhE2oXSUvqKrlgWSVFBdewzKQydJet/yzOWrrYnvauPtoW8+dzl568hT/VAI+Wqey/ug2
GpF8hfO1QwN9bA3HPhadT6hXoV97Iwd0cjOTEReoETAqGpzj/SJS84sz+DWrpVmMh6rJaXlyBrzf
gFaBwMcctXQfuz4rScXNxEiZrDTh2DsmjAMDFqe5FX5i7ry+cdZWRvILYZGXyUjGy/0nv9Y3Cecm
umGKoO95MbhfDJfGHHOTamV4/ZfUj5sztKzh0ovuPZBT/tSwWXG8kTcPYHID0fghb92NRxb1AUzN
9w/Fb6Yo8nGUg8Yxi2KdqWJaCVkhOxDeuMlMjOaL1u1wj5vpWvXBsE5F1D+jIomPnSkxxkD2LVP7
bT5aLTtMAEuLSRUBj/R/TD9Nt2MbsoKX6s2S+v8l6ryWIze2JfpFiIArmFc00L5pZ+heEOQMB94V
gIL5+rNA3Yj7ojgjHUkjNrpQO3fmSi8snXa9d7VqOqRWNWGe5S9m5MxpqmMwg1XLwLu26jXWDH3X
eKt5/vkl5rtL0ktE5RYlkkTL/MRHeck3u8WaFBoqy1qEVsd6PVHkG8HKv9ZpufxSaTwfp9RqD66o
rBeCGtdBL2FulTX3j11nYLIOZMGpWyTptzPlv9vGdz98hZdgyCw6h7Ok/3mPXgaRUyO8OZu21yq/
xK3z88tiTIn7krXrLO67dja67/SQG2wzM4Ncf60e10l9xQOgo4pZb5+bRf3Qyird+6Nt7X5+6VnW
c2aL9kZ7Yh8uI8OwwX34l4IKfMY/vAZDUeNspdQyqjYLl5lnF+Td9U5s4k7bwS0q2GKpfCR0mS3w
sMrKfsK38qYtc339+VP9mohQ4SKGqVyJ/37zZJ27C7X3//fLxhNw5Vx6kX1AgXYmunffHnDKrRqZ
gBUvXarTxVH5qLayYjbDsdiYAg4dPpJf8TA4j7xcdz+/yqq1+IUA7oPfGV3Qdam/8s1ATbpP6uyP
j3WDbTwPaN/GI0BT825d1ovbm87fvKK7b8i+NaNWT47Hwrrqeuj51dZn36TPnZ4fe389VvPyDeo3
R33ZVLrMmJydz7WDc3EwDqbOufBzcCcrr5+awwYeIm/2n1dm1glx5VJT/7fILFcl4F7hFtuOawDG
b0TNQS5RB39E0lveZns6LKKVdxOAEzFXCaipSu4Y17V3UpOgEEcYyY1cJIN8gds0Z2RtWAiBE08r
iMG8MQbdzN6SZL6HH1wcjWkadlzo/KtBOGnnE5j9dIS6dlW9/B77sSbG6bHZMeXu5yKD0AenBIfp
faX4ufY1ZVzeMpx/zlrME0ytAqztFoJ0q/ju//9gsdQgn/opxkHjBY6kx/f3sBp69VuW43SdfZcS
RJEBEXH5hxo5/MrN9Z5wHePNts+m2nhf0afC1HGB6wy988ueVFC6RiR5tFIC3lTd2mv7D4T2L53C
zGez6B+cMcXQq6jSzjpbHVsqDMmqZdZDl81Pkg1z1EOa++8bAAa5fuiTsbvZLHBGC/hNZ6nbCn7y
wUkr+wH/MCi42g0g4lUnm3fsWzPzdK3d6b93aUb+rYiXBrAuoxDUmpi2Sav/M8weSN8x1atdY2xw
HSOdicy/Zptn0xm64jqnnhc1TdfR3Voa12phzdNZ8dvMmAxrCTqRyKZmP8XD/bDt552svJVDTy6i
dbqQxNpjWrV0nWidvIhOY7zcrGrloigL5VDOdx165pA7wFwMfGBcoSyiymhALqaN0DIxv6x1u5xc
fwWUCi+zE7P/fRv6xQ49Jbu9k7vuVdfv3cnMnzSpdtVoqF/cvfUnKsyOSeKZt5+DeXFjbTfVJewE
rKbkl/Trz2W17Wv3GE/eI+LjxMong5iwzVr8vNi8NnTcGoP/wKM4hk61FJf/lAodgvnjtJ0+M++j
U7Ns10jxTMJTHuWE/rzk1SWp3KsNC//G6B4/UntZP1hQZmsckqgWFNP+7ORp0W6BPw+PVdPiasgm
+Vnm2akZ2XlnY06NnK1+L0U7Plor2QFtxLfvVBZ4iNV+KIv5WI1dAc3Htx4ss98Ltc532Mrf6tGb
Ltq8uo9dXLuPNbXMsYj7o1PjifK3P68chAcWSKef/9fPn8qXAqgBYFry6fOIOX5m+p0N+2nw75PY
Z9Nuo1gnZXcn2asf8Mgnu58Iyc/9KXNIAhnkyovWGTGBsi6fdO5bDYH/3X9D+ya//yxj7GW077Zj
MeDyyTHlrm24Vgt5clO8rznIVGEU8g5CPrgCIIM3OpX7aCX2EP2orWNO6iVG/eZrtpFHaInFvtRv
Ib+569gB1zxxSs8XFoGUfiDQqnBSRViV3Ep/whupGtIj9OqPuLfkaVkcyF2pFZ869K5dXCK8iKHk
nuhkfxZKAp5igvJXcn0PA3bh8yy76SYnjLuowHt+sp91idco78s1/BHoh7a9/3HharqEPmfYDS5b
LsO41pY7HRM+b6MqOXPtIZLjjI9MR//Sgj1KjJ34YJrtn7UwjPskLb8kENrAbY30y64X9mu8G9m9
v9TcPXd17JJIKkgU1iXfD0NIXicZEi/KnQ+hNV20G6p27CC8fDajUnc1jsJdpZJzJRY0c/GlnEXs
88J42ogSeZOy3xkcdn+AN1CI4GzG6uj7KfKPQQ2UB/tjVKQVaiD6odekb9hyC9++1z1ofT5O39WC
k9wwZe1R8B98i48SDd7h1G57GZnN5B4rpvudEq2IVm3NIt8n7WXzpognn8qDZUq5/xFaEWZbH1YA
7FFGzbFvVYdZFCWxmwxFKi2n3QK7fF9rJUNa9pm2LMDJPzxKR67k0qDjLoqdh6mz/29S850rKcYZ
KqxEKi+xWohkeE/eaaiGIhoG7Y19Bj4HzzxmZCFPSVywvRkhnhb+EOqM7o6vhSyYQfJrGj9a7pTz
pNjhWsM5NusmmrIc+JxEU6zLv0bL/WotfksdcdhCAI4w3sysr/6kU4cR2zSPYhbbQ9lB6mv7glXI
GI2TF3Z6Oz8gN+3MdQDLYr/Juf4A8VXRVEG1PCwij/JcQkp/+vi79ufHOBv/JNZUbUNGxzBJmZ4B
FTXp7x09bvZxqTUowH4NpWdLvMSav2eA/k410M18ht2SHiX2N3SS+q4Cl1mWb8M0x/shQyBJMsgN
/VwIRFZSxqu2/Cs0u734sQvhyYM4kReMMVKfL472tOYuoVCDdFlNyzvnrNcFUqtYJPrlxMURcJmd
jE+e6Y43N2USxDfU7GbJkmVeKhiRhEAuvfCbA7uKKXC77Pems1+dqmjDkS1BggzkWc6l1oCOWh5O
j9ZH51U+bMU1k4j801odTJ6zMosjp/PRCBWnjD6Z/oEwsmEV5glf0uxVfmhZ6aPKbHmY9T8wg//U
GkwKbDsOt+4miwruYesK7ztj/e/qsgroyYhPFh2+leaw/u35HTzJPqeMR2qfuV5F+OKYzmP3s3Eq
G/BxBaqvY0AcuXBN8Bz83hER+T8DJikvl1mhV6V9DljWJo3gJsUhyfTNqOu5Zwf0i/AvcvBxlaxu
cUrc+XdZQiCbHW6xcCVqvBStT5ypNmMfq1t2SKrpqq2GQcXC8h0XcbCU6I2keUDwCcRNbSXNEtuk
wXkZO8KebjWgTBhbvgbcjsemCWyhxodYjCcv3fILFclSGl12LoXqAXtEP9RzVseJhnsG9euZbFV5
9fP6MGhjx9WJzYxJ3G1cm4LSjVqHh5pvwBowoaLcOUV7K8yJ5u+ayMPSF6euFhydWCuMTnte2vY6
+dkp6/pzn3A8tZ1ogcqWTwP/wTieORnMTiYBeuRRswFWNv54tqoTfhREdKyyOTn6fnBI0oh27/1t
jKRCm5s5g6htiFZqwWFP2cseCDpNDuKv8NJ+T46PmnfkTE4qC4nRUdZOd4o80rTuWMTuMzfALgCw
9qdxHHyZE2YW05EPxvgS6wbAlALDyaDBoXL8D0+ftlBX9jBWRk7CJObj1NikGLDl8Bn6duCDrGKf
tNCJUf31O2/d295T3W6o+TWtjuMkwnnkzcqipB+7y9iKXem4u6VOgZjPFiHJiolc2TrpklwEKMbP
GtlDjJH5y9JjiVQJkG7pdNlesuKIRum+ktFw7wWf+YqBhaaF4sonXh+cNv/XzqqMXCfDc9/NkBRz
/+R72HPzTnURrhLCzDmEYiDv7YwD1Rrdq1NYANoapCqjvtucEyEb/XHnix4uy5hZIfYNiwj5F6LP
bS2bZu+mDh7TZEwuOlcMXgzAKT1yHAIa4q5O+0MNCtdZ/ac0RbDTp/OS6XKj5ncB4uc9Z5Z+sPmA
THM1An2d/prEf5jZeuCOs/ldspQO8wJnZqPVN1Ng7EOUboM5NYZ90mRQVePZoYzuK3bbZpt9UPFG
AtENe1c4+guslsUvd1PKwobRtGIvUlfYdKeDXqJyNWyDworIMHTJDSCjWPzHiVKBb7gAe2wJwyee
skPsgYczddRYME0WcNThrhz4EsQ2IOGk2XvhuLI9cLRK8SphqF+m3tiXHcpnkh+lV7uhigX76AKa
fqPCuMK8hIPG21VZ5tyIW3bJP63HGxAvXNsTDqSwm0yqd1r24cDW91W5gs/xnSDJ33Rw0qs0jQNv
wDFY8Kk9Z3J4Jyh671rOG/yXF2zU7b3vVUAmeHC4L4OKh3zhzI+4ld6pD18CdoFfliayXZ9wfbVF
cUoTRzzm6lNxWIWykZ+VAfWrSpMgJS0btZn6U08m5iOKpXbWuK09jPVXliBn5H4WCa9+qpZRY8Sb
FIp1Fkw9bqEYm+ucSfPoyP7FdQlyWRA85vh+LaH+OiU7ZdtZzdCp8RcjwWdhPgw14KW/luKCwR05
ho03XAwrY8tV8JLlRVIG1oijhY7ObyE9ssWxcYc7sd4n2p1kDKaESZZBnbzwn32xTX3etzmjy4oo
imo3roxwUy1rPqLMDJHt/J1hvDt8RfGDGbyhsQCYHSsT7hwb9l0ADlEjHy1rBOLrAvhQurG2eL8t
PUpIMg8nOM20heb5F5Ys3L5adp1j/xM7D649Z+In5MtzV/TXSnGg9mWCc+VTZFziPMeVDOt/PFe+
8uQ/s90vIwNPCcbSlFzUpNsPshxCM+OeVhEUxSFIrnkZPiZuWAePSRJdktcotihLTdCG4uwBIjr9
6m3b7YakqiNW8TBxF4uPMq6MOxzyWIK6X+1KFwuekmi2xINRTBcLi/yvuu6bPddUzOLeJxanKO29
0NKHv+mQ8lQzxWgSpJjwnwlouzssdrC6WgfwVp1dDac0uYlT9wAAjX3rODq7tC/hVNFZEwB1BCfl
gVgCXxXm1Vxc6Z5B7clZYkuKIejwOnmL+1fJ5l2f4KjHLRtiOU6RqeOZnOBZHyeURTKwwxXYQLwg
8sW+8zqMvMjtpYK65483lU94mDrtVagX04b971v6I6Z1I7D52uOp3rcul4K04Q5B7vaFEAdstYzO
K9WRPIZNwpyaQiWbi/TN4IWb5c15Wbhr2YT1ub1HZpE/taqEhid0VvVEJCHt80RqElVVL9s7bTll
vYG1rimBHMSci9z90qwjZmSCw3UGD/sp3OmMlen2RbB5m1eZzTPe+zDctsx5aR7YEn9smlAZT39a
1wtiksyzMhNU45WFq8iBP0zcxXWN0GUXF2y4pu4GfNNn2AEZOpf5n1LHg9kYmkFS1ttPk+6E7LvM
IHfSR9uak+to3rGSyPZUHc3BEINyM6r+zMTkc+9S8Ada9zOmmgQxg8NULB03I7o5s1o+SjN5KWun
O5nan7SNNBXS6kGpZV/zZp2HkMzEcVDqtYV5eEAG5+pVLnxpiPdjOWhhqcjnxTfLfUZ+LIPCFdp+
WgeatT0snnN2pu1GXfr9hTswtVosT2re6nnCWM8nRXGy3oFziNsQVvKvpVb6wXCNI7EIbY/F2A1m
HgccEEcJivWAdYFvgLT2LNuKkzMAm87+DgJEc2e4B7tTRpiaipTVynfJKHTn2A3DiezzGC45R0Gz
OqBejKiBulhSiqTqcx6DLqXKbrNtdXc9dnbUC7H3B9Paz/XShJTfXtgkIHwWWVgJhCipj7uxLsrj
TNxrjYe/euo/6fQY7MvGJJAtp5MVd28gLRDCLKICLtmknb9Q+QaKwM37s6e5IqS4NcgRIwp8Vlj0
JbBuwWFqAU7eVdbwUfq19jSzQ8vI6jjuV131/rvuYmIasioLRjEwuwzjLq6kONhl4u5MISFwgMmO
XTS1jPVLEsNQrEQsmYIMM4wJ2AczZVFBX+vFodAuzgB7vbAyf1dr2LUEqvgwQEBx1siKnSHIZgMa
mR5TVIAHz1xqFGYsSnalDhMfMZ08flRLL907Y5zuSGCex4Z6Pk82/Q5ozUPjYjPpJuec+TZA96mp
woZApJpfk9QuIMqDfKw4WVMiTlHVzp9+Txddl/uUj/vfXLTSQzW7D0j+wVCCkc+aZQryrILa4hkP
PYcy1QsMNx18mBbMLz/uW1q4006M8aM340AsJaUq9iBocIhW3Cew1aYU+tSKQagLyZ0AsBitv62H
drF4eN9Zee1mLEyIazl6YspFHUpTIBLZ75VJ8HyVwuHW4Sk+lVNR6C+yzI5ECuogrwuLFgVIGKrF
5xiUPSYUTIBAy41il9l4zSdy6OFQyA8rJeDEQvTeJud4wFza4RHGvYF8D/T4ZOKgTbr+tSZyvGdQ
wWGTI/iBhIh6XMbaMmRHGy6wGhhUR69iY8j/IIE6f6YiHGgP8iVG1q0fZ2hOdgzda56MOz7B9aiW
Dp+C/1tw8ztJqwonN/5y+/HUkv+L2BiL3YQXevNssvIpG4ybpSZwQ/FLDz3hMrAVxJfxV1mWHaKA
J3tzPJhTbR6kY4ak3MA/rzPDPuEZiBIL0u+t75NLVy1DpGt2/dAt104jntnbKdPmUCQcaaAwEr22
rkNf15El2+9mqB8bwkCcDyxP3JqEGxUtbba+N5wt/MycwMmdzczMx2bS+M5NiUdWPmnCXMOMcY5X
IWegrS9In+kBGBPzvmvZEanWveXaxxF78G1Qc7rfEFy7rDIuyzpxpF/wH3pHZ6QuoHGpI5BGWu76
WaJjfxam0XL+I81yQAyoJs5dtg6gzdt6oi1T7XN9eo7pJbim2fJirWKJqG43tBQ+tfXo1mpFhEyp
Xu5zuXNWfkaZVRnkDOhOxGiCyRzPV2f/KUwxPbaa8xt7n3XRVvWsy7fMJvpP1DNg4YnFQypW6Fq8
97iHhTB0ecWOfoBJSwU21UcB5kzBkWCzsF/u5lGrYPbqKKJLdx6N3N1h0kkjasTQyPJXidk34uab
HsqZqa3DFrKXNhdBsABHIGwUWaYT8XCmXzcxQXD8gC4yWpBNPsqxZA0KiVar9P4BTxyGr6ppAmEW
5zhVbuRX/cpOe/6QdfPs8zsPpgynk8IKLYUQQfpWZtUSJUeKVfrMZC8w/NLhXNyRcD+yraTIwUp/
Zy0WDGEP1r6mHiskwgYkyIrG1tp30KKWtqPzyXaeGtToqJu+ViyxUVoRbK4A1/fdeJzGcb03c77R
vuAubMsn1j+k37w+EJiOKdT0Mh6p6XcmWydytXmIZoNMHeCjUDcqXiyutd1rcT2Qpg5RzfGKV9al
HD7ztnCvhgyMOpb7NZ5PPY7+Hdb0LkILuFtT6r1akZydkeYw8NWh7rTJObOpruJOG0x5996O/Yst
y/1Smnw7qnzce728d5NG43qwnDhToU5m41usUuPYaMUXi9zkjMYMU5JSrkZBjG2kqUWrGLPn0XXO
2GxhjPl6GqwuEJL3cayH82hTBlHm32Np8Y3xRwaGeQziEoJC1v/y60ZEJYbnyC/173Iyn5B565Bp
bmaWcvF4518O9ul91QG5PJQ2etKK+T8cgI9J+Nu7bkLJWO1cncVY/G5yFKGmpHnEKND5c6nFYbaO
fAWwVelZeWgpybm43UKPF+xvLk7iONT+Q55Ou3GTrRxXzXszEYJsxyB2hEGQEnKcC/bkgmq2CnCb
MyrhuN70ajzShm4F9Lci2yqkJgZQ1j36mIey3Tjp8yLZPCL0dO14kGptTuZgvmGrowhj7fTIsP5k
KtOOVva8uAXbonx+wd73t7VT/h6BZ8lGJ8mGrRXEfALZdWtdDP/dWhm7ZVixfy7+crdIYjt3Vs8H
O+Jk2aUln5HITFRqC6SBNX1tpPSBzVpQTKQRBo3rX42plrgZrDAADwElNseB5W4gjQHOehlyffZC
CoTbHaJwSx7gorv1pynLq9uWNiZe4zYq8a9PywLXQ3HvjJ2PqBnUKWpcHZdxACgJuY5NHJyQj7m6
dj0uRGZKJZlv0x7hy2XoSClkRQ2K90hvwyFZ2WiKrL4Kt7xN6ldbZ0RIJ609qpj9mqgEPvZmfXdk
nt5EheHDGEsuFHw/oVqQVYxaL7c4ODCQjVL7XizzRaWauWf+JuVFQtFrWfAaxBECi3879pobM2SM
kZhnhMf6I43lMSn55lc4zZsTtRn0k3faeM7bTZgN2AuhDXlDedWN5XPUW/08evUnYowOQgS1uDYW
QDL1HZa638LXrWMj8w/TaqAUjfOXEnW1Q//lW9CPLyNFsFcvP1h8DXNIRlE9jx7q8Xrx+8HEd5K+
ojSagBqB9MQZ1A2JPH8gZP8vXbqHlTVsZ8zFJdZxI4yFC3O61C6u3qlXSgKPemvHu0lTdeTYdG9I
8ncckk/4rLSdNiafkz7ZNBslJBR5v+5qYC5s93QE7XqA2qg/FkLFdBVR/+Ev5UcG78WET6IWJhdl
EfmJAQjmLs9iVxsP+ViXUd/VI3zn/qYN6f2oNX9sTPnMcdwiPXDIHLt/JxjvYFR4hS6stF5Td8jv
u6BmGZOY0jzQClYhNG1t6kRiw1GoveznwJJKnSoL7xgBy+fSrZa9NlmvkDsX4DkTDTBclQumXAYd
RJJxepVa/66VNX0hq6UIbiEBTmX1nMDqL5Qx32pA9D3Ep1UQBFEmXj7H+tuvAPnImz7CxaWqzcrC
WfrASyzqYARYC2gC3E4xWzgkCqsxknUN/0fPXpWVXZaiVEdhZlz4cs3gjNvU7kJlDx4FaKmLI2lg
O36JpbgbXJjN/KwU87ws0Hy6jYIhKWEGWbBbm/gzzWO1A4tGPC7WsvO8Ok9Tk2v7ynbBQLWEaHJj
fQL3/CArPeSBzx9hDz8PLjrcuLwsamyfyZ3CTx/fSTI0VzylLw4JqhlG/VzHt0rOz0mDt8jp4mfW
Gwx+5mc2o78X1Nta6rPrU/Qp+oyv45sydIZ5UqRlmjENDIlOocEyB25GV0ajuq2zschDYES8Xpl2
Oa+X7y42Qt3MLTpvNJYd8oPOOLRzyq/CKgcpqIz4by2z/jLl/KT8FS5QIdkaZHpNX28ZF//9gR9x
MLDyiZIlXg9jlfxpvHy786V/LTLoBzuDrjya/l6zPRerA3fkumMHKbdxjlXmJORxbXs++aI6FBYz
P1ZAoLBf0sK7JwUveQMjaKw/OKZe7+rG/MjH7xkRIJgS3bj148LL1KXSB4vx12ypf1nFwGMtmE7r
v0vSYwyYED5L23nLfQbuwuiCyWJ8UKX1UacW3XtNfDI61kzA/FEV0WHbhVtgkR8arafOUs9Mvk0Q
HLFsRNlkp0faclCD3TzC1jruvNX5JZWJC9pjHE9qPVQJEnCi8r01zj068KQf23Lr+CGEq+MKCNYJ
CZEv6WTznsNPo4VE4k2PuRhTNsRv7ELtOthRL63vgW0DTNOvmdEyWPU+4gJf3o9opKwrFHf8NTmp
VkfqwgzEyGVRc+VMqPQzLwxpCSqWBSb0+sWi+cXWONTy7hU+KPEnU5GnV9XvWFt54WsW095o4rf3
DIb7djy7ev49pHFJY1P9yWT34q1udsIyC/RA9U+973UHiZCd6QY9YLOHPmkjDKnPxYbHrnOii3L+
PS14lMzvVAx/+ZkboZsjh+dZ0n20eJnNOY4ZtnoZkpSj2y8XjzSLhVq67jM6nYCoH1gpQQrpvSTi
N/ohXJYXlvBffY4rmW3jNhYtU/uXz3hwBnrFSNRwDmwrBaeXJ9S3d69FZBYmc/HYLZGaefB0hjAd
NTAVo713He5IHJUlvLmis2+W4Fpgl8QtV8ShPTPuR7wMl6IZPjI6NSPcgUggAvxdPDNfc70D8Zjk
3p79L28acFQAciKYKk3Yi4ZXh4pZJmr2lb54frSdmYVZn4a2h0hC4RNwr9R+Xn1Vnj1jfh29NIuS
ojmjp5VhV2Hi6BTquevs+3hxbpLl1gWpJ1SYtSLDMHDK9Qddn9obTDi2Y/Rgp7ip3RIHWdevcqcM
zhqRlr8zhXICuOuM2YKWrZLd21wDqxIEsuL0uDLE73Tuuyad8GGWw2jwlYdnYKuzIpZx0iRPfd/w
QtIyRALfchDCWOTu3Km5MyykAu5E824w01tBziey1Jdp+fbmoKtIPBlFmDSI8A5VRyhZ6VPnmAc2
u/FedSQXBq6MmV4ZTPX9wW4qsSvMgs2/eG3TCawjPm/LwthMZJKWAwLWzrolUZ3nWtrUO3klpR4p
kcgdjMluB7zye8QT7090m/QnX3erk1E5z2ba+FgxDERVLh99TDybZUH71THiL9nboMsp6rxFssXl
QUw4TqgALw+KtodKm5YdwNWoSm1eAFASgtjA3x8TqY8F+rzrcS8dG5T1aTWASkzNwvDF5RNICP86
TgM2aSoo2MvtAGwhCwwp/8StiKFfrEeUEZx2TsLgPL5W2CcbERdPsimPkxhoMpK0pS2td5oRABjk
fa5qYNk40orDWH60K09lHpvviaDf1N+0wU1GceRCsmPqGsxdnsWGlPhVa+oIes0NlhSRCBg0oecW
AcMujSsQ6UJ+7vQc0iprtyrbpWt1VT3NZmzCg1HCsB0YpXZNhdKGDpjORbnz4LpES8M/yd1adwmQ
CM478aSR9fUl71hvvqudBGuQjlA+4GzJKLnn+jz/oVN5PvoVrWN2wza/t18xXuDZdMfihngDacNq
+JJVFO4OLOaqAZ18crY6eVH/yUmg652nQzFYAJ3haR0zPnxv2xrhEKCOlMBOZ9FDi4m+RrUjy88g
nfAXxePoZ6/T5k+2vcfV1BpCcAfcUY9+YsePTmmxyS7Xm0PfWj/TeqmL5uIIbUPTdf9Kf6Lrh/8k
bg9rdakg2lRJjSTsa58JyN1DB+aL2mp1JBWJ9Kyy9SKS+Ek3gUQaoPPmpdO4/7sZalC8QTsNLhAt
VXnS5xKhu2f2mk2AczxY/WI8TdBcRIqGJhMPM/Na24Fbfc3wAugDSpC6cr2H6LP1I8TomkROKqzu
h4U7sOCeDG+CwpEKXs2g6E4e45bdBVUjs5C/MOBcDIfWk3UFWAd60z02wOp4brzzMvYbqIVqyLx5
bLvUCbWaq3YymB90paCHPnmjpu254og9p1wgFSzm0dLDeW7X/WaB8xbvN+/j5kRMCgJDR40UZIfL
yolgDVyCjUTMJ3rhD2pZvhnlymB1eGqZTjStn69+vVyI8W4l0ktkS2YQpWizqHgHD6Sizosy7vy+
7faFqn9ZnUPnorfeyQn4WeJPxQ4N8lTlKUh0baFFeVtD6ugeyWA9jWkHKaMVxR5nwEA76aWz0yXA
YUgLtWWfyS7yVZiLOPKm+Wir6UsfK4yYbdPgYXLukRy5b6IZhNVshBH77PW6smijc8Lacw3GOwFR
ZXBy67j+Lmv9YyIR9BxvEZG5+Er9sroHwXcniz9zOT0gVahr6yAhAbknJDWXRGwQdTDfnBtgXftO
uDaaefqWg71hY/g+AWfFYkuTCxEm9A3T+cdCjRalKb23xRwf6KdOoNUYv7XcvxX0nRpW3OLgpKMZ
X/MjLZy3LM/kxa7QSkvdeFGTvvMWUCv1oL5pbK32WEM0XhL8R/XvcGdwpFj4qZX8qAs2PT1n9Orw
CGclQ7oPMirhu3TsNlejs1oYFhCrx76JzG751Xu6wyzBvaSomQPittylhBjMSuDGUT1SIgGuJBEN
1Mv1V5ykYKKBe0JCTgcd8HKLIukR2bET5Bkce/uJIDxvoIzxOSFBUH5TWeLucHJ9aE0zhPFq7AX0
Nwbi5BfJWZzlZWnzxictrlNKzGUfSP4k6FpOsKd6KYsGw+31g8gIDMTemcXbvtzM+wuLjiGdHo1G
Ix+oWxhHEt89W82TBBHjDofCxYSG9+LDL5QWeGtnk13UQ1oRVzxoxuYEzq85NyrPsfbW/K8s0H/N
8VlPJAthHue5kwxVupU8FvSEJet9qeXLASnuqmN8CQxfa8MMQ+y+6p9ar15Q/+h5NWLnTJQ53hOa
COLRqKmVEXsyKc7RXpOIBY0dWpWOAGAtkdje3c5YqaunM+3PjhY1OUgwFz4/fsIJmsxSaVVkam4R
UoAbNAy9bM6weKgvaJtbQHZoIn8h18KF80AKjt701l6yc1YOYGrYIHtqLffuGSJPf+mE/mIgM8JY
TbD4cBtUZMeuJNlefIebEUcItczk+aWB3ixV8zgPivpvEzs714cWEQoLcHqjoMUPE6Z2+A3IGPP9
UIPu1bYQCYJ+F9izqx01ZXyolSKt5wnxPeFvRvlG028q2r7Atho9t6xy1tRdguZ4nvX2yUqqgyJJ
yoEn/cvcDA+GMTCeWu1AlNp95zrd4T65dgWZDacs4CMAy751WFsDuag7rR3FObFtktnOcGvJvu3d
/MHUHiiIhjuqo7NZvXe0uDsFa0sX4px4OhE3sNRipmaNulp//8O5oE8bq5ZMqZirWXFgycDl50Og
2IJ9kIL4OHDFYU2CrzPzwFnzCjQ6BUXWiGS4/8Fx1YXi3VWy+0TB8zsy+/C4nYurWRpCjMYAhLnX
6lzn6FlVEtT/4+28lhtX2yt9K1P72HAhhyr/c0CQYBCTAtWSTlCSWo2cM65+HlC/bTW33PSMq+ZE
tSW1Noj0hfdd61ma0S7ZPKGyNJByJjT7Kbo8nHWh0hRBBUlIXQLiR5fiWzc+SnrbQyFOA5+S3vmf
sTqMblABm7Ozv3uqXU3k7zrseAzHCkddgPQZrdoJeRIoZEDDFeYpioJw67iKrMwCsuzGKGR8tryH
rDSnlUv71oMYUgVzKbLOvWXeqm7RYMsU2Xzmy0Qq7fOFULSOkuuIFBDpK8RSBOvE6nR60++iwFyQ
ACStSxSvp4rwcX3M1RlJVBM2CJul50M38JHyngCosB8Yxbu2Te+sBqSZLLT2+ciSluGyKKt262ah
ycwRYcskmf6htV5RM7Pw7LNqeaYOsG4O5gBPtIXPn0j4f1g1054pLOVHmXklWkcZy3VIysn5julB
1m+gAB61vhu2Z0kqrBLVPqPkOiQQhHgoZG8JPSFWUk3hG53vAZiEesDOXs5dqCxYhYYApaOEnrKV
QyKQC+39E7+WqLX6oLNknkq5rHRYzeMsxopIsbQBrTJpuClqkMHhnD2+5y/pSJHHr5Wl1JTHkV7K
fW8tCapDHxumwgr++1okhOQuowlsE1RBD1PAFqynxu78902MRMBSjEetx7PooUNShHhpsMZpKbEv
zuQYY4Bp1GU9qQEAi85n22qjC9Mk4zByj/lwaMMTZk5IYX6EyPRMkhZbjJigOPDjMlGzJo21eUj5
a8V66iPNWEPA9GAqy9ph6QnkWnimFm67Nn7oqrzDxGqRG42Dz4kMTH68PAoTWIVpriweGCOf1UoU
11qPiAoZiPVQpetystk1YNzP2SgJ0S6LqPFcFkiEAlCkyWd5YgyIp6OdJFY9GbasUtTMAJQ89K4d
1IyPHXo4oc20n32s4HSjvtuAshoSZqUYo/BcktKPiQByk0++Rgw4cCPGIUQj6vc7EPdLv8qDPSpF
1Kc+yRD6GEd3nWo6QyjBORqNe+lsoqyS4pDyXVWiys3cFKKPPNqGqJVvjUuNGLWCf5tKxCnrLrcu
1Gm39EE9PvUhK76kO6Z+m58G6FRcpN7bRekTZeFu102YyFhOXWSwzbHvjGdRUdnBNH2e2M0nQ6SS
km3uDsMxLFhml6OH6SYZbrC7V7elymLxTE+SfL1BqpehrI0T8rJTxFYMPfpNMv4U+PliwC2JQZen
CwnHvQEJYO77VvYoE73mum12lOUoI+EgYUIiN3MKm54s7vhU0djRxlZzcyUIHpLZqdMta7WCY7Qb
jqRC0M7AV3/GwwQtcirdD0lNDFvSw85EFmbf4Aa5WrmV6SzYAfixeVmLr1Sbks3gKz3hK/npjPo3
hgDkY6yo+9ItRuYu4yhoKeOAIsU3Q1XabkrxZhh85I9VqGIM6yRKpi2JXslz2fTsH8MGLg0soA5l
4iwAO+aQ37bN8cFtIoOAkcyyYkeVQJN7ql/aqmeFGy1lSVwzAB8V+sWTB/p8UZEmLPI8HDlBA8kn
voazLbH0YRwo1JvtjBdwZQ5du0KJm7BNnpSCajJsK2pV/gTr8iBlSYpx6CZ/HpB833EV3M6dIcgL
MfbZaE+3hHw0DOsRVXn+Hd4QGrd7gew6J53wmFhBpF7PdylOcacpXTrJQ7fJVE2ananRLOysWdp1
KWGmpeGkFbq8//xrTxTfwB0Yh7Kh7cHmOV7Fiv+K1HwdYXsP+qxcqlQhF30mEUwAln7PD5zIKm7O
4PRiCj5JAwo2Sbom5e4x82vnjOcqVRT2ZyJdnyQoI+pxGjf8+z6Vy9mUGXgeEDFUgr5IY4dEOKQD
OdsfAlLYJGcmNSsMnl3vfaLUsmRRJK24PU+2WaC+a43fQvIIu209fWlEPFBw4aVVWB1ojWyZpKfx
/d+/JOazIWfiIe+yu45aAuslfqXq7nvegRQ6fzcqYcrivWucZsWOYHhSXLPEbV0jR8h5CLRBVe6E
tFoUddm+pDVrXMSEys7LkmCLhoFftBQ0NERrrHseawkJgtkPT5p8o7e+tU4Nki5HLwmf4sagVasL
7CxKwvmkYsLCxu1765rKc2AU21Z86gs3+IBog45DokT9SQ2qMg2emvvhiT5mCx0HAETdR4H0WRMp
yjM13tYocNUUvedIESoAFanhmSFTIxCYSVTWFb1oJryjfNIG6TFKEmVXBo/ngdZ1rRiSWvVklKFo
M6ZYhz53+RCpd4SmqN3JYCy6SF0ApmbS74p0h6jslnQEYa4qHic30TsFyX3psIBscDy6qxSk3+KM
TiBQ8NhPJrcwHPL1IBj+KR2su4E4gP1QSMGpCSSqbEZItMD0S2Xyw2nM6HVfsFQfGbhrTSBjFLX5
LusJWpQkXP1jBUZcaMGN5q6EotYgwKeOy37ZhV10W+UMxpVKRXdgpluHg3b3yUYLOwgAnjfhVeIl
EhG48C4lgqBoD0GJVV6Q0BuAyr0dU/Hmc8IvzNZC2U6zCqOfUPNRekXEFS05nzcHv1TGpph7bUdA
JuLUwLUNGrJKiRKn6IjKrRdueh/HCtrfauupsCSDiJTjPn8WvLSHRmeoOFZAEAqsQmYJL8rqHBUw
Dta4pk7BxqGhxWhERfAGzuDWYMTaFpgGZ2JdmmtRjIpF1xnQUbCdL7ys7HdF/Ou8wkmY19i+wn2S
u9ogWFSKbj7n9ywyhmNm5o+tqlnUbxmNfBVjIIIP4jpD6S4nB2pvyqF6F9J7HfWcUBxRHViWejLF
mmatWyXdmlpx8TIMBrXHwV3zUJZ2Y7mxHWAwmdM83ogoqg61m9EXn06ZXpJ5+/kREBUK6H3afKUY
Xv5jQBw4ie3AulR5vhHCKd0HletG99VHV3DjpRTQd0QbABMPrlCO0n5lVWW4Yoql8ATMiGs5/RGh
P0cyjKa4j+xWFzCiJZGLsIThHx8xWqoyeVehEdRVkz14pbhDAqhTA9L5jgW8LeCMf0g79lZCqGJz
y6ttqKfFAdcbewZeB8aS4QmPNxy26ZwMXFVNK7BZw+7uUC2QtnmmzztZLLdnbkyj5f9E+nwiyRQ5
FGdq55Gx3KFipsNP+0YrqOzlhCT56ntFS4DXanGG/EZ0hJRaUW9bLwdbkGhrZD77MPZz+4yRkdpQ
PXqtj+oVpR9a918ARXg7+I9O85e4psFUlNrh/FEkiuz5ssW3xrDqCgu/wZhLOQn1WSUOz41P7zap
qgMuHO3e6k6QDgjhDf1XL85aO1Il6pOBbjmRSD8Ffs3yjElt2iBxmkg5Zg2he8YUgCHhjywwYAND
DSe7/D+3LNhnWgygGX1zozfWZ4DxedTXfNbKhWesJZRIeCkDUDwFzGNwgQAeK5aT531b3sqyjVgC
4fi0U0NM5S2qOMiWHREmmB+CXyJIvwz9v9MnLGnR+CkrXMgo26cIiNbt1HXYtfihDB35YVH3i1an
Gd2euQNSGK+7CIoimrNgUalWyL6EJbI+eY0hDdDQKPq3SkTUkkayTXwXoUypC+Xk8z8FnCHUX8q5
lBXao2IST2SFgbZC4aA9tqZP31VOX0iujrYpCCtGoyabNamuzKUJgalhWLpxg+K9V/E+nWmTQ4mO
RRxq+L+ZadwPVW3Ny/IXuYxYUkml3uq5TJsQRK1N6bGjidOipcXo55iJGq4F133QIA4dSsaeYmJg
IUfln7bUXbJOtD7z0Lg+LNERgwSY1kNDU52BFSJyLVY6nYuS6LwlyE1DXBN+I4w1EtOul+5SV6WS
GhVveTEItOHhcmjgNGclU855rDyPmoyeedrItIRvwKhlNhtBiPMdlCkzo3Bw/lSx5N8g6vUIgQaU
rRmwkjpBsWBdyStR8n61lI2deEhorp4zprotQpRkZSHnWRLvuw3yOnhI6i0r+vypVhPWP6UePAAE
MT7HHZUHYPrLerJ6BKNXOWZmqTavreGUZpVuctJ8K9IL71VwKEVNQpvhl++4MreSSK88wMh96Fzz
F6YzmUKc/iuFVHis9PbHGKiNA4WR0oCrug8ZMZ+try9HhCw2yujmkNXCqgejBwCcTii9I5yecQD3
2mNDlvguUu0GlNy0gBdqgnHOg4onmswWWj3n1R33njzSSGQk6wye7tYflmnBomrQMT1rPhXfNNXX
LQKZrWr1Lx6Q/RtDG80bxsgIAgw9r5gx9j5nPHOTsXuoZDapZqw+MmyFP4O4uVWTxEQb4m3orA3z
nKr+asilcm/y2M6iktZZnzXG/DzbT01uymzD9vyZh5rc9T4/SiX54+dcmnPejkJkxHqsxfV5MtMm
+3SpirzG5OfJBAZNaTjnnw6F90xuUQve0eq4IIa5CLzyLpM6mbtsWhst7m7VWF4Vk9W8yOXbqhMw
AejtJpDxgpvjFmRJs0B9mjwM7jACimAFRfD1TJvgIhCOFDqLLZR7iIt3EnTWDS8MuqixYY2ukACk
iW15+5+/iGJXW5HtR1my8I/uVFIYYvcXcjHNwXD9TnlVccou02ISdmBSajh1bYMk5w1bytcWuQ2t
ccYuQYkITctd1H7TqsJPzY0egF3oJONWScN7/HA1vBnPnMxiDCeV7s8JU6UNhrGVAnJb2qkYr/2+
It2wid1dYyEvKswoP9YeLVmZSaO2+7xS5rg/n9BWgpjGsm1rSvFrRICwjtEGMm95Jjs5f34O5kks
ge4vqWnrMcQayfzoLTXiAQhwb1nm0M3AkgApPXd95HK9I2b9sBIKwgYnVtvBL5PDJ5JYU4lA9yPi
/gDBThvoqKQ0COcHJdMUtQptx5/cCmysQV3RVQlJ8yqKkx4NIUU4KiKCFG64MNAoGrys5x8NbnPS
oNPYWiKRFGewQ66s4KVo02WcxD8aWpx7odJeIp26YB4y7qfSPdrA7qS1AOKyZiKKngcSStb7pKYq
LGaa/hCF4i7w4frXqQYFPCG0/V9Ywspe1yPB1KV7073ze3pOe117G02KNXaE5K7ARbaUi5LJ5xi5
e8s8ScLJkB9L5bFSH1CozEpZnxk471UFUTVrHpkwd8Zb8ozsTSqtCAlWQKzUyzpdmfW8qQo86y9D
dVs1t1Oh919E2U8NSk0aKwv1kGm43IV4I5HFQp3Xe+w9jbrHOC9YcfX4GAOCHxBvF7+gDAVjsEZY
s6LY/SJak2C2JAOgGoBtFubMVyhzdMR9FUr1SL4FfVAf8yDi9GNVq/foNhe4s5h5Qvm+6623XNYX
aQZXaMxywY487Vjl9VYGJEINn0+hhqsYr6iXtaDxDC2Z0bl8R6F0IiWTuzslc5mptlaMEFu+rKLX
jbo7v6lnlsiUH7rlPZtK2Ed0jXFH11b2UOG4AEcW4R+pKboMCwGrNnLnzo1wtfskZkFKlUw6m4VC
B2skF0FNpIUnIWpHuSkoInl3JreP5JJVWl7JUpUv81tkUVMkUaI5qkq6JF3G1qZlkVt1HxKDXmbz
jnLXfpi+ROYxqljuF+qQ07ziiyHlfNGNf357/plXk8EqWshgSnTwO6q3G8UrgBwIaUyigyJiPdI0
5fbzS87qNuvY9vw1BWr/f0senw70nuVDGVCFrP7jwPPX+vW3bxYpvNXhtvkoh7uPqonr//1vn4nF
07/87/7yf32c/y8PQ/7xj7/esyYluu/uwwuy9LeQcJlwk/86VHzzmrwG769/+4vPWHHMHf9qGSLd
H4MUHLbQpH90H1X9j78Ew/xXRTdNDX4OwXnEwHCYlEhJ/x9/TWHksibJ1JRMWTHY3v1Hrrik/ysB
JjwlJIUoimrp0l//furHzwAWrtp/Gd78e0yLqaqGzmeQZBMODt41+SJWPEYz6mrsUPBliE4JJYHd
zJWcm9+BxH8/xAWQOI+9PhhNrKVhHm/GhF5zcte3h1aq5l8u+z/P7bdg79/Ix58HMkEcIECRRZ2L
yu+/RM50KD+EJOJcWgrZLXa0OrTIjkiuBLb8Htfy98NcxB2rSofORBo5H+/YplSSIAFE6sufz+Uc
Q/N5+9Y///HX+SiGbhH4zqMjitplqHJfhawFmUAd4YY69U9UuvP0hqKnk+89G2LUlWsn/54n9nk8
YswsBh1Tk2kN/n7xdFJHYgkfv0Pl/tHAqbqQ5linhRluy6V6RMxmt48yjX8b87WdwVu7khgkf/Oc
mMTCmiSqmbCrlYvEIEEWcKOZlO/DNZhUJ3eSxbgq38ZZ6uiP0cKdWzZxnWvjVbG1Df7hVbEKl6Bx
5/L+z9f+mxv82weZ3pkvz1HSyUQ2ggxwCjSVXUDP79ZQ+itvhfTNm/fbUaZP8fUoLel7sOx8R116
q2iT7IrOLhejjZB07t+aC5wgV+Dg0rUTm+7Al0MK2A3TkBAmR991C9XuAHzvs6W+VmeSDfD1prv3
F9cerDNv/OJBZtxjYpM0TZfQGF0c1AikVMtr3+lsCLBzJjEbj49tLMkmW1ZX3k15Gkwujkbcsy7y
6iiKxZh2cTRBU3rXTAIHLOCegMh9PM+W4bG5DefCXWRDZT+K82gOkOzQPODndNwr9/Wb22pNo49s
agzdqn5xW+F+S9TcpcDJiwdqlgRp/18/nJaMtkXSFULpWMT+foIJKLG2CU3wwSKxQt1D379OtMT/
h4OQvWcyLZDEqF0chNxqOcdQGjha1z5HgrAQc+RMiSlv/nycv18sQ9VYpfBkMNsR9ff7yVgdzN4Y
vS3CBuEmxiSvAu2+ci7fHIOJlKBGjZshs6r6/Ri5ivVSweHkBDS45QgfY81e/8pBvnnKkUYAGrBU
7olFXOHvR8lI1Qo92UUVcZBttiBzzFQ36kx06N6c/CsZZn9/j6eDEbbODbK4chcTHdEuqOyDPnR8
653lBKbifdZ+/PnW/H00ZjaAwGHSgmZUvnyOoUxovYwQyCn6l4AKeV7fm8qvCAv2n48zfdbfX1iO
oxkiPHxV5Z25GB569o4jxGogh9Dh5eqt6EMbHW6Y3ZvRw58P9c2cyrEMlaWOQi6hol0cq6prcp1K
jgV+y1wSTzzz5w1Wvpk+8+90ZyD35MrZfTPKG6zoTUvWLAPk9+WaxArqCqeQHjL6UW+1KxsF6Rq7
3sxaKjZb7eXVQf675/3rES9GQE0ejLQMOeKwkTc5uMBnpC9ziheIKhZolTb/jTH+9yzUafHw+1le
vMfqqOi5HhtssfFs2oKm/8C0tczhifnmBAwY2Wp6dXYD4NAxSjyT8gAOzwd8JGJmobLV2HC/H8hj
XsaReud2xp1V+Yjm//wAXLk06rQG+jL/+X6Dab3n0rhFSDzGD1M7/PkA38ywXAhZVnQYMlyTadn+
9QjkIFq+RYqPQ+AFcSeIDOfCG3j/OeTrLdXQh9pi8RZeGQ++e1cV3lKdMcGSdfHi8gc6XAtScjiv
0rDREM0YH+we0SOswfmfz/CbCZYzZH9qKJpIb+FyOPUtPWMyF6YzzLdwQfe1474YT77Ny+S4W3Ca
3lKdsUCjprMAbbhI7WtTrPzdmPH1M/xtsFVxKwScb7j2VpQ+bK72Urap+aesWQUbTMq221qPAvT7
VehMrxufy9hAublFt6Vceay+HVe+fp6LccWriSpJOj5P/YTaclUtYYTdtOfVasYix1z8+R58+xh/
uQXT7788xnqtDiomM4bMgpV4hqY8E6+d0nQJL4flr6d08SAPWhEH43C+xOYmddy1t5Zs+lizafVv
XlkzfTt7fj3axcIULmOhqFkanUdJIL8MCbZlF3Nto6/wzCdXzu7aBbyYP2U1wtZsBpFTSLvMfxTK
a5s39mhXrt/FKCwJxMeSbs/0WU2SO7NNljoSn5s0dcmTybstipaTLKJbGXxK/d2obtS+7xCLohgx
kWLNFL9aUQtCAYiSvxjdud41c01OSYYLbHjUT1aE47BVvAVqQjK4NHjStBThkHezTO7pcMfjR1N7
m1xPd2lNUAz2LxhjzboWg9ZmoXSULbpVbUiMk9JiVcGsjmuk2xWDvkwz8wWB42CHAXoWucTuh4zf
ysMfYtLvu9F66f3+Vut7Cd+yReYO6DIc4FQa03LN7nglVrQyy2A1UlSboZOZI8eC9ASkXouORo70
O3L9eVtjfvNLkTqiDwZWrAtaikL1pJXKqSyk+xDBNlEe5Rtp14INGOyxJqjLSvRHs4CUIIxPkQ89
VwBKMiexi/6CaeK08n51FrkiBUqMlYHpbw4E/lavZSy/WpIDrW3QN5nqqvXlhZZ1B9nHWV7Bp50Z
MApQcCX7qNM2RQwOtMe1genEmk/AfaTm21EL1rXh3cox/CqDUiwdNODL0ZjMQxVFoju+hFFa2vj8
1+AU3ljBAVbw8Ju6PVkVFpYuUaPBF7UjmdCdwLbenehhwqnL/Q/Jk9+rYFJQl4h1BQPQVereKImx
zNNhgQr+cUA4NFMkf99JsBChqc8gue+sbHCUpF5rYdAsozCjY9mKG8mQYUWXur9Uco+ulXSotPot
SihKx5CXR0TDsWXiBTRAGOaogn1Vh2kXMYuTkoMPVqjoH+JEI96oAHEQWadKpp8rZ+0Ojf+zppH3
4oJkNv2Q0JOcAnNS/yLH6FkPXGHXe/2KbgImdd9yHYRzFXppyguZlNxYA3qcMlMfygD4KOo+J5FN
GnXk2Ke0HtRanjeav5f8cHR6X3n1zbaGWyfduJnxhiAKwKvU3idjraGU84b1gNZ026fqExlMj7ic
pEUSuPmSvWe0svxuVTXqrxYSwTxBjQzMEqeHRqIA5tngIA4tCL5xmUfKZhjFZzHLf406K9FMFEEI
cBPo+WIcT5H7kf56U3ogg/j5rHI7+AUkWijDEb/8ux5SKhdUJZ+hP12KJuuMMoCm7HslbYCwfdDG
6Cd9Xkfo0fs1lR7M8MPBVR9CNHHCky/GBYaj6ISGlFBDbUl4zamLwGqwjlxzhsQoCpUKj018h6uC
eMGU02Wjd6A3ZH09ZuJ4qv3+I86MfpGJOQaYiOBEGzALvtEgKFH/6pHDeyEekpqNXUMHyi4CvjR+
KQML0Zi7BjD1Jdg3W6tx6gZ6nzpjQxOCrhF6ZjEbnWEAV62n3bNUNzJxt1FEPqixSUNFeFDgspJ5
KBfLvBInKQjy2SY2cApEAkI5XdtYmHx2PskUXF/hFV+pwrXxYbD4zN5SOszcWiKsLU42ohjuyya6
q2X3ucOWgpG4OQ1FAIej25il+jzAUkv8calFmBnVsQNLnQ75vU/zRxfND1+Jo3VjaPfI+0s79oT7
Xh+whrX1pjKxxhg1enVIBwwMQrDrtRgQkhX2jg6LYlNKPhEHY+HN3RwIcGa67nYwyb/rVPr+svLo
+jmdhYLFbZjGvV25EzC5q8d1GeGvD4ahske/kklzAB8iUhqYAUgbkbV1+QoKPGysaNd18TZIrZVJ
2yuLkdwWqpMBNBHz4kXXQtyq3WtkGr/yLn8F+r0Q5HAHiZVNn6KsowajAv2bj9aHgD5A0MqiJdzz
20Dm/owkKNiJDnQ5IL4F7debOqI05sgiMmcTvrXuwVdlXMHgUS49TJxilN9I1XgwR/PgqgTKZsYu
1E2RDnK980n4lHqDJa0W3GUgMUKpWVldcCfCzi2kfB62JEML3ls8ikdC/+4Zi9ZqNuwMr1qJpK8x
VZCBZeXZs9Z4B2K99jrG7nw09y0tpAlkYquNdhdEGSlGHqBeISpQbigTBj3Sn/KBRhsQKCgO0kuX
uCdAAs9a2a30OF0hYIONCSnflip4YLSLDVvUtH0quhs5hyVeRpMxOYLL0T1XVvkQS9oturuj5UWH
wgdUG3v1vZrDLqv6k9pHuAPi6Zkqqm3lCRnADSIdhQqSe9fTx4zCtzQGQYlvUK3zg9qAMiVIzoZx
2EB3yFmJduDRY7wDqX+PHuyglWwwG9gpZQiHFfIqbjG3z2TmnPoZBeod6iZua+JXDwjJJgGcOB5G
1NU3qlo3Gy1SEkfVPH+R67kw86ryWPvZswVP34lKVkmsLDa+Zkbwt/s38iqPXT6xbWWc5Oj0O0dC
qmL7Ofwkv01fQhnPZCDfgszf13jhuHKVPQQ+6oueJHr6l+Q8Wu0pQ7zXQSUK9IakSdRYt37EA5Mn
AASUwDGqfpHAUzXGbpWlGHtkFsMzKKlL3iynybIfJqASRY93Be1i8ixRzgrykyhlq8FoFxZGgOVQ
d1gt6m6jmuGm15VTPvhvA0PUopBgYHZqdoekxkQ7YCLqM/sTXct61pPMPndrdjpeOOI0jryVLycH
JbcWITHOiRBjpIx/pUZ17ISeONgiyUFpAhYzJfTwerOEM4GmpmEYj8c0nvVAwlZ5l9YTtulBCy1S
kycXgOvOw8ZY16a+GwP3IAnDO6889EejWUqThFkYlpIXr2Q1X8mxuHRZn88aKY9sSeTu+mX+0y1A
sAVy8jPWinxWBdENAI9gTZ7pIzbdZQbPxKb09Qgpdq0W3jEf8MtontjMZYKK5+q0n0st81HU3dey
rfbUcVv8ueS78n9PZyUIQGVkQPSr1yYY79kbba2KDWgRtrflqKBUa+WXmpjnjR4igMOXh1Rd18xN
nzFDqEJ5B0D5qIrug6HXzbqq86cEmEyZGg/IyzBWyu4PPQHbQ2HlRy9B+UCDyOoH3UNaqEx2jdkc
ilax5llHR4Q4PQIC9Qcyfn9GQoy7342YVlJrmeglO8PukI0hzKpcceckk8J9lZNmLoEqW7iMUoWe
kqUDG3ppNQ11kgBzQix3XDgPLk2N1GsVliTZsA89inp7K3fyAinW0ffw144jswnd36U0PXguLfKV
JTOBU5TYpnrwpOseuibB+6iC7NZTPHMrDPgX8urnSDlsZvrlsYLP1Arah6ZH1VIZRi5RFlrMhmG8
l9DC2Sa0pcWAjJB4ImCaM6x51akm33BuRlj1sDISz9bJp1p3d8xy+YaMvcdsGqC8GEhnIXpMUxQM
tyKZOisY0MHe60skAb1wL9ek8SZT4lD4fL6OKAHFyHzF+YBHcYBgWuLQFU1OO5JixwWNFwQ+ZoaE
3r538pUmsNMkXMrQr9RIfBtGCjC0rx0Ny8DCV+rKhpN/5xlDbIdKViPmnjCMo3tkhX2rivGbMaR4
TfPsEMFNmylBTKJzua/rAqydMVoYsWJl7hbRHWEUuBxTAQcePMNG6mLbiMsXEUPrXCyr18GbfOol
3oS4c1GfyjeShnFbFbMHt2gO9VgeYCmccAESZZmzBMFhGMzgWuXgfFBMhcAiq/KxVP1b8nRbuxCU
kwAbaJay4KUgqdQ2i5lyFgotmPGBdQW6ElspdFYa7o0sGZsYzEAwYMusmUK8EMzUUO5GLduFPUyK
uNyBxd94o7olCQ0qrUhidm+wk6iQ/CvABQLd3/AcMiiVO6/MEBOTgTCqLyUaH+yf4miT/0dUURzt
vdGgDiHCpGXc3xHdYycskiEPJYltCvKr4o+Hxvdvqt4F4CpFrHbG6r4y1XVek0+feqJqt3m/JSAZ
pbl+iALrZ9cKPDKDdUrZwgDuNDBWZI8It1S88XDBa+R5FNeoWmphOYkCe2rPIvdp8Np8LQQpfvLQ
GVH/dnVzcltzoiMR2CGY0ccoCWCBMtBnGOMlpAM2iBf5NFqyuq4G/Z7RxbLrAgM6sdAvfMSbvAF8
p7insc4f6paFoZs2N7TJVPLPFKWYR4rMPTJkc6GJGWPbwJqngx891HAvDS3eoeREglpU7Ry09guq
9NQ2GpF3frComiPO2hZx/9KYg4A7YDwmOXkaQ1jITmJAZRFl80fpA4SQUdAsjShkY9tS4TJeWHIZ
i94NajsU0mhLgBRpFkQ1hQQWIYkq10Tbl3bRgl71w3wnw+BBrhgSGo/dRkvCewMXDcMzSV2jWJNC
xDKPsBc9h3bhi6ynmbgEkU3cOMTroumxevt5slaG4RSSSdEmwUF3ZXEB4AxuF84XMyifcZi8+v5I
E9UsC26efCd5WYaErBBXopuyLo+bd31I2PSmI5QsXf1ogOw3cb4Lk+wpxfVX5IJkj0a2qITOXzTt
qNrkX/TLVg/EpTekEG9I75sXBugH2fNyW2JdKigUHVD4qWzgVHmZpHq1sIoQnk9WwMMhWGPdZEn8
2OjivVB2t2IpGktPU9WVqHSr3AoOigTcWyCwhzw3UEjhVAGAlnRkiQNDvpcRACV6scOaBoVMK58b
vc7neOBMlne4tT3IU5jwE5mpU3GdUYuNhyzO1VWW6zfZlFnombBkbZHo6X2re/U+zQlcSwomFCkj
TbcMe2XFW8saO+z0R2YsnPTkANv4dYDHQFRC2xo1js8Qh04KaJrea9GcDfuUvkRiTx8C06on/36E
kpj6wC9EgAcA9yTSq96u9ODrs0vYNQXuuqQvXgehRnXU99mVYqk0VXn+XkUDWUw1eFJZXBZmMSuE
qkAVDTr+XJj5dnYqNtXSO00VynQRzK3nzAGW4YRXKmqTQuVPR1YuSt1jQMWnajiydI+E2D8qjryg
9TAPbELAt+pMX0cbQEn7YK28uAd5LpKZMjOhp6z/XKuczvAPV0C56L6VVDJc0edzTF3uahktO0d1
yqsV8O9LsMglUNnQzqNByuf4UhNV2I8KGIjPhffSOddg99oC6vZT8dCtrx/wu+urchxJkSQRvcTF
eXkuoWYNczQw4XJVhdxbBJh/vnTf9o6+HmOq0X45J9f0fXZQVEXRtPrgXGd0FRFB1As8eMERFYgN
fvvKg/NtKVY3dIZbGTWIetlLqOCKs+HmhlWLYaHboWOAeOehoY+5TOqZ9vDnk/zuOn45nHTxnFJ3
DBU34XB5BaEk2I/G0//sABc3KhHYsgQKD4Yh34FTC03rym2aKuGXT/jXM7i4S11DbQIqFk9eyDoK
fnruP9XB+//sLC4e75bxTiB1M3TSPMf4yB5Uu6Ir+PYN+noe05368rSJzVji0ZoOsQ3upG3Is3Zu
jALzoOif2teetO+aVl+Pd9FhGKNpbCzoYmjBiyr/MNInKzeokujOny+d9N0Q9PVAF82F1LI8VKyc
mCI42kFftlt8UwvQ8zczdc7LtBxxTOA2pFV1tVUjTY/Xn56Oi1YDXkBWXAFnmW6HRbNMlo3DroQ+
Ckaa1Z9P9NqrdNFygNsYeyEI8oljtXVdCn5gnsorT/u3vbevV/NiSsstSF50UUNHWFkHOVq1VEac
l9CdKXNv485//MCF73RzZWntMTTHtrU0Mwj8NqhkW5grP/98zlceorOq7ctDS/pfrQXT5VXrDpQ3
9TbYayNhLeIVTdi1A10MI9Qwc7A3HKgtnmT2rrF66DUqp92V43zbX/1yfS+FJJVQ/B/uzmM7bixZ
16/SL4Ba8GZyBzBp6URSlJlgURQF7z2e/nyQ6nSTyDzMU7N7b826VaXIvbFN7Ijf+L5ZsFpTdOGo
hGog8ZCnOiDRuqGNDIJp9BRgYnNtI5e2wMUWFMGlzXnxZ6wOHD9TIzwAGC9OJm74EzVnJ/Cia/Ro
NsLB3yM4ejC2oovRlRdsjCvz+lLicOFY/Z3gvPmyUEdUqS6Zh15Pd+r4tc92eSldwB+dwRwa2tvZ
Xh1CmRUHUi0us40hkdt4xQ5DK6e/qveqg7JU6EZbiix1DZXFzvZXkhd7KH19IVFq0L2/ePteWmWr
o8oq5YWcthxVbDAfUcyyqQ4oMR5aHFU+3jlns4u3Q1+dTJkgVaa5ZGbty4L15PvCzN4bDtk2Opw2
RIx73fs45qVvujqhuqSpq265xQzcqESp3wgInbVo2X8c5gyWdfmqoK6BYugG/7y/yvqqyNUEFfQN
dJVDgrgdNnpX3U25WbYQvVJtW/GGsZt9PtvmJj1Qur10TJ4/jP/zE1ZD5aViQKHgJxzDPexmkv/U
FT3VW1I41W1c375JvdC2hWt6vna2CUAxfDwLZ7AopsIPMEST58cpUqPEX7vsWnFpqotOu9edbLR9
7nTkczii+222wbn8/kLQ03GbKkAUjFdABZ2mj2o4YjGjqsmmducN5FI3vl2Ay40rOajdPaTbS2js
5Vu+v2BNVVHB1YB/scCkrCaa6jd6SWgeQguiEtTBu3xK5KupeeyU54/HdppHMCQomiBsQEQyre9X
VYzXPZYfcOXUbbtPN/1u2GDadvkpc7pLTECX4DuAEwJSW6PUTKMPgEGr6Sa9Kr/Ge3NbbjgQ7mG/
WAB2fz+faJVXu49Hdyb/I6yhWhpKkibFlNXFLmXBaPaCnrJcBo9SpbITPJV4kiN58+vll8a5YRqq
AatIA+8NyP39dEKaMnB14gWFWKU3oB+DkpyrYrl1YVxn4sCk4Z1mGXQTGNj7ODMmYlm7pEXoEz8h
zn+LrCMIIQipj/JmSW2Di8f4mU2gsyaJJqpgwdaPwzEIAsNIhmyTkR+pz1X++PGYTleitUybxf7i
mDv5+2GJKslQDflGPAS7fJNspW24yzbG/uMwZ5JXSuOiia8HyG3A1MvUvrmDh6pL6Or6RHhC+8ap
ro37JQHQN/KXSxC2M0NakJmsPyaNrbwKhadbaVZdF6PQwSNAAmqitje9QS08fxjlZhfpmpukXz8e
4Ol1y/g4JDkgEWQ7nUfE8unx9dz+9SN9IyAR9FejRRrtQqDTQ2oJtHC6LF2UxTXOGVOJogLkGOMF
F20l3bAD5HkjpJt12mPSBZj/yYJn92pIspq6jDqCss6ccENvw0AVCpiMeG31WH+38X2HCP/Hk3cm
jCJp8JpUETAyik/vF4eGyZvVYYe3sZSfBgI+qZ67PmKoH0c5WRcmEd5EWe3eQogpW074CP53/aj2
lqX+j99OJoOAa8P9IWsip8X7wchjmcaqJmebAVcTIXkVFfPXxwM5vY4JIXMsKOxY6RS0ndD+Qhkn
zimsmId0v6DcyPHQ2/WsLWyWI7RPfMEuTN9plrdEpR+1YDbVUxh3BJE8B+GUcx8vW7hxQtNesMCD
W9z1WxiAnnLp1DizMN6FXCWxddGpVZn2y+mk/wrvqDserBvhaSF8iDv1qIPYvIQIPdlfjHKhDBmi
rmsik/v+84kRbfE4nyMU/GVEPSdsfrJ4scc2THSTUGvB7unLx9/z5IzngpZl06SmDoALTOz7kLVO
O60bw3KzqNx0j2X24+O//3fl611iQwBuf7h+3FncIsvOeHP4Sph46ICgufz3/jbfjDvkn/fYM4C/
/DjSme/1NpCxuojLqGnEyIeEgVFQPv9osqumvfs4xOlkSbIsqTDzRCiLJyxD2B24NURasUEu2K3M
6za+lHCfmS5JVsHZWyS74kKefT9dwdxVDY1Ecvw9ILijuVdvIaA79ba68GFOpwsOJ4RMnhbwIrT1
40IvM9g/BueeXz7l4n1D9Vz/8zb7Rxza2/I1f2jr19f2+rn8Tb/9Nyv2Dw/23//z/w6SLJP/Zk0s
JNy/ybU3zxnk2odnOg7/eoryFyi3/3rOf/6rDV//ta1f8+efUf7avGXP/v6r/mbP6tJfkqSaJAUk
w6ZFBv5v+ix/xN5YdgE8K1kyDb7Uf9Nnlb8UoAiGiLiiyUW4EJiaovvNrJX/AqHPf2dBD1toNNo/
oc+uy+WKadADWOiZsgZdhpTv/bKrhyntY6GOXTgsDsnul5arMJh1p0H7KxKCXVs/lZN6aIcU8wak
Ayxr+2Ye7/6cCG9Zr9Lq8PvzE5YRkcnAn1mv/Awsamw1+N2Y1/1V4j3i5hi6L+qtcD25nzV2gOXK
W+nbhajLwN4cT3+iqrohkeGaENVXx1Os4pGKAnrsti6QKU9xo0O2jcC86xv9x+WU+uwgkQ01dcj3
LIfVCT+2VtfidhG7AzKbURDftsBjJUHcqAmoLJqKHw9vtcn/jO5NuNUd1vnwWbSWcFN5Q2MSgVlA
3MElPsqlKMug3xzx86DjRbFEIXN0+gVf0bao716iYK7S3JPBrHIoRN4zLEz5VAXW0hhB2Ahq2ybq
x6CUvY/n7XwoQ+S01yxdX5M9qcCWwHrh9SCPtJGa8KjOdOVz+SCKPz+OtKyvk/VHAE4GU5JOajxq
5Rt5tiyIP4nh//o1vrq6/kzemziryYtHIZlFkcnLxOw2wTUTUZ1Nogq2UZSbQSmAQiCmE4k76u+e
kuHWaX7SaeTPunLhnj5/1lDQ0XWAi3htrPaAn/WDUQYirOxrhdpKc93ujGvJASv5Kb1YAV7XA/4M
nCcZ7xXSnBNiXh2bWZzgQYEu4l25z7xiq+6TK4xW0E+CWbRPNpd4LesU+STk8i3e7AetjvsOhT42
OSUIxGQzb9y1tvLJuq72sj1iVeEeL2bIXAWnC+nNOFezKqayGYUpQdWtsjFHqJtIpB2NreJpHQEv
VdbPrts34VYnSwvFHfFwwi3cJWVn7pO9sMU1df/x9li/3U/mcnW2JKnsTwKqyq54MDaAdShlOyNd
GOlzcvsPH+8nsVZ7JKxaQ8NIfIkV7KTdnyb/5XrE+alDsMIURXmhvr5fHj0i2D3CBX+2fHZItvNB
3UDwuDB1ytktb0qk31RNNXn9Ws/A5BahQZywV74L6qvR6lSpO88oxftU1g+WkhzHUtgPSMCV6be+
jeEkQIJryh22bli09o41Tl5rJbyNkW4ejcOkv2hJBgZVB1y6CFMbdzJeq6PRbJtEwHYq2GSC6lgo
ZA0iAsvTY2ld5HSdPZxNJCUsixe1/juReLO9sgbLGAyOAEc/dV7/KMM0eJB24QYHM2B3ANcwJ7pK
NnhpXEiZf+fE68OaeaRIq/5Jvt5/OSCzyKj6zOgkY8Yh2dAU7HiCvzctWk/k7GH4gxe42/WvsYH0
XaJhiJwA3ekQsxTHHwKGgFrJs7+rt3pxBRPETnFFlyYdI2cg7OpLFOQONlt2iVxQMf4AkHqFQ9QV
/ZQ7rU84tMuXtgJvhv+D3Ergibpjz9uwkZ8ExXzshsFF3NAz9GoPG+kapL9HjWoXjKGLYj+6RoqN
Vwx4wP4TzNbrRdJRDQS7Bjs3a18CnDwwBdnr4B1DFGSDQdgHmnlldNNOSjCSnq5GpjgQrUcMjrdK
gitBVNq1KTyYQfQYwsuaEVHOYsmNUDqyBvHS1bG84T74AGuYRYuHX8+igIVVKmhq3onB4beEf7kY
934zxg6PzNRVZfVS4HNpIs8lGSgJpURrXQrFBbTH1V1d0sSl/gBgdbDlu9rDwtVuX5EZvsTtW86a
1Ug5IRYWLrVXU1tfkrJR9O3QEtBfuM/sMdU8zn6zi61HpcdpCK2xj0/alWYT1VEcnXWAMpTsJSi4
69qRZPmIow9ElLfCbafbYOCw8MJXFrMG42uyq679K2mb4bXm0QrHKFgTd8XP2gk937vUYTtzdL37
LasbNDdDFPkX/sOEvaWK1rKSXGhQn4+gQp+3rDPAJzH1czlKdTI8+WlKYjuu/AsTei7PYRD/CbHc
2G/OKVjgUi4tIdStv1XBamTXWCC62kHdpdcXy1VnVui7aMufv4lWKpJA+4ho4ranRYf+82vwGa9o
uqCo6X27eDGfOYXfxVt9InNKU1pVxDPJ4jhCsNA5Js58GJ+s7/ImQF5H2CdfgFp9vEzPPKDehV2l
OWOJrQPW3JwAYKSNkLMOFprvN3aPunOWXugur/GHfzaFRnXMWASuTspjqdTWWIMbMT31a+2l30j7
6th4/halik/ZNt/hWpV9Lj0cWFyc6H6Wh/xavv94xL8r0CdHwXISwMSHim+tvmxI+axVxGXIPK+E
8FhX3yY6Z1aWPEJ7cOM4ueXBckDpWhe34hxDd/sF5WeXarWrhw+ZaaDS3e37RrxvkVGt0CSONN3u
F5vLvPLg9EFuk2wBkKlVpjj14GWOb1CIm2pS9PeISPPn7RbDa6eM+n2LscDHI1y+2ekAzeW8I0Vf
lMDeLd1EmGHpBcskI9Qrt3Y3HIdqvhDk/Hake/HfUVbbsZfatGsVM3b1TzWVtcDDW4ouUHmzHGGX
CvFrfNGfhfMm2uqjRX1dUrJmTHr11A9PGvD5oZNtuW7tsuvxqqd+XeyY420dZ5gCWocSwXERg1QI
yS46RJ7WPhvBsItjaxt0pR3r3+d4L2J2OpSYOoQ+YuVfxVS6sL/OJdwo2fxnmlb7um+DKS0ifnhN
QQQm8pKgWtfNHkri5VfEGuJwMk2r7SzLfjELGh+l0zDOtaP7/Of4QLfxKvPooe1rb/TqGWKCAyYR
QBhVoEtJ/7nXGqBm/PQkau50Itc/Qct8eBgMGBl2D5nF3I08wWnc7mo++LeKg9P87tLr6cyKN5cc
EowB+/pEwSXodey0Ogi3M3ZGmFIDWqGkEU3OxxvrzJpXRDRbDNyBaZucFKwNjNgLdQyBL1BNHhIb
kr2j28pB8v5XbZrTYSnQUagmKyoo8ZOyCQbn9KQC8uMufajxtlLSL/y6Cyv0NDN6H2S1QOV8TC1B
Jwccwu4eKy0Ib7WXJd9lsr6k1rYmJ8jH03h2WEBQAGZQoaVX8v58atWw7AKJiCH8f0FRnRomaaX2
l06odZeL3UCGqYIiMBfBRFVcPXbFQJHHqZGpwqrGVu9RrOjbh5Luu5Ep+2kgEeyhb2XQcbTWEXlk
BaNgNy2kxO4xRUR14rGFoggyqdq10s6fZlC2Smq5+BLvDe1ThkdbMCs80XRXHSu4u5C45nZX1F/m
6pceP87F4yTcFM2AmYHgFgtrxzA2VoWRto9jj/9TzZ46NaC5nOINP1w3qohNxeDIxQMePnaNrm5u
LtbEoV3Diul0CzqVuZ1y0+mVVwxMnQEqezDgfZ1anpD+KkGlWbl2VK3k2A7WsYHNFUnHyjc9H8UE
qYYkleJ9BJNNw5rQlCs3lvWtaH1XVcVuks4dzPvKlJ1Je57Hz6iDY77rb8em/IVV1yMkoIOfC84k
/ahV6RAH2G+l+bWV+D/9rN1MJV4uEU64PY4bIYxHa961rG67FMofHZx2ej1ci3d4RmzDMHLThYvR
SPupybDW0Z9MhOOLEZ7QLHgfr7gzVStWgkY9XjSBe5zoLQUyRlS9QAJcfl0k7nDXQU7jN4AdAz5H
PF46Bc9tKnkBloA+4oJcJ/8UIVtM03lTLw8rDdfZVPoxIdkcSaqHoDULbbpQnjhT7+fkkykDqgiK
IgC3KoO0cyCgKM9hERUQKlXtVswSXA/v4xYNDxrKocpst6FbBpWrlNqhgWaXl9tJSVw9f2mLHMl/
7cK8LzHfZyLLb6JYCGBJ56W/+k1F5aOqEDDtQ3dVwkmP5y9Je9Pgam9iU41h4Vh9/vhLn6kpvA1J
7/794eLLYw7xmD2vLGbDoDeVStuDS9vJXL7N/DIXt4UseAES3AWcSPQbnLje9e2nIp6ONWrP+DB7
jZYdJKV3y9S0q+CLmXBt4maui6prJagHYUVYRp0rBD9nyKHi4CNYZXwp03u5191mUA+QQ4+pL2wh
/atGuYus2xZPRNPCNHes3Sp4VqcQlp+2jYzGawx8HAz0B+caAYrsWNTyhjrTwejMzWyQqpTtF7je
4LZD9CMQ7xbTRwFbbr97oCDmKJGBMf2ESgUPy5ILVzMdJc+2oSg6TYSEq4FbseKFg7bBvBmOqLRF
LtxTmunCgbvcFP/z16YU/X7qjWyu2lpl6ocKW1imO7iETj0fgZRT/13gP8ktcqjRVc56CiscfkHs
w9b7eP2suVm/7wyeBv8OsSrEdgDDpMlgEIt4FPoo4JxFjy54chA8zlu3jZz4KNvpd+EiKuP0CcjS
BQcCnBDUibXunY2RPDbD8jgCoeOo0UMbsWO1V1V6/niMF+KsO/vIuGTmoPMAKqcbbUI8Y/DtrkM3
vPJ3H0f6019fr4mlFagqKN2h5bg6Ados5iiK88StOIbGQLQzWdjmPtzjEWuNpv0aCS2mkLJnVo1b
N68FItehQdFRWsS3vwYaLkjAddWBXN48NurXTMBSDgPELJUwowDqrlJdLlokviFR1L4rtZjZ4oRX
utmY2SGuHzDoNzPtwCzlvVBtKO8eguhTB23dR/4oqGYvR/IDGzS70lCYsSq3EwoXmr3bdT9mePSo
IDqjONhC0LhAgtxc+aniWZlozU0Xg4RE4Wc2YcNHAaqIvidpLYZcD5HxRTFeOuHraNyn5UMvTfsR
m4cBdZbAlGxLArI0zq6FupJUVjeLhgoGoI4yPoTpN6FJ4RC3TkeDcWwNp1QsT8ReMYS2Oauao2oB
8ukIpnYK12ovw7NGpwF3QVu1fvVB6Cjl/FIqwpEftdXwJQ5jCeR4YvOv7uapfSpk5GSjRQUfksT8
jRqdN5TDzdiSO0ftrqlDB2ufqMSKTES7DRsdmq9eWIg3ImYvJc6iemxs5qZzjDG8K2Vl35jSdQ2g
zY4X93Qhxwkk+mwY6l3a+rdldYzGr00xuIF238atF+iy3RnAnCZ938GTm4bQrSHTi41iB4GKC1pw
qDPMztIWq9D4ECwemeBd1WY7Mkv5SJ4x+t0hNH6mzZdk8itouLOrZfPXj5fwuSPnzQJebxYhG6Re
lrLEbbSvU/5sWpe2yLlU4W2A1anZdcGgWBEBDDxdsBpdNK8c3N4AgmXYaeKFudHxbn4YXMqU7iJr
9/EAz2Xjb+PL70/tGZ/O1B+Jb+W3jYl7T2XL3YXq4Nnk5G2Q1fPdFIfIkvCZcZFI2rVYb+Sj5oYT
XpslijzYY9TtXmrvVdIytD22Wf15xPZA5a62wDjJsovJ68fDPveW421gAQVZNNNPkEFDPwxj1fCT
Uu1VaHAGxIc0xvMjcKPkisaAG5e/fPVQcEC20YX5UJdJPTkW3wRfTXpX6VKq4aDhhqO8a2cJp7bq
JlUGJ6imTyViEdBWOXPYI1m4j1CnEtvcFQXo3vq0GaRiX0f9XW+pWzGYb/Io9PjdSMORI3Tdrq4Q
LKvCfY7aGM7DLkLrh3rAbd2QOH6sTdZbm1ZFiaAbQFf/KHeqoD6JGXmNWMBgardSXyLwdi1jqfPx
pJ/bTPSZ6HOiw6yegNcGqULEp8VmAUfNjBN+Di+pyl+IsN6uBXovXOBEUJTQLrGnL9MfH4/h3H6B
9y4tvUYQ8es2YCrJQx76JAh6MTuJYNop0mgmXhIfhznTP1DkN3G0VSKraKFZNLieURCecdJ21Ocu
sTvVDhFvgqMNKbJzQf7d0BDDX0y+Kq/bz91VS/HtnwNF+CUMll+zqAuvYZQd6gkALelkKFLm9tFz
3hQ7BGzd6W+A2//oOnB+zG8irZOvWJ/ATvJsmg6TExRb7sYotRdihYTkO5bxvIAVx9zlT82LftV6
PlC+/LvPVXBJ6vrsiUUrwzDQOhYRDF8lLrLeNCVmNwmgA39yzG1wxKYMtf16R/P32r+dnzRH3uVb
6+fH3/1cAgp4hbejBYYUPdXVUYncYCUlIYH1z1D01V8NJUPhnoxwGuze6X8h4OaK9rTrRFvP7Eu4
B1U7s76BYyKIiOi/qogLsu5t40MtSVDRlOQ+6FBBRCWvpUDS+V9R0jF1rA6rR8BYdhLctuYPaYBu
WI62pgoe3um2VkbbJTXyVYRm8XCM2vwQJbmT8KYqU9kpy2tL6gSSlOZArgh+6kmS0IMVerzZ6kPa
iLYoI/PSN0ffRys1mLxBnnFzRhhZmbAVCw6C6G/9MvB0Uv+4+aZo+WO7KNYPih23WxUD0yipvshy
cTf2xaEvdVykSmw9j4NgOtCkUd+d7WRWtiIPManR9mH83YheVBRHyAfLjdQWtjHHqJjINn5rbt3G
N1Qd7cKobkf/YGT+QRVxJNVjrA2Fz2MR3Cga3k1C51iq/0ukyhQn8qaQ420c1J8WLSmlrvSdhN+h
adb7cEIMTVkk4CLjWavyu1ysfrZ0TGgitI9aIr/Og/WrEay9HzPktOqOfoMMlAxYIzDK2zRVfoVT
+mpVuVeGBgY/0VFi7mTzTkXz1ShGUsHC8WPULRCmnFQ6OSi/8H/3IxL7CJohwsFD/JiPP+fgh7bY
FM+zPZmk1Oy1EQ3ssDXdUji2GkwELN8RTGGmW48E35aaamPWka0od4F0O4RwAxFSMS2aDFl3LZq8
+cp5bzRc40Z5E8rxMTCfggQNShRjBv8JJC5e5Lhla8j1mY4fvkQ9wnlY73aScpekIgpjrZcrma0m
d1YJ/EF61bthP3RIHRZIAahQEPGBp23Fsz1EQke/E1T6xfqVOqB06pMO95hcJaF2j9PbZi6QnMrM
nxm5Y53wDpeusHmxEUN1EU7zipIn3fha619lEVMiNFra9peKymo4pMib81F0Jb7JWH6AOAbrTlTj
a19uWECmeR/E4hYZhsSesUGWpXmrV4Gjj1dqUTpDhPCNKPyQ2/TQaz7eQEwaHpA7PZtvsq6/aiTd
odVuy6PqZXOMJTuXtSp+rTOJOt+vOaO01h4Gcu+2u59Qt0Q8TO4fRNZyOw1uzpsmMqGmcr1jwrkt
UXlMeVUgN+T24aNS3StZv1NM7OT7bxN1yTgOEOO8SsxyW1YgjKhFJvVXgypcjzfaiCNKpW0TJcck
RXLRFpxxPkzG45hXTqoUdiNVNMjaLRw/O58GT6wHJ4p6Oy3NDXB47Hp7R0gEW59/xlxTgfGkGtdG
downjFwHgpTd3veHwzTF3mhpthF9kqcntXuaKDjXCMZh+WbnsujqIy5VueWExk3rG3hK67ugfihG
H7fPyvPrZmMIFd6cn+doNw6gaAzmMX6R5tGJLIBM0a+UF0TBGWHU4EYWEarJjfFxoypo1/q9Ehaf
BBRb6+TXTFEkh6ceUo8rUV8tdeseOSs3AFViTqbXt8+tXHmBcZCq1zTGGszIXb3jlFM+4a0GeT2b
X0iXvGPr77IUnzVXxXQ90AUnS0JX81+MeTsYj3V9EyymVWR7kvEkGuXGovOiotjjW76L+lY985SV
4GzTJax7HnvZy6CE12Hf2wHSnEJ2LxcV76+OrftFzI/l0MOFuheLb6V8FavdUSkjNq+5l9uv9Auw
z0ScdXpKpoc5fBG6K71/mPTSS4bRjdJgM3OxIjnaswJlZSsb34wi5ut/1SZKTQLL2U/cTNuNKpUt
7VbCVpJGqd2Smrf+cB8EMS6XEw5xt0mtIP1boor5TQgzxIiRPFPzPej1PAO0ZN6Fiok0lWL7QB7k
+cUXiqdaLG0LjI5RyJ7cRkcsXN3RCG/RMnIM1lxX/GrEYOPLLAEtPdAT+RxGD0NMQke+CKb7q4yQ
bVjO4P5q21R/1u2vsPWv8PZB2DK5kISd6d4pKKjTxYKlBZsDVPi7y7C2kmgGJJvSr+7BqWReckAv
dyN5xW136UFy7uJ9G2uV/LS0xusuIxYvXt2OdunGdMMvWrXtvrWejjpOYyKM61wqVZ+pBnHL09Oi
UQIZ0lglOkksi7EWDSzOtHHEvsBuXiV7fgyl5MIIzw3wTSRzldFWc4Wh4xJJTw4zV6yhQK/7fCF9
Wp7Lq5cVzXtq7jCcKTivyYkBMpJaOEwJKJEscpSddfMyO8Vjd3eZXnR2dSxeXOTFhinjiPF+dQR6
33dmHqXuoobQ7xctBMvTtpJXX1/6Sqc4Ddbhm1CrrCwOxzLuS0JR47LHIgcTeF8KiAEn3FfCBZjG
uXYJ5XEIl6qpAjJf239Fut5GmmJQ9PDmdKNtmm276156j+6qQtbre3+Tjf6/prbQkX2zNk+oLXin
/3zO3xJYfv8HfwgsivUXvVvyfFEl0aa5y175Y/+mqH8tZFAYh8tzC/4K9aK/6SsK9BUDHhsfhvrw
73fY3+wV2fpLwi7OwmIIaid6V8o/Yq+8PxIMmeXMp9cx3kGNHvGs1bo2YU0L/ayQkGxLFC8kW2uc
drdYsCwyU+Gu5HYFqYl/Lhmi+2aS7v7s1Le8Fd4a73bwafTlGHmDvOrHyGobuWudVPRl+dAFAE12
sUjVqLGht9bcUk2j9E7eRziTYvc+3xZRluMkCg7eQOwa7XS3EvGv2/QJ5uQ0RnJfO/hCg+vfTTNE
iDb3hRErg+ubjdqYroK9Mo3TIDQRPxyVJN5SfswTvC+Vth32rRUXjY8wJLpxt0I61pRwy3JIw+/m
oCCm9qO2psmrTNTbOUSnfBKeZx5Xgez4eKyO12WR1OONb2AIXgKxSugGDxIt16bijVEMvW49GFmd
lwczkWvygExOK0XEUHq2FNMNBArBO7U28IivczH6IkphxfuqRS4QrF06heZesCL/XmgUc6TFhTIK
LiZ+/BAKofYF62XJJ0u3gn3JFUBxL0m6Z8sP5wcBDWvlmMV54/Zxg8q9ak36Pe06/3EeJFSf9cpY
YCQiEsljOtWpM2OyOdpWkogHxSr6b3GiIRCoNcN1Psn6pzIRk8bpFxuiezlozHmjtJhJO9ZkUuWl
m+5OJPEbKyvqbaqiqHCP93DjIZ4QjQhOk/tuMjOrX7K0NF7NnjzEMoTmk2X5zT2yM1VFzZ0uJ6if
pu5sHql97mIa7GN7St1MOahz2k3bUG2jz21nmqU98CqZbT9oMG1Dw+oLb1KQWsFgtA8SjvdfG21Q
0dfUASA4NK2mgWprZrZOI+ThMTZi7aEz+xukNtv7oi78JymjxZ0UyrMiCv7GKnCiFWVB+hUMferm
hd+hYm1UDiuQ8oU2z5sBlYGnUrTaqylGgBYpW2lT+toPRc54CzRThpIqCc1BlhtS7w6o0txa4bat
43ZXJlBHJNX397hdq54cROEV997sqsh3bC2ZmRHzBDzpaKVXOSqeBz0Jha0WdOQNHCOfiqZX7KyL
kl22KFV31ly4UVAq7hiFDf0/sXZzQTWucjnMvKjA7hSR3GIzx5q178xUc1MzLA6ZoixWrcq0t2Ky
xyykQWLIebAdkrHxKoU+qMySRzq8EHZxmNabJo4dqWpxXcg79XEiWzxkEy/v1hDGqzJCCy3B/vdQ
sCaPaZUEYKsV6Sad03yfpn5xq4kB4iy11e38aQSYLVcoHAGe9mL2nhebpYaqhxbvK99KMY6d8w0F
TBNHBlRkgbrW4JuQhTU1o7zL205HDL8B/pWK2r6vtPG1S0Xxh55LI1PV4DYtiIabguHAqKBv7lN1
JPtt200Sz8Zj2WfBthuK7JAW/ud6bqfPUzCImznFU2ESgu+oH1tIekv6dYXm76c+1rUrhOuifR3M
7ab1c+so+yGuz8JoFgqeCIYZ3VW60ukvJUyywJF7DpfrOhON2J6rahHCRUM5cqtRKJZieKS9tKMh
lE6ohJJh+30SqSx3Ib/yY3U+xKaZHoWxNr76mRhUzqy0wh1Qufa57rR6X6mD/wm2vP418On4DEmK
NrJvqTuTItM2MdXJbWRTcWWlM8jTR2uOPFEdBbdqNO2XzLOB9RDWteypqi+mNitKM10h5UR0eZD5
3wQswUtvNvq5RAVaTLZCoRubXNObA0gF5COtnLJBr0PCjvJ84MEwiNpNmaXPyJX3+wkl9x+mOUo3
VVpMzmhM3Z1YdWZoZyFzcphSOYoPPnqmZDxJ0meegpL8dyGcxK/yLBkPxiyp27iZrGqbjmJCm1Bt
i71kid2LltXtbraS1pmsOQtfyxhAvoYctCnqF7QVluzrP0nncmXxD+57GkBCnCrXXU6qEJLVlFyY
lvYiayAL+l8f34qrbsVJhHVdGy5AlBv4QjqDI20AzC8WnLrLqYlej48rx6WHz/sGBSKPoki2Sbax
cNjh0a1eBWKqpeYYEG+BLc6/RQnwC7iytiCVtn+LzPyj7O86eqmLpvjVrknNb41//8//a/Tn30ij
/9kj+Pg8Pydh067yxAWy/CdPNA3yRGSMFryDRkImkqr9yRNV/S9EUYAHqjp+oZKx6Bv+nSdq2l9A
CKifYjBHKvg7ufw7UVTFvxZZHRJLC3GO39nlyhX4I5dgKPTvFj4Ua+BUVD91gAtUq83fsN03uVoz
TkkWww/ZCr5QDTsNfFsw23Km0zy2kMqer3NpFpRjPRhg6YTMUifyKLUEVj/6/vwJ7G2ceFLaA9Nz
hMYXi80wCE111encyp/NBJ1yO5SCOtv1sjA3r2WuINMcR0ljvUIgob5s9ZyBFVa7wRTf1RRO8bXT
/NSyaAY3Gu46rVWOP00DYPu9KVaB5MmSAIvfRtwfuLmaZvlj1Kp+fyspce0fx55y5KfQH7LsMKli
QFlFnfLuCVX7Fo3mqKX0lQiWVtV2C4ZGeQnSRqDqlvqUMwLZ9JOrZNYC5RNe1oK+y8waYR7bFDOl
+DwGVT5PuyzjxvwhyFKb4AcRUnTZmENf1p/rZJb6n/ngSxHWB6GehYvBRCmQgOmoslt3QZWM4qEx
KwvxeSMbzWdRq1ME98Du1T9CEV/3oC1DJJdLRa9t8O+W/KNR+2rcp4GODdyk9TmeTELXiVljB9mQ
V1g7lAo3g131SShiwNdXdf8y6rwCp2NTAbjZDprcVtexL8j50QfB5FcUa8YYvFg5xqOsOENbZcXT
VGmxhgYgBe9yW9WBfhtr9Ss+Pr5AjT3R2/s+mYunDl9Oax9mKhx5KrpRFgDMSEVcCpbkm5pl4Wf4
+HDgUqmz06YV1SN3uFJcCe04DapdFH6gbudAl3wMGYqWkfwXe2ey3bixdOt3uXOchb6ZkiBI9W1J
siZY5aoy+h5INE9/P8j+j0WIi7DvP71ncCa1rGAmMiOj2bG37Rsx3eROWMU1yjrVAJV+mMMCt6lI
sZjaIBSfQHjwkMgv5qhP1hZe9Ci/SmytAv/Vd4QHU6c3zEArqOwo8TYMLcGc3hSJhs3pk0yVf0p+
kOmHsEmc4IngplMbN1UCCutZOATp01RM4RPapsVw0MQsZmGiXkxJ2gp4N+8HJbP9/YTqaXfbkS7U
IC9Cs37ttVgHe1bU+vQU6UE9/SGyVqkGON7hBoiAvIdCVt1JDoSjbdSIcaMbujeiP/SVkNsfmpFK
2vVgJmX1EDZR7b9i3MkPrZ1NmrwNWqdhDr/WHFRTMqVznNsgb3z/LpWyfAKzn46KnGzbafKd+JAy
lJcZ3iAPZX3PxGNg7TSGxLpnzQyyGeym5nYvbTLBLAdDTVU96CQ4iiFBByWjfeRQTzWo9GxJPCb/
IR6mCn55NaKZXW6UvnJUvmyu5uDZHLlEMmanloUUVkRplkQA0yMPINu7yoyN+DKK9Kq6gH/M0CPE
KpKm9NTITJlI7IYuijzd50/RDuqS5F5BVQSCUVRTYmbJiiyvYcIvG0m8DVM0Oi7SQJnD5EWT9ONG
9HoOsFdlydpd3Q2t7YFXLiLAPoGAJ7VtfKe8kbogRARigh3tbapKudx1DHQ1SImZcItdTfQN5W9p
xo7flEOZjM9qPcgIhk5MIrK8OKR41wd+mG9hzUSqbWyJZ69BQ43lg5XIY2yji5arBUoZUxHpbqBn
9DKgKSytbSGsbHwvbQIrt1ZKhUwHTSflvgin3oK6HWiuT9pZ3PVtnYYoFfiG8TqqQ+cfak5dcrDT
jFFKzarV6XmoDcPItzC81eMWKYwOwLEuISB1M+XZlD422jARJ/cOU0ibxEHYIQcNTMQI9KeWg/S5
cEiXH4qyquSEMjD6XtR67QRFlm0+GQhEpPUg9tPUh78CpljDw5SxQMrUcugM+9BIejS7gy6BW1z0
Zk1mbHXAppSqSdOG0TizAu5c0oF2SYKs9q42ijjfDgMqFA4yIGHg3zrg48I3Iady+WPMKon5Tiu2
lWKrSHAooR1ApHiThZpck8cqVrSjzKxZUc89l8auuh9TP2yqK7WNlby5CXJe1+ca/SfDvi0rPWrE
vq9DdCsOMdVmEzplcs3xOSoTc9pGiKVoPyoVhnvIXcBWuWUta8Krgj4svkf6hFBLNqGRRt+KQJZm
tQGr0y80vGYPVjZRGN1ZZhEM5bOqIlJ2KexUfTdQa1TbPU2NZEKOTY9756BFClJnowM5wgVrKcLf
alp001WqAxDfDZQJqvd2rDvtyrLUqL+ZQgM/ojWBTGU4oJa3r30FdKeROiJ9bbhZzu1QjWrzkmvw
7bhG2jQUOWBrVBjrhdEbMHxt57MjzzTnN02yKcwGSt+Sqxt6HqI0I1RxFcd0sLZC6KN2xf/ZVo6a
C13eZmPZQox3o5EDgs/TFKadojckDZzA2EnXPtCi1zxVqvyqmDJBJ8nI65pIAD1uaxcJYYltMpl6
Wbt88TF89EfkEl4doxwQW1HKvn8DcC4H17oh9I4OZy+hZBUUXX2b5YrcAB2MrT/ivgOEt9EazZE9
UeS+c+nYJYUh/EAXZQ+2UkbZ9RhoUb5N/WDIDmWLA/KCtCr6l2HIW9pUhpUow4VVOZN97Zt+132r
Ej9N6cpYWvpTBQI3vhuwmyT3koj7fCv3kpQiGjTSYJKMvmbsSatQ6lM11Fxc3Ullp2KTwnTwythX
LVflTrQUd9TY+cOR29J6yA0lde4AemjFTVvGuXQAdCAXAWkfKeW3Ic2t4VfoByJ5RSalYsQcDZUO
pQTJkZpnqdWH7FomgipB5yEVF6NnGreNdJHHWZL9DKPJTq4RUYrrV9L3vPdyH+Kot3Gw5QjtwkHX
m2HTWpV9oSlFHFxFWTyMG7uuQ+E5XV3nW83JZWOT5QFPZC1ldV1sYJzJw0chS/OstpoW8U+dDwR7
qo6iWH4VxpkI6RaVclw80wvONW9Ed739wzSnXi5/hvY4hoe4FdbA+zOG/S2iQxnCPuPoa91Wins/
3NdDpk8Aa0TpZ3ehVE6G6yCziHhUXck0UvO4QaNuyKWw/53kOBsfEF7BaVFwSBDIpmTWjDR7+0rW
99Uc2SRB719LFP3slwKVy0wCvu371nUtx3X81OdDV26JYJlL0Mk7lQ5RzazJLhtZy3vms3XJ2vdF
XxmHIkwr+dKJdbu/DFVRgKEefGMM9moyGNrO0uO6+w2sG7P+OnBYgt0cFCNDFk76avqJme77EjW6
y14PqKW0k59m733G+/aaVkbVef6AZ0XvhFbxzgIPPrkjNOXJrpCqMn6KSmBsN3LPPNm9ava5jZin
EyNdHjkFrVu/Io67Z9fyZJM1Mv8lldKxG29MeXDEdZXDVUrxqKJ2GEN++WgYgpk5owym8tno0qx4
HIahLt0uolbxLk1qlr/2OGiqaSYkoN9shbrRAXUUrdkZWVsE1zUQGXQ2TXwTQwamMdUeoimNej3p
Vtuwprj9lYayOd2GzJKohypwJMuDBTfSb+KqkPvfql52hFdbFm1Mx5D8aBflIlH3VHWm/iJtk64c
YVmOWwWhMkKOqzLSlfJBsdXM2XfGRFnKUqa+vKsnUMGHhkCpuwpN0VSG22SDhQRZ5zfVe1klALq2
9FHimrZqKzXvdk5J8D7y+x7ZvSmmnD1No0ltN6ucCNwNIg86LPdOC59DG8Iq43jCMdHyG53RSh/1
3jREsJ+qpDQupyDU5XdfCRvlmkrSoMueNalGP11bhd2Kaef0wdAi1SDrxbAtKKk1LwGyR+lDH0Tm
9NuA6qd8YeY2JY5tR5HUvzKIsOKLnhAUZiPJDJxr1YxG8c1QakR+mawLe+k+yuPevGcqGmHEGu7P
6tAjXseYnzq0Ddtd++OPeLRDpjKnbkhvlM4ojFs1EWmwHzrNind9jwclHmqL4akvzVD+Zdaxj1gz
L22BmktVoEejjUW/r6rMQCvHypWIYaOwEcmvMYqGMNv0E9natOlHFncYJg08LyJZjnEpJai0fOtx
xvCijYrfbik1hMFbpahQDejWCIloVpeZuBty+s1uS5TYUSXniXEOxNel9VjF1Mafmxq5wStJyuU5
duiZqDkoVlxZt3guE/KZUVUz9K115LWuxJTHiE82mah/NFqT9nst6FSfpqrU6e9p5JTZgVp5YBB4
kD3k4QbxnipH/pV6+GFCAUdleFBXKkr+JphMorMyCcFjD82Q35eZMqa31jgMDiTVeek02yaB4+A5
UIOcXrlWdRHaM/mgFb5blqPMiKWJy3kcxeTo29aWQ+Havd+RpiIQg/8oDXMGZYhQv4EKu2NoQ+Nz
XBHzVim0G1M+WhsDhUTpPifj6h9Us2gdIDmDU5U3Iqm76KqLuqR6l8OsjYkHFXt6qlpkGb8Lw2T6
JStiU722fZvasZIQEbt0ROq56J9UEtJQ2Yx7gqPSlmgRFIn9ENetLoAhDBiYsqnxN1IbQYtRNpMj
3RexJYTblKp2F8WhxXCxZcTd3kjjrrqEP1w3iWX6ftqhLKfkoBsytR/3ZPV98AciPL4ybRAiSuot
YXBjXXU9fGEXSTLJnYckB+qeoeaUyi+516bkSc7tJgQKO41WvY8S6pctmro++coYKjCpTHTK0j8G
RZjMlqErKxfXmWMNzi5rfLBfKg9YJl9QY8+iN6EnDHKUxDvZLylNbHGRBzQwkk0CJFUrdmlYds11
MFat+W6ZeWGUG3mYwF8TeJfZpSrGqHpFDtWPUAkbW4tHgy5qFfhoRGqV/14hhjwdpD6zRb4NfE2e
vLgalezHEJXpDORIhz6MboomNEftOkH4uYX5hGbfhS2Fun2dVbzCh1r0RX4tBXYboavSjByjNK/4
ti5ihy3NN5O31+VOUZpgdEOyOpXB/XwWuUsMMfUoXPlJTFej7Zk42428ygUacSZZ8o9QxyNf+kUV
6XR/jNi8DS0kSn8FsJsY3wetzKcLuMcaBBVlBCvDfYF8LImoHTtWczOC1UK5UJLwpa4+BsRQm6xv
itsYmaeZUwLkUWhlfYecFdhndyAbTt9slc9VuYL2tvSUFAaSf9AKKz4AJKEawXYq6266rarSEu9t
GjrOxSxuGDL5FOeBRyhZ6S7SsY54HCoRIyZrhyliz6KoKrhslUzWv4Nq6B8HUyU0yuiQyc9Ooava
U+VIvszQVxQD99J0NdReYh01UcITA5DDdR8NjQzfe2Qryu9GVMczQiiFsG+MqEY8mjrp7B3p+1QP
LmXfUbvXcycjbSS/rZ3vdSFQ3qNDQwPsLm45O4c85805NODeemoZYxfdFmEvJk8emIjehmqYXzQJ
B/PSNyQju2ecyelf+1FNLALPwq5eRa7V2V6JIwmQq5H6+nXcNaJ3lZhLv8drFNJVjG6lvS25o+DA
INCkiu4DkPKkMiHfLPuhVHaNKEfrZ4toBH0Cpy8st6U9AeOBwZx7I5BYbgajNl8QC3YaL/XVsdvV
ArTaK0RiGbxTaToBhCQSJCzdavQBs0NVF/Z0P6qMau5b2OMGbctkBCU7dywiBkO0kqqbTzetK9H9
a0ZV0RDnipDPnrta8AV8YypOHoHrlO3ELJDfUbQIagpAmyQXffxuWkVmdORrU94/pLVcOy+jXiE9
vilrJGFuMxlBLw8tHRNykd7u5foy0/WxYpggkjNlhzqmYd1oBdWH3aBoff3boJqZj3iqUOuu93wp
QEZy8q122mWxhbMBecjEnLnVA+CKmzys6YGlTaIYPxxpKlsDeWVbrnO3LLqEaUJz0lD+DlO11hjL
6TSjFYDWRAvLgyjCYHxE4dHpf05mLyH2OlldfREnZRZckhOb0Y4Lg35nKBXN0MBaICsNeEvmzNOQ
CWMp0emvkkJa32pNqtvLmbM2exFKxExiZUtOw6ySmjtNCuYjphF1VQTo9CZXExRDIZKBiCcUv5u1
3jOUTHcqRPoMpeIW+HKHjlkBApAKj5eOus4EEH4tB4gXdearosYG7dEon8oLCltmddXJtL4k61Bo
akADOKhE2ToHuSvqxn+jNx3E5gsMkBBWXxLNg8J5AbcdlMEPMKkmOEod0XO6aJMh6u7BzMwh6HeG
nplZ+SqbUD5Fj34tiQiOXNssFPOnPoiwgo5gaENzNyAMShFEk5toLPZmyBEbLsvSdwBXhpXRdOgZ
0hZMtvR0FMadVU4QIqJxmI2NWwxAhekAtyJwol0va4356Pt+GCNwrcFo3lwgs24M9ymDtA3tYf4S
cIKpsZzghi9AgRIoq915KVq2DGwXGhztcouLPZh1QMKwzyHXcJ5XejtzL+VT90g2wCpB0EmN39BM
4wvappS6IuiHftbW8vcAEpnTPCjZZnhUHpDcg9Nqo2xz2i6GG7xSoVJ+nre/QHv8aZ75vJmuVIdG
czElnxlR2pIdwoSvgrXvgbX3e8EoTDc8nje06JJhSMHJc6BVCDFUgptjYIfZq7qVO0rmkUUZryDf
QYjD5wY71nk7x1gpRBmxAxGRTUNi5ogFDHMEIKGNEJpm76OegR++IWXPkX8dzXu7GkGxxtJwARF/
v9IxA5az+IiKZgCVoiNi2hokccdGS13NKirMGZV8g1cLGKvUUof3UQrNQh6hZHSjcHz49yuFhV+h
MWNpoHYWn04YFlDrFgY0Rpqjgy+GYi93aoHOsGb4l1yh8BvcbtXLeasLig8KoUCXHNthm6FGp860
+JA10IwsEzIqd8hQjNHWwvm7wwEd5Vt4J8O3GBmrdWWw5fFZWNUW8EEeDLAfgBU91rUro9ZVHe/8
wpYHBwszYReAZXaU1S22U2pi8vK+Tr0EsqliF0dj+VSJQb+GXVoa3LobfbHRu658P2/3xMpAbSnw
iTD7y91YIJ5kvXd4RjvESjojuEpILy8FbbCVw7K85/PqDCavZH0m3PtyWLLBlPqO2q6nZSqjbYY1
/hw7w7hUCvA48Fwo/so5ObWdgNtmLmZWBg/y8ZWY1K50Wk1JPDNyEuPNIegHSFRoteFZOrcF+H9S
eRlJUnl/fkOX7fL5hOJIIZyVoYWhg734knrlEGtnqIhYgLLjC81LdqHXbqLyWdo3d4FbrAyFLW//
bI+Lz0JNKqfWknKJsr8/JF2WeHQXEFaupN4SD4WfJ/099STV2SthDfxdG03ZepTI88fX8yte/ACU
ZxyosDGMMIzOWONiwVKa8TINPPAR7yAw7uKgNerBEdUfgIUOsqgeSpKB8zYXx/ZPm1Bvg422aTcv
J5Wqyo/jdLJ6rzKyfEe0AlSuBkp03sri2H5YUcHX0uiGzJv/HZ8izcpMVUQKQbRdw6ZVtj2Avj4i
PK60CytgRvK8vVM7ObNVgIa2dIgr5lV/amlrPe4FxNHgCSrHITzMpL3qu+n8pOzzjp7HfUATecXx
LGjqrXmROrkigYCDsAVX5thoRbO09SHrhtW/vehg8NU39mYWKF0j0lrEGktDS8bHQRDi2tQXPVN/
ozP9IvvyXZ5Umw5AZxoF71EKfA0Yzfk9Xd7HP80CdZ0/IKIFy6FJuU5aKpGsb6bwBU+8hTh5GwAn
KZhoNlZu/4kTAyBHt2cMLYDQL+cSioHB1ki7/NhhLKAvq9jZJHFvPyN8ZX/PmoCBp/MLnD30pxDu
Q9NHRcJAkR2iKNQMjr/fOPi5Gdr65OV9ujNDa2uX6s4kBj1vZj7r58zMP+Pz2Wz92pKKRPYYEEQ8
u1FpAoaqp8Tli0hMrxj7/f/O4LzVnwzKcgEVhlLIntnQ9HIo4SbAItTEvI1b+u25XT2dN/jFp8wh
BR9OJRoFC7ccuwxDW0R5qE6e2po3qNxe20m+somnTQDSArZlEIwuNjEiubHtph28uHbezbQfLv1G
66/Or2P+I8svNZcxEFnBEOCw442bEnJYJGomr0hfE1qjXftQFs3KStaMLFxVrJnMgkmzkQqpp+na
nHme7BUxxDUj879/OgJjS5c+UPgiwnGgup3U14oLtulK/+78lp38LggHaCZtOlzgwtHTATeSJs4H
D24IiL3DNLmTGnU4nLfyxQF+xKx/W5nd/6fl6LGV2EHdD55mCvmg87IAQpzseyUxJJdlDq/khuGd
rCSTGyRNc3He/NoiF46+1OI8jwDueBLi9k2gUGJrdH1ljeeNKEsingIinqkOeMIyFKH21gAhUWPS
ez2/lFMHA/GNmcUTuJn9MUH9aSfTwTCDEiZrDy6CB0BFu05JLtJMW+FKWDOz+GAF+Jywn10rc3r9
Jpbl20hu4g1oiGZlQae86+cFLb5NM0SVUEGZAeI24zcxqf5GBquwaSdZ7IO5BlKAk3X/V7v4wej4
aRfBRedBnJpA5dG409S7CNrGyv7tvJEvLyKH/tPKlpG4BNR2oNkve4rc7YMqhjYleM5pZbX22vzG
ibNnIqqHAwfzOgekx/dLhgRuovc9ek3tF7d5V6eHRk7rlV078alMnltqNhAx6KT8x1aQ0avVWgyj
R4mn88SoFG4ThO1tJTmQ7XVwA0H09Hp+E78GaXNabymkh6aCjswS5du0jJt1vhi9yq/2WvoehCoF
eoSLHLfXoAYWw6Wheq2db88bPrGl2IV5Hggoac1ysUNSZXGpQLCXaG8ivKvKasXAid08MrB45UvJ
15tO60cKM/pBCbtNkTtenep0yQ+t/XJ+NSfuMxRLtqWAZp3RqYuXsVW7wI5lVhNJ9y0MBnn7qFD0
+jDy/xHF/+eD2O8MovhXPn4/HjrDjf0JJtaV/5CKo6UIvPtDG5Vz8NfQmfYfpCMNvgrR6zyPxkf5
HzDxf9BspTjKe8ytZkaUf/oLTCzp/wFQZJL7KhxONDQpev0LNPGxkwLdDODcNoE6E7ozerh8teS8
SejX4NqHEqSgmC6qJnRDHVr92r/4N2fwL1OA2hlunFe3vFFqzLRFI2rQp515GOBbSoGQlkn8r476
VzOLe9X1htZnI2aAEaMaAXFm0eyRV/bOr+bjjfg72PxqZ77fn94QX4fe0prt+O+zpPA8qwxC7X7O
shjbc6tr+80/iB2iT9v+9zWHv6gGfrW+eKAZN+raZLbeutHt4DJ7B3R2kyCmOqulyFfq1XotcJFQ
fjW6eKuNOJ5AL2F0VjFWt8CoWaruFhdzobxYCebnP/Zlf7kU3AMUpL/w8IbCpNuoVfHGSOzKG3Mz
uBVNYRwkpbEvJmBjB3NSX/reH1w/bdIV68cO88+lgvR3VBUpLwppC4fpSIld910eb4DxbgNYh5W0
vKDFtj1/io5fmQ8zKuz6NteByjlgmONDpCtOSr80JbIyEoSxGRQy6/638zZOfbYjI4uTmtpjOVYq
RppdDyfALrhMoIZmgA5qs39wSk58uCNzi6NJp54ZFgdzw4/BDa5mGgJSmKvk3dp1Hli39Fb36u/K
Lt8BSXRXb8b8ZRbn5sj84pAmoNUp9WFeeMX34VrdwcW1a7MNTXRtG8PhM0krIayqfjUJ2bGBnChE
TURgi8OC6NwYm0ERcS8AX983j+ONBfpvp70OT7NUU7vTvfydAVjhJr+BHJtAE7rNyoldRErzWYLe
i6lmZsipDpLMHZ8lQMfRODLr/3E7xUWzh9LtWtoTd/67SfXZEqKLpNj0k+ax6C+9Hl8LuZlhtIFn
l88LRf+HmgjUvkVxZ12qm3K/+lm/3pRjm/O/f3a3AKN1tcam8oOGEqNxu+Qh2Fnb6CK9TR9hzVmn
4JoP6vFJwiR06jy0RLwM7hybJNkBagDifWNI36v4LaRz1rSA+eisMne2VaZV4cz5up+zOB+0T4uE
k0RvhcDi8EPN9/qLYCp2C6Jpl3+HxZb51lkqNt3B2LSm2vrV3x2vdXGEjcLswErPAHOQsDF0n2Hz
UykIev4bFd3/uZDPY+anN5SJPZ3CvfxF1jzUesAVPt9wnA6VBcsidd6w+qXoYlOAgXfgjjhvcEFG
/tdJRW/3L4vO4k70YYuqhIlFfT/ujMN0gGnjwroBJoV4q7n7B+f0q/uh/DnT4msWJVfu4/EnnPvk
KmTrEc7WufP30HUewAO9TVvVnTXT1nTaTp2Yz+YWJ0ZhZjlzNMwJaqC9cMGQATTfxu3L+Z08df0+
21mcj3FgrMcBSLWh3+oCWAqyeHfewgkverxzixseOzB7JAomaqtGutKUlI2uFr8bNsSkfl5uM4iu
uvS1akEHM1DuB+FuBijJjcUUVZN45FNgKpP8SXPCWz3LX9ImfI1S5dr3Na9HIer8713bkflGfbqr
kTrowF34uVH8R6M/hrazYuDrO3q8H4vYALaAeJRmLzur0+WeONQ75zLz1khOFtx3f96Rz592ER6o
GmipZrbT1JvQ38ADHNyOu/o+96BBxKer3TZ8Ud8gAMvf/4Eq9nwFlz7vs/lFuGAPoMaU2bEDmtp3
e4BY++oi2JbbNS25Ew/k8YYuIgOHDpNTN1hicvKt43nsvOS+vFwXSP1Ip8+sael2Cgd0uv+xpbsa
KmCgJdn2B9zHDuJiu8xbZ8U55b4/baKz8DpSIXRVQCwGXxtkzftaOZT+mkLqynl0Fq5m7Hyo5mRs
/M951Pa6l3mrlEzzeTu3eQtXozDPZ4rZD+j77rv6hw61wM7cRjvxOyOD9OgmyJJdhxOyGmScyOmO
ToizcEEJSOCsmjANU4MXB27/jdARAkj5LZ020b3PbZgzOrQEUZax97W14gNXD87CqQS2XUzqyA+o
XX+vQnyVbcsrcSl28WHWDg5ez/uwk8cGuhlqXEQ4kCkd+zAqyRJUAZijzbaRku9jEbuNvQK0OJF/
MF3JxPJcniRqXBafmGsry2ycIYG7cUeZYY5MAbFehAf0eNbvwqlHn+VQ66IxPNMDLC5DkvZmmTjQ
GcwMUUCtt3Kwzd5DL9p27gSfxY65MPf8Ri5YqT6c6JHNxeUwQr124pidlC9ni/mdtAUzfR1ejQft
4rytEw/PkanF/dAETBW1zfIqKGjL7KcsVlq5Jw3MJVcaqzNIbnEqCjjlmy7RMZDr9wxsH5JmzRef
NGHbtPqhXAU4sTAhLGjfhsDBhP1WFj+AKa48nicNMItPwXiOxJbSg9B+wO1Ys4ZmnG4lBfZTe1pJ
uE6bMFSgWLJlEO0dXx7GmEKr0DARFzBo9hTD0XA5/6mVE+Edsk5/21jskwxpjFYr2Mi7raDKZG4Z
fZiupK0+q34xPXqvuiQ+92vahR+5zcIJHxlevMrAk9IclDcz9Dcdc/bdvr124Gj1kJXaVW562xWI
2lwGF5Hiqj+H7eiWl/2Vqf4/HHWqIvBh2Qbir0sEg2IVgd4Rv6Pbal/BPO86TAGc3+J5B5cL/WRi
yfjsNAOohoaF6gpToYO1KdAMcfJ7BjEh+ZlWFnTqhZlb03A3mDoqeMtSQSqF5tAJIyRJVzybwZ7n
DqfYbJNLcRc/JTfo04mDQNQZHqcKCiBv1VPN7uHLgsG9WOYHctJcPDE+g94ZvfNwJnluDSiIdoCO
96Zr7WX95Z+VhE6eJgiMZ8q1GSK2RGoUegxWvZPDjfnOSBkzFYfOcKt9dNk+BZeUhVzZ1X6Zhy7Z
WkzUvg+/1nU+Tnpo6ha4TuAH1hehD0CGXcuYPwNLF+HP0hvY5c4V3+dEcI3PeaYB+brHf9taEsf4
DPAJQRpCdVa4mrM3qVgoFzMcjhnzawa90kMONzDcQNfVffcUuGvp/MlT/ekHLJ7AONFgI4BialaS
uqhydE47C/D2dRPJm1YN3PN36KPr/OVMWToNCwomVEuWZ2pizHEk66XmJtwYDqPddDBd+24Mwd/v
+h+wTW/jHWRL8uvaeT4Rwphw2//X9MILW4k/2naGi+gmpPc0eeOQw2giXXlPTkVmR3YWnjjPJDur
dC6u8OL70gt2GfIeqHgzDrQbD0jnWiv0RqcPLFMwFiJaQEc/wpxPCeZoMBBdF1gEof6gI7+uXpD1
burLfyBheNIpYALZXOiH8LjHb1koK0L3NWU+sPK2u0V3PYFm2M2CrZQhAuMWPDwsdtjBzw3X7S8o
Uc0CVasL9Wr9+py8PQ4rNvlBNhHc8Y8ZA+brfYUAR98Xtw0ZobZnlHJdNPHUA45z/6+dxdEpDKmZ
TIVLQthG35UZoznPtm7le/lHjEKyl1+ul8dP1MAsmV22AdvMcwfzj/r0VXsgY6JPkOWyNNSw0qr9
0bVo5CRV/jvUB/ImTIy7ullDIJ6KwY/MLvZUYjCqQpRzPkwaMC9PQxm+cYddqO3rbeRmryseYY53
Fx4B+RqgWPQ8qYkvM2C4AQpnZAjkIwa3vG4/kQLPUqXaTn9dW92JD4kxHdY3QEy0VBfBiqhRWm4k
fAD1xccGwXKjKldu44kzeWRi/vdPn632y8EKojlM2AeHOYHpPboYq2fyhDcj4DYsGsOgOMBaHJsJ
SybfjBEVDRsZ80p6GmskCFRtzV+fMqMq9NZmyjGDUZhjM9EUJBNiVH+uBnIRRIjU8Em5snajh1Ih
dGPCNY3v69HHiXcJwD1V0Zniluhn4UW1tAxt2tFw7BXOswI/fupvxzzdQVMAJ1OxO38KT50L6LZm
RQ/A0l86zrnjVPXYs8w6R/cJRUhRiRWg1KlkkxX9bWPhRAa4Q7tYns8eAZ3iMtCjFVtn1+5kN3Pj
YWt290N8tfbqra1ssY+OmTDormEVkIqXNg6EGWvw4dOf6u+FLS9VwVesUz5VgLNvc2MrG+MG1q8t
ACE3zL+f/1Rr1hb3y6ykUks6FhQFd40Ahl1Cs3DJmGVmWmtP+YqtJRy7Gxq1Z/57fsprgjIiUMeV
Zcgj3Lm4E+8S6QqhH9qE0Cv6w6ZayRvXjszHw//Jl1CS7kxl+Dgyg5vq15qLZCcDZwkeko7p1uRN
XQsITySSn4/px/vwyWYKesooLWx2on5jKFyZJVfRodRvTXuqV3KqU/HgHLXAvayR38OOfOxfUisJ
inQOygYvoZac/9bbburC6LAxN7KXfs9v++cJTqObtbrCqcj7yPJ8cT6tswMrKPFQzO+c8dbtggO1
H1nfVHuAi0zfN3tpV+/EizbBnkZl+4rR1hWnc3KnVZthBmoPQF0WJ1n0VaXD0kOeobSuYffpXsxa
EMxtI9sWrB7mk54A7B8wBcYJv0xqODXkvLCT4n/s8nXERifKB0lq3cJ3oO+KDDeLiPsZjN/Adheg
6geVign01ghunEhZwS2fXPynX7NwGkZqSaY28Wu6sH7PBvkPKE+fnEq7nVptf95jnFw4vYF5/Afs
+rLKZyVJb3fk05ssMLd1D6+eaLzzJk5GTQDWidZUBpuYTTk+Tb4km60efUSi2W1GCN55natt6w1i
WutZ46mY6bO1xebpDITLOW0fzm570d7NU8+uswVWIO31KwsdlseV5c1R/TJIUw2THrdickmXfXy1
aLKWuV+o8nLHyC9t0jh0EaXGuul1tNFgVJ1H6uWB8WfosBLLTdqk/F0PHApeUHAP31Z+z4ksxNIU
RL4MIG7o6c6n69PlFTBwO/5AFoLUj9s+97dF5VV7251jrbG+hAF95a6e6n0dWVx84CioDSjKeeSG
DpHpjzEZyd4gc/qUv1rfmPifBQDbG3Er9pG3htg4dVk+L3fxvSEdoyTSEeyFeXelxsNdbJnPdrGz
a7Hy5BknPvRnSwuf5DMHCbslmU45KhtLka4bldZ0Fq3cl9NmqK/AjEpJfOn6Rkgfkml2+21xhx7w
ptBfRiVZWcsJ6BvFVkqCf1lZPt+9mowt46R/Bq+p7/nJVbafa/vKzviVtVv0tqcOYNPaE3oqIT8y
vEyS9aQZmYyfjyf90blZOZfqHFh79u1+9SVb2czli22kigHfOcuco5T4bUJtFCHxu+l3wXS62AHy
Ux7/QfPklBMCRoTDY271K0YDLlQbepS/CpQzeKoWNE6MfXavHijg9GsP2Mll/m1vmShCol8r9Vzi
NQ00ZAPEbKJNZnw771lO3jSDiMRCUMY2lwliZlmMwTazOKH1+wD8A8mBsYFtkBG184ZO1Xct7ZOl
xU0zs1gVRsf2QSILgcmuu1FeFWWbvlrJRvqOXtK9v6lIHPNtRjYcbBCAVC7O/4ZTDyOgLBof4GyZ
xp13/JMXLcNcxHS/gISoiuuIezirductnCqGgV03NYhsdZ3ZwkV8pzel4ccWZxMdgUub0vX/Je26
diNHku0XEaA3r3Rl5Uq+X4hudYvee379PSnNjKhU3sqGdh8GCwjoqEhGRkSGOWfaAiJocKLTuBNR
tAYhAUciK2dfS6TyOnSqZGCK4Qu2oO12QZgLbP3Kr1JMR5GrH9jRoY484Gl2Tuxrv89L5wmnTlQo
OuA0NhBuJM1DPqtABT0ZufoCMD+7We7OCyP/GB2U15pSQTAHbg9iNs42rh4yDGOk4XYAYtV5IcwL
sfqAVNwTURzWsphciHq8k8XOH9Vlp0TJSzOqnA0znj5UlNOXvE8aAaJqU7SnQgMflwjof54f4dok
dfOWDnPugwlH0nqSP/0GO17kpnBckhdLtr6NfV484Cj2BtO9umcTNgz7lhS9kUcdwmhXJ0Al0yTO
l+JJoYLO0AEPRo2Qgpa1KU+HJokH5ClFVAOxUSrBGXveMJiPUxQnyRyrqGEygCoNgV1jLNCfgvfw
FV93yo1yAth/7YJEGuPCFqZ60UvlbfKyzBGY5kjlRQPd4C/7S0BMzJYU04eKCqrPsvSDsHf7QPCF
+nReP2Jt9O1aSyLhb/XRAgBfGUUMSW2jNFdgED+MCUA0qmRvybEDOu0CSBcj5wqwD3WlH+Uv66TQ
lLKDVDDWVbu0dmbdBt+0L2Bt2QYkqenKR3nLnaRROcqSv6+UBetDCMRffEt1A5SZaLQzN7nttiSd
xp2In/9mUJcnk9jzSmYlj5bcykRm0WyM8neUdN8xUexQEuo0AIjhuf9ZRCDkXa6QvBlIbk6wx5ua
sLaBVBLcg06JMUuLy9fNTDoxTYLnpoju7ZcR7xLwgr0svaVFwU1wg5qGnxV24JKLIbshCCI3gssj
hGD1TY21VOoDAh4ymQNSKcp22bX5IN4DNzHWnWtQTW86Rz0AnRCt9xQNLy/aZ47pmLz1TNbnxMsX
/yOoDFiF+3zWDQAi3vvVRRD6w/IMNCFOysQu2axEUJ8TNcbBBEHNu+PWJ9BedITM0U3vDUxbya64
DV/GxwpQbp6xUw+8+UeW71lrSN1NRa2ANVeQjA0MiYAdBdXmMWo6d5mez7sedlXMRFFIIVvwWGn5
fJajPoGaN8ZjU9yXi2dgUP+hn1xS/TMQpyIUqB7CwYEtYUWg4b91iSK068MW5X/iqUCsgkKrfqvN
EMQrvGLAUkvqC4uj7cFl4JiLy3vDkJB7TiIVkq1ykoOE1N/BpV0vpt8NAKo3riLdxN7XPhwSgvbl
ck6Z9T3Xb13KYrVU6oyKJGvklabGF/OlYdoS2l3kkJuf4w5E75F64E8PMr38WjJlyEmWzWIt4WQH
v9gFr8m4Sb0coRNdtmynHrHEtOUVG5k2tZZJWa+FNfoJq/tEJuiugEZRbuSHfJu5QJdDORsgWEFw
Hx1AW7wxeX6YmRavyjWUd0qMtpHHDifdYMqhPIEjDKRgKQaEGk+d/eFB2E+b5qL/Fd3zRuCYhbm1
2lSUqbEBr4ADg3RdRo8w8wyiDXRAPMYzr4d35BgV06YMVHM1tHpQMKNsStYSUN1V0BQwXU4t6y6g
vTemgF2mktNnZKd7H5IoG6r1AFh6IKK1szHZgotuOVrARnTnMeq971yUlVKU6SxmW2gVMR3zotm1
Tnar+RkyEuVCuF+cCiTvzYVp2FzgPZYbUlZiKatJBTkERDk0VDfD0QDXvGEnPumnwgGiTo4BoL+o
ajCGzPFg/ThWyl7aLKgBewyhMkgGZgsTtVYzOmF+bWENpVuA3d0A0RW0VTdjxkv+mNdkJZsY1yoj
6mYDszE53gmk9d51TtBMTnSbYoQPAOc7NXXq8bq/lkYQi3j8WXSmQZmgxsA8LFoSCuX1gToWdiN5
OFcj6KebGnzVRZ8ZXtDyXiqsYUWEcYxcEggw8wuD5WAImWCQ3Do7GuCz1jzRg0FhJbV6xbig+YI8
hVTO+TMVrBMG9iVWijDOAfBC6np2qpYVgAXHm6V8VqfSBhGL04k3YV2DAW7m3RtyBemotpZGXdGg
WFodFIDYYtqHJ9mLsU2p3iaXpHNouYLPuaWs77eWRt3SchS7WJ/Q5pAvsuPiL674p7gKvfhCtcUX
HUWmTeqnPDBHcgfPqUjd0RxhZQAYJzLsvHJSwAyrI2fGmBkssdyO3XigfgE4ktIrqRazAj57bEe7
4AZY41ibTp0XoIpjoMohyTTPh7N0MgCCCaQ/YMZ9oYuzwHwlLRl5+QnluGzAOAkk2ACA+rydXmYl
wgDKEdCgNaz100iNsqZNi0aeQGQkIAZFxlbwitmWHNi/E+2D3OY9FNin+SGShml8g+zo3/Y/EIqx
jO4o5Y4MvKNO7Cx/TMmJbnjnyTLMlZYKdek0UJ7oBnnTSqnoZMbzKDV2go75eftnfrWVYtRlk7M0
I3stWGxJertXwXiRc7ZZeXpQhhgaeqpVLSQM5n0t7xK1tIV5c14L7vehLlSjRTnAcSFE3JgbycU+
EHYRm8cY2ffijXDOFyZvMIWnF/n7KuwAL14EFQ5Etq8dfJWXg+EEJF4omAJ7OncJmjMeky5ejbxq
Dk8yFfDwlioSIYTkCdjgjfnDxJxzxCuT8m4ZPUqE4SHwLQhvxY0F5nGNmUWEmtlPlr+MMjxTpCJp
laVTkpIDtYD4lZsYhuleOGbCyjPXd4p+MHWT2g9vtugHWMYDTc/D4M4/iXPUwUjmxsC6O+Vuc69w
3DFLN4RPELi/sWPTQ+G5ikucVNDNBER8lr2C5phzkZlXAM4QDhib1NaX+WslA/tDkEBE5+c/y0sV
m82RLz5PjuS0eB3xZ+nYFgJmQoAsQzP89/MNqEFJLYXEDmcgrW5M1cbyArKu5KFAiFELO9r/w6kJ
NszwT3n9HiHXC87MMhEwlP8TSZm+GgVLPOUQ2Xrtg+yo3vjHugQB3A4z0TYWj9zQ5wEvMltOa5kk
O1pddCGfBRGBFAfrFrty+85VqpfOhNbSY3kTuR0eRsXlfDS3ZrnjV6m450xdjDLVhQBs0tiTtxfF
ibfSgex3LfsZ9VwnB9YkL9xxVabuSV+DVyt8iwpu7wX7KbYBvHyR37Q33XW41y7JpDLYvczO0w8A
ZN1xn92s+4IHhUhYPQ2A0FJBoyA01TLJAcn7U7ALF6+nX9alAX8eOsMP8Ez+Pu8amD51JZD8oNVH
VoW5BmEIBMahtIvfyOX2ei5xLilPCnVjerwyg4aohaloJ1j2OQhTJJUzI8T0BOvDoy4J0PcT0BbB
cwM3Yh/sjW2cwnerNmnjdaf6KkavaHv++JiOdXV81B1p+qEbWuJ89OAap4edMTA+7+Rad87LYb1E
1qpRV0EJFRnsIVCtBqvi3Fs3qqzvOwGEM8lrXH8rq8DypoyqqwTCVyoFA6tpZerv3qaSXfknRuwc
YGXbYFhtjyi33fAHeJmGvxJJ5WNRa4JCkYgEr5rfgrM6jzgVENaaNpinPrSi7lbVgfciJUY4RcMR
fLp22UqbXgk9XT3li/ZQacrODBL0E/3zH4/tvVeSqUsmAnFIjN5v9fIEp4I1lmPW28uBzC2WA3q9
tvITXQ2XI5doRD+31hpT1y7CbA5YvKHx6ADw/Hd/H/l4wHrFZX9dOfNW5aSGzLYCGb8GdAIqWpgz
/+xMRgEME1hBwGDZFgjPXr9RDqBAL2+Mzl4eBSfDijUC5BEEKwckioKjX5ac+8h0NKtfQGmcgFio
rmtyHyUEZHSm0nbbq7vvnCtmIpHYgMQZJYnPelpd0Y3Y9ye9zMlFdcutLyK3Ao5CvQMb3COvKslU
aiWO8mtNEYrgooO4Rd9JxcUw3ffSr/MqMf3YSgTlxwrwO2IfEq/muLFuQhBgSrXsZwK6FuiH8cyS
uI8vZrkSRjmzGnX6JJ9gJuqm2qmOsjV3GZy0eOy4CNm8o6MCerxI4BgjyDCTeGmajZ0r14F+c/7s
ODLoSSNTTeZJIt1QZX5Uqr1SYkq15cx2k5tz5shoHAZZL/65WbPQewVqjRi048RomektPj6LRbng
UhqFuCe3d3SEq9lwBIy8HUEyBsKNg76Ld+KT+CL96P8Yj6T5ABojr2285IaLAkU+/zldKT+tR0Wa
TWR6NH6ILxc3PijbfJOm9rBNnfRY6Ej+mr18AObNaeI8V5g9Q+xc/3uzvwA1WGIJflpctRlr0dFz
do3mQ+y94zPIaLNfy1fGhngxkn4OPKgadgazEk85FjCeiVpJ0JLEfdWRIIH8xXTVq/wOi2onkKxx
13Z5xkv5lkzI/nFlQX+vandNhV1KneMvmTIAnw3IPYxXftm27nNDLHOCxAI+MPAf6+C+VPoWFGOh
d/4mss/vQxK9dN1OQddbGMPAPnDvDUeAleGFS95mdYTx6hwlYl6MZV7M/8ZavuxdN1JXg7MXEjH7
eErV9KrVeCuiPBHk76sUPRsNaRyIUmA4ckrpWGJAgHNuzC+00oL8fSUCJJ//PNM717wBtvS4EBBG
P3dqN/oZ35V3aKD8xUOaJ5YyvlCJSuCxQDOMr6DL+CqijH8Cfic+GYbvMJ2K4XtH3vI68zyxVLDT
5wqMlCQoVFqf+qIaHJqgdjEkHbucc2W1hz6GngCU+/lcoyEDviSJdOmDuW833aOKCVv5mPvf2VRc
C6LinNClRWgQlZZBAgXWZZ7fc1RhWeGqzEKv9oWVRni0IOF9Hy32pHpjYUKSzG/Jh+CkY+b08bxM
nkjqGdLWyOUTkvcUMrpb8T6ZU++8BGa/d60VFfPGRYlLEPRBq3bpnsbI9Mp4em7z+AZ8rw5g+vYR
5vYrrPkJsnYCt6DqD2bScX4GMTg64q1/BRXxgmqRsmLE2QaY/UMbbXwMQiBqBgEesrky2o34rWbT
WiTlVEK9WhaFJC3vZZ3Y0xN8TsQcINhZiWv9Pn/QCjHAcyqSO7nyMEP4b5VudErNL+7myxprH+Ur
mQUES+Cujx0d1TTdzR+WHCU8CZBMhhPcmr2jYUsE4HP4dXBHqgU8oa3W2FUE46s1L8VmiRNt8abY
86ox5DfRvxmbv6YIpBTyqKF+MzpJA6aUYBxxF7uqftuh2TJK35mEWkuhnGDWGUWUjEQKkGBH+Rb0
zv75w+fpQfm7TrfCdG6RUEkYFtd0cME9WTzEJ2axbq0G5epUHdv1fY0lI3Uj4e2nbKetcYG1bHw1
NANAd3deJ3Iq574N7fCKTgzCGafWNjqooFrVxqy/g9W0G1W8PS+Kc3x0fl/LUwHwEWimZ3vwXT3H
ywvQUE/nhTCb3KvzozP8oAmMIVGJJ3IyTJw8hacFrgCFF8ERr1tYh+pMfwcqwnKzgHglMDgyiuj0
tpYuT2KC3ffIVoArKbnlvnRIbbd3sTGBSU4nc7g4JswjXYmkvE/b9SBPi8ho3mv70F4SXKvoCqku
utEv7V21z6/aQ8qJJswqzFpP6jrriawtGbloyS7ehicVWCLQ0pcc3Z+8Bi1UfkGZaaUrPam73esG
0KII4kRePzSWYmfCUzMTVMmJl8GxHm+YUdAJQRvYu95KMyv/WmhqrBsE4RXDAwLm8AB46KSO2aFw
PLv1779YcSOh8csNxDYIeKAApKjS6yBilgRDQEoG72hoLbCUMLfa2co+OSSp/S1njG1ClCTR4wHp
3ecAMg9xLYRkLVOvLnPtMgpu8/zp/B1kWuVKBGWVk0LgQE1c9Dy8EdOHsh/xRvl1XgazxWCthFBW
GAB5fEwDfCgC4ROCSxLvS4Q6Ef8HUOuYm8yP8Z3iBIfIS1KvuuA9WJhPXAvcZIqMyZav5HJZBXix
dMFBNm7npq3d/S5/tPdN4KKvo+5Uu9y116It/4K5YoI95s5LMHcj1z+AihRCVwxymrz9gPBUAci7
ta1/KP3y3aChpYsuS4w9fYAzutrIhSRmFoIxsiXpGFqVAZhFfQJRAHe4EsByATh5IJgbYPwFkjb4
2ThVG3ZQXEmi7n8VCGUYE0kE/gbteaCwwJ9PmCgPnelPtrE4NW6mK1/JoyL9MghTapU4WnG4b7DJ
NAbPHPNlpapgYhVR98QOBwBnPl/DPkDRvJRhvuqF8hLdNbvpiQwPyXvx1bhS99oVaNKvyQKj8BMc
88WDqTgowda7BRBgFRfWhKkvgB8B46YzyFRAdC3UHXEKyHCuwJnomwLvGzKdwkoE9QmDYTHVRoTC
1VA1IESVzFa3i3GGa81SSw8dzgHz5FGfsI3UINdI0mleaE8JZrZP6bb0imN0HNzJNQZHOUR+tZVu
FsfYRw3K6YvpzMcMw8ce11cwo8pKeeqqDmGRBZGGH0PakcNd5IQ3wEp1hJtsCyyXjXF3Xnne56SS
uiDKu6U0EC6DycrtrqpKLKv1m/NC2AesGiawtIF/RbdYl7jUtVqEkFgRAJa0FbLbpeVlOMxrQnDs
sQMPtEi6g2ZYcQDWUoSSeXruo3wzNB7Y3l3RADhEw4MaZLuZlTQSqlfBX5HHJi9JZpM/jJ7hl4j9
rZvuJPSMU9QpecqxT/BDOSoUNyB2N/UEJzig6wlGbh9k4r09xrxGAUOOCQ+jazqInzH6SZlDC3ZL
0J0jSwTt35++Kf+YdfBaJDlnkJZhdWTCE6VJrMRgwZxSp5YFaxISgOopMiCq5QloGu3uvM29pV9U
sgQaHEBJvXHnYl/48xeqK0GpggGOKjlaW31DoFyVR+ty2WAsBs0xrLQDPZ5UtgG2vrWOTegKnNDA
qo2aSJ+QrgHAFt6bMpK2Re9zid/ytfKhu0u9FmwRmF1x5hdAjM+gRkekBZrfec1ZwfaTWOp0Q8DQ
FXOFmwBuWadWrrJ88PtcAGR16YTJIRxqW8TqSsQbeGd+1ZW65O/rOwEGMS2ZINcqMCxWvTbyI0cz
8su/fNOVBGK+KwlRqJb91EECKaH0JwkcAKZrOPITGccUD1JicwSSL3ROIBWKxkrREOsgUL/QAf6t
HYKd1WI7WsBywohtCI448s99EQdOL2SrFpjB6XFTcerGKiUn+L4LgZoM8IuCB4JBJTmyLT8Gpj/o
jtxyUahYDg0zrv+JpsdOAwOEofoC0e+ox2G0I0iiBM5TFMkeHsiRPI62DI/9SSSd2IjVVDUJnI1i
x9JG36ue8ksA/u7G3FWaDZyCO/GYvmR7XBNe8Zb1Jvgkm7qaw7BUVkMyYuEg75c75RDvjUvt1/JL
vSYFYxAF9Xb+3F/FbuA1L1zxzA+NPTw8HoHcBs7yz4bc6ikgmxf4cwCZuc1d2jhDfi+pjvwnJ1Qo
pwmPyGwb5yjmTH9U7OPfJJZj+pFmKw+p36H0sj3/MXg/iEo7UmRxjUYCDB66eAEcc+n3Qoaqq9vz
cpg+whAxwwc0KZBBUQEmqg2jCHt4/iK6HFRjm80xx+tyJNBV81GIKs3q4N+Mqdi0i/ITxKQNxy/w
ZFCWC4LiKkdhAIMWLb6NoKEk9r+dk0HZZwq2eV0g2B1xH4MdET5H50hg3/iPT0FnZVUz9OVEwMfD
V+XK3KjeWxEK+Gnot0pYQm15s36s0r8JHs1/P75BBQhdHKoYwfLdfUtHTI3eZgfVlv3CGztu+YIr
jooW6QwCOVCqkGf3BEK3jJBHHSqPLJYJLg+BiVyQL657pRsVKdoQZMI9AQMdlqJ4HNtCP5pSEDpR
bgDgO6+iR7UuZU+M9ZoHo8O8uyvRlDOZdK0H2iQsvppGOxYTR4fzUtDECHj4/+R2flHShNdSkNJg
/pfE51X8ncFvZipkiVkOF69PHwoltEf9sQBeb0Pay/2vYVK/c9dWMimjyYGZqTUDjEa1BnvGZkIn
c2oGxA7OaUXZySIAUsvMIaEzfpnjxbBcVDysAp4IyjpGbczzRsEnGoxfmXo/aqeIi0xADv+cGpQZ
WJoOIuEAMsgOJxmRwoDUIwEjbHe5n23U03lPziruok/zYQxUyCjmYNCMCddLvtE33S57kbbdofEW
J78eLrHr/T1GOLBNrWRS4SMFiFtdStARG38nDIs8k8Z1iraUCEq4vwA5Zb8i8JgEd6cG6lj6Vdlk
Szc3MZRcboX8qk52urRRfAV0iakT7qzZMzRb7gFw6ZHVqpf0TkYmyl+LY5UQofjH76DiwQi0L10m
C+fqJgB/PIaU6/sIQAkERhqwZpvikhA3KrviPtt/KzdYyaZuvR51UyQShFLZMrxaaxy08wG4CNj3
hFeLYbqylSjqstcZPvC4QFSRFnbRYKFeDvwE408Fj7OXnQGuRFG33jIR+zoCozn440MERsrrBDdG
vO3daGs+xr+lV+uCgJ0j931uNrzaOjv6rsRTHqGzhFAQ+rdYSAg4gRiAF5lPekCAtET05fZimDnL
SiDlHvoCtMHjAEsmb6dht+yGwg49CxY0eePvBTj93HjP9EiWaKEcA3LbL4CW4Bi1Ko0k2fJF5zY7
wggloKEsXMwAKYh93hY70eCLA1yJoxwSoLYbYSLvCQl17Ews3QmrL0k9+mEvuXPDiRpMU11Jo1yR
KYVjG4bkVhQvtTABn/N3lWCapv/zHT9rAeuMLL6oX3ZxJ6FV+4gQrKgb9TVR7HLZTNpWT69N4Ei6
yr7wFvkwVxL4ML8xa08Kz4BBQ9MJAOeUjqEyAfmckF8FpZpvzdQKN0MtNBdpV/f7shdFTl2ImbKt
BNLTZFMy/vMsa2cguJNGgXIhnQjpJkLYBa/4ycrZ1tKoNF5KalMbCvLmXeZNXnePsjRMnloC10JB
2VVJ0QOOMftw/oOyLiJp3qGDB8pN+MzPSZTap3GvgjsR25bP6Kkp0e/z/z6rr42pmA8B1D0AW0gQ
SjkE9GSkUnSWblv+AKoCnMuTtTFNW/u5ZAQUgNscYH8/1SJLwAjUX1aBQU07xzOmOe1RVIFFLiL1
0K0j8KATZxyjRyvSrzKhAUFVgyuqKemPRkDrrZt254+A5Qmk1c+gwkg+DaNQSuRuNvoJS/MbMdS3
QlrsEq33jKasv5GjYnMDK+uAlwX7FnVPJnkBaDnJEuK4wYqY1KQ2FmET/7xWLI+zkkKXaNRGNsaB
JD9B/CdVNOzCPYvF9VTxis1sOSaIOPBAh1a0gU7mIFYE8L9TlFNXItEBInkYgSBD5BEvMW1VBh8Q
wMkByAmBny8D8PGBmCojDGrjiIJ2qk52GvTRJgjr26AVL6dE8NVc3IDqxlGXchtp+lbBnGJU6qdm
1F5GK75Ex4E3lMyIXFhtBLo0fhqae2/Re/XQ6UpRkjNSDWvc9DJ5lrbRreXMT8UlyE9urGveaA3j
efBJHGWv4ziXc0rqmlJbOLrwmi0/omXYnDcfFujpJynUWQcF2vwj6fWQDIDQ8KV/1N8EVU/cLp37
PwojRrY6QV1Q66huIQw0T83R8sM9YCXHF8IagcjPWYMh50NF/k+aURZrVfqoBxWqJWVv2GYUuugc
Ov+jQpRX7QKyJE9mdjQBKK6Fn2/0uwWIYX5Hplg434ptEAYyJ9QBcQWplLvtlsxsiLC2qK57o38a
YvGy1vK780rxxFB211q5PugEMEtLf5TR3aSZdgScofNCWG0QfJ0PZSi7E/qymAsSZjH+cCR9mMSd
fgnOi7GR3YnwZ/MKIky1ZBMQIgiD+CaUO9aqJQHjOxEYtW6l7Svwz1rAiuLoRazqi9V9iKGn1LpS
66auw0fq3Pf7pD6fzMROMdMJevIDYXlU7PRXxLENprGvxFJZS9jL82SSj5ZVz6oIdB/ufCTrcWLJ
KxHUazOblVLMQ2gGgoEHsgVMBvrjO+EisHMwH/Oa3jyNKGtX5aEPWw3fqyQoKNKvcPrOsNYnjShL
H2cwmUQEe5PUAsPyQJLLyM0etca3ZjQBk73+HZ+0OkPK6gMB2JiKAIlagGxAeEoMXtbBNHNFAxwQ
ukUYeaO+UhjKVoVGICSIyilMwidJSi/rUHjh2DlPDv15xFYrh7ez07ejvFM3MUDJAjdPXAO8E6Fb
Ht/fczxUVqZZrPSjvplUGgHYx5HvCHFhI2F25Fjj3WFyRl/u8EoG/ZVQtS0bYukEahaP8Csy/anf
yn7pJ394D2JWzQHjTx9fjAqK4RiNYiO8eULRUXx0pLfLoXlULodi3z6RiajCS30gR23ywwD3yGXz
IJ/qnLpUoKyaWkqK+a1+Js62Bkh+QuUk/CDTUcA08Hka8z4hFTQnKQw0oYeJplV70ZnGrrNMHq4M
a7rt06lS7j5N5K6dsXKIB3I4uanuZ3cV1NphqxnjfcplcCsZhwV9RND4ZBe8qgM7vH18VDotTwyr
S4QcZzr42pMYOcZTfakjxpk7oEllTqL7KnefhqczDdkz6DnozlLYLdkzJjE1j28TnzSKF28OfPHO
2iMSgdrCOn4rN1npS7mdJczVWqghWlCKXV5Mu1pIj3Ok+ufdDjGNM6ZKo0qJ3Yi+KUECA+fVoGAS
XO1Sd9SMMduGJuCS97O4KBZI7TT9WUkKmYMlxHrKWrKJkU2gooNXme516PkQAiXm7YRHTwKUaRg6
hoenK9pHIdgt3fPqMp0sZjQBbY1BbIyt4DhW+TIIgIVoQIyy5fl5ie/w9ElzHpwV8zauZFDuZ+xk
QU3JwoCWAzdFvo8sxTmvBU8C5V+MpBpKOcF9nyq8g8cLrZ+/5bFXSlAupaibvp5T1KTmfRo7hk+s
vn8iYPzTBT81YT1QQfL68V0o5yLVNWgwJmiU7MpLZXDqPZkVEDDtpbZYPidusxi99sBbq2ftBq8F
06WwPi3FEAD1JLss4bfSY9PvUdYECp9qT41tVE442PWuczD5Ddfnd7mrP6Go4/AZpzi2qVEZp7mo
rRQ1qONGE3Zk1SoKt/pitO7cjrziGKur9EltyrtIs17EEjlvAm27HLvr+b7/M23xjUH4Ld7pNZB3
uC6cmQV8fGR6Hq1MF6vPiU2pFyJIEFB3vHjpXklWwwew5FwRjfx9ddGDEVSVGqGzNrPbYXwNxN/n
ryBr/MsCtjU4P0CiqCh07QJ8ALWcE87vbk6AHpLLBgb4g0tpKV1ZUAy3V7TQnvLlIuusY6EE7nn5
LGNZi6f00yLsRQ6k6F+I4kGTf4Y6tpAnjRMdiKuiowP2ZzRM1UnwmfQD2WwEjNsTYngrlUI7XArJ
NpUQQFBNuVeS5c95nVgvPUQCCxxVADhEqerzN9PmJJwjcqR9G3pDpW2t+SiM46abNG9JecUnpm74
boYJFjDA91OhQF7kuJJkPPCUq8E19z0eKljSA/5wmdgkvuc+BltaQISfV5J8mC9HuhJLRYcC8yxB
PpNiwFC7+VI7ecD5aKwuJkzyQzPqHDHJPUXjAhGDLzpghRIx9DHulyfJLwCdPQKp+zHErn96PWBJ
YsMD0Seu+pyCVOQYI0015hrSsYSwJRAYBD0/2/PyI945UhHDspS27UaIUZfRS00ZA0Ip51OxcqPV
OdIp5zQt0dQTPuFATl5mLfRgL94S57uitmp7qHI/kVPOe1ZmXQIUalFTQS8cW2vUxzOGYRxywv7R
uLMnOuo+z93kTtI85ShtTTd5Jass9a6/Wjxt38q2dYHZKHBnJl6B4oHL66CyjlkmzFTYRAAEO50f
dtLULi2puRvmZlICTxN53DhMCRjCJCteoD+kJ8n62gprFSjOwDKe3TbunaDn0tKx7jp4D/6TQYXW
GMtJml7DswT3BliGGnA5ANkuBnBPeh1dkqHP1I1veckmTzMqyCbRXJppAe+5KIptVneB+L2XpgEq
QxNdS1T2KScmKG2TiyMUIyy7OihAdMfcDRhrJG/c8kouuW8itlIfEin/lRWICRhZQhFdyE/D1N91
Y7w77yLZj4KVVtQdUGK9XwJycGShcUBChO0xHTi36XOy77cKJ9dlabS+5pRxpHrSojqBlyXG9QeA
R41dCoxgfVwijj9hFvzWkiiDmMpcViPsh+I5KToFtokET70l2Ioi7C+74JUFmFn1Wp7yOaBKSi6o
kkAmAzD3K2yrnQBCk/xPcCQYksPl7Da2yEfYZ122tVRy3qvUq1VUDHqRQpZ6UWG76Ig1n5vE7w7z
dX4sMbgDxqn8NnR5k1JssehwiQoYmpUvxBt4YkaLAW8taKemA9N8WiORiNwo+wZuCeLrhyTqM2ax
pfeaiStgdoG7iD+nhFtIJTb3NYh+iKC+nKBbea2SF551+7740mzJ+H0CvPPse1b5IYv6Xl1UqXlP
CFGlEI+B3Au9TLSTx8qrfkqgr5+3y/itG/chkfJaw2hGiaDhANMiwQYx+v9L5XF8CPNWY45DBokd
toZpWiYhFMMSnSSYAyJLCRQbYMm/b52jYZ3OvvlCULN5Q1zsK7cSSzmTCtieJRYzyXtSftVvTFRx
gV2Mx6T4Mr6YVxIKj3po85JKcmBfzEUDSKwqi2B2VahPiD2+QTHINPaQguWtWdwo1oHcyNt5YZ4p
MPFFdMvkr2TktSrEYRGBrwPDG06KQzTy9obz3cjl+aLKSgaVPtb1kGhSDxnERy4oCOWTM2xrl8wT
d7rD+2Bvaf45eVQeKU3AYgHmPcm3yMBWvemdybcA86c6qdebmGWe9tEWW8wpyRJ8w9NtUsbtLr6V
0H4orhLInZXbHIJ5zkZtwXtEOhEkeVVMXc7Zsr8fRgCwTE8kUfcu77JAkxacbeuNXgT94mhvYB8R
cLd477hdbUeho3Gb1Ezr1EEKrGIsnSQHnzWTiyYrauFNLBJaADB1eEGChXD2HdnFnOMvPvUo+7MC
vR4XH6iJXyZKS3kI5wwgTG8pRIZVwWibmt4CgwJF2+D2vWs95j/e8d4AQDvZFsws3I0HOX7uW2co
nbTi9puZIWr1o6jAMWWCImaDDIckBLehAUgclHxOaY+N9FnSeBV75kNsJY06dlUrhiwxYNnZrtu1
G6DM7XQMePE4i3hKUb4HRMiD2Q046UwEDROqSg/BiOXTRMQoVDo8nTdhpgWvdKIsWO8ts43IcEUn
hL4pn4aw5IVDnj7k76t7uBR5gmqHSDy4SGjnMEF10IUTKQguILIebubaQ8APEr4vYkZ9cC0gQZII
oivli+KpGtu2hAsgbbLlmESo7KD04hiP5SYEQrSxqe/wZo8qJ5Bd5Pe3PQY/uDSNzFYLCDX//Rlv
pa/VCVSpUiCC4WeQCZZ6sdsYuNzTtgMeBhbkuhsFdCwe76HJTo5XUqnI2U9JohcWzBVDrEcDE0EA
/Dfdzptan9Rb/2Jwlm1MH3pS17FVpkgWhjfXP3sjkkYHkLmueWti1lsn1ovZem5OznSGKzWpWxkU
UxZLGoSS5cMSbFONrT6QRq/yI7kcj8Mp7vFNeU/R/8cffuhK3dIqzvpKa/FNxX18Up3yJr2R7pbO
A2n5O5Dg4qBDnwECvHfyp8XBQiKqCXHso3r0vQlGa21i1D2eOh0NhgE/h8xOkigvtegIo+6/07eo
Y/BiK+/QqTvdTHLfLCLEYSNxu8w3ofIwZrp33jexHcfHEVOv1iZoqnkm00TVGB3GAMNYk+yL4+xr
Ihd/j1UlUoE7qWLLGFkfXSptiylCj4mc3z49taegtkundJSL4NpwRL+5BB+eDh6Tv3gtsC7NWjKV
nxViMiNWwX41G8gJuJ67hbzPQWFGmDl6rOf73/l6a5GUW5SUGtxTZMPMmoEQibXnK0MOHK0SS867
hFl4WEnSqRxsasxezSb4flJOyVzlEXvkKWBN2h3oTtFr/obFrMVRLk9dQr0te+QDRhrvxRiNJv1P
kdwYKWeIntmsWAuiPN2sT0kPHtn3jxYe0n28AYqCl93wPhXrDqwFUd4Nu1eELRbZq6CeZtFwWhWd
c/VZK3ljYWwzBNcnIG1Rwqer93knFrNlwgw7sXaKHBu11vb8dWaGQXK//hVBOY1kUcdwSt4SAQm7
SNrhjb+UZAGBPZzEx4RfsOFpRbmQErmNVY3QqpGP4uLoD6TkC5bwxRtMR36Z3WHDb74yhZLmu6WD
v/gLY+lYds0kpng8klLiDnwqaHFqDa9UycpGQaoGRC1TRe+dbv6Z4hybWPRHwlIcRNBbmka17Y1X
kDWDdyO1a+1B1huX8wm/+n1DUwjCIXIZzFIo1HlGmdbWjYXpBnWDiXHNsiUU0UmcCQM8yJU9gaUI
LnkTVQw38lks5SNVYN6ppQmxs2ZPQCd03wGwmhHMlmQlh7vjz9OT8pCxupjBQPRMdullf0mWEgkC
v7LH3DFwCiPwrFW8syU+4/PD+ZOS9HvVlANTyonM4CIGq9sCEGuAncdk4+EvmuOM9PCzOMpXAuTD
mmIibtwLV/WJqAjsTE96lTySHPK+IedEaVARo+rbeSHiMv00iSdhzu254HkYnhDKWxq50ZYVEQK+
J+NKQsmhdqbHdE+IyNDX+and/wX00dfr/vkgyd9X2X1i1p1lEePs3OAmUkE/U29MV9kkl0EPXJ0G
2GS88hRLpKWq4B81Qf1iidQ1zLFWWeZkpWJufwlRbafW8/mLzhRAgEwlIAWC4poc9EonMZ7MfCGM
kUZ5F2Pxpech6PEEULHAjLVqjsnoex0co/L/SPuS5chxJdtfaas9bnMenvW9C04RmiVKKSm1oWlK
TgDBmQC//h3qVneGqDCxq3pTZllKpROTw+F+/Jxyl5vTXxd5AVvDwRhWk1QqfB7QmYHYA81RN/nl
8v6pHkDRkd1rryBxQ7/rlojVERjIZ5srR0Wm2qyyjxq4fUJlTE3u08z26/TVIulOqNcCm153zxxx
2wy1P8hLAbVIqDJvBF7HDsLh2Nf+K58V4K0x9hSdBX1Zh5T/MgUN/s4uAdzMNgw8sNdoBp6lTVc2
uIK6gXhNzryqf/rewgcYeO0UXUis/LeJZR8dbMS6Yc3QL0rrS3SsOYFjB90lOjLfzQd+AcLTE3a+
kOxPtw7YVgZPfc4f5Z5vhHvHZ/P3R6xOg9b0Td5k+AhRPKWQrTNkFTrt7vuhfo30lq3z28jqRMyZ
bLhOELsKtE1kCggA9wVaJTN9AyG4ZWd1LPK0dScd6koe+psCnbkeh4pwrryT+a/ny/Ash+ArxMYB
dgRh1ue1m6SZT6mORJYx9ndORm+mCr5K52Wg6vXPlKYvVLKwVZxhY19+pOdXuwaWIfQG2TUF2lir
MRKVlDrVEGkugA0k7/15b0Kbgd80IF5C+Nd5XdA/6HvrnV4tN7u50337HlFoiMU90yFVbQdN7cOh
h9VW9vaI5/v0bSsXoUioHOQp5r+CDGeNOIoNGxm3oxYgAQdJJkiNGuvmNPCSmzpCT6wwlCRLHVdQ
sglAX75yPcNAlyo6LiFThbbv57VVksac5hKj6EJy5eAIQl/9nl2ycH6xfjZBeedwj72ZAlkP+TdK
5mhCODC+mkINbnbWFuOVNPdZUZ0g079xexw58p9MrBwoyN/aIu9ggqnNHnn+E2fsgrbX93/50IOO
Eq3KCujWECWsPItTMtfoJI7IQJ1IKIY/KKrvGj9Fef9/M7TyLrbWdJ1VL0llC7Si/V02v9ZoqVW7
LenNI+4FI0KFwNIgqwvexM8bY8wFWGMqTFwLrrrEbb2JN1FaanuRaxvH/OgePDC1nIODuyHpRD8k
GsY09YJ4KZFn4MBfOAAdiiZTLewKYNAKO/5+Jped/WXnH1hdLVlGGqXNlpodKZK72qovkmQskb12
w0xxT5WlKeN7g0fezdjui/I7qq4IydaFeKqq42gsyTYeFidTmO+NOpr3rt+G3fl0VypobdrKqh6d
2gOTy1vlYGrdehwtA6z/3pifi+FscH6C/ydgBNyh9kObsA2PdSxu+jTE1a6pHZWa9gx7ZD+E6HQ6
my6bm+J2oV0Qv/hbd1u9b2Vwj3lJFAWWt+zCE62vhsgVoGerYTHZuxGj1nmSOX/ndB+YWI1KyEIU
9bJwuHN9MjenqeJ6jrRAiLYFvjy+YL9HszoLZqdxJVlMmVeLUhY7bX5APAHUUa4/7xZiOOM8f619
N9iScjvqKA/GuDoOPRITaHaGYb14NsAtS/hOjOPGEdgysvJehtuWM/9IN0+VrxRQ7TG7yBIbFGxb
VlZ3Wik5TcSSQ6+HU2leT9AEL/9i8GWDRRpt2Tqa7XG9IDn0+VypMxsaarSFJwh90bJW9VHs+1WB
JdV3Gr5FFrPe4h/WDCT0wGUCJo71K05AFkW3BOC3ijaQc+z4/hQxaLsRHR+1AtQ2EudoOv/inpSJ
tyzTADwReqP4XLDhKs2dYQPHuV6cZSyaAsUmiJebwGSsgsk+b7Skm/LCs+3pYphZkLaXwJOH3/va
9e21trJyCkbDEkepYCXh+d5FgEZ6LTDULKjS2+8tLQHE4TWytrTyDWDRwdO7h6VOI56aU9BqnKc2
2SdIKlNh7Z16p759b3JrClc+AjDmphcdTCp151l262n1Yzndf2/k2G44XKfVDnd1yaymhpEiZ75u
AvyRb3VmH10kFby0iJuQYV0HTSil6r2ewUSaXfS9e2qXiec6VTCp9C868I9FOrC08jsFGVmuM1hK
amsnSvu0V+fUGzvzuVTFxlP36Ooc2Fp5H1bbg1MttigzT4yCPrnEfATqb2OHH10fAzOnacDcIbD4
7IEYG/S6G8oCbEN2Gbazmv8ozFm5+X4XoMHg2P62VR2csOaSoVrt79zhuWloGfaBVhDpa1Jlp7Vl
0riuleLB4G1z1xZp8YvMhDwpXZ5cAV0GlKFpJCINs8mq3lRjyh5bV/qUkVDMJX93y65Sg5ZNKI7l
4H71wJVY1n7VZhKMfmaX9e+9WUA3o8JsDlDP0M0cPUdsSAgYx2jmpjo4A7pCoR4Ex5Nx8FJekaH2
CtkWCFObWaM/VT6PZlQkyfTcVc6seaLKNeLbqjvbsdn283w1c16zx7ScCvM5LdwcmnuVTdrJZzzv
XqirOKkvtSnvAicxzbCiBhrK5lqkhj+3gxSRbI1cel2NgqSfSyHQuWBl8qqERPC926VIDVWQlrLO
5oGk2H1DquuhbXDzsukWJvmJOKknR4FWqtrSyoukwNNBdO7snmiJNeXopVTtAbbmoQ7yFpSm/qSV
fX4y05KWoajBRR4p1jxBt81GVBdqLO2hMIFnaXvWsZLf2Wlmv7eiHQqfpcwinrRIA6REouMm2Alq
Z4OfVw0TSQpB6DolSFrzVHX62BBDU7ip3xQtCBBPBJ86MMQiewTBUK8ticiYL1MbywmJusSi+7JM
OnIFBsYSrpYwoV5OshtALaujFecKvEMNuL5mIdq9OxDw1tUd3mPXiTp1og4kMzrjaUFo0Xvk7Ick
PRNDnZqWj1bP1sQci6IVYaK6tO28RE/r+YS4c3LVDtOc7xy9y40ThZQWklckVd/GsVd10B3mE9+D
nKqsbgyTOUM0VACSBEvR1A16m8qEe6nSQrOA8lr7ZXcZDS1qGnyn1C4bA2LxrLqwkVpBYaR1NAfd
RGKepHgsm5ExLVSJ27oN+K9EM18TxRmRFlRse74ZS4OR9MIqhKO9ObzrKtwMwhjU3iungRqBpakg
SjqFCOt4JzVoRpxn9ZS/4RHSIKExEJP4rKu7G91OJhbNLafGRQYdeusCkUlDwRBsExkpqoD/zI1X
Arlt8ACCmxfSrsUzTWYkzLNOuCEHo7p15hC3d0KbSzKeJw6Rpl+IwTYi2yqMOlSIU4KSBXwWk+fk
OrWR1pzycl+7RWYGusE72+tmlRe3eIFy9PkCm9Xs9by0x8hQBqMMe4hByX1PmgRrXSZj51v1pLce
JBPs6c6oZznuZyK67G1O9al/nw1SzgHQNEZV+qrJ6LDjLTf107SyAZVSegMSYGPSUzVCpOA4fmsN
ufAQW4zDpSXmWZ43dmmZHqvJDN6QupbkrKPTpN2N0uiqfVYns18sCtD7qRtmtE84otLhBGSVe3Cc
TX5JWGvXXlOrSnNSJoko/bohlPlakhi49PpEIej/5Zkc7id3Qhd3RftG3pYtM2c1HKretYegK1ul
DW1mObj/XSBEfc3Okc7hYTpy0ouIFLrTGKbv8qwd79SxVTP0vss27UCL7ozDdYG2JDvoE+ranqq2
NY8a3SHKiYX9Lc6oHFPF8rJ8ggPYManWBZgBG1n3ycn3zv7ofeyoSAZBbQcF3tXNlTnQ+oAaLPYT
qBzluYZCpFnQyOz0jQDmCxj44z4+sLRcOgfPUpvh2kBaDxHMKWTgWnlrQABu3gN/f6o8Oq9qFeKQ
T1fbEK6jt+aB4VU6iKsEddXlNlO6EgnaqJc/vp/D4wbQoGRCWgtCEMvPD0YmuCYG4cLXK/njCOQi
hI387y0cjS+c3xaWnx9YcLSxK3UDFkbrxXDOzO69Yq/fmzi+EX6bWIVLutq2c+XARNdBCqwDV0R7
b7NzZm+8otYpmI9t4GoK6E3xtAFZyeeh4AaFUt0AOzMDOttFWbhAz9ZYBoWrItlsRd8P6+jMgfgM
LGnoqrfMtTldy7JS4EhXpRJVDd9l1RhMirbxjvpsxgYEHASPlgkSOvRVIYW2OkZaavM6KYc3kVkq
D3Wy+JK+UGniF3PGtrrEVvXfxdwia2K6CDkNqButSRKTjOSSVeqLKapE1R6FWghcUnR0+EM9D3Zx
UwJnbMZu0k/kJOu4BQUZ/K/qZtQtKQMzlaOZ7FrBOzJ5Ne4H908Zg/98Ff8vfefX/34Ndf/6L/z5
ldfgo02zfvXHf13kry3v+K/+v5Zf+5+/9vmX/nVVv1e3ffv+3l881+u/+ekX8e//aT947p8//QGp
/LyXN8N7K+P3bqD9hxF86fI3/7c//I/3j3/lTtbv//zjlcOXL/9amvPqjz9/dPL2zz+QATjYgsu/
/+cPL58Zfu8sb/OX5z7/8ivvz13/zz8IMsb/AOJjEZ+2dAviXPCD0/vyIwh2/APKIZYDgZKl6rI8
kyve9tk//zD+YaGHE4TAEBdBYURfdAMBhlp+RFT1H9gEwHXbYM8z0Pag/fHfg/+0TL+X7T+qgV3z
vOq7f/6x4gCwoJWDwoOBN/rSKPI19reMIW1Fx5rbXuKOdo2Iu83oS7Coex2AMb5DKxI1fY+eLaaL
oGizhzYdSt8q+ndlAPW9oFdoePJsxP4aTZsI2CRtl3cTDZuqKgIJsFLQz2UVqlBB2rjNVmw3y9ej
8oWqhou8vOGgUfuzd5FtorsdVYvbVoEuXlVfcNfxTe7aT10qfnIXgXsxK5eWlXhO114P3IDOug7I
O/k1YwUi9PBVoPASrsdyee0OxhUC6MitfxxsiT9n/XCWPxATvzMIy3eipAZaHgDywVyprenCShBH
dbiUSeyUs5+KZl9WuV/PfecVdfOWacbPygU3wDBY99nMrShPuQGwn/kwKbSMTIvKS13ht6qZX6pu
1fs8V54qotwW5tRfSsOoPTkjfY/unsRVwwSQbS3vIeTRZPOPnHa/eovXqF4pTUQs+V4jJomkhpdL
a+cvBCUorxHlKclU5tfZactvc5IEVsYeGN/s7lqViT/mAiGSbi4TsTT5rl6bk5zS2UKgGqeVFgOV
W3qzNHadg5UYJ3FO05qckXw/NCWINJuSQNJJwwutPZtSEyARl+dvxWw9V/xeMdjsDe0APGQ/7DQE
N6GVLsJF1S4h1UlVAMQ7zyc6otyga/JTlrC4LcYz+PR9nfdwDK8C8p/6JH0OLLBUIqE+WdkZo/SM
jni6gdwgFxdZe1toSjC2DwNoI7mlnGRMRLY7Bwp56O1zS608aldRU1/z8ZemSXCPFldOcSF74vdz
6g9cu6CpAgzWj2zCc9GIKzkFdq96zLnLGhlZRbMjoDXwiqIPTKGeIfA/saz6NGEsVivormnJfdpW
54nLspAOpfQnB8oWZaIG1HB2sgWLbaNetbYW1JCikPNdznZKW+GJroSK0l53o4KyS/LOaPNU8h9J
Wuw6t73sbOeG582p0T0Zs3WK0PoUEamfOu2+kPwab/jTgvJrJRM7h4MFCNwOlab7lp2d0xL/0K3U
TmrsGtLj7T1XAKVSqRbnVsG2kub6cpQ/HyEweKqOBkkTFd0762RIDlx+MuWNG2t67dttgqxIA3iq
PsFZ4XEw4pWcUolHQrXLhjEJyoFelw7eNBahvW9PLo8sqMr5eM4/E1M8yQLbqiwM4o0OC5VUeUKa
7UbXKgBRpQfq0iwq58YGZM/2U4A+KH+ahBkUiQzmIfEmUkaSGH6fQFGdgFcLjTN4vPyc8M60SP2U
5E7QlrE5pp6bPSj4k450SGmbF5Q9WWUK3tjKYwX68tCznIve6xkeGlLal1YlX9tevYWEVWg7D+Mk
R6/v7X1BxzsXz5TGpOekq54mZhg+shXh1Orgl1OfFCRZ6hlvULMM06nwbbuJlcwIGFI1tXXZkRRf
PoVW3kKeSk3u9Ly7Rph+ObS5DND3MHnmAvtv0HjgQDqadHHp4pGL0KZl7Fzp5yu3nyDe1sBcXw9N
oCsMLSKG2vqcnEkFtGJNfl3N+luhdmeFMf00AZj2mQPwE82fbLO8So3hdEyUcOym7HY0uzooc4dE
VO1ei475hfOC4tnFbNBIpB349ufhzOqrc3SE3iC5h0RFPt9oDQ3AvrjkkK4mXZ5QIzvpWuFBSOnX
9257FXctrgoaZQ5Qm2iWRBJunZR3nFnVUqo68RiNAX0br5fO+VfhJ48UqZTNRoUVdvLf9hakJgJK
64g2mlniKqbUseMuzO5AEgNYe/WCxJTXx9Cx3EiYfo5hvxhbd7ogfDaTrnPtmPNftNc8U7vQ241E
6ZHwwjRRzACJCrAdoN9dOfth5i36yls9NrvJK9K3YdSjZmz8IkHiUCb7uqpOEiV7KvVL4MERqdLX
wgB6vyQnJb0GbGJXW3bhD2Z5ahQpQyZAP0Xe5FSneegmNNxY8K9z8vlzV0+7QdNZUSiNjgWv7oZY
b9AQvAiom3aA9NGePkF34X262bD6+S22rASsgs1ahfgmovsPTpOD5x5lnLPJxiQtbZ85MnfuBHAB
2v8XcOIUKeKMlz8KZW84e22/RVliblj/iLEOrDMc3D4jtR7POghZcD2ahBrRCHJAfege5uY2S9kj
CBojzWanfQNkpm2F7QBMdlpZQCWUj8K4KNnoKQ49dYXyqjB2ayqJh0QLWEM6L7XGeNSTV0Xe1iCD
cAs1cuGpTVybCvrTQb0YITsbGc4g9mZzZ3XABRT5HZhyTnLnJxKIkVahwtN1SIHDuwlyqVTuk2u0
kalOAZ2bHS/Pm1l9rpX+geq99JOp2xVZfeMSI0KKauPxt6qAf1mvtSxzWWfJpNFOj4tM8VnZevPQ
+21pXw2T4aWTFupKEk0SNCnqWe6a0UDBTyT5pdIqZ0Wr+Bvb5+im/b191iSdSHMj0z4u24eFAJhX
J0ZYBMhtobvU2qsZ+ooqoKTcgGy8tY9tHOhSKxDZwnv4S8dewampNRDzipX6rdEfXfWnmj26W5J/
x0Z3YGXtpibTYDkgPlpMCrSSox+5u8iVTYDB0tzyObrA8/r3WD6IrQ8OQZmPGmjkFS2eTDAGaY5f
AofVGbVPkLX1yZSdjkbhV70e0RmMSUClzR0ICaiIsz6Nkt4OJkMNBgGCBwT0eqfvJVKupUp21QBK
71GNdeBeDLCr+52FDcp+ZrMM6XSrtKcd/ttPQTYyj9LGc0eoCtPudewRThWZc101yhPJ+ZavW/Jg
3w15lSoBC5oiRWdosam+MT74mfUyWigsaDSutN6r0r7Hq46jvGqfF9SO1JJHWedcltoctJr2g2W5
n/f1rsrzK4i8PvyNXX24Iqubo2hLUONwrHtxYkDKGWHvNcO+HsG/BUEvd8ejybzaJnZeIXj+fbjx
DgbMxDChSLEu+7umJPmgDFpcOZNPNQO7gSC/fmaiaDk5uxzPlNqqQsPmUWnPARQeHtPJimxqbdzP
qwzqn1+CiBf3pqOCiWyVyGx1Y2BKiy9JfkjQfHpT3O3S0Lmzrsaw2Ce3U8CDLMy7DX9y9Fj/Nrtm
BUx6dDH1Bcxydl0PsUEqf6Axt+qtx/uSAf6yAQ8MrR7vEPKUpHJhiJXiuqIqem3zC25CgRjFYSpQ
oRuHgC1gfQ2k0P24S6Xuk/HJQS9LpkiwEoIHe5pfUCGLBpGddw6iflYGZXUNEh3PhVrKyAM+cbyr
WB20k9w6QkdH4OqO5UDp0cY1jhEeeA3oRKHlUedabDkiRi4iyBVcSAz8KypuqqSOkbwALF96hsYa
z5Lmzxo3maJTD9iMc6NufJfOyEYkqMttFY9X/K1/bp+Dj1vW+eDjOq2G3ovLtLhuVK9J6wtJ37oy
ebITciZ06ttQqXXTKpr6W64YiONnT5l6TwcTgkrPminxuNnuMs3ZbZzsxbGs1h2POGVhREDo8wUe
UpkgXLHrTItTx3xOnMvJanwkJgO8PJ6YnXhl3wXdxN40AqX4El3YQCZsfMKRS+XTJ6x83+yYVZci
RRq30y5H6S01bF8v7WuVVmFfZddWW11KpUDUSoLKfk9s5SRBkoX2+VVvkY2DsOKs+1ipT1+zcnUU
HedAhGFCdIlnjY5H2DCdk+R6UF+79sUe9WunQjU6aVGKPE8sfiWN4qlqoqY7d1p1VzNcO6JtA2Zu
iOV8rnT8+WGQp/gAhYO5ZZXm1vN0bHpuqzHvZ7ywnwbxa2MhlqF92QsHFpYTdrBJ+7mhJEfrXIwq
0fMUNz5YoTxy4e7EpYYO9L+m4vB1QCuXWhpqiTwcBtTYj5XxXCHU3BjQ1zSFCcj4/0zZuos2tcyZ
pYOpxqj9hQ10p3UHJCNCu7UbzU9RjUSVby9GOwIdyYW7uZWOOO9P5lc+Nakap+ZOouIB4+zmAD0r
dznQ9GA5wc4KVBCdsNvsaSt8OvJQ/jzq1XmCVIqrzgLzSvbKL+ItVIt2aN5MQbFfeqo27W3N8urE
lCTta7fBtsl6+5W2YZkAJaJf1DZAbS3ZG0buaWjmL8tbguzJxhIfdR4HS7x+JNKS2RXgb3EfsOfs
fI6ytyFeWHNz3zJC6AuYvrI3t5zE1squ7pq5mUmbtS74cU6dXYeTstDIlyjl156+mwId2nxq7al4
OW6M98gl92lLre6RwcnmqRkcNWZqfa4Pzgmq/Gx+cMtHFXA40dCNiuGWvZXTKWu4I1bCXo2KlvXs
ggakofeJAb5OifxLutWce9SerloWmKuQjV7now0x20SfFbggBa9MQW87wfaDISG6KJF3BoYp32qv
PupXD0yudhBAS5nZtaoaW9l4gmzz6Tgpf2fVDkystovpJk2OlhuYmK04sdLALgvAFNguVOb6Fij1
jVt9WZXPjhzlUBSRoBNhQdFJWTmeHEI8Zj9KbM9+uOoHK+T1naqykDpkV5Ip+v4Mal9PA24jVQFr
JoTvAS5cOfJxnhZBuVaNZ5tDeE8NpS1DI6c+9mM01dptV80nS5Zbl2InAA4VFT+ftKc+u7Kl5tu1
Fkt2lbVIGFtlWJTih3AFlGkm0NK+ckV4zKzvJWu3BDWW71pP08F3r4PrfC7RCpoMcFyj/ji6IOib
T4cBTLUT85oemQR1CHVmbQByv+63T7NlrhanmAtXQLFXjfMCzFeO64GHJfh+RY6t/+HAVjeAaQ4C
ge6kxqZyb2v8qm+yQLP5I9dLP683On6OxLYYkKaqkPPScV2vO1f6UtVE1zFcc4n0FtU3PgLrmTVR
rdy3qeWZhRkIo/fqHu9t8wGgPeYlKvWc0fYNvb5A08SFIewgK9nGPByd6oMvW35+ENAAj1yCfKvA
As/m5ZTMO9feYuo4uocOTKyOdkZSlNDUXI2Nor4nEKDM3TJI0tQrqLgWKQ9t65JuEj+utL2W2Alz
jmox4kC0YXzhmKQEwMjKThHZTKgp8TQaNW2nAv5V6z/S5GJqSdgpxB9QFJlbcv/99jpS6YV1U0MT
m6lAoc5aDVofEa8PaJuIVdn4VtmdyB5L6dpntQnktzteQA3Mz0FZ0sjc1+2bzPpBoYpTdgLOtY/s
5iVPpN/UV1yh92hC2jhhR9fk4PNWl2TvTLqoSkeJi7l/7GkRieqSpUhkqkisy+ZXOZphS4qbjVn5
Gj5/npXVXSkrmtU5su/xZNSnkiLWYgTpiWyXGS9p0YRTnV50mn5a9GNQFtW1rbIdU67nContBERl
xmVm00g1sU2FjQUtIjn8koT4Fdl//6nL+nxxfNDJAps6RAyBB/p8LsYqbXtktpTYEVdoh4ybxtzR
jG7cC0cC0WVCfptZuSHboEgoEFWJk4nv5uxV5VXr8QrJk+FiRK1vJvouLQYUjdLAmrqgqt+Gut24
e4/6gIOPWEWndYtsjtRmJZ6b8boylIBrW6/7o/cfaAwNDWlwaCiu7j8LKoa6ksHEOOjv/XStd8V5
Ucirokg3HNqRhBgOvI7ICABnXLbrkyfQBs9pOygoSuGNqfla2OwSdOYK3J0xaHQXTg//r2+WQ5Or
06RyCuFPbVRiW/2lMO2sE1UIfFT4vZUjefzPI1udHh0V9WFezCQizEEbDdntCrLbrj+CKXiCrHn9
rIe88rYqb8ecxeHwloj04I6w2pFVI6QnwbpWe1y/sgngKZO6G9kN57ilmmmn0+fvB/s1yv081tWG
oQV6l6sSYy2KAmBu57Sw84d2NoK06GJjHPYG8trfmzySwPxkc81unlekFRaQB/Hsetqv9pq88Iul
hbs8R/489dV3LfqgFf2/2l35mqGnpu5MsNuF5aXp7vIzyAF+cFmpMZp3/BrWXfCZbhFAfdQi1k7u
YGHtlfdRhj5hhgLKFK0fz4z5ricEIIIJ9aook3o0J49aR8KZy/jvzDSK1Uv/hgk412rEDUpApOMt
3EFXPRh1d5YboNazL2vmwPOZJxVBI8CYXhiUPqh82Kk2yhvIFUT6R9Gh9HSylUY+7jcOvmk9GarN
HZvW2HH9DpnPUjgBxT5LJBTuoQI5D49DioLVUARtV0dJVe+5UlyMdAM5cswZOwtsBEg8UCGtXwp5
1uWpozFsQjU7L1S5r+ab72d/w8I6ptfsUrPqgiqxMV0VgnlK/fC9gWN358EQ1uG7NnPkrFALiKes
ggpXfVn28jxvtrzuURfxe6bW2NmqLxNt4IUSi6RHKhjZjBS1b1pH0i483pf+AAGg70d2NJA/HNrq
qnS1BR4/lxian2qnHHc1tgaagjIf4KidEYgeDULl7aQF6TV4/UCutJXeOPZwOfyCZXUPnLEcHKpU
FkatNTlK7XuOQjjwgHZn7SZzo2t1a6esgliVjCRjDhZyUAe/rq9TSKpvTOixiPBwOKurE01Uk0BN
fvF9xZ0diX2+Q/ADYaPULwOgFzZuam1rSKs7tEFfDYDPuRL3Ndm703jdpRkqGqnv1kXQa2gMO6c1
ejrQD1EnUJIvXdejDTgvZVoFzaB/bGifFCAbyY0LU87nko2vVDNjlgw/h2pQgnYY5q04cXE+Xzy1
Y4HpBDGN46w5MQDCEK7VLZ8NZE9/Bz90YwW27S+Cscq+3yISOX4VQkLEWDDjgPuuHLSly3LWM3OO
1auF5aQCzymgRL0HnYWFUg84w0C/Bjpg9/12OOo5DsyufLAs2JgNrTHHaF3xeA7Ca+Cyqq0990F3
tp5NgNMBhcfL7Ks4OXMtaKWkMNOUJwZUTEg2e2TIgtlF/a3FyzShIiQoYeYpSj2avu9lEjaliWY2
g4Qpo6fotQ6qHskJFwVXpTjNwMY0kUvBDXdfU3lfgp3CMTtU0vuozl7s/ofVAnfI+/uMod7eVOdG
Mv+YxvbEdakvhbwAfjRK2YkFIGTZnFldDQaXtIgsooNd3Lo00Pfsubp5m89OoPWN7qH9ukLTED+D
Utfot/OtYdyOKhBYWY/kmbzR3BE0FcI3O/R35YnYS2i1DfmE6KYDz6MDmEf1puS3nSl3GU3RafVu
TBC6QKN927aeNjd7qlxnyqPRzmjxy8HoycIuf7Xtd8kBL22UPTpVPSmNU8mENxA9KLjAh54kFdQP
8uaNAqJXWXIO83o8pao8YbbYN9z8MRgvfLRvRKOd5YyGrQOiRj7uJ3BAoF69M9rsqu3pzlWJ4qOr
i3soR0mPo/QCTGrZn1PklYHOmi+1rntMSMs8PWEikI24BLkEjjU5y8GMyKB1XJiQLFBntYsI6wD/
UcXdiLwzamVpI7x5AtB7GqGaZ5Dith61h3QcfjpEKL4jIIirQwvMMcaHfhoKz52Hl7E1NzzS16O2
JITAswhJPUCpQGD52aFPVZMDDG+2sV12PrXxFG8Xbj53r6CYxx30h1tP/WR6rrk3WpRoYlzfvmOU
PjCgAJ8pG0fwiIO0FEDskRxQLRt49c+fYwBdmadpMcfWAIlJbDp93EiYH3vH2LquAWhnoMMAff2f
TXRmTgCMRHMDSKqBz4zTffvTPOvBCHLWhiJEOoBda/utV8yxAO+T2dVVUwCH52ZIocZtsDCd1JG6
pyDhQRlkAFoOKlH5rX7yvT8zjsymsxCAIO2rIOFsr+IFTi2lEIk1xHnGTU/RB7+30Xo7i8iYldvO
UTxLSwJpnfecAoql7IwSs95aly36Gs0J/58mUd4MnmJMPyB5E8nOunSNJKiTaS8LCUZHvfKmkuD7
H0o+RjQ19lMOfLxyNk3lLp3twIGYSw40dT1iW9V7MS2SyN2eOn0oc8iAu8md6pJbuIQrRqzg+xlA
vu3r1YUpsFCvQDyLN/n/J+28luNGlnX9RIiAN7cw3c2mVdNI1A2CEkV47/H054NmrT0kmkHsHedq
JkYTKjSQlZWV+ZvVUQL2PdHmROtOhXATdO2+VsRTGYoRdLTeG7uZCqaB5tCLnp5LtxAi7Fy2nC4W
VFttEZjgLoBxJmSOQzVlKOyF+akx8ns1q98kPxI9JnnflJp2OoTYyREt87ZVo5MR9KdQCXZTJj8r
+qvm38k172DpsWka5jqoymlZI91YxoTsW4J/Q93gEmu14VFSrpFcRDcpwG50mqzTVF9AQg3A/T9N
fRTs+1lz1AzWiZ5fxMpvX7od5npXh5lttO1u1ssr3aAl1Q0cDxc98u9mnHgl9YY6/p60l1r4nSeV
O/jNUbRemwLgcGRM9+C+7XQInhBcddM4upuS4EZLARMWvtdlv5IItLd6bCwuRb/62TyMBXolXYG+
ez7Z/miB8PeiXnJhijpap1z2mvSQzOpFRO4oJtXWUibUTXGZheZukH6l+rhve/VajsBoorCh6rlb
hqpdx6hEK8hciuVvTWpf+javbKE0f8168ZDnwUOnzl5bdAxMsjf83u1ynDxLjMFjDZeQhh6qafwp
pZBYo0r0BgBJfW/uzXkRUpgit2xFOwjq76beOQqHSicZcHatFpxa6IxmcYxQcx+S7GZMi4usnQ9d
Ij20bAqEWrwme/PT7io2X6Zcv5QgUoyiCRs7dqrMND3JiltHrtrISfTw0UpQxsGnzPK0OlF2UjQj
IkMx0VcA6cm3NxVccmeUYa5EgXIpjEpjw4q9zwBs5blyM/flpdzGXiYa/9fe4pLxLe53kKksHQD1
x/w3j0mei8JUn2qpcsQocZpQc/pS3qhzzto2q2WW3PTupqDFmY5W41yfzGC4D5TGy2DZZ5pmC6n2
re+fx6K8tMotka5zUPhq2VV2n4xSKUNlqKno/f0wspsZ6PfO4IrumGCQ6mwpc58VjasFV3kd2I3q
5x2vcw46u2snO1dRFc03y8blIP5QNa7WWR3UXa4bTVkr9SnU3lS9vymn1Jvr54E3OrUax7Q827X2
PfD7a7n23aFcRORG3IzwA4SHUCrRYaq2DIy1rV+/as7haDqHcynVp6mS3TSUHgpNsGUmjFpg7Yoo
QkEZ+psctvtI56bTRV5BryVadGfS1m2hgxrFbzMQbEud3CV/GBKqftONHptOM6pO6KP78DZL816s
Cxuqf4gYZ1z/rIzKwyDWrevGLZFyqPqTUBhoiVe2lvM/moodCoUztQm9evOiKtPdpPUol+JPLJWO
qF0WYb8vDGEXc4Lp+UOao+X2qzHny1jpt+5PyyHz7ttR7JvQIQwA+BKjIGqPj3uhRSi+UQdVORn5
bUc3L8G0OHirc+sGxQOvE15V5gpoXlx0VblRUC3h99XSq/AMkN7MLJ+ll2p6ti4NWgRxkMJItDbO
2k8aIh9O2tXtqRXFahI1TtrK0HbFUD2gg+lJHLBR7yiDeqfO1dZ7Xf24ZchmQs5H64nJNt281Z7I
enNO9UnqTq3ilFdIhQNsgTZv+65qyz9ACXdXOAYft10pPiusQDCCeV3QXggcfvygpRrXkRqqHSBy
nWPzbcBNcaNyOXud7HcKVBOAAJRNxogfl0iVPKsSpWlOUTraan6VxH/m+HHsngvhaWm5qMF9qr+m
gQaBbbwxK/oJtW/7ICmVor4IRON6HLZ6Xn8v+u+iCaYND8UxCtAX8IKyHqQkeSLTCiibE8X1/RRN
u2Z6zNSAY6QznLArfcfQGvy3f+cAbQrBYNrcu2DCHztjfPOpqSqpexQnYysPnX2PJTnydCIfBMle
fRUIKGckFFH05k3ru2IxztyaIn9+rrxbYZXorEpOsqGN6P7vZ0TivYJ2W3ElOTGGX9vS2/Knp+ci
MLTEl3Q2ALSUsVF6KWhO1jzdiVHoDFxyE9nfldyVmeSHCtM59aZIcsxY4ms4KTbQo2t5qKFW1B7K
I8+l+BJU7R5Zm11QdHZPlePHN5avX/i9ussqxbWS8VsWFscueG2Ul6/jd3nj60gB5fY/P2CVDShn
hXLS/PoEC99BZseLY+MeFpeb1sFTi97E18udz9uXCHi33qqqCTl5AdsIlBu5fCTSjjINCTHyOfV/
WNUrbX03zEe3CrInfWw2kuz5KGNZnW2xONUsxKRVPhAai8aCoFN1SNZFrYSXOUwS2SqBpiZ2NElP
o49jzSQ+xlT2X//ysxzI0uRdKOmaIarQ0j/miaHsmxDljfo0TtOVqfdO1hbHIRwdWdu4OX/2SXEM
hPqxYBvOqMiixai7GanoBPNW7qW9T2991vr7sgt2nfzr65/197k/BJBF2C+cZ0wZRYiFqw9qKEld
pm0xfAuskO5W3X6TYazDxjzC83+sUnNGdwihV2RrdkmKyXgVI+ruy481Gg5J2tNtCqobQSn3ipm4
ZR9/79vgFKnTRRXoWwibVf5B9gpLRXQPF+FDhOvX0F+0jhS1Aht1x8WRft5Yeq2aPpXNdKeZLXfN
sovcQLlKBPFxEKTvFf26SW/8byl9J6XfRNqv+DmIrAD3olFLT8ciVy+CCO9r7ymByQ5WSrgt6tSJ
rB7cobrTuNe2fenKeUHRU2CbHriWNh42vttna3MYK0tbfTkrVudWkca6pofhfJsHL5MF6UTTXsq8
dtKp2EvD7yGI3KIRXWsa7DqX7iVKQDDurqH87IbGlvpfVtteFW3rlX5z0gowKl8/4PpTLe/m/fOt
CqIJ5MkQ5/50q/r3cyxhLGptrLBGqP99/SgEcwZC3OfwXoWuOtTKLPkaSyj6dW+8WVHqdsrOaAb6
ek+Rj3389L2o78Xy2zA0jg/3TR0bu1cuCt3zx9fZFB30Nza27+pIOXuq5cW8u5ApMByyuFKn27IO
d2r+XU+ta7+o7BYRqbl9MWj5Yvfgfv22txZdRUOZhhMeedZ0GySjV0v0OayB8SndJmYtyMUVNTJs
3bARhOvT+uy3rj6yAPy3sTSWbbwJ+8rIMwKbea7dAequ99zcv/6VayDN2Xqr+sNH1rPFzmK6bbEG
DZ3URVdOd0dncmW7/eN78gaA6vMg/jfCVtVIr46ClHfGdKur0UUav6FctvHh1qXe2U9aHWmxDtJH
ElhCjl+7UHHrULkjVJypUu02PHTDvpESGyrPZSz2dhofmuZ7OKa21dBljP9o0aaNzLJt3p0I6yda
kwWgfaRK1LGtxmawgxhPdutWR3QlDgtPRTq3EHM7NsJvCq6DBkB2ygVXHDZja+sxVsm1nc0AmC4J
pHZHV3IjT8GIAl9U5PDs+jqlMb6VTz5Pqf/ztXX5485tK1CweUd0+ZlMM012W6uxtUq9mn3gEZ1j
idMhII2JCK5tBPbyV3/1zleprPZz7lgSSy9wH+UQ7nS+u7uEtWgbd1m3+3q9jbjWlz9/l6OisEer
kKHNbSmdYm4R0ZZW2KpaOouhVT6SxM4YjEaZbhU13kWJcOkrCeOYzhWaaGN8vZWE9FUSMjspLrmD
TbcadBI/hrRHTzmiGpDpZC4s+dDtfDRB/OM8hj/ToN54meuRw9mPXWUlNeCmJc58vEndgRJYJOUW
GoTf7GnbnhQvcoF6b7FN1FWZ+M+qqOVRimr0PbRV4qgqNcnGZJooPrrXKEtaRzWSm9KvXRTgf4r1
bOtVCEVxEp0YFh2Cyp4kRw9dVFC/KfJPbiQ3aRk6iEm7PseDhvqn24XqrpUa1+gNTxY7Bg250wpv
fftbrFuvoy2e6NDvBMGzhMrO8gbRkz9Dd6drWIb3r752C+X0NkBgIzSZ89P1pF1xnMu3aP5tJb2X
J0hxQkf8OpzPom3V91ntHqEPlZoOvHLK/eiUoFiTpKcIQVPNjy6+Xuk82FZLrXZO5ftCM2Smcpoa
WIkCyiShdkgUZBKRcgmF3k4S5I7ieO/ryK8Iw96oLO/rZ/h08/774df52ZDKvNIDmbO+fOrTHNHI
rSbo1gqr1KtrfaFKHaFV64vr8jc/2NK0+NuKO0t4737EKtcWvSkXcUaVNLW/ByV2I8bXYnkjVrmb
IIM7zLfZcBEaV5GAyWNF7hBimlyM4cfvfkxrkvG9hJFOm73W4Vvm/4mkmyD9Vpe/RbXcKALWt871
TtNX4YXg+oxGvUgyQ12Hm18oT1fWnHtzYOyTInDg8V6PRu8gQ7dRYC31xVdvaRVtbdn7ktLzqaP0
LUzHnaKGjhkGrkDbR+XuWZXtRnBtrbhK3MxQqLYHieCKvpfQGCQNDZvUsjFpchQ8uIXg7etoPtu7
/+i+/zeNrbM3UrZGkZQsGLc/lOJHTTPaGBS7nLYqrU9L5HcRt8rSkgJPoC/4ipk0OnGMVSpHkjl3
7ph2J7HGKIkzI9N99+vfd54xVj9wVUPqaRQaYsNmajyFmjW/nQYHiI0j7Ou9Wmw6uy0f6KuQWR0L
ljqXjGEJGXF88OWbqn+rqv3XP+nzNwm+GwGAhVe1ipEKMZNEVPhF/vhziJ+EHr9iAx6pSrViWE6e
3sjV4Hy95ucp6d81lzB6V7EosxBz1+s55NPebpp2NyRbJ+oaNfafff7vGqsIMRu5AabGGlzXDkPy
veZLmb4nxc+idd/6z4jqR/2M7E9hA6rdzdMpSq5zlPc7uUNnDNNk8zYRx33iC2QvdKYNFDuKHgnA
jSvm59/43wddhVQZ4HuXhiMvQ/qlo6PVGNeWHm4E7meZQFl6/kzzkZdegxoatZbTUG+m26GTPCjC
3nAXJT8nPjalhBPrG2WcchZVGpoSyD7S4aHHd9bQMAJZxrVM0m+tNL5LpbZHkj8+aEbeO63o302i
3xyC0bo1xfQuNVMUvDBjT0IkAQ0jdRqxPNQGMgw4yMVI+xo1TiaRjtQYLVs0rA9tr93DZ9snuf5d
61J0n/KoOuhSWe/GUXWbGp8p5IF6pbukrXOcooGyqNN+NX75ZAzhtIsGKHpRBwqrred0I7wXwc2P
25bNRMMPxUhZViRQQh/ju2oCRiBRVNwbceMkITZjTXFjWcJLC/DQGFLVQ9oHufoY9EjXZT5eQY1F
4IXIoCnXYqTdBFKHPkptQiernUm7sOqjOMuOKCAxJ6SuWKV2nYoXJmLodS/uqiz2ioy5fVfY1qAd
ev9JMLNDBEsIeTbE6osd/odPCWqBi7wKfHFJq9CSATZX+t98o3uaZZA9M+6mQncyy+w7MoC8vuhS
itHbEXAv79CkCbAI8EeHayT3N/TbrOlPXkoXRSI7fdgefcal4/jdyqU97uM/Ik1yIh0sph4weMEb
LI/26FGGDorrKHOBduE/zjqCkPHsSGp2HOSQznPmAaK58cvkIomD2yrHMCLQ4EqYjb6r9aq1BTFM
HARNas9EVu/rzLRGC/8zdVzUfXHggpOyHtYU81yrOngIeIxYptWlv8cf/HE08Exsyu6hL/tfBbC5
LoFuL2u38jTPuzYsbyq9vUgC6yH1c8nWyuROMYZbrY+37mJrIOSCgUS11WQeSvoFa76OLRjRhaHL
9e2cTlfQTyu3bVDq7fJwb4oSUCHsZDLdeFQrYV/k5iV2MJdh2Fs3rZAnbqTV11IjXWS9+sh8kHZi
BnzNt4SrvmxuxEl78yvjduQFeWmrSHYkNG+I4rujLiCThv2tJIC94qxlSu2KqXXsDPTgq6EZmE2j
6hqQ2Z0hbC8LpXztrRidIeCOX3+js9yCPjFCrKoFC8Ggx716Az3+C6mi9OVJzIzHsTJ2WCVegtbL
bQ02cDZlrpBgkT2ow/7rhZe/+MNpvFwXkMWFGIR9jrnG+QcdNgizbyknbnFXgYX+wSzvYZIDO7oP
k2njZypnxdTH5dag/6CxBLFIUxXR5fkU5xioxSWnVd1gpRKa/QWd7JcA+4R2tqcwk2wo0fs+ki9D
CTlcMT0Y+XzZN/Mh7eZLSzLtMYl+ZmizttVQApXtH3rdvJ4kwlyqJlD4zwxLDkbWAIXQdLuzWmri
nI2p3LdiW9CdG0NvEADrFxIt4K9f7fk3XYb96kI5xZvozL4aNJEW5KGA3hmCR8Ew7aP6j6L63mS1
15pxqbbP8iBsHFJnB+/f29+/a67q8U6p5ikLQ5XbX2KXvNCgfQ7afkPg5C8F6Sxq3v20VYFlBlNr
poOinNomdqXoNS9/jn74iK/AvjfrkwRp2tbCNncKzCFyNIn0yjhSvj5MIpncl96GQTz0teGMY/8j
HxXuSvX0XWqlazTCOBjGHQqjB1VQnM40kHB5MUvD5j85cTu5LffnQud/m+WbqZufk/i+ijRX8HWA
b5ea+kcBBhPHyc4HQyyL0IjoxUUForayXeu9PczhLpBQFe3pKbS/hlC9jOVnZPddWJhehPweSqWu
JgcX8Xjivp4t8jJR4wG2uVLTU5WFyCu9deWtxo5MasUNhy3b2fPJweo7rqpJKff1SPQjFUGS4CCA
bpuvQKMM5ZUv79C1fQFHdwSspblRc48wkb5oem2RFLZiaZWTojjyq3R5BkN5TYrmW03VkibmBtHo
04zwLpRWpaJYwtWM50ClHyLiQXVjiP4F4+ILJqn/n3tj2a/vKnTB7Mu5BMh+kmVIbNZ0MQnBpZ8n
G8usccX/Afn8zx5ctz/yTpFiFIIhxAQzymviYOtJ9yCYw2WP+pBpeGN9U0c6aK3qMra6iwzIYZAk
mNkY0j7rNzWAl2bIF5tVXzVLxFlIUxHxqJNQKc4oPA9zbEdt5/STeD35+q6fcc0L+COtdMin919n
wY0oWves+yQcrCknI6nadD3Gx1jOdgBCNsrTT4+xd8Cq1W/sIyEyxZ5jjPGLW5u6Lce10yrjRdBh
o2c+fP2b1mLcZziuVXPIyEwBBXdDweqpcYe284Ruzwl/pM3qmXnt1fhSI1+5U2Ao4HUDELZ31Eh3
dYWToBKpbF5yedrlknVAKNLrdFeQRk8ss4172PkRhEGcAeRbZwrJOHy1hTNVL8ZcUtrTnGn7UAJO
Nyqv3dS4IJZhWrxmOcLqabtxPJx3FMCav192taep9RLAl6N/IqPDaGn2eLY4YTE5lp6iYWtQLavH
DqFAVMl3fT7c9dYW0/vvT/sY9RB4cOWRdBy6LHONxGiqROa/ZsVJ6ozaza1yX021O5tDZ8uyHLsp
fVIUu1PDFrXuMm6GQz0mL6gtP9aIGMH11cEbW3XqCWl0m6CR93UI/eMZs35ArFAANYiyuNiffkxH
shoksYA+IFKB1R5vIMcUostx1r5noh556Ie3jt7PfyQDYGcV+NYOybz7oZ1e0XA6GsJ45xeDRXe3
hF9OeMmaz80DlW+Azm3GmQHrhbeSXxq0WrTBOlAGVl45arc4xtvCIHmNCYC/0rD2afL7ULR+JNN8
qU2qK1WgjX5AgnWGdgRkqbrl/MB86TYoxnvdTB+FOKJqzmw9+D7XACpnIP2GdSs0Fya8b9nAyXzi
7zcYB0Ji48LatAzGqnmPdjIlXnzsJM3RZ5CWzMXH6NdQ0P6fFWfx+GLTev0gHGIG4UUp3qST6lmQ
ohAQvUqKcbQrsTn2WPshlO8NA6bX0fzUh6jRBOI3FTlEDDw8awoPCFBKjigDxK1rTJ/Q+VB5S7p8
lLLCk43cnqL+t5Lg+zVPiJkLB00vDgsQufaxAdgpZnds2/kqUu7iMbiJs/hJT1DuGDNnnBmRR1MB
4g/+e9TeFEF8nWMHnQ7PRs29SUIjMAFbP8ZibHf+cCzFDnlAYOFlV+5S0XeSKNtNSOwW/sUoPhcp
lSxP5ut3ofKnIXGU07QLwW/lUk5DieImzK47iRln0TC8bpO7qp9xa06rx6mGl93k1Ahh+meGm88/
y87WavlJNZr9chcVcv9QVeM1b+vgN/2+ziMUOPMjErjXYyrvzSbcMw2jA/ESVsO1ogR3qbFYT+jB
jT4FjSvGkr4z/bTBs6povE5E8KevzQEYdQ0XKK2eBDWMXT2BGaWbm9yN89YD8PR3O2WVTsaq00Ur
YqeIRwTh5x+yw4PsVNofUMxgzVA3HOkCz4/qr/w63G9s1KVkXu9THa9n7EbIJeIa4qkZbeOjjFad
SubZIEv3hK2nuwrZ3B498oOrHoyLrxc9nz4sVJV/F7WWSfD7WmWuu8bES/6UXoV3sAaukpPklvfT
dXiLrL2dXKAt/Zze+q6/A+C14ykGx+93dNytjXLmrD4D3oq2urrkUZhDawxL2uf9jCFGhaECJjg4
4JTh5Ghz5wXVlgDI2Wm1Wmp1eYFuGon0byqglcFBgYLbeupuG7O7EsVBhYcOA9ofKm1DfEUAin58
uUYrWx2qMsXJMF7FLLKH0rpoytmrle4KSBJm8tOvTJ33nZz8NCEGpp3y7JNZtNF/8NO3PixswXws
i6uecZqeb9mzaB/j/fz5VvGOguaQqyZHl5waN1kb3mktqIaoHyUbIgWgViBCrYkc11Tv4h51uVrx
TEtwBp+uIEB7TGQkFQeTorwQg95d7mGpf61UgF7wKcxNgkQ3EFgVHJ2rDd0rZoHkQa028DIQYfq0
roxwSaE/loPmpOVTF7hyejUP3yrjW97+EozEQBmxo2li4nSjohoj3VB92UNwV3GNlsqT3AXXwCCP
VfuEU6qDQUlSF2Cf/GsBC/E42egrrNiL/3ll2PPKqBwpmA+vLqSaNaQRrCdeGS2/zMG7HI2QzLzj
TsgbCBbSsDd7fs6o+Rh2m1elFe7nfP3VfS0zZAbTFuszGfS6G/pPCO17MNuQynEMKgl3C2r0cV+e
r7gKYiTh+7GOuuKkRdlBr0U3UJ/GhTigb1zQPhbw/11IRxgOWqgEvPXjbmnA8GVW1rNb8h9jfvTT
Bzxavk53nwY83g3/XWL19nq5DczC57eUeIhkaEGU2aOWo1keQ29vvaLZElD4m7X+Ter/+VE0HCFE
orVxJm+B7xpUgiVehh6zkWewF3/w45QF6zbtQcLhlSFVONlwKELUB4UIRmK6zhBEGgME/1/CCJV6
DFmDbB/5og172AmoMPRMsYfR8HJ4LGY+HSsxGDypl+6l4CmD4G30Jd56ElDPRENofrho+razDTlz
xO5WEB4MzKRGXXJmFX1h67q00sNc63va+cTQr2QE7WSF+mUgSN2V6Nd7DLRwnekUzEdn6/Xrb/Lx
2PvnDaHcjoo2CFL9bLpS1iiTNbWVn2ZE7G3VP/ZNO2x0yD7dNmhbyaKlm+htrUmZUL9HYaxYREzN
nQhQmRrnrrBerEY6CBFmqnH9w0LKujRPtXFRh8iuRP+LUvzDCf+fn8qkEJkmRaFQX22lfoprv0rM
/KRezz8CdB+eyh1de9/hK6ffG3f0zAgRDUpbvvHWUG/VLjhffZXtR3FssEth9RY+cHGC7q+44yFx
6kXjwDhWd7HHsuIGZsD8iCX7uywSDvCr2XX6eeMXPQJtjEa1OLWdguBaeN9mSJoZr5LyR++fwvAh
TAp7hL6ewAgMtdotWnhmmkLMZ268eJqBAcRRYtpN9DedsGX4E5XtQxkb2X7QA0YxTSG7sXQcjHbY
J0MiHqw4lS4EI0b/VKygaEAYlcyLqEGbrk+lnxVaDzYmlLOnKI2D7YlAnT1KgadJbellAiIFyW6G
F9ZC29IA6ggTTc72l9pdpynkvligfdJeYzdlV0MEOI6hZ/AIUeImqcPOVs2hBhfYoaCG07ptTkLm
aFL4Qm/5Ol7wxXPFAysV8YYKqGvU8wXOPcgxYh4VRgC3Y2loMd/0p/bgt2LoFJit4pGLsZIQJZ4G
+hDq/4+vt+Gq1fDPd1qwwxQsWFCLZ9dETZkXdDHhgdGAH+CaxHsWEWlMwTmJrXHv6znbRixtLhm4
PZjHNhJuIlk7BB3n/pztGm0+Snr8bRLEl77pfTsAfsuu89Iwfvv6af/OXD/kVWQGFxtJXPZglJ6z
rFspkVvMf04ZYOIB/Rkfum+aPhiYEteQT1RUIdLB9AbI1LnwFJX3liI4NVWY0yXpN72Im0tr8ofL
buYYGAOhA7AmNzt58lX0E1DUieTYNpgWtOprN/u2iLdv1uJGpYW2OPa2kT8bvUmn37CrQkchBfZj
pbtS+bY4cSWViYjpVSSWV21QPkxZv2fcC25kiR6VIqqkG4Ktm1nb1RzfKH58jEqZixH2BXKrf4ua
7hvtsie5oQ4fwPbiNlsf4D78HVcwc8JiwEAbvdLoLDPObJWnXOQyppW2CZkxzOsfGGi5HAGwQ6f/
Uw+MSNFEa6GioTUH5p6hw8eD2m/yqg0SoUSXLbrMJ9OR2jsNgdSs+Ckk9da1aEmKqy/NaubCzFiU
ZE3l42pNqYRIwVCs9xhUjeNboU/cnsPHaQgPbaOc1BFcAQ6HmWQmdiUHV6WK5kd/qweDnfjtIRh+
x/OWSP5ZrYJCmU5XQ4IysvxzlcmtZNCCLu3qRVFFL5JdEfxCt9/9Osi3FlknbHQStR5XzNPA4LYf
UQQrB+7Y8sbnPCuK2Eoo39D/0xnLnVGJ9FLJ8LnM8JCYBdufHujqHLVetlHR3odZfgBK+PT1D1tx
p/5G0Psl/+LM3t06hymRKMRYcqli5adu3x8WxrTyJB+2JHbO89ry8/hVy6G7EERWZWUdtr3YC2SK
qlB/sZ8az0h2hjkfrKm/EPShtIXkIcmsg0LuckPG+jnTmawtU0+siKu2iFxpii7rUtqLUnUNaBMh
1YQT27QSG/2KYoPbs7qT//N26KXCwOQmvPiNfYx4GL1jpEVjeqJqs7UkduTFDF1/luIOXxMSB67A
8TEVHiu5tAf5OOYwIItd1Po3gYGOCsQHzfwpW609acVtVCHd04AWFzWX8Tdk3K7b6CKcByr127sH
XgWqNvm+JKZDerJAz0bCH0VHzcp/3giapde9SgSLn7NBzUz+0cTVh0RYTwm0cea1eA1SRYf5YD40
7uzMXu6Jm3FzVpYSNvBOQQhDP+NEXKUdwcisboLNdNJi0ylgc2Tqy8YP2lpi+fP3u6DIq8Cir0kb
QtmZwW0ouKGbONkVdaBvd91lAIZgU7xz1bD+T3i9+2Wr9ygmsgAhreKX2SAM8CTEIjtBbfWQ/TE8
PA5dwACGfDmCU6AJs9+SL1A++Y7chyj1caWSUNtahbcah+pQmmVyiuTpcux+DCOdRiPFVHPxiYTg
jyt4E+zxn3HgkmO4AbFOou2UZM+qD8q3C/JnUf9OdnQxkOxss2r2jaIuXei7OrQcWIsc9jWWjZIY
HSM5cWcxUmwJs9nMT/am+dp3Kme4vNEbkJeQWAWoQoWkihriN3gCrWZDubVQNacuOZnz9aTEcN/6
235GH0CSXnq1f9Vno8ReKjv28XNek8+tocxdS+2B93aOmHU4VuGxNpSS2wpG6mqZ2nqiCZdLzMu9
WhmJPSXhRi7+LD/+ZY4hrc8AA+Xoj1GoDlpcoS/1d1s9qfvuGO5bt7zIsNbDtfRUDfaMRN3oFW77
GHv/K5G6T474D4+w2ghqLESZHzPyHvQfmYY/azF9K/zQwd72mxqBJDdLkGDfpwpXugmek5rYRjCi
GQ+sSmrv52jYdyWEYwHT0Q7JHDBtQE0utLJHbKd7KSr1os50Fz9ZlfH817t4aRmsPjrPTtcYXNHC
BF99dCOSK7HL9PSUVJhsds+xIbvJhFJZVnpfr3TeTkQhE6onWwfeOclptXGtAUm22dezExfxO6A6
ts7OacXhWhosL7Qu9UJhvhu5Q/cszbdddiEgg5MNIaQL2RXiyevN5m4276Y+sIvEfPz68c7vl6vH
W97Uu3SWzPy9QmpmJ8AmvXZhjr+r9KIz0HKqLgMZSQbY+Gh9YkNNmVHcxtGNItzDC9h4jE/Sy/I5
RGBe+EXwtj4+Ri+FVmYGanYqLUSXJsMCYldjTBnAAo1vStTVMr32SoP2ofZtotUZjFsy15/FBAAw
xUIBGuryGhYsaIY2ywUfahbv+FdnCGJ76HGo7P/PzTne+fuVVu/cQtRcbSMro7i5ZDrL7cTwWsb8
yrDROftki36owldbtOEiMKsj3XlFPY3N4vQa2zLdz34ybIQQtvo1W8utQr0tktGQl1mIuq9eOO2N
H0ntYJvrYbh5Z32D9Tc8jI/V6/9CJPiTLG79vVOCVpNk0Gof40fp/DFJLbX8W5uCZLapMy5Ue9rR
t3fK/RYgbwWa/M9timEVl1gRH9Y1dTocDYRpZG5TutEf/VJ5zhf9xHSXKBwQYwwYXwUgKt91fmQr
3GgzqzjqcotPhGxLIY0LNcu+02vaUZPuNvbSx0HJP8+mAuekepaxujdX7yIX/UGc26Kk5LJ+A5D7
gYmH05rMHF0gBPjbIMhJxxJz0HpPi2JblmIJq1V2Baf57wOsKkvUXxV0T3gAeeycQQycXtraQltL
rG6zbalhVaCk5SktRNDszOqbeeOM2FhiPWQTOzOaeyPnV9CsMGFjh8O0scRn2ZdUs1DgdZXu4lq9
xSh9o8g7cxkMhA8jYds4SovaH41eR3KQW7sMdltY7U9uKpKJ6wPDbFCH4H1X8aFlcTAJqB6cIq08
RsbDgAyncKfKB6ABdo7Yoa5X3pzXB8Sg3DRpRbCVj3NT3MdZc9mpwTXyUo46H+nyeIoQukJRfFd9
mV4YWG9L1p+ifOOqsoKMLCG9PDKljrq4V6rruj5JCi1oCxLZGPrOLCHSIY4/w/6166AvDPnPtBNt
FWJgJyq2PyToeIaHjV11ntx4BE4FA89lFWvC1QmVRNCJipC3Vvg91XfmVio2xkkz2gFQAwUNQMt8
liuk+yhjnVwHZBr+P9LOazdyJGnbV0SA3pySVSwjX3LdOiHUjt57Xv3/sPf7MSWqIK45WMyiB9NZ
mcyMjIx4TT7dyDzgNKXYA1DY1b3yrBrhf76J0HAgc9VlmTePaS3OAq/9HAlkfhnAii3tLWWD5fBv
670zHcUxryhaOTGuoyud389NNb7JP8Na4qIJbdS5WnoRITBKv/d59CsGFqzK2GP4T/NpEWS64XWB
roTYEQKbnTAdw+x3hMhYVR8CzN+//kDz5fIx6Hz8OYvvM8pDrMcVqxBPcL2Fp0j5ngr1yiALLt2/
NuL5pOc85ixdynLFNHrBK9CPCe2k4/1uQITKngbq8WEaXMkVDfiydyMhWSkwfA5HH+e3yPi1oQ+q
eq6o1fUPT3rT5f88J/44wPwDzqYWl2B3Eo+p6UWzVyEoplZoC7K8yceVrbM2lUWeEA2dJcgZO0cY
y5ssSW47VXG+3g2rH2qRYwmC0ExFzxjjkO88CedSveAhVmxE7eeYXDUW4Jp21/j5WudkZRsugitN
QL2ZBItbwyttk65hlQl4ribADkHxDN8nf1XwYN5zn3Y+1JvZtwRgyDI4NhnmSDjNFCfNuqlUxI6T
GqHVRw8EEj+ElljplLr0kgsPiOo/qc208oS+cIuxc+iT8r4hgxeXoVERpKnvcrYmREvd2LBtVKDd
f0nkJs0jG3neaVv/St01m/UFdf3/juPZyIvjqLfxqEcZI7fSsUqd8lg6HogGO4sOwZ+5KlKCEKnX
3nSrE16cRRlNoizt2FyBlj1l7S0ydlQcj3EgPHWCulES31WC6TjKvi2XnS13rTOkKEym/j5C03Nl
q1+MfGeLsDi4QV+mht/PkWFrQjVK3DmNADMWbGbR4AbOFKEKIBJ7YWXkz1k3Hx5BtRlHyedfFoUq
KVfx3iBkFMBkXibQI5vADQFTaOIeND3GAv8Z6vz/PvjZiIvU0oxaX2pUVl6tfur9jZXVtrnmlXih
1vZxWosLNeaFEUcVBwrr5ME03Wq40jwyWf/Yxs95Hmz6MHT6sd+Uk7Sz9HjHq+c2oNwRhuL3Xp2u
WnHttv0LhP50yP+Z+F+S1Fl0btsGCU+FuJIKQFfoZ0rjfZyLr1arOMZAiEG7QcBFe8SW3mz2k6W5
Qjw9a1F4nElsfkhvPO7vhMlH9UvZJr4IS8Y8WMgbxNIdomC2n73WEKf0dzSpQIuFFSpLkGJitlCP
al8VMka08eVvA9gHa9gVuXDI0MjSywO0Haf0DRf2jJ0H3zWDx4a+j0jK9DHeCcr3MFSACXoooCBN
bpYMMLYvnnSr1e+BiPf07K3V2novz9WRAwWC55WdevGMnC3fIjtIqwS6Tcu+iXASlTaio5s4BqDp
WT5bW+NGnMDcO5UtX5lrp/NidD4beRGiUOirKqXhw0UHodooG/8YOqML3fVfzhtrB2TBDfl0QtRF
bIqnMBY9j/GoK+A/Lxyj6qaj04qTKQ7QzuzEVEEy2rGX7K58UZx0Ez6uwhY+F1M+HKG/kuNn2xWG
T6yMc4SU33oH/RvZjqCsojFt+9cdzrIIfePPMBcI7bVS9Xw6vzopi+wCHdM4QM6c04uNsy9Z13X5
Jxknpw5zF4ds20T+xhe0H//jDlskHMDoOlMN/84YHOi4rU/K3krt5Gq+hro/xS3rjHLJ5uthF/p3
nz/3It8QG8vTAoPPHQCbi/vokGL5og2527RvlvEoAzGWa9oufnZQ/ORGoiY9GH+GodgUvXetNyBZ
hPew127HYtiI/GDNO339Ez/DeOaHwtkJWMZstELFAmN0JO1bzRURvt7mzix71eJI/YIq6H5tVVaH
XETwJunRE85ZFV+tt/QRbgSjAwt9H8fPo5A4E3BOLxB3XRLag/AnCZM97/yVaV96MJ5Ne0lmHK2+
iuOGaY8jKnqqgIrPrSjN+o43rYyKPdxneNkb0Xgcg98pN2iX+pshPU7NnS8EyFWtwYb/XsfLk2GB
0UPPG4jrJ7NJf/DCylf4RdJwFcKA6fzBEXofak951bSuEbSuIL4Go3UVwbPLQwMuRL6Th7uwEh+S
MHuaJmgPUuDdJ0LndJ3qDOBvBwxXwxGteXCvuIdA/D5qObJxh6EE4ZgjrqDfNpn35itAhsRRfdKi
ybCtsr5vtHxl0S+F+fMZyh/fMIMuxkk8h5220XchnQYrFh9jfff1p73QfWENzxZyEWOpUNB8mfOe
5OBVtvgHwnngBJKdnwASQULfBmiJjy61P+I8FT+oqum9uf836p4L74Z/nX90O8EpA8AUP0naNlY+
RdpEZSQuTDct6EqN8U/dRH6k7LzfU6HchWYItzR2w4JMPCU3rDW3i5Q/lei5ZvlW1YLbyEBjfNXt
kBgEOAoq9QUP2I0o/NFN/kQ7CkjSx3XjBKCZJnWfQx+FR2pPIeqaAZfo9CCo7BacQxMt/lkN0HDB
m5aDK5vTDzM3YM8E/M2tPeYCsh7mQ2eE8KTbfZhaTo3Qe51vUEt2uim9D3jZFgq0jOSHpvYbP0ac
Vb0uZNlWGu/eszxXjNRfuaXexXOCXXapm6ixq9apK5JhSEl/L0biTd2Vu2l4E+AUyeOzjODxmO+l
uHAq9TWRvgf5DzFqkF0Efpv62a5SOy7k9jcNgmu5iBBfGCng9ocismwls7ZxjNfBM9gSlzLuJvCj
q1qJEWCR6RJMifZrAOpmRd5VOtaYT6c3mgQCTfF9jPFGbFl6UTvk0GUUxNmduhwfrDZ6L0nX/Vhi
h1yn4V2f1QJfAQJJVdwJLKXJP9TazvzkIALayomVaWALwmDnEbSgYtsW9XsrNPfBID13WkaR0nRz
YKCtbABzO8YKBAj/IUICbxSNAy7cvdOJze/K//X1ebiQc3wE1izCrVzlaTcZYF78l+waCTG8Uu7J
rYq72Y9pgvtmF9tuK7vQZ/DyGPfp68oP+Bxr5x9gQJuUwJd9UoEdsFBKNamuTuJDux2uId3qN8mj
ib735GhQ2Ww8p9PH5KbYrV01ayMvHl993OUClLm/urqOKPXk5jU4e4yhUFCJuVtXZjpHsI8xnJny
vkRlBO3QT4rPfkboqQrGq7f9VtnM1prCttgrx2GXPa+xW+YfvxxsVoil7GpQe12y5IwB3USTRvOJ
xpvjJwCRV/EhnxNFKmb/DLEEFWlBHCqFV4DJ2maH/r15lHNnbhi1rvc4vERX+lV0JDCspslr4y4e
BOGUJ0PYMDXjMaLyPhyKu1mQE8rbBi+m/Cm4am7GK9NZ+XyfX8wfp7u4oLALrhvDrObPhxXU7fjb
g6Pk3SlgYVRq/Ws4qs/34cfhFhdVXUoq3QVWt21PQ0iDXbxLwrW+39ogiyOAdU42eezK01A91QFG
VhWQ7DU/ppWt+Lckc/agaIW6EAKZ7+XlAgHuHn+alU8zf/EvNvvfevfZCFNVorUj/t0R+lHZR3dw
ZRzTloC3rbk8XQAFzN8FU4JZ2kT8BG8zfS3yajmvTor3HiU8s5sSZ5jCvAoS9QmtNth14rTtZfqY
1SihhFhdaSJFpLgDHyu/9vAms96/zcghZV/8oeOJ7uD0Vh6+XpOLrSLEyjFNmAEygIw/5lN+o8VD
HcZzaUmf9pKr3PWmM75LfGQ4dvI2BG2ivUk4TCIf9+RZyHJsb5+P3FKrjBZC3KcPRNCjymShP6Ni
PTqH4rMP1CiF3lQNiyaU0o9Bs45CGj2B2AgQkxWyfaNFdtOkkpNIqOzwnHmQey+ABVEA0O/wUB8g
MHmhB/86VI5KP7Kc6UMh5HZb0r0pq3g/VF6x6/KkPWpkys8CjuY40xrgDnQV+lL+UkcF1uyG8BCE
yfc6jV2pDSt8fax3IBTxru8xkMmzTTre8qQ6lWLneiZNNHQstnlfv7DHnjuryvZCC4Q4yzaCktQ7
vxaULe26OX8Wb7MImSStuiv8xkky9U/kkVSYIaYxKEt0LWR8npFF1u3DQgEfYvCKjvt7EzfHrus3
wnBTDEaKhKO8T7ISW7zgMZU8soZOIAHrn6XQutHH8ISAhWTPVkb1MB4qsf4lhYO2lbtogu2qiXam
6C9JFUSOqeCNBxb3Zz/cN032S5Xyva+Wv7NSwjQjy/ZBoXqOaSXxE1T+fJMB2XKrcnqXx+6+1Ays
Rpv2B2Lbyhbtg27rx/2080veOwI9ZLtPshTZp/4oqXAr1LbbiZ75S0eSwG5UpNKK+ikHIaNbROcJ
9i0id0jrarYBekYownD79Y6/0NhHnZ+uOf0sHeDO35fl2SYb1CaKB1SN6cj6OgmuLb+XzgThgl10
Z+00J3WLF3wR7tZtP//K1n6MQB/HXgTSsaJ3wE5rT7rJMxFViLTV33q/uQ0U5RRjsldp6c4qW8HF
DuRn3I9b4nnX1PeeHP8Qs/hQ5jCIWgnDKDjX8hSwQu99I82BxJnSU6RUhy6jIp/dpNNgG2O5F+hV
FYgi1JNwIwXxToa4UDVQ741438K7HqbhgAnpL92b7jvZ+xHF0nsu48uW9wDYrdKVBXU7eu2NPhiv
Xtpfl1qrw9tI7iLgVHlXO9Bj+Z8HCKA272HLfh/S4bvoh0+i2v7qEeiMxPHeNBsDJx4EqsO1K/Bi
coogLA0S2Fw8ehdhI8RzJMMwkZvjZtgEEAk24mBDtAa3mLcgNxGl2eKES5SdNkhzYgek11AfN19v
rEuXJHya2cgaID6PtY/BS9PLPJPSuD5pAYQQMXCz8W2QopWAPcfjjzsIQf2zURbpxUi7v8w9DE6s
WTu9z52gwBtUSB7VAAPi3IVGjY+QfPp6bpfa8x8OzTz5s0NT5mE+yAOHJrvObzPXO/wcnOQEDtVZ
PyWXajvIYM73EbJUpvH3mjgbTEAerU0l3HzwGdzqTniEaOE/Z1ejK5FFmSeknr6e3udFlT4MuFjU
gCxYgqzUntL6FFe/sgirhqRRr0ZP26IAEeo/Cn8FbXABlfpxzEXixtO0lFtdm8NQbr/Bhtp5jmJP
LqiieyxBqd/s7MQev6nfpm334KEbslnzcL74Vc8XehGOWr9PDK/iN6i77Alw/W7u7PTXs6b3vzHa
5wPyccaLPYSIQFpmHaM1VOfh8DuW5Ahblfah4uR8WmhmD2vvxrUvu6jZ9kk8+EOg4EUlCXYlHr3x
YMQaXDZcYqc3vY6wI4udr3fT5WVFRITXqsY2XpqAWFGVxZg6clj61xo1bzV8q/CE1HFh8+XgURlF
Gz6aI5b9Xplug3KNsm/O+/VjkGClAbJISMXDiPmb9J0doHKoUW3IrPbUFsG9iBtUnhTka14OXb3J
H7pOS9/9Arsmr4neSZ1seUjueg14Us5tbsqIA6UZ2PrIyMkYdPXaEMNr7L6P/Zi+94LV4y0U/waM
sZcaLmpsFDwtciYZnSwldTtu9kz81paWG+qPFiqQUdxvAjS1QmXnNeE+z1962ELchMfMFJ/TPj0E
SuYm6SFTdbe0QLnoEIc0kk1T3Mkp9EfcIvbmiFuqqGxSnb+NplWRK3tNlpF3owBv9u4AT8wEiF5r
8puQFhL8DCReknqypfy3PCp7Odvl8UsLBqrFd8gwwFMPv8xx+OYL/rVmkdVpOAOiU2IXJZpIA38C
AXJrKcoKpfrzU4fvo6NAAI0EiZolOLlNtMYTkB/BgJQqokbBJFkFVF3Kpc/HWMS0KM5AbUWMoe7M
Y3lEiArdiMnJ75vdWtn5csA+m88ilrV9m40JPqp0wLBBM0ebRuHe2M6vBnmjOdHW2qwJ3a2OuYhd
Vu+h8+AzZj7a7ZZMaHZg0A8xknGbkjrGJjoKT18f7IsB7GyaiwCGwZIft2XQQfyqeVJQDkxmeYF2
9/UwFzNUXkHoXeArRyqxyGfKTJsKo8A51shxjrbI9PzaO0ABGyefzAIOJGmZKb8Y4X0t3Qf6QMs4
2RpUNdJIPsjmdw01mE5ZQ9x83rUyjRyLEhwIPXKtOdaeRZVYI+8JfRgJImXRtuno6PorvdSVIZaI
TKNsKlkaxQRE5h4eH9pD6z7Xn4jPyPieTWMJ7PXyKu3RDEqA60P1D8T8rUWVcBPmNTJASQD7sx2z
Y2GF6V0Sx9WDJMPeRK0rskW/gpKeeci/IKK6nQZAr5gVUKGugqewKDOAgtmj0aTvDRVkX6H9GnrN
VvLGDIqpiT7sXZ5hSpjKT5UmX01Dvw/zu1QT70pfeBnxrnPz4Gfs58+V+CyKsejyhrnNrewhN8TU
SWT8EJCdCUT1h5oYG2rzm6j0N00XnybNcMPuhwfu2Leqmyk8qTnYmOFGHh6Vur02o8GGHeOUFgzn
AakemrWpJdrR8FTEM6MDAklibCe8kItmV1PhHZtXNYVAG5ibuTAhQftBA8lR29pusnrnKclzStk1
iWKnB3il18ObmCkb08zcOpJu+8K8CZC6lfW7gK6AON7IaU7obrHzGMMjvXoI4hUuy+3YSM6gwuyP
RO+mDLSbvDdvuNWoLmfTj0KrRjvUquCtLOT6CDxpuk29SnbihE6VIWqyU3VtBKW23M1KwVmtunJU
zErCEKZ+hNY93iHgcwa76713r+g3Ug2HPaseSv4sArqs+Tfy+BJQO0v6u8xL8MIa9wbYRhypHDTZ
N+J0NTYp/tWv+qgDk3gU0IEE6T3/J8Cz+bQJolMwomIfaXEZpq8KERBxiEJ6CA31WWzjfVBX+0j4
1hvhodSbbeddy7kJxrY2VjL1tRO0CPu8l1HID9jdBsZzAUp/cLZW8pu5m/sxu/h4gBbRPhhbXxcz
OTlVBVUEmLYo1aT0abL+Dq2zXZSs4ZnX5jT/+7PAI+X+kKYBUaHhaumlR6NYwbd9DuwfZ7QI7EaS
tLKfMQB8Zyetfo+F7GrxSlifo/ZXy7ZIRc0gQuV35kn6obmVp4Pu7/souBqF7z7n6Osr5OKENCR7
TQSFUcNZ3CA6SmV6qRGqI6ydQxKqugl3+uj9j8Ms+v5yha4cz5jkFEz3BfijKpsc2ViBxX6u4/Nx
zuayuHakYBrKTGUQxJhdQ0qvEsJuLb178WrOtDKUvgA8o+FT+YmqJCdwpXcFpa4qxT06ua7Fp7j9
4cstVRTV9gTWVOmdqX4RwzcUIO0oGO5rAvz/9BGXBYUogXJr9OzKXrjPULX3+3IT6sn/9g2X+pxl
I5llI848w1zde3GKNQ2eOaiRfj0ZJAE+738TGiYyL4YqW/S4Pp7iMMHdWQhFJJoCiFC+4ejVry5/
AmAB11yfXlUZYikxFx4YOMthJyXvQg2m0Ty22rEdicuIalbinzAyNh0SWCjFIM+QyANGz88CtjoU
dRQKlJSIecmYRk0OFEuY2QdzJdKE6DD9yEbdDvPfOAW/K1Jwh1WxU+XRja4OOvKQ6Z3ZUGzV0XXr
orcSsVK/R8XdimyvMuxa+pEDEJTi4Sn10U63cLXVuupa6L/JYWE3UfWi56mPJLX6O6OKayAtmc0F
ft+j2q+wYfIuwpgskq+Nsb02esmGt74r5utC60c7t+pTQu94ynP+EtR/7WTwr4P6dfDB7Ogvgvze
e2gr65uEoxZrAK5kVPj1x6D66ZWnESyUXn0T4u+xmNGS/mZqxm7u6hfs58Z/HOe2tJHt9f620H6m
fv5kDKKj6YPThbmD9CjN/lgHzgRurhFKN1Pine+/dvq+pmwbTrFd5w+i/60Uh29yKz7pNRVMdOHl
JrtJJDIH46gCi9L0GNXTatui+pCGvyVEAs3xOgjvfPW3CeQc3GiQNU6r5q7s51d1PNxFXnJbglys
o5+qidJdIrtT6//BQuGNBbtO/XFXW2QWobAF+gTIKT4UwBlMMXyIqjJ0Qt62ZKZXUhacPOFnKrqx
wCVR6iDCO3viBg8omnppd9vK2rOOtpBt1MmtEumbEG0bWRw2npXZQ+7ZevhigKkr4voQU3Df6Hl+
3ejNKfDFRx9B8Q4tMSF+bNN3w7jiMQA75rGXaSOpUbEZk+iUqX2/TSlht/SjfeNnrXsvmdTfoEaP
JFQAb6yyYHCX5hMaIY+K/E1vM6jPykrouNh+QjViFi2UWbS/tsJnV6bhpV5aDyHlrMSOb2EyIOBD
6CAxGg7W1bQXHIyxFUf+KX9rwJNy8UEpX+ucf04UqFWi6UW5EnysqS+uVZgjXcwens2Y/R28A0cS
+z1EEjLX37IUY235sBJkLgTw2WwTiwodWSlEvD7GGFC7WM2LU043S7iTgeygvA46nyqwpd2E+j09
Ilff1BvK+2A5dtb3yJ4VBi3hRDZboxazWytOy58XQeYnzWawOvr+fIuPP0nmqaBqEz9JEkpQgyaE
eL03sm2S7EujMRxU1RIEyaGh2RMw7i7Ut2NqvtfW70p/UYLbvA7tshmOXovf8yghRKr/anEliEP5
OokVN0XIZht5fm7HUvkqjEnuFjlf/euVvYBCmqcBnRoW2wWfALWUO6nsQnBX2LT1Q7kt8aKuYjyv
O+8I6myfenStsjj/44/0iQJyYlGvaGKi3yYneO8AEa4A/5JgTRZSSrXs5GG5jVPzSYCmIca3qONj
MLKZkmablg9m/i2szW1MXUrxH4scE4Re2Ego/GDCshVl0wk6sDCTD365QiEOBAz/bPLRxfF8Y06n
r+d/gQvF/PmCPMm5v9A3/vgZ/aYySrMZ89PgDpvmKZXuCoTYDY6R+VNxJHMTVPaAYdLa/rlAgGBg
A0lDfa4WqcoiJ8k1vSrrCm28WY0Cq5iIFsa3YPqL/Nfd+K5QX9UalYKVD/5XFeFjukrfk/4YBkro
enx2L0ilJI0MGsPWo7+f/QLDG+zE990OmOPaWDKLtxzLnNWaLYh/s7zKx8VFPrdTirgoT5U7udMm
voo2qdN+V46lGzwEK5TpS+0iA1EAkDX4jXyuY6jJKNNfZDSrhEmyVVInTeFTRI/6Jj6YP7EacZuS
3WkjH8x2s/PHeuW9cfkngNAETTb/juVuUvVQSsDfl7Oi7T4zbfFGufK36r2/A6C5a3b9K0pXvDD3
0TbZrUm/XSid0fA/G33xnhpyrfNJYksK8d1GBayLEvfMRxV24yHetFfD968Pz+cQiBKDNoMMqGhB
I1qEQMUK28RTaeuPaPYIdfJMN/gqLjpeyy/iWNx42tr99znX/HjzLHJNtJPibuyC+jTAzE4k2Zni
aW3Tfn5jMYah0+jjeUJQWGza1uTNW6AUdprUhkdBp9/4Woe4NN4TU+mKxLysR7Ax+4FG3ravwnez
Eu04BAbUVj/7TNt/vcgXpoxcoyQaM9VYx8P74xka89TQ4MRBlILcF+nZXlzTpb3Q10CIRJ4dejRd
RbRpcZ/Dh2mqvuY71tuSdBTwmx298ia6Rqo7dk0wCc7Xc7qwxHQA6WKI1HuQ11gscZeRHGeBX51k
GcrJZOfCc189fj3G55RhNr/5Z4zFYajlvg6TmDEaCdhlIDn4/mwl5AOtXnS/Hmr+BB/DnCnOqYCp
GxRQjeWp53CUfpS2E33N6jBfH61bHtbL8Z9n9HGYxYz6xtNSC83Qk59PjplLB6VujnJGKXn4j/fc
x5EWG8KqAm8Y1Y6RxGCvDG8tA329ZMbnNsbHIRYnOY2CDh9ghijGqQATknsuvrLPSt/HWwzWoBg0
E5I+eR9dt6ki7fFQlzZCQbU2GYFTIL0+BRCj8uIUq/ENWxgfvBoQLv2foniahvbJSm5bA9zsvezd
BqB2zCkBi9ztVQQI6/wasYUdz6bWb6+sWt2H0vBeC1W4FRX9URAxoE6V2BE6EpJuFKZDnkqVo6ch
JYrQeitHCyKSOHi7Lh34vakdtOI2ioVX9DIf4KuQCo/bBrUk3TzUOldPLG6k/pSqsu2ZJ80fTtHo
ozMEQkUOHd0rEKSSTnLePbXq70Etea1+s6AcrKz6ykZdlI/UsGdVs2Y6NcJoD7LgIg/ttGJ8yKLW
bcu1hunnY/7xG8/3x9ljRZ0NNnkATicVzcS8bHH3+amA8Pp6Up8D5MdRFgFyKHXBqAVOn4RUifea
ZO9f//0XSIXEKbTSMdrQ+T/Lrt4QlaaEasVIioh+JM/o2WfZ32LTRyVim9UuLuR2uNHurX6VJYTY
3IVvpvHM0EUFFD4iAR8XsSmsFs/FZDzpuvA0RskDmm1cN7GLZPA9PmlPAb2UNL1VxxnZn1Gu9VOo
w5F8SkqQ5WVtXoWS9Ec9ilSDaEqibjAI3quOFOpOrBXXE9+KvnSE9MkKbmf7uwrc/RRmuK3dtbCK
rOBZHH+ntWbwLJC3QTONJP0aPccBaVIDRXB8zVrbH9+TQNj2aLP6SfycqKidxQdVgWpZyXg7jdQH
Erzw9EG/K71yLyYwyQx/o4ovgDG67Lr2T0mo7S36B7kevQuoelbCc6jkbpo1dq5UtgEUKUzbh7on
oBsqNUNeK37s9kO76WVSaEVMbF3jHWbeWFjFA2zfNtCl1Dy+Ket4P8upe76MWjkyM/hWTf6DX7V7
vaCajkTN3sepauBXWcgMNm+ekG01BcmDBnGEeNgXFW+2Trkq1KOuJ8cwb28Hs6OZIN+UyKnZjdXd
RN0LF96jjpahGQtbwYKCgafhRu6uSiNwmkG51il2mXENI9NypCJEnvS31nVXmmXuigH0rX/nFQ9W
qdy2VXOoiA1ZXm06qXJb+j4p8UzOWlvozA26fxRp7b7U960BmeC9RMAmkuttmqnomfmQSWsErCtH
w8siz+gBtbfRAJh+ElESomCjvvO6dIsWU1j9yTJOdVBsJpJmLX3BJ+9hktU7xDAPU/hoItRtG41+
XSXDs2JFG82LEU6OlW0fo1FtIQzx9ZH7K/qzvFENyKYorEiz3MnidvAQEjWTURRPKbbDO2XDRKFx
WCeKi7a1azcwlvxdeW26BUxl4zr/E+zGvcqj9aa+izfWRtt8/YMutG5nws4/P2gROWdKURTyi2BF
Zrnd/wlhd9wHDnIdu9qF+SEnjv5Y/+y2yhbpuGolbl/QRPg4/CKS5rqexko1iacqeQu73wIVY26g
bTo1DuaFW1M78O6gBheuDXwp5zif9yL6ZOWgRMo878bf8i3i0cbg57Z/84/ZHmPmCCjhtMdaYBO6
a1WmC2nph0kvX8hBG6mpILMJglx96TDTCdpsa6Dp56uJ69e3aXwKPMsZy7sujTZyr+6+/ugrc1cW
z5s4jQA8+swd7127qLLdGIr3ZuJdcU+sOSutjTW/pM+uSkULAurlzFV5xA5uK23SI/DiLXhQ0Nn+
ve9AUV+l5M+75tMp02GjIG6nUwuYr56zQQM1U5QpY9CIlzENVzhm23FKH2rVu/U8c4MP0cp++gvx
+zQkYpiWiYYRYr6LNe3TphxKoWc/bdptiZO5tsVpq8PAx3eNvX8sNzibiy6dGKF21WDbhc489/Xa
xKWcfdYb/f8/ZLHgBC9dG81WPGUwm+Me4ojy1GWoQQuERnM8ZrDLknTtcXkpVzkfdbHinu7FMEc7
8TToP0cqhmLQrYTOtRHmf3/2TUH+6mXGE+ckBD804dvEc/XrU3FBQoNjebZyi8dBOCpUuqtBpMYx
a9r7/maaZLvczZwt0zaO+f3cMC9kyu07b/s/Dr64GIJSCTOlZXrqTnO5CUXUtoTvAcXfkSBUIW1l
XTe/k90an+ri+Tyb9CL+q1KFlobPpBHEdHx/l8FI0NMfo7EW6i8NRGGO0wh7Q6ay8vH7jRAOrGbo
x1Mu3dQmYS14E+SbMdPXVvLSRtEttHYRnoKNthwoVYRe1tSOgYorr4IkICa7NgqOlSbN3FvwG7vI
fC/RcQxVGW1afzr4prWrB5oOX3/US8+E81+yOIrgpGDhtUw5hWpPZS5KVEfM1x4j8xdaRp7zURZH
r1Fij2c6o1j+rdw/5P57PLbbVFS3ud+s1AEvry1FTw2wJg/Gxa3ZKFKXRz027TVRZEzfguL56yW7
UGjkEKqiPqPWsORbapPqWOJaScc5AFpza6rgTsk0bRcoJhkSJl61bR3TA1qB4DM3+lY5fD3+pV16
PvziGNIZ6qfBZ3i9yzZy8d2gIVfL70X4HwMq52milc5lAeFKW3y0IRjrMmpr8TSBt0KrZyN2K8i0
S5vPmO2vTBMxXu0TJr2mv2Ugu3gKKKQklA9COtJGv0Y8v7xg/wyz2OOZohY4BjfED7zaerlzU31g
qNdybeutzWexYpqGvDyxlxsGtdBce8owd8Mm+evPf6ENOX+Xf6azuGWCylS0ceAeQ/4Xk3RzZ7iR
azkxBNpfsVPfxDv9UXapJG78OygnvYOLw9c/4eL9ffYL5nU4u+eSaor9cP4FcbZBDFGsZt75Vuxe
/VREJXXXZaevB7x8752NuNjzE87vvlCxU0rkH/4Esj1sBLt/nmWTVHWLMI7k4EW8qh/+F9S9DFzn
a724evxUGOVGYaZ99gujk9jYSD+9ne7kO4tX+5V8mJ9E4s96cx/fwBFxg3ckiBWnImn6L7i3H7/7
4h1iVVKKeTvXYFnZvPCH3O6uLTdxrVt/91Pb1cLRZ2DfXeskXdBt+DjwIqIqfq1oZT0vgtNt0qvg
oO6GDZtu0+3ntrexzQ+v4Q58nmxrTrWjyPTfPUf++f7L50iqT0KBgxtPwF1zbbj+Eeuag2n/e6n5
6oNzsb+9So/TAiTHqchtvO0hd9Xm4/SNygWcNn+XJHYnHtvoGnPQMbflzbjvVkXC5qD0aefRKaRH
SQD+xCHVcaOppIagZVAubLxT0lPPUNGL1xvbJFQm0R+zvovkG8Oztsq41iW4GDP/Gf6vWfnZEa8t
fcoLrxJPqLDvaO7Zfp4ffeEh6x6+PtprAy1yrjbULHj/3DI1zd6gByY0tmDejvH48+uBLjRf2cZn
U1pcA7USybj8leLJlxOsk0K39h+U9j4RHxTQ58Wz32l2gdROiyvhfzE0hVJazSrMq0+KAEUkTnEV
R9JJicNjBWxQ6bWDV6Al3VhPImp/gdE8F1MqOob+miRrL5+LJQzqqGDJaTOR0y3CmBTUjT8WuXTq
hldzxGPtL4hLUzT4sQnVqgkVD/pcse3rUJLTrne+XoBLFyPOMeDTVHyKPxG30U36f6Sd2ZKlOLql
X6Us76nDJARtJ+uCcc+Dj+FxI/MpmBECMT59LyKrKz22e8futpMXaRa23V0bECD9/1rfspGa0Ws3
FX2zYZFxfnpSry3ff9LcLu8ZxLNpBqq18KJeLv3IAAtSwSbtplOmVdvKVVnIxmfLLYOYcuKaYt5Z
zcFC5b+Ftgkw0Ps6bvxhgh7CQGajcVZldqtDRkcLsuJTHIzV6EnUJEXWfxfWrjZk1FWZrw7NwRTl
AzYt73lbjG5iJgjyyljQ9bb3c39Cga6HrFuBdAn0np3Ui29NVz8gG9n//bn96mX84aAv79RyQOI6
VqPaDU/NKMvUiMGuIN61mR1ZB/9GTcHBvxoy91nwj+v596n+2WL68Hwwu7qYchunug8BDlmhs+NW
rrJBMNbq94f3xdRB6hKFgGFBPSON8te1xizjpDdHdBgmiz/lk8SWU/jxrKx/P8wXu4aPw1y+YDLS
GyjboztjxdpqFifLKaMrI3xxoX4Z4uJJV1mzqrdqO6N/TnZOUcPfbnhGZUGrJzTYx414ZQqu7/s+
Pc2t+ipk36CeP2mQx88PMCmQsDadzAPsBm++5jtBWLrnNA8Qv7nQK2PqIa54JiudTEHJ9gzxaQNC
Rpv50CmIoUbSrJaqZ7WEas2ZUV3JBqB+ePEtYd23pgWDClFX1q7I7CxQiDIFSTOFQ6GFSSyROAYf
Y98HDn2eLGcdOzpixq0rM/mra6AD04JFP4g0aLj8eqkHhXSDnMl0k7blujXbEI/Ma0/iL143qLn9
PcbFIookskx7W59+Kn86BF/nfna71JGBIPDJszwXm2lVQGVw5Qn4hT7ERhoixcscFXXtU6IPN0et
apHOd4O+C7a+OhaR1W2KVVsIa1XrV3j2XtcAfTXlPg56sWxWk3KYiWDTTYcehnbGfEOlOp6DUQdr
FiCDVR0weFlg726DmZ3UEGHaVxWLX13Wj1/i4rKCzOCISuDIC9KGdFB9ijbR7++tr15wv5zdy8s6
52aXgd91Q9m6zYOxA9A3SfUTEnspfRogWOktumWMXvNtfHlwS7QPcjgcx74UrHCuwHFJ4kUXkLrO
fB9fk6B89fwzPgywfIEPD9qx7zQQKpQJ0FxlP49TpAE6ysGm+P0ZvDbM8vmHYTIiSjtTk/mmypAh
cz+1aGPq9/+zMS5mo6maRBRYzt5k4L1Z4ntmf8vM29+PsUymiyWA9vF0XUw2o1BpWaQ4jlKZdwXY
bYo6uTN/qBEktmD4fj/a13c1uPbGkp+hOZcVjFgTpUmSbEYmCRp4M8y1Atq2Qt8UMWKtYhkDi9R/
B5slErjlK8cefcPKoZq9irO/mIjQMRpQBIMZSWwdkc2X3ETRMdJPiZKdFJAqIuuh3YOV+pI86K+2
m63UVbfqrskZ6cWk+TTmxRtNGVGQhQ43Pw16uu1HGRHOfbsCiUV/rFsoSAyxrmFYtVSxyqV5mos7
dBw3dlJvMqqdyq6DxJOAC8DhxJtr5z2rtYM28HBGpk6Z5a5KlgI3QzucPQDB8Z7i2e71yniwOEgN
kjo/KqDemrzaD5SfncE8MlgBxYsFPa1AbnDcaJupN88zPWvqY8+AyEsfrFp4i7GGDE+L9tTKE1+2
B915EQAOKqbmD7w9l2P1PsijityGOuelX1a9PEHHJWEOsN9Z3u+G3v6WqtlBz/B3eL+Gn+44t+ON
RiU8LnQuPGEUWPzx4p2bNvW0a4TQvzqxHya7SZZcB12juORo5ziXZhbGERkCDlhzRCLdi9E7MD7o
aNNNGdupmhIlrb1vyuqsAXCKazGkUV33CJQ0gTOES/ChUEpEjqc6ypcW2cDc/q7YuGpK06AOzMGv
0fUMvwyXh8Hz11RA62AqaJw0sfI6WgL5ba25hTPtXYd0w1M4CCqsHbB6YKVYSV3/bkGTiLxR6ld2
HU5lu5oNLDuafIMcrseuiZOV2XeBRIBlmuY/BqCCvKQ1a9fhAlIKAwpSTp1znyDKODYOCRfbOUae
tTJBdDETLXBwvt1MVshCd3q0jzoeKA19y1TIBvSOHJeI6Tqfbg1NOatE2ZiKtQe1aE8UWBFkBpyy
NtpukU/njD/os37oexBhbpFEA5ZaBeTLSMbGnTt0qdpE11AIqBywQfBuoTWNA3B9MHXNfgzqrFP8
EREklgVYY5MiK6ZonuOY7zHZ8DMMIWyDrE1ELhYldvMcYXcE50MdnYeWWS+sd/yYZd8R8lS6vRXf
2BS4CrOZtdt2lL0/VFBsdOkxqdQANpExH0Gv7qOipGdE+3qWIZHA6riasZY67CbG8C6aAr+lBxLh
wpo+ANkPObxibDGXg6af54Dq03q0lHOLhNimF+FopGeVpcfGMh8GDTqwnO3bPN6qqupDfuUj1Cfs
SI+EE91v69pVLemPiO4oe5ylNJh5uZ+6OhBABCh1u3HUxpsgEtNy7oGb8GOEBqvG3mjsutU8tiFi
z26zvHcnlkIYeFSH9MYYGOBBTgCCh6t034cMWGxbfSmKHtQARMWlcudMtotyQSCKys+5FSyJtOhq
+p2FhYtZP83mEhvMITPclzYcobmx5hC8q9pbLO9gt/GzDmcJ+8J26NBVRqqYjvI9wkcgjwnMuoc5
2oBLFxLX2AktG4uivogs9XGaGzwZmr3DAPSo5V7Kt9akkcbTJ0UA+T2gONP2uI+4oXpdna7nFoS6
HtO52C5TyChfpDB9kvSBjQsz2yxgAFKSgsJ6ACeU0rvgGrjalG2abI9COSRoCOiJd00tQqcyPXgp
QV7I/WbUPDINLw5v1hKzVC/GLTYukTNhWiloHtkkQpUbPM0MgCIS2uYPrLMR8oJ5r8xeBwo7V1/q
EjHsqArHjuMJckz44MGqFLH4cdTXcL/bOkLwoOjDfKp6gLqUd17gEk1eUeZuj4CEfMZVrJUtU29n
/a7NgMNerDi4u+1uo1Qb3GMK07yy2+ptgk1Esucpcuzs9HZi8PlpCLFMw9lCJrSxAiV3xXCOtDre
FqbuD1rht5AAJnb6ODAIvlrbtdNhU0lEBWqzV9BQA/xqhnpOaW7yciv6xO/mR+HcNN2xagqPm9xv
jduKt8gIMyJ4lD3HkXsQQbF4OghzWtdVvYXtAYls9nEoahcRxusR6Dg4EXepk61SdoOnoKdxxUPR
9TySXazCnNZANWgUG6PDI1P2D71BvbnvD9ys1iiq+DJFKdBA5QoJ88maJzBrm09dcTbHl6m7Iey9
ZYMHDTAktyaOnoVKZ740lozm/Gy0d9IZNoDDD8RcV0V6bMFQmdol6tRx1fJ+6kbETrHAAXIpBil+
NpCX2kDTP5x7ZLiauRNJ48DSjdat1RHBlinK0wWCDMWemHNgFTO89Se5+BAdxaumVTaB9as0bgqf
ZSZu1SLzpmnDLIDHhyeIBTXFcctSWVmJsm2tBAVHuMawZxU7CStJ5jB36r6PlIRZbUaNwSNYAj0T
pNiZPmoSHQEzi6b6+9wBCtDf5tJ6cErDn5JTrtjrssN2c9b9BDO/Tt9ABEA8pDfGDJI4KEklnAO4
28i+1DZIl3fJ9MwIblv7uXNaV0zrOD2PycOkDWusjpGe/oimESuUIEnMKC3VoDE7ty2+k7J7rODU
FUtudP+k0iI0ufBRbHCZGt/qOeI1+urOmettmg6QnjXfK9jaGnu+7Zogc55ZFpKYrjgegLyuV0R+
n7pTwvWQ6anPsdjI5sZX4gYrFGWT2v1Dboy3UEW6eloGaWGt5g6uMBU2eEQ8NuADcMW4yYo6aER2
dvDgaRB0WefPQ/+ULKDQBArwUdvHBXBzoj8S6M7sjB1HrVhn5Q3PJNgIQyRA2jXlWV3gFHI+2HxB
RzKWuT0QKPBVInCAdnt9ofM0mCnEcjPnoauXx5ENQHV9npBMhco1p3DcLEGBdhdRmW91iTRxvZIr
q7f8zob5v+mhVR3mNUlbWPHe0gQI6rgLmyYOGWYWXEZBLCfcJCbuau2Qak2873MECFVOAwfPDF+Y
RRAJPh262DyKQnnUSgvJlrbGcSU06hFSQvUrNoM0GUCCBgRmlYqryaAS7Ld1gnf7OCGsLBX2DCtZ
hm9xdJLXvtnXmLM25GAdXj4d94e49+I+ixDf4KaFfnYQEOa3o4EGTZPhIOqi29POwcqmmt6gw320
EOuNoFtsDybbYCs5CRjvgVUF7X7Jn0lnyyVKPq2avnwFGEjFDWAdtExDMgCKJ/GI+ZonZR1qOdBk
qKzgqxRKGvRZgqDiDNCbHMDEE7doAjtn+QOKJsPX9a5Y1W1nnLShWByUd1gEqRFhqe3/fmeybHgv
l4ZAJaF1gHrz5+1A5RhQVsqqO4Klue+sKczTU89kGE90k6tyy7r2++9HvKg1/FyMfhzxYjPQtBBp
csLk0YziVbmx10PobNTtVe/Wp00HFr0Umj+6bPP0TyCzxGokMF8Ypw/p0TnOfh0Wlcv8eI2XtB4i
yRpBNtfJt/pXJ/TDsMvnHzbIKKSYcUIVeczWzVpx20huEUgK81aOvuPVg/y0m7s4SOPX0Wy9qSsD
xJnj4iaCGlcP4o10W9hNveqAx2aQvV/rL359Xgn2EaqNpv+l1lnjkx2XkyOPhvkmG8vLjcqT17bn
lxvmv2YJkkr/PcoljGZ2JMw/E66elAMAlpVHjWa1QERtEKLMJVuqGQHxAh4ekFRdoNF2tBV25ea4
VDd++hYXcxXL+llDZbk7Yl/lO+0Ympg0QhxiJvwGKNn0zEe8dTW4EvFo7QBX/v298tW5xjPDQdz2
AiP6eZY+TCZCUycfDdEd7RRbi2bFEMFUX6mEXBtjmWIfxmCCJbC4Jt2xT3ca4kNqbF2RSPv7A7m0
cP48kx+PZPkWH0axzaS1RoaFVwZpLhGZRxQ0pjG2P5ftusf6QpoTcnGkVxamS8m4tme0uwq48fV9
QW7jOL6i//lyiqFhaqEcB8MACnMXX0k1Sl2rZXfMsYQbJxH2zcZGfEUDvnyTwwvJ6T5Rj6qcQx4v
hPNuayKF4Pcn5qunoQPaLooyi8STLJ9/OC9DVilOP03dEYkRUaK81HLYxOW3OP9OxGPKXuE4vtIo
+eqR8WHES85G3drNiGJMdwSnbtM2CVhJ47WD+nRUS5EJ3nN08XBMlF4c1YS02KzhcX6iSvutA3rA
N9M2DoqhiD1kxrzkZm8eJKXE03VybEwjwZ65e9UNvUYABqrOM+sfOXszbbaR2HohXwnrW4jMJ9z8
WIc38XupVUDW3jUVAMmOCgewihISyESi8hK4zikca1rZRMWwtVLYEJTHqo392OkAzE2NBy6rrVmp
4EOpK0gWfIr0XBSOPW49VOqTVZFoFli4KtJzSi2QrA9jICNmTYvGOA5U5aXTDddGwy8ZS6918Efn
V51XbtobURpPhyw99t1NPJWvk1W8ZVO9hcR3pc/aXa8h36CuO+x4YZ+OMcllXB7GBqg7js2Z0eBW
4LV8zIv4TC1YrAsHe1AyyL3Oh1VPpyOp8qhQ+7dsBkvP0YOGGYdRtd1pdOaVWGIOlCIzQj1JcyQy
tKc8S+5zrN7BaaiuaIw+PTt+LSaaF9c5G5oCllOWnaQ4z/N7BYpI3F0Rf13qmD5VDy/eqFqqGCXV
MAiZkAKJXTRJHL9PRAizPAG5YzUNIC3p6Kk2CyjqjTjvZMKieeMk50bdyioytRzyZWSHyPPv794r
x38pfSMaGBgMBZlT6RwIuuFGhihgds3YQC+aUZ/OwMUjutRbc9aQ5H6yiLFWdMNvdcivpRkV7eOA
mVuqNFTQsnBI07i6+UpKwMmARZniykuJHUezMTUeb/p4bRcWdYsOe3Nj1p5Fq5k7284ezepOxw41
U/N9a5QR0rqDRADXVdZbJftmQCEp2Y8Ke8MJEe5l/NLzzSxQLSqwaAV9u0nmaBDFS4665+LqKfXa
y6abnu5LEM1rm+yluUjV6V6ZNOJKvUOYUnrKTIZ8P/7Y0ySoY/OktdMzJ/kTJJvBNA2rQk+2TQZj
0Ajb8qSvMsNeI6HE7225je0OdAniV+Z0KODhae3ZHUboQQqULkYn+v2FvtQ2fboEFy8LPU+tPiMO
ZnpoRWrAN8PowYKLYpkHPwkszq6yZ/Crp0DFDhuxNbeVd01g9cVsQ44xeAT0Z1DvpTpjYlRCzomn
KtPOaMYi+zn3YryurxyqgVfOL1sCZBd9HOaiRzaMOmkQIINqvacBaeyWiBh3Dr03e5YHAeFB+JrH
3GqzSNfUaAgsBnzJVcTkRYNmOeG/fIuLR4vD5nroZhiKBk8AgbMqQvYkxgiPPB91flfeZ6YLIl6U
na8pCS4FQJdD2xfUB5a3Wsv0LD85SDZZt1FyxEbciKCVXClZcG09/el9/OuB2hdrzNlp575zMJrG
NvbU+jkY+7+/op+XsT+HgFceghcdi52LyQvRbjEChpqfpJ8fFvhvy71yD/VKBA9s519Fkl6IPv46
gUCpwxeGhZV1+VqoBydGY8PKT3qve2mGShSb4hWZUTzi/khLf6Dfa3HWxHjlSL88l38PfNncMp0B
1ZnGzk+8e6VIH8vJNe3QpdH08tjIxeWa2DzDk4Njg9ihCbWw8o+xaw5nB//3Z0RC6zb6WK7Ek+lq
h/xS3vpp8ItXodpk1txrFCc2Ku4g62VRHY6PgAVDbOjGJyq8YnN9T/vlc+fDWV0eGB/WqLE2TkxJ
l1GTMSjG3NfEj6wwriwar41y8ZJTCjNGf2EZRcDs052teJvw8Pd3whcvUlBk/jMxycWNUIzj2GQJ
5kdhvDUtzuCpqn6U5P73o3zeWSz324dhLhrYeW5WU0lxKGaUMFcNoN9DWTuH9NXYmD0Ypwjw+P/F
mnyaGxcd7Uk3aAnxQn5qg/wZi73Sm+65h2mJ9kV6LzA34c4dXXac/PaWoplwzTd2dXZevDhYXHUt
IhZwdtdybWLVHqSwxo34P0Bui0UsUv7nk/PiPUFArbYgFMpPqXhI+gMIaGp5d+V6XnmsXG6Z2kI1
QCrHtFlwzpURtF6/Gs9goxYHTFUf3a4cLajg96MuX/zTa5g6KCWBJAkT3sX17AszoSP2/ye2l2tt
Fe+H0AqRoHplmEtJzL/nzd/jXFy1hIKXF1OMQwHtQi9npZ8W1n9+vFasunZAF1cqwa6HCwcDLYU/
bSVXJMIwV4WAl6rsywP6uZ/48Lgq0EgrdcSU4kbQQrQXq/WiQQfTiN+nXv1QQORgewiIUtx6b13Z
rFwSoz4NfvF6yGWqdbGKwdUNlCTgvm3oNgn7OpBuEzhRtkUB6arh7uv5+Z9L+HPx+uGIkQuZj2DA
4cYrvHpt+MKDVKF/Q4gkrM7TSrDt8HhN+P1/udv/HvTirTCh6aXS6ufzhj+TXQGVf+5lDyxEQAkE
99X3OIwff39LXJur+sU7IsYEalUTZ7d8WMJG0k31iO5qUB6vLWGM5Tr9eveZFFihBRlDADK+lExo
tEzGnsv+pNloNA203iV9fZvZYu9k4tVqGcT1CFdRynUNooSRpnfp1O8QBN+7qjqo4NajmUjICXWC
k6GAbo2wusrVRAF5guP14xDqKVh8LYTG1UjQxIwPpvrSpNjFFAbHExsMwWAy8+Gv2/2/Xsf/Fb/z
01+H0P7rv/HvV15DQhAn8uKf/9qnrw1v+Q/538uv/efHfv2lfx3r9+pWNu/vcv9cX/7kL7+Iv//v
8f1n+fzLP4JKpnI6d+/NdPPedoX8OQi+6fKT/68f/uP951+5m+r3P/945R2IBvhrccqrP/790frt
zz+0hfnxXx///r8/PDyX+L1dKpPuuUqfP/3O+3Mr//xDt/4JPxToAY5mg9kLKtEf/xjef36i/tOB
8AZvEQ05SiAv4XUOoINM/vyDWP9EVpaNxCyI9a3FFdTy7ucHxj8B+QKxGLR26FQNkAn/zzf75Rr9
fc3+UXXliaeVbP/8w8B/v8xHCj2+BnENyCYEKjIs2C/eBramSdAzUKnScwvUsAdEyD5bJbadLDFv
daruGEfAhaAuTJnPE7OjMVcyTx/1DpMTHbyWNJvSXPVFfGea3IUaKNShfFO4E45pFQfUercpd6WR
hU1dB2k9nrhRot1GH2xz8pn8ORvDsaGvc4XmIKcHUETKZDgARB72ndibI/WKjJ57Q4Nq3gZJxwwK
Yd6Q+dRV284Zb5BRsasMwFAGe4W8rtyHhmfT19Mupv1G5Bmoa5S5wniCBjmCOBa1wML4JkZ5D32R
opgRT9mzGNpD07QgXbPNxND/hTWdT8iooSmML/ax19pQjLC5lQoU+W94qXVpGGdky3H4KjtlyU3P
nRtZd5tyUtegroICuZSk44NjxsCrx57d84c5RAiYy6CctuZ2VzY5xLeLTixbA1DvD30a8J75immv
WDsGlgUBF1JbEeJ4EroTVfFm0uS5kvmxn9mmrawwSwdIr9S7pCUucRAm9YBEFuFl3ZB7rOQoG3Uh
r42d3YvAntB6dUz03OvyhK5kmFcFgqYLRFUVURlnfldaKKnmhQ9kfsgRe1TreO5q5ElPZIjebDz3
rQ9947ruNQMitgRgYcA4TQdlHPOOFk85Zk3dZQDtOWg5O94sSefzjLmZjR6gCiKpVkDFxYDidooz
eG5QdjeQBAxQCRQD2I8lg3qIvnEUipQyBRIKSU8qMMlE9SbltssemYlHm52tRW/ftkh/TwUohk13
Jy2w+BHATLv2hSeL/JZWhzyBEgMx91BqOT6zi+2Y8Q1KfKcmKdZGkwWT6tl0fkwJQ6g9wPcLcNM5
0qYOdLs597EZoKMYtDXZqFniTQiKKx22zYznBpleAt7GvHuu2/x7NoIVr/flptGUlWIYWJir3BO9
4upxE6WcbJIM9s/Jq5XUawtlqxrxAUCxHVexvzMJak+QZPQkKFsJZihVZtdBzi2ox7fZwifQ2R16
4X7VCM/KRp+XWPvmIjJHoIfEdDuJXcKG0O4A460JNo/6DFlb7DrQtFj8pQMUuGpnn83ImFOU7JgY
905r34OauBEUioaqL28SwHxaTTkN6VYgCbaEAIyX1tpJq6Dt+CHNkYku7DCDsCwhYs1pe6LYSLXT
q1pYbySl3ggHkZsq7CBa9q2EO9g10SO5y6gSDqJZJ1AookSHqMmJ6AhPiJv7EU9Dr2PG2ukC1ca+
QqaBQfsd4GbMbXFlVVL45tRuNEmPLRnP4IMHOaRv+mI6aBvyjUPqZw/xGmXKla4tG+T0u14/wD3v
NVYWlKV8EBbY1LUzRlk9Ror6AC/fVjrHXKeeMp/SRnlPymknDGPPddXvMi1Q0LUfspVdJDfgWEjI
X4xQMeIXtZufpBZ7iRW/JxbWYUPPEfyboLeT9nvCrHtpicG1BWLxUIDvK0fzG2za/Kl7S2t2Fk28
Eg57rSyCWkkMxKmp8sDU4zvHaJ7TAkpURVgHk9evIlsjvnCrLqYoxM0EeSZXU1EDbNSRp7lro1S2
2wKAoaA3SI+iaLfSy+RuUYpmvNg6UOwFgHPfSgY1lHgzWL6G2mQPV5/01A1ptMc2z8Eaam/ogLJ3
RZEpA6kVyaGLGHkwQ6efcTWc8/o2z2qof4qbqZoDIyugZ3J83iQ3kJrgxi1Xuq64CLRfgbBklv2z
qfAQ6lofuAaP6iksbtQ3+slT1emBsmRn8MIH8wxqLUgrDHTI0l710wdpNJVvWSl4sI3xVtm4DfJZ
qP6Uwi6mQmMVKgzrv/G5QoAh8rM3nXip4jenV72Yr5MWN8J0Vw13Mk8jBkmkolhYmc8hej9boVUb
lUBth6eSrifnQTiNWwoH8hl1m8+x7mpVQ0DJrjyYVzZF8021iVdl33s82chigEH/CCltS8KTX4ou
6hbmc9y5w9xuxplEFql3clSf9GxqXbMm3yhVdkKygLbNZpT6LSSPXZSluD1m56W2ph85MQ6As8fI
dq0gKR70iLJs8k1MZZpYqMAkllePYW7TFiosiGlKtqkS/liiCq6hZD3gyeboUxAPfgfRoZi0KOGx
pw06OGTmjYF477hMDzEK6flsh4iPT7FLb54Mm/9Q6uI9puW3bKjeGQKfh5xAzJxDzzK1s6skBaJB
601T4DwaNywtAEMx88BsJuoBQgxerXzmsXgBW0JDUjWsVym2/RDVbWobysMhGd2yejJGxAbwCvsS
7BkyJRqQFOKAJzZQ9Lr0GCfauGlsdc/q9kcn0BtWwZ5hd3kKMHqSlNBMsXoM1Hr8oSrZPp2wNhDJ
a9dOtVs0UZlML+XwVEuwP0gfmrGOJPHRQ3JoIEYgEUAOuMsRYM216gGsNl0ggc2yfTyGNjw7zhTB
XSlAxmqrPCMB3ZEtAGXzemYsGqr8NkYpzJ3b14pAdxYTEXJb2fU8xjjA2puDR9MkhiCr2RAaz17c
rOg4t57ZJ8+lWgS1mG7EVAdFKxGWpT9Tqe10s3+c9fygLEmOucIflELbqna2nYi5M8vSb7XUl7wC
YxQ+KxRcqVdqL8hFRM6XIFtIml1Q+EvI6Xjst2hxelVsrSxz3MSg6vm1Bbjg5BTolpDbNE1WdsU3
FeF3Tl8cGxUGOb08MtoMKAPTXYw+Tt9wx50VqEiY/WjLzgzss2/R+T1WUIvoz3m2HnUaWRPa5KLZ
Wuh5ZimboJYrQJdXQDfM1eJueZDT4VbvTIBCie7XGVSkWfJux+26ShaYAl2bww1n7CEddV9l/QF7
lUAKTOPMxH5khuFMg+jMKZ1dppdPSlffC2bcGXn3PXFyyLqqOQ2Wx2SipPeWgmUApjRmPdazWEcA
V6+bHtOASnPuB5N6KfBqY5F6qrN2ynfLrqPUhixQvmtCD0xzX03PFCBtCGrx5gLMP2dTVKrzsS20
o1k3Oz1hK0dBw5RV2cNI4jCxyamo5zWgaoVzL5AmT0bbsxJ922gi7HqGWa5EDiZTCS+XxMmY8zth
6YeuzO4BCYH8Td8qujzXeJG0CgSG0NZVZb5JN1N8q8DPKdIV2NQ3wtR3StH6XYz+OWLIobQ7YRP2
ZBYQXTugtSFX0KcA86lG8tTC5G7ayRs2ae3ayUAB66jjmbYSSMieFGAQEJX9Uuuw64mMIjq09yy8
hqH5DgfWRoUB0zypoXHGX8zvqUFeQJYvPANkf2UGWsCc77R6FgGzBAQqZffza+EtWqDo2CkbOx3v
nVrcWxI5Vf0sN0lu+Ca8hFBamFlgtDUCZbF2RX+wCxDohdIkSnR9GlZlGkO8DgSgCvolavleTSGX
sw4AbnZrfaxzKOsjOifofKtx6ydGqqxagz2aiEo2NWTCcY3ADR/fAWTtNTbdqYzfwDGNScARRAel
b2WgmDz3QVch+BCCUTStQQaw6gARrW6jt2nQFVh1j9krq9hLHpNNvliaUvALhqKft4CfepmNNnju
2QkceoyKW4S7xUFrALFWpsiiQ7u+Ivp61DTPqFPH75QEDzTaBZoOz26Mly/SBthJWyXUvuedovil
pKGdd++Cqh7SVcU47RU0PEvfRBS0sx1YfJ5ghrYBG8uMHwKvG4Y2AxhckAQjiKkWFBJIhFJZg/4K
/TW6/IDoelwXAYT6EfzVCJdsvzlJvpXfaFfdTBIpGiW5SbHm1ZvkDnnwO2IhjHHOwpm+9jkHUfFe
6fimGBTmja2yznUdr4K5NXwGUcWihd2Yqj1+kzNWpgh+qCEtLnWohXNoXSdEKtkSuX5G/40ZyPfA
NkvZGvgRrOiCtE+3CumlL2osSjWClwAMGWUFMEUvN0oNe4Q6y2czM7EoB24rBe6MYmMBZCUdoQVn
NlQGSsTg9ZCjE+rON00qYe+8jnOyy8dgFhbeR7Z8yBHKoIxQsie3qakGMLkHCsXLLMlRCC/j+0Sd
V3MFDA+7USeoXUU3F2fkkiCnokt3Jeu/dQmHUFsPNRsZG+c4geCVs/xc9z2SErXsznQQOEtBovVw
Cu9og6pbjDzDVMdcboEm7DaiAXdTZYxsiPYyAwGdSI1G40jW2QRTB19nmewC3bFuxLgs8xPPwiZX
N8QPU1Xcwl4leB4RSTftKqUzED7yvvjfzJ3HjuTKtp6fiBf0Zpo06cvbnhBVbRj0ZNAF+Wya6cX0
Zd8D3aMNCJJmAjYK3btR3ZWZZHCt39KIMQbkXJTPow+8w4j3Ms1DLNWwX8YKL01572P3mOtujyAm
rhCRcrkO+piIYGt2W+dcSjd7JMMMOb15dZV7xJCz4x6kFptn2UhthMM0vHnGnS3fCNo3gt+rww2w
I+x/mYuT1ZfnlAtuM8kTIeNQ2pd+vrbDuCMkLTZTaroGIvudd4n40WOcnXDLBHRdExn+dZs6Zioi
V3dJHHrSlvmlhxV0v2m/OXnkT4ope17h8DRaTexpPXQGw0GFoHJ2IpHFq4YBQYjn1tGphpLhXK53
mTU+pb58TnkFE0nOdllGvnn2uKg2RgtnfGOJ3tG1Epf5L8sJ9inYWq+cR6HExXWoLsgqY47SzDkz
GFRRT8wmz1yO45lE4f7aaNOePy1/5Z4ia7vMqKP8Xspnq5mx5s/aI3HIFKNsx85BzOCkaTQ1pG6Q
y+I5I4+G5Vz37r2yrB91F9wvqj55Y/NSO91ZbiaK47b/NAbv4ogm3DIDt1qr36/WxtVAVSaFJjiO
qLAOm1zyIW7zxSn0aJ7TPYESDybxVTvhWPe6jyVsavF2bL8wwF/c3nsBJ3J2AaVF+VAch3y5ToRD
DqZ6mpRdnet5/M7wfOycmpiAUWQ8DCr/xGuJ9MyNaSpJXCrad3x51Qwm29H+WZhbNInuWNnyRVKv
jKpLZ+KnrWHt3+cOHRMQYz/akYEJDob57GvYKAYcFfh4qmDbG7TOt5X97BrUUD+sdbDFOpLLYrLO
MMZJqQg1mMePGrQDJSSnTsc/ajmRKa3PwWrQM1Hj1ut5VHf9U1+PjBLyWsGv7XI1PlK3h0i9RUMc
5GeHOPZhJIc0XR/GkQ5DvKoPHgMByQfEozhZ+bEI84X0CUYeza33NrY+Q2hXpzFQWon8BD5gR/6Q
vgazTQzrcsgEbYxMXqEYT5tyOXSxxp9lTSdl7+sPM6wQLe5udplw0lCcRmhHeW+R6qSq/VBQ+SFF
HzVFddKDymBEOw9t8W0uHt6TdW+WZTxUwWEzWPxzFIH25Gg7L89ix68f9L2F6odnt3XnYXGZc4FV
IvhdGmVib1WXlLe2es96zdpfbkXbTRDs/KE7CJHy7d0PdC4YDJ03qxj27sITS/jkLvflrlh/Zfio
utbft/pFjpQwVTT8aU+BHG32njea4rmOQcOEPdHjY49hYxnfZFof84GuuWxFSIcmXwqwO+X8xBQm
I8V+tjPr6SUYJKuoeaR78drqtnEtde3LYGdiGBnlgVo+UxDNY5EfbF+HKY8M8dbJNSoKDiP7Yxw6
nGvsOXmeUkQORC327XIpApEw/seu4EVWH136o9Pf23J2CEBunlVpJnJpozYgLdysq1DQPE0borGG
nNZOQoGJbwlcE1kBKlkbGM6nVzk3ZezMw1PmsADSeY49rb8alXlxhv5xVrc+P9M9oQzL8RaiAzba
45KWH9YQ3Mv0XWPCYRnXXkuxUIPbDZcqTf+oYw9ioU0pJ5xugt+V25Nlip++Pv32u5rZp7AplyzK
KM05t7qhCTWvAPnBRLN21LdtYvtTStR/g3WZugfOZcwAD7WfRVqv0b2ogbKyToOubr4VlQuMj9c/
TLnLWbx+gd/GBi9PcUUyzXqvZIt/Vy21WSa2r/xU+nAm1Dd52v04YVSaxbV0/Be7qMhQ9XZ+of8q
cpZfn6nmUtFmPBe+sZv0+YytDniuwMCX9SMlvVUsW3HKe3YlYk6Ya9d7Kd/5iBFfTYeKGqXcD5K1
bM/MdH67xH2BaFHgVWn90HSZ+hvqgdw1dpxrlmE705qHbbv65cwYQaatYLbMf5ac/4WQ9yDaHGt4
Ytgw+6giDxY99DNojbfbODfsTI/npburA5X03ZNCljnS4RlsPAoxUVAQBkiBzZngFdqmCtiT+r7W
1Mms7N9mo06BYvZ1y9Ilnb28pmDK5qpO1gDYS0lrt+trcmh8FLrK+t37O7EuuA0//DLdk7JS7TTz
eFOCYsCIF9QRbB7P43hchhEHnMfgMsRDNh7ov9m4HmLhXnv2sLHsHrxiwZ/IdlkXWAOtg86s2Gs3
KRsB95d5ep0Xi76gOp6KgHElntt4JZi1lMfAS9KJXOsDM1jYLoKRv4ub8pAT140xKyI4Eim5GXZz
uluQdZP+EhrAaFrPiSNwnxd9OG3ioFwrbIiKXmwtUdm03/CZZU60OPD3t0kE4Mrqno122s923C8k
Vuv7mbIzubz1IBI80faw1ixZTUitcpjqWqyL16qldBvqNdXOGZWkSDt2ZI0ksl72q/6g9MeJf7ZO
P8qRDmbAXMb2SHN0PjsVOsF3Wphh0RA3giGum8+pD+U4JGs+MGJ8j3l9rNxUkUxeX/scb+Bgvgqy
7YamvzKdbx1tV8S+6XMRFvRy8A7g6VFkWiBodTEuutxGgYqNKb03rD9DQ5FUjmvQP2REY7Ni4A8m
1J2sc8N7Dupdp7WcFvJpsYbE9dwERP5Ui+BQlR/9dFSEEJvtmGACtvNL0X7b2502vvZTeQXqOuTV
Qz5U+37TidbeXkZ42ZFnFMFSlu6Hjs3JXB5Mom0JLP9s/PZkqh+1xAtnZOWZ+ceLm8oKZ2lf2wZM
Z2telHSecKM8LFp5l5bWJV1SJEKaii2jDCgisMxTVnh3hmmRC9cPn4abEw6km5GaOI66tfxpezzy
ITnxG21c7E320gJd90BdkmHMWrO7pRzSOJuy7jSsABQaBFBnG6En0rc1nb5msUQu5gy8XcSf11Jx
jd6WvbT+ubg5u4/L8F2Z+K8zssjqgvEqWN0La/po4xy23TEZfZqUoD02WKNtNaLi1jPqkPfQpni0
8bWqn/SB7gJUn1vxoy22PUxl0nF8ZCOGmm1I1PypjVd/kUnnl3tnZdKDKrG8gzW+t8JNtu4U1AcN
FhQLMoaocKVPSgvrpeMgv1L45v/InQ/GiKNgE5pxXWBFo35CYjwECdA19KxbG5kgSyTt61m9Dwy8
esG7Idew7IwYTWREiUqIUirBjXrMXYSKnCtNhgXQrC5+Ey/wU9jdshJnWFOkMLHo5ghkEiuVElRj
Sa2/5vkwXopZEydHs958d3ial4UlQxovWyl2A9jhaXNu1mdDW+I5g78yyoo5kkvcMAbAPLkNcD2E
ynNlO/sq7fyzJas3T7kGUIKm04sHCSBn9MvMVyLUet2ICPmZwmBcumh0TeCArMP9XBjbwUcB3TSh
s6n2u50mOvlkexkKB+hPA+pKm5uFrVxf2tfJoeNsVvn6WJfmy2I237NiUF4H5R38Sbj7mY6CKO+X
hxW93DOpq1B5GV4sLYMjU0v1KKyDMlv7onFbr0PqvaRFOzyk1rOfaken9pzfnZVfi6CSn95SvQnb
+enjWp8HOtI6K+MdKzTSadsXa9qKB9nxaRsmb0ng9F9KlMNB83FpF1N9l86pFqqC860yb27QkclC
Sx+D1uJYNOsxzoX+ox5aDE4kKYQ+UP5J0Hnj9hg/KzKKcsoOSG3Bm2y1DMQEQMmCGAuDddzK529H
n49M0kuUZdTkjm4mL1MGuWx1e8cKPtMRT1gltsQT5vs0IHC2tiGSM6UCI9LatMaH35iMehYRBaOP
d7sfJ9zQw/Ji6zINy2NAsWOSF5Avwjx4+PaCptBPlGkivJpwsM7qfTWw224ZXuU8MChROJXXsqfq
sMcBiXX8Jw4gXJ8kGe228VfqN+dBL8yd3jT7bKxhIUfm9VK85sQnRF4DRqp0JnqaiKrYXKz7SeqY
p1eHu1g+i6CTV+Rpt7ZHI1YbQXJUCOxnL/ilWx2DWFdjOcRzGOnuTNdJ4wBTNtrO3bofwlvF3ux5
2Kphftm0wkvW9fbEdmlzIEiN0cjLaOHOMVk4xYs2MntZvRU3LZZSIt3OUm+vvD9USdgZSZuTYqwd
WyM2c63AsI0HNhjz9FTwcY9EN225tvdtsMLeNGoCIECTpnT4ZWw8FPoFi38hi0S5Lp2RSwLq6ES1
lf5OZ35AY2iHi4Xxl3V26FoVDlMq6YrhXYL35BR73LjWIj9lPV4w9HtrsyawUgFx+Bp9WxXf1wFc
Jo3QKY1edWB5yI40+z0X9XhtJ8NM/Plz3YT6I7ZLnrd7k5qnM5GwOJEJvsgK8gVGg4iMepFIs6rs
ySQ1HMv4vtMHj2uPfnrzFk6yBhIYi8pav/mV34YlqdHbxHUcb4zNmi7rA6kz58YZ/dgeh3432Ywq
HL1sgl8kpS4hxRmMO3bXn/QyuCh37Q4ub2SYe17KfPBT21iQ6y1IBivUV8/Y+U678PImJnNyIwF9
fFAUhlv0Ikdw8e+gr39IN71kwXiuB4t8yN7EFX/DTGd1aYVGFkyRE2tPXXaN721HXF7AHE9v4Fo3
uzKoqv261G/SkupY6rraYy0NhbM8GiR20XueOD+cfOLOn7Hj5uW2kU4Q5c0EEkXIy27y05cNXcLF
zbT9ZnNWeKtMY1mjTLS6mkcnDwSq6P2EQq3EahTFGzDWqsgNsK1LDsIY2jUX/KzEXT4H1sNqaCIG
luzjhV8SZOAFhzyjp2gBV4rSVOD/7wgmWBa6N6kplxLtwFJ4Ki4tdpF20VjKHYCsjJL4AXCMZhSe
ntOGPsDa2jvGeDc0lb3wFHv2eB2WOWt/EIzACr+rLhVvc0B2i9kPR702yGdEbn1r1N0FVdse9fRn
5fI5bxMVmEGjjpiZdu7U381Kj7Tc6I6jcptIK7oMLq4OZz0oAFkQjdYghJiCciMmqSOecquOsOy6
IPvvDY4n3tp7I5joRhlfy876VfpSC02pf/XFAgGT5m1i2b/LAKBmWgk5sadPt5pi8Db9Yr+sk++c
/E6H5GmMo5/aR2EP/j7bNjteNEL20XNqh61c7hwO77CYOyexKs17zFaScnBF/VmDWkYjgQc7szdZ
OIzujKXNvHbNocTGEHZDMMZeMdj7YRkVG8G63qc9t+uql0/YP7DNB3U8lh+6YW7XaerNO1V3Uwx2
6vDaJ7lfLGqgXOulz4IuKjvnMG5byfMRO5lfLCpxl3mBP1/TgzOniZwmdeluX6jhVpfZmv907vCa
4u9OZl3LDzU+6GRVTqRzXTyVYr3zG/qqUqMuDo2OJhDPZRvKcSMIwAiVdguS6Gh0qVtwvEovh7Oe
Q8i4DfUWZbBCTGTDrjPQPAS5wQIM+xgPugJYnntnr7kyYrHrwkb4rxOzKgiCHnBnerwhjBn02DlR
MIEmi3yCXDG9u9WAvyTEIFS2g7phVr995d0Lv7sUqoXIkg3BOdJJiS+q24uvBPoVX8FL5X57XqgD
ykfzWBZeEWcK8ocwUwdiyPjdmvmKOOLHjIzk3Gr1l8qP/ojxHggMPnN+TLP51OlNfdz0rNuLDOjR
Jy5nNzWXvjLb2wa3b8b1uFajzpidM0+vfpIpj77hFQn6rLtDUnXa19ZazV1hfLmttC5l6SRcLOeg
N/3YxavjViMMUkXVGy+FkIEaTYrLWmSPWPOcLi33qbqbAIbuVye7dysTCMtDp+Fk1DobNHjh4uq9
uAcNio1bM3Iz8dAJxEspfObtBqZaUMselehKqCwiWancNIn8ZDD2lrCeAvitq9Gkx17LiTsIeFZZ
7e0Q3MJlrUG+fcG3YMzf1U5lXVQBxOUXHC65PWbnskASo48zIK5617uAY6K4LGjG4rmz2GiQrnsA
ZXqxcc6Td9D5Zlw5eRHmYzYeUSAuZF4V3tXugmTB+HdYzedZKcIuSqYTzkd5wpm4ajOrRb2F/Q3h
UD6k9uxPz0Q7Xkq/50rvxjdD/RAydx715T0QtDj5g1xCV053dUXRTCCWfZWvNaszIQWmIwif0Bwy
Zvg7vfbi0F9ADEjLSTvZQP8Tzd1wjEVU0Rq0Hw1JenOwzMCV2xY6s0ITpZEeP40VtjBqtrVhgdDt
SeMatpRO7OEiEHjtkKXYe89nLYeEfaVu90rshUGWINKhJjVftAYApF6q7WRk4ydhXRZRDMwuNboO
cPLuaM8tWGKl7WZsatGq3BjlTPBopH5/m8C8mFSLMTJUbv/o0X1J0/dfl36646Avebph7G8X42JJ
9CUzgUpocJY3b1o/jbSlc9x7p6CYwiS53k8gDqVf5K9jvnw4tUgTNUFDWx3vdeGCR6mZbhUvo2qc
oI9gh7XyvVPYBST4hof1rHcEj/ehKRJN0OKlOxyy45z4ixUhXIM1ciPRiicj94i/uon2uLh9QQi0
gzU/m0pEDxlfKiDdsfA66GWyZut8DHuWpqi1c3maC+NjBrI/OqnB96Q/VeN2vNfI/6b3Shh/FlJn
1olsjJaQ0NWtn7a1JG0kB1RS68y+wCMfRr0Kc/doTp5+ripJFoXmX0ELstL7AORGKDQT1pNabXtd
DIYZ7IKxK3GLUmAY9VuVTOwzwG3G01SUyAByfuoOlVhYAqqchRZs0QorjQapcc8M++Jc6s8uWu87
1x7Wq+jPa89+5WfmGGP5Nh/FyheOBXa+8itohv7c67756lrFXYDL89AonLfNbKb3C1kDO6kt9Vfp
gik3QquidG7tJOjL9MDPiH+poW/McrAsVmuXIo+pzTDFC0pLAMRRUHnikjEC/+ev/uv/sSCps0KA
wht28aC0+SCHg0V9oc6hyDpWev16VmSqJbrjhIBxXPiZuSSztayxmyvjaKDE0Qb0VfqsX93BbkI9
l8YBxr5WipBV25CXgDyaRhLG0+ZOcUQhQx9hfR31onjSIaKHpvnQtrlkEFYrgzSm98HNwzJr0Z85
BsGvsHyMsq+BQtO9MV/Xw4UktOVoCityNozRHTZh6k+HKjJa43Ur1h7k2vtx2/H3do4E0s1Sa58N
JG1wJ69BNhN4hSFETfN6xbp6K23bTl2vjNPoNVdbUHatG/0lEP6jtFRwNy2EIDsmi4Md5N3JcFUc
mMX02LnzZcgbeE8dVnsRub8fTcrV03Qj59fU7zOoJs03SHmxtOs86vQcMFrAiO1lY8tblNhxrmHH
t7bRos7w3X12v5lgGv6GIM62fWrP6vm4yTEifxmxBtDrrkO5ssuGfIKbIzao92vIDstZw22d5lNh
y5NL4Wzk0/kdZl46Y3IFVdfy1I81c8WjkZZjopUaq6Hj0Se5NYeepvtSY6IWq3QP5nrw5XLZ8tQ+
q7ogZWb0Lt2oHyioL/aVdrScnll80L/M6ZcZVBq4Lak92tYzaov0sdxaJ2G0F7tuETTQCJokBqt7
03Q9QyiJJLcl4Zr2JNCVee77xxRsgnHzLVXecpRCvinL41vmDsJpoAmucaYf/sA0kIm7RicJrh+8
t7rCyT3p3MXBBDjdZPlTox77JiPIq8i0i6kFqDtb1Jyr82QHDofC9FWvNlcysFcNogaYXdFOuBpM
mMVGkhg1k9R9hlPlPjrGdgtFQoagzVUabmn3sS35b7fAWGuwF5sB5GlhsVdK66dFku2uX/J3w7JJ
F9a+tcF9W8D8euLSrmup/Qw062ELuvIgnKxjMHeeKS3d6f4SO+OkYLdg00BlwqBfCHHqtT/9OJ5g
sfwdRky5Y/6vypSLfKTgZu4Rt5prke9c14o1jlwKFPS8mk4wnX3o2XUiRsHTNTsErcqTYEP6KrLs
K7P7xA4sI7Il4VJ56WEI113qR7uLHgwDGceod6eWA3PQmIS7EUExQpR8W+Zw/eho6EOqDxZF0Jl+
LDJLRrZqSNMCvB8aFEF23tF03wxfzmxGZOYEBEEiQGxQZe6KdOnjVt7oHbaVJu2qyOFjkLa3xbyN
Z623VTJr+tFqjAV1hvdYCPWESnuhYUftOqQNq7xXaHKt2wfjbqE3EBNoetBcPHv7Jg1JpH5LK/1e
gnMPxfSw2gJMd2sFirj6gx3552Dh2zPV8p4NVLl3W/tLFIsHc8nqIZp7I5/0e/dZKT8qXFQFhYU8
2238dC8t0mS8HevVmgiSBkPTsCKgyyVhkFN7k3Is4ZKioPXdqUx9LUlt9ujZnI1dO09+Ilz3zU/z
KbIn3PmCtMh13uzQXjgVQZYu0iSdiif3/YJV/DkY11M56O1eM9qvpjDuvSoAuKp1/bhA+82sP25T
2pcsUw92hu3bNIqT51KOWspPPibyBnukTp1w4xXnO7fPciAE8LmxiHsiTWWIkYGjrZFqCqVcNIBL
FBXqxrI1M3GC+Q0lA6zypUeORC/8sA1othTiIJvRiwKBE74Yzb1JL9OuM7surByOYaG1J+dv5JiE
19AyAg0dVSTVJNZw+huMmT80ubOAiBpvA1cgqZP5brBznlZts4JpbruprH7Lsl936eBse38qI/B3
Rc7ft77OqFVE+WPm54ecKGLUCVj7tPw+Q2PZai9+EPneAL49V0ffr4w92a9UMfTld7DK7tClLbif
311bbkw06maoE9UQiZPIYf6rfkECXfMDpaN73yy8ngayn4AvliDEPUskqtHbd0v2FNh3K9LUJ8+a
jB070oUXR1z4JEXsdXN7LdfsrVxAbBmGQ8MvygTYhQuBNL87pFEI6orLXOjew7JB6wxm78TtSP6q
3xvMyp06NprOluj1TlSOc2xupfvMTbFTvhbsBOEXiWjQ5mmBfgFYyUst2Guc2t4m/b09WYg9eTH3
g4YAe30vVXFzHDrOOXdrkUwj8O+44L/M9f5o2eb6UMjQllV5kTDCpM0Zv/AB7QZ/cMNtKg8QimPj
3efS4mjvX8f2SRZb3LifncY4Db2WUjNmzZ+ufCbu62niLNWcLAQL7r0OPLqM6VuV6ZfBT72ZyTL4
kc/+rwV/0gphlYq9YH4o/I3x9lTWbjSaOfTDAgX4J5VPvtWFS/tbEW5Z1tM+SH+3sHqCN8MP2qMK
epTiw2nIikTU9tkdPGwL5ak2pthHSNeL4fg4EUvoEoM48MLnFAalRSmaIC9wUWZX68vY0uHlXmvP
ismgiRbTvLfRfeSfpt3HDtslKqNbGesPz6RF86byLlmS7O51yNB0FNqd7+gPrjLfMhfaYbRImWuc
n8YKmjiW35olT5k/f7ioCDbQ+GIWv6gwPvnpwzy299kEE6X044aYty7bZxcb1ejI37M81PKtrH7q
7SWHCQnsNzmf586DqrDeOo9s5gV2vWqyB6O0kkDAg3dh2qA+ISegKpA9o0i2IMn893bKDuVEafVo
H6VeXvS1jFZiV1RP+QIyG4viLSK6SAbJsw8PIcxQopchcU1aWhL4v5e8f8iqiaWL3DzdOFj5cAIH
OOG5uY4CylPb10tLZmUAdYJmGCMX98vGExJrA6ojV4vRJdyR8Vmp4rEZPhrveyN0xpzQJEsA/y03
050AMjTc9LmUAMAjmQ6+nx1BIx+GqjvZ9pyI50ox9PfEp7alA2I4k3g85odpJRKSPq5QL9wfI5kY
nD3maam1u0bgD0l9hohJq2/ir4Mio0YMmw9ZajymJvxFr2tIJ1z/l1UR41nZEQtfwvCgQ0SPt47J
NNks6340jW+XUGqGRyIyoXhdi7w9qe+6ov5KEX5r44fDCNUxuZni6hIhqm5ZzqS2vPl1UqG7qLmn
pZs4E7917R+qQehsDnOPmoooSYGWX28+Mq36Wpr1wVr0kFzZXc2qbA7VtzYVxCJUl2IIDrXBjTWj
ec3dx5kJNZPrgeBQFQY5AqTcPiya50OUcuLABZ6RD00M6xsBYtqE7QNJQJQ6PCKy4HHsyfyuNlTY
o7WE0lmOQ8pT2s9OCtE+ec/3oLQJHlyqdteHIRU/9GB99b2J/AL0SwtNnEpKgjt7LjTGPRMcLEdG
ImGnTZUdb3XNna29a8Hwx6gRjFoHpJOgn4glb+oW2R+C3iZuk2/Nh3MxFbHraOhW4ThK+zAMnDEU
NYQBAtZWaseGDrcxZb/FmqC1r7V7Ar89j35GLFV2bJycYRjKdirHh5wJuJ69N6thziU7MpKOcxml
/VGuP4smjfqqOjom9CKVvanxksrlrNsIc1fts1Q1oCApLZz17KAft8rTXZ4KY6+L4oLcMaxJcMDp
iHtWOzcorV2/Sow1hZYm5rBwT7bFFDmP853O0zH0m0PRtV8jMbnQKUSfroRb+EP+8W9Ovn/55f7d
H/cP1+3NHWejnjIC1/GJuDDcf/hC26ow166xyfizcnWoitdM4LihwjojSPOpLPPP0ebDB/oNUh/X
2nS1Oq8MZcAVr6//ylj/l8fxf/Hv/U/z5D89ljg4+O+ftsn/xW75f2fD3P9ubwbG4Z9/1f+HDkzT
wgD5v3dgvvz3/ybLfP397wbMv9/ynwZM2/4P36ADwbsZb7Ff3tyU/zJgOv/hEnpzM1JSDUSwwn8Z
MG3zPww2cMvDgOk41Dbh2vyXBdNy+Puo0SDvHFuni43+/8WCeTN5AsetWdvczKWeydxNAt/N0Wk7
GCb+GjT/zWPdyXGePMtlbPQD5He9BWWBGLRKXVJHQXUhKruy+xqcGR64CnhejbMNxDijQrEJkU22
Qp+fbSvr7k1TP1YIjvM7YW/ykneFOvkOgn0gZ2XC8RQ6CqnyG7rBBhubphN08LnXxC/pVzUJyANi
lLZGRTGrtHvW6yke/BXV4ybNnVeN6kF6GdDLlKOvrw2REPmu9mJ0Hv/+YQrFhOJUxrip/yxB0D7m
GpBbP9YHgqpxOpTmfFgDhy6MyiNHWOpX1hgz0YrU4nbRv5ul/D/kiJn6PzqZbu8vpU/UOxrExhFP
5/4jhqCcBnNseixSJOi3O1eBcNeIHe6kaaZ3lt/1sSFlHmvT8p07WXVnzC7iknn5Hm8+o96tns3R
wMa15OKh84cGHrP2z6LAjHTb0ODry6q+bObl7zc202ZDKVxN2VivTDAIwMZzrlIEKkFuvdtkHTeb
7B+7NR93ZBkDyLS9SYgw/+jf39YgVwiDEqopFdFnOGirVt1+pfMxpLpzriBeXSPoX8rubUE7GrKl
FgcDkf2z3ZX1MRsCCGtnuKdIDI6JytbuvbbZmUWG0EJP64b5GF1bsM36IRjhukxKpt6sVeTJ6ldW
Yq+T+0pKuwKIuwgHoA4zyh2ONf9OOANiWJIxCE6CLE10JLw+stuPsWD3aJ3bXzsG+Ufe+yfzb7eC
mx9TcuKwEvLh7ttetnWy2Oka9RCcW7fM747FtLtYZn76+9s2Vff0wapHS2DMsS3VRChOtWvvbAUP
rXq7LSuJ47P1VvUgDgLX/nEDZdxnzf7vi93K2rwrbqvbLc1r8gSf603/OgwCX4vNdV70M0w7NOuS
TeITdKc/4DB3YzQX4lPTp0MjCqRvlEvgdjJn3boudoI+ajjn5O2SGceb5qrmMGzOgnzaobiGWsgO
2eS1noLPzlI4GI3aig28H3tKneiduUXKhqjGJVgiIui/H+WGLibydKTPbab9XrCWFGwQCPoVSvDR
u1qa5V2VoZ5N36OvJ2Xj+Ptl02cemC5SdcNTd7YoyuMoiTwPROZclilx+s6+w/m4XEYAPKtTMJJj
RYdqOhAmhrpgQxRqt4dpyL6Utl4aYaGJyQPvOmrCwVkIPrSqwgYr8BOFvu3+7++0ahZHzFWo4cQw
7G0CmCkiQ1rXOw6CtkB1n860TKHX1+IqK+su04LPjXDoOyuthns1ec/zqlV3sw6TPIO44//7aQlz
uG8rQmQ6q7sOvboQ/tdfJ2OoD3iC6pDuKfQ0S+Bia5tY0IXza6bw89y61fu21DqiK6yPaYHY256f
ayMLnsuyO86V/GV2sBFEQgOHy825X7P+yffLr1653oPm80PAeM8/Ms9/dkp/NyPRJtS5HZ8oWvHZ
H8SuWX972/A/CDuz3ciRbMt+kQGcSXt1p8+zS3INL4QUkjjPM7++F6Ma6Kq8jbpAlTJDgZTcnaTZ
sXP2XvvNLGXwZEyNsoyw8x+7Tr4ge6geUW2HazOn1cIEO9jQ1nvqSz140qriRS36O8nKC28+vjrz
Fx8zzMFgZMMgNj8XkpyUdpybtA6Ha4w3+aIqcptzz2RfB9MS67qluqmNYasF9rSnALZPmtB6Js8W
g79m8M5FVKnnoKGXxR/CUlknmtKdKODsa4tJkIEGyri/P5DQC8IHfGGvOZeGyyQIxp1CJ+m5MPmg
KfM4muZKexzy4cOhjr12SYvQch6Qi0p1rmw08trkWrUai2Fy/9/3/KST25pScwaay6ue4e8ZekTP
nVemrqZn+gY7TPYsaEruPBqx9Pft9FmqvFUjjtd//zKhWt/ktWBeznCfqx0nHwgk/u+//et7A3KO
adKVM7TJNV2O+peD4SmJbftd5I26rLJS3/5rRabxlsPm14bV0GvtO6XlqrecHpOWNq7LMNJfTGBo
uyicbFcksaB/VhVUcyYD2qlNN43pI0jwgTvmLJdkQjivgVVMWEt8ZWsmHUvIYEQaLlYprn+/0M1+
d7zG3A8h/cNWaBu9FvfGd86jnax6abyIBqGC5pQvXX2QM5PbKKa3OndukRGeUpzyFmfBUm322NsO
ta6tAmPcBOUD6+pd7TCYGRF+Kb5VW5uJJtyYA/TIlC02vkXokPehiU0p4n2ZfDTddBqU5JUOE31e
SassytzUqrbtoK2lny0dnS5WXO2Fli9S+alF1brxgC3wo2h7YednYentVUdrmRkdvUSy3QtrFSvq
UsEOMralq9HNFD72QBN6XTKnXJjLKWGFz8c945Wd0qe7KkxpQ9doqDjAh56bZ2jjGyFv5JPsPBPW
Jrqp3rywnCJpszetwrPRejtgFSfqnHviG+vE609Bl28LPEi9zwikXBehzX45nij0FhoiWYxKmFYE
omGcVYar05CogmDT5P6WhukqJkVD73CN+4iPg/7YJfIwf4jzB4HP/qoTENK26bb1/ENrW7RmQQbM
aPqV1ryDQV1rw9vc9rfCh6JzXhJY+jUPrXqK9YrQAcYpsdCWRuAtWxauJHXoKyO+K9cTY8hG7Y+G
CDb6AO01IhsA1X8/dW6CxrPRh4OO8K8wcXHpHO1Gfd2KAcKAQdAWUUKi2NUDCtgyfli+6k5JfmKi
w3UYjk1Ax8TLdrgF1lWHE6PsGbkq7BvDQYzJo8qdc4fgV9Bqa0drGdacSMpsFY0tOg9c+yWSgasW
MigdAuZn+Hy6haUHB2fId633neTeruN2STNmXLmHVsFaWLLaGnp6Y2DKvHTBmkezOl2PCM5qhD1J
P21yDSeVWq6aZNqUvo2Iksaiz5l+ZCJjS+cDM85K4d6C8MO+gdaBrgjcBAtJC5MwZaCNsCOQ6VxL
7slscnXBD6cG8G3pDjCXhqA/6H530dBaJgVSDXpzTufcZ7wAY7SEN/YZaPAkE+dk0SYg8I7sjeIr
9SmsA3AY8++kGbxo0Y3GY+kOHvO5wth4ocsN9ks+xUfoeLuxDo5FXrns5yvQ7lawVWzxp2QKi7GW
hkTldoBPlIJGoClWIe8q0Jw1ISTX0DcfkV+f5p8SPlcTjSNCCsziriLomLhzEnte9fxbC7CjleaZ
nvG28bN1jRsuF+OmJVhEIqaPI5Tzvnjqiu+yxiXWVesSdKqXGm5Vh5v5fg4ZhGZN86gV/eCF0xVR
w55Xzkmc1ldNMkK6D71wUbGNen29ITllM39fVvYJgeqxjLRdipi8zZVTIKt9RCPF5IFui35hKKmr
W+PFSJyFRmtq/metOMeQGaRizweVUwqvRTeCk1cNe88MUOvFy84olxWXcr7GtclhHTWcFUIiGPdq
fZwvMn5yBnQFG2C91HpwAAk6eUu/lKH598XRJmZIPuwL2it9kT7mtTCV4znnYFG/BfQgdCpVx6kX
rZ3eaGFuW015H3u8WevMxyasjefepi5VQb2261H9M69nyYHd7Wb01qqa5A4z9NF0sIVzd3FdFyI2
nynalo3R84RAzIw7V7EmMomKdQ9oCeM1zndJ22La60N0mApKzbdK+qsSPfV8FRph3lSfn2jNhOfc
9dTxJGXoJlX21mFInP9v9vxnuXEVAW2ooRA4RHzs5gNmXu+cEedQJ9YLIqYVOq+tM3eQwvbCIrFM
iW6rAkZSEw+OD3HA0emNVGvNJqGDBdPPPnU6r1lu3QeTtKxM986BR65s553aSDznaF/oXRYhlJx+
k7PrKcLbJTCFK6zGTIRXYzueoqG/F7bj+gyFvVxbFYC22eemx6x0jVX1oGs9ziwd0bz5bnb0d7Vm
qTWuRiPfSVGZUNZgHciUV2xD4KXLkOwVwx0nBbgAAYj9OL5I/WXGTnhed0gkpEebD7O3mw2YbNRo
QG8gHp0dUCJm0/JZWW9R5WUYjdpj6A+knBEspxRvhMeMIdCDohB7m2RsLEXHPrMXmf+h1+iN5GsT
mBhnggtJu6eqtA6JirjXKtejzA4e1k+WAv89FdkLfA03rGuUNVW3MUXBf2185qr/ZnTGKW7hmVix
YjCjVhgdPwsNTUnWbRMv3vr2djQZ/mCQVzDm2C8Fs/xshMwY4x6vfNt2Nd/hJtVuXU7PKFAwvfry
h1r/6CX9t7S6D5PskG5E1mJS1sFePgVi+gijta7wKesCuawR3360Uh5LxfqyMh/Qo1f84WR0xIu0
LujT1ul0M0I45yKbDkh4d06msLvcgH1AhtSRGvf4LvvBe6qH82AUNz8Uz0aL5rpitNBj27OefSd4
kQGMkQLZamXMoQe01yss+gPWGsTIKml0i8iejv6Y/RSZ9pFPb+OkPpQC91hXVR9N6x+rQPkM825j
Gf1DtxHWRB4pTLH9DJlnPQURCSDFlmP2pkINTUDpdsz1z9z2P3UuXzbkG92HNIUVeMrEnoGIzU21
TIkM6+zyTeEmnMUTPI7noKyehlC+W1ZEaAJpT+F3mQN0RkSY4SYp2OEqjtm5/ogznndD3rU+Oov8
XGvOXR+TU4P90w6i7y6e9m3l/SpQFqVgc82jq4nteuiLfch6mFOe1dLEidZSpKj7QXk2lfoWqeNX
NqQXlIN3k/Wvt6cdhu356Qwn5YUa1zXQ20u1+aZrCN9ffTCmZnzXOO0S02mhvTISMBuKB1xUg8q1
zs33HCmOne20aHgNo+KtdLo798yjyYt3kpCuHUP5Mk++p6E4G4KsmRZmhcWDPw/TuozTtBEPF44R
WBOXEDMOmvehjtZHK+noMpXta5q2nTedMbuby9JBAAN3AFgHadTgoIyLM2E8HErx3VA/LIjgoH1P
21dFL+sIt0qUP3mFks5rwOT3uZzB+2AEpmdhkzhXBEfcV5te9U+tr28oHBF+xOMAcL/KiCCQ2ByR
YIRSbMNxkwtCWP1Y/wrtZB9ODO+tipu1s7F61D3VWHxINDwQmoH8p80vRYqBruQAtinw3ugSPXpj
KMsCjCWKX1WsJhwigpKAeWfMiWlbBCGPv3ydIsk8LOLYbm6LJuvcSRm+UsVaNwWlZw4jKXbeUVa6
pqazueaQAOxPKeprbpg4ignPpNyqbAcT9UoqHf7W9pCz6nfquCLhgbTrwZVd8+Ib6rEbylfL724i
24yJflXThr33A1k7BK6EWvqUll22tVJCwdp8JuZUp3BwTqXvaG6rlszwJFsZoQ1Yx4tDl7F0Togy
mA8lA1mSPdgE0AODwbfscmQhiOhNsHauLb98YmfHRsYAeNkP1p9YkujuRYSUxRQmjN82QuibbAix
HeC6Qf7GgxZ0jMd9pl68aALA9JNW2Lcq2+RjdJ2q4TYMYBtSKBxDhrDC3BCrfskVZ6unNQNdohIX
U/tniqdDHuQ7Whw3dD63gcP7JovCpd2pLxDTvpyUB8HD8RgRYlDZ7YGRF7vMnbb63vfFeQIJFZ26
Iu8WNherNLyVKqLf2pQ5Mo3sw2OgpHPaN0qSy3CEsWIeG3T2EWJhDfQTd+LBzPx7G3YXNaXRiRUV
QdUaldYaISYVgbJLtRDLwANwkjt58VH2zJxT+7X0sxWH8HWgk4qlveSF3Dex55pMwlTGQ2xCylic
iHKKl/C5Tkiddx7eo4ayGA+8si76cGfoL5WPNKIPdlPxlfSVq8fhSkLcyGJ7lQbdZqSgV8mEq63h
KSHSDpFoI+mevrXhuBQNxyqlPoAFB+pcaMM2zlvKujTbtai7QACsCtb2VUawaEczBvef+s4h9slp
0+7YSC5hmdEQEP7sp7h3TMJVE9I303BrQnw8+3NnZADMhJZJa2C+OAODaGK94y49y4n5HOMUtpo7
nTW2WY2phn9R8V2hAHnyRX6hubuOwmYTpPJkd8mG0Bi2oF+DfT8dv52GE0Y57Xl0ERhm2VmBVDXA
oJRZj2EU+cpo3QzbB0BHmhkF4OSJ36xATh3nJ+pOpfrMhfMYVGVdwzcq8/qnV6OVgkqVGRsRGT77
mLXPKltb0CXGDcOILJtPX4o4Rk6+Mdp4NxiWm2uwGYJ+DadjKbWTGKolmtxjUYR/hJXvfAHLk0Fq
EiDdTJFdhqF/kdSmit7si5bkwYQQrDBch17yKG51+NUjphl+7KqD28ZSYepbUxbbxkYVx0Lzbvj1
tle0VWua6H2m02h4u95BuInnWU3dStCc7yqwrFAfQk3ZZ5ZGKphJq6+3/S9UA6QltvoKnMJvRS7r
mIbYA53XrIv5c4EwEwyaqV5FPMyS12KTDwqnJNRCI/VljN7NGertoMiNLJ3fuDhZ827kgbIrNl6t
POJo2EpMYYrHk9JrmF+Ci9EUWBLuRWttUGyTZGue9akDTqDQDwb6xbg0Us1rZJGqmGhrGKVX045f
8jE/0pG8Ok7DAYkHTgmOCLldZnYbjkJvTfcnbMNdMDDV9YOlgtGgayOaOQ5xc/FXV2tuZaSrbiq3
0FpWhFjtkyI51Wq1soAyJhmrtlqEqzTXXgUOBSOmgJZQUROn26pT/tXNx8nOcQcDYo8HrT/qXcCb
4xEBkLKIfOaGCf2QxGzIX1NUcjlnUkzqvXvesK5qeYhCHNR9W2DRJ8eSRybRP1ot+TM4rJ2WzexO
fZiYq3tf2cD/2I3md13BePNR80K4nXICsBBSTZ31y1XkQyalt5uSHeFRX735aQ/vheK5lW18O9CU
arhlJc4BusLr1Bjf8OA91biwkJ4wKU4MROu07H18USYtMzKax9mXZuNgRNuFAZPMV8Q4gFQW0hqW
ArpUPlnrWE+fhWHvywYbZKXSxNKBRLKvqN22UdsnGYQo2nQTfwQeP6CSUiAX9PGM8lNtmss8qYsk
oeudcpIZIUUu01K7tpLjQPLsWZ+Ztud/ZWm7A1Y9f0Jj1pvdw4zSTa5jlOzlXu+32dihxw12aHVw
b4SbMcL/IYzBNdR6H5nTzVIaGAE4ZMS0DxvmyEl/mhIPY4H6AbARLpee/XpMvBeUvQdjkgtfTI9p
IAo3oNXIFr1PBuLs5uTVXO4Rk1JKD4Q6JRxsCXeiFFlCyljW2jGG1SiocT1s7wHN094qdqwP2LAB
Ccz2E56hPEeYNwb7WvG3IbQ3lUG3D3/MxtALWfBm5MheCtzxnR65Ou2nbDQJ9/TI09XzXVy7ZuVk
ay2X5zDIwI6tsQCuZIN1j9LmGtMNsNX6rKYazRAgMMicR+1rwEUQS187Z8NzOpdtthw/SxSJcavf
Jyc40MZ+7qefkqOyEQXvfa4vR89b0XDlkF/v0pLubhKRXtpFW80g1t2E6lVvWu04VsOGPL1nvwk3
1PKfWe8BFBFnhiNYL78MnEZav0wsLJJiuleGt5bopZWRcIn4p+17xN4QWSPO40KbTU1XlW6P0Tkv
ZmugD0NK0AUoj/o1HjsIKAxolJ+o1o9hp+FPjTD8QuqqsENUKO3UzlnZHfy0jrOfMcP7gvRYdfIj
TBfOkOzURt1miTiLHq+zzfCyM+iyK7I81dUFxciur/gVZZSx8j3FtANDJkXwjfHd4aHrcvwWyriB
AgVHhzdkOiQ+5BvLORgKKhZCaXDSBXQEEAg4RbVOVPB+iCeG8MDBYumzAOl9gSvKJCk2X9ktMl8H
+Ajqwqvg0VIj8m/xuoFRg1PT7jntbo0amjf8EKb+KMAZnpnFSbNziBLINgXhzsrkOsXT2KO1MIgf
1gBytXdlRs5gmK3/SC/HrincAL19HNRHu/mAsBn16RL4kZtPxImaK/tPDL2j5eihLIP+xgEegA0N
XsVbFkhEnR3kh62SvQv1WYlelPiz463b354mkbsGrmQr6LxZliJWEu5ZpKYbZ2dV456lGBEQrUbo
CxUzKcA8iv3ZT/ZTBO6LOE8uA8ruMV+MAcAXY1pgKfSfokBd9UO04hBohYfae6TEVWaZfeqotzS1
o/c3MaPdpuiyoYRFtJIQW/V7AeWEU9KiwU+iw9UI7DfGlQdNpUJo0PoHNEob7epnH414NcrdzE01
jHPVTa7d/PRp2C9Moj7V0T4r9k6qKvO3X0I9qoVRv9nOKjYPg+MtbVPfGRAF0vgDI5Y7FeJMN1ez
rb3WNG9JOqyC2VhF/CUdpHYeVe8de6uG9c5iFUkmQkfFa2XoR85iVACAU3tFfDnFdHUmBHrbtnrN
RppVuIUV3TzHU8TAXdngrtsgagHFoi5jy1r3Wb1xlPgSJ+IWJNEOicDCngON0qVJsCkQ5XuUcsiL
ufwjxr+elt2oUrsgwkxQa6JL4pgFqaeVxsbyx6Ou+CP9bJpLebPXfIAldOr6zpRbIIwq24JSrH2c
GE4Rk+Kpr2K1VI+BH2BDQbHEILqB8at5t2D+UtH31sz2ZkXIfNKpAOhZyAoNbIftqqj8hFtxtC9p
OzR3kVT7tkDllU6CMpV2Zs7A5ThUcXDQwKbqlknppfbWCUxhs+sCLNLlUJlPihrECMU40daGOMsM
saTNpISxyEgZqGc7zKhkDPc6cX/1qxT+uBVhbJwV0u02wq5/GVuOBwFsjbO6Px7+/rHSwaDHaV1Q
9fG3f7+U0vwIW/PVqtTqFvVmerXFAwrIF1M885DBESyR7Vz+fgn7wF7qsRMAnKvMQ4s/WSa++pqo
cUGAAjbGNj7yfDt000L1SJQgWQsesWUcfojEjWpPuatlSN9v9ng63ajci8q6Z+NYzmQNtoRSGz9w
FHNUn7g3zCJDoOtN/ikZ2TTM3DHWRmFNi7SokrMkpOupzeKDD9Ht3e5ehpH+nLCx2puccSvgXixT
JLYeB6/hLF/XF6EqZIYPYfUl42/DFD39xCGhsehYK8dO/f3ff8to6258LaWaspkFIFVkxg0wxMG9
/Fw0EtvMaNTLBtPi6q/tpSgOrdaaz47f0sOqsuoAeXSNEzF8E/7g/pve5v+jk/pHlNq/RBbS0lVH
MXXiO81/5MeUAA7spLPbJYG88Hj0kD0XwPPDjuC2GUbAKlEPv37hKV80hbKiio+YTf0jqL8q3+Se
yYBRw0HQATbwYgj1UVNjp4Qh9KxykF//Ly93hpr/p+ZG6qh3WPuJwDAYd/H3/6a5icXU6D40/WUJ
2ixwe0wdfTFTPBTqAwh+ihizq9mH3jlu59G2VRWXWGc0nngT8r+p4bQ+FjHr/HqM4umWjQleTMso
v6u/+kAn8bDU8IMNG541M+cVOcLy8vcLqbg/qfry39+R+j9VRNJAkmQhcQKpzAX5z3fkZ5oT5kmg
4OcInWONHOBS1bzMPBfngYhqV8/hDcZ2Tq/VKsI9QWzVkqztl5iIbbYJy7xzYZe5MQ5XvSn+t5iz
fyTXzDcITxaBjaYG095S/77+f/vEO1+andAqZRlzsen9QvnIdD5tPerRMgGSctxQpW9uG8IhEeEZ
jE+5Sfj0zn+/+BBd/vsnpiHg+s974K8azDDMOSLTxFD9n58YCDDciXN/FO53v2pV0QF0wwViat10
zLDtqEX7DFTP55y3zy2AP3DBYjf1EzCCUV/sMmNf6cnZxw98MhnuVi1NDFOWysMsUQwTtm3f//tr
/udFNnmhknWcEk+airT/8ZK1oq5TJTYhtPs3xuomltCl8/Xff4cmjf8hmSK7FJ2UI0kasBDSmf9I
4MjzQVS+xP6BHdWOmCGrkM9vWXLpGiDP3F71AsZIbL7GAIfpNKkfGUrnkjIc0n4Bo8MtrD+cyvA3
AGXHzoIhvcFCwXLOsRa1fv3joyjyu53qbGWLLibf/MV5egjM89UMMQl/Vf1ilxDEzHLXRAEUSfvV
wraGdZoWzdK07yxzi8T/yMIvZ8QqBPSTYt6OZmkEOFSs4LDiFiNm06zjNzTGDVzOHlPFsgPHJ/yP
EAVs62HQNN4WVUs9XEKU6nx0Yugj8ncLynrwu8icfevQJ3KZ9nswu58zUJ9B/GINW/JGE+XYxMfw
rpImL2+Ek2JeIIUMmbMZD69Z1sJzKIoXKp7CP+Vet0cu/SeptSfda9DyiIOsqpfITl/U6VyJvd/e
azgzcQPNyWZSLGMEexmUIDqWqjhZYQP63oeazWmiEenVLGPVzRRwtw7o7sjE8pVW2dZHAxSVFCGl
wdgC/MsInBVvZAvcoJknk/qONAfXoPsDfCl0liKrVn0MmpZIgMwMNv2wb9vxq54pQZoV1QvtJdTL
7TA+eoUNNuXtWkwplZiYvLx2tQAORvPG+nTs+YlVDV2rwJe3sO0XS3l3E4PhTpC9Q3gIG3DkxZOw
mLwqNRbp4NDVWLiwMyHYv+WT7j2xWy+9KXpKo+IaqM1TCnkNul+pRPvJsDeEdarZZT50pHxWyUBC
fN5IEk4L2oPxs9lfFUCmGkbiwGY3mZ5TmpwGT3aKDEKggSsKDM3hNpZnj6l2EOCtOssCj3J5KYZH
BOgAnOG6BunhFdUMl9uXQedCNUJ4z5lIPlu+STt6n4CwDWP4zHh+nGBno6/gkZmPo3xGyBB2OR7S
VnkfEIK3FR3q8lnTPur4ux3HlZ5A8m9P4CSQ0TO25jWuterXizAeRqdEbpL2pmp4bWKJvZwPJEZA
/eiq57Sijw5ZgeOL3l+LknFJ2yyQelAB3JyKMzHjUh/QFHKHWVCBuy62XsfqN9AItU5ogQxX387X
hOcugLt8pjHA1extKKrF2ps2WK3pDdNMgMip5kQRIFMy8h0D2th4Azvo+zd4LdDUtrH/G+ApMJ40
80CgYcyIqNIfRnkluBsTAB2s2frOJFByUIjiHu5kQoFLX82mBp9smMEGrm8+OLSDIBTxWj40k0NB
uBrq3ZzGQFObTl2/aKEdVLyXnFvVyxEzKC8Dr8G2rQU236Uf/wgw2UFAFu6OyQ/bbV5/CEM7cGMu
BuyZdfkuDF4UGSPjylNcIwO0yUZuf9bRRi32Kca/2tg75fcQH+0JS1WN6PyJuTeRuid7fNWq84ib
eWShKQhd0+Y9y96N/Eo6OlW5UVPkKGhsDhjikXtsh/h9LEfX5qWQ2k6L5DcQFmhMY4mkbeUuOyqH
qQZ03j0XzO50o0O8LxbB+CNLPEDYE73io0Wua4h8a8Et4IGUAHxDQFhMBym3R0gBeHKGsVpMdJYC
9GdJ9qYS96CDf0K5UJKZm0evaWgsdQY4Y/E93yMYdjHO68Id5EsJxnYolkRjoLNUcDDgNwMq3HZ3
I/0tOUuNqMW0X9mf+8DC+cRNdMW9suPJk8a15KAeeX/kQtYFE4273z6rNNeC8pVBA75HbeEhce20
S4uX0dEI+GxfWh/g0aiwzuTLuCPyoXiYjPdL7xrTy1P6e95+ND1PFFYbPSYtJnrYFuPH/EEfGwpy
0W4M51Hw1AqASfpEIfEVIxjj6QtG4cYgKL2jNr2pWbI0tNcpvpQYkSBxTde6/cmjp5whlDXRioWn
igW9V57dECy3BUIEmlCZPFnau8n2krQkKBx3jnldJCCYLCPcyXzacqf53bH3Tx3QplbbcsReythe
+uWfQcHFmrwSzofNbMBhzQJX7z0qBq/94XhQTTor9WvItE8rDw13YjPbgpAuxXsN74gY3uIv/2J2
J+BIZGss3oMCu7gD7I5FfMT1KIIfMm0XfUM/Go1Y1Y7HrikPlkEAjrXLSElQnX2gnOERSSz58Rkn
T6RcUGoG1tFiBGHgfw8L2IU+rr5E3WN0kTWG/69yIA3kTXAP1+zKKe1JfLQccwziT5SaoJGtzYF4
vFc9dOz0VqUv67ZBf9v09IyAez3iji7qcAqw5FnFt51dTLHBi7QoMRgXrQl6HCzkFv8xScsLXZsO
ptm4qICXf426XNlEPll0JYdZ08IOXnTfTnkN+mCJaXuRxNAbadBCzWhAEBiDQXFlum3jLGRO6pm/
AvjpUjG5YYTY6jsoY6YS2GTosnuA/YrJIiGcwAkHw5ikLt6hcIj6dYa4ARJRcutankFsHj+eKp9C
YBJ7Zsl4EYsP4WA5dMpsbdjKkyFMLrlqr9S45bdqD6BLB+y0C+oJCyJQQ+gF50YuETp8i8YAAkjC
DNKOyQqohKXVPfv9DnJ1CpzBL5iu3idGacjWZLJmrEdBxp00goPpFtURuUBRflQYAJXmOqg/xASD
Bl8b4r1SsSUH81z/OEIXrDDFq5Q+me/aHqBdB4mQq0+mO8IGCOptUe0MO6YlGfI82S+4AUNMVMfe
umHf32sYA/P0RyOixyjlJaKZpfkJNMTZzgZjqTSsyBXgZ9jtkbDRI1D9dlsB6rLp3DlhumFav3aL
IRqXxqiuA/DFHeK3YvIeibjrE7TpVldXUOUWNeyxUr7L53pr5ubd4c/oDpmoKFClOniTYNZgMpw1
dTvTYOmuTQr07/IKwfIapAiZ1JeZzZubtzG8JZFc9eZsPXTxD5QY9fJxTkp6E/VFV4F42MLt+xEK
DKYxtAztdFKm9xEmoMIc0HEXY3xeh8hg67VXPFrrUPYCtolCQA6Dz/baI33MW3Y/wCgcn1pmDb9d
8tXGpMsO8JADoM5gUPnN+MchchoHDQYAQycUbOU2KT70CTJFyNCOtgOhK8WmQ0ZQCaisCTPPygdW
sq/7HwZe03fzB/RmQoSDeA2VjTC+kQTsLQW4g/Y+gkWMxAdH0jHDiSp2Sdo5i1KryIk0wah66dy+
8jYsiEzR45WTusDNtoGkQvJWNfUo9m79FXRSptA//ZXVYZ0bT2BOFxTTOkV2FXcXI/XfRqZ7Rvce
0+YPnJyeVTuPvXdQWL9ZS+EV4f2GTEO3vfR/mq0VIRTIf5FblAuf50BvzZ3OIagueSDw7QmxVoaL
wsrR+Y9M7vzUWAYeHB/KCuuFoR/3V534qwrNrafRBrK2jfGGGGEBVRojXrXFrMtP0Z97yXYnyQwq
n6xsdKvsISfxnNV3RZtuGDW2IVdjtJ7sngWhj8OzhrhIYVfvYD54owV0pHpDAbZoB8LEnJlqKPeY
SVzePG1YHOQhrWAohgmBg1Jf6OZDMV8FczYRHPRQuzE/wjYLZKfEGY1ApVp5UGaY1Xgo1KPgpW0Q
Q6Kaiw5QPGmYoTbG3mLVz1O5xOnC0Gjt5JdWbrR8V1jXOH8bUNUCHPg2fPPHiYAOIK7vngb6CYuw
xVPeq3DwEQ+QOMMWkQ75VwjGUFczZyEu4ivtFNqs0aEo8if4aE8i0l1xV4yzI34Tk+71vep+mq/8
Jf4of4Kn2WvueCcjLvZD9TpYmHgO/FK3YjFvGNpi1NkmabE0UMUmtYo2lSG1ma6mDNO2vYnTg9Nd
WoOuRrO1mfG3XUbPs9j50nZpQ5IPnCVfHek1zMIPPhMGkcCGxTI/L6z2cx+MDHGG7Gpweg0Dg1WQ
g7eKEZJUnlQHccDybnrLyuKF4sdYScgceaQcnQBhiyC7C8aE17CKgfZlEpn6u5RuxeDq/qZl9JXZ
fyxtox7bO2CD+XeWmJDYrt3yZSEP2kP7TSe8/2A/pxGEQntkIrm1cGyGVMysgpwKTMH6+AEu4Dw+
WgWHxD1OaFs1tdux6TTTOo2+0bas6HS5YLtrHN0SLbAZrEMKQMDV8Tpil6x//Y21S0/xPorLc38y
uwWVIWJXUpCa8ubnkiB7WK0LtDR+/BpJB4yrG3zPlvUex7oyMnZIDt6jrIije2/ie7BMN91Su2hJ
5A577p2bruCTfE7PJL3I65g/DZhgo3CNAnIp59g3SbWQJvtW2xf+hk3IMtVLjflA4pdVbfmMdpxp
/SZyvjDCLv0JoWjlkuPtqs2biF7st/HRZUBus5Un7RUzM4xTbWNTZN4Di70FFUikNhVUcArJdjSe
HB85oWhWk63Cmna+1SS7qcH0UTK+E4N5dJyRTQZylCWWlT1C1EzVo58V+xzlHShjHLutf2gYqdh1
B36iqa92NpLyJ3aOPaLLkvhUx6e2Z3GHTChoOy8yb10nHCb9HoR/QmP1HipbJdpW4Sb8Pxyd13Lb
2BJFvwhVyOGVRGBOkiiKLyiJspBzxtfPwlTZd2aubAWEPt27dzDdPj4V00vqHS6aTNVjP6Q69nIF
CSw2Pdl6EwC5ZQzim0ekvCfVr4/9VGujh/ON09ycs5q5ZgfLNM3WaQQpZa2QDag7I9MX6KzBXt1L
08PcbPrWIVxrks4yM2W1T8NlQhUMWrl9bn5IzaOCjVmeWXiNgZPg56AfRMNNihN5NhKi9O6mzluy
V5LJMVMCtqhfb+b4TKEU97vcGI9xs5mniw/J1PQ4S+L8Fh9JF2rHR5U5ZXrIe09lFxR42bQdFGw/
HPyxR99TsQEh9rDEE+9YT29KDOh8hB9elHv48WjMFirSuCrNVVlsZ9lpMSdHoSJcguyN9yocdh3n
SQqnlccfpc+aFVuswAI+o5yrkw+T8dwiM2k39NBW3db8TltPk1aaZPfNjugJObXhmCobaFxZyuLS
xbFnwuC8OvKNIHbkG9esLcIkWd8n2Rs2aGOwz7tdorwDhijhLSr2BDmYs6Mv2TawZjyM8NFIEDGS
NC4XjCgKgrA7ZI/NFTgG9yJJd1zL8iT1r+pvpf/Tip86pkHZpsLvhdom2tb8yglog4tO0c1c8CCS
+HzW+U5Z4l0Lw/BYFA7pd7AixskeUzvMPcIL58H2KlT9cCWKw2i6msHAzgBmx7PtTtV3RVrG2HxK
bHzb6VX6X/zHosCQ9GPRw+zcR8W3UezQOONuOv5SAsLcZSLkHsnsrBDLcAKOLCvtwaJh2PfZdRrf
l2HZqjy+NT/YICLgi+GMtRp/baWmu7RFVG/YDsNHFRx2jAR8fTYfMK99YaNUn+ya+spzoVrPIFTQ
LaIb2JS9FI41cwsOSUF5gOEhx3td2BTS3ioJSLDdrnTRHWnVOSl5IEhJPAbtQTDJHeDFU/+M5KnO
OMfceQR8+asx9txEDM25pwOuBuVlrFmM7gqCayGhEGmD2Ry7AfWWdjx3+LhvRNkjyIoJk0BIExqF
y+iYEeiUrDD+tZavT+wKf4219EQPQ/wiJJ/xHMoHXqwa1d+6JTIs/Ee+QoKgjHbeKzIacQ99A2sW
qdl0MW5Waxw5R+Nb8V9lxxrG65vHQFOMaGTZ5KziblhFe3ggeGpm03uK0Sma/x/5m0uFxSY5H6F2
gSEsGR51gzG76KuN5maWA1GcuDsRscbMDskhLFCxPkKN145OC70FZBTuBqUVX8oZiqvp8aqE0knu
DzqyItRWyF8q3DfWsCy51jbXhN16b2GYf7TwrVnH71aNVzKchVX1T9Zs6V3N4COe0dbpaB8i28W1
pNPcmiD4mQAfWk2WEje5cHwfcgQbUKajlXjNjC+5sNt/dimsTEbV2ekZPDEDOCV73n4uo66vTGkp
kSg8NfPc5zTxmyrfk9On8UfL5eay04etE8EzI2DQRPdh40MRUULwNUN1kjtYi9Wt3bGVDWFQuFQm
mChZfuG50Wp2kGep90h9A0sFP8lmtjxvtDMh7rXgDDSy8F1+wCS5EYLvAUHOoUPdjkcgWp7XECbi
UWWrWq3bX1HFNWgNoWCoIGOBF/EJYGV45DlK1nEU3FiA6G3zU8N/Q0IHtECyFeboTBilzeNNanZC
8tBCg3VYii1wMuRihjWByDYcu9ecpDDnmGmxiwHtWbL+Vuh7WKzjOEeAC78AT2NCF4Jb0vyAQfHk
o4CgOsIsGKUb2S6gKsKrYURJKCorlvbhYzpheh07UDCJgAKeqZM1YyMaWiZZVEjorlPy1TI7md0E
tWaxCn8kaD6FbfZOxLaJtd+NO8IpMUhe17pL/8xTXyKzUm0GcGgztktzswiuTHg22oOhqhIcYUDx
tIVMmAJA916XLo/vmB7rP3rSFieKyo1Nlxo/csqxM1fsJnAxq58ZA7LDUB1Iiy60Sz3ixojnNm6f
cPMPbFzrT/+rD36KYo0xyzray8lO121YX69RvwySUwZ2ADVXptPquZ/ky0HWWlw1LlK3ISYicAZs
KdcpfpTnJnQr2qskwLhMMgz4oD2BE6Z+qfGi2TYi+ojYiLNTDQXWGUSpIZKIgQhG2CBvSuMwRi9A
ZHFiqT2amXnTap372ibz5pqPuQkbh/8ZyBHEG1/49ZvolMY+1g0zUXqLQ05aYbqBvRiauGl6xtO+
kKZNkewIrKr5xImIkKtjMRznXsI189Vxq/vdqh237XNCI4OjOqU5voT9piB+IN8Iw26O7tV8S1XQ
PEeqEGZdRfWQJrGN76KInLF/wyEfSmPg954ZySOdj1JucixI3mA7FWu/uZlYYJMuPJc4Uv8bzFNs
fS+Eq6LWPRviaql42kIwPYkawxLJdfgIrUC8DPVLCdb6BtDxe/B3knj1Kzvbat5afdOcRMbC12FB
AHbOSrl6L6/YfwzizRCQhNuxcei0I24hdnsUjfI0qMI3UhzBKaWwtEWzdHFrQ/8oXhV2hy1FFi9x
y8l8hIvbDql07eYextF85HNudowWZrSFkj7gmDQeEoNXy+XNr5aQus1krNkIGoo9stshmflN2tqV
K9+Aj9IHtNIG4vOlOPf/rF9oEcm9fbU4+vnf2rll4nzDIzNdm094aPNrfos/QmJCbsovT4EurtUn
qDGUzDldz8IGSrB+0/dr48i3sikRKHDB37RfviH1hO4x/tB+h6v/1Hfz2YSgabB84hawWGDEXi2W
hiG0ojVJcvD9FFLuDAfveMilNr7b+gOCM6zy4oLE5bcDsoNhgLU1WDTTDAMvLrUgdITWlC6AAdq4
LmxTZg/hZ9Cz91DSroKZHTo1rU89tK5hZEwIDQELuZZNihDtxGD8m+Ex9AG4j4/Jz0CZrjEVEoAe
+qE+De1p3aZ3Ah53CT7aRkGbb+BLVEHXttZFfzdvGGE7hGcBp0V2g3FbojO2yO6cI/R3tNbcNEnm
hRdDuWtzLnuhVpCCRfyyzLqCCFrjDrbpdAIMutg/ZbMP7vVbGE9TSAn+MRHUo6xohItUo1dT26em
/LMhR2AxBDnprJD+lDiR+NI4imp1lUi3SuDul47SNffKFG5SJ+1SxVyn/p824u2TyKynwBabltyI
XAXQxmcM6NJJ9ekqFxX0qxH4lrjevcW4iZfsB8LG9VyGjoZuQCA+xC/JAYn3lbAnzqLADUyyp29b
eJsvGXQkkojPUvuFeUyGt2mMMdhmdmmSUvoXPGJLh3ge/2H8BS+E6SqrULn4nLNzGN608p3GpEAH
gMOh8myn/CMbJ1Kp74gi3L0mzE5FxlbF9UkemozPAyLd0vqrVK8u+5OSEyCSZQekm1GzpJL475FY
XnUBemYTXqEJ7qpcewvpLUS1tmX0CGZf/SOoRV8VuC6rhv4vmeZdLLbU1tH8bYbltB+X7HSlep/V
0IWYwDmZbXrLYnvqvxoMmkoLaRrjuzga1S7i/K7DPjiGzTiQiWUpbm9quFm1nDUNqLNmqaCm0AIs
WFXraJLXMwnWZgClex8aDELzR6K/iwGYltQviP03CU1tgVC5JfCHkEVFJ36zxLM5dltAcZUuDR/l
DXyoU5Np+5qYZQX1PrqbLz8In7Efwnu3tsZYOiWggM/qRm5uOOiy5EhYM0jyP90U3hulvUHNg8JX
fyid/1U0NSZXEDWmuaLy7tOJMSwWttkAwDNq4yYnyGXJJUN3rw3YqsRGMrJsKWykJtzz7TyKXxaH
rByr0OMFLEJgnT3ZNtRdvp8XUUfbMbPPdjFhZUEQtEuenFOBLat8i13CsTFRULYm4G3U/sGTwoQd
C1IwvRaGnA8Gh0MZFrwSq9bv5UM6RvASnKJUnN1BAshGconZZa1i3nb0wY7niq1Ka+5i7F7TKXUC
UqSD+iXnCC3oeOCvEErH8oUBAvNwPIDJNIV1EBjv9IFtmbP5Rs6T9sV+6WJVO5Xf1OJT1t9H3wS5
UAPM8jXTFnIavbo1f0lBWg+4wxlvTfpXNeQAzvkqNH6MKIP/hhkoDtRhpRFoT+5mkIyXZvg2wTC0
iNNtwGUQ3l5goMyRiAcKldAOLLohiCCrmuR7DQMNTHAIJyIV6xZZ4wfnKblVMx7YmHZaxofJDwHn
h2dup8qV4mV5vPWBZfzsH4osWWIUV1ZDTZeU98ZOaxfYvBcIPHrw1LXTWquxZslNZE2cAAqZw742
OCRhouPnC43aTy39lRpJKvw2WsSrgWWxJKVOBvm/SvpK5i2tC3YrirSS4Kp2W/pgQK6Yc7HxpnZD
Z7EL+seAG7aKgX9KHxNj9NZFxxnja1EhmeENFL4TfxT10+Jo7oa7fuOYMAiVnm4cfKpUnHTG1HOH
kklP0XYStpESVBxggV2Qz9zT5w6sY1WWK2NzbftdUh8kpEvmziiaP0GllUp+DQRY0ymvun2bP4ll
dEUJFRGv9kfVHrrp2ekPn+ZPvlr1dZzQeuI16Z/U6alKV9M8oZzQs30BVyCdTmXwrRa/KYadgvHT
tUjuv0fjwwCEmBt2NvmFNzWbzhHnPQxvdTwP00ZPPek3IW9gOHTtJZPIN4pQLsNx6K+icg6zWzVt
Oyycsf8Cctf2GeI0jV2RrGH0eScORozkM9kVIBakEb8BvzQAFqJq8oRyDpvIy36JM6FAQI12cozG
imVqMc8IKSwWX/pBrvdadsvbs9rBE/nslHOsnHi2Fe0HvoHIISFOTywBtOodu29/AKw/JsCE4fJd
JG8TAXDzNq8etb/RERZZmEuypje/rZoN6jfkFfCglDoRiGeigcXin0TkXfGb03tNpw7UTvhugkdg
PlLjVeoc0Uwh9cak7aNbU6PPXHn5APOa/DuA3TfjjCQgWs+8t3ZcnCOuBxaa7OE+ku4em/cGCV0I
nqsnjzH7jsM7onthPMX1Vmn9LyM3NyMFTBsLuxzechxEeDlQTpwD6cuYTqy0yBOa4deM02cwfWjp
h16fAvOSGRX7lWsqn1qWLyPxpyV/yBbR2lkG3tAbCWfFvKYHzqVNq/2Y+rs6vGiRMRltzgipRGsP
RLb1SzD1dWYMjiT+pQF2s9n3gKaiIPM5YG43lSdmnkeqNa1acDclenfIKw0hLTi5gdoQdCh8luzH
E06HaFcN2AsxtU5nab70+fgt9t81lAnseEkTO8rtgTBzcDNdo8gJ8r/Yx+Fk+NRE1i/fcfuVh9K+
WEZ3OYPjwDdRoCFJdBIilu02trKLcTNZb2sZnXQysi+NmwC+vEWksq4zcYaKZ+R4VFgoNn1RPDVp
FZ5o9DA9r1f7QU2ptCvMH6eTwpsgAKJU/fw9xDtlDL7qCsySevax5Fib6m4cEEVdKonZkEh27EjW
MA+ZV/SHuFybNnvPivwg1nXgEgNE+6JJF19o0VibHaok1fBx1pbidRLJnA4GtgyCBTlgHswrk36z
TJtFhf5bnv61UkrEoS7Tv2NkML1Uc0kMZs1ag4X08kpnaQYU3LfZWiQtm+vis3DouXeT5mAO2BWX
yv9UsWLkV7YvU0hLt9zf5OrFj96V5CfqXWX0MEzXAl52npngjaM5ya9BtQlFz2juiXlLcYmsh1tC
HY2dYei6rVypiyHFKSpL4+KHYgBlvNsWYCH+eMBcfkMQoN1VmAySiNGMva0W1TquctusqIcpDwYk
FRSP24ZyVvqK6kwtcK3sc4T1CUB4YMj7nIAooQVGTB9zWEaPIOEOdezx1mweEcmB0HCm4ttdIo/K
g9o1SKYqSsZrCGyq3ZKGV0PvR6LqElY2iB+Dtc/x3YbvZA8oKxnueEFiiGSsTwVNjRatEoN7Cg6g
5WJlS11zE6AhgNhYT4S8s/qElGbhoBI+M6LrZs0Hx8CDY4KkbGTNBgZJQt9EPgKrKeGu1rcAn1NB
qd/9NPkY1tCrbjJe30DZnSv79V7IO3IbMB1Fvy8+x47me4TMhYIR2rhul3aB8pSMR9LYEX+Lf1FP
u4NAUv8Yrk3P3NsoO98Qn9aIXMMvkpWpN18RX1rLtFOXRhs5AI4d4X/AVC2z4Vdp0SMpR6U+Q530
BDcSsmSrqTJcfeOltBQKBoZDLaEX4hRLZTpzOgl4fYFW/jC6AEjBWWr64Ds08ZwwVekiK6arA2B0
/a/OmyeHDDWh4EdbtAtfZkLudOgzssUfvVlf/DxH3fKrzPpX4VMByk5VVkL3XuL2Uc8E1GBhtyeL
XjHuvXEPmlNsnvO0O6kjqutcP7aI601NvLKZPGP6TjF4DAFJn/gEtGPTsaDADzVDsyf2qH/0YUQ7
C0FvJXvinLYrXFK3kdptlUx2lr2+2hVQj2iMouaoVxTHVpb/RU3xYzZYYXYECjQ+q3mxupokXgtV
jG9CtFe5qYnQwJEQ1g20gj4tzjSdp6Du1r3Rv9owXtv4gssIWjKQGRAbRbR2/CipL7zQxDawFWQv
0xpoQV2zIguFaBJlMZvKLnURQgIaAD96C3Ohlr9rEV1Y8XIWE5IS/lhTUmBra2XQPSENhD1UPMW6
/DT0Td6qziwLx6HmVNVZEYJ4Yv8Og7HIEKMQmGfAQqlH6VBgpxBYmRvxG79ED0KNxQQuCnqMu5TF
oqwxFufyj2iJ9Y3JP1eISnt2JFma7Yde6XZkVN4gDpeq6d+60NzxzJpwRFCJpdWj/YAdf7aqbqMd
XIXFaUtRrdHpWqw5sZdlNt+WQBwMHWEzrBZb+YHRaDS2vP5sXkY3xiVbjhK2fxCaJAw5QDmkzRzV
H7DExzUJyi+ZAwdbOZSS4fQlYGVnV3964uMvAAaYYo7MMAp7EstUfGjjR59jM0b+kYjIbTVDBdIJ
BlP53VQ/eYCkIWaPsQQUBupNEa5yaNEx+ZzJUZ3iywNhqi5tiTk8oXUVmQOwpF61dKANXmNSeEuT
JzCPUB5j+U/hLS+ZajAdIpGHdp/3gEYQuV1v/EhLVxL1OLu3eOVWlCfsd+EjEqZiLxzDLD63DVpT
XuhgegZy5cxQL8p2KyniO+7fXjhxJM1m+uNng5vEdI+hDr96AnhSZ57UbtT+LXw6OVJfDXyqCbs1
KRxeSNiBOezJGG9Cq6G/KvYTJEk+9fL/c+rKhEBnrHCwplknSCubSfgoqvhnTMWPgDNS5yEymqta
M/3pKpOOrLS/ZePEFmwAgc21xVMycXlwW1hPFKWQN62bE7I62DtZ2aVAnAAZ8UNoNM2xIutE9Dt5
Kw6hQnskuBfcivfEZQpcFd+/yMWlHD8H2ilF+Wvu2fCtYzenKPcq/eyNF5gddVX+6xqX+SPK7Xna
zxZt2Pypyh57OUGiXX1WJOk1G1cs/oR2N84ntbwr8p3Wj+Xfp0JacN0qxMRGm6DRbYEqm/5Nw3Pm
AyYi4cTFfJ1lmPCh5uGNTuMy5u3Dp7dNSUxKSHouCcQWivfcamF6mJAwFZytks+5xookhjkUQQu1
ZaMECc941msiMdyg4d+6+Vw2m7hQHnoSosxCjgoQ1ZlAMA30EVB9OUcSSyBoXu9Qw6o+e3cD13ns
9JETY8rVRAA49ORG/7ZYlbFypDghJg3ZwEIxU+FiswEPSF/lCZBrGA8jw0Qr+W/h8GYo4V2kaEqk
XQbcbEUHWjXHc19ZHxqzbxw3uI7znMN208saG6EEeqmp+3cM2sga1v1PS2yfeh1tUrjP4xthfBmW
HiZ9hkwNzritS8nC+3t5l2gHsoqtUMHPqqL1rQyc6wZrJfvyMY8g0vK7xWxokK2tzMdDcnkS4QIx
2APJ1lU8f03MpWZy5G8tyCBEBngTbAi4FkAQ4bQvSUbGHoaRWzqqcu3iz3OVFJg6s34M+uLVMXYt
E4FO/bT8+j2fFMTg69DY5DOYVEp3MfyPQ0QJ9kd/jWPe4l0+zwd5nx6r/Syw3OYG5wf2GweLBL/6
SOs7DNJymr7aCpf03Mo+pUS8NxhQNrn2aPhgZFi/cq2cmsXPrLJ+FPidflSdgxx1tcbKNJG/RxMe
ixyDCLduXQ2fmQ8NLAcQrtpVwiber+FIF2FNQilaxFmeO+yjYGMgXZTwNZwp96aKrJWjBJa0/wv7
wdGghfRsxwumFYAODkco8jqgSicdSNIeiE2GjRhZnCzD01BeTfYPkRKxSthI8NcBCrwFdQh8GLw1
TDWQEBYmxZCxm2Bx0wi4V1lONBRez6rI4vgMSD8WjXerLwwec+wyCYVH8MxIlHI04Da7Cq3wDoX6
d+r4srRBl4aqwk3HyplktIENv4XJVWSHRIDVcXDE1txFzurlU7UN+3YbhzxUOOqnLe5y/3qqaifi
C5GxDxTPyjzua84aff7KF4n3q4a5Wmqvtt4mSuMYCp1CMLBIRM8NRkFi7Ar/mGMPxjsyG3bKjqw9
zxx8d8DqTEz/6cXn1FIMSJsPDXaB91S9ROE54hAsoRJILUgr339fHWemk2dJ1EihCQ2QENmOkfmA
wpCku2VMYqVvSaBJiH7X/GNdByyuERyf5uKa0ftgTy9sR2kftXvLuksFWINIiR0Ao4OdEnu1gFSY
5OyjGl/pQYDf/J2KoFOtR8fPeyRgADjhwlqHnZjAOiWMlC8rANaI+V8IebqSry2KpxDyAdCGAzWB
9RkgPjWPHI4ZK0kYhVyccSfFXpnsFQg8M8dMmMt89IF+zqjZ3PnZI8f7FuNdjrwoXw0xVq2R+hWx
MAAwKr40f0dyDcsCCKDQrOCnlvX7LNvM/7p0HLX71PxyhzlqrtlwUyWCcO7G7NYIBfGTadzK2E94
Y1THhX5CgD0CzDesrwzQCOHg1wb2JTrLJQ7BWsNejcUGQk21lddEne0seT6rZAgscZymp9HDsxGp
4AGA6CsPBXuixksYS/jR8g8p/xAW23MuoQjxnHs7NKck36giXC8SFskyQEq6Wv48ICiXdrqo+alP
1/WDJceQeSWs8aUPqBnUO4xZfHqqpW1q1VfVHAg4wgaH82Rmz19Hh0L0xMXk7TpA7PTzkVpy0N4l
47588YwEanS8uPG19tIMR315RGO3ZEWtVYjXVvwzRe/WsFNvY5RcOqu86LX5JxTsVFL2iLrKD4sg
62KU8V/Vjo5m3DXrd2y+GiTD2UCc99gSwCr3r5jFBpZ9WKAg7S3H6V+CAIYC4zeg7RjwDeImTQt+
aNGkCVC2IWqYNhtX4ndSvek+pyKuQmuiVTf2bNS7PM23rsmG3cd1RYAEKWYF+xLQDjJfZN4ODdLg
aFlPDZJy30JSwdYfywSON1FCx3prCZCrtuJ4w4jsYDXniKFe9feCflAt+1fQeW/tfHRbIkBEzAuw
U8SxtHylgKEVUBY6fRAsXX1I1SNSHwUXFwoHlVokq6aD5Ar+aITJpYQJ4gPaWQINVu/21cpE/T7x
2WqMCdtTXpv1bZJhwBR9/iCs1kc3/OombPBMRi5VGCDLdCcoCnnzHiQ/YvwqB1c3ydKarB+dCMtU
rjeBRHLSVKw1KMxguzU+SSZ9rTGDi/fSuTLHu+D7PPM/KkfimAgr24CDKeKej7sV1FMCBkuewjpD
FWV8YbbK0joY9kWWvbeydEybGPVrauKBpUEt4pEJbGY4mU29XOxK3cT0NQLIEv36WOETvNan/h+x
Adj03gjtemgakLJfeCVxRFpE2gqxLp9BTbig5ObxrTD2gsWGmH+h+nAEpn+Z6gY5uU8Zex+RWtwg
w1btuIYUFz0FMSRh75YML185hsptsC4VxTFQcA+oMMthTRgMHlasTkeDwe7p/0Y4BYjPUAhr8MKm
HLZp+/RjVhB6KK+bHt5HXP5DZ/0djCODFkAG8BksDvo2X9xlOiJmeKYsniwgc5qsuVf2YdGdUGju
ulEAC7iJCJCJwnULvsdaj51wsj6EQqTcGA7t517B2dTSmI0sCQtcNjo256RmmMcizC4kXF8KopgK
wkYzTdqphFj2iACNqV+PnTOQ8mEQaStJ0q8i0Ab0IdsUeiN7IpR8p5W6frBKJHGZDKnGTG3ohwme
Lbx1wULZEGQ4cabSsUjiZSqg5Ru4MKki4HmKdCRG1g2VId6W4r5ivdFnkUd216HI+Wy4UasR7T5b
bsgu2PktQjGUIRHmUUX+G4/xQ0KmqE/jVgrYS1NZBjalw4BYpBjgpqAVomDJ5WsElQ6pX3Gc7grk
OWA8EgsXDfqnzsC8IOcWZySsUyCi/rM0suNy8VIQbNB0gtH23cDwzCE3DToAMD1DQumaMPkxFsZ2
C6AU0s7487wTRRbVlGCTZ2EIym2Sk7/0N4wG9Yf1Vm4AIgMTDoxErSrw7WXehOHe3AMJBeJb4BNi
tURj+DQIGQaGEc1MCYmLNHn63WY1+J/aYgEqGgxdzHZNWd7zAYMDQzp3Uu3Ok7aRsbCZtGhvR0Jx
z/jpmx6pjiJ4Q2+se3wuRaNz/FZxdbqlmqxsncgTTrQg/+ukr2VnkUhfw7w1wlsgQfkwk4Of1c+Q
QaUscY5LyErxAbllp4/nq6L3H9WSVQ/JwbROmFkfrLrbBU38FXXVhkMawfHaGKHRQGFS+35vNPD3
cAcUaX5MWYT7MRIvMa5U622kCdOtU1Hd0+lTKc5NdafPkkLYl8K6GgwSlm9Fso1uqBTl+WnNp0y5
Jjwl5nzWZDvBhdGCVn6Mub0FfRokiZ1KdBwxfqhWfyE48t6xF9P7bW+6JraUR1bWX7nvTbW1Dkj9
+58SqNjtVnjFrcP5mlTNXm0PxuLBgBMxkwwcDOyz429RPPvSsTBJBnsLf+FlU7JNBzjLGbD6uJsT
Z9D8RPm05tTWP9EpriXYXxeLxg77HhAv3RkqfRWvl0aNEJ0VzBWT+1Cdum9+DqwwbaLuOKtWsjG/
scUqcJO7+lF3aGZoLVV8jiAWDEJyxqSaXh8bOC+M1E896/ZGWVw6mSEg4rFTRwGFP8K38S3Mx82g
kmZo9sNmNqYDZp1/WpW5cUpuuD9OezJOsnU9ygALPNAEtYP0WjhFSOl4I8P6kQg4UovVDt/zRQAi
8qbgkknSa+bVvgbyjIRW6yFVSYMB85Oy5wpa9GPNxT6OE6i340CgFcQlJFuqIMueAMzFXkr3Kj2m
1x1wTPLx0F33GmaKSh0SyIKHTjDnKGGthmYWGf40kW2f3VoWz223bfXDKJ8axAXpgC6r4JAY/b8k
H7qV7tTNGXhzLbbYV4IPdlW1MQCRkS0BB0HOG8ajSv+Ic/e6FS+GeFLarT47kXBqqku2kAIpBDoW
hsboJoELr2CFho0Y+ajeV7QJ9A8mfGUfMznLpYTt7BijXzyxMRoRd3E4b0VW/H1wk3skPCrhP0p/
99ubOWWHCUbLyEI5qBWc5lkh+homRfS/7bek/UizuCNdGNuW9CikmE8l2s1IESFQ/o+QOvQS2CTr
f6GRFQjcBha/DGQMIHD9Fk/K9kJYI/nRnyPmeQms1gRWptBmd0U3j7lWOyosiqxmlsevyYo+zKth
bOf5UmFsY/5Awtxk0yZDRi5FJWftPVuGSaQOdNzEAXIpRB0fCOYitn8rLGuApwEARVy3fEpXRto0
Ggc7Ao6XRPim7bHRsGW0BNPxvcIyV7AO0eaK+qZT/YMqm/i/hKsEBomGSGvyT0Upfk9i9ylU3NWm
Tr4DHhQuGwwgEnHy4oULMgS5Fq8R9b1UAYtVTIEV4iiJcV/h/cQePWHnnKiAgQsDIs5gMcVO1dfH
HNEmWdTwKWhCzxGZSLBZP+EsJtwBsHb0gxjVsi2JyA27GdYNi95egD1oh6HTP5bE6r/kxtPo6+So
P9ThFogO7lZj65nIi2rlltWu/03JGoUNyFBZ3uQUWiniU862LSgGPRPrAaCbuV8buITzK3KFz54A
TozmKrtqTn10SaAcdpDvXl33QaB0UJ64NghVSFywFOZozS7bz17b6uNVBsogi8JpeJot5OicLQmE
pdExczK7SA8E0fbi6isQCBkiZSi35JVbSpfW/y6CI9lqJOJhEQ2VqK2egXpkL2X6n5DCOI3QTL4H
GQ7hHwKGoiRycNi+zcpITyltInmXJW+QJpZ1iPKs0DKXENt/B3mH9jvPnhC2g8JLks8Er/IaStqt
mTEphydrOV3N0U5uHsha9KVDSTT8d0H4gl0IK4Bk3GaEWfdvCuS9RlYRkR2oCFYodYGdCkZj9Gn1
u3bQ9v2PUvnnpAa3dYdb+eWP31yssX6wSbJLXGPi6po2m0jaSBrs7VfevMW1U4uuPDvoF5L5GPvR
pWSk7XWMJZepYDOgA2Dn57WAUaFwRPwnWTM+8edguulECLB9CR94ogJILPynXcsJLwG2FPg5kQAL
/j8f8FzH7+sNgo/WruKHy09dU72htpLMws4S26OApk++yoZdt05CzqzlxiVK8uYgfXbXpvC6EDy7
W4m1m/hOVXoAi3jpyRDk7AzzZ2z6Lq7A3IuYA8kC+pp2y0Flj8xZeDX5+wj9M5UVyg4EgJpYNog4
rUunm/EfHa680Ih8T1HXM3UTpQTlj/0XCnqm7ml0AszTfOrcX1NQTD0pf+g4DZUS2L0zKpsBLZr4
mw90AD/EUqY+sA7nr59J19H2xQYR/J62+EvXgkueSZ+avpFyBdF3tZ6RyS8QWhs/5+lBirjTRfVG
lqGHVk6AGsk0CKg4TvpExKe2Hn1rj1TQ0yXfNat7pkBgfMekAcB1jl130QR8cRxDxF6oQvnJkN50
BsFlWeYDrFoZa2T9o0aCqFe/lbQtp98mUjxF3xGzQ/oxtjM0u4H4ZJBazSNngn7Jm9R1Z/0Mmb/P
33voo9O7CWmcxZlxBgoFSpNeOlv5Fkw+CGZmFDP9Uiqg7iZkQ9G2bIn/JIglY0iU4c8E3aCVcBur
7gOiBGViXxOHnphZWJW3sKpxlV7QJ1FYRYjgwgQcVl7FFGuLZXxjPKBCZWiDMjeH2xz3nhLNzCWY
FiwpLZi4bKD8GeWzIV+vyDft9B9HZ7XcOLpG0SdSlRhuLVtmjvFGlcQdMbOefpamas6coU4nFvwf
7L32oSCowbfnojHP1b9MZ25eZ2hVwBbUGhOBbYNcglgXGCXlstDKeczHRXEKN1abUQ4r1cZ4Jcmy
CFd6RgBmnbOCpBDJWEDipYunlr6p2h985eO6qKJl0PV/scsPO6xw6hUCSMV/uWan7auH2oqIh4ZE
BGTIoPkXuvOli6ABsVO8MZM+qjgNDlHPu4TYDaSYYN7UoIDYGkUnX2lPI0tCSTyZ/l6JbgmFX8MB
rfQ9GRIfA0UETXjOc27dSsYw3Za2pUd1/mpoz8RhrTHW7OQjAVDMK7xZ221a1KHJyxsW6BnMcofZ
0ug2NCpM/kW+sqSgfvlibmTKa81kX3aQ+yMnpCouA2kTEEQnSX8Wt6AZroSeF/u2G/DkIPJbMRbp
06PQXVXtmfjMkNVFW84RHzHpz8Z1LDmJD5PhYCifWP3Lc2hM+TGfwIm0e4qq24J2t6g8JHVCZXuI
kKgjlVdcPWv+LtQ+tA0ypTDeHGuAMbDqPMfI1yZpBWVie/m2aJHKL9sKldpyME6M1ziXTexanq14
l6lhVfiZu3fv3wT/zZ6fMYQc7zV1nv9DDcj7Lc5sU17RambQQ9N1Sphztgv1EwoL3zoGwSPgiMN/
oZXxp2g9Y8lLrxAIgTqExV50F0Pyh14PTJVFXcUyQ+B5fcbqHeorEpNBOZfjgUU0I4G9yxjH3WO3
ZdnA3HmaZEsLVK69sA4rSvuHlu1llqHtlRjDBCZng8DpV5B3DUyGkWdxLb4VwIEd4M5N3i8lLoC7
4Pth4o3OB7GT5q7CFojE7h6mO0tYDuq+CK9keNhgEFo2IGHxVjjmaw4hKOEN/JZvKecu+ETapuyf
Xn808PPiNGpNPML7LtoQjWGyt8UWS+1Re3ejXPNab6meaVjoZSjpZioZPrzU57G2gFHBHTDHToS9
PhRZdC9F1K2UP9JGHC59eunjHz1/eEG5SBpAAitcECS1EsNcDqcO/RlcVD468gU8qC1LrduYFkIW
vtv2GptLpbsm7Q1tJ0yOc9E6rrZsikXYQvNaei6J8/metiMCLrvWiQWqOZDXenZI0n+h/pOC1ZXX
srxK871lHC2Fhpe+CYnrIqfhJu7C2tI2FsWy9VcVzmy93se5X6L4R8OQ46ezzOoHFq8T3RlJAmxV
ZBtmXPuUnuiCGsTYf5DzfG/BPsMAmqHYbFFVQE3fHvPc75a4DGneIbR7kEU10X7T6Ic5sJquq+iJ
iKCNDpDgAt+xsjM9rec7rnGuNLCxIK4sgXue5JNDHfESrSg/suIndPdu++4pSXVxwxJWUU8lSQLN
khJ7XmcOusY6OTbuAyFqbn635NJLm0ZZy+AlJcesTqL2Vrqzhdn77aFfFCiydnF2QyeA1wNH8xHV
LRZb3NmjbGBGt+54eVEwsfpiQFmNZAD3l1LLSwYnwT4rg3eImszPnwZ51GnD81KqHHE0ab016zgY
OqNdda2+zHLsUgEVntXSqAcLMy9WBfcEm8ueRWSSrSSeV1pJmF0Qxoi3LbtVhTUETxutHoP3oWJN
EpNGbAey9y0TubJINb0mFqt6pvDqKOtdhHoCA7nBtKStZ9XnJkyybRZoMA0I7MFSJTMWxsfeaU0/
sQE8FKHdtVbhedYeN4/5kvuRV90Fe6UtDwtVG6Dzk0PXgb0syNUhPACql13SuowmLjdGOnmACn8I
VxX7mBDjH1NJqxE3mg+g3cfCWiX+cvpyLXmkjQh70BhsLj7O5FUoey/NYuKajhCNGrdhaIm6NFba
SRlYQH+hfSCSgRMc4laRBQvD6Fdqg5+SdWG+c/t/uWQ4hc7SviIT3ABGEXXSuta4IDsRv91uoCmB
4Smj/QySmnECKq/qKTHDxZzlBUjqGR6SyM2SibYhH2esgWvlIopnb1wJbKGNGEJ6jRyDjG4fBS3B
RrH2o3DsACygfyPAPkbTA8km4DXdkb8UrDNooIVEEqrwUEBvKIwBIT9b4Pl4bXLLG/UxihigWhjL
f8Ren6vVbzrClxhPMJaRGYpU1M3L9z8EIttRfcjQabVZM8t45jtzm6oCarH62IW4ZyLHEBSURMsa
bZxpwvND1t8kCwkxmJbuatkpCPAIx6dH/dAn6JP3gfrWm0+gbawqXCQBXWQzqsxzucjGP5DuWoTi
kMU25n/kcvtBe1ucrRoxiATy0YSAB4h0TFwx1ya22zy8mJa701vZ2KaWr1AjjxqymmeXmx0P/VLk
zr+5o8W6MzgRTVsLezYrWs19e+u9H4Ebx9xTh3r+GnnxXoeZKUtY8mii8EwZF53Y6yRDFNa8PZ9t
FbIys0IvVrECuiqI9rKUQcUMx1nfLHFnQoRMNfQ9W3lYUQiwbRrCteYtpebZMjmmiKaWcfNZ0Bqz
AZa1xi5tNPd9fKGvQn7PxsjrRyJA9tO9V6cvvWVsK/0j6mieBvdKP0NFVsLephOTK7xj0r9ufLEe
ZUW3F/jcE2bFyrVKqPY4MBLxZgj/RJXhXmZQV/Ik3LWvAf3XpALPef4FEfNc3K0Z722jWlqS9bHq
TTKUfNCy9QJvqS4taVe6YC8wWuPksRgicJn84hiTKhJPI4Ij78Sx0+0urAk+KZ3pZjQFjn2Tnuno
m8TablQuvv8RUf7y9wOwJAMIg4Del182KVgIqJ8QWUYnLuqi+zKAVjjUsr25wh2Z5hVy+iOGOlM4
ceExuJKWM6uFjZufmBXoySOvr5bkrTT/5dbvRp01XD/EPzjGYNSNGg0IIHf9MvoXs3AUZEUU+oK1
8Si7gNbUsk4zPTfFl8amSPkk+W/Op2lk+3E48Ak0upPwdkR+aBa7UviS6jPO2SS9imDJUjp/dZV5
/yztaGbfJvAe2EwmEQEJOSzxCXgEKPdGyZk17Dog30xwZ1wJmouGQwgagryavo+KmWzAxDTLH/3w
FKVvhutlw94L5VsCxUD/7djEK9mXxmZM6msbFtJh9E9qNcE3uKHivyy995FTss7wXAI1fBIBoweo
+1nuL6Uv4kjTHZYNDy6StWc5pNe3aUTU+jf+UenPkRyg3e+/teEBaoVqdUxEKh2gI/UexSyKPyAd
p6b50VhhSk8Mi7K7IEfSzr5lHOQz5ZdizaeAKflfBs/Yw0/wv7F/ELAprmioXBSjh+ZswHDFXH/X
4eXCHMH8UCs0P+w/eYRGpzgX5+bu3UmvqDbeIfyi2JE+DcIynDox0P51iECD6IO/ZJVs8BXzLCEJ
07VpnOa+aUDn0SZ32jm67Q3yUr9e5Lu5vxaO8l9JJpViM8nt/qqpz1kbkxwKt/u6UDb9V4+uGpk+
wlrcsbZHgbvKvxrGi4DaUcufyfiGlzGCLUKD4cNSYb4zY0B5RKi1mzOJXZXzfB3v8vlg0/8yU4pW
XNiGLle9d8toFZ+afYtMzk7uxTf+74f3R1wV3CGCOTFwRJfRUfdlucpgrCngL5YW1D/DEZD075Mr
aPxWcggGBQUKCDlaNPSWmIYoIhjbBcKSp5QP34pXQr6V1R0Wgtyy2wuA2HdEjtOcZ9XwlpnJrOFO
MmYKa747yz+YIdgy6Q6BQU5/5KRV8v34nMpnA4gBPAoooxj5HS6TyNtFSo6TCovlBBO0zPF+A5pr
kFisBBfWn40VJ8FA2U5Orx4pWccobClOtL019g+hewIS52N++cE2ae5+AER0o7VfHXZPxYOCEf7E
aeetSIaba7lUzvYMnPgo5X8ABjnioq1T3aUrrRoL1MCYB0yA3fDKE6yKN6vf0JSO38FvdU3h8Rmz
yj2h3s3Tm5YcWbtZ6sLi9nTnajvnFSAhKjcWOTM7Q0fgYTOoYFNDdecTblkvy3KNTYoMDNbz+XPk
7e47RBthS2Qqy68df4toVdJPi3/G7AjMaAk67hR+Ddkhn4/CkuFP98emnsmcu2l3wyLgO8cu7aeX
KF3X/VL4wKWjQ6nxWAdrD+0oZdIwTdxwtLygu9rJgZXVBydtdefOtXYmOek2CSBFuKZFUvqr7iFw
WFuDg4kbVyAiGp1INd5fKlgbVsczQMAOUg66cAzH/PxBdsIsKiCFKpltls8KYe1UbC6p+HJvHaDO
lAD/rSmVohzIz4JGrwIALG3Dbh9K2wGoiLyh1p3gbc2+bveIocvm5WpvNdtY3qpWDrQkwyV65G/5
hwbfe8RP5did1QsrMmaouDZJk01mc+vEFq82r3CC7KImX94tEYWUgoFeeyG/+TxaJ1uwcmuhTih4
qfbKmpDEnqytgAbbjv95NCYMXIFaUjQcPMRMmJbtbDufVAo/2mc4M6eV2S+g2FtW2+yn+hFe7pap
Sj27FQLwGMIUeCX6wmAPqZQufL3ZlwYapWJKXNdVCrnhxFkwDP/TiUgcG5Wt92kPPKGLP3A7wLPn
KjMoS+cnMlId/Thnz/9/IRQp5ncf3epI4z6OsFYCPbihqVIw9+vfJvuMnVsnvxnnmBb04rrXfd8e
GH8j8QS5pnLrh6G39QRGwV1cXA0e1MjLs103aIdsmoOQqsFVFlVEOMo9KcuTTB0KmK/5ExC4IBBK
uYW50smUfhYriD5kvzlb+sR56OtoKXRU5iCjL8VXoSqS4ylsWCVwHFHh0QcoQC481i9WUKmHQhI+
yJPXJIpsBOZ6vnRv0ntWu7OcNYuASDytgLiMNcyCFO3Ley6zcql+SjX41hB2mNillb+2MG1zL6H2
HKuVV4yLMnln5SnX7jUcHvOQWNeUY0Xq7sy1SoMU+CVBLsp4qNJ/URMhgt8pLtNCClPVQVcoMdxw
YeCakEXuQ3Zq3aNZ3mNjVQ7TI1GLPFsdQ52Kye1K9a/MLgYYFblGA7ZrDATyDBoTC2D12iDTosf+
Xl/YSmjRbagvAywGJ8YtyJcXHjrrTXda3FDDR/VvzkitMROke0za4itxwhRoOw1SmszlIzaRi0Yf
QjU2elAx2HekCA16AhL04l4ypcq3Vcvy1cBatEdLxSsSW4ww9T7mw5rEkXRfWp0uUsr8Kj+1/Qlw
LCNwVC0miP6W4I4tdmhWSDvihxHFTzkZ4AUwiui3fNyR02nqnAaIjEFPFniH1QD3CuMm62tsdOox
hgvkWKDztRtNmhXRlBaGMNS/sgMNon8tIzX+HeErTmU3lnALJag3cItekjQ5vHXtDJujA4aSvRiT
46LvCILo35l5QKGi64C5tgy5KvOhGLuAxJSLToxWfNbCkzU+dWnh9UJrdylglRsTz3tL9dJY14k6
kxBOtyST4o+iuWQ7ky3TBkkOgBSn7h+NTzEhvQT/xm+ldDwCNww5JF2lM2RHSOea0uEVObwTXqm1
dWO+pcRv6JM9+5fOFk1naP4GdcuvRp9q+g9ENtzWzKMQLInePsR+yS/Gmc+QhFFgGr5haxTJWggO
mrCmnxoK0o+dIt6UwGCxoQyL3D163Q1ones+JFS97OXRK6BYvydDsG1aEKTIqBrzaSLRC8jq1bwf
F0aQ1m1NxmhEIXrKqm5mgHoOYX2U27tHvq8mXQXe+a0MPyOm+ZsbjO6YfYaoWScNYAdOlicHAntN
b1OePflLHvbUCiqrxfam46AWzHUrbJCz5ZMcFZ4BqB1wQdIhwu8jRW9+Ulxvanhtq6OR7CJhh1Y+
ldBUbKPxC6Mk2UCqwCzfhrWOmgxfGHlc68rfZ8oZPl9bncllFbs1A+Hm0Eq8GrQ1WUBoKsr2FAn3
fk2+a+3jelx0/CiDM2d0k/BS46fFK5eiRnIXGv1xlf7F3UO0Hq525qDiOMNduC3KXQMYQ4DXCoWG
2RVwDBI5/PBSMWINFukvtKAqt1tzyXB6YfaYrLk+V6thfIghl5cJjaQNowPBXIjGiuQ8eY6BGoIP
6/QKiOSIUvzgJvtg3PEJ2RjSKVks9afCwZeuhwxc6SGX133BXHgW7qcB6kZGEcCZngJtXyT5Bh2I
i2571GA6LCdZqFw3RC4f+W+mnAblQ0fVtxsz+HTYe/pV0L4a75MKW2IKWv046m9IF9BQwZyg3mVy
7ARoi0DvRq8KJ/xmGlaD54h2rH4SoCb9lUcMP1guzDzM2da1JuqKHoktBW2O983N7osnNJSWsTI7
sItbPjlxZN7nFOOX2pI+soVWIuQv5jU8FlQdTO9kYUEGroEWamYxVPxu4pOgrq34HBU7vLYs0xxJ
PDC6xSisLgUP+geR0n9jea6kvaEtUpiP+RaRjS5t5pPTBNU46ZJw7ijW9PHol3tz6Yl715hX7dwi
GoJKp4m3PTBc7FmqE+o7ATYgIVXSXB+mn8jLTnA6ZPnFjzDKJ563UvjO4rVRIw9p7BAIEoYaXhIJ
lJSuPqlkCOPp3GC34l2iVruivTG/rQbKBhrxo9+sFJPJ+a7GAEYrVGQQ1NfM2qvgZYnEWGwwycsp
dqoN46g43CFFt0dCJSymtVde9EF0bSgqGDok7hMOSCozjwCQZps6orjFNGmv6IZXHLnci264QYrF
M+eKR0xdAUA//ORwBPQZkeAUcnOfqWNIKon66RCR5cYKQYoYreqngnuZ9a76B+WpGRYkJ9tqutAG
Z8Dpm+lblzmDArEYhgsvV0TN8TSVGOnQGsTsgbg308PU9BGdjThYW4yg4LxnZGy9wIZn1kPTcZem
tFaDCbRi/XTftDi0igWqhhc8pYSgW3MBLUvEn4AzE3WqF63Q3mgoskTe0/xOiDdjh3JS+VDXAb1t
M0dEuldurWIlIXbzrYtenTR94cZLStHYog530E9xDvcBRfgSkYSvL9JoR2hNp89EHxULC459Q/En
ziXUMTGdGSIhKB8ElAWC7Znv/l+Ix0ojBsr7NpFGBGQe2aOGCwVR3m7OsYOawTVIfQLFbmORsqvx
M5ro4+V860ZJts9jD+GAwc4vG77V+sdhj8bwGX2PtUmyE6hHMhixy9cz9P76zRPPgevOfaFfbXyf
wE/gE1sOpCr/1dkpBrRNWo0hibOXb5/p95AjNVqxY2A04ZdKAFmtxWWvSTCEbLH6rlDrdgsNXQ9/
1IyJWMkuKGoD8+K27gw/Wf5lAKalfxL39TXm3HKXVfwwST4cHwGes2Bp7CzaGX28iBCMJIEVTc/I
UbIw9FYB2x0fM/eu0r8i2gi1tSkTvKFkAIAiYavU10w/mOjncq59zxy0CZW1hhoeW2zOYDOgpB6D
dQgxtLMsxi9/Tv3JlH0uXcrhM3Yfvz4o8ndovrwwBjP87llD5wowoJi9zq8k4lF9e1KyEFkPi9LR
8HY9OrdQdhHIN/BtaXtpJlGV8j10BnlEqbVKMqSv9B19BFU2xRlOL5A2NHc+7IrhW5AvFowq/yVx
t8fpGwcWWi4LyihjIRmkQNHb7gTMonEs2V0ITI8mxHmJYMgH8Y7Ga6FK3lxU1TklsY2mdkaNAUG3
TY1qLub3jgKwab9HQtq6PLqLaN3KcdLpMEhh4MqWq0C6yUaoLnwOxV1KFJdgkAyFB7Io7kRkKIFo
lxZjmi+9/666C/z2dJgwNPOqwh8Fg5KlqTZeXeGUi4eyflYc0YzEEJKnNppb3it8HkhUMEWRw4ur
jWmZeKIg48+StdIZIhbamQLWLL6N8jEOsKSHfyYIzaxXtz2V94MzN+k1KIlLrjHv+Qr6eCU9pfpa
Dn9J8ivzJpxUMrJFKjAjnVerjhtFWVU+B66v2DGRHxq78AqfgKkTU+co9Qz9rqSQ+HIfeShkL990
KD2E+l9Px+vC6uLWacNjA50zQQWfM2GR3X9dbO2lBjoX5/CnRoSV00/rFrFpx6ymJtUfondNc7hA
eOmKEeAYxCSluqje3cc6hbPdy/doF39RBfYOrA7X/Y2Ug2j+E2jvfUIvwDqW6rF1t0ryFDGbBgGT
Z/PlZm+p/yUvFoH5m0cUI8NfL2OU1x5xVdsWmzIoL4N7gTMuwrSocdKOxXXwf6dtFPcLCP9Zrlq2
EFobJ5KtS4HmpOHj7D8AhIuLznJJxS+YcssPiKBD+bdTrx2KsLb6UiBiSezLc2QVvrGE1CFWVMnd
oYcaWuvHJF7Fwl6RTzrZifFv6/vzBEN4XMMERxYIrCJ3ag2jhUVwI3MX01y5kTALUXFTNokK7ejg
0cvh/8TNjakINQBeJRAsXAUDJkmJ3VZdlxGZp1A+YI6Gu5HieGy/vWptaA66vJzSPXD/1UpmJy6h
eia3UoENW0KoEyyFcifDfFI64Hf6QUQSLHvtSg0jpxDA8dYksJeF3dXKklOPJXMKGjVFpeD6ZydC
Lg1tMNwl6XawriGs+uyZxhCoPdhGu3FYZ83egE/MhGTAuRHRkHFBJqju2N+HjhFfzK1xmu6JgCbb
r/t5CQYYkMJQpPNWvkm8PbjPBfFnrAgp05CyoPu2+juobZeCWFkM2Y9UhvNavgOnj+u1Sd+uP9IB
Uez4DCqNpc3eiOB8iFy+POH2+Dco1xYSDeyROl21uOMDl8aeiXPICRhzO4jHdJJy0pl1pXI0or9K
vxXyVTVKlMrJXoddpFoTy2dAMBaxmwNMh2YQrpbjRuSlkfSH7FTUB1DIrM3rucZDUiU/jYCwMPUc
zCCt+hsy8W2ofCWNhxh3kTCsJP2v5FVmWJDIUEQTbLxILVwK4d/o/ri8xPzoW4dl4EYf3/gms2Et
DibzQNhc4kdPfpkBC9MCC/OznCxAyG6mTDhET0MzBU9viwGJJasupJMc0gGaP2+eMsfjn8arUP8d
Jq1ea11y/9QQATxclPRVpq+Asc74MtxNiIk+Ihr4XPWoWV5x4mTkcIzvEIsT2hCCJkp3r7ADA1zX
nBp/VahftAS8ftru2ulOj+JAOVcJ7qcPSNuUV5rfn0rjEqQb2b2O5V4RDx4YXxhEUndFXpKg0hHO
b/6v9Piam8RgyrXuP67JxYfDSE24lWHSGd42J9BxSB8Cky13DufnqNWLEqEsiYm2AoyedZ9b71xm
xi4MGAT2O6OyaW4YPKdTIK520ZjaVwYJIre+ZRi2gtMJMUhklazTKcK8ZZK9zfSVaCBtuGfpkRTQ
Krg7iXAx5WuMJ6nQ5gWcFRrHFdOfEcKxdAEkqRDJgpvAmousu5HjKe5SBBzULktGzOScyeapmCK7
scMvjB5apGMpkyClEJdu/Q8t4wxaAR8QlbHUMIdYCP690paeSkO8B41dxGuPkmCA96sW/5pgReKD
qR2CzBn0VSneyAgdY6paAuXByiGa1uZ4xnW429IC63ODdA5robTRzP3csj7ZICLcmSUqBSd7HJ23
H3clvpZR+sExw7OK3fsYMB/Tln2CHOLsSXMNpbNFhD1Oed9RgfdzcRs6Q+NcdK+ACtutzI2rNWtR
OsuYGgpRnodgQ4WWGS8z5wY1mCmthuKfSxPUrUtA6xykZvKYNnVys4v5HnL2iKL41jqgRTW7LYn/
IDxlBb1rfZD9jz5wl2hvM/1Jk6ekYGjxMN9FS3TcBS//QfBm/tFKipOQViRCkgRcarNMqPFS/4ze
YM9QdMX9PYe330IBDGLDNjzEleZgK64EmY4ToYYtqgG8bpDU9f9qY99bCmp0LOcjjoV9h4es1iEn
wkhz41fGreUhDJGvIfms5ZTNuPZZjGlmSev+m4//OgDQraYjWf62DJ7cSc/PUD3JJ0kyC3+TC4Gm
hoQobhZlvJoW4l3zxFmT4hgIzkzOcvfc8d4qqnvYa8BMKEnRkWQA/PQaoummIS7mt8IeZrF1NseU
jg3wN8NOLGcp6Y5a+VWlJ7wSduNjMQjWuriU/JvR+HgK2dZiU/F1SIYcbyMZ5v1MV74GNlUhAvxc
/UjsjBvEwXm1RxIlqeAyGn4fKA+euEOxmFGVCUe2Eb3E0wE+CRU1iX6BHaFT1Oj2NMGWBEgJzAQL
xD3ktE7cRURaJkIIzJZ8ixibfd7zFm2tD66tz5hNkucykILeNEsRtSA2bLSfFwRu05oWvgU1v7uG
H7Yc5Ir18L+yucIdbXzmFwV3NgMxGGMElJF0uIHmF5UQmCdOFXk0EdGpVC8mi48pEaUR6DqJbijY
gkU/SY0kEEfHpYl+NPfVjOemf1XVuwg2ibyV+3MmXKIcCx2rGw63EDadOFFU6Vqrb5+2tNVhOyCV
TAgUEKHBlMYI5ntt5DhEtcAOUpW+FopY8oluBqM6c+EjSVaXNXuuNl/22LEo+vId4z3FerFijbyP
AYYIJ611t2jjvZ2RfPWio+ZOBKYunEx1XpWXc5e5iVDSu8eSuQyxPybAdJBDkfq7HZGdrLSU1UM1
9y0Aq45Zb8CzzEjWNNidLjxzV5C6yvA3BzfTVSTnNssCcZjI/IIanGrRj2YqpVhCHdZzsFZ4f3SR
JBeSHNK1566UsMMN70QmeL9Zl+90sOAUmMrV86Y29CGBhgiPkrrOAKcr42+O9ncomUUgY0djOp+r
iC1yGhA5dFGTfioRzlyI3ULjkVAIYoDiHyPPXXDMEu/KSsNgtYnFw2iNt8YVcDv6fc+OwJBnuG71
Kr0UxVPMAUBWxUb0p6MS06FLcVShkxO2RPnNspKiP71YLaKjU189quAjNFOVyQ88YNNmjdD/WBaO
DLI4SrBDTzW7YZKiX+HwZoFSYJLVgcHUj7T9BDGlI1IP07qUJLxgamClibCmO+uEy2iWzMYR+5G5
kdpl2KxqaxVxKlDkiT+zbNyk1V4YttX4UohSRGZL7sj0cijRsPOXIzEwBM4K0Ed5nGh8iIpQLy0g
Q6qZBixESJcT031IjJ+1+K0nm7x8JYSnEKYkWWum/C3hl/F67A55vjKlKffoNWg0phupQ6y3M711
FTCU5qgp39PrtU32ZkhAKcLv8DdhdWL1v42nzltekGp0GOqjAs6+3vqSyu5zejMoXvCFh34WMcCN
kChUlcZs3100WFgYEfFarpTfJL+1+SMfYxarKBkA67ZAe0uyjD2vYbaSzlinZ6fQzO/DKWOtqnTv
bHgGnj4Xp0jNUhwAjNc/o5Wg7sPZ7Bkrt0VnzUevwo6NzizvI6cGnK0G/VEVeH+N76Z42TF+LY0h
oBzbGq5TzbxGArxcEzg8rGOeQVkA4YoxBn859JDZiK7I28VUrRZ+2IL2sSPOiiWYS0BqhqL2zy/a
hR7+thCKsuHLF5pZB3y3U1n1bQ3924h3WPIG1OwD1NQa9abbI8tkapV9fCBlHg45uqD8Aa6CETkK
MEZBffOvAEMz0EvVwdEM77Mq2Vi4N0mUR8XxUYZrikxKim4lKOFA1ddKFWwQEjMgytlEuslV6yiB
KcHj7t4UDalbBaOqW5J/iwojEY53E18EtRbX9P87nzDOVkeUEKCKMptbGFwa9TWmOISttxAjjZ0q
05PY73nNSsU+5QFj/SeEqGlxp4biibk14QQUaeLwDZlQqLdm/KmPJXlrGJ+ZHGMYzyHhAZqiAH5L
uJlC45ZiRwqXkxuWxhn+Lx+p8jLd0Bazu8mI0TtPFaDoX2HxzHuN/hkZC4+DTmlYnKr8X4+iR9W3
sviSAjbE7y7+HdMMxN0uNS8IUZhDeBlm2Q3R7WG1pzuq6Gj1m4bqe0ym6OmHMv6QDJJmb6RSW6XZ
BBb7o3bTSEeoxxNYKRLPvvrPw8EhKNmkJ5tl9zZuqUh95Pp73x1nGqYSIXon+Az0H7A4ksEtNMes
OW97p0dIRBiyuO+6bwM1zjSwWne8jJVrpsFB5XFLKVt3JG3ZbGEmfEDKBNLNGbwf2NoTYI9WAQz3
YGgzJx23YnpFdJqq94qINI34y6WH+3w8YXillPNnQrnmXZrF15bzuhwsOvIvr8G4smdc2nRfCrsH
iAHCQuwuyCS64A+Vup8vZr63Y+DgVvcY11YDhBZFZiHpOBeZ3YBsNTdOZoJx9p9kB+YSsvzuGyQB
0SS8kFqBsYH3ZcXHVN2FBAa6h675DgDTJcObz9rWmWg2pP5V6Z0YcEdWsQuTg2TWbDkrXrb86wKq
b8XKpqF6yBBeKKyRBvcx8japcU9SSI/pYsAwnDBWSYdHroOwQ15EDksdv0vrVplPQygOYjXC3Eau
RF0lMfck0tAjBc4jBG4F0j7Kz6AglMahCYBd5fsMqRnUNsKuop7A4wF2JJ5nEB/SXZV4TsBrI8Pv
p+TnlvgUBpVJ+y0hfudzR7bLwsmVzi1OP9KwrY2WOvgmsO3qeA0i74mzgDwTWdwiasLd5ExtggVx
rNw5VDFVs4Ni0l71YCG32447BjWRkZzEbtP9ZjgfvYTx1CF2eV42pbZ21SuXPZPWPub35GcU5ml9
HsaFI1c7AUq+j4NVxkphYPHjq6kFINkQDHO9+V/0gLCw46zm/EOnTuy1RNAxljZV+mKizpOiLSrj
kKlnZgHJdOzmK86qVPvrRFgc5jMoT+yipsszGFsJ2K9SfxkZlW/CWCslKSf5Eds3N+NWdA/Ua56+
7VxGJBux4JPa6er+f/3fsGZP0MTXnMdIFIBRCeDUmiUuI+NodPISWug1xOlsdPAM5T8d4qA7kUQq
inxiOFVQ4J7hzttCtIHVW90z9y+CerfkS+dxJ4WyLTZzkHIg8IV9gz4T/7eTZNFCUS2s3e4iAc7o
0mT8xDkAbVM6mabs5CUcwNZFB57aXacssHOW5gfAyGbEZx985RhcEEbE5o2EGDBUF189jcgydPnb
iqmVNuK5cU+mjGsfttBoXWSXS7KBTaEzUyLOjH15A5HQP0mMvmv/V/YfVs5cy6+2srALi6/YjZYl
QEaBiMoC4/sCf4zF6thgGemPNZaUb4GGnK+jSs9YWajdUTFpruJ7i5KIXkEX4RoOV96iOuDGoFga
0xy1RXH3J+tobH7q4tHJzzwlOvBooW+XvWuB+Ct1tO6k14Q9SAszAKYXe448eHMLvLNKbJeoX53G
k9ZyQ1A8C7Sg+S0LFJG8YJPxTIoD6uJlPIaz9XTAQISZhwQK4lQwKMckDCpjfY67ZC4x5xExBmeb
piS85Gywj8PVSADA1Agf5oQfSoDa3E9DjqOw8GG6zDI/2IdEDdSOhRFXaoDArzwZKqCg2VrTHIzI
nPXS4T+OzmPHcWwLgl9EgN5sJZLyXiVTG6Jc03vPr5/gLB4wD2hTLZH3HpMZacCHmdB6BVXlME5a
JVawahOOG676ftn/FYYBvQRWX1q7aUFfrG/68M9kl94DYUvrh8iopqjuDV93ce/jp5rFtm7sItF0
JA/Hcb8izpDxp/qb6ulSgYTkZ7SlqMHmTn9RIoypILWHdHdKSxYeejYIURUXcl8TnUMuZI1WrNfG
u9hFGzSdBBMJ3klveZjy4SNV3goVVJFH91kqOHTaetZMIF9QfG1ZWF8IH2eJ+6xMKIZgj6Ytrh66
vyy307hnBZn4PEXMquoM5+G2wAkRMIH/8pVNjNQgwHQ7tmQH5hec1xKC4ws+PnF46xFhbcA7BQce
IXQ6HvYDykF6uJ7IEL44p2deLURXES2neZCnLca6WMf1RekcXjChK1TPKOYSJxNB4X9WxZqf3fC/
ScOaJreulp30U8sHAel3iIc+3uJNNKVt4W2lcl2MsCxZ2mCxKNsPU4SFSrkF9nnfLSMy0cKA1CMe
Cpd6PNewZj+ldK0Np0FajdZmic6pZBPMkQz+gJ0aew5BVRabgpGNZr2bgsRTO+i2lQ9rBbPP1/Aq
vEMYgexl7i8i1MU7QxPcIYvJ+fnJL7EAovAWtf9K7yH3d72Ff2HWKy39lbRtUwBTWWvqriX1V9SI
rmBGg8oMj8mHjr4M7UUaPToV9395E4SXhFMtOA5MDHrzEUC6AcbLyItDsldevb+Jo5XbBzlRs98T
oZUyu/qJFJVCJ/7pWQemLae4IgoaLgVlOlWmBGp8huRmwz+rO6cT+hI0rEHCTGxHnKQr0BSO3F5e
3INIU1QWNDxBqLsj6TDS1INuyXnT5VWDJVgD1O5DYDMCdMtcDbn2EyLLjj5969CVsAXDD4/oOUF+
5/m7qq8WQTS1t20qXBEM3M2bEv8TtAskBtLCNmrmkdunrHK4cK0O8Gq2ExKJxZCr+6d7CRj+R4Bc
Jim/0+wD2/dT4VtK/S+teKZInS3Ka5+NK/PkJtYWHOFjomxyMkkT8vtQtvDhW9m5kNeaRpQDw+OR
1M3xPljrdrynJNdNV7lzAu2gWbsEnDs7nchldshcp1WbZYlIany2ONsnFK3mQ0++NBhClpisG+bv
fUhU0b5/K/V5gK5QPOT8lFJRFSsp3KTVpWqvEiyeUlm0HN3STQmewnCKVHekrFI7pxcAxuRuxSLR
RPg+Bo8pvM9Rc17+IaZfHc78prrJxj5jW7vw1aOPMTMb/oyevUnLrAkaXLfNsVQO4rMaPGcRkU/p
kaVM7kR5UVmfBh3SJWZ3AydtX1zzcFYzjYCC2ESHKO60M7+o65hZsVnmpzjL0ZNSC+wDUnoSg1AO
szI9UoL68RaTaRRRl9+ZRaFCYHA34C4YbgJvXLmbjc2Y5AVyBT407S/2iRhmQ/QwvIuXwcS5Rd5X
x52nyygIOuxkLWEB/VOtr91eqjc9OwHkwoAm9cRifboN/WfD3jSLr1nHyCX9CaRvHnpN+aiQ4QQG
MOFtGzwDFs5jd/L8G7mzCuMAM37ijwUrUhjkdwGxaeYNet18y+j2rVULDk2XXU3fVlmMpOafKD9Z
a7rtyDx7pTI6w804aIehfBLnKGVniNhEo8j6ma7CNPeD9farT1/4RxR3HO3GEXmJO8vBZHp8fcuq
aF5tSIz05PxqkZhdso1nIDaCAYsMkkwq5Cx7VroYMXMAzi05AuY502iC3Dy/wWVYDIQziAYqVZir
mRzYkv8o6/DUaLxY6gaeRTD8Bi60IYgvJy8+5uIauRL9zixuLlTMhnR0To0MKsbzUtl0iYh3tuzx
cbZhYKBXqpotNx8YKjaCAIVCuBBOd2dFiMiBMID4waIAeRq8Wb5fjMDJ8Or/DTAOzjWryQ5tKs9N
rR1hNaIdiaePLDuE1g5fdMaWD7a8jz99Rxeb5vuUTX6OtEh5mtmTfkbOAQ0fZGjmHDjpulZWLMrn
o/Xkg9wLuCSmT4MoFQkPRaQhrFMXFmjf1tp77HrLlNfJcrrm0sQfIjOJRD/p0bmPdjz97jSjMpcF
3EyNT0fn7vtMxCuzuiG65ANIqmPub/1gTUSboO5nvzu4Q6yji4NQrPveSZJLa+4pr4BrL+ckh2Cp
AytKdnXPh/unceD6S+pzP3ECxMmYeDLsJykbQYcM3JERtLyz1FNmXVJgoRRwHPhKcVLGXT9t+8QR
R8IB7DiAUmuDByVVWMEEiGUEeReiioBBm/WSSWXOrZcGhVBPcW3BlirwDGwIOULhg0rZ676YGLjI
KpkOtjmexVUrb2r2inUJv3GR9uvRegi0KiMT/lq7uUa5zYOnDMBGK7jqMFXeFB8PLl9Tbafp00Zx
olDUZivKkV+pOFmqYofpM5DPChqsoEyBn/A0Nk7ZfkmIuiHV+LgsfSgspnQflD8xweZDrO/J0FcS
U16AilgSbqO5T1UGffNd6u/52EmQj/m8Ff2aVIeeGTpid0Ie+XgIAmalM0Cd7e7VuO/Y8pkDUu94
xzyq0E5GdSutPY0jgL0Iaxo1PhFHufFKSbRNfobuKFnsbyeC2Tm++rXOuE89Dez26sieOAgwtCbb
CRaWmJ+rnz66zZK9MMbRtqtHJk5k1Th6eCBvoclwfHxIyV2rV8ZAwV6dq57kysadync4Fm5bnYcA
zROwM9Sc/K9QN3R/ek/+gvXmqmDKU80rSh5ehbuHAFJDdlx0GHA6ap5aLaXpp5P35t/L6E8R0JJ5
a7U51e3b966DTJAOtgmetbrBycVwMHhU8UXCtyiUz7Y9pEjipRFWmqN0vwOyQct4Cz622m2ZnkJo
1zLI5yhUbAWHk8WBT5Uz8lEZBWGQ3jsuv+ByEdv3o3dvUcMluqFdBxBokAmlcPDOpSEq4YEbQKCr
8v+BfGVJqYCv/vSnT5Wt5vThB89IOrojezQN50gsb9J6Qh2KP6VTgbcdcow4zSWtzg0vi6Tuq/pe
0i6UGQztg8yNFP+UbGIM9WB2m1E/zzulGmeHOfBI3+rmNITYsEgjliU+RA0n9AoZkVieMdt79BZj
spWQuUnPjHyC3s/JAKc218pF2R/Cz4wn3URkBxtC+2hZrohR62rarx4wkbJZHTlstxeBemrKWyxq
oFw2lXWUuEHAQDLpS5h65TxH/O4KSGnDxWP6d8lCTr2yjOtksu1h5FtpwEmQ+jI/84jviuc8J4MM
wxOwCrG75sXvTMALwGxhlcqfEqb2PJxcuh2kYRLmq5CDP31O0qPobg2qamkz2/bX1imHOxIjQyDK
MZ81p1C4PI73In1H6rX1gR0+s2BVYlXKu7lB1RQkP649hTtF38O+oR1Uk2IjRYzY5Xet4G1huGb8
Crhr5SVVkhme8+yr0bfpuIVJ0sv6cdC+1AH0CbnQrEjiXzIC0S4QYJPI/wIeSdrveUuTYz8dCP2c
j9vrQBBYozCDGtH+UC4bbpIdAlY3rE1bcRdLB1Mf12wWAWlgY0cSCsGVM8vyLmZwK4vvMrbN6rNg
mBkH6wG1Rp8ZPBXoHQ45IaU0B3pr08COItObHsGiTpozqbSu3l5iCaKlsCjHLeW/pJ9GFtgqQYLh
NZdXc16pjOlAuss6tgKmXY0ln2OW7fQVGqY+04d2QquI/I3Bj0SuXXvUyq0VtajiTw3RVESyK5ek
ujDOyGmXW+0NvQmDf8h6Dn8Rpj+ZuRWb8GqfI7xWvVdmHfziUUgPiaAn8YzIKOFei1s02wgAVohJ
FHPra3YzXY3OZabPVA2WHhWOlG2S+BJDfdVWjQ5JBRmE8hHNEo8ot8VwtRCHtYfiQeOr2XENhSKz
aLct3XrajrpIhjT42/4f7EfDuOu1uCiwKkTdL6vnQj1VOBCna/3HhJnmN0ALrOzF4aNR+TWMcw31
z8hEp+he8gTz5zmm/VIOQeYJ2FAZqY3fTeBqs3+K2qlhgTNr0AWDHJBsL7f3DnI4ZgrWr/SadEJq
eMya85h+ofwi2/um4mbhCeoaa1fgBO3K0A2a4JiMJ42FZDXvKKVbZuBM3wREOwANKv2vcR5Qqi8P
AK+Q4SS/Bg3oOOzf1qpjOg1N3Xvwz+J0cgXsdZq4LPD1cHMgMCyXngyRiPPpgp1w6s+s44B4+T2r
Czduwcu1PW8OQ+l2WGZ9gNEkcGtpYxjBFnyM6h8SmUMjexb+56i8qnId53QMQLIsIujY/IKN4PBC
xkcG0RN9TJFh0cY6hUCtY+M24IowOd4Ewv8YYZgxaDlqFRWzpjBbABbIDlr0b7XBVM1nGyIC9DIZ
7+PEYW0pVYBnZJfKqAO2JvGO1QzS1BRTvjOJu4itEdAgwrX8FYsscgtDxW2U7zTAAI4aKUx2wvQ7
75SD9pZfaA7s0uKSlhFHG9WussjrCq9KYSxaZD8TAwf0g5iIaJxBhpE0YLh6/p1zfSMCI3J5LwZo
ibutHhh7FblmyGh3govaqHRGJDDlKtnGhzk8HHJrGrChwWlS0SjFUY3yFNmocZksxHZBtk5YYiW6
Uwp/fUexIjAUcfxaOVRRdqn0Px7kVjh3CJMS5qzsq/zin8rkpZutWTm7wo1PBkRaPhK/JeGDFY7c
Ok21yeITsbtuIH/Vw93w3ojJYno5gkAbY9aOuiHGElYh/BSCsulK8O2NrVen+SeN6ZOUSlgKDf9N
cl3wP7B/o/APkCXqt+oYRa5UEpVFD52XM1+oxZ0jjc/K+Jeql0r7Z7Cdlv2TqvWL8mqjt5VGFzxz
kJ3ghUkD5g2nwA8ClIX5iMuUgcbHY4pftbhKyTeMQDKzRr3EMR8cg3zJxhiqiK4VwvAlpWZgCYPa
HXnMeJM8TKGG96ViR4nAXkiJt4vqANHtrA+1NiGvHFBhtNIa03DDXDfmofD3Mtlo9Z9GcVXUt957
EDFF+AADi2jkrJThw+jLbK6hVLRoekCtyY63MUnQYxtNcNwwIfBuAU8xvccxsxeLP4/ePR7wGWFe
ZFfuicte8dwSl6bOQ1zLDAKg+nAnCyP67/FHa7HBx8iGyvmNQctF4z2O7zCBAchhPZ9mpESxQEIV
dkq1ZzBvZMSfvAIT3tncF524lwlq5fKwYL4QyCkUD0kPLhbU/31JbpUN05KpLNhKjUDTYaRLS6Yg
JPMZRZioreqtOHAghz5ZaCU5vLLrJjkYJ7IKapfl81uceEKXQQ/9rEeBBmEsAy2UCV8KgKn0HFTv
qSuBX/5k+h8LFn+0nIyskUm8dgYBhxTHvYbrYe9vB4SOMZ9x2W1AZzlGwPQmWwfpoZSYr2sfQYng
LAYu3GK2h4jcSePG5IAo+OPK7q2kErKTd9FRQAGjT4/twM9bHEct2ZvwQYZVRpA8jzMcoq7ZGdqG
YOB42GDN0Fqm0VuuyHYAveEOklMRC2eFgJVTed1VTzE0EHvVTtWeTR/dF6IHZiRKfK8qPn3mVRvZ
bMeDWZorAWG0RxBkjOE0S1h5oQ3FsyYqZ1HErLbuDNcY4cJ/KxyKs7QG5Lui7oTOgiBAlAi4ZjrX
5ixM32Z7KNYFti5Z2PTBLCiYAclHJbmkhuzWVNCaAWxnugfxaU5u0/nwRv8ZBd+sCZX+3FgMKQFq
QjXx3wZlc8G767feMuPQrVikVPURGYKWxEv+TlQFCWSuWbE5NA5GqpLPrjyqxLySfMZ7Om8qJ2Mb
GtwTlc1JPfJ/T0n3mkXESSc7qcTl5z1ZoJXlbzvrhvd9C3xAONTqu5oew3TFYrVJ8k1XbHCwz98n
5kt6cukTwPKaXKmoZaLgUFO3CZErSxymBSONJDhPLd5W5d6hsOpkbIROp50YfwbTsNblw4yYAIUS
k6T4x0TVa0W35jBWuzUW4XcSEEbvrVsTD3TjLU3RHXGCz4TVaDXOMKW9GK+U6tlawzqpVoDi6mRj
RizULYcRh2kRjqFvMYWY3WWWu6BYAywdTTMmRtO1t4QNwf/q5XvXcuLDtr7TqrFJ6umFio0iASBJ
zsTQBBZSOAKAq0PSvNIp5IdCe3JLLNx1oW3om2IOvi6abaY8IE8j/2+7vWfACgGSMeDNgD1pMUQi
CILGjlUdAw6TuW1xQJgkqYcU/1pL3Lh2wkcDrYsw6qBf8YvyDDLXdEWNIqYM93sQ4BfEvQb+TLQp
UfOPwPS6OCTesxIPicTanjcSWAZgdM6bDl7RocUQ7Uc7xAUyC5aId62MeHKgSh/4Mjz6BkVg4Kkq
boQvbpg5bOMvYlJaakIgBtwUZrLlGitIkHHxAbdbUof1+qfvvwdlDw7Soj7BsYV4uyLSkqQactnj
h1fsG+lbndV3w7qW1kVIIUbxOYIZLEhuI0FDQVlxrAqH11rL164mU818Ve2OLiqqIFjcDGGnD6tY
cfk04x3mTq9nRpCtq2Gw+57MqPGVt3TP5BuogeaEyAiGnNhDVyEhpn1WHdrB7wTqjj9Q9r1G+beI
tyFOynBf8A6Ttt3XmW0YV4rwlnDzZF1hqfUixVWKycX5IqVMMRcZQgyD3qcwEYW+yvGYSqB0WYJ3
OHNiLD9ROrmwPxbznM7KlK1eXBN9NUuYE24UgbrdYNpCLKuanGcdWDmifzcJqafPhDMXHtr8CDdk
oYQzamtvC4G5KITt1JlLGKcvZDM8PSWqTqZMKHpiPBG+SZYDgH4z2nbvslmo5qVkdshB7LX/sn2a
e26e8T9EYoG+mnAoDDpMPsY9dD8tiuR7P7AnHFgHh2iN2FbmwS3vv6USCVMVsgqFjNAyH1PXrXzC
SEa1ZJvAtzr8YmLVH3W6PV2h9Ga+Vs7kqCR2W+2z9HxHk0Sn9TFtisOzQCI1+u8GpNTs9OOeZTHV
IxJARmvx+5h8T/k9whLVk0wxTTFjF/5abpcKrVT63QUVbRKwgpxRNccd1zZ5sc+0mfFuPQjaRyNh
P7RyZCH+V8gnQnmHKwHzAFHR4PYW818qyvA0Cz8k9JcxBJyXDtXAb1KhLlWMFfx89NCQD/Dy1OO6
sk5KrZ6m4SjknDQs56Ug3+qRcYA7ZXp702vvQ6HyA2JIIZmHyZX5l7wLuXoArCdhqyVfwyCsTYX8
Eqv6PivxtJS2aCz75G/OjQHyVKovXJk1eFFxliQEC1sq2KVufIzfhbWt5wUKpnfi3gakhSLX9HrE
rVbvrBabC9nS69kiD/6H4oxFlFUSmwFMAkN1tsWjr3asJ0OO+PUEapnbECx7dNO7nz445hpOQs1g
goYOvknsFqlP1PHE+RupYPKfL6V+3U0jVNUjscsDXlYnDN2mYOsJTYkHlGpeuQv3GIv7AgjVNx8G
u0CzdXOWa3gsW+6pDw2Xr9Dw4LqkIhegdaC3R8yojxOVdc8iSvir8N23oBZ3BW8IU04u5G+7Zx8b
/yybYBsLdjetCo6KCPtprEjOQMh7FE4y6JgPgr7i8qlXuFcQvRVwuX0KPsXQVrp+sSLkuRx8JY/h
0D0bgCFohqmsRj+jF1WXUQFpMPwSMeAOyDnnoXpEPAoYKlsfSzpONHXyKpuGAxx0IQq3+U4GpiNB
j00kAtCN4mJmM1wCVIapEDCTM60c7Z6h/9QwJAqSdReLTunV63jM1uz7M093jYpYsATceYnOoyPA
BSSgE+QiOLp5QBItIIHp0c3KDp758mhK+WMjxF2kLgE2zI/Uu2Z21loqKLsoP+OCvy1CuR49dS4f
HcW16bEZisDVTGrDmqFm+iYievZ+1PZXhUffwl8q2uEpwpvzI92VqCvkSxi+iJAsXqJzT+jmhjV/
CExoO0MS5nJxFqWtpa7wrdRL9G/LtN8UJ6CYwnebYO+267V+SJDcLfwvkg0Ut/8MLWK5F3xQ6Dmh
iS2CvcIJuWUVdjPZD6DYYPOLRwpP4U+AVZp4TPHaXtE3yvC4VhFjU1pkTpIl04/elnEXZluWQCYM
GGpyZH6u8csrq+xMPsxj9cNNL1ASO+KD2SfreIocW2KysQQfZG7zR/OLLcTfmavmPRDks8Cz61Gm
chkCQOMiXc4SdEitW91wwk8XtNu44eBodYZZS3JIBywMDgBt000dVgg65nFb/Mod+Rt7E6AUiEBs
vxduzz7dTX6AtsQXSO41v/+S5nb9yfBUdWLuinOZL1ESMZ9xmKUpP90mOdWCKxONhfhQc1R/6TZ7
BZvoNpCQk7n54oDJQXbUeCFuMwBPbvevW1e1jaOWKGhbeIQfpApycedXbLLTS3wM1abm9KQbpHWj
CHmxOigxPH1b+Vr9IF8gC5AF/CvW/GMvxrEpluzmrG4h0P7xDtgL/wNNjswMyE4FUnVsFtrisKIE
k74h4PBXqcgh1K2efqumwz1HVTZJDpgZno5Q38XVEWZXvJPR1CAF5aakIop/pc4NW1LuODuxN8uk
E66o1AmIN5gDYH2po0NZ7kO8RRWGK6Sudt2vIwXi18obVi4/RKQfJPGa6Zt7It3Y/CTGqtMBxxEJ
QVYL6CZ9S6eLGBddjqOVA8SMZNnD64dj4YpkYJf+/NVScAAn6/A/WGxClVgl7Q8kWxdyt+DjQoOu
w5jRAkcj76YiAqnT5LOaAo1pnYRM41GAGRR/aOGXEDRkJdW8e+PJqqHjQbcqqT99DrezWQEvkwcA
K6Cs+K5M8H7fkooZEweQSjwre7kaf5TOJ6QquzY9uh0GlpAPCN8TmOJjRDCsh/YN6dj8nwznaxYL
qofs+ZSotPu40qOMnn52VA3xOgr2VXaPXk1/THAWgSKopmuTb8HODOFpqt7s2ZIKPQTN9kSvI2dn
VgZpYiDtZe5zA0fNqIdzmJBH3HZmDBGADRgD5FK7YfbF1GI1WFY4Xbs/PrYkfY2aXcXvqWfIRCkk
8h54uQLQk6UIIrYcyr0SCLceTzRuAX6anBFEinp8qEgsyO1x4FvEdlOth9Jyu1C+kVNozweX2n+O
8bamgh7xTnihuNe8jhWU95uh37E67a6XwminTe+S3CFHWFCLuc94zYNRvls2m3qxmnToQ5Uk2oRS
upHX3xWjPCCNxgA/E9k42xiCos/s9H+4F4kuGXViQTcYkBTNGTNntvGwemKrxHmMOGwWmZrNj2ju
eIkbZg/IQb235L27+ibKaEDQ2N1Yr3RQeOVdmvBa618DoR3mQeXD9cV7TIyEuS2pKaNrZx7y/hRT
CY7pIzWWScmArN1Z6SFVVn385ye/9NtMcDsiuEFulUe/ZUJgnkX/XyWMH27Outzn62E0PtYfmAFR
OMP9XqYTkaDs6QIXXuC0RoKxEEvciqjN40sGvqAHI49JZRbOxKGINJMrzIl7Y6mLytEqLP3kG8NG
BuQmTJoOLtOkKgPK0MMI3/ixUjIYyaChjTBPu3IFKpRNPtO7LplJ3zXfILVYOidUF0KF0MsCUqFh
oAwLbYfBwu71nUXLNOw4WxjM7zPjyEi0FXYD2g5ZUleKdjMj7wXBc10k+l2JWo4tlgANExB7EHJG
oxgKGBmhMNAT6o8AbC8zSr5HhEdm2ZfYfxMMn77TtKuMERv6P+sfsLTugqJy1E/LiThAcWmSCOmI
yFF3tm66OVUyWubxoPxUL4kO7sAPS80afqcP2ExYuauXLyzpdbHQfMJfqx17kFwdLRqmb5wfv7jK
mx/9WnwSMDMcCjhNrZNh2GV0Um5YucoPZnW9DDSKmnvJ99d5V6QLGJ/rOX58IeQrLIgeI4A//1l+
L5UvBDkxIOwfPbcHnepsIe+UuWdaQsEU9GUJ951+kuoDy6lLoYy3ML2Vno3MEaU9xowd6KRi5Zcr
bHscM6zc3ImC5AGlJBm35ieVixH8SngYcQdStkUrvXPJ+0FeUjFC0g44uEtUQ+1ppNPRIQpZonao
lGUmuXL2y7sN3JyGjMp00mmlvqVhqaduh5NDZ/tJpeGG2mkELskZ3Rtv8kmo5zbMVZEOrwFNEBfb
jFu5XEW9k3sMLbg12qOVIM2yI2M5dqgH1+YEXMFtJ7tEDOTNPJG8IiUIKU/ql+Ub7lsbGStRDnCW
c/Go5074tQxqXVyP2oevYCBHEN0ClKgRoSYeBUFV3smOYysFmkurVkmT7spZI9RaGXxcWCcE51T+
2W096gtKRgiCgt9BFRVIC2bomlpwCXykrPOWkyMiwzh+m8RxXeo8UyxSJTRoI7ITwyCGuwAIynqN
sRz/fOEIqsb/ZEpmgswQ+GVklodRdJ4UVFwYc0qL+aXMDJ/ry9SfRT2wuhR4sumV0sc4HCR60pnN
V9Tth1xzMxV2HZIIbjoeCji9R1NwVDoCcxmyXUydZ4ptVccQudSntd52vE60HzzwkPXY8X4WLVIq
ikQybGAsJNeMAiYWoObBuhU40seNFAIHIdImzj8KnjN5XuyiERODf0P4rVjw8pj8NjGBF90PrpwG
5YVW31TazSwsd2KUOykWI8W7w98AF7OP8LjFBiqPwlQcMpZh+T1USXUrnsOuIdGXpYzo5XsvLgji
GwE0TDT98x7pHimTA6Dp1IkplCUs3hg/fQVZXnWMRZwiYupeM43vcIDx5WHJbBgASy1mgPkoZcuY
bDugsiO1N5dj3SHSohIr6LJ5xSOW+D4B8NWo8zJ8jbDGLWKm2uq74nLqEQRMRLaIwGhVOOxdbC5Z
3VBr/KmUd9rIp3n34fGbKnBXcHbvDGrGaNOFLPMIoXNTBM9VO2WbNpChF6MEw+EsAlnHky2luuND
VwxVYytWGu/3eMpnbw71tO9Nl4B/UtUna6aCNjPOc6BhoKiADwV8eRGTgMI/yBgJTFItCuBnkgbx
n5kc0bK9+izMa2H+hEza7KzCiJjEO2vktUCb2vrYJorKZVCMXFohuDbD2olm4GXhZihA5PkIl3JW
Dcmgsn7Dwt5jbI6oLyN/Wwaxw1u908PQ0WY/r4yEOGASbiDF17bDQFGHH8CgZjCF44Rf2WJC3mKy
BOSFjqdzpJy3PRFWelxgOswlbN8r1VaKn1z5V4sI8QfprtTHio2c7P8zQ6IN8AorTKZGTsTQ+ptC
Azbw3JgALmlvodGB/3gn+DJ1flAm6zTqTp9YLx8AR6R8BYw7C595K1nRZfgij4Rg9i+eMq/6jRXO
qnQONKC0erigImOTsz1iDTG3LdmNtX5K3mnYH2revE73XQEvIDOMhVkTNmj2hGgY3aacKztUAqLk
LeUpsYWyZmu2qzAHConpWtI9hEXbZa+AlVb+XWbGUhj+qfzTa24CTp+QezyYpqVKgU4uEh3dO2v/
BA23O5uaLJLILpgxkSZJRAg9tY1CboUBZybH5SqUQD/QtaPnyvVgp7KxzCcGJQLLTAMGTGoQE8jj
1scHbdgr2MYnMLgsNTYjSOx6XurNfnvRrXIbS+qJasKoy6sf7rp8q5rA0jy2wEgZHQbY645Ve1Xz
mQ4TvTIpPsbPiIUhN7WFwcMboI8aWWMPHbqlnnpexoY++YGthHSYde7WXOQhpYTZxQcJmYpszKbn
LyI1HBhzOfdTUiEBkWJD3cmhuCG7XX3INJc9R5kZ006IHZYQ6c+ncCd0xQ1AAPSNvDe0ixIKcwy0
x2CGesLqp3WQs5xi60WPVnzhLC01Y9egtsCcEJLCXBk4Nky0uQ0YWDG3rpoUaUt0ATg4DZZnRUTj
SOgyXxB7LtUV65fI4EoPzzj/huDUdps2u0biKiKzdWk0IXAYpNt6fPFU7V2rYEqSSl+1Dd5jo/+r
NAXtcDZgtJDb8zgzEyD728EoHvPI0hZWk7lZpUnQwSY3iVAEEnILI5fGcNTKXyFINyxNmMb1Zb1U
UuSpkyfFtiUIsd1I5HsMKg1P2be4iHiKULtm/cgUgVOsSdp7zAJ0pZe4dSeIIMAc+LBOxrXr8M5q
hvgVtgoiLDVBGnYa6tjYpuWrHoqOOQah7pZQ7xQS4Fg3Ar01qbFiCuOgibJtPno3eQi+Mr/8kDV8
OV4hAdgQ1lJs8QQFDimyDPU76y8Q9NWYZyO9YAFVhsWymMzvMqKmRk3sZGL2SMafS6btqom736k0
EicJ8KLJ5vA7+AULlphFPvoZeYDsTWSAVFHe11ZvgTP08eMWBpIUVvO65FqAzgeQpxZQFjJPdcbp
vEJRfyxx2gsUkyhHuuZmTlRVCUYV5JlEO4JYsdjRsd5PjE+WUCv+RkU5ed2B9G2/IIOBiBDzK5ko
/Fq8NMjU/FRdemGyBnrVKzQsPwjwh+oAxLaObuTKsRnAQLjSeyxxn0ir6IcIgYFswKmAri4oThpi
PyVBMRYdhvFsyYADA2JxpH+quGpYHsvQJorUW8VigVgb2m6YGqTpUE/k1gXl4rEaXOicSvxdzeqf
vnDnAERbjM4Cc69mnaEGsbhPRAkTbAw3zDrMN4r8Mbd0jLE5lgPtq8/YiZsIzw+aoHyUXPwZWi9S
h7gSCvFTzBM0WpXupp2JzqQTvhmT4SKuSeAhzqGCi7PGu4XUMDTr32atHVkpFTJzNhJVmeJu8Mnl
/UbinMhRyJbqM4pfQnSDi4G5pVy4oDi0EkoxsmxGR7r+Coo7scWjfgelGU1AHcgILSg8BjIayTLf
1ETATBy2Yn2NGFEZUbCuMPQ7Prpy08yB/vjKQcQx5eU5ttkaUv4HNsIweJXhXxmdB33b0xOXeDyM
F7fGOkqC9eyKiju0MkFlC8WmGp4R2sIBkXgn73uGp0rzIpZhQUJNpV9m/6QfriU8pt3SxV1/S4dT
Np3j4odxcK0wM8LOLZJEKUM3PlRECPp/rGp1rT9VSM1Ym+g7c5DQ7DWfRqz8G/vqbeUi6uVxrUe/
yQRHhD+BdJl72TEa8NdI8jxuQ7Nr7Yk7vOkfan4d5sJ8FgxHuGUD2qvcs65YcoFh6IepDsnibCHi
SAIbUXGY4qsu/Ij8stk2xMidf3u8nfgM5SniEuvAzxPusQ7QdIFYx2RBdiQCf6B7GqZ5wp6NorXr
4YBqN1AaewAGUgKv1S6UdceI7PPkFsPwbeYZoMpEMRA+GkbMJfY8WH8WLA107oL4g5UtkaDtkNw+
cSD28yRPxYeF5qa5YobPgIAP478gvssEoaa3eAqxkWm2LN8rdgBEwOOPEE4Vrn6SsdOfKHl31ocv
3VW5soFtehocrHE9ldvEQODCBNifMOJ0wrGcPyNhnfS/evWpalz2Z2EOszJhzSnLyC1LttLRf0yd
13LcsJZFv4hVIEEwvKpzkLqVwwvLsmww5/z1s9i+M3deuixbsthNAjhnnx1+47VCie0eq13dvMcd
Cnbjm2zVzRyKOwTmARFF1o+NuW73mePXSSx8z1YioLvakN3IGobnTYryNiUXRtbPHfN8D3QTO2An
OUUM652+zzFaM3ERIJGDKCLYu0hVpu5lKLbYw+zQ/DYpqPABmUsl3CMU/9Z7CeIHg4aSAZWIucUB
SAA31EqrbS4MiIW4qmFcBdMajlJExipjFESjBgSK6FeB7kige2idPWjxXHx5aCnxMqyYDB694JAR
1EIQaM3kd23pjYFex1+bcMKze5xItiixXZgNGXA2ok89HzCiI8Egiff8wUCHAdnanfTGKba4L1Zy
u+SCpVsGzXhzwdZug6NfHarsr0n7BJky/SCJaszuXcKIkhPjv0lvq+SQcPrX+5hsk5E5i3S/ZzwR
2rNunnT/sw7yfedEz4E+DsMnILxTXSVVm2LlYRo8bhErAV6jNzX4rMZHk4DC4jOsD+Rl2aeSO7UM
YUyw9ohjrOQpneuDhz+egeui/2pD2cp5jz0aRLJoC3lg/56wODdRmUhiBzhHwIRTePAdhymWrWLE
Dp53nsGQLx8Sk6VzCvm4rfLNtf40zZO1YM2bnPrHuoUBGI/S0Je7LYZvTCMY3mB+XxTHpcuEp0V/
Mgdo0PfVdNDuyzQ+TYR5xKr57k41MglEfhGml5qTjmwlbFoNXM519zN4xaMZWedqgAlVqatNI4Xa
zBsPXUwUgLXuxZOGLSDit9BhNkxFiXnBBnrmrH9xldK/DypzLyaE4yO67FdEPS/la+1tvO6Uow6Q
2YNCMd5160G8CgxaHNjUhL2Ajoqjau+N7kVJ3KIOrU/4Ktsa/PbwT4XBdsrd9xxULrhAaQ/bfQ7B
GW5/WkSPEb/LeCp8iNXRqhB01TCdyp1LtQ5POJgEVgJL/UinVh1bcB7ANiLhSyya26bnieJAfA5y
trIOsEUStJNRo0XvbdUxlN41hNlldTrd5U4isPqtGMSljBpmqN7QJnoLS6lIUyAOvkuG/SK1c4N5
G4bmQNK0XW+NVFEmmu0uRRk+WByF4P0inaHc483nG9+L6xa+SYCtMcQSArzZwvdDTPbfjK1eYe7h
T1vx/KdI+mdO6tdwUO+lnPhUwuZpx3weUUfxqDF7pCTHBaBYyQfbvwv/Zgeo3lC73sXZIV2jXuXF
3ninP1TvIIDjs37tszUlscQwnN8+rrYgyYO5Q80Q1Fs0I0ayRQ7nm5T52x6kjPTP2/gBVM7xN5gX
sQTIfGdCyzUfMftBQCAxjWJEPK4Rw8JhJmyMrIg8JvhvzQAIL86wvFuKMryjYPRBUFrDOw/jdWpC
8bjT73I7u2AvyDZOpX+AF1O+BosB/QaRCAVfw7V6d/WWFDbxZ23UG5JdEcP7Oy4u5xLZJZa+Zp39
rX7FOKuWmwRPeyQfhwAPvGkzQTskpogMh7vxZ8t8XhOG+Gq329bbZbV1qrAHWMHjYvIE6Qs7lfjc
gO3aV+ndyXfjwcGq0FkhA2cwxoZGACKG+SIlTOTOeu2s7fzSPTJJqf4gzMZWoq5gL9zFjCJ4SO9A
mX1w9XX/u3xRFQGSK+wvmEv+4YKW1iOg911KnvQiY4iDq+3I3IMPrVslR3GVX8Sx8e0Mx8XnAPvG
xHTkLsXGGbdR5IIrSJ4IMnqab/QU/Q5zHoQu1bH+NgUeDXfIsPioKG1ozWNUStkaEcv4zm4G5Q9D
3FWW7LAhkf7dhHUgznnwgvFR47GYFvyCBhZuwKrtt6C8lb2QrTxMfvTenZ8Wn1ZvU8L7xsmlXPNj
/jJUvIPDtVRroMKwyxj14eTpvkOkVPPWeaN7VQQr/orubeSpP4wy22qDhMelGU9YlMyvGA5x2mHb
mTxWMDC7LaBtdXQ+KWwYMWS/EMQfopBBDaDoEjyZjHfLrB7rDvKymyf3I/5gioI1xeeyLF6qLxtA
GDE5DX2MhSt6BOxeKTGIpoJf51KaccuA+0Fof4ov7oDZ/YWdvwQpRsjldpTaFM4V8he4Gp+Q4sOP
5I9816/YTrbPGZGTdyWsOHaApbIlY2kdHWNnQ7OCyy/eWRVU9x4uwarwKWuAVBZPgYY+DPdxlHrB
CgiYLJTlBjg0u/FvDhfmCeEHFg5wj/HewuN1NfDL8e6HL74xITJy13BpAgc1Uf/yHEEJIYt+pUAk
eUaJt/iAosDUsFW3au1nPIEVMGQqf5i7suCfOBEOvr1DeViUW5pu19wwUx9ibILvFvxtxTsnDYQ8
3uXvsV1j/fqsKprAbk0eBmmuHm7yEHCJULbIoN0Y9r4E4k820G1EuYXFUMN8l7+2oDG62Cwuf84u
tA9cHSnoG5x7NcSMwtpLuhcy59wVEW5Tv5m7K3OFpt8gPt4t0ppxhdaa52yeHwILAvfVzD7wBIAT
aJMtxY3hHOjloZV7nZ8Teqd2/I3G4O+2TjF4BvbmOJ7l95Ad4/Y5ql8Lf8LfhJHe24w6x8vaF0Go
7mrGvw6SJYyYScfHRtUP8qb7nkwMWaH0TXa4nkqbD7nloWF8dG10uu0h2PWMmlwfLyrmhmPwDUOx
w7XLRH2zzfMAP6kj0gKjunjttyLIUBLnOke4DuEwVO/NJU2zAUGA3tLpg0T86LSfnYmePXzRPbb4
JXRhhF/lIdZXt8TOGH0ovJGKmrGdn8m2AdtZfKg2SXAOh78R9LCxPSQmjEAgPDURNtnWYCC7znUp
waD/pwVk01GGwP89cKIZV9eAOajULRSCJm12naBsUC0m8tO27ztW5IDsDNsCMquPCXrzoh3WeAtE
cBQ72rG0BDUJH/LoYhJ0ga++BQ4U+W+Ow0oEDciAjSa2fWE+IzPzaAIRw5aN+i732DHaMBPAtxv3
0IAmttOXkL9RZgKKG1AQGTZ47ctQo5SD0zVo3MGSJ7Pr18IukMim/U+bE/QZjN1HOIJNaKvcZ33/
mTbwcK0OpoyKdhlYemIANdjzvvZKenxKAJ/1YGNuzHUt6v/JiB9ljcwu8uWvZIIoIgm5a4zsHPbh
xY0kCGaI8UxPzOGki0cxOA8VtE2ngBTfpGKRHXJ6ya9++vEoQbK4XskZC7E63JcIAZKSY6Zo0evE
jrmu2wbPiQHGSROeDZk9utXYUNwNiIawuKiHFj+GCpQhj/eeE6MOCvA8zmKcd8MBf50yvsxDcKkL
vyM9FIugePLfi6zkmLVwi8kYviTUMDAnAfgC5PDtQJgVpseuBHxKK+NY+TaDK9XhJqYTNLE+dWaV
xOJiOxn6CrOyaN5wfFNe/inhqFBkHVLBdp4hQerTCU44I+tOMZlGuZkd4hiJwVDX+tMbqSYhBIxO
kODU6uAFIKBa4D4eurRHuRDZYdRoq+qMp6F70Q7rr2uhhSHNeKuqCBtQ2X4HuvyTR8mpqdRHJ9Lh
2CbgVbGZHWb09bk14XshvL0Fxb0eCCEznfvOlnvpp7/i6l1OAciLsWBXZIN4FaNZDXMPUGC4i5eQ
gNziwXati2PaXwxInG0tS7SFKJnj2uMjCun+aOP1RjuYOFeRuFZBSBEU4PORzukz3OhBmXuPpBDf
4+DzWbqV31SbxBAX4mcD7OWwsi4Bmw3VowNkYGXlxSp3uR6dGh8c6lUjJPNxyg47iFnA4zv6gS9N
zp4v3tPlG4vlfyxAJdPAjDc+OBZEouk7iPPfQRF8xZPTnJ2MrLQIFw4kk1M9lNC8qPgavFJX7jxe
zCn6wQYXB6Wugoml/Z1vQTjxHLNhcUDNxv0mHtpPZfrfwehc42KfLPkIoIc+lRerrBzKn45EUoQl
lZY97OL03ZqWlqGhHQoY+KX2o2c6FHPdcPUb6gyrgEkx6eVwxvvW4+Ao2pa+EeELZyQ7GdSwLpmW
kLWXtoU1t8xlyggGbIuKW2h4F7VaYtOG8sFpxEhgMkI+z2UUhZbiSQrCrcEFQC0KE4jUdjoCLnEc
MS2Sen3NcRWUuP4EzJzCg1A4Xrep8TNaip7HwRBE4y+oU/63LkDYJX2G4Xn5O2h84iskPEbfwALB
b196U4Dw1Uy9bAAHmUcOuTrhLoapOswwRXW9DLwKfB2H9Hc7uis9tR/9lH1YTfCuLfvttcr8P2k6
1A/Cdi9m439Ebs5odqYCGpKeWXywnUrv3mVcRBQexEUgv31cBD+kmXzlFaxcckjtjsbWIvzOgcgg
qjJneIpnaZR/ZKokcY6xVW6G/KwzHnU+P0bdsRjd3cAYrAbDF4Ou1snydjOHEBM7sk9tQtU/MZmN
Daz9S/fZsetj0K9Ghwqyy8S4VcVR2zVttUmpU9ODFan/E2As7nrlMfwb5Ja1mW3cDyoq1CxX2Lgo
gHXoBG50zpC+3sHpD0acA6IWq4LcY+7pqWKryoKaEEP9IPJ+dz6aj4PJeIrND0ab5zd/jSLQFJTj
jOcyIRQSHw2vqHAE8apd2hX3OQ2niGCxYWs5W6+hXZ3HTv+KiXDrbfpSD+oR5szQIJ3qQ9a0hOxr
X/6Ur0vZ/616+Mv6LHL2jzL9g0FnZtC71ya6U0siFoqzdGubFN7amR9HDcI1tHTcsvs1WhbT5TIn
t5WgqQiDQh0NxQrWhDokwOlQHse7qx2tSeultO1+AMT3flL/GoZ9YMdvUWl1uD/AK3LsBs6zFjjV
wyUIBcTIJIMgj05xlzJaMlsOp0Z99L7Wa3YnAnUYl6G8mzDSWGzYwmfVBphnqIpykAmmEuhzAoRJ
uUkSqcLlpmkpcUUTgqUbx3Iy/0aUqI7ZohiMnYcyY25q2NgkRjZ71MBBTq4iHhk2idC0BJ5hrqhN
bAIuPOh+4btQWDAXPR4MBgaUMgMlrxvCnGc7/eDu4OgbTBhAcWyK4TWO58+0mp+8YfhrkoqVDdm5
C23oHGx6ds2Rq83008+K8jEI4HjOtouDxzyvB2p+1xpf48zYdg6jy9Smb3G1VPeOYgv3WUCccMFi
o4rCw7aABJF8eZk33pkKllLFVjkyoFkLAetv1NnJz1HYJGJWz8tXtt/TRpXFeGxyu8YzVIPowwaY
Zg5wVyLOLhtsw4zA+QnRexm9zFalCIad9rsl9ZMX/OiKeJAXXTa7wu3Ml2Go00sn2uc+UqNJrnDY
XLx+Ek+eCb8rRQm68pW/751o/FRN8tZpr/gbqZ+6MnduxiPVF17wmLPT7trIFisD1v7Umv59bGTe
0pE6+OCxaTA+/N8Xp7fvy4St3PIzBvp2gdGgSr97f/FWbn393XiLg/ilEjR/vjKDpyxEKzeoKv7V
40JbjeH0TpD0vdmAfDoVA0tXCJiERWn6RyuKXiu/v1C+FKfK9r1LXhM4zFpm4uE6PJrmLA+6pZ3q
UxJEwlGi0KKmssoI2QczkzZPcMyUln7UwoFI0ZcYNpZ6Wuro65j5HMYZZhfar9NHJ0OvFc1ke6q8
/7aAuZrSD17LBjndpEoHqoIBolcMM6Hd0KDMkFZjuYDZcExMWJkObJLX2PenD7gDkMNIeTPnpyjh
CFbeMF6jySTJrJPOCVqU/RC1FiDklGokNypkbh+QtERNzEzFem2C3n1KI/dPULvRvnXw2s77FjSi
7cV36jjBkxEipgbPhTRIBfZ4u3eERF3zMpCgo+6fqZ1wQbIzCdxNAxa3o7WbM87yKlL+RUUvRZNj
jjcmInuc89F4NT1MujPH2rRJho0ELJQTIVuX0J7rczlODUwlBGJDaxpvMxsUE9k6P7uywFU98ojK
INRUNNW06mo9boyS1J/BKYB6uyVjoDT6dOdVJalWKSLoLgjIuUny4zhnLwD+6VtRJ+MSo057GhrZ
w1S8sKLc+9ht3fs2nQGpaZ3qnmOwDGYNeYkXVyzzziRJt6ZbFw/UcQBpbJuwFMS3B8M+gG5y9MuI
YbYgA5bLTrbOxHS6gRg5DXZNTDgTKQ+tlqQiHAWmZOVKd1H9LAPa4dJ+un3ReuSeJ437g9CRNOgJ
qqI3ANvEb0M6TB/OEK8az1QnL+y5xY4VNNuGA/7YgKLebg9WURbgZ9En+yn2xLpklZ3T6cvqHetV
de2bbOQmE0yChE+yfRdWT9nOqCqqzTBuOTBI2bZKB85QpE0CbMbgIVc8UqrOj42BMDnpKJC8Phh9
0ptxmy5idZoaPm4iRKXhxBerHuKLrosWydryzMmxKTbmkJ0ydMFy7nysJronxy/+wkvgiAwySN/V
OIXvWSKuTHqnxzxygVQM33td5Hj92JrU1sbD7a5GZg+N3YheeqMjPajrva0xM9luIC2d6wkeT5sf
KD1+lVM+v84twQAJ1DOdj/5H4X9TvvavXT6eBqXiTdiPwWmAttfXYbqxcYQHS1agV8uDEoJXmJOZ
FasQHEc3MPxLy7yvIWtkjeXvgpkPJq58GAQuruph2X+3Q5X9dkP1rn0L3tkYI0hF6klcM9XN0Fym
kLpEjfRCfenOe4g7/s4Wcc5zr0V9Hu303R/RXzS5NaxoZZwt+priKQYEG9L2xbPs8rmykGbaoTde
896mKRYVE3s3zsjGSP2ZrQfetHTGa9aC1iMFae8RcVlr1+jSvZUCB8lBurDhTJJ2bOtcj7V6npbf
MNUjkwXbwpCmYRixvLQUWftGGe+mazVkWbVMuZc/Bdb00CQ6B3HUUJclRmqFRR7EPHqY0vG6rjyg
5KEOq3NK9eSx5eyH3MMBrM8oYaHEpL6iFpnGFy2rauNDT93GBsyFrmEL0bZ4XPwO01wi7FteWkUy
Vy+ZsEcIAC+OwW+rBp/gG9pvOYTlqzEm5UbJetfhGH2ehElMLxw718mJWk+i+VA7XNwA6+O5CvGd
GWT+Zwj+CnbCJ0a36cmD8XGXSNTQjax/oZxf+ZnCK7wL5YM3Tw1GC/VL5ZXYZjmN8Zn6mlGvO177
qf4VT7KGBUpoeOxq0MZYAUeHas63TQHZIA3LAquFoF2p2c33htXTWbnATrVZq0MdEcQzB6ROVHUZ
XzkFxSPX/2Z1k8novYt2JS3wI90FSXBDLmlRI2snLZp8Q9nTPiUGHNAuhS0aRUQopi0FV0LumBOb
lxlL1ccko2o326jaezV2MTKG1dtlgSbjQvT3qFuCU11BXnRNJ94Ofuteg7JodgZl/F0/V2TuTGFG
QOScobyqJd6tLdGlsUY/lblZ8HB7STrkXbKD0JzV5Pzd1kJaAjXPlKfKD0637zLsBn8bYJjKwgpz
NsFBTWk0T7cXdC0WM5FFhQvMHgrrNa4WPoVQRMrCYzO64k3VFG/aDYtD7IQMh6KE6aWgcrNsGPC2
7kz8ImNIbDEGHpNqaFtDQi+cudwqj4vrrbFBQzg+x6U3nZWVH0VeDY9JDbBZFe1TkMviYIawfpLW
5zjv4Ih25QZHg4ZMxyg8aJma38KBCqWjN+m4e618Besu6fZOH48H7XTXqiWgqfPrX+acwefqDtgq
Bwc5Yt6goz+GZ+lDKUq0jLBHrqGfIn2ZeZ+Z631M/b0XmTWmV8r+9+KN+aNMW1zHRGTvaAk/Bxf0
3CGX/bNB2WSZxvQ9TyRfKqVWtdvLd7kYwM1FOZyz2q/fehxMMULqRZsdlYWKxl1e9JC9hpGHB+9Q
+0cX04Dj7U+iFT66mzLdTwFu1LqDtwg2+O8lH2sEqUka/vV8a37wxAkR2N70xZccO1Sl2D+yYiPj
tGSMQGx0yAXhpZ4G5wzyBuw/LLBEOmN4+X+bCiUwGWKpQyec94ujjIHH4GiK47/DxMNdCoO8fRbM
cJ28oI5Prk4Y22hALOwWaMxiq5cnK7DlCY9Nebp9qdM42tVWCjaSl2e1vIg0SsHuIgiVYdYNcHDc
+74sUDwtDV8glIfkHJRGeb13juETEiYv0IU5GArDCTTG3WAjY8M7LS1mIllEOZ7RSowEW/hIalzt
QZ+pO0TGxB/0bNcbA7dM11Eg9bnhPtp4lC9fgO+0T2HfN/tK9/GqtMdD6bvt+VZ8VmJ2YOfBW2I5
L3B8RlDkUgoXPR9u2T5FpksAFvCTGzQYuc0FJg0j1hFd4cTvhZfCNqBO3oGctyV8QUfgfFZqdGe3
Lw2Mtw99k13KlovEk5KaYrlr9JT//+Xf36G+c9oK3vok8J8ZsGlsxnQ/zwjr7KGd725l00x/cM/m
RvXKyKfDEgO3azxqMon7HxRR61UCf3FJpN37eXNQHMuvxTgsKgZ1KozuquGk7dqsdN7cTI6nlOSq
s3ZRWvQ4ZorU5y2nE87MCYq3vouOXqepgosBtDqOclwHg+iHHy/vEg++aeYKDpikYWOaQsz+cbK9
M1JM9UfZ79uqbi6Jh+VzaocPcUjoHgkq4lgoCIB++1TNE866gVUzxq7rq1WlNvb0GBzzRcBOQFFk
fFV50exn0fEMQl/7LNzkPFflNm6DDNlPLl8jRQSrY3mPEGBB4kNmOb3CdSZsPYKX8sVtSs7+vjQ8
BNsWMlUh0/FZOAwIXSfGVEwjI1PxYF+GFNWIbi+On3KGeSlHvsSTr02c7iVyup2Re9Z16KBVmH1d
7v7tPGbPU4f0pw3D+0QLY+VWbbTvM5OJlgGaoqrauA8G07g33CE4TGn9u23oUnzqiJduAoC3TS89
W8qwECcq9iFBvZGE+mhH2A8HRzeZ4sdbxVlIrCtBdkxUQrTPI3fudmK7UjbbtB9R5ZfeYlzPW9pa
Zv8EEsQwJcjozhcJlZpQKFjggJu5CqC7i0brvanUKUoKOIN1SkQj7M84dc1zPksMBlObZL6BXLVy
+ZJzb7r3Z/ka1OTRdB1+SuniGa2cbCCDyPHXYdJneBR0Clq3wPGjtbMMU2UsG8hJYNppzgnSCJvh
nRj9tMBLdPx2Goas7bSYPSwVv2xngcVy+mPlUl9EDb36duNj0f7OhbpYdmOcRBRSYzvQs4aFQ450
zcRnNEkq9PdOwUcwTot47/aGVTuhcFq21v7/9lcrkB+9COCWVJT4hcQUddbNohXxMGEJzVNk6oeu
whDpVg+4i0OPC06+bqPIPHvphI7cZ7bp9CIm7a+uh60RRVdRdgSEOPtoagoMI+hFqir/C5tP7w1q
LzCSxN5pnWXcvdAsznkzbqYCs498rv/+txbsEklB2HZvsY+pcw4yeA5Mmq7UquTabi2kr53LVLWg
mAhmOyCoXGQb38G0x2p7MlJDTJOiWtNS02HtGh7n42h73lqhInAThRTXTreeahFqxMwcQrvH5RGL
XIRMottFyXyhx+yuZooIoci4DSHkAZIpFRHLlnEMp/ALr1Loo1lUP8ZV+uCPhFFFHMDrbsT/O1vU
mc34YJssvjFP2y/JFL1H2k+Nbb4gK08fY4Qqi6Fo4NeIybsax/iaXPp52mR24BC8YWoShhSTTWyC
OzCXR8zZfoU0n15Q1Vj4twhBU3/AsQtequlr+VpiH01NFfm7wiTEQwHHotsmnAVsTEUmdUYROODZ
mcWKKOxpvBoU3HGmWOgRFcmdNHPgT1sS/WRRpd5gC5PhkVeY95krYYsy7jnY3uLy3oTWyU5s89S1
FtqjskqIlZ/FcvrTM4Tt6xyEF5WgK/j3U6ASH2OS59em4t9mtlSWWlc5+b5Ck4vSics2PQi1ulP2
AxDlKjEhQA5Al6t/7V3Zwe+7LfgZ9cIRGOgQNeygyo6c9b/HvpHjWk69OiZQuP811PiR0HzG2eF2
prR8MJti8Rq07/SIlqe0ouFaR7DBrKj/iLNGcWBheTeFJq7S1mOTeiSbgAzSio9wi9N2JHUF03Bn
afxDkeC5xSSJxovQEJ1P7qHjeHRtWz34YRNeXagOnRGkD+PkFg+moZW9h/VZHvHuH+8dg6SlfyVu
PSfvka5f/y1njAvwqmmIke1Lm7w6y32FyU2KIkf1v2PdxIp4jEW/MyyDyNTUzbArcO2tCWZGZGzd
HIFNznDVi33TUeje2vKxf51TPBLH/pETrX6M6EbuzSk42g1ha1Nmf5JUF2IPO7BG6kbdpwo2Z9pj
l6Bt1riO6oM7zMxlTHSOGpcCazmCPKsn0JRYhbTnUfKK5Diw3hh2B/KBllCwIzfWUUez/a5yQGN/
OpR5mmHcaZhns4vQTuH1icEKJD7oB9Bx+GEwBUBnuuO+TdvTrbkwsuD871xyAkp6xIibseq7p6mE
eHr73sYe36c+BrBwBu9xYBB5O5dvL34P81hO2KX7qfv23xrEmmzmP7NCSNra4qwDdo/Aw/323+4+
FxCF+zycCOFjJwod8yMMu/7ZSZPrv1tnDbtb1frf+nW2RbdRoyrqs2KCO9qdOHfLf357qQeH3nWJ
pnScZDzD4aKq8yBYzmFZbW9/hzWO3IdRek3Yly8gH/UmbpnU3qAI2XkIHwEdFnYUF+cL5uT2yIxA
TpV1yFzqD6N0xc6OIlQCXXGp8yh7tAqdPOkWAi69spf2+ZtwKC/DrG2xj+0pph0mxQBE2GOK97yC
Ue52OWo8Q3rtwZ0Y2GBlhQsijhdTRtbqqPXpX5EdV9iVTjyytTJejGJ2jqKo0jc2fW+VjZrs5spi
VlIrax9oZqzNbH8GvUDxnleBwHQiSw5O0jF4rdr7uGLAkE61PGcl7Amf0dEmMaunUHffKdO2y2Ah
8GgcM/tqGuxwaqZt2UTKdCGqQ6z8xUfH/8oRWjACpRe6AYwUiSQpQqk7VUVzvnX2HSyeW5HDVGXY
EGKidyZigP0MtrPiMWW/zBIDwEZTeTuqf6gAgXeqMIjyXL4UlryqPp4etOp6eG0S5+WokQRwqOyg
88bfjQXiXE9KdWqN+GJEICeVLvz73DOtJ0dUz6XlDUyKKd6Bf1KwbDE8NHiVR2xsZz3kTxEOWU8h
psn1HMpzIXpNLHSDwcoyKWgqJLDRQmmx7dC9i6rRwUOEIr+eWxCgdVGRV9GGDlMTDNOIoSp/3Z5w
KtcRWwGFoV0K6StbxEzLwgn7P7o07Gej1LCaVeRB1PVhV3aMANe343x2OoykYuRHRenDFFm0wXYW
OJvbc2kp/y+jb2TERR3sa4UGtCBC9GIFzsnBCwvz5xryuQf32LUbEz+4XJ6NCSM9u/KZ+tmqJ9SQ
sihXsz7c1rM91VAxl2jQME3Tg8KqZo51fozRn5/DCY5M6VEHFchiDh3cV98uw9M/VNp0p3pbmGib
VToyirfDr7iU6ZulYSepGpK/5cP1uaGuAeQ7a9JLloy3pIrB/mHn8Y8MK0gOk8zXKfnwJNNWtwKD
Hj8U9eMqt9A7tlpt5NTZD4YuflvVVHEU8NFgnnaZc1XtYBXXO5N+/PSQ2L3/ABhDs6CvUqjpyUZv
wCh8USUxol6VCnGXfdtE82FONsaAHzwQ9XhVze/QkPm+nUwYpwYUtxqZJWF+0HzbarpkIF7o6mwa
XlPYHtHwVkJkQfZFM589eYb4TJLR2KrMrY8zluuxGwb3TqsOupLZS97A6Aq6Z6aqT7kkaoWVipcf
UvsnoX38mUOjvw/rfnhgGvyEpGMiLmz5XVkgWojNwtuVSYD4WozQw1LYttkQUBjOcRZjtAYFel4A
nW7Bd25/8iyoWrHlXPUIOZtWGXVNb6F40bUlN8UIWWz2yJ+gDWfoAD7NucsW58psL5LcXw8joptm
aa/aeCRfAJgEWm+1FITGUhDOLW+JQJtxwBtaLLgUWMVwd/tGlbrpNY0UUUHGl9vXrJkBaEijNfvP
AVaXLIihAuWwi5C46cBBaAlpv1xFXYX7gwKztEtmdiVJ51EVXgBR4QJn0XS1hYufUdFyaoIzI4sV
BAh7NixpX9DlW2LTy0ohSaPrsAoPFdy/m5YX3taaoEaFwrfO0VQvgN2LHVrNRSkSHS2d9uvKuA8p
Zf6mXvEdtBQWFJzebuwyMqFtH+lRQwpVM+QHXzj4MnN5d7ovmDgCjm4G26/RR/Vs1IJsRhFWp3JI
TAylqvBhsFk1MVuP1dK+uvnWIhn3fk49BAmTn6wxYVPPAfItJm53k+f+eGh/qK8EHkEs4p1ww/bI
RAyHH12R++uTOn0rMOJgys4y/88HK9pA/LEXH4AwN089+wqdDIRZJo3dweibN2PI5m8jzuqnqpCw
LZaGKPNicWz8bdGrZYys4BIttBHDzn3sAwIs5clUqKZhfPCr8dADH+BkTvqJBzyzphIv8FDr1Fua
UMzXPn2ga5dkgoPib5yAdFUmLP3OKwEc3BqDn6KPq6cpCp77kQS6aGRe4RHanad9DcSN2Nuvsj2a
+vGKyr586IK8fx6U3DmjZe7N5dSDxNwdGlcdY5ebDoAmr+XQMQiyqPplN6xVdHP0f+3ryt/lmJiQ
AYeVPCyCu6wrogPawIrxrEXABjblRR5FFxf9elnUHr0mmE7tErfNARkcPP2Lrbfd3P6rpoNE5kbE
TE61iB94I8hBiy9r7kG7En5xzol9jCzpXZuo7Mn1cj9AetPXmsmKoeJ43YUD3QJugJSu8Oc96JC3
UcjowmQJi7DbGzExFqL2sDq3CdxCpWRoQ52q1CoeJoeAihxbXtln7d3tI5U8ekzEnb9VbZr07gzE
MqLz6M7wniM/trn3W0ymmA6hk8vi8oTh46dpgHx7lRjPpFCwn0p645IY8bx0wMtIT5N5htbfTo8i
hIJo/g9jZ9bbOJJ26b9SyOuJbu5kfOjqC1u7LFnenXlDODfua5AMkr/+eyjX9HTPYAYDFAow7JQt
iWJEnPec55TE+qK0n1/6qaeWQjvH0HW8e9OTjyXmONqXlXUuPdic17+pKjuIlAEnAE4e9snPibfM
y2HVXgD+Y+WD77Bb886meVi6+XykSwGPq4IEKbK1SrCLuux23zpojXRduofcVs5O1B5Pq2pHWtvp
nmwCYCyrvnDUrfRFB6vTKm/srIh2KSySXayXhPEyM406O9t2EQdFS/nNJZ8/1bGrJuaHrt4Z+inz
hsepj3uKQ5FOj8uXJkmrubKJ940jbq1+4X22dQ9dE56GV7OsuLp/bZCzFwOJ3OM8Y102wXRNBWyT
gmv60Cics9Iywn0j0FmWo43WANKGeajw99Oaxkfaeimbjpn/4B5ZzmxqGyyxdyyy1L3FGM9AySSP
EHEz4Txh28a5Fgk9i8uUomazTzS2UgDy8dRrpHpcCOFpCDGMU+PoQGLWmN3gmXmV7eyqZaUbAaEa
TJaOgx1ZR9fzFQltcNFZN+GG7Wdzx/rd3yt2F6+Wz42tczGle30cnz2ysiPb6pVrwPTM8or7DF5h
M/1ZNy6xHjrStux9Kqq9Vb6leIq1SwXUnWAc3ZrtjEAQYw93wqw4lK04DGlQXIbFplIK54eYbY6U
xvwWWCLflUQ+uSmE1HIFoGDGIHsk+063bMAPmUslZtoVlymzdjqr8/emd7et70UkCMULQU/s5QEl
vXru7rhvoKTH38EkICiw12T7gJ0vpAYnrch3NeYBWFZ3nIARryIH1+bU2Y9+FQbbsgAHPgPOzcr6
WxKI+xCFDMEsfSrNIP7uU3bhGHrlZDMlCQwMcZr/XOwp29YNqUcT4xNZL+Pg2/WjLHDVG9WLFyTQ
tKWndj5w/9VYuvUuoRSRjkoc78sMIfIt43uIH4MsXNigg7EnFo3eZTFmb0hfjIyXm2lTjfHOW0YZ
XTEeykIabDOAoMSNyznFldFWxpUgGE+9lz0cS4czd4cC1458fsJHtcw3VWWyhhoWheK8OdPyNqWp
8Tte5nLX/zVWt3NoJGmytvma4JoEwU7WZTYdtCxrdHj3LZsIBnhZjy1a4DqsBj0D5mk0v+WBQPKI
2undnWJgv4Hf3F4vq7oujTNuCdRQnurU+M+Cz/sZq9VhdrEEBUUDzYLo7NFehqM0O+sDm2LGdv55
cItVN/QaHW44DEMQ3xlD/dWbY2BXuvbXtoEw2nWNtybDpk7Xzd0AE/rSU/nlgBp+qsBI70Z2Hptk
apzTdUlx6BTdRH6Ib6K2PniJ1g02gb4ZzSfTw6KtOcPi9hU0zZMZX6s5o/QGiPtd640hNowMsjkm
asZbinoFG3NRmw/Tt0HSO6VSTh9K+Lu+Ks1DZ3gXGGrxydbYy64vQKVM/6mYWNyDaNyE6G/veOYr
V937PoGa60nPwWJ0J/O2Y3LK/sbSr05o1zuvSLqDNQbIvuyrBYXiqwLbwG0nOnUIFUE+t1prS6pv
kcssk5sMeL3cDk5Rofuti2veFSFK33WnN8XjrYMMtSoXzR5dnDaYRR/Ikxa8xDKjN/Nfmj+s5RNN
NPf6omitubW21aQPvRU/GHO81YZlwMULqZFOquOnSDGThwlGAdEcVcxwYvVVy+jVmH60bfrVHD0w
T8vZgVt5eChyKtQQp7CLzJO7tcVPbUBPH+nbnQM2PyXaP4djv93aHYSvOq8fdJ5BfsFwwHQlxl2+
OAjScY6OgFlRcBdjoEhU9uyU81ssCI/in2jJ92uO/drifHO9ufYnSVYcpyWQrrCx3+SMJMEVuhAi
FePeoyl9A+/nTuRh8YGJD1PogJjuVR91lqxRZv0b2TT37VjWb4s7xPSlc7q+fy2kXN+mXnj2Rnfr
zI+GVNwdWaA5HnIL6YWxCfw5vKjM9B9RAHnYTlfbyiVajitsPmrU0m02g3NpZA2eoiWvpPIE2OmM
edaJMXpeX0LDZP+O9IyomYcNWijRKYypALS5aQgng/EicRPYfjEylaBPK59m6KH9LC9+VDAaqqCj
DJ0FOy6o1pMf1vs8FrB7AUFur/vqLIiAikyknIQdlgdv/hEJO/s86GVNs5ocSzzHDrBQazCDbeMP
j0VTBfdx4tF2W0CWSb+3ZaBPsiF8Prd4xhB82KXhi4YiOxWbKEpIv/eBOsY1e7IKFefSYCUbDDN+
tix2dJiGTrFbOTsMXLj4c4N2tob7S+BQb9Di2nyEWT/eqWj4Dm1Y30JUnY/pkIqjbex729IbhlkG
2Q5elEUFFGOXX+iJ4zcTi3P6VbIssEPPcbyKdb5NFs+HJq009+n4PfDe2RQFz5Mf8SaE7n0SMnsy
DNHuaj3wvqIj0AsKl66sfGJHy+cdcwalZpTChG5GwVCE78Dtg603Q9XrtTFtwqAwcYM+W32OfJxZ
Gblb8A2IAIEXrCoO3eBY2fAi/xC6uB5io4BwsmdW8r70TYrBbXSriKs7KiQji8W5HgOZPOoWKQzV
lkG/GVFf4Ebta5JW805oGntwrB3HqQmPSdxvU6c6DFiHnN1iYVQW1/gwz/LeGCt912d60y8DCjfq
2nVk4oiXjdntKpFdnIxM4PXT4tTDRZt6PFq03W4MbQDIcwgbxOm4UUjRxe1bVBB/drt8fIi8vMMq
BzA6b4xDravvpo7y+wSq5FLqe72iewpZj27JjLeFI13h4tj51fKqKQ0RedlVIYIslJ5u38SRfu5V
Ea1aNXzzuQOsymx8LRMoopMlilXepQuU1WsP10v5upBFVl5vBk4Q18UiQwXMr+IUmcrXXARf51nz
hti4xF5zRsHLpsUYcNsyT6ByZ1krqyCd72xrOpr1LF9rOi6xjm3aiazSMsm8CmSoi29XsXGWsbsq
3JIweZgSko7Neo0gxB13MHGXUsOzK0kbrLNs8G7rmBvtdShUZpibgrGwtmMqU/obBA8cI1mrHgqR
18HZF5bmIF1YXMbV9E0i35C121yPLmKqq9uuYd95vaVzYvHvHd9/7HyKpEQw3aZGe/bxv+xB/bR3
9KbAWWFi0MA9c0EnvXBexMi3HKhUx0UpdT8er2+3sq18Bf/OfRI/09zFslvCBjc9tAb4/xvfUOHO
8shO5SlNKmx9OZ9JiLCdFYhVnkhqL9zum0nD2ioYc28VWr08GvY3e/ZojQ5JdeVIFQc5EahyLLJm
rjJoaGPcsSJ7nWEZW/QIA9aPTHHGTxRs3mXYrZvcB2lfJLtqsf0JKTlc+wk1HzaQuwkhkJHGUB5F
1bU3fexxRi7l5zHVDXzrgpxBACdi803YOaRiwhcYEncMfgVsAyzL6MejAaU7qLNLnbT8NX7V7flc
TreOGz2x/DXLJiI5du78oW2AxHMl6odpjKOzXWG7/pQ9yr4FFyx08zTpqtzEeKxebXT/1KyZKsZx
cucM6elzQJM5JEYFXW6pEYyHODRDeBQBqrFrN2cuueZJteYyYiUPt7xTppHoeyxE1AlGnbobwul3
paltmAjhP8rReHGL2XibPcEkHjP60C9Gxjz8cNnYDaM3nOohcE9JRleBNnHACNc85zQA6OG5x935
Pg9UoIyYtW6u5hfeiWcJFo9f7qIjjfCrLNN8CXokB0ZuhPck7r40cQvYNJJ2Frs+S1i/2WSgtC0r
MBO+rcxTfa9VMeGHHcNnxAMc7JrGZk4bxVX5c02y8EkvPzcTzBXlKTsbGIqeNJ8HCgnrd+3gZSIt
wGbDt5atsN12jwUYYSsj4JaW+Mt7JVyQBjIluWyD/kdt32QO0eJ88rtDVRPJvy6ZOAyBzPoxgAzD
gKBHKUgIljOx3zhJ9SwWGZF5FwtDEtXzTncjMPZAviZCv2NkXuMKoAtpnINjeP2ppmocFjk2OBQm
PMWBfokioAMQPdynNMlvwa0wPupzYru+GvdjKb7aw8C8nA0I5hKe0IgrblcqEqjMwUlCeJjXG7qY
qrlpwMUbxj4YU6Z7qCu4uLP7WhGIz2f/qSao047j9DiZzV2U0Zfp9ri36k7bm+suuKTTvMYaSs0d
qsxcfcRRfLAiB8xDUgB47YPhwB4m5wC7F3imp+Wq7mAgAFFoFsOVSq2zESlv3zgoX56P5eO6qnW5
dxY6OieMaOEPFximl31VG8XMWbS9XiYa96ViA40dWa6E+J17FCclclYg0TQELS88DDl+HdtwvleN
m+/LDse0nRrRe130SBSg1YQrXxsnng8hyBcAz1SRXI2TcIrTFYfKn3mw0LlQg59LW/zWDHk9ZXlQ
9WBAPyhrrt6qXmSHWKmXVhKPzGbLfuvrAN/+2JE0NGyQM8s29bptuN4fhWSgPFdxsXbjQLxmykbJ
t+Lt54fbrqBpoP6fyJSQZw0NID/LZKex2fzJCMIj6222CxwsftejDkVjhLOKwMROz/PLLQBwmDRl
kBA3K2DLlr2fraaQEsrr0c+0io+W57AvcQiVfDzNLJtWxpg0XyV+2ZsTgk31iKkcU5JL1PVz21Dl
gs7SVFuPqdnt25Y4OPSz6cCncjMHo3NXsjPbXC+2tvWp7Bjwic30aGkTThQUo/uuylJMNaxDVqTn
zbxMx6vE+3l9dbwWeTnHMvPo6KWa02UTePXHIu3Un0qQh9kWjz2VOtf7tUppeP1UvCuZMLhwO/sF
F7u6SelqRHIxzyoS/h473oDASG6KTN5yZsFlV5CmTtCgAi03RgO1wLPy7G4cS2dnwdG7xw48raFZ
JcesvrQidh+zmCm63wVn0+pgP/o/2tKiymmEwFy04Em0Rxo4kcEqmDw6JovuIWHssLtOYjGs7dvm
QYrxAuZt+tYmzSvcqTt2XPVXq67xZmYutu2m4KQGU6Z1s/CFzCHjfUri0Q9JYmm/P6ipLNljVi3Q
UsYOku7SYnaL95DMmBHld53EhdMMPjEJspSbuq+nbwTl2wEDdZghf6TkA7d6HsRDlCJfAj5TvSvW
tR0GTD1pD5kLwJ692ToX3Q7k9eqGURS7qOihfpaUZR/BRTo3gyd5TZslEVM/2dFU/LB7orEYW5Zo
NGVS3EjTw/VSmOHYHz2b0bw5j/n9iFxAQUFy1yjIT5/Xu55jcUCRpGUhLIaNh4b011KN07O4nXlb
GzhwBPquWwfW7wI7jI0HqGak3HrsiTDvMHmAtHeaAWccjKjHVp3UIREL0KfXoQjiY7WPU2PVxQMx
XMN79+Y8e6ylmz7SnfGwaOjFlFTwF5tw3wUxr0Np0kFjD28RRMepiC9h+iCiIrnvZxJ9eQbFPXG6
3VzX9m1gY6eRfjw8kRBRDKBIqOUme+7rVf55e2MAjIMZywyLyDNh7OEi4nGvMyd9UEm7tikKvL/+
L8FR2fm0SSqk8XUhxnjT4cfdjHPXHwK/rva6ollFkj7CNDndXc8ZVRPuyko0J6ZlnLmMiV16ETl7
p2VuOKghfjHp1jMxuAy2VaFZsWNzLfrtq6ZDuZjKapVQb78l72hbLQjhxiA8PzkYCAYxbAeB9zxR
QF4Nv2FGqZfgSRFnxVtcVhfZxxm9n2qTmLjm6yS1X7Ia5E045rgLQdlGRFXfSBEUq8ZhglPI4CGR
DHiuipIjJTPbCMcRziwOBjDE7Cg09hMrM48IkrYciHyySRTHBUxbJfFzOZgvjk/jeZlgibnFTFpM
L+0QWZcocC9kQoyrdR8T0pn2iVVmKvtxxHKxY/Sa7jo7RP7EI14z+VpzCOhWsRLBY5R31GZIjcWL
UOVNHADmmBwUnN6Oy1tAKfJVAWnplwo25dcvngzMk1vZNkDSxPcPOhsfTChG5xZQZifMCL9PDH7K
QuaTEh5zyzQZheb7lIxEaOBKXDVuklHwzEro6ZPTAVfSKEVxIv1TnNj16a9jm+9bh0kFr1Lq6E25
9bjiNMmyqmiNm+YZ8G+nOGqSqNoX3Lw5TmAgbiXjNzow0oYG1qY5mpl5qmyDjjOLMCetTzs9g5J0
qdIBfC1hZRdANZcpQsppKvPJcrkW/AIflhbC/vDMHROmW2+4w52x9LNho0Fhl1Oyknif+dCxsxzj
vF85hTXdfX72rjaiXZczEZB9HT/kA4bMkvPgLfL8DLVg6aqoDeNxTMP4UPblW1bO8T5s0u88m/gJ
K1F3M6Qm7BLPr1999Ob1KEZ87QN7AaPvaFy1UqImweQ+eeqSLzu+mlahgwgostNt8hjQT7KsNe5g
OHeYDdSDHxftWhTJz4DE6iMrP9NB28i3QApZV8sqPHaJN63AVjGncSlEMIdi5vSgANirZj5iL4S5
M8fvcToXPxxZfY8Sh5fCW5zckzFQxKKK9tg3mXOXdsbR1BQlEOprvweMeos4/21njf/m4Dpxy9T7
5U/G6zJxoE0uyPZFUj/k0MSjmxNe+4FzFS9UidN8ZbasBCStqWAHOXdrLjNBojUZNV7z4g0dWkTZ
DmeqkdvyOWwogbJrJpezyrwjxq1mP7Z58DboDMOyE8XfjF4UB2kCmB56E7T/0C9+JceE+ZhUJ3T0
dFUYDPD5HKT0hLbPwYJUHNrCXDujNUBbN+ON51DJ00LeDhXUrh4Cwh1NH8aQ4NeINTLD50Uc+D5Y
XrMgGxQNLzbT86Ndk4OgrpUMcNeckiEc7nOVwO4qxfzX1qMVWESvIztyT6ikNMttybNCmEJpopIp
qXa9hR+0N6zk3dIBUlReZCc5JPMbFFVkTnbOHM9Xw5L+0FF/53W1y9icaEiWMS3DtPNk+MRDKoyk
z4E0ykProHd1Q+RgYKn8cxmRSFm+GoqivCsz0ggcTd3XChfpynOYMk6VTgDF4AkKCZY7gS/++uu9
2LmrlqO6lWDmtE3emIwDS5k8GUkfPDkURCYxZ6KyhffnZuMppoM0sch02DGT5shG57f7vtoVMaVf
bRkKmJJ8IK7Hp5RyY0IwFaCZIonuR8MaTwOTL0qfi/buU4QI84/saifsXJ+ODpkfnb6wd1Xa9kc7
2BpTr9dqUR+5PwOHivpPeRv0IRgKGDVqZHs79LvE7o1715GvMyPU19gP9NEke0CGebxvRd8/Z7iN
bnTVzG9RJkEw8LPQLjk7jpHA8akw38ioxLKp7A3TfPNrliDH9oVxN0Xd13nxIWrbxAYIYPEw+mp4
JsHy0WHPXPu5Iozv9uJ11MC0Gbg/DvQoYLMnXtV21gMrPfT1Kme6XqjkQQBrDElhcZ33LbC2ylqH
POjg9SOunWKfXe0DpkyA87YQNixfpveyaMm8pPm7+oneNp5yDBmfOow958Raiso9IQ7Q79BVYm8y
kFtlmgxijN94I5f0X+y7FVSVgRUpay1Ii1H0yMLwne0YQX7VjBeP3Fee5XRS8fK5iwqXWtlvIyPZ
USXaXI359HgdVM5dIs95Xn1l9KLvhPYZllNcXLjAJIcJpGY4ePscs+6eHDpUrXmHSJC/OjXT83Yo
hu1VQp5piBh6g0lgngGR6sZh6+f+eFtVGSDKsax+aEgsYRsXr2Gv3mkCmG/cwcouaSCSE+E37/a2
HF3newROp2R5g7VPhUfQ2M2JvgoKwlt1iQ2FL3f5KjdourTH/OBMVrPmppizSIORE5XxFI6V+YId
qNt2zPNyaRabIoGoHVP7NTF+pit2fKGt6UNaCx0Kp4oaXgZjaqCpkxdf2pfcOX5NWSXHdu1xAxwS
ePQvg4MZsqX4DifzA35Q1FT9XDDrivQhL18Y9jU4ZpZkjLPS8yOeqyTAZ30GRjuGDJrvXQEGZje6
vyfxhPt47eH1RmPu5u5W1RiPMyhnoK7QksaG+o/uNAa/brP7tH05Gi3C2di4p6j8ZfkkzvhjG6po
68F9dBCN1qgyiBcD8IcWsFtXBEDSfJIxno4PNU+D2yubS/CUBbslaCy7irEqvJJ4k7pi1zq4bNy2
8s5zYQ17s+ufzBRlQjsBXovWf2skPIK2pHhq5jhPcphV0y9t0OVa3II5uf3yx9//+Y+//xj/K/pV
XaockEup/vkPvv5R1VML0Kb737785yn5wdmu+t1d/9m/fuw//9E/n6uC//6fP/J/faDlz/nX4/Lr
//rzVh/dx398sS67pJse+l/t9PhL9Xl3/Rt4IstP/v9+849f10d5nupff375ARK6Wx4tSqryy1/f
2v/884tpG9dX6vOFWh7/r2+ePwr+3XFqo2lW3cf/+Y9+4d7780tg/A2DiUsprGkEtgwc58sf+tfy
HU/+zfIc6bgysIPA80355Y+SO1b85xfH5lueL6W0PN/1A9P+8oeqAMP8+cWWfyMd5ds+N1g3sAzb
/PI/n/x/vIv/6139o+yLS0WgVv35xf3yR/35Xi/PjT0qfmffsG2MIXgcA8Pi+z8+HpMy4ofN/xEl
JqCbIGp2xE79OyxV5CpxrjJpTfv1v70uf/3qf/9Vpu8tj/afvy1wTMOzLdf0DOz5vBT//tvYxWd1
7TkES9uWM6mfzOzAQ7DnYW8texXlchzPHXEeu7nfZTbuxImE59qh5f4wG3HyPHfSfx+9brwn3p36
pDi6cN2lDUWKuQU2jrs8htU0a38XUVqD5400HfZhAxFU1fmIlTER6m12UgdGoEJqwQ7btNtitF+b
ANvyjfYS5z1lx/Sh3CQlV9cE3QPqJcwWs5HioMn40JNcMZ3kbinC+7IwzaUZF0CbOVg7+N/Bps/x
lzszg7GOYOtvk9TYxUyoSlBUg24MEnh74iMOOA6DIqWgrB8qv04ePOgYACN974FahfjUFr6ixq+D
WofqARGH5rwFk02dHX6jHAKwX72rqhFbS9AIX2TxGK8yYal37gOElAPDu5nCEnmuyuunrkyRivqg
gVFdFXuBWZy2lZR0z86mV44lwRTTEyez6NfIFPhY6nYCyhRX5iMLAt0lAZ7GZJX2w/zRgcI6lAw+
X2XLJIWnG/zsmLI+Gx3VIKkn5f3g4JcLJuFQsFxn5Q2+t/KU1j7H2zZN1/jAhn3Y4xy12G/+al3M
zYbZdfAxmorhj8p0ylQxTn5GC5ciYHq7iXrPz3ERwgFjSjmwT8yi9EgIKN7KbDKPhcIBYLqeokkx
pbS9HzHRo6JZ5rtsCakId9lUEylIH6zUUGyA5LCx5yWQlUiGig2vw++EQ4CGz6fJMYRJdyYfSUGU
oXlVA2UL+Fqpv3IbatVKRq0B9QeD+yP2VLmvM93sbSdjjltqu+9WYsps0GSpaf4WtfYOveFTX5dV
5u/aoevQSiMAkETjKkpCih7iRsYBGpgTJOvBEHs6BrvnrndcMGIVR76iAzY62L5xzgOfuAa0sk1X
+ky5q5AOnN6oFRVango2WZNCABR0nxH+x4IZqzLE+itr891zfXfYEcPBBz1Ad1DdFKs1A2+zpCol
IfBY4KZ4YwbUrpCALMouRqq3kilzdhrvMU3SiQKuOo89bBqRRJTBFc5zE3HpNXmZnuZpkO8T7+4q
amooqKogCBUmGqr8VI/YcAYnW+mJbH6fyfqJnR/tfAEMEdCdwJf2WSu0wYn8Kp07ydEpJnNDhojs
Vl8a746j3IuQls8o0bH0N5Sc8BI2cfrg+0N+rHtjOU2UdspO0irWsVtYBwx7xMw4ZIH0G0T1EDb9
cDAcbCwQ6SfQX6lzIdTXnpVH4NodqwysZgkbvFLUEHuZfyetwn3Pu2Uo2HCjQjZxTv5AtsQrCkCC
8Zxs55lzvEb9uCzp0l+R7umHgZx9GrXLYUbL6iE2RfOqxKyPQhlcvrOdMZzToT4Xqc/MxuT0OVYl
cprBwOXBygayE647MH7q5+IlrCIufxWS0JFdGCyRtR5kSFQFCaE6Ua5d27J+G4Ok+1zJ9JDn3ngM
QVsdssGZthy23tJO1xeT29RLGSxc3IoA2i1YBEyDU5Pykmo6hPM47DY0q2T7OAzRVkeQ59j8wf8u
iGw1TdF5qq0aMowJtsjIpiM23nAXGGBjkQXZjd/kdtGt62IAoNw3/cnLYspWsdkh1WcDjZK1FV9k
G06nMTTg7eJVOSVx4vOK99WLzaKIeF+Zd1219IPbrit/gouKORcaCJ5QLLx4uZ618F/9qnY27GV7
KMswvAqmhJgNma6MLCkbR0QIvABMunPfiwlIrvJSypcT7OUB+Q3oRYlPzjN1v+nKlOc0DCdMNiqf
NyIdmh0p/oRwDCbrm741xXuShHJttCH7UFuW072yQKlksQ7gLWW5+a2m/HMTYLKoN8KfRja5DtUe
VkSGyY/1Q5RpdZBJRrWBkNHBMU0GG01VMpgK5S9pe/ltlxbUkxhm7uxG5rm7KLc9Yj5t/SPpq3bT
1669IxVCP5oaxuBYmHzc/ajyv8tonE9ugUGgb+1V6o35Koh82CIcDikWZs+Witm8T3tkdi4yeXLq
EF+4Eg3LieVX5W3WswOBKBTk+y40J8i7LSZi11HlfW1N6Xvd6/RXakjvZXZKYKNO2ckbZ4iQO1Vj
+/0tuIDuIMXkvom6cE8oy+LWrTSUph49Za1SrGiySuPLUM7oaq5Dugy3hOX9qIpQPnL/TPASeT3M
zdQpzw65JvsGH8MEorlvH8gBJT3WXPquA7aEawykMddpU8G5Iq2dNXmHNT23LJoSvGzDzavnI2fj
oPaiTtyCdQH+HzvhAf6fuyORUbwG/cSAONAkdG5nv8H+MyYENcal6KeS7jkOqTykNO9rmy+okq4Z
o4cuR6iKYc18lE2jkPtza9+MXb8rtG2vcl+pnPAAunHuIZ4FLY4Q9AR5Yk5JL5GW1rJAusbWnsfm
LXHyfm0WBp8hmA5gJML6AHBN06sk+/fAFhh8xyp+iRr0z9GKjVeLGdV9UTTy2JiWuG2FEb4ZrDTM
7+ySsbyM+yOapn0RhRJrAFb2LUOtZThlYcngnQqC54jC06+dozO8MfN4Y0zV3K1jNEOKJpmaHZ3c
GF8wJGOqCTHnrwPMnKDNQgdQQmnW3Cj6ok63Uic4jt1OrH0nxWMTkAvfSfxKKxxRxZbK9AaBJEYb
ZZLvebhtJxLpk5NBli3acd4RAANyCY+4yT0DIrFM3rTns36mTY3P36A1+T4xAwArEmBhmy4eb4FC
kutlji8o66SSPXv1ZHTpBje+qM5vfhbUXSRrpVELZQa2MdeQr0jy2BO9qBEQhbCw4lVlJXyu+Civ
Wi8G0Ork1lbMRfBa+pqdRx5Vze/IROeOHYvTlZ1J/FFSlm8B8ukWJDYTmt4tznFGbM5IGxBv0YRD
PuSIvccjB9Ssmu34l4+kHdxVJYN54sR9Q05EMnNurFTfJR1zf0tNbnLrpll0tlpck6D6THNtOhob
qKPyH2Xm4X2BA5bSQGYxTqF9uwVVBJ7LefPzRPm3tc2Qx3ISB3ZuGuXE3PuScAYhke86wIRqMgv7
CHFVn9hkwlTl3Nl76yLq98UweWuPl3k7Rk5IYTlp9kPqGu2SdMdi58O88MrEpDza7s5xMc+PuMWI
SV1XrkoTy2gSJZ9CqFMXqw3iXyz3esMtI9a3xIznbQyxdGez58KLEtrlkWwM5V7StMh20Ge3tgov
+SFTZiZr3Q8mq5kv7oakF6vEaKNtrxExeu0UjzXzqIutqX0L0pFuB47aL5hNrJeszexfVmdA7lNj
E30VUex/jwrSj8pyUuBThdW+mmW+FDzHC3OzXCjZhun+thwS43GuuU1ofzEYeXZKwxJt6jZtCnvR
0pFahGVw3zozi1qsbGM3egait/Kmpettmt4QExWEt9DaEz6KNuwTJFAXDL/CVS29LYX5PXG9+sFz
POve6WLxowdcGGO1txhbdTMM6MgnjV4WTfSEQRpCYzmZ9KlMI7jaIctBeFqqPBW2Km5bu01PWGnL
B23g5rjJsGbe2Y1FcfuY59CCwV2tQDCMu4EE7dasOudgNOGwGaqmPYy5CPdWq+Y1YRvy4uyrL7Bq
LNwDFpAugufo1pEet3wEvWMCYeUBVAD0T8syn9wQSpI2U3s1aKvceyhg4ibr2Z7ejg0Gp2m0xq+4
2sR3n/PyQ0TY49eQYJsKBEYpZhxsH+IhRDSVLXzm0QggD/Xlk223DcUHY2dtmEPpVeUX+UGWCCBN
kAUMhGZBC5aAdjvPbkNjaZyADVRQyoNeuONGWiKE0hxbkHU0byxDzeFb7lbNcGuwiq6CuTXumj6I
Sd2QJOA40M7ldqqHEYVuxJdTGZpatNIuleaYyfjiyW06IOyma0ABdBNSagEpuxHzZw760OrgWBPu
MyHsMnf6BrAjpErKrEdSDTXsTaL7zL3Y1lAEm9s0AjAK+iD11EPOaOOzalR/S9eTs3M707mPJ6l3
tDh8HQftrI2p+9bL9KGfymc0xG7L4Y+gQwFQRsRNTbQ4NOrzpDKSe6IQ5yKuvYts3Oikkjl4bU1N
tDVS6SErQnedFU6MUX5K14nwsXC3VUy71WTdQBph1zea3p30yaszPG9PUWPK8MawG7AnXEGrBW4L
LSrYuTV9Pp030G3ZldRs5tUFa04IYSSLv/WoXjdT0nb3AjbMf1N3XjtyY9m2/aFmg9zkpnm5D0GG
j/Q+XwgppaT3nl9/BtV9q6Q4lSl0XRzg3EY30GUU9NusNeeYWGPaTrugrJ4de0uPDwpJGHwsCWIM
ViBQlKHHhvtoyDD02ry8ComMEjBwRNTltKKt1QReOxX2XdWYCkacrrlg7sqAutVTcxeCOUX5X8eI
0vyiIhenqyd93iDXrAjv1cX8aLJjbrdRoeUnmrv9VodQgTLYbt5902QFix6yGlf+YKICh951ZydN
ki1n1YTrGs0+IQIdZUjK2oX2TSJiH106PKWNwr8DsTeT5fet1Y0W4geLR8rFEF9RN5X1wxgyCZGA
RNs3i6zkYmwtcvF49+1rWKSTvs9qlIfkYjT8fGMESnewZIkVWetVOvcNcjle7nGw9+aosVgqtShe
AG88dwDr5rzv8CO/GMKKTdfKB9GTIz3q+rhKbQdSO1tj5drpRfNC4VrCSh7hl/Zgjsj9GPN3fD51
tMETpt+Gtt4XmxK9QLVSsY2QfEwptnO7EVKM7luktzgku6QegikITpoemVdpmevPhdZAfC9CHfBK
asblqc0L/VXFoXvNns3YqkQwPYpSIcZVyR1q4sx1sprkrW532rdy9rt1XWokG9qF79lmVq7CSNLk
F0ytV7Yf2pdJFOK5VQPaeJkijIPvDMqKmhX+EP6DB9wAhoqazIBA4JBFfmeBvwKgPDpWtalLJbnI
EiugBUr1VQG7nivPCOImNt/CvAPLp90nudI+81p3l7hQxk0c1ulrIHwiVXSskCypgbJ1UdAfHR3e
IUFJuKzMMKkWX1V1BEsWH+Yhbx/Icba/0dOJT0PsA/qaYNyFVdNy4xE5TDy21xRzabrWEfh7Gmye
b70c+wNUIMBP0nhLYEqt1LIHqiyrwgvnPjh0va+ieWvLwV2WR27NF0klwsqn16omdgm3j3HNvsi4
AKsUgYTH57lShSy+1uB7145N7nllzNMhYGZyo2mktYpqnewPsxP5W5CU2TobUEuDW9C20TBF1Mh1
Ml8CM98Qrtjc0YInFzol476x8va7DAVDN2S/L35RS+hRbDRr1SIgQRkDSXRvh3PcVBvcuDHbNzpg
xGErovLzlaHryhWji3OVsn59RgZf7kdMtyhAZlA40xiDJWL5D2rfMeVlDBH7TuJqfqZdTnAinYxp
hjAfDMIVKKtoXQVmwj80h12ErnxnYVj1LLJrXSXX8ktsnVVNROJUUC8MKINYUVZPm7iXwyMq2XRf
ial/nGNYPTWlmkPV1QbuGqsF5zuRxndLSzG7iuMMh02oZzYOskE78OkUdOwMAgzHGg+DwPG16rWA
WMrGivYkoqRbIzXlUWWfuG5NrMaGVWl3qA9CkMn6dG86U7KPsTa+jkDIrjRsBiGjfMHSqhHIu2Oo
f6UaTrRaeyIllldU1bT6SGc3fBgqfHKgjPFPVZjjwNrYM5l+fuRXyMB8zETd1JZfeksp7ljdzcfZ
ifqXup3S745SlSDUR4uFYjSx+VtZQKq/j01LryUSU77VNKioYd692+wjH+eSyBRVc8Z1XA+tF0cM
HKkxqzth6HTE0wwn0zDFaK7Adu7iTqOuRlvTv6FojGNWxecDylA7NYS2eLOtWosUrnInxzT2VMJ0
jLpByr2mVtGyhQub4FZOZnxtiGRpi3ZyV1nWuLaHmmhxu+geKsUab8rI7x8VcOY3JXlCezYxhptn
jbPDwVA/ypit4DqlF/2gG5IgzhASxCFBKrky88uQ0ilYlfikh0w2qd/hvnfm+km1mplOnyoSGDJO
f4EkJP8qWm2gMRqTVSF1EzVWmCtXcZP11848SFaDdXZZFvTDqN4TRq2a4VqzWshkVAZWhZ4F65B6
ybHuC+ug2ym5ME4Z7mZfABSMugzw70IPC7J4E2u5eDJBp15qLGKOLCbJnjNb4WKscMfJIEMB3t6p
0YicMEaIrGA1g0PeGOLZSYzgqqjzV9n0Fdv6MdpqWP23EyWXu7ppna8URf07xG3+JlYc66qoKuct
iKR8T8gOuBmpLF5RbivWci7bXV2bAcVUiZJ5kma6K+EgkCgTlA6+oyqk0DMG0WvByNGRXoMsxFUY
FNfQb5QjjNbk0iiWGKsktb6QAmfMG18rSNFE8OdlwVx/SyV5Ngg+E6QzSH+QEZibQcFl4miKuDcZ
DZG8YsXQqggqcpf24UnYuYOHwCxonIHRgHw0Y9gohI7NTu/b99wAxsUv1gcm/JRwn1l1XB0lGC78
pDxNdZYRwVtPN00f9WvF6s0LZwQsJ3uUMRstRL+IBRUCmKRjyuSTCjf0O+trVCCrCoiRshighwy3
rtDwjrZ2j73SFCB1SoO8I2Bx2gLiJd4tERVR2YQJMouqKzr01qFkOt+0Yx3sJ2fuEGH7MTY4VqPr
Qm+NNeF1hDcXyoQGr6PKaU9kLdts9IEhrUBbD9M6llW+E3NlkueJ7WXygnTW63XVC/tSNqQV6ZIE
lhQYFvj4yV6CLI2FOYasexvGcdC45VQIZq3c/CoNkn8yDQwWTVqkwVFasnXvJihLAqwLSZ3EXSG+
xOmqtckWbFF/rza2ccWWvk5WZYOuYUVKl/rQoG4llGVM/Dc18qk49H7QpC6ez/ButGW6TqZs/KbM
HQiEVgKExB7keAFd8qc2FEAsyffbG2llPDd9E19Wo8zXadzZb1hK09JtolEYbs+a7kYpKFzh2BEq
J43f0qtU8N0rxVJnPENT+zUi0OEubf0UAsQIFV0VU+W1ZRke0rYkmHiWiatl0JuTUOgmNzGUAP9i
OQI4Tc1666gRmc50S3W3H3VzOg7wjbFHIYMqPOZVQpdyJ3jLY9HdwYUmMKMYGnljK5CWmnrqHvqc
vrztWD3pdsGwrcqlH4F+sxz5kXK6NMo6f1MHc8kj0Z3HLqr8C19h0ECrGUaEgo5W++KnJQJ+GvOd
qzAzkE/INrMefKwcfTERDD4PTwXD38GZA1Jwy2JGPARiX7vR7Ny4oUulI4iZwrXVOPOVkwAVQLZd
XDrREGGJwJDsWomTvRTJpO+YvLILQxaEh5kzuxC3zA2m2yaWGz2qWC90SbZrHdM+1D2OMxZ7MYAc
xXzpyzL2+qSNvgNYpuAzYRPbT6TX3RUtZZCdkXUoaZffeKcMDa4H7f1+xtyH9lEiUd2pTkZUmT1o
CkndwnkjsaD5WtYRKL/eIvo1HPQ33ur6OWmbHLRw7t9Nne3Yl45aioswbsAtxSZDQ97HTP9TEt6g
dbAPIxn3BHAVw7UIUxTuZajtUSVh2eqFqe2khdfNxzv/HLdG8VpYDlkbbIesCykrZ8dkqaNCgRA1
reA6UjuxbUTacBPlleN0/XGwDMsb0lS7ZxymfZH5ybiAdhtt9JRgWjhyltMQ3+E46VXsM/KtckQk
D/R3m3tudNS5QVi2+gpW70QGzVgr7UWe1I26SZCZHzWLRADW84p/kc2N3SGBIEJc5rUpkGSOjyOO
06NlNRb+15TgbSScSINwQJ98ValusqqjkygjNt85I/Y3LFvZSRSjvBFTFPcrWrwZgSsaWdAIra+i
voovGMcKrzQX2UxvNg9B52T3VmfJF7qkhEU3eOLvat/AwZXO5rpQhuQ4RWGJpq0FdQ2VmvNRs6dy
lrSF22LpDROqiHSfGxXArJn7NqH8nZdfMk6coJos6W6rQCBqUGWz7tI6v06iQtxrRTCzyojVzajg
gdNaJdr7aIgPdR7Y7hROYpOWU7of25Z9QTDh3VwI/P4DSLpurcyVeoUk3twOpOBe65ruX3VS6oTH
OMVdWjeLS5tkA0gxkgjkrl1SMdIia09jahCF1lmR+qUyMMSn0g52Mk8ddPJqihYjkxvSWrSvcLWa
I4sf9g29GR87k2yb0qzq69r3o8shhpaEV9HYNrZFkiMh3AfiaNa2MrVi61hW9zQOBD3SXiK+0RBp
7DkY7iN3sCTyantu782e8GzbStCDsOUFN6hpmps7uCWRCLRb9meiXwXqEF+HrV+8UE+YjintGTbH
aYz+phpt9hQT6lBaHB35f0SFX+Il0q8biFY3MvdRlFGbWhraccNDqIAm++b4XLalfoxqQxxqfaxu
Ygo1ZLX4dn2nq3XkWZpivjtlLI4RJaVLivSg1AKs63mv47XTwKR7ZqEm73bbwhLLYB5QTvef/JwV
7IrFI6TsdBqrN9S92VPFfIuUqFRqPoaeOSeGZrxTWnaNawrJ4QsbtOowJdA7wVoYN3k2NA9Fmlau
qFLnnvkpfs9a8BT+qIOTBg7wNeATWLXJKJ67MjYPFXtyWuHxFN5FFT67ZeYJzE2ZKpNClkPs3JT1
TIZdgVj1UOhVEuHoT5v7bqHIK2NKmgTw+51fhM6loub5EQOSvi0hddBCoUqukZZBsZ1lLOzQhneA
MdfqzHDrm8joZCb3VNyJ2AX51a4BseVvuU6JJWDX8KW0eod83KGsj6pQSBqNA/97BbfmMioDjBFO
Z2AyKizzG6kP4uAbncY2rnLgVoIC8K+iyhjeFRtQV9RqlN07Ve+UXRkqYeAGDlVal4Ag45tkAN5F
hQTQ3zbOfaX32laLA3qtYTZGbtMCQFT4AF8Jnpee1Sblc2dp00FjURNTcYGyF4S8ngyDLDWszjc9
1KfVN2qd1oasAPA3cJAgN0za7UAX4VDWY331Dz0LtSkwYKAbQUBFMMARPcedvuKgw3HIA+VdNSv1
pc/ktOsBvV41es8Crpe2QUZaktwoTWp8L9qE3EEaPlQhhDPF+8GsSEgfBWujYaJkNbTRuCYCQX9o
ulxcpdAmcKNn3AI/cbyytQxgYXmpf9VZCoLg1QrAv1Xy7R84b4agBleK190I7mRh6gfYz3COhr56
kmpMQnJWKgDAewu0e2SMWzaiwUPRR+oCSgjW+H/ZZXXz97rri0vmizxgw5v4Fp1ipb0rDCiLO7oC
RJEVaLG9uI3EKwnmqvSkBXPMV8fgSgngWWm43IEC6/JijM34Lou08M4ER/hu6Ml43ydoNZjfea7R
WKY3hRFcCMqGLxxAbhSjR0XaNsrtbBfcQKt2iKm0HbACfRNeqlk3e7MBd8fHdgGZnl31iD743moz
LVnR7FX2TTfWd5iKOyzA5LJ3FBJXU51GmIxx6Aln0F/+QXpFFmBWjHZVmxSHiUb9VWwnS26fIiAE
68FNEnTjSVOr7jsaQgSQ4VhsY4dKGDvLEStZixKpCYhridRBXsta7e5GwpO3tI/mgf0MsJt/aEKG
YT0QIq37crrkNte3WgRuc7CS7EFMirX6ITb6H5CrXZXfc7R937+3F1/Kc9Xa/0Y9mokWDOXeB3q0
iy9p++UX/dry7/9LiqYZ/5SWiQjNMCxVaIb9hxSNf6LZbJMdYbMa09CE/SFF081/ApXRVcdCxqaq
uqP9KUWT/0RDJKSjAfmhL6fb/4kUDczeL/Iwfl9lmtNNw7INS6rS4SR+loepbJGRJeExCAsCHSnh
k/1aErbamDjR5urSaKB62W+xLRDbUGcLn9LwTeg3Um0YsunM56ipupiBPF2ky5sB1RebCLdWH9Mi
Oc52iLLGco3D6D/wGa8Aims3syCrqftSDscSeFb3xcre1fbgX+fKtZxcpzik94EkAEK6KmfmkI06
Q5k+OeptnF3N/tVUfMMGtOrzTYx5JSVznbGGfeOEYAzHtW2SGvYwNjvTuTaWMdahOjBuTCJqJlZx
caaDH9C3kEbWZrS3sTTWguChDBJKTFanmzLmodhdSf26DBLCMBYSU+1GcKCHcdostydUwD0XzEa4
ySbSP/wE1ihxp5HCJdgag/SuZp2UqBkYOspk2bOdfHUrVXcj7rNpw56l96eYtUt9dBVA76au7vql
QsmLMrN1oZoxNuvFSIYvkmilxW2vDnc2KxyWUkgths0grCPuzj3dcLcnHoGPf6uVxCQU4ZFVyFof
0fT637URwBngUtNfcmloVgU4SINw04XxdigmLwnYq/VYfKO3Ds9pCKu13fYS3Q7uB/LJ2V6Yuivx
VnfsYqk/urjJ0GJwEiRk+XO9Ws5TkY+AtQDI3gzxE5vCsiLQcD01GLTth256FLvYvFyqG6C/my9W
F6+QIqB/Q2tiCdaMjzVyKzJlB7IfM/GIunlVaI+cU06UrE+KMjqe5SwjiadVqdwsbJHSvCnMSbCP
aE6Mm4qes86fm4m2JjYES762rMk8Eb/yVi2iOVHgJDZY8/CiJjr5ts51Xfb4KnCZtsSP8qCqt+Xv
OJKQw5HJYOmRN8HGFG89i5IQpNSg0DtXvmazthqgFsA/V5AsDnSC0RFkzbyVEV5xTivlsTRkDIco
qRdnNSjv9YjhFbQHC6yApL7BK7OdUZA+XL8WzWPTvmnkwRoFDWuLF4LXawh0UCBY5TiMqo6eiQom
VwkmLnCDhLcmoRGF6in9y0hyI1lrm5LyrlBfIMtoyHgIZUc7XuNSInh7pF/e8NaCw7CXxEY8UoH5
yALUVYmlU3gSHdNiHqeeWr517eWSv2jRbEnsPZkGiYkCsgTHzDtAbXJljcMa3AcI4G2vj0tzHbCY
Drh4xCTKRbIFJCKR1WW7SqLEq+XozeznigofFRcDxMNd/jpq+Wv9reRkqTd4QqVzqMQglyaiOHid
Gj4xDFdAftBwj56xvCvWtVkvTihtFc+NGx4g8q4U2Izx20+D+F+IZ61FGvundPbfY6NUhRAo/AzE
s7+OjToVbydsEcCI9B2cp8fWvySwKNVdREWEEKWg7B/Rhbj4z7kyG12k4FNTPM3e48l0SS3fTDxx
CiyssLaxBzV+NOFY4ErpQK+VLeZZlQIoZgtKpuTlXtfqrpz6VVsvrz8CGRUoTI5JenpbPrJx/PEN
NMSDqte+RfcKrvBks/0COZOFbykfkK0+GtY2E0S88uQrcoVF9+gjuUlp5frqmxG/ZBufo5nLmp5t
fv2GWbYhtU4hHdiG6Mi9Br4I/BQDlXnVhLcZAXVy3H5+d7W/nHl+urvmr3e3s3BZ0+zBs5k+sDSr
8CWBGef1p8sQ43tkt9RW7zpQ0fhyUph6jMlr6pOMqt+IpJky//tzNnRh2tJiK8mE++uZ5L2CM7lB
5CIoG42bEuwdb/sUunj7uHGSmGX6sf6hoFLSev7kVc11A+kaD20MSRu7jLklvDrpto16VHIPR4Io
bxISRECUV28l5ghlz8ZbiZ50fZsAyVHNXanCieiuPr+py2x99sbC1Fd5X5erscVypT9Jy/WY5pdq
4zTLjE3tfO3a1OvITsE6W2i1+/mxUMr/xbF0lAmCu6Y5Z8+v1lKiKuFDrgZkQ9BsfS+l3AqxalzZ
X5vgX4vLf62o/uJjRHl3fjyNhZBqslZSTUNq4kzIPtjqqKA6oB3EeDPHYm/5fFZhsk1KbY8UwgP4
vknGN4TZz4pCArbuDoqzVsbHAVZ7FwQwVYVb2xjw2QGhE2YeCY9C6y6WUT5vsInMySMKdndUqMQY
T2q2c6LwIdZjIHNYzqP2m1S0vR/eAy/azyT7aI2gTEueOLaU5SzSNL5ugCYNTrUz8jdUzp4+bWqb
wWK8IYdhphoyB+uqextCOOrGXmVyXZYRikV3PqZLXW2T5sh/mV4vJtVfD9OpzwjDm3xkMLFnaM3K
0mKvzpJV3QUb3bzW+1sf5VejvGSGtkeAtGv55qfqLZ6rgyCEinPkTVnF/oKdvBaUMCL4LsvMG3Ha
y/Qg4B8NPZeCvmWZ+ZarhdFDquvKf8TvCeSVjSPh1Mt8wpC3rBoINV4py8dBdybFJbwM9LVPjs5X
1NEJqso4BE02PfUtkdMplf0B5064FUx+GBtXbUd2q/Jtm7ZPTXXdzpugB8iL7yi3+nXJJBGw7pny
TY1md2poVpAD3SdQy+fvRnKtkO7g55BQW5YwOeT/5HW5rmVCyQqcBtyk6mJGX0Pgq6pFXqfwULUX
2yRUnHOumPMmWmPLgq2vIs+4IoMD+JG1NhZ7kE1HiwVwwY/FVOQlcR4QXWh6M012tFPZfZGknT3J
Cm6fPtCU3cdT76l6tA8b+xLj5s5E3EiWDOfmdd2r3oeuVgA2Qv3fRuG6CFgsWpbrN9Cxdwbuy5H9
YxNNmwKMVVz0awiy3OGtKjuy/U7431HLKazcGB4Fv26wqjKjbUEOVXZguozMix/z8tqeHXexUYRy
lbOA9c1HzWd3XXyHO+D6rDbN8RQ0xW6ZrnU0d8vyiKA9Uk3q3cBHs8xIMnsjOFadU5q3GF7jdjtB
/fVxVZY3FeKujoWQkLyLcUBzX2epeOzt2IuDYN+WwX0K2i5ZXgjlESI039Vtr8FzTELqEfT+sHnP
cIl7sKH2V8HqWoMx2JDsap/or7iw2vn7+tAherzPu2a1HMFmTc2LX3ByNPQduunNtLzL9cBqFikt
THcPqxUlev5wc1jGARRTW8RG5MaLbRe3kLJghU9Py1KE1Q1JRt7yVYKbWyEDcEumPL264w2gNrBT
dKZmtvPkXjEdlmCNu1CwIRD7EP6aXIKrVV6wYM2yqCD2ZZmtoLzguV1ZqrOrh2qXZaRztxQZ+Mpq
XpdpWVWP9xkNFTYRFt2QZY9RV8PaEm8JLsrlLHKI22X/RtF5ncTBWs9uuuZtWUQNBkq3jc1hDFbh
oYOUck7AM4S0BntAh4TFjj8WxaaJ9X5S1222Mrp7KvZwShDRlW9581Qm5U7QTNTrnSBmCMnd2mwB
wJTRdROzGuB6esWb4QuDmu9RAYs23YZa4jUhHmAAUZW8Q52xirrHrLrcxBR9l3+67CwaEldRhrKF
8eDgeCndtGWgGulY/9hY8DYsWweHWdThRUOWB3qWxVyjrAxxI4G3W6aC6vib4iPdfnZSPsL2BoQv
4Weryfq63HO9rNhkLRiQvcU6k+bZukeqkiY1FTnMjFqKz5/9XDUxGc0ro5J4Hj1smNtuXHKlM/aZ
7FiwLas+7Uh0jgWjWG2/+t0rTnVW6Uu6MQuM19SPFh0l4K5sx2NdjcNjFz9o+XtE5W6I4KabqYcO
wys5B5Vw7dT3JF2/ltc3rImHyXe08uuSCq8bw9td/jdmRFO1xnakdM4KsqB9NsOJpmhI2PI1NWe3
UHwwI8NCyHFFTFOtnT1nDAFV7xrtpkoOfrgr03unO6bhV2NeW/rW918jCSafFI/7lhXx8qyHPNqa
VOZhJxnv//dkC7xARC1pynUywAFriT+xFEKP0WSynawFHC5SiAfSUsZpa1QpT3FYEcVc6xPQ7tit
pLKplklX3WKkUcmKQkTfmYRGVhd9OmxYZQhYcxJ8r/WUEyGlxRsDnKHamBd5+JVilBmBmLpnZA2I
mulEsmHxvTUZhL/jFkGXdlQB1xjSzRqSgxp2Upnntw+Ffj/GXxSGZ2YAn8+HzWp7SrDNSIIqCfDG
xHPKU5SYRBZfmQR49Ts/3CcafTxIpVfo6bmKZRG0PLK5e7TWbdG6mpV6qLDws1ZeYJ8c3wVutYJY
YA1fHJmC8evcRFCQJd/K6N0kwKiOojxWtANqSceq95rerdFQPShBdYXWCwam8Gg5roSm0vHsNqBN
EQNNnkPkNPb59VLvqKALJZIrqMjQBRWQBHi9nX498U1JzLFGzofE8IdI4YpcKFdLX8uFjhSifAkP
Q4gDJuMcIny7p5oJwaqJR61N1+CJEHukPQX+FrIDRujlBVJQY7dugUMgYpDMs+OoNAwwlNkxvARY
bVNt589PUtznxEgt1893YPQvlniYSmCNXeSiujCRgdPWH41+hRvBTYhVmMAZgwwHmYyPCid7Fxcr
sSQt0qmaoRMr+P6R+K1nx7jRc4OKNnUZBklkIW32hFyDahKsJqgePiE5OWloFeKNoeg3FkQoVCoM
HQTLOyRYsZy0CHTW0rvlwGhIYVWTBZQ1+0wsMi8frd99N7531EBUXOR6tg9ZvADziEiGR7L5rs3P
WbHT9XtFxZpGbryh3A917OLZWbo+OfplfVbgPbU8cAr48n15UQRjk+a/j8P9QM02yyRbj86F5k5v
3C3M9xl9znJLSsa5Gsnw8v9NmsM708Q7Yb6bKtlsDSvv6DVX0WU5hlujzUa1B6PmFSm06we8E3Xq
OSyOst5fx5QaEFogNl5OZoah6q9rmtcxPpJxjly961cSd13uG6vBD1c10C4h0BOH4Y9/P6Vco3CP
4jKFR+maVrvGkrwKJji8oB2TktcujNYTxoeWDzCJMYQv5rKeE01SDyHDKmK0UxgdwkGy7XrF/eQ1
rB6XQUKhJZ5qJ2KKVnIEFLkM7063MdgSjkiGMvbuy7/mNNKNAOS2mCfJFUTypqw7Olk9tjJostu5
Dm5R129MM3+dZgZ6Er3rdiOr90kOFw1VqYjiQZxNG9sQDAFMFpM4OfVVSl7jstvX7REHAkRGAuOa
ZE1sB3YuBczasMa2sldkeMwS3e0AjWj9BQEWj30Ady3ezPilOlQic6S+RoPPqD6s42khvVPylN0F
xtxDM9+a5JLZTGd9QMWJ+l5kPDboh5ZF71I2bHTsX6zzWjDeqFZ9A5Z76e90i0YjC8+kYSoex81S
9gGftMmYzXULfCJcjQEvyBx1Hq2qGnXK1LEcV8tdyKKSKXs14PHkVTYByKKSt3ZyCL0fNcixPeDV
g+hDBYRVWqRrW/BLmGG8yuRzhB3aosGojmjU3Wl4i5f5dN+nPIPwWzOqewvhtDOAqaTu05jqyUSQ
N9eXThZuljV7mMyrb7P11gQCuZ22XxZZCNZ37Qwxo4ECN9SXg97s57bahkH8qAsWOqHiZXl0+2Mv
+R+1Du7/HzzsP1vY/8/2e7H4xJv/DxoLWMl/2nT/N6P7bdc00S+dhR9/4F+dBQXh1D9NaS5Gd8tk
H7542YcfLneNf2DYUtI60CUhdMte+t8ud1v7J4UbVVMNalqa9uMP/dvlbmg0JExV2qphGPxBx/hP
Wgvar8ZzhV6HZUiKEGdVs86uWU82RnwyhiU3cl1EtWiMdZfATHvyg1EoWOVC64uWsfcia8JyaqV3
SUNqjPYmzXM9/RqMcjBPDekG429qer+W9P48qbPiwainrYnfOz8hSkpecNuIB5zp1z89nL+oUfxa
0frzx3mmP1ddzFqEo6AleEqbrsaaEpDWrYcUYEEXwSX9/CAfXcFyu38q7RSK7eNbEhlJqhoLvSps
idOD5+Xz/vzRuvqLi/i1zPLnRdBy+vn3M6tDoENn8oRCBhNvGsxb2I43lZFON6KqfnOrPjrKWamt
r604BtWbnYJAJLcp2jk1kN0BPJ/hEr91//m1fPBArKV09dO9youhAE2LpjqOo476uCj1aOcPOt6p
UDZW7X1+mA8uxjqrttWRowLhDNNTirxXu7O0XM22KFCFRssW11JOxdxUWCB9friPvizrrFfXSAXV
Tlj4J1oSJuUYs5mBsba+2SGdDatYwe3RaETQbyesS+GefxuywwZe+zReKHI2Wuo2Zj8ZHuKeWloX
n5/XB2/mDwLFT3d7XGJxEXCPx0CLxkcjm61ip9m+tPef//5Ht3n5+z/9vlY7ltHjED8VWXOJt81x
tYH0mi4YJ9fOySj//DAfXMZ5tT+d1SYK7NQ+KjQ5By0CbWRyrL/348tBf7oGnxjpwDB6qFShAYAK
cwjm1L87NlhnA1A6NqLSsHMcZTNPLGlsNvipohmvn5/8R5/T2dCjWn7Yo2XXT40gBfVNDzEMwdqJ
NYD6sZNXLCM/P9BHj+BsDIIKF6kZrvhTiFSFLgi6mpL2UKlWv/mEPjrA2fAjRvDVWjnEJ8tK05LG
atkqFO6oC39+AR+8qub5wMMC3de00jo6DeNOVkQUgFvlORCOfwEv/OXzo3zwPMyzcScjd6rLh8E6
5mZZeMYEz9/H/+5FUM5+c6N+bSj8MRuYZ0NN6bcxLXItXfIsyE6u+nun7ctndCn4Bctig/4RkNXn
l/PBQzHPvm+V1peeyzE9IRFqtmAqg+c8wJzz+a9/9EiWm/jTl1cKHfYZAeAnooRVugENrgs8XW5Q
oDdng5BtPj/ORw/l7AvHozIXPlKHozBCBEOS2Cjfok5gsZc+fX6Ij27U2WfeAhJJYdtgtMuH+G7A
bXyF0ufu8x8/68v9+cjPPj4siQ0tZpJPkXcrtuWSWFjg18ayMdzXloVfeF2ISoG6NuhB+570ja2+
NPgqRpeAgE7c1ZWO/GUVKappv0Twi8F2IIeatWv8RmAmt5+f6Ec3+uwbhhAjSK2p6LThMRzVMrij
svZstfH89w4gzz5iB6i/ryBsPo4J0axE8g3bONG02yQFs/j5NXzwJOXZF+wQNkH7thbHCZPxvlZk
9Wonov7NBXz062cfL6LzJNfwzJ10FVV0WE3KM1KeKPvN97qc5J/Nxj9eFHn2vVamD5/JsNKTovQa
ZR/fJ0mrpV/qY8YP1dzvvzhTmozfhNRVgwyaOK0me/35nfvgc5Znn7NTExesiLQ7Da1aUpezg+9l
6dzojRXcVuRX7P7eYc6+Zr0BMmv6WXcq49p3zV6jSmnOhFck1YtSs63+/DAfPamzL5pNCVhcNUMD
P8dxt6/w7EmS1aQQlNn+3iHEr+OfMtfVaKa1f2SnOLmFbda3SPPr8Dcvw0dXcDZqGMVQj3gBnGM8
Rr25HpTO7DckX6bHz0//o+d99rVPgkDhNol5l1s7aB8rzUjDbSh607bWcsjt/EsxtGLQfvPcPxhc
jLNvf4CEgoC2749Z3JRQo+V0qtC3ExKdOb8ZaD+4IuPs27eVdkStC9KWIhrwXinALPVkxOQRyRMy
Dn8zCHx0JWeDQChZI+e1EV2UVfagdMa9jaOUFqL6N3c/xtkwMGOXylRQxxd9FD3ZpILo+NYpZbOT
G2oQOZ8//w/eL+Pse/eLVoFYGYRERZnNSatFcbBqlfDyz39+uRt/MZYtoMCfVwcBfARFB+gCBHR8
sPOMgJ7Q/9bpFe3SnPwYnEHe50fSljf2rw519q0Pogr9IC/iizRCopNA9aovIzhCCOF69HSZ9aih
STBHB88BzvPfXOBHb9vZ55/FOFwJTg2JT/DlilYopVWnGVzAYEAQxPw3H9PZMFCBi8A4lopbNYO0
DRQufALxqv7mq/zoJTgbBGDPBDUW8vD0X5ydWXPcqhaFf5GqEEIIvfbo2YntpO28qJKTBCE0oVn6
9XcpTw6xWre67su5rnOgGTYgWPtbOh8dXNBDmVAegwHP/yu9tFCBZ4U9oL/Ga3zl3RZOmAPghjvl
bSUdunJgXxiEPwKkd2fQGE+1k5ni+K6NM+fo6g4+N2Ojjk3ryX1fFJetLJ4V8vBrIeAfwscq6wBf
HYfy0Vd4ZQLgutl2Bq9e52fyUmfNrXzXGuCOGtBKCn0vQO06NomnTiNOvivr1lJfWQEf+8AOShFJ
ECXbcKvy9BaUMOfQc/mWtRBNnG/DUi1z2961oYoFgAnKg/8AkH7hDcbFm44D0NWRPDAvC5MYxs0u
NC8rXyFLfWYFPx2mGsaRrrzvQKPaer1wb1Pc0B7Ot2apdCvIBSRBEvRq8tTKavhOQvhzbGMd4Hb1
fPlLvWVFN95j4G8OafF9glMRYEj6RHXCb/Mye20SuEidr2Vhx/KsKI9FCTTKlMh7HOriY+sRF7wY
sLUTMAb256ugc39/sAhTK9AHZMQDLj2w2zwqQg8XqK2mM52n92FncVU3cKtH4pfr6fYbqC55fcUi
pFuNSAevoX7FI2Ti+EfBdWoUMAqi6ntIXTOBl+REpCOoa1Nvgu+kr/vxMTCgG0GuAv70CYZJZMaP
OLjMgq69YciUGgXN1c+Z2C0ezjdvYZzmB4H3s9pN8bk1EqyTfdcLeGGX90QCSld5RbR3lAgvm26u
dYJBdhC0Z74un+pW5RCyB8NzAODX1/ONWJjMrrWKGTBPQpWS4omyrrgTSS72mQvx3PnS59/4wQRw
5657F/hRPtQdzDXEbQx/CJnvRgfvlteeB9j272zOGnwb/FQGxXFK/DwYdzAw7PCCdr7yeRw+qNyW
Z2pkcyBjtkvvYfL2lVbpkyYQHzhAY4Is8pp65Bi0DeDiUb12PF+IKWp1Zu8lkNaMSt4XxPmi6lHu
KBC2kAaX5UqblmqwOlSD7cFTuFTctRH4IX0LOVrk1MkxqaZ2ZUtY6ra56ndjxtqaQUAzpvBmcH/z
vJfAuECKBx9lOCogdWLuuIb34yZ3fL6yGC3Mwn/UplCidrC0ce5Y1aRPbPDcbtMFbXHZZ82f9eld
k8DgYCoErv5+5LI4Rk7wSTslrvGyQmzTuYXnJ9zS4FgbQx9PFTyaY3XXwzg9ew1jT3cPQPKBNrEF
uC3qyEpFC2FF7R0C444HF1gFzefoVrqPkezyvXZbKMvDr0OHy4dw/sv5Zs2z96M4snYKU/ZZn06+
A0lirHfcNFAO+Rh/gOvJFngeJE+U4/fzdS1MhD/XZe9GSieTB67WVD4Jv44/t1idcMmBfMOVo+3C
CLlzte+LdwK3gLatfIrw4XxN8W6Tb+EGhzT2Krp0GrjW6UP3nl/EuOu+DUYvZdusY7o4EpiixMg5
jACYu6yr7NkW1RPcpDi6SsPua1N0sriukY39fFnx1hyjtNZap2X1BLcPMLsEJGbbsqXIMz9f/sKs
+vPh9m4okHEG5WjqDrcd3HqB1GkFTBuROdS2rdpkLXuDyateWdIWhp1YOzUDddQAbWCesjCHtSNi
H3jbQSbXEBMF/51vz1Id1jadGb+oOPPU3dThDuMFaCsBiVyaU4FDSw6+3PX5ehYihMz9+a7fIi8I
FSZu9aQcChs3h3hmWwI/KVeW4qV2WDvMiMtFIGb1hDMbaIMmDqHWymeVIOhEKzN3qYr57++agExZ
yPjHsH0aobe9zQJIK5H97N1UENuurcVL3TT//V0dEDfFfhW49VMmkOlUBJ2D7MfMOZwfhIXJO+tK
3pdOWOE0o6z5zRD2AhlnmMI91O4VDyGXhB2sH10D0AUn452pOCl+na91YWe2rQxALoiHQU3+5wmu
achMdvsxhaYNQLwgnr9xAeE1yOrD+tle1YMSIDOU0zQEjz72c56t3Kb/2ZT/3Q+YsGaIgn95oSYX
VDDWG2g0vb6X8LXvgPCVNyMjTTTjnSTtb6e0h3PBBvy7odJw4ksdeMjLSDai31M3AiR5041wcAYI
oe5d+CBHrQLyBAjrvAXZsulN+KVqQw76Vh/D7x7Ohn0YhbMcz0n8Yz0bfzZXHYctSLZNU+jHnK3W
jKi38x2+NImsNTDrNeAgoETcmwH5fxlQSlci8OVKGMz99W8/Qj709yQqOCzvRi70vcJ0OoxgaYku
BnEDp9Su67+cb8LHMxVmc39XAkBp5MCcBk3IkHMisyo+FnPCuiTj7wFV5oHDVjbXj6cnC60VkIGo
VxYlztsFget2lJU3bYFNtdA4JsxV0TF9m4YYqSXR9Pt86z4eIGbnUwN8AVHT1Du3kcCD73UBkgg9
eSZg+fX5Cj5eqpiddpUjRbIBW8W/62Zn8EJDVQDMzYg0iLIFkOKivZCF1oJYdyOmesfiOz/SwGJv
SCVMnd2IJgT9IuzAK/7VT6OIhwOTveesrZHuPI//nYGQxv49OXCK8+F6O9Z3EtrpoIEVggFZ5uAo
uLnsYXDbejcxNESQ8bsEvH/9MFVF0iK/oALT7NUPaO3v3AEuXeHKFFrobvsxMMiILAoH+FGg6mBH
FGnjv8ooNYBQdXGyEncLk8Z+DhxLd6KwJq5uRWyQ/oSl6T/k+PWfzs+Yjzs1COwXhwhZIlWae/o7
Zdj3DxFXsn40scIT7pHgFgwE7GTonQhYmSrhcAtrArdl3wXLkO6+CfAsDGVJFnjgCJ7/RR92Kn6Q
dWKgZT8QB4N4KmoBkioOi+nT2HnRt3Iy7cqG+GGfog5rTxDADDUaSzhyPSYcrggwW+02p657yXcB
yrcipB/gXNoFXXdiU1F/4kU4+NdDZIBbP99HHy6TKN+KhLHL3LgyRH1rASiJbwq4kJX8xnekj+z7
mGY1vXMjn7LxEEEmDlf689UudZt1jmi7uKHAmrenuhJILgb4nO2lx6HpPl/+0tDTvwMc4m/86KzC
sGTTd93DwxSA5d+YnPLCcbd2SDjqZIyEzHyXWZs+NZWTf4km+G5c9vOtHVKFpSBNODQn6G+VOIxu
EOk9zx3ytawDsrLELwy9/RrBwBjt2ioC1ckZ8n0n0UnwYISxImTlRRWJjYJnxyWH6wDOVH+PB+7a
AIDTYXCDa0Mw8mEHgRwnOKcOEY7Z5/tsYUrZzxKUD1kEhEXxqKq68/d1XFSwK64rJKZeVoEd6mHb
NNiRshOpwxo8nSh9aNzMrEyouZR/tiT0kBXooyPKoYGT9wlsNOFdaTw+gcQJA3D/nitH/8QzFCxz
z7dkITo8K+gLBRwuSVVzioYhveY4ZgJNVg8b4HjDlZeIpSrsAC/cxpRTW59MFMA/op6PX6Dubwdg
CVdasTR/rRgXsM6FZympTvAgmbJ7Cucm9QJz2x5o36rM6q/YrXWM5CZfd1O0EplLs8yKe9F18QS3
j+wE7BNcSkvP3RMjvp4fl6U5YIV9jW0JJqBpdqrl5F0b0sLWdLZfBoJzGwBEu7uoGvt1QvkNLGGR
iXOSDZ1NQsCNAzqHiasmyd/8MTaXzQH7HhqaZchOJC1OwNLPKUCtvPZhDgKc70AvOTdhwK0t3tRp
46aem59kHiEnJ8BeUgxQnQCqV6+M+MJMpvNgvfugJlAfDapRsC/GeYID28jlF+Hh8WBTsxj5QpeN
iRX+vaNzjnvM6qTGEhieXh/AEFPXRgIFEqrGPZ6vZqkxVuRjAxcNaJX5iSGd9VCTONi1nYO8zdpf
u6NdiBD7zpmZMVCFjsxppP74JosBtF/YS60E/VIDrKAn3dinrZ/nWLpgWcNyd9oULJYHX1bOZeu8
fclMaOMHSNkuT3oaYWkNgDg4AB4ja+8MSx1kRTkviTskOSlO44D0E1i8hUjpy1aWkIX+sd/m8DEd
lplH0fs1Pnsd5QqgngYkINYwZ7loDtnvctEwelHKVXWKqhC4YIgYDnBqIbsBrKmVFWqhi+zHOTUg
/3Noq/LEHEE/axZOtwXT9JJMgiD453HOB9aymeoc6A2ODwEDqOyR9wDz78930NKvn8fm3YrBlMfd
HEerE3V6fsMzz/1R6S4+XVb6XOu70iXk8LRxWXHqeYpLtwhQRLFpwO1eO6st7EL/XOOn2KwzkBtP
WRT1x9GBdqgNTYC0ftAuwj66cIytSBYwtexhem8egTp8zFyQNUM3XFPvLg2BtU23cQ1HGD1BQdA4
9VUfNxUBem5d0LXUR1YME8DlsWJr82jC4raf0VwAsnyvkuLTUINBcH6kFw449u09HGbhLVgX2UnH
SXSVDTHQ7VBN7yONd+pA+E+gceiVdXWhQcQ6oGu8nwASOiQnRtJxW8vwJ2nnOzlYkv35MjjfooXV
yb7DBzG/iOOmMY8CRtl4FHca74riMmLGlnZs7d1uqZa5je8ihBN4UDgjAHGZX4stlBJIJsAWjkxq
AMnON2RhfhErxIXGKcBlOjkpAG/dQ+8IFyg7k+MJ57IK7ChvwMMY3Mk8agbkBcn8u6oru5VfvzTY
1uGcQIXk6ozr01iYCJTW2r9XyFuYrRzAyQIY+Pl8Iz68GAVK2gpx48LjqaOUg486VHCtQCLZNnNg
pi4dHArKIEpAk/NqmNbHj3HFX87XuhQ2VuyLAddJOiT49BhzdVCgnd72DQ+RA43vnLF0xs+dR6YL
x8laCChvhU4HlX1vAT+/Ase23EPck6405eNpBnPdv2dylhSmGAqSnGBID26FgtFxDA4iEf5FPx+m
0X9XIEYJOpEw6Wn0tMkfZQTTweuwY169v2QwuH1RTXzXcSOeZSeBHfAI6vwj1kd9AK452gewMkLW
/drRcKmzrLBvCzKFCZPJSTre8E3wEZDDkFx4J8Ptu2p8YGAmt7S6iaLiq0qgzIKlBD00uPhfuZBZ
asD893frlhraIEd+XX0T1eXtLEbd+LiMWRnpj6MC2dp/Fw5blLxOIuqeipFOG9grV+EdgYoaJ0N/
P8Gf4yahXcRXmvLxEsxDK/JH6NM6R8cpzhBx323gVMdes6EVt4PvxL/OT62l7rLiHC6lMoCEUp0K
fOD78EcAPGQDw6/h2/nyl9pgh7YpsgB3oh1iI88O3HQPdWLMFQwa8pUxWWiBsMIbO+2ABsD1RDpu
+sbjggF0DyOei+52YQP/95CrDqcHaCT6UwtI/3Ec+UtBBr1thwS2FVoaOHfr5rIBF/O0ezd3pa7L
oYu67KTSaJq+k7YKsmsh4LT+DF59k/44PyZLPWbFOPeqVIwuNzeKuzAQ7cddMoM8zxe+MOA2UgAw
S1xMdiM5GUMfpTDxEZrKp0rhCuZ8BUu/fv77u06qJ6cf+j6QJzKKHGytnuEx+JaAQdlfdB8CIPTf
NQg3o4AhhN1JNWPwRpus2yFvE8/1XXbZqwoXVmjzEZes+MycYBcS3bfw4YRJM95v8gRryWXdZAU2
zT2Y7UTVOH+ftQkMSaiXASir27fz5S8shcIK7Kwv61SlUn8HFOInSDR3gsbVJnPdny7tnl23USsT
amG8bUBAEY9yDKpGn1hctvVTkWnaH3WSttnv8y1ZmLE2GgBOMyKcoCx+7p3+M96JUkBcAHhqcEm1
InpYaoIV1xGFExaV+Hit8eh0A9cj3m1LCkf2y8Y6sAI6UikPRDR0JzD/UjTB01+dZjYwv6yD5o57
F3F9O42Q1jbjc2b4N0PhFQuH2gEGxwRq2PNVLPXQ/Pd3VZh4JCN3+fgsxaQpYK5qdG+8zIXF92UV
WDFt2oEU8NIbn1UB7HTUkmI3jfwiBWrAAyuckUzpuE3eDKcIkG+zJRVAKWDoBWJ32a+3grn25CCz
gclTlsKhYFtD6QLv4LgLLntK5IEVzcQ4JAlBdX7mKsseskmynzjnZL/O//yFCLNT7UeWwtanrcZn
ONlPW+EMzQ6SM2/j0VVp88IEsvPsC7gG0rKK5amgTglQGS9b8MyaS5dTO8keFyGkakzfPkQZ1unM
qRUQe1KtTP+lDrICuAcTi8Brrn2o4+iep3A3Ugbqmhq2fedHYD4M/fswxrkVwiDGTF0L1tiDMiCw
C4eK6zz0gOorxZDti7D97NctmKY6fISDr1Qr1c6//6NqrbDO4NRbJI50Txz4LYCWRyANC2gnijCB
j01EVrpvafCt4OZI0UkQFzgSzI+KdQHmIebWyH+c77yl0bGju8+hyTRj/IrMs/ZYyP4z3OXqraij
r+crWPr9VnhHUR6VuEDl+KyYTzSi7ILgehJDe1HKX8C5Fd5GFj4RnROdNCg37L6Fb7L8Dua4KFaW
14UusqU3Yw+skvQwv8AXBQUY7/lgkuLcBO+rtcu1pSqsg3hbdTCYKOEpLg08p257r62cPSFwzspA
7pYj+3V+MBbmrG9t1lnqMTcvg+nU4+LgaOLyDSKx4hMENl+cFNdI52tZOD7ZifntkCJVivXxK+98
yMglRxqYbJ3mjVUAcBnSmGt4hNaXBYidiQ/3tSDE4w4cqbxGg0QKO8lN1+k1CsPC/PWtMG+npIe6
lGH7KxsXVmVJCDlYkk9i5a1haeit+I7y0pkNvuPXTHgnPLriCjcszHPSZP5KBC7VYIW4O+YgoIEv
+DBFlfFng10e/eij2gm3BB/51c/zo77UUVagA/gOT1IgwV4J/D7Ns6KBSd7SvoRs7rIKrECnRTP0
uAWOX2kgQTeDmdzObesv5wtfiAw74d5UQZ5gS5Wnkedvpmx/FDmePhngSBCe4W7wfC0LfWQr4NRU
NSqtKudrDat2cEzwgtttYc0F+Pf5CuYF44NNyVa0MYIFZGqj6JnV7m/l4FoCV4J389N9zeXVSOLs
4LJqZeoutWbuy3cHW7impk1GEu8knDbewEni1+Cs5oosFT7P5neFa9e4Qezm3kl27vRTEK++0XCt
u2wu2ao2EuEp0rhF85BlgfiiuqLxgKWNQIq+bBysqC6MCwhboeOXwikAPlX+TQZMqJw1vhBy833u
xFddCprn+eoWQpxZIc5hTB3i2Z6e6joDHTSBWy/LVLpJylW9ztJ4WOFdpyXVVdHEL6rkGgYzlXNd
Ab91YQOs2NZZIdNOu+pVVWlxRZGEdONFE8FtnVq7lliIcFvNJrUf5L43OrBW6Kq7wov6HVzmh6ux
6qNjIJyVu4OFobCFbLp12tTIhp2QhTIzpWVGXkGPALTW8Xzxen68F3ZYW8oWqcztKXxlX3SRqj3h
Eg7hPfXhB9jdIp/u6HbR2ul6qdusINewLEQWL0YGZHb42SfA+yruCVjOqGQLhtma5Hqp36x4ZzXk
wCnSJ17NrJ1G/gtsKkBRvwlD9vN8py3VMM/sdyuKQUwWhIbtAyzrFL7Ugv6x+2OExNLp02VVWGGf
Ibu1cjLPP9EEL8DHPh6nFh4Y+VBuk3Rae+BfGhIr2kdQdCDLcuPXymQAUGM27OA7v/XhH74N8GJz
vKwxVsRDLgfValyrVxhrqz302UAS9v4TvuW8laj/mEUCeKwV9jQNS+MPBfbDunulFBfopezvRYiX
oGIAPNC0jn+dS/e3K2l239Sr7KiF1cxWuIkANFuSIgkVNE56UFHGvwehmFayapdKt47zBjnHkjgy
eTU9BDxIb+zAtm7M7vy4/JGhfLDJ25q2rOW9CnuS30SAK8JtYiJ7VmnvbaqI99jnqbphHdxp4Qw1
muuo9SGvjEz9ncRuCjp+6t0BlJm+uD1/qSfQfpAR61ymy+G2Fq4PXbedYpefwAac4CkP2bPeNPim
WVvFl7rWWiZU0yDLexTNA4fh6lGGcz60G0AuvjIll8qf//5ukcj8WBYwcVWvGSoKNvXkTRsTlKZf
OQEuHNBs8RsHNBsaXo+eZErIAbQMdwsXsW5nUhBxTB7/bN2g2eITaY2/tNQga7FwlWyQ7Z8kr2WW
gLUtvDbXB5FNyZoaaGEvstVwmgh8vkqG65cegrvIb59lktefdNt9zsdA7qYwIiudt9QWa7kggYFZ
d+4mr7DWIPtAwsMd/gY8XVuPFsq3tXEtrgV7MQTOV5EVR8b87gFm3eHn82H7YeF+8E9mJMfhG8Rh
clBp86MekBfYxPEak3epcGuUfRaYTMOf9zDFFIYX1JT7wJC1fvlww8FPt3aCdsC9uCxCuCMFotxm
JewtxkJtZlVG4HaH8/2zVIk1uMyrXGSUwSxd1RDl4PR6AHPrjecd7NopWdnTPu6nf/QSwoXDEG5w
yIFg65yTzuNtkBcXvVUAeG6t+0IhSwwuZeRAHZxh6ESLXVf1F82ff4QSkZbSAZsGi4YaYa+XQmqc
j81F6x5++jwq79a9FkgL3yRYkmgVftIDXLX8/rLdFoVbi3bdaCxvhaIHXcL4SKmiPsYetqVLJg63
c/VGb4x8mQbegU3OrZTTDb4cP/W0++KPF4GNZpL9370DynWeMa3IoUAXbcDNavYJSc3KpPzwYIrS
reCFpWUOYlZBDr2a9NZA+rZtAv0U1Kt6rqVpbwUwHbOcD23kHgqIAosYeTWwAl+jySwVbgWuEIxh
ZaPkwNrw5+hBLO5qXGOdH9yFwm0FBC91W06cUMgrhIAtEt7ySwVvn8tKtwI285IhiYFPPwgP56B5
YY4ckE8uK3zeMN+FlIYiHMb2lXuQk4v7sCCVj7xbPTsvdYwVsGQoyxSkOAxpV403I2SmT7hTN5eo
NXx4OP7923HPRkiufe8A3r/cjU3hHuFIX8Ajk6tLDsmoYm7Yu+4ZiRA9jypyGPP+uUjxWuZ6Qb8S
Uku9YwVs5BeAa8G9FsJL13v0Bj1uPf+y3D78dCtga1UJP0GOzCGh6QBXy/bQdoA0XjZtrFjt3QQm
9ElLD0YzfWN47SItlhBk4Jwvf2G1sTUHMFJgU60YjNzmOc+csdkB/zdTErzisibYqoO6bBqNrH7s
slA+u7gzn5/VsfQzflnc2g4EAh7zPnMFQQ4M+Z7pINn7Bg+L5ztoYe7YioO20mxmU+DXN1BV6wh6
ial1vp4vfKn3rcBiHngJvjt5yPkf8z3cCsiXKYaBXDDRdGXuz+vLP5+HPv9jJ/wusCifqtrhGdad
JMlhZ5w+RVV1DZTCHW/yW4Zz+fmmfHxgg//q3wE8Sc0hDFYMvnv0aRpwCVGY+ygm+Cpb0wYs9ZYV
aACNc64r5h1Eq67MRB7LNt9NDlsZ6aXirVBjSUxzZ95c+nwM71SWqkMPPO2L3yPD9XwnLU0ma3M0
GVRiU+ixA3TA9PPYR+NvGHOXK29fC0Ntiw/UVIJaz13vwGV9rwC7LSTw+1nyNMJD3GvZSjULjbAF
CMg8c2jnOThhzf5XBYU4eppW736XSp8b926+itzL4bDJGU6HsfMdHgVwDewYvmAuGgEb62/KOh+C
ED8+C/mLyJXaxxGU2OcLX4gBW3swaTIyHw9fh8CdHlmrX0yU34jSv+5977IVg8/d9q57ABWbCpBA
6UGWjFV7eBTUyQ1LgiLYVUmmy0t0XD4s4v6upveR6hm1E5zyGGCQLc7+OT6CL+slK4wFqVxfAtf/
Z5oSAuYX6eDkCNPgVazxQihzK5QLiPKAAKf0wGqZPFBPuV+NqOg+0V16UQomusiKZWp6EA4yRJsO
+s86/6/m+XFuRawuHARbasAUN+B9wchapNl0zIohfI7T6DItnc9tvodCunNYRjEWo8Tc9Xnw05/y
y2aprSzgFThxCRzBDzQo3ooAUSYUNJMh8sd35yfRwgjbqgJmEqgxJbabaCzveAXXO81u606sRPLC
KmTLCKbJOF3hM/iVxyFQID6+gKMuTFYOXQsLta0iAHKwznpFMbAKSNm4vKMjvn8BXbubV+mugU3r
+V5aWJB8K4xbXIn1wYgwlq7zJcoL/j0LsmgDlxS+r2TVXLao+lZEt3CXapvI8w7Kh2qhjH86yYX3
HL4VyZGXdAwZttiUCdHIOsczQOCC73q+f5YGwoph8BiU7gfDDiZUb+GgH/vpRYfivo2SdqNhPni+
moVhsOUEfIDd91AO2NPS7DikwS+PyG/wEfrZZPWP81UstMTWEkg4Jms6twTnoTsvdA8RjfFOzp7K
jO/gwbUy0gthZysKslT0XRdI/9BXPN4aM4w7QPblrkq9eKWKhdCzETlDPLiwPu7YoWTjtI9a+TML
9JpqZOn3z39/t33SqEgxhSp2UHnwoHvxE0kghzCsX86PwtJvn//+rviedA1oHFg2iv6PBgKut/+H
CGJpjK1oJn7s0smBd9qUkjdf1fNs/QOe5aZ4DHEVdb4RS31kRXOJQ1EYhFidkjh9jnqkFBU4woiY
nC4r3wq6rI9bl3iRhy8qyBNgTySOjVfdp0F6UWoXcNazNvTdMNABFhwA0NEDyZG8NDZINIftxMqT
/sIY20/6rUpcuCFP/EDa8YuSgO251Zoib6nseeTf/fBJ57InbukfPJ/8iFz6qw/qi0Dm6JR5cXpX
ttR4Gk6wp+HYPh5FV5yoSeXGz4s12cnCKmcjafSsmqoZAleY9jv0a1uq8KKatg9dfFF6AdpgxZeh
bdfXxYBzHU4vu4j5L6l76c2xZ4VXqygMGuOGHRrS3hkywkA3AmIVtuHredMLIexZsRU5DXaWovIP
vAw2nGUHIUoN52dzHYK2DOXy6/kYW5pI1rbZU1V1dY6jIxt1sBOma3bgRK8U7np/pCUf3Cowq3yj
VQYzsUjKDT4Gg/+g9IPROa17AbvwZEw/cZI5T4JkwWxJ3OLRhhfjFGz6phm+uS0hX5rAUPx/wf1k
T70BXiPoiak5IEMFMDh4g2QHVs3s6RIw0pqJONv2ftn+JnmIN14GGuPXMa+LO1ChunwD6mW3gbKY
3xhoXT7ryeThHtzc8M4ABX7FUtfb6Y6ikECI4tVLS/8TsqHIpnKGUG84adu7ItQEqgNVXPVZWlxT
njBz1KHff6nCkj4Iw8qfOVrs7DQPYuBEC554nyUF3OWAA2/k7ZgvO/NfHeat/AWKPl6TZKbkuGE9
klV2tW6CGgwVR5d7ybv2WNVt8DR5efmSUZLdg3pT3qg8H25bJdwfXOcNEvBSfZCjzryNaeB5T2Ad
Wm6QYFODNhsUDd7UyxIQm74cWbyDNk6SHQ1wM0vKEa8SLG6S1zZt8QhLs/DQMoA6YYvmpxQitGkC
kgYmFnIjkMm50wPvHmTSyGlvqhS8d54BzPcoKob+dcZh7Lfa18MLHpCb/2INjTUcvKPCbGWXKDiL
43jzlU0u7OmjrOffkSE63XKH0ejbmI+VvofFZHqLayewtmSPrt1CFeXdkND1bhSJ6S7zXfZK3JGa
Qxmr+mX0wr7bpTlEkjcZmdJrEAHploda3iL/gbU73qi+29RRDVS5zOpY7yWeCtMn/HuRs+E9z6Jb
7tfJlZN0Y7UhkhRfoZfH4+EIhbPCJdKQsa3rgB3ytfIM3KbNIBv0K0/znWFZNm7CPoRbRSEr8xyl
uJzb1IWYoOJyA/aFOSWFRbw7lPfF2IqjcmH2tYEoFeKD2vjhZ2Rj45OH6AajlDPJYI0dwV38SY1F
/zS2+GGjCdR0RdGN5l4UuLDZ0kHF+Y5WcIXfkCCt6R7pQfJnwZHFoAMaPULrANFmWuF/21J1GgJC
Bm9uQp3J26BX4R2RFC3dkWZo3GvwiGm31xNL/oM/GS5SaF3iR8K6xP1OWMS+SIRmtWGt792kPExg
viMoJc+69jy4RmDy8T3pqGbXYmqUt8eDS/+oeArP+MgT6Sl28iC5CtuRvZrKH65qv5I/RZAAtk1x
x/JEg6SvN3WatuS/wjCn3vGhnmDKNjnitxEe/tHIQG5FaSqwcDG7sok58KR0i18j/KG/QaOc3iVx
JY49cjnlppLUO9IGHbSpElie46QS+7chyzBfp7LJbxovYz+FwS43VrBTGHNR7aBxL6KtNE3/BWnM
6ScpO/6j0eBN3riqc48tNPxwQTdN6m07mPQmm2hMcZIGNH6cgDoKxW/4CKXtjvWgYH1OSYXR8fAf
3Raqpw9YDNQBroLdNRlEfj2DF2HWMng7sFbj6NhHOOTQqgEQXLld9pzV8LJXQgPYzuK24TdlUafu
J1U1FYzPZYllQO3wOFGph5IBOHMrTdH+zhKQfLfaG/x4l9EEZAKvkd2jCx602slIj9N1S3UtDxyQ
lOoIA0lgWCIDbabiDXrLK5Kw2wExi5PvlKjmyRgC4zXl581X6TfBU5QI/aUTOsh/lEJj7gdhJsUx
GHtzNRSTgLwvHl0zbQnWlHuvh6I+psko1aaF/Sr8IsZU/apZVfygYVh8ao0TfsoQ2E8i9tGL2pmn
X590+jdUfcUVPMJBYYrALMXPxFx64SN1f7T1mBwHLJNXkQmKHYQLnvyKfdlLjqKPkbSdBdSJ7iOs
ay+TN8+ZMqpymAn2YzJdV7CsG44sqUh9j5eAPIa7PKdmF1dVYrIt7inzr06bk+GXVj2kUWPf+Aea
w2LlKDvRPQjpw+4+rA3fRKpuHr0YIsSt6tOk28BRPAcem2ByzIyCcJtRTZ+Bse66jWpoXW1yrw7v
woJ113wqmm8tUdkBV0RwN0M+Qk03Uc/SUw4qdbnvYf9ptriKdOB+ESZ1++g1bi42Be614RSQVdUd
MOlNuON12PT3kQRwI8US8GUEYuoNmUb1MVAB3zIeQKLMSnhb9UgOuWec1U+O34GMq+FA/KIl845Q
h5k3nlT8M7aufkdH12k2UKQNL9GQ+GrDAZPtdtrxPHY1sGLSDz08Qydog9qETC80zSNusBjNamgG
mX3+H+MOds9gHChcd+DfhR8yCu8RV2tOtqFe4TxRCJvIdQ1NZaM3kZOb9CD6wSkPBSyv011Rd258
zyWcMrKUULJvEweIil4F3b12PVxlUjgr11dlCPnvAVfwSCeFUi1vr1hYjeoNZ0xXblK4UvjXrejK
4KkMSuTCawk9CokgTtnQ2DeIGkB9vuTM0AcdZ+mnJJzYlxakBGefq9gdfox+CNhHBTw4vEeCsu1h
FGma7E1i9rhfjCvwq4rB8F+4t69+OREimzAufgo6k75gx1PucXTJ2Ebi6+g2CgEl4v/j7Eqa49S5
9i+iSoAQYgs9eIrtxLGTeEMl8Y2YJAYhkPj138P9Nrm8bndVb7wzNBqOzjl6BkTcYkcDb7pnQeji
FHIc0r/Xfecnt7Q1UZAGcc3HHawovC+uMlF/O9SOvcJHu/wOjy8T7TuzmDcGO05YY1R9kmqIOwLL
iTaLO1ifBbfgFXo/oMqI7QjKcwSF3m7Aj2cBrGlG6AC+dUK6IItIV0HBGs1DkuUE4bBhkXyAcHBf
Z63ngipFPBgRg3Gs+RnGfc6zPsjDL/NicRgxCCVESLI1++mm1jzFGmsOcBkKJvoMUwAPZ9v13FL9
M4qAGMnmnFe7KpdkhJx6xHeskybZFXHCDl3SNyStQkjJoSqY27t2aHF6JkmBo1okJLweSyqfqD8o
m9LSME/s0GvwoIIuBftnzhFEkELm+pMEHAN6+LT9A7J0dQwBF7UHBvNCfbsAXnt0JQ6iFF6wWqRL
vOIe+RiwV1KAVXNLpwbzNhvuvIw4m8d9OgQNIwzKZ3FfACpFcIKl1pQYdYSQWn1CSOK6SadGEVi2
l17SV2nSIJB/0kBBjbsw1phSkBNqez8lTDT7ET9xAWVSMf7U+GV/AxH/6XM9hgvZLbjY00fgbfRL
vUwUbhQI4AP6ccTt62jy6yxJwOlsJ0IPvvLy16he5P1Cy+YO97NlNktWjLj/9ahLRVjBNZiBIuZd
Oe54C5c+A++5Cd3vIqsxqnXaaBsGO/hR5s1+CJI+uFYQYr62o3U/4qZz39qo8tlOVKbfCRyOFHIx
lRjAXSxUf8DIebcygYjwLUOE9DJmHVLwHhcQD0FRIk7WyDjrvWkABqaTgHCPLuxtYEL3I09U89Z5
YfCo9axumq4nd5YX/k3fVl2RIYhWn/jQNI+JN0M9ZvWsD3cTMs9HuHQWkBlpNAL4BP8Um6nQta+i
ZEmRQbcMmc8E14ICsskhgiYZKAYjbqpOpmXviR+6Iq13JDwWNOVyEs9j4RdfIL9Zf44RbU3Whwt6
6AQ1zJLlHRXQPPB5tZ8j1nUgHPP8Z9BN5ge8MJqfnLTdfZ8bHKGih+g2kpnZtofRBc03JOPLzx54
7jiDvi8SRYOD/CbICYD+JaDfC+qKdSFxb5CQsLKyhoRG1Befg7ooHyuxFjJ1r3EUrHrsKoPzGkJf
idonugJWEqR2B5R9mCokma+9rdhPqob5OcohgVNDhBfC2VHyJkvODixsy0PPC+TGxdI+z8ax1Ivd
mNqZJz/KIq4/o1gWGczr5q9awFUZy4SLbAT7i2TUWzDWeBoSdJeM2CG1tC8wFxUPrZrsLxQ0oUF9
VqOkkBTcSsEgWA23UwspwhAZcJaDjo+s5l+9IYO2Dj6mCqrfhcZPbbvRXVf1TJCIdhXOVjdNNyJq
5wNjdPzGbRu9mA5lYK0hUE9Ru135fSXveSSqJwGkmNtB5n3K0LyAwGkAAIphHeZMTeIaICYOBNkY
fYpLwKUArrfTjZZtewjbWu3KARhUuC/ku9KqJUiLTojbIZxzu7N+6L8U6F+mqBzmTwUIFGU2hLhn
aXFr+rVb/OmaBwh46632jvER/65DklQpupLBvfNa5Ehc9eyRGokoM5NuOeZzEMx7A1u2ez5DN+Ug
hgiACpLEXWbCZPhcQ3If5IwO+rMAymLQQXQhV7Xq7UsuK3bdJwPYDp2gXxYvmT719dje9UHb3yBr
qbNyapbPA6/G1Ni+fvUHkh9zE2C08xgdhDKn7a43ynyD18lwB4elYCcYib/QTtW/mRtlkhWj319H
EBu4gVSUuhlI674FmNNPcw+8O7AH+YNhtNqPGmEIraFqJzqldhaDALFyYX4EyJpsWppOW5x1+dLs
KYFfAYApQbUbLELGrtJFmbXA+N30sVKf0DHGcjOOJF4qFeJDG6GorVlrX5I8WhvIYYPxs/UaoENt
fHTfpTlIePkdfTIDdq1gRveDlYykPvL9R9FDbBo3SWieQAP+2oWiKSFQA3EXAeNimGMEYIGirArm
5sqNwfS9j3vz1s5SIwUXMt/XEHS/og7Hzo6TuPsEX+3psefsNWgFVPvjJhdXpm0lymgbhw/YnVWy
WmnwPxI6wZ8FG5s7nMjhHXPRdD1i+zxNVCA8rwLC4a7sIgD3aALYFGRCvCgEUSYuPBMdUS4RDw57
0LUjaVOQMvxaF87rr0hRkfJK+T1Tr3Dhy8uj8DxdCyR3MwjSKH9RbbBxpHbHrSDfa1xSXOt8Vati
UVD9CohWONKWyf8y+rCBSr3a3jkyJBodyh4rFXmWDQ9mhm70E3FgcqBY7nEW0laOs0zRyqAIEUsO
BSYb2uaPmf0apiykRX23FkNVGpi+aK8ohL71TagCbLaEDJbuqiLROeh+HBPVKyboTd76qFWCQfv5
Pzl4YtHRxLJgGR9YPFyFi6randeaUN2IWuRXHrQcBbamLA+inro1m4yQa2sNRcGnGpkoytJGibp8
gvJEUU4pYBOJ90craCvvS+rXWKNQMGlh9Q2d8JfIQwigiuBsRDkKvFEL3xyJqFNU7FEGI1IvhF4T
3VCELo0QHUbzro684DNt65j9DK232vhg+JFzBS3qotulVJ54RHaRxAwHqN8+g1EsirRmNtY3AQti
/1q3PhIaXivT7pQLZu8T0/WAfpXEwj8OAYQyrkDeH+MbCt4nf24SDRSUKUQALKBcy33W4GgXucUI
5BYZ8SHHqmhSBO8ZY+dLlJ7Qxp7jveuSGvLCZd52n1azxy8wN0dyTpToguMa6PorXYyzd+Ceq+EI
42pogSwh0n4WUNbu2VLqBs8Km/JIkbMMwIjwxNupBMs7hVMrbA9GpDg/giZe+KMcIvUzSCpshxZ5
e5GVhamKg2RjTJBmIHzeSwp/3WsLLRncd4ws+ATyfTN9w3aSxV5qwqor7DOkwU4roL7KhE31Uc0t
e4RWLrS2kW2MLzkU3pGxEJh69tCSVzCHZGNtkZ5286ggNC86YfPUgdp2RXF3qXdS1tP86mNWpixg
Q/sbJDjp/wyLcKa3VIYFoNx5GOAm2rteJpR413qmgMS4ARUq435B4NdVyyBF29pD0j/yYwuDoh3y
TEvejBzjdi8kR9jIJ82arAoDpKfjgC5A2i4jVyw1jDfZnAwLkqOJ6Httqu6Fjhr9Kb6y3cGGmNsv
riT8aw6V/gymQOpI8pJcQfSYXdfV3K0uXgKdojxnw7RvJgBD/Rwk831llXjTHgyzyrS0lic3/TK5
nVHNsEeVgR3I6wgF6WRcnemJJHdR0mHnreumuM5HQByxF+vR388LoiEOxwVNhyDvx69iaJe3mQTi
JabzuAM+3dyFBIjIkcNWvCJzD1MamFLeGxFH9zkDpyNzELYWO1Im8hgjKw1BHoGlHVU423KLoJPm
dQTvsyYGdaWoxNoa4EwO1a1B6t0cuQ/dlVRb9A1Rp8CSL6ltkpqlM+VeR0hKNaJ2eZC4Fn1ErRvd
A5PMr+F5+RthA9WAzz0ItUMzYMhMW/moxpiX7wYSszzFZQO+LDfY+QG1UKckFVoMfs/3xBL7Sqao
+plb9FOTRbO7hbSmOFQxiCiwhkMlKZue3ZmAtL/hTEjufKu85SpEr/o3h7ECDlfkrg2cLg4JjUv/
MBi4vWdlEFGoPXsoZm+pM8WxNIHImF/BLXu2/pEn7fJI2wINqBxCeRBJbfjwncgRmgcNWD8pK9EG
L0Y0LdExjaNnqhFZHZ8I0ADBdNN6KxmLk97cjg4NAKguTldeu2Yg81Drg0VX4wqHeHc/9lUSpWIa
vVtdQBoutXGDGk0gHnxVHeYYlrJij2g0fYZFDGXHYoQaoWyEWUcSh7LXxQVuyaY20xzdp3ReoFJ6
dLJI3oJ8SR75oGA2OVOUtAzdx2GQ1fd8Yf6r6RQKfLTzUSfj/HM36FcAXyMcXBTSPupRk1M4Vh38
Scc/RALYbU5H5AmoR146phaFXCHH/RMSjfkBe1w8eG3XfS15KR5mavMiVSQU8y9fiNWfGNnKM6x+
9KeAxvk3DsRBxuaGQP9cE1wg5DRXx3ycliyUQbOkeu2vQ8oubDMzhgi/JvRoSkHFTC0gBJ/jyNUq
A2oq6nCWiVWlZwQRHGk8qOX7noGplPaJD+K031TBq67G4pvh8IHOINSMvo/VqNpoPRfHOGql3KnF
QD57CtD63teuIjKdcIvaoeulo+lg0cXMpIHmE0z8mrndR3FduTsJdT0vG3A3MOzgH+o3B1yi2CdG
6ni45pAvr7/W2NvedQ+INHplM0leZggYypcSetr1D7D64dTnwyIHwAJIAepGsEcPsKTd3JSo+8fQ
jQ+lAIzdG6J2naa6/m1LiqUKk8J94cqm3RUJagjY5kJo0yxwsS8jnz8H48zmzKAdhiazSUKG+r0r
PiNWtuN+sYsh+3wMWneVI59bcIwPE+JtuKCShodZ4OLoa6R9AXUPkZfmWo1lr9butM0RNCb6PKp6
cAevdmg1VEGH34oLHnRilB8jtquEhg/CR8NG5xQ5dR9zuR+4wJ5oR/wRJFFiLwfU39hJa/uIrU4E
Atai1R/dLL7IOj6jEkZjztc/uRlBeUyEuXVh1f/QQYfDFm5vqJejrjLfjI00Kp7RvEF8yv4uc7h1
6AVNXAubkD0SdlLjCzyStQsaSdaf28xzPCEPBaRawju0Jcv7vg3WKORBL0woHFg+hIWPdSv14+Bm
rEQoi7/m3MdZX4Gx+VYAIHto0dv8NFdrShFS+exp5J1pP0H5Eut2znJuCw9Ja+D+qAb9hgy9VlzH
4ORpXxHwkdf0kWm+eiDc6R2qLe9LOyj07oZZ464pantzpxmsVDJnDDotbQ5cfV97KHXaul2Nuavu
i5pV9T2kQ3AfdCUTWaM9/6lA8Oi+FsusxnRE4mauimqMf4xiJOjoo7dQ6b1rQvcZlIxVAIBH5NpE
rf8CcXT/FZd/y5fZJHovIchT70YkH+GVkmg6Fj10yNEmVKtglR1DMl4npNFltOsXSBCGZi3jgr7u
JAq+YOqRR4ccI4QKcBc0Y4nE3h/i4ZaKwBx7z+EqApR0VFKQOa/mKwf19H/gW4mjxqgOAlDCo8ut
lwwxhY0t8Vw6gHKDO6u8+hPiVuYFAh8TKtd6NTdVSL5+DASHalbQoL8TMarYK1fI6krSHJYUNo+u
cTEE1zTYlMgHU02hPBTeUFZ7L1Z8OuJCBNVRJ9f7ucsucjdgCb1UEEeNAJaQcYv7NXCAxgVuOB8/
nOPq/51b3C3vmSSaIAPR9NAsrk/DuDnUaOGh3jnIKIzTupoOHtD0H7/sxJX01t5jTvTkZBXCbWNG
ZYq7qHB2PxoToxj/+AUn8AdbIjRVnjKY+ugA9tof1MG72dPfqeFX56/vT33DBkOBAgAo0joJDzq3
z8hru2waz/IFT2ADgg02aYAqnaisjg6AEL1KUx+CBXoK0kwijZn7OcflhTOxft1fSBBdqAbM+iI6
yLbc1bn+Fo/0DI3nBHZoS2h2xPQlZBToQebAfsj1iMFZArJ7ASDImVV76h0bDIWMWNN0E0AyuCoz
ezbj1C8XqHYkKxrtsqW0gTe08PYuWknCg7OIITKRP1ZkL+4gb31jnj5+x6m1tNnZsD/Pq7HDzi4X
WB7BW2XAlTt5uOjhW+7yFEUBvBLQRUZ9N2ZtMqgb+Fyd22knfvrW0kMS3Kv7vo0O0AW8ghpnm1mF
hv/HP/3E9G7NPDDIGr2jkB1ydCLSNgETRnvj9y5nyxk45qmfv9nFBJTBWI+UHVySNGk9w+YzVNXz
xz//RBTaOnOj6TFYwvHz28BHEUqRZAPkmTiadmNxkedMxLb+3LqreaNaXF+WOv/Z5+hLRw28Nj/+
glPDs8FBaa9SrAMAAFxC92ymdXYtlMI+fvip2d1uXtPDCI+B8bTyL+DyrXbomUxpRM05O4dTE7DZ
uy7RcSDa4f9/PkdkW5HhpWnvuqI9Z+t16is2e3fWknZO4hyo5UqqSjBGDuKxmdegzf3xQJ34jK2b
h/a7OKq8NlrvPx8nZ3fDUL9RoFWRMp2jeZ84cbYuHrmG8XMOEd1DrpsvgQoyaDW/5OCuTMvXDpH8
sgW1tfGoKedVCQLsIaeT909UJ+p3oERzBqp/Yi7IZjfrYiqAflkHKnG4rVJ3K+lMRdPjx/NwYjds
rTsCpPmDIz2O/KRBL4rgSEYb89dlD19f+tdJnIcOVbjEbihhUZ/V6O3v/PXQv+zp240shWlYhacT
bT+LDhyGeEjO0V9ODftmI5fJWCzwzQkPPfApKXoFY9YDj2n7sw6Np1bnZiPPUK0honHRYWCwyA7R
5sE5TJIki0FFarwLwcJbe+mQQeaUFx6IixIAIlxDQHMx1uee/v4wRVtLjnLoIqAqXfJvMF0B5zL2
v42r3/MlcxxtRSbKJoZLNFv4AdXgd9BIGlxCxOfksN+PQdHWjcOhnVgIeIIBRy3vXNnfsTUT6lDY
S/L5499/anw2u7eUInEcUMoDeqTNDkDYOa3zMMlwJXMOl/z+Do62ehN0IiZGWxfs7xp3NG4o4VR7
VvXw1BBtdjA60xWY6xVgVSFHT5mAzFZctaV6PA+3fb9Ki7ZyE7gAxf0glcAVdsJ7zHl3Rzz1WIT0
rUvUjogKHbn8onIT8Jf/BiRENrRZ9YATRvhlcYULJn1YWP3148k+NRObHS1Gp/ywiTkKD7eCEZt8
r9CHPFz29M2hXI2V5/fU4rf78E/bd30S7+OCvH789PejUbSVngg0QBNGcdA6pOSHuDRPoTXP3RDu
0Tx7bcL4zHnzvi92FP2PDUfQFvUQrRqak4euXO2O8ygPXe//8/8v6+7mcN7xpXoIsREXeRGtIeLr
d/91FMmqR7+wiTiOUZ3cmAl3wr6rz6kmn5h5vt3mLO+WuSpAdE9wjYtroXjXCXNO5/TU09fg8tdv
h8jdlHsaO7wk4y94G+Q7n19IC4i2yhR5VUVdAS7CoeqnOvW5aTIe0S+iCEOcePNli3frxBGpjrUL
HeNDWKtn1iMMAnd0kf0YltRmV3NBxjnxIrAOyBjhfgj1wjRfxtCL+GZTs2WsllELdoAj3NcSxMls
mQGk+XjXnZrZzZ5u5wgd99zQA26kaFoCVH957N5qX1S4NpIL1LVxDwtoeTnI49irEiCD4CbGvdmZ
E/rECbGVv0A7PAbgPaeA34ff+jWrXnsJA5l38LX9dtEwbRUwCK5I88RIAIEAENsjoZyPYX32C05M
wlYCowrl1NN+0RgnNT7acLF3wdBWl+gGR1G82bz52HPg+Qye3vvht8ANw+3kARdw2cis3/RXaCCO
WEj4tXg6N+14jau5cmeinLx8/PgTp8JW9YJCDnzBdTKamksiZGphVueiPspU3/5KqJ5TP+jOlc6n
pmGzi2fcdAJBR/Eu0QThTgme7FHbfv34S04t0802buDvDRfMHE/3G/5PDBhaZusQiGb2yrzwzCF6
IpWJN9t5JGJZEuatL5nqeh9Aega3lfk9wG2wE4zGNgvQ+KdNfdmhtlXEAOalbfC+DqkTYFRQB1yA
mNLNOe3NEzOyVcKwfRjUMEPpgZoUMe4zvFEPQMjbonv+eFJOvWBzKPOpj1nNGcZrDFAb4pYTqHi1
nGkSvi+4GkHD4L+bIxdQS4N8LB5fRmaP26JMzvygfXobF/IxQaY5uU+8Y7egJl3Ue4PqwH9fGfgi
UY4AJwpwQHvEzQk4IWHk9h+P14n1tVXHyKcBBRdXeLoIACrzvV/YMDvPdrd+AetKI4IjwDbfP37Z
qcnZlNdl3E6xBzu2NyKNTeFpAho5LtgvC1xss9tpDwJBM03Dm0omnk1++wtc1nB32U/fbHagiwqp
YeT4pqf5O+XA01UJsEYfP3ydyv+9VYq2whhojQHrGvre73Ks2mNlpHcbx3V+VXRBci5JXkfhnXds
pTGawfVeT7gAp2T2/3hxH6WrRmQfre2ZdpjToEJD2tFxD7ODLCnCb8nSWUTj9iIRHORU/13HU1Un
swNB5M96vGTAzwFrUtXn3GROHCtb/YzWgoxAoqD8DULlrkFHBUvhHlc2X1d9iPMfceo1m/1fmzlJ
QuCz/phSXzvPPJHVaNWZqzUKLx50xD9eESd2ylZNw+DMwp3Q4H5Z4gRu8RPkPgO7TPEx2qppNC1d
SjfW9Lde8oPP6B6dBFAU6uKBRcllkqrRVkmjg2lXCemV6FdDAEOfB/UbYgsXOQkCYrOJJMRvltLP
TXdXwMZiTqupGI9yYDZKK9vx48eT8L5QNN6yiSiTFnPbqjm5HcCTWvRVzGFn/gRxxo5+hy8Sw+nL
igXy5/uGjsBYp2NTAdmEnqcBXfU6cJblTwDs2ehKuoX0w9EBT1B/t3C27gAuhK4P3y+u5SM5fPyT
312f+MWbMFVqB2/CHuedLUzd0psRGKZQZW0DkFh9I+D23hS7fmKRoBnMZLg+p4qXvBde8OJNngIU
VQTynhRg0wBApg5FxSNzyEES8nce0IrkD40rPpSHLoDcNIhhwSjzYwNRSncu/p+arm3DQQ1LPUYq
MbdlCKDB90g6BGugVQJM4yHMQRW9plU3LvpubkRgPQDZy6q60WYauueEgdsVrqCuUrcpHF/Mn1Kb
2b6FLJRdCXwSJInTUlp/OtcQfneTc/T0/xsRZxeCYRmGxZdaOzD+HPY8KCnIHy+RpMLz10XyVyYP
l17Td4A8PelgSe5qf+6avWoLfZHBPJ6/yUx63LrbJljYHQ1LF4DkHeV0P03jfObMevdYxPPXcfvr
95vehklZlM2TKEXUpSQE71hMArwtQE7Mmfv3Eztm20aYwZeGYGxd3uH4KHetG3gKVKYCucu6Q8D7
e9Dh7Zna/N/L5P85hPFFm4ASBQUY+G0S3i1S0TA6RAaC7I95AGQZ4Jx6mJy350GDC6sj0GCdPOal
U/QNhu4y+DRa28W/ZiChGpY2sQfK3W6qEFw5GJBc+C+2mmdQuRgEaiNzAzjp7NX3qgnDfwAAM0V0
yUGOj9jEmLaUiVnGsHoyACDnO9NP4NPFUG1Jzhx+7xZWeMEmlri48jXTZXkXiZbuYa/3TVnMzWLo
U7sM53TXT+y+bS+D+ArkI/Dtbj1O6+PQVV2YxZX2i93HofjEV2y7GBBxbEE1Toq7MbdehlL0M1+o
fy14fR36Q39uSZ36jO0mD4cFTquLf4sMhM4WKka9Isex9eLkVdGpVGw3W2s0ULiyW9Rzol0ZwwSx
LJYJ9JB4TppnmfdCQWOhtB4ZQQIMIJYqR1Kd050/MRTb/NaLSMVBphluc9jTABypAMqjh9AFHFIS
/eh8MWQhaAXyTOA4NSbr7/grcIDsrTVg4+6u8iHBS3gO0AL33fzy8cyeCBnb/ktdxEgGfPR0AKZL
Hsaue5rC6Z/BH5aDXPI2i0NypqQ5MXDx+oF/fUjZyQC9ZVVAr80tgHZYaZojwKMKel7oMdnwagFX
v7BnNt6JgLvtzdiiNX7pYZ4GLwijLISMeQ3CQs2HLG6X/ty5d2r8NlGQCMgJ57AHuxV+YRcwFyVy
oDdX6timKkmq1l1zXyzzZzhXgfNxZqecWhSbsMV68HLzzhVfSsCUh28A9wzFF7Bg7GWn7bZTIw0f
kdLkya0qiuEJAET7DNvJrx8vuRMzs23LyB7USt0TZKKx544MxQdwGu2TgWDGmeFZk453jqZtZwbm
5XqUrpO3HlNt/ilsTdz9LECmQKVeJX7n3yDuJ8WUFpPg9JsqksSfL1t3WwPVglNrnQ7927mhPiIZ
QPMgPnDcnz5B/yC+yCGB023zZkx8EOdg3n1L+2TKoIDzDGbg1wVqGZA6qJ8+nqkTW3bbron8ALO+
LOMtiAmUvQRzKMsyFbNc1I+qgLHqHpoyQFSfmbZ/xajem7dNiLAFLXUC+saNYkDS/tNxiJAeeQuH
oyfrQ8ME2GgCU2KQW8WQTGmfF9VUZqPtZvpTglsQw+Us7z36eYIn1vSyFFPFD7VHkh4VoXJ2bncV
tj6rr+tJOJI1PRiYPFt4wd1nt4QFfRgGSDMq4C6hXwDRiw43lGwPQYhG3PuT8oNfK/x+gh3VAKbY
D+M5kFd/ty6HG7LJNY8zXOVw1Am+8Kn5HlTMtN8X04lqBk0YFJ+belBsOrNN//VGemfAtp0Cky82
mQUf7hYFtj4EDAwvy3vGpQPFphhiVwIznqCRC1fUGFxwsK1JA36gxzvzRRsu1XdwcsCz/G5ZYyjN
PEVy9RkiNQReawwoe7rHwWZAYIWqyg7pSxheV6a2UqcmstJ+AoPQw+A2JbFPcorJUhzA12+bT1AD
GUabgQJRw/SusGAEp8rTGN79Uo4qBhMyGEK+7D9eqv4acN8ZChb+93iphYIQT1T3tx7J+ShTGnQt
ZHgHES77CFdShUtbrAr7sx4ZR0u4gA03vR8c0OdXAUzmumfHS8+95lVUoHH08a86Eae3bbxVxIci
H2cYUSLQWwGB6KiMAc/jsudvz4Ea7GAtffY58CIhV4YSrn7gYnWuxX0iVP+PzqpWyRx0ZryDaHv5
DJEEULunHKS1yAzdZd+wbQ8lrPZ9FwXDLQ4B6721Aeqkn6wb+7cLxghK85sTuurzMcemBY/IDuzY
Q4XpGHflfP/x098NkXj6ZgbCEUzuGmf+r4aWAIit9I94iEJI7Mlx39v+Mu1w6OX/d3knS1QHecns
L/hskTQMkjCD3fg5qM+765QmW5xS3vjaK3VVfwsQz1MWN0OmJhAYPx6jd1cRnr7pDQyVTeQ0Vd5r
6Kr+4Bi6tCj86BX3l4tQPnjFpnIgVZ7A/7WZfxFoREGKDcjSCXZrH//+92MLnr5O/t+pq9UjIovn
fzMDnbNAqENEiZ8O0FOzsn9Gs+Y2X00fhCJ76H/uPOPeGDvnT/o+JgSvX8f1r9dzw1cNLXQfcy8+
8Kp7XNucReIe5EweINSzj6GID929DGImDxY35R9/9qlp25zGbUXJ7GCM+tJDbWvMisJjKApk0H/v
26RQl2x/fNwmboNnN6sQqP7nqSiiCga4arBZ5EH64OOveLeZh+dvtr9ZSCwhjZs8e5Td/muXFJU4
e3R8AKT8YaDsi66Lq/oydDzetwkIbSUgioKk7LnnMQErvY12njhrNP9uZounb8JASEXYBIXgz/Oi
dPyPRi06/ZhzE1cQzM1zH8xODXWu5tC04+K+wz1xTi6p32iy7UiCyhkx13nlb+P3+xUKKKNxj/bO
cQr18eO5ejeY4hWbQFHUOiFdLyAdMsU7hsVM6/prmfgZnFTP3U+dCHXbRiIKsxwyq5Y+Ew3iNPPl
yxgi3H38AacevgkUOY8KS6DG+Nw1GJSgR3MYDPdLoBIYnU0YGHAp2I12mZ+Rcv4sWkjOyCC86JIG
D99sdml1N8Mvbn7uVXc7WYCdIYN34fGy7UtGpm60WKb5uchx2ThBizGrRK/PxKlTg77Z4b2NcaMZ
kfnZ+maCpgd9iOzCzszoiQ33Pw3CTqBvCl7i86DHp7EbXjgkN1NLgiNuzO5VDQKAiIpzBrunPmW7
vaECJiRsTl5UUo86Kzxv0Vnile3Pi9bntk8Ydj6spy1Lnv81myxYrlNXTs8fP/zEebFtEk5DNI7x
ouUOhdjydYQ0xC7GmQxY1Z+PX3BidLY4J2/pfMcmONxKCokVQG6aIQ38PP592eM3m3ecdOCrBlTu
0Yuvu25qH6ohGM8cQyfW0bbPZjSMczsIEYL+7V9JK7qszSUY/jmKaNdUuxC6WZ96CZXDyz5mHcO/
cobFh/r/4uF9nU9HOHchv4ba7oVbbttc4xKwEVh1yR3YU3uXtFd2OJd1nJrkzW5WvKN8Rva8K31A
RUn/O3T8zOo/tUA3R7PvBU0V4froee7i8Ma2c5HC+TfMNNXnuo7vg2posu2ccdHBUbyT8a/WhbOn
jpQAnqCyGb14/hjRtqqhwzVqouYUuqSqB/BJiUpCl4zHXVgdLOB7LDoTGU988LbTtqi4YR3BWE59
sot5ePDEgUTn+MOnnr45raGDPAG27zfQO5xysU8mWkEuZrGP1WCId9k63rbTWgoyuJ8sDQBvcX2w
VR19A1zsHBfw1Cdstryv574tc9XsRE8xSTShabPkX6AwfCajOfWCTXaL5lGYNxNUL2VcRvcQZJx2
1I1RkRIzX328008tuW2TofKVTy2s+V4GusCLbg8pGyhtphAsStps8Juyl7ex53Ud6L7F0CxdJiDH
7WcQ7vUgflFLBXW/C6drs8XIKApjRQWBZO26QAJ4B0c86Gvo5hzm8kR82N6/oKfqF9Us+fPSwRzZ
Spk8KZHzM+X8iadvkUXABE8BalXx0mr0illUG3jVXaTvT5MtamheIISpp2p4yfNexvvZn/NPOHNC
c/h4Jayr9n9aYHj+pghGK6u1Gvqi/8fZtzU3inNd/yKqhAAhbrEd59xJnHanc0P19HQLAeIshPj1
73Lqu8jwBPOV73pSU8g6bUl7r8NvqIw70RXLTUUEFAwIHKu9ISj84roMkBxfARCePvtFc95pDD8d
Mf0ItVfP1cGR1cWL8IcxHkr1NGV1HTvMvioIeJ/v19IKn6eheiN7Abnk5lfZ6cexhtIWHrw11DYh
KnInUGkJ8ShOo6caAlvnm1w4rudJKchgeyRDcu2XYpBuxoV1PxoFHUx+A/r80+nF6DX+StV+adpm
45hYwvgos+YXsfaO1RPEflCDduUBkiYrTSwt61kYivox9ANsnCPUqlXcV4Cf9zkQIucHa+nrsyOb
cDCG8hIIVU8mQ4rwgjf9JhQlVAxWbuELLcz9bShWGO9N3R9zCgMRZNI9KP4UVK9leBaSBHNjGx7y
1EvD3vmO7FH4GCJtHyuozG6VDf6yMU02FBTTLTgZdBN1q9A17xQVv9hBc7MbAQJ95Jd9tU0shOOT
o/L95Fs6ihxhx4EAWdTGsq5aR24tCbJWbUOaavPLQBYGkimeNG7v3um+ntp3lZbW/ccMJevjMOH+
W5fTFOr+FZSpYfVeQVEy95AkUgN/HGlEc7Ut4NUATosZ2lL9jLjISLNzaCmr8ZoP3JeHMG8scKFJ
C3z2OxBPHjbZOEVVv3FyOGM1sYP0SVTuUwtser7m57kUVmZrlTkEGkMQFPgOLAvU36GEcdp66Sib
2G8hx5SafCVeLqyquR0Hp3wo8hbK2ggukHicYFQROKvMoYWj/2PSP4XHiSJotdbj36GQ/wg+9w2C
1APz6EqEWogaHyWhT5+vGezPeuhPHQ2x+wla/XemcSDLQyGr5IcX4WMAGjxtmE+tQOYPQvNRS45U
aQfyRxBE66vg/aK4MdeEGVAyL/BTzRGX4+iqHVobA0JmVmLewvjPvcO6VDHTjEHyfTDF+F5YJ3MO
3dBHNo0zSPvYy7IywezJriCkqFElFUfikr+2cGq8KWqxOz9CC32YW4dVzLcsz1LnOx+8unoiU5/z
17as/fBvbVvSrVwhFzaCf2r+0ywzL4sc3urwuv1NnoaV376wj/1TY58+Ktq2Kh0UBt+rkd0Q/bvE
faB2qv1HwpqnK5eQpcg9ixZQvmpR8IvY904acNCGA+9cCDOiUJViO3eozwC4mV2xZO19utSt2WFn
MzACgRDNjhzdggjnfcnNYQoL6ORlV1oBtXt+6pfamd2kTeNB/TW1+ggswd8OOEoI3+z7wP0mTPlU
iOGyC68/W74oKzAojTfyCFziDztBsRkyYGtiLgvrau7EhafsCLxwT6B3CpYJ9aHwaX3+en6AFvbG
3ImrygJmIE4avaPEeweA4J/Tp+tBHy77/GlePi1fNkG4pZMJfydNtafy+ZTxbsGNOf/1peh9+vvn
r4+4JoPpG70nNYedlYRUItQBAsWfJnDuL7s1ebNtbYqgx6lugiNRQUj/4AVgg+vQzVS5cgYt3JLn
mlvVAHx0PgGLZkr2MkIf6bTHC9dc9dJ5HAK7F1AeOj9gC7NNZwPWVBYqH6Eej3SiQN1lSZ8r2FcU
pk8OcCtPgv35dpa6NBuzyJqUw6DDHAsHjil9eA95gqfMGb+VQ3R9etJAEnGlSwu7g84CJBStOdeg
rB9JM5EdgBfI06wWC5b6MYuLiYpQiy6c8cj5MP0bOtX4DxwEjXfHUSBKNiNksr/DOu80lDbpmssO
QzoLjjKyyPIbE76HJM/j0AnrOCthCnV+bhY2DZ2FxAYuV4Mcav894vqqDMctyaMHDkZX25C/55tY
iLp0Fg59KOKXgy3H49j0N36RXE+t+igQukTv0qK9Od/Mwqk1F+hKOIPOZdl676dT6xTg8wwVF0gz
6n3ZnlhT7jvMfmCC2a3lHhY6Nhft4o3xWa8NeT9Js9GAbZuRvXpW3Z46JgCzOt+xhTU9l++SEbwr
6oGYowCBCO4hlbMZu9FetgA+yBKfoqYP7W+Y1LTRcXK8OPScTaOru7E0jzKlKx1YKrbPFbwSL7Fw
PCiiozsCwYlFZirz5kbi2yC9WyowcFl12wcZhHiVuoKe8kqBYGFxz0W9AMTlMq/Rbje0VznsRjri
n4wS3v3hsuPAnYUEk3Z9AT+j4TjI6FhlwMQ1BPZb5yd+IT5/QCc+TU03mjANHa6PhBMGX5X8W1rl
EST0x1/nG1haWbPN77ZdGDq6Go49TBNQAaLdtezcNdmwpZ8/2/cmdyChxuRwdItSxQFRryjiv5zO
4/O/fmF253pepsaTvSpFf2zG/AqVk8dTmbVTATyARLOyOxZGaK7n5Vdd5ed+2B2JD9noNCfFC3L/
FwGdwIk6BZZPEwxLbwpcY86PbhvcT0BgbgpLX5RX/8Shf3V+lJZ6cBq9T20EgsN0aNLh0XMK6BCf
iHzCNv+c//hCBJxLebl+l5VV4HbH0W+O1A/+nDYzD8AWhsP0/0e2cqkTp79/6gRQWUUJamj3Lkd4
SjAYU3hkXKMpLaxTMtvDHHxwaocmOFZFAHuOPOrbN+gCiR9w3Ftj9nw5UNyfMyoHZD7HNnXsXYID
gz84GsauTwwmnAmLa1iBkF3FnKyJMzW4jtqen50vRw2NzjrWI+QCcBaoe4QNK1CWhgp6d5/C/7A5
XNYC/e+8sAHKA2bKu3sbNe4BtlDwiOBlHvy+7POz+JShbunhlG3vgxYSX3XZPU5BtlY9XhqdWXhC
2tv1g3TitzJ0ph9JWlQ0noaMrT1qv1xW3J/nGdw0tKT2EnE3KivKJ5jINVxBXCrPwo2hTVpcEsTR
zum2+mlvEAv97zHJqjszmRxeH3Xesqcp4mm7cgFd6sgsShkvQPEVgfaeAUfkxSrsIfqlHFcmmyFy
w3p30WTPE7egP7adk+jkRWc5tLDBoS3Ka4+Dm70Sy788LzBQp/59Hqgw4LKWTnZf6uxtrOGSNxWs
gskaxJmAblm5hi6N1ixUMXCpIvQgeWkUBAhxM5RbMim+q/JpWunIl+8QdGS2r30iHCqAnblLRaNz
dwuPLpf/VgEkAwPQWaNouNYMHrGgqTJeHrUPM7pype2FXTO/k6BilMum8LO73MmKaW8jlr52oPGW
2/OrYGn4ZhGlcUwm0qjgLzDghAeHcKJrv4ErhlPlzf6yJmZRJYFJVs4cHr00yTTckiBMbz8mJ3Uh
OnpZE7PYIpRTYoL8EFyiLthAnjPDs7oKNtnpX+ebWJiIeR6IQVU/n1BMvQeLRD9loy5QQtAG+Jfz
31+YiHkqSMKup8tGDh/Tos02YoK3B/FHFvdkdZQW1vGHFfanDamQTRQeBv0urLro0A86kr9JxVty
5fS9I/6e/Cqm3xNcFsRDVUaXQTi4/0GV+dSu8Ya20QOht1HrhLcWFmPPNVLYN30Ju7Tzo7dw3s/T
RIqJlowD1C/d0Bs3cFbbFg0ttiF85Dbw37iCNeFFevbozSzg5GRKHIG19kz93vlTFTC0owPoBOc7
srQMZrGGjWDmZEGv7tsgyrJDBmSD90OqBHlyO/VpsbacP16z/1O3QzdmGx+novKaZsrv+pbJ8s+g
Ie15J3A/Sq6Ql/Kmp8AxKXWvSiDWKNSOSuYMRziC+9W3ICklvAFzw5rsifdSsJsx63PzF6U2Ufub
rC4q/ZBBVGpKtiBHE7iaXzQ6Hw/eTyuJtCqoG3hX3KKcPnowUERlIfJioaES8B3nJA1WzuCl3T6L
WQB+AKfah/4L8Qea3OQdeOGxqEh4Ydydl74I671egdP7AktzO75Cn7eM9iIpR77LcvgJnh+vhW7M
S19NqkVeIJ4/S/DG7i18yp7Lou4ueepwf177Ynyi8NyrxT0HZU/90DYLoR5KZXuRpCAamN2EiAtM
eNMaPNHAmgcoiEEK62oUcEA6PzxL/P95RpY7ThaAaBHe9VM2+M99qqHsDRtHxr2TqBMARjDxQal6
A8IdDEJh9TJ0+4qQHojZynNO/NhkEFC34e3EfsnSeiVcW4IEwejY5H4Lr8oa7m0OJPmKngDtnBJF
wqchrXywK1c6cQoNX+xkMgtIVFgG63oT3CLVXwXfDGDErN0w5Y1knydOC8XBLtISNDXiw08YgM2y
tvSacWp4EQdBM9Y7K2HW+hakvePDG8sP/eHl/K9biGdzSwjbFXpQYSIOKo+cB59H8lHwrn0r/NT+
Pt/EQuyf56Dr0QthzS3SuyFUHSzqU7EnbDS3XlMNu2jU7cbgIXbZTWNuD+HDohf5Yene+hCBhw3t
5HrxWOXjLUThkzVC9tKgzWIzVG2IUa2TH5qyyTtYzQywJuwCLzVxGEyrF/Sl6DALcqOlcEKH6cgt
3A5hegWbZ613oC8AUX1+ZhZeAPNMNIyjC66TzLktWm/CvnD/8AYWR20EX6xUVWv6FB/5xS92wDwV
zchQn2xKyZ3oI/gBb2BM5PjXQKCE7j2F0WN0ncP1jYCyVeV56sYJ+K3YkrqqKYORo5OFLUqtNbT8
4zGiI9/Ulctsvg1AAPWKwyWD4f0PiacpocOeNezRhMiT06ynOwFQWOwx8z2qL4NscH+eJGcBUC1C
9sUhUamUWwXS7DUpKpi4QugtXbnSf7BZvhrxWWSuYZ4h4BhV34ZpDSdPyJ8Am/XSMfh0qNiIgMl/
qh5MpauwSlWTIfJkNYtdZDwryCYjV5+9wVASVbZpquQgtoICx7pNndzlCqJ3Mpl2Y2O17e8VrvSw
UCREmvppqrnUxbXvp12W3GYJKh1/gwYVzu1QoIb+C88vQGB2lvtlyq6E5DUs7IVnxPfC18r9XkCq
s0j2Tmia8nn0QyeFb/rQB3CKzgfYYO97JBvNv9XoU8AxXW5UCU/RgQ7tDmaYrvwDQzLi0m2d9K16
8x0v7dlurLs0/SejXkqepec02b9eCLfJGzCFfQUz1grKjU9m6EOn3NYW72vIYIim3PMeBPB646tK
OI81qOjND7xeubeBRjocyGBJXPnpdQnuUNDGhawCejtNOokekWyofbuBG5wevb3XaDkEd1Unm/o9
p0HC9w0cWP0f4eglZb81nW3dmwwDgEdj4Ze4TwJUlfS3BPbPCdlGDjSy7gC39fkjZC285KpvSN/9
gLpeVjW7NtN9pVFsG1E47LzcASLWwEi3azbh2DsnlnjhTA8wocxStlVqqPtnvCIlfCYzqDp5UQx/
PAYIFimzMltZfwuR6wNk+fkeGDmwGvRrCz6AZN0uJOjVNglbvRLlFwLXPNUthjaBu6tbH7SE5zTL
Kb1WHDJ8hGfDdR0Bf3g+JiwE+nm6u4fumDO1yXAbUYhUXmWpiKK30kCUdedPWVGtXBEWhmue964A
h6gKZeqXpvRyZGBKCGjBk006/5zvxgfR8YtwMHewSLquC6pQqRcoPYYDv1EgS+X0vWK5EIC9c1AF
8IYwBE4LsAkVGj6AUpCgoHGUd02+n1Ta4h5vcz5mf/WQcH7bwyGmejKg77vbDmeIC+14WFM+4PUN
70uVRH7yViMd+uzDl2m6Cy1gMncNJFjolstgGGFKawX9TlwrxoekdE9mtZLmNXDryPCgNgXcLaAu
myoYBH23mrQamZsBNvKmDVl/KxyV1e1eT0hPH/1Thw6+Qt7qLaGpr6DC0kMYasNx/fPaG9zuWHYH
f+xC+DtbWQP2PcBb1o1t1Q7ltDU4i3pYWDLnFHI62/fw2YuYUHuIw2n4YReUwGOqwVl0KqbCN+JW
cgHP0gp37Pa7gEqVgBd6DUO/F1VpIvZ1nsF9kkclXDy3gpOg2uF5LXHHFDDstbd+WEdeeZNweMyO
MYHyWnXVFDVU+m5a3rvOIy1aQIR3PvBxqtulSG/Uzh2BdTN0Bzj8Ouu4Y1mYv5jBlMUf3JPL6Amu
jYz/NnByDHuMZuRGesNQqoGshcjhQ7HpalBhqz1M41X9PcTFyLXblOdhHuySAsXG7hrFHRhzwycR
Pr465YPuYtjDVTm/H/ohr0AM7tssKWKc3eGwss2+LFXjTDxt80/h4jTdE7wvyW0/lLi6ZRC+ZG9Y
X6m60XCcziAeaonP5Mb0Fo/vuOR44RY7r+yLcqV4trAF5yVZF6ITNYVEGMDRSQOXUlwCMJ0Vuahw
hi6e2v3URSdlOfwzzHQXYPuEcBCHruvWuslF6GV83/vv96XnUx+Gv86zr5kxKP9BPwpD2KnyeiWG
4ENfhZBTiPzUAQpB14AiOr3IDCGXhDza5DR6yCcI7RNPdzBeRSHebd1vEXxDt5c1OuvViHy06Lwi
vU+joXuEd4cCfjN34BmMTSDh6XvtONRP5LY1NXCX8Gie6MiQjI+USFdyGgsrY67tEKEgTGG3kd0r
D6bX95mSY7LLMvBud+c7ufA+mss7RJmEdgEC6V3Wcsv+FL0byJ+16JLy2IIPncG/Xg4hWFwM2lXl
ZVWSudZD7wxGiAoppamF5DfsV0sngM9ukqw83b8eNW+u9tAVY2dg4Nsd8IzgW+2mgm0cF1Z6KzeA
jxTJ/65Hby74gCAelDSF7EnVg/gTPGhg610wugNqRbWzuNsFcBeBQrrjwYyzrjjdmNGGL0Q1RgVx
7gUN/sQkxGXkXrt17tltGSYd0OqOJ2q7R/ZkCP8phmCsYfKNgwS+yFnZkrcRB1Ca70pANCFJiLMg
gcE3hbdPt4HJeWR0PPkjHFHzJOzcG7+kmdyl/piR24oUhftY2G4K14wXvs4Ze3NRCqp1HZZlRp9R
tcVxrZMK5nBQvoZUcB5zOml5C6dfx6c3Tof80p2LF35pVlbu19cwILn+GxOSsChBRjTdgYVOv4Gd
Un9jQyV2LkNOvKarhmtLi2kWe5ht+qAeeHuAhAJOxLSO7p2opivw1KVenFr9FNm4wGmSOZI9MlE7
V7Rlr0mPnEx+IgLUtDye3+VLrcxCWaLlmMmWsMfGG6tNcpKRzmlHdqQPbpCQXdNBWVoPs5yBqWFu
WE9dc+j6vBBb6hZhc8dpQzoVdy7x2jc/J1btmk5CRDueghC+vud7uDRLsyIPFPCMETChPoDiHP2F
CqgNtyXswYqVLb/w/bk4RIdOQGyL8mcBg5+bvNLJt6nFc+yiXz/XhTAh7keyK5sDLqfixnRpsy8Y
/OnPf/20Ur+IVnNFCNP2Bilknr4QJ/C+UXlKGMFYO4ALNc9+X9bGbDfyshhgDyCzF+iB9e82mvwJ
7ELX/u2JL/jKVW2pI7OtSHPahyWQns+GVXW4lRoiwldtVol6W8ioDq/O92Vprk9//7QnwVAjNZC4
KTwD/eAxqXN7EiTK69fzn/+41n01H7PdyPWoopTCBD7pSe9BKDJxLblpaAOdVpwTRVbfNxnrXitb
J6OEAkAF8RYI+5dQNtMkO9GneTmRYl+0cqqaODi5TpHNNHFVPUDbq0fG8fxPXdjQcwlcHjjwB3I6
8aKrMIS5uvjBxqHc+ZFheLkjyLdVsOspHEHOt/f1bQR4gv+OvGGR7wBeK16gl9U9dgkikyz9bJe4
J++MIoXnfMHWlC+WpnkWMpiGrPeYYVtIgBv4VhQaZRyGYL+WelwYvbkYBdBvaY1HNXm2niz88coC
NJNGO8CNmJWQZqwMvMJQq2okRbEKwsInLDHNL8tGe3O5Cq0zDhaQdp8TnRbjozViCree43n+dVkE
sljBWCycLXPRChv1YWvKpj4QK52fSgYWSARpeHgLEnZL4hLazGtReGF9zK16aC7CjlaB/8zAedkl
vkNubN39U2WGPnMzfO97nGznl+JC3tj7H0GLbKqZUmX4rColqjcydl21IZ5fsG6jdUEHSLEoQewz
1ZXfF5s0gbeVv8co99nWBwA6f1NOMHRX0MX2WmcDNl4X3gZ0TMVKHXIhHM4FZ1nF07qrSveQh7gl
NtlkdyZqYQOBNMju/CgsNTELVRKAdIX0fHXAA925sSo/xSsWRdctbhQXdoP+d9NjWFF1TLL6AFOe
bktqBNp6xCsuc53L5GS9cBZXeDv04L1H9ADd/+lZQz3tLXPKtVLn0iDNAwnEanuwUOyBt4XcybGC
oCbDTRRVdL4yD0tnxlzpoqLCnfhQ5y8wNlFxYga6UR6K/8mpqIpU0Ok/uDNcJSevEI5zfatS78/H
P3SCoz4jyWZCLF3ZHQubfi5AWxUEuSIotB0S3ZmYG/2mgi6Im9QPQQ+8dPn9jziGLDLeNIweiOoh
eY0Kzj1pHAa5j65YeSsuTB6bXVySAKesCUJ14GVDtjlAjv61R0oBf8LEQtfi/D5aGq9T65+uFLBp
CmF86yYHuIF58ASykUPjrkuRT8rDtNO7oWzS4Pl8Y0tdmt1ffDs1VcDK5MB688iqvN0lkJvb9CVb
41MuxOG5FqmKAGxstE4OgLPJK1WEoFiUPdlBm+plalp/N4V2jS691JtZeABcbmRTLpIDd+yvxofF
FTTfqk0ZkWJ3frwWLgJsFh1UHSEP3HfJIbGO7yJFCqW+TZRHWX99voGlLswCBChqjEGVLTkAIlJu
VIAHnkXhYzO1Yu2usdDEXNeDRxNRES0jVPYa56pLAcjmYNrc9dIdV3qxsIbn6h4amkUi5V3wDLhb
+Qb+E28iCONqGYlNT6Ka/ERlxy+rlS2z1KPT2vu0ZVgLqOuAJPFrlUB5A9JOSBGFWbtxxKoJ+de6
G9yb625Q5RSDzTz5Kpq2fk2qZmz3Eto+2abzhsqB2DnijC4Kcs/TMcS9ZjjhNIbavcjdGz/g1PlP
nUyGCekKVDlfoYxQ3AlQoHlXN9eAsryeX3oLa3uOdVdQ/J0il8pX3uZtXGme3mZeOawsiaWvz64H
PlxJcaz644ufsfrfRvv9D8TT9CLjU4zObOtrJCdtEkj7UnV2fOeyqnet36UXDs1s26N+O2kKDZ/X
JMxB3O2nCtiGqurz3fmhX1rAs12vhdfbiET5K1wb8mIjzITjhKmpdeO0dYE8Od/MwhzMoe18gtlw
UTTRC8lluG1Q9LmOmL7wjjkHtDM3wV1Mae9FJ9r5R2ddtzfQlKhg3SSqlRcE/fjaFy/i/5En8Qrp
GMnZi3XdLruvfFOWeylRii52g8AyeM+I2+TfZOKPxU3O+lBCjTxxIr2D5rRHdwkqTNmeOED+b5Ht
DGzMpQ/ooRxTwgRINkH9ILImcL7hQRtFYgddj8zImE9W9Tdug+Iii1Gf6naRmmR6hUMTRTgbUie5
T6C683Nw27G/5mAkfLde3tF7E2R+coVsELLKTdM19WuTpTm/60xGLGRNNICSceUVQ3NjfUPq30iA
leWOFQ6q3sKtIbLCkXv3rqzIxztc5fvfNglVciOCqfjJPem5O3Jio1wxUskQsNWpcu85S5NnmlI+
7qu6JvwOl+TwjwP1IPOPnmSd/9AeNK33pICdCIQBxoZ9Mzps039U1Pu2iQ1TONy6rNfNTrkQpt1A
NR5vtS5P2Ib1Y47LCaz/fqtWjfVt41A8qHjYtvdMNcFDhxEfD12pTNvsaFKj10IWRQaR3mRytgzc
VfuTFbQq9hWUbOiwg4Zq0ttNh3oqlOphlVZfJ6mNdIxMOcRmKJQC7XsVlkPwxLxmemZVNUVXQkGS
dy88SUeo7wXBdJXneFjGeV5k4pqkoXK3EPPoaMzHqXVuc560oELEJLUQpJ4iSIHFDJrsxU2fjfbB
4G3kXyn4pEZ1rKNmalSsM0rCaQtJfejf6wx+JnsuPDFc5Qqy77CK7MegQdW5qwb/fvR1O+6aqap+
heM4sOvmBFCJS3ilMND+cVPYp5DKVN8st/x77magLo2erP9y0k9YE5jvH047ec5dooZp+lVpOGzf
VIVn8tcOpVy4YJ08nrEievtjSPX0r4Y9lh8nzqiT7ZBOJY8N952fAgox9bdK5029YdCqzaCHgkB2
r3tXQH2i7wsSS9i01lvWBDTaVCBAePs0lOOdTyLX27S0g7SyDcfoHpVbCe4WtP+BjaG2gawKRFLz
WxxKDdmMoJ6a3zXAHv1GdC2Wq7Amy/feBCHt35DPb/6NPE03jgqkgqOeCO03yPUEIL1MbYjHD6R4
8htjjZNsW12ii6o+jVkbMdXCuUuoaANDj2GTQQ+0GbbWA070KjhBjTdBNyAlYh1W/+w8QJ0h9dYX
TxMwIuWbqN2eXAcQUfbRx2lwoDR3OqrLFKrAsWAnZyOnwythV9UAMUNYqK3/ugjtR14Qk95GqZzk
Filw/99cGPwh6SaYeoWybOMa2Eh6VyduTjZ+H4I/VeYWzYsGWIVNmeL/30ru156KPRDrblsj0/yx
UVwdyAhqMH4QCGx3bdGX2W5Quc5vADOw5GpEWheqV84kr33teQp7TBXTfZ07pU/jXMNl6q2NAneI
c4VS+/1U2ObgTG5Hd1jyZbr1IsdmcaFI8aNRYhTxoCo+7aNU95DyNBo5hQQAZ8CjRE0tQKoDfryn
JxemnU7UHQvZojSZNFRHW0EY6VAPM/BvQGLY7Y+upsUPI11xdOQEe3RrpGk2aQVw9qt1T+haE5X2
dsw6+iN0YeeHiwT4DncOvMjZyiGwcFrOGUdJoBW8cRr+4gd5Z3aMOpG3zTNT66sodNVFih3cm/OO
VE7azPcz76WTLpRQKUTCog0r10Q1lg7j098/3ef8EEJbftpHIGoEZgMuI38MHHe4cIxm1y2IYbMu
asv0wE5Mpi4BjpFroMjGPsxWLi1LHZhduTpPQ3oMVvaHpDXunpxe3LX1LrzT+7MrFwk1HLD8ynsZ
qV8cPK2dfR95Q7nRaS8ue9DPBV9Y2tGa5KX3MgS0rvfYU26YqydHTdOaa8TCIM3pPuCSoEpeTPzF
o7251U4v7yHToVdyKxHWyheXoTnZJ2dAM+b1yF/sVA9bKLN0HaIcL8kEKTOUBQ3JdqXn/BwivoYp
Xmpy9taCpBAF6FFzMBrMM8PEW+2Jje58EiPE2Q1Cy7YPUFdNDei+5++tCxt+TvyR8BAHCNQNX1SQ
Sw0IpSn7uOICZ8FQl3otU7U0V6fmP+1IyByyocx4iA2f0i4moQy9awf+a2sunksNnP7+qQHLYbjR
8yp8EaoGNKnrPKfaDqSb/j0/Tkvfn216P0gyltsC3C8IKNQbTqBAcpWGBOaB5xtYSObMyT4J4WHo
C6FfDQR0dhJgzXewTqpnGFHqPZx5nWY7BKFcgRsuTfssBLDAS6ok0WgtACRep8OADQRv+VCscgoX
6i5z+oy2eROFg6dfuUj+7YbAB9XetN3e7xUcsabRbkdTk28uE+NlnZpTaYgd26yUUr/CDkGD2o1N
onvQc9NTs+dnaSH7MufTwAQVxPugQqeUX+x03z4o3oTXcBB8KMAS2p5vZWF25qQaapRkwcD7V1A+
dMwDr7t1x+FxwnZZaWEh1MxZNaDp+EFYaPeF4oQBKoDXG9LYWJ5QG4aUQ8x9/cxtuS9FtFJgWGpy
FgKqoix13cj/1yTxpl/WVRvRI6p+tAgPpTZWbhuPWOcrm2ph1855JyIoyqSNRhRxmaT21uZSdjs1
oCyw0sDSTM3CgqUdH02RDa9igELVRmTBKG6nUVKyd1C1uow861H63+im3FyKjJf9K0khwNyEQf3T
Tty5LacyWikyLw3VLCK4eCcxB4iq58h4k3ikEy7vG2B6kfE/v6gX4sGcaWLKemRjNEyvpMf9GwbH
ewaP6G1uoqNXsvuyDqEWWxfO1fnmvlbY4d6ccUJM106dDprXzprWvHBwkHAZbB1O7I0SUweJnRTK
NAcD+13+i3OPBt9yWwKhE4uwdHkc+p3vrOgHLkT3OeVDK8BuZKJRQkkn70YN3YOPpy1QvK68K3j4
hBvryjZbGOa5NFKDbICb9Yoijd5xmAg196LCyNKA/hFlskHG66Elw/P5QV5Y/nPUbjVm7VigDPbK
SZ48674JfyZRZB8cQ4PDZU3MwgYfR+qGoTavnZbZI9Ed4AHEze0NLkrVGsh/KQU9x+bKAVfVkFvy
OoXNceJTEoN75zzQsjF4/vuvfpTE/YjlGmVT8Nhna0ISC+fJHLMLI2CnqRSy+RCIhVupHKJ82jKf
uSheQ364gQRu5bOn80O5tDRmUaQBfzCBhCQ5VKMqAcikG1BzXYymA2AYRbHSMcHLSKLLoLvenAoM
+wZkbZCIOxAwZOI8czbMwcc/apRAmJcbOOjtUmpsDM09s3KyfQzdFxf3OfGko8nQtWU0vqLun5dk
g0wbgNCxLAMgQeOo13ifJ6InXrRFpcGd7iUExsVPZMWoc1dUUZUOW9g7ZjbcWeZx+Qyva9z1VqZg
YcLntBXeqEnl4JC86EHI7pV7zCkeTBel4cPUBcg0IPuh3He4bjYhfC9qCa2+X/nQ4ofcDlmCW3MO
wCcDXSErRRmHLokwrIGqftWelOaHrCPghjelaXL5u2NtCY3nQEcCCCZgfZH0uAXr9FSqLpogd24k
xHU02bK2lsi2JTn5P9K+rDlSnOn6FxEBQgi4pTa73O7F7S7bfUP0TNeIXQgQ269/DxPfhUdtFU/w
3XR0VIQltGRKyjx5DgInvAOJlBeBU6OnUF1oiqn/Mc4oU8W0xbN8Bi9M0e6FrUSBGrkcxASRdEAD
+Du3CmoBkuTh5YBqA5aR8Dv3vABZXODCQNSmKsjZC+RaS+He41VL5K8BUsM1rK6bapCCzIQ2EQls
3/5OJqzUQeV+PPl3YNVJyDFH7YfTHvLMZigjiuMEvDr7MmNk+EZ8fyRpZHuUtj9KJ+DIIMYCWKxn
RqHk/Qy0rmu9oFqCZ/murPgIRkIlC9KpKIPkWf0N+M/BC3eB1fXuw+jnBXtNW9QDB1Ep84TdWT7I
x9kdmyxkJPcpZPdsfGlsoVoS4akQ8dBGyqyZ9rIfSv4FQV1O6H4IeAmV95Z2Xnl0mO3KE85y0vKd
C8qN6l5k3di3EWiJRv8LiUOoqAC5EAwNOyT9aMfX27vOtOkWh/DuccTsmg6+zarvUwBaMBtuzK46
CwgV9b12xZougOEGoZcw2eCwz4iT+t9tz0bYnpKiK0/IFebhimmbhrH8/m4YEtI/6WhPCFkAAzff
gWu5/iqgQfpJQPdzvMsCsQb0MA1FO3TyaaryoQIcgY6IaEPqwpfWua/dnh1ur8iHHTBfhzUR6dqA
E5IWNcnsGd4eQog26ES2Nb50+m6eclKVuN/j0TAkuMzYAS5YDS4btxtfpuAP94ov1268Yoiz3rUC
8pAXKjhxQALArCPSqMhHfn+7C9Pk6OeU7FDjJaf2zIvc34t4aHdcJnfbGtfuuWkLHhorLFA9BgmR
iFbxm4VMxv5246bJ0ZKNQShTRlH5eFajc5JuER94lz2jUnSNqMcwNToACayx/2/2ocD7GzcDtkvc
ci3kZWpccxPc6yGaXSXdOQjH4tMwW29tDv3MTVOjg4hAL16rYg7JQ+xmv6cE2BHJm7+KYVhDQBrm
XocQSYA66njCxuRz8dxCHu8+rsuL4/jtys3aND1Lx+/Myq6XAuigaM/2LPudYn6zr5clvj0/ptaX
39+1HluVNcs4786t4j8Z8yCzOaZrVf6mxjWjbVjoZxYr0mvVSPtQJvaXVsRy45dr5koApEUFpiIP
QmDz74cuBZ4K6Rn6fHtmTAurWawd1P1M2eQ+lIlodqWD6MA0WeABmJLf23rQzJZSIv2mku6DPbc0
25VZjsRL7jl4X3TIZW6S3WO+jg6aCpQlzWwgDyqnfDew+G2rOgoa14wXcPbcruasQe1+bBf3PSRY
7F1u+/VamdHHD2r0oIWnGxZI1H+SPoHOdvI01mB2zXIH4Mfmfm4T1ErG6V1RQui8ZZXcV25lL5eh
Ffdh2ME6RsjLwbuVk6nlUNRuu+FhDrIsPVpymIrr7U3w4RMdw1u23zsDDHqrsdrExwR6jl/cg/jy
d+PWFy+FyCMKXl9xbV4JtXx4j0FPyxjf9dQXfaYE2Ip4FCooXSRdVUQdl8E9CNQ/2aB6W5kzg+Ho
ZJfcbnKmHEfxCDqPX3JZFecicH7QrpqOt+fMtCqa6UOku3dGUqAHnBRQbw+I2HuTiFfuGqbmNcuv
wqpDCNzBRDWczRCpgeIFstf2xuY1s2dFpwATp/h63ow/wMQ07btMrc2NYfZ1RFCflYOTjR5aD0v1
mCQ5vl1Mn0dnVbbDMD06KiiLE2hchxDyQV0MwO0HGVhJ90QJoeUat6FpEJrNl5ZgdZoVDDZP2b3n
ZBygUrc4jATRkU17SE85A9kAwl/ZoQvoCeEWj8Djd1mguvJ286YRLL+/M7aKOiO37cAFklj2NI06
a1FDs7zr7JC1KLBpIZbf3/VRBNYM+EfmJ1HndK9A71iPCccr8PYITK1rhzfIqBtwPqHgNJJx+nsR
oT25vFp76pjmRzNhkbiZT1SA1tMZ1UUVYqKHtswFSArwiFhLbZrGoFlyDCF26SQjmB28sRg/WYp5
X1HQsIb9NzWvWXLLS1VCBQBVzKlTPDngEM6iMvHoGhWfoX091Qxp9CYYhAuCjL7FGzCZAhl1TWyv
HAim5rWze6rcRILemiZRkKB2wQYeySbTJmA183VOybCVqYeLAD7ercgvK4AARN0na8QNhv2jJ5Bz
L2MI9NX4dirJDA07np5T3twvB9q296zOHDkGFa072mLz1M0M/LFTBbsYJdfbjgGdLTIeFWBU7uKA
/BnXSlAVOXubqU0FYJh+3XztRgAZ6MS/k7wUEe7fU1QoC6z4CarFb3sI0xroNqxaSMm5Xvy7mMZu
7ztxdvQnkZ2oUGTbSa/LjLmys1KlbFgYaYuvtet6JzmN2cpNxWQAmv3KdGpLSIphE7l28KksVLWn
kJJbmR7DzU7PC7u+C3CIr9D6cl9F+PkR5KAPykLUAvr2p5I5p9vrYBiGnh3mHcRQoca2eOqpSo9h
PyLJ1aphZaMalllPC0tgPG1UbuMoI3Jgn0DdJo5w3OLotWv5CFMXWogtIKCLyis1AHyGw0DF9KeN
QoxobrtkZRCmOVp6fndWQhKtD4I2xiCYwEaNkDhFuVlc10/b1mDp9137fPAnxwXR3+8y9Z8HFPXf
O0FertRwmz5es+Uq72cvRUYG5wDSu5HN2xEY2qJAgeXtrzc8DfRELwWoqRcQXjuDEOpOJFOEeuOL
Lbx7cOW+bOtCO4oD7g9T6AIfFwVdK/eKh1/DPOl+kaohB4j7eStoDNNcaTZN2x75NAoxnch2odGO
6MnC24Cnzu1hGJr/I70bS0AnUeSURC0UzyPAVNUBUr3pflvz2pEskSITAE33Z3AaIAAQkzJ5o4hW
rZGXmD5fu1iTKY+dtgbFZlRA4CCq6qE45Ipvoqpmvp6YLRvoh0KikSJWBer7Ujn5jxKF1u4B6KUp
3ebudMKkNMYdNx+L4TxMtP2VU7dod01bTSsb1eCL9JxsnsySBS2QSWk3sk9Dq17JkFpHZPWet62x
Zs151snQm0tyFr0f7kBPOu0sibjh7dZNn0/+64jsNmdJgVDFmXHIBYqkQmJMfXbHcY3vydSBbshh
DRYAvMDPCIsAwzOjsgUEbFBBylgyfb89CNM21YwYi4kS78Tuz+XQ8gPJ/QJgdm8FI2poXM+FCpQx
I0E59WcesydSuDZiO+Xb7Q83TI5O2xeoBLmPbIyPbe2qEywtOKV29gStjDXlRIOr1tNdE6mdBDl0
9ABxrSFhnyTCzcRDrCLxVs6yxdl8kGvROfsEitIst+UyjZbjYFE7Aj/Np6rsDwRlcLLxj828MS+i
69ZAEAeAH5KiL0dkh6YLnn2Ie99eDNNCL7+/O5P9kpFODhYkUfkYD+AbrxCsyMeVQ9m01JoZg18S
odRUzglq4tMqWuTUGG4tkQfWv9vfvzjlj9ZBN2XVtXMnHHx/40zfStrfWXZxlHn+xFBYlLXe4XY/
ppFoFg1Cv4x0YsBIrNHhOy+bgF6XlO2qcl4r5DWthWbRVVmhPGgQ1m9Q3YLCslby3Fmyet0yAlAQ
/HelZVkTQZsZMyVKqA3G1dCekr61QFHINt0rmM76RZnlliPKLrAYNUSCPNDC7XhSrlFBfWxzSIz8
dwRl0VaJTUY0Lx11KAnoU9P0G7eTO7+tvMiqvYcBNKO3p+vjxWA6e5aSTQGWSoLOOGH0R9mj/IfN
5VqW+eN9y8Jln72zOxyXEDYCdPg3HUcrCu1MHR3ZSLBjDD/spCFfQbn59fZITF1pJu4BPuPZ86J6
3BfK/tFO+RLTTsZ90CZk1/dSHLkc1rCEpt40k3dRxz1NRYze5im7oxP/CXLFw+LgR+IebLveFJtk
OiF0wvtuGITMeWQL+ypgOzvQT20LG7JQM3dwcKEuEvVZPOrUZO3COa53Dl17yn18PrFQM3RWxNTv
PCu5liNDOVqHkqYIRTHJMxIBco+Nl6crbsuwi3VWLtWjlscpZ37lynbvkxzeCiWdFrKAt/eWqX3t
Lp6ObQCOdeqc8yT7IokYAJjBOXW78Y99LtNpuSB64rYNBHauiMLFp3op5MmTgB1DOfjbrDxYVuid
GaZ2D9E8iovaMATtOQ6S+XM9IAO4bQCakQOdaLm+HJNrMAHWlUrp7ad6IYXyyr9v92BwiYFm21Ta
qJab4KmQ4vNeqszdxQJodLf/FUr/ufOqi1OuCYia1lqz7NknS6CG8WsytfIeHjf9LtwqWblQmVrX
DvIpKeo4h6oZj2Sd2pJHIPaewTQFvZiQbQrXM509CzX4zOGst88xtBeHLgGgvV29dJoGoBk1rmd9
W/NpOstinne06BALYgha3l5oQ+s6VZbsoRUCHjSwVCa4NA9+mH63eG7f3W7dYGk6E1ZQ+NaIw8BB
KbMCvoSldJoi4YOYKXJYK9cuOKZutANcZeBWTmiVXUF8C+KyIT/GXmifq9HZFlBnOv+VDXJiLqqu
uirw7UaqgkxAP+ZrsjOmRdDs2W5rBMYmlV1lA3qhqe2RzEd18v72IphaX35/54sCx/ZyBmad66Tm
Yj/67vSNgYRp5aJvmnvNetsE0pokE865tDnZL7GruHBexkGthWUMh5qvGTDJXfAo8iC/dnMcRA2C
NA8Now8sdvqvYSFAIH57mkwD0Y5m5tdpTWXunHmLTSTGND3gREP4frA2PVCZr1kydeSA6JhlnxWZ
qkOQWvMdd92zF6Ief9MYdKyYJfou61BYfxVZ/NiFYBZoJuefcOTl4XYHhr2k009NDGXhVpiLKx4t
4lfZTYC3QuHR36SWy0DO89+9KnsSeBy1GNd/JQNTATvzpYhP4Igqt13wdNBYms+14GNbXKkQpxnq
s4f/Iavxb4rnz3cjQFv/HUDugL99ZnQ8C4kPP7oCCXrUj7t0QNyPLzon57Iah/kJPAvgb0Bh6VhM
EMXxu6Y+pE6qODk44ETKvdMAQYkSf5SmvGh2vQJC/Req9Ov5s4f8ObLlduYA8MlK+5VnAtXyUBPw
3HrvhKDXeUtnlMERVVhPGVSs8lcHuAdHnG1cB5MTgWTSDFyN9EYvOFipE3p2VJLBqZ+LbAZ1QVQ2
XZgdoYXhOysvaoN9Mc2OUcrRln0nqmtaKG8H/QzyVWYoBOhEu6YPZupCM2Hl1+ADsSrnPKWKHSbX
S0BP4ND6EfO7MXfImGbFXjeEEHey++scePF+cONLNUEKdJN9/YEXq6qeQSvHOSs1fIbMRbGrxlWW
YMP06Hgx8P1L1PmVzr+ZBumCDAs8A/eZD6GD21//sXIXNr9mvq4vLEhpyYJHWTjl32QafrWT0T5C
g/5R8hQQSuy3vSuT/gAE/hh5cuYgkuznncWSL1WJ8dq9tQONdXBwCrZ3e++pBVPU2QHr+8pxaJoF
/WpejaBrRc7lOlYqjupxDE4k6UHsYCfpSnLf1MXy+7sTN2ZuA2YMVV6hZXOBnAz4Re20hq48IsK3
Z9rUg3amjw4KX8H8oa6FW/LPaQnzteaEnfvWX+vC5Oq1LiDzMxYhOJPOYMx4YmMio7Yaftz+fFPb
2qUhLeQYiqnNr+C1mfBGhXpneswgVZOsxJkNlwYdBxeUBXesQoir6ovxwePVg2eR4MEvMmA9Y8Ah
No1D58kKgLXzBcftGSGDr/HyTA1r6M5ta1zzZsQlqKlJ+/7a+pDAkl6Z7TqyTeQGpqq5Mdp0tO9D
W11pj0pg2qVfaIb6LM7WqhINW1QHw/lAlluo9FHX2h1cIBTGz8UgW9ApqY3veB0MF5eUt4MkuNhK
P/hhVT55CcsE+8miBcBMt1fBEHf6gyErb6fZ6UZxzWOkTlkMxsVkKtkZOe16l7Luezja6vftvgxm
oePiqBVAQ8aR5XWkTfAAZbbM3uGKNfiHbe0vS/XeL/UozSJWqa7NlPr1HoJd499zVrvb7rd0Gda7
5m2IBWVx0FbX0XEfkiQujlUV/v632u/295u2lOY2KBEVIMBFdc3T+DcNwcvBehS7bQ5FUO2OkvY2
rVEDXF6zwKtOnmfb97x3itPtzzctr2bQjkzaXMVTeRWd7UckBKH3yON4f7v1Jd7+wc1Tp19pY39o
QIU0nQN7wMlbAzsPfGXZ3LMsexK1d486bHfaljtiOjxuAj1xgmdwc02DGqdomv6sWvf59kgM86Tz
sLS2n4esxzJ7VfXku/nvgPm/bzdt2EE6MA46buU0tmN59a22/xcYysrWORV9Xm57D+vgOEQ1kCJs
0uZa5kzsbYkUdt+ke7+Zft0eguFo06FxXMhmwm22udp9+iVR9Mkbus8EKCfLoyv3F9MCLL+/M+QA
pCpVkxJ5dX0f8johh2AFFJi2nWt/oOOgtVcO46yuxCHkheXh9G3moN26PT2mFdZMePRIR0PuyWva
D+meJewS+nTYsZivwVAMhqbj4oCVgiIPToOrlVh3OONeURt7h4vXo2rV3eyJ36Pb/Q/4rA8XA05N
G5DjIBjeD413gS402/VTihL/eFiZLVPjmkuyUXUXUsh0X+x8gipb3e/ceNyEUcSXa1cMgtKpqYR4
02Xo7Xxn1+CthGrZ31UcZ/sNiw2Z2mWJ3m1UUL7bQ5zYzcVv8HSA3hAqjQeQl1PcLrfsVnShZSKC
AbXiReE1F3dU/AgC5PabZ5N8i6Whde3BBP5+TgLAsC5J3nmQV5sLOe8mwYfr7Qn6cK+ife2x0+a2
O41p01w8p42ccfwFZYkoFZCocysU6vqfHFsdVLFGM2bqbjHKd+vRengXQ/q7u/Rp+lLH/IvTopue
35VWdixF9mQp76HO1zzJh3czjE7zUzFD1bhNscHkmB/doD5NRX+IveB+Lt1nKFdsST+jG/e/oxoQ
igWbKHMvYMIUYFnEvQNEoGvSCh+bYKAnHAW3hfAS373kbTuRc1+20tkhjlOXKzv4Q4+Iz9dsXEJF
mFvSqS8MMFjlgCS/B2PIwaVrlCCmEWh2Du3yuOUCHViyF/ccTIhRmsXzSg7BsMh6qrGFTPUosX0v
y35qe55HBVRZlg2FMp4aQr3e/W1b+fBgpYGuBQT2Baitpl59CQN1JH7/PfTSp07mCKPFcsu7FH1o
9k75VLrg83YuLGjuiymuooqlX7qk2uzTAz33CG1L2jRV61yCYcq+tNAdPlQBbVc8lmmWNBNXNFAh
o7F9SWNkQqgCz0wpH9VcPXS+vSWfhlnS7Npx5xmJhMS5FDHCRCBgnYu7gbXWyg3K4KUCzZ5TDoZX
8I3aF3AFPaSl80WMoo/E0B87Uu2d2vvpZt1naHCv1ZIYLFBX80mDPLCJ8uyL6j33KQSMYb4T4PPs
j6j9gPbq7f1rMhTNzv1sZG4C7pw30N4f+9w/Cjl8c2r/fqzJWQXl0+1uPkwNY3E0aw+GHOVVCrMH
Mo2nCWiTqHT9o4ua68wav+A0Pvls7ZVhmDg9O5kO0GEs45a8Ebs+k4E9ZzO7p3b5fHsohr2spyfr
CbrJypXkDcqj9wlNn5TDvgJ2vYMu9ApSzbAoukhPCArrJIjz6tKW5adSDJ9zUTzMNHwE0eujqDch
pGig5yflFLK5q6350kK28gEIk+CUdekamM80CM3ma8jHlrwq7AtvqmPAocaXyfHbssx45OcRir+/
3V4Q03prhh83Td+Wgs6XcNHo7obSOcW9QnR4qNYYkQyH1R9kFmU+ME9284WCZ+dr3LXWfW25axEc
0wC0y3roWXnt+9V8aTwe7me7jUFx3cujmsi0vz1HpgFoZi7DASioacJS9zGk/lDifyw9bzjdbt1k
Epp1d9zCtb2w54uTU+SoYN2K2icJ+XV3Ln/e7sMwSXqWsm6yDC8oNV/ikDuHKmYDru7LQzMeNoVa
oPmk39rHJUUvLHEZJ697zFL5atdDvnIjMayAnqQcyqEHD40zXiYPKGwB2sSl+u323BhMTc9O5k3o
UBuM/G9dVz3lbDrhjfxzCNXRFvM/nuxX3JJpCZbf313U7XDyA0vlwVvKnC9OOH0BUd63/6Hkx7CN
2DJ179oHlUsMUnfLf/NRO7m8OWoKrvquOs1crOxU00xppzjtElRPpja/zG73HWS9dVudiz49zApE
VGpe6cU0EM2gIeFEy2Hu+YXaIDRbRtJ6/bcAV9GqD1f2k2kkmkXzUkiw3KMPd6L/LF3Ab9yDV/J+
eZytH6ambauZNri87QDUv+I0Rr6AjPbx9o413Af0lKUCjKfloee+DX76ZZifEaTdLxtWYLURcqwD
sXLzNHy/nr6EdqmXLUiWt3hgexpWX9fNwbDKet4yQHYRVOQYAwQW99Xg31ltG5HRA/37mtS4qYvl
93cWAe52AEKgFPQ25+KM7Tp5DQLX4c5xX2+vg8GkdTKL0RdF6sZF/ION4X2Nm4UTTOCPC7c5Jp3B
ApxvQYxZIv9OEb5/eYR5PXvM8AIo2Nod1rTGmlGrAkoH1cDdtzQnXyYBmJvlAU53e4YM9349W0ds
ty7LXI5vGWFfw7DYubQ8Ubwfl1tlEn6VHTSiGn8LzoQGnmbVQ52NfSJp+UZQek3PpHK76nsWZs5a
MZBpR2n2DD3WPgnDpHmzqjol6S4j2TifSgmpDwg3CGcQoHCAuHd23TR9ekIPmQreFnJq3oYw3hXw
642Fl2U5RWPa7xO4ql7h99WtYPArenaPZXXj2Q2r30I4kmWlcuw0MY3RUPXHCnfPLAxWHLCpq8Ux
v7NN7iggE8egfgO1XLSMDvsbxfn7EGGlEYzFAHfub8+hwdXrGb7YrYc+Dvz6bWDDt4n4R4Y4hhsW
+5L+lUB6Y1sv2une2hantbTrNzBt3DfY1XOdHmkdPPqdDYDFtGJPpmlbjPjdtIUdiCQknUBMLIH8
R1cLu3Pex7suRHAjVccYioHbRqT5BcibN0OOQNlbOIt9wn+QornnabzLqr+z1ZyWwT/o2b+8tOwu
BqTwDcos0UDEKZ4oahvEvouHaBlPAJ+RYXy3x2SaPt1ByJE6XlOKt3bhKnWrfbm8PGFDNoQm/7/u
SnpuEBEn4ju4MV0qm9xxPz36Y3/fgPV0TJxDa9Urq7Qs/B8pSBroScGibR1aEDd8lYXX/UqgisQi
KWglV2bM4PH+SAw6TdI2Is/echzTrU3P3Kq+dk7/OUSa8/aiGE5RPUGoBt9K095J3mLSQKUqEaeW
hBeg1VaG8G8p60dzpN0DoBmapo7VWq+EzjOtop5wWqS7LmOpEvumIoh27hAAEwwFVHFdPZSkysJy
R4ijrBAV9NKTxZ1QXBUIuLTx8EqBR+juIX7ar0nCfGwIvp41iAn1C0hA8ZcKOjlRrci/lhBCE0yB
jiOau+HoVn8nai1C/fG6+nrRUjl3jAF1WxyFE94NhQPCDw8qw4iA9zxcYy0xDUrzVqhqLcHpNfAX
qHrdSVqBc/ks62qfgGBMuOFzZj9P3iZaCOrrKYMyDxPOusx6ZtyGA6kGMZT7ou7tbQ7R17MGASWN
DIvQuoCqFoQKU7Rcu6e5O5Ch2ykSHG+bg8mitZOkCpXbWn5FXllY0/quEdBfOdIZAI8VezMciDoT
iwgbmTmJZ7+qNI3Br0CtEdztEarXMvekvAakvWBhQ9X2bvQhTrYSgTANSztOEHvgdTOF42tecNf7
hAIOp3zuQUa8iTgSnlB7NkqPz7xK+vqVJLX4pXC0/+T9SH9sWxXt5GB9U4zISbavoq4Kvp8T6bQn
1WVecLrdgWlVtKvlgLCYH4Zt92oBNjs7zs5h9LBgSbySPFSsX9ldBmers7TM1E1mv+mbVzeuUvWL
DKMffwtcMMv/7Eaf8e+bRqNztBCokYQhyevX1BUPywUiTSvkuenDcoOAIM2Ka//YwQQ6V0uZQKd1
JoF4XUxyOc8Xs0zb/nMZ8Ci2nV2N62QTb7y06noeeeVA6hcqVBcSd38tIfjlftxKeoCU4wvnPyiZ
tqVjiOYEwhYa1vHgpq9h0YbP7VAmENeYxdPt1fnY+Qe6YEfN+czgZ5JXC/O2z8d6PkIX+I7kdN63
c73GdGvaa5rJyz4IUxReJq+VYu0cYaIgX9iXVpujRqJL1ggOTN1ohj9CLZzaThO85H74qLICgkH+
25DIFXdpcFxEs3wubMQcExm8QBFubKG8UKL+pYsrx/q6bTU0y1eC0lyR1H+ZanAm+RYee/xunCkY
JtbAv4Z7r07j4s8iG6q6Yi8OA5GRLFCqGssmBgoY1oija4/S2KVar3T3t8dkmDRdiSPg4PNUFuoY
IfsxfE6gqvpSMBBprDyDDEuuy2+IALWwfZNAoQ9w1OZEgV9zHkKnb+dDwsZ8TUfANIrFft69tjix
aGkL6M0N+fiNtFCpCAP8c3uKDEao87rwpgVwKQsykFcPx2UhRKNee+qfmzhcCTmbuljG9e77FRmt
kNp59xJDG/kFIDAeu8dRZJM3Rz2eQfbwNQ9ta226Pl4V/w/Uwwxe6LwNkgPtVBINwB2JsUGpOv5z
e8o+dve+XmztFJWyVcWsS1ZUD8ng7Ap8OwTVdipXB0gcnuLqUZbdpmiSr6MgUOfGszokxREPRIXC
esGhadt7wxiuHJKm5dH8o2iJx2gPhbu86YOvcUyg1RGnzll2gEbyirr/3J42Uz+agxSouI8lhN4h
lQnObonEe0rEOR7l4zyuIs9MtqK5SZJCrZYkQ3KIR7ziJNQtd+sLb2pcc5EMrHV2NrHsEPTTj1Qh
VgBRibXQjWF6dIIcFHZI2Yyw8qJvITQZ3NmUf1lSGna4BtM2fL/Ok+OmDnMFZBRfcOCyXxBjTl46
mrSbeD8phDv+a+c4nECNOqn8xVcoJjhWRTCrXRW7fO0kN03R8vt7R2I5dZi2Wf4CGcMXVMH/ZpkN
dVx6Xkc3f+w8Ap0ZR2ZCZNRl2UvO8+GRzjVIzvPKo1PUp45cIwkwDUTziJAqhELzyIpjKhJoS9tf
feoegK44Bz1fc+ymxdbMupzHyhGBVxxr1NGi3ioYotm1NwJbdGzqmFJFswpA/5E33l8eLvTqMICk
7RlKr0V2vO0xTEPQjLnlYwYBm7A4zkhe7RyRjqd5GNfAa4anjg5SrXk3oUYTQ4gJ3p3VEKZQlKbF
PRs5UNtVOyFgOni7LUPBE+q/W9eXHMIx8OXHqcm+e3CqB+G0dOXR9vE8+TpS1QYZm/S8GvOU0S/J
VLPdWG0rRkJAQ7NqqJbzVIw5VhoVN/dqwhnEFGpOb8/Lx/bm69C7ylNy9CbclqU/jzunp+URZGru
afL4Gunxx8bm68g7r2Wsdie/OPKk8UEQCXXutlgErYH6i4Ky3mbUvo6+C3MIEWUWRHeCcFbu2QHB
bHBHPcV2nMbJW1snnP51e9ZMQ1pm850jBFrbHSaJNWlVMPzsx7n7XIXeYO2CYibA1Fvhmnbkx0bi
64A8H5q7aiZtdmyaIXtsSPmUsuIQS5qcrDpzI6jdrDxwPpZlo74OzkMmphFhX/oXghc0tMp2DhzJ
wsXkzdYJvuykHHVcRAb6gB5uz6NpdNqVpCmLEmw2DRh05+zO5vyIQxhcpXH7BTfu05z5a8FfU0ea
J6tBCwi59zpbwBzfC9WNuwk1oTtXyjvWNukx7tgaMt7UlXZJ8ZTFOsvl2Ia5uuLIzwFizR5iP76z
wsqJ/KR73jR5OkSPjYPjjl2eH72Yfw+G+Jo51mvbk5M7OVXkNtk/t/v5+NUIccT/bnaUEvoiRCj8
SP05jyp3RlVBcV97/V0g+h+ATn+DCMmmE8fXQXvQRy38pvHzY+eGMUHtYpa1h6IgVb+y4wyuWofr
CYI6PCwOu5Tg++ia/E3l6cb10JxCgZcQ1I5EdkRq7tEvrDRSYfm5K92DBc31CFy2K5EC0xiW3995
nxRUE/YYWMglDTm1IC4XZI/CyQa1clYadrAO1PNt2dVDayM9Cv6H2WtB6kL6gxjn+znI5a5L2Qom
2zQQzfx7HGgqHQd01LjpG3P7+a0NvHAT5Rd06DWjT+IBAnMWAZkCa5UTQS8jGyMQFIzJxt2qmbrl
VriBwdCO1pBNqFCd5BHH88bP18F6FniN4ol3sAWe2G9uJ9yzZc8Q+7tt1su2/DMd5utAPZWlXZwm
PZIKnfXZK8CP7iXDMSDxGkrCsLo6WM+aoNqUIMlw7ILmLy/v3J8+ODDWZsfglXS4nuXmttWCyuPo
4egYc/IZAbSvBFw7pcXvOrBE9pNYU+MxGIROLUI8a4AkUpIdAzv+NCYI/PXJfIGI75G6EEgZtl4k
dfAeSTsHU5ZmxyTx1b7M3fnIus7ZVE3jM+1FEnosmG0HjnxWZRXfzQm3PpddDyTo7R1luBXpPCNT
xVM6l/BLU574R16wO8+u7pogr/dzl68Es0xroRl15wzc870sO7JyRogkRMFfmp960BJGvB5fbd9f
E8QxDUezbgk2KzJ5OVbdch7G2f/pgYsUFDJHpKpXHKChCx3BNwA7nlMQ7R0T2XxCSCmKJ4vvRhoe
xsn/fntVDHb+B3gPyisSgZP0mFZFcwhKx8GVRzSfulCqjcNY1urdgdShaF5AaDo7hk11CBmGEeav
bFJnb05XbqcGZ6JLUnUVeOUVx+HaAttwqDKI2dJ4frk9RabGtZMb2pBO0NtxcpxT5X8Boc98J9OZ
rKHfTM0vv7+bnqQpIYI6YXrqHNj6duj5zl5F1ZuWVzPq2E1D3x2whfIq2fG6/ZEBDzZW9UoGyrRD
9SPaKrIkHYLk2FruX6nLLsRWpIhqxxGRpINcI7Ax9aOZNetmV/kUw6B+/5hU85fS7jAM57VrpxX3
ZPAcOsiITYXPgyxNj6qbH/ukg0py6TwC1XKIWQkDXyudMSw31YbiesQrwNWVHFNvAMjBYsO9XZT+
yrH9YeuBa2ubKYA2Pfe9VHxvXd/5xVPIYz+BfUn1K7b84X5C+9p+IknYgYrBk99oYVtOJPv/4+xa
mhvVue0vooqnEFPs2Emc9CNJPyfU6dNpIYQQSICAX3+XzyifOphb7lFXBshI2htp7/Vox+pDVtey
yKEXGW9p5r+73hjG2VeSZMNkMl2+2MaMO6Bb6Z2Ax9aupHAc7NmmtcC7xwSM4yxGxyZRUYAOXorO
61FQSk5Drx+FXzX7MCP9TqRwIJaQIL2cSd5tTWA455sxRKO1nS+nZ1qc3WCVOUuLpeaXqtS/qE6c
zZuB2ivGyL8L6/SqQUO3tiV7XowlD+zzDPGA3dl2GMqrn4ZIPSBoM+SaYnfGgpdiS+32/bcM3XoX
Q6j6aFzZZztAsO88oKrVp4FN9d7WTOfwSNilLHtMFDhKlyf2/W0ZulUwhcaFbqqUvxScpQd5Vv4Z
TAxFmEV713xiKFb/f9N0wSXGgBTbs6R9dWvnZPwAf66t7LM2Z+cXe/MRsMVcUwNjq2efq3/pYP9b
IzJ10Nzq63+7GAdZLFqabDL034+w0KVoG56BfGOpfKFLVd3FZUTh0aoZvBbRu6zSzXHej7DQBVzB
camykW37ZzR2vV+smcWu6NCakSHoY6QZQzgj+7dNhIi7vBXezeNYJyd1hLNXNgUAfC/KhtF+Jhgr
Psez38XZDrClGE6P3VbdeG3fOflDVV2WmmUAvRJU2P1/kmp+XPyoab3VVFl7HSdlwOwE3s62nT/K
jpXNL+aPUXzMuqSAvD5u4VnT7AcDvce9MeDrXiVNSkO3qymrcTIVFGRebEDJzjKtPi8ztsjlJXr/
IxW6VWW/C2DYAJmaF1v27QfUv/ihNgSGgJcfvzJlbkUZopc4D9Kye56DBULPC5a8WyAbZAxUQycy
PEMnsNsYa+1VnKwgOuFFlfD1c5H02Ve5BBkUIbOSbu3mlTClTl6YxxIaz6NQLwWZUv9WMmoAi5xD
qXHNtLON2yYv9TSojQPdyoZ2C8qWNwX8vpvhRczKKLAulIdzXSx+N75Nny6vz9qcOWeIgic8a2rT
PdtohJDWkBqW/CozPU0vlwdY2wBOChggLjMPQ1u/AJYjdrKBj6iQcF0/uyjmkYI8cFBuHiHWZsxJ
AdQMcKsd6uxp9ntvh09ad2QmsfsS1gWHy++zNmFODhAgVi9RE9UvfBnIZynTYTymvEvK41XPd0vF
Pjxf0LstuhcxxfWRsj6rbxrW2KsgH8DfOSXieWG2ln1TvZgaiKi90jAdyzufJvQwNSSLdpdfY2XZ
3eow44BGpSRhn2m31A+ShnZX+Ayq0ECr3re1+to0cbyxJCtx6RaKfY/PUJOyaA+b0ia5Lbkp7qFC
krLTLJLM25cjbo23l19sZf1TJwkUPBQ2UyT9JGObPAI/6B/CmZqNaFnZwOl51LdHj54bgmJP9TKk
nBxh8e3v1USyW16rLdfItdlyIh49vZm0kJJ8mb2U7v8z6IHDzS5OkmgXMW+rt7I2T27cczgvRENR
ossNz87bGW0d8RhRNKs2Vn1tACfWY5EpqNpY/jI0ozmaqervkh4uT5eXeW0hnDAfSGdCiQMsDEdp
7OfhCDleGdmkvNFtn21c4FZewS0bC1J0Nu4n7xnnlLGDsFFVtDlUdNjN5ZdYWWq3bgw9jW6oIaH9
7I+kxic3Du5o0+ZQP9h1Vvy6PMhKpLu1Y9oFCzUJ0y8m6StoXJsF1aoDMWNDOijxo/v6MRIeHV8H
YF7sFp5wberOr/wmUOamAQASOOEn1qkBipwhFP8FLGL0Rv5aWX+3jmyHMpAQXi5fOjPOPqwvVBTv
ir7JyP3STNXGF37tLc5/f/MWZLGQIqIdfYLDDXqctJNlD8s+XOAvr83a851YB6BPz2W6pE9K0uij
0BMDV0tqNG4vPz84B9tfnQkaunVkMY6F55Mg+jSYugqObVakM89Re+g8k89Nl2UP4RDb8Tu6xfPw
DfzwMepzTtp+gCSGmFnxUmVezK4MKCcnwHGFtKKuo2fgfumO+iVEkXHn3l9+27XZdHKCYEElmz6O
nmN4Key6RfgPbXLtndYtMBcyEFBKYNEzLupZklMxVY9hK65yoKKhW1vmcWLjOejCZzp6YHAQD9fX
neSNWGBFtOWIspJwXIq4qgGQjRIbPRcaPi7D1PoPXdg96lQ390HUXvkJcyvMhKFW0mZAYEIj2a9v
TCxU8C2ssj66TcUSlI/wWmLdNYx6TNw5Q7yJURt5plUS6yIqln2nygT1YfT54m9kmpVd5XLGe1L0
dJkH9qeAYFDxMYW61vdkBNzq61W71lV5nuFF6Zmq5k8cQJK95MlP1Ii3rkQradJli7NeyzJso/IZ
BsvV7QxdRAK93yoyN32QbVXq1mbIiWrKmEitHIcXMpRjcyhK3f+MddBWG822tZdw4hq9W+hcDUH2
PCwLf+BFEfwks2luErWIL1ctgksLV4DmJZxm3oOB9ume42R0EwTNxgr/xwJ5Jwu7LPA5UAtADFXw
SQSRqe4HO+GTZZKaix+wIk2rR1aOWuUlTkzJviA93fmMNtmNGpfRv1vEoskxrXGnHGQk2rsCoJjq
I1G69fZs0LgWUqh2zjIfeNdCEZmPqTjyootQq2J6ao9BRPtuP/UkCX+mGgZqGw3ElYV3ZaVFC8nC
sirYk0mG6WEYyu6+TZofl5dk5dzissw7qgcjPMZwhsetJ4SQPseKzCNOe6ZuPgX9dVZa4O44GcSo
VmalyYYXdD0X+wGuUfBF7sBrlsdezfX+8vus5F5XWHqAMkcQQu3o0aK7ezizzGVRRrkJ4Gq2hFfZ
s+BdnBNFrAIetPWUfCrooE8xLCt3rI/sx4m0W6fWlXD8q/nTw5VD1mnyybKwevSXtN2RDtb2nUJD
6Lq5cjJKTIulbVnLHv8LRzYO32OG609HozQvo0xvLMna/nUSCyQMu7mCmPjnmRI53w2ik3BEHQnf
OO6sbGGXSt4RuPSK1HQvcWTmOw51DlYkZCcMG06mHQ/XF1ddVvlctaH1o6R/ISVPh9u5b2Cbh+1h
kSaTrtrCuK7MmMssN2nshV3dUBhacP9E6EhfymRMN+7u0Xni30mUru60GJspQkckO6tKyEUcvGaY
+ltUV0Ea90Expx/CUEDegogIfUaBzJjcstErW7aD7UsCintcpoirWBW7oYmUuSUz4LfxTrV1Iau9
rAmlNzFayD07NHBHumc1ncmLAK8V7SyoSel7lk0Kwu8l+HUJBLwznJP7pIoeWRjDoHFvVW/VgaeF
KY+zzGTygVG4zGwc2Fdiy+UR0lqzLuKpeAJ1pQGle46gM0ss/DHyxltgq3o5vlaWMXSyRNHoES3J
lj/hht6KWxOXgT16nnflmcm1g5+9Gs1PrlpIK9YxmsMQaCYHuM0nW1W+lWTq6ocbNGKSZCrNUwfM
9aMq6hcyU/+riquXpbnOoISG0Xn63hwtwasuJ+XNxWdfpnUDTy3BfjIi2uyDbs20kSRW1sJVEjfw
QgKGu9RPhUrFvUy95J/GG7Zkf1c2lMvhLoBv9CcRiSdGl2LPcPvK/WSqbzVjV9n9YJacZF148Brt
4mF8YoRnH4g15gPkjpL95a26lkOdHM0aHnHg9tmTLYeWpDlQ3GP0DfaHCgILi46gsATmK/0xxaTr
1EYYrqyJy+m2OGAAUKQFBm2WOi+aWjQ5nD+8LRGQtQGcKq8NJ5/MZZLBxK5mCQxChx5l134IXi/P
2kp8uDTuEJIXNrUs+wx66hc0Dr0HKLWyDwHoFQ2E00qgmi8PdP7B72Rsl8BNC+ql3uLBXIcm413X
mrs5hieTrUt2gOb4j7gfD5VGP+HycGvvdd7mbyLS76EmMndKPklzpvXxSsIerIfhJrg7OBngbHh5
nLX1cfZ0N3rpUtuweYLXVFg+zj0K5J9bMZOrFNlpGDrbWsXG09EwZ59jWjPYSRK9TDn0A66cKJef
PCdw45bdpJ6U4eUtjJMPkLjLbk2Itl6Vmq0C08o8/cVKLicSQohYPg3Q/L8dSM8fPL1lI7/28HNK
eLPYRS8mMnr4ijCgvvbDEKs9TLfCjcPG2tPPW+zN08/FTubBNPspBkX05OOkfwe42stV+8elIs9p
Ugdhmeo/IlHy9+DTqTyCwobDx3XPP7/Umx9vwT6KODpRLwPDnXh/thqJTxlvcO65PMDKdyNwTgiw
65ubrNLsi4FJ356mkIsHUL65S4fGHC4PsbYA4f++A5n7vhqTKfhMKOxLcsxRa/JMRt+ue7wTwr4H
t7LE88ovXWDJg2LoNQ5DdGWC+I/582YBBM41cw2OwgsNdXmkSsOaYCFQF9mY/5VE51JoVQsRpahe
uqfCzDTYzXHVljsVhRX/CsVIPeQ96oX66fJUrSy2S6adS92U3pDSz52m8hnfpZ8iifjz4m/ZvawN
4ESyWHBBxPYPPw9p0N11jU52QInGB9RElo2MvfIh8p1wJrwss7TuvCc70Az+BuIG+2l6ULSlxy4t
Ta4pyw6ttVtI9hUUkkuvFTJpcceuohchpi9dDVhYXpzNCYSN7pcW+qfxJHZRtlQk18CLb+yLtdd0
Ah/oYxHQpB1fKAGopYBDkvXp7wF9yRyFxCGvhvi+D/AFvrwz3o1RAoPd/43RBddwMheJfBVQZv+4
tD4q30BzYy9e9Xz3oEW0IpOah+5VZcD3Gfie7UTg0et+vauZA/JYu1DNFPydvOomhr+Q2GVqgVTz
db/e2dZ0avyFFVXzqmARFsbwKv1/wPRWpt49WXV+pgtAL+Z7XguTCw6VLF3KjZl5NyAJcdVwWh8X
KAajgFcAfuBqw3HzE7b+F2bp8cYIaz/f2ai9aZSol7h7nUSvbotFPOmS1Nd8u/Hzo//dliygqVHd
CBvWaYK4d5Y1Rw+9nyuXNfzfpw+oz/qLX3evKJE3v6aqyeo8GjYVXNdmxvkw2QpU/wrmFq9lw78M
ZY1aUFBdhbzEzDgBO0+RSaNw6l9TaN/l6SDUMeu1d93MuKdKIER6hoZl9zoHyavtoT3H5TXlXljN
nxPemw8qrlZzivNw9yqZ+jHE7f2ZLmv88TOozZ+Exzd2zjk0/7qvYBgnZP0GgmDwT+tegXJjO1LG
30Tdf/cJVFViMX4eIdl3VW4InO9RtwzJNNo65DnP+G8r4GGdt6OttpQAV3aRe8KkJRymPc7oQUTa
HGjS+wcwZLe+pmtPd6IXkLkhS+e0fYWFuH/SppaPqoyD/XVz44TvxDvfJkNSv8L9EGe+kQyodflV
L16ue74bwCL1AdKo9Cs1fikfpQ/flVM5ZeLzdc93IhjFaTq2qkgPvEQnjahyOHq1/+fyw9d2qBPB
lizAkwZzeCJN+iI5NB34eMuF/nWGgrfWP14eZmWF3QNmFdSKqdYzrzXKjfwsGBxVOzXLeQuhszaA
E9D0bE6kmm6+n+f4VfTpbziCJxsfl/cJ9rCvdsJYpeO4gEtoXtGJ/dmHif9LVKm9Ib0qoG+fLKeq
B6KGeP/A6wyuWhW7RnMR4zpRHdRTkTIU1F+z1AsPRewld4MevlxekvND3slN7okSBlpLmkkiXrky
7GYKNACYtAtPM/Nhb1Bdae7o0l5CTWMY63B83uBSchPK+LWDbMXegCW+sTwrpwuX+OKFAHr1YkQu
p0ZVu1R70322BF6fp1U7bGBz3se2YC2cKK9m4JQjFgPiO/r4xB3bRhv6ZRqoIt+zdmrFYRxg8Ll8
ayHPhgQDN+UirHHOaXWtwHBM4Uz+NHneVG2VFNbe28kL4YRGODD04pUtQILTOnv00ZndeeNWYlvb
IU5uyLpIBaRoxKuIgHT/khqR1sUuhUoY/87AJTkWYm7sVVk0cUUsDAniTA59fKIG7CXk6K+FTj9d
3urvJ4fENZMidpLnL2JxmP0gvC2UrY4jW/65/PD3lyFxSTydZ+NwWtR8X0CPImdl9ptVKHuVZKuh
v/LrXdIOhd5RBP4ArEX9OthVfGQ3QbvV935/jROXniObElpvDTevRkaB2RGvnIJ9lKDVvhedCvx9
n7Hw1+WZWnsRJ51R+AI32YQc3fkQMOyqEnGhtiQS1x5+Xp43J7qGWN9k0di/ero3BuZdhMkDjYTx
bq779eeB3wzQya4Koc+BdW5hYWML+4VkkHq+/PD3P8OJy8UJAcycILAYn862WuduvYLTGS/JS1em
nya6SYpY26xOFuOWBEkbmwyWVHV24DGIdH48kbyFJtjlN1kbwclKPoAgBVNJBu9K+6ELwLYxpnoB
SHLLS3ZtoZ2sNEOUa8y6MTh1TH01ixyvvwYnLrtGTRLZO8WvZ21PjzI4d5fkpoH8yk932TWCjN2s
JjqfTDXpB1wH1FOvjNk4Y62EskuuER6pbD8t2UG0TYtOBY9w5YhLfdNNcjgEw1bKWNmrrlyTVBlu
ZUk/n4qoL7z9APnsjxat8G+GZKTL52hmE9w+q/nfyztq7b2cyCYFnbsCpbwTEHHqJEmZyLytvOKn
L8fo4zKSdmPrri3P+e9vIxxKsWDxR8EpxB0KFlvLrunFFk96JS6oExeCcZ+XkrT38dicIcrR4p0A
yPXrfVSn8vXyVK29gRsbYEJOGYOEIHCPJLe8anbp1a/gklFmY4egVVNxgEWLyGmQnGYc7A5eeVUL
hiQuG6UIfGUL0xYQ4BE4ZMFBuxqrb7AyHeAtdHmGVjaTy0SRnIOXNQ7+SXY2hM1WxW9M2ow5yeoi
j84km8vjrKyEy0KhqSyiuoeoPNVZC3RwPRySMtu60q5sJpd2QqwXpJEu5pOqwj+cDfPeh9o4FM63
GgJrAzih4MdlX6RdNd8PqJju4jF5sgXOllcfalypIu5FLQ6SMj4V2rPHcKTBnukt4PHar3e+cm3v
eS1q5ZRDZW0q866Z6Qk9drUDuFPur1tgJ55hIxH2dZthjDCsP41WVDlrwi0f8LVt6gRyMRqjl6Rj
R2npp7Mo+vk8QOPqJqRXaUSSxKWbyMToWcneO1CIv3i7sNOL2mXRsCXLuhIBLt0kxl2HmVkPD904
zfuGJk8l2TzHrHyDXJpJwTzeom46PLAsbR+JAr48hJjwMYz1IysM2mN1ilGvWmpXscgPeZGVJZBd
eVnjuDGZxoIkrX9d9/TzJn7z1fETqAX3YYuni5LSO/jRQkgGXiUbRdSVWHCViWgfDwqk1O4egl3z
wUqoG8iwTz5AZNHcXPcGToEtrKFn2Os4OpHQIHVPOtw1y9a5fu33O7FMeDH0lfQL4Dugq/xIYhj/
3VDb1MEHf7Kj3VjjtWGccI6LOfFTz8fdpOw+FilAXZYyWDBuybG8279DtDkBTYoCIpYlwyrbro2B
wwVDKe7nf4ZK/7I2fjpPWDs0e29TzeQ/+NvfBZ7EpZBYq6JCtWw5hQX0o2B5UumxP85I7N7OKzg0
O+A3ySgqGeX8rzQL1N2B64bVnkqSID4oXBH8ZwDh/eg1KtIEwlw1GHUf/SxY1G+cM9oOULvzSVO1
/TTkcsmgVzEyYOT2dW3L+nHUZLzKHYYkLmFFeh1qL6IscHHBDib8rHkfttVGnX5l9f9mqug6CpeU
Hwe/U6hPQtGG99O+81VQw+sgasI/V4WKy1UpOCcTZ553GFT6Yhi568L++fKjV1Kiy0yRSZ0EFFKc
R9oN8Q0QsyXquKnaW4itgy2Ou0YEBsNGVllJ7i5NhUU4hRNRZIeur8nRzoV6yerOPl1+lbWnOwmF
BwVNJpZ5h1k1IpcZPhtePX25/PC1tXYSSpz1PBxsgu8eFHLyMFU/LEdW78xWb2nt1zupxOqlbajC
GkveJ/uuwjUsZvEGO2VtlZ08IpXuy35JvUMXDDeo/z0wG99LW/8oPLmfqvG6gHAZKl1pdTQFOBz4
Uz3vYghHkrMkzLZp78okuSQV7k20t0HZnHDsmPdCErIrUOq4aon/Yopo4yO3Wu9g+uK3bbIgl170
s6X2um5D4rJFKPGbIRzT6hhC22NXWJxeq4pvlJpXNqhLELFwkG4DJr1DAej+jRinzwzosRscxK/B
AJPE5YbY1m9CEWXyVMwNVCSBWtrJQWxdHdZW1glesH9HXtedPFHFIRPNgAFm8xbSbeVc7LJBuPC8
Oooq72Cj6cu5wuRDKnogyd6fpn8ub5613++EL09Z2EUMnKYhgjwuaMRJxr+0ibDxldPvhDD4dnaM
rZUn34TAuRmIoGiylR9Wfr1LAhFp6APkMsrTPMCIz+e9f1Nacbhqalzax4AmP4VHJmc5NBaqXxCw
f2gBa7yq25W4bA9a6gB6eIE8xXA7/1D44NImsG3fX/fbzzvqzTG7SyDPIuHgfegypXexrPVDMI9s
w2tkJWZdhsBQyWqhUSRPZERCGAKUtoET1zeBv9mFXBvivOJvXiCGb+GcTBHEcgJsG5lCPsOG85++
5VF+eYpWzqguN8AmpuUlwxRJrr5aW7BboDsoFKhGLy9knOZBmZrbaCCwYNY62Zi6lS+ayxmQAO/3
ZpwUrrrB0cfXTNkRusX9M3R07zxAMi6/3FpgOGENMnJhK7Woo7Xolkl/mW+QBzfgJGsPd0K6UMxv
0kCpY5iOzwPIUZCzus6ZBaTJ83K9WXiKircKJsi44389ym7pb2+8Eh6UuKA1nyG9zeEiT1LNajdP
kt1EAf19ec5XtuxfvADFuOdZRDQvOMReCL6/YQpSHfibWzzHtSGcsDY26DzI2qhjd+aYM9G2N3AF
fU414xuM75X96YLXSFPWNZkzdYTXD6xlEArj8AwG7G0sICVkr+zyuVysodNt4ku13MseB6KiRN7w
i/nP5YVY2Z8ugk1CC83vQrHcm5g8qYb3uVewLUXItYc7B2rIUckFF9v2CJ+lR/iCqDzqF7KRk9Ye
7oStDMuk7HGQOJKyrXY+zb6Wy2aVc+3hTtiaQfdj2Hv8zkKsbTeAl3moBaH7y5N+3oLv3L9d+BqR
fQ1Xu4zfFbR96HC3H8bmq2jpbZBCyO/yGCvb38Wx0aaZRBDY9ujD1xTOVkGuFl7nKd/CB61MkYtg
E0kT+BLW2EdbVx/9c2NbX71zXNTaDGNowEKz7hS2ZjgIH+Dpuhs37sNr03+esjdpU45Tyucq1fd2
8BU7wqAap7miNNI2d7phg9F3XgIS1DXsdIICyf8OR7IRXjuAY9wPYprDW+Q6ijKYENGWSPfaSjjn
agAJcfid0hYVnGbIfdJUZ+28l8v7aO3hTgzPYaMLCCdjHy2Tlwt4veZeEm9k0LWHOzEMfibtSCf1
yU41BG18AYEbgMev++VODMcZlDdnz+9OKqPxgbGAfdXhWG982Fc2kYtbIzakdest+qQsDiizjwsf
0O6ZL3fZ+V5/1Su4hIiYsZZMutcngUP7UU5wRpMQZbu5/PSV75cLXhNUQCC1bvndOUWImNwZ8sLh
BT+z6FX7W/XTlTV2oWqwBA6V1FqfzIwNNAQ1+9j20Hq9/A4rae4vrBr8LxP4RWrcakbwj3r+UaLe
tUMV9ft1A5xf602yiMceuxTtsxM8FUKc3QWD3pou2e+ynOq768ZwAjjuI3y+mobfxUvB9oqWH4s6
+NaR6uny89cW2olhGsNeMeMTThCjebQAxeXg6N/rWtyMMnvs2VZtaG2p3XCO05ChJaVPRdyRG0iW
FR/7+iwAcPk11tbaCehQp4Z2GeQk/Fh9gqVVn5sp+zqWqCNcHuD93x+7gC2ehtB4zhp96igO640J
jhrC8cfrHu7gUNWgTDoVEXLdCCioKAADzvVUbTJg1378efHfbFS0whM9RpU5icqDwCgJS37oF0hk
Xzk550T45vl+Ow9WFMNyD+uy+dCl9ROd+bwRxu9n0/gv0/q0sAhZRJk/JU+FTeEJkNyl9b/owm/d
Yd/fPbErntzxQvC5D/QpXNRXhRbtA09wc43sZrfr/TCLXagWhYI+y8JEnwYgFXIsyPO5dXLfReEO
p6XsAQWS6053ceZEtDB8AjBsRETD1Af4Yp0LD134a+8Fsev4Sro6IHY03RHyPlV/bDiL/0ydP2zV
AtcW3IllYZpmgJTQcj8nQIz40fh90OE3tWRffbVlf7YSES5kC2h7Hw2oqLwrNJyh5j4c786idvur
4tmFbMmu6AG4X8o7+FvVRxbHdh/1W/jula3kIrasgL15ZsPyTs7RN7l0RY4j8S00o7+Dfpzmi8iu
qrHELmSL9QpS8xBPekRH6ytL49M8+UcYQn4pMsiXmy15+bWlOAflm+ShRN/RhbbdMTyTyCTxP25v
1bW5Oo/55tlFGik9J9rcCxISCx+Lkno7C53Pm1ATzj4ojw+nNFwCddXnOv4LkOwJa/BN5XeKe3zZ
zRYKVzfDEpgPaoaVxufr9pcT4oUnNE2i3tyH0dzcAKhsPrW+LzfWfW1BnE81aBa9SVsb3ClQBv87
dLcjuJvX/XQnuE3TCp34OrjzSY2SMPjh7bwr4U71c+P5/52y/7pBx2nijJCgGtVLP+Bf4N8c07uU
ZwuHSFYTvmZJkDwrdHXCL0TzRe/VGChPwyEZ+OinIOPanvTscwbSbyV+kgb/dgOIOfS5JgmHBwHc
LYuf4ICVxb6XABOCaCGgexMrxck+K1h0IGlLH9mQzu1eL7Yb9+NMBrqTIp7SHBAKWJyW2vPZUYcU
RnE57aEJcpS9bL43pPHaAy3GlIOP0CdiPw64px+SAIDnfTumLNr3TbP8XlhDf4RzFcgcunPm+xLD
w33X+dF0W1NLPgsWzvWOqqX9UHtjUO+nbLBgHPtL7et90qDGn4x06XNcN2fvjnlsKZ9DkcSQIGdn
IH3dDT5kvyAs9HkRXax+hcUovENQhQq3pTnq/20E9J8PZ943waH0bLCKnijcJwgAWmHOIi2DD12J
i/P3eZTUe4ImwpKcdBCIcRdXtCC5qqthPgE62XxcEjDrDtzGJJ4+kFTP8bBL6vPGoGSJisPSTqM4
ekAJ0Nui1/osG+Xzmn1KWx1Pr+EMwvFns0Qs6XZY82hX+fXwEDMSD/tM+8OhDlp+sByfkD2WIEs/
J20H/cIW1pfxY9SRKL6tZlYVMicl3CB+yMUTwQeatkWdL7NXyB1YwNSeQgq1nTyQYg5yrUbm72s4
n095BFd3zFpJq8QDhojz9LiotLn3g0KNcZ70rFZ/QOyw3plpB8ckGVQq+UC4l6S3tGGjPNKQxX2T
V1GHVU4iAVh9YtMyg12NaVvcjiq/Je2Sh6yNfHnwIMpKPnojoV8BtScwDksr0+/mKPTmHIYM87+o
cc7PdvbMXTUx8wnFNtvBHKSKVB5qyBrkEEURTw3q5QBFlLEub1lWZNEBhy2NzjZNvIj/U0Ksnnyb
e1t0f5qxZtnrArlMtZtqf55y6LRG5hgD0EvyFGaOYz7PdjFHBrD4eMdxevrqwXG2eWpAdwp2irQ2
rvdj5hngu6YgIjlVMTZQH4XhvyQiY7LzqxT6IhKaNlCTgjzTLy/r+ENM53l66LIxrnLBajiyKwHN
8T02OlzygNT72UZADjckSupTB5sNu4NlazXc+UGiq2O9pI3/5E8hlHFlpxB8ApPG8mxkvN3ptqTD
l2gQDYU8grc81XKayr3y0/Amtgt9hseFmW5hR0X+kWEEENTYj/5tMHmpvyPU0i/M+MnXZW6T4sXa
rF5ykbb9x35ONb9PmUHPvQmbYLwFFqkIThaIreChhyub+D6lpqn3npg68SjTohxuAL1W8wvMr3v9
AaJhAdvH8eh/160fm5tWli2ggxZywp+bwcxD7gEEGR0Tf0J1pws8zOBM41jnKNlmoHX2dVqe4rJo
Hyu/M59MobLfRVrpCSr9sZ4PaJxpeLdX7VOxzFDwFlBA+MJ69J92g/Hi5CaFXIf+FMwJ9aZdOtbp
8DTwxQqRo62U6TZHNDbRkYDAS7H6leR5uXDj7frW4GdM4YhE4pkgeTx3az5zAzjr0Qt6ws5N3uW3
wWT2eVXG3N+Xqs9ITjrYwRw7YKs+BQHgW3tTFtLsoabpVTuoZydh7gFN/jLpof9nzPCFNTmJi2RC
wmO83IkJumkh7s1/MA+9uRlZE2WHhE082SvZLcsuDhT2TmkIywboHtS1+I3kpesdMT4Fm2WErGKe
xK1YgM7Myqi7HTNfjR9tnJBI5LWx/nIzBgnBJRkFDEM++mxABZLWZfoDHwLsuzAN+PQwDdKwnc6A
T/5khdTePc6EoID3nZyzm6yWkPDkqa/wo1MTxme/IlGc+nAK2bENJr+5VxjlmwdnF4PMPKTm4JEB
latcx4MJDyqVfNqXtW1f9JLBWVn+H2dX1hwpzmx/ERFCCAGvRVGL3ba73O3eXoie+WYk9lUg+PX3
1Dx5NFZxo94cFQ4JLZlKpU6ek1HPOeZuO4XwkA3CKeZV6XGQQg7jDumcktDdgMpQlVRu40PpM5Xw
tSxX2bDGiIT9AXiQSI5/w2CHYU/KlP90Ag5ZHOqM5VeF0+Q7ZPKa8jliw0ouMwSq/fOsddPuKzfN
6b6tGUeaqGIdhL2cnqojkmvKT6C4q5xDRMd2eQ0mpxsfow71/Xs8gNaf/JIuaTJBSCs8gQQlaC/I
D3Tud5bqOaZjisfuMkQAtYO6gKa7eRb6G01RyQZXIZuAHqZpzMZXAGZmvnMyT9Mj69umOzt9vzoP
qHEuQCc0lB5Onp3bBmF2LhsGi4bglQAKbb6C3neLBKh7D8L8unxdiT8DgQ1qJbyoaACLYtR9B3/W
E7iw3liVth3b5S0kzJJpXfGfKZx/c2opEsZJPfi0iKdcg2s0Ax373zK6wuSKtu+KNz+v2ld3FNVf
vTvCyTeex8OfSkfjdw3P0J0XDUd6LsvGh1IWYlfePOkZep1hHNXQQGE5MOffofq+1gmYNsgy78ah
KMTrKKeUP0yDCqoENMA4nfsyW8IE0NB+fsD6V8NTKCPnwYM2kEj82R3+lE0GmeTd0PdZFDezmw87
Gl21QfOMQ43CE50KwCYvmZP96QrSVMkVxvd1Zl3UHqFkkosHRgrRHW7Hbh9ew1lg4ofWltGx41Cf
C4RUjxB9iuI0LfhlHjpvo4sPY1t0YWRafDHqRrnQ/vPLZoG6cVO8eWVbbcTltgEYeZYl71AquFTF
YVjlIKGzw8c5GUvpFDgSpmpLR9s2iOvF+f2tJvfHMueBBKxRfae16PehRHL5vkUwrmMZ5VORQ8H4
4DSkPEUe/bsCI1cCunKxsQa2WTIuZZXLq7oePHkgncpPnVdU8QxJ4LMnsi2k4XUmPrgDmBSzEsxT
tNAQ5RsDRs5g94DUHJvpkfdjHUtdL8fbk3XdNh/1Y9w1IgFGv3Gs5WHpYQopj85L3T/VHtn3QKYc
vALBTEG8jYuZZVT/gengRlmtUwepQZSb7RdSPpNUd3tftud83cq+WDaXCdeROihbHTXywFUud8FU
1Ae+qrsItRie7f+9dUHeVPRyXbJD06TjySurqlU7PEhO7VYu0jZJ19/fGYdWXdq2yNW++aF+dsPx
HLjDGdP0hCXawNrZpsgwEZYXrvDaITusjZMec4+VJ5n7d/HVYYoM8wjBX5QyFMvh3tcUv6WEQsUO
rtwfNwzc9vXGiwIuiyPSjlfzmxkQR1UnQVnZ+5A82N82ClsHRnai0CjLBoJDHlLPk88C++jZyeQW
ssLWupGdWOU0e6rE5Ls8Wp0dyLpaPDuuUeXek6HA/Bs2XUYLbnPeKg8NVCUQNAi+1wEodm9PjsX5
mbicVGihGx/XUe1AjyvyxvZ3G/BxxyBUv/UY8mHWCw8rxiGHwMibhgwrrFv5skqoeC5Oc0LF10Me
hC8oKzvdHotlKUykTuX1Ey7SRB5qRKjQZhqbXTHgAft26xZDNsmlpkwussVBegAz74vU2asOZqDX
JnnI/U1ZdNsQDFNelqjgAZiAwanNUVuRs2Xn8K1koG0drp2+c0Vzk4dBsBJxSId5eKzS9IgCsKe8
WcbdmLbFPmXt4fZcWc4hE6ojiVJdUMFnaFacWdl9YmvShMWvPGvPY6twx63/vK8nw7hbIp02vBp3
NUTnKPo1pMFjjzsNHrASD9KgWa7uC6aoYejI1+KNW1/HFAR+zK/oSK8vqiRvUD5332AMU5/Srmih
Y4ouGvZadTQG61KsW/cEwspDuTwFw5aw5BV290GgYMJ6Apl2kBRT8In1iqDWi3VWvIxpeBgH9lyA
MHRyotfSl19uD8yyrU2Ej8g9mfYNIgUC4D+NHZAPpDtUF3B/w/QtW9tE+NAMB0ae5U4CHPhvsI8l
7sSuCaE+j/N2eMjZXbBzFphoH90hQqj7ygF7hR8kc1+MZ9TxLa+358nijU2GKgqmeALg5dVTDk15
dh3cleLQx/NKUlKNrOvtbmzLYTiCXPSCZYqkCcq5ArCI0nbv50JvtG5xlCYPKjiSZrfWCEIbsBgf
J7wEvIhszt8WPkqoywOUft8oDNP3GuBrB3dOk9Yt6y+oQepjkWf9Ro2KbY4Mc1cyYLpDsJNAGiRm
elQ7L522uARtU2QYekbIOpUtEwfWyeYBobmjp9046TLbLSjnrsadl1XF1hPEx7Zuwn8K1coAPJVw
kdCtbb91IRjonqVXoDTwroUwoT8rZyilp7iUlaIpL/6Quod+KPz7FsKE/uTNSBydYiFE6tBP67Kk
8azm+u32t39Mi8UCE/NTpBO0QllPviEXXIp9GqjSGQ7QAHfaLpGuO7jVYZhw75A7WpfpJI68rTIY
JEfuj/mxW4VcbgzV4sVMhNAYpOFYlU2aoI6r+uT4kj1DOTFMBOvTuKZcx3SqtkDHlj1oclrx0euF
bImTACek96tfpsc+7+Ynxfpsj+RymtyeYYshmcxWEF4V1ZR3aVLLojlAtlLuAFTacvwWj2kyWrk+
KoJHjd0R9rNznpHmjZFOYnvmus19gZ8p4h50Zeh6ZEgTPVenaWTdbtVIO49usXMW7/d9s2R4hGHK
IkqWKk3W1a0PJHTXl9pnxcb5+/FacxMt5PoTX/Fa7iQqC/nOl116Ad1WH1OkK4/9MuUbz80frzU3
WZ5Sx0knWnMnQUVlGjuNVyNjXYs7W7+azbv4NfNbL9J4tEoKsAZfUOqMso403Eo0fLyTwPLy79bd
FlIVuVdjn/bQV4U2wvgEduriWQ+Q47hnkbkJHfKR7+ZswCL7NSs/p1HgnrMm3aJbsE3+9fd30xPm
UIvzr26YOE2eaM9x4y4F2+V93+79u/Uo6gMfKrFpUsIbf1d+Np5FAUj77dZtk2+c5evKeuAJ8zRB
TV99atgkT3TK51M+lvedI9yECbEeah4U5b5XG8BVQU7FAxcrXo5uj8BmYoYBS3+ewcaZpYk7am/P
hvJUDc15zMhfo6u3dEM+Dtu5CRPiOZ53c60jIAVU3HIF2hrvoeiLU9FMB9y6kgD2HIH88vaYLDvq
P7ihagaHQ40xdVNL99pl+T503C1e7o9PO24Ch+olIGFVoXVBonMXqq8hCtCSii87jYf5mFC9pexg
G4dh2uD7r3vBRZoQKsBaBP1DvLrkzcYs2cZx3dPv7A72UBWzkGnCvOJ327XFLhXDz8nzjijA/6PN
UG1zezksW+w/4unN2OQQ2EgTbIPoO2SYik/tEA5ngotu4kpX3JcU4iZqqMnTPpprJ0rSrM/icOih
gwjiyFhWhNw5aYbBl04Yua6/OBDsk58pgBu4rBU/8dR34hzFN53otohPbctjBPIu8yvf8d00mQUe
5X5F9SLFQ5XjnfhcTikeqKFRg2twOAP9cnudbNvNcAU1h1bWUGknCQZX/1kFbntJQ+283tW6SWDV
ko713hhFiZPPUSzQ+p7meb9R1xti0/43McBN9ioPlWIr8Rq0TosvwBlkSTtXAJFM82l0AGmAqNMx
qJeNE92yo00iK5xTHpBAXYSAF6wYC9imDi6ZB4ivQDaog57GxorY+jEcAFLtfl8CcrfHUyms85w6
a0zTw+BtZOAtx5dJZUVBIgFSJrQv6JMzf8oRVPmfby+3rWnjVC/x5p27Ek1L8NsC1uTInV9vocht
jRuH+qiqJutHQF6C/I3oo+7+9LI7v9s0cIAAARRD05x9JfpZdSdyZ7AQGBZNg75s08iPkiDn46Hm
NIpzRa8wnfm+VDIPDBPuVmwWWgZRoqo52INWeo3V2gUb0Y7FQZisVbjDaY0AJUrmqEMAMo5LBHTR
2n+7vWUsu90krQKopwzBIg0gkz+CcaE8NrOM+7U+ZH2xYbiWjWNSV0H9c4pqqrErvTpRbh1TRg8V
UMu3R2CbIMNenRnCRY43831f+fEofkxIv9xu2XIamCLoddhVLZ5i+T4NCXCSiGrIhBRPc0AZy24i
WzIatvkxrFZI0joFUN17Tx4BvoqjPt9xd+uq8jGPM0Py5t8hB0PoBCjMtfkJcLDHQYgkLcMvTPwd
sEPgVwmYN/a1SPcQN92YONumMuy5oNwLpn4CrLSfgNtbH3qvjOuBPuZQe7u9NrZVN+1asaqCmjq8
URXiCe2ig26jZdvHm+asItaSAfPVDN/8ScYB4CXOCyLb/e0vt7RvslSh0qcEKS2+PERGSPkBYHZh
3Gogyda7VAkZN7mjipVlYLlHF92yPAgv3cPijrn0Nio/LXZhkkdJ4teiyjFDoA59qEGX469BHLj9
U7/UoOm507BN6qimIEC/X5dYp+uea1RR3EWgjvm5WuK7KNyTvK+HVGF+3KcOsixM7LzmruQMyGb+
3XbTdRUgh2j7KlnVIqkhi41pt20cw5ARvdUjJSTc81GcYWH/KBc0vnjxVf737b1pcUW+YbhhWE9g
tsLHD8WXSv2amuewvtzXtGGwDR+nDCQCOAV8vlPRtyD6Mumft9u2OAMTNj8wF2UKy/Wz9dugwp0u
t8gELVvdhHWBKGu4oj3gDLr/TesPAC7PTXMI2HIIoy2RJsu6mriuNcwnWhDs87VvHiQ7hfSvgNd7
4b7enh3LoprkUI1ygoIEGIM76x13Lrp5ls1dVIgAuV8H9c6Upij0oqkf0DiX8dL/6O5icEDDho2G
LsSH0xBxT+YV8kEuJT16shd/3TcnhpXmnV/Ofo05n6qfJeiutd/GLNyo+rNNuGGoOe9FUNeY8HCB
iqoX8XMfLA9ls7Xdbe0bVioIznRgyPm+Dd7a8KEm4x70XxvHk61xw04p6WuENrCllNTA5/5cm6RQ
NLlv2o2zdW0haAnEOYLZUv2BLMT/Mn+4Ai+yr3e1b6LMgqzIxyzqYUqgQnO9JABQEmoU8e3WLW7G
hJdVrRvSaMK80+7RCQ5U/3Vfu1fn886GUOxBqyBDu90yXMbW/Yy35I0Jt32yYZ4ehEJ0UaLpikRP
soviwevu2+UmA9QIVu8JZUeIK9m3Hg8o/nBQ0RaAxrILTSBZpKaFhfl1Ib1vqgx2VXkIuy0BMlvj
hn16KlLAMXUcUe+jqFGXguqYeitTaZtxwzgzPwSt1ALjj9zqW1aTbDfIeSO2sH24YZvK83PcE/Dh
gf4SRdlJZ08pvQ/a+h8twj5wQOiUo3GPF8dy+VYWD2sabOxDy5eb0LEhH3vUmzWIiq53wAmCddF+
5hs70TLlJmZMTiME5CFLs6/q8qSn7ED9LZO3nM0mTGwcowAPeGg6977ltY+Kqnw3BK9ht0Vsbsmh
mUgx0PpKFVJ0AC7ep9JHkg5Xplb3qD+pwATgt8UfAbmLWpj9R5ZQZHiFadwiSjip0jit53wXZsF0
jIpl62Epgs/6ICdosjpNa93Osq2wFv0hCAHCrdXej34W8vfSkp0cdXwXayQGY1ixzkNWVGuB/Tp3
59kPQPeLuoI5cOnxtlu2xH7/0Ay/c8sD+Oa9wc/53g9eqlCf/fnzPPxo6t+zqzYy2zazMAyasyrI
I4Yuhvzsr99mD1xVW5dw284yzlqugR+PHLTdLM5D6HxrnQ5lNH+U2bQnY1wUdwG7uYkOK1FzWM4V
upnk76AJd1fjznElr7aOAosJmngwPPIhvJRgvKwm1KWS6HldprNc+WvXdG+3V9riQExEWAckxeg6
MkoqUeoXnZbjZ6XXDaCGZY1NFBiUxzteSDwooQqqVfsOAt5F0i1uqPdQHdtinrPN0rX3d5sVj6Ct
QxcZon5mGY6Z5vnJXwTdkcpZD/iC5vPtqbLsKpP1KZhLEgS1FyZZx38Va6SPOZ2meELljqtQQcdI
Oj8OnruR3LPYoIkPy9epCZivw0Q31Unk/p/hvP4Q9XBc2fwcFe5W0se2SMapXeQ8Q2VVEyQgsWzi
LEStMUQywIszIVi9PXO2TWbYumrnSaM8K0jAvdI/sCBi56ot8/tiU1MwO+tAFY7qB56QYCHPflpq
derKKLoPO8NNYFjvZXOJ8l6+d/oxzh0OZDM9ojTtviPchIVx0g8u9KWhl8d7dQAtYPTQro78666p
N2FhIH8qIpqHfhKWYFx9IK1ekfL0Mi03tqllbU1gWEM0B/Z+9pOGruNe4K/HoCf8++3Pt9icCfWi
AziZWDX5yVK6xyX9kTXNYxaAAnj1Hj0wVd+pqsq4ifNCPXXjKD74iVAOqndFNKCK9i5mPTRuHNjQ
4dLDQCOWsDTTEOSCKpB+ws245Bue1uIDTXyXQoYMirAeuODzABwN1Z80WI9u5b54zvr37aWwdWEa
cQiCw1w6LAlpGqYnMqn+0+KWzutKqffCRd+yjdDgwy0VUnO2mL9qmZXD9BUCZs1e+Hrcl5H83+1h
2Bo33B2tHAI2g8q7sAL6jAe+NLw6lqFffLuvfWOa+kWvKOxU+dvUwrE+KadOux+idVBIuOHvPrQJ
TI8R3eByrzIQ9k5fSec/Cl+eCsBadryAQF2oQNro1CBY1xMju3tG5JqouEX0KW/xwnSBjFLzaRYd
fXZ5vwWx/3g9XBMLB72K1IMiSv1ahNprxa6B/qmKkhpkS1C0um8E1yP2XYSQDS4B4N2RTxCxpgfu
N+qwls3xduMfQ2ORlrsazLvWBQpg9RT52ZNS7cPCWlRxzHvAuz8LJ3yqrlT6IN198aPqZzRu8gh+
eGqj0+vv7zqtNPeXNV/ZRZV1dWBjUe+vinOHAFpsG7P2YQCCLq4r9q6LeWggZx3NzivpoAMNsJkD
4geIpRQ6HJLZSX+CfsXbOEVswzEcZMPDgk3B2L8Sx01fhjYv/p5RpPTFIQ7dwgVZF8owfRAXVCnU
AtRXOrsvQ1f4p4WMTiz85feCJ/5PoRD1Lq1bJwbX2IOT1huBo22LGy6Br2wgoMV3L9fywybu3NWd
XiHh0eYbFxFbB4ZHQBm8HpAa5Re6Zll/gGz0GiUEl+uft7e4pX0TTzc7qOQQUEG4EH0thhErX6Pj
6gi1cbRYVt8E0HWMgYeE5tHlKlSs8eYIspCHsHBR9duDVCXceEWyDcNwAw3k64t6kOwSqok+d8wN
v0q8++9vT9KH52PomrxbXdMiiIME2WvF8mqn8oEnULn4hS0mX+sSQja3u7ENwjB8tpC26Vsgk8kY
qPUgCsKzT32P6tmNUMK2GNeO35k9smwQifVJ89qF6XwcBKhHmF8f1/muYAgTZdh6qjoXCluKXKA+
vUSnkBAQ+YxgJ1g3HJdtBIadL2WXC0pxpIheOr8ZhZcqxh5Un0FXkR/3LYNh01ldzBrU7M1bhtvM
uoNoGBiHJx8n7+32Lc43NEx6gSZi0YBp9U+Un009mIOCOnPKXVF0KnyI/CVIf7gDdKDlucuiCG9m
t7u1bGITNTewjI1jWweXEE8rmu3qTrrln4HLiPdzZnRIwedOJd24+lgWykTRkRr8briRNG9LtJb7
DIIEjyLzvXgNdbjhGm1dGDbPXaFzUmt9gReunhhdyGFIl/Q31Nbn4+05s1ikKf+YuX3DQVvkXpSe
afO9Yv4UXUTUeBtYQ9sQrr+/M0gKjfrJr3LQtlC5jKeMRYP8RsLV65N2hWDqht3blt6we2jVch8s
eMVblob0kdXOt8ZB5J35kP0MmnGrTt7WjWH90NoCPRoUuC4dpC2CECzOkAKNdmEfjs0+g6TG5O1Q
oLxsPerZVsdwBnQCjWMRuOXbnJZ9ECtV+s1jiTXaqq+LsAz/SftCkcHwBAqFpzVNq/YtBNlatZuD
YfmCDJHKn9K1wvPtrPLXHOSn9XDlzeqd0zwOWyGNbWsYXgKkWD4PgKa/NHn1VRWdOMvefVkjUIDc
3tuW1TIheHSmdAArg3sJwys/iiDpflbYCwKVkV8mqja86cdXGteE4mWo4+rcdq5fF28CiFpraGKC
/5QhbpZ5znHYFRmTz4usVLbLHd36d4GpQtdE6GFA2RoI0b/xSTF/v4hV/Q9VbGILyWNZIVNPMs1y
6oNqi18qvP9+YsNYgy0tCqKT9CbANW6vkmWPm2g9wiMQ1Wajd+EVTCfpKpV3SQ8tyA0/bVsewzVU
K8owm0Li/lRe4+V20leiORAQFeJQiWLaX189ShwSG+OxTZrhI9J+zQfgPMUryDfXYMcykZ/DYsAJ
3tJNyQbbpBmOQflrg2tbsV4ocT3UKRLfY2uMV4MAuii318W9tvWBb+CGb+AjHqJCd0hxdU6n7jUc
SRVBIitDTFLuFtTGVQ8ihQrMXz0YEyQ4s4C626OaAExXg1OBB9EHZ5X8njlRNB5uf5Nt2IbLCME+
76sUG14xp78w8CrNu5KGhb+/q30T4ye8jkAFuY8u3dB3zr6D7uSV3U3g4eW+Dq6b9N1xqEQX5U7W
9W8UMLYHBZ7OZO0a/cft1i1bzwT4DQzMNnVOcZWCBiXF3XDsmx0Zu2KM/ZCLrVIbWzdXf/tuEHM/
q8aFRCj4L0UdfIJ2p/PXXLlu+uhrNmzdFWy9XH9/14sAoXGxgJLsMlCpUV3uEPChBf5x7NwNRL9l
N5mQP1qvPRtA4HbpwAa5JKJNKwCtpOduLIfl/PENT6DSqzqbm/dvhAzTaZBQmYOco4zJ7It9L6dy
I8ayjcNwBmlfy1pKF+NwuowesmyZOBg4603QriWe9w1P0PUeXwsvGN/oPPSPVxq+Jhawd4pjbo3W
i0TAOB9bzop1wxBtPRqGTugS5Kk/iFfluOwHEs/trkiXYi+IW++ztM0+gc/2rpLN0DXBgjhDUzK7
hF3m0g0gaRRCxwpF4lD1usssTaAgLjpR5EHw9JVDFTPGlC2nRpcinnB+b3Rh2QImVpCrKuIQEBjf
KtC4PvBqcZ680fPuO0JNsGCBEp5ZMl1/Qk6NnACu785VeeVxYi2k6QN+dfi93o39ZobwH+ajDw4f
E0bInayqgiBsEdr0znga8nyRb0ppvBzyDlxbYschFU0nlT2Pw1Q8rWN2ppJEHUqmVogM+NQRSQjW
iJjxukjoODVfKUTQyx2fSbOv5r7ju06OUffEQWm7HtS6jjkYavMs2GcuneTOmYPAO80BaBWeNZht
xicygWTkZ6v40kFiO5dkOLYzRLdPt/eJbRGvv7/zeEXQgYyCZtPb7DjRBSVrswSbpKPpxnXS4o9M
hrqmnoIyr6l/KWhJXpcZLC2FHMKn5Voh+/+QarP1Y/ijzCtFGg319EZY+TVb+HBSjVpjb0Ve0ivX
z7dny3I+MMMpFTyLQGHduReK2/50yIqhW2IlELTu3NXxN+7HtrEYjkjVzupHkB94hUBc9TKX3DsW
0C+JB1rgbHWLeQuxZBmOCYEkGYjjyyWjl2bofeeFBGwIwONX6fbIdDiP9+0xEwsJnVnmp6AG/TS3
KACoRKCScdiqX7BsYJNpT2Udap5K5V0axdQxa5exTzRpRi+5veS29q+L9M5AKLiw18GdoAYA/NB5
SR3R75zC97fyVrY1uP7+vv2+GsWcwenMzeotB8qjfj4rvO0038D03Q2X+4Zh2LmaurbJRRhd2oBU
j703Z99L1g8bO9ZydJrimJyVtACBUfHKMlx1mnU+CLAeHISaADeG8LnnZVsFvrb5MgxdCY+qaBmn
t0aPLMlk9Hl2cHuXwvt+30wZNo73EwZKJF+CZjfgv2iIcqg40is4q2+3bxuAYd1LKmqWhbJ4LcBF
CAJrkJekWg67EXyR93VhIihpi/B+qPD8sARN9bysPmjQCTixP/UjbX7dHobFSZlAyqUd66BvFOIz
7r5kmVs9DU5Wx6Wnl53beM5954cJqiTRRH09YLmZnBu81YbUab8PBOThx6arsiUGwQnx093tQVlS
U/9cS98ZY6U9t/THVL1SUAXvlM/muPP9v5qy+cxDUJJ3TdDvUbFzQrnyn7e7tMzjP6V477rslmCJ
2qzWr3Mn6YC8+FjNez4ALrMfMr7o2BHSWTfGZ9l7JoKU4nGhbNt8vYhQpWXCAtnuyEJB8C94RDbu
m7ZOrr+/G9HSqtABERUutCBtSZDpfV7Kvjy3a7fFZ2eZMxM4KnK6zJlO8y8Nb+gTJJnAAd/mbvmY
AajwtLpptVURaRuLcZ1CT2MfSSQkoTDIY8hHniBitZydNRT72+tv68HwZ4Of5Q2OxPAy5L3UCQ/G
6BtY51znuGbrulWbZOvFcGq42JYgDfC9C/F9/3Em3H8sNJDhYpB36V+HLjX8Gs+g18MQhsFvQtnx
iLuzJ3QcVZBQ2FoNyzFj4kd5Gbggv6fu72xxejcOVcWzQ65A8R5PHQcYevBJKne5gjTKxvJYjn8T
UVp4YQd4BfEeKyT4f81zt47fpJuLYiOitLV/Heo7YykgwZBGbehBL0675bwjNEq9T5REOtjwoJal
NzGl88yLQrbzeiFB3rC96Gf6PENCgO+Lgt35UmwSDIZAtYHxnw1vYMv3x12TdikqmTIo9Sa3zcQ2
T9ff380TNAci1D4r8SnMA1RUg2yuqWK9+ltYVYtLMcGjanLXKQv69LGjrHwsAEhZdOjuC+ScDo5f
bTh72ygMG6HgvBjDAdmfRrf5D0Jw9oeQwdm4kFtW2sRdgtEuJQwiMpfJKYe4gmxpooaMvGSO2vh+
Ww9GKrHrewcajZm6AD8/xCgBreOih1j8FKbf7lpnE35JpPQ7Vuft2wBzUPuiXPn3hslxS4/ZcsKb
6MsCWispmRpygRhE/wmVsXMez43Szl/hRCHpAFkFBlXCAoEHmPkglCCy72PUdEN730b+D0CTKdUD
Nzle1Ap/tgvTMfheDFO48Sj5z4b9IIlhwjK7XteT9lLnQqgHhY6FlWT4m0kfmtxiXgv/V7UgSQet
Ln9BiOO1KOX5jEcKJ9xDQka6CN5YR+ckRRoeBEPB1MppY+Q2ONF/YIoOmIIJnebXmUdeXKH2LgEJ
eNKI6KmLvL+gdSMfwpzxuCXqS5m680ZAYrFtE+vJC+gjLKizulSZM0LKJipjqO2RpANWcKe9LaCk
rRvjjK3qwulQlYdn7aZV3YW20Ec7CsF7ksxFWEdPq4MQaGOdP/QkEG4ywoYQlZFy9UVxFkR3J14i
C9al1V0IcbRuDIUjUbyOszOdQa067CvAoY9TDf3sO2wcrRtesOnBjzGFgQJJnS9ihqtpQlMQxt7V
upnUaCLoIvX+Amm61PlWeUATRptkCZZZNzMZKgLgchxnpP18Zz5mQMEevcl/vf3hH+4f7pmZjLBt
r7B/5BQXIC/Sx9lHBXl6KkqdNnMMp1E0JBZruSmg+WE0hf6u3/HuSM2Cehg5yH+PVeUeG8E/ESc8
DUH1uZ+Kr+Oovtwelm3OrmfJ+24yloLCPlAn6uT1eGi8tcuP0UyU+HG7A9u8XTt+1wEOB7cNC4IF
5wF7wxvruOMeniQX7ZPzCj3SOzeW9+9+FA+hTVZh8Rfh5Ekx1R2k8Oa7yG6xGvTfrRcuGRhZU3VS
WjksTgtoNR16Ry4by/Dh0Y32DZOes3qYIcA1nbu81RAkdKYlgUSbPuERYkur29aHYdhL1qZglMqX
c4Yo4VB0wD10tfzf0ECV6PZaWzaTmdngIpBq8PR0ZPnoVHGloQ+EmjuyWdxj68CIcIYJ9dVg7p1O
S8F/deF8rQnXb7c/3jI9Zi6jaYFBJ2EwIrOQ05cQNStxR7unnKZbV2/b1xsmDVIpV/QohDo3Y5vv
5pFHca3FFkukrfXruN4ZWiP7sAM1Mb4ftIS/hh7Q5quruD05tsavv79rPAuCPPR8X5/Bg0B2S1uH
cdBtwqVtrRu2W1GU9ECOTp04xNa+86YDBNEZqPh238cbxkvStZ4ZNM9OIVt/qzoaY6nkVr2Z7dtN
y12L1oNEpT4XxfyD8mbe+RG7J4vHPfPSLta6Gkra4qXYyfvd4uapg7K8pUy8Fg8O/ohr9YblWja/
eXfvIHbsF1nRPYggzR6FiLLnUA7QlOz0Vj2xZaLMuzqfNTAg/dqcM90AfNmGRzCg0XseMbhn1n0u
KtBh57X63GlopQHy2ye5U08bs2M5w8xLuooKMYwQLz+rsnztKJRqgAuRx6uej990d3HPYwyGAaco
EIiAil3PnAYhGJlIiQLDdgMRYAknzGpP5C8k88tqOnUTJ7uCqhgFkS/QPD7i5fRFQ1P5Llv7z01d
ZhGKw0p9Zm1W7Ilg8HHdVhrAtoUMQxZlWwZrJtxHvI09iWDhu16gVui+LzcMuQP6y/Wko06Vsyy7
YQhJ7E/DH/c1bpy90OJroGbLpjNYKor+CO48aHD6QtJq40HeMjVmdiErpZTB7M/nsAW+LRYkV/5+
UqTfCONs7Rsnr6rZ6E7lMsN6s24nKv2m2nsvBWZagSI36U+pwukirjiSthgOvlNN+9tzb7FeM6mA
F66r8iSdz0Q23bEB6+wTlNF5MkMqEkyGbX6fD/pP7gCpoqEj03zmQ4GKCarELuBbkFKLgzYTB42q
A68eMf+AJ5HHK8rhkxpxo+y3c922JTZOYdpJ5VKHDOcij9p4DnKyr+fl9+1FsDVumG4xuqkHjCEe
GRTEFdY2GWo6UPLkA2fT0r9vd2JbadOEV/V/nF1Jk6Q2t/1FRCCBGLaQQ41d1dnV44bowRZCgMQk
IX79d9Jv08ZN5ovc2I5yBEoNV7q6OsNZknW095ZXLzBRfk0W+5E27SfPv6lGCGmVVSDbzgUyDSWW
qiH0roDqX+bHwPhf7sA5mv5THoKC6bku9lua5duyrrS0430I5m7TAE4O2yQ3x4fEE28LLXJ4CN+0
UQPo8u+mANuy2nV2AhJ1rp+kQv3AWhfc+PXzMfRbR7CWVDPYcr6ftFN54nN5KGsRXNmq/xwMdE1R
9AMx9F4wj/cqgaG4HMWL8yIgGkX8dnkethpYHcXD2PsJ3IQhsu1s/cpr2WcRpIQhqzrWV8rBf16r
IEv/e4RAQpuVsz5/Bj3sG4cz7BE3kPROTyByjKKbDpd7stXMKqiH0aMTQRjc+0OD8apI9GmIpmQn
qg5QJSUbd2VO/li6xdJdBXgTBgUrGQ4gyRo/foSp5vLOB7Q6zVDHqOpcDWAiZk0CHwQVp1P13itm
4Fku93JrvlaBH0ayF4p39h5lvibjkoDCpJtPbQdPsNtaWMU9DyApEY0Kr8wcEKZkLgDHahu9N7LQ
N+lVR3TNS6SBphSu2ti+VNPuimL6oFxrD0OXPJe4213pyZ93YvofdiIMEdrRV+ae9vP0BJCUMdkC
V+DbigB0LfAf2jp2ocUxUpzxeA2s5O89/9o9dGM5r1mJ0VTEoSrtcN/0szuoxZTHf/LARvb8eZmv
Ffs21lOyjn/YbuE2BoNEcFzSKKed7PfSS6odk35xZYvcamO1ASgYCwK0vwz3IjXqiQIq48jI3pX2
2pPvVgOr0JciCtokpXhHGCb+Dbaw7ZGZpM5N1Pi7y1GxNR2roA9LVFoV/BHvoX4l9vAxmg6NLvqd
P+NItBR8q8vtbHVlFd9d5at0FsNwP81gbAzNkEB6bKjve11fc2zdOHrXDEXpsS7u9DTeN3hqyrsR
DD4A4+IsmgFUjIfovux6vk/Pf7rcp404XHMTFWTa2jCth/swWGROY/oZQM9rnNGNiVlTESe8QIzS
b+09H+iSKdsA5RpiYrggds9Md40SstWJ1Tk/haMtqD6XtOC1uhM+q/aMw8D78hBt9eL899+ziNpo
r3V0uhMomz1TnQx3TQd8IiAF6WuA6+Db5XY25n4t5J/AOV7IdHKPdnDZ1KpHRcyBA1XYdlMO/9vT
Et1EnsdF/jyQv3XJSY+Who04ikf+GdVAlwfMq3aX+7E1G6uIx8vEMnMw8+55L+HB5Dcmg2B7eGU2
tr6+CnahZFAXCpJdXcvjA6BR7Aid29uu33TNO/QrP6hNB+eRzG+BvOvOtXsRmmvpydaPX53fVhRV
IVA8vnfwYnpXMCIfzCyuaSptfH3NK2y0Jv0MWSWcFw7T2mHgWy6vkfo2dr81nbCJC9hHlRUGnjOb
NxVeBAoA/PawJf1108JZ0wZF0fleBcOcxyIxH+TiLxkwljfR3+CgsIpip0wTm9JhcDD+LBPAm+2b
Wk5ZXXbR/rYOnIfut7CKGC3IVJD5n9cykEGazCPe19u+fZ70377tVLVUfleae6mRliUWWqbSxj9v
+/gqZBMbCE9LWCjA1yzN+3he4MznX9tAt9blKmR5Adahcx2GPkqh4mA13nyadPxw229fncrY+EMf
nsvu3pYTwL4jjkbXBX9d/vjG3h+tAhZlSlTg1HReNbarcipIdXTt4OWdH42f4+TWbW3N8IsEJTxJ
LBpyYMSBLzDEd8Gsb0KUnPmR/149qle8hQ8RUkm/7aBr1NHP2m+vLM2NneE/9D4HRkw8tvjtYkQs
JSaI8iYpsfrjNr2pskjX4v2NajpuyHkilCLjDj4s2HlAK71yqmx1YRW5VDdDi7zB3Xdd/NaokZ3R
PSU8JoTYX15JGzdTtopfpWeChz0UdoeUf6MhV9/BjyPDDhjbhGccDnR3RQ2BsXwa5mXMvTRo/rrc
8lbfVsHth2yowE11xwkv+SD5JUHuvMrsbtUDwPJaRXjYjoXXSyrw6mfKb4JyKKDPGMTLHdjYP9Y0
P2iZtPDiW4Dm5gS2IngTHeGvPdLlytRsBPla7l95A+zMWuKOzUReAOG+6wKaR0YhFovqcLkPG22s
uXwugdF9ABqkAHq7kZnQ7dcEeQsE08x7A3/q95ebOWe8fyjdrSl9HWWgvg6pA8klBsdb+9+dAc5e
hU37oCtcuzQi9EpbG/nqmtsne+j5pUvhjtyIFxlG9+f3HCjVHyGxuXc8+Gsc+yv41K2mzqP62+E3
DYQ4L4jcEQJTsKEiL53foCLpHyfB3iBUeRh7c4ueUUTXBL8QPJuSOuaOsE1TuYP++66v7JUh2wjF
cLUJ0G6QrqwX4I95C+PzoQhGWBdxEAZmwvVN2inowirgORwUhhl4vacwqfmh8+hfyMav0Xg2gvE/
oLJqgWEmwcc7WLmez/IvONNvAm/jl6/P8pYtBcR4gjLzUwg7sDcxTR/c1N0bbg8QMLxCsN4KxtWp
Tpk0g54C/0gVHtmShj2qMXwUE14yoJSWXw7FjUbWGDPaS9d7g4c1CpZeImaQt+xOavZ0PSw25mIN
NXMgPM+MKXLsguhbJHBNiQMALi7//o21uoaaqRACqpPqyTFpWtCcffgg+JnA+zPLmZeW19RWtvqw
Cu2IIe3hasLtOjYfaBO9LfpatG1shmtHgbDqonbugjNLd96FUr6dH5vD9EcN1cCYmisxvdWB899/
35viXrcQvejvGoM3Sag5YhFdpWhvZA1r0pxNgXAdYogvy8YeKIpyA4SqAdY/iAqXAGHeN0n76C3m
cHnOt5pbneO8gCQdHzQFJssBAHYG/RWK5qBqfYUE58t5t9XYeeMbH+ToGnEm4W3fJ4Wq7ihpDUQ6
yl/QWrx2Y92amVWYR7GzUL8k2Kp0GpyKgscvXtKZK/G98fU1zGyaujkMXdM8A335npLYwM3HhF8u
T8SfIdoRGKT/XlXcFIPUfdk8d5IcKQNCFYCVaA/Rli5LMB1hWb0lQ1tlKEX1O5uM+TwNP2Y3UzgW
XH1M3tgD1mg0SenixUiOnqWM+UcqJgqVfwI8rm5vEuJCR1fxT2UCuSBeeE+yGU3e2XONO4mCfAQV
5bb8jp5791uEuiHWUaqi+nma6yErgen6THVfZA6bPd9BZYFfK05t7Pn/IZ3FsKqO4pI/CzX9oMPi
vqJu6HZtw7/N1rkr962NfW3tVNANrPAir2rQn3bXSbOfQGk6JnOk85GhYGIiru4vr8OtBbDaEELG
xFSmqXziZCnfRDHQvV1ssCu1+HW5hY3Ujq6OfAlMUJXAxvjZMlo9Jz7zvnK11MGhha3dN2469b4f
AwaDHFhaXVkQW71abQwQzkedLISFcVOa4Si9qrpvvIbtwFW5cVmvoWx8jHQMezX+jAqlDxwPNAxB
RauylN76dLOGsnEPxbjSE/K5kShoFTUo/0MJQBuKLdc0UDfW8xrQRsdQWr9heB6ux+TIZXyPmhMq
7D3c0nUbvV1eAhvT8R9gG9OFr/0Csz/I9NAFy/CDl+EDqwAvudzCRsSsQW3T7EPrhOj62aeofojU
m/aAIYvzXkBygKGCYA8+0XSTX31E1zA3V/Uz8SOLmQn+EQZRIEDlhvRRcrzcn615WWX40cAT/OpI
PnOwHHFLxbNsE6UUTqs1lO4Dn8Ar8HJLWyO33gDmPl0GhMpztYxoBVBzPr8NeG3LpjCogmfiU4/e
xFeha5pzoqq042BWl5mAQB4WM57vaiJPl3uytcpWQd81ciYj1JXLTDLks50CHSZR83fd02skoo2U
YA1/m6s6Ik0kmzsZV/dmUDPSwfjai/bG719bGjRzEjsOhGyZWaJeqdTQkTHhSYdXT/utn39eA7+d
k4IzkGcVs7idhuRvIBlMDl2da+DejTW7BsBJcItLMDTrO9mX3wobH1RpDhIKKbU0d5eneKsD56H7
rQNDzznUImONKS4L8n1yxoOp3RjLG5+21vi3bu7jwiVBfReZ6BsJFdSfqvLj5R+/NT6rmBbznIZE
kvqO+tOeRuZOVuIlaZM7RZMr4/Nndh1kYFfRLHGeK1TvqicZ2p0VeLYWQj8VrJIQnwTQuh+9rJz6
52p034GfvWZKv7V0V2c8hYlTwEd2DuxFjW++tO+V1vEppeFflwdva+ZXwZ1UGhCYqqvvXG3P9xWo
Pulafbrl4//R6pcOkqBtneLnI+GGaCL8s+8W9OG2r68yfQA0Y+NV/wxOsYgnF+JFs/W9K7/9z0OP
K/u/Q4ILiJLMJsFvB58U/sBhPQFE1tO8nDt75Yz48+D/R6u/SwzuHw7JSDZ0JILYO24IBKvotvE5
9+y3oJY1KasBnqZlFo1nFJ+EVtZ1tt7W+Jz79NvXk2Yo58Sn2DL4WYETgJ4lV8IMubbdNfXGP0c2
SVeR7RNIvbcEEJWso/UJ/uKPomJvFcCVVX0NK7Q1B6vI9nkxWumV6EcjF5chI8TZaa4Bx7dGaRXA
g+yhT439Dj3Qg83AtNeggOCBZKTgsVye5602ViHc1EQsIGyhjSiS6g48t19JNRe7KWXR4XITG4O0
hrZ1UJ8RNe/QhFxi9ggubHQPcvM1MOvGPK8xbaAwGEi6pt4xbKEvRmmexMUnJdm9Bojucg82BmkN
axsqVfeJrdGDoQE+QbTc7IuhZbsqcdcMxbfaOHfvt5AIhzRgow5bTAQv4p9NGQbdcW4GZndjo2x3
23yv0W10gGl2HJXoShFh3xvS6QtsEM07BtTulY1pqyer4K4JVP29WvgHUrI7SAPnfdfuSHkNrPXH
+YYB0WrFTlU0V/0CAyJFxEuk5eEf/PK0QJr6DGS+PON/boStwdgOB5sOGxfuuwlgRpDekTq9Vkq8
lCBNX2njj3ERsjUKG7r+c2BRjt83MzOvIuzUE3RZIKFxuQtbn1+dQQrg+jGJ8XlaF8MPWYAOwnqb
frr89a0BOv/9t+XaEI+aWPrhPppkkHES2j3ttVflEd4I8zKR+OdtLZ2X2W8tjelilob3zQdULJ5B
xXooGOBBTaue/JB8v9zGH+9bmIrVkoUueHGmkTUfEoksudEPxAwf4BF8IsgKybkOeLmdrVEL/t2X
hMM3uW668sP5ocUfwIfGfB/JOLzKfrzlKQ19of9uw8d5lE5QX4J2diAfoNbqZx7H/fRyD/4Y3Pj6
6kwa+chrChDb6Yw3e1vgQwmyXd08w5S0vlJo21q4qwBv1NyDzJqMJ9kj53ce5XkdXYVebkz1+jSy
Pag61dhCqdSJFAvX/24BXJwmU+/8KNxfZ8NtjNT6XBpHfyRKkPGUQkwUgppgbSJN5vfBNNDD5cnY
GKn1uRQGIzya4no+lSksso1JSG7S6poc3tbXVyFe+J0dKmvRATZHGdRIdJYm9PPln74RCetzSIUp
KtBLSeHt46CIXN7ZyrxPbX9f1rf+/lVQ06ZnfQii9QnI/TuXtkVWX4enbg3OKpJHvsyFJoU5aUgP
580k+9zxq2fc1tpZxXBhE1x4STecSjqBM9GaNo/DfjkE7qon8lYHVoEs4ojMvp2GU+g9TcVfsbxt
+1ljqcc2BJ+7xTWTp+RvP4rafTXH7f7yqtn40Wvc9FzFci5lgXEh0T5tx+cqvFbc2/r0+kIYhQ66
tD4+jUfWCQ86vLxxz4xXJ/EAb8SukHN/gkrdY2DsJwH3rowm1yTktn76KlCxXSYlm5L+lAIjUD+T
tKPTKWitvlYq3gjWNUa669qgmce2P0U6Onnt8MWCmoY3jy+AaH+8PLMbK36NjebjRPxC+t1JMPvO
jnhi8+rofiyvZqVbg7QK2KGvq7pBXfg0QyYYYm6oVQxE3nZkxat49SEM3Fin+tOgU5PVg/2GOu01
lYGt0V9Fqi6qVFW9xcehaXz0/FTdOTpMD30aASoTVv2V4NqagtW5m3iRgVNAAm8H3dUmX1gLlUDb
Uv9nKDo67C5P9Mb5u4ZLlwF09FSoppPy5LuZBPBApZ+brrufOX0M6LWb+VYzq3DmsPwWRAfhyfRs
F3Xqa237B423XDiJ8h0L4sPl7mwM2ho9XcPWdRhsNZ+gZrPjo8m6Ru1Kdk3ZZuvzq9AeGNhII+ps
J+SNdYYkleYh3uzxhFKLKz3YWF5rxxUGcbppKHR30nH3ePZbPafWcWQOWGMfbxukc0z+lsJHNUyS
wqqcod//Gvk6q8633PFaiXsjsqNVZNuEgXMdDfPpH+5yxziUuOObgGkhi1aRzaagJW2LbYMQDzLz
dAjNxyGohisbx9b8rmIbbqTj2aOuO3VcfeKq/pmM7bEk5pqO+NbYrGK6afASPg4FPUlSgNRUhyWg
BFe/fg6m/+AeUcVO/z2vba2NkH0SnPhUv9V4KDbgXAZM7KVO7jxUtaegOV1eQudP/qmpVTwz5xyk
GSg9Vf7/IWRAncmrPvw2RIA+ptP7QrSfFOL7tuZWR7aFSIDuTBiccC84udrs46B7isfhHdQn8n96
RqbDIPTxcnMb07TGWQMsmI6LKTQyBI3+lbFQ75eB6Wu1gI1lxs5//y0AR7wWAglN9WmU8S+r0l/w
Dm4zkchrZ9RWA6sIh89L0LU9wT61gPpSQFpkLNsch0mVXR6hjf2crYJ8JKzU2q+600jGLz4JH6ql
OeJ6xbNWDw8xhApva2cV7x5wZYHpMFIKyGc4tuwblHPjmj0wFv8/mtma8FXc89YrYko7fap77Obj
5Ou8csu1HXFrNlZRLwqDa2BrFeIS1fV5KNpsltD9Wkhf3rZi18hqOOgG4WytPlWy/2HacdyVRl0T
+944ktZ4ahexwCjZTieY6N1R7OWptR9Qj/tStze9b4RsDaMuajcSy5Q6eekiHzhp+ke/ge/l5VW0
Mb1ri5SiZsUIeAPUyif2FxtGISEqqtw1aeKNYFijpQsQ0gGYn9qTMundOWGeOnmIaoxTAsvmYL5m
7bQ1D6uojuDH7CroKp98QM7nrBYL+SYXVGDx0lslbwM8O99uG7BVeA8El8awVMvJuJ5lxNVJ3rvy
xixqjZ52QG4Vrm7VKfICm4to8WFG0oRZL4T6cbkDGyEXrgIaYOyBpW3Vngi0XfNuBkemQOEVMGd+
DRSyNRurqGZLY/qA9e2pt8tLhJquiNkuTtnhfFO6qRdr9HTpkJ3hoG1OFvlgpboHwJCeppjdeA6t
odNVvFhICBfNKVgakcctDNtgE6f3cNO4if0cIpH/91HHjadhZYNR0tx7HbsBUHyunkR4Vu1v6k+X
x2ljKv4j0DlF/kAT3Z58Csm0OeUaCF1e7CVImjs6UXFjwXgNpgZOG3YdTVyfCl99CpLp7vwWcc5D
+lFdO1o3NqtgFeUd5TpqI7yRRnK0GQmSZhdOMOi9bahWkR3WjV0AaBMnbLgvFUeBjy2fz5VWXdH8
chMbsbcW6Iz0kg5DH4oT0SL4jPK9yNPUeT/TBM5dtzWxCu8y8WCCHdPyxOLg0ZJZ5siqMy/Bf1xu
YGsSVsFtYdNplVrK0+wHD21qvlfymrhlEv5TH/tD9rxGTbOyjwAk88x+lm4R1c4LiGMfurSPybSz
LIkrtgtawLSbvGVB2tOMq7PHF94QGh3TDJUBv6+yrlMhL7MUYg9jl3PAYUu3n7tCcZepoZLFEU6P
NiY7NUUUBmes7jEXzeAi8sM5nCW//IBVHn9pudUeDHn1MEdfIj003TenhMWrpNNLXfykEgI8D91o
Z26zMkBB68EP5kTgEdwwzXUubD/MfsaYI/tRUflgu4g1+KGdP4iP1Jvars8CL2AgZsgpnM9y0hMM
XsIsJnFaICmC4QaKTBXeWc3rKLjXBhlEFdvkqUgiN34KJgKfREl6iJB7vvhVNYuycy7jpA5iQPS1
R46VXxSef99EQc9fKvykfgHAUbXyZ29rSvUuYYlZ+nft0kWBl5N0qD25T+pRiyUjE9DRr7idFXOf
NXjCZjSHW9sUVplsGMPviBvZfpmbDg5xx8hbRPzFLqE17H09Bm0EUlnkgprsoiIhzmSEu5p8D8ZR
9O/0XLeeziUNz6xWOpMl/tSaQIYmrxZp4g9DCvHRbz5Tcdfu66ABFDgv617hPc8InjbDLmRadk1G
0smciXMWMvxFlvZkAfrKUltGx1LKGgXvqqw6GR07mVJJM9YuLPqhODgMTXauRjYd9sOwqpeHAOJA
Pc7cKCyDx3JcvOc0mdMqo4D0F1kPGZr01EHUhd2l0NsN/56GpKx+pkPi+vqgq0ANEh4zzHCYakOb
YflZQSlcfIQSmijGR5MEsCvOYGBWggY5RcYO3YM0QRiOB+fVcNPInCwTB6/SOf0Z96Nxbk/taG11
UMyVtM/SMMAl3IVmMTyrsJr8b62svVTldZgw/iv2Q2H5nrNURu88Atu0+tFnMJz67nl8JNXBm3RQ
fNPtUsYwfiaDKz8UC37KR00hyv+ygI6onocohOjuoTc9uHppxFojcposoYIGl9e4fm9QfSMvQJeW
Qu5b4CejBthZ1XfjLh5kYT7EsHsty4xoZtwPV3amF0/YiKb0ybE4KuZdDwbwSDJl4hhVTg4TdHgM
x0p45bIPoDsxL0+pEm39Y5IRWC55m6hkedI6Sdg3zTq+PDT+MqTeodI2CL+kxJNJcrCTFy1/W9dG
033od2M87+C4Wk5v4LEHyVdvMqUJH3XkR2UMumjfhocpcbp4pmER65cAy4rcL9DJM++iQXvm2FlW
jo+w8vPMdPB8F7RPi4V9zMfOUud9KooAJIusR70uY8CX4YWrshDAf9CcxU21Swgbwk/KJdPwJYZJ
WgF5BDq0xQdYygf9j9mLuUwzmD4H6k4VKcXVEf7s0ZiFrCc2BKpMl91rnyapALWiDjRiAHKBZeey
tKZjs28mV8lfFXg+TZupTrXjh5ZOE8lqjwB2ADuiSX+fy3Fwjx6L8K9dyAc3PzRSkuArFPtScUI1
cPB2dQlVVX6AV9kSvRpiRfgxJUszP1TYB+H+CSy87383Us6ixRq3ZmgR/gB4oeA0g4UL+nUxzihw
eYR0H8ADW2SVu4BYZJpSmTHI5hAKsW2+wFc9OoYKOrH2J6943ZA9L2ee+Bm389Q9MuE6zbO5N773
k9UF7Jt6GRTRp9GkMBrobeEL/FwpPsQ9pOYPS6kX9WqHkDz0I+vSENDFcOQNJL0gmflxrqWlrxOk
eJTMDAh+3k8Q3cnY7aqwTk2EilMXiG+klsp7KVzKoUFQjzM1XS7qag68ne9hDb16EWCpHsx7aZX+
HTRVHbznZewPPIOjqFUPkKTv1F+0Hmv1OR7x8/6OI69z3+iI04nuYdQml30Md9Bk7xj2Y5drCMKN
n01QifHQEdaGc14MwzCeZgk2INyqSm+MuozAnV29Yrvp5DtU+kp4sSRD0JRgJLp2/puLUeCOHjZg
AB1N3yuoTmNiBw++k2PVjN+jxBj3AjouNncYFkAGAUvF8VrsSFsS/dAPaZEWWbkYHf1qic87m7Oy
HOwL7AfC+gj6HU3fdQv3ms+BmEn5bhzaboChYD0nJhewIBo/eIDSLo+BapryK6RR0vELER5L79hi
uSWZWYpoCKFIvjTRK9V+QupsNoWUxSOSFCFeFkg2++FOBqJHRIQRQDXgreC+1WSpwOGkMlMpWL5n
qNecudJxANqMOnKczp2+ww0QjOOPRQVJKfkM14qAV09D2ahkfoQgq2dNTrVuAW3IU87E8DB6XUrb
A3DNeuiyWZip/5q63vfeYbdEX3K/7pT3s2laCvJZrFomsyKo+ua4QJ9WA8AFb1zyC/Eb6CirqGdo
tiBv+UrKJlYPGP6U6Zz3tIuSg5uSdPkkY2COXIZzPsS5U7JSwJ2raEPsnCFh4a6Dq311TBadiF07
gm0cP8CjFjW3vIpHX/hZnwIc+FDFYex9ngDDOr/T1Sx87xxy18PcT1GgjhXxbfz+7N+GD/c+Etkl
AyNwmY8zkyM7YK8v3be0UWWQp5GwwjzUFRe4aIbwqGKQdWNnFdW0sjQ5FdBKt102QspohhxKXwJ+
kjWQUUe0O6Dj8OQ+dGGqu2wIPGCDHibcL2uFbGjW49MMIClbMs0Ta4MDJtNNr2WJUsmPMoJSTJIF
MBQOMRWgee5iyQDS3hcx7JeOLC5a/WOeaRfqfd/6SwOSqQeR+wMX/vI1Kaj5TtFRUmalI7Ppdk0Q
g0F26PC/qyhvY78MT0CoE9UcS89W0bEQpGueCl3z8oVjF1A+Hjdn56psmoTST5Uo+NzncPvkerck
ATb0xE3c4BXO8yq1a33l1JdQBzNQ9unU+3c+K6MHgufMNM1aGI8Y5J6Tbm2dGaSOzZIXcwFVgnyu
jIn5valAOSwBPeom8g5qZDQ64lhh6Q5J51wEO6CUp+KVVGoOX2SKRFXu0lnL8GdaFb14z+FoUrqs
DBM7LPvOjz/bmYroQzt25fI1WChSizzVVTyHu5EXVSlgsDO5BWbgY9Qq2JqRsP0ew7DVxpkKvS6Z
spgbh5u/sZqMz7AMHx6MmEeEaRP4zHh5TT1sLUAkDDhI9wVnFW2BhYh9/pfpU9a9NaWswjtbL6Cv
39MqJok7tGMNLefDWMWV94ObtHFwcgylK2yWpl1VPHtIHtq/BqepHrJOikCZHWUQsqR5KjyV4Mkz
8sAqHqaAmAwjbSMgh+nUsOcWGdn4KzYtMuIsNpAP9u8Ww5ry72Yp26FFFgsjhDkjVZMs81MdzzzY
6yTQQ7gDokbN9shCznxwI4shwWY+RvDWZfezFbR9B5zQ4J1oW4r6s6tmIoesXQSJot3s5NQm9xE2
3Ll7gjtdWb73unp5hJ9uonVW9pjPk5mWpHniYwV6xA6kJR3Iewof1KA5+iWUEPQDXKe1/tGHFNfB
XWVTAnXLNGnjqX/o8Q9p8r7FzKi7uqJBuCAliEZq9kBvlDo61qKdJr1HOjNog1vBxHp5ZDhQanNK
XNTTdJ8GUyiBI3Hh2D7giVeXS95yAg+6A9Bj3z0IBeWAI7ZgPSO9ZuZ90o5VOGZ0hAleDcltqP1M
OxIIXGRQ9RhDJ/LlnAiJXbUU/gCfySRlMH1bZGI5P8hJIDvIxtYuRY0MyMDSOUOW1Je/FtbrAYtw
alz6mSIFbD7Rswof3JilDKzZl0aYTmajrUMY1WFvgRjQfdLDIaW7l9DO1uQwsSGINegg3tiZ91Dg
giEvaoh1O6gM/TEizNqABXOVMY8NySM8dIgpMStV6F7j1g7s80K0xnT6cWf/KitOa4frW6rZwaGa
FyEJlAjVn8NoY/G9jCZeJllUiT5AMBOrky6Hxo9Ifmra47xPygUp3C4BuY59ItxW9Ws1lUP9okuf
B18mrWVzksNUUP+QSpvgYiaWniUSgGs8LkZZDdF0D+lFYoFSyiaCl+t4NxZC1hDDbvvB8l1bmAQv
j8yoscnG2TPDuzqCmxWkWWoVNTDl9ENYP+jZhEbt6IyTr92H0EbGZcoJnER0V0O8KjnCjDyG2n9d
+PGS5lM7ueiLwc6wfK27UU+fDYSnHd8Nc9P6H6tSpqCLBjNiXUDhxnKc6c64ST7yuF7CvwN/CoXK
FkS/6vK5IV1U7k0MARYYMY+00OFrEGAVWWi3N6WTmYro4GMwZ5VKnUeCq/lXGMHXr7xbYpyBTaZS
5vtwDK5ZW+A5tKxYRXBWgfbwsxsLOCGRseAeEOvYk3dhDaWSrKkoL1i2tBIuPbt0itO5had36Bjf
I30Ty0+7CIt9PMJVRD1Cr1IU/U+a9qUgeFRsW+fD0kLMuHc5IUXYZiNqB136rsTj1vCgQ6w0EOam
SJA3n7hm8NHV+Oy0ha1ONL88aA3RKC9642qW91ACqhLkBapP3iocHZXOdYlFcq5C2CE5trD/E9+r
Ugn21be9oq8LqXE7CIA1n+YsTk09vmvDtv8fR+e1HKmyBdEvIgIo7CvQRi3T0sieeSFGY3CFq6Jw
X39X3+dzQiN1Q1XuzNyZ7pNR7I1MpLKpsH4sy22zaQplYbhLGIz84Z5GP4qhSAOq4IPBUULUv8dQ
8yQmATLEdq1HIwF2hgUtmgaF10f3bIUpI09EIHr7ZzNHRcEUP4x1RzrHUk/60/VIlDSJtxQRQ5gc
A0kwWW87tfUzaq3A/Mzj0erdJxyCjfVkeaKi5oHACnvsqoS6U1H4yWwv76YyTvjKelW9zFRp7sP+
wtO5cL7XxEJ4QxLVEVzC/eB2se0du6BtLStZ1BL8za2GGridyWbaUsWyJyESLkyQYNxaLN3Fqdj2
dZVHe3W2ZgG+tUNksraU0XQvw0mO+tCZ0VDumiu3Wvx068s+qh/ado7IKZvHfCr6A5WC7hJkwqd1
fU4XKBhB+ZJv8zIlDi+Z8yewrLCe0mELR+sU1HO/vTf2boA4AEdWY7atqF7byG8FgArbPoh5WZZY
/CkK9r6+Kh6W6m9O1+u2AtxHra615rh5jxeslW9E9+dzk5Z6d8L71vUmzSBjOX3wwx73zmbfVJel
ZKR3TMFEVYh+3D6jlffgMZg6m9dq5clSPwhIpSAzXYcxmB6mwhqKU2jlrWgTXZu8OvsFAudV7qO1
bllpR7y8qegxzjsJA0jbPE0eMT86zYkJ3x46Z3JdAsihAU5C9bmqyV2u3eDVK8s9v2LdHOIyW2VF
jUEibZefk+xOMA3jZ1+QcrunzsbnKU6RUsHA1WmvxFQVfT/3PxZmi1xdpmmd4WplHipJJe6695c9
0MvmY2ulB0YngdPkYNQQN0cA5tp1pI+uQxofe6SDvY2UQQg3tL96n1TtnYDmTuRl0sVemXtpmzOa
Cth/0N2rDttOTil1Kn377dhDzJpO7fAhqWS1PPJ80tsZo0xC/yZPP78U1FyfejfGyEuKWI/uB++g
arwkyCeL2OEx7LcxSBXYFTVjJcL52oMXKnJOMCaGBXNWZeHnH4Gaze+Nc3y/9N3Y1Ncy8BxW/GfJ
/jVfnPHAhrmKx2NkXN95jm4gezvYkenKrypo8j662nG+BdNhsIZqtU7KaeNqu5BMXNbuYVL+5LdH
tyopXTp5RpgNAonhs+3JA83noLtrHdJqUv738h0ozeWU0tldjtFhWftaOKeQscOvzztrqDiA2sgQ
VZutq3GYc8vCGSYyXsVipreOt9zuPuxhjWKuKh8KdbyrBxi64myxkraq14nB8HlaWdK4Brw3ZZ8K
krdqj+Zhey5/9QrCMPjhxT1tgmkVVhFdUbfOYNSUklZBPWOQPCxiayR7Fz0GWywsdbAlRLNOuk26
fhzQ1bxaW/8R+OAeo0C/Lq695mktGin+sNq+GJ1UqgQ/JuHASlN3N5eKCZlTfurlM/FGQfVr7GY5
XAIeonxMc8o+eNHIkx4nxd/VQTMee4fFyv8WBabhn2c9G5YycgvHel3mopwDZO9JyyHBXlGLI3df
lw9nYzNQ5m8sR679G8uQU/MblZEILwj3cZr+NVPj8otIUm3fRunb+j70ufniA7oVHsVD2zfu+uRy
8/J2xfE0eSaxudPkdsiFvYri2DPK1Xsa98YpfsnF8iM+jn4PKnXHL8wpmi5+sbmX2qOy4OB7dee+
LluMIyRdtQ/fJXK35OVjAS/8tgkFjk3CnlnnvQNrF8JoeqGFOkYwewH62bj3p6GxdgH3Ruilv1HE
7RSMTu4EdmmZKsbrJCusR8nghF5xhGpAcEv5cjz55Qf2Gv+wGZyr327LwfljtKZ2m5KQiaB89KxN
BB9Dl8fFn7FhhQFvjDTLTBAc9Ej8AuFizZ88rN32CoIW0eNq6b1/WE29/mpmLvI8Get5jw+bgd4j
SMepY/uxAKHY50KE2/xLNj73j8uOdZ7FdRMPGTv8Yz1m+VZ6ROMzn8xFukKjyGdUsSpaPwufCYec
LTms+VO/bi7lyV4b2oxtUScLlsv6YFP/jKoCiOO4qoJf9q7IanI5RMyWxjbn1XLJ3bCuUAnneoou
3PzOa9tNRZjRlkxU76jAwMlesr92EOS7Wkd2NewwtTqGyQd6ptfxwjNrjmJ3Kj6W4kaFl94W3BhR
OsTvC0YOwqsh8nXiuE6/pfzBLQx5N+v6EMfW/pXnXfOTvAe+qMaMnnXfjCIOuOhdS9uJHETUJDJW
GjYsmCWNniq8LsyO98IjIIJ1LmYJLzfdpWi90EtcX00/g2WN3vO9dT+ZzYPfvr1vWxbb83xWksUA
1wiLq6p3ulMgh5wmXY766URaeGjziZblBzz+9tq2/ril+ajcnzQqEkjkG/NAmkOk0Z5Xr0lUvgqV
oimZowMQOZaiHZ72fGjEYan95W+9+178KgHbwQ+RgwLvKHt0aijxXs+HrhhqnQ1+PvyaSBG/i8Um
wL55Q0biUuyxn3CJd99wOv70G8f+TfqkO3U+Qh8OQ9bwskBBxMvYn7rditVp30pnv0STVYqs2Hrh
nd3J4XmLTV7aF147A5z1Re1m+TR2X9Lf7OLU7w0BHl3Qe0mtYgJ33K3YfqvV3i7Co4A92WcpRopK
zHiNHUK1b4su/kdf6eC7syY2qaCxvTotuEPCg2m86suXdtTDrxSs20/OGLVPo21iKxOa3uhm03pO
V89vxGOsBv/VHottT2zZyO4MRhGPuSrc79qJOPLKuSXzQfMCJ1UYuTBdvrX74bldZNedFZTReOBF
DJws3nb/yaByBU/+zApk6rfSX5FlVPc6dFtN1+vk1l0isKZerHqqYa0l0A/YsfbvZm35OiFaW9qU
qrX27+C18zqVJIlSp0im5cjarymsQ+gW5p+390ZdF0Jrh7RUZO4wh2xepqhZlVlEnOOnM4TTnu2t
g+Y3Mcw0qQlpAHgInHgVp0kAvE+x3+gVXibcrcwjDW71EgbiEvOgva8oFfNW+vfQlQaFKLKdV+At
99nA5wXCLKvdPXs3tuPQMcI/ad+37GzEoIdyQ4SRSVZ7rvfzakH9pbm78N3jC8CSC7GvfzXTBqdS
VLMrjwiMvr6bjbv9g4+L68tc20qfVTEySXVhXa+PhXX7qGAtVEM+aeedvVXlTRqGc3gVnl//aNai
NUe3rXlqQ7qRAk68gLawGWTqJXLxZlY3us1aMw4B/p+4b2T/V4db+RZ5gR6zwl2UOI4BOeFpLKrK
P9aLv27paMWFd4mIJ3jwNA/KuQThjC/aU/6TpNMuOC57GL+0RpWoI0ELvI8r859TY29P/XGp7odb
M91JLtz8l301we0S9+kznrix49SzXdOl+U7mbSKbKXSeom7bYVsnpgNuaLZPPpa4L22mh37x4dzk
OMJdDHv94rVscCeqr92nEsnsblvFprIxbsqbzmU5P+FyVXkOgkg7B68Z14oPj1suIQ5BvDlzLt6K
oeznh6WcvJWeGEeNJwfN9Q27c3eNgtIPngux8GrTjTrVh4kpkH98JLTkNEgjs67Yg/2aS8nfDWbS
b+6yyjJRQ5Q7n6aNnb8lAVHfaxUQGgGVUbr1dYoqlR9gPCo7rcD5TuqxxOal3eiq5d5puqm6wGQu
+X9GkYqW7APA/017ovknzRwOWRfuviGJRXlcTVPgD6SazbrEIFW7kld+2W3vzfdK1FNi3u3pY7HC
hUtzwBnXXOoh3BD1vXJwUnx5U5lNU1HKxA2ROjP+Snv7OwT5uN8DRdzxmU47ggxrpS0/XSCwibwz
RfsrXzmcT5AlyqF5BUU8GRq1bQ/BKsIpbbmzQ1JgB+iiuBjz/HUD7W3nWMCaJUqUiB7t7PlPreA8
ZwC/Hfzcjn57lq23GmqFm23I8tvhddCs6P8c9qj5rwLlqT/NQAbNmcBh+7qvI7+W26/5nuxjJK7O
NDcmcfExPHgeGNPVLDgegaD119qX5tp76/zFymjHDB1bPdCctmrvFER2+bfVTWhSo+apTkiJwqFQ
YFROFemHF6faLIpeNNMFZT9CXzwfGes4Ubj1Z3Jcj+V43w327jQqx18BgvnsXKa2kH8kBqYXB1Tk
JfYYO85RRwi79y4upLuCabz73Y9I68zVvnvPKpr+sWlozGPQ73FANl8V29+emV315dFtII+Y7iJA
yijFIxF3U3nsuICsjNrZUR4QWLkG7anh5ga04dBBP1h/BzTf6qznyGdOmpTV/mm6JWr/tG0l9KFp
uy118th/aXTbCirI2777sTiNCk7NsgT1Yz6ikJ8spIryvBqVB+cxYHJN3d3ewlSyBHi1bdWMZ7fE
b0BrCZ/c41ZTIXtuhdm9O5VrfqQKY7fOCMpx7QdhzXXI01JgFtAmlG1mCrfZH/IG2EKSrdVUlNz6
kP0n8EhQpYXr00Nj0SP7HDVL89thfosu25prkVY9zhVQ/1auj4TZQKJicgg4KnMSN64aGC7f5jaq
2C4I47Ju6U7edhOr1HP9cD8ZXHPjt+uE8XCCR3b2n/1a8/DoLR62ZFCRfqi4h8hzUyr/SUH7cLVh
GtR9tBuui5kky/HgCAYt5skxZvOmrlDpptQpynxDpOnGruFcjvKu/zdVbj/FJ7NIo76iqGz08LUZ
j2jC6+qzQrA8TNK2hxrndcwwJP6qMsqBNigDBFdJ6su25bCEfRsSAcQ+tTASK6FVrdell53zVPkO
G5JmxCr0R5rYCR8ZtBsAfRRBbAebRQFd1DDEDIlvt1Z5xT5ixSzCwJ6lddMxqEeg6jAD0Ug3m9ab
5Z2pt/gY3Fyt2SJj+Lsgzj2u9MIpIYJdR3T3gShxFNhlY3mZO0ZaneNdxc9kFezhKZ93/eTyzJcH
fx02mMvCpmXYoI1AMJq6Mwlyf7VBszCmptTg0hfvyLDpnzv87lMSibj/YNxfr+HujH+4C7wvOya5
+aUdAuZzOU0D7txuE8N1JlbQ4Gpx/InnhaTGpK+b0jqodgpB9HRcfzQgWXIgaMQI6DnrIouuUSE9
Xu3CLbKCarhLf0PU9+WOdpXK0B9eQVx5fmhdFbZfZoomrtIoD15xv7jPurekOMg+DF0aKYYqHsuj
g7DH/avr7qFGLl45zUptX03nNu2r3qv+DquEbK+tDlV1iccc5mPx23w5Y+N0ulSzbzCLFNeCmQ9O
pFydEE+McwZs4+4ZZhHeiraFEs+AqBJoFQaiPtRBUMjHqYowisyzzVU4FBXxsLoQbp/cGKXmbmAt
HyGar6w+eBOZvpnySMM6FF3tdOdA4E+53+tavcJfRv+2WsYPzWxLelbWyraf6yYMPoOxGZqPCIHq
b01O1OM8lE4HSVG49qPlELWpk4E/BAIgd/XbjtoQ4WvaxP7QtYpjNczXQZ9aQhoMDEO1RF9yUN7+
swtzaiNTHvOiC9PF1cV+cNVUXFs6bqv+sFRW212JMK+LLA4HK7xz7cnIv0ySc3zdbDEBKpaJMw79
2KNhCn5AfkxhiNWjw7FDoPNW+W5CL3H80dltPDyi/K4/S2XN+1FbQbG+D5uzNN9N3EobcnoMLWxh
pNNFjk7t1o0+bhkAxK5FruP8Cpa6u4L+lukEY0UlnxusrBFn7Z6PMwpu7FX7dUXzDUhGMgZxc13K
RZwXIr36O0Yaei52Lyyro27E6JLDIBZxWin/YZ8aNaY8jTIC/LmLDkQy9FFVQzCgsh+8xVZFJqGy
303hFOEdIqwoMsLa5q9gnMPfnEguAFdF1nTQil8uta1husNr0NLC5HcHzbyaH5hChvjOWmnsPJWY
YXSfziaq8cBh+5Djkx5Cs2cEyCvzEI0ECVWJAoVVD50pxvowKKtQB5+mt+l5gbYufrUMjtbVyqsb
a9hDQ72O67jeW+4yPFWYsn6x7GVHab8s+K1n7U0TtPQ+i8sm8n26k9Ls4SO3Ff81MCEP0g4ifPTW
rb02Q7jnB9Pm6sX2mvjirlEbZaK2HZF6XV5vz57K+/edT6VKl6Eos0Fo+GMLnPctAM1nZ8fM/6vi
qezPKxO1PBBnrn610eK9YQxRD9hq43+xU0xvBMgGLwPemddWtp2F1UvZX0EN9oW5bfY/THeoC0x1
5fMih+DZYxT/l8u6K+DA2+Fjq6o4+lszdYvT2PmhkyIrMohDNxd/lm6DhjQD+SRDp8LlRqJ3Tzv6
8x9ctoA2mkqWrG9sJowZv85dBKQ4FiNOhvOwqh3BYtVBb4vj4q79eKW/Ws8CGjgOw3NUEVXhINKu
KcLO2HOw7AhXNsiLiWuTzZEkJf0xRd72WcS8bzc/b5FNckYiGOpJnyjvqhvi18dlyWJvbV6ibcxf
OFKt+znI69+SFaU7b1phWaelsHP8wah6G3r/3WCDyjJp61pcpl6r+VKY0NTndW/wklT065ihX94h
rL3D5Ijeg2c2xv40FQdmySL172n2lHOkxICppdkF4BqY6O9n2xOdnTqQiHHm2QMWjQI7PTrIXIAC
0Fm8D8atGxns0XB4yGNRBClPXIT7pVyHgyAtESkYTuTJryo1HwrAH3lMoez9oxKdqS/tPFUPpSYh
9FhYkoJQGFgY/lLtW7YPbrEdmqBqCsT7YPfPcFb9Bx5CAbu9mNYmKrNZ9pNjOvUwLDcMCOeIHU9G
jEukibDLGsnAbgDmKvAPUx6WzzqeiznlFyvtxLZxQHvDUvxpgFPWCWQtx4c+6Nwl27xVigx7WvWK
ll1f3SHqyidEZHoOVTWK/IgxiuTWNRxMfzYNQLDYnRxifwTLRPFUvqmQB8/N4+2pXW6RjtDp4dkd
bGzjRV2KF+nP84XIZOfN1Y67HEptoSXgVrGZuLRqUyG8skmENvIhboleS4wuivoM+1nYd14YLG0q
afN752QM0eH3GhwKKdVBHq/1L75m2OzQJnzVXg1AY+hDHrrO6uj+vvGXmRiXdUmRCWInbavOf5xs
N0zYh1/PfKWwXxSxXOsFCmG2ipBJAiLAS9q9UtZNKA0XhlxGSHIXBLgd8fpk8IVwb41W52TFLpbm
zV2l/NOFqnxp7JHgmA7iOx3XmL+3b8hgW1tLZZOql3eGhU6lebUjiVpN3fwDHevobsLpprJBufVp
jdvwb2VHkTzTuqsPvMI54wfZnzrLW+rVDrF09JC43Jjgf5cgUqdFects2RZ3Ovc4WO2IU+jS5IuI
LpCF/qN22+a3FcSjRpGyOWFgO60pyZtqf2zLcNbJpoNyzqAR+XYEMUEPkS/EqY3X7eCXNTC5XIqg
TLxYD09NEaKvhZX5NEIxOHS+9WPNQ/ttW4LmUpVd/OE58EwAbG87hHmulnTZlPhRNQ1Qcegw9OH2
CqIn0zbud5vL0P3Z1PlmFce2dpr4XBRitl5MgUM1bRtSypnaYVuPvl4wQAZtVVHxyp07nyBfGLm0
GCiLCRCUx4wjzDEPGMOw0/hVpH45uoEVZKoV6diPaHmViQJ5P3dxiELbhf3PJRfizkceLLkfcSkl
bs8boDGViGzBZ3Hf1v6Ao6b1qwfI9+G3ucXY51YX/rfXyC0wr0PZHjfHR8YKIplH1EhDFJ2ogWi+
yHn0o7Sxh+ZdwSmUSeQhRCeaZiTvFSLavx/8sApTz+I9SdDk+SO6FonuWBGVMd3ZBUMjk18o9n8c
bkP9Y/M7O8i8PKqXBwSmVp1mnJWJCsjbPGG0NtVdvik9P2qrLAS+YIetS4+sob+iK5CZx3X6GTV6
+yzHla0bnnU3P3rx3PzrKrMEiaUq86o3tw+P5VwT97Jpq3iRTTjOZ4Y67WYkGxhxNlouGqZWmj4b
IMMMbnO6X4lAW+NjBCuJw5Dm4iQ0nBQ5ZPF3zGfUZHLbFzIQWrxSjqzbp2jW7avJvfBLzMToJgUQ
W6Y4wn11NMPCR0vLTNylEE3iXzTDhcMzBNvveCvMZ2Wv9W9XFu6IbapjKBiKfL60eT13x2HSzkqV
iLx5hipM1k8YLETqhP4YngvWq1+8xQo0uNWFXB6MvfBJOuZ+juLuUwkdxn0iNnuaf5e8GNsx7K0g
PN+sEfeEc8xpn/OLW2SF4umVBfbv8BZrvdRLczEij/GLh+5L3ofu/dDTrSW0ZR08DxV+6XCsGu/2
SyM221PqzYwcVbW6OHpxgDKN19R0xjXXplWVJ9SOEGi+lrVH9i8OhWAc/eU5j/fue5oa6DsrNt6M
7OJNPwXeNu800GnDPCTb4DBboX+I9v3f7i8OKicdiuHdjdmSGbvT1h3jMTZ+oxYuR+Q79wnXfvAT
//IQHhWCwOtsre5PngHv6ttj+aFdP5+xFWg4SRAtjiFO4elTO7b6cid76zKJ2J9NoYSJEdgOqels
8sMcO7hvlM2+TBroUmKUXhrnZ1/WyjwNOVMjtA1l9Wns7sshGvinIXcD8d3sw/a6hxytHKd8k5vv
zF8WlsoT3PmKculuD1TJDPe179/Gg9brf/XrVP5tiHr4qSb4xsQJELqTreqVSeVoOUSHosAeSww4
72TQG3V0bXfYzphUvf/YEGkI9sO+MgERMzDcvh2huqsua8faoR20Mb7D57b5XHltMX27q4cRdLO3
XKXGbfcXBiR1ryGC7/3tduSzH5vNaKbYvKI+K+QEFz6PRNU0m1Pd4+RRUWrpUfYHtrWBg0HMgsXs
onN2/kDyKbaxMl0MAcrjoIsDn3I1pJ2aFE9o33v/bDH4QcZsE8NOO/5wdjpXqINrWJ9MFm/1v/y1
DP4uhHm8aXc1/7F1UT3dLBxL0opuPC5QZitSpOv8kg4OT7Jj4+dehkOaOztH19j453bAzLBKlYMr
DJBP1pu4+HWsPziYd0FMcZifCkiJOwT8BZ0Xt9SGSbNyPhaBUSXLLVNzVYUbYRIRZ+1fjWVsSvQ0
4tWaBxsOvfNuMgGuraFNvLLrv73ZDsxjOOXyiU2WnHPeCtRfUkOq7hsbilbJjnu/TnP+tcct1/nB
krV1NE3kZGMUEDyP6TY+sXsBy1D12nuLqxZSM2efQCUaU8xBOW2PNgNsyNO84aev28iOxrA1oIZB
DOZhJomxS/y9VHPqtARZpw23HTJ7WE1vELz1r8DBJo+sBTc/xXZ3McMIlcD599RExO5a3c7RPxUb
hGCNZnQYpJzeK7fp78uqy59jLBFvFqY3Hjx7aI8G7+LV6iQSjTXV52VwNREWQfA9xje6Og9WXEjd
vD5UwuW428pmOkcR2wwkhK8hbhq2Yc68sou4L4xy/tods0aiOHe6QylcCMkJ3znNowqe1AkaysS2
JboDvOr2EPDa6aSx/PmPZ+14IIKRXPjIUua/ZSwcN90MN6jDeM39M8uD3UceycjTevapn7PgBYvG
SYljcA8zGPy3H07W35gLS9AVVzdR2kHzLSkrSyh19tiA1uZmxNHCXpV+r6VX+QdrcWWVmMAq/iKl
FP+8Sto/ypyB+4mphFcqGmdOhTJgICWOc/nmPnVOsxi9L+53r74b+cvesQLWX2O+NS+Ewg/WScs1
+JYRcywNvzaUZtxGv9eWNZrj6pv6e1o2eTAIXY9Ob1flsbJWeO51dwMvK/xV3FUL504Scyyl+7b0
Z2Vc+0o8t1Fp2K7jWWNNk2zI9oWdyQgMfaeJvbz0q4zubTws76XPOpwZ20qxYbmWJVq3tL9mjcVj
EIt70Etr7oW99e/4ZuR/ZePPz1IP0I3sWZ3xa9w6pNBnMGyaniWthogZZab4IXdElJ96lOsRR3dr
Y5uKbD7TEnNoy7jT5F2KTVi7vO8Tso3XMS6Tq+w5WdmUcbaaBd4gn3uevYVjdIpM/Yi0Z31XatE3
e/nkPnKwR9noi/FOt9bupMs6Nf96tyz+TG0kD24AHGcegzFeuCmgGEJ9jnEvHiFqrQu0FF4X9HHL
JUWhG/9TewEv2Ba2Fx/2ONaYkbcc5runwD66c1mB4vCC6XwDZk8aU0iMuWLP6yi6FA1oCfnMmKwI
pv3PWmDwQFfvvZSG4+BzdgKmYT645VHaZXi18w4THGIINIsAPTSJb8K+PlkjPsP7KUQixTKPWuha
lJyyyDRNJDIIP3gZ23YUbHewk2NPYvHO0ht1C2qoVLcep553lq1Mf/Ev49zvL7sQ7ouABzmSSe2X
h63Dj55swLTbLkVfw54KYT8wYBTqaxwnQYsQLa7OpwZQ5vyGIeqLRfdqfYxjd3oDs64P0cZEzvoe
rJVgvJLHKhQWTEnH5+vt8/Luw0hjvGHda0plbjnf3hZTjlkG1n/j/1ddRFjxYBqbqQPtxZHFO/dU
/FFVG1s2iGO9FZap39Q34xHnrpge8VPBPeJhNxXbVTqKDqEuqugN23Kpn/cF2XwlSGnFCVONywD6
C5tqUOnYjnxt4bzMz26Zt68ltONL2Np91rZx/0OOtpuydVH0Z+b+mVD+yP+2m2F27v3Qm8r3lUWL
d+jxMDi0+8hMbazYd++IHHfY+YM061cwQJGXzsWrpim441ie2WpcBprg7YSFWWfdk2brwx9sB0px
9Xcun/aglmbNHJxVVOWWo3kJCsy2RLvU11WtwyMLD1x4OaZoLrcy6g9QYEK94F8IieokKT+PH5x9
sfID8bK9U1+BuSCoel8YlOMcYjPtoNvipOfzl6nGm+VkuZGuObWNt1esbZqlOVkzg+DZoEy46Ko1
7oqxd3SRWiC6Ot2LvZ2OmMx6VnzGLj4Ebj3avPGOfVd5QffCrw/DPO3Yt5Oys/kFcpd+i1B70Ze/
OwzQvZbI/7MKy4gz2c5/xr3FiNmu+5PuLH2xpnj5rlWFw0f5+UasEF6MihwN/heMxm5YvUSD4Da3
18FcWSbbDEQIOWynIWaTKHFCwbY29oLgb1HaKBR+X6r7YI7+7yVhISr1O8MPxyMxx5kSZAgkyuZJ
PsTsrI1YQpo8QppzO8yHDNtDIuRW4dHDWvHOsqGEiQZf9oi/fHr3gdOFv8lekWdA6nh1rNlCPbq9
xR1g1z57Fs3pBysQ5qAHdjSOTSFYeA25CvNLWdrLEcMC6poVuS96ccW1QlQ8VlvDo+I4w/6EnUzd
c8IWd12DapLJ3p6g/xXm2NQeLHmcqTM/QRm5xw26/CmIYJmF4ciRIa7N61iKxUIWm5GdX6XhB1/0
Gsk3lsHJidn32i/PJV/PG2uj0ZMefVS1FivPw+rH/Vu41PrJDKbGPJd7fBui42OwJJpxguQ5ZTk2
LvAf91rNabaS5m9HAV0HoOuHCmXws4cOeo7wxOLRBBDeafppbtGy8LnkH5efITnFj07hu/+J2ik+
4gm3DfiXL7uUfvnfyhP/AKWw/px5ApzMnecJuyjyF+soPOkUJ1eV+x355XZxVfw/js5kOW5ciaJf
xAiOILituTSUJluytGHYbRkEJ5AE569/h2/V0dG2W64igcyb595E8wOvg9ptB8NsALnOe7epxL5f
hIY03kHeT2Wq3zQupnOytsx0Br/Bksk8nUFtM2Dv3DO/j/5l1lRwq2OePDRKOectofgDOoPSbPTl
5+LSce0y0zDV4Xnw/jiE2M6cyGP/ZfsmuZuyQDzFg64uRs3pEzJz8gAjFj1XQ1JRsmBXylGiO+fU
VKF+6ztZPXVOk54L/Fz/epLHY8gQ3R3jHNG9witZwwu4sEQ2YFMuZuL5P+l3PEtFjYPqOPWkwTIj
IbaSKc0J33BRfIah39tX6/ZIR7iFyosnSJ7UAgx3ZzMZDIewryKog6JU8mjw53xHzNrBOTFenWpc
B7znxfpcgd/eSrrhPS0rr7YJfPZW6yQqv3F1QRx0XXmNpVufpdCwQ5YlTa0LFndpCHr99PtyG90E
W/E1McenKcgIgYWPVPeusva3o6WpQIVc9ynCOHV2CswNB29civx3KPL+WihWPKK0UKRyGQED7qMA
m8CpROZ6H6sZq7gshL8LtIe/scPLm9yhFqzeqycJZOakaagvEZPoGX2zEsJdhWU+7vBSZuPRuoOX
MPpqg/Izz4OJSbYQWNpisSSGJGoWOp/Mgsl1T/po8RsGlTWZktBwexAyGz4cBqLxbRNkOJyTVsYH
uvk+OMb9OEtW4AK6eONsmfZxCyb/2snp5ovIBDK6wHG2y50OC/JaaB1fEifTeF4TmZU3W0UU/qGQ
xDqt3YaAqniQ45X0+Ny99Eyn7wrsFC9GtNHIFLxbOZw9Kf/mLO1uSTQvKBWKNlfpZaA1RhtPBfh2
lLtgQzU23kfw9fCvU6hE39a4SpOjN0QBl1QCb7uD9W5phFpi/R915EYVrhcx/YknBhaHypYK1wBU
RHcat6IA9nLiMyasARFrpMQLdrgWvEO8VhIX9ThO39yM4/jABMB7j5eIDiqHBHFoIdOcpZ02+THL
2qUjpUHBZrCE76LGtMv8CHfnua4JyWhtOOHdXwo6i3Bs0qMscox2azGHFSJH4gKjBtJJ36qM7J9p
ZUMR7FqEKA6lPe6XOLM/KA+z+Qz1GpzV0uBUW5Aonjh9WIZQqzhlIaBxedwmNSOrKSD5jOFMnhMl
bPOuw9tsMvb2qQHTkkzK/J7BMROdGgI63rESWFzGtd3ETm9rW1qIhr1xp6DdByQGfDuyK+RTtiRr
eWjnuH9agI9vomn95dxaBM2xhdTnbJzT6ug3uOj2w9TBpiuCaaGc+KMfkQbpDVcfV31Fyp+DPU2z
Z9AfO8Hz3i5qr6mKvCOyW+juAT7q76lBeW6o47/Y49JepiTs/0k5NhwvwLu/WyxR4sU3TfVdpcPy
iQWgas7hEhg2rrVlM9w6VeNeysr4kPixfZz6CW9kltJ7O0sexmqv8tLlgAl4FU4cdDNKE6LmlRLV
hH9q1gb+xXXCjI9LOuGDLrrmNki2hJJvzHbgmeuG4xZZItxbMrSjX1A6USAORujWlMgdfba5JpeW
gMk6KOf2szeZ7fGNBF54VtiQ9DuWBcbs+s5wptTeI1BZ2akHaAukQL6DYd72FFRBtZf4n//1sCfp
xZC6+RonrWg3iqWrXL5JM2CpjNMh+Df6Y/GzbX3UOruu5j5dW5fKiO0EMXdf1jtXL/NjiWWuL77I
yGNqNSRFflrxsQ81ZXXBZH7JRfox15WV0cEvpX9KqnB5FN1Yuu8AvyL8i6nVt+kBgHSafzh5MUXf
RMOMXEB0hDhtd1XsBDGlJ4sLd9WCkRLapRDtiRyHxL2DI9T6hKaomAHO7sbwrI35R0cbT0841r32
YLLU3rmRz72aSj94LRdiD3YYPloeE+IQz3mJqir9Iv/F048C7mPX/8T5ur3SnuSetLps/25E9GtF
4ibrZxhUwxRXIaC4R+Qn8EeXEI+a1ANrO6WdjHfpwmWOD54DjbvHbgZzZirO8JDubRFHLrmx9vet
G+bR0WMAWb7UG81d7HHOD+79Qtbtbzjw0hwKWGl5w4kpy4PB/8i+saoYstcEsLnlzE2RgTMZQtbV
JRAbgQiYww/4afl/JbArD1wZzWMyLn51Mhp34q7rRr6gBMP7+0RCC24kzTfdoJU/TBOlEDNY7EOX
Knc8/arHROY/kj732luB7gviwr/cYnbjPITCQVQJVFYYpBOK5T2Iy3hLSTAQ/01DSSkw1hAgrZZV
wmw7F0gLwAB3/P9XGpFEwq6yT8vcxfgylwMBIfY7mg3hDE3U2faccc8yTIQzsfcm52VjIEVfbXbI
pTSObd4Xx7HC7fmjdxr2G+FXh3/arVUtwu0SnbxZHZ2gt80f6k3E1B0L+vC/cckHyI3GU4V9yzEU
2Qf0IjTfJZYif2jhakZcJoEd36BnV3EYY3q7Qwmy0e25n+bxWa1NQp/AJLB5H8AuXj3PlOI42FzP
5yFqxqco9FNzJJKg8cu9YCjU3XtuDGHD6E3T63twoscWsydD38YGzyRQLFeI7Qa6Fdf6nW9KOIpu
adqzK1fvJwdxV326xKeM5McjdV3jEM7pShJElVP1xEt8v9CrN7y/heq+EkCcS88Fm17qgW2S+DHZ
i3LjZLAgdJYddvnL4oQ0Um0wXmNhevOQscRu+EagC8WXiTqTIVuU5k/NOF0cVmuH/KXGn8mox4hV
ncvIuOaWVe6I2EdCnJg/eauHONyT8YtVoycgpP/OCH2a/pS6h5Ld+XWr619ZjcL+jIa5uKfMJwUc
VjlqHCq1sJNnZlkxY5MwnizOK9cbZfnqCa9cvUMksERfq4RBxkteaI9lpVPIxCPkOq/vfIZR8W+6
oTns0WANsBKXRzGoiHSXug4XuOit89hPKdljy163qB+kFQRNeGEnSUCEDPxo9y9E6olSJlkcq1v3
ksfBxcWf0vyRvCX2Pie6IGQuxFDmkzgrH3Xel5YYn5oNp1W1K8NpIqBF1UP53AjctleUxai69csc
SY8FA7C4GmDm02Qg0AStR2txTRPJqJwpWfKvxIonHibIKoJXnLafgq+G2dzWQ45rGJKg3rbJaVat
SO/G0OsJ7GBQkj04fW+z7xU+wF/4tinhPxXm6Qr4AHiu+tmTV5a/x13gy4+c9Igg3emU4/HdV7Ug
Z78o/LVn1GlZOzldCWPwF3vJAz10OdpeISPn2E6i9NJXneWTh8POK+vmkdAZfB7bs9NPZ0X2bhbn
rA91p+wokyRXl6UlM0se5ga/8k7SXUFtd6YNT4VXreueDbVhw31XRdJ18fDPS/LejX72uawqzu+T
njKeNA5q5uZcji1P+IjoY695bWeHDN56Tn9ubJZ3JP4hU69hznYpc0i7sEZ9cN2wj+/8eMDOvevA
APqfHYhSf2Eij2qeTsYJP9xpAMFQiwcf3/V+Uh1nRpT9G8R1XL80bdcH9xBjrEVlzL4Up8zxpX7h
M1mfsbCF+phiXlxOObO812iJI73XVYHFkkiHgJiTzlISeyVjOmb/ibo0SLrTKY3iAqU5mpNLNTs9
UAo5Sx4etqavPuKJH5xisHa95MpUQ2VnK5MphYVHGLuJElXq1gWEPz36tljKiwt/tD5NOjOmO3hR
bNRRlyRfXLTQKX/1cU7G5hnqLW94zL1tej0u65ruQhRV/gVK2YYc1k4XLcW5jkP888QXVAyI0FYY
R3JeR54+iz6yVnIJChrio61Bk/hHb4TX4S/r/Ka/TEOTFI9R0kwCyKnqung/WqHXh7FO59VBU3aZ
paZi06YYTQOfxkuAzlazN+us2OX73az4RnEQj2n82DUVc6Jaw+HxVLUQT0viUTZj4H/DMdLFO98x
gPpM5ebnqd726RFSsz7GLTz6zsbxZE7pMLtPLuPO9ZhgOKFe6oKnuiuC5epWMZ7yefA1s61gZLLo
OYn726/TDppAB7XcLWht+VFXLa5NQczJzkS9+pnz0pFQKbpXh7Cz3x61FqdO7gLRxkPRHutu5Hpc
Si7afWcXRmx522fnwPihdyRLAPWOsANd3NKB/PCTZ0LaOK/P1CmMy/yNEQ9cdJSwUwcr21h+5Es9
gL5MyCa7bOjojFiUxsiOu9D/j658eLBpTAzCMnuIuXHZJO+qhhbdJ9kMObquM6t+hkw1r22UQB0m
5GhRXlYTolgrusrjck2zo85wWRBWCnGFkx77Xz4yf98C1tZ9WXTO79YpAbOm0Di/5bwO+s5jorKS
f66xbmA7I859JEYMrI00h2VrmqekdnHCLwxBwkRvkAETk3SXkyv6k6Ap/L21m3vjRTmNeynRnt62
c/F+sSxT3SkXXPOVkZC5ilLRIVIxYFFLoij0dimT/Z/MwqubgVIojsUwNR0KelMSzdT5/G5yMg+w
WdEt1i4CFXAtR1+dRbtyHNRV92a9zQVE424C6ElAOqtU4aycXWt+C6fo3YY3w+3nRxv1MSsVh8Em
R4ZsmT1PObdgeZ7wBCcN7nUP5aogzqRLrlG0St1QX9Y6fXEXv9X9flhA2k8rrUg5M2ftl/6MrFG4
J9lFdvpMW6GCO8sAdjxlyTwlFD7DqO/6pML/VqBHM5Ks6m9CpgIwAkxlD2k2x59ssXP+UJTxmYzc
IeVhabFEMkvfKmY9+RRNaTrTeCwrkXQ8YNbpzqEABb8rA0fqn83cJszRZI1Rq3WGbLpiBuaZyMii
umYTRS1IGzzELnRz+ws9kaI6XKlyLzr2yJxruGO8A70It8pEWoW5rcYov3oFSsGXNrqtq8p9tbqe
ZKdpVs8+4cMAJ8zJoIiyXyyJH7LHVGxT2GNhTcKQSXrIzJhFoKSzgp4uxO1EY4wUMV2CACdv8IKK
NKzva8xuIOiZKK3FAfNLtVzAs7riFMWt9FCbB4OHNp60172OBZ6McvGp0CbGGLcGVKg4jEbFmjSw
Ea6sXVywCEhYurVoUszzQPeolvALTPMHkFOEczkEHtvFDZF5O61WMdxrqM13oPHM3swwT/MpKWU1
vU20vg91rla7j9scJ4Ym1ijZFf7Y2nuifTDTVakr+3Msesd+qLDlI4ChDQMA4yCI7F0WDBgkxr5a
KZ95i0GACqeZv6YZSOQ+bbW/HDOex/qHLKnRjhouB0ND6IS/cHHwwcVrXcLMCQ+Cr0p613z2cy4e
rPD1eK6dyepzP6DHP3H0WHfer325YJwFX6ggisNEnDztb9vN3UH9XfpU6Cu/egoPzkAWxwMPjmkY
u2bGP4ck9PWfFjTjnyNRZpn2L3jkU8rvz7UjuAq8Jq69i26XYv3p5mZZ92PviAg7TOakCfdTaNhv
rprxDhvO4t6tkJbvYd/pbG8TRIhLiVlYknrkdJ+BGoZfqJ30HF3lRDX21LwpT6tvxvm8lG2DU2dM
3rraY5w3oKHlpGYxoSUtKWs/GLCG/1YJRLq3YlwxIrbj5uL0GX0sqVg+q2ki8QWlD74t26S3uAhr
efBXFdZ4UbXUv9Hx/BcxZ3H/sGlQFlXedLDkRAyvV8yZwRlPr/ONzc67tiSdTo+ER2D2tgY41Por
UiOcEHpmXoBU58FQmVPIVP7O5gq6OirVVN/S3piauqnE2ZXEdcylOsxUTFDS1KdDZ1FK0HAFyVd0
01tMD4fgIzorvkmUR76cBD/5dOXd9qPP1MBL7OI0AFBDXeJK6+gef1k6IpwZqItqt/Y1lW07V/xH
7tt83KvGNDecyObdc6LlrXaE95U7kf9fHKG1fTtCJ+M1p3/H94ddvJj+pFNJOWJ6Qr7OW/CKPuAn
TGBqS4/WbemgdC6Fg+6906C45zlD10Njm+6j1ametBNjIJ1dWQRnn9AxeBZWE4GaRm6Yohj33Hsh
KUvXoQqVe8wLX3zgviakk8Ei63RTXSWnjFGBv6NR5SDMqfl/oE2Olyhf9fcitXmJiR16JKJ0+efk
1EWsKER83I+bAW6XqZAUAr8vUpIhiXx5lGu0vnpt63wHmcNiz9lEyYuCavwphpIjn/m4OnZK+P9l
TJfXHT/1Nh0l/eFhZWxNB8ItSNmr80vjZ5bog1Yd3SLgYmxWZV8SPw2eOrwo9xp3INphXjLl1U3v
VwdBqubzptECrvihi6TVMydPZtjIQCHfODXEILFQqnwXvN/9FfmLEXBP9g9cRS5vRgi628JG8loY
A9yf1+7rgK1qORKMuJUyuHb1vq5SMhw8QiwJQJl+TZZFC1AjpJyBWWZi5mkqs59B4OUzxheNBldm
Lob2WkU/w4a0h13YKPdX0JrBP4HuLcOO7GBoXoLqokPbDq3e9R7jw6Zr0ifN7zimcw09zZ/r8/Cx
sRDpmWv2K+xs8Z4BjTKsX6OZoqSTLvE2c0dy5MXoPA4PVIWmu08HxY8nSPWRJ1ENk7OVCgiFNVz2
m0kYyqPEFq98mphbmsQJfhIiNB5UWIFh2EwU/l9jtqH8SqzgifDEHJAn3nyNAaEDr+Q10IOQVLgE
DhG5ZXJyUeVJl1n5dN59rMlsbFBNJWFno/IG9oORn/wsv3+isdLFuV+KIkdhpwu5YQqZI45j07y6
PZFQe0sU7MOUL4l/XGOWohx1H7guZzIcADr9du6Xflc1p3Bqu/o57wlMvSM6UQ2oIlwpgDyS2t0N
Fl0eRg19dQfsgioq1phoVklzmSYka55wmMsfMFhuAHRjJnWxK2AQmaxkTFDHgsft28C1twrKkjQ1
dJRgz8+aTn8RX+P5XLcsGYrpzJ3UG8/TGDIR3ylRNf/nAZm+yV3IGNf77QyUFMeoiKf+sjD+xc8y
+pU4ASxHb7DbUXaaNMl+J+Qc1dJJWqjL9w7/0DyeK9l2tGrCD/4NrHJ4iYRIzQGwTWZ34yRV/+rk
Kr+KKWLExqB6+uPzyia7FsL3ZZV+/tgRkfyX/1wvh87beLYW8ICHYcQRuMM4XJTP0IQ6/cF8DJsv
f6RTvkykgMRn+NQpPtLj5JCJeSCIPJxLCIK0tPac9iQWHUi/cf6QBIx9yqvl9BURrOmuzLKWWj25
WYUre8Ti8FWHNBt8YRrT+NTPMW5/CVPB6QI+B6NP7SsK6HD0xx44kywQow6jDKICJLOGTgrZV19f
BwIUAN9gJqIDibpe/FPWEcMhyJafgmThk8LoqY6YtbF2mxTLwploR5wBZcqdS92VPMf4J4ihRaWk
gPUm/8Ie33o4JwXhTVtVwrdUoO7e/KKFjVhE6bxSZ6bxXQUWGVyFVPTTtbHa3FVDjDdTpSlXyq7Q
viAHaCjbks+4c5dPYvWSCzkuC2FxvLK41nuX4CqDrwC3hymzxw51BiHWSuE96LVFWHV76BFmU5jc
gDcjxgdt3KAxOSQCLLt4qZDVU1CyHzNyw1n2qnbBePH+HVOh+h8xoUJ726VtQw5wyVeYVEn0nvk2
/1OtDOwmI0t5LljlTTSZCKu3dtDlDxPaafhPVUvQ/obyogvrMN/ZHdfT5tVJ7dyfV8zd5kkifZoH
cjuHh4553RH3VBWfpzbe+IXeb3ySfWvxgshdMjKqcqzwkApjdBz4JWZfjEP6MclVXtt1QxFaIotO
zKwCeSnUFDHp9Lu1eyNdV8kTDu42J+O0Ap1iHeWqd+Gw2GcLK8ctwIdD4cATdo7mCYN83TCSZ+jt
M7IZMrf73a4TJhDoKWAAMnqCPdQlesfQ5ct/84qx/dqCRzMMI4zyjN7bPEurp/ph09jnvdQ4tPfY
iyP5lEuyfU8xGkh/SsfGexfekp9zPzDeA7yQRPavKsrj2dW2OAGvsLHEi1CQ/wN9oCTGuSKe6YfL
zX3h5vWdbOSEXF07WJOfM3cZziJwERVMUBX6iMRVO/czyPi9h978vNg6qv/aqZ6Sg3AjVX862YQP
RQ5FdCVRlme8Hvu6PkdYIvUDuW1MaMgVMl9tlrpXSCXwFQaWRbBvHOO1p8V64EESXrE4MGgGe1z9
oXlUdmMfM23b7jmcCqbzOPwS/H9GZj9UhISPbwF67LjAB4ZXTvjwn2x9AQOLHYTUZVZqgsPTOcHw
syYRJGMuzqjFRFbsVBaod8DQfDwn2Hk2H2lc20sVqaYl+y8QnfjrU3CRA1p13g88BOEPEAkqL9o4
FdwihwSuPRMRzLpJg1XvfrSDHU+5XsHdTGzd/Nro0GF0F+QYAxRP+4idZgkdfFmKlmm2vlfexMQ6
5FPZ5Lk4dNNWm3WeyS86ysq/iL4oTgMJ8wBHrB6GywwS/6NeE0jHkcr+aSqibRI7hO5P3+3xcaRj
SoyuyVP1GCZILH8GwquSMxNyStWhgDW4M+QR3BMiw8QqFnU3XEywSrINIzfH1rXMlPCndmV9BFmZ
PoEIYZMw+O5yap4dFjs2L8EU2Kw+gd215Z4kBwIxZjfrfzeY6eUT8WWif4Kbc49MO+jYBHHo6Mnt
XB8nnKZ4ENsyvk9EoblISMjE+FTQ2Wx7V/yXpYhT715NrH2/kpS4WWVoBgVmtF5sfHRFBo9YMg1G
3Mc4oq2ZvknCDn+0wsd5UagQ33bGEf1LRyHHd9k0a30ohpQrDxsdqCyoohoPS45hxSDdr7tpbMv+
mmsSAPdF3qC9pH6kGY80ruxODhMavuhqLq8qWAHiiEpdyBYs4vi4pDUhn2lPFvI+DbhRCJyqKLF8
o4qvGKtlvlNA8s8ukic0KPauPUEAeEFaSwG+N6U3nNOw8J9HBmbVnluDgxiDywbKphAJfDwWar1O
5vGlwV0BBTEQ7bATRDUr+D+CC49yIRtrRzvvVCQI9PEr+gwlBOvsyyM3PQCNz0KKDw97iLMrmlT+
3a5IdxeGo3gmPUc8YAHG/hXXxNZAKW5YKJwoBHZ+LmID3Ez9FAZHK1yaAuHWIAlcRKU5uXM/ZkfX
TUllZv6ZdadKteppQjd4UU06/dDxSnEajkNzm/xOPmqP0wE6UBGYEPhbIAYqKssYYL71zR8J1DsR
bun/lmokHFy3jnqrGiATimufP2iBSBKP0cpod2HyeoTtTcsL52fR3IS/yp+qqILPsIMkI0xw2TQ0
Gr1LmzMAIvp3jnGIdIoPZJpwzeyncuxvqefkCFVEbF+RiqLmmHoMjACJpgSXc4hLgfovwHbGKfTI
l1Z+auvD0+Dfk5LXfPQfOTKwl5G0DlUTGb6FEAKn2mPK2oxWWZ0esflug5xmC4aZiLucUSvn7GMZ
4wjDquWA2Ou5gTCmcqZSYjxrGcjWOt8XuKauJig5ByM1QDdUWMS+BdFDyXHIA47oIVqTN2367LUi
UO8jITA62Oku3rCANda/hnULc/D7jl8rO1n/cUdSFPi9ybssYtwGbiceJFOir3QNk+CwCULd3sRE
6u6ililsCwv0RpUvmqOuyfM/0MpmL+mQJYBgjTX+G1Hrjr6QdwO4RlwxnbISTnjRriZZgCl9+ZcE
iJXIGEZDX65NwD5sJfWbwfb+VbGApb1IYGxEaUQkeyiiHFTBCLSqnYiHHhKrYq6v2SKWIGbLTjGk
i2CUnQrQDV8Xb7ldhhLjkA6AMBQB1C1dHNdDsS6cchWB5lzQbRRVZ7HY7NV05fyEUjVyJBLUhDYN
HDzMghmEpETKsXURvgaFuLkC087Y+RiiewdHoRiYHrZ9cJ8UF5ztDDOwARuO5ZfJhxYFeOSnaRXQ
UMWdY/aI9DwnLajQl5MstBPamcDQ8JtogL/F/Ke6rlaEYIX+haBhhMCUiTKrI6K+aI5LY5b/WpuA
CGqyM4HWXXZSa5QCmrSk7e51J+kPZen0nwTP8oAXkUNgXJRteDpINz4ymh/cEiCLf/1ViJUTLmw+
Bovmxc+JOHlgrsJApO0792dahPkfH7e12U2ezj02Fk3iTmGZXc+Spw1DrNOQMD8XEEkujUiLjKqd
+jwHE0QjLDH5JuxKG7O7ycw23g15H2anzMK/Ha1XJ8WOWe9YPkK/A0l2K3zXxSfDeLoje7ywJ2Wr
CevwKtzlGvouth5oGiQS/nJhBxxKZJPtiRH/SvXI38XtDcdjn4wI6Jin2ivZmyCEphfrfauock40
XVP6s+kXQqvkuimBXuR2qJt2jKbrPHE+0HDyM1JEy6vMwQQOraGDQfhwGsI71LbuJmaTz9XNJCVf
T3AlmTygmdCFchb6wcRDsJzGhkppoWbM74E4uoXXM9fk/9MaRKAj4DfFgz/ron7XfAv6KWQS1700
okC6JGFV+nulKNfoVKJGtPciSuJxQM4kpfMahmS/3nHO1Nkzr8HccbpTG+7JReqSJ3ZcQDaAelr3
wrLfRnd7Yv0EIT/pxLdJUzgRLsG4+5u9b4JtY7jkNPpxM/A/INwky6aL7L16cA+DW/VrfwmJGI05
a7ItiSRN45FWsGPpxM2wdmVBe0ym4iADpvrDsQIk6toHNk4V6eu08LA+DZ4l+1hnCTIwFCiX/7XP
GavcFJnv4n5ClnaOhCrR3lCLFN158MjOM4QXT1Ot7oqQVzBEFYGFPrne0GKKxYzI6P2OYgkGau8L
/L9YkXKmsd1FTdDlvyr4PIXVpHP9C3E9bVcdXFYdmL/u6qIf+ByTxa/Wr5lBH4HiJH93AtA7/xZV
PS5TsUJm7auoGlYu1pkInRPtk+/ALA4tfsGBTw7TZwJqBc9DhhLPagiwTPEwjnz9pB4ltB+wHoTi
w2tuMS9CeZX74FtfMz/o5jqLdz3BUemfQm7/PPhBIWvcGzMWVHifoqmiL9chc4YNEeTnH0ahGQPo
YuQ5JnfKDx7bZiT8VxWD4+38HPUZClKQVXmfzkUkH2KodLLoTR8SSjKJMGZTTF/m0RfZXMkGZMK6
YSAOFjA2zIxNfe1qvoAN8DB+ypeELek66qhpHm21deayGehxl8KtCf7z4kyM7wTNjtXzxHS7+KfQ
WRBVlrlYn8KW6OHL0vjA1wzufPmIoZ5zxK0J0XpRPVlxzwRZVWCubleHj5aEc+c6Ah+QVkxefvgm
wtZbnpUfIre5JOEUANVt3+xC+LT2kpIHhaSMlXw+qTEPsh+mUqL+km6zhNmxaD2KVPIIoUXgnpIH
PzNkEowu4VMxTUG352FdmuscswVitzjxmB0mj02F5DyEzd+B13QP/TKNv7g7CUtKMtlXhDfMdKo7
0g0xLWlyoNPrUKPIoaHLYPkLTu5mwwEJqHVJsdqg7n41ojp3eHAVY+16eh0CiP69DtziJyI+BQb7
wDCQpMKHVCZyoUSU7oU8MBtyzF98wtH4AyUjQDIBf2LOVKTRwlbfiC/d/dOLSgy/7RgY4pDZFdpX
Z3/11p6YLT+QT4zTPMpKfyrG9yqvm+IDecTBe5874ChHAdGBd2GQSpg7f476FUc0igpi+IAZ/K5B
dS5OU4xJJyNhbTqEOQF9v1gI0aeXkYhJ2tBK0ssSIta17amNFcH0GHcVfTjIOFM+5OOMmmKhSMRD
RcFSF2a4l3T1S8oLbonioSpLavbwSoJ8LAmGEwDCeGiXIfDP6TyiPi3aV9PHgnmXWEClW/Ufnq9c
3eEYxWolw5SBDDGo1CKkxmNZIbBBPTIu2ghEmuX+YEhAqbhJCxZ+7HB3BfOVTMfIefdrDeWu6eOD
fi9VymiDOR4Ti2xwuasAMzuKEbALYj992SXEnMXe8mJxhTMxdAyXk88GOfPt5s4Q3XGotU/O5mhz
9Zba0RVbAU9sLGa6yqvdkIm0WxTqlayApv5m8w3E4sIk032h2wW3DON5zk9AB2N4tzDCr/GFbdNs
NADaCA5FeSZErC8UfdkiI05tI64V7y/m6TDw/ujKdd2bGgdnF+uk6n8tJCiwIAvPQx7wSJKN/g13
Z9M7aqrF3Hwzgfqclg7yhAfX8Im+khHmR2wFKbOTIbZxvCAa8I3v4YDBBgZPGfli+bRlvAsoSntG
twF0QzivaiaXcNSoJG1CT7trA2rs+6ZI5uHQlK5Y6iM6dL8c2GiEUoXiMjfPeqjWyj6wWUEML3qq
xqTcM+UmWWM3N4rxiRsNM3mxK66J7G1ACWr+VjaFiiNewk27Z1Y6bBl+MJcknjqS0RcWIK5dMtyQ
KZQmfpLUH81c35ee7W5ruHKW+ERqLpchb3BvuyLqn0NCC917S/Pf4eyWXftocNz/GXpyYa6KVqX7
Y9cukB/GZ2XnQRKRa++XEYbzxRscWROpEa4/sKYH3nGS7eLdVRlhAr98r0nnp2wgkuTUYTxwLYCT
z2G6mKXvLgOhQR6xGz0+jjQdbPEoF2qHexaZYoJpB9vor8lpnOJDyMVx/k16pRpmcMlR4JNQFO1E
l4eyh9tkAHxcI7D4K/fd5mXJbfFNNBMhCvnqHn3WHJm31l/H9UbYta5gJ2qZBDBGeMPKC1FS/Gmk
LdmvlvhvBj5ljt5qY9pN+g+3DO0RlTwllDhD/n4M1dIOp6mPojeqapLfXJ+fcC95Nfy9WFFi9r4C
VT9MROHoF1Ejqf2iUCz/x9GZbcepQ0H0i1hLCBDitWe33Z6TOHlhxYkv8yDE/PV3k9c7ZHA36OhU
1a4NrOW15iRY8HiAOlPuT4BT2uUM2AmPHBdsHy/+yP153kW5h3uqKLqIO4+wxmEBMjfEqqH3eQEP
f768VSKvnCffGRv94Lssxnj902aQ7xjn6uEb3q6C5fQGicXCgNWDqNESvmR5HE73RBfkjQQXMBDI
K5K0Cnsk3lOJyEe8aEokg/+OlSbsz4urweX69NYxaY6ZiZ6U9kkbsVEJp/ccvUxtj5CndpD/400A
iJZPP0pG7rxNyKu5gBHbHadRQiXxEaAiLgUsd08d2eOVLPp2Mmw+fecEJo+KlgNPb7m8Kf43Ala8
OdarIweiCJYicOd34sgCSXhCK76s2DjZqRDfHw5xs2T6p0pQ6k4uyJfgNMeobQetom7TkaI2u7eA
T8LPxs8hSHAHpafpSvrPx7w3wTV3jsSH3YPTBr05tZbYM3QeYOV3lYnZnvnQmobdhOHuh4lMQ4kZ
rTVHhbm55uz2svZ3PFHzsuA6xH/P14jg5OyznMymEiNODynqwBWrkmAQgQifWcPM7ZkaAN5oNKQ5
3gPfV17CSW2Uf1Nji6oWk2wX1yZErBtmJ6ZLaXT1TGI2yZxHqStsSVCaov5MhAnitG9DY190hoXp
fhh6N2VgiNxPbgWF+6XdonF/TORhKYoTJajPasECdKyqgkWSqPF7PWTTBAgt9phmbqrK2ZlxuM+C
HI8HPw8Gtot3s1ny8GCUZ/orDuTmj62gICEjJs2CSU3ysmnXIiU1JEUQgCWDZE4h0pr5jwHAuvWO
fIDObggvhTlo/A54ftVKCIFgucguLlix8syFg6QmN+TZdX4gW/TlLwGcUt1NSEXIUYJ96rfWcbGI
J7Pt5if4A8GbbetJHVmszdV7DCUYzaBqOULsODI3Kj+JsFKUjSVpU7MM/K7XVAZEfMKkbu5YJJXL
VTH0Tne8Z3PzzL2DC3vS4/KLSXOFbzQncQXHlgWRImY3ejAiR4rRRbJ4v4egr+qLruecS2y4YXwX
wbyjuUwLhEU9cTG1EdGsAwp6KS8QnYv0RiY+ti/D2FPgfWT5xim6lC1axbAiU/JZOjgEKkys6oJa
Ww4/lYOU9lcumu85YmJDC0+NGRCKfjYN9YmTnZgPcYQm4ncjKHQeKv7Jl4LfEl6WQfOgxioCJ4yE
zU2O05V4lF/R4XOR2oPEYEy4+n/6wSUYkLQd4K9miXoK28zKVyakl/2GS2oRLz1I8194Ha092m5h
AqHlCYPQbvGGyT2U+Kc0lpl1xhPbrPlT447c0BZvIto7IM5VPA3a/cRYvBn3GjiWDNSVctu9dbz4
CalQoLRCA+7Oepm8+RERQYnLgF9mOBQz2cibXxtRnrGziyd0oyS4T/OWUTfjQvl3mjfTK29rb/go
VpvrJ5iwrNnZ5hCdF3isaiZ7y6FTDUOefWaxGR4m1RBB6XK7hveFuznxwK8wAipdAdgr3GZrhGl6
9uG4WbIYlNoWtaP7kHVJRmGWPTb/rtd+imC+nxzffx+U4j+BVGq/JXmeOG8mkJx6xMgVS2Fcau3D
7PZze83GjgY6+FyicdB7y+38yWZ24kBfSg80GBs7a8VRYHfhbZ7rSO+ZfeMek+Zkf3vYY0IuYjmH
bOmV8iPi8CepTTfVD4Z7cD5DPEJJ1ElLyikUUwQoqSdqNOS0a+x4l9GZ7GGD75+ZeMhKMU956ihH
Hyo0hZdcdjtGpOFG2wO6WNLgkwL6E0/jL+nF/faIzLZ/p8+nFG+5Igbyo2j7sKeqEQ2cUp/YQSpg
kRgVT+QWNhD1nJS3FQz7OWriVN1HMmJ6Hz10mLe6VYHH9N4j2/LY8sVhLcfmFYalS78ny9X43jLx
rtdG5eqLcA2ETtUFub7HdJp+xcT90pNfhK6gtafmW2LyTvh3ZGTd4GWpoI39KPhjj4/lOMvmOsdy
NT8EmTZNvxE02X0GSjegM0KhE9q+pLkM3XhxOAoJa2QHK8hewrJiucZiCwvXG+KM5qEL6nJ9lAz6
wdkOEmORxGKOUYzFHX5+BY2hqspIfxdmdcx4bGys6ifqszr37+hN9Xob+zTwoCy1A71NXPr6L3ed
Id8NWIK9R7alNbfqYvIrbNwo3oAeBjMw9DeBmZcnmy1bIAPmP3U9szDVI4h9NkhL2ECv570ZLL/8
2Wdtr2GQlidDw6feqXoMxYUbrrdVAAQZBq3ehyEeZon/H0qf8mlABhgJBBVyGRcgF07tB54YQShD
zMF8SUI1vVc1QUPIj1JaBsMqO3nMIsWZBOy2cmK9+hvZK+ifCm6uzp5BkNcQnFIpz2ZBitkWPey2
Nc0c/9DapCG0L7uPxMHJkO6xQMTiPrP1ON7VeBCH52p0gvKetitWOcJNDDumTMkgum3TanLjZULi
NukAS12ynBKAS1ONBdDZNnbffECKPe27LX7XA5SkuXnEMbmWuJDXyH/L5DiVd0RLcauy7/cs5VFC
uIoU55jm4Z/Cx8l/5ShEuCEhpb6EbqevDNp++djSIeAfKY/I3xTezfSdLXhTnJLSj9MnTeNGwxzM
zOR/t4qGorcC/eZzcF3PFsiMlescY27sQBFqkWRPrup4X2RWbDUBuVDRTaD082nxm/UvEwar+VNZ
Flk8HTGVsK9NzMS21/TSuCdNlUj7ykWITC72oKzX2Jk9FyiEx2Liv9FDsWKz7NLj0gKOmlHooly/
Lqz0QZd7vG8Li00p6ehaznZ4CRGAEMaBO8nITSF4hNyeXgkYps2FIA1R2H4OxvbnwrZT47AiGbYe
7JT34l4oC5MdnwtLBlCf26vc3QbiLEzH4cCnsKAi4KMNXyvH3U7VwfPGK6FSXhWTV/jpxcuh2r6J
pVUgXBvAjdCcoa39FROjBIrBClnPJ6leHqekmty3aFEsAH28VcGTV/m8uybMxuEpL2d2sMIzLJbK
eNCC0GSxsM+0Mg6uqCXkJ3z8CJRWLt2QPHVK8UoG4LWEZ3bulcshGdgqPU4qYX43fshSpveIQR/g
FQlxqJTdjnMNSNMc3IVelx06OAC+XdqOxGY4pPP1CZauPzv7waXI4LFSeHDaM7/2EjzgZF7W120d
yfeqCukIGMYWUjgLJ72kO+IJnD2qSObpsiB+2ofOCSr3RQaLykEMJCHSkmoE2Hvq9/rnAR5M+SBH
XaC5EdhXuGR4sRBNs3k4X/m9wuiqoyI2155Yy6sHid85e1kRn9jMAhb0+elFX2Jx2/og2K5NeFpG
9UBVCfkVK7aJbK4cNpRtjw+6nL3RXIe04WWCfp7f2CNsFDVpBnb64KYLdVRYUDbjvcGujhWTPUXT
bjhfSUkWpokwR/Bosgyy+dS7Nn9miCQPm1XjlHPSEhHzT1nrD9UBJEKKA0m1bf9r0JHfukeTDfVx
GWNmWzyckMVhyidNcSjSak5+NJ3snZccUp53IR3HJldMhP4PGa5fkpkFdFnEOo/jWw55Od5Nczvg
S8ygG/wayMwbfn9Ee5ae6+pF3qmAwYUTmVcfqcclGqvmONGtRNzMiQrxNkxhNPwSTaGeBw0Y4I05
0k8fQ+zFs3upK/TgJ+aawX50hr3ppdB4E3HTMRrtZ9BC0hzKLt/ACmJa8tvKRWMBh8Fd4JKOmtvm
5I2QqC01VvRJ5iXJYJ9sJisQBRw9qaDafwIvtc15EHzjzxWa5fLKqYIfB3NbF9yysiIJNlYA5MzS
TAvFMEmJvJoNZMnweEarvo99AmXnib92dofySKp20hPbAQTx1PvJUxvELwhRPiF48nf2zTQRROLM
9dHPnWL2Au6prV4exRp72VuyvbyPsBh0cYt9UJPXjRKNa0KHwMAhPOfBWfYQ1qgKWLX/TIml/BVl
cdO+Nz0gjtMwyDB6jmeSrDtu+WnPZ46geEoqyAMv3UCc+hjVBYtaXYzub0Rk7Kckn7DTTXApyjs9
Wy+74YYl8Fz4/qTexzme/KdSYpt1u9FZz5GZOcKFscN97c641tjasnae/ZwRnUxn1QPp9kaqLkIJ
GdmjKRfnOv2NGuuFbMCsUHX1r9Nl7tggjSOtuniEWnTVwlh2KS2jkCJDMJMC9STG7wPj79jgRKzw
6ewNP/lun/BJweXpSa3A+8WEJKEzBVDnSO/H8s/oOo3/zOsC1KyAV5odTWgDc8QxYeURFF/b3etc
kSVlLuPgpV6P5qmdhdFCh3BKA/3ZzhvYuWiCko6OKedjQJwcNIVMlSlP0gRx9qfq2LJNIYyUq+JF
/QRsh6/PsHUVvQcBZaYAt1EOpztBtwLTBIXo7YdinTd90S+DUtR1uKiOnRj4JjA0OMlAkaVFAvPp
is1eMWeo7Du7vYYv1jTAqcrxVKUfogXKAYmRgS602Iq3GMqCnjgAG3qrOXUDdjoSKDHBzaB9GXrJ
i4qDoOEI7Ui9LgmfSAt3/KiwqjbZeWIxhvlhncOuubmDO0SPhu6M+AYdEC5aRsAWU0w4duIYQs6v
oIkXuXqGKrMEZ5RsmPoVpA20/6ARAJ5yE8IwY6X+797jSGLaupEMdEB2PcGC25mGqvruD+gP3g9T
ODCsWw9VUroVW7RjXOCQhw4Vag7CBaucpJ3DNcNbhfk+e7cF8HsoOmxbnwAtIK/stsw8BmBEZXkY
fTUDR8OG8sMbeIAZforwia6G3D0jYsArmNyWO0xA8odcoMNg9Q6KB3us7MbKv4kpmChaCtqydXds
HXiyaH/jEjNQHwsawTCVXVj3Rg+C2XP6gVOHVzf7HSL8QFO8J03EaDWYAwMK4HC7jYCzeGXBw+or
j3Z03iehoLWbZVki+pjQZVMK8BircJjfR1Ll4Q+bblJ4ShHKd+UTJz+sU+oga4W00R3YkeMTCKTf
9de28WbRYpxY+V4mBgPJAQeOJ59CN5DBuAPqTCklV7quuxQ+FIOHNSotBDQIlMfZ71iE4a0LqfeD
PoAtfl1EHRxBCrCUnZGVE4wG2/N/SUYrnLtBuNkDKxqWTVm3uuZB51X/h9OrdJ89hBkaecvMK/+l
tukQxxZMexz3PJcQNDJiNJDih8aH7JhD+AiOkqXP8gnqR+X3lqmdIUtvq1AbSjf+izLAcg3cOGuP
jn7LLE17stSzUS9x5oD/vAjl82Hz7JR8beLRL68h1gF3zw2JbB4X16S7hGGu2GUTFkkSc/FT63X9
8wZKC26x3nJ7wF2b+kthGRH3jjOZSwMjLv0vWSo5wOAmxNFusRF3/NVH4D33Lhbn4Y51Ug8HX89B
AlxkdEv1muTwv7Od1k7PbJrO21ZZLaz26fxRNt5ZINmbX7ny+bFX3cwf7KbWrknaE8lVNgumDXhn
ZanW34i1+Lo+RrNiK1hLxsRPPC5SfvP8kNvDOg6Fw1bV73CmQdkNK0oE4pSWH6qrEvW9jNGyxz3V
Uiy4TVz509OI3bS6mynqdb67Q4ndphlWAkc25Mx5IUyEICLUWH2pdjvp6oVt71GNLJ3OfQPODOWt
9ooX/Mt805HwicOP1BKsn5SAUtuyzPn0QQNlXDyUzcTj5E9pHL5HUZB577asgXuAq3DfcWk40Ydp
2v69IPWKqOtUSHlR5aGU9WveXBLRsjLVs1/UV8pi8VVxX8JdzVYKfY3t0uwesozGIN44ZcDtuDEr
MQfmDCex75jVurqhQ8BHhkNFJfVxbsaxG54BKoX8HoXx5c8gp7Ns11MJytYC73/zSOtQSaBdauIr
UNMgg1IJLQjA4gyJtWrv+4prANqz3Bp60bLQXwemE0CyDtaUGFm93TfRmuCVQldurkXfjB4unAUK
3rFSbRQ98+1hzrfhaOQ5ZGcznRQnBHTQyAx4ACjGFd+yfJLNp8UWgKVKkZ1/b/KKAuXYxyF9oDaX
Fe/iDOIJL+86uuzZUHuONHkDb6ul4Lw1roNfVXGpRPeNCtw6FQLqmp4EGOkI6SNX9bcmT/OP1LJh
I5DpQL1kGu8heH8SsXeLX0uLavcj0hMQ2kNd0iks4VVSE0Reng666cS625vvdWaj9o63I0b76zy5
9hsMvaWiIcx3VgoSTBN4ZbNPWA5hCMHtvQqav5MJbFA6FC5wPDD2LZTxyG8SIqBzyt0OXhKHYIzk
s7wkZJTWn1VQkJQTyN0rUwGbHUJUafAPCTmAK/3JO7Jk8gBosYrHmgUTtnymk5KbGAg17EOUM/Ho
sNjJvQ++xmPylSB7tvtiIg70g0Wlu9yBgV2dvYprm+Kq3jIQvCi76TdzC4gUWnBkPlMgWDPLfUX8
FSgFQu5imkcgBw6qcMs+B1BtRpwNlhQwgw+xjHpHuVA2/edCwKmPfTBRvLzDpbOhc5mI6yPmODQG
OL9rss+VX30NSY0pLWc/Gl5qXNN/cX4COKMTxz4HzO/y2ZGEW582qXLc0SmKdVBgDn/0soZCnmSS
WfadR7XKwfkEEmsrJuOF0ADtCA0WpbG2lGmxjGb/GhOCpxltdu5DzNc89LMvXzJOXx7Ljqn0OHag
QO/5Uc/D34RIXnP1fR4JKICSmwRdiGxilnhbK3Eiph74FzRd4Vs+4ZSV2LQf40H2N+RW015SyHdU
GEvDGphgRayuMS8KJHALkpu8Lx3exIUXvZ5pf0Hqz4aMZryOtKt9GKLJYa8/B75+QMUheZXVVGfs
xmDMu1c8lBjjoiyRv4SHyYh/XA+KbrdtoblSwgrRmWT1vdMn2OiSNOd3cqNxQG0qfQSMQNewuDjv
tlUGId4QQmURTE9IPoxTVQcsac91utCHJCGoAxe579u/0iE5cZc5WQRRudKAZbD9IXzdFeTKIAoO
TSM/ldexVTlLCl6Sm2M6rEy2kjym7Nd5keJUyeS16WcdfJpK9aKAMF5EpGq4e6Ef7+zcxPmFli7y
U/Tw8T5gbcJemaOZq9nUjzgHk5Y446VpKTpdT1xpsGHEFpTzszOGylIfhnVqjK5+4UyCbLotw4z7
NDnjxd95VRVGpGqYENQu3AKD7DsocEixHUHj1NdJB1u5BRYk2dcwblZMXxjdgGi9qbZjtXuIYm6x
V7ravAXXF7uAGQoZCn/6HwXDtUouExssyEg4UZR7JGi4MvV4UxNn32ZQVZpbOz9OiTbfJivtjJkw
Zf0+JJyjqIqgbRLzFBRQF74UAy8qVc46cLt/Rq2OuKnXMSBfbm3DRzqS9r2V/dKW0TEb4+2tEWYd
1blmBpRG+Vg7zBdR22CknMj35v7SUm2knENCnqkC35wbsz4zgnnObxV0NbUzCbymktUHnngcOW3o
zqArG0t51Fo0Hl/oiWtC+htRBcjpbknlJH7EPVweSKHNgFGpGLvlLYdE3DxkgSEYp3S43V0ri4Af
cKeJt9G0LoTzGfCw0NlDABcbFljuN9VRVY+4NHj9kXuoPfMp6J9h71bmt9IzvyJ65xcPs6PPtLBn
f1av2O4sRrDWEHNVnFwf+2vX97h1qV8M2xvHaAg2AxD2a1Bull1y98hY2VbMJwKjz2yMvAebm/wD
jBYmOhOPONTY56/2iSKqsNmneEmu8G9XoCj0XFKkh51Co+GULLK5qA/bHiis4fXukX0pyxjTNuB/
ZmCyL26h4LodBirH22GPU2wSIDnnUKImR14Xkf8P1x4xyd3iYD5MFHgJxiXiwEVlcrlxMJa9hQSr
1wOCE8jzPAzd+G5CYUmPkr0gNXidQI5o0pR2MzTtxH2PEQSRGtdmDR+TDpc49O4pHDH3Obn8U7Dd
pFuH8fwlFkXUXByf5tJjQLbYPS3s3+S7mOLlO+FyxKN06cj0NItwNxFwdvMBCNhoEJIi/Z7YzGb3
A04Q/VJZb6kfTLkE3YMZ81TtC9yt5aHy0yi7Kr0GGXraGv7hgHZYsjmxX9+JstuIUeUGPog9U74n
q2MZb/jPZ8JQG8MjO8AqjVouBAiqMQmwgJU6vQYsc1fufH+BRLEq8nNMtEkfYPmGM8RKUxQGSuuQ
sCR9IAEBOCCOavU7CY05QxuZ2s9udoN7vuNOx36s9+zBroQQThy5I7gIsmxrdSP5wHepbWfQih15
CmiheU75Vyxm5+Z37ZzeYZBq9QM+aD4KPMP9HwKh9pOWbt5b1eqgtsk1CrM7nQKSf/RrtkJ7CB/6
jMDL31rzpXpqaiX9fdNrHD0s96W9gLkc7Jdiihlgb4f4gj9GTK/fIcUyF1Zjz4lE9TmQDUbX8Clo
s4yKM2Ai/BGXaURYkgyP8JWdWbVfjef21ffCl/InGLjmQpKgaF+Wwe28zwRHU0/goRIxWyxc2AXb
TXrt8+5oSrlkBzVl/a+k4Og5C68NXyfOyZchVoRFNizxxAy7lj+bOLA5y9oq8F4KYOe8zNs51D9l
BmjjJ9RNgzLhsJaWdEq1HibsJOfNWLkxoWYTDri3JxtB0E580GTczHH5/ruKsjHCcGt8W1d/2zhg
qwJ6dnp1fZG+Yu9lWjAaBPlx8w+aaxngqsRDuin1TbG1BRDuxk9RmjAl/v4P1rl2HbvHA5oyroou
Igf3KWgvxfbQoMWLz407NlFNEFF/JHzeIlG30ZfyImGK4hk3T1AYkvE5Z6dJFyalroO9g4Jg0nvs
PDMZzLXymSthztCkUeCK6ft9muSu95zxwxtxUUvcGoelg4nxh/T7OL8ldm0zl1dDqfPfdolnVg+o
lZVPSioo5vDX5mvgzAVHoKu72pkTahYjFTr3EDl4OMn3E4z4lBKm1geafOPcSXbMHtq2sHqg2i9J
HZ73Xl5cvNC3GiUzeA6I1HfnvsqhdyaaNWqgvUTcgdGv0wO5LHyBGvYwsYFCK/Y/EVJ017Gjutg+
5yIDYhOsuqRZ47CU1AewXE6K6RS6lTQnHGvDT87kjYu4pDx1gx1+atnxTZ83IOsDW5aEhPCK/lid
1zD1ozs35kl8yHmXNT/bNiA7qTFpBY8Jjo1rmGbilRYvXx6VV7pfC+0Z+qXPFZ+sgEC7zQkZatwS
e2wdQ5Jy2/6FfkHOfR4dSVQoO6Ulyqbuwqy+MXvI2xyCFNxOMoR+3PycL3VEAAbrOi9h36+QdvAR
DybrzmFbR3/nkBDcoXEVyet1XXsuIqOyv8OWlTe2cMTmQ46h5Ja1MbjaKdpiBCG+jhNYJWZfzG3o
GGpxDUXHZdsUfEvRb3aSaaGGarLpT1NamJCTqGHMa5rtnZB4eL1xZ01P/Lf2m47z9AKy0LZvYUpO
DZQ/NTf8VJpiMljFJ7p7V8MFfdeMYPeDeEZSEK7xCZo4TviMbRNvazDyyD4kfsBFI1JpwhWwC3vD
fAQd+33AsNhdERjGCBu+E7DyR2CLWRfGmDgNnW0p5WxHXNQ4UTXQEp978rBybcMPllNzP/Z0/O5T
hKr6WvWJ/OzAK3QnbG2Df+TE4k6JeRTyKe+7sGY2SSPZ631UjNp/zasIeKSNyZjcaI6PwqOfukRF
hgGvloCqAYwAFldxF5Ct7fHnZE5/CtotYTwguzUX4G19FDz3Vvq+SxtsAJLxgFw8QFL2CQjueTkk
3R2TFV2M1sj4E9mGqXWHt7iy9x5Wk2rjNndD/OjW2+poSWf6r/DrThDsQcUEEbEtH7DVvV1T7jOw
EaBN4kcbNzBgtDJaSTy75sSNqPjmYnsKr8KKbLr4plreCn6mEcrb3EmV7zpre/cOERKj2YXAZEs/
TDXxPwfMT+QYmeiWI819cXcDP1OW35w64YRtdZi6h3nNJuqjkWzKBxK2+Lc4VabZfRXDSDiI8rHG
JnxiLauhJ/KKXvQVMUSn0V4FSxk9Zn5Qg+SkbNpmOxfDm5dcYh/F5hhbprcby0C/e13FAC0VWb7l
nUNGkLeVgY2g71Xk5FQte/02qVfM9txURFKwWjgMBOdikHlNKs1XxRRc9mcNM59uclJu68H0nua2
Qc02OVCYPHN142vPmKkyF1OVrixnPbyPytYP7GXG8YVWYzokOeP4Q9NtwWUl3WGOoJgevLFx/0vK
LLd/mCEReBFtCw8tUWfiM6yamIboEefpfdKHZOYzO3LJSkIJLpMlseOXvypAE/5x0XgEwkPiiWR8
lRk5/pvB/rn84tBtHzXcCURdXau3yRn0zbKou7CrwTBQUO0kHjC9BNn9HMCkeYYXpPJL2k5b9NgL
+uxYhfwDofJkZFGDBnetsH7C98th+GFTqObw0/RIyw2dUZsrQ3mYNdjmE5/YFR1ECmoSKQehm71h
WELzoqG2hnS5h7OivuZAwHWmPCP7WftjYPfYQmV/v4YhseUgRL7kwG2ZNBuX9BOnHTpqVZBtgdlI
9q8Z+syD9ED7Z+ZL/IdmnFgiDcLDZUVpc0Hmkcg7VQt6NZu9kjruzfTH0EWZzsZmWhfaI5RHIGTv
a2+L/xr2L1XWsyuvRn/5GenN1ZaXxVbpaBKKI0fqHsRl4SyzZKolyU8dBqgjntgu++xXpo+6yUn9
1z2GKPhwbB12Qo/u/CowWNbPGWCx6S95LewwBXzb7iepxK0pBYEGe+qymS8wWctblreFpRNohVRM
+gJ4pbUVwLthQC1dbDzds7pGdGD2pNuiStfORelrqPJNaFl4DMhbVOf235JSBFHiDCfu5gnd5UvN
llmQEx8OINuj/rdfIP8QZs+41wK0nYYtdlC7ymHJDzm286Zn2kzFJUT5jU9pUKjwPMbOos7Zqom9
LDypv7eAYHIvzDaWRW7V/yIdiQICLMv/61VOWBc7yok6+cDxK+obActlxu2zpu4XFt7pW4Znpdjz
g+IOr5XiHBLOEOUP6Cr2i3GPn7dWpFObihf6PvHKylJo7zSvi3RRDrvC7T5UlqPo+4sAwBtU7TvR
psniTUqRshTKCwg+l4sK1KooeMuDCTmOpZj+wCFV6qcqc+QzkWozYL4RIBczCIr9eFrSMOSsDqL6
A9pO8zKxpWZiBxrznkwT7lpWLdPJrxrskZWNPP9EVKe+mKrLhzcj6AYTvQsPYNXphIbxrzy0cPGg
UGUmzXdWLDRAkn2Oq+xhDFb7qvmSEmfjGNCnWrAIgurireOB4m2uCk1GI+GC+2KI91z1gXbdK+5I
NGywftdIV0Evn2g0rfOHwt3S7CHOLQTrHnMtnzsY3YWYFDv3cz0TgQPzN+Ex9yvHZ1yk53LcuUEW
Pg1LhZcJSG7+RgkPu9HJTWGnTR1muXNWQ+P5A5kUaz3BR1K6GU58RHEIvFgrRWS/Z6wPYPfQZh+T
PKViw+ckbtBM49q7a9RMAtfDS7VPyj50HrdMb37m75HAFIOtQA4AuDRPOovU8D+EqM65CKuEcxSh
4CTfS4Na8I2WorT7KTo2/t+UI+AT7nhemhIkfKmbJH5hc4WBFR5QHXBulrM7QNUqbPLfwtch1IeU
fgoveWAx4k+PZOrY6mDxryFpksBT9yLP4PjgQaMw4BWZNk/rO1Tisn2MMTKMb2xV+o7G4nYb6sDM
zt69r1FiMdAZlNc7QvfMEziKXeeRugpn2GLubunzS8JhWw46HcX4PBmAiV+BHKB487G7GB+tu3Ba
EmBXzjK88oYVndmpvpMZRkjN2+85oFTCMpThGfvjmjY2y7vVCyn93dhKo5iUGPq/OUmaZq8JMW5m
azbXuDzggwTpA0HQar72MOog7mJDyCaM834ZL/t6DuTK/nCsxQOTMXIqYLOwu6wIzMsrgjv9rMaD
LbafqAoBuwy3sZgwQcpF7AHL4SoRcUDuErPZrE7bLwodT0VT8OqKDOPqAMkjeFhmx5e/PNkuP7Ky
d4sLw19O9QAXwaC5X1XXpfd9CzuCEoaqre8JMMGEc+UwT/8VNKHXBwg3rEX8lYVMhWlxs71tuYxh
LbEZwy1iwhaRxteXeBPmq8F06mqiiLtRGFSLuZFnyTsOEAYUPIQdGDwk5nbrCoyj7iXF1E0KqaiS
U0NIF18cJdZbEKr3yuhD0rrj1byiVuaCzk3ji15q8ZFpv6ypW4ax+N1fy+lhBkIltwVB0H0F0I34
+5HjRt8JBNlyYJ4yORG/A2CxC2eea2L7+R8O6bAMt4BEOJKlYRuPrOJLetyxW3o6D7HB8u6KX+p0
Cfuj6xR+UVBh0219dEa44Q/et+6pntt2eKyjhpuK5znYXiEnkQCnIh4tkq3TxrgSJREOCNhMMZaF
IVsjymXNkVU1W94UUMevKt0itmVNjBqc6ZxS3VZTtg6yKKqCh6nbcD8Jd1R05ZjF0hk4hBu98eOE
ZtIumsJfW/m6O3gZct9xWDX+8QpEtrOryHtY6EWsSk5OxaUDbLF4gxmL+7/oZrGcEkKybMTDIhju
o2Ih6TzGk3khnbYON1Jc8sMTHFM7H5fdvZvkDaEp7ZIN1qPwf3AOupI5hUJmlxmZUBC/pxGxQaSa
Z9M9K0KYXyuSgAcnHQnslgQsFB+zEf7jIQ4Q0nY5pt8I1JXvmkvZjvmGNqLpcSelZ7/4xgbZKwja
1XwUIxfYC1QFrE7ErHi4WSKz9CcdY/zzFOQtQ0bjBS08WpztwFwgSWQeDABdR8/Wdm55xu4gq6eJ
Ls7gu6DVw3DQF2jQwD8cjbyMWJCY78ZmHc7G3g8p3kZLIXBdSOx3QxbK8rr2uKVPpcsU8yqjCeNR
CnfUPNhRASmUDkSPq4cB2NyvqXDlMfU5GL5YN/ciAK/ZrsHfBSEhfWHt5/NqC6oMiErRZuMJSEnY
EXAcu63QtFnozSULkl4pZWGAWQILn5/dH++NQUQ1R27a5ex3FX+rU7FW7BB495n4ES8ORzG602If
cDQRtwQGNmeEAjpmM5w7S7iPIXMJ2hmAR7MzKPE8ZkE0gKON7MA5s6YJDiHjifD3wDTeblw5ICUh
KvuOLnZq1ri+gjwin8PhjStuszqDsjPXLKO97UEEOWSSgVR3RjXoxL/lnYIuYCLu04eiK0Nvn3Re
L0/CejRlAvFe8aRWktUHmc/NnAAFRrCr+aR7mUcLLnzwXToyeFzWkp8YVRmspOC/iP47MzDXb5No
MD9E0Mb+vDEWfsa+m37x/WK21Jjrf0svn1511/AVMcPGlmJRTHn7xAKEkxmnprMbwNsW+8LMXGmx
oWE2gav+7465AXSqTGAzajD285eVAV8MQXkQb64NL75Loff9AfyI4FKAdvso2Q84mDzzgk1EwIJr
77dN90tbk19R4FLnAN5N0QzrWZRmXoqL+Z+z81huXNmi7K+8uOPOaHjT0a8H9EaGlMRSqSYIqQy8
SST81/fifZN67Euqo6aKKKIAZCYyz9l7bbqG8ICoz444bRZA36ihOdqE+JEKfui9hp6jdi3e1nEf
Agz+jnQeT3UcmCkfPEla2Vnrh7tCGUSoLRDZU3DtIVYeAx0gxhK1WlUtwtTgxJVTICdCJU/clxjx
rbdAd4V3LzCU+MYNeifDh12AEJjvGLqmWBZ7zH0I+9Cmwr1ABsX/MG0EFVfdVl/y3kanh1oGKjLw
WudD03JlYaqiRG5t/czk1SDwyvNdTYosOAe9gu+DhZRoDWJPzgdlQNQz1cNMpTSEIn7HoZmtfRkQ
hbqCdI0oWAvG0H1ITXASc6ClBHdB8c32BhQCtQXsTxmAxJuuA8eLUBLbp79jJ8rHNhAC+6DmWexs
ZY+8cUaTQJHvVqcazQh+ncT6RFKjY6E7VtrAvkkZlX8HXdF4FW2FVdBlC2UdNIOG+0Izqsg+Oh24
EghxZ6DJGGNPwOh5DkoCMT3cQbXIMKo0aHscc8QMyEYtPQR9DHQE2YOFJBtf6RKkDLehRmrrC84q
43AXNuAHzr3WkebWWeInjYyTE9Ufa0ngXw+enYisZushgSZvvu1gP2HhYdctsUkbz1aSsmUOBkn0
XIBY7CMsDLFnnmDNR8PsHB194IBYyhg9dww1jepd0RfWge8Qu0gH6a8L67LC56EK3W5mjH8VbevI
FuF+9BXxO2lPI+MuQnIEDQPdWTinpq9/G/FQLBTlQ0rFdYJ1zhvOhh/WeSx5I90H69TGoupPaexD
V0t85L85iYhbbKDnbQj5FuwrUUCxjpJ1WgJYhJH0PUU6mM+nrrROKkx8480tME/sPZpzz5QL0lXh
J3yHPQ8G4Sw1k9zaSl+DVWCg6uXthj4y5mAq+6fEMijxayrSl+M41ANPP4BoBsQD1wx6yWF4beQZ
fhhUNKsQME3KWVsk5LDbw2KP42PolT2nyJzxllV2dhIBuzoWIcK6lexrwDUWCRMmEysLiN2Ac4NX
eJVQVvBeKRKRcgBGAYiyEhhVFrQT7Q06igpZc2TJZwxSfNkNHlT63BLvdk55Gs7gnV5OvwLMCASx
tW1KJDWEu3VbTkjkEx8N945ASbVJs7+9dxaxBKi0KwR2uIWchhWEuMstoX04EgVdDnKNHTJqH0KQ
c5ITZdLseuQHHAlS3TtkNCMawBqO+SZ1M3wI3DZ60ZWrEMKZ0CrOXsd2oF9fJh/SkmTt2oPIvRkW
j5olfND9sqDBnDqPXjPp1ayWNAe2gRL+AakHyTMZW5rnPgR1M287V3hEt/D1YAcV+GucqTjLidyh
e5biLUPuUYwIcF3H1/unifIjbJSmhX3v1o0+AASyPOSqGyfIkFm5qazvfBRn7aMxDjwcCBHx0jVQ
KK1aarzWA37CTqwMpccDraykQ4RkweQma6sxvmGq6QPq1JmbzKtyOM8fAAcEBpMg1qPtpjC/sk02
mlUy0rkFTsNQkU41vNtkhhCpk8XoJ/wMXzyx1l0mZuTl0vn4T7Y5wCz8OAFJeMkMRJT+RdWlfOzy
HJEKlkRTW1KDKBSIo64iN4+Qix+h14p2W3YOyy6eNvojQ2mzvS4B4MDOKjvGRoITh0U59nOWHAG/
YeSrtzeLgsMloh/RLHyK89PWo3n/sx5ahL9VQ298NSSx7sxN/E2v7thBTYF3r5c//CopKLsSTeu+
unhL+EVeEhU9uH5BBA8Qpuk2TyyNEMBWlP7KGG3ZovKKUR/OAzztaieipuKzBACqQTeK5ReXRh7Y
FqJNU7mExRhxDSo45QhKcZIunV6dxgAEHzIWFH8HkeKv+Bj00c/eY/L8KMBSsSW104lUJLc5cndj
l3mio3uqiNpIH1Vlns3pQwTiYjeEbmOkC1TfDiUYczKzdQxemkxShTFfoQ5k4FDip8eXcrxNd3gt
AQTkVR/zKMkeJxgpJIp12qg6qSu4RyQR9QcIDUg1bO3smBtZIPs1pMfsBaodohBPCSRN1thZzGWk
FNEuphEwkF5UU1jQ2K4Od2XL7nRZog0znqy0QdZFPZM2vMXi9CXHx4oFKrEd2u6O3WbPBVX4/EWQ
WDB8c7Cfvpa4RScGXN2DaiBBA7ll0srvstAGk29mXIc6ZSoCj1nMJigGv3LZNz3g4jFDMrZ1Kqsj
SJRXU9evbTBpjjc7pyNX2tzFQK/NIcB57LbrtqOljPIBwi0YgvAUNJ3SKeSYckp3jAXzMQ+Lvqnv
MZ8yvhyb5YW9jew9ROm0skNS8tiTAFMvSvSqixxc6kpDAPkFzR1hTLUy5DaxKDZlWEvDzHxJQT4X
30rfJ7gXXGZyV0aOoAMrcRsZpnR2rWcMer6xTEUsAOE/VI+WYeFO4dasBgHqskzM/F1amnRXnIH9
+ANVFcVo0uDN6qmwGys8ZaxW/VtWuxRK6J43DkTTBlmefYoy6D4QAc+bVa/VuH4gOd/+okrmW4o9
RVNR8ZATXdJfbcdRAriCQq4ISsO0JgiMcZdK57mtMcHxpe7ALFNP9qMRyLdnNEQ8uE3+tU2goewZ
RYOK0UyVRHLNvYyt647O+Ln8GNo64R0y83WSbPyQDkCsE6b82A6tB5CnbWV/QiqRiRELAONHzFGl
JGcbDiwnr92k1F1GGh526RDNNdUey1OnjZi9etyV6gvdhlKc3Nxz86cWjICJjcdowpR2DwoPaqsh
/BYDq1SATDrBJ31oHcvxiUHiZFAOWxpsfawhglNx9QZYjuI/SqQy1Z5Eleu1PSu9vBZvU1jrjjGf
nDHEokHmDpYAJkxZmCtSyeyiXhjK8IqjIOyihEygk+2FBScTAZM1AxlPsy5wKZUuJ7waclyRmYMe
5m4yPP7V6IGctxZZUNg5KixU0YM9a/BQaPEiiuzkLcm1CdYPh/jnMIniET1UU75JuhiGeUcEq6fv
8konIKhgrN6lEXrbmcbZTEe36mIlBZcC0HampJ/KNee7rvSXUTzRwpzr0sAcsKxMFHTHpkbc/0DJ
vSFHCa9S330HT2mO3wuHUNU7di6T/8vw4MDOG2IZ6n3FsVPDgcO6u4txGYGDddlWMGzwPd7l6Fmr
B0VMS73qpd3T91OVfPKtjuRtBWHMxchTQCacg3wcsRTFyNhPelDXv3CAR9ZxMJIJQafSxuwxyCfy
4q3QEQm2HfIhNxHlXCLRpz6/E4XIfxDNpLI1ubmaiY/Odsmu7alUHTok9uFmkHxFinliwGp9sBXl
P0kpOY+MatFYjngnWFonSqfmET4Tis5mbY7WET29h1UYIjBibG+FlMlNPmi02dk9dSINIx9FcnYE
eZiQTE6RGwQoMV10VWoVDD+JzMtw3mdsmSZjlpiEpCCb7AxSna2QyuGcJlN90uKhZwx2fCIoWdGa
fEi9GvaKi9/C3GIAHXnlPXFQbKSUX//q8mQ4piZtYpe+s+61Szq8vk+kBYFMwSM+otr9hpVOgroL
vOydoKFAUdMOhd8/J4wrm8GkibGfNUPdOdCueV0zv0MRf2e5UyAf+pEu3l3X5iaMSTD27s+YPpz5
Ug3sU9ClBjA6/AQzjD/3hStRLIa28+jXXemCMhsEMRp+U4FU021t3Si/JKZriCjn1DEJ0+f2YmWw
KSev59zeScNUoAoxCP2ZudA5kRwlkbWr+sL7CHCZJnO91jo0a0pHvJzEwlpoeup/LSYDcRSip8Ce
eZRA+zViPvJcNVtYL0CMvGdMBQ2ldj7WlWb17xUY4GgxET0BCaR1UmvXIReTlORYq/nelwhDsc0a
L6wK473p9bAIE0C7RBzn8HAw+yTtPQ2g/I3qtAhBOkjMDAA881/IB8Z9Kb1uFXPueW3DuDyQ9G2v
OvYC9zrC3QfhZP6XwO6Ht5bDkkkoACwFiktpfDdQJH73WN5A9wda6G2EYZV4t8lWpGgmQs1l9wtJ
Yz71dfPhFpV3Zmt6VJY48lQr5hzhbxmd4p+Qx+pvRiZNZ+7GUfp0VjE8E9xrPKMDG7CJxaG2A+bE
Bw05AYeqsgkfskKRNWwqpO2cJ4H/xD2qhZ6chV9G5Zp7CCwZfrg6hEWuxvoXJtJhz/aenJdJEdbA
7qcYfgq9DZ2llVPxhCmB5+eFrG9/xE6EcIRfZo7g7ymSnGFvRlRWzqpfTuIFYQU8S2771CFwAR9j
2vKbHtnylIcQPdjX2OF9E2AU3wwF+YFLNokpaW9tCH9V+LSku9ToH/FN04/0pFPOc5HZ2sNUx2Az
ZgUaluk0sjEz4nknpxpguAIdNZeR4/+wK8wJi4gVbp9lkvpjWaMwm2cVaNPcs5FUlo7NwZSeXZ+8
FYERvYeGnd7lJkEb89p3q2pDBybHRefm0Vq652YnVdHK2fiJ1jsrUntS9zUy2nyDhpPPO9gz91dI
RBqn0RSG+4KuTNjRjuqm/uAYIsNzH3bWFnxQOEDEtAttVlBu52sKi87F0qYPmAJzoyf3M3CUQ0KH
EcVLQBU5FrDAK++qXBvNOdWD3Fr4WWHLLV0BLCs4wygeF6MEHYitM9NpiwbetPApz2XzLkn1ezLr
h4ULjZI1z8k8tZ3Q6X3rIL3YC7LeWWXK2g0URq0+eumxR2WLlk5seXKdDolTq7jmd+DmKSYvlbre
AXGk1S1Io3etjZMlnliKVDU00BMMzmedEXkiRONYQLXJsDZxGOahKgNzLT23y/dsHXQLpZLIPI4d
7pjyW3+3MSw9z77So4fd0Bc5iGtNYRQwhaVOvZ05/sxrHO2HCXHoXSS6gCgSmvY72NgWTM2EDpE+
aZa/uZ6OHhkTIabHDgkqXHVICFhDYfAQnd1W8mjbDTWrsmhpF/uGtxvqsbF2QYric+nbFpuaxECD
tYTD0ND51dGv0Q+TwnpMq974UL3TFHeYb1R8KmUj3nShV+XOsYf8gTMVjXr8wuQdwe6wkHFxKCOE
rhxJpKkbk0RswgjECX1N/X002IsTXSu08M6oPZa9QcghZk+FchVtj8jfNZn6KftXjnMwL+mmymWc
cyhf0pjNT54eSeYg4Uh37lANISeJiMW56WPHJdw5A8vs4BQ9qraNdmXKqW0hGj85IWioTzbHtZ3G
Eajf+AQ0YTVCCRHASay06MUvMEl/x/RRDPdFSPOMeq6dBovBmDLkRVFoMGbCpkL2EyE51+8S30yq
U1Pp+XCPE7ZUL2lSmtiUq6jyshmNXVmiVASvvmZ/Tv4tX2Pb3juuwJIZUt0t3pFQpeLFi03YGH1F
ohG2b1yac/AApBN6ftGwQEIVz6niDYXmJ2DdE21asCLz/EHllf1drEV5ttSjrBT0f2wN4YAYRHBP
NoGw1jESUDCc8QhDi2xNqnYFLRx3ez501m8JNhXfwp1qBfk2ha0MfEzD1DnvoUgwdnhP3T0xQLHx
1uOAVMMcuE9sk1OLSuNV0ymkLaocdvGLmDiofPGxq9OMTfvAfePBSIsKEdEgG9MfwvFE68vvV4o2
GhgthOPGGsNygkU3ZC99j8GlcDdTzxZj3pedzbrLlgTrhlu6SbBSVpNY63bwhXfCyY1aeEaFvU/I
jw3sV1KidCJy+B65i6SnRomRmRhLYE+hn0azDEkWYZkupn62jb4BEoKk8sWoDWF851NvKpYGBopy
Q2Koyg6u63j8Ql9K1zxSpR4RrBkp3IG3ynCl5PA/lsOcPUlZnDLVZu2O1S7P36OgFNYqyROjthcI
dhLsZ4FW1o8ZNj/jMLj62N53ZVTmj7gQ3IlOTzLSOOQE4KOl0KS/azI6TK8jGZ/Gku4BedfM9nBc
ERpsFC+IFY0R6Cef6ZOBbDYa57llEXTPDiujievESMn4WBUWXlFMrKcMK5L9U2+iwj2cuWXjcpwq
HtOigKZtITsaUaAu7C6S7pI2SJ6hdQvpdi4HEF1nZkotjxGz11zlLENsDZGb/3II7WmWoo8qPv6a
7X4bBjd/tunpJKvM9dpu0cYpUj3Hiagg2j3UWEqAI7qOofTl1yl3XCpQlqvwV6V9SxoHRVfw09hX
0oXfu3XwICPfepAJZ4tlLsX4QYqHyQ4iaRscTM6ASX5BammKa4YO36xnnUZiavjGlxrDKab0nD0g
Pgsq9pSbsG/NNTItHiv2g2cBTKReNRJuqPbSktlXfIg6qvO6+mH2vd5vQzNpIMLHvuo2mkGbG9pA
SEa2WxENCNeOHgJ0zJKlhulD51QbfAdt1uhTae2ZxmQQhXVK/4y0EgrN9MLKTeWTOAlHhFoiBhII
SMsmj/16OWYE426hA7PvjiylBfNaUOVZErMh0USaNNn2RM5JNJCU64kwz88NSfbP7pwud+fNlJnF
4QrYHcZ+G60VkWDn4+2Md2p5K2W7NdnJFZ+IGbxV49UNKMYsE68QcAxpLqFVaqiNzZUn+QAbiZWZ
O8ZY+drF2bimhO20ywpnarKcVKZZG9YtDbUUR6dHvQzANU9jYkzQ9oL6i2vVavwikTx2pLSLfvwe
9wk7/Kl04NLwVPthQ4hJ9AApRq+eOD8BFvdGOZpbPhmhSfvGA01CY1aVrTFD4y37B4SbRrlxbJg5
oPJId1kFvc/eUNa5gcOmViK+jwUOijm99sLfRKIeS5xqFQGTMy/uvGgPZz5B4tC2ZYR2wQo/gABY
BnDZPtonPUTLh4lkzune79vGeYSTOLXgNGH6LGwhnHcXXG04s+uYHY5eyizdpCMNLLIXVXL+S1w/
JMild0ys9lvoY/RjtHfp1ypMvegRFICfbsm/q6dVLm33CZxPPyzJWsIVxArZl6eJ6igiIrzGKU5z
Vg+OgM6AyI2AVV6EnYhXBypftcc4HBR7J4+TgSeCWgAldtNQ7fOLwIGiJdvlxM8QsQHQVyxaAbDm
5Bi4wyE6odJf8cbq6cQp3jcWxFQUFYNIju8IqIi2dMpIBzwPfj8/dG1tV3dJ7/TJXe2lxCtOGDLL
pT8VLRhNtrLfIUohuy/ytn6f7KrvlgEx0B03FudMtMksMKd307hymshyl/XoQbPJSBc1X0wbcMoP
vdIQwtJPTfrDRGTJuBCdZVZrWVO1WnsZX6wZa2VL9Mpoet6iNPLepQrdFYSgl6wmK7I6qud0NJpf
2L+hBGL9cx4DiSIJBVyLsL53wPRvE0Q9/UZ4Io4WHdXU9kdOdR3WfEQTHGhJXwdrkxq3vkBVD589
G13/JWwF2k0DJEe263LRFFt67rW2oIUsuhWaLOqCth2V1V2OKWNjk0josYkHIIMCE8tQb9CGBQb+
U684+kqQYg8mPe/16OVl+27nbYbkpPO+eRUZpnVhyLWtCnHqTOkhWQG5/pTFY/Vok4fBfIeEt2RK
EJzju+XPhvjdMw9NR5KXBYFgq+8ax4oawbtiDVxNiM13ttZV5YH9g/5gBcK11qabclgzgWf+zOvI
R4A3qR1mbQc4ojEsalqwzyxnxjqOhJ4vcek7S6C5+RrmwnisOs3ERlaA6jOV80G1rnuuIkLet1iz
7O8jq/He1wexlU0wfYO2Cu219Fw5x9REfVIRgblJarhIK60dLJuvh+aai6qI1HMZDc5OKezW87Tq
kKLGtJmPAlCLCd80cdYoo+JloRM3CorbWREWgcAm97sdqtZW44heOfEDIOg23haG5TIaCGyctwKq
X5XEwTZS00iSJqK/Gc7a+GudJKBd+8rkyCxi1N4zwOao5m1lRmgwmDwdSa00eqm0Nv0r9OJIkkob
YUcXjm70m1La9VMQmrQU4BlCyaAiQOifxAV1P5B+IasZ9tf2BylkLkBpBbEf+oKm7gWVBLWw6Ujg
Hk7SkeBQWUxs7tRoYyeCa9KusKuOQMdN/ZECv38XpTigMQ9Ob24/micSXBE6cLy0AEziWdnzjKN4
S6peghGPdiLLquC3NGlobwNeTm0DQvG8N6Lu19Bn60rgAE0K3IiBGKoN9J2pvxsLMynngGnwbUB0
pb201YaE4gibxTxbN05uHuCWwDXtMrnWe1XvIdKZa0xI5qMHm+tLKonqIBqkXrHjV09hVtRq7cU+
nIuagxursGc19d5IEeVSRUFlMTNjT9AaKUECLIouHak8hLVtLEjag6RV6ZbTo3HG1fAlzOBlS9nn
z+WojHvqejU+cYg2X/pJlkSXSY/GoIeYWadP4nRFufFwaPnLjOhhWJuATgh075RkW1j0FR/uwIdL
TzgwrxARDP1g0j+CZVhNyX17rvbwFaCiJHlq8LVgShwhAQ+butL7r7RZ4QJOgfYeEyWxDazR3uBs
KraYh5Jx6YY40xZ9Nol0a7Fpzr8JCalxZRZpj/KSwFBrrlV+DbmVUx+ngqLTk2WY0DrbIJEn1ynx
crD4FBVz3XOgWxY1/tsuNgWpq7IvedsNpzpyLKdhHddpp5Bix1Owx2Uw+SffI2rpRbLesi2wFbma
Y+IF2R3U+pbcFjrxVPMEWTGa69kL3avij4SxuXfDxtqjroZxXZv2AQ3XwMaMv1VllyH0lDqG5kom
1CTb9kevM1H9opbjxnTObeUaNgRRqXgcOfEPwURgNaLndVdP2GcrErWCx7ICxwUhJwl/QWJVh8Ki
4kVCc1zvumZ4Bj2TWA9almAJGVjfyWYwpxjgE9SiRWKRNLVqYPPCRKAC0kO7E53aIbTTVTbDIYHh
OK6Kialq0suJQerS521Po6ANxQdBBx0YrxN4JjqhgD4hwNHKA/JrBI8owycxLAQSy3Y9mSLlZCjs
ys9f0H7qcbPIlWZ7agWYkMRVjHsIU/qmPLgKg0pfCAlLkqRFKGHLvOEM3CxifRK2BT5MWZVaCI7p
bXlHxPGUnQhGFtXr2KuO/1XVGNaws3VFN3RbS5dWz8KDDFK/I3ns8OiVpB7TUehDXGRMcvzf4cKm
en0eco7b0KyC8TjOhW/5Tx6BGuwLYEeIcefwzU5/0gAdXSjRvYVJjjNE5o5PgbRNY/vXv/7n//nf
34f/Ff6kygeGrSz+VbT5AQlvo/79l/XXv6r//HX7499/CWIPKLmiotH4+/f3p5jz8b//0v+HZ1TC
5v/mvSN34jTtwUd2MbnOb/+6+4+/rvn+f/86qJzINA3hvuelGazDzKHQQIQgn0bXjp5ctFivUujO
++2r2Veu5l1crcFzSeFPOyJc1VaoO8tVn5y31nyqVrcvYRhXrnG+09+eF2SrQIci7R09kUTjl8Ah
ZfickEw6AqcYe8RrULlFa785PMZ0FQMTibcg/WT7EGSxDOB7BjmoJnQaeC9xY8RFXs3YXHrDmlJt
oaMsqikczoy2js0vnLTxhbL3H6MPQ+gmgS+eO0hnWIkREN/u9l398yDQfOe/b0olDk26vDiPrLMf
QSM3cFhU4EidzZ9d4PzGfntqwvZ7xTnT+hGNsjCPoOKqmC4oBoSmnN2+xLWhdr633y6Rpt0Aoccd
nqTdPitqb3Nq0/WSHPWFzo5vXgRa9sndXBtn5n9fCg5FiCJJue81huF14uvUMYnsoNtwd/te9Guj
7Pz332/Gt0DfeNP4pEz9Vw+tl0BgbTuONHyVj6xSdhi2MNRhk3iZLDncEeBBbGtmfTIgzi/+/10V
iK747+tTlPZMQQLj3ugGE1piyKlDAdrLAeOfgjYQw/tktOYnt3vtahdrUCtkroRbW+9pl4GJw8JN
0xKzfVIfZO+7nwyQK4Pcu1iL0jgpm8b0m1OYUcMjEW7adG03/bj9yq6MCe9i7en7mmMAO9x3je8Y
NQEOU0ZlLLsifrx9gWv//YuFR0OhNVlmYb/3nQyDszWoqZ7dsrG0P3sL3sUiUBcTTQhEau/4SRqI
MrRLogw3V4RAfpnBF/nD93CxFpReQG11avxjkOBtp1vG1gOxX/xw+zldexEX60BL15RwY9t6lwGa
smESPxA3mku0UNknH7Vrb+Ji+qPDNbsozuMjTeHkY6R9d6/gve1v//+v/frF1IfmqQPGUuOTpRug
QwK2atR9Jx1m9p9d4GJuW/iIyWvMvPe0quu7hkP6RiL/+HL716/MZe9yLrdAeNwmU/u+De1qZrih
WsRjnONVJDNiZhZR9ck4Os/bf1ij3Iv5LLXRpn7viUOQs2lhDwVeG9CYQezLbIQRhiMgpF5ZQeyx
iu6Ti155O+7FNPdByfhJ0LjvAzkcw0vNjhfZKor+aX37+V35jLkX0xzcCpZOZ0jffSvDg1/1D26Q
JrOi85AXls4BiMzT7Stde34X8x1Sd5lhLAoOMqeuS4rBMs+IITQmApzMGmwOopchr+8nvt2fzJwr
c9O9mPoyzDoURimXDG3thNY+Qncylgc0Bp9N/2sv6Pz3376cSIypnfRhcizrunoBdBi9TBxFPrmB
a79+MfU1r+17LJDhkdBxPJyygwS4bwipSBe3X8qV6eNezP4MI1eCD9iCX9XYi8SrO87SypurStwD
9jL+8D4u1gAHoAvzM/bevXRAI5Mr5w7kdvDJJLn2mi/WAKv1kPtGQ7M3KAM0O69sCTCuA2Z+oLfk
T9x+VFfehXMx/0sXFS19xhaduhYh9lT9SLQEsl9rur99hSsvw7mY7JjW3d5tEDDIsEB7PTrfoEUi
qA6oDBayP96+yrX7uJjxClQ2DrUgegoDNW4Nv04+8HrFn3zVr7wL52KWl9bgkBPtBkcEn1aHPl3X
EPjRl/MyT99GVoIZ7/Z9nJ/KP6zHzsXkDkPjjLYLsiNvn7wy/+xoPyiNsv3fSzK+/4qY+vTl9tWu
PbXz33+b5zBMcjG0bXY0khJJB6hiPpAmyTzFJy//2oO7mOr4ewYAfG2/504w0pc+8tFK0t0k3/vP
buFirqe67g6OEWZHx6dEmludcSDF8Q8/JM7FFDcyvyUAx0iPECbOgi9g7WF/7B3FTDH8L/gTDn92
GxezvbckynitaY+WPmGFj9Ji4WoQVG//+pVRZV/O8oQ8niEk+v18Bw65OLN20PE5qw+QJdgKR9p8
Rf3JO78yqOyLCR/QnKkop7WnvtMIvHEGvlP7RkNg88ne69rdXMx1z8Ku2WRBcywRic+sgZ2KF4Kz
NiFp0yNXK1HbT1TPqk9uSD+/hH+YlPbF9JdWDNQtJksqrmtnOeLtXLQ0wzbYg+ejz/l4lOeiaTFm
sDAbMFxwAj55c1evfbEgxLDDHAdmCM4Y7zDq+TwQZTK3wIQuyLyp5601PQ7Anud1zp8ESJA/W4ns
i7WBfpaVB6MXHS3DuUvrSMdC4L2UGmUtVCqwpcegmdtsdm4P0as3erFU0BzQ4Phb0MiSUfsKdzEr
gjVSkCp9l6D6u30+DTH6Vhti8czINUcB72uhIS7CyNVQ+f/h/+NiQRnxTSECGhRDNh7XA1FTyEn0
X4FoaUTCo7FESGxSMsJm0XB1ZP4no+zKntW+XGpIH/M10qSPZV/7u356QQp9cDzsLn9/KgORL27f
4ZUPsn2x1EjXbxBfN92pAQZziJxartHg5zM+n8WPIYzk8vZ1rqz91sWiExAaoVEs796ljbIt1xBL
h7191xU0229f4cpKY12uNE2CiyeU1aOygXYsmt4LXmnRiI8/+/mLdcapEoc44UTuU8yhdrrEHI1t
J6eXkISr25e4spRZFysLUQXagI0mOJRVRZ2foo0KB22FnVwuRNnOIRkeOh3B6u3LXXsl57//9r2P
sagYjm1gp7EjO77XTAGOwfNHu3mlb9GZn5y+rxyKrIulQ4a1Bt2wz4+OWW8JiiecuvvOFmPfJucM
9PPqoWvtsj5va27f2JUxbV0sHjGMmxzVLekEua0LrMMIadJxVhaViIiRSPPY3deh3afjH97ixSqB
173tRk5iJ6xor4Znum9eZVKyagl3YR7tUDU8D7ZNHbgAxfTJXV4b7xdLhObT/sCOXx5lC+ZprVVn
YjguDOvr7ad4ZQmyLlYG8LxeowP6OamzflnpVNZxGW8Cm71hQyu98JxPxv2VOzEv1gYMjjHBAXF2
HJ02ewlg/B0LgGW3b+Paj18sC2AH6Xwi1XnEJgNWHqOO4a4mA8L24vYFrkwj82JhUGRrkSBgZMdA
BJG9hzSQwUWsKfdCTaBVilP0zy50sTykIK1QSvGYWsTrKXLIMNOAzWf13hZ6t719kWt1cvNiVTDA
Luk0xcs9oi08zegAsaeh6Y+1/iFUzB82P5hec61fEoCRrMvmpSnre9Hl32//D669sPPff1uWxEjk
CzQO95uJxHk2xWm0rlyCWG//+rW3dbE2KLv2RnIH8xOiXLLK5GQuWhh09wgpyvfbl7iy4JkXq4FT
2Jj3oPgezsQb7KnNhyIsmiiqeyOst4gx9bOQnAJU+Nlu4doju1gK8sSLRttwnW9OgFxu61ilCBcp
Ap/+y+1buvbULtYCozdNG0RfcMh1mDeUIKvpSNQG2y0y2z5btq88N+NiGWinktiNKQ8OyGUhjcbV
4RzFNGsV25Henn4R+PqICexHNlk//+i2jIu1wdedGmtsmH5IvSGK1XQgwykYprirxPz2Ja7d1MXq
EGpRbA+GJQ55EyPA61EfRqRDEj9ytlc4h7bS1gTgPKHoiz4Z4temsHGxUNDWTktLr8cfeSDDx3i0
w3muReU6FFmBd7QBTBtAz8cpGqxFnxtzpVB8BMp/c1F9fLIsXhmTxsU6EoD2MuMkH9+1xi5PQY8J
FBlSsb79WK8MSONikQhRtSWtk0cfI5kLKwruQKXSGGobbqNPbuDaJS5WClw3LuHqffQB/vku1rtg
3bg2ZKEhqD4ZG9eucLFQIOXv0RMNxcGLS7nW2nzc5QPmxKZBen37OV3ZUhoXKwOBAS5U59A9lB3V
lgAoFsa6VeCeT8ilKEBbWcs/XoeMi2WiRyumoT+PPnCtN0siR6uHxMCbePterowo/WJ96O2YA4Sl
6oMVNCD7CJwFs1eT4/iHhRH9YjloZVD5VLfdgzKdu34K7j0DLNzfzwkI9BZG4eP/xzS98vb1i5UB
YGqZYfOtDjgGrCWgmm7rKN6+cJLikyF87YldLAQtnPUOuBZIK5kB26IwpqHBC8Zft1/ItTs4//23
L/UYFULYaagOqaIQTY29uzdK+wV+eff19hWuDF/9fGO/XQFYdRROZO4ejAHhWdy6L46mPvLIJxUS
scbfJ6LhXO65fblrz+tiyrsZsGny7qf3RkBW22sEbNIxCqG2Rp/sDa49sospb+SUEJugyv+zN2Dn
ToYJxgKSN17+7BYuJ7xbAkiyS58cFaGD6DW97aT32vL2r1/7719OcEioOSEl+SGHKBlDFSAOGHAO
4XhPNhjG8c/eg3Yx0/kUFq5jFuNhdM3XAEMLLqE/bThpF7Pc08gXCR01HmSS/Gidfpwhx/hsCTnP
rH8oDmoXk9qbhJPWYhwPwZjJneYWZ7Z+5hzQ4ZZzs/30iHtlpGqXM1v1TWunUPjxzgpiYgff/JWq
wvik/nbt5/8vZ+fWHCfOdeFfRJUQIMRtH223nXaceCbJDZXDBAQIcRICfv23yHvj0ZjmK25SKV+g
RmjrsLX2eqzIhmgxyB3T5z8Gf/gOrE9zqAZsG24Porkv3uujudE3QQ0fmpQJ7PWe29mkEfZGKAwG
1AxcXk72JdYplMD1K3m0hQFLrIiOURkPZJPfPWtvgt3FRKG18Yb8AbW35vX26yw1YYV03mEsofDc
oImynXY5YH8SpnyuhngTeNfq87ZmrMCOUU6QyAhl5WCDQw8pcGW6g3eIOCE/Wf643cbSZ7fCO65m
YBeMAZ4pii8eAbtqv3c1N1vW7zCylYsUZdqg2yn9rGB/uas5ex4EQvv2T3838PBwK6rhVZTBAqfo
n1GqiItF1OnDgBWraYrqsF2GwtWVqendr412rACfDyk+zbl+ruPgH9TTTzu/774gubOmqVp6ESuy
U4hHq34Ykx8w1IeJZtO3KLHyXoBEEBflhSt3mO9+abzG/HpvYlASmOxBolo/ywnlXG4SwR0r+Hb7
Uyw9e/77m2f7KGQ2cLzBswtDkR3H9UeOKr+VD/DulgC/3IroHJblWaCp/Dn/cl8ED6j+O8P28vFP
QxPvv8BlRq2MqqVXsWI7Nm7hGrgUY8vZ1gc6H9riqPi6rZ+siAZHlnjhhDxr7TrmDO+84FPURGsn
pKWfbsUySLGObiJZP6vGhcl7q4bZCVEVm0RVYfQf7d9QpY3WvPrGMZdeQFmeXmDimxxu9827x2Y8
3Qpn8HMMvBNM9U2hGBJu1jC9YG5zjNxhrNgJ7uxhd+EoxOlQwMCKwCBbHk8xB2My7OJt34dZH99P
06arupp+F7yKdwmqyQ5dBs/T22+48H3sy2RUl3kD4yK4jkwAWdQGqF86VC0AHxsbsAZAyn0gUeDe
9T0Db4A8k8x4jxOqP4OVdW/pE1kzoWfiHPDhJv+JUk6InIZSnlr2WQ76U2bSATXytToIIj6PQ71t
0rLllHCVVrmb8fwn9HYA7DoZKO0E95ybPgi3psRcB1mK0oTwSsGn8vdIesKG0Edl893t57+77cGQ
ngfCm2lRjYCupE4VwgsLohSdFC9/drZIb80GCd2nrTIINGXNkSz1+q4zbAIkKLqrQ8jPItDPN/aT
FRaMBQ5OSSgqRAlJnD8B/g6b+hHZHrZt4HJ7XqSgk4pMF8+AP3THGOLQH1hQYCBx+zssLLD/kVMK
kiW0m/RPl+NwV8MDfJ/P+4MM6EY4DTTptu2OLaYkKegOqF6FKVZL8vRJwcUWHvhxL7LjphexhZMw
QTK6aGDVCUmYQS0PFnHtoTJ5DCEC8EJyf7uZhYnKlk8qOBEPTlsUOPOxKXxKkP/SJwrWnti2yIbW
jke2CfAvvRDXOHEReFoHETlMLhnlSkctvYEV2bLVPgyTSPEsEsXuW99N/grSLFxTkc/j8j/nmTAK
rcAmuAlzvQ7JaWJCAWIUUB36H9EMVXuXBsWMnpt0GN9Nnm8c+GBkzrcBvtj6BHwd/TsxcIaC/YRf
9zDDrV24HhuRuBO44lON/wPDJkCE7yjy08glo+xpCpV+QplHUZ3jVAJnSunoRXtYkhblUwDbcawg
Vc7bFHB2ymDY7KvefZIBOLZffJTb4loKHhogqe2QOKmjK3SF4CNOOQx373xUNuYAPWRx+xHhAEt/
Orl+/g98Kn3sfdoIDjNIjvRJ/MPJUIi3Jmx59wtBu2JNWAUWEx3D9eJUs/aOtkTuYXIdHjYMYDzc
mrA4bL8S1wPKZXZBgtuOQP49E2DLbXu8NV3VhKYuLIgI/OiA+DIdsqqNmdbUq0s9Y63ifsfqvMzH
ERXU/W5ourNK85XAnof/f8Ytg1fVvxekuAB5qh0S9AsS8zAhp+S3RrnIIUxWr3QWfr09RTlukXqg
wk6nEhifyYd9Y2xWfv3So63th4bkvqq8Dv4BXn4ahvZ+rLuV+eLdFQIdY09IXhdzgNmmk6eGszM9
ti146UhVlGuXrEu/3ZqQ4HUP0rnERw1YexJuCHupTaoA/Pa5yTe7DB/qafjt1NMJx+GTpF8jplZE
Du678xwebQVpDwuchNf4mCArREd/x3bePnyARcnBQZn2yi5paVBawRrEpeNGRE8nFKa/BMZBXjE4
eU7z9XawLn1aK1gjIEfa2WH7RAZ1Hog517l+SFskbBq50k9Lb2BFbNUB5wevjunEmOcfHKnovhp8
UOphhbuyhXl3K8lcW6ddFzLyYQaDJhTqDHzUFh4h1o2PrcfbY6qDby4tkrXl7f1ZwlZs065JUxlg
rPZiPMJ85N6otQvfhY/BrBD2ew7rDaeaTvXsG4/azQI3/akDgqUT71AVqlbieSHcbMF2PQ4E1p1w
3dDTK0xIjpHKV0brPFW+M4XaAm0fNCocP/1ytoZLsgt81/VX2FQp7LdVAvb3+Ftp3KiylFwBHspX
JK8LI4xZMa7g6sVxlECrcIYDDaFxryxuSpiQkt+3w2RpgFmh3sGCH+bQ/XiCW0+2ixL3AAehXUnC
I/L/LzgmbVs77SN2nPZJChaoe4LVNLY/SYLa+CzPT7ffYum7W8EOGlmRgJOF1Wfov44wrWDtp9tP
Xhq5Voy7QKpmqRPgCwRKfamd8OQO/RegtT8DrLSSg19ow5Zp17rjvZP54ykDj6F0shMBGSbyx7/h
GXy+/RoLHWSLs1F3ZYAoTidY4CRnuEV/7NJgJeYWxmhgxTaR8K2iCcMIgp0x6Q4ZeQjFygy79LPn
HnuzxtFqzOBgkWLjokpcnDOJGzTXrI2aOcX0TkwH8xu9fXoZ5LIfC3qGCcRdkoUvsejvaNN9yjpx
9bT/kFXmcLv/lz7x/IJvmgqjBKodF53kAfm1q6W5NxPQ2wYWHTT4fbuNpc6yQhnXaGmDJ46nvFPi
J0xeGgpkblVt24YF1noNOjTgaTBUOSl/+g5nrwlgakgfb//2hWnIVkFHqNqHR2c4nro8dw/AkmUv
Y9Z+7XKcdwXutne0aoqNg8oKaTjVxU4dpeQUdzAbA5AI9MWHCUiy5nT7ZRYiwlZAo3QyBWAJpGrB
E/dBzdICkFbE0Q08uTItLXxrWwKdB9LLIAmFZLgDWpUMFT/3yqxtAJeeboW0SNoRlcZgM8H2Pz7S
SQzfPYjd/rrdPUtPn2PkTSzkJRBAASFwUoZIynni8YD6iQF2rrcfv9T7VlSLqZRREKNrJPRIe0DS
ynMS4VKij1dH61IT85u9eYMxdYYKfFdyAqPtdfTY57rtPm0samOurWpmPiC/tdfinFlz+sywFQOg
DWSZtYunpQ9gRTLUVKOH8wjWNBRTmPqhjXMa3+vJDTeVNeENrPWYjUM4tDhmnmIPRTNj2xf38KIt
V77wPFDembdtvTKSLPBC0z2eXoefWyz9p//FGCoNYZCWsW0Tni1WNpmqgKqF+0mek+/InfwCMFes
7OsXPoE3L0lvRpChPMIRH4M0d5CoAJEANktCDytPXxif/xEqc2PAbJV4ehEDaeXmnxOoa84ouF67
tVn6/VYMT7WTSkgq3dNUAWnXwyj/2FAvPW4KYVuZDN0+mMbIQZ4IPEjPlEMW6tP5wANc28oYWnqB
+e9vPoBoJSq7VEJOggI55me4AA8aCkP322+w9Hjv34+Hm2/QmMDhFxqN0V9KNSBvu60XPW97vBXB
sQtjNghyokur4Y5MfZ0M/5/HL40fK3yJI+p6zptefNcw/QD3UV2eMk3JcOpc3DduueVhrmctxPBv
F3kUmPCiSUWRaQ5Bx9u3kPCvpAAWXuM/MuMcdWXgq/FLPrKXuAdPAPDB+tT4UCve/g5LLVhhTLo+
ikfoX5ERxEaFlwkYyp1g954EN2FbE9ZaXDsUjopByi8JSdI7PUB+EHggBky+JIfbTSzMp7aKGAzi
CRewM0/PDT/LrHoQefOjn/zLkK1ttRfiwdYIG1iBFvGQm4vMM+DAWAhj56Ia6MrpfOnx89/fRDNQ
iCHA1IKjUrMEMrcIXoIiYefb3bP0ka1YpuCGJUC6eqe4UH+NEl5CVOsPQwle7u0Gln69Fc1mQKGn
LH1ziVHeAUgskrJgkSTH209f+rpWMOeweBzAEvVO2q8emIO5tHZhZFjxJ9ggbnItYK6tByYQ+tRl
wrHiQNO6I7EM/mr6hn4oM1Clb7/HQi/ZouC2NkUXCe2dfFI9/1mOYQa4Ml0vZHdsPbDofAVmnekv
Y6b1pz86Bw0nbwAjpzPYieLe9C1/Mln/sWn5r9vvs/BdbFWwKcZKYYtBT1wJmJhJTY9+hSJA+EWn
Z9zhhGvVREsdZ63VrEP2E+b73snk6mfu1/Wh6dK1BOXSw+egeRN54C0DJxikw4WkU968tOAdJrBZ
zcGEXwm/pRbmv79pQYQ+DA3THLyKXidqN8YVm/bA9LKVVWghvF0rvNugQDVxbqZzK5U6zRkeTlN1
qvCf2x96qQErvEkEezVgd8NLPiiAf1H0du+Pqj5EDq5XtzVhxTiwmCANhAowo1TXdzRC4R5sfLE5
Q6HB7RaWvoK9VkdgTsc5MUBdO/i0yHxG5AKcZFP+vt3AQi/ZSuCR9PDiRy3qSc/w1jbGaWEmCFzS
pl4z6VpqwlqtYZLpAlZQe1itM1To9Lk8jY77d4rV6LjtJazFmqahB9k6TiYJ95ENhukYNmYOQOJs
B1x0uFZqtPAxbE2wqkLQJHJsbHw4PH+NJXL1MOMevm97ibn73gTcGNcDSJn41DUH8wtmBx9H8OV3
U4Hb9G0tWCGtQmR0ZMPDS5yxb3AkBXJN5flu8sKN+TZbDQzlMQMjE7MpqEEfhcSmQKX9KSzMR4AE
/r79FktfwYprmLuDxZMV/MLjJL4DENi5hBM3K5uCeci8c8glVkgDYpdHOPTgDVgFxmIFt3d4xNBD
2Xq4hgM+GlxCsFq3vYoV3T4jMCRO5XCB1faQwaO2q/tDgG3zsLLAvt9X//Eyjfu8bKDLMJdcwFl9
z3F5fslAvV/zlno/tEHu+veY9fMJ2GEQ2f5s9RXW7id3Cr4BhJFt2mESWw0MfxE3JHI+8Pr0e8In
9wr2abxynFv69ezfvx4Xnzj8h0iX8FE+ggIzAkztDUeHV8XGFqyYTqIO9tBhSE5eAxdUH7yyAzKH
n+IEsMwtQ4hEVkwnDJ7GIBb6Jz0G32QAvF7Wl5sMDBgsvv/dQXC370YUg4YX8PIivvdJomB6PMHo
HMbLUxdsfAcrousJPJyeT3NmElPgngnmHpoCh7ptXWSF9FhrhsReaC4AD0YBWE5dLUBu6tDetgas
MMbFlxS+bIIz/OZRlidLR8mfUQXB3proYB6R/52ViK0F9vs65aMYMXMXsFiDmfnjOLHnFpb1OyeL
tsWaLQmOvYiBZwX39h2uvot9GyE7luLe83C7lxaijVuLdD44SIYBWYnHV/A9HNthBLEKWKpAdcHK
l1hqw4polJz/gUeayx/BTVyPxaENx+LOqaHdu/0aS5/CCmnVjSDkxqCUjJ17FU3xAmoICNoeLPGb
tQG19BpWUIPP1s3Qjf7S5nl4SDpnZsyj+LZ3VmuYF1YGWxBmKgVJP+wOLgkqzb7CD8sF2Shw/HTl
ay8934pp1QNlgn1qeKlB1guAdO8GcZ00qdfuKN9fqIktYiWJho1sU5GLbot29tTiILACYA7Uhz5m
Hi3uKoJahdsffV7P3os/K8JVBudsOKSTSw153wvoGf0eSlD3QGLIBhM9gH7nZOXec7ttuWRia8dU
bICPGBucXvKufSa64Win7veo3GvW7KcXvpEtHtO41nUz3wkuOuXFPlE6BhmpD1emk4UPZMtawXMJ
VZdFDFRxX72C8PiJZXh4Mp/rxwjGLf8P366FgLEFZX4VDCDMEbQ1OE3+ykoKG/C4dSEUwgTJW7Ly
Tks9ZgW/oDCnI1XPLklbga9oyvYcJKE+3h5lS0+f//72BNDnxnTcYZcxZ98oAQGqkbhhvP3wpS6y
1nJwodPBcMUuxkM1NM7azS6nHTn1Hu5Jbzex9PutmDeiqgqgY8iFhvMNrw4kNLDAM629wtLzrYXc
HyZ3Rrqyi8D5awfMuXPfeMnGnVRoxTh1JplOLjANqgRH+GWoA1l84DB7r1cuwBe+gC0qAwUPvL5G
B6cYGNxLkqn+zkSCPgUFXRMuLfSQrSVjyGkCg1qwC3VozeDEREZxyFzON2XFiS0oa1OdjKPMCZhQ
fXYnhwFpRl/o7KlPQTfeNoxsNZlmKsQ0KxiI3XBfzoHZuQ/7qtoWZLaibMyczknbll1aQ80/tDMo
lYziiGxK2BBbOhYHvcfAb+8v4LhBtAnc7Y6Oq0nlpSFkBfHUm9FEVeKdSlWRXRs66R7a9G/AcQ0r
e/GlFqwY5kBKsawq2cU3KaCW1AnO8NzSR0+i0H3TNGEXZtUl7ARDCfoEwErtU1vJHiIv4a2MnqUX
sMJYU5TxlrBRv4gB+K64b9rXUabj0SBlsNLEQpTZwrEx0D1APHlwiXP3rFoYogR5E2w7rdiSMb9u
OlmAIn1pWZfXOwU4uN5ndV+s5F2Xfry1DceeqNAgm6L3WxU81A64gSCzrFUJLz3d2oCTaPB4WfnB
pfacFphG6h9BANtkUMKIrRyDKNCNq54HF4qk3tMIQugjD/yXTcMymF/pzeorioZ4sLpAx8yaNIJq
18c+NP3H209fGJaBFbnJhDJ5qsp50OtR7WuSJJcI9+x7dyg3Tpy2VIzDPQzkaIYtsRK/aN6254mN
2ZZCf/S9tfjWTQQGAinoCcZb7i4ZC3WKG48gRdZsy68S2yrTpwHMCeABdIHAJH+F+6PJ9lM/wlTu
9jdY2JHaArFW+ADdN7CQg/0jAcsa9sKpLr6OXvcJ5ojhAbc/cmUaXYgDWyimQJJPekH8C6WBD5Se
mah3H4oKtUa332WpASuMZSN7HUs6XaRvsMuigFo7D+CfOJvKmxmxvTJr7nvdEDf+BRi/sMVa4wZs
X7TZtBIQSy8wB8qbcMtRPFtkCSHIfYroM4Od8C9sInS0Mo0uxJttiumiwjGAsoRcprZ1d3EiX4CQ
jsFhG1biYen3WwFd5w6M7qrOvWgwAb+gIJeB6xyKbQVbxKf/7p66LFAeFrgTdlqlrg9JBbHsoUr7
QK4Ew9Lvt+MZaM4uk1Vw8aHSGEMY34ISuE0MSGypmPBYUKg2xuBBSO1a2J3v4Bnff3Sjwtk2Xdsy
MZUmUdNRgOLqP8BxaIjc8dyjMtfdFmH/0YrFnZeHTu9ewBTK9goJ6F3pbT2O2VoxQAnTIB0L/wIy
XrCLB6d4dD3ga/4fx8mFEPCstbhOeFDCcQlNgBD9HE9TfIZ5mDqV4TazDkZsxZjilOWVzOlpFA5z
4ABbjAM95OA8ii+poKXY+jHmUfxmtmBpyfw66IcLL/wu+SAZlKw7rHZltJLhmTvlnQyPZ4UzCDbA
yqUC+bA4+SaCih19boZvXdUg113m+e/b0/a7zaCU1WrGLzoeTSrKn6lM3c91M1NMqvyzD9nmqwn7
19utvO/ujWas2aPhfoGbE+H87KrCPZKWxodm6D4FNXh5KXyf9qCCtPvBGaN9FJUH2kVrOaV3Bx1a
tqYVM/Y5eFt4Qex1gv8Zn0jI8ACYWzURW+pDa4cvU97ljgzTH0nAXtyu4Cj/UvGRZLhUERVf2+Uv
NGMf16MWGprSoA9Dp8lgJQnzeVe0uz+3EyqRa5uepWbmlOPbkT3opk+pGi5Nr7N9lKrHMPfh/Dok
R0DWV1bDd3c+YWSf2wsOJ0SFq/CfUxTfRY5T7zrj7Yum+wD4INxjonLl+Lvw+e2zuwFgaPRhKnel
qHzmRwPqZH7ltTD5x6ouBS7kb4/wd1cvvNDc/ptea1EpaWTT42Jz4sO+ipPhoAn5e9vDrclmAJW5
DxyR/5hG5ck97TP5IcBB7Ne2x9tzAIoVZQhW6OuYQln7wCND3SOAm9m3Tc+3j6cB0OKcFpP33W1V
fK1Yp+Vj52lZriRBF0asfULF1j8zYxzL77mKopkHX+7LWUsFK7CHGrPbyphdGEp2gVNM4PvVOF1w
zQeUkgt8kp3qkvoM16bz7Y5aepH5728GURIOuNGMyvJ72BTsOPiziw9DpX9Wud/yytmUFg0j+9Sa
AHzOIP0KrsjoRvmOgC+E+niSBivfY6mjrOHKJ5qaNhTl9yRmL10X+yeI8U+Vbt2VflpqwBqwenTL
TrmFf523ijNBG2pbPzu6YaVXkhLzZPef1RddZK1XaRSNScPb8nuZZuYlI/kvD/A4XLIkDGUkzegf
27AZD4mSwxadB1q01ik5zLIIM8kfvGEvbUJ+jx5cXPKcPwm4eMJyMUw2jmN7uZKTMw5ZR6+GI/Fu
UuyFc+iV9l41vN4exwuzu32ubUZkYIFMkD/KKJh2pIT9wlDjJFJyeGq1PQayNwxrko+Fmdc+2eI2
rxTGC4OH1gHaABTRcHT2kz9Nm2o0wsif3/JNVJohSho96PSHG5UvAypxDyHKBFY+xtKvt0Keuo5r
NCSzP4D6cnbDlHlXp0rEyuq39PQ5gN78dL8oZUNAlIARc9X2R9Q6pO1r1sVlvy3U7VNtIkdRp6F2
vuPOgGLNQN7O5VjAkcXekuFH71uxTmOtUAlAw6sCYXU4EHwOD1XwCTb3Q5m2w+H2kF3qKSvgdSH7
MtV6uALqUMoH8JEaF9HuTGveG0sNWPHNBm8Mh16PV9aZD4Dew8YxbMzp9q9fmBDt42079ARmDZL+
b2mSur8TKNWAOba7nqxaaMM+37aov8V92uhf4ayTHFQRf62J+3cQm2xlVl/oIft8i1JS+Nc1Obky
WejmDvY4Su59mULcs6mX7CNu7iaOA1yTf80NaCsopzO7Gq6g+wm11ivDyF1Ywu0zriBuUPm8x3At
ZZhc26EYzF86DErzPHBvAGBhbNIedrpty6snKUtZ/m2qlAV8z1BaK/djy93wS9QCkP2DsEEP5aEH
rkX8LTmdJrJzeTvScqVHlrrcmh/EwBw8el5ICaDBigIE2IvGP97u76Wnz39/M/sgHVK3cU/kd9fX
j38snGFh2m386da8IFGEVMApbLwS6sI1Sfat2JcBQX3Vth9P//3jiehpMOSuf53xoQDy4FoUZpBb
cnVh5FmTgTO2nYKYQn5PhZD7aoQ0C3d+Hdk60q0l3kjHgxVURK7JOET0ETeitDjBInW2362cVq/l
7N6tlwgju7JKQGqQtYOkD7ADB+qNtE+oUXrMYaeHcuryoobgMcQf1oslFiYhm9/Ap8hDUfJornHT
4/wbkrMUjXPv4g5jZSpdGLTUWu2V4RCQVsRcfQ9lmWwK3MPA17y6l36+tdrPNWHcNzV23kYBBYCL
Hc9t9a4tW6PgbKjqau1qf/7S72xg7UKrMiOYW8Zx/JkPPAdVxfWETsVOijjLokvKIpG/GA90xurQ
OHmkr6NSQ+sjrVgz91nFWA/NIdI0o3dTM7XxZ522pI+eQqhyxgEVKr6ozpHgofuxzzzH/9RgDaJX
gLvjOtqJqRo5lJnwebuODsyJnIPOcSYwuypIy2Lc6ZxnP8rSCb4nXTNcUUNKxUml6PLdBHsE8RL2
cSi/DSwZNKo8Jq+dhl2pIxWdA68fw089Lqzap2oqPZLtgwiJ448O76T7QcSiLmCvENP6N49cnX3n
HpXlERqHoP1lagFPPuZkk4i+JoEzdPyEU0rpe+colz6L7knu1bRbOUYsxYc1AyoI/6cqSaefqCnK
92kYfZYAQ6Hg1z2HgN3s3DL7lYAXs2MdigdvT1wLRxdqTYwthA/M48GEjAcl/n1O4Wx170Mj9K0e
uimAvDFkKmqOnLmkRO6FwXTudstLoWNNmQY35wmrE/YgxnJ6Mqb37qkJ1sRIS7FjzZlwtksNkXgv
VQT8Xvbp9MHvWg+QBidZ8yd6H6SCCc2aOMeqHUMaCPpAMnH3p5jzD8Al7j/6LLhvgTyCwPkOlkKv
I3P3M2iySNK1VCWuTd6PWru2Tc2ECMDmnG+CTDx+SEfkYz+HQ5w6xZH7jgnONazJ1AkGKKy+xLxI
/F0R5CUXu36Ix+egrP3mMcLlP9s7fdzifolhFjiwRHbt3gyeTF5pG07jQ9LguuKZ6RIeLZJEeO1X
k0kxZuexUSw/qK7l06sYZTacZQeiMrjgYsh/RslAy4cmbUsDcbSBJ8QuBtrTORGNC8Zkh+QLhlts
UG67z6F9YPtpKAPjHbM86eVvAnJZJmaY7RDdwewhKj/GOcCnL6aDdP8pZz2OEXUzmPFH7mI9/DB1
cEV85blupi81rAnHJ160VflPC+kbrCOTjpsg2OEStQTgOUur0rmODafOp5QGuIn3apYAW9VlufdR
wdjZ3zdlRz/J3pmvcscuT/aMSOp+Ts0gxF+pk7fuY2SKNHqtjNMA9EkaFCPHuhHxOWDj1Oidy7qO
3zP8W58BsffYoQJDjx/LBnwkyO8c0HcibHmafakLnX0IITqYxWe1AyZU6zr3SeuM+T+solO1Yypu
9ZU2VeQ9wiih5ydawM3tXAo/SB57mDoCAJ971HfvcF0fOTu8SdD+gLmrX+W7Aemh9thjbuP3WQ3k
3VPSh335WKIsSO6YZ7r4rFuVq99TFfZcHP3M9M25cJEPb8ooyh81uBdql7TYcZN9F7YUaVifyTL+
UdYjCT6SzkwwYo0LkfGThxK5cNdJSPzbYxUPvpp2pgz7/HPoo3jhYwC/gYTDoyIb++c+DULkyfxM
cPQjm0Rc/qx7iVNJrEJf7MIOXuv/jGAlJR9NkAXew5hE2Q+MIw3wjk5CsFdiwabuhNHZe+1X3I2X
/t9ZKlGMKdwkNPsxbjtweSsVoWAS1A7qg0wWufHBA4uhOABHE+fHXgtKztyAm3AvCFLNyEBEMFBF
XqJrHiewPl13VxQFHGf2pZs69UMz0vg66LLt93Ga9PVDxhpnOMXaVfG+Ifn4yQvGnn/xgHqD1deQ
cOeUgrLC7pDURMzBSWZSfycho/WhdBKZHKDiaOmx9LrOuzNtWbQn5qlGqZ3CaeGYtJAHnSBQSdg+
Z2GV3RtcVvKHqIPb4aHNolJfKgGX9TNTlU+PgTvy+lI0ovrMkghsttJN8p8tFmvzEYnDFKW9E6vn
AdX1mj0MSR7qh5BLsId2uKbCENZ0gu14KCtWPSlYfCYoWg9rmooDHZygxhUm5CF7jLqKvsSjp8xH
mBZ5JMIkEGnkKQT87vQ+TX3yypsWRTw7UCz7eAAnrI8cdElF45NbOux7Efd98RQGNK5e86AKokNW
60h/ULLoik8O9bGiS/jZyWtR9Yp+wL5+ij7VZCizc4akevOtVWMF459+TKX5XUBHnX6WyozTA8xX
3WAnQl4E56BOEueYoIPpIYUFZXYu1JiwA0SrCvcynh8ER4QUEw8kzmoH5ttews8JLE7ju9wtWXkf
TMC571EV6za/o7zqnAeAG0PQkyrhhOmuKSqTPkwxmJnPOvSz7q5UWVmJE3LBafOVOS2o3A7vIYov
Gspf48Lrv0yyCWOxM0q38aEfS90eXJekwxc8TWtMqZ1Agu8EP1icwg5RPBVrKdiFpdguZDZhPHg0
SZurnAzu2gD+zBUonOnateHS861dcg1L6FJ2xPmc67HpLhI1gWxPhzqMt2Wu/pyv35wdIcrOWjNw
9xq0bMTtkCwz+uDApjZaOZz+qet9Z4fszvuMNy0AE1KE2EnICwF7EJpIzNqJSP4WBKMmUo+tTu8A
+0WVfJbrnTLhL+HpuxQUUyfg27JnNuzIRyEt3DX5cPVdJCSQxXF2YwbIUaeHjUkVu6q51lS0Dkun
qxZJ9Ip5nRcHrD6rBXcL+Y4/G6k3vYhFPyoanfVXNiAxCg1le2gLbg6S6Pp+yPtPt7eWCxvpPw6l
b5ohMETI/ETIC3eLbudHwysv1HPdpr/m/Ri4qMhw6g/lLCK/3eDCbvPPRfabBlWiI5Yhszm72vMj
CzFnQJo7HsG3W+PlLXSdXeks6FTSIRP9dZrA/QhlcBBdoU+Zpw8Rcday/XNEvjPMbfiRrF0QSVM1
fPZLeJHtdFwwgLsIP5u8ST4mRfhrANb6dqctzAo2C8nnMh1S+KteeQ+VOtuxwKdz8HLirfG5FwaC
XfIs8RaeZxryQIi4JgAmc+Vf/Hx2Qk/VAyljBA/wI80qnHRhIBBrmlDdFPWtJv21buLsiLIeH4Bf
1NVnwxrLc0kcQebufDPWAG+UcdWFxYVJuMfoDF5rY1I/ALhVn5I0eKSBHg/1iAqVIuXPBTaw+9vf
a6kzraNi7klnLCLWf8D2LZIw3cXX4rvYgWD2rlXKx1UnDvsTzpCJH90PMYVysPKdxuUrP2BpwNgn
RoiynDiHox8lsHM8x94Yp/deGhZr1yuLfWudGlHwIco8HNwHvwWzQJgPOuTP2qV7w4PHP+e5uVhq
cOU+nP35tvWrdYpE1rCfHEVQU4FBCigR1Fpwotv/8WNgMvjsT/wpi9BcBDex202+H+bcRi2JKsp0
N849Gbo4w/UuzsQSK0qwY1ngfvPUJCYcCUFL3/TpuF1prZLYcaHocnFVkhOxT1LSqYNbCgiIbr/R
+2OD25XWAlK3AhkK/Vkji+zskKmCBKpyqbPx+VYuLqcqQW56nBDY+M1xw2fL21U2/fuhxW3cUs18
v8tjNl6hrEhDvqspsut3vQ5ZBBPfoveHe3DCM5T/EmOa4Isoq6IXu0zD7GLT7oLbldg8K0YQz8P+
iso9chxRk3bgsEXauxFVh9vf6P3Jkdv12IZ4QBTwySDPXDQFjuMZZCNIHgRT0/+CGCuuft9uaGl4
WxOF5K7ra1fqa4wiilfidMUjlygH7tJB7ZGjKC5u2Pcre8+lxqw5g059PyTSlRddoexYT+aDwLav
rmW2N2P53Ct/paGl7rPmiaQuvJJUWFt4VkGfxqJ9bDoFQwcwEW7328L8x+1C7Tz3Qhf8X/Lgzyfl
BAWoI+Y6xsgV+YW7pE/vatOIw5RHT25crmSfF0LXLtz2Y9S3NMlQX2MINEbAVpzc26fjFE0rDbyf
4+R26Tb4HtCNcje//AEKEh8nUnyhEecp3DPhwixlj5Wn1lx1ll7HmilkNfUEFe/igtsyluxzlYvh
EPRN+PX2R3p/I8htDpGp5zrUWnRXwI4mnNEj/X+cvdlu3DrTNXxFAihqok578tBO2nHseCcnRJKd
SNRMSZREXf23lOf/AW/GbL3QSYJ0AFIciixWrVqLR1CmoSpAYGGkFHTEp4rNSbWWpXx3+oCSNayJ
gR5dej5YUZjHkWEdT6POsEz+8OkPOwqe4Lu5Cp6uj+7dTY7ODGsKC7eM8yDyz53Lmj0I1JMv+RB4
+7kgycv1Lt5dIHRh2FGYAv2DuA/o9/pJn8oU+kpZJlaAOZbvN3NcSBCH3GscfU4ciBPhOQDGpgwx
VXcrXRAxs1rlBP5YJOrgyJaLXEkMbEwY4bSZRnAVbpoiM62l/ASBSRXN58Qb608aJT8/g34j7xQx
mQOhdl4UIOacz4gGsjvscCgXDvxry1ZRPrZVWH5/4yNTlghXisk9JRplgBoilfs/hGwF4lU326Zo
2V1vuuDQ0IrGMZvPsqz96KFmLFSf+hoBvNO2Dgx3m8x9UyL65p7glF58xwMubva7lbvk3UMEPD2G
TYtAu5Ti5X2j/UEchCbLk6Fs9wittWev5GtqjBZbM/XFywIcMnjQuZAU13gOoApEw6PQ7a/rc2Rb
Z8OUaQ2XLMxjrDOwg2Ththyw9HtnlW7P8v1miiV0ypTMLlbZ95zxkOtovCzsXF82fb4Zd5N958dN
gW0K1uDuxBGBPg3J/B3soMEKHsr2/YvT8maXiqqYQyf23RNWWO9kpNl5kPm8YgOWm8EMu2mw+LZD
MvKz37m/dRj8Gov5O+SeP/KkGXcd9e57AXjXtskybLoMEkX8dNbnxp2le4jHOa30zo+UjOADqQia
INc7stiGGWdDFrqMy8pdNlXyjeelcwqLOjwWyfB5oqsEgra5M8y780EyC1QKP9f+8A/JfyYVKEBQ
ZH8IeXhyO9jiVEJS6/qQ3vVRQ2LG3WSf8LbU3XiTyyV66VRfFu7x0fVQxFnuYwgYXO/HYo9m4E3z
0lNNEfJkR5yKnv0soMd49sa7mCKRdL0P25Y2bB4hlRROTkVPqNm5417I79IxoCuuoqVxM8oGWB9f
cvDemWjKPpQQDAYEpmDp4/Vvf/edFxIzvJYUs+I06DE/MmzuFfgNjgQAr11ZQa0Z6cwDUtaApMfD
2SGrwUnLfjbjbCFOyU4MnJ5KiXp1BnJHEUAac5yrm8pFAen1oVmW3gy1oSY1i9Tg0xMIOXR16KP5
l/JnqAxEtIm2uSVmdA3Cdy0Z50mD8tbtXuoo13duGvRrgRjb4i+/vzks9TB3E/KO+lwnwIigZrR0
86MjwKyxYoa2DgybF3y50Atfn1WgEBVTTIxyz8oo+3l9DWzt0/8OADVm5ZLQ9c4aysp7XQcUPIBV
/el667Z9ZLjmyI4GVZ3W3hmo9uQEzGuBTCXCYUiUuRCFc39f78a2kQz7hjK3KoiLSu1kqqp9nVQ/
EUaVB49s4wQO/hIaT6TKKdhevDNX6gfSoPo4kKo7Xf/8d9cAjS/n/ZtNpKpylG3quOeSl/PH0Rf5
7wKB0rttrRv3ucYjrwKDHT59YZUGYfIBJVHJltMbn74s/JtPBwzHh7BT6p3rjH8oQxRgyFDSfeZJ
bwXh9O7aoofl9zc9oAq/dkvUYp+WHpLly5sh+DYxgCa2zY9hwiArdPyICpzfcvAedAl3XyIXu8V+
8fmG/ebJNKP8MMNJComHPRVI9XnJKl2hbecY1iv9mOXYrPQMkY32mItI/OPS1RoVW+uG9VIgkybh
TvSk8hhxXhqVEdk7Mp/WmOXevdswOYbdJriSFSuaGBt/+Fh63quudAJiMdDP9+0HH5qJu7Logp3L
1xJIlt1kRqtKidAEKm5ihHJCmgEt4w139YwH+G7IorWXkq0T054zEY5LJjkB2TZUpUU/RreidGuE
dJBwub5rbX2YVk08L/ZaFt5IZBL3NcOWAjAOrDVztab2/a4HGMR/aWPPfqWn0qWnEG6sL1wPT8oQ
F1u90P65SFjfDkBKrsUPbL0Zdj7SCrk1lJyfQrQOlNYrYINImOf+E0i/573H2doD07LrTNVsVoQz
otQqRuFzEJxJDAyR7LC/ASh9ysHor/q++xEqiK5mg7/iJC7n4V9JUsylcQzIuG/ctqhiBGBU+Aht
7jo/cA79QBCkSn5CbmMT9zR6Mo6ETIZaYU9AEyqj3rxLXIBPdmE1y4dpTuov13efbTjGybCAn4YS
sLaTHKrpe4Rr4GPDIq89j0hriw+jXwYrHoTlDDKltcO6ZWKaPHLK/JQ9JC0fHvzI+ef6MCyNm5SD
UrQgYJ8QagB0OL6H2K6z56ggWLlYLDvaJBvMFQMMn2CfCYG82Z7TQjwy4JrIDvq+5KkkEiowyqHx
GjzWciaY/IMUVbX1KLEqaqy/anCPIwfp9OfI0/XLtglb9sObyxgqJ22bpQie5AHINKBy4rmfpz6O
1hALtgUxDgGogA31UMv4zIK0+cK6KPsNNRjv5vrX2+Zn6fXt10851RznJkCkEL66SZzyZxj1QJG0
kz5c78I2AMPOVcmAgmQRXpoEQJWx85t9j9fHNmfCJDngtTPkELKFumkTqQ8DaOyhNu/xjbZmMhmo
EQw1LmjLTzBlQg610NR5nZFo7lZ8OdvsGPd9TUPAqwrGzrzLndcwXwTAW1aolUP2TxDpnVPWJDAI
WdwEwOsuZQjKvVDe/2AJBCh45H+DGN944Ix+1n3/GXmcY1TWN4Df3cTMjXfFnOidMw+nNC2elr83
7QaTnFBHIZmSZsb31AkNdyiVrBca5o2eq8lxAPWQQRW4+SHOVBY7mqbdDrVsa9XolmsyNGydxQPK
nQWNzqFflacQJX8LKBIVJWW2K4P+qPr6YZifwTy3xlZluVVMigOfg0UDgGR66lI/+x766b+cwfsb
w2J6cADQWzmX3wfmBbHJWBjyeEzB2MDOIdxOrkR3AGSd7GTQfkBliLcLY/+bLoLnMAZULhRDdjMg
SInixAcg1NeqKGyDNU6Kksm0A3eodwIrlDrLTMCUy7n+OU+yOYLKJNtEHIHRGg5B15AOXCtyvtHU
e1XBUO+hHrWGYrNYtMlsiMAtqFYKDrm6P647B9f7wclX1d8sJ3ZoHhjdPHRZo2FAYGTsbiC5+FXm
YC5ACeG36yZqWQaTOkKCA8EV2VK5xJIWEjzsqx7gBmQxMF6p3JSHD2KTQMLBtQ8q47kVELcgYueD
vzmfqp8e8+TKxWMbx+KEvLnbQkDgfZDKYxw+y+tD2XoD8Of8wxgMHNjqfGW6LAsSLN2/6YZFjV81
7TJdSucIA/vidmrJQxYBfXR9QSw7yuSOKBvSxmG7LPlyfgsOtka8MjbV8mMhll7ffH8dz0jNqH5Z
7p4DROoBlLMIOGz7dsOmKZvAFQA4jtgJEZYf8glsw3TREtrWvGHJqokmwOXA84Yn8iRv4WtzyGsN
K562bQcZPj0tOnB7D41/AtNtsEOs7kZG9QiypuoRedzj9SFYfGKT8FDqipOqKP3TQvisy07sEuAA
gN78lBfOV1R0rPRjGYxJEFF7qLqI+qWfpvsg8+Hoh+OLnOSHHnQU25bD5IUIi7QmyTj6Jwq85pFL
1BG2vfPl+kTZBmDYs+pI4jaF9v+III9p9XN5CQ8V5KK3SUUHscl3WJZs0KKfMUcoCuLgBt4j7v+A
Op5mP+Xdj+vjsJizvxwkbwwuzCRVwDP5J+yu5NAt+XrQ5K1Mkq1xw5pRDDTOWan8U9L2zbGO2b+s
K9bECm2NG8Zceq2DkpPWP4k5lTuRll+zzbEVk+xwDPtSOY7jnySkj1re7yHZ9YhM4bMc2h9b5V+x
xoZRjzPAyiXDNlIgSdklhf7eIF+/0QCM29lnOEpB6oMNBJGDHVH+kzvg2ty0cUw2CErAjdoGBJhk
vpSa+TPCQkG18aQ2qSB8lI7m9Zw7CDUJtK4oQkwIkq9xB1iOOZMIQqWo6xBdCOsNxk8QKdY7UkIb
F7qaFAwMUb96n1nuY5MNAhU/DlcSh7aqQ7LziUP2qPsBA7pW22IkJuFhEsaOAiUtFN/i4jmvQV3t
FPWwcZENA1Ygsy9GIFnxXAZFMPehouShMmFbcsJkOERaLuGoM8PZ44DBQaPIHsof4bHt14D1ttmn
/z3cxlxCGX2YvZOsGhc7Kfim57J+QKmnc3PdCmwbybBfPSpPiCr0YGLsccTxD3VKyI5O33MwlwK9
vAJBs5x1f+HbIAU1zCiaPCH196XTcOaKFiCG62OwNG7i2+os0PUkKU7ppQ5K4cENlwtH6vXWLWtg
QtvGIOyDLsAt3PGy7HCFZQx6ePlc6Lt2cNL+eL0b2yCM+xjcur5POh+Sfk0w7mUGFfk5jf+93rht
DIsT8PaSdFC4N/mTf2Kpjh+oI+ZPowS+fsq2kawHsUnXIHLZuY2awGyEYsq9jiGb1RG2hW0EjS+T
9ub783QqMgSmIFwboLREyVKh5LD6eX1ybDNv3sOBl0J/a1HFRe00yG2gEAjWoe/bGjcsGFJJWnTd
gJkPazB9JN5u8rexk2NaDOMNwYURqwnnjwbh4TFXgJlpR7QrO9JyNPzFJBAWncRkeKe8c5KD0jq5
A7dIciCoefkEFYAfw+CNK31Z1uAvTFub+2qAisqJA+n0kbC5e5KNXBMAsGx/E9MWF7LJg0U4uEJ1
81KgjIcZhTc9Bql72LTOpgYuQQYcRLQ4R8seGcZwQGqpJczbb2vdsF8xVK0sps47/SkezEGvtieV
83Vb48usvTGujvhgPkNR+BJiGT+PaVLt+g7+1rbWDdPVYetVnGbBCWKo7g5y73SXglxvpXXbyhq2
m2QOID4jFIF5hNhHktT6HjxQ3xs/m7egFYPYhKnRjAPfMHOca0P9lUFDah90qwFWi4mZ2DRUo4Wj
C8HyU16HT8ItnngKZWsSPiZ99hw39Urc2jZLhh8torgDEQG2j0LJPV7eQQSF9/JnVqyyhlns18So
dRmhFVwt75SM5Hs3Q7grysCZuGkL/YVQUwtjRw2JllqM/4xiDsG8sOrg2r7cuHeT2E8TPoVAJfWo
YE7y6ieT5ZrSt2XiTQAaA7eG11aa4lLHI4CEYAmXHfK+zriNfjGITfwZmbqpTaDMjNIYwPj2jEBz
uxr0r21Tb1gvNNPAfNJURbLrvAnAuRq1wzjb1nQkl/PrnXyKKW6rAL0uqmJYEorDZ1o1D7zJnzii
KBVbO93+GOp7fRg3MKkVmct+mNPdONU0eU4cEYU/lRry5refcC/bRwHPfmqUss2PuvLSYQKnScGi
7JLXLvgm930scy33kJ/UsVoBu9u2nXF1kwjlHZ3TYuQ9iivLAEx+3rgN4o5NYRh8EkF4hQWAWEvS
fsiL0TtMCJxvcrf/LtSMSEbCGGA4oKaekf4vjqmH1+2WDfdXUSanEwSgNAU4HK8p6oK7LFKzurne
+Pvm+FdBZisA8y99uJF9PYI5cYRIJmpbg10OyffD9S7eX1dm4tX8kOHBGbfuifnzdy8Jgn2IMoNN
B+FfJZk1KsNqyOsiO14hwRKC2wQcNlC92fbphq1DgSkdVVADY54NKcRE8/bopoVY2TULNulvM/yr
0BKlqgILidIRFesT1PKi4ZPK2g8R0kV9t4ti6G5dH4ZtkQ17x34dBwiX/w8qX0Nw5TB64DRpJYoT
r/dgW2PDdpdnf1NLCFrTBL6eHlGMms1Qed/WumG7nVdJly/4mlEB8ejG7WGKC37c1Phf8DQI8lFS
ldhBXf2YeAM5Zg4Xd9cbf/80Z2bRpOqnzAk4lKWTHIzMWuZPHTRKd14XfygaQlc2kmX2zcpJHhYO
8lwSvdDQf/GzUJwZlBgO18dga30Z2xtnWCt3GLoaE0RAH3j6M/1N2f/Y1viyZd80XvZ4JEwFJmhM
3W5P2to/zjoMt20cE3aWgPIo67reBbewfMhDqFG45arUsG1evP9+ejeljh5KHA4kAgKajbL5OEco
prk+Me/7weDS/2/r9ez60EWa4hOF+m/uh3chGOk1pb8Y8Z8KHW3cOobhlnDFGjCZYeugTAN85AVk
LnqxsnNsu9+w2wQ1UzSNhxiRcPeylCiDi/YjSLBu10tZLItgwslACjdBfb7BNM3jDB++7yEuXMTN
+HR9GSxDMAFloSgTENfh8q07uHhlMXyk0XyzRJSLYpska8BMEFnuQujA4RoXgUO6jx0Un5bKDKQo
VhbZcv6bwrXCi3pwLixmwFD7LvH6BNkX/TVxUNhdnyZbD4YZizBJULzioYDQqVpAOxH2dQHYh0zH
SprXtg7L+r85J2qU0iLOVaEDXwW7JA4fanc4UYGYIBiYV0Zh20yGRZOmXegQETUlAJXv5SD+lRGk
Aa5PkeW2N4FkY5EHJevhBvlVcE+C9DaZ8OKpa8ChVH3us+BbpdOV2LJtOQyrBiFzryRoEk8gUmtc
1CxRmXtQOQ2oqE5ITzVyJRRgpSIw1iXvmDOIqsrPdd8Ot1z4v1QcPSZBfZMvmbt6UYEBJ1G7c5Lp
pZ22qZswE9sbEqdJ40iBMthPZgqoCs9lUB/mFmxtv66v17ubIfrrAC6X5SK+AkEACkBvkijNT1NG
+MpusLVurJAf9RykdBXYFIoZabAB9IdBgmrCbd9uHLyigd8qpyS8jESnzznEOL9GKTi2NrVunrkQ
lgLVfT+gdSYBrPWi9jinbbsFsBgx88RNKhRHgfivOJdxE0aognRocwZrIkm2Tb152o6qmxu/nbOz
UDCRHUMNyi2KpqBhfH163jU+DGA5wt4cVTnJozx0u+GiNGPPSSqkPGvQQRwd1BGHK0f6u+4BOjEO
XDUnhSgmP33JQYGUS/9MXFAP6Wi+FKABmcW2YAo6Mgxcsc7xQJoJVg5OnDMwyM2HUa8m/G3DME/c
BaMZA635UobsMQGfhGwQiSNxcknz6ivepGultbZFof9dlDHnQdjGMVipSyc70gAQp3pCeruKVwP2
ti4Mkw5VK91MBtOFds2DCOWPrqgesRU2ObNYCdOoR6hp5UE+XHzIcModAeFHcudRsKwer2/cd+/Y
iJlQXuIIP0kU7S9CNM4pj/kXPiFEMgKxsqvWx2GZJxOhK+ZBDqDsVhdBAcDUc/eDgjj1Eekx7+n6
QGw9LLvtjQUuVLwglvazs9+KMbjPdJH8COrJm782s+NlK287291nonVrT4/NQFts3iW/R1PJdx04
M4BqdL6gGCndlSDJ+TDS6N8qiT/E2SZ8D9ZpGfab4ck0A9dE14izHEFcshMqAPl6BDbhNZaud10V
dGDYPOOg6yWKJy+lD8m73IHyKOiRxmD+LV36S45puVs4M68vluUmDI0jgCP42Ed5Xj3ngX9mWKtj
FOMRfr1x204wzF4BACUyPYLJMmm+dCCU3lGSPf0f8NO2rzeMvgZaOnVLP3lRqpT3f+KKwkE4e9vn
Gyav2qSJ3U4Oly7G7S05wiq66LMb0BsH26bfBOP64FkCg0Ewv3QqQjW1SEjwUQ8Te7k+Asv8mCjc
cEAZaVVN/YXVrHklCQLPO7CFq7V0gq19w9Th+2cqGYbkRQCxftai5kA3sngFzWI5EU3orY9SxaEq
MgV5HNnRL3Qap+rBpYy/0hE6wif81yqyy9aXYdVJrDsv8/T8wsAyeKBZVu+oi6c4ZD7YofdWwRu2
GVt+f3N6KKePsOj+CO+N/K5zVBZ4kEhYcTwt9mYKkKMKJyjDko2XqU6nWwfp8J1A5cdr7ONav76j
bF0YJj2mOCMmwDVeZDhrsKv69Ixr6rOrNyrRscCw6a6IU1KEwfTM1Aidojynrr4t/Sb62nOa0pUA
z/tZmIiZuNwEZN6ka5R+0b4HBjIFFRR9DKdO8V2uaYNkAli485vGmcR047flTO7rqciTg+809XgL
7n1wuAc8CdPj9Zm17AwTwMtcP3XBJa8ucMKSvSjAJu5AunBl3SyXignd5XEKJjewoj9Tr5YnlgT3
+cIVMPL599jwEOIEz6lEJcj1sVh2ianv1gWRcKvSwVj0HN3KngQTaHJ79tJMCqoJ1zuxDWkx5Tem
xNU0eIGHIQmJuEpeNI9CfPrjwXY58r06R+U5lCujw/XubGNafn/bXdtUAI2R9sKdqToKDTharpzu
zhtX00GWQ8iUfgMxTB2CES0551EwHnM3/UZa9EAgwbvLmm0B/Qgi7/8dSeg5CtgrcArTMiC7rgPd
fbNcbtfnybaPjROiy9UM+vd0usehHezrLC8eA8TXtkSi8O3G6aCjSg6SwX3tFAoaO0fEKAMDmrhG
1f6nlG8D46If4+7XQM47Y1kPl3wAhK+WC2uWt7oCloU2ob4EIQJwmxDnHswjyR9eLiaRJk+0U+/+
D4zbFgsxMb8SUc2ayWG6H1HlsEPV/wn0CbcMh+l+ObSh3vPDydeAZRb7MBHAIZgN0jjQuK07BOTx
XCJHH+HbndMAH3F9a1neqyb2FzQJFFHOVF3GOIsOxOf/xnVUHJHB8JDVzPNdTKDefL0v2xIZ5q51
r3tULWED+GJs3V05ukW6o+Xgt1CsgPxcU6GqOffCx+v9WczGW35/c7xopZywRuTiAk1c70Y1qnjt
RTTebGvdMHkBXNIAgj9QlC6cpV2GdFjdzL+vN26bKtPi59aFOBpHyCVG+JmXyGLLAefJ4uxH0EY7
Xu/GtsEM0+dzH5ezbl0IMAzOnSzDA6vBeTO6oNe53oNtIIbRJy5zaKG5C/GAmR90ToDIW16SrJqC
czyBIPF6PzbnwwQIawk5p6iv9D344L4JTBZ0xzsFtqlnAZ0E3pIbSXp6u0CY9rnjoxbU2UEscg1B
bNlrJoJY5lWRAwREQP1bPJW1kKc2AWri+uDeraIFqarxJgAxcpvNzIUekqxvQtQ+H8aovgHYK9rp
OCl3o8u/In55Wn+R20IBJlemjiRHlwzTmbg3SRx/CH33IvruLo+Dh7AD7ScbvDMAnZ+gGLKG9LNs
FhNfrCAoPDRQUbjXGarHygHhYwjdOec+KhU0YUS4EuiwbHsTagw2RV+jCJ5cVB1FqAoZUbuLuYSU
8eH6gtkGYpwNeTgB81ejA04rhSAmgnM5Cu1PEVilZl6ucT5ZDm+TTZPFuHKSZP7/j6A+fMiF7z+T
YsHmgQDHmbw1iJVtfxsnRT7QinqtIpc/BEdhqNOnpoOrc32+/uCN/0KOYIcbx8SYsL7xeBs9QwXK
neuD6vOhOWRg998BMlnJb1Lhfr9VdZPU/6i29+UTD8ioIV2kQdtV3Hmkj0N2hIKp53xm0UT8jyzU
tBx3yZAr8nvAIw7FS1XGwrbdxx1NBrprU1GnBLItXkk3QTsiZqIkoVlNirQh/F6rWv8UULPLd+M8
ZCsoecvWNXGSOpkCIAGz9kI90TyNTfNYBqCQzlNdrIQILCtt0vYJL/dxXwqoPzrD9EOmsQM0b4mA
x/Wltg1gMZk3lzKfoe1VF15z0SxPzqTFS13IRjxEMwTSr3dhGYEJNIegELgAQ0ku4VxNyBVCHEyA
g32sVo5jW/uLb/hmCASMU9NUNfRSNkELoBOwSMlzweo6WckYWebIBJorABQzF8w+Fwq4cLLo/o7Z
8Gnqp+JwfYZsHRiLkDQhmb2s5fcQFyAnqJ3RfRmqZBexfo2HwTZJS9dvJgmRBoZgNZkvQFJDFpCN
ztcqYOla+sPW/PL7m+ZlDEiTcqvgMvJ0gqwPYb/dcaIrNmC5cE09IpZBhoCGeXDp8uC8aHHgRvdA
vQHNMuixOTs87T0cKr1CGdK2FTEcPtChTf8T8i0DaAXQWX1WJEofY2eV+PV9YpMIWgT/nTLOHIkC
f2h91PCMy5swo3OBWDj0sQ6M8jT/SJpM3DeQi9P7kcwVu82gpuZ8hA5P+M3vE6d5rh1d5v9IPkr1
paviavxHIP0kP3ioofU2Rjr+uCRvllbPfBBj7/OPoF5Ms9e5BdVyj8Q7FPJ+NjPtWbNy61iswIRV
h2M0tz5t5P/cAAnQQod04e3/4SSy9WDsUjYNomlrKi+k0S8csclTLrR300DZ4HnTvjHR1YINjUNR
5X0JOfYNhKw/5YKMR0jSrlWo28Zg7kza+x4iq/UFwWJ6LHtsSB8P7X2WrELDLO4SMXZmPbclyhEj
95IMcbOvwTFyX4ow2Plu+Bn18fnL9blaZv0dJ8NETBPGEyhXdO6Fc9Q5MTXhWihy0a8sxfujiExx
G8j3hRDj0vTiRy0D+BViBT64o08Rq8ihQvr3cH0Y73t9kcn0KQbXCaPOw5PKm3PIpaJhhYQdxJ7K
+fvQN/quH1ZPwvdXH2Io/z00pD+UqF2JsfrVXNwRV3l3guGmGHi1qX43ikw4NcQ/iMp50V5GiBd6
kGV0ImQKoq5bWfb3QzaRSf6JajneajD/X/IK5Q1lrqKvEAX9hpLP8BTL+suUjeF96mzjAsV4lu33
9vziSeAJV8PDmbV4CHuFt0yE7Mrr9eV/fxdDlv2/zZdajW2keXOpQ3HBs7fcTcg4X2/btoUNWxd5
33E94KWX5EV+IjkBgRAb/Cc8rBnIrvLVsIBtWxkWP05ZnFRd4l4kG4oa9NO0iI4dwPtsN3EF9dVt
4zGeFX7sFLjHBb1oApDdAjiVUdvddD3xT8Ewb2K7jyITce2jqn2C/pp7qXmpfo/JhIKTmQiy4o1Y
JsvEXHfBgCCmF5OLzvCEUXEZfu8jrHuTh93Ks8JyppiAa19FpB4bnF0sgHfTIrwoFoNYXsTR8q9m
KRW/via20Ri+J4/G1ukhKoi9i1c9CrHIIcDCzPMqn7DFQtjS8xsD9H3gZwmSXBfo+jyxVPGLp/HH
9c+3NW5YNyjgMjWVPb0kwmtBo56Wyb9ZLNNyZXps7Rvm7btuVICvmFyA0R0+kSmmYLSBB339622T
bxi4jyLHrnJK7wJOJPeGD67wvmQ0i6OD03hiuLnei20MhnWDr5ZqDaree5GS7EdetBraxUy2Kxl+
22Y1rJqMPfZPGuD9hSqNO+m6dQnS8SQC/8yc0YOHB8dtNjhde9o0HBMeWFbV3IbwdiCAVZF/OPDT
4T4gGV0rWbJMlwkQDOPcL6VH4ZekPQqjx3bKTmmd+2u4HsupbuIDqRxLUtDG+18aAYrcz4xN48vy
gpkhUL6S/rX1Yth1DSosCHSn3gVCkMAQ5G010XseZO6vONH0NsizYnzetiCGgY+a1XT2++w1qThg
zQ5ISnkE4sLrrVtsxAQIUkePkahrnObC7753Di1/6cJXx7RAtdT1Liw7ODKNHPzXWcy76iKhPt2c
IV3vqSMHxyr/JaBlWUHeUqQePUzgrvPWgpK2bWbYPvOGGfpTKFzI66Y+lQ3Nul3gMPb7+phs02YY
PXiHxkSOmfe/mGfO8JwaEnELne81umrbAAy751Wv6zxxxStnaQSANjLi3l6lmSNXzl7LEEy8oBqq
noPQCrdgL5rdmINEhvZOs+ulzFbucouVmFjBEcI4RVC4uP2QphjHGMLmtb7zI/61cQFPuL4Uloky
OT07KMulAxQrLgwZRMj1eY6HRF5d6fZwvQPL/jWBglTRqJpyrMQfj2TMOu9hcan9EslWN0Cyqh9X
dQ5ti7L8/uY2r+uwLxwCBUxC/z8Cnj/xbehZbMp/RyY4sOzcVFbQmr8wrx3+hF60O9JTg2wYZFjW
1H1sa2KYfJnmc5bmDvZWpPQdT8OZ74o6idegG7b2DeuWHFWidR7MlzpO449C1+pzL0O2suC21g3j
rh2X8Vbl2auOOdR8BDQzT4XkLt/YvmHaILFOi5FMOJsgRaReFIjAAWopwj7ZREEVRSYskKJCq47g
ObwmCCjdgyW1auDVkvrndYuw2LUJC1RVVEQoDZsvnjeFx1lO30eCukgfr+abAHLTK3eTZR2CxSDf
GEOXIXvUtgWKz0qpQ/D6hUP7YXI6wK2uj8PWgXGLd5Wbla7T9K8wNnDbhrT9BNL0bYCfyOTlFG47
I84cdK9dWU5ffJRp39GpDvZF36x4IZbTIljG9WaChEQ5pw+38yJ0w3eqA+HVnMibKArXJIVtPRiG
TIfCT6iS7L5uuuYoZfWVlml79NjaTrV1YFgyCrYYyyPevvLCcQ+8pvtkgj4XkmHbrgcTDjimLeeM
NeoV4etC7GsxxGoHtab48foesg3AMGatRJQNHmlfFXXpLYIGD6yqiwfUzv263oElomPi+kaWyZEO
HTpAsOjOr2mQfhyHIkifKcjq5aEMNIleQBPpVDdpS9YCSe+OC1WNxrgoK2vqENTH5pN+EYEK72Oo
4VTCWSuuftf4gr/qFZhq6llGqAnMGxH/w4I6fYXw1CZcOlpfZvONaWDjZjHSuKBdmES9y+MGIsur
rLWWuTFdjjwfqxEZAihGJOCsFyDzOpRuUOwLpFq3HE34fuNoAjhtJrzMUfQZ++OeOVDBpmD1PVzf
U7a5Xwb2ZnYAsQFWcBhRj9lm4rHusvg+AL5y5dvfvR7w7caxVBIfkbUOEFhCgjMD8QkTQE6Aim9z
iaRZdsDa2cEIEvDQgAlul+iRnLph+FRMqzDEP5mivwLoGIV5MqXz2KkxDU6UQpo+dr6qOTqFDUjd
l9LV2N1nQfCUzf59n4Igt1mNeNvWxvA+uO6dvKlR7jtqB4veoIgqbcS/2xbesGoufccpygC1ygtL
ixir4AB1h005poCZbsegKNRg5oW6h4WgRhxY6ZyHSmY7Z6FNuD4Ci+2ZvoeIm87Fm5sCvU+eu7jN
dryp7lq6LUKPQRhex5g5HYBikD7006KE+nehdi4typUn0buPCbRu2HXdgeUUvOP+aXTVPtGDs+uG
Rb6HPjoE8ND1kmvLNjK9D47XdC0q2aCSNye3JIXSYTRt820wDMPEQT89toEjYRz5LLub2qHpM+na
UDwUKu3mlbW2jcHwPhSbEP7lc3DiUEh+0GHczruKlMmmtD1GYZh4nbKhBkMljsFZV0eNcvdcrDLa
2j7esOMaWqDEScHNQFsF/kgawTlbVWSyHLFm9YGGZByKGYrmRvneK6/n/iLB+3Voe9R2kXhTnj5g
pushGt8reyIgbxKnT0ogKk5B6uwEJDleN2bLHJlVBV2ooqrlHVhUu+BXVw3/0G5YI16yTJFZQyBk
1rXdkAQnhXAWQCAPyqsfYGdpvo0SmZl04A74f6YCbusp4MGwHz1Yl1+IeuPcGHd06NQzgGfQLWYA
P+10CGRyIYJf1yfecgyZlQKiajvcbwWcLzB4/sTyunvmIvURAsVyoXQsP7QQbl8x43c9WGwjw4x5
4jXUXdgfwjk/cTZ8/uOTMcDJlRs+dkFaHdpiE9wRnRk2Dci9zjwBz6Dsm/BYTgBvjlP8sYBk5Aqg
0jZ3hmGHM+nTMhibGxZUP3OVH0Eqesfy4ucikuOJteo1m20YV3XnsrADcax76nzcpYsUZem2ycoY
LI2bBQRsrjykcUC06kNS5TYpR/ozKlYlt22tm8536jSIYi3+8Qh6xtEHoqXU/loJma31/8fZl3TJ
iTNd/yLOASEEbHMsl6s8dzrtjU632xaTECAm8eu/m37eRbVcSr7DNhcoNUQoFHHjXuuCZoISFUYZ
tEsjMx8F2q/2xbB8vm8Yro9b97MQkd/SFASHbcF+ThEUS9NI6/P9j99M95WQ0mYGVyMaT8IZ0Zfv
ldGDqoCiz7Ny+pRmc7EyhMPr2W0AKis7VvWgr9dDS9K3/g3izna6baCgt5tzFtB83wQRXSsXuaZk
2Tar0W7CJHhRcCurs4+7BzV0SBY0QJuuuA/XllgWPYFme9R1CcZ2uuRPSeWlH3sAzzdagmXNTa5I
32QDUqC9P+5MDlEHPiZrbXOu5bGMmImgh/gqCIhkv7BHLBUQ2EFITwW4bw6bDtUfvQCQXJylD/oh
ED3f9FJDAIrnWhwrOq09Fx2zsPH+8VKUbWWS4DSm5mOp8vcM1S0V0m/3Z+DYYBvxL/LBayd6ey9W
evkAvmTxvlLokdv2dcuiad0Lv7lptCnUyfc8aafdkGxUq01sFL+KIPvicdzSpdIjXgtSAI622kTk
Wpnb7y/e6W1w091UBViHMtnvhgWHsyE4Q/dXxrWtlu1SNVSe1iCeQwuMBx7XejxQ1JsPTblKluwa
wrLdMk8yL88gUIbD+V0Dh3tAcWPZeWG6RoXtWiLLfiV4egeIoTdnVTTFrlTg847DVWCv6/9b9qv4
ErdyAnseW5CGoZn+hvaQYndLhd3fA0cwYcO32y6Khi4C92jbNZD0maPQ7AjYpupdTKn8icRQ8riw
RRzuD+eYj00czsoYRAEBDhRv+wiNIOBhzDUa3wCNWOvfdA1hXc/gfCWMJJhRQ7l+iuL4J51FeSpv
J+v+JBxb/hvz+8Iqyr6MgJNEAFAa2Jws0VcVzWYTXDxKgtu8Xn6d1Qb8O8i8tQY3mginCDmM/H16
SwRs+/+3eb0YAajieaYjwiPZLuKNYGidguLMGp2kIwKw4dzDzHvCGaLtPBPlEYSu6gK0e7vLsj44
N6CUOm6bhWXazU0oRyOgOFVTlJ50PP0VyJhu/Lht1R3jbRfc8nvF8I/K6nE/Z6s6ja7zYxk1MIVq
LhqsEAnRKY9e73Ef5fW2y8xuiREzwEAyQ2oVG1HtyeBP+xHJw/tr7rAtuyFGjF0EJbnbP18gBEbi
4iYlPIVvPAEg7P0hHItjd8RIamKvz/HsmPICnHNQGjh2Zdes7KvD3dn84eAzi31T4N05BenDjRs+
10BMdF3/VMao/Swm+XfbNG4r+MLGyj7sSyOL5iwKJKMPLUPJ5LlR9eJtHOC2fi8GoBORTRfjZmir
KgRRv8iPjQ8Czm1/37qaiQ+Vq6BL1Jm26scUFeUpZKuNsK4ttizXn7tgwXMAGgNlOO1vOl2/c4/b
/rlluXlfilg0A5ybHP7RAWp58xhtqswDKGlZ7tR3UCdqJohSVEW1hwj9t2rO18Kh18/mH5D2qYay
SR7BLZccTGZ4cewksv2/e04RuLyd87Wy7evr/wemnQlj5s7Do4C1XnDWpBgfYhb+vWX9/8CwqyaY
TQjm+fPUB/5xQt3twZu8cQU66/rrVjBdppJX/VAiVG9mioozhD9rr92EYI7+AK/zdqw86NbwX3k0
vaOL/KHb+gPk2C8drz9sWx7LbKdW9xHVPf/F6vzfqemv/QAEz7ZvW0ZbMhUmpMj+714ZlI8s2pzl
K8V+19JbVsuSJEeTteefUJbKdjQFtQsSQ5/u//XXg4Y4taw2SYmh3MNfZ17ygSiw308qeahUN+16
pE3vD/L67RWnlvUSprJFkrk5txydyIw04ii6qdx3bbsm6upYJBuczjsuKgI51zPQqzG/sVviyRF3
bbhtCjY6nfJMscBX6S+QwxnAPmG60CxFjisRaz21DjeUWPGzXCLocY9dg2SK+K4j9gaQrfdMFZ+m
fDzNs3++vxmulbIsGeWDmeHAqvPgARqZVNNH0ozbeP3BjvTfyxG0VHUQy9Q/JVEz7iZi/p4CqPBs
++e2CVfoZ+4KcAL4aXRUTVIcwrlZC1AcZ9SmppVxVIcd7fBxVoXfNOvmYaeiLvTe13kUNSvm9npG
HC3g/12fPKcpiHn65qzr6eQH0yH3/fMURk8g8TjNw/huRrlo22pZlk2rLsxI5P3fPqsp4SgRVcJb
wRO6jpFl06D4VHgH9Cm4yIp6hz4wECgu0Uos6tgMG4vOeF/RMblVKaAK9pT36i2t0czSjtv6/fAW
tTLV6C5XXd3ACqYYFH2AQordrQHwufJb9vH+Bjjs2QakU6gTUBSKmrMcdbJHGFofBDpnvg0B+KVo
wtWuqGq+TV4cSK//niwGiq5GZLfXa4jRJIPkWDeIlc127Ydl1j6bu9BUQfKrzcGWCWKb/GhCKL6P
3lb7s/HoJfLj2u9kcwbbxnQCs3INajWwMkV0lX/BNQvrmp6yqZLzVMAi+mhkz6UWoQdxcUizPDVG
D/mKm0qx4n8m+2ObMVwIWWbD0tZnDiLhQwaKqJ0aG30CgEt/gjwQqOjb8XEYouIoK9GuRAmuyVnm
3kaL+l/phTWANPIxUw+CgOWmMKju3T/QDpO3kWEiTIEXQgbsbCLPR5fkHJ6zqTzd/7jj/9uo9BaX
Rllmojnn6ELZ8zRVn+oYsnNLnqkVr+IwSBsahtdUjJZzjrcVqNzVNFwRJUyH2+0KDFR3CG6Im/uT
cayUjRPj0aTCJUFUZRqhD4ShN1KB73ylM8hxidgQMT7IQUa6q8FYE/xCs/rfuiq/DEH7pmP0bZYF
77tl3LgrluFzkVTU92GVaKIip3zm/uNYzu1nbyvs5k9gej+rNB77+jzJNsoOKEmH/XHpY7JWRnKd
LMvs/bH7vxBXBGF1BokxOQXz+G4UkGa8v92ug0X+63sTip7bsFX+SdDpYxKKr7IrPzHOTgn0u0co
nm8bxjJxvSwwPpaCox8cY49ioo+agaZhapCqyUATc8rCck3kyLVo1vXOoDO5KAMndmP3loQNR3DS
XOIGBnN/Mg4TsSFjHIrSc0NGH+my4Ey49yP0QfO77dvW5Y48U11maqrPQ6vEe1Fp+hd0B6pNTQ5R
bAPFFM/GZIgaqCZxOKsfuVDV8iR0X8UrIbpj8W2sWGI6oZsRG916eIexLAFBZdwdMuQYV1boFhW8
ckfZIDEgAERVxwilbzAGlldAy/pnGlQ/arjF+5vgGuK28S/yZMwbommGUA0cevWJcP8s1XBUFf10
O0jbhrAsm6ZjUi5L7J+UAtei7stqx3Fmr4sw/JC2frXicF1n1bLvvFtoS1tcfCIV0YOnZL33vFVI
l2u3LbNmYb8AEI2SAzBo5UGMuK+HaJ4fMpD7rLxeXROwrLnlYZ8qQALOBkUBTtAcXqhKbLsjbLAY
CNShqpjL+lzqRv1joKxwGpKJn0MlysOmjbbhYlCNzQPCo/pM0R7AQQWWQI2oG+ljRjfmKGzUGOsa
KAQheXDOe2N2poectBj5cg17nX25PwvHLtiwMbyTsrAmmAFYv8TJVy1/D9XXjRkQejteL+xNBani
ZMwR3Ur1jQs043TKWzE01z+//f7i2xKkx6CxFPg2Q+WhCIF5blS3tvSur9tm3PGhT1H0PMto0NMb
A/3tel/KWPiHbQtv2a8/qhm6J6n3iwXNrHZt3SLYL2YoD97/vuP+t7llaRQg2JshOSRJfFQdr/6X
4/JvOS4Wc7Yr22XFFTm86h/0skaDK1Uiz7VkT1VeHJIQZMyh8b/Xefz1/mwc22FDxIhHxtrP0FRS
gvj5jSAC3Jxey9QaWNwxhT/IZRvNdDHGAD8TdGpgvYqLyvSFaLP3PX+NYd4RJNussmVX1XkOafVz
0mTlYdJZhZy491bGVbcnYjCHoYw/MCb+vb9orkndfn9hIWLIl2jyPHmOwFWynxu+LzNIlCCdAxgi
jttKZOAaxjLyEsDWmJe+PE+U73k2fQaJ11sgpc+LyFeoH1xD3I7Fi5kM5QAJoqAGBadJ5vM0zGCr
jvxD1aF9qkXH7XHbgllGr+FXNfQjcKcOQMOJGM9l0j7jCfveW835u6Zi2b2ZUm1AMOufaCK+g3tg
z8oSiBpwC8e6/HJ/Hi5rsW5vg3SLr2YwliojvnINSELQV2sd9K6PW/e2jgsAu4lGgJMuem+Erw5N
vpoPcXzdBpDJeCFdAkK/s6LjNZmR1KnTbbI3UWxDx2RAol4OyKcywnyQ0iCVo/LVhhOHx7WRY9Af
ypYlvKX7o+mj6dR4uL3nb0/5VPPgsA7GdQRnNkPsMi5zBnIocloE+ap671s7jwJN8/0aD5xrEyyL
pk07gGEf54fw/h8QtIp9VwRrfRSuf38b9IUtc0ABEwU2cuT6m/FAel1fweicn1K+NTYmlh2jKz6e
vQqq46bMJEdK0yvYru2GIjltMjCb/rUEL1cMbVG8RGUIJI5vYkF3ne9nG4uPxLJgn8ceMpohahZ4
LZ7YDLiJApof0pH8ElVrpFOurbBMmak5oUWTAtgihp+6RVdOoseP0RDy/f11cgxgA8puRcKSRT2m
IW66375+LhHoHKpgI6YvtjFkipKhLEUPUsUOwkm+T6tvCUr+uzwStFwJpRzmYJOC1h7lYpJ4as1i
JtGbLl0a0NelxbQNYBTbGDIGBb84A4EHYC4mh24OGC/nmJUrm+D6+5Y1Q2rXF0kAumK82uf8IKFf
j8YlvEvv77Hr85Y9e3XGpqSXAUStBf0aADW7J16wpgLj+rplyqpLTai7wM8gYi27XcY6dQJP7nTc
9uft21gXPRH6tvJB0bWIYOT4sIxyNaJw3Ak28yetmzwk4+KdphllHQQwt15N4xenGRK20Ubp3dgm
7pymMai7AFiFAQSEOzqJcb/cVKI3LZKNIvPKeWBBGFdnYCgPNQeVZrisVAgc22tjyAYlQz/o8Glc
BjtS1ud5NU3s+vRtS17cM2BN5LJOcEuKPvjATEv2sU43Pv5t6FhiqpjHFWCSelDnriQP8yj9Hffk
ISpWIRwO72mzpFKIg5QTjZYTgxjVbupgskwAHxvqbO3d4xrCMt4EzD5+OOnllMVj+2WRfPpLpNkl
Hmtv0+EB0d9/t8FHdRzcKMsNJdKx4u9bFlrGc/V1w9GMme3+tQbhVZo3wzvqBeF5jIdrjbv4sO3j
1gmiRaGNSGbylYMhTDZArNZarTHIv3o88c9v74MXx7Os1ORJ0+VXf/TytzKJP4CDwFupKrk+brn8
UkgFJbaQfNU3fyAmKKoWs1hjNXv10OCvW4cm9+YeJLdp9Czmqla/RBqVSYAgNw9Kc5rLzmebalYY
yfL+fVLmskl5+LcP7qaHKMtYDV3EDmJV23bYcv88wrtL6Yp8LSHq9L0tECPu0H4g1/7/q489/H8r
jLulHDOV1uFXdAL4+YMUUx8eWbAs/Zvei8vikAGrs9bZ6Np0y9JyUEmD26D2/pINI+BHrJp5eUhJ
U5LD/dVySFMw+yIYCh2Rhc3mWbOg/5FPqg3lToN415zIvKRq3Ld52oIhokfBqdi1TZKm3qEs46YA
8LgGTGYlpHGcQPva4KlpFcjfAxS1oKl3QPpheJyrPpr2KWdkS1orZjb4eEAw0OdYU3CoBGwn8ikL
jhOkcqFaQKNs1xj0mG87h/Z1on05s9Skwdc8lTR+osUAgkszj0u+smCOs/HHVZKEVSbxDrqQvtbz
gXtj/FC0DfdXHkSuDbFcghBNDpZ/Wl79ANK+mnT1Y9/FHkh6yDb2H2bzbVPmd+DchQxygmvg2Q9r
Jt6PvAckqlvMEK2ccddCWR6hGsahI1FcXvlA9emmmnj0wmytA8/1dcsf+JBj9I3qQOROpI+Habzg
9Ri36aYiI46s5QJInoYg5Fc4RwFNprdsrMLiLCa0tD3cdwGvTwBEov+9tRKiCOU0VI80mMKnXFH1
6f8DovBqfhREYbffX9yJZOQN03lSXH1aq1PUUHOKZV8f+U2ASbXV/FTSiu7QiPzz/nReP7aRzbEt
iigt2Tjzv3xQkORvh0ZG+Q4oIj/66Jmcr6FvXMNYd73iVc6zUKtHrWL1HYqZyTOerOGTEAH/e9tM
bkO/WLpiMQKbMRdXT1CoBQwIqcVvhdSiK7YkYbE7tzPxYoikBWFmG+TVNZ/r/GQkqjlQR2sPLfxw
lQGlu20m1p1v/DbvKCqbV730LXrxZX3IkwqEN8HWESwbnyCqnsi2Ka7oTfb2qPp/CknC9su0ln91
7bdl5gmNkl7EY3EN8oQOaJkre7VnILDiRwa50XnF6b4eXUQ2hBlS7WkV9Ew9Emmmt6KR85FBKP4t
D9D42bJ65R50zMaGMeN6b9BalRZX4vv1GzkU/nFcuvEB7cRrwbBjJjaS2StMUNLAK8G8FXp74Dz4
vhhHsJOP4a+069bAYq6ZWAE9IQtYZ8aluiZFTka4X7jHPWSvqreNX3mf7p9fh4tMLGNvlzb3Z8IL
+Hgouxk2fNYkyba8l2OwxPzXBgklWcG9Ln4Spun6ZieKIco/Qyp8Cdaclev/W2Yux5APwutxR6Ua
GeUKVedmB8Z2vZZOc3h5G9WcpCOHuO8i3/1WURgAJIEAuJoycBDwb7+JTMPAy1a8iWs2lq2X1BPB
3Gj5jlR9ss+1EO/DluqV7XAdKMvQ594L6DRX8pouVf+QV0P+RIbgaxI0/9w/TK4BrAu99pYF/TKz
vCID9hW0CVDOu4VVyp/IShPN7ez/gboBbsi60cmYFBWvqbzmJjh3AwDZSdO/AZ3VhEC0y1abl13j
WHd7P8k6bWolr3gbzH+3BoBgqKmO+2o2KGIIKKeUOuu27boNc0584AKqSsprV43tuAuLwPuZl4W3
4ngdu2LjmjUxcUhTrBn1pr/QQFsdZr/81KXzWlOxa7EsM/cNkMcp7cK/kw6JEx42T6DCUXvkzfU+
FV9A9rxWkna86SIb49zGBfEHSvmlDWex81EdQ3t0JUNzmsCRu6t8P/7RFUVkdhEyCJA6aUcwwTX5
WgjmMFCbkNt40VDzRQzvDEmG49SP4fsgWsq/NtmPjXtWLCqkEJ68LlSii71CdwxUjw3ATKsZatdh
sHyA5mFXxYCLvGMDuvJNBKE+NB0+1MkqGMu1RJYTkAu4o5A7q69K9dlHFURvJzqKy/0VcnzcxjjT
KvXA8izKd8T4Au9cOUxBCJHggKUbbxQb4xznBWCUWSKvAzQbfmaFZI9eVel39yfwuzT8igf7A9ic
NCCPilv/b6IXEAd4BAUavQMOb0nMLkGJS117EMDocF+rslZkBzqYgR0LGYnxgA4/3WUn1kFaK34D
NmSkXJ+Q5aPRL5l2NCp2VTB12decoD8bgtw+yz/GXkfam+QnhO8LXZsdFLoKEZ1HBHfVcsY5Xvxq
hy6asCxBZL1MbbsnvE7bGN07YUDqT1Xdyzn7IVjSgijt/jq4NtKKO6TR3jxlqbyaHtmfiGlzlEO4
EtTcPvLaGlsOKffGiI3ZUl8U6Gv34K8HGsogTthVEFw8NzpdTZk5zMnm6+QghAQukJYXE7IvCEbi
nWjHkydWu/IcvtVm6zQJhJdVoatvaIowe5ZJFGcC0L4iobNAETFg+kejhjVuK9fCWfEHNQ0YLf1C
Xdox+mmy6DsfKy32fdg9Q/8NZeltm285IRXpuAYPX3mRJCmO0JNhu7lB3X7b1y0H5C94DepBVpff
LKBlqubvXmfUio92bIiNuvYrP2QDm9SF/laJ8vU/PE+DfyC8TY83iz3EDSU/Ns3EJuxkIzFeny7y
KuZpiJEzHKX5DIocsy1LFdk4bAJPk/IgLC40AWbWDxHI8i6Tu9SsHimHhdhIbJBCBnkR1unTb0Kz
oRvfJTlY6zzozq7st2uE2+8vXvq0SkhLZ19eo9gMp7iIyANVIKYY1Spnp8Nb2ZydQ9zHSzrm6VMp
+AMZ8WCtwKi54gpdJyq0/j+uXiRaRHMhNyryso0++cST846XaBFfGOThFpDprmE1XFOxTLwtSZxB
D8p/ZpHP/U9g8BLmmHjeuEa+6PAhNmu4kQ3o+LuhueRe8J6kUaV2+YTOgbqdPlZjtLGAENk8ngL8
KYnHw+QJ0Mflw6QTle9in6+16ztOlY3JzvuI9CUp1YXgRX+coGYIlTMkd+SanIRjI2xENguUCQ3p
yovwPQi5TAMj6DVr+VqOzfX923F7YRak7RY+zXl5aYcy/2DaKo/3Raf9NUiwa4GsG5yPNKwamtYX
1kNXmU2gOJUaj5YKLnGT+7Px2LRBJ1bvZ+nTpFF09GtIw4b1GG6qOkY2j6cWpSe78BaBxCFvdnHf
835HonkTWCOObOpOpXI/GkESfgE5LJ6P7RwM3d6Ab24lwenaX8uQ44potXiBvIam/YECRLpLvGol
SnXYsA3H5pUwnsmgeaibuX0Qkfcm8WZ1DJbwHUuy8/3tdR0g655OqFdOkS/rSzsl8jNY28uPlALT
PI6bmGziyMZh05FBCCgTNeo8bXKkRdW8G6eyXfn/jsyQjcIGCz8ys0FFn/Moy70dEX2SPuK3pT5w
QPk8fQqCskNzUDR10zcCVh1/XLnyHPtjQ7NpCtFkASD+VUgknHuSnlQ2jwfIcY97L+H+yjCOHQot
E2dadxJiUPTZT0n1DRrcb5J2af7tptU8i+MQ27SenKnUQMQuu1BkV1LgpPU8P4UUVCkP9w+Za4Db
7y+84CDTPg+jkV6gZDbQIxpk02Svkm6txORaIuvyNoJlJOljdc09vKcng9u6DWvvzcJXZR1dm20Z
el4Kjy9ob7rocvGP6L4UcFMAJ8at+lBT8BttWykrKNeo/g++CrOLYLp+bMPIf0xrRLb3v+5aJ8vY
TVvkXj2x8JlWMQTyxmk6JX5qql1d1T/uD+GIo2wwtoZIRa7mUV2nCFLfbUzaNz46Ox8U1+q755df
og6N5PfHcti+jc1OSNmapBjTJ5Kot7egsG3U28G03h7wlWw3e8PnOCjVtq2xsdpTMZe8VkF+aQFK
MA8tcpPT3xCGS8uV7rZb+vSVB7ON0UaDSiQ1Y8GlTNN/Sf5RxdET2B3GhwEvz64EAhM/xGz1SDus
0qb+pKA17npgXi8y6YuH3+HhrQ9xZXMcBkMsmzfgXJWg0FFXFTdBvWOU/gymdjmnQUKeCB1WLknH
kbZx26yFkrbn8/qqo5DMxwbonKN30yvibZ2swWFdg1jGD1XBAceqiC5aKqlvNJrBfIAvG7NjWHl0
TVvBtSGW8ZdxzFUfBdEFd5k+tFUTnAu0BxzuW4vLMi3jJ2krsVhGXdQ01o8DxMg/oD36MqFa8C1P
Av0cLKu8r47Nt0HcgsVhy4sxe/RzNh2TLm2egcFaPpCZF98l+In/uj8nx4rZWD70P3kAqWh1QcER
oscCpDd6z6BuuYbnc9ikjeMGsTgLsyENLtyLTxQC8TsJ+VtWd88KPZYJgZu56eEWDV0pD7lmdFvR
F1dlG4xtraMlvKiFIq1OEyS7Py7ArPTb7mKbHtQEbZnPZIguCXqlr7gmi3GXJmAMX7F7h63YSD9R
JjNFEjS6mInL6aAWA75Z06ftfCzMZMy2qMiG+RFZhVXHi+bCfa/fm6BqTzft63CAUNL9s+U6w5bR
l5FvpCphLwbKxI+sLlHmGuP5M/dByT/PyZpIhWscy+qhFZ3PTVc1/8NIDEx9KwdveahVNqBBp/y2
bTaW9YN1vItIlUTIxpblD1nAwUxFXPwa8o6Afn4NxuCwFxvuh09OS12R4CIF+37TPE/G9LmEdUgg
JpUfvu1F9amK11puHYfNBvWBeXbJmihFtp7P0b6gvtnpMv4XCh+/7i+bwxxtQJ8q5zSCsGxw0dDm
fGL1JD9nUeut5YFc/9+ydjloMLD1qrlqkN0+k5zOb+qmk+9zeJ0Vh+Ia4vb7C4eiI493ypTsYjxd
fmejYGfpVdD8netiTbPCcYT92+q9GCNP6WAg9VFfhWHsa1r49Avah5Mdm8rpnxAudOWx5zpdVpzP
oaUovG7wLyoQ33O/eZRetzNwaKe8y/69hUlJnTz3ICxawbG4tt/yAW0exjQEC86FRFFaHQiYX+Wj
VyBnseJkXANYxj/FSvt5auorQxbEvFUtcK9AxKI1+uu2A2zZPZBDpmnTil2YSas9F150Lga2qdUm
pja2D/KNqtOJyB91hCs3n1tzqvJV/czXjxW1sX2+VMkgwNpzVflE3uWJL99Xty5MvzDdrp7rj/eX
KLjt5p+BN7UhfawOWYzydXP10/oHtNY/gPDjzVTO/JBU6oPfgv2vKv2DVP65BRgE1D7fwVy8pqbq
mqXlAww4nIdpwYvJ+LM55XnzxKIbsVYTn+KtBWGaWm5gGjtUaaHD9ogWxG980G8EZCVXrvzXDzFQ
DP81f4gvLrnKk+ZahPTXOOT90SOrhQXXxy2bp7r2oFucqMsgdCx2iTQwvmCu6b/3d9/1fcvE9ShB
cRV10WVSZXpKFs+c42CNPMb1ccu8TUzQp0+T6kIzn78HAYt8nhP2Zds/t0xbkhA0KMxrrr+RMSla
oXYhTdZwwa/fG9SG8LElJnpus/ra9iFuCy+rwx069Ue2y0m6xmnlMj0bxSdRiqBxIsvLFHQ1i46s
QSnkaRr9Ln6Yqog1yw5QgEgXO61l18Q7XtQePwIrp4sn0ena/zRWWeZ9nsxYrgX9r7+UqM1giqo1
YIteU1+TsOThmbV11J3AS9jrwzyQ9MmDoKx38BmitPs76UDUUBsAKBYwKsoKPkBnZNn5Wcy+emDc
qHYxp+a3Wu3vJEpL++IsWc2eeK/XWH9dG215hoxPCWAcWXONtVjOlYFYU12CehaV7fuzcxhBcvv9
RXTQVtEczJKoa5IRE9zwDF/8Bs2fK593/X/LQURL1NVIz9XXjrLmnRrr6pvi4n3bpcXp/gQcHtpm
OyV11JsoHOSFxSD6IEH1CcIH5lj28KBzCfbZ+8O8ns6iieUsZGYSRLNZe2VLVD7+5iMlQYzSvKev
Qw4ROC35HlICK5kT1ym33AdaBctUzLq5wPziA6sA5fotReGPgCItTfpQD9sY22P6B2KwRT9BHCl5
GdraQ+OPUT8WkHNsvIBsFlR0Ew8KCHB1DaM4PLDMeM80KZNtB8xGBpbNgjhnTuorn8I+3JvMT9nH
BfAWH8mAMVizQ4eZ2AhBjuQorZOBXMCtmR9yULE8je02HgvsgGXlNIK0aamG+jIViNQmTMV7G6eh
lCvPDNe/t4y8BBJeVMDIX6ck/bcNVAHkYfnpvmE47M/G+5G5a8kyh8FlwDP/0YSJHj7h9GbhI6dB
oi/g1kxXTN01DSsagPyhjlpe+ZchLue3/q06uW/42K8BmV1TsWzcL+aoygIfWI+ORW85qOhhDnk4
Nt/minD9cVZAS634E9dcLAMH/zN49CEUAsfI+XsANOsLoudhxSp+Z1hfiZptFOAwlXldQ4/lSZak
fy895N0fgsJLw/cZKxP6a6jZHC3nWWoD8fJJsDB6IITqfxhWwEv3Qy9N9YvzeEbLWtKmJf0Lne64
aVmRZeboeWRSHxkKUlDSGtqRDwH2A13Nn+U8TM0X8PaGdNzlS9h0j2TOeLwyMcey2dDDBGwv1AzI
WLbhRI66CcQlgGbrpoIxtZGHeakLU/VtcAGCKTwPuq3YFa/xJbjet5XXn8jUJlWdYlOOCp22T9Bf
bPYTRcZySrP3Se0vu1aV46FckoeQRW96X66kllwLZrkWjaxFxryivaq0bd/zVkfPZpw2yRnF1Ab3
Ca7LkPKIXEwSFvQdY3wSD/7YBuG+M3W7si2OIMJG+C3epPEKF/EF2STvJILJP+Jgjm9EUU0rrsU1
hOVaBJjeAcphzfPI8Ewe6+ynnHL0wsrVMqjjRme2c0kB+qXSINUTFSFozAf/qhMuToROwxseec1j
j/6Qw/2D5tp1y7tEmW+o8hEkBzMq0Q9RXcfscwGhxvm4aYA/MH5Q6S2nMGyek/bG5VHKPvsCzsq2
XpmAw1JsXF9QV3pS8QD3yFm/L0f6Nvfj8YgT2D+QXOGead42pua7pSfVeducbjv3IhQeEgkZ2TkO
Lm39Fv3dX009/3P/y47TZSP8olCaRYZ4QbQQUv6WeMm8v3E07pZ2Cv+9P4Rjx22yVV2h+ULXiIOI
HyTFL4iFsOFj2+tu7UpxDXD7/cXq8LopYohGEPQVGMIPRGrcDJ7MipWI1/V966WQsyQc+7lurojl
R3KIgziSn72QbyzgIab67wQYLwH2UuPyv+jBZAk7TdVqRdW1xZZ5s2KqY9lEiEPVNGWHOcbzIy2X
rDtmuF5XggbXU9RG9JVtGDICgr5nI5FqayOUPaApSo5lGA7n33pIlHfzTs9SfTRB8LU2q3zHDou0
0X4Lg1h3D+WQ69QG5Rdep/L5luTF7fKhnju+m3iU7o03jHo3QQhrZcaOU2FDAKdSctoOil1Uj2rf
ERxaQXns5i5ZsXlHyGczsg5FSmI25fGl7cKvYvJ/qRQCqrJWTzGSpisZBMfZsDlZ+Y13vs/hjSe8
4/Zoykj3pE+bx0bQtXn8ZqB4JeCzkYDC9/VcZq25lL5GC69kB0glTnt1OwBlHgc7Q8jPyQ8fw9y7
9BUoBGuus427ZPmGHGBiX/QaGRJwLEb7PKwC75i1KGVvHMByDrTrlnSiKCVBuYymOxz+/8fZtzXH
yQPb/qFDFVcBr8yM7bE9juPEySQvVOwkIEASIG7i1++Fd50qR5817OLVrkKjS7da3avXKuAibLbW
NGcyLF3YW00AchUjTrenevBQMkskDLJFh9gK7qawn5PBFurL6KQ/EBXe/h9Sv6azofkNd2yGYUAz
yVkpi32yBQRZk7qPoGcNqvp8Y9isM7ri6ef0cYEkel9K9OOSJjsWcT2tYGMMRqqDCMG5zWo/k/JE
MqR5kp7ZIHThLQ1W7MeQe9FhhA3JgBnkvTwJFCuhGlg/Zo6d7vuC/xDQpL4aQYu6r/u1F61pOloc
YEMfL+0YDlvMG/6pjfL6tQBe5XD5ojZNZvFE7+5RIC5lYfeuPEk6Xvk+zW9Gtz8vFViKuEPJlu6n
ei2NZDhdOnhwEchNhY9bSUXC/tRLoLuimtl3zJNrrY2m1dJsv5i4h+gPUCIX6nZVMtv9Mc/T+e/l
1TJ9XTP8Dhm8bC5qcbYtGu1kn1o3nqPWfrvB+3vuv3uBjIso0VsjT2CLgLo1ypRNIW4ztzvHC7f1
5SmY9kCzcFXKGXC7oTn1PBB7YN9AjFYgg26VaIW5PIRplbRwX6Uk5hDaAsSylv1VX6GBdXFVmz6u
gwZBWtaWfueyh96jv/1F6aXp1xDaBmPQQYJ4zDegvQ/VvQw78Em2RN6AmfFVZNDz8ipgaGM+uTfD
ElpcnoxpQM22XT/CSLVCMnKMnuahbKBej67YSMX5rp7IV7QSDftgXnt9m4bTjL0HzDJ3oDJyJi79
rYRMRAS5NXwej6fbhV2undaQ3MsMPggAdMAgE0HeQHqPPSxRWRoDYQ0ejAXc0efu93UIlCEM1JGD
jqoICz04R79wql2lSoRjwk+sOPrR1AFkM904unJrBv7raA1KajjeOoxQWDHlade1pzd32Y94oaOs
eXX5RJjWTfMBwHJ0tVtxeUJ3TJzQKReJkuFVmkHF3en4vkA65vJIpsOgOYLMy52GIZNxr1qgogRE
8RqZ/7ZF9ZpO3ReOk1H5a60zprE0j9B0oh1oAI9QzOI+SKdx17Lom09c8DAXn8a5Q7EWlfLLEzMs
oQ4otD2kwhuVyhOr0x56U+SPDEDZavdNc9PFNspWIGa+PJThKOiYwr5vJ0UZg6ezQaHoh0zd1oOU
15e/blg1HVCYlkMo0a2q7hu/D3AWQIuzpB4WgxWpR3Z27T8tZ/vyaKa5aM6BKqjwThnCmreLoen5
HiTua8AF08eX2+hdmCGKjgPwAVIOVbrpNfp5B2h0o7xz+acvP/EDZ6PjCEMQzwY+dMDPiobNwSFZ
s+tANQB31kmWsGJ0vm0bSLv/hd9a2RiP8mTLKN4RWP3/v6WpXTxdHsNwQb+Vv98vVRZHpWyWpeIK
nLolH/bQceBJ7XZ0v20IzfRTJx3bbrDaExM1qXYQJl1y/uj5b1Q2rxB/vKErP9oUzeZV20BhcLbb
U1oNbg/tj5yzWzbODt55kwTXxDMa6otFOIJaYwoaSZn5xavdZHb3zarqtEn3Ngh02gMTkOneFemE
rP6m+evIQ2KVgcr9kT2MqqsPDcgmMo/Xh62sE76ONQSiGSUbKwbSHA9RNLaC/esPn4Lx+fLvN5z3
/yANbY4cdOXws5V7doJi0Guf2/bXYcbrGvKg/cpDyuB/dNrA1C7l2IGB4GxHw3lC/nYXz1NJd2VN
0vpqqdmBeCySuyqv53rFlA2OQmcSBLsRtrxEhA1ab3kbqTSdE4RkzVpuwPS01vGHZahCbpV4ICwA
Lt6oc16QOxCNuad+HCFzu7y1QxU8BY4z3YQgptrmXnV+wTKuGgv0yewhQu4l8R0EmOBnWDE206pp
UcNIqiyuao+fUS+MP3d+GllJ4IFScsVhmL6vOYygqbMOSmv8DEXPYE+hNHYTldUaPaUhiNNpBVvL
L23euYCEctHvrHrOkDKMfi/33JImytt49xYiCOjybbq4PR2MSDLHjVuv5efSzenOHQG2qkLgwi/b
58cT8nQwYtO5QTGzLL6Pwvi3rOy//ZSpV+h00b3P5+q6gGrzlZJzdsrhKFas9eM9gkLAv1csWm+D
ye5IeR5o2v4UYdt1icgD7+bynD6+lrx48UXvriUZR6MPvHb+MObV1yVaFMDQ3luZG6w4ZdPv10KE
qGp5NKQUZ0yiwcSzKucF2Ja1jizTz19GfffzXRu8M6nV5w+oqT6Dj6GGmnLRHT0ZROdtC6TFBuFI
OgjcgoHK8hyPfm989P29gMQ1m+7TXqb+47ZhNFNXdOQcjD14WA2lTAAEA6dwE4hg7/Cy/nt5DNNW
aObOwtSKcrsvz7OXlrdj5KRHMtto19/2eS0yYB3LojDkuFdK24+PU81p9UwiEWxjWfV0PCKzJKuc
MMJmB2gjZg5NDzFe05d/vcG4dRii5EEqUGFobpeMWUbT00iy+MpHpvYayfvHDr0mu+VfvNmYsfd0
kCFA62MsaMjOaMUoEmrVVQIsC9LBpFoLoQ328R9UYaDSDj+/PEsJ7SjHKto/SC0HO4Le4W2nSicX
DIWPGwqR33loxyB7juwBXJw7VgVZ+Pny1pgmoRm5hOLO1IFw7pwuDya3b0+IWtgJPTlrj+bF2/03
qPV0ckHBCrsBU3t5Rs5a7uksRLpDH1nxEoW5PNvNbPNN8YKnAwlLMLSJbprYGRQc3m50Zux8Vkfk
x7al0kwcnIXQLxpIdbanJsqgrYHWrjqsrB0U9Nify2MY3IjOzR+SrG8rrhY2nOwJcNT52oPlr1wX
hp3QYYK06fouB7fYuezIU1mi9VGhInzkuJnq0BMr3tYwBR0tKBpoU2QM3GhTMfwu/TQJV1sJDIdV
hwrWiAazagTv6UTAggNYrzjaqQKiF3HBtjOkwwQ5FaSTYQ6/UTsgJG0CSYZdqdga+5RpCsvf312q
dimqcvbDCljKQB4Ct/V+1DM6bKYaiqSbzpDOH+iXLGfUrnBO2fTclkOw6/FMXEmwGMqUno4WpDPo
i3mboVIIhx0RaGsB3Jx0M7RaJsLcw7y8EXx/P/ST3HUBzlcO0vb95amZVk+7yWefe46DMul58IJu
nztpiN4kyUJoEDgAR14exHSANTuHynBU8y4tz2U4Nl/KHC3hOygFrzKzRx87RF0g3ZpbcB22XJwd
ab3KhSMKoLjzkpla3odipmWSe/U2eK2n4whdMAjxIrer8+g73n4e+5EkQqGxC8juesUzGlZMx/RJ
B6i3oPIBXfGQGE1ct6u+h3Ut1LZt11F9wvb70CNieXq0HRL+oq1vRBQ4N8RPx7VnruFs6dA+FY5c
zszPH+weCh2pCxa91LbHXejzNVJl0xCa8YvIntERDAfsDugWq4Lwvut8de3MdXbYdHZ1OF9BC0I9
VHPPFTIR1xyPcknlGlbQtM1auJ4Ry/e7HjkU2vMf0RiOn+Kyjb9t++WaaQswOcWex+EYreLGCkKx
D5qwX1kW08JrJm2XIStSDw+NRTE5LN1qX9TloQBJ5MoJNUS4RI/Poz5CnhldEtFEjj6d9uOSWBJT
+i3tmqMK+psMAgxwy2rlQWC4y3X4HjRwixgZVdyyPPozzm2Z1LWd7dHoUoFKtV1xhYbUj6ej+FKn
LEtwmsDyEDL0EwCVkYCULAWG6VuTifu5ROyAGgggve192JWb1KJD9BX8e00K7JcjMchZds2wGwvH
/lbZRRHtBh8t/CtruHzsg8hUB/VBlKWjTeWxswTW7s0cvWqQt44XQRU59x+bYipuLp9uwwHUwX2Z
pTwoRnv0QcZzuZNTOO7HuCYvRQnl3JXpGDdrsdt3sYUgkEd+s8+lSSDsiqdpqRKls1WdrFiyX4EV
ArEoBivJm9z+Bt3TclN7ghdoniGw8soZkF89h76TooO0j0i7xyPSf7q8fAbPoyP/7M4KYMBgoy8L
Ko4z2qx/+IEX/Lr8dYPx6mx+0spmMWZIpi318abOk0xFv7t2VEBx09dCvipa/q4autbPbZqN5izG
3gMewkK8wkB0HyZ1Ser0CnSb1rRyEgwD6Eg/AaCdD24Ydo66drqHFAHKunnThfX+8oKZvr9ENu8O
micGlCZ9ZCNquyHXQUabm9CtVpJyBqvUAX0Q/xABmWsUc9LJgd6plM4BYBcPlFnQAk4Yk3QPSaM1
qzFEYzq0L64hxxSlE0f2vPrtLkhPqub0eoAJ2er7UMQN9AjI2kVkmtziH96tnO85hEupyocM5Var
B7BPueVPxtHyKK7ccXSc9DThIWvXO9TMnG6TnmXo6eRHQsq46sUYH9N8Gp8ioOLvnaZ72XQcdOCC
KsGCOcZefGTORD6Xpev9nQaUAi5/3bRkyyF8t2Sl3eRNT5oKnKpBPBxVWVtXfjhBM71SwrkHo9dn
D0R0K5GC6WhrnozPFI2oKIGeOXMgdzyXzEuUiKttT3AdpUj7uK0qFFMe1OyrHwCSQu6E0JzFuzqb
5YMTdrJbmYnpOtAJDlno0y72wuwkBa63MUbj+MKFrqImSEQx/VJzX+0hT3bndOWTA+jU5f0yraDu
3WQOrawmQM6qCoPmkM19XN00Fm/Cr5cHMFisDlYswaZjW46dnWygBg/j/HWZlUual7GDFBEbmqPD
t9FzejpwscrI3IJ+kJ3dAuJTrHHJ45Bu7FfwdIpDhQLBMCjEvG2r6h9NFNr+tW3bhdxfXilD1KFz
G0YDZ2rwOohhKGRZeVg9ohfVPtqQjlkZwXTIdHyibYGuvY1zfmZgCtvlaPUo+PQXKT92RXlMT1XU
HmU17uOUTr9CvHMvz8yUhvCW0/fOKzi98knQu7jiGudvC8yfH3xNl77IrAUaDICWcregs5xQ3LKi
/F2PkPW6PPQywgdRo6d5CFqnONFBVp1zcGcc0inMHwFpF9eXv26I63VAY+SQMY2tAsz8yPdDDyer
QB/VNNfgW/xW53V/dXkY0yS0B1HKU5DKOMt7hcU12gOXCltfbUzEepoLSPO0sRB0sDPpeYm8exxe
i9EhK7/dYP86nBGEBaWPCAdhe56e3rJPS7zG8uw3FDqSnlQsqYJ8TXnddMJ1hKMVVHxuRcXPHCOI
TryOEWS5UyAghkHWB+By9lY2Pc+T9WP07G0hqc6GyCnlBXjEoM2SBfdNKe4KT1jfw6mu9rOd37Si
Ha/yDnTEfuzYKxeG4Uz8BxgILTzhdRPGpDZo+Fy36esffelAe2+b6egwwDpVaQ2RSJiO50LLAhqB
fExos6rtbJqB+69TIClYsuUA06x5HriJTHk7fJaON1THy2ZjcKi6CDxeIE0rKWUoW9TOF2hXqWfF
bAQ+itcrTymDA3A125Fp2IIT2q3OAMBQuquky57Q2dg/57T2rX3gu9HXTZPRQX+E1bYbcic7qVxV
eQL5Q/t2JDMEuKAFkq2l1QzWquP9WIb3es2RkQJzjZtYyBlUPqhUoCjzncTNi+8UB8dZA00aDoAO
/yNVhMaFGupPQLa1uyboh1uvWqUSMn192bJ3d04J4Hc/DWFwIpw6t40E/x6t2Nplbfr6cubefd0G
f3xILS87UUsGezlAXqNxIIJxebNN27CM+u7rUTBEUdcE2amk6e9o6oHVDshVL/Ey9Ovh8wCZ6XC9
nchwiHX6QDmqvBsDKAa+VRURhnY7qHqwT0D0VEk50W2qyhBq+XdWfVWTuYg5tEGX6qWNHO5+nRfB
YOxvoce7JVOu1TpNX5RnxccHVJgJqC/a7hM0d+vvlzfFtOWardugCc6jWBagZw+HxyZEUq3wV2VV
DL9fh+w1Du74mM/F+Y3gvCqdLOEAFd8w5v3Z9Pt1zF7RIQlMFcoxTuBGD4UkHbKrDmHkcPn7phks
T8J3O9AAPRN0vchPReF73hXIwEnxeehqq75CM9G8VgM3bIMO2pOemLoSlcVz1JYgvItA6ZbUjvQ2
Row6QE/ybMhAB8jPvj/mn/HhCtQm86heL6+S6edrpi0clsaVJ9Kji9JfQgfJD8XyPt72dS3cLTkr
GZjpijPLI4vsi9hxoseMgwV8JZwz+Apbs+GUqmyKKGAUAK1Cvcju3CvHZfPDUpZGJLJNl96ztYjX
btqxbjvY2sgCH4LccVj/qZWDMt/ldTJNQ7NliuxE3vCSnkmH2g7FodpPIEuCqEA1Hku3hmTjloFc
HYfX2DXCjnyk53Rqil1K22DXtHlzO1do53A5858vj/PxsULTx7/Gp6p+Bpy6SI+yHqLrrJzTX2HK
88+Xv/7xcrk69M63QJ8y+R4FptT5ywYrthLR+E8FLqOdg4htjfXJNItl/HcupPX56EGHCcdX8rzZ
iaDj5VWcjsBuXJ7Ix8ljaL38OwCIeUTBQM5zduahGtE5O/SP4G1pPhUQMP1Zh9L9Hjq8tvehAlez
DRezyexdnRZQlTOrVCzzs5gq74e07Oxb2Gbl/vK0TOummT0q+SQXvMTl4U7VPfSXUychnVjDuXzs
2d1YM/o6HasCe1GdAz6JByRE2a2bh1AtABnQiuMyDaEZvOxJXbN+jo9vkkOMBz/pBO0ywC5eLi+R
6QhrFu8MdFBul9JzCEi0G6WWmyzCy4Oy6LFxxTY5QFdH5hFmxYM3WPnZViN0IOvoegiE2vSgcXVk
nqjqbrbCojgLaDDvOZziVduTp2kIwhX7MGyDDsSzsyAbSTDkoKfzqwPplLtPB1LuZx+A0k0boQPx
olFmjtdL+pYQULEdPdvtUlYD8mFvd2hj3mYTOhpvATUptPfGR3tOf8s6h2jVtMrOYDA4ncbPz5hN
rTnNzw1yG5/lNBJnjy7/iq6Yg+n7mkGjuR9MmR7Sso6fx3vRO20Gxocy/nJ5D0yf1wy6h84jGGWC
/EzqqftU5WV0HpE6WINlGfJ97n/Y+xDh9JNqhxOU4ej9UqjLbAix9jnf2eguT0YPXPG24NW9z1gB
SVH0k6MuvW1yuqXz2cm6qqLnIM7IY2rXgu2a3LVWHIlh7XRcnusTlnYZ0sBB2dXxNZ/7truvIZU1
btt7HZJH7MCOaYW9VzKYbrK4Fej2mh21Bkb4uETj6rg8lYHQiwLSeWZjUD5zvDfuO8WfiCrQLwTm
zec43sYnC3jtv9dtz3K/8OYcuuSCxxzikFE2HuJerO2FId3n6kx+jHipVXfIV7i9+FaD6XLhR5mc
MtiHC3pjYSlGJubeQRNjsvmE6Zg9zwscr2oC3CVFUB0tp6m/tkPQVytO2HBV6aA9FgchUcGEO8Ru
41uVL73yZBA7EfHxyoY8xco4Bmevi/v2Ih49HxKtKJc0tzRbnlAkmj/FKqjWBBBMZ0271qcBirDW
MGIINfqJ4OwuV8wjidtZ8ALEkbsQjH/bMpaujtXzUjqHQ9rlZzBr+uyqsoQzHaOWBdvSY+5/4Hn5
jM43gOPvxTyyJBsqlYgwhJzwlyxDo75f0P6Od81aHdiwejpSj0ZjnmUxrsrOmiyQP3Voy1w4wFq/
3gmXPxaoGK0kMk0uW0ftzZ1Vxg0o/c8hKs/JXLq/4rj/nLvsayBSNyE1VNHk0qUpqkdQOd+OtbXN
X+tQvoz7XRmhW/vs1r58EPlAUiQcVb/yedMiLqf/3ZvCV57d+BUmBrRNnuDSZglxXegcT/MvcEaX
Se+kbL/p6tEBfcgdtAGU3YBHRhv4VAm6R45i7TQYLh6dlg81aH+MigF1mkb8kBLAoJqDdvXyL/84
4+gS999VatgcCCtQMaRc0hMasw9UNDQRg3cXz+IuzMh91a1RABjPmuYVUGoEzbvPm9tRAX83jFOi
SP+lZ80IcRScMRI6uznMPzkLwKOI1K+lMHh5nqZF1IIDm/lZCnEBoOrduJoTUaVsSorSX9NYNDww
daSfYvFUFXWK7BQqnQs1BLSrXOb/GXl/7kMIPjdgb5j6jdLCrg75C0FcH0rL+9/xnGmO9pBqXetb
NF2vOrDPRRayUKyvzlXX3nNcpjYvuwTdjH9rC5TC0Gf6VPvAw9eRuG29Yk0JxHAB6lC/ns7SHjI3
OqY1oh6aQm2oRKLVteCZ3tqPLp8Fw/2nw/xkIDmbaNE+gApPPsq2Ld1PBeXWnFik9a2by6MYTpyu
1JvW+VCUjYhPI4N1LUog3INs6+WPm1ZKeyc04OnwLEtER0Ajh2hPxiG7AcuZPNAB0Zzb2fHj5YFM
s9D8Qyp5y9wGzWBNH1knwN/GpyKmdOVNaPq65hCYFfpD3gG40VaZ9dRCbGi66rxg2gZJd3UePyiL
OPZIp+g4NvlPfwCQ2FWQ+kEEv/baNJwlHcSXzhD5DocqPaHFpRh2TREhyqHDNDxCJm+bdCTIc/51
0iR2iMddq0KaJ3XmXRUSdmqWmGfl5WGaxHKFvrsqRV3W/eA20VGI7Du1oeok4+EZiIA1YWnTANp7
wC97p69UGh7LtB12vhuffB7GN/+Hh7nBIP7Dy5dOg4fMbngquxD+A02RagL7WhSkPwqhfl02BtMg
yzF+v05o7UxzcJagzjQVCSpMWQIW5nMTE+/gxGiPvDyMwSp0vV6lgiiapdM/MNW9sDTi1+Fmz6Fj
2+y8dvwR+utHe+DFmTKn+g7Ov+ZLwxhoBGdVrnLLmm4RHdpmpzQraqDRz5alPrdlIz/LdCHkqEHD
HC5kASVqy1/aQRWnlJW/KVkDxJsWULvsfeAy+kmA3U3INP5sd6i8JKFVq23IWlfHtiFVNknbbcnJ
j1GiZVxSPGxydrVp+3U0m5gjKuchlS94zIBz3Uafzg9abURGuTqcDUzLrsygFPKgCKQOwb2NuISs
MgQYll4Hs/XSa0a7IsMDWr3qHbjqiyIJ4nA4X14bQ1CvA9nQG8zmmWTjw9iDpwahXLsTPZB+kgZH
vJMgRLjZtevgNerlvuIDlw8uL35HCl0TtB0yQPNXO41Mi6Xd4iomfQrk3/gAjNSNLCEhNfejtQnE
6uoYtQxvEsbpZJ/UDCkFO8qdHbVtdUiHXj6s59dNc9Cv8DyFsJo7tw9uE6ffwbWfU5AKT/Ga3Jnh
6tBRaiORjZ/3vnNKm0i+2Bx9LcB/sy9DXqoVf2t6l+hYNVKRYiGMd04ysukwgDJIeemdQ2vcW4kz
x0PUJbRHHeFmBLV4510BXdQLUHvZ1hDRWz8uZUXAzRZAT+LyOTfMWoezpfMUdZZqnROKAY+RBOav
B1vIl5aMcuUuM+ybjl0TjmpBuVY5J5s73Z7F6CzOA8htXP79pq9rF36VQc5etkgAQrSsOWZjim5y
ytfeJ6avL6v27h7upzFqxcDUw1hP1l0FjYRdAPa//bbfvoz67ut+Oakxa2l59i0gB2XUeEdreXVv
+7pm801row8dHPgvU8mmXTF74U3OGn/lt5vuXFeL1x0WV2k6MIDrkBS13eAJimHxt6AjEWThwXbL
q/jEoEZ6Zaugvp3H6WXbtDQ3IIlKKSMUB5a3FtrWbe+TGp3vlz9usgbtPhd1S6F6AR9DQYN6Lsvp
OUvD+a4nkHLYNIKOsht9G/Y/EXLsyfDFjsvmmtYsTTh11/yYIUGgI+wqHz2lVRFbv3JA7a4KAPrp
5Ny1JTiBHFxpOyQVf1thdWfb9bYt0WF2rh8gsx/W7gnYbxUd0kCQ7C53G/CqXF40QzjsaEZOZ4fG
Tuvap7eono7kqy/nFu3F2e95UGucYIbN17V6R5SqUD8o4JyrWn3J+nT8Cn78oEtahhLJyhVgGkSz
eZdYCLqdzj6Bp6dM3OUJREvPPlapM2x7SetoOyG5jLPIs0++NT73A1Ia1bSxo9jVIXZ2W3RAhkfd
KZIEmNooRjYoCV0rXklmmE6vZt4DHYc088bynLWRm0xeJZK+oL9TIV9UnnlJZlkMnMTBnUWKNd5G
055oVt/EVtkFFMdLLNpcb3vit9w/OJ50ri+f4GV7/9sl4OrgO5EGPFNOb5+gzJ4/NcS1wH3N10An
hgnowDt0PjWF16fdCX7K/02jIH5scgKy8Smvq6/bZqA93UmXhy3vMIMm5D1g9SDvJqJZ8Yqm5dEM
nI1qEj3gjycaM/cnkWM43HFQXKuV5Tc4EB1yR8MyjsH0R45uSJtExciO2lZj3fF47q8tZzVbZprH
8vd3N7qQaJogXW2jjDJU92izE5/DqJdrxS7T57UrPWI+q73RJse0CUYQ8gKyyzvwamzbYe1Gt7OK
D0HM8fUhtU6q8awT0vLBl21f/9ewL3/DdM41Q3WVFXghGAUhFLTwxvtOdehTJ9tVi7TP5SEMcY2j
4+nQP1ioKZ3oy2hBnnZhDx6tsv4KIE675w065zwrbpO6QepwSJ3gDiTAa/xtH59SR4fYRUMPzjvP
Co6sW7Qrpue3RCKeUn+ngK3RVH18hhwdaZfJqunDMCdH6WfZT6Jm8Rrnbv50eflMX9cMueE24/k8
u//r51DGgzYgoo6Vzfn4cnB0cB2UDCurH5V/XGgVSmv+azvs1Y5G+2qhee8icV84XXPj4T/bpqPZ
s6pjB8VjOzimpBA3qC67D8CysBWFnI+PsxPr5jwJZhezTV/AHAtkPxcp2FIK0O9/nQe2CvU3bYlm
1nR2KborcvpCKJHPKES5rxVwiCv3tWkO/5r1/4OgHGgMoDZ5FFE67pFRtBO/8skuluk25J4Ta1Yf
xWMNAVonOCKe4bdCdKBl7FHB2wegO1xJ90Qf3c9BoDMKiLyfZdwDwqPqLtgFvbOzBvYUBwIFXX+h
aMiHnQSdwhZXi+G0VcsmQHQZy+zXtESN0hp/BSFSZBvOLL6tLZdgvCKlqL1XgnwP3q2gXVKdu+2H
61UIO/IjlwJv+Gp7wLCS5VeTudyUjw4CvfxAm8axXMAbX3O8VBMZod4XVeRx07roRAK8mJQaFH76
bI9ZuBf5HMcHFiGnuiUVgV+v+b6eECt0+Wy/RsrxjnNRpDcl6D5XDO1DM8bXFwN8F1r4ge1lUMtj
f6McLZp+BUq7jcrZ+Ljm51gRg17Vb+1XLkX3qyJOjUwhiVb83MdpL3xec3TTkPuowKTl3xgPh6Uo
Q4pm2MsJuY7KYjQZ6vQUTO2pb7ImmfLgZzNsIg3G0Jr3I4r79qgi8pJJNLyzgnpvCbZttqYXHnyQ
82XZMPgvlij8nd3wYZdWm8Qr8dM1Q3bpPEdK1P4LOrWGZEZHaWK39Ocma9ArC25AIcPViuyvKgly
/0xBr2YR6FgJuA2nVS8tQCRAqXRu4z9Wx3gyTIGTVDl93fbbtaeIl0MdpVSEvOQ2Ugyp04kda6ZN
QUYQ6IWFuZijeA5n90XOgPPwKPxDAHvYKY/9cHtW3MwtIuQZ2ZR8hJTJthlpxl1D0kcOxJ1eaz8o
acKyuTm2bSNeLn/ecLvpBYY6HD0wP1vkz+BbJ9Ss0CHSHvk4ngowmVRdfQuKwBUvu+zBfx66WD3N
1CHn1QcFSM9fRZn/bDu+q3h3sEFmFwPyo5rhcHlGH4YdGEYz67D1snkcWfcaN2V821rldA18HIom
1oBu7G1jaJe0Fdi0ZeE4HdjMk7Z3k4z9dNW2y0KvNpA+p1ndQ77TqYGMBEmesLZd0XqNAUr2I2BW
E75cfnLaq674dnk5DCatVwrcClyLWYTvtkE6AtfU/RorEqz86OWO/ODY6EUCBZWZHtwX08EiN2o8
TANN2vabGLd5DJ3vpme0nVynmQ59Vh+nuX7JmnCFOP5t/h/9dM12WeSogfr2dEDO+x7g46Tby0O7
VzuR5PtoXx8eyD7ff331E2cHmq/9dMh2bTIm38SK8zCtnXZ5t0rNsYsMygG8AJlTJ334LSdfab8W
UBpsTW/Tb/NoduMUi9cK8anq+a0FJiSX598vnyvTz9dMGb3lzVDM7QTYNqdJleZH3EMP3OP7mbNN
YqcI7zVbziVDVc3GJk02r5JCuHXSgrLh8gxMlqFd1M3UxDQiMzY2c5Iu7K6IO67co4a118sFloVc
LgHGAD6o7veQKaw+i7FHeZB03gpg0bD+er0gb9OyyzssTRG8gpxe1KcghrwCXzmdhsXRiwNxXGYh
rSXMY1IMpaHpj6uyNVEc0/Isc3oXFPO+jyTIq+DrJgIVlCHxMEbQxIdNG6tXBFxgO0BejM9bzVcx
fPfd58vffcuWf+AzdLkdv+htqkKY1PiNf7UPzp1bJNV3HyJb++rEd9nKvW9ae+0ytgaufBngBguL
ejf0/Coe1pbGtPKa1Q5tKcjMMYOJPbd2leTipY2+XV4e08/WjNUXpKZhMEwHv26Gv5HsfL4LCj42
K5eN6bdr9ur1bmlPo5gOc9pDFfRvUJZJWqzRSBp+vZ7qDwKCRsYAh4aHx6wXSWk/XV4W0zNKT/O3
LevmOsKXC0TTL8Hpcdp111/KK7HvN+mKIneghdbShghcOGFpeASy9FjsRbzRVvW2+jlTjd0rDmOa
rprxSMc6UU2+sqWmRV+2+p0jIEEsYxEuHy+ulPWTbAwcdK0b0OxD0j2D98pRPVdP8Rpm9+M0MxZa
M02ZDnEtctiPF3Y72rOn0pm+DjI4Rq776pT91dx7Xxw576TlJ5fPj8HR65313PcyaGxhLn7xfXCa
XQbKW0oSttYrZdoDzWxnvCO9DIrIhzA/dOyuXRMSNzwpdHEbMQBuCTKi6UAU/YN2/adR8UNlqQe/
TI995K4gYT7++eAw+PcIqZrgDT5hR9zunk63Fd10v/p6Vl/FjRBByKaD7YcHtw53QOm3CWgZvkQU
fEeX99b04zW7jYGBU1A7hmtQ8XNmNaAcQIvSinEZDquvK9dwtDUjjwLHQ2SadFCuAiNU4qAQ6/n1
0fKj2y6sIOIdogtyrXXs40339VS/5XGQCg//w9mVNFeqM8tfRARIgMSWM3judo9ue0O03fcySAxi
EvDrX9Jv46vPOkSwPQuJU1JJpaqsTPwhUJ4dy9CDBt05z3ichJ/1FtHHx/eAb7bMe2PW9OMEh5g0
auRedxMAvJLm5cbLwLYmhotH3GuKEsndE5Sg0ShY303uLimhwDf75ZWeKSgV8eW8v/f1l7C9aZKN
y/fjUwJ8Yf91g7DtvER2GJrmYO/v28MYtIc+F8eMVBtT2Axj3L/ZyB1IC2M78Qp3779afN/lBGZr
vFuhq3/UuARSJs6KJt+YFLuiWN9sjJ94q72A4nBgMjlMznigegt9YLGG2RE/+zrkA8M2aeSL136d
go2sq23cdYHfXYlpBaqGft1+Lmg3VTAdHbGvCuCbne9DCSa1MsECekN+FY0CLEtb7U2W7Wf2vU/+
3OlFw9BVnZ19SLbW3W/fzQ5zt1V7sXi9KUCj/LwE0LrADPSfJngREqwcu5I6KIX81+TtWFRerVaT
O8mh69RxSrcIuyzBn292vFcavDtoRUYKY5iP6JVcvOrcVOGhgp69+yAdedvx5rioOxCJH/f5k+Gn
UwoRDWBDp1PgyNihNB77LUSXZXOaPe6JR6d65HDVTt7k7ZeWnXZ9stnarv0lG/iCcSOHxgxq0MjZ
7RvZuGFlHQzTQnAuNt21nO7pzrDD7GAPloaV0ARcszefyHDMw43Xgs3CRkQshhm6JTnTJ+Ve5yM2
+/myHSxvV9/sTdfYX6RIMfB8Cwnxq/zhH+9LcLh1HtPjVjRjOQTM/nQyQBnD54gkw+llqtqToCpG
F/TEgqvLf8JmHMNRaZE1xKcg4PEoias5OrBsi/zgLwD2f9/2PjMuUBmlSScX9HvOh/AKHLjH4lw/
ZGcw73+fP9/TK3o4ZPE3gBRi/+td+rTvDxmuGrTDyBiDxWR3w/T9xPedaGY/+gDOURUJnGiBIjc4
Cm4TvvMIMHvP11SyhM6mPlHJjqsCAgu3XleW/WO2mrdw1Q49pPrEVffAS/ZUFcnJzacDampbB7Ll
GjGbytGlH/gDKOlOIF06QADsIWrQJ9JsJXUtOzQ03Fe3IqtCgWt1DuhKg9aJk07rXchzVKrXWd/F
BiG4JVtKYaA6+pQ6aDXZhfLCwEbMW2oQomqyYFGjKubsusQRfHmHWx4EZv/4sOR8aMCKcJr69rZb
AJTx5I8JL0Fk6d6CBbIgl+f5Cyr+wH9Dw39XFVghJWwTfmnO4jZ9YZ/G+Mr5QW/rc3HLv9Z318H3
y3PZFtnw2lEw2rQVplIlpJM/k63jzbI3zR7xKosq7rQp0ougqy+C5FBkv3qXbNwAttHXKuO7zZMD
g1eATwHps+BrLt5U/tXd0tqyDW1cskuIvhhPYmgIIsVK/fZpdhjynd+9nhbvvtup2qipIpxljl+d
Rt1eFfNw4NnO557Z7N17VJSqxb3YDPwTo+WJjlt8BpZ9YnZ4l7qcmiLBWUOmMgYiIG6LTT7rddU+
2O6B4bFBMeUBQNX61P7Sh+RFXPfXzoGdosPy6bG8L++Dwxd286d8vbzj/xYuPprOuHmnkRSVu752
3Af9T/JIdBw+umBqOVexfv03+VQ9NA/OTfHAjsnvLdYWy3Vgoq2G1CkRlOMsjXB2gIvBjcAI3nwO
x/URMJRbyhQ2Sxre3IBGsJ/QI3SS/Eeq7ksOXi31JfF+5PoqUFtZPNv5ZEKwnKh2WTdTfUpzfQiC
5WaIkiuyDDEfhmPEyecGDq+iETIY033FkzuS8MNS1YeqIqdQLJ+n2TldXk2LYU28Fnre0auf4FPI
8KNIj132mLqPKv98eXTLrjcBW8lUFggNlD6VbgmhVn3GU3njOW/7cOMo6AuZD0OqESDkMjoqhx5B
a/pFN7cTWAI3LhLLWWYCtoaO9U6b4HBPnfA+zDIV10l55xbpvnylidkK0paBSxRnJecAs0N2Z1++
0gRrBR3BE7aEt4zZkeTXdfq74KdBbUTeNqsY/k/RX1WHstenxE8gztB81jU5T5XcGN7igyYgq87r
jidqvUBW3lBUL+6DGXQv3Z0zx6HeCIotoYgJzBoXUnpLsVq+6B9J039flH/V1vRhKAESVt7x8v63
mMqEaDWyy9FUhWmy+a5k9/lyzosN17INvZrv3VUo5rQbJjHh0IdQY1yiAHZmM7i4eSjk+fLXW7zX
7P5GEDi7I4iOT3p6QWPHNO20iuG6TVFJ2q2xzeR/naOfWj2gj+PyJ9ussv7+zipU+j3EeHA3dd29
Q9GS9Sh3ZoZMBNZQB51Ap8J0mqdj5Nx3+6rrYL3+7yfnU5FLf7UyoX4cJm8s3Jc9NAFWElriylkw
cJBDZaDt8QTZGc1QI8Auk6zS44Sh/fkk6WdX7su3m5AqnTaFNweIkpq0PHvcu11AaHF5Z1g83sRU
4ZRNfCfKkKQhX4rlBt1uDn9m+oc3bGWBLXvPRFf1NZukoxE8VG79y8+XT12d/DuIad9ymvgqP0hW
b8QfIGiQzsLkoNstmJzNNoZDlkIkgJw3eJiBBjNx0DbfKwJmmuGTLtQRujxbZah1wA9CR1NXDNye
RVlFAhMV5JzL+SoMf3j5Au6HjSem5cgyFU9qn6UiD7Exw6z7CRhhVU3fL+8f2+oabpqgT4VBPgD5
ppr96cEPfXBztJFMIKv5cXkGm3GMezUcHT9BL5RGySZ0T04ph2sHwPxjCHqGUzaVW2o7NhsZzkvm
oquUQODskUMkbqMtJTzLxW3qnECdvcp8gcUl5ZVEkiZPQf6lr2qiYjqlj2PxetlOlt1qAqp60YBU
KoOdGLr6Ayd5SFlzAF7ysc7EdV6OG9NYzGSCqnywErQK7HInqqIXIM9L6AjwXdy9gW9CqmpFQMkW
wJlHLzuASwFy2xvnnGWfmo3WaHubUjaF46mhMS28YzQ+tyCxu2x6m03WSd9drw0IvRMy4bPrbAKr
pYiRzNk38jrju5HHIdCa+OvpVt11w3U7bYTwH/abwdCG29YlaUbZ5Ou4XSyX+wypuAIg42FQR0m+
Se+LnLb4ES0ObDZWe21PNYcc4ylg+oCKV1yK71Fw52/Bb/6C1j44Pv8Wlt4ZSaKLPcr61fw/X7sD
f/w6P16xh3v3OMffHKDBN1bZtoWMV/DkV+5EscIn1t2S7qcmWRzukrJHQ4QB0WgkmEJpjrGFe5NO
t9nWy92yM01glTeBcFcuGLdr3yK3iMc22bCGbeT1GHpn9KgL15bVEm9YsFDjjo/7oD5f3vQfozIY
SNL+O7YC1hfEYGtjnwveHY+QOV4B96uiz1y1Oh7QD6lF/wvkCfpejPLn5Xk/XGBMa7wd0gGd99DH
DW9C2fz8q1cfeuXPdgy3WnZsExg2g4z15MkpREthgnZbElY/E7csDtQF69Llv/DhquAvrD74blVA
S11L7XbZKwiFilfomMwyboDR2fO6wvDrH3s3PEn8EQz3SwCOj47//QOuKqpD0WVboh+2P7D+/m4G
X6oaWnoUJiq7KYrDUlR9POEc3DDQh7ck/oFx8PVMubz0BvEadoS4R8dHuB6PJI1+IQrurvgkGDs4
9fzj8nrYVpz89+8ILnRIM1J/Qvv8ELsQEXepK0/eKhS1bwYjbJn7IowSsdSffD78Ulovh6icZtQQ
NjkYbEtinHvuPLiZmktwahPwkYG2Kb3p+SZVkMVCZr08okUtPFBe/RqTlaI0S5q4kF74BYyZ5dNl
E1n+gFk6L6HcpJckFa8lCbKvfdO8sTYJNlImtsENn+ZuIUkd6PqTSxochByMC06y0OO+Tzf8mQSg
8c0nlf0Sbe1eM3Ttq0PoSXeLtMX29YZDQ4gVOTGGIgoPJ3XNh5whDiiT+uvlz18/839uZuaZFfW6
J6M7gJntqa6mH64A74wKqzvHgbZH43TkdHkW258wfNrJSTHXNORPbPbzeyF7Jx6CLPqxb3TDhWdZ
ucs4RtFTSlBWd7Qgj5qU6c2+0Q335WGWAmTuR08r+/4MIrFDGI5b4qc23zI8lwsayalOkydAJvoD
kE2Psg1A3836LQF2ywKbVfRczS7xx5E95YJ91zldQGODze+XmGGqsvBql5XMinqoW5DzJZV6KFuS
0du8b2R94g3YmTauBcsWMuvqg0xC9Oa40VOphuAY1L33qko1b9VpbMMbbjw2EejtZRM91Wkgr6PO
79905mz1uXwYzEN2znDicuzLmXZleZtXzXj00+mLpg8CYQYf9I/aKdxjNrQPzrLVsG3ZVmaNfYjc
kqVlzn75He9u6w4QSg5G1J9tFG0lLGxTGC49s6B3M7dmv7yK+9fNEsmzh9z9QTTopLq8pz6G+8Bs
hmOH0O/OdM/lLVHhMR+Cf3jRPA78kYAxXY/6h1sEUHSuHuuKX5MAUIWlfL48te3fGU4/6kGhtFVl
r8GIQOCYJau+cgFq5TzoHed4eRLbnjOc363dbvDQY/UrLUPyViMD95kykP7tizvMSrxKVN6GggKB
Itq3jKTZEdTBr2yR2b7vN+nZIfEX0mIp+FNSpMPT0LgoRICuZpdxTHb2oa9qtCNw8VJwTm+8aWjK
eKyzZGtzWYxv0rDny+CGbB7ky1xCgiQdxv4oIcu2sXVtoxsO7w0BSO+qWb5Uo/RPxMu6WOh2i/H7
Y0Am88yiPMDonA1OJF7cTsoYebZDO+prWqgspsv0A/whV0nLzmMW3oP/8qZXW/Bp28PPLNn3Ay+H
YVLyBWJaL13XXXPX/5y11S1eM308pvqsqT62bvmW4sfLW8F2DgT/cw5gcM+R4qX0x+uZIk4P/ior
kSRewsAFQ8r0OxtFhxa/DM0BOB1kMqydkFtvEsv5bVbxizCZfNUQ8TL07QN6pw+DDKHflsqfQPTG
wdqjv9p5rrba0Cy3tkmkMnhTM0iq/IfUd37Wsn4Ms56cEtJ/a30k6i/b1bJJzWq+mzZpjm6K6lap
0EUFR+lYB069zwXMAr3jJdTHY1q85FHdxmnr8McM1Ja/L3/7xykl5pkVeqFQ4yOiES9zA677dTtU
zXRGdef81yeqgh7aBv5QdKE+yGW8Zn15P/nsOcyqo65xSQXo17r8MZbbwmRf8VhEGsctQfSBDSgO
TaVxTHVe7/3Wdc2u901iHCkdnyvCtaIPXb+mJvJ0OOQL2BtZWe+L4cyqfgIxId+vI/LAm+xFqT74
JEtw7e37fCNeqL2EIAero1esh85uZ56yc+ZkPjll6InclefFrjBOClcGo2JL4t8QT351W3CwQ7V+
K01q8xcjKHAj3wM5BgbHLeejXj3/FgleMvvsYwQD4HQjk5NyDM7xhu8K5yd6M7pTBV7ufTOYNX1d
oE+8KTADoU0SJw57dNdbry2henL5P3xYSGGeybyihBikV4b+jXLam9C/JWBLrZl/qkHTK0P389j4
G+Xy9e3+wbPVrPAPdegPDQquNy7Ox67Eux6tQwdISv9IQvLPwL2NGMpyDpuELAMtIH3GSvI7pKFk
0Iwvm9grUv/gZ73/I5HzVhrYNpHh3VmraD/kk3iZ2qE8D4sU8cjrIVYEocMy8z+XV8hyUplYgL6D
zNXSzJgmSOfrMJdn0Pw3D8mcbEU+tj9i+Lk7lmAhCIn7KjNwRsWtHHTcVdw9hC0Uy9FutBUE2f6K
4eqaTrNKIXT7IkYoiSs6sGuSo5uadWm0sZ8tDm+iBSLGIxUIXPtNPaY/XdE6d4Eed55VJmYgr4VG
v1HvviIl3N+E2Ly3q5PsWmgTNQCetNpN/Eq+RGUuv07tnN+EbSAP+2cwc/E5WFm71ileyokxEFu1
DzPUSG6aaJO41uLkJnBgjFSmC7Div6pJnKfZX/6S40WKgQMJCnvgId0IJizrbFK0kKAXQ+8N0Wue
j96VUo5bHSqlli1aHMu5aKIHoACXJ4LS6LVPHXIuvFShvu/wW07bCaJtc3KcxbgcsBl24aSZZ8IJ
hPAVn9jk/+ZRGD6hP3e+4QmuEy5lteEcFv8zqVmSaY68DC7x6kxhdTWBmvTU0qo64V+kG1PY1sVw
8TKbOzUsHn8anRSEQhCOdcFFtmz2UdjGNy70Were6cHb/4rF9q66sGJfQ8Bq9uBesAbGjT67aqw9
R/j3HCWl71y5dYlOtk3pC4v9TTSBI3RKnXwpXtwl+Oz6kDDO9OjckKD1v18+QyzmMYEEpNM6h06A
9zos/esycn3ocbFvxMwW5zaBBL4LETTGC/+eRCvFNjm43apcJcCzPXbpS+SqLe+z/Y31pnpXsNJ8
TjBZmzxLtIxW59KHCNpxodzf+Ce2hVh/fzd+DTRH0rep89pFUDRNGAJbRb0yjccs27qJbHOs/+3d
HNEINfpCaee1kW31uUBjeuxRp4NyRrCV0LOZybi4w9mveK675JWPo/zKp4D/cTIoT1zeS5awwIQY
6LxinrMszqsau+GcNeCY6/Ew0w4i0B7ySRsnhm0aw6OLMZR5V3TOa4a6yQHCbgFUvkR1zLv/P1/F
RkrCZizDt2uwyvWy86bnoeha9zAkRdJ9cSZabHHRWxbchBvosR2gHiWc10CMqEhOxcOUOWD2Aup9
I7S1/AUTeKAgQYemJu3f6Hnpfjfc5Xe7xdA8k8yl8BbQTiw8ec27xjkHnu5+DhNU6bqGuPvWwCR1
4dVAIoAL/SIOwQp35Q6l/ieD0faVDU3e9mGGrNY8ZekbGl7yX55ThFc9mPn/XPYH2/quq/LOofUk
Fg9VyaCIfRV59KAcgezS3KsbwDay0+VJbEtsuvTod5DDQNtLPCNaQ07Q0U3x4EAEd9l6VFpCG5PY
BQRbpK5bwTBFs5CnUYFXte6C+3SloNW6Sv/UVRHdBnm1kZm3pOJcw8NnND7OYcPmZ+SSwvum8QoC
QcJluB+Goc3vywqpoHO6RFXfxP2ctOFRiqLfalmyLZvh97mauoYvw/ysemzrqksenVTyu2wEt+ue
NXNNKpgu52mmJMWapRVYY/8yjCOHtbGpP14u1ySEGXqIBuq8h88MTPrLUXgoAwo6yWst0UsTJPl4
mJKxCs7gvR63enU+XjPX5H2f66ga3D5fntNCnx2+XAXtswR9S4S4PgF7Og2+K9LsumlckzBG5W7Q
6WZM31JeRGc3Ck6ujsaHsqrvZTPJ4+Vl+ngjYJT/+m80JbkSwZK8jh7YwCPUO+fj1DPxddZVyTb2
gm0S45CIBtGFZTjNz1XeBiADRzqzWlNPhPT7yiCuyQM/u4uoFt9zkLp0RhUTyJ/8DF38pctm+vgE
ck2ymHAMuSdElLyqBJDg85LhL/Q0C3ZxsTLXZIwplzQtPJLSIiaVJicdALozABYej3P5dvkv2BbB
cPm0dNy2LWrntQh7/mNaXzc+Q84kzfxdF5n7P2A6kXRh6PcoleeQ2Cj7QzL0fXcYaeDQLZUTiwua
yDkxCbcQTUDuy5A/1kR8T3qU0fMU55a/Vm7qFvzROVM3SzltsWtaLGeyy3TIxfZzzaNXXjjO8+yx
751M6u9KQXTq8tp8HO65/wOmK9JQz03Lb4apOoouOKkRoto00+dVYfvyHLZ/sf7+7qbmvCw82rvJ
E0P+/ZiCTOnQur1/qlTO9nmJSTxTq5r1NU3IjXAhGIrrtDoylm5Btm1GMqIAYMI8NAAF8m3O2fg4
DoweC+2/lCl6d+IIkJCNxbAZivzXULTu6wHCNvy1rXR9bnz0CfspS48ZGGEvL4XlNDF5aNyin4J5
puQeQo/iOBM6nHqy+XawjW44OhfKQT5xCIERE644aBdXI+dbBSuLdUwUnepZF0YLSV5XPxAVnutp
Gdz3Ocp6l41jm8DIxw148biZjshNmhLge6C/RRSSrdEivl6ewGIftr7k3zkCKadOFuATe801yqHH
pA6K5qaAeEWx8Q9sE6wb+N0Ew0yL/0/DiQoik7/5BJaxuxQx8VYDqG2C1XTvJqjdUVCB6sdzO1F9
tQhJrp2ifrxsno8TGq6JpAuhE1KF1Uju86p7ECOKKrpGqTFM+tOqq9N2jO56ubn/Q1GDcDvKaif/
RfJiyM51urAujpJB+xtRos1OhieLIp+7zuuaZzGx+gWdSUt/XAkDt2oEtq1qxPBlnnhoxXcgz8xE
fkpolUBrg4FYdDP9bVsMw5fFXOduhGLXDfoa0iOy9ySuIet+Fhr1bV07kC8n7j5rmQg7wcmQViRK
35Avc6Kz3zlBdr84Ckrpl3eWBXThmuC6HH2hHl6LHNpT+kzc5hbdVp/zvLkvV8rRQd2Ufv9tbMu4
Tfj15TktDwUTbqe0jyAz6tK3OQMwsQ84jSudf+qqpfsK+rXqtBT59Vg50c5A1OS08XFNjV1e8ht/
8cKYNFB3aUS5D97nmgA85fhD7i2KPK914SyBmE7uy631sbiLibZTys0pG0PkOiQvvyGarsDtRNMv
l1fC4iwmrc1c5SXYQ7KoiIW3/AbUJTn6A39Y0k0on+37DXcP545Oee54z4qoApwnY3jrLK2/carb
vt9w9noBmLLwfYquGahZoyeFQVURWd4li/7ss5Dh7POE9swADvJMAHH1OyHjYAkliG28+bxrBhNK
hzR1HiKxixRvzr66ziyv1u3vgLj56vIEliX4Hygd9Eq9FhJ+RZy0bvtPOsncjw6RBFX3VvO6JQw0
AXXKj1xvCDV5rvt2PCCMTeLZd/kP2i6/C0WbXTgP18TVpZ4fiiSf8ze/dMGLPvuQIUDzLJjOoC1+
2ViWHWWy3USuX/eQxyDPki7ZVTmL9sTamp/KRm/hsm3rsf7+LlIoawaWNtFlbwCTq2/Q2qnRmQUR
8Jt9/8AIyfUgdOmin+xm3bGd6/7rB1F2iIJNIS7bYhsurSe/K2Ej8twO9AXKmenBDwDpB+lZfZTt
ZmuLbRrDt/Opyqmifv5LJdVzWeniemjJE/dneR0Mcos8ybYYhn8LGta8UxFYwV0edPylFEEpnpJs
sz3BctmZQLiZV0yrqgVuxWXfVcDdG46GxYMocAg6I4SYQdp5cPJ8SxPH8odMaBxg0nMbQX37LRKN
OgbUb4+ygMjf5c1lWRQTGad9OYesLP0bHy+kY94k/N8kd6rYi6Dtng1dsOHplhjLRL0tQa4zFO/q
50ZM10yq1zQfEf6I6TwmYXiAVuu+OrBr0tkoNxzB2Unq56GdgPL2OkBKlnZLwdb2PwxfzyISFtBv
yN9U00AAyRUBaBxokB2YKqJPXs6cU9enyb7r0KS4EaUDKrBa4nwUIrgmKR9O6SK6c0Mh93l5A1jO
RxMEJ8ahWwje9c8A803FuSsDecWKqQjvZkLYVtRjm8XwfZ15RSJ0wW4I+koRYsvhLnHX6m0utw56
m58Yjq8CB/KFqqTPs+AMfSthfhOIPj9eNpNldBMPxxG7Epon/nMA1Mfwm7pkDG4DB3zIW+kpi4lM
PJxLeVZlLEFxJB1AMRC7DTgM1iRfd50tcku50IIGd00wnOBDMLRCVOiX9578kffnYkmib33iiQNL
gezSHr2jEi9Sj9bDtzqs5nOSiT/7zLgeQ++uSjzS0Seh+/J5Bm3yseDqNojIvOEttjVaLftu8FLo
GX3pLLwp0+anaok+jNGm6LBtedZJ3w2unEkVQVOENwB5QR5mLJPTih6U6Ajdl9k1KXKGDMWihubh
s0KHxAH1Ynoblc3OIMXkyenaevJlXlXPidu3d8IZ1LfdLQyuCX6T5aiqCrW2ZwBTZ0AQx0WDGaNM
t8jkbEtrODfnvJqDxS3eEq9CQjhUcqzijuXzxqvZsromAk6rnJZIfrFnXybXyNiLQ0DbG8+ti40J
LH/ApM2ZmrwGWj4rn/ngodjoUCfMYq24v+9NYMLfQH89zRrUi8+EU1qeCRDUxRVzXH952uW5Juwt
oBWefZEo0OmmpuvMY/03hLz9xt63XKsm6G1gIOcZoX7+Rh3tJnHOKKqOnNVj3I3wtYPD2ubTSMJ9
GwoMDcZBRMEq+/9MCvP8ealulq3mvQ83EsY1ziA8ksbcZSAMSeYvrO5jVd+wjm/c1R9uIgxunEHo
pi6cqJJg6mPZiEa2+RvtN5mXbF9uPDPYpKmswauCl9GjcK5F9lVWX3fsHXy38cAAnMqlSmHoxr+v
g69ot9k3rhFVOAVPqmThYMDt8mM1JCdo/x0vD/1hCQyfbBw47TBAP7v5yw9cDOfec/zD5IUyiwOd
VGeZgmyAgtX+EU0l9FhBfnvPYy+gZkXfK5xA+AmWOKHlN5TDOmgXh/6RTP4G0PBDT8ME67Pm3T3m
TJJPPKsxQdfSw1x3z0keDEfPz5ZbQCA6FK1UsPFnPt6v1CzlJ1zgWb9EmIt/6vrPfJ9oKzWr9m6n
aEkG8N9BE/nKKZoruvl8/NgLqFmqF7RzWgcEZyfP/zdkJ+RL40H+urynbOYw3HdAkyiou7BdpV/9
q6Zp+lO63vJ6eXDLhzPj4AkiT7S6hiQlD+549xLML5x/vzy05bvNYkUtO7QIKw/c/P116Xx15z+X
x7V9snHiNOglKVtwwpyG4qYf/ilA5Tt+uTy07ZONEwcFgikJJSj2iuVcO+ekOV0e1/LJJgICshY+
OsrhnpN7X5KnLvoxuHJPiADPNL45d0eVzATMYm2W/8uGCO1IkdjAuVjsYUIfsqGo6q4Aj+aUyNjN
HqW3kT+wHSfGOQm+yIzwleUyleCbKA9+/haUd3X1q0rrDZt/mKIIqIl4kJ0U+aTx7bWjjr6+9eZn
PCQHIuNda2qiHZaWoS+ZYPyk4Gda6BgIyqOau43hLaY3gQ21QGwZaNBtgxbiUDbTFQdb1r4vN4KY
EPxDJccj/TTxPyL7Q0IoQG+1Z1kW1uQGmkWHgHLCPdE7DyAJgv55c8znxwgPQ1Euuy5woKj/exlN
TpYNkSTjye3YqW6wpK1edvqTyQ3UQGkiURL/wG+E/0j6Tl/1PXJ3G+tqOQpMDR2APQlWEqdig16T
kHZXY8aPEEHY2PU2+xuxjcxCNhAPzM+qvhuT74snDx0IM/jtvCmbY5vC8N0GHX5RMKznevNFyKsJ
SgiRv8Rz7xxotVHvtFjJRDL4ISNVHeCMZ+knQD0PZXYVFltBmm1wI5bxxqUQMzp7TgPPHtAFdyXk
WsTdBQ4E+9lqt3ehUqFDAkQsdmdUqPNExlvKUA+GAEhaZfsiJFNUJ6ualI0Uq5y7tyJKYy/fEhK2
nJqmuovfYvNkEwy/sN9RcV/Nr1n1zzhd7Tp5mLF1IrK4YM3Bmbno6diApcpFzg0UXxub33JmmlVy
ZwrkXITAmM6JEz5S2iOhJ73pbdfHmxVyP2v1BNH08TSiPx9891l0n9RP+8Y29kxLm6z2GgQefqXP
fJDHceBH3ocbh47NMMaJHzlT3germIsHmU/+qUk3rnGLJ5kl75mHjetXGJfJ7IcnUR4bq/vaLzZO
AdtnG+c8kVmdhOtm9ML0nqnxCOzB78sGtw1tBJFzAxJ1HS0YGgETCZI4naqN28lmFPJf/2+6qKdt
k2Mt0+kI8pXXcFkAQ/b3YAUDauq31EPExjQEwyvxn9H9X/r/DMVWC9Bfgeb/6XnG4IaD+mXqukuf
OH/mEnQN6GL6WTScxJLRu2HGLwIoo7yrnyvGUUvUS3jreWCpCEv3c6Xqx2nal/kKqFkOZzlhKpog
L9A0LWBsyOg4WxJflgUyC+FrQxuovLD2BevOJFQQR6jPAC7uO+TMIvi0hFUF4Ado1knxg82SxxEy
hHXn7eIIgGkMb05CHvijj/uLuX/Qi3IY+61Mkc0y6+/vri5FnDIK1tfgiKaRJTmmaRUHxeNll7Nc
LSahTLSkLKwIvDmi0a2rUS+Kwqs8G++lTjbygRavNpljlCcyR+ker1ntI+wkT0HP9z0NA8OrEevP
eQ0hVbA2escmCo8BaJsvG8ZmdSNm8ynXEwRPxtNMbycozFJ1P0yvl8e2WcRw6Nln4ewM6/uejw9d
UP5eomTjGWEZ2qxoQ3YzAYkmLvM5PI/NNzH+u+uTzcr1EhE0uY0Y14uuQNE56120qKh4G5dsAD0k
h1MM7LbnNv881BvRmGVjm0VqfwLQkM848BmaHOIWoOTj1IUvvPXktV8Q+f2yXSzbxKxQT6waE7S/
42lFfibijiwT+rr2xR8mLYsXVEHk9nCcdoRWTBmcdOQ9JJupINunG7dtHmoBbcmhfPPHoo2FX77l
AtqngSI7v9/wzmhI5UDXx36kHsKmipcIMtcb7rk+Cz64E03NFaY64YgQNxH1prM3gEmaE/CAsG6I
k3I8j0P+PBZ8C6Bs20yGwwYj62oyIYPsQTizjqegUFOsdA1G6EBOZ0Bw90bjZnFaaNejGkCHUxZ0
cUCiKzASHvpIni7vV8v5YFam55YGFKLCcAsqz3wqQYoOdNu+sQ1XnpWTdXJd74U/VN0TET8uj2vZ
qCYXi0oLVILXhxUfnNt5gtgDH9PDmFV/9o2/zvvugp3KpevIDD8beR7XS/Uz5O2B1ftUTahJvVID
TtvXIcyiq/qEt0rcud758pfbVtNw4TZcHPBrYWgxsDhjIFftthQ2bEMbztvjjRyMHSJaj8+xavWx
87f4CW1DG1er0FymJUUsVkOu4KTHmaD+kpGNmMDiqya7CngUtT+M4IPVqb7XobjiGVQ7Ru84uulW
BTj6+PQxS8xOP4LycsaOrPgDJem5o29t9n+cXcly3DqQ/CJGkCAAgleyu7VZtizLi3xh+Ek2VxDc
wO3rJ9szBz08oTnBm0IHgI1CFQqFrMzbLvjm+W3UTHfu1hHwPgKc+eZb85QLAHLLOf2dZegpCENU
jlI0CE1NVkc1CdbronS8qAGNwpiQ6goPHsVh194yX6G7RFICmUgUrboTrx+rnWUS8/E54WCIDUAF
dqS8iKnXXM812fhkS6AwX54X9MEommBj+d31FH7ophc0tkf7luO8md8ECRT0K56GENcQAVq1xrxp
Acvuv1we/H2iQ5jZcOSiatd2SnGcddp5IcqHeKaOej38Gvh8YImGdI6K9MrjAfd62g1Aa2u+cXe1
OMxfTeE3v2wBapfVLeZmSXotAv+hRN18SMpruW5R2Fk8nhgeH+q2SFoOw7RyuqqIGzG97LSLcTQP
gbvOVYbgnfu3HAUgP99qn7N8tMmzMoyCzOWCLN3pPyf9j0Rt3Ics622yq5QFHf1+xU4axvWrk7gP
dXWASEMh+n15l8mw0lMgsxKJbCVfwY774AbX3ZZOn8XDTK2WoBHBmS1EvoQq5LfqLLrbTl1+kCPf
GXf+8j6+2Y5TCy4557wdAye7EgUoWutwY+VtX2/4MGd+6Wc5PGhMZbTqj8LtopBtZKQ2sxounCVg
a2cKZvWKr0N4O01PGVQAk+n35RBh243GeVyHpJDuWfYyUXe98zOgG59tWxPDNdvQBS71LAecA+ne
p12cgEm12qpF2hbF8E7XS9wWzYi4AvB/Qucr89FNNFaxr37tWhWTLSUFhX26dPD+ybunqLnXkHXd
N7LxHsH62VlKipERDJtWrhBE3NcZw3yTIyXreuS0A1alrPpobK7r/PuS7SsAmGCoMa1dvZxPkqa7
ofID946X18OyT0wwFENVGYBo+HvoH53i09J+zraCimVrm1AoOS2ZTjO0S4IqAN0WQ/aDQndlw46W
HegabhnKNANeCW4JHSUQxszAKCceX6MyZWWkabeLFQ02NfyzIL2bKJHrY9g314HX3IzoSm8Wd6Oo
b1sjw03rdubunAfDUTF9sxY8dvotGLFtaMNH8RiM5t4RK0Sc4M7LkrP6+0anwPtDExMBVWaUo38q
1cdkkpFA9wlwgRt2tQ1t+OfcozvEPZeiEw0Mb+42Y+x0TR9f3u2WhIyYcKdBsUaTFRlL7jlDtFY5
+5CJUT3U4XIPwiwvJtn0dWg8dlATZ7EaqRsVICaO+nDtd9mcmECPMC0htpTA5bQHWaJ7f9w5rmFw
d6aN1+ViOGZdCdGYJk4Ccbi8bharmPiOntHKD3Stj0wk3z3cqyMU9X/sGttEioXlLEsS4LILJoDm
rhlm70fjUG/XsxYxwWJdUrN54gpfvnZREM5xpbcAz++HTnBT/fvqME2d07XD+So9seeqX66LHGWd
ZV8GTEwck+gYU2OA4YPkEw15nM7lPmuaKKZyHBt3UfCxsFnXYw1PPoT9pnS5ZVlMrE4PPSkwHTv6
uC5p5OYfa+861LseTUD5Zqx52OMZtJSqfBmr/qytNq+RX5EV+ZifbqzOuycLpjBOlnSAiuOycPbs
cqe5r7o0oPc67BZ6oKMes7iS3tjuyVwxl3G6gEZ0DEoPP+fMNhCNE39dclrGnMjHHc6FCYzzxWUi
yGaoOry0aGZvY1C2JfPBz1W6szfJJMVsGgdFpIzwZx8/Bs+k+ssUpu2VGLtdbha45n2N4qUeGYpf
vkBW51UqdFtwx/+JZ1m+cSic985/as6YwDhySFJWa83L/CWtNVNXqmI0uw6ast/Z7mZe3HzRlit3
0+rFhXLurQOi4M9iVcUGWtiyX827W9o2gd+mS/WisDE/L0ULbL4s6h8NT7Orti+2cJW2ZTr7+5sL
HF6g6sVhFX2WDRSUDn2qPXUzt6kqN+63tgnO/38zAfHSFEJ3WfFC2i491lQ1wLEuAENedoV34xLM
bPg1U3U3C4BZnxO/F4/tUJE6ymYx/dTjAs2+y5O8W0HEJIZDc6/1gzMW92bKqqdp4TdnGnPI1D+0
U/CgB9xN+/s6nT5fns22YoZ3O3UX4OxcshfWMbeGTnIFFGAuJna4PL5taxkZhXTCgY0erV7IQvqP
COugES2W+FxY/6dwRvd4eRrLzzBve8Xk0xJR1X/+S5fULeF8q4d0V1oEzhzDvRH4Zr/iRfmCCt+6
xv3c4zEvzatd1QeMbzyPpG4AUt2q9J/9Eb0xClJiVSZ1FFSgBLq8PueR3glQ5t1PalTwKpn5N2pd
f6Uze0xJfZWAdu/Mi4/2gY380WJt8yqoOzlqvA5kaOAC7QUTqxMtKf/mzGAzh37JnoQMy2V4OV07
JVXWs+e07yEvlUBsl1/NQx9uMfnZdpPh522FvrkEQiXPHZjjb859xi9hkkGC+7IxLGHEvBCKZWFL
Bc9D7xOsoZq6f6ih2AFq1Hzjifu8Md8zt+HVEDbOqqByihc+jol/6PmQfXY8nH8ZGEKEUN4NA9Ho
AgafLcI62wYz/NwF5GiaUo//pS9I86y4WRbt62jiyfNI8SVrsMkn8a55eGjeHT3FK+VQHIbtkrl9
HAjWgEKw1mLjOLSNb7h7KDpI+bSlfIGsQ/spKUe8K3Kt2ufL5rcNb3g7dwHWyqq2evGayhsPVQhO
31PtlO1G1d42/tk53xyCo7NkpS5wypZZATNkvPzTkLbduLi/u3mx+Of/vxkd9WMxSpqXL6xiABWD
yH7Ek2jaU/pIxnnLBO8GEsxy/m1vZuHozQyI5sGzPymRenG4rGoqIxga0rWHMls96kRybdw03HAZ
26oZPl97PriAJpW/FEmyBJEKzxxjPBBiOOwzu3Guq35QguN95qWd2rWJXDZMJ52CMGYjB7UZxvD5
LgjrYKVKPs85dW5YWzVtTNO6+QbCumljjndzE5jF8HKdS1DKVXP5TAfwmp+jFyU6bvGIfVQQM/ir
upWPEAudnH3OYpYNaDPOvQeuh5ulU9/6SqA1NAxHUW78IMuimTfNskO/8Znw9MUf2FN3znSTsDj9
P24Glo1s9oUEnseGYlaA0gAnFXc1+x6EXfO9KjsW143mp8uby/Y7DJ/HST7X00LlMxpevyPIkzs5
TDzOp3W5ujzDuwGeh2anCMCdZdB1OHRDdOrWx4Et/TUfEmg+14qDfIOAGnGsC7LrxoP5jAggM2+E
KMacvhC/zp3IE8PN6Le63jC8xd3NthGCw6nWqufPECQrPqVqyJ4cFU77fN3sGqF86lfFQOaTCyK+
9j3eqYakWndVOLE2hquLqp0VWNP/lwKB9H6KALxPVwCDGz5O/RrZYgMSBNwBM+82EUGQlRCd8gc0
AdRIVHe9m/PQbBpJV62hdgmNvClx+lteuXMTVyCq2ao4WnzCVJAOoQSL9A18dW7vqusKOicPCgTQ
f6oBVaXLTmGbwjjKx64W4+Kt2Uvhtn37WUMQSl8nqYDiWITWfH/L+WzzGO7dD4tbhG1ev4AY6lee
tOE3MNQ8gdR2i5fXEqbMvtLOdTKtFeiHskKKK+Av8D7p8iHWXPVXPRimNxbM4nZmk+mEO8jUZYN4
5o3Hb3niMkQNlCa36FVsv8P/d97QqRoVrCzhzyTQ3d0iz+xp6ZIepO5qUNx2w8ZFx2YQ4zDvnaqi
lQrZ8ypJdtWP5dPokgLYNm8XHA/eYfh4Ai52AWkVL4/0CMXApzRpluYwZA1rtx6m3m8fwByGqycq
cZrBUdXz0qLmDPo36DVBqiRZ1R09c8PgdjX+PdMh3PlwFhXUtHisxxBlaucbxSvWZS+ybAqzD8hl
aZDkSrMb7i3qA5AD9QDaymFNN2L9+2w4PDRbgfJmrH0hUUrJJ7Xe02aodKSyCR0qU+GUfpzlk9dG
KdKyMfI7Up27485ahMEAlrpCSLLV8WTZniaFZkkGIfD7vPspX8tYTMV6BYK/Ol5l+Oo0Otl3AzCJ
M3s/WzuvKPnzLGs9Rx7Xzj9d5xYbVwCbvc5O8SY5d0CO0IZ0qF8mTc6yEeGcc/2zX8FUvVU2sviX
yZ+pnTJYCaf1S90EdzUwmIe6Fli2gO+jucemMEJFP7hN4DZJ+dx6LTukQ/EE7O7W99uWyIgPLV9g
6XxhN4lbd+AKAwElXsnl6bLD2LaRERvI0stMK6wOp94nZK/tVTv1bXsSQX1LmNZiI+ezWcGID2NW
Oqiw+PXLvDhNLLk33ujaVYd0yb1dKH8emo1DKShg1oIy9tzUepwOXllkTUSR0D5eXiuLJczuod5v
iiwtOvE8JY0LyfMsd2JHLdBXuTy+5Upktg9xqWdFxxWFj4L2X+VUz90vYL4hZMSWWU4HEeDtN4bS
lwPGpBXPTZ+aog70HkwHVu+8Q964oqt8x1kosnDtB+VX4Ojy+aoYPRlu7DRL1m/yampExnyqXXaT
0naMNU2Hp7aSjz0ShEMRqv7kJE64Vfm2bGuz42iac8+FHtR5KUHndyYzzlMQeS5SfXCqdkv2wLYh
TL/PdTHW4TntDJZfEvf72EvnYsNjbD/B8PtKFtB7gi7as18w9/hX6TtDDI6mchoOfevpjSPTZhcj
AohkrCR1KvXSz+uvRIKmDA+d/e0wyuCwOIm894c03/PCiD1mRAGBmkLvcIrTpG+yq8pt/f8jDSWb
T4AWm5i9SQ3uAnKcava8VD4KO1XW5be4HtRbQBZLIDN7lHqHlmhRD/gzeki/pNSDBjuJh9XdeSEz
W5XaDmqEOQtBjBY240G7ChdiJvYdt2a/Uj/JjkE4iz73YOg9obNlifQw7sIIcKhj/TuCzI5yBS3w
pgVFHOmfwMycyIekTcpyo7D2bi0aE5xt/iZEZWclTbUw/uwV8pWLMbiexuKYDOq21+OROwmJKCBv
0eVwbNtJhnfXc6/r2fHUSx16oBibGuo7D9IDzf/rvgkMDy/dulxI1fxvoVupGg8QDS4Du1q/sVqm
YzsMjOdc82fWVHxAwTN11KGbHLp3gQxv1jVLu0L46gVk+GNUq6l6lYQF+8p1Zo+SrNK1LiUqE38l
q5ck7A7hNmW7JbqaLUrj4EpSJxpRTwKwMYYDjSgaMT8n6nxL7RP5Y5eNTfZMcK0UGoyY/KYc8zAC
hxO5niHJdrg8uu1XnP//xiHaMUkB9wnYzZm2v6y79gD5sM8pF/dhO5CNtMQ2ieHWVEtn7sM+uGkp
lL3dAq+6SZ+9JoBPx17Dfl7+KZa4ajYwubxLlDd7wU1fLF9d9FFHydzeh9nA9rmzyZaZgOq1lM0Y
3KBM92cJMz/KeP3t8sdbQoXJlanypJtr2Sff9YrHyrzNIAnXAZH89fLwtrUxPBnvdDpjZEq+g4gt
+zyJ2T1BVXioIpQm1s+X57D9BMOZZUYhtedMUIFoVD1HScbn9Oj1tNxYIstvMLuZ6JpnSUNAh5oX
9Ptf+0qZvhY6z4+Xf4Blm5pNTHkDydpA4NlQpufSmRzTKrzzJVYInUWkZuBadsNy41ps+zXnZOqt
43FI4eApmtzzNoeu2cx/cr4mV1m46XUWe5gdTLT3SZ6nQtxAl6GPCYJV5AXjvmdJs4dJ+0CUoViT
/sgIq0DZvvg0rggTWyHDtjznH/VmeSjtisZVIJbrteueeEvKW9Hy9ICX5K08zLY+xulMMpq3Ci2V
95qfleUG6IKPgbPFDGz7AcbR3Au20gHkavf4AWBfdZN6fdBTNxXxPHvi6+Uda5vEcGsFcbl0Cdfg
RjXnmCrD+mr1pjwaRLAeLk9hWyXDq9U6sCLMJ+f7VHjJpybP3A+N6NrTrtFNMFyvRZmEeeJ8R8Lt
3KwqAEd3vUUAb1kdEwiXloCnLSsPbsDl28S5avMIdNpPnTfsrBeYSDjVOeUoe+Rfeed9SkjaRngW
2nk3NIFwnBCSyRJHc4/mSR6psV6meD9ywexgqstC1lWhne/dmMsrnYNxCtKUXy4b9u8o/0F98PBv
mfeNA+ca7zUyp/4HnGw4MMN7hY6Pq4QHD1Mh1Skh8pnMtYh5wk9z4F4NE/jlswKJzZqi+WH2xvrY
yG4j77dtBcPXXQjM6X7M5GtYOiTCmTFfBdNZPSHfhF3apviPw/u0mZuwfF2KwqNRO4wfeUDbKq48
SMpcXlXLCfW3pvx2UdkQiLxL5SvATUUZTX7yDSeTOCR09R+9TR072zSGz8uBTaVoM36zlPxedj5U
XiGbmzbJ8+rgZXXXbzFRcokMOtaBjeylDxIvKjlX35ZSu1PkOJAQyrph3dXIzcP/IObCqpiHdaR3
xEUuKAHeiKAi6W6EsL+Ay3d2ugmYSwiOwb5x/RuaBEFxn4cuIynkJcSQI+CEU8a/ETdtc3XXpUvb
3aVhnSwZRPwC4EcOlaBy/Ie3oayWyO2mwQ2PSclGvuGIlvhtgu2yoGJa+DJ5LYoyaaJJV/o5WIt0
w7Fsw5+94c2O1EFPG1VqeicXf+kOOps7D0oIpN9X7zHhda0Cgsj1KnonAkfUdVR2elVPva6mMojW
cgn3ETsRExvRJww7nmQgtnTznyAH/8FSefBpxuLL2/3dIhkjphRo6FSd1zlofwBF7G+8/6wQBiLI
mYKAHUW5Pi09azemetcmmMq0CcTr+j7kw7FBs9oU6CvAYTac1jb0+f9vzF067eqvDL+CUPCLNCWq
JRv58LsxBx9tROiVtxAYKdlwzMsv8/rBXeYoaE4l29hHtg83ojOqk0PNBIafQToeO2E/nyDLtSVk
bvt4Iw+r8ils6pSgm3FWhyFHKP4OyqoD29dsTEwYRDPwtEFjxbk7MPmSteyTw79f3paWdTFxD0Gh
iG5IOoLjKQgPDUiuI+14w0ZstGx6E/VQYhtOpcJ39z2/An3ule+kV0M1R6RYDz5YNfb9COMu1U2p
LNYM03jOp95NI4lm2Msjv3uoMxRl/73fgSCCIB8v0C4J0ZV0bN0oqedT1fSvl8e3Lb/hqgBao2Py
75d7h764gwLkvnHP873x00ACvzKvqz5m7ghiYVxAUOnZwqnZrGq46gRRz1JkoMYo1d3ciqiYH7Km
izWYgLJ5w19tcxj+6kHJ3p0LqY9jcy/EsWPpacDlJukiSuVO4xpeC0iDH3YCXYB6ZY+TL254Ap3S
ctp6QrIZ10ijqlxJUAQ4wzFQXjRAw34V/sNl+1r2pYlSkFRNU1/i08X8Vbh3Mv1Yj3sq/IyY+AS2
Ek1Q5tfH2Xla/G/E+3r5k0Nsvf+kSRjXcNJ57fOWpCVcaf7Y6sdWPGQpHlf7NvLox1p+R4K+z64m
4gAsVO3ioz/s6K43C/1Oux9VviXUaVt4w2EBkiyW8Lw6cv0ZVh7OwNdmswPz3dcJLJHhtc2E+0+V
wKpd/an1fiTsoQuee/8P024cyI2GBctZZUINMqcBrUSDDtIxda8coEl8EBu1Wp7abt4oWdsWyXBe
LbvGpymIA8b2s0h+i/4635kmmAym6ZDTFFdD+CxPvlZD8+hVIOpl08Ftwo1nA9vXG26bAVNerngn
PQ5DF6XysVlulk2WVMvqmwgDNICznoFy+ZhSDZq5V+VnXyhk6Zxqi2zS8vkmxmDtx2DwS2R+kDm4
7xf9QwzO59rfeoC1BGYTYqCqVeVZBQeYnPF6odmJ9a9SONfrADr1RV5dDha2H2Gcu1Pnj8qjmIWQ
7j6ovHiYmlNdeI+Xh7dEZhNJsPhlOgqBlnXmZQcqxuNEti6bNgObPtwGmjlupY+l93nsQYSQIr8H
Xfsgy9Plj7etjXH8FmHjuPMI7+rG9gRMNQjb0pgPzsbwljhtkpXqIeBr2mFtKjnfdZmIM9aAxa6K
M3Bt66SMhmKJgm5XexMjzDiECw9i2wDC6qPL6jAWEPQ+rVMxbQQ7S0Q14QKTdqR00M7yglyijcBq
N8VlH95P5fCjYf7NHEz5oUFN6rJlLL5hIgfWDIKGNcq9RxZ+gnpbRMGrUQ2nmvpxEO5CczFiwgfE
OE2grARZRee2BIqjNI9FUG7BEy2eYYIH8mnMl1Cs2LcEgpOr/wDIzeHy6tiGNnyaQbcOsEd8OLhC
wUqpD6m/7rvxmriBQHu8VF2DoTP36LPlRugtplqLt5mIgRxvQYr0YKHouuGPrtR3NFEcm2nrHcU2
vOHMTCZhGjAsSq++Be18CNarhG48iNoW3DiGRRs07rhm+lhoFjHQLs7zFm+BbWjDa5MJRaXyTGvi
B+tRufOJqmynLY3jly5B7nT++YSUzkc/We/LbthIbS2x2QQEBDi3GrfCYmfkQ51fAQALYPlDHWw1
EViMaUIC5gWSs22DhB/SlvIQDCvakbypj7u12Oottk1hZNGAGSxL36G20zEyRBWvomoCLECQfGON
LDHMZDF1R3gl6c8EQerzBIlv1K79/jGjn51k69XEZobzb3tzOc2XNp1cjjCZemlMvPCHkNkrmgTP
bIG7ZL4ZMcEAGjpPrEBP/7FhIE+TXZQP11ndHy+HMpsVDK8NAeDueg3PylZ1KJciTta7djMG20Y3
/HYKfN2iCWIApSW9rpLwwRX8lhD97fLHW3zXFM4sErbUDUcpTOoqbkJ90NDZ2Te04bvjgnKtaJCa
oAARul8d112eWjU7W4/mluPchAAEbYKbZonTyZt1FanmatT+H6GWEyq35WHpyDHn4bBhZAupKTHx
ALQH12HFkEkPKju2zUuZkKNo0+hM/xWiR6EGf35D1FHUW/A0i2eYZKYD8YoAfAHI3aefMlnitavi
hF8N6usu+5iQgGbomqEISP6blo2+S1Ngwnuv3bobW0KHiQmAZWYXug7Ytwm9dcAeDPbRU9qkcQWy
S15uXC5te+C8rd9ED5KxUqUcFGP15I93LMkf3bCaD2RRD2NOPdCD4Q2pmtkWM5vFXUz+nAkKGb6r
zruA8l9kzE59637fZw7D0TvSk5HgOfqYiu6OD+k/g/C3mo9sn22c0MM8sE6f6+kMdKxlvRygvxtd
/mzLDcHkyEHj8MjDhdWv7pBfu/ql7qDLsAzXACBeARoK9UJ1IBPZQJVbZjMhAlUZBLwHc8eRdeHJ
9z/hccBvckSYFMyzRw6kUbhFA2nZWv8BDDhNXucFplrkXUb/TNUDT7/p9smnn32+cSOx2MWEDAgW
VMCgcvmqaObFk16q4yrdP5ctY/sB57jyxjcYq4esEHQ4unS5JbqMoO8cQa4UbMwuQj2Ls0FupGmW
UGWiB3LZ6tkVKLJJlfwCZtP5NOveO3gM9ZiV8WIjYtmmMbzdL8aQ5uCpgqBDd81W7wYyUJ8Ykaeq
TDbSZNsUxmFeQWcSoqhL/Tqwuo/SrnxqwvGP64enjmzJkv49M96pfppEOtUMPWBfgS9fEBB10leI
4UTZ5Eaj+D2mLJqBQMKTXVyjUgxF7kelP9fpJ4FWRBRJr3zhHSbnd11oCJMAyd99I5040jY7SjYc
BPGjqfgejDRimfs5l8FGKmhbGCOEhKRLKzIsyDUTedcz9mGpv3ItD+jH/nN5v9pmMPIF6VdAzM44
MebUq05FjieKxQ+Sm6mmPA7RGPFt1zwm1kD4Hl6KwwaOPZODroYIyGAHC11FPnW3AA0WzzZhBg1Y
dUECgUkaVpYHQDj/SfJxC4ptyQlNkEE28XpyswWyhZP7xw+eaLM+ZkO4kerYRj/b503cGFpXZC0k
1I/Kg6Bm7k7ebQr8RVT4HT9cNoFtivP/30xBtVe6WTqPYE91r6amupJJcT2myQYe0Ta8ESfWfq59
RqGD0+c88pbhNnXL2NX1xnOUbXgjRng1R2G+wgL1AUhrfFE4YNsNX+k6bNH0WY45k4dncSo0X44g
MSEdej1V7M/JJz08s+ImCdITc68526qh26Yy/DpVYzvIiiKmNs5BdMtV19YPoT8+aYiNLUn7UrXB
hzBjp32WN5y8cT0KgnI+oiJaHkEknseShKfWhxbE5QnedzzPpOABhcXqqQKiiasO26+jUDx8HPjU
biHw349SnqlfvTohY0OWgl+SgmBZEXUa5vAa7XOxdvzi5vKPeH+HeSaTK1hk1nYOscPG/lb5d8L5
ueiHy0PT80r/9/DxTEpS4nl4KqQYe/1QHfJjHt08zR+ap/SuvcpOMk6/Pvof3U/e7RHsmfEfN/ry
pbsqT1n0BX+Wh+vk43V1nx6myI+2iszvXxU8k7hnJauX6eGvVOStruZ4YHe1f2rDs67PxrFu2xVG
RJh7kacpx49uKw+dPdXt0uvD5QW12cqIBr1XVyWT+HoXJet2XI5hnsXgIdo5vHEtoOHogy0YOU/G
fzbVn6p+nPvnfV9uuL7bzKSeyAC5MDdAy9M1rUM8qKcbnm5bcsPTOZNqGaolf9ELyI5JXmr0xewi
32FQxPj3AcJFkzg5Gc8BMsmHCLzHmXd9pl5zN9zEYlUTAQbpvSbDbQ9SAXF+I+ItyJRtWONsTZ11
7asxhw62c8rHMfLqw5hvfPL7+b5nIr1U0c05EX32MvUcOWN+zRN26JG1ElE9q+FprenGLcz2Kwxv
ErrLqyxLIKorc6KjwfGd8k+bta1/lM20Harej1T/6bplhT8NDKWvEXI+CvKKS7rvZcMz2ZVakTSh
yKHc6Acuxpa4uZTly2W3enfjA2FqBgQ3YNInWOxWsvl6qiDYm2dyw2dtgxvhABxnyItpQe/4Wj3m
HRlvUBzcIuezDW4EBAgx8UH2YQMiMCfwYgo0an2VSeHlj5eX5t0tiqUxYgJdBfXmdVzA4IO21Icz
r0efu8mnZSwfFdQcs1iteQWsHxDGl2d8/ycJMx3QnLRrt5Teb+YlBHe4gl1XdbalwW0b/fw73+Sx
vrfWfhdy8hvHSTp9BPs5ChGrbrryet/nn4/MNxOoog7rRRLyojPa8ogIqMVFtad28Q9zYSYDuulB
99803gtDyhG5leMcgEv1D2yaqj25DKY4B5E3PwE9+iBmGIT3MkhXoemyCQiLG6frb4mTb6Xkf4u+
/8lqMMvZQm9mCRQbfbTuuEU0l2OXPqEXs0mOsH6rmqgMuaee+1EWlfd98ck8sSP4r5RbXJF6HDt0
E+HB0L1GP79KYlp30285U1Ue0nII1q/EGx3/LvWKwUNXCoQHHwldOvD7obSpMDweMtG7GoOjrZJT
nHZ9lqxgVOi69E6ntOCg4lWTB/ZlRpJuGU+9oBU/TX0zOSfPgc70xmZ5NzXlwGj+ew1yQOhXZAvk
LvGgp7vkwLeXnshuoaN8dNpNklDbNMYZNgQ+xenoDL9Z09bhce2cKYyWtfTHIh4KJcIHSmTzbZcD
mIdamQmwLQSuf0cS5i1XZVj2qLPjGV9v1DXeV03Aqhk7x+WLRrxZwbiugkmVLS7VRYsgtMjWF/7B
99eQ/8CJNzn5dRlWeiYnd1RZSm/wbNJxfSfQ+M7zgw9Jp6KMkYTk4rTvxxsnCQEoOUkqhbr8yh+T
AWxqTDZbrIyW2GUywQU5FBVbKcsftF/+0QxxpXIxw74vN06SnmiquHLlbVt1RdyPFVTO127DZLYv
N04RcBiUDm268GZaIWuWeFQc0Ag97ft0EwS9VG5XCc75neqhHYAWjDWaJrpxAL6bOXHxHww01Sge
UN7eiqJ5SGaXnKp1vO5aHu78eiMGONKjSTV55HefjiNBkS5n5CbkwYgCzmXTWtzflG6YEmx0UU78
zoVnAvLvxHmjv+Sl9732so1IZlkmU8SBC8QR0Nbxu0XRKQY269RPIN73zl17l3+FZQ+ZOiU5Clz5
zBArZRVq+qsfaE+OMkuDesPStgmMTcpZDsvyYXhBX3Kgjrms6+UaYsTznhstwpZxAyrlOGKZOLmD
LBt40adpOfw/esssX2/mx0Wg9ZSIRf1Y8/HrOHg86kSx9Yhmsa6Jo6erCkeGbs8b0g7/pBIt2yKh
j0yW+UbctE1w/v+bZID40nPQNMxBMSDLSOXTj1IiC2es/+fy7rFNcF62NxMoWYdzXZHqlmd9enS9
8klLxUBIt3XDsqx/YET+1MuzYYCqwu0yOd7B7aAUJKFIfPnrbYOTf389SQoilzmXtyIRPG4hSXQ9
oDPoeHl029oYoT8feqpVWZDfaunA0VewB8FC51s3eVssb7YZTNfS6ajWNshu+xnkqOgYxH2ic8dQ
QzJ72jmJCarHe1ko22pM0HA7zpFARoWexxl+gC60fTHIBNfzJgl1E9Dydgr79tAviYs3fr6RdluM
bCLsE4nOcm+a1a1Cjn+kEq2tEAv4tcvGJqh+cafV6eWS3moCDg+RgkSOgkAsmut5HxuM4Gfjv3Ux
MdQth3TCLQckM1Le8qdp2D4CVmFi64kP8dDcUUiNz83gRE9ppGUAqa9i6/HVskdNYL3rdw5qSAUS
oFGhbYI/EQ75UM/Pd/WrcMENJ17a1inqQbe3S1GXkCJaoKxTZn1UKOzUy1a2bSHDk2VPgyKviua2
lSClKgHpiHXibHF82kY3vDjnLWhDge+7dUnz8Hf1ZwpWil2fbiLrZSvoPLqsunWX6cTpCmqZrBUb
OZbFtiaoXmdro92llrea5lC4/R/Orq05UpxZ/iIiBAghXoG+uH23x3PxCzHemREgBAiBhPj1J3vO
y54+n8dfzJt3Y7ebFpKqKisrU6LOqlop8zCwHxHH31mcS2I9dxo21mHcncwEfQLFt/vRNh+NxLz3
4efM7l9HS21KLfDyGE+wkIMacLx05cbUP39e+fcW5+Lcmgoe953A4gA9nRB7Ed2FSm7i8wX0d99w
/ln/enyTtS4VaFrh+rdfhaN0fw6NK/lwsP69n3ARfI1XWxJ3a33iNcouyBkT6qpyrtJ29+df8N4L
uDi7YojGUbhhPC2hMGWTQpx06taXP3/4e09/cWo5aiJwBlcsj8e1zLkAc8xAMhd9vr9qbjN+SaRn
jZ7UEEh1khzKu6JPyk78bf5wyZsXmLhxAcfrjdrljUFiuHCpfZnO0fHPC/TO6l9y5jFxv2wzwOoT
64cF9z7hL5Ni/OufP/2d5b/kzOvG1OAoB/VpWfk+Ol86EGY7tB9v//ce/+L0cr5A46U6v98eOgmF
xgnD/WMU+7vNeUmfx0DnNqFIxee74R+/6qgY/Ye4wHurc3F2G5VNfRDM/Ul4+5VK8kvG61z2GMH5
IPV/b3Uuzm7UhSYJ2g5xV2oYLUEfaCJ1Wv753b734RfndolcOME1sz3RONriXNBe2y9x2wfRR6zJ
977h4vBWVvZmWXA1x24MipSl4nGdUV7/+fnfW/2LkCskFK14m6qTSrauZI7vf58vFARPf/UFl5x6
kg0iggrDeGIh8sIBG+lER34bRrDh+PM3nHf5f8B5L1n1LgvXVYdQEIWRlsi9g0AWh8LB/qw63y2T
Ofz5a95ZqUudPdgSEcxVocSAyYsrzxNCdLb7+GNbsDMe859+x8UpxjTwMOPqUWhE65vFQdGKnCOZ
J9AlbOWWtXk4KPt3+zY+/8p/Rcyh5TMgII7XIuwzhhA21BkfSp68t1TnrfzvD2+WOW6DCL/kXKou
83TLzqIqFes/6Da+cyYulfbMEs+RBuXp5AK4jv0OBhnUFf78ot/78IsjrVfdJegayRMFCJxDcgbI
Pcr5v/vwi9O8pEmLKkx3Jw6+34mkfXZjed/mf/709xb+4jRXaEEk/VL1Jx3b5vfCCxqzIl4+cs56
Z20uCfZLlVFXezmcFo88cVhmfZy7air//PjvfTr/v/tGwZUSrTMuTxWBh4BPIXY/rB/NgL2zNpfc
eb1VialX0Z+Wym/FoIeHikATWNQfrc17X3BxfrWjVSbrDBWkhNiaGmGaA0HyIQ8j9XdyaPySQU98
vWUSOQqWP5iL3zd1ih/yd6t/fiv/OrXeNo30SyvQJvLDeTBpKxDHPv/dh18EYTGOm+2rrj/5zu5+
v9qQfZg8v7fyFyeWxGnv2jrSpwiG0LlqVl/6eH6eZfMRSeOdGHPpK6usAvQZrdiZIqmfItgT7iMp
AvhDJjeznj9i9rx3AC7PLyyQpbPnNKWFEn81bfIl7T/s5YfJb0raf4gxl2R57mqLVAtlBln58AoO
gh6fF8TNz8tGw2AXwazqB1xo2n4frdQczQwB8irf2Ma7PlduIh2YF+G8sl20jl2dgw0w7poFa5O3
TQ+0NnKZjErT1E24A1gZqftwG9bxNGDwTR65WCRXaJ5Enopdgyfm6ovyU7/KwqR+XXLZ4xH3Do4a
UTnEa10XEaFNvaepaO+GhsxtCWHSbdwPWkW3OqLqNpoGfTKwH3HXDnn2FeTLm7VQddDusjQZv6H8
tF/JUNfbTlRb+J3opX5MIxLf67UKS59F8ZOvh+2RxFXzLGxPjkusFL4tWrLC2YU9LH0bkBz0//Yr
pV1yjHig5E5V87J3Sm4EMC+EA0Pv0iPvrdvbIVE/mZLsiiDZsQc4pLbQ1TcZ/yWnDjJ9LJEzXnC2
mrtFRucVqyso76uqpz/MQKGuuwFSgHsYqJdXQ7KtrwwjvV9QCLHHBQS+vU+gD4BGNt4BYwpC996J
OOf9NEc7wc4FMLrMjxChFdeYMh7HwoQKY0mQEJ2LLutZnJu2cp9E3Yt9FMXbjHZt2F3XFXoeFTfB
WuoU29pJUKpyEeO907hrdptmzTXI5bTLSdynFPLh07InWps0p4EbHsWI0YKcbNm4h+yxf50g0c2g
KiYbJIDQ0QTAMON2NKMJDVBCvd6QbIPDyVKt8/0weoisRCjB1JzFUSlTqZeDWTl9gUtVh4lgJpdr
QruUQh4NE4FHnQ3069B7uKAIu4Z0XwVq+ZJhFcIjinPo7FnizXcyd2OS86AO+bUyzLzIBbwz1JUC
/NZqHK57tk6li139TZk5/CnCcBUn3citL7tB06SMB9jT3YAngp45MTB8aJMgI3vR9clxZYH8IbVe
vi2bEvfVgjnmfBnXftcNXbCHcZS4qqHb+zJAbL3NSRgir3Au6Y7BbLFVl3bjPN+49OHJiJhDlYHQ
+JFsaEk9NNKy6QqSh6E/alFVP4cgPPelshlemZHmZoDxHy6LZs3AkOG6dbdpBpyomIaK32ky41kC
eKyBrO0hQochuFT7IpJouRR+y+oHo2hoczNHMxS8iU3/6bffpjK6NrSEa9NZ02j2crwiDVggUKWd
q1vWbVRCKU9sUY7JuhkjXSNa5iX1DvwmE8ou3bVJxfvbgLqx3QvR4GyDiBb601Iz8gJFrMbsIonr
oJilx99Nt6JlGPIFY6uJxuF9IkbX6rH1QlWQY1/6uMDUY0ULgISDOSpmWP9EV+ygxA3LswogYJdn
tgJw2yA1pDmRLe/fXIBjW3BUrZMs5sbT7RimY1XfgpYWLkh958mUUHeLxRNJGBw64eIg6nyZwkSW
CnWuKtQ4z3htlYGbGAxjXbpLszXtMQELjcgDi2asBU8muMlVVUrEgUNrqjs4iYsJEnQUqlatNlEO
OfnouMFWetwHOkknMGr6kRzwsLM2+SaEoraoKKuiu0apJi3IDEHAPI1j2b/4blSYzVmWNtly1s0J
3S3xFvaQK9AhZjQJaeb+ziWqQZkbVexEMwzLPjcxgLHcKbfOx464MbxZ/TomdR7YpIUQbDr7ZPrG
FxGt5aKiIPpHaNGu6K/6ZZlyJkWffWXZ0KMGIQE8Ib9COWSxN8JvGK4Kmpbxq7UGJ8nvktQmzOZb
FK7BK8BWxGIcc+bczRCGc7QXzbbS6yaTGAffOQvPJptHWH67DyDbRL5L9A/sDym6Wp+A70N4LHdB
6zqTe4i/Logai2DPJJ4bTKZ6MtXHZvNdBoh7ktsVDTevdpFqzVLUaTaGexuGhhfKeMPKZEoc+4Zp
C3Mn3ZZtj9JqKC2i4JIml2OKQWxlA73uElywrjBR0+kS9CphH1idqr4wja/YVWhTut0SW7FiEDQS
exqO26FOsQ2++3Fb7JXLvF72qHgqWGKTuoU05gyh9GvVr7Ep526O0zGHn8NEHsKtyvzndoJWyiGj
mWzWXaaq0TykAsJTuBGhcYLYGowVuQYVacp+1Umg4oeqEhn7RRgPwu+NrWu1d1WGsJhuWWMPsG9k
7iqoVdhvOEdym356kaXiBWiTdHsQgoSH/UbbuJx70S6fDI3qT2htefIyZ8q2YZ4tbWR61NDgE2Iu
s1myJG8SyeQ1agmdFokX3ewKJUPlPlWhU/2xMdCqXkvXQesSGpKrhgnfrFhWfxeZQgBJXdWQAiKW
UfoiV1d1O283HPrKi2A8EJtMJG9wLY6lH+buExhLPIHwtazZsZ2Wvi6XrF3jg8DF4m+dbofpJg0T
i+QgiLorKMjpcQSuyZf2CJc2lJmE4uYrQNrRfRlxb0SBXaKjq7GhVO/8Elp3yxai2j1M2AL/BEZj
O14ZvobfI2YStuXx3HXTy9a2zlxH8ETaysBaPEki421S+QCN/ZtOcrD+2cSRMRWksVWPs9YZSki+
ivZ8hcWjoTwXxs1yxQ0C0Y99t9hsu064b9/qmVTJQYE1YTCxbDEZR9fa6h1roIb1jc1hmt1uk+2y
N5qNWehK1aaWXS/tksb7KTZVd7S0V2SPXlniv2sWbtlumTeT0sLzfvTTTjIwWU+dizP3ayBzfGPT
fglvK2xqcYVhrfoblnBt4kNTxXO87jUFzS/OUcckKz9ANGNLHxvYqOovUQpW+6MkEG76XLUB6hAo
44hgueeu6/sSDg3RiLpqDnR2L6VrhxuoWE7ySYPNlu2inidLhcPat+uBqLAaloL187jBS0DJCc87
Ypj5J40iDZ3ToR59840C2tEPvu7oBNFBNrtX7hmyC5ZkKhR4Rprag29YLJ8Fyml9x1gv6LVZIxaF
Oc7VqN+gqz3/kwiwTB+UUDWIWiELYodBphnGoLruwCjOYUxE/LFi45KVZjtfpLpZaHS12glGSDoW
GOfoKLoMe73OQ3a3gFSN0Tu59sRfMQnx1isorqWoKLvV+a9VmE4Og9MQfVVwzV5t+jZ324wgUY+D
mGFVmSWzKQjk6/h+qKvkmvKeBkfadisvfTeYEPJhcF4royqsEQdYM0jo5cMusGgiaGt3iDAwF7BW
ih0ntKfP5Ex0v9PxsLqsFNMwvIHXmNVXsaLdk6lsPdwo9MPZFVexS64Xt3b+5MGK4AMQswZdeeCA
1fSjA3VPY/7GBNN9GMRx9Toagt1pWD1BPpFLOBBF2dh9WhOb3IqgHuyAOXvkPtdz7RF016CNsrvA
iOTaxSNVxwUUlGgfZUCm67Jyqs1U7tEgw0UjZScxArB6SfkMY7Z4jfcNWTy1+eB47+tSjK2i36h2
ffiy2ToAqwVa1+0DFTAiv9ZYtOSzYXZqhzze+qou5BghT3J9BJ0U3MSe5OkgMQJMWpPh6aI0EOwo
mi4MvrtAG37CsHtzWr1G8y7vJo2oS5dGIjQt0aorXui+Ys0VJMgJzTcyrckLKs242s/tFpEdtJyG
V8WnUXznMDmDRzo0BkTpue/7KedNv35a6r7RD0pNtf2pmnjiv9zIVPMYdjZReeBX3t5kpmZdMSSz
WHcN3C3rPXJbo76xhiaY4cQ5Jz8jCgJOiRi4iduoiw2wZlPF9Z1o8YZyvvbTdOVNBM5e1KstfY7C
mE9vvI7baYdxkY5eUTr6ec+7wa8FxSCGvo2SmrmfUmOxy3TSi951/WrtQQ9ONS+Gp7HAHBaJTEn0
aswXjFhU4hiENRIhltgJxQecD+m017xBJnqgdF5fpwkx+E3YLhYstzVnzR5p/iw+uSWj41Ocqnm7
zrrJQMQbAm3hDX5SRZ8TJPwEl9caIC0hvlqqgwvT5hnTyaa+byKGI0W7uBm+LmLmUJWs2RA3u943
/KdwIfimkYaUeOFt56cljyjqp30Cfd7lU6MRbArRziO/ybDum8hbDJA6YHuuPsS+Hs1NLDfd72ob
kyIMEsTHXGd+2jBEG6xbHlXWxQeXZUIVcu5Rm5JkcksxraZuEHM3q0pmWqRaC5IVSHUmkRbXydDC
RXeopSNXCWhrP1TI8X7gRhhg0M1NPsyd75HiTcjot92WZOMXtdmoPSwojK/J6JAkgna/4czhEiJX
EtLR4U1FFv7i2xG3IvyDurngkK1R1wxF+F701KoCRZF5g48cpUcZmmySOSIg/WzhS2zv1pl1XzKS
jvWXuk7ip9TyaUANMiw3bb1G1XUYTmzbzym18qCEwA3hVJoVtD6TahSmDac9teMZOrPZgG4TPrXQ
/myI69EjAjtmIqg2oGSdkZIsLn3inAm5qzA1SB+QNOBEE1ojMNPVpKBKdS3+hp0xCFoFp4xvj34I
IcjYwUqqzESVzmW21ln/CdaiyechnlGoDD1FIKBhZIO9SCN7x7eY+RLP2DzLVJvvPqTDw2LJyO6B
+snubgDd+Qvi52K+Or5gnDqV5/+213Q4ID8W06MKWIqqfxtTuD3YBhaFdQ9nqTMJdsKN3Fcx6iS0
Z7fbTZrWHUko0rC0nm1BqQ0OsKadA+ZXNWFRYRtC+WXd+n4nG4S+r/PIhv5+qBggjQWlFb/rU0d2
JJB+yhU8duo8rj2YzDTl7Es0gc3xhkOXmcLRMb6RY9zeBlm08t0ikW3tcMpwOrcePKHf0RwaqMHq
flbqHCWqWcOrliE+a8wgrnVTDjATC8qFGrj8gYK4/KiaDXsROLEAlUlMIc+VIOOEZxm6Qe2ETbZq
x0NUUMsQL9sBDYkhVDkkeRh7MqjeeAGp5y7er7A4/0rsGd6JqcepigLTXZH+vAzEC+Ov54zoq4XY
1kIdVyK1reLYmj1xsK3fgTBef5NwpvqJMCt1CVcPNKVRnKDw6npcv6+2SWe5S1PrcNCTTOYxkqur
AcVIUwB9odMOWjIz35tgxnYy44pIRbvKJHsJ1vv5ngzrT1vigwXwhQw6pBoE44X5wDds/KZZa773
OI44javBmQSDvfoJC/EVykz9aLDl6gk/K0nProguUKjqJuxV/J2OSKP7cYpvKiRB11kDfmoune+O
UGDT2EVhoO4hYr+lhfRze8+6JK1OVRDNuqQqwXFCXhzKQmCM+m1ISLsAqldbl09dimszU1tojy6e
XXjQZ/Ea028hahSrdIA8t8OmpBBVwIPEMO/JfQbETsCaThVzSMwE9SdEmkM1hvarq2Psk2gaV/Vp
WOEfWgpORX0QjEC2iWno6t06D5jmk2YTu4Hn09SeoOMIRfilgdxl6V2LcNXMgJdU5AH39Rzcnyj1
7CRN1ZbKDcCfLId1A0fNdRVUHWRPA2sADIHbEPb5eS9/9kgly0gRFBZw6TOnxbbskIGl9O18Sq7h
chvdQU4F8BLYLnFWdNxBSXAIoi0oKBjYbwR8vnUHQaimvx5gwCggA+DNHSUT/Djhbg3/HVkJ7Amk
hZG5ovUY60IwnLRlWOwZw8RqrEZtt0jqo6rspau/iMiKz7LV3QOyw3MkyYx8kdzo48KcfdgYIFgd
UJsgK6gDci1R9447hmLpxNYmna57hFmErSq2HQzigh5J8zAhMt9gTCG+he3l8kmrrR/z2jfdjy71
008clbS9wcQ+XHuNr/X5LSCpE+tKapSkHsIi0OJ505VdnqXQDmZ6c+C+6x53Zj7XXN0biK1bjM1Q
UfAQ4ydox0ANs0i52h6izKVgYdfofsJ3ST0zAyRW1VP2mQD7ONmsxhvpkXseBVA64CYy9LuewD+9
pDReXzsTtEh+hi7dikZUjiFzBwhesqUl98ymdZD3DTFPDD2bG8eqdUR0jJs7mvC0KTd53pUMzjC7
DCZe/SlGCQYYhbvv9TrC6hqzdqfBhvNQYsOwn/NYbbYUlJtdS6HwCC/KeCyq2uCuAJcN8ArG69vj
SHBVcBPjs9eajd8i8I9NkVVebwWJJDCvDdq7ElEgqAuXEYCCEhzlf1zD7R1Bn3s/WJzpsF+iArdn
wopVieHAwyS5xvl0L90oZIMBGbYpSGVU5jMBB/wprpk5NZlFAt93ZC49pDpf+byqn943269pde13
AsgOiRouqgIqUDhSFchZN7//882v6yvP5PqmXANk31N3GDcnoFTi06NN9eJyNrXB2wL1qqchytrS
OdxKpWcNMAPqkaqVQ6N4v1tWqe4Mj2uBwRTTn6DkAhTV9Jn7OY518ArDorNqUzD2YP9h+IyuhL64
OsTz4Gxbk7t6mb6yetWkwOxKi8kkpdOnRFt7QmHCvgAqkKclSMln/Ijk0LTp+k80TuqOYIqtzgnp
1k8eOGV0hEpm9Z2iLO7yppu6T5L2wyOtyPS1cgNuDeQ45zAYR3KAJgmPZa7FmmY3ouvabS2AluEw
bvUYtOUQomTMNW7oOa9gaA3jAAJXiuNmN+CVUKjdfuB+qg5TnMIQAR2K5bpJMXIzYr/U90Txmd8q
KwckMaTjFp03YNx9NnRPXTSy6VovbPq5ECaKYUxgS86qrm3zCJ2Wr4BasPnDtEIZf7YPfiAs0PIF
rozsEde0fYhTCm04FUZIKReEwQHWABqeNRnl11lKlh+A3efP49jENdDJJD10myMAwYYQi2mB+hWV
RWKFCdhaHeCTJPgBamDtFew+TFUqBkGQnI81uQ6mpmEl4Zh8BJoMS8IhrbEc6XmOopIbqlBo3rYH
P2c82HcKRIE8Ahrj9zFQpuc0aOIgtyuCTDlPK7p3W4Z4hn9NnoKeZLzAMAwW3FGZ3bWgUpkS3mXr
M/a03CMazFc+qlVue14BZ+s9NsxqBlRPPAm8LSgRIwqZqn1N0SWIsXe4eGEQp7/qJfxbi6mXGgZK
KV4SajJ1iwg8zmDHhdmD5meTNGVnaAvh6kUGEMC/Noqce7JksMdmwhWFOE33YZNhxEozDkP1aMOt
17F6/gSPL3BZ13gMngj4s0eAiwB4caPGv4Ctz9+IXZAOrjwE7mqs2A4j/K1G8MMcrsJp1B53wMpU
DJN0yR2wAeVugcDqfQgZU5i9rGe8OI0WfVxtgKxfdLR57gcINRage7T3BthnMXNUvI2Fw+s5Q7hi
LbMJgLEg+Y7D9Ytrg1MQjZyrHeTgmvDAfVDvJmTEwaFfMiypClL+UlUt3raAQbjIsxp6Ifh/RnFP
RApqBwYGyHFsTfvWdBlwv7YmgPfSjH/C+JxAekyXQw2dhhdCCc3KgejuCb95+wV/rEBg/lMArQ4X
HCR0zeL7ZdJIACgCDfYCi/yvIXHmCayP/ipRiAdVHfFfCxPdD9Z37umckRzxFsC7SoPsyLo6eArS
UY43giokrCLIxukpjdgwgVe2+t3GN/MEnBl5dA+WRJGsQ7CnusLNwwgZdT5GDFTVKRBYNAJjjWcf
oTUyaXTdFj9Ansn17HvfJdEj9jLghy5o0N7Coz9lWgE8beIMgzhtgOzUGwvFNujjn1W8na3KsVsR
iuNE4xUPIhOfWc3QU+JowdzzJm6u60XRHxV0Ql8jNUMmKTLAT1LCh/BlJW1sj4mZswZVHTDgCrbw
D+hF1z9xhDAUGSO3hH5ZWF2JAajQowoB3UAGNKpInhg1Rw80GJZrBWB2LoPwvFGM3trpoJIe2dbg
6uyHHtIWt2cUyRaNowRXjNeG3GdTDbR7CCez76fEnNKulwbQiJnTK9S6QDRIEI5fhiaw9Q7spRR5
oNXPs13TYxdJFBThashNNrGQH0cFhUEfYGOSkbQsJ4tasvPom5Svk6X8CsPsKKikJkRcxS2jn5bF
j9/WdmKYgc0wvx1OKG4LqUb93HOwQTMNs4k1b1vM4pQVY+TUB5hN8nDnfJNgqryJhM5buZqoftoA
I48HCRuoHc3Q4XveULDfo/tRHRB9cSXwYNXmGk7D6XxCZHb3tXH9rgKeP2AugAdVKRwcV3MKPgzL
u6iHkmEz07AtBgcphx1hof9hXTY9YiAZsoqGDa+DGeC/o5BZ7Qgq3Cdww/kdQ7pzS4dmuELtviQl
hEzMgHosQmnf2Ezdb7ap47LVwXadbhJRbJwqdMp0MiM0CGCdWTjrtZiiOHqMxmbaRfWyPJt1NBCQ
U+fCHCd/wDhYgkItCmr5atdz2OsaA7gQoBf7Lgfa3G3ojsclopgUJQvJ8I9oka8Ga4NkFGI58jO6
L6guhG2R+66poHmDWtDtwNiRe1YPwVs3LBAEh3oA3fJRJGAxDM7GNxsHeJonIl7ZPhQ1g11Pt/2Y
CPb7MYBVVJvrEJ7aI95xmAcpm+s9R3C/0zDPlbvIz0iSEFMARahetUcu2/ZrFLDhH2g0qKngE+zU
qinWpPTVkC7Xy7qN3+SCf0bO1Nz97pIi0ao/DRh8RBAFVzZA5m/v0oaNX+CA0sKVEhr+vXCNR7XK
uiO2Goq9M06PISXZR29TZtG+XVObmn23NrLZQcOIYuYfZQ3Goyn/GvAqpkdr40EeVZKgAghoghRN
pxVsSMe+jpqnoKIR+jLoN2Eyd4SfVK59WONaU+SJKoVDDqpq92Q3PFwcAHnM54Sh/WBDuf0YsMXc
fbRV5Im0ofpCUKs+J2lqPo/ByJe8TnkdgHfaBlsOGQhk3U3UQS4qbrqSmHU5oGljXhzp9WFKRnQX
hKjxZ4BsuxtX/43aKKxvB4GWV26a2V8pkDleI7zkp7jz6PhSEQ/XdkW0L5tVBntklGjuA0HHa9SJ
vRuRAGuQ/H43AuQ6bPGraHFjlxzdz19InrT4PqwNjE4YiYKDbDfYqwSN/8dteqa7QYa2anPDOD3O
Vqcb8rUs6N9MWr9W4dJnB2HxwOOggieU+htKUq8AQGjXyXMkqnaoxcYvYlMNAmy2oDGtU6uefZOY
Y2ja+hvgaf2M60S8jixERxR9tvonXPxQF5i07eKiQbvwHkZKpFxQaNNvaNn7E1rtQ5CnYWz5Abhl
4sugA02ng/suky9cEH1UlQFYx1zg3NG0IVQHalQtubEYuD8OPkLogwyBLsVq9Hg0I+zmynWBIzFA
7ayB2KphIK9kgqz3tq1HeasiytpPQQ0nqgMaod0TrYXmzzVUtLJCLWH3RbYdNiSSYtgLujmYyXUE
f9ekRJsouu2amrZX6War5Ss+IpyPsU/Fhr4MAVWDJFXHP6dzv/7oU9kXwchasasGhy5TVpMquwMS
E/VFNi/Rl37bCKRWAB0Nx2xst6YM/IbeMY704A6om4DHACFvxF1GO9wnqDrR+s9qT0do2GzYjQ8g
WizfkoV1oAkCpKXLB7T0d8hGl2qWEemZH5dF/O/E0wAw5rgFW1z+FeHr/+lYymlgYVwNJwmgfK+3
8y1Up7hqP/j8dzhfl+6XUdWN1Vle4X9Zv02sk0JH83PoKfmATPne+py/+V98uEUlzmqAOZDbAsnu
2oP0QABjgE7U/+UbOH/zv75hQCTlKMCGkw8wEXb+CTAI9H830/DbjvBfH95QvQaKYoFo29wjsJn8
v2BqnhmZ/4lHdsG4Q/bXZKh3wCNLYL8b6bqfEcPW8BDV8aAwNLfWyOZS1CBwFqHs7xiKl/aWpFmR
8q9cgTeLGT03sLFIO/f45w373oa65N6FBuSwdhAnBAZWgIH2DXfOwxzzj2z33vmCS5FJhhIvijAx
d8K4KHuE/anfDYTHv4Iq43+jcsj4pcQk+gM2RisRY7zxCKyeooUUTcl/M6j9zqG41JmUa3Zut6U4
FBSF7gsLbEsfw2AbPphRfYdoSS5ItJFWNeyD0/CaxAA6jgRdVxWC7OVRI/VepP4fQC0byIh/9dLJ
xRkHTo4CNgXVHrnTvT/Piy1b+/RfDNa999IvjjhxwZJQFgRX1GMm39G6Rw6p3zKpPlJbfu8bLpi1
8BEVHUs6MPnR6BhyAwWdwoolu1nbofv052V6761fHHe4iaGDM4juFGUrO0H1HGn0ypZ0+eCueu+t
X7DihUS/j80UiFYS5BSvtyAO5l+9BiCOKPJ3ExyXUlMDEmLtV5DXdTiCzRIz0Csf/P+Q9m3LceNK
tr+yo9+5hyQuJE9M7wdWlVQlWbZkS5bsF4YvMu8EwRtIfv1ZVO+ZkdFCcYIT0Q9tyQZAAJkAMleu
pRCL8/Zzi5fJGo797SXxdEqPmHZBYHVyekdtaC+4GQhaph5kAF6Gq9H5FXl7xjxPI/WwQbfbygoy
qjIAz5DvlYhylgBU0f69V24s9wWR9u8HFM+swooyD72I7KeP9PEeXJ3TyicYZknn4Yr7UtpiLMWV
jcMEN9DqC5hh4KxWyx7f3rWIlfw+etERNiZOjCtINOOQWiqOypI8n18A0+i1BUA2PnGkVcGbo1YB
b/8otMfxW9asVlS+LS/APZ2IS9KcSBpVA87Y+GvM0g+U3cegAgfY4hPQsF9imRwrNX2b3WqTgUBy
6PcJ40Ps1LGF4pQ0EMN+qZMugd48DvDJK/7WtCTLz19dSvLeAYy2KwdUKka4qLlejuB+Etvu8fyq
mNrXnKEdFRxpWmeRcoYEnNV+F261cvkwLbjmA5GHihzZZOR6an331geZ13BtIxWGUHrHEHc7/wEG
u9ZJaHw3qZIxI+51njj2BaBhMUN+0FXNeNfJWijgQW1Rr1Uvmr5Ju/PIEcEHF2rM1xNB4UQei+Qu
wiW66aJNapEoKNM4aWSUwlF1DTaxG5HdBGsMk6L7fn6ylkb+fgtFAuf33cTx+LdqlnZXfdCAlGME
taX/M7bIRwXKf5paIQJhV4WLPs/3Z9hdvmbzQPVM7URFd6WCokC2mNY7q1ijhzA1rvlaYE2jOWin
7qr1UaQtEYLcF/kqQYHJm/iabUOMJlPcS/srpOaQTYA/R0L80zJZUGsdEDsuPwM/evT86rJqtj0x
PZ1IjTY9AZ7PRQjQB6l66YNWBmCM8uL8cizT/tbya8aOyFtQWdGIT5rV+6gHEVRc4X4lPXmDt7sV
OqtVsm8/dzydGK0c676IIaj0wtHVo1IcFA+Q+BzkyebdbsTr0Js28djCYrS7EEfO37Zqp7ui6fQg
UYGzB8W+u3LRMm0yzeCRQk89klb9lT+Cs8btm+8FQfXF+fUweBOdJi22eQS+a9lf5Z71GblIoNlb
KDiN0WrV6ps9gONXW/E+nXg7Sa4O89490B9ySzkpmnV/9yMj3AjivRkgWMrzd0VXfkhFvUYrZhqz
tp4C6h2egBzQAUhrZILq0QoVjm8Ey5Bu2jDxGL+2qg4IHgIBACJyTkjUk8d4Auxn+HW+8TdPJAbI
8e+TY03TXLUMgl8dIK9Qna3EYyZv03Ll2W1qXvPhdSyjhDZo3u0hQGddTfRWcFQQbdrxGL7msxW0
ihPkovtDVbWXY46A8rR2Vr9pTGh6+aRXl5luCUfQCNOO2pkDiiT2YljZkIY94y0/f9Uycy3LG5Gs
P0DLCPWjOz9ud7P1fH5BTcNefv6q8cFC3Aw5gP5QUBTkU0Cix5WtYmpZM88s8cDBgpJBcODX74re
/Zp2a8pXbx71mGvNRAcBJEGToGlZXttyAhoLmUZAGv0L0lxgs4x05Zpn+gbNXJGrtMZSYuoXhuna
iS8Gfy1kadrqmpk2SDmDLqJtUecxHYqUxeHQo2aq8i7ckmy6YTNHJynjwC2LalldoOH2kScB4tlm
qTo3GbOGrqzdxZJgnz29zlBZ5rgQAlnZ9Ibp0enJONJFgNw1KAsDfLQG8bw/3XbxXd2uBXvePMUx
NZq9Bk4NYhSBD7CmW0C4E5TlRD/hywi/Xd0+BsvVOcqaHgj6psT0d/NjC8HR2PuZR3x/3nJNjWuW
i9p4YJqAbj2MdAw9euU2MVSbVtyCqXHNeHkRuFlU/2VhGPxoYxGcp20D16y3VHaTuQJG1bLhKlAF
XI7YV+DwPN+8wWa5ZrOxqkbUatrTwWXD16gmx0iRlU1pmhXNZouZeTKlIJxX/RxSgdTgxHcM4kCb
Rq6TklVTk3ioa4B42eDsCcqN27W3ypuXY+bojGQisAjKkpC0SnLiASbvtdcAr+w6cFFfqZnHF6lY
OwdNXWlHbKlmMgUFdo7NoGU6XcT59bJ7ILkbMvK4baI02+25lyM2TyeodaBUmZdHr4pXPL5p+MvS
vzoPY4mhD4vE7uLX0vKxD5799KF2LuEXtg1eMy0HkSingaDJwWnYqW5vpZdt2/m6GLdCynhwEogP
OmN2nDvnoqPbNr6uux2BBDcLEjgywHHCBLS+rh+hBmnjMcU0u7JAI5ihfgPgiopdy8D5xFA/cn62
ly3xt2chc3S2MKAsoQcIrmAgfq+LqAppcg1oFhQdts2MThamUEUG5Oqymi6A6t2zT56Hct7mEHSu
sGiI3XgsMO1p5+3aAeXI3s9t06JZUMUswCMltjkmwiPPWXk3MIbmNylgOTpHWDVHYswR9T7k8na5
nOFcxSytzIrBC1Pt4AMwEJWUqERdGl/u8Lh2VBD/OD8xhtODatYZzUCmo6gdAp544AQe3weoaTvf
tGkrur+7liRCgaVlL+ee/4gbB9420bT56US1Y09RjBrg7O4wO89O9YQaIMzLVqf1Ihb1yi3WIPgE
geviFvFw8ni9X92JBoerU4I5qHiPHfrXrODFtziXv8ae8G2nhU4JJvJOWqhhhAZsxnZzjwLwrSf2
32jACEE9zHLYKfmsarkfg7VgrGEf/l1ZO58QUcRy0vmuxNNs0as/vw0N5qOTfY1eWqaBQssDdrht
PbfQNFy9tpsa12yzYBWZ5hGrCduEWshyadx6m9Z5vlCanvG0JNMhixv1EIGYQYYFyivuxBCg9Ob8
7JjmXTPSHjlBnjvWdPDi6alCEb/w6pWjyNS0ZqEzGTiKdCEYS4Gxcyr2Ka3Vyilkalo7QBPWgNmD
wzxdNA3tJcDJ1ryWoWmd5KuKO1E30sWst+KpU8ndvKoUYNgsumR2WlUx6sBgPXhhkO4ZhwTFWbFp
HXWCr4TEDHUTAZ7W5XxC6eoDanBP55s2DVs7O3NIhIAyktQgnkDOJPQLFxwYniOscleDimvtfWc4
LnR6rwmcBs5UwW11wzWsqVk0xMXzaiTPtK7Lz1959HhJYKUj3MDoyhevuH5tMY1cO0PHNJusWWFd
cdAV46NPHge8l1bPIlPzmokiP2xPtELzOC5AwB5OIFlGPCxAeOP8ApumRjPUqsz7ilMY6nLtSgLg
b1m139a0ZqiWVKh6jzDrODCqGIVpTrPiXQzxDJ3Miwece5P0u4OfHiEKKZ7trAutDBXg0cVqtNBw
WOsowaRDQRLvMTMTnnSVc9t0t151y7JHx7nYNEE6UhDV4pEzpmB1qcFRTHYOKCiOgDaQZsUvGDaP
jhSMCapxOl+1QI4X17yQB1L/qnzk0NfSB6Z1WLzGK7tyU5mjvAK7E7FJJa7nCsygmCvx/H84Ch3N
eLumRKXxEpesWHeKgubDAFqjPqpXnqiG+KqOFgQ0uh+AfwaRU/FrRslJCBOuotumpLtaWu9dVkNt
cuV2ZvCmutY1HJxXjBOOrqxCKS2cHG6W3lqgwLTamiVL4iorImi8JxVIXJ4p/Qk3RLvnbZtVs+ZR
dkFVgnwLBDa1vaccJEkRVLVXtqrBDekQwSrwprJdYnBLImfy2f9C3tAwLzo0EEWgoBrrMC9B/+hn
CyfUHIJlMNwsoKhDA528s6uhXQaPDMviobc3vXzUKwsDv1vupy+h57wOX9JDVXc4v6AG/6YjAB0L
Om0Z8uIHvImH4ddyusC5Ib2VBvXKCWDqQjPdHlWVf4VS8PIGL1OIp7dVPOOtZm8CEjNH15cELwso
b2pEDeyajA+8zefvzSzZGnWqwcHp2tPpQt8PFsaX0EECm00m/4i3LOYpSL1jkPw6vxQGv2BrpruQ
fA09iscP0vkCIdew8KHTR9fUMUy2pVluV0bSxZHZ/6grlKqCcWB8FBUp3p0f+9ut2zqYrU9iyIaS
qj3UfeKPB+mBzOzCdyRoZbZ1sKzNKxMo7D7wKUMHzZJsTCcQxnnH802/7Rrsv0lLY5BxhVKNwyzS
x57YH6DjesnT5NgkYtNrxdaxbCBnbTrbxej70duRSF6WsLPzo39719g6aG2MIYUxDhLl64LsgjHf
s7rZ54puuhnauopkXTE1F4mYDiQAvsivdn1KVpo2jVy7NIOFogjA6tQeoFR5lYP8bIzHOxQobZwY
9/cdQzIQklk5ijWVSuST7LJm+IRCXB6g1EUk3YpzM2x8X3PNXR+lQYeC2Jf74ZIgsREV3bSyOmQJ
WPnUcicyH0CFJy+akfo7blfxQWRirUjibc9m6wAlX1hpTEdQhCGgcIwS+Q6p/PcIeqnQmdlz6YAq
yCnp87bv0dZ7kG46NlAjwH2dHhuwZoNzH0xPmzRomK2jWHLfzsa6I6ggjADUSG9LW+5ADbqyGKZ1
1pxzB4Ix0C+N7SG2nSvIxfzi3dysGIKpbc01D0M8zEThhg7ihnfpKLJdXpVrj2qDlen4lbnpQQ/a
o/GsY/vYtcOKFw9FU9+fX1TD2HXAZm/nKCFvJ3GIJW5Tvocirdha04Y0eWZtYmSZ0aZkxXTIHRaD
hlAGu46yq7Kr6wcXAqPnP+Ht+4mtYzQnXJeDoQGFp9c5IU2bcJoum2LeuVEeou7+fCeGedKxmmPT
UVTMAvigJLue7Hnf1/7K1nwb24idv3zYq7PRktU492MKDtIBhDmoUt2DGOPSH9VFNzonUFfsBMhm
Pij22WXkcP57DJOmY/w5yDGF3cMe0hyhWnGH+1BCqj3Kt1ajn4Yp06FLoDcVY+AM7QEsC+D3beBi
p5UpMzWteW3wg4qJFDCKJecJcNetlZOVWJmp6cUOXy1G0ngTGTqwUzfN+AlcmDdBtLKFDNbgLT2+
atkdPAcvYEw5whBxAv7c7jkah0MrH88vqWnkmn9GbaLbZg0mxavYo9e2YQ3Q7MqEm8bu/j72uMhy
qLKjbUTHsFsg9RQGuBvimruyH00daP6ZWwFqKZbBA9xSD9ec38rgqm7XgAqm5jVPhPJ+Vnctmo8w
avCY7AA/UdbViOKT85NvsCcdt9TEc1KyJUqTsgtQK4ACKFrQRdBPA51ztDJJhhXWIUxNmXsOyvsB
oOmy97kE4LApbs+P39S05oPATdKKtEHTk4jCDCMGQ+Dl+aYXy/l7QtvWcUuJ03MG1ub2kANxJb0L
IDCTcmXPG9ZVxyvBLQ5JoIBJq4MrvFL3iO3BhYEba2VZTWPXbJZlQP9PFUBdoJf9CK6nE1X5h6RQ
255duqYiVwgmwZe1B4Vctk8DMMU8nZ9008RoBgu6OTYoULscepUeUL1v4ebAZnZQ2VrM2bTjNYud
wTFQWQ7GbiXWEth2nQtkAMMGeIvVrLzpKzSzXRiIQNqCJ0Zq37H+cnE7eLWP7NOmSdLhS0pCSgJw
wxenU4B+VTngI6L7GKiL8x0Yto+OYiKqaS3HLrE9nRbEcp+gkXcZd9tOKqaZbO2lnkUhkHkYAfVk
tnckDbs4P27Du4It6/HqqLJBZ2mDOxPEucUvJqpLLC9QUcr9mYPGlK3hikyzs/z8VS+AXLAWdAIv
vZSTCEtUP6xGYwwOjWmWC3JGChZ3vznQmu6Vy3dWSvfnZ8fUtHbQ0rScqsz2mkNNs6OlpgvUS27c
MJrZ2swiEZxCe2Bjd1Xa8QcA3nYg8v2ybeSazcqUlzYYl/Bkx3RPKCIFj/eKLZkWUzNVcGgNAiom
uH2ItDi6S9nzDH0QUGvY07YojI6MGrDXC9ZF7QumS7nxTV1sDPDooCg20XQsM470ll0o0IrmX0WS
rZxRhu2iY6KmFPQgFSPNYRjaGpw8PADPc7AxwEM1U235FM8DaekXX6BmPoVCx47Na09+09A1C7VY
1DlJPdAvRQDio5qU4BFt+OdNm1FHRbU+OEGGpKdfsjaRu46pJ/Cm/NjWtmaiOZi7aogg0C8e2AnC
FtxDIGUrht221jUrzesm4cikWF8tBp5sL8W7pq4hnHC+dYMl6bgoIepuAjrC+upXUKkHkc28G4VE
rcOYr51LpnXVjJXPMhGQgZ1+AFwkjxyMVfdtGXcfz3+AoXUdIBWAJyVtK0W/WDaUCHyU47lgSV7x
kKbGlyPr1aFRxtCTBHhk+r7gsMKKtaCwbeM1/2tqXTtToVYDGsAAlEOqb0BgNgVOAEgQtNlXzuzF
Kt+4C+sgqQjw35xCVOIHeLOfqgH08cHkveviNt+NTrmyPQ0bSMdLkbEYgpHl9VcGhM3Jh1DHEaF3
cPb6dBNFAAOl1++r4EtZF01p11/BqnAvCWR3mIvKegCp00/nN5Hheqljp9pWxnmNtPGPoeDNO5UF
9GKcfTCEDWkG0q+8BGNetkmDE5+jGfQErvEUHLzlD8iPPDZdtRMeewcRgHee3AgZtol29s6WHLI+
HrNvpJ6GUw9amwsn7x/Oz5Zp32oGXakiKIu8jb91MSo6JwC1wTtI4v2m1nVElQIDIScN/B2Yje+n
1FUgw1xVTTTcNXVMlc37IoBOQPOEbfRpbModAX8e4m0IE2Yfs6nYldZa0MtgfTrECh5uBEm6J58o
GJLDYXLeZRaCbLbMdrjPrTio4G0Td5fOXzko8Kk7iHYSpCwUeWzKB8lRB4di7jiHvlXWPRHKTyrL
jueXxmAmOuaqSvrUmnEHfXIHvne87hik6VfWkUOroiOYOJ/Od2PYX65m7zUk61KblO4T72LUdVt5
SKE4szJjpm/QDmtotURgxpHuEwG7OQ6jW5UwiGs5jxKWaIEN9/w3mDaaZuSImzjgCeX1U5D4zylK
/NJOXPeiuQHD6HOeJcdWrGXlDR5Y11vkDegsRdtW37ogUuxyVNJ/AAcfyJ25W/bpyryZetGM3itp
PzEcUV8YEeC6ICy/kzae38oDZ/X5OTOsu47RaqCCCwXkovrWdI7aQS5Egdwu9lZWxLDwOjhrIGCO
d7u4+oaE9A0LHDvsfbAdBHX/Pc8zCMpU20Cytg7SCkA5jwOq774GkO7Zxw04X+N67VA3BfB1iBaC
CCA2LrLiW97xj749PcTg5V521rKr4im791h6kUYpijLZtsiRs+yJV14GGWNWZMotvy11/Si9Kodb
MFBaK8tu2Fk6Wgv8jrVtR3X91aElDVlZQPMd8UFI3vRrd+gX1rM3rkI6ZMuG8BOAHjT4OvrFBadX
dUN+Rdy7TVx+TODM3LqEFDx7TKPurmH+ir80bWjNCUgvbb1g6RXCZXVYZHW1r6ZttEbM1hne4twB
ViZy5y8pq2P32ffAI0e9REiQw4I8nXJhWytcaYaz7GUvvtoAMm+xNqOIviAiWXoH33NGAQ59twDr
cTcIX0BsCWnDD+f9gMFSdWQXheqiNUwk+g4Me9FDGDj5mGQi3WcQJn1oZKESKHSuxuVMvS0e/NW3
xeA/qaymb34kljou17HYGu4kFCAy+x7aerfnv8mwFXTAVw5Wa6t0uuD7C703tZIU9eq49G9rXbsG
qJHJcpFCfSQqfwIvmA0RJ6T4zjdumiDN+hXA8pBNDPzvMYV+gaXuejW8T0V/bOVwZ3Ubsya2duoP
XQCVGX/2HyGK+thGeI1KMBqT1Ir3sohWluHFqbzhCHT0V+lHcV/TyPo+OsIpsl0jQbxo7ySYfnuI
5ExjWTkXLaQNi08UEnQTCVPgPcGO4zcQbXiA8G4FPvS+G3IVElRDCHKdEjsHQ3bus9S5Pz/lb9ob
DfRMA8q4kxhCJcW+5sNnann3UGO8a1poGcRTvj/fx5s7En1o8513k0BStiz2pdVlkNFgFiAjUFFd
k4F+061zqmMJqOM3EyBkzklMrdy7CM2FPLGhYiHwsDr/CW/uTHShmS4Izu0GyhrOKeqyn6DezS4p
6OXnsEnqFoXH0NqDXgE0vc73ZvqgZRSvHAVHmXAGkRb3pMY+gVRI4Ox7BVWBjKbpShdvrgk+SLPj
svSLNledcwK8mMYfoV0KKuI0b/1NNbDoYPm2V99Quq6EIJiHDqDTch0h2XQJ7aK1S69p+NqWkhz0
jQkIgU8cIV/opoHzKbDWPOibNoGhaxd3XkYOKlQjfp0yyLqBE63e4YW7bF/IqnSA361sKtNHaIe2
3YkCnNdFcmq509g3QNDyZ1BqttPD+W1kal97muNVNmclWJKuVBPcRICtgAhZsv22xrVbupVn1WiP
Mz01YGjN96jAATk4JJ69b+fbf8Gd/81/cqqnnku/doDkwBLTGh7aJokDIe643ed4aIpZPaRehesb
ZCx3gIvdU9ZAMcsm14PtrSEBDftAz0u3/exmcxNMVwq0gmFuRzsF7RyekGdIEq/cQAxr9Dd6jcwd
i0BIcvI7NtzF6QClZgsaxWtXXtM3aHY+cdCIVYR1125TpSxsG0oaazdFlqQstPyR9MMhgwpZ2W3b
1PqBAg88ZwCzTlcpcichJ9LdeW70+fymMM3W8vNXToXLsVG0bSGVGTsf8sRC3lQgbLOtcc3sJ5G4
leKCXZPBfR78Pg9zUXza1rZm6j0UVoNmAs8AytIgqhsgmkUCgNLOt25aZM3Q7ci2Bgmp6lM/skZd
TZEfHFAHV99kCuTyyGxu3a2a0U9tTfIgcdmJt6U4TmPi5seqs+3g8vyHGNZXz1w7Vi7BTl5Mccgq
Z3iflFCdSees2PJK4lC9+n37lHYTRyO0Rk+FsuvmgXRzKe4GiziW2LaH9OQ1r2UO4Vlox0rLgUSj
ywLb3wEYC12+bTOk2XMEmvysL4l1LLNMQrIVr9chC35ua1w7s9s+m6DwEaCW8sXTRuC+vyD5NipF
qqeuAXro6iJ2IWVRq/e5SLOnhNjF47aha8Zb2lAMygIHQ4feRb7vvbgFWLjakmDGxtHMV5GItCUJ
2Cnu8UiIclbsChsqHdvGrpmvGqFpV0Lm/WhPDoOqDaocv7kdJDi2Na8ZLRRUwboE/akYsvdNcJF7
qEechZ1va15PX9s1FHsLJ0XzjbDpYZwjdcmAzV/xbQaXoKewBXQi8kgK6wjx3vl93EIvGJzta0UW
pta1mzb0PDDzCqKAYTm0N3QGvXWCKriVsS9288YVRk9ig6rXH5oIY7eDStC93xDw0kaQNLxItsHX
OdUZPlJ/RK4wKhREbutMPc2pp3aNX1k3gRTbTl09o+0GOVSZZ5CghGJukcRAEjQsYLr78/vTNEua
6YoIArxRAslTCLTgkhdBQMXvfXsX4H/O97Cs5lvroJmvJMrzcBfm12XpXKoU9x/BbIj1+TdzjJtd
1q0xq5o60iw5J53F/EKyow049XJh9JeL6lBdOx20nFevQYbzXicBgVRXHuEZLK/iAHESd7gAFHE/
efOHjG68aenJ7omA0nOqx+AkqhGxa7xTkji0rHYTORinOhdIPzsSLKq5uvYnEI2oHmadJfPK28Gw
DDobiMjGQVEo01/LHAK0/L7N+Due83ta+zcNFOVWzNvgPPSs98QSSCt3pL0UcoCubw/tuM1XLT3b
PXlKADuyyHeXyBKjcrOFPHU359OP8zZhGvzy81dXaRAmBzGLW3bMiwy1BSKtAYlL+sdtrWs2HTtN
PArfk1cCBU5hqyiUI3BbP9+4aXk1c87lIreeVl0cUjc4ulP+MYZ4ZGgLdvJaetUF21hisUs1e4YE
nj2VVqauqV3fQsLJRwkbNJKSfFpLspiWQTuc3WloCURDu0vZ1e+mAheLuZGbOJQ4JuP3NS4hnula
s+OdZBvcun0nT7MFnc7zq2Bw23qCO/KT2eGQzTr5Ee5EduAsWrsVmJHFO8JoXW+7s+vJ7SiDYBfU
ozBBjD3nOYv3CX6w7e6iJ7X9VNABaonRkeZQXdq7kQ8xSxd4sOjh/CQZllfPYwMaHg1e0bFjCvlA
f4cA6x2oTCGata15zYhFbQdZ4VKGbBw0llEZ4ZY3KGVzLrc1r1nxBMW3uOFxc+XOOUTGXYRYmIub
xvnWTRtIM+OoL4A4Rd4jDWUxz7sygMuA5i51r+tu0a0/34vhrNRz1mknEfhwh+7SZnO+w6vkGiKK
qObMfAh4OnM0/Trfj2mlNUOWdiCg+JZBswbaMiEobz5MebVxn+r5ahCWVYu+2Xid5xJC4nZT8+CB
DKXl5iuLYRi+nrP2fQnJexH7KUSdoX3tD+oO6nhrpeqm1hdP/uqwUS102GpgeI58hILzZRW1yeUY
oabicH7yDVtJz1SnBbamRVJ+jBnucz2Fg+BN+dmboRl1vgfTFyw9v/qCtKyGekY25tImw1PeQ5AN
eu9rSWPDgabnpSVP+hj4L/5ybZw88F6GEN6R0w7SK98DuijVWyjOW8uXvJTqvnEf1nPUyLOx0Q8c
foSocFOGsvcQux3HgROIrKuk2kOTfL7Laojngi5CQmAUEo5UHawaG/ySQGRe3Xmo/P1VSQbpR4wy
aVCGAblF6VR2/j5K8b8xLkRk5wazxAVpcsGyVaJc9ZDXWRAdMxBNPkGF0a8+ghyBfxdi5tUFdZn1
BYGT9H0kIbgROqlD+pBCqgClcCpwv3DVecNuFou8Zp9wAjbioLLbm2FORHxQgs6RH3JeccbDFxGN
veRdnuLJWEN03YWerYVaC7wAPAk2myynyQdAHPocCu+V6hfy6hEc3/LgZ8jO3dMZyr33HPLP/k5B
ES7dlXT2252buTGKeJsmaHd9myLOgx9EkNx25uGWNwl+XOY2+TjnQ5fdFkjq5YdKIu13Lx0ogb2H
hAy4lB3eR+OHafaH+otXWRBoBzIQSqpuNXYEevHV+F2krHxWVSofk8SPkytVcmBtEB6ALKsbgQM+
HIhMSkDJhr7fz36SphDEjiDgWHidiHa97yfuobATx0dlWEm7FZSGwafq7BxukWRVDlb+o+Koz+6W
neoGDDqnSeRdsLaQ1rbDX8/URkNW9VOAGpA8t5zQt7z5uuLZvHK8mbyGfgDlcwaZMc6PkZ2kt9GY
/Iy6Mb+qWXNz3mmYOtCuj0LmPQRhW35MsWS7FlcxvvdrdurGTCX7832YHJN27kCKSDVOo/hRpsGt
L4cOmVy10W/r+AjheJNHRdFf5gyasYojcqT4JhJnTnXum4iSPs9Gxo95n98rj8c09Fhp7yFQ2Kw9
FQyzo4Mhps4aAul7/Aix9Mc0BTCZWatSlIbl1VXxcioSFAPH/WVq8QLkNNS6cafM+8ICaa9YmqkL
7QYmCjGMPtiujz7z+a5tIAgNrvRo0TZwD+c30BL8fuMw0Glk7IEGqknRBaXjg2+5ChjLqbO/2g0O
OYHdOiqfX4CvOrO/n+/RtCiaWfgyKjyO+9dfVk276RtN1MO2tjVzQBw4UAScg2kobAg/gyx1ChPg
FFeuAW+vB9EJZQQkvFkbxZCjVCqXIeVt8zRFKKsOmFds7EPLUki3dkTcJvgEzss8FCK6eXnfSrtf
AVm9vQBEp5aRUCbO5NCALqhFTJUjq+N+sGJQVq/4PVP7y7nx6rIU24uuUTcGx7YRP+zJSnaeCtag
GKbGl6V51ThEWTmD4Doe/oEDXfcwlexFIXgcu7ste4jo5DJ9GUNe2vNo+nINVgn9aHHEp7Y1rlm0
HYE6tStn/5hadpHuJHcSb5fl7Rq01bRDtUPNZQ1tAMvC4EVkfXaXYLaYg8/O1qg20bk14s5tAwre
9MuXyFEfI5QKcEwXbg76k0Cz4r63gyJJJnUN/cHmEHmxBAQQXWxaAp1Zw+8z3KMcV11PdXvTB4jq
4JaxxrxjmH+dUSOSUkRt5ajrsuBfxQhE7gQmsy+kWUTuz4//7esX0Yk1fN+3a2QuglO6zI6dqzsV
iOjDFIPoAppJh/O9GOxMpxACh17geXYWnEo8F0IuvW5nNd3aN5ha16wYAbTK7R3RX/YeyAp4jNa9
QtyeH7ppDZZOX7mIFk9+CxLi/gmxOxK+aJCV1aLctlVVi+iaVyLOZA5NXCcNoUougSHnSLFll5nf
uzS7aCw62JvuwEQnELJ7IWMU07voaUyR8h1b8a5CkmHTJZjowmYpKUZEHCdxxW2Aa9y2lBcxxS0y
8+p6407SrFnNTi0BTvZPk9/wA1459SFw+f35tTZsJB385weig4avldxE08RuclSF3UEzrNsEzyE6
7s8FzIwmQQFv2neWs3cTwMA8K9m2tDqVjAsBZYE3Kz3FMekvBeHxcUj4ytXRNDHaITy5cxkFY0BS
VESzZ5o7xaGoq2G/bdo1+02HMvDbpqWnHleIm1b4XIZgItk678tHvbJgf3RtX6Qvg3fJY2Q3cleV
ql1xoAb/oAP87KCeVJQENeLiENicCqg+Q4nFPaDYdbrYNj/aMdxmy7ue5DW8J7qQdVqGCNd9Pt+4
afzaBRr3Z+iHO359AgHsVT9kzufcn/rLAexHa4oXpi40m41F6oK6LK5PMYLMewQfgpCrrNmNBa6k
57/CcIzpAD8V24zJjtan1immXW8v1GvSir52rGE78Ids4rjiRIfxla43tYFd1qdc1rcK0r1hhkvN
ykcY5knH7+XCEhAHyeqTQAYtFBJvjlxA8rkJ8k1U1Ri/ZsiqK2TujVl8hUr4KuyX7FYHXPz5RTB4
CR2uJxwyebiCxlc5GPx3nIkjApwbD3kd+M2D3ms814WdDb39wc/7oAcoJ92WwiQ6zYydO1Pc5bAx
6oIKZuL9p6mpN5VWYdY1Ay6jxLMa0WF3BjZ/pNAi+TWUqsu2+U9dHMtOszlJc8eGb0DcBnXk1a5z
VyMTplXVrNduSeF6bY/WBchswqiw2GU9DNVh06bRYXpclAygdDKloU2dXzFQIR8Hp1zjTzH4BR2l
R8En5qeWVZwWtEYuxGWEzRM3/g1x/J/bPkDLR8RljLBKJZtTOTIFkAZeqElurVWRvx1RITrNjCxE
OgkIHt1AWCG9kEPLDynuiyFKI+odsALdftGdvxn8VQCoYb3Z4p1eHZeth4LfdKbFKS/EDxeI30Mw
rKrTmtZj6fRV4xGZewWNQWymUnbgc+rhH+Iqna5AuP2J9HjhbFsU7WWcQznYmmdYXE+rmIStGzEv
7Jt5XLltvZ1lITqIz2eZ7xWund60Q8FOtPUWd30b0eRTL2Lr45AiIbjtS7TzGcwlYCFUEr4jm7Mb
EY3iYXYsdxvuhDDNuiOL110akeIkXeIDTVmn7xrFPp4fu+FA0+F80KOpURvbFCcxzuSkyobfpgFr
7yH/uCYFZtitOqTPbhxFUXddnHwr/SAFXhx14bgX58dvalwzbWHNPeGVU5wmMIy+6xUC+kO8DbWE
kvbfTWEq+IxQqeqPykbAQPbsHsj5tSu1wW3oSL6SBVlq2xIkzxN5TLP2lA/0Onf6O1DGnpbqtyIf
VkzBtMi6SWcECcei74/T3LuP4AtD/g8Xi+RLV1RrgramPjRzjiRomRFk7IFNUBdRnXT3XeXfesV/
nRP/8WP8f/GzuP0rRt3+6z/x5x+inpo0Tjrtj/+6FyX++8/l3/z33/n9X/zr8lm8/1Y+t/pf+u3f
oN1/97v/1n377Q+Hqku76a5/bqaPz21fdC/tY4TL3/zf/vIfzy+t3E/1859//BB91S2txamo/vj3
r04///zDWRB9//G6/X//cvmAP/94960b0m9/+wfP39ruzz9c/58udT1U6XIou4NW4I9/qOeXX9j/
DLhnIxEHwRpC3KUgsRKI2Pz5B/P/CWJigrIM1w0QFl9Ceq2AYjp+xf6JNnzmMY9S7iIr/Md/jeu3
lfmflfoHCOFvBeBX7Z9/EPKCTfyfNINnUyRxA48h0BBwgqFoJmT/f46ua7lSHIh+kapAIIReiTc7
p3lReewxQUhkEb5+j/fFVetZJ4K6+/QJqp425OMGifX3vDRzdx4IyFsjkMqUeFNxdpgqzohnizbd
nXbxAEfUpAz3uAlzd9hiOR2H+Si37nGCobIcWMqM6jMzhiRGrFMUtiON6tHAHslAKil+ixXsgFJ3
JjSem36O4X0TnJzyWXcay9nGfdUBvfOLLd5d9b6PhiY+JPyZmhcYT82XjaQla4IYXch43mbvral2
J24KGCt0xZSQOeo3JvLGmHtsaTFNetO5r70rV+TJXYO3hu59BLB9i6hi7nVzlosF3Jv4Qp4DMIFm
p7waUCwxQScQO/uZGLx3HpAxYxv14a2NWKYhjEfY2OpW/DVV+7nrz732vgt/yvyxjb2hi3yvyrDs
egkGtMPLVsW09FiMzXPmFM1D5Xs3rMWTTjawz/5YG6+OO7HDzL9kIMNaXP9GfhZldw66vyUmpJnI
20Kbh5aQyCv34zQ2ydi9cV5m1BkjUtBE8TDrfS83w5qE7pYH0xp7O7m2PlyXq9Agy8K7QD2to6Fg
sIEnid8WB1fLXAQvpOew49/CIBpUnegxyGsWFJG0f8cia5TGrhEB0lXfRmiXckxvr72ZXutLWDv/
Kt7e/17kofSTQGx/J8GSqdxOiF3JjLueraGp2nYIMsuIgFtgnfLQ8+YAGh+3/tWvSLLwYorKlb81
RByZ5+RIDT9Yz4OPMz0O3HuwNY9IiQVY6Mu41TwneOr8CPSCA8L9NDKUdnpq8D+F86TS0Ezx5NpL
vwXYYe7sUb0J89K7Ktln/BxwAHgRF6E+FxVLLMU3agJyrJQ5Cq2j0qx5678XNeKD3WXfUosw25qr
iFTms+F7xku2wsIYVIRmADnKIxlm2jCpJouJc3DP1vdfrK1OYDWp7qYVjeZx+nJEmHC+RdvwqRzn
qFb7PbwUbXGexvW5c+qk7cP6tJVtQjrk8FnPGbNgr++YM/9I0qbwYCTYIUDEErRrOkG9EQ1NlXtl
+CAn1kR+4VRxWUD7Z0oxQQ+h3st1VfHg+n9G5rIUq1eFd8+52LUvczDXId1nVRfrkHfZ1Jrz2NHI
LLntTLwak7T65MxdvAw2sWyMZvvpsT9GJlb+rcYlb3VTH23Jq5vD9EU7LroT0dpIz3Z7MFBwHx0z
dek4900iGymOrtFINKZX+DE4uOClSEZ3Hm68qV4ckCGe4Zvjo/W7TXyezqK0DxNBDt8wxBYUz8WJ
O/dRwBhYJWWPr1d/dvcyBu25JAjSncGEK9XzPHtRacsv2z6WzhVLtdhsOmZCnaFSPPg8dkIZ72aP
lLu+FCN2JKUC1ATMafrpIVN2nCYK6jUqEfMQ2BcmDIxA92hxm8tIunhY6G3CvQ9cL9phF0DfF1ek
Gz25PJ2KLdfcebJ2TRrZR4x9AibL5obGVH0hTOMY9gjMmims/9tU+jL5jVslDg5H3UR7IO8heAi6
JR3aKg/7OVKBhfEuiWf95PZ7viJf0vIhaXidjvRhNe/B0uEJ+OO1Bzo5eMz7RNrnaT93SoJY06a1
c5OFc7+bh/FhRJiE05QnNoWR774QZhMKSs5w85ib2UrH0iU5L51cu+RcLUPcenfCK2OCfClv/ChX
2CzK7QG3CRYTKunx+1WFN+XGO+wuvIe7h9IJ71uni3Y3LgGusR0uvGWhRxwF5s3063MbODHja7Yq
lQ2Tl5BiyDqXxAxIuke2OpmE/7rVSL024Wmtm8jUSdXIVBbbq3YPtl+TPfgZfXsiArke4xj3gHnW
qUzrdUVxeW8HlW7DWxVcQ7h21fiHNTME4H+nQddubmFYwcO0ypeteIUo6V6BTd/AudY7VeqrD9OJ
F+lesxwsy1hvJDK7G/3vOFGJ2A7IbIZtUBX2ETjN8BmnmLmaeGqPzXRSUqVdW8S9flvC6mkCGyqg
TbLT4kPPn7oHQ1nTI7bHCMVzkf1gu8TzL4V472HgYiubaVhrOO6fovzpNx7v28841V9gKGG7EEAg
8VC5/HkwOA7XMrKCPgzWjVbdRpa6MW58xBAijfNkXHSkuB/NOE18/bN7OyoAy4nZ+tgd5hsdxyvC
ihNkIABqbR/qhSRrmRRbgMcqZ/AFiHYqfmrWfPz/ObHHTi83pC/094F1M/827FUV1Q6ZImeDDLuX
IE5peDTFPYSlGfSZMV1WXKnyFVkFp0EMh21ocAap8DBtU+wU6ok1Mida3ZYFHLfgj3Q/pHu3wvKR
mr+gLiUVavC+D9HktZht/47Vq5nCeAfNlVGcpAxal6CM6NwZhFzSqJ/AgeFxWz9ZMydCsctAH7FP
THTzGtTveIPSACblatqvTpdV69GV5bFYtgjbrr9YGeXMTJkWc4L2LbLVq5z0pa3WdKlotC4m30J5
seyD6zXWDi4tjP+d2SYhrLcFXiBzB5E+HvoykmsVEQ0nQrdRh43r07B6p45CAFegkKrDDmHCPHWZ
DqY75PQlfFvTMDiP5BvjXFT2KFnsn8GRB5ZZFo5eBnMytBLbu55MNNAh8k0bC7zT7pKF8OAs9Jr6
xZC0Tn9Aec/nus3hf31oxiBrW4WWDdhAC8Cb2qsrcducQf2VXm57+8EmgWB55AK263gorHhsV/fS
B6hBSAHAuByDGHepWxZNWvwgT/wg5VNtygQynSTQ9PFKFl3FnR88jVJ8YjH8HJj674JNfVS6fcbX
LS49Kq5aiXzhpI9989SEeFB1W6w4OrWKtXb+oI9BIynrooxXENUjz873XlnZFPTDCOE0c8wJ03EL
fgfvrYrM916v3/BxKzJm2UtfIClYIFwWT0DobAe9V15EJEP44XpBUmGNJD77WFR77I55ibgtvygu
DR8qLF7Cd9LVIBSEwWEI96RYi6SC2cfsVk8z5qSoKLfvxo5FLObfbi5kkRAvtO7v0D0eCrM9cqe8
+I14Wl03tis0XmLJVFWfZ5yOu731znny6E/hhd+TsSkfsZIcttOwkO8Bora9U0iMQ9B82+M4mM/w
dgqjKnz3lwUtTrSHp2m/sS6Aur01kZVtPtZfrPYSYZqMbzRyw/4tUN+z9Q5eH8STXGFHTqLfNDTf
4hvMazpjkYssP3/TeGLH2EICOLsLjqK7dftLgI5v5UOzdbk03Xn2m0tn12wm3Z2AlVAEPbGNpBe5
Q2RdBxsHzT6k+GlFe4El42FRVTo5N+ZMR72NWHPj2eAujsThTPbXqqTnBZ/aYQaAEI4DDmm8BWME
D4FIqD3i0rsu3gJW5vccwpKSdnlfh0nfPlHhHVqyvnL0h5LLrDLJ5oQRb914Xepr6QXx/NqXYWzF
d9W0eb0s0bgth713ToXzp4dVoy86PDbPNFSHtW+O0t0yrCQPyDLBz9fxZi0qcfMc4NzY8MxV7LM1
/lPZHncfp6srgwS9d2SaJlH7etb8qWkPPHze4YqKfWkkqIlL68fw8k3tQuKhap8rvz7hC7OmDR4C
vP6R9Ids4RtiTxEM6ACZ8Lv3hZFEFl94TU/EkHjc63henANBG19604OY0T9I/2hcULx63d1RZ4Zf
IFX/1OIldbg+wnkNYloUk0p3Y+Sgi4HffeLVpIgJsbBwHbl6mKvNZlWggDTvOC5r5vunoCHvtoN1
Ly91igJ/32/eU42sainZHBF3xaPYvIRjHckRrcgXMkgivd8Vqok6i9YroJk/VbGAR2k58aSSr96M
VhS9dVt+B+sO3G7+bXLE2uPEduLfa4ejM968B+a3cbHQuCTfRr1MfIrcrozBy892VR6d8Ojj4VWo
XtjslpEDY8mJo9OAOfrmRkIfaP+o1tNkvRSpRLHseKr87cr8Sz27KBhn0Ya3oL/vHXX8pd8y1sXV
3j5CgBkRLmM1oXVRYMwJ2EXMVzztKfRzMcb1eAxY1NY0EdsCieOZTvAA8iySt+RLv9psF0uiag4L
UHBp3SIud3MHBD+urJPt1XTV13C6Q7FEYUEdktXBCYrz6rxNwW/ze1j26VNtTTTK+Vht62PB3Avr
fgqYGUp5sug2WhS1CYeFNT/NJ+jSePv9eK+fV1kcPFbmJVj/XauTwYS3sQPlTCSKYOSk9tC408EN
8TrV7DwWbewGJDZoUvR+4ot3buhrFVQHxd9cDEuN/KuFjCdgVW7LXhwHj+qyJ7T9qRuVVW1zKxEW
xc2jG36OA9xO+zbuvK/BcHDPP417hntBrqOqQd+f7ZnynkOH3dfaRS7i0akU5s372b526MEYu6he
wTZpSiV7t0WZ7gEqdq2ifcJVlTqe/TASIcS9QRySNVqnZ4u22UEYa4GjYiRPDEacy4I5uKOZu6nY
ElzdUUTQpe+9QlEOE7dBSV0/sJDAeHq34f7UvMh2h+e+FNnUBXE7LpiWimwobd45OseqQjvir93R
ujQ82cyeKnOo0V7R7dop0F3cZ7aNse9dZ/M3UAPq+TfWCBkxKvbGQ7UPOa+q42aWbOdNykRxHWBz
EU4eLCkeq2U+N0HK2vm0MzDgYZS37VOOFyMO9k+OFp42bjyuOg/QYHGjD2W1opPs4mnC1DOOl0Cg
McSxs13Av4eJ50EhlTPooKcT98PAE+DKN5ehqSbNTZTiY3Z0tEqFkhxGDdqOjXRgytMb3YZM4R7O
7XzcZ3gFNK/U/0FI0XWDv56nhrwrvaTyYa9Iq4udFziozHCjnNr6SBGWWrelyYZeJp4lf1ldPTSk
gy4Ep+RCWCJ/dQczITKtdPi00Rr0C5KvvX3jDGdBjyvYcBwZ9d7HS7c8DLxYEloLmiwTudtmmwFN
/dL8pTKcHCZ4YrSuflCFPIekR3/ovMhmSwLGcvg/pOusT9L7GaAPQGOajXx+qMV0P6DhFHWY7RA+
kGE7LCsimMb2boUTkAlQOKesw+HnQ6hZ/HLgFoHSQg59MP/CBg8bqg8sS/JJof/ezAPwsmj7Gqfj
DtzFw3Q1Tomu24j4OJ1b9ytkM6pUc/I2NIfmd/v+Gx6wfiw4W2kRJi1mBMHO7l5H+/7lNWG6M33y
pUbt/FzxbDi4bp05Txjr4XWRdAbRFZ53c4h+w5mAXNcjhU1oCyx/8fuEYSHb1zZzO53sdo67UZ/L
YsCLMsekg96U1jMcxk9bU97k9h7Yto7szhJj3p2pwczTRR2cqi0oTwVnaeFtz7sOjyVc4X3ZJCF7
bsI554JGy/Ih/H9b8705dS43dRgZexjhsbI6dcbmMTE0RuAYClALsmh/Dzo4qrtK3Da8VmT+5CJI
KUAu2Nsis/mxcfjd3EQgK7cijKvlc8H0OriPoQvNKYHeDjKTOpocnS2LaOKuhZSpMKkky49pObxe
4ZiaGCewMXPn0+a7zvmK/Vb9Y6e0IM7xOehfav7tbH3aQkr8NFBcFRLItGkxuJbg1hzhynUICgJ6
pacuZdj/8/x/Xu1Gnq8uHKP2Oq1Z621Y/UlMD5j7g31HN8Lvgw3ZB+jRdb38qVryir0UKkOBk92L
VlSHARyCwM3n5dg242ntgWb1XRYsx87e0GGk0MahKd5yMjunnQCjDOxPWTTot8HGoad2cJLCQw8G
MHTR91XvP8H4HxfvaTftwQ2+a8XygR2YCHISygTATBraj8DvI5g6oeo+NGP1GOA9WH0U+W5NChDC
sF5vb7Mx+D2aX5Xzs6Rd1hRoaRsR/tn6IhHy5Fga+7w9TfX+jXE9WneTOIt4HmTcjw58gJJgvpD+
rUPZl+QnMONFy3dKygwj9v+VEp7FbwTuahXEJKvTHJjxUIHRQbC/CJqto2bL+PKvWmEjB5s3DJZt
XI2I6/N/VnsNCO+AoLlJ5bk5evvbOvwCshjR+P4uMT1btPku1YkZ2yPGoagdHxFn6Ec0tfhGeBru
p+43yrZcP4XqX2DPuOLgws+C8uRlUMOrV4+fg1r+9cMUeQMms72JgWBDERUz/Yfu6UJywIMQkhbQ
CnWZ40J6VB16vCtyBJRBdKp2fVrYdjazRSK4nwCGjaE4eTOduPpbd8aXn51avS4YGR16oGBRB+Ky
1dOFb4Cop+uqWb65FA1tlfRDG6979eDLJ82qM0MPXE5vKhXIubYIJWKR1M11WF79JfbH734Yb3Z4
1hK1EzOt9tEu8z1Wq/+klyvFsOWVEjmUvY2U6bs4oGCvSjbEWA0daGHLQ+iql9GZMQyy+3LQZ6pw
xxsN4S/7KzZxJo1IYDzxbNfmuwPiQ2j7ZMQU+VWRjte+/pqXIneBnsFNP3NbwEhAAMyxHJ3UWp4L
Pca4EMlMtzPse9DkQTy+gTRC0cAGHmbZLq7rB1+9jsg9R8xCQvvXtuQHafrntV3wbnxp9mek7a1r
PnA5zlOQb+aV+S+K4U2tfQAPn7rt002hbNWITyj7aHSclJb2CsVYtIgVjnVnucxPi8I5AavLZAnj
RvVB1FCR1bu4hZLj5PxTBw96dxAE8FUD9Kh3eDxCH8jd/h/TbuI38GFaDwsFd3YU2TiEF+ZWsYtb
RMXjOMxpRRZoOHMiVOI0RTKhOVEs6oogbTgmq6pLtvpPoV53zBwl+yMgCLCh+yCJjcf6H0R46C72
rGEmmwtsRMLySXTOd7VUx2Cah+MshhWZbAyxq0EYb6BtDSPPRyQdw9rqFS4np62jV/To9yMdVNQU
MA7hEq+91wUn2KxgyKU7yZqGIEzbw6VyYfOSGRXS00ax0XC9ax2SW1+EzyVStmIM4nj7tH+HME2U
bXNt7TgDzAv5BaY53bEOxJtbT+2tAid3rcy75tXrNO8Lzhdz76ts3RBuu/HtcymraB/MCUVzexhX
HPBhXb3xyfXTnddoR4V31A33UM3W3KPomnU5uSkyVN/g4P/bTvaAhbDRbN170uJEnsus2o5LOZ4a
KIvMUOWmmn+/OnWGFmF7qDVrYXPsrfIi3E5+yyOE1Jw0ECdiXGS9eBhA+RvQ1nHYg0hPS7bOyIMC
psfr942Soz/RLiKmAVwx7G+dJvEKTur5/w9AUyUseZ1LDW4qLDzRLdALGwZ1KDybiKDKCZrRgjeZ
K/crlfNB2TLrvS9kwYRY08B4Y+jyuawZYpzoHUgkzwFOleHU8X4EwSf8C9F0ZLp1jDCHxN5W/NRg
bEt17rR5HyryBQfOtCvQ+wDBpYBEC4IVhi7hFNzV68u6hm9hObcxtWgBN2qiAqm3RgB0msbDHLLM
QZpfGa3myJAGglsArKxMxvU0zChzQ30uAxxB3RqPcrngwl821adV9W6wcRM1i3+Ngj0IEavZIOMG
VRtPC8QsucI5ZK1Khjlbm9JJGGEYfpoWzeqGFwIQz3XgVX0kIRTV0Jn6HYZlT6ni13nszAJT5BSm
eW5PviWBNK2DniwmpZQXLtu0dyZxkb7TnGe+3E1k2A/SnaC7VFe9ue7z9vsWr4E5AO5nEFVeG8Qq
PatlBJSkgAq7Fos3JdAEF/txsQQY9SoAcQUSb0YDwR3R3mNdjG1GdXBoNwCGO8cvUJVOmRWXlckV
xrvzmrMBpX4LHuE1k4HJ9wUakwF6WvObOk699E+hNJdtzZhbbpdfm8m+l3ftLj9WEGyzfkA17zlm
98E////BgeTsSHoMfU4zPTqVI87Brl989VJ0vHlyYPfQ7l3CCvbglX6duyIJA/fqLdYeytD+TDQI
o4nNR+02XjKCgH8Nez/qlnk5TAT3pxdAjALWoFAigfS0j4JmE/gayA1RZ9ur02I3mWK9n7rOLk+q
BQWIcz3FxeRtJzXNiUVk4LWnZQGpN6oAx7WIfR+XUOFpX3n3wkreH4XtL8or5IV6FG8v93Oy9izH
r/Y6TzNNnZqlHaj3Uc3diyCyjvBA47WGvTX00REL0YAvwR6CUj70ybDtwA6qDQuW3upot6o+t3o+
NnxtMuH9hO1K07kdKxhsBUAd1/aTY7tZa9MlFmLWLPSWO6an8AS6XHWcZP0lBB7IecSFgAwP3xeP
/Tns/HctfHMRvyBUg4ZvWny0VwtQBhc1JECvpNBttnbe73fQQ48lwHMZrjzli/PatJ5IBpc6ycqx
mjY+nmtb0kPLS9w5KnLRYavHl6Y7Br9v6ZAugT+fwPxk8FziLRBnIfJprq4ElNza7Pv53ttleav1
nte/666qqP4G4H1nsve+Lf3ErRDgB6+/S2kah4UxF7/4bgoinlgRgdmF9lsPmZHNu/XolTNUANW9
hpb4uSjrj8q6cMaeA4gDfPxCqrYTLid+0b7y7qsB56xf++qgQmwu59VUubqWGD01QAxR89dKw2+H
TGfLsecKPNfmYmxe5xZfB9vCJR6hWk5HNZzXut0PvnQTZcrvdtRP6PRFjHN5RfCevC9E+UlcrCTF
2iF9hwCY6/EU9r7cMEiXd43B4kyU9F7ofYnZCnLAChNvC4PLOJjZFZsWeT8JinO/npuDN6MBKHcs
3IpC72gmzT3MRbtMiP6z4uH8ZxxM1LHuNzS+6A4TJe8enwgQabSUAVWXtZ7fDFcZnS1a97HEW7cH
T7Bmvm/Kro4Xs2crzO6OMPsfI15g+T7oUsKiI9ApmzlwMEcE2PtsP9LdMx9P/rHp9gSeYfCJn70f
HytydKLLfQHjnKwbO5yd7YRxBnDE/x+8kju44Ej9WPz7xV398/SLdc6V+SLF+LNGS+k9bSNWU1Up
T8PQoy09YnYoD165YnSXpxl1G+gEiIKBnXacXqtOxtZ7WAiwKolkLHz36QrP+hlx2GkYwmR31Eii
DKGBr2reXsBz1q7kMY5DjLHzBiH6VMDusCBHopAuOfk8lYEhqbMMaYO/R611dfY0ObUrTFdI0P4b
95UDlDP9YzgT4I89Oe3/C1FKSTIn6BTMdqZXb5A9MCN1GhwY5PRzfybYtaqQYyhDeEMCO8116SCB
35w5MT5Dva10kYc1hGN2bmJhqgR/VZ2DHvaCXPc7r5UC9aSnkSbO2Q7nhiiT4WyDiwCy2YF46ZOd
+0M9tB/SYUsiw+IvNkvoOXY8DFqnxebzDDyRT931MpNhfy9LV6eQPmKhtg9dXLAW7RIGaeoBQ29U
OGMC9E4eSDrJuiuRoYZMuRzHIdYdTCL1jAvdhW06jAuLVMN04hXVO5m6BEY+w3EYwrcVUFOkaNge
ZlQyLWd554KlQgFDJGriT8UyPha+BjTXLcdC63jnnsH8oEDJWIIgE63nYBNCh6wZakyLqypj5B25
B06h8J2qW6imo1Nu/bmqRpYGQ/j77nruc+DJdJALPfqF7TPi8ydCzD+CpKdHZAptWC4pXJK2oLgu
XGQ6JOaJVtJ9RDyFiPsJ64GFzhCptzQXhrEzFEFHXEGSb1KDOyNg9hmOL6QOp4MZ9Ib0K+YdGkH1
YcVpC7qOZifYeZAUhuXIzjFcPNS2SHsGDB2Qg/s8gBWFOVDd9RQuhGTc2bthWQ3y5QcVsLmCZ+Yc
2a79klYWHzBG/kPab27b8rrt/fbcIMIqVjPuoKrY62QH/uxtOLOlLUGs+f3PbhMr5s95SolfwczC
wwmja7RG1dgdrMsIIDGs57qxfMfbNOTD1oVZ7QTmueolkrtdrNDcsTsFSuFPV4uKXKfv77u1a2PF
BMsKz+3v0SEnFUedbalfXcu1qq9Myy2RpFziAJbwwF4AaAhSuqf/P0CN5J4QgEjg5H1jrOUnZzDA
iN1fmjFs9TJXO381bUsvWgx2LiNWAFs43/x9RaC7L08oKtU9r+lhBe58KjROggGbrbTqXXauy8Ke
wdBR6D+4ue5h0V/d3w963GwMSXh1kDWqLZxDCYTE1fS8lDIrfbE9Lz7oNSz49EhdPkvfR5SCJDyt
Oq9NtRlY0rpQs7tB657ASKjhiM/WfGEDLB7a/t66hN8Y1ibrlEHuQpGjAVhgGzA6VnujHtySwjLL
fBPRD1ekqpwQTNE+caqSKSA1MnDqEpSZ5jDM1t58THe516uPHfCa3Ki+1+4IupZTmvu9W390V3ZJ
0VDUaVC2X/eibRNVwN+CY01wLMpwTjXNPLsD6eOFn9JuHZ4NYvgWr8XgZpg5TigjryyoyxgmCe4x
KLGxdnT7OJC6PosJ6FAYmMcQ1OxHLGXjZhFIBEA216FmK38OUZcyb2Y2NdwAfJQL+LdVkHQDDQsY
4/WQLtZz1lSDdwiAwmZth+BhSEXcU+81P7tfl+d6PlSOb+5G2u+JtvsVJixbFgi/P6Fde9DLQrN1
RPXpHKglZGvLW/j7IbDen32lW1piLTUORN7tXU/uoNkjd1CZsli5/kuN0SBe0ULdj6Wz3tM6APaE
TZLvieX+/8+HfMPwatmemW0maTcqHg2MA/NylO/GlRIhRnymr2CtnXEv1ocgsOsDCwuofIn/uo+1
SD0HRQQpktPVN+t87VwKTpTWVV4HY1wIsh1owIGGdK24OGoesQKYdUqhyffievYaeOFuQTbszLsJ
sGiBEUuaBcbB3n7a6OvgSQF8TB9MV/N7byP/OBamqFoNvWOrCEDTqwHn2fYPpA1LPw+YDevtUq5i
uri9wTwA1BNLNngfO2pv0sAZ55tb4R9sU7xhwzBmC93Ix4Rptt7HW+ejlV2WESy2YfyPujNZkhtJ
mvQToQWOHdfAFlvumUwmLxCu2PcdTz8fqlvmTwZTGPP3bS4t0lVFegBwNzdTU1Wjcw8/oGEqhFcz
oeM4d2n0PLQ6JKJFp7235jcyLtE7mAeAaoueuhLmN5nFGABRk2YbQx1CvlM/9/PQ3VUWOFdUZAYZ
UjmdS52eRq1GRczUgw5Bedyst4067AdNM3dJl053XZ1gxR31yZ06hG5Wm50br8X6NV4rj8Advq6R
DB8ng3PI+f0GCZc0barustCYcFLiGuEG2iOdamnp6ub9YvfmvR0CVEfYqECO0elbw9R7jlQmpii5
U2Wi24VCW086Mz2ey1TbZ4oL602+0buerAyCmGN0I7XvkJNMVNoCoDdHFN1WY8FFGzM/Tg0FTLhv
7pdxggUdjnCaYkFzCADoqE5t/bndijKbdvcMkXItkuXezEAx+CunYLYW9aZI5qDruuiYwDwPWrX9
EoeqeiPRofMyswXgxvHqJUzM9oGU/DlKpPrUw1vz67DJHIHZTjDDIUNHDGy9hOFdMpGS5mAmc1Mm
nqGmBUZK81OmhA+RhQhYH7DRSrRM+5wkSpCWYPCL3oqdVudAPUrY0hAdf5hNbn6O7OmmC407C2Os
XTzS44jmJNv38yKcKGO8Ut6kFI6eoazLjTVqbjbLox/31s821x4LvU/9Zs0N+IijW3ClM01Tv8fO
/bWoKV2RVdfeNIaWq0pF6+KRVSPSDO1dz73ox4xXk+cpeeEPbt69d3WSaHeaMF+VsPpahvJbMiyf
eEGJk0ahDByvnhcLYkiEsY1X5dNtKdf2i1H0LsPKtS/LKLYrh0tzLkHLo2KwHwzZ9FZVMt2hqqWd
1tU8v0C3aK1n8pHYH62E1vY4vinVsB7bUFOgmOnPsTl2jlRMglaZgYt5Qmaw1rssLvUglyIar+Js
ZRmJVCPDJesmg7oI8KIgGshDOFKTUX7UpbY6fSvDa1Pk4qTreR6UG/Mri2NqhUGb/E6tirM22n1Q
k89qtNDCSKK/oscutXvr1JlauIyNmgJFNg5LMd12WKPxj63skIWvtt3rD3H0FSrtJwa2hPt6sM6L
XI1P9oBUO+bmbCNmvghZJUE9tWnaHdMMjs4wz/H9rDxVUVXstQnigdmbN1CQpt2yVv2htpjWUA+J
6s2qk9mAiCr5OFy8Ha5TixfZoIRZf7awqthZ4atJeerIZqb6i6JEp45+PLZPINzFOKrnrKZ4RG00
kaG1WHKFYL5605zUKl3dWoKpU4YHC4rZDaThx7jBPzBdKdaHMp+8NDZLL7K0jQqitgQWWgZW/Nzi
a3wzQxegf1Qw1k6eYJTFgwznBQ5nbaoZfhBs50UkdwUOCHeDdds3fAANaHg3D3pIQl7bu8pey0NC
v1LPgWt0bbmtV8vCRdo80afwdX7wORFfl0otb7Na+jrIRuf3i4kZ7cSoanVdLD+Pk29z3suMVlwO
uT0HdQ4A3JdnXEdG6jsD5AIpa1AxnOtgR+NRHR/GuVhocGtMF2yQutRfVwMWqDV/qTbaDDb0P3H5
0uEdgWGmKRzIPukV/sM7OcvrkxTSRbDUvHAUemKM07Q3hK9PPSmf26M9t2d5tO+KSv7Zy1LthQuN
/B7Acl7s21yDy6fHXIzQ43S3TWgxxWAfBkDOrtcG0KLYekkt4mBoQLcagUSynmlRVj+rnpUIXppY
pCegp13KmFWs8rUcjkC1cQ6y7gR+1sMDBs2dJLGy90i/QUY0M6GzhgxpV5RDuseiIuVyWW+7bm3o
9hhuiIWnv1JG76VZNfzG6F7aefnVDMN8tmNtPkvb/9iK5Ne1Ee6baKUUIb3363SJvFhTM8fCUi7J
k8YtDPV5VKsz6XIbaAv1zFTUXJ9Do9yuQkEwnn3W7MJLtDD1Zzl7pGcwQ5VZlrt26sEJ0k4Lqs7u
vVRlnEcFSJeWyk0k6lMYhd1+1oaIjde1bq0tv7QcW81Vb6wHqZp0X2CoTiN/vh26JDpMZhLv6HFp
nshlKwDIOBTZJA5mLTsz4OZRfY7kVT7r+eBV2vCmjABPpSV2af2TQF76jdXB5NHnr6lFaz2t1R+6
8RLbM80oa1jvVuvA9Mt4Ggy6FVbhJh0JSZsIL196aJljkkGPtFOyuxJaIuXxLEOrMEvU5ylXeFN3
t4TzHdTfGcnS4GcG+ckafrfyqjrUQuwMITJnLRgdJStNB6xPvV2H8SdVe5URyCnKSCdtMHylR26g
AeElmB6mQ3NbGDAg1mymZt18OyRgjlbXqKwmKT2kqlgcMEjwjTbEr27V/Rn79h26VIfhIMVp0pil
1Ggi87QyDcE3KXBE3gDsdnniNUqlQRVIb4ldk5sUtLtD6WxbjTgiBH3Cw84K+rrn2+aWj6Ug2gy1
Ls7MDnui/Rl6i5ZKOz2i/FPxi+2t8Lk25AYqPA9iwcEyyCOlOJYdkejpff990HzwdOUmh+4CaOtY
pjkHkrTOh8aoPllASsGEVwyDslT6UfAylH67pEncyxUmZRUmnK1cn8+lUryMvfaopEl/p03jSZ0Z
uG5WX5Ru/ZbIa3IIyevmPD13mzpBdIC52dbjRuktODAOb9VP8cn0tfIHYVbymgi1RT4a9Z6i/swk
IvJtEhZozzTdFHUFTnLRDLTQt0cIiTCi4eKkJ8jaxR6Hba9rBewDORvdJWHOjVX+aKH3rXbrqgVU
Fi3hehfjZO56zFJqYzzoefSYTy2XlyjA/7su8WwyxZBSZycQnp7ipAqi9Tyv8fzLHN/KAXEdnjf9
jR39jKoQeLFdyPRieWevSuZPOSKEBADEQbNORrZQgdgTvH6TFsJi643bWQ9xkSdk0vFLO4TUtjXH
dftjhEi5q7qzPWb0x9SQAaSF7hqTz+0uYOakfj0Ztod35ewy4v7HxJy9Xa2IYmdqkuxA75WCrjgk
6RBYaBqPo1hbVyRS6pZ9JbzJpNcY03dyFm1dSPqam5ac6pTq8B96zQvRMjha+twkTenYJvOyVWpn
tzP4+DOG6DBVUtOfuvFZNPxAxrHGTKGqvzB8D+5l1ev4Fs+PFj0zd6rbDE3LULnpGv0cUTrkACJH
TRaeYmiQEey6venap8liwwNqx34x6HdYmObeJMMNMqgHndiAf2H1L2EIK5Xka9zJYxVkeN3siolr
w/ox4vZMOIoTot33GoNmDyeuwaHTQe2d2OIsr9G0m0WykUpfm2Kw/gkCSIVlKoCtngUsjlOvtuLK
l4/VBKcmWZfnBJMnsFQgZcgX065QID1l8OK7uncaQvFuVgH7imbxVLG+hqPBNwYloH57k2K1Dvro
Z4fT71mSBMTn3JpcTR4PSjJ+63F53ro88n55VCpldQejYlJyD9xr5XQXdQrwiN6TOY3VcZhwOc6Z
OOtyeL/IStF7VqV2Thg+NH2jk4hFA0AEn9seQ4m+3lDchlZ/nuKsw+Ou+SorHbKiWrIdZVg5+Uv1
rDEMDca/ygsaO3FrQtbT9O/wED4ldt6+VWpyoxWm/tMMpYOtPtlp1d3PXWg+A9x9mwhU5wjVwDzl
D6YUafs8Ko5KFg70IKfsKW6m+wEVgGviJxrM3WzuQcUiVDrltzxTnoc5WR56nRyofLHabHk2QroO
Nr1bp031RzNpcePBfBM4pfqmlaVjpvdzKta9HvH1u62DbvUT1EdKQWfVdBrDnEs+CbCdXSCGUA1m
KBqzIfZKm3/Kwto6CQO5vmabsaO0K8xLwSv5Ry/4H+nib8K8/yuH/C8kkzfJ97bqql/9pWbyN5nl
/0/Cym2OwV+ElT+/fS0vpJjbn/i3slI1/mUoqFv/LadU9X+RteuWrJmwsZGtIGT8j5xS1f5l2IrY
BqVCogGQQIP8Hzmlqv4LVxNZRW4J6RNjM+N/I6cU4h+X9XdySjgZbASd4kMz0Hwqlw6dRtSJUbEJ
kEmyJhA26BCNsUovEs5v+qvWIo3k0RCeKuk2hRbqhEbt5zPg1m0lxn1ZxeGmd5LdcRjRWcYQ8Oxq
gIWUJvN3Ra0WT4DJujImhLXcIWwRkelTzH0zsxnUYh0Wd1rW72KYmsDgQkdHRtFFIRvfpJqu7gbT
QN4EzcnNtDaG0aAaX/G8DZaoPmmZRHuoOetjdF4Ah0Gc3GyBcpspe37kqRjhElf5vrDQ+SQRhW1a
n+OsvSViBauaPXdKLHORwuCaxIpTImTYNz2U+rdaghAdTnbtMw/ruZiqGoFj2QCtqxbczuwHfUv7
zsyxUYMeB6Ovj/QX8H6q/HVpbM8wZg24Fr7OsS8hOi1FlL0pakNsFLUYnyQ7l/DbNYVrgrbtVkmN
SUSaBHeTDpq0YVeHNsVwrIvhUGvki1Mb9zAbgeEgkJxNu8XpqU7p1pPKRzDpdRrXC/mL0YwU2qr0
plbNoU40AmO67PDbHV2t3Vh2VaYgqgTKJtd8i5UuPXYM0nDkUHmSGP8ejDJkMGmaD0NE0SjZGr2A
sFm+r5l2zDLxwL9qgMnT4sacEPjUbZz5WcqvrGUzfkCXAjWUEtl0zB4VnLDi8Gc3RNFnpRkkqFZk
MHIMYzIq0m/IdtDr9HJ3QjhX34+xVAQxw8BBjvPRKeW233cTrFvOR3irJy2KRU16tlIdq5MaSeg4
FX3QxcgFRIlti71sCWo7Zp4eJuNTmvP+LJPCpFpL9aBoGVykFcsOSe+o75e68Jjd0+xjA6KqOtsv
jYR6BmFt4VgZ2qhVLMUxXZrBw5sw2wA62LZ6i+Kw5Isp89KdBxGO2FQrr3bSQM7vEu0lbKb2dsyE
+dAV1uqpixbDoFby5CcqmdqDXqh5sSFuRU2LTJmtN0lFmKfH0Y28/cCCZfbbu5HH7JsmFfLJshTh
qir7DN5kT1pKIhrmw49SryAsNLOE+FW3IFjCQx9VUtVabdWD3ncq1Q7Fermkk0ud/k2MK4KAOI3J
q9XwYOIY80nI4eCoTfGtSxmUNkJIcNIwfEtA4faDPXantWsjJxsjOMOJehcnVhFEwl42xaf5BVFS
5MgrbWRp5g0VZsqns9OJlrjyknIXl3X+E+ak5MZRtwZam8v7sWNsYJlyBy+hPHzV6lo/SX2m+PQO
oF/rJQpI0SVUVokTNVq2SyG8htbCU0p3SR8h2Rjb21JqTnZh/gxBS0Ktbt1UyR+1ajl2kE3K1DjZ
9uw2knYW3QYhqnbjFAmjMZpsCncisujeT6g8DPPMrS12iwZFKOwrKHwj9CbyYBDBULnVaHzSSGt/
LYKO7Go1xZ0SmQYqsBqVSZqBrCihfEx0jmu5Yu2jTDL94EFanKSMhJ8PPa7NeLFigzvyzyIkFMlo
JK6cIvzuxNbfoTlA1CxXR+G5cYEFyh1MDVofahjqJXUPJL41kqlX83B4ZV4sszJD8sWN32e2EHg6
Ezy9KSCuc5YgTjW/ciu8V/r6m9Qgl1gb6VwrzQ1Mke3/mDSMysc8L4AaG4YmqHG6E/jI0eZsRo/J
pRSYjACUSu27VhfzLm1JmRprbAKbLiFEkGYO5Eh9MmimIbpAS9TqiBLG+k3Kw1cY+4dETt4Q09B2
IK520ngu8+VprVZAq7KjR0adV4T6TV+Hj2ERd1BaQ+RLs3WjAexbGsIcOf7UoV33pWR5LJqh2CMk
etZaZOWF2VITte0DKpKfmtW8ZUv3DeXk6sxFBtlZPkqtoDU+rujikgPTmL90+oTIqrNemPlCvmpM
d5O2vqR5QWMigvC8qceiCIUujiiRgz7f9MNEaL5Q4s+lkp6lWevccZY61wh5V1MhIUJClW2OORyo
JDkxXvBZEgL6fj8+rc1cbp9lX4XxXcLbnui1Tql0n4cmUpz6WCjzd+hIb72ePHZVCcwJfV7tpAjG
pIH+NbrNC+ucp5Wr0zvjrkkfEVN/MZICcdlUanTQQaRTFeVPVxk7Rk52Z7Nr76MYdndnm/eR1Hvr
2B/DVGagRzZ90S3l12ypTzSxvtY0B5DKGsc+6sKXquVCXjvzHKElPg25BPRN7/iRgQGNi0zHbXWw
ExtLeSs/jKPl6xyXHXbhUHFBbH0jov9dpjTlrD595FScRA2hoZpPzGC8BRxCUhj+mGobflyZK4+w
iZgCUndRkI+j7TV2HwIx60wpiDY6eiwoouTbAuYtSQaswb5Ox12lV895knJvNM23QWtOayJ/00Tt
tittrKx4agzFXeuQezKhdFDUg6UmHJa58rti/sz7rz2GBVR4F2jIYpT8uUbLlpmInKol6NH5T/p4
aOziRZc5Wnn3GENUDEaR7DGheLJsFQG2ec5WRHdoXbfeR58DF0OOxPdhD+uREIE52bQgDe46kKn6
Li0RzMxCdydd2WdR1B6tVQlotBCyY6gyQgS5nb1g6k4cqZqnMM4DWeQv6wwtyZzSoO6wBkAdSNS3
rECtkx9hbt9meegqY3sP0OLNRXzDDOaBFEGfAQBHC+N+jNbpjGROHHfTIdaqA3SSN3trE62wBqdU
vNX9LO3CKHZlq3nITdrtuGh00nTuY+mxVvv9lBs/1hUyYg7NoOxUjRoEgkpM8qNkg9t2q9uMJdJU
+QYDL6qw/tU2gbAicKpGQnFlD+vPVTU1R03ql8Gmd5XLBtrLkiFUGDYcugHmY1XRMgAx+6H0kt9b
1Y0eKt46xPf9qA0+niefTL18ivR2bzcDH0p6TQcpKOMq3o2G3ezl2XwQqgbDGX4Z5X4QJy1DAxdX
USSXVvrezDSCeXIb12rtaYv0QPR2bP2zrgryCR0ymbqjPDsC6TuL8hpKliOrdBmMYTdFxpM+DjrO
GdWdZL1G8Ex3jG5CQdaO/kLrzAS7sEu3QWdRVNYutgvflqvA5B1l2qcaGjdqZH8xP0XZ9AgT3dW6
2AljUDJDQTbxNK14WfQ1yuJl30WPS50c8iq7VYbX0IYCXYj7rKXLHsNatMPxXmtDt8Ikw8BTYOlG
V5LfovFnbHTcCNoO7TKMJ4Ssaq1/USKEow1EwvGTbLZBhLK+sXj5FJArWUs9ITF+nIB048IOdBTv
zGjxJ3D+lm4e1aSjy18z2qAG7O8qjt8Kuk6W3jva+BbH2Aa0hWcj5ynDnUb9mUY5OELtlBGuFNG3
Rrb8GMlJ3B7m6mcvMnoOCD+X1ZsHUDWS9KHInmuAKlEUrg4yk88ki0R9GdY4SrBnXlmZPYr81VqU
W1uf3irNAON5XEoIttyRky68TjEcdezgmCUul6zLOKR9qJaPc2IHWjzvI8N2JAJLBEevV1R3no2t
uHazEYhz1fwsVyg0UIRiVzgl1S5scBeX0mOe/4yJwhHXrgS4LGSYPV2za431B4O7Dpr+s+ILqiBq
NCBJIuChqAgzuvShIRgvmgKbA0+nOm6OmkX6JOXP5pL+gI7q6oaCckGqQSMsyZsVBNh9lb2UreGU
qurq+hLoCOsVuaHJk+xiyfbSMX5l0OOXagSLkbVnEU23dXSXixyEiqZLPu5sg0zLelmzxo2SDlHZ
6o5t8jxqxYF09qAi0LbQ+krS9NrEvJQ4El4zmzi/wCZvEnTVPSJj/fNq9kdrSX0ryw/5YO5JdpwJ
n4M4WbmKzVPHxzKy+HNcN7gu2M9DB5VXLTtCE7BWPqPZkKroZUpa38r7+0isC0Kxwtx1KoJQ/tWr
sBXQKiCNLtqHy+p39eQ0deynXCl5I/8CS/06FeWxlIzbKFqPg8XmYip44uZ2/ZqV82d8d0wgPPQI
TMK9ieTFVyS0jqZ6mnvTSWpIbKsZCL2w0F7a8JIUr5B72lHrY9GaR2nEMaTK1AFDgvRtDRV3SKO7
oZxHJ2bWhQTc7A05jW7FkLAzER10N/vQD+kPkPwM2VgY6DUS4I2DknH1dDljONtTYb/IJrRnq3/q
OvkUSWHMc+bfwxot7lJ6dWZ+QuJ2his57kolCib2WiaiPcqu07LEFGoo7afzYKN2yxv0kxwseYlO
S5oi/K3ik4TMe9lUbHSHUUpUsAfsfAutMGHb5mTSvQFx8ucm3cdTeCOrJCjNy4SLhQmjoW1PMAER
5yTBYFgtKeaXWudgZ2TaJeQUTIRa+1ZVC19Nm1ecAs6qtIL2i5jURH5raAExJBjd9aqiwCgh15fK
DwaEOpWiPKUdzZpMXV3DKh1FPockhnA+3ZyfWwkZYcXPVV62cFeO+UOI+cA6Pshorjh8gZlOR5oa
Ht50uzWvPfR7r6N6mLv6ZZXbk4aSH7Ljp7ILb7SIYrVC4JWQu6vGU1kw9cnoI1iUAleAUW48WQt3
3WjTkNaCNp6wVGKzdDc07o7xlJIUGN1tVdmQWspTOOKDEi3usJleZB0Pk6AQqykluW+Vo5RLvql8
gQYYSHmzW9OfGVXuZKHIynf9eM/TbQRtbJZbV1rxPSLj8SydJEc76ll4AwzpC/1zWU7I7tBgOh08
RDRn+Kwg8FzE6FG2Q44e5Zd4ys2djGMqLXU1qLTvS/lN7SpP121XWNMuyqDCqlYwL2ogJQNmNQrz
ceRd2uFqMZ4suAVYob7oU07fF8myMLPnpEbsMucGkm+MfdypQlwZ0t70+jznsyi6sUtmyPlFNHzu
MqqT1lxem3Zo74wItgQjlxYXh95f7dz6wgBVqdZfkTztp2ne6435Vaj1F4yPZd5cDdjdwMqr+/CG
KdL1M10qCfcsszwKWk4oB0uEyoKRb1OWvpTLQjkjIPnVmEvBCTTcApO9wCAswyBs9yskYV2z2R5J
EdPshJ6eF+rzJDC0SlSCK5RI6zW08vZgzgZqHHxfcAh7oMWMlCA1b+pZ/qXJBHpMn492SQhv1WBq
McmoaAJ4Yac3DjUvUHQYKz+ybmbYZtIxGKXjGozk+KUfbHQy/aQChlQQ9+jjUvrSF1AK+P3toCVu
36o/kG9BTM432rIeyVdcdMXm7Pg7HAcIZ8oWJE7UiOalo3cB4NZMCAidzmPMmVsFAxnVDbJUF+qS
fMUo88PVcGUTqgBJlHVts95758zZKnoUxjNeBfGBLNONjuUe4GmXuZI7XPE3/t2U0ARn1KGfazRK
t8dT9YulxhTgzmwGqMJKAUW2dsbd66w9t/VLF0X/K9vMP9e6sIijWkD1mrMWM1Z2unyjyemVp1E2
88HL7/T+cS5cInMljIlbLEGkGjxG3uyGh9gHevQiDwskP3YlRzwYu8VNDu2n9CTvuxM2Ve/A5f+A
8O/d8MTmIfy3X7G99HffT4ZBZaUVv2IJyoPpJ8dxp3vNOXJaR3KvzQ4Uv/ue/vu1WqbCbS3QzonL
vTluJC9tYTX5qDidU/HApKBu6CZOdVDcOmid/EvpXFt3GzJ6+ZCWzYGwbdXQhXJhhopMswwhwrEs
IGeJ/irPCWrZ5764NeSfjIXaxdZ85c1eW3N78e9fLBYjY5qYDHw76H4X9Hs03l4bdFfsM8Xv3pb/
fqW2ZctCJ/Qim9l+x7t1TFEzyWgm7xZ3g6c4ZPG5WzlkP7Mz/6KTfSIFcsznv2+bDxe1dYtvKTOc
ZmtJvF8Ueow2xKElnHSGsFo8MpMA7O/ao/1xQgzNgt3KCqqlYxt5cQgzBe9rKeqxenFxN3B4rhec
jdzJlwJKNVLXK59M/G7YyrtkQTx6DHojgs7J5T4pZilVZLM0nOm4OFRLDm5BN+YtQtsjGuC7Mri6
4kePqKoqPVrT4kVefr0emNnSthVhR7mr2zm1hS3C98ENd3y5cpcGf/9wf55Ag56QjjuBhY8mXpoX
UQetDWPUmhDnCY/G3x3+wDt8cr5FATIMt3cGTn7mRldP/p9Nom1dixCOlaewLe3iCIp+ykXUKqh9
XQmnkjZqMSZ4rWbpqAB4rncSdM0dt7bXf1sJemr2upA7anXnCswg8tHv4Ddpw66c0fvlT9tvjT3z
StT/Mxpe/MqLQ4uuj/npKZCV9dK7YTAEiKz7XXG2g8qPve7K2OI/QgSrKYIdDgEW0vDlx19ioLS2
M4AZjqpf+kVQe+YR+e7hv/jm79axL82arVQpIgoEB7qNO3zFfebBfISgdbB26yf8QpyIuxrB0rV1
/zxOPB8B195MW3X10hxfbSNomuakOWDD9vdtdzM8wHbyX/FXFLdO6tnp7uon/CM0bS+VDcY8d/ab
bV2EJstSQ6tmYJYD+YygkaEZcdFwOZBZneZAwu6iurmWBn30pKasMvbIJBHSLlugiC4h+0wGhhph
eWNZd5jT3V/5iB89lyk0ElJDh00utkjyLs7bq0V7v9+WCIwA1RUCvNv1pN13rhQUfmgcjVfb1a8c
iI92qClMQ1W4WggZF6dWhmshaEjrTlWQIcSDHw6A6x2sAg3/HfM+kTsPeaV35Vn/jIpbpidkwzLI
KZVLA3AqCiadMkGVOFzAdPDXPeZpZ9SLAXHrrg7+q03zbkH98oTEAr/3CEOU0Tc/o23pfkX7nAO5
ieUdMREaC1c+XV32j3SIvfp+2YvXO6Y85sQsOYKi+rmwMNbaqT5DVPaUYFh6URodZm9LxRLfuvaO
P17btDWS9i0iX5yTRZi53ResrQWqHzv663AbO/jgOuvj6DW9p3pk8Pv4rP74+8dVtnf5WzK2PbRh
C1NRVE2BvPT7Ri7iWamkkt7JduXpfg4t0WEulgtP3HSQxlYvhYNgmncODfUO6t3VO/DD7fXuF1xE
+c5oijRJSrYX8RCDLwdsQnKwydgR+E+x17z+/ZE/vHTfP/LF2V2ZnqJMCzqW0d/e9UpBvQNldaM0
+D478HbpBu+2MDxVxytLfxg2TAPPa8FXFurFfd/P8DIxSSNs4BcdKI8AFYfaj7ytj+D1/T+JfuJe
29nKhwHx3bIXZYU9YetjGCyL0eetcItjiWunU7q4C1YOtE2PfPVT5cMohhq8w7iVuJz/TB+u/ZA/
69Ntt737IVuEexc2IWWJcKhy3dkokFzokdfDPnVxE3bq4NpITvHh3uZMWeRYJFmXU4kx37YWPSNe
Qr/dR+v3GAgJwxe8yXYlXfxmPdcoFadr02c++sgWnB5TQAYSfOzfH3LQgTJUi4t21tGw3q3Npzq+
tpG2L3Z5bN+vcREvIlPFM9kgidiO7XZoGpi6J/IWN/ZxUvdauI0OKuFABfJzruziP6pUviKbl+xc
qLTM9Itd3Aqmw8EX2C51LHFdWvie5IlA9tlCgfRvZhqEsY8d4j/cM7YCTVOQroKjXESode6AgWe8
6TZMA9Q32DANVCH/5ElXnmz7uy5f6/u1LmJR3gO+Abthzkc+DmnaX+m3uKuj+TJA95Xr/J8k4W+r
XQQiNpAMm4Ing07lbAlZ93M+baHPDsYAB49r1elHYeD9011sTEsqGrnrWE+bgKZzgrv8+PcX+EGG
IhQOnGkoqgAXutgZwk57WjVMeZ/99tAFjIb/p8y+emd8cLJZh/2nKLIuZPNi+yt4w0v5VNGECrJH
OE77wZ/O2n7LnP/+QB+cZUH9aSiyIOX6AyJpy8wuofmDGG99TNHCVY2LaN0ZKJH/i40OcMcDGfiZ
oj+4iNIGysWxyxn1zvsL2ekb5AQlBauN/5eM48MnEyCw1NAak3EvNl8vxyp4esqTcYgRiIP/ONlL
5vTe4qa72MOcsA2ufbgPdiCP+D+LXuxAGOkMwMl4KCN6Lsozw0D+m+/1boGLjTFlvY0b7fZUUF0k
ewjKXuBwem3Qjvhoo6uwiBiqt22MyxhvthnStVpsLZl901BIYc+8F37tz3tM9EoJGr7mWcoZStsO
MYyVU/HgPr27XstvtNLLmCWo5hCEg8PK8mXqiH8IDZtqQ7kD87vsbRiz9Qzbm74FRRa9vciNg2l/
9Rb46Ay+X/cCD5IhGDRMVYVhdsB/53aDSXFB+lTdXa2Yt614ESdV8mKZwKIyIOQSCEISZEQY726J
eXuGMEPL7TN+SK7slyhzPl9HRv/5G/+24sU9MNHOMS34tdwDU3USUl+44tB4WsANdFC8klsou0lA
CKQbWR5ltzswu/x6VfDBp/3twS/OaDUqzOLrGDWSH/pD4o3fhIt+EOEz+NB/ShGYWoeradr2eH97
/ItjOme5abVbdas9zO62ZvQlCRCdOPk+f7h2K/2JmRoM1Hj3eS/ObCXnWOF1vOztGkzfon3hjfvE
aT/Vv5oDlkOBeVbv/x7WP4KWVOIeNyxIjwnKyBt4l4gyqKOrRERqGJ97N9qXBNvR3Ikg3munPFiv
Lffhh/yf5dTtLL1frlM0Wtjbcs0DMjvMTh3NGVMf8jVWrbfisf4VfqYq2OvXVv7w7Lxb+SJ7WuZ2
tOqGT2lQamCE2DiMXNkXTr+zzMPqFYjjroTgjwLS+3erXhyebqHRCdlZd5DlluctZ2MEwp7egl8d
7JvZ2/pRyVVMU3yQEv+27MVh6c15pdXMsvmh9SnhKd1jV3OhbTMw0IUr7HOTBgYq2uuVxrXve3Fg
zMpWMrVTtniBe1eLf6QAJMl3Owyb7UB2Mx9bSCf0/r6L/wH2/zin7z7uxcn5P+ydR3PcWJulfxEq
gAu/mE0mkI5JK9FpgxBl4L3Hr58HlGo+JshRfprNbDqio6Mjqqsugby45n3PeY6e8lVxDdDX0RGQ
7nraQIN3OE5SqXa0m4k6cnzJlVZZY1bZxt/zPRJJJ7uky/3nP+Tsu1/sBVWKERsTKO8eJCErRkoY
0x7+C/0BxXMFFwOyzqkcu4F9zNbe+szw517/4thpx6JUxpHXP3d3TEjtpG848baP6WV1azIo1h1w
lzvpbEXuo3PAyaRbnNmAJQK0nGtjsBnXzVFn4sHkdKY939mX7gV2KYWEZ+Uy3tAhUYtz7/2D+8rJ
8ItljHRT2+vxlzDvsr23VXf2Hej9dXOFjn535iXPn+0fJpu2WMNK/Ba9z52UiSav6Reusk+BwzJy
TTNmc65Ic+YXXTYoYnNUvGZkMKm8HSaBqVFedfKOCKPNnx/rgxPp2zeoLRarrJoUDDUMZMslAkES
j9BS/nmIjzc4ui3KXEBFBbBYmfDUlp48fx3a1t9J6Gaor00747N/hBe9Fkjt1ueLPh+0z9hW34y6
WJOMvhURIWPz7wURDRnKyjj0rITInCqnPCqs/eeO9x/d1U/GXCxIfZVjl6jwAckH7wA+a0deiaNt
EDc55+bj/J9aTkeKK/NdSWgU4RdTX2lTESSwutc9grRekbdWUF8HQfl05sf7aAN9M85y6y7zYKrk
8nXazx0MNJ/aKuaOXu5Lngvu+/OZAT/6phWTAguVK2AWy9kSUNlpm54B59KOd1B2sFnW4Px2waE8
901/NPvfjrWYI0U36EXdMBZY3WQ/OcE6u5522HOVFak9h9TpL84dvcS8GL/74d4832KO1GHVFRVF
MtYsb4t0ar544iWocs582iek59feityZtViJi+wH6F9W9W6j34i7eidf/J6yf2V8/O9cjdfFj+xT
U/340Vx+LZb+x3m8t8bK3+M7/18zI1lU/2RtxHQb5Kehkfwbv6yNwv5H03UDYQ8yDcW2BeviL5uj
MP8hSY2DxQxWoq+n8u/8tjlKRE1yCaU6yEf56zL6f3yOkir/Y5gmMXRcmQ2Tu5P1N0ZH7fUU+Z9p
pPPFG9RK+M+pAo0Ao54eqUHoYv4ZTBS7ojDvRRpZ1jrw2B9ay6tcsD+0bzAv1gCzq2Gb2ln7xauK
8UDyZnMRZPlMS85zRJQ1p+M9/E7pFsN5dh15ankBaSfZFqoI11k9egblYiW9l9p82mf0iXEzQWs4
6mEYpGslL72nIbOwG9aTH0L/jGz8EHYpHjvNxs4TF1VDwkQ1S6OzwJuQ6AGrlfJUcYuqA+tVGb3t
FPisCLHj//4uCoFoD8voT/SQ6MQiX2zbLASR3peyjZRORtyeTeht2zIy7VVAw7BbQdHQNkatlLsa
49PLEDfJraQlyY00pC2RPbCb96U0ybCgJfUJ0mCKb0DWBhJMWnOvJhkuShtsqBFVCZkkoeIYxlQQ
n4l3htAZ0mo2pST7F37fRg8MAV8QCg6AlhhAuI+ypm7KzqnlqIAU0avHHtsUmlJ21aKJrL1ewGds
sjCBOmSVuPvgbJGwYrW+dqH7ofe5IWD94INPfVLQ9x014m4w+pXVlW/rZNhMeY1m3zMeEq9vSCFW
CRDTMYEEvcDF2aPhHRrME1Aswa0ofY0XYuo+Waip7kWVikOYyp4rmcNXS0GZTdN0etGgo9yVqmdu
80yNjn4VB5eJZ9U+Fo42f5A41rl2ZWk/UnqxaIa70C2EFb00FlEcodJmjgrk5l6h2QxYPozcqPVL
VLBBkG4aEdZf1aGXXvxkKmWUmpHp9sA2NgiW2wu0/BUwmqQn/EuJt7Fhq6Bph2xriGp4JMGh2SoV
jpy1MowWebkkVTJe+iNTTf97G9WSGxd6QlJZXDs4C81LKSNsxrPIKgx0rHuVD56uKTMbM01NxIsa
jzda47eHRCGAK0fsts18UEsrk/f/vZaSGKggNh4SHF/sOtNBwYcZlPee4DJDavp7tFP1Jkvs4D7V
kPZC+zCOugz+dCrr8lkuJfZgjlFuY6FcdYZ+kD+lYRe9qImU7pVGlDtiuxPQXIr8ZGZdTUUsCeDd
+37/uUOOvwa51V9HMiglwi2jQ+6VAD40PqcQjvkN5CfTsRNddadKMrdlLkuOGhTtIztP4QbkX7uZ
FnqrUOQI5ZUUyX5XIOrv+8gxQn98If6z3udRKu8BYIIErGHfEIORPvldah8jOAsbmkT60cpzscl0
RbsgiShbZWNGWKaJklYkmFMUCw16jonv4HteznFxHEi1Im5AlQl5iqOs3Qh5mr6mUyfdZsMAyyP1
9d2ERQb3CDGp6RirThWL1m2GMDz6IULGtkqCo5/iNFYygkmBRkWfbTtPb8yhkdZmG0HwVmLzKmhL
+zKpEvNablQbtb4xxJsCGLqjpQa5oyGmy6onf6r20QHrXRNhT+lrB4A1sbiiBOgH1M849latr+bZ
tG16Id9C3iOnsBqirQm0/dkcvPRQAqd8SDq5v5CFH++FiddNKLV0EeFHqV2p0WgsGXBtOk0ZL0MF
axc/dA9KzcI72gDrlDMNbT4kkmusivXlZAJ/LRI8BFCTNFCCWMyKOrOf1FwZnK7HDa6LqDhE7ejP
M6W5t6W8ubITPukuzqx9GUWdG/KfuggGsrSsiqVZdLm1y1o7+1zXgKF5K9qmI5XqMYHdeccHD4hj
bM1jg7luHxVafbS8lqxHYlnGOz0o7GspLhQ3zDHC14DLCPRtzGsvSuOdGBN4fEIkVwRpkd2p+slF
lkz9RgU0emunrfjRAI4eViygJNFoZPOaQz3d9zXEqVXeQ2DRs9q4YMaSiNLL/vhIKp7yFRmr9VzZ
vvI1JKoTq6sIL81QBHusbtzc1XpOJIFW7GkAMTRYaZteUqPPhVaSq6GaiupgwIfP1alZdd8VknFR
aGK8Yf8e11bv21+MCRtzomrpOhQKhGrAE8K1kHN/zokJ3EStJj5ZYQAccqyFI9oxGC/GBMn6QObD
TjJGC6INZmB1Y425tTEzJfyqJIPiDnEHqgu7N6rvohrtfa8GKmw1ku3Xsg3Gjg/Cupapcjl4/rCZ
lmmzF1Pe7lIF5keWtu11M6nwAKYxp0oCPwQ/lz3uRllqLutGtXZwlVs31dPJ7dLJ3pm6zobWTKRu
2Q3nRJykiOWbYOg4NdbeY6rw71Qq8tXCLjGyjom0z1XhwzjPose2DO2SrCMJqNcYDo4UxP23ZpQG
14sC1nBF6S/aisaOnBXKoR1BTG70uhz2dtOUd32G05TtMUAVPylh47m+3LQbLY2920onxCwEJAyK
Km+2utGHR0Joq3olRgKO2q7QUIzUUN6C2PT3mtcSYfd6UvufQytB5xw0/3BoDV9+VMukc/6NX4dW
yfyH46qp24SK6xaqM5VyzK9TK37df3RqvfPRFMkj8lzueb+PrRxadTTQtjY3zQ2kcdzIftM5tH9o
cNsyYmWbGrGlan9zZjWM0+uWRZ8S8d3cR+ToOjM/FlcfrbVVWH7QMDwtIyTPCmGEpaE57myINoRq
lCGktkbILXzQWpVZd4z4oUuEtTVyg9i1eDB/WllSfvZyqd56jei++7Uo7qCcR/f+WEYz+V3ZJUA8
SrewhL33MIp2K20gLAg9mboDFZs+DKFoQfMr8m2XtMOBvJiU5IlQv+osq9uq5ijfUOnxNn4l11ej
nKhE2035z7qK1G+ogJtnfLjKLR3geUezzJSQpsYzL+1yij4VmL3xsiZ1RKhdz5dU8QXKeMoebSmb
foyGPQF3qrSNpHsQZgVgG+i+1U5LBgF4U5PAisACJF6gUg8pbiynsWTxJLWKvRd+hmQjrBAqtkXv
XbfAtDhIksPuVDK6sNoAzRwGfon5XU9ntj1OlX3eEyeklzJVSPIRjjDaxEPVatVFr0Zib2UZPTOl
9m5Nf4gPbE/ZehJEAbSmPX1K0mKkXJrLF+FgyTdJo0QXQKxbR296X1tH1B5czIHkYlkVZPEmk/tr
XnP1OQLu992AU4mZuCNtWiGpe2WrHT4mw5puTdzThy4uOLJwRSE2AAzSwL4alJvYysOXpLL6nRVr
JmioFC5brwmA+Tab82oGdG68JsZCWvrGtjakiiTlSLqurLrepylkbwvE4CVe4O5ysBTpFoKKvAmJ
ILhHMFns5KnXFGpAItpbWjhiiIa8DXm/WU+JHJJAP9aPbJtApzL8+heNp4KHGA1t7+mi2UWD1H+a
eu5QWqdDVfP8Zjf5CVVOgNK4FFK1ugtirf8WKAUhgVOYrTVog4jmGgEH0i9DwAJAnjBGFhWu3Sq8
6iJFvkisuHok6Exiu2460Psje1TeiG8qBOIEpkBYb4VWQGOPLP2yE0a6TQV/nuVH3gu3FYrupFcU
M8thDI+hWYK592ut+GlWWklgW+8d20AGSTbUpMRhx3ZFp0PCJKn8QNmOqC9CfEIQUEN2ITwl2OJp
JF7IzmTiivDqgimrH5q6koNVTp5Auy6JEAYtrUt3JJUWAW25KrhTMtO6VKWy+1aNscBEOEzbdBQ1
8CZb+mKqMwCHfKf8sSjk8D7IusnNLaXdY/UVl3rsK1dFZ0OO8ZL0aCldBrUtUrbxEAb3rTnIl8Ie
Cdkxay4YmNXASQR4cSXgDTDatnFYgjK0IYv6hoWMrfUxE9rBsBW5RmhnI3LBrk2UKvlkiVtOdyCj
6wt5CDCXlVqLDbpKVxFX6svOVhrXBBu+FSrZY4MB0N6SNJ9stZoYYJ1IDdZL2J9pSjxfBFdZjvP4
wbDT7kDoQfatLmFPjGrbuwOh8o4EhmjNkbb6LI+K6hKiSBIJ7k1yb8ghNkBcc9TWgZh48UTIeWNz
Kgug/g2SUgG38QqxUqsUACoW6mG2+o/71M8tPpiJzK40krg3idqxoozbQAQV7QHZV7w3DSrWJENY
+Q2eMFLCzTDNyMgdKgcfW/0Zaz22Wy7h7Xc145WYWN/WtggBHucCHhFAUnhCGDpl+ximVf4UjrYV
wMgj16pN0nJDrJO2L+iDkyGUYGxzzTxIAjex9QpAQj3m3wMuT96eOoZ52XolfA5QXtVVFYnhvlMK
Lu8SIOttnTXlp1ifgmPc6VCRdasAJkMm344MAGnd2LkUYG6L+6texauc5zohKxB+wdpnRDYVFRFB
g0aIbajAws/Ava90rxLXHNSmzwSh047qzX4Gs9v3hNpmu9JmjkIckeh2AulzekEcuTIEwP+RKDq1
iby/9gqSsPpEhzeWZo+jBU8dlKJod3LbNc7E9cuB9AnCqanSx0ierkQg/PumVJWdpoTkpBgKJXVl
TG5GvZ72UzbOUaxx71plF+5FrzDRZTt7VEwr4/wsF8g2WJUIsJusLNBgfOTjsQEh45qJJX9SOi9y
oTLgaiROlbzt2nR9UxJ3mp76btq0xc4wgJUbXQHsIqQEYTWJRABxKf3IZqInENp6rUCrzSjTb9Ta
gH1hV6nmGl5e3Wet1D7nleffh6E8gj+klLGiDdEnm55zebgBFuE9FWVNdqMVll/4shK3Safptk37
qiUXNSQ6uezaGG4BmWFZ3xM4act+pRysoIm/T+xhHOI9gwDHVFYTeNYtGdZdGEnhuidOYs7VDfCU
w1Lc9V5l/Ew6LSdljgzQjJ/lwvQ8QnyEDspw0iT0Qf5kQXwFAHGdFGV515Rp/Oz3kp2utYrbH8Yv
HPZDToBPZ9O9mWd68dibaboth0h+8YSNjyJV+0PklRasZGEgzzf0TRy306bQErymqVCLa3Zp+daQ
jOyyJFr1KCa1uyHoDI6XHpT6NRGu05eiAEAAdEh/JIOM2T+01bMFEvogF7jiBakJKOmmTA/p6PTq
Pq/VEUjTHHQdFH1OLnEiNhZE0Qg0fFSKnWpP08FOmvB7Eefdo0UaQ+QUALBUwqjT8DlNuqaFkJPP
/Dzfu6tsz/4SygCG46gt70DtR1zNJ7EWKCg+64kk/7C7TOyIDtCeO6HM4A3LuJWUESwlcTXh0dSM
gbsLCSUilCg0TGp67DtqebaiVHvCVXomWd/etnWDgk6riT0VU2cYK8vXiqteM+FJSv2Ufy4Ih4Ck
SRTIukuN8qKbqvZWaZPhIp+6ASF12MEzgRA8vkx4xe5qtAifPaOEvTNhZYedY1T9NrQnX4XR4wdE
Eltt+63NMU2vNA4NNV+V3m/rPGiI3zHtJnQDrwSGM2FwWZVt3DyPsjHziKPRZdkvHkfCp/Z5OXSu
oaTjYYTEvpI9Xf3Z5FbR3jSB0K7A3JNXWnOMfFZ5mDnglS85LOvgWobruAoqyO6cbTMk8CEOfdIv
QftuSj22SE8rpIcq7kh3Tv0RQ0KAM3fdy7K3bRJTeawrNb0bOhMKhTYUFAKjjGw8yPhO5UkIvYtS
20atwp5tJ+CgCDkYMTf0HCeDvIcbUynpU1OF3lMt4KxFBSVKU0l1OLFada0HhLtTcswuSQzwNzLM
363KMuS0k+HvR1gQGfd0xYLy3Hs/piAFj+37w94DeUH4KoaLH8IufNu1s96MiaXx/ccwC/Tvs3CE
19BP3R0niba6TE3DC58zwu98eEGaqIt9bsbFwPYjDeQAlEFOyFUY7Hs/H45yovVHk6/7qoPIv6ZY
dF+SfvagdiyAm5RUmmZdaUDP+VhYIW9k7B04IXVb8gUQryqOH6huAQJtUiBWaRx51G5DbVhLpg97
o44D88vgt+ZT7+mDfGi6APxRnKghCaBqV3hwUUahbiYrmWmktu4P4IUirXgoimC8HPJwgLE6xlgb
OCCIa6oYFKcj0s20FQYMwiE8PVKcsasG6zh5Pumeak3MUQo2hoAGfNqA5HDqr0Mt6ZwMH75LuV6L
SdkgPHOVoF7aRmbqcUCmNvXVsLpqTmSVhZOn9WSxvPM5w/LqQJCWQddTeuojSoJtpJF96gV501Fs
rjaVVFFD8eXIK3bk6Pk+7n1afpKVljeghaGgW5Ep648gX/PhULHfXnL8qKV9IgcVdTFCqq6pYfr8
uXWrsdxggwCZpELZVqH61B4bwUpE2NFBsg7x8c399OZXQ+KtpXdhsODOZyAdFajzLODLurm0ZFtU
WAqY5XOHrRsuyLT9XK+nXfViHcVTsoM1SrDupYZCYny59e7OqfROu6S/Rje46GEKNVGs2YvWs84W
AjEHBbx1VRk/lOTHNJ7pV7670xoyik4D5uSrFvydPFsSCWctUICD74b8GH59ZoCFTPr1GTRZQ/o9
P4POR3fa6fHiqlCVEBXjvtqXh8jpVu3G3HoowCMXWc2v2sr/VW/+/nlMmwdSaXHNbeWlyQqON7Rr
lCNNc6m1e5/47z9PCEoQb9qf89PMfV2C4jSB6eWd9bI2IstriMENgQtp6qET9z5i3+HS42StExLz
59EWHflfw9EjZwrgVUPsu2iTh5LwtarMHK7VexKsLkCPYFHLDuel0gtN3buhlp3yQBlZ+xiq/Dmr
UMNDuuYE1aF/woegnbcWUuZ59yLfPNlctTnR1BXGCOAIcvqnkTDhV5+1Ra11w7fUrv4LPcW58eZ/
/kbDp2cg6G2aPuCoN7P9uduJPWvxVuxsJz/XmP94MNPE94xXCJPh6WBtXE1qCRbef+gcLv2JM1ww
N2a5CESN7rw1YKFR+ffH+8+Ai3YquFYyrP3ckYki2ssuFwELDRXUZW0FrOLY4UxFF6muzkzPU3XF
+2EXyq1MH6h0mIRCH2ZRPdfzDQezPTZj9FNPNDCds1qxj76/Wcj/75ud//nbnzEZsQV5mZPsrZ+o
IblFE5kS/vCO84OSNgJJ+56siubruI8350QrH34jdM0VeuC6ZWDWPB297Dv0QXHhRPvh2G5pwawa
t9yjj9n8tYF+frnowdG4wmszVfPdJPKJIO1Ks3QaJ9snN5Qab/O1hSAOLOR3UFGudQZ28n7pPB1v
MYdwZBCxZJSOknwJubCCo/n76cKCqQmLrQzYgfqqLXnz4/VjF+g13fFuQ1aDkzn6i/es4c8ZHYyo
5Vl//kIHzhu0OEmTUWTalsBOvPTnmx1tqIxUYPGFdCunv4p3TJxP3WP/DMo/XOvb3kHN2q7GF8+1
7pIv56TvH/0BAg+ZakKHlufa9Ol8gRzbcX6eUJ6j7tvUrrzGo4nHS2LVUdZ9C/dqhccGsQyZQuE3
1J3513MqoddJ+R+pxfwWeNdYYCzgwNARlisteUEaQVnlZhb6R1y6hlWJtBa1zsq/YIk6aA6xHHek
AAINQVIM2Qa1XvClv/jr08ziD1kswR3Vjt4zy01iNSDeKLpYF2l0Vv0+b4nLxwXVw8eDBgsZy2LL
zKJE18a62vzWOYJP3RbihU445rrrBklbeZxcQgXCfqMPnyttddYN/G715znnRULh0MP8Wxrs2l5X
U62pNhqAsbXmQiIk6nMlb7h5bf9HAvUjo0o/7r//L7pJrO5/7CaNX08FUPz//xZAQXPnzClj/eKg
xsGdf/KrlWT/o6JSAF6DAgpEiEDI9G8nCZg7ezXzhvMWn8n8If1uJCnoqWxCzdDH6r/+6d90kpgD
J3OU2YEZhjMxfwF/B8bIxb4pa1YChb0hFr0YBRxAKt9eIH8qbFVSRw5eMXw28Ih22uQkczcIkZSs
30pKnGTqE7emmjLYHJwBr9Sgcpbf5FqiGi/2ECbEMJPvgpUntiyfvK20kxXoob3cS+C0KPlibvK5
vJnc8ST+im/D1NVS42jx0CmXkUqWDgS+yat9TJojOgPdKSf86zCr4+tYihTRbbPEyPlX+irJTP5/
s/niaVRV6KpRrlwDb1Pinj6zX1H746V+iSf62KvaMkAHJ6Ehf7UaitcahL4kxwekdXWorAugysqW
GnTSz4VLI+aoFEDJLlJgX3EEJa0lyJ2E3s5q/IFuLs1j3A8UmjSayMmsH3hgZlkNVDtNta98Rek6
pBKBB/0VPDSX/0eKb+FE0jCwtgpWlAnYTrhkOpg98h7Zz6QvQGvKEcl5HkPCdWPkVCU1ejRYkXrh
NXqgKLcTVaZQOqiK2RrECSWiIm6k8QCtfvKNsklYW5MgzX+ILta7b3rdx+OVUpaJZjt+3WYAF0UL
s42CSz9Z6mZg0lU/slg1255SSe533ybKeAjBk1Il+lRUxAjC3I/MGCOcMMc2pSGVi6xUD31J+fAx
k83RftKp5rWEWg99Pd3QHxqtJ1pFEKTXWHAHE4MxeXW0hUYqb/41+YVtfVc30Ri/eCic7SMZWI15
zIywVb9DL651mJ5AtCc3qQNpmMh01saCG4HShSqFvrhtFWNtBB0lkKMXq3bzswxML7lPSDcAGll2
Yzf4VFCLlLuzDS2OiLoqHfTgDsVJo43rSo6GDpZgyvUbhq8NwrXCR5RBoo2LwH+WQokyPfRyo82+
kWCiqT8C6uvGM5QHUaO56+IpnFYIxzo4jqqW6WX0LIkQrdOaym8GL19VhiFL1oI5EhzNAHUHEBMy
BIMDT5MMR/C7lF32NArQPCFR0PuIDdlWh0R/or/UjooBAI/+LIZ6sOK1dBuEXFrIm4WDq8X5qs5N
VR3RPYz4oGxowrE9Rje5ERu6Aas86Ku6xnlF5ppMKkxW8DVQ6EtHFYzWmePb4qIN9IZDjqnh2+WO
CgRpeTilzaDqtc8pnP7IpQ/0dldvIU6OJPCt/O+ZO17kj2/W2/PVkdchOV0pispeB7NuSZGzjEZE
VjI3qjjazNyJ5BNM5J7wRoy2ySq5mklrvmOt7Z3xpXuuc+e8X+l0t53/BpZqC2nSq5/YXlZojNQe
7BzxANCd3iW6abafNQC7+mOETfo83uT0zvPvePysHGR56Nef4c0hVi4oaA28/xXc2i09cDBLYHBH
4iX2wVVwUVwG/hlcwGkV6HVExLwsAxxq8Lst3RRRYyNG0giTSrKOlPRjL74P9fc//5QfjGGIGQbA
hqjZFL1OT6qt5le5qHy4A8VVldxq1d5Ibv88xOKS+vocNPtJ0UBKyEe0rDBEU2OUVQOhz7vX6QS7
sttzh5ruFJh9aBkPM7fi/D3q9Dz4a1SVU4BszVAhe4nJa/3Km3KdxMSIAlR8SDG124f0b++G8zgo
V0w2dDTVKFiWb7Cx4MNzDYcAPUwO58LPTai8hFlzTfOE25QH78cMViLzPqHq2ELmt4i3rL/8+R1z
eHlz+J3/CJJqNBI4VAGr9d3Dgjkti8HL8G0Qpm1ZCMNKsZL9TyOlPWEFMKvt578d0STinPmJ8EbF
y7GYOFkaWs1EJPCqpfyvlVcmlNeOkAjD2hHVR589dv884PuZyoAzSAIrMcvlKx/mzfdXyWnvqaSl
0hTYpOpTN2Y82XTmqro8oHE/1VAaGTMfE4v4sowoxXE8KgE/Zi71bonVU8nODfHOfDaPAa9M4YOg
YMn/nH5yOjEtVlT1PMhB39iPAWStYPPSPkCUOYRbEhkeFBfpebixb86WUd4vmlyNcBcaCm/y/ec+
6SpZt6ZJns/Buw134SHuLm2sdph9tla5BST95x9tUTmZJ6ZpKpyf+QqpaLB0nj6sN2mWhqpUZafw
tvSZtoX26oLGWnhN9GJ1tjT10RO+HXBxDaz59bwwYUAavvtk010M6t68zPfDNruXjihgzzzg+2UG
ewT5UHwLnOtVYzFeNxGtkVSCTFCbNNtV86QdcM5+muhA4Rx4CPfjphWrHkZQ4MImutXObP8fzNj5
mo80TQNBQan99AXb/Wib9sD4KpQtObkbvE9nnnAxgjrXMVm24aVhhYOdtpivfeSjLUrBxIOc4PJw
k+6kblM9Knf5EVD91+GSdNn85cyg85/9n9s8ADjkflQwoP/o6Pc4aZw+VlOYVebVPFZKfR17LFBO
/PszW6N9Hm7Z5R3ErdtxV57BCb5/WMJNYbUZCP3AVy5PFWQfZ6RWMy1RpA7mswGE/8yTLSbo/GQq
vhhFo7TH6Wn5OuOpEsQFUbKczy3zY4WHakeGy97YBIdzs2O5974bbX7eN6umVKlGjoufQtO36qg4
9qNKiT8G5Wd8I4Lnofp/OCm9G3Neyd+M2cnF0MYlY841d4NzktxjXH91FG5JkLo5B9hbWtffDbio
YEIhG3Kvf32l1lb/NFHo726UHZREeDkr/VBdQQY7eyJcbEi/R+UezzpKh2bZo0mrihswOc2rxs8J
0diG1J/DbHdmuswTffEhUHFWaD3x7QkYkKcvsy2iZLBJKuFl9q6+Sd349hU/sDE2xst8xP7zeB/M
f86aAiOYibqLz/50OD9Ogzzx0CNExoPmXebpmcPgh/99C5EpB1s6tsvSrNFVDaRWjIppGa0a+4Ze
/J8fYNE6e105bKR/lj5jIgRr8+kT6EUPpV3tFLZXbzuzK/M1gTiHZCfvztV5P5p4J2PN3/qbmY5B
OA/7ole4E3C7XwsX0eK0kq4gfWymdXFl7UJrhUzzzI+0NAnPU49x2XhYmulLLutIfaMbBW1xhTVE
2TSf261xM1JRJ0MV6lCxrl/ss571D344Tl0sXUig5ZmfefqoEomWUVnUyqqjArOaQ1gBUkiu7iqH
hjCMnwBlDmfhpx98YvO5mlIZXl5wpIvJP5pDbpR2jq11Na7nqjUuETgql8ptfRQOPl6Onj5g+XNr
9EcP+2ZcfWGa1/hZUzEyrhevhqfkRnFkftjH6oLgPbInPle0uP76rPT6q74ddTFzJa1PRCkxqoy0
8EI7EFF3XeyU+giiDRbFX9arf30prF18hLbOMXT5rZcZCTpSnM6zyNriBITUjMpul+4z978wLc9/
/elCRukVGSsuLM7x775LlF0TASMkx6UElGw1KBMWMiKXVKv/4tne/YA4lWdrAP0XqgRcGE5na4Eh
L64a+hm1/CWAdKydW5bnLeXkaTjD0+ARHF8x1WrL20g8BrWV5g0JMpsMB3Z3TTI3/HDvu/oFzS7N
3q/ldeggWiZ3+swCt3w2oYD9JPiGXgPHa3npNE/bXNNJvceCDe3Oyrfa4NRb6Yoo96MW4vtzavFf
YJ1fX9nbJ2ZYbrrcMfFhcC5blpmmCR2YDGz/9STv3YoH68F8jHcTiCpEo9xehh1pk9vxSDdrDb6E
eInoLv9u7Kr75HAeR79cGuYzNwIJDmqAkfnbFhuVTFxomptpscpxCUkAYzzAeGN/pgSzLK5xTmOY
2XdCLwFU+3IF0vwoJpCcYebTWnYzCxYIpjwScuN298lZSOOic8j1/XS85crTlHqoe+XrePOOAu3Z
sTq3vYo5JNrc1LaNa0A1LL11skWaGW7G3bnd5f2bZa2FkTY3S7i7aYtlSNZFS8dWo8gpiMNpzI2R
xDsrTM9tYssjPt8P11CDbZrH5hS1+AW7SatG3ypydhSVY6JyEV+WW0HOxno+KmYH5tHWcsl1U84d
Ed5/QTM+im1sxrdDIlyMXJmKJDVmwBP+5kU2JWpFQAYUE4n4KLZyOaz+TqE0/7LchS2sTKpN/wfH
0umSBK+XkC8kDIjpSI57lAi5+uuFAUczB0XOb/x872p5ZTb7C0M7W4U/25/GQaHzGZZEZK2ke+Mp
d8Qqvj6/ac3v6nRZYFAsEDJtfUFFaPFYJWb3PiTtftUf2p9zSIPlTOTZuNkqgK1m3pwFbSxX3vk9
vhnQXOzN9DdGNcThgVRxVX8dPsdfvO/ie5GuwmPLpTDdBPEq+UECU/h45v2eeVRz8WFkwYQsEJE7
pYWOuxT6E6Srq1mAorjyzro7R3l+v/i8BrUQJm7P8F20J6dTppjMLMw18mKRUx6tQ3ygxm5y5MKk
cUyv+x16/r99REZkwUP2iCuV/70Ycd5yBBmbGQeu+XIarGfVO4oBi1vUrBQ4Rx5d1oegQGg0Q3XE
pOja3/fM9QlXmRxJBNy7BldhgOHdjjOl6RByQHjKubXt3ZqzGG5RjsoiYftpwXATmVarNpLcSkwc
5bpvuZ6sJDoaZ17ofAM4+TwWAy4+j7gJSAieBzSv7RUcmu20+5ViMtyf3xPf3fZRrCpzGXpWddKx
Xn6MGflPFjlVwCsTRw+dyndbd6QhRLtya+xLloJfASrnCELvFlTGpfGksl/QcqfcdzpRu0b2+ogA
41WINtjKb7vpr/fheQS6PdQR567TclMqCir9fgWWs3SN21/LjLwvnfmLj6irnRPPLNFozMvT8ebf
9c3NTo4bOYwaxusPFvztaSO7CV+8aUIR6jejE9yhDYaHV1+cu4F/8NWfDr3Yncxi0EbL7uZPYuYL
Zw4hZHP4grWi638h3ZzbDuc5fzpFT8ebf9w3j4qrHw1Bz3hxRWz67NRQ03VBkggBZPa4jXzlTI3t
3fX19eXa1NmJbJllSosnTONxJLONEf8lKIetEwIi/aZ9g66ynSLnHL7ooy9DcJThNjC3EN4V3e08
anRZojOoFWsPOsbW3JTrwEGd+S1sX1lz83JzVpT0/vNHkoz+igotk/ddc0ioQZ4TuUgRalUcmz13
14OxR6i/1o7nMb0fzByuVRSiaeZRAqcNdPpLGoNvapo03z42pMaaRD5I7MTWNUdxf23szhNX3+3F
c33lzYCL5VQLyXDvM8IEU+VaM6rVwKnRn/43e+exHDmStdl3mT3KoMViZoFAKOpkMlVtYCmhtcbT
z3FmdVcQxE909WoWY9a77OINd7i4fsX57u202m2co68P7peWFueoUkhapZVY6g/FnYRoIica78d9
m5zqX7lrwkz3dxR/bQNzX39C8YoUjz1HhG2Xbmpi4LkhaJO601VH6pJOE0H2EiXEuBqj6zxtjHT5
ThbGLu0ttuNkkqTxDeyJF0dzp5zqa/TLDtIVUrQbXQ4ru+KlrcW57Q9z6tS6WDDfg0dwPUxqf0Le
Wzr0qOjEruymt80mQF381ZcHjrAqQgFIbiHcvPCjKivTpHIEjETvXPJVFpJF6YFWhF3SoQJJoJgX
znV8u6W39Spa93tm/7a7ONM7GmX0csYuSoP2u7/UsI744eUpudGOE3bnD/kxPG580Vd+I5/TJMhu
4CUD3l+GcMMp7qysIxIdn610J7JSoYfs/ZXzzjmKoP8/DuyIgV4YXGoVZUBY6hZNM3x/0u3iu/bX
/iGpKfMsDtFhM/6+MUBn8UFp8xr10sJetUcdCfE7gJaQgOnpdQUULjpsesYrxwHTSREdml9oNizz
tN0cWE7s2wnHgX+s2zPPxxOEZQcOuqDjOg+hG2pHBBTPW67OyuVFN9CF6eUqMtXS6AuHWnNvPiDN
vM9uEYrrwbWKEKh5Tff148YCer1hbBUABZwiSiMF9f3lua5ZVWmIii3x8PCiE82CO6Fz1VJbmp4i
zzlvAvRfRdHJNLwwuRjlnBkaRVbQ0QTOUMQhoqvyZB3F43gzyvt6+by0Jf79wgEpRAIz7Rne/L08
S0RYpDvRNOF/Jz/8n8hFiN/+8vzBHlFlCtLwBV5FspKw0KWwBLMjwJ76BxGIVL8LMS351H3aKn5e
uZRfWhN36OXoCEUqdYU1UZhcPxknmNXooSGn/lSTwNyy99qbE+YoccW5Inb+6rrqVYhGJR9Or1Pq
BQ1OnxPt5dVNUhLD7qLY+gSuzXnsJVXdolavTiyBUVuzeM5RCr0YKmS3eZYQ+2z2I+2ermiV0F1k
TQiTHrdbl1a3xYW5xRr1JQsVDh9zaY0S/UlDVn6rBEu4FculopEGo4wfoaVXUcYgBVPQDu3vpaLx
dBsOz2GN88YOF0GLV3bY2ppOm4mjLsPJmerXovIygbwtnoni0m/3+kH9V8rq/zOIqBpnfbxVNf7z
e9j+zJv2Z5S/rB7nv/tdPe78QUSfBwJBOpNnJhm2v6vHdRoxKWDRVUq9xFr4d/W4bv1BkkEkARwq
MSlPYhn+i0MEdJP6BVqGCDOKC9n6J+Xjz8f8xSIhB0YWjDQYeTgiiFxCL7dXJw9kc+rKdEsVFnBn
Ts11Z2kHaGRQOvJ3bAZkx32AV1OpweqSAw8sF2LVRt25rY5IdIPGsBcD2Jn3FMU6O7gYwHAA5skw
LaCZeBaOrhfFSgWsYpIP0BtRapn7ndoG36I0Pzldv7ezAAlzHQyepicu4mf3jpkMHvlBoAbJTT+H
rkTS5BQ4MwySyLzKs+zTaKhQzSiMdsHEXSU4C+5sDLdIUcjXGTjGU2B4edo0h0hxIMAkavIOMih6
LZbiUTRsH/K+tx+DrPhl+/pBUWbH1frmQYeq5IIt8nfNLAHQpjf83PXStyqVnwyrjR4T1TqTQc9c
3AjTTYy83NlF41HtfrTtVL+fKiJ4YWJSoFqMD86VJNHrbstc6Iky9K6mxdGxkAwe4J1Md/Ps1KA/
4JmV0smQipsIWuDtlEnIgo3K7nl5/qOd+lRk/G9Jrb2E1v6f/4yCe/xZ3H3NfjbLPyV+zf9zAFx2
3Rv7uBt/Zt+Krg5ebmL+o9+b2PyD0j0ge9zrIrRAJOxfm9j4Q6B6REOHkFMSG/Lfm9iQ/yDTIbJb
LARRy8Gf+9cmpgeElmKURcm0czTb/4iAS/Huy6MeF47fIIQ8qYgVErmL+PVUGmGgwe901aalXjkx
8a8gP7YZBeJjVV1HalKc4mLY9yxLHtaFD7/n00h3xSmu/WaflRH1emG/1+sZLB9MsgNV+N8lv/4U
KgKfkcwZ7fFwdLuGd3jm+Hc+/fijLxteUcAUkGaOAEdNv3VW8w7pHW+WauhZUDc9Q0PJ1h+/1EBp
qlL+EZQVsfzQv5va63poD2GlWfA+ol+5zKu0m4FdtcVeCcvWrbTxptftbwqNB0AM1bM/+O/KFE5Q
OKCtAxJgr0XNh8ZC46bv/Z0k5ePO8Mu93sHWSP0Hq8vu/D6Nva5Q7019+uJY0V2UOmerQzNYM05Z
DhkrN6+k2cnvW9/cBwY0HDXvKUH3gy9dk8TelEFhzPdjDqdEnyVkZ6O82Ed5gwix9Oh0HAJOMXi2
5EBnCeTM7TOonmWeg3GbrN1YNqVbFtYPZQSlQx+N7FlzOO38Vv8W+DYltb7snBKp+NYNpIxsaEi0
OAyEdYziEfpwSCFEGnWHQq6fnEn+Fmr6wPNkOIsDTRslf6d0u6FSskNH2/eutyIdOFKhuTPdIm7b
BD8guzX7LhzoGxtGc1fXwU7Ppg96M9yk8V2VwENwcv1zakIUzsK7njYVfmeDcET4i9LPb0EAWViS
7vu6uIEs9WQZ6XzIleGpGc2PchYkXgmsBBYFdcJBQAJTZaBDY86HoWtvEmX+Ufv5faQ3pzpt3Gge
VSrh9nQ6MoGZQXmvaX+tlb3/w+mKYdeUIZeG9WSO2g+pGOUdd1R1IG37KdLrr5MjMT1W+dAFpe5B
LIFvKrHmM3UebvM6a9y5svVHW9Zbt+5aynqNSRAvuhsYeWRaya4HEYmdAFxvLsN8IkPiViP824Kr
7kAfTb4zKNUrVTnezWVdufCrCO1byh6ismsx57L0p5J85rrMD3M7f1RsTTqFVCfBvQwPtX4OBmdv
+9FVNE2A6IzysRupSi9GNwnawitzM3O7uT+qTk9XjDwc56JGN49OGrfWP1Rjk+2Msv6oTarFog5N
N/6el9M7Sx1OcCw/AHIhbISsRdoEFGd2xkezK57k3rd3meZfVYNzY4/JI0jdj6oGAG7QK0+qn4by
xg6jvZ58N4ZG4UGtw6sfbyA6U5bok9KjLuC2z5tPdq+hYFV9dNTWS0O4zJE0nSI/CFzdR8OcLqpP
3FK8OyR9r6vVezDTvjs1/W2rdy3XXneTj9VVojTfkAERVGH4QTBEDfGz6e/4qtQg3WSob5pTfWlA
EI/aTVWFd6lcH/yqp9U8Tb5r2WzuQVo3cHbbPwMlvmJ6vNmIviYkc5PGDccS2ghapLSE2NlV12q9
GwQTEpKO8q0WUB0bYdwxAYsV5HQINIXr+zzH+uo4dfHXIunyXToa3/OU1hK6PghKqVG9FxpLu2B2
7vWk/lyruUqnEjxk+CXXytCc25neMr2vPLOdPgeDke4ABd4Uuu+ajY7I45h+jRXaiOY4/BQ24+im
dtwAju6+JIV8FQGcBf1Xxln/EOjzwQC8deolxTV7qHydBP3GmeabSVevwrmKmKAIjoZklK4+6Lcw
18J78LrJKbbK3q1Yf+5YXLfIeYJDpnwqHA32cZqy3EHQjedhBmcUjtln6TZiO7j2SMFfBae5D4df
7aCkMJ11BZx39R522kSxg+9BjDnXZQDTWLrNWis6tON4zvr4Yaw7wr425cd006l3dSaAfsVRq5ur
vC7ewfc665TIecVQ2F5b/pra8eRQFY5bOJUCZLtDT/3PRja+JEHwjXvnBsTeu2JsKdgb5qcGCQAm
c+KqgTVmAq3RD8kMf0mTM/xMcC+SDFgkqfVkRzZhRgTEupZKFDyNyvR3cZLHNzupxkndm3Vvn8MO
TkxlCmCf6Xh9VDY7v5A/KbV2JEd+1+IqahnqS1Li7JTGQrOLbpjekR/MOE5cu/I7N5T9RyCMtavM
X6d4fFIUSq5pw0DQkM4Mj9bgzxESkZ4flokLU/rACQQaz++PZgLGRpxcrq4hUmnY886P/Em0XFLm
ERXdHYcyvl4V3ehJh0w0TCk/BGk1VbPXzuC3JC3BR4ZJZkQdWCVoyW7Z2q5qEdxUx/wqrIfhTsss
OEYazngm2yc7swEp2kW9o43VjcDI0ew2pPdSqhjejHfiKcp0jeYqcVlZ3ckaMCG5G3aTXV11WoLO
bRnSwB1ku/6db0cPkTPEV2FYfiHc8SkOzcircqjgVZCe1dL5xVVwJxcNrj68qgzNBihJ6W5MlXan
6D1Vi87XIG/uzShM7rWujsEX+ddg1R4M3/8xx/a7NlH3ztwdowjokNLFn4NqoKMl8Fs36uYPVurX
7lSeB33cpzgtbmBzk1oh/Xyl9j1qdPSrknwfSK3sDkb3CIIMre12vs5tycuU8d4ZYYNzahEnyH8V
Ke11dlpTBxKBy5bqyDhCsv4eWxIdqUlf0OP3tegUgpvtSGN7+MsIgs/lSHauNz8GkkY/n9bf+k62
V532Bu7ySGm+qBNymi+O3yFuJVsdocnhMe3U3wH1/++zP03lz//9v74XXd7W0+PPALmFF+638Jf/
Z5/9HXoa9av//2933VD/IC2nINejk9el0IqX9e+ObXxyqmZ4bRNtFbq8Isj7F/tXNf+glJCya43e
K8qiRfjyL3dd1f/QUTClxVtGX1H0nvyTN/eyWQciMUWL4H/5S7z+XwWAWL0abcVT4xkDSlENPR41
AmXIoBRtcKzT1ssa8k5OjQLzZzt56K3PPa2kTftrKBy3dx6z4AMn3rGwho0yQN4qlxEjfhhONEkU
G9Axv3EZa8PjmO2wjuiOtqnV8L+21Zn8n3vxmR5+xxYuMVjL4OVvK4KjzDRz8SzL32a2p9nWfoEe
WxztrGT8GLfgSC0kHNSKDls5dvA/FcvVqooa3a5KuO0K2x2UAk3Sqv/19u9Zvp2eB/33z1lWxzmD
jMucgPgEBje0v/z0hBAAAgrk5OXee9vWMgQuxk4vN+wviAKqg5Lxy3ALGgLQiRWn8UQ0cyR365+n
++psXw+nf5iCX5qyF29CAj9pI2lz5aUt8zY65Ywra0NClX8krfUTrZ+bPB6nja+7soQuB7hMokT6
0MpdGlSeTe+1bRQ0u703tX/IshJQbzY1ETVSp+ZK4x5qT3GTDWHj1eCr6U32PWMfh2RqzANQ0OZ3
2OR/BIEtIravrC1S0qkS2amsYi0+Cy1Bad8cpGN73Cz9F7Hsy2DcclSL1VHD3oybDrRnETvvi1pC
B0D+kxeQQm+UD0u2QMfW2quDZrulGT6+vTYXefffg6QPUhOHAOFIsU8ucgr0X0ea5sPO7chAx6Hk
dRqepxwfkt7ZKNZYnU8gmpx/xENf5RO6LhjmIbEbD5bNlXJdn6YD1W7/EnT6Hz/bMq3215D+trNI
e4/EENoqkIUdFsmf1qf5OkMxNToLEJnzMAOu/PH2JC5rz/4yKfrMiKvSZL1IV+iVH08QBWtv4vVP
N6SgWMGvneASZd527dnaTFJbR5SJ8JLCqf3yo5WThtBAJ/01wmeVbdF2uQmrWtvWRJcoAqE1HtrS
YljhHMp9RdcEAKneC4nKfoYItmsOxhEhzytkGK7yD1uFLuLrLHcDldgWQXKZEPWy8sS39JniUO6J
Mv2SF3ezUW2cVasfi/5qFjwRAP1Vn6WMIzrWacRD94Z6d+THgnfRUazF4n47s6SvbbALa8siU7gQ
cVZMWAtU4zYEIyGIyPuy87O91UjAk2E/hBUKMnn2q4RloqeQzBMdEkQwIggA8lpGYyZNd0b4sY2D
nQ1PA/ELo812c9btyCXEO71p9xSxH6F9HQcdsJk1x+44m26R93dSej+NPu8Fgk5x+l31s7Ptz+1V
29JooNQB78j2iTgiOivf5KK/d6TwG1DQqzGqd74WbdyFK/cuWTDBwlRYU8QuXy5d+NRKLUV+7YVx
D3b3Y1p8llvLK4I7s9io9FtbSURa0VygWoLc/uJcBRTQ86CXwJG1jeergWuWm2tpbSde2DAX161D
KKOcI1Ug1gQUEA4vWktnIK7hd/+hvgaZcu5uunP+DuQbnVR9vlF3szpGuvoEwIKk37KVgnJfVRoM
ztSZjn0Tzq3tf3n7bFuxQEU20hhErFVFsxYXBEkWnVdhA6tnKj3JempBt7xtYeWUeWFhcc86eSvF
Jf1KnqQmR21A5muMT7HSb1zny6IdcUhjBxeSU0U4+4tTM4L2AhLIr/DC5B2o/9h3s8fZp7bdp3G+
4/s8qJ79abreOtJWBwjEUeAARM/LYs2PEauzU8PK6+NyJ5PmiVJvKs5vz+Kak0nm0JBJmnOo6Usf
rJ6bUM5HhpeeY/jU+/Gke0noEYoHLgjw521zKwv/hTX15T4ukjjoEokxNfDCfU1zJaM+1upn1D3o
xkDDq90Vzru3ba4uRc4NGp4dhdtouRSdsg0mo6691jhroK+koNtaIyvHE5VVf5tYrEU5Ti2pjRs6
ZGmHFEXW/jlhV4+fypPIomcHwrjxLnn/Twutfi/OC8Nivi/8sELuc9P2Y4RZKbTub4gg7bKd89U5
5vvo/WZNsvg6i0v2cpjq4tiqpLExeWrWrJXuo9A0DT3tURR0N++DzUr5tQv3hbWFG1FMSp+aMUVj
HCL76aOGnjyyiX/2e21PpH2zrEr8+OXguNup0SVjR/XKwlyq1IWcI32L/0dEzqUCgloLiruvtiyt
7etLQ4s9UKblHIbgsb0mDs5JcTMZiccpurUm15b9pZnF8VEGqo3cJBtbuxeNXNpzj970MJt06U5e
4fGIlI5v77SVYAVV8BdzKH7TxXLMDRmFrYS7s7X9c0lyxO321AdAvY299ppQ+D3BjDMllnzEnXBx
t4qPVhfN5S9YnNZjbxLhC9mJMpn+s3jrzY8FwcYdBzZi5sSMN4YspvHVsjEoryAYAsZo2SKDoE48
mj57Qj1md9Ot2H/PwN2PsVvu/oMOiw17S8dwlNKxbSGbsSuKrxOKRef4Hjq+KzdMKUDY+63luuKJ
0nL97wEum44MCpAyiP61F03qUx5pj11WP1Cl8MWQrPdvT6a6umbx8gi70YdI2/XL9UMgt3D0gPXD
HqSLdT6Mznmsb1P7ZJCmgIAe7JNd41WqZ3bHJDtU9skPvbhGWHUf0He+7YivneyQqf79ixabNRut
PkydrhbalLe+MV037Re9yY/lnF3Nwae3x7+6ejl8VCJdVOm+aqBrK7Mua+rn+LgmDdGiFLHYqQ/i
lZHdd6e3ra2dQ5fGFkOLR32sijlovEgrP2m+fUBT+k893CzKWztYL+2IFX1xKFDO5MezzqBE/WFE
v259Mo4abRabdc7rI4LzYxIwEy78S0uN3ndzFrZib8g7hF+Hu/x9f12etOmZt61Irv5tcLdaup4d
iOURoAG++ZdZsYMuBjhwcwRCGOg5Ttc9lo5bzASakqsoPiZ4iF24zwoQ3CLcNPZbDtzWoMUKvrCe
a2RL0ApExogUIn0WBLjKh2cN9cibvkcP/aPs5rfa09uLZ9Utvhz0wuXpRkq1QpuDVtzO9Q/rOriK
m+uWYaaP6imVTuVRv853W5O95kBqon8G3jXvF20xWsWqx7DtSYSJKI1ySo4C3L4dw1idVHx+Cuqo
yBF1cy8mVapQfph9ufYs35nciaKTuReyPx0VCP98Ik1UsTlgeV8AUVu4cJKiZ3nZocbGmVfBMhRe
FR0erQvwczd+nX8OJ+1HvgmPWXP8bYqTLAoHeaS9QkQXURDHZUyEQXQ/owp0aHSPEOnHAg5zVO43
RrlybVGUS76EbAHplmVVMPBCs0KwtPWmY0c0O7pWrttPFABCkfG/RZt+wMr3e2Fu4YgopZx3FjFQ
T/Xl/ah97RWi9IgEvz2qlevqhRXxKy62nk8yPy2loPXKyPxWJ+lBA3m9sT7ESlscLi9sLA+X1h5o
xWPibHXYK5N/HKN7Xx4PUQySkdTz2yNath2KBwW1a3wpHhUE05arkcBa5WuDJc6y3+iktjoq9sF5
TL9lN86RWxZ13E8j/jFEgnEjLLFykmrQiQngCZwZS3Kx7cDbJnFbQ+ukzCZ1/eOcPObERCGm++Du
/evySMbnzym4bv+bqKWwrVE0jg4oea3Fx0yqLlIQvi8YuX9s6HDoZoJ8cXZre5SPDfQDo4wUftmK
lr5eqfQBYNgSIAnCpQuXRwqJe1UjYfxq/trHT2h6ode78VVfr9OXNtSX61TSQmpSQ6ZVt5tdoti7
koLStxfOlonFJY8ib+4jSVl4ufNnaiG6tMGXVF57ERq9J8wSD3ieaMvOYqlrpSoz1cJz1MfcPmrG
nZ//GKJTGXy3eEeo41nrtjRXlu1p7AaYOCa6K7/BCcs+0X7ugzKyiSojuSSQMfEh9tGZiM7WETlE
T/TfdidnaxeszOULq+LfL44VaMEpJU1YlU76cfSyAm5heEjogkfZrzmLFtytWNNKnpVMnOj251ol
c71M6AAwQzFLzojVITXkYZTqL2JBfihYMgCFvxME3TS6svZfGF34ELAxkLoP05KrTzuEu+6D6HGm
CuPa+tOG3tAi8br7p+2Nz9/UUmkS59rjySaEgy9nN09lKRrhtuCODnvuoVNwFCGMxAv3//zpJCb1
b1OLTSH59sieF5Maf0CHypNj2euc0tPaZv/29lt5Obw0tVgzsmQppRLnJZU7H9kddDM7+6F4so7i
URhtPgpX1gtuA4x7mySPLvyxl7OYpsM8otzdIWvjH4FgX7NWDg/O0af97MeWrM0zoPflJfjS2uIS
DEaKvQwUeL2u709BY3t5lO4mxF4sa9/q7S6dqZYboJib5pXa+B6a8/sij74Pk33sZbTS1eHG6HGO
+/echO9KZ0AmtXKp3HX7edgnM9QQq9iFCGOM04eYoigdAVqJwriNz/T6FHs5kMUFp4dwuu2KgYgX
Cm8huiJFT9t02nwLiWX8esqoT6HYm166ZeFEL49dX0RYEq+u6lE8JPOTCINM5/DK3Fh+r08segMF
dgF9FaIvSyIUtVk2UBSTJ14woTWYKueBIowNb2tlzWHFMZ4Z42SBllfAQIlokkS8xfWj1F6JqFL2
QXAJDPUqgIUQ3G9aXB2X43Aao1bGFb34XGpc+j10ehH7T5/UfbQn0HtkYx3AnxziAb5MEeWbx8bK
ZqZWgeoi4kngNPTlOzahErxQ0GDADeo9qHMgSWjZv5KObGVvk9ApTqGXK+WltcXmUqcslI2iocII
a/7kKh4Vxvvpi3hZyVB09pvT+voRJyzS7IC3CShgWToUlGHYlSPvdBDulA4BsVKv1H16oIE29oKj
1H3wn1AEvkHGFZDYdpRQjOj1iP+2v7gCtKwKZz/mdSfXXHJJuZssIoWq5gX57dsbfnWkbAgYMxb8
2mUazMkye679ifh8VxybcJ5cacxPfZK4NVWoRRwf+4zq3SDc4nGvDlHQGWHdiSt94VZmaVCo0IJq
z8lL1+hHt4mHczigRxHo3ttjXHHN+JwXthbTKSkl9RkGAW1nbtwpA7rUDDu9fNLaQ68Ort5+lcYv
ka9tHDpbQ1zcrnpbZJIkshFG/sU36kNg2ru0ar3Q1zZOHnGZvVovFwNcXK5NFOqlVPBEb2XtXqmU
G+p1e3QGqo0RrfibzCQSgnCc4cbTjckPufD8Ai3ppayOfkeS0ofhjvaZHQ1i1lG8yvN9udsWR1o/
bS6MLkaXjH5iZgpVWCJ5JUc7UbPUwzfWiWTz3tp6Yq6dqZdjFJN9McaoQn3P9FktulXe9Pawd6ze
3ViRYnW/+mAXQ1ocaZmtD8WsMaTna/aaSBzYOpBu77YDxKtr48LU4orQyX2HVj/gBiGzDm8fDW6q
h7cqBrasLDzlSUkoCBeTVjWHWL8vA9p2HH1r+b32Tlh+Qm3UVkANEhN6+WmMsG4SxyQkhCrsGY/h
CA2eSG26yVVd3boXhhbfpwQoHKad0Xih03vTHB87RXWrcj7b+obHtXoAX1hafJ6iSx0z1wg+UxV3
7oCLaMfmvC3CsLqoL8wsvo+aqkmcNBRUDPmvTOhfI1H89poWf+HVkoYaKMjCAPSXBU5NpbWxnRCt
L0Rb/TwbNGLI50iPPLQtrizf9Go0cf6rjUQnsgqlEFryMrtl+LrTqLlGYtufPsUjpCKC4LdhlN/E
knSgdeVrZhfSuWmyXwNAQ9pq/Ie3xy0+0KtxX/yCxVJpilyph9iuvUK6UcPPQdO6RRJ4sURNUxBu
7QBxVb1lbbFc8kgpmtiyRIY7uVM8es52+sMIWkPoyWw9D1fXpoV7J8RJqKNenPZUWam6NBrCn23P
GrFssTbV0xbeYvXsuDCzON+1hhq9nln0fMf5Uc3tl7CyPyh24Gzckqv+ucB2mjwJKZVZesslgMlh
6Jk84UhKnzPiB9M9/SwQWLL326nQ1ZVxYW6x5+KsibvaZlxBTS8X8/ghs407SuQeI4mg/WxYwcYe
XJ1J4ITQJaiQ4j3w8nzMlLkD4cVZLynqj0IB++xkNHdW0YakwpadxRdrh2iIFQU7QV5+wlf1Zi35
idzpRqXbuuN2MR7xOy6uYgCk2ix3pliAwck40XS4i87hiXTKRg3vSliZm+XC0mIXR0aV5U3JhSyI
/G0t7339KeeCsXbyIadDL7vCoarV26H6YqnU227f0yv1vYQOn0MWEIRp2RC78WKwbUPS3BC7DRUJ
jyzZrjKo4IpwdGSvfmd/k85bRfUr+/vS4lJ2qKnoZxhtpjdFADO7ss/zVXOuj8bGCbmyWl6YWbj6
QWWFspyNtZeFBOrzdte0jhtsedvr8ye0LU3dELLQi8WfFDPtxR2ZN3LhHiIcYO2lnfzQ7+QILiAC
Sifzw9tH/0qKik92YXKxD7IwG+U6/iux+ncDxHybHre+1YpH8sLUYitIlVbZY8eTUNN+qlm0g87j
GfHoVdMm4nTFOX1harEXhk4yibQ+j8o/VlfzySeb6U5efC2dKc5+ew5X1+DFFC4uND3StUC2CSXE
5xYRKpEv7ViDW1eZ+BKLe5Mx6bxcBKLulWzRoGRtWYy4WVVxbSBDkWfjliuycjW/MCH+/WL/SmE7
0UVPmKI/KASLq3cxFLz5XXVO94ALNmPTYjkvR6QLnU46m0BzPKeqLsxB9570uiG3J5pvEsr3vNE1
iadSWOcJ3YutZ9Hz2+4tg4vrbFJaOyliDCqOqz6qj8p3hXyiWx5mFJrAA1g74xoWNzrMyi7YaQio
OO6MTtN/0VhCXJfmNRSiCHq9wrvrBdKKSBi1z48n5eavRYN+UHy1xf97rhh8NegLW4sdriR5AlLC
KLH1p7xT09NQ/Zyl+zi9EZWovEU9tbxvgK347lhem6f2drstYm3tXo53sfXzajaFxEnt5UPFTcvr
x9lMf6/ZAH1JNS/iPjzvFzbmtMvtOvyrlcs0XflnjzoMzwUuH/Mkc+9uoz/XzhncPpuOBV6hr4Ky
44Q8iZTyJhErmESH+5+3j624YmCJ/ja1+Iy2obRaK2NKLz9qikM7drzLIuuQNVAV62LjKFg70y6t
LSbTdga1Jo3NTRQ/dg0sEuvM66Svzxw84dTtmu7w9iG6/vX+Ht7ixDaTPOhzil08NaJhHV5AHvz8
LywIySfqCAWmaTEkPYsVp5j1xpOjXN1Vgf25Sount22sTtuFjcUo2NGgIswBG7zuG9p/6r1zVR+3
yspWkjUUX13YWVw5OZ8HqVIRXa1UJPKCLN81epHsw0KG1aCces36M9T1d/LYnuu4+ljkIDnayAJ5
lPd0nMfBVS2FV4VvP8mTfO1n+mPXqqcg0b+Ntf/BD9N3SWTc13572wft42BUX4KuPzh6/70blPeZ
7Ww4WNra1XM5osXRbNRZr0YUCHMyNPu8w1su4xu/8k9DXZxDvbo1ButgyPWRIYKYUE5+UZyp6Tn3
Y3pTz9GtH1sndSrfq5JzKGIuEck8y2V7mJLySHHQFcGDfZnou7C1jyHCezl/wwjls+XPdyOQkVCZ
NgLTq77V5ZjEarm43yIjbLK+H8VqsK+yK1FYmVK81d5tF1OtPQwvV8SyuzT2GysPkaTlJPKP6s/Z
FSrwjScu0+QgPWw5I2KzLC+Vi6EtY9+NhacaJHCFOrq3QZL8ABKD5rz97u39JPbLW2YWDoncjP0I
kxyfxzbqHfivZGfT/G9W6WOp2xsvqNUTluJ0UzxeADkvnHzEmEDSJGyqPlR1l0jgbZdVgwvhGnKJ
FsCUjrtk40G/PsC/bS4GOKVO1RsjIaeyJnegKeepgeZhq4Rixo25XD1hL4a3eFyUcqQH9CvRkJRZ
BwuAUZkc3/5aKwWLHEtw6SGncsq+SsUUfiBPcBgoVxR5/2TcD3cAObz8eqYcPnBOXYoD8t/WbL80
vTg/Gt83a7nOIdvZu+Y3z3Q+F7fQf9orIa0UHTbd19XLHxAnTbNClHX5WvO7phyCUCfoYyuFm2j6
KWlqEjO1emVFvkc86OhXCvjaOgdW15x8GCgbE766DQVgWaOIUtAJX54w0PJLM5KoELU/9N5My2S1
czLX2OO5utpOVM84561y/A2by/78tNTArlrccQVgmgRoil2o53GE7/T24LS1+eVZ9Sx2QqJmKYDG
GuvDqiG/1pbdVd9XH/NBf/QDM0YAlzaDZ8H57OgHw6kiuHma0WJ0O7+5Ka3WtWb1Y1Cj11fNO7vv
asggVnSWaD2REpScwvw66qZbkCjyca7iwM2SCDaSo5ReGoc3fS1/guR1a6NG77ZFsFVoJXb14lij
2kmhaIBWS0SfF7vedyIYjyUB198LtSHc6kq71tWuVCIMm303KwcbpTgquW7qQunvFDmJi3uoSiNJ
MXql8vwme0/n5SEKxg/9TFZfGr+1TvTx7Q+3FvOCLEyJIQ2eAgiw8LSSLrNzvYKn4d/W5+GDyKzP
u+pB3YzuruXVXlha+luKjXJ7xJnWOiYoHsf6RSXB58QpHivZf4d+O/XEknVwEmkf0/JgNPO3ro03
Qomrd+/leBfeGPOe+XaNZxkYhx44PlIc4aHf1b90Xlh7kV/fPHtWVtCLgS+OO6XXZsLLY0XMIX2g
beswNMXZeq71RWDULM/pxkW1OcjFUWPVFeMUDkZ4HiNX3QdXvesDClAPxnOb0WYFw+r2/3sVLbtw
rCkNkyhjFanH8iyequ1VcUbfyCMzsTG4tavx4gMu+2/yfOBtlVKDYtbBIR6TfWVuXY3idl1s+csP
JgCyl3twrsxOGkneP78Und6Nruyn/KPvgm5ldeiftp4Iq87n5ZgW131SZWoyOoQY9KNx+A2kzm4E
15had3djw2+sRkvM78UBY8Mzi8MZWwCw9/avHJm4+JftKrv0SvqytfbXXCbERamifJZCXgaZZ1Ui
bqRNlTfSOF77ybHqnKdaUs9O9+Xtca0vi39bWgaX66rX2NYMK1COIXUXlfLjbQOrDtPFWJ6vwIuJ
K5I0kyphQVRnQueTYb/zxj5B/aKKZW+K6NOu/bmVrtoa2GIxdnVnJGXOY7tJqhszLw79tFVTv+Yl
XI5ssfzSdmpLCc4fXcjduTftD0gyg9qTPr89gytXG9vq70+0WHlKDCHZ7MQF0A3nwaTzCKKw8jSX
NizIYWsTrw2KtwHUAvgIr6HyfTSbkypZondM3uX6TXAtqqnES8s61tLdb5T9VjvO2hAvjS7uOKkt
h4F8N0+EvL5qKmOfTnglhu+cVHO+iaJ6qzZ67ai6NCh+0MWibNpqDuqaOSULQfMIkFWkO3wq9P34
ZvKE1MPW+buWu0LO7u+JXVxnsZ51QRgDhpm/xw80PoQ4suF7/6ZDo0Q69sd+T6u8113Xt1ta4Ktb
8NL04l7r2zocK4knZt7tiG+1ZMFlqEKiHBx5i/oQqe5c/iB/9Z/ED9fOsgvjyxMGmk/d4ZjyakHF
+mwS/6X/GvlAkdHN9+ohQ2Yz3dW3W8/3tVFrtICAXKNRiBrwxfYM69n200AlOnrlJIeQL13eZsEt
1OFpL5KGwVH5v6R9WXOkSJrtXxmrd/oC7jhgNt0PbLFHaJcyXzBJKbG7A87i8OvvIbtmbioyrKKs
bz1VagkX+PYtZ4ndcCFF1lcbGRd20UIDQQAMLVe0us7e+DwMZiocTLauNR4D3qGUdwnUHv76ZLgU
hf46zHnUa6g6bWyCEwiqQFshp60cyFalTZRObJ+BWANx+MCl6cbu5H+whQjk5eGVtsg/A5T4dQux
DgQ6dMpRzcKBTiKOHtfKQQfKXZVhO4alf+1SvHCifxnwbAP1JtR3BZ/RZnbJKu3jtaTx+soLvXDL
gwyI2vKikwa07tm8tUaaGTlB+yx5HUM7yiNyx2AaCBlWHAnXHugCTwkAPR3CHLAOhYuQdbZC6Vj1
snF+lvMNvMA84m8DaHsLRWOxE063uQ/q4FWjtEs92C/jnt0orUmnEUBELJuTEdU3+iOHdMuNcWeB
Ktge6+8QphPPf/1mL5zwX4Y8y5fyksXVkEGHxulwykBYM8u3plB+Z55iswz//wY7u04EiAapJhbm
iwUVzdr0JGu8iRqe6t701Lwy2qV1+W+JH1RJAME5WzN5rCDjH4Mk2MgfYwIIScODv36eCyPAfQH6
kThLQGk7R8R0ZUyNeIJGYm1ButuevKq7Uhe8lPo4IOqhAIhOJSDNZ0tx1LqMI49vkWwttxMPJNbg
2vzRwoeoWyXu1cV/4Vr4MuDZGtSrTmpyRn2gL49xCnFcNnYhyVFAFukVgMqF1/elNrBkYb9c9gAE
EhPCtcCMOJnvyBXr1JUJurST0X7EHAEnDTbsOe8pFXaRSZgAA6OxqHo1foYKbrwoF3uL4eFiN1T0
NwVUBypYkalvf70+LtUIvgx/djSWiU5QwsHwzkEFqV87MDvtYLbGoib1/hNaLPsy3NmKd7N+6THX
0FeA0yKYz16tb4rqGhfw0poEhQxypT9JE8BwfJ03QN4NKKXhqUYfLgCLU55bFj45WNsSGhx9cTCb
VXKtSXdBPAIPB9I/iFAumNvnCMmUl7WbdrUMjLR6Q/ByX2rTonbWfithI+KRtpCHLq/vhds8K0HW
UhvWbV29y658YSAXenrWLpKpnfQlLAq8WuZyPfeQgQbXlqzr3rEDGBxsc9tqPuKrJfDLS/GXv/9s
LdhF4hpTtWhwAqpR64F8jG9qLIab8klbmYG5yyIHIg1HaD5fAx9cHBtOEDCfQOMEilPnp3yv91x0
GFuG7cZ40D8koOdJaG7gYfbwM89bDRBABBL92ga8UEmBvznqjTau1N9pt9bs5mPP0HmXYXqzeLjH
66WSUgECdi2Sv3CcfBnq7HaZoZiZmBrqUoYdb1AAzT2jgKr1lS29vKqzYsqXUc7Cq3au5klQlADs
E13pvhUZMMG8KSHpphZruL+h63gpLECcDE8b/McQOp9t6xl9KFvLMOSixWDswaEcYWYKuigMZH6a
xOrQMbr2nMvFcv6cpgE8GDAyi7Xo2SanVsdHXkLfHuq/n0DxR+lpcaalL+bfS0eW5f9X453VBbTJ
yAxFe2R6B/ulV4Gxh2vjvVonj3VYQaQTCJGjUQTq+DdSwAtB0OKJtagdQ/L2t97RANyTMad41uaz
3OjbeMWjxbQte+S7YdvtIMsOL866CK/pe124a+EUQxdC+iJD93Pb/nIBQsSYuDBgaQLI9YEs9T61
tc8sHhpxdiUjubQ3TIxho8u2IFTOZrOm89wJipEqACgaE3X+/NoQF6+FX8c4m0EHHOOsXm4fYvrY
GmGS+2QNQIXuE9Cp6xqCc9de4KXN+OuQZ9GR2+WjmTh4rBKlgjHGhUd1XzOvigRe3Ay/vL7l9f4y
UTKtxoosHJrktXwYHhbcuANv6HaGJ2OBPPla3eVi4GACp4XwEk1s+MN9HbAQMBGP3bZG2EfFzgxx
xYbZJnY2aNIEqBNf2+3L553vPnQRXQgRUvK7Ohoby0Kl9lj/zDyoX4TzsxsuPsL9g7lLr4ETro12
9nRKF/C/iDHa/L6ERQsfsXzuwnTNb68Tki4enwQUPTwekn793K20LmDnkesYLZjQGoZZQKiF7tEK
F29vWHkGMN766zvi0mYDxmfReEIej3Pl6+SNjTZ3BVBmQSZfZxjGmFZ2bb4uLUgAslwwtHFk4V74
OoTIjV4bKgDr6EocszsaitWCN9MFQto8/Bsp8cUBUe0EPYVBYvjn5v9lByBscmRJ7H/T6tUDj5wN
cAoniPOgNqVtrnZgLu1ssM//d7yzHQeNCAkLI4y3GLD+hJJH4sMO9RccxZBlcEL+cdVm9tKy/HXM
s5c6QuR6RiCzjFkhU4DSkuYPfudgk/8dMbtLj4galA20AvYddvnXOYQDqpWmFcJoJkyIrTS6V/Xq
yNry6a+X46V2DDACDBmkawL1eS5x6mQtFuvoNAHfxyt49a47D6iWzaJgl1/b2r/HezA+AyEVav74
HwBrvz6U09vjIKDzCTsmxEY80sL5boyqG8i3Xdc4+v3+/DrY2TnSmSWlg4UMP91r9/UDfS3TfR4t
k2ZGercB5wDs7a0WXFPK/H2Dfx33bObyeiASc4px3e+a+ByyK4i0C0TR5eVBFZ1gpzEkO1/fopyg
t+IUeIvsUBznIH6iySb7nq2UP4fgbFuPtAFv+uqt8/smx7CLyDZ8qkDcPi82JOmsEavFsCpSgSlW
EOD6WKzI0dbgMA2DsYt3rQZ+8VX+MuTZPi/cAbpZE3RfLAsdNfmmxN2V1b8gDL5ebV8f6mxXSwde
UEmKh5JhDlrDkoHAymJ3Pf+4cGljJEwaXexpQeQ7mzUY7VSpGaNsmPX0xRrbpwkqVYcRYpmw1hE5
PKqM4gho5OxVlrmy5gHYhLF+4vZ8Zf1cwF0vfwm2IPJNCNyc30CsbzW7N0A8SPeoPeMAQ4/eMzyx
YpsOYnkwXttA98UI29Vit8zQAS7errz23+P5r3/CWboL3z5SWAr9KugqfxpBEQIcVBWee9fBzGO1
iLopHESrBKAsJL7+ldEvLavFVGBxYkTHjJ7DTooR3vMJRv8pPfNuIWlKAeGEZ7jjATNwryXrOLwy
5qXTCM6ui2mCDlkY/ezaN2CN2mgVxlwU17Bt9wb8fKfaw9Z90IOFX8gf09W0ujLs78kLhkIJcjFQ
gM3N+aat4mbKXYFhtR3I8YPP/AFEzS3FCV/u3NvqYfAXIEi9Mq5SXS4/MXDmNtgE8K49O+xnk2W2
mf35xKlf3cKkdCmSL5YK/DB5+t+RMvr9ll6e9/8Nenbou0Ibmb1M7QL0mwPwmA/tejnxy3Bas2v4
mmujnR31CXG4M6UY7Sfp0Uv9lmMb2Wi6QqRU966yM6h16Qb99fnOTsRK8FjKzOFBWSs6+rZRVltp
wSvdx9VqwN1wKI1X+PeBi94XLByptp1hBMAkkPH5tK4o29vSRezeENdPzCnSYKwYNAS+mZowxk0m
q3pTWMORyGlHuLVzZXuquzQyaQldF+eUdTic6Gj7MUu+GYNLYWmbV56c5Ssp1b2bGZE9w9RSAPmf
5Movh26nZTAwNPPqaEpaeEqHRxGdoYrZmieHAsiatTAcs8ssSIp4BFYXmU1rDAe74lHbwr8gpeyU
4kM1CY+zZkrQ+ix/sFbA4wv4b+KU24JUe96Vj7lDVuYsD5lmB1wZ+8yZQqXGH3mMkipn7ZYa2ve5
FGIJqe543m0Ml68kL2/0QYctI9SJ45S+ZRrAk5R1j8IRT7nV68i/rec075+sxr534/FhcU+cYHsH
ZzQAShXc1KQ1rGqb3EirH2EXV7zlcQW2VeKEPQzAoj6ZIxikgj0qXywz21i9PI3OxP2WsdsEeDeE
kmw7G2ItpwmUF1OvVp1mrke9uFWpe0Ktf2eIYZt3UAFM+RoiVu5eM4Z9LLNPJDErWuYPldFvFQwi
UoPstAJbvjO3MXee4GnwgPw+38AOsg/tCdNHjHwHR8DneGKPzO0O8Ty9mHOR+HHJ7tIy9TmBNkkW
MygaJM4NtNA2Zj/RVR1rmqf66Uc79nUI2ucpM8Y9Tr6VO3PHU2OirUSTTAem6AfcHvdaRuC56po3
XUu3mlWI0KrVAxMJPGjrKRQ6O9rKhhcyx8qUkSi1J7Nz7tuYfA6EOPtEDa+qrQyAnNlqwlLyiGge
nTZ+ta14RavxlvWAHdB6uk8VkIPdtJrzGH5/s7rLXTL70tbMoMs1FRUOW7cOP/QdnFPbJO7toEn7
CpKtQhMrZ4L1bZ3am1QMP6BGuIfB6mlweZgW2hYU+MEvyulopZwtvq4/3CG/k3nxphnNbeNy19ea
yW/09mQk5nsJd0mvs+khrrujJvmzliFj1tJXZU0nV7q3Wufu9NlaZwTScmaGNVV/s3soxc9DXq2U
mwaKoNyVl1B1VQ1UXeF/rdvipKwMGu9tirriAO8vFAi2zNHuhzbZA9SPWxvVVH/q5eAjd3hsk/a5
hOsmc4sdink/XS2HiQGkkfKH0RVPJOE/KOFrUpYnE8KAvjJhXTro97rZiJuuLOkxrpr8zna59pLF
RhLVzrjWSDV4yh3SO1hAhlCOuClTPuw6Nq4gbHKPAyeA6OAzuujfJm75sFeET/bkRpZ6Ehao5xA5
ue3sdSmam3pIWrgq5JbXTSyUfXZo6/xO1dZjPsB1h5vtDI9C8qQnw0dfw5gWr7+8k0xt6lZEQDRH
fWGtZtjb3BgQxOxtlM4HAcRlYZcwT+UPzH1SduyPcXw7dfIOP+g77ehrmeZptjrZjN+jKx1ZfaP5
Rsab+1bKxrP4zE+VaR4cngYys0OguIN+hjWj9TTPLzDxWxG3GyL4QPu1nto+TFA0SmAZyj0DFw2B
kKsCQsJyfVJNnmiEP+kA17G4fHFUmYS8/iTz2G2oTH2zhqFZ28CnlChzDmpHh2Z52ieB7MUxqReV
jKxO/Dltskg6qa9m+mrpwvTLdjzNve5pXFs12o2m9b5rt95Qq42r4MIZkw6NntLnutuvzDQGoEFA
pcTlJo4i9dxmOha9dSvhqurjxbwT/omPfEnd6cFl43NB+wcGRZOWN+/9zFZxaxFPuu6+gIieb9mx
7sduY/nZRNeKNW89zV7b2LIAd4XTr6IcNpNsCx7GK2VSro0q/WwoVMhI7ac4KijHbWm6JYgTbIVr
YE/0+OCQTw3Qdb/IndAWw+3sJvdJDtMZTfgDv9XlN8vaS/22rvQot3CrVMSbrAQSS/OBVFXUoumZ
mYjlxinDpHVerab7nMImvfRhYO/LAoJrtao2eT7DCDaXxx7CKqIHZLQEaFxLNg6wG2u4W3uwVt1R
Lceq6BNPT3Dkf2d14bcaUi7+NE7pRkzwQYjnEOJ7kRyKLU9sD1HPe6NUseFz4VFaW3cdQ8TVGlqU
VMm7i1oTSj766PeEv8U8f+rz9rGwHECe84BPy6zpUTsAH689ksIOmyr27NHdwVgstLR2y4c7CFMG
prQezSk9tUsdlVk3I598e3HnFfSYqSfd6Nd9ZcFzefbaAS1FXLk9zit373ZvRa/7OSL8Jodatar0
XQJ91wowrs5A1JJsDfmdxv1mNooHCttTaC5nvpL7Tn1abBPPZE2T8bsOdxJPp2rTZHbv6Si1Iqk/
CWf22PytHroTk+NDXpo3bl4EYNhuuOKeNsZwI2Y+/C/DHlarxlyspiTxYQ++2ArfDG21sjW5t+ZF
hA8+D/oEo+y7LMETlM5KAhig8QFPMkedSUI9v0vSfuNWc2Djy036blqPzijfEtyWXm+2u0okm5ZB
IxAmW6IgYV9MJxozxxNILH1aYPFhvaNVAjFkvyzyA6+djezgolqVa3QcN0o6cEcX2qtm4iSWdvqe
F/19yg3pFYVNPKbTW8dwPyyb1yHsxbuVJTQ9sIzlaWPb67ibY3FW7o09No+N656sIXkC7xXm0miv
9b2CYzS/6Vz7mPbuHVH0O2wMXqxMj4ZkxCU24hB5bx0A1jkNrbGPKtrcQno4TBLtsSu0d9QAhdeZ
chnPXblZFaVWHkLuM3KM9NAhJhs0FvKJ+WlFPbuuPp2BPXINiSa4z0/Z3PK1VbGnVDrr0h1hhotm
CtGB4RvWEJaMDOEGjeau3b57UqRbS8JArnBDBo7aqpzgpT3L7/2cB6CWPC8uxvWQ+tpY30PFFEm7
DQGLrsIhoRUbbTR33VAcdNFu5lnBGlV0z6Yh3+1mpsE0guHkgF3nT65ET35UTjRa9MZycUU4+ZR5
JK9DEuvvdqz1HuiMD1QfB2+e1NZNi6MbJ48DQWinbO19cui2ysZnbaJPRqn24wiNHEutTFLe6cyN
kj4/Zlq/NWaU2MQM0zAn3k+zg2lRlYfKO9x22k1BnSCllRHiWh38WaVVBKYXzuO8JDAaNjgy52yf
OumEcBsWtXZ6MNtxZcx0CHKW37EGPudFfNfnPBhsK1IM1DcjX+Vj7o2UBHDS28gqBu0BpCeVpv5Y
zPdGoZ/o2B4ZSV5MXu801e1EAeR+BcDPREH+xoEZlWO+YmK4d6u29HhDI6t0V1DHXPUWzHUGG/bm
cwHZVpVGkz5DBxsMC5E0D6iKqd3UNkVEc/bBW7afqvaUz+I2g26mKvNHuGIZHuLyt7bSP9x5XOdm
ftBEFmSzbFEeqEG1rcOkqcMRxuIrSnUk7k12rwkzHLALqOi/tdimPvKAZFWb5PuksfnkuOA5wMsM
IYAJh/G0CiWbwHTtIs2K7+RQvY7UeJpVm28tBklPienxWoJr0NFYMJSWT8ziOBgtfM4rFRBLrWE3
ArRQU4N/6RLQGGHFSxjYxxbrC28ySOuRVMtWrSK5n9ijHVhmX4E25+prOy2+K47LQE0m6NeSzPgT
kjkYVZY/zAjqwd0ZrZ2uJ4YHH+9TRejB7Yp3m2sJLhm6UXQKWm6vUsQrnqU5xHNkd2gY9J9YX91A
FCqKpbghfFoxvYefvOs8mBN/0GgqvEz19tZJ0WNv0kizc8itCV16tj1Ou0qfoRCqWdQfLQ0Urdx9
a+dRNN4o5Utq1FiRCDbbrnuQSaECGKPhBjBEjBdmQGl2wpJFpG9ECvdUothDmeK14trBIc1smNTH
2kNvdEdpyD1c8747DYfa9QA3VSZB1m0HS/OT0T4pIw0nRrbgBuw0ItddXUdUtTuSuRvkAVFpJfuF
rZvYRr62VIFDo4UoQc2cBzKVMhT1+JpTTXhoj6G2k1k3hj6XcIXvcrjGgS1rwixgOcdiBcBjXR1U
Ub3Z0MY46PW0rS3oW7kurmgdu8vLavfVamMzYnba7vOu+l6Q4nXUZicw2v6zIPGTo4YR7A9DVHhJ
BDZ1E43zG167T6D/37X5/GAx+jxSC3QcY1BdyFUJ0SVnysMkzXZzD5KcLeog7eiPRr0ZHLc2lK1w
lOs5vSsy3dz2Za+DzVtTn8c6TNyHrguajlaha2hV0JRWWPV8q3rUWDReBjbJdwKQDhipNvDJhEE1
Ul9T+gS4piBlYo9GbsS5XFksvTcyoGIK9S6mYl3ZWLnJTEa/EJyuezdJiAfj2f67M7bqWbfaPLBq
O0gILr4kpxuZ8r1MxO1sC/RuizbKhW0FrjFmoXJx3NSzFkOdVa2x4u91ym9xt4KRxknlxYjz6n46
KmEfcoY+keNgR9Fogl2BB31JBFId0rbReFiEt0xoF/plrJ90jX5asbHjsNZ2SLq14WF8P4pCRSBH
JEjhHdjI58WpHFSLfUDkkyD8Fmf/Ppv1T8XKZ2T6kFNkxovDsxCKvsBIdLB9YVyPWKJ+uCnsK1x1
j0r3a6WM2F8sAHe15bhh0saZ34CG6hUj+2HUhG7KlrybuDLbukdCi6C7NQmEzmd7l8/AZw8ukNtw
S/XK2n5EvealNtMHcPHLVT6I7yCIHNumreBiSFG2Ed0NhOgrqJnNB73TP9uGkKAqsRRHhcJJ0ua7
jKm9XXblOlbZsBZm8mMwOyOcTbC1IbwLo3Eu7kyNPrYctZcKEmCeSeJT02S610995jWk/zFlNNBj
90m42u3YKxK0ZjOhJFICaKRiFGHRcULnulSwYGfrTEepQFoOgkFVTl6Z09tCxPfxBIdXMkP0Eixx
qJNDJhe/4zBEKvJVzxnSKtmvZj2OXBg2e05fZfDPKt9KUkN/0YzXRiLu07j4Nmjg4Ssit3BzB23a
IRJeA2LBNdRvyLMLL7cr5ml6q1aTMa6o0jbwPHvKE3sv52kzqn7tQKdfA21qV5n2u1Hp2trt6tbj
hYGFv2g99ln5BsmPMiCD/Vy3xW1Td8wndPxOBc7AJsZF0ksNxEZg7kOToY6i6gY6W01OwqknD4Y2
FCHPpemRPiZeWpAmzCnW2yhi4AqmKHPMHTUqiagfvAc6rCoEkdB3XVtZuVNTfIQ9KYxSRNPgXJEz
KgkGNJI1yvG1hPixUdVQhmKZ16uYhaWWPNqu2msmPlWyR2HKN33qbl3hhEVnvkA+fjOkwxuUkbeI
mw+to9eeOyKIgLHxe9ead/Ywv+QD3h6pXIa8a1zruTzNOW29PrGp1zvA7UD3GELr6fDK6vi+zaCh
rMEUPKJcuwdgQ/cSNd8Ct1Fv3DJvPFrRm67v3pxK3makjdyWgXBE6N3Q4Zxty1x5ZNTe44zhVM6i
mslNPGgBq9Fqrqth77KuQQ3YeJ/yfomieR6Mst2rEslYy/D8tK9vYs5hmMWgVCuNUQvbyQVuo+8O
egJn4ZQCgAJJOUT04pAhml71olo30E2a9foV534wzsV6toat6U6wwEmzl2J27oRrras5Pum9dlsx
hCaqQ15HRPeUleI+ZvZB5K0eudn8agzZC2bllHT8LcvQ0uJKn8Kyc6KY0Tksa4P5U+eQQHOMD3w5
DYwq3rTmAIKsnaIEi5AV5tKtj93/sAhu+PFo9l5SdYdW2Y+wdzFvY+qA1tqzzqNCQ4e1lFlYNw73
ENduLa0rw4KVEYM7amr1QZxVxxqKUIppBLzb7o70qM/lKQCjaK1OmzI3bsw+XbNsCma7RlBHdg52
S5SO5jPv6Jr05H5MsCAJ1KRZEyYlS1YI6D4nFxW2yuo9Z3bezEFPT5nqni3Uc9ysuBd2Q7fwbTw4
lOaRXqF0I4xy43bWFr3obwATPJdZnXqoBUeybuSLCYHaXpYPTa69NwNyRml2PKzmyt1AK73aFSZK
fJBr4Qge2bajcPNyHaSCc/YqmA2LPWk/t/CF8se2tQOWGxLV0fFR6S401HvUcnKOnzba/FCmuggL
PZ9CMI9QHMkdJzQznvk5/v5B0HI3jQjjqlYbtuXovg5D/kgMXfo8HRHbdOZbidoBAk74aTVpuoYe
Mso2Q/OYVU527/QuNnhsPLG6549uL/MgNsY54hnCXZNMAJcKNh+6tjRONC9DvYHlk4PDI2zafu9U
rem1FW/9pJNJxJDDHIcyf2oyGtayuOVFsnWHuPIJsKF9y/0K9jDYdV7jWpDKcTscxKWGz0uaSLrd
cSSorTrGy1x2d5VBj5bZrKWNOnScwQaehWbZbLq+3QhgeGNyWKI1mlZPpBwC25iikY93U9lEKqNH
Z+ojKD4HrBluc9GtKXnDtYiEHbkSk6FDZ98y4eyGPIayymepgSx7gvkQWAUVyjy58S2N8w/dnlGn
q2+GHCp6FjroyfDoNMhjdXLf6N3WFtrOaOSeTAjz8Dr8oUpCmFgFrOjXmdEfB7fxXFrf1YYFKbwZ
6RquKl6UOKpazxBqAICwyJ6y2nbXWGJTYEM06jimXTHhHMmWxKadASLm9oRSTNEsgU2vFLaaKpvb
jnJs7rHl7TWk7wXAztcOz1nHVghryoqFFoVGdAD2rXaCGh16LkM45ncWKM18dRUAda3rsrS6fsG3
JMrUGyQxi16K6UN+bIWnXy26zMX9f4CJ/fp8Z43CDnWBfPyfnlK25qfFDmoBhee3V8lW157rrA0r
DKu1tGWsxYp4OsI34kh/KrP8Zx6bXx/srAFeyh5dlaUfmG+yNVnHwftivQGNn2ut1itduXN+VTX9
z2wtPUBt8fFJvcUlUUAtbnr7c8L+zxfzePmv/8a/30U9tVmSdmf//Nche2+FFJ/dfy+/9r8/9vWX
/nWqP/h91358dIfX+vwnv/wiPv/P8YPX7vXLP0LeIRC+7T/a6e5D9mX3c5DkQyw/+Xe/+V8fPz/l
Yao//vnHu+h5t3xakgn+x5/f2vz45x8w2vml27x8/p/fPL5W+L3Da/k6Zr/9wser7P75B7H+AXAw
PNkXoArmXUdrdPz4+R3zH0A1gT0Fi0cLFSYbi46Ltkv/+Yfm/gPgIKK7cFqG/zkk6DC1UvQ/v2fY
/4BuJ1zlUSwE6QoN7T/+59Fv/o3o+Pes4FX8+e//4ki04cHQSTzLV+AHcA/AOkGY5Gf7XwcP7mzp
o6o+xwV3IR44GUkG6TBo5ofFRJrv2ijab40abeZnfLL3QhfOm9PoOO/HklTXaE9nyNiffwkkPAEI
1IHkRNnx7C/JEPGxqjMA3BktsmdNj1wI/nO4Mtqq/FFWvLjrE6sHYD0X9W3ZC3kPWwqyGQmfM78S
w3BfpU2z+WUuL7wg+Jd+gcZg6pbXDA4o0hP0hn7zxKriHDVyc1aeqxwbhvGuXc17apVijYu9erYy
xI0e2rtqnTq0hexbzLcNMtRbZBCghzpmtcOKq5DkWX3UIzfcQlGRIZB3um1NS1RA9aXMZ1FQTCeB
TAGJmwjhXAD/88QgASTPMzjalGPvp4k2j17uiO406al1A1q/cRiXXJEDJQvVrDm5J6UWR2iRQAOi
pwl/7GJL3Y9oVWxdMhX7aVzq1JXIy6imINGVxtInNalfYWqAXcJjTgJMaUQEviVSlBpqg290KdNv
esJ4kHSV2s2ssdd9U5INycau8HMdN6HPSGrvq2z5atuRMoJ+IpraulvYiMzF1H8fs0kBugo7ujtD
j0GjK0bDQNtHGytvzKf5pU+GcssF7XfULdRuMA2+KkiH9rEoHJSpM7YvQTLze1TAv+tNPK5mbJDb
Bt3ofT2hPeGkOvSMyhkB8CzMctMOKUNtEjBuy+T2M5fD6M0teoteOevuFvAjfi9qhrYUQrPyhz53
xoqy3LwRVmvUN9BMb1BC0RMhOQrPQjO8BviCwtcZKj0lsiX47BZeXKeSnIZ2LmuPkCmz3mcQ7XTY
UesZmuQe1zKHbtxY6el3PedsrHxnsgu0cZik/ATXoqr5hp3XLu6KbWMAEuDWc+ysrIKPZdB3JC52
MNdorNKzzaYjB8omOz+SuRosv8tVinBYIO8JOyMeJ08x07CeEz2BkQEsNmYSynwYxp2Vz/hlj7VJ
4/rg4svk1FUQJ/I7LGlIEvdamUepQETn91rG7uqmTgAXLyxLO9J0JMS3EmNEj2wROXUaSX5Qg2e3
cOfr6m+pbsFr06n1F8Yz8agLe9I81EPSqFJF+2mlgDL7khmIha26nPL12Cc5YPaDVh8T9MG2fTby
zHNNVeKmIsYMmSRUgD7N1qYInFkCDSC40Aa8MYsD0tDuR4z2GhL7gcdAmhhW/ULQKEKFkWhoEYGa
ZXhzwumx0dXUh7okveGZXKE35diJs4boD2DiTuEG0LCGli56uT8SbLqXwmwkdFOUjW2HXEBt0X0x
IO4LB/ppqyy9+Eh16T4K5XZjyJQBfMKs9Kr3mq5rDeylcQQj3J7kjMi5Gnh2kjweIgkWs+0Bi6mS
9TBCmMezymn+AUsQhspXkYcyU8njDKopjNK14lMjMVJVVUMn2hbS3eos154SO20g7Wg2x2oCVHWu
oaRl08bwOLBNYVlYcB11LdD4WIpaK63cOSQwW+rh907NjZXm7l4KWt9SOdhHKDG2J9NGEXeo7f/L
3nn0Ro4EUfq/7J0LMumvVSyrkmupnS5EW3rvkvz1+7FnF9uiCiJm9rrAoA/TmMlimsjIF++9iB77
WAPMMFiJqSlddOaRXd1WUzIe3aJvP6dgB/T7aCmuhMNk7iwjsbRNpsXTHZhSvHehhZziQkD4dNp4
okVdWZ5DtVW2opej6ukWXgX4GMZ7CWTERlYmWWzA2pxzToB9GiI9/4HxY/0TCWrwPQ5U66aUmE7u
4mCSiAMd6ITM2RSB9FRk4psShgj0lEIn1NXO5O+cyCofxsAMT3FeZSHMFWP6nsRKehuPWfNSxhlk
nMxRXNo4+7mg7ZURf03qQHhpkroBJTbYHdKZ1I9+QwG6E7mKTFvUB3Wo9JeA/2WzyV29dXZR5KaA
4QX260C5fkkkzsofmeycL3acgqhQlpuCrRKM4gNUjWjY2EXUTt4oc/2k2YX6xWkhq237GJ4GsSeF
3GJn2fdaNPaMMWEyTS1xnB4ao7JB5dKKUvZopwTVkZYe5y4BwoMV4Ob6pk8TsdcnvTy75uTss0nt
H4Td+b/swIyw9AiGcRtZw9QBFClVhI1uqR4CP6HNF1Xn9s5PspYOgk3/tW5G7Wem52AIaCPv6apV
Pri8W0/TSJ1nisZy2JZijKnhjZ2glyiEBBpxGwdaadSHgukD9M+BAvu2TJ4xvmhvzLLyf6V9iXdD
xe3v7LgDfG7FIqI+HjvZ8EmtTWr/g1ZCy49klX0BCZjao3RwMI2MUPuUuAwThUl2xtGQilYwUiTO
/YgYnUe/Q1kPnDnpn42qlvcuxd+7KFC0XTf50/3omIO1BeqRIRtOWD9KM3a2AQW4amtK3X1oolr5
jChZyXcyS0rYR8Y01JtGN9icWeWXuecW/mDw1gtyKIsK1vfchjVGndiSyWQDtJfqm7zNQXJyN/MP
Yz4VPJvHWA0ei0jTp01hF46z1fJ6OnGI844ObQE9n2IrLSMvkRlAaGI06ln6TncbtEn76FTSkcdR
NDTYGiPCSaIl2e/UdbtPfkMWt7FViSCRtz7YaZBMFHlLnTaFkcHdpLRmc5s0CUUkc3R3IdnCb52b
7sPoqMH3hFT16EiXcwWvrKy+1DxInvpxdL7DejI+tGOIJd9YDFxluHXamz4MzEezS5GXZVabbVOU
rQcRRJ2PC4gjb2WbjftYKZLPY5pZlw4rsx3cX5h3UjGtXaaLPNlEfVudE0tW91btSmSwZV7+NELd
vyuGoTrUta6Vt36hjgchQN92OdaVX/XBd5jmLp0O0+R3HHtaPO+TOnO/B9FI2bugyhZplCCmKq8/
Kk1FULAZ4OyDTu/gvqWXyTb6Y6c5yc9BlDMFrUc8MAytuQnSqKLi6fQnuiEaHzUlLr42jRJdWjLm
cRsnZXMrfaPZd2gFAH2UIcdystEO+pAz1aY2afeq27anom5mpFjTT4oUUbMdqXTGG8F1rFL0oY3n
dpBK87UcE3PaxG5TvFhRLb5IX6fUlal+fJ/FtQ0Jw5HJUQgUdtuyK4IzCZLmkK3U/aMZQRqMMdv6
1tdOTNe/tnYaaD1Di100XJCqdEe5qaqsPqUjvEDH6POtHTv5izkU2fdqTKcXnUTvqAkle2qiThie
PrMZ+ygbLulYTmcbrr43Bnb6EdmMe7DV0ueuLfhiuGxtdzZHDWsFkbS/lHJMKX0lhBVhlfKYVony
3HdWL0BsrPgkRKd8wsOgjrdTZFtfJyFdulJQ2ad7S3wGUsa0vIWHEiTAKfoojUNqjmDZaYpz4FBl
5KdKZAcHIr16Y8J6eTTt0v/YYa780x2V4inRUqr6YRI8ufSI06nYcdQDTWk9RcWYVtMqBVdQShn7
tNCb2yGl/cDQFqp6H8W58lFRlDA4t1lp3AXAp8HGTcb0kwHsZG0LhY2raE7vdZFqHYNAmCfXbp3b
nJca5fcsnOT3vBqRRqW92Elboy7sUqjYZoNmfxlmCxO/xMA7m5zuCRTKIOTl4H3b0FH7DzK3K3hw
LagVAtnpW2Bbyk0kS63d5lg8HRU/kDdRX4b7wkyHvduPcKCyiqt2w+Gxj5SlUNL1A+pHu5LqJgw7
83ZSR3vXSKFEm5HIdIPlY93xIFJS9O1oZz4P9RDe0TM8PvFIHQ941AtgLA4jL5vg1lV9mDymQjMZ
s7Zh/mcogzOjtA9j3KooKYhy/miIH2avGkTn2LkL7DqieqGrH0fAOXdTk8gSYFvfemhBe70sqMFr
/Co5iCqlLlxERvZIbqrc6qrSb8t07lGSZ5G/gfk5fTDMrEabHpfhL53mCg+FYmZ7Go+XMG4LhYNh
xzep0dlf42Ky9uYUFieKSfrJJBl9ToNJ5VHWlbe03m3uLGMsnwu9DE6xExoPnRWCVA+Fk1IJpUc9
d2nVPTnFQHsNMbbHGOqOuTM6pcL2VKmjA0zX8KQlTq1sjKpIKKdELgQd32lv87iInrOUBG+jojaG
EDZZMPkiszyqrUPnAhq9wT5J0g57q8m4aTsr+WzASYaSN5oEMrW5q+2Kmnw2lRa2l3ol0L35oVJu
CKDKJvITVW7GQHFuhR+Lm1K00fyKwkaN+Cd/QXXsfnQpWn1AyVz/Al2k/uIEulFBCs2Tk2M31i4y
jex26gS6BYLojq0gPnVt6x7r1JgudTBklAb77hTFmvXTlnl0a5BwwQsYrYM2WOFcMTDvwhySZWLQ
ZckNBW5PBf6m+zgcE/wnpuQ8mVX4CJ/TVzYhjrI7Wx3FVm3S5Nhi4f2NDpUGvMJiyumlGHU/+qlO
j3ntWDdWaZVfytCfPgej2297aba73sTCqcUM6S4prfhGgKQ+2FWQ/G/F4f9HqP4H0MFfqMY1hOpn
1P9qXmFU83/yD0Zl6/8TQbemz3om7Fn49/8gVDYIlYsl52xIMDcJnpGR/41QgUEhvUKQp9p4KOH8
yl/9H4BK/Z8zBA54RV9Lw6RtKOjVf0eoQM1sd+5RzE9BLuTiEfsadKZhZJUqWcQLwpkObfGYN7TA
LZ7iEg8+n4ddsVGT8mimqwj7QrjxZ2BdnW1x+EqUIwt5TJ7YHIy+pV2x8cWV4U5VM8jF5iZx4UFG
MSiE4pUWD3CMWcImwBkimKlkm1HClmiDQ+KuWMEswLp/pmK2zNLQ3zPFS7Auh2Y71bTU8VidzSS4
NKByTqF+zn14BoPiCRhmjQzP2b/USv0zFzQ/0zAVAVIRi0Vwo7JBHs9ciEI7JHBAMvsoW2UnxuJb
OjgffeU3j4BbLTBuA7vfAUedLSs9dmVLFAu+cO3cjum4VWlygWuB43p/7ecrKN2Mmf8lX/vz82aH
AKBUZxZWLn6eorv0JghmfQJePPJJV2neHYlbtVK8ZMwvoBm7ya037w96dTlMlfWY7UJmgerrnVkm
cKkIzKqXOJKqVLhr+35X4FVifClq3sour37zAO6z5nf0GrT9Zx/8NbC12JmWq7hRPys1yp7cWJTd
xkrbe1rOW4ioUwzbhlLeqYbzDIF+parw5lCQyDLJMFIEQQFL79ffLOIipTgLpyoy6Fg7xpBC260/
0XCpUPbvz+/aUAtAmFebcOKWoWrS9SKIdiIZPb9W9rG25tZDjHu9f/gqzoywYIkCpNmLlexLFQgn
ClUPsgdID9dYlnmpnq7Zzi0KTYjRX42zbAKA0bXuRmagepMRbEqXIrGZHqOpu5mACAIhN3naAUPU
Wzj2sKbdp/dn9M0xmYefzTip9QO4/3F5/Kt+Z8LDlnadc0y0A02mt1YPSWAMDoElwdWQQzA6fUOP
74+6lHz+89V/DbuY3bD3U+hXBcHjnEKCUeDCFptONSkug9+pswCGKq9mbMvI3nZrh2XeJq9iw/zR
ugoLhfhAk9LlYYl1hYICa+vbX4Iw2VpCP7ajvBuEsuPRsCuts6/k35zsJf4VWIgRm+ng6M3J5vga
dnpUtO6mDdZC+dWlMGzDpTAkTMoKr8+RxXYso5ad0DTfe2CpNsVmWDGOdHdKNsl0BvABI+clpMMn
gUeCsBAJQbJBtHUoKHT3jonppBJpN5n+cWW9rv42bnCdC9zC2W+xXnDOKKOH3LjzSulfs+JzPmRQ
Z3idQ32ISko05cG3ab/qQEKn9fzk8+wtho3LlKEZg2oU7KaftVgzqxOLkuafnYTHDy5lJBeIqhaz
BkAtbQfahge9cyP9fgd0c+inT0EptoXT3QA/XkzdeWZTfyhG/OM3Ie1XcqXeuLHlBZkJqJJfGOaj
uBnb/n6a0kv2b+8i9ps+w8tUjebC3uI3OpU/DfkEYxLqxM5u2m3i9PvWDXaIhCjwAAUm4lY31jbU
Qsz7Z2pwvnM1Q3X+JGCLDWXGIGMRUxPU7qmRXAeZ/1QM3Q7OCCSR/CLcfhc04bmzm5NWTXf9wM9w
fbhrKz/l2vbBWhOKm2m5s+R18UsG0zepxqHg8euj7JtD5AQfaN2BdkP7EUXf4MgqjLuyaedpXR5z
y8VJxKKvoWnPJdO/uQmZqie1O4Gxaoq7zYuNXvrPLlE142akBQEE4Vk90+/Dpr1fGfrarpxr+vQJ
Q0xOOfX10H3aKxqgyeQZU/il7+RNMz7TFnbnjEQX2z31kNHgn1kVz3Z+gTH+21L/n8W3NWhwdLuY
s+XFVVlZiePbvKo8B/2Z7bTbIkOjJfA8saYTJVMhb1CS/vn+5H5010yel2SUf8YXhDPcakmU//z9
XxdLGoVpmTmMP43ZsT2NnwQPvrZAVlOU4IzyznXkvZ8PnpxNfIvyMpPaAe3WVuLaJqB0wuPDRWxt
LbeeEVa9Fuex6hl+cNC7mcFmHO1JuaAB+YCp5qVJ04sbZhdZB19WdsEscl5uQIKPxpmnmSzS9te7
oLTVwexKbjmlcLbVCKcYhhkCCEE5c0a6XL8Gf+l2wvZ3UrsBOzvFUllJz66dPRv7a5N7RXf05Vak
ClGroHaTB3dmN8ByLR1xjgK4ptZ40PglDoqifM1BcqGu/7P8PAVpYMFxpwXinF79tfxqbsrBVcjU
qtxH9zIhf4QtiXRofosMSrSSGC6dP/4Zj6POs5DW4vTpfj1eGGuhSBWdJDTA2rbZ1EZ2tFGH5AgY
Fee5D/eOah5y7TjkGKyY7kUE7rOSIEMo137KtYwOYqttsPAEveXrNNfDxixcbULnZ21t7Bui7KEp
EUw2wYesbO7VQd51yXPS5ZfRj0//Yc/BIHEFFw5/qnMK/dfEa+mkyBQCoJdJ9BB9dNAt4+RkP6Yi
e6yE/BEYycWvR3pxTxfVUb6Ncf9d6VYuvLfvoNm50MA07U8DE5grr39F7MSdnEwDEQZKXSvzTLfb
u1UGyptvGoECgFQTlOiQq9naE2z+wMWhezX0IvTWSTs2Y0b62ir9bk5p4yLchVZ3sPwHI9NvxWSe
+xzfbC061/J72XbPrTseyki/RVHyZGirqMGVE8hUoO+1CQQq8fj1ZCSOyAMV/dI/DyQZnxs3Oda1
cZuzTL7mPDWZdWu5wdlO2m0fNafJTqgyKnsfkrBvdgdjih9zjd/W87YfVpPxKyHSoB2S4OzwM/E7
ev37YgVBcWbz+5pq2FMf23Rt6rGRvMQNf1vBzuofIjHs/W71krg6ssOQePOjKlh6qQdULgO0rmzW
OvxgJVS9Wn+vKc1NMlpnm65yvt1uf8u6+fH+KbmWNRrcCCwLFCyTHu6vP1mEkRUZKUIlBWZFIiBF
hP1+KId9YMZbGVtHxYwfTe5vs4q3TWBtg/6+GYddYMQIDuZH/O+yGu4U0X6feuWDfpi6cRPzLHj/
d157J2H3zuWBkoFLbGkfprgDL97OH5kgnFqR3uZuslEr7cVVk6/JZFPmthlcG5+HJqfjY7cVcm3/
Xtm+1P1tejZodKziV7yeK0r/U5IapFEUQj1TzY4ygRqQ+0d/RNowZphDiHPuRCs54/Vv58zw2aoh
3tzcWiog3VskjVUUotG29uq3RoP44QqAJGPb6uMBmJJKnwJByd/KfDWLu3J/A6nN6SM2l1wtiy/X
m2bwzbDkkNJjBvbZcciSR7dSLpTnoXrdCCPkLjGgJ+tHKu+XUUYflKBbCenLFrjz3cbTi8wZJ/e5
z90ipIti0kKM0LhQKihPVbyxNHMXa3VHJdZE8ziNH21c0HqX8xMH3xo92Ka2vdHK/sbR4pcuoDNA
08FQqLwyPKeq+1PJW4Q3AuX47KgxVispx7XbeIZ7YSXO7jo0Wn29ZUzA2TzRVbaLHjxV7nBpTHNn
thXaVIRJVjLeKtPHmP6hG7wv3Y2WHsJg2iZGdhPrd6libVeO0ZU7wdQ0PGBdcCoeIYvfE5tJNGjw
Gj0N8eVQjxvHyu7TJIHwoaFAa5XqW9B1N1qu30KQSTeOzF/CcfSslNdraty2eQAO1PyXHc7uog0t
U0SutFjYIa54MqKm8mI4PxthTCr1egQi+BmPChkL1dtNy4+cgvIxT7F+D5JjoGa/V2ZnzsUWNyZw
Ay0AwdJB7pcYUFKow1hR8fXCCrWKnmHvUT7YuftsQVJKn+LJwHxD6SHGl9/ixHmKm+niJvop7YMv
0lyLeVfAGVMA7PN2oI2csbyN0i7yhZtw+9hR/WDFPRIN52fY2ltaplIcRE5YqCvXwbUhdd7IM5gN
Wrwcsm0ce0jENHqIIDFFUb0Ztc2Q98Rw/8YQrxextvRXkkQTb03mHY4SMWb++7/StLp0SwS8kguI
GnEYqjtNmsegDQ9NyTs9qO/9SnkMNGgDA7OPGdvaEZ23/HLRde5AExIrWNPS6qxynElra35Ak2Nk
kSTBZ1nRQ3t+LScKrjXJ0bCix8KY5aIKmGB36GQIy1F7XHN7v3a/UBZy8D8EcH1zOItCE/0oldFD
aVuWSOrV/ia308fJuXPHo1QdxEz9fmXPX5t/AE8NP2sO35v3gojEqKQ2F2tE/kWPr3utNU7KNt/o
lf3bMWEkkgepCJJTXx5Wxr4WjSwV/jfPMZpyvHmau/DYramhtT2l++D3YDpPRdvfNO1wgxT+GCrm
0aZSQsWETCzcQZS5R3t7LBR4nLpzUyoPKz/o2mRghgrjHLiIH7W45wLXqvMBl3XP7+OzinnNJJp7
QwQHtG/3Fro8xMLYoGSnXCRHLZpWzMLebgCeiVSS5qIh3GpnkYzF8aBK2GYj6uxuG7APpvRsBkg4
h/Drt0T1ETkfV754/l++3v1/WisK4q4Lr3z5xakFB2qMBa2RiuaboI65aYKTm1s39ajzUDubZbAX
jrLFyOIGVPgSidXc99pPwJqcJytvNSqmi+DvAAF1fpqOABP6cY68uvw80Id1hsnSAsCZeZc0fpwA
qA3zUwztd2US3qY385vEMgRWuOQ4+uJWnAK9Tp0SHAI07jAnuza2O//guslxfqEZZXaczvCyKkzh
MwvZGXYO7/+ItzgBpn9UmOdOsASiJUaXo9aCdl1Ir8+yI8RLqjrJY+TitIoDVkMYfn+4t0dPYGTM
uxhUYi5wz1vxr7DbQS9vSLUlD1KQMZl6VSMP1WBtNOCJ/6ehjMWh6tUiwAGBoUTMAk5cJuVDiwhQ
NYe1YHZtIelxouHuR/tAc4kvF7qRmY1gKIye2Lb1I1zyfV/rxWx/Af4Q4CWuNiWUX2qhsSgCrzBf
4tq6UwL/5f2vvnaWXVq7uIAfSM6XuQRoQkZeaFM8iopL7jYnulY9h464DT+U/YsdBDs1WcX4rhwl
kidUMaToPLGXAaSBny5h2tOpJBr2bc9G0oOd3iiXyuh3Ex5WdRsde+VzyfZVy3ybj/7H9z/7bQZB
KKE4YpGqE0eXFqYFr3QNLxfpdfC/i0NMzhgmXwbxGYaa54yrX3xlxWkkQlsPEmz+XDamMJqqxpEr
kp4fQp21sRlA8m7EIG2/QkoaiqHvRzvfQ/R+ri0Hf5j8g6jWqt1X1pqv5j3CB1NKW5Ze7Ka39AFb
Sc+ulJ2qBx9SFAWY7XkautsGySV6xK/U1la8kq+EDAImEioqUSRPy2Q+r7oW25Jq8EzgEJ06YVWa
21rvdjlOPxaGd+8v7bWvBBfhjmDGLXsJFfSF64+NKweUDKkX8eC0w3DXWaaXaOyk7KagZqtVydoN
9fZOpnGRDa9jlhoBJS7Cx5SXQBRxNuDvouw6bAEl5Mk4OZCs5fZGVXHOUj/kEUB+8x+CJD5bIFUu
sINrLfEq1ExGiyZg8KyIbFukFxxaN10Xbo0wWSl/X5tckzA8cwd4ny3rirnAcXPM/MEDot8Weuop
nBxVjU7NJPHq8HfhYB27UK5kHAtlGWkOKBx2sw77iP5T6rIqULt5jPLZHjzX+IUlEJOY4J9Z7cKw
eIkoBhT2Nz3qvRTOaZi5T4MGn0Vznt/fWdeCBoyJOWZRmHiThExVEwVGIQYvSMNDWOCUauq3EeJ7
v8ZSyVV2rbUGqlydbwNKw3xi5zP7+v4TsVHJPOO7cW2ku3u/L81mm3SPsRHQc4/ipO6VabdyE/55
zCyyLZoywBdzdCQZCG1ejwqFUB8oxA+e5mae02OSEGj0VhedlyiHZMbmk3IbBO4l7ckAItGc/v1E
00ZHkPOxxTA4eT1+18OCTAQTPfr9Ud2WXEtjHu7zNvCsGznoK2f3WoACV3TJrOBWvImLk242sLE7
AlQV7rDRxLJP3NrqxzADlKHg8v7HXcHaMZdBJKkj/3Qo+i8SSVwZHPiZKsdV0rEQSnD1S5usb2C4
3Sj3Y0KS4z4Olli56d/sXnc+r3QI45Wu4t29nNSooGxVwDiqUexVkbXN44G3YntjYbzXFgP+pWsJ
6xzzXu2jP0PikS+YW1Shiy81BzQGeoVyCFpEicFhfVAKeeMW6R2d5XGHtC4+/Fevkn4G5W6NKrPs
BjWvqE405N0+k3a4e15vIxWTmtAagAcUtdoOIv5a3bluW8Oyr6NtaWW/R9l8h4/94DiHJFM+49ry
06i0ra2nAojSvIlS+Vn0a10z/zxWltMC34y1B06w4Sy9/l2NYiUDcQQOj3B/hqnypHTYbbZHBHbw
oJXa2UrRjp4WlTitOMVWi7e5iO9zG7e/z2FKF7JPaZ9enCF8FC4ecir2D5XW3sa2fowo4fnYuRGP
9H7TJMZZj6dD6NvnHNsE7su1+s2bw8Mku6rKIoPDaJq7iFAoAI0hbSEtNDFOkAmskWzy8mbYS3Sc
Zjmsxabr49kz+janU8tnGD4f1qiqterFrXFb1cMel5UifJqr5XORFDvDk45CJE+f0yjeSVyWBqgD
dZNuUxk8W5bzKbW0lQznLX46T8Kf5ou0bSPxmMP4X88UtCyN3UkmIVGfK/jU7h6P6Au//iZKNqkY
Di22eMjczhaeGvmwk1W30+BYbldCy5s0c/4dNI4DGaNI8yZwK705tq1P8byMtIs2QIhvslvfb74T
THd+haOL1d+4ZvS16ZyPPR6aZqp6VbYSvoV55dzDYVDRgePoQh+219Oht10/aObM5dTTG6eY8LiK
L+a4L9UAn1Qt+NgNWGG69bkNaHpVKo8lFjKQP0/Q2netpE7DA6SjdxzG9x96Xv1StT4MODF/iyf/
Y21SRumdlcxm2XfvT/yH+8Ady/S9ZZ+YMitLhQY6HjjCTcAe2piR+TE0os91Q4OBKpkZ9joFP4q0
W4vKeBS75cY0mhMOgBQvoQVI56KX2YvJX9ZF9z3tZOSlir2rJ5TGfqo8uD2XJ6j6yrLPAWMRUMAl
QCY4FFA7l8BAgAWWY6QUBA0nQ2vifLW1nYIcy2ytjd4mX4tcnHAc3roy2+JC9Fwbq9ydtz8BlwPO
I88L4AkeGK+XfKwS10QkN+NzykfRcmFncuNjJJMNw/cmdTZdchn0C2KFG0ofSbvWY/PtrUoknenq
hFM6Nr6pPqFdwstZp0KIh++TA9tuyi+mP9wlw2dciHdNQa6Ky0ps/Xx/8t9eq4zL4SdB0+bNvtjr
LZ4jhtrz4Sjwb5uWSmSoXBLre4uV74x+YyG4slOvfyqkLCBY3XpLU2mHpOpzA4FuG4ofrZAXLB0w
Us0fwrH4WqrbYhrusRs9jhayj/e/9m30tQVjWjPijwJ9SU5BaZP3UTpKfPa7nT9Fu7abDlpsnvHJ
3eCIshJJ3tYU51XlM9nd3DHm8gr3g9IfoSJOngj8ny1XpYHtUlEl1Ta1IInBk+46cYrD5FEfuLTb
9idv72/vf/P1+SYVJjDg5kEK9XpvV/jkDk7mjl4paabt42Tsp5exdT+Ytz4m9E2CghCZbPLh/XHn
nfP6VJMbWHAlgUighC2LcqOiKabu26PX1QRtqpitsHeZ/Q3mwf79ka5+IdQX+I48rRhvkRuO0q9S
dS5bDz7cVbuBbmK75ffcuC9oOIdYKcJ4DVnVV1b/6/tjX9lRKvbDWEXO2Zq+JAKhYm5lO3FuAzP1
Rp2SfUsWo/1WocBplXV8f7T5In4zpy7JAyQnLurlO1IxBdaILjcK9guHWf2AFcExa7obV/qXuXJI
JnnbrXHarsUIwiMlBLbw24ejnsdywp6XAoKPTYWt/cgV8Q2vMhhgn0pf85pyHw9YokqcmqWC16m/
awfYb3SOiZRHoTX3aFimbae6//44U/a1gJKZeY2uKq93doL+qzOQgXoZ9Qw0tffDgP1AdWeSrnfd
Ggp2bfIhcXC3WmAVJOWvRwt7jDVkTtnOLoYTRCNeBbelX+7xjTzCjdokaniqoNm8v+TXYgg1ZB4g
YmbMU0F4PaxkN6u4fFIdNuLzFLUnpQgxy5XxJkKVupHOZxn7RyNqQaam6kFtsfaEd7nyK96+hXhY
UjcAoqFo86aAlVESrPxWpYJRh09mFvyqgxdtDB+zMd7b+l7Nw10SW/2mtcSPlaGvzDugo0n0onCg
v4FbxxhcqIljNn1Ea9M+2OtSHhDHq419F7j6MbXk9yT1P8/Uej9LX4qq/SVVmnK1Lms0XcImPgWD
ebHkw6wGWvl1b4CzmXMAlgRbQqMD5JKuUkBzmnKXPQjf7FiXG8xZfvVcqJsRgoi0S8yvlY2wkMaa
+QiZxo1WnqlXIhBkEZ03ObU9KJCLG1ytRTNaRUdlNVPvMtv5OSSU86c91/oumZSVjXAlqpMogKvA
MlUh6C92Y9X7Em09xbPAsDCobk90pLxTYu1FxNoaaibeRjuqVWBHc3hFqLAYK4RPPTQaY7XaQ6mH
l5nXGYjojBPCpsAVmJjk6am9DeuPsDxpxLZSNb+28ZDfucR1tIZw1V6fvLjENAmnJGa2Mo4hqLqs
jcNED20fs9CkkXdtsdcpa7y/o66MKmDQgxQCXsFnXYQZ6TiRo5Tox2TW3JuaN5hPOlbXbjDcSPHV
7+j0Nrn/ISf7I62jiMI/bzaREjTQGCv6+YbosWlJdglC5Vnph9s6O7faydc+WCnUypzWcv/ha1EL
gHQTv+lr+nqOrXzo+zqklqTLcTt1X2R5nnLNk4FxLPNwEyKa+G8pKGg3ahx0HKT7y4TBNzqdHnqs
bJAil55OfhNiINDvNAOr+VPtf+4mBfuZ9vT+x165SAU4EiQzNjSXyOKoDhquVGVeEMqH+Bzq+lkH
TC8n50mbOjwAko1imCvzey03EhhrwwvndQHAMT92/3rba1aWRbXsRy8R8dlX8YGnQhbl+laHeli3
CPdiY69HPxM9fPwPX/vXyIuvlbqaKaVFZIx5gMbTZ4cKXYF5UGoesOPZFP4ayeRKJATtZRehEaXC
u4wXGCtluGhT4jb7ARQFy4iiQayPC7fFTaGv5NVXIiGY/mxYB6kCyuTinEZjrUWqPTNaTHNbSBh7
cDql8uDj8/z+RP7Zjou0DxgQfyGLNrIOyPLrNYxkaOYCNRHK+OighuO0Res27Yw4Psg6Gjy1Hs++
hkjfpMGCacutpYhzZZooQOv+qHXlb1nSh6mc7ZJHfOuL6V8XyUhKYQzCduNtxftqEap7U0tyc2Qy
YqGfSYgPsM8PPnAJ2uA9WtGVyHx1V89MIspysIjtZZDs4wmj8plOFMSYv5rZZVLzl3jIXzQclC0K
s+G+mehhwKPq/bW4doSpNnMZ8JQSEGVfL4Vwsgpv94iUEzPjGYaWhA0cFjy85TF8wfwXndX7Q167
EEzmFyqmATyytCXsJ8egZzbKUx3vOIEtvUaP1pw67PgiZQlgMmHnvEaUuPadFrJzpJoaUO8SFwiq
sBpNSCueHhQbzUmPiVHep7rq5YJmVzTAtVng97/z6qLORCVQIMt4C2HVVVv7OMyxzRNY0QlyRHAW
pQOMkZ+1ABuYGKkdHihm6awMfW2KIWfB+wVn56GzWNUp7+LAmFxJmJr9JeCpYg7VQ7UNac7Sx18m
mtb55kpF41oAoYaCXm7uQvqmvCDLprdjrPW9vozOM/BLurNJCp2WQv+6xMr24emA9PSPaHGJe8ip
i7tUZ6ihgNsMoyrHCSgAaxGNvxL1r04lA/HiRyIJ4/D1AUnrYYjlyAGZqQIqutGyG27mp+Gotlsm
n9ULvoz6Wl567ZlEz4P/O+4iRgb0oZpShVeCHl/S4quCn/io4tgU348GxyaDWprfjMh9s/tZf/j+
1r16WnQH/IGE9a36rI11NXZwJvaqPru48bBrWppzxcUl7D4IOgd1VFrfH/H6YYH8MSvNrtAS+j7x
p77jdu1HVJ2lFh0U7Ijisr5Ph+AU2voJhf6u8fMXnf6E/2VwyCAIuHkHEJVeL/KUNEKx+xrUcEBD
He+L0DqU+XRITpmDv2aJRegtQtOVt9ZbGcW8janWQBxG5/QGKMZWse/CHAZZqYuN0/MaHSd72vl6
7unVreIrVNY7cWtmWAVRrZhbUsk0mw36zvSDw1Rt9A/9kN4OMvToToUHZyLrbWkbzUbX/L3RrSlx
r+0LdEkAq2wLNC+LecIMdsQeC7zRtqdDGah0E868fhoOUZ0/mDZtPNaEmFdHpGo486ptCrXLYwCb
HZM2IT21C/YaloQ5avqWTMDsX2j1CU9qTbZwLesCMXdZGIrtXBiv90KDRakfWg2xE+WlUat3WpN5
9mg/h5F29Fc3wdUPxJBFhfUFi3BZ3HcMuvUNxgAWHpnnDmdWt84vPV6I5sHMk11gVSt53tXv44Qx
FqUx9Duvv69uJ9eOUr6vdm9r392KrNvO5gz5dJ9OayTJ/8XZme3GbUTr+okIcB5u2ezRsmzJsmzr
hojjmPM88+nPVwrO3mo2j3icBDECBEg1yapVa/iHtehJQom+iVC9uYHo002OoQKxYcIQ/qLSnvFM
Q6fvr6ZRgeJ8kjMclpSti3dtUbE5xaCbAdLydsCcL42DruYLGtDS1eAxRFxLTmRX8eV9kTtYB6gP
EjSk96PI6rK07/iKjD0IYtcv1vAZOzYhy2Y4BEZV8oDq2VM4TEfBkkcA/wViiYmdxPurrl4UQNkI
JcxaGPItypJ5igMjUVgWEbpdidt48DPF60uFMQhLHfIiU48+tTDkQZZ2/A/po0NCpes0T6jvF8+c
V3kSYwI5euXfSJgeBj0gFOCkQ/MuT4ZdPm6x8tdesgMohFE9o92beTPuebra6j5PC+i2lsg14hPN
nY+VrF0y6euYWO5o/Kf0nN6QTFXEvsIT5frTAt+ABx0Ay1Sm9hyrUFxAGWcFFNAw9WYZmdY0fVFs
NOrSP58hkym/WVoc5zf1bpI1rTT1vOEZPhAWCQ1HdZpwufL3qZXwtc29jk4OeZAWnLGZ3MdQ7za2
mMhxlvUagwjQXox9jBvBKNvoVTkINR5fnllGuxh+dqbctl6EMONAZlt/befgs7TJvl5NC+iIC/qR
kKpazq4nvW6hiYEMLaz7pOhQNxmf607+VtXVGUDGJQcS7BQYoBI+v208toj0N48Npp5poraGDCpx
kWzmAOjH5H/Jp/yzYBeJ1C+Q/a9K+Y157qc4xHb014heOscT66UGPkK9sQdWrggitcBevfbQltnJ
1IRG4rcjUGiDsUDDpCTL7/LAP1V4nEbM6MtqC4O1ksuzJPN8MeyCOil+0ptdJzsqnlLoCXsD+QbK
3HcO/rPtfZw3p42XLK6bxUumGwmFRIyA5BuhhTToHJwG6dTJSME3fkrxP7t6I+FeiReGVB7VEScj
xA1SjEo21tZW17Z5UEE4vxFZiBwJclap8JS6v6sy4wL0DPegy1DK/4yj/eRMv4ooOKd2+Aha6qHt
y4Nv/3z/R6y+aZogAhUlNE4W59sxY3RPHTZ4o4TfEdRx0o/4o9zrkvb7/YVWd5EYmqKroXM3LmJY
i82MNKK+7RW632O4xRvvHSzrpsRr2pgWC4qpmgmA8P1llwFbwCBEesOfTFxubsW0VlTbn9QeuRBE
kulu+Ca4l7Tf61ayw9/2OCHcJJNivb/szbX477oWU3kLWacbkaJMNjpbj2XUItpoHwi+fBTugipC
hBIglIm8TvUkHRtg/REk6bAxtjbXMnqIH2DTWuFWRkQG44nrI1TLA7zIXus9MwPOXdwXAUJNUrRL
UIsy4ifznFeJq2B3MydEdCVx7fTBBEXw/ntYfvXXX8EvAL3JBrtpteHErEp2hGhGhTOuBEoY77F9
LTfnphnOSmUcKjov7y95E7Nf14QYg6EGyGukDK6fHE+jxilqFF8R2L0IzOpk7JQk+MBgZ5fKJzv+
yndxLeVPE7B/13VoY3GMZLgc1+vOU83UUOWNjwhZaHO4n1sqRk1xLd+/F2J+NiJU1ErH9593eYJf
l4V5xSY3aaIp4gS8iZWDXwW5BWLTU2vjIuQMu7z51DY/w07dqlPFE7wNlmIpGhEwO1nptsWixlGh
VVjjIjSeYcPou3FXHpFdeBKU00L9VQyY5CWoNun1J21o7pJqs3e7jNf//gSI/wp7m0iyeMlSm6At
PQ2Dl/8KkuEkFq5Vsi5FflK7L2ppNjhFf9TC5/df8g3k/HVdWpSAXNBxpx9+/ZbZpnqE6RNob2RM
4wR/i7Ricpbeye2POXaOjAt2MgKOBgNts+4xnFV31Acbp3otmlEZ/s+vWETrRLX7MFab4ZVU/8pm
qOZjkQznooi9AIyEEO0T0LmNp19967QnSAXJtW+CdwLnu9SEMLuInoi60heAtDHq4G7aQ5ElH5hx
uaE0HuU039h0K4+sMbGks8cU4rY3IpdSM6ATDxwbKd26RRkz2rlyrp0c88nAAInEZaMXJF7iYpez
osBxAeECxLZIPmarwQjBCAcPOwcPMMrHoaOmkvaz5eytaCtcra6GwpCpsCSTpcWG7kj+JL9k6iBE
EccBgTMdzY78rpKfS2eLvLr6MkGDomdGYISAc72Lu0gtwyAQYtgqgsGUMFUboHkd7UAFIP+J3Klf
fbfTP1Vj5PCQzpG420RHmYbT9bJKYTPDqyRuARC6iWKcmwLrDq3bOB1rkR9AhWg8g5VBLGkxnIsl
BSFu2ew9PQkOr7QMFHQqK7ok2HfHBlAto93VEnbQlrRx66y+WWSadIb4Kzwjf8Jpukycf4O/370I
gai0yO7grGU8bGLDI4i2BDVXblcmGNzyCHvQv1vOXSUnkHrAf4MnWO/wki9t9GSZ3Rlek8DOOv8p
qxCSaNT5qPXBbVq0ozPTlgu/Tgav1fq9gZefwGdVUfE5Hu/wjShD5ShEPSNueivpSLAQoSxOeWVt
TKxWn/zN71icmtEOo4Re4L+siTz/ro3PoRIcYqzcc2+IN8e+y1T9dQe/jhWw1bztA8Z5TaJuckqN
ePwg+oA9wAEB5caeQTEQOA93bYhxpg6uFFkqv06/Jqa6tb9X7l/g3MydhczBLXKsL4fAgCvSe20c
HXOj3/s2xoA5Po2F5M0GfgaxtI/IrhEuriAiYaD0/kWwtsuhqdh0Q8FUUA5eH2RSWlgWPemcBUsE
1w0EOCi+m52sfIuQjE3J4XN7K3qsLUoqy7ULlP62BrfLQK/yues9DVV9URCGVAz2ccIpRckAD39M
hnkjp7oZEYvvjUA2GCkDdUoyyesHndWqkeOeW4fx5OepoBarT1Ws4mMwYBrxNNZfaOfvUrTwUuuM
BqArm+MRTYh9aNlYKX+0a7xh8i0EzQ0V6/VnwVAlmwYGC37s+mfZWQYuMjJ6L+8gFtjnSv3UxR/0
Hn/MEuoqFY38IhiNQhPp/S+/duC0/115yYeWMZFIzYjkVkxNBcm9Cv7xo5+h+hLQ4JPqzfplJeXg
AzD6dpjRGze3cJgrEbIvI/VLhMvs8EHojnUD5dOwd9rw0Z++ofXidtnWbG/tPqbXpAu5JFOwha5f
sZ4G0VBnfe+FHQhuJLUEyCMipar99lFJ/MP773V1ORO/Pm5Hwvgyn/W7eFSHse1pKBo7Tep2BbJr
jvpgYEdbdlv98NXVoPwa4DtJ5ZfY5SSoM7VDytPL4vAoYVI9G+oF/SnQvCQfivP4/sOtnVyxV8HQ
ij+W4cKaqkKdMjZN3jN9hngrZhlT+wPCgCvBmwhw1i7Lrf776ikB/C/CFEGSuHH9CeOuqSVjUHqw
XodAe/IRPgkxXjcoc6U9txIKe0dZP46NswEtWE1ADOZ3kG2gVd/MGzrfqVGg43wOON8Ein6KffTg
6DbMsX+nvYwN9latvsNNcGMbrRxP0nL6ZYA6Eb2WF5kP+Y2u5Q1KgIGa4+8m7SWEYRu5AuCguG2j
XwQD4P2Pu7KX+KY0wSkJhMS2uDLf1J121Ua2WkGzNZRq18EcUvHoCdu7BNNkX9+6+1a2Eqhkbl7w
ZYBWlwE5D/SxaXMcq3OJIVwIMFykF7G5EzpZ2pFh2a5T0o1HXF0UXRsKLnRVSNKvH9HqkmxyQHt5
Hy2r3asRzRKUjQJK+RpD4FiqDr/ef6drG4iR2Ossg4EcnYTrFbENmkcymx5M0bk3fwoMbshVooUF
YlxPsfzUWcMRtNd/WRawF2MUgP83wdYP9F4bA06M3BOBmIILUIM/pHdj/E1KPzCscsXo0TL/uLfP
jYbeIwMkxYYrdKNvivlMK7U2EUnBoE3oZte+pw79kfbBeYrvbKdxnR8tbuVtsoX+X4sT1B1C9p5b
Xr6JvShH23Mu83mFco1IZnvsB1XtmyNlexj2cNNGKs2nGBQh6qQbJ3bt+NBIoR1qqYC9lkhNqdVG
tdYTQnGd7BUtv3DDfkBMuVeByCRbIj2rG4vuqw3PQTAll9eanQQOtpIl9QmM4jJwPBtzWMGIUuZP
cfILpoUSTcd52OQ3L4c34gMzsbfEjWMIvvH1jjamfgjg+MLGL6S9E+C2MQsnjegCtMFlZi/0vIUQ
oAhSFipu/2Fng8EFBwX4iudf3AX0LLC2r2t2tmbgpIb17QDiiwTeCL+BMUFyD6/2ONhDltxoI6y1
jPS3S4uY/SZAqrnJCweS6gmh0LBud479Y+gK12iQVcY+bZTPJig7uzh0ZDgaHqlw9jYeX2Qri14G
v4FZNC4jKyLik9NVla5n7DLkqEwkAgopP/bRQUdEW48icD1emF0EwsSMzYtZ2V+7wj/bxdagdi2S
CiFtVD9oxdOpvH4XCnysvtSLzkvj/qGw+gN2iadxOtn4Ugr55qjCdEIqtx5/JYkE504nAHo9Xbtl
gTxiIJrmTtshBahe5F0kd/B+f2P+6ukOZiscezlsz3OyFcZXCjW2Os1/QwgX0Pq4flygTQk4ta7z
4s44tRpMBgiklfklCMxTFLkte/4vzPd2Y5OeMnmrI7x22K+WX+w8rS2UKjax1cGi7iKXgKPhdThA
8OT64Ayfpo5LrGvcCtTan+83VhaTJNEfhgp+/eBJ6Vjl0NAwiwAelDlkTy7KGfJGtReiaFGCTqsk
HQCt7aPyafiSSQ84IG+kYWIzLTY9bAqqNrIThj6v/Ow3By/Fn3OuYx8/zPgv2/4dpuYuy2hIbEYX
8R5vFlKFRDpdGIaIi/dsR4OcONLYeRKfWYjD+350aRBoUq3QFYfK4JhtvOG1raXAXlLBLnOalqhs
Ka9lMpK495wy3Buj4QppGRjgp36yn4bv486qQzfX8V+OT+RvXzaWXzlRSK5o1OHULM6NMY+doO2b
phzkRBr26L0Hk/NYFA0M5wpxKvSh7Zp/kbQJP+LNxVeiCAAXsgUIDpTly3qiRlgtTXoWr/rwe9j0
h06Kf4xR/mBVzqNAD7dJvsf/3JWl/LPvtB+yzLlTassNZoV2tYGnRfshdPR6p3WPiPZthZvbO50e
HCQTyAiiorvZD1WgD33tN57JZ7D1nYVeadKERx+/hC4M3Vk3vvRt/uL7kF1M+wtWRvy3v8t0vm8D
6VmEX0YsG6fhdpOSNguxJUZEcPuWNZ8M1TsbNbXx6uJHRxAYwuGAIlGQvahWcomzZCsGrC4IdhSc
imhKLikSA96rtaPgKI38QaT8sL70mBoLZKORP+ApKSTqSD682QVr7zIDRgFLDIR7N45OGIYzff8P
16AoHf73Jy2vH8bZkT8MjVc2Oixd09XVjtoX+YHKwD0audCmOlP6PwYYTZjf4xBFEEANqZmd/vj8
ABoWzXDuAEZ2N4DCZFZKs1VqxDDwy0W+uim7XZzzKxo0VyIkfYry3PjRniB62Fj7NhUTa2tgXEUx
wz/XwbnNZ1NqW7X20vyTIX/u+jsUCRT7UEcKuQHiauFdHv0jOVs08dtjiwI1vRwST2jqNyCaAPS3
ns5t7TlOjGtv7tYF3bGa5+8/VcIxKKCUGx42nvZ2G7Iq4zquI8YON95qYMBMpdGz2sNF+tVbDV9b
vv85GbRDop0Mf8ZpGy8edsH/JR0MCDpouEPaPeG8gogQhHsNU/CNX3YbwmkPCBo7wC1Ql0sIpC5L
8NWwtPUkks8qo5kcDq+2SWMfXEThYxLWxbpWkZxepzTWj42fcJsXUsCApoJmTZi6mctPrWRMauTA
ugXWFbXwLC4xMiXFi/gpGbIXvZIgOWO4Pp18kScJaJeUb+qkiQr6+gY1gLliP0dgIjk3FomSk9Tt
0FRa7eGu7MbNU53+heA1A9bKbYUoeOC2hKwvcbLXnR/snvdfw228ZnUiopCKIEAskU2q3KV+iTWo
F5oAy2hsoiY61veWlrsRUIn3F3vFHdw8KzLgXGBAuoAbXR+/VE6Ccoqihq1fv/IxCp1JFOg1O5iO
La5ZjnKRPtYBbY0aNe30pOB3jI761i11mx4ZkBMFSIGmHDPOxe+wjUkvign+4UuYzJ8leLYFkgq1
BbAZxU7hNCRQBA78KJHCWGg4976071OGWZ33e+OliMbU4qXwK+gfCcQqbjeLDWDnRpb4SVB5Gh1t
oMhuc68AE83SZzv4xyoTt6gqN6VaLM9Bh4h+56puvGn6sXIir36FiCVvMsahl7h/J+qPprubcNnN
6pd+emRnfqmR1M0fahuop2R4kh57GQ7K77+ElfgoqG8AOLBbQZFCHNY3q0+5r8y9YpVQrOudaPno
Ic5cjNGyyNipaDqT8B189et/WFVniGciO0VHTbyTN6tmUxDnRWuUXhgd0xGlHT6+EAETjj41BEcJ
ydra3JjmrxTFtFtobLGgmGMtYUl22ePV3BH7bOt7dQp+RokXhRd8kd2oLhEe+zWVp2R+TDAd6xRr
40WvHUHQYLQiuI9gIi/LE+4fHOe1ktvXBgFGXTI+GfqLuAJEPTg1TO9KbE7Sl4FB/GQi9yqUzCna
3n/1q2+BvQ7ojyh8ewMMgMYjLU7rVyCNGOK1/S7nFoZ3shPqwQIkJi5IMchDR94r0ciM661G+Ws3
cXn44NcwSNK5kW4EomInzU1njGqvUHQsvC74E+8AMuefy/iTBbve9E/W8HeRSC44TdRon5Ok2WXT
fftiSrtBs9wqeirTEeDL1pdaubxJpYW/B6hfgtSijhz1LJVsKNSew2CimV/U42wrjDlfSFtrFNA2
vsfKRSASREEIJE/hKro+C4zQpaFUisob+upT4syMJ/Bxd9Pa+qlO+t/zjL08LtEiSIscIeMmatSc
cmPcS4l1lxUTSZVP12RQtn7abcHF1SSKabYL2Alt8dNyuy3lbFQrr9bm4zDgJskZFY1vKaJhWgSu
3kLC6d3B3OKS3+iYQUYSQ1C0w4DHChO667eidJU1j+pc0dlv3fkpLiDwldwEdGmxMafIgVaoC1m5
eOfQ0RCbNW7Q1wuDc14+bnyilfcg2rQiTwDsQP17/WNGZwJpWZklnvbjfki/zM3opop6sfXpvgvo
7YE+iqr8zjS2CKM3PCneg5g4oM8sVBNuaEd1MWEJ1RKfVSv14COjCHlJcUIKMcAAaiBMU2WMabEY
8QR4h0b3zirA1YyPmpnsTZJMC63q7qcUmF6W9h/qCsNxfWseo6zc60QUwYsipRS66NdviPS2USHK
lZ4D2YUZl6s1gxsGIALsz20n7Scd5xup8OTovjfr8zRBmI9ohOIRGjMxmnRtqwO6kmVe/SJx8b25
YsxoRBd8srliYPQ69H6wLLHTS+68mFQ/gkYlAp54VxzryXxpSD6V4r/sY0hA4AXBc1F2L/dxLceZ
5kfc7m39fS4fpNZL+hehgdcQSca+3YmdLL6agOJWUoo1DnlQSBtD2SrB1r4RXSkkTtjHQJUWR0oe
/CyJ5bDyWj3h1nW+1iS9cZrfF90nPGjO8hh9E79k6o1dF70IHI3t569WBoJzGWz2x8WxWVwBUGa5
iwm0kHeWRhKTEQ3hXCSccQSC22iX2bBYUtVnDnJEGA7Zb+R0zd+96URuiTPNRpW2EudpkVOdEXop
Q5bdrI70WxlSTrVQEO51nZGw4VZQPZC63euJ5oWbPKm1y5eLBXk62sI6BEhRk7zZlY1umtKsaeWr
oZdj/WUFzU5AdgeMosra3NllisbC3RAWB1upzrzNXV1vkJVXACZw0GkBgBTGdP0mtvbZXKNB6hRe
KUN6j49hF3uVO82EUuB3jflUw7BhKLBLTNIyvdsLALHQePBjTCejX2XWnRW/3bptVk4sP0swTnA1
udXabZhtQjwNOLF5e26tr3QbLwjs43PCbejQ3aNL0ZaRN3Zfe119pT0xz3G3g+7aVxK4GzalQBDc
MOZrlGJGKalLDxPUnda2O8nKjs1xqpNTobf7snssgdrkuHolWEpFzNq3PMhXMPwwT0hBQLyiRsZf
1xtFnYuRZD8tPV3t3TrPTiJTmzGpHSvEoeCYmZFEXSodorq7F3bLJUSG96+9lXhBmxMWJnm6mCeI
//5mrzoF7c4yj0pPLgQSpXv1pR+lZqdOWxi3laN4tdQi0dCK3vKtlKWc7lsdBB8F4EbIHztDsM8D
AuL87U+fDQ8HJp8cAyCF9MSuny1RO2uCull4og0maKCqIh1QEcdcb+O03b5FsZKI/1CHBdDmeqWo
1+Wst4zi1aYCcKaY/8H23knx1gFaXelVdZ1iDsrJcstIZZIUbVd4OUEkVNXLNIP7pzuvD1vNi5Up
D08lOkjMtxDNWpp0pnqpp00+Fd6Atib5WDMGR9tILyVwNJ9LQwx0meW7hSW573+5zaUX29IcIyRn
uqHwmqZ+ZfDOBc33Gnyc/Jcx6m6jpW6hOLuAkLGxtNiG1xcWTw2jRfiS4b5lLN5wVRqx0ldlgeN4
1RzaiXaVVbnZCJz5gxU7e8W+H9pjUvf3BmboAtdkR9kpy+g24iS5cX2thAjmmQK2zR0GRH3p5CBL
4JsGDFo9wBrtiK50m91J0bFDlVxUlHopeamBrIqAV1UYV2+Og0SzZvk6aCYLpBp0Ao7T9dZOirS1
/c7nEI1fHJrX1cSJ5QaJkyc9SoHCMhyCnlgSrYZuS71lbbfjfyWuUrENl6AcI9SLMkOT2qsTTrBO
SkydSjfRlTlgG99dfNflg4JaJ3ESYHnG+YsHTUJnUEFjomdNucyul5qL4DM1GH/TlRGJpI/ic60Q
reydQkU0xhtggpvHVTXwgNRhggFDeboIIxNXAKQqoDhJH+xDXrJoHDDCVygA3n/am66YWAkBAOwx
YMlryxadmVpdocVm7jWGfMSa5LMe4O2jbkEUbhpPLCPUUkCFKOgMLdsh8siwbsxYZhyZVYb5OTLt
XYpyVS87dwIUU6EdpsVbmMfbwlKsSx8IlU9cxW/u9qEJyrBqrNzLJP1i7ouyYULc7SJT2oek3hJt
dxVHnyqNd8gwXYaw+0AGvw/VDifurWn5zb0nfgyseeQ4wV+iz3O9saQQGpkpSbmXB58dWGI5wTrI
URF3s+zh/yPFWvu2b9dbXHt9RqESOD4P3zyigOnaHE8QE17lT0c54ak5qlbTuk62f61rxWAsjPZO
steKjW12m2Tx7LS/QUfAH2AXLO78SisKBFeJ40asu8KMJc9ZXWvjB2WaC/zL0pM1pac5hRpS9srn
qQ8/pDJ6+UW8JT66drgMYjq9afY9O+P6M9RxndOO4uaMqVibPNoLG9uQs94X+sZjbyy1bPuDfZl0
VHQLtjYuHU286xhAiV53vJkP3Bbl4g2DgOKR6G/fjOurHHGnuKkLegfow2WYwbCx2jz/S54QRNDz
L1FSPRJYsLLVnlOrtXf+92Savmeg++dQ2llmuNH/v7lAxS/ClZVOgUAn2YsbI1R8x5hzrixZMnYC
mtR18Y+ps37NBdbqWDy9H8rW9xhTD9HpFDoji/W6sMnjro+5JFSOeRftyxaFZBza0DTYV1wcQ0GX
m73nOF/yLtj3JvpCW/DR24uap0aAi+4NSD/SzcX1EUHAMX2TtEGSXgTTyq8PzTi7IorbCA2ZqCn5
We4Gxp0xIq+gfNl4CzftK2TcGL5CTULz99bDtEmiwsCmsgCD3J1LlEjGxvLduYgB4fn3uv+pYwhW
+5oXhPPz+2vftnnBVSJhg1YVizMOFefhTRGhMkaRit7PvKb+G9cYWpdk9qAlpmA4qFJ/iAVXSO4O
KSQlwZCiGQP0fi+ojHnfgQZjGsRBpPt16quXLDDdYvjn/d94i8V8/Y1o3gGfFhtzMQNJaFCPOYYA
nmhxCilx2YFpCJ5EaujES/pOmLkK3q5uJFjebIWEtf2BljmiewL+Ks7H9TtK56Kym5Z3NEZfsYZy
RZNTWL/Fc3dIYDeoiO+hPn4M/PAo2w9SnR3efwPiGFzlN7wAhkBkkVQqRAzt+ge0YTIlpWHxA7Rq
x0zyQcc6UcO+6f1lVh/07TqLF61OUSC3Yh16DOU8oNQEqWZgvDD4NA2TXePgkR25TkqQF+0GZeu+
Xf3UovXBCNTEl3pJQtRAPIRhqTNnYbxX7Yt032mHFp2/1iado5kcZr8Gc3bNbMtJeCXwM+mCIg2R
lNe8RCFWraH3Bp561LXKQR7CU5oYXksektfJRu9zJatgvo6+slDQZKqwOHOoT08mIYm4HsmfRMs+
oHNChcZx57qnnRHlGyu+XtbLHWTTTRLQNzSA1MWXnf15ssIKKx21KnYIC9N1TXZWjzAN2oox0FeV
1qoYYegKnsWBT+MkughIOahnMeKPdITG9Y16bSXF5D38749aRP9ZDwsKILabTxepGbtdMz2FHOkR
X5hX2Cny9U61sehtfcphervq4u1rSZkZs3gVhZy7hg3giHJ8/qZk3xN/cuHAuvFcuna7oTW8vi6Z
JBo9dIxu0D1JnijYAiM5UMkvuWKcTEpQQRfQB0xhGUz4+nNvh3BetjAlqzEevguSizT/QXQs3rNZ
650ZSKw8M0MPeME5FtkYIvjk0o4Cq5gg3g7tzppQ65EpJmpl18ZnE0rVa9kED7gP9ZMB9KGJegRY
6YozuHg/+Nx4odviu7z5lYvvouptnOiaJEwP/2KqV8gndVTpEqCnFoGDYIjkG6rXntWpcLNEZub5
vAvGEJkhf+9bkgCvjtLvIvsg9qzgKc/xRna0lrDxE3XUKugRMyMWB/vNZVlO0B47I8q9Uti48TJn
0LJ2on40MQEV5XQEUqVLU08AhYTXi0AwTSMnS+PkMSDKI2mj7vx/vDYhbUmPgXnx4rVleoaznZ3k
nv0Vg+2jbjK2AHo5kFGCpBI/UBxtWesPmHnJfuWl8P9mmevaDI80Fl3B0Qsqc1cb95WR/GhtmpWD
7O/VduPkiV9yHYMszJ/Y/Rj+iLbAIgbJpVZZialFpBp3tJc9XS8OuvZLd7aoObfxlYUQuYbupAil
9sVnqqR8HHGBjTwrlZHl7TwZx70wRhezZmgw7wbf2ti8KztDSNMzPqLVwtMtyZdGbNodkxJMfMzs
YwRsL1JNrw+rY1BNketb/nNc6vd21H1J6vzBoR3S5sNJrsKd9DTlCr4/W3S+lZAvGn9Y3NAUQWVm
SSJR8yYcwyTjJ1kM8yZ5n5ThcZrLZ7vXH9JROplyckpD5JoQ2lFUt1Hqv/ww+BKo8t+B6voTLTp7
K9de+TS0E1Dn4NoDZ7Sc1FZI7hSDNkTwdSM3xC6wk7OdMj62VesZ2V6XthZc/TIC40oRy+cBe359
ZrveGru4jyOP4ALjb3YzG4dN+n5YfpkxaKLYp8URHntwTq1l7HXRHjWN/hcIchofgXZQgo/W0G/l
Wrc5HcqDBgrwQpSAMnARlDtKCUk1pBDZjPIiN/q3WJH/7qtvbZDvi7h9iqrqIGfFBefTYBr+AY/7
w0EZCdODv5EKfj/2rr0kYd4oTBwFomKJigcJ1KD4STkpz+zMsL7PpObIhm7dDIPjsNzppc29mCQ7
U/n2tYqL86zGstvETBtCOz9SOG4BQ1cCG9QnxLVpwCB1SS9o8eGYsAzoByMfWvTnVEZjVqj3Veq3
OkHIpU0CznZWAxptVTec7vR+/q472NEUSr6X4u481P6nRj83mv1sUk7XMmBqSaOuhv1AzzNRQTtv
AfBXtjd4DEp64dUMMGDxUfteHuU+sPnNpXbX4XHfV/PXSfEvgwogPdL+ribromTab0cPH9IqPWkP
SHd+aOucYfz0q23qdFdMQwjTzThufOOVDcdvA+AEkY9i5jVLeHN5RV3bZgniCF7vK3dFpH58rGT1
PgnGr5BUvmkO1CfUoPBa89QR74U4+pHp50Gu/kE6eas1ftOZpr8nJIkQ1GV0Brrt+tumyGBGUoNs
3Jw6X6MmfESh81kYpDXNJ6vW7uQ4RUQfMT/ZfxRQq41XIf73i5vodV+BqQPiepOAq0bqyHkZ44Qg
Zx6iREgiMWFWsb1geJhEvy2Uc6KQW1OJD1MVUPckd7Xd/uyMcEOrYiUr5E3QRbQM6g4KkEXHj+Yq
DJI2QLYW1QR0nO96uz03ZvgYz/lnWacF4IT3dkjnLZ+k5433IP7nN+/BYUYkMK4kEIu6MgBKJTOh
QL0PeSgLi3iBOG1U3CGS7kAmFmLGMdVPkXHMNW3jI6wcFVDfOvhC4epyM93HcjM2pczq4QNT1QXp
3VwMrpNjpBJP+wEiYrNpEb9SXVLB00eATU9PV1/2Eelyl3KBcrw30jQQuihJjhckBtBqMLmVA4/V
OohuBrvylEkbD7xSXbM6ACWR5FrY6yzSkk7PzH/dXB0cVlzbL2tYDlbv9h1ivt2EUVlnIrWLN4Ui
V3/JmRCLyJn/TxuR4LbsEn0MPM3pNQm0ySKw9k08SkZmDp7tF5+BujwMYevJfr4P7Pqi0n0D5gng
36g3bplbrBSnnsEF4wQBcaHEvT71dHC0Wpbs4RXoNNukmEmxL7OPCV3dAIsOEC2/mzD6onZkpabz
2M6omRoMb8L2n7xUd1KQ7vJGjTgKPf6w8XOV9j8NbbwXolrvH4213elgTyhkJoVc0CKQK1LVzbbk
4GtcUxMRHYYovvQISqQYraLracTJRky8bb3yct6suMhTgKNoNbALZLR0AL503jpWDcy/bUDhIh3/
4+fj7gTIQTsNkvGy7We2pjRGGUKLMW6HhapfCh3/zMyF431UTOdOJxa/v+La9n9FljPRpli5cRVu
42welBbdzqD5qSGG1CcKV3sEvbO/ZC9KQNqVqp+ssvjQ68Ujc7Pf7/8A8QIXwQ4wOaNhVFtwWZDF
B3hz/9kSfG41R1FzLqILudmHwAC8Y5Wn1CoO7y+1snsoEkFOwfgCU7yc9GdV3szphDK4VcQ7obiA
Z9S+MyUvqavPOA/U0RZqeKXGh0CLWxq5G11Cct3rp5PVcQ77kbfrwFhKGQlZ1TlP7HzXB2g6osqu
BMapKH4GSdKSYkjPI9JsO5xbXHa4O9LtnUscPCJTo7XauX6mG/u6CFo3sP/585eDYA+JiGip3gz4
wnzqSpRdBs/C2oKNclJ67WNF6yFokotFrz1z/tiMUkzvSP8pzFAUUG8GxEHvZJJkEnlKfT5SMt9V
rX4px8RN/PQQ6ltK0CtDTNYDmiMKL5ZcMstDucXiN+9JMLTnPLYOudqeB7U9aChDFVN/H52N4auZ
7Ypc3qX4WiuS7E4RhTcM9I2ou3bpvRKr6ZwL0c+lf0tb2jJ61+mINHOMDnVxn2rPTZA+jPYZSwrQ
qeq+0q2jI7U/MZb585qf7IZs03xtdi6JBBhOGUFhkWEUSnwRshyzhF9vfdabLaLEq5bl8ny/6lGD
yyL7thZDwnLso6IRUsRWkn92qvFDber72q6/imaHZPcH1YkfYyU6aWN4Vov+Y9kGnwxuWD05FGnx
ZDX+fQMBrY1/lXK6gTJaie5sPMSy//1x9uLOBdoZ5rk/IKU7RPvQ7g5+FIGqlUDMo+Cfxxtppbie
lu/CFg6CyBaTYC95nWVR0Keq0JrJpPgVL+pb+g7S+UbzaS2k0u4Ac4GILJShRUYT12lZNSOSgXTd
JktnFtMyLwWCwXj2/aCxtdLi4yLfEGZxS7YouKKCBeaYuCgbSFsbG69uLXa/eablADgJqAmGkpX6
Aj46imKDgiiv1gPmoLMGJ39CufX9h1sZg+JcIRpVovyGd7cI3npWMplM0G4T+BXRwSvUeGco3SFW
nWMFh8D+PU6v+pL5BIiGu7naknlZ3TH0R4QUL+3NpS7SEJGzOTFyTCICB0DSR6Xbb7tJrZ0DAK3/
s8xix3Rdkbd4L8NQp+/chf90yTN4KHqoh2hzmLSS5wptEailqJMCqF6cuToLwr610MsRMw4BxrcY
GqWVdJC0j207Mc/1ER35cz1U7hqSRqRNFPi0N9wpp0NjYOxRrYmy/oOOeax4m93UfdCi/EWKWs8J
8p3U6xe1t582NtLK6wU6TvwDKMHfyywACrxf+5HJIwtRCbgEDCkFxbVPscvsvqKT9BiXv+skfWic
4Vtm6R00HXeIxn8kafpAR+o51JPvoWpv1D4rn4I0k+6SgMIh1y+O95vcC51rq8pHCu6UAVvuTA+2
dJciu1DFxhO221bsu03Vb9w9t1tagKdJqRUYMtTXi4Qv8Tu6MDEiVKrTH3TrWSXWT/mfzw0ZJsFW
oy6EsYaOyfWjGbE8+pKud8AdH7vh0WmRHZS/JfrGBO/2y7IMSFj2k6hfl23+SdJA+6pK54FIcBup
dsvib0ax5fixKrceaaUpIdqAxBxTlKmA2q6fqbCVcrDnCpXsKb6X05r8sLsbHR9Rw1+dReOscNw2
elYBbry/gW/DPAvTuUccgFYtimXXC+eaVY1+jyBQV/quKQGzmh1XTw/pZntx5X0KV3KH1IRllOVM
v5dzNehVxEgK5RyPPoDA703xwGCszrKNfXh7o2DWgyQq8EAx9lticesiBxs+O9TYiQPb55eWYZQ9
SK7dnaKswjZrS2llbUHcwBFYoLMCtGRx2miwq82csOD4fzg7rx25kWVdPxEBenPLYpnuau+k7htC
mh7Re8+n31/22QdLxSo0sfbFDCBoMFlMF5ERv0k+7OB+NN+D0IOoKPxt4rfvV+zSXlERJ+azvuhX
8gIipzmzjvGT3aJR/POj9h+d7jNrr5NkV+GeiiRb9/79gOdXCRuSqgU3OqQQZDhPt0gopaTegKE8
vfqMxqcOqSoZrwD/4OfwwsM/jb+S5FzYKYJoIA6CJh5W4gf9dXfFRt+mmRkg1RQ3dOYRNh8FVsnf
a/MVbNTvv+5CKoD2Arr8VGktnaR5cfSqSXLKskb6S8HXOHeSfW5GSKnXBzPjURfv/JGKu2FsZ8M+
ZlF3N972+sP/5TdAuCarE2jW5V3TZrKdqQEyMmH0NLQ3/ejvw0zeW5G/N9TMnZ1kJ5fWTp6SY+3S
w1HXABIXrgEol/QJRZUKJYLFBtYl6pB1HHdenedulf5uy7eweprpaX7/pZeWVmwm4gSvI3plp0ub
67WmVP6M8lRtb4Imu6q1V8VMdlle7Irm+fvBLjxQgC6yqCBbqD+ewcz8MY9GI9NQqKmtjQpVMFAe
R3905+bRrB6yWUNh+72wKUoE7zCP8znbDvmwVe1/VFZgOAzOu65GKzful2f16VMBGUxuWyG1wJFa
VoLqKDHMXI+IX/F13iuuEjxAlMAO4mXw3xr1BqiKm2ro2B/69nUePgJp11U//eIWm7VOfiy7x7e+
yNxx3JnZXi5bV4vu9Gn1dXfeMWDyCA4oGwkq/DKZSwYj7xI86bzR+FSK4Ql2yC4LPu3EOvrOiBxq
c5whK0v220TB8PuVu3Cfnoy92CZDMDWlMhEr0lx0Tdu91Te00V+VttyNEFKCdA2kcnlEpFGpItHH
XtLQfGsuq86nc43Rq1vT1KLM4EYF8rb9jdFg/V7IK/vg8oiAfVEfgU+8zP+1Wrd7B/6qp4fDnn04
d6+Y3+57dJwz1D/88d/v5/TCNc6c/me8xT03xXHdmDUqaHPKhdZrGzzvQBLOyEXH2+IzpAEx5r++
H/NSrKLqjQ8o6kMKmdTiKm/JzWcYu0QlFdsz7XdWaleyn2yM+h9J03aDuTXkGYyLelgZ+NLu1cSL
QOhoCrjv6UWjpzAUJMQsPZVMVwbpNJYyDLE/6QA4oEQPK+3pS3OTphZmnmtFmEtrq32VPcXj7gza
pjZpE1PNZvQyds30LVdeQ+cHaNs2vYu1tb17ofjFjULdE+4LukqAPU4/Nq9728rVvPP68t5BsmSg
BtEoH6G2TYurbNz7OR9rhhu1/1nTbNhryd2kXa3M+KX9xVojf49uKHnsYsaHRItlCCidZ40Ptaps
oibCIBla3lui+jh26Z5cPpkmmty9m/qy+EEQhRTU0UrXPNhd7QYQ+bJpZdtfimwopNF54bfRIF7M
TYptauCXZEuR8iIeQEnc0VJXgNWuKaNfqPuxDBijwf/hyaUsa0BKKAV5T6cVI9p/oj+CTYAieJxA
IKXoT1+xaL1MfhqHlTfohUq0GBe2MI98KrxfYfCvfMmJ1CYaA4J32G+6AhtOLg+ITgd1uMrN6+69
+8cAZlfsJfmDSmgR7UinnBcHoIF8HZre2tPznE0LrIGAAWKLLJ98Xz/djhKkIQmd0c5Ts+MYeMhL
d8WM+0B4k+byIbIeVKhRjfPbdOZdD8s5tY8N0mw+FoGIkpY7exVtIUY8C7nUKBUorLyIl2+PlveV
jrgQ6Y3oLQ/ajTlWNyP3IK5ujZvH2ZUs3wXKaw1OJjYyN5ay6zRNXXN2ViLbxXSTvSHerUieoJ98
OjlNqJopTxYmJ0BxMmg8ORjowz0lYebmReNi1ewZUrKxiUGdUrvadRmsHImzJIwqJXrGBDkheMur
8/Qn4LdOYyibWs/WdXAPjJtzFPVkI9MhWHlFn3+vGAwxJ2oRnELcTk4Hm4K2CSr0xrw89CSKaMoP
p/m38q+dyVXSbQM2LXQtrKF1WmHyymR/xdCTdV8Mrp0OrmIuH2BCwpcq1130+GIlriB4194QPs/W
7RxuKNluamZb2qFAEMm3g70tU1dLH2V7Mx8mNcZr9r2Nh40VuJbKA8tHt7bY5L/VJNxEdgzDUTlA
7tip4UM531ftS+I8dnLqdjrazZXq9sWLrGUuTh0bTJw3eZhutLncKNOjkm0Da5va73onuxWptoEG
4qC5AVZz2AlUrhnuIHwH/SdGVq6RWCg/ocbjdjG9w0Ob3Tegg76/xM/ucOaLy0sQzmEinZUhcBXI
pChvWywtXgUTSqgE55MHloBWOdoQXCCZuf1+zPM2JWRjYjSNepITGAeLHZJKUhfHEnKAokIp0P5C
dAmEhluC36ReViQfMWImU/AeGisPrwvfS2+KL6Y3joamsxg6zxJncgr7SxxR0QLB9NedP5Kmu9aG
nkWXrMGVRAV0sSFPBlxsSDmvebhHTuMVhOgIBrnZYocGRTjnz4GEowXHAktvIcK3Ms1nd6CYZjRC
Rb2H8CwvirNOGuQEKL61NCLXCo5ZYboI024EIFtoy8nqn5TJN8zUUwZU+ITw1Dhsq7VE4eKc//U7
Frl9LY+lU2j8Dn8G1ouJp4bUWzn020lGXEga8TWdvXLlyvvCri0nHhCIyOwdnl3LO29qNLnKI7P1
+uq9bZ5r59AmL366mfRnyd7b3b89eSHPmriNPGPf+K5fbZVxl1R7YNqCIGatFanO34EsCEUVAcyl
ZkSkXFxOTjk7qG1QNBp3Sn2wrIMzHc0amYuf5UGaeR66SeBChaRinrWeZt/VsldErv2j0G6MvTUg
TrWpPo1h4/hPWnr1/X75et+dzdh/ft5Xav9XVlHUeBj0EWWfOPSqeWtkO3zW6oc43dT39YQux26s
trHNubzJbmQwNI3OiT3OxWHOr27yxk00FzX3Vt6GCgiAzQEAgDM8KtbK/fEFqz37odxV6AYCq4I/
eTqPWRyn/qwwj8qkb21mLUQsCsbMG16Kn3EA594esytHxgLQUjz6k9txUK9Spyug2tQ/kbtzsTdx
O/9PHSf7ufyBrta26kmhDek+Mf8YMkQF65DSRjVvy6iih+9Fsn2wh+JgpKjSo5hHio3lgerscj8/
ACC6soxHcoCNpH60/Uwv5Cdaik35mlT6QyTLO+BuCdamUZceWkn5hemp0LZXhUvhW5x41WQew+41
zl9M8yoOKQAYt3q2R7vdTaSbUKq2Hbh3X34I5D+d9hCxkcF3JFhpp+JDquuCjL+w5tewSHapVl9p
KUAehJcJSN9vE/PStaJ8ZZ9ALygVLK5Qw/GDcSxUQob4lbvmV3CsHo1hV6INRXQ8xt1hBusLlU49
KCawNjoz22Hc6AESLxsYGZV6rTQbp3u4wv1EjhM3VNC3yj/Z4FvD2EVks/UVp097VG7bj2w3tdxN
W4fw/Me88W8k6Q4OTzxuah0dFI9ij2rsy/hYtve+vUMZLX1S7qqd8xCWoIy7N7jqfbxfmYSz9544
ygC+yWwFvnF5VvRKGgKt0ltv6opt/rPLH2y0En8H99J7wynpLCxVf/lUlkY21WNmH5X6StG3enqo
wIJ0d1Z7ZZhvYfEzdXZV1MJt2zSNp4+lW9K8rvZSvp0CdVPn1AdaIBxXTnivQtWeFY98ZtZ3MKYx
SHgLjZ3VaC6CucEz2BLj3oo/h+GYd3eBs8les/JddYZNolS7KrgzfOyqEq5AWkEgVu41fz+i+qcG
gVd0nwAYb6Jgrd1waaJAZwBERYqYd/mizjjJauHb6kA2CBmLihxHMtgKEwI3bz7AEK8EvUvD0QYj
16YfRblt8RJJMk2JJSundB2OW4J70ZkHYXGQWH+0mL5YsgZ+Ny7Ed9BO0Npof9GUXGT3Tp+E0iCn
rVdC5pvKDyHXIpRuv99va6MsbrwR/46KziPlhZDbR3du5vFjUuq1ZOXs6cyuJjOCp0oF4/xFn6HR
F5SpgCp2ryXsfwfuz8w1OlKaVpLxmM0vTnDfCwI6YVyZIC2Nwx0gj61e85Br1zrmlzJF6rlkiIhc
wGpZKno7UGRjI0c8m+ctl8ug2tcSKqi5/TuNf4a96vGoDHzFqxxl47eP30/6eS0L7QfCDI0JwTrh
rjuNMz5JsxnGGo/5oXJF7iZQioKYr/p/fEASaYisGnCCon7+fuQLGROFFaDkGG8i0LPcVN3gZH0c
UwG1I9JgRAZV9GUSLd+YkFOLT8czurVO7sWPpcnEyWGVqeAttlgydRl5VNxAHcLONXwVrDDhFyJy
VaF1KOpIHAHs19qVzX1plakcULTnQpUNWr2n8xzZxSzjEMDnJj9K4zOV3Kl5FfNsxS9ye2+HsLok
MJQ4q0nJWlX2wtv4C6QLMASFgDMHHHMyzJHKNyLEju8m/X0qyjcoBBr9h2FVa5964TkA7ZbSDQ6Z
X+LPp59aovxsJzEEgBjovVVnB7XaGcqMLfS9INg1DSqKFuxU9Fe/31KX1leY/JB64lpAt3SRhaeJ
5QydY9UeSlMbs/8QqvCWwICHb1wmX0o5yocQylkZV6QDi2TtZNxFuoAXsdrBmOQFjtT8UH+2+o0y
7B3jA+tV15/xzGXeo2wjeHwBVhHfD3/h4hTSVvSfuM/oty/eQO2g1ENBqZEetHnVTvqhHN79MVr7
SLFDlx+JFhKPaV3wjJZEsDyJcm6RlptCf5u6J4NSY8ILNoxzr9e7Hd4/OxP5ZLW9F9rieRDs2tF2
Tfnp+6+9UHsBiMEZonfLq5OS5On2SiWIKcqEnp9JWSFGnkdHXdKofxRk63bzKIpuveHWju6ONu8w
Q/KGNenY87uLn4BLhOB8kBktW/GGXxRWauulJ5hUGqKJggRQZZAhI/I+NC+6Mrqe0xXq7/kpPh11
kWbgGFwnkZAnTcvsgIEBcgXoqusHcMo3VZk/rMzz+TEWLG/AKNSXCQ5fheG/nkqKnWRZmMD09LGV
x5TYrWtl0zcw/FIbH4VN3eAihTtySHq1MrR2ttXINgVOBZozPYClCpLRjQ23FX242bk2UdWKAV6h
m9Cp2U1eopYszK/BlelswRhEptARN+c11+TzNOvkRyyPVVJGZRgbYe3JcoAVJUq4kXGQofOo+K77
M/ivNS/D85YHPAqkabBPQDSFOqY46X9NedVXba4pU+VVSrFNAkCDpuzFWntlVdJWiF+VQphXwubC
0N1ClbxuyB/aND2EGEhqazzlC295wfxE5ZWdLvqHi2uNvGdI6nCsvN4IKfQXbtvH3u8UdG+O1lnQ
ADLkeRwgo230O+H8JOKo0As2sbLD+cfLsvsBWFGHbrA9ov1gagAt74sOm7fSBcnqUSf6fut8ibmf
3lL8VLDSSO2j6ki973QKs8G2J2VqUT8d4y0cPRQ2IKxTeBAC9I4NOVMP3BpJGtXutsHcuan8IPwi
oqu8+6XPdx0hw25fxh4Lxe46DlACgdogqjd1GF6bCa6AanUl2fXa9SqurbMfTpdLoCV4RyxVyysc
JdXeQiU1Tz58snkTjbsBIWgkWoVwhdnsZ5Q7B35X2q3lxBeOOrVzW+a1J6SylnETNfzOlLSKfcc9
JpJAId+SzMamLPdqhrKDhi1h3u3MZuVKu3SZn4y82GJ4EXb0SevKiyYsdNAUEIIoQjhGjG7p13bG
15OF8qcIMx4VCr/1+f2WOe9wie6JAMwC7L+gVtSZWi21dV962gB1TDwHAHnmzrAruuQgU0zUqaW3
ybRPUK8wXlZGP597Rsc/DJiMgFovSR59UuSFFavc6pK5a+aD8SDNwk8z3sTJbecfsNXbN2W/+37Y
88vtdFQR7P+6adIGYqY5KSU9BFa5u23+5YgoRnOVFonXWSuw9QvZ7+lwi4sNWPColRofOauhC1zG
nULEUfCERw+3R5KXfSb0P4OEZfZfBW7p+8+9vMZfaQs8dhNk1On3VnE+Y6ItI/XK27WJX9RgJyeZ
l6b2Bj53aKRf9rS94t/IVI1XBheTeXq0+fq/Bl+8sdpoimEnzmwwui0KMAX0FTLt1vFpGmcSVRJu
c7HM+AZcp41+CDM0x7HkzKu16/FChsxPAQ5mQRKFqLksz1oBjsd9Owm57GQDOrybX4u5RxovPwyR
sFp/CbOGq3ANInX+6gYnoaLzDmcKdNDSPJZeC6DGGUWwOaj29fzvHDpuBSgTntBKiffCzuZpJ57T
aBqKfPV0pUOrQBw1btECw25IjerNVOnYlNP1KvcUNq+T+ffK8p7f3ARIZIboC5OsIEN2OqJZWkGF
RUEBqWDcGeQhEDT3Y3834odrTrVrjNTB6FCHu6K3X78f/MLXCmwtNSfS4XPJ+qz2lQw0QO5h9nMo
0+429F0UlkJ8q4ci+jPW/34/3oWtTEuJhQToBRNq2VvKdDUNtMzOPZnsV56QNgrqlRD+tUKL4wJc
EJoLMrqgB88wF4SE2M7Rs5P0cTdpqEHHxm2YG7eQ+nZT+gMVlAOS3tBb7Vchzmpm9nM0NtQmi9+O
3n9WSTDTejJ1z09ML3BwB7PvAjt5TwyECLp5N4XOiz/0vzuMYTZNFR8Mo69dG0lGD4DLLoqlAOEN
9bEP//l+9s7NQTSk84HswdOmbncmQRZKcd5ZQ5ZjSGIiGtRvVeemLCnjE9Wpm4r8qdHbTStH1N1T
dzQeQPq5g/pr5XdcOI5Qh6mBkXAiSLkkMWoYZkNlQypOAjU0t9kh9IPnuoquzaE/1un9NPSuraBe
PGY3gokjLmfoMvvGbI8l7xxLbVZW/eLUCAop9wMas5Q2T09RjCY4yDvU86aAY0MJPR3J+Kfc1Qay
AVTaIJ+hK0E3Lc6hGhSuEG7MJnUfyKv2chdiMo3b//yWxRPT10M1VGA/oSVCvj2SOBbhe4O6ghmm
N6bfHgNu5wiHejtYxdtcOmGCOcNNwr9B7p3OA+kzkgdpVHgtMmVTFuz0fNgNGAKV0kF0roWjk/5e
BAbZtvYVKvKx3M1ysLYgIvVaHkMai2xThZqXaSxidjHCJZ6nKQf6BJnSONJqpYSfoLBlfKm5lWbv
zqZMXQMrE8STxvGwsksv/QLuVB1VRYHpWIKYgzlV5rEpEOyT7y1qCgraU0LEf0ITF5mRjY/dgzEG
29QK9urBwHfi+x9w6ZQ4lGapMiikZkulISXTI0NLDG6FkCa2BrcfD86YN0sbl//1UJRwgK/o6Dx/
0SxPV32opbJFVSn3fFW+suxw7yDGrjUBUWxlXc9rFwjiUjkRmhXQSpc10LmUY6uN4c/4uuymk30H
pezWsT5T/9igTilr8cPQZ/89YIZRCf+Ggo0P2oOLGEm4pt3WKmjV2XCL9XE/h9WRJlImXXdZdO3k
9SZ3+n2cZ1u/jW41ybiKumHl08/1acQqAsEXUjDQuZbv6yIJrLyfoUpKo+J1+WfcGFc8h/A+l3a5
UdNJ5JRNT7aSXmlzskXuSVLkfWfPCIHNhyLKfny/wS6kY/CX2dlw9WgggR84XfYczW8pl1EPcZru
miTDQxMHTqL+VZFuahyTEEuzDBTCJnn//djnm5uhhUWjEA4hAizuuGiqC6ucVWASBJxBIUtxHqwq
RKotevh+pEs7jnAHvxP1HTzQxDH/663RlFqA0yWtsShsrtBD+JFb0x8sk72u6SW3texoO8zFWg/3
8tz+Nax2OiydulBOhAYkeJiKKkV5nanJ3WDXCfCD2uud5saXg+Ng62y3cff9N5/LZrHVaKeQgQqM
/tlzPjbUWDVq9NrK9qpqy6tsKn4D3N9Jfv5P2E8Hg00e3yZq+K7gyEZh71gX9c1sKu7kpuVHV2RP
3/+i80xRUOVtEfIRyiG2nU5HnDa1MkXcoOFYXyvT0emQB0pxQ6E03csFV7uxcqddXPe/RhR//9e6
F0NjmFUJEEet7lCHfZGs9E2q/xl8sMtpfBvUZBzW/+lE/WfQZdWum0B7FTOf2ZheBB0+yqb9lND8
nYK9ZJWbPop2bRze2k6w8rmXl5yNTqyiWUrYOP3ePkkMy+9D8D/puDcLaBdNe1NloEwiG58f8zrJ
8l2q1pumLDAltV3LmjytfAOz8Yl7/R2vlmetMFau3i9NztM4LpSROeY0F7mClwfdNsbEl3w4dqMh
3QRRH7oJ6FTffAhKp9yUeZPv5wioSIG6PWlXVDlXlX9Tw/Vy1MCb6+BHFJjYm/tFy/O1eG3mzsTN
Kb1C7etzjqXNpDb3UIi+364X8sEvQWdadQJljwvD6WzaVaJjJE+v3gF7PNqvZee29j4Ad2tlNHeG
3+XY3lkKmo3HBHPLmAZtGjq/V37F+dvu9Fcs4laYtAVUVN5XMLe2rJf7s3n0DVguCbQqtGWtaN7G
enonB/HaDXLpghaVCni4dDTQcz6dgMQa7bQqsAKo3Kao92lg/OnkiQZlUNwHXXo1aM5ukO2tHDQU
LcYfvuzsQuUgNa+KBoUtX7k/Lt6nInRiPC0kvZfV4FHJG9DvKNnWKXA7BksTYM5qFu6rgNvLKV/S
2nkYOjuk6RL+t+w5URpDhQApFBsr1+WbcNIjxww7UrFAnva1LUuuXjbXs9HunKS50+wiXMkVLl2X
aBEolJGFbeZSNk6VB0urbY3e1qjdY9S1K8zu2TeMWzwDD9I0PTVBfvX9ZhOZ/fKg/j3kIiKDF9Gs
iSo/+qqcvTjcdUq2CXJri5LJDtWjlSm9UJQT5Ub41MKg1+GpcbrBaHyPZeMoVOED4wpRb3dGwFfu
lWNIQg16rPaSpnBxh/lTY3GcTCkgtHBYe+7r548tJNvpMECfZaef9RVbbRoyFecSz0DzMtW6vSXF
t30BiHowo0Oq8fjqMvKy9K1ro0Nchu+T1v2gnIp/JN2/UFL+qWSK5RHtML/WKy+pUuDv9vxmpdXO
0lobX4HoZ2z8HFWQRGW366fhZ66N8JEzGyyoPt2UFkA0qwlf0jTWQCnldHzG+iaO9X2aDRutTA9G
aTygajy63y/6uZoV1BZR8CcyEzXOROR83ACHYUxFSSD8uI1m682Os73ZOEigy3bnWj7wNnt6j/v2
qATDIenUba8GV02YzuC+9WYTP5VthggMWZWvVJtDNgQHeRxW8sXzCxn4giy4JiwUq7QMb340l6qU
KLE3adO+kRtUpZKnOdTu07yGfiw3P/PfklJtwyz5E0zVb1MLfk1YLc3RmrnH2dkUvwRlBMICOTNJ
7OnGjdKu1e2SX2INjlfV3VWrqffoIrtyV22qOblufH8lip6dTTEk7E7COq8YYtLpkKrvh32fW7Hn
w/3gPeAX9S7r211ixwfTWZvrSx8IQkWQSZE1BGx/Olqs2nMe9XLsJcpHRgN0rFq6jm9Oe9//GtqV
kp6IIyfXDp+GuguBhqEENuZ0sB6p6iqqUDnW1Dd9DrCJa12paLbf7/Pz8CGGocWBYhdfhSXs6TCN
MSgG1l+JN1nNddK2IDmBPMHw1NL+KcdbLVbh+szJbaMozytjn4VSxqYjyAdyk/MEXeS+ddjKVTYB
QQ01nI/j6RiryfWYWj+jXLk3jOzWhrrCa+g4FfZGElhxLbmtxv6eV+ohtHw6nGG3dp4u/ij6fZRR
MckgOzudELXPglpqwsRL4/Q6au4mwBRyjxppZ29jH6LT3F3lfnUz6Y7rSIObOlRCp/EhlWfIJVMJ
cs1aEa05b5OIiQLhxxbnsUa8Pf1NVpOloSlJOFDLzTY26xtJHfe2RlcgNB9mKJ2WL294x6PbPx9R
oFqrvJ3vRerKKJ7Bb6SgTTA8HT8vFYOnYhl7Iw3mYi63kv9gDPLKXjyfeTgDgoVPMgORUVuMMk6O
UaojvWy5fOvKp9LmFTrfYoizW9l3Z6GNsgY4Bm5hQDNAcxb7Tq4lPUSVMMLqsHBrusyZ9FYPvmtj
RQLlvd1aD60frox6fnkwqBBHNojpwsnqdA4LpY+NQrYiLzcBiTeNUMF0ZSk7oAx2zHTLlf2VXEnM
1+kNwogwa0CGQrI/q2pPuRbJRRBxH1fzlWjeSmr5qPrzLjOj26z3V0LmhasEsBN5Bw8azvMZA75B
y7AwUj8G9i6eJCjNm/IRj7SHarC2E0eodaqto9cBGAnjbWVNxRFYfixaqkIEX7SzliZhM+qTXVKb
MfqDvpcBWtd9+V5O6F5X801oq0CYm52uzcdITdy56kBSdsnKOT17WbOvhNoA/B721hkPWI76PMhl
fkM4VW5NwJvs7tlOzTsrsre4/fxOnPExqVcSxkujQp7jJSLwswx+urHSmr+Qa2Ig1CP4NrNbjeoP
zOCe29D2ylB+yLL5rff/fD/hF0c1SJBws7XPTTqLTtVC7ozYa/I/hl9vo3x8U9TxMc5s/H7HJ+yQ
78JV+sWFRQYTy9VAvDqnjIVgUA3bZ4K72t4pqeON/fxm8xDNJBZW716t+Pf3n3mOhCBACRVbQFcm
XJ5lOAidhLS7AsRD7fY66ZxbdJ1jEXdQdtCvtLZ/meRmP0DxCZI/vUwOooTDY17/H2IAeuoKH2/S
puUXLZ4FSFlmYRvDEczQdNLl8bGezU+zSG4lbXgMexkrY/2Ozf46KvGv0Vkz6boQgxjfFEh6yrTU
Rhe3s2o35EUD2d2clBvDmDdGcUD6Zte7le/vyxLHSeSFTdzBQLquXS3i4xanm1xI+IXSiDpv0GWO
E9fQZ8m8yFKGZHwskxsHE8jITG+VQLtXInuXqaHXdtaWc3kr+42LDsdOCtcUNS5uCNH7YNvz9D2z
CzIko7TCYiLflqcDmoN5GR4oO92piA3XWnOVdDKwPHsb5tVNUDhvM2Diktfi9/vynIfNvrQAW3IK
0Nkmjp2e+iZEPT4Ihd73XG+1dHrAJs8r0UQUXr1JNB2abH5OfPNdq2xQxX21q81jaW+0KvD0ApsN
+R8jlT90NUep39A2Cf+Lbp5X7qavJvty4UjO4SALqwai3+nPnKooQ7vNDz2zcu6ryHiMsuGhUc27
PhjvQlCLyaAGoNlDz8gVGaNOA1t7GiFu4dT/2I0MKqU4kjzi81k2971U3g1R+RRn+W3uNDtcdbbT
yGrfO63/JCnFv3rnW+40ZUfFRILFBvmahfqLSczdSl1yl6sVhSpaV3bkrFnqXQjw9EfRs6dlAJx7
+akKddXSbLEiEDjQYgBWHFRbA0+ruoYjH7ktoOPvN8GFAE+YhXOCGpwD82SRxwQ4BuS5zYu8K/6d
iuTR5Gaq6viJ18TDMFsrdZDzNo3YctCq8TaCPIuK1+lapvqQJFBmMd4ItMc+bX5Zzui1c3cotB6h
fhhocafvWygaARZ2xZS/jK0Ke6FSYCgjjZqwM2u8Mr6fhAuBiKo5v0awYMg8FpMQFX4R2xZ2IIki
sX8+kqy8lrJ621Wof/X11oc8WK+RsC4eP1gSSABSIRGv79O5UKUwrUdscrwmGq6l0v+D8DWwy+xn
n5k1qz59dNrsqqN5XdvZrvXHTRua2wyvhaDtDuIfLdHhPFeqKSCFoA3o1BY4X0ne99OjiV+yPIEU
Synh8GPPFYCGvG1CCoeR1093sjU82PSEndivN/6kyEct/aCC+WpXbXPbVj4sytp5nSwEMWsD9k3n
QFMNJHRkk9KznJdx7sJt2Ek+wJaI/0aGeVRY8MQjDZ6VhM58bguhSzwYEl/Lrp05hh7Zzp9WNu2m
XD0U1Y/vv+/SqXOgFQi5YYD2S6ZxFSW1gjYyZ4BvCwkNnpHMP/Qse0u64gjTm2A5mLvvB72U6tIb
/M+oi0oA9u2V1hRj5EFtx1zrAeH5a5B6/lhuBgfBC5wdrXLlLr0UA/8ec7HlYmmOUZ9CNGKS09so
kajgBCsJrDjBZ3vFoIwi0lgynkVQQU++qeyAz1IQLwlU5aNos43t509+W/93AYxyFRJ2aBDCz6PA
BrhkMVZdqBnA0lwkkD7Xw3Cb5fXzLNU/qni4HYr5BpPw6zFwriW7fOiH6slQ1HtNLTaT9kynzlUH
dYes/VVml7exrt6oY3itKODh/6ul/t/f6XxJqZPU0yk9PemmkUoWPQ9Sj+k20q8V+3ddX1fWVWf8
29GYJ7SF/cv3Y365w/xnHc7HXERNrQyksRNjyjk3elTe5YWxd/5Ji2InS/0tGD1cZUo1P6Z6uI3S
in54eRfOT7NyO9JQU1N8HnxllxRw56LbGgWHRv9jJCoiWuMDkOWVn3shDol2OXIOyCCiFbxYyryp
u0SaKA/MU30zhePj5EvHesgTCNmpvZ3L+cFWK3tX1fIvPXDuNZRxNMNN0mTXFePB0conDZ8ZrMFU
bYuHymNoVdGmKpx+Kxfqvm6Kt/q6RxYj9jD+0vjm7z/g9A5huqHE004APyd8CRFxPl3iIp+mqWqp
B0TkDM+R9IzJF3IFyoYscGPHlvf9cIZYvpPlXYwnQtpfHdg+941ytH0q6VkDm3h+BQx/MwQllW8A
gqpUgcedj/Ic5a7jg9vPi/7JLNEI8NEHiDAeC+TgqZfDR42iDKrF+zh4HbrJG9HkEcYLMfZ3XQgC
LwzBJU0exnvW3G99rT/aJVYgMRSAWQUtZj8H44/Jqn+YY/ge37Wt7HXSsI+C9H3Q27vMbBWvaBAy
MeX+pR90H2d5nu9NXv/qYF10NU6imXmdUcHoG35t360JUOpna4OqOQkunpFgKcmsFknHjKILNHwn
8pzc2ZVVuLOiwYNbgcjTJrfumajtOPeQ2OtjGSo3oabfvbRAVLqhvB9k/OFzq3s15AlT5exxDHqI
7D7CtNQFQg0Ws/lcBtN9jO9rVLv6DvPtTadQ/KTFM41/JhK4TDqGUn4btvVR8fNbDT+4aXKO2Ch5
SiV7TWntq+Kqx2UAwuZhmJTdpB5GbVop5pxezf/vSkBa+QuSAihnWYLTx1jvHIk9E8zgZgPUBKfH
TP60u8/vN+ei8fG/dw9nWTR4hZbVIrRp+If1iUrVaG7g01zrirUJsSyy8mZXytGTM91Mqn3fYt9S
286zKSUfDjzyj9G+k3ovzVK8NLTryrc1t9DQoRkUUIprbhqLpsf//5HkvUQ8lDaWdf8qaXVzHhMq
LUDw5bj9YTbVc5ZSgR2RftZ9eCVm6urd3YSWJ4jtPNn5cnnnS9UKR+OrrnRyluHmYi5M+kExEUOR
Rf0cLFiQFz5hrKrGB0mvdg29XqN8HvTy30w2jqWj3+l5cGXBHpgmzRUUDshde22wr7JOu+3aj3R+
K4YarQHrTpuUH1jFdJO6UfruutdbtBjVI7k/r4gW8n2HNlBCJ/JDLox3Vese5CTYmEG20UYHckaw
t4PpoNbmnR6l7kxaXkleYb/Xw6aRILUq0tbo8EZIymtjSj3xZ1DtWyV7k2wJ12llqw7UC4OdVpcI
QXaego4YQKG91iSPcl0/VV31KNhl82C9q3P/EAzh/zB2XsuO41jWfpWJukcPvZmY6gtRtLJHx+cN
I81JOoCgAUGQT/8vKmu6OrMjqv6IDKXcoSQaYGPvtb/1Xiz0kdeAJpjzJ1/+3arjPwbLbQdjiIbr
1mbN+GuJ2bOafFgczIX9vMIO/eiTYIXcdJ5Csz9WaIXm67VmAFQ8aRwQnfbHdfffX9X/FB/8+uNQ
jv/8Xzz+yrtlqIpS/PLwn6fq68BH/l387/Zn/3rbz3/0z/iDnz+zj/Ev3/TEGf79+pafNotP/+Pb
7T+Lzz89CFtRieVh+hiW28c4UXH/Cvgd2zv/f1/8r4/7Vp6W7uP3377yqRXb1oqKt7/98VL67fff
7su7//737f/x4vYbf//t9KGqr/w//uDj8yh+/414zj+gu8eiAwvhrelro8TNH/eXEFn+Ay5NG5YB
ogG0UCCYaPkgyt9/M41/oMawdUGACgtZmoU4YuTT9pJu/QPLFwTcGOuhSDRAMvu/r/bTIfzzkP5X
O7ErBz9q/P23e030z4sWoQpEjxDfIFONRjqUNn4JWAZT6hU4ZP2JgxEZFrO1l+Ao3NikxK0B08Ic
3GvpWupkudXy48b51z3TXHvgswoSzKuEiOlcy7X6WhJnCZAVmC4rNbXMNwsY/CH8ecGs+VxQ9A0K
b/Jx+cOaDaXT8iAMiKVnNohHz27nKxxZ9qpz/R2jUgvN7dNgITUkK+0xqSN1QZvR+qipSmUL1oNb
jZnT9gc46A0MHFG3jLEAKneFv44XR2oQRqiqDartIXKVt7+eJFC4+CmE2fJ/Fg4QxOooj2N1+Wtz
RTVXFCKcTh4rpwJhd6G8v7RkKBF3KC8RxshOfd6NaJXDFGxqgl3zplnPjEFzJTd8oBqqsskcp7DH
yPtm5OWXEk2c13wx2NW3mMway4ubAlN651QLWAeqD3Dt6kekeZFQc+v2sFgSIqNKowEoNOYrPMdI
AADbTgycvpHqMi9u9w5UZZX2K0A8jPVdCOCeHhvChsqrMfQHKcmcUAFIFS+hfBV93R1HDhreOopk
goHjcWXVcl1KU10RhEAHrBBwGGQO6oUDTmA2zUOB6l/sNVxmpdkhQMDfh9XsH4rJ0E7olVCgZA/z
7X6v6sz5hkShZLkXiN4xXgS1mp1hFP7XGX69rr9pPMyKhYOxzllOPDcADQNsFY1FEHWth3ZceFTI
9VA3Lnu638yTDrRx7V+4NTVoBnXHuMLOP6CZDGLOrlo+yaJI6/6ZgE35YXlgxQ0KdPkyH3aTMevf
AWm9enD3+EzFjLypXPQX6PHQ3As8wd/Fvj/X3nDiIGuKlToUC7AK+M8TZxNAC32m+hFgOkMLBpaL
3dSb5aNE7uwiVhrl6BOCNbHhVwfCc+2LqWBDSQs2Zf7WwT4xKZ/AT9Ovsjbi+yPku/q9VcOQpyhb
pB406TnPVBrvCB1qeJ1RYHYtKsE94vdQNdzc6T5kh3IfGXTjSawX1G7QOj135rPpDDI1c1A9EAgZ
z3XvyXTubT2YBSAgfCfLCuvM3od8BZTMQ2V3X6FJQpS0EmyCeS7fO1a7IL2yasfcY/pRd1/++vK7
awP/ffxCPIy+NVQDoJrWEaT+Mn41JrWMzrS7P64+PXds1OpnqGPy3DqtVOtORsnQq8At41QCM6Zi
YaLwN1eudpsIQoWq0qGsyZl+uz/nflFjJW6CYgyDNeFF6wscIcM9uYM+PNjGzK86lmxjtHjlZ4Bn
WGpIx3hu7NJF4Z6jO7atJUYzYT8NlvZWmQtYUziCYWkRiM+swKvc4SHfboa2WgM4hWFjrbf4O7jN
i6phX9e1wYiq1zeJsuWBGxyp7FnWCHC8cSd7R12VWgckrhtwJNyie51qaqPSBpxvA9rUDCnFC5hF
aHquqi/EAqB2tQt2RPo8abRCnijhS0pq8VFs44y/jTP3e9yTHxwOgSmfu79Rp9yZB/92nJCcR4bD
w8zlowsMt78sXnS+6KCdG/oh14f+sAzLuzUL9t11651HxuZbPZeoBXvMfiTCUTtQOl3AKUElxdHv
Xqne0aDOq+VAa4+/ioGkRg+uri0v81g4jysc1/ZihKuhbfFLhXSeFvSiPDA0Tp+FZz1i3cvR47ZD
qTJ/7wvuAefeL2fT6VRWFhYLOj1B3Tg/I620Xu43pcfrI8oNiStdPNWAYfTX5+4vCzqYI0LOAl9c
4EC2WQR3fl78tlWZK4rPOlT0WzuZ1ckpNBmgv3Ld9x6HUbWwi2g2S/tx5rIKldSHaLbgsqbzlccY
Pcxnm5ev5TCyK65ALOzo1J3oapivjgt7yfab8D0FvSXlpwrlBIWyvuQnb5ot2No66zN17C7ypT1m
Omf9leOcC5jTOF8X/x0tg/SL7UBpQcYKyuQBCuxK8+cT5bhozJYvX9hkQPhTsE9d5xjhMMwyM23u
PxAiuh1qAOqLwdZnk/xd1uCux//pZEL9C6cQGiRQ0DXgQfvLjls5gUnRArmZxelF5QYGw3FTqBVU
6F8W2ns72Pwi3O9V+Tgguxxg6Gc73STjbTHMPHAtXsTQz4kbUjivsw9XcdMc+vPSVN1+dmf/mVWW
B1HbOAer7cwYSEyeWFD8AhPQdLvGM9cnBi+3qCRNcRwwZWI1YdcRVVoT9gVQpX4r1NFnGubJoT42
20GRk7crRSGfnWVz5bFGM1ytpQA1wsm//PW59Yup8HZuocMUJfANi7zV6H4ZF1lrtXJs5/7geFjx
dcKbbzCBPHJek1djBp8a1lXG3pidGUVyhvYOjqmlWaf8a5Whvav5NqipC/JBq65OUXYY5wsVdQ59
dowx9gazoLvBani2IBpZA17UWvTXv8D6ebVz/wVbeRfDOvC1sKD/JTVkLmBglX3HDp6GuI8JN9SU
7G8CfKznfPVDYtX9jdoCXSm+OFPfe2pWFBu8Arp5OsHdb3BwOg9IKj302owsFpUrcm4u36GfAdbk
LaVHLLLQ8Q0DD31CgomZ/dmots5KGKv9eYOQxQuY3rkgKtoMo//ehLvn+UdA6ULMDHZOCkPmfr80
pYgbNzdR76cksiE32Nk9/NBR5Xj+691zN1r/92vAxhoAE563WWmi0vZrn2ufF45XWIbK2nnWE0XU
+GAuZhlTg6qddPxgxKCx11fk7WybzKdxMtFTXYwDhLQEvixicF/Q1DEAXV2LJwKA4p4T28OCemSX
xq4TDqHpN9TBH2vaL58Jcpg7SKm1t7aiLtyTqYhbG62veo7rbKitt9WdlgifxFLVcfag+1U8Ge5R
9wvzuWWYtLZHRqnh6HnO38myfskTb1XVbUmMdTEGBOyaX8X46KWlpr+MfeYQvVYxptbivFh7NhP7
1iEBOALsrCMNCL8W7s3eTncHfl7X4bsB0e8O7DgzoJUaYih4xY22E5ZAI/rPJQmAJuteOTedb2xF
MkJO5dd66TxvN5HlWVKr/ZsT/56/+unIIpXjbmxHwMcgNHN+Gd0IJPTjYLZdlk+z/tBVn2fNXN9V
O1zMcariQQ32Y1EpcrBagVaJXiB/XLAi6NQMeOzqGV3qYLjajcw9OUtuu2gkQ6T71+ffhjLa5ux/
/6Ib1BZmaTqEGChbQA338zA8Vp3KOelkbOcUzbAmGN7+8wxV8KCuxqInpThN/NGrOsAV9WTYKKBr
G+RberGhZ2k4WbmorNfR76LxfSFQvXCLxPTorl7F42B2YbvNI8YBf3oUhn4u1XSuhnzXjdMnXprP
l1IfPzdWfzGKPC0Ncapn78R0jKjiaIDz6QDm/D53U8gb50yhdsr7Iqpb701YOkKtKl5ZEQsJ15d8
Z4j82Pb6Se8vNqaTAaSDRoCnCR5YJXhoyDkr3WezQTYUjeWrLp9Wo8eZz7CzcWksXZVgJYZ+U3BY
TPdCZRs3phk2A4CbzYdfv9feO1ueTdSMUeQxDzRP7S4pVNirQD268C/7ujSg8+81ds7HBXHehV45
fmxZY959GuzvM9QLJQL1Mt86isNyfBjIRVkvxI91Px78Lxp5zOETP3kHU2a1QIdRmSCMaGy4kSUj
WmJQuLRj8FN3uZLo0vAjE4B+eP3wJakVDlaJRZUyIrWSV9k3KVy5YeWkpZ2FTxgPpTEnbNUeHK2P
u4qGMFu95Q5/krZ50hcWdxbd+VZaANpaLVM4w5EMaXAvqQD+1Fxwr+iaGeuIdaqV8sp9sqpyJ9d8
t3YNVnaQj47Iq8rDWIrAdmG/Qq5gRkYue+ty84RG29ivp4eCWfuutsLRxZA+Ue8RfKtOqgRZyWRo
zAC2FKB+E+MME/oIKAnAzTbc/AI60JvPUSJIqYU6rv4J09sOVMUdMa4KmAe9gIK/uI4DbBPgUY/K
5YbhcUGH96r5rVia0FsvtIbAZcqP5TUvipdiNY9FWQGC08zf6YRMh+98qQqZFh7aIgsfjHERGKGa
cvSCcBefBiLWkCMomA7LgtOlOMB4pnj1GMjndqasZ7u7KAnL5ch4torAtD4zUu4rswjI8m1a4NLg
wLa74KCa2WFT0YDrYJ5WyIk8SiAJfTRsLSQ0sb63nsTw3qjn2k+64tPoXKV4AgvWe5kLGkFFarOH
ipTRUmVCIBEQlqgt+gMK82cDdsH9swWrVhM8q9kXseEeenTh1X665tG0OQqj/w/LnPzdQZN3ZplX
qr9jvhjYjn+SwBXweB4jAZMqqvuBPQ6ImziYKvayfZccSGXhguFOKtBxW4wVBfoKQJ5ufGyc7aUN
s3CtC7Vh3AHldiWVEXfzi9bkZxfCCe/DMEWsGi1p7AWukSS4L8VyP6yFvyvMKmmEneF//ET4crQt
SvT1HrthMXjcWiJETisEwwaNQSHo+YFGrL1NIWOWuAxoGTcSsg0EkrOmUhOnf5MjXVU/8L7P2l7G
UEAEtdOGCgw3dA5GcB9NCdVCV/p7Ao54M9QHt4bFrX5CtJGOdXf2Wv3q5E7aGxNAZPI4CiODVXFk
CQslJx4vzIq3RfuMNiVKtWC7tAu0c8E/I3BaZK7no26h0WbT2Idek1JyYeXDADQUWuN4xsukN+N1
itc+rUFg0nZDcYTnSlFmBq4KCD79T/OgArq8GM3XStczR0y7duhCv6SxbRKg8awth4dyab8v8x6t
nohwFibdsMNFB69EDzt7qF+YC//TUc/zd0Bk40rnBnBEy3iyFvFBlSJPCGP1CMMMnW0zNHqGyLt0
HhhoTTDOgr8yK5oYSM0GBsyX2stVNFDEKzOhVtpLGP7Z6/Cl4Qu9VrozP/pqTtFrXB/r0sb4IK08
1X0UJmHZlZnaYN26ZnF2Y66lCi0pKWk9Hpp1qSXuCiUYMlTP8E+bLr3rp+CYxbrU+jfm9Soac+Cm
B+43aTeM3t4k8h2pKB05uwsQlVMET6cOFgMkLns7NqQ/vAnEyqmvVz4ay4bxTXOkvVt6l5001hov
FDqt+9s6T7rZQmoPYQP+qgCvNWDViIIgcJM76SpMMJuwvxSvczsYR8YRa7r1/GIqhz1wBRtCBG9+
qgxLvlmIqudxdp6Vt64nPls6qCna/Db7ytsrY+IpcnpnpenqNo4FgCECLLpJqsiscFaMsvjjxqyl
FylWn+7Po++UwIuhKEqcWKPhxt5iIx4C71JbutSSaEGui3rB1QnHWftfWxrsBrxoA3tsBPpLW7TQ
I+C9AikMlfhUa6FTNJ+5of74zPsf3m/uz/358P61/nxucbyYFbjAhcU5BT5ZQzaZORAGkZyskPJ5
bVbY2yKDMaw3Zt7Az8QdzG2abL39/aVqe/1+U7YM3+R+txXb+oSPzgxnPpCCarTJIYNISWxU5hnN
knE/aRGadEJOc9SFzbQeHhxsnJVzJgGvVg4g/UDKCbDoEWNj9QG8GMS1zaBC2dWhg5oQPMPPs2Fi
YgVwskWlyliClpuRxecUpospMd4nDTGRfppdN56IfmY5IhAge70pRlkrzstP6KOByN6KJKURFOyR
3VuRVS5PHPj/meEQtPpuHToMnP5t5GvGR/QytmVsSgwYvgG+zRBzuIlza8vRDjF2ZjICX+SP8TZc
ccsNe83YMx2uvp0b1FVzMgYejtaBeiWql1UkTbhQ1Q4GwTEiwtpa2+JR0n2B/HtbrycNWWEUOaA2
kCEvnRgV0YgCaTM0E2jhdqxbTcxqPSa5BeWrHwLWYjVp0TmfOltA8l5F/tTvOykCva5P60pS3hPM
qwSee861s2qwOK3L4mwFfxUg9r0sPqp9ooeDd3uCQ9ojVJ2feyy7huGVTpin8vWlcNcvNn2eXBEj
Oj+64xhLD9/D0C8lESdeddfKmdKCn1VPY+HS+8GbpAddVhdKZiSkJsd5xKwxYrox/GBx3chYnqSi
EbNhibGOKHfPERMG5PqoCm5KMWOjzRG0IDfJ4K0Zrv0LKmiBXzZvfr08wvA3QQdqrGlxWUCj4mNG
RsVhZhH9aDSRoaCeNsqKy1HGVa5FzWQe3cGISlrEmgpKT2RILqYV7TIXA5rddOHi9QgmvYiMbTaX
Ns7UHbH9mLYdsBRaKPwKnMPjqiEcMvvQMN55X+9qGBFhXb+3Nt6qp+/gFxxOUsYTJ7tiyQhQ8DbA
jMvi7T0tRetiZhRl7OQydpkW+cLMbI6x+W3WvSvENTuJI1xosDHCtUBNFWlz/ajjC87g6VMxRjVn
uMpiQ1URqZuDu3hHndDILVGq6DA06DxGsmm3/exJrWHrvWiIMHReh/7UhmCAYa7XUZKo9o4gO7lF
q94c6d54cEx14JABtk0fMFclw3RdIWFsa38vfIwPiL9tGLkZtAmr0ghyANk7rPlmVN+hT9j7cPDL
JU7rGgq/IYZNcuiuM/ZekzrNHoc0Rk9I5vdaTIzl6Cu0YsInqjfQKtzzo6zo3mkxtFd+zBHcI0JN
rU9NnyfO2p3WAqwVDJTQ+z5jZZQ6TBxyTY8moCIwTofrrGXrZhVoPKDSms2dCoUBbcb0CerVHRbI
+wU2M+CrnRetfMSK4k3j4tLx8pnxAOnXi5O3sbQGXO38mUNggWRToln8VEh8ZWnE7vzI+yqZ0P/r
UBYzQuIB1bICcmfD4gjhIb4QyOULDKsoEQ95UEs3kCuIqMUD0TBMgSzCtjm21GJOaWYPBniScyiX
JvPM4sZFd7TFK1mtYz2fR4NFW73HWjc3Qpxrpo3Ax8t0uOKsckHQ4wTgxiSY7OOlXo5IPT311hq3
a5dJ/uKoNpX1eitW9ZU6Q+pP1YH5/RVHSLosmkB24K2Zdnaemigh4WgeysF9GCC7iOdGv6JHKTYg
aNRxHC10vlXo72ArwOfw0NN8ZC7aL1ucbxhdgozv3rCmON9kgUiva1XUY/yFQjgC2SXAcjUklRUy
ncYMARJTkexaCDgAFsQQWLsPKAWEek8+936e+Cs9OCRPDWuMHIrrn+M4Ymxe4GGlRWJad5SWMLOz
MrUTef8ZZZP3frAyPi0gIxrpkreYSzLqrAGmFxDcg9FZDh6ZMSKOsTtouxWWvIS+mThBWIu+Xnc/
z3UEMlwGd9tLu1zK1f6Y50erra9Yre6ssb0tJdgzXqocMx7Xa281x27R0sGao7Wy9672RRucZBlV
6qMCw01gHjQztIUNdU4TarCAIZ7E2HRz3OLStFPGujlFnXlvO4Amg3u6GMfawqIgqQxUHixUDqIc
JZN8mBETR4Mlky4HC5DhBEaBBJRh2OFGdWWEOOoBdTost/VIzQDcQUUrSRk4GotbCP/BjgjcXJx6
H1ZoGjz6pp6ewLM8Ck3LDMuE9XIZWCh+IP39KmX53CgoHC0EK7nZJdaMisx5QeBhId/g1CTpGdDk
HnuweuvWWEjSU9gW+TfUvC82vKCYOhd55s2YDyNDfNIKM3S6owNzSRLgG6vm4g3P/pd8fqixDNXt
eKifcuPAaexp40mrnKhxKpAL+DNx2W3UO8is0KhG1wMG5LTSvMwS7I3q7jfpFu+WwsSq1Vk5lBGl
/LjNf6qfsi3XQPkSdL5IXAdfprROaDW/tYDMqvGxw8gBt6eiDTtOAn2lgZQUaxE7GR8tMqYc9J+V
LLG1AsM405s7COQ15nRCSxHxyidnfNehYiNySQ3BU01bkAERUTVCGwPIbW7LzAbhhbFQy7G2LEcY
T1QXUbYviyHPyK1HBJiw3vDiIV8zxR6KUSZMvXPTP+pwlSE5OsuNItE1GpWuEzaA+fYINl3zhT4N
K+Z2u9l7xqGlW+gC7UtR8OfVci5qhhsIIDLKR+eBZ8fN3CQyr0617p0bfPSwqrOORU4Fv19pJwgm
97LE9EmRIYE8Gmmac9VC3LegpFvKW0fUtRNl5mll4t7WPLBaNPzkbrnrTQ02vXmIxG/WagjYlgpn
nh93PTs5QG7PDXkiJD+hDz/pVpF4RZvYHhBtef5EdO8FwMQrajw3oZxL1TdnCy1OdIKXfNWGNREP
jPknZpbJaoqMd86e6EXi1XVMiX7ttvXyoEW5vV6pIZLeXWBo1z4v+frQ1OsRFmSUiKtbW0/QAByp
jRiOmin6B6K1xwWGRJU3RpPvpLNbwFYdwlqPH6H6Stfh6EknU7BJ0rmeAL317DOBFq+vFEi3AtwD
iIYvugP8wxwzTR1oWySjqw49zoJZoQlWwuJKNpj3l1dzhYUZFbucte9dbb8O5SaZy59Hnd9GkILV
NlLCho1hzbhw7R0j5YuPqM7utw7CBiDz/gDT1Hdnza8FfJF0wRMs9Q2ORumeP2hCP3jld9rOnyuo
QNZuuo4tj0FyiZ2yO+lGHXZ9os1gVRSQ/Pvl44TyZ8+trClqDATQEvfuDToZbGV4ES4/G5MVoha/
o3UKfVsy91o01cWDh5Y6YB7OA/GzsdIfBjhV58oOa74cUa7bUa29wW/rU1u6mYNQfzvFtbr4RB2J
bqQp1Gf3NvXWQZkpkagcrOqA3vgDPAevnuscRiwKlXrWMDVObR+12AKyhF/Xtsi6HrkIAy50KrAn
eB7h8vJ7PTLdPAId+DjVRop6F51eOsNNPau4zfaYoAPngAzyOFdHTAGI0uFogGwqWnoIoBHuO/Ad
EVCnR9SwIXAzDtNCkZ0XfLfUO0nLVyhJ36zGfHQLNyZzjTa75dK5T9SzD+5UnbhnpKMJ3p/XnqTt
HjUrz3KfJDmAQqAfuIoEk6ftNR0+QE7Y6k7o9yp2v8I3KFpmMxQu2LZ1HQ7NepkK7VrjMi5wla4m
9BHmqShRbs2B1ONdTJ0xRb3qcdLcQ9HaEXoPTw0x0Ou4RIXzyh0360oV+wJL/FfdWg+56mMNEbzh
0Qz94Bkabs8Dej4nLGSxxgvqGvk6pz74iwIcBaN2HVcaglZAzYpqPaAa90Jwvc3TDPvCAtcVQkBi
IM4RqSMoqgrgpB7beYlc20mQw2nh74cptLIjfc5D4LVx1ZQp1r7E1a+umIFsnjCtTCd9bC+swSk8
FocFYhBumt9kKw4o3dwapClGNMqauRHwSruOPrB+pvlMqY5xev6QysUACyCmQ5OpCW31QjUrpWy9
oGJ2miqJPFze7Xr05PuMhjPjD2T1nl3XvaEkeNVnEi16c6Oo7kszYfSsVLGToslIDZZehWwz0xO5
iC2TeQRVMQQdDDAhxNqjBcy8Oki23nS/vmAtfqZFebQmlWrDZ1WVR5lb7wtbnuzJ+OoKI3GsJZll
fmxaKzEhoORIy8pqOsyLndX6K5lk4DEMYvgBnYm6xwQBVz1ipBKHFNilA3gjB9cAjmry9i7pY2ty
Ma21x5piTtBQl1ZvQAo/KK99X1vyVk3FleRFiNzqEkNbECLdpRTiLRV23ydb7bvl4iLpZmp2CCfy
qMewVy2Igaw6FoaDtdt0RtvpHjq1fd6TZJSA0ZofhH0fAUzJNe1CEbmNOPWcvokqrIOQ6iBurEDr
VfkY6caUuBB855oXjwiCdWIcmofe4p/7skg9wnEW+tAmbVZuL7gGDxigrsY0JhXXb9WMxU/jnbWl
xeLxDJkX8pEk0nM7dFs9KQqVGAo5pBZTEfrowCM+1r6e2Ppn1ecXt2GnXIzHZkawsqxYk2FRPyCB
gj7siBGFbvOixDezrf0EayppIiv6r9TKPRvi2xPyFfcn74/veZL7w/vNPXXz58Np7MB/oEJBiQyB
1E/pnv5fiZ/7Nhp/n3e5TFwNWePZKJEKGEtkIdyF6Qg0UQkAxaZFWgE3XQ4bVNIyua9J/8dz93st
Q4H8xxurxkIesio8pNQlxCugzrdZX8BNZTfpLVYsnsoQhPeZqMo+6yfkk7RxwNSsuzhRIcbJdHhd
/bjpanfrLbg/Rs5gC6z+7/UcJXqIElVyf8ryqy6b3A7v/vMt9yfvf/zHdv7cxDqqaTfAC3p/3wf3
5M99N7EZqmPWAgj2IxHlilez9Ss0kph6dr+puZnvLMyQgaszJJ/qnKG+qrMf9ygUfth16GhHpv8V
WPg2E9uuut+btl1BZNGlNEeouWXY7ofs/lFLK/sQlblv1MqhsB+oQgZFGnd8K/btfQOtse3RH9va
Nu3Z9dfcRX4e9BMcsr4LIJDz02H7xNW22Y+Pvd+7P9eDDYP80opSGMwCx20T9439+d77czXEE8uP
j7m/Uo+1i6Vb8zg22P1ixuHJrW1fi6EbIrJArieJv1vr5Sy7Me6WPpqWDtSiOswNEc8CFicQDc7f
BdZJDG0CvpQBmWysD/TYGvuQ2SysdRVP0ClrQgWNWp76xf9CulOuh7r0dsVlqBeYkld7Jr9D6XU1
jRGrsjnkyIlrW16hWc7Ld5GjAriuqTaNB1ZPUVEJ6MeRAWoyvYCCW9bh0tkHlMDSlbkP+sAvqM7G
ZorG21M16jgw7ZWvxqHTyoPN2xN4AWEp2piYgW4GckRQvThpOcFOkPCkmIoMBIWw3qagpjnzw9wV
CSU4K9G92cGYfnKNQ16rc+P2T0infLdJNOf8IBXEBNPAHyEhyKYOx23qosq0EyDS0BMLi4oAXcmA
rE87gv0Bkm6MQvxhGNYjR/CgsToxRj+zyHsunQezRAQrv227Yc2d0GHNHmck1AzI0a09WKTGvtG8
COK8ePYmBMYfozbEZX1Afi2prTUyezQvTkdbImrU0JJLYLIJmrypF4GG4GQZGZZdQHPbJOgQejQQ
YXY9+pVWhhJH+E0nfdSsWAOgD20yAahZPTgIIpJbvLjXXVz3dWyJJoQ+agea686TPOqQyhTuEkMS
v/eGpxyrq6YeI44QpsRHSLBTF8+51CZq82h4ctWTxtbEaqonYUmk6ul+WbG2LfWHuq+O28pRUBM7
Cbsc7hLNiEZtQxO3opx2Os9DV20BJEonK0pacAN05JxYfABkA07HrR43SKV146a9sfc1IqAGhVat
h3jebQOt2OwqgORq26jEz5O8h2Mjak+5kzjkdQTHrTWRMZuKoCmfdO+mY40iW38/m35YwmiTneoU
WeSdxowd9YxgWShG0aQiN2sGsMyEAzr7VtlvDv1uCriLeAjc1bDPXRD62sgRXSQ1I+ngo0HotK+g
c8t7JJ87tOewPtRmFlYmP/TODLsLA/ySBz5RaJvn3VY+ddYC6+Y6ULzfrS4EqzAV9PDLtKmBnUh3
APA+dZUTgvGIcxiWbbYTzvkZVcLSRSazEVfwe97/H13nsdw204XpK0IVctiCUczKsjco2ZIbOTTQ
SFc/D2jP/9UsZoMiICpQBLvPec8bkjLYtfyyNOo3SeBt7Mz5nJHZQazcCAKR08jE5CvD2zpbJ2wp
AkhPzZ8NcJPH7ItA+UVwjI0ZbNp6K9IXMITFbiALmFy6DKBFEGqDDYiA4COXGJ6PoVqCKMkhkkMB
wohVhMLCeRwhrE4HL/Z+0bxBRdNw7qvfvMTbKF8cnJ4pQW3C7yR3s9NWGou1AQ9QU+NClQU97laN
Z65T4ayzXfo1pcQCybMp/A1RpZs6Vgwpz36cbVKdN8uRYHKwfxxoABWhi9l6iEy26GFXTsF2dqMb
87iN1fHx8SlsBl5EeoKRufc1PKgCcEqImRns144OSfW/sekIJyk2MQioVcsDiqJDnOqrzC9WXtfu
AsYsXu+sJwVwhS4HOmyWbryUlEyJTmqKcfeVa2fgboMmkWGWoDGhaAdnO0zRClxu3RcNCMG3rn4V
hgqJxWG+Tv5K/lDYh7tWlXS+xNHXOUhoJ+p9QlSJl5EEmnQPkpgbzVMrEf2ZsO0tDB3kzAkTpIlJ
jmmj1OYrxsP7KutWkZ1tPCbKI9nxQTZtWrBi26GMYj1OwYvy/I+K6qeR4SNy6X1MP6Gi9tC3FNzW
0cwhoABjxkV+qMvgIrwPa4zX2ILzqar3UfTmFDUDfG9bM9SLYeTmbBlO74YR0aSuZm/JfFpXXrmz
PW1NNDPhZEvGrYnJVI94oHiIaF6aPNjRYR/EVO38+neBJKazAuSz7cLtCeGYqmYzDQAnxbFz9JdY
d8C99UOD+tJewkFHQQBqR617jVLnEUHTrW7q59bFN1M17XFoyADxGRYfC9CrbA52gmzibIZKmLxV
ukO4UrepU7BvFs8oyPYG1m49/v+iudmjXNVFi5Vrweh+WhlBviIBdANIw5pbrXz+dnemSCm0jev4
x8klDZ3O0gAQ9FS7K1h48xgnitnfzbBhE0Y+w6CvCCFco/RT9KGNcFdWkj42rPSJGwMb6Ove9C9N
am2COQACtWkD6n0O8ydovZU3VSsXsZBqQWMw55ty41FLHLzUzIexi/5gfBxPz1ZNam7rLQMo56Bi
682xuk3RiwfCQQ5JPm58hAyFeRaWeDBYQTQ5fdQqeR278mbZ1Yeo4p9WJw+pVz6Umf/BeHZVFayI
2A/tl47YzQRonQXr3wgzXphtXqrFupItnUjuYw/ZqTZu86g9GKU6J8WzGfTnNJme46D/YSbO1yzp
girnVQoa8ToBQJ2dU2zqT63morMoVolNJi3dnfWYGfnFVimFDQVTP9LhaStnwqClMs4iSJ4jw7nK
SPyoNO3FN9hbSvXSlulJJd7eTNQ24kaInG2BB66HS0Hki5XDGjpBQIB5+Txvnci8DWNyJBR0DQC0
ISdnbSXo65pxQ8uJUzrXJNtlGu/86FT7bN22tpYV4K4RHKdUPyz/BnN6iHXwioEv8+YnZsrYGb64
fPRnCznlg1BUCCKG8lCf4onNok/PgW1jQZkvH/stvh4sDzdwsJXFSEWM+H8q7+owiCRNBXaW9pCZ
3QEV8aF1z2Cdr9I0T2XgHbEzOwwD2cWpf0nj6Ch1xmGolwMV7Zr55xgFh6lKHxJTPfg+4KJgt7P8
jQQOHwC+yVCkkjyl2s/B0sMRbUHexVgeUF3Q9agMk0v7N2qgsLfaUNS/lf88VTfPeCuo0MscitpG
x/rBkx+u8WLMtwJeogrh3RBmlQOwpMfIe6z6P7N9a/ZafFPqu6D/otcMbQR9nXqxhl1r7gOT+/6x
9N4sDUrTw/RmRCEbpnwx8RF2HvTvYhVdq48Eo6Iameo20FfBL/szeGdNKVZ4cuSX+uKsmgcS+V7g
BFBkNLxtDNqfFUulja/vljC3OYzVavjT96EFfp6xP9FEu6lkvxu6W0ZUFIO2zD7Ovi8ulabqNaR4
40Vlw3OCK6nAo4Q1puqegIqbgzMWUFFdJLaJMF0mOdDt+EVm6E6xCEmbUogtUIMYTVzuu5gIwbs4
JE/SaS9L/ig7109CKe+rrfRnp8BFRvP65ncTKyqvyCLHeRpJhLCNSjuMrt/zYeg2g1Nrx2YQ54Ig
ShKPTSKkbVSaq65MvG26GJNkMsOHAGw52ma9Va3GRfdTjgzUbcz9HI94h77MG6TWWcmqp6VvwWye
ch3MbZhjf+P3XRIGrGmv2TTNGxZo4xTESJUq8kXDdFEuxf87aJO7NwuDniWaYKm7QbVOnNmj2Kqr
8/1aVhbtPlKz3Bnu3Jy0GIFJ1ZjTTzOrH9q54EYajZeqktnjnVdDqurL/VJGeNTUlREfIwbVuttU
K6n06pLAi2Un1I4m2OXlfsAELwGXgipknNxaVCd0etNFpmK+4HM2XWYcFvdWY/+8X2IqTAtbJJe+
mqzrrAHgLm/U/d2in6R3zfjwi3naNouMRqc2JXS5EPux08bndDKgZjJPS/DyXN+/836o08/EMK3H
KHPaUE3YFxuNL0+Rl7en+yNHkyd3zC+NmxmH+0+GhALKYCi5cfX6W0t151l1DdPAivTggrrxbCeU
2Yt8T3Oy8YxDKH7IvLm9qtAzB7N3HBAhbLW6Sh9rHXOTemDM7uG6QGwhFRwZLDxb+vkSlN4lTHHn
Yv7M4k/bnbQfjT7PW70McMash+gVtsORSBRktEX9pFsyOkvbkmFOstZ7UTAgH5Jv2CyhyDLi0mce
ofU9g8i7NkhV8KiPhrOnfWifabJiMhXn4vfgR094HlHE+Ya2bu3+oMnCOqU9mH2DMOaWWXyytJYJ
T7ucBlP5UPe6fYvI/o6drr3kYD8hVWG2Lmx7+oitAdx6aIaTp+L0Xct/BhIdeynzHl5M7qJEzocV
GVzE6JF6dkRSaBjK/VKNYzLxjaB+zkPB/0Ta5UNmJPG5cx+n2clOQtduetfWuBb09dHw0vRSRQMO
ou2YbLpBhz2D5QTEfOuPpbzQZgzzNcbYi/Jq85BIn4OhV3Wx9lo3xUVc+8Mg5Sycxvqqhuxc6VBh
pQLUKvZeF2MPX8r4POPhRNoNA3+UR0SPqOyqycDZJV0yHB238daY6ie/6vo60+sx5Dezzf02adxt
MKb5s616PuVjIMNsKuMzAIM4Z2iQt8kTmH+1CSBun8iOtU9ZLLNN1cQ/XRs/W8uTGVF0wwAZDRCN
BEJ+vR+kDOaN9OaOrGRRb70OQz49LxPv1irUbrRrBrrAUa5d2X9iw9wBJXmfLm47YTkVFmGaPTPy
5TMj9mnqQ69uTesVjHwohidhVZtizs3nCpx4TCLnTSJQI2E9QPHsDc5bbJqQp/qeSbTdGLuZLEE2
65Ixty3RtSijfxH4TVzNCnQziIeXbjH6N6ayxgVh7l+oMG9wjJxLMGn9C8phbJUrTwAIkPbmJmN0
FE8ZC0hMyGV59kQ8fI6GiaiuUM2rRWzHWpYjG1DesyviUrgKBHdwq+/1WaVf1XJHtkofcB2BYObU
VbYiRTGFXJCJF1uHO5yNvftl0y2AfMd4q7BNFVjCUBpmmKhHQwKQa+QHTZTJuRybYDO3evs8F7wK
E4JG5zloLiunvSLjcHDnI6ppVO21Ell3VUWE71ZezQ+2W46bAMYbWKsc4hUpG7BlFumqmiYIGDCM
lV0yO8m14uYawmdyN+FHtogi7gddGHVIztK0mnyIYZbswU54n9IgrZ7F8umZPfJXp9xjYJgLambY
zX5TxGdUaAgPo7R+FDBdRK3yU3r/zZ7Z2+uKlPqfRQCpwhwcVDgN84rB5360JnHGgRqS7jyhNA3a
6tJ2MflPZmm9dA7MjzJAYLgcbGzA8AbW6m2RBAYx2UgUp7RLH4fZfK9GfKfnFMPRfpmF6orhXTKi
CzRbKoq7ngMhbbaWHW01q/lHMzj2u42d/bpOPOPqiHbY+/n27wpgdhE6ydlB7NHH1WKmCXdB2Zd0
nse1KYEw78Kr3BAzTUex9Rft1f3S/dD7xj4vdP3kOVF2KG31u21iqm0GtFSayaEsWQdBTo4WPH6J
YUITHSeNJjCylFr1ft7jLDqT6caEharEHDPIrElziN0oP8q5Qi6Tlt17nghYSkX6hSHZj165n391
xoVJgpi03fjZ19zxbDnOzbVU/Hw/sJCLFSJHbd9BN9zHrluupjy7Yf4A5zT1GQi4TvsEWLUrpsy+
WHkMkzA10m1lTlWNtDQAsndne+MSQaXCaHKDfWCnJ0TwLHCBOzA0u0sxjYn/VeOX0+V+MAYLGMhB
d1ZP/y6NykBQNVCHU/FtvHySPx2bhN2+XbzYoYCe+L3uGo1MwBA2MvbwSLW0/2nIWu2Y4zS7QVRY
kK3NBvKosnUNs/rJLA9ONKHnkd0uhVHjyDE/60z3z2Io8/P99P6I6YkG09Lc/3dJITVZI/KxFwWB
cRptpZ+w+/530CxSaMfYK7ea7U2Yo7cL/3U0munQYtIhPb/Ey52DobX+ztH8x/slF2XE3+v3R/+u
mTs/yIpDbqTsk2UuIMX468JymjMMpRbiu9M3jKY577QKdUseQQwjqrRrZHvFAuPfIQhY2vsKh/z/
Xbo/w1uuVzz/ft2SZfsw4KQY9lHZP9eI/7PEGR7vZ/gFQdGpvH47qDx58t1fRWE2V58OcrIqGEzL
gd3PXgVSM/5ey5ZnRDyjR1ZOEFlQ7fOakqM2C+q7Ifd+JCaADuyF8ub2pXttgrwOk+ULQvXGquiL
b1dq9k7FenPqJwknb4zzq/DkCWKOt5cmcJdBKfnUZob+NCwFtV93/WFerllxVS5Kd5ExmhTAZxDj
aJNm8E/XafKTlQ1k9hnWzW4N/wG6JJYBPTRzMZob0c7RY2dROyo/7R+8mGnW/Vrs5/WpDqbzvYLN
cEY6ZdLiQ6xPX0itFXklozDJanLr8YxF6RtKAnvbEMtKfQ8mAu19PYy2365s+60fx/ZlmDvBXKoz
0KZmJDqBjRy9RGo3R+/H0Ihs9StJ50cp9O41mO1ib/82M0cSQJebVzmRduH10n7XU/9jiY46+C25
hHZXl9tJ0YvCSLJegyj532mC5+VYXDxS+7qi6i93nVtgBBsH99C/glk9Kb9TAzR7niOkVHHxYubM
6kgAnTSWG1Ot0lmxxNNIw6b2M+jwphnSTgOdUOy8CXugX9LNeNfDw6OCLaKHifti4eu0Zy83qy2Q
WQuSScGQW+X8WvShiYovHJwy+N0F6Yrm0P6TONY1s4fxB/zpeRVUM0XqoJgyq7Q/5LUqz5Ed8CtV
+pQVbvVeWcCQfl5Gx2Q5zdqIzNYE+nA0k3E5d+arOd/Kephf7pJtTmLbfLO8PHrMiwiGY1lU+wb+
zht5qOd8QYKiCuu1JNHTJ6iPbThadOSMruE++M+MoL3Smv7+sCC6TbXh7+jsmm08ls7GLMv6ojUy
J7fUjZB3FAycdT3bo5WvLzns9E0bBMnTXAKcxqROhXEVaGe/rp+13jdvJIwNrzVZUPfXllX+uTMn
80Ep6lk5lvV715Tabh4yPM/clpeL/ZBqzG02Abt6uk7h7paZeTXmMxwsTMQC5jmeWVSXpvPLy/2R
EDMjnACKY9r1+AuYCvanKct9yn63D7pgPMKnM+EMquZIgrtJzDiUZD3IcIhYrhGqUtdh2iM4kulz
1Yrm+N/BR1Lw99RoyHLSigIK6/KUWskkpMmwt0NhDNWuTg1rg4urF5ZDhE1BlZhbP/aH431XEJU2
HJpWnqplo9CbrjZDbTKuwyiKvUPiybExBuY+Fchna6Ox9ZZrRi3Rqeh29uJFz3dZfVdKYzX6xnCJ
itE4ZtphohLbm45b7pST+e/Km5k5t/Ev395ojR5h/h9XO0OW1muNGf6mGnjm/dbJGQOvYg1qNTEQ
zNxsoJOq/3dwfZLqHFlsbKYGWrfyWjh+LeZasBpE3SB5UcD1TheU4PIAa29B1WnpS23qxYMz2yXq
pyS99JazLVHPPM5G2j42up1cuv/n0hzIB6/mjujd6mLPQ/SYaln0aHmz2NujyFf3a/cD//gXc6b2
0ko73yRL85QtBy9u+gc9g22ilZN1c6JZPzaBfs5LazgnEzxA6V8GBrFnmoPx7+UpgzOuFFzDFHwH
OyIcr4VejztkyOz11YzwVSUOmsqhHPaz3uGOZWTNM5O7J5/MpLXhA+1Uy/oosTANh9qOz2Prfedx
k78zhSrWGTl2N9K+mUB4UQI4mHzj35TiLWwmj3hjoKoykuqzDl6wfDrYY5Bd2yEoXiJN0cGyzUJQ
s8pHfJrhag32ua3L/V/3htojNKDVLIxWijw4Qt0jTLrLrJogUwZB8cKV1RfBKs2hPEbEaoeKWsZr
TferZVKJE0D5a+6Co4GIFDR7bg5Mb5IPrwcaLZv5hfV4gESm/2nLLP3g+5AWa2KJ2c1jMgNi64mf
4O51t3DYkVyohlFbfsfwBZtwYH09ui6Gsh3EiPsZxU+xm3P3824GU8BduVmoanZJa5Mrs7g33K81
Hrq5UiZPhvihS1E8xbHqn1OM79b6SF7s/XQOSh+aUPxIN0DsjvleN2LaMcDuIfRb4keW249256kn
N/aba+qQ65d7fndEb9EyJcFHx06B8e//yPthmvqSpER/CrMWAPreAkb4gSBC0zB9nrpcgM4uzXJg
ATWZ4+i9O2P0IMa43k/3L4Ag4Q4TV2gLsmi+3R+lTa3fxjjhWiM+Yrdy9x7d1aFqkBdVcW6ffZl8
Qyd/afN++tlkbryeO4OPXETOJ8RVjaTssr8Q4BqEd0k4m0DC/LzR5Kaqn3Dy029tktKd6u3pfjY6
Blw3JbyV1Q/GBnci/EOsvryZiMZRz6D/bmYl9/7UyxVcKjZyJxInM+vkyfFJZRxM7+bYsX8bpbez
p7o93y/dD/iQwBWvcdGJotI5SXzJQZeRIMVTdornKj6IfvD3Y9oMZ8+XxTbW9QGQPGOnzor0TRE7
CTQRrQUl7VVWbftoFwwKysLAYDyeorUUbXyp7ILsd712HvPAEuu2ibRXywZRNYLB/FkCDaWT630P
Zr9KR7x0jKmOn5wUbni9xOH0C3elGn4OvWmEpluqVzenMozano3NdwZkCuZe0P4eUlWXu7HrbWrl
odxViAP/PpqXa/HyVTE69vn/+7yqwoFtNvbITax3Q85PIG7l4yQZtokaqb/IMBMek3pGeY6ZscDt
/Lkq1L9HhAr9e3T/6n/Pq9zWOVQuys37U+blB/x9NPXpk91PyAHjP63Xs3nrpt5vJgnKXssqexqs
iKUiabqtKu3PpLGd490QhqmBc2J8+DwYNeNwOEtrlVNoV2h99vclp7YglCos/mB0ufUzmrC5kvIc
OECgWOtYr/dTbzntFuMC6A6UrFkyrvsI3URMB/OhKV5RioHwYWDH/BDOs1S+89AsQj2NIiLD278a
jtoodLUmPwl6292J6X4YQbMl0F6VaPmhnJM/dywRiXDjZS1cR3DJzJ0WGZCTbzAS2P6F9Aj5s0Or
7M4Sh6KfONAE0F1T67kY23kT+2S/a4VSGMEMHlQ2X13yakDxqwb9pW6UHuqVH31KqLnEDj0zsqle
OwNdbZ040bM0JHVnxbBU+ZlzbPUKehbr4nM8xiY60K5/Myf3Lb9qhSN+aF1ZHWasrNb306HhVfey
My4jOsxnkzwz8Ot4O1ZJtu+mdN72Rj/t6kw2Pwwz2rCnT6/D5JYnGYDKiyKofxSS7PbUVTMDocBY
N3qMyDV33NPojfN2NowstLvePc2ApX1o62gUdFFvrQ6XH2c5NBiGhV2VIRGoW++c15raqtys462d
470uspGpoFM9NMplYWOlho5e6xVVP4qNv4Cm9NxQmIDKVp/D5VhAaRt7bv5ejX19QaydSdCtBhkz
8DifdoPBROEfsmfj+jRaTPkSJ2DFXeC+YbaiTd9OMKtXZtea62romiNeL82RlxH4q/tDWdnxzmw1
s0H5biboGECQ6YjaE5yd13JQuOAul+6H/5Bl04rVFn6wCGvqbXzKrUw/poOHHDzq9GP/ZQWpOgIe
9ZiILlfuT7gfYBZjQDxnjAnnwj5ZDNgYMFqJwUbcYRKWF5oK3WKRShfLw8D3rdP9fBD0FQVs7tlX
zj7Qg0tH1c+ndMjNM6ucHwLSOxuRWcki+rAx6PHkc9a+RXGk4pVIjfLG2V8Qy4mb+1k2Fu3j5Bfd
lnB5e61NPcALDm1/kXjsAQoc0P1s2y5tkYpB4e9flbqPv9Xy1b+nxF8gpxb9Llh8mtBbrTyvq6/F
8tPvl1qtXtl5Wl/vZ3f3jeVZqTnCrJXzY2Vn6SU2mIoNQsU/sqjJ14xebTqGQH0U4xpPk/Y2Zuav
XJgO7GC9Z2yt6YzGu+yB2rdcTwQTvNlNjyItGAw+QctXAb6xlyfdaLCHQ1pqyUc0u/Rkmv+CbV91
Jb0N5Px+3eWbYPQBXIvN33+S1lY5ZvCc3/9gfzI8qP3gCI2OnD8V2v994v281ZMNVn8apavunu4H
R0T/Hv13TVrxWsdxaQn4FtAKbPg90qZwNJA3tT8bVWwNMa3GZDTBY1o+LhMQQ8X8SvfMGDU14GdQ
7nQDPLnUkxAl8FuQzTs/MQhXUrgAl/PDKCm/hR2HqhugaLQ0y4a7+NZhEgX+u22139SXTD87vF8i
eazsdFu08w5SUruZpXFTmsL9XCKDCsbWX7l+c1G19ZjXfho6cXmyyJBH79i842MH9SzaL4A6FBta
PDhOgWZd2fpRnFK9swgbef2JtKo96SYu3LIxX1WKeZtWK4aIFUAJ9N0gihhex4++zXKDrxMTKiQ0
OiTcKihgbmafKGWeGCRvzWiuGELWqAHTBf+A+Q7ndgyGU2Giiyz88skJoLqIxDk7cAp5u5jPJFVH
v5X2+8gFh4lB6Qv/FY9owafNf46L8RSnoBbREKRhCz84YakJZRP8iCr5kHTG67KW7PQoWBddhesx
Xk59Vj463H6OZa+K7BcZg7dRqF/LW5paFlVkhThch1XEBFCEH53L53lwwTKm2bukg4b2Q5mnyQ8Y
siKAJR+UVJDobe6Nl7wMrszYkI1kIwWiG/8ym/6D9awMDW18RBtd7QqLyGvm141tflux+6VVH5WY
prBoFBrF5klGKXqrdgW89zVU6qvR8lMtaSyDGUWE33VbftPWFcApWvbQ9ik3Uy4IwIN+JCm1Q9Mx
rbXFiNuG3pgtbhiEI5mtdA9Dnq4WyXPEPDyX807PBgjPsiUfKn+qZus5Kt0LmFm6csGumgbhVzcm
L40035OA5A3Dng69B426W25ur3BvZqmFjciLrYUlYTqobTLoVz8dr/iGX/OqhVU1NBjK58cJdQFk
HbQW/hsTOH/qPts++K5t/PQj6LYTqi/D0/EethifIl5Qwvrla2ghRbltrElDnZy58PBqPzQjOVEE
dvtmrK5ARp9ODKsSdiXbnCFCMeZfwsTuqOnEDXxMwbohDjHtP2rHfzcDDYTNyY+MkrMw9tMHo+4O
GivrJi0meEy0bOPCR6ujIKyVEusaLKCq4VD79U40rsAul41y1o1jpV+bGjd2e8p3wVjgIzIGyFuS
YhdDtA97p3qk3jglETif7DrECtnchq10zmgiBSNnBY1rTSnaLdyV3gTSrG+dkb8ETmJsphZ3CSA2
gnds/yjmAScjF3Wnm6HqMXjXShNelYvrn8O9XjXQ+UbxXTvbCNr0mt2jBiErWNmYieDpdeCzXLN4
0LS0zZPuJ822zirq+wC1btCvhgLRNswYZO85yZeJl4CM5if+NJafZQKYQcisOwFFX8YHtOqPqfR+
52TRrpM5OBsjP7kEUivnrwAOGwwLFMkxbggtgPpWwRUOScqwMlrKCSWjiYR5NPaTg9hsbHQD+21I
nMU1qoW1IpPwXYvlt8/AdbF5GOAzln1VrmZD+9Zc7aOEhFIJOFGuPEyAZUoe1OgeK6d8wC4Fs/BO
ML0sNDeUpf3DyVgNc3P6JfzIQpioOyEaA/zVY1pzz7ZgI+oaL25mww3ELgG7ovoFmJyzfmelGkQM
t2NRndrnJu/eKZ6+ER4+eXH0ReW78yudHR9hvD2aHU2QDNbuL/RRT1mXvmqouWT/B/iSHktzDKgm
CEvSeG1VUG1MDcaSEEh/s5SZslUt4472p8JgfzvUvCl6Y4YyMXiB8YxKMftlF+3nFOAQgqjaURpE
JaP+iRiXe6EnDgYd3gOmnrtKfjlegRd3kTxGdrztWH09F0ZnFvvT1nSbtWV33YnR1afysKn142PZ
TPl2yqAa9uVLP2dfou6YXrvtu5VZCojA+sYYwlmVCHLHCbVkIPdiJoKgL0YSGlqExLjCDNaeKOAi
nCLX2qReikcQ1gK6J9mxkZ7id6eRej0ScB3FxyCDBoh/heXi11g639o4vcNkBy81eIaPuV3Txj6+
1tG1KNXDrChWBeP0Hj6HNsybCOAps9f5JcDzWlm4qjDsu1JyHizPgWWIY0MI8PdiRPzMKjAwG83J
NsGawE/NL8OAlBUjdjcXuLxJx9eogrU0CObjZYqKQ8DwxM6rC0xr5VsG3IleUuvO3m/HHSHVyO5V
C+KNLzs/zO3uSPzbC6HchFLDE7Lq16acBNKodGd43bQhRFUPLWyWyclwNhrxzHnZr+wo2HvK/PJb
+Lo+CxAS5XE14dcUsn9j091dpeH/EcWSflkWODs5Vo9ji2UgEu1vfT78GQDKfRJQaAmLD0qNN+4e
tTUt+TjB9zNmXUejrr5NUMxVbQyo7bJ65es5VMwcJh/TpgOE+vOQRJcS7mUuYZoa5Ju4PT5vciJH
ffg2c61dD1XB9q9tY+qNvER8FVkYQVEPXAexSUZMipqmpClrf9pM5cNMGW84DxKJywcjHDv1S29n
hqrRdJJDSng2gmHPryXUPVxBtyrAUBGulrwY5YyutQT0z90nT4vVpVRRuZlAYENs3dAiI5nFAWqE
D+9DAnaw7qLuga0D7QMLEYGn7pyXF5MYnE2ajTOwnXrpIUQ8QNYaMNRvo6A8122BElwCE8QJ5DJn
Dt65PfEYtfYmyUirrgZaShP9PVPY40PHZAxbD/QN+oQ+Lyb2F5FO3plxSCpTHHZeNMKcb/0X0Jr1
4JjxheTj3/FiyVxqAdy3dr6kd4Pm5cAwZ95ByOjCNJPtBTcln5r3oo/l76Ed5YtwLlhT6SkmN/uu
A7RIC+03RleFqBTg24yjUMVmnjQWPa4e0EZ1cUrnkG2Nuf4qg7S+mZ0h0TRUUGtwFGiJwWIgnzBD
5p/XJ1Bisd9yY/UZjDaTGukypNwk3TBczIY71HInFtw6OEI6wgaDRTXLqQPbICXY17oVxGqtfBKZ
M4jeiVVs29rJd64Tp/jKQOdXUfckYbcgwKqyLdLfKByr/FfOym062CeV7rB3bE/f6XL+1cbNtz8h
ADHpisM6MBaPJNSfWWwCvMddA3kv53bGVKuNveko2JzjbviknUP4HeEQ17XOq+137qY2cwiy4OuD
0F6a1M9BwxtqAPWVQ3EIY/0s8xjTNaf9Mbbal4Q0LmqrXBHydbS8NLn2D0mgsXuPPn1NB5489ON7
mvhsAIE5ra0+uXWt9Qc3tdzrf2TBggq2MwHoiQlPULLLk9rB/9cFb2eBsHHC8QJzX9LZRFPhbluf
Qj3Xt0WdPItGw8EfJ4pqJAc7of5JdLSDfV/OhElCex9h61uVbq+MhinILOAmca9jWMcrhtm+CvqZ
GeLs/8bai+QVratwo4NEW+uRv2nH+KeWDAv7ej1Gc+hpQ38p0vky1XW70TQICBQbNRmb27rmZ2Pi
/Onzff086ofcq25jjWq5bB7nyvzSqdC62ft0auPLtfVrjRYJSfS2HqmCnYm2WmonKHMLYkzsRlva
MT7dBwY5+xj4Yk1iAOQeUfakYvX+Poj8N2+YtRXl2s3qKE1nt/6KJwBuM5B4k4BzxNv/w9V5LDeu
ZEH0ixABUwWzpbcSKS9tEGqpG967Ar5+DqiZ1y9mgyApUqJIoMy9mSddtzt4HdgkI/M/JamPi0H7
M0aTv9ab9h5wdzEbF1iR+nGxrHqnfxbYUId4fM0pmwBShnHcVZ9lGBJS1Z9FKPONahcW2o+toSFM
lopieBKg1tE5uS2TzoFJoX8hKmp0ZjluNNu/F01NQ4FLa6HNTU67YD0vAdyFxdUrW3XUk+xkhAFT
sNu/wkvYjIENcykBbFXL1AWHgJ6TvMzBy8eZ8zFRRjAQQ9pGtrBF/BrK6gT60VqLtJZArCqFewKj
r8HfLhpWvNLa20MJ57MEd657y1w1/rJju7isUvclWuct9QicEQE6j6MM+ZNlR0uiEylGNgeAcm9Q
I3VqfB6y0b21KZjn4Brh0bUnPJoR8IqkwVHR72WBQrmQDLIMkfgBIEG1lkkbCJ9437MtA889u3iQ
0zojkI8qj06FbtXLxuo3ZWwfMbhmh6zgP9aiJj7MasigmKgTMVyv3eCZbiJo2QRXqVuUOxXKRRiI
5ogsje2eye7XSfK1Pie2DCM0Y72rNn4pLDA/+n08RefJMZ1d7mTDgjrdpu4wdFPLRI7YsxPuWfY7
elXuTfxsi1ZSrEObcBqQqlPlPttDgUy+YRTLSJgZGdeuzNUodGGP+BZr1aCheEjfd1j0FaZgh5r1
3h05k2WLdtwLYbahDHWW9aXXIRKy2y3oS7LZ49Trrow4yFOag1ubCG5NVldZu4NjAaa58z8AACpT
/jKoEC31VtUXkiKDrW3DlbcL850NCjD3FD9vUfkbVELaoutqtvtt/tnok1qPCQv/LqNyaIm9mUoP
IxosqcajA5XG1UXJ8lsMAKRKb6GHak76oLOjoflKbdtYg4LltNComqtWlYtWM3E4AWLQ5vVZPrTp
SofLaLj2p2AA2/SBOCYqXRqyTra6Zt9ZpVYdCAxbDCavgqhk8456BlbgQomj7yL0vKyz7UXcOfoS
WsjWyDAODEbwFtDIWbWZS21Wz15BRD85vbiTHZshODTUeeXWptpIjBpI4ZSgxiTSjdc0VXgjJAI8
L1bsGeZVEfQqQhLQElsBFUmE8RpSdKb0F3qLj1Xk5mv4LDgMJtTLjYWyOvgTj87Zh+gatp7FBkVQ
OGJdZ0iSlEL2ZV0CaS+amrNmZX9cFWMQzljkUnN4Q4l+jyqrXrNMdRamw5jJFYmhIQkxJgUh4/DO
1zlhil78hruxH2taCOXY0qvgEu57mC09TKSCy37d1pa5kHowLHVF043CM20bE0CZTK8SN0WjJAJC
x/1OTSbKwLlvSgHKzd0XgYfXqkRhqBzsUtN9LtwHJ09PeNVyAMxojhxicDz3hdFe2HSm4qajHWlx
VhrCO/tIM/zkrvPMV3fQbRqm0YkW4j4hq3MxNAJJmPnl+s5X5ECxDLVj5Ai4kG6FjD6/83rcNRRm
uJgQrGPjgLtPKE3u+78cNGkA6eBMD8bvcv5zAa7uRRul74kO2VFvGEI72vesHYxP1xnxYvt/pNF7
nE/DPrbZl/YtOEe28Z9p1D4O9bhtUMTRVGWRzl5jKxr7pcnIZnI7wTUBHtDDsexanbYzhU2+TYZH
0HU+SidLlrU37h1HQbTPsCR7IkL4ot6ykCqTkxV0WVv42Xlpnt00ojnSpD7L6D/BnMhtWNnD7RDT
T9gGKA6Xt7sNOy28Oi5C3tGriIE3tpkLSihMMNWBBQk2QdYbh4n3eKhG0DOxJI1oZCTFPD9zdhR8
gTQ8hFlyX+lZu2/78L4IM28Hxe6pnMWlifaF1p2tEnMENXI6En68S4lQW7at8tgEWgOaAi9b6VjT
QcRNK8/SX0un1O7ykQk30oOTPmLe03SM6R7Ur36Uybox8GQFHi1+I6hP+JT1BSTfbt9L590uTyBp
3kQ++Su3zBaKqtKeTspTGmVfioJU36pH2NvlDo5xzUp/CBdDHj16VGHXHkyqaSi3UEqYyxSLEQrM
75nIHlOrOsrGxBMPbrsL6QoUTnavOe2dO0xvveNuySu9Ex4AmLjGO2m5mAmTHJkM61/GqeotSosL
IK6VSF8MNI7nCeu7pVnhYkRhyczjIcmqD2kDTDaid5Eq0GCOA8nF7Z1mZYTYFXq8Rp1jLWvojJOb
s8LusgPygztXy9kM68Ha58uvGswqfj6DpqjVmQ6snPTVpoke+xg/QlPdV0XxUZrJJxGXRw151KaZ
FBB/3gmC2aAMtvTKfAi+wlrpg4NMJO6XltPny7ZwXysTcyOh1sGOrMwl7EVqcdljhlT/6CgHjAan
N9wDpzo69dRu5n+qczK5MSmY+UZ2zczYp2Ef/6oJm0CkntaQSYfoTeWgbgxi6nCyUGzgw8HqFrGT
IZ6C5s5wcnXstHErGC0JiEBKlzYok2Qe0QEPPwLLXDMEHOIsm0F1RbgidnCLQJQxycQk0patwEoY
4jvUgYr3JQVHT/QfPTbkpGxQjhn2Z+cHn2yOH4nOOydFd9cM+bKwapyGOYjpyehf3TD96AhAIAWZ
GsJQB3tTBo990OxjMX5NRPCsqsG8C5hMGUp7c+nAJCO7o3eDJws8pJ5rT5lkNtFm9+NgPcTJPQEC
4aL22SInXneyCsDK4T0O1mMTyXXk57T7rV8o7iFbUDtb97TgkoTSkGF+ctaDAfX6Q1Ole+ROagl0
/W6MtoHTBRuq5eUqcnF0Nq35XUXhBrbigTYEldGUlKiJjUBlGWuIZL/HmIKEXrMjCPiiu6yWC5HZ
DUY3cUQu/ujFcoUvhZqJ6K9DVf9CQ3lATqov+rzwdiZ1v9xvzoaOk3z2srrI9FFsMwxXg/dCa2AT
DM1XU7JSj+rqxPlDTT44aTV91aY13sPJT3HLeQuXM7Xu7gyz37tThIMv5tOujQGxMAZUfYiA8zIz
9638pZfjW+Wq3WClyNbr12w8pIA+qSaPaLKDs8/IYof2o5TmS0timts1L4Htf5bfhJc9Kt9esZw6
CQJeV1wjXL0W/FenP01hdBljkW4A/zxVbgaxusE6UI1vUFehiOHrhKJATTdor2IyTh0fViXW1W8/
DK6g3S5dwXiQz9tDQdPCZcpRNbOTD8GBDtic84aWCttMIMVTISc+htad1nI+QWKMkqoy3mI23Cun
M65AXwiBjmqQ5pXGB2G9QBz/EO91bW8iFaKOZfm2MIv+XVYg1RIcocax9Zl/PMq3My+OTSp29jzo
nqLBeFXJaxd+Q724SjPxF5e4FtsmUNAcPfUMHnmfT9SFsREtGsQlohzZdTIeIICN2RRq7YvUmcXC
aPwVoinbSPqna2McTtMIl3SUWAKouyEMZHVUi8/SqslfccrlhDuV61sdu0S+lLgjUXCe2XP2i67O
ybJr/iBq2sRj8mmboAK87sO9NKG3ay11r1Pwr1yNqzZg7z26GtycAtzK2H32Y/RNNVPCNSy/Jy/j
nMG3htNkF1jjh2Kg3U58xiZ7YjV90yN22EdQiMytatdb8/67oX2bZFAWcz89hdF3QrbTStMgPQu/
ppkjQBPZFDNzCrxmTjrMSCDootQzsJ4bSvGcNm2+kKnFAjR1orVfeHx01lBsxnwAz1R9GSUr1ZBx
Jhy9XTpMv0Ktx7kko00TsAvM8ruKijnKyS9VugcjR/RKZQC2NWjKgm+XEhIEyZHdMsay6Jnawl3j
bOHkJt6AcN+FqtaMJpUm6gKeS+1ERyKHb697kzFMQaCJdZMwE8J1pASxFbA+1n0KF7Ab937fWcwY
WLW9ht5hp73qWfidMSosSUd9cwrBer4B8Fhg7g36yFviDVxCVyqpNO6strs3eozu1MsctmBBujXW
VWVi3qyxG1dfwSw1zanj4fdC3V0wIoe5ibEjPghXvaUmYABqA2JmzAwlo2BQIrTbxyFFSTx4GfaB
MWKlx/q5KkNrDYmR4ZylXGt6B75YLArnZo4Lq7utDCMKs9Yhl/kqIgGQs+A2tsRHpgS1LNAsLxxb
sxaO9wDa+a3rYx+gBI2QQV49naTnwO8f9K7IN13mPftieEY2ip8kH5AShUcym+8jg46Ajl6OpUu7
SKQ4EWtzNhx/hUsUZ/vE0t1HWbPNoodK058sqwzR23vvQc8iBbrDeYqzc0QFceFE8tok5qPbLZqm
yZcZnv0NkS347ogtKEJPgIWcPkjaWsJW5WRtv6hqv2N0uA4hlUYjw+s2avaXV3wjOXvLKcCxFeYx
X9uIZppXrMBO9ILwoBojoxeSZ93ycXnZc12gHYlTwmuxSWtZuWef86Z7BLgWLJGWvazZlqfDzpIU
/j093lI7QFAq25UrTWCfCc0UpJoGK8JlhERpFZvGA0Bcb2lCmB/afG/HYDQ8gqnyXP+EaAXn2ZmV
4gxRdkrB1Dema0Tk0JKlLgQZF2ShrH/TiYDLkVh/uijEhQXqJYTn1Nb0hEtt9NY2FgTWV0ABRgd5
JJqxGBWUv87G9pELCgJJaP0SYfNushc8ViA/8gmxjatt8J0xcKGj0yoGYYGZlcYTdgPt0SH+BJ3H
xmqORdS+FTEd5kD5yzaRr7LqzrUKmIRwqi1ClZ3lIO46A5GyX1aAURx2aX7VPOvqENvqg87Xtm9o
x1EyT3EQemP0JxURha2wHAgyye5oSJ0CNTyRCW2yMJjpSgRQQvj9rCliaC2+38iBkojXfVnleMdF
fKSTFS1qlsJum9N7KP3nSjhk4YAaNWq6q7XQAOn35YduFQeKaw9jHTOMVO+g0OGO98FlJtFOePBo
9Y2rWMHbwIHnmQc/a35rmUPsijz7Q8z/7C51GcAqzeh/+OTPUrNmz1nhiQmBHNqWIpU+2XdKftJC
c2vvHBlVurSTqgJ80VdLJwx+mW7+zOaGuVfDBhz2WwRzw9LJvPsYPNPWHYZfDhV0O4gvgVLl3uku
9FKm5TS3tCRmQ0oGw9pUw7Mv4cnaxbzcSptjvaao9duBUsgum6guO2VApD/DwDPRrARcaVacPnb1
GoQxMVtSXAdKLhjeP01XrTyvW6Zur+4mmbcL3VRfdmBMC89ms+zb+QvLspeEZYztsSPwsP8i/rZJ
KO+RO/tOfs5ce1MhIENNgSgjdCYqL/kvSuJ3qfWMbSZYunTpF+zx/vSiPplZtm07Ao/x5zqrsELa
maBQmOLuXmrFtoijkx3jY81Hvu42OVN/+i6ZgxaU9fFGvOZT7+67DOKirmdISQIiAyk/15SiloWu
7cqYwmfjMnCEtMA9oB4D1CxqXvaxT5EkDN0HU3KESrlemEyn04D0pxH1E/V2uZOyQcKXdCf/258G
95pRzrTbJ/bWNnbDBzKJZugiDJiMOTB/HOIhwxiIvbk36ajlBjVscHsT1+EQwWKywLWAJvACB9hK
Ase/b16Fhq4oxdBPaTaNTlxWHUa5leCkcZv+7GTVhinI3LAhW80lJNHQNiqC/khyq7F1LUWVW/ce
mlDfx7JLd7XXPZtmxVVlsh5gD/obPf6TOyFAsLsA9kjMLNEGKGhSl3OipQDTv4KsZjlgc5mGkN/x
lRHNgV4E1NO+Htst203EVWpds8BkIRu+Eo9lL3Sbxa9A89nCDVzkUdKzu7IBoYbxe++FORKCPJg7
8B9uh7uGKrzltRebL31Ky1d2vgT2TP1hiN3fwagPi5YQDOJxkwWZ54+jdzKa0SbgBCGz66W7Hi9B
NPIxKseNPuJeUwtGqW6ZVCwr2yHfUGYrfHI11E5EAqRLR60iuOs758RYxcCZ9ISGaEdjTF/iMqEw
Ur6yMuv2qT686QPqMRzlTnKsS4p+0u8o7OHW9QEZ1mkHXxvMWhRFGweS5MIYSOAtFWuOyKUEN+Xs
fxZtpe2l523NaZDrNJixrF157fzsVOc6iV1UseDJsCNG6tC3Cf8IeaQ0a5uJapzzu3DJUCpzO16H
XXdt3YZfxjYLbU9qWN2qnNAJS4r7W3LSHkEFQ5OJNGQSyI4yvXiYkC0ue5E96X20HwKLOig4lWr6
LSoQp3H63GbJVxeZ763Lxeam2nPYUJadWvUhAvnhmYBb48GGdjCiHGsKMtdluvsStQZoW6tXaWlC
Jid9Lxupd1J9Z3vNip4tmWdMzUZne8o+/p0q0S7RhxfKRAun5LoJ0qdoqj/GT70eKLJpq9je6oVj
0HNv9izzHQK5qB6CuELm7WJQrBCzwZugxbx2Agx7IEI2AwiQYryiIXo1AvOrGLunaaJamcv0pfbi
p7ZpcM26C/YMmYoPA9P0qDt3U5W+6ykiJGmkQPYUKPKyfMYoQBNAbN02E1tJ2spEp62zI2crx+Eo
ImttYIHZAr08aZb2Fdi5IjuBHDO6kIwTA77JufKJnRQF9cB+edXVgN5dgPqDDzrWbyEhGSz+IfMi
GEmzFa3PSxuV67qyP3PL2Zte9adKizu3cdSiyWg3eXuDTfWyrGL4c4kNRYs2a0l0TxWoPb7MC4tr
eN8k5Oh6ec9yBh5US10G1TLFO2blgVAz0YDJ8zKLLu90ijJAp3F1p0auJQxmVFkjWAvBm4eseBEb
1Nw9MP2snAmzAk297ZnRaGeDLWvx2vuW+Cq15DuxxfcI0i5qcffYlJrb10HheXBi89pq1GjmoIAG
HfeCxA368gYx8wpBt92Oq7S3rWXbZK+sTOBYITOkqNkBG0+Jas3nN0yKk6PwnU/eMwQO1izhBAco
k/4VuUjUFLi0HPdUixBmyTYSRrWsFGEFAVZF4m4Nxt7eQNcSf1puQ15NJCBd1cPKzLt13efEu01Y
HTQw14BjMCvSlWGpvzLa8WJ2OcQua/iYkuIpIlfkF+a8cEcQG1UbwloZcskoBWQ75YyDDrghofOV
ELh5xjYULIfUOxWperV0667T7fci1VeOb/5JiD3Gwto5yyZYduhhVobde58+mOh53WRAOGryo1eF
z5i0MNUzP6Thl24mA7v6N6Th36ZFcQExzmeWjq9qYA3ZhEwbrhEQX1ACywMOlqXsumuBKBBxA8jd
l6EyHmyh6ezLQ2iN7Lr8oADVZSidwaoylvBpuAwoeS0LX1pL8kFf9BH2nKA1b7Z4CFAT+3SF2pph
pE2q577GyGIwz1V0Pnr9M6/HfTB5zdq2pnvV0jbUQ/JskXIUENfyTUOU2MqOkeZHSLnhdr1MYVpu
9Ep1K91zug3e7q+0Z0bSBH1PjZ1WBGB0MgCXhv0T8qmV3vIL/Vi/Cv4BmD9WtHc9Sscmqxmx86tR
x1oxvZUKrlVgUjdnCfIN1onhgX2HMizERP2qQzKynHoUCnrwWaUU+/XK/TUZbGaB3F37ilVuJ8+9
gr9VtFNP6Yk+EE4Q8TFRSvbzCE4LQfJalJisJ9pXOzNr5kka4UREYTYSiQaGONvIplGrxmZjlDSA
8yjqST0WZPywjR9HQnXNYQaoUJte1uCGl6XZfXWa49/V4qNoqKLbppOyLJl+M5q0Z3pXm0YBU6e8
G2l/On7I99zhMw1oQveBYS1ESCa8X26MHIGCC+xknLsHXmPopzFiJZq61zD3xp0lcnbD41CuZZuC
LjeGLba0elNpdsLjbrZrmZ/Xrp989GZAGEjmU2MFzClgOD0UyRbEtorMaeH7gBbd6JK1zXdb6QWG
bbDTozO+eApiuhLU2GIBRC7A4tuZ4azXKdsdLVpAEeCcdRZhCerrJeqnqQ5fMwu9t9XrIWEh+onN
u8KKGFONTBn9xySm+eidNC02Fl7vvbcOELO0V39ad6QYy0ml4UvQS2qV0EeXcFuAgrfWTlWiYk8g
oo2B0J9z25gnWnwOMfi8vE4KSgTdid2WERYF4qdZNhHgKynb7mRDiTJp1K9L8ng29VAd4ka8p4A9
KMTXZyHSPTmpz1pMq8a0NgR+zgVOsHLSNOxlaMT3ZQtA26QYEqCe207QMhb4thiQgo2amzDoTOkw
1S2+VOdV2Kyw9YFto2ubO2ri+nXUaaEitNzLpPWvJt4XxOyQyewcQLtXyVVuoCNUI+U1LHtkojFm
xnwwxVSGJzzXdL+BVSzChKmSU2gyfP4ZPZeLbKAT5lB1MEsPVFOqnnJD/y5M3d8aLvEZwNBG5ks+
u65gETmR4QX6iARdLaad3Tg9wSXsABqN1dvR5JRMojhfi2asDrWAfHo73O7aZV3OuXgPLnVkeNMW
TW85R+z83MS5VaNSL5Dx9BgIsNmhSq37keMUuPg1fcnmvWkL5InNCYGctokDEzfr/NDtgHScLZuQ
R7tD9i/muJy/h3AOxolv6TjkL++wvS67GR2KAxow6O3WjAj9e7eYQVcWnGZmQJUdSq7Q5OemPtNG
x/ngZz7db4yX7FJBo94OWvS/W7e77gxOJUa0BWK31wrmmzIDHsjimZu3A2EQ5HuI4iJmdm0yZ/PE
TG4LipZk+s691Nuh9fP651bmer2xvj2Iya5ByDs/KTXMijc0fmTzRVeH9gCLXP33IETEpno4WVmo
YfQxv7wUwKHDO2SbYSwdimIsEDygkb6m17wJu+erShVpU3RGRFZQbW0QPfoDTazaBkllDhPBAfMn
c/uHb7dY6vAhtPG9rkmwBlhCpyAFCndIsG0fULRubKDN2fzt9uK5bhCNhQFKvNFeOlZRwvBPLLAA
gaBNQzgidPzjoPGp6xHJF3+/mdu3dTs08/fmt0Q6ID4iwufjdh5Eo/DWnSE+4gYdfn7UfouAWoTi
Q7KNxxEp6yorKvpz7MUt45uC6G+y6zS85hhdW37LpHXNAfwUvq5qpj7H//e5CNpnpOrubp/Vz4/p
bzNpSY9FYNUqevEzpLfWJfy4280hMQHdVtnQEJ1of/081qPT+flxd7sZVHZxuB2GbGY/VzbCghtN
OHJaN+Eim0/Y+TSV5uQQ8Za8mg0bz5+T6f/Pq9vJ5SeZv4Fgd2KO9Ku32ynZ9gbI2wLii6HiGMFV
uA8QOGxvH6l7oxvfPmz1z6Xxc338czdvMqSqiDBsvtYMVMDhdqsIJsp2NX1GhBGURKumPvwcdO+/
t26fGN0E2r01HfywaqdDysLpMKoEHdN8SKTWIhFkSZKji2HHDZSwr6ro2s4H2grd0oWQsxGOz75x
FEQRVjnzJLim8OqNMV+uWcU0sinrRhWlEaEmByulZ1/oIcnTEI2HNrOsZeeFLWomcC/17UB9P6Qd
fff3+QY6tYXZxs3+9vLbD8zQJR4ip0xwe9XtB+UYtbt4InHaiAzrKC3v4uuBd6kckzYtheEs5yGS
0FDVOEBfLSfr72/PCP3auwir+0AGPkco/e+VWQcrPCgZrUczXZWUna9Sc4OrXQ36mpJQ+/PYYKjg
qrk5MS9VYaL15u7tQByuOlrwZ26vur0e61FzPzJJdP886+epeIzyMuvuwiy6uHphH+OqExeSLTEm
YItmnxyLSzg/NuKDXmc0vVeTSEPYOKzEGQjr99tT/j7Pjo4QILX72y8aJjbHnADTGs0H+l11iUpp
/vyR2xNw4QhSEic2cPgkGQX5c7os3a2WBoSnIphEFxCiidcLn1p7ZK9TnbyqRSoTeRFad6gm3zqN
82sZ3+VFIwNgmWHG3d4eux2YfiVLHAoBfx8zxjg9zevBMar8varUH2qR0bV0kvFSlmtF3evqQty0
kd/dgbM1L7Y9PsaJnh/bNrQut4e6ka6gQ0rUSkPqcXvo9sMY5freNtkM3B67HTxrbPiy//2IVrHn
C9hSCZN4nL9PzYcGulOp6OHPT7n9IJZkUbW2eP3712+PwzRaJLVDiMk/78pj8UVJmr787Rnj/Oaz
tq03na2BByqd6gJ1OXelf1/Oh9qFVytInusnDEBuMMiLUTjyojMiLwt7rJAe8hj4J3mBca5mUimd
sPmx28GDFHGcs8FBR/w9vWJNpne28Gi4HQcKU4uk6py1NgEprXrSIZHLPys7jo8K9TxdYcQDnUN/
WLEShe09XNrqUYTTY92yXp8ctcL099m0iXap5kNeq3ATmn44l879y+0HekHesukg25HoaHE0qDQ5
K9Xvb0/5eaz2jxV7/svPvVgzruRcHAdTmFvi0sNdqRG0gd14ukMWsJgK4mfmTldUDKeglp/MWC9N
Q8SWzzYrVhHK+4Z2enIn0WIslGZEK68ZiHmv11NkPMW96S2Kil6sMtzn0vR3DcDUxucNM2osZG0v
bAclSeOdB/xJI063VgXfpQerMSqdaNUU9qIiY6fJfG8Tpe23P3T72MAwVkV+vejMpF54RfqlEkJG
cfXmpvptV6kOCHwf5BZVL7snXd0vP4VnWDsriIj+QLzNFX1mqJaHicV6ya85Z2r6FWjkkXLtH0c0
HBUmXW7eDnbr6qzvBkdb3m6K+f7tJzItQAtBfm6T+6lRDBu3J3hp7P/3ubf7pZEaQE15Vf3PLT+f
xsOUfZNPQtzY7Yf/99yfn9xe4cYN4fGZvq80Der632f//NEOCjVqmvl389+8pGXrb26v+9cvv/30
541NgBucNiaueH5LFDatRT2aYjW6/v/e9u3Z//q1Py+MrbZc1WWE92l+5d/3a/z933/+5N//2Avj
Gsuu9/X3oX/9Y///SUl9dHeCtDC02nwHf1+joIMtMd8B0hzVYyVlvAXlLkuhrkVZ9g9apLxdMPrO
gjSCmbErkKzCc4v3Vmz0D0IfymtPNWa+c3skdmq1Ld2QPPkIIyW96r2T9ugSGkaQ89h347Eshos1
bjvCOl6UrdV3iOkJBI6V8yDSniLE7JM9yqke6QIlo6QZGlE1tdiGj7WH9IjnrzQx9Q+3W0GOfpfu
c3xE315TZfe6jW5pzYPNDo/yFuAZNhoG267c7h89VKRzvHedGtiwSqKMDXfwlhNS0u3tVbeDluWr
pBF7t4KQahN/dzIF3RnPkQeZ9MlJci0vKsMlCUZK6ts5erBQECjUe2raV0AnbvdIT5hoIKA1yRuM
agHwgfsIRvcmH3NMzvMtrQji/UC/yKe353q0l7qHlLCuR/CeBpFPM65Q7zDlYcFg6hw/Sn94DzP+
eTdng6/ryEVL2fhHJCFEAZq185Llzhb3Kml1kSLcabDOtFyDJXQd59216BPTB87uRGJrVy333gY6
C+9V6d5lZvriu/74IWJkQLQ3Hj22BcdUmiWVxtK7Q/+AUanQXijpOtdqGqt7XoxPJaWIw36AMpuc
3swgwwbkV9arwwg0aiJ68LScROy8m6G2BmgHd/ZbazRjz0VK1B0BMhXlkzYBXtkd5e0cSCNa95yG
FBOxvN9LVqW7krIeUJ9wc3uXEHGWk2kSjdNNO01p1PEpeaGWbbB05Lr/VIIqmJt0wzkgmPRgj3qw
FJnxnch8vFDzVT+HKqEyR2T6dlDNH2hYtYVeXTk7R6cEkxOa7U9jB7gc94WjjdtKV/TxHScG39u0
+BMQAmno7T2ipe7+HrT5bj00l6xIl92MMWsBluBGiWgtzHfrVhecUZ66AMGkqFA+p1kg/uB2eoZJ
0bzRBIXfnpftxo9IRCjsLZQGp1mGysVEThjtycS+v2hH2rQE92C7N9iJHX3b8o9t3/k/txLxK84H
7RQmY2mtKmRsRBwZ5YOcUXTIvJ9rX/OuFT0WLiEkfVpnQ/aslIHNIWZt6fuuhFqDoLaP3exgZv5w
pgDR4KXzN2gG2j1KofKVDwzuNUGKpmDeLBMBcw3596Cl1bWxyi93TMJXqIpqhSw6vu98hHaypA1m
leorQuNAJAGAldA2N2IoK4rnAFeHkEqi2dAfEAZmmKihDjImnXc/WOyzkollmz7fvT0G9uTglRVR
GdMwfkTMG6Jp3wcPwH3KAm+TsKJiTAlDqmY1QUmY0AaChy7/OqT1feCW7lF41CYzJSDazsNIFXGF
5ZN+Se24PPdV8ECEAMGQOm2u42gBFbdIg70nGNk50CSONj1UpxctKq5JhBgZ2qMPaqh7M4Rhv3ai
zFdlZVr3dSsJHwgS2A4mINrS7051rNgF0wLaEOtMbLQVykc3LIIzjh08N+M+98J3y09nS0860syp
hLo91unW2WhhTGxYc7rXQENsLDEgK7wNJ8+ibiWkax4Cl1jwdEbchP5v+i7uXStYooBIClkJOU4L
f4xivdBa+ejLul67SPE37O2cUxlGX2i9iwMmPNAsWsgFDRrx01U+ckxKH1erRnHLpj740AeADoVv
Uai0s2NYMivqtv5Jgi/OLy1sr714LCeX01akCWITpxnY3fGtYRnB9GvY+9hK2nlQZF3b9s9G4o8s
/N2vkXQNIk2NDnENV69dkCjPlJXsb1f02Jv1DvNZv1AzV9PM4BVk8GgLevWrMZoXcHpfX92ZN1Bk
PWXS3kePNN/F+SHv2BXce6nvnCMtKJ8ZppljehaxTqDvAUHzPnP52EyOeLT86g9BRblIjFMzcw2k
hJVtlH1+rua7znw31CO1xGBBLFFhR3dgkjB1RUn2JfNt0o71r3FGo4bo7SrD9t5Rf9/dyLWQqpca
kNhHjQ+fEpXOkNblxR/0K7P4DyH+IpIxNQQsayff66JN2DfGozclFnHBQbf0G0X42EwLLJUVUaj3
Ck5T7kZoDo86WWxgzLm8NWNp6PXSlXImRupOtPV19W25NsbLuqHPK+w5BZZZGyJHSqT8IJKz/c6U
VtVrnbewNJy6uAMyoTZOhOAYfr0a+seoBelS6h4wcO6FDe1PLcD/PHAaRXXy+DO+x8DY9zDWAkCe
dvteyfLsiAQKfUL/N897/mvO/CXXI1rb2wic3Y7eQPTEQGX0ZzTEtIFaO7Wu03/oOo/lxpFti34R
IhIemIreG4kyNUGUVCqYhPfA178FqO/tuIM3YRCUulqiwMyT5+y99sD8QydUbVVhdbz5un0ssKi+
klOGtSrBkTtf4uxRnlBXQsWK+OTOy2BhAOmMXW0XhZlzJlE32QZDkOCtaI940cQHuAyX/4thXcbY
ZBagV6ZETTmaLymeB2bWU7t3cj9Y2j/PFH/oF5j/QLBOCCkHZtK2tBhPREPOkH5+kbSqt1AEG0m6
XmdWzVoVAVVv36uLwMdiHaR2uqr0JnlJkQlDB7b+dA65QKqfqysUFfU1R6+EEkV7zFeicJkhr5Ve
FY8uKZOjZdKRzCaMS63g4+k03M8dUsDLaA0LNF/De12i1EQkne9CQwTPkbAJYB2iddSLjdFWyMDn
HVXhyNpm9Cfm14wqByzYDeWtlYG7LgcyQRQwhV2RfKmt9ZIZXbw3iKZYpwIjTVFaECwtS7/OD5Bj
iBKh2YRqiteCHiODQ1bzXJQJQ7e3mhqUiyFqcMqr5OIFbUxkBsbsVT/9yJ2VITGMKaTwN6pX3cd0
zz1j/bEGUJSt/1XLR9wAJshUJ/hsdCJQ1THM7trYm3uIL3gD5x3TY+5Aoptb3qCXuuv5N5svVQFD
tLZdEKWISgVnyGc90N9MA3dPCnt5owCpvdmqQ8MJvfIi5KPyQhZwXXfWc1ia7Qv/0z9aXXrHTiFq
OZSh0947GZKJ4jvVKXdxoaW5Yr+4GlEPdZgWF8Js0fTazT1N3e6icSp/qEZ1b82hv8x/4Nrr7pk6
lociLq4ga8Nr40tKndaOv7yAzqiRqh+aFeBvc8P04Au+o1QA0BI2DvKpYZCgsJqRjdc2B1+P1c/a
5uweKE6LpMNK370cjnzvZHKrlFX6XrHr2waVgXQTcbNj9W7oXvLOJuJukiJe6xaqsBCJI4F21Soz
WGbDND+MZrbuFI/gxaz9ai10QXUL5ypNO1LSCt84C+yP9GTwIYZFdR9E+st1afAhZoAG6WXyDMP4
ldaH+gK4MngBvaRMFxbeqwtEI/jA8QG1Yf3cFmlzQeMToUO4dmUZfxfxzcN09K3xz1Bua84DiunS
MrrJshTmb34oCBdJXCZO02VFFQA+ombmVWCDNesCVFjhyqNlj8Qexvg8f5ad0HAtZjew8nOVfO48
4iwyX84PMz+f/EvMl05pgfoEC12XvX1SctfZj1SJPmJ1WBbTa2SDsruw0Z7aUsOrJKUCNakkPxIP
+tIZIOE+KcozXBb7gv+VK70ZHrFhxweb1sK1wfmxV9Xxk1YmXpq8hE89bXXzfscwMIEkmONAYePL
y6g66IX/ECJtjkk3KXSnrUn738t/v6oEJ2qcv20f9fdqdMqdOjLhydHU0U2HrjffhnYvGPRHKuG+
YWgfLWUkySzUzlrO2Cqbt/QqyNkqrSFb6QY9sKQcolcvIh0a5kdU20hCRRXQh0MC0ZpRdtbHXKN+
bTRqUvreTzID6/SDrhMZkvvSES2dA9YplUHbu2yHdonSVuz06bL1zS3Z3eM9lRfihexLanIK4Xw4
vCedvLL15cxme/PZ0PS3HjEaDj7/G4V+gSAULFkVlhmSZKgn5UwtqyUciopZYTvY+UcoJHwTvX0z
Tc3ZJwFD86RPi1Vv1y3Fb6acaJ9vgDyUNysi8L5K1z4JbuewsCFQWWNFTcHBED0qunUD8Kea+erJ
FkzUldSPXgKWKQJ5nDWIUbHoK8K8GIdwXUW5WFhQvm5Kwn03v7FZEyCSJXViYWGRXfpZ2Z9shegS
OkyfCAfQE9u/lMj7/u8TRek/C7MwjvO/NKjiLRV9dpjXrwr1FbbfWJykNHwc93imCNaoYRPk3S90
yqzCdwnWcYkSG4CXU7KuR+VLmcsXDupE+E4vdTatssLU8ZpMX+yrvIFHg410/mrkOL9JUojXuY9M
VU4ExEQgtuhU1z6OMEkepHmt5tfNaZGHZO3+XPq++SZoG9B5bsiQRHA6f5czGtkqA5RJW7Mu1mVo
EuvcGu8+kNU/ycixX502YJK7ytREroG5extaifmVNfIrSlT5wcSa3mFXBss4GoxdH5XoR3wXF3rT
nmONt4LJ0Nogdx5XGwB1t2/cz5a80siwn6UTOF9t564SxU6RwoFG9rSo+XYVIBhRbb6T5JATGIag
lbYGBXHnb2pLibAyNt1xgj9Bi2JwHaNNAB1UEPcB7wZkGqBFHuwlEFmfc6SXv3RvWqjTeLOd6uIq
DVr40nDoOGbVKcvBbQRq4ZBAa2vriSgXg6IMpKq+uFb3QYa8ehpIBHkZIB4sOLN7W2Hn65F7G5ov
biur5/aUVW+9CqlwDDeiZ09iMEpGid7eNDjemjrxS/O3kEN+ZsTpo2mstH1c9MEzbmNKUGu4zVdg
R/CvOHQzW7Jq5peMwg2ejf6vP32TI8V4rUYNQfR/jqf8CqBbVRX473RaHZE/r3MTRXEsc3KpdIsi
K/Os3zRQmUpMjD9hO9ZKKS0cjtPlUKAHcmChyiSVH4GdvTTkQPhPPnAaCry/bua/4w85jp7bHxOZ
yUc/d1hirSqptxoLDz9Q358PVtw6p74gUI5V2Huvms8gbNQ3SkEO3vyJXVmEn3WjXNokrR+epott
kTcvXWvhqCtSNItjLC5pEohF3etLWcfmM4QAk78IP44veoVTTKItRvLvrninIP5z24FjWTt+jSMM
zMJvq/iKCg4BAMHUdc6Wh0Ndhq9G0C2UWj2NVO6oBIm1Qfivnxyd2QRBuuQXIUuAtRZMSAUyTEYi
z8LWTxEt+zC0hB9u2wRROJxQmyidvD95GZlXdZO767hX7HOuOPRyNO2RlxY2AIO1XrEnzVNSNlfc
TwgObZ/xL85+5gEonWShbah7+6tCrX7t3VZu+5TUHpHrxsrzHYoNs2nZ3pUtzreJ5De2tdj2Y/uV
WxYHaX/UQEbP/yfy5FaG55NqEdZesNW53cBF4ZXvvYDgaD3N3uGfZK2OULqq1wlLAbeomZ3VutOZ
GNfPQs3rHRQwc+1kkbWnM2QgjquqWysmxoU52UDHZ3yt1QoKmQKDxqzuPw8A3zHVauCAOqMo11m0
NEJiJ9o6rO/zQx/nBEjKetwEafzpy6S8+zKGuqTn32Cifp5Mr/gSYumohR5y+mxYc0jMtgIn6VvW
bTPH5fzlwOfwc4YTasmznnsqK+pLVdrZpZVJDYXLE58dv8eWrFRC1SL/OINnCdCALmZpI4SDJjyD
DjmR1xdMSXs0pBTeKpDepXoJkZdZraecf7qndS7iJRwXtBAtNDLOrUG3Ri23IRJqAlvrFX3FPsOj
0fm7nz8F3udhFfqwR2pJ6eIk6pH7Nt51VCNQD6l+/eZKr2C4VUma3affDOeF3wnra3qSOYP95cuO
fhqkwr5pXyxLTP3H2tjoue2+BvqwE1X6px0j/aqqdbKpXEhAcZU4ix9apuKz/9hpfikqlAwztFPP
XahhiXkIvhBX9meUgCj9J7/4z+2TivhUhIpCqkB+bgJVkvPZyAMUYPcQ+rgM5zSa3APn2MRucIAc
j44jRX8juxYgiJqRpdmXkpBNbxiu4jsuqAgYV5FPWwh1O98GwwBMAYFRsEJkQ9+Dzsj8oMK9QcuN
s0tP4Qkz31n7ei/v+lS7e36JT7hmb9NMjQCpYelP0EwtKZ1NCFVpHRN6cgLVhzQbbbcbFwH/X96a
HlEKU5BbIE3vu+7+YswK/qQKMqy8Qob1kyESodstcQQny0ZG2ZbUo1uv8tV/fzg9oXlPwOvPMgA5
UIhFF9JzklVbHUBMcq43w/DTUQ+6gjKvlHBAaxHe8eCqd2bkS9fskrPj9C9N0rYvgR62L5LoIfjL
z56rl/ss4zRECEVMBapr1Usp2PlUC4NKGDRoJKePEeNylYkY8CajmoThxr7NeqIAC4wGTZWwVAjk
vb7TiPPPL6Y3erDB3Wij9nL7TYHMZRO7CP4iiWkjiy1nY0ylO92QggTwxDjVBPggt8sseRLdtrSh
ooL8M7dabCpvTY9piqPLbigm+nETA4L5ny/KzP2tj8I5zxjZkvLjVKAYngGXcUcXFUXS0W7rcpGB
9QKJFKPlHERMHoGvXee/dASCtRYyYOhWasMhyIpur0YcTvuw+54/OanOjCmK0l3lO+6pMCIHAo0j
EWQ173WSKVsit/Cae8q1AQ3wEbMo4aoN3CseLG1jKPo1b4JxqU/H/EIQ9el6jIG1iaBd0HSdofIU
sZBX5qULkimJBra7rxQ6xm5v4oVKm7HY0R5Pq2ZiMtCxaLsJJ8IrvrwFic0di7F8qdjGcOh9H+eh
xHVOQ3787dCpempGVOuKE2M8rjXlYNT5uHJcrbgCteRPiN8ixJIDkDjLVNZDR37/+0SuAk9j0ijz
98iT/io3RozjrvjTp+GwipAJ7OjfFyxxSbOlRVTd59N7NIUqjVoFgaihjwbRErkWkPWnGIPGp+aH
a1fvjL/cY3vXirONBSRvZbrJcMJ35T9Vauz8ptgm8gbf0SFwcmNLRZExjXYZMbLjqQa6TLduNj/r
DyhAgg0Ss3m1SfaMhBx/eRaRCEYv6ap6vcfQXuDHN0ydJqBLXESqYXDS3ee6xDzRTY0E+q8Nasph
l0/NERIylmUBBkKWI+BJjfvYDpPbvNgXoX/LKtU8E9o1WYLL5Cvqv4UQ1e8cHfkSLvSi7b0BYiGV
VKdy/+bEw4BIqpbzZwsgWX3vYlJSVTtsEN6gw5tAxxw3tGXcRSN5hwrBkQShG2ZIN2EQAcN1+Fi2
qa7nlcKe1rJuHDG4I7/9CYsZ+/6vYF28GaL/KmLY30ABu4UXDBsw/9Q7Sha/Ne5rmzjjFl4G5E/N
6/eZhq2tTgftBPAA96HSPRJrVN8QG6lLw/GLM4TNBppVcWrQLOEbAZ+HY70ogV/53qLvrBF7W/Zi
gYj/W6qf9OvMNTzTbNWDwD3RVF+aU+pSnw/JSW/RmHakFs0P1WC7Bzq/ZPqaCxAF4aUyk6+fdzko
tNNcD1Q6+tWuBhBBB+gPdbmyyJp+YpG36nGwYtLzfAJH4KLvQ409aKoxW+bupwpZvBAAZPJcEdeW
PIW9bI2DNbR0r7M87J7h4JsoVZPylGAvfSJCZ7jaAhRgQuB2Zsf2HyfQEWflPWT0xINg4efPHimH
uKNASg5oqVB0weRVy3aB+9oncgfSjYatZtOnmFzHLibYMMUh7GCYb4Za7Ough9ELqgmrXc+KWdSb
eVWNfEhhmjme3LBSwePYiL99Hc6OM7rPI4EraNK7Z8Vyw818F5VG0++l3SGHZAJ8/tlXM1bKUy8Z
QgCWcs+jkv9xqcspljtwkWlF+z4x9zYBWs8y057n7B8zw+sYu/JWuvEt0hnWBHblXn/+wTKkO+KH
5VolmnQZWnTPaG7oK9MqacrWEQOc/FcU+gfHV5tdahv+ic6VjkqXYgWT2JO0ourSOFb/VDceJiHy
gOyL444jzdLXvClIJBgzy16C8GCONhVTTsf6RQVDKqCVACXxglyli2tjCy6Kt6DNCLAJw2EJ6kR8
cFb9igxmqVkMKQqr393xKpdDGyTiuAn3vWp2iL3w2mVF2OBd41mkt/88C/77bERs0ovMePz/39uB
osc7hkurZEHqxwxawBRuwBRJwRpMv3kONaCVDBPRea5SfdM3ibbDy5+tNUPIj5AQMXy87WfaaIjr
W0M5FY5O/kgFgo2+jO6p8lcdy13UczJFN35L9dh/t2z0vAH+wBN5eN6aRuHJw7i+QzzH7DRpxrNZ
Qx+XVVS/GEE2CUHAWQ0KUac0ENbppJWa6/75AfAi4xK6o9BYvrwi4y8bk/RjRrAfDAXkMLoVDrcV
fpfBEKR6TTqcQMTdip5quZJkBxEGzUMx5t3OKnSn2ASRWQB3htOeTGfMpIEPVZcjrvskhwcb0mAZ
NJpEzIG1p4CzJJBUXEMqyNp9nKQ4urCivLYD6mesK/5mvoQBhZCJv3vI6ZUQLQ9itM3YWOhD+Cl9
yl9H+fMTW4AJqtzamdbR9sdDOGBUOpid4x1ybxr6o1Gf+WbC0bPT/Gx+8GiSEm5OZlhQGOFK04Hi
6aMh9hqW2PlXnB+G5JWxWfYeqePBnvYtHUFzCsf40wAjNfiAHNap1hlL0ersoF68EwSX4a33tUM7
PcyvV8k/KXJpoFtrIopHGq4MbrmDeg4f3FZzQNtcvnt5895XBD+bcDRMacRX3FsmOOMG95r0cSBo
cCMCpmiZ56LPyaxsm9IsPvYFOnKpYDUAs0XuwrTRzItFH7ivPz+pXhLzRE6gA7EBcW5TRofBTNgv
e7rgZaxB6OIBd516qPJcrGIw+kB3pXlTsOAxX1deA59wUODdEMinS7yU3pJxtrnqPa3HwBXq2OJG
lGnbn6kPkPxdiK4cwEoFC8ieZ1YEV4XEJScAk2pYnxndgX8VHAZbAj/or1mIoIHPxlACNCvo8+TW
GxIZxUDZSXZ2JO3kRXHMYBkMMQr1moS30DWqZVo5N6WL+6//feJTOo1K4B0NMi0Y+GK8nJtTmob7
YFJ0n22LSYAvkkNbWpOCX4VlZgqcJco8V2+CKtzofjm8l3gLDj+LZKHFP7eVLXT0X5Hg/ki9oP+5
69Kx6xd1iT2rT+JDX+TJI+WN4sRr2EQXODciPKb+BdNquyiirZ9jmQgCg8MHUaFPIR7Mder0+WXu
USpZqJ7VjKGdrHYGmo7VLCyhyFvppaO8ehyhdxFg9wXovAxSlUqbnX6gtwOvxDmqSK1lZNtv6khN
P09xdIrxa1hZsN7crl+Z06UMxF5UmbmPR71aOV+pDU1Yn8on21W0e0QcXpHqu1Hh5SFQy2fGhds+
yvU3t0qHfUBnEfXUF6El3kGrpoA+so54it8QHHNIV4MkSTpIcUamRIPab1Z6FJNZgo83sfQOSKJU
OP7aSsP65OX0qSv6Sf5UJ4E+bHZKwSiRQwiQEm1Cq2oBrn+QWnumf9lZhPg3mPB2tHNDjRhcZVjT
Y6RBnzorpWNEi+mUVtlP/pkesgwqzHPyMdUvGp4k6q1pHZnmzj/n8iBPbNwbUfriN7Jf143gCFTo
CRE7qb9EXc/fqK4Y6w9CD7a95R7NoqIeIRQyn5JSTO6tE4vGIa2iDEKzHnr4j+HX6OC7IFK0w5rQ
W+0xX5aBra1iMAZeWeTeArDHMWUuv0VZWGzSqhInuoP/POMm/+dZeup1aJSuIpnrClQnWCU+DFPB
tzg9pG4BYSqeJFphkR6JNckvcSFfhJATmq0ecL8HXrfqph0TWy7YOEE67s87VPBNC1tFHwF0RVka
bhAc0843OI1kYcnPGcmTMRV583YfB/Te8xx7bwMgRRpq84wDOJuUWxEfi7upOht6bHJ6d37eojQw
jkbbHdo8fh+iQbnEjlK9SnM3j3tQjzVn7TB61R+1CT1sAwiJmOBn6gKv6pIkSwgfSiZgTCThbyeR
z1a7tnM1+DRLDv+Ix5ND10v9hiN5g36caRRFu9CNcw62l+NHOOo0t6R8UTSma2ZS439r7Dbb2Kpu
7MjT9vBmhtaink4KRZM628pL8FzOFR/j/hMUimJTmxrFRRspjyavF9gt6e6OJQMn1+KdZl+0+sDY
o4xALtbTWYFN1hW4UaX4nMhWgb/ybU18Rk36Mas4ar3Tn4lWcEzl9HMYzNyOhryXKkcXW6yLU7aC
dOS2gX53XaveUotHW851KY0fBkCtQrCl1/RLNV3MU2uSHZPr/CyFkOeoq3q0qLcl+0pecsSm/Wee
/TB/4Kg3XzVhgC9KDPRZLl1xkAYNy/i6JWvq4TvqNzrVna+zF8TlFaIoPTw95e6aT7WNE9Z7P46q
VU3VscMYU2A3lJtZKqLSdV3Qx95QX8R3lciBRWjFw0c0yntt+/SCo4GaQjYrRu/uDhWD3PQaRtzI
ZcbpdtN5gCbPev6czB+b+dJxaK4PRro2+1S54NsMLk0XIEWBWgSllHbkdLQrp5G3k3nx5mc+Xg6Y
BX3j4qWFtp1b753dG2tMTHI1XzpBYe9rIBzEm7M3NMMf8puIyJ50c24Uoej2Q+MSeVp1E8L9yGOE
ukmp/GYHOHQlQ83pyTA6w5WQBbkYheFNM3DCTaZD//wglyBxtxE67E+/dB5WOqivfWlpK/L7rIPU
8+5Up6OG9RQyup4zqlJU210qmhKePLNLj8Cc7onAHS7pQr8oJAPS1EjJDvbyXV8FU3cdFUSJ5oew
iRKNV0cjU0qbZLOorW6a1iLU0GhWgu+iA8u/sgERnOzr2rjNm7DMUOpUeq1yQMWOmWZZC0SfD3Sl
VAe02fHFYMQGfdt0l9qUGx4S53JGiQm/fiyCFZ/MdGcEJRIvwcdWwLe+qBV5ZKIX9duQ0tHUxLFo
FWdnGplNCuIkO0X/QVNINKRKGcHB0YvgPO+TY4I0CrPKW9VDZZ0/UGYB4bHC3vDq2zopQ1hdgxGY
ppw/ntMHtZzaKT8LIO3/8G5qjbrhONkv5r+B02vuMp0kfSNQwBXRgCkiI0t7IGI3jxTkF7Umrbl3
ev3UmZTI2BbEKyNNlzvMNRBnT5cjZ19fRXjFrxUS5Fw3SzLlRjqHNl3q6dSusexvSr3B6T312WpD
fxuEEeziSeOnlmWyd/SmWkqNJbOwlfFCGmt8iQT33/zhmb8AVBsm6ABBUmN4cqoVaBGj4dLy4WZo
u8h+1AobRpLAF3FKfljbN+j2TxoMAuIOagPRMHAajPs2Mjp9sljkiBUbDJanhrKY4Viyc8klfXLU
siBum4EBsr/hajYwaEY7JtlCA2OH1ICvTioZb+RhSBmRZ82H70oBGbxTrrVtThoOxKu98qoq2X1+
D9LMMp8bAPORFxW7wfKgg+Nx3XnCcI++jbK2jtTq3uS0R0J6qu9VZL4RnjDptBobTLhFM9kYCueE
rMcqC1Ak06Ja9pgLKFPjK+ZAfduGg74Vahmc+yBbdVEjnsyAEkknfm8z9QOhKeX+m6671ZJtO9yJ
qDWWZMhEq5Ic67Pi4xtznW73U7HCs8QkFss/Q6PX2MFx3OpqF1z+fXBzJtqD0vz59yVMVusibIuj
E4NOnUu1rGOMKWIoqD7lzDJ1wnYTzl7e6Zk/PxtSJilRhJeN26PLSpASTQU5r2tuOR1pDNNG+6LS
TndVzb5XTiV3YeuUS8XCx9s5yKcJAD/ZJnTh6YoMMgI8Wsx2TXkCnDf+rkxM2TaouX0qS7LnU+XN
JB735GEtWpidnfOb9toSOQWWBZyWh66hIMK7rr4YnetAFiiJMVOcp5zT76InyPHpp36xafxD0/r7
o7MaOjVcSfU/MbCd1ju7Vq+2+jRdSin8t8CtM3j2XKomk8OCtg8HqXzg1MTD8N9nozGy8jdiG9Uu
CiNbfacCJJuHqBCwrXoUbSIk0O9DbGGzEMFnRXcFhZ6z1Gu3eVMt9bWGj/eNGGvRxwM5pmqKXtth
Nqbjjz7Ro8nfHJqPI82vh2XTWDdNt8AeoWx+RDy1r9380t8m3K2nuGbtmdR1xfTgDbpFLkq7mZcu
aWpiqXkE5URBiXyjxDDiuFN7wMfzzHAP7Rc6R2YvxrmdrkICLq+xBvKB/C1GOdPl/AU/cp/I++1W
gSR2bP4xHEbV6/lSnbrIE9GDLml0ScoJkjGdhiBXxaek1n7NVybrKwdo9Esp7eu14o/t5d9nSjT1
1cnGXeZVBCEwtz08U+N7Rj/w7rfB21DX0YLPXYEUj2f0ntnGp2fh9JrS9f98NWz51dIu//ne+fX5
O+bvTUMo1bK3vytaF1vTGeVKdWPjTY8MeogxlNkus66zsiHqTMSfw2ung6VXif5ez4VTQV7tWjCN
iKUzThlRgHKnBqfnDpdGIfDRtsNsN39rXTUFTfNG8pkisNDT2uAQDrk82Br4i1jhNDRwAHi0daYs
E7zCZyAe7HsJXJlAVJ9mWFVvvc4CPOn1h3YKCs8NuSNANCQVeHx2a4CXSRvE16Ac2qNTpMT5CDt5
LTN1r6A7NkVd3HMjql4ZUdmxqzziUPefHdoh86t+C4rXGZqHpWrla9zJ8YjkpX0ayAJ/jMbZpwWx
zsZJnW219l11WEGJk3M+YT48qiiMH8BrlA1UJ2UzX/Z19Ji/oXYnSZVp22Ty8J/P/1BXdCMi+wnG
1jqfvYPfzHdKf+06AXJBVfWOSp8jSyFv5Xfoutd+DOuXNMiqfV8jo8yBl/5GWwDAxQ/eXSyIW1vB
bUmmX/FqBnSjIjRLdfehQ7ffEVvKWHi6VGT9QpRKfU/rvjk3ZEpCvOT1wKsGaA1Fchzorz7UhCYZ
0l0ar/6pmKa/zagpuz2uWyrinKmXhlpj16Rhsy0Bkh0NK9nEmcZ7gxJvOS+PfUM9WCokJhrIizjb
1fchNoEMqUL+aYkI0UT9zXs7kQDa+sUKe9KGgqxe9JEAVVXT34gb11u7e4SfjFUav6yfARKKY5pQ
qv1cKz6eBw+OeN70D6XIaeVT/V9FMNicNJTymEpP2fHLmluSAKzTMFKMFb1/mGuLOCujq0/jZb7C
QYb7q27tA/ml6EYo0jsNr4KVDeW9skt1y53vbLqRFSzn3LihHLM3ldM6O80w0nOfwbyKO0V9TfX+
q4HI8Tci0oXD+/eApuUJBkkQd8GjM1pE9gWbj8bf+VDaPVEZaUwic8ZeNBqN+HY/emGMq1YWypEq
gFq2EeWtYTk+pqRnLUtdL38nqrrriAB5DTGgbemjwoiGcoEk1edwz22hkhY8CYRCx0SWo+VsonUc
fDCcJxmLx6MII0ZlJjliFQYQxIzRCz7GKZTKCP7AZYW3HlakkegP36ThaRZYSsCb9k9GzYQvZK5R
oxdr4MQcmOxXsEe4pBXQLz1EbjuSumq0GwTbNh58N0w9/daaai3VpMdVWMh25rJjfq0YXh0XokOQ
mfFaFU5073ox7gy8p0QPM0SeXyuL4lcexuj8UvzwLYOUYAV9Q2XoxTWc0UnSNmn2mzR/n11FjVYH
O6dTtkqg4n0qk0kOpk2JORQxDSC3bFHn8aEorOFMEJHCdMot9mB7MNw1yWveCkjoUaGvbUjyHzrQ
oKzK+0sWuZNomeJMFo6xmRXBcOBWYGu8h2VN2Qs2010fcH1WpbfElsrNKrTmiLTkXk5QnPmhMUq8
47F37sFOvXIDnVKGw5+pw5E19OMcm61hHwJTAUWSuslRSQYiX7rMfdIQRk1ZpOKuB1GGyxJ2XiHV
O0Nk9S4lqiNEvXjw3OKXfJ4rVOpnMqtP8X3M/XGtJVJ/S3VIjJ50BAlZdb2p+4DZB1bNYUM4ZKAi
w8mdIxnFKICSlOjkKJwUg1vSEYsjtxLzkLpUqj1i7Qc1CHLFIR/Osqbm83vH3hp4Ka6R1EAf+myt
XabFe7Lqs7Of6+9BG3pPrS7t1/k/QH9ov3IS854YwTlPet4bl2CiCPlR8qXTw1rYrV5fHFnTY62C
dTn61hFIs1gxN0sWlus+GjvqT0Q7ty+18lxCq3xEVH77LEzbY+wbNz13ygM/Dg4YGEntskRVsUzm
6G4mowuq0e5WaL8T3YN31fvKfq5/DGAdtYkyOdTYkCT5Z0s7Dgz4G85G63S0obaoNqrv3cOS6lxz
SEqMMgRDYztlcesdCEoUjku1D4uPJgek4LVacomnndSX6ilPkFncijCe9Cdx2+HmQltpdvlvGVr6
0azI+yCIMdi2nQV1M7Mfklp6m1Wkks3PQnoguBnsYtPiatsEuF5+IWjJmm7hjkYAfVP886VGYbUo
EfhRJc7rG8A8CelLb65t5gd7RVM1cGGDfIEIF8i9md4TbRwusRKnqCp6sM2j+GWjJz4ZSCS3o2ve
Cc5Mtg764SdkNOojs4pvv5DNt6kxoTIr/XNMGV8SzJ7fJHzGrU01UhGpteEznd9EhuJakL79RxuX
WaZbf3oFWZvmDw4CW/ToEsJWBo95JcCX/i6/gUTlv4kU9Nfa2HU7rZnQy62X7kMdLqadJ+nvxoCi
PA0EsshYo8b8xZB5uCdGS9QaOBrCYNzhPUAlmVWd8qKZiCmtYXxFX1sdo0pFeD+1EPKS2pmtqjm5
kNJI8zI5C9poLm1sg+uwA2e8IHLm4ajdlj6bOAvNdU75ALIBA1L4WcSoVzNxq7VGf06LJlxh9zO2
zTSa0tr6bLB43Q0HJXiSWDe2zWCB9THbz6f3WKFXiZlMGhS8rY6fSJqdxBZCI3NyZyVIMHABwMJK
CZsGjju+Kn7nkzFYitfUR1moZL95z9EKWyPpJDoq8FbFY527ZnRXzamrpd2sMWZZ1UtvH/c0CoqQ
QjJ1aLHG2oK++MQttOJ3znH+QXr5qyti84gwgHp4mhOmFUHLEWIKUkT8R0GX7VR6JFkDfVgawj7O
HQEX4hnNxvKc92V9z0eWNWvUuiXVOjV977L60n0AH2EONHPyUWzTxEPq2qvutJV6P+9XyUddQQx4
d30rv6m5/pwprrhFnbxbWsXqS2jEOmxCnAyx/S36xL+WTmrePc874YP88JOpKi4wcXH8+JAFbQEp
Tf3aMOd/KjTEJAnSIpx8HDvzkLQSiLwubN3pUApHAld2qhyq+NZ0pX6pGwftEX/VB5I6MPeOYXw2
sU27skx/zZ1CsJU3NajI3iDl6eKVnr5pwyQ4JDGy626Iq03jDcHV0ADu9y3JRAUQtbUW9ckLdQWN
SR8P5HxJS40fVYcaYwHym09yms73/nsppkujrBIoO4a7acZaATTvERWLyW8130whXWLaqy44rFrd
/bzpqka9N/4faee13La6pulb2bWOB7uRw1TvPkBikChRoiRbPkHJsoxA5Axc/Tyg1+4lc2nEnpoq
F0skZSH94QtvKCZhdSLqNDO8tRDLxxN3p2YvKcMCFfrF1atcfFyMXsQ6WtA6mCXLhyKseFoJJR6S
y1tZ0JNbSsO7WimDPytFqHjirS5vT6mYWg7H6wYHtxKzhL1QJY/cWOEJ9xt52wf44lUavKKww3HS
TPvvVLugicxifWjLRrxp5/RaJQotnV7Gk6zRxXxLGbg+hMRSW7lGHVLEWV4GOX1TUScwUJyKM7TW
j9P613s8wgDGYFXllBq2PkkHHF1GzEP16xy9HURKlG3AJqvCvgLKUaaeUAjqQS5N4SbERMtCVPSU
AP56OQqkgkb2rAvG0tgiMTzlj2YxBn5mwXScR3QUMF1K/RhaWNy1aI11lmWAuKK4dzQwlFXi2Hym
Mbg24hgV/gVFKBvMaqs3ID72XpTTxWcFpXJgYAXapI2+iVKxdk9LSFhQZUijuLxqlhVF6kXW3yS/
B+JJrTeowDQlerc21SZwT8X60aCpNuBEvektY9wbrfKjiCan0xvtCx1bc52A4PZ/VULYOaIqMq+C
Zs5BLIApxgNIXZ8g73H2MDGkXRRZtKdKxS0k1y1pc3rb0IlBxm+p7Mix/lRHmleL3VWpjfFWIkzf
ySyKIyBUr6zZD+IWIyo1ZqkwGeAgaQW1gJ5R5+n2VP+yJtArqIVend5JSzXMRN/YDWCpIqaobk/h
z+kFUdttX5b1zekdxnHtdiYrQoY+bdk9CZUSSSko1IribZEFI57wdbWpGknY1LVyUMWl4bnA94a8
YXaZwZdj0GQABSoEqpbeTJUIKD7TH77TUVnb0pmAd7a8Pb0Az1KxA0QwTp0wDLZk+nynqZQ20y7B
//vm1zQbLI6s6/mvL0+/0dHQN+iN3JzehUeSi6nDUSGe6cmKcg61boyw3RhIimp6k50HxO4qGGlT
yNWfg+80AgtoTvRj5xwExr+rF3jhQiTBuOMoQnLTstxyotYM71O8Ra6NEvFJALr3p4/CvulWtKd4
9MtvnL5QhVwE4TQXq9NnpxfQEXsV4iwqt2WK+KfcWusMMbyxkulgIk7mznAzFazUsuAGT7D8iuG3
FSBOkbKZ2If0uM0MNHgeERqHKIe422MuQkU5NdD6Sd2dat0LwkyekvpKQ08YxmD1olky4rYLhQT0
VerGdRJs+zHqvuTsH12FX0Kcm/cn4H+WD1dBTfOAqdQ/WLVGGKkorYem4sHoERwm5gUSiDpNgdoM
yGvkmbdZoM/rSq+BzFPGRq1yeUn67s+fGkTTNgjyQ5wMVnUgD8DF2YlPZGkLy47trA1PcZNVaxN3
EbsqhnH3q3u6kOVPP8lVdi+GdKk0AsJfH8UpJrMzyZrXqpV8s5wVqrjBPj8pEWltsBfL3mtlK745
fX56EQQpJgMlgi2lAEGQmBaEKMUWxX35KToWwoZGpfhdKMZ+hXk6MMNkTJ9PP2FXkf366ddnMisv
hRpbzOvmToupcjcEez7MrfgrVORNpUj1mhaPCNaxXwlT3j3PsRUsUOjpOpfrfqcYZuce1UZ0tWMF
ciGYvyk5DIvTgt4nYGDQ7ianS+/iEgjnYGwzKTC3Q6cpu255Of0EiSfb6eXq15sxUXfIA2FEFANx
k0/s2VgtLcw4YFmeqnn1dPxm1EOx08yiXaHN3Xu4AdKemSXNpfBX0q9XxKdJtww7KFrtKhlN4Tor
a4nSAiYSU9o9zcmgbJS4YYVYikpRrlHfUUDZFxT6A1CJ616nuxU1UQCL4HvdmxTyodDApwmtjRrf
sjCXXzQA7xbdk180fT3V7+Y5De+HuvOxw5OuBkK1ypcndoVGfCETwCrEIkE6oh5gS60BeHh5UUmg
r05vETNllI0GmhdLv3bMj9/CRD36llWBWpehhyI7i2nx8sdFuoVXXd8Nm54Oz18fKRamjKdEWKx0
CHZL2AfMXNkMMRXBU+B3+mw4mnikIlwBGAe/MQhDXVgomywuk5s+xTKVypGIsJ+ubgMNsvyIm7b9
q0F3es/CRaVW5FHlUaStJUuZrzUjTCjm0tMwUvacbBqarVqkw42GUnbtNUF7dEIN9GHVDns0wNId
QOe9OaXKTu1V512AS5cx8ed9PeK0FsUWGipLD+pU4D39lJvKBE0C1I28vEw4V7uaaC3Yr3JB/2RV
SBITxMYBDq38aBoLO1GzDlouKo9z+ee7YmkpqWI/XuvFDzpXKC8YRngjhXOOMBFviVJus0ky7sUl
hcsK7Qo2QHBQiircHnOAhXmwCEZWibkCl1I7x3qQvSCdoZD08mKAJsaaL6UCRAq9kAj0Mjhpaqf/
+d4kbvG1UusdqTuaezMj4cuEoHNHapr702fofQ4bkVIKtmDLZ0U4EtMjHikmBZh1tkxu6b06V1Ca
VTFcHwXrz5+GQXgzaVCs6QY1LiVB6zmiGS3lGBgQOPS3YVJelYNavEyZYbJfxvMhNmf0Yaau9wWg
stQhevEWwCtQgUoGvaqi95xa+v6YHUFjgvXGRElPNEyDKlDZXeIDH0Tfpi9xQwJecmUtL6e3p5c5
blDHn4M9orbDtdUGPbrS/IRrJspNpTJeBTl0VT6OxHG4FgIDUMlJO0PABOPYYKQtVmD6i6DBE+W/
X9qjIuxihNGuW7pNmEmiFrnI3+XliPA8cGYEvyX318qrR8X1TK3tV8AFNYg9VoQmdgq5Wvxz19MC
KCS+lxwQZPr2BKGpJAICiWxOxdjvrsGf7vTxsc/J1sgyrG56mSryEsEopLuS8eUUpgmJUBvFu9MX
+qKUp1atsfnrs1Gf96oZdlQqMXIDYCQ7xWjUtwrKdHacSMEWBETjHAssFfGXU75EAR3mYzY8sBm1
ez3DzXb5uMYNGZYPjHCA1b7CbvoFBd6NjETA91ajYDQpZrgnhjKA++SGC/rn+L1pQA+xhUYJCKgR
XRhzERcxyW5XVdGZ21pflnlzKVDi/noQlIrVVJ/MF7UNsdSFFabTrDQzrJGiYaS5ram0no8Yh48V
KWCowgJXquNeMpZGkJILyPAQ2TcwYH8Ux4eobeU3GoxgPLOoBh1c6p7eUoRGOae8rkjRPBy+hke6
mwuH0JLf5v4Z8ZTwhyyZ0FbK5muQkXWndDKhOR3nOwXTYi9SSWdHuisrZpF1Hcy6vG5RYtzSnR23
iLMIa8xER0DKerVKAoweSMVMmh9jemf0ZHdRMy27mXRH9xqBz6gRn2tFpqt9bN+sBO9MJHIiW0Uo
Hjyd/Jal1RN2AOazGAdUxOgEP8RmK7t5YEV7qmegJAherw0U9LYQruW10e/yQgiuhARI4DSV6vXp
J8Jw5TrENGh1+umvz+LfPwuPmr6lmIkP7phveipYay3Rx5tpNLCzmaXsMaLDDRggOL4ivk6jZEQF
ckZcJjyO0neS3tGWhbG4rRT9NoGP54Ip62+VhIa4YsBmYdJYW+rl4Rp5ERMPaUTip8iKbisIx5MG
I95s2nFLqQuBYYM4dQDcwvgXYQvBNGpLK7wXK4Yu6gzZr74fWc8gxMLdH//4j//6z9fxf4dvxb5I
J7LMf+RdtqdG1zb/+kNT/vhH+evjzQ/eauhIQhM2DVVTZYxQVJXvX1/uY9Sf//WH9L80BJJrvYeH
pRotsgBCOt6h4Il1ATbj3xRd3VmU5n/KMv5Andy86iZGG5YWlg/aQHJilphPRdXQulmf8zY28oe+
jlAi0rLmlaaA241V6kZdWO50GtCYWXVUOVLRuC2EeRHjbpuXpoK62RQVG6wKGYqK1OAoS4KHYk/7
UhQyaqph8AYscT/GSUJrOGxmgGfIbJvw539RyBPge2C1//0WgXrlagSi8+tbzWggb54Yy1kxoEO/
ILROMK0+RrIfpJ19uq//8duNbU43+hX7E9DilCp+f/tfuxg3tKb42f7n8t/++9fOfmv1Vty8ZG/N
p7/0UGT8O/+V3/4sR//z7NyX9uW3N5jdxu10173V0/1b06XtvwfI8pv/0y//8Xb6Kw9T+favP+Am
5+3y18K4yP/486tlQEmW9W4ALn//zy+Xa/zXH7uXuole0vQfmyZ9yX80f/uvb+ga8lcM+Z8SjHOT
Jr+qSqqo//GP4e30jS7+07AMuv+aBSdSl7U//pEjIh/xn9R/6oZs4BSv6pjyGCZn0hTd8pX6T1j6
5vv/98e/b8Gfc+TXs/t4zkinSfHXpCFCNTRdUhQMFiQiKEvnSO8nTRUGnV4VYnhovP5ah5F4vIrc
8ipChkBfLQbOFKId1R7oPtv6dfGWPBMsSMWz4h+RFYXv4GBTjERIp7p9vlbDtZ7s1eNe1L4Ak8bk
9zlPX7r6xviCvHZ8fErxd2UWyPJVKUA6wq2n9iZ9ryHaGs5bEc8DlY6WhZK2U+wy1MC9Fm5l6BxZ
vp3BBNV+mPENNu+wsNdpx1Hq6CZUkpF0Fja64RnKmm/wwRP7TS47Gu5Ekp/RDJOc6U1+aVZH3cF+
cczsYsdMQUtZ87Vig7sxfqEgdkO7tZFHcHG7O2JoirmpJ9pZc5hw84xI6ZPjCu8jdcLNJfFQG6br
2zlrSzkMw5vWP49dvYnNrTbuWvqdmF5D0Unx3/VUyakyGivroViXkHqRf0eZ4AmPiq7eAtsdRFtM
btPyuuluWtAsYE7EryqmXpn4few9Jv+7sfrBYinJvy2Wfz53S7JQ6BclWV4G3/vnnhhd1mWJFB56
n7NzKBSIdriCl7BR13jMKZsLx/t9cf778ZgG748XIbQRFxnHGxzJV53Unb+bz+CjHOTDvIDszv38
gMpyAX8b2O8u0Pj9gGU5mpOQcsB0wyZN+/hKsu4UcDDAuMHBIOy8KHGNu1lxY/tBCtxMRoyTcjxp
jt07A3XrG0n3JxCrr+OiLzFfVyosuq3Fs4qGu9J6MlT30mlLy2n9/bQ1RdV0QxPx3v39tK1m6k2x
lcNDO1zNPtVo87hG+6OCVb/FrXKiyO+I8DR9DKew6Sv8fHAu3Lllyn92Cmf7aGdKFeQi7tzopxgl
eIAQxh5svQdAQKeacbwyZT/0gEnyFJvrCX/sYDdOvkhhBYyYIxdO6MG1AOlo3WJPPnp56Cvx+ugr
vUekghN2jeKLW1iIVs73hbr6/AIu3sOzsW3RigIwhS2pelc8TR78WgftVDZHD6FHiq/g8J5qJ3ax
QcTq88LBL929s4FuiQwWXJTDQ+X17uwavvymtHbgpt+DdXYdrTPfcpXSFq8pIQKHvzDs4TtceHpn
4/4o9AJUZgaQDM2jdufUT8rb2dWCjTQdJnmluIkvC3aheoa0opsj4qlwpCy8zjQXRXkjuMbptbY2
c+wVK7FfW3RT5KsRJ0tz29DleiHd5DOkHvPqIdponV1ukAgbbWV2AZJNT/UtN9vdT4mNN411jw5P
Y8/2Q0tk+QSEdaZ0mTjBpsE3w7TFXVTQI7MF6AHUsfz5C7BFHe1b1mbfKKCc2ag58Tvhl/ZVusVB
r96wgiO/ZsNWYzzCae298C55jWNHO7SJi23KobkagMLvozdlKX3b4vfAya46b3aTr3DlBNQ2kTuV
nNHOv+8VBuErhCx4vXRh4crdGT+4qGAle9qVuu195TVFphvkPaP9VU4eFg2MaiWzFjzT6R58q7Lj
28AbfQlFMZhaKw1vECTIsAAm5JwxlXisMzShHNZ69o9NbHzPqh3CIY4QI6R+V+mbjtIxmCoTI8CN
Jn090iiHk4aeqfo9Mr4001O+suKrKXEWVRkjepv1vT7sZ/CW09cLw3eZ3J9NfvP39SdDSNScRLBQ
o69vgdBEX2NPcOJr9RWywQYsDEZZF8fshWOexSBp2dEtzxmyNdU7aSX3brpRZ0d3IOWY7Pls5Szg
x20D3kJha2aHTUo/ubBs6J/PHF0Uf790eHu6MUrMXHUVyyvZadStpjqMxLjyrd5uWNVk+F5AA6+E
e1xnEPDbSHfWnbClT1c/Wi5s2q/ppvCEvfY2wrvAEQWpvdeJIATnzb1+hX1YdD974jXq04qn3LcP
iosrLowEF2saUJ9EHlie3mIg4hcPolu4YNLuZWT1HVHZ4DP1+cOWP1+rdFH6/YrT+igWZskVz7cA
IGnP5S4N/L4AJPZlucB1jY6dJ6yIv1xE0PTZncMtMuXFg7Adbpeu1rf6pbzBjtk37z8/N+nj/fvf
G6EuLgHMu2yulZtjI2ecm3zXeMJt+ZCFdsW6cYQtbVM3qO3hkHy7OAiW8f1/H/+6eLb/Kk0bqOha
hAf9G90VZts6q5j7uL00SN2ypTE4K1fGUrS9WkjhrT0/GDi1sHJFrq5gSOjB9yrBS7oDS33swEFS
YVbeEk/S7JiCLdGvjRNhshLvwJBM8jZ+ySt7zFcAaixpTfVw4YLUbvUk66uj261zmCFfWXet9TD7
iDe7CewtmICoP9O8p8Tod1fdpfhwuc7P7sNZEJDVSR0my2SgFQ6Ofl2tBEfzliVMcSDkseB9/rxP
Aef5AWVR0yGoWWRD1tm+lfQLsUDSw0Oy6Txsw33QUuvcMR1wpGwwqSvcwCv1sU5ysL4kMGcEUDVx
gwsbuPLRpHh/ImcrYIw/SpEvV27uYt0mt94uzYcZVqej3FO+QSS7vRWf2+1+6pzGsgFWyS7G9d+A
odzEgYcWwVfhuVxhKIXvw6paC67xDOzqEXqWdf35XZOWaOKzu3a2dOIbpLYqRbBD9VNjBqMOUzk4
hmKhzXKVEM9L83p2mL+wpn315sLRP0oi/rpVxvmKmRmlXk/LM8uv682wCzbwk32RMcoa7eoXj/bR
mJQlhoekSaZoni9XSdPBmilNnkxzHQhe5DQn0v5Pc6QnuRcVd9BuUhH38tWEg3Ry381e3uyMftU4
M+wKfAE2NCONR922VgFs0W9A/+Am2BAVDHqx2GA/VLWrFFd9BksGy2cfyRsbr3bNT9yIPFiHRliu
i6NH8tqKWHAgz+jWBQ03u/+JOXn/3ejsbPJEp0K+EQUcu4OPblE/tGnQU1FFsN6bPXQC8JAMVtA9
wG11nkWYxrKmOfl0rWOo4C75J8IIwzXCuC3SsTZopcx+7VwqkNhfIXCL48IIX8jrAV9d5yFVqu42
dGEtBvO90vp8WZRur5pOVm6lcIMtrK6s9fm7EPwUwm07PHTtTRBBLLwwjaWPnpEpKpqkiJQ7jNOW
827ZFuBZ4REdLOHv4FU3xbZYmW58DcXIRhsldC8uVB9N13cHVM527RY1yrBIkfMlbBh+zi56KIfy
CyWEvICx5X25RqvdbR8REASu6NTJhQuWL1ywcraHSn3XKvlwumCmXzW6AEsXPAA7P12DB5yxiYSR
V36JZlt2CRsNV/4mS07Y7HDqcqvvF+bkRxvY+/txtm82ZQhqPOR8qOYpdPdsOjcqoW/j0JB1I4Cy
TptsBN1dEm9M73efH//DmMLkwbOEKxY0irP7Iar4mc5ZHh3EbYfeKiB9iNZ2jKqC6IgHsi/xMK8w
IR0lDz+T8oq2EeaOjxBWQ/sYuGGDcLKTr8rQoa1JJl5e2tk+Cizen+DZDbKksoyKDLnmZstGA+3K
j8Fwf59ugbZco4duC+iH21BtL9yYDwaKIVqWKOoAtSTFONvgCkpxgjkYIe6L+87LRpfMaA7Jx8rc
zpwEGqfk98FV43IeEvFu5SipLfZ2V+I1T0tCiF3Tcj4/qY+m628ndbbZSZ00p3nPkipuFR98z47B
CvPeRrraK1fBTZdcOuJye892rN+OeLZjSTBT9TnmiK2LudpXGPfr1o431aa/i7yLqcUH6cz7o5ln
qwPuCek8Qj0+TNulzDXttO/WfUwFAFryQf9ubf5/r888G/+pVqDGgDv7QUKYa3aKmtAlcueMwqI1
uGB/y9XFnfGDzOW3qzwb0nmFalQCK/dATCj+rG6aVX+lfKvg6Pqmax5mJ/ha7RMvWaLJzweQcunQ
y6h/t97DoThm+ByGB40CrpPdSPDRXL331H39nG37tXjQn6OvFUJhiKdvJJSqqR1VdvYVr6zn4RB5
cOAm8u5wLR09s2aLtestO0Vd2UPjJKNjbD4/Y+mDBfK3m3UW2Q4RBlGneZj9FJ1lXSSreOieUoiL
63a9VP6m1tOeUH9bj88Xjv1BuPbbsZe16d3dko96imY8d2v0YTZEz7mfHh0C62/LnOs96QmXb3CN
/sWLXsb5+ayTRPpbdBVoHqhnBx6SpO0UOY4OwY5I7dEkUoOKuwdHemFAfFR8M94f6az+ZUx1Jxn9
McIAxsH+WZLcRKYOlrvZrg+cJnWGmog0HV1xqV+60J4v3OOPpvz7EzhbZ0Vdy45myqUOGjAwe/Ka
2U5dGgUB4qHX1iqxSddJZS9OhQ82lt+u/GwtHaJZ16MujQ6Ay9vOqUwq3SPwsprmhG4HzWtQ/swN
klfFXypkA63dyZ1LJ6OipDDqXEvxpbGwtQkHO4xrFB/kkf2Sp9youL2iTgTPP1kd5UuPbFmSPhsc
Z0tyOzVHowV8Tw8I/5AN8gXfp6+gYVeWO+8/fzofhUvvb5J2tiAriLyWA8gh8uvJqVVoQr45P0g0
dDo/+omcf2LXzlg4Q7+MFXZIuv5o5oJjXMfDHikz5cJ4uXhGZwu2rhjjkB45I2FEVpXUM4hpIK1w
X/iW/xQVBxaEA5bdchfZu8AGG8xiSt/+eVpf2q4+XE0lEaERuti0DE/b9bv1YVZEE9cJ1gfx2/EJ
dhr4w/aQ3kaHnAwEt8sj2FNPKL0ZVWycauRHy9Fvw61JBcmvv2i7zkXuAcAxBZk0vx9md7BAm7kK
2KR+D+r40mQ7Rbd/Hzp/nfDZYiqhgHk0Eds8jLCQHPmplp0hZserHlXJrwxPoa1W2U1/Z4Kp9YEx
PenryNP6DUJwfhmuAdQjatW/YV8cu5PkUJJHH+XzMfdRksyY++skzxY/M0Nj2eg5ydqFJYEcfvCT
SvNaomKDHwxGxrM/bLTBm9aC//mh5Y+nlqVIAKE0HQDe7wt+m5bYfulkyMifaQ+aTU11j+Q3eh9D
ZYffEGXazFusIyBEYagI+9yN1Zeg2JaJ+/mZfNQP4yb8dSZnMYI0jG2sL2eirtrNtIOWnWM1r96i
zz4N6LDtjXRHyxOs8qq7Tr0x2uYOLVdHnbBVXEfIedwqEDZ6H0UxUA3jYGfSdvheHaJvqVNdfX62
H7Unfzvbs7CilFQlqSIemboK16h/MYham1r7qvAr2Qtd3fv8gBcf1NlALo4UFtDAph/6Ovth7g4r
+iF9dzM9S9/I5SdboZKX06YcX3F4hRIq+5Hsm5eG6rLU/n0+/fWUzoYq9rABdt1cd4o0tC+5MaLP
6wG4XUSLW+lplDgtEgX2kqck37pSQlLiJq8eY337+Q1RP44Y/jqTs3280WarkAZuCFLijenITrnH
BNu4qymFiclNEPxUmLyDDp4cj5lsptg5XQvOFK9i1FGgJDoBInEUjhvl8Xik4w9EeIfgpDBtkbMf
epyI+mcLVMAIKtt8krGizKov/UCR5NaKLz3ejwIvCQiGJkISUE31bItDDCRESnxJ+rw0eomPW5UN
1xuK1SDgcbVBMkW+T/VVWq9mGfdUt06+FPp9huKcjXoWyDjTy8EnAHjFcPvSyX0Ysfx1cud7opEi
4R53nFyPPQBOCS7eHuMV+RhKLJJNrTkCVO0iyzXfA+A8dMglRbgZe6I7HeDO0Vm8NAwv3C7tbNmq
m1RU1IIzAqzoIKOJ0rIn3Ogb0hjotjfdPv2W7y4dVf5wyL27D2dLVGTgRoD+VnRo/ckZpF1c7hsd
8L6NcosneD0Uxk0s2+ZXpmOiX0kOjNt6dakF8GFO/G6snHBm7zbhHNHHQRGWx+EL9Wa+hj1EJuIH
D9TnIXW3fnv5mB+lUe+Pebb89HWBwsMyBCSqHriCjvidLv1K2aneMgcZ0BDsp+xm0Yr6X+rlqzD9
+vmE/zAvkhDZMNkFFEU+BfbvLjtJIYLIaRkd0GDLGl96ljZs6iaCZM6SpMfCunoNW28+rst7WpO+
8XDhBJbH+7e1790JnMXPxmjlTalzD9QViqkq7Wfd1VbZg8IiErrphTH+caz17nBnS4JmhUNXDg2j
zcWMMIKpHRyONdqysW2mN0az6160BoLUJnKKeIsrhXr0FM6HqN2Zql3WfTWkDUIAReVG61BxA6SL
JPUuSjdBt6qWJTpzc0e9mfIbQblQC//g5GFtgHe0dB0VKeVvVce2SPpiblPWs1jv7bj19SWPlahY
V8K3NJWcNrsKaJAb/RtSj2riVS7NE6+JKG8Nyroxn6PEaT3I8p4+XYduCYnrAaEiHLydZHBKYV1b
18iDl98uPOVl5/79KRuyJCqWCGcCkKayfP9umNXmoMc5nlOkwMEqRjl0KzjdQKeClrljrsW1dOlm
SX9fX38/5NnkQh97xmmYQ/Z+uIbsJ61PkDbElemM1Fv0apww+n8fXr8f9Gwn14N40DuTgw4O0rzy
FsToMXf76EYywB9Nz1l9M6RPvWlr0v0I34VljljZgFn7KFVEIM+jlzY/8vInSjrHW0RXhwDe81dV
fhzkR1V9Ecpr+O7q7C9izQ+X9iTt4whMtiyMSDSWhAWC+P45RVaZIWdOZ0neoRN1l+4DqpGtLwKz
gP4I5D7c5Rtzi7/NltpOekAYPNgkrwkKDZR26DghjfgjeEh+ShqSTg6bxkaBrrmXZXu6XpAEtuLV
N3HmMN9y0x2d+DHc4JeZEuJEKO/bx7v+i77vAJLfwKEadsXq6Bi7ct2v20OxQsPz62v7nX4OYr4q
yQWvrrJqK+LX8gprdywrnOTARDCFjaJskL4TypXYunGyRyaS0vNAqlnE+wHzbPRWOtcs/Mn0Kgdo
EvTLq+JN6vfDsI58dYM2GA1nBDIBtKD0D10ZI45W8qx8jUMGQfMDrWB6Qv0aARr+Gn6QOkq48mOh
UknGNzf2k8rDmtFGhCjJytWkfilFCyD/y5h+zQrkzX9WHUOh+kKnORU5PHneWNY24iFtcHXsN4K6
Opoe8KtGsKFk6gDSVhkrV4H+x7qsVqNh6/FqrJ1BAHPtSPi6ZUeHs52ALHix4gTXcuJZpWe6+ZV6
K5JqIE2Nj3e1Qr4ybxxz4PTz4ErfIxVrPudXhuEAelR/KKGtmQ9ijLeKB4+npxP8ghscgnybpHJC
MOdI7XiB37wKlsPyQcsKRh44+og6K8e7brmM3j0mXhPveRhFwj33LJwM4DSUOwW58i4NHUk1XTF4
bfpDBMdYD017xg8bGdLuNSlfU7XkJAl/kLNXdvW8M83bvnytJtY76Wn42gMZgl+r3te13wLZMJJh
1WOvElY7Bd8g4KyjXMDgoSBV32v682S+sYxr3CjDAfVk5n5pwFx5TKLbBumkFvvQ+Xve7ZvoxxJ9
izPmlt1eKKltJqWbjlhuIR5vPXBvDAl3QQX8feiH413T3Qb9DhvRSIXsw5iZkU7RqKqDSa2OT8G4
YlACBrCrVdo4Ha4wvoGt50xOSs2fJnfsgaXKttMbcgJu7ZUoFT4Y6Hys0XibhLWGaqYHQMMtRzuI
fb3cJtFWjvEIXpTUrYdiVh0jXIMtLcZF7mmXbAHtiGst/jGa5L6SrRVo2D4iVm7XM4gi9UX+biDc
iaKABccB0bjmcCzp8CvRQYZ2eZ0coSLG+Ejg+fhSJJGrKAdF/dIK95nk4arYc6dHAFkZ6vBXTfuS
jzeoTCHXuIune6FJXetBVAzQMDxNb0JquvZxm8AdFWjus9IbbgdgSkoEbzG2xurA0VWqLQN8CpwR
avU1DYnAMWoZKZNhvdc2OGJBSQF0a1cIDq3EG2LzZKX8sAry6+xKtxCbyLwqwmL2Fm67beibInV1
eVNab0lQuOq9flMmV8q+1JwYBzQFLnmduANo3qTfFH1sHwm7Y7xVWk6IJkV+XRzvysSbBwcG9Qzs
ODpinPGm6sl1xyyT+x9Ro1JWRL6IvKb5HuGWuQ35SUTN6l4at1bw1hzvOvmx002/R2zmODD+Secq
DQH9l66aV6W2T2JWM5CelRfcY1IwB28qrlFoDMrSC2aLft7vUsegfinc9+oXTSDJshvtW9c/ASZB
h2zEKQCWPChllbqiXXw38Fnrl/K6Et/U8ROmtHp56LOXenDyFNnP5EIt7ZRG/b65M9zZ101ZQXBP
1s82vUk0a3FKFhnVbwkoF7e01pKN7S040oSIaL6NIN7CEZPco+4OgO5iWwRi5I4809mTlGtZ8DCF
UDJ4Y576UhlOaHnAANHPNUaMK/zRAU2asXC7sbLPFK+oboUpdsrGV6j1Sj/DYRWn1yzWwPxc4UKE
Kn8YoWpLaQ7AvEKU/PuemKd9P/TqjHq66ZQpqytqjE7w0vxkpbFicI7QX2vJOWqODDIHzBeDT9ou
pszOHK0tV7lUTf2wvPTuhM4imynrj5ZSSBHdl961aDPhnwyj2nTiF/ztkM7YoKkh2DiLUpTLQCL9
FIqVzFryZl5IYj9OH3QDiTY0bkzjFLG+i+twoI2rvtSWDFvyi/66WPKXIHSsEpeObej1QB+EOyAw
2oPZHTJgDhfK2B8/HYMURqbPsRT8fn86WtHAmjOt5WYMyMkG5JC1X81gU10NNuPxBruawsukN0F/
XsLNZD1gU0F/HtTFhIOUr/34PNb9sDqqSNjhWpIEteIcDJGp2CYUo7Dck3KDEpZGtAMKIFtJkz9b
duvPfk/ZL/X0cEO5yTx6FVqktL+hGiaeIq9121hJnk64CspD3mAehMgrJYhLOa+85FbnE/fdmZ6j
KIau0apUD1jytatOd1HjGoyl3dylrqm7vQueBfnS4InlLaudPPHxg2RgobynNHYl4BED5oW48EfL
FV43xdf/QS/375mDhtIpmAIMQWVUnc8aOygfjnKkZfEB47at6lCNWhMRfss2yTr1QF9eqEEqy+T5
2z15d7yzfBT1dW1oe443OKKDsUux9HMpIDP5B+uqVW2kcfsOU5uV8Cq5JgLyyDu6Je4YrdsQTOYU
jrYqgCJnZHsvSbvQdPrC2rRCa9e9NAGVDx+hvrA5DFCT4nmpGQHsMFMg5pHlFPkqGFwYe2C9u+fg
WcrhOpPV2uKCmhoeA5etpxDwQu+f68EP8ZaoVuCnynAnOWrrNYqb+QqXLXwVEAWA+x79KIe1iPhX
6aSPl9oe8kfVD+XdqZ8VfjRMgLuhDOPD0w6bVpwtUB+yJ7KFzo2/td2NUiDTfsA+CpGI4/HRwKLO
kV3Awuss3swWji7sC+NK2P8f0s5rx3Es27ZfRIDevNLJK4xCYfKFiIjMpHeiEcmvv4PZwOkIpW7q
4lyg0dWorC5KFLn32mvNOeb/9ye7WPENSY/UHOsmz4C8Pk2+0XhNs9UHbyAH3HCF1htRA6dOszCT
jY7m6DlfGdJOU9ZSsZBMl4g82uWFZ25uS5+uSSbxlMlEvUmGgaTl4oWIsj4cSIKYl5fT6nRQj3Hm
ETNFUxNtBdVLvOLWGG4ZeZID6P20gLWbI19MHFAuEuf8mEaPM3Y3hh7Kte7h18918eIEelySIsBW
AMHCzH6VlktHeBGsu2PkBjEAZ9cad3Fx7FoUPi9hT4SzW5+9ZlybSNjczpWqe5HoGjTXcxMlZzwK
JwfXY+Sb9SbqdnKxrCNf6m7sYVdXwa8f/OLMK3ZWpwvWnz1sYkfn1c197G6B8qAmaKJJcvYlbRkp
3LZZ4JV7ka+7ma2/1m9FvpZq8g2zNalGMio+PrF7a7h+tSn/5QOaF9PTrCzzSk75xWuveYaLe7J2
ymlVmcce2nHiGZ3XNusg8EjZypzR6x706HXgQEBFyQgBRbfuloKvJMvy5J4zpyfB8LnH6gQijpFH
5AnWXpv4w5X1MG5zaOrezWXq2qr69StctpYhPxYt4bH0f0wdYNGPEUtEcahK6KMcgHLUj6B6Ur+n
vX1a8IpB6bPPdzI9gJgkR/K2JPSWvlo8BtvMRsaz0nHo6TvrrTW24y0945+S7nITUGGDG5BecRhf
TmTVhLjYbKSinRD/VvvRM9UHSlrdmMGYGEE628owk6hAIFvbdMd6hbANIvrgEPGxFqlT1ZVerMiN
Dwn7RhvIGN9CxF3ZneCYlIhC7UzNDyG+0SG8OtD6+sEvSsOgpM9AKDY6jM/ZhxTR0nMbPJw8zuWi
WQjebHQsNQ9ZalYAPXFU6H8umpuT6v67DLraSsJcapiqqCISvuws95ZUD4JGp7XxSIlxJMJXHeuP
9U/d4DUEiHvjglcXoC8XvFiATmFm1lrWRQels9UTwiQSU7wBYYPgNW6teXm7PpO/t5q9WNKNmvyq
AGb+mngPdZO+2sUDbmhtUcBKiA5l/Wku4AbiYNpHpKnYn43q5T1tzoZpWuHS2Fueb+nPrsoZvl7+
Yi8tOz2qMT9yefTRqM5cySdmSGGSRYE7+RXmBdxUJj+/nDlQQybWXNEvxiO0Tby5Pgdw+daOcLU0
//qhLrZR9nZRLWN+ELac+D0K7JjeRO9ECbQcvz1YMC04rUB3fiZAYqnqi5hwJbtud8Qc0Z399+Nx
fZk3gAUgxJQV9bK1OTKpr0b5TOd/BmrwNO4k/ywtDU4qCRnJsa8ZKAStYhGruLQod/8YLflUYnEH
PJcAh5V8Z6HBbncc8qkFb3y+a8dMFQ2vZXF0EP/y5hZ6LUZTyE8YZ7Zyp67NbBlmi0xwppdQBsu2
IqxpdCWBICSbSczckTgny+AXFlXW9PONt0m59XHmt+3LyW6SCJcT9X5W9LIZyl7sESJReWH6HNOz
LLQ7fXpFw3qCckADpLbLdO7J8t/8ne4XCeJLbTF5dDHdAsRUE6oc9DX6QU+Jozz9+9ZdafVzGv5y
6y5KIhP9rRACAmaok+7NXzRTdq3duJhxfraLwsmcmwqPq/vZlyterDUgu+W4OHHFbEXbTd/ryhNN
wu5HEK7IkMbps9AqADqowCELLvPWI7CekZHS3bXBs5HirTHWBqahdH/rQDxXKxdbF6hwDSObLum6
dnn6bBs44dVYzI6a06rw+2XnC4u5aP73Pdev3IGv17k8O9IzjK3GzGdF72ztZlTbwvw7Sh9j6fQv
8TGnAcHA9kWw3PQ4TW4Fm3VvIbyZXHKKDS89RvQbfxFwW89HDvvEAWZcyG905gvIJdoChijVS4M2
dBmvAT1iPW7crrejJR4MJKPLYp36kddNbqbuzR6NFthqmrh0S7PJzrPXntZIb/x57G4uJlfOLt++
/cVyL01WfhJhkPz59vMQbnih20n03dTd1/mHNqP9nei0iI+qYrcvM1JOd0efTDA/zx6gQQGr+SVr
uyHZ4F79909zbef99uEuNoOoLgDKZny4WUbTOA0nP+73lthVBudoLf59uWvLvKlCV8Y2RxAEA8rv
K8UYtUJrnjXhUVEfJQiCwBsW6RqDTK5+InTEaXPaldBN/RNab9GgvPfEkx+KsMXd2L3100jXtmKT
1UAG5QJhQ/nzeb+sXPVkiKHWZyGnt1n9zZADU7K2EFjSUdEcgVfIwAkZET0Zqc2Slrd3GiOenNCz
j/CYfACCpIPf0HEH05i94OGt9aW0B65et2+SYcMSDJS5rtZ4zFSeRSI4yP5ZVOKC3Dll1Uh+SAiA
TT4BpsW87W1heOxA2lqPevd0PjsC2sZZACypfoCqaKstFKf0gaBFvvUGJe/k4XBqd+JL3do8HQWa
utNGOgyfk2Tj3RFwR6iPNR7pT6p/0XJ7BdeyAf+rBIxJGKvmYHAXMCznnr5DattiSUXEtJ3u4HYF
R0LfX8yHjgrUJ+bXjbzygPO3Ghdt6Q+j4E3W738/Ide0Fd9+kctCYGrEUgz4ReLnztNwHKSL6XF2
FZIJvD4v8xtb6fUX4MsTMK9dX54ApputqCSsTSjWqIJp67N5BUsKHi/2/zeqtW/f7qIDKc2RjAHA
P4SGpNc4KLwbZxZaSx5aWt77G+dV68rObGoiUDWV/iIApIuduR2NjmDHQHiMhZn1Bsl80VWfJY+l
TIL4Qs0XZn5vFRz4XKJD4jO+dwdhWaGiSHB1ptEtuGSvVJ7iCRiLoyoLq7kzf8gnX3uVvXnkGh5b
/QGYtz3X66CtpnFZmguDzMl0yQBNFxbodoG1wOR7JpQ2x2/IcWYbC9RQ+9oggitemvWqMt5O6qKx
oPe7UKzFgQCmLWJV5P+MuNp9a6to+uwMJj85dwfIaJ0xn/gZoGg/oUgFD5YP968gBmkxVh7iw+K0
jJIFsw5mHLeESNeqiG/39aKK0E2403LMfSXWAkm07MGNYSi3MFBMoEb5zA+3LBzXODxccqbx4A+i
5LtYOptWEXtOlcJjCbDCnU47GMbDVtjoC1m3UWCdnwFvPxiP47083fMTEO5gvka/TxKdfVJoAfTU
T7MuSPDjfQ+T68N6q5fiOl4yfekPMwiCjhpG5sEL5li+m+CJP6qoy2rjyxfQL1oThSJiQ9FM1v5D
9iRtpQP4INdYJixuJHj80h/YkfOPzlEXImNPVPG24hYHoHrxQj7ogp+Yh3Il7XrTa+6tXfJCA/9O
J7DRNt9OHl/IxvK4Ez/oHW2ZXiF5QQpvEOHHIB+ez62i91pL8uvvoV9s6wYB96Y2WDwCRNI7mbId
vbCxMYmQeNE8GK/WJvEj1wgcjtExKaAuZi2Sm3GSzQNbxWlJQrVFybtpoLrmTyajQ9M0Gn6Wijzj
+5I2CdD9ukQWHme6GlK0gZHoUnIthgSlwxTVIjMcmgXGsshHPGGn74LFMGRmHaWPsjctc17lNFyk
ua/HiO2xJ+OrzsOPQP/ZzoqYCin2zb34Wpn09VNfLFVqo47SEIjCoxhDrvY1FezTZvRyD8yHk2i+
Me1GCyoGuXtIKej7/HvjuXLmg5dNX5xTH85h07oo04UuHEtRC3P2zvi5iLyJRF9bfZfsk2lXlg9E
WFVtBmiQ9Ik3cEfo5Oz7hTeSQIT6xhQdDlvG4JyXm7C9ccK6Uqeg5sIrO2OS6DFdtgxasdVOGbmR
h1jbFAFZ00vZk2EChNtkHp2V+R2GbuXpbC45Eidetmi0G3LfK6/v949wUSlOtaWEoYpcSTacLFgr
tTvqrplvCnNhZp4MSEdEAwpyqzxC5VA5y9WuxOF3V7E3VAQR2SOpLpz8SMQg1IEn7hCR6h4zwF0O
WBnxNC70beCfrUfkKYwfwh5B57w1JmuhB91ld8ndjLVMHUTlL2fGFTeq0z8ep+8r1DfN3OV5KATs
wH+6WTNnzppS+VdWkZqCpn2XxIsem3iLjT35DAbk5ltxOvbasqse02GnDg8lYL8koJ1UbnNM4crD
LFfL/XEi0ByCjh7RKSBIDTbAS6EfNA1nW9Jj3iT1mWoz2+CHp+Ukjjee6ysF1bcv9dfhq+8HtZb4
3dACddQ4EXgbFHXqqqV/KsqOisjkxoFPVq/WHfRNTPYrRdaNiyquIhJBOMGhfKxzxFtlBTmndTM9
JYlwfpssglVJLtBfpUB1zv17q/xSPrXOUcR7SY1sDZyqojoqWnroCeEuFeHAbxHHmWdwRY5+DDgq
qPMp+Wc2ArmoHpL4PZZ2fzzMKfIw2r7S2oqcUH5uJp/g03luRRcb0hGSm89I423pYudU/m7qp3L0
R7eY7JZY6VZ68PL6QTRWSQO44w+Q5SQv+PeEwS6LyXf0QOHZVZ/g1+e0bpq7U0KdsTSDZShvlYKY
5rNdBRsx+jxrRBeA7hWWRLcb9UFPFj05QXFEfsRWn3UkldNid0wWYeUbaEviEE66ntvQr8VhbRaP
mb7LlHfBeChrclRehPFDQEZqRgbFzUsvfkgqUZ8bOfopDJ/KuE3D38X5VxXITjuNttVsIl4SITCx
tiGWS21AqyLUh/78PHSyrVhP53FRMXVMoU/FfKHeP1lvWn8fDT4GJ2zgJdDPFgzwe0xUdE4oTWrZ
VfKUabuaxtyI7ypqgA49n5NNSlbXSfkx17K6Xy06o8NEfp/qP0wM5lLweJI2avBmWm+m+VbJB3H6
SBl8EqpqS3Q4EBGCQLX17p6uZ+4DtNfNh145pPkD0SRlcxhopSuqhLgO+2Wx7NMFUUNK+CvBVio8
JuKrGQh2PvxOq/Uc3IF3qDkk1VZqEDNBbt90559W8NOUib5pfw/xp548legPz/FdqP84nfn5ngTx
FRuLQXSb9GFaT6p610JRyT+m7COT/QzdRrrXs12BO/VOSj5n+t5kAZi4P2uLIoC1IB2T4MaLZMxb
9fcVCWkl2zhrP2ED4qWeZFStpDfOpfB4Xk8+Jv2lav2uTF8mxU5b1wkhOH5rPMhvPcVwO/dNmrMT
KgeRBOnuWZHeBynjkVojR5qVjOxd57daYSG1U6Z7grITCvLSiB9dac0fqkQOvclKP9D/irkN1qbE
gqcwCEaCuG4wHTV3AtSvZO4hjjzRJ0K+OS0+Zd2TLB4LZa/nKx6VxGFWo8V7DqRWt2TmBK4mWYCm
x2lmFUdJ32pPxg3QiTrXW3/dKooeknNUmS38oh47TZUWpN3cQTZWojMwXElzO1yeQI955LlRoocv
TDgqY62h8NIcUmJG5WcaeXJ0tKQnyB2qhYdHtotj2N1LRHicaa0Gmw77cb3A3qSB+V3M4A0tfa6R
3RPFJd3091ybyiCmRR2Fyskymdl+L96ATWudRsoTe1DK+WgjMcZmIoAoZJa733PeH19IJ2GBnPvO
tV09kn+xvCVtuLJrzJre/36Mi2pICjqhSxKsquH7aQUY5E3XtlBRdnN/0FgpdtrcGEddwzl9u+LF
+cbQB5i1QLgP4M4L2RXAlcOd3itLi37UbCuw9pIn/YrdW0rma66Sr1f+8+dfWgCj2YxnoUj+o5Ga
UZCBth9Q/xh3kOqwGECscYmFOwe4LsDxOz3csdszh/n489fz+987flninYdT3BcTd1xck59kcxhD
E2K4sU7HtIIehMcnRuXDIbg+EfzHDNlW0zeegOD935XwNaHWt/txUem1BKSHY8P90B+adwqEo/ES
vOk/AaarTr/+D/x0XCJSz1v71mt86zH4M7368mPEg2wSacbF56OpNm3b+2mpM/Fvn6t9sMmgKOnx
/8qTbtIDpPlvKLIl/hFSfLlqdhK1VJej6NARlryYx8yR36Su9Wh5o6/6SGlr/sKA+Sbb7poi8tul
L849NcE9PV4A5sdM26SFlOHqep6CnVa+qfprgCchfhRMerEbLdpH500/O783UvJDapao50JefgA6
VQ6SvfFoo2fESauPpvw8FL8ydEXpacnfSoYf9WllqP6EvHaXNjsJBbG6lWO3uQNcbSt2sKM80w60
D//9OGnXasGv9/ZiRVOETO4JKkV29KkNL+K0LJ7aQ32cLP90R7RF/pCgvUMfXtnKPn9l20VXdpAP
pwo6rjsaxzr0Cph/d8axOtndK4VGjueudsgNnN4VRv8Rug8b7S9nfDYrs/bjl+KVjtQkPVevxdwJ
VZArfVjFVnz893e7vnSwTut0kEUNCcD31drqhpKQYCs85M1WAXIs4J2hH0Qa6QzWiJpt1L93RAcg
le8B5aE5/c/p2WhM+98f5ZqmxoSowxlR1wArXR5eWmsIYmkeac/yyq7fivKDmK57krkp+gklJ/N4
5iMjRqdqcRNpJ6UcFldneRvryxTc7Rh/NvWRyUnIPqd4mUWq1VYTN5H6AkU2MrdJv0zlG4uNPPdX
/1r2/vuxL48nYSPEgVkyOyxP9mg6QeFlvVP97BFt6/ZJcJUeVtUvkM2iwquY9otOOdmRQU270v2Q
MGS3qbwgIoJxWPz7jl5fir58tIsfV9bSslEN7mjrBpotEXoto0ueGSCMfztEP9vz6v9lSfhzOrq8
J39kECJUQ5Hf8/tTFaTZoGrlifEuPfAhI9zz9BPvGRFJirytxVUpLtGu0qe1ViaJMrs4dBtgsiSe
q94pL8nfWpryg5RuTWlnaZ6Uk7r1O65+59IKRmK5TtyAvQRvBlw6YqOnjDxufzYKoQHM6SCaH1G3
nQz3pPkZOuacvAubPaerNnXhEWrL9mw1K3I6yKtqmcwthME2io3QPmrhzsLpM5LH/mTSPBIG2Um6
E7wXWypRpnvZrQmWPK+P/7pZF+tnMORYyTJMgeBE4sITCWp8rwFkFBZ7JoNBOlco5amPoSGsk/Bh
7NZImZBCJXYr+wX2lIjAGXjbbhTd5DVcfYaYLJE4IIkg1LWLxS8Qx5FEMM43TOoLdmzAbF7mtsvz
50hzEHLo0+TNHbZbKqorHSNwBl8ufFHACZKZGQqWk0OarGimw4T2+rt8AMYur8j1YgpZOy3+EfSa
4e1m3ny+/+tH+XL1i2KuyftaGGq84SQwDS6DNdSPtvw2i/OnH9lD4dyivF2TOn79vpfd5VGbmqw7
8X31I6B6d5CRabitcHcHaZdntDV9iGZksqS5c5Zd8MrhIq/Q4GU/LJT4Tvx7whVR+jeWkGt735df
4XJ/UKXMHFE2Qb/wQyIHOcAZnvZwdk//QaLeGPdcfxf+e9v1+eN8KWPqUijP9cBtn9X+auNzFxrN
ByWIrD8Cp+3Ix9izEucz+j04xGdGohcwWdkEry2FAw2RmRV661G8Bpb49tNcNINqwQw6jZwndqZg
Eah2U8BQIX80qOnwl60fwGCmIXX2MnYdXtlA38ZOHj3G0PAir/BKbXWe1e2LqAGQh9NJd/C1ZALS
ePx3fuze6gVL8+P51+PLkRvl7OxRuWSsk9endb0O4FwKvZN1jIV7nqh+QQtPuzuf7VhFRemP1iLu
HVlwa+K9tjOq6OYp7NrmiGHifz7H/Odffs8i6US9JI+EOyc6FVoj5OP5L+JZOtcyHYUJJavYrfpf
nZeGf337i+1nkEpZH5UxPFj16jzLE4qGrq20ILbdSZJjjP1b0D8qcT/XyYB4aENgYTW9EtwvpDYE
SA5Zum27HXkGn+RmUcxN44Ugr/oAR61guKQ0taoft17YPjGnUqI78pvz88ZKVtpcyzlxDQz+XJEV
/VBnu1uzhj+r7l/fELcFPh1Lo3K7eCKtcorDUW7/QGkak1BmsbDN00dQMO6oV60rOj2freBV2Z5T
mZR1L8kdJL2kQA0o0nQvOnuBp7QE/a6saIN20/ROr2f+qR8tByYYsMBVO5fubrdCv4Xm6TWeIGLg
iFir+kc2QlOeAykepnI/eHXzkGvP5GzbmdedFmcFaxoQ0Fm4dWuZvL4fffnmF09UnDUkXykN0I61
5p9/9eJMYxO8jnMB059XEQik6MaHW2fsqwNTA7mapCA3UbS/rBnnsqyrrkI7ILmtG92Tp/gR+b1D
KU808gy1Fm9vvvPm+vfP/N+LXuyBmVDVuUnu2qGAmZX60ky5zIs154EXE4gC5eV9SL6Hg445wWl3
dxOqdnX5//KtL7ZB1SgKVRdK1pFPchlcUG5QjP6Ia6ad4DLw//d2c3Um+eUu/1GHf1kvKqtQjUHn
LoOYTcJFHPn5ea5dO04AvFaMjckjQXUOK9KZ9sYxE1eDd/45vYsWbULeu0rdaDBKn25DM66ZZUil
+Z8f40//7stn67taH4boBGgxX+TdYzzny3qjtFZy3jE8h3d9cafPsNuRowkpSnZ5RolRD+shfUVO
YKq4hw+Z8pQSU2bZExOjH0JCdt3OlF01YRfgbblFr7rajfv6oS821HEKRSlSkUdJcBPT5fCaBoeW
OY6Hh/q+YREofXlVboPxIOQelWVU0B9MeXFvLVloya88zJYszlNAtEoYOr7vBWZZmP1wTjDVJusx
OdSBVxo2qn55l1m79ORHhJX0bgDaVz+SEx7nK0GjvhxSOyeyGKSTRFrjryKo/IByXcJ0PJ1mZzqV
//A0I8xDZVNoK9boiVuv2qdM2iu8m9U8yqsUVxvo/2W1nxcYkPVmmZ4LO6NpeibY8q6OH4x22Sza
JQNQtxgyu6nvFGmlh/sTA3IvyH9Ep/siW0XlwWD+jWkt9FvcxGSJQqLG9e5nmm0VXo4Us3Hj2EP/
rrV+kjOEsbF6xEAZCLwDXWvrtLkDKEIVEN1Y5eQxHI38EGbbcfKLhqe3XcnBR92vNenOkHeJstA5
r2g+hx2DzM5oQfJOJC7M9N0iWQJhRIDlYUNEHSPG8WUgrCGyzcepcCLSbfWlwQthQl9MdhI1/GQ8
JwyE//3eXi3WYXRALzdlDvCXemMtV4l1mRpcu/AntK2Ga81ia/fLhYWyYXQVyztXrsjf5ix4s9wx
r5UZXy5vXSgzhGgsYsng8upCIaICLpND520g1UF6FaNlNZt0NvppYmh2aHq3Ne6qtyh2s7f8kTnp
sG1ELzmtR7I7hj56bqMfDd5Sgp0UT6MoyoiFcbvd9CJgK+p99Dk+qTkpC76Z822yeJ0iNTv7J2Mf
Z1AjnltxfdIehGlB/rExvXdx4kpwfNS1JexlawUOQoCFX3oq5ylrAcXuboIOkN1X2InJVaoeWxDP
GuHh7/DtkGb3la9jbbJ84byMtaXCefUmFP5qw/zrPbxoFkhikRtARIRHzZbX1mvVISSz2FfV11kP
lDzcMmTevODl0hQ2uaAWjFgxs3ozBvAnulqHoSXY1KBnEbpVx9+84kXVdGol4KQNj8ks4+3vkxrz
oA6XY0QpZls8mTebo/+XS8KKRonPu3F5fD7HYyybynl+MnXTmYk/SBdXpPz60TLZ3FaB3LzgRclA
zEitVc0gPA6ktQjUu3ASfQtTiEAOl8fSJaMquvH2X13Zlf9+yYsqITQGfGUBX5IoGT94bh6UJS3e
PRMn2nDtkVkTdBDnxkWv6F000/rvVS8PzA1x5kOm8E1n5W9XfUwC4lA3++zvOEfbivTJ0jo9Jbon
Hkm2mBrU0ph976kgwByJv4pDB21+QMJ/gOWi9h6hsoaxTrrNOK3HiFBpRK+8qm0BykPP7DwPkBi+
xc3vtniS9QMYmC75VSeRnSqv1fwPD2TCkUwQL4XgYcQCQ3acvmBNAcBwqpc5200+wrffCjUxJJ/d
jok2y8n5WGaLMtuI0zrJ7tirjBeI6iGit5ldVDy0YJlQmJ2OqfLRt4NzEnrfDBpbqDI7LZ6Egs6Q
0flWVjIzxOCSsie2q3LeOkkQeqfJLG6HvTUBnrBVmo3cJWrF5vwqnZmFhraR3YfNwojWZb0umoLl
jkky85lqK5xXESn16aaI1+10dhu2tFh4ahFB1F47LYxprWV7BI43ugBQwf4uFaxZ84m0n5QwPF7f
SwWh6DrLjBmMz77keaAlV36b+GcoWcqmPoYpgTUAeXL++mDel7/CB368E5RhGfFE7Mu6g9OlRbQZ
WoxDBpKYPFPxc8M3cXTLlieCphA9Y/IF4c6S7rvhPZHZB/THQtjl1X1lLg1/2mTIi5cSQqV8L2RO
SnhM7ilYDfQHYA8KOCoSogw/xRL3Xu71RYVZcaUSqdT8gmYauIifi4mMWtekXflTlA7Rs6b6ueKo
d8YiHzeGiFK8QT0CQKddm8Omqvd6Cxz9OSp0eDJbU348pSMW4YNwOuaY6wuk0gRP48nzNM2t1aMp
Pgrxz756b7EupxSTGC3624jxKx3K2eBv4gWWQAteVm7iKJOhGkSzxp4OcjfawMtCqu2lsglWo+aI
d/QeKcNyNIG3DKHmvChfnIG+XfxiQcuSpDInMZ5bCH0EUN180Hei4aDuztHHDHf9ZxbbxnkDbaVZ
nwTbWlqyw/Df2Aa7kcMDcBAvWkkrTeGPTvGxQpdHIvRB3MccHH3zIViEG5xj6lFiAQBnYs62jfQX
UKCEiK7fxemDAY6y1x5DXA7YuIbFBIOIidNwl1h79dCuIf0Mj/JdVd7Degkar4Os+9zuVWoun2HO
z7ZYlE8kC3vS8ZgBh721AF87NnGPIOrywkAn+SN9+3I0ic+BlLQWUs5hLopXzVzjD3Ynr0m1M98F
ydE1FxoshhF7DEEx0GImhWtRt2tmadXkaI5eexUiON41D4narX7UNUzEtw94cWofO7UqiGX9068w
VC80K3LxVomKoMKrGZc1NlCP4l7obcvyMeWKjEcepcAJDQ8SEuFigzN35tMVZ93Oi+QlsqtOdKfB
zR5uib9gAf71yDEO0yRNFTXiRMFpf19+glBLZTkN0kNQ+w35euVzVe/CdFV0a1lenKR9YeBnedNr
4CcculVH/4VKkHcz8fOdwHAKNgfeHRf0WXJnrrBCrQ0Wa92D2zM+Kc/028TeLrjTTn2AFZPfVTt1
GWziaaOL+3ryTXMlCfdW8CKAUSrI2lZf0/LpLD6HGfpz/S3RaTIaz0zu3EzkDDD2jn6CNdPu5eI9
Ap5lSUeUN15gIW7Rz/6Q0z7vV0C7pPPPk8Cm3N2XqGyMrQiaR5d90FwEd+/6E8mnNIgG82mMGBGB
qGlN7X4UfsUdmqGznYF5qoOIWjZzIuwkCuq/vjnI4e8m/RwD1tDTS9ZuYvho0VpQV+Z5VWl3WXMQ
QaZZ2Y6sF1lYheVRSR5S5UXR5qkYmsri9wTqorSj30qxzs+2RVAxsYyQHBRb5DeHzCgsS+uZuZJj
AMsVtB+x+NrDepK0cGue9OWEVKwlEGXIX/VkQyg8AGlZJbpmCdEq+KnGC33WDW0sZcW/rUI7JfdP
3bBuine+k/Weqp7IP4VDyRkeTuZBPFjJa/mqCj5D29PoMl+fZUfIk5DeNGe7eTt/oom2jJmvVcJg
qrGlj/fVyF0jyNyT9aX+pO3kz/ETwSjd6Rb6nX7kf6MCozNrh+axHg7Ac6wJTdZaH14C605WZ7ey
Zjokhiik6SDGZyIET660xUpxTIthsScZbnV2FXEx1q9h/tb1m0Rbn7HBpElpKymbu7Uuip/n8V6v
V5q2OSfb0ljW6KXMQxwftT5Ha8WAt3/PCRpHN2QdeyLD19YP/LKC4Yyh28rLUqKpVOwzuGNm8Bmq
bjRs89d03Nfw7pk3nJ1OQA3J4aC9O9c/pMhPtJ3Aw6P3S2k4LyvMYDrciIATloimMKyOZTz6gzgh
GjRwQ/wKhN850r2qI21rADqXGXNeojSgnxzKZSDRI25ap0t+kpHmnFpsdZzmT+ldxgEforlj5QjD
MuxNIsBimR3oYI0/i3o9jgQTGtmyytDyCliHsLxW/PoT3Rn6u6WOTHMeqYzgjyuqmk2hL7qSQ+NS
oL0FCtlh0eZtDvmgrl7iRV036Z3M/xP6wbGqN3HtTpornxadQPDRBtJ+cHpB88Sr6ai4Rxn6ypv2
VLjq9Mlebch+3pEy/hHpL226D4tXKwo4120adY6EiGJWFVh7rzm68CZ4Ior3qaoc82NuMhiYIbbx
ZHoxGSnG/Wj80IOnNL2L/V581fAO5zsZr8HY3xfRb7OfFqmxA+UujU9iveZTVFnpNdlTXa7IQEHx
uFIhD6tNThG4V3mys+k11haQt2R1VyZPZ+Ohhlou+xa4sSDyMBia6gKNYH9+IEJesp4VYxv6597H
8X+uX2rjwRI3A2KANr5XWZaLtRU+591x6Ddl81syhkVGhGT9cT4ZUBMJnezeq/BdglbXp4lT90er
XQTmIUp+nEJaNvDRx96VJ0B1rhyzUDxPGMgmc5crWNbU9TnfjNb9aL2IxUak+amsi+AjiRbn8OHU
rFrUtiMK5+BdqR8s692kHR73R6FeTaE3wjkNi/sTkc7FeK+qm/K8rfK7VvmMlVV1tmtzn8YrXX8L
KOKV4oipSOp2p34JKLSu1lPHWDq56zjqRxOj5M1EMJVG9NaySPdVtI7Bf2jQPn+oI777fp/TG1BC
kFRLflXikYdOtYsftD+U0z6oIR+yah3i4Vkh37b0pQDYG2cDoE1yRSjko6jsLBO0yaox92V6EJO1
AdEgewzbfRGyQGt4mdIHi21iKQgQPz3jTF+gtSXZR2sczUkC7fCWdhsLDvywzBSEf7QtQpcVwQna
zUT1KpATvaWF1KJkBn8sbEr0oBNGcfJL6Urhkid6msE5FB340AnOT4WXLfhVqj8k+UVo30BH2CdZ
A2/gyrD62YCQ+cKfFKAIe1N5LPqnCYRHmUpuQ0lV4BbBqge3lR6b9iOkPXOezfgmBmJsiTQCkv3U
i0hSdVswto2wyam9NX41m/EzuxpYPgmQO2Ld6gXeWzN8dsZDQMyy0dl1ydAGs7Zcvxj9CgdVJG1O
ws/R9NF5oXYmiElYIfPMjTexbdBKU63H9/KZsdwh41ta8cJQ7hN45ObB5Nt3D5nmWNEPo3w4kYmm
zK5CWbx1iP375DxXGirp6KglZQYL3yuNRlZpOvVRdpAOHRMyjL2AdVmKXMgB78bkJEy3WYpu1WNX
pijfr3tRj8md2oqII7ODupPZZL3sJ/LZwcaTSWYc+wvnG9qINw/tVyap3697UVlNYoQ1TI257mL0
LLRG+wYvF5CXhfBKrUr9B2Qxe1NEV0din9+j+y4OgeHVO21jrpRF+CZkdoJTpd/KBCrAHrJ+6XB0
GOixkK5v3qe/D6LfP++FNiMiA91s598HJ1Lnhcvqjo4Kr8RIl4rJ2BIP3422xt9nre9XvOiSi8l4
lv8PZ++127i2be0+EQHmcCsmZQc51g1hu8qkmLNIPv3/0RtnL1ulU1rYwMLEmkDNIkUOjtF76y1Y
WkhzO0KBZgou29CALQneA9+X5IeICkW0/ujgHq5c+u+x6c9Ln3Va6qQf01zhx8q6o0JmwkjL0FaB
6U5HwG0fVSNaBRLfYLzDVnuJ8Vo+ev8HZeLPuzjr/UPF0JNU5C5aKjJk3ERscwzR70H7Onlis4xH
0mLEcXut7r8wNOfKuAiY1PwWso+z36904ikK9PjLz3hP7vND4+YrzdOWyWOxk003WM3RhpXoVbf/
xXjpi9/9s9H9efmzH96mJ1LJy4S94OP4THWyDu/j3yUbge7W8i0+iIukgL8lHmrp+VhSygczw516
iwOlvu26j1BWXJWeZKhfNe3pCCrRoDCJEJzC/IqDNa61pKwt1WkZaJ4SnZyWqKATdqk9ld4IZo1B
bhEcSmE9MjAvgn2QTNifYmB9ehSt/dgbdl47IQAIZsckHim2Ij8FGlaQ4Q5ljhju0He1w2Fs702M
e0/y6zgAkHf3yrQ3/ahDOoLSYd/Scta7BtpQfHLMEHNnQ1kHxkau9q261WYgprmLdN1Oxsem+tOU
GyxZbZhg41NsMG3lHOmD+l7uqOdRvKTqn6783TLWT8iR/qWW0KKiwJbkrXYi2cHXm/vYeK/jrWge
lPFW0ZeiVCzk47PWH475voishaVtq+jmhDEu1Eeq21nUfJI2tPWltqlQChic15SUHOhAgnb9jNUU
iXrHPxVEQzC6bCH4w1peYUYO126Tvnev0x1W67JTbMl1HlnIYJKeeDNNK/nQAMtR/v+pA6dc5k8x
3pmADIv4naagfo/eTx8obNrPbvRa5ouClxjkmtuK2i9k+SmGzmCOjBc1lPbBc8AdWeMi+129RhjY
dwtqA94dHhzQhKzaU03fStaiuTK0Rfk57xzW4NCL1shTixs1fmxGDvLaroLHFJ52t0aeU9wOvkr5
jptaujxtiaGNA5CDdN2Ly35yB6gtr9KjiWx1k7wagssobZjcjoblLcJ8+AkzUOLFkqPTW4TKIv+3
bDFyZJg8DWqKbRfh27wUqFmDhcV/rX5a5S2zWzn0+TMR5s36on+TCYqWiazwyWJOIj9vPS1zzGlf
HO+PyVZCUoW+543w4XqfFhuruDUoLOEGBvWyLDZhHpOmveylO1F1oYoB+9k4CBO1/Xg03+tik0e7
xnoUK2Z0CI2IPolXdLRozAphrRtLRKLyEZLmpkfgR7krs0QWVMvxs/yKOR92CrfDff2J/G/KnBrR
sVgsgGOhwyW/xXZu7k/NMk/X43CIRLy/eprY30Kwb4WDUj8hGSyTVUDQRrsqiclpVlLjwaHQGg9Y
sO5QM9WOpKyn3IXiNKVrmEPhnNMRgWoNCxlE+UGdDhrm06aTyLcNlUpofAqkcCkEiAfWUgGVjtka
KvEpY+DYlRl+wVs98Gv+DINNDSdZOVjMSoh/nyFfJN2fmxggIQJvXbGATsix/VnQWEPYaVHVZgcE
RXLmiC7jtlojEd7Wjp7Z3/X5Op+WneYWvS/CFNc9TO9ucJW0m8g+Dg5gECmQCl6EkZemdlajLbsq
mJD+PmR/3uXZ6GmSClHqxCY7NCPpfAvFSzTwKJ95OAr42p4yt9ShVQAy6dlOQ4Hv/PsxXb2Bs7pP
KbJ6PMV9duhGe8IqxaswJqCA9UCMZ1PwET9DyXToLxHngvdfqTvl+TX86zWd1X+nsanEU9FlByDy
ya5XZrRqkJsTVPYy1xnoc8TaaTUvMJa9CSOgZNxNJ7iu6f6e//0srt7LWU14FCtVHweWjAJuGy/R
5XZuypmnY5tgKxJRaY6IVTKqEYcvcHRQKQvGhnMP5xyIj/++mwuTbFTUmBOoeCAbWKOevZk4q8pc
jvLsICzzrfBx5JNbShtSrH6LNzKWWOOq8KZqYd1m7/++8gV+yc8rn72TIhoRUTQZV96ET0Rdm7tI
8JBzaIPXvxzfwvvod7sKNy2SHkInVylQHQB46oEnycNePJQGW8M2XJFOvZeXwi3dlH6PKca/b/NC
6/DzNs9e1zQe1b7VeEAzTb//Pf4huse2dvmbRRbSLKzHcPMa6wtfsAsL9vtrOSvEp6BIpzAtslk/
PolPkbVTrc4J/yeEMKUskrc4wNShPwErlObqJPoUEqLauQVxASf1hfpHELcY25rjKqKjLBrviK1i
H7xZ0b14Yro2QxIqnLZbEydRKQgYHGV4M8GoU7Zpjxu6nyYNqWDPyHWrjNAYtZuhgGU6ir44wCo4
fkzoraalED5qIjo3Dl5p3eX7zk1Q2UdMThBPQEkscICqGuzXRi+1lk8V5u9wjA1PYrObboL2vksO
Ct5xHUOGTiNcGOVqgXJVt/JF0B6GUfQQNuCJnvUhs78HhPywiZpZ3Y/kQGU405vLVpNsrbgpOAzL
2SCeybq5GshJoNEr0NBkKjaIv0/CrTjCCoTLmv+e8y4kR+Ume+XTkDB6EG5414tMSdzBwPw7xbp2
+iUnvRN293G3VpJtfLwPeFxy/9ZHb3Kxjyh2DOVPnf2Ky8Y+kih/jB5gZGj4h5LuWPqNXQwPbb8/
hqQoMCfJOr/oVQTJTCJbeSHiJ0WipD77xKOcmDArOhZbFKNB4EG8DQl0K28N67koFmYICGp3vxvE
6eUyw/QoeBL6HV70JyifosNs8uhFj8ZWIZET4q74VpFUO5vub0LxJhZvM8kXA1fHDUBYHU1PB/00
Trt8sM18mWDZWJz+NOR5wlMq3e6IhzCltG53smu10AXSJ9O6s6LPqHcU0ttqQrZMv0nxdUm2mTKX
OQV0KtmP03UrriZjE9HOd/fT9ItxkDEt68GpP4/ifjSX1rQcRoil/Gi22nIb6vchlbBdY4MgdUs1
xbsCfg82LdQsypMm7jKWZaZj9SS/6if8YnFoDd3AXMXFcVF0vmkg7Par7QQHFOzRl4NdixPqidK5
aV/C+L7HRYO6QvIL9Q9FaZT7E76+zFVH+ZAASYl4KjObFgQ+iGQGnv6EzUtC+CF1kgYKHvrYRyjy
2qClMBsnGyrY6TNPnYQGBdNNC6TUVTKnqN3xKLJyWSIowqVNKzBNfhVOT/ppJya3ffqAy22+xAmG
DCIY7dr9yVpLVrHIkt+Cvm6xwZUOFh/CqMKagZRLcGi1UzEXd2NtEVebWFqWTKTF1q+tQzzdnJTP
I44HQgzUfY9sbJzpdXGDL5yggcc6ITKmaHZnaP/HcIUgycxmGoCRH1GkGrp+7IJtNXIU84AeJCh3
Uku9RhZXuMuCnYEjbuar+U0rP8xQe5A/iKb/mqX2wM11sj0RAq4jTTh5mZUuBiyLxlG3zZq/cHzn
c8Akk7qNcGZcsh/B1AYsxnF3Gw9S4stkiRjelf16PjbOj/rvO+cZoCCEsORqpO7s1+wM5lPuhdBs
aBWPW+J4Z9CEYb/h/vuqX4yrv66qyKZEiMBXIt3POrDHoks6RkfMSKqXE1tgky460FjtaFLCKk5V
/O6mFRNz6XQIiRZoBU+OKQtf2EujxlXZEIlRx7Fk2nESip8qhghbDDzX5SaAi+XAeqVRJVYldKS7
8YX/p1pr4VEpbjtSOvmBySJikLOmji8Ww6d6OsTxM23T/GZKA/PCRfqJHgmqY2aXT5OfvxP6sx72
wvq0JTwPzDL14qfJsI/YTutQSjF/Gqr3o4KounLyyBsF5kkODs8WCYHYvc0+q0K3bORlGMjXqsW/
gRmOXEWXGewq+GVqZ6/QFCbLyloOv4FVPh+7GmdJbR8nnFPI4jEKF7ObwRVVhi1fRnMcZX+ulvbz
Vf5+pf+5izN4pDTiopGkKgN/cLTOR8CVlC7YcQchYUnaC0EwBVHzKjOTaN2X+FcvkfTn+CngSxli
fDOOmxN6g5kA2Ltivvz3krtcuX17Smf4yamtLSGbS4TGRaoyANSdWB92yLyMuSKjM0pqfWE/AhoW
cBHrK4XRBVvaH29JPyMhdg1nn6Rz/byzO4jap4lQPRlYkgknTFPHFBZ9bSNJo/vRiIEluwEToAyq
kmaT2LC61mRcINz+vKGzXkywjt1kyHX2JaYhnGtsvTBaydGaybSEs57XMkUayad2AQRytzQ3cboR
DDcE7KefrdEgefPsinP8Gsp3gbz1897OOrDiWFWdVLGY5uVMRloabbUKp6SewW700eQIQJ/r3Fcp
6ITbyVVL3BNTW8u2eDFgu4HSkwm4XVv30Ii12o36a43sfAP/WO1fHIFvlAqtGGQrKmgRQwxhCxeG
gnpyJMyEHUqIisEOot2TW6hOidpf9XLIfalHthx4x+x0KlxvGi/21lA8SD+QkVSSifdzT1WK0chl
gQYBgwGdExuUCIyouFHgMqYOHDdVxQuFlVbEPpSJsjwMKcJBhwQyCQMq4CNXiv5khQPTOsxXfLdz
333lK7xYqH+7ybMuBkCq01GnzJ1lMrsuDtKesmuOAiabac6OwGcPJxuJKQ8Wok7H5im7GkZnVzbN
i23l96d11qekU6LFqhJliDmpr6s9JzBOGjujwT7IrSSPlE9GvQBWsx+Yz8yvRwLDbPB6S3kJbfh+
J2e9y0lUIriKCXeCWHFVYo1QcgASAQfBLIKRja9S9ip/TQnN4irWcEHizaf27Y2cnR7TSc8yhBUZ
qRkAn5o8i7sxBUuYKOi/C1a0zUyFMXn2Ki6rd6WgiQuI/Pn3urj8Or65k53dhSVMWSCLQnrQQhTm
hc62wnwVpwJxJy1A6KD094aH/2ixCpCjYRX6MbYbfHIMw73WTl4QiJFcSH+PdEmTGL2drY1RHo9a
ME3pYfqQvPY3UyZpk9lmt7ICTOWCEeAO4uzNJLuC7tfaTa35/XtSrTIaf7vVncbRFVubM8gNBscl
Ul1XrNwi/ZVS5yT1SlvP2QgWdfW2QigrL/Vkp7f7ZdPtY8MNcidRmNle+fQuKNF//qqzdWYWQqq2
x4H5zU5B9vcRxY8FErccqRKq6sX4AV4ZgiJ+khGUUIutxxX9FJHgv8kAXF9jW6sXdtAfD/nsjY9S
PnWWOKaHGGCbOo8wugGmyrY57tppo7ZPYlTblryU5ONOEmCuTPQMZug3tdv+Gjcm5KJFutKPK8nc
mnAmhl2IGWxl3HTdmm1WklZx7gCk5hrNANUQKJlh+CeKwtqLu37x7wV8gZPK0zV1QlyIOvo7+Ks0
hNMk4/WEmJ5p/sNpntLOTcPk9r/qanGV03fp8WEDZMxaGVzS1bM1atRNdYznNdpSwXAMOpZKspTb
2ClbJlWFdzotpuOKObboMdC2pjViAUECUrDFRbm7dj8XTFUw7fx2P2erS6um1MxScZ6OZaAGHITR
CYG6QpzCHNHtUyP3CdEQK8YJrH1HWo3Kzb/fwQVjyJ/3cLakKkFPs0qZl9TquOQhVDhB9r6hLict
WiDIGoctDtTkfiyP1YZzmkJ00nZmbtMeSpnDJAKBDvZ745ZJhSrsFOPEiIaWAc6WsYv3MKw2YC/C
sokf2oEGQrvyjZoXzgKeoqFZFuENKDfParI8k6TYML9+wWD5KLJqxjqM+B39qfvV/IpaHHJsbaM4
bCI3nFyteVPi6tQfhMFT8ld6owaLg87LcfslnkVbFPHSuDnu8QtQqKxFW4ucoXqQ2YaYDNHQwi5U
PKnfW8dXq3Dy5+bl1NkMKibBHXRoEOxdtvGZ7s2buRvs70wGCLUTRM7JxBqiW8eT3ZC/wuBKuYcP
23ja4AqPWUc1D3q/ED6t0BMSB+aIzJRkXcKPpJXC2gmfoysP71KFL8sK0bqIrSWSNs4qfF1lEs/H
ib1hvgERtqV+DZxk191esKHfKf+zEWic49o+9a8B1Rfmw6w+xcBiR5P4h3m2+up8UkwzlOeQXdHm
KAUDnD+DWeYkk7vh44AHBIdS0c5aOxAwRTg21x7BhW7+xz2cNWGKYVT9ECnzV1gg58s8RrGeLHmj
9q75uAm6EGQCW70WEnOpiCBzTsJdVEV8SwDiz9ozwgJHyFs1PQDP1yY45QpUNNeeqmldzRvACeQk
dDtYiau0f89FOLo+CbnOf2FdfKEb/nErZxVm3wWS1Yh6ijXDrnGVmsN0LXfbhm7Lgm47+IO27vF7
NQEoUyZys/Xd1d3w4nf87Xmc7c4VzBBLK7kJAl8Ypk+emC1PimcZ68JPh21g3hQrHauKRQBR8Vgu
jdz79154aYT04zGc7cd5bwSJHmjpAfNzuEPRLlPXOboRUVnMttWUlbC6tWWL8My/drZfPAznCELs
eXXd0L564W/d0Skro7SYuQr6DorwCoTQ1lxhNzoZA6ur3/3FRY8xHpmLsKRAIH4uvniSrbrUs/no
hZ2GE+CvaTmbiQEpOPDcwXNv/m+/8Ns1zx6v1GdNIipckyUGQrlAdeIbPo4wFFCudWtdcf+7vLd9
u97Z5lIYpZTnFeSTdFWuhAXakD8qqbwr+RYHZlwfnelJfVYzUPEl9MN/r6UL+gF2tm8XP99VNI0A
KAvOjdXa6aogPbwptkUDVlj8sWydbkFem8IHhqAyYHvvCscVRdiRplheyBhwGut+WIlUx+w+2cmD
dH6lm7v4eGbsywI+NkzLOHs8htlMeh6aELFSLHi20KI4vwI/d1rosoRSNw7OpkdzJWDy4Gfpg1ws
rwJgF4am8vd7OHtKSSZPo3E06BpuJi+DepB5MexFu3GtD1q70a1x6cKZllhdJVnDjslmOfX1IfvF
Uuz7jZydg30oRUHccCOw0iwd39b14DTZGg66nflD5H3oi6P2W1e/nNxhCV17Gxc7jW83cB7S1irH
xKwyrN0K4FUdX1qdSdhGyO8SsiHWmbovIcxjTpPY5ipBx9Y+oZRCYKlJS3VbIC4nzNLq/g+Qzff3
c15bxWmlM1a35rOxk3yNmrlf56GTpf6gLhECWNo64UOCdtAljxkaOSBjfMI9EKQAD5d1Zl1btZc2
ru/Paa7xv22TbStOihyxatMV9JTXFE8RSMS4kXdO9lAvTjCyS3f6/e+v+YIhn/HjOZyd1XmiSkVU
clW4w/VMEPpqs8MbZXnql8do2QIEEG7UOi0p4ntjM21RTEWGS1BsbEvEJkS25NW3CdQIRlDezAME
v5myXeAo6q8T1Y4jw1nIN5BSmt8gOIbiHRvc4Jci7IXQQ0sEG/r6JiBfOnQVCy2trszD+fOWqEkZ
e/UB2JIOlWd215ceotsTRNGC3ntjBXgeWjXW7zppkSG1WMVkh0kVrCYqEZmQ0NPiDpZyMlzbvLWL
L/rbnZ2dFpEuG7UWgW6UHwn6QeZserIM+21jbspu0yGHGWyY6JOXRHeFOJEJ9jaSA9FDMZOVtZjP
nUBR7QPlNZ4OIwZp2XPavRAi3jtFddszUdSZfhKSMPHJi9VTh3l0SsxHfkvke/UU5JsjivL2ReXV
geboMKGS9r6KduLRTtK1obtI99JfxJKFy9nyJhIXSnrXfnn7o2z11BhSEWU+Wo8Fpje9rSRLS1qf
ihsjXqJLzM19v5bTX4nhnqg1ETLdkfyqW7vXqdyb9UqGtpyhtvSRmkF+svxs2IjEQWG9+0ghjCoz
XmL7WGgONmyzE6gwA5Xd51Hfmsa2tR7MYa0Lqx4DSeyhgVj9KFlJrrgsY9/UHlEiwGZKwFpxn/HT
eosIwyIyDON12FKiE0oMkG9IIYa0rqqro3QYwoc8Adyrn1RIEMYGhtrpgHEIcROszuE2Cl608jN3
q2mbP8bIdarDv7/CyyfWtyVxdmKZw5Hq88hibV+IySG+lHERXbtxnxFjbstei4ifTCB2nysXnj/v
M+Ra/v6VnB1TZnIKuzIF+JR9GVTa5ju+td7UD3yf+QzwW438K1e8tvrPzqOpPiaSdOKnVvCiXwJy
YWJvLDzhbfbkaXH+XfBqhStFywWlO9vcfx6wdjZvSbuTUmEYNldoM2szdQSYqj76WQDd9jF+vJZ9
c4mgwwU1opkVNJbGV3/4bTeX00E/EoSWHVhYHbB64dS1k0Z+bC07YR8SIbyJOFXgA/Rrgq5xQgYi
EtAzMHdkkULRJMQ5IdYdSqQbEQwfmy/o+SAxKqlviTeAcf8FIH/55fzvXX91dt/uehxOoS6J8/BQ
mp1hcSDAa1tBwHUEbpNcwjKzRYdC5drruXbdM6Sjgd6WluE8jkM/Jy+Gh/Gx8I9+zWiX1a+4/X8T
iHWxT/32js7zsMI2aMRMKee5EsQW5qSEUMKaWeEpHzNsExjYL77KeHVpQsL9rD8kpKjPMKD/T9+E
pVimDHj3l5u3ktR51/Sw2pg9QMh5ALE7ZHYxJ2+A++DquLAc5DT/vuqlkR9L9D9XlX8WHNTIlXqK
/r+rBniiPiGm0njRKCW9gokkaD+NcrCafBH/ObzoSr/H1LC8R2qHdfrr1Vrx8qH9n1s6q0b6qJRT
xWSQhvpLaFwc7Jtfg+ZbVIGaO6H2IAsXMb8DN0JKUc/2Nsm86RYzv+SlwLgFUTnkqNITkLPa/35c
F3toVcSAg4hphX72bOOq2/CUZBGTGW1G2crVnNWi3057BK7L2eZqeqq8cXN8v3LZuV8936G/XfZ8
59JSTcyLhMumq4GG0kXKPjAOIgzasVCJElEKa197vTab+wrL+vu61CIiMBZL8uxIAj/LsjD4+jiw
+CXtXSpu5MmVhyWqyTq9icnRqh0C30nacPLfBGdDdFIHuwLOybCkPwoLDdGYY/VP7VxfQW2CMh4p
fjPi4n281+VbrdsOsp/V6yzyYbRoFbscUXKbI0Sf8e6Y3OjpA4Tqq7IZ46/txlRhuZgE88mMu3Tr
7LclXWOZwbFK/vc0OB5/F+BjycmdtJsC4TWLTLaxjChltzutFAPWfmB3f1rdh1NvgKrGrhozk4Tf
QCjAUpc8OVzX/SchR7DKEEOVjnT6JI/Mz7N4KSAurao3umY/acAhVX1PJrjdtpgUj69p+iqHN93E
LGIflsbylK0RY2TKOsGhVqbseNNuwifr0FNef6bB4jTZUf9SqQ8IOe7kzkFdwBadPo8lY5sA8wnc
+8gvjt+g1WfqE3HGUsUO7ugqciR30r2p3OgaOj39dz5gCBL5KVfEd31aHF9QxdmVukS92t3A+obQ
O/JHh+ExVl97pEz58GbwmXWa7moNcOrRDpoHTPwG1KSWgb7ETzjPxXtiPOVyXQMH5EyQKwwVkvim
VvdTuLTiTT+upf61azap9aSiLJ+KbnHq/wTUO6/J6SlWtUWevjth5ZqnP6lJSKiDo0ombAA1svfZ
swvuzLu+797LZN9oN+3JxbW8Z22iAYNBVTjC64RtPfB47JOOEf0aGNL9gspJWa+LtvU7+kMQ6JUt
Qvur6Z/XFb7Yqsj/oAOfrSup15skCVUkmGvoilZ6Y0R8ENaLIrxp4XuNVq6e2MnrZdCTjrgi411E
orsXBmKpQCgcwda7VVjenRRpMbT7ONhozW2ifdTBMyW3E6SPotHgBufBTSzvR+bBSKvkICbs5B5X
omzwWkwt4NcdlccpferiV7FYYX2ALVp01enj6q89qx1zhIpWlIgJLXRPdoER3ubWcZHmGGNxS1lP
Bt/d1C6Podeg0qDc1+8RHMnZmo28eYseBnZ1CLPbcJl7aIpxRN/l48KYVknrnlh0Iu1LwKwmnJ4r
lQ3FRgtRdWtRc1mVtbkZpOXER8MUpEQx4nZowSOFrX9+x//ehOXLL9aaPc8lFVD/DFTsC/N0CoJ+
3jCMFzF142BVWeICMfFXmrwZb4jhUX3sWQWS6oiZhmAFK3G0i8N1d7wvwPTH1vy1zP5zN2cN5BFr
vI7ggORAGhU7rVMGKE+U+a7ew8JV5p49L9cqoldHCXcBhtaQjIJ3U8N3qHyTgi3UBVrbqyfkpW1V
kRRL0UyNqvd8Up5XZLukJ4GnBNsSNNsXzAV+IvV7bx+ZN00ebM/UPS316cr7+fts5ol8v/LZE1EU
iRFoayYckuyOJqKiHNuHVVq5db6ck927CHyrnO5E6R2C79UTZV7q52/k+/XPPvxqSFNJEYzkULiT
p3nyW3cHxnFIkEecHAOCpxPasXs8dEvN+ffS/LvROPvpZ1+hHpdWlQf8dJL5pnYdGmjp7gQ65xy0
u09hl0lsGCJu4OhmrcdqjqyGfLQa+ztUWzi6JksRH5H2RToippPv6u49Q4kk7ZLjfTY9a/ZELMoc
+Pbv+77wSWmgs6KKEQ2p8Mr5YhEHweqHZoR3hHAVPxfLh9rZIUhkQjGwiyyOj/qD8gsyMDPHu7Ff
ZNYyC1byMveTayv376ReFuz3mzlbP7FlJlMnT+VsXB5QXma28AFxcaM8gxG8ir+jzwK8GmUHnjgQ
CJr0BvIyDPArL/NvsPbsPs7WkWQk6pDGQ3nQugWcD3k942nJ+ngHo8QHDlwR24QXKBPT/6L5+3sR
zw+BLpkKl+jK87FdU2VG2tZayelVr+bgapxZpGCD0GlWbeAa8yF81va4KUmYSndXhyhz/fzzG/p5
+Xl3+dZ7Brk4kJmmlAeoHBhGibkbEmY9ugypJy4Oiw6/jdejPeKTuVYYL1etS8t2J147xv/uC7/e
wn8exNlu38oDMeaqVDK7jR8mtH39onqLIqfeTlt8zw50H7qTrcTxUO8N3DF8vrIrO9rX8v/X0zhb
kVF/iuKEqeFBsHYn0caGVfJEZW0AleGFLXoqIis/UrcixsYoXgsT7vhkpw+gDNq0FzEfE3bJ/Vhs
zPBulq8gAGLl6vdS6+ZHv0o3Yf2YU2pj6lb3e6G7FWpbPkQmqqqtAf/0YVT2BH5sw+61AoQYqd86
uxdvQO601LHCGw1MwooeLIkQEpHMAfHtSJK9LQi4Y35N9PP4liAU5j0oX9TnKd5ooHmMpvC3FD6P
weuReraTB5S3yBaTxXC66QviOl+m6U2YHgTIXLckaf1711H+PshZZKYKKKOoOifU2QdGPUb0pamX
8/Bq8OpV/lpqf8RsfdqPf4b3bubbIwEdU1yQXN1aCL96yVf24ABAsreKWxAf0zy3JLiTLkdYU+wk
z1fu8NJXCOUDa1SC0GB+KD8/AzVIj1Fccocy7sDNWx/fMy1RGdjcK+QyLTrdJjM+HX7HvafeKvcQ
ciGoI3Ygzwt5akRG7JsoOf0nwSH0h+ybkDTY/5dW5xoBEOl+avAV6VdS7FfX7v3SJ/z93s8+4YQB
giz23HuE05snKYSo2PCDqWtnp069xlWk4l86n7zDcY9ceme+avvGq+sFEhS4JsodzkmSf3LwTF0i
Fp9eQ8kuCMU1Yc45TG6vrAd6vr92HQbToCAWQlTTks/bXJavpXVtGh/GO2VxsjXDH8J7PYperADk
e4fvym88fCJyhIi0qKVF8knNWo6e+Qs1Cx4wNDdjs+0/cmmLM7Gm48rarE3xbjhtROk1t25A2UWp
9urqoSP6sULU2oAs32btFoUFhbGoL7LajoQ7o1wCBA79rXjaYVOe0zPqp1WS3sKtaY1FTU0Vc3+z
pTV/jjiBWcFckTkNnRA7tNO+S90SeYajvMg2jeVOwNpnkzy2J7IDFximPGdL6nMi4vgnGXdvcyY3
KLOTvuO3M2HJ9GzsYSrjVWnJi0r2FXkuo3Si4lnsHSIWV6ExLL2BBs3yoBCnmKqZ3A9sPCccHrQ5
x1j4rDpSKCZStXFlwvzHRePSKcwYbQj+mGLpJGlVi4LCKFySFn/UnDFxJdkNp7uWvyy0zSPhGeM6
wIQzwp9Jw9zrsy9XIlIrGJVYoZHgdHcTl6ueaFo5wkdeZyKCPxL+8/icPxi9VxX3Vfini/0uxtTL
0TBorDd1jAnUijuA56HgGPTAQyUOkLUXDKiNN+2cFWqXlR186NHcYiCil1DDfQprtL3mpropbnAL
tvWdSVDvE5oTylyF8uoWwymowIE9xwvLnRd+Kvq21LcdXp7B6Az9kiiYSEdL5kfyZpA3mABZykEI
l8kBusU9QiNZsvs5c3EekLfMogiKJKV4XJV7sE8GIo5+3xlrnQ+Bg7ha6OqqET8a2a3paq2tAUzq
wtdCv+CYttDhtGWndrVhEOJgBVo68bDkr6cPi4HIkBI1sMikRfto3WqEk2yQ78MFxIX/T/prxBYo
dqGLta9HbYWmFlqKFC3HZfcsbCtwUltZ5Ts4jCjVbFAT3L82lJQz1YGtkSxyzxxnQyZzHz7V4Tq3
MweCHeYw453g0cZHCWZ0C65YmQtV/BiTm+am9rtl5Z42WNyVkLHwrsh3X5YyxuqguPh4kgzQv8SU
W+NSfTY3pAa0i3anELDyJyEUmHLx16BsmJCWIIFqC4qkbvo76xOB2wiW6RNS+1DdystmOXjCh3YQ
tqdldSh9shtLv/BOK3HyelpTL1lh18i8CydjVDrpcmg9piC8WhhUiB62ghf9Sf+Ua9krP0cUxtFa
uQ3ukxuCrodfOKVqycrsuZvCC9IttdJMPJ1tDcRxIxKgodoF6v54y4ALdxbsFqHgFOvgiZRJW7wN
sBjeN6vcTcjV5c5Bw/ig4E+tsBq74zNHPre1+MsqZvdHn0lAZEdL5IuOfJ/6pT/4zYozK06WE6mw
0h1O379KcjRnuiwXArXKb4hjhSDC2ZC/tW8SctJF7Ue/2js+dUd+id7wEd8Py4rOYSPBBXjEIOyA
GiZZ6U7lB84HFaHNe2eEtu7d2g1Xod+/cy/hrHRLkM0CmWmLGfC7VaslOYauNdhK/pQE2xT7ZJMj
qq/eZ5fvCVPUbeA0j0jGV/Fn0/pD5iP3JzyM2i6EWSjN/pPIq3RsCGjqMaKrFuaDwRXGhVwvYSWL
+OYXBKNnt2R3eFbuVB9RvmGci6fHKXTKp+4BA4Rad8KP0k994UrY29/UBnovw5RkmTA9/AvO8Z4B
yWNRSG1MoYgfSb8WHxWiXZho3dC2qMDmwo4zWI3c+r77DV3yXQwchvh8hTsyYK+cZRdqm593c9YJ
1lM65FPYxAdOponoLmJ48L17IMDUfITpzEB4aF3ACfWPWmFNsmCjVCIKHeRt5BZHGF1UX9hh6h0f
UhLUQgfK9aqzrjy1ryP1Z2n78z7PgHR6dVzJCp6aEqKOc0jE1de5sqgm/yR7s0Uy8XeDm9J0sn4U
X3y+Rsj7mv3/4w7OkyPwdOlCeeBJ1STL+LjjHDAwd4hbZIkkb+VH2jrKq/HQeifDmZz+tzqsGMtn
fOSYv9o4QMMS1rd4OsZu8YLPUV3ZEs4IuYv6UwYRwvXEGd85jtmQNQeR+JVX/f/zCE0JTcI8jdDP
HmFcBYHc1UUMHoW32yfBRtiy3fXkEUR7xvZ2/4sdxo7X157c34L+rxX/vxc2zuaoQnoMT5mWxQAt
OCCai24nbQRXdZQ7ZkVYwNR2MDljdqUbutAXz0vmP5c9mw9mvVKVQZPPVVryNlsbaNtiLS0rHyfv
fbFVPsctVUO7E17l+/9H2nnuxq1tWfeJCDCHv8VQWVXK4Q8hWRZzznz6HtQXrlwWrEY3cHFwcGDf
Ytxce605x/x3Pf5Nn+LPn5b/rMcjVRpzWeZS54fiNT9rB16eBPjkyX8uN9p1fNPdWb9jt3uMr9V9
9Ou/wRX7tkT9cvKXO4JwltJy5prD3yBR7ZoXeWb8s0JoGIDXPs83rJaUp8B3yJSwqhXVyFH4Qbai
L+f59zvzn1twUdsTCCkWCmkUPHKzV+VUZXvmUUO6U1AMDU4GlVTaidPGfw0+SYAsdda5e6NhjxFj
PGvb8ReRcGxXFWXBiMBhTup98WGdxm1uvlBNJiO80s1yRsOKRcm4114obCRsUFj3Uybo8JXJUi/Z
1LTrlo45ZW81PjYmK9WeFy/KPVZ6QG/pS7f/qUP0bZvt6xN40RMQg6mY65wncMlLKt8XJXUAM2K6
G16m++53dZTpwscrIkmbxi2Ug4CbGLDRU38MX7StfhyIHDmNz1wOwAxyuc4PhiP+yE5Wl7vwr7t0
0TboDDOcZij0nzZO8cHo7PKMa4kB97U82cGD2DvWIa6IfY6Pyjk/mOTOLrflc+qcumoBgGpJT6/4
QhB8jUERUXSx6ulD0buNyGC2ZRbND711K90FAKVu/hu5Td89ayb7c0kyLIO40YuLPQaTEUxaGX2e
xZJzLz0uDSi4pG5+bH74Hv3tPWJNW7w6FjAiGpL6xa9ljWSSasoWMN4y5pxbHk/6Pf5HYdhqkxOb
Hq26iekkeP5NKhzgK7PXFmpPdKBJEOG+FP8mcW5LTriEnNB3tNihX0Lw/PLst5oNFUidDwWNV0jC
pQsZJC9sivyfludvF6uvp3Jx+/Xy/53K/NlUxRoPduWuPfkPFs3VG+MtZCT7OJ3GDyp2rVjP3SGm
8BaD1Q+r5rd38Ms1veizFIPZJ1HDNaVLASGSOaGr4jVKnBhGkrbWhc0UPSAX6xvP79dwRbXC06Lz
0OwzGLoLKbB//vch/S0BurjNF+VRXlahqeQcUv6ELKy3hzV5qna6n+mn2dIxdH/qaH47p/l6Ny6+
0n4gD4rQ8YujN6K/o4gFUkTyH5tiUCcwWmqXntlS1jvEN9iE9cAYIMnFVnq0eCdh+DFH5W9T1J8X
4fL7jcG7MeSJQ1pmdnIPqdShZA3cmDIH9qwJyTc+6cG2YIs6vuv9s6peFdM6KigbqZAa4NBvM0Gp
i5o+g/iEjf9OErb19BQJ+6jYKsHOGO60UliV7My78fesQXP+MdntmxbtH++scVEQKFlVV5PEecwW
BD+Hy5tgayMjFr4nDSdAB+odnLykOJFpQSzfatl1E0nm/tSv+/6VM0SNh53RoHw5GoyLHJRu8XlF
B5IW3Gzie7aDZxANWxPC+F4Q1xXyYldK3XqNPF9dZ/m2EvYkZhSm98NDvrzgl+u/+eVoLhYAWsGN
laQcTbqt8f+9zg65E0rhwBPGCbbjY7rzH5cd9fTjDOy7MgXTBa00zTQ17bIm1SJRHjUpWR6twZUA
1bRuLJHIScblODlSshuCNQ7MJaZkmYlSyoTdqVSdf18BeVlZ/r4C//8wLp9wI8xHsw0+74cI9YLt
sJeQnjQzSMlN2MWeUboy3GFGyfZC66But+zkXcODBtx8WLd0jSSoz2tI3T+uz999nr9co8vHFsZJ
o3cy16hx2wPtMtV8Qo88aFc922pk1uOqew7lZ3MJelrWghTw+taIHdrNhX9Ht+d/NPbhVfrPfTOW
pfzL3KWNEqUWBY4phJcQ443Acx1sLckNgl0ieIgWEvBSOU2ootihY4TAXEBfWP/7vinfP7n/uW8X
VW7XBFlew/nm0hjxITD3JuCbVVbehPlTld90w90EZVN98cdzOt2UPdhvTxROISis6Lg4iWKaNHqC
fHlTV45Jjk+0T33qyes4ojiswEK4IWWk99PQ7m8d3bKm4m0iA4Kpt3FpN2nkvisTTYjgMiu/NC+7
7oWdJDtwu2wAAqT6EQDg0MAGQzN5wbrj38mgXrWFPTNV+Jmq8O2V/HI8Fx+6DKyI1qThciURvrPh
h2KwdOFrceWTE29jd/YzGy7dp3ff+mlv+u0z/uXnL756QZznLV6waCEYUEnlpKFZN8sMHrAnGg/6
ec3jT+Oyv+2W3AML1Q0PsoHM9/Pj/+UhTqXS76zciG6BkdCwZq/OfGafD14l/MZi90tIHYP+7ke6
I5DCb/YdavM02P4UQPN38ufFcSwX58tx5PXI40AWOMzq5jWnu8Z7Y4tblb7wZ+QoPUeELVf/fne+
/Rp+PfuLCjbqp3mRlUZsTrJXvfHC0Vt08017Am6lenDyUdREdIPhlS1p1BX9v8GmSf/DcXz3Cfh6
HBdfn14PgkZqOY6luiDBN7SRAA6D2w6w9duTKN8W5kOATq0y173m5ewnXJ1D5B1IxHXT0/auXtpk
Hcd7rNntutF2qbAJf0pR/+Yuoc1CxElouKqayuc3/ctd0tNOa1NTLT+Ps0dpC7vJpQhjQ0ev1AZZ
DYUE1ugPO41vSlB+1xAlRdR5SP9iMw0GGRWSwog7gLarIbKt37VHPo/skQkfSr1+HbDk//umfNMr
+vNHL5YDWarLqWk4WXiZ+RY9YWI54a/P2ndVE3gvuBEbVWutHpZ2lSF6P/z+8vD9+UH+8/cv1oM4
F8KwkeRPoUcBJZT8snXAGKH3INcb+EDuA8RedNvXCQoqefu/+3n9omNF9kctTgWnjxte8wRIbigJ
HAXhf+eUMoEv26F8lp18HagnKXv94df/fiP+OHn9ok41gadOZs4dH72uonPoQT428fu4cJTAtPNl
6EBaO5G1UT6ArVCCaMJW/5Hr9u09wIbO5hY/PCkCfy5LbRBYk96gb0mmlW84oEDndbEuK7bVHduP
+Wp8HV9oXQlrvzn/+xIo3/22pUg6fA8d9fTlQLvqwRiMU1OwFRzc6aEwvNxYT/N6LDc1F0AkxB5J
AA378/QEe2+Udy1XCokp3qB+XUWO9hv+FSOtNjn7yqZie32uPYPhwyNKTtlf1J517/77qK1vjhrH
NhZSrIZIBv6SCM9NMyplW96aRwAMenG2hn0UHDutBDVOA3DV7AHdu/natNndOfUdMqpwUyUOo0xj
r+ZOROCn000rAdkFsiwGIU8KWOtVe0pPGXJo4pwMN7pX1NSWzMhpsyNjUZ84IPbC6lYFbalA2sme
xjfzWWmv5sLx76AOQxKgK05C06Fw9LcWQwIJLspv9WC+odmVI0+Zdm3iqI/19dys9E17r0Ye0zCC
BrOHJVe2Zxp8ku7BdKa75tR0rkwq9sgs7jH7FTwxgiSL6cf9mrJUbxeLwB+X82IRSgy/qMy0LxeG
sVivtF/qx4gKFLsBcq+XisLW9GI4h8/Fr+6pASQMfbC+blmbUAp46GM/wUeffnEZRsdVTQUfeRme
tOd/33jp7+pJVzRRNEUTEYYif57Jl29D4c9640c1GW3HJSD9ABBnpezHffsGF/LIQ0kF4w37n0RH
f7vkTV1VZVOT4SWgv7IuKgdRLCxeIH4X9KLb9zZ7p0U4QR6XOxbsHH8quL//QV5HSyGlz1I+CWJf
TjT3O91nyD4S/onyLtQOOVyKyhndKLkBwmf/dIbf7Mw4w//8oHKxEuvdIGu9wQ8ChdGfwvZpQEQ3
kH28L/VtVKw7Hs3srkdsIxcHg3FjeBgMRhoqD4xKqLnub7XkETHripD66ZpSqvuwpOqHIuabTu+f
h3mxZPe12NeVxY0Q6Y0Ox/GtJoGNI1jaWM3K1O1ivfSAB3gmFPLsbitMOmjncWct2xDIqY5Gh57h
8OzmxRoqaknRZfwkZfpmiMVxono1LXIWJeqKP9f0aCxnMxC4nIVGZ3ZlnSZXwDNavU4s5NNBpXmu
45qJYbkk1113SgJUIJ28SpHlg6juN8GA2wiDVVzgBfDX7AZKPNg+jg4+xR6Ee0J03ukQKc6oXNXB
bwHjibxghclAQ9EV925TbDV1lWo/bpS/qec5OUtZpgoKIYWX6tAh82Mlb8rxplK9qfZaBBn9uqGB
6GLxWQFlnW30oIlFmOSihoRJ/PMD+0206PJOfjmKi3pWHbsi6dJ2eSfh6ZKzaRyn4NYgakUaH9C5
BzVSRempn1jWq12mX8FLLNAHmT4AyQgbCWaPAMr/lNkiPlkYCCjeLS9Ip02MoLTL3/SxWAXVIcsN
W+5PvYg6pQBVRaDGTWIdewi2ZbIhKk7r4ZrTp0xd5CHEovfWQ5NWdl/eZ9LbULlNxWaT8LPp99R7
Ka23NtrMfBzq+p54NfMx150hfxrH7ULaASNJMtXiETkY8G+QAArBrikcQgeZzyvu/Nm6+xDKmwSr
XwbDdNwSFabqpyjobU1/VFPVNfurAcX9cOe/RZ4Wu9wC+hMK8gFALuYqxErD211sU9QCbjQsTqGs
Am69bRnvMIDAo+L92Iz7u+2soyZmHSUQVmR4cNFEID1JUPyMSKxqPsbtDtKKvJ5St7I1604NyTgY
7gJpnxtw0sm0l45N96SRYmk5qfU7U4/glhDe/FCBysuC8ee378+DuljZjbyJU0HnKVpWO9YQu5rW
aJbyu2HNwB3tDWl2IGM7R4W+QtCVsOiWTsoPdZj0f7Rsfx6Iyu4MK5dpGpRjl5vkOcqFeBxTxir9
vja2yuiFWyDe1i0JD81HKTmBtu/QgyJvPJjArmEW5QQYVfgPRYRhKf0EJkJmtK0Ddzwb5zrchMfo
w4+2ivwb42JOcY0UVTxO2ooEMvNYvLYtzxd6Ja8rriLTzlhE4yV5paZVuynElfqi1RvVQLYWlnaM
PJB8Eul6SD8KfjAUXvwJvN95ZppmQo9IrFvN2MYEws3wooMsvBnS30l3n8zQ9rDXGhuxeIjDzpFm
88WSHoTiTpMOQYlCRnyWqm0a3gfpb4M3FyoWLoAUfmn7Ww8f1eSjln6Xqd3K75DF17W/M7O1nIVg
Adz0STkHcDxIkY3vgtdsOnFxig+/tCUmesI+PcS1031gXaUynG9bMiuBRpunCchztV26nWjF4TuD
lnS7a1MHE66aK83fRa2CweUpkQhmXmFqylganM4O5zO/6l9TLgZA+KYT9ygQtJVQPfkVsFpjK8aP
HZaCrGHhV1eFopJVD9ifgWSbP2twh7vmYDagBwVc9aSjfyjFMTShI96L87EnF9K86qQ7zTyNjIHm
s1zvmUwiM+uIMrMrWtWsd5iPCdUTrcxTJLpGxtbcleTYMmy169ukZA+1fPnSK9Iqu/JooT7qto3j
b7L1dC+OKz+wK3pfKKXRumznjwC2B6KYci9gSEFtVLl4UK4YXKeW0+W2Zbm6w2SMTom+hblJ5xzT
RHdG4n0rvEzngui8DRwJaq/gVl69Dh6RROweEyJcJOxzNwr9f7qVc31TOUG9ybVVdZB0R/Ri4mAL
xhEuAOfpiS8HEqU8JkNorXMGMLbJ3AVTcJLvGnHf70iwZDRE7hwiZ55NT78lE4UgTvDrd9HZ+uiv
WBy1j/IhfaiemOikBfcGKL4NGE4pHvSDfIYXAiRkNW/UrUaW71hdZbgxrtU3RlyUtamXNNtaeETu
Ov1qfo0j9u5XRkE8ebTJa7t5Nok5yq8CqPURiAzKwG69XElm3mgU45iM2PlG1TeIdnLL0Vs7g4WA
Dir1zxRLw97q7s1Tdmdc96txZfG13HCtyo/elR0iF25RgqerZzoyBYmkvHRQ7fLnurkZffo0Dpkw
Urbu5w07MCZjKOgYvMvP45t+pm9D7WW1r1pzGKxVKF1bZbWxBFRZQ0lOckxWINEAzPU3HHsanqz+
ZZmX3ovVNhmfGs3O36SrmR5sEjvFdG4qXLp0eQ109QxNoseEED0MINe+dKgMgqNWLWK3Z8305thm
iyqPW627T1+L1s2QZlpXQ70Fwx/FL0L0iAYeaxy/bkqrATBo4zKK56nibqea18D+r58StHAPaF2l
wlFQYTXLfLuckJVuB8kRUbnJ4C1sso0YdI/TigDSLH4h+mvVSOKdzpUMy1/hvAE4YUDUFVx6eiJd
BeIju9cU4whyphovi1c8lR80kkQ+14bTPiSNE95QjTX5c6oZbmIS5X6tH5AFmgfxVH9IALHGve4Y
a4KqvOCONpSVuRNXmESKCrUEiPox35eoTusn0P2SuFaaA6/ORORDA2Cv+WVYdjedeVbYQCo3izSJ
15K5PfdrNMCj4zn0OokwJ9Lpn0nKLUZPb499uTaDX4FyBVQSiLnhiqO4CfkCjAgahJBghYc8uS7z
rajcRsS4XQdH4TXD0suqzVZSzG5QPKC2I+G2ip0cpJ1ALnHvzrAVQHRouKTHXz1XUmjQ+IO0BkwO
iR/ZJYQON0V7xv/aKy1uj4GPogo9O9Uy7KhIebSUkziuhZygymNvPgcRiar4EGq2Raaf2JWQuppF
PrvyqNNSHK7NAQIjpU2/reK1xZcoIU42Z+nuH+TsRtGvBZHS6Wjo1zxi4rAjxDYirpO8g8rvz0bP
QjS/IU0jSRJveeFMsaOB2+E0TZ+Obcfn41bN8SvDad2QWWTPyCrN6EqPzo16JWFyiCiJy0cSCdg/
2rKy3G+S5dfduOYKKv370G+jUAbu0jl6QxD0MURmKc1vsCNXDVFcJXDosnTFZ6v7beYUljiOOo+/
a3aoz9YyV5jvJem0sS1iiOkxpFQ9Gdjarhh3OYJY/n8mYEmI9kKv42Jb+9j0uCatekKcYmRbNthl
s587muKbNLlOH8Wtci30FD9OYX1w4xrDjbuz/u73doVqobaLAdDuCiY6JX8R7bvWMeo9q2MZnUhn
ppkrqWRWHDm1QbmtSThNl/TOJy6XOT350d4UtlX0i3mN72/i8UCC/ci1QJ/ZPxCsrFsUXt256o+8
4DF8VADZsMbLdYZk2k1BE5arIXZgawaSl6kOf1zoPCU6df2mElZCTk3umvJVpx80465K3uZiV3NR
Mwbn5nWb53agXXHqvBfptChFxwDnA7ZYJPUo2p99Rl3E2FXApgcb8/YUP8jxuY1PWvYkiTdju5dm
x3xPH/13U3VAGnEHff46alZtW6lXRnznF6/Dgl7L+51Rt3bDh2BoSOPTbi29JiNMPquoaSys4P1Z
6a9gXKwieB7Neph3oXggYSsJSeLKnwJ2AMW8nomyTBkGmi0dQeOk12dDPfThOlOfzXLfEE8h9Ote
umrbjUIiQhJ41WoM16PiChSOlpd0zoRvAD50yv7TZh9iCrtG4GuEPo+mip43dsYip4XHoCG62kRO
H9pkZtgCkhFJp+ems8lVHhLp3AdPsniVlDhZ2+0k3IciJGAHlRnrK/+cGaHihxAco3PacWOEmznc
jMM20I+wN6EWOarvRIjPdTvQAT3Fd+p4qHAIMZ7PVgWrheTfVMk1A5mKwJrAepbIje6IdLPbaW2a
XivczMKNzqOXJleisJ+nXYc8nqhZieUOMk75ogZXfH4WNBZq6T6kc9htl/DcIbnL2ZVicaInR/D3
OKSEM29qYM2A/gX/RgKywUGGwW+z+8CSpJX3y+HSOSMatiEeRlhk8jl/wB7np7Kn7RafZA6zgf9c
MUhLZnrJaI/7d4u6OCh31rg24n0x/SrybTPdKJqtVogpVg3OgzamiWGXMnE8vT3312lLCbmvu8wr
h+tKfCtNt3mT+mtk7UZ+MzOaqakn8JLSksnRNR90FhaZdHOcs0mQu4jQKY8QWuo7/rDUOjofyqX/
N70tcgvtyJYrp4Kph5WKqV+8jwVEc1RfcLsgBciPSb5Rs+0UaKxsv1ttsgVJwe0ysHfL430YLym4
cAUOjOfLYDMVu6l/H42JEHhsiRt+Yx5Wrd6secajqXWqHEJI/96TjeiX67Cip8fq2BUOYif+isJy
q56N7CYpdnG8To1D3FE+wkWl4sKGmlxnykbTD1X7IRxSPGNBs5+M69oq6EivyBPMaP5G5zTAfeLK
/UOVkub+ls2OxXoKiMwvXeRDCmuEIrm1+VD3xCa9Ia4w1cFrVUc3Voz0x2Eli67W3QkH/BkZq2Vo
PZg3xXyjqyfA4Wr/MHel3USkKl1F8sIcKNHxI5ZrJU9pHa3f9qojG2w+BrIWWaiINGdxjN2EY6U4
shgpAt4i8ocQqSg7GuU9AQnKuK4Lj2aJeBU3J8t4KPtNVmwQSfJkTOSINCcl5p0qEQXxpfX3RbWO
qrWIYJxQuckZolNVuj4KPdF47pTtPK5j00VHWHQe7tlUuQJRlvLzmWk6mojyURNwis3U3xU6e+Wk
8tCI2H7b+AoCIQftZytNs4f+vc1YREnSzaD7y8lTkJIGji5jw2Bw5HxZfBEt1nu5+ZDj47/brMrf
O3X2ogY1gMjQXP1Lwdy2LWuh+DkoJXqHFOst80m79gm6Oig524buSHfWxQFQzR7B7vAPoFPRX1OY
EfKQuuQadAadBKdR17Jyas2HsLzHmioy8P9hhKb+3RPmYAG/AHNagN6XGh+pqpuoNqXotmemnZVn
fTpxaeCmS82OvTAyqg0J4Iuyx3dNy1VbwkmdIrTH5MWiu+r/Gr2ZOBlbmxfRqEXSFNM+EWsSvjfl
bIoPWuitY6oX9Ua3du28NayrzCBUjECZjs2rg78kLj3WxKZ///eN+E6ktpySpYmSbpl/cZJzNUPL
w6/cKqfOBfgvSBDhXIHEJuB9tkAGyUoeMJOThLqnvFCdOdlAqtQ9aqToOZihwP1wub8bZ1vAw9FS
qArYLu1iWhWIgtiMch7dkgwFJKLMST+hdZIh+YBKlrg0TCoSkjA91aaT3PlMa4vTz5PTbxo38Iux
YRpkEwH/vxzeCVIkK3GRRbeJwViOoCwiKtL0ULSeH9F6c9L4FLXrRDgKJZ4k45wrHl4Zujj29KNn
4Zu5xJ8Hs7xQX9r1tMXpNuoczPJ1WEJ9+KgTt9wj7rBbixz1HYR7NaTZHOCXmSF1/dDH+lROXbaP
FIPxoQjRDMf+RcM5i8oeWCG3hSPI9721nUt2mME5UJ6w1drGEKAfbFcKFRgCq77kP3UPCUX2RDgm
WrA1BS7OI0Aean0y9Ds+YfE9b8E6J6w62Mzdicr2JUBXG7ugr/akTTw1G/laMw5hfgOKz2dFt3t9
Y/YP0GEUErY/XbgA/TDIWSjdVqp+LREmqmrrpHJExun1MUD44hJAhmCo5nvMPs/RIuffL9E37eql
TQxNS5ZEiNefT9KXm5MVwtCnFjeH+E3xiD8XAKGblzykTlQ7jOuIhJ2cYOAQqH34oFFzUZL/cBjy
d+vU18O4eEZGjjBvlgc2BnbRLQIPOlIgi5a5I5/KMHBgNMUOqM4JGcgvRYPgKNNlggLN6IeID8xS
SMyMd2Re/75C3xAWMEgtHg56+bL5V2d2rEUJ7VsQ3Qp0L0gu9TJzb2CpD/YDczVatSSNOKJ+LvKb
Utqp42My3U4INj/INMRCFvjPNKj/fUz6MnS8fKC/HpP65ytVtM1gkTwGlmNy28Trc7t2igdqdZI7
fXgaz5r/Kr3XxoaU6yI8FvNJwGDbEvpMbIBdBUc9/whEPMK2OLq5isL3nNUe125goaAA6kXAWQQl
I8XplU3CJik+67mnD7sIYJjJsrKRhWuVzpFebQ3hnJv7hdE03CsNW+ZDUlOQ7etXpAqaC12TikNz
xvpMSLNCixJbLTtcvIn/virf3CkGkCy9miEaivKXjjPWQms2Lau4zTFsroUAZy4BVSgWXoigwdRn
prb/PpLo7AjqPttm7yr+TsIU2KGnP43hv1n1/jiYSzVnOOdFUWscTOOfsQ/DhNCdmdTmhcCQMJQd
HXJEwfduLNS02o/BQOYyMPjzEfnz9y+GgVo0Z1UYGsUtRQe97dS4GYKT3xCmzvsVlMVRKcZb2RRc
pGYzxtOKl+2+N64F/KxXicuQBzSXjzOTvQR714ZeQsi45MW40dzu6G9Xv3BcYuN8UK4wOJJrE75a
9D2T+3KJdF5n7wMS2WVTUO2n3kl8xwh2Yv9BkVlWoBgtb7iNnoHbDABVVSDu5Ut3p4dO/rHEd4Nq
zY4K2yGVrXwuyGiTf+cZ68CE2iIjpJzxVYXVdtwu3CRHWKRh/36YvlVaqYuzXhFVIJiXDkkxmMmg
YjNwawQlMA/c6dJKLBZ4X7fgNy2S4inmjj+Pt79ZC7lzX375QnGQlQj+k3F5clwrZps7PsbWKSHW
rVqhAb1j+KTcTe7YHC3rum6Im3GntMdY9THqRwFwbVVfpymfkmFJ7vlp+K4vS8tfz9WXo1t0Q18+
GHMKEV8MwvIWEFpHo8c/UlZWr6TYS/16kjZ6eD1ET+CyNJp4D0O6DYkP2phUydGuq2bGBlfZi7/F
vL+nLZwMK0W0e+4qSpobjPR42sOVr7gtC8wqWNdu+YBdmbAm65y/1Mk+gI1EBgziZ0WjXb6T8+uU
ZouPHTzKierD0W9PoYPaodsWfI4DDNz/fjK+U4QoZNXozKK0Bfh4UeTFrZBpchyXtyhzKTHnbYe3
7QMgQvzMtjQwPOMRLxhUQLernAlhmkUIJaB5OhSkYTaffFrSRA7shGGfxAbN59XwaJEe+/7vI/3+
SfpypBdT4DJvo7SUP4+UCOG+3TXyDnd++J5sYG3tLQYnL8rkxhmSlNUgreadtDN22u/Ks3bsUzbh
IRJ/eK++cR7zdH85potarI6aMTRHjql/EhH1A9sCz107wCCWZQcsyXpehzSW4534a/7wn9hobLhA
4Qu9C+ls/GAO/DuhD2LO18O5eNkYOiLQKDkcdsdCvTQZ9Htq9irZZILLa99uh3Vzrz8bN6jO6Kqc
2r1+6OtVQTzruGceQqSY7NB8WKs/aGM/JfWXb5omsocR+Z6RkHTxnDXN7A/JcqUWGYFnHSY4AnfX
2m1Jx7fnOds3r5nu6cTBHKZjHnv1bbVT8NAaq+He6j0EvAwA6K+V2KrvmtHmvxW8IZ7V0xYmbVg9
5W/5XraOsvjQizuluYoGOzkMqqveTu+jelykz2ROAbRg6+R2GMQlu4qeVVKgx+Fall8roosxlTZE
BrcDLQ4wLxtq2uQXtM1lrfqh7NH+rhIRAbIkgzwxEbh9IlG+rD2F1RlC1mcIQhE4Eas213cqYx86
jnl79CPuVrnVKlRkOJoh0O81vkLmOn6N8f1Q29wr8CztCfpID87QyxedEmzG/CBDGSA7Wbvt38GG
gy5hlEVqHokmKwrQ4KBNu2x+mHkw6UztNDqF9JAbqqepb2HH7y16FLb/NkDU/OGUv/EP/3HK1oX0
KPMHQ7YSTpndOdv20UlId+LjR8PB8Q/TexW4DTZWz98z9WxsRrQ/rXc/HsJFJTGqsdU2SbpojhMB
BD0xDMxIU2d8k2IkLZEPBRUsgkwnxsYpWNB5/mnJ/VuI8OdVuNgeGI1plFGX8CQzZ3/B287+rYhQ
MnlQ5vVpnZSHxDwgxoWMQiyMVLhk17FvYXBHNvQxu82MXdDe+nvJnWRHAuxuy/ufJPTK31U5R0mp
gBMTdzv/8uenEdmCMPdVUS4sPcmZmJkjsuTRe5+wZe7KU3NsSFBT7/PkRGk9P7LBfDRzb77RXkya
BfQulr0WDVSq0jcruSq0LStffSxokA9HS7dRGghOtfn3V0L77ouOau8TKqsvHOeLw9ZUPTWmsoQp
gG6C70MrO8bklamnqW4CdDVcm6/TfXoa1sGN9Ivkp8YRpo+QqTlNZdoJm04muPwm0M7hbbE2W4dN
dCuukqO4nbzuQCOaXD4jeASPna61+XUcCF9dC3TG+PhBwTQ9Jhi8QSVVsLD9aVvw7fd6UUQqsiiK
OpGif56fVQ2pVcQoOJ+gMdOYmcTFwz3zQWQm5Az9TcQ2KIdiCr9ablbKQVqROXJnjaviiSFmV9OT
pKm9jTJaeQQpr4o72dPuF6vnv++E8t1jjhkH97BJR0u9lO6idhzquhuWyg82JlQasDq/a8VV7603
Beutcm90ZCILHy0pEExLlgVaWENWJ1ZTLplKeRPA7/S6HrZZ/Vgwl5pA2iibQt+p6vrfB0sgINft
z+8TzkFwZAS8ier/Fe18WY3Dsi70IZj6mxqoTh64T6G5LaVz1cY8RKz/jFgT6UXN8M9IycNA3rjI
xGaSjnrmZHCCVdr+4gSmt/wo1GuzS3g3LKftHkv/l0hNV5BnkmeaHcgvo/XL8Gu3Piu1f6fkLyKS
slRFS1zuo4mo4zcLi05kkQLHr2lwoFJTcoq+3Wj8rYYANx38UiZkdmjKxLY3rq6Txq2OPOrnTnuW
2RSGlbIb4dLmBsOV5EaSR69pKPtlUE0NzXlNspnD0oMxWOgnwv/AKEXWPmvf5YLpu/6sz6+RfjcH
9wSPFvqdCN5g3k/1OcXKN4ZvQv8k6L8zBFMW4t+ZfntvbYDebiShW9Oj9aYovZbq64mBdws/RGey
JcOV1tqdgT07nEOM2ucp3Rv+cy46qfZaNuEWV6CvMMfy6MEapa1NLhoDwbxasJ21zcRJGJ+hkFnT
Tsa14CLfKg+Z6JSjbdDnZbQw2s3BX02ERjCQc2GKiP5zbNAN9BqRTtx1m7ohMOcqXIfFWh/3kfBa
G/uJlwR8x1k+9QTn+Ss0TfFDdTQ8sl822jo7F+rDiCfFi56WjpgOwAelJtaFKn3hY1shvDiLaHKu
si2Q17X6NoJlMB+n1mQyd44YF0tJ7qmNqxEw1LoGrTQopJZTua25bQn7RELwER4RfMMvGe+bChHQ
vZLD9RHp7han/mZ8lclcthHYH/03skJQNWivs7Kjc6ShsNn2vOjp1Tyugvfl+APb0le5TF9kNTde
SYdgQuiOkKABzNzugNPV431Jrk+/6oFrSyTap5T3Liwog7jfexpRQexZvwFPG60npYCpGba4mrxv
r4UXGXHUovbciat8XTxmt4CfyuvxQ3QmHwj6VSeG6Lo2Q4sWEZWrXZIDbxvmvpMdd/BX6qaDVWA+
tq+jixqjCN1auJp0V+zR6CM2gvVUnHPDGR8AaLfMGqo3ZnSv4+SmNJ5v8RFnvyV++tSf0vclPK1f
6SfFgA2ZHtpsk+KoxWPF5rvDcpcSRrrBwcm/dvFN4P+a1esOTG/RbRYb8j5M9oCgkYSNjm5P97nl
aQerdhmr5ew3uaflnlMRqo84Ja6NKozwH8d4zR/ahbvU36Q9Cmk7Tp0ezTE+O6SNPvyzTw5Yey8J
JVvKcpkD6yuDp+G9OjF0uEfdH4V4AWysAf2ruOrvuVIa+Y4urUndBMK3MnDogCwQVsW8D1GzwHYn
Kqo48mtsjd3E99hgYv42sYDqzCUcSTqKyIYR08w0L7DdwXJPN2LjiJmttB4ZfwyVkVG0BM3CvCP/
rV8zVkavJvorKoj/Iu08ltvWti36RahCDl2CAHMQldVBWQk5Z3z9G9BtPJtWWS80TtW5vnVMEAT2
3mutOcdM4cEx6QChKWO9ip8GckFf/DM0hfv2NkgBVYU1pyJqPC7Ev+Php4cG9RmxwiqqbMXcSeHa
E2wvuogsDsYjvbFJW/KD69a67LYN/5W3iUhWQMiVNphD3cp3iVWvkhW2G1PgwLeEXEIaHTpHBFq4
vzSweuaWq095y5Di09xb8JiIKgRMp6IVU57gfhJWMhm7uFnHLWIjWyAsCebDF1pZJyB4nrlvIx5D
YNW+i5wOeZH6xl9ngO6L9xiOyyUxNym6Zu09CZ50CrlSfWDOUDwLwWEqKAeEY27Ofz2fTJBOjlPt
zKAblnucutnA2yIcJLSPvjO+Warb9zsmSFPRoBF5KtoPPyaomgT0ATZ6kuqg+cNNx78LpJ0qirHo
1NOskhkscDZM2b1zwBy5tWa6X6SdsuQgo+JBb+zhThtRP+NdApggE6Ljb7rOlaWNPixCJ8ZBJ+RL
1rcIr2P7XDFjDCiDG0qam058FaOHHj5GxNRLu/g32sw5n/P4uEGWzb7HtITJFrpomYk2KG9I9MDO
xh1yCm3TgXsPngfhg4FqAnZGpIMOs750FPUxQdHusTYFKC3K+wDogEDGb4jO8CPoN5F/OyM6EVIr
vwLxqc3Xo3WXjNssihAnHEOet3neK3gffecaJRmhEuP38MEsb03cYu1D0UIkjG1G9BD60FiCrhvj
m5phuMZfsmqLbRLtDH3fMEL996ngm7YZMDE65Ry0FLpE1yaUoewCPQr1DqvE5PYkKi2i23CFlm1e
AMG1PFIe/JgqOB//r08iv3/ofML97SRSVJXmdabWXebQYt1OiB/y1p2ju3Pq2fCTHPnv8zJfcU4S
FGGFq8r1TDVUh6yqpLC/aNSRHWTddjWs58eC11z+skz8WILNlcNfX/C3j7xq5JSF2oZyFveXYNM+
KPtZn2rYxqr5hXIXyt+Pnzcfif/1eVdH5sQcUlNN+YozEYGDjro1dWpO2lrDLYsl8tnOCaQT0i/7
p/xBaa5o//XZVx0ZU5tQnfh8V3GbnZVds559KfL+50brN7OvP3/Iq8InF+Omi+Sgv4xzsuAi3sas
GPoCYSfdqKDbFm635pj2hfRn7QycltLW+fcL8zUS/uvr4tiy0P4z0rk2w2T1ZFZG23WXDGkI50K2
d5jI3PY2xM6LwuGURadEXXfaCYhpFbmz/7UI3NzfdgUT96W6rJXFrDlOWGOISXNQnmhnQwPs9sQ5
ryIsN7RzoE90LCAOrOr5qICcEdMmmj53Ouef3RK7u0qCwXN8ZpmfcZP//pbf0Nd0LDG6zpARR+Jf
PdMgzfW0REyJHyW5w10+NGBey5VJxjxnmof4TSAI58dmtfrde2PCmkP/gFLjLwdnXY6J1snS/LGj
MzWbNlmDlO7Jk87XiMZODF4D0rA5RCGalpaCYqNdCLulhw0c9Q82RB8a/6LLZtYNcuLJHh4CpIBs
GOpGZOrmkB1NQRtv0rfmAzBB+TqSoQAGd/PvG/hdrfX7F7la4eqoUPLQG/uLusqPGRB8ZVUcZ/ro
vz9G+c5bp/z+QVdNx1BLUzEkXemSew6Zt+K5o0M7nWpK0UTEjcKRPAHLqD3l7S9zOnj4fHLvthYe
JRm7vvox0Eb2irNffITKM4J8hXjAvCdJO3TAYq0aRoZygrizuvEFukfc6AFPTReSohJvvPaSN8h1
zafWArldZSsBc06KKQFl1qopORsOj5a3HTnfaQi5e32eBwP/md1gdbOJ2/TU1wmqu24xCkQs1QYF
fwukNuPtYGiTE4AOZ8EfxpVECk5LK1BQPtLiQ6sRuktn60mUs0VHsCGIQruXV57/VOaoyrnOkYKl
Qoo5F2USnVCzfgCrBu8fWZ4f44zFkqwdEKJPmYOHTiajmHRkTtJLUd1UxcUU34RqQhxrLqphY1Jq
Wv4dCYNh9UxWkZBss+AJE1Me047kYMshKhvv0whRHUVpurUov5onKk3FCfgLlolyMyKaqGdrAVRc
s2TOsIRFaqyQWuZ7Hk4GKejS43jV3sufyi1OA47+MzeqI6xkavaGsBdM22AxgCA1nosH1pHuVdlh
zgAEWiwthxyvaVZ3+8/geD9U9NLiokA4xwc02whfr7iMzddefihjN4XbaSylHE0ru1M4a/7LYKm3
aAtn3XlSsneIN2L4YtWXOWfd2JTw8Cu34/8oG9B/yCH5c0GAJpyjMPAeBwGLZf7coOHPjynDCgkb
zjPn/pj+VOa0JmYXOwE/EN5jxW+xKjdPvsl46KUMfvnjY0Z6ZMwhT1qg9mTSmHhHpXYlaTXGF3PY
RSEH31lnKgO8FW4FOgKyvJxN3KNjIj/YJaITFUdd4YeoX+OIpGBEiebG9C8Zth8j/+ikm47QUx5/
6q5acxgIoHuSqFKCAf3mIeMDpZUM7T7dqv7Ki/YxIZ01Ja8Aozm48FkMx0VvW0GqEdyiuQTdPZGJ
lKbdPZg2/vLRJNXVLcK7CrlpdpHUU2vssb+F97nyGax1fRVy6/29T0d+IRaUiZzvZA6zGC62wbD1
8h/2K+nbJVUmnF6VwNwxa//zrBXIXhUlkdlfJATTtatWLsyoF5kFU+OMl/E8A5D7cSX/9lxp0hub
VRi0x4z5sn474gWZJCW61naX+KG6S9cAfmwKxO0cxk3j0MZN8sMX/RrwXm/Mv3/i1ZKrmGWYRSkb
M2MhvXJHHEl0Rxe1Pa0t465SwGQhJ6M/sxuRTXd3QcQ8pQVZEuwggxTb8jZaSbfo/SKklZCHW9ZF
5x3vFjJ6Q3ZLLrvflK//XsDV705upq6JsmRyQKUL/ed9qoTBz9SO++Qh6SoBxuxj/HDb6nlk6h6v
aqIJcTYmN/DSamY6qL7LYNuqt3q8MxlZRry1VMIkntkxQNuEwf1DAemc53XBKkVtOQwHGcVAco6F
54GRSzE+5+qvoH/268dRO3TRStOQOzwl8ZukPv44D5n3n79/lf/+fleTAJTgxmjF/CozqKUhb9BH
eYBC1J45YROgGNSG1nI4/fu2fn9++e22Xj1+0xh1bTE/fqhL32RtV2wyF+k9jz14AwRb7gi+jVEb
Hex/f7L+3XHYNPBKzzUHZ6er983QxrYKEj450tfWcFSzXU8wNyAMUrABx8fHEhq7dmQnCqZ9UTkJ
sWdnb3qKh2fintLaRTVhaygovjQwGA6RgIcf7XQTCCswpOOK9GCScmzEy2ZLx65INnWzHnxXhfxN
giN97/pZJfyMTmKD5zcj3iJ8j6C/oNtY1YbrXarg0PD6L42l+hME5RtNDwfH377+VTUwpmGjJx2/
dzpBON90S9VGNxi6GUrhU8h2lgobQT2grbFp88r+DskVKPqQncg1f1r8vpkW/3k1VxXDlNRR0GRc
TcyCULtYl0GQKi47jE1XgmLXi1eKv5ud9qNK5A6IjHJDq6iwbOleQv+Pu0Dc0J0kH/VHfNZ3mILf
75V5NSsU9aTP+pCrM19iOl1Oc85J9UOA+z5n4swRQJPtv2fiOkJlcYIueGp3QEDeIHY8sKu7P02W
vl+0yQOZBbqzs/lqMZJKL2t8jwuCgUCwS0XypA/IEOc+cIy+WzAg+ELk//uV+WZMzK/028derRFK
5PlWODDYYdgTjg4uXyyx4YP03jr9Q9m4RbqvdKeX0MC+i+mxgIuxK2hJGa5sLg2AlnikmF9Mi+5c
3+Qv3Wvx6K2Nm+JXUC8iOqocwqAYMy1jlkAg1Zv2mSg09jaW+oySVccjqu7brLAbmmcP9Mqsws0x
FzJ5ipgj/bBAaPMb8NeKaEJxNOapOK7/P1d8ZVAmI02G7mLQ+s2PbFm4Gu9HYycR2Evc3pIDmT5s
ZZlOuvoS24E8+1DQztOaTQizGekGZ7ZIhEBxIXbMi49ZdzamNwWeQl8IK9LGbZ8WImnquwTn1VLJ
E8Iv7snmsvxNktJ3xJ/udZ9F0mJ2WGOwXYEhl7yHYOzh5gPWNohzJEdxkp7YCGFKmM4y+zEo+bsS
yRJB7jKDlcS/xnxhUlmTNjGOwtUiJbZoT0vSPFWCWG1YiuaNuexdTXMNeaUxMAPtyQrxU+PkG3OA
rlDJI0bnfpJAelU+JW2r9Uk9zduTdVJcZd/ItvpLeDVv5mW4XlWMqHS77h1zQzjYKn/3B9fIdzK9
HBIHcNvmpFlg5kbNJOGuXeY/zhi/65VZ8P5IdgbCgYziz8clwn1XSdjw2MngqHJz8mJfR6tM2Hn5
3lJ+DcKu7Q+JmixUvMdr5tSOGGIJcIJhyZSmWk2dkzM9CRHY+1viGkVmNLMrb6lJrvT+71eZH+7v
p1tl4VChiBu6ocpXNxQgpunH5jRcvHtSlxBZsfGF6zbdDs0dBnFJ3esYaEfwRdStjsghXlTzlVh8
9iQCqx0haCZVAP+M0kvRYJt0VVtUF5hlG6YVJz0++sSA9DdKvp3oRIQnE0aTeZOb+xjnIpZdzFoa
82kpveVcb3zMqhZOVDj8MP7pyGnWCYcg8Bi6uECeFvrLQEAMkTiEgZAAa+OzoAXvkVdVbKSUiZTi
UO8KSCQUUnjGRW/d5JVDfoRnx5v/hO2R7WHakrUYaWX26/jR6rH2+HjkEJel+xLTduDfKeUn1YrW
vNWDhLeyWKv6JzM2r3oOtBuLzifRKWQvN+IPJLjv+lWqaEGo0EWinrRr+E5rDrnnCcrMwpmzvZ9J
fC6W1aP/YpDSI+1necod/JnHHKOJ3Z4CRzh7tvcyDbuJGuWIxN4cV6RjKBQrBDUkyVNBiTpWp9jc
5P4qBUD+CSW9W48b0CkYz1lxDfOBTncyrPrxTew+LMkN26PV3VTCZ0asAY31Hw7/36DndJVelSSq
okQa6HUbWyrGobaC+Vsatr4aqrtCWWJ9xFhdC5s6P000K/B3uRrh5xzG8MJ1D0W//eHp/+Yw/8dV
XJUgad9PctPIM8XFmCUBSCkTBDBbzGJBuKExhQh+gS6ksAfltm+P/+/bcPX2ya2HvajjAsTtmGxT
Xn+dlE4xmxien0b4tImLF19FkeqwbPFz+ulN+fjDXfhmYf/jLlw3v2VVszKFi1DnoMWKs8zA8NCW
tHWkrUMnKm+7eCvIW9NbaeYy2A7eZ6UhlPlJEvzd+QqdA8HLyBdlw7yuraSsIGlRkOZHn/SPPl4P
3SpTOHHzk3h4qH3VybQtakrmQwxMn8PnTseWgNg958waHT3aQwVnbBWnKTxlvV78+059d1j+4wKv
Dj5qlzXTMF/g4DYyM10bcrnP5dkWB9E6OibVsMhaF7GR39kYkpakk2n5LzUwGP0+W8sqcqbbH67p
uwX895t2VTm1hVJrecavR9IMyQL01m20nwGT6z3+LSSKd2WzkiVITTdA6eJF162V6Slvjkr0YAbu
v6/mi0V2dVj64w5dvVGVlLRk13GHphNRDn6IId2GIpQCCfdtsQT+wklZiE4TCDuSExYmx5t8zvPS
OdCTUTcHvVTdOeA3NHDOInzsxYS+ZbwO4zOOJr0nPxZwBaEqen8nt4D/tRWIQFzuUBPonPLaPOlP
TJ8TCwPoSiCb4Kb6wN5o4RsP3tMGAQpGcpzfa8Z0ZERH7ET9hxzd4eokBTpboTqoPlDjd51T7sSj
trHO4yM/pE8eUnxOSWGLeCU9grLEiyLvTK5m/l4vTa2vW6LZzLkoqW8V8UnwHnIUov6t1/JsriDF
nP99u7/xw7GMKgph5bwuJA1drR+en0OiCb9e3Q7VAnbvyQ3a9TgjVtL+LswvXfJkKC8y4JhgFeob
gFAJsK6ko0nbnb2flvX5573++X9H1V09jEPX+oIQQR6rHQ+Jxn1XrxidWqgFVZdBeHtOqsv/YNB0
vY6buqiwjcxGPMIh5OvmlaIlhlb1UnJHtzvaA3WukJWh9diFCuMcy9YbG95Kt4oR+lA9rOufUg2+
9qvfv/j1FVw995JmhVprTcndmB1hnAunBKeQtFLhBKGENdHThA3ZP/K2qxAiQtmgzobLxanZAG+T
KrY+HvNJWRbRhsNNcEN71pJvGvGgxWuiw2T5S7z376fnC6v3r4u+enqaejQKvxK/bhvXsI3zlR/c
+dUCzXNYuwrtb3KBx+xWUfZyabeTrXI/AZW5YDbqrSHfiYDbdVep30VihVGexMgykvojinflTxT5
r8bn9dVSemAKEBFr47n982BdCwMHmQz/Pqc6Lzuq0nZo7Uj9qKajZawr8WzqTyOdmH0gFQ62iVq+
yXDYNZBUkYlulf0IEIHMaXCXu6pfhqQuLvAFHXoGVZ/RL9nbgk3j3cV5Yk2bUNkPDEY52+7HYSeY
ANPEdU3/ujgWEz09J8pWA9gEalT+MmWbzWTEe2Xz75/or24wCD/DUAkgmfOQEVheVfiCJEwaGdbh
RT9km/w4w7pDRCzMI5HMwQQ2ftDr6/Mb+sddnj9QYxSOKQ9N53WBFUZqUASNEV6SjfUUik531/5K
H7LWNqCRTkcKBLY9gcJcWsf+wpDemuFce/uQrMdJEE6WiuQo205+skD7EIi3EVCViEZawkxA2sjS
WvHcvFu29/5L9Vjs5Fv1ZJKEuRxCAjCClUYE45BAodUGyIOLhCm1f469t3HaFeGTlqRLozqr085j
9jGka1E+hwLjlBo8yGn4Hwzs5GvJ6NcP8Nv9uDocBbrXKVPB/VBO5o2UuUVE02nZ+Sv1U3Xmpg+2
PZR4VeoU0ip6kLaTY8J//alN+Zfd7fo6rtqU/ZQVohZwHYwBMx7DFG38slnSsTuBPMmYWUj4DRcd
sYQ/Dwf+Wl/nh0JnvCxajHlJgv7z1WuScQqkKCBw1iC8YRsrh6jdKKWDOC1FLe/KMSxSD5xYY6OW
6YpXlXCX/3XU19ct+O0qrhaAQUun2G/C6NKVG9HONEfjw5dyv7bypXREAjOqxOgwqEfxXBH8yRFV
+Ymt+Vej+voirtZMv03yStC5FZVEUKFd0Nx5oERbBqDUfYcSEq0cjgkmVD96FdS/uh9fH875CWsU
s6G/tAxxYaVTUSfhpdQWYXzbVOsx3pYTBtJfM+VuMCfSIymXGFBNenqIJJhmOtBocl33IPS86FGX
GL+5cjbZEXDDKgCgta+Lwq3zdy1kvGSsSx5jfxVSZMfb1rSDel3VLHxbnSSvkj5UhjKL4WfqHfP2
IkzHRn/TMtExGQY+tXDKUnETJLjqQmaAxVL3Hs1c28keEkpmnFwDecTshn5yW6G998DYKeSNkjpC
NPRbZIJ/3jTM7PTdVN6F0gG9PzplHR1nv5T4d039MM0UYVrtdtLZ717l4T4JVuOwbGiiiDYdgtHO
sChMVPRMPmnQZtqpeBxutPzck75Qu8yoaROn0iLkzDktW4kRA4pUoJQrBqJWsgH/MS7LiVTqnaJs
A9LHQkLn/em2U547xBxk/4rnXn/ryztGnq12maxjkpAv8J4dx810qO+E0VGjfVreROMcjmPehfeh
zd09Kiv4BAzylJtIPBS/1HgfMqwsHjxvq3I7fIS0Ub4TdUJFmWoW7zF/0CauKu9DwkPJRZG3BQ7O
2dS1ZHtiJhsdtc+BYT7shWRIF/LsadzIw2NrrPmLmRo8GdpTuikRnQY3Nd5cJsxk0KwU0tRctJIo
BoUbX16Wc3z4ipK39NNF0P9KzTXW+Da6n2e4b7JFbU7/ZU2jEn6QYPCWGXALE5ek0QrOnzXD4Ob0
zXaRwe5tWKSA3TIZI4cTeRMbFX6Wz+LYvUx4PBEaoi0PF6j5PBOuaPpZa2/pxo/uc3mPonzE9Nzc
F+lKvFXfm50AluQYonJmDvRVVd1WeBpE7qd3GmBp3BD+xhEK3tiwhantgDQtXdbCGZHG/6bT9qSf
QJ2pAATvufzSOyg3FYQbQlQ+jfEggClIFtTa2SdKUONQgHFaMBImImNDt1e6we8S73WCRQF7ncKU
cxzHAi1x5q414nSkCAX0j8zGBKUKq6x7N4WVUTy2+f1A+G69iw997qrduguDpVKuJAwZ5WoASWW6
aCkVqjUmhlIP4Q7uYMEcsV8ryUGNZqAQw0yFvGnlvtc6V9TQ85AyWfu2B/D2hcM1ceCOAYQIlKlg
v7VwF0l1fkjEObwmf2YtGpwWJfqSOf5Cuq9KzOMUChudZi3Zv90SDS53CGbeIG0R9ZtPHmJURKXl
iW4pqqFA3Q3lvm4eWxMU+EKG7aj86oDa9Xyv6lYwH8RsLRlOQDrcrYJhdVig6+4fhXe4a7GyGVu8
IM3z6A0slnc6oyXUhMAA1ybFGl+VdHoq5mrXNctkfKJtDT8lCX/w+v19Pp93MPJY6XGatPGvJyVB
GFhKW7FypsVDhNBCYOo/t2crtqty6w+OD4UX/byOsouE7do2z6B1vO3gcDcKDB4bXeFdXWF384cd
FMBCubHUO9G7QfqZHFDOtz+U0j9e8lWzIe/DKQ4RCV6qZVDeFdBxV7EPrtfps9XodOEyEZYNSq+7
RDhUPK8o/MHK2N4GDJwnLT0rIlD4BRoyC1d4QICulJdcgUtv3fUka/zYTLuek3xtTrhqNF3XiM/4
Okn9piDoqoo/U6PoIghLdYXxvaJoKdZhcoyjVcOKTJdm0zPPYXcsCZBuT/Qtf5xnXjezrq/i6q6N
wzQAMOAqOtdf+zQX09d8cprEFUys9u4Yg3plqmrjVdEJLM8hsq5paqUbOHAc7zXtrtfeg2wrlo4g
PtXWjTmjl37GWH93txgq4XKWZ8bO9dg5DUfNV0seSBZshWHEyWLKLh4ZrpP/5bCUmc0Kj4K8yjUg
sl8BHElv/7u6+GuQN9+s3y/iavhrRp6aYD1kqwayyql2mZfnnLUufRSpAqtgmVOOmseR3OhltszO
85gzjUGwdvMT1g7Hvj0knb+Ayq72N6nEtqfeBujQ+3jZlNsBh9WLD7xJuJ8Xz/ACtZ9UC/aZRHhM
yuNY37GTxafcuhlnPica8wYJdgIRQZd/5dwIeRcnh+DH733dprj+3lczmqojDSNIebWKJ8ip8jKR
90JwoUzs1TtVOmjWppbWnDh8cZ1YSNmXsuym6WvfnKxxWeMotHPNUWy6U4CtSVHPjUOHPiK3fQHl
52YS133+rFiPqUaodhyeM+2gFRtKN6Y9zM3s7MjWbK3EDBPcpmIZxuPbuSFmMtpS6k9NuW/PrKZu
MOCRFBnR+FUROamJkck6zxox9LMca2tCdsVbSDFpOVNhV4TJcw6LF+L6/1S3kKVD9SpCSmLI9Gfp
4HeZPpoht1o58fWMt26DK5hYgaV6xlxhtxvtoXmJfo4zvG6Lfv3Ev33u1aM9jaZE1hTfmSf4U9cW
fbZrQA3tJ3hbsdPNBAE/XGOU+gC1rizNd/0ZxqDmEj9QU9Sfox3Gmt0EpQ2y2+Xf7x2Djm+q7N/v
ytUDGHiB4GUxdyX9bEcyj4j9zsACbpVl/hF4kBQP9Dqlzu285zQ+0xMdAH7KxX6ybkSCmpJTB2Zy
OJTtS4xnhC+ikWiGZuNVnbYKGiK+V5co60G2lVfhqFyUA9qTFNAFik8ObPqCrk3Ga2zs8pRyfM4k
8LMT3i1wr1RRBppbgTku3ILUNojYYI4mL2i2c8jvaWDNxkKZjhE24ZnXbNa38WlufQJoTOV7JXc7
ji4jtgqzWpoIXBtYFnoOOGOVHIbeju7rGnvhbS54S7FBaXrgYDo8V09yYMcP0il+FbCpYmjDdXHO
1/+++cp3Fb1JU8VURTR20jVeQmjFyIzaImSHCM6qM6x9CJ4Sm6c4zLnVlfhI2HDmhQ7qx9bFeu7b
neL2wKjsLDoO+V6IdwkISPx+NgNklxBvR1VW/75Kee4rXPdhcOCrIqcWsgauraoEYMiM4sXwP2PA
LiX9BiK1mDsikFp8edWtfO67XV6tp34ZIEaYg1DwQ6nIJH3sOkfJv9UoOVIGJMn9T3lVX6OYf13e
1euVdmOU6EM3v16DvJB80UUi4RS02NL0cbBeNe+UIEdpf7UimRiYbWtYV1uk9epLS3rBuDcG6OsH
sh8lO8HRNgIeIel1J0AuzrEU6h9C/RCZWCTxyJXQqX1aDdNbp8EEdpCA//tuYyv563bLCgdD/lE1
wn6vp/YW+u+uDcz4UqYrq9w01caXt5EFy5lYODICiJredS1rOdBPLFAalNljAPjAe9WNce1bnvsS
GGiWxf4o4r5K27deKfFto07w+WPM0IEUADz1FxY9aMUICc8guBhnKLZc34peBfFY1XdWdJGSPT7Y
O/mzh2i2H+6sR4VJem6HK/NdfCdN/ZMaL77TGE8vYKvbtQs+m3e9f4adphlHudtF7X02M95b1Q0l
hDbGZqRhSfHSl1QZzKZmILVANYjbccFyV1yaG+A/1QHfm3Iqa2raBQhZs7lMb/wrSDJZtFMNpvii
e8O+iyKbnwA2Knobk7TxW6NdgD/UX/rKzbxDgXD4Ta2xN6L+Rd6PHmXPYZTvLqcbzvvgMtNxLwAQ
1WCuuVGwMZJjUbo4PlVAj+IJhQ/7UQsN/gm1OyLpwS6BhtKu/aWF20Le1LojMa21bGADsnUfYp6t
cBEvLWULot/kpZkesVuSTplgQMB9ScmjHAzKpCJ3rPSt7FcWagukLP4iN1YlhMZw1U671niP1JtZ
voKwqVyL/PfdHttHRg9AQz4y3QZrlNEyigMJyG01BzdCfIeREFFtYV9EqYdCWQ8YDGFmyN+m5r5n
p+lD2qEA3zogo673DsR4kO678DRGq6E9Z4Awpifd2GvqSoyWcu7GOPJYSksA5eSZr/xWs+v7+gY1
fY9K+9WDqk0ilOwCTmHTKp20P2iPSuQOIEmQH3aHlGS9Yi30Z3D8U380WmL9zIOk7XlyRwUN4qk3
z0K3kHHxzjwy0ELNLRcqswkSZUQuA4wy0IX1myge65o55iVnElx9SMJxkl4Men0jwKFXsdtyPrU8
k1DfadkYNkp5oisDBTnGGlwGJmgekxIoPXJZMV9CPZWNOUaiEPnLT2LzoZkkXTS0Y2wIQ2PhKNan
kv5Su7l4efJfx+4tKNi9x00v2qSfWe3G/6nSMubF6vfFDNwoMgSgkqSKU6JctzdHTBYmOKr4Uj2V
nwwVqsAZGlaZrYeufLoX85WaOTS2wZ4B9gXgwPSMIUQkEBR5QaRpyYQC2O02LpzizbgtgQC9ib+i
fmHQqN0ET4ls9/2myNcRRyD4A2uVV6MCLF5C6y5hI4fxa45L2/pUPTINZ4YloP9QsbWb0TWfgvV4
m9wk8arT4VRsPPk1NdMFIbRDTGDwogyNZU+pEO2k7uBJCGMIKfRn5Uu7IPPdVpqTH3KA4Omw/ccf
Fs7rber61l31ZC3JT+RIDpOLcqu91XgqgAYw721vMPnAiEEM25aLiYu0Axew/pIci21B4uSiXOZ2
vg2Wb/EG8VB+LrV90zxoPhFnCw4Tj/lr+oOyRv3r1MV+ig+MQ+gciyTq1yAOLZGCQNTE6SJ1u0Zw
jWaV0PNR3zukufG651yON4vSvtkkukMzUSasQrc7hl0f4dYyFjrYDc8e3yuHic883UeRC9aoXyC/
W0brX7iXWC33Wrz1KZ3KQ75pN/yOy3oNX+zB2Fub6KZ0A2ZVa9TA1S9jNeA2T9wxsZUXJXeK+gy5
XBhnWvkI0c8D1auxIHufSfnY8ez0kSPUx6pwchotikKKtNZ8GtKvOndHIMHIruBlPvL90JWHO7IU
BmMh4vR91WhobKaViikeL5a/zFvCU1wEWRZuQ5F5ny0/ixsLFsGrfDugvT032TqUCM0A6LkQolsN
gyl5MDGSL7IezA+jebfKnVUgeo22rbWFXbfBDyPcIC5KkHnZmKI5aWI9ruo9mZ54/K1wA6gUm7kz
kZzCc5ltJfVQRHfCsJ+EnYyVPz5F5Ra1ErniTb42qAd9EqsKB/0kgRqisqTBRhZAoW8T2Ap+9CZ4
HuPUJw99nAr7b/YedzJ9ycxfdvJ9I9LJfaPPJoV3Y8dyfpAkp/Q+hAB9E47dYxO6egdfejuVK9w9
kUTblubXksiZRUS8zVvY2jN8j3CRwtXzS9m8tOrC92+RIfSIa3Emke8kYmJflwr8blI5wpfC2AbV
Sh74cecIDvqgZD+A2Aa60HbPDBLluxJCYOrOCISjeVu7MBXcDHd4fqHHiYuhWtTJwddNAqkX/mtZ
ucqtcad6OBeLhcY6kcF8W0okx6J2hhJA8BK4nWCXn7BJ5+qpFhegz2KcSLRaZyYATV4XLV05c/QP
Pi1vfUvIUUFQXmBLxaJWNwD+CnaeiT4gLI0ljcY1/mYdCaJuWw2y87UFsj++CXBi6IdJRSmxQS5W
AK40XVDmneGAFG2gGXIQiXBD2g0oWJoY8r2ZrxFPNNMTIkY+yQDKQyfR7z57Y1rgB89PZLkwDg8c
OACWSatygdSPfjwkRzG9kWJHp5UDMBVaN+K2AKi75PBJzfiktQdB34PXDMHJNzvo1foxfCREwwru
mVT5zUUUSbfgVOHo3tlS35KcNDC4NBMaGZ7J9MOqaVhKiEjfp+5RGM6lvG7EB9/bJfCMeeTT95Yi
hPBPRcBQKTx1DWLX8IjUgIdCW1h3co6VzHC64p5epnmR2OyyJ7M9VwDfCf7pHkRaIX1E1a0eECnx
o/gCXnla0LzZcxZ18lOo1F+TQlY58EiKgQJVhBxzPTLu2t4ca1OdLqOdbJqNjN8LVpA99EthGzi3
pqMQMcHK9e+dQLouab8+lvjaGd2NMle5KvSTTAjLvOZj6S3PdexKXSorchsX4leK7w+f9veWPSsu
/vvTruoPyxwNeQj5NOWkQEwy7WTvrdoVFEy0Jgz37ZEH2YGH7/yo2ft7y+OjNSRXcO102dKuuimx
pCdmWk4TAt8MRBr5MFgBCKDjTXHoI/Yus6k5OgwK/09wyL/KlPkmY4nHzEyuuPlXGztWFArDhvPU
rK8xZhfdVkuJ6iD8k7kjbiRmnrq6arUflJLyX1Xz9SfPP/9v3V219wXUAsVEPeqtpLv2SN7U7JEx
N8OF2I6wXOQ6e/cmm+MW0gMNloN6N0ZwaLDxJNNb3i4pYohbyihKrIVVn1ld7yanPAXDgkFFh8ND
Y4cFpDonJ2H83cpUDhq5mo7uv+cRA4Kz1b2L/HcTeVmn8ZmsD4XYLfXI3scldNiSjIW/mRfXVUiI
rDMWCzhy+h3RGv1T9gszZu/S0KFZHx1z9YhVgn9vSdqqtlOxEgneac5DfNDo8UXLnsQTwgQzkmUh
fTgeQIgJJ2hvkwl2i01VO4gEF8Csdo0LLl4WgxvlU7iJ4JFz8GMZx7Z1C0+5Yjm0xwND+uX0WaF6
sxYMoV65GfBfycOJ7wUNkyFpHIsvIue0rUD+5GwN1eT0m2zbsz+jtAhX1rvFCHOGBI5z3AvhzIuY
EQu+ADd3sgOGt+me7fLsf+oX9oByrR9iaE1vsIkO8et/MgjYRSzltn6Usv1/cXZeu41r27b9IgLM
4VUSSWVZcvYL4VBmEnPm159Gb9y7XbJRuvesBSysCoBoipxzzDF6b10FamQ9kBvQxIyajkW/ZXdg
3RMcwhjOpGoZ25h4yPomDfd574SspDoO7kU+PE14ppbAJ4XUlaXIrRNtdLwCh11Qri+UREgv2U8y
bTdyL+7UwmGuA040PqYT4zFzZHdS4Tf9Vmp2MUtqtvWx3ApUV2W0ryugANcG98o0mP+7yP/71bnQ
MMRmCrR95NUhUY1ON9wOc3YnCfNIWZDJK4MGcc0/AGgD5x1Hlg01PTk7obbXn0GZz6k25oSexFRz
njcvSltBw99MOynxHVfWtt8WmO8v+UVNXelCqrctV9o6itOvhDcK+jODHcy+tnKkp3PCIMPuTH2Q
Ov/+7Kt36ULeoLWt6mesbsh/QqA18+FP8OStA6A1a6j/BoEvikMJxMNq7D2ntun57Lu7gRg4WtiH
4oYgtBck/b09wZcFMEZMnEOnEd+u7jeXHZvLBWm6i98WpETR0tKyuFI8AI7OYMIf3HLZzvVZcvPF
s10Rl/Hvu/OjkX75mRd7nFCPkhyb0zfzDt7yLlzi48a6mTyN8/JVcM+2sKiunFp+aI6/PpO+ucXJ
RBYt5eK57S2rl4IkHk8NbRiDGmg/jVWO8HYKwv1IQKMTs1fJ33SxbQ+Ldl++yMM2jWG5H/zbq5az
6eN+vEbfLufi4RQEKfXO+Xl6OJmvRXNpBiAz3LN2c5h4mPJsm/jp37f9hyvw8hZcPJRZAQEOgdl4
Eo+0wBd0QPvOQUzc7bvXkV6RZtewCN5gHz9Hj+atqZLBwunzBs8+Tn8aXOF7y9jfI6JGWAbhw5XL
++1JVDGPosAlAUG7HOV11pCkhR5NT2IAqrZflB/VC0fhljdWmxNgpX/U1gIL8Cy58/GnwNoKmCfB
GyRnnobSSrqmGvytFmPgYsgiFB3zhyy4liFZBCVXFK0wZBV2NsdxB7OOPAyUG5v0/d934AeYc/qC
vn/exbs4VlohNwmfh4PAMeiaIQvzaFhi9dFf1ZHpYf9h3p9XKrBHTFo8uum2tPHrT+fohr0+CL+4
T7pTiAshc0bjMcZlbIqvAo1lWlYAnJsrX9sP9evlRV+8zKVkJmIQcdHtsCcO1vaJQQNXm6q7oTsO
NlbF8LVcaduC6x0O6B4DXi85cvDfzYMlBDIbLWombpGCXllnvkblly/Z9/t5Ud2KIgPKoeDStBjQ
Pk/8Gd/AhFjB2vblJ6YNPCcOLN1MdIquA2f6v1pfv1/DxYgqLcAoZmeuQb/HbNhvVI6s+36ZNn/a
uUiB6ytvqby5piCXfwhQ//O1QP4mpZaMgcthZS1rWpOFfG79NB1fKtc61d5CG09WRbLI3ZRVPVQv
XtTdYKzLxVPFxDghy8uF+ipCWZOJuIc3BA9W5ZA8bpPzpuoJkr3xumFtSNEMiCwCp5ruzk4TF2bu
ePFDUmHchlhprgGYyf7Ky528XKvgnNcS0WmEI47QCY65PHByXUgdMja6mHfnyvXCT1GkNNQJxX1X
B0LcwqU/9VYrJyACM8hmSrPJ85Uxbkf4eFDkaL4SVWDWTv+Rdy4TJ351jp+TYmtpKwPpWp3cScPn
yHG2zlT6Jcapqqy5yd0IpvgoWu6OVu5qD1fHMgcaR3U72vyP4pTWShbsJCWs2enyP1lqnzUblxXh
iKeodflFTVc8QToGqGimkUK5kkmPPcSEgOgExizAswrIdUiZ3pnQd5ZkoWr8mXRH/0IWN3BN8Nh5
1i4rVx4Rr58tWh1SUSFSooPEOwQISVkQaFsq60mhhsgLeTS/iRRYdv0P3Lv8HuJDk3wa+vnJTUg+
aQuMxBaO9aucOPeN8a4kOi7uwwiLmfszhQSDaMTjIywQZQxM2JOtKt+YCUQmFehDtxeGoxDbavbU
VS6kysfMcjBxSAa5pIsMd1n0gUVoPD+M0K7Cz4AOgDjrtVtI2kpHj4a2Xs4m0cGf7vxi558PrEIJ
3Nw8ij+rYOsz/eltFVneIUFS+keulwxdQ+11iByRONnI2KdgoWDozaqYxpH/KOkMh6j6IWCrao2I
632CORSvKYMMfyuXrgaFPX0LcUfoj3pFIgvonG23ETkwhca6xdqLgn5sFxXIwZBwGsLuiEyjv6zy
N/roIVFX2eO1oZ7126EaizMQX4PJ4w9QMRzsc1ycW/Gk7phHJIs4Zf4LWXnaaoESkGK/T7eSg82E
HltPlnC9RSSRiSuVxC3pGRN6CE1+V3IU77dUjR/JPqTxi1vLXMqpmwc2xgKPPSmC8L5qSfbbD1id
id+5IdNL3mhMMmwJVv68vmvvtGXmKnvhIald1NXgC61yCyRbUZ+M5j5RPhLxxivuxMQpkyXwRaYU
yBkRMdBJa3D59GsGb+cXqSdSZ5u+0PujtVrMZeFgYi5fMYqBpyIt9HeeQwilBiel+/6euprOonht
xPDrwf3brbUmucK3alVVzCpr8ko8yQlds5lse50txzc4n9DHM5hHgDY/96tEthvj+O/d+csxermb
TEIjlG8YZET5onwqBhlbHfmbJ3oVMo5x8gCItOEElC7G4QNlYZ/wLTGA0dYqQ+TR26NZJYuVsp3B
6wQ6a49pQcSgGzoVoz4Zx1V+ZQL7VST9uEgLGw/+HYvUh4syNw9HL89pvEwu+4Cuq+D4eL4+U0Ju
X5V3VVyl+qnEhkIO8WDHrwRO2phcMbqqD/ndmdHlNnyUd80n5lgM1QliJaBkeGFffevJwlz9rL5K
6ayqSJplMgXVNkGASiDeotol1B76oVgJPPG1rUmuZbZLs3qqqmTpydshMJxIuUPzFw4bSbnDelbu
pV1ze16W++rG3JxfxLexfCF1kDi+wVrAv/73NyiJv76ZEErAPopwSvSLnhNMDKkMs0A6dWsam94L
01ZDgmlke/rGQI9YrYyEmZS4khoXoXYhYfwdHrUQUVW272TAIhvJWAa+SzTRIK2HxA2CE9uWUs8j
d3jUH5sNA9sc/hJ89MzBBwc8PHmnN7uJtgweYnNugQAjH2uWwWbT7luTCAe65e+Svk4hQOXDVvZp
gt968Vucvo6MEEmp1G8t0nWXDHiYORPvTH88UFZ+SMb8rS84XrsJUlc3lmfZ1fE6owZ9Tzz64q7E
4+atjOAY1rs4dGPrXfc3uOPpcZi0PzgMb3rtDqDs4G9KDEiYvWe17d15jnwQjjmQBrRMxZWj2I9U
qKk0MRDrKaJKKIB+2Vk1pbEOmkoSTwS8d0D55/2T+Kl+jmeGHByWtz15KsFCBJ42mqTAZjOUqFNH
vX5Pt0gIPPRPTrFO2z36bppExXs97vp0n9CKxu46MAdyWIzALGufFqxLEqQlCyUeHQcneEBwxxxl
eBLrtfCivSjuSBUaP6lssDQlTALC+3XJaVS08TgKK2gjhxAPJoxpoHnXThg/jIf/uRXgDWS4I9i3
L4rnuDXFRi8HkRNGeScnD4Ywb0h4EGg0t/PmKVt1K+k+fclp+TUbv7Tb+/D6WfS3gxeqtv97ERdl
sin5fp6KXASNQ/fMcW/m9XeBM5E7e9dDl8RlbK4Vxtr0o12uVIamQbyXFGxol/qhRPLOiZjWfKrh
imdSUFEUPJOIKiNBcEdH/zTw952KCrT5DBNks1YfZE58zazInYg4i8jxMiy6xb0Y0h7tMhT38/gP
MdIoLoEmm5wgHQ1YdjKjrZIchrdojcDjhOojipeGdJd1j+fXYKncp+FaNZnvTRGYPsRymNn4H5//
vfb8ehYxYcuYEnxH2voX3/QQGn4iyImIDAe/4kqMbusFW/qE2+g6W1BXDcyuSaIRSTtMC2fgfHbZ
0wlhPbyG//ihipoeOxOzKwwSDIDS1zb7bRv1GT00nhCIdB9MjmgTRqsBrtkuIlwVbpw5mHHHKbNd
t9y4eYpgLHLCRAJDJUUeWq3MonxnNEdgbv++Tb/1xzHmwCSZzizmD0pMr6iiGPjMlkk86BYNBspg
J2ImxpOInhbpjDvSobGm+TJJezqhrwxsGfkhu9+hojN8J9ZsVkbSk+dwjs3OUfxjZJfZ/BqD8rdv
9Pulahe1SKl6Fq7CYRoiRKyhc11ya6hP+kZvtgzB6WkRTDqP6MNbt1yqQGy5i6o1cdDqXeNu/raQ
GBK3DdUF//zY2dRMGU0tM6dBzkhq7UbESBNvS281qVMZ1PqZQxpG6WD6AYgDMVupQHSTK3cN3PLL
bSHtlJkZGNXJWnVZgXimF4bnlmdrOGrvRU+byanMBUlAwix6Sta+Ta4cNS/jazhY/E95B5ThyFT2
yjbzS5fx7wu5aLEVRlKOleiLJyTZ2QhIZTkQckK67ZK4VWOuECMpu31qWyqTtau34VI4a2HP/34b
LqrFmFO/RkLn1Mvpss+g2inVSvHutfyQnHnNmI4DxIXQmRBuxwJXkYRxF2VuirEgvub5/eXp4GKm
aZuuWZLOv3+XzV0eqaWkYbRHNEoiTWpXCSelGXArwFY2eyWtwDlrYOCOD7A9+9ep8yt8/Pvd/v3J
+HYVF7OvQqsS9OlcxSQfJs8922Ph9jg+vPYf5wMnaprOAfFkQFBPMp6BFRVA8HJt4/mRE/T1zXy7
jIsSmVzqZPTziOOZG/pPVbwKLYbztsX5BSKo+vHeIdBYNRS3NN/n4lU24C8ds7+/jYsHU+iTxoIW
N30bdbmQHNLPJrFkB1+J8nBbMQ70Ft2NDBnTgdcNdj47MEvzXG9wgqnRUdsiqSEbusQkkZHadnUK
/SWL/Xtz/vsSL55eRY2bSGhTkeGsd4xWOH1KUE9T02WeDTjUyYfDPfUg0R85A/RzIArLLi97ynA+
zOl+GO+cDAZCHJBhWfag77vzg6W+Jpx4auV+AACR5It+3AaVqzWb2Lzxi5MZb8TEoCNwC/EogkT2
R8TF0Dil8WUKmyHQ3XgHIuBycy6sw3c6iIPbDmswtRHHQGGunfc6R9bdNNEDKjs+ELxY07cy19j1
CtluiZwQ7gaKcRoPg7YqQ/KyULUvw/RuPLtFsEkV10pvRX9vCvfkQhs4qxv+jqNRuK8hb/w/zOB/
JM1dPo8XXd9EjJNzIcbTvY7uOnEJy/ecOMja8rtA2ot0LoCI9mg0EbnOx08JiqG5MNWHxHNNYN+e
fa0q/eWUPX37BnA6TUHndSmaHgo/TqOCXmG0Yq3IazsN7ZRFS2DM61j606g7tduhLl9cWSGmx+rn
Y/ffD76oRJO0HTIpUmiW7uQS+ZE7dK8tvUs8PTgGJTfcqivMgsiY77zsEL3yLIjOtGRqd6bqXhvS
KD/7/3/fh4vebVcnQ0lIwHjydLpGjO+quapvOES38sKUj36zJcg7oYWMiW+mLD2FpKNC3tL4YDnh
Np3XQb2NP+IPC1ths+4JaCZtUncw9k1A8ys375cRF5fLxgtoSIKYrV+8tKTSaIp5bpjvpA+9voxk
Hxeh41l2nToiREp+iEldhpQErwpM/Ccc+E3pxNZtlhJ9i54c/JjwSH+JN5ojKrg8gDPEilan87Pw
1GPhQ3rIa/bC3N5Pn0V9qXtrKb7NeSQZQRz9bb60KK9xUJIWSYx0M1keGuqRmXk72ZnuaJ7acGfo
DcW3vat9Eo1CUkxZklQDs2ONfTRfBgfygEO76xfJul7ihzWzO/0QLPud+HjulolTrepP8xZNmaxA
0FuI0mxAXTCz5sW75gZL0SltFHbCK+TnSmGAjioQXYF4Cyod3fAQugZGgyk21iTUZZetu32FruD8
ONx0DkI7kGQbLlYDe0EsjJ08IbBKEV1ieIltmt8+iFn/WQRZHRjQA1YG4gmGplq/jesDv33OJt4u
QcvRZIBsqb12yb3Sciyd4n1eYWegsBthbRe2li1FkO4ZolwreaqGNTEeoPf849RLaQm8xO1ln/27
9ogauLlNaGu+tztirOoOv9PKHBdW5KrKEnmZAYAf5KmP5aJHWeigTTJV1L6zpHXoOgFrGwBhh6SG
RLYZosXoPuSGZd1fDnoOI34phK7YvSvVoeu3ZnBIoZjRrR7Nh1wjtnrxoY6zvDogX7/y2E7L2493
HmIe4Vykif1AmImW5lUmZISJguntjKf8RtxlR3TbA8wyHHI0tdvEJp9X+cpXZdVegKjb4lGfnTGy
M4i41kTTfn3vv13SxQZtCRoyHZVLkm6zT+G2JqcaunZAg2jEzYodXsC1Z4f4tMm4NDmdz8L8Rh9X
pfIZpnY76cHJasGpG6+tk771Q+z+B22An+O21ZmjgJNg6DnIk8SOJ9TI9qJ536oQsnlu5RI2x6w3
ABrimXH0kUkLxy34tcbq2prx+0pPI8zSpyTfHyI3patEwJocG6zleSVMxZCMYmiKOwAK7s87Qo2u
1l/TqvnzC//vZ16UgTx8UVuF1nRUoX4gzqDe8hJtqmmjK5fVk3kY+luk/6QCDXRTb4IrY8EfqOKv
DRcoC+clkTD3L1jMt9Nv3GX5OAiFCFyrfdLejWZuMcrAzPVsQipmpMyzRwcX4hG7jo4mySVKC8o0
L7myEe+LHcvbyXeFe7qcR8b1a+OhQJptHVNSaYtttxKXkHL21opArBVsG1rSdrTuNqUyMwkHEx+b
Ys2LGIuLJl+gTY4POsO4ayylXwSMlgTpBocWJ304oxcdB7EbI3+IaLCo9AYXHdskwNdJUoU0GZ3r
ArYtI62JbDv1/6681lc//WIrN+RU0QSjpMXwnkJ6BR5w39wTB2MHD/2nNI/Quj2Fi3R37fH6Yama
vt3vP/bFpl2FQRNWZ0YEFUpYQrpmHWIB7WDGi4a9CXefd/TqF4XdSHdCIt7PtjZ5vSM7LvrJ5txF
CvOnDd4ROZrx0n75rQvhQA9SNmdN/1Broh3qO9948bAJlPoeg0ab5kR1PTfjR7cUT/9eIX89sHz7
iS55yYAsxTTquZX6jlxYhf0bxe+jhENloezVqSxespiTnsZ2dutf7RZ9EaEuX1gZnSaMNJqUOJ3/
Pj22XpNZqccdZWz4yfDT05zYZN43+WQyFwg3zi5U/f6fgncHJ9Uf43R+HPfpJ8r1Zya1AWvhpjpw
iKnmJXJrYx2xtHR/anN7beT/Iyvn69tXSKiRRRW2/KU3weuqqvTDht7yBPCEvS6Zy/qmvi3muBLn
DXQt5LzEzD8gbuV26bBKZtq1DUSdNogfd+y/V3E5phqVoDb9ilevsiGwfxCO4JD9uxq1T6OdBU85
/udtjSc+WLfSSfdXEjA3Rqvw9xBVvjfvyIDkcgVPghkM2UUErbLnEzVvyiwkIup0Y6fDW/EefH8b
667GmP3++qv064GdntL/uZnWRduAxq00BtMXH6z8PakCGl15hj0b/wjHYaEf4sCm20p4iKM7eFwx
fe5gOFxBaf16PqI9ThwP1YHOUOvvx09P/aTvPMapAfHbASFS+j1zGe8PoeYDg87i3sLxcdJxgc3E
D9LzjuWD8SDPAttfNNccjr92Ur5fzEVpkDeBQu4Mz1c2LttqqZ4fd4jmZskazcsHz7ZK83EGsKXF
rmDNaxI2XYtu05WD0q/79vfLuHglu86s4l7hMsgcpRbP3GDOJUwnZaLm2HLERXk0PRwzV5ai3yqj
7597cVZVBElKpZHPPW8HwWYM8xWNBK4abAya6WuN6l97eN8/72IP686+XJwVvvs+PXTGQnESm56I
a/TEejG5Ke4I+VuEiPGv/JzT/fvxAn975i52ryIOxaIs+dwCXUK5YnQnLfjoA1Nm+gmAr8tZ9Nrc
tffF45VP/q0cVrCDyTozEZr0F13lTsmtYJgmQpw5rf7WME4YXDsNI0AbzXPV0eQ73Kb+3DTXUkfU
o/P/HWI9LaHfr+Dirfdjpgba2E91A2NQWV375Y1kvKv5Jht2hrgd9YNkHRsERBo2tG4X8uirJ7Na
C8NKBqW1kF4VIDX9nByRRDuU7SEC7+D3yUKkzMDEem3RN37rtapg5eUvbiUlz98rhCCzb+VFhc6L
pLtijyGzu5f7Y3I8K7b1SCJNa5O650iJNdPehHzRUHMlg6PUm9xp9vjsqmPr3QkclHQXLoC2rU6J
tBRmbzQEwV5CfRVehCOdoHh04uE2+SCJMyOjuadqdCvpZKr3UrPQYlTvNyqBW8Q1xwwOh62EoUp2
ctkhcQTcT8npjkbOo77HyeK/ERWFj4Z5yr8fIeW3R2g6SzHZoQdP4vHftyORzRp0Sz2e/Oi2d6I7
APPWpg5scoI8B2yscSep9yN/RCLEXWaTQw5s3FRvwUnNFTKN0sqh6dgipRCsLfUhUvN2WVmscqj6
iMS9cr3q9DJdvmzwmRUDICWWjMsFPjelNCy6nnYTxFcSUd81ZrQ2vHDOp8Zt/0SHJdybR2Ck/t54
wvVsR7flW1BtFIQ8/p/xfLSwSIHw4bjq0kvIP5sGddSy2hLpCUG4xwBwZ4FywHOG1Uty4NaW3cy6
yf9Yz7FkX92xfvuBsEUiE9EIdDO/1OHfDhht7HvqMPAOC8bqXB7L1hVRQXbo6vZNdNOHz2ZAm1J7
qa2bKkUSiR5yix1BMaBGnAnp6D/iZOcTkR2TxRvjjZw3eICv7SHTW3F5279f5cVa3mSxkUcmV6m6
PByokWJpJS3OjhghUAP5R4DLhAlzDH8tIeWbj8qVM8KXYuZfV3Dx3ipyUaVZNLK6O62whoMpi2hU
t+dxw4OKdaRd+mRtLZhY6EtNdXxjSSAycO+50iwwbhQ6YXfvJMD8bwru73fmYvUHF1GkY8h1eWec
GajZwJmbq25PlGGJOYfjDOAP1mA6RX9M8hHwEl7Vqvy2AxmYa6m6FUgKxkXVU2VWLugd1+BPhC31
E4O/k9QHOd4LNhZJAoInjPn57tokUftt9TAsnGecGA0AVBcfLObV2FeJL51iaP/nuWnMC5MoNRd9
JFGPmr/PkplEpi+T6s5J8HMKS0VZ4srU89nw3NGi/cBFZHhzCa5P3NkKXyBwkmguPksv3TsKFv2g
veDX3Hbb9qhx5mLYnM0hVZ9pYQV/5DcLZvUESCOzFnf2GKy14PPc2ZgXz3PB+fdi+bU3XD6DBPfA
zpf4aRmd/r1YypkRpZ7Bbme0tBRPst3dBw6lZK6u5HZFOG3iquPe812gVmilHDG4ltn0y3uIzVAn
L0yR4X4pFze8rZELKkMh8R4KgB0p903MkTOaruT51jOct5PYDI4/VIdofW3z/K2U/OvjLyras5eb
g2SV0ikIp8GO0MxwO7EOLBK3u1ESvIfI+s7ra+Pz3061sEJgGRl0YdD0XexSo5KVDSYZiTMS+USI
dBfGkzwnm2FDmvW8ntWfigacsHSrzbUv/bcewV+fPZW53xboTM77yJykfBVMBDCS1kzqHsthj7LL
RwxBZSuDyZw3L9Uk+Y+g7AD2QbRBIw8oKSo/ev45xtyFKTjyExmXGNjWOdY7ykJzKg51BcUEdl2W
T9MDHYeaydGaK1Wq/OuT8+0WXjw5YV80bdpF0smD0PkpU/m/t0BiWCoWwmnyrFsn8XlcJi9TPmyy
El5wBwJxY6rpL2JpTqP36gFJ+sVlgnyDNwrlOU+0dvlCabohyFE0SCfaokAgRHIbxSUNNth6ljaJ
o034R1g8m2VZsqQUTjs+JGfObsEqElzmhTniNOQa543BM8nYUa1f8li1req2gRg0fChAHIKCVFhE
Dm8tHuHmJmCe3RFjZ8wmFY23xCyYZyRqb6fJg/gwKDc60ZPJIUr+hOVqiqAnqrcBlTHhOFUiIK21
vkwO4W2zNEkimJGZ4iozeV28DnP/oVeAwC8M1FA3I4RQa0Z2bWOXxMisMlLPoWoqewvbUrQ3ChKt
TqlAc2vYxudjtzQVslze2vhdMbemsBHBk+m7QNvTwJfgvIH3aLXbqNiK2RPVVbFV/FUzfEiE15u2
4K/qfmnpjz0dfXAxdOsV98yhK7SRNKXBShldaKfnnkDc8PHKuvjL/gMXCbQTMB9CVC79A3JSyIEQ
JqhdWXTr9bggeWoyKUGPAXkGOPlWXNCgFWlp/vuT1V+qeU4/FE7YtKb0losV2ZADRcsbdZKjtYvg
GeoH8K15VmPfmNfsvGCBCifrZ/qf4BmRTTEhWjxc0ko9I2PDgLN9nhvE6Ia7YnSIKT37Di6FKWvN
WBRag5rw6OmwSLcSJNFmKecINK7UVl9tpotdxWALRVk1aRx/VIA+8kdmLR0tu6NIMkNfznvvzfLu
I+OkRuXMcqaohp0Fi7xjpjyo85KpWC3N1VRz/EnPRupn3O2a6iUIAkaMWFw5axHURGTmiFzNzpDA
qzPr/BTEcHpnoE+xMZe3XfAnixcWsk2QB9nMk2YSask1+ezhsqPrTEuTJ4ZReFZv/MgpOqdoNkXb
k+R50GnViRpdpwdd9OiDv7X5ttQe4QcwN59anx/9a9e4w7Z1u0ftzpPWols8RrIztruALoz6mFB8
D43uqDohJ/PQupMI7YjvopdrRYrxS5FC3I2IvUWaPOSXo05FrLOuO7f9ySLZ0rdZZ4R3JpaU2YiN
I2sdYyzxunop1o7MFPGmgTwG8C1FXEKcLQqKg/mRG/R5HetV0xegeLBnfEJipLOgkjYFlwLfsvks
QHGUHHAoqBZWkXQ/fHiKLTaTpZks35rgjSdxC69HCD/rMJhJ55s2ZiJ1fvf1g9lwEuU7PjWSnXp/
zFCHbb5RYpgHqxYNuDcPOAoX2HaF5ZRJlTkEVSnpSSHi7erb/ONIwlKMbp1wBwI3Zd6sv3e8NMik
SvAyGTqjYmv+Q2m+tspJsXYyJ2bvJrfW4bgj6AiuDie8QZiFDfmo9ZunP9GFUF3M0SXwMRHispdw
k3s7rG4M76iJ3WaEj5TcaKy4FogPX2KwSpVaYPJtX1QAJh4TOtxzZu+WLCYJIQOEIsyNqawY3b7Y
GLRUEgqthWT3u2QFW4RN1OvIIZvwEaj44EAbO2hidJjS8S4AQzETXOXPpH0YkeAPz4pPjuQG6ftc
V+bBYOdnSnTZXI4kMWjzlm6z+kAzWixXXbkLUa+wXQSv4+mrjh/S57wjhKt8KlUYJMopQnVNc5mt
HCQx415SfNze2/CmgQxGt81gMnAkf8ZxUlj7L/1pMClOnbbf5uoy6kj2iQ5C8Rh4G8vbmsMewrSC
nOrIBOYeKfitrr7mNcMY2a6zkwprKlxiYdFktCY3tfCna26QxY+3GnDwo0AdslJlG852YDM2L3Ws
ISoj4IWSv6T1IZK4znb17yX45/Dm62mxVBiXoC804+JpyXQ1Fn2z5mmx+0Vd3bVwcPHyoQFxeFnS
G2LghvtpctRq839/9E8Rw/TRhmUgV+P48WPfKbwA3xpMolNaPvmV45/gYYWLaYYDlGGfvwH+ZJlC
cgl4LJx3tx6ELeAxVMbWzdX241T7/rWMX1zMRZ1YenKjCdEon3oaztrMW9MDXIg0Q8AfMPljiKXH
c+OZCO8rd+FrQvDjkxlRTk5YNpFLOkZmlbnokSY1CcPzA566ZI/JzJ8x/3m3niZt6djSKTHxDVHT
ISBEOQH3zEfYxBRZmffgt4PtWX2bfuFHQMfZFGKcUMwRdObqY8KuREaHc16J8/oGn1/EK3bea/Us
ANGk0cZSp5Vs+NO3tR0rT1KTM0l7bMxthr9Gyh2lZft5ify3MdkyXNOtuUeaaHirp+QCLYW3/EYN
dwMsOmVdwhjXHzwembYmge/VV48K7h2t2kWGG3cHtnQFHp6IZCyBzJaXME5fzWbbWCKcC2UhNtt2
IVP/BImjy4ndD4S3g8HnvypRX26AQd6gRdG8SSFcPlCAmXonwpjFmifLKnBtl54gZj8Zcx0Faf5h
Tb4L/Hzyonn1N428E32ncS2maa3d+BtjfOkGVGjzfGxYGHZnnXe9OGjeHsMk/DlXKz8UQE/BTm76
ZZngWIZrnZY3eZ7vY5Lv5PxQ1ParFmM2t95K/rCpw1WgNLM6RuyiMPpk2DMthn9EPZgVMMLblmE/
QV0livcCqNa7REAIoLczVmAtQXjyp0Tvopc0Nzv26/QWuYBG/boaBIxv6SLvrNesfJq6SVb52ukn
cbGOi0U6L1oHnxzB9uV5SURi7HRvoBd4GkqHWCUSuO/pP82mFBSZ5qgTjC7mESJ1o5PkipROLXqH
FX0IqJPDUZdti7DCwq7SXUwU0od4V+/7ERiWna1IuWdo3tutLdmt/JS72kImuDkmlG0xPHbGGmm/
I74jcJmnL2jJkxnlboH0byGsAm9riUtMS9iAhzk55zfFV7pAexLcCf7VzdpngmBXCma2SYxOtez2
wmRPQVnEYHseWeg1h03bzanz3X+/jz+pPNNC8O11vFgIhKyXSqXhdZwoCdSkz919uyzBNowMedxr
Y5afE1eJto8pAdNTLUtkFf57txb6Rm8srVBoCYTJbYncSoEHqZ3S+P48bGpzFTenmBQF674Xb2pz
WbErSYyo0V7O68IG7NUVKxBlMtSSwK68g2Lmc7k8dgR5iMLrWZMX3n+cQteToM1fSg1Aq6bEFIHl
G//x3xdfZcFgJamocK86WxRfSpnjcD8HHy6iigkGnEZ/umKPmUNlBW/8o1Kv02aNsZa0ISJhC90p
cAqnTx7VEUTLdKfClo61I95crT52w2us4aWdZbEb6avReqGmMyC9RTiZh3WdrwfJATYDRk12ILFB
eiRy/gRupOuC1RjDySU/1qljagcUqOuxTcEorlNx3Vd//NQJfEcWFsVHg2W6mA/lmlmHRuoEDvtg
G0RPvZG5xeTnVLdhfcxpixkMHJV1Qg9d2vO2Tl5TOlVjeOUhNH4cybihOpuySngT5ojLg1Ej5noT
+pHKrhzcRIFbesvpmDpZEPVX4Q2kfV1zLL3RKKyaR4VaPwJuC8Yj2EzbKKus6uNLTIh02uSWU49Q
bud6aUtrAlj8A8NKuIOT0A2qJ+ES2ILXOo7+J5OIDxtbyA5bXnTfwveb2u3Rsj4OiB0yYyEfs3w5
SWF8eqFz8zDhiHzkO0i2Mo7U9al+IOiwn/fD1VflK5rtYqPEZjuNrCbd4w/5WJc0FU91p57O4STL
qp8rz642EwWapfelYCzdLxhVEetGVCy4leUZ0JByrN84SpbPGtw741DcFz1HW8PW8K1vSu0OpvOU
WNDuMFPfJQkiPqTWK3TNIs9KxVp5bYH5aS7luyWbChaWQQ/whxBL6zJVIp1ZRQRMJrYlrJXkxcD8
E+7YWwv9EeQjK/Y8glkaRKDUH7PBMcZllrzI4NUXnMJQCFSHEqo8Dh2Yy5ySW2yms38vhD9nS9N1
apYi09ixjB/6Ckmt6VczeeI6xXm7CiVgFIJ67zGFDrQVkvUcvEDI0Kxx/BuGwi9ie9MPa8rXKj5g
JJMQtU0Oq3tSqca5N8sW3abC+rgoDtfHx/qPY6LEUIku1LRyT86HizpW6aSqCsdUPgkFgMVZM4Wk
ag5rR5CvuughgwgE90tQDmqzI1aYtpGq3ApvDNKjOxIfW/NOeMzceC7fwpkioYoKy2sSZ4zvTPOB
H5OYi5GjNzFBZANl60mzqTskGartnEAYA+rA4hzdjLLTwpftj0N9I5KufhafPHXXiW9B9J6Yd6P6
aKG8rTj3qQgHiUIpbx8aFRaA44lXmivWL2sIZbVm0Ny3ZDR/F3fEFIZUz4RYPuXGis2Bkp7uoHlE
xppMTJduBhwpVU1HbuyAxBoDMT3JHJgs1VufQeHSsAenzdwOIc3bwHtj/g9n57XjNtZ12yciwBxu
mRQr57ohbJfNnDOf/gz6u+gqlWD9OECj0ehGWxLD3muvNeeYXg5STNtwULKcWPAH5YcBlNihkEL4
phwUlWlN/LbQGVgW4MUjcZHHTKAfA6qKsJsNZo9oHR3U4GCpO3m5qOAC4j/XDtfNqm7ChXGHUsyJ
jcds9Tsc4WHRWQnUH401O1W2kaOcWECyzjZit+WFdxVQjSiSKu2WttwYQ8ONZXegpbIwd9NwBBKE
WyJutTTLjXoqoLWtpF4b0e1UXFCvaGsP9mR9Qn1H3BZYXIVjzUmPVqgCpawCLrhoXqvqK+6/FT9S
Mw93eK6gdCOeQWUtMlWBdamLr5byVHdQLcy7CjpceihrkPNi6+QboyGs84oWx5tuB7+iZ5GMVg7q
v8nsBKw1XDNgJwiRAOLwQQJcm9E7LOF2AKEmW0ExJE6zx6G8T+qncXheplf9UmrI38Hmv37sySxh
mGq5zeXkf+dGU7xhk5rVvdZu85R1Qivsjvg7zPIa1IOk2JG6k6O+y9xC3qiBrf2WRk+vvR5CBQBS
7p56q3bXDT/CAIx6pSBx4RScbS4l5v5tF3373mtQ3woEhA+1vjWf5gGalDXJ3GTcpL3m14rfLnv4
Iyxu8/v8g0uP/AK3FuJQ41ZWNiZ4kta4jR5AxzzXrSdm9wLINwEcZdV6Zv6zr49ySxleeWTLmDyk
TQHzJOWQA7bnqm6frNgH3gNgEa5RzTHqeqQ9ycxHXI4MRJbUkzR3bQkU492gvQQQxtOkYhfeFLQZ
zKNR3AfQiofkOUWorpDzkbDFFRHlwL+X++/NfBZQdCgy4SoQ3dW/g5RPFyZPmqop5Xqte5HSHav+
oVQ2IbxuQtu9qrgzQadwXNK8zLgBvkdDlUQrnNeG9Zppb0pnOZF1q/GYZxhrTHcsXwXXutBstdbi
+/TukXL89w3jy56uaUKhtnMfjutTN3uail5jl9OEdJgy5CT1ThyXhPK1C5+78FCXPzNrn5FPLl/J
MKHpM+069ShbXF5ZwBEHawRlZbpB5KPQzZGusadXJAPgN/cxEoocTlB3VTRtDnqO6s3Ur9oatPiB
pDRY0ZCXjmjiCM9bkEsg+OgYj9oaJFpMzHJ1LwCDq2lSoZsx62MJ+ccl0yckm4joRU9qbzlULN6g
cMKM7Wn5odckviZ/ELMxTUqucvE6gDT8WE3MpJWFFQwZ7zYQ3sTouksPDKQubBjyufWL0SRiBhGr
NmXW11dDGpJWnhV5vbhQewhlCfwV10NTNTpMA3Fde9CVeAe7+naKdrGwKfOjUDrN75KeTLGft1zZ
Cw/lpa90ssoIUR+2QyatXymTiW5kY0I8TmUOnn31p5Agtg6AXvSjCNrPo7sNy4QlNW7Y0/ZG4nHD
/v2VlG8zi/U9MSCEySwfmvnX7P7pPTFzPIVTmqr3JP9VSBm6n+H4Qy1vQf0/GzfgkK4yF1OIDQGT
ssHUjrKxa8lka56xe9frmNsMbFOia0ms08a6TS+RU9QzFw19P1wQCHhM504DSY00yZakiJT7SvDX
drmxMeRnod3jpXDJ6FtXquUnMTZ3ELqsp54n1Iu3bM74AaId7XMITo+ZuY8NqPQQYvxkeUb3VUDz
3fScNZkrap0vsUEbP0Sy1pvKz+AbOv++zt/1gNRycHUY1JumrH1DzId6mZbyQI929U3Sp3fy7Lq+
W1kFbImQZ1hAQz+6+venntvDmU+jCJFMkV7cqZJeGsMwzfVsPY5HJthxYhvZBdJDnm3ow5k+qXO5
TntQaGzNeJcWv89dookFwg7RrmwAZaF/o96tvH7aLXT+Seuex11a+yBVOJKlP3I2BkeTHEvb4DsY
skeEXXa80WIAO4rxGtgp3JBOzDYLXFK2ggy9OUXjoR0Hr9UJTCKO8cKbr50pFU1e7FVHRsWINuHr
mx9UljYWWqrcY9yxew7vH3W+J7lV9qSfBckj6rvc7i3hZex3k/EA/amYt4r6mzOYtlWReqvxQcOj
RbrrGlNE3N1vFXwKcbuzwbBfn70oobN3HXg4YIzdSEkgGr/0IzTQgGpwb+j7ksxhV8ZryMA09BVJ
3IYQk6zqnZPvv2/xuQoAqY2hoJdT1jibk2Wu6qyqUsREYeg4egvqB0V/b2j3q/ptsjBG9kkeUAGl
sdAZe9qSy4Hj85RiJr1J0pum5G1+AFQoJweO3bSH6+HBejJv9FcZdzXhcVQ/rJ7jU/Bav7UP2FFJ
HEgtDhTXmSbZExPjSCUOBOr4C7zNtL+t6fWTAkP78UX8ic9gRYM7zbFuET0zS8l3OQmCScW//PeV
+C4qWI9Ln67EyepaS+0oFzJXYt6XZHMcW8/gIwsSZGwZLgqiefPIidiZPLrMKTBsJowh6t8Q3Bf3
xjYZfjONvLDJf9fpnHytkxItlMBVzDpfC+fUXbBfdpziQCJbHjpTG5UcvSH0WNkGq7JwoYbXzxQY
LDicd3WOvKpy2tEy8V5kTcpnRyHJKcdRO5QQ2yxy27yofpP1de7IBSIvhHMPY0bpKuj23G/S2gRQ
xcZ7oS1MCn6aMVGrd2rykYRHjIRNfjfIP+uMUOj4rWs6b+gnyInIGOHiGq4gbcLBdFRhjxU+FQl3
3Jj51UIcROn1f9L2UAMP8ebhzxzfaNWTNvVuLf5Uwi3BUfNEqjH3KThU8QWuwrlWhalYJpxO00Ku
eVosC1MUDkYSrq9KIL1Jawuq91aOCZtw6JnBlslhPPvqo5nQXGGwxvLk1QbRyhz4SxuKSAW7PiCu
hLbuMmz/f6Y2X77g2hX4tBkPgRHrTRCsRSvhEyys6rhdRXOjm34UXnJnGrZ6/++3Zl0LT0rQLx9p
fP3IDEd/s4TCOq4Jt7j+vL9O0ottou/QnPUt+HTtT5SJ89R2sZazi6cSNABbWg0YdwNKCMQ8uyx7
bB4in6TVdyKBiYv1c99K8BBiDwVpzlC1mT1RgcF9xZZUh8QU21J3navuFJCo06K5owrFe+gpPwpY
h7sFczDRQ33iNg9rewynB8cZH+qApLw0xjFJSPbFi5+gciKcl07IoIx2eYma/l2ixq9mr6frqciq
op2+f1aQM94R1hu6RxECGlCyH/vf6WZcQ2q9mcblzSV5mnymdcQDTquVATOT89OnvOiEQbRSU75v
2HjdysQfSc7dZpX2EBH2iP5EUTepYC+BNx7hmETgGEJXsZmJcCiYn/F4/x+8k+dWos/f6uTRVsbG
aKXAoqG1TZ9NdmND2c03vav78haO9iVq0XeR3nrlP12Fk+e6ag1Z6XKuPF5NNA028EzZbn+sMuHA
DbZKukVhhYl78TLqRPvS+fP8nf/0+SfPe1k0xSxEvFeMNrctLWjGv9I7nWSPomBFn4tO8OPfr/LZ
nUZddSW6ZKFfO4WlmHWZ52rMnR98+Q+xBF7kGC80qVYmB6IhJy4coNwWouwLB5uzNfrnT17v/qeF
y4zbRVZyQ/7bXF0XLuoKqXkIxke1/ME4GN3zdUdRgkCXXRg8OKEyKe21l0JWASHQbtVd1fJV4yqU
b41xC36w3zXjPqgfShk7VNldp2RYU2QALCJFCq3c8Iz0Q5e3ZXwTo72/tBafrau0FSYhI/LUtNMO
bDEgMNdrjQk64rHqF9jGEZIevi0Nmy0D9XrP0IVfBN0f+JW8I+U6wlmFsgjGVMdE513t3tJpbyk3
CbT+x9q1sPjHt80zQfXob0gE9QLRj6m1j4tT2YWHAROU922SbOTr6Nj+YfQBiQHhMHlATzWRUC8z
J/eVq1/DJkk4wcA4kEgnqexIuHBHz+6Vn36+ceLmWVQtHvpWXe/oSlcno2hAYoILoUVJaBpeP1yV
ZmP31n7a0zjxUAa9waBri21LSEJnhyqXIdzF6i5xBNHFUhK0B0m9vfDInyv1WVZXi50Gt+n0gFNn
SVbX6apzuGmwYFPb1LsCKziyd1dEP9ns1oEreLwLxaayzgJP983PH3zyfkvpJMCA4yifsnEG3vqZ
rLHxzQBKsyMETWGqE/ebmmRyubpab/A69Lur/pj26g/PNlVxLHMsLKBnHAXY25tIoIYZmheCr8/I
UtbsVUTxGBBlxCknhyEhGFMlrESV8nOCJmUnsLysIzZOc9xl1OMJwkhqP3j9ZLGNzqpVTz6Iy+ZM
enkbOPNYEWhpMdQga1FlxHpSDDdTKg0NrLR78X12CmIMWlIdbR0RPVYJkOFMIMncSmyBgRa5q8F2
QsHvrkB/7uEwuBoN/XKrlQ70K4by8C0vrdxnLxi6Uc1aBaSovE8uWC43hhAW6jqsNBSiC7ck5cLC
HQkCpJlqj28EmBCiSLKpEqDttXtXwi6ZCmsuuw38c75wgFDWrerro6bCksANpTD20E315AuJXDFd
Tw31Xs5cST7q827pNoq5A1AthEdGiOs9Lco7o9yJ8mHJX7mtkrbpVaQtGBmqxwmI60ZFENH8XkyP
nLhFfB0ZtrMcIVKeUcWO/hT/WbqPSvFD/xI282+V848foJ2sJYk2mGre6Cp7YQWOGoEHTXV6WzWY
qDLeNHAp6pHjB+hRTENWchCrfVjvu4nLKd//e8U4+wRaiINVi5klb/BJYTB3cWnIo6neTxZHWQ/4
hakfWp2DBy04VdjKw3ZGNUJ3gkPsqqcMe9JYAMMgWt2Ubpr4ffsyVlv1Z5N5s7rlnbm09/w1Tny/
YP99x5PFJQ1C4Jqltc4qw2KTVDfg18V8L0GZwegX4540vHR4UJK9IJFdb6vFRvVK6DBxt0c8K4Pn
AsttvipOKTsxas5EdjTzWKGLmhhfEcl4Ybs4U27xjBoaelaZKd23oxXj7SDNBL6xsO0Rte6VzCl2
jCOccD8yHewcpA2GszpPA5RbhIMnF96S8/fVZECoSChPtL///VMJUpaLUAQyfk59dujhK0dlIvA5
srNuF2EO3I3WsV/hoN3wMeBU4f5HnAcc+XYtQHA8o7OeQd2o4GR+JyNkvdquKh9c/L+fP/Xs2/zf
9/zbkP30Pftw1pTJEtS/g4nyPh2fUGrJxZ/Zw6eo4FDHtkHAUP+KEBovUkHQheYSTINU8FE1ORUy
fUwbZ7zngZ1+athPohsUbtl8I0pucj1DkuS8CJ6/uDITJwNhBossaF/W2VRyo+3+/XPO9DW58Z9+
zolmJjCHoi1yfg6Cy9Cd/FK3O/Y6T/C0Yt/7Le0jB5NU8vvSS3Lxk+WvNWellFIld6HGSzJ6yFo4
J/ozQ1+g0MbVusv2DzQSLimcoJCcW45NxE0WYaHfxSxiLET5MEXaPeDXkeSimxjRK+Sf+rlFMNh5
kuyq7LTSrnAJykG7kbTbdLEXHsXUyep9Lr/22kOT3owR8+PhShS2CeYKxirCVh92k4hkZ5TRHTvJ
4ihgupiUFq7K5DVy9d06V+6ybZFui2VnccxFWIh+HPizAnU0dMf+TQ+2XQkKZ0ZSAVwK6gaUK4wP
JqNLaMpeG+0VjtnkJu6W3s/gPDsBWpeACeZrKNyjFlYf8aiy15Gqx4FJ3cyaw8gmjG8nDofZs/Ru
GrCZnfFXvCDxe10Eb+TPh74b2vmhiD6a98pBFT6kHtlOarlFU05bZxiORrYNx71ShfYU8HinO6aA
5GEtf5Dt36YuaFbkBqWn9gdxq4c2evJkR8NfXGgN2S3YonoRiBTiQBPvTNiDxZEAJhNLAqB62NW4
TkU6S2St8LaML5V0HIu9cJAi+OFPlKZTvy3TVyC5JFW1hk82IjksovUoMHSGocv0PSOOWn9MM5aq
aT959KMOdbH99ztz5oS+vjP/PUEny3tLbtGsN7HGEiCpXi3cCr0DPXrGfHij+KAHPUbl9422MiKu
um3y3Gue2e31mktWHlb3ZnF5z/le0H79UidVhkWiaLXkPNZc71jem8tNjXDotnVgOhud3d5HTmQi
g4Ag48rzPlYZ210ZxTWDfPkRbDqykc7RNFdYA58lZvbNxN18CH3pUpLXGZH3//zhOqh4aqLTItIE
R1wrGZIjoI7oTySksZ7AE1T5gI64dExrmUcN5kHRV//xpZXn3FaDP51ijMEiHPBT23fXiEmUm416
b5RXXVQ5w3RQtF+qlbnG7EMFx3RBOxTJdf1UFTtB3tUzuS0TfhcwF0O5F1O/4dV2goIh+QOFI8mb
HJ36izLwM1Pw9UqZ6wmWbONvHYGRzbopY3ktJOoMi5nX5H4PXhx1MRkiix+RF++oPS1yV/6Qx4NB
PoeTZC8IZJkgHIjdyXEgtRiXO/UBS+2FU9R3QorE9zOpwnRVFRVQQV/X8BqvMkdvhIFkcgL5dZXp
YVFXer8g29g94nCXZFcLJ//ZfztGeKrh/z0h9mumt1znnbAvvwjkDXxb4DXuqoz+iuqfoehJhShX
hrAgh6aBFuzN2cmTXaR+WBmBv+U153E12UYlyLp3VWNCQoiFaCAw5/m/EoIrmVZyBXWtflS7+yyp
nGk6FNMDpgSOL3BD3SI8jN3PISGgC/vNthgP8fPoAfJiKDCjYyoImbYnXAJw2yTotjHe2dfccLt8
cJKdUW9TgsUng7jAd5Oib50aW51P0nhuPCWCV4F4iHfE5ZKKSEvF2GrtkVa8VPyxDNLYpaMw35j8
333jJqHqBAhy4Tpylz3mYXMOa08gJDb0loIuoOKM3X4o/0Dn14YffXClx/d58oTC3++FfSJtItQf
Zb1TKODJdBly1xCQlhJqla80QCBP2hq4C+X6OSoFZ0AjhoeoL34MNcnAsJXmDWq/3i8fDVDXLRPl
DSGWpZ15RDTMsd+NW1qYClOmNYgErlUi3NecmM3nBlO1vzQ0YzY9Acp2HByaidhIh+aDjob4UiP3
zKHw6zNxsmRrvTEMhogLqVfJk13cBnVt9igPZMr7Ibm2pDuSd4tMyAs4LIJN0/OrfvyDHs0IQCH6
BEP8exPRv9eRlLpsI+swA1GtdbJeB21QgRHAaZpwdlpktPfE7ljkQqC2rqwbMwidKL5f/Fh9K/Ej
ztdS/MQDZ9ntte6sZwVhdjgbWtEICOR5lH9rV1n2Jw1/zAqJ6w8VrMvE7ceVPKXm97mwE34P083c
21LjC4Oro1Mu/I6JH/nJ13W4VxN3uS530/VwJbja24SgEBKsMSJTvoqbwxBsP2RtTyqwxnKDOT7c
msndv6+J9r00W8t/hYVktfF+M9epo17mUhKv85Mk4mXLzcM07sh1RsNLdyF5UUgS0utDZ8De3xXF
jdAkeEfANyytV7bHXLhl+qQ6mXyNOUNpD0t3MPlZfbA3VnhicVjPF6QaLvWvEoCoeKeOh9H8MUvP
fTpQlhO+OvtCS2TX2JPx9ij7pRsL7ritkJQ7oXxXm3cXB4zfe2Bff/VJa32J1CmZIp7N1qOjItLZ
9gR+JbwQ7DIGe7KtTE94pzfGRQ7G+th/Pah+/eiTpbIsq3wqinyVn8XLApjugN2OQovYh5D+m6Nu
lgaRdzZuwvQDJbDH7Ea1YSOyWlDNpaRtKwLtT1Xz5GrbKj8uxn6eacTzFdlZ1th3S/6mTya3blJz
MVjd+iAd8IHRip/dWmJcD4mCckX7KKSHfz+IZ8TGXz/05GxipsPYRwYfWuebRnMmyZ01QM7Ci0hA
0lzf4kachCseNJ8tGWjtewL4JWi2Kb3BDFwzRtqRiW353E7X3R9iqZiTzNtgsWPRprnaMKp1QKUm
6oVT9JlD1dcvrnzdkPOeXPVuCddnCZ5AQWD0R0S05qr5i0lUYEHxGirsS4XAGdcYn2tpDKmZk+nf
rNMCyVOCLKisZrvFBSQDfsyZuGLlUUU/K9gYlTJAHaNDzrAhomg+yhWqHbS2GQLSyiujj47w9pGg
Gi/l8D4+61PrdJHhxv1NJtJuJ5xnRWPejO37qufV0J6ORAzB08cmgSMNUER100VX6/wa+VONg8qZ
2y0oZDNyWwghpt2ioZj3QXaF6bVkl5mOQ/BnLGlU7Uvui/U2VvseXzlteQQV3R81wdbicijCpm10
IIoBqyIhGYbd8jbdxoh/mj0vSd37NacY5mDWb1OHWWQ+d7zA9/9+Js+/CJ8u8ckWNmjmHNedvtI6
QqJ+IMNEbhT5qBB+FZ54AO/5Xo0Xuh3fqYYkCeB5BCeEqwY7+cnzJMdz14+pxofScyGE/WHOHwZ9
x0gl2rJCB8gxUBHdWpQobPyUnaNJTXcJLKWtm+HpOvX5a6wbx6emizKkkdUNsnQ/oV1Fl2hsF0Rt
y3IbUBVpqqfPdvEB4XB8p1zbqvKfggyl4olc07R+n2FVkryT9pnbGkcSm01iikXhQyKPunHM+GDQ
cKE6dLPfg+SPoU04fdPdWNJBRArzBDWyHf9Yb3X2WoVbwrlDv7rqfsc3VfMO0kkLt0l/Q6tmhNXW
9+j+Lt2DdbH59uNhIa6YXBNL5kml0Fd60K/8O97pYLPu/WPHIvy/JSXZtJeOR2d3YfW/z5NO2r1z
FJYRUVXS/Uyt1kCFcCXJ/t+AxLoeo+d6vJOF+za9FpqHHrVYPVaOah7j8n7UCUSb7FlzLbA28du4
gADXbmQ86MJd6ybNr0S+iuAWqXdYmszuYdGdHPQX1gfzeSKWmmmYDrCMSQw3K1/uUxMnZOlrnFF/
dvOmrFwADUiAr3vhcElwqq3P8rfrrEAfYhalcaFPZhuGksiJFRPySNfdaF5lSA6NW2jeokC7tHta
Eg8YsPOr5kW5wpTUeebsUzVgMEjxCGLdngS6OOrG4sA4PMxkbHboEjgYvmmcDLTDupH/Kf3CMd4C
ib8xCKS9khbbGAJDcZ/+rPsPmT4Nb7HCjO46FQ71TzYMq3/891JyRmmFlFCG9beaVL4npaRdpMdm
PUE56fYqjcv8rdqxtbp44eefXbEV+6uRrgGir1/qLh484L2bJxzo2N0Eu2RMUXlrbnhwKLoLG9iZ
3gpncsa2isguokunbWC1smLOk41ynxEgx8ud1XdKAnM73OK+BWCOyPY3gxHag/GroPkL3dQho3i+
7rYAXux+R/iZe7FQks48G5+/1mnXN0nkyGyUVuEgLtzMP/rNdOC53dTAkdJfwsUYjIufd3qwpkWR
qVOHaPZXfB1vp2rLXE27lmhvDZ1Pcm3rXHr+/0rqT57/L79xXYc+LbJqqgmZHo+ITYvrgN+WbxQE
t3/K8g8cvJCdtXslaWiIf2j8/HYrK3fRsOmRVkGNeszfBU+6hovWYgifZliGq33nY7IQZ3JADXr6
Jcu7INEI3Ej1YWo+sGBOGMFpbjv/frzP7ZTI5UQFioypK5yvvv6QtuqWIsZZsFa1235TcpJy1Uew
/atSYUWnMb24hK3527Q6vXqmtC4b+OhQrZ5sz4GW12Y8rgJhZNTh/eCOtUOv81rGihztqOWJGSNY
baiuRVdvXQScxZvQ+QNTswIcA/V2NL/++0J8j5GAhYRaGS6lQZsNLMzXC2GK4xQQgSavTGJL9SR/
IPoXb+XMwNpvqv3IWpQfkhx5X2+vh0L7+m3EW0Cs8yqs5MRRYeGxlXSD2WAg7ZIQzujZ7K4v1Y9n
X3v6SHRr0L3g3D05iOSBpSRNgVojUdb9XAr2ia5TKd4K4i0hTr5S2GwIpidO+4Fc+tqf4ce8TuSo
PpfKUWzvGpRvlo+UnEPvhQ1YXTe8r7eWViGMNkI+FWhtfwe8n16MWpFo/pWDxAh+9ij6XR1t276C
pphsEu0mLh05+GOFb6Pqzmx1IupjXyLJXdxYPAYSPX2HfqHsdrCWXU11oUBSUQbsFqK64VCdAVhF
Vwurasv5ujTI97hNLzkFznRdv/6KkwdUMsakk8aRRV/f9kiCj6hCcBB6PRCyFmUznvKVXSyA33SL
prrwUp5xaH39+JOXsrLUJbcMLuJaxZg/Yi+4jfOfTXIzD1eET3KSRGaD2mLBDp0DOODNWEGgoj3/
jNj5B8a2B73YErsQXVWCTaWW/c609XIqmKT1u/ISSumMAUUXZQpudc2tMmnRfH17RNwncVECBFkF
eNpwbY53YndDpJnCAYaHcRNkP4TMHbzaH7fSLqnfc+ttepOse2g7yby/tEAra5V7+hySsYZK3KQo
Z/P++oWUrJfkKO5WTVq3Y0sYICu0m8wlyLMyfVX0x/4xZNxUphjJya/zZigTyjGS3jJgCTnYYgKj
abwVKIK4vvTlsEept3H/Ry1fRg1rEUMr0bqwpRvf61cSNhRFwswjacTonVxHIBXRmI8cpnHJEK0H
NUO7j5Q/jJhDkVvvhx0Yj73CS0LmaEaId+PWgicnO9G6hnmmmg/Sa5ruRBFM0IPk848WkV1bDPM3
kWg3LwImzNpm3Co+sDAk0t60yLnLf095BEbEMRUERJCgzGuJjhlMWfAEebOLYZqkKjB+64ex7Oae
tqQDW1N264cs5YzvjS9sE+mcokd1J8UOKvpsBJjcBPJWBTChe/GlJ+7cDZZUE9EKThkFlt1JBToI
6dzNsy7ed+WdVb9OKi0PyzfT2+KhjvZi5ePdKLCorl0Qp3UDBewFXYkN1GS7mmg9i08h/hl8pqvF
byVjz3juRQpupF7rEVf+sbDWXNhlziyP0CLg6EoiDc1v1N9yyVe5dgq3c6GUzWgw4p5gnE1lRkdr
FRLQ5yaQllFPPz5my7FdTy0Hmv+Nj3KUkR0sjeZNNHdAnPeTcE3Pze2jt4uNtnW7O3l/+KIralME
jobe8ev7A9qtT6PJWOPPav1AYA0naFgy74u0mXCHX26LnBGC6NLf7ReIvPndnTWEhdbwkK1n9kq4
6prtZO4k8ymvnqPWU6TfcuaxNXdYyTQS1tO3In2s1Bt00SIxV5M/RY8VARpu2m1rCiVr2jqSBCdt
G6BFxEwMseTCvTx3iTgRAAHhuM05aP3vn7a6KGm7vqmFFR9XuflL49fjexUCN0j7Z7X2lxo1MlmG
LjqM+Z4BYqfccF6YP/pfKLyVPe9TfUyPAS9ZY5Pzve+Au1zcj9f7dHofP3/JdZ389CUnOrgFwjzI
MPNNKr0Fza/IMfURR2AjkiDEe51tFxkXVAbnzO1Epjyuofnk2OvzwVCgatxjux7uAXwRXlFbTzXz
NOa3IOaYlP3lo+2gnwymZ427iRmBC6ssvVSmnn04WBnX8ZkFsOSUqrFqE0pxmMV7ZkfMQIVfZHiS
YZHkzrhsezpftcNF99LpLXJH7XZOGE/OrEzbgkHSftQ9IfkIfaZC+QFPRqpuI/Wu/uBs8CJeoi98
J2Wv4Y2fvutJ8VA3YTPh7SNUxa9/ZOhXtRhxwsHSr8zgOWlf6ulR50meYzgDGnpEqbuXO2dy1IzS
zdXyTT1iureINMGPRc4wfe1hxj0OQ6Lm6nJmYyrBUmEazFGv1ewG7UGBnPLNWHgxkDxLtGGHxKNV
14FW3I7xBRjuGS/vus0jCVGZaVLmnTz5U7soptBM4n0B8ooseX94MHuISzeE/sI7Zsuf7JbGRuQj
b2QRLccHTfJw6kp4AcFjeEbpYT7RDa8VPsJw17JraBuMDqDZosAtzAUpH8PZ/rpp4Gp64/RgUX+Z
3aYrD2bn5attkdN+clDrOyPfrK4taFkd50wRl6PklIActmF+xbap5vagby35pS0ZJE5g4H+0jYf0
zhUKEGW3o7Lrk1f6kG10Ew7+qLvdb5wCypOI52W2DuXiCok9v0zEHyHcBHjgdPGvHtLc/tKiq57Z
/b9c15OXVS+rsG8ErmvrpdleEdjEbenY4tr8m0fuyzwsGPIxtqmbX0RuraK4eTtC0iFlwVbAZTnR
wxpDCORFsYmFDkgseipzEKcVuYWKL+yCp7Z2aNrovY/F1fn3kiif2944PK3jbX1lBp9UXe3Sa+Zk
QUkueJb5C1n3qg9APrPsV02PIv34y0HIAf9sCDKtc1/d/h/m2muZdLrqff4ep6+g2GdGNvQU0DOz
qIwymsMtMESYnhTTLrQyZblKnnOCKWT0wKjsdzBs/30x/p7Dvn0JmoOrmVcDWnBSoYyxRkJEVtCI
9Wey6+H8cCmQIOC4TTbxRke3gWSsBa4Go0+5OK9ar/XpxwOBUVlqaBFx1P668hOflYXhyMOkrkHt
s9f3v8Z8r4LpL71cfluszWBuheQeSys4Ob/GP9PZUJKzfWO+jsK+Ua4GjUrj19huqqeLK/qZRwVq
nkqmGeANXKEnV6fJ5aIcS0JKcuFo5ptsvsWYVm5TOiAbatYIVXv2W3iYHimzGRFNLQ+2od0BQElh
ciyaaIcks5U4GzG8eGb6KBEIdjEA/UxzSf/yNU8GjhpEiN6SyBhZj2IS+P3DKkNYjZV57PUfLBIX
yopzi+uXTzy5b9msddJiEUskI1QnWCGtHfVatGmKgISOXcEX78pnYh67x/iQe/Fd9FC9THfGXQQX
T1jfsZ/Cz6VzJKAW2W2rHNJln2nUTGtiWj0x/cmvci5oivJOvU6JKMRBQJ5j5+QlJfJtUrlG61i1
Zx2mR2mrBqBOiQch6HT4EKb7MdiW3UxtD8KotYPGW5YrtP+EoVeTq01uMm/rdtNkt5J2nUXbRj7M
yQ0rsZYcGBKYxh11NRwIW1VCPy7UY4LVIuF+F6pkQ2EolW1kHLPR0dsLnQnjzAO3MitZnJAz6d+O
qJKhLGEfw2SjBR/+4M9XHhIwDa1r/VL306twbK6Kd15EmzROlAU7eVM8UkN0hYNotZ3ttnSJNmpW
iCPrWW1zhtDRPa2PA8M2R3RlUGbTtezHHJQoUVDQAwd9at9GAk10t0TqAlmvAz/utJZt3dc1DYUa
hJXpd0/ytiVA5lFzRthV6Qbf5cuF1eiMPgpH/n+//zTuqi3SVivanN+fbEfAajpje7l/EoaHIN5B
XCbGxx7Gh2w8aJyJp5tUO+T9YsvzVV1tEmTWgi31ngKYlikuBBX+FKjhi2cEdpL4OXZD02+FbbUt
tVtdddEzDXl3EOuncX197WYbHovSHX7yGqMbyukIOGK/0ajPZl7sFTJDCntIUHy4x8KcMtPHi/AW
35nUPzXtHwbYREmOjxYHz4L5ZOmMjSc0fJajIK5sd+J00CXYmWAzDwMvibkZx4Mc7KvZy6S9PPkg
gaMpYZXxS+mQ0krB577iQDj5emazHUO3slyr9ttgj70JbxM9P0TH2k9JtOVbePtOCSjeZSAxxlQg
xINvatNf5tea0SLuyuVNyo9Kv1168LW8btR7EC2wd3n/vpfKme0N0KFOn431XfmmQJ+XIDPKIOzv
NTu+Bu51X70CPpUsW3/PNniRYEbcLG5R2QSJblfqQnK/RA7IZGaS0PElW7zpf63kOeIbPpbNsBpi
rmYGMPdMLg+XovHONYe+fN2TNXTOGyOSKG3ug6v/ST67h5CO6Q2d5d8ZUdQ0XF9ww0wvwdbawNmI
/ZDoMtEeSU+7uCuvW//Jtvjly5wsr9Ys1mkQJbwGDjll9ejKdJk9SnT0Z16n7oTuedIP0QEUp/UM
EFi41y5xDM5YCHkVTXwu0srOxSP0dWtO41Xp1Nf9ffPLInHSL45S6wnKmnDZ5Y68ONhngU0UH+oT
dTVQg5huLnU9tsrF7jMGAdvwSn8znDD/W+xWG3Pxx5uidMoKRv74Am1eIpIGBmhhx2+r6OdFvWC2
OjM5+PojTorV0AyjEUdaj+uUdZSYNYTfa/50eCU/0k8L6A6R4HORJfjXQfP9Bv538U4KB1IO81Q2
1osH3K5YfJKQDUCzG4CbirUhEKKChgrsDemI7KDPNzA7pISDetHgM8PuXqr/x9l57TauZVv0iwgw
h1dGJcu2HMsvhF2BWUxi/Po7WP3QZVmwGrdxgD446D5Fkdyba68155g/OJO7ygHflSJ5yLpKzkrQ
aXIE5oxZXDMK8prNWITzclzXkCJrHJ6jQw4UqX4KCRwr8H3VbyAGBFLK186Plzpbn96Os+USD3OX
RTU/sHq1bgWAiaWdat4Q3YNH7A5g8Xx0v92KyBOvdvpVdgoYDQV0sDaqbNekaZJPbxc/5Zfug/cg
5TSAnYdooO83IXlZKN89h7OFlM/jFKOyWBZSsxNeEa2nPUp4u0icCn30bfsUulJhD3eEcKTUaM8E
PK2PozclnrxaxoDt5rrp7oKo5/NbeVb5q6msn+Is7/56/OsNCk/RQxbNR7p+XYi32oD3tLxCW9Au
dFk+PbKztu2cF5VaixW8VyDkqhc/ThCh6Vq1S84wwSm1uEpmG1uTZtrZW/0WvfEyVqZdKNsw86zQ
zX5zTFYOpvxitEs/iNZg9xO3ADrrI3+LnfsXlQHWFkxOFhzn0G4Tr2YGDV0bOs0iYU4BrZ80p4nc
KX1MTP/7x31luSOv+LxnndQiK5uKx31yO9MpODbAGXHn4ORV7/lBtjP/WiV8QXvOs7RkjjC4rDjE
nPUgk4nsPannj1zCPoLMjh9lZ9rjALFyPyd0nGlgG9AthVxDJCdgpsZwQ9BOEHdkht6MCp8yFBDD
OmJJ8LVLg/BaVXnBG/v5Gpcj/T/9NalPEnVerpHGFE0Z4wFE9hSj8GYvn0bmLZ7CpsJldnxe0AGr
MFbfYVbrkae2XgGjDeIuYLFtQ9g6imjN9HKQTk/XegsXpoafL/Tsm6PS6U4snQutFK6uUh0LFO7k
KJMvtn68BJi7ImhiKiycKHgKJKCHNqF6ieYJ+UaDBT3/ziJMMvYo+9F8ZfDx9zD8ZTexFiAxM+iv
DT6xbON+Lo68XtYmHL1Q9Y10105eqnqIauhexJA/F+kI8ji3g8yE7XM3w6k72cD+OtKbZY+qE1w6
vBkDIrPkW8l9JgTGoaMH5WhYFfRtamzTo6uYbjN6eYbq/N185RvaPqYM8mCPfr9mLs3xeIH/+6PO
NqPBmgfQ0WwLgyNv8jttd+ydprLL3jUHj28U78Pww6RJ+WKg9zfsEVgL5sbCIfHhoXgc1pS8pgcX
jUpIWTppNvaJOSVK1kZmlLzIVwPNlrfgu8dwtpEVI6ckJeOKueGPp3VzG20KZ/qV29oGnypUvNX3
t+iCkAj3Md1EJFtM6mjvfl4/fWsAzBrC00EVH1MGWmXji7n7enrt3RC8n70oJOeVfMffMRHz28EG
CdqeXDpgALSB4I/4yZDkG5sp25c5jHn2S2t8Tst1b+cksqSrjl24Io9AoLXAoDRnznInwocyPS1z
hwyZ4ibedMZGxxyFR9j6MfePV5musvj1e2kAbBLx0okyQoLzpmmVS7Choyp6MJNVIeJgZv74p51v
lEy0+3DTIotTyRBuy19R0cKU6ugUmfaUERmtvVbDg3IiNnEl6u5xeDlaN0r8VMwIut2TzuFdIX/h
rW73EaYE6MNT/kcL/UgVbS0BskcUTdvuWwHmXw2eYJXRUyAkkl7z+1HaWlizUPll5Squ3yoh6I0g
pRzN/PC4VZolWy9Ef6Lov5K090gbsukhicpGxwEo3AqU8TqRjvzj3jjgByRxtmrvqQ5hZb6H+ZYs
Yrl2ZB0bhlPFpPLJW2XaIYqrGFOf8HosqXOp4ODN010t4AsN6luCr6/uVJa1nB2y+E7lLJj9tPoP
SVu0H/wrjRl5W4IZYNMST485XSchZZmnNcR8Iy/L0x/HZD2mqzx9SKhQgGNNbvTEdElfjcV2tpCf
kYRa7EJ5Dzga+KUIIzzdnGSYwvtWIkBhP1mHUQzy7nlOHk2awGq8DdsNf5JK1mjh5UVQdb7yIjg/
i96exZv5uJ2hThlPoPLzwGgwJpMUPXO8wVFWQKWh6Q8fIaztnDe7OAWq8GZI90QLdK7o6w+lwFTa
ycg1qR5FfZcJv/T+0aShPzGlDAW8vJ4MldVr0tfTtJLUV+Jci4XRmqAmdRsarICCFZvMs9mNh1Wo
vYnJ7YwZOfuIsBCNCw0Fl3J3h/72+2V8Yafj5VYVFjD4PQRpZ0X5EHZ11I1G9KDc6sHk9WviHeDI
WycP0sMEZHib/jyJrmT5C4kZfCKHzYfpWXdAtL1YqMNEP/tZ/Eq3GM3BVtkkG1DmVDpBCFfLiq9d
9s/XelZfT2Ext/EQRg/E8gazzOU8zY/ik57b+vtR5IPndqQL0ihD6krrQgU4oN3H8ur6pVywkn++
lLMaWtMrYzjKVvSQrrGqjRiVflgQEgEBY1pljo5iGbSgc6p9yLtKHgAXu9JLuCDY4RI0FQkhRPOv
illxzEZrEKL4Aesr5qL4fkH8baIB4jOjVgwi5p+OtL36TuFvTVeYfaHwjyDS3CTZAKhPZN9o9+oj
/RUys+DDDL4QJD8FptUJUQY00KabpeonmMK8kyyy9q490AsHpk8/4VyEWzGNKgUljbmLU+1or+gf
C7u7z3/WTKI4K3Fs3rVEcb31t8cfGW4te7g5KnadB/lDVCMV/LvtcEoqzJsIEwL9ptrlhv8Pl/r1
oLBcKvN0zv2Apo2zikDNjZCHkccPTHh0WqpBSfMhfT3SrK13VoUj2lctB+lZgdUyQ785/KiWAA77
r9ebkZkfFY+sDKP8aEl4jltbMFkj194K7eIa+ec6z+qAYzcqSlscY9ZIzomytJmdMIySfysfrQrE
2CZsJqPDSed9uJn2t8TNHFu3/6UITqJHyBy9BOQ3HOQtQ0g7u1EstChg3AmNnHzZNSpfTf2w9lQ0
F3rQKP6peAbeZzsZkTjjKmYmI9xH9SqpVwSU/g/nRPFrpWMYeC8oimXUI/L5S6NMijJNpYnLTgyA
jRzRyMs4uYctbioBQ2KZU457yfCeR1A7HkvhTmd7l1waNvm815p1k/ukKkS6fTx5ZbcLBY8bxBt3
PDk1rpZ765C/zME8ryhIchQTup3c0eqMq7v+T0FyJX5jvqwcA2DjzvuCbgYSFfqXtOW9DtMlYgbG
lx0fiwnvlg/ROfLweFTWVqYGB6AokhG3qENcPo7yA11O/iEUOFqoXc/Ks9XkOaqxWLTbRPg9Zvfx
i3JPdqGTbyB1mjWBNNUu1u8UwxuOq1O6p8Iuxl2ib9JyNyfkXP2e0+1I0MtxRbOzuTqgWr4Jn2tN
g0hXYHHMgEz5yzdjipOiyi1dYEBFW13+Y75F780OiID5rGy5+6qNtzN9+dtDKNHEbnQfkosaui2H
eczW1zoafydiXy6IGEDA+zAkv4ivin5uFrmqcOiJLEaiGwVt4fb1Y17dhventbUdgGTMbvIkrhfy
yJ2+61U/0+hO++NB/7loiIYV+ruP5mZaR2Cu9jlB63d4X/BGgIl6mgNYKoz9FA+AwHzTBBkqbKLI
mUh+rMiPHG5HEMkbOn1333+fLyhuudf//Wnnb3s1p3pf1/y0dkM6QkBSEeaIbJtMgTo4yn7R2MLp
2ydpsHz1GghdlmoDUCD1qHVGgPz5NerWhWE3l2RxhGcIKMnkP3yu/I2CWs46cUlEa+Z+MTEcpdNV
U/oyMK1eydpzEw9jk6HkRKKAfYjYDomtyw20Kk5quFJjs6gM/E7ZBnzEgvdjgvF2uhE/oOyFx9VW
zW6kX+XHfDxohFcdr7RELt/Uf37BWQc0izthKCNe4Ba5MK5djvq2Rr5eHagYRQnZ+w2MHl5Y/tZu
p5XwiA90epEEOzSWuwqS8/H7p0zw0IUlhVgbIN7iAPwy821bKyu6XuQNPgVTSsCAN5oBkBgqecmA
++sZECI7W5PAHBAkQ//YhV6gkDbF1vdgvpUpvGMC5e2BsAJrbZH2M29bgrAMP5TWJPoMc9COq2Jc
qQjskVwoK/Z0hBvzRggICymj/TBvC6AYiejmtCUHWggeAl58GtFteQtzXEGSb5EAuJsxJDZ+z+iF
Ex5zBzdejb+RVazq3Tx5peqUlPGbsnGteZ3KjzlyYlAVz5K0mV7VhvhBIB1QXp1WdVmoLu6Swdfe
otiVb4c7Y9w1mo2insloTikJSQ5ZhISGJvZIbyxJpjBszi1ptILJrM/2NHpC+XbleSxf8/MN5d/H
cfa1r036/HE7C5ymCaRCDN3uFf47pf3M4GmRmI5v4gpbLVKTK3/0tTfh7AN+UoyI0Sp/NIIWM1iA
bXkC184zd9HjIl7uMqdjSzpdaXloS/F89pMt3Chsovi1vyKnND0eIkOV58WTIuHazx+gaxTTU6yf
OA2slZ4+PVZplBc5IlLdQJZDFztZcjYyHIp1/caUIz6uhh40wi4mLSPif6qKa/y39tQYD2b6ZtrW
TA9ZQSRJDGOnYLK4nY6vkvpQKE8qHCFUP6uGaNDTbSGvxgR2ih+V+ym+TcTZMeZXKowSSU0nfpwI
jfn4/tZfaGUBIYZBIYLqw1ehnrU0pCEdJD0x5oOxoPH8IfRI/0vIjXPCLGjIf6olBsIkj+5EY2tZ
qyr1lyhifCJOPNxppwcM7mb7lCFUCcNVPe151ceKJj+7neyH2nq0duKErRGsWAJs+0AS6KrrtlO0
AznZYDAOctj6V57sBU3855+1lIz/dDqLThknodXmQ0fYQhSoutsInGnd46Ph4/CRV1LyIg1Yn1Kg
NHHw/U290L5cyM7LR5m5GeeUswNml6cTfQZrZuqTiGu12scMykACvS/SVIY/dhZuerJvWMZHPAc2
5jhY81Sislc5Q+gKgGSC/prn8wIr4fNlnZ0l4YAWnZ6FMysc420cLhsnTag+9LNhZcERKh26D7Xk
1uv+vn+iIaOk7hF1HABQ2WvF64aeSwvw3xt1dqRMhfg0VSY3akFFCbIrZxuUB+sE3HGaM833Bxm1
c4h8hnDD7x/S3xbW+eI3+I9kmAR9UNh9fkX0Wj5pR/Pv3Rgwf0w37T6+q8Q72XTa/fwodVvOXlK7
FEPtT1oWlMMCL/ELdwldvrnumWOhSkdAARe143WmSGmC6/qwS1/uBRJOc9ZY0Izn4vExIZVdP4kz
X+5FS79ukc0R5Cxto+q9EP6o4e+JVphB1AjeUSUBq6nrb6K+OcLtPt322j6xgF0crOIgYKL5/i5e
ftUX6TUkG+h9f8vUfxZa3nRCF1fRIr1Gi4vwpnXnGLmETcI9cNvhB7AGwm5I1TRdIu8xFi+81dJP
5c5t5x2l5ai5c/jMUebKA4ZXc2F7J2UBxjqqT45NZ8swVY6wmPMY1T1v1+ku4yBbP5FMzPQ8XzQb
EAUj2He6V8y9Laa/OxqpNUA0+UPPvLzbttMPsaK9cbyXwqBfm3IwHEmZ93hDQsqUID46MgGlRPkY
e7n7STCYfZShW0hl5Sx5iDTIMVq5ZkEUnLw2IN9Fz1JyqIBYiHsl3GTdjlnGicrBJchomfP2pYu+
DdNzjYYWOn6gar4i2xaTc1tIb0NXEx1wKyY24dEjT0+b36YBWa5CAmjx0jd3xfEtR7kjwLE1klcO
8O/iXNu96ClLj7Ney1lld9PzUX+Y6/eksuB9C5tuuFPN+1l5KWEg18VNZt1PJBNfXXKXOkiWCQIQ
ELJIbPS5lGAs5jiPJd7kvHGr5QwutI6Y7ZNoRWEPsHeR9CFLCkALz8SJghd+uaqpuDCow8e3HKMJ
+9CBG529FWo7moLcIVlrvRabGZtOh89LXKFqMHF1VYQQOcu03NFum/+g4oRDPu5U2snASxzQPW1D
x3NJsbUVqbNDGppXexqIHi+9vMqSlUHrhZCcs61xmDJD6I4oIpPQ6zzhpzl7kt2Tkhr5RPTSmxYd
Due+6KDav9V24+3oC68loq0b4qMUiIRuTkZu+8M0eqcl6pfoXpqG5VF2OoXO71NL6mLa3JaRRfrz
/TSpdPI4qiNLPq5NoMFgLII62zXiSuYJBZg9lySZkjrohJQOS0XuIz1RVD+C/1Ckb6nmq5S1YUdS
kwscqp8Px+KmR8LTmls5vm/ax0m8RYJl1S4sQkg9YL5jV83XCkdLkiEWNzLJA9x89MNeFfnRY/Ek
QOZjXaAAlX5I7d4SPRTWFdmJg6tmb0humr1RbMQoyMQ7CZzHLXkGwEoOcEyOrKG2QItoPXC8zX4R
hAsni1CV2LI7zhUJwR8Kk1plBRmWYYE87o7hIb2J59cEyoSh7xKTcN1yJ3d3cXcbKU8KlGWBoBWh
fcvCxxM5XfxdjBFcUGG/ZX5N4uDokJ11qm2iZgVgN5HTcf6/W3Amyl1oQeBcidfmYBc/EDD8NR0T
Fgb3L27Qpm2KauKYAOpxgYy+i3Iw7uI4aKg5vfqAbHAgVgay0Fs/gyL18FervpVvyu4VjzumnGt7
7wVbwRI6yQBJUjjaIb3//HGFwpybR70SKfecuV2B516U3CiGZFt7JWLJ6JxjH+j17zC6DzVQcfMe
GDXzouVV5432FYT4pTcdPVnwoKhaFiggPK3sg7glvPRPh/nWy7rNKG+OA83w9Ek+iogWTM7V93pH
smpB2NWbaa3lq6rXC+rExQqsYIqSqfEIs/n86yw1HmM5RA5s0Ue21gPqUGk1lSxQH6Km5Jiyw1JQ
8HR3itfcg7JxJ0eFxIRihwPoFkPK33yTqzvsBU375ys7O8QlBK5lvcGVtZ72yh2bsMjNNmG3LSmF
i+Le1QzaF37vGTQhSKDetARK3l+DcSpLfX1eXP17h86Kq3iS+rjiTHdolslhgNNOzWx5c3okpD5e
Tem2jdbqsE7HOx5nRecSBJpbIrDHfk62sLhR0FPqq1PjV9lGIynNXUwQKUJUOpaAor6vYi6o37lt
OkNdSVqkiufpyJnYYRMZ+SYMHHgRHQYVZTqDbtFJYdwpBz6I7mKwrFKvo2l6ldvwtVKhA4JDkKMo
i+bLgUFSxyYz81HA2M4mTgY8Ft7Up/YwDCCghjNuplsK9DK18+3JW67FfNF+j0+ZsEzbu9KdH9KA
I3JxlWb29UFyZTKfbHB8UJnPq+QE9bVh1t3Cd8PGbOeaJ3VOtNfRfEi/83t0W1tl3b/iCRw8ydW2
yRvw1DKjE7kReiBKoY8nXUTloN2gIhrwsMr4ge7V7lZQnrTja2TcEV0zVe/MWTkJLZXN0mogPjlr
PAL4htNjpH7kxb6fN1q8Yfx9HDyzdKP5wAFp+Ihre2KlD5vSulLaXqhWPv30v9q+f0vbqj6mdchP
z3coyrPWNmR7ugnH+wiSrX4bH1KOtZhHPGJnmt/5zbVFdCHpgAswDdxZoCy/7uvjEJqp1EbhoZbu
lWbdN+Bs38yjx1/TGzgWxi4fKvoWTOb4j05ON220xM8ip542OdN4aUtPqUsYbYDRsG5oP27MFZE+
rzpDr5Pba7Zl+DUTW2Md107zLpNoTwBlFcwjrjj75Ih2Hoy4h08olXztB3KfI2ljjEtMHMZ0/O9D
EwhyUBsb3r2ydRSC1Gl4Xuu+XlBRfr4RS//onydhZKc5PNaCdRB7F3kVoz9SFVFvZjfxR3EDw1MZ
nzmWSb0vhUhqiJK2lZv8OXtsJpt8yJt2lzjZTdG50W89cSPJxYfeMKLEurqI19Jj8DcR3u/sKTDc
4z3y9l7g5jxHZFg02zhcVfLL91vOBRLZ5990VoZm2bLg09A60N+sdovtqNygLMBR+4v+/U51hmAy
vajyadI2cHWJozgFS/lPt7a108aXX+XYJf1oMQC7sWZ3JJtSMhsTOoRiHQHVvdZDvtAF55otBVuC
pUoynbOz5zCpotlMpnVoRh8SqFM8j3iEmKzdwHSoHsITQtXeYBqFROGxiDaE4Y7o7K1nEn0NZmlo
gx5QB8zvyFRD7G8vqUMWjrBtflebzFfBbZFRXKxlZS2yx11D0FwYvX66/C9zhbFOj/OgW4cBfoj4
Q7ozb5ipu+pTstEO5VPPvvsLzNRDe9C24Z3+eGqg9blKAdAfTk7k9EFyp5Ce5bRonZpgwLlybc9Z
7uDn7+bnSzyvm9qyCfuWS5wflgQs1YvuM48A8bWy6ldVhYARm0oAG0F+oeP9+P07eXnHW/qAuoW7
mYnv5+crd9pRboosRMXiKAABw90Sg5FwS6A4MDuKkAlGHv7OxVeNmds3rvz+v+iFr7//v1dwVr+I
iZmOPT0qxmwKVG2EVAop824fBtFBu5VeGbjlS4NxhfIgZ4ZLacm2hsD0TeI7+Lu9V49eLXp6FpT3
WUL/g8rQrrYlcpneba1NGm51Ylb7dfUCQRUrQcifIVbrOvWPT/ULPJfb5D35A7sDGXVOxhVscFej
E408OLPn52QtrzkEwqM+5KvhFVtI/Qo+xIseVX98i9A7g+dNHULr9BMTMots5jVSot8n1Y7h/JQO
nLr8fgkWufLoli3wuxt3tjQ7QdTqYUrDg2g4yTt+Crd8Ytgg/2KXx+CzJNkR0ZFdIxtc3pr/+8qY
Z0rbsS+OFN1JeEDsOGKSwW30fsJ8Zq1zdPY9wYXOMBCq6pnjpoE5XjEIsTlasoGR89TehJvjI60i
F5d3p9gCFw/xSYP4oAX8//ew59RX1Sf19QOk1qDdtMpKjv0WWR0HdfIyB7IC3PYFv8/3N/TCocqU
0b/hQWLwQY1/tj/32hDPVcOJcCBMU804t0BePAZiukbZjtIEcI1Y0vynPjtuT8kaMZRV383Jjawt
yF7lz+IB+h96KMufe/agP13XWROXU0kzy10RHsybqnNS+tnzxxw6Onnn7uL6Gfea7gjrayXyhYr+
8/042xumfqh6OeZ+1LjKxIBhnPqm7+Mn3RsoyXDm29btgp5pIWixk6bP/UZanbYQA0TjaQCAs9GI
OkHP6Bx/U7QZVxIV/2ovv9wXlfwQUYO08YUvNtRxJo8Yjf46LSJkKa3bvtVP5CfeAXJD1tDnDCFc
GUu3t/iOGCXi7Os+rh19za+NG7pLOGgpmBkVy+cd0a7X63mGvXOw8h8lije+Y8wve4zw5m2j/ORA
FFePConRmX8KV9HxF6wIkSPSjha7gzdLvbHeRTJ0Oj+Ob9M/oggcBPkfrb+n+LRPGWIqawQTbRLw
WWrCl+EHiwoytK57ebjY1VogOs1hZE3J9Eccs79vKmmJSiFVg/ME/zb9UbmfbpvCzmBO2NQQ0Y/8
6MLwDit3zj1ZW6WGAx9KpPFOIzB0KbFDgjBnWxMIVUJ4/ZE2Kwtjm3pz+vH9wrtgilj0FUvMD11C
jtdnL9pxkhpDiEfrMN1H78mh3WN1yVyOEAxieb/7xAFXQccuurLiJfnCHorYVYGppYIHss5bbp1o
Ti3QE+vQGTR2n+d203bvlgDboPgjVY/SfIf2RjnBYQnk0IsVR+hspmUV2aE0afuTZBcTWnlb+qFn
tvQTzVQJavAHrbmfs08KfGYXq6q5qf9yno8fbbTqT9vsd/5R/2yBkILpF9xWwtq6gk5KzwqTG974
NcJgpQ70dec3f6z3hmfydBJppjxpuZemTCI39QDsxLz966URX/PCE4TdBCnGWhw2eDtDSvlFmg7d
z9yj+kQpjxBVbNagfgdG6vHtIG0b4746rsLeybdN4cmKd2y2eXI7KHuT+v8R0alGNVDj6oIB65WS
3d6ijKq5Uig6L1Pn69QEk10QxYuFB3hSCAD9EffHa1w+ff+O/F1D54tdkWkh84IonJjPNuexTQyt
K3rrEE93sP47w+ezd3qt1oYvPyMAQ9x0fIBTtxC8nkrkuRs5oFgDy9ttaAvKmL9g14yrNvVU/uq9
FIkDAqgKUR7fMSANDNmR2bNPecNPibg+VP5gUhN3IURKTrzKyTWBhQ4P5X28mTtXA7JYB2IVfP9L
L9gRWQ3//NKz7V6fckkfTh3i3r9mAvp74UZb5Q2T6WU4BTo89pdoVH1FLCymvGcD7MzNEszHYMXB
Cdtfy7GULrQEPl3S2QJtq+k0nk6DdTj5/4GHYgGAoUl/OF5VwXDNYva3hPjysMFLcSMwIX4ZUdfG
vJyEa+ugArIz950YoL+ZX4+RB049C+941sDDoqU5ssxZAdpOKe2AvWas0RPEpT371M87bRWtmOAU
dvOKoHnegVX4UFU3JyhdsNPa6zDxHip4PLdH2hbRAe3GnG5kXvXStp6axk/ajcjJhoAVv0dAvpnI
PNe25uj3HBcilpdv1m6PbuLoZMpD/GGEd/kh3XJmAMifvlAr0sjaENGMeF2R/JZq6CW6jcQr+9iF
kZy5tCXR75P4hFTp7PnUpSlPmkqvLN1BnQefsZgjjvRLV1Ll4g6Gr0CyNse0V5C5pw0+pMV+VM2B
1LkZrKnem38lH3Jx5bouDFy5LkatDAlloGHnberTsZmFcE6WHt4zFm6O8qsI+fczs7UdR/JNCfbe
Z6+ZhqAznscCkYXyUjXo0PEI3DZ/oJETCmunOUboiMCZQ939ptzWkIGpd8Xw8/uV97fAO3/t/r3c
5WvxT9OhEPNKS0fBPJSkCJq3fbJTdM/qjk5T3PbxXS8EZrOtLZeDEghprCCzL3o5GTHspSdStH/V
o18oL13pK1jv07ucuWO37mqXEUcnrIb0ma9yOASgniXd5VBF1zqMgjIO1Jjdh7jc3z1Q2f+HCuDz
YzjbO3vMvLLRx9ZB2OIOLbfDPe6U9emX9ZFpMD130ROfhBICLtl+om2MgTU4pAuJK+HX93fYuFTK
IsPHK6fpgCvOu655F0ptORjmwaCK1hi3riLtVatXsbCeSkInnjURcT0VG55+K/RptvPZZe2Gx0Cf
vV7083rRo5BwH8ueeFfs5j+VtKb+PolrXPJj4YlG0Bz3KhbTrLrJ0TZygp4Ihvd7sD7tXRKRK90X
VEkvqXU/q6sT/jwg+MK2rzbYmM14MfJMOcazZe53FInN/ANpVMGxmnpJ7dX5TSz7kxaY5QpDM+dy
o380TmxTvgT8V2fMdA2SpX9FQwCrpFvMwF0ndvB8GcmaGrXSqJgHfbrR+gdBX5OAUmer+G7pE6SP
mT1sq01a2PlGWJveEqWt+DQIFws7HzK2nzetsNPSLQb7CJMDk5Zht/ADLDs0g5xwcVJIKspl8hUM
ukjajVCSQk9Hje8//6PpddnoewTSoMp/U+40GEJM4tuAe8KfdI/ClW/gBTHP5198thIHvQ4FOZPN
Q/i0ENXagO/yaauvRUb5i01WXIWgh64dqbUL3zkFLg+7laYAHfsyw4rk4XSqJPMg3dZS0BUcauY7
OAl/010QE5ZIuorqfR7+6BFgl42krGvhMMIZhxPQ2+kf3poTeSrTkpRpbIx8U6c74Slbhz97Ocgt
hyS7IuGUmA34wjcWcRzWI6MuYRV2fgQ6n3vJUNRCfueqpddiGuKZXFmEl85NCu8RnDK6/GgozhoH
bZoJitWb5tJx8Xtr1dI9YWo5OgKHSsYdEtpqT8pd+ecJXzSTro6NSZx5/MP9VAeArb7fFS5V4f9e
0Dn6o57zueg7LsgU2WHt+BWlnTC5uOeUaoM6oqJj90t4GufR6ZrVMiwwV3y24t+QVcP+Z5du6NpM
14asX+fxfLvAh4NCU3TeiPPeWDylk5p1SXOwGq8y1mVxcvMjT1n9o+UCDae11D6iFLGAaMewDrfy
uNGqQDUCY0Jeu5GZaysPaMSHn2YENTH4ccw3U7OqcneUV1q4HfXEOQqQPrxw6AOV5khEXk/pmjt6
+3tl6cXfx0hD0UmZ3jysTiMu7ckpiSFDdC6NN4jGouP93N0iGZ3DPxIz16o8INcu5ae5eFekh+8f
1NdlKavy0gQWodTwNT8nes+4q2I91OqlI0C+ljyvmOKOrs7J0YFhIGGo92Ry0nQ/OcECunbQ/jrr
/Pvnqyh7RCTZiOA/f6Bx85vqMHUNHZpkn+NF03yr9SZPLwO6X9m+cLTuVw9yDOaxUe+K2oVDe2TE
539/I/7OwD5VCn8vBCmZwhARc9LZF1Us+mOtDkNDh7JRnsnzmn+ax23Jescm9R/vck3YYEA30sjv
LdMPDQ+XTFNu2tI36iC1/MZ6ZG4hHbSbIzba59PmOB3CX61vBeIOsRTNAoCv9D7R9FP7JHogyNuY
WYwBSe13cyPcWSNSI1tzv/9pX48fy08j2VZDLgO/5fygNZRSaaZHsTlkobf0grUT+mMvjveTwpBe
yx41ugBJ0LmmuU6EzUgYlR+q6yz0m/xO3TKOSJ6/v6SvHUcuick7GW+sQ1ylZy3yIRETq8/lBmLh
5Bkon/Luxer3hr5plJXRvU7N/hR+4P/K9jmClvBeVx80YyOKglciceofcxq0hforwqpc9N6CeFuO
3ghVRHcwmUNgcii7fYg85Jh+iCH63NtGJYcNXYz8FLUPsCNz+sts7Vr9RGM4iZi41ND+rrxXX/Wa
MrwcQldEevHwV8+Ff2JpyXp4YoEV6UvnTdG9hE7d1yqvMInumj/qMLZVkZebr6DZv9K/qWaCnB5B
U6npzazvpvEAtPj7+/91Vn52VWcn0nQaSnUs1fqQScFcOB0EyNVRuY2mzWIS90BUBdxNbd0IqwIE
QuLPqXflEpYP/tmC+3Rjzlb+aEphFGVcAk28+K4LICAfZLgotk4XBXCd7lhu9HHlD/0yo+dlo0wF
AWdorPFzwAORzYrYy6xyQdzF5EdM/sLxBH/DLSiDTN1PJ0RZzW1LEcaM1j+NTuRbU+98fx1fG9My
UlAuBew7VHVJW/qP/5xLxAmhaJo1zYHwuUTnHORFZdA3bpetEYYRmIyfUFqRMjoEPzPtEIKgiEMQ
yavJ155hGdZBHf2IVQRu31+Yvjz4s6cCVwQYrspLSzrgWSWhG6eeULy2OZR/KNJHd3jXCuIF7vmw
SY/QRFZzzXplipLd1t2brO+P6LEhph9iQpBPdjIyMvDB4ESgtzsvjbflvfQys4YNZgFTu5ORXhXR
Q66C4NzK9Rv5FRmtToAtx60OTip2a90TsaGWH6oIr7Zaq9ntJAK/a190UEMTTQLNsIf0ttZvLP1O
xDQaz4QR0VTBepZGL2Pl832FvnHV0nTl3hhnY5JZlMTJxO/NtwrwBpNTKEd/vw+5cIM6ngza1E/n
gxS/LBl/Tmg3IgYttNdC+T7pgYSJHGOhMlx9al+DgDgwQKWml/Y3oPm8WyBbU5hg80SCHdEchxsY
OxJdkIj9k83bP5623fAYgRjHstQ0OwyQ8giRs/KuCbIvfGu4EpmPDEBaeK3nFZZKXpoy5MUi1yXn
VE/WEi/HPYocGAvxHSMtXEActsYNcQucVfiCkpR3TJzkUXbTTXE9cd78+tSWK0KBiUPigo5/1MvJ
kmYExHJg3JatX4q3dXQfi/tqemjnW1F4wVugoEMT9tjuyvqX5J4eihnGi03lygck3ERVkHh0qijk
kjsrdFr9rkl8sV+hUWigCQqORuBv/hhlUL+xSToaKHwELS/GltPtqVpFsHYFw132+SFdwHwdTWfJ
DR+iXxXKrubuCCGQ5HD8S9Eih2SBYVzq9X0TP4yoPdv/I+28lhvHti37RYgACP9KGHpREuUyXxBS
ZgreE/bre0Anoo8EqsUbfV+qKqoqEpsw26w155hgpMhQEFSysl4akpgLO1Rg6i0HvJPDtkLz7+/L
47ALHhEsLjjxd+vQvubR/WbV4FZSyKS1S3vmwkB3bvxGM+JYBHXkbSHuxibe9eWIkASF/XqCwJa3
hNRWuGpQqv6+ev3Lco4mYZwFykwMIaKa+WIqRHLY6l453LUQ9NNVLm0jlK/IKPyKDhVWh35nULtE
hZYQWramTZRtipC8+TutvSNJEk1aA+Sl+KV3j2T+1jX2tOlELMq2iHrEIf2z/ENpkPYEYqF2AwX9
aTjyyDo3pd2SQfgC7yQtObvAsba62/CheKe62OSPPkfqiij5KSZNxRKDxjGwBvqOkSPrlhLeVPTa
F6cxn3iBQ7cNkoPyAVGgsh+uKGsgoD5TQ5FJ75QCegHyMcm3rfiIbZFa6M0YHwrDRRZOL1ipj5qM
2Sy7GYA4kfvGvuZRw1RJ3AIUE+9vGq3K8yrbkYiGzEywI/rHzSlIdmh9lPMtxEBteBvgmrTtWpNY
dghGK3UZLWaADJjvsl4sFQYT6OGqiyy9w/fLJpVatM+qrJGmtKi69YKKEpHEQ+7GyeGc3OvBbacc
KiVwleI51B+A0fCnYScmoejKnvaywfTxJhgT8pfi6MUCWg2SGQfnZribSqPVWvIOEM5tTArndWXc
UPyHD0rC6mlYy+G1UsbFzmV27em/f1q8Oy31xQbJ8F1vHAVvKwJy28jpXeRWgZsCWgpeo9yJUDsu
AGT9vD5fntdm154dU4RQ6Dyz5Nq1g5y2rTaSuwA4YMERpF0aIMXZyq9JgqyDdeZa2epynZmuzsev
Ye2lPTrX/qOzKOPWqwaqjeOUC938BrmBzT5AM1SQTkk2rSO6mWHDN+bcS/z5XnB/vgOXpYXZGGZ3
P9Jisxr183QH8sWvuv8dkT8GWK/eeuoOaRWa8/Eu7Q+yZ7fiZFs3YjdvaIsBPRl0uqCkbMTnU/Tv
6tp3UWtiZKilp52l8ZEz9PW9UFj8zkocTyNT6EHhPgFbusJ0JG90ZJTKujddg3p5i4rtUBIPeBDS
rd/sFrhEvO7Jk17j6poo9tqYptXx07uqdpEeKBlj8n4P7+eNtBasbA3cdHQoNlyVLl+uELNbMNvU
17kg6WnxcQvCe/LBD7pn5dFf5i4CbHI7VjcYD2iVlyu4MFcnhWlz+mXzOl2d7pKK/Bfw0bwMlmjZ
+Sx1vJ6tqwAzMOzA3EADqmSnQbozwX8qch1WdbtKG4d6MmUwjab6+P9R1vg6knn9Sw5rJc1kFioa
lQgH8DdLwKEQ0Y5s64udeESxmL1HbziBl6Ireiu1XIJ3//vzt3Lpzp4NY3bMTgnM7oszN+Rsp68i
nQmC0q3i+c/ZEQMHl1NOdfB//RjM6Z389M6FamoERcJVOdkZd4FKkd0K62V2G645e//Wb7y1dgLh
bKKtoXSKYHN9batwyYqc/fL5AasJuyEQeADFcCNa+guRnz2ac2vQ3AkGdIzvQJX+ov2Eu4I9Ma5f
YtNoDTRYttPb3O3eYmnpETHaX9G4XOrzZiObzV9yXopnI2JkxJC3nLDOf3X0n39x8aw0m3ZHghEe
t4mpcfLM19r9lVfiyjdizhaQvmi0tJsuj4MGLTiLiPbe8PMdf7CG13jrPxJTT5NErNdQ+FLXd8XV
1f7V9/PEf79UczYt5c2gCfqZUSirLtn2pAYoSwV0qH1+a/ol6ljgvOAiSKF0sBZ6+t3V4IDp1b+c
KyDhiiqb2gtfYZ6IVZwaxXC3IL8bgUW9KQGdobEo9uznTceX3qN4TV6PFYvYnFzAAuSxZ8B8OP0R
v11dOXn/P96L/w5odksyuTbkVmdANPSyTRTaZ07RWFT9f6ngUhSBBY1W8gZfIG4Qm8CNKy/G9Odf
3BBIDho+WrRX87Xdz4mr8zWuHyEQHZD3wWpYtsfy7j8USTsilKddoUF0IQRenbqn1+6nq8++ikBr
mq4epq8C1WrtjCrfAeACLbfGNcA08GgUpwlXKvdGtkHX/fOPv+RbTx+lMmV38VcNs+nXKSsrm7JN
fWwBuEylVdKuKmwsFsy6fAPhXqRo2z3V2Wvv2T64TGEvdg/d+Zjg8jYfAhvPBrqAwcGwBg8Xt9sd
3ErNdBN0opqlB38q+RS2T1o0xbH+qXdC5BCW9vNP+H6u/+9PmFcnJD2TUtEX+ju8L8q7ZIv/5Hzd
L+lVTwez6h4tq6ZtlStQ5ksnJneOPCKCHEUNbur8SMZWiK6CYPR3RgIdeWEVpY0Oo6b1QXBIyFaH
024obGp97QuHJj8QiwQAy/aoD9mqm9GIQt2HFr6xyZotqIurAIiLcHdWrhBpvt28aipqPgxtU4D9
bDGUTB6y2Wr9XQGIAW5rvK6AY5KaqhzQXsHXoein/v6/weW/RrJlFm521W09vcrzV33aQOMGoUZC
0uvXd20YjCxVGqm/C/MbxPb9bvFONSKp7xbV0iC0RH7rcA1n90L7Xox/4hVASbl+kwpuUreXuoMI
VGTY1xzVrrxBF8VRjaM9dWrmZV2XcAt9HZiopwrSddZtNKmdoxdH5TGxqzemQ8FCfSat/MDBrRlv
qlWIWwTV2vOVEVzemqm4gEEJAxeO/o/z/6edg5iWkrzwPraPOJRkiWLLcgGWYiNNzgNvPNUyHjKq
0Vdnv8v55+uVZ7OvlGhRJotcWTppKFd2bBV8za7/Fc84bxsrbF4WywLn4+4aS+6bpXBBGup0cKBD
zaFqtmX2fJMcw3Mw7QeSdplKhECM9nBoUL0uNlMZIXOa1MIgQnnn2pHlctIAPEVjiG9YwTh3kRhT
NMq5O0uL5LRYMcmp8aO6AKkOIsxukUxNkvNpvbl2jrz0Xs4uO7vbhu9nWp7LyUm7U377T2A1WW6o
ykmJC+qz/Ut2DaBxVMeH9lSFToZ7WLNh0Yk3WU1tKcXFta39XfxLWV81bF2sgx9jo0uGqkWdqgtf
vwIllUzhXANjg5qqAvttqIPnKjfCZBGw8uYxEVZy+Fif7wlIVDhN0CeItzQTKt8ZxnXSrLr8RqJx
2p9K8RDI+1aFpE0cz67Rlj2FpifhzxRX/65X9sQ1jVG8LY1bzxVfVGk1nF+k7rErD0EGull/05DI
dq4RwMTln0r5L5LJpT/eVhRjCuAeYf9MkMTQPweQUJuH+ohneXjL3+QCP921wsfF3pFbwwSKzXIB
bOZirh/6UQnKHsKOuIUSQf42qszuaRgcJv6n4GX45zuqk72mo5sJpwC+9FXy4uXX8jEEbUEGhQLF
a9448fJSGjo5Tk+dpVbr0LBy4ArcSKch+Vu3RIR/uk2CUGqd78Lryc/f34H/Xn62TWlz1WsFUUhO
9fZDLJ/eSAQq/R6f/Udqhnu+GBTq45N0yE/is3dzrT2jX7v+bPfelE1rlgrxd1Byva2BAbyEmYVO
wWmNVYNRDgVaupaCR1KwSCiQz+xaxUO9uBtd+bwtaOS3iGyskSPPLX53rXC7++oUTmKi9FEWlwXK
QoCtykQ4bzrLEF09cRTAvORwQhUiCKJf6vehRuIbThjKitRB291IzoG/HG6pP6r9vu7uzMYd72ls
esfkfnwNUH2U+yi9MQhAS5InARZjfyvhxaIhfizw5xZvcDq1+iCXy4womp9XlUuX3uydmc02Q1Jq
7VAn6Sl971Jn2MbxlhjodKmdHxPdGelNsSF46h+Ko/TcU58V6LVxYN0S1lrjZkXEV03A34IAzQcq
xHq2M1fwfqzAQVS2MUznmk/j+7d8gcpyAaeaQK/ZSpz7XR3mEm958aKsREt0DAW4LTlaLAnqHUgm
QP6/eCr36ka8tqG7WAmnu/Xp2rPT+2iyCg4Jd+vM0fAxfl4cGkd8N0P4pri+c7pri0cJ0wVCBbCl
HRiJZb6HdDwRfiRjrzChxeLy2tZAmabdL7um2bBm03JT1EJaitwSZQVBLcVDsQT0S/a58U465+Tb
VyxNOInvYgXZ0Xsv9Ql+VTJc5Wgot2e8r2SrSFsRuhVATdNu278tsDzFTV3OU2EN5+uoJrmD6j0j
0yPON5151/+77v65FD9MP4WUNJVMA5Mm8OwjphtaR4suYA7DTRCFj0p9PwxHv3Ix3VZIhygo4z/4
09slyGoripbc0uY3XFlPBibPD45+lb9LMhl8kEVrAfuvt9aVrTBpy1whsIqlQUolTGsYH+goi52U
Yfu48W8lgmeQl3eAq5cFRkmkLIod/JM2P39w3y7vMC35ZRyv2V1Ms9inbdygRkUfx15yatTlgtY6
jeR99mvhW0K+1s+QbJYxXTA+LYGdHJLZpY8RRbdGq9knOCP90sk5AftUhTLdaUzbe/15gJeqQNr/
BDyY9N+JxsUa9nWAnSx3bS9FySnbd08CcpjoX9C7/fmhRFpd6HiK/eOQr2oTZOFLA1omBk8xFDdS
8KqdaX6DPH2rq1svP52TX433wmoYO+26wf5qNcZaQ2yuiZu4eijFGyhy2bAJ9fdYuOO9cDQSKmse
kWg3FZ07mcfwXGXbUnqWkOOkT0phB7+Dw8+/+LJqruscNiYFkM6JjBz3r784yuPFOFRBdMrY26uQ
iKfmZhy8mLGlPY0v2jbfxtRIR1sQHem3tjwDoKIsVf2DraM+pqf6jUSEK2OaZpKvn/Q0JoOOHnw+
lVz5r2MaA90YvCKLWMwmC29mS7vglBmUf/wVdTmgs+m+2U8AxeZZ3gx36oP+l0SCK6O43O99HcVs
vkvrMTHNCmg7fmjIu0TKdGjPHrhD5RPHUeUfjQNogbozuNE6f+DrMYMDXQTjRXxJ2Wa8QgFZXTsV
yNNv/+nezJ6XL3LaHrsiOpUsUDYZ56/6iY2o5Ibr9pS53kYknQHY/k2AseiuM1Zoz5N8N27Nx5Ga
VeRsg4NWuhh5sIvi/Lpy0y73Ibom8dAkjTkM8ffsAxKTNNNgtUQnEWaylb6HykoISVh1/Hg9YtQY
XJQsFFqJ2aJjSB8ThyNK0MX7Od4qJKRUy2UFW1CxKs1evJm/yivVEGU6Nc3vHwUrqGGahu53bhM3
w0bR1QwiqYEJTl97/sHDVny2hX6nDyfotI5CdWc8kSlAF5uqOOmx9GZ6tiqINoZNYCDq27H5WWD7
GzctUOXaLdKt0KNr2avFFAq7KI9NeRz9uyo96eD+z/fxrW/BHLVb4W+YbYSe9cfh1qCp/vn+f8iW
f/p5s08nSFMzLL2O+x9uSBRLMUciljEsJV7zAmuvwPCb2BGhKSubCs+mk7+GO/0ZcppdOMPgDn/w
jgy9a+iPykmGwuq02yZfai9wl5jfcksUYCeQSOVNEIUA3941CZR8IYFnRoKYxYFe46SFzeXr119F
XmHqgwQz9nTWN6nqUnWghtS/8OVlpPu8675tHtmpIjUAYEoR4gkELyrcM8nxFWLcv+12tMxtf4Pu
x7jRnJ9v8aUydTa+qVryaRFTo04dyn4RnaZNrpN3tghNMdoIL93Bu13c3t6SqdPANTQRi0Getck8
u+6lly9qMrNRzD80U/DlyOAuJZvgViaa6wgPSu1PbFnHP4s7k7rj0ndxkmICAKfFRvVY3qjr+BGE
Zxk8dr5DtqAuUrBZq/DYcDSZhxFCnD9RrwuHuC4DhviVruO3q82nZzs3lCdC41dayr07S3YPcAaP
c3no3n156yOssVkrd4vNQt+c01XLq8vCqtnk9W66fbGtVskBcsSVp/ndfPp5RLMPJmqGKRGGEUWb
8sk74OmQyjvJ2LAxcdODv0qhlHOSpPqS2ucn6QlR5kdk2P9yGLPFRtc6UwekHJ28AyyYBzKCQ0t5
H55M19+GEIkhs/nNFiy7jZnroN0Lm2v9829KPnx3uqwoaG9hAc2ltxqlKC1TuRO0XlQ3Hh0wReS7
KcvCIGVyKVTL+kFZ65uffzkWv8sZmaIn6z19WTIk5ypkuRIi4EhSeOorp5f2i+q+MF4x4oa5LU0q
Vwe4qzcuPcRDFFzutacWEN1TcjzvcEGjeyk8Kyifw/aOCTrjpUH/QhZPseJFR0mmkYSFkvj3INFX
Nc8uQpw+JfF8hUCG8OMEaeIefy7bTf6FfF8KS5gPIAr+8j/WiLZ/MxmG5rKCPH++MQwCWGAbbfx+
1eZbTUexYz5FnI3fcm+LdivdR68S8ZbwU1aKaMuxjSIriG2B7M1uRQJn0W8L3UnFB71xanN3zvaN
um2KZ0NnwbZxFRHy6nEg7oBn2mz7zeqoZXYvrExGLKxG+cps9t1+4svdn52B5UV7jutaDU9nlwkE
1W+lkuQw3tTylgNGIJFgRK6LvvWeOBxLFtmPyJcAUKLOU1M7IjQOmB6iXGLhKtEJSpcTPadQD8by
7bUqx4U5VaejoEoYuEVjQn/Oe5SDaHZla5z7D+anAi4uvKt2E6oVfFdwVUt0IdH+uBxadAlJOrLc
+WmgGORaadOmv/eibUs+kJWpDjs/zl7IyBYDPmK7J9cpsRu41i/A9zJLozi7XGCb9u669XjNtXSh
8pmNaC4fqMZE1+BX9wjtwjWYU5qQyo0QPZjZOoRbIjmc/Vm/1UPv0eG5srm7mCHmV5/NlWk1arKg
cnXjdxocRN8tp/UXnSJOFdkKU0t2DHAfRFhd2dZc9EDnV55Nj56SlrUS8iTAUnCOZXd9DB3IkX+J
UmrcDGF4/mt8QtEG1gXC589T1IWL6j9XZ2akvGmwuZ3tSPxC1sV04OpIKKEG6fZZdfj1tQkefo80
HUvlwgfCamnuJNeYCGax8KAC6XQgQuruz8ORLo7R8/HMdiCVKndNGbT9vX4yX6j5dbVLeV6q7QgM
LAdV8vQCzyWAzvxDKaQjaz62wJmIuOjtHIyJoa4DltdUrtdeFZMS/U9S1ovidaDpTzXZ8vl7Kr4I
VvoSPmB7Nsgqm/itYPCn7O8FO4PM0iUu6qr+Ni6pYQMGs9I3/Sm24/hIdliwTdbEqDl0NMcFmXf9
Qxex9bcG80Foj3V7Iz82DxM7R+DE+wY4UVGslniqxYrqcEAOwFKv3YiMEgjeiohcjtxO8UQglfhn
CrcYdglCgJvonpkouVfWhaUAsbhXp8Y8WuqjfKszef1WwUzDlnRDpJnyZA+H3mlF5t4EBPiKnz3c
ZiWAcwsFdpm6uV0eKQ1f+2gvOqHT49IVCYMZ52yc7rPPpjz7LbhX7Bo6ielsZ0mDllaYmdpmC1+r
3A7araE+Uz1rxF1KheA3GS208pZUUqmIFv5mPRBWBYq6mio29kej//nnd+piUzsf4+wDywX6e5nJ
GAVpSbcpYxojdsTuRZtuC9BYwWnTTeNtB/IxHqb4d6W9bViBUXNfm+WvjmV2xBWVyDACwsrAXOJ8
8IgL4AzpBnbe/AIiS9wiKHWIyBjbET8XCFEK9KeN3VyNEpsu9PkwNb8ps6L+qLRSUuXclAL4YWIF
ilU8KJjuT9Umrx9VWOpGS21EsHD+eYhMa6dDvo0AcyUqJD8u8/NuwEmab7T4aLRuDnUjXoUaFSze
tQ6TOBTtK3P0xQHwP2NWOD/Rj8FMMvMi1K2eRL4nM1dtYU/LxmYkROilkG46E6Y/9DYMIhZDVkD1
5HYEZIboabgTwMjIh90D8cGVjaEV9iHWW+Eh3XXLYhULdvyHBLJYtkn6Owq3eHJ7zn/96uf3UJsf
/ubDn30rCeYvrzEX/X2pLmmshez4pnqLZkBCBp15Pi4mQDfZCSSaknDEhCet+x0eyf4jLEZcViW5
A6PDIcYOrdou9/qjupIdccdMnPJLUBT9Kf9MLqbFLn0D5uC2N0SfDo73BzIV5Yn9GfbXhmQiivjX
sgM+KrgXbxTTgCiLJG+BSfh6dqzKZEjNRuzv/fhESDp2z3jv626IxSjhqPvLv4crk2C7TuJ7w3zJ
1D0CekzdmqWd+YFE3G9TG5v7P/lVdKsRy+Cqz5575RfCclLK0aA/VK/xvjSXBfrCFcGBKXWH3Fhq
p2IiiACQl+6Ce9WaCKPxtPE1SCYYYaioDsjd9p75m6bjlU3mtxsHCqvABcFdXhYZczU+e4KnYFgj
b6LheY4ok6OjfkP2iHoHrVFy/gcni6lcfnGz6WBLokmuEx30rzcbjz6pThKfgrJS+50pnmAZ9lbm
ob7fDeinbknYW1jltCKtr+qWpif5w8XnO7UFodSiEfGTu3ir6+veZsMwNdCHCDnhVksIurU0CA12
U9jejdpuro3gotL18Sn99+ebs0/JW6jFGNeMoOGlMI/VSIyRWO4bf0O4ERGY9LQk0m9wqtq9blVA
sZ9iV89dKbJZllU7QVeCC6e4BX42kOWYLdvG6vkmXyfvy3vq0BZUJjwVaxarM+fkdCkmbrYApkhk
XA5jvguOP88PF/L++Y+arVN9wGdF5lAPCAwvMEEEyl0MliZekTWW0V4ffxPdFrsDaycxtUgZ/5fX
n61Niiqf9aHm+pQu2PRLmyFZjcjcG9XqSruxs9Ghhh9nQHpa/dpn9O07Bd9joQEEp8s9mz0WTIxj
XfBEk8SCvG1QvNmlIGlWBj3ZrSHboLIhPWzO7KFsUDTXis/fboTp7hsapQhynfTZK1WE/lhprTp9
Ubm4bnizzaW/JrwLW7b7pwbtDhDBmZgzjGSHdQmCEkxs61rn9kKy9fEafBrI7DXIBb1JZZ07QfYL
YtWgXennDa7l1N94dJw51CN6SNyp+9j/AxveDHtjeGKxuOZWvcCOzkcyeyGKNFe6VOGWCOuRy0++
MI6IUcoHgC70SVP56kr9OQ0AUwX/soxqCu8LBUF4AM5gPJIe7O3/g0U+9w5z+DqgV2rcCcK7QaQD
hwnryis83ZuLmenTvZvtatpsoWulzL3zDsUDi//K2yhLmu8siaFdvv18tW/P0J9fmWmS/lQtraQx
LJBWMvVnR9PHgUh/NlMe63gnKs8DdDNI/ORF4LdL3OJeXAp2EO2K7L4U30aftK2rFNKr786s4tHk
ud8UOSOi5GMTKdxRFx2fjPQtBqXZlyf6jYs7ydHOUK+bXd9Stq+UG4lA2KuNrm93O58exeyDDrt+
7AZ1ujn6RqpA4xz6diUQXOkM+K9C22Mzjjm0WbF4+3jTbLb/hFAGjkZt9hqK66L5Ob3KuHjIoVQn
26g0e5XbJM5EbdR6vPddvPYSyuvCuVkN4DaUqV9UPyr5W2SX+V74B3U6JmJjuCmw6E/+VYWkTCj0
FhEbmvhWJX+Eblln7EOYj/3zc7RYLWyfMpFW2FjP0G2JwrJwyg0Fk5S9cLlurLJ2xTXHL7yoEyzP
48x6ZQb99mjx+SfO3n2/9Ly81QyOYtLy7B1EK5SRUaLldFUieAHIKRM7S6auqNsfaoqYJJNh2w1/
/etekGn/Mf8QPw9m9mk0nWL06ULv7xf1ntIm1EjuqP8S1fYChZkXIudmHU3vcqgfFAmjfWQwn+EL
khJE0NuwWIqhrfqWlNx2MgSwVVg/i8Kv6+6dCzT0x5uBsxLNiaJTD5u9p4lWpW179vr74c74rR8B
w1n9hveUJCD57NRMaH/kZ7LPq3oXkNPwNwss8kGTp7BdVo7yQEffm0IdnWQbwTER7f7AWb96zA7G
fUJ4ALGyeCMnjDw1hPH25xnoQsI9H/ysWqL4ejKoJYPvQUqYrvJKA1+fmkn+2kU0yD6oKWDEjfuA
Uma9i9IDeTX8DJ8dDWX/fFcu7PI2Pza7Jmcr5/TtQRDWgcYM75rCkppCfMx5GJhtrxXH5emTu3hF
Pt342Ra2His5CTST1QUAPLicej2maN9XokjahH7wAoygZFNzUgFBFLjwHQ1pL5OpaYOZWQCVGdZZ
u4787cIgLHl6WpPQyvGrlRDcKcWaI0QBFP3nO/79V/bfUX/8909zvlKPZYkbr59wxf7g4FvA8i2S
He60oN3dCGn1AFjDETed/kaghrGmrWf7YISvfO8XeqnZs58rCZQwSP2zxLNXVroC78seN+UKCRuF
qOpFZu/AnLVilzvVVLLq99hcGcB3D3Cq/qDepa0CamX25QyBLKvmOLTUMpAk5WtyQuAhexHdr9uo
e0ILviRwYFjJhXOuLYCGT6NVP5zvtcXyUTatlIwp30pQOiM4ObIa4ss1QX6xk9Gfrjy1abqZvWsG
Hg8k3hN7Alv815W6MOtsyPq+vQ8pPwGfp7bcT8yrgeCB8rnpiCg4Kd027iw2d8dJHkXlLw9dZiPP
/43PXJjoaIeR/PhrHoYLmBzP8cvYZt9wPchSJbQdY6up/dNq95YpfkGBtNUpMEl0yGxTWFL+dU27
DOWT5wMGD4+Z8dCEuiUrx6y9PavHRnyRyQUXYAY34QDbbEfqkuhG/BKKNTZhE8dafK8QdpwNK0I1
oe58Y5/J+BUcQXktuicpOE5u8KM6LV+vQ/CmDg+d96tY7GLxLcrvpei2QVjRhBx0UT823V82fd22
S3cZG53Fq8A2K9pF1B6GfRM9tNFtPRCMidtN2KXa9udH+t1WZ2IuqEgx8OUzcX99pBG67lQu/I7X
H5ZJJtxRBdZIabbgULCbYN4YHflfTzYsa+BKuTHIXSCA7NqOc1pVZ2/Wl2HMduuBEOt1GggtRnBw
nbiDsbUvvb+xRTzkPa8ZuqZrR5WPzcpP15xtZiJvyLucd+aDaA3mL4O/HDqU35AG3oh25IDbunbR
785HX37obHshG3UfDmezZQfVUD6F+5HxxVpdv+kpktux5J4dSXXFlLq5RShZtzyzx2rguqzIaLxm
KPz2tmtksuGZEGXcr1+fflmI0mAsgu6+GayiZfJjW7NmRS44pqUbdriUv66ezL5ZsdD2gdbEODB5
NWYXzYszMny16ZjwRGsq84CmFugd+LdQBLJlcz0J8NoVZ/v5qNZysT630xXDe2qSVuQaG2VD5XDT
3zA9/bryUX13Wz//wtk8GfljrOf9xy9UXxQLzQK2jNuakn29mbwg7AOkvz9f87sWginT8PzoRIoX
Haiy0cfMrJTpQ46EA4Dn38WvStiCIql1ggShzWQy9xqZveSQ8hbQ5r6vbRJItSXA+CrfV74b0RA3
aPH6dgn25UqH7kK1wwyNywuYInVnTTPmW8R64SuhVyZTZ5IXPNwa/rNhOF28NCcm7R/tqL93D2BR
igD2XTm5zxrFaWEskaydO+i7QyKcn5X6tve3AtzUyYV+tbMwvQrzSYH6kAS8HaKcOF/iBHrLXVnV
U/84qteqKzwTmgWkJbc5mDM1WsVpYnzoq2QdOdmBGGjYojLnF0t6DBzhb3FNZPhdRxuh6X9HNFvY
yhzpZZ4zog5nFf0FBHzhCsL2igbB87WNmXLt98+2k4YaIN4buZq4HZ6G7Dl2iDIflCmlVjjfVM0t
rhb1rSJEG++dw3dkF1AuUeUyY+hgMyoroaACChXc/IqDHJbMs0WI44AnatlotjdgrncHcfkOH0xA
n1yATIbbONXdr+ysvitvfr5zyqzR4aXGIpHVqr8PwCdaWGi6qZAhOAsnskmkGLVtF9u5ZQAJXCoP
JTmZD4mrN7deZqXRDcJNep4A89W3ZjWJyNg51w6mskn8HECuyHREydNvJZYiaQ8m+XrTShWi/1GO
ntVdQ1B+u3Z8ehM+GjufNs2D2idm3PNsWtdfqzuho7vuB+ssvsN0EW87u9mcqas2b/jrqP8l/rou
URxcVz18N5+qyLOnMqNkwkv4umyMrRE2qn+mxApHhBQPoIvKU3fDmd2dlDPkIi7WibDTCMMO+VgA
j6EqjZojWFy/dZNrLaHvSr4QCv87ntmiypGUk3LCjVFWBuAoy4zQui4oLzt0tf8wm+A5ef0fhHR+
sx/mupPbUCMwwJjnISl1Vp07lVMMBEqs926mr+giE4e56gcbOGfvxKGTnvH+uZJs/zzhfyf0+Hzx
uUw1bao2TisOLuJWrN24d8a1iMbXCtSX9LyaTN+LvQgf+UYIb4prIJtvJ3NoqMRNTqFwFHu/vgJe
NkWoasXUgfULchHWuQEqyBlZVznQWfWwWoDMiNZown3jfari6XvkAYmrEfT0gCFzCWWNWnDhNu2N
0rIPim+1aldQmv35Pn371Xwe6Wxr6auZXnV5Od0nvLKtdh/HG7pZPRyiG4mjFYFaFE7U+hUbgY7Z
4bnKIcYRFiouXtPw4efRXARjTovg59HMPp0Ecl+f+8xJrVsS04OwAOCItCsI8uuXfWyFmn3uVtTQ
YlzNyao998uHnJaMdtLhNUsewZhkTAqWoTkjnVi0xZmjimskxX6wj7KYbPbeTmWnVOKlpqx9uMyb
ONr6ne31zlDtmH9NOB4rGLnXCIkXgtP//DYFiR7GCLJ1Z2vHwqiDLK8RnWTR3iSNs0RKrPWvOmm6
NGGkdXDu7QH5XEB4ROg/U1LzNtCralt7YRVFfTF2bwJuCeRddo99KqlvI6csnYAXfFeXJ+GhxmIF
TL291cV13fJdF1cLKh/bkPkOgNcamSGbFUwGs18BXVHwdZM3u9uqJy1dJYvbAq/JEb2p1ckEQnJ0
ux/s3kRJJbItuGby/n4AZLmKtHFEDtqzVyTraQBrEeKGqfrMclWAkB35TGw1/hAzV87CjaLt2Xcr
eXvdxXrBP/l4jJ+uP5tNC1gGZVj30ysKw7ZV8Y4SLmi2W1XhQCxCfYWURKDNkjS6MVvXdvHaZyeV
pZRksuY49oTPPfrdixz15A27FTASSXJ//o4+BFVfn5KO6I4T60Ji6r04uTS9lkC8gMYplvCqWId9
8zQ0jaV7h/S8b1LHYCHUdlVAS1wjupF/Pf4e9c5K2XwXHuQSTl3EDwi40mm1dE8w0IDxN+kxyHbp
eItqvzImJJaCsz+/2Ycmm5uR9RZb+Vknla0N7FoGhIiA2z/UCrsCf4XPMSAIDy4qWlzZNkyXSgJ7
H2Na88bozVCuHN+/0XlRMeJZyVjCWIvnQIBF2YZxwtnuvn+hIGO8o9VP7fpJrTc9Ryktc4ipCjlX
ygdSHx4nTEy+0TW3Q8hR3enNvX/ehBphy/+DGp86vSdfH9GXsX0sIZ+2K5HuI3E4eyJYZAP/Y7zp
0JKc9ft+cduGxBJjkcqSPZ9XaNpBaRcLy0BwJUwzYv1vgZ1TAhUKRWeNd5EO9OI0vAT3wfnJF086
Kt0Rvw17G3yN++Glf/dewpcKRASP13juZMcMLeEdRbL30gYbaiyL39ruuh2dYKDvfiULIKsgtpCL
vZAnpWevVGBE+tHaNLdMGP5NkZBQdOzjvRk/as1eO/9ZMMEpCZxs4KJZONh6GSGSwwmCtG4dCfYA
svE5tho3bZd4LAzJRi6YDEt/cM1oExCvcuM9x4WdwiY+jqYlkXoHjJI6pSo8t+JBqmm4J63Vaw+t
oC7VYRONGzKBpvjCnQqIWXdK4BjMKav8tl/FLikTaFlWcMTs0q33REVR8Blug1N6N/RL6ZkDWCdM
RdgsPiD3bYeNUC8nW6/kkvc9wqlcjU61opO80tzxHWWQ/vsjiYoDnHhLj5WA7XBJ1KYsH7tfBClk
72SMoqFWyNC5k7fi3lyV9nmn2PGmDBzFvweRkjkV5TNLgy2Eds+0symhi98gwWMr7IVKKJI1cnHg
n1M8DyYm6nDpyrSm4HjCVe6hC/bUwJmmOPOygm8WfyRszQp/vpNTRbV8shm8dddZ8n35It9x3hVe
u/CmC9DFYI0KnpQKPEWzpPBbRr/JQMg18JDYEKhOIBWsXqH+7nGuBtIrE+DiVDYWV8PtS3c/FlZ+
eCMeKeJy95fRDeSJyedKNI+P4NxVWYBJuwwscgM1RyJ0nFOUukxekVEUsCKXcrUbirPrufqdB0sb
ETVUPM+qAMb/H9LOa7lx7trWT4Qq5HBLAMxiEJVvUN1qCZnI8enPB+19fCQ2z09vb5ftsl2u4hKw
sNacY44g7RTS07J5+VHsg435Mg1EtVkUHTMiMlplr3rLNmdgkqDx9FG62UG2toZlG61ywh2Ym3i2
Sa4AqTPKsydtEuVxiEBcxHwmC/dkMUcFt0rs6tKLmTz12qOMTUZW/crSg2+5bWyTsZHhAIaUmDb8
47yUjucn86VfBEeyb+XV+dgJeONB7xA+R0IUaYv8FREm41vrz/uF9NHRHxMtK7pnFdXNcBK3muBO
X+c+37GdC+zh/XkX3bOvw8btcNDxd92D96zk2zbGkfcpzVbcLTJ0FHMeQSPFSSl8x5s7ubPUQ1xz
ohwgzqvmQ686fr1L68OY3UXYC8fiq179CuAx9eHOQ6FILg722Wn0Ihj7jvfTJRgkh9s4WnbmDu3T
eaeIT8D8EBebYG+yERHCZE+5daeKD0V1kKRtLX0KwaM82N6UV3hn1o9TWEnheEA7yRxXqJRNo4SO
GL/U0jxmfhHZ58f+sWim9JoYVBPs+fzr7GOZfV8gs6r3VreWB8eERwcQqzu+8ZBVu2ZYyineD04t
LNJoWVQEEfNq7rrsSSZ6o8QvwFqfxU9B25J/o4YPPdi2gENEi8OABMBdlafBwoS7gPzg1DUUw6fR
W8r3hkyoFybD1c30hr/xA5PJAJMMXWduQXLxz76gbE2vULpKvBcH2C+6jgiy6Z3zH6jxDS2KtpJx
oWnxF3bJesQ4p3PQCHTQ66hmbAKGhWxrtctkeCDp5Zb08EplRbdiwU3RIT39bdylqEldEvch35Ne
qL2I7mActOeSRO3sQR3nZJsJa/p3R8lncINvQUva393iz1+fHt23+1BTx8wb01G+r9CfkNcnHSnv
RK5jfFPQCyCagJT9UvNfx/Eky2sTNqNaYYTJjMAdYvIgQOeUTUFVtejOdvgGLOX2uCMzm3gNtY8A
rhOSVxR4ySLdyHy05W7EZDNLQK6K10Z2YMZCQS8pf5j9WcKBLF7pwxJc60Ne3hagyX/5Jxs4/X5/
3hc46OhlYRgXikwlCSXTR/5cxCvUzT4+x9EfPT1F2segwQ1TkCJMaLgTpG+luUx9apNxlflHPT/E
vaM0pl0hNdZeKvnMPbdulKMVo+WBt+OXf2TxbRDfBC2YtUR0p9IqrnDTYqC2E9VjLVuOLL8ZCels
4boh0tCEXT6uxc7VO9IWjsUHlKAwfhqDVxI3zlCH/4j6ltOx8T6j6MFHIliET5aHzlOaCxDjBLkk
EIjcZnTd8e8OkoNWbnpGq1wVbQYlRJllxpMl7wlB5mLSjmJD1v1atD5CzYL82zklb7MvKU7njPDB
OS1iMbmx2sHmDZFZbekcHXMT1hI3lrfIhg3xCnzaMbnWJAt+WN0y6vaKPFegBb1l3SJuZqbstu2e
FK8OzAN1/rbgKnVxsYzFZSGB6MbLKvvjeS6ex6lpQ04bw23P/UwPnPIXrEmoTM1TBKObe7lZFjrS
SLij3lLMnnUYG66AJylGw/0i43ztt17zBK7XEBKoOlG08CU3lB59chAAIZI74yFl/hzNVGWFmWsv
zRUGqa332VEbtaBX7aoKKW02CYP1Sl3lcKHMYjEw4hrfRUbl2CU13MS4fnQD6qLwo4peTX1PZE73
YJxd6Zdo3g+hS4Bvu8iylD9ZIaXKzcxlZG5UayEcs63mmgfiK9GCOfnvcYlFou29n+8Jj4fXGUMp
kXf5OuALqdEzvUm7yexsQvBeczfaCy4t9aHdTf8/kEonnafeyhP2irEJ9LmZYpR9RwmQPZpO+SmR
QoNdOqf6IsPQpV3ADxolfVE392rWkN9tUGMfA3Lb2bXK+Jb3j+jl6BIiadl5C9N472N27Wp0m8MU
tKXMktVwH6xvnUHX+gVyPHR8skgwmKTzP88gwTMbTWL0eH9mH0PGk9libuyTdDEzdbsYj0J36Ien
Kl7k1tzasX2PsrFE3ovpp4imxt/jvTLq1BAc58GsSYmkn1k3QJIr0NZX2gjieh2xH76GP1dpBEXr
K0khAS6RKmMpW52jucYiX3dMxrHKgzLMzvc0OlP45C0N0//nGVn/+vWL/lfOuNk8pZTuW5isTzVC
txKeaM1XdCepGE4RQe8YJGy94EMHm/w3ZTuxeissqcZkHdfL9peVPDfxfVovwZH8uXrT7/EKD4sH
BIEfuo2oMkm7QN8CFm95SFbuxz389yigMN5J7+FT0LJQV+hPMkIcYg0aCZGsI7XFTKrXZgBN4E3z
1v0wz4hQwzTE+B3A3tJA33HTr01CO7NdKq+7iJJEmxk8AGNWi4eYm8gTz5h8vVU1gSnQeTss6QNp
ztgJn24dWAAkhFzkcZda2EehNZLFOwUZnDTM++CXKTwn/iYscbhwxGQtSxlY+SJq3ALTOiLXn9U9
7iKqtx/8RS0u+XfYYKW8IGuU7g7WqvraWHxU6w6KRle/iNFj0ywE2EC5jJI7RzIjP0yErMYGDxNS
N81ePVqp88h+veu0d+Q8VbWa8PvgXuXvtDBjh4Vu5zwnIz9I1Rz9pOBq8lGZLOgBzbNo6xEsHsgk
gb/K5iL3XPROUNkKO0HGZd0l8jKIjt27/tIRNpNnmBYikFiETAhKRy/uLG0mHXNy73EzWCAMZRCH
YMA7xfDoFTvz7syT5E5ZxCVV9Q0V9ZWx/s8NcgF6tlYmx+d4lCYW2/jCK5SIKNxJziSJw/of1PO8
R7Rs0bwNyxTSC6HAt8Yv02Dqov/HyYWZnwgkaPDR/PyKNTwrx7aL5fv6XaTChwrmYA3oTzoGI/xV
iHvDWmV57JhjSmx6b5fdi9w7USs5VuWMFca/rknsXLYsfze8nuJ1JMdO2QrxsoZaYR09ZlL+sFFL
8lcRBDsWmhl9VUjvjeKEcJuVkZvqLtUfK+Ou093oeIs79HVa/vUX4sAH1mlMOT0Xn2EWx4KFmYL8
NZrzxKUVLOJ0E2BcpS094ZTmC9E4UOlCh/GEuTkrZ1F57xXr9tyRpLvxClcL1sLh1hDvy//gr3VZ
+GeqCtjYX+AYJ7xeeV7Jk8dXs03nuEcPqJ/uEx2buVlqYcW1mVw+Q9K6finjfLAwpGC6afTb9LHc
09fQLtrKQw2b31G0TxyxU9CalntWlRsS2E66CNEQu4ciheBNc4Gjk38g4koL56rp6u1SnQ3WLBJX
GXAFpgsVSQdYCWgBjhh2nZF+t/HHz6TcJuFRMZ5Nf9v52/i94UQbjr61RgLVFUQMk6jjROGabDNT
Agew3Dp90iHjzG+9S2l6V38/MxXvSkXHzfDSUyKOjbozMG0AdbX2mGpvgn2LrZD/b/gEXmGe8HWS
EP5/f+tipNtIWkqZz28BHiJflGdIXeagGO5QLcWvGOibF/9Uav/Tn3fZl6VSI3r5IN9PFTGuqm7r
EzlOchDjMs90y2ZmgBC+WSAtm0NrT+ZteEUgSfntlXdeOq+f1DmWgY5yg3spT6fA5cImCQoBNNCc
OSp+nhKhNo6manJKnN/ZrZOIqwKxpLU50/U6+YkRbcpkFsJ+S3HGhNVcqjkJJbTQQ+b8M6p8RYVk
ajrGaSgwMYBRvxrIby1a0gyVldbp9EF7C50DqC0WPlN/DCSn0XaNwyueAOOtEdW1pvn7z17shzYs
xJaPS54itRpXAKnA0ahfmlsZWJSgzhhzh5mo22L/kC4aDhJSb9VZGbukFREzFSA4jCdYoctu4cvT
PfHX25G1qchQFEiKF/WiGWR52peedF/jc+c24kqrll1x8NCw2MrvyOS1FI76LpaONa64JSHaoQut
FmJN9tutyuxrYP/3atgOmPJgr3k5GYGaqsidmcj3Xst5sGiSJQVsA28LgNXEfLWw7AofBsZkTsRG
jmydI0SZIclv7LQ/wabUYfjyKvsFmaH2eBrzR7nbVt4q7hAFGk6PsdCMJyo4pIVnhMLkN161cu2Y
QRvzrz/horgcQ0EYyTmYdljvyOQFW8Yxhmx1fs5wkwBSXGfpMjrf8SHGAEFLCTW5MKHCjfp0BoBk
TmbX9yMbAH9h/aCnGE08Df0Ws4h//ha+mC7/9LAvXn2iCW3c4jZ3X75PyX/Ra9nNK0I7bPHO35hr
46Usj8PIPMzm1m5J+jIPUGXIaTjgaC0ZjgXfwmQANGveyUPlNfj4ACLIJ263gBG6G84vnXhftssb
6/5bMcE3bIkKGhVFxxvoAnRo5OhcMFmT7i2REnVqcTIKjDD/jMdxpo77vl6SKTbFTZ9Bztddt0AC
3hhOHgC4jm9BsStHyLaEVrqJWz9SJILs940L85F02xuLvbodLEOyoA8Amn3dFN8OnLLoi3PQtizW
d6jPI3nGf4iJ4TLswLrrABPcbNef2pW2UX5bynKEvAWYIiBNsEPNRro+pg7DJwT0k88wFL47wjYZ
MtyqKa52RVBEybgke5i82ItqTij9zvAjUb4fcd7DUzdeQ1UsXtWaHp8wOQ6frzeMnZiGrjQB3+R0
AuCGGTAP5wnEZm0Ph59RtTkxuTncb3xa2rVnSbmpaBMAqRPX+vMm8QfB6PO8ke9BPGvHV451tUww
/gDCHYnlFA7dp8TELpWPmvInPW+YUmsY7KGxBbdx9E9cECC3MhtImh0B3ro31yycTrGOmEvrZKdb
vyN1bY1Ypz6l+n1f3yOHNVzjKAaOlR8QSePIG7gh4qVfE82PK+rGXfnV1l18kpNQSpWx2J7CRi8+
SfyeFMsXQ/U+/kz5g1xFxdk/xQYg3+vJmhEVFRL+38PjqG7LP2esnaA0kPeVuLhFpr1dV7ag7Ido
gqjk2vbviCwmAUiYkaNntA4DGy1ximFOL9aDymIdTVFSz4u5mK/aY987kuloxUFnegipBgIHjsEB
BKjBBIXnIJ7po4PwIRZsv1jLLRbtKLBnLcS1W1Cu8veVCdMR33jNoMz9O09MiBtdykgKOcFzUAon
9Q5BcWxxnwDReLEUxjn4Sxhv9bO44s1UCDEbPpXN6LMF+eKHWbBLD/ViWFJHZLEty66eLxtphvdl
+SFLrqfsA2njE3h1i7hjTEf8z7f4c+kXV8BQB1WkC+fyNOJSZu5LyRFKF/MAw1wUSb3U2K8dZ5Gg
vwOVmhioIL4fOHyOGiJtCQmAlM/G6tnqn87qrwQUxj8KElCXch+Vc42pnmJLa4mb2CJPbqEdJYnZ
WHIf+LOZ/BIyUAR8vM+fJ7SrxTfDOlbjk5djRbMQeJ8pbm46Nqarc/8ol3eytaJzteptLt0VmIGo
LsPCuboMT155koUNnYJelJibzIT/eQ87PSdVnMjCEM3Mi+9ZiqNRCoyiPOnVtipwjEb3/tCMfKTc
jfb5d4EZ0ouUfhrS62inf4iMwn39xqFypcX7uYipQPp2QOeeXIxFU5b4VtPCGu/xuJLEA+7cY+Fw
hYOw4uEsuEDzkwspo9rifdCXIWo3eHEOEDFsGx1K4Y3b+UrZPK3LAF4nLnGiYP1c15CmapSnYXkq
rEPteOUM2YzTDWuCN6jlqSjO2qL1CBBn7AoLrp4xAOscof1d2ka8KBHcVO3TP19mV6pnFIHwe2WI
MwRKXipZFEZNNZ6Y5Ynphk92MY1DjtkTkIOqb7u5Oo9roi7gy85vPY4rtKqfP31ZQVuepheGWJ7A
OwTfUaPnMpxsSgUY0I2Nc5yluZ686OtVvNE/srfzadwMH81bRUsRzoXIzrJtJCFnWceGG2Hz9eYh
oEE0sjWO51/Nqpj3H6a6UilY7phSSTmD1N/R+d2P5/LmzBhdvuGl/FXLXp4SCKQ43bjKUNxclDFR
Up/TPOMjw1pU+5NPRjA+qbbZIg8WBsgWtByjP6UEyXsz1d8XGZbAf7Dk8nC89xj0kTuiPdXD5Pqb
VKsaGe/EYTVc4Gj1ibm2Ta2c2NgiWn1jC/1jlld2LuwqYq/yV93EHx1DtzW2lSrIb4RajBmM5E6q
y1ulxRXtoPXFt1bovSCOXZb1dSTiVSQWFbZyyfCcnhfWMB9lR0LKBlEQlqDXy3Y3vhU0PUbR2gU1
BTbEdbGnrkx2wAFM+hl4EgPwVJ7dWClsD3y7VB/UmBB05egVdzjjh+VR7TdVtQzrperdNfq9grD0
Nof8ikMJfw8hYpibgg1JX4zEb2eGaiVGZEl9dZoIXAHG7jpK92F6V2Y1ryJIMP6h6B3+yipjFBev
sOyiZNqO4i4U9xgFzcIWlLXYM6gb+WRQ74d2jy4kWAz5R5M+t3itmxTiwZGXPZd2zMb70DZDDI4Y
+xlxPxP93VA95JDoztWTPCKZlvgGvF2pFW7CCsLoPsDEZJzn5VPq/Y7IFQOWROR2W8QKu//Khaca
k25Mm8yTL2fCdSpGod4p1alZn1cARz3ViY4RJwO7ASO+sSfVRX1SYUAuCcKt2q1JlztZufSbNt/n
OLFMiTqj9qsTdl6+E2gnZJhW3n1y3rfB/eDtCnyiz/U6Tld55Z4TGr8agz8DyP61BSXMzt6sBUvs
sF0bxWqWUqoI7SGL3xPMiuN+0WAw0nXHgtG58Uhe/Cu8jDK+I/ZmPCRETJTivlOe0upFLV8MiCTB
FLSFXyvEkOEBWFIribuYRMryfZFoBKz+hjkmIWs8aeah147MeLrVGQgt8zdax7s9P5fy0Ui50aQz
lqWLwVtAZ8Bbi0bvT4HSkOH4iIfsrD27cEn8dn1OVmX/y29fch22t7Rsj/9GRMK10kRFSCch7ibG
4nLwMmS+VORhPO3czk3zDfmQE6nb4qKD1GL6G0nFq+Gm+utaMff9Zy8qopLbhP3Bz3Z26xT5J/lN
A6OwBZ43Nn+s4RgxL3au+xt5eVORdW13oupQ6BjRYELn/nmT1qKKeDmyqlP8Oc61ufEsopYpZ2Td
b+t9NMnQT709DrPC2zcy8ADOGcQz2fQ9/3x9XvFBIJRCJvlYkzGmoMD/uRBZqjPKQhaCg8okjIK6
p9CPzPID7DARJbEtn9BM469lMHGaBGoDQgDi1Xeh59xYy99N9LQWVedj5p8gYT/XYniV1AseazEL
uqBZ++IT11GBU2Zv1r1yH/sLAh2SJ2ldPcDMW8YmrhS3MMur9cT3RVzUXmkQdNQ/LALL1c4lNHuJ
aMgRaOdwe58kBeb9LYjpCof55x9+8RK6ojLUUeU3qTeNHNsujkvO2lUXGzN4X0OxLDFAbndN7JS1
HcsrHoltvsLc+gPaXclbA3WTna/rzCZ8l+lGPDoMu5Vsm7a7iOIMxxPSAZMjfaUmLG/dpVeg5SnZ
BGuGqR4yjMsYpFg2ByERWD9St2QNmLoQXFz/IK56IEfMxm5e31cgrZ8/OX3d3667MQrjrky96foW
sMtmyjPaqINGbwaw7CEdAsfEN6GBC0BUPdxEBxtveS5upx65yJZt6+TM8TYcnD7ie4KSP7I9cMit
kvlvfODnOi8+9AqkJdNK1lk7luqGvyxpRlIUVJHuDZUTaBBkixYwgGHqNHgA/8H6jAvxlgDS/Bvy
ZiH8g9fEjYiI4+cDy/Czx9aahSC3x6csJ86SWqTf1OOzVq+xjCtmVubUxVokO7CU7CDeI97PtYVs
uKp2yAsIAzzYna5vz7AfxxXUIRMvDVRX2K9CqouWzZRnS/kgPcC8XcBQ1vMd+ZD7lLKPdpL/m7hL
YeNx3c8tF87yUyTbgls42tpI15K4TKi1vuB2sbjLimPyCf3Tx9YvE+eK5pwXeAZoXmGL9H4+IwQp
WtTkucjyo/ocKo8VFiQDznUCNNb/6Jj89vQuLgvDMszes3h6mH7XJAzgYzbPfvVbfOeW/jqfGE5Y
+9R8tO5kF881jPEI6njv48YZObVYlxX699d4gcZoYyWUhcpCJD7o8W70F/nBN2Yivdd5RpR3DaXq
PtjDw/pFV14XduXNtCefWI7PEb5I4lqrCpKF6qT76FH5c2N1V681jFomVzNqUe1it3d5isZWnE7w
dBHKd7qt6Avx7PalM7azdoV19QfcVPLyhB0Mj3IEl1tqttE4zL653f4DZyo2/bf1XHRojaz6yWCw
HoSVD41OcKZd3ZHsx6gnZ+QGbIFzicqYA/b371tXydV22QBeNSk/Uadc8uRFLarrkPj3U1suDSgA
kJ+coHSZMCsnpqjo/TfQsKjMofF0zaGT65mGYN/Aw3mj2Ewib9PjtGv7x9CIDzVUhZnTZZaLWVRt
NZhmMXGu2Mt54CglEV/DrvuQzGNOiTuGr1oJOKlIUJMB1VuZsNNTjf96tVDwOCC1iXD4rbfoH7Jj
9qgfgsxRa7sf7LNJM+fiU4h4Fi/XQXAUH+MdADy3jCGe0UCtu+TByH/F6bEUnlrMEXHiInCdXCU4
ce3BbNF9wHLpjknr1sG7f2vYdsUDhFsKKiZpgRogxiVcICaC5rccIlR90+1eMaKp52Pf2VpAVwtK
qcREXcsepvNk91UBtrIUgZ159NARWQr++fY/fzNXGxVLUxkuQVrAlOOy6hGNQajOSnlKtvrCmBeL
cjmuaQcY/d1uE+XpoLo4P2RRB/W3JGbOfw0bOy9KfMEAwunsCiuccV5km7J6KYeTNu+UefEWOTCu
wKu343ndTxc4bYCczskaVpPp8pz71a0ncHVNBpAbpAHp7wlbSC5E702w0pi+nlfGXOk/AqdQn2Nj
NZ1ZVrBStYWPoOPG5Xyt1pPFbz98carXRdlyJfolx8O5RP21qpM9bbyTkRc1aRlT3U3nBXQzZXXj
pV/9k6coH/ir0xj6AkmLBj2uCpltCM8ayx94W8iDtfyLtZFASrWtp9sfv37tVyUc7TmPJA7py48/
qYSsCnN+dcqk4mhWsXggBytYV+rghiHNb7M5x6/ioNH4LqM6c/R+lcLTwN9WsOUPK19JQGr8b4kb
aHYocgX/QtIEm8NYKsj76dlseMyfjDTpPglz6kFNUKOSixPfe3nEBPmhULC9UG1EWmE878Rtr2y8
9DiGH11du+cOjhYBvlo3S96UYeHnDp5ioeRqh+TuVt197YCWvz+PiyIyagUjHwSLw5AzkDkYpxvQ
N6AVDkS/u9YVS6jhKNAQjST6TPjIOC3t7k8qOh7qqmhRoX74541xrRWQZW7PaeJiYJFxcRr4laYI
pWBMdS0h4KQKq09CgE4B6gx9iDKzRppDAdb62zg6ueBYkisyFiejyZqutDDbwyWG4RGtZPio5XxE
BulQbT5gTC2a8zNJ4Tna4AhG741B0dWj5fvSLzonWc6FoExNKsxq27jcF6ngxnTT0NF813rHGKci
oRi6MzIfrF4cZP8MmIOZzE2INSOtVY7r9Y1v/Av3ujzw8JqxCM/CpUK5RBfaulXlsueBTgf+WSX4
sThGjumcB/gdxSPhx3R2HoanJOyE8/7xNoPAmGqyf1rCxTEzpELfNxJLmKC5eqWaNJXnPWQLIoV7
kI03sjb/yzWDYHHzCZ8it+H6QZsyzgSa3DcB8ZPMtAa+XLdKOxcfgUi/8+NdXTM7+sXnGqL4YGAj
TX9WGtyjZxIp6X0Eo8+QDcdPHC2A5tdlZBckpeY7j6Cdmf9+futUWN3sshktY5bcZcmLqpBUB+gQ
Deu8cfBSUjA+7JZTTDSu37pzmwZ1rZmTv7+ji6I2N5r/fkeFi1JnlR3Z5A9CM8PIIQaV+wwOwav5
Cw1CcWfs4FxYs/iBZikDJH4xyYZ5IPqrmOPqvoI+cTMx+gosIdPVEgMyHZvsoZ+dU533SZZZOvv6
E96Bl55Gb1+FdFCTyDFC+uBgcdoJqI7uUjzyYFySNHlo4wOeE/9JTfljMZd7KezLLgzYS9UnwoBZ
iVEwFirx9g4AiRXJmR0QO7shfwDpgLdXSQk54AGbrfKQMEwqGOefD6wrcguLj16crBlpLpEu/3w6
WlVPCmwWFGzDnfVCPkweulE6t9A+/ZHMtVCsc2U2ocSk0vUrxd+eT1OAbL7V48UA6kyNCBPLzvU3
GAbSjinpeJ9GG0S+Cso6ca9lB8KAEEH3n2jWhgfy5tSABhS9/ANYslit9Bey1ldYvZa/9dV9082i
CoeMpcFEBVA2Z0g2I2l1Ljp4VN9VylLDo6J8Dj58EYMpu0ZfCOv6SQa8FTCZd2vlOWGKYwwvefeg
aIchsWYWpGviAyx0a56j3xi7yFegyB/P8OLk9PImiZqUZ9jOITOjxgidXNySU7YQ8xlE3Ww/MY6f
oz/5XIAeT9rdk4ImDVOfNt5hvaYgBbxxEV2RmFImi4omEkc2CdIvdr3UxkGfhEN1mrJYCR43xWWr
uUFrQ28pPtGxjJOM2XeZ6hvaDJznF2aPBQOvd71YeVgu+FSXVG/1ollKxcq85b0mT73k5an6fYEX
X4Lim1LYiyyQJLFEdmQKNxP6wPN5nj22S8amaLGbxZSfUOyHR9+tCejbGnh62+lr4PqOMoPQVQ1O
fMve7GpZQWmtoKMXTfkvTohRhZYZJoxi5MSh/8W0h8pZXivAO70LXzWOF57T9+hDcWbuZCf1D40R
ctrdQ69yA/ccLQLr45+/0ytUGt7nt0Vd7DHJzyVJMVhU5eo4z9htbZ/jx6SmluNCnjfNXkAdkleb
IXyCN2XFJxj2oqNvsNYRg2YmpCfNlpC8O2qIKyY2ZWXz2oY35u/X+rMfy7zYdkS5yp0c8FbbOfPl
lCSF8RkNcXdPlJ1bvaKqTUGr6DJL2KEJdjo0SVK/vplmcsWec3pe1OaUydgvXI5CxV4uxN5sq5MP
XoantzqvBHfCzt7yleoGgFrjvXmSlVl6Nw02ve0U+haqMzXaiC369gNz8Roi/hQIeX4jD0INXod8
mSpkdW7jl9CxblKwlWs31fc1X8Adkll56jitGcnBQqqPFkhVsseJO36qEXZ1hO9U6nORzVvQc2+d
WydBeoCz4UCtcEKORHme6FvoPoRHfGSaMYtAlOBbNM8377EruCg5EJDYob2KTC0v3jNZL3Kbnstp
qXj5TiMYpq14Nphrn1gqJL2EJISa2ww7P+XkxotLXGokVDXkQt+4wq6k+Fg/1nJxkox5O4goSKf6
LCNTzEX4E5BY44bBcvTsSWkD1bQr0cG5E4msrMEHbpniXTvNvj+PixKor0ZJFId62vcK9/k80pY9
MREL/uRt58ShI5d3zOmiL3BYLU43TodrOwfAjjA1Di2s+S76UasKwihIvh5B4ya1C2gHY5+2DHeN
apPi7nk++MOpg/m6LRiP47MlJvgk4Anj/vNSpKtP4v8t5dJiqJD7IudfU8EuzcfaVTkSbVXZwAxw
cTjq8fbaxpXja4Tw+NkquAUaXv2KyJvDmxJxBQfABYjpSWKrpklenb7itSiwAjQJhDRow7uYPYYE
DiT4cqacgIG6UOsF+do5ZhZN/Dg0+HWgx7O9Xd6sMB21gk2hjtPMpZAf6+h3kPwHNG42LyH3moLv
PQu+WG3Qe4YSDxHXYGMn9ULLj4Od7oy59NvbGvDgJpe0VEWyS8EUzbRPi9Aceh4f3dSU2QO5Htq5
/c/v8Gor+H1RFweRFuNyec5YlPdRuYjD0PtVdhMsa/n35LGNyQNThdjOpxPewfLE3JuNTaYP7nrk
jRAQoJ9vddZXb5bva7rY4uQJp6YlJhSqKH6xvcVNFnnSjAmfK2iLrr1DeQEHdpbyrTGHpyPUq3+j
2bkKOkFIQO8BKGwCDv8smGU/MbPGYx0VPEAmvrKbi04Xu2FNTgJq9RCDkn9jYna1Ef7+u5dgh5Vk
VXlOOWHyfObBht4D/u1IWl1o6Ux99aBxYXm4pm5Dyja6Ju6YlitS+90MC75aWwJCs2lNCTPOy1mU
MgBCDWlQEW4ZLqsFpr6HeH2eAykVINKQRmftb5Wu5bwlc2BPWRKXD+Yef3a3W6riL/IKCbGQoIIC
2964DK7QXfmedKYG2FqSF/z1GL8NFnOry7169Ke1YcRIf73ALDU373IJP5+HMMarkoQbEpbuNH1t
4CGWoErlqCLuzZBtTVtjII3ULSXeFrMewqspka19TRKstolhi9BYM/kS32DX45lyzj6JYtXEPZlj
fIY0StZJzt/V+KRJnxG0Epw2BtENyw32ypKwUiIUMsT5GTOr2ucDvpXqrov2hOPcpChcuaG/TkCq
IGQyf6VdF3JY6FUDE3ICTkxoRNhO6ouqeMza11De4AmdMsObBihps9HIZbUwq3dFjyiJ9sGvb/Qj
V+S5k1e1OPECvpZzUb8aGU0iW6Y8NeXcx091Ps3Au2ihnJe5Sw1TA9UyADRW2i1N4VeDf9FpkJMm
qgrKNiL1vuia37YEvvxploslthZ2mJzkcJ87ROcoc9981rvfHnG2uaPBWnWTuYaeX0GcvjQdpgjz
WlkwC8nqlVXOezeTD6Z/8ESE4Od0I8KfPyBsv3H0Xn1tmL2Jsqgpf9sDlgMqRJn+9XT23RaxNeyS
6chVV4blGKj53WlO+Ke3GXqldkJZxTycsLtb/eO1Yw4iwL/WcXmN+8o5T+teL09Z4tTknU6jDTv7
CBdTIcpJA6vvNsJ9rfX68asXaEQBmpDD6gXRJ1cYmOG8gpuKr3P/BD1cdcxhDTdgctXkyxztUthZ
0ips1iYWOYvUsVZhdaO3v75vvz2Hi30btoZUYq1WUtj5yxaPPLYt2RJ8w+COBJ8PzHloRrvZ+Od/
txMuZR5NnshGKGuw1flqn/rkPkZjGezFHI+U/xLlkkxrDY4GytjPfIHajiQvz1vcPvElcbrx//qG
8G38KjAZO12UKRjej6Ec9eWpYjdiV1PfS/FWwJYBaTCXcWB7d/HOHD0nCZ2kcSEmWsMmzUe361DK
BCkUuh0ZNmDhKvZw1eos3IkQ1YVDiaQQD4s8cNMCful5n0bP2WfA1W7M5KNwkodZrrkEVyzTYw6z
K150OHuVizK9I75MUkqcoOfEpQr+HEeMwlhxgMU1/m3w5yAkrGt8GizLxdEK3yb5/JiHD5R9nofC
fHLmI2U9hvEwukH5USYr+pSK+T93eD3X5zF0VlH3cY8Io3bhV3eDMMzMDpOasnIG4VczPifScqiX
pmor/arTFxKAgPS7MEFgN/Uj0xDtVcWoTALTg5FBoAV8WuVWetQV1RVnqy799wELkPezJEmTOpKl
VIXXrYj4tz2hV5tCrLLQDpfkdLvxnZGtxVXxboyz7hA8GUdrUeFk9yfaNXMeC3ffE/rzZo4NEoLJ
FY4mOwYNS/3RvBWV8jdWbIngUlCUAR1NJiQXZVzdthH+8UZB45gi45cx2Sc29GQeuISzX8pD/jIZ
8UstNLbShOq58ADHwoNBTB0UG+u8MPCWH4/TbUuOMbpvqbuhX/z76Pu5xMujz6gGrbFylmi2jJXK
VT7PYDCigKe3BitYNQ8pDmzz8tYPf4Uo/vjILn744vQTmL8ExVnhh0ncCPpTFarAw3dB3BI83UEA
o7YC4083YEC8tklBHad4xJizUJ9jMIHTZ1Qv8UaxrXAeOXK/sEQ+RYwc4JC5JpyAY5I812cXAa0j
MGJStqFwZ8qf9fmzg3STiofQ/J2kqt1A4KleyJwcnP/D2XktN45la/qJEAFvbgkQ9DKkbN4glMoU
vPd4+vmgM3FaojjJjonuqK7u6ipswuy91r9+o7yB0DuFeqVQ+0k6O/uxZxvrmCV9JlpSedIP4bGb
57Yb74Ef8ARqrCxHTGivdabijy55vqSE7oEXjz8538QwxRbUvhrKE4hwkqNpv8HzkUaCgKQy2YrC
c5iqawUfibxbmGO6wH/K+wiPL4HsqB8GIlbNc2cVfGtX2rIx17p0wKdK2mv7snOIvstQVyIdW1jL
3qWq3KjIJxBGtXYuO94LHCPcE3ykj+PJklaD4eTyojRSx0ceABP9AJnCZHTPW7+BxDuCnmBi0mzH
wHnD+2U015Jpx5UDnVMKN3m76fLnXNxFpDPjJSfl2yphgwIqbx3dzX4198HoNPKmTfdYl4nevZ7x
1QS/KBYanOt8b9d5c5R0/lwSqv1gXEFEfvaQ883mX8hwDANd9NmHnuRKVfQ1rADz0UK8obqaYhdz
BKzbrjL0Heo6O8Xka+D4y5uHaYBpG8lapdkcHRmC2Sb+wBDsmgbsJ1b/fVmf3+CXYnAYRzbLXihP
UvUy6OvSo7FV3cGZECE7KaYSeMUITgccPmwr/Ar9BYcBieTHjPG6tJZrGNjbAOb87JqtH6+c+fMx
+mMH+M9N0852gEiGVKCAZZ0s1F2A7/UGtN4WjorDu1i4gblQxV1sLjn5O+KzFtYKbZqEi5DhZEcC
eGZ2RyOsfeSS12geP7u+szt39sFadVdgXA3bIue4xi7O2IjE3ghLMQ8WEqYt3m0U0gufSiRVYIDZ
JlPW4KtEeoFHh3tVcnoC/AaO81evfRnblw5y8oIZ5bXWR5rPu3/dxTNwMq41oxklnjGmlt5WnCkB
FLHPzSLud3Fiq++zLh9TL8Nb//v5/YQiP++RRUCFrkkozs/KpCKv8skz41mmd5S6Xbss4MOE2zq6
CaqViKjgvfvQPoynJrQrkZDYq+jb52f187f/ZwVn0E01DWlWi2gcQw9HdRiV3fs4sbH4h2aQFrp3
6jEm8uVXJfnl8eCmEJV+y55CKmf6q+MDNY1diUakg625EsaTItyOKHz8e7F59zzev/LDRy+PcUdz
GNqt1GxE7VXS1r7uCox0DduLl+Wjfz/MlpElYu4SzWB2kPxfRf7SWPf5AZ+oetjCtTxFv2t8Hu9B
JRv5lkrW4u818Y2acwHweXakX4NdkslMuYbd9hPhh7b/gCEWjiDYfsr9s+Y9c1ISM/jGt2IH9xqe
8ii3HnzC16LnduUvp/j+3fg1D7L0XbAsKSaG8E8QNwuqpUx8Gdpb/RnSm+hUK8MplziwBrHjyY9T
sdfEF9KHsuz3mL9E9+pNK2A4ydhdRXpRo1TOHYu6d0Ij0+I7iWKnMh0SaRa5fsQayJxcyyCEnA3l
l0fZGBa3s0MwjqoYSPL3BtvrTIXLlYti4VaoGYoCX+J7IZhU6lAXEp2ufGicIrVj0xkPc96CNjsL
EX2OH/ZVh4XLG8OXq57h71kjiEUVcdXi/TN82MBQdzZ+/hhUOJIHarnqkzURwKDcTLtugadt7R2s
reXfh4TVlsOJYRr022GNf1wlvfwXvLkfI9r5w/yyxrMSOQt834gn1jiPKoB/VnNbPay92Cm3vLdQ
lpbqoiETGk8CmyMKuc2ScTMdyZb/4N24slFc3Oi/rOcMzatRFNXq/KSYn+zRrRXhW13eIRuY+0tc
c7YYu2mY7tWb2jx+Rvr8ewE/52NnN+Rsp6oFRZXjkQWoq0HYIioSwbnmuUGMe6S5LtO19tyZ91J7
l0i/cwIjet7sqVuJw6qC51bZQ0gm79Kyq3CDfyfwdD2bAh4CziU5fjC6jZjci+pGkHZzdmPg3cne
HHNx9U7O7/SPDe/LnTzb8LpY83QBqS93EjME0jgcfPBt7ZCVfPRzBtTVPfZHLzzfOgDgOcaA4vqc
JR1qYhnrGbQzZOTGrYohj74CB36kaMkwD3CQ8NpWaWOkjxUOlfvi34/uJ0gyXx8OqEJcr/iTA6sL
fZNacHyRF/fZEgp5k7go5IrJrQenRqmGeDbqSHXoOXKRbntLQ1hGxV0L1SJbYIwvLbPu4d+L+gmy
nS3q7DEUdVUGNX8Ed6VUydWtIWxB2zziwJo9Pd48QUBsYJGZ1uwEkl7SnkgaeIbDLhJBZ0HyhV8U
rLaPuXQqLYrhXtUPhH96Eboy3HwIcrw6xZxr0B/vzpc7eVajivjXyBqxbXwE8gcH3DjaBCBrfybH
j+AWB3oFt2Xlb+GkzLAXoszBJXVSIgo+gg39QKQoGfAAhwj1BnyuIL6SiaRce+AXN6//Xabx2dd8
qVnbQQ2yQGWZn5EhsbiJdXYGlyaEmXaIOdeNsPikTcCHodFr6zVOeEK0rkmsxvPcxrw9pjH5L+Rn
Fz++Lys7q1ebYfL6LuKpg7gY64ZAcmE7OZXipOhz/P0EeBLpq3QVebDzjoO+a9JlVjyVmxwlvElX
SqhxYl+d/l+u8r+s66xWTYeISIt5d8OPGW4iRDN03Oaj6J1gCQe2QVbGTJPuKtfwD6W1saJt1T5S
ipI+bSfBJisZJS+8q4lb6oVHySsFe9fCEIVC/+wc0nuzEtqOGzYbpjqa8pQAplHOJK4vr0LGkLA7
GdpaS19wDfFQVhtCBdrK8d6n2oUFmP5NQ0CwTZ/hW+AU9XqsXboWev9n7DcJ7CgeKv9exW4FUqQe
72c1Uk0Vs2r0O9VzLPy8r7TVn0s++4i+/aSzo0yZ90id2dQp5duxFrW+09qVTL2po/bZIjgYnMTi
pgfaOvGcCkfydqVrx5RNCpM3T2UwvMJUuLL7Gf+/dtDOxce/Vnd2znmZ341WPd9wV936CJ6f5hOW
ZESSmpC3LFIndLtrtjI/h3Wzl9BM0WY+xtDh3GszEbVArGSumkkzPlpU0CPYmWHCIKSJl9HJf7Rs
3AKGdFnC68MmEt8UO5oZm/LVXe5CrfFtMWcfAy7EXTtqLGaeBKEdg/olwdn1HY4OvgtzImwOoxdB
34IYJbtmtGOkbj2SeXc0wd6dZpXJbi3NpimPCaEDr/8+O36Ods/u1nnZGuVeZ4oskCCEQVtWd9Qa
QejUC+U5cFfyH9C3eM1JBp6Ctzz8aAxSs+7Ke/wTRT1bxfwmfdll4Qz4MgK7ikLCMH439T0ANbk4
JBgEWy9i3lA4uFnpYrGISNRRN3DAAnfMOOpPuOb3sauTLuDNDHph6cvQTPaqG/F3zhnE9xjUy8gc
442vNPg6Yki9FPsrkMul8l8B14LtZM4eVp+F+pdfMKpdWlVx8z8PGjUl+x7Y5SOu1OgpNzrBvQxg
ryX4XNprv171k4/x9arGZGWhz1Wt5pMGxJQqbx5JQ7YS12pX1QMgph2cSNj6BUtAQbsu6DuFvBMd
Yrtk524TbBvVkZu7K6/Vxb32P7fjE4r+sjA10n21UHmgCZiyVN0bxjFvj2oF8fig4RaB2Y2t/Say
dBnj7ya/VvGJcah0U+P8QEDBysDPC3Okp2vS9Uu10rc7dvZBmoEVS1LAHdMWpYlNmjbuuhiA5NCG
hwxVwLTIu4NKWJDIuLizvaZcMKZgLq0dgzUhPtHNpDmUHQGnVD0HQwbmXstFJxhtqd+MTED4n69t
Iz/tYefv48vtPPtKzVJN81jgdjaYK+LRuyvlQ+Dv1GV8Hzghnwd29HsFujohYuzmQ/lYjdur2M6F
40aSsBRj3IETpsgs+ftnOnGud+qkiydxPDTWwVDfpeKhabYi+lL6lmLXNJvGe4/6mzglPKykPKLt
EManPgoXcjQuhOlvBxNRe/Cjg/omZydodqVMuJVrVE5Z2vxRVu5r+PsFzamkv+P/hl1EEh1H4cQg
fZJu5GDTtafK3E7Su09nzX9vsDWc/aAypEjP7ARNuhBLglDWufc2GwYnAPYjZt9aiPgVmYC3lTl9
SAkqhV9GvQcZDvAw1pZQooWJEuS5AJuNB7RtB6HYV+a+i5wetxXYnDGxHHajP4/tLhRWAyEISDWr
AxIvjIfx40pGVBrzcKuDDZcvEri0E/v5quxXXbLLDMCKX4O5q7JnIXnOlK0MXyxYifFbigxFFx4R
bFWla/kbnLny9KWtTpVyCvWtUhc29A3SKrNhq4RYqD//+4v9OWy1JNMwcHMhlwjzj3P4rIpKJRNG
NTs1c1HU8LwA4PFaL/6MjyknZrxJ0Rh1+9S9Fol+9dJn/Uvbj/IYT0oGPobKQ26PQrDUACIAcGCr
LMKN6K8s5Z6cN3B+RpZXTp+L1zdxZUJBR4joD2Fnk/hWWY1WdlKJaEFsW69l23LnQlUyFtWI/MPE
OQ7Y0CYhq17/+8ZfaCklvLL+c/WzGk5PUlmcRiM7+UQu+Pdy/S6Vt5q2kUJXTlZTfAsZYdEDjS+F
VWTYAwMlhnBBuuZ9N1N7+MXarlRuP6VUvAzkgliSJCmEVZ1PNfWwsUiUqZAbaNDTK2QB003Jy4eR
oOFq4gLxDDLgjP/NcrvmgwjtOrxrsTkDWMwEtAO6rde3CfGOXmNHzV05t5vTBxHxOLDEKzQeljPi
nJgRqKzGZGM0d6PwonSGGwNb//sGqz/L0PnH8G4rIv/+oQtTFbR7upVnJ3ElvcTraSciaX6uEEsy
7tKlkx8+heG77h1luWdwGy9Ux1rN26iZYzBqK+VCyRyLLhgyqzhv79PrVCWOeG/i47aImlU/HtR0
Hf8uRd4OhHe9E4g78v6EheD++7cY8/H0vaT+/lvOji9N7KxG0bKMQklysTVxqxAYIjlI8pu5aZjy
E3xbeSSZyctYjRyl2OJTexCCV0/4O1AOmYJGXgSF9/91JNGj29BcGMx/wU1eVcwdpnKF7nh6HE85
rN3H8rYtHPKBcAxJ7qVH+OvFffaLUULWakQXMV9Ya82t8KfHUeNYvdQf1q0Yr3EzWsXZxOP+CPyt
hu+O3P1dW/46wHyDsU6oOMLDNf7ZhbGmPHusgcsAD9HfnfUbvZQEuZpk+cmDGgceReFP1Z8hoHd7
LAf5rL3/IjftwuHMZdHsyyqOSdKPhiMC+h2VvM7BhASKLPFGtdNwnalrXVgTGUIKobDVxluY98oS
2J8MjmFf5G8kCP375fhpqgbTDFhKnKNNOZ3PBdpN3/ZSXFblKVTdjDbUwAUFN3wkC3hB43YHu0Kx
x6foRSSVQ0WWsPCKxUK+m278xBWACd6tgwySWDndNs9spkdm6YzSImhdCQ4FtSxCW1gfwhsIgisy
QQ2d/g9n4phvhG45RU9VtMpUrEJX//5lF7oUWZpl3pKk47ShneeeJ2nhR1Cz+GUf8pYcoAMtN4WZ
ctNGS/lPMqcS2UyR1/3z1Ntyxs13xitruPiYv67hbJ82xby1Ui0tT76wL5S/mbFG6aQCVfn3pqN4
+757HoV7S1x1S3QpjChXEYaD5tP/162AAqqgQ1cxHjmrwRIjV/o4gsQh9MgS7jrC0hCv0vF8qEsC
qlI6ADJl3LhnO5bxdS/L+0k+iGsRN9prQ7dPhf33/Wh+MP9ZzVnjVlFztkMRlKcqJCHMTS3Mr7c5
EH6Luf/ATMYp9Z2HAB6nXNMA/ffTdbsyTJcqaoaAyItgzoUZh8hDHF8ycYV7HJsF8TR3SZsu8EXQ
cARlMy7l3zFtcFmtUsYGVycpF8gx/BJ09LxdQEQENH6/r1osjYPWGMUpfEoekrvJvxsBUql2xp0o
HcxkYRDhnD+20aqEGDP7DFirkBybBP6ULRygb+5N5beR479O306+HDNHO3z+99PXf4J+31d5ViqZ
VqIjR9GKU/YiaguhfxandS4exnQZk9Fu2k23sF4UR3uuWyfXUSotBGuW1mj5WsIcQtt0iNFB5l9y
QgV2IF+/0kOIRhsDTExke+/Nym9M4kgSF5ONcGNNCwRCL+0+093wD8a5SrJYBjt1R1V/10V3QrRT
k4PJZ2in+EEIu/q39Sf8fa3P/Sw+f7xmXx7OGVhcttkUGxkPh2OP8vpttpxnnihFFlmnDgNwXhoJ
4MLgqyOtSG6CK0XE5R3oPyv4tDr/0tBmhRJE+sQKejhr2F/gzEIK4gxUu2W3nPluwy2WuoS30IGF
+q2E0tAm0vNqEzY/4X/cinPPC9LeCSxWrOJEAB5kbhRdXDNwJGcm9X56syTiQdTXw4fuDjj/XFUo
fB6jP1dAJBvgIsPu881Y7ZVoFJq+OBHTbjWY1WwJpYkCiM4PnkzzBs+7+Z1opED5q7B6V4ODkdqS
TPLeKkL+D2Ww3sHw6CD3tewB9IdIle14QrPtVjfGQAQgqM6CzKAeprcv3smCao/VJkqQ1cgLXPe0
4NAYu34vLRO6XOlWe/eJtyBjFLeqk34MA6SfzU0VOePx39/fT+UkR6wmiiI3WUfgea69CgK8IodW
Lk6qust7p9g0odN0q5q0LfWtaG7YJpj9W3av3lTjkyKOizp8Mo1b9rFMfp2WqrfRjUNMYJbX91QH
pNpEy/jKy3rxc9FQnwJHUcH/IPolopBa1dQWp/wDwiTBLIsEqR8O+9j/R/oOLHsezxF0yx5MmvY1
y6cLDdV8l/73+ucsvrSrksZTq/lzHWlq1tNwx95pj68I561HEn/mmX9Pkm+HfP5K73IBiePi6DEt
kSkhfh1nML8WzuLbOi7op2584c7HRH7pL82NxeXShaFT3EMB4CW91kb+nGjNFyaOUDcBa/Bz+36C
VGYbBKU28m7ce/flTU0cBeIMu9qJm3Cjok+ZA0GTbb+u1/6Vc+FCE4kjkQTLngoFov95994VyBeD
uKeFXcVEyttQqarqudTv/OHejO6k+CHPj2F3wCqXys0pSXLCUCh8laIndXqfP5hG3LXBlXblAhuI
ZeEITVYIj+NH7lWmtVPO8GwujfUPudyhBJPf+DpwIcAdh3dwnNi8torAIXblI7hYmmBQMwt30clA
6P/+OPq2MBrFbLJT7i1joL56Wcfr9Cg9oJGphb9mtBLLR817zdCUdrd6sB19/MnsQlkKv9GqPRKN
JROZzXTxU8AYSJD+PkiqG71F+GL+NienM5ewFIRuPRSPo/xY+Os4W+fDtc/54tkzWy8pNLFzzsnZ
6ZdoYtSGWY9jsC3aRDiUFrHVBzFuYE0c0vEFwgRkD4TkJCpVqymnrvd2lbzDaZIYwCs74IUKhJRz
thac+6nFzz+vTOnAusnlPAUbuPDY13v+YQiXGUO0XRzuWnwXZ4X2rdescF2tnmYzpsw2JFe23HKE
Tw/bZ3NlTfLPMxFAEk8glZwekxTr749alHPBUkLWVAzQQN8t9aNT93W2nab9TMXdQsY2qQtIXcZK
HR5Mtss3eupCNCK+NFNPnq1eI1tfahe+rkmbCbFfCobJqKw2y1hTRC7mi45vbl6CMx6F5TSuw2FH
MSVnr3OUcriwYH2P2777EGCFL7prrIVLn8K3tZzhtrIxZFE3jwnU1ZjvepBHfxcr2wFlJiJHubd5
9eF/aeQ63mVOuqqQL0PUYSY7W1DPOdK71oM1tmjIW3HQ3pF3iFTH5g00KzsgZy26Kawl57OGAu/p
umflpRPt2y+Y34Avd7MrG0UMI35BvayG3bjsGWmQ9+Fjkhhhu3rkICuejPwviI3K0fp0tewSf6JI
ssyxr+i6ibWDZp71B3KuSIHZFZ+O5aqE7IUrzZadItJ244WIvpg/7x/L4o6oDfruka1BaVaJuiSh
GJCoQk4kPQ/9Vq920/hi4Yc6ror6FxTxyD/54rGwk7X0NB0KzJqUxeSSjFBW9kxt6X5LO3Epbwd6
jf3AnPkGvqxnvNQcpLRN8cYUfyWvDM1o9mJHMV3jxrhBS+f9AQ1KsIbDPb4ckWObyzFaqa9S4GbT
EUHJVCzF+jYD5PQ+VRrWQmWITJUPTIHshzIhW5b4MJfxPgyPpg5LlzCCMkL74qEFJdAxfiTkL2jZ
Qbf9H2z3hML1b6/xmS9/S9Rbqq4b8s8UzAIpHzFCJuRxTGyrdQeBHhEC+BoT1ZFDpHjUvb+6vpy9
54Y3td3WzUNj2DgH4KN35Vz5fyxGx38MItLPsMtG65S0qmF5piORs4xCbrPgiHWn+Rf6k7FN9G2b
7436Lmv2smswp0GSioNUT0rilaX8dCDGP0bU/7OUs+5byKMpjmUor2TUih+m6k7lpiJReA4GQ5yG
RocpTLxMiBR38ImKhGWibPNg1f4BVXbya2OqC/MhmdJjtkkFnYCgdVYBZbkUpr1YzCZptce85iHR
jm2BKwvZj9aDXxBujZJvEzl6b6f+tqzWDeGAxd20HKTbQF5nJoOtzkl+Xft8L5ACMBMBY2e6MWNI
595gug84NpWgJpP0VDQWW2+9aIpbfFjLeciw0E8GATn5TZBKq0ZbiBt9UW7axm61jcdxav/7wLqA
r7McA34+hYmFmeTZZtJkhZ9hKTcXyHWK5qbpoWWchGfP2qvVjeyf0ll8Tp4Bkv3y3YOsTJhe74TK
fuJAZSvOVsDNwCKtXXq7yMuYTJWLJj9iAxZpp4Q5PaFCK4VOH0rtMsuu/IBLFf63H3CGQ1CqDLln
8gPiJ48gTkfRb41npLu2IULm1Bi9+Tc59I40eNWuJV1dIL3Od0+D3qHBtAXr/X4YtJqVQivxilm+
wnib5FTJUe+JN7prsLs4yX8BN8n5vfNX8HbGBYSsjNp3LpESqDs4Uc/p2d6yAw7PrnQfP30C+SRV
ik5CcOch2rn3z6TJYzJ04AQlJqnSYqz3PRTwOoZyMtwaOsYHxYHe0SP5VGXzjobtjv4r2YdvMams
KU0y3k/BeyYCKTqp7Opscv5aZC9WI5CvxyZfW8O+9IhzJS6IgnCT45vw0b4WazXbI0bpXWMb7Krw
MOBHbpGTyvAzHZ8xFMLSbkR7azh1dQ+PmpTqTnkYN+GtFJGHYoe/g6tcnAstEWF0BMtjbo1c/wcr
QhZLJRbV4iQAGEl78V48GnucH7beNjRc+bE/tI8G4W/u9FvFS2pPn/ROdzrxVNMtNAAsDg81IMrh
aiN/6Tj/srJz5kTSh8akRqyM1we7cn9cWhy7ra1/eB8G8hyM3F0Mkqu1dlBS3AwhRtrCh8Yz2oYM
fbbZ6pqx5QXVDk5u9KyfCM5P4lLU9YrUFF3BkF8zV2JKqey2y7C8U1Ab106AghpBIRkxkQ3tPt9N
3ZuM232NdIZ+PlOI7bo2CLxYd31d01ndVZZqGXkGa4K/1HOwWCSWRW5GjvOyjJakXOQ3dbz38RMx
VCfoNvk1ryp9htXP0KZvd+XsTJEMqfNLGSxDWJsr1dbW+WSHOTaXj0CYsuaU2Pr5H033VLeY8MeK
03HOVul9Q0qUiOHIbEiqZDcICPvqV9gQEuo32yF+bpYR5hkJ5Gk/sUd5T2dXKvx/7mn5cL7S2WSp
ihjl6e7sKRHZwd48hukyB7SuSqeqy4UXE7lJNsdE7LbxpOAlXUcPDOuz4I/QPTTCXyFC48XmG4WE
rhn3V8/b+e6f3xsyt8lCQBxskaL3fSNME3o9+tz56QhEBCuFjctSsdHtUXOK8cnLGGEX1ity+uJB
23YDVkz7RHc87xGRkNNeO9Yungo6xF1RJh1CZ1Xf11NEYlz3Yl6cBqyaa5SwIZldRPyuQmaoB7wb
vBvEIv1RwU7y77V39ROh/3E3vlz9bECjJEkUSVHKsWBA4nDK4VE1EGolRF1lBROSNyPcj9EGkyL8
/rpdWBxBxAySeVaRQvKIAzKmV9usvgkjtJlbs9/pCuwPJzVWTMJN2NxTSiwJYHNje7P2/yo5ae7D
/vULzsqCIBSUPrOieQfIiz8FrN5N8I6GeCUN4Pu26uMaQY2rDbfAphjDIRuGdrqYfeIUbAI8eMYh
py7A6cguscyvOIx9Vkln65uNdy3clqmkfmQcaYE3R5FooEyYoVtvcXBvDDu5+21ot2q/llKbhHAk
SMO9W2s3BSeVtsq15wlLWIvSFIj01ghcU3JzY4kDyDTu/W5dy4yqNkoGFYYc6YUYOT7R0toqhbL+
EJUrWVkalYtrUZUS0nBT6Ts/PKrlbByZlc+Jcc+71WlwkW5xOILC+WK6A/xSxh7mUhYQNAm6I6ij
PSAGSKtdHLF7MzfUfmXeE+hTbrnNeG9ReNaH+s+YkZqB87zXsGkIfy3/6ltKgf7zIVsGFtKI1Jg2
/TB619va0D1xgI5QMGK16xTDZHz4FHPVjkvicYQU2tmBFVewxgV3ZqmZK6B2w3e08NGMT2a0Tvw3
ud574soaCCha4wYrGCtVIm6pe4YuabHtGQj+FwwpGf9a/GWdjQsVs4NLlweVqD7GuMRU+YPEe68u
Yfy0b9lrfK/2i4r0R3FBxNZ0E5PJ5bkyhQapEOGuR6MOBRXrQkAdEo0yO5sNn+FxL9R8/qPMvuck
/muGUaC6SAvXAFiU4nuT9MGORn2dv4stVcsJf31S76wVFVnnxL1bYl4wbEmiT70Zmp2ZBs0xD51c
eJwmW31RqWilRV45RfwsafNsSkIahOcPcy/FngI0Jx4RAr1LwXSLFMyGvDdULvOF4ZihVmdIYy3M
23CTvkxbvAr4fFDdYJENrRUl8LQdnsLqoJvQ0NWawpDii0S02TMrT48mEfYv9Ws3OpG4GHF0BbRX
Nlp4y4+O1HUabMt4p417acBtB75Yeh8ONvUXgV+PKC3pyo6ptcj3s2+HvE4eidRcw4Q/Fjfy3nuW
4qUsQlHD+HTBP/LZf8H1WXuLdNTfxDmiR46dbX2nPSrJndUfVMz9cqckpAT7PEZuHnIJ7DoOqrQs
mtsxh5ihEXNyjaR0oZDD2gwykIXl0Aw1f9/ZU4qAXI66mXfCS/rHzO36r5Ec4kPx3GBNjT4Xois7
EUUtHBjzQDSIk56Uv6iPb6S7nrSqlfF67fy7IPkkf+zLqs6qkynugiSoWVVvo7He6k/jYRxX+S/z
FZ5U7yBmRnIjQ/NzZET3D/9u4i7RTb5d/awyybwg1Ieozk58qIgIZFu1ZykBH+RydGe3im4BZVC7
huZdah6/Xfes6/fK0YjNts1OxolaqAFeXAR0qjiQhG7zG9aGMi2abB0+cgy63eyjiDdJs7I27baJ
caFPbHnF83FLXl1bcL0juX+EXuR2iyUd84FrMMWlsuDbgs/KAsLTJzSALDh+mj27LGJ8F8ZR3Hig
TLb3PicDRcxOAY7frjyi+Z98fmB9fUHOSoLM6OOq0riy/xTddbdAhd4fksY4bYInkmbX+A9sjVdd
+XXluheK1m+/+Owgb0vFijOT60ISS5gSQgVnNtsBEHm2tlRvtdX/OHJJ7ZUPlSSCKz/5rDM3WsXw
Y5GxhzW/HeavxkeIZsvTQq5sCXtqgnSiPfXstlzLOCuFi3BNPo1Dx7wJ3sQNIdzKoX1BzARKGPxu
Cjtr3da17lt1aTwqN/OnLi5Qau6lrbGVb5UjFsH4eLHbsbUnvVMTumQsW4HCV8CqeDEKG/nV1GxI
d7K/1u8KpvMwKufNkFkFI1pIHv62h+aJmQLjyYNl7pmbTzlBWQ6hXZp5m70Y7Tw0O2mvwb3liKvk
AfvZpYAn0CJ7tx6SR/XoJUssiKc/QJy7a5O9SzgbcB8mL6A1Otzgszpb70M9qWY6ZOcSPPwkLTQc
SYrHKSBod2Gpq5bMxg8DxpttQgdyNGFFa4DFQ5htLFRQV2C/C45ABKIQfwBPV8NXi1Li+26cTYYk
qHpKKOZ4Zxr2zHXrT6J3Z2ovnbmqvC1zz1gXF8SetuLBm9bsjbZMlMhJixGczKg+rZud8gmQMKXN
ArtGdatxKb94dJJPwqP6pyNuFtcXZYvnBR5H7CnxvqUDQ7piQ9Vn7nOr3yL13DW/CR1emi/jOwRv
1UG80qt3Ve60yikgDCXqMBroP8C0Jss1x5UB9Li1IrxBQWRW5q7fRHRYxY2h77Kb9kGJSbFsGVTf
1O2ywTNnX7yV+1kQDJNc3RXTfcw5yXSzu40Lx4OsqKylcIfNj+C/p+JbPjKBO175nC/0Wd/u99k2
4oeoQWWP+00Z6YKCV5i/sM5luBdWfvjfmD5d3EC+POGzDWQyxSDU5isClGarUlzX5hwzVZPczcCG
T3oOEW+B20zHMpegWVcAPuXSAixRVekr53H2uTe5oAVIS0QrBeW+hWKq3uvQNokudlQ4NpSF43J8
66DovzNdHfkvS8VBdWIHlZvgi2uuhmTRPjCFsMcXCbhCfs/VpZbiXcbsfXmt9TPnTe18n/+62rNC
wEpUOYhV/OXBcfIPy4QuTggA3tYLCXRwX7x4fzNvO/WnaRoWQ/5A5WyO5IbbQks4573R7eTxkIbP
/Dg1WcExo5HvvZ3UHEaY8KmGpceeSQ62xwvDOoTRxm/j5UhggMEHGK1770aDAobhqp2U4Pz8ZTyq
Vg31Kbwk4Tkh7hKTAqQIabzP8julIgnExcIA5PJBVo6Df9gH6ksQPhjim8nsIt1JPU1Mtq3rrR67
YfXSZX9qI17I2Ep4FoFfWyn74wV7AeKWtepoAEvV7T6jsc2rPqmXjhRLRBvAgBWKw/n2Z1VFGkSi
kZ4M/6hkt0Wzdcbm2MfPkbWRnPJXt1NW2JdHydpU/lj5XTUuElDG4Xne5K+DUhe34y/rMc5Gq/GE
NxvtC67as4YHNa5sx2sc8wU7L9yEUSCpxcvQXFvStnfKO+9Z2DSvYuCiScn6K5uxdqnEIMNe0QmA
lH8Gm3eqNWGN2qYn+Hj9PJc0TRsi3szFFGy969xi/C2nb1m/zzEh8/qXobnpArdis2tBgu+0YS/o
9zVftI4PI5EI+MpaWYt/tKMi2MXqMnREM1vI7V/cp8Jsl7KdDxx2mzq8Rf4e2NmB3ZRyU13paL+g
m5DwaDmltB26palflwH9jF3i+Pn6k88K0CQSR2U0+cmW+jvYNwjtW0aPhfFopbdJ+SI3b2Lz2Ol7
aMhNcqyUYyad4oKXF6/NTo1odpDtiNukvq3bP0p4Fw0404w3Ge+3UK1r4VmmpM3LkXEzBP3yT4w2
dyQPD1xW+6PjGNIeLfWvWPw1cCgcitdavA36rSQ74W7WFosnxM5qva6VvVE+JWQRawHnkHwvEJqm
LfXOtj7C9Fcy3TK+9BlvEvcSKK+mglUN5FVsWN6zfEUcjMas0z9O/S9jegylp9FYWdUxDR+l8RCy
m9VvufKum2gK9U0tnZSC8NXhmNbbVlmIyjId6W6ZEUbpxpDXBYLmYoVqUQ9vpCOeSyU8aXgbOPeu
xImsEEeRd4RMZI//PrsuzOQUOGBMrjUDRceP2qUNBkkskyqlc0vKB1HYw/5XXKRu/Ucy7pv2rrSe
fMmlS49wVSngr69xwMLVvHN1yjTvqWluzeGPDgB6dTzwE4T/trbzDzkd27SJ8zLllJPcTrV12AMP
Zb8EX/AwiU0OVfwgpkc5uGmWHcRvmt6druI6iZ7arqI7g6jTSvs/nL3XbuNcGm37RASYw61Iisqy
Lce6IVwuFzPFnJ5+D9Y56LZV2qWNRt/8jf4bWiYXV/i+Oce0tXb974dm/P1Rz0VMIsXgipsI6S+2
32GU8I1lYnuyzD0khc78mYE1lmmL96q6eK36F9MLtq03/OxBRC3EpwFmml0aB5249DzAhvE6OHG7
4KAQPwar1KHJQZ1KfEe9qhDOQsmCYjpRGysNeW5zBJWjhY9+9KzHXtwduhUFg4xYDrwmxWdYf3BG
i5RnRdpY9S7pX1omXWa4DaxhMNRLS3nRAM/3464iAaZctbNkn+bPc9u/Bu32LKoQQ7bE5fz7KV1x
n/4p9c5JvEjO/nIJxQZhDVWot6eGCmRO02QTjD8a08v6JwBaLIU0LAbKadRNFJRUj4Sx1oSkRR71
lnCflr+jdpXMnppwYyb7fw/uSpv+++Auzmxo5CexKpX2NFIATuWdpP6GzVy6Zrc26q0uLrmGiITO
GChI6gUHhcEeFbfyEvMti+//PZg/3aTv55Pvg7mYT3R7z+1Qau1pinZ6uaSsR7M+hwQ5uXlNC4e4
bJapFLP+su1WSJqt2Wa10SRcjhvJ1slBmInjxOP0wpFxk+mySm87PK/ICL+P8+LymAdaoBQVDy2o
H8rsM8hdepiysKNk+wCzky/TDdu7qHOB3anBc68+oCfABCI4Q+eMlQel6cYkU66sEXM/4T+T7OLu
1TbpGBBuyiRz5q9dXqgTLIPNMLxQ5dRK508iBxP+KOb2MJskt9B622EJb5Ni5UQl0iaaEM4d11Pi
MyUODAy48/AkMeBYXk5Q3W6JD69/Gsqcx0xDQifB8vsNLTInpVAkqz11+ZtQr7Jml45ktXlYRhrp
UJUr4ydbZry07NraDHBSMfyji40juxQ2EAuBBEoPHRm80TLC7n7jof6daELcovjf4WkXJyghMPuz
2hrtCblDPAeut+/TEmwpPPd8DV1WtcNyRUqaScHCnYafU/0AEUkCKFG5kPgKbTkyHfUXPNqN06f7
oHD//cVc/3y/jPCi4Nj7yVmvVdaWqd+W9LUSqmygAsN6P5AC49IgiOvteThILKv9skLUpMPXqnHA
Vf2Np3XFM/79aV3cLkS9KIZYMduTJMsLuebuD6npWcEbEtyp1JExN+fUKKSn0N+qlctNZ0IC1jjh
8WOwsUlVLNKKo1b32IIf2Ef6ycHeWxpeOekLcCdTfw+75t8P8Iri5fugle8zMDT7TJYEXnHt9hTD
8Vkb9G3v6QjgcgZTmrHHBiu8moPrdyc/fNDRwXhhsQus+/9BoDkPxhRVchYM1DcX619g5skghkLL
Rj+SbSw9FlxfAegUb6njr0caFLWxk6w762nm+Cf1YxIcArwcpnqc2N9vbO9XOu3fh3OxzGEIDQVr
9EmmWIfSjEHmbbBJ0AFAsy3HpNj34x2kIbnx9HEJeK9ey7Idblgn8O6RJVdKNz3+19deVgrJorlG
F+3ihYnVIDZnhWck5nci50bMDHq9bE1b7zEy5soCOnroZLEnSE8DDW3zSE5dAHO2fNCADDmFyiq3
ulVsujmsi8N+HwVB3kphdxJEJ6kfGlYLxX8fHNXFSlQCbPPGdm22KyM6cvc5qeUenFxCuDo9Uloi
szLAuTG158Xzr930y5OaT29fxKCNoRejMQbdieW/KR4n5vWifsc3PoXeVN1Lqm11S0KGLCwaC8LQ
BnPJG10ORHf3Mxbgjzfn3GyHeN8FrGH4Um8Jzq6vX1/GeHH88DO9Pasjj234sKoVOi0SpS1687MX
oVuMv9TI0dlMaZI74zqhJp/8vPGUrp5hTdmQcPMbf6fLGVk7pL0WdWycvVvSuk6x4wzOnw74zDAn
AxHYHbRp5eDD0SVPwxV1l5gqAx4N1xayWMru7ly83BjX/K3/9fa+jOtiNR1gwCaVnHQn6Qie5zy6
kvSMNsivd+a4ABkh1hwtbH/0OpALCJGJTmNR5QZsnga0e8volfKfL3FXc7J0Lkvdkpte4fOxPHwZ
4cWXKAiKII9N2p0ouzivKLLa50l5zsBOsjp96OM6JpRaX7XPmON1+px7jrfEQxa4Swxbk89/LoQo
sWLPjz3joB6r9+a+1cjfoCrkBGRGdUvjTbkDVnljZVPmh/evh3v5tVZTkZg1DzfHD0pxP9R4vAhk
7ZzvtbyPiJlGwbMGUXJKXyxKx8A5y3UYHs/JTGXPn7NqLzYbv7WhEdLDU+7EeKXIttwu/z0N1FvT
4OIjTs5SAo8n7k7KInyUQldJlxGoPIRWw49ulngPHVpfF1kkud/+5JnCoeO0Ljs9lSfokCvVwPrb
FTZ/RaFtwQDV1at6QmZyxDU2hmR+AhBZwOjtT/pPnxRk6F7WLigKF0d7xbkvccPP8+rff9YVg9j3
uXPx3cc5paIxYe7EO0wnUfkxdRbWxM35PakXwyn8KJ8QpUQorZNlMC5bC4z10qwonoG2W7SW16u2
+IjmLSwwcLvZja/vijtqHh8hLezDkvSXl6Qd/dSA88qqoDxwDZ33vdLuNE+uj5Qj9O1sX2zwN960
As1/+N8z8z8/fHnXT4RyNK0w62jFobQr1hkFMjbZbK6kNysChNCwdckCScattfj/MtX++9MXZ0k5
q8Kwz/jpuHg855/+tDan49z26rnIJD+TArugviL3k3IcXf4Jcu9T/GoEzyYWQ2tjAELIwn39PDns
wppkSwM1o+I9GPaxY0ZbXdslodNGD1R6z0Q3N/fSAPllc5YWLVVxjqvOqK6Vbl8Pu0x8ujHh/paT
fHuhf4gRXzZDuZdbQdf443BGcKaSPG04KdU60BfJg+zKybaXlkz5+MlvvSjZkfkZMv8cy7mpy701
ty7NkWqiCXUWMrdQqygpJR31megIIGII09J0ob9Wm8KT4sW/n8D1rRbJLYJgirB/eTIztRUMv6+6
UzmuuyXIO3Xgi1spI6khtSe4crY7n3fEnmHL78hd+1l4IUY498Yw5ln01wT/MoyLpbexhMGI6rI7
6SRyk300bPs7/VWzz8fbTF3l1o9drJ5xY54tlrIOpX2wwshRukXkqOJKwZAVovUBpq7QpFnQQFXv
zQ1l8WN4pHXE3UUiRoF7R1uuIungTycrWYuRMyY0epFM3XgoV49qXx7KxXLYh2UzCXrTnUzzNJGn
Iw5rKHOSQydcXRXpK+3I+tVqH1CvcDjbN7ELuCr534oIsJktFQOPpqoXK0AmWEbSJNM8RRa+pzjK
zxZ4juSdySAA78VaRMgzEUStbfANUaOS3wpuJucfZwvmzYvwlCPVbh+gZ2SctM+Fo3Rrsm5Hn9L8
4vbrvX4//zLeizOSQvuts8aee1n1kAjAkDxJ2inETg5Lyuy6F60mVN7E/konI99U+YrGIB5kTXal
bjnwlrP1mVhUjNQJVdvMyb3s5jP9u+fGwvNljBenpF6NsjSVuu4UIYiSuydM3yR12wyjtjEddRXV
7m3b/8SXTk2TBHPxuWVG1tyObYEGCYmM8MEIl8W/JXHUdPs3SjQ0zhxJWfbShy7HAC3fu2Zphcit
c+DkUfP57/n5f/mO/jsxLj7aNA182dcH/ghtKZPFi0UP4puOB+R5DiVVCXuXq09f3PcTtqP+HcEM
ZycOVD+a9jOIDw0yrbkwnfjGIjnvNWWZiad6+tWvtMd/D/XqRYwiK2HRuC6tv9LVpkmJUir5VCGO
ykeECssximNMDZiFDZi2R2ZzLS01Y6HSVlDszGnClW48AEjXO48C7Y2TzhXaPYRedP1zzOMVF0Zn
loFSTuVcYPC9FiiLmpNFsMmrY2JtQ/kgWKtE3fSYoZ+7E7o0sESFvhGjbf12jkjteDGZHv4KY6SV
3Fc+R9HFoC3q2o3xnfUOSSgcBCnu+G96va0okRBgVHFN6bNXJRgXAIkk1UGt2fXr9rzOae4RvGLf
eOjXTql4TTARaxIB5vrFOhvKRdyIktRhYM4mt+go2diB5Kn7OrbRoayFo9Ei9Pr/JD77BBXC59n0
In1V/OZYrXhCsjZ+q6tbD/9qBePruC7W1bZLi1KZWNCqwJFJJEk2U7VSpz2ERYpkdukJ9igu43Cp
lB4iTSHnWL3UKuLDvDoizLvBcnizVnut1wQF6b9Pa36aX84iha4M0xTL3WkEsdnsNL1e9LQBxOrZ
D3Fe/ZTLfNHJ4sKvHSSZPrGEsbHsufDJ2goZg1HsDIAwi5atQT3F4+ZW5eCKqoE5+2WAF4UfPRqF
8xgo8+ucWOhzF534OB6N830nH1TRCyloDPIiU+5pKWPuXvvmczPsCLEKaeGn9UNqHcivyn3+t03p
lJVj3Q/vmXM+yrLrW49Ve4whGNvZrYLyFYjZ95HPG+2XR6vqal2npTgf86JDru5kfUuGTl6tSFBB
4gvmAZ0vZztTXgzdplNc5D6Ksej5qHBkRR7U+PFNflSpKFckTS3wZsM9VI/xAVa1v8xi0MAz81BO
j3qxrsvVmbTldb2bSQ23DuRXdJsz3JtSILVAOud/Cq5f/pi0z0I9GdSOqA5CGV5QuPTxi7lpkNW4
3aqwnGmgAS5vkmyp2CGHx/vICZ9ufNrX9q+vg7hY+ptQK8VAZxCN05DYokdrY1xm05pzAJKlsbyL
cy6M9wNi4rmpfCd8BjPK1E7CZyn7pFiP7wrsR7kThbei+Hk7UOTqZf7rCC8Wn2aIgkhVmK1ghF22
fovErY8Qle15gaowxTqenQrfo2hPN6g50E8Yf/BdKdW2yTcqd2CneGDjZagIps+/IBhw1pMXQrKt
2Ny8fz/Pqz3Tr6O9WJL60FTyqdTnilf0YPEV547Ubgx/oaKGBrupcQIXZ8PyqFGUe2pZtXIuJ/f+
+a4YtgQn583qjC26VB794k7QfynVY5JzTSEG0Y2GVYM6lWQ0aYu80JDXubW1QGrEPyA4D1RLxTVW
HFUiY3RPDmvxHN1Jzxbld91VIrs4IL9hd4mfWQPJdQo6W+42LWzCiACk4rWkzRt5KtpxVJrhOkZO
EcNLX4m+J5w9kF+318r5eHR5Xfj6uC7Wyja22swQtO7U36OMTNn4liIWr/glbzYdejwaXdCF6ATa
arkq23UWPuD5AlQ6YzNK2b31/q52Ob4O6GJtjKbc74aW2Ravi0fKAli9inErmasoBXBx1LNTA/mo
tMG0xuQQu/WBrpsT7fsPUA9T6ujVqoen6vEvBc9DudRNgKsnnc/npgTlansNHi6WQlXUTUO5eHhB
WxXCebDY/j4ap85OAppmOC+zUE7UlyFsbUobEjMfpSr6DCxgQNEKE0/sWl0mH3nqqdby9kv908f4
66V+GdfFMxzMVramkHFpC6IGzeJXR+IKYMb1nNQLpkpb4C1o86MoHIP2/+HicPUu/PXBXGwTEoHs
ejY/mHyc8yF7dq3RzSlXmEBhUtJoZuzf7064G+K1Yg+HGqwjlbFbV/JrxZ4vw1Av+4t61WSxOT8H
9YEgP7eqjmRXLs/+wxzQ0TcrbVhxtit+BM7N3ua1EujX37646w1BkKTNSE8reFapwAUImT3ObuUz
FxOvGHc+FUFIpvdzAG/x0Iu7slhLn8nb7aQZ9fpjUJEO0/ui9XWxgOcxOQRFJsyb9llwLZECH4tV
f+rRuivmKoP/y+pSbgOTdwGiZ7hvJsjr0y99ePRNd2rsXN8n4ZosJZ870+xBQ3/rj3eB8mnJ92FJ
kyx2s4nzp7ye6bT31hTbcflwPtX6Uc/3foGN7VDowf+LDO9a5QnFG9cRWVa4AlxcAMfEL6RECvpT
gtoOCga9FQsizKKqUQVCFlkJn814LKoHtUFsLMEGSYp1qd7stfxJZvvrq/sykIudvCpibRQGBgLt
X3Ysa693PwbpuRROAy5PZReSiNqsStaoOH5rh7czgWn2bPsT7+PxJw1kc9jI5Xswcm7uXvBQZwS7
pU4SvhvZ5whJ+tlCK1at6Ew+KhQqhLe29CpMZOm+F7Z6E9qB8hTCePDhf1r6oVG2/aq7Jbe54oRV
ODbN/0F897c/OMrbmJwl/kxFcRVrHzQPLY+8tdvfA9rSyUZz0xHlWtyptOflTaoQPriCBgUM1ZZW
wacJ5RX662NPFhUAPaRzhMel94XKAajZhhnpYIcCpi2Wuv6xlLZV96tT1kJNt6qVnNlPExK7dYoV
1RE1N7F+Fjq8tVRf+NW9cN7OYvGn/D50a4CPtghbt8J+W+brUfvRqkcV+qw0eEXs/Pvcca1WwqVY
tKj/GSCs/zTCvx4mjXEahlgFQalQd/DU6tdU781gaUgPqehgQcz0uwYjonpI8CfruyFeZRTeAxYF
HJ1uoTuQubv0cBYfWuVJgAx1hh9yUG/GGc/T8GKa6lgIaMaRg6n+BSYL5LPVdl0rsjm0hD5AUp5W
6uxim8Wfmj19gtC7cX81b/3mxaEsNKO6Cubf9PfMjRwtgrxQooWGyFFfCK+xjydwwb5u0Nayw0di
KJQNLvjpg2+6O1Ms9M7vJaz0uZYEE1udNimt3lX/1D6d9+hbdwh9YcZgIIhabRH6p/E1xpKquA3p
rcWLbFGMylcd2UcY6DZ+4Er5QaK384wzyzVdzPfCo/xCZqIGrLhby6oHE+7cIY9at3NOqtPW28bY
oW3NJscgzuGtrcFLL4w34jrO+WLcTiRUPN3iLF/byL+9q4sDRhsMraj3PDcQi05E0LC4mtMggWXO
1sIs8PBJoBn7pFED3OrWp36t1gMGAJIKIkTCei8vSFYnYvDSYn5+mTJnF8NS9PL1xKpa7rOnXFyo
xaKjc2NtgnXnsrA6PSgmlMS/xPHW93XFsKp8G8w8x758YHmTKoOqpCLijSoC4GejcQRsGPPxc4AO
HbBEirQ4a9g8Fl27n/oFB4qYqBP+G6mHrpTaGTdRKEMg7p8UaVeaB0jvNZ6BYHb4hLvyZXgTBMdM
iVN1CwLFy7VUrhNaB2S7alu6lkwu88cY2iIxC82eFMwe+imnO3ZUbKferGqpN1gVWhy8iu7yr00W
Uv33Ml4LlLYD5TxDkEsfRzqJE3ZFT9Swt1a0EwdXqTZmtlIau4xX1IfBnBv8XeCT9Ect3OoYVLHg
Vkh0edHHqdxP1rGgIy2NLzo65U7ZsY/7gqsSuI2c616hkt5gBPqRjRtp/BCUdYgGcid8isdiXMAj
IYZWO//mH/phSWGm6z8i4hpBA6b7UniQoJhR2GWqizZC4rD86VOw6W39ruceCiwygutm49PVH/lN
Sn0hPX0im02nLhZGcK89067qHkJwLIanPcfbuDr41DoUHLwLKCgs0/hGpndug5Wx9Uluq1dRtuxy
CkOLgJSESn60/Dup3g3SJuaJ+vsaX2y1Rq5AaSvFw2Fy3nao46owEFSDGteiRFw8rXHMslFI2raS
SEZmhVmV2AtzrhFOURmLQXd0ENSjW+5McPaKiFV1MXIMHo7ptIdwz85rEA5KywKgMzXVpaAsxuSR
VJ7gfGtWXzmaYVXHzoChAVnSpadhSs6NGky0P8LxgIZ+cHTbeBl1Z2j2aPQ0DNS2TnmRz9+O3+UK
44rPcZo0HoLUP1N8gyv1RYhvalv0K1UJOImqJkPwlghLvjhU1ZlQ+kmlTCf5R1sBhvvzpWU281Ja
DruO1NAZOI2qVjd3SrTsVQIv7jAi47dOcz6GcNGwiWHyZHOXSfiKCsp+p7A9DMrKesjibSDhgXdC
GA2FHVcL3kSBykhC6EFRKF1LzbLW5zh1PHhWvC2zfQ7Xj1OB/9DnawXmR8k0WBB8UuyD0lUI9Xw7
u0Xg1PUhT20ceUlbL9BUmupmCG6hEP9c7C72UBPAJkRHXUTUbl2sy01S9EOdtiPrMtxZvt85UVKT
HobuoIUukUE61cYnw8CfLK0T8dgr9Gj96gcf1rliotsQR9OVv0giL6wKR1bIbGnWXffQ2P1W+SUD
XVF+tNxYY8cYuxu7sTSf9/8aPQQ5fISyrPEXfF9JO1WqinMxQrxGwcL3cvbmdNysv1dEb7ZPU7wj
L3oUACYOt4wqV6hJSNm//PhFT+msyxGX044fJw/LDWDRTj+K4sdIx2YdrZRScUgTaO8SdOX5Sg82
umbT2UZBoeBcF/PHwksQlIzaU0iLvF9TF6m8/6VfaMoqFXVY3KR3XX6WweDnWhVJ46kAePDBztEQ
+L2u7ujJZ4A7Ytf89QEsMdwrmDrW0VLrybD794HyDxj0r7dkqGgVZWWuFV/coYMkG4agiSeuEzQ2
KpuaYDIAWI6XgqvX8iFBsg+TI6Tf4qhLU3SE5zlMKaPqBGxZf+IfgG7ZMHLSk1gu84RVoiF0T1VW
twraV/dmOjCQOCWeG/WQ7zMqDkV9KNNoOgXx2sCeSDP4TX/qQIrNKYpANOiy4SxCrMRQldSDPeDe
eFxXroHYnkzO4ARf0Qu6+CTNSCqLpgzGU4TmwJJ3srQJEDrTLQNYRmnfzc/rkeyrYDOIbxO3LV/4
sMxHzDXDA+JZ/JR2phPxsit+WDpZCTYwk/YeL3p+66pwrYgOhAoM1RzW8LdXaxJCsewkYcDHCyin
WuLNh/jkGUtpKxy4z1F0fhHau8p6M9s3gxtFbLEI3ifm87lSF+L5qXTEpYakkdjmCJC672gBN8eX
hp1LZtPXiAMM1bvouf9t7v0nAPAxcroY6/3NxtQVAQCoKMUQTXMOe7j8UMJJUQSrZykZzuQN99gv
C2OfeRZckEWKbG10jY4DKwlb1p/L96hxEvduhddcsYIppi6qc1NFpht8+fIDvx6kUh7Gk2TudYJ9
R4LSOUts5jZuUeDwvlWmvNY7+PaLFyW2wCwCZdRYxphnnP3CEks7sEynvle1A7ug4dZOvQNU2pXk
1RX2LS3z1UX86598sTwItZ6bdIzHU+mmj+q7EC/HJ3hlYEcqV9kEtE20VfMU3vKzXLnJff27zYuS
WsnrDpT57xa22FEJfXG0nYR+WyRxh1ZEw8X71upy7Rb07Tcv9iv6oVmXKuy2qgddzFhwyrfhDXsf
AFJsXm9Mh05FWJpQlrpRQrzWqvv22xfbVV3zkn1m+EnzuQOJruGvBxI0WU7mNFW4LA5sJ5u1OHZA
XI7Gy1yNJuCRVC60ZPj9YLSNDiG3DoT5uWZurfUnE/fM7Y9gPpNdbhhfZoR5cWbrJvX/P5SY5D5g
hc5Z+lx/3d/NQaDxiI795pu5dpL4+pMXd7JQbMYzuuzxZCHnh4QbocieHud4TfUxXSSay7aU3MTB
Xd1udDZnQrIQWhF28327mXrjrEpCPZ4wObrKMtlKK/1tNO/QysyRQuOB8L6Fr61i10exu2k+b37+
187tX0dw8YcPgWYJUcMIuqWyZHNOXMENzWVI/puTa9u5ztgR2l2nr5l64xP8U0n66z1/+esvNttM
g4SnVM38ORCqnvwK4ShQ5yC5fC2nOxprv1MXEgQ7f4PF0n+uhIdbL/5qZeDr339R0Gn1ItR1kb8f
ZJSaQVPhVGKrKPOJV7GJUGbyQS4cVv1dw6pQ5c74CpHG8G7PwWsNI4Sk/50MFxt/06YKwWY8Di7z
icQKkaUcjGigEUAI26nndOSI2fO8XplorrTugEjFgkYjobLa+zQoUrqR87KVPAfY4W73+6+/MVyc
7JEWZxTxYq1OSrHQ1fOZ2SIsoRXIdkDdIbnzz8+W+qzaFdItpwLnRFOXncLLq13XHcnViXzIwTc7
E9dOSibY4HnLVEzsuN+/npA1PJdjPScPN81mDBeVkxJg32N7CO35CKIjL/Vtea15WmmLzTr51fwv
sHSQIQZnRiCtikn/+PsotILkCUFXZ7QExwTzVUiX/fnOj9fasvYiT6HGhAWRbcwBmCrGP4BkdUjI
qAKBvLt1jrl2gPg2movv2SoCmSaCNj8TFVHPNthACdtJdrvOSfm5FZj851h08Ql/+7mLVzD0tar1
IT9XvdZQCmRyZMlHp+6xiAy7fyAuLP6lJ6uYALjzdjbrfhTnRfBehG77HBNGspLgKhWsPdniE4od
MPefFArmvKw15ZVcX5CtSiPmt98uYBAoOJweZN+DloIKCD+P6oJ6IB0cGQbn3+7sYMsQj8JeuIeo
BjnGtON7sdwA2qh/RubSiLYk1abC+t9H9ms6nW9P4WIRQTfU5FHNU4B3QQOBODxUI60dZ3bxaMLz
VjEAzg0cxStkz+q5vdy5VglYIV2Yy3GF4R+aePP271FpV5b2b6O6XE8iZbByhYmZ/KZtKam7Urmn
dXNGvjAdoYITteeialWA1ySOBouU0BhWOxlo1QLvRVu7SeDN6DqA9QVG2cXwYjwkpNgri26h7aVD
rC0HvVuI1rHOl4RPxekGNPYAUY2j2/jaO0I5e0JltGjmfW++9e1dnd77w6+S15kPC8sRbrj0/jRC
/5qPFKJmxooBWf7ihEWQQi11Pm8Cc1Drii4XCLV3x7NbazSvHlt9KbXbulwO/tOAaicTnltlS6YH
SenN51BAYC0gWnIam1K3VJ6KxKNiQ0ItnmeVinDh5DJVwXEDAdOxhr1konhax8NN9cf17xgiERVr
CHHapcLWNKjxC5UJdgrX+7r+kXw2lPpsHLcz8kVYG4rz7+lyrdU9p1T+5xcvDoh53ERRapKbiWse
7MXPmYHuGqv4FHnyh34M7ui218ZTeEAQsLkF6zWv3L++/frFKmrGuRrmKr/eMwk9Be0DSzgkQVC8
Pj5/immMp3eTw+DQh+PyGP4+p1s9cQZwHp/lg/7enIQAPYcjnh9S874q3AZJIZ36mCz6ZaY5NSYo
YdGCU2pXcUqdEmA5ucg4ow4xoV+pHZBP6unI6rlzVIBOukWVrmKWoMylS5xXi2I7LuMVvmPIX/nS
tFytOk6Cp+W7isySeNsnj1l7Z2l31nk3yUshOST1S/wjTz/E5Ej971bYuHn1C6eoiQMUqhCiyu9b
T1QHXV36bICEXXB8bB+AgOyiQ/Xop6tJ/+xAd+nbAiMQx5gRLucSshWlMrrlUm5TarSEmZIIQXIT
YpHx0l/q+/l+BG11fqDUOPlbP3YVHxHNoRwAuW41yRVBZOd2J9pn/r/SuzE6GMPLD1H7UKt1/AC7
R3TybMFBCcRo3dm5yJ0RXPa9ugqc0KPFVGprlK3WZCNXjgcnp9N9Pg40XQo0tWNNsne3Hwm0E9ZB
SAyzDbXidl3synkfY+h/n9zFZA+aZMi7luk2gs4WE5R6izwFvqh44arBYKKC+zwvNfXmBn1NIU18
D+1mlYSVv7NVgi6s8zzknfU2/nurotCLSHChyc75d1AvAJu38DRnENCE4lvf+/Fd0T2HHJGpO1lP
fb1uqmUQuoX4o/0lrlpzCRlGg1gPr3dx63j8xyR7uZ5+Ge2lsT2U+ir1B9bTFCOZ7M0SKkn6OaCR
diGn+92qyl7lcQOfiRwoXGOetIdKJQv37Aih/E7DRc53oOoqy/FbbOfEla5j8lSl5UdazQ59mHcE
oIjJvkl/Nt2+N5fKIq43ir/qUd5TB2q75SQf+vxZOz+lxi4F/Zz4b7fuQfK8Gf71h8rEr/ElSYr1
B0v0pSmn+p2m+pGcz2R1boChK76379GK+ssZsUd79PsN5n0kyjGHcb9aJZ1nRbZU/mm7yuM6N5/t
PH+AaHKzQDIf2f41tIvTRVg0nWwmDA21k6P/Vu3z5AXcCzTPf82DJemUL7fODtK1lUX+8jguzg6q
0Qtj2vOb3dL6oFJB0NTktB0nAldDMj6XKzjkOxHSm6VYeDe2olsv46ImxS4eWLHPr6t7tr8Zsevh
uEnsRppV2I34Vs6w23hL4dA2Fa/J3m8M4NYjv7jniOGU12I1D8BLkHwCQqJX/ZRQoNY2Ff7VGcN1
S1tw7f5H2MF/pqB+UZGqRYJBh5Dz2lx/7E2nJdxguIOMIBjrcNyi5p04seAI8QoU6Mo6Kn/4MJES
c2XGTwpB6k9R+6qX9/CEKala6G3sWFhBQKrbz8ZwxezGsVeZF8nLiamIVK0UCuXACC6ekmDJbVcb
4vyUhA8jXrblXRi5rGHKcoiWFU0uO9Nsi2Q/bvHKMYmfhxQbIO5ABzaU6ESv4iopsDAc1fauE/CU
CwUXiFXaEqHg3bouXoPGWF+Ge7mWZSOvVDWn+Wrke1G8PybbyMX1GiRuLy9T643IeAv7riML3iKl
EywnO7OB9JqgRbeVX9KavHuVYAeiSLtP8aae5UqrkggwSGA04uYD7MURaNRk36gsQNYhQhF7wvUf
sE/DXfZCvkLOrLZsrIJf8xU/IRKMvOp4e+tCd/0hfRnExf1RqfCVKkx/3mmtczfY5L/yZQUapMPK
7obPWXzoSjcYVgLTDI3a3HAOxXVCIg1t3llK+7Pl5lfbefYAFDwqEno41up/+D6/PqqLa6cRNE0S
yzyq+VNpH6oQ9Euyt+x0XOgf9P1W4QaP179/9Frx49v7uViHzQzemjSN+Un2TJSxdlptwtqjNBkl
h4nLZb4a82WG1bq6F536RNEMUrfBOVFAuHG81Sq4umPRryDEiZaFweLw/fCXl9pZzsw+R1/cOQq+
JfIBBoADEGkJGpNcjQxZqnmAjBflq4qQLiSbYSAOK/8EgTORYjI5A/9mcihf/pcnZYpICE1JJGD3
4vWYqjDmkcTQwjUiMk6DzNm3chOSH66uYdeTpDs2cMoXgzmHdD0FPYeYuyrcFPtbu+e1Nq2FWvQ/
Y7l4a7h6hOE8Mhb9CYJMB0iw7t+M+iVgZy92wIzadfgMgUlql+psGRdx8wQU3Uj74eZw4kxind+N
bq8Xbp4gTrpVsblSgVRZQ2HPzgoF3ue8GX45eQxTUql92sz0xTlhneN5eDIza12NePyG+wyGSuyZ
wFulN0z2s7+89sbCkeTRNVO88PGzBBKYsKfO/fdrNP6+kzEyPMA6qLsrWNwsDfIkqXl0tRuSRbAW
PURHNHHvpXodK3j+4e0vpXLD0p+FazKC02N0b4CHF2yKgEV3KD/JhVmM1nPSOoqRcaN4XJphyILB
X1oM0OIfxOiXUttN6ZLv3pDFAsk6XBp76kXwMlrJFn9qnWtRVZQh90MtxKZBk0ohJeHgR6SpUwTF
UrMPYAB2h3P+mhk/ptn5lC2UhNDpU9tyiahf0u7I3LpxZb6yAc4PyDJEySC9AX3Z91eniFOf9j7L
UEzHn6g4tdtXQFyShYW47GeIMCrpEYhzhiE4rm0cnGNIfKxDu4QFDCsV0y7c/lXCwUJdjwo4Tcyb
OsBwbbgvkg/9dsTJlUMGQzZ4o3+WDvmyghuywUxiwiIWr8fnHMZ6vzaabcwxvF/5xa7v12d6LbhE
liTTYXgKj7we/25uerJHujklka1oUlz2MvFhIupRWXXhppd/Bs5NJ/qf5/f9gIEdgZwxDJHMP0W/
WOKiDjlBrcMzFMd1anrjb+MD5QAJX+Ymc0vE2XAr1mJ71EvuCcJznyRs5lgX0oNk7CPcLDmRngBk
oZW1sI5/DdyOt/WPaEMSEZsF51jpfYSBtYyLQ14vlf/D2HntNs5l2/qJCJAU4y2jomVLzjeEyy4z
iVmMT78/+sfZp0o2Shv4G90NdMMUw1przjnGN4KbExbkUjiCs1Qo2DN6Blr8NlUfYXLIh7eocGGO
TJod6be9eIhNTxKWYf4F8u29Jt+VNLWoT0C6nS3xIBfM0ciceO11O4DlK27QXUnK7dVQnx96N9wo
7pTO+QbxwuVTDRstjdWmz1AsjPwoj/JSk1aL6qXHIURt1mNhZnQnW7Ly2OoHo3pZDLuTX1w7Y/3g
o5wvRDVFU8T78k28EORyb5rBAgJlstZ8E/inymA36NA0P1bm9nS2w/V7856XN/W0FNK1wWe6Otvn
0+YsIW6cNsX4O7xqO/2hnOGydI2gBRzr7JcXLxKdQn1RSkZ2rJKnSt8YZ68GZzL70M5r1KCo0YV9
zvArIGFjed1//kPEgCISTwf3eT4ni5dHuyxI1CYM5/NK6nFkyV1CSko0e6Znlk4POMU7FeBLBXyQ
whN0h7N2x6KPpCJdIghG1KgsHAN7Z+FFdwEgKBfiR+hQqsYKZahPUm6Jb6dYB4SAXUte/WEH/fvi
L46EkRSMmpyzZBDg4QwrhlL9S2xuFyjiqvDYlW7V3QXCEnh2tqpQWt2d3ugTLdX4UQqXRXfbAhYc
QnIJPdnwkn4lyg/XVuIfN1EkRnNbBZGRfHkYaqLUENo5EqH4lLwxd/RqTTA6zjaKZ0eTEKLtq8VH
jaktd2XY9xnaGqSqkUABclRNZPw9SUD2NdqX8r1E4t79cV0XfabT2Ajx2JFpMU/8ZYYSx76yvDha
tSmKT8ssHP2g3KPyHD+q88tCXiHbFJliwek9r8fnkEgVtAjoPoRb9Va8OUmOHhPT6hqmbS6cuHR1
8LeDj3NCB5B0NVjxhzMv1z9P+pDGzPn0Fx9OzJde10Ex9wHGbNMxzmqAcjeUobdiemM4wgOXungj
QJ7FxVznMbXnzDm6diN/kKn8fSEXN1KUS3mIpTrHrd9zBaJidSKE9KHyJ+SuyVPvmIJbHXVUW4F+
A1vten32vSnw9yVc7PZpVYhmnlVz0RH4yqw1lGemQcEH7YDrbgGGSDZZvdqVc9gPJ/2///DFB9i3
oVYEHQ9BS9bC2QdjjR/EPXkQCiCKzg76xkqQXt2ZvwbZLWyTw0/rxbair0iOjKBkYyIpdknFMc26
2jn7PoX9++ouDvuaKS7qUS/n9hRYNmgxthIz9nPg5OjxPe/4TA0PF4yX1nAbHZIR6+g2SnztWlbk
j+8ImLGFSR6UCpDp4gEVuVIYpp5ToN3R7i7EpbbwQhVEqTU9MYpzZS9BwcKYmmaOueo/rmP+fxB0
KDPp7H8v4eJRGWbb9qNMzgBrZWFFNAkXdtMwnLRbEpWk1+ZdfI94WjwhpCVbBSP0st9c24Z/IAf9
fRkXz6QuhI5cWe4EsEo3gkeaWV9KAhtjDI33zRxXd1VRNd/ey9Pan7/9otJaZG0t0DmYO9vk0b2Y
hlX5CPidwY1zu3y9Xjr9IB37+2delE4mTNMoDPiLNQLN8hYjjsnQmBLB6jiV8mNrzMir6zagHw+m
f/7UiwZl2o8cdHL+MGhqZqs5ZaUtErMmHRp50xRYBt25Cji7XWdHz6RzyMmvc+niMome8Gmv5Mw7
0yVp7eZBqSzZJOUNgbQO34ppk2+Q1kGKeXsrzJ+2AwNLLOdYvVwmEMA5qb6y6tYzgM2VZcdItgRc
lY9zpAeDMyvZnomMkUVfCDyC+7RgG067oN9LAYGmSxxAdeENnH/Vfik3Nr2Ja3vxj4ctg02YanaW
0UoXe8ZYmaXUDgk3R4fBvzUm2kFW8Rq6ppttgUZR9Dcq/gaLdCsc2VfaND9uuX/++YudwhSQ8LYV
f14n4GSkdSw1TsBcV7FZI1mzC2ZSR1LGp/Q1OB9gRaudzzqeeJLBmjnHnxFj6SULHIl35Zxr1lX2
iapj2ATGbkaGT0sScEVzuUCb6Q4JzbBtcL5JUje+Rqn4YSrKC/7HrbxY0bqhDDK5jfiO1/qx3ur8
vRg9GGA5uPhI3u2Jz2tBbLojYiqTrdjAPfRK0cTrwlKP1zy4EYKdVmwEYV2GN8CEgsLuH3j+0BTb
/i4x7xOeDlUFb+HidlEx3g8O4+JJljw5kHa5QWyQnTLPnHmuHObtNnK1xVbIjifhODtgsP6G9nla
h3FodxQfCne5kH9V2V302sMY0Nt9upeoLM+bRjwY0i9DACNK/aXekhU4aIx7rf4pazaKss9zZomq
Dz+0/XWtzyJdfTEu1uZCFOW8b+K59M1kf5xeQwntyBYubFTvivM2EG6r81aR7iThBNWD71eiuyjn
LlYWzSfqz9eaVyG5zyt3rLz2d9y9VBg8QOA5Qe5Pwq40l62fhSvB7o3PhS+JS+H0UYU3A54zfdmi
SOAz3giFO+h3ajB/78nzYjH7TbHErSTYN5lttIdzs/TOC4RosoD8xaSK8seAveSQp6sO5Ubm1m8T
L/RpTdwqY+zhl87Z690Id42+4WmLjwL+v8ZZlC+Tw/Iylzk64k462kwP82xdgSMlh9McnF5/F8Jd
rz30+sqMlx0WysJR0zsTJQQhM4LFohXz/1qDAU+mX6fWSzl/cFuMFeQbs8Kzl8ENmrcTObkX+VwU
mLk6k8h08TaplVWLz4sBexQ+mtikdNFM1wyW07DuxOfWCq4dAb6ZV8GfEGONbZV1B1/opSQsiOrk
BKlVPOr6igy5CRwnSR6fON6wm52Jgyan6Z56i6LfTgWCyzYQW2W6aBWATtLcso/0BWqicZ4TG66P
eC7LgcvLu9giu1xJF4rB5Sm+mPuQUKXAGnJLxEE9Iw81g43CF8nRvk8+tX21Oi2Lff1AKhOAZKl6
KKRfabjtlYd43y+bjfSSPHQDGUJXzw/zdfy5lX9dp4qmX0f8SO/lYt1JxvMYKcMoztiDGPLhwlfr
HdogT7BDcTPPRlRpJ+VOZBLle1Wr/E1PRbNW1IiWR5E7u7a+XEt/tETFhNSwTJGNowTSdwuu48lw
8Ro2kGtotDVMP+vzjcbIu3SRfemsdo9IxTQvfld+jSQnbq75V7/ZyP67ItoaiA3JiLskD4RmHo5x
3BnHxT7fSns9J2K8uukfc5KzPkp1xZEjHOYYM+xkVPUMR8YB2MAKRW2Z3df9bV2DnEPLYteN3Vb4
8p702JtUCEkuUqKctEtS41ScjhZx1FkzT1lPN9FGhY53JlP7swi3FWQ4a3hIXrWngPXgtWWdoUd1
JMGjJz732IqWqhzNbgXzUxKskasLMKRNhw5j8DXt7mUx9HVD6Kjwj/pDiz8s6biPVWoe8+dxtM3x
JkaLwGuBS30f3o3YLW9OG7PEfuykyJhZGJ6rwJIzIPcEkqI6MeNNdw1dqV+7qovvq+/KoBq6yETW
cVqldLzAdKxOLKP7qkd04HMmV4hkOXFAJWAqlf0gIhs2/gxpqkzg8Oyc8C9ydlvQxNhnOUk6JYZc
5oBkWw8PFSQ170SUn1USNXVmkbUN1ZkEOwJhvlY3ZEbbp410NxzIczjrs4qurxw4OTHxya1foJyZ
UIUGjBRux+BNLF7k6HBOl2fUqU57rMoZfJXaxTE9slReKSO/Bgl/f9T/NcH+3yO7OC03Wp2OhRya
x1bYxos7ncaCsUR3MrAafsC6lCW/XKUbjbY0gQl4+WDmusJvWfASDCDLykCDX25U2DSWEuyiygYM
wfAvuCXWVuodjkmq4KYvmdeeScqzhA9hS2aYWlraTfMrPJIcuoE0Layyp5ZJpk2c4cTpc/AXV4SP
36qfWQ4sqjQr8NBAmfsStfyxfKRBKhllJwIAcYmVwV5PW8ivl+O+2SZLuF0kvh3+PSoBN3C5Yl78
zcvDRdnLCyHWydfx9WPaoO0syFxkOrNF8QkdaXBNcsfMmxML+nA0hlftDnK4mDlNbAvv6Rt8ADh4
MYFVw6Zh9Iy6tW59MopbTGj8r+h5m5DsfT4wQFBRPovjRKh+n8Ne7S0RmWNqlaTiJqtougnP2652
qMZjMuZNkN/WZBCa9En2GiBXMrD08j7P9/i/s3SZdQ9Svexaf9FvGkAGsnlcTLeT4ashtUZjRcYK
zW5JQBOkK68tbs/1anFCfFvchulyTNdSsNZPdiGvIY3qVvYJcxrNWS/fBfizhegQnREOftbPySpB
iCYXtwXnBsPOx6d22kMB15KVRPCUpm2m0I9uBXPWzobhc9xutcU9VBQQhY4K0aVelc1SCv0+2kF7
SWIniHbDuMmEjFX1ToeD2mHjxoRd2dpnpNhl6Cu6Awh74NcD6zHQrd2o5gqkkRSsTo1vcGbH693+
ro+ngXaKpza7vvKat9NH6zOpKdZwt9QNSWfkMAqWT3EQlrvF+aMT2RAt+CB+to8eUhqHS0RqSxSl
Yev/Nw5f6Fiu6zXJIwAVTxxzBScV7qTTqjKXendIUHcExi9TXpfRrq7fJTz5wFVyf1ZvFF73kPXe
mS9x3ez7zu7kHYiQ0PQ1bvQqWpqPFdO2FJac6EjVIwcYucFAP1O7KnS9b8mj/jA+N6thR4XV+cYz
Mw5SUl2lW6qH5mWBT3zb3SFqxXvaTRaWwTjw1YYZtt+J3Bkvhjf2Dg3FHZ3KUW/mNOI2tiYXRWZF
lAqTfngCkRuvoHy9hIoV3HOwYr4cZN6JcsK0usdkWXD5p6VATRARa42NH9U7eS29c5r4FdNIcX4v
etVHeo+eTb3T/eHRJEI1sg1AKiWRKSRqOI1pCTumiMSvHWgm+USCeMUKkZkYumiBSLIa1sEy0aGq
0DiN76fH6U0Gr6GSaeIBA2H5kiVoCrboiVsgr28RCKdu0zzXn/F9Li5PJ6b4PGC3ZCtoLb67NsCv
YKU8+ZgIVyV5aApr8dojEG39U/+QA4VTvYzPe1wu7pT3GrJ76OvkEWSuxjGAUEKaEG/TW3g7stC9
h0BCHun5COHd6WYUvPIxu29u09uM2l3ecqvYHzJtma7KR3Mnvaarkat/MYYnpaKSqu7kE3NQR93x
kIWaQG4uT36GLSB9EvHJG2cmT+a0SvjWZHMP5M8c99vuU0+fimEjANnYjs75bnrQqdJ8zUtcOCCz
FSD6fW0RNC8FLJfr7kXXSZEFbap40PcMBx9P6ZZv9lxDFfH1gdWjXnEaN5rt3HlHlx+/xYCSIdRO
EZRalDUR/05dBniHzakxRVuDCyr55/Q1YRSpNs84vJPWZ1enz1N+VGtpeU7v5HjDV45jSFvO74X4
Du0UDVRJzf6IXd1rVgbUftk/vZ34/JGKnNbK6GH8s86qV2OVidzojbeSWPHzZ/6Gd797rLLXErZG
xESqQCI/uYSWtALYhl8Uv6Srtqj7P7X3vrOKyEmLfUDgu7Gi9y2Thufpn7zxjGowLWvlumCW+vHv
zUb+VkWw10iczBkkKZLGvI296I/9bWEUC+NUd6f7s1c9mjO80Ire6WYkluGEu+hTmV/F5JNQE8TL
TA8Innga051+TSX4DRs3P3DJWKjk9BgmXJWLTk+nCmEQie3pXks/a4/FX3k9bettsE435REXQWoP
B1GyJt2muExZkrJ9uprck2uuOlYNX+/96crN+Vblf10Tig9ALwAxyX75++aMoS6dE51r4vgCuV0j
n29TqZayy809voeigKE2WEXzXmqrBA8DIefxMRdeYIJhf10sXk1wCxkKhnA3k2DyzulgVFSnki3w
Lm12qumW5rY/bVU0kVgcwF13fl+7eDbNl0zYXOtbGJdt1csfdPG0yyyPM5BMp/teXA/mfuqeJNET
NsiHxdumh8YXabYpC85ioTpl7Bp97IT9r7T6HRZ8NkBdIt5XU7/LWPs154Q24aYzn+rgKSdKXoRa
JzSy05zvAKAl5tGwAlKnC1u0jmwd42kn9OvcPMi/GJxl4WGUt19dVaeDGmAQa+CqcyQNmbXth4B/
R93IzZr1UvBBoMgbhbI/sRL3RNOtfBjecsDPDi5ipB10hk5za82sH5v6DtSUi8Ei56N/u/K1XJ7M
MFHTDRDnGZZpknt2cewdDfFcJK0eHxvjaJIsD6rp8dxykDpMzthuhwiPixPA4slXTWIJr3S3muql
nTxZvMFUNzF/9YtZoxxs/n1l3ww6l1d20UUO8mEkeXWBiJY8EaJHmdxTn9CZJA4cx8r5PRNt5hdK
70pP5BFKzbElNq5YmZLL9Ya/5dv+Jd0VO55z9VvR7OoBjOdniG33s8W8AFrpsdnGuSeSRdb5Y7SJ
Sj9BhL0vKypFhzrsTPcAusLewDbVkEf3KJYuDRxCtutr4ZTfUmC+fi2hwqjVkJ180yiYXSpNWWPE
R7V2W15E/kYDdLsjV9Z8MMWbnkAS46upKdG6BOjRL9MBjJ89vsH0sKt2h6INeieIg25yFxjtsCXb
+SuGYD7LMOWYUd8n5td0Q3+51hJRL8dc8+XLgAHwWZgiwLELsasxKp2YNHV87CTSLZwAUsXI4YFG
8ZbTbn1eQ+ozEMGbu0BzKt2pOErBBiM6BW7rfbMLOrc0rPi3srCadkdcbSAhN4MS7JfFRq5XzPnD
e45wDQMjrGMEIwtuwOuqelPmjuEB+JCdesS5L47CRzSs+8z69+v49Qv+rA8vfuHXHfhjW8lBc1eJ
0MZH4sPAhVAlBspGObmCtuS3FYrXq88jNrZuU5/9YW4C2vDOQpwemTUWNqdAHDedSSKSq23LwO3L
XZks1ZM/hu8qRw75NTb2Yb4fWk91SYdEaEfvd+Dw+CSeyR11BGHJfxuL1TzLnj0q3r9/4bfp3Ncv
xGFLeusMQ/ny5//xC6dATZW6z+MjdVEQ3MLdmpPbhqUx6zb9huDCxAGHwijF65jIlB7WVdDTVxOg
v3zd3271Hxdy+eU3ulac8pI1CXu7Qkha3C/nURlHNbRwDI5wLv77t1/9kxfvb7nQQsmY/6TiQxFB
/OgTp72O73mC8wJ+c23f+nY4uLjZXw/jj5t9ztMmKtUiPvJUR09bM2ZQn8JXNANv03JGrxU2TJJP
2HYJHHXA1PNGURJZcTNDs3CB3vz7DnyTvl1e0MVpRZkCcSqSLD5CWiP8kNlQquBOIqPiZE+1Q6Mf
S675S2VL7W364Pn5JjvvF0DVh0M32lntwDkMEL28i97g86YuHkzZk6t1o+FInbse4VXw60+bl/z/
X5Svo+AfNxHBAZiQmKfW2znYnug9cVK7s4dPxWPt8+vddbHSz28Kin5TBqqoqdrFfTqdp8hIjSJC
J7/wFkSZPExL051fTvO3jufjOgZh3oK/fQ5//MX5wPvHr6wzgpajpIyY46KssM/HLPROnX3+CHVm
qlYg7s3AYp7MWW0nPaERHXGteQS073CSpVTiWVxY1f7/IDv5Oi5+uzRlpgbSb1YI6v770mJByNuo
RJKb0E8kzMLNdGf0aXkzXzNvq6W6L7ccKVopdgsupjWANd5xDFPFJ2CpALRosAk6UkG7Gmq7QnXI
sVgGVcVQ3NEyh14GOnt8t+H0wPyoWPh65oGFsLCqjuWGYgk2CWf8Sdmegl/VwaBXEadWKG+IE62V
ZYCB7UVZhauqIJHVbil7xVf1tOzP98yITsRI6IcB5QV1ieAOp/WULnNGWwyjshkG9YA9/Txa4nO1
mh6HXZXudfS1yWkTzPq4yhuld6W/VfVbBY0vAZu5106benzrucjw9nR+PBubotpreFCapQEtNfDl
q0Dabzrbry9XMUxRXOiahL7w74cgnoP8XOZ6dEQEumBXCd3mM5G5ZXaFYBt/+FZc5yvdU5e1we9y
6xzFR0LpA9jxvnkW7vp53uyaE3C8cCdSznNyuC4L+Ea6+rpOVSahdqGKXOzF2KQcW1kpJ5H3+HnA
IEci7nqCB2DTtkqUR542vrIcm84G3+ivQnxGlynfLl6ZBpKiixok3S6ogxsrfAFbXE5WiaqBTjOP
ovL6pbBNr6XGfZu0/HfFiJdl8AUGZuO/76yW1aMgC4voqO3qwqIlLFBNA3deI+WmCEC3wcT8PTnI
cxPD2GuSxcWuC4fVLxlsMkJyDqK/rizUc0Xz7ZsjfMrUoDGhO7u4jeYoS1WqxfFxcSwwPUprAP00
AzL5bvyMH2lidlTeZ2bHLqfDk2F1hpXs9Rv6u+2ci0WjSj2tGU4qNHI6u6DYREnPQYzuouGUb7NL
hbgu599X/U2CON9KXk8qYmb2EhCxv2+l0amNHJhKfJzAl8Arfzffq4MgWhltOgYymRUso7fFZ4VT
461Y0T8SvZmnBID+GEvuvy/mWxU8X4yigsOWMcIDErs4YIhZPOiRLsYMQox1/QKxPMD80TF/tUfD
kdtfLWT3dGU8Kg8tBFRiL7wyc2jdTW/5DeYsYrLraDcy27mhoRJ+nD9pQ1WrgVbOqh7sFuUI7LjF
Sr+VOveMZ/va8eFrxnf5ErDeMmdCfqjqlyNIQx205pxSm2uvxWN2A2HZ+M26msdM7i1JdpJwM7s0
H8K780a+z5MVS1qUrKg96eKFzVIoZzw8/VLl2VwbnvaUp76QWDCPsuz59LsSGf7aw+2/7/uPRQ7u
KV3WOGLKkNH+fgmIb8o0yMwcekhPkCDiMzpPLWqdiBwe04ofp2f9uTh0++b1tNc1SmuvJz7ivIlT
vy7XC8g77c052Wu3xr34kaRr4Q0lX72LVXekra6RyMBq/DQAx+6Up+vB6pctvPm90WdqBBpaFoRL
IbkgS5mgKEI0C5vMo/zVcWtHAqVm2Cyzz8itxFV+y5HgbOFXiJRVISzb3BtMp4pvZdWWDreTzxOo
kQBkr2JnCRAPOV89pKWDHoJhkLw8FZ48XalevqmU/7tyOJD0fRB66xdlfhfIp/Zcn+OjfmwYv0Rs
u5zxtJnLPN6k6/RhvKUVZVTOvEgwgEA+qTtt61fPxpYm37KkpNlwhiv2GPzd+krp8S0zcb48VgWF
bWEenV6WHlKpDqUgmRHiUZGpiL5K4PVITgvGn5cjocm0zTaAd7cQDmi0Oxrj43I1Itoo15jTo8SL
8WUkrhl50yH/jAgEol1KofhmjhyNbPQc7Ud7lJ96Go6/dchVAakgbtlY9br2+6ukxG858vMPwq46
N/9weX37Pvuq6MVAqqKj6Ke6c6JbfhRaa6icgMV2HT/u2s/srS38/uwJ2r6FT6DsBXV9XuO2ipld
LKtmFZ9XFQHRgAKA1aJyHqgA5sJrVy2vfJeXTbTLq70YzwWDmOpqxdWGvMytJUezTyLPaJxZ7Wtp
rFNtttumr+PiWNNdEb2UbrviJaBrwBTrjonYhpY72kJSR9+SjbjRQrqsB1WcBfejOT/Cf1/yVxf3
cgHkvMktlkwVzOLFUmImaVOKeh4d4wCMiVsDFk/TZd8srFOy7ZvDYFrBq5JvzGCNQxr0joiKkJkI
as8dhkgN6C8IqdpuMTg0OxEFm+GQHqPCWWydSFlGKt5FG/HEcFc8y4y0+Rwkh2MkqaUTsVejzSSG
sQaKvZ52GQD8IbPCyWMPRU8cyE7QgVW6iWZSAm2qWQ5nKlZ+MFl1GTMIq+LKueCbsPC/h/i/d+TL
u/pHmdBM02iUbRZRNQd+HW705VxCIjPYFdv0Vn3Uf8Oo86+lm/9QD4EC/UKXmggavyGE07GOQ1rd
wuG0QkwUfehLjkvYMXRyqpjAmc5VBaX47XUFBMYBSKOnjpCZ5eLvbSRLS2GophqVHzLSZPEp42vN
mdbJw5xrk0i3p3ZdCEdJg4Z0NAm/1WjyuWgZiSqQ7S5m8nAQasa+jJfSZBUyzKoReHV2mRIXiGil
FF6mgZYiHsMez1nBv0TZC8JVJLxgwmbWnxB6iEez28UP7EqMjPlCKAHlbtb34zGNEPpLVtr4wVMq
bsel6hRYJ1e0ksuVTsgwr8Eifh6GFWjgpN+fz16OOFG4UdQtcJBhATzcz2YbP+d40Uk2JaSPp7nI
7IvdidGO+RzFsM8fFrKvJbnFnIdmID2y7jmUbmtjo8drsb+tmONqN1F2m8QfuXJlN1d+fAz4Mpm0
yHhsL6Gg4VBVnSEitqyZwYGM8Vm8yV2FLZa6lKPx5sQF32R3cg/eqbIHONx+Z/qnF1rIdyGIx9fz
L0le6ncdQl4+V8DpvRVlSyxRqED8isHuXfCrj/wY3v/V1+h7f3l+i6DdI6GigP724mZxVOp9wEsC
s8U2PrXFWit8Mt1xwQa7k+KCe55aeyS5jKgJ0RnQkvXk9VbakwT0iJ7wMG2DaKVW4Dgc3PuqiSBg
Iz6Tce6g5TguHs47ZWId8IbUxzvVlV6cMyZbd/0+me5r+Vkg+txw1W6vT74W+CdlHWj+LMlm2yOp
2LsGz/0mwzC/fvKcDkP3Qv7mA9IznflPoPGT13qLcNFTGATy2q80JoUrA8EDFTmLIBD1nFmvDWJv
LOApWESRw7THXUu9ldlt4gjogWSPFbJ2BV/ZiO2T3EEeIYAjYEIP5/nYHUYY0xrN34NIbIEf+f/e
Ab6Z6S5/zEVxFp/irNcMVTs0bnZjpKtA83qmn5Bhij0z0Dz30KUOonVaLNveT27Mz+IMvsdt63Wf
eJFuM9pnYHnlsvBdXtZnBnWFYnDQgvXOfb7YmUayFIpTUahfn4XbCK4gYIT0VM5WIWKf9gkhU7IL
ScfVfSUCVmOjY2m6t0Q9GJlL53wx3WREiKneKdgliOdb5AYLNGF0mqe9utJfzPvgAa2IGNwmbEVZ
ZHfBLhtfFToXorbJI1+KHaN1OtnVycMiiFy0kmPD4UGhjLGit5cyXYr1kmI/Ep7OqA1ug8zu8TDH
yE6sEoDiPr1HzMwZKv8kCLV673An31QrkVl5faOPLkKEeTavj8uWb/PsoH9m0rdS3hnuCmh1Igf9
gclXj1rC0tDYPMbTjWHscx0yg6/tSYotrDxdmm+i4Au6lz0bmjvdIetT3tsV8GATJNtosb8yuI+M
I0oqSAp1hs4BQIZIjetzz5bypkghaDjqi3ylHap+O+r//RQv2/11HifdJJzUQ4ogIl4Nz+FksR1A
BkeSRG+/bFHA2xVpeJG1uJ89Twtn2hZv/6Hs2hdRfhKzt3FxIzNhBucBi4+DbeeEZ+e9jLwSB/hG
AsNe3iib06uBBRe15sKJ6GQqiBotZFjhe/uRluAaRGuOH/mStKQSCLYrxYH+w0IO5R5lsAZeg2Sb
i+JAGgO9SdtYPWhoe09gD6z4TWVKiS+Vt6x7GGEL6g9MpcYEvjRBz1v2pHPhnWGQt3aQEKG8EmT+
w7Jj9KH7p7N/lj8AGkENRWmFmkk8e5Bb6s7uX5MjHvB+TmmYCG35nNK1gmkudBaVB7ppEWwH8UEJ
lsJj9Nmq9rjnDY+447KFjCQGMI2LksYHrp0QCrZpVQYy8qdJvS+NjWGu2o9ux/HrcK10hTP602cN
Sp85KbICZLd/HzrMZhL1GpLlIfyk7RJKa7ITSO94bZKnDjuKLL2YvLTBuIpQPcjrrp5jUpHl4kyo
dsrsaEUt1sgvi+itU2zCttRfbOUbk/4WjpfYKrY0G3ukSsf2hTMnEjGCTlh0qd0xvbQnW8QGSd7B
GdklHQYXKY56B3ywP5Nz4SIFktjFVFu3lT3WosDKsT9MuKuWMX2A+DYEO7YY3jlN26COvYnEhBtZ
355bb6TCqo8hXDPsNRMTNiB68dOUrKV8XZnrQLZH3oXRYrlsF26hsR886skteb9CuNbVp3JGb9UD
QlYI/tb5RdbRHO8j4oDx+ykI4Syqyfb59EgfiuadLT3kv88KhAM//YUijdJfaO/+vTd8b4/w9fKU
FgZ691l7cXFCzI2uSFumrQfgAsS+QHw9hBu8CfS+6rV2h2/Blt32AXqEqu64E016m4bHety20kZF
8bVwUTNhz6YQ61TIsesiIunemuDaG54Z35yId5KwQWjr8lpygjrvW39VNhfXfrGvaWaeFjWJBQd2
DHYzGnoh6/KECGut49Up7MV5A5Mtafz8TOChXw1LCV5JHntN5wpv0eP583TgaZufkuFMnyRpNSvt
KRXsonJ5YkrhZMestRBCLPRNGvj6I6I16YE0VoPglhXEIVh0iFMRK7JvVKvm2ij1ey9w/oUyHUwK
Y2julzYEM6gHTRsm5cCbZ/qptExEj56+8TgbEVEZxIozkrXxOfehY2/R23HtF4lnPmJCh4Z0ZamX
vtl4OUkAB5CIOVM4CeKC//vTrnJNk8be1A6lo6O2wli+yvJNgHC72unTDQmi7ciJ/5nDXEbYrZPF
yCG8kleiWS7krVDsdfFWts30wBmEWl11ZMUiQtSa1jBM8+YwQbZQj7W47USG9+VzJLPUOieQEDTE
LQM2kEJCwMSsXqQCV4bMyyrd1bqVCjIhR05fS9javWhanWWJtu5z2LvcKeVWkt5CM1tm8XYA+VAt
lou8OWIMsBcuzpMEEXHJsXoe0mYcwQwbMMNmZEqDFy6x6ferDHVJeTkX26p6UpMbcdwK+aHqP0Pa
MKGa4XB5kAJCS/GFJdWDGmFdNdwuccfYOwurWvhoqKyIa7J1wXTaYjlwjBhCOHbDY9GdeCMHdpR7
JbhXOdyGmx4mrfTIcvl/QPX/tIvRa4EVzpF+th/+/RRN41yak2DM58Fgtqx5suIIs7EH4YjLYgNG
d3Fl5/waMH77Vv/4mxeNEyHUwoVc8eaM/kwon6XHNE5Xo9SjTYSGZamu+G4eUo7Jg5u7oKkmx9Dv
JQ4V5/OVlshXk+zyYlRVl0mmwwHCZv73Dcjmvb0SuQG9LRFRgGUvJpVxPvLB5LNqqwYWOXBJC+c8
rLMrcp0v/toffx2SEaJynX+QvGkMTC6mUEbcnvoqEk4HUXnWlNZtaMW0wA6nXRbiJXhBQUvkD8N8
BbWwHwTrGd4ub0ToORBbGVmmdkROYrGU9OOZeTgQV4EsCw0utNeFfCEsTrPVP0T8Dy6ElCyEJVK2
z2pPr91OQO7I+cChkBzaQzKLRtw2tKvf8RehX6PE99EZ591Sp50YX/n1l9Pz+ddr2ABVbUEYKLDr
i3vfL5SiFZL6dICLjgicGDG5tvXinqTphU7rbLYJsSE7ODo9zemftcFrUAkDWOjcxck9T8uq2hng
L0YH2tJptAX84uIqKj/PobdAVOxcbdx8lyCw7DE0pERiHTa/LXunRXWu1FTU6NzQ/qLGtbBrUPIt
pHdxsKSvBsiHGnNybY5Ssk/am1OyV3P0IAjpHVW3OdpO0psJqDRw2ujD+B/OzmPJcSzLtr9SlnNU
Q4u2rhoQoFZOuvYJzCW01vj6t+CZXS+CEdbsrkGlWZSHB0ESuPfcc/Ze2/sws/vEesiAMbTruv2q
ujVN2QhgvDGPwzu1OuKP6lCzjXO6LYZvl9h5q+exZoXhnOHiBLgr0f03tmSbi/o+I2RJ+RiyO3Kz
/fQgkpqev+jCcsyXprmU6Ljl8mmMbn1qYgmTkVqST0rnRJA2BQmlEwCRfiCNMEUjOed5BN5aIMoZ
Wg42+Uku3oowcmpORm71GvCD1EKhvtCENQarWRhw6C3Q1Z5CkNUQArtwVgS4zzrVFoYng2Q+SXkU
GFf2G10fZ/GY44lk/LtBfV7dVMjUEFm2TjYiIrEWujRPG6cyNirexu4ZTA5ckg5/U7fSrnRmfrH6
TxsaVQ85PdCXpvvx55VACqsm1I2EBlnCWXBn3KVreV4sY+4/Ku9khvubSZD55B7JL+AkdZVH8bu1
+McLuFgXDSnTI1PiAuQTgYarYjmlBnQLeDYkyKYw767Ue7/Iz6Y3zC6NbMmk2rsUZfj92IqZQEew
jrES3IzaeyyQnqgjk7+bHjpaGXZZbgUOppGKWenOc5npBTem5s08WsLG0UIYr+Nn8mpbFzbFTb33
FtKV7+U7NeWHNRJCiI7CUgf/Y6oaoaoXBy2hiuKgj3TtrOhMhnYhK0MtLGhJkK8C0HmFvVEYnQKE
B65QHkZt3NWiw7qJN9MoV/FdE62CsJxUZWnhFMWuyRdDuwecZeYwjNxb3Vy65bp9JYSc9ZI3grZ7
UDm92Ty0HOc5huK1LUwkGg6ywlN+oG/PcZrA9KlO5DgFsFm8dxfKqYe+HlDJL4xx7kEnoLQ/k83m
o+qeGaQF73taqszcZ/5Jrw69fOs2H4aBgUHz/42NjXQskSH8tMTyAf58OzdUb+nYDCoA5xpFP+cg
+LPIOoECeDPhAZX/94kHHW9m159XzXzTYeHiW6M4FLUJW6Ewm7r41qyu0BTB7dVzX6wCuhf61hTI
/tkgANbthvxJZqsI+ghAUudo5vvXMXWCCbGCr2nnWM36ys3+m4eL6zFUzqjsOpC/fv440FYoqTRy
PeIStjBRLF57Lm9quqSk0NGiwHK8yivbmNdzVK6Y87vGxpXMeaV4bsEwfFZ4SlIW/MRxJfTGzQ3K
smKW5VfG7L87Mv90oRerQDsIXRHLXKj8EgYz5l/NA+HFAK+9daA9clhl3W81jmTs4w6pkSZyABmh
88Gqjlc+s+mlLr9DgyYv2BOVfOzLz0w2hkpTlUbjyGEuw6eBlLRmk5hPprh2VRU82o1E3DDPP/fX
bUNUxTQuKj7bR75fOl9PkNA9YdPTxuSR8wIHqIQ0zrNyrslb07WvzTguFQpTPcGJRNIURdVV45dJ
s+xmrdXWbXyGZlTKu8FwfHMVa59y/OhzACFcXLRbfZmBqWjnPV2QndjtfaQwsFp9gjuXyKl6HJp4
inhe+aaNeudZb2TGqCds7q14RHweObI405svIpYT+IOxOYfd7r42xWN4Td98aRH+6w0Rs4fInC70
5UOke3VRj2kcn7OvRFsY+OyQiMnSfqw3Y7O0ol1cPAfKZqTxXWuf5mRA+JSZzzbVgzQWxKHypOuf
vncjECU9tjO9sCOQC23Ko1/aVXIgiUxudnLvsG4aoyOG73CpddWJ0xWGLhF5gDJJ78cBTQyt77UO
jSe+TRHP0WCxVSb6eEsj+V1rz0a9GF8M/2nkQzRkblvEP6CNNioLYoKJqSUgtVDBEmqfNQqV4BrY
4ntU98Pd+teHheCIZINJZnhRSwuFbvVFV8Xn6ItO0tpCi/qGYVZpnYTNU1oUYMK8dRUfRmELMDRa
dguin1ZSMcMUF2sHvnLXJBfvLrwflSkrV1X2uXZl08VL8/ND9edlEoRtsTCj6zEvit66kAcxdLuI
kh+k8a63NrL6NErsZGM/E7Mbfdxr3itAJqV/HHWQqnQ3edKUqaUnTB0yQf7yS4LlsTEeFLYp7SzH
CODXCbhPWtoUzDyROPaQRAxzhtIcrOfmxsqeobuSZ8uZthG3stTbWXNGKpiX+9h6y5i2tzEqvxdJ
fcjw02ALx5JE7HW1IJo+4ZBWLUnzMJja0RGZj+emdNRqfYC5AohJ9+edujOMJ+1BqM+e3S/zh/I8
oU+Pk+OlxoyBaSNbx1/Y7lIcv0wPE38q6SfelbgiIJzLelPg3OhM/CbNcly+1+V7Ku07/1VsljIA
DQ+7O3oc78Y/00cXTqNMO48s4jZDbjjeeN3WnLDWGOkNxyjParH26k29VY+Y5pCZMX+PEI+4c8sA
NU7Rbg/PpjKvKHnsYClkByrghDRcRIwQ/OBd2MKpTScIWAYoWwoYZQXzUAXWcVNXDzJ0/xv8okz9
rySOXJ4x/rxFmIUwoFclFFcXt4hpkI5oCSa3yMlMt2xFrwruxQIwgZ28tFt3hQcR4ybIeK64xOXJ
u/pCu2sjUWJsIs36fEZbI7tyXrscHn1f16ThndKuLQNE9897KOWEOxq5FJ+VIw83zY76PQe9v2b0
ZQAJW6p32Ttie8ffhiZp6bA6EjK3dpEzbLX1NYbg5ej+z6uBFkDHknmSeDnQpouZ5nWox2c8dUO4
wmFQfY2L/AZi2dvUO1CSLwtqcrK4xv9VL8Ycv7zyRbNRSarRGxMtPheYwbGZ6OWhxo1hbguDnKal
nGwUxGQc3Ks5OnBB2TWJk5iOLy5QzIWF49Pu0m/ynKGb46U7JVmDeEh6G7f7m0tAXg8XtV8Ot5G5
kbVjEC7K6CNS3yILDjrFW2J8SfLL0P4vZLGX1cefb42CbVInaLgaLhZRQxL8yijMmH6QfxMyephe
EknLvJC3EgZ8myHLQplLum1ai7JYRBpMk2sbuXZRePxyFZe1q+u1YtVb8bldSE/RWbfHlUji16d3
qu6zF+utseY0Nxi1hB8xc1a0b3HhjDz3i/ENja55Iz+XjMl0codIzZoxHkEUQDB0MQPSzKcJQmFO
LLzwTIpTZ87i+NB6Nkk8jbUoUH8fU3wn5JySkP4/V1TSRZv6lzd2URUHcZNbamLEZ/gQr/kaS+WR
2iSGy4Fbd1FdkShddtr+ejl0g1RGTGAuu3ttLYaNXLvxWV2am2SVKpNeE8EHa4mOwCbCAyWBKN21
AKoUG+VJz4mJrVtbD9trX+p3tXi5P6O9VRTivJGhXOoA5Vovayuk1wUr6Twxp5Gc9zP92ZhS3bAQ
I/i4dsS99prStBn/IO8p9VrLPJ0PQNz4QCQOYjFrXcinM+E+W6fYuW/T/TXBAE/Jb7Z4Alkk2WCQ
YsqXo0Gt6IVaq/zkXDqDndH3tlaRdKziNYgeG/yqQ5tTOkc7EV/Wol1N8oB9l8/cjwKFTNp/9Mle
kt4sprT1SlBsCoEBiINT5rNoXqnIozYeeS65Q74O+dT1TTSP9pNX3mjOzbulbVRpeyYqQYeQ1JAC
NvrFQqluVfrQMne756Og++QMn0UKcdYMERwtecrRnhCEW9olZ1YDD8FcPPb1jVcfk3ZvpsTGarxC
/yUsw00ZAoEbz0VM6eRajqke43wxcgBPnwqlhbwQM0J7VHMdOEIDPUy2A/VeAjiXdF9j/aLptgc9
rR82/VDZdUYQEs+b95X6q0GOZrI5u+5AuaQ4TY8CUJkpEJPvC4XBxZ7qhV0qyFacnIdT7STS3lJz
QoKwxWt0fPFsDYduXxDCMK8HkOzxPnsanhRAbdGsVDlj7ZrqFGmfii266yBfB5wmrrTFLx0Jl1f4
Xd/+cK+GnWT6sZwlZ0ECvdVS0w/dqwxedqeptuK09Sp+93W0SUuzmynmXdU868Gy8FYuQ3RCmBBs
zmKN+2flkxgf93uDGMcaIla4MEcnBJx1bQZ+KY35vmQaZRrKXlFhFn6xWzSiFCH096IzOJEc7uTc
emMoWOSL9FudTqQTSDhDAvbGfGNWULMZnAhnkrYZlTWsLHltGLgdV5o0jx+Rr9cPXTuDNqGdBo7Y
wQIzAPeYnjHB4fyIHeomyJxAOTbSfYa4U3BXlfV/7Jv8+Z4wwWso9KYE1YsipzSS2GJaEJ4taZbe
SQ4HXdTqnBCKpaasOVSApKD3SS5gtFWkxVXP5KV/4pcLuGgAiJXuCbXuhmeR43NgJ+huk3m+hgy4
QEdaqsfQA0F4x9FhmA8xgv/SFp65SYNuEVG0arYs2vQC/PBaZ2L6Ni8W8IkE/q9P5uLb1kIjNI2Q
C0O6baFOwh1DsLK3UpBrvhbrgm4xaHS67tdUS8pv6oGfXvmiHkjdTK0rhe9kSpSdmGEtghYdu0Ds
OgUhL2LwLlZHggLddEbnjtkIsWzpY7QLzwYzBM/RR2ds5yNDObe4hUI284a3ae4+4Lidu4zbwMyN
6Sszuisb/rXP7GLDl8wiisWSz6w7Mb5KDv26+nQ1W5mkP1zQvH8pbvP9NVnr787CmqRKMIukqXVw
udcyCO3CSNO5if1ZuZNtY5Gd4mytWM9+91BniO+2dX1oeNqUM5wSFYkI2tx4Jt65ruPqG6nZMxzK
w61qPodoVrQb2WIxsUX5Sl/udyXKJLAnQICDBdX8xeOmdE2vK6UanpOSO4qbiUQGf+MiVYnYviJc
TKG6VJkTx85o16+eZo/9yujWTb5JmDuzKkgETjbXgogux+3fT+GP13XxFJpaG6V5roXn8Tg+ISeY
rP35wngThC1tuF5HKTp5maQTZ7HyFezNEHHGtE1mcnq6RqpxjUJxOan8viIVCY36zUamG/RzLeNF
tVEGFQ+B+9LNi4OyYmFo5+hEFYA16Mo3CI2YXxOMZ19j1V260L5fG+eUguJJQQB6WdHo1VTShUVy
Dh6wbjDjiQ7lBy50PYVqthLQGaH5pimOfR7xvTWX8pUZHfxySWynvBJSwv5uy2gzjutIvCGwNORX
BRvHV9oc/ey7kpDBB0H5vbae//aL/PHSp8PcD9tq2VvtKGlcuvvSOoLv1MmilBHfo/Gb+8/aLoWv
47FPzSYLwWtH+jj3GZyD3AZhVN8TKLq4sib8doX/8ZIuapFSrdImcfOE8z2Eq7my06oluLcIsF9r
lx9B7MiBXfhry1pwWoT3l9YrHggYBsE8uUc2yAhkEj3daf7RQyzHgZ8Bzn7Eh0hj6FW9E9wt+U65
PEemgAo3Bz3BzYrWwU6hEI0z0Vv4ynz0duYnsUu65gAf9VqnxDfdzdQHxEy0xo/SI4gNdmDUThNG
h1kdkRgIjwROrHNkj0iYPDz93XIQlr67rZigR/sku/eBnuAs8RnfYdu/Kdo5fw1kUTsP7qD4bxNG
SzhQ1FXpr6j8MhHH3yzv7FxYSe26Km8JvasYQFV2qXA5zQ2DwPBkcHhj07EN1clhzbbCpwSuotp6
SMaF8sVSHhv8ZL1w7pAvjd2pbtdZ9u8UB0yrmSOomoIK52K1qhV9aBqXGk3DL4pwbVnetLd0Wmyd
CMXZRFj4mjKGN9MQ9Rps73dn82lU/q8Xv1iSOlNxw67ixcN1ue6WyhZKK7j2DQGDc/RXEK6mLNEE
cSx8Fqck7qz6d2rUHy/hogRwEwvsak8OF3JH3zp2X/W6ommhexulXYjduoDI52887bEzd0O78tyz
4D5V/YLdm7qOwNt3hVxKcCG4nUP9JgxvVIxTSnrW60NLuldnXTlxq785i/GhoShGcA/487KXpla9
HEhJkpzRCDnBYXRIOWdmn+1k5dYf3738XHKQMucN1tl27hPVMji0yBn40VtL4w1SSayeQeAwJsie
R4QxtD9JmeLEQAc9tDPjpOUvrXsmRKHWbL9d0Tb+nxcMeVrZLwuvH96DcXGKHfzOcl0rTM4mzz0q
PN+ONjnY1G4dydtGPYiQyIg29Va03kEI4bc51A+enZ74P29zj938eUCnODSLbvj3noh/fb7GhWgw
9us6KcQoOefvnC+NY3FAHQ2qnBPd1roPyimWr9sVR3ySQj1pYa98Nr/pxf34/RoXvbjaKjQ/ijjX
qXteP3ntDmEzCzlxRiQhrWUqvth77ooVkd+xa4u3ykk46Qv10ac5yWrlbokKzAnk6pcjdU64TB6v
XOC0mF9+eWzaBo4bTdSxtf28/wiVX2l+HSQM0VrH/KJvJfurvti06v0oz7Vkb+RzKSXrFz3EPB9s
5LmNOvlgSs+OvbUBlkXYCs+h9pihFAO03i/L2umvzfp+05n6VvKhwTdIZ/2W+/2wTeogTBoSx3my
PWdcyPOBIZnmsHnI3gLjoErUfHyK1IOaTgp3Wlb0CVQB/RHAaBIQqpXxCeEquc0hWwndycycjMDd
j4KQD1xt15xs0nd395ePVZuGuZS4nDwvPlZLkMhWbbjeCd9rGJvUPYn+2i1vMnnPKjL6W9xco/Zg
fsFD9sSNGx8KdUsv0xApPW7DFLUdsz9qEDv1nK49doxOlqN1sjCqm9NbI4246ZcIiyx3xyQzoVbG
1hJvAOQTUIJFEhigNyzSh4Gtip536R4AO+nCIslPcaHMAoISJLK4bKYRVo+19QvtdtfOUTna+iK7
NT5jgzDLlaetrX5DuZ3clpvwpB/SJ5hFVmf33aoYHe5JWVsG3AMEEACSCdFfvKAm12PgRYdCxwQe
S7NQpVvZn5QO1PSNli141voaZO/yf76bf1uE/ihYu9gAJTNK+3SgofZnstz3NF9TV6z+AE5iIK0O
onOdHirD/HMd3lzrIv72vPDjBVxsgpFpFVHYTRfQzMypakLogTS8IT0lmZK4a+MkC5/WvHGI5pj7
QHnDAwnAvXdbCM81UOxrTZDfFZio2HBoWxj6GNVe3Il44pSgiMZ4OsFo+V3Y34YitYDsTGDwdeyE
twnDrFn9ZQwvdfrZpUfoS3o1hyO+oiMd23H3byyKP13SRc3rWp1pdpVIm5m+obLDJKMOL1FN756c
bpiH3oooZQcCp+SQpuq674XAHc2oC3YA+tMJZzr346WkLNya4ddKo0B+FO7+7/fST1f5SxnsKS7F
xtSd9pD0OfJ4D/c4AmK6JrHasZYJIRQ6pIONMGyCq7HZv7uVfnh9PHk/r8xF2PhFXfP6KHFTeTZw
/J0XL8QzCyy0rGzdYgIIIdnvsQghpHyil/kKw/16Kp1yoZaZzldAFyfGPCJc/Ze60iz7onGHht54
SmITtZF7NDtCdndRjBVy1WRbsd4RH733IacWAAjUOdyr8RBbjiwfGiic400S3sfJbRpMEPWo3Az6
Emqfc42k8dtPjZ1CRWnBaf2XmYIa0Qk0VFoLBQje/CHttxkxd+CPWjt8Qk6IDVgM8TRv0akALvWg
x/Rk6oFxWceDw6YmKP+dKfUf7/1/ep/Ae+PBy9Lqn//Fn9+zfDLH+vXFH/+5D97LrMq+6v+afu1f
f+3nX/rnMf8kTKn8/Kz3r/nl3/zpF/n3/3p957V+/ekP87QO6uEEw3c4f1ZNXH+/CFc6/c3/7Q//
9vn9r9wN+ec//njPmrSe/jUvyNI//vrR+uMff0zR4Ty9//HjK/z148Nrwm8esrL2/7Z/ff/8yNLg
9Te/+/la1f/4Q1b+jl8TrR/6RtS2+Df/+Fv3+f0T8e8Ux7oxiZARahHM+cff0ulf/ccfqvx3xZBl
dK50kVD6TyF0VdZ8/0j8OxRJtl4MzGjzFEP747+v8afv6/9/f3/jUHuTBWld8bbwvv5UJ1FzfFuE
eAxYREGRfo97fyhAGilUWlll+E6c5LzVKde9ruZAZWLkQ1calzeNGztWF97AA9xqeXk/COYyyvDS
NVhketHaaBmTaKHuMGRlzbER/BdNPghteK/V41NrkH3ckVlieO6h7g3YzLNy6MnJKNViFkn6kzkW
O4qZmsG2nMTdLAVvqEEfihMXn54f77vRWlnU4kxOQguqwKIT9XHeGAMjRKs/uGJWr1vBf6VNg4ZZ
jjAbSnAptIj3IueY/Mbkoe51QE9iLcyEUJSBZdf3rm69KgPsad2PyIttlFWuaPRU8wmP3Ft3xoDs
AWqSWOQgm+WvHPJm7ofI0ftdkE2Pnnt2FYN8iTEDP6BRnagKLSt/GPhXGnpTQZBiTFFxNRjPXZ4M
s2akgVs2zD+026bvKTd69znoTFKiM9Lk8mA8yRDUcrrbnQ8nkoOSx0Db0Ps9u1qn48goepIXxVKQ
HKEADSU/KLFRM06sjpEQO2UdnlIJNr5XmjeKljNtGjFY13Q56nGfBu1NKCAzCQI44EIgMNbKKGJS
ZkSK0rzoRvsqdqwVbsdkI+PcAjzMkcjadNXiLmyKbd1Gx1h4kWrrQYuhzcX8Jwgey7x8KwJvJ/rd
pjfTcyKA050CjUFmDdq4l0LRI/3aO7asrYIo7GQf/24Yf6m5hsbaP7SS4a1MMwLlIlp3WkE1Purv
mts+AGKHNqcmnGP6rSgRNIBNB16Rtxemb1NUq5sEk7mvqg9Cmp66Oj7VnQxpacDRIHavhl4Aiah0
RzI9fEYlZqOaBW0Wp8l93ka3usF8UMNLVlfLpO9uAp+vyM2ZPIkjHPa+vs1BTAgRosC8QXZeQ8by
Ex2wnAnEPVhh+IkaZD8j6tKqlsgjwE+TdH24TUTazbLY3qZZwJ4qvaRKhJC62pQYbm0l9OGxWbcS
ahraQ0M/C5I2n3l56Qht96h00mOBKcTIm32n6PQUkmWUNHcNgCGxgC0Sl7DHnytPoWOre6+Cr6zH
TA6dUDbf0lS6xz49F8IeQnPQ3mleQIde7DZa24JbANnJOoRFekCeO0IqhSBf+RYjnwJXbF/zEbVQ
TOGu652i2UGVE/CjcSzq7r9/qtXQXyp8E3JFQ0/pSL50FWXZQCcTusnxl4ofDfM836QhFqi4hKpu
k4u4IOT4rTOqZ9Fsv0x1eAt4/JWAeHQLkVDXGeVazjapnvq2GiU3Xkve2mCCxZ+5xrAJv5EX/mws
64WhySBndd6E2qBgVyKeNrGlY6bFj4M1zJPW3XUhkHOtO6kGqF/FX0gi2FTIu7mavGptUM0QXIHS
9uWIkY5KGw9MMIT8qTPSV/hwXOlhUJFUKj2nEDWlidf6yAAHSC6mFwhO5qlETgPP6JTHNkL+J/Li
0Hh4++4qGaenO69JacJ6GeOpnJexEDKPq45y39sxdS3mKY/Qr4R8aGNpuWpr8weSw2gvFxYGzFHr
7nPNR3ExphgOhP5mbMtzaPj6rBTxOcb1JovJBGwb8SHyzBY+O1zh2hWW1nioGmgmYxjDRIwYXA/5
vUl4mRvEX3Kvi7O+7wCUVv08Qa0RZRlEiojDU56mK2NUN6EefqmFQDkmTcJtJp91ApN9FEOajRJI
ZaPngRk+s7GT56FSngdSDIpD0uoAp0aNyL4sPKZyXdoyqkdnSHtK7xSOag5jZsQPoyveI43+l1HN
GY9bnOTGToPKD+mu91zBpneaiFxm8Zy6xmefgi0tITHFKRfdvnqVnHNTgVirs6OojofUpARisdq2
nibP3D78rDVm3VaezwL2gJmg8IBJgfgQhhK4PZl+puROY1LrNBQMSPtSluc9nvUS+V1cmSDGMvFt
UCFxw3noRBootcBYpmmFtZlTlKLxYCeJcWzSrW7wAepdhYhA6A9izmMfpOKnq0b3aRvfGmP7MZjB
Wh4qjD0MiKCQFoi/eS/EXoDIl6uHZNSlhVaru6jq72P+M6t6QKxCIA72GJytnC5vLvbL1Cr5X7dR
dZ/zl8X97sKscWHDtE1CckQh3JnaJJRWwmepOInsAHZuBZ1dGU9horCFMtstXI9EqJA2paEA91bz
YqZI4qbSpCObHyFLiNDIJH2jBGNe0KuGU+nufVwwOVZb95AWwO1M7phK1+ZFF+5K19yZtfgqeMV7
4xMwFUAtOtaK8jRGxk0zRvPOpI+tqsWLpNHjt7Tk0Wi6O02OtpX+XGvjQ5knz5KVpIghA5fHz8St
HpGykN/lbvwhW64287MKMb9M/yPpyduRy11I0kYhJTuh7DCg12ygpMas8zyFkC93rPV8IkHVP4R+
QzMxYkczqg+9LxgxADih0ZyBVchkmydAK3UUGvA3gEwB1daRhYwSG7ZhYWqPBX2u5earX433oark
Mzmr73SVs7cEC65X1UPuVRAwFHoybazumyEB46x3Psyw2u4KaRuDS+ZOqfW155ofMn10k0ZHEG+1
TKIXwTCpqBRUU1aG8yEmJ0QTfTi6GQMHqaznrHZHowr7WWtwzZbWv9S6uAWcoPvjXSqHfFuCT3Kd
wvSQ44l18jL0VJLGHda0JDEk8mfKMNS2TPqxfkvShrrsvYe+EldhpT0omXQHon7TNdRKeP7ZnXLD
v0tUg4GET26ZUJ0Qnt+Hj5lJCEaeA9To9FKf1XG0ZGq2MXvOTjXjUB5BIk3EENYqjc+qR7hvBNSW
gybD8eotmzt171XZoxoV8tKIUjuRRUyYLhD0qtlUrrouEvA20rg0pWztyU/fRRnI6LYCfyHDOHFT
cZHlZFOExi6Ly49Eac+9CAdCh08Bh/u9MuPbQsyf+iL6MIMHDRdU0oRfdaUVdtv7vSPlJcMmwkKU
IMC4pu0RFiKRoIa19PgrDPnGPRM3ToL5pi9CBb5w684aT0LkIRc7Qy7ORRNRQ0oC7jd8zGNY5Guq
vCeAxEesde68ScuO6UhQsjawl4EFbDxixrV9nMfWrE6b3mbu02Dgn6Wm+iyo4VGalDh0cMISAN8o
52+uJd11Q36cysQk0Nedpt/1GWtPr03WkSJz9KBAUC70b2HGRs5ZAU7bIM54fwgU+nvR97xZaSDg
LQMa6LUqzUdf/6AnCgRg3Kg1G3Pmj59m2bB8hd489c0XWcHLv3T77CyUlLh5UhZsvgzrMvwIY6uu
hZzEGjOGvOnm4aPBxo71PkT9v5StZlVFDKWEsfjsByGY+3rXLNBUINdXvV3W4Y7OQRbRyaT+L0qm
bbLnxsAH3WcBmu88KNH0t75orNSK+CTlQzI6kKCVYMH8tFC0SNwD7aqP9Rq/ZDIzPDTXlaCQDa0x
4GhTJKleVUAOWXUpXb+x1rb0qKVZoep0GWoLwaorr9GaAMuCYld0qLSFGHOQ10V3Xt+bMwUaVlsT
x5h7rOxWn8PJL0dsmki0Kmn4EPoIEVncH/RRXKahOa4ysiQtSm4nNcrOCdxkpVOJzPU6vPd899Mw
kZWOGEmU3OfZlZ6TkTstIkwq7Rs2UioUO7LCVZ97tE8T9VbPJy+fpUxxYYh2wnxVym3PUJIicGdE
gjxXZHquWWsPwnhsOzVZmdg5bQRDj+gz0BtVVF6Eds6ifKRZ3OIAH4fsQzcqCGJawrixmcoYsjPG
NB8dy42XpWg0KynayIGA415hHdYGRO8KY1AxI+t+Kk+bcqhtBSuVOxVAyGbVEfi/0IOKXYoKenVV
ZthA4XVfAYJhEUHHOjLQQUlEo6QvTXnZjdJH1aTKbBwbYnTBg2fJsBv05hTxYA9kyRjmKDqG5nfL
ptKeNWVkRSp5Zmu0JblaSPiXfHEejvK9PLITCE23YcY0MPZgTK9zQMx43BqE/Zl7So34BNuKjnCJ
UWdIOa2UL3VQJA63FUVHBZI0ux0gHI4qakG14HuR68IREhZUNksSeZQp3RJsSyQ02N7KGKaLKAKH
1rleU6PiNyUaxk2EX6FwB8LDhIGIXIVZZBl6NfB9NgQLadUQGJxQ9Z3SGIeiSSTUiWK7Mlk1I0nd
d3H64DZkGxnNVsMGz2NTzmPssKSBks3TsXK3QsbRQRHulYBhU1TyVUKrsLip/Vifi0r0JJiNPrda
UaGagrA65FA3RvVzLNp4NWjBaPu1S23ZdsFapNeXdEg/XWPvd6FnyxAN125LoGOglQR+GeNarEvg
PsyFFcw9x9jUtmkdhtsaBoKaAJgIIqkmWFKfB9xoqQUUsB+ZX2c1OlY3De5T/SkfUssZCQrxU4Qu
aqB4x5JDUyrkw3Zy9U1zP0r4ZZJySslrqCBRAkcxN8VTH3L4reIGC+xwExpSuyMctYzupS4rQ7sq
uXf9JlyaKUcVT6rCw/d/xlAmjk8K/ZVby/PIxYqikX7Intw0izTpnpRW8taxKsa7PH0s0CaSXsd0
vxA62+5qtrbEQnXTSD0G2UTeq3GkvyTZvpV5onLjgKJ3jU8sdtKWMWYdP1RK98ZXWy4Vr0d858WC
XQ1Yo2tCAyyvCRcijAWAc6suRg7Nxjwuw2oYTl7jlRuOxamCxbXUwuLDJRxIJ1dD7ooD0VrWzsBY
5DfYlQU5wGZwH3nhXSCyQZeKS1hVLi0UQfgsiuouLKfCJypoAjRE4zUBD12ncJwSxWKO8QeWZoOY
gJKukeFt594jSjfyBRtSXsuiOfdDgI1buw9jCeVldq7FpCHSD+dQ4Z2qIvlQ0uBD7YxzYoJgUTRs
+dWpca32lKjNQlbIAPAkolg8+T5j6aUVtopEzrQK7hC1CJZaLgtLzxQWaS3UCzmV5545nMraxOdl
JCR9iaJTKRZFYounxG/zG8/Xn818QPKQCP18UI1zWgQlt0go2mFM996kTCqbkvEr8PfQzWAds40H
LVIYJTTRw/TyU++zfntKkVLjha9m1Cmb9CQPk1dVVL4ELaucVAJUVakGJg9jnmgcLwsvjpGxwemu
Ga20RnlQxGEPxeAYcBAsZGVKHPI80gUVLXtWDYAqQjyUi8703qJ6HRclgm7Zeq8BpsoG+NdBfR+E
4llqhWimps2XJ6xrN7+PODPPSuXV7wSioJdRRU6IFeHUkjuqj3xaDS3kTNXQfXZSDDuKQ1YaHLOW
ld80Zv+PvTNZbhzJ1vSrtPUeaZjh2JLgTInUPGxgCikC8zzj6ftDZNW9EqkbvNm96TZrq1yUpWWE
E4DDcc5//sFMJjA3zO7tIt9rY/rR0uLYdo+Vb4nQqJeDFw/enWJXThuiehBeOi5SgAGqgQFAikal
zTISHiFEa1qOlU5o0mW6S6lBM9++0g5SjHaRtQRBkyVpgfLc8H1rXZVIYWpMlDj1AZDkkkdf3/Wx
fBfqTHiKBh+gUli7KgxGxyowoFIIiXdrZhytPpB/HSbF2nWtB6PCRkXt9uUoPnxmc9exhJ9UDgwz
ZAR/JBVlkqX7yFR9rNuSyuTEBJo0M0vfuIb55oaxsU1kfQ9xV1+Y3P95Xg8fbSSNO5kgOtG05Tby
7PtgxL0di90qNZEihnGLBKR480zMnFSs0IVGftyoOzYm1WyFAA02PBN6f6bZSeM2Tm0Ns9CgkxqS
Lb10LJrBkYx6wb+qfes9yzjK6PfIKTRxdgVyCjqoDVR/naHcNEmlLdy0vTcb61Wp8DDJMreauxqh
eK2sb6KSfMEiv43CaJOWsIXHWuu3kc35MxilsbKY4zea+WGNpPiSAPrY6v6i1MYYxqm50rvMnVeB
Ic2MPrmJxYBUsVXf3aGo5qlR3Qd+/9oa2LsrtcYN6F18Paz+OfbC5m+65T+aA9xnCf+cQvtfRgL/
5ajg/8YBgMmk/r+G/6/emjKo306R/+kP/Y37S/pfvzUXtmlZBuwDRkz/Bv4lxfpLNgH8IV5O4TnT
oOFfwL9q/YU2cfI+AeCXkVcx1PwX8K/of1mINzCIUtGhYaet/hPgH1HRF9yfXow0d6EwR8L3T0y/
5usULjUl0KLCvzZDXaWQKnW75NAbQO+0Cvzjl6T65NQPeoR6Ua5HAQ1nFCYO0B5MKacu3YGU48Lo
fKTQnl+E923UIMCPrCoVjxWY9ktdN7xuqR5iVdDbPfYZshgse+kWSlN/ZNQC0M/yLOOj5dZZY93a
nayg4aLv5jCCg0ASNZq84FoptKyaaxjV5LMSMLW+kcGgILu0VVe8D2AH5tGjGZvHWsOskLN93HdZ
bOY3bev3C81MBaC9sEeYc4Zime6bUgrZ+9GYpnuLuk4O12rWyO1qDAZX8Un9toVbbIta1XzynUXo
w8dIq7LxbiUAGD4aQksYSoMAGSX348C/pYxH1WGFaay+5o0alu3ekEYJAYceiMzABAnLG7I4IXnq
+fNgiiTXbpTe1xFMp36v5qgjZBxO2mvZq6Wh9uZGJJU2zKPShwEOIKVJXqZzfA3WWIt7LS28wgdd
CDR5lJfMFPKh20lKlMUopI2o/N28K12Dd6HRMtth+pF5rf9LrqitqA0LOa3fG9Uw6nu9GQTE7W7s
RWy+y5mvKNkjPqR+G8oLv050OiXLamg9mcer0swuKtz68zZNi6sspQvYU8+gaG5lcdP5KY6bdWcw
YGhATtfqkGYfRaS/FBmlspJWL2ZZhM9SYWHvY8UDIbsjQmBbSfSS8rTS1wlQgKPaWbkzROvt/dDW
sQPDct2IcnMt28XgaJUiLdQ8Kt4xRYkA/RBo8D65MwY4IA2VKPQnqZU0QKdGmE+m15ibHOiGr2ae
tghjU0Cp0Yvdp8o3ExCoCHf/oabgyaWgZWjixs11kONcJTGSXBpNmr1kbp6h9Y6aB1cJA50QGf5a
xx5dkN/aSAd0GEEPDsF/3BorL1XR1XjyoPQrV0j9nvuEO11oFc0y0UbzmbkGLWtTFUq3YOpZcNkG
XI4hHaBi+3Jnp8dQkQkYTVvceQoRoQevXL4IM03n24kCJDbI4gvUW9llquY3tRutM9FG/FA32jWl
iv1G5NZoCfVqCutNBZvYU9PrqqybjSu3wVGrE4tI1qg3rnOjDourII/VqzzJ9a2kuEyi+tyfvp2w
PzDYiBjmaMibsQB1LXeu11oK2Y0pzC6SS7mYB3XW4WqvF/U66nT9zkr7DIJ7SXe64zwC97Nz/bFJ
+nI5NiEJp2lER2zk+rDX+pTMRRFZ+lM/piFEXBPPijRpxpaBOiY0bZ9bP6NycHcuvdhNpUnFfRnh
FRpUcuUAbWg//GzQK4JEWnljp0FkbyqP2f+itiyf4DE9xobO7ozUkdSWwPtIMonkUNUCQbbk0kUt
XbVQf8q5qi5HAo/2pY2ZYQ9uYM1ULUMNIoEMafvYM0TxJsxaR0njKjJeJHpljO99rIz4JtU2IOJW
HeUOtwBL79O3QoNGGMxML84GxwAMW/RlQRJHntlLPyvgpIRyYRKFqYeGQa8YRG3mVbuy6S1Dnldd
L5m/3CCHIE3vk0bU125LEnEga/dD5wf2Iuy7rFuacavYa5OZk/SSN13mPUleGAULKarcZNP3mmHs
Ayae6lPH0iW2iVZEV8S26n+B3CXZGkFH/8sqowiETFIJthnLJtd3hR2q7nIwNbd6NIMhePY9Ncnm
Y0l0Cp+NMa+XAQkPLVFnta1CzRxb4mJNeoyZwUH+ZIWRXMzGICnFpm0jtyVLwfeJbq4a8dFVkiyc
Wm7w+4gkEq2ZTMrgWX1nj07Sm4m1xp7HfuU07/Aur6QKnQtN/4cV8LbP+0xBdmLzCtHwawKepiQy
jHJREYAQ65w4jqVJyp05+upHG47pXSvL+U+7yHzByJQWjp5Icx+FqlgAAE2Kp6hqxLnqxIHexC8W
0xp5VoLFsMdEJYB11codbUKRCZvsIRpgkWUxaCCZssesIUmUGmqU6iYjPZsHdH7tMttR5kZX67Yj
mxIfUNuWQ0JgFanRcLUramUZ6TaeqVGQ9dqKj0CKU1UhK/QsGQ4KGW8JVWBe1eaVnVbMXQKlHUgD
9X3DX2ukZs+8VsO70vNo12eVlRnNTaaM1KOjLUoPRKyV1HxfcXQN4D6ZKYXbXA27eB2AiRvbT2XQ
vxgGXxgFExPtE0FQBofCx0ngdM5dU878WZs4S/vOVO/bpVhhbZ9vNCdbEYjWPVkrsZTXl0RKE/Hs
03owFDUbFYShmoZBrXVqP6GOvPXuUD17WJwPPRBvfElLdHJFv1fQsECSEWYTlCBOyNcliHkhpcOz
vA3W1ZVuOD6uaCPsS0KiKsSim0vk2nP5LNf0ecUT3VXmJxxJ+fBcO93CZCUyEp1xbaEWBr7LveXl
XKYztuy0InFHFhZchg4r5Gs1GJeGz/dofNb0fAWgYcUvSaYSJmqMEd015mvu29DGdbULpaGyD3bV
Q5+8sHO+MlHE7/sMkc+cHAGxxzp1XdGHzHAhrD9TAC2w2bBtvKHxrZE6pWa8/kOoDYArc4YaMyUl
WkuNvfeoITxiCiXhRPlKbX92avPy55917r7Arfn8s6af/YkgU4DHR2TUPmu0wxHBXZaNGW2RrMau
PHR1dG0yzYBiAKR4HQftpOweFznZXC0QKe7YFrMpezLG0lBSKKCRRqBeZwgsMmRUkp5tqt6Y/fkn
f/dKwHm2yZoQ38QXjTqJb6WiP/cSsfF8xQsM3/7PVqDt+XxPGFhBKRn1504bFkr9gdj9wgLTDj99
qz9fwgnfNRvLTjc1/dkr8e70EQ5A1NDHtYkT3//GlZAiSfgxPsmmPr0Yn56uO9ZyXKXG84gnQ4wk
MS5vxzJ1R+fPy5xfD3Gj5H8IA/Iebr8n3ZbnVpFlucozwBBwsEXsepmHBPQaXBu9WXnh9p2/SpYJ
qYzECRu2oGGc3D7DDuSaeu15AFHWI2+hugHuAuV89NpdHzyM9qUFz7ccC3LwW4YGn+zM5osvXq+r
tfSM3mGkQKX4F5hl//ke0uGeboqvi0w/4tOzEgNEH1wFng3UGPj0vdGThu/jzHXezVlwTDGvv0JE
sojuyFDZh3Pp4sF86SpPvgSyyWC4sdznkFdWwA4BPvvzJSonXTlnINEUMuWqwXPD8+XkwUHRKVp3
lJ/rBAaUXtoEyLcJJ7CwovtiLLBVUtJ0YXrui1p6xUbTqvY6ksXjhZ/x3YWiRZiwCD7m9EVf73Ri
B5IxBNpzZ4arYMxgI8TFBBUO2B90+dweFZxBCyYHmt199DpDA2skNzNPsTaoZB/bI6+6pN/79jcJ
HI/x5zHZ2ievkNzFlhxp1vOgQIAbUoN5nXr35+v+5i21ZBUjSmzX1Akb+XrZgaXphWBy4bfKNF3p
bmib4dhJ0PMS+qA/LzZtlq9HHB/bT4ud7ObAzjuUc+azLYFhiBjdlnEfZPqF6uWbu/ZllZMty+de
K0xW8UNyYUavfObBXlji0oVMd/XTayklsYiLwHy2fKxgoo6M5Kh+wVVh/ef7pXy3jjI5HlDkIYc/
rfTQoecxE9dn1KoLRTnmS/coP7ibya24f2X4J4zF5cLo3DqGQuTzqidXJ8rAH/AHZdXWqe9TfENq
PKry63z737Ai/eb1/7LYyR5XCi9NuZ0spuDcPutW7oZgmUUNwrC65FIz/V2n++/zhZ3UNamadG7K
WiB5MJnee/RC1vhiQ8cypNs/P7rvNuHnpU4+sj72z23EUp5iOpHALMr99ecFvtsaOFKRdafhJEsH
8nULpj44hV+FL4lXHxPmpmJIN6NaL/+8yneXwdYDmcUfzDo7HrQQ+g3DrGdVxhSCqUXG6fznFb7d
4xTAFIOcc1QjJxtAZuptqWn+0sIjXXhr+UFy59IimUTHoCpkmuCGri7NS3LC8/uH/MzAfAr3DYP/
d3LwGV0+ukFrvwyBUj4V8Rgf6rARsJQ8Gxv7C9c4PYyvG4/FAMd16lNyQc3px3w6L4QiRZbaea+u
IYMsD7d5UlzHFSpAxr1ynwCO+kcPjVatPOFQu/AqP54n2jHJK+AKjVk8JVSgyO+FlS5H6cJOUs4f
Mr/O1lC20e4pZ8LV0QzMNMyC1wJVceYXuAQqt65tHV2VvCiv85eB2a2zkjPH5EE0NeZ0SMDgD2Rm
fOnEOxPRgtAjukKMYwD1kZf79U7xFR5yOL2vIVq79JDMwbGW5rK8upgD9M3zZyEbnaTO/5RTl57B
H7KyzKJXfdURFplhfd5deduAoycdsVmYYlYvGyF/syi4CsWiIMmFCzzZB9nomUBL9WvawllpdkGo
zzAovbDZzh4nIzy4azo1jEyDOw1UPm+2Lk2qtGiTN+tOWTbxRlv3O2nebuWlXG/UGaXM5qL51dl1
seR0CIEVgKedRQczOzBKCGhv+sp+bu8mN+cAqy1thXn6nPb9yl38qzT6R/O3/3K49mUE9/+aDsdQ
Pz3vSeZzLsL5WabocMrgLX37H9iIvqUf1Wc1zvQ3/D2SU3STuZvO2a3LFJH/HscpOqM6gb8Gz4uS
GyzpP8dx8l/0TuhzcNmgrTEm/dh/juMwtNKY4Sk2bRZl+z8Zx6m/T9jPh6IlU2vzA6aBIMzTU3vS
KJbgE3mDeoB0NfOVaD6KcK0X7aYp3zXii/LuF3kcjh4HKD0ran7rGhbSEeLALJezfeZnV0PhL3xD
LBnprEEIlxCM5100rKG/3AS1+RBDsBZmhF/AfW/BWtKkrY0BRibPgw5XCpuqWgt2ke3fagUkuXaA
+WrYs2n2ZpKWpqjljWd1y64K4JxATFOREdi/QMjXmittogoeebuFej1zVWthy5umo1rSpmQHRCCe
OrNSjPUr3HAN76jXeNy26dwrUM0iA8qIioc8AnseCQu8KjqjpdKFuyL8EQThKo+2IVZmKZb6yjaP
3CNCuZWpBeu+d2cwyuZFWrxWOPK63bJiHmMmPxQTcZLI5iWS7grBgF0vtNBYVQZ+mdV7n6XznsAa
M4CrDRrtZe22JEI2TbJ90uErEeuEjG11KBWWvY4jzDwQ1HtG44ghW6AzibEVQlQAFWvvjlSCbbUj
X54wRnsu5cZKhbTpuf1jU1tk3QMoe3QUvXTQGiZ4Hvz9SKOMRAGCwwuyJNz8o7cWlQ6JwxtTDlda
ki2N0SUEncTQfdDfZm5QzETT7xsrxoisws0VsqHoFiMc79lQuO9aZS6YbRIRQFSB1ZInEqrPFOZg
aYlTxSgCWtQr+rMI/F08YLztjTliqubDyJBkaZUPvxLuZgeAPvbxscncXVSmN0nP4Clpi6WSwC00
ofvH0fAoDXo3FyYKQwmnNHUBbw5S/NDNeFs2pBLvyhZjnJHwgQ46EhEGuTTsskRaRMWblOy8luiR
Bu8My7tL7Jt+SPZdoq71rln7WXxfQyxq/Woe1T9sjALVcg0IuxRFcCO1OIGJJ8rApaFcQ7mVlQ2x
PzJ+RYGmbirUMqmBAhNMhNpCWqRFubSVCq2vuvWZdaxHz4UtbUBW6X0EEqpRHnoTT3bE4l1MLG+A
iDLtwC8yVV80JpvHhs9jIDkphHLDxHERt9Ft27ooxpJhKSfJUjT5VRTrdz1k1FqU700ISRte3aLo
lWe37nGkz1euBFNbFIw51GHz6cw7/n1IfIHcf5stnBwe2NUKot9NioWzQA/4daOXYuR/iHjcAunQ
rKhxD47ZnynpdSK7Klyed5RgAs6c1s7fJnlJ27FxhHIoshDlGeN0woQsU10o1g+lOw7oTszuEFjE
AMsEs8cZc1XJxoUvd/oAzqT2pvThvdpoy3YKCEnzPaPKWY1oSpLUo0Uiry/xQvlutJFM7wNnLNye
k1XJqMeOmnXvRYcoq59UH5Za0XN6VesmCJNpQrFJPGi/oYQluLJHn4uYOnKExKQc08QBsZpZGouA
WZ4SvfBuzvRg7bHPTIUUDsXbDllPqjzu8U1AwG1GluBQzMs8/lHrYp0lWOjoHV4BOfi9rrbN3Lft
1eD3L73Qj0EpJKdrm60s1XCuuF1WgImKmUW7LnJ3IjEeusTYh6Ui71JIrbNG/sgzEmQYyVjdbd8H
C0bZG584g9A0Ny1KnDwe15r52kK0nccSadseV5MQ+eIX8nWewa33XxR1gKdWPcoJtncVSjS5PaIW
m8mSftUWDz56qzLOHa2XV1WM8ThBV2SXxsJBY7Z0YSK02FwminHQCnceQ2Pq0RQ0ivYg+G+1BqI1
rqfMkVMBedAlRMnM17GVvcihTyG7qyFfZ368wMzlWq4jLBDAJmGkI8L7FeVPbVvtkSAVmG2FC0/6
wYTSKSrFkYuwm/tQvUR8KKZxPgaIevjQFmT4+FhT4JGtwFxoqY49MXIe3KWdvdda60JjdtrK8vE0
EBQwCNItYYvTj6cud2PJTE85NGSrGJDRBNI6ifxMFU7WsPrz63Za3k2LGboJCYcY8HOPNzOKujCN
Yu0QKu5CI/qmh5hmmLbzz5dBJo+bnMYk9axLSo08x7LW1g4e/l2EdUU/svYSavt7rHN6cFDB0PPB
RcII7qTv81LXLBWaqoN5NWzHpbvKP7BzINF1GczNWfKRXiOGi/bDR8+4q17Fq8C/8OhOm8Hpbn7+
BVP9/qkZzF29RoLD3ZS32rJZtWttVW3+GzDOKSL+9zr6BFLLsq6ebhHLSMu4cnPtgDHKoicU6Brz
8YXYCCegqYqvcR2dq7P6odv16aWG97vtiXu3okJXIkruFLk0q8DuQ5273LN2svCXnbsOrkjfilZQ
wreZ4y+QAWkvAwKuS3bd366tsWPF1NjJvz3RPt9fO9WTNkm1g6pgAKo/FMiWavmmKcKlrpcX9qwy
CdO/9PbcZlYxqWBVSGVnQMwgwxDVxrY+BGN92xkVwsMMdi1tz/TZnTL6DL4JinasGzGrG/2h7214
XJC0UsKWoD/0gg0nmK2O2U3hUlQlWCqM7a6VYVOjtjIHzA2E1W6Ff9+M5TKUw1dN1lea5q6VrN0P
leeoLhzauNxm6FbNHJxQq991s9oOfbcy/Hxe+iR4hvIt6rrHQlRXdYGONNbetUDaSAOFDLsSdiue
7q1d7KI0W0TtA9SsVSrGXeNbG9Ea28KQINaG6kFW8wO0mmImF8pj4Rqboi2vsZx40OLsrvMQ7FU5
Rlu2tA8641qXqdgJPsd5WS3ddRzHvwSRUkDqb7ZHRkId/ijDQFnmEY6rk0i1HMSxIjbRVjsGztk+
HpQEZvIkHYucpjceh4o493juxfYwHxL5tiHuPTNA6w0FE8B8O/EJNLOYqSNk+QrP/TZo7qviUMq4
VPiDM8Axk30ESRFpqug7DSj5jWhQ09zF4jHN422IM0DXm7eGmhFHZHLGFmr+lLXRgysnq8GOj5Ne
NheoKlN044bkPnZ++WYq6IcLogwM69aCNtaZ5dzELc1khF7iKZBo6cLO+YgTCvjns/O06f+9CymI
GMtingie9fVQgaPh1rnfo0IjCJcw32Z8/PMCZ6jw7xVsADMbcObc3ky0ade6eVkfxFW71xxvmy/8
6ym3bgJKLvEBfiPbJ8e0zevLR0RWVTh2J9djlG1muZoYDwoCuVKbyZm7NzNyUCEvBagLwnrfusV8
hO+iiCxbSYkPZXylDFvR7ZFOdlu630NiNnQMg5O4ELq1bh0W8SO1VhjeMdTfUugtO+9oKtoOURcB
fPAMuhA3ZE3uN+QtmVX/0xcdlsfeo0unAuSyKLMc3zYwlZhEVyhi1Bom9c2f7/U3D/PLxdOef/5C
KELLsHswRuTE5EuGd7Z/9+cFzugW04CEokHhbAYZwDDs6wpNqufQrFQbnTn9lKPMxh/2/B1xkuNv
L7M7zlx1p+WAkKEF/8amTk1iM53EkYDy4lAY1cIzxW5sUe7UkuMrIY1yvLT8cF6oeEvGj6FFqN1e
rh/TqD3mghCRluI+naKP7/BKvJpo/FCGOC6UTcz4RXgDinJ/lxKulSvZqjXy+Ti1Avm4jaSlBkk1
9u5L78ILBy7KPfq6RQlxAz9mbAagd/aNi3IYK2aS2YfaJUjdfdEyzv3gQ8bgR3VxK6jXAXqMDsQ8
13rC81AOBPYs9n96HSRNwTnX39u4E9JGGIU3n3LospHU16zbwHjdV0rt2EaNbA/TzRDtPxYH73FC
yq8I55qbLwa8MqvuV2AxTy8hQgb5i5Z075VbHyIPhEJ76iplJYI1Hg+4okZUtrc2jpVFYRxz47Hw
Yz4fV+FoOL2XruDsOkNXr2UXFXfouOnBN1eKj47Gqua5gmVnSEinhgQPTLGGTIZBI6IcaxOm5qLz
rFllW5vajtZqXd0ajSI5GjI4N4sCsm7eiAr6AUNv5YtqrkvyrW41xzq3bonquTbsKXfPIOt416M0
6+JDl+szv6h2RhUsqg5YoEnJ8rVXoSpjM1+t2h5xYE/wR3BtBuoiQKtZB6+15a91lEmj+5QOwdyw
3mqXwxwNSbOC3Pach/m2bfLrMKycML/98xtlnNfIVMcTxRxWEUfLKbSrRmNTakrsHbPwSskFxOrY
CRCwUBWQ/TQ8DpI3DyXX8cddMFyP2NpFJSFkVrWPLYzVOhzUE8jhMpGwugUM7y1qLHbZRbNAI30u
wrsSXKX3fprYw6cHHVVLgcpC/VWi8nYhVoRkwxPVbvGso9SpzWu/h4oqrTsesNI2Bz2Z4suxvOqJ
aGCeLMRrhTAueDG1ZOdnULn9Ae/U7sqSyxtY8RcKpbOkDTBFWfCCws9QoK+dDVyqLs0zPYyOo3qL
rWeo1aiE1V9ah2oFx/lwMjHwnyyXFOhrL4CmOP5opfuQ9ADhpjs8pp2ETDkXr79Q2nnxnS9uU7C5
bLzpmwejH3c+AFo1wNqtDgju8JRo1mG8sdU3V5/L4pcqbi17p1tXQ27sYXDv4JDyVe85SMhvJpIp
Cg7TRht632nJxCz9TZ8dXR0iX5poQAkjHjnRJU+3724LrvbKRLKjjDzjHbBrzFiT1PiY2w9qIn8Y
VB5SWr4Ls1DmVic58tD8KMzUGdznwcX3Pn8ZIAU7kVs4WdJgo4tAeUy3Wmo4evg4qHtf++Ghokda
id0pBkN48RStPUvSN6umVQ8OCfpFqzJQd74jI4jSV1m8Jc0OVoQjoxdwcQ6sSUnqxtuagq/s8p9l
kWxSu7pOMovjenj1K3sOOLFrE7xAhPJc9u11OZBppGuXyo6zU1YROpF5OpMMoZyPTIQH5zJMSKti
UAMBnphMaZ4OQJQO+shfhN8szGtJx7JNv8T4Oq94TpY++QwLEsqtCruEI7o4AuewBV8nc/3OXmVL
b3kx5npqPL98TljNBNOim2Buw2Hy9ZMM/KHmI75IRzRTAamBuAW91usC9sJsXCQOJhwXm7SzTokl
SeM0dJ0uDcLfSRUQlnYk4W6ZHqUIvwzco25G76PDZHBmViFV62g6VbjN5GghqQC42V4Z/H0d6zMU
iVn92EntlSodfQ0nAryCOs91xvwmUA+lBGMeZ0IZC5jI4k/xRQzQCWaiefPT2N6K1v2oy/DerNmF
g3nXsL/CnKRPZs0A6ABDQpAy9mzL69ojpFi2Xo0Uh0Ny9jIiAYp8ktstbGBfqULkbN7Wtb5U3bs8
L+adstFLEmrDdh/GLyQJzLLSxSajIbNXcdLmSo+Oln2FWHsAeA6vs3hrAWNnJSDKeJTLVwCtlVvU
WGVnS71XXwrFeJO16yD7EZb4kqKjNquRbwuI4JCsw8T88MQG+ed9FQLRBuzD3NcXUovEHp/YIMUF
lpAEa8RzxSWQB1ltPscgI2CwmiOcw7InC5FV41RUPJTFOIee3pX3icXMVf2VRvXMapkcIMLTgsdq
knryC0LDJxlJzH0dhMSv0zs7H5Z5gtBCgQZgK6RB4Y+X8l7kD3xi1Oop0w+FclWnD6MlEIO0DiO7
mdmuItyGlokpb+VK4M/40qN5rKVyY8bJj6HTHKHjvWU96lJxY6bdwc3UTee2k+fSUkrEFvbfUs0O
Ix6ZUPUZLsizjpbN3YiIqkiLtatWXmWEKbQ6Vy5Cp/P8O0lDQB39kErPqZoGWTDVQ545VdBy66bI
RP3WbEf8LvQLH6EzshlmdL/ZDJqpWd+8ZCJSFQoIvTzKW6SDT6DXM2OlLIo776Lp4xnMMy1lG2TJ
QrQk83N63z/BEG0dW3kajiUHV7mZSDTaSlqVq+ZSHWqcjsx/X9OnhaZu4tNCklINEh1webTZUVnC
Xh/eIdAD0JFiXj73Pdk5be9Ivb83zEd0P0/8XEZqWDN0ChmpzUbzETAbwzou+RraiEYYIg3MyvCx
mOlet5QZ4cQmn2TM1Sp7Z+d4BdlTaiH+bYSxRLl4CWRxLLDJUKyHBnuTQcDBzYhydm9Df990xX2g
tvMcJXuqM1SSHtPw1Z5M57qjzq5l0lUVHxmY1EghLMQh0Yt1i/GtcD9kzE6j4blFTm5ab2EhFvBh
2KmYQnTDumlxnvNpt/Xy0ejrbW5jRKc/TwlEo3qvl69ex9hraDeBZF3leuDokTUvBnoC+6UzlxXD
OTQ2jhrJC6lqlkjNly2Z50r9XnevafyYS8/ysPdH86qqwjVd4jYw3tuqxfwJ6jhS2OFj0EwyruzH
Hqu0UFHnOgZHlJ2gXTZuTNQeeuToyc+eWNKYcZ67yrR0adChCIEyuTQ5Ab3F4OkPadNuu0hzFByj
y6BfyLiVINvaB0TR+BnydA/qLKL9dVQn11Q7oDr4vxfllc04MMnHtVI/ttnezMmdfNTBQHwrg7vx
wQBoBqt9TmacQZpeFmO9hXbrzwXwpe1+0rA3OpaDqsIunCxWm1XE9N9fl6uLvI3zesA2aFlVyEK8
XeTsft3tqWkUGFpF1VG7SzdkRwYLuL6bymEssYlICsWXbhGvLjnif3d1NMwTvkfq6xnI19QgfBna
kmOMo62ytsnu1ZeXr+78XVZRkUz2vlQ83wgCemtwmVkq7bEI7Hlp3rrDXnbvEvGSR8Y+NwjhGItg
jnwTTzhmd2Ic97RZBEd70Y1keY/BYC0rVTuOYbVrGHYFdfngDvmiN+itJwijuvPcD8vgw6DcFN0v
NJprYb+mJAwkQ8XL/tjGaJEeuiJaeS3GlO2rDx1Kb0dSKx/78sjk/X70DrnQjpn5czSequp9REAW
wYz984Y6CyFA+zvxUi0kGrY5sbS+PumeL2ODN0pL+dXvvTvD6ebm1lr3a3lTL2RHumVoQ3whwYaH
f+z9fLr2SelXJFIpOgSDxxIrdeYe9956uPIWBtSDXTsnAGMl3bizeB1vm3W9zHaXY8ROQ+LxQZuC
EVGGoKO2YdGfbPSsL/3QzxhLVonPl7NeWJOzBjDFLLUQGPXhA2f+oVHv2vHQZ9idee0eebMTduY6
zuyV5LrLFDcqKOwX4Knzwnj6aRO3XzdtTUWd/fXJeArzPdfVcI7ExlkZm33MYJqknMD1sX0CNDbH
twaZWm2GN2rtX0d2sPjz5vg9pvlSLUMjJn0ZhStcVYMY668/IRa+1Rr90B0LHDTQqc4VshMK7cq2
SsfWOP2N4hDhQibjwJ93V6Ps/gotgu8Ug+hF3BeMzOnhIoiYnOWgwCdhhHUwJk7R5leeMl7Yy+rZ
qaVOtvw2CgUVR+Mza35/sHAYMo3+yGyYZ5etZBAKBc8E4RUzPfnIggAv++rgEjJZ+9rWVG+k+mjG
T7g+bNVY2So5I0vfwNXkydPwXJGXhVv+5P3fRB4QS9sS0lX7H3++y9/twS8/e5p9fCotPJGgSFHM
/hhusnW/hCZHJBZRjuiF+znW9WjC9CVDsqv/SOb8/wSv/6lMQc2XfBaCpvpM6fr9Z/7mdJnaXwZp
W0BMioktMuyHf9O6DPMvY0LMYQVjQUeAErvwXy4LkiL/pUHrgmkFUKnpkL/+g9clqXC+VCB2BnY2
mj9G1v+E2HWaWauqfJYhkrLR+VZi6HBSj+Lqqxl9bPVzpSseg7o7/i/mzms5bm3Zsr/SP4AbMAvu
sct7soqkKPIFQVESvF+wX98DoO6hpNNxdtx+6oi9GaqCKQBVWFiZOXNMWvBuwoCe0tf1xh9Dez2U
GmzRwo0WbUhLR0ZsUZbJFqkG7aZK9BPwl9UYgnDwm+1ILFU1qIBBsIZShgwIjY2atcgmCsjkkA3o
JPfT/mzJ8DBUJLkgnDpg/4qa2Kjo8ahr4uAtCpgBWcFkVU7uLWm5DxumtFrYOqtGinhTBPG6r61d
Ta53bZQoERp9XDPMlcCFvH8YQv/OiM8XyeJZD9tXRVat/kWET5Tc7CMq9UsKpBVjuqck3MUa5aSy
u8voig+s6DHH07JBgBWM/rHRrIs2gsoZCXDB1x2NITwDGcwvpuOd1aza1wIGXFo+hGNvYZdVbLnU
cKjj/sHL8c1KPO+AsAxwi52ditDaNl54oWXpPU3CxzyoN7/9aP9vEh2dseG3EZrxGbo84x2VUeAd
/Bj+HDs8M+xLQ6DggP/4HJI84pkLLwAFnUVPjxoD5G02hvS+GZncFkH60PXv/3AIU/7ir0MwEa3b
ju6S5QD4/echZHxyH/h2scoDRl432dWeszML6+2HjsKv052dQVSS5hUhRf1PVjp/TRmn8+ekVbI5
nL7hoJb8Y+zMtFLPQwOr34jndjBqUInP6viqJxZkUvSFw1OKoirISiw7nLWP/GcEm1sBGKoxF06B
Ucoa4hrWlTZphZRWBeq6ZnezSxiG0G0aCFRgyxZk+nJ3nefBP/Se/e3s93ECJIhISnE3i0lV+sfg
P1gRpAEfHl79Xmk+tfuhu/gixP21Ncdl7Jc7U4cXWo3bCf/d1O8OhWfQDYtMOseamoduyYXn9ej3
acTJ/YP/npvOFxVBpdIdmnq8z21u7EjryLp623TUH0Kqu6Wr/MPd9rdNLg9fHZ23IMM62Qjozl9D
UuaZRThABaOcbJ11W3nKJFDu0HyWvvY2GPjGNVge2P7P2hL/FJ//231g05HOyEqjNk9+Y9La/n4Z
9bHONa2duBlJbC4QT78EsbrMDWrKVZZs3HRP/etkw/+TGTzqvoTq8p/vA1J5fMYfNwLHIDgE+pwF
3XZ/5xbHQOkFIxqjSYgMMGqznwzSa54V7268yW39pU6NF6Vhwt921j24kQiRF5KqRqFt0h0MiIn0
u6ZtmzPowrXV0N02ykkp+w09lgSiWJTD6qvW1ZgxWFvvo+Eh9KSy72vgD4iwQ8C+7FXW6Y6mVpMG
VzRoJB2hht7sbqq5JvFRqynI9q/kEjPVOSPeYs+q9S5cLPIGKkeKjpIgTZqbX0CdQ5xlwa0DN7jp
TZgvVWOuzVa8SPus+KjrUuN5YlxqbXgsatjkuf4CnGxXG8ZOrcU3Rs5gvMjWOSuF9lJb9UmYxV3u
yhttIe+UMp4dab1Hbvjomwg7vQenNp57r735vt+Afih3BlypVe+9la39sy5GKlsqP/jMye6lsrXa
CvVH96Vkx0XVg8yPjRePXJyhNzewam92Fx8Vv6GijGxQ1zajp2/r0sH4Rw94JGXWSjba0h1MnMPc
fUav+KLLcT+Nx11YJY+dxjcpKnlrzWwPkn9ddKyRms5DWXwP0HZm4FIHM35M0/AYqO5ToKLPTUjI
wo1rVRM9sHU//U/W8qVPMAfyjZdk0jJzv2Ya3u++8ezWgkYUnwvnl9/a8RZVLLdiiCzxdDVrBMXK
166lKNnStJ+ryCpNNUTeEToLXQzrzsC9EV1I1BAoxupeFw3GSOQgUpVtkha5lXy0PHmDwQHkuJQ8
tIGc9iFGd0aziNUGrL9ZgHXRtJfGXkPnOBRlP+xLKmy+1d7DAucqpP7P1uSB0iMk91L1hXrzixlT
PhuFAIBviEumgLdkrGn1Madmb7zBuv5RY0oQIdsgU9TebCrNyJYoNAZ86HyOZiRXlQHJpdC3phUe
kbBgc63AS3fix6I3n7sORxHrwg/+2bMipLjqBvnswWpUymuSKyIb8z2CYx2nxHClPqmQQbcrHve6
3vGPOvjJyP7T6bWX0ZoomyZxgNEhFe7ylmeEHvx0TIb7sMM+B/fCRFQPoc6+WoDii6yEvVumx3iQ
JxR6z76/M5uiWZeqsx8wUVhBjgow4UnWikHCyvSx/yb2OPmBgozHxWBOkOTWdiLlRuw0USwlIZIE
a90PQbEIxoOj3CWqtzJqWJklH9soCW4SuJwDje0fHfW9sn0w1V0forwlU+0SeIlCf3MQhy9rdDRd
1ZAEdCACB8aWDqdy1beFt4WATCIYz4YMucGUKwzz4ChVuL2e7z51fotCDVs8v7/CP3rvhTzlISZZ
eqdu6SB9sxx5zgNlx5FQNh3wlp0KXqFwD0YQj2s7JT1iNCmeV2IZgVJFJfsaqD0VgFK8eRU2H3AV
L63xAl7jqdb7H25voT/nkgoBZBZz68h4gQVZIRxBZ1TH4Au8LVycd54RFcJT+6nqHLzEs5VvooaP
oqt807UUJ2DTfupr8ZY38RYszzX0oEAl3GiBvcxqcQx6fvejEh6p8OHPcStHLlYfbGjPZT4k3gtQ
MwthNrskhNEISIEfdCNvHCfaB4rvcCvPUQiKF3yzr1r3gQkw3gF67OhpgX4YqVcTWSDKPWatDuDA
gNFXrW4FhpuUEk5Ww3NPEeshxT+sUs5l4yzz3vup+cpSRqG/8vSkhguEwkxDK1XilG0Vyr7Rxdlw
pvAzoXOgCyGjeeYa9vAucbBi69/aAi5XMp7gji1NaR56ogxm7+LdrRDXZ1Mrdail3xKH0/c8JM9d
COKiKHgkTI+eNBUvfmt4iPbL7xLPS7ppdW3PHu8csOkQBruIy2Y+00VyntDdaXPS7eyujJ2nHv36
IpL6s2n1x0ELUAe4N23gVjUm7GNdUZAxu2EtWg3VUoJYm8T0V3LlwJRz9ymrOSTDbB5EFG0yI1CW
XSX7DcBpFA94EGgRflH22J56hGpo7CLsOdwHUST3udetnNilTS6700Ar6+bWtJuH//zs1v7SFTB1
wQ3HUum5oUOPfNBfIbhbdo0LBAAuSpA8VuTMlzbVpUbRN5nQt3pr4eKAvSUIM5xV7iKMAQzH2sci
ekwYTgPbePvPB6T/VW6YDsgiMzfHmOjvZ1nMbzmBIW7CIvWkXDWe/pLCzg9iY2e7TO0uRm2SdvdI
n0yj41gLmKYQC+jrB6Ra88VnJO5Hvs94yO5UjUa71qJVJQHanpYMjP/5SLW50+2PaQ8RKAEIzD9q
YTqdaX9OvUgqxiJowBB1oltXZfkl0cigGtGBbgu8hZ0NkRdAmw6JzJA+NArc09gHw6/fpXXxrDUZ
v0CHGVp0gUuAXUporE2kKbkf3UV5sLaNlnFXfoHZhq+1eg7y6qB347qKHfT0AeUVXL6cdFlJ+dOK
NH6Y1W3ofFCc/ZNuPIqgHjCyCE52jva+k7wAAD1GPNXI3rXGD7NnMApemqyjYcboMdLtLw2YW61w
F61zkMq3oSIP7F19xbmrvHTFM+PoVekiINb2CsLmxlnnln+s9J5WKmeDZhNqtGW9KEX4WuhpupaO
YLIFQBrXujZo3pM226igS0PMG1opMLrhDh02LfeA20EJjEKaj9oJbqgdOwiISVWCfC7eCiIaLbbu
AFAthHSf6mTYwMleds07PQCAfpVTqQWnonsi53tnFQnPE2eRykcpww2KyO9hnKHQzW7AF5eNwFBA
03gWqCtjfGJM3nnKW43tl2f3mxIjAzvVVklH08SeqSyCq03gRSfLVM6qMfx0M69djoZxanDGBWsO
FqRdeBX0hIqHf9RSQkXZd4k67WqAWUTgEKLbpzRkO/7Z4Elb4uPSyPiQVcMySYclXb2UM7/rflGQ
JacPxB3QlsbNN8dAayrHbZvL+wzfSnVEgqM0ZxD6J7eXl7ozX+JxvOop0wVGKa2saHIeSMiisdib
ZRd+zPT/R0kzkKT89/9GJf2jcXL7I5+Mv+q/dzUdzb9Mz/7/8C5DIfrb2PBvTZMPb8338H/97+rt
25+2ZfNmH1k10/wvCEzUdxDQQqthuP3vrJoh/osvWEPRRa4bRtO05FdWzdD/S5tayG2L+MpAsklc
+d/NkhZ+Zq6JoRnCcFWHavI/8CybXM7+iOCgUxG76uhDaLOl558O7D+HMn+w/aTWhEILG0DiAWLe
wlbrjRvjKIBqLl82FPztCisX2JI08+n1VeOeBmOlLIxy36vVM2nkK0g+arQlvW1uaZtb1xdHxXaf
G7spF5nm7cMSUW2WDj/6qN0aY7/qkzuzxNIrRPAKVamiJYhnOb7bZ18mNQ1h6dU21ac0dLd6gkFO
e2hjWNG9iVXHCgJgsozfmM6tSRSiiE8h7RW1edGt8D1v8TfGQYydVHfmoDsLRw1CbnHcSXAqUzKk
rwK3iSkkUQeL8aPZC7Olh0evd9A8vWervw1uY6OLwEOBb/QdCke0hQO3koLmryDLzsh2fypZ0R5K
W3z1Qq/ZiaY4qtbwIlVMyaug3XrAtXwHvb5hkeNI9HJjwynalK9t6KvLSlkOeW4tqdZgESUYLjoz
Pzb5+wj7vpo6roKSJMiYWhci4a2Tfi1UgZtf8dU0c3dfRZS7DWzHtlFXXZjl0Q5aFmvmou9Z1NJE
L/ejtTTH6kdXKD+qpj1JPT9BeIQTYLnmki4Zb1kVzVa2eKGg1sEcADOJjjyp5zAZtmnEKdIfptDx
QvWALNbgHVdDOB7SSD/i2RUTl/gGU2FiqYWrkQvT4gBDsbLYrSIbUSjT6V6C7msvvSoew9BSlzjP
oWsXinYNi+Exa9wNMNxTAzZqpXqgYPGyvNhJ/7rY9KlEPCzCV1jZTPR5+IHf9l1l6dTKU/Q9iP2L
7eZfh+zdLCTQ//GhNDDBVgePX2F9j22Hv8ThJd0WVjf119HT2JLD4dF836rTlH7nhDYhpTDubTN5
Cjzw9Wd6OBO7u29U1Aj+GKXLDeZGXzGvOPaagDY/vhYYKC0sik+J1KLl5FeSSBpgwlw70JqrfUNk
slVHG78crzvXBdh7E9VDuu41kJ1jyjyPvugVzrrX0XSPXlCF2zZkom0IeJagdzFm9LajQg091ZNq
PRZmT+tlEm1lk77JNPpKr7xN8c1Hd4p8qdbtp6BX3BPVPKOl4aVdlb61H2zVXhraVVgjjaKxtU3i
neGXL27uPQuRpVv0gsvBjyv8v60ARf9OSdptmsutW5dLoTXI1ttOrPDuwIHKw5bO8NdBQeRFMvAx
xfqrsux0k1ZatG365NEgybtIoMMnkhimkvUeob+2QCZTrEuzeo1LkqE2TN0TusJgo2QvAfV1c8TB
pJv8cbI7HOHqLe0szqJWxbfcdb/VQjyHYxGvRVq8yXFctcZ73EARjcVPw/O/2VjHDdTL22MJDUDr
IM5m2dLMnjzaNvVmeIzp8cXhPS3kQpPomvPsOBCjr9EZvRCEf89lD1+p5Er4Zv44z4NLZxPm6oNL
t3PpRFcn14yveo0T+OB9z1LXhnmevxFn4eiQAPTQRK2u2pEWkQEt9lJTn+mNVqPovbG877Rmbkwz
eGrKBBfn2DoVKSZzTCtXtiQrmPE71cPMxF1BucSRKjckZH/odvykUJ2+F2q6dtDf3jD7ureL+oeX
Wd1D4ovXblQWSWhGX/2s29Dl/F3RB3drIhALAb3hIAGZzG0ZqIeyK0hclP6CLud42+WHtGha3O2R
gRTyBw0L9l6nUxO9pz6smoCwtOZWz8mIWQO637Ah4Mut3aA9eaZ0NnhJraLKttfq4D7TGGnlprnD
znDP9PiBromp2+GyUt0XHdvt2C3Klyl1uaoUiV91GUOqZ7JUtVp6FuEmjdVJTz/ZwqqJe9Kk+3Xg
Po6IN1wXh+ES5blNriPqCwdUcaMetOaOENBHJF6Z+67DSCwSCIVGdio6DO+c1PD54WPrTW1rkxjV
Y47QQUTVsI0DajupTPJjFHyhZkVK2xs2K+Eot7Evq0tnJrvSQngZQ4r39IU5EN11dhpiOXHM1cje
VHRzr/NmeqD0j3XdbBHGTfDEyt8CdXEOGPUc1a2Zw8EQJZNctdIT+vlL75jQf0olGMxvfVPqMXoR
YYPeuCAx3WdJSwGGqBhROR34h+B7JxHV9u6ByW+57iNCsWKApT90+RfCHCwa1P518JVgM7h5fSKp
VB25v7aov6NlaiIAwkpmcjTxgERH4akzy2oBJCh9KPPWQ5YcovfUSPsYSnBQJMknWZzbnu5yEXo8
sjCBUZNSwXXbR+Ljoh1UoedK1Sk3ZguxxfPz7tSNk1B69H9Eat+dRp4zuVc5XIhRJ7eLCeC9I5Mn
dSxIxE+venqSbb3Nz0GJHL2oUQCqGq4XJM/6k9fUl2F6JeDzyk63IJ0x/F0iPID2icOIXpqN8kXl
2q9F1hpbI3CUL2WMbDqEjn4yp5fSUfawloub7wb6Y11xtdv6u+23xc4gG3Zq1aI/DXrH+Xy+bgSt
y9QdrBW2NixWK1qg58Xza396Uy8Ma0er4ym3X8p2mBrn2NO8/K815/fmP1rdPKQVMsSGTorlvMHn
uvMamRvFCHGnD8hp8LFbvIJSvSOGSh3CBbig1GXqI3XY+vj5cv7X/N68dH45/8nd5GJkKEvTeFxG
ukJeJutSpgCB6nnLLi9c5hm6OIXRiApSH5Oj48fZPkCseErI2Jzmf6WBeayVMN7P63bTBh//cgtn
XflquXU696gPVfoeeG5N12AR3FrZ6nsbuAUOhVb27NnlSY5W+k5/XoVYPotvdZNb+N76U8nWGDdZ
PqTPWGucxLSjcsDIjSE+upmGp33sCLungpSn/7EjZ2AodrrBv1lYVC0DYv6lUb86zig88tSdeUjI
gRH5G/bBxs/wKzfJAl9n/0sJ+OgipAZLdHo/AGiwJjPr7+aXRqlcAW6Lq1X11rUkGzi/7U8BG3Rl
bR2mY/ZVkUxf0pReGdu8FbCfz2bNT5OWwocGEvVDqsA87nH83c3vZdMaNmvMC+c/fTwQKU5loPml
6gXe2crUjzXmjeZ9iGkNvbw3repkCAyjNC9nWvrmD0H+AzfaflFpYfJAca/Yqmrr7W1p5Hf+ECt0
5Sft62AOPNL94kecDU/aBqWJ8kXxGEIUJzNOvVkkp1TBsax01fSL31uv1rQyqvB1i9Px2+AFlAOU
2r8f8wy5jc0jGojLtk6V9CYal855URoHBN3ZxtIP8ydFJSpsG/utB7Ot3Q0PePwz0dlfmJbg3tUn
6otw64Md9fkPRuxrHbvWs+qR8q20tjpXrjocmRsHmyDM5ZNbhT/nVV0HKVaZF99Gl9lGNSTavder
DnZaSraL42q8TukcOrDc+rHJ6rPiVf0iKtKR7ESWUQ0g3xy6VrsPIpWpgI2zL2eobuelCpHyJgpD
f+NMK6eDIbbC8IbVvNTOhLov44aRb9q210iq9hW/AEhP6VNnGNHFC4eXeaEknMMlIT3MW46F2j7w
eCEVwG7nP5XzNAy99zCvPTZYJtpudJ33BG7jS2oxK56XlW1ElcAL49O8HSRpQqxR8T5OILS1GqH8
EOw+DqJsxDrojWozr5yEdbX1EbX+OoHKSfZN4vJdTkeMcB7HdQ9R+7yyEYf9uYiq79ypghYmo0HJ
HXF7BdLPTp6rpx9/8MxIT9TjShL6KEh/W8eMAztezat/vKvk16gq6uO8yece5jXcRqYnOnqn+3fe
t5IrOCDHb7/t8OOf84a/7bVMsdlUcgTi8xLRu3zqv+1u2mfbo3CNarGfl36ex/zyt40xy6p2Wcb3
N231ufTzQOcF85/Pc8kmxyx45IJkF+cyr/xxMJ9rfy7pNDpjKVPtalRpId5Zez/zjbNdoBzrSgvj
m9ZRiPNIhW8VDCG9Q2TQ/Carcw3/udpKppHwYhBR1DZOeqvPrVWA9cu6xofntyXz4kY3tm5ZaYeP
XZSkV/e6BjpkQEW8YgZmnOf11JrbgHk1jgldgzL4c9/zOsrov7hVVeyiIe6qbZskpMAzMt/zS8Vr
4BmVJuhEtbyQzepPqVlX1yIT1ZVO7buO3+gJpy5JqOA0996IoXLCXOI6rxb5xjVDJXMiHUmtpiyt
m5MnzvHjZe35j6Xi6sd5g3mXUVQ9kfHqjx+79FT9iz117M17m//4WfBV9mr6ax8UtV7GDpvz3w4L
qzGfxC1NedOHulH1zW8K4/Cxyyr1v3t5Nfx6WfbND6Z08tfKjkXNw4xLpsv/Ok0XXtFC2syTfh1U
gnP2aOne/vOo8MrGQA7tEkZT07VAHoLxn2uo+/m05hUrZ2qFt8Ju/3FgGg3yFJhSFDbzNvlEOiII
Sn/br2ISxEyzuY/35gtllWO3qPF22n3uO0naYZGMjth97Ls1IBQBkVFxPBxpZ2k0B8NcbWx3H59l
pg6Ye62rfr2ODDots0FJP/b58Q1KOks6pw1/7dOis5eud8psZRL2dw7d02Eh6/tivA8E5+xHgb2t
ph+G2tJjFuqxtclbi8KC24rtfFHzDr3JfDEck3QTLY/Y65XGRhmC+PJxxZ0gXXp+sK1r/P/mt2AN
RUfX8CnAO6gARN1u3cJ2dmlpEbYTAfRao911jlPQCJADfJm+OY85+1ZopodTRVov8SnPtx8/Wi9l
JMryS2ZoeIONYfzxft1YAnwCyqgC4zo3JnCss8T/2BsJHnEZjGGVawmyr9q2N/OnfPxwwyfskwum
k4mx+XW585p2gapcYbgxrkiQfXzGvLrZVpPXlPbamX1A9Mv1mt+v4zSEARXkm8CvvhcDUha+S1ww
teKuwTJhCXqCfI2gPFYejUAG2Bk6aGCLdKtHeAl7KnzBYMs0J79qGqOzj1gOkYWstkK89K3Z3BUg
ceblbRzldzVRKxz1aVVHxO3JlcMlJR2F6WjGp4mrkun5fWrhC12AIOInMl5lchoJYqNIPzXgVvYZ
FhjX+U+gg4uuMXAzwh6fDzdAeyfi4eQaDQba/qbusHCou9G6qmbXHsn8nFvR445n0/zkuXvUUt2p
kHmx9uxKX5X2sMMJJrjQXm9e/QF0AwOQlHCyLMUW69Rv5SUDl5XUvXZnd7hq88HBctByCs8udygE
ADBhfX2t9Rp7CJSyGxMpyp2ROQtFKnu/a+pzIVPcx+Oc4bWOqjvpX5rgazttVVj5HQ6c8lTYnX2K
0PXmvoZ5JIs0+lQUv2KqR4YEDz9/awzGV1fDgMdNmfIJqmVbq9DuJXibk+W7z0pR7MIR0n1D6gxj
yB4h3HOR4MJsWJ51yASWL5qd7OIh+h719LOPmNwVrY0zGfQjOrZfdOk/YbRkHiQWfvWqUS66G4fU
aenAwUtEX6tucsvtfGFktncoOzXB3DH4WjnmeD9fwiiiYmR7corryxuuLwunN4r7SvomAgt/3EDr
UK7auAmYoV91PaKypdDiqw+pdlfjcpKMRXQNgafhWKhGV5PLWBlWC/SCrysRenMdO7xLQukn24CR
rYt6G2NSk54xkwcS6GT941/Sw0SUX6opQntp9m6+qRLKxGGDiUqrgd4I88zYcJJ1FrbXjDgGf5sy
3GELY95N196zQkFaQ7a7NOv6hR8lHraQUz5LV6ttUKvrNDXbK1KSnyL+0pdJcmpL4oSujl6bKtc3
Q1I5W7RG1rVR8zeXLrIkj188Omn2yDnHdURZ8SWq0jONS7gP5Fm0IiGWHzxYTmXtcfmnVpq2dQWG
UxjVgBkgbDZtSBHABEM3v1WF7Z+tCtNZnawPrnthte31sVoSTCknI9SSh8HJb4HmAPmoR/2cNIG3
GoBCHQqS2M+B4S4NWfivekw3UZ/G+nZ+qVALrpc6OdSvqejTvVrH/XpqKXgJEF24vp0/do4dn3BV
Mpa57vp3kY31vNlmlNb7sbqndae9s3uK5GYslZfGJy8fyt4/Z04cP5BvuhlBY27CqB93sg9QtoBa
+eJoCTlaXYz3rZ9m217G0X5MnXUZBzvE7XqFdNtof2Seb5xgKFAiww5l35dim9kNgtEtIAL0tFLH
9dI7560vdvOrGiIe1S3MVspeWTvt8MPuyAEUpWoAOhjRsLakknPR3bXUq3fRR6xOFN5NoThl4Xrt
BK62SGKDoDrKx/70uQ5eE7wZJ3F5wpX58/2wKjGbn19/bjG/LEtBK0uvEgF+rgMk7dfnfXyKyNxs
G+FN9rnx32t/7ltXSCrXbXKY9/L5PlZAHNvnrlMbL2fHh1rx8SHz+c2rf64z/0tp7Hof8/T7fP/X
yU/X5vOQ5sVlZT8Uo+JsfzvAz1U+trPHmiyrYMz+OLppNx+rz7v47RjGwTl23eG3d+bMyvTn74Mu
eoG+rxTe+mOnf30xn5+RFZq7cYb++7+dzr82mfeQhZW1x7fFESsOtxm2mRavxl7t39TQ7xfFKPoH
DSbVBi0QCbS2Gc9m0SgrC+/eHLARtXWzORaZ8k02Q/uTfeCrJH4EYQSxh3zHU5h3mAEMtXrOwro8
FF7Ub4HYyauDEdGS4kn3Otb+sS7D7qcVRNsIke2bwQN4SV+GvAkHtWCMOfrRFYU4jUaClgIL00cM
eZHHNYb8LlGUtdOHB0HwxQna4KtrDPkqUobmLtV8Z5ehMd3RDtbezQvmVQhQn34d8XQfiPq7mQUS
XYk3PGKxh+Am9MVp/uAuDt2N2XfNbT6s+QClFVA74DOjAQCotNpXhnT4CFLK63yKqq6Wh/m0rRGr
VurxBjU3a+LP2eYPzaOkErY/p+vmWML+MmSqsQr7rrsocTTCsvGSHaI4ea9VOvJjN8bbrfeBLE1X
CdqHVcbhuxKgEk91u32oDFluwjJzjxiKuUdb80v4S1n30FQ209NyDN81eHPzEVeYqlHyoo7mA2Hs
EPAcKuEUH3+Gos9JSEpjT5472qtDtVatLLtkWujTppyYYA4bZGdx139x1LqYoKI7BzO+u7SKaSyt
pItsaQTvg4PqBriHxLnMXPiAsY9Sy+NDjODEdB96za3ekpxW6po6fzDqbCtc/6x1lBeMttO2GWas
Ozng2W23tnKwMGs/kMV6HSppbEOFCVqrKeEpypRdWdKmypeRvYx2+YJivvghUaLaPKu3pkr0Dgkv
XSqaXp8RmHS3UBQH1SrbxRj55TqyRX9Glg+KFS/DjVerxjnqPONcjrk4o4lfdw5EW9+N1F3axNqX
tBaHHmxh0LKfMunjh3iAvpGO5bYssvHGI7VYR4lhnA957D3quMUtagMCt8xIHTRJ9UU1K5eLQ6+X
O1hUzJh9O60MeTDFT60f+U+VRIQjR/00dhQZUQqFrvtodDbP8mesVWE91hJZJLAsu6UTOKpPjtrd
xW33pJkjOjnlaOo490Ve+eom3snBCrHO6q1m908mDz8845HgeTJbo3X+ZpsQqFqMPhaWCcFj6ujg
R7DMxXC14NWqDg0N+JxVi7yQewwFH5v0RXN9+D6qC8mEmYrBJDJPolstu2etQCCOp1BKi/OSWxzR
tB5n9DC4K1Ik0CwH+5grDf5zhbFIc8/fVBHWuU2Nb3KpUk4mr4hzm/nQGMhcyP3DlbfRJdreF24a
kT1RzHnN6TNcAUSCAtA9+n5/i2yy5FEaI1S0H+y86GjqBVQEiTe3/UubktPuHWcj40cbk75G1tGq
JCO3HlOFr9jMNrVb7Ezsgigk9sVK6D6oNrGjBdujod5BZexEmDnS7lsww+mIMBHRuV9JYe7w+/b3
nUOx2EMPh/CN6Cox9hr6WLTAxtoRar8xhvhgIvQjzYqwclw2JsTQgYADqyXtQul9uKhn2ZlkHos+
Opc80fdaWNAE4owEdnYYP6s6syjsENoVTmlpUykn01S6c45H4DkdHx0Exwth+8VzTBvgmrwq4A1f
GW8FdVQcTJejqlFgSlVlBRXM3OVR7j5XcXgtOkW9Bpmn3YA/H00vH5aVEVERLMfzaBXtytFDaGqy
A2BjhZk4U43cyQyHNl0dunfDR7bbo1J/DvTx2Oax/a3WfLJjJXFLNMJUKynF7yyCItSyTHkZCZVV
U3pU7KBF3yfKI84LdJFD64uvHTwXW/d2EkrwtzKi8zsuk2+BGdNZYUnj3ul7sSvMQe78QM+ubYgt
qgi+l0MWXygA4HmmQZAN6eDG3ZI+2PkSFQVF91H38006XSypMEmrWi85Jm3XbPKCJ4wkjZZkcrx5
GnqygV7z0lOUhcWk9GEcvXRdZh31j6Y1QDunVz+F6jK2AmEF2uo95MTsZFQlRulMZiNaOgejOvkA
YHuUJpvIUtV9oETmASbNBSAZKXevorIHEniv57aFBby1MdIieWbuOa66QRxIs9g3ewieY5Iwr15U
wW9qfZy0/3ifhP3XRObeXi3o7MHzvb33hyo7ZGpenZF21fBhFMJyB1FfjVAQfFEiD3FkZgeUWczh
/OreaqyT4v8frt5ryVUl2rb9oozAm1d5r/I1a74Q02ISSExiv/40tPbda9/1QkhCqCQVIjPH6L11
m7aMEU8Xl7X2uZveLS5Rd0JU3VVVhj6APpXeZRpvG8veCDJHTbcovurRD/ezqsqdvdzV1fzcQ/La
zOWkDqbdtgfZ9flhDuLoWZgVtCzjU2CCfXts8unNm5k+k5nkn6s0s98jqkpaSqq+dcF3Mu7GHk18
bfgEmjgpuUlJpa4zIpeOWfTJHyr7Qr81QIigAkr8EeSlIfrk1In3U2x/ZEPAoFoWxQVOIvXfCsBO
Q3DoLu9i58nuWn1FTrhNbTWercYaztUohnObyK9Yed/wB6woXURL7UO+WEaQvWTU0Tmdie8wmTRV
VXKqvUWyYQrvZQa6igSkjM/93LCUtKpXK5rn+9BTipzEl7Q/7LJ8tYO4og0t9IvKXLBnWbVD22Tu
iiiY923IclFWxiJ1jowbrR28VihyHGf2ybNrBALxGmhXWX5zQYg/M7aBIf+sl+8OCQw6DVZxB3KZ
rH/uCiS5fV6sYmduLrj3movpNk9NEijSTLMEeq9x1xOzNw0/KEnelOlWzyS/blxcIC+Mjq96RqY/
QCx7EdGb4Wf6nuTWeHNZfw02hl0mEkfRldnZbNAFurlLh7dz+11NrsZa5PGJVsEtT0r/i4rWk1c1
9aWKygUbec3wPwNpd/u3MUvf+q4+Kcdovib3c8pc5ztCEHPruqk+uaTXvmiJVQATQXHSpba31CTi
Fb30cZdJUIE1pYvzYzPCvT136UeaWOvCI/5upjvzzBLceorau1fnxb4NlL0pydh9qeP4zS308GWb
ut8OEL+Oj7tMsBx0gxtFKu7TbJPK4OryG7Iia2fHrjzWez7jfJzzKNjSKnFXpUfMuSJP94o73Lx6
ijjXzqVl6BRmdSbbHOJd7iY/cjQhHe6TrR9E8TYbUWuLukJ9nVvpxg2hp7mwvy/Urlj9mpS9CVRv
+K9GeEvGSZ3cUFMbzPHTz2qCG+AV1xZf0ovLcm/t4/y+BzgGV2Y3rON0qr6XVUcYCSD8jtbDG18m
ESBJURxd5cp9qelSRtKxd1OJka3LbPPotnjZqlE7RzuGaeSG0ZvvVXvRDuJMwye5BcgDED0EsJ5D
QDlZlcEQqicGMDl7q5EheWfiFyE98KYn1zlzbgyXuOvOTdjy2YPl8uYn5TutlFscduY5qojzHizJ
Or+UBZIF6CW2nMB7WsV3T63kHJZrUZTxboZXfnbU4B9trXfDz3p0EpioTnMz6Jr+GPlRM6eJD+2Q
gOAojUPrj97RQLq8sloXjHV+FrrVh9LXT4VfRLe2Mlww9DWEQzjJgE4sGnGuqk9k/kr4ZhppgR+/
qdrsb1FuqreU2j11S3+EU+kANVTCODGOMgtREstLkBDvaY39WVgUoCYFAUJUe6+unBvwL9I8wOao
OAxPWWaEpzZzw/1QM1QyDFZcsAJ9GgKAc50aATbp1vsVzFw7d3XzPXTT+UN21byjom79cAr/Z55K
sMvR9Jq5PwZrLF98GP8g4RpYKE6smBGhXfHCxFy5gQ4OvVOuvUHkp9Yu90Mgp7M7mNl2jLzhnNGa
2Kkw/RFU6AmKTIabwkG1bM/lZiCi+lQJHDazFzF982LHPZnOxIyt0+lm0H5LEatq4AIl/ibpRr21
RrjyTWD3+z4ei7UXRAnDbWj8Dno6Ll7pIcD3sZ1YjXcxQHii9RLh0wTFsp3HV1na2cGcI4ywYDvX
cdt0eHqo3CV9+kO1toPM2QBCHOJ9UyVopL5p7L1S8W81JS4kdmBLceN0V7QZzbpI4cw1eIK5NGMl
GxJbP5HOTFhMEiPIbAmUwiTkf+WZsNe6tiEAi7ANN1NCD5V82uY1KvKbGMp4W0S5OvqymFEksQQS
kXWfzLR9jXJ3OxhF8OaN9s62cnLBAedBpRudYx7hUTazmdSisHwuLaQzvvCma+BQ5nIINMVLGcRP
qAHvVW9ad2c2AtJ6w33ui/kPLe3n0fcnlBYR/44WX5DexeT6XMcoRf6oonlfVE/wNU+llR96w0q/
aStddHnk/jTCkWf+0QRb8ManJbI4RPasDTVcw7q48Z9nxdEn6Xcaks8Bbr8fCZkGfkRSgBFn16AW
znNndUS6pgEKzSa3zqL5srn0fllrFXodGIewXteDmraVb8nvIQHFmd/UtyAGzmCFH9EQVj9xSAFj
8zsI1t60BDJIi5oW47TsKfhNOujXOu9pmHZ42AD+EE0tUGi5+QDZ0PK/911YfzAbcaC4h/GTWNKL
NZrZrTviPKvLoDjXpzHr7PcwNRsqNTTcTKT1nYGn1Yj89aAroj7q9jR6lKvGF7/8VaJi28SeOgy1
YSFksvSJnApaiNZ8KZZ7+ayAzCfBbiS95GiHNWspHzdBaUf61OqyOzmOh6qjomG03MsH2ltZ0lb8
twcWN/7ww/V6isdph1yC16HnTsaOmY9r9Dw+LiTA/sk4UTFvBHgv+/GDgiXhoZhhdugsm6k/ZcVv
eG/dsaiCS05NZS0lodWKuKATfcfeqvOTSNBxuoQgalR9mNSmE81LeTBbJHUCDGIUFpuiv/TNzFQm
i6PXGFUZ5dJw0xjheHaEyEDWYuuocmmushj1Wd3Ga/TDmwmcWzEeqozhoXJVelTVDv3JClA5mR6I
Pie1G6tworgSIzCIDyqCiVbcAsNJtrFZV+sSPf8uqeZ7W/bfhhIdVvPDqYFsjtNJjMUGMcyHN7g7
26xxn2LNScs7Ja6fGZ9yLCgvC/tMEaY/WNN4T8KTY5JTInKvWOeZBX1TEcvlj9RDnHhPDHALCZu5
PV6hVUS3mAvVcCrN+TwRg33IjDzZoTrsp1RuZ2DYQWf/tBOGB3sA10fKbYbktgWNg6yPxcgNI9fO
b5Dj6d745U0WDUy3eCOj0OwwwCS6IaolA8ilv1t9i5pDBnJPxDliy+7epb8NhSCz9n6XgT6MpF6c
NH67zPqe4MtL5xyUWecfarOp6aR2X23LZbIvAXeHZs96UsLw6aOVEVTBmnXAcxnP/j5PYhp22OBr
L/0Yu3zYh8yySWzQclOdR589ProlEIgD51mcbIwKzfmi9DXDksiB/K+P5JeYHLJWGzWgXCjSlzoA
bzX50T52ckIyYudPlGCxEmW+IGwEoueSPMaOwg9OYUwrVNojkrCYjYdfY+xtpVsTSqKvKL+a4+zL
Ldbcz7G3s/1AVMnawvq0DkCNrUr4YW4UtzsrPTujuLauWe2pYVSz3Z8Ua+GuUuaWOfa8qt3hntUg
RHtt3c1iUbKyvmlV9O4GfXCJqBUfPX/cz4SEXNJ2+P82NKPWYJCo8U8kDjWuEW4YoYKVqjVa98DA
vbtsdIDZ3csoYNdEZ4BTEzsm4XB/dUikPNIRZX0y1b4nIyZSIV9HjYuojjRMhhB7YcCJ2A3RPpnD
XzR7zm0DhiJtoP3yQ6lns94asWEiZN05WVscK+n/JX32NgyTcZCtSi5W3H5YhpXvKz9j7bNspqlA
azrEt8BfAsJlu1eF8VEP9VonUm5cOovocwp/1RT5h9NQPME20xKU4WbUawfIGSFO3FPklWtD2H8I
wKl2FlNiWHIU/YlMMs4RKTCHCNfA/zyWzqF9fuzFnZju+Mb+WjJWR9Bw+HCaDCE1sxwIEOHazRq1
83hdC4vd2suKcdOGwTf0NlwJMvzhfX0BE10fHi8X+oXzzws/7j42jz/23z/u6Cg8xGWN0JbfLQ0/
7J+d3IjJ6E4gUjORYgOvKSKq0kN/4/nVORrt6RS397REvo+lYkDgX7rWtnMsMMx5hwqVU17p8o9Y
3kVpk4Oo3OpYLl9ybjiHAtmlkY3xblSfjnRObpBhgUrJIjEVNqCOIu8qr0DMOVXVnCP0jgjAJ0r5
DFUbWqyQ6Ep8r3OTY5n2+uWULuRZsiAajPFU0aKVeYn4PkM7LTyo9J2/Q73hYq/lHDS6575vjwY6
a+3mUD9Ka5PU4PtcGLHrkqr22ZOLa9lZlMO+j+favIepVPt2FE+cVfbe0wAa8+qeM920BsdeRROS
ERbCu3b2v80Ts0w38YLtgu3Q7mQuEYHfmeiJc9Ok0dFs4wNCVED6qtDbvs9buor9JyayP0EaZ2+t
ZX44QVHfcf+xwvTafVerpW9sc+VOUOHYXJZ9lJhNWoZb1vfNKazUa2TbWFqCEUE7oZayJJEg4Vw5
U1kxngZJGTolLftnosOzjHX40Tm+3LdWQpEtCOVbFFbfH09giRavaJDmr4qkhqOuh3k36lp80pE7
PJ5hUhJbO0z27nPsC5Z9IKLmwpc/Cd7xosD6aaVVu+GEodWVqehW4QdYP46Mk2Kbz3PyRRk42wXm
kJyiZCjBEvNxHs+ocbjNlpLvTuEwhnqxvXcZe9/NtHt6PAGfhF4laTM+6zAaTw7QAi4pnv+FSxI3
dmP/tDoQByJhGsR4VF8TweLocWgm36YuqH7Ebim3uu67c5dR4W9F7v7zx00ZnmKuCp+UFqhg0Pk4
zEMXvEKl/vl4Bduo/xTppF8ZWsujgzdqN7PQ/fSlPD7+dtFADjR8X9whobvncqjDjaS88iOiLLC8
uXiy1SYXTXRxZWPfAodEtX8+VzdsRrwRX3XC3G1uzfLkc/V4RvXHUm85tANqL6qyfQ/sJCYCy/D3
2tXz+9hEz4/Xpl/BRSitXE5G1TK8K38rx3n6iqJk42eqe5Nl/I0LibGOLKYVIWtqdHQL8qdlJlrQ
GaiCGVJDAAN7eEuJE8AHOgnwi8mhK6fhM4q67/GMTX9K3S2yw4bpmVXdujj8MZFyP3t9+MMPBpi/
tE1ued+Qd5DWPbkTSfhD+NbJTr3+oww6wDKeqvbDKLNvmQn3dXlCXQ2E13FOXVKPbzBRqKHnfgp+
SLf8YOGRvbkdhbxwsX8nw2x+9/T9sX8IYqY7hs7OaB2yF7y2yJgeB6aRhJsaBs92wk/BGAoWy8sO
q3rPra777qdwjBjRhmM+NvXbmCfvj/0hVoRVQSDevUxncdE41dfp8h67vtiZceR/Ko8fZlNYySEt
hfkRheL4eELgjeO6HFVwtYvIvxlpTUzf8r3w77vneHnfFZrkg5/YNgvLtvgqWJQ9jgxjDW5khEvm
1mNwCQLxWhXBraya4rXgivdaz5hRRTgbx8fdMGAaoK3q9+PePxuPukVWz/35n6Nkkp5iQLcrw+pd
tc7K6LmMWH5wYS1eU9E2B5kyF+0a+3/+RCDQvIqK1dDyDBp13s63bL15vPrjMSd66VSTvjyOcZhV
bjvpIL9f3qDfC/e5S3/9+5bdkvQScgEbsx7PXFT0p2JqnGIReB1QgOFT0DTpCv1Z6Sk9M8/RyIq5
W2SVuTVrD7XJcjfiCrrKFV8q3JT2sytfAoieH8JPvHvria/HK/cdTolgpsDxOAY1YsWUthyOj2Ok
Nt8LUXdPrVt079Sblmuc/gxKWV3LpiRVb/lDAMQKWvoOponlbm7aUFqUwRJ2+bu16+7jTKnXmqXB
S0cb6nGQhzHuHBdOx0WRg3yYW9vZNExODw6Kexajte6j62Nv49wztEAfAyKjex3N3x9PGjvaaN5S
Qn7cTSr6p1ol0z/vnTnFO77j4cltdPNuThOTZGYBWdvXZw/us+aScZzFtyJ3X1JnMOlaf2tp0l4i
ao+yCoM1KiPNLAXL9dy1dJBTnyVZwYdLB4suw7LjcevfDTN2wsEG26ejwlMem9wcEeM9bnbTkgGV
yWT/fx7852YtqGLjWzj+e6BdzxNF4/QmfWoOsjDH8Z930xL7dcYST2AevObV441ILIp45AvAN/Sy
vh6P2Yk9/M8hdA/cLRBdH3Ol2FgtUJiua9Np5Rac2TGXqaslwninXAzRj8dkRSehq4d4A6UFIxmd
RkhR3q/SinaRqdovuior5ERL26kwLl44JVeqn8RQJ050axjRODmIoQxD43tn+GSpmaTymGM3fToq
ozgi6nXnocYm2/xQD/poK7IBmW0w/e8k2jU31vfHJoKUcB+cMtk3Xen+d4eUQG1EC8DqP0eoAPtp
xptbP3bEyLfvj5dyWiUQsSrK6svfeDz2uGV2wthGpWP+d0cy+4T4CUQ4/zkiBIWxLbKM5cX//6Xq
hWmdBHBD/n35x1PKBklhO4DW/M+OOSG4x0Xit/3PjqzHtEETs/nvDgSFoPsx8m4fr/zvhso3lycz
oUn5v1/i45ZBHOSawML6vztMjZaTNR31l/894vE25kDAbzHBXTx2/PslRjl2VF2RaPSfIyZg9quk
ybz/7kBUTMmxRVP6OOLfT9naAHLs2Z7/u2Noht++lybH/xwgEW71ndv983gzA6ro4/7qWZm9IVbo
W6mgtsdUFpFD9OSRwHDOpn7vN/Q/qzkLAI5Q5y/b4HmA/R5b9m3E9bfO+c+IONhMLTWHWA7xtqXC
wJrCuLHsjlAXMqvnVxchiWbid0wzHGhWgO1PWw6swEGe8NQhagxJJ2QM3QTJF2ShQ987Jwh11mVs
qM6HT87UWh+kurw1YBZXVZiMZ4V4H09w4677siixtWGfTHIaVjj9tta8YfRWBxW6zUZLk0Wu2gHu
TVlrIWwRX3n9HpGCuQp9ba3djo5qUJHWwfyOVRRW0r7fT114hujx16JAsq/6Ot+6w3Ocds/w01Ad
0w5cR6FsNpOJomeiYDET6gCcpwwGd8t5dqq5IK5E4h0HnN1JQ0arMwLD6gLxjansH1bsn6z+f1pU
rmrqGLk70AGXTnxswrRgITvv/vqSqlxmtDYaSvVmaFzfURlT8g+T9/JP3Bndu8AMuypjytD9LhtN
sU4MxgGdjdmWmgVGXftdZrLduEUud4FR/O3L/qDK5F0ro//tgKnz/YvRPcU+g6CbCkBEcUDUiRyP
tdcgw8Y+lzC57GrzjtImJvDknMUqvpeoOCwsZlzzo5V0zAJOKtdqD4HyicVTf5y6W5abBjAl2qcC
awgt2xXfRDxRyEhMxSdIgwgmRtrqrxKKt2nJ1YZgPLxwxhheOYNGd+5fQgj38LLwD08BFSxrF1fC
W4VFqj5K9RIUenH4NZCKIkziRpH91bW/Fd20XD89SrOU1cClVf7NtOt05SNYRRXdDwedJv5FOMyT
x9bli+LSS/+L2FFTLj3VEFEv55lvlurDqjEdRbP/w6Dxh56+QaIfMDxOj7uTkZyITB6xF7LX7MLs
QK/B2TwOlSJqdywNi91j70j++EZQqN/3wjBPSU74QhxpAlw7NL18bO+d74flI2zhy+MuXWsyiQdj
/ucuQTeLKz7MYYvX/ntZ539dY3avj+dSfPqR+257e+zLfP2hqywhqSstkUR0FSiy0l/ngfPTSdt7
XfU7UyHfBohfknhgzYvc12N4TFrrWuNyn1aR41gr1XnpLjdpx//fJ9hls5HK7s9oK62rGOzPJCPp
eZhwlfRxSi59/kuHOEqHbnHrT/RfMWI1yL9DC6QXC2jlMz4EIrhNvSQDwYgXFUS08RnVN0lB4Tz/
ARJmtjTJQdGt8LtT6l1cnZ3i2aXnMIfrgRJ+01jredyihX4Pa/lOAfYciPZvKLKN+dxlKHDGKUWm
vaeeFtL8YYTpqja4MmGaOfuHwt0aXRitgnb4rKxu3sose5KUr1ZhSMUi6AKSJ0EnNuK9LykUi/I1
aqe1BwtlPTAzGkoizAo828Cmcp83V5E8OkmJVctHX28ZnPNWdgwiZ2ca6SFNqm+ZSG4kT69CeDWV
wmGMCjSphHsJG7rAWJTvumV1NRofVQXXZXZavZcxDtki/vSItHtSRfq3GQVNl3Q8Z15pnfDYkEti
1WvhhN2hjUHuIQt4S7vmd5YsmcdVuG91/2KV/s7WiJ3Gwmm3CNy7da1cb+0U0Xp2i0tWzVvmREeY
iBswPd+NIkR9rnLUO5xDc/MqI6Y0uc5vaeUZPNUFmuCAv4dtuleIjk5G3Tx1JZcC3YOwAR84JHuL
OGKPmBJdJ/SupPYPKrGQJ0nrNGMhJUIEgX9E+AFe698Tn9TJ4mvr1fGp7hMQ/M1XEeS/0plQ7j/+
2DYYs4mosDNLbzSFmg4F80orMGFhnwDAbBqst/RcjbT4Y5E4gnYfWld5jtJ+50s175vpDunA2QZS
gUt+DTuhNxlJaCByRhwY1Z+w9cuNYgrFFML8FWn4n2DWM/itrQBJV2fHGvrT0cPFZ9eeArlk/lTV
HO5rmxBvEZOessQEyUeW03AfUWi9QULSK4EULo6S8KrziVblFFCQCOSeCnv9Ymbj84z5mFUMVbYo
Hrcq7lYlVpinMskPLuV62GE5PL/xlfYedjth/cHKbd9CW11bo15HQUPWL51JmqrvpqO9ld1SYZxG
+kOrIPBj5IiIbZIuN85JRTiCHNZTNFbroJAHWuJE40bRNuqMGlFnVW3L2dyOipUOpTPMgcDB3F3r
1sR5fwJSI383sX9XRrxYm1FcLY5d2+9+zrp+iRIPqFP0S9OF286WuZ9J+ESbiAI16TYwjxHPGOm4
7wToH6Wc8SYTySk4N0usn64YD2Z0uiq8PO6lwqquj1vx/956POb23rdm6KkMuXR7ZVZdnXn4wp9C
GNByb1xeKylddV18U7sWwtHqsePx3MetfzePxzR6MFuolOhmOp1ehFzcR/Z19fXQXj2RrHvvWZuD
Q/IxL21C6N9A8RPrf99nDBmMqhNzGbE38ri4yqHKt6ohaMzVyocdQi+gob01+GRkZcbPli4A/91X
sByrWvzBw7wyYguPwtHh5zr5Sj0bywYBv3cZveJSlvKP64p0V7sOMhGwH4mft8fWRmEYB3m7kZQw
NkkTb4NHe83Q8YvNSX7IbUZrQyTxi788Vom04f9gu6hdjHcq7iPojZQoUGHG1zG0f7sUHJ6Q6liH
bkbo5vpz9Gq59VEsofcFCkxEymkvVpEkdLMgSzrpwd+bkdyNafkrLMLgZMzJeCtTyz6qYX5u2t+l
kZsXlKgVeTye8lgl0sWwzJJJT5wzNaS08b1nlSSbLtvOthrI4uYyC0n7nsh+eo51u8EtPz7pXO8T
WmIvcWpaW2gRLEBnsZmMGq1O3hXHNK31tpC1uQvjZUrrG1hZRUekfVSrrWflKKHTKmdeJMbXocc4
71TlVXS0p/U0DS+m/ZzmxddIkfYuwrD66PSI36tMXx730mQv/iZT4zy15sRPN5jyJ7P+k/m1uDZ5
8jZMrjjmGIPvpbbkRsahCUxvPBXjIl334uZoidzcOHXcbsAXVgeDj7elroj3PICLvGw0RdPbjDE4
GV315Sv3A0keobDwirPWvbcsMPE1+cFJGMawRU9Cky6qnG+mN++Ipvmox9Gz6SmnTNDDSBLCMabq
KOuBbEBrOiVocs4YhklI7KM+2FaYjVeDqEg8NJ3sNKbaOXARA6bjQfDRbjOvnKh6dkgQNFAPfyWN
gt3rVuqpAgGxmREfrjJseusqYP7mkg37Cwfk1TbT7N3vSFX05A2Xmz6NJdo3Vcjb0JB6JxkQq9DN
XgxRvSs7yy/0DuvxlSyB9Bu4G8exaeu62D61iv/WqdfskkXrZA5L7O7g1BcgamWcVd8KKzOOWX9H
fBNf84TPpVHDfEhKL+dgxk1vhyHIvsCA2cGKeu+ORb3Bet4+FxWxvVAxqzf4jGrXdZO/drrgZram
e4uG1Li0rT1ssB2MnzHqGRMAAimR8R+nyP+Y4Wx+KlsQLJxt3MDILyRFkimI5OzYE8S7rhGWbzuK
qVv64satoDhJm+elWSRdBb3wwlHxc631No1U/7I8knf89Ay3+8IGJK+Cajhz1E7sXOl+HyrTuORV
5WDgZ42BWLMqqvCaw0AAFOPyKokIuF6aYBKtIbrbSLWMdFI/g3jwQMyYuGSC9iMUUt1aXbhLx61c
ZQ1ufSASmPsFBbexj19M3y9OfuK3+Kji5IJKJDhGMJr3iReu2kVL1gwsyVgqZCcxzME5Qu68RnHs
r5gmd4cmsYpDnNaEKufUSCfdVT9gZHzMwdhfPCLFV3VeDjcrCZmKqmdLzAc55P6Xn4pbm2Z0XYw5
OmS9efJRDb1x/it6zXbDGogkzdTuhktplPkhXm5hTc9RUg35UdAhEzFqg7XI8uEihuruGlIfIwXj
EM03YSUNlb+8hddjpNnwpOymwVVKXA+TluyO1oHYRQSGT6PkLzqzEFtDDvMJHXO4pkIIew+xR4QJ
dK+RzG/G2pIUi+W0biMcAAllI6drq7NtsLZMnTa6jLTsAdnlAUtFjHV1X7SHbAygbZUXXUh+I8uo
oBcZVQlkM6mPtKncj0p/LyXOiskN+/uwLKZzms7+ND/FtYY9W1TpJmxmeyt12B5jo9K7vE2/4AEN
L311qZSXfWEdMA+WS1fcRWX4nYL6LohDj6qRH1C5t6wXrAbeGnmh3pux/QlronqpE/9bQe8PuYDB
LIsm5XaS/rRGIeq+RXS1ldkan6YBumVwdLqyClK87UF8eA0nKTmNDb1Z9SkIdfzwU+vL9bGLGOGi
zBT2xkUlu+/txH1lgscUJMyuvo/9HmHSrRPObRwK6xJ6YptOfYuiarKuU37tvcT6js9R7oou6o7R
MDBjqXVxoJKgUD+XycFnjo0MorcvTe6yKbKXCU/5tZHG/Fq09M7b/s1sFNgdz14bFNB6NTv3xyYs
6kugrfA8emm2gwlkrwEm109i0KzmoB8cfZ9KVKD+CpX97vq0WJeR9TPrrOjZu2Xozhyh3dfHJtXF
p+1bF6uQ/ks2o6nWDQCs2kRYYHTpdkwt/9gEjd6SiRLv0dnb73YRPJfcOtpTXZ4Co89eHBPzWQJ7
7itFmxCbSfCzGeRtDOzoWcX23zhxil0QEBvk0TV9YUnwm4DiZt0u2tB8KH+Dc5n2xdC80QYy0C4n
VxDb8shiLj+NSwODgdkkH4bWSxi2706TuDu34rfBbAxbpuFaH5FnX7vZET+FDy1bx12KLhc/yCom
6RdBqZk+BQBHRGaju27nTR201lNjkNPw4J206CrbrA6JeR3drZl6x6BBvzMKi0QuLLw/0/F305n6
6OOrPPp5eCD1TH46VmXspVfMW6wiO73oGnuYOluUt/666ayTJZv8enK9tt1aCI6QNTOUGoDNiLvL
Llw2kOabAaYdkGOPn9JAklc7DYAaFsssLYcI+PJqrFpxB6sVnDyZdZt4iupX6WZErkXWc5CN7SZx
C2KGoEqlMC5OE6qHa76obbG+SIDdI1hMCyxlcBN1HHxTNjRglQNv6dO02uDm3NJaLg/dMCWgUIb1
KIPXfHbVLbTCbT6M8xFPR/FmlgNCcRk9JawQuq5Jt12ek4RtQUfCuu2au9Qcqm+yqf1TbA+IARQt
lag3+jOabADApWu/1IpiVVyP7SnQ8XBIcwX2nAYFKY9p8WECJDuZRpWth6zCjloOvzCpxs0Q/u3M
ni5EXu9b3ubW7UCKZjrotnPQBp9Vc7PpTF8TC2EUa1okSzX8pTicd4NvvUKrj8/YXbM9maDxWqYm
LQkINU9jWMnN1GNZClIQ/3SgCEDKLHNLqTff2EKE9AY5TUrE5sie/Q0OqvKpJbxQpx0tMXimB2EJ
iHctebHDUpVIDOMtwDiwtQKwWT0RhbjVgPvHz9rrqg+bhDcZ4NzmYjQJ4X0Vjv9CPFspk+8+Wn3q
EHZGPaBaTEBW/K6CYZdVFBFnSC+7qR1YfKSFvIblDyLc6vfM7pu9MgAVPzaJ05q/XXGQi+dGB67N
jFWUu3n58TLQjZvMQVD6+C0/7vaqIW8yyc/4m/Kv1ms2dKzd16TyT3Mo67MG97pSgkDiOsaAgpOm
+Oxp7fRD4/5pfWLpDPwvom8rJtDGUxlM/i/BaPV/bqCcRbg77u1sam/mssmHRehFBxAcQTAvo7J7
fNxCSAFqfBK3zE9e7cVBYjgkfeNHQI9am2/eMJxz9/9xdmbNcSNZlv4rZfmOGgCOzds66yE2RjAY
weAiSuILjKSY2Hc4tl8/H5g1XclgGjkzbWWyVEtiAAjAcf3ec76TyuvEim65zZDP+LK+ITMCU4WC
koI07ootgrVTWhavmO00W6mKaoe46BfWqejWtZjpW6Zp87W00W2k6d6xyUjXbLMVeiWXrXGbblpD
03H/e+bGzfiuRYvIvNSpxNF2+15TbUMtu3rq4jU+4PakNVzXtk6MFXT07ljW+iX6I/Uy7uvR6ne+
mmj/dMLYJ840XAS1f2fNdpneb2gS02TuTFVcjT6s68Kx76JRG64te9yVI+3moEFeiJnWPETsnJfJ
oLk7JrBtJP2nODCDteCtuy+r2jjZSFoWbqD658aPr1OgoBcldzAYWkm3hs19UpBUE5TNRun0cKce
HNYY6fdhN7JvZrfigeZlhqbbjr/HQ6yBWXf1n4zY12kgiwcB6O6iT7RDa04J++7B+RmnBab6aXwJ
qt5cTMFY3Zg+/Vh/sOMLWeDaBF6ePPhKDZduTZmS8eI1zdT/0bLIZr1r/zD7Pl0r1vMr5vXmYRgA
steNxtRayYeuHZNNWmKPzqIoXBmZIKiPdJ+lcrkOiujVNOzab6rpnyiq+2sya0l5dUcPNRwmqVZL
bj29kHSEQp1WQJ69oJMXx7dfYn9QV21ZIPvmZRBUfgkOicqwrVJtO+ktQuvAguGD5hNpiY+Kbf7/
2aJ/VFTRJ9n5V2meug9aZ2mbGOYvSLzLym9wqMy/+JpLG7HT7TVme3WnnBDYkWoJHQ/nIss4uFD3
W6tm/j8aqNtKMk7ZPRgXZmEBZ4xMe+EKr9rLNIad7HrsZgbb4KHubOQ8smqjHzG5s4uqGtplI8xx
E5uyvRRNdOehAji8/dJr+Y/Gy0nBjep66bbl+D3Q5qXCogkhh+TaTnyxgTvgHryWlxnFz3RlQWhY
K5CUqBe9YdXnPozDdvhRtCa9piy3l31dlQ9NUeUryUsXqZr5c2r86Nq3pugajtew7cf6KZqdRzlK
1KtSQJ0OSJ9cBUU8336IYrNG67djPuGKH4rjGFjxVotVuQg6X1xUoeGsqp6nd2xuhH2nRgyxpqzs
G970yIVURAMktUhr8/trq8tPzItHLIJkz3skldSJ457gHK6IbdFuc8NYa01KXD1LON3+HdUlwnNe
OmvLY/5ja8AAcawu34w/epnS04i4qJ5NzRg75nADhutltAO5q2vMFaHhz4EDtIqFyHjbu1Nypep8
R2BDvpqwQ2ySmeFKc2xjs0tj+zTiH+ufhF66d3VG+FQmIJaCvet/FskyRJX8E4XzS5CMzsGw8IcS
DsBwoYuLlUbkKtB6tEV2OdTrQopvXNAB5HlRL4vuyckaH2x05F7P9uzLWDXfqkFMHGjAw+YiS5O6
aRzliIEe6508TkPR8P7GKIAW2edNDysUUcl4QtO0KzQ7Wyozw1M1e4wsiKZNiNG2tALjmX0Vb7BC
/cRO+itggnGqEtI42DmU+yyubytd91EhZ8ch7/tj3RRk1kYxmwzKhn0GaiAiouWYBMNBrxMfmLkD
43DQfvV7FY4nmyXsoeroNOdxshZdUN1rYe+fRDHdMciM1x3DjWM8XgwFAGE6QP1Npmf2T20aSUQG
HHibkGO1ybtaXelIxVZDjKpG3od5LK91m/4fMOD0hrfP0jcM0qJh94yKVac3u2qFVdO9bKiuWHvS
8VZ0CDJ0LUNa55sYBdzJvq9KihIa+izyGhGwQ2wPK2Ad4oIRV3FyffNlSPvxR2xG8L7TDkdqPP6I
guqoSjNc9PDANt2b12Gy8Fl5rr8A6U5VX0WvUdgmPxIt9jcgKvSNzmK7LOy62dE1BAJAwwjfdG7f
8tIITjiNL6ycDQdEnJ+h32Ho7n6iGGWHVGjPEC+h2fl+sbHNGMuw/WgA7t0RMmwT+mTpdzXNGjDP
g31BhwKEn6jyR63AL13iirogPuZXbdXRd9EzV1GKFirhWwgtWXeaUH33jMG7yIuiWxRoUZdVaTsE
PnvdqsQDeaH4zNs8vGEZQKMimwvdKJBbV9Z9Q6FS8DU/0oYBUumuXL+o9ppNHwnsXbPrByaNfsYe
KISUNYnmxR8ckjGjgsgvQwv2w2TqC0sL4k2DVOi6T1oHgG01L6veiyjzlcv04LXxXKJNX9JqCO8Y
j8Hv61iaZT1iiwz0vanuXLcIlsyN/eXbMsvGmoZSpX72pd6eAhH9MZkODuOH0KU/mLlhe5PajFLV
JNdZ22obmK8KNFJC15KZ+Lr06TBPXubdZmNWrurOwVqsknwDNmxDvEWF/3Dqrm0ZG1tnTAa23vKb
oyqGYcq+SPTBvCyn6TvUDmBDJecZiOpB462wzDxkV4U3atdx41mXjTcHI+AjRnRPb0frALo01kMS
ZSi94gKkb//gERj8rLXmoau9U1BWb/VodDlYxla5Q7B/+0W4wHpzWV7ldm0dhRm9Dn1Vk9ozzLq9
AVdwae2L0ClPb78YdGsFgIuj66OCdANv05u5f6g1vbrwQyx/TmlpJx/x4EWkg0eDVGO2ofrZwk2U
jDha7cEFwH0noym5z6NLkZB+Tkued7eoDoB8T1kVFmtMms0pcfsfUBSiTasptUQvOV1Ta+2rugbL
i494Qm94GgkyOPX+82ArhSmU15AhkCqyE17ICSyQ01fl5q3fEuV1ve6t0j1pMUsnPlQAvgFEqhrN
8AEherMg6GbaR45znQFMu2TOhrYkVbu36pi38CFpRYtst9U3Je5jNlEFrewmenEGhxB7TEe0WG59
ocrnjA7yqm4rg1VJAxMFu7CeMHHgLKSEsy8qsO1IlXr7Khe0Ix03yzdu7PRXVr8hmvcY1roJAnEk
f7hO/SW9WvdWhgkiq7BkNOnSv9LHaWekZXyZkwvBlijX91qcb3sHp7ItDqVClhzYbgzJumA/N3j0
9jnjZHA2Exa3DZvr5MqkEQ7Oqdhj//PXAWd8o/IsWUabSdQez3xr3/e18x0+0bAuU94k2VTeMKur
WKXVz8DhSFI2ATunnTYTFTVD297fdnZ9hFCT36VjUS/MDicmINBninN8jrI64HHhhrVdcnhJEUZ2
bj3ZKU+ihngJtl/0ipfRx3iqh2BiZ4Gh8uW9B9OsSihDMMZkz6QRX4/OVP4RYtoxaz+4wdFEnmhS
rk0IxE857WRCvrT41CBXGKrKO5nV3SQHLJeNa91WbvkMfvui0mx/C+LryctwXJMC5N0Gdyp3mRr5
obqqdHTJykmsDXwgVLRaQfGoIJLoaGchbD70OW7osVOzrFfPF0DEnGNTJ7/SUDxHIhJXIbO1jdvw
3nZrv9p6TjitPNkkG2kw7KD6B/woWOms/Fs3qw1drzF2lFz+glCUy7wfq5ciqH4BfE1/5m7lLgBW
oGPxfSjAdRMdfGIXRYDBsLNCd53BugN0qoBVdTSDdUcy9+8l2FzAq3DDTw1EdT2sTbgkJLR7nWEu
a0OgjY6hHzek253CTqsvIro6C3YArWXjzvO8DosUaOEuaQnsaoPKoOmv8X2xD/BU0FzWdI1QkkGg
XPh7wrDkZdG0wf7tF1u55oWH8/RQdjmz+naU+zEq5d6Y/6tREyEcNaRRlnMTxe13Msary86j7+np
IrhPiyk56pnjoxQLh1upuMymVVPPJMrbekUy7hPlWyvTQDQO+WhYAeNKr1pveAkavKi+tOBsuMZ6
arlB0klHLOLLFrywgeom5/uKQCddo6YLsT8mawyReyUHnHCZcWoGGe+cEf8XylXIa7aW0t1x92YF
tApUc7HCr+FuVMuqhWJALLWaRdM0lcCHgbpR46nPiQVaBa4ltkw2H02V7eNGBHd2jNqV6bG2HrFh
rXvfGDdRatuLBNz/lgq2gGwdNHR0jGgd52o52wHIF43a24S91C7s/G+FM3BnlrmLM1//NfUzTwx/
kq139c2k1xgTMoBM/DvGlnJ4FbVLbkrLqzYwXpuWWLQ4zQnBbpZMoLhvItMAqoh/WXd/JkGu7SGa
7roAe+JADNSWwVG37rJgfhbn7WjIl6eyRadp29ao6BP1BZyBYFVWGiO7gfG9w3zVHn5oepKvgExU
yzhqYRsiHio99viY+7/IJxTvM45w3QlhC8cguBY5AwKVs4yjKVVJYvXoDIiWfWQUagN+iB3CnFqW
y8lytm4jw3VvUz1iMAwPlORsMhqzPcI0m3b0PX8FPScUt2a8Lm1zT7l14aL4ObEniU510WymSVpP
uompOISWfcHECeGLnMjoIfmhynFtqTjRD7w69IPndM+JzZeUDMbAvtYqSKEIr73K7k9/iSGBUTIG
Rf6PXGWnIgJg+/tv5vuE0j/P3HYsR1qGrgu2jL+9C4cs6illC1bSe+pLjWKW+L9u0soTcR/lBjNr
sJF5auxyyLMZWPu5OQLt1QBFEUZDvTGDp7zRU77XIkavSYZog3UH4BbRO1Ugx1Pk2GxJx3r/+XHP
X8h/gpXeDtt1pWHqtkFMPSK694dN7VRN4BsKqvbxAPDMuMyjbDeoaVyJBEg0jf5pOaUk7Xz+uXOw
+PvPtVyD+BNSjgFTOG/ZVH/JnmpjrfBTK4I+Mgpr09NbMRJ6awacXCA72za2v8gZn8M5zz9Q2Gw2
LEHUBpSl9yeaGGHRucQpUSbHxa5DoVvdhIZC6GL5+RcX1fh4djZDGYN9mTm30fWzx8AevNhuYqq1
yB/CSz0bi0PejDe+gdvFSgrnZOayYzkv9G+WxaQIza1oO+fK780feD/064TwgkYTGsZXwvh6hjZf
3K8fv3eXJc/mSzBd2zHNsyMUnu07rd/TYGEntcMNhr0oKy6xFgLnEQxMeOsRlefF159/73PGztn3
gMkToojj2YZAOX72wV2JdopKEbCR4D0yfJd9nt+zFjKrsyIQOMo6Gd7PoNSsOwmXxgdARnKFqpet
VaS31Wj2q8yuks3bbxWU/FvhGvdB88VK9jdfoefqDuncUjLYEc7Zg8E+TYaqybJlMyU6HZ6suOLJ
eJW1i2lZYl0wMMHeqH6tocyPUkHolaaTGNYYpJ/mvdyAMDJu29eSsIuG3u/m8+tofriOFrQewzQ5
O8+eb+qz+9kyBtM2pmzJJHNvMmcltYd00cINzXVj5TO7LCoukAqma07gtYi64N7Xs2+5NsYbpzea
I4L85lhYNAXGqmYMTGsd7CPVZNaLdqGXSXqBk1Vc2lq47vpsUyHwf3FJ94balcDwSnT0/nMt2uTD
6vOzM85DklxuESlNl5vEZrd/Hk1XOHop8eUDOWzsexuthRY0vxJi+miYrgPyR4PEaF6VuTDrMHmM
7Owhh8tzT0Ph6vMjEX9zJLajE/vsWZL52/m6YbITzyIDkmcCgLeC0TC1OqCGXifwJCARCBoVQRTa
laPZ7VUs80erSa/fEAZTrG0wSpYXPs0gcjbci5F0qR9920PwTLujNTEAdaZ+Z44iXIV5M12Wfdyd
kOxWuG21bG2RHZSJCgkUdkGZkDEO2APpvJEEO/ifX1z0t1N5t0RaJug8w2CPZkr3Q7YyKD4mmHPT
ia0BwApusJ0lqy3pANOeibR2pzX9aysra1uURBBEs27dxZP8pqzwhtZf6iJkSGlm1xa5pabhH62K
LtQQW7e2Ib86Xud9HjPvLst0eNUK+ikUHB8CFZlBZoSn4urKh+mmkGzGjKS7NZqYKG2gyceuS7BV
ZG68HYf2ntmSv++osS5MdJykBv0YRt/5WSgoT6brDEsYoU+1iEKwhjaUPJ9wGhS/NIRFeZFODumY
RkWUSEq3tiHkB8AIRTEynOs3m65KW5fN/1DusjYJkXaALEs7vsHBhUrRJt60j/scemYe2JsaXvcm
rHIYZRassgBx05UzSjqAooF9GIbxLo7GaZl3sJONLISxajoPXdGlV6rpXjIK9oUfYqhrpYeeTovu
Qo+IQhxlOwgGJT1nomb1/i7ISZDURfTFnXIWZcmVt3UB3s2W8yLO6+PsZdogjyMdOMyWdLMtNqU+
g9THiKKlYOz63KV6uDTsPtsHnZEjACgpikZxrRNtgez7Nc00+7bQhNh9/qyerxrCtG1DZ9U2mMVz
YPJsTWTSqnQaLIz0pkouh4IPV0KfELHhQfXI7bpANYbne7S30zQeiOmts3567SICqCPVPX9+OGev
2PloqKcoOQgs40KdH00p4zZklhQts9LwQOm4yEvRvcYIkLDKzV1s1TnlF1nvZwHpPAyO6bq8FWwT
24+gAnn/XrA9PHulRHXoQCy78aduWLONCaFuMHMUWvdU9Ga8Del87yqYVHL+C5+ft3FWCv95CPMB
sJywNJ3XFg6kaOJvymgZPeGQOWA41+97F9uB0cruaijzteGEOPhB6Lhmt/1z4vX5MZztQzgEUtJd
SzcsG94G1K33V6Gx3bqPR4CGQut/+cw6l7JQv1KTx/zzDzp7Dc8fZAMUtlg4bQoq6+xJCMcI8EQd
47FwY8L8kgel49YeoWbUgJ8rXVLWNC8CWvjnn/s3J+g4hqPbgk+X1nkgaq+z42Qt0xaDXzJnmc8w
1ZKYGQz/9cVH/c05etKjTLdNNngUHe8vZuo7NltmRmalCMZlUWXDye7teBcF3/Ws+2GhZTpUTWxt
g/TNsOZ7x4Ku00Lz/PFRmfiiRQirzyyzXU+z4wbNqievnDLCNtEMWGv9AN5F0at1UnQSi0V2QUCJ
XJZGJG6StMUOjrQQCNgm8Ipx31MCjkEGsWrGDVbeLEgQlxFaiiOgxzVT1q3b2rrF4wZNH/fNyg9F
8lgPOpbJQOwSgpjQlA9qBoicyEkZaVAl6qYSLMWmiTOpKLRp7QdV+qNxIKYTl9xtTC8Bu5ToRzt1
pqNWptMX3+jZnoE7CWuEY9k8szSGCM16f5XztvPKuInCJUAEEz/HcOPWqA877yHz0LVK5jRf7ME+
3kPIIHk6kN6yC/hwD82okSEPKWKMqkNs2X/rMvVN578/v38+3j6WxR6Tas4wHMM7P7E4ihHJIi1e
4l1kn2NY94FTjfieoIu2Pnm73VJriqOF+OSLE/ywAnNJPbI7XQTJLlf27MaNlO56XYLEpNQIVZIa
YWXR5B9RPw3LSJr6Za8cJIbe+vMT/vgeog9g2gK5LPElbFnPPncaHdjoJsBIZGjQiVziDZ20pDlE
h3XvkBa+yF3Z0UFjJc5DgnajWnabdigxjkVIqYaw+WK7Z/zNpeCdyEvIw63IaZ+9FrocX1EswPfU
TZ5hNUtWFWKyS10bJQAv73aMI32X6lV6CBnSLUbX7lZTUDFLKgqmU75mb2A37aPevQG0G14m2TgR
VR5128+vnTnvq/5ShM6PgcuD4NE7IlqRnfr7xyADEsb4VQTLznZw0GbwSwKvH14Jc6lHoYNEJSix
bEl3DhO9WRQ2wACWv2o5xf7LOiQsa1lL31zlvmImBd50dOcczoloykhzzO0Ej4mCXvFXHQSwugq+
qEI+PsdcZlQZho4ymFOZT/AvnY0sS0slUXQvqnr8ZkzdLmpMzCZO+41/RqiD9cW68fEpJkvWZZ9k
sXuQjn12sxkx+oIuHDWAeMPbU0zr9v/rKXYc1qe3XoGnU3i/Py2kGQMtKBUsCw/P3xio7yMWFFhs
NVa8YI0EJF8FupeQo8YE4/Ob4m9OkaaBxVXl/D4W+n3beoEwaKvxlrmcF6pMj7ANfbVQffzmuOcs
qluDTpjLDuj9KdL8jZq2QkLhToG4BGarMXIPC//EvCsny7D99f96Wi47d7Zb3OVU097ZJbVDzBRx
KxlFwYxZaKUOnJikjtXXZzaXO+8fKhZgz3MMttWIO88/qXWzMSpiz1/Qp8jvcvrIb+Wg5o7XYdhb
m8/P628+zZu7iY7UWXQBab+/jllfVCNqqpk+NvYnla2LhhZbOBD3mXpN98XNYYqPJzdfRVNQ77Ky
WfPd85cHji1iFFlh6y8ISFykEI+WmW8SuFvGaGbmsJfaKYyNn8N46/UhPQ5R+pw6+tFp/PqqMQu6
Bm5+7cYGL1u3fOl6caUjES5kEB7mYfaQjtnGzBvntmidZvH5tfr4cuSIrXkn5VKm2ubZwfsjQx+X
FEyo3mm11jXSoLNo6shER+dJinK20oOZxyvELdieL0v1v7t2jifZqdCttD8sHjP/wECcqS26WPkX
7qi/vBVtuQO2LZb9BVNwf6PX5p2OHHpnAa9Z9FbyXKpWnIgF8r74Lj/cOfSEDcO16Gfp5semW5LF
EiWKJOi6UEcuxtuQj9aHu3fxCX2xi/3wSmRzYjmEgaAv5PGzzm5TbUrqzuLTEFoj1fVFyyvnocyC
jUjueodSBbPdVxf8fEwAj5KelgkCRc4lEbXB+5tVlXGnOShuFmNjWz8LRFUrzpqQ+WLs15mO5D/G
Vbn0VBa+mBD1mjjgTefJH1Vbl1dIcpp9lN8TUnpiXhKQlbCQyo8gs4bOISOtfjFNwKk+v0c/bug4
aFenZOb/uFXPNzmDEo3noMlbqLCEjmf1N4PM2q0QEHskFs2VM5TupozRi7ZjRrryXWLU8ReduA8v
AQ4Coy+p7rxU2Y6crZbk/HrsEQQl/SxNQS944+mz5Vt68Rc1yPkUa/6S+DDBiZpCFx8KY589fRFX
zIAnxuw79Qcq9sIKnIsJT8RiymyQtCw6oIf71y5kLp7RwLmM3S7cy6Y9NG2naPNgTjQnwF5WVrXb
UA/zU2mY+4Av6sTSgpk5UzQDsL0mnRwfDa1UGxK4yHLMy2tntvyEGFwva1pUVpjr6MWT/C6caFax
TzMuJ0wE6y++5g+lF7clEwuE0JLxBQi89/fmiFsXzGY/35st3mPHaJg8dMTsSOvaCYzdUGbGhixT
AhwNGpJscEOUxeKIozG5McfoVLby8PkxmW+18rtXFwc1bxuky0abivDsgWmCHr90yAKpcI7tcqCH
iAofPUXgU40tfkEz70j7O9j0keMtaMkaV4DdwlydTGXfWEJe23APthChASFHYXHLevsjypsEPiQi
sNj/3jl1thqGor8TutGu7Fjk13TSQOw78pkEB/OGbgruY8TIdkwCUjOBKND7bTminAXMB1fME/02
qzuPwnSWOil8FRoh2n2+anwCDQFjLXv0QtsyIPa9tkmYyKiXjtXQg6/vmHDwckb638nyejTdXzne
9n2qgeXsRnmpTb61JhfRXngZMr6oY/vblPk3VzukbpvtalmHq575Fj375icehfSoJxEhqa5/KMP2
kIWudsI1SgYCUydG7nSWTR4hE9wfLRTvSpRdfAkD8drRyvrXqq/6/SSd6RJzudxnZXiBnB7XmK0/
dL32Q8FDvOmqKrphZv+HC/MNbdBlmkhFHAt6EweQ63XR9AEpGt6waVP01raIZyVz+b3PlIWdcRY8
Wl1w6XVxuqxxx6+waOHOM9S3MKW1rvGW32oFYsdmTMZvYYMjYVTmDYjv12ogA6Ik9PrSLPG6WMIF
imdawWVoa/ZlLBN3ATwMiz3dipM5g0+mvPiVBW2xK6qmXuo0oCA8Qzon5dB0aws9vE14gV0kVyzC
JcYz84DtSbvP8h9OPWVrJ3bFwSuzkzcLU5KOgGoSHfwriXhhMoR2oOWwSQLTWzZGpV+0EJsPsZfA
MC/GrUq8V5h/zs7qYrYsNDEGJnyLN/x1DCTTnIR93c9EkcBV1WMwrhJ01vtOr08YARpG9r24KFOk
fU3IXkjvunBniqFbFXS+6A2jz81C8aJVUXivhwV3Kn7NfVmRMjVOZXctomHngyFBbywnEPQCLIvy
jGvhxj+FHAe4vgAd0VmuAEwEe08l1UNefwtBoC9jjJMHrx7DjRGoeluliJU9AwKznNLkOkmbRzvL
i2uZOH84dljctA3k4Ly9buZxXpnrf7hZJA9eMn23EAgi28apZjSH0BiI4ogRKKgCZvekbzvdHe8A
4TSY1fwl2zT/4I8eYvOwftRCmRKlXpmLoDqIaI+NszsZ0GhOWQ1psUIluZg8GW6FbSQnXeJ0aXrt
qz7fh8pEekwZ6CwzMp0nD2dvn4bCFZSwizWBDL7AoF6vQmQ4kW4CTE2/fAV9bCHwefO+wGXXpTOc
n4/nL0Wt30+l7pgUtXNu3IDqhi5XR4UinHorE8SOiAKqZc7L/zi0uG2rhPvRjh46OyePWsufPl+H
z2slVj66f4bJcjB3cs6njSQFprXrQ4ACcAVj24cCHptkXlAHWBc4pZHVDuspGr59/rHnV52PpURj
hs4IEI3CuZwk9rQImz4fOwFn6DOP1Xcujj1a2LeIjD//sA+tcz4N/bVk2surn9njWUHop5GpGlK8
F12uij1IW/8qMsiQ0lU2rnIPxgFYOOOi8NCSmII+oYal94uX8Pk7eD4G6g52oNbcQTjfO0EgUFFR
KLhgPeO1IqMCDQpp/bnr+F8vw38Fr8Xpz/dn86//5vcvzOJqXnvt2W//dV9k/O+/53/zP3/n/b/4
1yF6QVFT/NF++rcuXovjU/banP+ldz+ZT//30a2e2qd3v1nDWG7HG/Vaj7evDXOyt6PgPOa/+X/7
h/94ffsp92P5+vtvL4XK2/mnBQQX/vbvP9r9+v03miR/uSfmn//vP5xP4PffDkUeFGnEs/HnT/uf
f/L61LT8a0P+k64go0YhTGYr82atR6j1+2+e+080LHNfzUJLY+iSj8kL+mC//2ab/zTYz6Aj8EzL
NCjOfvtHgxqVP7KMf9qOiwaCssY02Im4v/2fU3/3Ff7nK/2rAunPztJ/SiUyO+iceeALzkqkOldU
dJGfHUZhJ1CspEwtEMN5zkxruCZwO/KC27qwA7EKKjsF3JyMrchY8KMIXldjhwpZq4XiwZwuwFEN
I2a1IuheVdSMVoyKzRkdf8GU28nhxUxFClBVT/1Ouejv5v6tGQBNTBA8GQSTr6LKq3itxrB5jCfh
02fWmA9mfvWUJLVe3cbdYGLU9vLednYsJT6k91yOY/2rpQM9UU9bxnz3t8qoiKJEsjdqNlQpJct2
iSq3GIfFVLUJwLEe8LUCmj3oU7oMMtdLxIolUpXOcqwZze8GffRTMshiMo63IpI1cWoOIQLIVlvq
TSNHFO34LUQ+veigpgYozMlnjMNedcuBfF7LWZTEWPXVotF1vTp4IG6Db4nLpXicQIvQSfWJ1Eoe
rMAarcfA7XzjRKvUzq+90SwkVj2Tl0S7YPm0jRuDPlpwL3OZhqdotG3y7bN8rHJ0j+ytEJo3ofaS
eJn2S/dxVu6GPMbnZOiaxxPkJgP5F9rgFlcWgQLQPMwCuYlISMUzKLy6ybydQKWGN56CC4N/wuut
GIwifIF2KfMi9zFVynkXr3u1hthtGmmGYINv/HVZE/q0ll0mB+KAG1IQaBXnxv002VaLoC91Zz31
SGt2XZdRSmXTSdWdtKCNibJOurK+wuRqZwDIcpJFUGmLHBPUslH2BKIab4Sq2hVJPoXRL3H5TFDI
Jz302U4oRRzxsDQ0WXS0dK00GZ6tMZxSMFdNEuDFIw410cx1hQ1ZbMrZe/Wow5INN045cg7LsicQ
dms7xJYdiogI4CM/RE7VCgx0Hh0sx8JWdhyN1OpIPENb3pNjRvdfrp2s6t27WINEUSwZzaT6lYpa
HQPQoBofkFgltKzfQmSi5F2R2Bv03h5uUeJ8L5sIfPmWg+6ie7Z/qr8zIky8ANybTuvyFV9Sqaql
h5O0YIwUF4nUl2jBjYr2NmlZfrEYatApz5lhjPlDo8qRulfYQe7+EYJaAoGu59K3925qjMmuyRxD
u6tHIikKhlLZYC6R/NaPRNZ5EyLSRgFPXzRGMwQP1J/oUch70Ipq1et+E91bmT5bPnGb4Q5kdlE6
aIm7oSh3/KzI2Eygv4xbi2mXj8PY6/1dovVZSNw7aUI1suJJRE9yKpP6QfV2yXNaDjy1JkkFTaLm
x1VoybPqE/CXNteLmj1BawcuIxjjkDJVEBTSU5xQT9/hI5HVJmGGkhyDRifAKrJ0BRffVCK+91Vm
Jq+pnpTeT8W+oSwonbtxfMxrQGRigTl/1Ikkq0gBrMtu6I/8rcYhZ4ZbknaZZyYE8/bAmQf8WKww
1iJJUsJvC9OCc1OEYV3fu20uYLwgT3BvkG5Z4bOesYLsR+a88jC49kQGoFXDCmd31haodWuJ65Af
GKbdoVABgo+hy0LteQAX2jzNxPVxX7lZCJyrIq+HaAg7ItzZwBUcXcQ9EBXEPqil1EXjNqbzzbQq
G9zWyBDumBdl2D+KnvTXgyHGWkdgArIQhrzWts3SgSzirto8deoj/v/A5Jbt1QibKM5GgBr1iHG/
5sJomjoGPWwkwu1sNR7hFLp9h2tfNfgTHaA4A3Jcw8qfMG/09VUVthmhfrGed4qUjoTJ/IEVi0xD
0AQp8S5u1MUdNi32uOVSVo4VXbVB19vLYTAj587KgFgMC+IARrUZ8mJinFr2jREBnKSNEgIaGmDz
NFYJym6RFFY7nqy+Dsuj3wGovekbTfZogO3e6R+QNwGmViUInpXIR2hatkdowyaNVe9dtZ0Lwi2d
pM+ECkESunkZ12HH5LZSHWWhlQT9ps+yKLOWAQRF+YcuWKTI/IH/DiwucQfyiSqLm4M8B61D8Kb7
E1ityvJS8WB6o+e9Cnxy8YDxbTAem3BqkoupdvXoHtCBE5wq+b+5O4/tuJVty34RTsGbLkw6ZpJJ
Jn0Hg5REeO/x9TWh66g8HMyq96oaVS2dO67EIIBAIGLvteYaiayWwmkAxufrc7xnF5/EV0oT9+bO
ErtR3DWJWFZPLIvw7xByDpUXCUVgrMlDk9SPYAiWIlncTtp421ic/A5Va0ofeEgS/wP0S94eSn2Y
mqs6D2PxNAV1N4AWLyf0NqFl0BW3obAVJGGmEueCuU+j4KjPfBwfmsZSw+dYHysJCBWtO7DSpvwS
ZeKHVY6UvVW8FKUnDJKUH9FYyzBXe3USnCQLCG9AOq6BqaRNCZYuLMh7XmngTSy35JAGbFElRBR3
TURk5I2ftj0iqFkY6ugq9Ft9Jh7VCqOrhjyr7Gh1mYIuu9HFiQ8JBQTI1JMCag+zudZtWn/qyIol
Rp1QOZ+Qp+c4VjsStIeyCq1nf4BBuRHZAGDqjkSMP25iDVX7RL3AwDpQ42RA/x1kAbxgFPq5selr
GbNdHvZKcQe1oix24pTn/g0f7ca4g6I4BqUb62EmniBXyhLZUxwV19pcoMkF16hMeDkaeMg2O79+
hpaK0xli60SQH/45gvLU1K2Hup9fDYx26gvYgVZ7TYdolq5UFXj8akwCDrykWRR+cl+UfjtcWTnx
FPehnMjVNokxlVkOa0KavuCA66LtWPjwGnQpk/sfmpFD5CmrRuDJZj0+7EHkR22TOpLyG6WQZHyS
VlDp0kvjD0r9kvaBr0y9zXeS/CcCAvAbQdBoURKurLQRyLNTYpTcx6YoQqBjcSNK6T7lD11zLCUo
+8gD0EI4I/ZmhVN/q/rt7UhqbofYsOtxaVpqlVFj5cPg64lrjbVoIeaITauFDNCIso+8zbSy/H3u
GxoZq4I4NXYigwhWontnMxYqhI4kltpnXucntZ+uZ1aQHA6ClArDCs5kjKc8axIrgPJA6F7ebxs5
i0zJQ9snQF4qWkPNSP9rItgihLuQMlS53EL4ShuhkyxNugJgmmsE7oYjZi5IK7N0+/sU8H/6uPT/
0EFINihg/I9/nTa+Ogi1vwDC1sXno9Dvf/SPo5As/qWYnHM4qKoc0TVaqf84CUnmX6pGm1gUjeU0
rXIW+edBSFX+0jgGUT5Q+EcUL/44CIECEFVUnIpEB1bX/3cOQojmlxPPf05CHKZMhbI9BxaV38Sg
fnBWPWl5fSIpJWsviVGtFvtypDFNQioM3X7UCI7F2y0YG93XH5eDgRmWt2QYEye3imQIi71eHiol
amykjzcl9W9KYWwPI3VyMDY/sLyvOYYh3CRUKjBDeu/dA0wyzeNbCQVBiJ5A1JM8gvQJj/2SJ72k
TQH7Vab8ekZsTxiMeuqkHstaJXW4ZQgYksiYLLLyoSIkNtMr0jlYmcIsfm4JmnCQuruDlhz1fLzt
G4ToFsW4wefYM4jWnmRln8ZhgY+4eEuDNAHvogJwhMU1kp3JZo/qtVm85M3LGCV3cUpZQ8YLbOeR
vzODjPTKxCSPoXtT6+Yq6etnvc9PTbqJo+wlCKd7ku1bHEbgS1M/Dlwzi/uXMNBqtOMTp0rCAWLg
kHYDNOoqjbKnoM39R7Hyl0NUN95I0OhWFXTzA3QdsmbK/DRJJYeO5j6Mklehzh8qIFdtUr8EVkCG
nAApWh24mboqsGbcq1NETQR9ALXHPqAtBuNtkh+msZRslMcEfROxcAPPGXG+AuQDBu4MGQDeKNtB
TaD2CidixgxpvkytVa4AuN5J5cxBUnlU9HdDj0cXGoniVlqJcrQkkYl9AozGxnSl6E7gb0k9/YVR
g5iQsH2IZpEMFqWYKP+tMGIjD578O4xNbxGZS+xGDyF5EEh7k1VuQou1snFcRTAJ/EkntNFPf4Tz
k86XGSDVMUrKjKqWtARojz/JQLtq2pm45FRbN4guyEWKcBg2krVVipu41kU3VX/NgpRhw/WfRppO
eUhCU8Z2TSZYTlXmZ0vPd4GK8XdKSS2AjjD4FMADlOOh+kGl1NrBMs03OKydsJVJqUjbFfXNN4Po
SPRLbh74j2OTUC/X258lmQB49n430B220z97PavtuAxSB0oakAPoPhE+9D4tUVwr+fPcUBcNx3vi
Dx1Dt66TsXriOLkBKI2PbT5Yo/+mpMr1VM0PnM0OWLKrnRKDSYtVccNWgHxILO3NJG8pVVyVKujD
ObhR0n4iWFr6QZCVPUr5i6AbfJzLufPKYVhxaj3UrUb1O31Gm0RSRpG9qfqhsvrUIZ27xf1roAsE
5L38Mn06n8ow3qk8IHti42HnuTE6k/4qhgCpEu4mieDKpi3N94H577Wd/BTTc6qb1Cut4UpKVsPk
/xwlaxWpwGCTCOBqXoy/qAeBAn+YKxKpKrCuVmhchUV3hcNFqudbuYtgLdYEmclPStLS3vdf2L58
IAaPYF/AGgrTdd8MD7FRbQv2ZUBGWjdKKgmbq36U9KIFkcrEbhL9ZzL9wO9BzaJtTkLWX5tTf2JH
7vBhf5N6btU0nlQaJ1CZ250KVM+Jnrh5LUaCtqpF0FP9VhqNdwsmS5rnb1kOCVKo5bcmDFLXIn7Q
GcCVyINxX4aYoQdmdYJXBOKytMM3zNU1N/1oPIEIEC1iIru9JUHJk4WdRsC12Qer1iA0RvM9A8EQ
qdibUbfWphVcq8l1MVVwcQbSOFRK2sRbzLVrGvEahJUnYDPX+sbl8dmC2SCTQUiPaJAYykCeNkN5
lPXJpUP+QI/EK6N+37CxVumbyQIURT/f4vhy4JGZuJnHds9rvQkVcTfOmrv8S5isnkmz3YAGq9VI
pCeSyeboSpdu4xkjXx85rXAjJQ+68qISOp/k9drAasz4aq67cfkMumQ3heKxioR1rq1Re9e2NkQE
z6gYOrC3Lk5cn5BNUb4R+y2Ak40P+30g8yWGJyam+UYtWd9yFed26C33pCs7Owh110A0Rt7qdUeL
0KcpUkv1evlxZPt4QQeyXWrzHSdyVgn1hrPdVQcOOp0n9rKEtmfZweo//JgQpNgNkiNECE+dgjte
czfWAKTKxZbYWg/LC06SxSwAf7GnhZYzB8RNDearTviAlEu6avr7bvnmuM0qab382QvhW1cM10Lg
tc1zX4n0tWdbDIIHMVEpYuGKyqP1qPsnaGnroNMxwT4NebznCLxa7itC1/XYTs5ynydr8MZOc6VG
4wjXQCrASBLWnhzeFKOx8XtjUxb0xGGDk6gsX1Wcwc2p/BEWwKOgMx9jktzDnF24Yq3ruPIk4Sdk
p0H3D/g8C8K20kOQPIvpjOy9PlSsRIBcbZMSBiBhcm+U9FkZhgclbV+X/10nxTOJlEdBVG4A3DyV
hXDiqRDEpQAVyA7tmB0h8x8TMbhrm+xYp3CBGkoL1r4w9eugC+9nxNKNlW/Ecnowcuu6lJUdO24W
mfRY9+IuI6eQHvURvtLDZAb3CYtoilC5aNu1VfkvcsTfm/sHoomO0hzuA4PsQJ2I6yBmlYmzbceJ
P5KeCAA+yON7rTPFCP8yo+a1ndJ3y2/dUR7dAAfAuOrl+Dknkhd0mGH0d50uXQkYNCZlvMPy8iT0
/kmp8LklwrX2I5oCjyiWtTRODv7GXdw0bolnAtku+5nb3KqpiWCraFRHTaatVYqbah5IP0bQnQ6H
KdupZryWm+6uZ6NO9DEJGYpHWW1tmuI6LyOSgfFQxf3dHBBGbwWPVpB7ejt4sM0B8Ise/sgrDs1A
vCOnD1cFj16c81/iC5WMuzRegoeMrV5Nb6o63KUtWPH2jVzQJ1nVXyhElTCnxWMmPoclSQ7tVSXk
B6MC+6i5xSEopx2f6rvMGJ8mM8ayp+2RObh6QbYh0y4LiqtQlI5IwTdzPV8l8NKVU9uy4dClAxy5
d2gmH8NI5kg87wESPxo1SexLg1LtXqm6H0cEOYGwH5T8EBUJNRBN8fyoQd/T2hKTOxymtdFMmyXe
Vq0EICXNNXaQ52K4iqw3yPXtfPDpaCY4GnUrtLOOrvXgVdyUdhLupnI61OK8UytznZKqwNZmpO5d
UHbKD7jZE8o1AUGZ3SPRXyEGpPEjSf3XKn03lX5VS44pXY3h5IgBtAy1OzVCfBtghSqhH9JUE7Fa
GvCtUgJxN/SElwSmd3UM1kks37ehwDXxzvm9xc44Hhoq45tZ7e6IGmODjKFzDATiCVTFARDQ20oG
J0ogf60qH4aUdMki3+n6cMMyPusd6kC2HYYMwDZ5DkLi/pryxjIVjwDzfePfqdmbQh3JpSL4INXA
4brkONU6sgZyy6GgqaG1FRvpak4UQgzra4C319OcHIdC3wrtic/YnpBfGtkmaWY8bsHOQenxAXzg
bPxQ6P0D1dJbIs5ZXT6oup8oirgTtLGamAcrNh5YQE5pwG7bALCBlYSu9CmezVNoTU+yGR87OV2p
4bz1ZbZscXYcB9aOWaVDEcDUo+SdN8ShluUPDiviNqrktyFiCwnyXnfmKmXLkayl5p48j9jOMrrq
JEYTvxruMRjw/5m3tUoMbN4Ze5KXD00HWWSTFOHPcGkXFJMBHUYvTfjC6qrw+Qw3lYaGXAaGNE5X
rbIE+hmHehi5U/MW18LBF+sN7rNb0edvFYWeElSzcEPKu1GrAVuGMhks1AftkOzSuMxs9twiUyAP
HYgxG3Iv5d1ksdcRxminGzWTlHCIqUJbAFcOGz+gT6E2BdtqRzsWqv3YU9GxdGLGWc+NFUGGdq8R
rakmMGupUdp+SSqWUiqSKzKVKIA5fZnvfV/bkzOBxGHoVUIGbsqgeum04K7JYD1pMV1xuX4YpzAl
vRSSSxQoIFZwz2liulG14YEs6QOKAXPd5hmFVTPkO6ObKy2MN0Wc2GVWe/Q9J1cko52qIqcsJboe
54wQWzXNVqpUX+XSAp/LSq83+CC3QJnwDpDAMEv9m69Xq0hhj07h3RHbKuDXABsdQmguE90rZBFH
d/OjIZVL6VWyKOL8uk14WclVeKlnXbVnuZ7XSGzsWDQnIBomsjKxerOGlG0FUR1jZ5o25Q6CFRSP
pDw7rUDVgnRfjQaiy6gju47wjSB9l6FGeJQwpVVPhiezr5erx9hXPqQ+/CX6YuwaumDLptWx8A1L
/IJxJIpVtLG4pCvBkrN90gb5Pq5ryYNU29rxPM9uMULYaduPSK0Q6ITVfDNYgD+4ktEeekNalygO
V4YBOMDSB081hmZL2MG4qUesxxxKos1QZf5Klij/pWXI59bnnAsOQycPoHMUhTW0Hgl0U6d0U9Za
RqJsxn7GGDx9zkm8wgnkEUoDbFyR79NeTyAfYWSsC1SyVQ+7WbrTS+I7iiZm/6yP/UabG9UrYqle
aRlFJTpVnWvAKLYnn14eXTbiBeO5dTLrXQCfYaM//eU33RXSDvCnjQ6gNUMdY0WwTqlRJY6QAz3X
2A5Qb42ZQ8F0Wxgp2DwljO00iEa6Sy146GTLQ0AmOzSDh1vYlowk3ZPDMXhKkcCzsEhppacKNKrd
JhNZqGiCtvCfZ5uGoJWJIwDwCLikZXFekjjoJcHD3FNNUOADZUOmUB+wODzKCGPN1udtFNu1qAeQ
BiVLOcYhoh+q1ptWU5utX28TeeZUxQKUgeYcg4wFt49tU8+BchvUFs3G6TJgL82Qv3V9sQOZN6AE
UweefQpDoy/R2SQflu5IvlTavRn1T3VnPOql8qvv4/BNDd3U9K1t6Nej09Inu4l9DqiVxNfeGAtt
PyTRtE6t6Bdr6nTD08g5+pDg121J2jZ39aQbu7pu/vlfpWmCeZJydoBmxOMXQX76eX+a1Iam0iA7
OWmdJD5TDbCIFLrKJhCDlBaZJGPmKEtdxQ/C/pH06ZUVkgNdF4G0CpukP8XpUc9MIt/UCpeXUryX
tChPhnWtYdOrrIzvmJ78EAqzeAwA+QVyfRMyN3f9qLKgTaJ2FxV0S80sgMlgzTjXLIV66EKep6I1
b0zK0L/Jik0I4HDqQC7PmU7cBZuPApJ5VuS1nYUxyB3iHpwEydZchMpBl5LhjhPXbqozfyvIhDeR
HfM8Wmq2iYPqQYi68taUf83GLNzyoxUOPzJ2t5E+9ED+6lZX0Hcl+V0YPkGQ0smFD3/QVLZeaDI/
ktcy/qrk2Wn6+VFX4u00R46uh3Qd6TtzQvHBVlFfV+SrKITYjdHebormlQryLbZudunrSkxfwzL7
xV7HFpPstSFcGHEoGH7QEM28LmSaUokl3Q7kOrS1WNpNekj6/jARTGYrNUmSxNwYJUll6s7EEkoK
sXXfYDdyKiTWmVGyP9DMyRGGprLlQlvif8iXpyLf7gJODLbuTzjrS+GHbwjk+JR3Vtz8kuZUd0S1
YOwuJUACStEYBLrt15CpSSRoUgr3YLYbtpwdsJxpr1m8NTNLigOyeTXM1kZ/rQacCEX0Qb/5lZjm
J5IHIzDUaf+TfM2fdVk/8+Hw1FzbBqqxrer0lI6bfvJfYT3HtkQxScqoO5BuxU+V4SrM443g53sq
8fsg7kpXK4Z7gfKCM7YERBHcYvfShD47e880eS1rsxcV1rKqrPWVEh0oRhFD5u+QYD9VzToV4o8a
Xa1qgESnzyTk3c+OPr4Y51tDIBcVCd4dqwmIzvQ1iEfR9huTyUtNBCnox5Aqjc1H9Zag1PvlT8Vf
cNPBXZreqkX0rits39j3HGo/6W0oaaKd847DYdavffScDeGQhKvOePXGaQU4ne8qtU6AXSV/y8jr
5yxyTal+oD+xJ6r8nkLMyRKM1SCp6xoJsKndABCveFk1Eg3r4IN86caN4x/FoK5ThBM27ZJHbSJK
LY+YPUX6Cnd6I2eNIyHi5IAztcjdwncZEnHUcBAO/OQ1GAe3MOVraea3KHIjhSo9eXWYbTOxaFxL
fEjhPSH2NL1m5p7Q8yudOu/vgQqj4ZIJxkb/G7p9g5JwJLdZmWvMllW1rg3D8UWJXbGanubO2vYi
hvrIeJj6EJsckXU1DwN9sT3E6Tu5BN5ypYaVHwl1gyFaP6OO2wiB9VOaIEjz8J0kF3adoXJip9Ap
m/cjMTvIZe67irfDLEgvxVXXFP27FApXfaZuYqm/7SFDy8w5S97oleABzwttCCR7SgQ/rIJLmsrw
fSAtLpWnDxxmUDm4N7mmr6Im3KIE+f3fJI1yAo8d42Yiy7qadnmt34pmxsJD8FnYkiEdadpGzXJO
cuabS4zVYTZJvSBOqy3ZKXbx3UAesmYtge3dIe+UW1/Tr9u83oH8IuVdtSPiY234I9tcDq5jwYgo
H98mprKRWt2zsnuF99kkf6Ij2AM3n0eI1q4n7Y5E7vyI7ob8H+odiAn7jZAG97HGajkcKtMQkLxp
sA9G2rQSbXSsSkCUCcnI9G2TM1NTVkllMFwxeWrb7OQT+cUe/Wauq2c6amDghOxUFNiGC0Lk/Hap
9ZvWqQu4Ob4kpE4rGvd1zOEEecVSfNc3Ezxak4byiBeWiosO0pgzWFHuSGh7NyL2DyR78qvyb/Bm
pk6v/gC8typnbruW29VkrgQ13yvSgJt1SWSQuFc6kUdRAkudo9QUylSFRu26LtvnqUk+dKEPPEXJ
H0cxvaGeto4JE5N3g5R8yEbnDkJ/qLjxwF4/FDQKtgLHUvTjbVvzK08d64ygbSqxVl3J+qV0ES2A
Kj8aZvjevGeFSGdD4MBo7fCXvaM2uSaY21Pb+VGS6bN3pHnILyIa5oKPQ2sJu0CAlNzl8BvkW8UU
POB/HroE9k168t7Q8sW+3R+uipZFYFhyRuIaazYC63x5oNp0R7mBFDGE4L1+3fn5qZbVW76HJysw
t13XYfoK3XxmTROLNxNdeM2cHgGo0wOvnn36oGviSN8/CoFvOdp6XxV2UyLfZkzsVIQqreXc+6CR
b9GKgigtMXLN3YthPlZPUm5tMxyJiEOHwmW7gtMyiX5CMV73muCMYM5SP4D8XT7H8/Co1sb1mKKR
8Tmnj6bBMUUpjgonST0aHg0KCoQ+2svNaCmEjqS511lIPyCukYUXxDS282lu8pPaKZuoMPiI8Irn
PtHywo8ePKE9jSm6cgJqx96pjOjQxtku6pGpgxV+p8qbKZxXDGV47MMfegdmCR4ai/Wg3/vZcOVL
zbYH9krhLLThlRKIo/Bd06R+L9xPk3pdDMWpD/UVTWIvjfT1W1AjKk/VTUUpAp31Y1GknuLr22XK
FnLwPs3E61h8Lketd8xpcMrKuC4VfVsG5n1Eks7y+Y789qBG2mbI5VvWePYDJium0G8zi+StoDhK
GYVbkR8VBfnC/FyT2nvQ0QbZas06PwbTE9th3knscUPXPI+VQmgTQMkM6IOC6qvPjbtIno8kJqUU
J82UrpC2IhaGFpoL+RtKX6VtNIFfVDOXhVqN6E1TR7RV6jtUsjhg0R/u8hshEBMXsMue+NN7PQ4G
G3SmweYp7NmBEGY1J5atjmT0NnECmMdvjn2/QeBWOElZDqgXc0LjUAk2FlWdnnfTI/AF/4Scyx67
sl//VzrH//8JbRep9nf95fkNSGjVcTs/SW2Xf/SP/rIq/oUqlrYnzh/T0hHQ/qvBrIh/oUO3RDrP
GAWXVvK/O8xol/6ijYy3zlJ0xJtAm/6ttRVk/S9TNxGRcyRSsadiE/1X+/t/QWz7pzCd3q5J19n6
badVFm/SYiX+JM+XckKVNECFtuaDlylpfDbSspFxYvKvPt2Zfw79h673j17234fimj4PJcuyoBFN
Idgx8kWOK11jm+N8yeL3p/f5H6OgPYdVYGhQTM7xhcBW86ItWcHKeDrpaftzQeTz4XEMiOvCNGzV
WDjpXfvSi9ZVWmToLCYCXOngJKTEycgHy045TH5/wXjA0yz/08n/1++F/4HiqgFO57yT3+ilEBG9
a5tpu09b+SbRh/X3N/g3v+SbMbRzbwdpmtIM4sBuXdGZXTokq3aDhmZdrDCDHr8f7cIFadKfj1M1
c2R1y5kki/D6ws8+oAF6/n6MMyfDv+4aHkleBxBAvyF8n6ZnwSFstFquaKS9W5OhFISGLaS7BvSn
GhNUqZqrVuag8fP7gb++uH+Pe86FsoJ0mjqJceGIPViDdaTRcWGmohL5YkL8Z4iz+6chgYVDxxBG
0jg5BdaEtb4EAvv9lZwhrv52C+UzGECNXnIEA8xp5HHy8PFBiCJmo/RAd/YOHDqnXkuxqxKzcMkS
fsbq+OfQWBUW7w9+Ae1Mz5+YFaxWeOX2uEKiO7p0PulM2NLGd6VrkkmRBRPI5NRsRW1qx8T0/leu
/dMvsDzmT9NHG2rI9+Gyq7rN9/p63Jc3vgtE/0Y8Ditj1zrRTXzpJVyWsb+9hJ/GXJ77pzHbvqbI
mjMmIbPudO3v6KCtw1N+kzmtPTqxbtd3IaEhyPDt2LlwwV/O20+Dn7mtACGS5p0wOO49t3tUHf1X
Q2N1JTjSutnK7EVW/qWbfGnMs09Ims9akFisuIODq/Yq87BWONG69siEXZXr4ObSVZ55z/8+r86+
JNVM6nAScZXhNnskFKEsb2QvuaUB7vSbxPNdGm7e0rrn9N07ilc7gmu4F271spj+7Tkj6wYvCEyE
L/nZcxbkyTcjatLjJD1JkrDqkPzNFJAd9DkrozYgS6vWE7JCjMf6BTvxl/ccDhCKMRDvuni2eCQ5
DznBrblIR2mFVI4x+hfm0qUhztcN1PMVaneUo1lB+XujdNLm+1v41aca5wA1X0PDjqSfvSmcCMYs
hS1MHMYbcfQIAfa6ieODHM/gHz6xP2xin/cey486f1jQQkRgHnC/2In9+bB6ScbLnjOURvRM3J5a
Wvf6eOGLeOZ1/Me8/DSKdfb9zYQ5IOyJUagO0drx5g0q7w9jLbvhLlsJ7qUX4Yxn8PcBz6aBZdXE
eyQMSJvc1R/h1jvB3lgr3vR+cV1bbtE3t/Ac1DYRStbgYmRj1Tn65DUeGMDH6pVjx8p0hxUIU0B5
+SMn3MmtIf9futgLj9A6/5iI4TiR98h8VH7NpUD9Dt1h+l+YJzq4bwDSuGNhW/w5T0oskaFotize
wjEib7Xdtdjlv5/2X71Yn8c4W73MKJ/xpuKMXOBVvv6gUbT6foSvXqzPI5zNdqP159bQGYG8HkdL
OI6ve9wrhkGjWVt/P9aXVwMAe6H4UnBVzu6YXiIciNuGOZ9dD/pDj7P4+wG+OqFwQvr3AGe3i1SD
XkDRIixcIWLr2pB1orya094DMvLw/Vhf7lg+D3Z253rZ9JOgZDD9odwjUeko2RJJ7S0flWBNUmz4
mBHhviVz96Acg6fvh79wL8+92TOKG7NQuJdldZsvVdDwvznA2Xqhzwjk22WAGCSGbD3oUXnhaV26
BPnPF8ifKsmcOkZIZPqH7T7Afvf9Tfpylf30jBZl9ucNVqHDqUS9KtjpNtqwoXwNb/y98QoHwSvX
iuZIL98PuEyw84Xv83jLJX/a0FVGWGSZxXhWaNJAm9a9hRsFlErf0IhFGS2z9n0/5Jebdp3yAPAW
TJUYAv4cU6omsYxMxuxX5k53ytP8jpLXvK+92cMcMnipA6n5AoDt91Hgb1f6adSz3WOCEk+fKMnZ
NNo8tq2Ohnp4paCJswvibwSyLm28UV61kq9EpD2uaN4GIe0RUowu3IEv93if78DZukK6addZy0Ra
dpXmY/crzG1zx+aSJlvn6m6yFRz8uiuOtsG+P+jRKrj8ff3qm7d8CqiPWIvk/2yq5Sp9VGtG9qGX
TrDp1j6Jw7TMbP0eCbbIzUBj5khO6lF3RS1Q2giR2+HCRuyrD9/nX+Js/iWqVgcJfReUKL5djz8H
RXcMLDTfT7lLo5zNOKoWoZlJyygjDUG/pL3k2zB7vh/ly+VBNmHyyBgoRPVsAUoisVGnnlEE9gmm
/i42F1a4ry/jPwPIf744vhAEsSgxbaSOeq64mjlvzuoFNvEy9/7+nvxnkLNpIXTKXFQJg5j1j1hB
fnXDTmQf43/LrQtDXbphZw9fE6l0ZMtQHXnqIykPBm3M75/JpVt29uQFFdjJoPFMkI7GxXNnPOAd
vzC7pEu37GxpwREAsi7mOmiDZNe6gwwpSbx+g5182R57w1N1klepd3mTfOkOni0kMeRYXMxcntFK
DgAB5OMX1s2vbiDyrKWUC4FN/n3tnz4QqSahsjW4trIgUEvQbdVEiNzkF6aC9NWVfB7nbCdU9SOi
1uVDNDiiIzusAu++i7LTTu71Vb1O1+p/88LOdkNB16Vq7DOgjqpuzpSVSfxvKLQXJuCXX7tPF3Ze
bevxUIttwK4reOscsJGPWrpCTukJnoot51Ddk618sVDz1Yz8POjZUtRJQtsEy0oBOfHaNAg309N1
1YjwVCs3Jdfp+7fswsM7L8PFQKIJRWG4pZs6TNetlV+6jV9VJCwJ6MtSEkBzcvYim1iTBjNflvCt
v85X40ZaV9t2Hbjdhbf5y2v5NNDZy5wWKNaLmoH6QFzBwLUL5dLn6Iung0RWhbvJ15fiytlbm4Zh
5GsTXrAieMajg+zhVLewishUjtqP7x/NF+/vH2OdvVea3qm5nC9jZU9y/qaW94Z/8eEs9+Tsm/HH
IGfvEgVueRQWFF/rzqvCm1cq+6v0ZrQTJ2UK2kCqPFqIF+bE95eGT/3Pz6GOjwzOFqMa6FpbhAwZ
n8UeG/33d/CLCfHp4mi//DmMNFezppQMM8pHI3kuqed+P8D3dw+m5p8DBHLgZ4rBANFoOFaaegaq
Qn1Jrg7k9fdDXbplyp9DmdM4t1HDUHV9K0YKPeTNIF/a3n510LQwT2HtXMpR4u+0lk/fDPoWGdlB
OXqJw+DNrrVKXfJx834VrKVd/Va4JXZIm87AtElfhQsEyi9ONH8MvjzOT4NLQG6k2mLwUXnMgpOk
sa2QbgCw5c2hS4cLz+7LG6r/Zg3RBJXP93x9oJaE9mU4B2UJ6DJ98/BZ6LbfP7XfHLG/vV+fRjmb
Ib2WFGWWMgqqktYjh6Y9ssfw3aXST1Q8OafzY72rTpdPCb8/T38bGqoYbC9t4b6ezZjA9NXYktC+
SBLB4a6/rvBw2WV9kNzEy9aQDvU7heL/QOL528j5LbpYjZaJjOGhff4tQIlaC5se47GoLZT4Px+q
Buxh7o0h4PUIg/xt1E2BdGylModTCreYNVQxBMvy0O1KSonKewjzVVxBpVlbvaEaTp2GVDzIVkTW
r4EylD1ZzXCpxUlS4jqUWr9Z1xjsJUfpurzdpQL8gXtCQ/xnISOhEct+GWb3Ai+P4rVTpIpeISHN
He3KiBu59iTSUXVC7mmTR6pdmiVBlW5PJoP8hvW6k3aiMrfanTVP2WyS0020B0lxEklyP3w1lJG4
1kKDj3QYECTPAfrsOo3JooTZGkHesKKwDFf9rCuJU8qtYXhGk8k8lTbnkM7eadqhbbSU9aCZeEMk
JQ+cYRxvsZ8+V1BLSdbQbnB19+tJ8q2VkKfm3kI57fRZ8hOxSut1GTnKRdVNK6GlRD3MOkK/sX9u
QQoR8Sw8WbXlShUak1yWfyVavy3n/CGV5DUHzC2HomMdNTchSmzE/8MrrFo3qvV1Yk4PSl1cTV3o
ZqTm+b5xKwJYIG3pqtTkfc5EntSn2nrAlc3xU9pnCT4goXeNqbX1xHrrymJh5a1Jz8TIOdpNuMYi
ksTvyO9upa6lGU72cOpOmuQOeo8cB1NCPvajHfHkECEJV7V8n5fyIdPb7YB0iMQwD3X+tgORnl9L
gJUb3DZlYm0m4FvliA5UxRf75lu3lXVnhhGncscSHiV/xFW6UjRQT6u2k3gntljdLMNRKrvlnaxu
BWNfDRhfIYUPXtBsZ+O+bV9VGdzfuB4TV60PpIeP3XtEEHCEBHH6aLGS+iWulrmh++vOkw89ZXKm
3qQamGzV/JDW2N0AbrGUDQl1ARG1svToJ5zbjYdE3ejyPuobp1H3g/lGAOP/5Oy8diNHuqz7QkOA
3tzSplOmlEqZ0g0hS+89n/5f2f8A0539oQozVw10qYqiiYgTJ/ZeeyWeaNV24bwnQklIt5JxSLCW
GyncT2lvqYjwkagV3WadVjsMzw1ZTGv0S4TfOuXoVNvdYmyyIfZTcx9Cu9DLjSKd+qH2wYrZqdaA
JsP8t7dmDPaY2DFOw/4QxFM1xdus+zWG51REkIVdsQXwP4cHsx0CEX+XPr6G849es6d0mipFdrjp
402BAg3YqClX/IDTm4fB+CiGO8EIHSWemcj9uSOluUKPO3jLfIRQ5LU6iWjJXpZp3dyjwnK06rOO
9xznhNJdKX0Y3Q7JPnEnUx5ELDb5bqE+7WM/7LZCeupmX5D35cCfYCIuDlV4RpBcpPfL+DYWP6ka
dLK/ppJLuveUvkXrqz4+zsuX1DokH6DufjavGlES5obuXVOvqee0BdfV07qLQfMEmbQBqzrVnyQM
3eAyGEQLho4oHHniNTgQ0mXRZhTRBlOHOzKnNib9FckDG+nUwoOiZC7D2tFGWmNQqlYDnJTYdYcl
IXjWseonOUGekDtd+TGH0E9dZaabpBlO3D1G/a9JcScmIi32I5np5mh0YJm+RW0HiMhBIl+kMXLQ
e1E+qvJeMjFTgA9KWFvwrNSBIT/NYPWzZUcQagm+BNGerWuVM5Q7k2lQI/9McHR8fO14ngSQurri
dMrCUfu7TMjeeGzVF7zqXdche5VtDbHkCJEyDAoZb70Mc2ozJacqP+XyV7qeyL9TDdz6Mm+ocgga
FQRYKYEcXlbxZ0akFg0fBuV49zF1d0L8JLQXecZx5U8iJK5DHaN0CUyRjBTsk81Gju8SkqT7Q1xd
FFS2NGxswLHXAhucjF0qb3O51yfH7LH5ofL10zLoIy6eXKiNqvSI6ypJZaQ1D3GvnEkwd9Y+KJi3
geKgpSUY0ZKSYyj6hOoqiOaPU4R74UVvzkwrOSSlsQ2a/mNGUxoWH8hJvmtyRDnYWc1jj6LEuirU
mUqKmgCd6G0AMC6E6y6aEYAU93qUBjXHUG33ketfIG+dYpU9Iy1Q2m9GS4QT9QajwlHEp2zl3eDv
iYApEVLiA241WoJz0mdyoePwccpzCi3Di6S7GkHvFIIN0IJSaV0ljJyirfmNSNs0DHdJc+R2TJoE
27d64eHMm+a7mikvySa3rHKb8DKkMNvFLFx1nu0lPwqWl1Oz5ljRknw9rQiQI/GYdsVjoQzU5CTq
AZiQopQwXdMlq9rHceetuuzQyPJUCWCY/soBCCa6aScsC1YqhJcpino40+dpfQaTbINH8NMJguo8
OGHREPH3OogLGsIOHn4LWnhrzi/tynQg58+rcE7nlxK7BHm0nm4c5fBdVXJHr+RXK/rqwm0KoMio
9nMePWhkZLTxHfBBW5TuhxEjp07jIf8Vm6JdWMrwYqZtuGF2wZ43W7CVhGnOt50m0BgWmg63UKio
z8qksasHibg3BbkvbXXJzgNOxQJVaSM+6JVha+34OfTwyGTZ6Xo4URoa2RAy+k7PyHFepcdMnI5m
aJ7aEV9JL+PIbzZNH71B8vvqLeapeSRmAEfiQITUynuWDMcU0FgneX3ULGXPXxQca2zxY65BPEUn
PS53aSjqbqMy08/VjhbASNKNCaeqVcr7orqudMsaefDAmJrn9NA0MBcGa69a3dc0RIFGFPWQyrRL
K68J2/eV5zphBhewY6xyvZOUFMfPVTQeYD4jGDkrwiep57mgqAahwSGPyhuao69MVPYpVjC7XKNd
i3U0OfYNjyA9irhSsua9KwnZTn6V8lNfe5ng503hyoNNejXyHkced4CubLHtnNYgQc8Ph2+ABJgE
P5j1LO1+VV7KbyHemmrM4ek35CigMXWMmeCDSMdRfsa7bqvovnUPkalYvq+jDws71tgDDaZtLa6g
PaivBvQMlKbOop0FEz+5j8EuU3YVbsUHIXkQatiBp2wJ5M/yDbhaIvhJtfI2n1hYVgKx9H2MzHUJ
isLPnxdoIcw7tDYTVzbu89UfePUtj1BzwvIsESOuutkjgR8YJ0pjr5qEWTvtvK/NUzrsKt3JNmog
GB5Q8VZ2+fxGICNIXgjIgsfN2LTjdqd7ShZkGPRf5dLG7tmZtt4j0H0ExBzS7X5OCBQBQMYcumDU
QiGVYnjaGboHlwC3r80STseytesrc8yyJc0r5bOWP606W7ar98Iu6IrF0kOofsWDrSte7jL+ZJFf
9VGWdsvsjSSTYg+gondUYDD6N1xQiAiN9AtkT2m8V+2+iWo7nX7VGFLmAkTeR813fvUPb9POS0l+
GidmbNa4dYAFHia2xpwoT/2vq2EW25zJWVud8f3wm/J/e56kJD+lqk9wZMm/HbaeeMcMUmOSC7+j
4X0KnWHBJHXFJjxVy3tacmaHCbZ7lHtsmHjAYdIYfrI8yuubNWwmYZ93BDiITml8VzG5kDoOes4Q
9WJhTopcTKmQHBnLFqUUpAZdXkmQ5+QZPOky7jvD0YYHWYUbEbnCSDMYoy3FMKVflwaz5GiS3wDr
2oeaP93pb2NX24MQNBWkGqxI3vSsV15I7r1SsC/QbQm/BhzL6+ixK5Nlje16D4DBsAo4G7ItF4AW
OKlR1YtJ0HtkNm6W0m2JB6/SzibImqIl1opNozL45fAhUimzpMYFWHuqm3b1aLNtRSOIhLt4kjbN
KRp9tQ1UycMIN68BbmyiZuNjjapsPWQqdECcLinJjIS7ppU9zi4vQTUDeVQIv7jvhS8TIF3vZdD/
FzsO9L3abvTWTQkDZk82sytyC6ZHNFtn5S3G5X3fr64hkr0FweTZJF7uS1w/ocBIQGoUyAZ2jAsJ
sOATJWfJOKc73Hrd6F/J2rRKyFuYmdXu14Ka6g7NnRFhUnMqQtmKHwIM6/hhqk+FtclOvI+Q0YD9
oBSec9pEKMhGn3BzmwM2DATMhCHYU56sE8PGpdRaIV4+CA7Bz4LMfPksCscCbpGJ4fS1Z6moZZTz
DMVAepNQGip29lj9hKAQ/KECkHIcfsWxDSAqDDfL6o/6Xj+M2pmP2irhhZLCZ8s/kWaPo02kuvU6
HbOnUPq2Vls3PBM6EESj+gSKKZK2qJe1QwnHPPI0bLYdi5YdvwAV0diFFqxtvtDtFOCVGQ4LbLav
cfGuUcjr4bGyPHPAouuqbvHAd5jUh3YKmnyDKa437lRpLytb4vym5ZCXbo7bSHSSakufJBXvGShT
c55VB5hMTvLBT9y/mkxYBgMn4LGz3iCXudOhlvDwxEuVvmgJv8KxjO6TxJnOJCzbwxFSRv9WMuW8
4ciNH/PuGCb7tN61FUupvVhgW4IBj3G+W/FFsMuLFa63HsW9ceDMnW0UhoVVtOtY9fP8IgluAjhn
svnJpr40fdCBodLWO2bHFizTvjob2Z1c+clLqjtRtSP3ca3ux4caHmWJl9IxwIy1Tj641rJr9kX6
IrOyXSZcK3EgYUwV/S7atuVm4K/fdd/LD4A/SdiOzOutt3SXbKBXexeDK9V23XxQs8dYfgSFYwDg
Tb75x+VdozJlY/h108DiaGFJbUY8nUoV48cmu+I4cNvDcTip4UYU76VjWB3E7ZhtzfLV0H1IfJjo
SBLqDtdFjUDHjqSCEdZ4qxMG/q43eEm98upIh/msiBB4f4qrBR6TlXXKjUP3cxX6FDOcRHsmvkLw
ZASxNSfMXgdJMpX2bUtsvF3ThJs2Gd9YQTwNvhC/iZ1RyL2m3Egq8cJY+w2Y8eAhi8JGshxYAiCE
d+L6lCEA5FXFd7HOaMDfHevbtXqT510zYXN0cJWVbJPZ3Hyl9VZEGtrvZdUNnwXJhcCT34/ioVef
4AT0VGuyK4E6Ei4yVXnuCtmTKXwP8Xadfqr+aRg+1eHEPCu9dTI2neXU1kHJQDJ7R8S00vhLfZ/P
gam9CaLbje+jeIS9pbZ+C4IidNaniNm0Stxe4xymd5qPEoZHwQzjg6mJxK+Gf0un4Yp5MPPmc/ed
p4dudbvd9FzjfjkywfY9YKuzme+E4aQUSlCB/qo7nM0kP4dAq1MnCl+Gzl+ac9/excwHy0WKGr9c
sGQ/adN30j1lw68xvgjT6lTpPi/uFOFXA0uguxDSmQqBlb+l5kauFk6QL9LoZc2jwQxagbwyv7q7
evqaBeBzZxBZYbTrQYxO1ACDVWAydrUmGOigCBikiYOxxHuLgQGkyvy2pocuPDY4uQAvPBpkSGiB
UAGcAB0Ue1rk5NlnRxyc3ryUS2vLMEU6Cq9PXXlep9wu1r2QuQtECS0YQB6pnmR91GD54lMrHipP
1NhQe7M82dWziFs+O8rFk8JiLD0S66G3v3R2QUu1ybq9iMCpWF3BQG2011e3X06j4SvzFtN+Oj6D
TbdVmhuLfOimR2IT3Azq5+gkEa7tpcPqttOi3qYEvnoZoy1cv3SyFeEbizIX2mc1SbleiLVIP2j1
83hMTfZQpwKEg248mGxTsbTjD9xCygLSa0c46tU767Ux+KKL7BgGdDr66lwwvfMgcEDrZxUaxrQZ
h4eVDW52F6o+cYJoR4KISE7W2mQl/MMd2HJ4bLozVvkvNgdD4hXlVmrd9TFlOfnoKbMOYeHFzKuq
CwcMFhA7ZiXdkFU0rG5rMfOzxomuXHrrtK+jzwaXdC3u0/66Amg101+37cdA+Wqv7HYnLU6cL8Hf
dMpoI40nRCoxBJjxoGsY5BEI223qjqLDRlQDs30YhgA6Ags2kSnXirt4GwArDM6Q+nNzLN+nbld1
l5zybZrvR3pTFigzim1yOL259a+SENpkM6uVQjdudEYiFvqNgTdMB1r43kQXrOVkztKOqpSNPC78
/CsWNTKxX6zlHuoIkCAsgVFmW/q2aj3Wc6TNwxqQOiL0r3F21lL/2rlKMhY2+FmjutUQpZnlRz6D
cnLVa8NU/Uojonvh1hX4bkE+NnLAeJEHP02+psVbwqPSb1qyLlIGOwvdZzkyExHf5TKzl2/z87rS
L7M7y880n+aVuolfGiTrXIkSOVZ3gvCST6T8wKoNxDmwBkJQmx4qT8Nq7kS6W2Vkbrqy9aDWJ+Ge
QqhFGopRmW1Ru0vKbU276LGADtSNG1hwiwDqYW+OjhY7PEJDuQxkML4t8A70/m6gFarUz0kcmGzg
rYNKszKX9sUcbsf2qdsBdHOEZmvutSsa1o5lHvNbJD2aCkjD6NTAVIzpEHXCnRK31M1HraGfOnha
uhHwpXfnxQqueAXLTUXoiqmGRoEVLtpl3eO1D3wVftmt5uptUIVBPboTfBR6cdzT1eZXORREmuzP
z2HkzvGmxhP/OQ6qTfkSyg+Q/HLdh41AdNKVJiMTmr3LtYcyu6f5hbiQmpdWnbYfc48wT1LIuwQo
E2ALezS2VXoZ39V7ld154XeJPYrBGm+7fF/ReXXY7euUs8lmSd3KoGVp65MN14bEG0VDzuFkcTDQ
02+yo4RbVT6u5StNUGv8WkXwXM+TCmDOlStXT67jkhtKGm/Wj0nnLoDyCmDZzxO7Kpp1SwGE8Euw
JOwqz0sHXg621Z0gKx5IgseBPpsRmuAJbIIAYXj/0mji0Z1nmvnpx7cUYllzP7CxZNiFP4gPE83r
v4G0sbAIFNTw68rgur2NjxMF3wVqMqZnZ054DqoXGyRDU291IBxYSMnkISSKaLk9GyqpWO0E84y8
mV74fGaImE15MDV2TK9jtRkidubMZGz77iqQVk0wvbUjqQuuROl5ljJvPaXmpxBeEnEAs5ja2U8l
2sonCVbMTUMW5GDfe7oTd2O9J/Rqzp4LoAxjMKJOeFRTr4vdNnc5HYjaB8IqjAkbP1oTJ35ACSLm
DrNXY/nkoTXtVuUbNLxJPi1acAU0RrwFn01oiW5E+9Ln8yJ9ZjD1i9pgi6CBRJrsOFZBIkLwpKO7
4lwes9JNaW/W6Ulm996xN4yi57mS+XzxAg/4R0GQXIYx2Sg1xaMMStA0Wn8Veuzr6VFKySRoIUgO
8/3E/zfFFVRK0rxH1yOflliZjdppO+KnPjjDwQHc82y1iVRFLRufEjM1PNkQdV+rhpSgwUQWXVEv
gOhn2Sptk6wtgiVt03MV5ewKRrGmlUtsIazTtBSLU7IIOPn7lL9lcXxSDmxRckElIK6d4rtVS6NT
F0L4h8qmksxLGlvZbRWxG+kKpeHka1qa7dSp2mriSKs+esTnZx6zfNzIUXHf9/UYVJIu71WRjn2o
aCT5UTJpZeNWJBWnaiW4/SR6WrV4Yg64X1+AHlnHVlsMW63MJ4PxQgDebi6SR6h127xo3UxhOZDp
5ncArEDTi3eCALiwojWPq3yTZ6PsF1l6KaSsPxSrfsK8+WtQ1Cegc7sSgFVbWQ/DSpMyW6l702kb
6+Y+EY3vHkC+LWet5hdEWLuSgfiuV4TPIRp/EqFhurrSeVJL3FmLyJ+H5HnOc/s5EGnmF9bEIbUV
nYxu6F4MC1io2ujlQYrZUU5jafpYytJzV7AQtWnIrmtartgxq3mKBb4KrOLTSelrIXbroRkuZqJK
13WC40O3WMRqss2uyq+0CyGJDlO0TsaO7INUfcZNUY3neZZ4T8C56CiPhLBRleSTLD2W2TCHwWzl
0bCvBLGWnpCY5YPi5GrTVvdZu7A/gYy+RNhWzPGDIwLwJ6kgYYJGxJLtSGiC55mTPZ2QKyEUliMC
B/sAwiWzT5E6FitLkLSPylCEYR+JVZL4RRfTWR0NreaQZAVU1ydj/poUgwUBrxfLZTtCUIGqopXo
J9VKy8SfNgfI4xCNFrFfErNq2nW6LAAN50ySvOWmGqbTFM0dCM3sOo+W0kSzK5eyWmJlGYeao5Bw
MoPE4jlRc0EEZlWYFW13NaeCiI/AqAEMX9qWxuRQ9ZE+O6siVte9elhP8r0ix+X0HJdlwW7LsGZA
R20+j+EWlNEqb6Cah2eiOWQ892YzA7OdJ0O3e45rY+zwHGciSJ4HtUYcj3FccuIlaWcvt5TqWoaE
IW+CRYqkC6hfxPICQaJRqxQNzY18LaStEVol7MtCMDP2U4JSaPEvqU7K+TxBgmpfIkMN85a9Ud11
pleGXftVtZkUBnFS0Vgtk35qNiCUu0/o/d0ctKWafI9SOv50Y8IJIdqepWSQwRdlqzWS3btVLEEg
0LYXTKui2aj0Y/cFGlIZt6TXhMqXIWfkUlpzLegEpMR1CnbTEgDCKUbikKSqDs4kq5Pp5IZoTFTc
rZH4EPDSeg/ZANJSPgqVtm11qd5IbR6dxgQLkm+YPapGUCTRRZyQV/tm1wPRt+XEoqGw8EWXPvlH
xuosVT3CVIp4QPSpl3iBUcyX4MGyn+Ng7ael3Fv9KqcXbQbc7bcgqFjWulROfD1JwzcySBTDbQjD
fTPFQfpqJo2Vv0hKefbzouMMvob7bQZzHJI4o/RiI5/KEoiU0rN+z0slO1UBmW4gdC7dh0l2zTls
8omjgKLvE2cVRoM6L0xkaMF6GCIamaYrg21WFzhvlQxntx2T16ZUoo9aWfLZtsQwqRxI+Lr8NZVm
37zXtcxBgSnqVQgQrEcmK478l9yctcwfrCFd8k9LWSmvVzVlTo8NSXivSqZqGgyCeIZKkKhO3ipa
simSPNZc8mdgKQ/RBGlEKprmpVuGfNyX+kxHVZ87In8qbqjzKj7A6p5QozXl0Q5ZBFRjKFAs5Ph5
GqmnfRvxa2APzyW2IAMwDPCLPaGcQBxyGi1tKvSzHxPq9xkS6araRTdp0maCMBzTYa2YF5XeGF+B
9RW1W+dpuNPnSmG/2bYrZ52xVnBDLcBgj4M7WGb62N5Bk5SOnHCRyt5WSj14c7PS2NWKhu+6SlEd
BGD7ltYtWmmtIVKCywpaMjxYQJhAlPtcheC7MeQOFKC2qMlFEwqdyqsZ6SoL0AcbVh1VK+ykEzVy
hMSihbXdxfXiyl1xPfKureQ1FzjDprmO9PwiC2M9BL2U7eQqHrfKUA/rJptRYjy3ayPTEuqWnBN9
o18u5Si5epYJD1YaLsCU4vWIjKoPv83OwuVezIoiBUaUxaIDwkWt3UUdpR7eBEv7RoUdLz/o3VyW
D1plzk3j6jmxMUBQ10UTfkXtIs4/RCnl6anPlLBubQ7XGE9ZoWsTZ4uW/jErZjUfcPo11814tPaS
3TQDZWyltmaD1k01ZraiGj+l31tF3BQbLErJ8Kbh19fOOph60dUK0RK8hLEzvhrR0CX7MYLd7XeW
ElZ8ueskedpgSJWb62l6kcfMoF3C49RtWe2pEdbaKlis87BiRw34JJo9kvJmFJFgpsfrnB5+9/1i
VZuSRA/JGbNqBFZZAtpwhlDMLUdOZw4jBrGekIGOSW7YjaJZkAvB9MyeIMn5AjEms+g3KaGhbBRz
oukqCStUNx6EIm0qvRHnTdSHQPiatJgeskjtst2iJFHizZWxVj7yDxjpiVkwLS6KlSBrSBdEtuUw
FdGyNwk9glyiF1edxhIhkPzqI7PoFSg9/Bwti0ExWAIiuVmEA27160eM0Tr54rFG/bsJUGT8ag3q
yE2ZwkYkjHsow+V7CjnWmhxjMbLyodJC4sb8QkhMFTjryvp0kJUl0T5JSaQdXRZyY0SulrWQ3Dik
ic3uV6k1sEY4JRjK6S0W6uoryq7pN/AIR05+sjmtvagH8OPOStmT1TVVifispgR4PERhQtsrg6+a
+uDkOApvDHmwIEkaMIe0CAFTCs5TKGjG50QQgdwKr1xseJwpe6NCWfxeUvUU7QNM8Vc9Ka0Xcmpo
0VliZmlex2cmcv6YA+WfTKvm5Ij8WBsqp7wnPGteHN3oAEGXuIexjfAbxK5uSCLZz5HCwZc0gcRy
SHfXS2/QDDhhqyHKgAtnCJMD+FnNFaUFcLugEptlL31rZdspnkZwhOFKN7pfmjQl91jp+r1CCE95
7hsls7bQ9SPTTgksoUdtXqFgYTxDtdMJT7WcaskI3F31PM09vkYO6xBtCbGHqMhcd3EnTpYnzPGA
ZNRaOXQZiQIYD6hjAXWbS2xAuGoFoFpi38+gTJeGts+aoOI6NWSINBtgmI3wWK+ZajpE1YHFKVIp
jjm+7y1pYKOutzs5nPjyEVkazmKOMYdSaSk8DYQ/cA8i0UMfZUf0j09cqraDwd1y6i6unRulMvqO
sE+vBQBz3ilpWyX66aQhnKiFDITBbphl5eQL0iCUnpzFRO6tJmxxvwXnEw0HIEKkptHvB0M9eV0y
95LsdVHaTV+GuApa92AtazhLBzy8M43XtZ6gs8KDiE6JHE2cgYytOT3oaS2GT1U/myYHw5Mu8cVE
Yv849OWsnLs+IWBHhAXCUVwWpezlTF2vi4upK+LoUZMU1jlT88l8kdfOgO2sCUejCNWWmmGRiJ6L
07r+rK3GajlYxV/p4pYiNoERfK5NGXczUDOKqciPqlYzvKGv1cwbZkFhsyiq4kgculyqW5MB1l25
gFK45TNewj2RgKqF6Dwy4V9VJSl/WwnsfepnLAJdQJhZKJ1q0gmE02DMo7StVUWo7XqS1DPwo/qL
VMR0QVyg/qTy9LguKbjVpEf1LdP1oPDy80ETtQ1eKokcEdj0xmZIq+Fi5dVEXGCcNP1PnFFL+tUy
DpyBZ2Gje0ME19tN41lQXydmmGyDA3it7thtGW2wDmJCpE3U8tloStz3HrYA6LyVqUE2LhaJlvCg
J33JLs9Q7kGYlu3egIqyBIRoUS4JvGZ1n5i5bhwks8+QA02GCtAjGtlwW9S6ynaAw6R4lmXOi4dV
rqWBJfHb2nzcKgleKeU0bTi1/ZyMOuW4uUuRoSWdJrdbcRgMNjEM0NaV5jgbeOmd9qsbGxVs4SRo
5psMVk9B+wZ8krZw3+V9gFBatNyWhNyackDKyx0llJVsrCLVWc5KJc0abykSiG9zli/aB9U/ty5o
A1qZleHH1px4tnKZacQSUUW0oFrMFLBhLyR9QIzWYOVO1pDa5FYELbWfdd6lxduM6qY9dxHxD4A5
0yrpL5kuNbSj2SPoJFWPQj8+Er/JP+NkLVy1p9LSa7qKUqsMtDtFvdS3ZCygc4ibSUV3OFo0FVOI
WetpEWRx8KucDCq3ShaI5aRup9UjnxzxL2Il1tlFrAyot3DfYpmIM21YKLJ1IhzvRFm8EnT/q6Yg
C7PrecJ1Kl887nYhXW8hGKIV+dHAFIgxefgvVvewbWlA2HzOjcXpu85whf1KbuOoForlJEmtQ6Bj
VhXcP2iAr0Lbf0pg0cDKxOwyuRJqeiuBJTyB0L4c3/P4agb0vzuH7AVcgolsJxfZzXwaJP+XSwJp
MgAyyYZ+i/XJgTeb1dWflaMx9nWHZAXBCf3VgS7ywFnF959s8LdSe5Xv/UqF+u8L3jJ+mErZo9Rc
EDVplBlOMwp/8Az8C7rz1yU0xdDIgZUs9RaWIElSp+hXKWBqGHTxVXx8dKXLfFiuMY3CI24nMs9a
KPFHuS0j+oul3MK1LrLV//3jvZX9A7YgHda8ph9ZZEdrN0L1HjVMXowU+CuKKyFcfjXEsznLYirk
fsLk/P3V/mWw+utyOiwPXSWAB/jWPyXUC0nVvXS9HMrMa+sBY5qDLj8YaVtzwWBxab37f/Jo3L7R
v65qWKYh0o2CUHEj3J6KMRv7ueKqtKcnaR/qX/+X+/rbFa6P+W96/47SUZvEWrVngp2K+kMS4dkb
MZquKDXctSiYU9PhvQ3jYyR3h7VTtoqw7dEST8mfnvHVCvKvMfo/H9ctI2PI186aYj4ucZdsqjd0
+rYWWDvoEYF+/v1939oc+I4tkYRzSZQ0HVDKjeUmraC9NsyWYNyJLKx3g5QfrbgMBEHZTk24k80/
0cduXUv//4qsYzoifNFQblxLUz2nAgUy2Ki8dy0UKYt4t6ILU571tfnD2PjLVnDzJLm9/7nYjW0J
FbwizhIX45ToEAbABa+UAtUd3AaBJudXvuH+/oHefqm3t3fzQFcVaS7dKXQ79XgoiWRap/+tTY68
NST2Gp4Y8/rKpJsnmKRLpQEuRyjcGcZWybLiwHLd/sFKefuerlcB22OqkqjiWLhdKKYZanteDjBa
VuktXN4TUjbkjJ0iXkpOqn//1G79L7cXuxl9JBvTeiDfHuE4InO61hHdzokj4d9f5l/T9u11bh5d
35s0XBauM8qC08kIw0XaNBNsWyQrnEKI+hneXhD305++xD/d4e2XWFfSYnBCYMedJ5xo1DupeyVO
IasxHyUncjgKPkHl/f0N/wtXwA3LlskaJcP5041bv2NY1m0zNEhGrri761UReawblMVk7lSB6kJr
uI6D8DI6oi+7urq9qs62fxoV1/f393F4+2vcvF/FyEg3zaaQA3xSs8A2h1+iQYgN5H3JjULJCH5/
3/+yy3JBLHYmhyYUHSahG/+czkW2hZqQc9+dp7zqMZYt2/Ab6g6YsRwHal6q+1Q86Gp+f+HbUXNd
qGRFVk1RViDU3M6n9KGSlp9A02MWj3MeXsSx/SaYaurLbac8/f5i/7rLv66GpUo1TIu3q93cZUFB
ELadSPz6wfT0IAG/kHgEtu0WP96Q5rb/s5Prdn67veT1z/+2TgqqOcVRwiXDbnaI4LHlWvpDcfUf
L2HiztJMDoFM7WaQLpZaa3m6qpBlEAwRoYHosHr8/aO7Xff+Kij+VjXdPDlVW9VMqHuCrBkiVN25
tZvkws9GjvMp+EhFn8pzoVl/uLXbcfDXZf9WZdzc2thrqWJe6xgM1ag+75v+l6XhSzL/4F5UbkuI
vy7EJ8HHSM3NY/zna+pIpLAGgpvsqHAnrzjKdCDuir3xGAZYaHbtBUUSh6Au7e2tcNc3Tg29nY6T
E7+TlcapvOTOXuTQKvqj31b+D89ex1UuiQrvVidT9J+/W5az822FULGLH+XT3C1v+o/x2nmLJ3vL
d/wpbThr8+YftJD5GaF5faQB4yEQhsNYB6G3/GHI3s7MPCpDZIFjFGnYTG9t1P26zHE/ouAuu/Yj
NFN3mNg1Fqr6B1LAvxaf2wvdLAFVGJqkhXChvsG5n6W7SrFOaak8mnG7L3Rrw5EvwqfG0m1TMv90
9f8wqv5xmzeFCWlYw1RhQbaJpPOAAgVogaJvEG/2FZeDbstyjcvvB9nvL0mT8J8vOmSXxJkRl2zl
+0R76SD2//4C/55tZTY9hgXmVwH/cjvLL4muhgI7BiiZ9BTRJIz4MmOkDpUE6w1Lze8v9+8vRYay
yrSusn3WoFj8837WKJZSEzMmEGxxE2XZRvt/pJ3ZjtxIkrVf5UffE8N9+TE9F8HYc08ptd0EsqQU
dwb37enn8+xCK4JBBFsaYHqAgqpk4U5zc3OzY+cIwm6q4r9vhsOBVKZNtYcB6HMzSVHwYqS/CqZm
YyXl+qD+JaNlcN3IxENO1AA0EwFdS9Ydc7QYHpR+7aiNsRgKhqnAGXytzfImp28pJQMSLpEaLxWG
npxG/Ry0DnX++PtwDB6zIPx5dLrX6z/nMjCe/xr1fM1VpUeRZjNc0YGARLodTYtyrTaMdjD2dd3U
xRi0SY56uvJR7O8Cwyyo4rG/oM42wGtdwcapbUFpL4+78FVeFq63tme+6uVhUE2TdiuDx6oNC8ro
q+YRyh65kbFCJH+YHik+Wqo9RzIwsY3gSsj1TCo7ZHyjj8ooMn3WigMRRcaN2liMBgD77/wHqZ8j
+JkyhZyCYmOFCvA409HR9UT5BajlUZeZHuxc7fi9am6V4PH657o846RTpqyplDm4yy5OA9rCRuwZ
sJwwKQTvfsDdpNIUrQHSCxmLIQGbfN3kBWekMMesuMKgOl9LHWcglUFr3Ws0bOpfeulTZn8KU6BV
0m2nrWza573v8fg6rrX263XLl06ika5Ty1F0ReN9N/p+odmj3opw0EI70IplGC5dqKj+zaxPndjT
97RAVMggQhn7oiVVqOo4vb5YVktg9jtoDhi+9bbGugDssrB32sbY219oUte3htvv9Jv8MVly+UIS
+2OG41n4/enTgL3WyNXxFuiB+H+j01iEctsOKr8F9VAQRCkzizWAWLroR7ftgZO3dbhtrZxhT8/8
XSo+YVxVHDpYJvtAyeU87JQe8l6ZnZOuM7ApVa+H6sP1D3pBYvFuQZdVuJ1lDUyvuFNO8uWuMrKE
ETldwI2hCGD2WvVdEMKuoARlNixf5l/yYimvNTie55Ot92LAeHuJB/+2L47xif020NJIjVihhnIa
c1WZi67QWpCep/46il31Ozqqi3gVLJ1dvp1Z/ISfEYjg2+ED48xjP6uUntDhx+Qc9BWLRbCNl/66
urHbTXcT3TEZsVRcxgA+SNKWEaXrxi8va+42xdJxKRUtgPH9Rg+01b3QUBdaD9/Kg4Vo+xzD8GUI
JOwB5OOtwvpwoNHexmVmRaACFqkOQNfBhc29Whb7Sg9nbutJS3BWqILux7yQIKjq0Ee6CUvRYLih
k+0AIMGV8S03tRnW5Im8QBPbBrfrO62QPHJY1TpkTeEN7NsH2e2WwLjCpQ9bNNNXcAYsIAtYznEl
TXwqSJpVKIcVns1UtM73Medcdo2QapI9xjwVaRvwbo7nnpUTe3hmRT23Yrek2WaGFaATXy25X+fM
MzWonzs0w37b985MjWIaFCNdYiNiw4iJw7QlikDqqyolm+tWLiMnGDZOFWm0w/EaF8VhItETyUlU
Zvj2fbr3ZaT4up3R8XoLH7Tsri9+fwuFRW58CFRsg/fM+RZS/FajZIhV7mIYqU3rrkDVTB+egUrM
OPwFYYxJVZrE3lAcHgnaRSElVaM4rElCqdz6SEK6MD68OA/VDu1lV6kfkaaC5rOXQC4vaCPdV5u5
Ss7lVXz2A6zR4yVGaku05MA2DNomhhZehrPk+gecyDPObYz2U02tXo7FIstVA6R2Lciw6RVZG9rT
q1m+sMt3tyUqAorpcLIpCo7CVUGhNzAVBvqi5KdZPBI7kC57Af65VIAD0T6dW97liRNf0OaFbxsI
u4xf1qkklzYYJxDK8JcAR9uW0D/ILYlNcJPC5hGIpO7eNNM3y3iyYoaE6+CjBQVBA1qzdpSZ83LR
DcCnCNc0IWEBorg0LjwAH2rKagAFqG+0tRO5NvQsa8cV5QUTYD4UBbPM/1NboKHsQBmW6GaNtWPw
nQYSODFfax3/EsKEXl38GBqAiPThZ7zpMozyVYEKWHQFSB7fU4HTq95pyj4yQGoeXvQ9fFmSS8Fz
pT5Id/bC+9ptIiaGFrN3/JzVUVUD5UepViysqptuSct1a0AywFuqfzQ2oq6tfw6Zvp1tKl9urM1T
XOd7Ape7zKtKI26z0sOsvjH3TrOQmTRhjvah2RarbgUMtoKT2l/It/Pf9DLunpsWP+1kn+PUtlOv
hSgOOcOdsjV3otqabcq57EncEuepm40IpEqH2UR+6IKrECpEJVAU4Tsbb0tmHi4d13zAlOumd3Ph
bmpRp8ZGi4LcQk+pkv29qJtgU63MtbydMzORD4tF4aYOtT+Ym0chD7ERr/Qb7PTusE5v1Z/Z1+OT
vzaXcJUvq00NvmdXuUBXYI5dXT8g00v8ZXqUAJQ0spIW/qz3/Yz2waZdw5OztnbXzVxeHOcrHF3+
tQmtRapjxoaspzneRGUxd9LnTIg/P/HArIhaxgow0ay1te/2L+T35o5LcqW59rq5a/9S59LpiQv5
fFkiDpzYZLAh1uoem/kK/enHiHG9ficCDHB9V13G9zEdh+hD90KPq3xMPswxb0+uWaNbrVGq1cxx
ra/L2iQIB7Fmhi565THqfl7/bpeBjAWeGBhtamyVSheJBXal9IS09baoYIoB0n/dzESCfW5ntJFm
qvltaGIn+tQtmTDceHuoEdhEeoCuvmbcdiaQzO3c6GiHUcF44PvCNHJ4Wt9MRc6s6fKhd74m8ecn
zpGnSVsOGmsSoUq+C56MAmIuZhMW/3LKcCV9PTAeW7qttaBoet385ME++XKjK8g8egDVDliv+5TZ
AP82ST+pPMmOTEUq2pNW4a3frpuc2FPbMCjUmALRdAmjAjStKX43LBzrLoDNQ2U85rqFCXc8szD6
alGHkAS4TCb3Iq9ZxiD01wUarjep2pozRQrxV40uGl6vlGBoWFL3Gr+/FEj0ZEsqh4WnMwqI4m6S
31XMEzTK3LU9tW2nlkYhOC6GNjTCiing7EekfXDsmWLhREeUh9DJUsbBtyVFsn0MFEvpg7dNl+gR
yLtwnbj5sl0y6NYtoLc2Z/x/egMJS3wTItO4zmH09sHQNDbwkP9QY+o60CvW2psSZDNOMeHptqnQ
SaFTpbPMUeyg660wCyTolTqTCWftpZMPTxbjpcxTGy9q3VC+86ul2SYfr3ujJr7MhY8olm0ht4BA
3/jpJx/0Gvx6hsPDHshkjYPiR//S7NKd0NWhkchNAHLqjkLBul1qn+wbdStt9If0xv/EA0OIaj2j
5HszF04nIo9tIS6l6hS+OY2jHYmHoDfhER+Qa46krZza2YcEhrDvvVGlD74PuBQylnRwr2/H1AeH
plWm6yREK8d1Wo+CGrBOn7vCMasnR5Hy+6Fsm7vMlhl3bm0GdK8bFCFsvP1wPWs6bym8bIzjaCon
az0ZptHAcODRYOTVgULIYqjCXIMzvmciY33d4tTG8mzj6S3zeEG96zyke6bc+Z6MTydhDyh98K2b
qpOr+zLV5Z++pre3hUq/+A+M0pFihQ71hfEl3yQavVGzHhZKAyEVPIiFflPD66Mz8xlR/rpubTJa
2CfmRLg6ubagF5Pk5og5wRY/LE23U9+V0eB+EOXY8Fv84t/NBYupwG6zs7aGuoMDrPzcKIOKRq4w
OAXjQQuNX24tvLZuNnoDRcD19U166Ykl8ecny6sGQ20zFUuCBCpTu9VAT69GgL19um7oPWsfuyf6
rYDfCH/OBb1vgMh4VsdEB/su/xRs81V0fwxorIVrZyV6CdLeoaYRuBpDUWws0/szjjN1sZz+gNGX
LEDMB6YITyF0cZ69DVpzZjMnKukUKE/WOPpuutZy/hJMWB/g4dC+RM9Qk7mob4cLfQl18qp64sW7
KmYrUZNuemp59B1RMPMP77srQBLAbdfNjfq1Wiwgx+GJJi0ZiJxLqaac9NTkKKHzo6E+ShmLjSET
kOCQq5A/D7of1/1mdmWjzM3JNG+I0bPmADZLiHLcaA9mBbF7114cFuE222d3s4D0qUtUaADQ3KMv
QIv9/FhEKXNPsVhboeZfa6ranlV+yq3kOxN56wNMx7GdQFg6x88+FcId0XDnzGv0FUepiVcDDm+F
i2Y+uuvHlyYIn4z0U5ioNx7I+GBO6vYC+2dSFD41ODoTWToMSd1jsEFDfH3wXXNv2q7z3QAI5y/z
Zf3l8OD8rEwKqO0X6Sn5QXthFg87FYNOf8To1GjB0FdRx4/we2NrVv7S73fwduXWTN9i8qOe7O7o
jDQeiIpWLJZS6m26Tja1EC+dfUtNvd7YVGayqaECfx/XL5ohDJAef7ejQNG2yoFnRy4DLhvt1Xg5
QI7n/u44w7++4y+T6rm/BnWRHXoJgkhHh/ex34aROhM9p8/hyapGvql0SWVrJasSF6Hmr4qPzaN2
Q69uEUOPDGcQ/LOAr+ZgobO7OXJRxk2hIxX3hkC6y0c3/uA8exsG7NbZfXjjryAJy4/L60FHnXaV
X/s5ckmvNoIiLDCqb1CohzmhfNZXDYyCbwbMBbRlYWc7Lqp7mB5FQUVcV7Hbb7I780a9lZ7yj923
/6BRK5Z6cYWefIKRA6tlf3AoEItfld+LBvi7D1efsnvtE6QBqLvMoaGnj+avfRjFeHpxYRdZ+FUt
fU6tO9VqbqO6WYVBMbPjE4V3EYl+WRqF+bpnfrkVHny4M/fRTbB3VupOe1K/FIvKje8opV7/xMrc
Jx6FeNtsj1rMYBcahYdvMCxvou2wA5ULud4KHtZb7e54q/yU9pA/eUvnx3Xrk8Zp1hqKTqWT0u35
eQXgAX9LgvGmOfrrVDPULcOGH712eA6a4q/WYRKsLB9yv5qJgao4phc+JJ4H4D4pTYxxK77WUXgE
vkUQhH7CzR78B/gftzAmQE+UfPHv5WW0lJZMBsH1tAUA9WB8hK5vruA0gXTke5/8jtH3HhBWUFWL
36FvoPxEwopGzxoWiI0/s+KpR8qpodF3hvBBrSMZQ4PfwjrjDc9dDSYoUtAoGmRpq+ZzuiDTofLX
2sxRXxBB8tpPxB43X46v1Y94CXOEW6yMb8re2Ic30Tq+k+ewmyLCX/muF28xW03rQMVmwVtbiNZ7
K3NXrqVNvGq32u66+06f1pMVju6bQT2qNimQ6Oh41IJIc4+uvoMUtl0eFsZLMJsjTFtEHUQ0e0HI
WaPrxxySQxvEWITXaimmFHL3eJeA1Rc6vdnLXM1gou9KJs/bi142k3kXuPkm0gLTyuKBqQhlnT1q
W6i/5Idhb64pU/Rz0W8isjsyiaZB+5H+63hWsA9LsH9w1XAqu+VhD6eDCESS2yGL2H5MYLzc/7bg
ODkDlXKZ0UQQKrBEjWJQVitlVIl6QbOOnpXFXx0qch1SkCuD3gpjDzMJxMRz4czcyGUMxqHTJKUe
kiXFk+O12/rwNkhzMrfKxDk4MzPyEx00sY/iAA/aWlkkBxhFTSRAjnedvZble7/7allfYlQUFExH
zpzI5MR9KboPTLsTWp2LKt/BL2NmpfEaBQmTFIElIy9cUwGyAlnmzBmcXKmYXqElYSi07M/vkOwY
KVYqlGXUDcWdlbK1Vskt/MBkI7+vgPXuLL+MjaEOpRJyPRM8FxyVAxtHtSAsAdwbxtfry5o8CSeG
Rl6pqm1ggW0mXJfhClUI6KBmDtukI55YGDni0BRWW0ZYgJsJ6o8Wauebwfvwf1vGyA1bT+9TGJr6
RQvRuKnABD4TgqfqKczuiEuctVziEp0gPmpezDKCnyriHd4KItw4uu2lR/OnsU02jP+TOlnLmPcc
tM+9G6p7+YiqeLyvt9cX+15zG10+Z79ldJn3ne4bhthSCyiYusxg4l3q7bJZQ9G2t0CQhtmDbqyF
ALT4YcPPIzIsCFi5zc/qk8cYOyIRcJzex691Q7oXrVN3rvoz/dV/bdfotJhN7/WF+CB+jiYKRaaS
/iejyjOnctp9/21GH139sHpF6PqxEzlE//7xzelfr+/1pAGLlJHGOLWJ99zjpGDnqxa45CQYYHhh
8DhIgs9+d5xJJiaj2ImN0TtDsPuFWYSNXmlvYRlbVUryTuJb2XNF6zlToweGdYR8zC4xJRnJZ9Nk
FC+JNp7981C03/9vGzfy0bDO+9hWsQSb3N0xiO6rbi6pFX/FxTE42beRj8FO35t1jomWtrAul6sK
xiAjKtcN/Im5Ck2bMnPypl7HICIdFWoULh6mcM8vATu2KvjCcGsDvYhFB9YkcdMb9cFcGHvYnZ6s
xzkk5lR2e2Zy5B2AlTudp1pP3qAy37KO14xLL8yH+F4F5iIvtRd/NVsFmPKT03WO/CStnCaQhVGG
CT4BhDtEW6DC9OwoGD/VicvEJuQCmpvMYjWmirpn6x05TlPFdeE0Yr36qtil62Yb3MJqcy8k8bL7
7BOoeBKm8KWYnTEQwWLsT6eLHvkTj7ggUWIsR0HyjVE5qK9DyOJov66OZQzzT/EGhfcXyaSrNvxB
/0rgKk0D8joddNboBtPKwIGVEONeWbg1bd5gQOhJepDmOgOTqfapJRHyTkKapUDWYwcQwBnI8fh1
elsMQOC9Wxke3xY5cKi9YUBvlGGZKNbcAZq6F06Njw7QkCM2ltgYP0QL2VjrP/NnJLC26Wf1u+pt
0ldlBb/OH0z6APU72dzRGfKHtO0dcWy7QBAUPzUwAl8Pd1MPJgcL8DY4hmPwHc931e4Q3gg8TJhq
+006VmutTHamDHN+TLu10pcQyOyzyN6EQfQhDlkjFFkuhA6/P0DBWg3Qhg7zDSJOnf+Q1C5ayN3g
TR8842saNLtBDl/+ZLFMTlBRIevGXc9tcE5kudZZLHzNq+622QlIOu9fGvrWJ3U7F+inXfbE3igm
mINaMvuDvXBXv2ZrKLQB5wyfoD2eHRefmEV7h4U6OvQbPHzHfd1Eg5vIsbAl3ob18/GpeYhWIXA4
JASWyiflLv6WvcwF3Ml4azHG+LfRkYN2sj+AxMBoFx0RY4iXefpw8P6y2zlIqtipixh3Ymj05eDO
OoSFR8IEAedeBaV5CNrlkO1D9WOipq7Rz3BWTD4QQdn+e2WjT+dEdsFoFwYlK/1YQKHbwyzvKPsB
BRUj3hRwaDn1a670sDI7W6d8mHHVqQTu1P7oOCSFHMSq+JzdAwk5vbrgCTXRR7JiN9yGq3Qzh4qb
vrB/rXjMFeOHFZNH4bsDHTYInLx4TwvJrRZfU6an7XV6NztYM30+bPhZmRBhjNsYBZ9Ml+wYOqf+
Hex13Iv+h2h86tv5yZCpSiIjhjrWqKaKCtH52bdg12tQ1oRyeQOvPNdzuc53wlL0RyH1xNLo5ZgX
iuPBuYPo2B26CNq63kQv6Ae51pP3eHz8s67u2dJGd7CUM2TYiy+nb9qV7oZfRE0ILY1Fdi8yrQgJ
XPV5xj8nD+TJIke3cWvrgRxm2Az6hVUvsl229lb2j2rf7Q+3nQtv4UrQgPQEVXMujE9GnRPbI7dR
5MrIE/EpZV6DP3yfErW2PSzbr/69+QVudB6vq+o+Ws9W+8RGXkShE8OjcMdyD1UZYLgSL1c3RSOR
ed+OiSbDbd7Kz/7m+i6LqHbN3ijq9ZVeOb5YaA00oLY+pwksTlayKGD2TJo5xJs4AdesjUJe6msK
oCeshbvkOVkddt/rZfwMm8zsmNac84yCG2gZ34hTLJXFsx5XsKQjFGXlq1DvNy0c7e0h2l3fyeno
ZoO0gmJNzJCMjn+qHJ0wNkjgZBQn9BVSmrdEuJXKuArqHvhMsDA+QSf3tZ3DO0+ahlKA6V+AkUzc
jb5iHA1pA0EJ+hhLtEMRkePpuuIGY2gx1xmcoRJXHSFNcLbX1zy1yzpvPV7/TE8z3XUe8YD3KQgE
QLlvF9ybKGVoqbHsHP++A3USoMZhHmYmcMXBG3uQBcETI7gqwzpjaJ8tRXEXNgb5VZWmCJMl9NEX
YV4zMVmrlr28vr6pKxJeF5ilqIVfzpAlXqM4GUSzi0GV0NbwDjd+hEbNdSOTCbKtQf1FpZaxnzHI
6qCWcWAGfD15j14pIhvw4ryDrI2f9e7web5/O7WJILoY9TF0jfHJ0WdDFaO2MhVtADs/rPSBNCdG
tDGYI3aZCqKcBHETQmtGPnzuHY1fqhKCm5x2B7F0/WNjf+yjErLimUxqajmgDDVGxRQQcuMHRinF
umc68NZmKarohp3skiz7oPVzyf3lemjEyEwS8pph6nTc+QF+l0EDi53wYCKhVmcfD6nXPHZaq79a
x3Q94xaXwRJz8DDQi5bBb4xxm/3hwMTiATlSiM9dcGob7d55orCw9Fe/z/eAKejDaBcwdgfDxvmX
UjwtUuACxZQvb/tYQ9VQ+uv6ci6PkqNSjQRzbOsqfje6Ucuj0Ry6AbFdvxh2fj/sq6KZiUYT3wcT
ODZsoaYJaup8FSoDF2bTwEBwUKk4exbc1DLqP6UJwTWc1LH7+ysyReOcoWrANeNQFKLZkdgJ6uxB
Xu/s1nyES7OaiQ2X1zNQBAIQHXqHVY2PUBElVVpD+gP/0l9y8xTFKPWY9lJuXob0Dz6QmMfD2UwV
bxjtXg0prWPmsJho+k+n/5l3c042USJkMScWRgldpha9kqRYEO/HNFgyQ4oqMrGuhNpNRlbOWc0P
wE1k5edWR453NJQ6SwU7C52vp6O6TersRsgRxRVcQtFhL6dAiIoPKAxed4/Z5Qp3PakmRVZSHXgS
ILPJ4JOtrQ/2stxEG5HLIcuHVpPxBhPJbEXgMhqer3eUC6haVZda+Pcu9wyVqOCE/mUWaJT2Cclc
iIjnM65JVz35uiJXOFlumvUGmisoSh695LZpGgRzE2Qt+9URSQMtM2dYwyaez6xTED6ausZ87Pj4
FZLle/DHIOD4joeGo9BeRJADOwANenl2IG+i+nFuTz1fnzkMnZV7dQcnn6vvVSFYOpj7wgZ3hnIt
A1HAvv3jbWZBKTtXBHmvnp+nPefGR4ezjAI7ckyMQ3+9bu0b9Pca6us/ZETsEKVaIcAiOlpinNSJ
tx3YZmbBUeIsuXvdkj6TxZD23K+a9vCTTzA60Hpsl1Jn8QmEhxeIdtmPhblT3gcyldVgPwbm639g
Viz22maMTnQKnTnE22yGgBgryMhHbrDicMECB9G5BSZ3FrI9UUc4/wCjw5wWWXaobJYa74It8mPe
CrTJLl93b/O0hVP3GOgLUaJULJVZ7HNPC3WlUtXiyMeO1GAZoSlVLxy7VDdVXse3XoMG0EyoEr47
2lENZi2yQQUOlIuzlAdQFSkJ0qnFWrDupdQR/c/IMGyazbwzT51crHF2eTdo/N84QrXqAD0aKjah
7b01nv0UhIWrpBpqjTaavUhtNln0wyP1XqpSZiwjSf7Yow54fdETcZLpTIPHEkNCl6iF4xEmGKML
QURJqLdnhS8vswTWGfR7qpn9nTLFBBTYHR0ac3kMddNqoy81dNoYpD/aaKkkL6biv4D4matwT8Rg
SFd+GRrF4JL81z4cMGTA7mKVnlva9W2DEm9ptK5qpTPZycS70xFTPiTfMv+7zIiVpi37xmNO7Zvj
LNCKLB6jm2ErPx4+0OFHZCX6wZNprz9f/3RTgUcjlTTeB6mgYhqFwyyu0+wYBuQqVNmlBSRF0aO/
FpVLQF9vvbWfv94mDqUGKAp6Hh4A+gWrdzNETMipUrtopOZBjWBojmw0wI3+JSs7fSaTnUiWxeKg
SheTYvjheQRIj4EklMtIYFMZxkUkK8OyDf7AK3lwMrkEMly9SPgKTcmLVEFbyUiNj1qd7LVGW5TJ
DOpxyvcxIfgqTZvpt1EwSwPFjuGbaBdZVSzUhpmeFilYM3667hIzZsawoIEmUxwULKaOELeXF4Xc
uTkS59etiPMzjpMni7FGD+cuyOBEDbDSFV+i8pNU6vdOUIHdefaCz+1sXWfK50yN+ETpwcIdRnuH
bOPBO9ZGu5B8iAYLadGhRdjExw2Xw4wzTHkcXTqmoXjQMCU4MmUkZawVBVnjwbbh6EE7UXOW1zdv
6hOdmBhX/1GQMltTxoQjoUAb3fHaWMDSs75uZWYh4ypci+hZbVUkB74NTFzJNrUhzWX2l+1wRztd
ibhOT1JdjydoXDSsBOWujV433wY5fWDCcJOV5tqOiLtmVX632mxXZccZ41M+cWp7FPqG2ixqB4ES
mAX3EY4uaYVbkNOnWjOzk5PR3YGM7L2gyVjl6J4u8rTIK6iT4WgxYldZ626yVW4kt6VS/N38Xn7M
H7y18/FPvt8vo6MrzCyMVAoTEq1D5yBRvIUoZia4TmXyFPOgomJS9P3+Ov98dWt0iYUs40J+qpba
l/ixRKdrUfiwQy7sH9Ftt2JE10TxRHFnuWAm3PPM9sh1aniEhi4VtlGySbvXYz+H/Jz6bGcmRh6i
wrJVNEdMCDhmt0TIWegIOO7hQ/fTBuz2BCzzw+/PZzhnRsW6T46EUvuSYiYip0OUyNfp2JTPZolA
mzxz909uIMGQoghEYhd1JDU4IApok+KgN7hszVvwrzNBfnoDT0yII3iyFiRqwSsYmKiW0L48Bjf+
dwEtSrftul8m35W39uZPnlLkor+WNTprkQEJdulHVCmMLwjivVZe8dZJ6l0/HG96EyAKDSAfKQCt
vO+O6eZovrRqgei3tPrt48fvgL/H5F19WUMLJatI+iNrV5zvDvlp3Hy9bkBcJKMr9MzAyFGkasga
sxcGEMCCEHkRNWC9k2B3lMulViF0W/209Tms2JTXIMUlMKpwiV3QFB+iKo6qGlW61ocWECHow+9P
ofKksejcaZAui3rt6AbN/DKymwyO4uMBkYKW1gH9NO+vwUj9GQe9WAyWKHcbPNd0BsLfZ8ZO/LNG
C5DWVoXGdJ2gkKhm6Hwf7I/Xv9Nl3QwCBaqbvFZgDoBFbxRGLIfSs2kfwbFE+ofQkFw1/9nIauaa
6GB3rbZq+5ZmBY98X1vO2BZ/95mTYJuWC1Vc2KRkc5yNKJmVoleKRHmrr/W9vqLvuyz6ZfvdXhSL
dO+tj5+vW7xI7MCVgVuDqFoT+MWxQdlDF8wLc2Phh6+B8c2S7nL/rfcsIYy4yO2ZZPXiDGDDNmAD
IyVmImhcqNb1AoagYwS3HCp068BrdUjHymVqHl5qz9qnDdKTfZAxG2SAEb6+0stxMyCacJDB02VR
Wb7oNg0DKn5J1ttQBLePCqJd3eCjpltvk9jbS43KcpllNK2VFVWbFJIaiP+W2uG5so4bK0N3vCyW
QdWsEu9GOcy59sUD9v3HUehmKkywpY+cTuptwyuTzl7kvubv5SxD4UNCODnXi8Pa7rxmo5hWPRPz
LlIqFQ0MaOhE0wCOjPHHj7Rw8HQjonxYHX+o8mGPHN2+8xCs7WInd6/v/0UWLIzxUjZtg+LHRbMq
K7SsoU1iLYpaSdd6KR+QBY20bYIU6swRnthMQbLCXmoaxYQLSK6deBFUGAie5n7n7+mS9qtAj2N/
4WRNXbm1yfAUM6W6PQctUsfnl4k5HSEXpBNUho/HlpsQceYMIkWoisPBeXGizDnuaNzmzw68XDAn
O9KAokOSNBkSlgkQp7JDjMQNTCnKXGMwjnDVo4oiz6S06kXmLoS6ITQX8Uy95KYFPyuk5hJt0TgQ
qupSszUS5ePBDzs3yAJ5oRklFAK0JXIdbC9zLQ+gI/ZtyJxXdtynvrNUcsvc+JH1rQkk14+9L1YU
Lb1m6Gay1EunPP+lozy4Mp0wMAZ+aal+DGMdhUKD9wViOJUZzOzKtCnue9pMBMBxaw7tTgQXQkx5
qtStunDYGAc0A4RkbG/kM83ay9jHJ2DGSxQEyL/HzVo97hMJhmDY3tWA/NqPaRL0/V7LD/oilZp1
6MsgTzppc2yPM1t6aRpCWLrRpkGQ4E4bvd5psZa+2oHOUBL/oTV9ZOCM/DZVjXUjh5/zY37T58UD
MI4P14/85YODOhWTMVDvoF2mXZCZ1qah4mG9sUjzkJp8/U0xtWej7e7jQ7G0a9ktQuemLmlVWj9S
u/zY0KFnFCVHg7V7rAlMijXTPbn85IKwFg4UwhAVwzFMFU3CWLYZdYaa51vDYJCmQ0LpxS5wipn7
5iJZEfpC4hHJDCNjvuPgOnSU6tK2QHY1+pxJX4L0y/XNvfz7BWkrGZfGBLPo/J4n65rmR412SMD9
HzSFaJZrdb1TlPAPbolzQyLmnWRdA7CTg9LzRCQt95dO3d/XXfuiHo1wpXXyzJV0eUtgDPFAPhKo
ab7TubE26uMmRRZ1kShGfDMo5uGxgqJnY6X6HMXAZTEVhU1EC8gJaKZRDx/tYO0XTh+0EBaFu/aT
wsAufBsvh+V3g3lWQzRT5gYwL+8lFEmo8EMMZgp+rtElXxhNhrhvpi4kU3fzKvMXeucfF1Q4d7oE
hYJ+6OZII0S0PEso3+M+ZNCUGlErGWdciZmkwbEm48oC597ImscMOARI/uzWSM03H02/pCzm0G6X
h4wQDjRKgemL9+p4nU1gm8CXiatWn7ULvcpXelosfQ8a6GxQd34ewUftP4eRvsp0lJvjJF3ppAJN
mrqNzFOoccwHSa9mct1L37IMGIXJqzWODR/83Lf64FB0Qn0b2aAQmIQsrY/JIVsr6qGcifWXL2m2
XUg1ouwETIwKwbkpu9a8HlVmbbEk6GJmry27bQRjhvdD9leVKy+yt1nW1sn1nRgVn+XkoOZBz9UV
Y/TwTfmi7r2tKH8EruwswnvFhbdSWs4+3y8TnvOFjvbUGOJj0KnYrJbWQv5EDcRbRbDL6euy+g86
r1OeJeYL0DaFN+eiMmcZHaofwrPkUn3WvTR38xSRezvpNLfPzH59PcZejniK73hib5SMtL2Xo8KB
vXLlP4JY74b1MXMP3VYLVvFaWkG/uAq9RXdcOdHSgKRncJVhlT7Nt2EmopX4KcwfcKAEOGrkUkpg
K1kVINMgaCMqQT0iGBvsRfNaP+aP8ZM0qwd4ecOcWxz5k9kkatXGWJQzprWJVnnx+wnCuYmR+8Rh
6UlVgglFWtv3NHp3GYWRleCWAqVn9G71c1jla38/izee9qRf2zn6soGa1UWRY1mQWvmHTVE9CbuB
q+y1n5q2zrR95faL9GXuEpjb1dENp+pG36gHIrKeoKVO64SCyfK6206ZgBAQ+n9ZXKHjLuGhzNpQ
EoGgDhp/kfpdtPAVuVhdt3LZzuZwnJoRP+Mk3sR5JGtHcRiB/T8hlrY3l92+XQplJjBOM2sSnjC+
yATdILkM03BAX86N+RRay2Fg27yaea3WQBvzLhv8hXG4NQdjZvx2KpKeGhutTM4bQ496jB2b16h/
jII3ofR1ffsuHJASPBUmCj6CKfmiHGHVsYEQJf3BllfxfRVGh+8Ho9N2BgzYe2+wDvaMwYtFvRsk
cuqIXtLRHe2gx7NS61MM2laztYG5h2Xsyr/91hhZGW2d4idOUmZY0TfFTsC+tI3glJm97MSvPfOH
kZ1ROExkow9yODwFpi5YaAwMRi511L269lw49N05EJ/43dfsjYJhrbcREszYU+zqRkL3MvdmOUgu
kjWxJpV0lsKBwHGO1kTC6DWNjw3vU706PvuJqywFJFr6ZGRu/+N4Ky/V7cFVfhSzycOkcwjODCCQ
OloIo6hEd7d3jjAyLWxNGl4Cx09uPL3OQlfLYs93r7v+5F5aCuOIJGNCBu38LHv1oW/6QMf102CB
/KoPPu+6hcuRYbYSYT6IOXjlQZk8cnYTnoE0RLWKO2sRNov8dUCUpLmJ/9LTtYmUL/jymywCDah9
Pbxetz11sCluMm4JxIDn9uhZkaZR18omNeK+1tVgZ1SF50q2VZTrKKE6uoBvNDj+/o7yzqQwroPo
QeZo9PnqA+Q8kcqZbvXCW6pGrG8cdLl211c24SQUt0g/AMuKvH60slJOpSEK4OuQM2kPTOnZDIbd
4KQv181MuIdOjUTQGEP+eAFnHgY1kLoALTdwGq9Nmzzw1phj5584atggaoMDAWUw9ndEOPh+R14n
aWlmtespYbLQ2gYaywzMZQBJOfCGwj42D0qaAZq9vsKpjeTtKZh/+N8FSQ0DOkEneXG7OOaMWAxV
8bEcKqRfjSicK0Nc1mBQkuHFI4iQqQBeyG8GXux7gLQbBnOZ4x6W+kpMVxefudbgqnF+wie5PNx3
c+X2iSUy/qDQRAG/fdlDbxw4GAuYAxdBc1zJeb7qLMPVmjks+kVawOpUZg+Bv5OMXKQ6x1TpNTXH
jK0wJQvtjy/9FaraAuvLYU7lcHIvT62NLjdqpA3lUKw16+JWdaNt/ZTsla20qr8oyCsod+lT8vD3
Vfdf37v/770dH/91yZT/89/88/dj1heB51ejf/yfu+B7cSyPP6v/Fv/Zv/+18//ofx6yt/RDVby9
VXev2fjfPPsP+fv/tr98rV7P/mGVVkHVP9VvRf/8VtZx9W6EXyr+zf/0D//f2/vf8rHP3v75j+/H
Oq3E3+YFx/Qff//R7sc//yEkD//r9K//+8/uXxP+s7v+NU1ei/F/8PZaVv/8X86+ZEluXFn2V66d
Pa5xBMDF2yQzi6yhNVdJ6g1N3S2BA0gCJDh+/fVse6dVhS4mTblUyYxIABEBIMLD/T9IKP6vi1KO
D9Kus4Qch4NP38//E3n4D48DpoPCBpCd53pk03Ymx3j8f4HVQ+0J/48cAEznP//Tt8P5v6L/ReM9
0vYMvSDoJkOC5j///WEvdujnjv1PM9Tv2qIx/f/7z8sIRqCCCQYxPPvPWfhnN2JQvM+drweVdlS2
D2tb1V8UZEZ+DcD2z+d9K8o3pRK4c1cqhWaeeiBTNE2xXECheBybyP21Foyfo1gvo9xr2ah6ptLQ
0xoD9Nx8yes2rCA/7XlDOmjUKd6Zgojql06xnyNar0BvLsOW6rVNcxJlQQxJHXWfA+q4Hp/Zz//f
pufbYoGZfw5gXd60KbscCfg2nSsQiaQoiFMwKwar+kpGYrI7V4TTdxStxCciJ/MF7TRo4+MKRcpb
J/C6p8s/Y8M6/HPIfGYd6NYiQD4OOh3x9szjsGy1PLFyAbnc5QFext6f07TCUw7l8k6iXJn6wh8/
NhN3f5RS8yCmggBVfd0g1s1qVmVDc5qrVBcNsqQql/xt1U3Si+tuWm8uD7K1VN7LpTJm4HOYtzrN
jDu+5VpN78K18X6pp/LnOln3mLZQZjQdaVPeFcFjtdRrnZQNKrOHha2ul1w3BysYOCLKUXPN2lRC
te1m1WF9dHDwf7jq6zYWoixJ4xasVGmLgPNeu0pPx5x1dPeVv2FMfwvEP7NWXHvmAITGKqXVMk9v
RREuzm1HROaDVKnW+e0yqfa+68qmOyAOFzT2SJ7TO5R4C+ceuMoATxcJSYpDA0J2YIqIAa4sdyoq
TpeX4Bz2fj7N/tnGvwV0n/3CpUClDHdIlWYrJ6jqAkiTn6pABPWNqEjU/r7kgRhPVdYo/4EyMFwj
3Vx46/vLw7+87/8c3goqYZBPI6+ETmnb8btpyYL3Ky/bg0Lm9x460tEfl8fZ8AU78TfIVVXlVOpU
tKL5UBMOkGruturXXrg/52FFDVEoQLzbSKUyhIAN4JVN/cjqnO9EvS07suKFmegw+1BGTScoHMXV
GJYfSd6Vf06LrneixdYQVrQYXNFJh1U6hYISmOklwZcdIMdC9B0wdp072y3fEvCRqMm5SsvCKxgk
PvweOJW6JXtX2q1ZWPECh+2aQUJApyB/c/vTOtVaHQeUZyTYp1CnvWxNG6P8jZJ55jRogAwWyUKV
5jrs+WGCLiC/72HK8s3cD9mvkcv8Y1R/K8w9G2aIFsMy4zRpAJlVcFa4QWU+Mnee2W/NEpElzry5
6W5IC8jC+1EC7XedLdgFXvTxatdXGcLWWDSf0N0T+DE6tXQEvIfI9xQYzj7+Suj5+6HwbHp+N08G
7c9tKirVoA1k8fyWnCbCanWspVssGpovZvn98p5tRAA7LzRyorxs1jodkFlrTpnqg+y0DvmvPbx/
bpYVAWaFPGXQeri2VrhYgyqyb/8KpCP2MpBbv98KAaScFWl0odIiigp0dFHIPFFQs15enY1j4O80
9bO9aOfeA6VP2aYTcsTAHObCLeaTxxvDHuUarDStij7sY+y+4veVVhy0jVk07Z0DWx5l3SYaT4zI
ymB3iBqjL1nte39NzjqLGHT9ZOes2VpBKzYgncWo7hbcybt2EnG5TsHdlDH246ol/BdBmByhLebX
OuXFmaggGPoAGHRJejDrtQVwU+CiAyAvyzg4mAdkxr+yjPp/Xh58w5cc+70xF9WiA1w0nMz16mNA
+zyHfIK7zO8LRSbykeWmba+7NjnWU0MRcFmwRsIUg3r9o8SL6tGBLs0e1+n5M6/EBec8x2e2SLVH
Cj0bnRp5lj2enc/1YuI271vIuraPkhY7p9GG0dmNUnWk8mE5H9o8HCsDIMY4sJi2uoVytuus5nh5
b7aGsSLDEtaaBt2I5XJ6JMWYfjScd4DRySsHsEKDL7Oy1xqbbyLj9gdgl+bs4EdjnSfrZKqdK9TW
tlgXBKgrhS1gECqdQmANHt3cH3Oou9RoZDMEFNU365T56gBifmdPIXDDY23MVc0Lr0XrI6y6dJsP
fimBc3BGH+KK1+2MFREiZUrWO3jDqEV04GYEZG86ceU5FXib5yB8d3mY16cBuoeXBi2krzyTuSr1
xxY0xj1tYn/Q6qpJ8Mhy/bbuahWdvbHJGv++YV17VGtjPrVLXlz11kPJ4eUEMmqKyuF4rtJGiAMp
iT6FZvpI+sLcXLdEls/nbsA18YxKwfhSHjrgQ286Ldydr7/ugShKvvz9Izy6HkWHDeh9/95DNJES
PFx+C/zgdb/f8vGceBpEmLDUosr1t9ohY3uoSdE8Xfd5y8O5BlEq0t24N6O/4m0bkuWkI8ACD5c/
/7prQ8Dk5frQlbgA3Nb49cv0Y83KFoiQ/iiLWRxCpNQbku9hfM+e9e/Y/i+aq6WpZAS2G+xzU75D
jeILOEtvPN6966vpQY31ncq9HzhEq5i5eb4zvS3/s9y8dOYM+ZYImasSgiwgp1mz6sPllduwLLtm
ZILeZLNEBMlZMJwEhFhiVxH30BEAfC8PcXaBV5bsnKR9fhwO8ygzzx3atB+mJCzMejR+T2+B0z8q
Guivl0fZWCNuubhpySgLB2vEc0imrHPoHoq21sfLX9+aw/nvz450BtpjQNdx1W91cV8SWh4X45VH
bDYIeaP117rz/3sHB3vUy2EaitLvjHxLKpZV53EdTOqtxgsDLXquM+wVoLaW6vz3Z5MhYyh7F0I/
qcu7kzcNTUxx+79yty1P177iDNRX2AfxVrnrfbMA1+OCpczrd/Zi6+dbzp43JgA0cFJpzTsXOL41
m8f7pqbdlF7e7I1M8b80Q3moSzXprk0hHkPirvCGu0454BTRTYuuCE9+8D0GwZ5eBidXrfRj55vo
GA79/PnyL9iaouXwIdDSbte0cBmjFgT9tv8wLE6+A4PeiJbMOs5dBjGvVsKYPb8mb0U5mP5QNO3q
xMOIZoW4MG3wVa3z+Guawv+YNbMiwJIP0ernQJl4lauhJj/3pTpwA2+9ubxeG1HMBnWGHROrew4x
0HgFW0AWtqe2MO5DWPI9rb6NLWFWBMibvshlhvKED0D2cenq6NCbRtxensDWlliOb0JVdWWITElE
1/JjvbCbDAJ80tXDuQnpj6pje7XvjUjGzvN75vxKzQwE7j32Il8Qjqd1igvmTw8GitKPMy4Up8sz
Ou/tK1HfBhq1gZNHcpqxXl7mpabrOpTT2y9NkN+FJnq/6sWklTbhjsdsWYAVFGrwQOdjpnCOFaqE
Kt3soojezHx6JOcu7uTypLaMwHrlr2Ss0GGPxZsJCMIcJYLbMzHITtzZ+rrl9aYPcqeuYGLwfXaj
VDvcRiarrvMRu0PT6bLRjxoEZshbtseh6cIjXkR5yvi8d4nc2ARq+Tn4DsPBdxFYlqBwHyjqA+9a
FUHQTDbtr8Eb/4kl9OxBz+zXY6Z0AVOSad/78wFakitABU2/s0jQ6X7dbqnl5wqw296v+ib1ZNS8
H0OBkcqhSmuHrw9eNfSgVPBXaLkMCpdMyQ686YfYmVnxbSa5cZHZalhx1Kwr8kPVARl04LUffOgB
eC8PbclZecRjavo0rp17V/IqSEhYVndsVcOjLFZ6yMAScV9ICLcI1nt/DlPfPY7dJMLDAhJUelgN
7uUxWricmJdZhoqsJONvhZeHzgECjSw8grlzETHHheiuGQA+QSNaoe4GX653Xsbbt24A0F+9FMOX
tWFSxI5r6i8a8Om3+ZRB21VS8kOCgl7HXNX0/eKRELzHqpJ3UrD1aZy1eRrWufVOofDo22pa5aNY
wt+7cnb+aKtiucPY5e/1kvPPnqlJ7PShSPMWeYmwmVWMCeISGEZZwsfJARtGZxIUmJz7ljrVLaeS
Q/4d2K0bHzCgDywP+F+dS9UjLb1Ig1l1npCjioYhzihKuQf0iQHKH6BB+VNBQXlIabX2A7g8jFBx
zwz9kamO3XkgrfROkvARmtEgsXw3BS2/kWGbvxdZPmg0nfr8qaa+Xm5JHqH314x19r01Rb6XD9hy
ECt+zD04b9ZA1alB3flIGhYcBxWJk08AlL8corYuL7bqXRNVZJ16R6ai8El4xwyvingFAaROHDG7
KI4ZtHHfegOaSpOSZ4CKtSuZ5jRf2hk262d89Xd+zPlG8cohYGP8wA3kV15dN6kC/8kn03jFGyQw
v2UTCHNL8OWJg5rq2jsESkdvsk7RPXbZrYW2TrkFqYOmKESb0rJ2EoYC3U1bOEtcl3KPUGNrCOui
GzbTJKeqaNO1hzJ4zISHRmFUOr+iz67cUyTeGsQ61vrO4RT0pE0K4H918qRv/hJR3dyvEeF7VZqN
Yye0roPSrUI0PgcyXengeDE6rdCTxwauvl62yK3vW6eCaddiDMQi08DhVeIE3MQmN3tv4w0Ts2la
lmycJrZAASfKws+Zl7exmSJ9NFzUsSdb5LGlM9z053/Ksg52DHtrTtYpkQWkMFAvk6lyRnFTjkuX
hE1Ed06hjdugTds/TCuh2h2ATqnZOsfDVJq/ikm773PtA1FNp4Ce2Q8A1L28QxtWFlreQjI9S99b
+zSYwRkbS6VHfgiKikeop9fy6fIoW2tmOYwbFuBSQBY8rdo6vM8kk+/Qva3+uPz188q/EmpCy1Ny
GcyAeuYmVaGg6HB2uzU7yMoHsnEoWRO3quyGnd23WCL+uYSEVhxvQhoOQylJ4pQemN58hXJchpNZ
5t9mmT/2Zr6Zi1bdDrjtToG5qv4D1rmXV5/VHco+b2cwFC5yTlpBSKIL3u1MasMIbDBsFfZRkTWg
VXGcua8PUc1FeOIZGuTjus6yPbDy1toFdjhQismoUF2K9tzhfhprrb9NlZ+rew6S8OxuOmeAb6QX
VQ0yeHng3856zct3Qz53e+JK57FeMRbfMnhFm3pAYa5Nm470v0O0SToHpnNx0iuy3LWPZsWKUoN2
bDeYd5z69fVlNm5P+lqU0zryRExFEYtIvOkm9sMT5U7byusOwHxrXSseqDVcXFBydWC/lzlwxQo6
rdU4Qpirq4+X3ex1Jwaf8UsbrCD/lPGSohfXJSA4CNH05hThHk3E1tfPc3t2uR8NK123DrNkmWf1
htTC+Zg5TH+4/NtfD6vMht5FqMGwTA1RUgVlHJIOV0lB2WFmK1Q2FEt6VzxdHmlrHue/P5sH48Iv
6tnhCcDt/JtTCHPjqTz7eN3XrUA6BO1EAG/FPAR/CkM1vx1Atfzp8se3zMiKo2oMoNLsjlFCc+9+
aaYHUEncD3hJTFmwJ/69tTxW+OwpaQlfTJQQnNw3DICG3+Z1CB8vz2Dr61aYRFXP85xyiRKwn1UJ
RGjVAfS10eny1zfc2IbczetIwkANWVJko/kMyibyzVsHcq87Aony68awXJkU7Ur7s/j4LDt529Yg
ZAP/BbqBsNlXRXtmw+aqOluatgl54hbyLgzQeu3Kr6zWO6u0sQee5cgT2G/VZBTYqFfK7oU08jZT
lXN7eX02bNQGw3Ec7ppWTZYwdI/fzcC4/jah5n4LKhUIEEqwGSWXB9ra7PP0nvnxVIa+YaSOklz0
3+qp/kIc5wHXlz2VuNcvr+j6evn9AdygAKRXiKZKNW28hnPWgFA/ZE3SqCoCefXsF+Et9sfpbjKt
gx7s5Qp0KJent7FLjjU8zdYgdOecJa0n3FNUL+ShVtkeE8DW161IorPIr8o8YEkdRPVRC4L+PFLt
SW9u2YD19Yhm2eChFy8RRBSHumf0wGdQU4d0/jT7ZMfSNuZg4/0I+CbdjKw8WTvVfZvMAnrfddyT
8NiagxWp6tmdC9CQ8SQg8laUcx5TRtJI4k4pgtzb2eWNUWyw3zISrw6qIko8AZ7OCYREtX6jMu/T
IIdf62v+74UYh9pLQyY5HSOvK3D5qCN9anVGE8hidjtXm41dsOF8a0tXt8t6BCst0HVvau+U0+Lp
KiewUXwFIi1FjztL0GTWg52hLqBBk7WAXO6s/9avPweXZ0FETONSj8HAE6ghZKe86HWS15X5dN3P
P4/67OuKgIt19TRPhqX3HkJoIZ3o6F6Hd/0Xc4ioxCwqNHAmU94WN2UxytPUz/XOIbS1MpYPr1nX
DxHFvoZdVyW0V15yRuzu1Oq37N6+ZTToJ+m44EnL+DtfuiPUsKLfAlYN8UKjr9ctv+3CAUiVPKlZ
orO+/Ax+BP/9NCiVXv76xvljQ/I6nwEVVVKK7CiZ3zMv745kdad7gAG6nSNuYw9s4J3nDM6knBwR
rud+f6jbOX+idQEM+OUpbH3fejA4va9Zj2bjhE/zIE5z1xVgdA7z7tPl728t0Xn3n9m/n+UQKxIa
j2I+hF/XoA3SpeLiVs2r2Hl3bw1hObARRgfGK3DU4Oz9OARFdmpbcFnlo1p3ZrG1Sue/P5tFy4Ko
gEgWTzKv1Ydy6nswQqjrwEnMhqGNDSIbRDSixBfshIfD76Dp32sx3fCyv+soz3554C+zLGeWJVNt
BnHogOq5LdxxSNrZxO4cyXAnWLy+C+jyfLlEoxhA+AwCo2QR2OKZnRalv0a1/8dlO3p9B6iNQquy
uZamWvH0BBT0qW54Wd4Y7nVyhxXofBL+O+WAHsOXP79fGzmRMuMJZR5YHYOHic9/6lV+9UovlXxJ
dOS+u24qlku4pejCGgSjiXD8Ch3NpJPysDS541y5FZZDMJItRd3ifaJnV0M1q04WF6rYGb0qqNLI
8oZg9ptpWBi8Ya6L4JhHJmpiQLaD63oNwRLwcjOGquPSdBwXLzZCEEg5EIiJQClyef23LNU61irf
rMgAwJkVqfJ44NWXxQk/MyQDd9b/dZ8DR8TLn9/7Q6n0jLsv5O0+zE0/3jTouWoN9W/J4uycPVsO
YZ1sGqTBbmWQrzIrqQ9BBwlAJ0Mb4eU1+vt69Yo/2MCzbFqorLMpSooqygUATyGq9LMAWdiBgji0
v+cuumeFv6IhTzYc9YJGS/qkVES6HyJYvS9iUgDzZgFXt6Vi858glo3cE4+meo92ZmMJbKzEjN9n
OHr2Ek6m9S6qAw69pXma9vjZtr5vmeFSBXTt/DJEmqhCcoU7S/h1kG79a3x6/72VQ4DipZ3oevDH
ep150rS6Xo8M+zccDDjfwOrL0CO6Y+8b07ChdyFgXrM34Qo6N2P/mPne+BV8rvTpsqVseBN6sl8c
jbxTcy2EB1/V+RuYDBJ2PkjJC/Ph8ve3fr0VzPplIVT1DU8cuVBUcWj91AMqsRP2t75+/vuz45Gj
ndh1SAnSVF8HURxFpZhiNbE12nGkrQEsGyoG6kmF8mmC9FP0HRfD5ROHGsLj5cXZWnwrlMmSTSuQ
glECymR150/aOY1lXd32GadXPbH/JfSYoXAalFGOdF1WCaiJlPPqHHRVhPxK87QC2eKxbo5aHIct
alwJm9GrB53fvXrGxgrZYDqhWVRlg5MlbWXiSoCZrRsPBopjlzfgfD14JUza0LnIkd7AnAaq3e16
S7NIgXXXS1in7/K6F8dcTVddcqkNofPzBvzSGQkTSAdPSU0a9MyCWudtH676OmOyIXQ1+MjWQnY4
1ic5PoYjcaFDWGioVSKAkC+XF+x8HXxtwc779MzhZL8yP88nlniqCW+nxQ++e6brnViN7EQic9+u
08d8cLPD1NblzeVBN5yQWW6CrjyaFxyDOmxuY9/XJvaJ6nZiyNaUrONeBzoAu2IFwj/3KZMriv8m
jXKktkfQuATOkeFp27mzs+MvWxZt+YtcvHLpWwwXBOjZO4xmAkiUdJDFrjULdqL6xorZaLR16NA1
PZMoCVo53hS879JQedNOr6TFTvfPyWcj0TjAGcEIbqakhXrcACbtZarjXn5bJMgas/7Ah+DeeOp2
7XooNnYPKGtd18FLbYBaveIZN5WgyW6XxUWVwI8O6EkELKEHiftV5mZj1OhSSNXxgCZokVJIFfp/
ZVV0XR34XxTVhfF16xs3SIZa6hNwjn3cjZk8S+zsvE827JlaZ6Ka22AxqKEnfpiBQQ3qIr6jDqAS
TkvPQTf1/CZa+bHw91IQm9ZgnZG4OJou75CTRP6qoomsnKY9lUOh1MFfyVzGhVeR7FCpMlrRPnXW
l1oy6OkeqVO3j1PllebgTE627KiDbRm/FS4kHvs10StSjnQiSVkC6o+n5x4Kc+vrVrgIQRoI4bSc
JnrqbnDQPVVBv5NS2/q0FRpKEUTjGiJXKum8nGQkx7gHcfGOWVuEq/94rY1Eok6jl2DFVWyEgMBw
4ktVi69AcUFSigPPrUFlSdx3VBQQA8tYkGW3aO+G0LGTdw4DnzJxSAz2BTc8FmvvuTddHgFxBLKy
0Nx10BH+A/Tk7Eg8+i7MzCpAujXRNp4AGqSny565ETtD68bdFbWJSMHDpO106mbyqZhnKCuBi20n
OG/sgA13Kloo5kVlcB5g+NPFNoOGrdjDtWz9evry7KzOqTqx0jDJWA/EGf+zXsXHyOV/Xl6crd9+
Hvb50cyM70QdnvUjD/v7RnTTkYCIfeemdP6Rrxz8NogJWUAIsXcdTdDoZ94iOVRBNQAg4WML0Mxp
qUW0Y6Zb07CiSVj0JVuhIpTIMfD+0Kg+OnHlC9jk5WWytEp+uoEVHgJvHOplXGkiPJAWnUjYDBAg
60z1yRUZf1PPcgnuJbSxzWfSFaU4ydVr3pQUkeuIPlAglsNo8Rb0wC+cgNh+6JoDGIDGEraS1xzg
V1yJj+iW7ylaRpfJvXIHrMBDck8UQRaGiTHF09n4z+bDxAhl4HLcuQttLb4VgWaRrWvReCyp/I6s
6OCn3hAHHjF73WobA9gwqNYfo174yFf3JgA0GzeeW5l7/s7Rt/V1Kz5EFeRCA2ikJitSiwAaRZDz
8Wh5XUEXwgAvPWwBWgtH3fm16ZTiz0l1yGkhlwxtqcumuREgAitAMJiSGac5xJkVsMOkz/gByaKD
m0HA/PIQWytkBQm0C4hioYYmWY57yGHyRfM1V1l1VSkRoh/WCjFwqVS9wQbUQt/6eWhiRk2z02e8
9eOt0KDQJe/Mpg/Bu+mbu3U2MsWGX4e9ooEVF8AlIhu0IQSJcoP8mJEoPPLVufIhG1jey3t0GZsG
tgPBXkg8CFbW4uC1TSHuqnCgPy5v75YF2f67mFX3E+plAwgbPwaCOR8YJOf+XPpSNKfLY5yd6ZWT
wEbaAdsHRvoKAbrr2Ddc5iQwoE4L9PdaVwFudnn4fYhE8WVgkzvujLmx8zb6DmA4lNlxNidTlOc6
hnAF+EIbvwu+X57Txulm4+7IqBu89VEJBIuNhg7Y0Id+HKxr9BdlbfBpAUjh6fJIGzvkWz4eDCXe
SnmHpGRVmDcFbjS/04x6H7KKNtc5oQ3Eq0LKMq081AQJHW5D5PRQWnOr5LoJWC7ecNUvNchIEzY1
YRfn45S9cXzBf+e46++c0VsmZjl6EZiCggcqxHaXLD8YKtYfeQsR20O4qoXdilXI7Lepww85rIAm
7ZH7bZmBFQIkL30Y1oLwJYK3VLVvjGTHFYci7sOluC4E+1YkAOELj8C8i5wTdaO3fj0EN0qGwZWe
YkWAKAhqWDJusOvg5g88EG465GF11dchNfYyvhN0hzmAdOSpAFrqkws9lRLPlB3XeH318cB++fGs
LXw0Teo81TNlcdVm5rhwiEAMoLUqSPT5Gvvlwdkxn12Tw74YQtb5UO5YgWqPfTRLfJW6noJjC6Wf
nXvU614O6tyXg3CDII9eXORfihZjQAMhltUcHFi9K7HzekgEF+vLIdypXmoIZ0QJQG3jE/V98htU
bdnXy6u0tReWJ6A247GAIEuVMTf8MiK/a9Bd55nqOKE4P974oDFQx8tjbS2W5RCRpmPFCQp6uino
EUdVeIAuH1QIol3Z4bN9/vvM4jZprOuDMMyoSaSzk4XFdzaCourObSEelRCnUeakwZcx3EJ50vx1
eVIbI9qnZA95vFJHI4CsRLtx00Ns9qD6EdxcI1TiotiRFa/AwkPHParGDYOwz8hx5jmSyyVJ+gq0
ebHho1Fx7Tv9HpxyawDL+fNuzpy5QltE10CPCB2BBup09Yza107Y3zAE+2wsvdXrVEky1CoCCAtH
VZSKfJjveTnutQlszcHyfh160J9daiySbpu4Hxf3WHJvjyZt6+uWT4ZBwaCFRZqUz/LzOJZoI6FT
s8MrsPVxyyUh11ZAxmJpUuIsw9twmaKbvobW42V73fq65YQVOFVolaExl7Cyux9BoJ8a47qny1+3
RJv+++gG1uZltIqgmhQ6We0lg6D1F6B+g9hT4MuNKnAe5xodVwubwSDqh/mBKtdDHUFGd6wcy9Tw
okuLueI3SI997sSeANFGiLOh5r4OcW1peJ2iST+Cc7Js+gM4JPG+civ6fRRFRXdO/A27tmleuVym
PjonDlSgvThHluE3oIiCWycrsp2n0dYQlm82gkQEZHVopAYa+ACKLfMgJ8f7JKA0+uPyHm4NYR3P
aH0GpRciZxpMaHc2jDYg3JVOugzRcHN5iA0jtJHnmTdBGIHTMp2aeRxuIGUOjXTBGnEdWBd8/S/N
sO4GiN7OGMDp2fAUjtRPkSl2Y9VV4VvZtnvUcVsTsQJBWawegkw2J6bqcucQtijgI909rGxnpbY2
wwoGrZctA837MkUii/5V5U7wMEjmgi+hbvY0y7fGsEICusgVpTIr0mwpm5sBKiPySKYFilFtS+m3
y1u+NYgVGFgnGBrnM+yI2+ZgP6MNVAU8BgRUjEeFfx3WBBrALzc+QOoVzQBzmfqDCk7BBGj25DB+
3W7Y+OyKBlK0c1emIS/5gxnX9i26Md33stT0y+V12rAoG6TtjdFcTQ2GmDvvm87Rnix0cFXBhNsY
bSkmA0Hnukybvlfv+MzHgxO0/XWhyWZWnWbwg/YdLXCWa2i35W3QsUO5kKw8oGdMX5e6539ruz27
16N4smqlSJFSJ0ebSsW5EHFDfL6XnTvHuVfukLbMI2gRWF6GPE8zEXyLeig4d1X5EMzzm2nc1ZR8
vXgH/MpLO1Us53wB9Ttm4b8BFvn71AQsdrPhqLn7uUcSBBCOjwHZQ8ZuuN/fNAfPVk1VI1pEc79I
h5EClIzKvX/vBML87izjXulgy3RtF3dCT3bAJKczdGziNUNlzu34enuVY9gg7hkAz9mdRJF6rUtS
t8HLDvRO/qfLX9/YDxu/LQhzBYU6U8pWHclTO1MT3BX5EPwBYTEP1YIgL97rGUq3S+06ujwsHJQY
6eXBNzbHJlI1FZkUapgiHV1vvvW6kbw341igtlOyx8tDvJ5pgezbS3tz/W4MKxD4gaDOnDrOvjdz
Lg9iMd+iYBGHpQRnRLDMzXW3TJtSldIG1HFofU7BNzKdiDsNn6Ol2mXE3rA05/z3Z9bcSuI7TMIC
CDBP9yHgjUczZu1OeXbjSWf3c82ZDoVWrUjryn3XzfW7sF9GaJz6X/KVfW76YGecrW23YwCdTWBy
5EFaQttjbzqUxzPkQeYp1zv7sDWEdbTXw2IK7gBWlTXgQTvQqM7e5JoEoKZvh96/chTL8TsoCo2q
65FqcRydsqXtq1MJ6bo+HhbZ71wgXt9zZgPXp9Uo1LMXkqCZEEJPvX7wp+U6bl5mw9YZSKMK1gwk
AddLfch08VZC2PZYLtmO/239euverkfE3ZJjAK9v8yNElCHoN886uezdW1+3vLuTahrdEjCgvNDF
gw/o360mzR497tbXz8b1zNvqWcgVEglRMpia3rBwoaBVu7YV3kapFzUNwcfSCDSktT94K9uYU3eP
oWDrp1v3c68cIWNAepI0VOaJyormwJyx2Hmpv+5dzOZL9XXnNpCLi5Ku9wl4Ddkw6yOpc7xtAV2s
9+h/tiZhOTEoeNYJXPXIZVDfS8dxEqe2n4arLoUsspx3gHKOH5XAprKyLE+ZiQR6ULzmqgQpWtxe
2o6LZlKosWUIQJ3GpSAcSzPHjOvRO+QNjoWrXt7MhmiL1fPG3CDO0YX9EGNdHTzl/qZccl1JGHJ6
L+eBne3BflSItCur6uBCy/cEgNB1YDeoar38etGUoyYKlCQddacvFYpHpy6M1GHNffPuqhBhc6Ky
1XBZlD4ajFA1OECV6nO/mD3IwoYj8LPlPosQrQrnplvxce2KR5er+6DOngIw7F7+7Vuft7w4G1rQ
BUZSpAqMvbc9mEPvcQdb03lc9hiJt4awzuJoadFt0ngZyrbr+3xp7pxF30rV7lErb/iwLfdoeFdR
v0DbVTSV1QMoRRZ5APRCXft9y4s11E5B/o7TUVdz+NSbIvxgUCE+Xd6AjV9vo7ObIJggFQ66krxb
xQOrF53mA4h7L3/99QcXs8HZNV8mEJXgbCTNVB1Aw4eiEDpR4lL9H2dftiQnznX7RESAhBhuGXKq
wTW4ysMNYZdtEAgJkASIp/9XnXPjzs/pjPBVR1R3ZyZIe157rZOsA3XFE116hjMLJpKES8AH3FGI
hYFfemjHDBiJq3jfS59/ZsOkayQ42iZEeNnxY8W7u2Xj1zB9l17R+7X9zcD4irdNKoSAgFPobC4a
LIZV9DjDI+UQsLvSe7hgBOeLOmRIWuxYbO+XyDdf1BAIfaf7hiS3DKXPNV2HSy/qzJpbMdB5sVhy
F/AW+cIsQ6s0Xq8c8/tx/m/1Hp9jyKN0diGY9fGmmAmPTE70ceQe9t6StpR90r2MQVJdSeD/XFSB
hOa/p8L6kKQuBv9f03JeYE1tOqVgCzzG6IKXUSCXI3QVXdmCSuOKIV66B2dm7iRcYWh6gMpZ9MQo
Zk1G1DvfjA88Df9x0/4cVA6tR79L34HyJOFjyW3AC8HstXb8heM/x5RTjlSsDRtvPxtHi1ancUGF
oVdSskuffmblaqlGOoPacz9PoCKqIsgrzIKKf0JcxOeIcdDITUMyYvRGZc3WPTrKcskhzhS3V5oc
F2i94nOqxxpSb01c4UrRav5iVfrJpNtYpt52IxZ3CHs5FsNCPjrXnvxq/fV3B3zBZs6R5OMyqnRr
Kg+rELWaQAQLcvyTAWuBLtq+AU+KYzH1c+7YSq486AVXE505AcB7mZEcsO2GzOYhTefl4Ife+BT0
0zUW+Au2Ep2FdGo43dCCxGqkE0OaMUP6Je8rHX0heJz7RW7Tlfd3YeoFRef/OoIxAYlKuyF7UD5W
WJ5GR6auBJN27x4Gf+wfKi8cgqPq5LBBajQe+kyTaFyzhENea1/3mIGVDmjz+am2AMUUAnswfgE2
t+gaN+EFuzgnvauMM4uKWbqXtZmyPlinDLH82mb8hdM8R3uuzkwMQ0UUQtTeeqa58bk9ubn+txLl
nIt10g7N0jrE/QS99lcgeKEL4cdGvf79+v+594eX8N/TSwNVB4Fa072p/TLcwu9T7GFA0X5soQSe
saB6NNKBR43P/9Qpj8/h7eEgUK2EIFvQVD5vzXofpeP9MnbXdKMvHfaZE6SYo/cDIPT7OgWbPwGM
b+956TVd+AuHzd7t7bdcZAR2EtBeYF7Wbcz5nDxGwntEZX2twX/p89///tvnQxeXLS4GdVo1iicb
9EdvljtWjVeM9dLHv7+03z5+4QZE0kmHPK2yIDuaVVv4wk7ZOg7/htCI2Zlzi5aZr0bhCZJAv3GC
ixRdW2K79OvPnJqZKfOthafxqoSW4DWpDnMoZcldWl+5ne/n+IcM6pyVU82oTysftGDT0sQf2eLz
A4299AH7n9+jjl4bll8IOucEllRVQssBaKDaB2vWOs5QFB1nrP0RbkrSQjeF1PZaXL1gEed4tqRp
qjGcBjQPhyb4Qmjcfx95FV9JOi4cyjmgra005nQEPNwMgkWFr9YtRy9R7bdIXEv8Lj3AmVGkcS2x
jAfeiyGMho8hkKQffHSF9n/3gJfO4swmSBTKRXq4VdM2QhJvsDI9rPWk0cWt56JjpBPZ6OJrqxmX
HubMPnqP2K6fYYJ1FLn9tA7wgCJU5d8f5v9NY/9wgc8B3nzGEHipBfy5r/RPtqyCHUOfrz+3DjOD
XVu7B+IPZeQC/pBiWac+kqZyXr5i3aPZQzriLbZpN922g2K3qRdESdZHoTXFtk3sI9c6uQbivHRx
zvKGVqzMYi8/2WNMyj8tY5s+gzBWo1GvV/lPwyVcwP/6u3X1bN9xMMuAA8Tu0tCybA2xljx6VzFF
f74+0TnCptH9OksZ0L2Tsc0tEJCnKEyDHeSzbTmZtNqlSdVeidZ/fmfROciGhlHrJEjZQTQ2CJc3
DVdrAYQkB8EuSLyuSRVd+pr3Z/0tTAD/YEFeX9N9Auj2+0TgmXZC5HxN/qmWiM65HUVYs62tZ7qf
GHfHoeUDRHDCa7iRP5tY9D8IG1GtgQ1kuPdVN+y6Gdc7Xvxx93cTu/TpZ/5iAO8+tHpFuH8v5saM
8Dn4uELs+FqKcenzzxxENwCG6tX4/IY+hVvc34dbov4pmYzIWQTFfFoHTd1iKWmaI/DUhT/1u9Dx
v72YM4MGfBazyQl7MQvf2pug4xxdPhVd+emX7OzMlGe1roGcwWLga9VveVt1WwKuQ7XBGMLQsV3s
m/RTMxPz/e+Pc8GVAqf+XyuoqojbLUjovrNcJWBBtugZYyXfm7P37eY7q5Ie8gMEEo26GKiFBAbw
opALKhS34ZyFUCPQJWmwWZelC4lc3kYgLMcayQQp2ar1MYNGPUtPSW+an3//0Rcuz/k03eOTxKAQ
0vNIX0zpKp8Voh//bRgTnUOAmhYzYOi10v0SgxYmWwfZmSxSrfu3SUN0DgDSAqQmvb/A8Zh2KsZA
h7kn5Vr808s5hwCRNvTUxnBhtoXMB5Rr/SPru38Tx4nOIUBiSWJMtH2yx9RtLCDOYU5yA9lGJ9pr
MJA/99yic/jPMmBFdFQhwdJ398HZEJSEhN9Fk/5YSTBO9uFMdsNV9qYLUeAcC0QtSOuiWNI9Rn30
uFiP5GsV9ocET7X/+4n8Od3Gvfyvic0teDYmMMaDqjbt4zyU3fAp9Ss15lS2gDaFfqSvBbVL33Xm
njSGe9r2NNhLJmyR+D3L/Z64OwoZhO/JTN2VW3bptZ05qqg2VbtWMdnrbTMgvMDMw2RJqhuaD0bo
+d+87TkkCILxZtbv120BIdAB2htV0YCJ7MpDXPIj7zfwtwygtz5SQ039vdcnSd6EUVzgbK5RvV44
inNAjtBrrSMQPu0hfyUx6nCP2p+XAmoRoNW5tp5y6RHez+e3RxCeiDVkfQjWNNfwBX1FlccVVS9/
v7mXPv397799ukuaLuyVH+yjqZ1fhlC0d93aX1OKuxDszlE4s0y6dVM62CfpxLNtMNhJN9qrbObp
2v/oN+M8o3XmVVeKuEtPc2aHnBLm2nnB9y0LCKxC2+cgJTJX+p2XjvvM8hYWQoWyNcG+M1yUYRTe
jILtFta4LI5BGPpvJ3Jmd87USSLWIdiPXj0+O+gaf2B6uVa2/dmq2TkCZ1IxSeMez+CE43cr95Ib
XwWuz8BB/2/4XXYOxNnA0b1C1YYg7a7Dp3oy4m5ADvftX94PO2ePbGwyD8hb/D0k2sWux2Z0ETSd
Kv7+6Zfez/vZ/2YPFEE7iKPE369abjuRpkJn8+SqE8RGQKn99y/58zVl5xrGwiVATQTW3y8iqIoI
+mk3Wzj/m3YeOwfjxGyqNbikAuhShMOn2tvkC8Qdri7WX3pDZ3l9siimZlXBxtgyQZuM6WKBGBwk
I1r/Sln152YuO8fkxKzFGqRccMTeEL8o5KT5Oo91FnnLfONxKiG55ncnPczdi6XuGi/ppSc7s+/Y
E/XAe/hCjg1Dkk3jyL6nLjBNvkK8bi3/fvh/9iLsHKvThNqrAUxASHLUHYNg4aUHrvPdstVTKWdj
/2mICsGf/97kjbcBygnP3wcdJBoPWw+hW7S0pO3KysZyLNExbQmgyu8p6t8f7cK9PkfwdMDszIOU
/p5DUROLxsAZGNtMu3/79LNqfovjOfHr97WkVdcflPaCV+HccuXOXfrtZ4ZveV8DocLJPojtVI6s
+Q5Zzu3Ki7lw5ufAHTaOREMtBjaj4mG/+l566GW3QcUiTu4x3v63VRZ2juEZJXirSV+T/dSH2LYe
nXpf0rhGi0BZ8m7k/9uW+/9//809eon0eyCMyX6ldf3LDxeGDfzEuFZYtOGF7j7wEe2EI1u7ec3W
yTmUuKPHt+dKajEXrqkm/wNbgMPL3ST7uQS6dAUZJCriKsesBvtsrWaj/pRC5cPPIteGc+F7ts1W
NH1N0/h5mITP0AH7oid3U8VVf7OktHpMqHWP0FLSuZziOVdzs2ZTMnYIbEOQecmwZCBwP61cfwlG
f81kWnd518xjHjH3NnQeJBSncDlFW6oAnlN36OusRQrSk6LqqsMS2ibzOm/Mol5VkFOLSSlTqDgq
J3IF7tZZy0+K+d6u64YfM11WLOF0ULDw6ke+bD/lWL0L4wWvzE0/oXL5iRn/xZAlyjtit2z2zZIH
fhjlyiy3UhMARIKw33mQy2EE+rcghZV53bLTrLyHqKFTIefoAYqrJpva6d6OwVMXsBcxYArCCJJQ
MUQsn+IRYsyRv+S1ct+3eh1Pnr9+TiCoUcYpxDpNIF8S0b02afdhxr8vIbc6FStZ5/1gZJqPwlGZ
dc5CqM7rVEb54l5ro8m+DhFR2trerRV7rvjqHRugrMH4QDMS+Y9takWG9YEXCSnUXG1JDQ6ecSyS
mHmZnidvp2r3pixw6zz0VWb9yIDvrD7ZdOUZjwFd0fR7y6oFiyfkp6rCRz/s2b2nLKba2KgxgoIq
jNOfPvFGTH+E2Js5vamG9SRseoKy9xsT2w9Ph8ep6+l+DU2S8UhA4bvaSLEiMc3AhK/wiGrOp6b7
NrVJUNg5dNlYAT+Djer22MfY6AANBDtgVbQ/NatuioDztaS0+xLz5lZLnWSRCVjGGBYEQ9L8Wpqw
y1oi6kdbD08YW7dgrAQiuTPxmClQFmVxO/7A7NgVZhBzGQv/ZYjnNcexrRDa7GzmUrUeVm0r0Mno
pKBWiCJAaZeZ1rwSZp/HavrAvAAEsAY9WthRAuYf0GvZpHmuofEIMiPdFWwDWt8HbHlfb+Y5AOAh
UxNwNKrZRuxQBuY2dNMdjOpnPPiHuI6TfHoXhJqxUJ75NCWlp+WcEWk+irBH/RQMb5axb2D6R1vI
MpUDpgkkNMEp2jr5Mstel9LvgnJAiyLnYaOycOm+jiSFXqxn0WkZt0wHvYHRyZ+hQp0Hztn7KQwe
Z5FAcHPejq6eZZ7G3S0L0x3GWN3NNpE6ZxSdyWr2blwjtsO06Q+dbp42L3zaIpgNxvRyrzw4PH+U
P4LaUhDMymmndILcVrGcxSbdeVFji8Brt3wR4LobhtrLI7G9GTJ3GZQ7sC8Udw9m9F94nD4OxJmy
h+5k1sA95dYHxdiiTZzp2oS7qFI/9LS0gAlPYFIbOINuWjjnAvOXbLOyzomDzktCHDnQgTeFcmGz
M866PMDy03EMognKn87PvT6876OmyUQUvykXvZqxAlc5VghwU6zNZoy99kEIuGqarPwZ7SR2Gqyn
eTb5IBofaOp/CsC1+mmqWqiWBlWAycg0TvwxhepjmLNBk8+ciVaDW89Ed04n04lb2u40iMeephHe
xvqmn/M4RA87j4FFb7LZi+odzL92OfVn77WdIccd13SqcQxk2otgDQ8DMK8nf1T+QWOJcjfTNkTE
ifArqs1up25914qvAjjQFYRbR5AQmWfmumnK0wrKBASEmui8DU7d+sOEXiOvGQ8zuoDRLgNuNr33
rex+bU3DbswAhq9Mq1jtFQQmixBfyzMb0eaGWcIPsyGxzQKU5A8eDYMvfTPrG7A897/SZqwfp2Rg
z0GdtBu0sIPgsU61u5cU2WyesKF/DJPa+xG6Zf5YyyXG6SbeB7bxbr9gQbRGjGPtjXYg/M3kIN1d
PHVa3Q2gCsCSMIt6LzOE0ts0NstBU76KXe1pekg34w7E6u3jnKT2xUD++NZzkFDKIPrYRllfr1Ux
kfctu8GxrS8nkow/Y+xg2Kzh64CtHgf402qrZ+9dLQUe4r5Z2NtoQFjWj7rPA5G22WCGN1eNy1M3
rCAQp9pmxPenhwEsEydMMO+gy+EyStZ9EpFPlaDPCS5QBljShOCFZwKHgywGO756hJMCwzf0vDXu
H0vk563x3jZcpJuw1o+2leDZA9z8Y+dXuCRRzE/YDqwyLOmScvADP+sdqLXhxp9YF58qRl6h02F3
SQ8cN3fSnbiOh2xcWJvrEfK6YgSDE6R/VrhdPj2AbTcsGBhRc4S8b7rlHzoPXetoiocctLLBjQsn
SH4m0ZZTph5bBUHLXo2gIZAYVtWjf88iohDLYawjdC6PKhb3BrKkYP6uPq6G9RCsJmWIFn9h7MAQ
wOcpJxt3GdHyTdcpxFFc1GLtZZ7h1HuD+I8iRHh631PFcxWNXgYh1XuxmTqvOuHlIFjysi2FmkGv
6AsXTuebj/RC2bU/qmb8Bh4hrMrXcZP1yE4yR81+iZD4j4necs5Yki+gZijAbvtxcFh3bcUGRIMv
viV8hmS0MnU5tMEr4Kld1gSBABOtDIuFLRLN0nTOe2/6aqrgB4Sm6kx3zhXp5B0iNiRQmu/awrQg
mQBi6rXH1DZTgjz5AVUn0HCDbNQwdxf1IkGkpa3DGFN+qmPT49GmeNesdNkNauieQ7ChZptZ930t
/d2M+AZGsupuBofpz3XZpgxB3j+AxqrZeWSIduMk2KFqiIcePhjQ0yjpRZ7oId7VvgFbDHZ86wIa
27yFl3ft8Kg6D3Yx8gUjuh5bTt0dU1ROhwQqRzu+vZsL6sJ3pXNXswe6+uMAhmng3HLW6fgJl2wu
CNHJkabBe+nO5Y95G9tj1MjtAN5SV7qlnr75UTPksUrsQzKH9EQqnhwc39RxTNn27FMSftBkVU8V
dHrbjBjmfa+4Vk9rEFb3QAxGOy8dm88SyioHqGVWT1DdNYVBv+NDlTbyJ5SxmrJvxu0uSam5ARis
hv7kCHIiWfVDXvltKrKJLPAQQ7I9KxoCY5LI/mZ286IRliEjvmx+euPXlb+HDORSLoCFPzrHl8Km
YgvhGUd7h7tOPuu60x/rAfnNIFpk4i1dIOTgBphw1Ly2wdQ+m02Qsp9dAi0VKnKcCvK+VqIrNmlF
bxJvYzvTsQBX1q13tR6qwtJIvswBT05CsYZnCWvAeI5IfqtqPvDdRlVX1G2d5DSuSA45j7YAuqHe
YUzNdkBG2ZJsHT32KRlK3phvQ+VVb9Ku65tYarynmpIygjjt9zRa0g8pOoK4GbZ7MdikfZr6btol
aaXKLpXNnptuKN7P+U6CXACZRSxBJ1p5B70240GMFpoH4QRRRhotJ+jdCCQ7GwhPQalUNpA3zZHy
rMU09OEr9bfoZobtFomm6n6YzVhwzyyYQ/TBg5liECO/Q2Vst8RglYxIYePIe0xjFh2EwRQq22QK
l1lXFXnV3KTjAfKNUH03kVlKiPoKDo6leOiytNH+p8hA+zLbIDdy17axd+r9VkCjYvCXjFRz/dBu
C3vEBNn+CFfjvy4BozdiDapvK6mCT4T7afDKWa3Q8HWCYDdJO+59jTu8zN0YuErmnqcN+dqmgXAF
X9PmexOoebjjwTAMpXLQlABmGnijnDfM+wyZ10qgPqm7T5x2HlizazRtTsHMPFHy2soqQ7JOw4J2
tV1PuOZiPNEEtEg5mWTD/GygVfsrBJUbXLnXQZ9CNDF3BxDj+GGmUzY1hXbQZ0KeSoaxXIIUfNmd
aurchnYkB+xVQdXNQtNZ/iQdtM9vwOrSVgdRzYGX8ZnPX2MwMX3oYsOgLDTObXRThy7adtPqBW3G
kfc12eTCYX6ct5DYLwa98TUH/xjyJCW1aY+JVGmQLV7caxB7EsQsCXoHUODwd5mHMYk7KFfUNUok
6M0PfuHWasX163AETx7CELCzzYS9L4gopXIf6Cb+IbDqseSQ3gjUrSPAQRRV2KT9KbRdIk/KM8mQ
yd4LTJ4O27jdh1VAO4iFqPRWBSMSQ75ONnwMBYXuCfaPUTJsKTOImrHhfl96k24xjBXe9pyOsscG
F6OYayc03OyOezQId3O0rk8QePLod3CYYiRN2Ag9bMjzhm3ZI31XuyFcve6x9UbMUeTaVlWhpiDi
kLof2zGfyRxNexUMVH33W2t8ZJiUBig9Nu7bJ8B5aHvqpoFjvDMCCntKbBAgjVsAuX12nViT0+TV
Qb8fnR5xCG3P2/UoUxEGx0oMJrlHGyDmQSb0QtJ8SRdPZ5bi2DKwzkWgkHGtalB+9tOPZoidvHOM
me2eRBIS4tnmN437TiVtm7zyEjgET05BcupqaZMsZRaEXJj6tyPUE+HeS7IaVAY+RNO6rPMacRhJ
VYPGGGkCCGiW3sJ3ARNdlYJ44BhFJIRV1nxGHJ4XTP6et5r63ud3mWy6syRAMu13LUXZ64bwwVaW
ArmN8UXGFi+p7qgLiSgaCb9xUHpb5gxD8b7DbW8XXCpep1HpplZ76HYwqY4JiGv97xUWUO9Y1/s6
o+ArQ+KUMNPgmQaoV24iSN3Ox746QdEfSI7rvaXjnEWjTRdY7wBlNnj+edjpwJhfmrP5u5mA8S4W
gGmrQytBInwfKY8kJ0KAO8rB/bzOGdI4ut6CmWALCk8Pjbzjc88M9MYS0R+lqfqgtOtMJegdpsG+
xq0L6AvRFD4M0Xxx+azrxAfJj4jrU8QogNehh3+UFdYyyG3d+OpRdynmmig3K71DVEbdR6nt2rvW
c158ski4WghgdVAChwnG8xGaCvZjpUX0yeP13KBTQzTLZ7/CMCLHdmGtd6ikB/e2zQ0N7zE8bYaf
WGEM7E+sg+DnKTA6lCTxUv5GNiG/BQz1YQHafEMztrptvh99qA186FdwQ+YaCjDeA4jJJl0kFbcc
KZUvMSyHjo1DMCAh4gK4gtFhWlULRvpFy7pwyGXgCixv+APU1Lrpc+1D8u/EZT18X9uU88dQkhH8
KmwyfamkFCZPXKXcaUtMF+Cgpk5AFoQ7mjmy0O1+q4bF7edeOu8kItd9Gmtu6sd5mWaaWbsswxF3
hw6Z23jaFNi0ZGsZbIta9mTsgl90aPyfek7w3/UBksQ9ajsd306xDgSq7wW+aOutZXfjDFbvo2VG
+aeBbut2DKdumnd+WHnyDjcmYE8YOVj0rurYhbll0RKWERm5LbrFRy1PYepfwYGl3U/fBznsxwag
pi1D+7gL9wmNUihoxxY7JLMQkQ+gk6+BrO6afroJjUy2IghMzMtoWQd9yyK78ZxGoZccBekjHyLK
KiH7IZhRDKRo3qDy8PSy7RoQjvyItFhUEQ5qChGDbCNuMeM29KTXwcCGN8SrwnqiY2UVb01aGqOU
3aMxZ+HqK9bh1gOI2mTNoNewTNopXUsQhI8oEiAB5mWYKPhTZgXasDfIDMLmtu5QUuTttMxb4Vsv
DEtQVnr38yg436c1kNeZ4luDSSVIK3WmpR+1N8iaB3NAWRjq/UxV4woBj49KLF5rfsNluHWFx1ey
oVsmq18+9byljNqRyIKrTnwRrK1fIe2igrxxivyKGyDUsn62rSnGJqZj0diFPoLxevz5/kfkvWC+
qUvWNF5XRKGqP8fAvAYZiITYFxP63XRcSRMNxeTGGb63EV4w5Exo+gsaUAsrZ8zgJpTxFbpqhDbI
jtAXrOXNClGrfhcb27Z7rdnAT1DkjHAoIEKyJLeVMnyn4rSJtqyFGTXlrCHr+PS+Qdgcpxpam3C5
UT092hRr5TmGQkF0t60KHPS106sH0MPqU9Btm17M5IRCmMXFFON5dxpAW6TgST+hfuLQ6cQFxOIm
QO7j9jrMbQMaSVT8UebxcGVfpw66GA8UwtXrLoSoYfcMRtMgrtEqg1JWPnFjn+JWAYbEmJbso2hZ
Ox1EDeL8ck6FaI/TCL3zHwGrk+CUAv4Mmvyg79rPIOET/Q7+OULLcZIESzIwSFV6deuHRbtYVX9A
AAOhXet5iZIZgJ7YeEECgoH/bQWS0yV3WLiDYaRtOr5JRSN12NaYr6BBV5u6geT2St89oWv6PEL4
mjIE9YFnKbJNBO5Wtcsjyk2Cf1G1GM7sejQTPyCjU/VuQovJZNasyhVjBDblY4NsMTiFnozHk0Jn
NTz1hAcHMOPpWwGQrDwqIeF7LKEbys8Ruh8llQFWnseBUQwdFKvkwUy6i8Geq9jz4rYBebpQXYQG
CzNod3RzVWVtSzpTALnD0GpdxDT9MMz6XoG3yatHcGqgVShVyJ4VBJwUQgi6nCVwFnWww+DUwCtC
aaAtoFbL9WlJhuozRzht7jpwbYUoTvkYZ8Bub+k9S/kIqmAXDDYb0mQuaE2WG2z6LX1m1KIOo06D
H+iI+w9obsefSe9UhOC5jOXajTP2bMS4Pb4nuSpzjQRQiUfoSsfSpI/N6BaVVUOM5jEPO1AmseYp
ZREFXt13b7FM6s8IK/NNC7aOj5UX+EhxuRz3w7aNyCdbvVUooCF63fZBvSNeE5dgGu/u/AWEpxm8
Eqw3hM8Hl4LxbqZgaf33/mPXlJOo2u/tuKBH0jkT3zYK+oA5tx5D+7Ba/bKvfKsRY1O/hFyOfe0D
Ii2Koom9Co3eRTUD9Fm2U+uVsdHTqcO5YviQTD4uT5ViYq9bsGN1bI13I1sX1NZYHwZDvrYfHCXj
S9X1246hRyFPXVVjhSSwFp2l0COf09pucqfHXmDy0OiEoChY0RcmCbEOGU/iDtGGUuxxCPvxhOUZ
1MXKbz96YF0tI4+3D5U03nH1CK5hmsi7ulsY1hijBAIYeoln+DxJ7kOOCUI9B/437Kvb/TIDWP/u
sl/admXFhuH3DdtUe0vwvfA1Q/Mcjyt9xBZk9dWf1C85JE0+L+FqsxQbK4fRzT7NEAAX9H+XFE7C
i4HtpghSmKG9dFuIGXHjRxaisON8u7Uk/j5FExxON7BdWof6uzBSf7WjrE8mbMwPESfoxK8JMdA9
QQWUrYlc72IUKd+wzUzgM9dlEjune6jWQIC+pjmJzeCKegOpP5LW0YaZmxnZstEFTXO0PBFJKadq
XY4KDJzLDuX8W7vxl5aHUwlVBnofRJtI8gDM/eUAGmZkgqjXdvGgjF9uEMyIM9gbQX/YLc/JVnef
V0pFkRoIltbJ3DwDzS5/DZjBvCWbIT+k2JC8rsLvEJLYVPijFqiRxDwdm8V/MomHIS+nbwSB+g7g
Mcyceeg+0Y5PuT+lGipaoS0EpQP2wfs0DxaveqExf+fl6txWTs5CY7qBeCmmRnO2eegsxSIaDkLQ
FI0FkILh54a7FYVamcrq6+C7CsPAJdmt/sbRPOJih/hrPoO6HvkLGKDv6606xCvzS3CUDhnzti6b
ewspJxHPX/2u9m5nvLbO+MuN8N1ysFZOtgS/tIdJEXg6fr5DBL8TrDuUGgIUpdZgWzCJYrvI8/wx
YzKJ36AtE6VgRZrUDj4mLCcvtLcWa73HMVbpzvARyBEZhznmkPi/K9GdOh55p8gm+ojpW3BwPYRb
V2Ra0GRco4KIpHqJhtQeUz+IYJYMRXnE0jew+8k4Q+zdPnfe/3F2HsuRK1mafiLYQItZAgjFECST
IjO5gTEVtHIADoc/fX/Rs+lJ61tlVpuysiq7l2QE4H7OLx1NZgWmQf5h/cvpOKys7p4mDMERR/nK
V1VOmolhNlLNNHEwC5bT2RmmJ990q9O06AlrquJtNGr3scPy3sCzhcOBaAMVt/Swtwghev2FEd5L
SeE1dssqi4Kt3TCeunGU5zDKnW9LsSzngiUrUa1RxWs9s0DbVad+6lCvxw5H7cWwjR+tVQXvUmbq
tZvyZ+J4FyqgoL76UpXsQLjUS36nF7Px8tPmDWMSinbcD+M4fAPdD582r+i/QfpMbhpKj3uFaJ/U
F7Pf7kZPTuZrX7U8S6YUzSEMnHBHWVuRIuHu6Hj3QrFjmHJ30hidL3PjRSlFH91DUS2amTMq46oL
LPoI73hGNo1QOa5KB207t3nIl7Rt1voGKNkdCquzUitSnzlTwZVMzeJJ19JJ8Rksx0LYatd2rDad
ZURJMBY/ss25FdPIDmPVDgHWqk4aLO07E8Tl4NpZm4q5qhfyFAOQ4i4DWART32A2TDtioTNWvsbU
dQvv5zoaxTVqavthzvzVBna+g/6rne1tpMVpCSHHr1ZmfiIXUf0SfqFj35nr91XYnEswTCcnmLPf
RWVNZ6q/hoexuDNw5IO778GmHHgiySqfBENeDKzklr6qe7aYpxp0I6ydX8zOcb95XjAs7JKCMS5w
8MSp0n61qv6l9RiakxC0CJC7HCWW9greJVAcL/HQRQ6rsUP1a2wN40KBWuPWh23JxS9MZPpsy6pO
R9X7C0zfREAmwMtJhE5Gpp6294VsTqG5zC8Gcbrv1pZPP8oKro28azMNKdg8rJoM32gtxbVfeBnp
tOjOrWsEp3apCh4Soo/JS8zzFzdyGn5DgwSehn81Gg8x7rLGh94L+2mX2/kLLZ7RfjWUu0EEhsFD
V0QRYIRRObuwsfuP3rVoySU2IPFAKik0C4wbL7qIA6D8n9o1zJexc/yja3AQinWNHiQOtf3MIn/W
jhFcgf2ma79NkEx2fSRKKk8CI9OfoHPFzlxk9WQ6zVvbWs2DqsYarnxaP8TYPNOqBMs1CGz8aG0O
fWfIExPZVsW5pf19pd23nnMhrpwxO4qFA2uJpP29aFrrbatX4yUzh/qb71bNoWssi8kYVgMB2vaZ
mabzx/TD33PdZTAX4xik9yYuWJ0Ibj2q2v3SmdO1sbx17+GeTyKvdW4LJzy3U5+bx6qamhTBDOH4
TeQPh/Du8e3Mqj9r2n9PSETyjwiQ61mWvnmpx6X+UM4sD530tpdw9YcHbc3GrurK4TEaJiPdepNa
mzpK66nUu6AvkRlF1Tdc0FmM0KNMQ4OX1S4VwHDBXG07VfCIxFDts2LNr00W/Qh8p3sO+jvIFNnj
ejbywD/XSw3xB27z7JbDupeVBOMvTadNekbuXZEPfLN+43XMYZyDYHQgakT0TzuKsKZfJOjbNyOK
jP3il01aRQrJMhPxQ+RZPpapQL9bsHNsc0R/FoN034ci7MkJM3YOuQxpa0ftxbboxuKHOPnPLgz1
V0M4n7Iaulu/Ns+tubmPlY1rVoA1XaALvJ1o1+Loepn3jvs7+vD0lN22GnKyLcf+pBpbXwnTKx5Q
Xlo70+x2SEyCp4pZcGcYvTxYHbdjbAuKY8wOWqVfsu8t4WmXXqr+Vy8AWpRbgbl0tQBKlMVOu521
WwX0X1fMy569OLuwcQbHCYRxz3vB3Q8QdRqLdfutxoWqbaG989pCY1cd97mZu4gCxsU/ec3WwZiU
ezluzV60wtm7iLa+ldMM8FSF765PtDe2I3VDSR+luhZVPC7oblApwNrQoR7uJYpD5sZNXgEi+1vt
VNPRCPP6DE5RxNPSDKzRQ8P7QPduj5o5mSIJ4+DrPG0JY/g+CqgRUfZNamcMQNRXWcm6gSkU3C4X
34reGi/oEOBM4mJAJLzkJHbnpM5by8UuouqiBv0ZiMKg/i/7E2zWrhdO88VyLE1BK1yHYZte3Gqr
3aP+AKXXzGFFMe1Vmamj8OXnOEQjcN5kJ3BW60Hrwb/hsjDAwWrZHHXvGjuh/Z+8NNXuTs1eoslc
juxfK6NE3RxAl90XAzrq5MgI+qAJvtUeAUQZTUesDoS8SJuGms3cxMlq7sTGBm2i1NqBaXhLnLHq
v7atPcU+o+kpYo1NFrCDH2BH0MVmye5PDP37dm8yKkzK+7J6Ms6sHOHJYyZ+XmVunQQH057UINQ0
BovmVc5R9dxQjvItUEv51BB1y/mO4irLx+4EHd5cSzE+WpHE7zTqryODwA6EM09a4RnHOYtuk79F
e6QyP5cyWFMzb4p3g6njsfaYomoBl6mCRj4oKIJjWbjfcotXP5sWaZOiXLcppPeQhqHDPUTY62+E
V+JQeHBURjjPx81YuSaov8gzBlwEA/rX0je+Q1FWFTyUYdTFq66q33qAAyN2uNutLrW1vj03ews6
k0mkqjjd2Qzw++Un00EB1QDEVCyxRfe4+g7QdO7LBPXWBE7nBElpdcOlyzxxEVWTnTYl1cGUYXfo
ugKPHX0yF4x2Qxy65Gtavq0SmRvWgU3EfNIh1ubV8/0hDgARvq0VdHTQdEaqiu6r3uz6Z2AqKhQj
6eZnc1xDsJHpGVVLEN8DmtMg8347iuJN3w70YcpLlVYzx1wTNgyl3TzttanE3s2i70OIIklU0ZoY
7FpAWcPyuNz/UlV2X8OyN/chdaFfwjaLrpP2ReLPM4Rbqb2HaDO/e6xKYKMTAEPWnkw1jslklDfa
xpkwrWFOnXYFGK0zxXTWfWtDxtlFi1cB5piqFRQL8b5Os65sP2mc7h/DIc9iHUr1XtUFwbCOUz7U
m9GfmrD+bdOOwODtv1WRZ+8CRzloUMIxdQaQnMnuzZ09oMTrKEm8qGw5GlLbzx35GKkfiYori1dt
NfMNCQeHiZTUEfpF5PDnsGbArtaJP8jiGNW2xe1i1xfHUMAsFve4aVqU3HrV78kyZOJVYf7FMjk/
qTdFW5epYNlrfGTp1As4UgIoUo006dSiY0iAWv24a9r+Ybr3k06DQs8H5xKDNHenbm2WQ1d5QzKJ
AaNNRxtgYRZfaO810I104qw817zMSuYfth3xj8oRuE3ojjraPNuvtZ+9Ly1umSwr6E335vl54Rp/
yI32Y4zgdudZ47soG94sTWb3MHo+BEzYnBvD/uEr76vjw/ao3LNiy0aZiuBgF0UZkjXkz9wVxkCL
Z2fJB9N1/Ee6loIrKbH2lajKIiln83mqfHlyURmmZRT16Sbc7jybABXuoqoYU+lCEKcE58jRort1
a3NPNn4cQaMhkDC7E9guSiGLQmrHYkXNg0nuTBdVQUeGEZUJH1mFDgGtmxnnSE/iHIVELLFHJAZt
SQySbX6lyCW6VFyCj5Vfe8dCZes3s6fUErbD6h/v+VTxIlrpczi1AJmDt+i3wCzZ0HJp70BBTHFB
eBc9IR5DhGHZgnrpbD1qXu8HCLztid61AuWkuUfLIK5dnv2RlZW/IsXx0mDhMpS2VZ0LDOEQjbQS
57MSX0pKwpNpKFdUXIbag21mF0hLK3Y9eLXSMn7kE4CfXHu2epV3PQWWnWqRSwVujBDjx8If+wUa
bTwVS14mXjE/l4IvrDLbt3qd3UNVopLnKGjuLcyf8BdV4vvGOWzZpqD/KWZycVWpj/Iu3Vh8OR9I
k20SPrUG2tdzEX1WP+6Ma0IIpsNV73+E6/jDhWu9kb7fMoAOZz+wbougy9MbVNzUw9vm6Gc9Mwrb
KxIXJxT7wJi/ToH5NpqSiFrFmLFp42nYNMalpoPIjrrlxiPlwAw4TuL1/u9OjOVBhIaVuA5AOIkt
c9whizxUU3FtVfk1WFmNtBzGOHD9/rdJxMqF2ZeEHnQYNyccW5ZfRL3fQkyur51qZhOla8R6VlMD
JbnTvlrTPB3CUY5HrymjHYyKR2p6FCa1gQgDwSaS8kTXuvzVl4OFAKVYjcSFbzwYMxCpFvli3cwZ
tlSw8fyBVh+uY8tU0JmOX8eZsQ5p9N9yMQd1VTFLQeRJLaCcXD9FNmaDf3g5mOoQzB+RGcIHzwvr
wdbJLyYqwk/akJtPkYv7VS/9s8hB3RAAZsbD1rcOw82GNlNak/s76ob6T5/3pBL0qIK5wHz5brUY
MDhkDGIyjWmxTUKOh36f0ZoCrS8p5XKMTn1KsQbHkDQDWoaD7eQWEp2Oryf1PA/+CFG/jvvVretD
pnMzYa5sLkCd9rVSa3ncVtEyYtcTquZ2M7q95WT+HxQO5WmuIboqfxBvtNksx8oIkKF0HK2ijpzn
nlH+QU04PNepX1NXt/LVX80NiJKflYYer6qBqv9deFvxC3aR4riqjUyATKXzr1A23RvxN8O7WXjR
zllI2116Yz2bpjlQQbTWOh7yYfolIz2I2J/Nzdo7W4lkjKgqrXcTKlVqautypDmiy4Ij3o7pp0HG
Ux/zddYs0SxjTBLFldXMOBsk1FzAJBsEa9VsI+vWkf25RSGKS9OpVio/6/Ix86EUuXUGZBYMnLci
nO1DS/PNl3yczCD1HB2AKFXgHGy7dhwWXfOOGmns4OaDmWV8oxz5sunejBIgnj5CrlF36xEirf9U
udm895G5XEuUBix3GmksHeSgqQk0JHpsf2yDddd6WwQV4gUjQZozWwvknZXH5jgXsDqFSUB5UTX5
nIzt6G7v5srMG0fKyoNkA7TZ1VvLUFjwqs2JO9QOoK5XuXvLXuXCclL3P1G2BuMuxJLNGjAES5GY
67p0OxLhiaKuu7ncaeZAoJ9mZlNgKF6Oo7v0T9nkBTuYRufWt3BYJ0LeoyAZECb418UEmGY0pRJ6
3/udGcViiuqHqMt5gJUDK7DzOwkY5hCWUjEwr/DWvLDG9woAsP1SZwWoqej4UpIJ3EemYzN4fYpt
UYb7lVijZX+f9J4mq3ej3Sgc8YTQPTrNUx70aaeEbhOUL0aUVpYBRWzLsnEYJ+fy042EoPuFAbzb
bU2oVsQtesNCUPlTdArK0g90HGJc5QNphmzMON5E5PxEWjrXzyXw2BYj47Hd8xb2vp0gMXPlLgur
rE1kUIFvzf1cLbB8okX+BvSrb+VS94LAWGZmAvcXPqeMc1ylvt872dvc21P2orpw678XVSudFpHC
2lR7stNt4xscq1oOQckwNJOJuY3VodMk0aeZ7Mr3Km/GJyJLx9eyK4ImNkDtb8Io+S05VxmV6C8I
2rS1emBtZ1TiHZ7IKVNQT6FPclKsTO02F9+myrKzZLTGXD6MayG21GxVALUdrVP1E5rXdZ8DKzCH
Ryczs+awogOjwGsyGvgD30eySdzNnShZ7ZDLNFN3OffG1E6Oz6DfXLWZP9a+Lg+FMbqpZY923JTz
l7ot+EtyszpmUdemlDLOrwHy0HS2xmcWbnX2Kzh74aqJgWN6rmiJQ5ge5gpjgNft1VKZcYfWNSV3
DRSWXzQBP+5vWlkMFHW7lWhAIyg4b7C2mIkNzBneeAejrb57m3zmQqyPpS2d18n11IMr8/Bxmpcc
896Iokln4yEfPI7cxZnfNBAbhLT6WEwEYHmNMLkr1iINoV+RZSojLkK7OtTUfN5nRBqC675/gYdi
3HRl/awsStTQI8h9GBQ6VU1vXFeXZPzew4y9SuyUhkJ2wjTR782qyoijClxm10DY221mv3jMo3ld
d9EYWN+hKk1O2B4ay86G8dtcbfI0oAahRtwYxws6SUMkHcpqO2FAp7tvmcKdEbIR4IThsIubMcs/
kHiKS1mz9aEostYbRQAjwnu1iN+lCWRuoay0kiUKSwuzS4OhoClJwyfjV3FNRNO6dybPfoxgM8Ap
eaDgZ+VL7k3zTvay4QcOLtr/pnq1lzE/CX9rT2IbvF91bzMU2t3w2G3FcMnQYr34numf7UJya6w2
mfFSsLDElnSHYt+X7kD/si335BCysCGjI0ZPi/v4Dw/3oQK7Zq0Ke30WSuoPVwBpxd62RSr2ArRM
FTTeictw2rGrvHu2n42p8JchRlEQ/RA1kpxhmK0Xl8mT/WgJUkt5UxwGKKm93AzfA1D5g10u2YE8
/S9ZZHwQf1JDydXF3u2bW9szf+hNBydXoh/lZDwFyN5Syr+znQlyyZbX8+X1j4GoLo7szF1FaGda
dSsCNrOcz2wS2CKswGNjdT77skTW39vNoZfTEFfu9BS5/ZLqoapSXy4E3izhVXdMzCOVWw9VGPjJ
OPtbasxTgIlnuIWLfUU4tBsapzvquT6KYk2rAOFfT1r5jZySp65DTG3k5XtTtG4yNb31tV3bzw2u
P3blECaGLFBIBd4rPCctDtSv70iF/ERYdPUnffCWLjh5xnCZPf8tRNhKR6cSUD3Fled9A4Pu8BKJ
3Car1hJHB4wpW5Y8DZ1q563N62LUP2hNYjqDEIlacP28ONlecckmBFd40a7wzwH9N5Z5CoeNsDaO
ujmGIwxScklciCt3R2HCzKhnPN11qOjeecXwJTvjeFqGongt/f7m6HlJiOiqE8vJK+aT/jlTmL36
vIAP5ZuPFVgr9MhUtHE1uuXOHZH1jdxw0Fq5s5+m++nj1WZ5ZcL5bN0S3IxbZQd7J1GhTQFINHua
Uw8GtxXwu5vJh06416FfP0NSh9M82r5HqAQLiFO46dw5lZEG5VsDb98VAgPHOIBbuOWYbLDCJ0h4
Z6fDot0tM2YsZx2CX1EHsRUovD+9VzlnulGHZ63C+dXPK9AueuNS8l+WtFjdDZVqdK36TfOyu3n0
vkTe++A0xn8vTcse9cxFmtbwZgTNNdxaGnTUEpEi55vfN38dfhRhvjKVddYV+rqpLngnOAuhpC9B
74EMG4yKG31ReztD3D9jA9im5usUjeoJ3w/kMdqFRPm596AcaR2dyNk+Vk7/V0i0PK1GcPuotB8X
XFXQYKsZz24wQkuXNgLLAQfRWHwyYGMEy6ei/CIM08KRhuR/6oJCJWuHrPkMpABbKJYfM5rFBxc7
3yzdcJ9VNgIrsTxXSC+45sI3ZlfkIgZC9KbkXQ9g+nN/W2g4G6dfnbD1cbDzEz63q8vecrTsorlV
CErQg32v+vrNzIbvdZ+fOyRChwhV8VVIqnrAo2UaLv32nQ/POmgGauL/57tfZ5iNh7Fe+iU2N8++
9jamxaLmLSU8GwEfmofigl+cV3IesTbOLqLswLHTrYm8Y22s3mUMg/4Cs82UXyzzz2Aw85Mx+f0f
7fF8kIvl3wJOpATLlLVHel0ktTRc8MhloBJu0b/LYKpEvNJ3zWhf+Ugcoqx4CN2q/JAdmRNkCbtY
SZ3+W1txIPpBDWvm/cG7kJ8p6bP/QP2rh77ImmPHtohsMhcXh+rs46yKOvFUW94m6El+ZOidSgPb
IsaMvIknw3MvgcxYdsyydT+krZk5itwnkHeewura4mJpElISzT+tDkDb3HYdly+qFhbCkSqK3lU7
eW/BmFdlPPbDdu2NVh4jmMbyUI/gQdDnZvlku1H3gwcnb85B7wRf8iBXPkpDDyNdRqvv4q9YNu75
KedMjf6FEDLr2US53yddqxTBRKW5pl7UjRgIfONH7xu44jBQbOxbuUdtp3Dap7Jpi4+ZnfoopdS/
J72OFzorqyVlYw+/ylIP5qEqtg2QoUITK83gyeahneK1WsDHJNYE5mGLHl3kkF7Sd9pClgb9x6xW
jB54gRhvNiq719oAeHGmobngU5hOYDWox/BOXcfMNq66XsODoOIjw+wmOrW3ssJPB9OYBJ95YH9h
6PQJlTWj8ruHcvrcuOZ0KjtvO9j1Pcq0mkPnioi3fXaWsEvDccXcMPfO1RCBdWFERZdA51GIegVx
zIpXEnt+NL12DLhpYd1RPdMMh6cBvWKdrIP002mZm0TbNuTCTNr54G3fXZv9b1Lj/F4WobH3turu
m1rD54rNlxXHgSxZscvfa//+VP5YPjcR5l0oxWz4XVkD08SEmp5pnmyM3Byvlu2WD17RqAdvFB6x
Qi6uuqxXV8fWxp5npN55fohMWWsnpW6ifa+arUdKFqlHiOgXz5pKyjQRyyPLmyxaalyJexUYHlX2
T9PtAFkK1jHtNWtCICgWIYwYsdX4Lybm/XiQI36/FfRldOz8FWGPd6qpnHghsEXuphEFvLXKmaBp
C/KocPEnMA7hTh62HVo5h2WNz0EAL9yVCsB5I38ZWzn7A8f1q3TMNi36DLlbjpKd2bxn5PHzkwXF
yqEBoOrYtn3KUHQfW3+bkwyx6pOwPLXFCE2sX1xDaj81hPp5iwDEpE4oIfdPsVc0T2C+4Z7FbELj
DnhRbCuii8i/lBOg21gU0c9yaO6oWKYukShkHNgZzGyrzD05K0zpPtR3oZdbq7cSMa/P8EC0T7q2
QcVeHkGwllb2iF5jTfjmi8NSmJe8Eo8QzhVwKAqsapoY+f3QeXHvhF7Tln8k603cqXrbNbKgN7ed
ysMmWyc2Ma0ks4m0CaW0tcsxIPIfmX8bertFMhkFNxr33kiMDqgnrKanlY/vA+3HH+duUelyVjur
NJ+k1xX7IEDqBy4E9MnGEltjaNIFSxNvhWiThSE0QEqC7dGnP72vNBpajJnj3awxWauODUC0WJg8
9m4DNtdU8so80cYiXw9Wsx59hRQt95DnWWN0FKrmH3NYRF3vHp+p3OvcWGUySIye7kjRfOYOXB9D
8IeDwE1YtNrfrRfKg6v9X8zD4nF0Sj5ODdCC22I+yxx3s6jNpyoqwuPch+OpLLM6Dod+ZN21J656
5F6hg/QGuxMDESxOZzQZj5c3WbcGDeChQs+b1GqDwWuKNS5XcoxofPxWL61HczwjZNu5rzMrIA+I
Xx3WqIwgcNDhalbkB0tF30gojBIutzMQ9MJfnncp4oR2F1hFRLIw4JgkVeXFCC2uTUSPn8ViBCVT
yuydnWAdvxDRaDxyNW/HUiyCDXecUTHmHofBinyrQxg8s6sf8O49k9XanA0vbEDqG5fht2T9A3k9
tavsvijkVUtuemxJnBHRDCK7aNdJfLwQMfNRST6XhzwBH90hCAuDtzcyna++ubUJXAdvetcr2Hps
A8NgdkBwOviQdJMd12bzbxrB8hfVyCU1Gqu9+Sro9nZgVjGuCgsooZn4r8qXeK1atN1ZsSWuW9U3
Zaqcwa3qUjtUmsyU2TmSYPSy6MlKTRXd8wl67+pimEtQNIMb2/jYWOuLh7Fsr2inHr16aPbllOeH
JrMe6em9GqjZEsfCGReqnosRcOY0mci7tjKcv9pY4yAa2gk5GJWOigKrWAbZ9lhlfYXrs2MsXJe4
RMHJyWbKHaf2de3u4D/K2kkgnOnaOjjPOrBf54K1oaELN57LAWpouxum6x5oW3QAypWxHECp5oNA
lfXU+SScVO4s48paHlEXfzVWw9xNTWbESNGmq8PnngZu+9A7xVdU71NiKtTXg8c4Irb5BuimX6Yw
GC4TGY+DPX0oErD3NeZeYLdBgCuCfubuiM7TZvrIODQ8jU4MX8gXxRGamJV6W9Xywyu5xf1CDXtk
L3LXESt7cJrimrmus1tC78XLF8nmER392m12uo7MvZn3OV/H+OYG/P9DAF/Rdl9FjSpz9extJ8AK
vADD3EhK/c5BlUKlWV2isa3bE1G/01sgnW9a6Bo9A9xD586IL2X0y4r8jFHO6hI34MHbdI2/HX8v
7vCGIyLKB4qBI/CwsnxxlBKflds9+Ha5fWLUqs9ZbecPll2FKW7C7Lr24nOge5DFzROwrZvz2Ja9
/CFUX+81K+b3qnHkucPzsO8xJr40AsecJxBl53Sdn1vHs3FjuI/kBEBxRzB/kPA0kY8IIxvcgu5i
JbbvPLJbtOQugBJKU+zxJh39zH0i9pR5Rx0G037OjXnPyfiALPxdTMXFqrjj0M6VyTQgOw741JHW
zTv87T9z1dVcou39ppJxaNVTyr16w5qL6tSsbjZhFyxyHKxDZmKSVdTZa5kO+byLConTZDFuDWKu
3SInQNnZxjyZH3xdocRrlj8+NzBBHIHabcyaqeK9j5WGLo7C6hfOKRb7hjhabIfkgzS11e+seauf
ypKe5DbkCXB5qnKDDwKv6seo7TfOwg8PJnWfLREevsJw08lfUGKx3iI5bcs997iG76zzXZ5HcTUN
zi1yCohAyo4wW/CSNIs+h7X/4gzbesi37dlCaUegA+ncSsM56rpuWNmxnw+j1Z2Z3egJY8zrgRwz
+V4u9gbNiYjAsjWqbTV+D8vpD3Ei+GSRYIbGgsKhyfKLzjCAok7SCeZHvD/jMBwDm3fE7XyVLHlL
/LRmgGkbjCmW7pE3IRSKnd4s4bamtyLXFUievrGG3UcnWSUZWvSdh3M6Nifn0sw5zQA1HKa/GUPS
YYSg+bB57XvHiufMfqr7FulJA+ZYey4uHCC6JG+L7znsO121HKBo1UcjKdm7diHtrHsE6hR/te3v
rNfvOvKbvZ+Xd8KneXRLm77AZkBqV6NjLT1MpFE2QuPaem+5Wj1G9eYnBWPTu3D0kgyGzHi7tjx1
RujeQNAWTgbKcIZZs2N8+P5+EBjoIXmxEEb2ectFcEZZsEKUFeXeRBfIqbT+GAnTxmimmoPjzu+y
bp5G4MRYAord3fjl0bbHzz403wqK6eN5LXRCKGfDUw2VvZn33IzpLZwDsQtcidXnLtQfbPbqtmVI
avV7SDnhjg2vizkWYeg9Uxw0SqtkHCogZle2zGhi0O6haSc0wPgDIyc1NqaFWNWal8SwmvKxCEy+
xMLxm5+4LqcPkKxOQLl7OcGpW3DGM8QJiD/S+llypstUOK5oD8YyGla6gU/1B3s0kf3k0iBxJhTR
DHfldVV2WvNiIUqWbOgCjY4a+R4NR0QHz1v66OauuafOliXk+5rx+L7WvkRuYjfZ7Me972TLHp68
nGAcIs2rBn7ugzebiL5Qf5TqP4s7C/9K5csWKl7tgOXaN0Zk4lFkbj9CfFR//nUu1D/Edv1dy7UZ
WillenilLd2ij1LyAm6XxXxuW/Kvf4R1/1X/t9yjv0L5csoe8O2icitp1raODNWVxVMHyJVsCPiI
7elLMUNi+eUnw/7wU8zj5oPpZXZ71dbSDgfiWtTzv/51/iFO6u8qr9XJeaXBng5Z3zN/RSMXm7f+
bH35XTvbv8nZ+9+zGwmi+v/zwwxGijqEhj+MndsyPmbZuw1YU8ZN7uLNHaqad9wa0Z7/6z/qHwK4
gr/ive6F0zVSVH3A5gZ4YTQ6XVxhv/xn//a/4r0s01mhZ4U+dMvop6w87tE0+/Lf5Hv9wyMY3P/3
/xGLxTRg5nbl81lJCDI0pyZ+IsDOIMjqfxMb908fz/1//x8/ohFRb4YISw69FbVDnONDsZkJq+Lf
5FL/0zP1V6yf0Vkdhji8isX4XNjLsXaHdGMcWw3nPwuk+7vVCxKlIZ+r1eS3OT/HDE7Quhnvjr0f
S9H/hw/RXxF+yJcXdBAhhQS1DwaxecbOhhX4NzH8//RK/HUKKLI5vMGsNMPZner2pv6wEVRxQDGx
pZ6wMqJFxuHffOH/8MP+bvCq0UuW3swXMkkvowYBrwslAOJhy/NyHw5tB3Ql8/+Xfvd/fqr/m//u
/4u982pyHDu29V9R6B1z4U3EkR4IAjTlbVf3C4LVVQ1HeIAwv/586DFNongKkk7chxtxFQrNtKqL
ye1y585cudbt766s+ud/8efv5NzK0A/qyR//eRV+L7Mq+1H/1/hrf/2101/652OW8N/pXzn5DT74
D8PLXb07+YND9bnu75r3sr9/JwNc//x0vuL4N//VH/7t/eenPPb5+z/+DldYWo+fhu9L//7HjzZv
//i7rHFU/s/x5//xw+tdwu/xv+FriE/8/cP++o33XVWPv/ybrEsIY0mWCt0CdfC//619H38iSb8Z
SPwaqL+JFFAVhYOUZmUd/OPvqEn8ZumE5iK3jqia5qhvUGXNz5/JJj8DuW9Z4z9MGWWLP7/byfL8
Wq6/pU1ym4Ug//g+P+kif91ImiHCZWSZDFI3yZtAWn7qF3LYeg+yHxaLsiNvwvuZMo1wlcCTWDlx
W0JBANbKi9ws1mhcq/uyFi+CuqOfto3bprOhRTDFjeflcUJFFmXUCyWJWuGiyQgEZNpW6Caq6oeU
uspecgzgLHvxgbZQJZDMdcZrxqMxJgBHqmzp7YMKyB0bTI2WamwgDDup3WedWwtBToDSG3XkSErf
GGvJGChQGD4CSjWqK8lCClST2meS+YOjeZkAJQ41jP2VRQ0cXVvFC3U35U00fKeVHGYXr4YxCNxL
Gt0B05JBz8vkVL3WF9MHqaAEMJbqIIuh9MWzWAr59lslSfTSKUU9uVRVqmcMEoThct/ti3BjRIJJ
IkaPajWSFk1RKCtdS7zDMgx7gRKBVUNQphV5qmwys6UCSidRsVaVUKrpcYI46iKXRF+kfUEFmZLS
L8+km738orey8bWgTQ4SQznti8ql+xEShCpQa2dfKLX6XO5bGJd6P434d7C9siOXanFwaZqsu/06
98OGlsMFO6rPq/dUgBJjqZPVp6IF3pnposvW8omKQRKs9EiJXzxRIIMktiQ/H6nlt6TQW6NI1l4p
ifr12IV3eKqqwSIaNnqzdaJIKujd9Pdt8KOn37xwBkvwgmVkRqBOMiGsk63Ig9doF0RyUPcRatd0
j4QDCPhdVxxoYCiAC6rflchS3g61sYHL9FUALt3ZuecHg0YytukNowZq56VmFjt6qPTazXjsqrVJ
ZgOsiCYHEm+VUsyXtM8R4ixpa/atO8FqU+j7cgD6T4diENNV1ZRNtE3IvlL5lstifTD1llpg06fg
SZdqD33ZuigNlLqZFH//OAiFr8Bx1fnxAxmo1NrmLS/DJeW6NFtFSm5473Wrd82zLAVIDRSwNLbX
wRBI4rc8HUSA7MMBzDcESzmAv0eGJAwbAEQtdcexTzO8hP8yLXd9MpixYEP5lkvvRkU3NFXWrlIf
zGJv1XeBmLTyPawII9hL2VdgXwNeoLqxSOB6LgHBCklLi7yVCihd8+ZPk3JRGvC32dKhiKv3Qdqb
EFOIHMADmclSibovvaiXJk0aoNWg/KTa0D8a/WCpHGyvbF9S3aT7UPV5W2tLvQpTyANaKjH9dT8o
VfogGkooXpoK4Gba430zY48ZcUEeMmtNB/r8Ml4ZqCSsaUYgSVbSOiJAnOXX/hbaIcm4VwOtopPP
EAszuOvyOqSRijYkZQ3jjqlf6APgTID0GaRjlWLwebS06XL8TfY9TSTP2qtwquRSnoAvVwXAF0mm
kzJBGaYN463mya22zGQUAqgQ6H3bbeFvDIytttfpZYdGUBcuC13w1K0uqGZ1kdSAfr8KtVbHjg/6
Wbpv6S2IXOLVJHIVAcfo5J1iGuuBJqgWEqQ6HJZhIaGzIqi8I7Zah+N9x7G1PIMGnVL9ihttKJeK
EMBIOoi1ZD4OUUvZuLKsxgDwWRvmWuksOAfSPBHad+D5h/zmQDO8dwnvmxiENnl73XNiwxBhJKIB
VCaNE/S0X3lR1IDwS42uTxepMETxPbAW9jVJZJNH/7IpKtmHKOvgv3R9R9kpiZOquE1yM0uuxKA0
GWiyFweXdgy6ncK9RoG9iUCAX1nAVURbk0xBt+H+IOkRkV9WFjl3mkXTbuPRRF8hvQ0RIS9XkGGp
T3PHUIfyRibrL39L0n3a0tI8tDVA6mqoLvZ6PACvhKOkC2/YCH53SYdc1S70OM5eNPgu660kAQZ6
sqqueZf9PUSwoZ/nhW0QJ/mQ4O2ziASyYsTNTQU3ZPAEJsBM1jSJVsWj5RNX0SACzMv7AYC4rl1Q
r35BdlwJrRnK34kyCncoXY2mqFuySIslMIsJVXJGUgmKTRp2+m16C93WVt/C0yPY3uY7reZU87+j
NLcIAQ3Z2gyXvDRGpCf392ib54em88QyJGXy7KHonaqKSsKhtVtn/7VaCY6/qTbSk7CckymQTt8O
P8cpaUQrsiIzsaoxiRUgnB64oWhJH22pths7e1IUDqlYN3Xih/4iWh2FUn+EK8fhySmB90eDk0cL
dHVCkoJ8X0SbepO6ULOtgrW8njNzbhIlTZVlySLkor1gEvZrlXnom+oPO9k2WFLZdAeHTNSymXlZ
SKdvvD/GdGRrTBEcPcTkRAxTyrPBIr00t8rykC7ocXPqV82xVnunv/Bl23fNmUfA2ZU7MjpZOaNI
87CUMUrq91IwgamE1syjRho/Y7ITTyZxslh15iEcDePHz91hbnXbv4uv8jUUKjaUAuvsy+d74/Sh
+ec8su1Vi7DanPKTe1WbVF1ITKV3N3GOXLXB/UrHw/PnZs6vlwnfj67TTqyI43oerVdkphqZXo2W
+KW4haXNTZe0XV3om8ql4e82cfMr7fZzm/K55TJQMVMUuj9MaSqm1sc6vGgwDCwgqQDXsaAp/pLK
rFs9JWDlrw2bWNTuVpJ9cMyH6rG242X0VK6quSUd9+J0SY++hzJ5sB7kQMl0egcW5lWN+e6CJpoF
HVo2WWF7Tgt8khwbV1TnLSTxKFJEmSMwcWX7wZckdmqwqF3JlZ3I3ZMGsUfvEq1hbzDmTuLHWT61
xyvreGXFzsjJPWNPWJsr6bKwSe5fDff6Q7tUnH5draU5MdYzm+nU5OSmSD0r1wIa3XBo5Qa2lWvD
zVbqJv8BBMUmkFkFjmnPbKZxkU4XUR/feKKO41ahf5hMK/TXQQ5th7/oXNo6X1ICmOVofDRt3Msb
6Y6nl7Nf15CVyRftlzkZj7ODVscbQx63tD5NsCppYXJrjthd11+nrrcJaC6kfGzLrryAlfUavHBA
2XD5+cDP7qdjuxNPW1EX3YcAmBbB5eDmt9LaXKrLdEf8aYfu7OV4dpoV9q2pyKIsTvWPS1jqSlmn
WiNuw3VNvt4N7WTTb+TXZu5YfnR9rOgvU9rkWO7hU1cR6PYX+0vrUt2qNuz5A2cTood74Uqy6fe9
olFwbj4/OvhTs5Nbcr9H4qcpMVs5rQPV+Ur6clgXy2yTb+kRvZq9Kc/ZQ98CryBJum5NN+5w6LPc
IkJfqKveqez8ZmT1szvbWmVu1C2sr/9BHMD+FPEyBFSmjOc99QgFRY8uj6mriMlDmMTIaXSORVxH
Lm0BcBs870JVVrxG3W7O559bU24Y+sK0313gqWlLTgwa43gdFp3pCpSvUiqFabMJwAfOnIuPEQij
PDI1+sWjGy0uAj20YkyBJ1jlt4lTrSI3ttVFu2w37WW0bdezp+PMWqqyKcHAgAcyLXVyiw6hF+1b
wAUEB92yuB7vUPo0bPptCR2Fr3Pxzjmfgz3Vgk0TwR1wGadjzNuK9E9fj2M8LKUlldd3fUnBdWW6
8dJarrvbmUkdvejEy6qKBiGdpfAc0KexcbxPE1Id1JTDQV8ZvrDyAuiSlGTjH4oXnjudXSfBBlmv
gx0IDclDatADxAiGlO3oUXtD8hWyI3h5IaKfUbM6E7frJ99tsuBQt/R70i0cpKu+XACE9la56zuW
LRdL65t1F62jO2HG6JlNRsOoAahX5ixB9HW6ACX85hZt/TCf6yqU3qIdGFDzAcyamffxkp7Ouy5L
ugZk3zCUqZNI0CPoAxAzOCVvNRKO5kCLXgPPjZbxU3dPb/G6EB5pVEj0Fd0D1mxAf26gx19gEkUo
DV3FesIX4Gs7e+uxGvnUk979fJzjEp0O01BFQyQABezDVToJHHS5SUQtVX+I/dfIfEm0marNT83H
Tz7fnFwpQZyoGjoBP4DOr7rL4h7czpVgk8JsbPguifaMjX8z5+E/rt2YAudJSehHaDAN4cP+AJz9
MNIY7jRoycwa7bv0Rja/jdyHeTq3VT6u1GiOBn3QXpKkyqMLPvJ7XTBA5WwpP1B+h/DL2wKPvDQk
OsyhThdT4UFBlA01xBzK7/Gs6ASGBzColmJLUjaznmcnXJIkk9ETK1AGOP0y/SGG2MSTf4CxPpCp
pVHnwYPMPQ6D670QOvGhWIgwBtZ7fZnKMh1fJujEkR45XAEQWITNzHPqp6bodAdIPIFlYOi6ak6j
7z63UMzSpR/pi3rn3xNTLH9et8GX6iV7kbaw9djiq/BGMvzznX3OsCZrmmURqwExmmYwmsAjeapJ
P8j3A7QkejGipSJ+zUiNCfDLp9FFGV31Hd0sL/RRL7TkPcs3vXIlI9wAxOrzb3Nmj5x8mclpTmQz
acpA/hHuv0DbbxfA1brD3GE7c5gxYqk8c7iGOdWna6+IYodmrvQDptylf6G+x9vRGXc2nVZvkVM+
GTNJonODopqkgckzyFNN7yb6pRLVD8sfQXRfAkCkj0+6+Hzazm1nBKapRukMh0fy5JHRQ7cagA79
0drpRn62KiDDdkiNCHmTxfhYHUDSmo5mOhAJzqXfPoZOBrbHq17X4MCZHqUcag8gnOD9bXO1V6Er
sz3NDWzUSl5hBLkcWVqeKbXAgLacGfWZhTyxPP78yKOIh6yK/S74oS1I6S4ru5TtcGs4xkp3u26R
3dAJNOPEzo1VMyS0IMjuSkRUpxaTxosEv7TeB6DMKYSacQj03hKhyp8TYfuYezMszZRMUyOskYhr
Ti2NPPMV8fdbA2OtFBwgUnzyybuK25Gno5O/VmY9Mzb54xPqxOT0XXMQ6j3AX+tN/qYtvBUUYKty
7W2yeJHY9aJ3i8f0er+mgdWWr+Zn9sMhsWQCFsuE50LSTDbS6XgthGJaKbJeZT+wNZpizD0ta8OM
e/mYKiYAli1MybImymB9Tq0ooSoPiRrvuu/6SnSK7Sg1sgET6ugPmqMvZHfvlN/iG2D1/pyD/zjA
U9OT5zBVS8gSMO3lNuQddroMbjKakpeHRe0g6E3XI7M6d8V/fIRPBjy550xVgHfai3f1kpzOE9U7
6mm2sVIcBKv82ePxU4z85BabmJucyDo2lBEItKscs6RpYzFki+R+eBzShXhV2GBxIbVfqtliQFNl
6b3OJ8k/HJvJF5j4drg7ir1Zxbu9WD4PQ3Er8iUO8jot9I1BC0mtAb/36pfPHdEHPzQxOo1sKjhu
dSneyfJd0z9SLZnbth9eNxMDE/de0/fsw9y0O7jeanikN5TuEgpbygXd2mwfcRmAy4MGnf30be4t
9zEbivHxqjQgECIInpZX2hpgAKS4bKHDsruEiFm2y0217X8WIfbL9KHqt7Bqr5qN9g7Nj2kuijeV
BnB3Lj/w0UGdfhNjGiXDt0CbSLSLNv6aftX8DnhyeG+5ydX+IqaBjHLbAuEwR1spY5JpPgVz7gwf
TYUxcR+m1PjQQo/b21up5oX3DEndUrqXtuW1qdo1nOgP3vXc433O6MRxBBn9r0UU76JYcKjHXIXy
e7Wv5tzTh5ttMrcTR7GHZaOG/WxH97MD8dVT/15cIT+yjCGV2pMDhnporTbubPx57uwcT+nEYxzY
dD89smH0izCBEBY0xOen82OEOxnaxCf0QW/BmBPvaD6zfCjawX85SKfm8rJ+zO5ilRjJgAtgWNKy
u+4v5sKUufWbeIdQKg7QncU7iTZyDSR4Tpe2jIb256OcPRwTHwEKYt/EXbSDitx46EkQVndIXlBK
q1x4fp/kTesWG5rS1/s761a+/9z6xwB0MseTwL1WSiEGn78bS5P9cwTaPF10KdXXLdQdK4QyliUa
DOB5Hqq52Hfc/9M753gHTSOHDC7TMIx32o3kIoxAl/FGXSabaN2ai/kLZmY1py91qOAjGr7iXQ4v
p0afSU+vTGXOqYfPWZk4GrGutATGgF0dqAvfuO4OkB8dvn6+ZuculaN5m+K6u6ypNNqPdmYcwBBF
I6EPxkNqIdMlTWjN7c+Zc/5TkvYoVk8SQZdTDqHmIdhg9vSqSzPx69ycTTyJGNUwc0vRLszeJLhH
wy/dfm6rjU7wk602FQLuBDMJFS76wmEgrrROyNqaD+aC3W3/h1uN6qM5EvVrkCufBqtFU6FblEc7
KCeuxKQiIXGZ1vLT57vgQxJoPLi8L0g9AJKU1clOg2Br8Ac/3KEeBus//dZZuJXD6KuuwOIdeVeA
uZzPLZ7dCYAeNWqMCmKyk/PKI8DvkNPYQUVg004N1/HD5wbks8s0oiRUXtsUMieukD6OxgyJE3Rt
0cRQVELpC43LRtHCBd2SubwY62CCUywBtSS0d9awrzpK/MXI3xQbEozZuPjskI++0MQ75oAOBgQj
d2Sk7JZ2zyBffT7ks3G+cmRhMqmwQ6H5EqOCu/RWXminbr2G4N4WLwPQRO7clXbWdfyyNnWCZnkw
40yIdklV08OmgmysbaOlaw7CTUi2ZsZ2djlBM4HiBQbwoSxUZXEhgknjblEIPHf079jeEqLMZtU9
6+583f3sah3ZGy+cI1cVasgmAwzdZfBkGZYOGaI540jOuqojC5OTLQY+wnNhuIMdYKuk1+hsQW3S
z0QE54cBwpjvKINxnmyJXkQrJfKCXVk87o1vYfj6+bKcH8NfHz/NFugDjVatFewKwkMvTWhIklFw
kWYGMWdl4p7SJI1EUCa7KkrdXL6HQgAhrLkNdnY7K7+GMl1wYdSOZCjBZngpngtYDy9jwDMG9bGD
00F/CmHAQl4EjjqTOzsXdKuaQdZMHGtW06RHDdGf0iQhFShNdyrdcBXo5RAXgHMlUErZ/XdXbMy/
y5SDKGSAlJvOZa6Weq8330IDVuTqqejopDTnCnEfh0T9FOpYPp8cCwml08ODsgZMEvLhGx1xzhiF
9o6yHNbw1D4fHAAHy3zlu8Hv3u//QtvDTf6ePtTl+3t9tcv/H+h+oLP8aI3H7opJ9wMw6ePeh59/
//feB2r2v5FBtGRFUSxTVcaupj96H8afiCb/H0l/iTsS9/Nn74P4G3kxqv78R+f+JEvGr/3Z/MAP
qY6TPyMxqckGz99/p/fh52v5VzRFyZAPAWClUFCDvk6aXtOQIo0w4dS7heFq4e90x7ppIP2nxJ/R
hqU8KjdwQAoXdXihX0vw5z4ozaJY00UdXGUX7Z2sLfznBkp+0bwWh6s4u9Wre2QJyrpH8x0q7cwd
0EgbXLUq1tkP4k3KoZCbCl8Oh8JNFUqG2lsZP0nVJkbRbiCrukiVpf6e7J3uIRzuShO9Vb7CID7s
peWI2IkdogY4z/uN9tA4HWrhcHUES8hdX0ER3iMFSM/DHeLxjqohXj7yGzhFSF7xgEaIfo+mXVJK
NMuj4R1BmHutmrdC3LlWBSlRrDpwEdCx8S4ivSTIgwPdam09+tQ2jQD8dPs4dvdn2SUiaMB2NcRU
Eu89DJ/ph4C5REsuJChcfNjMGjdWrg8xYOtkEwbPKlgDr1g3gpvnEdCfiwDBy76x9+JaL9FQQcxo
AS/jYdkokp0nD/pwvZeuIAJaadtCk75LuCNBvNLCw7Iyke9QxCWUcnYFMA0MuFSiT+2vvJfSv8vj
jSJCf+pAk8Dnoh9U9Rdmsw2VtzGHbKyg1q1Q3lps/WiR3lnPh+cIPoj75MZ3e3jcVuoPGowlN3Ez
6Vq6R6PJ7p6t5+wmfTqs6vue9/obPGm+XTzIy8OqeKjlTWisLMh80+8W0mnVTX3lQ8Ty1myqS6i4
r+u1t6ZqBXGWDW/nEppAGPu2mQE69wAFgf5gys6g0Sr3CA1ueoeOfBvbio8Kug1FkT+8eSG1BBQu
5AuSmwsB7leTWkq00vy1rKy12wbN10X4EKD3GT2K7JM4dMv8qa8uFDKu1yrwpzsVbGRHLdflXywB
tH1z11xAZePUS1F6Sr4cuYDb3w/QMWp3Aqf981yRbSaLjiSlOl53R/FLVGSQCRqedWtICwgNV/UX
cdMsZbff/FWD+f+u9+/S+ET9pPHsvf3bt/fdfpe+nTpgfut3ByxAFfjb2Nol4uBwnGBYf3lgfkLB
nVeXDtU0wOdfHli2fpMBzNBhpkK4CN0XP/vTAWvybzq4KFOUgLJRFpK1f8cDTyDDusIVQGYX8IZq
ggzG1ulG8dpGhGVEkt7kVevIzt7t1pB5LbRVtSlX+yfx/miCzmzM8eo/8vcfzI0B69G+DDvhgKCz
Ir35qG9GTbndH5Qnpa9v/hMzGvxEpsp9OI17I+hVBbUYJHR/7/bKMpYu+z8CjpM2y5Mjdhrl/Dlz
f9mYBr97pQvg6sfGmO9SwCRnK/OtWo115JEtf5E6OOhbZAH+V0PTJhGcIRr5YYBm+q2FRK1dq8ZT
as4Ah/6HTfFraJNg2FJRJxAiUXrr3K5cGmQ5BFt+pMNhsOVl+c13s5nH0NRf/b4vxuedqhOLKGM4
crwvVBrw9c48SG/E367hDmtxo61QsFj+CwWq8dt/2INHtiZ7ULTS1FTqBltx+yghpBrG6YOfxK6C
6kyoJG5ahLeqKNic7idBhJYUAsxkZhlPX2Z/7J6jLzEelKODkLa1oEpJJb3RY7aFGOO2R8Z+xsbP
6Gk6Ug0nQ3xnjemdiZGkRRNJT2XpTdWki8wzN3kPipsenKzpnH0IA1OpXvZm7/qtvu0MovJA+zFA
dDfUh2cYm0BhVojjmAfPCWK4MDLd3EKEvwO9CHtZjMwBHH00zm/lGLxBdvBhHUlMhGyDbasI6y4M
l3UMhQhcwIpZv/Yy9EdWvmkqHR7PAHabtH9JfHFJByVSEZLETHtwCZfqhdwJBCYUgLtsgECz2+R6
v0I9AARzg6zk4SA1i7TuHiMGYxrVXdZSAAoPa+SVvuy97ikqPdAO2lUB61Yz1Las1tdxHV107LMF
gtKOlofrCF7PwuRaFIVtkJcbFRrwvm7X6Lhe62OJawh2keQJ9ucn+OxmP16W0bMcrb2Swnxe1HiO
njYl1QlczxXu5IX4L6SqJ0mh3/fZsa1JIKAdAhl5rJ+20B92spV+OaJc5EXM0Zr1iefc+7G1SZJL
bEPq9yLWupsSzshd7+igmBKoqxbNCxJy6T2kzq408+A8d5boADG4EVV6vKfOA5FloxJ8nAd/YVFL
IwvszEk66xGPTUx8hibQKXuI8RkoTGwtHGL+2mhkfgcbPag1jE9zmfm5MU2Orolow97vW+nNzN44
wPt4Ju1wdqWO5myyB6G5NTv2uvRWt1+q/Glon1J1ObPPz92QGopYhBb03X9IbaiIoxw8+Y8bstnW
9DxUCDMvpHvraYSz0TRzo3zN1p+bPTeyMaKiL0mxxrb+09OVlnRrW10svSFRv0gidWnIKhqE/tzo
xs+ZOtdjO5MtYeZ5URZdKr15V4iogHXyt+EquQzWUKiBb85n7I0f98GcPHZvEEwiLDQZ1iAogVxA
pfVWg53cC5fV4fcMyv8Y0JydN5on6BGB00CfVgGQ0SwQqBXEN62W3QYBltwDId4eNv/B8hDajiuD
2Pb0xY/0A5AqEnFvsnpYwD63FITnQzOD7zs7liMjEz8k77u8agWMxGZ2HyG3lJiDoyThXKD0cVFG
zOQIpgc9Cf55EozRclqjoWqkxIBdY9M3zJt37HFZDDGIu2iduL4rzUzgx1N1anMMb45uD8RkdA+N
oFEN+1UPSwSbnqNagShtZj+cuTpODU12HBRxsc92TN/2l/XlGJOB5VkZKzrBuKj+PVTdeE+dGpuc
JjGO8oPamukbergKBRkJJaZU8je5N7Nmc0s2bp2j6dsLvl/kJqMqYQiQGgNqV+fzHT5BmP0+Fpp0
aUWg9cHC952a0Hsv99IcvfLKqS8R9VDaC8rSju/EtueG2UK/KcmmqNTix/0xF0t/3Psk546sT/Z+
dSgkDWGu9A16O1uqHVN6q4SZdPk4glNndGqD9+nxJALeo3DsMcLaF1eNeaOoNzE8G5X+FhTqzN17
br8fjecn6OFowVq6z4Vmz3hkpXIsY7/q2+/orRbdzMYYv/MnY5qeZfFQ+XKHlOJbI+qXeuU7tI4s
wl6CyhTCcoImBW0OSZrZLOe2owYUfkwQSDDOTPeKamVFCBnjW0HaczAfen3mGJ9dqiMDk+0ACShy
DnC2vslJdaWSObMIib3YRMkRCsa597004q8+zOKRucnOKAp978dxk755IyWIWG27Ivzm+c+iWrly
XS4EQV0cLCeDnf3zU3d22/8yrI9f7GibGMYART2EfSOvDEzrL5DexsZMWmHS0/THyT4yMvH3ZUUr
jblndNrCvPNWaJu9psgkwZp9RWljCSd7azevgvv50GaWUJ94fDHQ64OOXMWbuvcQrtpCU1sUt0jX
LUd5tc9tzezHaSyd9vFwKNFvfpO7Af49dSF0Mxvy7Hk+msPxGxwtVAJnvAh5TfoWDdKy1AI7M2K7
qVXH8ISZwYx7+5PNqI975siUAMQqUuOWzYiQUx7mdq5vvQClO+97NoCoWX8+d2c9yNHIxpEfmTtI
/QDFBXMXxB5ElA3UKS4aXou68hxDLzdeCR/r8Pq50Ulr2cc9Oe6eI6u9LAR1ErI7pJvG8dcSPdOO
CsX6AhLOlbWUHqLtHApz7pTrE6cSjskaPWSkalwtrPZdHXq3pb85yPf2PnvXfDjiSXiH2Yy3nGDM
Pg524l4MM4Mcs+eUC7E7UpJXi3gdO6jhoEez0p4P0rZfPiH8s56DwH6IhmiMIUQBfgArGBiZaXNO
pKpZLreq9yqvykuVh7THQ9pccOj/BXDFdCdNjU3mt2yTrGmRMH8NaFJX1vWFsoK/hH74z/fO1LFg
xhp50SAtoS9UnYb8WdmoXprV3muXBqiZ7mOnTnVXo3JGxf1BgKZt5i6fepepwYkny005BvqPQcW/
P6g3cj+TR5xeAtPPn4Sspp9pTa/k3mtbvkadKyBgs+82n0/a3Bgm/qu3kLFSLMZQACZF6B558v+d
gYnXykMF/n9vNNDurIEKFBqnn1v4kM6YztPEUxkRrULFOE9QnN+bz8Xq8EV+k61FT40svoEr23j7
3OLP5+mxK55anHgpv+5isZEZVCKFI18x3PqQNPNYbwDhHr6leiDDqtQHj7kOBViXmDDV+UbymIK/
GKTXONYrEnqHsTK3j4CZSMhrP8mlFteL/R455YoimG0afW4HZS3bYg3ZblIMQgqfEf2xpBtb6RKB
Zm+DDzFIdvbeBqpezW1zXm5aCTuVXOq+rRnQtdl7rXwdsQ0Wt4aVr8q0pFSa6MP3XMjE3UEuTScX
Dwc0V9J4IckKUgaK3t+WfWY87OUi8BHjENHk5YBtYvSklgW8THbd1+8mj4NNVQ/eStATY6HA+A5p
UyONFHj+2g8O0RZysmzV9BVIPGugBTLrTf8Z1R3pIpZRiTNQLrXzIP6q7uVyBe1yYmtoMSxB7kWu
VrWD00MSMHOwzrk/i74cbaxLUVGZvmniAGiKHPrC63CTbw63wzoGGC79QKjZmUc9nrdGCgJcgPET
RHJ6p6V706evWeIcb80V1dm1eVktR4IOysrLOXqOswdaNzQDF0j/2rR5TTtkXdAie//a5291vUv0
mWTE3OdPHIbYiPtDyYq/KtYOAivglU+fH66zXs+AgEdGC02CpuF0tgQPzT4VkZtXtQmdoKKn33wN
vf9oByBOZ8GYKelsgVMr5mBWRrSPvNcx9iWTZ9N/8kQ3wGaA6WJuTc5cgCM85S9jk4tChqtYDnOM
qasxaYh4wEp152mnzi0Nr66xrUUCVTiduTTzjUavVOsV3ZiuR1dd0WZuvLOuFmgLBdbR0Ad2Ty9D
jzNGh5SR9A6kC26VufIj7Vc2IvRUPa5RTv18O5w3OUJ7TKi0IPOZXCBRYWXKIZatV9SDgF+FaD7Q
3wCkbUz731hLa+bl/CEEHZ27dGRwcp1AXY7smMwYo036qL3Ea38r2Oi5ITSxBALyLXDmGmLO7Q/J
NOhZF0eM7zQbWuE55MoarNeR6iXc+rQX6G4/H/VNHys/R2ZJiIsAhjIoJp9uepiIGxURCjaIiz6Y
k7r+fU6JfHR+QEooojniF9j4Zu7ns9uSUbF8NAszcadWEZ3rurbrrNdU2NX7l0PyfWaHjF97ehuP
cd8fBn7G90dvhqKWoDosmL5os79tOF4qFX9hVQPMmxvLOed0bGoygwOKMH7vMRa9v5GD98L43mVz
+2/OxsRbwIvrHYSA4VQU4nvoTUa8ocUOTC7HS4N339Xse2AMJT+bwvHnR1MYx3mG1CTjGq8oqHiu
CNSuaCK9AbS1Guuby8/X7PwYofGQLKS1PnJIKUgVR3lqvYagyHThcKdWsJImwupzMx+edr/v+F92
Jk+PWq/jTjIL67XfetvE6dbSan9PnnK2L/VnQu10Bo2RpYlrC1FaqhqTnaGZ3sEjlz2uWh044nMO
G1Zlc4O5OUR8I0fUyHBmfs+QTIOkChXsf/uYnX6B6bZJMkTpM4sl9L5IxqNfzDyvPi7Z6edPtgja
xxIKrAywji9Vf4tGJuzG0Yy3/+grTo2MPz/ah/CnDi0KdaxXu6vUe6OdGcQZ544BCJlgZwSX8YHe
MjFMrzN9Zql0zW/x88hCl6zgTH356d7lJXxpzud78Oy80cmA06VsqEyJa9AJL5UQ7ttXD/JXCJHX
Ut2ikmLNzNyZKJORKeCgdQgTYJyarE/g1aJXxL316j/HO389EneKD+YNfhB2Mm9mUGdu5VNrk4US
EdEBrYDDKBwq8evhArSCHTwbK8lBkyRazOZKzk/jr+GNPz/aGRXSOTWKVTh5eKfXYwUiex+uhSvU
fZya0zV/b521OBJQmFyX5od2g/YQCiE6iCycftjmhXEfIURrVIn7+f74mLZgJn+ZmSKvhmrIYbku
mUntQPbJRgrZ3lvwIwQdZZUvnxs7v/+PrE3cFLJjPhLkWGtw9NV9sUJVp4UTcWTVHDNNwtIs/wPH
xCuLqAr0NejBycolutRqGqTpr56qr5RSWld7Y8bPn3MbMNYSl3Ki1Q+PniA0DCAwkvVqKltS2o7l
z/ElfUiWW0RNxyamG17p4kNF+un1hTi0sMXnkd5RX0pbpNnBTjBxb3efr9WkAVaHTnk0SfmL/gNA
6vpkrTQpRmudG/QVVU43+l5coTgU29ld99ZewfJIs5ccLiQkQb8Yt6CXUVyagaKc25rHX2BypSRN
rhbQnluvyJPatfU1q5Hy+tLGYKeUOcc8uqfp/fmTLgMyJer20+x2J7R03BoN55vKEaA56eKwkDe1
U2y8RfYvdLCNN/9n9iZRfiE2kRbJ2MtGmeb4vSjujPglli9F6To055pFP0beLKVJBdUcU5TW9BFT
ikKTeOjwvhpG9NKUpHtFC02sMnPY0TOrdvYw0ATJE1C14AOabBsLgSyj3vtsm/yRZooFHCgzd805
zwgR218WJvsirep66I2AUABxUs367inJd6Wcg72eP3JHZiY3mp+FWRvsRzPu4O7fGlgFS2+p36JZ
vIoudKQNLnz3MBeCnHWRx6ObnHRPVizRI0Z47aRFvsndoV6UPClGD6mAg/hXosdzE6rqAEZhc+US
nzJSeLGU+g0ZhFeFMKRIdgEvmblC/rkNf2RjyjXRNNxwdYSNQryStS/6fjfA+2UY1zQsRP3L577r
3B48NjbZg2XLQ6lVLfM1gn5AedHC759//gdUwugbjw1MtmCRa2kuk858layFN2xqeEMyOH540oJL
iCsnvK0eu94J0ZlYjuDAOYTH3AAnezMDp1oXGpvkv0k7s+ZIdbVL/yIiQGK8ZUwynel5vFFklXeB
QEwCBOLX98rTHdEu27Hd3+mLfVfbSkB69Y7rAQM58g1gPZviJ5P4ndGwPYQT6GBCluqz0diEqUtM
8vm/5O/mqRahGQWhndwVCUBbZWgGyEeQ+Gff7ttH+7DsJ8tYjI0s4Wf6v6bZTrRJgKz9b3YHRgjA
JgswMv3ZVeV+Z7k9iMu/pDBunWm4Qy9s/O8b5NsT9WGJy0N+cBe1C8YICOj+LzUD4AEwB5W7ASf5
31f5aivA88SgAVJhaPNyvgwcSAqex6rlilFeM2L9yYotyK8DjHoRQSKpr/Yy+1Gu93J4/rq6Pi36
6dkUY447LsN6tjMfQW2TtctyHDAP06VooS/NHzK+XyMLrHeJaz3Xgsgc8ph/v8sWRBeTdf0KlZg1
vgj5TdtFhSMecpCA3einQPPLtrfBm7hMRQMBgZG6z9t+5CV627S0zpbzxyp7UEAHVA3+sRX7L76e
Ry45ZnhY6NP7nCtXJLAq7ijrDIEjlOyrB4LGR5brG1Hv2TWN0BqWNz9lnr/sTDzeJfSEsDN0CiCM
+PfbNJiqRuUJ6+zeduhdwTiT/1BpJDQx35VfIpngZtz9GD59OdSXVX0TPfoeqh5fuleJNTrlahTW
mWRWF0LULudJ8w+9mxL3ZX3DGNXrT/mI77bNxyU/i73PyjKGXnEL6kaXxK2I1QGtSOFl1xQYJPvh
JH7xH/9+QPppkxaB48nAxgM69z4aWB1c2s8B9OytiD5C4u3nlNkPb5R+uoE4LSG9DhoPTiHZb6C6
xl3kYaDuCRTTB88Nq2TG8OHyw579adVP945j1J1dGHiprZ/Z9n3wPxvkR8yB12j/R880wPn7cvjA
piOaFKN5toenBv6VhIsw/tR49N23gkirjaE9HyKdnyNCgLhtphkzz/7Rz/pXKIMiu4lJyi4HIvce
XR75v2+O717ax/U+3WhmSUfeDJ55Htn9ulzp7YeU7XdHGoYKPgkMJSqKnz6K57oTtx08z+b9Muw6
5O6UTPDv/4un+LDK5Sk/XGkOK5ux8lzz3PuPs/+HzD/EDd/ZXQdtxhhxx6dBB9/ff38bRlq25Yyn
wCSxX+Tc+dUN14v/+l88BpqLcZWgRwOFz7+XqalB+DC05pnT+giZ8qSe3fTfl/ji6mITX/qX/88S
9qfuOT7OgTu6g3m2Gn1Ce/ESWlWTWw3UNEVwcBudkO4nTdRvzd3HRT8ZIBPMNcJNFNS9e3sPYvOe
5O71EhdgaYjjT8b1u2+FDh5UVCgge2jO/fslXqbMLQgDbmci9rJ5UfMYOkBFj/4Pe+67nf1xnU97
TkpHTk2NdXrnN+HvZoWUNkD1//PP9XGRy4/4sLHdGnwqpZrtTIn9KCpo48u2BbQKQ91uaSdDYBwH
96fpnm/2iI9EEboeHAvF/s+DFRNv63lxXH1WlIRs/oUeinDqReJ6oPZZJNtMHv37Y37NmdoeoC8Q
QDWhUgDE8KedP+pgVa7g5pne64viYFZdB0mR2fegHkL1xfxpk3z3iDjMATwbEFC+mFnRklVpKbfz
iDc59Gj6bZ/IhFqfEUn7d73aPzwgIfhQnxxTaBPBv8AEHtg2nyf09EigubfO+rzOIT8Zczg+bbG3
IwlPrArzRTTbEncHjw7tfHNopkNaJt6P1v5r3gDREmwYICUXaYcv7xk8OuALfWxaFYT1aT73N2VU
xeU9JJGdcPIjesbd/Ow9/PB5v94yGJ3A3BaEgzGu8yXv0hbDMmzM0Wf2tiReWqVbCMIlhqkS55Kf
vp6fITf4w5qXc/73G/97zcsX+XB0xAQMJJpu9Ln5M8UXkeIhAj+rwJse80svy08Zwa/24O/1Ptmd
3qnnSbt4xg47lz73XhSUv//9mX5a4pPJ6YEHCpDp1ZjLvHbNTKBSUg1t/O+LfHMW/36QTzanqEYB
ajxenJ1B1QDyUtuz3aZrdDHYEg28oQ7+f5e82PQP38pZRpvKAQ9WnDsAKyjEIFh0yc/9gTYI5u5U
dSh+DFB/2iCXFO+HRTtnscHlwwezM5aVL8W+sA6QahzgaYHx9I9vRlX104N+SRsjqPl4EC526cOa
o60CZzXwoOxRAw0xZ2U8eFd830QGtDHQZuqm2xC6Q8aiWf+wuI2//eVAIF5Fxcb1LNQC/l67DJxW
SNfWZwIeRgC06fzn33fOdws4aKFAg8ilovdZXR4U0rZZq1Gfp2HJ0Xlwagz5gzt5uQc+P8PHJT69
v9oCJdQWgz4LyMJC7QJStJf74ad+2W/PwMd1Pt9HgLEye8Y67uNF/7VPy1RiVJ3nyCTEbfZTzf8b
DwkeCywyhrdR2/hS9Kel7gCA/M9zdac5a7LtdokldKg4Jgx/errvzMjHxT69xFm1hW1vWGzEMOj2
e3Nequ5H9e1vN8NlI8Drx6z/Z2WGSZm0MQU2w7Jvr2jaYCrqAvu5kclFQrHdt8ft9d+33zeXG17i
/13yc7kQNdex9sEQRVTdA2I4ZuzGabBknVvRJXugD9BkcX+Krr870h9X/eTcEiYdpdrLgyLPhSxJ
KFL13NwGJ3QA2OEcDw8XvchxjNqfgCxfPV0fOGnUTTB7Bg7A56hE6Waux77EykWQUfCTZvvOtqdo
Jj+JUn937D6udPnYH8yW17DC7S224thN+ZDxbEEXVp3+tDG/PhDcA1in/9S5UFv+dOp6EA3NtuLr
maDDRkK4UeyL8ZnrIPr3nfJ1bwY2EnbANDhQoiLWJ8uPZpR1NP1tOTcYVW8KCGH+NHX9jQEJ0GVq
uYSiZocVPi1BCiB4e+aos3vsr5x0zFwjnCvMa0AnF81kRQ9eww9P9UVuACsCkYC53guADjW1TwY+
2OhSbdSbz2JMmtP/xg5tLFni7v+hd8NFb8gXY4x9Bz07wC5ctPZ8PuId5cviIFY487Wpn/vBLmJZ
tSLrl6ZP+SppSHRB0mLqJiCfBwNDxivJB7vzj5b29BCKqQUCOVhEHKAvN2/tzT06egly1OKXuEEx
KLKKpog3h+v3aW3dG3/FvJ5lc4g2+URkwrXa+6H2Mb9c6D5hzDYBZvMWFS12B42PsSv3ko5rOBoj
ib1G4K+2FUhcJuQkaG2vuexFEKqxUcemps5DZ9TVwWjMOYUMO0+dvlVR0ULiIgg6LzN6CNlMxTj9
mhYFigA11NVWd33mr6BROUwhy7zWv5Q3kXidWRPXktOjsar+sEw139HKbq4pK6vENKX7LjsxXE1e
XSdmQ1VWTtb6wqljJYJx82meO7JrXA/hSDH12RhI2YRGo8ZkALwsLxleNwQzSGqbvR2TzhwhmTny
m7p3WIKcvMgrVOsyqPvCuSitOSIGm9Jgrh3oipktmgHUwsPJQYK8004VkRpTILxR04tvDXQJWel0
xa3Vr25eGH1BMefE5zImlXT0bl3gsoWm2Bjih0nkLYTCwmopz74/VykphX0AmVxE0A7b7mXPzVTj
Oj0GUADK15oDVLLh75Z0MvuIsN6NZjW4dTw5s4fmfQf8C+mysEUpJlR9ue/QD6cSqCRVKNnSMdSA
EKezGteohnxSPFGr2c+cgFXnFE4VDlQ04WY7J1dV/JYHxoshQFkOg1kTEKpFG3XC6eNKQfLDYu3T
WhZAwwbBGLabV+YYXcRXn6urytBLCgTy+8z449ZwXCGrc7uU3ZiQSaNbrbNJ6NPGOK0Uw5adNT6D
OgGyLJvhNVCn/FU2ujpSgO1DuXlN6JjSSxgp69CdWjC6hvGGdMWTa9dmGPCARVCFw3tsPTTe21KH
Xes9Q2vDz4dOVrHHZxrype5jrn2kAylQ42GxLO0RQxNmOCwEnDe//QexVgAo+fDiMntL7B5iGYDS
nlnX/tIM31wBYLCbhHVbaHiCBXc6PATBN5i3KtbzoN4XNlUJIdqB3p5+I6M57Vwm24yazV0dsDtr
tay8HeZfk21NuePVMqxH77dVbGDOr8vJWdkYrd4MWrfAXMNo6h3p+ulWSiIftpJYQ+hs6GArpqCD
DnVVpxb34fRzywrHWh6UtTQ7p4D4TGvbpwvrEnR7L3gzfQmzAfnkYz9AyI6uLsKSvngudPWnoAxs
GKTVI4geouDpjzvXK5BaL6xnp3bvpdk90qopIrzPXxboRyEJOPbKylhaeF0Ty3rGCN9a8AStunPI
lLjx3Y1dd3P7IqQIIq08OzO6AalfY4gHbva7eRHYfrM/R97k+tdd0PphN/lOwjpA6NGcbSey3VAo
d5H0svV8ggDz6xSARDxKQ6SFyW+Nkv+u6pFGmrQqbyoDcG+jKY6z3+y5wIwfhsTa2DfJAcztF9+g
GiKFXhUudN15dvdLVJ0Vg4R+4yj3MHjbddGrM5CVc0ia/r6B5JZuyi2tAj3ErOTX2kbiSK0r1O8E
ma+YYzz2BpG7BSnvA37iP8pFIlAvcicBFz9NAzD1Zm0c0KfHQ8I9qA8CVZ41tsSkRuHzBK0w/5hS
oTV2LsqdT7Y3pupHZ7amkFbcCsXMro2tX0NdmCo0CXzNoTMexVhcdYN+bOvx94Kqajhr+Wh33kMF
fHq4lc2rVOK27hj6vTSZ4oAaNLbXSsaNR/SVcLop2Sz7LSjtLp7Lus5b4KyerelCKS+LNxaI4aX3
Rv+WmEKErs1+BdK9GTButye0GuIx8Br87dowd4Ffdsk8FXbOTWsLm4mYh5ngoT1e8RfMFalbf+yP
ahnQybcMZaYZv4wpDU000G6Kt7J8H1zyG0ormOUBsj7128rJFHeMnV4VOW6bbTxYo+VDKR+Ah9tC
MHXDAfrYoy/WCssF5q3cJNuhj6oJe9njjI+CRZYtrTspYZYB/KidFy0MEfn4iswBbmUtV1w9jnlb
eWKtc2E4rZNUtWi6veWscx83vSXLWGz9Ah6MPQG364lBZj1OETl5Uq95wWu150WJZndrDHaVI+iu
nTCrJAww2tBNWeNAN0GZOpgcRI+wAwrgmdmVSfLasvsiMod6dMOlmGxo/2zM6M1jAw0pue9hxsZE
jsa05CPxW2zSwABzrOHdaIW2p5sBw1R+g7Sp9tBZV1STlFdmb2wkpn1Xxb7PRzgBPPL77Qkqzek8
HIbliSh5b3S/gtWLPPXKCy/tA/AdTWg3AxGimyu52HtPVW+z0+6M5mFb13AFqGoCpUD65VGoV2dA
IWJ5MtpXDDskZYU9bOjQIGY0CpW6TXMsiy0bt5aH9WKkpvcOpm64Qhhr3QB1tPudU4+xSTOCP1S5
N3pmsblYmd2392xxrkwcPm6M0WVaaza2BznKw2ydOvu4KD/G7gqRAoWslXVcuR1DwiYX5XrriSnV
5hYNpgkatQfqNTY1bEEXm3X3MBPg2gz72NM+NHpr50GEZLH8HfOXk+dDuJSXkayrqCirdJoHEqrF
SOraicvefITVj0tPJTVgDcKQMPcoOk5F7EiUTIL2pmU4nfWr1z5aONXt9kSLdacHUCRsINI5UvZQ
6GAVIeFkTHkzVLveYKnJCpihbq1jKsWNEVyV3LyDiX4ZA/vG8GRaryoeBnUgtbnBNaQh6EShE7Qy
sTkSLa18ahcv2UbxW7iQ1DPkscCQ5QgF9xEwRKNVt8SYUnup3mdqh65Z3vnmqz+5GD8ub9uLHSnZ
q/ZIRDWK052MGl3sNmGETPRPMIlvljrQ+kar6oa5GIyx4Ag2GhCvOmW6O+qZYMr+CRJk4YAy97wS
OEFtQiByHXROpI1fbQCxbuxZH2q0TiGjjWEIeHFDt+fR2EAnD40Bu4FOmXbIHxOnZqBeSODOEPRe
Lb54CIQdc0uEARQR9Fgn9cp2tJ4Z/mF7vZUIhesusgkgSSDxjRiqHvxXUbhRFbQwbrvNgh7sNkZO
gKYWUV2Vuj16S3XkM4zUAijx+gLNr+MwTGEBMDs8wXjBgO/GSWbz8VUvzts4eMk6w2z54pbKOW07
99Zay9seQeKFGWqiXdPWiU+REzKgIdo14eICggiWc9OsWQPt2NKG/inx7gNegA/I9lCL+YPWy4q+
Sx+1eVmBQy/q22EZrzBkmYCmdlWw5dGDh6MbiN5hEKoy70Yb53rAwDoyiMF6ZUnc9wE+ofKvJ1ol
Dt48vEO4oHp6khJ+xDSlBLItrO4PtfKiiXn50i+ZEk6sWH3V1WtSjSyvZ7XbKndvCh3W9fA4FPqu
4kNeN2tCAx7J1dt5REG7fkoLieu5/BN0dhVWOqiitXePOMTH2fUP2Jc3uIfT0oEaYsmeWv8ogvVG
Em9neSIUvX9E8BUDWpMbjTwqx8xoAQ+iEEMKh2xnL+1hWUu8riqjgwNZWythUsZBZ2bKnU6lVaZi
JDcVWyKcjsxZuitn3u62aco165JGG2EBlTqvWvPVNK9r10dr0/isVRmO+E12j86SAFq4XKVzZcUr
L8PZqiCTgsuR+dghtUx0QA7jSN6hgXcik51WU5EGfvHAXURjcJnsucoWeHEdMa+E1d3V9pIaW5E1
m7/jjZ/bTnsi2k1QQ8CP5emEa7Oi437praM5uGljBVGAHzpWRdRqngZyuC8YhPrMOWazxjxuE+s1
AIJWpKIbH8cCPw5GEw5W5BftPV74U+c+agZ7i3bWTg+wt9CGMu1YcnK3NeuNYc4JhFZju5/3CGgO
YmAJHWgyATpgTuuhNPxIm9XNYDIv1JBkm1orI6O8cbYlpfy9aqwXoSF7bqOfguP9byTli/glBrXz
+gDh4xxbZZXVwz0889t2VadpvDbnGvLNVtiZHgIAcW8IN2QjJoTZFjncvKlaGS3u3bY+YLrwuN+L
+o8WTaqmN9LZdbwGIHXha1ehL1p6PTtDm7NtMK6NuvCOzCnp1eYOPC9N3LKBB4fRGsYgYQNkUggM
E6iNwk4vuMc3bNZuh26V+oozS+9G21tCPRRzZHplsZOlwfeLWakbVNMKxBwu2DRbVaR+IbxH5cog
X11Go8nweUQEYsbRIvXdhrgoczbLiNFfpPbENOD69haYVrWFGGasBlRkCLi9YJ6Ektfrtbs27g1p
bYSjSinsvM4K57Jv9jRQErcKAex5Woa9NiZvj3loNwRWBJMvFcU2oKbnn5fV9w4dda3D6C7N80BI
mTHIVyFmi5AdRB+Yi8SqCJLegu9Q9BTYVZYGfEmG2cOPkMkG6GMk+LWA1S6XCzDqbisDqPP39yUa
kcVUR07Z3ZVsjcfSOGztzSSv4SPdCOnBD6/Ttnrm5otQ5w5D1hvKbtrRCP54NFUN6LNDZCtrJw0W
W42fzPRgBG2MKU68GoUolkXBgP+F+UmLitkEbwCd5I3/j6/et6ndafqnI8HeuPgf0/gIsYx7HiwP
zVCcWlnEI5GJCXO5juxqYm6uOwhY+1buKvnY0eqta/GgvUSWqz/QBt7Bq7/helxoIgvn3E86XyAO
3hvV3cTp9abg7uvillVOYqk2c5sVMUezM2zzwQ50jDJubk8CDJcREAs3oR7EfZX73Lr2abB8iHY2
eLXWQ8etCJ5eHEj/xQokdNVbmKtiSqfF2dXr/CA5g7M8HVrv3tzWUAJgAZcHkyUWS/BfRq1yX0I8
fDTwPtZXp9cnsnoJ0DJXi+n/Y7vDPYSId8gzXLmlmSDjvcPk0oLB/SZukGKwV6Dl5/m2NPsr0A+y
zX2btHHrWkbGbXzUpW/C0qcJkajRqTouy+mmLftbzPCHtT9c003F9tjgqn5zpyYC5mCHiDosBi+C
PmoyafPRX198IL7qpsv13CbMsRNKuiODoRlavMZB7Gx4pZW8jJOY2LdjWNDgVHFvh/nWxK37cLHd
/WxCOp4vacXmZBmg6+W8l7M6boYX64pk6ExO0Un5AhIR7gyaDwjIptGNTQBnkYjYwsBWORu762BW
ueGw68GHU9FXFb4L8BLbeKygGWaS9p7a/j8I43LQmCLkuiIj2MklCKkLvZz2Xbfezi/HHAzjXb3o
i896NyA5xZXad9vyx6mAw+vlATpd+1FiMmwFE6YQ0bK5KfOgEVMUJ7l0WWnREFm4TAq40+0Qmmt5
wGM/KAkcie6G1Oz0ScNVKKwutnCptNBptS8x+FiH4+IdZi5Sx9xQQi2DW8/yn60VOefN3U9QpIFC
fVDeO2X/SBFLj165Wwq+Lz1kBDqzOQhapp79TIct7Dz7OARW0pS/aK3yknevvEFBnPU7gyImvBjI
tdgZ1XwvtUrAG9lpuzgsTZ0joA9d4Fgps2NdokLSyGuv5i8M2m5uYe3dCR1SXR0PwRQXlXwQPo26
3r9zeX+FRNbRaVTceVO6LBdZXOi1KwmeIpw63zeOhsWiqtdhOfXxavrxqqsIqGjRleGKOsIKOCrG
IkKIO0CuobyBrFzYmzKzHANAwiGzmHlCI1XeUhlN3p+mcdLVZKGPqR5VYu6mQ1eo7PJ5Y3GxnJWY
w43KcGzZmxmwHSJInDInMUe2myAwj1+ZdGqLKzjf0KqJOroeZ8O9hzIEIkgjJNDs5dTcB/rc9jMk
8cFr9Lq0lXY2BWYk4W/29tFC5MKCtOQihupNZJA1Qm7phVrBdU2QA5rkIzUvNmcIG1dd0mWnbZwf
eAmJYo0FxyCE6mfqy9PsmceqiNtK43cHVlaNLhqgi33nXhoYGgT5+C3dDNtuInydT+UCObzKD4uu
uKK1lbRcvng1JP7r5TiOGCWEOAjz51tbCYCuoDJRqns99ikd7cSYhzSoqx2FcNm6/lONYwwrE3mM
7GtNM4cYkVMAQsPojtVjWi044p1x6ozulmxmXiDNWU7gwTH1OK5OQvTrVDnQ4hjupknHEIGOeqww
dP3BoCpBR9oOva5h6eFmUP6hGYO9CO5mc0X9990Y6G7VQGHXTTQq41Ehi2nVjy1TZ4+0COmBPnaK
uDZ5asB1Ho3nSsLtRSvFjBSY4G9Ws2RN56eWuh5wTUFDZE9QGWrBGUCeANk3iDOPoCC008koRrQQ
Bya8xlPlO89L2z1qutywizNj2OfWqbeQXsSSeSCw7za4SNNTy32Ji3m+ZvW1rrBjkB8NliW39BQN
4nkc+uM4WJHtircWWUNS46tsbVNGiog+gkNanaRqoAffQh+lNbjIQIofUuEbbWr183wfOAwBa8HI
bpik+aAFXe7gJphXC0OuCkom5bQz/LWqQ2OanDLpbVsYKekdEdsF7VJnYSIrt0LvACkCLlraYDnn
vAiqB9ZM+MWGmJor0lgUw0xB7T5sI+3HGL67jwjHRVAdIt9Iy8Q1DVTJMcQzTpEDnFJ7smBfMtt1
MGrD1YINbS4BIsWZs9ZBlLyQe1Fs074ty2E/mi09TehjQpQ2deqiBQNnruDTNEQ6uHwe0XZ7qoMS
cfuE+ntpGxEU0mkyzgVEahpKck/XS2Jox91DEwteb0GpfIDeWOFH1czRONyMy87fjLqJZ6vD5TdM
+lrabs/gjWKEm+tGZhDxMO970FyuwC5z8tKfzATV+h7G2W8Tw+oRMi3N5UgFRT4UtbqG7Kcywhba
LG+KWhhwcP1O3TfWdiW2YDn4dk107Pq1PDLkLaCm0J1QCH1Bgxz6iwAjQiwkvATdhc2171fqzSH9
77ImEpmVQtxulgXZbU+ZYWP6Khq6DmRFRqvT4iBGtPulD2s1qBgyuO7eKQWopE6/xZ1fvGGEocE4
TvFeSwdtaSSgieHDctqDiAUzoY1WWP2Jwec4dOZkh8Ibb5DFLHKEmWXsmaOb96sZvC+T6R/RXTvE
yEkN2TwW7CUQMLrMHURCau2hDECtfFYoo3kQMg/LqqCJMzqQbgyggnM3NLT9zTbuxdKAQ9s0tYVo
HdLuTn3wUKRKBqvLKOV4C15uLTLum/Ex6CDhhsrCy7LVfVK6QM94kKcbUXlo7dweTBniV7swWhNL
3VLd1IGH9PJS7UgzIWZRz5NtZNQz8p560RoMz6pc7gbcKZixju12yknnJl21vvptfTU4gD8b3k1b
bHdI7r03ZdlHmPe4KU1yooLkGCl84JZzA6zSfd8b+CH80DPzodbtrTRQNEEZGu1hgXcgsj67DEnY
dn5QSBLNHjLE83NTsRdB5V1Nhy7CRplziWG+S4GFh6IWCW15zmek3JHDJAgFdVzTeTmsXdvHpEUG
cZFzj9SI9G6Dkga5rlb+OGiMfmuRElEdFFWvrJDnQK1lyE19XJ3lN1e2GXnW+ra4wNeo0r+boAGp
V/u6u2ygtlc6tAQ5VjamB+xxhugT0HG17fzjsjYJJlQ3pv5ZjsMtr727vqc3mO892xQSi24ndoMH
cA4nVqgYMrBIJBhO/x4oXNrl2qJe5mOX8O6xDvgVt9wu5kijh/VEjiiU5EKzHQooB/wyF3DNLrE0
OuyAK4z8UW6RvXZP1ihzhEQHZWx30hX72iszWLsCqMAmRTlrDO22i1FduGEFvyVOe1NO3mljKmzn
+RAIAe9hq+MReJpysvdIdL7NRvmAKZsrjsJn77rXhQN1J3Cbko2rbDWC0yCN/brqqFXzAse6elOL
/ygL1GbWbrkZpd+FtWm3EWqvuTFbOydgBy5IxguWoGB57C2kLLvi3ZWkjcqA5ovPjnPRX+sOlaxZ
mw9kRmSmWmSy/O04wcVfFzcD+/HBN9T1XAS7uUT/uqHdN3fw76pt20G0/8oLpieBQi5Ce3G3TuNv
XhaZ8LcrJhUJQVgKUaExcL34WWHTwwyxbReCWsgHP7t0zgZkOoiAQbeLzF+8FYXG8gD13Ado5twq
XeQLsM2j76etZT447XTemP1nMMaDaMbr2lheROW922g26wxr7wXiVrTmQxlUb6LDHYfw9DiNIlcK
tRurdZ+4Od1hDzzzurZCw/UyND3+rgmqydJxIdaJZhPENRikeWxIh8INROK2oYpRPrqlkP4P0bS+
hZugCFeL4Fy5DjqvJEupdB5470LFtH5U2n2Ylc6YTa6RDrth6BQAhuTd86e9bcGJVl7/2jChdwPM
oet4p8VYeWxbw44pHz0f3ZJwaoCFq/h9MftxYWyISXCh+9iMJR1OZWu2YbMC+Ql08RJtvX8tzQJc
JssJmVG++gT9FqwhaAsNcsvvIgeuKtSuq1C5PkCuFe70rtPwX1ociW2djwbSdqJWcBvnK6UVlCnn
GHOpEklnO0P5pQztxUNiR9YRGcW+5OORDn1OttaJg6F4pHrQB9Wy1B/ca5iGnR3Ur0tv/nHWKms3
/oJqMOzJpv4QQy7x4PI30eJZK9Zb4VZNSbOSP+3/4ug8dhtHtjD8RASYw1ZUTpYsWw4bwqFNslgs
5vj082k2F7jomWlbIqvO+aMvf4Mp1ZaxQnPput6zV41/pUieUVat5se1oc3Htur3kzJvRexgWY2M
e+GMR8jD42QaK61gj/Hsq2HEq6oOVsTKgQElb9Ng/pWasxdUfeVZyQiKZTP2GIJU+y5tf62PFcZD
IXER29mmVfJd66x9TbtVNzvHKZfnLssvmcjXOTM7CaX3hKiVUnY/tGA8c5bekkxeYr256y1fDtst
TVaDsy9a94Wg0VsqkJQ79oeYwEri2ZdHy6lfq6DeK807Vlm8Lezu5ibzt3KdX2FMOzTpwcIfOcIp
1HhqvPpD5e4hEQ4tVq0GseceNB/9Qmn/WBLCNSpOumz7RZLN+zKKP5UKLkHpv7T++Cmz6CgiYxOV
w7dZmsjRpnzjFEA0psON2Yme/ciqe4Dq9o+Shht0aLWodKrJcrf8iJT2TunltZbOZ6yc29w4sCoW
9Eakvfh5cY6oGCvcLFsPSfRkB4Tk5W53bKp2bUDjwlGta9pBOK7h8tTjlYmHrSm1XRCVazJYedTz
GPhZp5DKUdBOurWO5/6DAT/0O/OrnLonQx+ikHMwXsQuEsgmlStfH1dxH+yEn94wwEkmaSrTaGNz
A0Y515CbQci9DuXaOoz4WvURV/U2hdtgiLpEUX4UsqDeIIdhy+eEAbsAnm+cSSztTu4iny5CYezH
ud+QBbaOK/8qsnwTWfPFlM2+nJ39bLgrkVefkWEd0HeYGIDdr37qQF8bsHYRFHfg/Yul+eD7SE1C
uy4o6vWSW0ufWpLQWTL0BXOnWQqaiOiKM1vLhhupj5j6PzMJrJDlMCGx7b8OQeOHctZZnqYtWwSg
gE5XOEjjmoCqXealx8ILlq45dcu8LpkS3aXL9uqAocXGdChjb5/xP2FukfrRVOkylbj1FWchdwha
ECnj9ywajnnbvygxQH87yaInsFWU5bFJbGqzBVd/Dp07Netham6mGJPlKOGtg4FRS0A455BYSutX
k1EejFS7za2/Ybc4jyo6V1X3xTX5UXvJp59RtDvzpeqFtLiooWCI//8poEtVlRzLXt50zf2q0vrH
LMvNUKRnMbGTGtEzE/PJaXw22sF6cdpgp/ultQA/OE19vLeI8yeM4MmK72qKbkGrXbS5OsiIx5DI
3+Pk5NxJQWmtFMlDkFENbZqG+hub4dJJyq0TX3/psnqp1c6ZlMh7HktBkKP3JTM4BjbW364c9xba
Cc4vQHVRDsdR6EcvSfkIacqpJ9hrz/+nPHFszfwtp8V+0c76z2DD8YjIfx9TRD2uu04zf1O4+np0
51PD1+S7iGZknt9ys7kOg0cpT3UuoFEBi8uTFXV0pSs7bJpuDRlycivv7Gjpsiy0p8hqsMsF3Kx1
e8iUOltptCYn771SyaVsCWGHkCrTbuc75rSwhmDV5ryoSk+2gRwvo+HtO5BHWzBI2CqCaTJOpoo/
c1epRVKU70mr7xszeh4LE2xSvmmPU8PpKxXmdR5zmbLcTIhfMst9IlX2Kmz9MOridTLt7aTGb3cO
toijvmVQ3jjWXvp2+Pb90oGJqzYWCxDzHU9iXTWnTu++6qSrV6Osbo1KXlpDHXWth3GMVLyYyurP
FlUZxiYRm03FTV0VzloX9q4aDLFI5XgvkopSUb99J2WqWZiskgcVOHzTmXqvxHCNJLdbK4eDy4m6
7LP4QJETk+cYMAab3I3mGD8nRQ5sFlzHLqCkxnFP89gkIclzS+GSyKnS4NWDuFw6D7x36txTXqbM
eHm+jXi2VhaiC1CX5s/0hjLUhv5TdP3G6ppD4HTvdK8RDTrY22y2g2U0mL+0rb1H0cAF4bskkDT4
+BL5FDjVpQcP2/h9tW3i9DfQxLurx/WaMKSnspb/eCxWs+m8Rr47IFFLXxOZbhyN+Tcvhbbolb9k
srBw9nPS1VPCbtdeTT/9Z3j5P+LXjvbU81t3MGn1RCa1P3nnIkYS0T5g+aH5EsQbQ1IYbqjn84+m
5Ifm4Fvipxu29Uj6asWbz/N20dvZX0CkD0tb2DwdecspxDNnlEkVNk48rP3ADRaGPaz8Tuf+bD+G
djraXSTCyelhe1HsdG6ugcRo2QZBcHMg1/JltOeTM1fFCuWG2Ii8fZ2QBVFL7+aciBjRpT9SwhvH
/wKVbIJHFaMk1THUZh21oOUQBV32DP2MIwtjMK8meNkaepPM+bk6dcn8IWsV7VwI7Uhoakmt+qGz
ycQoi5p0mopRY4KV5iWu3sbEgLFI3YNZamcmVFJx59YKZ9snEB3pRDB51wqdxoI9tts0MP9GbGzQ
N8qwcFx9Nba1tayahAe/dU+TZ7yZubW1RbAy7eiNGheCIL36yTfqW5e1eAd1hppAuSQH2BHTY1n9
msgGw4h6keWUaR9jn72UnuigKat74rAg2ar6IK39a0zmUxckv9IgYcwLNrh4HjOx+TlNzVtXuvMC
+Hvb9fnd5lJD7OETxjMwL8bJG0nv9yyD4Wi15TS4L7KArZu6Q8d+zUcafWlx9lZVwUdrOE9ZgLhh
bNFdeM24VPm8mvuiP8tcfbKif5QINldi5mz1xsLYq1lbkoF7NvtynTWVWIsxm1A9NL8EJSwdPVl2
tX6RUgyrzBDvCYhPKMveYN6oaf2ycCBVacmbZSBTDHJml9L9h+Bnn+rqZXL9bTOP4NZxeZIV/HRs
O5vKj6qjUeX+AmXOKda6AzFUxXLwzV1dBC9GnO2mWf+rmYIWo5rqRS8MGZZZeXEqsj/jCR60KcR6
6OR9SpFSdfW4jP3Hs1NQ89rML/ybDNSN/Ge4pI6Ix3CVTZwUVu7NYW7PD/Ull3k90gVKKKXRfLaj
bVG3qhiBrBxtWEQ0j3KGhdIzEn+NN5wLb3XQf00mIjMQsHKhxLxtM0QLelrdhWy/rDl+1vrhQ0vM
uyf1MxvNiiKJN8ptuXEs8d1H3o1HDLqvrVdRmv0G8B1z7yC1iV+aSP8s88JaoKQ8jh0KuETjce6F
eTcG9yISf+miHl1I1IFXtB+MjNz9fdkzR+j6uz5xvKX2/J757BpgUJumHyG72A5CPUq3HWogNWfH
IPB3JAfKMCndMxIf5CEBs/9YFjuh8M2P2Z3tddt1OV+aCpa+rS5GjF53yjog6TIFlx3Zkso2CRXE
BkBXtMin0V84rbPKM3Z3I4iXLAd2aAKwtkZ3MV3exClyV8lQ35w24TLlh2Xm3lfGdJWCojHiODof
UXrqMQToDyWSU2hLrRvSMKpYfr0Yn41zIRua/zNVddhU8R481uNUhY13vGbdROMmFd5+rHo+u1qM
C0Nz3jNm36LO58UwTgRMwrjamUMqmOldSs/bB1q0q3MQ/cfNnejtP+W65EMKrHuJg3hCHJQNDGZH
w22ADkz4LRbl3I7raKByNo16wAjEPVGlHnond58FUwbuU/0YoAJhEUxoGHk7uthzQ2zar37d3GMb
wUrkRu+kGUNetSXliapYmQoON0q8E+bDp1aW8O1Qx4u4NpkI7elpbKq7NfFcpyo5SHOGrIh4ZId2
DIspv/a29SKM4GfIh7slYbkGfIhzRCJCKZqrNk6vqeWutLrtdkPg9oxaTsabaBxyDww87bovV+qn
chi5KYwSmQdgFCMmEJqjwRwnpTDCvm7vLpMYAjv1OUcjNTlePe4dXvN9HZfIXz2gMnvm345THaVF
R3cvNRwLPQZv61OGIsdWWxfK2IyHQ5cES409L8yVjToznT8N6pZbxrHJy+/AbZD26o2gpM8xSxDT
sn2uusF69lpU4uUoVvnsQCXYEmWVzadcpdor1vyvNjCOY22eq6Q9aG7TrXzP5A9kCsDtvFCYvZta
7SeZwWDcdJONctU33c1X4EdGcx7a+jnhWeF02JjGvDIg8hM5rWdkQnHpnbKpfJn1qgrn1vm0mu5M
+fuJ7w6FSQWqlmv9luYsHzWO+hMigjZT1NK7pQ392dnf5IaeiiricrU/saojm4zdhH4j3aC60d/q
weOzj4Kv0mKd9/FtLNpO/ALg6uHQVpcsbnaxVR0tb7z5jtpPg1q3QXyYNHnoKkBPX25T3enWslQs
ArN59Vw6NTxnvlidu80Y6DQt8MLGNf4sKDqYcu1ntESyKxJ+2Q5AIQWTWMUol4fGeypL2Sxqh4ID
aBJESuLFLt2XwC0uhogQnsP/6vaWn4bgNPia2Eynxdhpi7LPvoKkeRUZq0LdHJAKEBIK2q+afMcc
jhQ52wtGS87lswmzum2KICIpYT6bc3LU5PyR2WbLNdvvDK841TadyHBqykNIA6/quAaUOn0SiqvI
yZ2DkVhQQ/ZbNNjdwosSRGvyWLbjpwMazWVl6aBEWrepC6vDI8wN7zK5rxrn0bvdDGhhbfGuzOku
HAvPQ9nHS2/IX7BH/Yy5sUuUzS6UGc+yDe5jyiUApG+H+lhv/IZqQc9LwizHmmDOIg0TJq/eROjm
x/2GNHwYc1nSzenBk/hTzrjAqemWCaooVX7bsOhjXt8yg6XRZRTOC/mjuItKdN54h6aQyDMszrOa
t42yrq7W/NkPr7pdzvlqEP2wLcbOPjcd/ZlZdtCh42Fbj8pBLiKGzgdzitFHo2lZ0Bs3H7osOecd
z3M/zS/APhzlMxlTdVefbDF9ph2OC0CkDW0sT3ShuKFL0xfaHU5k2z6PGhJXs0Zk1Vf3zop3lic/
cRX8OE75UWfNS64lqwQBHMPy3tL749iIc6aS3xnaLkzi6tQEMdPOqEP94JwWg4RdYUp04rkEqJl2
lH/+dEEK7okoJyV9IIwrN+IAxWUsewdOuUzey9HWVihPLcR58ijraiW1gdcuZaMiPb69SB99rOap
Fr1E5KMcsb9F5Hw3I+rt3A7MjS7kV2F6I0tP+hfng8Y6KN/yXEdi37VOGOTwY0rXrrrmfcytd8Uj
fDDzNA3LWp3psZwXJP2W7wNH9wJw5cU2BxPZCSQz0qujYiHEXUZkRgqHXjpoLp1vas1eXF/ds8ft
nDoQIxQgMAcWADeW/QnleioQjS2CYPyxu1EPqzx79TKGcEPv1KJ04ym0Y2IK/Vl9WAWEYukQy9G3
9nMqm9skpyfH9GLiE9U+cAeo9B7AEF4PJ45zTNjU0ce0tLA3IjSc9H0wVB5mhoN7VckYQYh9LGT2
NUGkh6SgbtwxPoqk3AqpULZOYj8OjD16uXqsZC4voZgrCvXy0dobOvhY08g3u/HvoFFNWPO+mTxi
hVmqZT2qQ9o4/gK05Kuom3M0oUG1huFSWoixpZYeJmu+tUXzLuMcgMXaoYh6IZL9Nsz1IZ/Sne6o
78BAnTXZMO/JePQDxl4zQnbq/zmRf+rt7KiPhhGqNubi4n3I2m7ZpGYSuiWaE1SvTHp+tZ9je0LP
1j65wXiupfaTNtoN1cyj5Eh4vC/lWuvKrdXrvwOTGTR4Q5q+6PF/VZmGam14LcdEA6MTryI2qCKe
tX9ytmBZ0PI6TXH1OwthQP2RwKwA9TLgeG6xG1N3W08+R4vVc4vWLj1bmrukB3GDHWFeIW6/8NOy
zo3uNpEz1KkiVtkyAIrs7pK72jM5C0sR0RhXzD9VG3PjgAsvBgdpxYTQm0ehd5eUy53igRDZuHoi
BnbtxsE1sfyjP07fulYgt0qdHzvifRN4LrfOyEnaW+C6cusLx11hdKavt5yW0hFw+s4WiyToli4/
+iBnQ8+OZuK9ZkYn8N9NW8+LX5U1P01+uzHb9IC6zFtKmQUL4vKem2H4tpLxpnSMXWMs/v6Hi7Ms
2MxN8Rw0MyTivHHSmIAxO13FpnmyOvPqP/zxlZld/ZpHznIPeTH89Y4aoCHBFPWa+8INmu85khXq
k+I02q1Yl3Qge3kWL+y52ww2mu8202hmLfDJTlcTDsAutVc3Aye3eIoKZZ0SWIHQ9YeNsAk0UM1P
KwM08vG7qMV56k3URHOKltSrQpEgkxh5XFWiNt78gE8d65ksOBSSRJgWyfBhgOHRmaKfxiq5tDO1
QHr7nc6BWJK/8VOxHGLerncx4xZvcv/NpRhmXraeNTwjdX/z6+xnfPRgkRr6V1p8wVoTf8+qu5Y5
WnLhWTjStJ1ZuZtAamzbLKaLKGOSJyujQZDiXpNcd5faHN1NlZ+drPxUUaStjSZJln6Q7PtCIegV
WTgCFZuAkNAOfGAi8D4Dt34Wnb5VnbmmHe4pH90X3uvNQKRoyOX8TGdKt6gLHHuiVxyYnfncBsmT
l2r7YHBa+khhNsyOVA7NH5KFEfWbhhuVK7p4waVwAHPd+iN/nLRayTKDoNwac7R1vIZJlawYt48T
iFlIveqpy9EWE+61gPPcGkO/pOnoJbL66xRwqIHjgvcNnNajb11gdu/Nw6gXVWyZzczI2oKewdVc
vZrMcphegNV+U07ZyRipwXLrZlrYbXNWMOKRp5AyT/4IGx3VYe3Xf47RnvyuTjeNj4rbafQfL0gL
lBp5E1ad+YYo7ymFYl+RA//jRskMf64uuqagZeoMGLnJ+P09BwOG0GCHKpJRR5ATgXvMG5FQsr7c
zEbdvdbaWVI7M2DlqPwDsPPeepeF89MW0UpNbUJOVfGqzTx2SZe8gBlcYje/a4H5MUQBE43YOWa8
MTMaZkgfos9Zk5BPkLhNBUmoBgeSwa/X3SzvrWY0Sy2fdlI3j0OK/Y86sJsd9WUYjY7HpuGcNU0P
llM17mZLK8LeEdh5ct6xohoh7lvgs0LXnj0XJU2jjkMOZov579lXHltnw57bYbxopvqtDLRn13Z3
3eB9YTB5Ip58H/Q8s0YHV9F5X/xXD2J0ngKzekriTq6RFk0LAVKRTPayKodDYYpLHlevvhV96H20
GzLOxKjqllrTnFM7ezbc8mrE9b+MpNGlIa1TXNdPlm4i0lXX3kxXqtG0UPYAPkJcVAmXN4/1w2fR
/uWjXmOYC+CLxRZl6YbAkb+44urAj3QmXA/lZDqvXb24JR1i8yjfy6H81dA5mVZ0bUxEhE4KV5Do
YcFsiDHhI3HSbWY8BpIAlZwLeFGNz8PIZxjNCkTeRonmm7fITrayj34Rlv65DcVDetNCkZtW+6Xi
9BRpgPRxfbMkxGnQRGfPiDEhMesWlLUtyq54cVCjHURFvGTUzmz8gYOgzPgntC4NDX2ujinckem3
W2savNBga+lL85mq1ktmt78q4L5ok6BZScc+OKZbbpw6eAs6oHa/Yq13drzKF9Vm+ULFvs5mCpcp
QE3y2mBerB5aiGk/lt2zI/hjzzX3dZqOIUPhmxhBh01sf+E4YDrDgOyFkxTmsgHaYQRZZY598SJy
3AnPcND0c7MCHCnejGKOty1uUHIUPzuDJ97vnZA5Jl9ZBd9Rgk5u6stzJYxDCVuzCPq85bwhll0F
M8s9EnhwyK3jIsGy2mcaLWo8ldmpQjG1qI3q2xCzseJgX4kErKC1lmWjL61h/k10f5O6nM4ax4Ve
W1XozzaKQsN4x9IOrCH56rwRm2PemEgbcvMeVEhNSpm8eU3XbW3bQCaESoAcg6Nfe78qFTsts2ZI
9+je4wQLrazpQ3vmNrcoj+KuAWh/RK8jj/u0AufVB0QHY5x2VjyfmOnPjDFL0tFeEhldKie9e3au
L+rc+mBA3fO5HkvDOSDPhYdUbrHSRwkFp5kfRuWxhSQVFddpLB53oHWTA6/M2MNfQGLgl03HEoZP
bNyo3fXxY64XO8/u0YAifbejA/7lHXPdPUeU049MkHFgPPnorqfuR3rz26TSWzo75TpwbJ6iTi4o
Agsx9+HqRQkzOP4cpkW20TPSEfueTz67xBojT6QXKB49NOJO010mX9/ZbvFclN0Zmp5vfArARWuY
9fzY4/N2zMdszB8W1aWN2tegmhAzeeVe86e9cBkypjE+SwF5XyJ13Qo3qI5AEhG3dIuwZmhSJReF
OUCgFY7M92Y1X+aouJKRA2TJuztjrd7IMq2vTVA9RMBSfg29fEnmSe2mDH4tkgK7zVD/WtP4EdW6
Hire5K1WmM1SDsnGYReYovm5jV60uVklCSg5cFOj7bSxPjY5TD/aiaONA0NPhp1eegddF0hhrjKG
OW+j5VA/HDszCSWkdWG5eZQqn3Whr5spXzd6tikc7ynO1ZZsxutQP88PO44TRyeUvnc6jNMVMX1I
4wBsUfd81aMRTn4ezrXFjtOG/vjPQC2ANhhpYG/cXZNca6X9S8S4GuaEONAW3FBl2KzqfEIM29+D
0abMoYOoGiVE1ryLJ+tzal/GQLCGa99p9hQzEy2tESZD7xBhMci02b0EZUNs9hxF1SVvxxUtJctC
++rkd+5bh6YUlyTN/unIB4O82alEiFDIfBcEjNOleDYic1mZFtZzbGtjsCIObhMEZqg1z7aG9gGL
Ru9Gp1KJre34/UJk+NdwAHisFj1q1szPHuJXRFUczwQ7YJ6v1rafrGkQufUWC0NMZbDhHzVXrOAo
Vz5aSnd0xkXcw59WFtrE4Tsq2qOynXU3yaOdGWTE98Ou95J1qoM+jLO3h+GCek222IW3iY5uYPRZ
xkq5dgt8YlMcekG8RjuCmy99Bofd4Sc6W8Dey75Olz082cT42OPRSZkACx9AKQGul5JU7ghRc7Jp
An+bI/2FlV/1bnGOE65TcFnT1C6GMW26NFvB6Gynvvuy7YGWdtdaQbVLKDbYG63LF3aurkPahT3Q
2xCIt0F6azMGuSzzdWWqQ5SNr1ms7bw5P2rGsO4KdzliGXeRZWG8QStepNrKBNIgru5xMYfED4Yk
yy7Qt2BSfa2dettN3ZcVD0tDvZvO+Dtp2jbvH2o3fgBh/fVGsjVJNzeB83uLLm+86aOdr/XJ20aj
tQ4wsXs4UYe6ACVuLoILoUrECbQApjV9G51s2ZXTnly7jQrey6YEyemvKCf35M4lW/IokAGZWhnm
fX7zcn3j1vIA9Q1gg2D8Ontc/vUIbxzUStvPtv49U7W8rFvNZSvmL0fTE2cVd7rDr+ZxQN8Y5BcZ
h7N6LNjoqeo+u3S9d/TM96mtTigffwK7e68y67mfTuloPZUTUhj/b1Y3T/bfccuZ8DA915deoagB
yddsdqtmWrnlNwRSmPXotiNA/dLHpUKqMjNNrmmPga93Vxzmt1gFuDpMQGrD2Phz9SG4nBTOo4Dd
VSLUGFWDoqzhKorRGLDgxVSWq3GZYBIIonwj22gzzhgjfT6OemJ6jpdGB6Bo/qupq7SQcc96u6xr
lHrUiy4766/M6I4HHW7xH1RSnipTfMGLv0k/+jBa5uBgtCp+hfot6nE8xhGNZZbod74fg8FCvrJA
Bjl+IjXeysJ9n4z5O+/GnfI82mEyBFddeh4m8FDzXlT6MgaEtWhhdB5+yxJUIdOXhPqvC4csv75Y
Cc+4uOmbWZADxNUAaxUmWbXImm+/LG5G/Wakr8r+liWvmVFzFON8aOXGytVGR1UkenyTJz0CIidC
Mvp1tCnsU1CpVO7zpH6G1l0ZVRzi817odtstgry7wIewf+f2LvLakzTOWoH+8f+PCHtZj9GvD67Z
JFfjhF3OiWBHm0XnDWGglcvaJ5+dhkyg7pXROUffqQ5+MG/yuFsVLp9P2p2svF5lbnqsiolDKw+N
ZNgiksOagX6av9p6bEeZi6xzRPbT8VSLBYmy5woI0568EKUkOgViwID6LGx+dWOviV7cakm5mKT7
lDvWRtT9UXF+22iBGbieFdi/n+Z/tYEXKupXTU4ch+FjnB+vXaFfAqvbVWQfaPpHak//zMJYFdK+
SYo1c52iLuPfqPz3liemKwEZUVVZ+lsg3RD+ZyV5UT2BGpL/gMKP2Ck+kcoJ0Cm2QBUeLkeQus5V
i0GNYUcCpZY9dIpzCMsdjvq4a512axJKoGMq9fTvtDQ2j5UaffBi1PpzVpuvsTD3PSJOt0Qya71l
XrGsBg1hXLIW3rSJ8S0G3mseVDevav7pUfJMfsBJWT6wzvSS6TiN0n7Z+d4yrVEwWW9R8dG23no0
EZTGSCTIl8AWNCz83F+7Ju9qm8CJk9nL384/IA9FUs6LpvUQOeQvGXYLpKOhN5vbrsw3JcLjkp9F
ayvIMbnOUDzgQzp0on0YS5eRghLGW9EAlDt+sxgl3MTUrEoS62L8IMHYhiWTfdyeESmvB8sNkVUt
DObiwpuuRd2GluVvIs1azJwceUJujKx35HPsBQKfTOWAoncEh2vdwEk6XFR3x8+j7B6P5ry1jXbp
s7kr4jw0VvZpDmXOXBh4jG0Zu0gjACor7S6a90dFiI0q106981TQPiDqQ+U8foWKoYRYy9raFpp5
0hy5dZx6leO0KKKYMSLfG2m2GSmXMAaeYwntCRrTTWIdq25JQE0osaePDirzxNwZOsEN2ricimjt
2ENYjjAMLjh03zprc2wPaVwd4dIwaaFE0d1bjmGWgPFlYWlhVY0oTn4Tw9uSE7nBpgWS9jdo+dKp
3KvVt0s3dfaKU5Lkq3NtDbi0M5CJCZ4C+UMFBirjaYOo8Nh3GiohyktxI5NXML60c/O4uNqtlBPd
MOaX3iTvRGwsurzTF8XwXXjcnlO+CvR5G4kGOSxwnLSeIg7mwJzDGM9pVn755U23hqNq4oNRmuta
x0KGu69Jajq4bzGvsc2k1JMdk4G0eYbO9EG4dq2fUtkhlwTogmKXhcuObK9oIFpEU35vh+zsVP7e
YMwZ3Pqr1QQoHqELEzb0knmsN5rVxG1Bz208mAvc3ivd6u8epj6Ff49wbPB8D5/Ml6UBgUzmP9t4
NkhCqJgN1Wi9VdrLNIu1XaKNciRiLeQ+aOMca5nP6EWDP0V2w0itouW+8/7z/MzvTWZsy3beBTjb
XS/bzJq7aWPjaOf4SuUf7heG4SXiaq6WalUMzi0x6mPafJnuvNUBahp+AwajtUXmgM5fw0i7mnyy
rwSXWTAuB0fnM/ZWnk9YhLCXvGD73jhYXXkTNSoWp1m6MQhRkHyb0xiWJvI8y9wWIAAWCsPRl7iO
Z7REpS97UhlYJn1tlzTdZhLtr11k/yDN1zP3YgcaOBE44eOeTLBd57W6aagBmZFCNzKf+QB38WAd
KyO2F63WrI0kWLtG9/lYmAMbY/jDNtZ+60bzatLVrKOyyCJz3c9TaKQvWmDsqtlZpVMR5o62cT0/
1AXO7b4jeIF4tjzaFJN+H50S+15uH8xo3Dr+ejJUs1Wso9iYi2aL9tDD5qYHx7YGXY9jmlHNMpjf
0Kr2h8EJDkqlJnKw7F3RWLKbzShY1gEJC4DZWYN5Ns5WtWe723aQ/5F2JsuRI02SfpWWvkMG+zLS
M4dAALFz35IXCJOZiX1fHMDTz4f6RabISE7GdP2HyjpQhE4HHOZmaqpq+rbJcoJp3AyvmjLkHqyu
ciuygps5M3CisuV4LWDbbqbGpp9KWxKkiR5OXNwA4U1bLacnRFH4Y8J3CT2aLW/zWU6Oalu+TQUg
n9rnI21gwMEC084fuLutwp43mb5r0quaV24vdduIIK42YGxY6/Rp71m1REdDujICPL54/x28RHlG
KphAAxnzipq8g8GpwbtXoJA3iOuVtDsEIMnQU9Pv4cyguLw4hQYftk7WOWtLF8yV+6fInLxeFu+0
Czc2Y8IyCrmoUvwgWNAuR9syTM/XFeNUUs7aTnkc/3J+cO4KInAC8FDOzjVNvUWUvK0Tzqcd3vYx
NycOCCZDEKn4wyejk6nG8DAgOzayAbNuNKmghjQFw36b1wadU3lrCSy+gMWsVeTcaiOcayqUqCj2
I/SCOXyrBh33GOQc1V0BqDe2IM0tCrI8RLiMLG5dQxyKJ/xq1JvKFARikob0vqnTo9HH2D8Nm4a8
TI9V3+z3WBesLKVAbmj7NJYOLXSI1kJJptRrGwxsUjq/KrWNwAIhZNiYpJpHUHjIvzNU5XLbDt/z
WHntnOCmDS3YokKo61RQA1bcPCL+Tp1FpzQHqE2AnJiJRh6doV4OIIdiz/5QpMMppe0jDy9SMV9H
CV0jBTTN3MNCX7VZ4Q2K9Zg0oEs9rOs49soUpvjwU2TAt06J0q0jDPe6a2aT5iszMc8cU3w5RrAm
EdJq6udbtOxHtTF5QNznmYiZaSZr6b2a/pBjxvqG7RHiizvi5dKV9TOeO9DWENaRXGp03SpY4pSP
g2BwnMPJoluD/AXS/1Okji999YgBygPsj5cYbo8WG3yxirJuix9yuFi+UMqK4EWM5utcjXuQCCiF
/fM0NtOmZUI50p9V3fZub5enMqn3Yzw8QaDCo0QBaq/yF7zQCu7padfhZdI76q6tcq9Jki0jy7y6
LEhy4frHhhd2D3Lk7NEUHdu2Q4YO0UUxtnoaUtKi16ivQjgmIR2sUcCqSdJe3cp6+ajL5rAttXaG
iTLKfHVhf8xQlXep8sgafg/T5zboe58rjjsxYFp7aniW2t5FKXcrgphqXU2HMZ1fnLHHDshBcZqG
L2MW3oiQpDZHMZMpUD9iYeqQeGCwAuwU+v3UaEBTSRmjjU8RAd6NkWH87HWntriZCf7UrpIXkVMe
AIvIfPJi3OUSCvHJtuIfc0YBXU8Ypkj6Y1lXAA/Rthmqb3Nc+HERPpR8gAI8wyGVy9oOAtfMpPne
n2lxympIw+9XgKp4qo2TXKqeJsN+B3JXugkvGc2rQ/1lgJKi0L5M5u5KGZjylMeeZQ2vuD4Axdfw
HUlj5aQnxbBo+9wyg/uOlovr9MFWR75ltzgcQEhO4SO3lgRRxEKSKDC5iulhj3cz3TYrUg8m7aZ4
wOWnsTc1zLuZ1kGMtGqkIU+I83JQkAEi41S8xXDWnZC+EoSYGQFsK9fY3xwUfFBiK1+kTqscRrs9
/YzH9xRlf6E/zu33sAWoUuQXpev2KUTQBo5WFQrcHanndAGdzOqyF3wpq1WZidStovI2CMZ93UH/
hEmMbFLrkT8l+Xqu8BHIB9MXMyQ7pauY5hWUPxluuxUDuXoWMspJdp6F7rzXNUhfUvlTkb86Vrfv
BWnPHMq3o8i8rBWM3YXuNw2HoKtvi7l87efx2ECMxJ+s3/R6jijOeJw7LkpnvB7C3Isrh5gqtE3t
QMu3rB/D0DxHCoSTeoJ4QSlamBpyOvk+koD0M2I22G0egyBYZDL6QktHgoO7T1/BcBmf4j73kGjA
lWncavoGmL6rCpvj0EL4kTftaLsqYFud4G+YqrDlnjKwb8BCjC7K+WaSTW4FQNTO2NolpvO4c4Rp
v0Fv6xX1i0ysjObiWm+NkzngUpQEBxO1roUHEfJMqKsOHjTmVpdqjHOeypmMUDbWc8pQXdv8VuXW
DtuxzaxjcphKJ5Q9By6rlVmWcGb0xd3ClUr7JocAzTwIz8yKY8plUk0gIbkSHs0W7/2q+JGiMk8S
ZVvnPIDZdmuASUuvC68sg0cFqpRkBd9Rd+bX+AAzf1GKnyfe6sqGVWRllbmOdAOddLLXOvLy0RhO
Zp9uYiV9N0Ky+2acAIQmuOxqLG/yfvIcLXsqWzCVqeruBotqdqjn0avZCYTb4M40EKim/TPBbj1W
tOWzEczLaW+HotrMIxiIoUgvKvcNHnMFhEPG1ZFfqm8KO+tU7Woo9M0oE2DmNqZZl4Hx4AhK7Db2
XSEfS73z2xl2ZDEYM96QMQ7rsfbcjQ1cSah5ciavobeQylfiEb3elaNUd3opkZXlflShDcxAP5Qs
fx0j5wE3m0MiKy8hgL3AwgKvuMc5rLyiMFyp0g508GjtNG4kRXuar1uEIb4sQbVokO43KtiuU7u5
gIMXZKCGhSi3slpB9xxu41zHaixz56lrkX/WQAxW6DVqHx0l2e4Pcjql+6Yuem+uMEJqNbPY6BnG
PkTOAGb42PiDTptUhEl+W1JivDiixqWxEelNMSAz1WiU3eTKJN+BuXGTk6OGtN87bgZJlXedTGDv
5wKHsP5ozRouz0K5UlTJ429+TTKTwiCYH7MapjEAEAwqOdkj9zvNCj4qpjJsbWwLpDHF/2s0qZox
B0RoJvs2QEA2T4/CRA7DqCv4fOoxS1N1k6T0Qm0lHbC14/NqFfnakJjBllcgDKUqIdiYh+AxyCU4
wqoxB7eBMtRXM0OBdgNWyVCUe6zeikJNjFUVZCluICJGug39tHzvLDgRzoSHVyifem3mrmRHMD5w
gmgMy+hWokfhlDkphgYW0QuLHxudSs4sLB13l7kjakpaoG5QfuLdIeZx46RVmmychpHAq3IkRaDB
FayRrxc0WSyz8eK+ILo4xag8RlWdJeuFh9VuuVhG2Q8aLeqgrZYN5BqjnLZ6U9ueU0D4dCNKy7uI
YQ/JKs1MNJ/mOEd3RtOKt7mwa6RUeCdAqQz9VIqw4xinEehvGB/zXudTynJNfI9p3x2Uefpe6IH0
rFZp7axRI5Z7KKzDkw2Z+IG8hzmqkOmC73Zsi1ulVkcAHS3DrUru4sDLJiEf5SbHdLUx2/RK62Oc
nIrSRkE46y35ewSlu7HnZEdVPL31pZYJF+bLLK7aLhD0l5IEa38dx9noEIVtNB9yW+JPnAxppL5v
uGhRDKc0yWlRLVdX0Y/SXWCkkAWYg9JgQyAwfoKLoAfXRYtP57Gv4nqml2tYN7Gi90yKj/rwO/yl
OF/4eoHJB9d0tT+lGclv0kC2G7ss+Tn3YXiK5QANhamK4S2x4mGfVCHtJyWpGsiNg7ytI5HfjFFk
rsaQ9D3XwKbKLPoGc7vqFzqBsccttrlC99bcTNoQw9QAiVynk0Jy1Ze01XHxVZOcioBGrierU9Vu
SEkjCHEj5GtPETEGdapVIJbqHHg8NEIN0NjMTrmhBzviPijVxeGWqeaHIcFKkERQ+A02vVj82M7a
sIS4ttSg+zGPofOSgahisIYfTOumdVhewyrvgFJmeT8b+YT0Ire6OzQ6eCtXYwG/MU0t4ynpJPDW
pJpoD8fjqL+KYDAMF0fW7gYfDrzxTRnJjialDUJNU39W5K6fyTiGZqvM5nSMhEg6XmRSPohA2I+O
kleHjAElm5Ze0jYojfJuTOpJw33OxEdVmStGmRoG3ptC6faBrtAFkOd8elHVynVERZlvqRbcCKcd
YJQL6UGGt0u3uinvBzE5D60z2J4+xeGVWYcIVadA2Y5B/GuCX1GSK1kjAjB8CJD7k9ZGVlnzQFQm
2k1JuJEgOsP4zGU/j8dmF4VxucGwX7tK0KDAJsB9+6FxrPJJ6530Z6gMqdfFQ3XCcK7/qTXofdCK
mXdaiVHMUKY2whOnuReJGK7GWIE5GqGkr/Vo2qUqnEqUaZiF5gL2sY5X8HvOlfNY51b0s4+G7Fsx
495AW2KpmUtULCboRI5jFpPHOvjq+nqwLUFiK+rlEpgi/G4sXafMLelohIPa0/izaJZMOc4MtjSN
B9mO5rsB7hAVplpHO9y3Cw8JR0f/AI6M3gYxms/E+EkSXx37mrKfO1fJFq9Mqz02ETe8UmtUcRJM
i9jQ4+dAq4MK4Egb4Ui3nYf4QVqlSU1PVRUyWhMzQUhmCvNXOMRibzlS/7MUiN7mXMGAdo6ltlj3
Y043v4zStdEKuVqNTpg9K1NovHakUn7MlOyVEiGQAaGTp02BOYibmll7TcqYYKRoSCyhGMY2V9X5
BOLCl61H4Y+kpv8m2W25KepmLehmeI5EzOrzDOYdUgCKT0dFYcLQ4eanI03p1hiq3p1alKFIHkMt
ch0l5qFKkGVpYQd0skygvbEK2m0fITUwg0k9UkGr22EaJ9/O42TpopUz8nPLVmD1KeO2TNryHiPW
/JuWV2GyRiWPH1KPlWknbPOpakHDVBtR1wpGUXI3VCWotgTj/8HpgeYUyvzN2MdEqUxJoGy0uCZC
9hArmBoxPKei29R4Ue1LCax8O4dD+JzJQtn3kPzpFmsNtMy4UeQjLFD1LlLy8XboocKN49DVq0ij
LWDSYL5RdUCa3gI21Fq0x4WosaeRBpxcmVKeuEFvjKcosYarMMUW3u81Kd5GBGYypES6F4ptPiOu
Whgmkmqt0pkBfLlSQd8tmsy36qA+RRVmCbmSqMdEybUnKw7p/PRhsVPJPhfPI7n+prKMZ9GM5zYn
rqiOQjvbCH7SHKDJEtCB+ZZFMjVvqHYJJLVcPQ6Yna9CCqpNEDNbAKs6fLUMqeKJVkOHf8jY/5oS
7FqTaTJeRKDmDxJ8x+8JO1iJ3MleOlmrAKTqMVyrQav6IunxM1cEX5erDUr4K56t9pctZuU+Dmgp
1QpxAoO5WsEtrMrFCkptdVdrpr2Tgr7eVYY0+0qpwNPBnw4BTVI8Gko7IjlyimMHSeXoRPBATcUa
Jm+QUy48C3eeo+qMNhY9unKogdr5KFUnzLf6hIzftstpZ2T9+D73WvQMB8uQiXX9+6SkcA7I93c6
1sKboG9eOwaF0k9TzKOu4CxAgDTewAVKUB7KW2CtZpMIeM7QrrSDHjkxYK2+UEF1qdt3eTxcm5mO
sS4V3K6zq+SIhwnc1QAm0LuDk8p2yLpH0kA2btXDz0wH3i9Nm36fozFQOM2s+6IN6OKb4A360iAq
ddBQLex/ZXlqbhQYN7eaHUDSlASMlChUiu1spfYeErGUwjqoBWVCVu+GCSM1fQzTbY/h68kUlgyF
dtbcRf5H2iOr5n0UDQxXyBo6Jc0wP0uBE9cMvzbg6AVJcBsGZgqRcqxPrZjglTa5DQOpVU0MLPBv
41NUgc41Y9bQjDjlJpHHdNNqRQ0i0enwNvQppaVmJfYvaOw4/utdFdN5qOZnRzbr57KAgYtEmJw0
tqGOugqMPG5iqyWKaCHIL+NV8gU1nKH7DHOpAcxF8VYdEPkgMjIVpOZl2YAHWHJ+lceBY4FH1iFl
llbY9znoEWYVTq95qdYwiXXSlWfu29KV8rSGwtSADzTTbL+aQWu+mP2w9IjGBldKJjfIIX1Z62dt
aCSQnFjIIgBRrRjaXSuF9taqYvp+0TBX8ZNS9/bGgFZQulHZaU+tjGrCaZJsJzSh+ZgNlN8nfbC2
Gl5Jm4ysVg8Nz2mEsirM/g6/KipujJhOeqja6zpJsO1p+xSk3MjujcYKXJSx3+d+6jDfdoxtFE/B
WgqF8i2G1LzpQzqWjQUHw5ZhB1IooxVkCjSFk9O8IHailVPNGDRawbzCHBzTspoe5UiPB6i3KU9p
0sbYFWuLDwWQ4KrUqvuhCqTvCi2zV6mpgJ0Ns5/vK8n4pTh4cNPQCSAFSip3lQZPIBYUPA0U6G8T
Mo5fFaKxWyEhI66CCId/A4oHKBuQ4xH7ORO+iRJt4BWUz+qYpde9kBLG4lqBfN8yLHg7wdK7wZ5M
gWyM4SgVO57QnSP5pgVdxFCU+rGVsx+D0KubxMidGwfL/a3Sj61r48/kGVNHG0+CNohBkbKfUVAf
JGhNbsUV4wXpbG8Ef3viptqQX2layIVG0MSqyCjrtWMXuH1mErggLBSGakzkH7FS9FuhAvY3QUuT
IskpLNVqim91J6yecguJhBWlwd3icLAGa5heSLbwklT0IsItXKDbxVk9vUnqRL5WsaMPYZJjoeKk
efUtya2MY9ymBZb7upW5kmaOe6TQw7AaeighBZYTqwHyyQ+nQcSk0eLZpyqS6TQN2mvIkvZrOpjT
lYPdJVI/xcFAmuJyE5bDu2GHCg3LQT0oYW/iOKhSadQMguhyI/BjYhXUg1TfQP2rVpXaMT2jnGvX
INj4bSjl7xC+5Y1cNbDfiEu+UTYhEoqxfzeCUhxk2rBXZlNpW5OKzCPtBJDP5OF7pBfyemrraT9R
YK6UUmCUFrI7b2wtZUV3KCspMdpjVBb1nU3GzpmASWBgU+jI36Z4UF+TIlfgP8cQPhP9KgkreR/p
DX1+JVW3IOP1rsjUwu9tVSbHdfDJAOGgZlOp+bt1xtDn6eSoujXcSoHdPYS1XkLNSBlqKRToSdLA
I4e6XQAUp5Kyrscm2vY2QI3UDBhdY7TEpDgx/pQx/LqGd1r69lxp+1l2WpjPc3sVSaV1Gp3AWI8S
joUMNYG7UyhYzi05wMRkwExMOGH04fiQVBLucbbhfJtnFS8UXeYog1AHKr7arZat8x6U+ypFWxZh
alYFT42SRcCYaXCdh1j+rtCL17dSoeAl0ht4IaQOgvakR1dP02md9Y11yo3QxDdl+Bm3aNIrywDM
WXJIjdt+bTXmDaU2QxN5Xru2R3lmCcJan8dmCNsA/izgDE57NV271CJBnBa+G4L26lSMs/49HAsQ
uCC251dmKUD+MHPY1mEp1a9qndAgj3p7pGXpAOvJIruuIRZtY9GoPqYQ6cFpLIoiyCaFF+dOszWj
3NzIZdvcCt6lB/gy3pu1MewjM6C5kNXpJq9F/lDTjUS20QP50ODBhh6zjWaIi7cE9maw7iCj32jE
QviADq3Xqgu0vW0Bj0xBNOwMXBnoImrJbpRMgFgRE/LiuL8XqWM8VXYl03uYe98WbfGYl5KJULCl
/dRNJQ0iEY56hjjOVGdM5gLkyoPO0EedKItl1FJQIZzDRymZyhvR4oVvVjN9IhnD5zQPzHsK8WJV
QN33pJiVV3qSOBiRMUJCnw0d02H6wooNfEG3JF+s8jErum2cQmz/8z/+x//+r/fxf4Y/y5t/DXv7
j6LPb8q46Nr/9Z/no5U4TapGgDRVqhxGvOpnY47wnuuGpE+NNxO/CE/xcfC/Dx70lX2PRc8aJ6YL
C6ryMhDtw9S5v1a0DN00GEququr5XCqKjwDHosh4UzonhY9DPhGrVbaxkwCjZWNCcWfrlccjF7dh
yEUApDByb2NfUacYRxaViatrVYOH5zQY3T7TxaMdzPB4hOm8SugH7/PMzhANZx340Ry80NlfXC4d
p/PigMkmnN1B2hCUUNmrzntQVLMvnKa5qVP0litDM0CW83mCodX22pVhZOB0mWZgF9/RcOkc+yHL
LQOlazEL3ApMiFJ6LEFryGlsZMOMpSIGm6uyGvKGtGqUMNjRw9vOsLRd4fQCk5rUee9CfoUUNuoN
nSAUf5Gkv5iiN36NcdXflNJoP3XkwkQXHF1xWUpfZ5WOgjnp1rWSO+ndADiyaeu2FHC2DMczFBoU
pVJIv2TkEQ8ciTth07guFJHznOZwl0pBuIUz+tJrmJU0AlI81iRatpHGjJRUMCQiK1GsOTLAQAGr
EmAzkA5tjFttDrLvJUwCWGt9WlHdtFKC5e7IfGAXgwR0SsKEvGRgnl7nw4sMQQiH3r77kaoxRiKS
apwy0Ske34zAKqRg8vMYAGYaMnpYaUY7mDVl+ixyXb/CtxqedJ1H23RybM+wYKmhbja8clT6+0QW
wk1t3HHmmZlHMSYs19T5yWmUUSZqvQktqFKn+4LA4mlDNTISS++OipTC9dEga4YAy2u5p/Eqxtj2
8iYzHzRmElGoZpDIQ1RiuLbOvHQ4Kw6w3B79T3atDbXsczswdIyc+07qU2vb1IdqbdgT0oaI8nyq
qLjkVvvBUK5qcQR6TXkYh8UnNRZEaE1WtgpjLeneDMNaawRU0M7msl3kX90c4v8QN+Z3e+hxjE1T
7NcytDJVwd1Y9Xi34r2HYlW3UdXNTeKXMj0RSW+729Tu3kdoXC9N3obuUMFRKgrzPQU2EUT8EU8n
ox88u6vHjRjRWTpqlWOjngd+PsYqxsaIbSDlC8PDYlPyGf5lIB0LmnfGPQVXucPEl4pJVtQ3AexU
Sb+Ditdgmm/XMrJXSeJS1FNEthakZw3sYhOSRa9VeRCbJi/oWToqM4rSBPdIBKFeCSS3qoTdbKeJ
gVf+P4hrjm0vc3lNTVG1ZV7phyF7OqTloW1L7U248RXu1UxMZNo4PMY1rbLr0NcvTS48G4D6V1j7
uODZVL8eOY0TlizYvJgbjIhWYK9ucaieNHcZkGt7/+YGzwK3STM/oWDR3gZfeLoL+XjdHZh/4qo+
0vh1+XxhvbMxf//aHzOsLUVTiB7m2ThBOaf8a9FJvAUn2sJeiteWy/Rav911py2a9h9/Xk8/m4e3
rEffW9YNzrJmOubZJMhIhG0Z4Hv5JmNVuNhGxpFfTAnmIVlmQko20Mp7lZFnBaI7cDNUUM6WWbvp
VWwW4bEBtL8i0XVoepNzUNOZJVzk1Kl9BX+mfUbq5FcZzCEwXvtOJ5+D6k1TC6NlMd0DwrVea0NI
j3TMOsyl4CYDHPZGptEtaSrjSIuivInLSbt2EhNGFkV4J/TxvaocDB1SyBRUwg2Gv+U1vzhea1aU
n/78kJTlJZ/dpbqmGjLJquMoqnM2GHEwxlR3Zll9S47VTnfLPVAiWsHHgqjiI7rxBGb8wPniwiT1
L9fViFMmnCRbPv+65DrpSszX1DeYrmN6m5k+fqYX9vbFgdNphmmaaqkypfXZAahsZh0VTq3yBQuP
Dq5bXDfkZHfzZna1X9NuOmDYcmHNLz7iT2uejbnOWy543fhrTXR0wxH/1ht5h6JuWIEX+OFauhSn
Lu3yLE5NAjvzDDPGN/VWuk632bWFzPd53gyevEYC8hM8B2emP2/z0prLzz/ExhSjX5qXQn2jBWfI
ez28NDv20mM8i015m0hJ17Ip5d64r3aVn58mKAyGq68UV11DLb40oPxs2Olf0eLjYVl+/mFLYTKh
2I44kH0+4eVGYEACxJipQa3/zYd39slNAgsGa2JvxvCrpJEvvfz55SiX3s6SP3/YSlz0U97Kk/pm
IVNgYIZnuqHXPc/Omk5ov57WDFXa4nJxYdlL7+wsvtedkjJmpuUgboSnepgNfMOpK3YHz/SnbfIo
8gsP8v+xUSouZtTqunV+o2Q6Lv5BnavMKYd2cFMwFlrfwWZx64fQTRkMHbj/aI//d0VL/vxoB2CX
orIyfDPfey/ewt9YmzuMHpFPepEntsbuzwt+/Sr/Xu8shJl62FMBFOAPONnPJ7vZ/Pn3fx3/tb8X
OItXo2qPI8oi9a3+lZaHycOYYpX4kpcdEOAkJl9b+QN0+h8tqy94p6mrCvn55+fYQt9K24xlDYqH
Fe5Y/FveaVuKLCRPmGe7uL49xmv7wgv88nkymtnWDc3SHevs20vAX1Ar2upbGUYnM8cIH5OBS8fy
q8QDh0mV7dl/pTufN2dnwTT3PdFx2gcbNEmHACXCCtSLRAeq7oU3+OWWPqy2/PzD1y7ZhkWbgtWg
iZPGiVO/oRHjWm78oHnZa3B18SP4ckWLnNgmdbBhW31eMU4w1rZ1PvQeCjvD2Kvac+7CU+Dj1gFV
zYPXFiAdvPBYlyPxW6by96rG2adX49JGe6ThY59fjRAPVzwh4GJdeJrLef9tFYezoasoDHGI/ry3
HlsONXSq5eJBYrEvfN7dt94vd5p3Gco4nzP/r0vnw2pnkVpKUQxXI9nCApzAniLxQq+2anf6gTlh
xwt7+/KK+7Da2XujSB8tPea9KffFDodXjym9TLBYJ378CLPyCZ8aRD30JC4NEr+0T/Ps3dmp1kdZ
wj4HH3kumVi5STfFVvZLP/aNmz/v88vj+fc2z/N+cJMojicOiqMex7TaJJZ6Kef68qpzLMUmb3Ys
HJs/nxIqc9kODa4B/bbYWX5yDZ7uWrewwrl2IHys/7yjLy86XZZNxURmb2jO8vd8+Ma1IBFaPLEe
nZVriPO71MOgbgc84Mp+dCjvL76xr3b4ccWzqGJ1eDgby9WaHWd/ucwL2oLfmc/qqWuYYRDI/lHY
/Ljk2UPtcwWpr2CTS7re3LQckXhHP+kU+//d2ex/fXi6vPwPIp9mnZ8Rc577qAjHv0JYs8u9yA+O
4p3C140869Lb+/pZ/r3YEnM+vD3Tjhjj1LGYvgk2kVtdY1J4yFY4jFzVfnhvPVw4LV9Fyo+bOzst
PXqmaZRYr/VOmg9wsZq39g/lasmMltwZhdLFNZfz8DluItqm/e3YGmgwXhqf9+gUQRPh6q294fef
ROslZacLnq+A8qBi6y+2n3h08y9gJr/v9NOq5+mYHDEDgbF+2psNe9RCL9BYWIaBg/35iV7YnHWW
hTkWMBWuddpbBLkLTTsSTu/PK1zayNkR0bsgtHPE6m+L/6bueHYECW789u8tcnYuWjC10RYssugE
5AjnI9hB1uufF/ki1vNO6Ajjdqrbjqqc3aB0uHGch1j4hufjFax7PzzJ78z+dLGw3+aXavzfv63P
q53doAUjYFtF4dwtuRb8/NOSQRonZo/58rY9jNf/5u7OznmHkaLj6Dkg1mvyYPjtxl5P2Huu5HUC
RmdeOBZfBX4cAXXQGfod6m/pSKMmqVxDHHvLXson4SnrpcbpmffpR3fBQd6GF0Pj72dd/bTi2QPN
MJ6u5dIGFSwfonAdg3leeIRfrmApioIQgavs/DKjngEjd2TtTbsfXzRfW4eeedMX7uAu92f2Kq21
//bBZ0/WAnBh2gJ/4+yl4TCrWYkitDckqnp7LeNLVdxd2NWSwnwOgJ/W0M5SHGyKAjyWBu3Nuv4r
wXmsDuENo3r22oX05suG24fdaGfRqBy0kVYCuxGu8iJ7xTpaQ5x4WHDbEoCpfr6ws98/MXZm67aJ
Ipkv21xi14frC7YrXuAZn5h5wrLcx0Lbh/H8rK+czf/Xel+lqbJpaRjZmQtwexZA6qRw5GysGbCW
uVa/Sq8Y1HNAIqytcA65tTazhwp2nbkXk4IvDqauwCNRTfBplbmxnzcaO23FfHFHe0N0wOyGh8iN
vWBdbOmu1kfVz30+8EvHZgnsZ8fm05pnn1slKRpM7uUDx6VyLXvpPt7UL/062mIj7F+KJ79fM6qu
WEve41imTuLzeYd4F4fxBNHyrXKuAaNpnJ2i+eXP5+XLp/hhjbMd0eM3AklmjbI9Dsk1oyr+/Pu/
iolsghIekrlMK+HsPELllfKEng3n394UP4zn7tB45jsiXT9fS2tr11xK95fH8ttL+rDicmI/fAFR
xGFJKoOIdR0CHaMEXOtPC6gmucorc03wSoldevroQPyL2ePXz/Pv7Z69sziFRyQNLC7vLaYnvxD8
3XFrrpH12s6qXOf39A4u1oqXVj17i7Ja13QmeMjZMbpxfIxe147XrjFyIEemK3D4J+2oT6/1LEgr
JUPKk5Rzg9/STXuHmjh3w83kO/v+Or0P/UswxlffgiqDGhrMzOQwnT3XAbZO1EWCdltrrQuEK7Vg
dOqobS8c16++8AXisjiSMPnVs3DNyOyytOZu2RdzJT3oz5UHUOLjDrKjjsoudVa+SMBIxPnAdS46
U9XOvw8TQS7zuUjznPul3Ehf49M7BsfBCrOVvXEpN/7ic/yUgalnF18iT63A1JfkmA/hV7OD9rtW
bxwmC1HhYKW8xRz+YkH8+x2xLGqZpuE4/GecpbLGVMnMV4tI/E9WsJcYJ5C7hl/TvRq2HeaMzAd4
Tm+oxv2L0OXvX8bnpZeffwgGmubMU2NIlKlQF3JGFLnzkcnDm3ljMt4t3Y8e1pqXw8Dvx+jzsmdR
zw7DuNHrYIEcpHfjWJ7so7aRmLPiJnuIfRewoq82CZEAp1PbIU87BzimxHaEWdMNMaruIDsAU3J1
ofV4aYmzoBr2eRAlAVWqBSulf0NCceHD+3oBW7UVm4yWvO/zi8L6vh2k0ASrR6rrItNZitLQc/BA
wMx2tXyBgEPun1f9clGFHjd6AjKj81RzQNjaDQ4PTi0yxkMPfpRXF97N74ELSsLfS5xnmnrV64Y8
0LLVC8ULUWnGyIcQNaz+vJMvWgOf1zl7foBoRqiGCk2+V4gsEDOYHhm5yXrGbXOHj5Tuak/imgv3
0otb7pbP1+3nhZdP4eMXlqg6pjWq+oYRiMg3sLL7aSUjqVzCJxdR9BwFz4zInUEzUr/dXmoSfJFh
8wdg6k+SZMM7PwczIhouOoRM9W1kDrZX7SC8eo6HcMM5YULjhX55Kaf58p3+veI5kBGLsTQLGcwS
murSf0Qg80RhtGeudrsPMf3ZhW7jwuW/cFyVrwLph63+Bm2EslMs1Nc3aMnMPMjH9Xhfb3KIGdJt
9qTicrTT8d/bFZvy+5/P15dfyoctn71lJvwIWHpgwnYcuVLwPNaXHuryG347RxrMHc2kFfNbtjsp
TLVynEh9Y1CNfctMKXBuHP/x0/OHTX5/ab0v3+GH5c5SpipvtV7tQy4GDGv+D2nX2eM2smx/EQHm
8JVBlDSaHOUvhMceM+fMX/9Oj9/uUK2+6l3vAhe4gIApd7GqurrCOZjb9HQr2kUa5y37mZdcOhWV
J2kNxl0wuy99n34AT2Q4oGjv9DBQc9d49UH7Zb6BQx21tsi//L2YFz14Ai1Mi5iiiTrfqVs2Cpjf
OjxY0PuMdlhl8jJwbLvyEYtg9+qmup/feXctyzjXEokJrQJB3AC7NVQhsaiuK/2ngGFsPT30Kqeo
w7JE9CJFJBSSqoGk41RM2I5tjt0tfDgQPLf7qeaVxIhm6E+GP6wCHNlEz4zOVqZGGbs2SDFks5s9
Y1P7KJB26IxPzuLp2+yD51rMALYWSCtuLDTASH32JzAiiBIwZlLNJ0CY2ca+88fXhWeULNtfC6RU
iAXwEQDwifw9/4VkDGB1AFoBePA2eTWuB6946ADH3ds5t0/B/nRfmqWSiE7IuzQWILcKrs38Qeb1
3xnJNMp5q09HvRL62hRrEEsgPt5mu3DbIrkttsmL6JKnJvcNxIpYqo5CC/6HIoRJ+bagzEs7ybBE
wA4+gHx+A5zYNwxa7vMNukpPHIcmF/iZWSKHVlVNQ6mFLsRhJbAG058hfe/eBjfe1n71Dk7HPdZC
fF7hga3HlSzKIkOA7WKX3ZS+Aw8q2GPf6xmgP4YnXFc3GgAIgTppXz4d0zJWAimLNLCUKxSRJX1X
YPtZ8678QRMQprGSQNlelZJp4BgSVL/aAX3Bx/SkHT6hUOQCxNspvcsHYqvQVDRJx7yEbNGppYml
6RgvO+l3qSiGLep3xXbwxgO2uq8CnjimAr/E0WkmKjDAlifWMbxVu+Gn9U6mCgC3DpqH77kLWHcs
bHBkMuP9SiSVcTY1yC51TJB+V8uXHHgTBUEqxBC8znl6MFNbcED+pUqFyj0AvbbkjYCzob44etVT
+4CFSV/caWAFsYfv4BlxrTtuXsvTKHWBxkYjYNNeleDdZC4E9GzXQeGkTrrTYTMgn08cro/zZJLf
V1eorA7g6uuJ36EnB+AdL/WxvQiCEVdBQll8gOTr7b/ZqUJ5HnYwi0nWccxop+YeSbuA8XOnzc7s
Ng/8BznvhJQbFpFiYCkFRhMBQGEcgFFYL7waDk8GdQtg5QoosAMxTH86YGnwedqaT8UWJE54gnS+
AqQQjkiipLPYvLJQKpnsh7QK9AwSiwGoMEDbkIbFDszJvfyxzjxOR6FbRAMcazRkCIzyOMECjECi
BSjeSM2261/npt4kEiC30qfLgs6jF5GEXR1VBnmWdVYGMyxT1FLSVwKpiCc7Oh6SqJw8WL6M6+bf
X9uUNMrBgf4xmVEDaX3mKm+y12LiRN+1qkfmFyqf59pnX4sSR3n20A9hPyJl/p53il2mN+IICEte
Nnye1VFSiJWufLnUij7TGvQnokMBWFV3cTEX64NSD0vH95g/3POqQNyPRrmyoAOSChgeZGQfs2Xe
tC228wY2/9l/+ffZD3U+ypPjNuxA5wZpjdu5s4d5KBcz80+GTyanI94dcJZrfUpTFQOGh2oNnWuJ
6hR3Zod6c0I6LyS167birf6ootFjucrusv0Tfz3xZyINI3Oqhf/QyqU02Q6lVOm1ioLl9BxWk9PU
kxvnmFLtHg1goUQgnrksUDrL7iiJlDYlkMDI6NwpiFnmnuStgB9F2I+2AM3hBCsS/s4OZ6AmIukm
8GA+NzFWhmkuBuiHixaG2byBdqqoQMqCnK4f7npwBHPOxfxuJgKWpuEZqn16yUpYjt1rJa9jtH/2
wPANcLTUB+QkenQ7zWm4rs32gZU8yuuWMUxhQRFZk1FQgIo2UesAmRrCIk8HTp9hXz4g+XuUMrGq
gC4kMRXlbH4iFgDQNpFJmkU9AG54qr5f/vvn73isXKwFUFfLIg2ZUEb4WvK31tP3ONIteJYkFLfI
bRbtI3/5yRF59gCmRFLvmjQIsI9uoUcARI/qADAoO3GDHQDKwPu1IVV6XibJipXrQ9JdiTAL62JU
IVHYjhjUBijxcb79THu8+aq3A45SGfcoxOmAWMI4GeALKPcG6FOVNRHGQrBeCbqP7VL7KdbkErAz
cVTJNo8vSWduLSvgxoT5q9cgZUbUGq5SB5wbQFFyFK/ygf248CYOGKHk5HRU+lNY6jQm2FuCMk3/
cxjwStqT/BF8lH/g3ipQQixUShAndTosa2HVpbJUoH3c2GQyL/eT9wzz9ZNXujGKvZfVyYhca2kW
1bwSgSmX5CZIVRJAiishgApmoDxhfLkAlFbU8+4cpiIVgGIh0wKYDP3inrU4S4YoQaDc6fveH7Y/
WhcUkzbwkjkHIwZ3FkUwNWSSuie0SH0yGZPu1USW7TQh7bHuKSbuDGRdsvi5bC7r8MzXUBEEv6ap
mJpuGGRwAv+WVUTWjUFWE1kLjsG36E5GWVCFsJ8A+1X2ZB4WgMQht25NRxRKJv3hMiFXgzTRgyO2
vcljChj2H2T0K7qp7/T38Yprl7SHfwrUZTwlMEIkWvQymdqEAWg10+AIeGUQnGIUC7Nt7rDVvGWf
7wI72aZu6PJmmc9uH1oslcgWg5kWSZQTsWT8K8OwT/Xab+odynhb8eFPvuTqkETrqy+ZBGYQBHIS
HEF1cqttAF/qikc0Nu1oK1+FLrdsSAcz+nTk95W8qOjqZgTwy3HaRHcSSiiJG4NLxcnI+xRUCYAA
tiVux5ppOyAzRYfOxBVLf0qjGYbcGKfgiOsPu7wPIBj0olcsHtvCft6JW27izradL4HUR+ySONIB
pQjOFUAr+8oGEFDoUXsJCFIesxfAVv6snBE4cnbJNVtyma/jwG8Nf4mmvyiBFZRHKTj2e+02KW+D
e/MXKM2ccN9tjdQO8A8BBjDg6si+FH+kiqdq6gOnHQDaZFEOjvr1lG2in6R/iArEHqAZi4cS6o57
YLZJfR2YuonDItHlcpmDY/oLtIXljQKfEW6qbfErP4DHbRPdc18SbJFoMZMRDwMzHqdWnLQyeERl
2JPok4FGJFSPzbuIdswItZaPIALjhT+2QX1JJL+v/Ca1LGAcoEJwnFOAkkXbKtmORmTLzePlgEDf
Ir+t50sOdYss2TJFGTlZ2PzSMa4iPA8JJ7lgHgVkFVjThe5EjVJeVnfAHBBxlGIqnBx0kaCGtrUG
+A0vl89CbqEzT8AMqKzJJjiT6dm3QVmkMukaAGXjPQRIHX/cqBuZ7+zEmS/JodJrWUyL2aoQ01qv
OwxPNbog5qF3JUyHVT7P9tja+zoUdfUCezCagT6FABo+iPNziNXyOf9WZ5Z9WXlMQ/hSnkrlSWqi
1uJkFMGxFLcjBn1AzBylPy7LYOcRZH9AwviSdDbYJwFKdwS6Q3CMgMlnkxf5dKUaHvDzAW1iy7b8
mnFDM9N3gfCggx5J1OXPV/TKk8oUmL1grP38Wr0POiGS3qpH67sOXlxCb24vtV34vCFe5ndbiaVu
hGIyhaAK8d2s9FnWXo3GsLN8O2q9c1mnzO+2kkPi8+p4eKyMSrQQY8x/6SAvl8oPseUECZ4Kye8r
GeBdM+KWGLwARB7jKpruL5/hrFr/GYVWh6BCBFYilN5sIQAMXckdqEoc82gOjhZtALdXfScP8baz
68SxBo76zt7Kv0WDq0eTNFWFYZ6eDWje45CbMQIg+PxALKXh4Zr7IEMwMrd6wXKsizZF7IJ/9PKZ
2d/tSy713boaKagywxUGa98q90Vc20L9fFkG93DUh9PbRI6NOSK23750OxBzfIDuCRtlOuYjmmv+
9i3vVOT3taUAK0pTSkQRU8c2GcDchfB+wPXIORf5KGcRGNt5f3004nwrMcYc5EuZI4sdneaAMEI6
Lc70kNxMPlDXHzjS2Ob/JY26IydJ+f+opdkyqD9s0t9PnWAjfCOL78kekxicZyRPjdQNUwGAeJpN
GEef7PTyoIofoDnkKZEhRBNFEa8d7PlikJQS0umioioY0DsG14hKi2u9BkcQJrm9C3Sexm5vwVH7
ysveeEKp66zXwMWcE6HYHnGF9EmXAbck/MFltj4aPWwVAOK36TTBOkqWHwvAA9XuC4CBX7YLurKA
yHEihJQCVkaoEKply4RzAbK3dIMaoYo8yW/HfKmu5XSQHVkAb/xloawr9EQqcY2VVKBJFkncwzRa
byltyQV3TPFgoTgkb9qfjeb27y3vm7HCyIlMKlblkh6ZS0vU+Sj9AP7bZCOOOGAJAtkdEMKc5D67
5iXAHEMxqNAFzEBhUoCLeZT6NwXAyEHxTRieLiuTJ4P8vtJlq4zqpOf4gsYMf8ZSlD1P8lbWAVl2
WdBZqf63rZAVJUmUJWwUn0pCy6zT+0AHgCMqkz6o/3bZe+sqewl9j5YzFcdIg/G1vmTRfm0OZZx1
IR4rqB7G2DYBOQOmKI0/s8QvOZQrCwAlBwWMAau47dEEVra5o+7C3YKRpwaPXZ5BsJKE1bnwf091
WEalGC8RdJi+jKZDRkxwU2MbUPm2SD7AFG3hDsjsPzlfju3lf51So0sJUyLUXQN0kiNIMG/BHIZ6
eu+XqGD0AA4wvAnT4Mm2uv63/cZTgwF60+lhg8nIkj4wrWM0Sfas/EiHfb48cM5GNEZdoycapfy6
asQcUMU4W7IjhdhgN+0FP0GtkmsrjCv0RBLlzWIvSlNiwlaEK/Maw5pkUmHaKg9ZYwvfyh3KQPyt
NkYGfiKT8u45As9JU5DTHYDwhToQgPTBVYulk2KLqogEG7Jx2GuA5nA8kB1XvmyGSk/CXlanGVhj
RxPwyIH82NQ/8mTD+Xh0pZlYiKyZ2NxDV0LU6KW9IFwiAXxz5C1Fxt6jW5RGHwCXh5J9z7npmBfA
WhZ1oFTNBy0WIWt4M/cLmHmSTQDIMGD/7MSNehgIhygwCm2eIrmCqbhZKtJS5wDoPqr33YDIqW0W
IMiooJt3gbYFl9/xRsNZlro+KhU9jWHSQCOGe0fv3wPpUOichfazeezP76YDoBf/ge1XogSIxjLJ
ZQRXWG7xBpawHQuGpvpZBqXzxvD7Xe4CnwNMy7Ae3i1Eggbt71gx/ls0FbHTsMoGoMRaSJsJ5EPq
qWAjw4yq4Dd+fMvdMCPh44I4ukM3gOgddCcQl+yGA3C1r807/eePyYm2xb00ckuRLK9bnY5ew6qq
fgwFEmO6qHI6aXFacLoDxYzneBwtyuT3VdYA8o1BNQTElWhX7RSXFH8IihIZmQj5qxJsJZqaCsAR
YPDSoDjzApxqxfpsD+TfA5S1us4epoPhAPZ7k32r401deZdDC/Hms+9mSAB6AB4JmmdUYpv0mBlK
8CY/NtEAWs/3TgArTfAIgtHLcpi5LMYcMZBtiYDjsaiwIkVtBwR92ToCotyVgYcpvZK9BMM3N5Wf
+bwwxnRtizxrTMME5xz14WqhEuQgJJ5HWNfiA/jyXM6JWNkCzvG3COpG7cCHoasVREQH9b4BDfU2
Ryl+umqu8rflPt9JDliVbqN73v4772jk95VN6vEchR1KYMdUB3fPa1JzNpJ4f5+6S8tpjJNCxd83
zBS02L9qXmOKaXNk2hYDH6jRaVRokswhwItegvMa8X1lAM66j8AHAfTyB0vgBUISYs8M/EsYDVYE
sg6gJ8Msj9mSfxj6BCpRcOfoQub1wHLHhFdng4iO+4xiBqiVWMqvllgXRhWEKaRVAnI+ApJ0n3/o
WLktd8D3v2p8/jPqf/jY34rVKaMfhinLwMFnHRtM5WG3H6AtIDMFBpst+Dl4EWzuMVlZJWBi/vqU
OuUDpdqOUkEkintzn+5/Y/wAgN3jlnZ5kiirzxWlx8QhFJrs8Cp1UnS8FH8+APqQF6mYMX91Jsr+
xQrI7eCkso4gcOwO2jZwgZrRVI74BtQTN3zkt/V4EqnYGAJQOgTav4VmBoE9SVzYY7XtXXWjX6Gg
Jt1xIhdPHpVpxaa6qJhRwwk94Vb00KiN7OUG+73O+CgceatGHHc/qz2JsTZHBdw9z3bD8KuNvw1h
CA7uj8un4jk6FVXaeTCB5gJHl/Rx24M9NFqSW6ykeZYWPoPQ5tuSGrp9WSY7Z/2yFbr4JGjB1IUh
NGmg7Vz4FqnSZBiGSl5BI5vpdn/X+MCEci+LZWlUEWUQ4JiIXAq95gccYcPocviCPF/j1tmPPfBo
1cfLQlgRbC2EGNHqmhkNc2hnbGsfJRVw9kFaytejGYmOGeT6/rIo5nN/LYsKI7KWpY0JcK+jeZ3t
ZCe+Kr+hiQ0qi4PkExiZEtsD/AUFiRVTkPcoQAe0LEyOUiajW+ZoTTXEatgbCK/iPRmIVTwglHFq
vKwrdSXo8x+y0uUggyMQj3vrWCv7Un6VBF6VnJWLrAVQ1w0WCEFPOy3WMZ4Fe452A/jdAMnfZOCW
iV44X4t8DfpKXQujLCNptVItsW+Ecp2Nyw3lINi8uRN3w+guZLDrlmfwbFv8+0N9Xnwr/Y1VBxwS
7Dwd+2WxJzV3LBMs28fL5+IJoW6YOgsSuTJm3J7Wu1LqDqhszLzkuO7/MHUUB00DAwaiSUmRJlSL
McRBYr2+NwY7cxdbuFkepPsSAw53MvpPGF5reAtUzEilYJ7xL7nk9CsVgqg174EBQHKDzgV53l3v
g83LEW+DW9I4j9EE4xyVrc8vidStZiTdUOQDJKrLDsQNsvFcKJwYxdUmdZMB5TkCYRS0id7Jvn6Y
nyfMT4JMYadjb1bfRp55w4XoZt2ea02Si2ilyXkC61gKnAXIJO0oEBhjPASNG3SH+veF9+GIPZw7
25cWqRiVloWc6Tq0OCgT0Ooes5QngZk2YtNZA1QSZgsBTXZ6IDktCkvppt9hkIzz1s+Y6nEACIXV
Yz42DPNEK3HUN8OcPtggMuiv1a+G9nVYni/7MWvKDrhPX+ehPlBTat2smBAg7vvvZM+hs3W7QX+X
PNv/ZKbvRBr1gUCGkZmzCu3h7gKryo20BTubG4NxFaVx645bGmeG+q/T0UWCXFuSRCxgEGTvrHks
c7u9trzJMfz5yQLsmuQQ9LrIC2aOPzOrWSu9atQlE4+K1GA8CiWluv4GKLhtZfQvhozr0kTemHeH
sJb29YTiedLf6WBqtrUBNIBj/VHXwE+L852pg0uG87WZtxFmYwHya2oYAqQCWxlXjQrCPvOYtNvK
8sPReM3K8WYuSzf50H6AgXUSr+QG1HzzZup5OmFlnQrgCLB7gbFZlFFOfacp8+r3XUjgq8gwQwnq
XBv59HBXf5huv+mwXaw9y++Ym43GPzr7SjpxtVUo6qK27MCGhlI7RrmHwC4I+t6T+AYmIkf64IN5
MG1vJY/Sdd9KBSg6cEVWwhP2ZT2hSB3QKjqL/hwltfcnXxaz1UAPBLIESJZOT9dIgwx+twpZk9d7
gMbblNcQdUNes4TSxPrJkUfs9yzUruRR9t1p+aJh2It4MoG8j/fznbIno5R4T/AeDsxLZCWLyqHU
PlXFNG5RA3FFR3bAu4guKwHhy7D59a9x6UgdGvyof2uSstIsNOYy1WtE+FvZAUwogFfCawKaowJX
kzfQwL5PVtIoq8xVYw71GNL6vbqvjhhTd0GluzffyGg8v2PBfA0BpBbYLlg1MAzKKMdxEivZGvAa
Uo69YLij+gPkRW7Q8p7NzEizEkTdkyleEeaYdKSkTp4LYCARcDTQQme2hP4EGGWBYn7ZJpkOtxJJ
3ZWqNYGT12iQ1yPpNdNdNgBxOKzdytS8kTf6RRR1Zv8rYdS9WehDGo0BvttstF5WodcPpvWIm26w
3IxgFmIsSJVExaTEdAaYlsOlJPkTkPcw699djRvwam9BpspRH7E0+kRrUdTd3GImahBbnGga/BlL
ZWbLqwCQv3BBAr25EEhzJGQTYobqkxHH1Fd83PtcigXOQSwqNElxFNVSBDHdUNmtsNdNLv0G6zG8
0pVFRSQL14guKJ+fpdkVm+FK8uudvP2DpSASjdaSqGjUWVNeJQW+CqGqIiC4qbwJ/RblrnwTWhvu
JipPeVQ8Eotey7oZ8vTr3svuUKW/jklXX7smkPWgXraOvCyNLRLr0TJg10xDpZRZGx1IfIzAPAr5
01S/WyOPKIIV9IDn9rcASodxN2eFtYTwVX32ZeDHqeDxbTdTw3MhZjRfS6K0J/Rg0xtqSNIe+5fe
n96t2QVxKTaHgQaYv4qSx60qs53q63BURC/A/JhFFkR27rLBVpwD9pnEV13wsjjJFvwNP3oAHpSb
/kqL3SpxL8dcnnQqzNdplWHcBd9OBAg1Jl3g0sa+8Xk7Xcx0eq1YKrbL4D5VmorYyHZ0SHcxQ+Xr
owIGSABsABs19Of7n5ePxnwaYeNJRnaOrWWVZkxZskKU0lk3j31jk92GEuBFUWenAMTt/ASMj85l
gUw/WMmjYr3UDmKQofQGxuenRAZv6p9M/60PREV4LF8PvYS8HLMzr230Fsq/IvlfAkp9hquvM5hU
GlqicherWKbCRDRo3RRQHHLhFFiZxeoUNHBDWiZ134JNEIVI856MroAPwh3vJodshlk7HkAd66Jf
i6OiUzkW6RRaOJEsYDs+wTKDiToGIHz+08c/exsBYSxtsdR4LJZNKcS2jI3MyxKYUXD1aajYNCVD
XFUqvn6rXSXFgF3Po4G0JZs4cngKowISBqe6SW3wfSQDcH5gnrXyEGTzz5dPw6xmrb8LFXkqRc00
c4CY4W1ySZoefgMtcPkt/pgerBmzFOpVNF7/WyIB2r6pOFRiXKvTO/homMu2GP+Ygke15WmQWX9c
n42KBC2gNFUMS5pH4Hd64kt3kL1lW4/25GQ3yVXqCkfevc/8aNifRo8Cg5gyXTQGObqESXuYX16A
bbtr7Bg4HmI6cmyDlaKrKzGUDRpqhZ1cMNIf6+AOyAnAtGttIZD8qLD8QBA40tgRfCWOMkU57ZEL
ArwBoSK+6XZAXgF+u/yU3ShedM9jMf2cbzlLb1fSKItUjDRLpF4xj407uaS1tbzHmitgnChObeum
8vAUd0AtRm4OON43jDNlH7yKK/MSQW1SlIC3J2r0pYWdx1oQYhmm0+9b+XWef3D8jvkiWQmgbLPK
zCAMWxJ+b5sdpgW36TUBF5APOXdFnW2UX2eh7qvUNOKSgMsce2u0g95Eq1fyF+4TXGY9S75ORN9Z
kog1+CmHmKT1xsxub/DBsHTyoofgVHcKoCaUvB0DoqQzUwG6KkCGsfeH5z9+X9Wi1GzGsnGNr5SC
QCObDmpzJ8W7RDtkeB9bCq/ux1TkShzRwEpcAOZ6cSRu1zY/6k52VbQmp97wLpsGTwqVZktGWAXz
jENJhC148Y3mIOUv/00GFUCGXtfUeUROFoWJcADCefQmWNrbrA88oG1mZkswciQDJeszkPRSnIC3
YnXmcTQqu7RCp62BKB5dS+a4EZvZCQHPlsf+5eOxI9ZKKuVdY9AlVVOMkOqQyQ0ACgxete3AIQNK
atWeuc8HZrxYCaR8LI4sIaw0CESSi70J0SMAJWbntm/6D9EtN5h5FrijMExL+RJKD0BmmbSIUtyb
R6UMHUO/XcbS77tf/02X9LheGvdKCjZQokvlRzQ43aMV2jnOheU1aPOZp0v2qQzg1gDmQjRoJJQm
zCsptZBW5dlribn0EDLNllfHZn+wLynULTPq2OVtBkgJUSKPwsLTZ54I3kGoJGcokm62khmrhvM3
TcUqSyfZolJynjv/w9a/TkLZejd2RipIOAmx9cVt7drB7bwjoFczl2SBdybKzrNe13urhzH09c0U
XBXSTkp4E8zMl4n694Ho+tZgJnFsiJDRucJtCX7BrfCg+MV3xTGvuuuCi7jOzKZW8qhbxAhTbanI
dwowvb8UNbLs9y7/6IN7q1F5uRRHgXTJS80ro4oMfK048ETTAUu7E91mV0vmWtdlghIHKY9bdyGP
/JJnJjRyzFJqed4QM2k9klZho9H0gNoEeeqVJXFZoNgPi5VWqSsGBKYjGDc/v2IX29MmB9i610HB
VxZGwmUT8Ffm+z+gOWAqWBN10LOKoiVplGM3eRm00VCZqI6iO/ggvM3fOiBkXit+dTMMbvXwDygd
GBZE0ECQKiIPwWQPdWWbRbfgtd7iyk5VOyO4tLI7RJJdSO9tKfIcnuEfJ9IozQ5dlpXDCGm1NwF3
N90uVzmG+5Hy/EZU4hVUWO+oE4FE5au8Jw5FPZVz3OHdZtnMhTc9lg52mA/5bnbL2C0B4c+7BBjh
+UQk9RWjVNAiy4RIc9ZdHZBz9b8mWscb9EQEFZ5jrZ9C7HEilO2jJ1JIN0KwonVecUNwonp+/41h
mScCqUDdmNVSpw1JhRxwEXSBrbSeLAAVMdt028EBoonWY8Mm8rjzAkxtyhrm+5GESXCL0w8oAhNR
rKWcPITFvdS4w45MDKRgwALDPIinAY7Ycz8h87hfQukBtHzIg8kaC9Q087uhv1Ob3ahmPF9gvADA
XIzJF9kA5JdiUCdLp6KV+wS+AKKF2dHe2of5unzun8t96DXb+RbQ8kABs+PQTU2bNyDMVCsGqoDK
bmC1/zMErvyiT9RFCcOMXBy/WuVVnzl7XmzHWwmgvEDJ077O1eT/y8IuITKbthb5auGd4oEP85GH
MsmMZCuJlFOko7yURZuifqa9CMptH8b7TrszpNRvU06Nk7W0SlDK/1Yf5Q8hJtLaRYVVDm/CDwud
dulG/4H0GXStvLmw/6FJ0H1BGginz+qCYp5mGqrC6P+QlSgQFuOatw0nP/zGc1WO8fvlvJlpHCrg
fDAuC9gHibJMw+j7uTBDGEfwMjY7I/i4/PeZ7kWeVIQ9jwwZn/p0sGi9ZEw4USTeYSEXeKDYdOfl
YufmgGsNy774DziZZ1CS6RIvlTnF+rFJl432EDa5M6McWZTttotE99+eCMKwEIS8H7h9GAs7PZGa
l6qVNJF+TOubZTqE4U3M213+1PppxQAyZKznSBKWos8ofZJMDJNF1bVjZPqqZtcvqkNearnTHi3R
nyvbVAByOgPAQn0dXxEgecW0888GjBgwiqBFh6h1Nv8bFJVoltqsHUsJDGzZfYURTK0rOKpkNHog
Bm9uwGQjB0M2dKrLxgoxONUv2rGz7B7wlfW3CjwsmqO6ZLa52ncfMoEd0QPnD1wN0KqybJHBKJgn
XZQRm1StNDHVkIBJJZZil13/DHIRd9xU3wNbNiH2T2RiFkqGs4mEcp1ObkOhn4QWKSG2qM19oLmf
MCuCA8Kd3p3duMAD0olQt+RdP+dODrAuTdbhI4TShN67TxfJzGZhUVCrDO7BfLOL99X7ci81gIL7
5Nt5VBfeC4IhE5CMJKJgDQzYGtRzRYgWQexJP43QwanP4PltIhvgvCA/BdFO4TXPAfDZH/61b54I
lU/tSWoGKx9BHHOstAejfTSTwzJw7gPi3pRrnoggae/6Nm2zUhHAoYgQHW57jDX0mNDgjzUwHiaY
Jlvpj+h3JQeglnqr5qT2dZhzPPvBflPcmuivOHPr9TKS6MzD/BUfAPI8VzkVTPnknCpapU/QYecG
GlqhrdNUbnoFfHHCl6Tamo/1vdhJ7Fpw2oF7B5JkgdYvEKpMSVQBL3sWy0WlsGKjRF0xTi0nTT/i
Cs/P5kngFfAZ3XvcsStB1L0uaVlfmhNefqo/ChhqQz3io8pt/XbywGjm1qlj8koG54MkpyKpq0MO
1WGwSLl+3mfgfTfvcsxGF3s+uTEjaTmRRNfc0CvQwOUNSWSndNoBBxHEXpqvb5pr3lYYy9FXeqQd
PU1HFUPYEt5AYL4x4ms5frrs1IyawOlhKK8um1JeLGxs42E3/0rB30J23zW06UHQ+Q+wHMmfu2CB
MuXhmjVVC0p+qLl9H1yCciQ44YEAz4Msg882xZNG+bleAeAisCBN9IudgcX+EIB9Jni2yR41b2SF
960o347krKwtgdh8+csoXuTp5fKn4jivTL0EwkATjALIuUehrOx+etbDfYByYmtwgjDXJKgHgGRW
ptIDVQCP1An8AGQswLpRXcsvPGycuZdPxYzFaxOnQkWjWEVphMQA0etb0OtrBBA1AzNgvzjqJ653
fBvyVr9YFw1yEyyyqVhAP6P+tMZYlmNwOyA+NTsyP9d47e4fXDTEnM/MfSWHMsBBl41GjAe8TTNn
dvQ94fisOwxvjpvPaeLI5tEtMJJL5FtfJ6OsEL3npk7HChKRpE/qS9FiZEApbM5XY3rWSgxljLVg
mno+4WAkBprpNt0mtymmpFOsFon/oLzGeL0hTq0EUkZZgPA9F1II7FxQDIJIAkPv+bPh6HbS2hgg
sEOweXMOyfRo0HCC+5O8gOjoOwAT26xL6LIIvQmbZqBJLx3BqTJ8QNPYkk2LyOM6BNtmvqQS1a+S
k2UImsHMSnJSaYNGmYeCYrNtkcSCxaiwLXfhTBgzTQYEN1hIJEy/NCeU1YGcY+7wTFWqJ7H8PmLM
rsfe458o80vKGRVUBPgyAUwxcDmCOJ9IduzJo91Xtnr7m+N3Sa4G7tgvU5srsVSqnIDnVDMziO3A
XdTa43Ve2/phcsy3EBMERmKH75yDMl1jJZH6fl2O9HwqIXF0sqffe0Bk2uS3jXKfHzxp5Pwra5FV
BUNVyef5RjhF5nbvqjs57Q5DrRvjiXM2njapeDaVg5QuJUyFdBAU0kFwIiDrL46+Icwx1vayPI5l
0ks2o4insSyhupYlQAosACYORLi04G1H8sRQwQwN6iFSa8E4WstVkbwqk5ty8yym5oD+iesGHc2z
/sAM1qIgiVGr0e+H0M8bNH1Cb7ArLwMSqd2g2HDFrfkyb7mVTOpriaDLm4BibBDgUTLznnr5c1PY
mNwZMAD1Cub3aU92dtJNUTrdn7neSjx1FbV9ZdVpBPGNawJfIMOWEDnwuCFTnxaX7Yp9RazkUZ+x
kiKxbsvAOMr3+Q0gFDbSdrB3k5OA1OKTZ4LbFWE630oidSktU5vUS2MacPXRmwDTDJKyXb5TPPUq
4/Yo2Y8qPKtUwPuBapTmTlXKHIvVNc5HoFalQwIY/842HwkHNdDwtryLiKjrLHfBdhkh8MbFoFMP
qqCyjEQb8PmC6meNgYbJusvj77K8OJednP3dvgTRaAaRIdepiFGAz8Ks7Cg4mUCw726Vz9XJwuFB
Q7A1uZJIXQoAxa1G3OsGJq+EW4KSkm2sB/WpdwN7foz2vMFXhiYxRYZcD7UwS0T/5TRGK+VUVbqA
qIlS0SbSQQE9114YgzZw5oDosN6mEGUZ5JOhJ0IjRylZlut1KRvYcom35T4CYdO4mTwUonweugBL
iyeyqGMZUZBg4UCCFm1gfaGPHaM1EfrCNdAKsXDFLSow1YipQFWTLHRb6OKwouWq2XQqsX91T7gy
seJVIpiVI56spr148lYzvLDi1xYZFwSYfXWUMxG8UTmhXKHUp2wwrYn4ufDY7DIQHjwGrvAxKnii
hE62H7eZE3HJ5xnhZS1Wp0bA+xh4/I0CsbUH4kNPx41h3mke2ZCOuegejGT3RBjlE+005kNSzRCW
gwRAuYmFP3hXYvcKqF8GmKNwEVL3wUII6dWxgRaxoEcWHXU3PxB6g39ESs6oB51Io24DTSwFAdDb
BvJNUAnj3dVvRvh353ORJxkdEqAjGuAss9AigYWcuneYK3FaTLVxBKGegs7SAnyxV/Jq1u/iA7l7
kqu8t+NNCTYzmxM7mSaio/uDpwgWAT99dJX+jfqAZh3KAqT67OOxsAfW8gYdT3/wx1eeB7JMRAJt
Dek3fS7tnx60UYC0FuWzjvfQjdGj18QfomOdZyWCHvyZyr6YWmnS4WnSRrAr1GxM3HJkkql55o1q
M6PlWhpl8+o4F4GYDvrnK3ZA5V4HogKWfWzxincHMFBf0Pn/Uh499TNqajsUJU6WAGomcuK9uiOo
L1iE9f/AJhD5QUeo4t161uAy0hg4BGOlH+tfxRNgFZz0Q7kmMEvxD+GPamzobX5JI190ZYF9WwhV
sdQ6aunCbbwFn7uXXYVPikOYWXiwaqxq0Yk06s6pkzYYQAKnY3tpdobB7tEH30oA7ATcWOeDIQOD
DPO79XRZpSwPX5+RSqSVMdTlpsr1o9HOTq7cSKC4U9xguUv+qLJyckIqSvYjzF8xcUKSUwp262Qm
8GQxG7Kf/NC0uRolNk6leSfyqDipBEWSNETe70sGcetRuS53mQdqcl6NnnydS7KofLlZokjSesga
NuCAc0Z/2gKsc3iRbTSU+a05ZjBZmSZVWhwzMc8NAeLIFGG4BVDcNSFKbp9Ee97y6GJZOcLaRqgc
IQjqQpKjBjbSpH4exk4t606p/wGKGuLI16Ho2yZbJGNI9IwcSt4rm97Przv0jaqbBvUMXrOccyga
8ssaJymXZ2iwMt7lcZtIx0X7j0ZBY2bKgqkVQZqSwNj9P61j5Oqu4ud3og3sck5NgRdC6Em9VpMW
K4sRHvu9eT2AIxaLno4uoOf/WUskNb1/YIsc06fB5s1YULoyKvSj9Wj64RXBGA53PYCrZDzeQlC9
X45YrCK+LimWpQNiFS1xkQpZZjdKmgYoUiTL0mZ4xJPqJvRNe/4/1q5ruW5c2X4RqxjA9Mqwk3K0
5BfWlm0x58yvvwtbcywKwhF8PLdqHjylKrUa7IRG91qe9lBshUbJrQyIRnA3xePip7tiVkpRpQSq
8QzSoNnVsEcmX8R+CJ6HuzR20vvxZ7zRC5GO3ND1LpV1hW6R5nAE5wtKvPZYAXYydscnG6tBkV9+
E5wn9/sRA5tAWGC1TI1x7yZX1F5XiPE8F2fgssAi3okO113SQw7YaKf+KWYl53of7hyU7hdXR4UJ
l0EsN4PUjkh2CWjlCtsJASijmH+l2koMGyZVuRyCBGJQKQOrKEdjNgKWUL5PCrScK1jnX5WtmE35
rRlzmmpUgu+xROE1bIZzQE9umnKn3uvbxc8OmL62+s3ffL53geybbS6nViBP0HG8md0WIz8ZKHiy
M/nH5GOTbCvMqlyHsDD7hckvzgZDZzSllestzeKyi9kbV2nxcjDdThjRMDbyGcDWZEEgFYlkEnma
L9qozJ3xbEnXzfi9bO7+6gzfdWLMMayHfzLc6H5/ai+zzbAjqMxPCGR4lhBIE6nDWGUv12FaDsin
9AQRwgBAn2+7g3J426Xpz4RGyQ0nq2/GGKUl9UQpsZSKDfxwV3gTRqrLH+CoBSFuJZoB48fnd2Hs
RQeTSpaRhlBvRplHnz0lPLEaQOLpAEstGunkB5LfX47F8TCHMEtzFSlPWy6JeZ6Nx05ES0s//qfS
bqUPcw2wMyUKVYNepeb8Rsm1p3jWI4+ow2M4Lpu2Vn4J7IMbkFcC6c9X945wSUm5SNQ+DjShZldp
iba2+jPBhFkDEkBnEG3l8a+LK5HUZFcilyq0gdtPDWRLDnScQN1Hl+AL/4P8Lfpi9OcrUUmpp5Ma
IX4sfeJXCWYjuvy8N1URBCq3RF6pxASNXFclWcHc3KlM6C9rULybbpGBqxVQ0a5o51vg0+ysnCKV
ameHvfGsxMdpeY4wEvS1VdA/9ysrZIIGuDjUWZqhjr1cZlPrGNGtshwqEQ2kSAwTKRorMvq8gRij
eKx1oO8OkaNkr0kmfEPhdbGwVSKja4Y2vMK2jvUuNtQRGPZIlJCjeaBcPRhPy4V43eJUTXw+u3dR
jHVPam+huoMHd5vBk33KfWNj0/obfeTrHFAkHcgGXeT5oDx//dG4jeS1koyxF2Ud1naI5Gw9jC6l
icnKf+guGye7McB85QokckM9jlNGywwoeuzLflt0pTqYuNeM7oCHMcCkP3SH9rzwx52Io4JrKytR
TGCM06xJ5BCxtwlvewxoJ9iYbICPHpNSoBU3BNvERtfHAiYh2x+v4wE7kzqUkstgPJezTttqc2hu
oyaOd30TdE5RZLmg6hAIZfNYFaT/tEbkEgAE5cEavw0TEsA+yl7+6qP91o/NYqNlz9aAyYRTxCcA
kZH32kFFsP/b69r7WX7q1hVySsYZ2SV/rLwWqPYUkUfeyz8W1Itwvq1AN24cXsljstlkY1KtmqFb
65s/AG+J5GL61YhRbbSa/FyEkcIvP1byGGfPCLaGAwkdrdZPMHjqL2eDQ7zlVT4HFLBw7lQojvHw
ZI5bTKhDXJCC4JACfeXbYGMByPmPym9u9lxpx2S1pJNUKwJs//Nk3OKxzxm6zah///qTiWRQx1hl
6CKTFt1KYSGR8cPUjhlAldVY9GTCj1PvJs/ksygYF0WmDTN1+8ZnVeyAjoY72f+DyTNJrZvVyYwX
mGBjY6ZL9ttt/qt4SffFZeMYZ9mFcLyK2vSnhPP7K9ks21qtj4MWqTCK5Wp8RcUNtjOY4I3h1FgM
lXeB//UH4wfi/5ylLdOzXn2waJ5b3YzQqM7rxLH00an7Zx3/7CPRyzm/17/SjIn5y2yqSaxBMxVo
2/122IV7Ou4H6A1ByOcWVCtBTNjoujnFRA50SqTOadLSq4gI8ULgu3j9+XhucVl32gDc/2fru3FC
Gww861x+mr3MB7ur4CPxawEA2gLU0lAJdgc/SsMnskkTo705u/ElbW/al4Bdk8AvSMts4ZfiH+C7
OMbBchBSW0YFcdNVCFpBjAJQ/Fwsjah3gx/tEj9Gy12kIz/YvwtlPE3vgxi7hOh4dt7gjYBuNjCl
orgzJlBtYa/l1Nr47Ga/pbGvyLOFDmstJW8N49x05IMKDFY/9sHFuks2xj4GiLNtuioeKnfpxsZq
gsBK/4sJvf8JjOvZcduZo3n6E9pHWsRWmJdXAMRBc7eo98IPzO/CGOebZoqMrWNhDbRW+9rEE/1Q
7+NIEynFj83vchjf07sQrPMBlKIPNdU1tiR3KcWb3VQPotBFDeKrT8i6YJcXZJpgMHRcGSCZuxjx
RMxBwxODjThL0S0NuLYqPdlVhKzLTAefGk4Oe/OYioY+e4q2KCx2eJeatRwmPc9hKM/ZhJOTD809
pQuirffwudsKe/30G7AHt5bERJMC9DZGRyID6wajn2O7wUiw89kdwPuELtzO3ofCyopnfmuRTEQB
8XC7xBq+laY4dPDNcCW84W0gWL2nJG76sQvdYiuMZLygomJ6V8f3w3o3u/8G0Gpc7XJJP11pimsT
09h4OtfRnhsB8LgR+TRfzXdxjEkGaoNB4iXEFbg7asNlVG/74OXrhM3NBWuVGHsko9EoUgMZrS+7
7W3rlpjUx+iu098jUu6FDUCutWCbDkuEgPvCgthH+y/ToOzlEfZvYALaxySap7+kv4xzNfRlPNVL
+1nY5eQFEUxqEeDFmbZqsTN9lZpKKaZKdMxv0Jn2/DCdhef6AWylV8IJBO4nW8liP1moZ/OCcWiw
6RaYQSDgBqOTdpSmgM7Qe3/U6eee6Uoo8w2xbAaUFwnbtvQSNQH7Y9ediBEUILmgSRduNEdgNaIj
ZaJLZoRzTqhEOj+f/ICKvnoFULyzeCPEbuc63Uo7Jr5odSVlVWjpWDoLtuMWDWqnw3wWrdDFxR5v
o5fu1f42Fia0NNJiDzWAB4GJO3jL+RI51V39gMhCflKS4GnbF073yyo9UUrlFrRryUzFkqkDqvUA
wYWAH1XfnWCMQSTaiCM2Nze860iYYapisGspsCAp20/n/Vby0XrypEMuJpfmlX4rnQjj7TK23kyi
Q1Ljlcf6NvWjTbsB3lqwA+7uAc5QOCIKQpFIak6rBGuADbyRsMj/TNKDXPWOhk6rwPoF/kboz1ci
pkYPkww47Ti/8jIAq6YHTBPrNIam/ML6SHApygTctjiGTTW8+wKAQ2cHhSszkio5R1yh5Wy3r7+X
ru3q2/K6vBPN2vFD2G9R7ItvPddmmFAPiIvIybCpG2cPoS66dfO9+l0KYxmd0pCIlORNIQrP1P+S
Lmuv3Ftn1a+/AE0EfMn78bHzD1qUxGWO1/pTHUlRmaKNutfwFEqH5E3BgDDfAt9VY8yjN3G3AkkN
hKH+AclfRUTApCd24U8110ofJs0ALIIEvQ5zGDbfy2NTOuktup5eurW/2/6cONq23U8pukztN1EG
F2nHJJvOXvK8DVX9Ocz22CJXYxHyr8jWTSa5JA1JxyyDabyVyNGV5C5b8gM4a7tKeJJ8X37/WEx2
iSUrVrMR6tBFTJDXoiMfXNM1cbqKOb4IS0ju8WHAWQNCEOg1Wdg9Q05igLudrmnAlGodFMwUR+5e
OcweuENd0FW7X4crXk8G676/JTLHWUlzNOj0DrVo1rndtBtZ7vxZ7XcYlRQg6XBDx0oUc5hLazR2
Sa+FU7Cv1GMRftOl/dfacO+5a3WYBK1pRmZH9J47uq3lUogluk1dR4CNp21V4fKXSCcmLbcZ2ONC
erVHW1XpYSQ1iuTalfzYBeSqgWZ15hcPQjsRfDW252+M5dSA5hJHiRUGDGCiWzI5dP+zO6hPGdDK
Y8wZNW5zIe5Scq+o71+RfQNowz4Kdet0Ra0v34gvetBF/NUVVUMTBswumgmIOiYF5DqaBqBAebtN
xWfKjux1zCAnB1FG453lWhBbEmTDDIqpQMeGsHURVO21PGSHKhs32jj7AvPkxZO1LCb4D7mkDksH
pZSr5lx1s/6EE0np2bEr3N3MwhUiau9sKlgLZFIBWWowi6e4fhsSyN9V6czMa8/S7MO8ZJs+xyK0
PAo4L7k+uJbJ5ICyzNVyAl0PqpHg5u0Z07oer6tjvQnvluuvj5TbXFtLYwKYUcRFSgiuqPq0oa6w
M1wT28knBM5/yOyASwyivt7FqB+A3UTOyHOI9R/AhLVKDuYpyqDusKE9mxQAB6dn2u3XivIizVoM
E9kMPZlJCCY0rJVXgI2cHK3G1W2SBWK4w5lrOUxEsxtzKS1AHeDrza/L4KAf60qX+VNyqbjTtnvo
0MoQ3m54eW8llI1nphbm7UhRpypvxqgRXVUsH+jFON/L55SHSxheeBXmWiITXrQ+V/sacMtIFMW+
2wPg/CzeArzxAJjDXfTw9bfjLdhhEI1mdMPSEcsYGwlr0wYOFKrm3FG3APHCYiRFWGg3wF8GaV9/
Jkrr3ANdCWSshZR6lCVAaXquzY0UAAu56gSFA88edZWYNsKzYX9CsrFSuaslGeBW9fK9VTdx9zSM
O8Gx8ULzWgajBSjcVTnpRx2DyaMfPJLlVIGRxFG2yaUGc5zvlNoRt/J4Lr2Wy/jAaJohrtoTAMr2
zV7bWbgM0G6v0AjpZ2ej80oOOxO5KGOD90sKEOZZuQ8q6QFFpoHLjrXvnKR2a9sBNQMoVHe4KIgi
J9co19IZFzA1eQm6DChoyV7bGG521d9irQ6MTLRJSgYHzaH6m+CL8txuLZNJts0sx5NaQmZxTiEA
syvcjYPdG0/9+KI9C8RRFT4fsAWoN7AIgnGESUVjKythXbdUnLap0Lan3SH6ECh+5eGmPV19l8Uk
omhUZOBz9XAIH70hgLbkmM08XRXKTVYLWXb5NvoujgkpiTmmRZp09B4U7vTdsIONgq1IaKO8kmWt
FuODXdJi6UzDEWI5YB87zV206U4kULlH/o4kzDDW8hjfizHh1wQy9KKPOvLjeEE5GfL9dKQvVUKC
RIF2bOIZq1SzJbOhHticE9c+AxaA5ITbwZcO1ossXODjXl9X6rHlczkXRdi3EJjt0cfDgGsKABW8
cGKwS/j2IrB+doRG0/LKiEp8OrKdzlswPtFV5MUvDuJbAT9S/7ZG9u2jSLRYnghEDXaRO4DDuKiS
xdP78CFO29evvZqfed5lMTVtXWRhArRn/dnQdVcPS/TOUx8bOd7XYriV0PpTMcFjStRJDWp8qmQ/
Zw5yNnoowU/6UpZehy5e+t3wSnihFBkkE0XioCK5YkM5DQ8gFWhe6Ji8cf62qPgHUGr8gPx+mEwY
aUa8iHRUHoURoq/v6XfJH9zBx7rnr38bTGwmmJjgzFW0GUeqO8WeSguxhNmhmyJ7slNtRR0HXhW0
/oJMLOkDkioAe0aDOT1Pg8gZ0fz6V0ZisCM0ahZLZFGgkV04umP+oKhIUeSQPXpEEUYK3kaFROWd
IIwABOBjkzlJp1EGuSB17Rk7isVVuqXMNQmKV9H9+FSc/vckihX1j7IKnUS9TWMk2OpUJ/tJ/SAk
IJWpB7/dLG56bZzhteVFUTb6T8HxckMYdropKBKWaVXG15sgqmagrb1lueEq9ClZ7ujJ59lBtGnH
13Mli/F3eyqJ0fWQ1frl4+Q1z/EtAUEvzXeGQ7DFBf6c6rvkifYW+YWYruMZTgEVFjT9eMDlIpfj
ZFCw1u/gl93NIVBMwgfiJJf1z2FbucGlqE3Lt593kSwWVNFphdlFES2Mgi2dj6KPPPaWbjAK7Ycb
YlayGFs1rE4mdRXrGDbQN02ysRNX7QF5HrrD98rtgTT6IrAabhBdSWQsFiv5eqElGf2SveUGr/Td
WnLNB+0m7rDuN+8G4ZunSCT9+erVp+1DzDoHUJLcdOfEj29wl90Z58oBoJTbMHI0USOcG9tWOjKe
kQYj6asygUDzm1Re5suPrw+Rm2VXv5/xBkVZstkwcIZFcCWRK7W8skVoBvySeSWDSXZd3XZZq8Pw
69fBo1vk4QW5MoAjgsE28Qis6BMxqU6aG7urB3wiYO978iMBIDK98kdHaTs9jN9EfSHRATK5DkgD
ldYSfCB7eR2H+w7wTk0qfG3kFl4YFMIbBbCsgZDy0e7SPJtTIw/IqVxWznFd9QA4cDFgEmoE3AbB
Fs6DLaQV4H+5lVjmy5F8iVDvQSxdbgUhNkaIKgwR1ftyI3nS/demyDX1lTDmwzVqVsUBFbYU2EfO
X5RcyFLIjVErEczHakLFHMfUJrAN/Ykusqboyeb3iZN64mKZB4Bu6CtpTMAfpdIa6hQKqVsFN+/8
kCRYZs3uIo/SspTnJlbesoP03BYAVRSWmFzDfJf+6Qm3MOVebiC9P4wuKlvZl1OH1M70km7Ni+i2
NTByVvwS+QNVii0jMFBKKN6nhWUTRunFwOK8ZkJsLFeBEzaz6dSxtR2taROEylUwtdvFqM56Isfu
1/bDTbAGJaGU6eKwySbYLpCjLB4UgmqJzt1QtKlg32/acwxc4guDM14kkRdrVhLZ/GrIRZiUhUqw
bL54tIgfzhq0OWRg2lfbP4C15rnIWh6TY6UgaMyk1clzAvTxfXw21uBX8+Wfyw3S+qG96xU3c6XY
Exwsz23WYplESyRVa5SK0DAQ3tKFEIJ5t9GjY6Viw+XZ7VoYPfNVik2jOev1yiTPhYV1TSm5K+za
x6CK4JmSO/S2lkPPeiWnN0elLhZ8u98Qi9vUDXYUXzrdZO7wLDhEvq3osg4KE0WV2Z28tu7SvsmX
txBOL0XFnX1Jr2BoCvwSr35z/ZC8i2NCXVcRdVxUiEv2wx7zmADB+aMZU5Ecxt+NpOrz1DrJoevX
GlB9rim3bbmNt03g44YJgBp7D3avTnIMkAQ4gnPl3R0AWUtszGsBGopNjbI9qzWm/qjXa5vaxNv9
4FiFYzwpDy2WLEW+wP+M7+KYlBhHXarEukWe562xLa5Rc2LfXL2P95YDnNqtHAr047o8gNhUICJg
3YyF5uxmY8qzBepJ1X7AQLleTa7gBHmjYHQ0RgPUoayB2eejJ5jzoqvlKBNU7hJ9CLogYLTDmKIQ
ZZ3vc8iJJvBvQSEhs2VMrGHyMxkJ+nB0HZBeMbsWvbFgIz9Zm/msS3yBblzrWElkPpdVNG05ZiU5
NT6m08Nduu/3svMHu2VcWeCgIVinAGMEOxJGojasZMwznYo0ql35EOzoCEl4ZYj04kZJUweriYrd
DaysfvxmZBqByaHhtj5sgi2ZHOP0aIJtr3CfGJgKGO+WyS0uhObPTQXvclmmqaA0MBgA0hF8wWlT
XOdAIgRq2EV8TTsg9Yvg6/GkmcA5ofgqREHp+1HLqpPieaxhmZ23gFuUAvNhn20nb1QQSv+Vbitp
bJc4MqohIQkyAm2S0TGg7Cp3a482ycQwgFxfWEtjcrmRtXYRdpD2thrbOl2FIeHYpUB2Zo0pFuH6
r+A02UZxjXlFTasgscFppjuKE1t86zfmgWJQqX8TuNb6MXl8CHUp6WtIS4sh9npsxG6jOAzv/p2J
2Ewab4qGmNJ8OkYZe0UtBp/fgOywz3kQQr7xoj9oUoGgiN1fbAAwAUy3sy7A4jui/4GS3aoP+otx
DYqPveLmP5pfQgcQyWPCVxW3xO5o0UBAtjNh8Ed2tNvWo9uc88v0YD+rt4Lz5AWWtYZMMqjsVDWH
8uRy9ZEAPAxUPl5iA/7TxKVF9ubOTcANfi8Qy7VNCxhCJoZbMYfPWAuacqZk2BN5Nq/oiyHFN0XB
QjGTvT9YwafHxl5SzJU0xmgWbA3a8QRp0i66Vza5n497exP7w9ngLoBqtg/jlZ2cCRvjIi0Z87HS
WplzeSDP0ya5LjQH8w9u8oIlmea2LhwrF9IWczuAa00ZAwpTJbKjqqVVrrWlz5XB84wh/RLtOaEw
XqmylsWYTtFZrTwPPXnO4mmr98a+s3vBMjB36HUtgylrk3rsl9qEPqObHik4SL219kHhLHhglhwJ
lYT6RHFJqtoJcX1IvK/tlKci2BGIYitYI8Hw5seEVIZtE85GRp6t4JLEl03z8PXv53mfpYKND2RT
QBpli9lYB3VQ1SXw9/gVQLhOPF22nYgsmZt61lIYoxhANRcraoHQ7JwB3Y4iCh9SF0PD9IpwJsyr
IqUYu0D8WqRwhlJ0CIcGFNq6oi8Z1hXIQHAzlzwhgD7P0/DcBQB4LGmh3GTiCcisRxNzeBpkyi7t
BbQPFF1j3oz76Ebo17wKei2NiSdtEmW9ibroJA0UHXcm9i4pnpEumIP7bH8mGswgQDNx3zE+jUs2
hY5iPUu158m66mPTCeLnrw1QJICe6+pW3CZZNs11qT2bUxD5QE9K3T6whJDWnz8P1QOzUhjOAm0e
YfxIL+dGasyIfp7Jkyjeim/tKfVNicLuL+bOIA1lpK3j4QUsI4wBJjFGd0lhq8+Yp8MMTuN0J2CE
YrfoTnZUNwlqV+F7yOcc81EoE6kwrDhZpU1UcIDt4ls6X2ffSo/dy4/JrRwD3GegYorvhDvP9Nd+
TG1ULMgIkUhPMerjB5TDqUtqNGxORSxu/m4NmqnzE+vZPSg5bLfx6wFX1W6bVBvD3HxtPpyO8Ufx
jP2MUZxoS6dpqNjD22pTAn3C3CIgw8vFz9qfA8tHYYyTaxXp6iwBFWEUXqpq7VTRDZ4SnX+pEuPc
klmGS0tPlDbB6cxiemGd0/miZjvuhONanyu+jzpRndcOWFWdWpSG9lxmTnHfApd2+qbuZRuv51hW
vMNqvmBTRXSITDKIraqbyYhDrGbbGReg9GnbLvrx9SFSf/7KKhkPlKKh07MRZvHGA5Vv6WJ1I4YI
/xyIP54e43R1a/aWGuNb0QYDJZruzuhmrrrrd/9OISaAWUnQ1yFaHFCIikm3GsSIh3u4H0eVTUoL
i6cE9gIsZVZnqAFIL+XqetSvZetlIIKUwmmb48zeZbDX3kCRZikkJ5fNj2hb3OcAcnHUffYIClHP
xAiAJyz3uWkGSJvoNsk2enaMPchLktbghqDxf/QVD1HqIkx9ScPW8eSXXrEd+80wbb/+ZvSXfjLC
lVDGOIp6aqdOhdA6PVR27+TZz4iuUIyKU5WGwEDYLyeDOQEE9eAPwSww7ax99OO+T6yo7gP1GBup
7GQ5qo/JbpycFP7XWn0q8d8koSjGs6ANBFqmkRBUahgXBlGPel4p+0LuMCzbWXPjqbqqXitLg62w
fLIu1Vlv/HkIVXcy9dnRcmkWhEquzsDnRw8MK9YWu+k5Ghn8fNDUY6PVgZsoCqLV3GaunNqZ4Hg/
1bAnrXFRlfEftkvZBlgxReAJRyV9HCPXfKKcO1PnkAp8O8Ux2k2/il//cxnBiGR7X6ZNoW16VT1a
D5HqkAMdAqKjKvLVELnyBnC4B2HtzBZKrEzm407ZXCztNKtH+RDvtJdokyd+WjolwIlSTBM7YyVw
Er45vR/sKcOvElACSKdG73Cw6g2e7bbB9awByKEE2U58RRr3a+Nl48BJPQuYe6BOptwOTByoUqUI
g1lRj33VeHgsdBNdYJNsGcZKYJx+hCP05TCqxyT2QgwtDsvFnFzl/c9/pwiTD/rU7I1agxg0vb2Y
gHfAEizccJ3r/agsmvpW36WZ26SdogXfpTc8PSq90fxRWvdfq8F3KwQssB8R27IJ/StWUrp4yq1E
h5Tx0PsUmyrYN7tg85bdxp2w3cS175U8pvrAXn8+4LsjTL7qTnqJ1f4H616qXIqLaXsi6F6heoy9
ZWkSSloK46aPfieqrENzRvFgaTUSXimi3MpTD1NtaF+DsuMzrGQVVJkWpLF21K8W3HOyTelql9IF
Eqsj74TSeLa+lka9bf3x1FYxChXSpDNUj/ml4umgPI5LjM86PzofM8E3oCIv70QjyGxipT62lssY
TYxc13QAYzlKegyyEi+NHhrTyaILDf3KvzDQtSzGYMo4nqdlCbUjuaBgZgBPwxK8chNd0rWvvxgn
YnVjLEbOpCggMXQjNwQhOD4MTrHLzwcMmFFy21r0LM2LiMDrRvGA4YnP2EBR0yxagwfko65gNJhi
lbQPkl8Ce+IO/OrnQIvdTqLxVl5oUcBtQ6sHHW/TTJKpajUuuqxTj2G618pDnp4buggAlysD5D2a
DgA6gtvpR9ucU7OpkhgyZkw6Vm4TO9E14osbYGdw0p1K2WaXwzbcCC9UIsGMU1QSil+JCl56x8Cm
BhiREjC6TbJbNI75PT9BL5me9vNvDJUWJ5qBbh7u4h8VnkKQEJIgVo/mHVaGi+v0YIE4XtLxMj17
4GwRT/zQI1zXtydTXUlkUl0RY7E7jiP1aFz0GDBtMQxZ7Wpvcf+Rt/2XGjI5r8nLLlAjaEguMtUZ
gCISeamrfzdvZiCJVGLoJe6nfFeQXaSadXlczCRRj1jYQt3uR8/2Wbax9qabHeXYke8bbC0KSzCu
R66kMt4xDGXQVPRDRucRRhu0XXlh+gRcnPZBB6WjeALmUxOF+ZAsuVwfWYNuJ/iQ1kOyD7YVVFTv
CYo+YGBvhR0jrtmAmhlDEmg6Yzz5o6Fm5tyE5kKU4xj4wC0PzwpQC6nXxJmGY3VJL2OiSb9POxdU
QbySQxZ4tD9vFU55XDcE1O7HHH2x1/EV73Z0/9SNvsXoQYBaIjmrLkRrAtzkv5bK+McQFrZUY9/j
2D31PmWhktzxmTLayR5Wxa6F02G85L+Wx/hHHqXSvDSQN9gg7qND5tML+ZljTXNjYcbofyf1Yo6V
9Y8aMAWxpkEgBlCVH/Ojvgs8jFbYDiXhzcUML9Qy2ICzUpC1HEMJlrmaacC5ASeuD8ipQ4idGUpK
KBxn5Hkh0TU8jRiY8vnEEZ3achtFs6kc+wbkbzmYM9JtgDesl9azflDOX/t5FArlucZaKP3Cq4Jq
lAzSJEWgHBO6Ieotu+CnionCwafzfdalJpr2/tSLOX3BlZZMljRBLaEOpqQc7TvKQ6ifhdjT6Zzq
kY4wkpfgVqgiL6auVWTSYwBc2D4NcK4m+HK6vblpsZaQupWv/sAoF6pwyRMOr3AdY6Ul/ZtWx4pN
jww8CZaCOI5XdIyQ0HWPcv9mOaIBMZHhMAVjoEmWjKlq5WiMuWM0h3AQlTZ8K8FYHzp04Otjm3Rk
tKwmLBBA9avyMT6xpKVu+1Sfyx7IoYUlIv+L/RbH9usKFeTeCkbejkBexoDtYwTmWKUR1dn8Y3uX
wmQFE2+sQQomnuOwqfbEB5+qZ+yLM4qfGrrJjX1dijo6fIk2AIMx1oQSnymYatnsiFEhesWvc4Rn
IeDi+MpZ+Eu9s0KvedT86CCmB+F/u3ehTE7owkyzIz2lNQytmZTd5Cy5U5hO+1TuO1wJZdkXlE28
WxrBlfA/ejJpodIwQdUN0FPC1L5XXlLQpsiT0eLFjvRpb9kFNU/gBkeBYMEBG0wHIbVSNdOprhq6
Vsdwp6HvGlAGMNOVMze/Lm4CX/kpECo4YIOxIzmclVii2tIbNx2RDp7TbeeU57Qrbz6LXjP4Sf79
dA0mZNc55ij7JUOb5EK/Sq77LUbGMJ9JQI5F51+FW13cHLiSx0TsEeh2b/ol5+WlfVqQMG9GTwc3
lqhsEn0/+vNV2Ax7VZeHGapJ2k89vcIEoMjp+YH5t2my4wdd2wy2GcBCpN0IXE7AAt6m529A6NlW
FJi5ZS64cjSKAooWoMqkgS4dLNlQYRrZuezqSDyhrz4Ph+IS0yl7YaeJ+6FW0pg8IJW9lLYKpIWz
QzHelx0cXbs5PTl7ogdu7qfCCywIXG3t865fF0lyWybIqhVlg+gst13qvcCzuB/LNJG6cJ1GGc3E
S2yhSfKkLkhsNzK6PbvwYPrLIbrNdnSv6q+632QljomUldI0tk1mpB1QQYDEAMNvNG4Bz9p2pMbR
3frKvhaWJ9zwsZLKBMsCwM/KDHyHY/o6PNGrULSx3ehV+q5uMj/c1KIkRH/fp5L2t7xPWPlFnudD
TpDLGy9/VF+jyhkv50f1kQ60YxRi05aOUTrZ4sz3zaETT0hzrdSWLRVvRqqB1sFHH++6WMoa3JuO
+ePoI0BvlcvsqLuJb3ulKBFxz/ZdFrshpNehYQQWZEmKo85Odg2oKg/jAh2aBtXiWkAtEKKBcpPf
SiaTDiKrTno7VOAYBnZyosUd+8GZrHnTmH9XwqxkManALAvSlxJkyQcLk+1N4VA81dZTXOkw7+nK
l/CKyfX7lUgmG8R9VyVZjSOl9/bFM4GEHXnJN4ztHwo/uem//Z2DIHiChBLhBmtPHw3GLDSpjtUJ
UeDiDXGoO1Nuu0NwdRo/2offvo46PAVBv2iZJoZLwPHAxGzVCLoqKgflGIJaJ0FLrQy8fyeBidPK
NNlWa/TKUY0GTw8NZ8pEkZOeCevkayWYM7Nje5bDCErIyqFtNngKxloTXhDLiwBLat5waEavSnca
9psk4dKY6ASZOGrVhjk2CYRnQ+21zVPX/Pz6AE+dxa/UY2JIqph5GOk4QaM9X3o3+rncYxPOi7dT
Ax6YtPUImCABrJT44rUjblJfna3OFJn9NGMYW4VwaZftT01IP9gsh8X/o94cNbcvVNWZcFIa82LM
akNvkvllewkYGXAPk3vjLt/TN5bmIV+ERA8imUxYqQtJbqQAMkn8LQwaZx7w3h6LXo64ZoL+GLEV
zDAaLDAikST4mVnCDbbkBoN+dLsd1Toq5/jUzvkLDCDafABF12+RjGLgSQwKeYBItFgwJJcW6MpR
PNnoMQVAnO22d3/Q1+ElobVQJmKa1qACvKNSjvWrdUPtJUC8NB/oaxWwqEchk8sJS+KTyay0pAe/
qqLnxpIHXYaWgPLI9tJT9DTcNyoY7NzlR/uYYUBV9bUzy4vdUMVjlgPWWWI/dLeIBXtR75VrSqu/
hYmm5RilVlPib1HyYZOOfhocs1m0FysSwgTULgmNaC5xwpWE2ZphAdG5egEGPFcQdnj16PpLMlE1
CDUSZEaNsPPddCigmuTK18ZVvc/RQhb1kHh1BGrr0+MKmGPYu8PcdFMQNyh+B2xFLNj3i5I7OboN
iIjpkOuHK0HM6WWqMthhigJUqcYfYKD1e10TNZBEMpiTW+ZJapMSyqhb0LX7ycZ6Nm/VvXIA8vuF
vY8uRO/gXJMwADysYuoCS4WM00VDg9e+DDmosV7m8DCVkdOJpq24N3GAlP8WwjialCVBp9cd3hUw
42XGjgYkcZC9Kpd0zDxssHMk6riL1GLcaY6XpU0WSMwtjNiO+44Aq2DxvrZz7sdaqcUYhFroWTHO
rXJs5cKpyQ9TFBT4KXQlgTGHWCFha5SQkL92uG4cKIkbudd0JO95X2xFS028K8/6OzEFyRS1dYFF
I+QzjDKmB9sfN3T6QiSGr5apqRaW8wmo0plcjaUbuRsTxIf81b57o6abrwDMP2ORXIzX+l/E4WZM
cEXWoeDHOB8aQSgbdUqrf9pkVnbm7Xjd+WTTXfxl20k3f0tj71LaHBhpViCSJ+fhZXBQ8PICrJ2N
eSMDoBm3cf9rI/xEFHHK1St5zGEaSz2qc1comDeS8mdj6utdEWq3VVLofmZL/W62429ZUqtOIWMe
sC6DVBDvPzsb7jkyneAEDwBmD5nzLas27JbAyI5zdzuOgxM3N9NQOgI9qR4fszWVgkEIXVE04G4x
esbVXPa9Cinqlt7+8+2yrfd0Xv8P8DqooX8li6l/Uk1PSVaT7Fj77eNwbs0UDQ5ZLHpVtgP+B/R8
m3kHtt6r5EF0j/scVaCnqYHy3sCu+idWoVnuzHwgSnZMi+hJ78zdoIq2VLgfbCWCicdFlkhLZKl4
KldLx5J3QOh0FtFcpkgI/fmquqpqIxjsTM+OmYWSXCZnqVw+lYq9/Z/tArXqyv6ZbwXQoq4cdRQ1
Mzp558WV7SevNnW2A3oWgojPv1CthDHpMlXkpIu0DLcMxbM7F40hLBQBAM4zftrHYXYpuz19gpSE
dw3uS7kONzNkAwtGn3bzqy5LDfiucrQuJnBFloeh8vTbZbtgQk65ILIzY7S9Ein8+SvidFdSmZSA
wY65Tmso3G3iIypFrXRUSmTnFbvkse9d5fX/SLuy5bhxZPtFjCAJrq9catVuWbL9wijLFvd959ff
A/WdFguFKUy7IzpmHhyhLICJRCLz5DnJLr8XDTcJF8uEFCMlTdINOS2+0V4klUUIff0OGh1uuy/8
/IspLoJdHryzpbI6ODkmyMyihk39Pn7COCFF9GKIvr0JnHpDR9N00eaKLDIhLdSiMKoWWCxip1e2
UgMuEIiR4MExErdLd4s/PEJHzBecGJo1nEe384UyJ6ZtLTIECcxCdCsanGAb78zX0jX2yza3ttLt
6IWu7BQoaQ5C2jSubVBIAxGvK1Ty6zwqFMlUF0ZAN9k5mjYqjaCE9Gk7cXwA1nP0wJzhzk5/TEVh
lYNmtmWUczUDst64q9i54rkvkelCrQQ9hpB+3m3ySgdChq34Tr78ruem6L+vQh8SnkqSmjI/ycmr
lT1lZCP4grR0cv4Fzw0wsTWOcrkneZGfTH14SuRpcbSwvy2hdz00ZNPplkt0vE8mPXMwByMQ67l8
cMG4DQ4G8Dqj/s328ZYmygpdyvJTNHyzortY21fVQxn8c/jjuRnGS/uqHsxwDnPEu+KZqjPrd/Mv
+yslRp13lp8f0865vq0fUwkX27paGRPdFzzBp9aI89OkLxuIPx7TGkTZQXCYu/41T00fzCn+YE2P
hjJv2i7f1EnxZSQGNJ6megca4x3pbW9sjF08GIeyDN9oZ64cpC1GQh8lAoluSCX4mV5+LXQlclJ0
T/p2lDwlKX4WdeKO87wdx+qXqhbe0rU7tY9Sp1XLwsuM3Bvy8TBY/bd+Mlzc3/+UpkE2zjec8VrL
zoEJM/Fdp/Y5G7+aieCLXl4l53+fcdq0DnQz6xIcQKCgLOV11vFIF2QD3JO3+oLMk0zRyzaRqW+O
/c8EBCG9YA0cWM55rsssoldAZq03UoYyY3zKVIhvAVzpy/sgc+PACZz/ZYCUd+DW+TWzqCKP1Roa
QdlpyVsvA5Sr0pxm+RFrp+v+z3mnny+OCc5SJGlF32Nx7WGy0RqlPbZw279p91QUXQzjFC2MSS7i
aKmHsgqyk5RvenTSYms/1n7WWoKDzXkBnufUzA6CBnKxYxMJb7SX7lU0fGl/dPT+KusLbxrusjD1
BH0HTE9c8HuVnQReeFPOANqEsPfyLb+jqEYQHB0bjOm8tb1LW5bxpnwVfD8aEtn4hRrO34aZ/Zx6
3cjCGk+H8VBgbs8HI4Kn32J7t/9L4Y13ntfWmBxttHrZrEFEdRpI7gWGk3UnKy4En+66EUzwn1+l
QbHgyRlhSVl4qgH7gf5RND5f3zeeDWBwIKanyYAfsI0zO1USnOkO32sMnsK4cyVz+l4nkX/dDD09
7NdZm2G+zoJx+iJNYWZEdO9qxe1D2bWax3wM8TQXBSqeE66tMV+n7yKI1CiwBgrEcEtHXOIDrpzy
Vt13YDaevwS9S160nWgChK7icpUY4lIhagc4Hd3sVe4TDJjFrucmO2Ew3VGW6dYe4m0g5RB9zx0z
6DbqYO2ubyx/qZ8mmdONsa7ANCOY1Mti2yaBrwU/ZL3aZoFo5oT/CT8tMQHSBOGbnI91dkrImynd
m8mP3BpRzsx2hSU4zLybDMxhf+8j4y1QDZRiErfYx250qnqXdsIyPa+isjbBuEihzuEUzFWGIqkL
DBjqG+reyKCalGNCX4Sn4B+yv9fDjkwWvV2Oo4WtC+ZbWTs07ZMWbK77wYVaK81gVgv6eAKsfA9p
cR8rCWyojwEGSbINhmb84h4NT1fT/ORl/qZumkN0EL6oaGJ4xek/7p+V4WGM+zov8LHGQ3pXaJAx
Dn0bGBF9azmS5apisBlnOylAH4UP2cIIDUs/MybllFhB1SAounrnLt8o4ZUCQlfd1+p9fYOevzse
RQulHsGsc22VZTkN6qCPy6VuEFT+kisn4MgUz7pzfP/MDPMujnJTr2K5a04leSym2InRhrzuKoLt
I/QmXX0wI+1bMk+wMOWBW0vv+TK7WvT9uhFePnW2DuY9YU2ACbdaS7dLejNe2u3wE71TL3wwX1Kv
+i1iIrigGYb/n9mj+7palRLXUjlQe3H/pFZPppl73fibZIApFTfy/LWSv7aQDmwhItYNYEWT0k1U
Ti5B66K/1aRqW1t4Fjd3gm3gpCXoJ6tgSsLkI+a+mKiph10M9mj4amvnm8pC11qGVC5q0ZoWO5n1
PchlR5kfJhsMe8uPCFn1v/wBTCyN1E4b+qJs8JQEEbhfeGCYeZ7c/gZCPVsR7pTrvKvVMlG1AsFC
oVswFsq5I0eFY0vv19fDuWLX+8kWqvSQhCgxFM1JLn730X2w3GsJ2ar5j1Y4M83LnGHLlg0CoA/m
dBgXjqCV2EM+sEbr7i9SvdiXfNM3wWU5H0W9DMLfu09rjAO3M9q8BYmxMnnfYnSF1JZrJHdd9DQl
CuB2d2ryBjXYG6t90dtwXwcvnfWW64mfFbNTzF9DzHMbkdNgOgKDEpYfLp0DfVBvzpptES3bZrkb
tVNZSm5ZL+6UF14zP87K90F6uv6JuPFltW3031cncazrph4WbJsSaU4mR1tSPS2qUK5WtF9M5lNI
mJgu4qQ5kS/pafJK0MZ502uwCQdnVp0OF48R/mNyNxplLBUzDpjbUKwLYOJsd3MWdEGNzGTaKHLr
F7Z/ffd4r+y1CbaHNhIIr+spTACZYb6pbvdQRI7+ZJ9AaFo67UO+GV+FM9O8y221LpO5dWzLHMwp
xjfrNoA8+8AP3VmH9Ag1e/fNcJoXWitUUX0CL9pesF6eu6xNM9cRVPUyMKVT094MsZMXCoC2vOmp
wYQT/oMOyQy5AvJ83SzPe9ZWmbNtZWGRpRo92yYUOsbvaSq71y1ww8faBHOghxmBV+ktmDh8RF4U
FJKfmCjadNvC1UQVLNE2MqeuU9oyiKhnYobTVZXKIarpy7YqWJVo35hT18tRPMkKzHRy4wx4zi+1
iNyQd2VaBPPIaFrbICxjVqKQsO5NQGgQdusXsBNsFNNRHheXEkvbD5MoUeGuaGWOWVEZzhEgNKRG
vxPje66N5ke0Sbc16BAU1zpKexEq/mMAkc0kwZ6KyRdZk0HTz9ySbRC0Qag22MNvgxcjXDslhIVs
wI7TRxszYKnqNXf1d7nB/9GaGhRBBV+Rm52tfgKLTwSRTI9h8ILucQrEYLFJf6M+Y1cfBC6Q3n4l
xBMcB3qirqyaBSnKQzH26lh+mDzJfr5TIBj1i6qLZzvZiXTvDzq9oGjWQFKLSr2KIuL5PZQ1WtLY
2oTUa2w7R5+N1m/6WvEquchEi+M0JdBfQYfeMjCcCUrMc1vBkBe1PiAtGZDW5RipV5UdNF69pVTc
5pg0G3U5GnboC/aUE7bPzNI9X121eWzOtqznSOXpc+937Q7HAEAZWrlUDvJm3mu72Mtu6YB2/vO6
bZFpeqxWpqsCgnHphOs371Nn6gzHlr936eS08qOsb6f4ay4LNplTgMD3RCZma+D2U1ioRWeQJYzJ
2Jz6rndDuXclAimnAH3177roFv4YLme81QSejnJnyroF1MX58rqhWYxYQSaLqYDuY6Zf3dt3mUeb
MdZz+rXfUPbh5hZil8MtRbeABO/L9R1WaeS59huYLTbrsNbmFr8htrXkFtqN8ndkqoGTNYp9X2pT
uKlKE989LioH+kgzaBX6xQ+s4tvSoLvSNMo3KYzwGm+X2LPzBOPCTRUftTqYnWk0UAPLunpjBVrv
6KTrD5kSyYC8jvZ+Iuqw0TAq6l5fEq9KQfuQKiYqEfsumI5SIgdh1CK2411WvjTP/TYBp7K6D2qM
aOtb+yA7sRf9Fg79ce6UM7vMK8hIgjxTAYTCazR5IF5M267vi0vJ6gI3FZSvOG8UDAZQpA76vCau
lnPfMUYDD9FIqU8hHHUGi7k2E1cyNku8r7I3Yv/B1X9mj7nBwFxgZyCcrE85cGvlzuy+FuXpTz4c
9NooqRlgZCwQe0LQlKMK9371poOzRIKWO2RlPmYKv8gbzKpJe1Xwdqbuzbq/qaCJAJkJ9K3Za9Iy
StuQkrA5FTVmQvPQtWrBCaMf4ooF9hbseruF6heeXBN5l0fZaerEwey5c33vBOtgL75M0oiVjVFz
CoavDRmcmgia0iIDzOWT5lIqmQs2KqzfdbPb4Ix5/24JTDRUjDjM6lSCh4X9z5DYh96qRHcZL7zj
sJiIubaG/2Wu617u+2Wy5Rp3WbCVn3KopKnQqI283JVSh9wBI6luSi+9Fw2v8sKsSYCe1oiGoQx2
4nqolDRXsrY+qVX4GMz6rVVGN4VBdlEYagJf4D0KTDBaE1OhgPcL6uLRjIcgCubmtLwZ4OCpt80u
jqEPKHvpxnoSDZfy9nRtjfGMZgq0uZORAlXV4OjqPVhinWr8mkE4KYt6UXCnXsAep7U1xksk6IFU
eYG1DRvj0O3BZHlHWdMmtPzyTYDpDYFBzvGl2loYMAWnGMAtTJw1w2QOpAj3Y1E/k0h9DGuk7Zjh
vu77HPewoMcJHnJAaPCeY/zS7MIkL+0JV1Z6E5YQ9Sk28vglh3LydTu81ei4Fk3KbidfjLCRKMVb
sTTKUy41ISrnuSdD9HSD14JIAI5nybJt2yIIrLiKmRURw4DOfLXUJ5KiNUtSj2TgPofg/PUFXbDU
o1gCmT5kUCZOtHGRQ2Vqpg25iYzf/EIle5zRzx4UJ6aypl5+Qw6UGCLd0wl4UTGNB3g6M01D5io7
LaUmneoAprVHECQBWAZtmGcCpbnoQPaCZdLtYtz+zBbjhjZ69qkF5XVg5+hsf4LHY/EhzgJwleBK
5PkiOPcVDHAblqaxt3BrZ8Ey6lhWUj2X0TuuFmcix6UVhSmeh2BkAdRrlgZ9D9ZDamIORjglWNIS
glYKfWiP0tttbLmXBGMfnCWZaF19UO9aoKlndq8oExJWCQ5xbw23aZT5S1H4Q90dxlw0K86LhmtT
9KesnGIyjMqARnhz0iNzIy1voXWfGi1evSEqhqfrXsFfFhwfmG3Uj9kdNK0+URcLqYWVg5Ir3qnx
naVCUBjkt9cNcW8UA6jC/1hiYnymh1qXqynqxo/SPaXmo/IPzTsOF4j5RLrBomUxIR5qCVoZhFhW
082uajw0WuW22X1fCryC44Dwis9FMec3g0JI0nZYlBJts/QxbW714Ne/3DjG8yINz2fomNHOyAf7
/s54WDDedkulj1H16f4gh1ovifE+JTWtIpGQBib9Ieneu0jEX8gLemebRv1/5d99aGq9nuLjzAcb
zARUV6w6pnvK0iTKmXjfZ1XvYHmHa0kaVT3PcJTU322P9/fdUv5DRnbcHme1DQb9MsxFOKYBcs42
apzIejQSGTw/orvwv7xIPys3zGVY6VUE6UpUbubD7INffrM4yUb+btwYDjlIh+SQbOcnESCAV+S3
1gGWObRJnMykRU59yk0PBXd32SvOBBACdMZVT/YSX8xxxTm6ZyaZo5skydSbAUwqduro3UO7PC5D
7KZzIIhI9Gxe3IeQFUJqBv23C05qNBuDkagx7t72Zyc/z9ru+sHl+B4W8vffZ9EUYwf9mWXC37ek
0ZmSzaSBjFRUAOKFVeRIqqlrIAS1LioVYxf0sl1E9an41nnBNveDffQK6SeIrv0RGPDMGFOeiEiu
tXFoV6eiX7xh1Py2AutpAXLcefav7x5njAObt1oYU3020D1VphrbR/Xdumc8BeInyjs4tKAeRCtR
/kY5ZLWfcueIbg/OlwOXCAGdjaloyGCYs2ZkTVSMYLc6BdKD1FK5vsQzhlRwd3D878wKc7byNDft
BBiok4Z5rMn2Fevl+hZy6jtnBpiTpE4a6liGWZ0gwDS0kauCZrgFyiu3WqdPiUesQpRKc9eEiShF
pq/UC2SZMWvGpKCTi3p9fNftx23mWQ8Y+Y1ARKYiXIxHAOmur5LXI0A3Go8EA09VwJ+ZZVogxKMz
6RTBEUImL4XeWeAaz+Nm9lQnjxxNARD9uk1OhnZmkm7D6gabTblvExvBeNQ18CcrXhS8QSftXUvb
ZymKhHN11BWYUHVmjzrsyt6oNEWp0YzQeKRatImXfw23yZ21weTJnajpwvX+1X4yCUC9LKTvaprp
Fu8Tmrsd7jVCasFnE20hkwTUwaQtZoWvFtZ3yxQ5RoyX/4xqsP6miGQHubZAgQJ2HJD7ymySG+Jj
VV2LHkCc2o/TpAxQb5xxWTfjTWY2LiZgBCePbxCCYNDMACaDnaCZh7irg0KvT5G5NQEr6m9azAe0
QerEuS3YSN4dDdD+pzEmKBsJ5uHtEcYgTVk6KXR8lp8qmCDccE/VKcveSXqxsi7XJSFLhvYgeGhR
cT13SSvGIyVJ0JimGjFzCrJ0E6gl4oyb/CF7tBJ3EQYXkUnGMUFOFwzTgNpu50n31ql2l1eqc2g/
tg9lKpSE4oay1QIZB027Op3jHNXKso6erXx8JmMlKIjyQxfGnak4GNjH2O5NYadDH2uoiDceFaik
tI2gOXv7q+CfbfVf18OW0B4Tt1r8CjXqYa/z2swJcRX4AD/hIaZirKtxlMkZOyf++S+tMq4y1oOV
Li0cNPhR7bPE6b4Ee+NmcMMH8jIWTvsqKidyen6YJbBA4y8bMibYmfvbtEJbzit8OvlASSK73QiJ
9/+BgoXvkJ926L+vwnIdRZNUyjgDBSh6Yqd9AYAVhGdxgJ7m/5J+8V5OZwtjrjp76aoq+MCgbIJH
DVVZdR8+g+DTL1xR0ZKXWJ7ZYnwlnYlVIXGmeIPuA5AX+tr3ykcb3M9+i+4cvjUgxyCRDL1GACrO
t1Jtl0SVRpztAsSMVKe4RcmNcg1UEK0Xlt24H87WkTNAbtC+YHsfwZY6dC3WNrrhAlw1lKd2XbKj
dKmFP+5i4WbSD3Nxga8MMjG6llu8QqjB+bH3mz3lXpe/v81IUWoMqQtHoLmxa2WO2U2SG4PZdzBX
gaoN6nmBp99BMwnzHyeaFMmO+SBkSqXR98oSWTprU8a0+myauPPyH5X+MDX3dVy5VSYoLf4XT6EU
BuCdNfE4PfeUuQniwCw0GsNqtFpAFaHt8xsFSlSUmEIEzuAfOVp+/n9zzKWjZ0ZmteaMrYRGGZXD
rG8JOFGgB3gvckv+V/s0xdw44MCI9DxCnCTq0ySXTjP33p+E4tVqWD8cozJqUmzeiHKYI/sppsTn
xJnfFJey1YeeLEzP+Wftc1WMLxaBrmRmD5PhSXbj3YLqQedM73/NdYl4L3m5qyLbeAbbEGG7kCAv
k8FSqxYtbTV4sHRvLHrHBoOoYBd5HwrADqq5o8s22B/PXXAs47GVMUJDMeNQisEz2JXuQDzlUMKS
+BsEUgXfjbssyKLigYMOj86O85rBkmpLg95OmSIWI8vrp8Ituj9AtIG/zADBq0kxbezAQjv3UqSO
Az1axrZ5UHbD7o0qUjRP8s54Emwizy9Wxtg5BUixNXU4wRjFs8kn8Cp/yV7tx+YJDUYxIJZDwWKv
10aYnKApp6U1CMxRzjA8RxE1PkRfb0WnmJuPrxdGF77KCqZkGVuio88yus0NcKJbKXQge3OakddR
ShItcEUoUW6UUiifJGREAeZg4ftkWQoj7nPa26HEK+EhH52P6Um/2BaiDiA3jaRjLRZ4x0y89Jm9
jGbc4kUfVPT6xNwk7VsFe+smfs52lZttRVzj3OO2MsdsKEoX85LFIW6Wah8bu3B4/xNXXBlg06qx
Nq2cYD00Dac6U2A7xTyeK23VXfZVSDvK9fyVObrelYPIia4F1iRVOGYfWb/XLR6QxDDXbTPICOz/
5fLYcCWPXaQBpIV0uNtnm+F1LtwMiiiASe8MaKwJC/zcBaKRCpAEKAgMtuqudkk0oR9ewRvDXb+N
byFqu233FDOVucJ2Ptc9Pq2xdda2wqveTlBHG13buU2fiIf6yDY7kgPc8etOmBHwcjkwKvxndR9n
cfX5ciOWjTRFdXC5199o7mg9WDeQCX5Z/MxPvooeM6LlMd5fao1kAp5dYQB7cEKICLS64BnKvV1W
C2LdP9O1SJvwuZKl8lFp8tJBux3STmCGm7mtN47x+0QztSHqsHGjm9DRZ7zMjp1j61B0STfjTkQ6
yCGoQcjHs1onmgVKEbYKs5hFEFW2hgLrD+kLFAruEPaB4PXkBw1vintKmzaVG+FThu8fn2aZHCs1
umlIWvhj80a1GKJ7S3dpcpDcUcoWHHBRdsDLvNfrZDKsagKIr7WpQ9oZMHytG4+HuQIJkFCnne+L
yEFAJQwZQLbok2ZD15lEroB9qk8fA/OoWFDC5Ph5eMLh3k4PgtjFtYgqvKpDRQZoJMY3Sa3H8jjT
4QRX+aaD2BTFz+Z1cBtkr6jugquyPYqqu3xHXRllHFUum7yyKpRJqN754inOcux2g1vu601xK7rd
+G5qUioxDR2HC6iVMVtQYbVUXG94mbnN88cSf0qNi7M+ufUzaAi8qHQbEd6Pe40DNQz1UAVUmKCr
Or+HhmiGtMcElEaAkbsPxqj98oRHabRLDpkQbcr7kioASkBBWcBHs7Boe+hmc0hxLKxp3LTqtCPj
H+AkbRXMQUjMZbQg2E5APPVELXq4Z6XlXk9ACmdHv8dxESVAvICJ/gY4t4A8gRoqk/90UqCDwQF2
jBn3aN5BRrEH41yqih5PfEMmCMXAF2Fa7EUKIdTESrUZhtJdP3y35X3ZfLl+wmg0Yp/tlHTx/02w
t2emDHNpYcL8lJnpjRTFN5DB8pRUfmvAXTaU/b0UJn/Q+IL4BdiLLfSflIu4XExzrPYl4nL/VAUP
qfkv/z4TgJcKjIqS3lUnG6gZYOYdS9g75hX410tgQu4kTXotWW11QqIjHxdVCr4FUyEfmjommzgF
alyzUPG//qm4J+hz31hN2WDQpGGqxuqUmsl2MsPnfsy+XjfBu0pW62Irp2FYx7k8D0hNs/5Qyb+g
GGg5TTT4YdiKsm7ePUlRfXQeGvGALfl1k2WAggV7KKNpve1BJR3eooHQZ6651XFT2t/TUrCD3M8G
8JZB5/EBd6LnbZW6DbUUjGmRIjGtodepWk6w+NE4O0ob++71neReIqg9q5qlayowU4ytVDKauAs/
0tLgsfpVpG58C00Kr7+ZfoAcSJSWckPFyhz9squl1U0JFaMayQ4Zj91wZ5FfAxGECu7uYdKNjoLh
P7YKMfSjlWnzUp3mKfa1bPkCnlIfzM7gCdbUbyQggsufZw8tZOweKsKyzOJmcylWQk2rkNeU8zel
TG+hn7JTJLQMNLX7lpejoKvLvRBRNEIrBq5haYR67GoP+zDM5NFW0PfHM6J+oQR0UMj0McIje9pO
Etahed8MCElCebjBQ8QGwg5xsAAJHU5bKx+TPNlJbXsbVo1/3RV5cYMQG3huwI8JeAWZZZE215YB
+2j29qHQ9Qd71EQ1MRrw2GsEDX8VxQBg0y8wtPNYLJNiwMYIye6kR8ljjNX3SpWepnY4TpP2mFdo
EI6dcfqDxQG9C+JHHQgY1kkGbSoVpaTBvopkt5JUaWcm87C5boVbPiIrM8zxgt9HdbUUCFZ4Q0Mm
ZNM56T7ayTuRpDD3Y60M0UOx8kGkNlFsxT1CVLMPjIdEFb3CaHJy8aUwuQBsP6YYgNA9N2Cko96Q
GSup32k9NtsUr0vjUP5+iNb80YlaGaOrXa1G1WY0bdUI9+R+fqfF39zNjto9HZJNvV7Y+OPW3uhY
xn8Wx7g6kk+r1HKkFiiTurTOJxuQYYhdA7Rv4JaGho0jGv/hev7KJOMZIKsyjYQkNGjQYsBwJBgP
gxjCXuCBfMf4XBrjGHqcqFm94O6yI2d0K1AHoLEj3ZHFab3pPTqqu/4oming1hXRk1Ns25T1S0Ln
BfxRZRLnSNpvrW0K0SrrpnkJXaqlLayb0o26dMxPW0yhAwC3MBl0Gqa+9A1kDIFjQGta+6U9Z0dz
8JZ3+nyGbqjtCXaWV65aL5I5EYoemnVRYJHmFyqMGh/k/bihwoloX23/qDywtsYciUjCgFpGv+Po
li+am+8Sb9jNv6CG4IB7PHJEXCf/JXR97itzJoCM6ko5x4E3HjHscmiO40bbFIc/UpMBFfbKW5ij
kDVFF8QyLE1v5QvtvOfb8QFilzS4hF50e/270d/N+gsee7g+DYgbXXBc4A6Sl7SLq1MfBb5qxgcj
jna2NIoOHv38l3Z00M7hjsaMCHPw5KgxjXmEnQ4dwAbjQvGPDA2fr4Pf74F8NH1h4Yp31DF1+rdF
5gGTS2DCL8ugpEd92li0oO93R/KUOc07eAKxl/bzn+wlulkYJsZI6MV0Q5OTtrYx1GOYuTuXNyEq
4IOov8T9YBRtq1Pi9AvALWnwmKiTDJdB/FSrxyzdibvD3K37tME+Z4HUzouM0Azfgei49Q7U1a31
UPmTBV31eR9BREnIzMALXNrKJlMOGOvADiL6qghfUlChSKrzAWl/3T6AqAAUNqfM79Fy965/Mu5d
tzbLxMsCPKd9FWI7W19rgKO3fmdeCLDqnsIYBsuroZgj1EwTfMOPFHp1oXcNaReZ7m/T7vX6NR22
iuiZwTWh4sEEag0Vk7zMeZuCUupnDEVhXO7RGO5N0JknhuBpwXWTlQ3mhGl9G0BIQypRMoWwnf4g
F6LqmmgVNG1YbdSSDRI0y7AKU36whxeiPmrWd4EH8C4u7XMVbEEA+OF4WBLYkHbWlgpeV7vesxx6
T8ZiTW++NTRRoQcCdm7204NLWZKLRSvRJQu2Bu35eep+OQBduwlcUVbFfYtp6qc1+gVX+xeZo94F
Dawl0CUrwDhimk5x7L3Zs+iUZuiQP5Dzxvz2yiT9pCuTmQkiP7BKl7iZ9bfFy/3atRJHfsigRltv
EDqgILMTfELu5bKyyVyZI3ROu1rHMosbCtSpb9VyY9xQ6FPjVl/JhLH/6xb5fvm5r8zpkpWSaDXQ
JQCFj06efzfnQ6GJMKn84/VphDleUlVHg0xdRa4epPg+F7UFuIsg0PEFwBZlUbZ0VBQRqduyK081
UrXkJc5uMtFYDzf1BYMAGg86HQ5hwRDmJMdy2uBxrjUEAkjKsVXIA8ZiD5NFdlkNBtMh/TlIttMk
YKxMdf/6d+LWj1b2WXyEFIdNNiS0SrptT1RLJXY7f3j5CxEnbKLyXoX48UikAJ9Bz4xxCxKSWGri
ujwpUu7jBt9MgelWivY6160DVnC/g9ipY9QVgfaaZfidHQpR7ryvuv4NjNfoZp1PRtiWYP+nXLip
H20kd4pMiNoNeMF9dONzqL0IzqDILBOpA7W1gzmFWat+CUjw3MzavT49Cj4n76ADVI/CEvpmKGrR
X7EKLmPVTkFlxzSe6RuyqzbJBjiyhzB2zG1ynI9lvxFY5MVrKA3LOgFfsn1BPwqS9b7XhvEji1xA
J4ReZLm1XTPeU6bwyBcRj3I91qKyDZDDBTKKPTFGUjRyUzcFOLWXbxTkOOyCwqHzaSjnHv+k4An6
LVR+NIDQL9J/q6m1USmi8qTLD3qPRJl8H+ef1/eQl9mtbLAcd9rQ9JU8SMUpqwzZy4b+LZP1Yxap
h86OBV0LnhsCkArOEjT7QBbAnEB90eWsnvXiNDfTQ2qRx6rKdnkRvV5fEjeuoaCqaRQgh0c1ddSV
I8ZVNHXDQIqPkXPAGd0cwzL5noDs/J9LxGD2UsGrAqVNtHAvmCnDMVC0IdNypKjBlg5v1Y1bbLod
8CDpAYxTePGGG0na/tMlMmaZ3EEpJSSWI8xqW7LBpOQuJGgZT34BNFQuzMLohzl7HyIbQm3dhFQ9
nk8Wy9/VpFGp1jWgy8sbRYhCIOa5g55i4GkO2WZ3ORAbe0RtsUTbRUiBYcwO6B8kj5cPU0Me5lCe
0b/FwNH43uz1XelWr2ihpHtKXt+ImwwX9zpjkYnQAFTEptzAomXf1TWwlb2IS/4yiDAmmGis9XXb
VCkY32p/dhfwFISHEPghSmYabwwRmPjigJ9bY2laIy1Sw67CghrPfKPy4bVLq/5UeVpzBjxQTwD6
epjfFOrrCT4e20NuirTD2QRir/PwUJ39cUsn4scKHCuKu3yNN9Kv66eCbhzrpjp45ihdIfAb7Lmf
jLjS7CUGJwNNqDfDjmxpLUFUp7wIY3RHEccAwDXQIGdTs6DIlTnuAFdS5AdLDl29wcDH9M9zdZgx
IGyN/MywwNTFvLkVZQmhMwfMy7CxDnVKR8gXb3mSv1FcMZ0Geli+/+Osk9qElAHYdwiaKWxztAxl
O69TlOatGlOFoerZ87MpJ97178TbQIOuS0aCS+/R8/isdcYCwAvaogO5mcfKbZS9aSjOdSO8mLU2
wjw7CnvCYGiCrkmeH/RkhnguRpTJoc5GJ5UX97ox7plGy1XXcbHhrraYM12UdmX3EayB2XDfusWX
8DeIDuF+gFf+FnLEXuQ9+EwAZVOqDjTzLi7SFDlcpPUfBdbRr77bnRPsY5fCK9O3ZHKEdWveB1vb
Y4Ki3JJ8bgfYm97yu3FxVPAbRl+qzpH3GLi46x8ky0cEEdV/6J9lzjPAQsD6ouFG6QbpJ17d42mk
V11J8JAzys4Z5ncM6nsPvTo5M8iTUpF+5GW1CUBfvIIwFo1sEvqOTNqA0l2aLxIeCPr96Ie77r52
p1fyBBZj4s771BuPsUjJgec3ZzaZe1yr8ixDsbLEIR99yrAa106BKR1p22zH4z9H2zBLZE5emEV1
ozY9zE2tQya/IUcp+acZJWODOXiDKcV6aaHGADGq0Cgdadbc2h7dLhEpZXF3TwFHE7BQ6GVfPOmK
tug7cwxL9N6CrYaRKnK7uFRnnY5UCXXyOKcObd9Pa8wpaM0o74wgo99K2ZgbDJZ8137RTkO+kb4v
Qogx5/okCP2AIiL/JxdtX82oB6mskxLXZ/1ivACCHrrhVr4PH0I399JaOAjEuT7PDDIfLi4rbdIK
rC+YlGQbRrW0Mcn4W16C5AVEVdkuDuf0ZgDoCWzovSmI15flMFPGKokB9wHT54WyqjpNhVUSuzgN
b43q0EajOoKFw+od8j5sUw8jE5VokzmB7cwm/eTrCDN2oxTZQXEii5Vvmmo0vNnQB8+U5EzQKOYE
M7RWKNYDI9rA5jDBDDhdvc4HPOaqUoVmneHXRN8OGiSgjPmYpOg25kKOT04yS9s5SNwR0QBUZ467
ZA+RnUDJ+wPMCniwo9fgzQduvHEqw7F21VZL3Pj1+l3I3dOVUcaNMFs/knBGGSAI7iSyD6r71tpc
N3HZ8KO+AmyijneJAlYs5ruBdjXoVBPfLdlTYfduNx3aPZVsFFGKcRezMsTcCYvahPVEDen6NIAH
pBx2hhkEgOcQaXd9UdyPhaUAJQsQi3rR1+mVdAFOCP6v/U7KxFE00VOAG1FWFpiMUp3TEF1gs0AX
R43cAdQiILoejsZNDQbfBhh19SjiGbmE/n58qc9VMV8qzxupLXK8+dPZsWCt2S8xqH3y2+VJMrwA
V57kE8QzSVjN5+4nyBCQohuYbdQYP5S1ysj1RS1AUvyzzHIHxKyCkMV1jpUF5khXo23kcimjzqAc
yuJJ7beNyCn4UXFlg7l0pKmajbpZClTsPxIETwJLLlI9cgic9osROrLIS+i+MFkXKmmf+8akskoP
rL2yYFXdpnxRULwDDfuyiza6X73QKdTQ7X5Inuig8R3l0yzLAEuyqBjGAWbpQqcb4jWR0x1jlw6i
aj8pIONPGj7UO1dGmRMBlTpLy60Zx9tJwYSeoQuN2U2AuDaL323ByfgHR3xljjkMcZJrkqTTre1A
2Z/9zgIR0oPvkpgwx/35f6RdyXLkuJL8IppxA5crl2Su2qWSdKGpVFUEQXABSYAEvn48+81M62Vp
SvZ6Dn2qNiFJAoEIDw93IIaXBZxbzpGl/ABvEbaTtEkXnyWrGb54jk/vsvMc+3+vcvEcvKzWumcI
VZ3/zqaHoZvzAFgoaKZTWEBasPjza/ssMYHJB2RFkeb9rtLfoNOuiY0YwnawzdlEGGs8y0V/Weac
f/blzge/D/MJEVKQ3+RnIX6s9UzwWHIfFQSgWgl7nrMNMW6WfyD8j72HfAuTCQDUEKLOn/JD7rGO
BjCos+BTASTcTQnP6p/6xW02Z7cDVcjDWn/xHj/Ll7FkBNdhaLdDeuriNguH3lrBD+7eoH9/TrDi
O+sNaiYP8uacMDu7P3+2z5eDPQtMliGVSS7nIYa1C4awwfv8axrq7F0/bwmAjDcHY3nyoO/+vN5n
u9L7e7lLKJs4ld1MC5bTMIx2l5MfPkUEHgDrDwcuS90X1/Vn5aIH/ALiN+gFfCIE5VhBEDY4zKED
GW7ItqL+cF/C1+rBSaFHXyzbr9CZL5e8uNI8uEev3EK4WtK2xWSlm4OYPCfyBd4NBMqZSb8BNfpL
t+xPz8WHJ7245ygvudEr7qBQIi/vNsN3zN6eDbojzPqyQrTJnz/kZ0Hs45u9uPNCYEIYIMV6steo
+3EeFoYZ338SKz8uc3HRmVILO3SxjAUHcjXm7uKkjH319j5LQ0CABpkAiMLv2l2BHsZQ1EhDZlqE
9a1Vv//5ZX1+yj4scP4BH+KIb0hX+jMOtYfZqrP/Hvod8N/Tmy4fiq+6+Z9+mg+LXQQtZmtSlgSt
FTeaUqIBEkJK1f2SWvL5Tv+wzsVOb6O4H8HCQWpVtFfneeV1uwBCQKvt3FPpr6Mwsb5QufzqQ13s
8pF1Ew04wgcRJ5u+lurpzx/q81d3tjEDqAuJrovvJCXrpdE4vKZ881uZlysMV0F/+/Mqn96VCDz/
s8rlB1I9IQMGCP4SBsLgLnie08790l/1/9h1f69z8YF6f44Xr8Y6U96+IQ5tSi+h3/ojw8ipBPT5
8OfH+jQPhhz2/z7XxddRFeP+EJ53+bXKMrVjWZ24u+7pXDtU2VcUkk+vkg+rXUQgDL7hlpxk9zai
tzW6j3Z4UPS6i+9Ne+c1/6SOgMoA2ogQHYfi+EUgsq2pdR2D1VYb6XUVJdwtePWfNl/P6QZGglzo
PfrAUi8Wgf17BVxuxt0f7nxtJwOB3WH9Fcvi003+9yqXfC1WG1uG/oQS03uZVYXBqjXBvv9ik58/
9m+J2odVLtJ2rnwZYyixewvqXcUhikO2wObSdTyu9P7PG++8j39fCrjN2SLgdxG4tnY8vsbO+dSe
HPu9G6J8gg8oX78Urvn0lkXrAMQz2/tdsanE2LgFWuz5cu92a9Zl1d65OwulnwUnvmrOffqdQNuH
Zys584svMsF4kcbqCUccF0dDr1eVSfP9z2/u8xDxYY2LgNfaZSnM2J5jOEQZ4Ai4LMkMUQZ/A1GG
8MsphU/j94flLiJfYAWrbUssxwRuCOep9+rsiyc6v5XLzYChWD+AIBqUxC/74P64SOine+2bprDM
TrwaLuDoy8FGJkwpWiKwVR0S/f2rPsjvhAac3Y/rnrfOhyt+6GKh5sFpQSs+K8XupqL8AXJSuzsb
samveJ2fXr6YDztPwHnYIpd5O8U0ixNKu0VVHF+7qYXSpD+VEICgd8GZJLj5ahz9s0/nAzJD6APu
8Ju2C63FBPzStG/CunecF/0VCvXZbv/49y/Dud8IMADX9s2RTrIMyNVrnXvm8Yvt8dUyFyG2gn97
Yws8xpJ6MTwWaHomhNh+RkwC36El83KwQcAXsvMvVv50Y/79Ai+b/ItPAPQyPGD/K0IjpNnT7Gzx
q2swZSGk/iW29sWTXvamW82HdhzwpLXpkia4Kr27NfwnQNSHr3YJ8nqGQ08jOC/yJMOsmpL6wDfD
tzql02YlZ9YVFL2GR56qry7kz0/Ah/d5ER75bJO6qvA+vXuHp+fxhB6SzFImNXh6Yiev/4Hw9PmM
f1jyIlpKUdsKkDeSqdBtk2WNbzFefhw798722i+44Z+G5o+Lnb/vh4CCORBwrv+1U89Oi1NS7c/y
DzEoKF3xH8/7/fVkYLnDuIV4AGr+fbGgdKwS8+o4FtCs8R6j6B9kNj6af//z9y9SUbd2FELW0r5Z
/bKThF/RdRAJW+zNn0/Zp5seQqZ+BJLj75pQU43Bz3bGOg3YGLW4amScKPXFHfNZ5gmGHJy2AFv/
LiwkPU2XMurxsviwGYTJupldxVW0ZbV+6qvuMbSt/J881/8uedl4MEYROVht+1ZVKK/G01j7qeun
/79FLlI2DZSIOTYW4bTQ9SEief+VU8Vnpc+HV/fXpv+wqTWDGZ+l8Or47jzACqwJtvAYbyv+/CSf
38Z/f6K/SpUP63jWKKjxsA7aKMg07ryty5Ll2eHJufj5irv7WQJKwKmFxUwIUtNlqNV9S/xpQaZm
jVGKOevUt+YkhGWF+s8HEnBQz2cVRZYL2unlQXW7yFja6PatfFQy7a+ga9WnztXcHeKiz/S2fCvH
L7bFp3XdxzUvDm+AL2aFE9bszqnNmZnWgpfGns6w67my+zKX+izX+LjgRSHZSMdt2YJoxKATBjvJ
crdrrcS7XayNgrbhDOC1W7+IHH8docvEEco+kOeGV9Dvc2FsqVp4SSFxZLt6O53+tTUxwrL5EsOO
yWfHAIToM/cJxBlULv8ebuXsD4s/KFQsQ5zh3SaugPQa8U+C+lk8hEk1DFnlPXghsDxw5pJxcTLl
ckwSS5E3VnmalyZFGEzE2OyriRV2pPO2J5thiR46LXIV0HSeaI6J/CQK5s26hBmFPoKpbljnv5D5
AZohd9qHsDoIA63l7KduzSJF8gmuXWE1pZKOKcrUJ6eEKKL6hqHErRrREjFxIbtX6LWkg9aHqq5w
W3RgkYhn7nXpUN3FDkvLRRwc82rN5CSjJQtaZyN5nXp02I4YwHfgTMK1yEBvK8aZpLH7jAHRrKr9
DbHHJLSfWNtsRrh3ijBORHCYNd0O1tAk9kjTvjVp3yEAzjShLN4uyOirhuAvQch26JLKqrZ6XdFU
hACAgqskrR6m1jx20OGs6SGImnQebiDml2KWPhsoSYR9T8rjVEWpPOOnDnyVSieN4+DQg/ivI+h1
aZU2LT6U6tOwAljTiWsCnqRwoxttfloKQtJDtFmioCDlT5e2sJanWSmg8CjQxB2MnVhNuAn1E5sQ
wVdxWqanuvF2VPbHycO/MrUVNkzMuUkGDw+pwyRa/L32RN6Xz8rF8DioATFILEPbpGpm+9oST0QG
WRX84gQkgbXLp0kltWY5md3Uk7gDq6U9yhW6cDFKBM2eg6V5qlsnd0EukHOfCvgm17zBDE6ZO32X
tLZEHjxh4EHnLIAMYEv2VlR+x+zurQjNPZrFqbtWmaVEQgIOyt43bldvqrVSB97gwh5eI+kWxgGV
FUYPyxQnOjJZ4/inoHuGskTaMAwwLTdQecPuh+YaiCR6waS1fxXRViQu6eFfOd3PQhVcHCG0kYyT
2plu2YjKxaU+N4egjDKLYPo11CmVfiYj/VoOvAiMSuDUnI2GbFvzQuQP1kRJW1dJGYxJTMFVWZpM
BW1K3XkvJN/ZS5dXdV+w+cZh+1ncyUCeZsKzadgxWaeLY+VtxBOOf2WU38DO6bqk4W09XfvAmPz2
rmXWDtRQvBX+uvrf8EfzAdB74/a/XK/Py0amDc6tQX3R6Id2sXIdLdc9fpM1PNPBSlpLpbVldkH3
K+y6pGaYeGGvAXyCA9Xm7VQf7NFkRLJftsu2sSZ33K/3xA5yUr5brUjLZlc6fCsiXjQgx0ylnQgS
JTbG8QK1L6OfLfeLcBy/E6fJe+d2Ub8mZgrYeiW+mW5jeOf1dZw0OPsVW5Ih1MlQvjXTlFiLepy6
bzN3UsnGpFLjJrbwMqAUKUPGk35yC1aHhQgJolebtWuURDWEzs9cYmmSrrsNKE3pCpcDp0lbCPQ7
1aOHizHm4p6SF9mZYiJb3YptwEkeqwCCwGo3jOsVd2nSR0cH+6yCS0jFHmGfkBDWZapyTjYBnx34
TlfLpOFzom2rCCOdBc53NJhOctxHQ51OGPxQQZz7rjioMM7GM9vlRns5D+ttqHhKwyb3OztZ1I3p
kFtHIhvcB2+OcN6nO9F0946/80coN3QNQlFXRNZ8beF3OGZJ3NJO1bS+WtgM7oqBZex/Dp+WWcEg
fHjxAQTIyk6XcK+Xde/2YeLZXW7bXUYH8BVhQyzD53X50VsD2HBqvrMG592t/dtBhWnYVm+NEQdS
o4EziBfj4etUVe5F86Yr51sTl9Bp8ZPB4vCvh3z9DBFPd++2cieGp9GnGxBYEruFLrD+IYPqoRNV
qmFyr2WZdz7fjJ1IPFUm1L1pvWVjt7APWTCI4VzRQN3QkacDbZJhIknv82zwnBwSZjBT3geGJ2hh
HzxarIFMjA2jR/euw6gv8w4LsTYAD1J7tZJO7N1w3cVBcBOXcqP68dFY3TFSqHj5WxzJjPhbhd/u
I2hJXHITJbsKH7RUD4rL64h3RTj8WvrlfdQPjqWPLJYAXR9bzfYDFQkEDtNlTqMqTIx14/p9qrwb
BawlKocsnKLD6GAkL243fy3ilInlecBuKYJ8lA1Kp3ELKjBdDzG96Vs36TDPiW+Ri3lK+lLtx8G6
5hQP3dBD1PfpGa1S7rhlDfjQUZtgVAbuBfwg56do+iW797DCrrCf6cRutITGSO0nqHMOcIbO7R46
p7TOw7k9xJ2uU76sxTRGh8gd4VnhPa86yBs5Zh6LkQGsieUjSs2PrUuSsPWTpeK4d27CKdh4tchi
2T7Y/rpVlpc4lgf0gm1BTsoV4cA1xpyb6Bb42G7A4JU9zSDLjSkd5o0oTRL7ZTLwp8VuC7Sfs4HQ
RMYy6WoYj65lUjfodTugchg76xYBkef3yunzKoAQW9NvbMYQ+e36irqI1qAVHEZfnkhv39ijymIx
bMRkCpuHv2Yn2HJV7gUJi1HYG7jmXAHr3HVDiGlnxPSBBqkayyz26KZEyO6n6DGm9IEzvZXQ50sr
KR/imj21vX1fWf0NC720oahQR5NIWyAq2W3aKVAAWuumr9dnEclN65RuIgb3vgnda9tG5xM4KgjX
8XLlcTufR4P33TxYDCGEjdaY2av7aKZWbCapt7XRKejMGa/nn5Ao+AE/lzuPlE8CTNk5bJ6XMrhb
G7j7jGo5p2l+EXds37Lw1Fbh1hj6vjTBq+qDgyfdXRjT3G96gb6v/x2GNq9sblCCyHAf1eFVayEO
uAYCNAJTjT4tk9bxEjHNOZqr+wqMDbboI7dwKmx2FMbOnRpOQuHkpC01INLF4Q85myecqI3fDLlr
gozN0M6b2S4U4b6FjpNooWTW1ethXODrsQ74jjgffZS3DSsgK/9EnaFA7P65uvh/qukImV4v0VU0
ZIL0NwSKBTbevEfaLhmgN5vY4ZLVC1avhjmn9XDvyfWtccdUBs2NgEFQskTxkKzcMUlQTkBmIEoY
y+rGMtiW3ZTr2D9BQalPaPCLKIslIQKwpOrObQASOTUOdl3D68Svt1Q0765yitJqDnWlsiqM7/Tq
XbHWqjZVqa4om27p0u9dUm1wFRwEYKe67n+G0/StiuLEKt1smaCIu0xH07QQZjKvrtEbH9Jh5Vrm
/QoS39wsfVqWSxEM2P0WlDxxh9fKf3Es5+hiQ5u6fuaTzuvO2Qy8z71eZEJA/twejhFjW+FP+8Yl
72Mpbxs1fkOI/YH++IvmdrpO/slE1ZUK2EOpaZfKcVzTppa7KrY2uvHu3Xk8WE6XB6J+CX197Xjw
s5vBGnOaKFPE2UYMNzEim9dWm1JNP+zButKBsze9e6gI2TTnmVg1sVy0dbbGXuqjHqAGch3TfOW2
vk55rJAhI7nGQN92ZNglUbwHVgI2LdmXetqFrEZ04g9kxo3XO1vpmiXj3tonwToehHYf/YA/ViO9
Dcr1xzTJhzkum1RHUiGrJMcJ54A71Rab+Re0NTYdrzZ6Xq54Px1H7WZwUdvzuY8TN3KyFj+ibL3C
idiWx03G2LAPI9Rdc5Rrq7tnnVMl88gzault4FabdR4248SQ6fDlNa7sXbVWezriju90SiKVCQMF
uMbd0xU3cEWL2YUGV+A1iSnpdurbh7kmt5zydPXcm9VYGXFwxhaSWv7yOLl17vDycfLJd4xQPI3M
TrWhT+4KFLNvs0g4eRRb9/gUR1FOGZrrkPQI1UnXQ6bniiZKrqDg9ZRmglnfKm/6ocbayhrSnJqp
yts63pX+1GaDmDPYNL41jpOG1N4wjPn2kSrTZZ3chLTRT/Qzcw+fNOpBclvQeG7gEtWM3p4SJLCL
Yb9K2m9Lm16LfkL9Q07Y7ae1xaDdOu/ngF7Pa1/4df3glcbBjDTf02E8zYrsHWvIPTxrsgTUHNDp
znxX/RR8Pnk0/GGF4RHE753XdSIP6wBauoMjE2T9h2boc9vjB23W99JgJoGsDszuFNu1Go0pV+Jt
LPjGxldbqy37pBz7l7Zp3m0CL2sbOUlZPTDdHKwZ17VkyHD50xzGh66Re4U2asfky7L2NjLhNhtn
hB/Tlt/8aHmJSrvofRS8Any/MpqufNHu+mrMoOx9GKXKe1gxEzMcGEJ45dZ7UJxulWNDBdWeb5lV
n0jTbw3nO2XNM/5+vKW9Yyewmv1Fyij3LLGvSvdq4GiDTp3ax26JMou7DxMDLu8IWUh/2Aek3NMa
uIpUIUXRUSKBIzvIr/5oBL0yQm4Hpz/KufHSEqM9dtMmaxvjU6sHF8Tx1bKvwJV4DYegmFz3vp3C
zOqGYo7xCWtvVxFV4e2xDNdbUY3WcSnXnPfD0S/FY9u6EoVZ+V259s405dXkj0eNN0e8IcijaXxc
UB04XfhUdzJrWB9kS1cf+tK5EzGGIKh3u4LEG83xI/cdaHaFmOtj+qVaUEMrliGJOPDK3lSVmwqC
7NXRdtEZstfGunXLeAPXjMxuvXSwGXQOwo0248+J9CfM9m19f/wZL+1rg8uyr119Ll43INs+LL14
DUmtUuPP90bRkx5R+IXBZsW5qLtm63TdlkUrzZyFr0lr1FM0r7um5KQIYz5nruHbgE5z4Tgq5RZ9
ZFZ1HcdAJDS5cYXaqaDfroj6xg0zN54f5h6MBlD4jqt65iLqEci5TMthPY1W/+hzGWX+ZCWzjU1E
6++Q+Hoe5+ZFuXTnuTjQ6If/8JWX1XOfVWI8TiKY8KJoQVFzqmFGVK3qLnMi+mC7GkI+1daS6s5a
wamwNL46isZ80t2t6+lE1OXVOPVVEkX0CiYZdyHeVIKhG8g0xPp60nFmPLCYpo6cqGmvVQzr1LV5
Iw0bUl1r5GFVvkhyGqx1B5T7qIFZJHSwdzMLfzlhhbhDf1h02jHquIkiEL+sCX1qzPIoXF6lwlX5
RNsyCR31s2MjRLEDZA7x2N3VQzkmbi2ujbPuUeB5+aTqNWWyfBm1vqo6BnG6EXzHuIsS00l0wzAR
kfrUIqlvrFdnAQjkkPapCeMjGEYqiRXz00WQV6tso2Txl+Os6COHMKY+B2Na9TejnH8GVXffQfFx
NQtD4lU/GNd+nLHViTF3XmQNSdPqPpfO4iSqh8Z1z7exjJGJdfhFnX3qjfczXJvXRSL+gGjyY8Kw
pR2ZTTRP99PYFd7gfmtWdhMAs3F4q7NJ872xRXwmp+1D5tyPY/ytjYdHNsEYa6Xvni5fdUigz4tk
bgn4yRZIFYl0Dl4/nlZsWMJYbmtd2BSi6aS7jfv+dVXkalnoG0aorqq5ztoAehQ+lSe+Tq9ycI9u
O06JmXzQQzF9PbRZ3PAOE3Hr9SJApY/fomrMB4Es0mrAkvLYDElxxRDvGEKHmA4QTNgiZX6KSfMy
oa7Hk50cgppduFtyjpCOArvW8B1zrJNZ55yTYRfh4or75ntdsnGjmbmxA3acbD8fq34f1mVmj/MV
uGF9uhq7mNZ4H8zWfihxuyzyGRlY7qoVRWE5iaSd29ulce6hbYDGeW/j9/nQnDTejUOn2zZWEFot
CyVFFi4RxKwcwEluDSJOzDSa3lJt5r4umjO2FkZgiXt+d+oi52h3sEkqoyDRnQixO5ejRpoWEV4m
VQhyHD6aGJpDabRJand9H63qHjk86jLObtCXLhQBXFAGj3BD2ll1YHApNjkPxBHxBwW16x9wRKyc
TPQmHJp3WtanSVs/a1P9Erp5CyO8Cmu9pwx4TBT5N05l4Ge+Vug5N15hqjIfYndv5jqtefBuy/l5
7VydLf24tyb7PCyH7A3gxWiCjYjlzVjDmIaZ7yHmjTPXMndd3KdkWb9pxr81La47px9eOaMaAk/D
KQid7Vr1r05FxqQ28z3xY5Q2waZZ7CgVS1ely7A8LIK+xzN9RBb3DpOTwzi2uLLxufW6x6TdQXv8
OgzWI8TMr2uJwXu7WU4clX21Rj8ryI27YpQ3cxuMGVxSTiNHdc1mzJaH4ZaY4DpQAeC/vkYk4MNO
hMGQRJXY0nW6Lnn9Eik7o3zKorIuzBInrFmvSGWFsMZcaGLCADIGffMUzpPYgFQJqMC484aqOUg6
aDgm8FfAoQxww2BeE2BUd+v4+n10iMpDo37JKDzU01rMPr2NekekfmB+eSvEAOEfmSznVEdPGBSc
mqsoak8s1ocOs9ynMsScZ017/BaNLQrJaxUu96PF3ocSaibheqcxi5G2MFPrSn3HgnXjIutxZEuu
jR72uo8jIL8iwLVbQl3JcZ+symTr2Z9p0H6blD68Yd3oZNzlZliaB2ZjjwI878K6iMt2v45REdD4
oRRejHFvQIMlV4kzhFuBNNWxu62LuslE8U7FVUFjnbZlnHKH3LVDFwBpnvtCTB5LjHFem74FnOOv
71ELCi23Y6gziJomnRp/MmAsEbKrbo0yKvm1DaQ1EGVRd+XWdHPWWj28Lq1hKxbcOsh+B7vaIVO6
Cwa21RQQ+jz1OxOJH2RcbpnjX1tuvItWfmuWfqcG9047zjPA2ZcI8Dhruu2g2I+WY0J+iFEYIizT
tALW5rH1bh4qkS3B2iVwjLF3yviiiEzwbFfO4zq4/payNncsl1+7MyJlbYzceAMx99ysaTuOmQQi
VFDPv9Wk38+9kslYRS9t3NwYyzmZHtJ0rH5pKd/plv5ay2kfzmWKBL8QnQ30kzzR1s2IJ1JLYKd6
43wd42fH0v2GQLEBDPbcuM6YIsoH2ew0oGUBrQnGSAOgte96uZ0seQP55u8oNXOjnYeK2fduiQaH
FNDJC+TiZg5yhUQKdrNW/Mod+WHkPEpgdv0UlS1eixqQSXrNz1bGj5JiWN0DIhBPQZ3adfBULWGx
gMKVmnK6UktceJ45tW55X1LrWzvOXQpa7oMyXlLN8UOkgnshp00ZIKSzKOvkCiSvCR+UHXiA+REN
SdUem3Xdk0bhudbdKs7fU4NnVrWHHmfMkbcs+GatAAyiMOVQHZYIYpUh14IsmT/26A87+RyTIgI0
yEqaj2Y9qNjgdjoZ5Oux98qb/sVZu8zlj+Na74AxppaNJImXmyB6F7ZBqQuEqpnONc5SaALFXJRY
QYcxu947inDZDLrZOJYNTBLzTqovqsnOwW/NfSxaDWURovMzrXYB4dhjyOWPTluvla9voNlxX8X9
rarDvHH0ZoYjtGzepFxzpZs08nCWwm/anx9jhkq7hDucaw498gev9lGadkkf0kyuaO9LO/GqeR/y
u3YUKdxZX0LpJ0iwboNQHvteZhSDXxSwo9evN2YwB2NFhUKCP6GiQrNJ3UdEPMXQ7+ziDruZFqXv
pjawzrb6LtUPlPaxrRA4vW+Ng78YBvvRRs1qvwoOQBLo9srfLR0+y0XsiIaQO3oTAbvrl58xoVlo
ptywtogwK7uEMl3Fuhmom0HEAeEwj32aCz+Ok6oDJtJCXRPud+Ogkw7D2AM85z1mJcNw4MM3Ae7p
DFg5lHciejNILtbZTWJkds5MUz29271zUGOAixeDgtLeNx3Z1fOtM/WFjbZAN/IN7whqux5A61u4
PGt6tBsALtzHdQv/J/KkkR62Kwd20+wxDpt0qD/C7lc9X0fx2TjY30GP7BHe2iF/Rk6IaomlkR1m
Ethn3/ipPQL9RV2KjRNa0LwZSlRqkClF/2nEMUPJlQWz2AykelgNrkoDfBVgcTTaKZEzWjgsn1YH
k7a3jjmVXp3iv6SGmIBC2tNZ3XYiKPQDlvcxsk5UEMarbkvvO4DwXJs5NT0irnjt4ag8qWU/zE0S
KSuX5Edf/XBxv8alexJdkAYr2EI+GEry9fybWYu2AAVUF1pkM5Hv5wykq8psHnhqa3QYqscQtzlp
fs4dpN7mxA0YYKsm6c03A+B44DtaTUhUrBhgL0ODThVVZ+WKf/f6hxXJyRCqva9uei23XY0/ijSY
2/jWAP7SxqryAPt+xjUx2V7WkjkDwynxYYbb1OcB/Z3tw2cyBsBhgiseaxhiI3Fxh51ESW7h7Tno
JcnIShASsrpqgS8F2yHw0wB1vKpR0DdLsVYsBUx85OVDpKtsWYIiKGVm+bhymxE5p9vsgsm6hwMD
hqyx9BDtooZknJKNWmzYY1entXGKWgMzP7bDbqnpbmn6Ffc+fZlL91YKzNnYzcZbQEh0vvXi3bbB
TCDo/+IITTjH6yivnIq9rf1aBPy5J79CilKIyiQESfPPPJBPiQR/9/QvaTPuPKgetjYgFVY4E9hl
Uf0VOeIzSjBAYPesvBqdGU7/3sr3Rq+T6kxDm/L4/ax+GR1JsWRn1qeVfanJeya1/UZS+EtqLAyC
39UvOxPXolNzC6WgChZjAuNh8kVh0vTMIazuv3Tn+YzZAqUeyKX8a70LxpueBfPcAeu1EppS3hsK
U8CLJ0H+yTzRx4UuGBG9igILejN4MAWc75z9o8JBa/HP+8H5/HlCMMQw/R7/NnvZQavE0wGeB6H4
l5s6oHCjHY2NmU24HlK+Zbl1A73aL+hbn5L5QvCD4ZsJtSDIRf77LiGm8uXagjmo90v+l8lRFh2D
v8y/yvQrre3zu/ptk3xY7IJK27LJa+roTMp0H0bepTH02eXDn9/kpyfrwxoXPFrJ9SyZhzVGz00W
557W/0Xale1GjivLLxKgfXnVVpvLbm9tu16Ecs+09n3X19+gB+e0isVb7OkzTwM0UOmkkslkMjKC
w6tNVuSGE7SQb4dqdkFIAG/cAQoz3MWoRgP1x9h4ufD+B75AMcJAdQVUzhXQvhbmIJ4HELXNhS33
H2bDWSwW3ActHvw+ZkfAJ0wB68JWC2YVcl6gVw23hAoB5fBW5msCMnPRyg6NQW91IekS2Gm97m56
ST0hcapDfif7wyavXJ54KnMzrcyRZLUC2YmplTdlVOdnvTXsvD5Y4Uc8vuVogN3+PuxduzJEZaG2
EIUwKGHoSy9YsPVzAnIVW/0rs7Ft0Tpwgs/I03C2cEC4PA+prFQr4WBpZEFDVDpS81Kh0ZMBpFMG
HOYRNsZu5SL5S1ZrOUpaJ2RDRdDMCiTO96oXevFrcehyaJ03+9jn8daz8W5ALELUDvJh0Km/tFjW
o5IueUYmCAYMa8X7apvviF48V/mTmSt+WbLES0szCoQ56GBJ3ZDkl/hD6wz2AK1K3Ve3sat9C99u
Rwz7u/3XN4vacEs2irOcAckKuAzwEYsQObhae4Yc+LMZb28bY6Zb0IRDwQ4scFcj6cu4ZOBALPDp
pvqwSIBFtPndiIbcbTPMVdQImwrmp/WrWXSA7OSxj1OYCTIbDFjNfL5tgH1IrSxQMWjESpkmWgJw
7t3oGaCGxfuVIz4HD5goAeyDs6vZy/bLH+pIjIdwkfMW/hjVtDeT0ilU4WAlXPEQEl1XB4mJKRkV
DCOgQ6D2cFMQLj0TgzmD339HabxHCwF9JDLfLhW8apAE1i1j1BImUlRVXYaCs7iDyoUXokvzGZ3R
3vP7N4VHP8iMiJVn1ApaRoW8mOAMbvPnenippo/bAcH8fXQ4JDwxgPLmiqsRr2qlPCLtWsHkCmLt
ddnnbQvMfbqyQP6CVdYDwK0B4Alw/T77KRC8H6CSwn4qeJHNLJtXdqgYqNM5CAG7w+xN4wsPqoNG
iZc6uDEW33uwxhVcgQJ2Pl9ZpAKhEM046yNcCwY/fqr82CskZ/wIX4jIbAI1IGd+ur2UXwXRVeit
LFLR0ABSV6D5QbKsuUe+2wBiiOrWNQtHeSK8s5oTedYOzYICI04xn0We/TFRVIM8Cxxa9IisbE1m
t0jIgyH6VxJqgQWT7u1zFnI55Zi7jJTv/1iir3ULkH5BXMISZvyIdhRu6eQCbgMjvMk2MqcSZefF
lTny56yitMoAMwHDLSmrRkjbeuE+8M0HCepROcRmTU4OYebFlTX50pqcR2ERkRGJsb+T4/tq8erm
+Xas/D/R+WsByX5ZeRTPeRZUGk7k1pPeJ9fyk2el2rSusZG8xMOTFDDZt02yggNkNCACA2EqqE2o
6JSCOA17UDyBLyJ7CZVh0wTLjyaeP6DnwKsXebao+48o9NIkpDj9cyVHQzPfpCmmB6RdUnf+/+YV
VUMhZ8ai3KNqS5UPMwFgO/qmC5/gNeWclcwKeLV89My2AQatZCHLZx6rnbEtQWref6Cn1Pqin20J
803jax8db8iOdQJgxkmDwAHowFF5XMZJZ2C2eu5QEUzhIS5egSznOMYK9rUB8ilXgTh2lV62LQwI
wilINyJGgjVOecaOhl8+UJGXy03VWqTOzfAsAjgyJhgA8e8+GsB3bkcDcyRx7Q0VeI2xGHKpxSTp
Q0bDzR7A7PQDMGRX9QnHrODyhnJ5y0fFn5ougloYpIaSihdNUDxJHR/DSuLlC44dmvhLTVsx0iPY
QR9xhqIdjhbwxFmYuCQ8Z4CKNY4FMOgrbxKIfBv6TFstqEZlXsk05mEmFemMJ7Jax+Ng8qrUz+YC
3rGel+ZZp8raGJV4ayHJEq2GMYw5EQ6r/Igxpx6CD0TqKv/kxArTNcgdY9IIvLkyzVA9y+2SyA3O
sNbDG2KwEd6AClN3eMq/jz9wnKErhRMbTFMJJiY4yZhjm/6codxGRosMeS4BRO66wAZoLAg1W7Oe
p5gzIkxi/uoT/vKT/oS1PAoSGoiYmU26D6RlJzCFvS4AHFBnf0Ga6F6oGs5NiXm8gXoZt1rwaWjQ
dr7MKtPcBWoRYx+2XpI7BjCK4KYJfPUdT4hQLESNwFtR9tZfmaS2/pxYbd+GJFOiwJzcyMn8aWs4
+Z22x2OHY7m8mUPmiOPaSWrv150S5AO5VU8WZsG6dpkPKt6OgbXVg+9Gk4D0xeqKH30axD9VAcDi
pW0MZ8J7H2+5mdlBxkCyBdU9+YqoohdnqwbSCRVL5Bg/gB0UgMp+To+xg54JEPK+EDrFhsuazzyc
Vmapy8OSpXqEtzLSFVIfmx0RrNc/7PjOfADg1xu3C6cZxLNHlmF9Vs0KMImCmZ0j/W+93pnS0+2U
wPx9XFPB+wJ6XTwlXP6+bIntMLRSdk4WsL8+W0Df/m8GqBgdgHnpKlnOyLb3ihH4PUvm9LFI0F3t
9pUPVFCK0wxCfoP4ALZnZSt44U7YdNyWEmepdKqjJMZ4wYX6UnY20y2g6YCU8u7WzLT1yxGdPnka
FWNeFRzRlJ8THukw820H1t/qGLnyfIi57x88j6jDZ1DEYJhSfJtOuVPTz0DinTekpL/xZXTy76vo
rVKhSMQYBsLv8l7xiTLI/E1+ABYe3NiWyxtUZuaE1foRf1fm0DgVc2FUs7MBdOEWpC+zj0n6aQeJ
kuxPivCVKWpfpqKUo1MBz+R0m4gYugYUoRU+Ro3HLcOsJFeGqGLV6CJzaTrExIBX0f5Bqt6S/D6r
Xm/vUnZiX5mh8oDaqn21EDPFHeYNcIwA+AvZSNlOXW4OZdY8K1tUSsBYgSEIE2x17uITrdRgB/DF
Q79Dw49TCLCPyJUtKjeM2jDEVkRC3I3vyRFZb0LVluStdZw80xd2grBb/rq9mJxtRfNNBlk/WEEJ
/xYARKIXSeOcCczeAJTaLR3UmeAGEak8YaYATitRjTh/Bqjkn5wnfI8bd7xTXisu/ynTn5U5Kk1o
MuZ6iqDJznn2rIZ/DTwqLfZHWhmg0gQg73U0tjAgP2o/SJqYDuZfravsh3uMEx6AY+LUosxEsTJI
JQoxrDFBasGg2C7HXs92YV58EwKDczCxa8KVHSpLdEYPiusMdswjsDYd5KacxLfu2w+19XToFGG+
SX26HXxM1/DWDBY0SbWuSFWSMJgSXWizMxL7tDFKTF/piTb7Uqplm9umWO5poOSHOLwGfWBJpgKj
lPFKHxTkYVsDZMc297mHN7K/BxtAPmC0Fad+4L4gMY4U2ERjgLCrSiCrvczxSVD3wSygUyU9m48g
vXCyB6CdnBwApT2yFZc4gRH8a3v0O5ISaUmtxei2CIpua0BAQhqDs4yMfHhhgtrO2iD1mMeCicEv
7+EQVMLQmf7nBvjGscVcPsXQIEqGzAE2ucvlCzCRBx03I8MtJXwiQoNtuLWg1Du7YA+Qt0Cj8Zpw
rGwFkjz8BwVAGfU6dbSEilQL3fB1Map2OijDQdVgnfOd6AKjDogdjzqE8cUUc7UDqBOzFqMZ0HXs
AFXdJ91nGD9w1pCE9VVVg3c3E6/2OmFmvFzDJNEysa1hAAOsoze8YGjMxRXTHzIbEzE+rzfLTo+/
7NGd51nP46iIke61B2jQgC0ZsEXzRQXHgK3ikX22x0+FV4oy08jKJhUnWVe1nakV2VmaixdRrIC9
BtjP0J9vryXzW63MUBlkNuuqipsS1xsMdOffLWAAbxvgLh7ZEKuacMQEIkHpo3561/fkESZxm09k
KMCXoi1GLt2as8V4K0edLbNUNf1YwiVJ+T6Jn0EA/gGdQ0nLyrzQt7CgK4itTFiEL71KNEkt5Apa
OgBmqpFDFCcFT33p9lDv+PFFtcpJUgyvLgxSXk1iL6SDAYOJ+tMMMFsBLc+Bd1dkVaGAxMi6DkJS
CVovVNQZY7CUowwrsQGhZTDHb00oedvJvbAX/4iq9sIaFXxGMfbpaAxE9PgfCYXpQCSWMJHuB/c8
FB1zAVeuUV+s7eYREyqYjF9AxFedRTWyw+TldrAzdpMKhgUwJQLuA04o8jesYh3FhhJhMANSMpgu
6oQa01ucaw/7C61MUMnVLMIpUmKYSL83u3I/fXa5XWIUxJfd+VAl3m2HyK9RmRYOQfhHUXULOAcq
HtqRdPJESMZk6RPhqZFr1W7Myu6s2r1tibl0gFJKkqyL8hXQAcLGmp4roHM1kju1fpXix9u/zzoF
QXmNWVATSmLS1UNlVAVBHixwRT5hQgPU1bUzHMrC0R4J7ekg8PIeWRp66Vb26ENDUORWBKoW9GCh
S+isBE84ozFGgjvmX+lYywdFKviH9g00+agzXk6gVtUT7ItqOCCBWtzKj1xMnTVAtEOzTL2L3eCe
16hnZkEwZssIdxRQVzrV6HCbQmGiORYczX3hL58CNBcd1QaTCgjXQPQQft7+iqxNvDJIC1N3i2ZM
/QKDwqK4UbL4mCS1Tcza3TbDCvu1GSrsE0xgCvJowUzYu02DF53CrUGK0pUFxxLreFQNiFYCSWxJ
IhQuLlNGLtSDGcZThhwYvRAOfwJG9xbNBikpeNYgReIMH7e949qk8m7fyVMmxyOuKBBIeJEdjM54
TWeHmxjnsie7KR64eTc+dqysHKXyL6YCMR004CqGh5YAMzre8hn/XYFPZQNii8rOXUxBmS1vF7L2
BdkOYOkDPSQK7svlxVuSkogpyqgYNyJvAdPKXXu0njBfgfWdsTPIM4/C6w9wrF49tYTQTowElCBg
pQJmG4Ie3dvy1Izu4hCN0PEtc5S//uSj/vKUfnIZcxTE1pRm5/6rH+8QjUR1V8y2+C6BjpWoFvKA
ksycCtVtGeyHuBJaNB+xWpehHJUqQZ9IvuKWmwXs0S/aBuactrO56gMki1E5lYilgUwROrLa1fMZ
hj+kPomS9ByMD7IUvqT1PW6px6GTXwe88XJWlJEFABnXIWAoYndeyaZP4JkOa9FKIa6pPORQISpc
bE7TFR/E9+47BqO34B8BqIdjlhE86B7gMQA6MACvfW2kVRHRqpEY4FU3Pb+DbdYDhgF84/Iu3y2e
bAs73eMEDs8c+feVuaUpwDI2q+l5wTQZzk1bb12OR4yjEMLz0Eokd1DwE1I5Ti+iRMVtJiV1Hihk
sB3SY405mO/A0vgyL9MwzghY00C/BsQ9Uiq15cGqEoSBBodSMNiA46rdZ4b/Rx791wZ9uA/q3EtN
hm8kbNP7GB3U5A0zND6RI+IesqygX/nzVRGuPhC0gUwLwjmw1Tk9aCnsObPF43IgeoHWCZNjOaGT
JnmFTyfNytrrxfzKACvjfYKRxESD8dbTfoAKxSGP/8smfyHOxnwSUHIK0DscahLI1igDJZmuYwR1
nsF40yFU9joqiiyyJ/XBckA6BOh8Ifty5fHihe3jyibVDscbjNwLM2w2rvZD8zNfeLIWW4WUOZzc
JH8bnB3HNUhF6CADmywEGHw0JDtHGV/5ggd9y8zRNrIPJgpuD4384I1Vpccq0sEaWgwtp18PdP0m
3bQ+mnXcCx1z54GXHmkYgC+FnngQ27QC6yQWMk7f4tiwxX5TqTUvLZPq5MqZlRXy76uQHGQF4JeO
hIiDQ+cu9VJMRD72gNtkewXIR14+Zh0DhG3/P15RhUtgJJGhNnWKwzx8AstL60iH/AsCo4NjwgHP
kY2N8Bsy7bzlpDIzbkkRuPbgaOsFj+CbdmPvS2OwswkdeHSaXrMNT8CD/OatxSV/02pxF12M57ht
kWzAv5rjFmZKaLnezp4sv3B4A14maphno2/JQWaGamt1ybk3C8uNujzdJJYku8nc81SRWLlTh2Kc
aVgY8bkqUNoWRC5pbUCfwWhtA0A2VXprptfResRUPsctieWXjnYQKiEgYaHpcrl2GM/v5z4GDHz4
ET+Bu93JX5f74PnjgzziYU6PezKwdgKZPbA00LdLIg3VrhfVCNQZIHfwq/2cdqRM0B9mt7FRmbhc
dm2WtfVjA3WKg408xqMNHhvIQAcognz0AXDVeyBDj9mRJ1bLqi01lO0GaAKIXiLdiqqXRReMCEAP
oFV9FTpGibqTgZSKtuhExT5f8Zt19KwNEv9XoS+orYJpcxg0X3uvPbeQYO22RopOperrh2LDK/RY
eWVtj8orqTni7d+APakZS2jXTJjcDRrFDYYZTZakU3hlGPMDomluGqRriYeASwcx4J8UGFfMcM4l
g93eS9tm2+0rKDVNR8HlEV6zMgkutv+xRj/CglmmA1UKHjrMWjS2CtpLd/ICltnbuYQdJuDaJtNM
6DfQBUMY11VSWUDUqZvwSXbmo3CPMXY7Qv8N9Qn39Yvp1cocVSuA+khLKw3mMJRmOpML+qrHyG0T
OzqPbvOUu2Nnc08gllFTlHEFwUCLApHIyw+XLVEexwSj+DUJJ3rgOf47ddQX8znaTpvI6994u4+V
yiwFNTtU1RVIVFOpDJPqc1H1ePHIu8yWgk1nvc0h75bM2nAWtrZmoCt3PaMjS/KklkmcnXV05MLW
1rHjBMfwdMmdXeDH3D+ZSdPWFsmWXG3xqQNVTFnBonkEMcTkqh60gUCEikcwH1xGiofOx5F7M+f5
SS3moI7yhDEnlHu125R4pe0eoAF7N6Ley7/SGX8uhLkt1p7ScVpVplSlYNwtQNb3dYU0HLSJrU3o
gGyML4TE85HKLYFqZEpiwp64l3xyOKgfqYN2UmBjbQ+/0e7gGKRvYOCtFXJjifAphbv0HrSXXu6A
rVqv3RLcNveghdhG3J4uzyh1BDahYmFqGF7Oj3Njm3ggCT3LUSWEz+iWLmYNeTmbdXVefUf6/lWM
US8UQO2e0X2scFEondzJM+jBZJ7AR5eyyiVQ+Ek6+nTINvTV2VSEakpEXNSVhwWMzkTI1AFi5+vS
p1QOZnzJWHEGoSmBd6Mm4D268FyZpr8nmMbxWF5/9QjIYCq5pMRAEaoHY8c5MZgfEUzpaOoAt3o1
lJImfdd3qgriPVCQAYMdOfkekgHjN20DHjJQIm94VSjzwgcoyH9NUrsxLrMxEAUjPcvQZHVllIbJ
s4BrdKTbwr77jaYB68SwDOgyQ1YQkiH0iaFORjtJAi58auMH48vEg3Uxz4fV7xP7q0Sq6QrmXyz8
/lRVtli8jtpTzxUeZzthitB0w+mAs/3SSFYbca+PuP+AOwqCEOF2ImJ1eGNoQYWH+eVzCf0AW366
HR+sssyC8vN/rFJlIKYfpXJQcd3TTagrEPY9TD+k4FqXzrcNfZUmVyG/skQCdbWIkpqGlaXBUmHZ
yg/Shk9cA1SAgTMZ6HiAuBcyKyqoYj4tV3nhGGcVgwBu4+FGMzAhS8N4UpD9VoaGxa2KsgXpsQYB
FDWJfauq8QrRhMVDn8uZ10+G/CSbhbRPtE505ELGS4gKbmNOHcf81r/+HBrlE09m0w0WaYnAYdAA
Q7eBN3XE2oU6oDUSig1IOULU83K9SzUOompE97jFObGvSHMJ9IjorEpOdABT+iM3ezO2iQ56CTJn
T1S96QjutRwVcgaLGGQJZqfbjZva6T6LQzWDvtAG5Tpq1OTIeyVje7qyS8VwomhRFOSwOzrBY/IB
fMwD+LPPgY1L9mPyymsasB6l4SdmrfH4KENKhzr9pTIq42LUE7RIyF0t/iIxmH10rLczr13HXtP/
2qIjJQiqIQoN2EolEMyeyubFKl///eZA6iTwIkCmwOBBRUqhAPGbpmCOLO7IpCnYnyyXTDwVqCom
tIHe/kd7VF1aggkviPOFHEmDC2V0YOjvIWd3J2zqB2HHDUvG3r9wjypI00lMIj2FuehueidvjgQ+
BcbH2cWdiQ+f4pmjTj9Nq4WxIqvZCX58j/FgB4xxx0X1k3vdnw/llrOajFyCwT/gL9CJwUekp06T
rJ4rvHDi6/3oQeDhG5Dk2ASGh/kqSCcNwOugH1MdeQ0SVmCuzVJudniObkDBhcep6ChO+yzb5ykv
azMOpwvXqI1mRmIrBlX5T6AsQFODw350LFCGQYNi17uLZx5ArWwGjsZlOWDUTWvb9DSqhJkiYTAK
PBQ9aPbXpGPqRG+qHX4jdwoclrwGCaMavTBIn/9KXYRhXKVnqNOh6h2y+8CK992cbHJh2iwiJpY5
kcNzkcqbmaIJENKBi8Zz8k3bLujzLpvyDoyIuBmGLk9/kRMxJlUAxOXQREOFQJVNE/oQ30rgQ1pw
rd72imeFbJdVmRFijl21JFgZp1MPHQPxxeRN23J2HH2yDkKAJkKFdYuTBDPXW0gQ3PaBdZ+9iAUq
Qy5xY0Vajs1lHiWkLEAwHYzYljZ5FI19bobkBQKVIYMkjKEHBHOjg6/jpNtM9iyvszPQlNnjw/xW
jQ7HQ8ZN78JDKn0oSgyZaSXFsyWB3hW40FqOHHoL6AaKjeZyrPG+GJVIulSIB7Sq0eeXcK/UnT7d
IIXoLjTIjJ9EUlAG9z5Iynh2mWfBr9xMn97pNCulZsAunjExUhw52mfkdnZ9J7vdK09dmNWR13V0
zUC+hvrrqjlYzU1d5hglxmdcemf2Wif2rKexQoNQf4fwCm7s/afEuWCy9tvaKP0hY3WaMXkJrkPt
LwM6CVG2VceYs6nJ96HuDheeUd8P7N9yk+tyco7BWF8BnDd81O2DCDLJatxV5WGA4gwnZFgBuvKL
fkQsh1I0JNwRzqCqyp8KP9gt922LawpBa/Jm3Jkbfm2NSv5CF40JQIH4dHuwXaMI03fTPt8RTJTg
8grY690A1CaanUB5AIJ4NbMxd1PaLph1PyuQ8NShXqdm77dX7zooYAF9VPDqIA5Fmfz7KglnhViD
o7+IoIC1lbuHcDmk+r9W24U4MJ6BIBWiyCKUcCkT8ghy5aqNzgYoYs1lU6SWQ2j/bztCovcy8C6t
kKVcOSJC06Q06w7t7uqHnkI+C1o+Qz6Dyb4HYyr+f+Sh/RlLd+EXtXR622lNl8Ni9a4eS8xyO/M9
puabg2p/5OFmfmmc4m9ez/269iBuYiYXk7mWgTGvSzcLyGYMg55FZ7n8YUFEbRh/1sEJE6dOI4e8
1M/28L/G6KcSpa2bMq3D6DyhUfrjGEDVGnJXb8ls44QTNs+JBzozHvcmI+Z1zPCg8S5ZEuZQ6CMO
nMzDLMCo0qELpr92MicPMrYwbtoyRGsBvkM/kYb9hAnmhFJBsk6TD5QmYUlNHUBXyt+UPr+ujYHu
FiE8jol0TOXRr6EqyO/LKVwAumtHexL9tvsYy4ehO93eANcf69IMtQEMcBkXZjxjuqVanFC/B6+x
HVkSZ5vxrFBBLzZViJcMwEIjs9/o6bAdIwyayLyK9zoILp2hyio96Iq2KEQyKfksg6Ehfby9WIxO
xKUBKsoaE6/7vYqPIm7S+/RQo30dvnZ2WtrN9wLj+qLI2Uy8haNO3yXtwMA/4fN04TdC465CY+bn
bad4gUblBi2o5Q7cUIDPRsNjD4mNQC3duBIhghNxcrp0nW6xfhLANOggYTPRHfmxC0bRGslD3Lxb
8ie045xBfrWE4wilQKgwOZDI2shi76hN5I0YCDGtZTs3R6UC336M8Y12dlLV2txeAcbWvviz6G59
YGZdUlZkIsqGdhUefIKdcTQBQoOmpcN7dGV+0l9rQAPg+qmZ6yaAMfCum+2pVX72y+dth2TmRljZ
kKl8H8111JRAJ4dB71nBS7psFflJUX7my0uaQioGs2XZMLlVo/sJjjo9wOsd1C/DeBNIfyXTdsQD
zSiVjgV5jRqNDh3ieAWkjIfAcm//rYyq9nLxqYM+FjDfoJP1QHdPs8HIDzkBp9ScwUG1CRzgY+y2
n3gjGjhbi72ZFVkGKsMSCbrycpHiUe4Bv8col/U8egBwb4MXAuP8OfuBXfrjQf4DBmW4urJI7eYk
6rvWTGERhJ7xtt40b8XsKmDaBkkO2OIhDM3xkezdy/JGxnlv6gqg+OJ1nZbIsTVYcWid1E23azeW
N4IqASDAP9hAF3aoxKtC76RUStgZ29LTtLF2rGL86ENIIalJ7wgLKC7S6h6EyO+B0L1oWv/eipJ3
O5K++s9X3mL6D4kFkBDg5C8/aF8kiZrnunkaQAMAXfHlLfayF5CAuoEL5WFf8eJvnZM99m/5s3iw
XN73ZexszKX8sk/tOt0oh2KOsApC8grpAeiI+0vBoxxlJasLK9R+6cLGUrTJMk+SZLceuPM307Yu
HPEH6U/zSTAY4xWIoZVXVIWAF5RCCBasKum+E06p6dO4113oYruhA1UNYady2iMMGshLk2ShV1V5
hbdcHTLQ5imBBjMuurhXW7YGAsrIbbbyy4QH4w79hMVpdyZIk3kZmpUZLlymwjkt5Ak0I4Z5Co7k
AWDaEncX9Eo0tAZ/AyN/fRe99JfKRIC91RgSQOC8k+MH7XLn79EnM0dcwiXyS7e2CJWB0jkrsrHG
yurHxQcI0592BUhyi0/yOXWf0HXh6Si1uc/UjBPpYkmpKsMKWilPyd5UN8OdjsbFPNrdvofNYo9h
LqfzeewtjGeci1Wl7yEjNDmVoBfIV5y9fDtti20NcujfAZZzvDOozJM1cw4BLJiqig8Nx5Zl8iZ0
GZXTev0MKrfMkIUfqxi7HiKl33JbPQJjhMmD/Bj8tQAtDNXwbbsjb+8SD9d0DWW4XEYq3yiRDB1o
cGOdrGcyQyvcd9gK+beOf4qQX7oRnAaVaSA2h1GRFjFCMJLQKTxED4JH3o5xcmxCl4uRZFS+piii
HjUwXWFcwWlB+LXgQF7g2SjdVUZoR7W6Kbtp05cp5yBmpBRMfKqgIDbIEAco3S5TWt9BEmpCIYLv
F27zfbwHtdhmecK4GDicS9FGg/L2aci2CDwywfBaZDLs0mLQKZGSlwrOZAD7CEhDAuUmFCTtcle6
4hsXjXb99eDhyh719aKhjbNhhr3B/xp/xhSA5UDqC3jTZmO5PIEIxjl4aY86JErZyIWikS1Ey+AK
76TJUBwg7uTMz7/RQif76zI2L61RR0JbNihrgE6BNfHnP5d/ZaPsdf8LLu/e/nYyby2pAyGxcikS
MY57qt4Hd3GXXdV4+rl9xLgfZu+SB9PtPMxW+M3JVAF3XU4GtLc23Pb29bl06TR1WkSTCORNjE/a
O5BFt0F3sFWBK0qAWY44JeR17UQeqC0VTJKAf19htaq0sjo51ZVT02zzFtfdo8F7l75O0jCBDQ+S
Dcy0X7WI5EocGyNVlBMEJqE/a4goaKSm4zAbfF0WqUiBGQJCUYAfQPvyct/Jg9EOfdMrpxiqe2U9
P0EuHZwNsXjMk+iuLZPcDUTIZ+S5183y2+3IYfqIxizwtchnIk2OYkSZCjnwTjnV8XtRfUvzx9u/
z6ixsYgrA1RICHqQWIMEA6MjYi4bLOAbFVfE+/5YQ7oX9MuTB81q7YhmklP6kKoquEUMM1RWfwJV
Sqhl2XZ9NiioDkFaAkHcuUaFr55ve3pdKa0dRc6+/IyS3iVDacHRScWjhx7ZWaM76ZR5qojzPf5+
29ptn6Sr8YAWR7u4tMopGGMPbW9PsHqvDHkECGyngD1DrxS9YJpAL07kdFbqGl+v6DJnFiffAgrU
DsrUazII8KK/+XnbMXZA/rJI/n1Vyk9SMeNMLBVkqO9FBWA577LAwJ2RD/XLArXfIIk+p9BoV06d
q+5Bi6zvAY/4BpFNJ3zJj5VHIrE78Y+E6+rh0i51Ioyq2tVxgjAcssER5ATi9BDN6p71kVP7XV/i
Lw2Rj7pawq4Dcq2RsYSKYIEHK3BDoPIXKfUH411Xj8LUQz6Pk0dY1cPFqlL7fCyNOO4lZLFs1+0I
VHfadrbyKJEZcxfY2Y/bYcIo1i+dpDZ1mIWjrsywR15SCRRk2UJl97e0XFibAGQwOhm7xmCtTJkq
IDWtZAo2Qa2nfqh+q3vJ7uOHEDJ1ZcR57mGF/8oWzfAgL4WqDTFsNWio9fmDFnDuyiwDGFVHzwOj
4fLVXJEQG6VhJoJyEmPQH0xd/bMNRk7blhXpZIYbXFsanpBoPMTcmUnf67N8KpXqrk+zkwR1Ti3I
H4Qm92/HAcsdMnOGYxqFuUo/spS1GUrp2CinOY1QjoP0DYqWt02wvDEw5g/IpIy+GN32y828GMYJ
26nTczeV30UF4gSho3fPt+2wwgy4W+wiiNzpV9RolZSksmWEOECKaSOFB9P6GQulM7QpmNt5RQfL
GMCKMmCLGp7AaIgflHDbIrQC6ZR35XRfGkaugAk7bH1rrmfHmhbV6VB+bfoxkb63pqjutXIu3jSr
ERwdirFO2i8fUdtKbpYDYZkI+ybWpR+3V+T6Dkv6/qhLvoYlRZq9YmpCTQ+MSTolmCosq8mLxSGA
FqqU2HKuvWWG/i0RZU72ZJ2sQFyLeLoDDc+VMJqulMOQWKJ0aqZnLXicW8Ed0E267RnPCH3KxWqU
W0onnaIYRL4mRrb0h4xXIzBz8toV6qRTRsnoxWaWTsX7hA5n7pGRvumpR82lbyOPt1GYMbVaOeqA
M6Qm6aFRLJ3UvnfiTrXH4XkZocb33IqcKkFibEoLkAVA/FE1Y/yNcq2WpqUWwxi2NmTYtHmoHbP0
TRfUYCoYOAhOYgzcafDSt3/95dAgh7grWH8MiF9SnZtSGsMFkjPSqQoAkb/Lg/0ovNw2wTi/Mc+n
QUgDtwLlSqRMikBkHje6dDKHqvUVlA1+j6dkJxr1+yBsjl3T+WoX75U2Ef99XFommDtJCwCgeIvc
M1elQznMgYlheelkmcU+aKR902t7CKm+3/bwOvxVEZwpIP1GWjUBULo0U2WzGleVLJ6awjzjpPuh
G4FXBjV3Jvl6KVXcD0XgWsBTjslBytAcinXcK5mIKkGOUI1D9UU71MfuIL/kd+2ufVAcaS9BAjPb
C9+4cy/X1+FL61RNtFTtZEGiSESlKTrVt3YTH0mbtnj8jZbwdQcAPW7gtYHyAsAG58flksazpAtg
AFrQqK126TZ/LB3BkZWvPrTiVRtZ3dz+htc78MIg3S1VgzwVOllYTrH5jEMLqFxHd4OcF5HXB/yl
GWq/FV0DfsbShF/irsXQuqSM/zrmYQFkrmAlxUVfM6gY0YJCNht1WU5J81hZH1J9H6q722t1fZBd
mqACISiDQmwScYF29nOfHmYjceTpQ6xHDDpDij3h4RvJn3zZUoA9HekR0BOiz0ctWmmIwqRDUPYk
VR9x/F2dB1sT94F4J0eFd9s11lbWdQM2kIaxq6m4s8Bol1VGu5xwyz82huJFeuOr08Q5lVlhACID
HYAdFa1XeiNnUgjU1bjMJwzmPo5EQXqIFM6hwrNBfaU2TjCGp8GGERyVoLQxufIHoWYAYieqgFSZ
aCldbtI8tJZBk4f5lBXCTlYDW81bR27ebn8SxrmPfhg+BxIeOlcYML40M2sgITHKGuc+nsPOqbd0
drfVbTIBY/qJV9Q270GXkQxIl9oyRMD7wLZLHcdjZ869oVYSrkiK5uq5ZToWUK5S/0NK9e+33WNE
nIQ4QztC0zQM21DeyVLXNxWEI05a8ZG3p7E+9ryuFaO8ADsH0ZtEBx4HFR1u5pg2ojThHCzudEz0
TrvEfcJgFsgQsvvqPsEAxZ+QgkNwCsSpKuCRmFqkN20QppoKnlPxlKR3w3RXlIdQ48n9sNZubUO+
jAwz7cdYM2FD6m3IGmEE3NEOw6HZLonT+l/zpt+h1be5/cUYGwuegeQP9w0yBUp9sXCxVL0OO1gN
IxCyVb3ulGbHyRBs134ZoXbvtJRqOQ9k+eZvo3JUk+9Fx6NbIH8olVdxNSPyRXAFVJ30/m3TQSyC
SjwBsjjcZ0W5NbMZL6DDCE5LkJBnWsxZOqZXoMkAaSdu01dbucusHEDWAl7po6Mk6jFJwju1m9zb
X4hxQEEx/pcZavEguyIj5uGYHlcQ+zCtp87UX4s0ewygR67U6laqhu1tm0zXcM1FOpdwf9fJv69q
TdWUQa/VLuIpE8sHtRF+mkJ1FLTiT1ZwZYakrpWZOFW6JRNm8TSqgz02GIYSTjO+1b93BtuXPNfh
Ag8CnEsr/dyW6VwixDVriydJW5ae5ok3wslasS9GGNDd4MpON6Lw6We9NnRUKnr/OEy1DslCQbXj
Wv77tjesDYv1F3HLAckbTt1Lb1pB1dVKkJYTmjyPtV7ciwJv4INngvoskAJDQYEp3NMUHTrrEIEK
87YPzMVa+UAlnaJV4qlTUNZlWnonBeO9pE3OXEXObTOsk2+9VNTO6TXMOIBKGn4o6UOXKo4QDZ/d
CFYgM3n796Zw1TUJIRAoQ+hCtShBn7r8H2nXtRzHriS/qCPam9d2YzhDb8R56ZCoo/be99dvYrR7
2APiDnS1z4xgDdCoQqGqMlPS51M1vUnadigSW6pfO+vXdTOMRqmKiUvMRWMCDDGBTh8mw+qnoBFm
PFskH6JeLmRcydVHBP0CsPRzKpKMgb5Le9QWKvqQLlEKe8J28hV/AMw9caWQUKN6EI4g2DPf4twW
7EWC1RkZEqhlvnD3SuOkdiUwi+g+zx6ZL5kwxOr0YJ1N7Pip4x13ctromwPOhDiEjEzCY+PSo4p2
aqNcDJZTOkNzo74Pa82xtMAJ0mej4koeMB6DEmjZQZ+J4UHof1BnfxSTesZfl5NyF93LXr1B0e6w
OP0BSrzYTN4cG3Mz1/aoLyguMbIoEfZA1Qbs1rI13fku3ZFRBf1W4NUuWS5ngJcH5OkY3wfI9XIv
W8xTi2OE0CE+NIfwlsCo4gdQryogPcKEEGDedvqUvIQtx9VZEWVtl4S01U3ShL3eLJG2oGbqG8nR
Ml0h4q2NUbCQ1jaoyIsacFAMCiJvW0XmyyyJ8/u0pPWxjdTMb5RJD91KX+KNksr5SZ+s/FnLrTDa
xVJrOG0slT8zE/3UAkCBvSXFyePQCwAAVwCulLY8JZnbppP5nRMxWKcbzxlk4/jKpNN6uTOymEpd
HBnzSX8IH5tdoEN8EG2nzegTRaDodsbkH+az+eSg5B/TbrU2TL0+VVmw2iTUZnSXy9e8Bdo5InTO
exKugq35AY5VByI+28zpefMyrNOwMk3jgadMn+M4QjQeqrtOejGHfTRtru8rzwSVblpFGo6ZqOK5
ONaAbf8y1Z/lwuWI5nw8k3oT5OIyFkGNhZCZ32b052OwmxW7dZdfAVjE5LcK8CJhW6S2xVP5YAaO
9SZSrqznAmkx4/uF34NN7klvuovHz74+6H61aXgERqzTYqAthcch0s4vyPh8rvSiDPrlNIuC4k7F
sNjimIP8BmURcJCA0nA7jnHiDYUAOMH1b8l6lEuYyMOQPdivjS9vh0KZw8Bs4CO1l+wawHYtp97X
GLFWNkHrTbEj3/DeXeztxewKHBNEJ6iAXvplCk6eHGxH8ynaJc/xdtkOeMOCXaQhfONcqlBWSmei
aSKLqDqpUIC6tFZGAtSGIc97Egd13+btVuhSHvCTaWMVaaibTWxSXAsGXKIsnqbgTcx4L2SOAZMK
8u0ypGoUkRP5OrgiJomNt8UGDr46ixR1CGMLLzfguTn5++peSeKw1vUZJq3ge5kodg4eeFnl4LYk
1s2ydjUq4S7jSR1RviFZnQAtsNKG1tMeszDHSbQXQAnuBg+sgWRgGdMCumyLWx4lImNMG8y4nx/P
pD7eMg1qmwfKfOr3yU50JqTluChKJywd0zWOoQp6+MQDttGGesI/2GneaCoJZVeuC5O6p5IYMulL
iT1ovlUHzW8h8AKadoxqex3Yo3kEDoxJ+Mv1Uu5nRMucTHGAyHrUN/WE4ScJtNVF4oD7Ltpa/2Ca
AL1FTpbCs0pjzIPUkEe9R6BBVHH7WyTTvqnYlqPbZGenl/hO5L21GDiti5Va1E0lFVIWA5Q7A+sI
LSAoNQEfI9ml0wUYASQhTv+Gh9i+OgJEsb0eWDneY1HXlxnHei3G8J4u+I5k0a7ypzrkXlQkdl05
OXT+nma6Wcy48k/yBqobbuZH/mCTQeo/HFbl2aPC0FSNRtsPsCc+RECk5HuIzHkJGbonA/fFkTe6
ydtFKgZZ0qDqhQLXtHQVFenSk/NmV88C79nFSTYsKgoJSqgBdywja/qGgTJx2Ub38Ao72I33U7KL
foD2Z7BFcEoLLtc2JwLSryIxEcpYGnFIiU5vHYLJOnKlQ+ZDLdvToTxeQOEE0Ue2e6ipGfagcCoS
XM+kwg8gIlMdyudMKwogt575w1a+A/2msiE0Av0Pcct9XHNCnkXFoAJzskq8wKbyNGP2st/kGwCN
fv0h19H1Y4Sn9eVVNieFOLc6AiyEuL+rGPv3Il91QZKMXU1d5RfgeVwYAM8mFXtkOUIf0iC7qtTb
Pii3ozm+FtMY8wLrdZ9Emf5ycfXSl/oIxmncoMD/oS6iC0inoOaKgcH8LnStn9cjGzNlNPGkknTM
K34llAcDhBAWw0Qy8+mQG9D6Dk8o1UMssXkoBTf2eeRi7BO6skgtcQkFIcy0Fu+pfXqrxHCRxAfV
rl28ahhd/yOuGdZrfr1Isuur7EdLhwWKiT3Ji/tfcWtXGFF5ivcGajHaLxPH5hD+FHQoa/JCHrPu
tLZMxVhZKvpIzWGZ0I5V95ZpA2WxIWAxguhUPKm2xzee1TPVxZebZLXFVKTFPRmCmva8XjKqH2FS
XvN7b3G1m+lGAs09oXIVQWYFqSzXfJJe5a12j8cXF9pFlnfth1ChWDea2hh6/JCqtDEIe0j3ggPU
wA5EwHvF6e/4E7DsHHS1djoB7NsIHKswaTzJi01wH+Nt/U9Q27+5EUbX2hsvC1pEzzXk6fjHmxkM
V/apAJzmiWAFDeyrm/67cUPYZAdH9PtngtvmbTBvf6nIGzbKGAoifCkxP2LtZz/4/7/wQM+KpsFY
DXKN1Qw+wLoY+CBgncUZD41NQCY8WSfm9Qk+bJkIMUoqzeFihZk1LAtSBFInkLYxqju6n/q8bWPG
IMx2Id6h1Y+aErVvbVkoWq2XJAZFoEvYjhvpB65oxAMzAt0VAVRy4x7rYKxs0lsZlhGAEBJsktRg
uC+RGQwELvpMpAR4dDvMZzlRqlMsS8do/ZcCZjN12hINSO4mr9jJIIwE034LpiQQKUN+jKt/wox0
a4NUpFugxNdMKQwirwvuzSMkIL3QExzhn/pbod+AbhwkW7xNZZ3/tVEq0A2BPI4SCa+jrN5U4nAz
t+Nf5P5rE1QIK1rZCjuTrCv/pdXeUjQOaL3s637GSlnXRqigVdWCYGqYjDthANYe1Bclel6UG3W+
14LH65b+w8Ew0YkF6TXmKahUZuxDBWNV5Pp96IHULgBR6zEjBOhW5hUvPJIfZn5hYVAboC3UnL+M
CWVD1HSL2pFHTfmdEClEbrANkKyZUDfiV2tZiRq0A3TRONeI6DEAVa5iZbZgThdmDKGAA6X9VVot
Lyx+xZ+q0toMFeQXM6gXiVwy6gb0TwR6px+6VwkaD7wHPnNB4EpQFaJB8mXOvcuEoa0MLEhSaqcG
999Sqc6QfvzNqViZoU65OmpKMZGM4Tcwk0AdBK+z0ZcHHysXeM1bFHXcrUofdPW3NeEOSJW+tYGj
901IUQHQXrrqD9Qqmw2vOMSMFqtFUl8t1UaIL0NBBpiB93TczeIbZxcZ6wJWEI9LCE2CoJvmBFcw
CloMcUV2MRvs9HGKwPdA9BYgFq9+y1qURItN+AOTZRzDjLsFQ5k49YqFQSKMv1wmuJY2WGMIpCvO
Y3S/uAaA5QL6qaMbhXbuc78f45q+MEd+ziqfDuuoHPXwbI6Ikg7b9lG7Cb3gOdie87p7MGxaOwXE
NdaOV4shJ5FKKS9sU7l8G6WTkHaw3aQvS2i54gCEuX7T6xvOnpI9u2aIutCmRKhETcBpSXbmL6LT
TDDmw3eCNPqbIvrFosjBWm2oEMiJEAgjefb1GXRjYg+ss371Wt7/0XuI9/0ob+8BoVWKEeaIvteA
kiiklOx0n280r3fD9zjy2h1RP0CROP3Gpys+p1fXtpby/znO+86ACM+5fDhkhwwBtHlvaxtVL9Rq
BWdyTNuqIRw8oxYF8kNP3nTv6sFaHGBjkEkI7l8IbYKdcOVCVHAYexO0DPr5TBfPI/hLPjJbeCB0
S+D64bRgGYHowhaVfmpiIJtlAlt5srXqfTG9cM4uJx7Q5FFKrKVTlOMDt17/SshCCjzpZZ9Q+uCr
On9lDeoLFhi0vkqAWZluyaV1vjxEp3vuoE3sWo5BRitS1Lx5uS1r94DZAcsjaCR1wGcunUXt5LYG
TE45FeJ9ndyLEaeAyIowSNQ18C/JEOqgJ/DE2Jx1Kwc+Tm2XXnMizHV7RZ8r30ShBhmTkbUK5+Jg
+SNWg74dpg0AAaP8UVfHwux6WT6lMiDmL5jkcLXu0I6vunKvtm4V/OJ8McYSATMTgbclwCfrzNW1
ijdQO4mXpV7kkxXZ2l37GqE+Gu610E41p31HW9YhcxXtD53LrEXCM+X6F5apj9dVam5ExPL8UOxU
T9mWoJlcHlqXyPylPmBXnKWSf3jNILW3UWcFqlnBIBHQ1Q7xvkWRO0G9CTLMqBfqud2Xbv5mcZ4N
rCfmxUKpGGcWgVYYM+xqd7Ij2BA0rO34CITN98UhYAnzduS9hrg2qRg269CCVAKAImvQT4Bfxgsf
4qNqqx+KI9qQztlx52QYgeZilVQkM9NSKIdQlDFX1Xuil3rBDtWdJyL6bLk8WDXD8dfG6Bc00HTl
MqlYnlTcldM3mUfvymoxXRig0qg+7Qxp0fHNksPik5mmJXCSu/SlHB31vXYJE1Hi1fPBcBvwX3Jg
uYwgcGGcSqp6Sc508IWSg3qWs95qm8VL9rwkmHdI6MpAhT5WA40l+RQdrDvt7iyIDq1N42VyqlfR
lbnpPjl1VzxQoRKpsB2NWM9xRkLogCT3I/hz4AtGD+Gq9A3zhrzEjRNiFCrEzNLYoLCOBQ6+uYHi
mQ9ComeiNUvYqwJP4zXuzhfC1wWqEt63kLLGpN/lhbQ0ZTVHiN+4bQnRdwrnCzbjbfVk5eiJapt2
l9jdMUbHqbktAALjvRFZj2wcnX9/AN2O1dq87oMAP0BGAglaHRGNA9CShTbpx8oYXvN4GSs7qn5a
pDxlaJWxE4oBN1aGzwhiSrx3Kq4GNPtLflqhXCINwmGJe1gRH2bH3LcbwVs2k4F6fbkjQiENr7HN
jjCfBskPWt2LkyS2UyxjI+f6dSl+BgEn8WP6OOaqCdULxoPo+mY3iWDPnVL5FAxJeOzLanTbOBq+
NZkJgRC9w/kUZxAqgNkHkxIxD1vAuvZViDgS+VSgaGj4R9ZZglzONTwD3JppotvtvB/LaSOnnFjG
M0R9OCHsq2hUSrj8LAOyUGuHPi4gY9Wlh3ScePM0jGqMglTQQIEEqtZfsB9TILQQXygQtnPTGcTa
Bsv/KVrkI3QxfSDTXalMvKqP7ufwL2byL0xTN+4SNHmhKzAtdoe8E+188vuSkx2yDiW0RIG4xGDZ
V0TIOApJHlYtNnOYX4pZ3dQJj3GZbQJYLiiaKURI6fLcV+rUj1qEg5GrvYteoa2UOichYh0JiP3I
gP4qGIWmcWlqtIAiE/XBU1pHYORp0ZjWlsnRjPKgmzxqOuZ6Vsao8xeB4qDtFwPYdxGDPtZoW8I/
1/NKVgBcL4eKFFo/W5kFTeXTpP+QlX2KhGAMOQ8R5sVCgOe6gV4ICo6UkTTryzAeBOkkPySYQhad
4MxcvryhCyPZAKu6hO+S0EAq4NkUXB4QndVMQ93x8weQfV7Fw2CcxShQgERvXKhYRM+E7xJD8z6Z
9h4c9aOJnIOJWYpmU4s2L52VyVei79W1deoiTyW50cMEyx8dc5O/RvcqZosOypbIWSgPwZN2rA8B
BL5aX0SbKNrXWx6hG/PQrtZP/r5av6lmYtqSD2CWOdSNTNkAYG7s7aiQML1mBTUPp8BbMvVqKOsR
enIE+k/IFFKvBCEfaJ46T4Aa5bgVeHzDzC3W4XiIghIkAOm3rlQYo1YbWKBx1+06d3hXN80OtHyY
PkqP8r3y0B4EFIGwzSAsehHus430ft2RmPno+idQvhpnRmRGCXw12ZEl1y/CbfX2MTkYmNsk/8xb
Lq0PKzisDVJeVYZS2egy1jw/YJTsOSIzDy/QGL1bQCSUefHdf88jh8xwtcmUF7Vq0UH1EyusxWqv
KD2Y1/Ru06UShxOH6a5rQ5TDNFCELmQw5WMQh/T9k00EmqTcKzc6uPna3bA1nHAn+p3D7/+xMhtI
/+H2AKeDqdM3SJSoyRjOCO+dPvU7UJzW76mqCDaulra1s1asbKnoFl+Jm2/QD5Q4jsP8ptAaRW5F
MIZ0YmUYSYClL9KpLCNbl14F2b9+TNmeQljBwfEA7B3dMk5UcwKAH4wZjdtFbnYACa8DgcO70BPv
Q+i0KJvuNb8v/dDvUbEsNtaOh+xmpvloa/3fT6Dfvz3uo6Rs8RPINTAfEzdHjV/aW5vGkYkcvcNZ
MqMCDoDPpz0qyQ/1CfLxvYpb9CBWThXbCZDK9WMG8ENxg3byyewxnNR5NUixgICwC4cngspesgKo
MnIAFPvox6pc1lqfGKN00l9IRBw3sSd40+MI4UNzy58eYR0jQkFHEFTGV/jbPCtViKqNeLLk4lc9
Frti4TF2ME0AXGmiUIoZ9vOKV1cK4DWJVSqNeJoa8dXUILSSDN71D8cgLlPRBQLVI5hddEK1cnlt
Lch69KiRwH2iAJfqBaA/qT0w59StLcqLBSVCvVHurXCIDoAS5LdlKE8OuCNQuMV8pn3917AyJZA3
AZkGDi1VpJ/jUxy3Aeb1lhPkbLr+RsKc1/z8/zNBXdNlA9HUZoEJIwdrlBJtU/NnHArudSvMw4hc
CFhVoCwsaABdbqukgLs508ATgkd2g16FdZPcGY9BYcfkelRvrPviL4hDIBP9aZKcptVpycUuLlF3
B/RTA09h+5ShAB3KnPPC/EIrI+TvKyNRkklmU8KIKtyX86Y3X6aEMxbPOvU4igCAA1CnfymRqNGc
gQQF6D0ze8vEHz0XYsTK1FYG6BJI27RzmDYw0CwNkA37UryZy/d2fr1+BthmQBECPjPQGNO4VRO8
07jVgJVfhsIRqt2sSXYcvwhm/V96DWlwADcKBQOi7IMIePlNqrDUw7nqxlORdLsy0fyhwZBSpD5c
X8+XcRDKDn2nyMHSdobZjiciU6o7YWpj5nxT7hQvf7J2vNYN1xx1pQSl3Op1BnPzvtoBH7WVd4Qe
OURjig8WonMSem1UZpnJlZEkE1mbT4pH6abxou0ftMPp+sNvOypQokAmSeBQuPxWRdFWmiKO40nB
kGe8VW6aG20DEZM9d26N/OL1i4i2RJUbhLyQMKoxjefxYMEu3MiPN9WZdlnYcQXjedaoM1h0kVaX
Bqy1nmETCCyRqS+2Mx5bfAbdL5fW5dogIH25i40USN1UDuPJPI7esEMrwVVCe/4gkHCRl9uwDyI6
bkhZRctU6cRCHAVBFZJ6RDr3e0Q2cYdt4JO6YuzzVEjZ1kAUIANTj6uZ5q6RkJfnoaIOJ+BWQA9B
ZuQjQMGL3AM1sSfyUXnkKvpyUFYGqRtRrKRJm3QYTA6Y/nMMv3WCd+FF2avI/mOf+6bi2aNcIG2S
KkZoHHBUJHROiCpGdRNjzvdcc3fEx+thi+nZAADiJgYxAsDul2clVSQ9i/toRK8k2Kf7Dr0Sycv+
0t9WdqjrF7TgUg6F3BHbCGV2J9+XKHxMe5DYIPnknUneouhrOGomo9ETsigy/JpuYnQsxC2XFJ++
w86OtloUdTaSPgtyLUpH9EcUH28zd3wkaHpIr9qSIw42mX8NfW4tiU4BaLPUEZnCMk/gBQj9uTd7
MpApYHiGwtYu3bXPVgxQoOAunLTjy1Tqb6MmaCYIMZBKV7wNM0T6BMEhlJDI/H2+XzCbYHjGBujf
xPtVbXpOmZP5ES0wvCmETAdTHpcnUy2tsRcrcwBHcQBFhQbRUkIXj3cTMDdzZYa6CBAma7MVib+B
e1mECBbkLq+7GDtmrUxQ0T8cFOgaS/qAY0KayYU7vRne4Gh7nH1X5zg0O/p/WjvjOlc56BRHVbnU
sKbZxY4ImAMgfmehHDNveRNkvJXRRa8+T8cq0fCNRBS7CIt0Aeay3/ChPwAEcD7VubCwWlmvCDGU
kfCp5n13ILN5vQo6PtsAK+Toph85FBudkvfx6JT+fO5X20kHSKEzFimH0QFgSSmD2kYHMji7rO3i
bfRz5HheWmMYkTfA/+WNRAwTqhVQiiLTV+m8FQJvciqXIjGs+MuueBpuQJSFScTGrh6sxOaq2LJW
ujJIJ7BJs/TiIEzDqcE2/qqeC7fcB/fifY5r9qN7JfXhyuHGUJabr61SeWwzg/QWJXu4+aE7RA6U
Bm7Jlf4x7S0v8I3HBuU2dNLvI0yY8FyFdaBUGRqcOhhHCY/bZYjJcSUq0TIMSAKj5/l7eyKFoPQw
Kk753EHbYEls7nli3e8rm/QugxOky5sWNgnbi4H6f+58TI1Nav+JZ7m81JN1Ra3NUdurhMtUWDo+
atv4YfQUipo9Ba+TwIP6n8MxnSetDZEUeOWcXWXqo2HAkCQhdyfy1VVhTyhuYSjZxUCS2x5m909G
AMk9cM0w5aCt1QlGCzK50wxoUmf8o5edv9SvRfuioWPKCeWMrwc6OYxSyIoJWnYaWUzm6DA6bvUY
wifsJfm+dqabatseSre8y468RIYVBGAPtIZo9ongTqYuwWJS+wx0c/2p+hgd6wPTpQjn4lMZk6Er
YAp5gLfzPCO1mxcG6eswHJOilmDQROqyTffBzyqzibDWvOUdTVZKcWGLcr8hjVoZ7Z8eQ1aGfbRs
Hc8izDviapyh5vcHym/kDF5ZnE49jCIc0sUwYHB0CCY09YQcj/QMmknDRnjn1ScZkW29PLpPm+e9
3skNrCU7xSdQXmkjbOQtL09iBLELM5TjpVmihTF6IadQeAti0R7kp+uHnrcOysGgUxI0Cvj/sI4G
KJdhq2xwILa8QRhWMnGxELLQVQSRpkqqheX8dYj4DEGzmrvKszalGz7xSHfZuwYmXDxYwYZAtzm6
tsv7JUwRhsUnMf7em/71TWNcpljM5/+nngb49kWc58lw0vvv4ICyxflmjjmzIf9hxz6NUNGh6ZRq
MdSY5ORnUS6MKoXQRBE2xT7b8OYwied/cR7U88FOIwOHRNdmomga07o1+1Mrl/YAFJz4kobVXqwe
UlS688jYXN9B9upWBqlQhHHlIYxEoz91SJuJGFG5qd7O58G33v/r0WukWzJ6t/8ujwpGYmaaIBvB
8iASdyuGztTZ4TF2osfQMUpn/hG/XV8e8wD+aw9DZ5enfRDzoBp12GtAb5DfyfL36/+fHV1XBqib
P+olMYCgRH8Sajc7e27ipo6WAhkECW0PI3RQ3eOWJRn5xmobFRp2D2rAKtNDXJDqafHr28ovHR0F
Ibv/kD/k4ZxCmp7xNPNITchR/3o6MbREviKmB6knv5wNQV23EqJgaA33eRdPdjwq6XasNd2GJrXo
TlBS8Th7zP6In1YpL4+rOJ/SeekJd7PsqA4YogJHVyCiiOEfoCsswJfUW25WwDNL+T3K2bVS5VN/
0p7MjWDnXvuSHsEaDq3h0Ak//gCYwN5ekFkiphlkhy9Pay3khlnrWOi50uEAUfnaQofJcuS74dd8
6DZgGyOdU/mRs8PMK1v5NEy2YnUpaNI0BEWF7xq8JM9gyDmZiQ1aUNMubjunORo8/Oh/iDqfBqmD
lMZ9blrJSKKO9K14nnbLzXILran7afMXGny/o86nNeoAmVI4qVooIqh6wt20qzeYnwAFH8EMSIXD
2Uv2sfk0Rh2b0UoTFTImPd7PCpLX+Z8YI7ZnhBCkv48dgFL8o0oOxle//LRJBfFmMGQwFcMmKRsB
H+VKdrmJwdtQ2fPuD8q1zHtXQ4EKHR/0SWlq31HIrV5JZ4RVt4uRC2HEStpGol0rtolwB4p1F2Vb
t8bck86LBsy1rmxTH3NRpGBqAjiJmmJO4wwWRwrjSvNu2SfbahP63NPKM0l9UkMpF4jqYLnBS+di
3mhT4osG22n/mzKG+zxg2iMcwxZwmZBUIX9fuWNgqLmcC8Q7XD1CLcTypTdSf5eg7f6L8K3Jhv03
p3ZlkooAYq+BV3uGyepj8kUE2fYYRSB5SwwE2eoWt9gTdxCdeXkSCkGg/glyia52KqW4BGKeTcB2
Q/Oh1/E2AfuRj9G1EexcR0IA1JhezR/VO+8g7TBry1Q6Dzb+qJ31dEK2HWxM1Y5SfNFhL4LkBFjQ
LHR6fuWHFWQVyHEBMYW77As0epy0QlpUnTTDJpc0w3JMy7XgNMEMl68+cj4oy0XX1ig3meo66MTW
HEEj2e7BZdJhbGy66d/zw+Q1++mleQSmh+ebvCVSjiLqVV3PqTKe+sYHpGAz3Oju/CFhDNKDTpjP
TSdZjrJeJBX31EFdwm7QRsS96azPm7ig9YXAC6nECjte7CF79uXUQJgUGm46VMno+zk2x0ruOnE8
pVVg6/3dND2CPNMuYtnhfD3mRq4sUe5YAWyajyMsqQ8E2bNskzfhRQQTRrUJnOXp/2mNnKVVvImF
bDQTeD/yDtEBB9e5z61iEwdE07+pzWGuBvBBzAtg/I6Wi4J67DBK8rlxWj1396T3Rno5AoQRlRd+
m4qVVK3Nka1eLa6vOwgwdDCXSu/1BKLPGgh3YbSF8KHWJI4HsF7xa2NU5DbSpY+qFMZIoy9GcZU0
+vga9F8mrUlGs7ZDnw+plsJ2Rguf9C8FO3I6wakqN0n8PHWzal/JnuXVrlnahZel7iDf5PlDXLlm
bis/OaeH5YRoSmPuBzIa6CRRTh8FENWrBIwtKHckrinbYJc7/bczZyWSAG5kY9rD0REtzACjSki9
IYMs7SdjhL3u228udmD47uMzl2N/V224tXOWLwJdi7E0zGqCdoz6puA4bJSoL0jr3Wg9kulYnnyn
9+AcI8hu7ruDZ4/6tqFgAmITZAhqe8JUDnPgoIqfQ5Ac/oE18t/omLZeHeX7VjoWbW3l42l5giQX
eKYAihy25bfihkBOm8c/YDNiLxC6UgranJD9od7MxZApKcgxyZxLtTNuMlcFTcht77a7ZtODeZXX
VGUukUiq6Qbg3l9U3ENTscrExIaaL0Vpx49QPQN7B/BMIVT/NMe8Qc+O19BiHVLkxcAq48SIKGVf
Rp20arqhmxZSNApvg1/KNnGLN/1O2xNMexzZPKFB8pnoz7i2R0U5+OVSydCCPAkikig1s+Mkd7SY
24Bg2iEpKYQyddyC1Lp0iL4usdSjmfORG25nofupeolr3teCHSugW7frn/pN6GYOJ8qwPuI5F/5f
w9QC+7QeFKXBhsavc45C1Xg7Qwi0s82DDjzJotuF4VT/cMulLLOYE4cGOZBaRB/28jtqJQp/VhZh
X0nDRXxtnQXCUdqD2NvJLbi+7gJnfPiLpYLqy5AV0vz4Mp9VKpEqTgKeq+TsEHjDYqcvqh0QmDJE
lkKfl9ewPuraIJVGRf3YdOqE5+NgjE5uCVsTdP79sLxzFsa6HXUVWh04jmi20IcnqNO4jnTYke4w
kNqKaJwvuxlf71C4y03xJhwxWpfYQodyYI4KBJcX84uIFbk317+AOkV5pxcJ/BU1HXv0gl/T6Cck
+ljff+Prq8nu70WS/4/cFxYr6hmSJpmGCM3cL21QMBxKQS4P/QkXB7JVCaX3yG9u0p3uN0fuuWXF
H4jDiRqSVbzRv1Tq4qxqJK0gZ6jY4VJ20UJ7CzfGRj7EbnjHCz/MB9XaHvXcaJVFGVK9JPZ+N30W
0QaPEIgjScAbf/Cw9cy349oglXU0XQlaHbAjnXJQxKHNZMq+4IUbHW2mGPDlV8KWnzn/PWEtOUHQ
VrZI+gHaRPoMN0BVZ4WekIVqH6TAg/GI4Ufg6+jfaS8qDo/zN+65NkkdWj1esrGbYbLRH5sptkvj
UUler/smKwSsbVBxLszKrO3UCNsp3ZXZD8u8aeWXvzCh6phhNEwD0Ffq6ujC0OwtGSbGOXTF4d2M
Mb8f7a4bYYUYICL+NULtVTLGgaJBhRNi4enNZE37LoKKgmZqdl2pxzxNfT0cX+di4d2MzA1cGaY2
UMxza1ZDfKShGA6D1myMrD5A3sC/vj62o63skAtr9ZxJ20q0Gg0L7PfVId4CY+4oj4TqSXTVG3Bm
uNft8ZZF/r4yp+tFp5USzAXmYKth7Ey6HxgxxwprnArTN5+fjQofeinJVSDGKJpWTgY6I9Sfx3tC
8KD65R2XD4wZilUL85jI59HKIIdotagpG+QGrPsdXk/dAazFfuDqP6Uz4XR2lN7/Zgf/NUZzGwl5
KffVQjwLO5gHkdfN32W94e0g+e50Amh8rum8w6s1ISo1dZdiTRkUnpEJHqEW6c6i9Kr0/UFthQJl
ivBJ0Id9l9ePsrXEzlhbdlxGfpmLH9fXzPsxlBea4QzFj1zvTgMuHRPcq9M/1w0wGwjr5dLuhn5Q
KvXkE+4z0IUqyB4m0NYSkWvB/Tsn+PyEZLmrvR2GCZfBAGOd8lrOuRNUAxQhdPv6mtiu9mmFcjUz
wcOoC0J0Kabv5XBM81PFvTXJtnw5Jcg9gPxVMJhDv9WttiibJbOwElfdnzn73eoHwcQRBpzgkSfb
zf5M0BAmWY9FBFgvdy4r5XgMeqXDkPziA429B1mEn+9+v2V5vCKsSg8RLP4/Y1QQCau875cRxoS4
39eSvimS4hCY8a7ox+0YLxLng7Fj8coglYMMeWJOoaB2p/SXum/ui8IeVdRgnNGHPCB498S3ueRg
ZpmetTJJpepxNIvBaGGNanmTT8+d8Xb9ELLzqpUBKjYWfSsPUinBdUFFrTrkcRfcE75z3Q7s5Tjb
4w3PvVhTbYByk3Ighh6+qrvLpV6K89D0mE4E8zdIUJ+F1qmP6ZEw6xmb7lboXQzmAwjAOzKMdGFt
mYZhLS1wsppELO/AF73Rd7/rddwbh/HZFCjnEoyjBNAx3TALUPRcYnQ9MdFGpiwg69TZ6Ua1s++g
/8e6gJbj1pF4Nil3mKVBGdMQNglkJNiQqkeJXGH2Z5eo9c7c2SKG/10sknKHdjKl35d4P4W7PAL2
ppztySjtZNmO/7UeMRLxC2uUJzRKYxQpSSclyzZ/kSHswsc8QvUG1BTIdlwT3SPIOmeOsuO4CElU
qSB6YZlyEUFLw6KXsbEDIL6RZE8/1J2K9D8DkzRA7BxrnM9I5w8VWvPJOMMaynNO/11y44f/HccW
NpAi62zrnnt0GNfEeoV0MtGpWpToAS48/Vg8V374gNMK4gzZJxR0GVoQ19fIuPkuzFHpQmpMRTFY
xFz2JNYv0nIn8xA4rFh9YYNKGLQiiEEOQl4fzlTaBBVeOiBRsJMYaL6/raxeWCQfdpU19HkMfAc5
oJ2rfRApt9rpcDgXCI2QGe/syNtG1m2roN6IWjWBln7prMxgGmjAloPb3dcE1FYx4u2HG1XwyRhr
5P3Nox/2VLyIMTgLpXvKEWLwYARlp3Un+fh79olwoXb7ZT9BPCryuO1F5rH8tEe7ghJbqRSORoeJ
nLGxIdm1uKmXHvverptzH9V65+4piZJfnH1lk3q1zmoRWkkKm3XgiftmF6NeXTri6Cy3qq2M7uLV
fvdiuTPH75k+sbJL+cQs9lme60ihteDFMB+M7C1XXv7C7QykgZC0NdUv0P5AUM1cmzssTbsZK18V
IkfjkzwyP9rKCuUGoTn3Y11OHVrt+j5y9NoOPXVHKkPgWy3skMtWy3Z1A6QeuoGEwqRr73kEUbMp
rztS+8KACtxA8Pp37RjdCpvq4Q9UlNhL/DRIfSvoD+u5HlYdGVAjLTCiohT8FD9ICyxFxbb8cf3D
feGgOd99qxVSwSyNZ7UycxhsvXMaD4EUJQe3xQRscmPXT5bLrd2SNXzxg5VJ6jMKqlXVRgmT+gnl
y0PhQ0Bt/jl+GJvCKzYzl3iVef7BkKbraDKAjYHyu6Ac+1iph+609PY42+ovAcg/kARKXoxX647M
4E21HQQONxtlfk0LBT68j9CiovuLYyIZw7TkOLCH9hXk9U9R7U05xD+71/BbdVQrjxtkmJv7aZJO
Q41e0CepLbqTuJ8wvzW/EEJiQird36OQxMtfeNaorZUzQ6yHskRN50jAr0QCs/KSWwJqL7jbyf6O
/+4mrUWXdlEUJRGWFkXfreUx1B679PVv3GG1fZQ7mOqEGC3hiwF2ozhdgwwbnFCdLVe2pdnmNyGz
hxfo3docu7yNpHwiEZNu1AysLTgRCLh0Y2GGqEBKT1QMebP0vI0kf1+lE6FiZtL/kHZdzZHbzPYX
sQrM5CvDJI1yWO28sKT1ijmC+dffA/naoiB+A1ve2repUrOBRqPR4RxZgpK28oTek5amjt4LTGM1
gl8sJPdkkCegdjYdO+QhoIlSchP0xmXWTnutUvdSJI+uYAVXQ+mFQO7J0OhAliktrGCmxZmDOdTb
psUgMd4PpB6vc5X+GLLBM+bWD8EW6xT6uBN8wdr9jqNuon0Bb7Mvsz99Q8ZKGYBQaKUOehkxr3LB
YANChyHGgV8nc+1DjseS0M2sGc9SMPd+QVEaGAxGyozW2LJJLjaWEx7lgwW0AmE9el1N9DBoOt7Y
XyYxShugx5YCaVHpTC590Y8T4OvRDQLSIuBn+9rReJWfslvR4O/7U4G/NzBb/LdgzqRoU0Zxp2N9
syO7GlM/RFfMfMD4+63wqbSuJLAaiYZhwy+dGmrUA6i/RMRtoU/TaBif8LxPDxrjpDMvQQMFVLE/
3p/b32gxUFER+lsy5wmgXyzlFC+YwW2O1qG8HeFU5Vvgkrjlhj2ZRBu65g2WAjlvMJckIdUAVaFm
qt+G8Us1CJwB++YvOyeroJ3SQBANMKvPDichpFKTEa8JqasdBcx3QeB95/AtRHDLhif8XMoR0pHa
1n6mb2yAq3T13Cl/FW+yW11ZF+AgA/Xuo0AuG/v4qhrwrBQN/wDv+Vm1LBmBZmUhuKaAfnXLQI89
U6pi32qMwJNlU3HBN5+4Vp3oF6Bsmi7kOMpFNrPm+wD88NdH8DOqIQ2zKgNXDmxGObAbK7qWr+iR
AXqIxpxXtxJ4LwzvDogvfDWYaJ1ZlRYSlbR/HdPDVAggbVetEc5MAeIZZsP5omhMpXaQ26k9xbni
9FLpSNNjU74Idk0khXnUxQ2YaqUhNQGkTLfGFoMgfnqoZs+ONsMNkLp9DYiiqrQbhe3f63Ix7gK8
PhUlI85aUnmcx4jgnTShaSF2S7Rj+IwytNedMAI7KjmOQMtGCi8Qaby6bypS55aCkinQqD5r3MaK
NJJRwYP+l3YwXJBfKZvqh/mIYjPcix8dNNMZW9GpFEnlbyY5yRI5QgoYze7sQcMyh4mXsecFZjhv
0aS1E7b3rN6GC025NTbbPh27HJqyZGV5p+7Sy9Gtj2yU094L81urF8WHNI35h4UlaTSopGYiePm+
jd7w0m3RG41m92byGETtlepWqYM3lAiue639hHWd/7WffAkc6NJjThNoSQEp0j40iE9/sJxJ5dPS
kd32CuP38z8ZOBZsqcYdHQ1EMtoQwgFMBxlczfU2rh3VdGJXuox22g65mtzB/KTgwAo2VeNukK5W
6gIT18zDpS/TC/KzpUsHx7rP7tot6IRTKoonRXqy3xcbq3QkxU2F8gjZTq5xwBjDbQa0geCheIp2
1isaXwQS133Dx46y3xcCi4BWmV4xS+rvwLrt2BFQBrRGIEVkr1wQpZVxHDcy7EYHQbT8TJPjhNCi
F8TCosXjvI0WEzsKWkhJrNNcX9mFAB9atFacXyGlHko6ULNOdYS2mekyCwtfU7WtwOpEi8W5Ejo2
uq5p7HL3QU6lPNUuqL4K17a9MHaiFws0ttVW1d169uQ/BLIFKuqcY1HlfC7qECpiEKtzAbJx2qjU
Jep7Zgatbc1dexkkrsgK16Ns1lGL9jaZIbx/NkMtAO50XQ5/PunzHdASgBkUONXhHxCDMjP4Ejwt
ZHHGWGh2r00pTD58s+9xxkCbaeyp5pig43HJfXgzPDTuRBwjF9a0Vpd3IZqz0JD26NtQcRPHgXmg
qXWpprFnG+V3DHUhhjNUQ2l7pSvn9lRVPxX7yexfCulNYCmrVrqQwVnpPMRqac2QMbmmMx+n1M9+
FvesJjHYDkE620uvbcnpUa74KRC9es4RCbJGRNaPyLlllP+LVC5xzidMC6a76YnBDeCxGzv2gWGH
iAcURRLZ7wsvGUt2os8DJJLxkWqgtRecO9Hf580/aq3CznDscrRWG/FVr6sCD7xueSbYd9EuBOYe
FswvNOirti2UBAcsibbd0DtR8GxHAlDodZP4kMFd0lbTdHU2QobZy06nDo5eYzAGGpnV6bwJMOP6
eoQ/JHEWkPd6SdSyQeOCZodOo3abMqZPCakdw2qRStau7BnwSyAXeTgvWLSMnCFUozrksQEV2/Al
jn+HFtp/n86LWE2OwwWC2QaIE+ja5k5WESpDGhcUTgIAcRvDlS+qwJOAB+Y2T2Af8KPbMfFngQWu
KvYhlC9NWUmb20hX4YbutqTMHau+7OpGFFCxffmyb4ALNy0wsqAxnPN/GcLkPraRA0yfWgDB16D9
I9eAcXExNu0Wl8Ic1eq5WsjjHGGoZZI1kYrlqAoMSio1xorVu2hCu2H1EqKIObx2kyfYv9WocSGU
278ecAokUpGebp7jK0b3JPnFro4BAaaAFEyUVl1reGEP47/W1OKu7C5VtdHOkYIcXOLGdz2jEwCY
oeYZ6PBPdsouvhetq2BZ+QJVpc6AIUprnILU3PTg4ahMReBLVotgS7U4Z4K0ytgbMdTSLvXnalPc
R5vpmlVmFYchP4tUWq09L+VxLqWuTBJaKeTpIV426i4Hd1xewlCiO9lvH0VFjPXzZoJoBOkjhD3s
94U/jqaik6QMS6hZ98F8IOFLo27OG+L6Ln2IYO56IWKQKz2ICthhXbxN9p06C1q5/oej+hDAnWba
16PRDzhdbIjPBlVJM3v6XYyss+rWm2abz99CeoC1f8jkTjQ4WzqwDUFm6zEwm9qV7nS06bP2v2wr
ajcUrSB3konU2pY0sU1qrtri0MUiKrN1qzM0NpxjAj6WP0n5YJu9GsPtsgc16+TNqNs6PXCTk4MR
OvL+vEmsx9kLedypUkjYZKnCLk5MHTwZmpNf5q59As1u54Qb4ejhqr9fiOMOlVkWRC0KiGMce7KT
p441IJedORmqdZULtD5bEPqu+42FSLanC6sHkUCU1wQiqR/exbs/aRuC4+iGN/1ddBCRRQlXlDvI
eqlMqUlR5yWH+VhjSN30NUd2NcBR/+fl5E50mGLkoBihGyY5kdcCkoz7ZzUCIziYdBalmZh5f7mt
DQtpUYz7ACuDM/9En9R5RE8vmgsZyFu8Zc2FRNh29z+W8G85/KMzkOo2rjXUdtDEiHZ2dWeiNWXa
kGNyiASJ3v9hHh+yuDg4H4BwLLGqlbbtZjf341trr26N58DRjg1CEOGIP/uDXxYRoPLAiLBtEzQU
n+0xAGt9qw5YRIbvttlkQCsbNgxjW1g9Wo07FpI46yDxWJcJk2Tfj2BDP6SPvVMjHZjkDMRpI6we
r15hpgWsfJCg61/oGcgY903eRgj37ycfwdwpAXaB6SNBlqJspDjJ6Bjo7tNdcR5y1TEvRHOH3Oya
wcwKiSJNNgNHH/HO5YiLp/Vx7PzktyfMT4gEcrsIIma1QA6LBVksdR+5EnECTwERS8WoKHYEg5y+
wFeL1pfbz9QgsxmXMFXlVtnaMoBbckANANLkLT8qgJj1S694FMZB6/b6savcpW5poaLINdvV6+LB
3M0gtu82/VN3LYlXlf2tr2fjQxZ3mc+R1NS9jVXVUCBAqj78YVxaW9bRQXBNhGB487Vf3R7ZGCFJ
6tqGvo9SIn9rggWa29A4AS9ymiGOmINbI3ih051g90QCuN2T675T2hnRF/UZTiGG0n/MFwxHyd5O
+9QD4PerQOLaZbtUids5gN5PxACu6XtaRMEL5966AZYaCjwYKAxeQ/H+MR34/dNQXEUHpc6w9rnr
PRijSalteBxtayGExeXHoDC0a3LNQsAWrytyYXtCwAaRWO7066M0DzqmJ4HS4kR7+0H9c4h7U+BM
bkYTNPaDp/rTRS26EFfDtaXCnNUQnTRJrkLh1jPRvXmUgQ+TH+W3GfAwKMF6gh1d8wBLcZwNVXWg
pfPIxG1wOtIrCQBD4a3lEVCnlQ+qWxzEcCOrNZ6lUM6MlEgfI8OAUN0pHeUwHu0fAdrDwVH51u2R
XsNF8o0BUaDgfNgR5wcC2Z4SpYHIGmg0jXk5qZIbWJ0rWM41d7MUw8UzY2OFNdAw0B10q0xO9pMx
0bUX+aOmOtUuA2a2AYWdGuAGiUtE0IOrryXTQiMgCvMEwyKc7dgTtSfFDBqQ68Z3imsZkA6ckU2B
+XG4cnAG18J882pyYCmUs6C0sQrayBEFpZjcgVEh+Vke6pph8uOVZoTb6ALwg9+CyVSXYjkbMvLZ
KCiF2OGg/moBWNfupPT/0Q7D628dy6U4zn7SNh9pNWBpqa9uCi/2Mcak3/Y+a4xPfoM5SGBIK+cS
PQLoFEBJGzCSPI5S2QRo3W3GGvLKF5TT0aB7VQHTHg3IYGdmIwaX4pH4lQsFA0aAjNEJOjs1Putt
2VWhBD2ENvovfbxTRemC9xQf580/CeDcqlrY5hwNc30q2u5SamNQEyWdPwaj29b9DWDmUycswt7p
2wotpIq5E6zqSvwK+ZpBCJBO1C/z1V04N4pd9GxVWdoz82QTb0UkYHYlGoKFF/RKoPNJHPucxUMx
06aoyYyuRkg3+KCFe2XsfvVR9YvUERLSrNzNn4RxN6WazAMYLKBbv6lf3qOBV+mFvRMDZ3wMPeBi
ChZTJJDbzGyikgr8+Pok7aRrfYN+hM6T78xLui9upRsQRX7nEH5SkfNvZZoGeUKH+jRjWGR+YN2A
VgHQDxanRr64VL56CMEMZyFTrutfwPci2WyAzdwyc4E3B2HGRiYOeq9s1wx8xn8QXEQH9ecgqmWv
+dT3MoplAZAHaRtOUX3S1dQsohpQgxPaLyK3uA68eQv4yPgIp7pBhdR0hO/I1Q1F8eYvqZwnl9Ie
JIOBXZ1I5ALGSXPJZU/drnLqbms5upsdJECBCLKwKxmAT6pyfnyYiwJxX4in3T7eMS/+ZwZA+NRZ
9W0L5TgHPjKk2jnBkg6HydXy98yGdJddoPtZdqVDfxluJFGiaNXdLGRy0QBNzVIOKGRKu/QKbfLX
meXQn8ozoFs2RScO5gQ68j3yAQm6wU6wltaJtbCAWDN0etCSjO4QO6BT9oH28fO8F1g9Ih8q2lyy
I02IluRZUIHN8Heev8jlha6KiPPWMipLG+Eb5JE6kvvGhJDBMo6NPt/KBI2yafCmF0DitYpdSMlP
NQx3U5Fe5YXmVH22q0vl+b/pynnYcM76noZSdZKG+z65DuabZhIkvEXLyflUSWm1AIkeaArS22Sc
3Ux6yvun/6YH511aOWmKQcVy6qH5a1DsOzMoXzHm4f83MZw7MdEYO+sNdCmCfaRfmtlOMW/Pi2B/
4ks8sbA+znkkRVJ2sQwRUf0gKXexemdj3cRVRdG2cM5DVyK8LBK282lzV+bhc0vkbTWWouql6ABz
DqOKIiMPexzgaIy8uYzcPm+/dW3/vWYWj/c+FJWhRgRr1nrWVvUyDwiPDBqQlb0M6mZbYRi0eq8A
qss2QPmrg0bocxgk611nxhMkalvjEKC+7Cng/b0pGdO7U9wW3fV3EpUMd/kvkbwntNpajQYVG1Zj
nO5QAcKq3U3X0RNDkhUXgVfNYyGNc4JdEMqkNyAt1pEVbUFOFD5b1Y/ztr6WwzaxeAhcQUmJaQzO
2Gk7xU0XUgo+7gEPDynJrjHG0BymJk0wwZqMhxIJ4iNg0eqnxMyaDdHicd9qhIpaUd+pu7hzZ8ky
S8piog/9zJwnJJOsV6NUUwRG5A1wiBdARQx3DIXNLL0eITV5xuR1ivioZzXwS1FrP1P1nHzOTZZG
a6Zh0tBT2N516Lot1duhGt3ORIPoLOqYXNldRrPzTioJ9jcei7FpiRSHLYTlxcVs/5zly6LcnN/b
lXNvyUAKVxBk6jLw7D6fEJp0Qd0kWnOywFHd3Rb/mnQb05AW6K/xmNQwyPoljZaYSW/mkt28T9Iw
VtjysUDiHDU5JAsLf9gZxb+/yT5J5LaIVFKgZwMkZlrzu2irnZLmsdtrRPCmY673iymAE9sGfQqb
0uVMcW7NSKqrFHmAKIQjK6urxJhuQfu90cf4LgdjzF6R6e/z+7VqEhgTABQHoI5lfvKyHMPG6ply
fUaQVNnl/bixRePNq0a+EMK9HoNJC4xasprTqDxJeH/IlnUI5ze5Qh9hVHnnNVLWTJBh4WEeGHhP
On+k5cIY6iJGPsUKBnKQZDo6WRGrOxJOsWuadfvHLGfyjzLShr1aY9hztkC/IgMVHXnKPPTUlv5M
mizzVGT3/qiTmVzXtpFt28AgDh0sgECmrVY5ciqVd22jqE48j5qXmqR0z6uylgbDKADYr9GFhmNl
st1bPLtbaqY4arhvGi9SnAJwUphvbi+A0w5zzx+aQ+XagyNKpa7ZBGDaATqMpjEgB3GXQK8oIGUP
h+qkKtRJ0XRJp9JLx0Gk3cqjAlJgd4BOZQjHnJwq1dIpLssCvrd+Mjfgotnle/Y8Q21R2DUrsgru
FLfZKCEyh6EP9dOcAu1++nV+s9aMHO2C71CBFpsO+7xXOD/EqhSpOaUpgQOfzHurwYRvbfoA2HnG
FSSwc1kkkDtVpGvwMWVIT1nsPDMG2OZnXLkxMIT73bBpXkrN1Z+U3T94X68ZCLu4ASPAIJL5iao4
o00dULk5leqBRE8S3Sjmw/nVXKsegDwXy2jKWEyMpH1ezkgf4lBXJpamBGg/Qi3JlUOUaO1t46i/
Y20nfFezDeL9r8LQOjEGjgw7n6iso9psaT42KNEWD6yuxop5AKU7/oO6AfPl52Rx1phlkx3mDWSp
16wcHPvBTbUrQAj5J7/tLBg/W3ldgGLqQzVuMQEpifdk0GIxMbEQTrtsTB1iUEejiiAoXzWNhSTu
qaSEYW0oCRRrCJiRyvxSroYtTautwDzYAn1dQMzT2QTwsl/QZSPDjEZLKnApow1C9obHYG+6OWBr
Qhe+ypNuRP0ka4qpmBmWdQjDRAE7jQtXrExTS4aM1KfUAC2Q/Kp3YLKK/xCoteISkcuFUirApCGM
cyJt3FZoLEUmknWRgBX+spPQASFty82wmzGvL8JiXFvGpTzOh2RRlLdhhDykNNpOKD/rRFRIWls3
Dban2jooTr4Axseljg7IQa5Prfk6DTvFfqHl/jurxgDu0Fdh457kzNsczEbv++nP7DRD5MCAQu4C
6+cGcN+vopB9dc0W0jgTNyQVDr6AtDy/n+JfevR2Xp21wwq0Kwziahb+821ugRFptdLX9Ultwz8U
IGslVe/Pan5I1USEXM76XfljBGxmjBsi9PtKQhWAzCzKQr05RaAz67b9jtFsKZtWiEPB4v5zgtii
Lo6PZhVZ1KYQlMCwVYDqq0DgbMSYz6ubY8tEB9cEaGb4p2WZI8+AuI1dG8UeyV9AsbNBe4ZnB6IE
195/p9sFcPMfErmMimmO9kSYZpXXvVfU6m1aYzim9mYGNgUIGvuP8waylkW0dBCGI/RTLfKl6Z1k
NAumSmFvoPmdEALF0UvNY+gs6NL+3s2IdndFxQuBEaJwvi8imJFpU4LY6dD5Mdpc1Lt8TwBsFQox
+lZD3qUsbjmnItP7Koas9M26DbaYEQforfSbTaMqXnawxY0Za++uZZDN7uqFaVYjsg6kYDlZVwGe
zuxqT+mh3RmREyN15Ta4kzF35EUXuFaEPbpr7nEpnDsXSLioKvBTkXWuE48G6DKNnMl4ERjMyrXy
KdLm3DxG3vMs1avivXynPYFm6rW6yBztud9i7Ej0fliL3T6J41bUzKqISOO7OEYxg2wKDjxQGbbZ
btoJEfpWYqlP0rglrOIwR8tNXvx/ubA8qP2GlSc7bzgqkdMCre9VsJ4rXuaTSO7CsToFFXurKJB5
TGtMEijg0QhDTJ4yGJ/6RgYy4fY/ryp376ShPk0ShZ6s5Nu9Y9ope/lAjkDyEWPKi0yGO/M9evwH
M3x/nJnNfjyqOwkswo1yAMjFP0DdXcsJ2hjkQQVEJzLSOpy8rowba6IR0649Bk8YlL4Lj+qh8LF/
VHDtvU9Ac7fRJ2Gck2lbmYRdj/3TssgZs+MwYfiu7d2sGZypixzN9nMZ7OH1uNPymz5Ctx3FAHWF
kDYsHCVTHNpaXjo1YKb06bi3lcnrKLCrimPat3s7kA+jidmx/JHal2H6y4zMnd2OfjbNjtRcTNav
LHnow2ep/2WXs1+EuV8ksUOS57Sdve8Y62JluZTcaFVGGUxY2VIHq0WPpp1DGboYBWsd6QSOJCNw
kPO8/p69fsjl5+7Hti7qcobc1iv29C4+xJe/yqO10X5kW2F/7aoTwCANRtuR4PwysmcmkdH3uYEr
ytXwnnqHSo9d7bp5Yu1mkhCgadUDGGCzMzBaycZwP18aAbhttYGYCJzUm9r6TTtRdmTlYrABHoBC
A96icDacizGNKCBASmtO7fwj7C+t4JoMT+ctYyUm+ySCcyiWOmiFbWHN6ipGO07vkh75Fx3o+crT
ZKLhe0r8ptU356Wyv/rl7JlgxmOZH8ymcIo1owRqy35A8qAb97TclLK+00ppE4rQk9evoYUkTj9a
9FE5ajOLORkirv7jnfiPcZNnPqBfRKWaVZOwsScEWRETz7fPJlG2VqJY7E2f5NSdssIDBIPoLK9Z
BYO8NmUb8HxgOfoso9OiNCrLqmHklBttW+1VoAFqiWPdoDQCPp5kFx1Mr5Cc83v2VTU4ZVCpoIuc
oIDAp6ZDeZQSJQ+KU2MmTp8/h1b0HyWwL1gEYZKS2U002cVpyt90LXYVkggkfLU7tN3KYKJBxgrQ
+XwTs9V0WVKoPdxgY3mAkHPT2MTENbgv5Mfzq/V1kxCcq4iW0WCMLled26QRtdw+oW1xkuyDpF8H
41Uf3p8XsfIEgAxTBf6rrRlfG9wUrUz0du4KhkLZHhlxGCtWzQ1awNBa7IOv2D8vcVUpE73fso13
4peGMzsmYV73Q3GqpRpsnTXNe5dGQ7zV0lqo3ddU3PvzBu9fxsDyhbOhD3p5MmqKFdxhyMUfd8o+
vNExBCWm117VC7UCcIWxRAjvZ/XZpARZv+KEPLg32gWQURpfKk3B8q04I1gCKNBAK6eCD+k9m7sw
8FhqomqqEE8NbnWc0QjFgOcIsIykQ/Sd4SdIA+siJk10lPv4GoiqFNkQjzGLiaVfcuxXeEO5xS55
yagT6QwQXHbth/MWshLCfRbKneEE/TN9m0k5qhWdz8J+kMoWO/VQbyRPFIKvbdtSQfb7Yjkzq5CR
DkFwMfUvernXjJ01CPq5RCK460MFtEcZFGFxSpQIaEFgip1AFFs9n1+1Nde6VIRzFn09yEOlYadS
Na8PVVdantmVomKBSAoX8AY9JVNiQRfapqBPTgxpg1m84RsWwIabDAud42xqnQs1pSbP54QOyXti
wgZTZXzQ9tMGg3AXott27UAtZZncKHdGgZPeKH2CWcLJR/iuAPml3dmTywbkQc1kitpE2U58DlzA
efmhnMnd76MR5LFeQGBlvzby4BTZY6cBcTQivk47gb/ghRETty1jEABDAtokZG7DMKcuT3lKyMnE
SVXK18mYHBP86ckhFaGl83bOi+I2LdTGAHBoEBUW91OI2Syws7U//52Vv8sApaahI5xFcpsLl0HC
Q4w8GwiAtX8E0dM4b8///VUd4MDRDc1yYgr7feEOOj1t5mCayakg8nG2kl0c2Y9SNwv6IPkY4l2N
hRjOJXRFPUdK1JMTqxgP40NuADqs/G2gnPLf9OG8QqVGihLHEKQVv3XyGI73cf3jvIhVC1vowlnY
QJV0GiMsGUA6gG2+STHlTLW70D5k6r/0pPyy8RaWWKkeziM5KWrv2GiNb+Xb3P51Xp91EwDqvQ47
Q+WQM7GiU3Od0homQC03xzN9VsGYIjAA9qVLH/CnJh9CuCtOySc1tXPsC0tj0+0/HU9d1QUUOpYM
FlPyhTQ1tMMEUyEVOdl0r/QPqrEp9H9ZEnzXZCFC+Xxi5rYdVK3DcuVU1i6QegHEYZEYaH2XDB90
e6Lwe10lMKKbmMmwvqBw2p0Ffzan5BQlx7Hcm9ZVbgoadfhL7k+V/hbBY2yOE+nTGk7zNGqxI6un
IhPkjb50i/ESuCsAVNbtnJYxzv9jkOzAZ7uhbnwLGgRn2MwhRvVN3dEvGR95sdV+/AM4LrYrX+zP
/lCR2zVws83aSKBi48mbfs+obVPQL7NmwOBONGkm28wHnBPHnalkmKswHAq4oQGHKpWaW9rLqV9N
rVub6oFafeyVILu8sUd5D2Tln5Nl/UjkNNiPplI89FJxU5naoc+HfaUa+7ntRocih+O07ThtiYVK
9GS3zjSrfgi2vpqAat2uLISLmlxumjZ6mwtNuqY2pTugC0oesPA3ZTFUTtzU90iGogGzTC/lOay8
UbZ/doqVbSW7rhxglgH7OLOe2ik8hC2tkfBqUBXsjMhLpARU2RkA4oDn/QeZpV1QlY8ggrzprb51
+9Y0nQkP3s00FpGrKMkulaw/5r46oC63DQs9cUPJyJxQAXo7be+DPARkjeKbNEmcONau484+qmm+
b01pdoje5k4nK5tZk3xTHm403H4qHQ5zWfpBM/mWlv0CieHbpKTHydKMC0MHrlCR2xclMgBOPsih
S9nAv4xknT6Ej+YwHmtNe0NS71rppfuQ0L3VhYkHoruXNKE3U2s/6D0GWeU4kXwtpdsusKgzVTIm
IQbJzU0K4FlAjHvdWMlbqzQ9pIF+yEq8j03jV2fNrpEqXtCMO8tI/KhOW18vrEOtYp6iJ+E+abSD
qaWXczJXTqVlhzqU7pKgOFhmth8BoR/NwRZsRDcp3iaoqiS/pdpK/SAzT8FopjdqV9i/7LqjwJFr
29dkbjInKWzb0YsCdMKmEm9bs77WmuANqdXRm+oKIDOhvpsSNPvp6E7ybXPYtpF5OWbTdRUNV5qR
oRpG59SRq/h6rvMnNOvWDvqcUAe2w4epG2+b2X7oJAyjVhKiQ2mQtwFBF3Q7HitMcLlzPm/lcv7R
DOS5JOFlTjp0Fs5pdwHgrLe6kvZpkeybxN7NY35dqGQ7GsPojf383EhS5ESy1V7UQZm58H+7Jh1u
1AxD/Z3W7GfDvjZoc43xkNQZUuWmHZI7faDohZPixySWEyfrR8GNuOYPQamgm6CHkZEl4G54muHB
KXcJQeOi4aCi7BrDH//+zl1K4C52OykABl5BQjv86OmDblK31K/Py1iLUxYyDC7Op2qtj0kIGQQg
izP5g4yJq5iIu8bMlQ37G4HXUhrn4aWksGJ7KMkpyO7z6tFobqvkG9HQUgTnw8dMDiNa4HKP0szr
Yn3TW+BBH83N+XX7kiJil9VSDue8I7NTSjwlsTleekWv6LZBT/wFeZ79fpucgHgreiB9qd3yErno
aJLqqRiYwSEszo7WlvHJSS4GJigINWygDoVCsGtl7UYE3yDmIFnLLPqOP8cxYEfKNbPDlUz99ArQ
D0fqW4CpZPQh+lXvWvfVLtgD8u6h3MSedQVMsb1gnfkeinetF1/APQoqKRtjDeXxU6s3OyVInwGp
vOlKFkXpO0ux3dQub1R52qLjVBCOrp7whWjumTCNfRKoajCfQCfpSFbv9nHsnldvLW5bri/nRNIk
iUFtH5JTpUqX4O3z4FZfGvPf9o3zi8h5knxGTy7VsYjKLDl20LtG9nxekbVYBnk+Db3VaNf40ukf
5UFtqxEUUZT2KciBfDjaj2Zq35p2cW8G8cVgVALTWHVdC5HceZCVYbYmVFLwsg4doz4W06/Uvla1
wpGyu/ParW8TplJkIBBhsoLzWzLwbOwqseeTEs+To0j5j6isLrRy/I5/ND/kcM6rkHqJ9Lo+n3Tz
MTFvO3OnijI7q0ZtYXrbsBmxA99dqtVpT63Zmk81kS/UgV6Gkup/Y7U+RPAvhWpuoqEImBbzTW/j
vbCRmrfzIgRaqNyG0EzLaZZg75OyuOnn9LZH3HBexKpFL7Tg9iKaJZlMDRZKSyvEekG6Lef0rlST
UzNVR3VCd30uC95YIpncpZK1SiV1zM5kO3Wa8UbK9418yJMXtTpZtuD8rBq1pYJPDPC1X6tdCk2M
2O4ItgkBe3hB9dexFrg35pzPvXC4I2qaXZs0El44pd1F2zBQn1EEGxEhG87QBYLD8yVDzrycuXi+
MYUXaarSIKAO63FZxaHiTIUf4sEQxQ8ZOh6SVyT0nUy9pvOrOfQCNddWcimYu6OMCmQpOtpXT2Nx
PfabSL8wKoFlrMYbJsqSOqa6UAXla5MSGRJVaSHjHYo7B9DU9DPWXQ1YIQxbApVDdEmcPwGrC2qx
OriOLmAkFjlztEZdaYgKcxyfexSKyssWRB7FOx4aQZfz9ry4tVVcSuOMpUaLq1XjTXfKgt6jdrGN
ouomCywB7tqqmIXZszO4sBIJsBKdnSo419mbRFsXWSLEEIXAGNcd1Mfh4m5c8KC0Kqoo82nQrNRN
qwn8K2GmiqyCOSH+gFl/K4N2kM/KZCAa1PRgnJGmj3cgXfkJnq7wgeGyS/t614v4O9bOM6b+MUGE
Y6ZZ/NiAIqVqj0QQDCKV/Cw8tnXjWu1zl91+wxQWcrgDRdHOWlgW9sjUW68lpj+RY6cogtVbt4QP
bbj4rtTiKJXVeT5VwQQCBSDoUy8Exsh5XVZ9ug2wa8RFwBfjD1Gs0HiOST/DB1ZOgwpAJ18iN+iQ
lrg1pgRwqwjO7apeC4ncQWraBmIqSDQT4shD4oTxnSRvzqu17hwWUthXLM5REclmrNftfAoiINW3
zXPbSge1C/Z2Ml+GKgqwteFoUfQ6RtblZFDB7bXqENHK//e6cjaSl2Cnokw+g18FXqkXjk67a/zu
qDhA3wDkt0Diary5EMiZS9DHOIh9h3hTtxzgRDhNcz8XN5YFSo5GEliNzBzEl5O9kMa5KTzLgZib
Q5p+LV0wSub8EF4AXx4vr+rCPGW1C2CRq2yX+N1OBGsvks1+X2ytloPel0oNllZ/AdP8jCwaqbaB
pSA99bvUjrZd+OetadVdfmjLd7ORoZWiMcJmZvFdGp9oJ8jHrx8JjKCx5LgM0KvPGkU0iUhJEJLK
0skYd63+3BHBgRCJ4OLF0dTrek7U+UTJVgNEun6Y9N35VWIm/dUmPrTg7mOt7ZQgodCiMuddqf3M
y+hYGiGm7V7PCxLpwnmQTFazyaggKCvTzu30jngx2O4SRXSmRILY7wtLayoJ8WFs4DXShv5o/WpB
Tz+FmeAy/h+H6WPhOF/RpblihiP0aTfByUBjl/KkArB5fgWr3RZga5vkiWy6ff9YbIWsfatXNBid
/zI9zm1USVsVSQfZ1KdPNuYwx1vgrHg6WJ2D/+PsyprbxpX1L2IVCQJcXrlpsyTLjh07LyzFSbgB
BAlw//X305yqe2JFN6q5L1On6kxNmxDQ6G58y+EeUvP2OfpvsKusMYPWracG66nb18X/6tV3cuD/
kfX/G+AqNaRy9uxO4GvgyhJd1EfxnL12VwS2jvnq75vwD3Wjf6YW/125ayOAxSiLubwcWhaMcbqH
pWS6tdZepGGxEFRf/oGebu6qG11SwV8O2T8r8NuWNCgdF0BKUOMkl7Rrr7sdDepAHUTyb5XXrz/w
KmVU0Ku0lYdfSwAhbbh7C2/FrfX178t4J2n8c4/+9j3mJN1KpshLGC1EucNBT/AHNzT0Enbkrgfo
ZTf/bfWuModUnJA8wycBQhmxt/GV/3Beh+dsSzY6Eiy2XyFe/qXc3jNQv51I3ItZJYhwfygjyM6g
i2NcKtPcC0v/UEKlUoA98Pe1/AMWc/nFfExDbQJTUShaXB1mSdvOy1uUjOJVvxa7Yjtg9pr/x/ce
A9A74W79dL9HuzrNHoMce54jGk/hv1FEdfM1U1/Me73lzSnv73GuDrWylesSiTgX7sN4mGP7Q57z
0N6JdbalkbEfsxXgr1Y4foGyGMCP7Oj+uLOytzLXb3/DdQUwDrLKgNRZvjl7wgL3TcOjeli78HOr
/mNIj2fLOw/O937NaycamxcmmRk2jV3iXSLAq591bBq/Dws5QRqzKYzE9Dq8p05FHnqeBhVlJOXr
oot5X4xGfufvubWHf1+Cq3RQGxwSOAP+nLmfV93g7f2yfOf5vTnJnV1Fr6oIy2WzhB7C8s0zGhm2
ikM1mmOmTtqNcP4tQfU/BwbKeICsudDduA5GBBOeGpdveV/GVV6usqE8SJveqYwuJ+E67eCJ4n/D
XKWddJyHrGgRBnUzgDbVkDTcOQizXPnUSqivaZB15Z2gN7csqJ1QEAJFAZvjc/FSVwX3mYUyuUYL
UNgfc/bt74fidgCwoR0gaCHkcHUuMTQoywEPoN+y9KEx32lp3SuMbhQnUIa4UHuB2SZgWn7+BFI0
ddpeRmbwxoLVN5qoONv3CUlEMu7knfW68SNRaA4Atw1pGReSpZ+DtbASanSHH2kpv3FShX77PaVr
0q2E/9M17s3Sb53uT+Guij6V5sYyZVg9Fc0xuTyWPRUrawXxybjcZua9pbzs5Kst+Cnc1dVQ5TAu
gug9Tq9KBhlcCL95Ak09lWRfSNImRXIPNH5je3yKeFnv32525VtoOWx8oG//MMRhvkdfv1XsfQpw
tTuG3jKqJcN0yR07FUArCnoU46/GAUJdL7hepy16/2S2vLBo5je7MDd/3/83EuLv8a/VucqaTHDe
wQd6zaPlizgViZzvsj5u/XCQQrYgzQZRpT9sy/lYj1Y9FJcyEwZybyS+6IXO72xlxw6kyu+V6Dcq
JNhpIRgBi+FPZ+2+pmU9VRlSVf9k8afFg1nAyINFfvSQDP37At5I9Z9iXaXFzGrLtOrTGX1cFlr9
dmB7TxwXV96Jc/Os/f5RV0cbD4xKmSYC6RhwDAL3mAtsq4c4KGjoxLvrB3JjEcECAvoe3HqkkmvE
qzC0MUwjDttQZHYwzyxEH3zAHO87JMfwaOaGf1/IGzvxU7yrhWxkL13Q/JBLoLFERcCtkzPoO6t4
L8jVIo7cH0YyIQjYr5EiKjTzOpDp+98/5cae+PQpV2nRGSat6h6HyinB2ge/NQOF1zzodvX3OLfa
NwTyUCYDZ+0ANPo5PdVj62JoIP4Z0P1KMZ+2gvaF4an2GbgSCiv3Z4ib3xtd/aEZj4LjU1TyOapO
ITFezIiKndivKDQKIOpnHKoQVmvkrXll4fRi2ME9qbsbufhT2Ks6h/pKDmPf4oV4yuyNb0zdiXat
eP77mt6LcrUNaUONdKhRcQA6dxRVtaMLvZNzb24PmLlbYD5hKa9FGGenmAHQabB+AxLT9NCxBQMg
O+ruqrHc3O7/jXSd3ZcyY27P9WWUYH9YCYDLF1hJFxR2mItoimu8YfhfZvPOUb6Vq4D4/98vvJai
dZwBWlKAeiLfXzw7q28i5DCVha5l1Kzu4cBvoXY+Rbvaj4y2fKj6evnWb93jxYKPljH5Ym0vPkk8
dMfAvAOA+j++j4FKipIUqkRXhYj2h7YAjAuFyKkHWudCLe+27HQZl2TJvRb1brSrIqSCzgpFD4Hx
wto/Vut2D2PqAapv20vml8P9gJeTdFVnYUH/+3lXRQmz9WINZoUnL0z+yy9WxBMZWm5gwtRrcwk6
3xMhub1R/zfiHxg5oT14a6FAsCgULFSeUPVUDfc4mrcOHrh/F/oG2LsokD8nrgL0P1ENWMip3ctx
X0N3rGwTq7n3Mnnra8D5Q7dEGN42r9+j0OZVixqxPTq1UXj3xChZD9mdq+wWltu5CFWRCzrSAhHi
89dQu9S1orhl6N5vN+mJhBomE0bIy7BYuXtz456aWD6AfROUJ7276712o9f4FP/q2OX15HKaIr5K
+Ia9WQ/9HlTeMXC+LAf/W34wI6DIf+rvQKreYzHcPBK/f/vVXWBYonale7lh90vynwNIo/qVJheq
/L0DeOtK+D3Y1ZVQZgNqZB9Fg2ftF/VQ6TtXzq1K6/f//lVR4o0Y5gkf2VL3EoZa+kFl2Vd6aQUG
uoF+ztPfb7ibuxMkTrSjEGeC6NTnfaOpMntnxqWQQTvCg2qD6Dc4Gne2582zRiFEd8FzOX/QUnNM
fTxD46z5HWCUXrXL7B/F3UNw64nSgT8Gw1gS3fsfrNSMk4VajTPjECzJEg2PqMKn7B/zEfulOc3r
exOtm6v3W8CrZAyiI1TdWwQsZghqTLA+MubQSH/+69/oIsyAMShEM8kfmcrvKz5PXmadueMEJhAH
br3EfDz9Pcqt1fsU5upjXEq4K8zCOl9ulouz2kV0zD5dKNiXg/SvXSNQOX6Kd3WxZNZsNOzyWZdZ
CIEhX370Y8ijPNQwcLqboG5cY79Fw2J+3uiKU8mmMbfOLWaudlQmDdsXeycaYjtuVko+3J2w3tgc
nyJepWRP6MGbQLs999CZEn4IO+f1sCObnMPlsz54a/4tg+L2naN2L+pVIgairVgwk7POnXfOuldj
AgMB3Im/75V7Qa4yLhEtmnheWedSvPPsYDnvubpXVt37wa4S7VJDDV3/5wcb4ws9DbUq3r70P4Ju
6dNdU4gbif0yKwOiFuJxFmZmnzdIAYGXhi/Y/l0CodOIAHSdxc7GifrEC5onc02f/t0iQhsZmRCc
OBBxLaiiXKdepm3iOjM7i9RMJge0xap7KPM7oJs/GrQL3NmC5u6FRAjn7euJ8GIt5Yi6w8ExG8Es
1mGVYSvCPTdu4unXCEO67qWImvHOFrlezuuwVz9fsZCCewxhG28jch3U/Xwnwh8JCyFsD/IhPia1
UI+7Bsu7gDyXUHxmZ/qNbIcNPxqh+QxSEUSdRDTu7ias6x35TzwC9UcMoFERX3MyGdFLXzaI171N
EUvYug2b70NI3vTm4gH374XxQJaEcCv+CZFOyMtc7cixnH1pZKZ9HhK3D63I/V685K89/BHji6ih
CWGwr3/fkreWFF3MxeHKJQQW9Fc52bOXwi0rVZ+tZ8xUL+1T+mhuYELwa44gx7e6u6YEp+r37gJr
+nvA66ZU5cPIPWXZZ7ry3zBx3Hz0aEXh5Rk04b3n31tHgVEfExJICV/mdFcnzpxIp4AylmcdF0/1
AwRCE2udR30Z0CA9WrFatY/3pc5unAR2kRZ2fAvoecw9PycWjxqGVKyV54qM4AubAGnp5P/xu3kw
x0aBAAlt9NqfY2Bq1ypDNARf5qiAxlBtBFS1j7pXO4Sg2l396T+GTZffDU+yFp6YrAs64WqjjGrg
U56z5kzMNg2cssE0YWAHQcoNJA9/eEu5HrvpkPX6lTInnmj2WtfOS8mGC2fSiDqdrf4/a+Ciury8
eCB/X62z44uSZ3AoOwtXrswGFZksqy5oiHVkBXQXwU/KPblVrd5azNjX3bw1VHkYzPkO4vXWKXLw
i0McBe88f8rQd6lbNAQ9wrn7cIOL6mMa2XN0MVK89Mu0DO8eoxt7DBEh14Ru1nb/kFanqpXDLBf7
7K/horQlcX0cvhuhTlwIk5JAwV/w7nIjwB+HFwjLi/EFONAuA6T9865bUPWaKmc24PJCfRgL4yKm
QHlCRkJWNDEhgwTlSTfv9rlB/ZMlwHCtOTfeCu21sQmNuWguofsNXuMIOTfTADs0yI1JAp3RCesF
stnqe5llTaibZoiMh1To+aU2O+NQAHUTLl4/HdMuG19KSrKzS1VfBaQoGzBqZ5y6ABDrpYbwnVtV
AWWDaJNRpTCYhRcHw6FgFDYuGlG+LjW4tqHD0pqFbOHLFLW2GCJ7GIwIGjCEBwJjQCgtQcvqSITD
vvjc8lcdd30rqBqnXyKHOuTMJtG9d9BV2C+csS0DzytphbLbuJ46/DbSgg/OlFncXulMWCwcGp1p
aBWP5mqArGVct5P/RjvpbpGpWI9HoLbCicE/YrPoxa4geYnenmX+c53p7jtnRY6N7vveys84UJjE
yPW6I3p+z6tUYolY/q6WPv9qg6GLrKor71j7LfDrUACpXqvJVyqw6r7cF/UoTplf9T3olZk+W5bK
vLBp2BAKXdpjQEWRwcpR0FaC8py7eUghO6iA5iYTPNcMzwuBBmniRhKy9s2U5YEaB40Co0qJCGUx
eCAuL50vArhhziro7d4KOrjxhroscmgJknIPD4MXn3AnKPWMVW+M9kU3fFxZrUDxItznxs+qRI3E
xOou2RHkF//dhV8q6JSyWXrMnTkq+iFfqsdlSeUaXCJY+42EfGAtZrUaWsKrjWcN+2IGxk7lZjSB
ThU1VZEGkuhO7auU63ydGUNlJgYfeftz4dXcr4n2VYWtVQ5Hl8xDLEVbn8pygtwwzIeChUlsaLDM
o9Qz0wDcZAG4Cq2R/rrU386zZs8zhyxiUxnju8lrN4JqNgizE+STY5ZV6uToNP8uXaN8nzo0KPVC
OwbYkMOjqbfdn5hH1xjc8jlG3ZMlphD9i0nqDAsNO2WcrXkI5oKDJGgV6a5fNIEtvTLZM7X6VK2c
qZlfBt0r8HONoTmNci7WA5+LVSnHftOCkTiGJqvsozG6y7t0ZmtrO8awdfwMUtrL7HpVpJD3Eqez
UiOsoFN6UuCtP/pNNfuBsyzGpsMzxJeJKyfpW17tUkHaV9aQLh4NF8RoMJXIiluGJeO+yaQZ1gat
RQSSNKDaBPjHoz9aywPerp2HiTn1ejRIGY4+n0Oi4WIj5yV9xEy5PpjYdyubQcRzEqSISgdXUmBk
rHsxioHvOLa3DCrfKfEfczB3YAaEVNTcXoBKjR9KkTcbi9oKtO1BLUejaSb8Xy5I8Y6R2k+Nq92t
MAc/Kux8fqwWu4/T1sy/d41j/Opyu1sLqx3XRpZD2lMadDdwxztQrxjw9/FFBI1b00NvtZIib5ht
Utu+fGuVT4q1P9l6T3jXhpmQ9Q/uGWi3U1/tyNiQ41QXKbKbGqZndMlgC5lYXhV4I/6VyCw0xAam
lp8qW/ZHvjgcUz427EF+J3hBaDJjbec12PmlN3zNZiQ97rfykQ5Up5tyMDycI6fivxY9GafSzTCx
k7AbTwoADR98s0e9XtVewiR0dmM8NNciMHPPeGinZgDXL4eYd1CMeXrIgAgfwh7ua/BBRVf1ktdF
n4UdHZ3EzSxM3Zlph3jPrsBOdMvQFt0Yl8QSwL2UzQq35/KqqNFJnJxBnbjf0MfahL1iqJcmDW0j
dTFCVA7AgIYckfTsIm49Cz7sGKAmjnCmDxw7xbZytPON6Z/Be6yeZzkZDWRQHRpOVU1iVtb6KfcH
iaOZGwGRIHmZqGpWQ2WNO2fJMFleRtrEHVjvu8rpxWtJ0imG4hgQe6ZINxU8CsPCG8w462aYKBS+
ieSJlK9aAGyKvPnw+mUOSxCC8nGA4FUTjQoiOiUhPG4sBVPYZdDx0rQs4FUN6S3Hk3HGTR4hcddV
vLR1t6x7kY1Q3fBK+3GujGaj89TeN8p7GyfPflpUzcUqV5aaz04JRmjCyhz6EQWxUp7kZCz8dSqX
7hfFs+kzVrFPIJoAVFfNzNd5YDNoCZNvxQ3PvEfiaa8IetMkqN00S/M3tyvHKhlYCpesAY/2ka4l
3RnpMj4pZtBDPSGtTVkxhHbB25j4vbOyetKFXaY/zKIt94Mn/ZdJ2n1gD8DOpUUtXzw4WK8sZdHI
w1X6IG0ASSncsAKW2dOxwWWYDNRVgYZeYsymdjllSDRwoFmcuKA9BCncEYrOqOkTExyVgKW4VkPA
tubA6AvvRHvX3JqF7+w61GEx7FlIPLWd+SGZYQa2U2HYAyBDMLkdhBtq2Et6dVaGjlnbUEEooVWr
FvhG2IyGlj1Z39SQjcmoWZ24EOAI05aaq3HmMhgy/CsGlBmSpaph5j5DlLLAaq3gk1kGYhKw9NC+
v/NKJN/G64fAA3c6svqletXagmegO/aPcvS82GhzJ6TGOAejkfE9hDuGI1QH8CDWsxzSGFWTQMSG
BYWA1c8IK+U4Z9C9SIfxTTJHhEpz6wc1BF+rlGWhOc1p1LeDiAejo+taj/YqVfmE7OrIr1ld0KCC
RchO08wJMU+RcLmW5Ku5zGlgQCU9SN32lyOg7OtCuCHq6nw82Y7sv3gwO32YFwkkVzpNL2Pq5fts
HGpcK657KtpZPba9IxN3yPPE6c0T8YYq9FJoVtTj+MzTihz10LyKopURSNflcyW9ccNS3CGj4sYz
n80vGvntxZqzYdu6Xr4CxV/4azYv7i/tTPXOoxl7LjsTvJrSsPDfYw5GWqYu4mWcu0OdM1CVykXG
gjf4fUyVRrNnmGtktXrdZ0ax9yEtH4tKQy9Aepj1jTDLobb5lrndl8nIRazdxsWedI0TphRvhbLn
eCbCeARtje9wbeex00LrSZW9FfJsadZVk/V7wN6c0DBEFwlR1+t5AlzTaF3oqruDCW3wlPdbB0VJ
5NY2Mp/kQOPlZZ5vCs96T3PvTM3yh9KNl6SDm25TnpaB7RXdQ69Hcc4k6izD8X9Ar+SHP+ZNKOec
x17qPqfcqneGCxCGPWb8EbcD6mJnEAdWLDqe8rHcTrjfYw1kVJz7qfNuyspOcpc7kW3Wfjx27Vs7
m/YGor9TVNUC0D1TNWEqVTlBFHr8Lk0HdScr1rk/PdH6IrViYo2kTo/c5xtJe1xyU5TiBi/aPB4I
haUSeyYdi5e8wTuFscIkHg9djLw4ZRYZpf3FFnVEx3lNs+JhGuadmcoj8MPwmW4A6+C1v7VtA5LR
+bAdCnoYCv+UOuyNoUi+qKgcMuPXVLFNsaBVd82VKfvYaSSwBSmyt55bBhXAaYetFreVHdt1qVAT
F0+DMU6BVy0/C2JAhNWGuZWy1lqSdTG2iWvBHYKxtWhkMim5Nvy+C0WRr12mNnOuRZTPYuW49S+k
DytCEf2jKcYYPe4SIpOtQcCvAsa609KaOsQ9FksXDw7GvPPabGUb+YfB1XdqFIkFdZnZcp/yZnyu
RdejkO0Paq7eS5k/1xymRlULFCybcIBEG6c9QM4KOpBQOmGVc5ID5GaA6jTDue5gkgvzxIUi2Rj5
e03oSvXlz1rNT8Kpk8tfSwbIt3itvdZNljA/+yCz+GjG4ttSFT+ZGu3QH8zAqNiKdktMU+OL2w5d
MC2on8AFXdktvquY2RcLzbTh0gOeG7fzyDf13D8YvAOapJswMdHpqQKmBa8uBD1QtRX6nDlkQ3q1
aiRYHmke5VqdRNPHcIlduW4X6xaqHSWLBy9bd8a8BboiITyPxTgljeijJW0Sx9FJhnIPSkxrs3a3
dkffxrx45LqyV2NZruyCJKxyt9zAarC+ysNRNwktSkCooaODuzcSwM0Z2ShDSowdpNgPDaMvUkyv
RopWcEpxXVc94Plp/0xdqG3249ZX5hA0jRH1KYWlM8cfU6WwL2Dy1PQoL6je+mYeyz7bDtLcmBoD
MkuY2x5i2ajnI8D9gxKtietkSCizBwZ0s1G1DCYz3yEL7TzmFNGohfgxj2I52TRNNzzPrMdOzji6
BXyyL/eDyNsuoP2055NYeV2ah3nX/urMqkvGfo4ZKgOjyrdL96Mq2YPoqnkFnaCIaDBsXGGHvZGe
mF33AW3KMdADWI+FCFAQojXum2/tYq7agX/MtfUK5blLsTf0sS/8IiDL8K6l9UwqtjN6d9vzIhxz
J0YXwWKOvissW2MOerd9Mz1r7dAlzqQKOZSORkeiWXOnOFv6NWgVTZDzZedYqMDdLoU+tfdAZrT1
sLjbQrViLXw34a5VxuZQb8js44LEXT0phTYWk6FJT2Fh4vzMGJpolBRCZeFQUWy88oVKcqAdiagx
PHFhhdD9e6Ot9ZQ29d7h4lg2SD666Dc+Sl/d8g2UY3bQ+w1TLleZb0aG0Sxh6mA8Uo9fOyBTVZPH
Yw9YChzHJjZuFRqSaqyj2pryAKJWx8WiwezBONN2q/PgZA+9UXzkAsgSv3XC0eJfhEsfTamOdllE
OLZrKOo/2r5uE+gaiIgsRTR5wg8glhN3nt4SY9xkYoS9kwAHxfGL3VxOx2KSO17A5SVFTejSgHVy
5UNfSyxkveAWNRf7G2/sSE1LQPH32SjCzLl4sOzxwXW69VB2kcH9R6OdQl/zPZXOc++yh0EXkbCM
X7pfNkvZhqIU+BRiPVsNJjKSsZVZw8Bw6b4OzpzosYlZY+ShxdJ3NGrbxjSiWdMTE9bew4+gc7Lu
L1nEqVcyJbsCklAYU3wBV+MZtTdUoHwnnE3+hGHDQ2UY27Ina56C9w1P6Bg7epV7y9GfZvwxdO9l
8IwuykQqcz7VC3+RdH6XnvF1kdYPI+vxk02wMiwCb0hXVmMHoK2jdyFvKVOwrvIjZuOOcHIRFNTE
UKnd9RN2Xdo8uEDZQ3r8JMbxhV+W0fO+zS58ArIZEChX+sj6/ndmZVuGm6Bz2zP1NDqQ/KFyWBGp
msaLVT5NHoRmZY2RpRkTr4w9R6+xc0LtG68TqgKdLmFpm3vYbHcZNSO78eZYwZE4zJACNxObNPBv
dt4ksACF0Gqvh7Ai7rKCAt23uvWRJW3Vbue0tqF6M6bvi5llpwKC7yvTXMb9YKF5JgZuQajru8cc
bwaHrjZFBOk+gv9mI2Rg1JaFoYydFvvFg1Bxj3J5Q2eooy02ffXTlieWb/xaaC3D/nLWa8hPAUj0
lUMDrC+MVxcgirDPcNSWZf7hqnZF2nKTpxTe6N4ZP2ZUu92e2O3T7POXqYNyXNYf5655J+Uwh4Pn
PnNd1kHXYNDJ8ydClm0hL9MSBrMIe1hnpooKx3jvTSsPe0U2jOP6IP2jU3nwwGMdcM19m9BxXOcE
Vx8ZIblGDjPNyripmA7KMktq3KN2VhahBRp+0igF4JNt/ixM+mDJ9lyOep2PGOrL7iRBjQrUYLym
qXXAjCwe6LIZkO91hmuikI8mU89eUTzWtfcm5OWAoI0n1sMklq3VTE+advGwlFGbTQkwjse+c35c
bGcCL0VJXRAMkrKvpnCjQjGUYODsomnxtdpZU/0sASO1JXoBl4u3WtADT3HIJDSyfRzbpd+NUmzK
CkfZ5rES1QqJdVVhEhkSVq46Oa3GrEwmSvcNmTDUG9OTC5+ObihDPwWyZxlxESC5MHdlo0Rt1Lgx
srehwbTRWLZSD4+2bvcGLTbK8T8snW2xT2RoN0Uy2d6uG/tdnhXnpp6miKs3byYPAzpkK2u2DlQM
hn6KfUudpq57sHV6qOvmpXWcM+Zp36lCUnHk0RkVGFJpe3ahF9DbaGutmT4vk//VzYdncym+EjeP
bS42s2M/SqtdoWJ844vxw9LioZvKo3bIo1VWD4Uyg7G09kh7ZzHXe2NgCbTU427JskCl8mza9NnU
8HB2tFhZg/dUWAso0hDQs7MHaVXnfpw3c03WNcSaAY0NXS6PYwldOhTjoRx4Quo8SfP8OHK3Reos
MeIrT8M8Y4+JhGXqS1HWyA/q0HvpSirxExlpLbzpTLmLt4RiM7puACuB7y6ouZafompyw5JO8SSn
XeeqBWog3sb1s70PHpEzpXFXobzoTBCaWAy7LfAMMVJIx9hkRuDwEf1YlXQcDb9Hu1XN+80ylLGT
OVaQ9VA5tMU+J2iU0HY69rLy2nKNxwyglO11Lruo7dtVQcl65pxi8NCzYEKdXvd1YhEDUgDegEkb
cXaZkgc9N29jl+78WmeYPWfvkLx/zL3uQXothq7aO8ISHkLqTl+ieBiT0uQHvyuPDkRBSwLrcTtj
H7XwTsrPy3AWeOpRadZGtq/eMTj9yVIDZBJd+mHu431+yg08c01GllAXGOCum7YdXfaYM3drqPi8
CSpg69XiSSKj1RK2vukH9jz/6PGDYRCuBjST6mtRCR0Lrz7mDk56yf0N5nOPYCR9EVr8yDvtBIBA
P3toTVcOJ48NkEVug2nmZH9ndDqY0JHHlAGDAsuH2LmBgVHvOY/KskCkaLsWVWuP3amq71rpOtTt
0oX2Up39Cm1y3lhD2JJOHyrHz3+JppiPtathZJ8tUEgRD21NzhhDY/Y1haYHWaourb57Iidby6s/
CjuLUJ/iiq37FyvPjsMIUt8ArUe79cutrBr57A7FynZ4PGNbuC3kN+Epa77BaCEBNiF2K8+Kq6zv
njzujKE7LXjAsUcrZOVyEbxcvH2rC4RVdr5Slg9T26n42fpyZWMAGIx4GQhShulTehmiLxDHjGfq
Ya4vMU6BImgTL7qpN9SscZuPqY4m1XyzMOReTebyXrvuypXKCMYFt8Qy8i725vIMT861MsY3LrQR
2JqDxS2zc1b2z9ASsDClkQdp8oeiGxKForkSHd6ByvFxqewd3mQfs749NKb3qg1kMp7PJ5L1a0+q
71CmT4aBn4ic1ubCcaPCiSFgnn4olfwoZow+0UTVayvj66qYASeoMcg1n6ueHtt5Wbmke5mBAFyV
vh4Tj897PFc82BPnuBE5pjgyhGYqqrxmBfugHwtxNzleSavOSzxYr/YFwBDk8uCwQKvNfxVjPQV4
Yz13LvtwWBM2zvDdJ+10ES+tQrOGPFU2mj8xSnhUZX2CBPRDjhFGbPsNbOYb+OfQcg5l74tjZQwn
SR0MTH0cVIgljGgxULkNPmQmOvrTXEhCZ71O62lVwVMp4J040gX/o3AZD4EcuUzVx92Swu1Fes6J
Os1puRQUbATql2bQISwYUL9WAZ++bx48nPJBRKobDym2dZn98iYRO0MZlErBAro4lvkUWYa/kjPG
rBhvlTa2AG8Ts6rCuat3zCxDF/DewYZNvOfGysIgX5CjpUk858WzwEhVTF40lh7omW7zZsBhD15P
PS5Y8m4QL7SsNgaOALMFI4TpY1RnTtSy/+HovJYaV7Yw/ESqUg63Sg7Yxiazb7pgAOXcik9/Pp+7
2VXMbDBS91p/rD+8wv5bKHbJx/Gg1tWl07TQ7a3AkSUq3zUa3XlnkOI6jU9Nw1JTJBfHXMPV8gKW
zmBB+FYbZBMbf9xzkUpYvVU1rq8OZkQRV0QH7bHc2s/NVR6G9qmlHntuTYhXNdRpAppnfs7Fe5SV
vpunNjBA9eYOL1za7PCwwAPpvtdnT4oYD8Jj9ae+Pp/tnWdbEZtGbKxpOM9VkAhwSLjjXeOo+wKc
RkvXx3JyXjttfJHDDLk4lj+G5HIsCJX1hVd8MJw+tZKq7WQYPvnaMurmRPO1UXt0HFsNsn6xydyt
Xtg8Cao1CyVehtXcp31R+U1GTbZa0Oix/RQJmOCQjBGRKDyExhrzlD30+XBuC517JncfwIS/N2d8
UA2yWVXFWnzV2yIcmr1f4o3z0uQ2cWGnTXZbk/oGXfvfmlVsdqy3k/OTJuIiFnVfs5wXmXU2RvMh
0wrwVlm/NYMz+ZzTrC2bdyv66tqZ+kumje+61Dt/yigE6/slMBYjHFN3R8Al6kt1CLXBuXQwvMuy
MBQDpLkeHKMRN4vH7dUeN3bnsih2Y6PHokYg57jlbfOMXevm8ZRSp+TYUV6pAWT70SvYOwuF9VyJ
W7P4/5OwlmxNjeRbL6OkMvxmyQ5Mn5iw8iYu1p9mm95K/F+C76elLInnZYSbSD0rGLR2J6v6ucUE
sdUOluMEFPSWWWT5DFW8ZVugdFPUyiZwxwd9+Grlt6LmYa+AzsCCxtZGWK68y1q1EDltYM5pKIw6
6NvpUlprJLvugRgAkPorUf/+VFcEC6N/JXJOletZb/rjrDfHUlfDKVPAQDNINx28sjsmq/mbzv/B
uJ4RiPo6ULY3dn9VRULDBgsk+whSLEB8HUxbFXi9eQIcbgfnZVbL57TrQ8WgP3bNz2ayHQzWMJiT
3Tb0oTq7IBYGg/u/pPhs83RvDc6DnpZ7rZNB2yVR6WyxMap+or7IUtmbG4s0VGDefonqj2LpwCvB
seR2UtJ1RxFCBuuTOc6xxoRQzFZwx+vrxIlzs4uFas9+ofEyl1uU6R65/PK8dk1MpRUEJfRlU/hu
lQVi7sKKpbtT89gU7bs+tICOyq6dyfBIx7Om5Ltie6vb5xJQQ6QaA5wWS2fiaXCJr85Cbf6tkzJ0
i/Jpro1Pptw1nJbs3BOjXbiWb5oE3SczYbv5fgE+XvolsvTfAbJBjAlrd0e+wKtwlONQ2IdS/8o1
8dTU4yWptSMtaYDb66me7WfqCx9mOvQGqsbcdfuEcXipFzR1HQHX7q1yn1nroowtRC+Fnw5DvOAI
FMZwAtB8uwPgQnjsqz+mA0uRqYgSXmuTeT65Ouw8Rao+9U7LDTWH04bXouTR5QmTpXt20bZ443zI
cm41Qwbb0Pl6ux7mqbiMkrxqB4mFK3dWL3YeqFrHfFZ6QLh2FclMu1SDubLn3Z9FpedCMj/rDKop
R14wuk9NN+67fthveXVoLSMC2/YCFaZ+LYv93NqXZbqmsn7cqrNqJH6dgeSNNPEtN2+iJkxxY6/V
okHl812/U8+7Ji52ALc6txK2kk53h2l5qf2kmP2KnKytBa3wlMO6bpE3lTtt+KS562qijtCZ+Yvl
JEjZn9xfpv7jUMtnFUhfTuvObrod8TxwLfXq10PPAaSFDY6HWnVf3Hw8mXkXrmkVL3kRju7ibyuo
4jIEFgPTnaMY+aGc1YjG4serACOSeCpuki/uEi5M5lxrXI5b7sVIUYPJaiPBoSDMF63ObnbPdysa
v8x4lhTLT/U6JiT7MHbYftQidJuLkub7bWVAy8lcn7Qd32K0VUVQTf9BGh863f7phBWmI/NVN+wE
aX+zxfU3Xsr5b1CSx9X1AkNMnPbsJSun+bSn4/rQaOqrLfbS/SlVGhj1/ZxOUWZdbRUQdfzVSnFU
1w+1dB4yhlf1udZele3fquZ8xB+D3Z/m8ey0QP7jS6ufu+45ncEGVWhQxtmlu5pDFWjqPim+e3UJ
unu0mMI7JoN6+zZZidLHAp0FtGBwD5W0wLcHZDLSobFmji1zfredOBMs9by0w7B+dEWsdd4OEGvl
F2DRyuci88k71BZXqJlImG6QJI+pAmVe0HWqfCzluygUv16zS29TqKdNv0YZq1k7+J5Cs58n/M2t
Tpuj31vZD9pKvV9iBcgx/Lb6Y3CY6mO2yEOq0o+HCGPUvFd38rgcnSArVEQZ760Ufi+rcNKwBZhu
1FoQi+m7Pnm+Ws9h5vSkyAPDwZA17E2G2uxq2DfVBOzQs8uquP5k6zyh88Gp5mvLQnRXx/TF1/+H
VwHKzL2A/yhiOoYu0MKe3vhleuXuCOqqvY1wUlqR+Yvskc1o0VZY1867JfpynLmwaF1One9yfZtS
EcI7B+023DztMBfK10YCtgFQrn230IOD+ZotL61Wh6zKJSuVOaoBsg3fTtK9GD/U5XfbtvPU2Htv
/ioBxypmGdU2/HTNMXvwDFNPp/VP96qRzngQrQMY0gW6DQ9tE6EH7ruse9cik9r46IkF3BwtsmV2
oIDuQGMhZNOw8zR2p6+e4TOh/6BS11hkv2iLHhDZcN/aoV0zIXigxIlx3uBEfWW5LGqsCVpKBw9Q
UvvTKT7IWzeU6zJHBqsAafztbdL2qhgelImqp/5aZXa0ccBn9YdaWah27A8nW/d1x1KpfcvysFV/
WstEqTo/w1Tv2UY/UzeNtGY8kD/iT1yn1X/FdMgNQQHDuE9meWwUbVcs78SwRR7Xlt7XQeuaga4A
/SYimPLST0fFh/YNRx6CjHr5uepClg9fFJrPUB42fRrU3NqtGlLSGJjNXndlpK1eWPMBuMqCtGOK
szvFqx1ciaTcfWr5HdRbESeZ9GFSgllpwz7FN5Vd79R6kV5m873hcnc5pivx2i0Xs31b0os9fpbK
i9n9pISnDBqriOU37acUJMa10u+RC5f3u9DsuQskTZjTEd7g4jXv6FQjntkAQ5DfLk3UMVIkFrRG
81ktlj9ubZRp76S4Wu2t6RNf58RTxqvYan/SLqJIX/KREnKZ0dsAjjd00CU1z66zc6eezpUt7ldv
T0wCl5IWLRqd0+tJuBObOuI2m6O2OizVx5QSN6q7lB8U1PxVodT+Or2Ps4lSC3lC3hZkzOja8o27
oOr7YBOHtFLi/v7vZuSnWLdG2wK6+uIuA7FAzVZVTcsK11+bVbkwZz0SdLaHf3hakvS0lTRLluIC
1rAr4MJcI9omK0h0jxfWC4vevEm3DU0DXbem7NZWN8ENPitnDrh7+GMT6auh+aMrY1DNnT0XX0k1
/WU5Kg+HsCzeEzu76uOr6+YnNFwXM/sZlDVcRL/X0u1q39VZJmtgbyP82EKXVVufXc7f6pyx+DsF
6YKkmkgWnTyvzm4LkkknITD7eao/q0y9SqofZpYeejJu6/DukkiYbHdsyeVaEg82dW5D7fizB3ZS
xy2MrNE/QPlyDCBx6ACXdIMUqjHg3n3MKauoUnnVavVBl5/5WEVFft16mhss3vcquxqrcVDHj7x0
Q7CCWPG2I1rtc+9sXwlf1daXsR7D6j4ZemgJGfQJpPnCvRZMZhvLuT4scLf1+Fd56JeoXfGt/Mkx
v2z9Vg48ZN7FhIRY9AY2gi00/a6pQFEeJ7XaiWJ40LMPtXl1RHFJpXNxJ+auWvN1OezNlZlr/sy5
81cJywivpRkyHAYlxJ4btshJ0y6LkymlzIWj33xSh5eWhkwkZHHmMYcPy+0OYZQoFRoFlI66DV17
KQfy/LeG4cF73NYzcs5oYsUuC+eUJ+9TpX7lgP4dHB4SndBM80hLYfrzHxP5HaQ9w9q5qrnx9GRX
jy6v/byf3bd5Q9q3nvJcP1nmdzF2j6tzhYAMxH1IWj61gWduzfd60b1sjSBGU8m4MnQ+GiZlQfR+
6a8J8n/T9Z3scVb/M4bndhZIsKwQkvfBSr9o13rM5iRKbXlw1d87tZXSTTNtJffXS7NoQSMk1PAa
CTissivDSuWMRyFF6V3sZJQob29DKw4VFyHKrf3CBFDlbVTmBCO07k1LhsBBSdJMW9wmP8pQ8LBN
jG2cS1k6+1NaHvP+WI83eZdKEQdNyP6uGFkSks/FeeTo47vpAunKMHPfHOMPUCTsqjGQ4wZ/T75V
g1SK47k0mjCrHiiUHlBxIUfyZ+dT69kMlB7CRN/rox239RoiPycTircltaIuSyAdcrqSl3jq/ptS
GstV5pvc5AIRLBZ6jPicfzdCouLj147lah9rpggUs49LSrQ4JRL64Os2o0wV2PNTKRBb/pW0iG0K
nL6ZgIK+es5x6+YQspFXr9/d2fGpPJFUHbgNUcCOCFoRa8XHQLZtOpE3OBuHYnEAXZUwsQ2c0mQS
DnfR7YdZRzSrvphze00gkvVsuRaZdqjnX6fdDqW3nCtteobkR9n9OXQgDKY/lZ0/pspV3Z6ZivxU
dY+rXODvolLUfJI8rO4c2xmJ0dkSpHPjt8ZHsnQ+gg4WfPfodIMvCeku9WO/Oe+pPoRdj2CtZtaB
w+eGD622ZzTbEytr8ZtJCjtslDFmUD57xr0O/NOqf51FsCn/S816XxZXPf03JTdODb/zvvUS163h
PMzc772iBjBZz3KGM0FtxArq6+lnkmUHS8KA2M6+TYdAaGa88p9Jdd0yK8K/Fg+lDKccrFwU7wWD
jDc9iVoLej7oEfZD6ozx7fyfkyRnW1pHfb4JsbwW0E+5/qCY6qEzvRjANpLM8Kby0ikf89j7S3od
si9zQ/NWTI93bscB9R9UYCgqoBo5RWojgp4FQVvOUny61mue05IDiaXgfxz0vUTV5yp/TZWHjL7s
Eteu+PYysZ9BS3HJRwk0j1t4l8Y+NGLxk5zkWrkC7l63+bEa17PltCw/RrAiQ9hqBIYAOjil/A4R
n12fZ+/JKIpwywD42FkHbsgU77ZShxwPkmBYEp3wj3ADQ5cLqpgaFUUd118/eFHX81xSnbEY3JDK
l6OXYc7CKkYtHuQ557TK1/yIECBwEjZSuwvLcQ2qjdE8H06KfqsWBLRaejGsl0qi7m4aILYsaKtp
v9KNq25MTbLmDncvS+bEHeRt7uyGGTTdeBa94XflOz8kHIR5VsaGs5ilj2r2utcj+NZQcEd1hbIF
IPQ8bjx+Y13thsaIdINPSW/AwT39rjdd85Y7K72umSbCQbk3DC2X1FievCHfoy89OKm2+AV7V+9m
7wD/x6422Uk8FOtCX3dKZn1aZo0ModnOKQkFSqHsc9RFWyrD0ejicdgrw69BkVOASptclFL/07v1
RfXyj06dAnNNYx1ZcdCklh2gHwRK2gyNXY6brLeH36IVpwHy367Eg17IB0N6j6apXAvyhdC2R4sx
7xeH7R9JwltSpI9d00e4/dAxZBtQvfF51/D5emKQcdCKH7fW/2NHZ6uWY1hCbRQ4awIKfMzdOt+X
C00bYvAq/T5Al+DEZbqbuX010NRsnqNRSY5bfb8/qkIjyab4XBs7pT5s5JJSJVWpq3nYeln7S23s
BbxqYCfU5pbNYdDmi4QiQAH/lk6MxXnShAZrknmHI6Hg7wr5+taU+uQbLRegmuY8Sx6aN7e1dmN6
6q1v1fk16CDTpOM7FVuDuoQoY6Ji/XLrp5SzrB0V0uJOevnpGm9eugY1H87UQ/NfbEQjFpqFosSz
RNNZvz2BYvuiQVVl7JsZ14BqfWrY0mWuBkvd7izZhgNK7laioR9P9MgFQ/KPnlG/HZO9Uhe8mx99
8gCrzSfHR5DBaCrNElduHmwb2SczUCBumqAelt1Szi+dnkfCvYxGG7au/YAQkaQE1wBztumQHzCN
NMu5de7t5AZWzQ4/bwkY0LNxpuWpTbejM/429sXTe792L2qlHRp98W1ewMX717uxlE8r16abXhri
p9yNiSaFdPBwjnihyN+X9Y190oRKXI3nzEAV11/MHoSu1qLU5RqSdB2fxDb6ZYW+pbj2hRO3+hP5
JlafRQslXaP5bKZXqV4Ep3GNM6NiT69IFBblmwZjpheX1ngc4VPmsTmm8z+gVLK003jhkhLmk1gf
Zud1IA9Yjrz2XUWfVxkOOVlk6DOUXQmaPObl6hsiXuAcE+4Ti7PQ8pydZSWn1PzPYiwrPFis5pA6
GeAhqBMqOw2lRKb5rb3Tkd4XcKAUTwZaYiNK5h1uzlZzFHl9nfL0ZjJo1IqKcOIxA28eUnmcNF4M
nu0883wJ77AsDEYABBZHRz2mXG47De0Lro8wH89MR4ENo1/iKDBKjMMrHWndTRlVSuOyqBETRUYy
ohTtOLSvCUf88rW4gMkM3Kpq8AgB4g4W2ndkzPWOu2GexrgGFZeMrG5GUE4JL+bliA6zILHU78S0
H4Vg2rHSvXmnMNTp0iOsT8x0N+k80XYiEOjChO0sXmtkRA0QGxCJI52HqWa1TGrj4pTKwUqyo2Wm
+35eG39Q0tuMoqTXEfsOGkGLgJXNaF/61gIqyo9G0z0VavInN+Ns8eMQwXCZ85Juir6cEfqOKCRL
eaYnMAE/aPZYpZ5olj014yhDIzOum0Im4Kz9NqI/tXb5TV34M/KZfKdL5GZtbqDYAp3UxwPmDTuo
6mnFQpTzfALaziJTYddNLUCV/U9Ph19zmz+H0rlJcz51m8s1JB2MP0UJNb48Fan5l2/db6Etb55S
Mm1C4K7ZLSWHdM9X/7nWBMOpofR5FvozPF3kFfKccVSZBqTiWh/12vuaSIVp2tdRHEf1o0Nq5AmG
ebSzmzsEtkYAA2q+IZl5HKqdOSyg2E92LwN92nsYaVKIsMIKRPHWzUDqhKfdFegLyAQyIdut4apc
jq/LVt7mSv0zGzXe1A4J2061X9fq2870cNNf4O99R+lQGY/+MtihqtsBnGQu1z0wOf+HNMLe4XeQ
wxYOlNLwEc363RLa6zc2s2BRZaQY+jUzTd5tCNEJQkjMD4iGg54csllmgWIm/tqhjGKi4+FVlXmP
aNRHiBamOgYKkUeYxtCQ/dTpcqD3+HHtbYRdeegtKMbgXw3rlIlfGueCbSKSkZgbdhi15gkFJq4T
PWhVJ57uw4tlMxxpe90rl2ul42o26XQp39sljysH9NOEBn9a+pdefWoWyi1zPDte8WjXdB2iGCk5
CmZ18UGGav6/6/qKKFVt/xnD8jIUN714nrq9yL3jZNtXsyKJKXsshvJBcIjn6p87t6HT5jHvyYEe
sJ3MtU93VeFVmkjbhqCH7BatjJG6hjIR0ZpkMSuE79mf9vAiYRYMWGpz856wl0DNaA9rA6hogTnV
zW9TLIE0yNTS9Ltv4NC2NQpR7ug8e52nMvDMb3J/GTiW0IV6VeevPDUwyRg7ko9xBeIJKOtIJLRx
L8VJTu4OecpR1SGzSgMp/RCszDJLfUtg+33BR6INE78De59i3kvtNpBq+WKXU1BW/Riog0QOqDWX
VvEOJtp+WdoB2RsM+C6xFAaKUZ6FAZ+Iyi9G2iip1bjQFN9FWEZJI3TDhO7chl8TUWLQd1v/KqkV
V/a/hiV5YFZZZh01ddmEVv+RYy7rQZEXRR4S1bx6ToIYuQ3JaAd9YyqjbLwsksM8mJfGk2FZTvui
qg5lMnD8YeTrUJCakCWAxCA46YqGysD+bvdRW9dM4k5gaPV7VT/JYrmRQ3TRhvFTTYebavfXLbks
g7VP0+lir8y4vKsjZE+bKi8j8rQEUQtaLgyB3hmpR5R35sVoqjMjUTwvDZMisHQyBVAKgYWez5JF
kImVtb/35bYdKy8cOD5ViXfcVsPCFG/350Zn6oTuChDJR7Yx7rCzhf04xH06PygzibgpAV3ZEttb
Fhm4sHAyB/TWh9ZcnWpsDENfxauc9hOvW8Y9K4H1COZ5FBajuuGe2rzcqUUTKfid7iDQ0LknRN7x
CLW1OCEMfdTOtt+5b2lZh5RYHTf2MH29trr0m+K90umGHZ2PXmz+nUkoW5peKfhU25HhvEazroVD
430PrfuqOIzc+DZGJMl9We+NEmR8s8DEamTgxd5Lf9LlfTaTXZZrsekN4VZlxzarDinqh3WDWnXv
xhf9vKLASAUoe14F7vC2gVcnJSJl+t63rgunyt5n9U/u1jE2JYTsWVCC7hYyP3W5d1bLz75Glafw
Smx1UPUNCPUcLVYSNl3GDvFSIGEylA+bOUPM7X6q+IsUqlnN/HD3Q3nulwPc78qNz1S7TWROSNU4
4tn2NRtJvVbt2q39r8DtqXKHcfEDLlpBNwkYsJ+SgMasQ4bJS2KPXjQk62mWb1hsdoz+TzMSXcfr
4nwW4HdlSDNKMDUGyh4UblvyvDoPJlPr2K/4WKf9bKZP/fg7rgZOp1fk5chIu8OoKZFu14FTq0GR
d5Gr6ddEVY/SUP0GgVUusmBD3DUW2yFZsthQ6qOFbrvq510+FUeJ3CxJUOjk7ambxfNQqzdLakG3
VDFqz8ofSJp2lasm2p8yufYNv/18b6DukYytzCmB3v6WlJvUOoro5YpUIFxHgrnBJtAvhsUyzn6m
FsccS1G9pNG2AtaMPaXDK89Xj9ui4U2QxWsyXy0Nkps520E35GD6GjQnwht6uA+F+DV3y8qesLnI
COxDi6nYAAeZMmuP1TroqCFGPT9KptMqPQzOf5Yxhxp+sipx/Wx97lftJhTQIAuLMFFYJsQHRt69
LUFba3HO2+SF/OSwRkVqbiSSwZCi4fnxJnWMuDNPWV0f8oU+3aFRThpdw8hbnC9LqS95W3sc9tQp
CZhgSxGfRH+HTlftMWL/Ku14KSybRdL0HrMV64SWKvvOgVCEWHxWWvANh2V5Ubxf2wTmUxMFeXv6
RnJA4rcbQCXom4cWxETz3e+9SX5BfVN17KARamzjrnCw90zQp2GxkUyOHvZeRVr7vJ3/kXpPK4JD
vbiejnZo1sbGRtt17PPZSW/KB0pq3/lZsWTK6WomxRoKBA3BartzmFrbpSrtfTmxilOJxb6c4gVz
N+OAhDwsMDxG2PhfC684lWWC0Hg8E2T0IbBNL1kZNXWGytGKUrPHGGeFgFZuAvKdk32C1LLoMwaX
Knlyts3X+NcXcVl6ONdOD+mXClUl2SlaHdHkgy6sgJp+wwkDAjHjhv6YFDNcMzTKeXNUrF8b+bK7
JLuptx/rGV9TRo6AOu9aD0dlNfo9Sol+dveF6MJ8c/ZuoR4UTeC5I3Nu/LV4Gg1lfnYYvTvcCeBA
n8K1/S1t7IDKabC6bYtslCvBYKM87m3EH+Z8EFV1tplncJzsVO4ideXWGTzzcj84xm6JZ93da/xQ
qzuazInOVc2zNxVzFAl0+6pzzvqGaXWqcTcOSWAN3fvWE7uatklYrFsOJsheh+rov65erqltfSee
iN2xuhjgxzpXH1IwwoYasa8nz+a4GFsCc4q3BXH64C2fIIG7ObOeF7s8LYi2jBWIabaY8txt4ldm
bFjVMLf7Zg9u5K023sERjGYpGyNUbKPYiXmOGwuyQpPDC/TnLVfXRwrlR9bGbAD3ck5UAzymxHGd
mO7ks0eAvO8NXJpZ62aswxuMfqfyuDWX4r5Oeq4S2N2Gqgpr9LLpUCCQaN7Qkv3RVG/6MJ6m2bmU
KQXrCTdENjGTWEgQK8e3Xeel3lYZrbkMnGpBBOTty7x+KTY8TUIVejiUPMRd1j02iFyGRUX43kS1
0j4jnyojczF/cxOHbY0AJcFC0HZ3/SKQHD5krPKaj5wTnh9/v6s6FytVblbKc5yPB1OWZ8lo4058
aApa2Umqc7jkvKJbBgrRtq+FmC1foW0C6Cp9HVL7NZ3TzwoZFVIM8ZAXwPkp8BbSRUZ4hfW5flxR
qXQrf16gNtvM+dI24KhpAQ0k3w6S/F+9Yg+fDB2HtupidZMsB66CXnSTT+juf1ZEAYEQ3bCvcc7+
pf2814w8XKpjjygBDD82U2C2sgg9XhMCprmBsn3vZMGol5cFjwKy+nB2OXgsJCCIxXpUmRPPgpxf
NMTdTj+hPXoa3Qf0quWJLH+PuBtp/GWme9dr2jX8N+ML0QV3cpETiR2+WI+leVIExT3LFcA4WAY3
WrH8g+CTMRysXiV2DN82j275ZlRJXHXKYcuqE8844j69+NHYAxPdujSsuz61Mqaf2zowbyr/dMHZ
2mxoX4ubg0iWIIjQMtuw0/pTN+BedJyo7cxvHQtwUSSPfX5o+C3rDoO5UvqKkAixdNDvISwU/p4F
2jumToAykkmYVnMOSQ0aZ3TcwJLuzcAtEIy499yBxtJfKMuYptu92JDlSaadSpfPbim4sXTUm/9S
+TShiFeWP4NbXNXmXY30qi0BEcoOaq2ObMK9bS4n1egvXVXAZzVRqrwu279RELkpvAfH/K1V7YSA
fL9mTuCNjJ9lf974DhVObNrbggRy3kJUOLheqG0XiJtG5g9b7wVOY+0sr0GqxnYDimbWvzPMh6sx
GZAx6Ijm6OVKwEpR+7U1nLK5/rBbOljaYzEgA0QDwtV87tUML8edVSme2kLEedVfx+2TtANg7g51
ZvdgiDaURIForVbQwv7euesDhMCfk8tnA00v8qFwYWO08vUiWnzjjgU5IaCutf7xjg0ZUmIe0zll
3KBqvt2kflQQm+UV8R6OGrYIlpLF9c1yO1V4TuRW7VQxxkBRbB5r7KWo91z46wJZLj85ZO5N781H
gZ62ziHlSwUvqXuxxHR2hBXNWsPqopyU7Gdl6+ZEfNBmzv+lmBkJ4BzhWdZlfFgLRMkOXwuEelwR
AhWFFZsVglGgfxvmrMlObceQU5TeY5+O7bOab2CXCcZr5On18ia15qGtixhvRDAaWzQ226ORTWet
5tXo9HMvBiJwp5dE0bBHpOEyP9n6+NB6r7ZDxwmg/2KrpyFZXgnWwOST/2UtiI6JaQhpwvBsbSvT
dbMXffHSkKub1fA/hv43Jrie8lx5ubt+8w7I0zV2Tvq6TBPYdtODhM+wU5RLHx1Kag+UTP/XqWq6
r5b1qSw1f1oB/0pvP+n5MRd1qJA+s1X0pHOMyMz+lyloQgD5ehTRWd/Hdac/Y+t/zVNxbBO+n+ZY
Gesh1ybwcedN8C4VLBJTzog2K7fUSy4eimYHhx2G44Ckz+dkwqHeMqavbpjel8m8IpvA7BwVVgjZ
TmGIj3kGfO41t/mYk/XQu8rP1BcsH7juFB1OqANS07vcH5caUrl95BM8m2nCUK14R0/010xaF7Mz
j6bSv0gkfqkG/5VMu7bK9qRVMbxN0dZMOJWg/Av92vMziun+SKRxlYKMaGKfmuSUM7FY1hon2OM2
gAen51QBiVO2LhS9G9rMcRJRhtG2EI8sWvtM4WQtkYEGmsuhNeSPeYIE9X8cndlyo8oSRb+IiGKG
VwmhebBlyz5+IWx3N/NMAcXX36X7AeeEW0BVZu69V9qkLmI3j1djO20jhV/K4qMenpVfXxy0uvzQ
ngHfVsgDWZetMsYOuZlz2dG+pVm/5dSvjOOfQdhkucye8Tb3yRuU+JXLfDoqytuU64eOKI105tO8
VNe67D8cQRtXj/oJ6hOoouWPOw0kQ+wzji08kOhyWKSVrb9xeIdt43S4CjzaLdy9Q2oh1NYsaLKL
X1m6ilBih1Gf/yXz4XrTOPNex1nZ9QID2NA9Fm38ciPoHobWUZxajDi1cm2lNDDdjCPDoVmuU21e
61N80Ep0aOV/dCYPR1iOux6StNguvqWtFPqxS/PEzcZUuuXc0LwWaWs8m6MdWHDAY716JL30Vxie
GKhV1wm4ygqvSb2Zcu89ou8I9Dz+U0rKZ6nlBrMW/V+BNU3L+WBAcWM4Y9BJRjhxmzu32hUowjWq
vYfSswOb7i+Y3baVW24yXefplsUdSMOeZRdrt/GY1o75G2PsjAA6GmkOLWjtul6YV9ktd7OftsJh
teiiYqwSwzV4KnWtFk0BvJfXnDys0L1wrriIUtsLyp6aS0XpboY2EqqM99oH2LxO4uTdr8r52Dj+
u2AgG/Ih/7Ww+tTJwjTFxrMbE7vh9wbjJTtn2xnW0X7qFU0W79ui27dlhi07ZcyrFX80OOtM7fjP
K+fWdrjUDGzodVn/MyO94pCvL1Mn3qc6uoFuoQNP5Bvl3IxzkrhxGVNYD1N7zKfhMoPPspsiI1bW
/9HrFIzPuPeadO2xtnflDPKkyoJlIAPDwZSJvWxzDJItZPW2JjrMldHl16rMj/YSnxzagCFr35cU
r95M6TdI55jpFMmWeRC19tU7PpXG4OwHZo4dk7OllchqRpCVQCMTqmFdG9ZOop9I9N88zaVEGndV
w/qV52RE8z/AirzoZhISr3u0stkNmbWjWepWy+gipsw7Gy1DNBwCg856Fq3B2y0P0rN2iwVtsB2O
EcNkI+P+jef9kqSvPZ43MsGk51akkB6sOBggFKOnPANsCxN3r3M54qJNoSec4bL+Thf9uzZY2kmH
3BvuLs+m/QIBwErMb0eNr2mGCNmk5l4f9U1rtx/Sn3gH7HCyivfE6HaDVb2RIVl5Rf/pG/ZOG9Cy
8yUNB+IyePYd6EVmGJvmynPHA7Z+7KfZmqzaOurbPwYq5DKV977uP2pPnnxtujjT9DbBFJmIAumR
f+K0eGtN+7v156vQsuiqgFdkGdFC7hiEDOqQzK6wMyNYM36/La04G1NxHTR6aOV897hjFUdUZTXr
RXdPbI3p14aM2zfOM3fjRnG5zlNQaFHZ3Ayi/tFC90NV2puvIi5eRJquS2a4nbRRMnDjevxWunp4
aXQGnvNqurT5CiemrpnrtiGb7jpkRBZkl/joTmozVojwGQmuineefVZno5TEHeczEf8d63c3/eJT
5STIkPHMaNlYSf+pOfUr2VQ8c3vlW8na8JMD2ZdTX1l0HD2ODpLYdr71cXGg91FTKNNb+VlO06v/
8nHQ2zFryl2dP4SkTZp2t5GGoXSaUHejVb9k13J0AnwdR0ci0lTDzeuTgzdq5K2NdW2Q57V12tk8
INHBAf2jm/UJMM02bdAwaQS1Pr3Ixr8smHnl5KGi1+vJyCOkyOHqDGS2nRgcUHpKvXxvJWCmq6c+
YZ1lIS6Ktji1sDrX7rHth598zr4qOwpb0V6YbUeb0pariP8zaMIASt6+jXjRk3Jb8xO3nDeRnQWi
4+GAajpUMHRi3XsZpHaYSAmR6dr7qc/IQT84GhE7KVvwCMNRFcYX/cqxmssgip/YRVzsw0tOcmjW
kWbsep35JNXzaV3jTV4sGOnPGKtOBSYEVpbE/WfNC44UBv4o4RkVQB7HhOA5d/V+m+lGIOshzDwy
ilYKVyCLz6Pj3mhLjw65H17jP1nqbSROvIRnqCuPeGGGSQutemj/MwSz80ztbM3+4nR6T/p209Gv
YBoKNcdlNvCl4ow3nbqIr8fAIlkI0oOmeZ1NZ81jJpgcv2YxpszK3ZKeO3js+Lb15ayGInAX+1Q3
ya2sWDSaJMRAqtdMTcS1cQAt3kFCybCaH71KiPfm62w0TkRmifxZbx4lgFHreOzNrTZpQc/NC4QD
DXEMbfqqaIG6hzXONZjwm90aQNpeYrJIcGpbJW8wKaalrx7WCHNEw1mn9btmME7TTCe2TMgrulUe
e78/ySHHz4efOJZYunlZhZJ7m8ik6UPIksicmk6v5zgJ7avxmVnNfjGHQ6eaNQrVdk5xSSExeMm0
XlCiMHuFhmZtJ6SGGcweFxEe2zsX/G0qrNdkKP/mDCfSFNumnyQBDK0rmJG/OTa+lVbUH+PyL8/K
e9b3Pz0ZGLFADrGNrdb3p7ij5sIV6nHYtz4Lj/F3thoNc0uEo0g3koOAtBunHdEAbEhFXVyk1u1c
zVnljrsR+HoiwbP0022tFRA7qrAGySfsiHu6xfaOrjxRmBiUNpINSaaQ4RQhuxpm4GP/KwaJGcfZ
zZqWotZ5WDcdbxtjUHCk+we0RbTO9Ff2wHHAVfbZbv+WSRbSW55xVjKcWnbWKHciZ42z0W/cyXuR
z1GuNZ/nkpDvgmaixSdMhqCJJDUzf7L7R/P6HSSmTeeLS1P2pCeBQ80ZZp7hUiPRdU2yTm3zMDRF
SG6KryEKhJhOIrnrVv2omWUbiLKRrE5VzmNNoGWVZpiSSsmZnafiLWUwm6KzM3W/j3Z1sMrvOVm2
bRkHvW0dppiixNUDY5CbafKRt4010XTyCdx4GsCTGCePp5HppieyfrCSHRLY3jEuOVAkq7prgao0
oWmkLVZhMiE4sdkiBkUOOWga21fNzM8g7ih3OX6BqBlLwgvPJ4jqPNUOglIT+io6LU5y5PpdWUz2
vJpMz8QzfMY1/AZ7GrUIqSovxW+cJz80SnsH+67TFGcxiZCQ4dnO2AZedrvUtTf59BvRW8kaAR4P
I9a2BhVAEdwxX3Uhd0kmNplGLriZsaeCiWvmQytePY7dJVMEdfv70FpcyUyxu/5saHLnptCe/J/G
LL6KJ3Wpjt2gnaZLHw1XuFlbNQ9BZTv8Zt8VIl5sy5++hrWFo9Emf241pJvQiQWlQVzJEJLBQh0H
scWLXyoV3bvaRUSW71PX32cfX5rvP02vt2dlwgDy08uGkxOzqHLOUA+8LdnnTTV9pri9Jp+K39be
1ZLuo8i8jLCGDFnyKM23mComtStyWdqmTnS0r5EnMZOLf5py6wCH5DqLeI3N7FoN5ITIzfSMe2IK
vaxKT55lBLptb6GIrqyZQaPNuUHSO5NpWDGOHpM3C7+xPZt7lhJsDV8/mm2zLY16VWEAyduFsati
2Nv9gDDJVbzmTq0axqTs7tKzKRxn8RgXGfaJD5DG2Si3DBQCMxyva6W0P/juV3idQkhU24wP0+If
ksl6PfB+Wnm2atG/AVxtPIVNQHNRrwx88uVmMj5sDGJslj+2Of493w0mgF1Dmu+TVOzGyjxRneOr
dFaKjmY01bHvRjq0AYHCOY2J+zUiRxcDTA3DPxsUY01cHWuDDe3EBVKN4er0DMZR0WwKhN6ciUxZ
+J/OPHwSPD9wy560wbgBVt2lEVdU550XJz+CwCaVJHZFqy5aPr/lhBxZtLxNQcCJwvzEXXgd7CmI
PX9vgNgYmb26o3G2C3HSdXYcYtiPLe4ezf+K4xqoDs4cRt2Tie3O8O58N9Qq+dby/b+xjEMt+9BF
SrLe3Sb5kwhUg6iKr1483qnxw+cLU3JSEEt/U708Ro5xanXQdeYCTBFnPhERAK0/lieWwHC1YB7R
nwrVw9rVriRav9LyPce/nGdWyHdOdsPc0vNsUrAUfQesksFVATpgQYGdy4l0XHZxS/Jmpf5VY9OR
cffQXMwMqf3+PCTpuw/PMx2jT4r9wP8Q5PMtz3y19OlWD6ADKtLndHkwdHJFgqv/NxvL5yhwhCcW
o2f3OVywIGINaRvmZL4djQQVFT2EzEPVTb+WhRFtAivV6+feNTPOtxm6nBXGyj5n0rkx4wlctRyT
vtpXwtnUcf1iTe3OWKofUtgp1RPb7wqMT/N8diZz1+Js1dz+ZVz8e9Hxd3s1gKuuDYnw/9g948e0
FWHFtzZ50ZckUYhByzgPCBj2RClld79sj9oSq//ol3mXyQIOGPZ5bXa+TOixsBnarbLyoMzsh6sZ
xVpX8r2mZeNXflXSOykhsce5jFti+VMN09mfh/+WeToMTKcHrtnOHwi8o3ya5YZd5Zu46kIbEqlU
LdOxnCynvu87e9NZ08FlsA9qYec38oRp49b36VHHl150yS9zEN4Ih4nKuq1QjBXmtd4RV7CI9yLp
jr6iM+GQOjmAYVRZbqrSJSbe7J5rJJmbvHWeywTe4bUhms8Ubtbt37yyr43LH1vob60auHRyWG7w
TfA+bHq/YCkvN6jqmEbJwHXYLeRbr2Vt3doG32U+vyu9PbZufJHd8mH6oFNjcY8pFsBLrkUKgw03
blZ/SWLimuBQb6qboEvKxHgwXch/ibn22uJmAPZVmsuMiEx+joXO7OtDW/MaeeKlxek4RuVnPIDX
Q6PWfB2DWBJOtgGJq2nBSQ6gcxtro9M4lcpam3RULc6IFkcSF8fGkCmTeZwllQj8pgkjSQTWVsGT
VGh31i7Xu23lQ6zNUEkbRC+oCbKiq+dALikpZzJBTQXpxRuviWtfE2X/eLkM0qE6FabL/GU4a9H8
FoOYATj2GqthK592QRyuxw6jXpTILdmjy1Ky36eCtlY1wzeWQCij1b8+Ag46xmSGCUj7KuhIuyZ6
+Z/IrTdipBvVeWt/yv5B9qSHGSnuID6K9rDoCoNofGE740Wo5DCL8sQ4/lbUWuDZ4pL2w4abbIfC
d0HIfmmxArbJuR3xjjvTNh2KS4ky3vT2W/XEm8QDFYtjWUFuHJOIsmhUR1hMx9xftjAj/sZj/iqh
hGLCZCSvAfGi2Kjo1cH1pdqqwWCZeHJrThBWrGabg4cuJvFukuOJsU8ChMxqhbA5hiPmYg+Jo3d+
mpFrdakudTe9JT7VO94kb6EswtPcZrx0no+NXoY14Co9HnYelMuV7cNaSpsdkux+zORtLCbCeyNg
f+a3DlpOKgfsNzUZpu4/W4qdpRmX+KkPkhOUWX81Ziw6TnSOfEFYw/gexgYkQQnEirU+jXHqkuTh
G8PexsrnVuBNKpgFWetspth6ebr6687dgOfd2MSmZBQdhmp80XpjC9sOVU0CrdF589h4VDfWPSla
uLvemfkfomT9YtcMHUdn2DQG4TLP8pCL2qMdl7ui0nqaMbaQFD4iebEW5rJeRMrFxvwe24wiNxoT
K+UEfnXKnPh91N+Vz/TPIlJi9kdaRuRQ65DYjKElDWenVR91KU5u674uPuPJ2ThazPhsTdum5IXN
5Ol9789goddVTiIWUVch8vQKHaaVq9HF+cd1QBKSOv7p8HYrgtC4L3QjP2iGjm5nXLggd0an7w1s
wQ2BBsgRxxnBp/OgWrDU5QDikhWH9jH2xrAkdpo1I1pAHEb8owrVPj/Le2dq+xFBWBPw4XCDr5O6
2Zi2t9Oy/oBIcEzT5kL+gwkCAMXYfHPhH+kmkRitWiXWvFeewBFnvM4kGjixKHujc6e10EimoB+H
UNex/WP+A29OQGfZdFg3ow631GzjvVNbm41OMuf2yMRrkbc7OC3kN7zt5NGqMUZOiUbwmj8yx6fl
vnfTCJOicB+Oa4RK6b8D8VxZy1PMsk840GsdkVyJ/KVxU7Lb4jSVuDda7h7HvtaiCm2Ju5LMSIaL
bHRYJugauOG8dY1Mblf1PeYcU60IIsqRvpxpffDxm6X/0rv51Rs0qA3ajd2gYII1hmCkASj5ast7
h8rFQ8TH4bmHzCYcaDvTZjDsH1n4d2pGHgXlJ1QitEsSiOVn04hz39EOZ0199erxV5FHzYSFYUzb
Fxq9h9A33OME9mlb0E/BS+4LkncihSqJ2dEw2wDsRThg9ehdsqytuXFjC0MKVQRLGr4KkOuI3qeo
KumrmcuP9X4ugBT49ckeye0mYCNJUB/mjvcs9jWYKZ+R2+w9+hRwr7z26Y6BdCCGPni6a2Nku3qR
j7LBq9YTasWaMTnFr4crQlb6K2bKjZqtfzVWiYqjVgO26WTlRtnji2s6734OVxwHsFIGhsxxaxnt
HgT4GvDuqsVENJloaPqincYo4lYw1wZMYTTnk82giJL2uyEYSJaBTJXA5pEGg2BwYZF6JECUMUyc
MEKLaOSrI1QNrdQgsuHqZGj87O7jokLOqcIY6FzTFZf2ieaRafehbNwBFQ6dVB7Ltr32s/apd9Y5
ZoKaN044wXSdS3Wo3Arfo/VREpJZ0vqSZpxCxfIAdQx3ZmyxxvUAGcXWg55bNfjanNggUkFj2HQB
ml84KeeOc+HaZtj8n1gYyGcXUY0n1ZJZp7sj3fk0jDmB7iKvsp4GYYgrADx7XPona6pZArB0+wjV
rubfmqYZl7x5ruJ52ybq7hr6xnVVuJh1aHUjQkKOsteFw+QwYbE4oMsb2sDTjaEwOfmBbIZzZWg4
HvAd6Pa+ngfKJijBw7Keungbjch9dLMepIrM1VeLgk5PwcfmgU8NMkMxZc26QPiPsvqqIIh3znzT
hLUnG0xFgaHGqt6TdjibBZZ+g+3Jwxizx0F9i3i8pUDXMUAwn2BNxdTmjwYiDuhh3m1gsmXtnyVv
y5RT/EAwLPDH1LwgIPf2ulkaa5UOR5sYEAtk7x769+AiDhrdeWAbgRvnL+wG4wPqAgd3m7LctZ17
N9X1uO5rQtiwX2wLA/uy0crlxFR3PXIWcCCuO1UcPFTSdrZPKkPXs7LiVrTmd2kJ5B+kbpi3CUFS
ZJM57TlQnYumx2FjghjsnllXRHq0wTiOgoLJa9Nl22LMTqIdDmzt4A0uTxl7PJY0WXdV+t/S02wK
LlnuwA83cQIm09vC53J4xj80qIvAFBMltnoEiGGev9gXg10kfy2j8mz6n0LvCQmk1jYyozWLS89+
2a1x2G9ja9wJH5Oua2Kb5B2qLE6LGJdk1F+wu6wWX+yUNb11VhkSAg0sjHdF0m9bHD7ziG84t5Iv
6u7vNCFc6+Ix0wuPrC5wq5FdRUAOe9/b+3i92dvECLO798MARcY65/Z0GpkpGJ16WaL5aKX2uhsn
4oCu9Y7AjGQFQrTO43enZHdaXlrPQor861dPVAtW/XHOi10K3bNftJc+mi4orRvLcr9ApW4yNzlI
BqptWlBMeduI6R6BBei57T6vM8D6xWE0SY0rwiQgT09caX+fQFNgSX+IWJyytCADN5NBdutpa7g4
rUx/b4NQsKDraRPn3EAe02c4/gzLGM+Fwfo5ljkDr/pi1WQmciIvQsPTaqIGZxq81PRVVXT5ZPOj
qt8usDY8x7x2KXSk2Q+LxTnyQT9atg97pNXM3F3PjvEwjWadUMNQu9xb+AWVPl078H0Ky2KaFX/7
eTqVun1TNgkVUOqY7GACLtvBMYLacLE0AUZXWPJyUV1LD8baM3ih96t5KneZy92hpW9FjeUczhDk
mffRj16zIT8o3+JfC3+B3E7kW5/Owrc8LdkLhkJmW8MBgWJn906YLwT2rednuSwp1PHhZlVzmMn5
VLTNIaZykUQZeI6hgheN02U9K/PwZDMsWP2mpCMu0Acgv75zCcR3ZC2FF6MnmJfp2aVhWWbb5wd+
cIKKoB/4HSeUMNEtIDMnIiL9ry3EvtYSzrd43881ganmwNcd1BPkDuWS0CLCJmbEJoW0jC/bMJJr
JqCGu/+QBUIk2/cSj7GB7tEr/S8bErgf6Lm65mOxzStjH+i4OKRQYSq24gx8lfEynsvRe8er/JzM
cTIZldgiv4IS8nltnmYQFWaQpkXrgVJr/yZOSrxRHh272ku+/XgWGx/sj0+0dxnq+1zrL0g21FTF
KtKh+/UELutu7VSSq9KHgWC8F6W85TlJiU7Cy8SX2nICu5V3YxNAkHsyNDKoEyKjgKyBFbtMKKf9
VJp7Zg8wgQpKim9vTPdz/bkU7o8iIsiaHaygxZdPOaWZ/Nlm/DCceDUQqSD8sR1VtkX7PlUxoyaY
96LH9rdE2GFV8fr0eThNiV0vP2HFfGEN80nnHsySOtT45vOpDibXPOigpaZoCUdv4Kf0n6kyeK+1
twGStVvqJRSt/YaDdUugY7WU1T6tk68KmX5Yhl/4oVitAaF1DbqWs2ms4RRJtwmcmjBxBdAvmdv5
hJnumQR4mXM9rNPm6g8DqTnQhkSmsXa896xIqPv0kPWkjzzW6DjwIpUfZrkbQFd4azTzgLc2GPsq
XDosr9gNcAo6dLek6OGvLol26iLtUWUOKAnOD4/1PTrD/WKYd3KwrwNOgiozDxHQPU5cwsIWQVks
h9gQyY5hhsO4uMHlinxsnEdc51UroY3ZfyNveNPzNrAjYMaS32/JcbMg21JmmSNgGMkI0XCaQ5aP
H1rqUqi1LESR26JcAtO0sNb7+7iAfW2Vm9p0uAdIrpTKJfHWMM7rN2ymQefR1q3u7zrL2iQ4dTSa
w0IovAQ+IAkYjZwXAkk1gYgLh55ViNyMObwg2wSdkxprFomDMer2iSpvaChn/LBr7BOBYHHiyl/Y
3AxhZ9va/Y7ZQSCBwsSNedZ6xcHhbQeYXzrT30hqQdpPpJ7HABGgXvnwl6Sr7evs+bqVLwO7KKrY
vKWp9VnMJh0Tr2I97Ia+3DyBbEmXvdXYI4DJYKDo6QqqwHe5RaqSJ6rOEcD/0Wnvbq+dASSxn8Ld
t1P/a0qilbNrUFQPdUx+n66m5/sf7ZwFAjo1U7O10DWtHnwLFFtPtgSN3IPLsFyzohDhM4S9dobb
sJrxVtTlvK/q6N+gu3tVxATrMyo+6a5K8dwKbuLZJVsci7UO/Vd5Zdj2HZWzcbAd+riOqy7J1E2K
boPa8mCsSX+B+ZA4HWutbgzPP9vBeVG1DlYVkLqKdqO0QigCyKTJxvbo2WE8FWa/cwfjIkiawtvN
Ni7Hp6Z1r13vbKiMrh6O5qoqzxNVncCoULfi4eGDmRZiFml/0wdxJZ5xGroOl63x8vwuPVs7VIUN
aQHjoOyCgqsHNNjdwJIZQxfim8V2CcSJXDN1La5OMkEV02ox8NnQyRVN9lIaXYrzANUsYuJlud+E
NItneHor8ArjmMNsUm+5Sy5zy8aw3ow+2JYRdKSdCE9s5nyEtQGoiJmyiZguWKhA/uFWZPOlta01
DdseQeZmUIS3VK+2vdcNj5m4tolJMLnmfAOZzLk8oecACkJjMNRMnZfsIfJ9jA0RX3++F+DwXDhf
qcnt4C0kzvXQxzG+9OZWH+I9hpQb5zKoOTUHGI4CAOD0Jph1O0EmM3lERsOG0j7nImfwn2hs+ilx
3Nq9YGHQcFzm5tzo4rttkr/aZD8sYX+pZzwmW5b/sqW/8smRVxqbmhz5cFCQznqgJbBvd3Wp0Lf0
F52LrK8BGRHQYCfUIdGXT47WX01q52Gcz8vUbAv49RhBSUEZ8o6D/8O301CAVMZ3QKVWyJ+5sX6r
Lj9N2vjPjY0Xu/D2mioJydefqaBEwJp2n+R4TMrhbC3jUXfSEl8l+8U8FrxNPq+PbR6FxxgEKCWw
/KeJRevkM8ysiNk3Hot1tHObIcKW403rs/d5YhLgZtMRidVZTVaKEYAumJmzucQbjbGvNpbnITVf
FJ63HBiLWarbkGOEiQvv5ub1f07TcBEt8I0YkszGdGjZdyF8OCo6g3Y4EnvRsWJg6i+FM/OCwEGW
xtO0Xszks+uNZ+DoHGd0d5a9pehLjfkyGcRm4DivAM+cR4bnaYuTXHi7qFEM7P3qCPuVfST2GYDV
3oX2L/U5xxlNOzp3pCB756u1WFuJrYfQl1kvB9NTUCO4V9K4C1gK8U7MdNfq6N4WLhEv0X6GlBEU
3BHkyDuNwAYuznVIY2aAlDup9Uwd+vxFtb7tCUBZk4U2WuhHDRlAlXT/C2YQ1ih96jXgYmeGsWyf
CqgR1iI+u1btrNJ2DpNImAwt2ruYor+WjD86A8J05hmPqvTfK3f+WznTfqymY9WL16Zid8JkkDC0
5dXPxdYwcgAToNCmaa937BrIRoGSVL8mzPJ7NDQ0vCK5SN6lk8Sny2GOoG2kSBrGSAmbpmzPQSiX
V9eM4j3kIINR/ewETUqQfCjjYycLClqWwMjK+fd/L12Pg8r1q2vkQ+yb5Lua+mOqqXuMICMLEAUD
tL1yrv/oKKq6gK4fqX0ePeEoYme0+QVUdJCI+WqQESsnaGMsKQBzlsu3KetCJbRQqvE/VpJ8J6VN
2jffw+89KgF0k8qwTcx9W5dYWuwb/RieAtwleXWxsd9C7Mz2FXsqhoWOdTbYffRcocRcLtr39Xjq
k/4m3fiP17I9uGn8je94v1GKMced6cNBeuHBfQiXbKNuJ9hj66uZtQ/TgnDft/fW9QjDRZ+pMb/N
05RyZXb3ORfntBHMSOHji8FoggViGUpSc5xH6y0m9WKn81dcAgEij4NO4xH2dnYTdo91O+jl2hXO
Gi56EqhxZIMTGwXmArty1XXwzZ5Qnvk0+PW/ogBh0s8HGafHRGB4U1WouJP9Qfue6QXrfunxKvdf
krITw0D8jyPsbVLGoWwMvMPsq+MmkSVD8Ml8b2aA2Zr5o0e42x3II12u79wp/vRHTTDeMq54CE9z
kb5otb4ZJMNPQzI+V68J2BK2R227brikhCiIaxyIUb4r290y6KBPKJkO67q/x2kKE1Vj6iT2uZ1v
HEEHURJCxL9xH0insjM4XgFdZ0CaJ/8xfTm3vXn1CH+NIxbJlr+gWJY/2AXfdHf8TlBCWEX11yn1
izdpV9kNoVsl3y1Z3BjJ3EwgmuDqvLHi7y0ymFdVUI046XRifRK7DArXHxopavEW3dLOLoWSX7VD
UqS2OV243uAdkPlN8gCjH5ZocUx754aD5gZeEmsLfCuWUwWtwzVt0jLGusL8M/Gep+xCTHH/210Y
ueZLKVkGsOACyNzmXVlFg7cMU4wFuT0fx+NUjNfFdE467HwC4f81jvXlye4AbxUnIfSZhFxyxJTV
G+KLGVcPvwXbJImUGUZxNB3QkT6Gr25p34xchtEMfTLNHy4VTeQKsjkD2ODBZRJlX6YR429CQkCY
0080iHJlmhyf1DQhTvZraS1rQ0c/5L2Thggnr7vls/kHvNiB1b+vtje84/J9NpsQk4sZBk29WVS7
02oHmvTwLsv8wyZsVuQM45dUnOrOi8GzVbAGu7bdJ30E/7O8A3w/z1oZMkx+2Lb/pJGxYAFHsKNZ
07oAr61JFrhoPTZPC/eZIrEpyRN4oGYNLcA3Skw/zx/LBBxvwbqBcenGnD9kAhroLYaSfETBle4/
0MXLarCsT0Nvt15KRd0wLSQ3xXkuIVs+QVqD2f3OTf2RNlY4wyxn9L1Xo36osnnX5ZRpBavePJig
M5QPJAn32ymfa0wYmFvL2yK1d+fJ0wAudmWhJRMz7RjBYMVzGxYWu04g4BLRpTyMyi1R5H9lbLwa
nGusqcoDpeQ/fzKPidVyH7n/dawHXDdx94NHnJFY5b67VX/obZytPVCIHM2Y7qXa+gZO4KnFsYDQ
nVFSnGTDRNswFPiYNA3HggSE8xyEoD892Cd6L2t1NEvng0z1f17fn0kCgW1m78gEGpnnHt1VWW/G
wSFSWuU/QrIE1ilYeaLPVIW5z5RGdbQvJX6v4iWq8BLqpffJiOADT7pF9ETDBommM5vHeIyOdYdN
o0ouVVkdo5hoB1cZLlznUC/1HhbUbkmoRJ3iyMpSbN59jw3RwqIwF/MLWZNj2zqSVTjTxWXNn9Xh
65iaT+w8J4N8o7SWT5m7j7kS5y5GOdMElX05BbIszgnDcsNR+P/sPHCpGjH8GbssJrpo+M5nKuV5
SQoU9t7+0ykHDgWUBWesv1Va/1OtCa+RiknxhwBnM572XPBZy1a45H99+JdZTpZhXiS+sOy3ceRe
LsWJ1DVbQeybqaKv0aoeoxyO2dDcK5+dd2Au10tSluzn0KCgWCN3l3iNNBfJz3mrZfGYRjNYWFKz
gkb9aF3zIX0G/IkZ4K29N8zd28zBmUNOhmyi5f2Po/NYkhTZgugXYYYIAthWal1abbAuhRaBCuDr
5zBvO6+7s7Ig4gr345gL5JqZ3Ke0zTfy9j6AzOYnlDlvk+4eRGy9aOWtpkGxFhXXKIsuisMb50fy
k7iAw21v2mm7xnNqoTFy5p+6CdVdXRUkRCnSHfShS/OvGpVdlcTQQ93ngZe+BZSBqyRP7iCE/mM8
ezXQUTHs2aeGvvfLgfeFnEivT957P2P4QE9MfyMQDxlFde8Y8kD287mtW+JI4svYkTYd2DxwVV7h
+IZRFM/sTHX8ZNuMTcWUvPRd+jmbZKsydPkMDAcZMTsXnCp/3TixtcL6G7k/hHARjCvGPXaWh0xZ
DyJIDjUnetjKx9zLbZz5WHdtmx+dffsuxm4k/RgDslqLFnxAYvuPVlXD7e/6v95Fitu7+6EFp+22
9Rux4TsqYIQyk3N1Mj6arZgOZjQln7Cvp4/IbuxbUrXNyc5ld45yUazgeY1bTKr8qTm5Qsjl+mFV
YIglnmL8MoLiaAn7UNXVd04mxB2T4y8FqmZFXCBFZCofK20dbQ3asbEvVGdI8L32q6/Mt8aN7i0F
G0ETfVKHFr8UpB+TWmY7lAmgUQ9MgNu7ObX+lXi8Gujsd4kMXxrEdpcepGU/BEgbUDq1xJhFLer8
IbzZs7NAfmDC8TdaQfdguj39TZVsRDmhOZ9XKCsu1ZC+69l9ykKmwRaubgtfIdsdXsSUdVIHrLcn
DVaO7YcUya1HWmyMxgHo4Lo1nEPeNzeBz78S8SlKiVVW/bT/X+ysAtJ9iNw9htb4NneFtVWWfwJd
AoII+AOXan8hRJRNdF2/grT8NZPofRzGFxjFD2Qnwe0plhbCUr+Iit6BuSQ7kjSdk20l3pOpvfxi
2eYVHcbB633jre7zJbuvAMFVJV9jsFB8Xc5QXY8nnmcMrzIWx8nDgyE0x41yb77NpWal07Fpecf4
sjms/cQ0Lr1W84a+czgbVXVpBusQJf5fXjPrImdr0w/gjqcRlVAI9lnP44lGirgy9sFhysLcNbNH
I0O1gkpPYneDUf8+CXPvex38hXLHvPtlVvhtmv7k2+K3SJiFMjwl3SMh7kvRtJoTZpgY4mFQYVEa
PULffAyBXmU/OYvWNctL1mRaw+6zjtaQvYYSQeWkztNUYhGrWTV0QsZ0jcal7RF49PSJTNt2RdP9
g8O584Sz0co8FV34YAEoNTXDhcI4+x7+EtgPoUiwVDrbvA3poPC+Rrq9swpGo2gORjkc8Fj/tBK3
STGonWtFQLKiAgFu4rWrCp+0Oxsn2VpH1iyAWkbKC59VCWVD52Jii9xqX9oJfvJyPQeMENuR2iH7
kp6/z+v5keXeGSk8iraQIhSTVD2Uu7oVh0yzzkhClgYBCuFqOkcEKwj44YVX7/EDYJoDVdtQ0eIs
S7vkbaZQ5rWXW04aJJzDmSXJ/aing0OXlqTBITC+SWW7MwtxcF3QNexgUenIQ5SSCIkS7570vBsh
btjB7PIjtY0b0cr1yo3IipqHj8n2no2pgR7CBq9HiJeZ9n5BFWRG9LtkZQpXv/R9vBaE7k0OTAXD
aPFu6rWu/KsPmO8IEpMiM7S3puP5ayYAv9moDLR7TYvEz9/VBHmif/mLAEvHtrgItyphp9C9Mi5A
8szY3g/c9BexV7BL89I5BIB+b6OPZTcNlFh5/MLANQVIxMpzL738zvRdAnrK6ziZX0OInimfrI12
it+8sg4O3IPCZRJjh/+yBs55DU6WRxvdfeA+045ysjHfHL3hq0kbnvdkfkxztsNRhwtL1Ih29Yjo
xbdAysQGjgPixuGk5d1zZQ/kAGpq+iYlGcCD/McIj9mHqOOTFh3vjMLVswx9h0hBmS5hEWQqI8Qo
AdZQyCcoxdcG97icGNRMyTLMN7HvsntZ9fgcMF4AzEPDdhnt4WKaxbdlSBKXpDgVLeUXHj1Xpdfe
FrfKjd9n/iEJ8wEhC5TgDkeQ35neGUgHPgJUh2t3AcI2xRNibXaurNQS5Zxqfz5VbkR2RpRiEYE5
ZD5LYnF+3Nlm90tpqJ5aH2ULcTujOhswEUh3YHOBTM9YJVNQHirIMa9uOD2VNR7jVAhjY8byK7AU
7Ak/Lu+UALelRuVios2pEAdotFFlvgaJAZTfRfvslex+kLn2OVu+NjLlgjdJdsFkI9LKGO/UBuAa
etRuLfsCrJDGT6tNrA9pZ30QFgzxFQTfYUI0kQGW00BljLS8gA1kUjOH4X2bIZuAv+SAd/OrY2mk
NguttsEviYRNlyJA2tv8lpZgPCJ8fWgozVbKh98Ln888lmJMXssQcoDhpMYh44DZFZrfu4Dhe7DG
GrF1y/o39+V8oXeMibtEgNfMNX1dyran/7/fKRqQS2wFfJtMAplU6oDNOd6KqG+RY+BQCjIAjf3U
pWujLsigcx22lsSyEZNRsUoZpwLzfe3HL6YbjSuShpbAFgqVvkFNoVLg5ySOh2thFSkk8gJ2voB3
5wL8hkMjm11TUyIGPjY9+hx720CGfaqV3+70RLFPwBVWpyb3rtJJ78v6YQqqii2VoYPbGLQmDxJ9
euIWxlsw6vzNDmvjluAWvVq52Z+VaxT7Pl6E8ANBMZka06ewj81XkKzdCgxwitu9zyEocaFDDQrA
ldYZZ0WUErdRTJhLjClkGJK5nryvXOTylREQG01BfGwEbMM7hInTH4thloSBSQ/XQyq+tiy2z37B
/xAgdHlycax61h5K1cbWUOry+cE0UIU45acV6YemIubBjikmNklrsj6ayH/ZtawEzIaSCKkzeW0q
HDuGPW5wSUUuTmzKbWQEafUk3Gl8TnNcqrqqIJXU9XcP72RtDVW4gbPDKN2CBJ2Y6IyRSw37UVQA
IkPq6yYd/btJDHS+bRV88C/uZeYynYIAE8Rmhu06Sj6tzMhIMdTeXit8Mg7xQZuG8whNRPbmV4Ij
z4vemwT9catxBE2FkW6MOvlnkEYyJkhEjHofOQOyX9oeAnA0+FcVIEWdrQvdO2PxAph6Z4v7zqd0
UFgUO5y6d5Iacx0LWCE9ulwPPp1ixlUgvkyFuZW+fe/m0ZMj2HbYbCKtwjkipnkBv/GrpqhBH+Rv
7JhAPIReH3ARmbWXJbwvnT6hxjowSLmOhXHtB+t9bvz7Ws7tWub5pXfT26wWnYdZkwpqgHnKZ7zI
8c0ChRPwFKHM9PeDyRVBr/TkOi05yBZ/Ikm8I0PcUwKkbzXFEA17ODFs69EOcQMCHe1JnSKfgYyO
BACxcStdpORxyZg6n76siY3KEEDZb2b92/Tk72RztECO4u+GUXaA5J4KHFfPorjxY4AOqce+wXNQ
phRDf/MJLqPvCO85GKjdjFuF2w80sNoEpfdtefVPLExvpQo+So++PJCc2SWPjkqz26DrfVjI6c72
zSPAqyXgFGmskRe06XjVYtZPUuyIpl+0/dfWwoSBMpXINvcC9oSeuwCr2iTVS0Ww8Nr0vYuqcigG
lYuURGAicUL89CRyGz2ayb419jBErvRRiuXnvB68GoV4Itlu2+I8OCXqRoBklSTQynWcfwQ70A0C
hwLjzF6KKSY/rD1Ka2msboVHJRti8XQM7qICE0fTfbiZru+qSXIJWbm3Ebydm0LAMijs8VOAl1D4
67ykea2hJ+EamhAoEavR6eUj7hEc0IMuJ4VgtFQK+TwHGNb6bKnIGufONBPsJIg87mKnebADmJft
jM/QMtc68J/zOMy+mdqAo8ZmhFCY1HtkzBHhazAXQHg/z7PiakwmlNwievIG56/vzHPI0nJTGcK6
oEAhDjSZT37Bo0bG9FGgPpUDZ4I3lJ9O5r/N7Bhmv1/zrp1RwgJ7FRFLf0mOFHZfo8+/56A99N34
0MzJLQRQpwMwDOUIAY0xCwHBN8vmaMIvgqvOaB66OHjJyKC7k5b3hK/tMETU5mx0Aiw/7tYGJuOZ
NDdd+s6M70WO2IsZ/mpK5uhnUmpT9PV7RpglAp3okpvNfqqIwhbTc+Oy1JrCj7zylx4UXb8TARy1
amSblffmI3/h3RwJY9UYGmPcB6R9Qu8K1rpI/8UxFu5mrD4j08btWjAq8r8ddC84Gd2HNLIudm4u
OlgQRsj8U8feIEtAneh9Bhz7zdhAoRLFcxuOpLjTOt45hHdIgADe2H4mVrEJNKxwGaJKLkr1UHKX
bOqoepVB9zb5pJePaE5jFF3pEs+Mb/mUlO09xANi0rvgSCjGy1iPBN5H3tdQL0d/hCinryg46Mvf
nYm+tsgWnHVz9Zzo0xzMs6qAddLk3unRhyjW/PjpcDLd9lEZ9WPZup9EvO7yFKmEaXIFp7M8jOio
NBlMiad2MiZgrIkbEofywttoXArZEJNLmL5XdfPtaVjQ5FgPcfBEuCOnUnUfDfk9WKy9m0/nooeU
jS2LZNvwB+UZ22lEoGy741VVMBzRw1ulvefcBppUVC2aD2HfB3HwO/q8Qog9sAMNBhv+Rq3qSr12
rc3JVPh3RQHwVHblM7XJCqU1uJAmIG6O0alusTrp9msws5uawYdrUGFrw3NPPMFMv4lk8ssXcB98
a5qLAB3vtpnaP9SV7aFW5cac9aX2ugU9TgmRwHlrLPdJMGSUPUIbW0+vHvUsWZpYuNK3QFmvlfbf
rEn/Dv583yvWY0X9VAF7YiPJmnv26HZMBqWR7pEHGy4PBVMtwCkGY1nU45ZHzBvX2z/H7X6advjU
sX+1lL7yB84OcQ65L46QU5kvZ9uAWN285D3MWuNQlOF9acT3cpRbZFb4KENyAB20UF4jnjWpUn4j
z7GxRIFI5mxqgkyfs0tDvnWOnPgQtsZxaIavBCWCM9IDdj7OSR+HuyuNlK1Jd4FfjvhCzJ81Rnhl
qMNAToYWRcod6yFrpuxyCZZPY07MEt3M2k0Xs4mz2EeIIinKnLF3we9zWhKmMb8YRXYpM5/rLyeE
NhHFC1F8GzWlV8VY2eiG62ywFnRjeS4dc9iR7eixRLLfOARYtOrZpBeNGBLrr565Vifdh0ni4Uww
PjGA5dJoev0ecdeObfiaZPaT36qVnweXItDjJjU586IgIIcDEnYB4sFC9hWiEGzirNpXVSmAgs4c
t4tNtfwIAtptZepunQbZZ+1EcOpq9uFc9yzC+/YcIkACoHJNTWBTwnJR4Dn5rkWDuJImaACvYaM5
LxJQE61lYteHafF3+ALupBfRs098Y9yU1WNWsGezGmYEZZVH+yHOdm7BXVAMyLTLoCF+e/qWVXzK
8owocu88quJMJinQFKd7HAg4tzpAJJUGgRjr9xa/sl3AswbjfWQHDWLEy764oC8ynNmT9BGAmKLa
Igr6Tos0IiYi8NHPwInXYzYuV+o/VUCoLcy3akKn5TWffmD8eI2L3N97sDticMfi1ZDNQ02I3V3l
KACvzrLHm5zLxMjCKei6wu7dXXSd7pwFG78pSFmQO5Qub4EtIDxA9ZgWCVOHG4t6fG337ADVeAwT
D6TQSC525/I6VjYg9fmg+uCWw88k/w9TFtX5Xdoi+iSwNkhYxQzKQFSURMWiFV27oGdaFh6L8B8t
T8uVIIjCyHS2B4y203P8nnTZvdPMJ9xuctWO5W+CG8FQpA45yO1S0nWtWKAVNR+jwSE2t8Kh2w5c
tqyWtWBg08721VYoLLEuXJymfShLskgrnXB6NPJmKjobIzkym7uGTC/HJWILuPvkk4UW2pqZt/A/
jdD8aILi1FQG+czk77F6rmiwGJe2LXWNTeLWNA1n/MfbGQSO1xF2axWus+x0XrM6uuU2GWo6ZgGl
G7rT3v3Fof9cNrXee6bYKNoBkcg3MbD28v3kOMTTqztG9w4Wa/ZPYOet9kXGeu9a0w+elvcigT8X
SOd7pMEiBdYHTTzxxNZ0VrnHadvbGiFMYxJsSm+2tgvnnqAVIjk8UixCax7v8IEerSl7cBw938Vj
/bGM6sc+e4UCSgTtdFLs89c540x7CED7MV9UPpYZW7AgGYMLAn/vzUMc4flU30FjnmXr3dVERgwe
a36WPQ+Oq19JZ39nfbaHv0uhrv0CjLqF2s701Fch+0epk+dhdhsIo55FGB3Lsec4q+EsDxg5VeCJ
nREhcAnRyMzuybFQylOHRPsOOmbdehvJ34A7wES4PKL75S0a7sxBXHkn1yxWTSR1zFfGfjWgkFJh
1Blrac028lIVF2/jnLZ/lrHwILJ9ESc0JigeH0fIuvVgEjRosFbvVq1wISENpkPuTuhG1whG51/C
k3wH4/Il0OQgKttH61QEH96UDa9zxqq1Y/t2mUev2raSnYFR2fVWCD5KC40R3RwijmnyP2xjpJ2g
YqE+oKcDD5Sk8bYqsFc7b3YRXDsK/Mr50zl+gtzdt8CaqjRfLVt208+PpKFfFvtOT9aXi9Q9dMd7
GXXneJ73YWiDgo/H7DB2yOa6DB22E58oji55OJ8MJ1xyk/aO89q2lH1orujb8UhMGimUeooDQQ2G
M53+81AJYs8y9xiH8zfuxqOU0bNltesO1Aa10sabkCYMDvrdBfFEurKHBySCgyZQg/YcBiEMNKL+
cE4BtvQizmsDBCdRzHl6chhtYuLfmoFzL7FkCTQR4K3XeWWfC9IHRleB+6x2tkt8t1V/RAAjAC2d
bDi6eUE0RS/eA+UsIRp30DF/dGrcg744jka7FWV+EugD0Y+c5hbsT2r4xHzNZJ6gNK2JsIdoYY4B
3/AAhinfMidBWZZswD6ffIhEvktWOJZkisx/Bve9i5QqUfJR9cUxbpIjAubNDLRXEgukhmatJQ/O
6NSMqTBP19W+J1LIyEgkkwlUfh75tBdrvCBHP0ieuzLg+0WfA9Knr/tPFbu7Gpi5ABafB5gQ8oPL
Uq7R4WHQ9oad3F70z1man32weWC9t27uHloywQIjOzceOQQd81uNdsAvukcCStesktdm5vPMTDNf
o33JCa31sU/NEmvJBNyOUhah0N/oyG2QWpC/mLcXCcFqbceWJL4RtIorwPyXx9HFDlyywYOvzA1f
Ul/8CwfQODwNaCbrk7S7S9NJojKzR18H7sp3wvAjMuimOwyaa8nEaT3UhtrgeQWDX8zGzoRTsELu
m18d4bWXODNhktf2uzN0vyoBnG8tnzORCL0SjR6GTazuyrXOcJkhDwv68joMOSER9gWlhmC6wXOW
7DoixYV1nxGyWhjU/NnQPvoOUK7YBUaQWqsyjKqbZ7GuKxLF0MSsoJO4P7hpEYhOPMWoov6Iy9gi
ALr3LJJg7Qh5mbUdE+MU++1LM4c8VYv7PdqagwaXYu/drj04ZQRjJJL7GQM7YOZdWtknO/J2pJyD
EOvel2+M0LKX0IxOQT9us6whz6YEtop2g5i46Dx5w55pM5MpelA242yXKhx44T6y08sQ+YwXybFu
8Bw1FoLnkADhmOXh0F5RIaI9LfaKFq8L/IsyWd5op36ViWRgIj9Y419cPS+TFP+HNmybNYjToggK
paxq4KDi1kX1Zy/adUwruhpy8SAFypMatyERWdU/yygEFzguD9gUZPxMUD+tBCl+ldevnRj+0H9h
VOUZcsLi042cG1OsZ9Ww0q4YyVvZup3KQ6SGPWISdJUEABXOSyBAc7foLUBq7fMlR6jLjOPUA1vo
C3pvvh4Kfo0mMNM3XxM5FyZbsEzQv2wyFtL0Pm87hlfN+NjO9V7jrFupMAOBmcGN6d90N957jXfo
VEACifFkzoJUs88+nbElKJKS1atQ7lGWWFt7wspqh0w0Z4dBXt/lEWGk0r7HFYAGl+aHHc9cOjcn
zg69AHIlgxCPdFxs+i480QIRDGNucGMcEwKPu8b4bBavLv4mXtrv2hzWud1CFEYKSWZRe+9O/mOQ
+ZBROv+lH5sIGV32xPAG0eNCI+SyOZRqgWjAsi9g0MnqFDGXZ86hOBahQZ3bPNsMTXGLTHrwqUB3
El8H4E8mpLp0qtgeleuFiclv/TcNamAg8AxKeWpDRfvk/xqq+axU/CVjVqZIiqLR4m0d7isetjbE
qBzofdHOX+Dxd0D2ITtIynicnEWgrpaJsbdsyYMD5lF8SIVWh6B1A3YM9zrZEQLVqLVJJm/b1Onb
OMHXdtDmxvm6dw2+tG5fGznZtvaTXYU8W/Q76Yg/pwgODXWwO4SHZiDO0M7bl2EmrNePT7KMfuKY
+IkG80QMH7RLzg6tkQTDM8LfSGwyhloNGab6VSST4RDHyJNmkBkjmwkhchOCITcO8oja1RuLyX3Y
zyvKfdYOPXUClU0rv9GQHqJgOto5Bedcf2UTgSO4iTOTsMDaO7qw9kxr2nE2viOxYgzM5q6NDwYB
uALtTTIkX2UPyB7aTw/AUPrDLoP2wU5vNQwchF6zpdhA7w3K2m0Y1A4PklqhQMrCnHsljZ5Uk+G5
zuIdNK1FEvtceKVBmjW7k9DZjqzhTZNexEi341Q+eq17wK21C4nkam2yHCLnqZ+9Z6dzXya/PYih
OQ7pcJ9bdOipDWMV3IgTXZGB1SvEYqiDnDN5cUvu393ky4nDBzx1Fz8bOSAMCxnwNOu9jcc7kriz
LGcG41A3X67d7BCunFiWrYxFJQ09wskeY0J/5dzd87Jv/TK/Tiq9DWF0nmfG0vmYwavIEf0O0IPL
n15kDy3HY5oluzyzv3Uqd2VenS3Y6xYWby8J8YU55S0KrL8irjcxiPF8Dp6lFe/MVn+lWr0NWf8s
/O7XFQNrtPQG4w3iYlR9D6mzteHac/xtehLn8wjxRiC300h0DgA+VvTlAyGKqEE7eI5oXbMh30xl
/JLPHhwXMiDIvNQmbQeQESsqF0oa+9SkSf61DhLltjAuljvSJNBkT0ZqwaLJ1rYQp6j1iaJQZI4O
PxygOykrOAngw4hrEnPxaHHvo5i4pVaOWbhZW2X1bwhgmnmTz8UdXRm/XUbAWT4b+TEJcCHjERj6
DYCDW5bzLUzu+BFTIgytshlQUl/2dM1tzZDAYBGRpN4GwSfZF+j2fSHfNQMJCYaeyQLcr7i/qcA9
zloewQasXGBhKXPTsUpe/PhjlsHeTAg6KNubkznrxCl3iWIi7UA5zqsnx5qOkaWPlJMvs+e8VIRA
hL06REazcTAbebm8LLy6wnkffJ+lWbZpy5AQFLH3c/dqDHJLrsgvdORV1aYzueGMB2XQf02dPCEX
AZSetefKFC+gv/8sQrJE3FKYOuabA/K8cYoH9r3XLLXQQxUAOt26vo8I0zOG/pJMpAwVKD1bjK/R
tKtga6WhdSHXb1uF81X4KUjR6L3gLSeFgX0itbBDa+UJwoOEt2llu4tqc9XXE+3TeARmfPKF884q
5Fj58ktFZIXU5OtVEB0MP3gVOt8bU/sm4vhhluo+qGEEeYwQUjy0K6kJXp5L91Az3oZ0/2165Dq6
NnLv9LOFa2QY6RnwNUKTAHmk+JnhKzeLeiWEYeES4+cUr/5iNwvjfRtEF4NwqbbWMDumIgEtylVs
C/XsEX2nyOQurOyZPR6ByeI9Nqz1tCsTdHs5jRfbWeQQAKGAUDoJ8Z7dRWHARBB28DPSeeKCwTVv
aeSDidLWd2VmL0E8Izq1r20wYCnqzuycw7tGFmvlsU3w5c0LnKe0C/9hBLmjTjl0iFJ08xcVy0go
w+I/Yali1K8eUsyQE+dwX3xWECElggbFLtfEZObPzQ4Jxkq22AoRAoIIZ4Q87TMtPvppcYEPK0f9
EPu7swVgZCwUg2qPQdccam+6Nh3GpEkUdzOLpGHkifUBEaoUbRBY7TTHNtOSfCltrLZ8C2q6ICmm
coNgR4Zl2MPCmDCRdk8Rptmo7w55aW09FrdG5jJ8NS+icNZ2CziPtLR6hOpJoF5tbubilFU2Wnrm
oulhHp898e46zLSh1SY1/8/H1O9XZQdjAxFy0tL39GgAXXpmy14ZEY6tHNFkwAw0bA524a19/jtL
113V430MQBf04N7EdkDv4TT+hsHC2cvSrWn0xyahTy+XUNOUmU+EoRXkD8jiaSuX3EWQQJKdULcY
ngz71TT71QRJx+3QO3vVZ0dgWtAPG2LdYcwwrSAJN47+2FQDenkdaOe4x9f/2xpHbGG22NtpimiM
tB3SBHIiWTu7BFVRbytm9HJI75zeX6EOvLDYXtEYrwYLa2Ng7Rvok8F0AsOyLSvW06mzlvNrWjMy
SyzuNHdrxNVOuBEkpebQchTgw8A7MK9j5nF56zwNEAdCKC8axIKL1szhEyiyzlBVbwcrO8kgO4VW
BydrGxQB559JYBlkJDziccmaDzjZ6Dt7UE/bFA9WGm2q8RYnE5uA7GqP2OAFZjLcydU9PfkDdeNC
VkXp4rJlB1ZYgpmI2NlW5Xoi0sx0yYEYyCQqDw1XikH7mmLVxYidkd1ZflYYkFuEgiP5E1NxDvz8
1M6nAX6EyWPkA2VnWPRRzpJWAekGqERGlhwJ5MfPxL8gybLW8URQVQjGczvbE+E8keipbV2fuFKf
PNBe26ecDTkid5e1k+zA7lkUkmBMXURPIRBftHs4vNgK5A2bxSgk1i1wClR+7FSYqCjziDVYb3wH
2oY75UxhGm2denOydoNmMuFbXXk0tC6gs2GDwzOezN9hbBMiZ4NGI5E2Xo7EiLGWQdZPZAaMPkYw
CR5JO/xmbJK+Rue79Fn2sbk5eVHCz9tfcLLumSctSTgoTuJXlDh0o+1NAIJY6JhRQ/NhVuteFQQk
xrxMyxPnnsp0q2si4WNvk7Y+pGHzuW/rlyR0sJ63GIWzXYridKyB5Yv8kMTjhoLu3BI+o2UIoQwi
Jxo92PlmvtBYEO7ZkGUpKurJxJwguA3gmkPCzkTy4Nf2Ad/sHRNsG6XuiIJsQK/D47Fjt7jChLO1
jH2nTpPXw4Z+HSZIpiAFSnKceif6q4iv6qliII6+Nmh3qS5A7EMOQs1klw0GR2Jk/e5RCncd5O02
mS5oeFYm4ZNVq74axHZREe0tKGpwAsJHZfOSFTW6eaIz0WCvcbwf3WR4aLNfObv3UYuMDisuQ+do
U8fOXtqY+LCsRjEFC/oOLDInz8W50HEeDKSSwmgWKbSmtN4Ie/5wCfpSmfeIGG49Np9QYNcGfYpD
8JxSah8I/aOpe1n4EkSHKXyCs8iwKEMiJsz0lILfCsz8ZjPv8RAzShSUvtme2gRtAvhDfqhDkPvw
XZoN+q+VGatHayJ0ONcPOd6cDF+nWf/iBV1TzW4y3Lrj7GMxfyrIxCCOm7nexQ24IRJ1qnNnp+Ng
l7QTwRcK0kb/WPsW0gGitcfsajnNiwfQihfyLlo+AN5aNnBb1KZQ2SwI1vz8XnMnCRiLCpNRa37I
s+LEPfkXZeLOJDpUwMMzKPABSZ4FgSKdne7G8SMlVrhK8FOr8jHFF8OGbmfEgvWjWrX98CVg1cTw
s2O2kMKtURIBSGGR0DPydkkALfjru868z5rxbBvVCejFHa3MtjNh9DPO7OmRPXDA3HCrrCvOcaoR
jC5rqfqOZnWlg+nbr5vPMRoY7teADrDShaioTJ/dQLZyyqeGhLcO7OVI+50lDcGi0T61439MF9ad
Kk+aqZjNPeWlDLrIl+TwE5BMGvcjkX8VFTCqnIPF64HkYMknQy//pspPcj3uEoJVncVbEdUbSb9g
kwWFoYHUr5T0AK5xjnyA29s8ffBHbvEMTUJS3gLfvoZO/ADgZJ/M3T5S+SpieMfD8h63Z4in+y5m
UmQUTwnxUT33c8ASoiFlKnaASaUO09b5LofIALyV+ahL3gJ0t9Q8gBT5mwKIigZE2plzf54OAEbv
uvjD1o8lCNF+jn5d+BOiQxLK+GfM+CbhTPDDZAB+/oXjvSvrt9YCW5T46zCxHmf/Sm9sl2jAuu5g
kgtiePZbF2gCSuCYCXDXoBBbwHtaeDdiva6MmvZOwrZOdy+jiNdO3W06t7kzEqZVu7SHb+fMF+mE
9wFjpAleYab1bSyHCy8WoTs8a73eQWi9TWjLFPWjyYmT6nNFduc0j2uHVPKgOXcSwAYGBbBOwugv
ERluFuylzljij11c5EvRUb82dX20On8bV3vTDmFbjccOAUDgMOtaLjSyVxEXAccwNyEiw1nzq5s+
Mqu/jo53FYLluw9Q0xFPvbR//TTaRWxyEAmsKu4mJAGrIp82PWukQLaQBcnA1oekucboss3muf+f
uE9y41I1cRs4+BYmLOIwMg9NSMB1et9zws9eeB1C66Gg2NWkxogZdkT2EyekCQKB1Em9YUOzmYiJ
pC4jq+u3Ns8Tn9eZQcYQ1NZik/CghzpE9/aLycQB+evWBcVnmOzqBhpe3dofLOpBUYU+uX4ygTeb
Ft0KtKaNGAVHJHF0autxZTL+rfUDWKXwlPRURKINmpslBlYmTJVf7c4xNi5YqeVYMA9t4bMGITqL
lkwiNQwSdeuJVfkw+ompTfQ5WeBwZrvByK4ZEPAPktuN13YLa5BnXQQGS++MRJG80A08D4MbpgsU
F3dErEbZYfGQhkII45MoEKOOIx2mM1yi4JHUSgsmyS/smFMAXGMafoaICqCrT67ie5RPiwYKgeB/
HJ3HcuNIFAS/CBEwDXel9xQpiTIXhNzANlzDf/0m9rhmYiQS6H6mKms7aeZv4aTk2qiVF/d/3Jir
qn6rg9lHKcDuxivyht7AVwKRFjep/V+1IJ0ed8xQcLsOW0nopiD3RXfrQ0I50/eQLARPY/7DHh5T
5W9FUBoNQaArvhp86mH64HJOxLiJPfc9Ih0+gzPowtwaGMLPRKCM+mJE8xHiEIvH1aAf8LXB4Pa3
YWKuKIBoDl4CnzWNni2bIthmVXRQstl31UDHPWdNH0oGRAmIhar+M0r3bBqPpPrAirAWIUzvNttk
HG5BEbKng9WuFj5FUdMRh9x+GeSfKxTTzJYYeZD4Qutodq8u0DnXdT58GI+mT6ybmlb2vENzYQkn
CDqqY4H/P5nrPZkdG8NlC8d3hZK2spgC1Ca0VrlWCAfbGjE9aYOaX7851SU3zJ1s/FvsfDTGv6bG
sY3CA3BaFFsvHoZet+EWIhDGIaSbmUqX+niGT57501r5KyqFtWsSfkXs+6rUHklOrWKRGTzMk9jZ
PdJtC8C7TgptDDKZLOTToMJNOD2YOe6DnNfYg+Lmv8Jy3BQuDMKi+RISa7oqGV7aAUJt4lSQ69l0
/gPvyFQpeg20Zm69UmbxPcAyVXq5IlNkJbtu3YEhZfDhsOmFsrTUyQR1bLkqdHuuullbdYcyeQ+b
5AKZcdeTqmGO+ZrG+XvKh9uUhQ99zK9l9eUaH6X5qRT+Fy53hECIP9UtCyIEddeOl8AGr5NV3T/f
8G99U2362GMWhqOvXNa2/eFXwSsBWIuU0ifv8a403gqI+Y3xiSuIDWuNrZYkJF6rl1oLTrzYZFkR
CE/QdYoCXDiBs0b2e2uHcN8xd6mc4sEb+OzxaOCZvg+69+gZ2jN0OhoMeFpBxkScb8wwfWe09uRM
yPhxYDguPD7NfHb68aiR8yutkp7Pwfquf8ON/9An6rxo+kaHvBQBy9ZK7QGLXThL3nQ9P8VyuGBL
vXbmm1M0J/SsF3iB66ZztjoxQ14kd4GfnFPQL4RAfrRw1E2QmSELSwfMzhD8xlT+Ivc2vvU6+Ok6
6K31FEabhMVlMS/jBOcvzHjPeiVzY6XBbtTm/ZxXQrMcmHFyTnz5xNuVrKom9ule9G6YzSplF0Ar
gBo0WkUOCSAxUiM8HHiIu5FgQtG9eoGxiYx2jZR+UwHEkIAZBqTenU3kgIG703NppJ1VFw03S58d
BOMpY8/poTeThfuSMH3ymN8P2mNIp4ctCXWetB3f002znBdb884KGwuIIYzN96kwGVcjKELkQMwz
QkMmVbXz5/kvZv1TdZ+EHzfNq8/v7TJRCEGxu0xe8MpgpJ0WuY7TSfXtiknvtiyPuvlt0050EpQ+
zgOfOjTgugJGsxFxvTZqsuM8+a/MTza+4rhx/l9pZoN7qIZ7kSJdDwR62JD5hW6C3NBPja02ldTu
mImuNaTNCTenhJTk8kSEP5NBZetm+4giJovMbRZXqMOY0U3OEnqoH9rbhhVDa+j7oNbXork4hPc2
FvcfY2N35PWGXmJ35aHQW+TcDg7C4TAmZDtqKSxw2g88EXaRrMw50B7DC2/hdixYdifRPhVvCJn2
4//TfGsTQZJELQ4hi7+8MX4drnvWMosyqXf1BGfCztZpXhztGYPHsZdP+9jNUAl4/+ZAvagWYkkP
uDKttyh5w0+8HrECRwKGJaI6avrTpJG/HUd3t0DVi+RKE7faSm6ZgwgNPjCeviUypeUoe66ufq+P
5W+I19dPhpObY1ulM1xlyRPzr31hyeNEX+TVuFlrdcdUt+7r+FEAbO9JRxjpUdXJzPeojQtCKOTg
A2a8VsMxNNWWPcuhrEqyU/QdCBsyKLTmAyb/webJdNu139h4IWFLoo4+1Xiz5b8qZ8ctnkfOxXE8
ucmh7j5ZY3UTEB24nUyzYhRRM4x/+Jlq2q2ifbJ1tWamj+cm2k71LwncmwwRU2K7x34GH/UENCu0
Jt2l0Z7q7sNXJKsiMfWnU9TmhE/VsE57ElSnvWdB6Da3zNIrdpjaiaSJhk+z7FnzGMlqbCOejl3r
n1Ly4gWEnTgqER5nH5ZztNJHlw4nP3BWfllvS7PfduUFYir2LgOtnb7FIwpC8tDhSoFVouS78Jvl
SBVtSMosbHPDL97zY586pAlEEKXDW5iNu9EL9l5lvCWoOxzS1xuXswOEnghOXfiXR8wi5+vRRQu+
1bt4nU1i6VvFIhhePV5p/drhhHMZ38XJNmbWxAxjZXmUo94lS39MoHfo6FcsZRd47rd5fdK1U2mv
eu9cT9Qm8uDymflPEnCf8Qt5RZjXKfkdrXvYvGEUXpfsYSJW/Nn0bIEQ00xnXyBWtgPSw15t8WiL
F9t4SQdtlRu/dnQt0YSV/s6ov+NZGSg60qAx1gX/JMDF2gYjjWZca7bTxA6Hnwrf4HLwyPBwnnxU
lmIcSa9mmEETNQ8vROcvfbL1WL8uovBE4b0w9O+kfs/Vv9h5QtJZV7uxQ/9avBQd49byLKt7bkLV
56caH0P8IwPj6BH0Ehc4t1R0zorqCdXbSzK0D1n6KxmwgQv/qnnvFfQgVvFrFe0l178i61YTxcm6
E/MV8az6s1Voh9IwQN2NVHp+2+YbqpT0KelLtIeT/XBchty0aKBb+Tdlk95NPbogcHYWNQmbUnLs
NCVBCIUD66xkEuWQ7r6yhgJ2UQ2GAPMZWvo0D6mcCFWWeNJwnfw4ZOGuI+nCWCq1YIPcUVt7BN1e
8oKhpadTSkiZWXt0RHJRZVLfxNKJtnXFJLAAPLeZnBGTmicLrBhYYKufIp7ieTIY2E9aZ6Y/Q9b/
oczJf4oSaTBpTc4XZCsb4gC8YZ/0Ti2m4MSWVf7QLRED5oOW9HLtexiyEngWmFsLjBtE/Cnd5IOL
0e2j9w62fvQywjsHgIpQgU0WZOaQkbZjrxRk/J5fOfKehjRcORjdppjvCMGklK85X5clLnNGDXpj
0kTTgzC92dm4Tig5dWBR9axjGNU2TT18cNp1Hrqp9KoM72ygW7M0QYLOHQ8kUWUMsfBsp0Z+6goS
b9IMexo1Mx4dJa+W8ja59lswnqiZGyj72v/frxyr8XPsPpEiLTvosPnAwgqvd1MzH07RvgzpbMgg
1jf4LZiYOdTRPdUB2ctUB6uS1CHFMBCsK2nWKzHhbOAhawifD/TfqnkvGfKOkERdKE7YJjYKgkwd
/kMWsK4r/9SkWApzmIBSp8AaoI9xrQUzfpd3bOCYdFtzW4iAyQHj55QZfB3FlwgU8NQxt7OQXIzD
ZvIIliW4WiOgesCTXRTYdxUzSDR20dg8ASrjdvTKrSbHM2lP+3ikOqe5tL1hy6ZsL5n5v0ydJc+E
Y14bf/hG+z0dPE1Af61/nLC6RgDy2I/uNF3vFmYi93ZNSEQBOF2IjC9V3PnY/oRDoJcxNnvZqWZh
u9WlQUKSioIjXZpbNcj3IXYe1kCESBlA68EEWxnvseKES00f/6z9Og0WdhMyT6LwkDjDQVfOwYRB
yVXjnSwP3XMzsfwtjK+MxACli11vVWvDraDx0wkM6U9ck1bTuVQl0/SdSO9kC/9faw5gYHMUGgB/
UG6NOEYEaR5iJyzr1ylyiJ8oR1gkmd2zrjDBIZuVsb7VyWiLbRGTzVx8M3q4Gpq2m2CsoI3/a/SR
IZSK3iZ6dK2ftgLXgmr1TVcVs7qWLJDuZ/QSHPzdvWQXjNN7GVsGSrbgDWXKZmBwpcf9G2b0bysG
P5pQfhQ9yJSJPaNRPxybd7Ah9Rh19rcQ4a0xtTtt48q2m3MxhhtP6E9M3kyePoCvkaCNLYX7XmYu
VHLvqNf47WiMmLDBGMmOk2UcKkN9eoNF12nuvLx5peDd2PjeEzI9xmSHk/JSCwIlbcLiuvgiiwky
N4oWA+02nxDsqmgEmgoNyEKynejQNoZDOcf+gZXeaD3gwfbd9IBPhcO61OtLOPAZug7TE658Pjrb
1ECyRGunf7gO80PNeu0Y/TSAHTJVHHuyVqrxJWoJsZwR0gbquHnYahAB0UScz9Knx0bUVZFFXRtn
zYs304SVkbIo0+FKR7D1WHcTIrMTHim9+NTZlc+BrbtGSEq7YjmE6bkyGcyVGsYEUXl/cx3uYT9x
xnpX5OEGWvdzY86+i/cin/4SIFRFQD4gWr5S5O8jB72YKlTdJZ78aqGV4cZvgSv3IHcrgIdzxBaO
U1dkxz4CHhK6G8r9m6rYR4l2I/3gOanoDmyucxr8of+wLO8Yh9bRJxdECgOV2OgfzUZsKz1ZJ5Xz
3Ew2uyJGSiU7CkPuPdGzmR2mY1wSFd0wWy5M7GXTasrBENhJfS2AEvqTy8UyLFBR7UySlyCZoewn
9sBVAJGNFeU22hDSzxrgqF19NkH3DIVNA+cu5xJxVLBaFRT1QBVbrpe1NBkp9qFzDFglcRiGP1GU
HKX208iRpUr71BBE4jMzNcZvXRnnqAsApHTnXryx4cIl1W/HJvqKTevoBeZnp7ItXSw9BeJ+9dsB
K94AfFpPpvgUfXy3ANFqhGw7+oSRDe6RNLJN2JK6HcniZbSy9xFLet/MHhkiuquiXLE1IuzMJbqT
PMWU9VnVwRhA4VvPGsah3zWUbbgJHlMMNg66fG9zYzG2IbCFeK4Uee+4ogmGtG6sLWJmutLfCJP0
yAhiVvimE8rEbp3BRvft87q7Vn7kkNgnaF70FJazEb2avLm2oc4WqTPcIkxJFy15mjrcPLgoh5bA
FjfNQBzTZ5hzYdzfSo0MkyBbl054RAlyFt5THxZnkqNXVlo9HM075B2JRppLU1oyvR2AL2n7xjI2
gQ7EHRY1AtoQ7U67KyZaZG86JVb0205kmkr1NiBYwHW7mAzAnW39CqwHu3X4Tzr2nhBDDIWCqXOy
DqvwhrPmjvfjPlXJV0CoVgkseRj/YmYX+FQBySaHMGSeBIUbtSGwarlsW1as2a8yCN1CgW0wFWFA
iG/QvkH2gV3A2yVZvgkFFZfUcW1wt6EdHqKeZQPsFQIwf73Y/c5dCv0Ew1WHyoL5WLCMZXax9WeP
iFEPnHfZNWuX30n0BM9a4F/z8ShNWglX7UMr2xlWd7UcbS24frPG20XZhzaB3tYKzpsRdZG5FJ5N
+M+wIyJm3zqSkZL7PSdAjACuQbjghfJAfcZn6AU/EdIDAQWntILDNLsBKq1dgrY5MmkE2W7uo9xm
0PjPItMipQZxmVygAOXQmaaVZ/s/ptm9RcaLGtKdFr0Yec8YqFnVhn8FL38XVf7b+8ApmG4QP1h+
x8I8jvW4m8LhKIv+T3rB9/+TSqN5zgxtVff2Dt0P3k2fcCKKnIzZfCheZcZegt4y6Jg96sBRw9lV
n8MG6N9cNutl4iCrR8/QeAZTbSImTH89gv70mphET2b3kbfPnXzXOUR7dNTkAlZXY9xH5HUFpUmf
RjdhYxZENaXQyPqIbwdNv2VN8BmQWFv5+pNFmsCgIpaybbuGbUjRLC58sgTf2DMQfhFqGHkc9jJx
g/iOIZtBkFmYozdKMSm02eyMJLPmX5rVv5oONitpjk5KSoULYTckVcLiCQ4wleMY2SkyVTWsvUSP
rQar2IU0dm0p+SlZdHTJoRtuALoOPTwtLOMW5l10Q+uYCER02iti7q81wSIxOVymSbR4lJ1iwpca
QDqWrMZFXeHU8aJlGAKAHb0bD9TWKgjwctSGNKo1CvHXyrCY/4fo0me8Pq7HgHm3NNEkcXzO6TIk
DCRT+8L6nZfbXJZj/NqxECFFZhfDmNBxBSXccGMDakTYpAzR7rGStUAGtbm2z40GTcRT6rSIpUR4
HbLmEGbVEgHpOSzE2uvUNWV4m2buJiduomE9qZL4MlDTtniDHC2iZJyOzJQO8/ifBK3njBTjug8f
RYtHPe3GU2+mIFe0i5V3a/ItFDiNRPFk4C3hhNfcF11Rx8Pmu6UJYC8/4VcYDxPG1TBydnU3fcAC
JWEoOtsuhgxgt40rzj2a+4R5tFFYt4CLO/CDbT9jVbuLHxGVgAlBS8S6KZ5aDQyygb9WnxVd0GLG
Wv2lYXdOfGYJDfcgjBM64AAmHHmzGVbTKL/ZQjtMELkW2ow9BGRIQQSnj8HsnCkck142oihNSdGU
X27Z7CLDPgTgehLJGmXCCFrOgRY2KOfg2mEySyfsVkbS7H2RrYQ3naNR2/amvFZkvfhxzyiZxCIL
dlqChjuYrCtulZesJs3NKC7l8M9tsrUublE18GMwoRJMyjtECu5X2ohTROOXIGUvdLIlazKMq24v
pb2RAJfH9McdsKFF+iYbxSP2YMeBn0LmxyKYDiPR3tAFPgfsg7zYfrEs9GaW9toM0cb1y0tnG1fd
wUjqfSBvvPRTx8Qnsim/ADxhQRtXveLmm+rnOCHEeIy51ZjDowyNYg48Fw2I09VvoWTlNyJlXbYc
0MzNwnMex7DW5ty56IxCYBlotCqEfhXElxdlAMHQuFV9fhpx7o9CcRY+6pHhNdJVEqsQ2rPIwXSq
Z8HSM+eCncsBPYfGYINjjaX3brR+zXhcSj6s1ma5aGPemzegNv4ziw0E3K5FJ5ON6XYHo7dPlT6d
oM5urcy/DBieHc+muHF4TgYB35RjoiRqVAKdAzNzAPC/HbBaI0hEWFYRKtQfUjffqDJe13r8ZpfD
Qy/hD9p8DsS00QobvJvhvSE7vdVvdfJh92yN/beQwebo1MciMe5lYwsWIM5zYJS4G4zgq69h7LhT
80iZjweoU0wJvGJC9LiNMlk8GqZPqMD0d7OLn0wMewsUXb/Kj+IlXwe5YXlzyUSwk5AGKMhPk6rP
YnR8uH36uij6o5zYq+GgWujRK+05WwN8xHTinoPQU5X3WFj7UkCDYVyluzpsfB7uzH3B9494hxlC
K8qzm2l3zyd5F2WWDnVMZeHr6BpHywzWpoPjeiRFVss42UlHT/l3HFpDkx+9Mds5wNmDsq3YaIKu
K6x5W51sSg+7xyziL8Ps7rIwHwrz7LHs7cqvkRW/rCdAAWRP1rMCl7GYGNfscHaRoAo0jXOTWGeL
THOQJS9FgFXeaB1APSpd9BhSCsc4Ffys4ThtnKwBRM1JEMyPMtdYpSrEW8OmpAYpCZXW0C87hjgC
c7lnvCCOn71mQUulxqhJuhQfw7Dp03GVqnbrVtNGsRKppOAdkLse2Qjy4UMYj9twMr5bnY9bH+ul
Lr/sKHyzTe9PmeMtiLH/1ukKRPUVRNAF/+kxSqKXIAphsWsIe0sGHFjwi+ZJ+Qwdw98wpKts4zfX
17mo9Lvl4RwJ+F/Djeth9R7YNZMAZWf1iP0hZH7hnslE2Pslu82ouym4eVWY7b0a5HVt5N9hG32F
I/Q78k0WU2WQVp3DrgDAkJFoj7Avzs0vsDzfYug2yvRfOzkeawPNg1XBdtehhNval4ABiFgj+uiL
/DV2zSNOemAIXxJeoUN5Ac6DpZ6/wz22hwfCaBv/HS+qCMQm4JaXXotQZt7Zt/prG6q1bZmXzoPz
iDpbaYifqd5UXzx1jbzWs7OhT59FXCFSG5ZaLLdDf2dXN4D5jrNNndFtYh900PWDWtayGrq/SyMI
ah2JvUv+AhoMip0iS65Kyx+qR9NtujP/uorB5xWsialbUDVdWye5IdzCM4KeNnV0kGBld/IBEAAd
uxODefT4tgLH+FWEqSl0vnYTLJwI/HTHkju20m6Htc1kKNx/tVr3ETftN6Gah1FUz3VEFd01bG6N
nsQAYGsGmNrCJX9D7yjwrOA4GBkhhLZLZIpzscZyXLWD9Qn1BiZGeirmBRFMpC+vQEMblYwyo4pR
TDg/ccKEr2JpGnED8BDDMEZZG3ofEdRO/ht7w3n9Zs8u3An5F0JhQn7sBidHob4Th7zeOVNOMLVP
IYqFihZa68uXCck5n5X4zNyoXnkYTFkvma+FIa9jm35Gjc6QHdncIoOuP4XIz3pYVmH9EXg+0PSg
/rRr31+6pr3SZINmI+4WiGsFb4wBMARDGpifIzT0d2S/ZCKFQEsIz/K3PqkVABjNQ6h6rmYfKKDl
J9e2CE++rx0bT/vtIQ2twnz6zk2osC1LfVvJP80vnlVg/42AQCZW8UMIb0MI+Tm0DnlzEtS3tFnl
2RpmWkMCb5Y2nbQth5M1qs/SBlOOMrxdSijaA/Xd4IqnwSlvmid77hrY9VjPyPCZPeJaF8W4+hpY
7Zy0uyy2ZwNEVR163SIFkKjGeUywLuNiBznLYuedzCIT5LwQj6DGS98tVnEK7w3Jet3QVebhHRoL
0OC8d/YZ6RkI5dFDBoP7NgqNhMGaj6a+uVGfvXdtTbWsjPBetnwFQ5W89l7z1hLbKDplf4ANMXbQ
RP5Kjpc80aGGhQXuXQbiE0J+WxpPFlm3EDhPvg32r/Wbd6CbMRWpmWObUAi57S3AzR1Eg6OmGUjC
pBmjaYOi5dXJi8gR+bRBN27roOH9dtC3a0bLKHSSIBUbCh/P5PkjVfCeiGILnfTMtvKrLbt5DiGg
NdreVx4wDJnUvxJSAr93Hv1YrOsNnXF1yaHLg9n5TPjz31yBz2pDdpd9pX00+GmmgfW8T7KsDhYn
Y8G6aG0X5QUXJUo99FOs0WHdcyS/5VZFb8us9B9cn4T5rEI/NUceDQ45uqoSpyrhFR61sXz3R2Nc
TbZXo02NWXOlTCybQJxyw/8tfaChVvtcasQrSkFjYOJV0gIVESCCbmQC8OmO3bb2sbyEXX1kvM6g
J/eOQdkgrEFDk4Aa7HL7PYBeijD0M6whrOvFS5vrO8OE9OjgJlky74Jj4f/msfM5uBVsZmsOpcoS
Sdx3hwFWvY5jdW9xBzlYpxepUnsI1qBOu+RIikZKlyswMZOKWjonq7RhZlZHXv7j1IKhRsNcQ1lJ
huriT+Np8kMufUHmeKY92dqAoLzcOl7I95WcVdQcY4E3tk2KgxsnAFmzTWJ1+zZvkUOoPSGNqynE
6mGIeCMlkmMRHw3Sr+AHUIBHm0FLV13KdSbBriwhil1KP3hif4VlyX0u0mGD/xxvREeoWwvwrWyy
d93Wv9ps+uGEXDAWWFspP+/UQIRBxYSHAbmS0X84qC/iyGESy5WmElRZWNwAPbWYsWrBdM37HtC/
7AzumSSAdw0etXDqUzqyOg665aTn20GJ5QDrD/zGUZnmZz7F734QvgRUTBmGy0CDL+nwdLLWiZnr
qdcwIm3D9n57gU1fq9/5nW86USaMbbEHp65Y4qlfQnzGuUKeNhDosy3FN2O2rYgGNM5afI9j993C
NWCUiCp0B6umXb5Kf64mOdON+uAR22LEFnf/hHNgNH+JeZyO81ylI3qeyn/W/7DYczMTCZdjPWSU
fyVGx5YJNQ1GFMjwLxHxH66PYoL9ORlq+dFpvFswlSvSi82FkaTfueRTyYNnKoXvoLBPQP/XdkNo
tEBxQh8sKrmJGzzWA3SMKTrhPigXUzm95S7BOghl4bmuu8p0l1Nmh2svYnWZqDenPDd6fZhU+zJC
jxwt/8H3/j3E9XsjYwg5dLxjSSQrOD8tp5/3eTSRhqLRJaxlmntI2BEStuxCD+RbGPAa+VMC6qPd
1ba62C13VAyyWU+rrSIQUynnoRv5erS7Y1pxDmburm05RYzI5MJgsx+VHjVEdmlsZ99yaozp+C6x
9GERujbS/lJu+ypSSPG6+SMZF8kcvaVWn8mj/CS187lEsmM23U9vB5xR5gHB6pMMxpuu919l53xZ
QwkaqfHXNW+U4yL7d2o26CVUqGTEicorPefRkRqpmRQkek+sD9iPLhXHapgu+mCfO819T1oiwqS7
VGO5tiO6cVLpiK1k/IhRJsfIptjvtrm1Axv2kQUl7s2BotpN8lPpp289eRqJWa+rNLnXKewphY9s
5Q2xXAZA0JYe0AXFE7Rs0MIvuozdr1IHKC10ATyFCM62bjr9QeoCJNRQnQxRcNEN4nq09AzpZxv6
ukvh7OMfnIC2xbl/mJyeVEZ/7+J1o/Ewdznn5F9aRd2u8eN3Ly2DbZEE7kNTfrG09RpriKHQ1E/F
UxMYJxdWiIh81m9DzK8G86W2d5WVH2wx7YehvSDMvdo+KDbBJIhUGqYh/YsxtB864C/B88UJO9NM
jpZH3Ecgb1lkc2sOGzIY19NUvmI7uqW+tikc/a1Nex6qGnJ+HGo0eO62qcKXtHXRflcT9KTxa4xG
PH3jNTfwlxQ8SE1yIH5jU8UcUa5CptXYT3wRYFXuTWremIecx/m1HwilGuVRb8cbf/azKduXoZTr
iAEQD8SbNeYru3FOpQsrTmvFMiPeASosGGLcgk3h/HaJ/6Ln1TP8e0yejNPNur0UebnO6c3iUftq
IZcuKif9YM5cYXPyrmWUct6A+wid5qvv6leTYhnuwYVkJorLIT6H5FEN87w/sffZfLHo7CwCYshr
7MBC8xcVG/Woz598JmaIZOG8BJhZFzgg/tlBSQZt7WxUgeV1jIqTMiPaVKB8HpmmC5CZR5zT3kPr
AvK96mbYioKXlY4EhepIvqQZcC92pY7HQcdeZ7yJ3EE5Ff7Y+vSZSbiK5gQeLTee3Slel31ydIvx
StbgtXYsqGqIAy36OR+lUof6wTHgPJD1/FTp4ttLdZNNK8maeTHb5N290wBGTmHEIvmJSrW3Kizp
Lndw26E0dee2gNpufoA+0iJ6GrwBxjS2Mg8jcYEnOZ93AEE/vsgWYG3obD0bWYMEaKn3dLqyJ+QZ
+WytvBO5eBdTVWxTA4R48v9MLey1zG6DXZPYz3bKVMyOvlDOo7to/HMRj2wsPQexw/zf6nC6tECr
S0gpkepeet74rCt2kVZSpeK5ZmuxzAt/WJauf1XJcItb1NqBMCkzgxBRj6vfbMy/uYZzsk6+0qq8
OJn3ARviQH13iBLXWmjo8dsu3CZGuTJZbbnIjWSi3gX9ARxXWoP4NQJ+h4eJyEk28TO1vGm4WewU
UbWc6OyTqxOSu2VzI0kWwqZaC79eJk689ZGSFjEeTLvBwAEa3fKyD4x99y6HwxOiWA3mcd3QIG5z
w+eW+GguPByJVAaQe3yKMcUtGJrD2iTyM3KReEzJGWP8OoCcbjvR2qvGU0eio83MPcXCh1NjX3nM
4qv+WgJN5M57HfHNaNO4tjxng/x2p4b2i3ptU3F/prgIR0Y3tqeehjx60RuNgj1+o8/flJHD7YEq
vPKNU5rLQ4CN3crNg6aBEwYU4RrjeoLtF1Ul2ieWJFCMOMpFerWCZFPr6pB5w7M/ezsQRNZWt6Ea
B0gSbbn+WTmpMyvFtyAQQFTDef0BlxyL3WTDUHfbB3y9MzaBU9oQqmYXG58vS8+mdWyyl5SAvbFo
AKABOCnuoZF8hfOOwBkvBDHstRQ6M3+uQ3Pkc9vpFb4fkePbww3RI8vENe6QXYJ//jw4hPQR82ii
CETsvMFkCgODWr1Mio0DD1wVE0HksEYgUx/GuD6HWbdhUrXMfNTKJpnA8XSqmodJB1UZw9pvK575
4VSK9Im2Bk1x2Lw3gM6zoEDB9ed78nmaoF/KrFi5kwv5kCVMUj6q3ltjN6fryz5ykjGpyAiZIysW
pPAU0BamzabSnI3WqocWOlef1VonvZ1e56sC8FHmkpMCVyKxxHWc77GOM8y15cVCNa4gudJfAwQQ
JRvLGv8VozAVddso0sGeeHyn5bYp2ZSmgLs6zfhRHPlBFmzdxHwquebqONn1WfUVec13V4HOBUq6
mOV53J7XwuC0QayfuMl+cCLCkTP+Bm3tT9mTJn21tHx1FqxZmb/sYlzJbuzryxBiCCpPa5sEAhYy
X0EByIW/4BCiu60V5rWCztzNavRG9Xvkd5+lbnHqGig3WrCCAGM0lKGsS8/czSAGkyerIA0s0JjX
Qt254cWBbd20OGoUvYPx60kMIXAfie9bMZN9mAavMRY1F/WryEAIB2hgMuRgrZ29mCp8ig2mNymD
AhX/s7G8L2KU1OA2z9JG7s8iZ5AK7abYCNLupa9tuzlbgkSkcWDOHXlrisxDgltx0ZkBhgcMKGnf
PbSB9xRkHRaBuxFW1LETrxBkZKNDuBX02aMDA8NQjz1o89A77WWKtaeUJAU/9O6F3d+TUTyTc0nl
Xu8M6GLsVgeM9SM/QqpQHxQYAyH2W+xzqkfOPziVv8kas1u5rnaHH3ga2MQuoNLUq1AbL6YbzZu8
J4JjWJyS/WFmF5e/jEpFXWrWlIZJLnQ/GPFzahDKWyG1NO2HNobNo4D/sjBQBVc2SrzGDe4Dil5+
FahupC1rbpzv7TyQK5mrjdR1jbMn+d+GBRqzCRlWiXznWv46qduXEuU74hvNvY5x/M/nUfdMH6/q
6B0iWt1VapFp1Sb/rN7A2GWpE45z4E2SjaIW13glp6UNY55jTTwxjSAulW+vSPZUmSfTAwzpD198
o+upDd89Q7mEWMT6sgn549X0jBMTjgjt1EbZwLonuEi1/12iru8iUKGaodZhTVxqUQ3dc2hW5ttg
u9NSF5l592PJYrL6j7QzW3KbSbL0q7TVdcMG+zI2PRckuOYuKaWUbmDQBoBYCBA7nn4+ZFmXyCCG
+OtvK1NdlMrkjICHh4f78XOk7i3olY+Z0lO6acL2ixLoz3rZ04HwPsRR8aihJGUEBt5Ap50RhDre
OUEbfUyV6q3v6hcjGBlhvZgmkO3aR6Iy4iYNPBBNmMBXZB5WqW18TyWLvdR2equAdrZlKsWj9lMK
aWN2SF91hN9VxkFwzkCilRjAfmz1/VNcQDeG8hqCxLra75qm9tZpNhR+3jXmayxnsVsop59Qam5C
bgJ4I/roc1MU0vNgD9+qyF7Zpv6tUw7PDqz4ZW+8wozTLJQ0LH5q8Dz89LoeLH9mt8NzllQMAtOV
lL/E1Mx5RLUVkDSlCss16i+asRirQTDuZkb3Iy5q8uwj4OWKTkoM+Ms2SqgO7Tz9IFmtBFbRboJ6
18cd42DeYD7XPcIe5UFiYMhCQ4smftsRYk5DDW+O3H4uijiAiMeJeYHacYJ8JSyzabY/npDWXJSG
4cF9p1f677ZIwGQ0ZuWw8U0BHWMEayRjnsqo5DjWLH5BRgmQJY8qzVuH2jipYDmn+qdp98rpjuco
LZ2GflCxbIbc4c2OsnPkHtrA6H0rDXLzrsp1tJr76mQnG5w1gz005PEzaFa8l1VK5w9tdZTNPbMf
NtElTRT6cbYHN10m9fCNOzThXKnSnHql6NYg8W7ToucmOVJThwsk++mZ6vGjZdbl96OhtD/CNK2/
wAcuU3GSUJlsnQI6ayMbVvTs1bdDywTLIXDQ0snCeq3Av/Nq194BqLoZ761qYM6kGLzjQ63Ao7bo
5E59OoxkP9EJnVsr6tWVV6LRpTaggPJDUa9OYxoYNEf6WS1PWYgk4uRLqnfJJmhNYM8Z4JowSnIT
5EzerQuzaR5tit6+2SK6TfXCM+5qe6ho08B2z8SsvMpoznISIMzVBkY+UQN8GzQjpOtnBWi/IMqF
9zh3rWrRkfeYW+uagPFIFQYcnoknanKSykeDyWclm5i3kC9lWobwDs5JhhqRgv/abGACS1Op/QWv
HF3RQNHTp6HqGDaPZdQfwDYFsJgjDqfv4JwC3u7l9jjgGGWvFsxG6sbue1AMpmWiSxMjMaD0gRbf
QXE3KgxaDazocJF8PfS1+ngyB1SR06D+pjJZBA7FANtTaTEHcaiAQf6nHJ5qMw7D/BusRowRUfuk
M2+gTlMNXxGnYiiLnVsante4/3nosyyDoKzwzeK1RLnFM6HMpUc7+JahfYNX/kkloQrBP7p2wLgT
j39fOkVw3yMvAp/LP/7jf/3f//Oj+9/Br+PzMemDY/YfWZ0+HxnsL//rH9Y//iP/5/+6+/lf/zB1
hFZNw1YVVbdMOLF1g7//4X+gOsv/WflPiljUzgy584v6cE83aU0/nWknmyks5vXkcH/bnCJP2rMd
hzFZXXcs7dIer6lGPxz6zpe25j5cRqtmq2wAfm/q7Yyl8Zdfr+yPJf3SUnJM2vYIONQHcrgb3MRl
jPHBWIG2WAJV2XgrpM7c2zbnTAqb2VDgj3IHk7SnLYA3geb2oBtvG1GUmYWZlws7Fo2Xx/TxfH1z
fGw3x6W0ZLL5PtvD3LScsWXP2Brd58w9LMhbCIjDuImNWz6mK+uJuWAuQIgLFhRmduAU833+AWLF
zWFz2/iUa5qqphmMs8PfqY/7cGZbG2qTsrbU+bDUL5A807PfDIYAgSxWTTPnLVObakKELlN75jgo
gl+25bGHh5aFIrRwr6+OGyb3HoFDuNnSm9nU0fFExzw3JThmZJ9gO0HzyDctKAcPP1TTnLGgjr/2
lgnBEbuwQZGNORW/XHWuvKqeu/vTE2+ERUMhfwEEdgkg5ImB8w1aEZtkFS4Ct57x06nDcL5MwU1h
c8+aVFE6PwPnUg2MP+TI1ozIvfDft2QpjqWYumxrpuwITqoHPU/LOGnA8heLhnb9Qf1UMsdx2x0n
1kM6iy/KhkkLXXTHcLAUyxrkBmnIUro7WFHIPO6BHhqp09NtU+PWCJ/P0h3ed45lE5ltwfPzKOkC
rvjG92qe1oy2yPXKtD4Ywa/bdqaWdG5HvTxhAy+YgfnBxh8acMZMEGcptx/tyttmnInlGKqs6Iap
6qppj39/dpCHvAtVszRr/3SysyXse9R8egZdG1fKy2FrV2awq4uELxbFvCHQWLKOu9s/4f38Clvq
KBrfTtNUi4gi/IY+aWsdJDcTrEix7qABXVdfnFcNqI8LmHI57/7KRPg6t2iMN+HZquWmtXPmDip/
oCUUuP1vaQGn1Fr/Ssn3YC/1H760OS3D1ce5m29iux3FUImcCresLm53TidWt6VDxeG39+Wm2rZr
fS1v58KzMnrH1Zb+seMIC4wz1YYvAzvNmmRsFe3B9S+tF3192gSudT/zASei5vmqHOFMDGaXFjkC
6X5erugE6Mt4xVTukqlLx++WEF99zB7m7vNprzlbonBAiuLEC0jDaKEYYPReTupzfQLPCZAn0B6N
xFkqxlelRgT6cFcq+arKPtxe9sQJZdUEHEexZMM2hNCWwC1s5CU/4Jj/PrZfK/vtWH65bUKd/o5/
bIw5wJmjDqVunI7McpNlrlALXtr74wsDxCtrnazJmZYHpsoWHSRFC/VNWf610zK3TuF4VoUWG+jq
VH4Fg/2oSy2p1kplzur2Wq/NWBBQOdwVFgIjnJDLpTY8sIJjGml+DcFcfbjTu2yXSrJ/28qE21gG
7RvFsh3LVAxN+Gq91TKimtilj1IWpEMuOvPh06lc/kh+UzTv0PcA4DcXZSfOIxgDXSaHx1tA8guL
Q6tVOx08rRnP/YbGirFl7HQJ9dIYZ9DLaGc28/qWskxZASpnahpoOmXc7DO/GTmydRT1er9hAFxW
Qp4g3ZYXB5zT9VxCM2mLkGaomqwbmi3sqBOSQJRmpfpdkD03zJuoMCiDwxzJI+HtQy12T/ey8Lyl
QqXSZhK98WB6QoGYukZz+CaVHxlqWas1uhw0GIbgCADmu0fm5WS/OrBsB1g8bnvB5E/WSN6QtTTl
q0u8OHpGaqaF4g86ZWbIN5aQSayHDrXBEu6P28auoyPPN9If7jbHUPC8y2+htyeKe12h+jYSOHpi
bx3vw79tYfzGZMcW42CWKpxQ8CEwjgyp5mco/zoITobm820LyvXFZSENYvF1dYu5fFlwqAJlNA+m
Fw0HDoYl4KUvgEKj13zbP9lP3Yq5kkW/pZr6M3s4vHir29YndtC2ZdtRiQymYquCcV4VsPk1tuGH
OSWLsHEchhgQoLxtZfxXLu9MEI66KcsIC/NH/E55H3s82WnQQ9/FePbPEvr83v5028hUJHAMR9UQ
fFJJh8VvdfBUEPtprPnMeK70ZbamAXUf3dPdWh9+zb0RJ76aYxqyBVEtwQ5M8qXrOZ7txXl7Uv3D
ztuMMee0yh4RuZ15oV2/RG2SfMcgsjrkb2JO3J8aurxBpPopXJ+MThdbrf8g9xYjRf0PEBTLFtTp
7X28dgkb+UZDMywYEVSy8cuVtSj0Mj9LGLfqvYTyaAit1W0L47G8dIcLC5qQQsmnyjvl6qD6DaW7
GkxkAsVlbqHTHT+Xxy+3jV37nqMptmLyftGhADWF5Viqpxd0jkv/ODwNyUOuvnSHx/+RCUtYT47x
gwliz++OT0b8oijMjc68jSYqSBfLsIREMKPjIkO0oftwFrrRttic7vr3BNf4t8/qpSH18vOTJuRR
6LEYCeUthegTPpYA2G/v2PsteekCjsYhRbZA18zrwoNxqtWgtuqSCguV+8BcNLv4m/pc/Oh/1ICp
XHgeoVR6Pt79DbsklnSA4Fq1VPE8KWnqoVuYlH7Zr5Aoh6XQzb+HVORQoFsiiwuRwUPLFM5imAvz
Vxejbco2kDfiBdeVZQl3lQNqv2mlLvUZ0K57UAIk88zauKDBUQgiqQ8p0cEZvMyWczWJq/M2mlZV
xTYNnkZX16R1OAYMsEq5X1fxZ1tpX7qs2Jc27cdaRvmH9sHMLl8VYt4NOmPqruu6Zgg52aHIDvAm
GomvP2g/oq12F71qD9UqflZdSLS2sw+WqzM+2tMAgesIH6mWKhyOUx5KHpJZqZ/+1t6kBaI4r6Hr
/Qy/QFHhar9Q7KTB7N5e5OSmao5GAsK2Mvx2eU7ktkQVHASz3wI0K8M3ZzwxREuaNtrMkbx+VLM+
R9G5BmxH1ojNl7ZqQEgHqdcTH2Q7ig8w1SKpg0Lugt7KnuGp9FnDh36mLrTb9fe5yt11hjKax30Y
tNdsWRWf1gEtWJRfq9xHoME11plbvEI+uwRy8ajztm/u4Ld0NV7B4NlXc/usXt1Hl9bFB7dTKibd
UnqEANe2xR7wXf0tvkN+rH0IXTgXxk+8H/bZo+qeHmAndbO9grxluwhfb3/x66Al/BLBzbqOKr6W
lDm/hHEx73OxHB+KNaPeG9WV9snqBa2hnzNGp87S2eY7QjyGfCAMY7tRiZSHT/1nfTVs4cRhWmbJ
q9iN1tH32wavz5Ilm9yYkITJRA3Rr0EpFCADa81vqR4tOrVwezu4O+TJ79t2rm80+9KQ8ABHO6QG
TPe+m819Skck2EkbwBmrf79k826JIRQSbd0kpxGOj5d3SC0PR6rc9ER2B3cs2dRuTr4WuXONijGf
uLjZBGPjPXD2PpR4yKmoBB7f3RUCk81YhzrNtgmuT8W4e7bFH2a+HEcICUaeHu0O7BCgcKZ+DNDE
9cyNNe0IfyyMv+BsIZ5alnrGZDJcOb/UYV+i+kw3dCYRmFuG8GkQ8pGaQsMI4rOLsnyT4pnc7Loq
8f49/ixD+B6HY1wA3DkdfZip40eHRwGvYPO+APe4Td1+UX+ZexpMbpyukrZz6WoAGy83rkblBE46
1iRTIjN0uDmqdRLMxIWrh8G4rDMjQlgwG74Hyu5H/6hZTEo/od7OMOyT2TFdL6s0pedamJN+fWZQ
cLicoXVTSfFrKMz24dfsq4z86xrOabdZJR+QSnTl+2HVfhpfq3Ov1KkdpXHKzcfljmT0+NvOXFFR
hrQfoP7yY+cth6cr7Z4zaEFuB6RpI5bF61GngCwGvqxM1ASxxcyXjiYjBSgJv8qoZML+ysjYbVPX
T1W+noUZAq1DT0U8vbCNtGHlnLC17dbRVtlKS29rbLTlYcUVMrOwWWvjITzbPlTrtRRK1MxvuRkX
1TP0gVsIr36Hd6dl8DTn/rPmhDNdQI1T2ePi8jcvXJ522lZaaQ8QZPTukexvLj25TqzZS5tanE73
yKS7frm6JjHqoLJ7gATFFzt80ZpXWBJQFpuJVJPLGvMfQ6bFwB8h4VPTU+mUbZoR2EdMPvooL/Ev
YMIrvebqzx4Yc7vtJVMOeW5QuCAPHuqjUTGMLwb4D2HMAAR0ct5uG5mMjza7pqrj9SiL9dMDMmso
v2Ol1del5crM7qzTX7CPIa5y2GnL1GWGYnnb6Ohw4h15blN0yOpUW4rSkq/LyOA2P+T05baBKZ84
NyC4IN24AmknDGip9ZLF2SovDvcZJMmDY/yNs6zIts0NQ3Sk8iSE+zYykak3QbaMrFTJAr5SN1jx
ulMW+efeZRZjd3ttU19MkXkL6LR97fEZe+nwitPrXmgynZwDE/PNvQW97hI6QzTZg3vvR/3Uo772
/bbRievmwqbgixCHhbni4CWVA8ovLuENbsmoIJTxtm08mIu2Zkh7SL3y823DE0m3rfLyMBxHVuku
GILlikk4zwg749thx5zkV3iNs0VIBodO0T08sNB7LEniZnIf5dpDL60KQSUq0oGsBKvFqvwMq1vv
O3fRavCWiN69jaP4+TZa2zPHYs6qKRSSYDGoLWbijG/tfkBhaQtrOZ5Uro1+GX+CpWRdItI4Z3R0
l8vDeLFUMV2xS+BwQV0Z37wH462B5K1c8LBZS7/sBQg45XGgLoHgLiO/r/qH2x/3OsJh2tFtnhkq
dSAxdGsUN+EbOxnfMkd/VaVo5x0On7x2eL1t5urE8GjmjuW08Fp3dFmsP5e1fRqGU5P6J9d7Ofxk
5vGX7eqL1gX3qm6ZpJnZU3FLRXuCzzpdabaqnKc+E+CLqlGh59+0xs8shH575pKYXZvgqTHEd+YB
LUd/+EHTjYdUtPLc9hkOhl31ML+0Kx8V1qYKPpof1OFoOqytcttV9lVbj0WsZpu+HXfZinbPX4Bj
aYKHiiaFCAv59FHPjBMXIS0+tL2W0d77hLLaSnXjdbudPRHqjL3x78/yJSUMKqsy2dIRRwRhEi13
+/6fzzhvNdcbucorxNWNqz+zpkJ07zQZRDWH++peBVAgLTlrfrAc25dzaxPjmmhMuHkrOLoz7cRW
GvKXovsSRF9njtqcAeHm7asqSx2bvYOF9p5Rv3JxAIKYb2H9gjZvncKOu5yN1nMOIrzxyOgHRodG
n3yrP3ufxwY+dLsr1MxRx9xH7lxGLcYtcReFGziCFAX2G+JJpf+0kjdPfs7juUq1mMKINoQYompt
Y6UoXFBDlUGmLyvgO8VDDpvLGgGRxWkPN8pfgB+O4eL8Nng3i/j1WCQnGxRLjUxLdzYUc5jdVLto
76yMjbI6bcLNjJ+MP//ajuaA86ALoIglW9p0npUg5uwnx0W9AqzNmOC3dbQyvx6+EDTthbdY1T8L
IMrUvWbC86SP6n9sC+e7kQq06rok9TuPYZTg0YvfZlY3Z0E400Mctm2pYAHaqOMHOMjRbiCK5Igd
uPHPPRjyJzWduQnmbI5/fxZHKhUqgrA7pr4ZvkTHr7OdfWXSI8+2TTjaXR7IAey6eP3a3HTuulzE
q2DF0OTqeB9umVlewZ0586kmT9qZTeFk12YdKJDN8lIwEbowikXZGMhxz8Cs5lYmnOcUdIGpSBkB
v094jzBgmvsH7aujzj18pm/rs/UIp3rQj1LnoELM1cJ0IqNI+EW80Rfho/YZ3dv51/H0Blr6O/zv
GhbneXJtmnmU+iES5/kHRf2K/MyMt4/37/VZ/peNqwq9xthHoOIYyb234fW4kXfFbkQRz99f/x8n
/GNLyAX6Iikbbzy7xUpzFsf0I3Sla/iTl4AaKz/7DUsmIN+f+WwnXpmOWH8sC1HDisO49lB38REH
XHqbsXsHg4x2jwriyuHKZvLy+ClYJvvkdRZ0NJ0k2GMDTwV0QGft8nAzaRg33mAl+I2yTreJmytL
2FwWySPDn4xnurc/6WQsOTMnHDu5HJq+UGk4HXv/kP5Wm7naxtR3NOnYIREPYIPenfAdg9pL+qhr
E/IEaPOz5zGL7BaytogfUL8A9QLLNGoUX+d6oVMn8MKw8BnlMj01kEYm5K/xY7monujk0B1cHXf9
roj/ZvoKSEmmxmIaFP3E14d0hOn9wKQ5HRyVYaw1vfsvaGF0y8TXqBtBwaPOFL0nDv2FRSHKxBXZ
QydViW9VL13/vQw3RmTNXDdTD4ELI8LDo5A1Hv56kfhx65rfog/jTIb5Vck3xRvkQMjSLdvZVuTM
wsTHRxjBmtOAdfPhdq1Rt2ps+o4/bvv+1Fk7X5jomlYGUCo6YQRKdNfb1Jv4tUSOdiVt0nVRzT/A
x2RACJ9AUzhtZEFj6VlIFtQExsgwsEi5Xqp7Zw1Hmdv/tF54mi6iJ2C3P//O+s7sCYlCrubHOA7M
8R6veC8eN2jorpCT+kuA8MkvZqpg+oEfgGIUznlRMfoMS2/qN+ZKUiM379B+bWayhKvhILJWE6z9
CG/VAYE7gsMrtDyUYHyUeg/KWnO7LSqez0xduMyOzvj9xDVwYUpw+2Y4BrQqeEEpDBseA2+bpwio
nzAE01p6UpZRnc31XiZtWirhUtNpf4gR5NBQ8TNbKfHzH0i3y2CVywXEZl+kt3jFoXONfNnDu+gr
DzkC4XOp+tQnJHD9y7qwuXIY9nHoYb2FHGtZfVJ40sWb4w9miSPS9IqmBQzoMynZZJw+tyrsc1hH
aqpXXLfvCCHnjaH4lbREvkJ1h1X6V1KLiTSG8iKFRpaqQ6knWDzKWhPliZP4mbPId/m6uwshfFqM
xx4Z8JkQPRllbOsdEaTy3BJxaUjIpcxEcaNDjrwai8YH13zOOYdwXW6kTzNnfirG2LbCfes4pJ9i
zThgeFM2kndrjQvRlnHXbaHV3Tn0nOqP8Je6/0ODgtPAPygh8G4mfhi61g99qSzKX9ErTMEL+bgw
EAVnFHHG5Bi3xDh6vkbh+xkF89/BgTXCMNau1FX9Ct9VtouXEIbu2qcT87DV7FU79R0t2pLc7ryW
LeV9zuDs2cVs6oniuBf72hOaGCOg6xGO/08QB/6FXGIiEFwYE66KVm8gALSd2C8iZDLtHgEkWBoP
jtup9mawvshQSN/e1YlNZVmUA0AIO1SixuBwtrygkZIQ4W8uw7J/dgr1Dj3TOV+ZCDBg+A3QNdwQ
+Kbw/DKZSTgZ+YHwVm3UTbazqAOgy+PAZbcwHmDmBT/h/PuzNVwaF2YFF5Uk2wqYuCan/s0LfS19
D36pT/ZiLLylH83tfNvrCvIyWjQNZRyjQ9IB65eb2WhqhwoXFvWNva830qrbI/3EQ2kONjzxoLXM
d8ywY8iUvIUdVVtFMXknxb6MBLiJNInEgLeknCjjS3PHbiK0XNgStrGoiywBCxFDhLxW95Amwonl
QiOPwPl9eY/45uxJH3+9cNAvLAoHHZbpspVLLBqoKdCMqdGE9n6r0qt8Smd8U53ZSXGe7XjqOkPt
7Nhv6sWwllcKtH1UPfSl6Y8PP++T8gIAz/pNsrGGkZEpu+AxfAhcuG7mQT/jwm4s3BCSKZhSMrPM
dH6Mk0EGqmjtfRmZJzQmBxiR2iC0EeWwYmWhxrb+LW7beHs7GlyN2L578B/HMoTXk6eUrYb+avxe
Gh8/tOOh1LewtN3pwOWs8Pgeh4fDB1hyFiM8Df2eihfrl+jL7V8yGXfPXFwsVIa9EUpRgoujy8Hn
KJfpQ7SBhJC53mBtztzWUxHq3NgYJc+iIEQShtSgCOEXurXSGOXNOmh1vWrmLE0FW+gIgAjbQC3R
TLo0ozt5oISSGvuh1yMOj5av+XB72yYXcmZB+H7Nqa+LfLQAS8BXJfldy/UWIea/cWmcr0O4phJP
6U8pWq8+AvVQ8x5L7bVo8tkJ6KntcizmWpmBtplwFeKAnmoHgo/MdsH9trRT1XiSW2MOaXXVgR59
HtEa5ud4xzBAIARTmkEnA7o1Tt2ajnfnFkhtL5VtuoFZcVkz1Bvcdd8gOVve/lSTqyNDNCk+OrAn
C5sYx0mlHYOC1UXaS9rL25PTb/5nJgS3hnerhhw8j/1OqRnp9kpA9xro/7kkYqpWwBb+Wcvolmfn
R20Tp2nhbyBsHD4pbrlJl9m2Pa7pZtAUkreNNAsLugJN//Oz/bEp1LA0qbKPzmizcmFPR6RtmX2E
ls9ZlW70nH5FE/cXOpt/occ2cWWgygcs09CVCQaHLA4q5NQ81HOcdH1qsvVQJagAbRXv8+3PN3GY
bUYRgYBojFEAWbvc1QjytLRurIMPQRGKH58LWB2rbCbQThqBe4VHL3GDObhLI7Zd9TlCUnDWevsa
orZgKJZmODdVOZHYMqMDrkpn2nGcmr+0koD5Q0S1i/xa2VdpCidvsKrar3X6LdB/NJUxc7amnOPC
nhAHLagkmRBpI98L248IlUtbGnofCzSBU1RlNRWMew2tXHRg5A+GbkjngNmCw/0KiOFjUzlMG7Zr
rU5QN5ttCE/t+PleCAffMg9hmEL19V7rNXlRVJ5rNzguQrwMxqQf0bNpZrveE+GGA2ozQQGFJiUG
4TtbWtAegsgM/VyHEj9SoP00tWbmYrgC83Mo8Veg2BpgKZ3m3+V3tg3EsQZTDn3zpf1cb5rtsGju
683Yr0XQYGky/LJ2NsXPsUM2pvwJnUdp9zdC68WvEEJD3OidevKG0O/Q+zGqlQqF4u2jOeXP5+sU
dtMBrhoYEMAyt/fFkD5ZxrDoD6+S7EoUatro021rU9/OppGqOSqVxKtmatFUvWHoJ6ypZbJngFNa
mjpqpbetTEVx3tc80JhHphIlFkiMqEIlu8pCv385AhH6GTIC4nwASv+GEgiyaXf97GjP1FkARW0D
rOM/V0wAsC8fW71kZVVw2hdIZQVStzk4sxM2kzt4Zkd4xCSM2AQm4ixjTdRFp2RpfJcgm3WRLlzr
97CFoZW1mtnOqXsCZBuoJD4dhRnBJrlL2B28NqQCBMXaI+ICd+VD86WHUHo5/NZWp2UvL+y/1R0A
cfXHrpA2SbwOvTBBhy9Ot8f0g1Wuj8P322u7vTQGfy+PeREMTWOoTegfpGQh1zY8tzs0LbvqOBNQ
psqE9siqRWbGm1p7//uzzELJhlKGbzrkGdC4xw/FfuT7qQglwdeRGmqugTvljw6cFAZD01DviBl6
q2ttogxm4GvS2im/RBKke83c7TTljOdGhMspPg16fqqkwM+OT0364A0fb3+d6U07W4Vww4QqdWtj
wID9irKnuiqXYbY4BWNxbo2+yEP2OlucG/9J4ekKLQSYCwamoZsSoX5V6CjHogpC//RW+GM5cPhi
uvGO8sRYpp8HjU1+KD4SRAT8lyXOZ5snuIePCDf6ThWhG2que+WwVgxpBig68akcUjCokSwVELCY
pA92dQgOUhj4CGIuDeQMu27OxedMjH9/5uHhsWq8E5g0Pys+pWW1HnXqbvvDnIVxL88sRJbkSJmK
hcp7QM5lRfoxY2EiHlxs0/j3ZxZq74iMj4wFozo85jHgrPpX6zRuYEQzl9TEd7+wJFy8aPFl9hHZ
Jj/VX0Lj4XiwF2Ue/g0jfHIF1De96yvcqpf1p6pP28yvjJ9188Uc1ma6u/1Npi5b58yGWHgqVbvQ
7Rob5gNsi6ddBq5C+WCOSRKsEMmK5viMySk3OLco5uBd0VowY2W+d/wsIygKO9btNc0ZEOKa6XmV
jBJj5jdjhg/KC4b1f9cCbCDQr0H9yZVATf7SzyKJp1eq00qFUvQAESWEGsegLOewedcLuTAjfhsv
JHvMTpjpX1I/gL/ARR+XUVwHRZvlCJejNTgHWnsPJZcR9NKo8Hk6zw7jrggyP+j6jQ1fc5Plm0GJ
lnkSb5IOslL9sIgRa1WMEEmAcFFW3+s+cuu2dYMOnEr/QLFwAUR61Uqfk9NdBhkzCrQoOsvaHeJ1
Lm2MHXREe6d0oHbiOtDafd00rpLkbt+M9LjKzEG6jguGRXWaerjB4wN4/+X36psE4JBjet90+De7
+pcCXs6JPqKwPdNOHD/85eZdGhLCwhCqthfohjdOEWyzdbPVNur6L8xmjInNpR3uGm5WDUYinoNi
SQqNxYNRmLL1zbAaJOmPC29I7+mdLpMYClWL1AT1gTaFG/3Tbc+fqIeO7sHs+8hzcd0jbvqsVxoK
VaAI7M04JQxL14u2NxjJDlxpPWPtOsxijaIURCEK5HbisBzYD1VyNCbu7VdOAflytLLb5djeU35r
Syaxl9Lz3+gpXhoVEubeCLo6qsAWmw9o/wEZGklAy3Xma7RsovXciZve0rNFCtEEXTBEwhTs9S+l
76yPr/Ku+t2745Zaz3O4gv+PNSbZ6NLaiqwKtzDjjY4XQiFNmbGhmb8bhwJh+kYF6x0JPpfJTiSB
427+sSecvbYwI6UIY3DnO2VdfMiepA/pUvkWPr6324Bzzpz1WYPCGZTq9KiTq6e+yueLOIUHN9ok
nwlJDJlFs0MYs/YEd5GVUy4pA/bkl5YsdwktxEZa2vddD8FIQ1lh1kHHC+zy9F9uqeAwgWbXXVFi
sd+nyT7alptxzERp3YzMmlGwWWjGjEGRSUdHOLCKejC/5Sp+TLfebpxHHItE+dLZzX7AOWvCDVSn
tW73I87Te0AebvgEcs61VtUq6dyKJH6u6TJ3IjQhXwj7Dlpxle00H7i4dBpuSA89JugWL0w4tldz
CdCsQe3yOmqUMIqgxU59xJ0qV1nnuCgkdqgTrw0CzKy/jP+e6C9kq/TXx3oKvNCX9jxlMDRkqccj
r9g7CYzLgc4p73FwNfUm3/8F/OykSWrGFFkNFQo7weQxC5NSsfmGh92pWQy7kcNC3+kLBCmzseJw
N+ejU7mSc2ZQOIXwm3Z1PIxAfyeTXjwJXlB0PuKZvtbkYT83Ixy9Tg1S9TCwle0yv6cJPcIsUVRY
58NS2o+3w9+Kn0CFFIYXqLpx519+PDsJTlEzYvwPO9pCjNxvmu8oLi/InxcjpGbW4NSdC/wXCSQV
vuarSd1TjAZaVh/A7bkNXO80NBKQbuiR/ABK+qiH77TNc1DSCWidDvnLH6vj9z17uhme5gRyjFXl
h7osF0jNfqgWPNzXxyd7pss60Wm7tCVsqXqCtykNuJKUj7F5p0E+tWKYdo+SWvdR/Ym0LrhSyTU/
zCQzk2fibInCTeggqKUkGkukhnRc9MSZAi6bhbFKgJTTTf8LSJA5k8IxDCRbzY6jSYThOijG61eT
5H2pPtX3sAk9xS5985lVTrqPYSKGypQ8c+XC5nrIRARxz+aWK6iAEQlbeZx7kFiL6Ke9VhcSY94v
Mzanbgzal/+yKeysdIh0Jr05/PpDo2MWvq01eam+1vbyX8BHTDyacaAze8K2dlbDvjqsEaW91WnX
vjZbFCMgHjgx5wmiZ/ZKnPyOYOro0iJMdTUuxSx2oDYFN0blZrsRxY545KZinCN9RoDHLb7PbOh4
xV7dGGf2hNOIGlcQIC7BDRW41XvjJNpYKH69H4w5KrjJ+3CcvP7v1QkuUwZR1Rw7UtLqjVGm9+sJ
Idpt9Rv1Snm21j99/M/MCd6SmVlgZfq4mT+ix8F11sq2+s7goJkvUCnmYa3elRXlnNXMpk5+RJOO
1Mgced0+qcw+HFRIcpnsSHaMe3N1QKy1SFWStr/SIJ6OqWcGx2NzFlMtBDVyrcJN9ZfT/UjmF2zQ
Tf7nxGeyvL2665cvR+LM1rj4M1sBlQHbQDmBHKPa/Tcfkbqd7WZMHnXENACWU4G5ag6h1BL3J3tc
E4ODTe5Wg9t/Pa28N5lkVDUeZls201/tXwbFqaMyqpJD7WHwfSSGwOIZI6hgbb8/mNrvpjyzk9PH
4c8SRTLuWi9ilc4JD4o9U0euIi/kw2J4NDbIpX9B8nyY45KajmcWjQbThuOEBp/w8U6yWUcZFnt9
jS43NaafvGFW6VtnL/NhhUbie9j+Gx5zZlSIMRH8j8Ep524aCdfSfQUxjb5Wt3MYxYkePJ55ZkeI
Llpe9KkRYCdril123IXJN21QRo1T1yruihOloOrVGn5Fw3MStNvW0ZeeHiyO3hZVoUWBYvbtdY/2
rmLr2e8Rws8x1cNIUfg9MUTKVfpCxr5I2rlEdfKcnFkRrqikLdQ4irAS3hefg7vigV7tvfoWwLEw
3+ieTovPrAnZdyunaD8V74ekukd0cElXM10W7rAkSX3uq8XsnTF5LM8sCom4fFL0rulGi3vnSV1q
7ljHaPb555HcCKGpuUN5295Vq9EsyqNTau9xp1/R/lt7KIVS+NJW4b5CsmWWvGbSTUayZh0uKu0K
DhZrEerIaGP53fBsR79MjBxPX2674nSoAakPRZRlyVfgr5NiZY7aaEyIPZU+1bw7by1DQ28sR5WB
2ZfF5B6eWRNOvFxpxUjpzpLWSHQXH9Dog0HxsXS732q61O+yhznmj/FfFM4aXcCxpY84BvFN8JI8
lOPUUwLOWmgu7PYpaiV3ZgvH43rDhMjKe3R46aKKlfgju78ab3UIm7pqoe/UT+m98vtI/imD9p7n
v5pZm0jVm9cMQ6kShu3XE1qWxqp5VrbkMCfG2hOG9rtN9g0VsLn1zpkVkgo5klqTAga0QK75UjWL
9rGEINOBdsFGvhqk23yFdCK3OP+K4uSaAUdGLR8xqW+6ewUSbG1T7w77uRLCVBS7sDMu/SyH8eyT
Kh8G7IwUNbW60ei3MP0aLrTWDYeFedd/H77OuM/UdqrvEB7kUyjNCHFaD9RDDHsBAyxMA92PJe72
NYGsF6K2QiXFUMNF8HE2mk0EF+XcqhCvu1ZV6BBgNfBPu3g1jpQdntHcYEwH1ZRgObyGK0NaoKT3
P1yucCCdruD6k1WGvPZHNNqWxz03BTSjh8dxnPq0VL/X29mS90TcASE5QlH0EcQoAhiRW9cTr5FZ
7efQYzI2Y/DDhlLVUyiym3d/4T4cv5oYFM4tCnc8QoQnSyuxGO6Oj8jRbuI7hCohsR1r7Q4qIIvT
QkOeVlrMYc6mcrl3OCiDwFT1rHcnP3PiQ2Um7XE03b/0y9GflIX3FR7ffbeqGL2cn8Ga9CUUxP7b
oHBqGjMIk87AILLJi/9H2pXttq0s2y8iwHl45SjJsh2PiflCOE7CeZ759Xe19tnHVItXneRgI8AG
AqRUzarq6hrWSqZXbslNnXlTbX/DTynkV6zUiiRODrCUmb3zXo2nE1mK0Jzo/Z8sHE1qm2GoLK2o
L5gJ45xwAbQqHVANYmqK/xn7nKM4GnxExPyFNd4w3XIzGKyOkgoGYRonAjfN2ftyLx4MhNb0Afei
DRBRwPC6jcXGtN66vcjw8L8fjwoEYayBSGmGxI6bQV3dOJnGg9mRt3LxhXGirC9IuT4X46Y0Upwo
tp0fpqNeA5OCI0Bn6F6a6QdnR6wcmHGc9Bp3tVSdsIDcGpNvg73YWCh1Y9kE5bz2MJ5aCVz1GyGO
oSe9160bw1AJxAHBfY4HXOrUpSU/Txbh2Fh+4v3G3GG97Ab/MwH+n49I7wZmLWcUY4Sgyh/IHvmw
++jteg+WCMZAwpZPSAAGR6+SsMXQuzB50eVhRrJFNTuEJWfm/cHgUuu6nVwKAfw4trgVHsPJQAii
uz9jUgvY6Ax8foidtgNre4S2ncIgOrgM0EQKYT4UgM9/AZaA5ZR6hPDAN4rEHqN9jkfY2D+AFX03
KV//XKP19AHReBW6kiKWMnmARsMAivFEM7v4RyL8KUmNwZPHO4DnQFGE0QCecq8kqjWhTgTVH7PB
6XnBSlR+d12RjQTpTMZp8XClyTBVRZbxi+rLngR8duEmPChYvMJ+CoHcMkaL2Zu7dOFziZQ1ZIax
zKk4q37r/NP+Bx5vrGIXfXAIcIH4PZLNjgXRe3LR8+v7XCqV42L5bKzSAlK5XbHnnQg1F7BFOLmT
PgQj0PAbBwuwizM/Gwf1ZrgjgZm1uH0ZmM9/Aokyq6PuIwXN+xJH3U+dq9RukMzWot2A8YjxTUmE
v6Yr+QIrQZPAdVPZQJD60IBF8jgCJQurhw/8l8Vr7eI9Aub3XrwJbWXPXEFgKUl5RhXNHPiEcc6N
LXvVs2ph3W3ZYRzaMCVfwNt63sXfjT0LZXSjMHp+uNTlPsaJNuUL5I4HbHBjqY8sxY9u/qVh4vlc
hrNzUdSVPpZG2GGxBd9ReUCd2xybZyBRMmLmhpeAKEzBhDJW1DDOR51jOYVj1fSd6i9pb2rigxb/
vG4lG1qAI0/UMImM3higLc+NpJGUXOuqWvUL9TXrv7TggWiMX/+bDMrpFG7EYpBUqb7Gvw65G3Mf
QuZdF3EZ9REeMUALhjpZ3bjAWkzCy0uj+kmcW5Mqmj2uGbzvRmyBMBHhLytw58IoxzLKhZsnBcJ4
EP6FGNIIbOEu3gOr1+JvmPnqRdaBl6sCrHYMdJP59Iu2m9FwaY8ykj98Mz44c/QwmeUMVnA/AeLx
N5ooFzkHJY9yoQjgfX2aaAYm3Zp9fcBEn1c+EzQCVtJx+aChJFEepDSx0YFyyfCnb8mz6GAjEhvA
+n28x2qyDUwQu2ZdcxfWTkmkkuKyjcaKLPzh0hHcxS7sgDOHG84CTSNS1eIhSs3+LzoblFTqAm/4
vB/TGidKRkJUTLqBn90Af0S/jw4SyCS+XveFC7oV41we3djgq6bKMiCB+bwHiMJjelD3htNV3nSY
beDEoVDc72YvxQMo503mXvWFK1LSqYiS14MCXEacsdab0fPsyA5xEP0ofsnQLFbd7GFxRDNlD8OQ
Yzy77yjBVJgBtkRU8DUEN/bion4FKD7OxMgPCuTTA6C074GADvrmAj2P6IWZql9EagFpLch6wXuC
LBpoFOeBVMdsRZPE+MiTq9i9g4csKGR7W7XJ0h2Bm2EFhg1bPhNI+ek0ZIU0oRTkJ9p+Cdw2fhFY
PblLEaJEpqBFzKEiBaVnfUJVbcJRKyVfT5vWbJXoLUrnx3KY99ct9tJkIAf/oZ4L2gSsD56fnRiG
8xIvheQvUW5lU2Ir+tdpCp2a+y71D9dlbUQdbGNDCGG0AocCvXFRArYDeMChjhiQiCYJ32BmVE67
kRlG3zBF4bLqj5fniIVIcjkB3Z28sijbqIFyVuVio/ughFCaxJ2WesenrBXYy/a3ADEoiaMejoIJ
liTPj9Eoh6pXxFr3FTgecJUxVr4gpp6WmX6gF435hT8mNQBXM4FdAf8j9nIugULyMI9Kfghw8e7H
X4SIQnP4+xFkRoSIh2WPlz4GYQCixCsVBVWwap4rWDWFAJYuCBOF5xITS5hTZxgHcZrzGAIJEjql
Agps4gV5Ub+octZGsYZQjYGzH4VLogf/Q3ngAAshuwmmh5QvC2MH6LJZAxIP7WT9IBkkm3zneskB
EF/qBglFZ6vAhYwwlxW5xS7HkBS/U1jSLk8RIxlglcGQN1yaPyGWrN4FaVQMClA+CCC+flAPEgak
CCjwiEV6sjPIbg+dyjHnp3oukbroiw4AVmkXKL4QK8fGlQ8BX+zC+95sbB3NfoLMRYYI1WPOA8OU
x6xkxQSUuvyy57+BuvpHUQYRdg+tByNAhRZkN1NvjsKjoL8ybOjS288lUV8T5N5KP02QFO0HewJx
8Ympzxt4RBn5vlhQrU0jU3tjFhkZKtLDvHkvLklQQLD0VOwNN3vS3zhsRQuH+LhYeAKB56C+aRKG
z2yqK0ug69VFlFxU+r5XUfVXU13xNeO91tymiM0uYw32XSbBONOVEOpuB+at2i+hpKA+kaGmuAsP
MZK28EvxSFAH2V3hzaNcyaMijVCV+SJwOEod5Zx2fi60h6b8JaWixTAW8sMvXGMliHpLxGmZTeGg
Ep6IwSZY+CEQrCuHd0s3vmdl3KxPRd1DVZUkYljhFFFNsmrtiwq8H7VkbWlt3LDnH4sc7irASKO0
qFKgKH4IchEC1jHtUis9CgfjQMa8gd/OyB82I9rqEKn4AtQm1NAwXOeDNdJUtXfRYCQNLAFU8BDE
HHuAEQ4uzjH20GG7qfzT/SLc15iyAhsb+CAlg+5nRyUwiZNRVPz5EILvMvUkzMxkzE7ohSLYgsc0
JWbkFDyTgcl4/mnQg8jl2BgqP4m+pPFHO44Mg75wHEoA5Thcq3J5w42VHyb7Mk8BW8Kbgm6XEqvh
eGHLRBAeMaBtQkX5AtJSxBgFH/JT5RsqdnhQyNPFxQ7Kxb7uoJtigNsjKMhvAJ5Mffk67uR2RmLl
zyqYvKYj8FexI8eoWV9+FQXrOiL5g/E3vOXPvwqWZ5NCHrvSBxvqbVDhCYrht+t6XH4XIkKRgRFL
OFzpVF7Uo6IekKv5AL4NUwlTZyoGvpeuYnz/TVUAPgVuXjwZLsrvTc8nYqOMhW/MhpmAX3rAp7mu
CksE9UmmMW0wcQ0RWfaS9g8qrtj/TQD1OYZBTwAZDwF8dVdk32T5/c//fcDNorWDiVHAbVA+EtZN
2cnY/kVB/3UC+WvNyX+hwVoCOcJVBE6nlivnFhK46k2IaxO7jQwJl0EeOOJrEdRdMuX5UnfCACUs
6ZsC3lpLugnePtKYkP4UwPLvv7Oqyls2vBZ5ca+0gjEEfeFPxmLFoZtkncWFt2nsXv8+5Pue3clE
NTx5eYD+YpmO3k0UuZnPuCktfAFIda4otrk15pNo8YWOl1WphnavlAp4p9X7MBtZFdmLxzCkyzzI
rXUB01vAJjv/dgsq2JI6JqU/GpmtZq+V9jBgFLXMHjsAVl/XdOtE17LEc1lowrWSwselX4NVRVE9
pQY8dfsjLHfX5Wxai4wirw5gKxCO0mXmBNPRUzzCWpSnoDGFwSxA6qLbk1U+g9GCJzQ8Zv2nTU1y
kLhVsSCM1PRiOSqcuSjr+SX3i9ATOoRt/F/AejFuBSMgZIp4SkECouv5CXJxr01ZMeW+OrxIc2wW
qDpdP7vLGwjzQ9izAmgimvkKPeOSyiCRLHIt9/sStd+gf+ylfDdyEsPoNxVZiaGcC7foEE+qAkV4
nyt/lBzja1xWJ/A5yCVKKi86Blkou+bFLq0K3ciRwqsHsJeL1oKNo4fAVlKzPM62fARXZvXCKpNt
OTOuTdB7YwkHiytUMA/luhz4Ws99vQUCZ6nI98syeQZGaE2+Knsz47vYHOokc7pamJ3r3+6yr0qU
Rr0CFDVY0LtY70jGissjic/9mutcocotJJL2PLWWIsRIIitv1NpdlqPtKAaayY+i3ae8Iyt/ZUQa
IY/X0eVBN+ncTAWjCdt5BBqalPjt4oGf2Styzruu7aalroRQviAYdTx045D7QfoURLEZAqZZmr9d
F7JtRzomoDBAi2hCt8Q4fRmkYklyPzoqJuY/dzO538wQ2J2C1T83JjiGgzvWqBlJKug7AT0yBTVD
pIIXKVoftknB9UnhN+lLyL/U8e0yQEMNjdXqhsPkyXUtty6BlbiL2dN8luJMhzihQ/N9aSCgapqX
SKleotSIvE5iXXpbHw+laxUAeqhkXzzjhwHzkZ3SZz6oWCyjVa2iD8GQwsQAu2gvwSMMPD1wCWBk
DxXzc0usuGHs1ajKkDeMDp46uwYrF2Q9oGfcOVsBDZEfNygP6OmLRVWA7gyhNqWZnxfyjmvwBuFb
xldiiSBGs0qzuHBoClWGiDToHT1JrCX/uG4HG18FBV3EDUCuS5ghpV62MS/KFZfF+CqybipTa458
aYfj63UpG3rgWQBQPcRHcFPQyAFamSfJmCeZz6UgSVpCK19+XpewlQCgXgtCMOBJ83Bb6rPP81Tw
YyunKHGiKfSKxeh7AsZfvRqoFJdPo8maSd/QCeIUAUi4MGs8R86/jTCEeQnkncRPcXpcuDh1ARTN
61pteClmjDAwRbg3LjGp9DjggIbbJ/6E5cu4+dknX7hC2LWocqgj435myKIhY+KOi9tlXhIfaEs3
kzTsk/YRs0dW2YagLmIQRrCEUV9LUlot7sY2wT5Nshv5+2YBqF353NUJ6kWspwTJLKjQuj5FGhI6
nDJRrAHh7g/BfZ19LF3pBOBVa4FMc/1zbTjTmSDq3YU8beAMfkj8JTbugim8y8TZTVLevi5mWx8C
F0MwDpH1UpY3R60CzKDEz5fQrgLZbtXBiQeAXAcqwwC3NfoURX2nthUkbiogqu0kd0y7e3UEnbrO
7a9rxBIjnmsUKXUFRroy8YWpFTBQjndIsKSzA6h6hpVvSzJECTEC67B0p6wBzWudDnPiG9KPeHzQ
ZeB4MikJNq0bDRDcC6QKRs9xSmVWTX1bQwiHrdRI3WXFaCoS/z5N3EELWIskmzoB6AbApejxoDZy
fnrx0KvL2MC+w3hxWjCatzlI1IPHv/hGsioLAP/GCAMdw0V+kpM2LmB15V3Hu2qKDbeBZW+XK3ci
HiDoUIFvSwdaKI1ZEPQYEh14NfTnh8mdHUz6A8h6+a7vQ6TU5nTQDpOX2mXAXtPaiOdnkonXre7a
Hu+8pQCCjy/c/wPXDozS3NIcQGYFpmLl90Fupt+vnylLJjGklcwgTrlsFuXQl5tXJSR7Rqxa1mXr
DweqkncRGB0w5CNRHtzwgTHP4EX0+wYgnqQbzTnjl9buj2RVi9WIvpyPI+JQZcZcAPJYrJyfazT0
Y5Dy+ozvd9DBtFd6wU45kBYKG0Bx6+1zJou6gScsorT1uIS+fgtS1RBNvvw2+h7oHsGXSe3kJ5DD
rn+v7dOUwdUMvHNA2dKDBAvXSEEmNaE/uMkXEUsLhSk/c7fgFyswwDTulD9fsCUHupJITGhlInqt
iH1CJMqerFtkFD2zh+85Vvr2ALH62TwUt8w+H7EJ6sI8k0kCzkpm2y66kqRdiGJKhZbiC6Gfs/I9
rzgCCJtZiRTzUCnPA653h4mXMcRcTfKM7pvixofihmxoBGSOh9Xk37ab1ZFSXqdwZRqmeLD6XW2X
ryLa4bUH2tpCMUN0Ut3cHncCqyfOOlLKL5q0UGptho7kVQJkMK+7WQ6yO/zGeW4FlbXFUG6hlSOG
/OYp9CX+WDSPHQbhGV5A8pgr9qFTCUgxBWUc5W3oY76FgGNjESv6qvnF6z/cNNnPrmBkVluP8rVJ
0sUdTiuyMs7g64ppiwdCoUbw4zQsCksIL+j5PbK8YONWPZNI5SShlBWYW4KSUgzPLhZTrgADhnk+
xmGSf+faYVJJo46nXdK1+Fz/0ISkDuEuk23DK5zshaUUy9d0KpxUQiY2BmAn/dKZgdBDuMNzT9wT
hAAwkrJKchuJ0NkZUoEE9t6Dlw3SOndxRQeMcDfzaKGeEjohiiqYiTIO+k3kxPNx+bub79PNdSqs
cIEaGPpyitXat+m59UQMtwqYVqgexZ2RONLz9S/JMhgqrASdrs09Xks+ABCteultyDalKLavi9m+
Yld6UaFknOoSzW/IGUG0B2wOK3I17JaJNr9jkmCzPJ2KJUsVq3FBdBpPcE5Y3ACeAwa+CHdhY2Uy
E3OcEbzo0VItr7tJIxZTtRPyS69f/nyi7PxGpUEy9IoHrFEHhyPjM7xTuBNAzH/8w55ZyGb9lfG9
tu1CxUMATLLgj6AyMLXR4pHvcxK6quNiSzb3HTVpJ94PTmMmN1gc+PqXbv4pkwpek5CEEs/X5LtJ
3zCH7DadKd2mexmQorLGhH4lZnAZwz7FUTHMSMpJ7GeIi+uPMImsubhLuq9R/VSDqhqAR9Y0MwoI
lzPIp6/4KZIKZMqcpGqYkEvcTt9B3COBmNfMwMyGzeAXGVPXZuCiBI9p/X6PxeQ/HxWk5FOhrRHS
rFKbMvTruLQWoITXTECsbV/4VJEKYPXYjOKgFaEfDhk2K29VZccwze2751MCFbKynqCqLfhuEtYc
J5uApEZu4A7AbfmN22A7B/qURgUudH96BcUXkjyXd2TZUAa5Dgc6STYH6lY5EL1NnsekKmZd8PY5
T2HLYsqWKsPZjZXVfSObSe0DQIJTK+Swc4b5/9aedyXL1TfD5UoqZZRJrCixFBOpCJdkO6hOPXTH
4yPgr3by11xhTh1uJ7MrkZQdYtqDzEKlJHmef+Uh5tG7wY06s7YVbEEJs4dnK2sciimUssxsTOck
KqFn8U0x1QNA02ztUXwGGeKhcApPYmXPm3a6UpKy09Sog4Zvsn+vIcLvCmIWrz+W7rgzWF6x6Xcr
aZSdii0mcjBlRKShH88DqVHaJcCpAFCqjlrAb1G7siyHumijMaw0LFUgeXiqjuGu97AtmPCm+IR9
3GdxF7oB8y27eS99qkmXEWu5qOaIqCn7DUYqB9Nw0wfDweAsCFFTc3YJogNwK1grZ9sJjIK+P9oN
5A+law1OqKQbIljP8Z/HVwqsDOlAYg5zkXv7XP8ri36qVJVa8eCxJTGnB+MqwBodTPAdW8wiE9Jc
5juPJY+67Gu0QBLegG6ENPcUAV44J7bS58BsrOL2zye7yTX0eZY6ddE36lKKRZ3gKYZlqsJuX9LU
ATDcEUPAXv+34UYlfHNYtL4cLVrQhTbqVOXeeA/1quqZLEACccQdcpuAJP8NHizRcCWRiqnosqix
NoSkotQAnrF+0RNTHE3hTr2PbqIHFU2xv7PQlUwqqErA2ArmEFrWeCUFnmqhAnkEfIPDf/27itlK
FhVL1Xnk4iTluLcIKNeyM+2KXb0nFTN2y2o7bq9k0XE0hqghCLi39tdkc2aK5btu1wJrq/7C79jo
O0x5VCTNuRiNPxXyEsMM74C691Rbw/dqp+VYhAGB7T1rGGM7tqw0pGKLVMrSrEWwltaJvlRgpKjw
NBIAu1FZLCAx8uMvkt5PUXT8RBNBX4QEygWG4UzhgcOaD4dJOz4EyQIA2sL542/StZVEKrhEeqTN
5fwf5YYvuW/cxRYA7S3lpcQUOeMe3LwfVtKo0MLPJegcQLzy1kxI5Q+8/MElrwyNNq/alQwSTleV
xkBLlThoThoF3vQjs5vYLW4mq1acEGhs/W6qgE9lXZfK+nBURIkUoV3kDjG6xuw9n/5CzdrqRq9D
CWLg5kM8yPvrArerLis1qXgSNCraM5wCHz9qLYrwhRsARKjQwPMo2hW7Cs86Viqm6EBmSVMFn07P
nKWx08fKjVzxy/RYZxZymAUEIAVzEIplL1RwEUOA6nELhArzlz4DtwSaeBkDmGVbMWyhYY0J+yB0
GbCptW7g+gqfLt2H6BJKJROFeDPXxJj8vyIos++HXtRmFa+U0Sr2/3kT2dmN5ulu7DIrZJv5Akgx
FCBoktFpyqX1hBvTqUF+ogGKECTBtRnZZJ+OJ6tSt8aeVWwnH+EyaH3Ko7TThwxb0TXyzEU6Dnrl
8jqmJbEtNOv8seL+YtBZRrcQ6wAAFkEBhHLvvuGNOg9wj3Z5cdtooyNksXPdtzatbiWCcmalKTLM
g8DqQvFBjnaZ8k1Mn/83EZT3yqBoSDUVImThOchuSuO9qRnbGZfE6yTLIRS+CgZygdtI2YGcB8sy
SzJkeOljS2gnD+D123E2a85sOxatJFEWEOVYRYg4nkiSD4vd3RMY+t6tn/v73+jtkN9N2xsoYE/F
EkW7mMbqtTCuJFT03gZXwmp64gINvnVnl1QrKxb6ypZxr4VRqilcmIKBBcKmKrT6+XnEakAvYXJm
+VUNrEWELcNbC6Nse85rPenJ9Z9F7/G0V+bCzOIf1y1vK9ytZVDGXQKlreJKKBQqAmrXoYnOuX1d
xKY9rGVQ1p33Bl92ImTM4CdcUANazOhJc7D6hvcY98yQxjo16mbi27ouaxXSgPjjjbUlOrUnAw/V
atGPTl1gT1kzu4y9bYUYCsaGDYiI6eWUPm6TqiSGQQCDey/1BOSEDXmRWays6f85z09ZVM5bypOU
xiOixfRtAgBEDdr35W6x2r3kgNCFFTe2z/NTGpXv5lkdZnINaW3jxq/tq2Djiatg49bA+iKX7tQP
MvvO/WB8RmJ4l279X7Ey1QFcuug/ngZKJbvbk8IhQZ7MUNCLdqRcwQxbWxclRnb+/YR0FX3Og6BU
Z3xCgsgmuZDohx6hg5Rgpj0bUI/EimsaUrEE5lKl3IyATHDzCS7xshP3msd5CjBYmD0CYvbXpFHB
ZOn0Gpv9OvcGVjR+NiWXvJSmr6jaG4BMw9yxaCZO9TNTLdaLifUlyd+vMvCsRHVkjJCajtLbPIC0
RlPM68ZyiYmF6L/+dFSEUeRaErIAymH3LLLy1qz2U4TWY+3xb4/abW8TRs/hFzcAyqJ6RFlmP7C2
BjfrwaBC1GQRs9WXSw5gRBXkGRCJb8vTPJ/ICkNH/tK7GlAuT69D9nzKpmuuRFKhzmiX0MhHXLSC
npp1Dw6EbpcbTMfYNNSVGCrtnsW5D4VG/MdQCQAX91jtJssAnkD4xHrzbr6v1+dIRbcpNfSpSCGN
NB9J9a68bXakMvIbuTFLMyq2hU2OLbPpJCteLAVkC4bDgeT8nqAW/AaG5uYt8XmS9ARsbSRqIkkT
dDsUaCQJO/0Y3GNWGeSvLK8TNh1eIrketpUul1XybNHmpOrwuAads/JNsPkX1NAxYQY0ZNGNdvwz
v2MvGWw6+0oqFdSMyojEuu2hYRmaOYq8RvF43dm3rz8yuAcckhPJ5Xk8EbsuSqSh4N7A/4FladEh
0AvBc9e47b67Nd6YJ7lpJSuBlE4CJ9ShJpawf5fkLxhYtnLw4CkHLLi70ct19bYP8FM7Ok7nciHl
BbRrp/dFeJA71sQESxsqHCddjF3huIJd2Jxh9ncL8E64ygpRfazd4lZlbRhsluhQs/3v96KCc9z2
cT8pOTRyWsL0Ix1La9pNj2CB76zhJbSZ41csFam4WEfi0ok6PthoiYf6rnKnXbCr3pFuAhqEaR6b
UVjBOKIsYskBuw7n9ljXc1POcxC81RF4txY7d5bO7IBa7Q2W+IEBVn2X2tlPptzNfGUllzJLo2+W
oKwgN0MbBXXr0IlvkegKPhn7EncAc2ViE7JUpYxT19KhDhYtOMXm6Idg9x5miX6GXudoh8VPbW7P
7HdsOgSsB0sQWPu/gMlXhQ6sFL0QvBXHZcB8w2Snu+RetfPY7IF1DIBLzma1A0ncv0iWPmXSu0s6
0L94rZaCt2Q/7GugYCkeeEZ2rMo8QzUaJb/Ua2noZTl448DpIWJQvJber0eTzVe/vtKEMhKhnzUx
IqdHujfk1U9YhIBe9j/rQpnGKDeiVlXQJUxUs84wx6OzFq82rW+lCxW55j4Qihqt6Lck4+BjIVAM
ALcXzibjzLaqtzpI2gEzgJ0lrPycO3RTiF2YBguxOHTYHOFm2pfvC2yde5T8ySruRpCE3lZehpou
Q/a2RXyKppMfHTAgBSaq3xLlh0EatNITQ7nNFGSlHJXyDJU81tIM5USPcOQiMoKIjDSDfqOxxtCG
fsONfajGfQVZnGiFtTW+prsWXIuplf1Smx2yYhsEljZDQfIwvPTd/x4h/YzjtYyL2hpCCQkToTnO
j5x3Ag7aXZe0bY4A6wT9Iea16UUCgNnrU08ExZJsRuNdiU3KfH69LmT7WQGwt3+lUHfZVMh5J+ZD
gFdpJpq6R5C19LfsBrgUtQ2MHXu+yTWGFW5f2SuhlAcokhHhLQPVZmDQyhZ/CyqUR/WYmfVe3Rm/
QQzAOkvK7sU2kvO0gt2r82mnUrnB0GFhAtuFtJ9mG3AfqW6yGYe3A/3n6VLeoEthL0v9RIyl2Stg
78B77ZAdWKyqW44ALAbd0MA2jJ0dKjj2iZw2utziPFV130nKQR61v+hbrEWQn7B6ZZfaqOaJAREA
h77Nit6buXrPsMWt01rLIF9xJSNsskSdqy54S18Hm8BD9uNzB7LW2hw5sH6Cn9btn7qfvOIpe7X2
yu/CD8Yv2IpeBuECIpB9oAagrrN0HpVMj+cAyWuxJ1OH+ctyV+8xxfn9ryYc17Koj9Y1uJzLErZB
yCIJt2niqm+aReZgZZ7ZC90+20/NqO+39EacdHMToEk/HKVdd4OF+iNg8hlBa3PMHYhD6CaQbf4L
KHaC+ht3MeyE4PFzN+JhILW11KxuBmtaLBVMDn8ZlA1w2wNNByOqGo0AERlKxMdBRDJyHQXS9NBg
OUFwulumfpuuBqgMQFkQrA4aLEGrcg27kUhRTxgNH4pgDZ2pObJJmvR8ZKJuj66e9swwTGIM9K0D
dPt/xdIv+wUAuWmRnBSM3/PIIqMB0VN2swQECA1BOnD+R4nUs6PCgv9YDCF5VlV72eq9KDJjj7CZ
Lk5xMP5ytmOtI+18i4AVCYk8OI6qJ1qCnbiYlIm9+qi6w8tvlEvIP3jtUCkPjONJa/IJh2o8Nfve
078otydcZYxasPuWm5feWj3KAxWlEoeFg3rgo42eA0/akVRlvuduw1MPnVnpYqlHhdNhbiohKw0w
4PhAlKnc+me1S48TYcEcbtnrJpsVobWCVCohS00gtQ2H1O+WC+3sWQb9TnhIrWmCe5CD7azkED/9
1XN8LZfKJrAdPUa6joPlPTImq+2CGiNri4e4/TC3TyzUhM0C0VoenUxIwECtFOIZv0agGMeHATQQ
TQbCqt8aH2NEHBr6VJrGIk0mHKsBgjqE09gxNHPUnOWuMLkH4b3CiKPBijcM21Gp9kgfK6AxrmA7
fWSRaY/cixN8RYzq4J2qJSb/yAg3mzfvZ4Cj4VfEMIqBCgyBjT1g8BjgR/fi3sBdiBIYI5VhfUCV
KL/KM4JhDpqI+D1JP8F/TZhxQLnrcF71kN0qjLNkfD+VijJzV4kpcCtwY1SRWfQ/sRFqMg5vK70F
8B4IpzGroGGq5FyhPsdmHnCeSBKPQdj8EW3qwsTYdmpptwKaBSaghg8aqlWsr0ZOah1BkW4SUgSM
fwjImfD5zgVneib3BThG31PweAPs5dSaDI/AJpgc/SZmI5jTh0kJpO/BPGoyeQohsHU0zG2jBYNl
iWanmqM93p8emd71s2UJpK5BQJdksxIU7buK57IWgj+p/35dAp2ZnVSSpBMCE4EEpMJ0uyRTEs0t
OFqPJwajm3g/Hn+DC3bzW63kUOFZz6ZU1bIufxc9sjUEnpPU5EFP3h+R3n7lWH1dOmOh1aKichyI
qtRmUGv4EH8RUgYBtN2DNegWgdf/C05IWiDlBFyrSX1SE/3A+Ky+44GHiffMTN6Rl4Fjurllldcu
4ggtkbL+Nu65YmigIrdrjoRBVNwLB4DQYJvTYK/3k99/4Wuf349eLBsVuRw7JILv2JOw+MzUPgg9
g7AL7EbB3j2cHdVv7L2kHIaYBVblaFM6MOE1zMCALZVGp5HlTCinNKje+VkCRpjoLtVHmR3n8kdi
COZssKaiLvp0p8NdCSTmvArSsRHOOggTCZVYsxfBHIjNENCz8sfsYLyNLJi/TTdfSaOCdLfoCYgv
ivq9N4adrucfkdy9X/dzOkjTCpGfsFKoVFr0kfuofk/D6lZTu11aKsdYUBlIqRtiRIJuAewvguV2
wWfdTnKFc4vfQbxlquFBrUH0FrPQtzbM4UwKpUwjhlM1NpCCYphlyEcJlcuytpT2JewF0zCY69Mb
H+hMIBUltTLtRpUIHLALReiwauBAY6PlScPiL0iobphkkpsHSXoCgCEFHJNBBTC+nQGHtEjxO1lr
Lt7qd86UMJuiPapPwYc6mLk73oh/iuINI5Fk4M5LPDAA1Ys5n2IptLCp4xhBurwjry6Qn1jis44a
1XIbusxpJrqaScujgqam5TPGlyFP9uJdZgdvS2jKH/N+3vEsOOILZBTIAjEBoIhBKQEoarpyGgAx
ZQyEKXof3AWY7z9GLE/f8fveDn/g0XyjNSCYaVApDu6a2r7ue8KGvWKIEyQCJ9RQkKKfO19VctOS
DZAte0JpCnZ+AI443iZgUHOS7yOqcqWd2nnw5+27k9ZADtOAsSVc4pPVeQykOmGMYEaT3fwAs71D
IMzRSSOPIkzZD7/DVEwuc+qygL6fUqnvGg+Rpscp9JXu4zvJ1XYcCGbexD0wMHAXIqfGKq+XvDBn
OTZu/TO51DlrbdKoc0C0PQB0OMDkAV7xZJKrw1KdVT2MO1YdbcNN0VAG/hvyZiC00WXytJGrIUVc
fY+bur6p5Hb82il8/itthJA1CLQRhM5kUSnU1ARyP/ADTrWvHKHpHLkY3OuWuqGOjlY2kGdkQZZR
Rjs31IHPy17S4/B9AFhDlhamHrdWGjM/1IZDkIkmgH5ivxSlYyqv5Y1Y5JooCt/nxhzVm2X+mkUA
Lwl31f1wo1kY2eIzcO+99tyBbNGxuzcbZ4kZXkEyBEJKJOhUeE1FrQZ6pcb5cdR8kxreQxtENK8f
5rYM4Hki2sD5aMSnJhbnRSkWzm+FycqhqSGxxh02DB5qfIqgTCKQ8q6dZ57DsL2AmT7lhGYQe9IB
U4RwMdaC7oZfn4mjTk2IuJgDDiXnK9Pk8hJnCqBo7Co3KFkJ36YhrhSjIsjSJnC6QeB8YC2b4zw6
esxbfci8ZjeeJWcaUQaPgWcBeEQ4QDK9iwfkrb5HH+go41IvLFbj/aIIh2gMowegODIjRVcV6vzS
oc3zUOg5QKNWsakfsKaKbYX5YzkQ0hEs2VvXLfCiHk4LpI5xxvuxnhcIVAGfeyI3k8oT6RYwL6yg
uiXM1JHDrN5unaoAdJdTHoFcgnzdVbIZ5KVYz2ITvU8EtwR5RO712IqfEfxnk9V+2srVT/iOQJSS
MEZxuvlX0sKo5kNpEEBoVhjP9dLWtpi1Ge4cbjGx+tgdFi4F/Wsl5Q+gsk5vDQCNeAiD6k/GadNV
JHLaAMUzRAEB5XJdAxwKXVglPZgAXQFqkz7HdGj3jZd5rAi6FVvWosjfr3ROkOwkcQdRcfcxt9+q
ivGA3vK/9b9PfcGmqut8SWbDL7qD3GA0X/SU4e36eRHforIEnBghhhcwh4D+4bkOAG/P2mouDUBz
kSKfDhQd+B1zm2tDFUCNSZixQXsGOlGqqEUFsNtK5vyUb9ygDayyBMFc+HRdGXFDG5BsYQcFpGWA
6KWbQGI/yGAg6Tif07pyN+ZgwLZBvJVCpXoWqpug6IPHUVS5YxzL4CEFvUMNVjgJP4ZLIoyuhIZ6
t/RCsl+UPN/pgeQKUvpU8VXwPPHxdBP2jXFTTRWQhqLW1mr1dagLzRSWJffKOFUOaRkrtzKgG28r
PedMPomib9eV3NQR/BfgEgO+4MX6mAAS6s7oEkRLWVnAOsyjUBrUKXy61st7LSlHK1Eq3vo/0q5r
OW5d2X4Rq5jDK8MkZcmSPHxhyUHMOfPr78L43m0OBjWwfes87aMq94BANxrdq9dqZd10jHGsdtft
s7aSEP4jkUV7VKJfl7UaWSNenoE/19b3WZNvm3LM7bBYnq/bIXGYOpk4lL/tUN5l6qO+SICR+IG6
SePIzrqvWap7XYLeWhi4140xXBk8fziXioyuFoLHuRsEWZOIVQVB7H6Yi/cw1uI7ORZ4Fypr64D3
Ae8k5s4xK0dC9ipgYEDFAlplDiB/SKBS6bbxol2++esOJTya4Ir+s0MylpUdqQYVrYkSN2Kg9V3O
XaDaihNpAOTfS3tqN/0jvwPL2i8g0/G8Q4sSJPJUJOmUru4J6SDEU/ZJrjwZLYj+xOq5rhVXnzmH
4wK0QpZIeq/gRUFH+4Iov7aUau66LgB1TvCEjwk2DetZtWMZ4LMG9BbhhocMYORd1km3kiSs4Gam
8obGUCfTBPzBH5vvPTq+VbEPhGITD7y79NLBTChboJqOQRER02aUITWIdLC+NAj7RlvbC1j4ndaq
tkMq8x4zbEtQJDtR3uPwn58TsRiMqa4KXGBzbiNyenF4Y4Q6x7dYVqAzD3JXKDQbMl1FWeJK7EcD
coFF+K2U31Vo2SVfrrsv04SCkqRkgAD84gU4JkvVDgkUrUX9RjVuExmT3pyi2mkU/jweYT8AMCBQ
LBMgUWpbMLbbLGXc4aYMvAripeGueVAs4KUUN33KMX84abbQbOrB7gf0V4k0b8CpHzKyLMwt4BWD
A2iRMUtqw4xMMYbAnDRfNrrtJOibNqzdsAPrSNHfF0nwZbCaGXxRrYd/41tVWfu//s5n9kkYXQUW
zPKpWTMsEM8TUVzXczubABITv123chmMz1dJdntlJc3SZtAlCTJfzUYTE7uN/OsGGGX7cwvUkw2g
rGUyGwiJde7oZUDFOtNNvJ03/T6U7NjlPgF4K6LOTqG3ZTUEI1HmC3em7mQPOUo/rkp6VvtuskUJ
JS/emDTjpXO+SurhMTQDANw9vqMEFP4bkfnNf0r3M0Qs+8dk9wekpLxlUldAmyryHGIo3Uc2onw1
dTv2gr3hVW+tmwa27JaYzuUVfy7wx0iB1meS7lMvEuCYljJDs7LX3Cx5DIbQS9obZfjIITgf9cDm
RO9z/uX6ESI7RkWDM6tUwiB1fdRPJcTurCW6Lczqu6jUgNSmXm4ljhnzZjZ4J5ZOHfS2qRupEzU/
2wcmeuOxP+ysO2Er71IixstFVFzedudflYo0aFSQBAMnlpBHDbdgsP6mvUcgfCBUHeIXjDk8yDve
zcczSs7XyvGtJG+brFc16IfgsXyvLccxfl4w0Hd97xilYCxOlg1IXkDk7SLb04FSAQ8rwhjYcu+X
W8zzjTioZIJc/i58TJ8mxkYSb95ZurfwuFKZB2dlm8oBmyGoQKyOjUQV59PMQLki1XuzVXZmGwdO
DwoDzmLJTl2c1JVBaifxLjeqeYDByl2+kgE0aPXudfQJ/wyswriKz74ttYdqVzT6QGJArwM2RuhI
4mIjSaFzfVk8M9QdYVR4G4HUAGbiyY6zH9HS20E/cU4KM6DJkMey8NYCRxUVt8MpmiY1GmAFvKu5
8kPJuEyel/UKEyJq6EuIqgqCCfpK1/VQmhS51nzxEO/mnwEBhG3wvPT5EsPM9GFti9qbRE3M0Mgb
nPuH6ZYojg62srUOw5Yflln7A35xyLKYKmYD6SS2E7qqKpVc9/vuttffa/AKKeFfv0Tx6SxVk9GQ
hkYB/WjrIAUGRflE9y1rHyY3cruT/yGxPDNBeWsgSKjGJxlEpyHGpffIFOR2UxaS+/eneb0SykcT
DHf1uRlDs1uOb5Sy3Sw5wl+08HqL5OdSsQA1GGhOohhD1KEorwEut5vyFLuS7E+QrjtVc6R74FYx
f16DsoXXs2WcAkWSUGrFcw1oalpGfiqlRAf4CQrB/WsA2gfdOIj9j+vf7nSU6EVh+hSyoED9XvLZ
V/WgigW0Bn35zrwTHQ1Nkx8NNMvcJLJ1qOfpDxkurcLTfgp7bvbBiBBon4APFJhjouhJfdHYzGoR
yZ3ml419F0AtYLKRSt6luCfDH4QN4q/ZdpDvnFmkctd+UcvaGGBR6QF/qjOvdgIXr4DcCX+Ym8JH
i/gfrpAzk1QY1JVSA3lMgTDozI7xVbCLTfiEwShn8Ooff4AgZ8TEM3tU4lo1oHfJBdgTD6AftDHE
7H7XMJ8NPte/DyFnlqiMNQ8gWTyPODuRkRgvY9Ys+840oxtLnnltPUbJ4mzjaOXxtBu0VM0Q6Tu3
iTDcIO1yB0iaGadkLzQnzFAtORXPB1mpI16sKJQAUgCtx1PRdJVVdQaILoQx1k79KcKtMd0QejLQ
uXrW41/Tqp6OJ2ppElRb8UymlefUsBQhKYnjqW6DLcBJN4MOGfJ5QxgKmtcp2arP1/2fGWNWBil/
CFvAE5McW4gQsJUMDBqM+egqgX68bofp6ZaBVcnQt4NW2nlyqk5pFcvECdRZ/a7JSmjHWst5X/Ns
kL+vtqod8mEpolDzA/OrND+ow+P1NbAeS6jB/V4EHa7QDc2mEgayPUbXHuDDdr6XPPXmr6Hnv87B
b0vUtkxxgKNQwVLrTS7hHpkAsCWPB8VLH3jWWN8NG2Pgf8jWLuoiqqQXNWomqh/rxzb+SExeBOQZ
oDYmS9IRMjcw0HrB1tgEh8hJvWGX3RDRgSHE0DfvZmG8EwiYAWQ/BM8r040ZtMzkKJEH1RcQOGxg
n+6XuPkoNMzIJdWzZBhvnKPB8qOVQRpcqM6dpQRGByJdNzUx7l1sdJQMErvA3DemE4R9DzZIe/zG
HackjkPf32jaEJ0pqHtfSND2oVKFiRaoeI3JB8KKI52m5IIH8kCZbR7giRw82hx6oqhEg7XCQCp0
7mNxkcaJYjSqL2O+G9R1jiRoNlqStpJyPin5ly4sAcqlAbaAyhi9haI1FFGTCArK8ObhV7mfPNj/
AYSKzAotBYLKxCOF7shEWT0YI7IwfzxkX/JdfgfmCIwiFR5IATBCfP2cMBe1MkZ5giH1k2CmsoK7
WdukB8sbCdMHf1GsHECBJ+PSwkvuQoxVrQvsTbyQRRFSwZrQrp0kPsQbbrGD5d1rW1SWPwVqMSIP
UPzktooAjK6fiCBF7livco8RYv3bH5DK8WxS10ldBIO8jLCpvDS3skdgfkSiCFSXiJGhI+5I4cq9
vncsF1+vk9q7rGtN6E2Jip+3hj01xjZPlidxzrfXzTCXdor8JO0HL9u5h0WmnkdCBzxoGiROmvhF
zoPcsIIjVApxFf+yQG1YNtf11CywELzWRF0tBXdXWtv9EeqViiNieiuETPKhcrK7f6mqApT52za1
cUGWQs4ghbeBbAQSnRMkfECq7qgbMuIO1XP7+sdkwEdAbQJxbmjKkQoBHUVAvzSNQ9YpCI/9Z7vA
F4xfCCOYlTGTt0s8weVdqCwvXxmlL4PQDED7EcLoL7I5cy/BEGABnDkcViwmA41EblmW0a88PynQ
jbOUUWzxLYkyxEvRvJfmQ2hx5WZYV4ylk2lU6AvqF0DeIo7MSgb4BMtRNmqNZmH62hbOuAkIQQxK
8aFt8lhpWM6Guxt1I9TDLHC9nq+tHMNR6BpV9pPkWa+hyRI8Sf0XzuEgB52+YlZGaBoRqZT1TMAv
8MlEh+S2wFU4zW5w6j1UBVo+5dMlWBiH8feiaD6RYajnesnJojAbHTnJS7glxFl/QHrPXBnqYSTZ
xq1GI0YsiH+Vy7DIvqpu6g9yAQT78ntngFmK0CvyQiMzMwbo6D975KiuUm8LLp006Sz7wR1UQrfB
/rtuJ8/qjvfivJiRJInx2hD1mE6kKo5aa5J9qEpt6sqwsxH83uLo1FX9MELlN013TSbeRuVsFwEo
1GNfG49mMzhJGoOes+MFGKZzrFZOvbanJJ1DwB5kvA/B/1A84hCBBhE6eY0N3BSYAnnfmnU/rL8A
5RlKpI5JrWJrB+VW6CM7Sri6WRwTtGRCrctKIFZYE2FabDC8nHSORGSfxkdhdoRDs8UEIyTur7sj
wyphBUFFwcLL94IAt5GENsjDQfbn1HIWDEgnyv/TAvGa1SmVRiltgemR/VY37byBImv6DzVCVAqQ
i0N2xbzUuY4EQVHqzJJ8EfQtRKJO3i8QmyECdXx+QVZxArKeJOuHji2GF6lcAcXXTgOXqgR1NXOr
f0yQ5bojQ6aB3T9EmAnwru8QIyifmaO+XxtI2lAMWFwgHufipYDiZm09XbfBurHPjFAZgpwC7ACw
iOSjFOH1ePN+QR8UXFmQ+tO21qdVAxXcv3ObzIzYfGaWnM7V2dB1AdR/MdamDTdCinJgFjuV+BKX
+aYRTHRC7wSpsq38r9nGEdHODFO3eNjP6ZLAJXC7punegmp5tetGNyQt3/whu+ONyDA3EYmlhmit
osxEnZkcFZ/SQlkZKAjT1oc7EzwuCSponG0kZ4G6W9FAQKpnqdAJwQE9/54i5NXGDHkDEr3Zm14w
ZrqNt70b2POLuKt5KS3LGkrl6JSQPOiiJ7mIfTJPQB6dKgx6jUbDRvBad3Q1R+ld3OU8V2DkXoS0
Edc5AC1g66C+ohxkSVDX8Lw6GvpbecJga6qmsZtKYuBIWi/9Q+gi0BkQ2AHWK9FlSDkFoK4IFcmP
pQc9gNiZydNIZ1VYoZKFHgDoR4ALoyE6RjmD8bZc4HiNPW3C3XjX6475SGZ8RrcFV94ufOG+B8h3
oo+JhLQSIxtADwJQfn5MOktrezGY4Xa2vhW+5iC8Wrb5F6Iyy6sJXQjGEU9b26KSlMoQ00INJPIN
563QDV40BMhnW7cq35c+uVlSw41m1ZmT1s3kyp3MlxEiANNzWupOFVRemZYuZvr3shxurrsL48VA
Sh0EkweXvICba02Q5CCIlX09GBxVC6AZ39uFmoGnAIwsJiDuQwwtdA4qi9X8OTNLfZEimfIZroM0
cTu+VRUwLuFhLjdAYzkaZLaTJ0Br8J9u6PI8lnXZrxdMhYccM5Z9J6ZIMdq7drzJ25frH5QBZsZm
r74olZfJ/Vj2uVTLftbu0T2+L6balvIntew2WvNFk++L7kULUJKbcU+Wk5MO3zDsqWY9QJ6Fu+iT
LQGhJesYgq5RzIs+FmNwgqBy4/5V7cCSKUybIOxDWzReTMF0r/985s2+/vl0llemYmHFOBDiYX7r
HtJXMp3cNoho5abYplzfYKSx+FwWme7DUw/AjnM/rHOzGjMN+9G51a2yMX+ioAKElW6nP4bnYsv1
e2bAht4FWBeAhbmoI5aZDnmSCfGTlIQjp7+bkClhSHlbblC64ZpjXXpIKv/P3On9srrdFzGLcnB6
SXh5QWLJqZ/KOxPNTdPOduSOiA6B1zucLWQe8ZVN6orI5LAAUTISGcUWwN1/0gJb3k2334CB8c/g
I+xjs7JJPvtqnW0XJ3InYZ0jofIHSiHfkk3MoHcbujzaDOYduDJGnRmjMXJNm7FAOd0ZGF5OQ5CV
L55ixf9y+a0MUbnZ0CqBNOMm9vXmXi8eDN4YB28h1CVkFYo8dnko+xLmBcP5aYrCjRL9lFrL45wJ
EnUurjsDxXMIx8PZ6KnBEZhCwPw6cg67fdc5eWrrKnBhDVBTy1uC0huqUZWdqHaV2uAA4p1JVpZL
kgiAt5BNoG50fj4A1IkCtUWeFBiikxk/EwAzKvNHItbe0N6Mg2QXUecIsWFfXzjzC/+2S9OOLKk5
jb0g4OrFwq3vkvmkay04f3h2mH6+skP5nGiEUQDsO+wEL3H/kHXf5PTp+lLYPrayQfmYKvf9REDO
eHQlg73ckgb7cMD09Z/5NDOMrMxRXjbIxmCIMcw18UcApgpV5yyIbQCVZlNHHnaBmJdzEJqWsy75
fQDotfajiD6vfzGmARwtFKIIjMWk3AvPua4uChkGSoytFx3uWp1zvpj7Dq8yRdQpySDK+bkOpsJM
llHEs7taHATBTSBCAgPp2vWVsHPklR2y1FV8LZWuGrUWdlR/Ub3kUfVS0NFDpmzTl7a80eA6TrXl
ITuZmSu65hrAWqDnu+iF5VYuj1LdS/5kdbZZvNfFj0aTIUaaeLHoCXh8FNA1nyE9p6eaN0GIRhpQ
rK2iLfp1NtTOvA7NhEV/tFCrvf5JWF8eIxCgewTpAgimqC/flXoFYkHy05TUNbpPyP15KW9ghWeE
+uxA7069ifefb+n65MYiZousUqqcxhQG7/p6WId1vR7yU1Y73LWKNKeY2/UL4WEa37KY98FIZktf
AXinGmB70iS8eagQHOtqqKMDg7UM0J4Ze+Cdv5fglxaqxkkGXobP/nL/WbuAzUShYtZBK/lZt5Vi
D+qd7jBl3iB0Xl2F7ph+k5WfcgoGI/kz7F6S6ocxz17cq7ybh5yDK8tWqMic5kEitROWXUJQc3Ih
dHaHnpPgmIX9i7xb7TfXd5IZqFdfWqECdd0HCu63hlRWQB57S2RKQYL6QLrIf9DZYu6rAtJO9CtU
whxxfnDMAU+2dkpI5S+8nz3FzUOnQd1jei9uBk90q4P4bf5S3WnHf1kmIe5UAUskPP7nhvEYEXFh
RxLU7LtbUnLEle61t6ShFru8TFpm3eQ4uegrkOrRBVXuOGkzAjCWWWoRdD/CBFwyiVHI6KbpjW1W
OuAcipbsTDEHA2xYFoj2jXZU29A6hMM8OsaC0jwqp4EtGagmm+j02IYSOLo22dlXVZrNrVYM8lYR
wS4MdO9Da8TTVmuiedcvVcmBsDHQ7OA0AY8COlsSgSlTX6/opViw5sYEzCDYyh9EyBqAQM0x3QwC
yCjC2c1dgLlJO/P/oZmBOgtRrsPEGubI6BpZqymxNFm16ScQyAAwpvbjJ8GpAPQRnuJH86a5IwoW
//DWI7BfCy89sKeDIYM6qZksCYaAGxNvPeFh1G1tl94NoqMA9dA5JYqChs2zeRmGwKUkYu4LBHs6
yB4ok0Wi5qgeW6qfF48AXWolZl+3HD+4PJmwgZF9nEkdlST6Cav25VhjSlpFXqbmuPBscM6hs00q
WFYKGrPm3vgQPvkIEqZdk5DyiBieu+hbCPpU5to4qX44pJu0HW7ioATtsvooVgLv8mBMJYFRCU0S
1OhAwXAxq9cvhrxoc63igTd60O/1tNbR94MzQkKpf8CgL4/J8vI+PDdIVr+6DxullkNLhcFUGBxM
FTvawHFBpgVocxgY10R9jvbAME7UpsGYqi+jqiJ+jLgROCfj8u7B6CTQYCChMmWcQuruidU0lbtZ
1n0dMkyjS3j1yWUg1rvwsYaH9Te8MMlYk2Ggc6yQ064iez//amWjCiHuCICXVMtRmrel5E3CsC2A
S045ofdpmIiaC6WE8KH4VS25JVinhvLj+mdj+CzW8NsCdX0KcrgYoKUATCQ9FCnwE0YMZWPO7cVw
Hoxk4klqiirUgui3Qa+NiTYneBuIwsuM+eNmTOymUXCnyO715Vy6Dp4gePUSTSIQhF3cXFMeVoOo
4p4ksq7DXgKOofmmQvpacabXYsurcF6sjJjDpADIQyQF1qiQN4KfzBxLFCBjUdwn6mTLWbdZlm4r
gNng+tJIyniWW1GmqFqnsIyGOY4wRfAm0g2RQ8EMDBfufTkBQ9mhUtdeI3rwUo7W86Z/Q6n+JnaU
JyLYGHny8/UlXRzvc1O0NEUL4o5CEdE+0pLXehTtUebJiLD2B1QXeJxAEBLJExUUwgYDnvIQoBQj
N/ag/Kjr27FoXUnmUf2xdmdtiPKjQBK7vEPfAbvTncRqQHsF+TIukJEcKPoUoJAKXgnMdMKZqAOn
TEndDiNaRNkexBt2+yoMuB8ECcrkdvQhQD2qcsrWaQWnqG2d1/hmbdjaOnUGtaBUk1ZSJb/6DhSg
nNlADbhk5HH4LFXvBJc/8qLsZa8Yp2RtlDqQ8ZLkZtDDaLcBT0+MV68dgbQGDwsD0xWC4Jk7QED4
1IZky658ahogsaS9kQMNiMpnA0+wNtnGem43SbtBKNkKXMnmi0hMlikThhmgmREoqWXmaR2KWYOd
nbOXXHsRi2MXcjML5gaCNgFEHsgL8TI9v7IKAf9fgjKDL710rooUHbMOjWhnN50H2gt9kxz+gPKc
+SFXRsmPWmUXQTgrWaNNMBp6uW5jttuFIEzmoN3iTX7K5T9mfklNAihW09Fro6sVVYKUbDTgi/qo
upUMnuVInI9GUXLcgWeHWhdo6vO+j2NESvnTtN6srncqLnSAZ4T8ffXxrNishhCXq1/UxeQYlf7U
5ZBJNK3x5XowZhoyJJTWVBAHIIM6NxTlfZ6NIpq0nVjfLEv2pozVozqn7nUzlw92nHPktKj0E6e+
mH4RZkkcMRQpYhgdCqHVJnGL1hGUbQshnQITxbJ2uG6RdeYtIBrxBoIwHLKd84VBBXssywFFiTn+
KSkHk1srvsg8yYpWBqjYLwbtkEoZShAESRV8EhoxCHwdFmCU25eQ/7QjUZYOTITZhYA7MKlyyoFW
RwIXzSxZnSAixwlAFbUFFCIBeMXV0ctTQNEGHnMv/mp8Eog0D5jGSg8ANz8NE6GRDyjX+dfMW8ja
ZIJCjMeogID4/pC9EzmW/IV32TE2ThEx10HwHhgmov04iuXcAHOgCBBL6+DQ2lLGg5QwDv2ZCcqF
8ylpo7FuRXQoRw+BadMBXbWVDtW9DJKLp37XHa8fRtZtBovAr2AcEvUc+pmixq0VzPkg/mLyu8kg
ngP+jkDcqJg3r8GWuwS7/p27bexv+dssdUbbQchmPRJFEEk6RLYHj6MNZIfVL8Jr+CXE4BlEq39c
Xyoj9zpbKXXXmIHYjlO0YKWtYkvde4GKtZUdSpXzhGEfydUnpTZx6NU4yDR8Ugy4V9BgDPbmF9UO
Hhav4afHDGfHqizdtNBFFy8wOkmdNGMbN+TEqAfwokCt9jl1OhP6wid0+0bRnOvfkRUxMeOB2IWZ
EjLoQeV8BTR7QuAVsL6HFpw6xSbaVDfa0wypkD9o2jOiy5k1KsdTMnEKhAHWWk/alAcdNLwhOIi7
R4Bn4tvmTQYFsAJ0uLJTJU+/r+vt9eUyjw157+IWwv1Ng4VUdZo7balEvwaxhBnhjObHRnzQ/56n
1sLgzMoQ+SGrMCoMTVNjulX0xfq70T7G9e76Qi4bOpQBet/AtpRIKgxkt9Ftm9naV4LRRhXwx/RO
RoNVaBdCD5VMzjSvvIlkpsOjQK2i4ImxP7pgXC4lrkM1Ff1G6ZxRelPUJ87ymJ6wskB9P+CctLAa
YUHdDrfTi/JugiqowitE33Tb2M1exZJzk7Ne9xjO/70o6ouaVV11c5GLmAjqvfGtQPaaglaqLW3j
IIPj5Z9uoJU9yhdSXUm0PoG9On3sxFc5404eM7cJRIUEE4bKNP2eM1Ijqa3SIt4WbNMbTbQ70V5y
W3iTnpSDCG3GqHQSgzesydo7IIoxdof6FLyMyonkMcwTlOyRhCnLpkxvqvS10wa42nuZbLX5NQj2
QnWfjI+z+lPgFzhZq16bp24j9Cllc2zgGfFnHDtT68Ze/tP8MgD8K4zucG+iFvDOfUjyrJKPsnL4
OGmFwIxhVd1Gj5MbFXjSCR5onO3uw5jc+oWPxWCZVEwFPNVg05UvJqJBJaIFejouPsQjXR2Ur0vE
iTLkCFLJIFIjA88rIHEvmb0XAX+YRYRraVSceihvyuaroWysbnaHxbC7hAd5Yi5pZZBy+xYKImKo
ZcjKSuDPg94FTt69HlpOSSS9KFXEQxiy6TKAo1SSaaKHqPdZCBvbOsOdrrhFYUcb3W28wUaBEhNe
2i7CtCPBGg/33TbZie/VU/CscX7JJRYAMXz9S6jVllapp30ULLh7ieqx5M6vyw53kp2R9D51R25V
mW0SfN9YOZrtF6DqMY2LAPFi8c1XLD7YjvcgtkVUSCBP9ja7mdebdlz8/eQjWenKLBXrECqyIBL1
xZfy0u6jzMHu2FrCeTNfzvYQM/jHCIoA2S/dGe8sUW+UJltOj6VlsG2Q7NyY7rgZ3pzALjCQCAzb
/vp5Yt4bK6N0gxykhFYujv9rFG3iG+QvaBP3bnMvIs//+54fWaSOlBQPcxDU0xmbUQVDEi6wR3Dx
kuooCHDkzo+dzgtVp7Fr1Ab1wOF14Fi+ubZL7aFVFpAjU9PF78FW2cy+bm3+5UuihA8EEYHh0AVv
dQ7SziiwMvUuhPSGBWE3Ilgklidg1B8QMjGKR6jc/jZILWlEx09tyaccNmTwvb0bvsW38qbcCI98
JVq2762sUUW4uBOFvBdzLG/bvi1uCgXcAe6evJEGQvCNL3jIeoCidYQeElQ/LjHhUaH0YauYs78s
j/r0ZWx2svTM2TPmqVjZoGJYWHQpajrR4gsF+juu6BSPuVcib6q/m+Z28jKkoFwOHt7CqFStDRel
GAD6R6k4fZuR9oINots1ud26puIQivXK6XfcO555XFZrpY5LMMS1qZYwK24jKA5CsHIAlcspQcQy
H7kTReTfu7ipVvaoAzN1YpGkCfm2u/rDGACuj1zTzbttIznzYw2ARuNkk912duaUmg2Ziuuby9pb
DZw1qCSAlllTqc88gEVMm0Rl9iXlZwNaA7TvrhtgLXBtgPqgmVmXc5RJsx+Un/L8LPWHyvoy9bld
FO9BzEEykV9Lf00ICQGyCrSGfsFosNRGCcJ6fM1YOgbpTR4ldji+K52vlK/Xl8V8VAMXgW4xVC9E
sHSfJ4MY5+wFyejm0zN3cbMNyuApoRnaZgctsXWPY4/lD2t75OCukk9g/kajGom92ZY/g0OxSe+y
FzLJB1FM49O8yZF+8sbAmNWmtVUq5TVCwJh0qZ39JLb72hHs/p7MrhJe1SJ35RJ6oxj82PDaoswL
Fz1YTOPjUQPlFMotEi3EyLpezn7t9Z4GDYk3yCa5y3OBBEYs7Jlf4GJ/3/8s0uD/LBSStm6KGWQY
HaQxB1SWp2/AgiVO8CJ5uQvKWpINc7yDeWEArmmilm1p6P9S/mdUQ1KEJa5a5eFUVHuYge82bAuS
FRAc3mkoldgV1yrLT0BuT5A9GCXCk/j8MKVTrOalAaR16+FSRGSJD6FXibbWoKxQ70ntMu/sXnKk
7P4P9CVZr8e1eepCiZe4jLMaDZZIOpUSl12zi6Ap6/Su5GivqLpx6rSMKHeibUFGBbCCRbetpDLS
8rbLZuBPlZt2rB7CTufwPvFMkL+v/LOOlLbO82T283BsXuSyjnYGNoATrk+Ei1SEUwHtRQMXyACA
fCjH6Ko5MUfRmnyrt9HG0Z/Cz3hjOloPlmwVPHWCoyxI9p3obcjsAfJtoOqIuVNyzMX+/hV0PlyA
dwGSBPgVSbuDGNi+l6r99XjHs0CFVzMEkaeVB5NvNoY9yLkdze51C6yyL8KLIcEHoIwBTYLzHRt1
KE20Pd5JkeJ0t9Um9Iz7LnLKvQZ0Nq8SxHJ0vOENkAfhhyMjpSJpHM1ZGc8iSXyhHru44ocOLv0Q
oVTaDia4TZbJaVSbZ5cR1gDjwyWFBxPmDS6vKU2v52RZ/C7+6JTZntvWndT365+SfCn6UK6NUHeT
OUpGC62ABcjz4U0K68dC7Q96L98mzfIKvuqHQjd/iFF2vG6WdUbWZqlPimrehLHiafFrYTjUc/Pe
VOHzdRPsbQPuiDSRkCDRhS5QGOcmkbXDc9OdTpLJsbcVPNU1tqi8Pkbb/6c96lNKSa3kgThjvyAp
FObAZiwSnFrdV9i7DdGNSdU9r7vD3D/MDQDyhIIemoLnnoCKKKBHcbX48AftKTUMZJt1JRwqYVg8
qQxkyIFYmTvHdemGC2/yg3EZAQr92zq1ZEG2pqaW8ULL5PS2MDRMgUcgFW0s2Ya/tDbvGzNdAvPL
InQ00Iah24JBsnRpJuCRi6eom2CcNzbTfdiPnFDNXBZIjKAwB3iXQjfqlLS30l4VZr/prI1aLKJb
d0gM0wUQlAzQfnvsa44fstI10tWFKpKKIgnG6s83EmpGcpkuyOZbz4wc0l01yl0muuXPeFt8zG4r
O6O+DXK75FywzG/62zB9IcR5VcRlgGeoKGNCLEiewiF6y6Htw3GPi9E0ZNurBV4MCGSlAG5ILFDd
zl5rx4d4+2cwNvaCiGQTyqLIlMjurq7zoTShPx/hkKTFzz7adcW9anK6EUwTRD0WwD+DVLPOTWR9
LwemsOCFm9xKy62R/4wbzoHgmaAeXxG6fm2pyrPfq9ClGfdWndqt+np9UxgvPNTGfq+DOnRynujG
rImzj0LLvVSEkR3E5r0CznUhUkHtpuixPRgyD4tErw0QbglvPXBtopQE69Tnq5q0yjR5UY518ZhW
z3HiV3+b0/0yoQIVDEALggX5CatDULdmlM7BoBwn/SFOb0Xj6fqXu3hE0gaoRDhPFDCI1KNyHDYN
CtMLnv/lVh3txgOyqXD5MPSLpOdkUZNIHowpPkjfnC8prmoxT6JSOSb74ouxC/adjbF2jBHwadXo
65k2RcX1CNPbVa7DlNgVdt4fspBXW7i4nYkJwPkxGw50Bwb6qDMgR3G+FJUiH0kzXX7TCshhDJ0t
7yeoYzjVQUdTnV/pZi1sbZX2qsEqw2JQ5WMPDux5fte60uYcDLIN64yKXhjlU5oRDcIAbAu2SUbp
q0bKcaJnTjc8GrqLpzZligbRJn24AK2Lb3g6g8ot6TATbu04sKEs8Ae89VyL1Bk06rRtLChOHWuA
ZgijGjDW76Sebm2LQ+wqR87HZO4Xchsw1+pgu6Pf2LG5DLFqjfLR6Jx+tjUQTkIdOAOaxBPBuBpu
5c38Ijzy2F+Y3g2Y2n92qXOypHqJ3tYkH8HOsVWdalP+DMFuA2tQfpZ4qyTudHFkgKgiAwU6EgAq
WAlZUWqNPMvHkpRMevCkS+/WM6C2mOyHCAeflYUVgHUAJEmJRgTagkq/paST5iA+LU90QCLuDKAE
Ee2m8vTbzssfgdMHfaIE8R/3+obyDJP9XoXl2ZoHJaxheMFEZFZPdhJ+iXkKScxICVYsvLLxbMKb
mzqlxWzFxlhV8nE+JD/qp/xucBanwjz6n7gEa0mQ4gT1JOIZxp8pf9e7BjNBtSQfO3cqbfUT/DKp
jamddKvd1RjVa+30OyreP7Uv1z8l84yuDNPery6WYBbzKdBYX/sn9NGdzi5vrW38NTpwq92sM7q2
Rn1TiE6Jkx6cljlguhNCUCmmOzO73Ou78RuvmM/+qEiv0DtHnYu+60K5WEj3Rz7q/Ucx3c7Rc8sD
G7G/n4I+FqbWMKVHx5ZIB1R4yXrEFsnuAcEAW6hb3UTgSD0QzkZutGbFMuSjyEYAGkVBgTr7dRXF
SVhk8lGzIeW7z9xwAuvZqQhMFKRjuHnISSLJJUoHlrVJ8plX7oa6mWIGYJk5mtE+bm8npQPp0J0l
3rWZ4v7DccQYFrYLNRJwZ1F+YEzC0io5nE48kPHf5oGItRDu1+E+OfBqIxfPJVx9wFSgHKgB5ICx
Iip90CBG0BVhJyF9qEBgCGWp1I2r/yUF6xyjdxNolznSnrNKxiaCcRPaLYqCzsFFm8LoOn1Jx1o6
RkjCOsXD/CGgarfZG7ArmJb5mbrW45J4/2AVIBKY1EEEiCLU+T5K2diKHZBex7lytO+YrXam3Tht
y+/DZ2CXLvgajx3vEcy666Gz+NsodV5jSSxLAawAR/Ou2UsRxqkCd3CKDwKQnXEr/UuIOTNInVbQ
WSuFOMJgeyACgu02fNU8TCe4iVfc8frlrAQU1jQo4aIWi8YTFdDENFymITFFXPGI2wJ0OySMO9vS
fd8D0NmhkKjyu/SMuHZmlEqswVxSzCGELY9ZOkC5PrExIGyPJe+UkvNA+T1h1tVJ/QLa9fQDS6sj
M9CHUTzqT8G2tQewiFbwxmAX3YuuiXnZ48SbgmJ/z5VNKmWahiUUO3kWj9BdB5XVc+ZGgoPSTA1w
f+mai6sj+Gx5cDaWP65XSkUdAJunXoP02zGUH+Thqcl4JEjsdf0PadfV3DjObH8Rq5jDK5Mky0lO
Y/mFZXl2mSOYf/098Nxvh4JYwoaqeZsqtQE2Go3u0+dQBRsQ7SoAyTBeGcSzGItaR/0ElEtIeS3M
LNwbyChEUC3YmN/+5yzaNLphHOMvm8zjclQboQmgg4arokflEp1lwAF9zOfiaWS9gfmTC1tZ3ceF
RSaeGsTIO3nGPk6I3tmL5Y97e34acRImsNzGD7wLnrutjLsA62tmhQGDHQadURBy0hFN2BjbOrkj
MKTW4z8tldJNxRA32p6oOmgXYt5KSPp4DkcRFxTl5o83dE4PoZN3+NbO+MIOyw6eFGoKVC61c2hd
xa98Rd2Zx8oD56dTjbZwk7vVa8olKl5J0JbLs5h4VhhpNo8Vzh+4/jzpFlR/qT3flzvFE+38uTxx
rqSV1AJDr6hDAMiFNJsdBgnKNmzmhiCSvauHym1xNHQnEVwrt78SAJ4bW30HqMuLvFZ1ObbXwtvS
NnM89CqYdTCWi8cGtApmbTeCA6DqvEHqe8zd9g+z8niXE3VHNqICaanTBxOqL+wN3OvaYAlFKR6T
ZldLuW2ld5362oIYMM9uK5DycJa4dh6X9uj/LzI3KVQwVwSEOiI4mvezW97UlHe6vSmh4expr6kr
JLbKQ+ituu5ilUysE2ZJLrMZVuev4kWw+8f0gPQmOal270lvCUAsrnHksbNdNEa/D+bCKvs5k7GO
+wpWKf98d5j35AmPmTtpO3xQpQkLyDnJ6w8KumyvxYew4wY/auDi46KfaFJh7kuobppC4yKqClwi
7amP7glOKUFynimD3SpvRmftR7FxUlBn1IAtNmC4iur7Rk3cxHpsU8IpLkurRwvQDQ2EtqDsYrub
VSmEQTTE4lEGg4cS29C/qO1xa6KmAyFqSHgHVEHZ1l57VIa5fMU0Tlxuxl/WWdL8ATSxnVpHCF/N
H2Ie2VX9YJgHggQwilS0lPY5qABnvURr1/Cve/2q+/1eODuuV0dJmccjFm7Whi3WqKJWpiMIqXPd
zOrjwVjYYbKwEkyYJgqQ4lHYUv5z+hYDMOZI61gT9FqaQ/zAu3xWzzMYaKCCB2oPPGrPz3MQ5n1U
ldhVadonymcU8gQVVi9UynHzPwvMhQqKniptc2vGi6j8lFxla4BO+2k6Erfe1Q8xGlk/at4lwFsV
k30N2pjHiQab7XvyIjvhfoL+wI/YyXKgQUKnq1zUcMUnzufjWGULH1WkN1MpmvNRCVDb/xoLSFRg
LGky3rKx99SqAKuubJtS4CnGvZkjHZ1stZSeOX/Gqrf+3nC2P2/Mw5CVdMMpzc6Mu85NXDwggHPM
cEYVDIDKom1BtcblGF69/haGGfct1DmXK/JtmBZhIf7TbEyXuNZGQ//VTnBRcIZGViIS2mmYUcHw
LjIntqBm5CiVWGohHYXMODQ6MOnpc2Nlfp119yBO3l5f4Mr3PbPGrK9RYshZVtQaQp6efMg9B/Cz
Eu/PDNANXlyuwATKRlpQA6mPSQYz+NmUXjHxnkQrDgJhKyC1KAMFcjMmI5vMskDZrJSOswkcuIxx
OrXdSzKnf7v6bTRQkQApYtLjf74YPYp1bcZI8DEg1VunFJqdFYIfTskH6Hc7u7EEToK7+nl+G2Tz
2z5RJinoEumoCdJt1gDeDszrv/CAhQlm52qNCGEmwkSBgYRwvDMGw/5vFhgfKwISF7UOrOmci04i
fgp5xTmm69sEwkKIE9E+ApNLaUGeC5OJ79IYxg7MC3upNTnbtFaiAWvDbxtM5iSRIQ6giCgdIfHo
B4OVA/SYHKYovx3I8GGS9KmUYtHRjf7B6Gi/xLzPs/oRBPve9e1cc3VM6wCaIWsocbKPj6rNBzLL
KN0o4ZtJHpT8izsBuHZo4eXg/odWJ0h3mP0UI5IUpYW1RlPklT2KNOaNWhGXxANnMWtfDs0m8BNg
fAuPRXriFuGhkaw4FnDUjqXYPM9i+dxIA4+zas0GggMm3FHRw6gTsxqjHs1KkFGhybtoE7Yolugm
B1G9tmFUuwD4cND5XXCmdk1lWpTX4agG+UPeFpE9BOG2U+rPIasP17//qidiThmIYtTSdZn19hFz
arVs4jk/+gn6EDs0PlGjnH5aVLq1vwufubfgSp6K4v1vi4zvF4KggYCbFhBu1BvVC2/MW3KrYC7r
bygLrMVYhfKyUtoFICaYCyMV51nXAzw4B6fLgAOyZWJjgBCSJcBWUboHskPt6c44WjuLc/WuOgow
VhIeSGhliYxpiHgIVZHAtDE/GulgRyB85Xy7dRMmpMYoUwtI/M79PVbKIQ0rpMPEa3bQoaYPzfyd
pjDaJyCofo42r8OxSf9s5pWB6dO/bLKvDNOQKrXOkA+DA/Kdln8Iui/ZCSV0NF9ETLz9m1C5NMhc
KVNQ9WPfwSDx0vvkCw26+C52hhJaOuh24j31BxeBv3YAaaUJFQOErAulv3pucVgKdcIahWfhC0KN
aBfEmKzz9AcTdoeH4pC9/putVTE/KSKwGCKYCpiVtq2S6ECTIfP3csxpYeLNj18Nr9wVniqCdJxb
ylv5lmcGmbu0HAZiCrlODba3sgOSgmdM9T1O7w22Nn5oeHRoa527M4PMmdBnM9WCSKMGKVAu9owc
mzo6VISv28/H675K3Z9xVRWE6mAlgAIrsKTM8WiHIrSGdp5QnqBNiXRDNT35A+drz35cBBBnoJgl
gGOZ71YrRVFBbXsCtqLzUEI3/HkLMOUN7aNRqRuAVnfy/m9Et5XL+8ww8/3APhGoWV7R7SRvkpt6
g3mL0v2x+ab16iCuIzl4x/CAhxeicqj7nNllPmNnhlnfZ7CrQT0h3WKQYTP5sivuuYefruDiEy62
lkbAxY2OMd40VgVsbetGLxj//uZiAKfi5Ot+9sGrAK/cFmfrYu52tWtMxUrr6RiOkyuZR6u+LYdj
VXwRwmOzXgkxZ6aYS7DrxCSeTGzhhJH9unayVMJA5ruoD/71Q7BWM0FXF0hqKHoAf/udACy2cO4h
RpZn2ki3EN8pRlMiwbhb4yWYhj6qX5QcHzrPvLC99uUA8od8L9JKDNowPtIrhSGoSd0jhg4ebXzm
qEWiCFYDdgAwLK/MuxZafiknADsCvSmW2DMBhllBRtUdh5vZx1QGRiU7HyKOGFkU+OqlKzfvmTXW
L1UQBIDBpjvGb7S3ZGzLzlWeenDbYaAfUyKueT9y3r5rmdqZTcY7m1ho6YAP1GDpAA8652gNUlHM
Ce0JYtqCy4uf3D1lnFSRciuBhFh3RJnVmcxjPIpOBQEepFuubHw2A9DN2UffH9T+ZsjerzvuZXDD
4xuMujI69njXsB9Uk1OhtAatP2Iwx56U5EDU1B3nkFM6vzzzeOdLuCeop17iESQzqAcjm/tjSPSN
JXb3qgwJUD3dpnieFAXx/vmqluaYYl8/dnWSlWN/7KOnwphtCZzbU2zZ/8KKTkdeMIIF6hXGVQRh
jLJOwIfDYIhvDcDfob06mxEnttDvfx6dsXcLM4x/6AZ4D6ZK6I6FDH+cwNYplQ7GWd06bzn7dnng
8K5DF5fK6mrqxeCQWnVmSQy5O+b5n2SAJS7JwWUydGaBTWwTMD1mIYGFZKe8/7rCs722mR3tmzKC
iypaczwdUy46Ohcr7ek5L0QD29cd5TvKux+ByEz2kud+b3jxLrmfb3TwDWjH9Md111g51HSdv+0y
H602hDbWMtjt/fy+8vttsKU5LSWg4+ORudboLixun8bIZEBv6Co39LE3wxo6UmiCNOCM4GbQ9PSw
Dgl4pAVCCrRfcOudW5tKYy4GuaeXgPJVfnaf8qvxIz7koG4Pd9kn7G77O4ty7HHF1tkpCQuFBxDW
Y7qFEsdc4JpQegBGNIPpNv8whhc930REd3Kyq7K7cdyZ82OncyEOl5cseuIihtvACESlbpnMc4qG
JOzSqqWPMRAtpF6/LbYgqd/kfuhz5clXTsiZNfrXLL5lNKJr2mpFe0R/2m8wpp9vMD7q07ZWC0UD
9YnjqStnHuQmGpWcRWwGD/m5vZiAEzRNkhbprXqDOn2J3OVAwUydH2TO6FWj98+JSPEdobcmgiIa
WD8AthijdSSPRSCP5FhOAMOgO61DzTeM3X+ztoUZ5h7o4iE2jWImwBokL+af5U35Cq1k+RnqSI+F
10LH181PHJur3rKwybyHiCp1utCKBN4y+xQQE3rtHuKJuxrewus8XOg3MBvJNnvaEXwy8whr3U34
ZPjFA7UYHKtTtW08a0OH2Ks7dY8+U8SRX1+BEdNviDiARESG6AWTe4pKHWZj3tOFihSw+fBrYolO
zXMB5yt34JktJhPU0GBphbIj34ifcaeCfA+1grtsD750ZUPjavsaoQvMmydfPRyLNTJXfBjI1pAr
WGPWviTSa1LzHuv0B5hYerYw5p7I29gIM6XFQRgrdxJkL2ozJx9yzkm4fKSffyvmvOWNoY2qSQiu
3XYnbWM80im4hwsV4O0Xc+DyQpUFQ8F3omWk+j4FnVDktuj3iWA68HMUH3nllZUNpERtSC0twE4v
sHyIlnEaBBk5zjPqAAWmsuQCnaTX66eaZ4VZVyfI2jDNJTmq6fAO0hgM6JVFb5d9zgvH9DJhHAId
C4AtNDrsYLKnChOqtak1ZvtdTpFfQ49Sb4i3xYGvn73iFJCcgBAT1KvMSyLEIW2soWuGX6akLa3c
gA/C5zrFyuad2WF8XCSSVsry2CJG6RvZAy8o6lENwM8m8HqlSxkolCPhIjVWArEOIiZcakCTY/yA
iU+CiSawKbctCkYw60joP4MJ+IUy8kYH7kt8dZELa0yEmuQ0bPSga/FupAMAkZN/hJ7p1q5waJCG
FU4Q/puqLVxlYZT+UYtcoQvKgBQmlkg8ESio1CudX/NGlAYKBnnv/5XjfWaP+ZJVEBZS3FOPMZ+T
VHJFpXSuH7QVnMb5kphINct1k6tST53yrnkpfCACnf7GRJukdGP/3x0CyMmg04Q+IdI7xkug6R5C
rCbAyUb5Etz535Hxb4wn0t9hzrW+tMP4R2+JYzHLFsGDAPIEgHLS+ZBfYvX9AUiljA/hXjeJWVIA
pVSoyzCZSCtPytg1Cky+Dx59a1EAafMNtMy8v6GNtRK6sMS/7LFEM0YyKLjJZCQEN2HtiJveFb38
ZriHW24sR/sQd8NXvqOXdRU62c3fKNWuHXkVMFaVZuqXnGF9EMySWCHf+1UOQ9vwWd/hCG7aDSRN
jxxXpa7IftKlNeY0WCSGknyB3IvyAauvyinVHXFn3CX31X0O6ujEG7bazzjhw5HpL19aBq4UQ8JA
QbNOOyRIm8MKaYm60XxiS/sZuBbTbrcU/kZ20p28b1/1hN+XWt1gkzLNQmYe1HOMS6mZElokQbqS
7LrPys9p/c9tP/FF8dDsbM4Gc6yxDmVOmThNekE3eIQvZWDEb34QH0RUXgfqOV7oWfNfMM79b3Hf
Ce8imhZhUiZiiSQJIzq3wo/EtXBAJWd4KR+418Xa2Vzaoktf2DJroOAIBFeOxW1+/6u4n9n5TruB
GjMqBFzG5ZU3u760R/+ehb24EQKxFxtyVB46SDFXR7x8NvGr9KT06KFQfYFiY1V2KNr6E28IYTWm
Q+QNNRgJxNIXEqsgRQ2lKMViaSeDPlDy0R73Odo21DC6bnwFqpV2EYS7FjaZjG0YGxLmNfLCZJd+
1vfVc/FYuOlBf5w3yiHf6f646V8BWTU5lc6LPIBShINtFk1N2sFlT4hAukEO6yo/Tjmx66BwBjO2
I4mDauJYYU/GLE0iARo0P5pYjvJgSLtWfr5++lZNAGSL1BDLuUifrLYXs6rOcsCzjE00x091VW2N
tOI08C+fkXTDFnaYi5FA6kqJCOwMjqI4hi9toUgibrQbsBLuzMK9vqqLnJdaA9YMvDcoPqAWfX4O
+nluqlrDxkGoAWTxaOv5fVfVTix0rZNoEdDUAFu7HX7hBpN1wdd18xcJ1Ld52is1IPBxcRKkQtFi
bYJ3FN1NHDypzY/rv7/60Yzfv894fRcWSpuE1PvGHel6WxDfLZ5QA28NzBaCILseAqGEDfM+zKG8
AhDL9VVcXG90l6hwnInCwiU0R0g0eawCITuW2VYStlXhB/VHaH1ct3JZNWXMMJ4HD8BAXQoz5iv0
QjZQ9NqCVL93MKwPAiQuImd13xarot9uEYKNoNcmIQpzZIDJo05nMh1VsVtbtyWoTFDBc384cJbI
s8mkKEFcZZ1ewibxokcZbLsgTA52ljOin6VGtmgDbr25bnPdJHpJqm5BA4qtlmYpSHzUOs2PYR7a
dSfa1fTy3ywwd2c1VnFszLAgGCB9AdZoyni1rYvr8ts1fi+CuS5nLRUiI45zpALtLvYEj9wXbujR
jQMrLOANASRtm7/R81xzfczm00E6DF5eaAABHd/JljBlx3zakureID/yqrJVwokTF6kr1rc0w/hF
MZZdFjdzdhS0pzlzpmzbJfdJ9aeoc7zh8u6nlkwon4FqACqhLHpK07W4BMQvgweSt+pn5o4/xMfR
QcwAruiAYqGrcNxDph/nLDs+N8n2mDBprVaAqWU4aNXXAB7I+F70Ui/eS9vAFd46ywYV5ehoN2DH
c5qN5Qr71OQ/ztcOwmLl7LhGHAVBoAn4M349RnKgm6IIj74mtNMdXX78MBrePz8aS5vM0TCzQJ6S
XM+OVhy5c/8wTCknNq/dMEsLzMlISKHJSYjvqYu7DI1IST30Aw8avnZLL43QrV2EytkwYwud4uzY
1BjQTcq7WoOmbT9i0DoenstO+6pBgFOWBS8ZoftzzXWYGC1C+cHoU6zOvBO+oB4124ErP9O50hoC
81tePWXttFMQGvDvSI0vCO1j6FWNQodjOBmi34DcRP8Qe8VV+/frbnGJasCRWBpi8oJMskLTHKXs
GEboSqRPlQ/ZADDnD4/EbWeQwEaewvuIXKNMogByhToQI5EefRE9OpsSUfZ2buG+UylNuQsZm+vr
XDtyi2WywoSCLlZAQWOZZfc06sdA/rz++2vXwvL36Qty4ZdCXTVWJWBFehbYc6F7Ldn37W2an0bL
tOeMpw18CSs6/24mc54NS20mosOguik/p3uyEcOt5snvgU/FuXOQ/NkECsiNc32dF1oEYJle+ovJ
nPJeKlopreGY6kaXNsPbCDlpAJosr3cg82g+KwbgMDJYDhRet5W3xczRF8wulIiBC7BvajfLbrUe
TDgpZP3CZx1sopnGQ3HwfIY58lWTF5XWyfRo/DmIf0QCTymDc8hN5q7Nx4JMegunVOZHITtYoLGd
AN7gK+ashWbI6qItT5VBgGI6985GM4JK10d64RQ78RO101NVuuIzxtT/bJ5SN9vUuS1z2WbXYubS
LPPFwFVaCZMGs9Gux0B3hokr6165s1Clsbiap+tf6/ca2a+ljIJWgnH2mPb93pz1R4GIPsf5efvI
fLAJwMzBsIbsWABK4f9iKQt2quKWIDCCglPgmM7A5+nm7SPN2RbBJbB6khgF/XwH8UYHDXqwK2me
gplBp7jjPkcuoBTfR/z3TjJXQihGfRP02MlkR6XUlS00CLzhll/65m0ncw20AUjuCgWG4mJ2iqrA
+F9E9lkZBpzozzEk0xUvNlCKgKvAZZ8dRzxtpN4HLVLB1UWkh4jNEBbezj5v5GoUMmvAV4KkFxCX
uSe1tEPxzT1BHihFpMdxR47Ly8wdUMqWOFTUooVVvWt+9FWjnB5r3w00kGxA1B0DAbwbgOON30n2
cjObaBQseggoxwalsoOqMFjQ8Pwp/eHEq0+uvUeWu8rEkFrIp9kwYK2HIEZK3oLoq0otqLPdR/LA
cRNWfQ5VQeAdoSEEJBFYqy9QbiUJ6rExR6oa2L6XmZ29SK5k53caxoGN+3AjvELxN3T0/bTvfqSn
65+TuQ2+jQMGCWEzXN6U2/HcSaPUErOOQLqzGp4HzZ3Vd9lKHcG03Ot22NTh2xDt+gDeCRpWnUVp
iZNSVSnmmyAP0+wwzuGRDYS23HjT+XT4uLnrTlw0CuM0FzaZmNKadWZUIWzGb7O5aW+7TVo6IOgV
74RNs8n+4BlkjsaFPSa0JGad6NDShAqdNG3UVPYtnXMO1ixQ6mhcp5JlAV9w/rmyITRScBiIH0W4
GaBcr8Yazx05JtiB0XSsRqKWMKE8TA46Zl7+ajxV+94ZXJzxU3bHm5lia+Pf24ZOnY73uIaqPDua
LQxhNQUzlNGyd1T/gazWthjdADtmu49OnT+46bG4KTbCC8clmdhJ7WJQBGAzlPZo44r+/yKmmH0t
QogpobwNlHepekhD8H+DShGvAfnH1No8vODK1sIgKr3gJhINsFecGxSmPFeMATrUmeAa+U+h5M0p
MnHr/1f0lwG21NDMyJMTAgPoI3tQg3GC8gGTnral3STZ2/Xt4yyGrSdo+Zgb8RzJHzUoj5X4hyJt
rxtg7s+LxdDTvfg8c0gE3crweYIYhLaBVm+MGCweU8F9Zq87wu9tYxyh0lShiFssBaRRCLXou2fg
wxPGb2IAsDEUNhcIzDT3vhcHTA2UpCjRNvS5zheH0Vk9akHY862uVj5pP8wdHVSSXuEZ7vV9ZGte
1JZJ+XtpiY3SpzFu10spNHzoiVY3Zntr+BiT2GgfaevpWGB7n0BVSuHMLaw4h4lrhU4Ao91/MR0F
7k0iWKE1fxQoF4axaAcpr5a8EtxhAroDKIuC1ps9TGOYmWLbG/OHfJh9DX0awSm22gY4Mif2ebCu
1T1cWGNPlhHFYwQSLCoUN7rxHhys22pP29soHQAwZOz+qRTe91dTQHKjQZYHa2Rv5rSPcZVa2ELa
zqdjc1rg6C4l2Gtu5G10F3CKCSuZAPbztz32sqxkZSpzCChazS4eJ69TPhvNL8Guw3HHFdcH9wFy
HnTZgBhgB7atvNCDHMN7H0O+oVoqFJeU5V4Csjs+2mvFEYE2ARwPuQc4KNkxvb6pjL7IIKc95plL
ymOKMaTr61kJU5T4B1BlKL2LuJnPT3KrBUSh08YfVRo9qKnhiMPo16PgXzez5oGUgN1AKwozhyhH
ntuZ2wQDKwKkNgdHMzeJ6uiOtA/c6EeM0m2PHhEtXvOKBWtpGyTkoZtmyggSFzyhogbe/LyFTJsm
2dARvFEwr5D5kRs71kdX2uRWdMUtr2fDzhpS38fMB4IW3F4GTInu+SL0twGmc2pFmj/E+aEXU7vs
EicHuH0CvqPaiMFLbI2OwiPUuvQVkA+LdFYVrSIwQTBW50GssqCHTkBmPRTySeTprK/9Pk6Yha8n
4h/Lcg/9t1CwKvy+WGGYMXyqpHeOj1z6IjKZhQV6xhf7NiKdx5QCLKib5BHyFzFkETGobaDCLznG
W+7+JP8cqIKvBauQWdcVkIBIFxPpUkUiaU5gNZJtxU89UNnljixhIiHzgsTh3meXkf/MHhuL00Ts
dREjvh/63eDpjomJiw2tQAItipEEiDRd39XvF+3ijf29PpUiRcA+ijYim58WAaaAZ7WHdFhnGzsR
hH3JI+VUHrcGBG5/dn71Jt2jGKPbEyLYsJWepxCUZJw4Q+Pv4q8AWwdm00FyoQJdjAuVZUCFQoIV
aqMmnYaqcbpe8qJutING20pta2t5amddtrm+cvb0f9sEjxDlGYAG9UXMKaa2RIG5lU5B5ZA384Zs
pgHjnBgecJE7ePLW9FOflyUzF9GFUfr5F07cp3lqQrxFOhEDWDWQ4sjlbW1CjM+UOVvKHJcLS0wS
VpW6RsJ2kk6pdDDVe3n0q5lDD8czQWPCYjGSMuB1PQrUBNh9lByFoMwuAIW4/qVWzVD2AAvvGBWU
x+dm+njKm3oupFMMqhWrv0c73C7ml/9kRGMKWoNu1kQC5PaUBJt5wPxPSmy51jkXHWcpGnPPAbEP
rJSW4fOXj2m9jxp/zn9cX8jaUZJ/75bGeJhaiNoAbLR0qtPU7YPXCTCEHspuinYso4c64I1tsK2n
X462MMg4mpbrYjMbWFPvG5Yd6zZgklCaQOQwofxnN3bu88bauTYZz8snpa0kLZVOhfUtWQe4gDc+
0e6h6tNJMWt7fVN5343+/8LTjVQ2I0ydi6dCiZDy3/QYco2if3OcFhvJXHBKlmhEj2bx1EVSs5Hk
vN6OQgqJlSHhDRSthqGFKSavU8ukCg0Q0J6EOt4Q/Yc83gs4XCOPm5W3b9RZF/s2RJ01RX0snabi
sSs9Qbmr5N31T8NbChMd8hhKjHLU0CB0ZwrbOXhsM4/I/80BdCY8zEZIAlNOpFMWPKTDLqp+CvE/
QzOy54i9AwtZ6LOxhQmd3BbxsYufRB7Whn5W9ppdxAadiQ1lMjQdMAvSKUe3wwB/QSO/ThaUEyQo
TA88VWC2s3mxIiYyRNFQqfGIyIBqOnlTMxsvvZvIpUPioa2hAIdRMoxZWq56V/MetTLHL3QmRNR6
3RdJDePqpCv3va60tjSX6bMw1/rtIFvzraxPUCsl4P9x6jgq3NnSysKhx/BGGDrTmQqiPWZS1gJb
JabDfVGlwotQgYJkNLXuj8JqDQ9MFzmQbEG9bVMz28yBIjqkSoM7URr1u0zseZGItywmEkVRVxCr
xCe0Oig8iYdYf4QWuz1CXPr6ueIcXZ3+IYujGxlKM2MWEBdi1tu1UEFQdnCN8fjfrLCBSI+TJib4
Sqgm2XV26sTGtoQ/rhvh7RkThapUjMMmxp4ZJPGUJHJJmLmVAp1qThJBf+ja+WJiUYmqhoR4hz0D
R23cxe4kobCs7qc42kamapOOlzhTL76wiGF7DPeqKmrnzBGThUGf+hkBVq4/++510GLn+t6tX7UL
C8w5ag2SIQHrcCthoize1ptBdeF64W3v6f601zSHy6q06noLk4yPi1U1ty0w0afaaH0Tz+OUDLYw
cICHPCuMgwtqLGd1IoyniSj2ML1E4FPTeg7Kaf370CIotFMv59ljIc+NDn2oU2SedA0vC9HifSAa
tC9d4LcJJqij45uUA5R+T3So3AAmwBxsw9M29Y48h8+8AYOVXUMxCBRw9NWEKXbm25QVCCUaycB1
K45OJZ9mYXAjHu0hCxemN8eZFebbdICJo8MAty5uw60ORrbSSZ2v3uvvW/4g7cqpPTPGxCBzGJWR
dDAW7TTFibfSduwcmsTGm36CkHXpiyhTYjJfeBn2vOYvDQnM1zszzsQmA1XJMNNgPNs1uwLkFcqG
7PgZM++zMZEJEjJVl/eI5pX6ZahOnOxN9c/rkWIlyi5XwlYuigaFLALwzUlsAQPVyN5QoLojgHAg
kXmpBc8W846S9DyM5Ri5UjAgs5QiItmzXps2FEQnG6rS8+b62jhfyWDOmBkGWaSFuEFGtXhK8nSb
i3ARpdpLRv+hB9GmrhQ/V2r/ulneOTCY8B6EStSqDfWOW9pYrjf9lrjfCr4OHiD/PCCefUAm0hNJ
QBk2HGAsq5ys3HVa5DS8Rw5b6mWPtsEEkC5pikjEW/skPVS301t7S+kFBGfeVG9yCfAn/4CvOwu4
QGn94LIVWjW6kgMWJp4gKBp0t/n4nnS3sbq7/q1WTxjKWKA7pBRFbEtDGCpxyBt9Pon63iJoS467
0Dhct7G6koUNJliQcTZzC/NIJ0E3PTV+7zXD0SLdLufevW5pfTUmyNVwb11Od9ZRJw1E6qfTODxX
Te0UOfiQIi5slT6bLqIfOKr+Z4YueJFkGpCKrgWhmk5kmjZJ85K1KK6SCUWkYKsr8aaClpZszM4c
cvOalbcQ5ip/m2aivl40TZJl0nSimCz1bbrXShtjKXvDqW8lJ9sKDZQrW0wOc2kU1k/1wjTzGfXa
GPKJCDMuHPL2a1i4dovPELRMmF3n5Qe8T8mEfhPEtCD0SOlChcxXUEKLbQNMnJi/af+U/hRMsKvm
nS3++Kdoql9H/fc62cm5yapFYVCD+SRsJ0cBh93wBx2a78FSqzjqNuOLB62kW8uPyo6VAo3fdkOK
tWoQdSzUDynjYfJ5FpibwCgnYwjaZDp1xt6U79v69frB47jldzq+OBG9KXZjquD353onJz8TrEMM
JzuYaz+puFO/9P64cv6+g/XCGshPtDCOMuob+VPqoU5jeMG2c1UfXVgN3Xo+VcT3k4S1ie4oJs7o
WPMFg7GqBsJcAJlymudeap2yUPrbKTCt90Guc7c21OYxkYM52VipFdwAJyRvQ6tKb5SyV3xNzsG6
RcLUl6c5v9WyTN4KMhkru50D46Po2iR2oqmR3LitFRsVj9LvpnbcYzBGcEgdg5iiz34gvS29Fn3a
t1wnLRo5ff6aW/3ki2EoQthqistDC9mPG/z38JBbKrTsSxJuSG1Udho3xG2iznCMPrb2CpmNQ61Z
tZPXZZvblTkSMAr2k7rv0qjZ6EKu1ragy83PPs7KIyGt8XMWJ1Rig6wMLLuZazAlBapgOEJs1n9M
umEdyiZvb4K6GzZ6ibkFRwrS/MsyAnEjkDFGuMgVM9wh1YHkhCDM4DAcILS2VwOlPMRlWG4ytE8e
KzSjj3La70t5hroI0u7bJK7HQyzV8k7Ve+GmAIIIs5mF/BGqtQIsQyFkpzaNY7Cvgn/AsFFnNR2j
GlKnVQVIxaVzPwV21JfFQajU5DBJeu+YIubxZSMwD1o0Bq09qKSyNgiw4WATpLhebCrExkOI2GHS
jQ8A/cZbnRTSziKKljhSOgLF0+btrgJL/KPSBslj2+vdzhBb4zYwxGETD31nz214Utope2uCJv40
lSy8rYMOr0N97NptpmTCUw09gJtmmEEEV6C8U4adcDcVQWarWdD6TS59BUncbkqh1dwhmu8gTVC7
M1h7PFMsRceAFNhzlfYCXBFID9mZi7DSbM2Ms/eCgExB0dMRnRtieYoQTY8VWNPTnUqOuRhpb9Dv
KX6CGqHairOAsWujV7zWCvJDQnqoO5AC8X2aBqdsRc2tGm1wB2MMfL1RlJ/X48ha1DdxdaMkoIKv
VGOivlVaRBO6BnfM+GxWt+CesSHEYF83shYMF0bYqmgZy+lYhtV80oXHXMihfhVxLLDd8u87ZGmC
yfSVsVbw4mxndBfaW9VDM3Rr3JT+32BA4C2GjeyaWJAmhaUZxNSHGTDVxIWa12hHn6MHMkFkAtz4
uxbtl6tj8nsp6mVUGWFzAser5ZNDBs6oYTPuw1v5fXif3NbpMcDn8pjvVtcKtAWUOqCSgAG987wr
jkDTH8Zqd6pMYhfTR1M9XfeM1TSf4jn+Z4HJ7FIV7eZvC7pmJy/SbX2n3U8PGP17Sl8kaNpmDk+M
h7cmJqErAGNqMknpTlm9Fbs7VeeBYdY6xvJyTUzeNta9lU4tds2MIMYd4H6coNdLxM0IydNkRg80
A4OU9apLs1eJybaTXsfgvapQF+ZR3/EWyxzvrgBBKVQbulPUb6b+QMY3zvdbywwWa2X7oVk7loMo
YzelB1Oz8fjE0xOFv/fgYfYgOubxgA8rJ0GBRKilUj1ivKKYk5BmYpoVej2fml5r/QLkY3ZRpIJT
KmXukoqoO70bePpmK0HyzCjd5UX6k0RBg0HB7P9Iu5LlNnZl+UUd0fOw7YmTKEqyJnPTYfnYPc9z
f/1L0O9ckSAuYfsuvHKEikAXCoWqrMwFEIDMGSMFCrpgGhMmjOne3k7Gw+3CEH3eqhmTOxJWVxvg
qAHK0+kn9S1G9WAlGj3n7BE3pBIs8OSakgyFSRGPXmoroyVTNGHQ5I+kW1tqu6lTolxT2WKKIURN
vOu10Lu9PNZpvzBJbSS6KTImnPvlw+gB24BMHKj+QekiHobRrV4JYfy4TnnCOTLjEIDpGJBxaFHI
5pUCct/qg1QZAbJWR18Vz4Mf3SUbfbs8j/uosNV/4s3oClv9rd3Aa7fthpAEYQB7dXvxvF9B3RtV
qBt1WhjSR9mkdtOBV7rV7dsm6DEKcgterJT6pHIoTUIukZVuzW3nzl7l457K7fkgGRiHMaFuOa8F
X4vAsTJ/lOvb5lnH5Hyfqa+bpFltqYKKyp7mC8bXUvGagGOCxiFdrZA6IQ26bD0Ruf5IIdf5aD6S
si+6+vfqs7JL9+rzBIg+Hsh+tuocHTDY1K//jOfl6hdQN1ZdpBG0kfAL2vm5NF/D/kuQvN/eSFYz
5eI7UnfUAJGBPNZltGuAy282Obqh2lN8l24WDxQsLm9JbNcksl8iEKLAHV7GN6Uq+6HQRzzvzARN
zFB86qI/lTD8/337jxGFao03uaKmOZTdP+KfRWnPr/GOsPZqrd26aWBr4EUFaNmVOUGO/HQ6yAE9
/O/SFCovBId3W496JH/8ksLo1oRlk4/W5OygQh1uQ0+GuS9QaDaKQ4FGsCZw1sEMnecLoY52kRox
mANQnQSUpdrk63oPCRFk6ssKFdhnYF9X2Up7vu2H7AP9uXnUgU6Fsc6bDtW9eVY2Yhh7WWB5es4b
t2Hd6edLo840OGubUhjgfqUK/hW12kbBpg2i16bcaTw2hv9ytD7XRB1flP8NvPvxpcRtvI694cO8
Ux5/zdCF/pDYMqdazlscdZRHvS4X4K7h9qPsWssPU/2YBbc0v2nty+2vxbrPz7eR/P9ZllKGY7bU
4ET9KEv9WJTFIRZFBPoWKP0gWwGvUNttqr3dNspzfCp0DLhwMWFEjBpJY7dJXtuFFm9uG6Ezasx4
iWD1U3QZM0OADtPt68ay9F4MFaBPAZRH3uB0D4lbvoBdVrGzzDa/S94C/sIVjzOeOgC/7CoG2FJk
4AnxPL7cUmOSZyBj8fAZjJcg+TkXvV12vHk22iWvrFAu2U8jZm+maj4K6/IbmeLIHUhyqvYEQpvE
S37wwLzUN/tlD30OTCDKQPLS4V4P0NAWsxLY4eojbCe/iVP/9gc7bcxZ2KVN0ME+KIK0Dft8xvUl
HLpN5neQ5XLK3pn9Hy2kP+ONiAGzeU3w+qU3+RNqiEJh84G0nLXS8V9tVavW0e079v1HX74YEQ9Z
QZ26q5VSkd8qOn0OGny8oCJwULNfz5rlRp2+TpRsV6Xp4yCJi317f5l++fkF6cmppC/HuoqwvXKx
i8YQBPHfRIUjxsd2S80AhTMO37UOSd+P4iKidnVEsl5swjWm391Wg+Kw9bh4zUqBzDbn+cNc1plF
6r4BG2uvik2CjzWqX1Qw9MlxtGtUmYOgo+/SX9/szA51rLW0NZNIx8pQcYSijAfiRUcz/OaDMLHK
dhvZ1gMPb0slIlc2qUM+W0mTDGaGtVmBEwXIEdpecQMpfUayd6/k8R0IadzKgh7vbV+h20hXlqkb
KJrAaVnqKRmIyEGZlT6Kgyf8IEJS0bYJt7yPyN5dMFtqqNvjHz2UZvQVRoE6YToSUEbqTW+YEJAT
TMsMHqjA37IenTJr4LgO21sRpy2QBmOKm+6rTrE0ltqiTEf1Uf5JZJAsT7WNR9PuN50zrnntMvK5
rgLcmTnqso3VRo+MRJ6OeY9OGUCDuvym4GG3ABrC+X4ks7tlirpiMeKAKSBNmzAEF65jqC595E7g
Vz+HV9mWAf3lUiAxj+Hn2mgBA12r6rjq9Oko1XuljZyqfm3BNsNZFgmMN5ZFT5Rkdab2UHCejsaX
xdWdxY4O2S7fKF7kWRte2YjnHir5NWfJUQFRBqNR4R7JHSQgcMadBGqYlQf+CyLIwJ84Zd4LZ5tI
vuqZwUlJ87ov8NXkJXoaVetuNOvvqV5vcil2EzG576r4z16mvw46ei0YGQOF/JXebJ0JqVqNCDHK
/DBWL1q+KkJeJsa8Tw0Ng7TYMOmq/iZmo1yGkjlhAg8EUqZb+eVKW0CJMqN4U+y1H3/eBz+tCwre
aGdJIE/AfNrlVsa9sfSzPsEfDyRaLzvBqd34GY137zf64KwVnlujPMWsdKWJclgjbNnVBqN+oKxW
7q1HQk1XrcIDN2CS30+fhHOLlKv0ca2ikQSLhIWSCBNVnghCCMLg3HJchMZaX+0ldcXGRdPG2ghb
hPf3V/GkexN/JC4p20ZPyU62jWTFG2dimkUbUMQYKrBDV7M5RWIB99wj5QyasXyH9kH6HqCLspWy
MHEA7AA2JYinzTwEX4SiiDwoLpT3al7190prVF6lpLqv6wKmr2oxeS2DLOQ80xhfHWN7EIvHiCde
EzS7ljxHaS8NyBN1LakcCx23SW5aTszjGaE2PzPULNHDGok+AFsxxm3G7n0QBh5XKyN+X6yFSm/C
JcgXNeqQ3lSSJ/fHMFFt0Yg49xLbCgh3QVmBcVx63EqomnIeJeSgvRiXNiRc90GqghwpnXmJKPWE
Jj5LKrfQs5GgV3c1Bb4YVl/G8bIc0TYcM1ty1R84k6gbW3sgjHV7dEu3Wo2mPe541zwrecL6RBma
6JjVBg7hMvaMaCAHyTQtR3XfuYQVoVuHd5i7RSyIfd4txdhSCzyjeOdCyUvCui+N9VMjy3OJK7Ex
SmfsBjvpj73WuLdvXqYVVPkw5otFSXQ31kIDY8D7BAEujFaJla0HY9hLCU9Nnnnlgm5WQX9BNSD6
ToU11aybRV+MCW/AoXEJUJZo7Irf8cx7KF3hgavOysrJzg1SxyuHuqACwQ8SRwe3+UeqMVaP0Ytv
ARBaqAi/YMV2wdd0YCUy52YpF1l6Swyb2pyO86r/Od2B00fB491YgaTgKdpyQynPHPWQMGutXqQe
q5RXAZgDFpC2h6vhp+SJaFr8sfYmqbxYuJzQcCPT6LRLzvlgVVKikmQ+j50UxH84edkO0SSw46/Q
ifF5s2CsI3dukibfacISs6EZTC7foeHgRYcUb84xJuS0vyOdx7p9z1Zo0dlF0ee4lJCoCRoAhZlq
V8XGTF5SzEOmzb5TN1b5mveervecAMq4DTQRuvOougNHdEXe0RdpPgA/Ca8s540yLPswT1d/fNRh
Au8wcN8bqIJTTz+0Y8DaqiOgCCJG3cYKSp+iFoZ2oDS81bA+G2zBTxAliaYAdQz0Lq6LQulJZrH4
4bonjWC781RfXVt8RAQjiF1Yo06B1PdhlM7trzxm2BjvhR+DvbvyjG3yCkgcEYHvONc3q6p1YZTa
zjSusxEAJfISg2cSojngIZ30qQUEpNyn++xLDoAycjcAFxaMy+ExY2whMuzHH7e/Kw13IVfixS+h
np+5pkWZbg54zjSbZE6ecl3wlsAsnbpdNqMRParGssMY27qsPY5pRvy5ME1dUkGfZHj44jvPzuAm
Xws/XRH5X2E17YsVNzfmWDttxNkzypTzACrj43SM1FOpJtzmTmG5kNL09De+9BDr0kJF1zohUgB5
obUi6kpdpmwqySdWGzsEP/UAPvi6RJKhENztnpthkGuQyv7PLdIrnLLIjLSsmo7ht2ZTP0ZuumqQ
/yuOeWLx4RV/r8QdTq6jKqCogFIomGcoJ5YLJAAk2T6CR/25XUXuYI9+u5n2eJZyIhx7N89sUW6q
Rgvgc0aOhMYVneKf7DsR4M7sHvI/8YgjyoUSMzfzzCDlnEqQNIbYp+SpWAMyXYDemNSBeuh9rBvA
Ubi7yQzinwZpeuM5D6xciZLpGGRugDmIjbIedstT6w4ABj4j7wBUm7utzEOhQqwCRCaifAXLUsMs
FtMOD33zmD6pXvmiPpsH9FCJXu8bz0GZKzQNcKqAmE6GjsVlUtrUapQ1Rjcdq1Gyu06xDa4kPPOr
nZkg6z075I2c5hIguROK9EK+7SQD+pxJDR5nYUj2Y2qObmCEQLiaeX9sUUNZLWpc75Z0mreiVZd3
pZlBpTFsJHTjo2ItC3V/X49tB5DVkvjBEgYrpZTKzQzx8mel04T1WMvLY5JqgjtBrf2hz1TDjfFO
8tQpbjedoFq2LiSiV4pZBLsVOE6UoNotsWG6ExRmDmkQqb7ZTOadPpnRRpxK4yVZmjWoIb7WGsTm
h2UYbUXsLT+v1P4uKZLpoDXzuEkNLbPTLEp8cHED0toVjSd05nc9n1K4KcYoX4Ru/jnh1fM41Im4
FgtrcQHKkTfWUjW+JU/qQTSLye6TuXX/PLoDJwPwgalAcBqSKpefwtKNdlBrZEOkPRqMm/ylWU8O
LrMQEzdGsuMqETK+/YVB6sRqsZXB8ZDtNS7edkSNIECMmJwODz2ne5x33CPLsUhz0oL4YoBmFt4/
ceTA0xa/vh9Xoae7pXWYPA01Ht67jlUSP1/kFUNt3ZXJJJMcE/QqG0K6njqgW1G8OPHK+EQS1K8N
jTNUykrJLsxS56o3RClH/onLs4eYSgXKqtQxnK7BZSYjc+cukxGXLuyRnT87x0laNGkD3ukjUbcj
qpKpMz5gXsvF68uRNrddlRmXMKplwFmJshMVl6Z2MIuxLFA/7sbNWFp3gcqDvzLvLxStMMhKQjzS
9MsFlYKqF3Uzk7eW6IivPdxEgPAzEjunPcQ+N7Cz1nRuj/z/2QZaSqXnc7WQ7GP2pOdWc60S34xI
nolu9xIIuz8HNJ9ySWibQPkI1G0AgVMb2UVKX0kBom/wkiR3RKw8frSeTJCdZkQTRMQwsv0blxjj
GIJ3FDkIhrqgrUojOZVEy6IC5CJH/Ri2tmBH78vadFu3QHMRL715/TfueWGR2t04ryWg3fXxVLue
wRRNiMEq8CXCQQ//szXqPRROeT4JQXTKJLeqU/jCvQo5uX4D+R2Hh+BiPggk3M4K0Y4lANlLzwEC
1wrnCGsjTbdxb4LCdXGiHZ86nGeJzlezKWnQfNZG3BDBtn85xZQVmmwvf8qA98sxP9dET2lpIeZY
lPFkiSgk55DKJN8q4ddUSM5L5+Bnu3cKpGfnbhhS1I5mWOpcCdI0slO4iY9Jj6+dTSS7IYzxICKV
0zmNaPJRrsyiCAfJSAnCZ3QJtRaHKDJyiWwlJI22v8S6qxV3I5nL+7RDg7RbWQMR0aIQx4fSiOkq
7rLGdXcHpe7Gm4DTTraE7zd0gfy9HaRZV5AmnZmmgksTN4bUdlgiaT4Ldr617kefvG7U3W+8Fpkx
5cwadeFlkqyOg4rv2HpDbKfrcJtC5DQH8d+pdePz7iDWxX6xPOqCaORlVsRYxbF7nzW7wsATSAgi
33KApdZDt7ofVrFfv93eVI7baFQcm81S6oIIe0qmQOItJoxW0VrcRavbZv7L4gC6wnAGqtEScauz
UyEFfZmlkTwekxglHeS0rbNArikKUI+Ttosn/QhK4HY4VtnfEC0YNGM0RaIr7oGRm0VbLOOxnx1y
HCUX46AQNRUzp/smuvKal4Kyt/PTIFVKWoTSUnRk5thOUG6vOlwIEvAt3FPIyI7gK592qO2UOyBO
phB2yKoIWUW66rYTyHNz3+LiXk8p5XVs+bRGJfJhn4pAnE8jrldiDR/un+EhPUa+4SyOsCrvFDQY
u1O7tnHnD95nJD54yzx1H0FdqS2iGV+x6N8n60GrX/7CTWSIsYHvz9Aws0/tJohmwUULrqFj56sr
JC1Ovp0AjMDD22v/+Y1rj/w9ekHn9qj9zHAWjLnBBYuhj2JlOvH9uMUQiIQO+LQL/HQf9k5ReObu
NzSUWZt5bpvazL6LI6NosFYItuElFjtxbmN2wcespQcGysaVdJvvsKwS66dVQ6QA26ChqbNAwfEH
P62d9sdEL20NqdrtD8lam6FCBsQESbaIduJlkGk1CTcTRCePY2ysM+B9zbLmmGCm8SaKeZqFF495
RWorm6M4youkgFx/dqIHwa4doBaeip/tnewKG55yBjNwmmBCRtcEM5VXpXDQMC1FU8TKUQV/1Cb3
yn24t54g2vROhhOqx3HHvYgYwQXvE+i0y+gdomVDHQcpk2OoCesy7tlwLYC5BQKJqm0ellcLQ8Uu
7wpifDUDl4IoQaUdyYtKnQZjkNSoBirjmInFpgepWDea7m3HYBy4CxOUY4jgSeusmZjozbtmkOzI
fFaXzjGkYr3wumqs9cAFTzTjMpoYVLI+xXOTpypa5svQFq5VCNtYCkaOH/KMUBdNnQ5BXQUteKTr
+KWJwrcmkZ0/37TzdVBuIJZmMZcJTKjDojuNmf5EBey9R18UGNEq8sRYebhtkbmoM+AEleCZsaTP
cdzMx7GfYk/N1adQ1nl4V7IzVPC9QDQQ7z/LRDq0tkwpAsi2NvXS6VJNcswceOF4kNGIHIQ/B4Nc
1DHIms/MpZM0SkqLOsakvNbFk1k83t4zcjqo5QCmiOOKfpmhYGbr8u936Ti0gL+heQWCuVpXVl14
v6it06ECtnQP1RK4/5tBakGinBClChg0MNEuH8XiXhJje7K+ZFHkdCKvjsG4OU5qdYahgogXUeJy
fUWCYms7Iisek8EVktbWIVWtc7SCGT5h4bELPAikD9BvpFw96+MwEmaSnS7BKk1Kbyny96KKiejM
+vb2sQL6hS063LVqrVYRshlAGVyQQXjhsVxNjyDt2waoVVRo9z/fNsncwrPVUdHPBJk+hkHxZJuM
yJYxdxAvP4rs48+NQBPAhKgtSAEhQ3D5naIkkEajQgdaiFvQUX5oLUZ8IEj3v1mhNi9MdE2A+ivq
rRKq10l4GKLsHhK0POEX4sT0qdIALoOGlAXSfHo14A0fBAgRo+CiSyUgY/P3Ik/+kO6S1CQAav40
Qi0GbdcyD40aoJZ2Whlz7jZ9uJHn8G887twO9f1DHRyvqQU7g5/eL27hTmuAq3QX7JebzBM/jAce
yQDL49BPAn29bCJHolGWUalPyqxY47Fuob/+s+nvjOn9tieweo94kYBMXT3x/1/1Hom4uDEXKHhk
2k5ohy9xk9+VqbIBg8baWCCvYC6Pi6V8N7r2ZewMnogmy0V0SLFgepzIpdBrLBMB2tvZOB61bteU
bwPUozgr5FmgbqpsqsVqUgaSqotOVNn9Kl91NojxJacikcKB9gavQ8cajyIda9lQicAN7v/Lc6wD
19wHgC/CqPa9yZ1+lUT2ALmq6F70c4CtQLUS8/mpGC91C28vSLcBAwh0HnWNgaQc/I+YVUXOOXv5
OvG1+k11gwOBIsntruy4UZGVyVuolEk44PBQVaYiVtyZUVmWLVmp4ieFQ9BI4gZqms7w2E1IdHlX
Get7kkkpwlABq7THdKPVNUHWDMcCLHel+lbkf6oFcwop5yYol7HMYEGGXQ0nAEDhjqUDfT0ZDRM8
0HVwSPh/4aLIdHEKNcQyZCCX3pIKYBqSTVxmJ6UncPsIJ42MYJO9JbXT4g09/Aa7HvMONXUFryJA
D1Tk2pdma8ts5EQtx2OwX1wBBwPFCPQ28o3syrtqy/90rATh3CC1r9U41qrW1+MxHgwbLQhb0F7H
pjwUoJq8vaVMSwYQVqSOC1kf6iBkwD3pYD4aj1H7nAvbOlbssDmMHe+tzHR/yMiStr+uGldzkFKo
5WPXgEvSTO3JbyfcC0QB2NrLmf9rfppXx2EhtwEU+TRJDshZLoyB0jhXiwhp1iZe9y/tY/1jWOsg
6gb512lWA/N742/0ElnX0bld8v9ndoN+ATnTHBIvHWdg1SFw8gh4k4BJccnJvwJY+RsAXO4Gky99
ZrXDyEZYhNjg4T2OHdlR0cQs3oAJrAH5HQ/FiiuCRryQzlrO10mdxqwSQ2xvfFonWlKtM71Z0PQ8
NR1c/em2o7LK8Rdfk7opTHkA9xVxoHGbPPxqA0xO9EQoBX+js8hbG5XESGYdpWEBa+qqkYEAXtbp
CqJJkVM/kHo811dZF9LZXtLIZmBVo1S24KtEbVnGXlaFPX2AjgbYLaW2k0eubCNnhTQ4JupVtRzI
CrXD6JH9rNazbwKJI/7GXcTzTp38mjPvTJc5m8IW65NX1QZzWV/QjvaU/eKAC2ONgR/O056Zrp3v
JxXXimAINIFQ145OByGlNYrIdz3olQnJsch7JvAiDc3Ev2A0X5eC04mfALWPnAxyy+0+cAdUrBWn
9uvDvFZ5J4JUMW+cP5qoegLepZtD7Km5rzbdIdgo++EV3unwpDZZmYQJeVs8tZBMAGJ4+fEqo+oE
Q+3GoxEZu0ZUNtU0un9xvPGQQ9kRLxRQ2FIHrk6sQZBH5LeDP76Wob3spp1+p9vBd622o236cdse
696zQGIL9UaQg10xCJVgQkvDwRyOUrtpLWOn11+z+q1IJ84ECOsuII86VHAxRnD1NDEzNRMXEpUX
IbCV/H2evljcogXzdKEWQzqxJtTs6Eq0qmehME8a8XbJF73+Kd6CGAkJiuSB33XmjlkyHf7MIN2W
LdVBwxCNTIKHdZfe646yLr5E/oBpuuzb6Mu+jLEWXuWW1b8ngpT/LpPWFuowwGeOEqyqq2FTHASn
s5Vtso59XnebedmcW6LDlVLWLebByIaKDnnDZodmHT/rfgotD+70B9NJdBHzgSr4GhS6b9iFptrm
IR5BtTc7yT+tLe2s+8pDlxs1d9GOvOyF9/BiHWk8vE7D8YDKadSRloS6GppUQTqmZcqhG1XzLR+W
hhOirq2QOrthkK2UiAThZeBI0WGW8r4ejmXXOKKW2hqXxICRnF/YoEEdZSoYRZbDxujMzuRGYBj1
Iz/7qLx2Y4KlITM9iXO7XAePS5PUe0Cr0hgJQo5l6aYtDgEYDA9a/LOVM/t2lOLs38lNz25NHaQ1
bYtBlmMwxI4I+cRE/XLbwrXrYSkSALlQNkacuuoejFaiZ4bQH+NSlWw0Du610FhLjc4D9DENoR+P
AVzMWFzN3Gmh1pVVF/THeas3tpy7YBHbE+n56dFsvbSyc3cGdwEvsWLu4KdZOlBFot6EA/Cox6X8
WqYf4/x6e/8YoRcbeGaA8oWy7bsw07GBnQuSbSRuiW/d60CKE1WF0FV4hKTMfQS2AMq50KYw6FjR
BHltLlmMgws2xjFR7BRg/0XgFPFosjJyjYh4E/7HDPWaiMSpiTMzAvX/nmiiQDDCV3xlZ4U2YCke
eBAw0yT6oZP7/ZpQvfy5dunVT6BCVFoDXyvm+AlzY88ekdA1BZtg8I2V5hhbAv0puBSbjMh/uXDq
mZFItVWEMqzi8eZpfuGGWyIqbq0mwGF4HagTJvkyhbu0RgXIbGzqWknwNQdf+B5brr7VDu03UAFj
VmR8mJz0AaCxJ7lbq29/qjD3//urkS4oBq0kjXjaWXApEbEjPTX64/RebVRn+lLvh11Q2NGTvksm
nEVeQeq/OJWJcS4RZSmNxhI3c9kasRWSEtjoNf+0aGW3q3xfrQmLSWeH+86T/fEgf/Tr+Ivugflp
wzmt7NPz+Quu7vWq14oZ4UDcar0jewXYTUtAKQ1v9rtvSeNM+8qJUSLgDa+TP3z9oT8NU+8RswOE
einN/pjdLaVt+OG22VmTXccANBP2AZFXL2bfi4Af/LvZJDKefd4qqaFhm8K1CCC3it18cAloVEVh
153duHC0FMxrmnt7h5lX45lVyqnCYBFHkJcPR3meZ9sMJNFVa132EgstVtkKVO+2PWZ8P7NHxSlJ
E4wazGI98pidUb+lEe/eIvH71oejotAig9pnaGFA3ctby0++CK/JfYh5nHH95518BANVxkkkkOar
gVUls+ZMUHAg++lb332toM9we7PYl9WnBXo+dQJduTktsCCse3gFmoGeuckghA5uDyjf8uRW2D6I
hgkuE5lQdFObN/Vx33eGBgDOZvbm1hZfUING2r6t72ZXL+yutn+jqcD0iTOrdAiHiGEPNWxYVV9T
qFxjPIezkTwLVNie86nJzASnucm0vW5oG3HRYo4Nsje04xG9YtzBsozOFuXZqRUHS67hUSAUlW0t
6UcHluJwzu2iWmyt5j7ArytQ+EiYnIEONPTWcSlcxotJrSuMEi0kXkyu5Ga+VHkxyhcnAKpqhy53
EpRnkcTMswiVy6EuTLlILAarfgVBA6/S9t0pPiEbDNze9DkHgBWeZOgh65DJAXzfosJwpkhNLE89
CU+43sVvaIw4gpc0dvwCHhg/fQDX9Jv1wMO488wSfzpbaRZKUExUu+GYZSOgynHlV4X5MiYVBEqG
kdvJY26sBgJpMM+g2i5Sqyy1SpNnsxmQk4IF5puyjh9zqIthGMpTJlvccfGhxN+vfPXMILW+ZTAD
THnBIFqHP9XWT1Fv055qFwJtB2g5EVKBwSs89M2h+wVdTpfzWXkLpm6dei7EBjDHAZNYGI74JupO
AI4N4rvSfvjLOUacFtAVQWsU4e1qBCTOp0KscnS+RAz52SGG+taaIEA6UAMtbCV1+pM4lhjbtFLp
qYb6kBdjlO9VrlvZqaQSofD2Dlx/AIAhwNyLUpaC32VSgbaZlmlqxGhBoCVsFemKcMXycZWM7PjS
DhVaDTEqtHJOF0BXO1BunzDHy0r9DuV0N/4bQPWlOSrOhlGrFdOAZU2HGQOqhZ+vRuJMuk1gzjhJ
b//TNtL3Y6f3y4Axxn+3cQDlLoZv/wZPjXUpQAbIUGcyrm76dGmqrumSBedF8pcNtOgXt4HumbDS
d43ucCvF1/fVhT16XZAi6asoi8lni2tHalzZA+XAfnxAXH+Ic7/DXvJAGWxf+VwkzU4hNk1ujD2M
Lt+zZ6IBlTvzoXpVnMZJHrkh4HqJOJAoT+PqIpwRdI/WHKJGnnSkGuQdPgAu6EXvykfgGk65STp/
eMKM+Oq2t7AeE+cmqfurVOV6AjESsoBWs0XMMlRfAsCbbxu5PtmEkQLbqKF+htoJFdqibgjTKEfd
JE6SMre1PuyfgLCpEjuuRuFbLWvRQ5gNw2aYpUfQhXLV7Jg/AFV5NFIx1aDTYLVOH+Q6hQQNyDEa
DGhl/tTZ5ibwFzA4q0nvNBXGOAiYO/eFZNVEyibZ85pVrFwIIi//+Q1U2MlSvZPzHvmWMhlurpbP
5dg9FdL0uEQyMGYlqAVv7zrLmzA1bqK0A+ovIB4vL+wgGBcrjgbMbEsraBHZdR9xvivjeODDgpmJ
0BlhlJCu2QcdJJUHfewBKlD8ekuewKpd3gkrsJ2suYeRuYOf1ug6mCQKc651sAYZJs2GuMeIWinq
lRUaVUWJPtUAjDehn3fTL3/zrjlb6VXZHvfdICcTXh36hwq1mTH7evtrMVBEF3upUSdRntOxqsle
Dr65aonI3Z20trzRT0fwuEhesm13seRwrDKd5GxPqTRLnZIkhuX+WM9rfaVBlzZyy9HOAld38035
z7T/jQ/Jeo8qlgyiGgkvKsyXX3pmZ6ZLK0jwTHG7oNgNbLkb+IQRNfa5RQtW2npui2zAWdoKkp+k
VCIs0ALPJZq2SHRSTLir0OecYZV0U8W1Od3xCkWswHpul4p5dZLpw2xgjVmKulD5w4RK1rzlfD3W
RuJWRN1bBIMRNFkuFwdHRACJGnIiREj3teg4FmsDQ5r8jWQ5yrkpss9n+6hUvdC0Ytkfpaj2SwGX
Uy19ub0cVpRWJYVw1oK13KJ7wW3cW2YIiOBpHlMhYIUNiSQJB17OrCCoQArBhgbQEI0aCNu8C0wo
guGkKT4mBvddZ1vQ55AckJgfi73Aq7+Qo0s/Lc4NUkd7CsYoCtKC3OsDegaEr2jYqW65KcFow5un
Yzm8aqEPomN94Jej3sBdnejTKCvdMcMWOGHQOdC0CbaKXEp2JRs5pznMaGiS6XUCQYQX4olP+WBZ
K9ANiJYOeWC1MX8EX6cnbVt4SAF5MZh1pM4tUS4YT0MaZ8nQIVfBUNvzsKz7kdMVY5rAQBUBqaKM
RTf7JC0JzVzNuuMgHJf6oCi9V4N/+7afMzrP2LJPK3S7D9R806BDORCQQ0nx1EeA2p10V66qjwCw
mXdwb/R3DQaeueVy1iEGm4J1msTC3D/1raQ6mgVlaDqks+pWA2XX9AZCxRUhBFLvUj+457VoWfuJ
N50Omgg87K7YjtIyGpZREFryyayyc6RqFw48/B8rbhiqDti0CiSETlfohAhigooEDEkOcdgkzW0z
kg55FiOZxT1aKW6lR+tFKFzOZ2QdawPFCaS2BFB5VW3SR8HoWyAW5Mfei9c1lMjDzYzhaiip8Mkp
yKVIBxFS9JFR9IHum0yyo7MALKNJB40Y1LZ6wI0wcFk7YQpS/3gzxwA8NU7PFT1nfTwydyFjVgbn
mhYqKOQl7UEFOByN8l0eE4hNf+ipxTsMrKzuzAqtVQAieFOJtBSNaK/30sUxfA29lOxtEletuziy
KyKTlP6BfAbvvcVZH/39THSK8QjB+ooxcgHvtiO0MkLz8babMM6chLzfwOMHdQ2dpnAckDxXXYYB
Tq0QPT1st73ecfKA07enfAP3JmK9AbUAA4H40jdw4INwgmTn0TgANHmagS9AideupnWMIdVhHT6O
X3W7e53v6k3oNGiaWHfmPoyc5MjLuBijz0jrUL6BdCyKS4ijlz+mHNMhG5OuO71ihYMIxYLOI2UP
8lP0g/UItrNVtNWBsNH9bv8b3CasLT//BdR92xadOelFhYviu3BATCDa5YS+YnzHIF67IUxkPF9i
PYUuVk3ltLgFZ0nO6w7VK6NxBYwm22TYGzNKrT/dg2vNue1Wp/F/+puj/ylqIOZGO4TO/SBZEKtm
EXcgcK+ew9mVWzvzydRp91N+T56mb/VD43T7vnW4HUhG4MPIoWxCrsq0YJ9yt6GDpo6QKS0wTAuI
GMU9CtDofUIA/Fuz6te3F8r6mOfGqFu/bsMCQFYYS7u7NElsDDzcNkAe3vRG4lI0sR6QoF1VXWrD
yuIGArRHFW8g1QoB6F4g15YvL9A0d/txae1A5F3FrFXhpsIohQYFQMmiHueS1g5SFZvdsYo+2ulL
GjzfXhSrbYWRq38NyPT4eJaLmdwpRnfCACRfjVN/un7/BeUkRHW8E8DaRjA1Yw9BgQ8Wb4L0PLuf
jLA2wO2F1KmO4sAeS/EuNMW1VEXPVo7PBum4hzHsOLk8gxMULX5JQ3hViOUThvbM6lKOrSQFS4vs
c5a3mQx9ZUchFfR4F+A5iwDn6g8Yv9nomYNeZPpe6XaoQcXIbYDWCbkDK4w75eL3UKGnitW21MIZ
3jp9TFK+WrTBqZvcvf11mVYwuYpqOQjEIDt4uddylbVLEhUtYezbmkHplLnoZfnTbSssHyUE48hu
UN0Hrd6lFSicp1qRR+0xr0Nv7nq3qv0/tiDjssDfR4aBg0BdFdmil11X1e0xErZ5+trz+JMZ+3Tx
96mvUaSEgDtpkX6Giz1AqSexRFvnS84yAqIMKBMuAAuNC43+HtDpNfVW0Bp4IZDahl+vkOQS2rBo
jbK0z51aYHwZGRc+RqJMMoZCZ2ZpLafo36oNoWRPnqe7cSWtQXs9OOWdHNs1btXQ5b0rmXv5aZPO
05JZ7HtjJjYxEhslz3N4L4yDfdshWEZQNUEIAZwZrzDK5XBtNwo43+pjnb4VkupEfeMaEo8JgHFZ
o5QhWSS1Re3rCsgnJYVa9mB6Q4oCQed3BQCp+aD8BNkb7mleYLx+nlwYo8uWlTxUzRCWyzFV/o+0
L1luW2mafSJEYB62GEmKpGbJ5gYhyzbmecbT/9nyPUdgEx/bR3fjjSNU7EZ1dXVVVqb4fZorDflI
bxzq8DtiWuPkuTru5CrkGexWKzcA7C76aVSQyBUpaFIl+ODtL/eiNaL31G+Mo/6Y7Y1ddfsluv5z
k9Rdzfl5MZUJek/igfS6kH/eQKj3RNrvIH91rvvK2gIR8MHCirFVSKnRA5CJlELsKAEPa7yV8GgY
t/MmLp3Ryt8gfYpukAwxTVZZbyXtwgTdwig5mosLZxLjQcvnANpf98Ermgk3jaUgxTpC+bQwx5e3
N3K3Mq1eBphzq9S3rLMmriIRSyWIPhlzl/5WxNwl5wG7eFMzovLK4Mm5NeozhkXb/9E3S/eCO+AR
QYYYyEcEB9vD/+dHpJ61Yys2kjpBHksxue4DIzmbgRPz5vtoNXt0Ln+xOomXwZOsjjDDAKYEFQbq
0tHAmcIpIhj8S5AwdNxBHH8y1rRy4s8skK+58BEMIReBpEDgrLbV+8ERGqDWRghXKK0J0imzfNHN
NAMkPshN/TVgcx+urhADKGi6AXgD+YBz+0kS6KUw82R6PTtK++YZ+mrHYB8eyUxreK8iArHO4qqD
Eli0jugNs1Tg5gpNGowKLJa9K7jGx9y1eFvhqVVaqcXikP3giD1P2fEJP63RuWaaxEoShSPIK++h
Rznb0Y3SmZ1T3klIc8U7vjPlWyAnnOrWwPDilt+Ez4xPTI7AtV9AbXHUtzlqsDURZgjvCBd9DaYA
NL8c3RTt/L4Fnbf2nXWTrBQOz9dNOVYIztVgyLDLyUs4u8UbGbKLMUMy3k/vnd2/AMWsgNebafey
9nRul3rcdj3w+5raES0R7na2E3TekwrFJ8kzvOaWfxVZUYFlkIqygwDJLjnBB27t4oXolGceZwV7
9ZbzULw4CN+vf04SPq99TSq8dl3HA2QHPv9IfgqlZz+DBHvPiArrNqDDjHcKkmq6RiNPEgiVFPBj
aNIvOTn20yksWdt2WUsj3+nTBhW4dWXiQd0HG707Bx7v5OjmaQ9odmcWfwehIzLWCrDiPFrxM+uO
Wg06C9tUIC/rLBaHFrZVedfpLzUEga5/pPVraWGB6qArVSeLYwHvJ+i+6KY6lDdECqjc8Rsmhxg5
SZce8bmTVDyLYolDGesjniGTySzuR/Yc7NO3yYaoL5uvb6Undfbl6Ox6Rl+MH3LsnuzhwrA7XLrB
oUdTilB1Gt+Z1aO19UEKTJJgllBMUl9Lbuuu5XuezOqCIwi8mZFDmrBEMyP3WLu55vqiivI8biQN
FXMqWJZzHwV8A+rFRk9vCpl3plnftxHnfcFBlnbIohf3btVkpc7J3R/2DzLH4n8neiDgj7VZF8Dq
klDnQMEIJw4dy3NTEBcEn5cCohFDfh+ggZwYz+r8wFjP6kf6NKJRJZU+HREC9Y/1EBLJyDE0cw7M
D75RqLoIscMwSD4E7fXAA/6zKo36UK0YdrpfYlXqYbQxMngbPIMSC0TGtccqgK16/NIW9bHmceA5
SYet0dXeYQ1c976bmk1vEjkxY8uKT2uPPhwignOEljU+G+XyOhf02WyA/Ub2JMzEzDcpUtodhAUd
MvoTsmQVVgAd5NB+2qPCVVGErcjXYNyQbqEnsOcgejm+RsgRMhHJ9LSPHc6WWY++tYtzaZTyS+A1
szEoYBQz/1sB9BSQqQdhH2EzsduD77A06lc/IxBrxoeQEiTaqNRASuW5A+sdAslusibwRIy82aLr
IKEHnD36xy80T7GtC4NUagCQThzGHAxmqSkVZg8p8uRQ2eHROLYY3RWs7k5+DVzW/Pj651zYJRFh
EVwyUE/1IwlirV296DttEwLt9D4fzQ6NDISYwWRh8yCvuXIel2ul7vOwTAPQmIw4j3woHfws8LdK
UkdOlM4SgFZyGr6D+kQwCwlUhgDy+SctDTlXbDKIKoC72+EnIcXUzFxPGNweg106dtOmAEuMqfSt
9NwYQbkb1VnfKDOKlDqvxjfjIMUbPpH7XcuJ3LYN4vC+iOfgRi7i0B30cbKlMQx2fhDkLppSuasF
+mAaacy50KETb+NCS79peWhYeq1n2xE4fXPsi8hNOUOxhjlp7lRhMG6MXkhvoqmP7LzN1a1mhDGa
JVm9VecQA0xp1t9ImVgehy6vIQGkplteC5qNASjCO1CS8d7X9WabFSn4YJNUMdtgMByx4aNDF4Cq
ny+xJ8JcV5ZRAWnYNInmFlOa7MROwXBAmKjbLNVGp5p9bpvPMm83YRl6khHIO1Ckxd5cYlJQqQuA
MaEXbbVjrXv1EGuWJlezqU1i9V1tgxDs/OLUuQkXzE4eB5ETDJLx2nIK4Kj8lDlKPQOummai16Ju
4M6oEJtFkKPmBM7QRw2jt3uZixTTF5vUM0ZNMQU555xiVuN7XxFbby7y3uu0MtuXZY9WvTErjPR3
zc1Qa0LFDe0PvN2oyNhlDaY/R4wf8yi38eVs5tydXkDmmHmjXTYJAKtYWKJiYtOOgRSrGAaWveYF
+akLMiDZxjAkbCYWkV4SfofZh2yPoFgTz7rg1pLUpX06PFZ6EkClFy17T8WWexJOMa+gd0VAi/UO
Cndu9oNxqa7d4p82ges9DxwYHu8yoUObOXoh05jChoN+tH8rWX8FN2dZo67wSK+ntuVhjSR25R3k
EKEwlWxlV70x7NS6vrbrjgM+zfOlcQLXC7WA7czE3ZRivFsxTG7ezYbI+HBr380AfbCKfgQSVvru
5rUoF40k7k+jvjG6GDP4LHW5tYsMXTJAmWQZQNYLqVEp4MIJ3Q4y/wFiadkZb0bNNE4Elkg+VHqY
S/P67q09aM5MUuGdQ7IVljVMyvcjknC85W3taBzCTbpjjrGtJAZntqgzPnEGp6XGx0wwwtgTmfFu
MTTXOyix3XM2q0TD3E7qpMPlhcwoMVPeOOqO5K6c47uCN4NwnShlMvMQ8vup1PVsfdTJLgrF6P0A
66vt0e7eSjcayUSC/gQhFWCCfd+cn42tZAq3bOqclTO3tE2XozI9lo2khO1uN7uEp4coxCseoQT7
kh433lGfjkrPJATznKInRMZTvRadnxF61RP0qv+QSDGzZobfGNQRr9PJzw3iox3iCUHQNiAg663O
BqPiji2uwPIbOp8MJ1ROowYjvy0muudtcA/NJFAsyYSNxRo2rPWtBBYR9B462Hp0wmZPuQ2cZpia
AXOWXXUXFnfDxMJ+MgzQvoEXkKJnPmD/UJwu90hBgJKXt9pBRYGSXAFfUYyDf3wuifYPPEslrdGJ
Re0904ElNFhUr+uBa2GCcoqs5OW2jTFQHEMCo/MgfukBV23FqGl/4Z2IUeKP2X4i1Qp18PM7Rq/r
WA8mI8M78aPWW95yD5lVO0BJhpvMnV5Zg44rD8WFRfB8UBd2NWQdF3NRjiQFEu0y0Lp670gP3EmE
VkQabNuBcY2u7CcsSiLBwuNdCvjp+RrDTlPETJUzaGCQ9g6auaBmJDoY6Y61n5dXNkwBOCCj9IN2
tUTdA2EbKwMf8dlJ4KDgXX6LfXSulAcZeN3/fLudW6JugEirgXzrPxYVbYwfQCtyFh4xqTVsw10q
uAxzl0H43By1h2Kl9kqlSBkuAKIOm2Au3HjAC4go6+RM7OBKnDozJ1NOkhdBqXTCnOE52Nud+oEx
A7eHBl6Rbp+91yD8YmBdyAPz/IY7t0hldr2PxvusCXAS7jmLOmvUjqjvmYxtvIz351boo12B9CAQ
4R+tLU4m76C9WUA3XMV4/XALWrbvLBaz9eP26ZEy+UWLh/UcqRHGiLCT026OkHgFO/4RuE8EfP4m
t1iVT4b/yyReL6zxaZD3RQ9rZNq9TJ9AieoUgMZ3X2GvON9KqmLQR35TCxy2cuxMlKyxNjRu+1dR
MgGJnDDI3Hrcd5FVAbq8cM6tUkll3GfNGIVwE1KnEC1ln4IXMThok6XsSI6Qex3rEmXtKRVTmhZU
ajmmAEAxnpvS/FOdSlOsehN6nwz3vMzyzhdHxZS68Uux9cUM40rR7ZzI7jigJh+qr77SbAMo3Xzh
NICuTdeh7UEI8KigMkijPqZSkuIqKBsQzKCY8itHiw2yvS8FiHONOzxTr9tcOeZ4IH+AKwmVIN0n
innohAfVkILifBsmgq2k74bPImZY+WIwAjlRlO0M9WJIBO+OMOejJoXgBpq1QW3N44ZTerjlt+ur
YRmiwgkIfzs/Bg7lhHFEQDe9gXs3IPMxbK6bId+dio1n66FiiFR33BBBWPSUdNoHo1SDezuRwAbW
v3XGuxj8d84W0MFBARjAQzSJ0EA5DyPFGCp8IeTJydcfA041FeP39RWtHGPQO0CWB0kPKPXoGbkS
2ktTkRUJuIZFs+was+tYDCArJU1CRPhpg4qFo5r0dazBBg8JJ9GpH/0tNI1MFMW9GHrN3F32en1R
a96wNEhFxCQspVkMYNCPXyX5WQ1Ei29f257VKlw7QyD++pDjQYeLJrqfDaXX4yxLT6G+HdtHA04Q
s+aeVi5KaWmDCkWhzM98qKYp6CPJs2iY0KGej9Di4W3lmYcOtM8cOGGZpJwuCKNSENM8JQ3QyERq
31ihW24aTJwgGgFj/sAiE1h1EUkCpwqZLbic8FWaQoajK8kpexkxujYjvr8WlrztwcSRH4GzCix2
d3L188kYOYEu1cp8qDrG4RBHAdYpeLHxxLUPs/yFyI4MGEqdoB5HD/QCehpnkRwYWFi3a8FmYpWS
iSEBoHNUM0XnIjbLAwtGsb6sT5NULAwCTKD3vpqc+r4y66q1QH1i1SFLhGgtcoCYzFDxnsBHU6lY
GCa+bpSCkJyELkRBHdXmiuH7qxYwXqgC4gKUJj1iODQoWGdZk5xGITDF6RvHSnU/6nl0PJegFiYD
TwSaI7oiHfsJkMH1mJzwds0Ac6keqt4mqLfKFnbBd5Spy2NrVY/pgUVkurq2hWXqWA8FHrdVwyen
pLxphu8zxBevx8C1fBcMD5Ki4duAKJgemDS6iOdkrU9OlWLqHvJdJ3qWarxooXzucXcsKZu1x+WZ
PRKUFxlv3/uQbdCHBBXh5gVyeZvZi+4gKWejY2VdX9tafAczkQ4uVvgdhAbOTQ3ZMPQJh1uxFgMz
hWT8PJjKcKv4jOt+PSx9GqI7490A1SlFgwdCiOJbE1lTglc60PZHwjdbH+fErHKTvb71b7ewS73B
6ozTgq7GBda6VWrWd6SYX9mgVP8z9PeFKqoiLTZUo0KG0HOV1pSwB7F0eSdBFjcBmA/8/1wC6krR
njYli3lpNUotlkiFj7HS5JQT6uTENbs82GM4hRsZ82osE1TeUahiMQ5tm5yCbNvKXhTe8DWDrJBl
gvz/wunFKWrjwMfGGTHQudI3P3yQmCpBq/cxeCBxlNEYxijWuZEpawT0RLMPL3Qz1H2jX+peNusX
yeFvtJ8BI3taqznAzqc96iRLeQ1Ea4zj1TgaGNlbN3OgB9ti0iDErfUQp3bKnpJctYquHeY/QOqn
Q4j2fJVCzklN3IjxST7JvmO8G65g+tvsWyY76TH6zm9YmGASJejgD9gqithoxWBAitpWWahqGX3v
5KRGheenhjV18PaqNPWsNPOgMqfxt+aHzvXYtRb4oQGNoAUJR4yFUH6vAj3UlFKATIdLt7oGHeh8
3F43sYJYx5rAPwO4OkiyLxqtQ2TMkyBFySnet/G+JtqUnuJgTCjDvCCwuaWVWyzABNktejcVGTVf
FZNCKsajzz/fjNG5eArH+FShDFC6Ca7sOPh5fWEsG5RjNkZc6aU0xKcpvBekra9tOiaomrjZxTqw
BB1lS0x80aFQK8dRmOYObuiFPyFfc5C84O5D/s1iKS+sLgeEjyABAO8mxA3Pt6zw4zZSiyY+pROY
kFXwhaT1Iee6x+u7tnqyCLHkP3ao63ICw6Me+XkMuGa9n230HDfzcbZKzHOTCR6WJ6zAphVpYY+u
WUINZK6avMbMr1Pv+fsAkSMBbNr3qh2g6aKTIJyIWx6QQ8x7kanymN2HZOwtjb7no5xP6glr5nhb
+wbZKqBojGd/sOqNDKhZYFWCyW9YqfcKcvp86dRFqo8l3wsSzCrQ0g42iRPeajnk3EYn3RCIOkbM
BZMNOmOtlgoqcQx2TExGxqciVs1x+pHNrwNr4Ho1KVl+Vuo6lXxezsaqiE/hVkKXbiug/9iaE3gM
QWpt3DGTktVFQcZXAaATEFL62hv7zDDKFhElqc28s4bffyjDlcDUe0u+HVNzAuQ+PrD8d32hC8NU
mNHqJJl0BWGGTMEQ0Oq84cDvCcoFJwQ7EuN0spZJVTWzOcfLB7wHJ760QrSPAXvPPP5748YPPRTY
0e36K1bGtaRCAZDOgH6IAU57ymW6Sizloepj1G+LF8HtvAoaLED3jy8zZuVZ5fD/saef5ijnaSeN
a/gG5kSQhJnJJtgB/GAqE9p5fyNKtPZCWK6ObPoiL4PwRRJo4GQ6xUPl+twj+I4jnt/VrBC+dpsv
7VCuMmW8n08j7CgCpjDz2NRnln+sfihwzII/E3c5yMfPl6JmSgml4iw+6c+dM9tQHDBVUHXt+G/g
kbOjR9bc0mr2QKDGKNcSDT6aRk+JM4UrlJRcF/lTPJjCRkbDCYBS3z9MduogfAWOwrjaV+jdETkX
VqmdzLWsDosKVtPtKJoiET0D47LdYZRcxayrAO7Zys6eJMvnwUPOJJReSwaX5qlTyPcoiLdlBIdB
q1nYRAdwsbp/Qf+66jCLZVJ3fjNFDSjzY9xLudnbBCCcPwI7S1gNBtFEOcjKmQWh1af5cnFUAgAQ
fjMZU0IWp++IViUByEh/10dnLJAGItSYSjeg5IPvuB8hBqaGVgBJhPamzAgg2f8GCOsds7e3GkM/
d5XGIqQYlJygYPdxVaBton5E0eA+hugNmLRBuSqa2WPFszU5Vw/nwjB138tJ2xpQs4pP+TfusXhQ
fvC905vT7SChs1jYgW62TPQ8afleZKgLm1Tkjqs+CasKX5OwsQU3yS7y/q6Hv544LiyRb72MomNb
6mIOZyVEofUT2hxgS0tRupxfeiSOX7okUAAmEAVQfF1QTgd1Iei15kcn9Vl6973MiR8Np9SBrCrs
Lw32KqCL+jRHLa+Zg7nRQpirQjA8zjYuwehXBTzoO06HE9mPVelcv+zXoszSIh3LNbA7cgUXYZwv
2EibdpNs/4o0d+0QLu1QwbQBj7wyVrCT7gE+xdi5+F2EMkez94l2zE1qzT+vL2w1xKASjFYf6BZB
FkO93oEEKlTAiCOSxQAX4fjb8FV/HB3CEcjMstfeaEtj1Knjej+c9FmFsV3pg5eTYNP029HhnyZ2
Sk/+GH3clsao46bE0VAWA1ZGBMNkIAxHkB/+MxNdsCqOLGuUT3JTBWnuUItOIahDMElP8qQU82dG
bdZmyx6PYdmjPbKN+yYUhQhz5rML5uGbxCqdak8gY+wDvhaml1tJuaU0dXkDNYAIKDhga4cXVX3n
WTxYq0ELRHBopaPCAowTddnpOjdgeIOPTpMHurQHbVNYGtoHT6mJhNoLblEyZvj+6mn71yL47s7D
5JiFVc4Pc3QChV8PWCjAix5of+Ek6RHU4l+jgULoWpikjhvXACQ9ZzCpH6KH0uUeSkeDYmph85CA
Zp231fXJGPjEvoH3iy63B7nSiVmWR6ciOvgDQHFabH9lC9HiI5LPhJOD+mioFmhq3+BtmWm2LIOZ
tnQLD9P5GQcQSxba6WwSbgfpO8Pu2v0NFhBcAiIU5QDNPP906Ir1eYfmCyRLMOcDnRsZ1YkaPJ1v
SQ1KfiQrwEqzFssySh0DLknzbJhglGCIQaiDRJeHwO9b/MK7OcRStG57fZlrH3C5Siq5zZIsURsB
BoNAsCQ/tRvjSxupYMATVwCPtwMVJfsokUMxN5CBpWaLvK/xQrtEWAbqb/9XKrCra1oYJP+/yE2S
Ma6zrvSRBdWplfunKNtN4YRKk24WKTDZ4S3fPgCXaIIyB3NBcKW6cHXh+Qs7u/gVlP/0+Ip9Neuo
SDad7gGAyztFq9XOV6yAc081UNe9UMaEaFra9poUY+YZqrMtWq36fwf9EQ7vfy2Qa2Kxm0IcyNXQ
yTEgM5XZyUeugDRDwOjHrFbHllYoJzGSuVVmHlZ4rwd6MrgRMPDgJt4fVmZolEVWfV8+Mxlc1i65
pV3KV5RA54ymw/5h5kK0NRGABqA2rXSCPtrQgI2H1Vgm4YrOGZYGKbeQc6EVxQYLnXZErkXfdq62
A8Wwd90vVu+6pR0qkihzIAy5iIURKjLRSaEYgpEAcuZAwOH4mOF9um6R/PBrC6MiCRcFHN+mWFjP
y4mHMafu0HMqb5ZjMDO6/6slo+XiqKdyGzd1OFewpR9mIAygisBZvdVgXUhi2ULya/YwPyWDW1gj
LJr0+Lga9eFY50b4Ufar75J7ztIs4151S89/YL11yEZRG3lmjDpwQPXUcitr4UnHAIlaPIMb3YGm
aCBPZhsy/WTlAJxZow5er2KQsRD8EA85eQeBFTKE//SH5SKwZ9ZdwLJGHTcfQ5RikMFavP8zp9Kb
vktyygQDTswy8cpz+Gxt1FkTqxQgQ1UPUZbWd2TeqN9I3rTP2BzvK/f2mSXqtBkKPhiE6UKEERWM
8o3VCpaButiwL0Apb6D4x4j7a6+qM4vUcQtaqe+SAV7ypxnlb4f3bPuBAbC/MD+onNmijluucKEk
Jh+rAyJbdCqP15xgP/8O0DGM2G9h4gWXJwDYIxHYRvkCG5olkMsAaiU8JcEhlSVzEhPzerD6Hyf6
0wR1yHiQWRUYY8WJ3vXoM/2ZidzMv8nr5i8mplaCI3bw0xx1ynwlrPkR/55qV3ske2g1D8nOeKgD
sw4xyhRvxBvkk0wvWbVL6CHw3BHFCwLlsczyVhgl2MWMgO9BqGs0czeErBMhwRXN/JQ+M5PY1UP+
aZRmEmmaLpTCFIsdb/17fZfsOAv5HnoyqBD/xSlf9ZaFOerBMxt1IGPQg5w9wzCrIwQxLc3JX+b7
CfiU2GmAhLzuPesWoXggq0hpL5roaU1a3akQnpQitrtcsjr+4bqFdf8Exe0/JqgjB72Iuih5noSu
wSFCl/kN2C/REC0xIMwCTa1IiuKAL6yRpGWR48UQsebidvp/WwjAmbgTrfpOnzAtTOYmh7v6tzSZ
eGqJhlm8Q+XziAEaC3Pk15e9khwtfsfFoDKXx6Pak42ddvWWFMEG94NgjlFKuf79DPo6l5u+q1pi
Jml+yPFL0n+7voz14Pzvfl5MJSdTpI9xh6+H4Hxn4Os1bv0WkG/HpHslN8tFrFyYoiJL08RJkcdY
S9ZGVlqnrqpO5qgL5hCyRh8YTmnwZF8XbjJKXZY3I2yRXIGIG3IWv1VvyTwtSCtZc4vrYeSfI3CB
bcqlQRErQyROKbhkiET9nuIQkBG4/Ffxyvhk65Hy09rFDS43iTTOZG2QeD2GVu7i4f1A0LjSTnKK
R7aq9gpP+fLYAVZ1vp9qHWpBrcNNuE3w8MEWBDEoiGBZZIJXwOz3M+rpOvS+iKBK6Q2aqbVMTMba
SwEYWsCCwNQJaiT6NIRiF+hd3iOaYTxU/00wIC1KK2iiEwg+u2a0fjoWBsmHX7hRKOTpxOldiC5i
8kAQhfK2rfHeyh2ACVlK38zlUQdE5zTN7xRYAzNuaJOOk24XiF3vRHw7egxskRW7yV+8OJIoMBIe
XnBN0EWxOOqCHkJRCC+/q5fmWD4GTosuBbbUaa1CNyEkwLqR/see/muThqNmSppx2QybADMCJo8R
tvEBsj8KuLvyAzOxXj2anyukWZr8rBtjDZoreA8VqI2hpEMigeQRPXEMAbByXZY5ymHKLu6kgE+J
w/R7xB3Q7cwPjS0jEgSPLAKj1UCwWBvlL02LTpPRY21+u++qzoxSEIWxvHL1BloYoSJp3CaxLPow
0heHYnzUK0Y4Y/19ssjFEesmFbTfIXZMLm+iYl9Wb18Jl4sFUOFS7niphVYowuU7anrfyFzajCaq
3UP828qeCJAwTMyRBQ1m+jkVMqtGm7QkwcL4e8itO+FjvuHuCVDkL5J2lttROVhaGHU1RLCV7tXf
hJ8uOXTgp/PN9v4v0liWNSoHCydEZ7DX42m8zR5yW3ptf6j7EXM1giO/9q3N+ICrqdbnB9SpzoTe
KiOH4WHyMshDpzc8Dt0ycOEYDgZrnOZprKGpTujq4wf0l9jinQwPpTG9shw3IF6CfQWNkQiCiP1r
CzLaAZyeIVojrRdPu6+9TBaLpgIJoBxxMvXkWHj5U4IBAZtz+FvS+5SeIzYL7mr9YWGOCiVCa6Sj
ImCNBC1GyKHrTbYV7frwtXfewhIVT7gx9CGVAUt6Yk6WH1qKS7Bi/hP3khXmBJFZvNTT54Glq7lW
t0Xy8O+9QyOCNKhWRBP5jLUdP0H4qJTBZxRBLTR3ymNmJ3b3Ov/6Gm7lzC4Vf7ip6CBZ//ElW1wJ
2b12JA1zkBkzM+w11NOZLSrmQEIK6GIFa4wEz3gXgMIL8KTtKnu0it7UXniT+2KlbLGxVPCR56j3
C5JE+IfB8fGIDiDYG5qKJ7u9F7m5zAoIrANJxR/MmY5SSi5Z/9DbLWQ0oYoYOKi+DIAbSpZSmemB
mbYwgh4NCeJqYSiCAEYHDJfIFjgRgeZC3Sx7yh0RvbYnRtRj2aNqBZ0BCJKSwR4m7iocksZrN/Hv
zuZt/4aNRmCkEjRzjVEXem105FQagtmKb6nxLVdYyRjLCBVk5r6owCaOmzgcMd8cqxaE8KB+ZF3f
uVUrMnQldEwskkb9eUKhjVoGCZoqPKnTbBr6fYWp7SYVzOtW1o/apxlaly4rm7qaw5zUh5Vvw0Ns
F1BcF+6NezKbgEueTWhNDu9Fsr6wSHkEJ/BVW4F271Q5H1L2glkcwVrp6nZraqUFEDpKgm6bOKnF
fCisvt2hNW7IMgZNMMNzvql6Z4BFI0xCTIDGT/ldctPhkIWm/zO9aWz1W/QtTcy0gK7a18qfC8tU
dAlloVZ4nws+bqYP8DRyaqIHiQqdy2KqXa8bLKxRziM3Iebvo5gkUrMIcRKCXFFBCZcehyf2qfsf
TvTvttKpzRzU4Jghhzx4Ub3ZJtNC8010kB/DhwkUpOkXBC/xjv9cH53L5COm5HMV37EtMtUJ0/xb
HwtbgW92atmzyiKrcXphjMphNC2N5BlUsqf5dnZHO32H9NVROhBiaN0NnfAXE/ROIsjlEfncTyrC
BP0g9X2Oz2c8QkoNhCxe+0rkJtLjeETf5pHVk1pNTRcrJDuweLyArBl6QF1IsrQPwK03uESoniUn
w/QT6pFU1dJc9AZ2Un9GQet3jocloYgrJzgn57Ve6jF1y1gfj0pbpjCq5hrUF1gaJOttCIdACbix
6xff1F2Ikdush+B6+WOxmVSMkYUg7EYRFls734JQGYS8PuYGrPdmP3pTy6aMXb1iFwap0FKquT4D
E0cq1zXYxuaN5sw7QoAHaks2LpSE52u+SYUWdGUnLie+ScgmSeOtOPguj3GMiK15tJrOf66MTlaE
3C/SIsTK4i3UbIF3JaSWUFdil+QYbkKDljW5aASMuAen0i4Ls91LcE0N1T90ikICdyr/wijj1NHJ
iqpCd25qPlaHU3fTbibXAK996DGu+FX/gFS0qgIzBslSKpqkehImeR+QelzxZgBWOHvlCyEPDJ3c
YvG+r7v/whoVS4ZRSlTMaQcguDQwc3Y3vyaWute4fU36UYVrbHuWXOD6dbewScUVNa8j8EDqAVbY
6+g8S6g41hnGuzxCFxfYxQ/Glq66y8IgFVXyqE4G9GcDqE0GGdp8CuDKoY08WgMkm6TSUFxg4VhW
E8KFTSquhL0/tWkAm4O0G6VbTnGN6IWxLpYNKpTEQWB0QwQb4VbdZZtiR7Thk0ObkQCtmJJTellj
dcxH7aqLgt6GSPpJGHSh1gZhF4j2kPscuAHQIxRefkPUh1AHQfON9Qa6XCSgk+C71kGKx4sGnQQq
mTFz86xKb6m2mbu7OgOvivqFOxxWNDTUcfCgki1SPtmFBYZYJFiBSqHDZYChxr0LVULMXaA20GEY
IfgCsyVsGhDoFAH7VkSJOulJqdbdOCvSG5fpJt/ejjJzWZdfCjImEN/SCd0INHyp8M/P+gg23U56
A9IvqCzytYD43ijgD3chFuWyCi2XJ42otWECGNQjmDukn0H6MKUjxtHFt7wQ3UHQvAnz7te9fs0E
GeYnzseTj3We/TRRKceDWItvKFSZqfiUNf89AutQSPq0QIWLLucmaOnBAqk0VvfkiRVtx5cMgxTs
3jL5Y+cXtIHOsoBno6HhkUN3l+YoV7U4VcY3bjpOUWSiHLZNIVGYVP8ZII9+MRFhQ50UoF1MRlLH
1miqrG0mOEO87d6gw4T2pAyOCqI09xd3NAk+y4URa4TxC6BnNHkuoN21EI55LyfSm3ovbFFOANa6
h+sJnnSUbQWNQ0ynoTGqgH/k53UPueAeoU1Tb9Zc89s6l+GFsgfeoEAzy9KGvs62w6Ox+D49JnaS
m8YdqwZAf0piFtsL6SBUAAgT6rlnVhnU2wHU598gEW5Di8Dy+4ehG3elXjDOwEVq/mFKVxETDSBP
FTpJ0OIo5KQ5598axZx25RaDKvfytnRaR7wlfNglc9xh5XNitMgAxRTw3hoC1vniijTAIJw2z29j
P3pRvkuh5FqlLy1XmaOPbrrKQLzSxxwrJBq1kN4FnYB8MWSLEyFmcpLNb2kErTD5QR3urnsJfa/Q
BsgPWL6iKlXgRx4GuFo0nEjME0fwfXAYNaNhXTd1kfEAQgE5O4i9QdMO0ZGmivPHZhizMpnfeK/c
k6oa+VaTy2O4jmOC5C8XJqBPrRmYBYPkqUjHfKPqyiYthOFNiqajlCTqsxJ3mzlUp1+MZV1+I4QT
EFeASAhoU1AYnW+h3/a50uZ9+zbs4vlIyDKIoHaUujGRM/lDrs06ZBcdLqBFdJ2HbAVAHSsjFTVw
tAOvpe3btJPcEqLlMyYySa+6tJgD5vT1Sdmiu8ZSFvJKBJnyN/VQVVYLucwEGukpIHAehsGYk7Qr
+7lcGt02DvhwmEKjaN9AP+Y2Xb9RUpEFDSZJxXlYJtunGqBF1Mi4CPXNGknKQE2OJbV22pszYCPk
fuutpEeeg8o50x1XnJ8IHEr6B1UmpECpNKcdUqGpWr/5SK1Qw3b7HwaaoMqucMsDq4J9GYNhjIiN
4jLFQAWdLfacX/gS6ltvQ5VahrKphF91+6OUHxmuv7qNIINWQb3Hk9GCc9fP8ipPCj9qsagAikGQ
Fwx24FLVbwVgCoCzxvCEdd3k5bHGyiAchNksfDyNDvn82JfAegbtW1bfyeJxTkFTy9BZX7k4z21Q
MZGPOAw8a7BR24aMRJg0dTXf6iBc7ECKExIrWFuDSXr7+tqYhqntrGOu6YYQhltbrc3oJnWNIyhq
AbF5kywd/B+551sjS96BtaVUoseNRR0HMP2WD+Cw7z3e+JWITA7P1VO9+HDUiSsSjctKsqnCozjY
/i53/W2+mRIMGwChAc78AtBrhrPQxYqPwLWwSb0MoUcuj1OOlRGC9BxzIpI3O+wpCtbSqIyn0yaQ
pU842kK4F4fSjGqOsZD16PG5kg/GnMU1zSlG3rYTVkJ6xOXPCgWsEig3w+seS4/FSbHuhyDQQmRU
od5OX9QKnzXKlLfNW7jnjAOZpZsB2ihyq5AsYTKxh7hm2BoH66tc2KUOnjhlcZeMsGt0ZJQu2FSg
7Od+QfFpsiEg/IP1qF5fqEp4I3hwpEq0iEPbiinkExMSvwhRqW6pg53fwRFtzRm+RcIdCryAKrEO
+qrDLMxS65yH1i9KML+9RdL3Xj82qscIJKs3tqoj+0E/H28PKvX3U3UQ/RDukphoVyGAVc/iVvsQ
+ohcFg3aRfXs45gtrJFfs3DOMPaFSIzh//Nta2fHbAMKZVkB36D/ToohquCwNnDdUxYmycW0MJmH
egENR6N54zbltnTD28om2iIYWkIqyQoj68kWoPE4gJCdEuhcMk96nG4VsWvaCUi2/O0MDBuh1SF8
TNc/3erNjXOHGg9S/ot50nAEDXIb4eae2gTyW4GZGzctlGAkppDQqhMCe4jhCTjIhdhljiY3Bsyw
KH3aNNVell+ur+QC9EHcwsAABhCrgiH8H2fXtRw3kmx/ZWPesRceqBu7+wDTjk1PUaReEE2KhHcF
oGC+/p6iZkfd1biENFLoQUGTXS4rK/PkOaDlO12jMda7TFewLdCI7nGZddOtdYiQgbwLq0W97gEt
4vfDjbaIWhLT/YJlsT7cogoX0kFrDjbkIXF772zPAvuSicLXUnA8t15QksZ7BllOyJkI15rEhqAL
u7o5MKuhjtkleGmHQMRrrTY4NDeW9uKsPTyqEfUblqGLOjDM0Co7jsvmMJROXYceSXc6BQjLXOjn
nDvUcIoWCOyQOENLtXDCUnOU5TyFC+EV7+BRrp3yMl6H4M/JPRa62W/r8mLRTgwKTlEKCNOQR4EX
GUZQ2TzK3deFDck/shD0n1gQwqtqLAxFGuE0zMvxvchXHzSlCPoJ5HtcoPXu/46bOrHIV/PITeUg
glSsEpNYxMCvWat4l4MdwXz9wcK6tDcW10zcjGXGlLiDObYKED+GYB7rvgTgwLYzN2vgirNbEN1+
PqszGxKgewvMoqA8hAaNcNXYUT+pNVQNDg1DtC9RR5KYW3fvbfL2uaGPo3S2fEeWhGtGaUu7Kked
j46Lz/AWXDPxoYy3Urc09/ljO4MosBVfsKUQeSbThM15ZFs4DV0spV1dmNyXje90vEBq9xp4bad+
ih9sh7K9erFU356dWPBg6gYou5D5ERaTVlWlxhVrDoFZOUzVNxSo947e2yT0FmZ25iqAo/5pSoiT
67pu+4GpzcGKnPgKnFKrBtzpN9AueixvqJveF4uh+dydemJTuB3aAaQoYQ2bPDbvLyFUAdQaV5T7
hSTs3MFXQGSKzJ0JEWmRpIFRW+1HteLRM3L/LsJZNA3xng3FDS6qtbQEvpi5f5BT+GlPOPZprTW1
bH3Yg0j2vsZOhabcDvfPMk/leUZSRWZZBk8rQW4N6adTF1PEY5dYbY9tAkDeZPhW9sEyU7u1id5S
09E1N4pdFiM2Qhvf5aLP4adOPJUKT4XaNvCdhtjGYCVDNxgJxqqvIVLj0mu0DYK0AVKZjwBjLHHZ
LVgTU1GjXSmpLOP6ky5alDBzP/+if2cfWZTYI98XzsXMy5jgAkRvKaIXJPmEuQ01powav9yzbfI9
a9FhN23wREZgtjd2+U3CBUCz9VJrgTLzbD0xK9yEDFI8bVzCLErRsROBBo3niyQfisXNlxasML3H
7oodqoC/8DaZvUSOBy3ckkEfSKVuY0GrJ/22eTS5lsy63UlAuXk88fG3LknEn7bB6WhQMhVukLir
wVkkweC4G/3GAajgpXkO7kevQKEpLpecnYjP4HHGsTnhGoGmUmspA8w1fnTDqZ84UWa7XnZxc14V
rNDIPuMfWAGEcTXdVGkgO4DXKZCY7SGuGy01iMy9g4iK3lJQnGKTnhGeQbJXoQ0d+DvIXKu+soEX
9VN0eCeASSw9lz+oi8WzjlS6hRw+hChQ+j71NXUkkazWQ5z1cWwuAAKFFK49IMCIU6xWao+OEhFt
00ix7cvoLrzQpBFsaLbdrqY0l1ZMMSAXpOY29nU+7Ke0Itu0a8kO4jSxviVjrvghWEUvor7/Mlo6
UHJlRW+6SafXtboJAmoNEEg2k0vQSFe+ZoXFzgqsASFcrgK1ZKpkVSlV4uqQNvZY1PWPeS930M/K
e+L0eU3XU5wN+1ybmq+6MeoOXgqHxrLzL1aklJcDSEycqm0rP+oUCHu1I7vP27q6NJto2BSgIPVb
AyJEoRSWztDrgVsi3Xs/Dna44ZzcG6maqB+3PaSSWw2Md1XTbKBSFrpyo6Q3mcFysNGZldeHGohv
tb51NdA++aoeSuuqAnanbi2y+tyL8TjhbNE0gnS3gvwzZKlOF60CmzCLxwhbJDWkOyM3QWCSK/G9
qsfonTCbYWNSJi+csjnPiVZBAp11gghGTAxPdg4RkTCjB6I8BtOOGSC3L5bafJaMCNdsV6Zo+R9S
esgq+ymWyBWw/heZ2j19PoGzHlEHm6CNchLS6eJDNoeE3mDpRXPQrtGE0jg/iEW1NaiSZfQu/EKX
z1zAcmRRfMCaDSgPGMM1Z1+Oj9VzBpxx7AbXyV29yq+XD/asGzm2J7gqu4+iEMF1czDupXvsZYgx
Fxcf2Ke/pf3MXfCxOcEFW6ndh6mMCZXX6o5fqijBe/lW9n6JlmUuGgNNv42ii65qqNSdHgApYHrW
MwTSvEScA/kBzVsozHEO+yUPORvVHtsStmQURu00SR0efMThiSmu7ZiiGX7L1pKnPX++MefiBChu
WRpyfLJ8JnjARjOYSICbzKzA6GQmTlC8DN3B7APk3GrHVlJPI8HfCcF0DVco/kBBRVQUk63SbsYa
i5c/oofcWtXrrkCcKd1qfvYt9rTfLlBjr/w0Z/Dr/OgJXZl5wswI5qbwKgGzoLZPpLvP53H2gBu4
osHZg7IZOdshxmSNlYR7ja4yMLhF7ggSt9CH/rnmq0/0St0soornNuWxSWGjUHMIR5rDK4ObiNMm
bpSr5Mr4QL/+jZIZOTYlPCSLIh00UsKULvUOnkIOslIgNFvSWF+cReEVmTRB3Ckx7FgVOAXBu7fC
lixAPdmqO57wWO69nLsAABrCHQuoyTlItIYCYRapAT0UtYE0usq0r9Qk9bNc9spCPmwumEMYZwLB
w1mmRfB+iGvblHSdHoyRYBK/2XL9N67MYwuCUxxHNbRMVG0PdVVBq6Qsa6+3WsWRtOHr39jv/PGN
xnMwrZ4xk0Daq+p7Ce2+I/LzW7Jqax/AoJvsED9/kMV33t/Y7x84NQurZRMUpIVNyNQ4YJo8VD8K
WDfNGmV9cMu0a7JdcsLnSwVTwEoiV48BngG86jxQ5DIrqkPL0KI6pYD86evfnkHYMKBfDeSRDHVK
4cI0BpbKnVxWh3FoQXLRjcNKGTvFNRsWOaFWVmsNDLqboIoD34Yu9BU0cYo1K9ArJMW6XTshIP4L
oIbzTAA+E0qaoJUBHf8ZpiHOCGGWhinWs+qrNFWvejD4lCh+3ox7GltXPcVV9PlEzM01ROkwySii
YSMJyxqbAPXViI8Omv3SpCXYE28/NzDjVTh8DkTygNRD3Ud8HQ6FUYPu3CwPynWprPXahYYV9IuG
O1uBtLs2eMtdx+du5dSkcBJjRkYtMazykAVy75qFBRhsmJqepsVsaSMt2RJSDPVQ1GYxqCXORa7u
iHOZgtZZ8tHDmaqedKuv9M0vKGOcx5d8hFBJgqwg+JbFiDarWVgGhQ6rO+tVB3PPVX3JHOYWuQd+
yAGEhkvZzJnsrQbUl4GIgd+wZ/yeaaR2PTBU5WFcy7fSPZ7fLtYSuaJmpd2i9Xj0fq2gNpO6PTXM
t/BRABGxKEw6E4ajLbLwwdp0ja/2M2+SmKDejGaaXyhkn9/upzaFkLOdzEZiJWymyrqC8Ly9lb4k
vIr9K9Xk/2dqOeAHiDC0WQvOKMIjqJLVEdbAlV+74/vgsa1xEa3sB3Jg1JEpSDD4SMP7pdhi7vwj
//CXaeGo0CI0SGnBNB6DjpK9M23h9Tp3PvD0UjTU2IDfPuscN9O6yIu+PDCpdLMJdDvAO9fyUqvj
nO88NiOEYxHLKjCgYRx2oCp7JRohWRepracNw7uV6N26aCngWkG/eDHOHcVjy4IHHbUBFSJI6CJ/
WvE3Q+7Xb6AbAE1K/kCv6Hqx74QP5TQfgL15NKNCmFbUeUPGCQb7XXzQd8l3DncI0F6WXbXvXM8c
7GHrpSTf7D45Mipk+8tIIYwQbjT9ag37li6oic9tE2AhFRRpcAfi9js95E1PQxOUU4gE6WUApYhQ
D52mXyIe+3h3i3MHBSM4MAWUawDInJrJVEVh7TjWB8Wu/FgJd2aaXvZKts3x8nOsbnwIifatDqzC
qdQkdz+/C2cHCWQ19L1lDdAAwbpGw0aLGK0P0zZt4UuMhyiOF2zMQGLwnDTxEkKfBBjCxcaCihZI
dnRJjUoX81SXrCiesT/0ZtOHwFG+/EK64/why/O+PG5Bf7MJ/pLTaQ2kqWZN15awCbhK4Ztu+S19
KzZl7HClTIBoQUdbubHixvfB3WIJg8+bsKqIg4GiBQsTAlTxNqytIguVIKuQEYbyR4EqRgZESQUK
pmsCLPnoRZAeeYVQ57Lu1gxIAkOH1K4O9LBunyXKskwCsDKWEGvs48ntsp09uQ8vIeJxNCU8AZYR
3ymHdJEsaeY8npgV/F06TrEtFzCL8sYq0WEt+PL5Zp1xM1wWHn9xWoBTEDarOQRRyGiPgD+OHsYh
9m3JyB1LXZeL7bL8khHXDx4NtWf8AeCVu9ijG16lQTHoGtaPk8RwjWsOG0s/AB90sYt7buaAJgcU
SMZVi5LwqTFkU/Wmg0D4ocngnKfaVc23z2dudk8cmxA8tJKGXQRNgOowrABOHn3lgTdvv5LLH433
FfIEyx567uADJ/9zYIKLJnEzVBa3qq9t3qb3J8c15LMPxRVy6KEbvy7D9OdcKrLS/MWGGSXo0zqd
zwkCWLaE2v6hU0nlJoOd7/GQifct06qLROrkawMJWK+tUW0rk1xbWVpYL9wec3tVs+B3OFYJnSTC
7WHrkmWW5lAcslpzieRFCgh6oa0SPyys7NxO1WwZ4S+w4GiSEea4l1lhssiAo3tiHheGSzwTQm3d
fvgFyTQ+c+KxODIm1kr1wm56s4WxTHtvqjs0iWXNwiGfe50B0/7XgMR712zyKsy5Des+lHyrcznv
muRPV8q0VVfx0/LjbPZ0HJsUQs4uKuSkr2Cy8sC4tVbdMkTZCaLoHFZGbqf3AC+YXymMzu6So7EK
biZlAW0UPlbeRK6thq39FgJZxrUZwe6zlyEHuUwrNHc36Ui08hYg3q4m7Bg7Iw1YhbA17WSyHUlH
5KsUNgacbRqirFE9WljSuV1zZFDcNawqIlXuWHGw4r2JHgWWO5O5cN6WbAjnTa8ZzTPAsQ5mETpB
noMj5tsUvC0cNr4e4v4/HomwUYDhx4fPMBLzEtd6eccZfyUX1BRccBLpyO1SkDu3QQCmhPQU/iIl
IlwNVZWD7W4i+QGE1FJzT+XMLduvAYgcF0bG5+dsZEeGhAtCa1sl6E0YAqneK9tmKxm5f8XBI2+T
XaZfP7c2uwOPjAk7kKpyFkookR7q1thFJAKPVQHCw9IuoVteIiFjF+zlc5NzdyzySYqCeUTTpIi3
bXK5N0opLQ59F/oNenLSZsETz1ow0BNsgrEK14+wVEqk541WBflhAJlOzu7HYPX5EGZKamhoRQMk
OhORaEEjzum91hUpZJF0TFvjg5JfPpS38RczRjjJySDKapG1bm7zIaOLfYcyJWaOn7mjIKjq8r6L
dA2XNVE3kXwXRuD1BHwkDDr386HNW8Kw+FWJgqgwMqMqOnMa9eKQaxCVYib4nnF9XnW68djX6vfP
jc3tPhPixlCXR4EGNO+nw5pULcqRWC0Ota7fhHZ9PzThLprYWo0nEKRCkuZze7PXC7qm0PeMicRU
CqNjUTQErC+LQ7OTd2hqUl3N41Q2wx0yKeD4damjf03eFh8h3BuJZ9pCbz+6hVUU68UkTtg1camg
zQ410eBW9otVXjvqdyicokEMdF1LSfKZSiXaFS1eBUDTNYqiwgkotV7Nx8TkPgRvrsvyDUz9kHQs
duR5kV5jdmwI7YBPQwrwLMazzcQO+tTIgdyMbj56731jzRN+eNMto/X5Cp3N5JE1vn+PTkIukaAO
DT0/yGiNbJzuC1cZhttfZZt09QvJvnl7QDpweAD0ToUdM/ZRo7ABo+td6Zo+BEju79pNvi+u2slJ
wGUvLTivuYSfwmmD/2uRe7ejEfYWr3YrsNhFLrkeDYfugZtyEpB55E925KivH21qvzS782v507bg
ZzqKskcInreDdh99Vx6Gr8FKJw7XqvzQi/l75+JorMJqWmNqJWmPfQoS4UdjBYWa0Omeqc9rR9bz
ovTIOToMx4IAJApII0/0CMdiMopKJyWmVt7FG+2Cbow1+sh57dJfcDRzl/ixJeESl6OJsrRW+MDy
A6fyhsDiNfMNsNQuAQVmw/RjW8IdjqwZCPlCHIkUSs0ZMn4h3se6o4KwEeb6i6W08KwXRWEMfB4m
EBdnLyqJs/e0g5ZzkgVHcz544L3gufILR1sPPkdfSIuFvxngpIb0zU+rfO8enQs2mJWOEljO4fbj
O9vmpmNCz0Vyp1tOLWXsqG/tuNSpDhrHpZ3K51B0O8fGBTeAHkpDilsY19cUKf8czYa/ItnEz9eZ
GTCb4S8y/Wctt0AUxhBVlfJDSF+KamNpT0m2EJ7Prx66azmBicb78U7n0Q6CPFFLREeoD5s7EwBt
LsA73PWv9nWzpaCVMjxrkThiNmTCnYvsJscWnrHPBGj8KFUwYX48sPjp46DwaVeByopeLhak5kJA
1BVQvQVZCx6UwpmQtNyKkBPMsF76TnKSJ+4+IdyqvEMt3q/c3+ZYQ8KIZ8D/a1AEdbFQIbRt7AxI
bQW9J+ltASJs17oFrbD/IS5sLN0Tc7762KIQPCn1xNKYYIhob0T3SePmb+Flg7Z98wKEI0sHYHb9
js0Jxy9QLFq2IwbIm1Qnz3SVr5bPn8fJhbxZAtnPRaFIVnG6InSogm7kdI9mNuSGmlzFcRsvQwNY
3mFlErzLld/vyMOy/TQkApAm2WR9yGAoyTpnKhIXUpZOXiAth16vhTvhTGLlY48cGRNWTCtstQrk
KT+YNJfWBdjd9lSRJZcOg3ln6G26DYacvJdVMboI9uNVaRWRqyZS8pBH6ls5JAQIWmREirDu3EQD
YpXWjbZSayXcoOZb+kXVEShkBvXDEDbmpg5y2TMruXdUpZoccOPkbmpmpYdm7dItSrNy9Uq31zFM
AsLZIqHTBdJqZFqwB1jFZk5R6PKVnOZvTTtUXxkLMw+tdyowri0AfdNQr0JaEyj7VErukNHo3Zaq
sS+bGnNpUKYeSOjjNWVINDAVOgFZLCkrVpZoXe23+fA1ad5NdGpow3OWm+1FZuUrY7KrbXwxtBSw
wXJD+osMJKgMdwspFQdwXIjQxProQnY390ddLZ2E4s0VrQgb0pu+l5XLCsA5EAiHRHXNCW9nlk3l
bTvJ/ZWMvIqvaamxG6WscqJGyzadFVnbKQzCbxYlxnUCSmk3CcbS78bM9oe+g8soLLCOaTXx+5RC
QjKujI1mFDbmK+s2YdakWzkntjOljeYpDNoSkWmgtwdjCyTau6QpkNCqbQzVIM02q4PullK93sR0
Cj3wxIWODUh57HRFG+xzaWi3ahCz6xJAY0/hBFND3Sh+E2jheihzC9/YWJP3+QaduePQJoQsMX8c
gcdFOOGlFJhxVI0/7jjObUg/nrOLNcqZ2AhlLk7wgJysfvYY0mvTCOKG8ceJijisAVCguOCRWHq9
GIfNOElcNqgaolvVBiRCcCSUsK7qy5aPie1zn6ExqIFyK3+cLPNczaERjq2J7JB2PYw2Mz/uOEVz
48nvpo/I3fLN6z6+a7ag/luRhYakmUf0iVHBq+hVp7Tgfc4Pasp1k8fWk3KMLQpXkp3v+rpYQCLN
XK0n9oRtAn3HohgmDNIiAaiJb2J1ARQ6a0BFdgiQXgWcbkKAog2ynqVBjTUDEXItpS7NHz/f6UKY
ZeNSUYGYVzXkh7i6nGBBt7OE2lajvKQt9dSw8sxGcydjXPD482bwAAeyCckGEd7Q5dnUk7ZQXyI9
ctpkBaJSJ1jS1l0yIjyhNHQ0NGpqyC+1hF6e5rqQCyfVD59PmLiz/5yxn0MRZkwNzNZuaay8DK8T
lFm7NZrevqeSU7zbr6UnbWMo6C6GHIKj+GFU+ehPttDfIB5exihNUl2fXlr0hE7g3G9f4j1ZZ760
/OoWnJ9oSzy6Ga7lYARD4ku0Ha4NJ70yM1Rwmsv0EjhX5Zv8qq7kB4h135Kb+jdB12e2hROM7imZ
kd6eXoxrJXYItK2VK/lJcfstnm8b0/98LYXj9ac17HrIPaG1UMwNDZy6Qpfb6SWKc2fE6FJjwUPM
bknQ/f3Xgvj4TfTIaOtyeqHDfZHfBnHuau3zb48COWTCPypibjyZTiNE6GxOoJzU5RdVA+JfyleL
e35mFCcWhFWRaZQqUpioL2iecDTVLzGMeqnnUYwJ+Wpw3krTVHBFgQRUfFg2ahRmoIx4MS+HJ9Al
r/QMTcicxTi7tj35u3EVoxvp3V71pcMZclMvXKYmEsLtsw/Bt8zR0zrRmk4OY115CR+L7UdO1E1r
p0RDbYxHDH9dy054XyirUnb+xjIeDZ8vwpHlGBnFZOpgOSBfafum6tvPf//sIh79fsE7Di1wPjhc
ykudvdZlBdkCP7J/l/7obP4E79g2EajjwkB5GXcmqH6lK+POmBzqA8LqIxMyOfYVXX0+sNmNg85V
MAcCb83JGE9nTiEmC4ksyS/5e7Hn7jF50G9NYAQbh1NF55fytXSr7g307KdOTb3JL1fFehGewc/y
UcbiY+jHH0OY4EbvyyjPcDE0YJKonrvUiwpHcu09uWy2yiXfrnnrSDcZHt2/y01zZlyYd8scO9bm
MG7dK+iziH0IJTwPbuWonnpRuIu81XO7CSkMxA4WjyWJcFiJ2uQjBZHMi4IkybW5ln0D7CpO1jry
dXSIA5AnATbystgzPHc+j+0K57NobK2IIIv5gvcvOCk56DT06WZAbrhytW8dsNJ8cVsw8yyi4pbG
LOyzXqmBdQ/haPuP1vPUH14KBXR66n25H3yu19cp/mJ5V4jb/1zZnzMtbCu1j9IgZRgxF34E86cP
eFG858pJoCS8Gu8+P0xizv3MnLCR4o4pUl0VPW5gzimT+sGzrjvRPU8uklsuWtsrbovc/6JS4NL0
CnelllhmazYGeynTndU8VChmR+lSyo9//PND+nM2hVdQO0EFXuot9mJCMY2n2enXFurveMi69o3u
ce71JHTadVDu2MI9LWanf0wtuq5sRMAqSorC1AZRgIpGU0y44P5Cxdwoa869hUtluUA0E95wtoS/
7AkTmk8lVXstm7Bfq20JbUmUZS+sbwN04afLCkIq43ph88yeziOLwuyGZYKGYiPnFstH1UVQDNlQ
6SpYNR5n7Wxd9WWZtmp23/xlVJGF+CclkiZ1uTy+kE5xjOypJNdW8bIwss/nUhGhU5oNFGxnYO2U
e5C2BaCK40nbcAuwkRPeGG6yWyLXFtOMwnYBU9bptaYlJvApFCZrX4UWvbFhEFLfhNt6O12GyAEt
bc/Zo4EmCRCHIPdxxh6CB9pQRHE4vUib6TVYc9J8hg5Lz7oMCnCWcLnOyNdzB0HD0sP9/xnrT9uC
kyPyBEJIGow89ltx/bvI067CB94pG64Mb2Ex57fpT2vCQaRlwb2ANL7o36R74wkNNk6uO5av3RqX
wT2o8fzIlwr3NzOsWFAOfkVxGAhctBCJSuC0raxWths84nAQAVtoI+aWcblC1W/hIJ7v1lNLQsDe
ToyxTK9hyXgLg51qLXQJipWTs6EIe1MvezMx9Q4HHQ9ECwGXBBglhx0Nt/I1wIU1YJVbXk5c0kFe
GpkQd+RM6xM1wByG8VOuPVbdwoPt/BCczhy3fxSFD0bU1sjl4gFq6v5kxa5iPehJ4bA8BYKLLNBe
c394fBtZuAk4gzg4ogFFP4tcc8nK5cgakm+98pAn1DEIgBjlQ9WupNgfmsyN9dZZ2PziCDkWguu0
Q7YMtP2oY5yOUJfKWK/i2noe9aewUt0+eyft4DXAK6toyhonP9Nvde0Gqr1e0LFVzVBtUMEO264l
smJysnQahVI02BtPP5Aw5VQNdMlklfX8Q/uyBv2asdZ8+WLRo55NN7cE0JBJ0D54TmKntkktSzq1
njklSudrq9R06I2yCdcUlJhgVuSUt4d8y58qixV3fiRO1lowLt7GpLBzfYRxGeoMhFVrvQncRE0B
Krpt+tYHwYOj07tifFbJV9vIFtZ9Ztk5wR3vLQLZxxk2pdMjpps10Z71bHInsKyHZuk04BkZM4iG
VEt0aeKljEU9MSc4dENKpWAqYv3ZQIob9PEkcAt5iDYdKiHbz3f0BymsMLMg4MDpAQcHSMRE7Ohg
aiF4QC3tmdfjuit1V75z0fACrAQQpoQOgeWGgVNv2VW1K9a/K7SA/YuTBFYfhfOOgO+d77pjl9FA
uFXqkvbZkrv+fjICMEAS0OCwpEzdEs3UrxMx4BMjG/Qv0CdMvo1GrVyb1OzR4kVUdvh8Ps53+cnn
EfN3vVZrdss/D8SvN+kOhRoIhv1Ca//5hj61I1wyWmCqaVOE7bNxL+8o2NIjiARCq4XT5v4CgF70
/D+m2Ua9BF6Tk9SdTrM8gcQTRLAN3MSI1c1W0l0DNDQHPclP+oquh0XPND+TP00KR1ZKkiBKUrOB
v4BGR7iZtgkkd5o3eiFvmZ8/aD4e9avpRrlc7vk/C4nE8QrbqmsBPyzNqXmOgP5ON9NFtaE+Gp0d
Th6yFJqcPfsEa6YQRCdlKAMThKECCtH7Y+AXqpc/coq8YAvAzn0arjMZ9JGg4vIWUTR8p5weYL6T
/ppnkcZX03PbGlosrbyeVgbYI+29AuYSLmO9lEnnSyaa0lX0X8EJknP4KHpVdXMsm+Z5qK7V7o3o
kttou7pHXjbtrluUWD4/jGePPj6xxwYFR5gYNlV0qW6ebaVdUxSXU1t2+uJajraIX2q5ceVRdWx5
pUyHKAp8JWwWgoxzz3/6CYSDY8ZBT0hSNM+mfT+W92U+ORPqqxMB3WJUrj8f77nfPzUmHJnIbhSD
gvLmOWOjm0uRl1utaycPn1sREVAfPvd4VoXDIVWSOYB/qnlGom900MYDmqnBKWsIdk/rccUO0mXg
gPQhdcwLhFCB/9uPeWFdRZRLIadtQAgGygF0xoXyIfTMmRZ5pi9bL5ZvF1bxA+d6dMtIlk67Bvww
8OojQJ4H8lQ913dIz3i6F13RRws6jQU2llOBO//z2Z7zvEeT/eGpjkwndiQz1aIwXYIUXb1m6sJz
YmlsQkhqMcOoSZI3z4l0kIG5j2rcIOUmqTInDkzv89EsnciPAt/RcPQwTzTUg5vn1qP78oprObQc
rffINXV/gStp7p48nj5+ZI7sGQU4MfRo4BcX80Y0fSoX4FdzwOPtZ7fW9vPRzV1Zx8YEd6MEYRU1
oLTHNuFothShtA7dpcVQmi/JJ35UrBvbY0M7wGwaxFyTBvC4sVeg69d4hgX1aM6Bs+S4P7L4n1kU
PEtppr0USzgAkuJYe7pXfenJukAg4JWXjRusJSf1IxyGeo8mPggV59vwe+g298WwqOq54OQ+vNPR
ilqSUSD6xSUylm9mmDil9X0INp8v5PyhI/B0oFTEP/71IxulwQrC9Kp5rjvqRWPn9NPj5xZmIwxw
1/1lQtiYmYVrz7Sz5jl97H1EGBsC5TMD0H/O9ba0fvMX709jwsZE9VJCnwiWj6SNq4eKO1VXcnLT
jt8YKDeL+svng5tfop/mhEuvaxmTEj62pt1LxjVDA1bR335u4wwK8OMO+GlE2JLA5gEvleFu5zKC
Ze5wdZ3qokWxi+yGdeSTrb2Uv54/3z9NChdfAmcCblyYBNl87KijkwBWuYJP2UT35pbtTCe5k3PX
XpUgx2yXVYLnXfVf9s/UpLtJS0oZ2xKJnw4YDlDTlqD9yGSnRulF9rp9t1JXiQ9mp4Whqws7SOwc
Acoz70t+IthKWelgLpMsJ7sHXvcChXUvxidJVsQv9zKYHRI/QA7PeKyvo9RPLnGlbIfnj9X/n9fh
f8O38uaH62n+8y/8/xUqFVCailrhv/+5rt6K+5a+vbWXh+pf/Ef/+tbTH/zPZfxKy6Z8b8XvOvkh
/P4/7XuH9nDyH79o43a87d7oePfWdFn7YQCflH/nr37xH28fv+VhrN7+/cdr2QHHiN8WxmXxx59f
2n7/9x8Kbwb6n+Pf/+cXrw45fu4qDt/o2fe/HZoWP2r8k6CCz7U4UMQHWzL2Zw9E5L//kP8J4lb0
dfKeH95+DRjLH/8oStpG//5D1f5pcJlCZCeQjwIRMa7Qpuz4lxTlnyb6P4BaA20CcFDE/uO/H+xk
iX4u2T+KLr8pY9xx/Bef+gULEFeb574MNGFDyuyMJTSm9RiHdemDtFNlF3kyQeqFylOauXkt1eaq
6QLZ2uCQhd1jnBs0u8/MOkIISXVdZbavEqqx1AssuQ+/qcGU6JYzyoWcrQIll4feIzm1QE9N5DQh
W00x6VQ4eN1YdGUQqqZXLYj+qn3T9GqyGqdqtPadXqS6sSNFpUHfwzCY/FbUGamLlVxFSVGvFShF
krWuTDJdtUkwBN9iY+jp0xCNUwEBZEgzROCEHydGmSNFE2rwTgOC/Glyqopm9TpiXZPe19TUg5Vl
diMAq2ZLK9pvbSVS73OtYwDGxrbdDFuN4mZj7hBbPaBaeW4oEU5PXmVJ6aRjn2Zo4QgBEjtQo7Yq
PNcICZQNnLopX6eWWtBbg1QsBtZ2ZIZn0LZ77bUuNdfj1BJt32SyBA77IOwCpwEo8lATYyo8faDV
zpiiAV2eNG5vh3KM0OhZoiPOYZIRhO6YxyR1ZSUuW9DcMivYGV1SvKP7m1xnDYkix9R6BIx52lkd
Av9Bf9IKI+6duremZ5Kk8j0N0jFxSYjHqJNEbXsRGnak+GVm5BANkPIscZlkNfEq7IP0e0lDJXfL
Sq7ftS5syn0JcNkEYpcPRC1yOXmx6YMWyqi7EZBUdRWa8qh/0esxTcDeI4+J06OFGb/CkqXyVQvV
QvKzvgZrJQF7pvIIGSDKJsfogyF9kQk1FPCfBqpVjS5+09BWF1FTkiByld7ObOvB7tK031sNCePE
K9rOiM1b1c5LUq8wp1pXvqtKZ5X5NrLQXJD4VqjQLPaqsJTRQI2CBIqAZt115DIyzKa70OW6HSw/
oAUojNeDnJJMXZOqTVX1OQ41kk5XeaaWjeFAR9QuvyYVpiW5z4Yc2f+92iRRLl2BzgwyJE5Qj6T8
biujKT1AHrGgYGFETqFBnbjIKLF88LyaNH4ah7STPVnJ+0y6lijnbNwAIKWyeKXEeVdbIL5kKh2h
VWGYfXsjpbIqgRB2nGo521dWZU3fky6B/sjgZIBu2wzAkqkwNMeMaT9d6Eau6OhE7YIxvanLTJFQ
q2+h63ZphSH6eq3U1NpLGRPa+mTKuvZByswqBF2VrtiJb9thQP1+SCdI8qmxEWTrnFDWW24fT32E
GkASVVHB1lWYDZCxBtI8G/AkGuv+O+vlMb7pQRTdPlXF/3H3bV1y4lyyv0i9AHF9BfJal6x7lf2i
VXa7BEKABAgJfv1E2n2+Y5d7ulaveZk1T/3gtpWZCGnviNgRfUW3fFSCXOgKz+QCy9fYl2JJY78/
xI1BO4WfqxrzRMHqyeV0Seq4HBfl+gLObDq8rmZXIe68I1ScMDCi2qtg8TXHFACEHrJYEEdzxKvW
RoBymeUlNl43bDrje6LJG7JCU1pkkozBY6D1wNqiggo74Bv4ggskHffw3e1PRoyz2fqmi+2BJkKH
TR5x7cdf66AWkJIZNzaXVvMYoZ+uU2q5BApq/byLwnrYeK1Rw+cYttOw94Q2wj+NlAwiJynBZ1gx
6ilOmvkz0OZ1kmrfOtu/JaEaEFaDmfi+aGkyX6e9mhzMSLNqya5UUoctL6A6CfTLUNck/FQ5I9ed
XFUD2dnseFNMY2/Dzb+/z//bW/qXm/0fb/3/lfc5bsEP7vP69dcbHX/jrxs9/COGrArCMdglIarJ
R1n240YP8Ae45cGlYKeFZ0ua/1zoPv0DnNbZzQGkR4Jke/ylvy708A/4qp/HxSNc+CBBw/DfXOjv
rnN8KiwRozY4511jjOsdctBz2AKzVZZC+KzKQXpSmsvOdvAuTyKIkX76Xf4qJ34uH/5mNbBGZ48K
xEghMO7dapUvdNsOfQmA+kvQ9dntWHNI2wizxT8vdG6G/n+ve/6xz5xCCGk20nDheH8GTH9q/nhf
Y9w87TDl04VbDGrWuzkkfjlbqco5Aqr1z8u9G5LGeufa6uz2ioFaUNTZu/UWjWz5hXEcP3X6iHMD
NxAu06JOVHYFI67+oNOKHkchbAkbm3Sz1EF8jRb4Ixg6+LW9+PFBYIGHmI/zfLgfvusSYeUSV2sC
rW+1kMOyMrHpjXxufc/shEdlTtoOvr56fptMKHadSh7bNv5TcS5z1nQ3lRx0TtAolIvRCC/DyPIe
sURtLnzK76uZT3Awc9eI14GRylCjT4jcWtQVflGvmq8bzNV8gDb97ReKYPAA6g12Ge8NVPk08K6K
RTkm8NNtG5tsGl81KFbUkJQ+0j+vIt5/hKe9Mxv662dMou/53/T36V4fadGIcgMOiQzRbQck4Qg1
wnAx8aY/OXgr5NQ11TEd22onpqY52LrWd/+8p357V7ClsPTZZA2RgzDP+XULT7a2nlyb0pFp3s3t
mVDWi9kubuw3/34lpJIh3Q2eEJiiefdWegtP6nkRpaoCu1WL51zuemUeq6y1HzzNX7vvH78rGpcI
tT6GRn8TjGdCVBYscjlkock9g+GSHm7bTZlgLmybNHrB5Feggyu1rqHMB1Tk3Qev6q+w0P/7BDiG
MZ2Erui97nIKK9b2DrQTleLgc10fuUnEB+YQf/fs0Gv9Z5F32JPJGETl6HKqNPgzwkxNDjTlTUnA
6//+ycGVBK3YOUodPeGve8QJu8IXRZQYBswOazy8rYsPdm9l2e5/ttD7zSjHUYZ4C71AyaNpOAYH
U8URp4H8IvXBHvnbJ/TTl3qH0HR10/oEa/ExUBehcQ3SQab0o0z4v31ECPKkSAjGCOF7G5QgGwmX
oim9ATnEQYCdrtHvlgsGRT54SH+757Hfz65MfxPNHnJ0IQFer2UKLlTvF7Oncpe8UA/asPG4Ynpz
WD9Y8rfrD2cHUk/AqONSx/jdu+uI4D0zMoRn2Nr0N5UvIbG1/dablLgiJug+uGz/7oGlAQbqKXwg
f/eTNo2NuMUXrL11LoIxQHGLwvXwzzvw90VwbiALHgUPDCd/yzBQg6HemoA+Xps1b+txfVkmau7/
eZF3tNj5dMAqiEtEEgn0pcF7VL5H60aGSJQTPC3PyXH+vk832hWsnLwCoppiOHr7QBRk3tzqj666
37fkefGzpQv8q5Po/YzXIJzHQ3zFHlgo5nE98i1p2n/FZZ6/IDYhQqPOAgCATO8dk9gUKZsi+Gb2
gC3UIRKxYJbpeW7Kba1ZAR+kT//8k/6+Fc8LogyDrvSsizx/6Z8qMXSmhulGFMkKns9HE1QlRdyn
OdCYzT+v9MMb/peqD4N4CexO8RNiUZzuv64VNRXtWuAi8+B3mFyvw6bJZ5ryCRk2wCG2WdJPzR46
IvkQd1BC5CvtvKuWdcYCHunaO5t2OoGIaPXDfYPsnQPx+ukRMaux3Don+1t/MtmlFHR9NlMyTWUY
uPmpMrQq40E9ehhm/Kx1CPpkzk7NTB470sGY0ZpnzaZ9pe2DT+aqqDRlORq8W2qq+aZdHD1FnbvT
OngeXX0kGUGLD1+Hjd8E3i6qOGSchCDdm8n7JF1eYgtFeRJq3y+U6sTWtUNFixF6krZkWXPdWzl/
1mDw9x1Sbq78VayXqZJ2UyuewVe+i8ql8aVEMyiDPdoMB5cBZgHSzcSJfObtfaqHLW6cL2ZaxvGc
QNQVGI9+olSyjefr4S6btWrK1Ikjof1pnuoEg022vYsBbrvrZbUjFIxGpHnCq3jbpxaz393cekUK
7rDejW3mIBsdYXs/JJjtJrUntrAguEmrYJO2bLtO9joIm03dLWUw0NuWdDdZBn+CAOIvwiDfj/ot
cKtNPOvsRAT0xBUcWYN4yoOpTS84bFu2JIG/DTzj5xz2XXXZwz/9iml1yde2u4RGP8Y0S7etObcF
mJWrsDJys6refa4SRbeTkQ9J1bzQIf4T+N1dYFS6CZUvSziFZwVs+Db9nMz3tRRglKnU3dfOueaE
gCt9PN85bcGg5S77nq5bf1DbOcN/Q+QOpcTAFyCdBUTkaAL3GdDCfG7ExgemBcGg6jBDzyzemsrX
QLtq5NclE90M6DJyx/0AsRzA/FIfeehpcCNRxkfLGFzPJDBbl6XTdeDiz02QgJCijDykTb8cDVyJ
Tyut6c7S8FumLACGqjcl9TJ70nVCd0pmF7o/+9cm0f3YsaCoF/8yIvI2ZgIRUOamts7bpNx3JYnm
x6GF/o9Ic7WS6npK4L/G03XfjqLf1qSNisRCd93EzyGjD1Kmfr7aZMeD9bET7AsgqROqWnJtbXfG
Q+rM3g1eeyFDwDjIw8rQjdbzxrT1UxUHr7MGmsozrnI+piKnUGHiyFL9pra03tVQyh1gHIDd4B6Y
UncxpHoHACJpXgvAJutwkEkPrV7FHDwZRg9u/Zh+mRXsS5e+f168+AiotmxndrRjw0sfzWPgdf3G
l9Fb1AxfVJelhQ877O3I2pfatAfJhu2oxx7WCrLsrIIH6xhuDWVziVPiNg0Hl6uFi2u3zP4O2Jcq
gzPuFI7tPqAp2aY8zTboaKo8E57J53q8r32SnpCS3JaO02DY9MHwpZrjNw1vrhPgALeBo8GEubPu
1U8M2Sa6McWYYIZo9IwslGlkrmISQDHCv7Eo47nNGshwp11I2wdo5x7rJdrCnhyjXAtU6XRKCN7Q
7HnNKl6YwYalCVdeALltirQJrhNmsQBLTdmErci9JrhBQQOiP0yupq59UnpCtjzqTZt423lOQGox
cQDecOdksHUwS8gRc/S15fE3KJSSwmH6CLukvhlNoACCYRbH6mU5rCJ9Xqc5ADJVfU7VSjZ64k+k
jh5XAcFEjNnSFLqDjQP+W66yaXPN/bRAAH3ZWzeWjtUcTuyc3fNApoXIpquhWlypEn/OoR8w15b4
b8E8xzfIn7XwXiAvyDbxNxFR9U2CgZ1i7Re3M0tqcr34MY678xaMPPkUgas4phUxiHJD0wBcI3xB
lq3MI1F/qbkvC48PSd5wcYGf7YKQYdroNdzKDFVssoRfaFR9ndLhQk7ZuCM28q+itVmKdTLBxqU4
JoIAb0C19F3uRdrbQ+6IEc1eaQS6Siv1Z4vzatshVjNv/NF7xoOBub0lY33s0o6/ZrpWLwiLV0+d
SFE4y2A6OX+kfW4c5bTg1Qp9VjNhvAQvjjdWRTSF+sr5QrzGaZXutZ26N5P145uP7Lx7RXR1mJUc
y4br9sGGS39MgG9cu4n5QDVqgsRgz+BhY+Z+vIpNKrZh51U076ulgx/u1Ni3sLEtjKpXJ9PSatGT
3DZJ9ZqCJnyKSCybvEu6dSuJ4fRYNbIjuPMIY1ddZWHwqzQIhlL3U7WnjfhUoXN9oQjWqHYeieo5
7/tlgpX64GcOh68IrWuv+hrGF9ADp/HAj4vthbynq4inclWrDTaUpWIpzNLr5dgxItu9ZB0FJk1h
tiB3GcwwsmBbNUODMB3kiUxFx7Hzt+OykMrmUvcevYywTdgnxKETKM0deqICuQZB8xQZr6qf8UNn
FUzXww6Sqt4G2MIRQcaQGIIYrm8429JrIuvpgdN1+hq1Z8rEg2lMlyOeqDshc7AdC0hlDWI9YF6L
2Sb4gzx0cTMahPF5DE26j1MhXBpSqBEO/cfBOhXfhTLVqAOAlXxhLO2XMnN9V5U8SdkI8XkT9fua
Kguo3fP7pPAqv0kK+Dl14oLaGcBVP3KGAByzZuG2WcYa6y/RlJQDlNX9ZhJVF11TVD+yXGcWjzvr
EF/2rG2qYX0CdzITFANPOnOQGa2gHQN3EX/WCCGPinlMHZy8vK67dYj8qF4YtZVXLj5PXwJvhAPM
rPykPlRzH+gLOy0yueGB6pNybNKh28il8dyrxHiL96zaxcds6Cgm/4bXXcr2umkmsSEjBeYH8axt
zNc+460pJhwpsNcXbdrhPQDnKjZjneq1kDpAfIkBY6Zzb+RtlpskNH9mOKXnPHa6XvNMB07dz9mw
+Aeq0rC/jNcwu8dnAlGCGwFvKxsyKPmlU10N8t7nc552U4qyDrSlPU6upmvOZYobIe6ovQxaZDqe
zORVwXXfT6MrXDUCii9gUr26MpKJOB8aNPPezFzBfMMMA7/Di5XhgA9R1co0r1ww4B4LuinBYJ8/
+zce/rMeKZLrTrBeHSCfsDBEvYK3WYr0m16sokizoUU2bONj4ol1LeOHqGOQ+qFK4H7uaCCmLU8n
8aTo4JvbmA9pB1mwadlQwJa95rtxxp9vRBia4SoYE6MApko3NMsD1WtqYI5D53Z+XcFZ50ky+CLn
nISvPLNCbBFRpd/s0uOQC4NW/2lUP7FNktWIW7JDC96Q9zH3N/WZTsR9BWZx/M4ypmfCEfRW9GkF
QwdyFR/g0+QNbMyj7zyl6XzFcxSX8UlPIDKTSTrvKGC9gbTt1DubwfIB7jlt7EDAxpUiS96cqVGf
qhD7NGXVoQfXDYtkMLElpvP913nVE8vdNE/IUaySiF+lOgndboyMFCCazowsgAMPwGAs5uYbPE91
/0p4apcmz1RNkgt0QW64RQWn6evISNrU+wx0EcjfYB0XfBLcXZH5zGXsU1OKhJLEFdXYGF8d0x/U
8mDsggJFrnX4eapFo3drnBG4p8aTh0+Qtz+IahNNZ1437UBNyTMQC0Yb3PXMPpswHDH/Ybss3Pem
T5M+nzM5hxjS/MGLD99JctdPfnWaf7Dn63cqPasntrzRQCGToo0atW7GaIyH7Ur8Hjw8+07KVxl2
XbRpcTaCr1+/k/dwCEXcX06GTA48XyLCyflSNiFFvYVaJvzTOJweR97MIBYTYtK0GEw8OXhX6ck7
Mvy2GkpetyZ7+V1IoL+LCuR3gQFd49p/Gr01qHcTCc38htoZ7taoH9C25gL8XPIJIwbey0g77u+S
GLqCXKxzLF5CWlmzC7lQySawMqv3SsBa7gxYh5qepqgO/AtJIhXfVAwU7WFYe7OWzOsWWgb1TOVG
YzZiuOxkAv2AP05IkM3EINaCeHGVPYu1Qxm8rHKuNr3n1WYb4chDneql/VA27bqiJ0ncMNIH1sm+
OsQrddlFwLB30CFA4sDLsJt4VyxWZEFuAMiGexOY8CtNEH/+al3mpi1LkqXb+t3aRIWxvniW4drQ
3ei4QzsrMTla5z1L1u5kxWT5xWhFwjCjNErYcxHnqaPsYmh9m06sYW78uLpcunQIQOukOrhosn6R
BacDqTYmkn5Qmrqd+AvlC8G5nZFqGyWCq2Lkczbv22x0TT4O4HPyEFNQ4w7dEXxOEhIMKPBULTO0
LJ5as8LLdJuwPE7krcCJ0RQMj+HaQ/UhwR8MoRzXwovx4n31A0ugXo3nZZncftZtFg4FuE6F+34a
Q8/lvr/A7tZLpnos4lZRu0Ozt3TPeJ41klwWl0jUbzZeifqmIVVBIdFKxMdvFfiQumy1xjkEkcS+
b+co/pJMmfhWE1r1L1bMZifBum04mzK2BeTYXVXxIj9AN99TRWBlANemKIwSYFkgjd6h7dBVJA7U
bSEOfI+qQu/SEpfBBkKGYP+Rd+FvoBkwOWAhQQDiJImBz/0KiNQ4PXoA/vnggIQEln2qA/cDdflL
RfWLROg/0qz3Kq7/m6wvAqx/AqDOKrFfVFz3ULT9wvl+//9/cL5h8AfcTIFhg4Q7W9ImQL1+cL40
+iM5m1aiR0AMHghXIOl/ibho8gdcSRFL8j1aAwbIeFp/cb4U/x4oIPxRDHwAAJf/bzjflL4H5eA0
HlCgm9CugrVEIOav+4L5nWK1QpsYJqzG9cPZuOka/0xbOs8i16Pth11dz3Y7LZlXphBdHDy6aAS+
8cwhNknGI6be2iWIb1Gt2qu6iUK0LcH8KW0a2Cl7JHD5RBG7WUCAJdG3DDyNwCzWy2M/WPbAUxbf
JYKAYg7Q7EMJQip6oaRZ79tgMa8qjVbc3VzCOaYmVfQMaUWDIRrIRXM2UoxQs6xmd3VSifRg2liz
266hvetLFJfiubFj5G1qTgRt92Pchj4CXgy38qtFwZqkb3iYcwOrAo0p33sEL2YaF7iXAXAySYvz
Cpo0qoK3PmDBTnd6fRxHP7tHwdmLw9BU0UVEUJnlEpah+qpvA7pep0inHy+sNygvjzwVyHxe0OKc
wP92JbHWkeNEkia6t0s7BzkMKOeUF7HpSHvSDczLrzkdw1s+OnrwqqquCm/uh+oVDoUt5gZkg3vm
CbAdCf9snSYZbr9phldWtWp1WDgGz6tceGiXY4hXXLbVgveXIZfdq8kmhkQ7N+oaQenzfEqTSr6M
rmo3OE+DMgQdzfOg74MLr3GQn9uY3gSw8nnK1rX6qnqVbkOe6f0aywjqMc8z2Chs3jRLjPpwIP2t
0WhXrkBYktdUqeGhz9w8Qn/G3CP2glblJCskRS/zPN2KeiBwthktStIsIK26FxB4gZxGdc1fRKbT
wzxmI4Ysp+YYikxs+zhpvkYxomj9ytYkT2fp47hnPbLUS5723U0IgG7ni6G97Dsh962/eHuP2+o4
unS9w9NlcDcRsmsOsfSWe2mHONtgFFpMR903J5iedbihKvIlbWv2FPhU8jwBuOffZrZFYkmWaW+4
AuU9CiBzsnt0ViViUy1T1Oy9CaqHPINmqQGQkUh/i/87afKwqrLgOKHzEsdQJ/7yiOHGOnwDoOCW
S65moU8+rRK8YVwHzclbRn8rBp1ejSFrDhnq95duNKb6Mxp74OYDI5ZsUQSh2uQBx+grXqvwCpU2
oGth0zDXEleiyQZ+BX2nemqaud1mZMLtHMzuImwYuZOtjJ4jNfEkHwkoQ0ANQXaR1TK65kr50YbA
2P5B04neyhavSVFbko53DCx1X6C+CY99HesvXTt29R1KUFvILOp6zD9nIy9nSP/e2nCQt8hZHy55
VfssN3DfeyOrpTkD9KhwDITeS9Tx8J7TukYZErLbZvWZzmNPmzKdo25r7SDw/lfLHoGQlcvHNoRF
TDK9KTKm23n1+JT3BrKLw9gL+HJ6US2BAyDoXSP2r63uVwi7Scv2g5j6Z2bZeNFr2InGVC8v1mPT
xdxW0T4K1mXrPIiuAGmF8TWZHaaIsdW2QeUAz7Z9vNzG/uw9KohX5gJ+o+4JGHB7HNyUPcEForsA
vO6XzlAIypUpvV66z9TG7tCkdbIPR9FsxyYTpT/Z+JMSgTr1cdzdMPBPOyDK1YbCEgdPLoP8XDNM
J2lr9zD01JeRk7DgzQSFjrT31S0um7YGttW7myioPqMYGncNSrUiATl7XNC5HaDRG/cp76YO1qTR
69QOBKafc/UNLVn35MdrVrKGinyS9NO8TOsVaAIMpc9nDwIzYo5gxenOGhDkwQwTWMqmF4lMj2sZ
Ikon94RpS2+BWWMivJu4GuAmXyVVIUOCVxm64WLQ5lMiYRA7h9X9yJKnbulByGAU86IHWrbWUY/3
an31p+Y2CthVaG0DfSZ9nEdrNsO4xsWQLte8pg2+c5xuQUu8CQX4DyEE31YCH9mQ1Ga3rvQ+ljVS
Vz31qe5tkgetepUd5Lx9Vg15Jv3PBOQFSt/gT7+OEySshNfORQ8eU1/soCeQiGjm+eJfA+UZ7vqp
h8eyhCNr18UrKAhg62A7o8LO+okJEheV37LC1DODOe1SlfhQ36Aq/YpURlhlonw8UnyEL3WbwF4o
DaenqlbhXg6OAauKHhIrlistRfQY46csAl+6Sy3G9pOe5Nl2xQ/8PYOBh84VSRFhpdD4HMxE+ovW
Zt4+GjuxwwyZAWozetgUiz3SSfvHgHQh0rp1M10RUsFseAnSTZMt2T11YVd4QKw3yEFyD/Ow3GDR
Psu9Pp3vB78VjwsL32YlOBArYNgq5vJaEgK2ZMbgYU/ZxRRy+9ji67SFbZuhoK36mixJ+NglS5p7
XPBLxjEgtPoz9KR0QOZLH3YQWYd6x7H+NRm7tMzQiRYpdB4A69U9W8gdUhCCS1vH9lX3iwa5OvQ3
NvT1psoIkhjGIUWW3vo6K7S7s5kw7NUH/NQ3k7ejZ5wD0QIUA/9rvW2sgUN14JPjyL3HWA5hseDk
Kes6pReDdG+Ll1V55Jbz4GjmH1tPJAUDS1UwEiUHuBmgjWnchDedjlczzT6vLrqgkKrvJ/yDCHHE
86MoU6QD4qsYP8Gd7Yv2V5YLYPUNn+MCuND9outuY/r4NeDVJ23pfQZXezioTaBYwT4e56FK9qJF
k9sJ6H3DqIOJbAwhva27ZL+kTUuAm7JMbCBwBhQfZORrO9ivzo3eic3ACbuWP4vQC3JhQV0kjTuu
fctzoS3GNtbxCyJ1o4cUoNUBObYTJOerwTOJ6i+pSbaZP4WnNnKkrA1PS6rIzTSpx05V6qQSr9vr
HoAmYCvg9TS8EE1gr+vAIHrMo3U+NcMpapew8BuN+ekVFxTj3gkiBHrBgvGti3n9zcMkgD9m7bFN
7IRHCmpn8ZuwCGYYKs98DQ/M+PNNMI+nxNUKsACsv6vGlkjBhQdQBcfsmMcGODzIRpYluZgZPlIS
XwIOeW4X3m7CIU5Bp62wm2mWWwVgeBMrRDsvXroHNOjKTsO8bRxO40KKGLbfeS/tyRH/AfXwcBTo
/2CxvISoUOV0A8ecKccExkmtHdusrfb0lVXpMQs9lneT/7Vt0/vGpm/4OV8a3mCCXTRAEmZYeUR3
MVTXZWcUsMpuvGQNarkoMxzq3/q6gyE3mHWgkMYOn9NO3k0MrlgLzT4pv7pcPXITQH+Sj76DyiCq
7zwGTw1EkwIGxiRurLKbjlUnTl1SJjzlW6q6B1nXFyiBWiCzeLzwyruLMF2fr2EzlcyFY8lVdKob
e28gQNziPkq2FUyeC0JQkFYc2gwPIrVagphz4fpIY4sF4MzCxvQR5uXjns3r0xBBmIX2m+eEweci
y+yntA1IiaKEb8NIz8BGowfkOrXYzN5d3chhqyP9GWCiAmGEKxxbGBIGv3vx/AoU0TgVS7/yfOD4
YML/wjv2Vnn1JxVRxC7U6hp297pYOb1PYu12abACeuNU7+ph9K+pah2IDomIIl27q2byxQaUxFqI
Rj20qblNyDJvjctgE8gztnGYC9gFrk5zudAgHytw1JV2z+DqYEoG4DcH3XOBHMGXDrDExtUmKvzO
HzdyRqommZKkXIIavQBoIFHwUC9FUydDqYSCYSugJeACZMGFhXIxWc6inkyqAwx1vKMRDTIBxTTk
Pk/OAkG/BQkDqYWANGCTsOBamxk//UTinYNiAvYWEhMaA4xKwAGzPesyMNs000VULWOug/gy0gFy
k8LuLoPiu/RlfL9O9WUyYLAhWCnQjOomYHCe6ZjJTdpVR9/n1SboQjy4Jbxf0hagkga5pQuEkUUH
7VBW53YxBghsGH8mXraUGrwFAPLWwwaWwerLHMC5fHKxYYcEvuiPmL4Yr6pFwRAS0+lgh2NhLSYW
wk6AfzHGg359qg4L3DosjMldDUcjAwnDfpqdq/Kxn91TB481MPH4G6izkFp5nVLdwJ0UIqVPMyLI
yxgW5fdzzKfjgsGPchgIOAY+W5UjMZRd1yr2Xmu9iE8qW9XNoNLhBSCVuQ/GdHiTEfZ4Hmle7ZjP
UsT8KVvdNj1scIVek/sA2DaGWMXo9pxYdzhXsXcNBmcefRe5pz416XFWXns5ioidQs/wAqNCeBzT
DOPlPJzxlqd9jZ+mqlDaCMhlXo0c1Q2SySjbwX4BBvu19VcDjHiNwwJwpIZ95hy1oG3O4xtFONdo
CPQ0xHcIkEUg74JTqCA6tZt2wU7I4aIPWcRQN96bwCGKtV0SYZwq7uxQZh7DUMBsPLhRAb2/aio3
xPnqEvYwhSgHgj4luUOfhVuMmW3vPPA0AQhPhZpgE3iEbTHS9epAsWy6oWdPmKwwd1M6X8/CRvcD
6aoLStp0KmaQsRZXVBy3xTIMU196hHcvdpinex8YaZwrysRzxsdqG9IYpuQjoFyV+1NcP1IMhCy7
hqTZtPciDF2VkUVCYOkPGHbORcQJCscRh/AmmxdwE8n8XWKrkm8t84evTA2tv/0Jk/kLnfpZcf6b
ogs2U3CgR+br2dkUWOo7TVA6YojNYG6jiK/inb/1npYr3Fk2b3f1TiFlDQIRr0y+BXtSxnfrzQer
n3WRPyuS3q3+PiQRUjPemyWJi+5yvD4bpY1XSNCGGKRYd+Yctl5iRGTLrqur4SMDoXcWY0nwfu13
II8Rid8t8IQs0ivEPl2jZr7I2hwmwJfzBvldm6EYgANf9B9YUJ8FXe++MlTLCEaDnQ+s2t5jjvMU
QCRfZ3FB6LfJQanCr/QSfyBwfDc5/P3LZQGE1nAgQXAwlNK/IljSq2QI2TJ64tLfxq+Q5GCAtS6q
a8zSn10Ivn0Epf4mCcfP+cuKZ6z1JyEboDRMLMVYEfKGAtHBj8lm2cLA5vShNcB7dO77Sik4iDgB
3Ifv+utK2VJBfh2hTAWJWWaX52ld1GAjpqOrLQqWYfvDSfDDdc+/2W9P7qd1z5/rp2/YVXICr4x1
o3sORjnvvv+oHG4gG7pRO/qp/WCrvNf2n78olLcwboMYKo7eT2k0HtRmhICPDhdVoGEL+0fGKYod
+F1mH8mKzy/6+2/382IAd3/+dtF/sXdm220rSZT9oqyFeXgFOM+SKMnWC5Yk25jnxPj1vUnfrir7
1iqv6uf2AyyClEhiyMyIOGeH0vdqSRHIzw7B2t4HW31dXv/3lPvtOyEU5p+JwlJ3fpNk27MF2Teq
bX+Sj4H4loSvfxhS/n6WTJ0VKPI15LYweH678pt8TmJFDSxf2RVXZ3frkie9bhXRHgQ+aLzK//CG
f78af32/3677xKC440y8H/qp9WDaT5bTHVGW7e242/7hu92GpF/PEesAVeOGRiGk/K2fVJtkdSa1
xPFluJihMCeojjzr2rEo87LdH2/p2yn/b2/3m6o96AXV/4m3U58U/9YPHA3zd+nNfvH45wvj5vP6
27vdrCRc86h7/9asNC7oxxKhhvFRJTSfkz+iMO6OdI40bpDgRexPxlI3VsOCPnLrRvxpxPwP140L
dpVyj4Ls/W/KX5WgkaRfC6fvWf3SbPNdsKiWM6rNdXEqFwMlyj9Uun4vPpnY3dCYGmguLXrI/w3r
hstZtQLdxV96CNzRU1T5h3f4D7MAMl+mE9qy2LpFO7Bf7+nKaKI+CgfHH3wFhgqjsntgYvfttbLQ
vNpaJ2//DxfN7T1x8lkKUBH4wL++p22nTR009/dkUR5uUHSBsK7b5bykJcviT9SG/7CA4f2YBeh5
jpwfi9mv7zdMJCInXIV8x0r/3i+KT9NLLubmBgtNftSHHpXSUeCOBy32Z2rM7+VKVhG3N3eZYVVm
JPN32mVdoLPuMoGk7nC7YIGUrpv9rTUePpDNH27/v1+iv77Xb0ONoUNLp60Vtz+tRs3czxbBVj1x
9y+G7fxcrc0/LM/u5rFfBwDekAFHZbxS/14fRSip12gDXY7tNHnTst8WC/Oj/h4lZxsC4lask13m
i5UqzzFx7OI2vv7pNvkP67RfP8Rv37pCR6QjWLpJdXsv22pL3Jhnd2kujXAh3i13R06ZFMx68P7i
Uv3/2i0EDubd/+LYpcb4Pv1q2OUXfhZvdfUfjFY6A5aqcoOrFifkZ/HW+AeLMYNYAgeKrlLTYUL5
q3hrq/9Q+QVuUkUj6U+l8J/FW9P+B64LxJl0CmVlfPPy/g8EDka3X+YRmnzAYMVMYSK/55NQEv51
QLA7Xc+pfBE6uP2bNWcNMpU1uHSPcmt/bgqjeRjpdnOeQ8T3qcwRZYX5yoni9hDVlAhGaz4rTaE/
W5Olew4psb3aW9rPh3M2Ugqmc9euGqbmoUVehx5wJJw0zIteG+PFtYqToZGw8QKLWSsiRz+X5RdQ
lsZuznUy5LF6iNRektuQ88VpQ4TaJIy29992lNglk5klL3qX++Q2DC8NWl4bx+0+lUqydfoK7mbe
XGkV4XqT1t4SCeT8QWlEGd6DpH1wAnWXxNREKRNAuzaU6Ak1qq+5Fbq5Wo+eYieffDNNg4WK9tyL
kjn/bES3Dvqqe83092pu8iNcweRQ4nZcWMlHTMOeU5Go3ZKBnxSMltOo2p0fkVTeqi/GYahM5cnI
xcFR51UVzOHxvkG9utMTwFrgyIzC6p4H2oJI1Zm5lYtSriyjRCjtTvZxpoHZfqRNDgX0r0bU+jUK
k1MTRuEyjKrNWCSYp27nAX2IDVek6H3pjuemHJqTG7jdXinnH8UspE/FIVgwMDcPCbJLvW9YPqCS
eQrr4uhkRChV3xXHAsXWOuseb/yqzVwlA9UVMS9kgricsp6A7hApq2SotUM32tqWtDCCOCFD/9/u
rMvP0fSXCPx3Xtzd3q7QWodgBmuyrvyGxlRmhWLwFJmLShTmsauj0g9k1O6T3CpfM8fdRYbmMftU
X3+eaNw2yirQ5vFoIthcGKmhUrpkA5hF2+OJ0ZaNMk0bd2peusZODlkeJwcqccbzqHuT/D7GRTJ4
fVvQGVsL21WixtExQHEAMTwzyDCTU9q7vXC8foQcIavUCfZqkDnrtm7ac/+J9Fk99MLSt3bUPKjR
7F5abaiXHJ2CAKyvt/eHZSbHLfY+qrGE+Ysyb4LtjNQ68GIMIrv7BRIo08ydktdf7XwWhwoV8aZz
nWZTBY3eUU9EIjaH7bkse/ww+gwAx23NRWcPzlK93aWQJiIHn4ODGq+Hy1KQRrqd+9KV2sZEJurl
GrAMZBR6srL5RJepjRadNJRDe9uIuQ4XVZ8p61HVT2k6hi9jI+x1mlb2uoyb6KW01BOirlUmWz/l
4koXpUNCrNQPqpgRiVZdYRCite4inAjr3cQ8RXyqUO/0DbaB9Fpo7jlM23hZGdOIvv52t1ayCPdq
MwXXwGRdlieP3G8eQnUkCIFan7qmdDc6xpZ+Gs1tYChP//2yM34fJrF2wri9tQVE24t18LdpNaGD
Xmc5DEi04nStHdQXypRueEynIjref7pviomXJAIUlyaHQ1g24xGK/18bPWgxWgVts5yyAIyHlZYL
VxRnOmyFx3lsSo/mou5apuEqiFPjVBER/jUc6LN8HG5/qB7okdlil3DV+KxS/t/LSQemhnxlE+H+
dILJWaS9lb4ogWLunWoAhumkD+oY119lZDu0ZEDGNswIAEpDMx46S5Mnq6G31+3RZJFn/l8PnYM7
EI4KcHWd3nl37t2/JQLiOZoN0HZyoaezOIZRNj4AOHg2oZd8gcSOBGEVJdG8Ri6QvpKf2XSV3j/g
qHlsrIqMu5bvyXeuQBfNeAm0eJ/rNWYzrfl6HwnvY6LbV87e1ZsF5pHmAY3LtXAGijNpse5FR8Iq
kfGOJPES3326Ke1J6/xBlMjwZWY+aSHVAPr5PSGFpxgecR/J5FV24dKW1fzqNgG11ujpPiyOQUk5
ugKgtxkqEozCoC7z34/Y3Yz/r4UkUC7AW4R1hkl0R5rR/u1i6xAnVFNnSD+kuHdQIFVhNfqhxEaH
Atp2lnGahPsy1we/mVMKyAWKbX3E7Q5mR6zDviGEd0acfTerl3BLZ3N/SFPbVcQqZWnKIdgT1B0j
A9BPWkPdtAWzR9Zgi/m/V01YRuV1TrJ4ZerZYb4ZllAg9vsonVYaFe9LlFjco1YrH7MQDbOO0PwP
UeY9GvnlQJg011NRHcLcgNoAnOSXLAskG1dGVYWJQZHxU3VTkWtQV8/dDMmHjOSHyCaxgvtF19bO
WYm5hDkUT/Fm7O0vjQ6zifJyuSdUlXz4UdvUbeGebBLkdJ5pLy4jS+9M0/6+yjChQyylc7ZqJz9X
tU7v1kwE+zKI4t3o6mIjR5EfUy3tV8iGUKPU6SWaBlbx1J8/pXarogXirdSjT6MJw43ipvW+dEYg
wnb2I7TpYZPZTJ66Gp/ScdCuWhbUvnCyjS7LClNceoM5dUujp/5x4y0dNcayouyNd0xtb8UwybOd
VwAu8xyvYRhbpl9MXbLvq5K0bClB/uFA8QzWVftScT+mVDeoC6U3vRE3/lAH4QmeUXS6/6RNlJhJ
ilJVrPrypNXBZTL6ZjcjyF0k/bQMtaE963n9h6HU/NtQSnc8TqUCs+EWZVu35/9tPNBb156QI3Dc
NBIGdeNQf5wM0FgJEKHBrgi2rdp4BVBm+lhnu2WNtwGFnDSfMB4y06hwnfTIfCoyOVMQ6SlFSiQB
CaiyVWN24iXqdWiLOstOI3LES+dQdnQmVj+3J9tw10UieUluzjTwbIybogSmFum254q0POmjn0XK
lyz/fl9TdbKUy7LtlKWq9YkHby8g1R3jHS860yuNaFo7iaj2Q6lTlbCFsTBcDPmQr/YOxPnG0O1z
rG/ifnZOpU65dEqk/lb01CTHpPte2vO1mts/gZ+5bX8H8XNSKVIokH808kQE3L8daC2fLAwsYecj
4GCy77ExHMQYcrlTsVCBGrKemXEZWQmWxlznEojouBCO5anP3OdE9x2Tuy5Pa3OlOLFAdMbiOxos
sbnPdYmbjf7P1Q5rmK+qE2762y/n0v2ozCJ5MCBHee3cVtcRACg9nECbtGbyXRmxL6ddGa+Grvws
iJLOQZF+6qWK7zMsNo6Ikgez6U9zrEQfdm5E/tClOy3trnaT9qzCw/hJLqjFODD7+uhBKztanURa
9TrjTEFOKout2dwWaCIhchhEHvl5G9r70sz26Dfdi1FbN+Ng15zK/j1l3n+GpzFcelu5dnb4QKPk
6rkyatQRUSF3WWAHy9SusIjm5s+YyES76Q9ujjBK65+129KKBtC4HBvF3FSll2NQeOyxe5zzIV51
kSRTVqYV4gPpkA0PX9MJpaJlOXBYumyVx2XOqMpfKQcnXuKX9rMmUJeMYcUV6B/csopBLqhxHAH6
zfd9WE5vwphBs9l0BbGChjpQHTm7QkPIV7idQ90dTf+io/+SMpbYfnJpLtLbdDfalPGUHtcjFmqV
eEGjIAleb1mJCAF5ipVb720k+25oXuliaXoAD8u3AGD5rFntDxzac7tRaZ7xofLNyLULaxH0cb2h
jziEn5K+fm5h0wQO9dDFRem0HzP81rS7eC0M01xWDXHkoEFMpTt2haArcUysV/Ymxom1rKHnEQTa
yhk3o+EhafRqu9dfqzgfMcxZjTcan/XMhe/RvvbdqKGdKpyFQzlZ2QYb5E4k7Y7JPfKtyj6phU3u
R1fa3T0uvT/kIGPSyLL1PXK97xpksLCliHeuXddPRdxeEyWd3+wxgtlHTXxvt3btJypgb2Oc1A1J
IJpYjI18bBJn8KLM+e7ORrAX/9zkjvtuyX4/oFHZgCjWn9OMG6i0+6Mo1PRox5JvbXMUsEpi6LkH
0ZWhQheN7AUNx4PTvzapiK5TmbSLwCHqy1EOqciFTefgKuFfYyh6r3mLH4CAAeNmuYqMYVrih7CW
rtHJfZE2HHk5JI+wj5DkDNVrLCxtSbTpnFminUUU6qcktfOrQ216CvohgJkXmz+HY1HRN7qw9bNR
lkQVtyWrKZt+bRhgQELXFB+wRplX78v1RGte5s5xH+5xmOuMmV8GRXBIcSH53EMXU5TWuW81/XnM
9QuC4v3sCOL22o2eIuo4PvxEbTWn8VMgDf1VHQexMazjz2DAUprwfI+t5sYikrfLaaPWiTiMXVSv
YtXML/jvk01cWDartHR8aKc2PYdjHPvtbDwJxx5eQC+e75F8nes3EcyM3ewW7jhGYJ1Muwb1N9fF
g57gxQvwmb3koGnSLK2/JnWHnK0W7aU0zMRHW12tf64os3SK1jGU0EMy0rfHDvRTPDvfMPHpT+ib
dT3sIzyT+JMds/tk6fuN9Yv9BYx2CHrBFnt8gvkhKROxzkbAKqRj0se0qsP95MprXfZ/XV6aiMQ+
gyCBFrDLmFo6FvhfWyrsWLBzpfci4bpeI1wfuqF7lvPsnu8/pbO+NW3WCH3cTCtb47LI+2SkT21a
y70bDv1JK80I8yHRKaHEW6MndKU3jNHrQnqmsHAULwFPDq3t7orZVbxMrdUDWSPlUAf1UwJYMfES
2kJuszTdT7f8ypShfIWgJtdWK+K9dPKvZZJ2u7pLdW/QJVkOTX7qDTiGLA7CVXRLnkzILpysPpI5
GQ43F7VLbLgXVcKiuGpXRVgMV2FwTYpwEB7ln2GB9i78Blm03kBsmJdoaZrTnA3OokvgW7do5BYK
Mf8KU2HzwCXQLVNQJd5wixhSbh1jUKul3uRvA8ZhpI5dcmws2Z1HiWivsvOdPbf2VaniHzRTD1bu
2FVLMevhsUDCskJtQj+4oNZfgx4r/M20cwhQ46SElY7XJisZime1y7g7G1Mon7h0631a1AyulUn2
bdScdZ6Gp6RVww0mX9zKttks44YI20n079BHTFoKMHABEFX8e2yMvTTcxBqktTjsK6Zu8Ww5uEbt
OicoBUm1E7N10nQzecid2K8mu90bNQwOD13GZ4jo/Os94hk4Rfs+QGrauDI8KeEcL9zA2VqtZn1z
xv51TDTunDK8zEWfPMSds2eF1kV+x4W4E9kQ7sIhf71/krppKk9xug7aA+cxK3cGh0hDXy9BMX3O
oAmUAFUazZGeVDfUn2EvHMCsnIt2Ho4skuSp0dxHjHKH+9vHSn4VNRSgn1e2rjun++CT6lN4HA1E
hLdUzxCpPwr6kHUeehvAArfTXmWT6tv5+BIonXFN3B+mmCuyHc5wFKhvlvSrmHynmqID4V+ZrnLU
pbehtYiWSWCch6FehV2qreqZhq2OnvpZiXdaOnuwpH4+Vwel1MbVMMafIITFqtXmk5p2xSbA82BX
Ub9VtcjDRGAvDdmXi8pZO4WJDTY0Rt9VYDKY7Y8uzZPFLJqv+PI9ZN2GVwKbJXqTtNFI5+8zdCfM
/yh5zMETUtG8qUnp49h2y0iBlZelESmtsTjULqXAFqrzcsoDPNQDa+HppkPXAjR+6OmIkGo1gv/G
3BLijfbC1PVi89i007rqhoRwRcPX2kblwhnCcA10FFZrWO6TtjnJGGumadAxGOmzbgQvc18PIEv5
E+Jbk2qxl/ZutBpx1rVR+p7l5bkY8u+i645t8x5a4aWItbXajRs3g0hTGWdlfsSX+W7l4qhUw/fK
Lmj0mV5UO9y7UD2afNuRg3aDYd9Z0dVwJnM5zPJjxrNzU4yCoJLZNS9oY1lATJiGqveKejwKdNZ5
q6vgBKddhuZqqpFWcrytdZ6FBxFGHyieuEBNTACV5hUdXOBytJkOhtOoztXabsLaazLDG61vgUBV
hX0P0RO2x9SZJ8/WSlod9e3aUrJpBSSWyZbe00Zr7ohO6YA9QgjGqEVgaUTYaQrlidaCeWeESw25
4drQy29jq217N+85s2b/mGXzgzrXRxRxh3icvoqi3pLtWicWXEI59ouIi2ZO5czo213gRqyxX76M
PejAvDw0RrF1e3eRyerGHqkPJA4O8c1NLdNtqKg7K7W/TiAJmLtQVwfU9aYBhTcLN0JD97thET0Z
iNw0jOIepSOqyQV/SmZvhkIXwQg0QFC1ILZHjlgwa4u585towGJQG5t+KF5HviYa6YOt1N/m3H10
c3FTsBvKsuqjl1ot65Vh0M6gG1pfn1rQ0QVyhlpE3KWQkqRdHUWJK8LRXhNdnvAZOVczyt+bIkuh
nBmgFPA9eshv36O6f9AbsTQmWrXBGmpluVXKYjGEFhbqnu5xOtpQ2yKWcMhlAKBZVLmRHqqLblRP
dlDEXsd0Mkfu1Sj7xtsSuE+eY5ySOa6PuQR3omdZA2BC3YfRSN9izYi2w1SFi2xW3x1Sn9IY6gV0
hc6rCHh8SisMt4P7o+8s35X4GfJBfegL7Rv59des27nmowbhwtNMltGVXUk/xYnqCd3CxiAMHwix
aNtxqVfHoc9hyKAtXKr4VjxNqdKlGjfVpg3lIaI/5roUyluvucUG2WLD8m9iNEsOqF5rPeVWql4o
3zx0RfKpYRj1e7WtsLDsU6ARHoNC5JPRGb2aNcvY9c9VG2ZUJqyPJFEWVaDsyeBhfibliJp9QCib
zsFJT9Agk3SA9GtVZ8AGnP+JanUltUsbyMfQ1b6Ss4X9k9CrU6WvG3CLp7idFnbQndpsDJDxTvFK
ARBRWCO6/2DcB7bW7AiSQWhFMR6DYRae0g/P6jwofifj73Ek1mpD954q2IbhuEW1XfhhlqJl5kta
Ce1EWhpyMIRZ+MdUa2njmIGFDE4IDSk616XSJoeoqve3a6Gh/4IdnfJpWejpumoU4t46/bDr5LWv
8pXqSJjefZAtcT1f0myiK55VXfUUWHk1Pql83eUEkNkrY7FyGew8oWAnmSOKTqbYNHXyw4zcL+GI
yhKDsQbxA+q8Cs0BA2Ru9d/DUi+8wnB/SHPW/BAcGHnx2l27SfXE//M6ncsIQ95wnel9hcR+rcyM
vXM09AdDUQ65mdG9blrVDuyT7GZbph3BIgnyeTtr0g+m7JGSQ7lzSpVWuOgpSWK54yrMnpShXEc4
qHeS1ypmhtQYhoef5NOhJxVMJgKPDkbME6KqJUnXcBHhH/PrqHou53JZ5sXgh8UkPNf8hJ6lLXFF
YcDPE7FTP+umqj2Ji3sbqCbqMsJ4DybK5Bu41Ty9Ma8IglmOE0Bt4HIvCgHFirpBY8f5usD8VAYD
3J0i1o9gpF6tKRnWrECLTW/hyOlqqFCBkkW75pqaGRpxrXi2xHRNIkaW2ipjf2RBpEuzXzPxb001
/WzdYTpm0/DdtbhJZScTP1Z5IUzuhRFVDAiA3JaDSWvJySXRpSbIVGSPX9zEKKAn5jogVPGThFog
BU6EH+g2Fhz10nO02PUCNd4rcREw5+g19cF04v2rZDHyZTCpMTiQRfVwWPlNWbtLkURnw6iB4MSo
X/HJEdS0C4dTdUtn2tjre2M3cVYwQpWbEdyD19PMG8H7eIvaUcwpsvXaPqPPXIfSbA6MTUg+zM8r
eIgtLDf8Dtk+DlmsqWm7yS0YNNBQPKdNK5gp2lHMykekzHtM66VPquiHaYZ0PxRog7rrUCsHU4BC
T6iMyegZUAr0h/Exb7Ur2TgGPyNaO3GS+ZEGiK0Ls60VhEd7MPQt0dnk34wj7xqRiKMl4nnAbbEo
IQxqTlDsWlLqvoXvLYIG/xZPMl9GJN1WWho+tKOB9UTY5ELI7EI1mldWWb/lfJhVYOof5LWXDR9/
MY+4+3ItOFna1PpJdHC66QOyxzJLx6cuoHtCX43Voph6brjxC2FjeaiLiCPvXl2qdCdWFSjw8+Ir
7BtAF4Yq/EKLYZSlFZEwOuS5cB77vk92jWrQJKWPRt/g25y02yaNqhuPgruC0dE9upjrdn0dHe6P
5sla9kk8bLsosTfAMTYh4fciZ2HpW4WqbYKhP7Yux9S1GYCId5aSi3sr4jjbD/ZqyjGwOnZ7LLBC
LgeGeuAkymKoxtYbK/Wjv9UqOxsX6gDUSnZT7neR9SbN7EO6w95VqnyZRTbGDF+ry885SUPQdEDY
DPBNVKDkG/5p1xtTZTOFw2ZAU74YjW5juMW4LE1iITU341WttC1oq/Z6r8ZMZFDXBR43RJMUZ4B4
LGmpBqi+Mp8J/dSjISPiMlphP2OGq4+NA8Tr/mxjtuQDwi73kHGZz3DqbaI9Xd+FjjX6ltOY75YW
7MKgr19Eojab3g5jPF2q/gVxPup09OTNBKIpSfP44M5K9DCy7gE1wBOFGf4osnx6NNLM2cUQRpb3
/XN3IR84viH0y8ELahhWo/E7jf3kfggElswQ8byZUePOKHLtdUq9TIiIxxY3vMjCoBqH8B3bUje3
F6tuX/JQ719lXBXb9AYrjuaqfzWcplp0zC5bTGL9a97WT80g7IuspXFtWxNXKbtn2+oPGOqw3Nx+
KY/1biU11vaT1UR7LLXRQz/nzQlr8qKfsughcNh13z8n70KbSYH+c0+s12dahqYHVwtSMgN49Ly2
yiXZapCXkR7OD/eNJbMfvR6NO4vY6ecuTavPNgW3w88X3PbHSrBw5sw+/WuXKD3a9ZV7xLIpq+Du
awkryKfsXW60OZNbS6E/itSQ7mNNzInuVZ/aaPGhWXm0sLI2PvaOU5ynxIzx8CblR2GHh4xC2Isi
pb3OemmsiyGYX1Ty4vcXiLGjTUBeLTU9FUe8Ucom0MiK973SXqJe4JbRQvutdGlsbtvdeipzhSiA
SLUbZvM4t7PyKknjsQp8rdUWNniLpDhwM+XVbsduTZLHXYaWAvuoUin/mIFcOrOsVkQxNJWos2Jn
FrnjOU0qr26LIT1UMkhzynDkCqe3uD7tI9C+b4yGOvm+xtpR1VeviEuP9/1aSYZhTsZsD14wv7pS
nPnTLUE65aA8aHN/rOL565w017bEPe9l7iqJdJB58Txxk4fpezj1OPUqR16VuEyXEg7lKXMG6Cdp
H7JQbPwhwkOqC/I2CWMkaYxcHnORC8iTpXuiCXG4otvGcLHLOF1iLm0wBWvtwaARBGSquf7WJvg4
NF380KR9qhVtOkhlMv1gINMicS2RuxlwWKvSfTIbq1uotRaRSjBg3LggOnHSk5ZUugpvjzNsh9K0
D1k0jqtSdeIHU6C/76xGO4+Re8MLdLVnGnbxZcTTC7tyMtelrMovnVo/AXJ7w8yzqexOvc6KKuCd
TdjvgQteNVkoS7ux89X92TgHB6B2NemJVH2I3P5m2Y7cJ6b40Q+duHoxFWnA/auaTTtBgIF476yt
jqx5V1crwGzBK9FdbcuPpq3t2xCq72PWkhcMfTc6PU/Yuo4kQjWfidfMRRHOF/BSxhpEl/Pcp82F
59WPVAz066nj5qEhSb0joYNFvDHlW6GO3v0VJMNsP0XVeBwE/chJH86r9CUIZf4wTVb7oMfZLjVI
dEUAEPIC/VCqheFDGdfiAhJoOubztEYMIi4t5kzhWeWLMVpQg1ZTAnSVmBK65Gw0V9Cn7nSig0e2
quaRHr6OI9a5yVAVdvFBz3vBUsFR+SY8DBRaGT8MUo8PYorB8Kfzl/sThW5up0k3N64ZE/veNoY0
xf6+kVx0rVc4zm1tmfcLMcHGKxi7B2UUB0gTf21wsYmDiBOXApKapju9zNb3l0B2//fX3fd1Mt+L
HpBjg/o47xwYEnbw3mbZQBOSdulqEzRbN1b8triZTV2l3iJo0b5JvXjsC6X+cObym3DM5jRB6IAi
Oy0ao8J8aZHm4KrtD8OagE8e7j/HpXWzA912V0kWUn0LMXvVha74952o6skrj9mmT+xqGQ6KdYzM
Cjz2/Ue4G/ohMt7MurJ3UTdQt7Dri50N9cWRxrgttOZHfdsFP7F2vSrVHydHi/b3V9xfi5cvXcNR
pHtK6IhqCYuMRVEdYYOSDuKURsO5KKZVpxrarmJGPY1lW9yYe9Fbz5nWWKx810vrlazp8EJahdoH
9d0DdpQU6ho+SRssyRfhzuf7Sy2BqKzK5JeZzjwLKzabY5niMdT1kWjSJFuYgyf/UvCnUyakz1FA
02vpavBIvDHiB0an045JeK1CqmT3lwyxcsjsmLoMwq4ldcFgF+e9cp6qpsW3VW1sIwxeetfaKy0+
7b5o020a9zdPtl28Vwf0G/I9M6N4FfQFTacHsrl9VByt2/6xKHTk2k52nITeXMyWzHQibvWKkaPS
N/Hk24Ycl2kz1suJjveP901HIjgF/HfWK0V/jGsbn917oMT9IZi4aIpWlFdy0+VV4s4Rrvl0fzC2
eYFKAn9spdbbKbOi/Zwm8b6FsYAL+fbjfWMlbbyvajzyo0VtBt7m8b6BtvfXT/eHRkuLr8JNd1ll
aXCV8ol5TaeOkdid6w1G0T8TRLg+NCh0B0VawK0oddYYgu7mLKG/ctuU8AAc/SxusU4ijAeqCiMO
6BF4LsmTHexEQthBZhe7XhKocoNgoqbIRwv4bQgh5nLfDElgEuDSTht6nxYADIyjQ1GTN+tlsTdM
933OTWV331A5JeNz2+h00si9+05pO+PKlOHTv15y/+n+uvtvqP968f3xb0/fH943HXnEZaVVXG71
XF4In+tjKONV2QblJRjGxCWO1RO/Dudwnd923p+pXSoXqtnRs4td9/333+9UdNKWFkfQufhzSVdV
F6sjaZXFzfN9179+IUuMBMdjkm7v+4Q+PuUVSgVmQQ640lzmksRzHkGqy02way6ZIBH24AZI/vdj
/61L7fqLAWDQFbCTAfk/Y2DYtxUrH6GlQCJqRV901TQtQkv/1vQt8jZnem/ntNiYs1n7cW18DHND
TzNYxvsszYKncWj1VQmJdEG9N3jKjJ4pvYVaSyjjyrh5qmutfiL6gAKLgGx3fxjPwaOL4HRVNTSM
7IKif7IQOEQBRdAxzlRcKmKtNZ04TFXwbQg14G5l8ulSBAXSIwhqZ7XctJk9bJCmNBuDvlaPqPko
phA/w1LIvsYVmcqxCb4gxp/XMgi6dVzO+VekjJ6bp9m7NKUCyIEqC1I+4rZci56DcjgpVKXfbQ2/
OcJXgr2mMS+imGs+5vxOf1n1KW21R9lMrFfpKbKQ6RsgE+stDtRylf4fts5ruW0l2rZfhCrk8EqC
IMEoypIl+wVlOSCnbuSvPwPU3tf7njovKAKkAkmg0b3WnGMS3QW9oOmgASvDiwURKFABpOxa2Hkv
S2tFRyHXtzyqUIEKbp6DWnTPYH4AYpvN6bGXqyK9WZTdwV7J58eheJBLIOv21g5UDKiW1fdxtqt7
Ytda4I7C2CaG1m8rrwzRAycBtA/11NXJ2gxcH1JnSxANtO4Jo/Svfq7in73TvAt63C8Fa6bDjAAc
3E9avHrl8vp4gatCFk7Huv4yc52EXmHE+7lRtK9u6V2mSY9/ZsKWG8pG7j3WlRgiAzy9OEG7DL/9
8PgdNgkkG9sKXEm5QBSWjZZSN1iiI39Qxqi+J1Bxt5LciFenNXegpfvTY5PoBnHEXfENALhFvMO6
mBHU+AD2FViTEwQ2O6eljF3pDuVBKFjc1/IvXiF/xKu6D6dmfO71F4SI43p9Vlz+M5LpZB32c25L
cmqV1zkZORuyOP3Vo56Z9QXBk4u0INH0fdkM5etY94HpUSIjiIeAWHiEeLt+6kvJbUqig5amfUqX
KWLKUAK6WrpvCXFBDJMogVPPIMgWjgYOtvKlgxd/qcEobh/HWZF+8VAjzIvW3Moq/mczIWnapMXs
BQDYtX3VwUi2026+PTYtZCb6aKmy4x4bSiR0z5k1es9t/SSZB5zsqPg+tJZ3Hx0DUHjp/Mn1zrs/
NoiMgI9hzvL/HgP1cszT5AUpJh2g2qbNb099GLnLVVoWCzwdpYKTV9Au6PQr+lQ+JZ3HGdUoLxQm
9kIFIRQbZrtlVTofLNG/C6km16QgVHHTF8wDoAFfho5V/5D85JYhKafO8vp4pK2P0hEyguWCro8n
5TkGz3j1umy6RrQsro/ddCBu2MgRNpvAGRKlHG8WPYGbLN3hZtcjC8xhACm57j6OIcb9g++nPKaU
tKxKM24u5ee7M0nrgkLsKC3YZiUM+pDOqrnlNCSbVnH7S21Q+MxN4Z2kozdhvICgmQG9Hr2Je74C
cOas9j09rMXSKFUnBGE1rFMVPTOY6S3ZnZA9yx/N7qeXx+VVzNPvIsvSV4pjrIGqDm3a0n5oAkBP
z2xI9Nq1iawvzLRdfnu9RNT6LXNrtER46UkzR/7k0RRSI9OEi4tHcCgUIBF2demb8b8b0S7fh4Sa
oEa+4l6BjLXTexdawxxj0y8Mq718PiTIxj2LeNf0Kk80afOlnBTrxD9/kiXIeWOwpmcVzvSpV90/
aAkrKNdOhOBmEMu+Skz4mgRW1h0Fvg65+w7Yk31EgmMfFaOxj1XPRMGk2e4/nngcg6na8SmvTz9e
CASmgRqx7kcr4n9D6eGOCGc6NHGlX3RtEfQhoZza6aRfHsdsnFz/PFqPjaQUrPgqY7fMisn4sh78
+5qatZwqNPX49xd8/pb1ZbKS0xGo+OE/P/p49rEBBKJhpSdM4n/97N9fQOMW3xCci+DxF/+v1+mj
B1msV0+fP7X+86oBRnczdfaCmnH+fC9oskZgDizxrFZ6gSlb89J16+iRJjes/eMRaJGzlFdlNE5O
hNgKDE12AJBg76qpJ1/HMLtQ6BTzaWMl4HDt/DjFUr0Xsq73aRFtlgX3gVsz1kSK019w2n1lUeUk
NfXNpdNfm/ZeopIELvE2mClSBgiiwIqaLApEPwxXB7q2iW76uICBIGpErTLaOGW652KYWURbM9Da
38Os6jeQCMn9sTFxYXRt357tlsQChCKzHg/PNOCqMzCWr8JV+2fP6caLAVNey8af1pRBznDiA2pv
7Qk34K0xLch0pWGfnN4c0dn3ZWBkZ8a69L0H8XXUS8J43Dlvd6a3QLquer9EDDUak3WUshY7Rjvg
ObosbopJU6xJiJboBoe/N9yFaNttLXoMjVNvX8uqf4mWadv3mvm1WAa+J9Fp8BFfM8u9qrxvD07S
ETjOErKw3+tyrumyUiI1VRxsS1wHqLe20Pgj32xa8jORt+ukUlAUgR9hzMOzPQ/Tri2ok+S6q7w4
MvZwkkCY8domfo212jyiqwEzuD7biDq7Vm31nq57IhfRvfDi3eO5PnWR503WWkeY6mIjjeU37IBm
97mrPw7mjLzHx+Y/+8TjMNivzwxp3x7/7tpO5izbxzOROZW+0eOcGxAdP9eLlTw3Jm8IDvxTue4V
2JnOLG8/n3u8KhH+4lrDNULv9rmJI733SQAeyE7599jj0bJk47kS43+Oe8Acrs5jo0QPKpWgBfHv
T6VTXDIzs2yIMHQKoyZu7/GA8iQdK+0kXbU+VW9GIYlQWU+/oW3T+zgWt7ycbmiUoh+JfIO+NPy0
QbBvF7CivjXR3CZABG5HjFaiMUApxEbznFIVDecp+204/Z2mgn2PRsu6Z1OsBnB4waYJ4GaQ6++0
9mbqln2yJ94UqNo476ETV2cl55p0vCj1R2Nwn0qSCy8NpCazFyUpINVtSaP67KSiPmvZJBHk6QQ3
wi4v/MdBdVb/edouspQZZJJYoVzh3uuP/N08fg1Gnyyv0hcVZW7WLPM3AnzKPZr+dO82yfINwQHr
UYdahl2qJ0xRLjoPjmcZTV/SXpA1mykKRLM2z5mJRivWXsuZdNlesbmHIU3udBIFYkJCQn2ch41K
3E1gDTQmPOidR4cm37bunwi/0neQ59N9HWvzGzx6QoC60aAJVc1vQ7b3VMP5qju1c53BQW4er7Is
xAi4+6Zduf5QGns1IKxhPPEtfmi5LgMvUuRXZaL42LkBi7zpIj8mQ53eJ9rbJ2vMo23paPZ7Z8Nj
QlylnOEiEHVsCR/aXHegYtLsEed6B+hJ06buXCOhl+XKw1g7KEzyQfpKNmPV7jQaEOumbOOdzI34
FAnwPI9D7qhpZ1GdPats1M24RMm1XcYvgO3ysBczoofC8yp6/0aGYJq1NQINXvN3U7S52OUZZ05j
gZZzIlUlj++xVSeAeJ+HHwvOx8bSmGLmEWEZnhHjQI7HeG/kvf4WQ/xEgloWOAUz8UaH63E4iplB
dkUJnDIubqmt2EFfrmLVdReJZn7TnLa4AVvvaEPIp/91vCpN+zr/9+U5ihPKpeII83M5octdTo9H
IDQ6VkAFWqe5PEXNv8fHzJhOSwADSvmgHLlZ+D5+m9XykcRrDkmZf7UHYlqSxjV2WZZF3Diygw4K
6k0W43sm8eGSTdJdGAe7Syz54B+PVLueqCtPlBSGHmDf1KV7K45pzBkwX/VURbViMvYnbXnBrU74
FfMjanzzsG1Tl05s7HEsqRN0y3xzWaIWJImoev35kAgLAEjURdv0MDP1oLRZawdl8UhTxhfuDM1w
Um0GMYb6UCrNtAG4Udx0MXIRsdoZ9eJHlGJtLDz5Mo3avFVdk+4+ZfFjaZcBEzotTJN4Og9kN50f
jx4boOH/HqsJEPGixfQtMVEUwm3jnVnb/7OBpkYsloH+zMuKoB1aLHlFdZ5BjNqRg++kdZ8c8sXC
up3+ZOve43hVtktI+uspyri1zqlzLz3jojqLt+t7bDJ1W0cHZr6g4Eo6A2ouxmMOUor7xMbQq+Wp
avo/SatZp8nkQzbE4oVpNr+0MwFQWSa+MRU0NQNSVv+jm508zCz9fUyn4mxZnULNd+Z08oawRF3f
qooaEve9z2v9VaOEfqw1kskbM3pT10XP6BqkFEiX3vNo11tWZzTgvY4IhUTZaEjZN5D6EA3QrBSi
QueR6ohG4qggTfxXphGeKtQpLBUqfZk+Hxzyo7NU+lmipVur1z/GIfsyZm6xJ5wcsbYSGrJutmaj
njkvDqLWr6XLva28EkW7Sno4FQcV1LqKvz1YbCxGWuo8LcZyazWSbjNluipllm5E5Onb2dY1JHsf
NfNAPDH3riqGUzVf6wzE84i3aMv9wddzJgiVG865gN1fv4yNMl0WW9bMdOLfuai7kPxO8hdkLzdd
HJHoMAEvywRFQgKJPNH6Myr8mespi50SWJb9osYkpANeBkqrsyzQxxy9jRcmI3dtpSqAZDEhnnNq
zyNNFHdyvxZWLcn1KZ+I3uo2airtrZFmqS+ZHW0KxA27aFHPCwk/W8/NuCVG3mmG9L4ZtdFkWOMD
qFUI/Wl1kZlhgTX+WjT1GOhDvCsriq9ZmVa+3WjvXd7QehfZtz61422rFc81OmWfDe/RMo7TNODN
mmN7lw2e9bXKX111rYGj4r6UcdPfp7i/eIO5y41WY97qDtdae3dlV701dB2ZqZEt89jF8ffcoY2/
JL+81NVDtEmbPjFDjA1fJg8k20g2W+v1bxm4vJK257YsEUWWjjrRL1YvllfFYdMx28HjCcO12U6V
zlRZxN0BJLaNfpepa+Nu+4xmOjDINarB1WksoHAtKM3MVY30ycHxVPbpVmiI44rRxB5bIXV1NPe5
SPuzmlH9H0Tpdy3LelcZ730nXwlWabdtPqV+ntMLoOOFlpVWBIZZUJtNgxNCFsc2MX85MVklTMkr
ao21wpqu2xM1pOf9b0rg4VRv5nhSL1Ud/VFp0mxq2v/7zp52UqOqE3FPyhsaxekMCl8UwLkRS08q
NmEYMDSb7GakZjGi+m5qZPiqOb90kyGI1Gw2pk0cAJPZDR9NBZkViZdXj18FNFFCKLLDnACjzAwq
b7DpbCBnznwWUuK1cLkhp4pEhTooGfLi+C5cTwkM5IObxx2pNwbcXh3tMNeVO2QN9TP/R+p9qWcY
V007zD7BXV7guGjCMnnQ40XcZpsU5SqjOBi7oUb2xgFLzBfKZPR+zaBOkMIMZn2aFbqQSpOs+UXd
9575nTFlV3uxrZPiMVIh2jtXlUUu24gupUERGFnTgSyOfhtJJSLDtnlh+XuNrDkLSRnsz71KtlGE
xV7WFStwTLBnrCsbXDVe6E79j0nJiyeMhoFlInLMUlb6hWQJATWuCgrVGfaWqX1UNFcu3sgbWgw1
CXJzKF6Y2aYqMi4vkDR6NkkrlZOzaNeFwfiW0gaMio3XU03tFHISi0xUN7qAWwxxu4pGxI3wW0ze
Aj9pRJetajrcxFNv+W7HDE90+rKNx+wH7cLuYsEpDEwFIHiezK+dTVXHKLPFn74YnBarYHM+p2W9
nCdwgiD3/t/+49Gw5IqfU3b9fGJU0C93RtZumVVoIJrVMNEWGWqkxkkhQJBWmr3ppLbREN5eI4aK
MzR4BqVFOyq9jUXKM/caJZywRCyA7nZTTvlAwZh2qB5rLzM65aaHbsgYXxYtTJ8BWm5ZOGGUq7Tn
udfvZm5GG81rP5ySxupkFEGdemuDxkashHFBOoE7jN7RtJvg4SiohPuzlfix7dRNNlGTg0ZNJr9o
IoUxIIq2XQ3htFtTV/McDmkt0gxTfb0TVVZdiPUQT55eGD5pXqavxALrcFo81YickFNIeV205SZS
YW3iSeQwkhXzDHtlQG5LmVckoYS+uVFtL/3G8L43FoGNR+NSN9r3QeX6oE+FML2nU4aOe28m3cHT
5uZSDDjnlFzFqIUsS5Zcye3qqI8cTdyiTF5mXnXIV21HWaQGrorBbxj3Sc0CeavIYr/gzdJk4TFE
xgy+KCML0z2rGnJtu7feJdpBtDV9HXgDMp+eDsJnrWZahmEnWtYIrdq1ZwtTwVlXo5+YptBJGMDC
58R8Saxi2tNKQgHK3ZS+HjjDmjEkR76tMA9aEAF15VGZNIzyjJ8DevRSqX5q2CIDQmjq3RyjA6VO
jtC3v+SxMR9r73tDqzGgQsFHVujobFkuHXul+RVFpcOaxOvobnnedbGq3702XuChlneq9Yg4ETdt
es/Q/DKaiu8dWFkXyCW2fpevxhDGM4Oa2FaRVhwSZ7HuBuu22LOfUqu5m4nQMAbqyqFykPE0WkG9
XU2t4yxxoq97thjbG0xfB8kIV4GIcyQ25PJw8Tuol1rslFBLvlddzHKoSPatPt/6ujAuj40QgwFY
qCGjkkDCHdahf56wabXRE1hfOJsNwTTMch8v/vuzj0dGSyGVrNSn//NHk0JQExkhx/e9ZVzwM6GO
/fuHnUG/tnY3hI8f/s+f5GrXj6lr+7KNfwPVghRUy13c98sPkZnEnCDQeO88ONcS+z3VisHdTvpo
PmNwTHdaYpZP+qB3Qb+o1FdiHPjgKVZZlnxFEj+dVBjWxBjs8fm8janjMt6V1HRmlfgsen34JK7o
gZh8kBt1S7gMOvgjx9YsAWsXRfmtXPGrFhrEk95mFLAGh4ZBoFnJ8mVWIb5SkLOObaOecMF5t2ZU
9ReatCpCWaEAXWG3wW/u44BM9o/d1lbKA2KD1Ec7MB3UVfAZYx4926L8TX9+fKEKrz9b5R4k8JwT
bjuum8bO/7hSGc6PQ9JQu12uqUUAkvLeds6ltMEjT93wx0iysHcsjWC0GA5p98uJWlpqzeorSCtt
x/xQ9WGpP8l2dI5APkgWE9pdwdBd1CQYQjkoNnYry6fski195bteOu11JXfvSYyBva2Apw8VFqlE
yMNSVB/xiA0hz5phXw9MzgYB6pV2f6t/HzVByEDPZTN25rVouqBwhuSoYlrfxGWzL4Ehln3oSvuH
i11wYzvxVweIKCFfN+SMBBibaCXbptxz6Vnfai/aJsI9GHrS34q4G1+tGMEy5F4yCaDFFs5yWPoc
0gZZfX7bYB4QI1N/Eu7qt9ZTn0zFKi+ajgy9vlRm+Uyn6Fb2Yj8tLevm4ZD1rZ/hUKrz5UiY1pst
o++axgxIq5WwrgFLyfGKnVsjFWKjz7ncCLwhpVEHuHqfMpGGdILvrWm/tl79ROIbIQknaWH+XCB+
9w5kXs7umxsXd10/9lzOcnb+zEYNO1l+9EyQS2GITU1ISyNtVobyUFEBKkYDc8MTtt1AbZRjIZYw
WZ7JjvLpRoUOadbxFKglUQfGTHOc7F9/SYY7yhHmA5TqO77ERT8rzyheUezhPSHGyt7IsTgbM0sD
9ZKWSbOp3eaQ6faPtqMtPqhfavgKhOlhunAHe99mVQAn4DrJ4Qk8/dErlu9xF52Xn+XYsFqwvlnG
sz1VBzvVEbnXNpecxsJK25oTOiKnC5TRhm4yeD/V5YJcPWwLKEVp/9ankIcxtwR1iXiuL77Flvmk
DdOR9vZXkwFzXZwg8jmn6dq3a4M1DqHFV+cq8gloh02kceM9w7yLe3KAFecOa+nJ0ZWQWsrGEpgw
pXVTBy8cmrmmjjzRhbO7Gz4Pd2ru1ez+8MbpS2pSolBnvHkRU/k2gGzwRBbp0VT31KXxRjoLzoXi
SEzt68icC7vn7lQV5m9lso9c5MdBiXaj19/UjC5VUm9UnE80qtPyvWbijLjqy1C0TLkGVvquxq1m
VEMC5ZCIKNb31qS1YBKMhVbMnyCqLGu7cpU+J5TLnFb96lS0jLu1GLh+XlSBQIhyWW1q1fyF4blV
+x9VSYpaWyF6sxl9aCzvlIoFwtShyGeaO3Zy3BSp/AFEPyy1dAfUF0t15OurSHU72ai1mNlkjIk5
WfYNVtuSdXtcaHuG0l3m6U+jPu8sZw5HQofgyOM+iaOj+32c7JAmgGIvz4tXfkhz+jrFVogKbptH
ZQDx7oJhcdfQAo97Wl/Wsn6Zvmf1e+S7QTrbdCZM+j6CzMP5UM44mEf1UmfTXXWoro8JJRMDG3f/
wk0E+HN0ccfvdGiXrVRZtaa6BkFgOZAj94EFcJeb9dWRPOsQc1EB4LGwPDGck96c2DvRFzcu859l
z8BV0E4jnIfbyaVQ07vD6eLYHgEg7o185vdhajZEpz05Vf106IkCMkQ4GcO5b81Q05RDrWdnx72w
egotsjW3gPxJj+t+VHZpnDT9V6N8t1AKHhqNsVEABYLVBMngJ1zdj9bNWTvhrVyKAIXos2XJFg45
psthOHl28Y1uBSJLI0a4n1wmW31hnh3YmrJvZZaxQkbxnyrTt6XH26WjNaJo/I7wKOaCrT6Qo4eN
zUXbCrSXDr1xA0F0FMyr0BAT6Maxvjo6Sg1Y/ZwFy0vv1h8owzQ8KgszgjLvvs3WfBRYwmqvPlk/
sREFcTNeNW5MOL/KIsFJwXU5KR3KI6J6JloKim92EFr0fHyf2wVNaL03YH7go3myGrJ/WOkhOSH9
YkpPyFkCt1yOcRyU43K1IxNs5pjzRSTHqrPOaosbwYm5SYA9SCHZEwcNlZ+VJ93K0f2ZLMmbQSTz
QkJENf0B039dImfbiTdkFf2piuPfehQF+ZSPG1uL9147XS0A86Li5TbaCM63jtLG0PYYBNqLyfIV
mjxG/nK3XJsBVbiNSgJ5MHGBXCoWBQor77BQx+5JG8YfLFkQmmjdrlui2u+S7MmsleNo9OHk1of1
bqPm0bumdL5bYo1x1K+ziePIoXJnFwT6cm/Z23RrYz3HBqeI90GCUXdekGvdidQj9ckgeN76MDrO
vAFYQscZ2yQ5vg/xrS6ie2YzhUDEsTMkDHsP0f+io2MyS/k9dZVrgyIOX3+x0/FIE4x3ayB3UjgI
K9OvFuOHGVm/7FFgp5TOc03BhQSDKYT18q4X0wzdpqi2JA9tQeU8Teb4DTEA1UJKZ4kun2dTI/bn
zCLY3WDpjnGflAdj4WwaKIqkNLuBT11N23pCGLGrq/GEcA37erclllalkkNhUObDR7aHrbAXzGyZ
VzXfCdl8v0OBqraWorHsQn7oDKrpS5Mbl+sWP9ZMK2plV+ypX0VV/Vmi9Mld44JYZDATMOxXU2Bz
rshhaaUpNg48hyq9pipdw4F1oqi9nZgm7UCyLMT/zNlbsMJYpkQ+EK6rXpnhFFk5tcb8d5XIV9UJ
oHMkVGqYUOGkuaqpkeKkWPY2GHu1iXeEj+9QG25T7DIWk/GYbkWUb2xF92Pmn903C+KNhULRGCmk
5EijISzMQ7vTtCIYxmGLIcGI1V2UN4EyqzuyvPYylUGf0WzFGJU78S5L8wDpsFkEOb824xctyrIz
ROInstj1OmA/kYW5FfmlSUl83soENb9GM9wbd4RR7HLLoeMh9lKWqMA7pCzVnmo1OWR+b3KDlQ2h
T8YuGTUfC+/eMGXQFt2hd4ydHEq+KdJY9T1a10Cro33ifFSsnVI00Day6KkeQ71Sz50BTCp95W+f
c8k/nQ2Bqsy7eYrvjIzHueZ9k+IajzZsf2PfUXRxKGjJkdgmF7Ft6gQNefMxa9+GlHOd25kk36Se
d3k9hXpBnCjO3YEyRplp956/rgHZTdAH4GTzi9W9LpSDtJDvyJeKWu7M7SNCm05ROIzzgTY/xZ1O
PcGQCGrDITmcBe+UHugl7NTaRDCa7mJiLOiCRGMWdqoXTIsWRmuhAe8A6Tg7lnkBnDtkFCN6CxUN
OF8g7UYybFQXlmqZhpU9Bqmeho1rnUa7QSI27DWn881sDpQUfjwskaTKtxMn+EwhSlA1cNqbx3Uw
tUtApXCHvSmY0V5YrJVnSsBSOhSFnUA09m4S0wF8RiB0BBW1u69186BE7o6Y18ZaQk/DomnbQBC+
GE52TUtotoBSat1GZewclH7ZORmIfJaZLhGiFRIpytMYmpedqbIAK/J9HKfM1dPdIEf0HuoXV5TB
+nztKP6zkpIjQMK6OoSFguG5mP1GKS555IQs4PbEu+GtXl7i3l+t3JpxUjvjsJpwV9XU4K//D0F/
B5qKBxO5X9Kb+7ypQxOoCVnjjKXWIfZMnwX6cXCKYAZFl7rbytAPXdYG9VCzYpCn2CzP+WCe6iY9
xDhX4sr4WbO20jh5E3Xe95a1t4vJZ844LzsYAkTJkKWkqASSJFdJrRa6Q6hk6sH1DL9VwnJwfNX6
meeznzdtYCnWMcfrSfxIyPXrj+pBKuKYVlxpfDruxLTO3eTGL6CSO6IOg4pZZz3aPnEO6BTqN1nL
M+7muP1O+gY1Mhv4mbYDG7hDgo5jSvFhPfCdemK/GjaokS+W5Evv8XmrNeKHxwYX5UEhhOy0DOhm
C8UIs65MwoZV19ktk3hPj+s7fQ8T3kRDSGLqOZcHkq2jh3rpkOS5SJ1I34oQE2fORVjz8yiHbzSN
cNisgLyCROvPjdCsT+ZgpyzJucApIsu8eR8JMOup8heo/XubvkhHp+a0WOg8+qZwdjLS8lOCowp/
QEVpVWsV1rqzuJtY1DZpJLSjMKrlOlUnvfyBbu8fxuEwR/nRKpYPzIXzd4r1ys1NvNrXVCAISrz6
TagBhGWisNDpxo8aKEYWT+AYvWvisOjN1s2s867wmmB9XVmcXh21jPeeelYBDJzNIX5rx8Z4tShr
I1R2fU2PyVY3e/X8oCp2K+D0sWsiZVwnij87qWgbOkzTe6HNL5a5CNpWhVoFdnehFUoq5ONTqBrB
VzDNoM1t71dJg+McT3bOOeSl6J4Y1jA0lGczTdSjZi4et4ueikyZ7JlsToHCKOU/sDSQD5MDA9Tu
wVStqio+gnRgAl6n1ZbRhxBtDXqBGRWsBOCUUNq3ZzRroIa2qfkUrW9WIeKMNyS3kuivT6qPTNQc
rWqU71mC3xqF9Q1uBGJx69pkqKCJH1Gy//xdhZ6ZEGhbQnKwG1TdFDF3YIPjGB32QDOeoboAZAMU
r6FaDS7130019jOW4mLK34qRRXzdlQ9zdv4lLmHIzD3JW317Mo2hWG92ZKUXnk4JIurdbaEkTFbW
9zV2jrxVKnf9z39oHpiKJ90x0ubfSdlY1wzj5eBibVprNknYmfMnkTNfKZB/Ca5d22HBseUED8LR
KDwMS3NSCxHqnuhvnx/MJNzflvPq9rkZzqaSMZNhY95Z1Q8XvYgP0Eii02MzzW10qpz0x5QuVtBp
K/0oXZ/VryrFvKtlIz55bDqTYYLey/Gx164Cpqayryae08ODF6OsYKIGXec+kvGPrtBbw79/ki+S
WfvWek7N/Rq0qUagFM0wsrYe/4J4/NG//9LnvtuTea0gEAkezzz+pyly7tOIQGqCioI6fGbWETfk
KyZZNwP5TH8PriMO82isnVIVtbwhLRSSnqrs7BWR+8CHtS3gR7JlwseeHZs/k7YdcfSR7h1PRuuL
lYk1mOar4MM5pOlMqIXd/ir1uSJllr3HxtK6ds1tYx9LeUvGm9j2hKqSLNQYb5Duzks06XvXioe7
qd9HMelXkidnKmrRcEalz4JCb1qcliSDxpTxH8f530M1wio4UbbW5my+JYNAgvr/kXk4N1nF6ggR
cTdg47V1EcyRZ5v43U0UROtmNGN6FF1GYBT8IooIXtT5Sasbm2zCqvDYtCNWBR11qV9mBcQ2zWAM
iFpq4eXSZb4N4AXmlbCYzsj0uc7jl7xKXpQuCVxD1w8DtXCy3nX8l83K9FkHH0Hi7t4ZqMOpqsKF
qkzmYf3dKHSGMPIGGj/edKDEkL4SDZEweMgnGwVQtMmthRzElPJQz4cD7lfNAhPy10asbz6N0NK7
gI/Xb3rR0vkawZG9YtjeN7VWPlcLooFmiBXcDbX0jUiDFdYX234tA+tTZl7o3hgXU51+rQ586mbj
S9JhRLWZqh/6EY6A0B0Ky83jrCSZL9IDGkSU8OHZzZKc0kbpoy40uFOsPir3WCdfo8R0Eb5nz5D7
jr22zMcUniE324oY3wKmbjTkt5QFe2ithl9g29l1bGOW2VmrLxsrqUufQEwsp+vMxlMrWAU1ru9p
4Y8YeYJNfR29O2q257E06fYjJpJGctJXsI1bbZHlJNNe83oWb06zRVLnnD4JWbZegK4VPWsOUVFX
U0kxlr3dYeKdJ8TEKey3lfPcz4N96NLyzUOgrK48PAM29nYws+KrkbgkIm6EvaQXbNLtpeIkv0hs
V7CvkabIWq0v1FwM36Sguim95tyScICRr1L3q47u3PRBnnY6pRUkp07CpWoaoqNGpE/JDr+Bh72i
KPnKkf8d7VYhmika25/S7w30D86DAQRJmDFRmH/aGXzKLGV2y7oY9JRYnFvRT7z1ko9tr1ZmdWpk
4732bnO2NcN7cVgixYY6EEVpwOVGAOmPHrAoz3JyXwwFUPDJdveqpnXbasKrmnWD+oF344mPK6P2
hjJYyZ9SCIcr9Ngz5T1Wrf6IZGtASmSil1t3K27RF50SmcMMSG2e5nFFYvMfZ80umUWCGA3+gd4C
Dy+N7Au3G9R2krBMek7SIVG91msn7HMkbel6xzcUg4I3czMU0S5e96KLjzlUnhHUxUlU9NVZHq2V
Lc6Swv3hOvVvcMdy//g++qKoDwO8LEqbWRKCWOwPmeQr0JG3yAhl8uNbTDRBE2YtTs3ZhzZ2zOPX
XxdnwBCNJhkunI3dRph1c9RV3B4IHorz55elOWl1hPXZhEs0Bv/D1Xktt61E2/aLUIXUCK/MUaSC
JVsvKEvbG6GRM/D1d6C5z3Hd88IiaVuWRKB79VpzjjkO8hRCpD6KxuiCnVPq/XYCCrFyxmV2PVfI
nTH5ntWzxm8ZCzJwJOB3WOmNpukworPqVLTWSZUr6oE8NGMfZvGH3S1Xth/7e5NELwJWOUoEOQ3Q
ynOe4wxYusi69pAj/AqYy8D4y6ejqzNFVOWKnfq4MRlppBSDa4UrN3rDZqQ67d3UTdCWFRGMDEdi
mARSWbrOnwSXIpY2cFqCCeJSIwxOQHDNEIIJm16C0viYRnj1eqnvSJqJlivMF/RwJ5cjUn9QwCuv
cI1PnT7ok2WZ1WeuudEORuxlrCt56joTdRVhdVssvSgYPRP2TxTEL61NXcmMAv027rpZHgx7Eb9m
d/WAHjK/L5KF5Rr1zfg7NQy0BFbf7bF+Tk9V6mVHtQg/FlRd+gCWUvQiaj0dgfVp5oCsbqiJCVyu
50H42R5gLZ5vc2huj/qrqv5oLY4prdGtq788IEDML26v9ffBQGSmloYHh610EJahNrHuUxbz40AY
31RmYd/VexmB60cZMrT0qrvCHjTIl2AZLcugVor+ajgHvanlk1ELwNcxlqUsTR3yA10gBbHIT3Uy
kkAXIA5gjbtHTNg2GErTg0HW81OIdQo/LdDHcOoipts/K26O1x6QRObLepemSP0F855tRx4i994Q
bWZkfHtjkr9Gu+iOingtmUsfxnU++V9owsJXPR/iZycpkB8GuEE9ADVdBux1Rea7eQUU6JynAY3J
wmxwB1qUiAdgGCeaf1Xv+UAGr2OSWociEm+qfItqaBwWcLQBUMEhYRkh2WB6Uh9bHado0R3aghzr
i/qUySZ4cizLfcKut+BOI8/8mXm6dVAlTAiiRw+S7ChoUd10ysqdndSIs+1+iLYC6jAWcAYUfU6r
/L83azo85j7uJQAQtXKJ5Z1aE2xBGDueDUtrXtqEIaWIkGYxEkS6khbh5lF5TwiYxsAzzq7zppYg
9dDFjr8eKwZg8UT+wxpiwrElgvhUa0Z0k01NMw7y/97NaqQjeDbfavGNo6fd9vOizgBzfoPop197
KQkfpcaGGCtX1gykVyzGqKP6b9SfALXNkDOeOhNbFmw5DxepVQUng/hiBPWSRFlNf9XBDJ/NOLHv
bmv8ISayl4fBXnCVHDHuaIhx6IPhXvhslDbgGL2g2YvWfBmMMdjbE4L6dCl94TR1ZBk3hLcOWaIz
PyzsI32hZ1V8xAIrVS/6eRtV4hTii/uUhQbk2B3y54yGx26eUFXqcyCo7SymEsvy1RIQviOP1cbz
V3XIluDzzBNCHs8Pp40j02qTUQDReqrS927EOVyVhXs3BVozc/Rz9snOAXYCj8ULNjBpI5gt4pED
0TJaOGITvSEEjp/U8mCX0bf68CISrokRsMMdhah/1+TPWhYMPh2K4TZtz0zl34HZcIIIq7swNftu
mv/GMyCVJdthoiUv0p4NWn3DuZka5wpgCIhA+nDOkNPl6t8VZc9NjPNkDikerrg+53rwZi2/beC+
65LK24lD4+7M5VfIafPi6H66syKUu1wcEHOWfU09FC2Jm22TxMdWOt2bjK3nOSq7/YKcvsP02ZmF
cXcTnLSPz2esEUhnDnzFEtqTMCJYrwuOPYoB4pkt2tHctcNrzy5CVZ6+Fx2OoaGa55XU+vfaCZI3
Qx/46/q4NgdsBDnIfNwk2nMYfUfLt1ox6DhFSXnGAaE/2XNKQHlkBFdUlmAhM7hKD+JtgbPKCK9F
35BxmwrvPZTDMwqW+SVKxCYL/fg3i0ZX6K/qEBxZiUeXJ9PXokSjiNpo+nR0I6UxF+dnYNDr0bLl
xrWH9D20J3T671S3xi8LAxUmFSZlWn3wHSno5Xv1ZXTqH+RoFU8z4MUDjrAPq8o+rNiHV19ZHxoC
TAJFZ3EmBzndNUs9qTZarzLYPa3mOV7WNrXA4caAUk43YW2gIb2GuW8exmGk6a2Z6SajFAbpme1q
zr2NwV1AZku0QUN+YssTA0aR/nNGh3AwDSO5gXdF6RcUGI94lXd1dLKw3qYwCJ68pKVVJtz76Lcu
W1yAhb8I9K8ssnF/DMSbUve+tm99OobAZKr87hJPK1tINebr2IUF6L+quPY9S7D6h03mwnVdlsXM
iQA6mHwUVTTrT0HlIiD0ejR6kB82oan90vQeakn4M9INPnADX04GjoeEgzg4OmVgHCPPyflpowCu
Fw/km1A4TWlYghZwUe0H8jXLhXhBPeO8NEUG1mkEG5Ev+xeK1lPgOcwIvOq7qOL4h+dL714m9gFR
dPwjMYalqqNEYxNktheJd/Ccy7Bc/FKvcq+0oIF6DQhz/lAYTryuSnptvp3jfkF0FFY4mP6utDpG
eIzK41HOFQHm9fzVgfZKrT9p1L0UHaqjsfy2F/41dQcMHYYpl36GXsPRFWsYZu5DOQE2pk9HH5+q
mQBdGKPLGjAzDvJbiB3xYCIt7JKN6NtuF4pIe/G5W1W904b1pz/51ksDGGPrM2PbqpepmTdwT5ny
AXTy97GffaS6d6+yarpyX4i3cfa/kknW106W0XaCPL13ao8PDyfFeUItfLDbhHztPrROop/ekJRk
TK05GeF9XTBCMQPwML008dhsnTDHLjP3ZH71P+oxLS/gC87wZOq9XNpBk/hmSWDvSXE8ZaGWPsXo
K/pR659qwz8IkOoHdm+GfoLmu4ijtyAR2bNMrZ9iKAOUvG541DV3+vAi5k4eU+fAnOq1sEnNCezW
vNAjA7eq9Qc7Ic95DibUcGLiHyWH2my3zGTQ6Uf7YejTlTc3xOPW3jMGymxfRbLYxgLJq1rAQ9fU
v5jQunCpHejQdIWRAuugu1Mzq458MDQZp0xeZmxCeytpUSs3JYBFwyx2Jv23AzHYBf3ppkEtgmoW
IHB8YjGsAEVk8YlSaKRlcEtEknE6w5baodhx6tiCLYSBUBWKvRc7t7pBB8zY5U9R9oe0afv7LDOA
xh3zFI5VRJpqaXU0SXXXptR66qLobM3U2Oq6IFGv3wZL6w7I7baeBWEhtLMROkcvYfQncRJzX+hB
vjf55eHfA0/jlAxJM1P82xRTcSbrvD7MS9KImU/vdmulzzmYmJ0BnQf8DhFFIXj+nAawHZpsDwE4
yS7IULdY9rNVuhI9FHS72LJ/U1jUl3yum4t6pjlJz6BBN9duxGWTpBgb/cVWjugWP7R+49/OBlVy
FIC+JUh5frLbi619QNnbenNpXlUh7Lg9Fjw6tOZyaLOW46g3ygQSMP0g3c3nH41JefZYOmyhr/oQ
+hyzk/DDo4uwykOTWVqm/1ENS6epDkQ1p/STK+aNLWkRAxVOOyB0CRxq90Zo+2GEC1EPc7IpY0BA
Y6IVxDdZjXfCwtOlfvUBtNU6wee6Wy1wcwX+HhZIeGaYNar20SNlBpenh4ToaQCkvu31LFjnogFN
U3TD1mgj4ks41zS7wRz0nTpVWIVb7OZOJCgph+SsdXnCcZvJIp1RlMIsu6OUPRmN4Z9u8r8VCd5q
gIxlOoXk7D7ZfkB4tQ0XX3eTfY0NLQb1vdV9g4SlaYzOCE3+eyC5IGaqEn7luYRUCe3tnuNXwYvQ
S9iR1AdxRg87Z2C0ERUqW1Ubc4ih31CCwodFf5ADLkbfaGCiJT07XJu+xJEDOhjEvtpvx6z+B6l+
T7SJgUa6sYN9F0J4F3WHtrqGXZB0xLhkAQXdhjCXiIW18NZmbtW3FDQIg4ynVHr+BQEq+5xZEtm9
9QqUC7FnNVQwLNg1eeKHsBsvrSYujBAou63+JazctxrROHw879Ljv4w2HI8Fck7nYFff0naBZPoF
nlBWTQM5/Ih6JeMsqzsCDkFvjiA9nqNhZE5X98/Ufh+qZ+Dguz3YQ//qIQYa+HTvVukNL9LU9jPx
bO8U8c2mTQfOrH4HgnR5wCjrQR50sNx61t5OE+NN0J062Uv5VufFgVTXYlvNmDcMM34lxqM6VksW
GDal9nEPcPWwtuuWs1Zf0ZKEX3mT+efRLjDH4mca99TRYz4C9p1zgIrIbMzWGd5zQuFLBrsnkzj2
NYa4cRskOpOMMsZbOBfn1E1/9+4CuKyyZZJJzHssGqBZZv2StG18D2vMT8sRtExp+rV0GFbaUMOm
9bADV5rGFNXhIB5oYXyi32A8G63Oe2V99R1szLDm1qrQ6wuvPTpQ/uuxFq94e1FsxtZq7PIljqb5
8nPyAwiq+9X0+rBOAFcwQC2Ha2N5tIdcWxygdTJuyOots5HgE4jlV0TlYxiMSPyw+OCw+Sdlq11N
82ydpni0nsLEuttt3JykkXjbyuZkAOMNce5S7s5Vd6FVbP2oAs15StJnFMfdKmtT7Z4SXXKuNYS4
RomVRwXgmd2oPTky3HiO+NGqSDc/zV+NzJSbyO3jn5KU1zXAQO/ktTh9JxCgkVsW60czKcrQgguP
ZpVZa8EhKHyIzWkSHn2feXbUd4uLA1fGPBjfDFezN4Mo5GsXCm9PkNtwFDkiETmTOa9HOaFaBVKR
GNd0a+CattlXA1R7nlF8mnkWvzz+T4R4W73w4aDC9z1HsCZu1N/yx4JKNIv8qiplQ6bgIsdcbvp0
E4+IFzQdK6c63RR53W41S/eY3tDLdGMNNR7Hso162XT2TXbyHycD1Om5mnNt56Z9Rkr5r3+sNlrf
kh0Gk//dVEx7CEXYG+wPwNKgEJYnoKAJnJgvrbS0q1FY/ow8grFQGzmQ5zgxhl/uMlZQt0OYVSn8
haUxZxU5Ngvpuz/yTP/EDuv8g/4FSpTw3typETtkk9PT4zSZ0M+uwWDDlHSJeRew+5ArdObHnOvR
egZZ8ZKlI3F3VGciGH6qq9OIJFOm3Bv3as2WbVNT2k7l4yXcUfqUJXjsYuQHKjHs8Nt5s5Jga3eY
1KU3fPA1k1NCv2QXsF6eojj5TTZFuybswthFy9lcl51/o/BvV8IXxR7e5tw82XbMmZp0BD+PrjVn
0ltlxXTQnPGfpDTFGWlo9Cr9cjixldOc0V7iLqq/YYe9aP1AjDBPhiSu100M4CQviWWE7svY02l3
vkPuVT7OK0u01g8Gt+jlHJ33tHYE3DRsjI5zGZIs1a4QLSe/Gd/92htm42zY9CfUM36FpLbE+VfF
KkAHBEXI35nxIPMSCxYEIL0S42YSGZb/mlSUKFRov+g+Ca0gYwOkfC1RYuUSh+zSglPdt2RElbNq
7HnE9pL1mMmJS/HyxjloYF7PU6vnYO4FzeeJznmh2a8dGN1tjR0VkatW0fAaXsLlBilFRYYWovJD
MpVYLMmoYgTiWmc7GLPDhF0AkjqzWYfju7o1y7LOF62Kj49O9BeYUfDI2IKHSwkZ3HCcc2OZWNd0
cgf/9+pSg5K5oYgrvRhUZBGwONkplzms8TU+sHgTlyXxSHEy/hkcVh51eqZW9Facrap9J418p2Px
2UT+K0At6zt+Q7Ak/vEwS8WkGAgzcfaeFParA9/jTBAW3OjlRAyFuNihIvfxuGHmxq6BVFXN4MAx
HY2k/IP1s37TdWPNLMl7Vq/YbmagDcDx1Mu5oa0HwErfIoIjTNCi+QOMqHnGOiIOwqEtHYqkJ3vH
NhyIMJ0FkMohLOR/9jb1jBk7dgC1II465K+lM6VOTlSU7aUbysdb6n2JiGrddj15DI7mnv8+OLJE
Id9UH5TVET8wr9QfdvpvMf9ShYueh+DRfS3BKWQHJ3VCxR8dn2uUoOqoChIPjyx1+saEwnzJg6za
yV7mr2XR04znQrCPhHf1azXy+vsQy2aTRoD/hU69BoV31elm/LOsQB40OqZ02Zr2bWxMgX8h/sbr
ZxyotUFFWdY+aL0+2GkYDDmZLJ810OYItkdkbiNHv0lwjh/64DVHAIob5NoTumkP2lU71vckGttb
H9//vqPengesUsXIxkhnv99YMXM00knhTHK8eETXOUOn7+zStw8+2qyNFC2ICBdBgIWPZwPnB8pj
kUCU6wYCAY1nZqkN3wvldr08q90quzmvMrfda44kcACqsckxHqN4QXlMk8y+RsRbghN35s/CoT4O
RROcLC0woCejF1AKCfJmJFtCmlX0b9y2OhicvA9+7BIVmw75bszCZMOlhoglCdv9nHr0RbqQuiEK
wCotl3VdRPbGiRxrR5dQvDY210xlh1/+D3Wr2ESRGDsW8RCdeh89aXlWPHuiXBcCIrraMVuPCW/h
gpcjZgRf5pBctcFvnw2tqN5Z7Sc4nauxoRNgC0u8loJuHpAeIF+OLhjEF2PJ+LD3LqbMPGCMZPL8
fRmX0GOJCzDWsJcI1VG3eEtWzVF18yt+6hMMqSdQZktI4VheEPnPQ7IvEhCSBfEwNE8GPvQoSg36
qV1zUwc3lwzU326hU8q3/tNodTjDl8WmWxafzkEN2zcl47PAAblaOXhVReEywhTJCx4uCKJtgWad
V04VgPMMz2qpatSXWB5SWoB42eBMqj+YmJxgntWjP6PF8kRvod20RZ7wZZcNMccUyarNnd57AYZ3
kWMf89p3z+wyZifYturCeoEJTCMomdGD14Hcjg2QWGfuLlLQ9EldpnMzXStKCwaWRs8xv2m65Klg
dom7E28wbCDKLkAT0c0MMo58UQMFG93n3zZ4Gs+/ivZXZfMbrJdGsj6Vn6iUxnOaiPYadAFtOImU
jOYA2Vq1TiExte9hRCsp7J+SscjedFNHCBFDKue0B/dfGLc41pMXMtltP5ueu2RKD4Q/Mf6OTVRt
HLuuhdskJyN0qq0fNubNNvuPaEhwvGR9ee0y+eq4FoHuwUuyDHLoI1a3/IY42udHpgeAwvv80Ewt
ZVIB9/oyu79aEzGXaMl8itQqKqzqt4vjvY5Mh+6sbv4YE+TxltngNC+LH0s7sXDD8Y3xYL+eGuML
hQh6EbVQjUiERkTrxDZx70bXqnulvoLVONvHpA/+yCmIHyfMgDAdIHao8kM2F6X4CkmBXAg79nVu
e8BvknGCNnmYyJiG5g7yBa9N4r09VyHfiv36X8HF3CxrFkTH8tfYbttdXjM9B8E5Xh8Lfm648nlM
5vJoFjRkgrRIj/bCMFA96xKT9TrLZbxW75nLjzzNjD0HQ3g71cHXMgxlkTZRQy/GfZ8ltm4dfZ/U
3SOMTh08qfUzbFMlQYg64rgBvf+LEdKUAMcCscMF7V6Z2VdaaBDyO5pdATrRfskFmucQmmEWt9u/
kcHqWZp2M9OqXN9UTFcuPW2L2GoPreFwFxgiNg490ug8LW/BMp9RPRb+pscUPiGUChpowKzclE9Z
Ub6q684EzE7y79Ct0iX6i4PlgTth4ITFqyDqiPYogaAqEUgYeMVexvO77tbFk241uHuKskRMLlNw
ZJKBhsHYIgEDuwqUnsXFjqmelRZ+4cDy9ySHOLhLS/vg5TpVYy+eisqdX9AkbEtzukI2jtdwUsqP
Gn//LrAJOwUPBzjBzScC+ZBrqIfYMQzodrO1+ftehBPZtaeNmlLIo+6yxOozPHkj0JMzHONs08wa
HY6gTghiixPs3/yBeukHNEmoiZSCz4dczDqAh6MXJxydsIeWB49R0uOZeulY2S8QCv7+7/tB5Mh1
MmvpfmoxseNYDvZUdydq8eBkA5Q6w33mFEA6wdXo03I9CfmpN177pO6s5ZUgMO/skqqspk7TosRy
Sp8VXwNgq42RhAtPcDd2qPAADfKtnUQebYIIwfKMOyXu0eU7DMoujGkIAl2iZRsiZtYGKEK8MMsa
2JsDDdy+PIQMUZFe8j/uB2z2OyU8bCru9D2ol2pbLRnNo3FqSPxdqy8VSKbPYSMRILrhzR2JGOHz
jKe0e8cUUJ693Duo04frvdpJXxK/R35mG1hn4abh3Wm76ILk2V6Vpd1DEwoS/GsElpUWwoOm7mDU
SPlPn4BQBnAjYMDCeF7GIHGIRQV4x3DsaKufSwP/awTbfDWJajhAy8zpQPKQF75x6mmnZ974opYR
QDQvCZrnGF7n1asCJn+hJSE3xEW4c3U9JxrLi4kQMlGzlpxeWrpq7Vss/fiiitZwAqOQ+MZ6DKry
l+bjgym5LiYUqdfS6vckn3tgnK+hWftvKhfKlvq/KhK4JSnlGNQ9Ym07bw+JY8u9MGPvpXUHW15n
m1J2HMvyatoQFoledD/HMvyAC31TF7HW+jckQ3I1DtcgkiQX57l5TGZMoEPo6r/4rt7R7/xTxx4O
9/9PEvi4ShJnwH9hE60W0Uju4unnFKd/1EfpVAV91dRuDnocODdN6CnMv8o7gf4WaxoH05kZDG7E
DQiK4jkv6oVDZOClHDqi0KhriOyovojBzX/3wxvdQeMLkzyHZ+lIekTJ/CSyCAgtx7EnslWCg7q3
dAvrgNeQhKVeiqVyhyz2PAUmEBkSUVa2MUS3MSOBc9WTInNO2bIrrXb3ESzxFYQsdsy0/Gd50oCY
uLOaxCu3k9WhGckNIFtoxoFH9F4Rx8dGD7U/3rdnJ+hdBu3P8p5AebNybBG/omU+SPaIZxuQJot+
ucQakNKgYs3VR9lZxDQktv0vFV4OruVPCCZold+DiN74Oo1HShLQBpvCib5HNxO/gjxnjwMRADmj
3z/iwxqR3SrHwL3c8pv2yo75kSd3cSXhwVg4qoyINX/gygRnjCFKG65msEiQwgGWIJOaEzq+GKjH
SMMmi1DSa4U4JYPbnUq/wr0EWMY3+SYrkZyivKreA7NFpICXlFmIvDbcdzdRBgFjcesP60J3iAsX
i9cyBkxNw8USHnE72cmRk5T3hJlO3whN5i89LsZu0RuozVX1NUoIRlsD/BAfv1YfZ3t41sj86R6n
GYhOVZron4FpabdGs26aIf2t6dXM5DiZpcXU/y6zKTfph7T57yETS+aPLooX1gfzUYW7QCMuhiPI
kAv+CcvkPcSZcooseoSUYO0zMsR8ufnn32Qk5avMZvQWx8G/ESbm12CkIc4kBAj5IuPhXKEE0jM+
uKuujVjwGrLPJtR+tLytj8Lzp+3gwKqbFx019TIeEHYfWxRrkiWct4Cu9/1xXLL7ZLp7zJlDJFCT
vYJP6uznkNGsF1nWlkwwFqEiQHBUwFhsyV9GiMoISTPIlu/mNRHuOuqGeVgNXj999G1Y7iGt4o1v
R3OttiESVf/bkP5uUi4yMj1qrlpFi1bromH3iLQ3vdA/P5ZwGEPxQxgMTxjf3ARGX1bhdRpjsuJC
kmVUuwKAGKJxCyvJ0rxQUzPEoJ++LMX+oTJ2suLoa0CAjQgsCxNAuXfiOEKzYP/TT117ykg4XfmA
8UrGMeSN2LHYBQVFDU3r7g53CKspg7Knx+UMwiDezxJlU5544r0e0Nq5ejQd1KEnY9VfFR027ZwU
jYI02nccGHIdxdJ6lho5OUhwSQgiF8tYKo6qBebmoPZeMm85kUJx2uRVYqwTr+mOHBucle/pELNz
H0tn+Pw4JvAtka9Hx/+OviW8R7/VyprUsjzRUEGAiMLkTjJ9sEkXslmfze4J+RoLn4ZSwOnxo9VK
0VVlwJ3nHOec7tOydx3RvOAj9W4BiRsWmqneXpK9CYwn3bZkRuABGIGhlFg/SEG4R5x24Ue4JJtk
w4Kfcpc4eBnRcVIfB0Zne18QUvKQgvdVv9X0ot3Vc6O/JMuPy1w7q9EnMweV7sWsNpWH8xR7xlm0
lbzoELAAtgYHYVjf7RxVWPJGvN10APqLHnFGe/EieS9joyZsIsIUS1KOVRbeJZm69BrErc4ZXJaf
MYkZqZeTRRoNn+rHXIz8NxJ0drKtpvXjs2UcYpczMuuopxW8tK/aibO3V5JWEcTeT7+1s5+Jnh9c
m7yoKuj0zeM39FB/234KfszTMCraHTI/jV7UI0bWzOu1GiaZy0RJPfs/L/2W75zA0k8AkaB+PJHg
XzatfKtmeGlEfpJr0636q5DWFhk6WZPHsB+q68ixkTw/swLe4WlcBnymWhyJm+kQ67wU/I4kjqz3
J6wueVBuM6AbG7GkmrrLQ5l0H01VYQ+3CLfGr5CfGNKsaSPiE8DH8SjR/s+GPJaAKrZdq9c710i7
fZ/H4vj4jTx2ibGhllh+j9QKz52o0zNe9KumjfItnOIXYNfTxzCU3xnTYD/qX4tlJFENweLOJWzG
xoKn5EFg1d17MONfhlRDWvAiGQrtIMRImv5SAo+/7g+m2HJfEceWJ139qBbnxaE1WA7CIeuuJMU6
8hP4PZhwBj/t1uUsbLTGL+oAnPjVwRWwM2BP3CSY+5vdCn+dE2HAGKJ6NoMkuZC/RyxyXBbE0QBs
aGwsKqrsMywSawHeA4wyi8hiwowhufTqL1NWBRjUjsmc7TebYpYzxVjncnlpHsqK+jjMabbvBQ4u
1wNDnJrIjJcBlOkgMHUsqteksDRcb0B0QBMTDlbYL1CS26epozfQULvlRMQlMsMorEsgu8v6/2jV
l6G3FXpfP3MX+ZdJNGRGlL+1MsheAlsXl2Fhkw/Mc//rncU1Q6CunEGgVDERuKxda6XRtrPA3bMu
Wcdx5GOb3Vy8YuvwN1lqDbu15o1kOI8i+07Ixq5Bl7ZFoz9ZOMpByoXCPmh11W5UXxJ2wTZgV2JY
jeh7pRqT/Xz1UAfIK11GVFOVj05/SDm+L8pPBnFrOuXbvGf/Narypags81o56S9ibcpfzNFQ9Dio
/5oG/ahMKV5dr33h+Kt/+vMVrfsi2wJ8q/ZRJ+maFxY5mQ7fRYBvN8y78iMbG+5qI/cPMjeC82Pl
QrD4M5bz3dEovWh3gJUytXPbwZQGflA8tWO2Hyk0nZM1kB3COVXZePoeM844mdm6l6zgu8Ziwm4X
uklkKp4BBrf/ulp39UU7PZM4SqjfFP2Ihsk4oW+X11xbfB9GDWpzabFXvWNzvhh/2fmI/9wvaMNl
6JZXM0Rz9GkCZLYjm+2AJWrtLDe15ozTfqa7gmmal7LJLoCRcaGDp7mMGObXNrNKBstMIx1Qm3c9
gCBAZDdfczl5dMue+tOtZ2JRXQ/GTUVQZjfH38woAYj871ugms4DfE1UbnVGPkgw0L+qiEwld+v4
OH9EkISSnilw6kJZVjOFZEaDwKQtt2mtl72PII4BcAOBJAezh/Gv1Grv0kTxvz4L/NsckKlWY6Ao
ULu/FTIlkzcMT+ruT4aFGtITKWDU7luDtvj0uEEQ9aC059gFBvA0F6n7phoiMCkIZotfh4i10iDZ
hUi7hu650GHgj/Gwn1s7vmuuHtweU+vRTsRBWSRmaj4ghrZNEI/OXDLXw52j1cmjPeAtPYL/0yjg
GPL86FdGlusdkSHc7HkIntUDf9/dV4RAgRkesKepuVrPdb9Slj7unXiVAb45+dm/apDc9GzPNfbw
qud6GfL2BASe6dI41FtS1DmaxsZrpBfy4CVJDneUWNq8nY6q3LDxJMDZRYkZJMTk5D7rQM4xO6WK
Ai831I8tWbX01QNXWkV+NEWhKjcEKWfclEzaHp3tURvufQi1C0uyGBYjgo5KHYf+uFW2u3XP0Y/x
S/dFOPS7TuLzbMv+ko5ZQ/7osIesuHpIf5ycnbjHoz+VhGBCMXhnSofXaRkb4lWzAJIVTHaWiU84
u+2q0fF84QL7mUdOfx0qZLdaQeqw3WiUIIC1AQ6M04hsPI62+vKZqYdGUmvSS4eMs1zvgWbFd+C0
EZ0wplYAohg7BVaySpeTp9Fr5UULjixR7gkjqHtSz9SDb4z/vTR8DSb58qfqvbIg0NctG3+T11GK
5R2G9enRq3J70L62npOStdxYyMgwd+d4monndE5JGZ3n0sbvMTDvTFoEO9bkGvvG8BLI2SisHjMg
kaVI610Dyk6if+M9fBwStDStnvK0vai1LXU3iOFITjFJRs1byr8+gD4YS3TLj6dtwqGihTWz6SPt
IDpAQn8foNNwQNexplhZX7G9uPgTOYmMlvcJj5/lIDTiTwQm3bFpU6J9A2Fs4OqMxT53j8J8881+
+mJ1TMKEnYCOHEcug5Q4X5e7wm2Tq0syyYbidfqyho3TjL9DttaDUlT8HWvNLtKQ2EfuH7SAm3Wf
+xqtVv/REKkxo1t7aSg7X+soI2A28Q+P+tMhZwjTfE+e+KKJtYrmtQjZ0+XiycsAMDwOGAQd4TpY
RLR+6GrbqoO7MZjdc20O+ON0TjR+gSI2oFm4mnsr2ZfA7NVItrf5RDpJatdcJLRm6VlvZ9MMz7GN
eUs9G5eXE+3UQ+RbB/U+3v+AuE42fzLKLWOPUmqgCQL9pSzM5qJK+CKjh+3kzeZR2ybFXBGqgzGe
f+HiwfP/xxK8tLeN7Khl/bb0MomUk36aaq/lNgOHZMbex6dD7Q6dFQwJ+sakcD4fd0fqYyclJ0Hd
XOo2S2yLDOc0ZlTCr/xAkU5zm07OOpeDdaFCvmaxUzMlHenEkeMnrk7y00DCgXkb7XAID9YDEP33
DGaCgkwD0R/jqf6DuWHaKZMtVgfADkvx0FtFslbz9zIW/i0mz4NhtinXeileIczHOGrRmqrYkhba
zoWc+Sd6XF0I8AbsNuJU7aBzbN7KHnmQSQ44pj3OIHQSyZED16R6do6XfmG3Ko82c5A98U7MUNWk
pXEJLrSCcTWmw/STNfnD95hoptpMFlxKio3eZ85mdiN+amNRRz32AfTTr6rUVNsO3lCKbgoSxyJ5
V00Y1bwxmERPuEY9MFaHhe7URv1cxuY7RnJ5bObKPA4jhrUwbPKbaskgFKuo3qerBU7u07JRWWm5
F732TBF3SS16EAiLtiMbMbq6Tf+W+YDhfZtTYN9U91AQVcln01wDLyIhR1YwlKRbbFEENWuh9QUR
5oA5CYRFoIflBKpe543Tz4R8zuWTWbE8MyrsPIIzm4hwT6M/Nmk/fYZm9O0nfnaxcvloG//tDIu2
p6nmBBVRrHi2OHDPsL/fEIYdqrGPrjCskP0zwV3XY15+APEEXInrZz+6kHpxRKHq0m18IPCZvGYm
TV0m7PeFdwy1qrxLe4SPnePJ9+t2Ru2D3+q/4y+NgJ2mG/1+FmjgqD6YDHr1Ks+S9i3PzP/H1Xkt
t5EsW/SLOqK9eYUHAYJeFPnSIYlStff+6++qap2jG+dhEAA0MyKB7qrKzL3X3hmJUd3h88gfy4zy
fD3DzfnCl8hos7CC+ujOdrUL2/RHSeAtHEAtf7Rdi28t7jgo+hr5wi2ncQ+0wLMDT4IDCa0KdSPZ
SVnvJqsgJg0DxGuXtwSkM5gB4yEQnNXjV22Bg1C9wEp3v9cJVRAKgaU4oBvcatALrq2BjFeY/XBw
XJQe6mXZGTZiqGTTxRzt1VB2yUrvSebRqzocnQ9mSdO4qX1+SeE4MzRFt0DlbhAUkUmdbBfl045V
F+IY0hHCI4ZDV/eQHGqHROpWJFdb6vlyu+1PxsJIb2eInRLVjbXT4xcorWs7TwgDZJ89NiuigIpP
LdDKUy1XHRiD3r0SAkdyOdJ6GIj4O3+o94MrvKEGxi26QRfLgHT9Uwtk28J37qwcZZL6QEkSa/Eo
NycbOc7fE/YsXkwBGjvK8HPW0azdz3GHEKkjLfTe8yYPLlNL5QBvf1+RrHZV83M1Tq/Ludt61Bpg
NhlVtj7QaaSMw9msbAyITuaA6TJAcskfXY0H1Uqaeu27XnivbhS3Vz3vI4YbJUbzYOoOpetOz+Ws
V+SKiepjcqy/z9b3Jjs6RKbpANpd5kvBocpLAhxmCEaYKH1y04sd0EvvMk6IZ4Quvq8Hu6ksWpn9
Nu0itoorWQjDPo6YP7RyLOGT0XJMWOy2E+RPum3+Qk8lyK2t6lj4g1g41EQCFV74Tk5U9jagyffs
3P+OzQYAiwMGeWxa694h9W9j1Ll4kXJoaHLVD3g+0QNjEv2bwDeMFtJE4jjVr36a4FGvgMLQYLx0
AWM6QNmbsCTcK5ACgyFqwju+v6NGk/5eowkBGKMD0VIhWvzvQxX7f18K9DkHJA/mTqevTIgakUiD
BwNPbShYJ6c9DcNiG2A/29cppCz85ot38gRaSWWY8QFxsgh44HYb9xm/bJPrL2pukQhM96hHdr0B
GVZmK963Ze/pO3rcMozcxuhl9dHLYopgs5riWxMN5TTTXEssALW5/4Lwd6TrGnOgygNsjWPj9fdQ
yycvsY5aRupaVgxyFADD71jjEdrOUmg21kGwcjvKpnnBcE/YWlVTZEvmALVH+pxPiI2QOATLCJaT
1pZ6aKV5eDZd7ALSjUu/tsaN24n92hriDHsH1pyD8JQ4OFYsZLbqpe+08+mbFaPUVHJ1JGmb2gbV
sdYSXjQ2R5+ylW9pLC91X3wGtXuvtuBhCH4iHnfOHWUR1s70wOeKrnCKRtQGxBypg5E6D6lnXs6+
Pk7+sLHabtOZHz6d/c+AVtZ+1nrn3Os5eS4xaEESV5oDNw29HhK+dgs+RwS7EE/m8V1tuOpC9iIv
35MhE29SQiSZaZr2j8qnKE2Wp9EyL1Qb+Ws1L97V8fJfbtNF98zEo33tOzAjrW4AAJ1tGR0JQiIH
FqVSomxCwmgbFFIOg2R5nxdV+1PTfFpW8lXj1yjis6Q/9KA8sfOHFC7SPc5ati8r56yUD8xL4m8W
zaqt0OB2tz66SiqIy0JCzNoZyniF3daE5XdaYSF0AF3l3OfkQxKLbLumru/fuv636hGqh9IR9wmJ
a2gKq/xc6nF1SYalAZEx/FCHxsC12ks1Or9CbsLtegRl/WVIjTNlSyCze6P9vycZUfpIRQm2ghtM
Pfv3YGIXJxkJa5NWzNZjBz1sSyagf4ilMLg1GNjjwJ1odv3nWOksnflmLVTB058xLOYnDW7MKfZ1
Upfa4l0fBtih1MdXywEAs+RGeeli721sBvMuy4luD02qG6S/H5iOqDJ14yuK6IjHLWMKiyCys0d0
/LMg2k2TdE7s26Rw1DEtOCAMG5EufCFy2iJ0WrDKteN6INaYFujPw1yWj35gb9WrnE7TNTTM6qTW
HbegDW7XAJXwJd/4wI9LXZln1YSarOYvLUC97O/Wa8NA46bsojUBC7tupgM1zdzK+yHos53wHYyj
cVSTwaxVH4Q72LuAnfE85EQSiwDzzrrPoIb/9q/WJ+KnrDexXX8NSM2OjYUhLTfF71o6W9VDlEz6
nRpAYrVHmgRBM2m0tykbokNvAoPtnGk/Gq3/pCMKpitSZX+Fy6WubbTADT4qO6bVE1fhx+jpZ6Ns
weG18bWBFv/WTz/W6Z2OCKFc3O5PC3xcD2hba1Wl3RPJg1zZmN2HNv6mDnKQxqOTRybTph7dAMd+
empsBKs1rSsYFrDc8nyrOnesnjSoZKg2NXowsjb3OkmCRS5AKSTsYnmf7fURDaU0jDqyylAklWWC
G7jYYA+6FK2hsFMkCepuq/29bQQfcTpWcHpHYz9NzXQc0Z7dizAP7omaZlIJ7smrzRrDTSMuGUIQ
inL0KMLMx7Nya7BoknFi0XiwOIIEY/69GSvrzaursyZM9z32vKsILecLO/O1aHtymUxvN4ik2U35
O9TpnY2P7F6XP1PkgVhxUp+hk3yZ6oPUPO3UUDLoOqR82CuvvrZ0cCey+Uz/3and8q2xmPC1Y/9o
kkiGb8z116ZMl6I6ig26ashWoeigXVAPqjuuhlT0hPdRpJ+J5apAiRtgBLSgOq41hGtypcWkq59q
07RQv0lbNiXPJp6jkqgC6J0xXKZDHiGM/zuYoG2Bfy4tHgc7aPaRQ9bmesmX5XJEOQrHR4rQYscq
bm7DXHoOiFmU7V/2YH7dEtPS2DxAEASlQxzcLdOr7uRJRXF+EZYHX1kKi91UYweNMcqEUh3ikC1P
aslMRzsbfXMPjJQjZ2Oivx1q5jeLBYE1CoDckbBUD5TD0A0mAMW22bhXo+nuDNpPJyVX/qdeTmud
voxvx2ySViL4rEN/t3402jgisvYSMuWjsb8EVWcc1mOQO4NJYSqVnUpHBiRNc4GLLui0F44y7fb/
zXJJziaNjyYLumJxMSfDflAPtTOj+DZgtquXA96u3HWr66xIJJzyyNNIvPdwqbA7d4hHT4X9WOmm
ffzXkFDPKixyG2NGU6Y6vWpmoFMB1RN/n5JjTtQ2+/XEp7l6sv3372UprIvQy8/qWolSfvTWIAKm
AaPThsi+bStNX2vN3XUxZ8yWTR7aHc1xnU7cu3qWdkODp5AAo1EawmfdQOnoWdajerAGUK1ZEYbO
99jIxE7L3IzpYfWOGhjUjW0k0XWIu+g6pvafDCSWseszvbno+Bq2AeetJzIsrVc19vBr9DksJZfa
z8pD6RTmJelkRAP9OFol5rsTRd1bmsaULFNsvqbt9NpLDSJtqGGfipEyhhD6aOtrwPjKVtQXv44C
f5unPgRyH+GtUYln6Qe/Mf7LX5PiuWhBrxdmOHwfLZSiM+St9Zl6j07tsBnle+szPd2NBvhi2K4J
6bHXdYqKqJWoTTpkFNFJSBliDgTfx+F9Mzj2htwyMsw10V/byX9tIf2cOzMyII3/x2mrnjkEtXKs
BChrkr4kon54aQlHfXTien3lWkW9pVKaZ2Qu7HWIP1LwpKpz2LTYxmcTCY4qgeqO+4YRSrhT16k9
lxw75b9zLY2p0DJk6totSGpwmB0KIYTjv/XOK761qKqpkfqZaej82yhquFvSQt6HMDm6hZN9PWB8
hOeR0Apaql2VLu9LgJ4dgVz1rEfII6KEmFKPbgdTV5TSTIXFoZlQt3mWYH4mlwivtT47dXmw64OL
WyAVb+JOtDgROLU1pBBYLQNBJQFMBIIltY+3ll3cFaD7IfMuZX7CeIeVli3YBpBztuzc9VYsCpYv
2CiW+b0bnYrZuaRztwPHAXvmOMOSdDL9ybpbPxbRMyngBDwf8ho2odHV5mERdu1vEsd2bk31Cz9Q
zCSmjR8r+awNCJZw840jDPOgRjgzkJiN1MFdLSO0dl2C4OJP3QzIH52a+FRZ2KJ3JIxGSaWMBdZ1
4g3HLCc/to1B8v+jyjXa5OG3wGlI3iZTD3EeZM5wMyfppUC2SuO456dql5/MXekoNdH0PSUaIZqS
87oCrGQGEwc5h1qoZwY270PcA8BkyvfGFjbvyqrTbsNkOMfU8/dsk5K3hVJWPeQJfpEWjvvZbr63
JRWfLZtdvnDJD1YlIuccKpOoIoS7nD8lh68hknCbzX6+M/87aYjSqNwuaeQdq9rEGFs7NuTuemJy
079FlvGhJd706I7uF2vYhj+eXigLGc5FhMK0RLcITUwvuljsO8Ipniv6FpfBG57UMLaWeVLqWVof
mQ3gjMJuPvg6Ir9Iu6hZdTw70TYhrWjtZpDDeiqT0YGHAoxpLFoOHOMCTz2toYYxM5bqLNPqu3v1
KiBbEG10g4wQ06e1HYOigA3mcXyVFV/R+YRXiPnAXPZxnL3qI7aFS3YSwUmOzTqpNM/CGGAiETOX
5inpJWrY4ntBcDUt/woMpvx0dZtsHgF6urZNcOv0N89CwjFdvXk3XWzUK2Ux0T5V566lpw/WStuq
g7Y5O8lj2dNvGPtb0UftV2W2N50B23fDR6DrJ1s1qaz0tDrVTPXYZ+kHT4kx7UKp1k+82N4YhXVf
W4LWjG0nFSBas32wcv80+Q4ln0i+VuUJGC6YA0l7t8rtg/pXT/rmbWrOsaZF13+sNbA445VbKDgG
y/TCObclmo9Q9dIpGS61Bj47UwgOp5BqZsMjb5y3/r2fmtc5DuoDzaJp75hE3Gq0zXc+EsqvqtPT
MxPe8WQk2XspFvc5Jmlob/YZ0i/ODyG3G0fb1gz9D3qucHeH2P/Ax4v8q+F4OicvbTouR6MDrmsy
3AYy45/LBcWBkegXhvmg5vupe1ad4AQOGPOnbcx8537xQQnEHodfzeVLqDLOhp4h4fHe9K2IIN9I
JEpvVAPzXDigGBwE7rNueRn4kh8jw90T2rC8RCFvVVIEJBbM517N5FIvmvgqWM9P//NsnEgRGCtJ
GusinXEjnqoeM/oliQgrzlwaba0+eFd5RG9rt//DtPdIK5EUOKyGB3vy8FSC8nvXTaQ3NR6IX2Pg
H6wk1j69Ipkh4nA1BzP95L6kqJp7wCyu4dp3I1amDUqn+qF3dGdbjyXp62qsvOg2RkSp1OkMOkBR
mDon1TKIJu+1Qr23HcymPy+OO957gOTGzv9pFfT1uO9sEYS7FGb2JWrg0FYaDrw6RGGv599IWvje
jt7NH6Zfqn7oS/Kt82KWckIOvYgsJIO7YbjK7XfLZnjk/122epeLi7SKeusbJGN0SVi9tM3QbhMN
/bqGXF0N/vBH5OfR++lgqyWyxLTvRE0X2DMLB/ina4GbAUWhhpc5uzwDlwsG8mefA9cqSYGS5aDZ
7oajFsGcqoJK34lxrD9sziwMJd50P2suaslEo5QQq+YP++hH4KHjVk38FITKvooQw+IzYlZia/eE
wYfpdqY5cBiSrt5ZCPifDdvqLktbGm/F3CMVR3oMP64SJunhyWQ/2A1N62Jw0k06ZpgO6D9j0KCJ
1WQvXBLOGW9w+zjvSJgJgDeAs85w+zMvDY7AwlduoxBwFbhTvzdzamHSjrEmsa0isxu+jdZiPfq9
BU2jTLHv8N+sp15S5kgp5FdTL3u/Hu6QnF00Ow4xwrsfavlUbQtLpiTV9XEB8o0BD1pnWFMnWLZZ
HToiBze27Z7TuSKIwgjoAf7XX+R4VIc9zSQ1L8sN42sKSufQh/5NKYjjcv6O0cN7imK8uRKuMMwd
9Uc0r/N5WLOIbPLurU+F7G/HEnEKm2VojL+H0HiAbyzy6b28qusCkPpD5XvFzsOW/WpqzXMkht9p
4kiIJGcxDkMdmIf8F63gfvpc8hEk8J98DA+d23us5eWtiUgIosOzCdoUHENv1JDg5aLaB+7LaJZP
jjqHQVggRimSqz7sl7gIb0xnYzwFFkaZ2EuPma2d/JfFSzXA7FP7NdUjlpbOYGZbplYKMkp7c4b+
Nc7M8Ox3PTAwJ4GZrc4ZdkpNTa0RXqjI8O8lxr16MPo2pAucER6aiuWr4v93b2feeI568TX3s0OC
HeW3Jeb8F+hzp8mJO4iZoBg4MoCRCgTIfl6cGsv8jZipv/17X73E3PtWaCkwESmdUg92unybS1tb
3wrdztpWHflUYiwyEq2L7GCLji75qDnxERgAqn86npFXAnHnwKFGbNEPYu/v8tinl6VOfpzqnaud
OjRKITOK8rtFAthR9ttG1+lAmduSK8ezERzEmcMnZmvMZwRioJFpugFXawyZouh/mnnKZVMa4mTO
8/e17lWbdmlb5U6I+b00vfonGY/q0GNUNvERywwDXRb1bQRcw20BepEdYh64/LrVpP+veEsSLzy0
bXFfL1N1cQvvgkH9PPRAIA2NJhG8AKZog0b04sgyj+WOHkdTZ+UuqKJn1P3NvS4b7zaaLSOlcTL4
wmKZMckHKNyvLp0+2DuwywSwddVNpzvxcm+Q6wKFGQ2c8sNCy0rR5PHVS+17ALgpDf60jN/kVKd7
DiCfoEiPTpafaDJkJnnV6vhRj5oJW1uLdEDX5utAaudGnTiGAe0tqDg6VD2nXvxh+ZlxW7ml220c
CtPQd25A+wlcTrLVZ805Jl4+X5Fi7Vy4CTcUJN+oNBHLChmUSfGLcApbxwlSW73VXY7Ffet82PU4
ymWeSAlPp32uHIz6aHa3UsfE3hmkh7OwvSAQZyxW5XQpJVbBx/q8obz/jloUI/7wMJP9RBwZGFlw
eP6eAJ3ppRyCdbCGUeGcENB5xnse76DauVLRUkIXQSm72BqG65mJiBOI20Dr8GzVDXvr6BknfOXi
tMp9aVqd+plcPbVFxQtVoAGU9ZTB0oWZmmbPfbE8Wb2J0S/D1JcU5oNJd/zCqBhfikOiWGq4P9vY
jHHQsXOpQdwY6uals7PL2Nj7VdE0VnRwhtiZboXRuLvQRR1bEc+hDnhx429rd+q+hVl2Z0aVdwzG
at6pAzr153a0sKBzfX35xnRfFNbyRdu3/NkK60/H4O2iphhIOqy7anLLjUY02KaNx19BLxk3ZvVU
066/V4LDEGwzcopuekwMktzVAGAqABMZCCZ3tgVbNerKU8gVqMwvPsaPO9gE0DssdwTPnVgHIZ8V
OvewkoxnaGy3feAFp8nJ4qfCpZMliyaU3a+KldQwviicIruAl3M2ehrbBDs52Tlu7OqUVR6xPw1R
qmuDhmPGtjRsAnBKPT+odX9OUGzj4bEhBAidBSlxd3qL99SPEQ6IHFgm4dWPFCIR/mx9uFN+LFSO
6MxiKPK27x3hGEc/h0RfUL2P7XEOBxZ/z+x/syZA1y4Ri0VFsc81SJz/FgGkp8heliXclZh59j7J
GKfYghSPJWH+nOm92Q6eI7QZ5j7lar0vgqbaOAMtb67T5KwPVrcJEbedTOxFzJQkBndEXF5zeOZs
HlFVABhS8rnSFe1lFcLOaOb7jvAxmkf2c0sJQoXYfS4za8JWD5GeNxD+j1yt1DRaROMD5c41kwGA
EblxV7fOmGBMZHXJV1YIq8r1SLfHTPRYWm30c+4Gf4OVrLsLyuV+daaL/BPQBX5aMo3+SrOb1HzI
G7IIJ2++M1NC4CwlmNLGqX7REstEjdf0jytaV/UuDETlDV7mozXkPU19I3vBzv1UFgbZS4350tsd
hyFpnRiBLCeSZ0O9onPnlvwu6qV8UM96MFX7WENjFxVG+qQVlr/hN0i+8u6n2dbRhc0DQYXEsc9Z
mF69pm+wb0hFF/E43xz0wvvY0sX68VqF2K6fbh2E002Et3pgPJGU1Qg4HKGKMUyoFcvkrYh0cBkQ
bwwxoCmR4whFnERzyOFTkEUkDftNxPg5riZv1UIyCy7vhqL7rr5Lw6hlGDTCx43H/X8S7M54HiTd
0F/ccZcg+OZywwnNvrhd37PRIzZIUR5cIBoKEJ+dabOGh6Gqotcxs/LNHCa/yciLX4dep/usI9zf
1yL6XMs/InzDPf+vk12mBv4jZsSDGHH0qOpKc69YW0BsjsTyeAN3+jbR62PVkbbXOiZ8R1JXX4Gu
Eq0eYkEs4uQa9WSYmVh3GabU84UYhgf0VAtTKHDYf13VPRGtSxVYd7Qr8BjbtPf9Lv2rI06N9NjK
2abAqbZziP/aqnbZ2jODzgUAhDGyiYew10S+6ZqkI2iQBy3JwysivpMrtWbqrSVZvoAiGEiz0ge1
nTFtTR7VqwyS7Dp2Q+UzrnPNSggGzzICQxk96pJpaJHNJbcB1kGnp5uatKH+rMZJuit+W5EWn5qw
dG9ZLkwMX/yiuTu8BB5ic3P45qdWcFPaWJaE4CEbxveqwm2LyTfYrHo2ukfOtdWuYVgtq6D6b0s+
WPpLiVqCHuWS/eoq48joK7vXprC/DoPzPJGu8tuGkhN2wyt3ODKJeviAXFQclxFCV5QWR62Z2BT4
djfmaKZPc+XOZGm5J7W9qocxTlDUVLg+0/LH3BnNRh0jEByhulR66oSrTIlS9Qw7PHm7/rhtOrR3
Su7Ad8j8lKPfJooNKGKyyake1JdoGPQAK92oyYvDTz3EBsAZxVHIejRxCqirHswpwI6elB+jncJc
ldIaDxHFLcIA5SGa3Wl6jtUpieH+a3F8mAq6Q8qwC6WOnBNVint6Uu/o0cXpfLdO2mgRExeDzLqE
CLQKQaIuwzsMaJ6qSqK3JZZcPXjEW0Expx04VN0fIUk/SZRoJLTN8yGQpJ9y6X5F1s4pnRZnB+J9
B6Dx3mMvBLnmR3u/piOUd+A8YCbygzaBd40dsue6qqCUF2n8c2mXt/oo0jb7UfbtL4YQ1Y8lrG59
8FtpS8Yuzi52HkvQYGBcE09Qz2gBJuJV4FPNxc7Co3IRWu7ca29KoqAelKSFwFPErR7RdyV43V0y
C/+JZj1WY3K+sYSxt6OKfiGqcmGnmLndy+BSTllMyrV+JVvF/lZn4tfoigcr9rurThv7HC/Tl5Kb
q3otIi5tY6JlOCvRSGuVLqaaftg1sOqVfgnBQnhMgCptYk8kPwVBs0h6JcQGzlidIY1w+l3qkmRp
act1TFLrUQz6ghEn/4VS0bmUIr9Xro4lf1YN5JSxnh6+s7jOx1bWdYbHrlhZebH2MY2QpJrUoSeu
+gMBmhnkA9KlOhWgqFh7W0g/O3Xat9JKP5ZH2vnzi2l64NBi77nPh1NfBeLZqI3wbuyjHBpSGe+t
YG64uIgAyUeqODGPPxD7g5nR6h9TKi7JWINWkBP7cnYM4iA54atDU0G3doOKvkM8RVzUqiszK/9Z
zWVsG+MNhCCGs061MVB7X0W/ZHjBpSKnxVlRpLZ9reiUHP2kxqmiBilC7y5mN9DjBZNBRlQWn4qx
dre0jAziyibnblrII8PsAGwgZ9mqZ4T3KOhkENCcPC0M2XB6t965lUEbdYC5faOeChk0kw82nZyc
eKKNnic/2Vjo9RBb1ISkCrE0aN9su6d0H+ktqpexzyfsEaXoyrM4Jwa041f1CyJ0+srCOdkPqL1W
650t6XJrR5Ts6mE3ypgrT58fwtCWv1GUhIQhAx1TZ4vMAE4912j7oJBJ7KHQWhCQZmQd0PCme3Ue
7YhKDUEXbQLa6yd1OZYTzZb1b1m8xtj75OXKDnWipeGTsSCBdl33V06GxFOkLa20bgQ7kvaC/dCm
C5+7hd6vrh7mrMQqYy+nGPHXqQ30EqwfgVfCRHEWDLgI1YOPLnZ99u89T/5pOmLKqCBJ7f79Afiq
EzmNl26aS7wC7vOotANxxjlAvlTrMVBMPD2Zy+KIdf4GtK/08ZOz1De+9WOwCu3ZgBu1KQydYaOT
P0KWAgGac1bRXIez6oT/uJSZP0WiI8SI67dF1q+IlXSJH0WoL18aFAuNnzR0c+uZjjKhO9BDt6In
TcFcql8cx8eDyNv0G0q5FChiCnSgNDUGWyDF58N4cuem/kqlxsVAR7NBv3mAFOd8L0z4iWpK6fV5
c1gyRCrVbKOo5WRxirpuectw0/4auo5WShhgbcXolERG+7wMMUNl0Oh3Jsr4bWQyVg/IQMCQ5aKI
5HB1X093qlMInNq8lrn7TbUzw7b9KkPPk2lUTM+qIXwsfbayoaGysKfGO+dzTogR/bvIF0AeFmd6
hAxZ37Vxmm00Cwo9rZinNOfjBX9zNjpzw1Bt+HB0kNnh3AwoZwHcqRWEA6N1DdEKPfXwFDdN3/kU
0oxB1dLUlYyqsjR6/jfjqUa2nFFLp4Nw0+neiVD8DGa6CppkgsqDDoXU7qYe2XIwHZfee6t9rT+u
tj887vcDAt6H0a4uWdWEL+oBvM4z0uPopl5psATATQJC6oJEe6nBrfxVdbpJ0m+MzvOeKqzvWhZU
Hzkem7/3Ygk2tCWuq2abEiPaRy4djbwkue80DCATHxSXATBvl+Ht+5xqkI0dodZ57x3+B7fQdAgx
V/EYWIXPBLzXq0kQcGvr899VKSfl9Z+eQT2jE1CXwdVxiFnRE8j1oo+bl9aAsdfMiHKa2qxfkgAr
chVor7pv+885LEmph6trMhxtTDRrWxjBZ3sYOJ3uCCCTRNnOOC5xclpaM/gUGlhEyu1iU5nNCPBT
OjqbOF4OTY0mgbhC7NV67WHk1o1TXhQ9FVNYMNAuomPQB9PNp0GJ+jvmnCW9Yksho7bIwcrssVs2
Mffixmra7FhECG5zzsYIhKTdiNbdiNYimjegoasHpCycKYEbK+Dx5DEF7lscXyhNy2I7/7KrZn7O
wumZ4JqXVcjWkwZc1eMzAAci0kZG1CQyP7s0up60jt7V2ptP7Y6U6dDpLroovpmaT2fF8YptPqJ3
83Jhg6kS7RNsZAGJTCOE1e9yMrT4+66R1/xw5qY4qld6oNPByTM6sOr1QHDiroeWuaVHN1/VH9vY
yh0pi5+v3uI5x5jZZpLnpyq2T8NyJiISvLQRmP5hCZt0p47NfavtosI5gPaGq2XOYheBlz2nAVFP
s/XgDYw9qHiz+tLjeVPVsZp2/3tQ743QEUBzN8/q/VJOCtpq0e7Mlror6xmx1P6Q7lubScAm6l1s
/QG00/V1noy/pjb9Exakta0nIn7KV9frzbuodJu7oq6jK8ke1DN9ZeMQt+Jda/XfWO7MF8dNPxv8
Z5sc29xVCfItC2V98h/ioBPRxXIXALbSEms6/ldpLiR0M8TYRaEFYZdD4ut6OB0qrtIldI+6mwP8
xpV9Z4VWe8swh+yAEkXEM+k9GYvC2S3IWi9xnxG8m5KFujY+hNZQsJupu2Er/9UHw8dcZ+nescIA
YG13E0R5vXhL7B9HnYwBQoDvhGG47wR5nBM7t+5HcCz/jCy6Bld6yp9HCQFYGOnxT3Vj5IgPRZ0p
wgQrq49hypFGz0ADRWoayDGUrkgQRjfF1tbOKgIxfO+dLVNbmYL/9DmIj9km+iVHxiDvGq8nbcUW
8F1dr/6CBsfxx9YWc6uAReu/04E0xExW7ccaJDYDBevd8iJ8FsI7dL5lPWT1FerDBoZ7wuGYZLVu
M1hVf12f6jApN8ZZ+FRcqwLAdPOQ71VOenXc4GreGg6ad0c7BkQsDUTP0oJD4NPJUSEpATS9U5vG
7vrSlZkpsGxxfGPV3Xt58pF1aCOPFiSek4JGImilp65yXJzaevG1WbtO0Bqe4T/8bJTxQaaaY2c4
e9OwXUWo5CQsxPsiwmPMgPqJQLfqkOjUQ4xWOaV0U7RVJjPTEniG1NOk0nY94V63eQA9Dt4ciKkS
F4efa8OqaYgSgfnzEE4DAB1blM9I28obPcOzerXItxLB1SbC8lI6w++IPbizafnJyq7yqmxTG5PJ
j+MyrazIQsmHyIGyhV+DUBP1EPpYx4mxcvb/3qMnnZJOgTdk8J1y1yMQO7X0CPZrHVYLpoqjg1Sz
NkBPlemncvSNdeZuWw98d4FQ6L7IFxwNSIrfCsQfiRs9TsbDuouiEzmmZjrdlqln6l7n2S1NAM7z
Md0Zc+cfimXJ7xzUfmeLxGflo0UWQT4jgHloJ3JtnhMtPhKQzaTUDvyHwEKAGQWCC1P6WYsM/kjg
hPadvTgs03pLE0DqXSOhLTsnJQCOK+PLDskiUVcR0p9L1rfuvgwncmilZ9goZQa3m/W4nVNkv4UZ
3JkGBZrdBC2Zram+l3hUWmMGuiT5rFzsa5JXxj6roGbQmzYfEf+CJQTWuJmZzX7ERf6Ye9NR3Vdl
PJsokaW6Tg+pFJB5sF3ChUm08dVyc/0pFvSeuJQXI/0kkNLbRbMLht76UoJqRFyHvsaEV1nCgo8m
CQuTPT4mHpYTBeQOAoy6iXbNWpzP6z3Kl9Fv1Ek/JIb64s5kYddTTnI2vdjBieOfydShAk0P5FI8
CCAgx1We32SYyorxNvlNcM8gv7wBqr0B/iwfNRre+3/PtLFDQG9DsFplLYHJnDboa0LAK0s/Ti7Z
okrUVZvoeNcFKstkBr0bOVe/9+BcBpZ7N1M1PTro0pjIOM9JUHaPtIS7xxCa1Tljrdt4HPaUosMD
3nVCb+Pti7Kb1sMeDU0wwksQE/OiE9HrOF/g49hxxj587K3yVUtqh4I+n0+lvnwHbFAfaoRaJOgW
Yu+HLCmaAYRCmcLCNkcYF0BOqfLiIDIc8WT23YIleRdjrD1hbM6PUaXPN8uANoyF4KeH7XWDwJmL
FacGfkmWswEL8xw96nX6xUaFUMGZnVeQ6+OW5m8GQ1tzXseN9cMtizc1lHd0vzuyVobHrm5ZKeGL
n3KmSIe1w4MMndlNFpzgbU4fRmy/tG5VpeSqok+pYxqD6N/TYiFPyZi0PZTD6QK0Gq7P0j7k4pNm
THNUE4XAfMEvBh3NpO5Q7V2PxJjOHpiqNYN133BeIceV2/NiIgeo/5Y2whN/Cj/PH0qMfu5oEHCI
wQvPtD3Gq0nE5xYNGnHI+8C570AjPFU2tEkYwN/W5SQWJJxIG4W6qMca0QBDq/pU+wQUoli1+M+j
8UJsSb5NZYbBSHlFlvL8XFkasxI5gTSYjN91fIaEyVCNM4TIjoHbpvhhgu4SjzXyhsGjlb7AaOIC
SI4jtEd0oMQqRzLQnsIq0siD7ptHEWsfvlTcFAzGDt4iqlOa5FTW4zJcVAlW/6zAkG0DuRKz7jgv
WopsxWjsgNyTmiznxWRe6fbN1swwzLTl0mP2zfAc+93Y3jNqbqEUFbQOrLN6od6mGjQO9QDkz5N9
DzWyNwwN+S02YfVWbNVP04LBaSI94tyFUCJc51IUsCfdCuXsKBWA/x5MQGUbRm/50balnAdqxVm1
7HKwYIe2Hq2tIFRigzSM/LKwCh84lvXXqMsPjMUNsklNZ+eEJIbq/0fYmS3HjWRb9lfK6rlhjckx
tPXth5gHMhgRpKjhBaYhE/M84+t7uYeqK1PVpvuQsAhKSYoIwHH8nL3Xlg2wVOZPdOBUEa6CEhgW
Qk5JxNo91Ma2gQhq9r7oTjweHk9rcnsw5wYvItIhHbJP3qifTkwOWgN1V6kWkSZQvSmMQWES7FN3
swELtHwr+3oMOb8kNitf6E9jRJOEa8NZbMr9EIirT8QoewwcWoOlO//C0thgIHDAmJjZxVtRssyq
i4vWliQLI2wkNmles0pnN3vy7nQrtDdZW1KSrirJsCFOtKKfyu+uDVP1ol7VC8Ije9x3qdE8vD3K
4NNB7oCtXX96YF8pyhOK/mr+ZKZoymh57EAMGtcQwsWK/3P+HmHEfPTp+VDqKXqtll7bkYS5whq+
aBb3LzOd1zAcKKenJ8wP060LjQBr9cI1X8rQbOKQ1CnzPTLvFIyDmTSZjnBR4HwO4X6SXlAXT8uR
VYFyaQ7yleRNnHSK9yFrtcuj2phoL074LIaOoE8lxlMHAz79Dh4WbphWd069ZoACmJ3oc91UiAFq
/6fIPG+j5iXP9HkDWs7d0io+ohmG0dcDPwAOkLF10Qg8kV9y/bhn3iCHcdpkDdcy5+ZAgRsfQQ5B
H6HNXkUkJ9PHelad90gAP3hcXrHmzBJUXGyWSXdIYYViQKsKzIJPa/uZVGcZ4EWR35wcZ/jz0Qsz
NNvfZU/QavQVyFM4r0Gf/CGKxlx1nWdfcEHaFyuoiG2biEVUJkfXzr6lRpeg+xwDtv7jNwMy8L0g
IiVcYcWZkcjSPy5qshiMeIFxUyK4N3r8SMrFZmnDT0MwIzT4V5b/kz8VDDxegECtVfeWYFSqMaS1
e8WEmx3Hpz1XlPRiWbEtgaNLL4Zir2bl1FtALdUdo1E3Pb5DKuOehpqhjYdHmb2L6V0NDfyiUu8o
/i2Mxw+R7N7r5KA82Cl5gzRw8ghZa4b5rbZcSUhMPVLh1D5BanTnxUIVpab6M237S7JQvo0QgMvS
e1HzE6dBcho7CUIIOVOJ3eFesPk6G51n7mvfNld8Od4klOvpLiHjd537xptVi+C5s/r8jXBFwOP+
eB/gpeE2YYavZFwL2yxSg5Zrm3QUl20+HQJ9Ti5hat/Vcmh6uCrokoC7kTVOr+lklpK3uwnYoD+T
Gthzz92o/dxdVDnGOcOhc6ZLgFlFnT08SgdTxij5bBpYIAwoqJV59rS6WiEZbGS0HZP+cvw6tQTC
c7tcVYu4BQyMKxMATa1t00mUWA2a+hQbA3U18QwEJA2gAr3Wuk9hNiL9Gp7dCKdvYJuYqsccA8tD
ZeqX0wtRAVpouFczQDjRE+p+ipMSWviQXXQXfk9jWgsz6KncaNqfGsIvYuDEt8eK0UFJkp96uuv6
Knxiv3mYQzs8joJBmErRIFV8eCi4UqlS4Qzbj/jlQPveM9v/0DTuM7Ln/hZ6i/6h9t8D+kjHx+dP
1Hewf7R1hzE7qHXXANR5Jho52jSu62zU2qsCvodqPKtGkINvdTWMn0szi3Z+7LSnRQ/hkIDrW2s0
/e+Qj0Ch5IW7UW/9iXR2RuY15zIBYC0/S7VthEsy73OKoudsXeGf/YxeOD5WaHC2IrDyV31ZwOj4
JgEewtuoQQNG4CMKauzGVQG3CTL82pHO7Gaxp6NinBmLDsgnbd76yYGqMTHEi73m41Ib1vNMFYQU
9CLQgewhKU8r9VYdNBv4XoIYwszm+eiCu9pHtTfvwPCC0KjnfFVWRvLDYTsYzt34WSf9iCnGSzET
Iz3JQnWQB9dJppNZDR9jWcAuRRQ8Dfg3xP8zTCn/lO3GzCoRNcZVkd0YXnxV7T5j6SS43X+iSegc
Cn10DzFjwl1RkvvdzDhLYne5u1bFcwYsiXIYOZX7EhvscRefbbDqrev2RHSneu51KT1OZ4b72dU8
JaB8rMLP9Fl9Z+VEeizzV2D9oaz8mE/gymrI2TszRpBPKGhoO/alpJ+xa+lYSyVztY4b7amkP/6j
78vXKfKBjFUx9H+biJvchEMV4zmIg6K6dFFIS8vynCffNIM7BMw7yVH5d2MpP8abxyyf0BgcmeVn
H+n8DeWedTFjZ15VMvdt0cWwBpPzJQnneqOm9J6Gfb6zwnvXcuFlxvIVU2G1mSKPoNYpMzePR7Jp
xMFWTSbTgYSKPkbXJeeU/mxNL9BjVw1JPOtaOurIB8+PnXobTh+tiC7xLNenDAAyFthe24d2AvPa
b47K+pvi813Vub9ctKXakoH8OS9xiZIW9GVB+Rx38V3vhxeANSYyPwoPh7GtDKEKn/OWaSOJ2+1O
BSsMVkoqeZgDm/KB9zMrMc5Rn1QH1y7PgxOaR7vGByupX3UG5IlUFvMk5mXlOLb1Z5o0N6WRhRMC
17Jw/WPhOqC8MlN/wZhNzhw20pS19qCiXooG4HkXFfoOebGxsghEXRlKO0Bye7Uv3ZBMxKrmcT8v
26YdnN0YWxtVJ9c2DWqQ5QL1Ep0ycLgffGgbK0fLa6Y7PZVJiAQLYBVcsVDMZOWltP4FXxd0MZ3G
aG5jC0mnFQkEHfDZG7KuuqNFpZ6kKdqQnGZwKWi1+1p+8y2N1C7LY/SrR6Q0umTdmVJbPQ0Dse/y
7RwEKQFgFDu0Hprm2CRluRGxg0Dee2vijC6igSZPJrdqvYduogoiBiZu9M0h0KMKgAH3HR1z5RYW
RAmtS7z/0glq2UF5JwcU7XwI4NIghO1jRjF90AP6RwjBwo9ORCUpGZ1hC3e0mMnMmhwwpXBjk0Nq
C/w8ECO19VD2Bs8p9sxV3B3l1V8mKVOf2TIumdYQVhdijE/C0d9BUu52s1b9GA37EgwkH8HTwAoU
QL5cGS7ZMIWLKSEfJkqvHkpb89q0nbd5zBofwEUcVhly7qk4gbCZd7Zb3bXRjvkXLQm956hbpzN5
Hw7/4I2NMWQ71NPCXYhqxCdUdvN43LhGUX3wmuCpEMyLnGyBSiGBrZjNo5W9pNrnKC93yWK7b8CF
pmMwIYLrba4BwzOJ2U1kGzJ5bXrXOuLf2rdS3+vZASjL0oo2tc7+gAYO+VCIep4jvLunMMw/KdzQ
VPA3GrcgC1XKQupZ0A2YWMhYhp70BoLIQNHxoCFnbpfuCt8nIdPRke+NHwJhy1lbX79gOcm/pOAv
1Ig2spN5p0iGOgMxYGbI8h2/ohVvxrhLjKpf+w7fX3JxsLqtFrJQ/AI6mZpPt3UznPLMlhuYqTmV
Q5Xsinqht1/mSHjRSTvIvWBQl9kTu6yviriEbtReOXFDLVpYI3GS47coyffLknjPDaCY81ByCc36
2N/tGuYRNMDg0MbkVQ5ZGKzUXSai0Fp3Iq5Weul8xBfo/KCUO2ra8pVJPWoLAsqPTW1520ICpLU0
3Yhmea6ETliQN5nHCJHyunbzPwZ7MD8gPsGu0jARHUJi5Jwmo3iUAvW8YInHkP/loWQcejZSZEe8
tN30/Bh6ohHtt8Hkb9o8iE5FPPdrxBQ7tXrmmfnNXaJLObbiDaZase8ANm/U26QfwdqCH1p1HvMX
P/E4HxJLokae+DdD4OY2mzkRJ3tzYoBYNqENDCbqzjQUSQci0fUWWvm5GDWkJPJdXHUlvzAplaDr
LFOX8YIS4+IF48UpXYRfvnidrVC/KVtaqrHbjZMl/64h/R4AepD8/qwiacHtLs/MzrGVc2t4Wd9+
UK/ayV6u0cLaZbtzv9KKTlvHzvfEWsK948wVKVlyZj8XJLyrQpaZuoqu6kD4HIC3Ef6G2n5rpi1p
yrZJI6V1x22Ydu7BN5LlFYHs3YrG6TKaGR6V3D65DMefK90zKIzkLG/CcX94xDQz34jLFVcrijdS
8zbmBFE+4FLZR/RxxiQiTEpeuMgnK1psBMBqAiOCnLMULcFw4dCnZ7QEOL1N8eTq/kuIseUaJkvN
hM2C2S2gi6irNCHrYste/kNNnsApy9AIk0PcPru69cY9ydikG7+R8GfcqwitP3JZh7hkMADwHWM+
g6nR9Q8gDvqt0i7ALwl3VleMm7isvOeA+hkC0pCcXfK1kpZBuHouVFpwEgvQ13DERO0SOLYuMutq
wUP/1LtnPRrhTgBTOQVx/S2XlMQRtaUYTszlBih8F88d2edapsnVvWgblzbt7iFZbJqWB+OQHNMW
MrZ8EeolY5N5vFLH2VTQNgmKvXtJJ3jbXe1fSlyFGy2aKLYrRnxnnHYMGNgQrFpFLdK8mpblMm3K
jMwe5UKCPtYBvvGeAJLK2GO8SkojWDfMGFT/TzPy/GQ7erRyNX35YLQZoZDas96/eM5Qnmq6HJdy
RnoPJGOdmMX4Qb1CcYZEZgJIlBpG/DQ20+2hk9ESPX8q8giDje4lL5pW7MPOGlhfi/RFznn0RZJ8
ZtepdxkmoPWg5agqq00jivG7V0YEfwSShd5O3HDedEsWzEuBFTpr2nTpPq7n4BU4wPYxqgxQnA/D
c1ob/WeWUm3PGCeD/etdWGVRdY9FdYC8wdgyDI+qhG11GkUBz/p9PPtnsL8mE0PGVFZBY5DCUaOs
bXAIjIS9Kx/qBNyU+sV8MMOgYr8OZif1z8bVTCngZR6cDjETnYo/dGzbAfxVPUmmvRu/0jhMt3aJ
qarvqldivK0/NXpf/FcQoZYxYNZS+6qRMr4yPbv6XEVutvVgFx9Vk5+HDyQTAQHH7ShFbVHfHCKG
N7mazLAETGx5w2vghO+TpINBSW7WDXjYEazMsXXIINJq01hVSKgUwmyWEWKW7bRoB8xNOzfBphoK
5O29e39ULCVgOY2ckBQp8rPnfe4TvuXQzDGcSrqSSw+YgQdqvIpzdlcuzsHXmTqSkm75SmdI4Cki
0UM2XZ8C341XrZbPp1pa/mVNcNLb+auoHNxzpFuo1sDYue1L1rLhGVob6ryshL2kLC4wijcQwehF
i9g8a+5SIchEjZ2QwMi9uLx2jt28FIzENgThLtt6oINWVp+FQLuUm4a9ibsuu4r2DaMmWI+6nXGD
MZTwzeaDxtht35CEk3oDEvCheHJnPThFpKCtTNtruDKAjCvDRuFl7eNtstwTMk2uD3RFEfrbPkgQ
FrXGtpfwe7ksRENJETt7n+PZaxHVGuNGG/IQvXdzpjOhPWdF391LFyWdM4RP+E/0/bDMP2ip6BmW
ATkVepgmZMGXdkV+mlIreBmb5uRZa2ZNebpC4Nn2nfm1juv3XhKw6mE8t8JwX+ugQq3sHMa5Yhgv
x/SZke0DHIXr1hrqp9RrqjMTU29HvIG+7aDxIE+Y2qegH7v1IO2oBlxocF0bYy6Sj4ZjvPuMn773
k4+EA3xgkYmnWHZxQnnwZhIbtcLclBEa2spr7Zcm4qcuafgFKpGzf6x2mO27fT1CLqANkUkKY3Kn
AMj7Vj/k6BPwlNPcdfPY+mAT9LBCMf40SPqeW9FoVFeea31c3OIWeFkN+Vz2MTBb0lHPKwgG0iEW
Nro4xa52SY0PtDHcqwJNjDoWlTanHpq0pt3TTUROp8bkeg71eijWZLSk+1RqUpI/XJziu2nAEvz4
EU5MpNa0FLRQZaLwUNj9IQ2aTwowNtAQhsZaTNtqtGpEmgNQMqdC+iYZdXUc6XCVrAP6wOamwabd
alU7owECuvvgVZUZMvU6O2Ot7w9hA5DEt5uPyNGR1GG8B7nZ02moRx5atp0eWuG/h33+h7KdGaZF
MoNXChpQPi3+EBFpZN7rgGhlV0OhzqSqByqKDs4TpGkEVVo8Z4b30dScb0pd2eTerkb9VyOGO9ZM
Qmg1C/9FrROoZbsNCrWcyUpB+xjNCGtp8WbZJFEnNcNpuXlcEGc8uIqZE1b02+BFdRruC/Qjygo7
jjJyLkdQ1HTdV1h9JP+Rdv/AHaE6YeSAhTW3JqaQcgsqD4YWrR3uxffAdlfZc9ga7ldX4wnapw0y
QDztKxNHqrXKQhYu3YQHW0fW/KnpjI8L/7pCw4hm7HDRLM+PVrQrvPDOJZL/ZJwzL/ckJsf+piM3
ZTMjDalm665DIg6fzaZmkmv1T3ps7GucPh3SRDNmzNX664hqcZo/GWKyVv/8x//8P//7+/S/wj9K
6H1zWBb/KHpAfnHRtf/1T8O0//mP6vH144//+ifeJhQTwtJdobu2bTiOx59//3qPi1D+9f+hRRhm
igG4W94280mdvwzz4jFyzGvfV3/UNF/vbVDlh9yiNI7qAawVlfO55QI+eu4AG4OhLIk4znNsoRqM
RDsA+aIDd1nk4awbsft4aecLxgfl3BaJeCcSJ9ibQgLP3MH6GBXTwaTtoefhCDE6rK8BBQ4Zb5Ty
uXlbZpq2aWLA2ZNkZHPkSrRysoh6HCF7S+CgVFWG09fsIDG5MG01kewuU03lUrL6BQRvoPXBceWU
38vGsiEGeAZpxcXeDyTfU3aPAg0leizjRUVSiVss+j9TJ6Kdkkp89WyBoBtjqLx49q4ZwM/bOJ49
UBWgP7K7muC1KGYuaVmeXI9sMWZy44UdIMxctdOY+2DH3BG0UmlkjxljNUfPUV1p2EvR1apCNdbZ
hhqJg3RNQhPbcEBPIbNoLO8yDgasaNGx3ZBDf3XwDK/dQnS4oy0wd/hr+xO0rewwEY27ypIGtb70
7+CbrFZliCRCJ+b7leJcbZSiwdmLEZ9B7kP+xaDAfjnzy1201C9N5U+fhmI7xQjvSjMu3in/w3uQ
fmiGbau154Bg7Rd8aOK1BYfw31yftv/L5elbtm64uuMIz3F0Szh/vzw9iJSk1yISHsfuO1dn8Grb
rX8MhOuu5rjWXqnzutfc3UxohJr1SCQyKm06GxjVLJAZgbe3PZ3mVtm2NxS1zY1WBZpo0z1iBczv
TRkbOwf5I62ShfxjD+eSIg0QdFA+TjmiAG/D7GZVGaL9aLTOXpVuoFryg88cBLLolMHUKbyTqIri
UJaAYQk8Wk5eEjq0gHDEDeypZFfBmeB1+VoxHR+w4tofS+RXwbKl1PqR4gy+/v4Gl+fnr7e3PH/U
cDq3OCJMoet/P38mAksN0IgDAIsiZgnwVc840+jWzYKBxPff/zRTrhb/8eN83TdtX+iWacmP8y+r
ibOMJoNGXIGPgRVNo+/xXMlsPpvQEMteXsaZ9pDmvDEH43HthJK0ne1LLEC7dvPIagJFAxwuqZ7S
Mv8D/FlyUPMguKBvywgvSb0zUfYLL1pWc8RCvuTxfG3MsN1mNVGwv/+t/vMiFKYuHEkRMG3BhtD8
+2+lzVxtVkRqC49k3zlhiqufkX6Rjry0wPq+qhGaOsSw0TDg41/ww2ZgDu+elriJTxGE61WWadOL
Z4ySQyCsrUUc2GFc2NJoLWC8sCHjrRfogjOEqBcN5CsqH1j9wfSscENdV+Z0h/xjqrXTdgoc/YPf
oM5JjJHEAbiw29jTpnVAe+GcL8u7u1j9haCWS2V40bcC/9ga0PnnDtLqxuKpvtKDMNlGYWQ8ifBj
u5ThtWf2cPv9yXPcXy8Jz4clz11scjmgGDT+fvLYEQketcuweSz8UdUDzUNbtJobe7irgzYZ2qpB
vH1Qb2F2LNfCfB+Xo6Jqo/OKXyU9iIqre2bNJQS8Jeq51aOLOox+Y+Pi1PONbWn1UzmhdPFy1ycx
y3YARMuD8IcV/PQC/FkT3B6TMITWy8MHS+WXr5u07ndG2/nb1rRHYF8Ri2GMn7Gsk3jFeLf5kur1
M9Cyc1Ha7QV3RvXRKC+uvuTvznIl42i89oX8/SSpdKlHNkJGX56LitDNSZYtJnOJjdaYzUY5tNow
gme9NMBO5FKO2WYX8ZR4mtO2xQuWTjDH24PRlcfffyim+eu6Kgzd8UyXVdBB5Gpb8lP7y41alF6h
uWWB+i61vyvnnOPBv3IwYu/CShfoiEjRYESSYJtNX1SveUZzvHps4Alywmot+5iWW3sHfspTJ40t
6ktpXNr73LeylSh0Nm8o0TxDfzNkU4YOLjkIrr8r3Frchi7u7vipYnrtUrhlWQx/VCwr5hCxTXzB
+cUBbCGc2tcJXS/or+DC2woYBY90BwoYtHAveiq5+Vf5nCzPbuisupx6ELHeCKSiJp0WwssVGxp1
jO+jAvBvQ2taH7K8EZiF5Q7YrQjAS9OaB6Pcb3YpaX24/md3WtY1M7CnJQyMe7A4l0SgFWG08j3S
RlSm1UibXP7T6eWwZ2Stf/Sf1ZhjauuKHsaf2F7992VCevPoH2go1VGd9M1pHkV0oru3q0Baq01o
6+AbdH0qZMwJ74/d8Uwe2qEph+BMQHBAt6hDlS4q82BXpg6SOXmhHaLfcPZfFSWAlM7LQ6O7iDiE
RkWZPtMbOlvsJWMCou5wmA6qxaYOdU6enmrhye+lvoUWa3iDnQYsfFNcBq/64VDQbwNrcS8PkUmC
XGCv2wuDv8HVySOhM9g5xlsKRI9mQgOSWnkfSHFcTQLp2UzNnNPR2qt9QB9h8CqM/ERYPOExD1iC
H55r8PI7DAvZxmCH8KLNQ3k24ndVYJAIbG0fvKhoXjwQufB31c4m88QmNVzzlEiIPXWZuWKQKSDo
YcV07BpM3zKPjNWmMZb0532UBs4PY6F7N5rQ8Yb+U2RKyYo+m9eKRX6XxkG1fxjqUxG+5bAaO2ll
ROpj0vJiKNa+uGxwoM5cGrjtK27v+dGHtx3ZL/brd8EQUhWVRZNMUIfG2+M+GmmyxcmIIYtuJW1k
190RzRKs6TS6e1FZy+mxO1AXUYg9eN8/bE2ws+lLEmuuodZXGzICsfGqzlvazANj04p9g+sA69AQ
QRxso252JNiN5GZg9Y6427aqr2noYoaSAhnGYkDSqTxJ2jIfhwrOutr3WrPx3ruzd2EoZX0ADfie
MhXg3yoZs4XRFWsFR1QHhBnGmS5Euf/9KmX/+uhgkXI9S/ccFj/f8n597tomsdKNPQUbJze6DWrF
cke/JNmplUQrMFuot+qkumZ96bP0UOK/eNKmEXvHVH8NPKImqHj52sTZkWh3C2v5ksZPBAlCX2l1
4omlj2wIEb92zYL3UcvwPsi3lDPAjrta24TOt7rIECAHCFtKdyuTGb70Ew/atLFe5jqCQ9B0GGth
Tldpx6pIHkHTjv4anaBe7IIZXozm5ib5HYB3Yy9iHucyUg3YPG5/f9qEfKL+tQgThgk62udDNFzH
9Qzr72u7rSHGqFuRsjLEp0lL6QG49KLoUjCQYrFrG784I8z+tujedJ5DK3oWbfQJz55/MSXhKalf
1C5EHdBtre0h9548DIZ7b2Kza8u4RnWA3BDx61vJDvMd7V9Fspuj/FwtFVwGPr/8XAZmugfYZALs
kTpQxzIHsLkgEGduWHUmq2j0N5Eb9ARzGeG2KW3UUYw71iRUsYrrW9UHUQh1gLHDU4SWTZfyNx8L
DGOF2YWSRvvs9yfS/rWa5UQalsOy4dPtdHX3l81Hh8RL6GGZbecuuGsDD4QaEgbkGV7Fbf9HZoQ8
luSX1B8Kv7F2iIToao+Lcf73oYU8fUxFAEpGtjihTx7VqLKPgouCH6uDyLutp8cZCBPPPuFJ1J6J
N7D2rYFcyhDk0Ipq1wZBRgZL0dg8XP35lEKjOXq9EayVpbEPQrGt26zd0m49EpGg31BcehunS/xb
WhX2hls3vxc9AvDR7Yb7SDzMxliYfv/+3Kmy7q8XIXesKSzIx9y3VM6/9hVCSOkooiVbbBHiTL9k
OASDYR66OPze9vPbNEY+CTKUBPk7gxQ0SIxxbotrHugk6NcoJZklgxtMQRe92/oSHm3NQ/Xjl+1e
b5xxS62qrTuXxdF33fEeRuN4r0m4jIPBu6p39EPz46CTeWVF7wjZLMg2pf2sXjHg1tdT2mMvj7z6
aWTu1RFtyzjS3CmgXGtgv0yj2WNniXzeocymPlIqnSFu8rPv9ce0isp7QQ+qrCbz2gIiFl48bkfL
Mp8teLnH0Cg3QwMEgWlKjQR2PCqVw9Ths64G46z06ayybM/87qu/mO3d7b4M6BQ3Eyl/lxD8GRqD
gjDGCfk4HLLl6KXACbHfvfSV/q6+nbAyHk30j0Kfxg1OsPqql3X2/vtP1JW7nL99ohZbZvh+rOYW
C7PqJP2lZFzIrFna3ArWgJPtk7JvEJc4n9UrD9n3xhEg/1Ux6WUbkyvkmg34Wb0pajZQcYMLLV9C
KaKqW1XybWkQ5JtnJCH8/+K4uLeJg6xqrdnOE73Qf+eGTbb5J16F9qxlRYOPu7DXJHpAi9AMn4Ad
2nl4QGcyf7XjQw5mlXtDduNHzTo3U7OASHQ+CKwDcjgPlUvzs5UdYnFTQiF1SMOvj8LO9z+SbZSt
CVFI9q4iYo51zPR5qg88FhBWpfpePRy08nuUorNqhFbv1EORwTArlUcCx9pI9W6tzMq9fLQgS6rP
6q16Nbf/zb5f/MemlYcnwHyKe4uPyrGdX7biXuRMBZsel4h5tosqwYJ+ib51py5aR46on8OGlBNO
wIrP7bNTQMXL0xaUeONtkCgQeSw/o8EDDY4GKdk8upJB2TmrscWJrU2dOA5EhetQwRqmFsEfPykb
WqG/4uhIOZ228RqWtAerubcOi15iFS39a27nTwjzzOuIBlIbI/oRjYs5E7VaGXfYl6MQsbLRtpsh
SIFkSLGpDSvuFFoVpj65ahhhdNa1Jbiqp798R1/Iv5rLEUNqehV0vc/wMe7J4FtXdTAq90ci/TyJ
a9NCN2b9syqwGDxfe9/znqeSPphS+00Uyhv166szog4RkYN5HGGK6Emg4PG5fOmdT4xdaUE74BnU
GTY0CxEeYJvT2Hhn+vOfaobeN6fKmn2ZZ+LgI5B5XTCylNGVk63f1QHELxv3JAczVdbsM9gM6H0T
v2T+fMP4ZZ4nr2c7NrfknrFLEHtGTgEbHPtbXyG+AMIH9K60cIjlOs+EQrwFQpSvvpdVr5Y9FFhJ
svCsvsasNT4xXF8ITuVPezCa4LQxUGhl8o5SpMEZKpscegVf62FdiWsQypqhfQ7pUVDnMljQ0677
uaE3IgOEPfMQmtQNz+Kmfnn0YZfqxMV1UZLPoY77FwsFke7Tu3VJcEqJRT9iQkF+v9TaVfGTHntL
DBFohpnKbEZLxNce0/jBX8qXsTKbdT8sN6U9hjc7vCixS5zzNKhmTFieqzHbjKzo6sfRz0MaGKe6
XuInMUtPW5JOB+JHoMKUE4ZXi32ClFHBhOwBnnvlQV1cixd9bTTteUxy/64DOMBkA3hPauPaXoDo
8AexqnqrP2tTKElW6LxpwORXzXjnr7e3jqb6ugSave1KurgOpx6By79eqa91jOV2QEc+Pv6wtcDG
2sVGJwYa/wlDLtLG+6M2T3w+i2HfM/FdTXn1oMnQ3CTfs4gO1EJfqc65ayvnm4cAGM94HL5ETtmC
XWqT4STCJt8t7ZhshG/lu7kleZOmBKk3ZBlAgoxlunxa7pUtfbY+Vkw6xvq9XAZMoNyQ18QLX5Mk
cldqy8QoPbMNNGDih1t17pEnBmxaPIeUtN5ODHl/ygXst4c/EUvC16piRJdINrsKK3L18Y9+QX6K
b+TQwyl9azN9y+PDusVZeU1kYLkb1GRUee6ykcqgS0PK1iUI55PvjBRGjuBL8uu2nYkdc83k3Dmj
OHRLAeeBAnMUrXntpik/ulhMN5UglI9daf421vAD9IaAjBIC+k/+cFtFQOZE29zmoQ93gwHFNWuF
eKv8jBQXGgl91/gP2V5k+v3GdYebmrVZ7pCzS8VblaR6ckoJolvpUoGvXlF8mSez4Fam80Z3AR/o
gGEzYYS4yGK4aZp0u+gLhIvSd+d1k2fhBy/UblX5Xeke/w3lMitzOfXMuf7tEIJVZJioNlgD0DxG
JEPobrsjhv1lsqv8h3xRBhU6RxU8nBAhsqmLoN9OJRK2qetxWYvyZi2wJQp7ivdGgRFmLL3gxuZA
u3UVVE3+nybWzacgHpczA9B6FxKVhaSGXNtZNlx7vzGfUs0hnt7VH4iL2KFd6yXirp7WiztEq9Qj
w8bW8+U0+iN1MP+0AHP2Om2biMzNfx0iAf7Y0apmp742pMYeWd2TNVntwXEYEpEWO38CeidR1m3y
0hi182o603Gg6rvMzhSse6eHFvd5tICeDVmcYp4T9clvamOPJD64Cu9bEn+m+RKvy3rp3x+vHEAv
c5q/2WIJtnOddDu/6dpjh/9yrVon6tC7y76CcmZmbfHoGTowKX4a91RSrisZc2LJLHpnlnMVgrMk
NR5+tDT7xSJ+HC9Ddeygi8IVxwWXOW56dcmuR92W2xcEGxg143CHCMp8SVlwt1pHf1d3qlsyDvYd
x5A+GzTTTY2uV1OtFcAAhMfPaDsyXdCzKdQKhEae2q5WXPLYOpCFG55bD/lE64oZ8XK0bOqJ5MNy
SF/LRCMfS7iAP2OD53gAd46VtClXS4VLUsy++6G2+vCpp3/ADsZh7NNX/g5PeMU2RrrgYzHuiqmm
EpBXf26Nr50LCInwddxSXWHsu6WxbyoSzAub+BgD7jrZ5fimup5mQWfq0X7ye63fJtFM+l812Nu8
94xrRZATdEAvOhA3dVN5eqIWz24Qvik0ijoAvrjNYTs8KZ73MPT5GpfxsGv8cRsl7AweukfRT3wb
M3GfTfmgHuuOZJCYEY7rTC8P6wqMEbHLDQM8dfntYQBx9MpB6jhn0QbvS7p+BBcrH8ADBpXbun/q
ZDfUCNmj4CAfV9WjowUcS9NAyNa2d1Yqi6qv/4y+0pnRfhrECH4MePja3TaujFdiB8qT01lE0UuT
uhVisPDiYkP/pnwu50asy9RvDm4RDWwhaCsjQEwY5UMaCfMZ/8E3bbHCZ3WQKjU1dKwilLnKPGcb
DIACxkVPffol9uPwc9yNLo9FoopdWsaHxE+LmxU3nzSI03cnjxxmCWHOsyzWN7/fUFhy9vT3DYVl
GIauM6ASnuXbv8ymwsFaHLdv7DWbrnITiV4cMCfka4cUK1KDg+uAoZAWMWl0jDxI8HWR8ErNhW+P
u6Dzu1tjAhhIukH/lrLzPcGUKp/1OiuejKAk7C837Uva5hcrzk9xllhPDjbztTX4zkUrdkpO4vnd
Ez0N71hPEF1//ws64j9+QZOGNaBB32UxEL/+grgua5G6owfa5vh/CTuv5biRZYt+ESLgC3httHc0
IuVeELLw3uPr70JBc2aGc0N66WBTColsAFWVmXuvHTMqJwH1+5p6WpEr5FUYsndsZ83zWCf9bszM
ZcyqHNfmn2nVWx+izKNhjz9Q6k2PvW6VZ9Np3J2h4hme/O5dpuUEZlh58dAO08mlG+D1qomhd0En
ZEn7MHSpfwqlwqDH1WQXtO+GbianZ3HOrBVOOTF4kt375UVvEwIzJhLJOKZ8GhYpaVDlxVUzzQ89
R1TPqCtAwPUo0Jnw0tSFc8CNDnVdI3pFb0EJV1iStZzwSZ91wKM3Od/TeZzvEcZJeXPPUfVcO4QT
rhF7aad3N1LbjDtOcX9vo1//Qz9C/OdamHQSdUdjBCocjGRvZniEujkoZWC/ZSkSAlqBjMzm/hUH
McgcsPXUMBC2dLZCeYCLa2IcesE4HEe4sbhrQ4e9UrH9jZg1b1C0+GHGk3Lza3Pba0l7zhCbnOVX
8sUEe3PouzjDmYaNKvBnoGDLS2m7v76KbG576gjtJYjJtQtPcSrKq9WSphj0LmliY1Y9alnXnWwR
mkeK/mCDk9sBLEXsRMMjtZVbU6uGN9K6kJBBhty3uttgPA/fW4uBVj71EJA6d34O+qakweaQpZaP
wTmDSj+L2SeYKPqCkY7+rVPX1WG9/fDhL8yEOca+QACXLkDRqWjQvbSJ3d2kF6SJgbgH7zRBVeqm
Jwj87jnyk/IPV855q1CREhWhmrpwHWaI5psrlyDGbk2tbH/BLG0AW15WKcmVSSeqnOX4Xpk4N0IC
NzfEq1SPZjP5wAhImZvT/Ewo6FO0aNKS+cB+7BK5uCgpLFMMx6LWmNg4REhODEO9qHKiB5256c1S
BJ1gzkphWgfv2SMyDwMegsflq1hnxhTmDXiAxblqwmIfF/fYEPmPoEMoaUrVPeiUr21aRhiEOTf0
qeYeKVKqfdj50b6Jy10wsTUmLd4UO3vqI6E+Nxj4fV2z70NmbVMFqlLgP0eJUd4aRrgNKb2Hlty6
fRgHu3Zws5epzC2mughaF/GXpWv4ee1e2VbLnIg5OhJcKnWnqG6STO77ylfCZ8ZTUlH2yepJGbKO
YIyM7Rk+A9ni/lHuGfWQMwpw7OIB6o3Q/M9RFTh3prDOn7YB4z9tVt3kdxIaUgWHxdJ506loaCKN
TotRhlyVg8TdWdoCz1SLeCvFUYrZ088k4qmfyOBjbPwkTSpokQJPzTPVwyYT7frGb5+KJIt2ifg4
dxaHvM7MD6NZzHuOT9Otob293C3cIuVjGeV33Y5tmmYxi9XSHULc8qOqYtTFFb4Kq+s/rY+C7NXi
GIYWXBFi4NQkC9NzMfdlMvUPoHGeI9PQtutfNuLxVwdR92d0TJp/6CYXbp1Zkc24wDhqcexrUR5R
y7Rbfyy/tQ3xBetk0C6B92L+bhgwzf0xsearkWZHDUbHSZPovBgn2FJYPuStmT1xZyNEk4qqIRuK
j2WJdHdair/VSqYFme3pgUH7OrB/NkOVfVMpdxQfIzII5ikqjNcy1tI9ndxwm6XgF5W451GJwFXm
o75rssC+jq5zVfETXLEX3uI6jt6JfEx2aQyKIyzuE2fEXTjghP17Bpyr2ZMgHBI9Z3EkqYGGF9K9
Ml/YV6YD3vGvJsIq4MZeCfe9D3b9IigOdfBxCm31oLE5crZleCN+ziv7TIP0hYCU+NHEK5i67TWt
sXYiaweGflFEePJEzLXT52dCdCnM8UlvceDpj/KFbMRNRgzN/e9vhdA3Ng62s2Pbhsb615x47Pdm
RbBEzO68TZv+h0S2OJVJQtaYj5tE7ee7CWxAOGG4N0t87ninLnVh+C8IgZujYrkd/8S0VaI5eqfR
BvSgH3UnU+xkzynEs3YKtcTdSC8w0g6kZiulWnZCdEQVv86H9AIS8KHBHVSiuWmX59xhgrKt68nY
jalTH91RRzTczHRBad/u8Cq4ZxTCHXU+QZ5Kgus0BrPlGAM9vQmaZj0kzGkj8TiWqX0kRohE4oFR
r19EP0Q2jjd1okE2EwzJJm6c/WXMGvVxv29ERiExip95YCF2BxawkzUIBNnm2JvxFX9ddJnNzxLC
Kq3DUzt9wQjo0GcPu4McYssXY6qTo86V0azhSYVpc+panx+Z2fYhj1IaWlgv6w1BvQs7VA++KvH4
ShUVEcPnbFxVnT5hc7gpuYLGrpht2OUYleX/K1908iuQcAW/oJRDn9MMLggdWtJ9y6jM7qiPMJal
Jfjwfqg+2WlIrnhATFvQKwGsCZg1hR1Sv75WLdJ1u1eBGgl9zi8GgkNJ+xHgtKVYHD2UcUKddi6U
FIe9lZPqmnQ50u+mOgf6WF4b1w9OobII/2xox5Gevi6/Ue+L/p3vBl8kXaKO+5sSlsOZT/Yrgwl7
Xy4oRMWd4MdbrnuQRmx1Jty6SnmUrAFopznGtywz5mueoq7noQ3P6zmvNVJ7dVmyN6ubX95Aq20I
u0MNLJJSnNtO48KZ4QfasQ5xlESpodd6WbXKowVQygIroaloQ5uW4DycrNHGr/vuhKJJmEcNr7yQ
1vumZQIQksJBHGxee5qJLZ0chr9IT6X1NeKBSZKy3KuBjnl9LLIX1MDD1Zh9Qrbz4T0xHuNOnZ+J
UKm8v8u0dUrSu0C/zPhMQfFRaxaDQ0woEfb6ZxQ907s+7+yNktXNEdhH/odJ4Koz/GetwuSCcZZN
N13TbZDLbw4hRRsWBTzUbPdL/yKCzytegfkvlhEdrIFRkg9rDgQIxrGrMhYZrpUVBBsyPZKtOSjd
ubNzjhcJIIo23VBOpzs/sFOiDNTywzgywBhgQZ1npVv4wONNvkj9i6KRbAS3cOMQNLSRoRdtFp3t
0rE/xHhpd8UQH2jEYmBUiafkozWe1u0oUJTogzXPxt52cWwiSS0+je1zhvbrk8HogR9zad5DR+U+
bX9JaFVk833luNekSl7ttPERJfyVbMlWB6G0Sgn8Dr3WCS4GMS/G1o7PXZ9bFxkWncVhcfFJcVRC
MVhwCc1q1yWz7XWGIe7yZTboMqDMh7ZNA4lhwky48Ng6KP07NDzqFznGkXC3VASvSuc/KGnWXArg
ti9J3Dz6CkHw0kw0a5rAH5TtCjbVFGtayKj1B4PJVy2N1btTChYHNQdNNbf9q22YsGUSP97kAyhY
zx0nLkPXfls3TAQOtSf9c1Ncztd+NGicONnnES2n58Ax22t+q5ERDtXEzEiPQPI5MPtANDTGLzhb
hrs1mN9JLVOOM8i9vasgWBhVX910zah8JZ9sm0VKdod5NG5pWH0xECE/AaCeH2wh5o1R2tqx02wC
lrWCvGYFcu9B9ZX9WIjXYTDsX5ogLdWnd0u9u/rjwk47KbqFVJgszlNL2bYLLKKomQI9SF3ROilE
tF/BkwbfqecrC0yW0MoINChIowfNxEuICjI9oFV4jOi2MHVufKwGA/432Vqq3AbFIjSuK9Lg73o8
Zi9pUBS7gBtsU2TtfOeH/JhWWnqxrSG9yP/Aj/r8KDKnAN40JpcSHKZTIcttSzIRUzMAQF0u2Smm
jzaiMS5OFL8nntu4pwbjt+XTle+4CB9L1GUXRqVAzpQ5OXWsoIQVU9kAUKdfHkd46kx3afNFnwVA
cyN0FGzc2PgnfQz38E2U95xtTW8KqvdNhrO7FCnGajTZl9yHBmB2Kvk4NHOinG8jgXIOqNn9U6WC
W+BcqX5i+fhIijrAVTQPoOTbq9YNzc18zGq668UMSvkX99Ucv681dtfNnwj/6L+KYdPZAMYa4sp3
rVnR+oKNACPI6f19WQN4GQVhlYVWLwhdumvyrWMWsddPUX6o6WVI1EAyhh+ERhfTEKW9mxhfwz0D
47BxRnGVdn01cWDxNiTHrce0xPZQLnghM7uLTJtUur++kt8TMVlhvwamGQMOOyrDHfjlZk+sQfe8
/olFqNBRngiyOdSPa1sMdGf87CR9TkiHDpITmLorbn+LNpp2BkYtn1ac9pfE6eBPcRbVkWK2GB5q
33LOCph3S5598yXhIBMhEODlK/oNmE4T1fEaVbd2ejc3Bwln8JlPANw0mIzx6pEUyd4r8uS2fhCt
ZT2Xo4X6hY1/oxmLHZ2kpY3xOfDJMunC+mxYpSB6qBsqJvDcZUmkoPW2CvUgDcdIH0mfG0L14Og4
sFY7OJqMauPitDj62bieaMwSA/8GUM83h1vSyvpsJwtvCSrgcJkf1s13ngA/toCpL0OXP+NbGG9V
1t0aXzfPLs2Lu0imgBVxosDFFo9aTj2R/p7ynCQO+cITN2QVBQiIo8A5y7XeGIjJWM7WtlNCAzEJ
gJKEgWIYP8qj5O97WrJn9WYjNExUWZw2LEwj5lKt/0MFkIxTV0Q96bKpbxNG0bvVkxUYw8atXOND
4nanMZ4INa4I+ZDjqgg+x6QP8SWf6+Zq3oYy+DCA2PvazP5HYcXVngNGe1reIY3OPWKs0OpBnuL0
3qac7aB7bTDLs8l25EzrHUVh2ZU+54cOD6mORkD1x3fhAjKYp/TZCNmQFbP7qPROex6gEWK8sP1r
gCAbR0bxB3nzf8VWSJqFiSpcOJzxtLfFK7TxRs+roIcciSFe7Wx33Z8DaIB4MatPihaqO1PFkG/S
uti7OJJ3uDLYTYib32uiSh8w46QPCGnTB1ZAdiP4mUS68VZ+TyuDbicnDJB+za3cGB24Rwx06ksG
9YLFeOM0IegAK5y28RjBxQijfhdoFS6iBaXktxalnHQcDVHfee2sp9vedeN9DT1/vz7EWZOV3mDQ
2s8ayohICfLdMFgWETFEBtVa4YVTEXgyZpkoy2ytZP5we71t9li6rekuens0yZyz3t5eabrkUPvO
wDNrAjitF/xdm/DJdp0LzcOxvwrQOBenmyBldqiF6wGsqVsw+MDzcwpz5haqZQ5Hd4oiBvDTD6t0
dpqInIe6sMDi0IbduUkcjhsmt91xKO13w8RZJLXj9sUeBmB5ANn5rQkb6y8iylbuGloRkzIqh27q
tz4KNEF9AcBZRWQZWWdwgt2GutE52OpsIkAeS4JkpuyQ8+BfU90Sf+iKadb/80lxcCJhytJMixvv
jXHLtrTCVkxVTmNIKY4V/tus+xKkJGSBwDIf5AsADOsBXf5HqOtgc9RPYa8V4VZLhA2+I3pHcjGN
q2Z5ZJ2sfYpdQnN1FXhkHuafYsec9vTJQky9goDisnsKtfYdYsLoa5KTxNml5nEdEvumvY/yEoNc
3pJSbA6ea/VQZ5HsPtSoVy+2UjyhSys93xDNk566Dhpc14RfNGs32MHhXVfmp8FuEAlXEPAkC4sw
DYZ6k/oM0AXnZV6fZSOcPD5r22cMg+VLE1rmGfbVZ9+qplPWlKOnANWgydkaBwMVodS8ujN2ZLLc
822tuN8GtR7u+lCXj3UZV5vA/r6u0NGI4tPou+ea4qaoMAQE1NjngkNYFTex1+Eyhv15JaJI284l
DP67FTmJJ/vn8ugQJOoF3SOIrglx0tRG3AQuTI4BsZ8/IwL6W/GXZHzQkthSiFZcZe7Iem9GzfCh
bRPw+6rd7ZkdJK8ORDHHp0jwlci96bmeXWw1Ty6OSzPQFVZGgW8xXpSAjzqFfSE/woCuXtQq9lWD
O3rEhq5uRkVHU5MZ1buqV5OjXdvVsQyd5JgbWGrpc5NcrpOE5us+AqmO/T4rfVxoLvv2NmqKCMnO
IYzoSv69w+eN7yWlpt/5XS2Pfv68ly1JNYOs2MXPrDWE/SCRPrtIPw9KQHJ5PiCcZK/5GCKpcGp6
qg7/IJ0iNmL5tjLL779fX6Tq6d/bl21YFuYkobkmz84bSedUTVM/9UwFhQr7qxNde7VFThYquWbm
Qhui3Zvv+jAD5Ly8DUWJTtAgKRxiw1LglXBRmmmgKaaCHZrhjpCM0gESrA2MAQIUv5ME2AE0AIVW
WZATq5Ye4whGaFOuHsdlIjzgKKQHFbKblfhfs+hEFIhnLZShFtQU1Pf51U1q+yZVC01NpY+UKfXR
0ZM/iCnho9FW41Hxd7nKPyxv756A1q3i6NMuEKS3uuV8k/PGQdiXypo6EkX0GvFD9t6PEnLtULyR
WmK86vNoL8I555qMivNBO0c95ZTOjKD1SUAq6oVnPKvlpwqOwqZVytCb+vmxBUnwpyXtrSfFpQcs
XBLjTQ4WXKI3K5qbxZzYopah+nKescQwbOpOLe6o0iMSx3L/fTtYKeNLkT3MZPbuKhULXjA207XO
yFKnJCbQo8WvjieuOgK0s05dU2k3wjqJMjOOv7+X9P+MlPh5HWEz+FJd9o23P28dY1SdiXb1srzU
r1E72g8MhIZRV+7yzThk9kM9tYzJc4xsbTXt1MaxLlwASmMXNEuXGQeYFskJsJx/li+OaqTnkGpV
uiQsxE0bv5/snRLlNqiYiHxX1df+MKnU30rGl4/e1cGpaDwSwnw7HXN9oxR0iBsvTYwnwYRiI93N
Rq9/sZKADKzy7PtL9VL65SbR1OE10JbcVawU3xie4jfNvs70zrZdh7QoTlztFLeMWRtnYtZqa7eo
IjH295+/pi5C9n8/zK6LuNdYvAHQq95uge2EypWDEO4HkbTozCG8SLtFsgTTqU007zAxLanDC+nN
NfxqS68/J+hrUWVKeXaQIX2KWOiutk/tF9oNOSB1hMKOzD5xtTvcMyGUmzq3Ys6oOalyHfVlZL6k
WaauGUSKa80HFA32hic42iZ0zKGPMstMorDCp8esySlm56KrM7GafvMhcYqzG1tXOYxIp/YdvJM7
DQWyYZBCoE3tzEdZ9XUDJNqZRExhzTASARM0Gl32rkKnZC4GFGOyU+DNY70LwsWXRHMNaaBinFgj
uBaY18g1TLM9waAY3fitPVmWNAwDpRNAFSQJZ/EDDsGUvbd6+lv/Wo+Yl1P/Q2UThianwGBVi7PS
XJ2soM8+h/YrJwkAEEI3NmAYyEbU6SoL1yedTx2Vq9IKhcVVdaElaoa+Ez5Mtc6unhWfgrdr0+Ql
slqY4gigv9hpcsrUFupEe1TFbL5ERV0xi4jHZxhiiESXr3JH3//+HnLePsP4Yjln2oaLAw0znPqm
nBHsM3WmMFdY2z8N9yk9Z/jKvvZE7Ev8nukbq8is45Qkme+pdQhlmFwa96YTDocRWNfqfJszFdAQ
Z1B2C74Hzb/Gislnb6Vsc7BVelqiBZzpsgm3ZV0llyI23K+6WoMTEFq/p4JUtkj0umOmxEiHhiy7
kvqz+Ok1fI2kXiNxbh7sUT3kiHCudIc4enT/ZB1L6rEyYyluu1KcFOqF04qX7sOPqPK4YVY+XGR+
szOQDsvpjOCO5kFB80uvO3mY0KFIelJck5InKwaHgeghS7rhXd8BeKvbC79+dNEYFh2muN45Eejv
uNP9JzEh4MVw33JNm+6Gi+0ipaDYb0rumIzUjLo9gSrM0H0Z9WMzT/s50eBhmDOVCoGCnpLO7ZOa
586hbSFX//5q/9f1aHCRWahpExiUa/abq+0Gtj+3po2+aWJgnEabxCytboeA/F0/EYONWCK5reZ/
rXMfcET+zBTfuMa11b/kCOC3fkn4ZIUQFsF9fM9nGp1q30XYdPWyvbUqgcxObe9EBJLOKL9kWqh8
hBd+03SFNiG3++tkueau6PTPf/jdlpPLvxZDQzNtQEO2tvQedGnN/kdhLpBxhUklYLMvUaSDmFHT
LF3kKYQjs7XRVP6Yo2fbLMyflpm9HxFchnF5sJoSfXJsDFfLGR8N46TRunym4rDeEfF8tKtkeIht
MZ5be/46LbHEnC2HHUIBAD+Bkf/hEOC89XwtedU8k0zhXAuHgPNGFGTqlHBaqYd73eyKw5pcxcpj
s+rNE9YkTOKOCop1ylKmMZkFY3bTVD0hNyX5qNDE0rOc19IlstGqGu4L7ERvqJLyGcW++xL74iOc
cP8m/ywPp7ufTIdU1U5uNLefG7oX3lQV2WUUHcibFtKw1KR2QjkG2B93xVxTaC2ZacOIWedvVVKs
NA3OZkfdrayIojLtd52eXZ2pD88gsLtfboTQ9kPiYUqWvgaWppRwTiqREYR/Pzm52l3WB2/tYpl9
j61xZiJthrF+EyIhwUtTMs8qOUpoUX/K43gg7lVFwWifh7n8rg2mezGcAjIuqbZWBN75sQ3C6KgX
6gWZo7q3kGl+6tCAgk5qmI++Zu+kBA0rav8IY7DdxjS5pOlS08L8UJoFkm01+Pn7m1a8PXewnwgV
M4lYvMhgCt48kIk1Aq8blHi/Oi1FmqgPdJRhLY8cyJs+KBiM//Xig5ZFFval1Ab/avXgFjVGE3UN
MmababH4aCLeA+Bp4NPA6U7uvAofE5qyqsCpGKDSIG7k8vQxLXYFevixdPIJFYATH3OR4kJZgpEG
PtPzVNeUrKF7Q50zHmdHucvnpFzG1pXWbHE4aCc9NKFklvootn7G4x1EiTjppeOB1zqaGMce+qQf
cPw184EMcQb9ej1D/bZxLkSdfq7Trbu8iTvHBaNdmos3/RakiXuVQsqBSM0Nfi97KwYRg7oU13Wo
QziYuVdVAOxC17/puGPQdTsRDC7fxKENq+n+++vEsfbN6iJI9Fz2SFZP4Tj0aP7d9nOMvmUqZ5f7
9aaM8bDsQ/WbUYKPc8np22md/eSmRrz6f4KR0YfA0rVFENmwk5aOeTJqoe6BgnUedGd9J1cnp2q4
70nf3qoIsPbSP145FY+f7GVXyhDtQtE53Lbw0VzFRwWJlU1atKQHd0LNUKi51xZueVcbfbqVrQKY
AX9sl23UiHupGqNq3/xP4CardFmvl35zbAQxzg02aFJmKLWZfYxszw4HxjJNB/xBob2KDlWnqO+5
/sUBIr/H2jZiX2z6l6SbA6T9NKL72p33qMv07Wq2oaS/FXNkXrIyomx+XvvfgcIWkzuie2TETyCK
RbvSzWZCahYD6Si4lmo6Mhoal4PGqteLnGINaNGrbcU08SZTfrq5PspTXEEq2+MquLdmSnspCoNd
UJtR7S2wCIbPqvPLu0TjgNPboEYbmyx5Tw465IcRWdlNQx6dwSl98hXueOrED5WWHWwtgVmu7X0S
oUOvAoNcQMvxh0Y5jPlEU2VY4uDLRvuxHi/sT7AybDB4cDDCAdTdINvudZzUcHqWhntbR550DdSL
VGNS0BwtUFB6leOJ0ffPdKqrW+n/pPuHKXfSVYitbnBDbWF41kIoI+a54aQ7a0eLqCEvyI31FKYo
JQhKQEkbJ5giL3S5sUAtMMyRL1KfIs9ngyj73So+FDhsziUiXdWJAIpbzNub+l5gjpEzM82FjVzB
2z5mWbwdg1jcpVug1FLVY6Dr7KNTdRzkZzDDvNqjkf+C3bf1hkUrVsdDdgqkn6NSvoSkzOzXdn0P
M5G+wnL1C2U3ohf2AuYFuylKDgFBclf6fvpBmxtyEqbt759nedD552FBCF1THUe3TAPpLSrVN49z
VuPmx9azW9nQVQf6aZGy9eYrqDkQFVVunxsasZ7PUfJ1SIvQwysgPuRq/uASzYmfUbvEy0sXtxrO
hOdMn5VDtcRGoE61vThbreYx5twLR1iwR8KeXC+4jhhILqrTY8fpQ5r9CJiNQ7fMrUFYsYrWIvq1
UXaB3qDPAgStlIKSLQ3otI2qltK9cfGtpJN+lGeqhtKbBEd3W5aIH2XRORH76mxjHxRLqy5ZzzEP
mvwTP2PyFrgkYprR/L7tkZc7Of66Yz0bCIqU5ockgkmSgPzKKIj60lNhMzvtvv7+Smiy4/T2Uhgo
SJ3FWWlq6rJF/uPcZkSDU9AT8XfJ4Ogbt+hDaMdWeHeWF2EED3lu6yf5/dCIo3uaNCj3A8pshOBE
XsLdPE1kI10My0+OMssM1dfPkJbpMQhGYiNV+Ktysa0nly3DTtjd8zQJWPECdTcRFuCTpbKxM5JL
ZPXYmJ/XWRpmICwjmYaZvmBaRqvU2qvZ8LNv1ezisJLfjYD5ipukW/KX50PY1857PYQvDxml06Zs
G1iDS12qXGSbeMYl5liTuJNxtGuYc2wTxUB7PU/KYeVwsC0jKf3Y113gYdnwMReUxdnkmBRCy3Hb
rteOuW1vZ4JO1f57bw3T1YUGbnRpD9mbx31tgGbtpxz0/jaTtX9p2T/kH6JfHNbcR6lbisc8W9Wg
XTYl194i08W126VZmuBRL+vwXZ5kUGCU8W4iDLlkIWqYlZlhZ/beifyCMA9sF7mp2XuwNsm2obzZ
5bJhKga6C5Qx7k5r/YbwOhPnaZNVmGl0dhUjiTnlIhyaM0Z3TWl3kJgpOzJK41vTT7sIJ95DOMEA
r1AMHgtCf3daMeybRh082d2D5l3v11XXdfqjC4sfPj+w0rxH8o8j+dDXQ/qIIDo401QrP6WsTlfp
61fcIEEDMXVUrczM0UFrH9fjRTPrDLrHadxlTlA9TEIM57hqdMK8oB7oI+IjqThsJvGMxCzFmY3E
1g4TEOpRo3xLi9Ejtw1o/MKECCvNApJUD3vmhN9XR6GKDXD3+wdJl8iafz1Iju2YggWNPpZg+Xqz
pnV9SpRF0U770O9JW0W3nhkkAvvFHJ7y0PiI5cM++ekcAvEDVKZEsZeD2n2UbRjAnHvNwi9uLawu
xtXjrTd40BhA2V/0n36WbIFemT9h/d5q0hU/z9yim7lPLlbhxicgJ8jkNdwrYS9MZtfEKRCXhKAW
AcxBvlUaCJOFjYxapsuSpDGc13uVQeB4nOQeWRKV5iW15TJ2yeJDEaXpVpqIOgC2p9XM1YQOGavu
NO+LjrSPrEER6geB9myVLcxGLVcvmiHMC4mvu7Zqw0sfLNgFJ7FxXxrbEHcIbjw6o1HzqMF3Fa3a
H+yGSWy5OKzMgbSXNGkfVbdmoDvjl13Me+poMSqw1Bd7zvoX+jsx8ZizwXDO7l6qDvVorObdPSwi
XG0JnmI8nvQxuoO2SG6VHtAJvFxzL/thfYKR9e+jh5pbq01USWxWmaUhgak8OANL5GBTAwzKSjMH
2YlvU58n51Hw2JWZWXBsx+xNByG8ya9AdZT7NhQTGxEqwfXBaBGty2ZqndbNBmIO6t2R3orQkndY
QeONM5s/XYalMPBU6AtVVxBrKT5wklcQDNf6IzKSXayP6TZ0c/vmR18aPOwvOSV+J8aBu2n40Syh
iH4Zt96U69FGlqB9QB3V1YXL40saRrwcAqR/JSqRiazX3u7plkRD6uz70RUb+ceqC6Bv/dktGwxa
53ePmkJpYi4+BDPOHzHQXuNIyxiJATddzx5NYjhHaI18dA0ZSHFrXLs5ZgxjwBqRn442xCbZoui6
me/i90kLdnsJLzLjgtGv3+angZRE9KWtuUFaEn+POQdTVe6IJd1ggyQnh00i3vQiMI8x3NbzeqhN
R/ggtCbiH4FZftXLMt/YtyBzwf5nAb1xqSgfkUj4DlnYEtsDKbfe9tVE9OEiL2Ve0hNnF53Q3R+i
oLvJJhRbunLrasaPxKpL6WsaTeaVcLdb3PZIdRa9ixXVJ6tVD+YU8tTGRv+INqo9xD3kLZbSXy+0
13BUzA6Bx+yl/p67uCFkEM9u1UDcihEO+pJX1Bjhk4p37CKm6JRB37lYALe3lT0+r8ueOeoPcCTS
szSsZGFhXn+/lP3Huk/OiObAzxMUW7Yw3rapNKq9wtdiiiVrECfpD15leuNsFpumhEyxmobjydrG
pDN467JGSqerkWeITMC/6JD/Lpyx1Az/uPwOEWzqJUhOKufBd6oZBlsUSfvOdPlIJtw8y0uidPwd
vCAxqwtm8LCdps16WHPUKj7R4Ts2ozMgJx2G5F6Uar5Ba1we1C62dq4ZkgnIaP/DAC0bErDVkU9E
3xoCxEbLtAC7rNl99VHR5xoOtNGYOQfk1fAnctBbSwGeEUOjUNVVunw4Ct6Uq2HrT8ymI56yIs49
esn4QmebjpE8B7lKYx2QZn4LrbjzpnmJzXMWjooOrD/vw11cFyX5YA6JtgTPnen21SIBQCTEK8zB
CsGOi+EuHZTXkYbaJUkc8Qmrx7aI9QgnNFQR4DT7ISimzyLsAfKjTzo1tGCYUS3rb6kxLEhsAUEE
z1cxjd0aeaXj8vN07g0WNrbtLq2/jwZ0an2gFV75L7QN2qs+KYyPlrd42vQ/fXJvG+KMUQy6ows5
iKa89vbew0KSg4jGQDsze9vSRxFn+WL97yv51kQ9meMQI0OPrNBHv/eHxeQ4PmI2WNKkp2mvuqP/
ggr0ZZ1dFg7BgARlnsJYSbnFovI0U0w0GgFKUiclX+r5BlaboCjZqA79XH3uszT1TFqFu/WbhW6U
x77q3f3YEM9dc4Jhs/Si0RfOptHM1xxv0yIbXIJZwlQz7nMlPkgS7++fU037z8Ry6bYusycX0IZY
z/b/OLszn3bVpIt9/vNpuMyDWePKFsxEFotSXL7vFShjrWmcBeJEkAfT3JMipgqPLbm4S6sLH07k
GZWrACQenmoZXBm7BDUu8hcr+mxMMJk3DrCuK4v0xu7857If0+MKJGPbBiuvl2QNycBXc/QIBEw4
YvTNcYRDgTAoUrvNpNHsnm3kKvoUKjC/rYkF8i8yxlDONVJkHR8N/VXZ5DIQSWCVQ/uYGvOLPTJy
lZHQzTC+RCLJ9o5RY39Qh+FQGUT8yk1bNh5USHk7xF7Znk5lDJ2l40zcjeo1gXV6cI3IP0em/7Ia
fpWkf6lJ8mJbDpLj0Ap2yD4lIUm6bfOB1BcY2QZsZwbSXT8Zh2h5S5KT9cu8WNvt93xhDc4QwG9y
n0+Xt4lmPOB/tk9hajeviFC3cnDeaEHLboGiTuoksIqQ/qIqOsYxZzqXCWflwFRPshKVw7Ce7MWt
PLRoosOzAW8A37SGgUhLIeT21o1gjPfSz9L5hbGX7Yl1Y0LEa5x6/Lyub/YtIM9cPWh++DUS6Ydu
nkizXtqzsfHh97el/nYsinyKWkRoKvAXKkppS/3HXanyCE5Kx/wpqbjWUpFdN3XOPJCnsnCdbKsP
gdhPo5hOUZPgP8hqsanUTjtYE4eFzGZsRBDKcRjzBqiocRmTias2qTVYzSR76hr8473fP7gLzDQr
DP0P/cb/qOpcyBum7vLDLyNp1qN/F8VJRVCtbzZIL5BWrp1CJGwqB5dTIMLyAa1jvm9yo3wYrBLN
W1y/DszF6QRnQ4hZ2f1Wpgna3/8j7byaHEeSbP1Xxvr5ci+0MLu7DwQIitSZpV9gpRqS0PrX3y+y
ZqZJkJuo7R2zbpuurCpHKA8P9+PnDMjYW6+cPZmiS9BdkFSLgu7wyqVf6NXgJqoWezRF0sagmfJO
gjfvE614O1o4pk0Mvdu2TnX1FgSZdjuJf8kFequQN0KbpQKfPTbjr+hyGtKUW017ARYN9NKHLBof
9Std9etdFTaoxVOx7ZxAUsFQa2gnp/2LnIT8Nolu79eg9e3NoF74c5HlAf4DpsKQZG1OBpeuylEm
FzC6Nt3/gkcH95CByISs8BU/KqXTD6WjpnBs9IOe+drOjlbTFp6Vll6roVubmp/dR3r87deJAf+T
rq2iRaOUpgg4RnwKz5DBixerYDQfjpPTHwn007pSXXo1eYaZQLs76wOkluN+DCd0LgTE+fVf6BVU
j34F9/pCiuuyu5yBk7VWNQPYO6nrWQjAo4Bmgw51p9iofr4OVY+Vl2NuTbdl2kKcr0vNFjxDf6NX
7+jLauQk9QyV/FxuwHHXJdJ0Qydv6lUFvkwJh/TpGJT9Ju4DL1b9noxiuMvCpuUURMbBRE/XK8rE
/NBFw5Pmo9lVBFsFNcvQVbug+nVP/98z5vb6lcn9e16MkLaEzew//+sdDTL58f+JP/Pv33P+J/7r
LvoOs3X+ZzP/XWd/iL/4n4bdr83Xs//YZE3UjE/tz2p8/lm3afMvcnnxO3/3h//4+fq30I368z//
+J63WSP+tiDKsz/++SPBRf8aa/ybvF78/f/84f3XI3/u4fj18rf//Fo3//mHbv8Hzc6o3gG8x3NQ
QP3jHzy5xE9Y9SyH3eQ//1CM/wD1BbBIUbmoTfo//vhHnbfiR7LxH7xcgfEQ70iGRnHzj38N8/FX
huHX1F/n1D8/cTCAAaCRNMOQccJ8im6e+y7yqKlfNH3jrsxvBIVrq9VIK9cL6CP50oxl0C8LdkG3
yZe81rpPvHys8czF5cTu2FRehTyAnVbfJnOEvkeRD3IAM20cpx8UKK94QlkbY/R/rNLmIQthnpjM
V92FJTmBa9/EfcO9A18WSc2Z2xY8NySY+CYNbFwlxNISQrJEXTjbr07rr1SPmGKCLhJulA6h0AZ+
dT7FTUOkRf4Gfp69jgD6LtgcnWYNVe9+vM0O5Hyct72ofF6nvDAoz6rSUAWsUFXFoPmCDvB22q02
wb7cE6y65tLgrkyiLdMPDX8i/lqXxM9PFlaVsykeB/hb6s3gyi6yRJ6+s/YQQe7TAwA3hwzkkk0O
yAl44Nf4Tm3OcmeTzSKNPDlc6YDLL/aFFz7EfwI9W2eb5m7YhhtraUrP2T8uTc6OiWjk8qsRk9mt
6rXb47bY0Aazxifv3168WTz0T0uKBCRCs+AQMGe78mjrcU3tAUKccR2VDvVH6Cn6CTqe7XEXHVZO
4tQutqM1ENuA29lfJwJnuVGdoxu5iyO/tplEG6EGIYX4plnG/ygFdlXbauL2juwpTub6e+RAt+mG
2tFCKuHKxuXuh0DXAPNCt/4rhvFkM5WRFEU1pT0WNtqVTujaG4C9azoVduGvK+nsRvrHqZbI5SaC
50QCXoN8qSbO//nG5TrOND/24UzYk6d2M48mXmMPpbpDr8ILANfHlff20l5xgpgkUjQg1NVwvDOT
CLCGUlMQ0dabcYPy4gfIdYMNzcZe+tw8083e3f3G1j3PLogNdW5VTMTJpE5looin55EF7DcqLNMI
Uvpr9TZ/svZwA3smOsmb6nm4NyMH7ee/Nc8ng545CJq2Wt8sDWFe9kwvoR3eAUvq9S6SpNZ65VJL
+vj2RCvCAZx7XDFkgQIgJyV87/mQrb6hTVxlorVtsPMTN+7XqEhv/a3Ru5Nbr2PXd6UHRHSiz5UT
ua/O+F39g27VnGhzFy94jwsfiSSIDhcIdx9pCnN+0bR1ESCI5Bsue2LTaYkTphOdBenm7WHLF1ta
2GFjkfrXgI7NtzSCEESJsWW4SKxtqCzvQYn8umpkx9hZH7PtkitesjjbW3SnB0ZXFoNbIhkTAupQ
QbAujEq41rPFZFQC7yuOKXQ4c2pQO09WNNcjY40w3yeqB0G9Vow1+8jhlzZIvJLBlipXcpFjc9OF
pXsNvGfWTZVFI2siUHjzOYV511eUIjRc605xEAjbWntiFk/z6L90ljbKpQNkv55am81nm9uVWQxY
Ux/EbRodorvEGT3Da+7+5yEZtgwoTbm6Ld4c83lN85XadTa7JbsFc7G1HrvQW9Xo7m1KV/HSTY+S
+6biBWot+cELjyROJWAP3nca8L95ETmy4fY7AkN8PZ711n6WPoDOdhNtnTjNwZfXvcv1Jr+PPGSG
7O5vLCnla0GWrUmC+WQWjyHFWeaqGpvEY1LpAG/caq7/IjvVvbKu7hYdoHi6zXbQqTl9Fo3BsEHS
HYIUt3J/RUg8Pj1jrXjNFrDxQvggXzktZ9Zmrm+Qukz2eba+envNkblg0JWyN82BVv/ajR4R0vHS
7erHlC0tq7i+3hro7A2r5lkc5FQL/hkKRhvkL7emMziad/RsV3n+nzuGs6GK7zm52KjKS0VYvg6V
rIYD2McJnvqBDVvi4YODtJcPq4OcmWtStLT2LJi/PlxdBzEO1Mx6XYkT80CojWAaII3517pCsrAr
bpqNGC409EvO4Yqv5aTaUM9Bli9Jc09k0vEylCvQBOZRfVpZwW2dTQuw3MsIBT93amPmfyqKJXoY
aoY7HnriecNZkVFC/ePAr3jyhnxLgp8/6Eu79uLCFnZtnofocpDLn/siUvESWt/4ouGT/on+Wifa
DN9Wjjgn+gEQr4N2deQuzei1C/PUrDk7mrnfpXrYcrXAQO8RXW8gWuCYROxZYnun+an5jro01isn
9Mzo7ITmcP008C0PGC2JdOHydtAImj5+LyoehVTd3eYn3JXKOvH8pQjhSiRyZnt2RG0plY4duDW3
/JNWHaN0bG/aGW6yJyD8egQL6CS8IRbneWF554HvkStUMgdjcGlyo8FdTRwyokD6FFCW4RdbI7tb
OO3qix6at9HwQe3j+woQJC3mZfGpWy2twJWTezYL812u9eivRcyCHmyoWyAR+C57QUeJmtlte8sl
sLUWJn4mXEgQzgZXTXINxGA6SZ2Zr+r70p58MEbovoxeGk5fsjb55Kf6JtICsvn5OvM/ptO4XhWP
k/ZRyz8XgeUV44es8qB7cKsuQUygWBfU2rVE365kpAOoq7QShBDS4nqJbTDz5GdfO5sgiPQg7jMi
tijlVCfYoWfp+jSqf+lvu/fp3WLC4tqCnM6O2LanrrSGRSjWAQ4ad9m+e5jWcJc6xlr+k4IKQV37
N1z32fjEfj2xJ1f0ChtHFYR+UjjQNQFioYeWXPxkDPteLWCCbJ7laKdSzgzCW0nLnjUtchYukIuc
wmxPCEdx8hXgq8fWVhh173Qu3NDecdvyGvuNnMLSeoqA7MSSFuomrA1YGrGU30+3ULbFxToYHUL2
9Ac49BLS6U2309bHPeH0qrjptBvkx6rtYjh07Ro7XWv7/Fs6kglDgx4cb/xUc0J/K4Lq4ab2YNJC
LP63FnzB5gW1qZn72rRi/GASvR46iLJYSnAubOH5kzPPIAkYfUzAjPPUp2uRCiN/4bT1RnZyN/L+
xtPrdA/PiSb7GniwaordYyAeCg2unC84rWuXBVlmuh1eE8TmbH+aRQAaCr0U1D3gUO/RxoG4oIuM
vzN1fCrpQ8FKQQBwviPGY9BIqxI7BFJes4fgehPdDQfYNBzxOq8X6LFmfVW/fPGpvdlpUJFhg4AJ
9y+eyRBLw82sqODYb1bJcxPc55WTyevpJrgTebbS3rX1XaA+m3Rh59tEBeCPY6K3A5wXWmF3q+Xr
8tpeOv3A2RGhj84eByUaXY1mbDAxG7aSh7Cf6uS3w6ZxwsPSZroSCfEO4xXIElA5tOdp3DIcJvRa
eHgKX7RaU5W0Nn2srsUTm+6NXZTSUa8tpo8vtxiiRTTTiOiPjt75SxBGMN8MrGBwI9sSIGxDui3i
JfaJy9MPvIYcAjAlcm/WPIOpqnT7KccQEgb5HqCPU4VLrKBXsgQyvGcoKli8B0Crz7Zwra2QjjYT
3V3tVFiSDwW+3AA+tEEhzSkW0y5X4nSZdyswEl0xmb6LinNfV6mtjz1b2Nrmz9ClOMFG23fO5LT7
3OvuUCpduq7EGM6DgnObs6BAHSddam1s1pvmFjWK/eCNG9g+d74b3Krb1RNJgx1gjgUvdCUnAmWI
rCP9LMtMrjGLl2VaD5rRAhoe71efxMQ269b1PzXb5fzLle14ZmoWHmdJbEE8zxCzqvOmcUd7P6iz
b2/f++L0zufxdDzi9J9cxrCJQflnMx6RnFRvmp2+1bz4sJTfubLrz8YyW66kaftRSaTe7UbbDdJ7
GhOWVuYyrDhfGTGdJyM50r95LFAqZGX87XEz7KQH8pprZY1MoFO4b0+bchkunVubBW0a8jJ2Z2BN
2+qfkmf/oLoySMe71aZZd5vkHew6TvKSblQYIl5+Yx8ujXZ2xiP6bosmZkJHR3Kad31CUAz3OM9i
9HSW7/erZ/x0n8yuqTEOaq2BvMMtGDEw0127bX8iROFo5MfoteMe2IR3/8tJnl09aYv6giZOQL2p
Pyhb2tU+FT+S59pyhr2+K7fSat055nZsPxmecbNcT1w4gfMXuZF3ehwNEwnArLwN0hjlSXszhIX3
9jhlMXlvHMLXVs+TrRuqvk9bH+MUMQBUv++Q9H2Qw/W0o8voACuoSytf9xRuAnfp/C/annkZI9Km
NOhfbQ8uaI50bXp+4QWb1evSktGevtqwMm2LbXq3WPda2MbztziK11rTWmzjxtV6lzLbduV8t0fO
rXZL9WnJRyxN9MwNqeGY0LzEYKN0zfvfaV6iQ3LwH2l92Yxu7hbb8TZ3jw+/8cpbGunMPUVVhTox
5MAkuNN3yW66QVx+Dbk5NNyUnRYfzZdJjjP/ZM78kxnpxTET57VxjUP6eXhZfaRT2EEPzu3f9Q/+
TbWFm3zJKy4NcuaVVLUEwye8YrmZPP2TtCkeQtdwA/aUeICATQWEuDYPhpc9RW5+E75fEhz/bxwV
0uYUU8GCz7EdstnntqZyZvV15ypO7UAGra1DL3JaEkrdl/TLuFsc9/V99W+jr4CqkwM85QDSaAjv
XXUtHY6Y+tre03R0yMk4069O4lua1mDlNs1GP9CHiWDxttlCZf9x+qq48WHpXXt99f/6nlmUUqej
X+fIMLjBZOy0OHIsEwasqQVwrKwXnNfl+0DstL9siT1xMvaoaKDkhTaKm2ikJhU6Kb27FDF4QW/S
YZ9+WYol/psY7C+Ls5hlZWqjRK6053kgOdy8u2SrrSneHn4jQXB9R/9la+YxzCTIDTQuxD2fvSs+
izJC53CIufG2v+ElxMJc3gR/mZt5iSxA2kuQ3xPEIEj9njKUo27D3fiyDFwRX/6WqZmHyIyMR1iJ
qQqNnLD+Pk3HhSD96qlQFZifbZ7SQCjPd0ZR14mU9FS5UfqjeIiqbqUqX6lfPMChrLtqWD6rcHcv
bMirl/aJ1dl+TJK6Q9LApLZufDe7+wHAcj78XNj0143YOgrwmAINeT60cYzo+02ZPAE0yj6Xju8e
vwgHR0vgtn+AfyfbLvr06/P5l1Hx85OTZtZDGB6RpKZUmBvr6H7c1OvUpUogyuqtm/woPoy3DS+8
dlfuFgZ8dbcAKxaQfQPfOtuYNhzDjTRa8KSRfUnpz/COm2AjPTabvFtnyV512pfm/d/yYydWZ3tU
z+tMHite5CvaiKCMXkPNpqx8GG2XSutL45stKKjctqe7ltNQcB9b9Dd2n9+ewqtb5mQss9U7dtDf
A22mqZgusKKsNoN+8BGif9vK9XGAjwJFJKnU78/3SJ0ggdNA0seJBtEyPjVl4r5t4erdgirqvyyI
LzjZhSjHQMXRrHqXVrE9bH+on2QdMoKtRgo1/vC2seu+/sTabN8Vpg5T6BhQ8SMVJK7z4JDtJE/d
ZNulPX59gf4a2GyzAadWUUtlYK3/EtHbmDZU+oiHF0a0tEKznQblvBVB/j681sSr+knutvhfYjPg
Iwyq2SHxvZykWbI6231pAeisiLCqVIlbxdW6RRLvfzmy2XNNg75TSw18hEjbxZ8ne2t6003ioBqP
FEmx1r9qN0se4lqyS9P/2iBz0iMjNZqpXbFq2lb1otQNhl3o0X+zJylKeA+g6+1RLuySef5uiBoa
hnMmUq8P8NPjij5q9cvbNhaOmDW7wnxjlbIRfcJoyj5+cwdp2l2h1Xdl1OzftrSwLQSw+/Qwy3kF
BVnM7Omr/uPYpV+qqCkWwoBrNgz6UQAl6Dr1/NmGz62QJyaofzfK9B/0ld91ffs3hkHbOsAHzQY2
Ps/KTXaRrUaJF6RiD3sp979FSrZ0/V5blFMbs0WhRz+oEkshNBusu6T5UdmFY8p3RSF7b6/JJWCQ
6sOppdmiIFGJ3ELDa2I8VLeaE3/qbsXmVnfjffpgfxxuLFdkXapnQX2DMCpgBO058dSvv5H3Ebbm
UaLAvmowi6oKifHzDaJB6qWlVKgJSOMf0ntY5px0DYnXu3in7Fb7pUm+hKeLsQOXxB0ZYOzmMSMU
Y5XpR7wgBSq1+4EA50bE9sW9uuH2X8ZDXR3fib3ZqsIOZYUIL4Oo+yJRe9d+ou70XLoTYMzh528E
+NcOw+n4Zmtb17T5tjn26s3x3v/QE+IfnfAbTCD30K2sHP95aUrVa2+KU5Pik04v7MQoV2Cpe9d+
iSJnbG/l8WYCZ6pSyQEUxb3TrFcbeJhdGZxHvFG+5S/lgx04qwPNgBm/oaYjaa1/gFpgt/SYu+ZO
WWuaR/hHgA3PP26chqLsVpyqcZXbbtdr3ywzvlcaq1m4na4cX/oBZJCvEthXeQ7qiVobLqw8M9xY
hl1jhQhgMXhV+C6D7Ozt83tlSFjS4OCjBiPr8yEdQ6keSh9LR8CKRXU3TUJKOlqwosza0+B+A/9u
MWmQuALEuihFJP2g9RGNs47WtpkCcX3pQ+6WRTRL3sYh9GlPuu9x26fNZrVyV5BZS8jYmmoU5Z/j
qYyj2z6QoRuojp1hev2UHPPeaWmmKxNH6pEMcOjUaZNDIhFyJ+uwTtHhKfWjQa9woCeA1eNBHSLH
yPNmeCmPiKu/KzUz9g91Epv9xxBiXBscZ5GbOyORC/X9EMV1nMGzrfFlahAkD4UtRJGatNHD2ynQ
/Y+TX2XBhxjsMqCjDK6EF1nr+njna1pNxshXQhhhpMZqoaIZfPLCRj19tHyljlBcNmvTatdDF6Lv
uR593RygPF5Nx+zPFAkE5CRpf6YvMhhgs4ehTFP3MaJ81UanrR9+WkPtUIvtAtRDc2hCm12j0qAM
V5Zfb+sqQkbV6OtyQ43QkD+SXaGXPJWl/BmYmnKIgjr6WCFpra8hYas5OBbYjXW+qqf+hl+NiBVk
c1UNT0qUl+/1LslT2BIHFb59uxrCOwS6o+PaDuJ6p0ht/y2ZmiRypkHQ2vjZ8ahtNH/I1E0U9Vnv
2ch/Hxokd9C6UVfRZyp+cOtBWgmJGaU//VaDa/2+8NXoC8oD002e5NoH1DfCfYjiH6zDUyF5wbSa
DmMklxt1pWQfJ92k09E4omq9bjS7e4FoIO53RRpNYAb8wDb2XYTE1SNCxBr0OJOd6Y/qZCrtlyjj
b0GCujRT1GmC47TNqgl+jz6GMvzDMQs6uXFS4xhV36UUwvQfvd6mPyZ0j+IBBvk27e9MLYlLuM1W
qaw/QGYdt9K6SiT9+FixMWWnVvUq3cHtGiMhkhBRrKcxm8yHLsylbof8paiGd7Cqpq4FQ1GL+lg9
WuaOnRHCsiWtjm2GZmoFq4UxyPSN5qNdWJ/o95XkZzO1q5+0o2vvtEG3vuotzCcQayBigmzZ8ND1
w9EEl4N2vOuXgU7nuC+n2S5j5VoTovcubv6Mp6xUn2StzLFT6dbqPaBMKI29Fd3qlGhWGby36zwP
lPZF69CCseDZyyothpkxSVDWadU42EbA84cckZSR/VHJE0rqkLLFxd0IwnJad4MZNGu/KHTksMIU
Ih7dtKBJyKQJYtvKLs2tTG8b+qmqPX1uYI7Vie3GZvKaKvNhjlmh3kzDpgUJTQUHa+YFTd3QHR8b
Opp7KH3oyTqtA9/fREmro1YL4UP9wWqEwqBamtA60aKXGTscqhnfDaSQ9sagWvUn86g1cG9XUW5m
XhaGkF+MzWiM0LG3afCSUHYP0IylvW9t1zFkM3LXd/0OuVbdDxxTGvxvnVVaUCCs7NaUHoIgWJn7
Ckb45pN+VAoauY6QJtBwdByHPEFJ266mwhnoClYp9xUrW67XIxKBlOxNmlPpbrPJSxYq0L2w6fvb
oO0MBVHoUlVK5di6bZamAYC2qKzdejgWhUaLuV9IgfN/NMFGx7VpwOwbwe9VhhaP9hwmZciPyni6
k1er6v3b18bFU5ccqoAFUEUXjGYXPUCKmrJDJJSytSecjuc/1p8m5yvIS3f17m1TImg7DeqwZNJi
CdOtAoBXnd+FHcwzKasduB0Il3oLSTUtBL+RPJ0HOyA4gNEoEix5Kv93LvCiyK2EVvpEiza5+PBz
5nW7hnYF0dTUvEKrFgs883Dul0Xeg4QUyiV6J0I2uk1H2XaULe1FoNhCUN8AEQ6/AO75Anrnotow
tzd7Vps2/cewmdtOvEdo5p3s2jept9qYFFooBjhqQrPYUrXhIkaeG53F5PGYgxmNGWS871wJtEXs
IVR7Ozj2Nju0N4sYYREDn22X12X896QaM2ByGZcZGCUGKd715T1bc4+a5qagQ6FwlgBR8+jpdXA2
HX6WbNFTPH8tKrSkgUZlz/Tw3oQyUEcF6oLntw/A1SkESyZa+xXO2twKcuFap9UdVlBeS9VnLXg3
JR4SATQxlo6aGzfQ2DkdGi1FQUk2NcEmLrbiXjsepx8x2zwIPQ1D0Pa2I4Cmsls+0f/B/fJjum/d
cFe+wCyw9Bi4dDKsJfEvx4PsIJ3Gs72TD7AUGWFrO1TxD7QnoH/y2tKj/iwWccYXtWWxlqYlyaLz
zUL7Uaz1ycvD6mvZaoej7Yi6dnQTbRry1HckrNX7mseG7ig3wQ/opn6Ox3X6aWGJ588emrTo6BH9
1NBAAdiZ7Vo5y03NyCeTUxLtqheBWdO38qZ7v4zUuQCsQWWEJ7VAVWvokVhz2pAsG4pEgTzNLb4D
kesg5voYeiieQB23pvpGm0IF0ep60RPMd9Dcrnj0nEww7URDCfup+ZpLlLu14aRe7K6cknp2vZcH
0dDovD2v4kF26gwwyWJaMuIROkJJr6oAJyZ5cahGUDFU2LsdRNVuEOPYNkbh0OH44MtL2eZrU3tm
bzbEYxbLJgAloH+e6IylnvvNRC2AtmMByZRJDhzX2pJ7uDKvZ0Znr1LNbCU1MhLTtXfR1/GDKLOs
nMhBSPPL6NLY7C2dy5mKiMlhZFoRbsHh0SHK1j1fSQOFpanUGWa4j77KXvdOl9a270zEJFueW04B
9vQIiUuxyd7HX8Pdb1Uf53EBH2FDKC46X16J/mfDHuDgymzCfBJP4mKBY9t3Ao0OFLmiaUtb21v7
aXSl14gEQrKhcd/eWxfJ3PkHzDxiU6XQ860sRED2wS4lBBIkraSbLHrpx51ULezly80l4/0F3wSp
rSuIT7KEainRkv16fmz/Pdy7bgf6Wz+E+UZpNh013qWlvjhAM5vitj05QF2kFXlZBdAAkVSJtIOu
dDCVh16JGHsbGpu3p/QCqEYcBKW5AmxaN3jBzgt3esJzcaB/goST1H0ttJC3/deuW3fWjpbOjYj9
rE/JeFOon1c8ZY7hVxo8nMhb8huLHzI7yGjkaIUvuqq0bbHX/oSSHPGZZ20Tu/S6fxet7oEDtWS1
Pn42PiKTvrC3rk07yRKiXSE5BMfd+bQnOuUJlMdMV7efytX2ON4d1QEuXM9Qiv3bc/56tZz6SOR0
TAgKTMIXlfzPPGlaVWWcR8eBtOw2etZ3R85w/g70mNvuFixdhGavluixFvecwlV3PqouDqDzLnqY
Fu6Ce90jReFmN6s7yc1gRFiawstoF2vwv3DBYcuivfvcmo78fBJLJT1Zt8U+CYDGh678pXSPe3tr
7eKD6Vbe0ga+DNVmRmf7ZpClY6yRcQDNbGx1T95ZbnEzgC1WnXiz2i9STMw3ili800HOptS0EuD/
MrzzAl0yftAOonkid6qbYFttBIZIcYef/c2SWxDDmO+ZU7Mz1weNiDytVOY2i29riEQSdNJbmPSP
i/1G1/bMqaVZCAgnNS9mioGvTi/aCTi/fl+6yWNOK+70uLBD50DZ1+mEO4TjYKjwWMzOXcEj31fg
euet2d0KWG7AZtF2y0QzVyfwxJC400/8atustEo1hSEVPuhdmMbhN1Mhc7MGRhDnt2FNznPBu16E
06/e9cSrzIzSom+YpYlX6TzVK8F7VaM7OLKDMO7OyBZc2OX1iC/n4MlCu1KkCWZb0xqmzteLZHo9
Csom9fRnNITWEg77N+Am4ttPd6QY26m12Y7EvZHtEy3FInrXnFSgm02a4n9FXvlL9p5uwYXdMt+b
wibPMmRyYYIiRTELgzK7aPNBik2BfwIF298JeiIBuJK/NsBa3rZ2Ee5gjAYTw+Ly55Kfv4XSIvEj
tEZMNx8f4MPfHId7SwscTV45VtU4EfFWE9kLRi9ijtcDATxRcOJBUTQnYKr0OtBb8qW0F2oHhJwg
luGleRDVF8nVdsso5ottIywiPqKKOEcUSWduO4BNrEJtjuYlamrWh+Rgb/Jbm9Y+OmkWw5ur/lqM
zKZVSySzZktYohNl1ynuRdlqB2XTboESb/pHwTGQe+O3cikFc83BwB9KC7ppk+ucr+KomIO+0lJx
2Zb3LckseUvb4t3yK+8iRmce+R8zCUk6bBHm7PjlR35RD4yQkflPHZzuf44Avw79Vt4d3wd3x1uV
lKeyzu7lD+nOuJFu/EU2rdfOvdNDOf+G2aEMB0PJS5lviCRKHaRmHuLQd5NSfVfGqodozg7meM+y
mwctoj6RJ8VtlDTg5A0TdWS513dJkSBcVFnPRVGELhJdu7qObqc2/9wO+jfNr94lmXbH/bDVfeum
aSiXBWH7GKqqJ9f9uzTSv7RhpG0GRf0xjZG21trmYEfqY5bWj+j67FZRuUvHbF8m6mNX6wsx+0Xz
MjNAzpLwCmk3QAXz9U6z+GjGGuWetJkKVCu0z0VRfW+DeBeZjDxC5yWa3pUqGFur/64aza44Bjdx
Pm2kmGu8tnhCGt1W7XErce7pHSJHo7/RVupN25X7MkNCo1AWWhmuhYQi0wo2gZ4vNNRme0dp9D4Z
u4TkLpV84v5DQOCtbhJvKX82I9YVZUExP39Zmu2QOEgbmHBi+CUdi54e8xsQd1IvApyY7FOAP+7o
0hTzxY7X8c/FdoK5A59bnwUXY+FHVHAY5+BBtwxeqwQx0D+a29yVbvSl4GJ+Rc2szTOThRobcWxj
DWVJ9JJ2r8QtWwTX1taD9PpQX4qBha+cnT8b2kC0EmRAkBeY1kSfjo06+Hi3PHckhFU6tHe1pFy4
CK8EM0jsIehNoxlVyXkNeSqUsqiPmFElWNfkb92qc9IxR/VsgS72IoKhFiC4ACX+Ef2W8+PU2lbS
pw1vlV/bhRz9zffJOT4226VS/5WbwdZ4bCOspcLxc3Hz0V9upzIFHfynYIQS6IM+XmNNFB/aG+X5
7ev9yr2HPQ4EMj3wmF/467GclA5O1RXpR4rO7wT7jPqsb/t9d7ccLl25HUTPAY2X0FaCd5bEyTiJ
P5vIbHpVR+148PL7CmI+1W23+V34nRZMt3aBWH2FzsE9esV7hfB36f0gX24ZEVQouiLYtvQLOEBQ
aW0gj1kAW1NHawvSw3ehJ4InmnTvw3VK89DfeEpgUxBpcvWStFJnwX3ZBBX982WAVxtuy0MIlmWg
1ELX3Q7CpgXPf3U9T63Ngu1aGwpY8bGmr0ewOvVaBgn1XRBSwTm89Ia/dGRQ23AcIGwjdw2o7Hw5
QbKtjjoXA4ly4bDNj/4jfPtu/Czy1YuOTLj/c7dC7o9+UpGSJ5SZh2iJOsCdDyrC0R8Er6H/geE5
5Vbba2ipreEu96CPa9bQ5y5N6qULZekolRk67K+gcGZLqNFO38QD1DK9g+CFax2STfpi7Qdi7vZH
4i52gl5bRZ10G56NCs9lFBVoKTKraURs9MU6CIftPyIYTtNk9bzcCDMP8fFujEvRLROOL+hOZ6sI
E/FKQhVNrGKzV2+IaSgBLJu5khnBDt6GdA/qYBcV1TGUTbWhAOrEtxz+h+4x9kT/3OhV5OFzr0jW
wWK31bUTD8GeDMqbRnI4y2eDG2vqgMdKp4BzYNMcJhiS2juR/heVjubruBfPwsVTeFFXYUoh6eUG
pIBMAW22YeS8sbEb+r/qKvR3Jc7qLtxVd+l20b+IWGV+LE5tzU48wnZlkglb5Z+WTsdedLPvLJq5
uvXgGJ/k0CnWt+kue6Lz9uPC5XH5rDgf5mxyk6hOyR5gOt0LV5O+wB7G3kkeljhWrx4I3rriridL
QhLv3NMUJE7gh7Rtp/s04Lh/XVOiIs81tXxNXF2+v6zNy2KDHaRSBYqWTVPtqRe5yZ19t9pCjbvY
hXbtwtdPRvYae5xciWltDby8sdU7GbN4BFKyLnbDn4IcFk2QG3OJslXsvYv9ohJfcAbZnnPmA63K
SDMHGISJABBF6CDzuhe9MaTaRc5p0XvO/YvIV5ykEGyxi05HaNZxLAvunsGTvQgGPRg7hztT2Uj9
xn9MbwRPGSRWL0r2BK15vfoN6pULuPCvb4DsX+BHCEpnT4sV/rtNFAgMXzseQSHYXrlVb4InHQ6d
5AuSl5+VF8F7V22zLbpPd0dPirzy23IMNL9L5l8ye3oMeXcMyHyPNAlJ+WOgS/FdbPfhktDxxRNn
bmd2YoYUySg1YcSqr33IDVBz5o1SRp5thLeZajiBbe0sLfVg1X0yu+NWoaenTYAFBffKACavG198
ISqe6V7eTYcFzzEPxGZfN3+U5JK9UkqZtFLzvfKsLTKBKELVzi8gc3UPaDtwlB0otkXXPN/+c8uz
1Ivf+n5J5tp0pSfl0N2qu5Vj/Ag/8ECB0sFepBBW5jHS3N4s5LVaH7SVjr1o1FHXQzUMRtQWST8d
lQu/hfjQr9d+dKvQNd8Vnu1/b/v7UU6ctE02chM6weohBmjcqPo60yBOHWFL6H4urMfVXSkaA3jg
UI2ZE97m7IRaD6hYJ5AyfuCR+DQaJN1C6pj7cEeR3Py63F15keZ7nZsTq7OrKx4Vf2XHeAbB5pf1
2/GLQOmIsCrvnPoxTOlgWnJH4k46dX9zm7M7S67VPspqRmorP4oJyG62NcYFH3tl0VVBIEfgQXSM
KsDs/gcNWjbRNI48GP0nJX3RP9n+V3l1oF7sGZ9FKFd8qIvP9a2KFqq89c2dyE//BgXMPDgALc4b
EtVPk84Eanqz3R4cS0s5pvSVjJpcml7QF435OIRtGT4mRYj6n9aPxeq9alRFcZsledF4ZZnIX/LO
lpu7lsvYvml1OtY35IEBmyaaD/Wdb6JC4JhNU1nbbExQlZ5KZQjXC5vy8qiqkABZiC4QnIqZnF0c
pYqA20CpvfEaWOozN/ii3osKu2AOxpO9e9ve5c44Mze/p8oss5RE0OvWWuxofeukMW+JYMHK5W14
bmW2IuHYHTMjf+3Fgkxmx+2zNzxlt4jyuzzRxLwGdzytt9SV5ilmK2ClUCP5VbbXnCOkuTQy3Na3
FdAEeug2i11m82hQ7DUTeQt6UoBnsOvOl2tsV3VI9w/dA/vyPjk0NwbsmP1e2i1aEn/T+Rk+tzTz
qb7fho0uyuRHqql7AZnsP7fesEl+KIvNFxcArfmwZmfZL3075U0qavLx4686J4iLp9qLyRwIq8it
w/ypAl3//PaGvMg7zU3P/CMq4HHXtTDv1Zvwsd8Ou8RJXiuDy7QU88f1qynKLYhOKfSGzS8AZBer
pDQxpY8DIylR0bHM5HAsjCeTpgKjjhaYa18L/BeLeGJxNjiziLNQ6bGYpOs2XdvZWjnIt4K4Mrkb
dv0XiF0c886/hZkPFFwMzqTYfm33kmc/rbbx5v+T9mXdkeJo2n+lT93TAxKLmDPdFyxBhPc1nZk3
nEynS+wCAWL59d+Dq/trBxHHVM1cZrlsIdDyLs+CXvfGqX3+dX94otXVUAP+784tAM1mlD/00VKp
MbGE5Q0qb/uNT3saFmAJg5kCT+aFM7YuKXRaohClIgxcOuj6l2YBCsTvJbBCLpFP9Pl4Z08DVE0g
4Y2WGnp5x3vT4hlg4YtAHXpcQSG+ggIUfj7CuXON4ZH1xRbs1FbEaIZh5j00+vSLGHox3X7JzszL
zUzw3EzgtgQRZ1j0MrKuVnS8qJQi8F1axLh6OEk9Z7fxwQrFQQRcD2ZIEL5tFbS3xlyi2Q8ZDBRb
RsEkxhyZCZ/F2ouFufv89Z3kgdiAkEuDHTOCL8CIySpDyaxGlKVol8Vn7Jbzur9eygYUUmP8lW9C
jU6qMe/jYafbEHHG53pvon2YUzPnHbdjkOyW2l1ThPobiAllBPLbjgT16I1v1vgnIE5n50ngvgoP
SEAv9XfG1sdx+cCbNgXFHzKb0669WbAqMqwuk5viQfz6EwD7MzvN+Djg6uOlUzlaLbOWEOhrnvwO
OyuPOK6Xx4UHUocn6Z2cwlzeUtPyksbdOlROMx1M9MN8V9/VmGmNqhjesx6xe4465QEnyy7rvOku
v3IiLaovap/vNsc9c0cejbvKMyGempe9jXFlYOzYl0UAZtmRFjT6t0Lqk+oM1hL8sF0X8AC07ux1
daax1GynWYKj/IsOcZvFmiCHzpq5q++3sYEnbcL30RyYcSPEwDI6OQEKoGUqMgzgncCbb6yRN455
1/oWEaHmpkHBYD4oza9Jb3+RdqmCjZ165otawDGj5IRON1RQVwEBr0RewiBkBAKURf2D+zNDRT9o
7+MDqGigmiEyQIhV1sFWc+hMMH808HJMfdg6htN0dc0Uis7oq81pFw6V+k4bowrzOSWBacQHx5b3
/8fprm7FQZjpUBtQl8CG3aXcW76uA/stqGQB/wH7mTFaFnD68vm4Z6Lxo8mutq1jg3SaFlhT0DkN
BqFuKsVuzW7wPx/m3Hl0NM5qf5oVvjF6zkucbEdzkIdTZgfau6OG2PUlDbYrYmemZusWbJMWAg6C
gFWgrLlTm4H6hgXsZBdpWvh5PPia3W8t1DPXFpQ6UPg20J6x0e86Xi+AJdB2XjSg/t0LarifLLK0
B3WTB9P+rwP0sDVBI4D4DVgjC2lkNTMr61B0KnM7qIn64s54pbnxUk1paFK+2/hwZ9INmKFQAMFh
CAUs6Wp2uSRTx2iDj5U0kd3DBT2GsasGs3r3qZ9Hr8DZoAAFHzb9bc7kpUcjr47WLIYNp2aCLB5r
w30+xPphWIJmWJc2XqEnr67FI23SLvshvpnb+l42815ocKFlrLv7/C2c+8QfX8IqruMKOFqXQnqg
zMU+qdvL1tys1Z25QNGQXhgxaH2h07AaIzeZTK2mtFHBcl+p2+77bL7UpvZCdsYDceFwG+sPLDFu
SV5FrBgfU6ccvM/neS42x9UCsJu10FRQFDhey6KUUmMTHkLtoDEGTVnHt6F4sCSzW8fsuSPhaKzV
0dNAqFd30KdGaOS+9g+LrZn5tGDP+jsAlDdR15vjrVZyD7Kmlcv3ufG9PnsG1PSdUIPDd6Aekgv4
zJKNU+/cCfTxba5WcN12EHmMsU+LYfCKtArBCfY1iHd+/tXO5AQ2cMJAQS8OsSc6zqJRnWi7FB8N
Bf+q4nurGMJhaq6Hpg+TKqVQ8jaIB47q188HPvtKP468rOkPV+XsKi6Ji5M8/X3cjcEfAnhtBmJl
9bBIWG6tmXP78ON4q5ig6mLTJS1eKE+eRPpdoQO3MaPliVfp8tG7XJ7gw4wI6vma0jAj+3qGK9vS
904PC8C7hN/CVsJzbn18nM5qtxUipd2Efn9QDTeg+Yd6Bn8ctXWCnwlRj6a02mdmAxU/1mNKg3gF
077pv42wORicaLYeXVMG3ISsa/ZY56+fv8szcRRIxEAdA9YDlYt1BywfwcnTFWZnN3c5fOc8NyXf
4x6mjax61N17WJz8+nzEM+8TMu2LWzDKY9ARWR2hxjAYQ1WlVtBq8mCUTTDq4+BLLdY2Nva5atXH
kdbeVSjh1Gk6djKQyY8FSme4pk/Lyp8KKMQ7BQxTai93wDR2yovcfBX6o2S1J60XR7vu1ZvWzJBX
IMHn0z+3HY+eahUX5FWXVFMLtfV31askklbo7ODWDpy0VUX9vCu2G6tntiSsqwg44vBLgyHC6p2n
dWxqlUYstB2tryQE2OAh5fDLwEEeysjKPDAHrC2H2rMzRSq0tBhBdjy5p4ibmkXiDArR8tKotvbC
Z9/QzEHVGshefZveeOZccNC2AaTCgpg9WsXH58KQ9aaILbxaBXT9ojdYIRSJd+LQ7GrfDdxkSzvy
zHtddIcQuKLBAWjTasDC0UqtohDn1wSkSSBUYGxe9sufWJ11S0wHjCawE8gqV8slE1pasIHIIP0y
hAudZTGWQroDYon0t+maZ2f0YbjVZQHhH8ftTG4FpH0dOfEm+r9ZFkczWr00vc8gnUgxxFK1an36
4iJ7Qm0RHvChBniPP24EhmdOnKMBlzl/uC7aSWKtuBiw7NG7cX+fJORJVPy/uJWOhllfFJ21CMrj
S5FIXlmwppJgBgpA+PLAPWzSnM6s9aPRVhcGYIyQNqmw9EhU3lAYxsV75uEVejqgQ1tql2eqGigy
gqOGHhRymhPMiZM00iKJbr4nvjQQkQX0fKBCSKhcdOa2O97pdXg03hp1AimPrOwgDwj1pYBcmOFC
PLQlDCkIcrXNd3m66N8Buov3KBSfTkSlSIxz0yhbEytSHmiQ7QScvHzI8v9aTImTyI5qddi4Bk5T
NoxpwXsaZ+OZyg3qVXqXS4wZt9nBJOVBwrzJOFiz9YyIw7N7QJRTSjxt3Ap4z+QPixMFsGfoheL0
WtfbLZlnKRHV8nKv4Oq9KxahaXnVhctlsFVtP9PYPh5ttfsw1lyj/ba8XJbvbQPAOgMqbV2og7AL
r20Ebdt65kuacHxqov6GYxkrVl9AxKu9WFdNPUy5TgOGSq6yHA/uxUBGfh/0nxnfCrBPzxd8QxeQ
4YVfgE2yOqJZDUy5mYz0vX+R7qcRiLPch1y74Rd7SAltc9fO7EcH6xT83KVjArG91e7PKFNQtSYU
XCsVFN/K8r1lAo3YsNDRMtlq0Zwh4x6Pt0rLGrdpZlgOUBCtk3KX3aXoR1nhCPduDq47csIAvSgS
ZVWQA3he7BcCeuVvheJnsATHj7HK1dKcNU1m4DEW6BK/zN2Asguz8VLyFa5H6YW8pJGCs7kIqguV
R3R6cqFnNl3/CUON0zMDaZxJFubEgm1YxxoQ7hptt6I0KAsQk6vAeV3ES6GT4aVWuBiBbfscLR/1
eFEfD7naSXqecd4sHwHCUj6bS0/N8b629MiRWy63J+h00BUwPeBg0VlaYAfrNV0yp0enbllgBpDp
MPqmLzSY9+8WGrOf31WhFtDBo2EdSQBW4eQDjbWNM/I0OTl+iFUwQrKWcAG8LiDqCwFgMXtogkEB
oTftQP7eWb6+tx+WLQB6/MbYpyfI8dirKMWooDQ3NeayqYdwBqWXT0OolZ51Uy42i0EWDi/OLwdk
Km0bJ39+cf3n7a++tDv3GM15nziLzC/LDkv9FGJ80bKyCjgBbG2tMxi54/muTkw0oAHGg3I5BCVq
YC/rXXaLK9fPbhexcCeCMiHcPOQNHOfDTVeP8wv7P9NdnWZaDTVZDrbA+7YWN+gb7GfYqCY7Hi3s
Iw2G2Sg9b7oNn4ZQmDLcwuC1gEV+0jzJ5pjXpcSwalcfFqqx60NNbIFcVfCP3laPOLucP4y3mqab
CCcrluW87CnYt4e5uDL6N2wp+Nrj6CZeuRtexAu5ZoDEJVuKlmfufWR/S3wDNjeSlnUNXI09/mjG
TbxmLGXYpMEmLioPFFIZf5kOgfPjaKzVSW3Ugz6XTFu2Tw8W6cK9WDRDy8MCgtmqOJ3JNBngNhCZ
sRaikLU+jAuI6yGtsM1giCHtu1e9ZjWeMOyM74dcDi8NtbOwKrXLjiTOTQ/0ew/Slm8XqQ2jTmi6
7lGvqDbSDuNdS/rowCbQu4HRGQUnS4ei2eoQTTsnzRaZy0DTmdhDdcPedYrZewMKc7/APxgeKk7H
V3s23GbXcykyaBTKHhqCkANMvcIZkst0StIIop7WjWMufb44dS71pHYvLNrhLMIp8VyYYrpGJd7C
AsoK56BZvH0yik4DT7gkDvxAWXlXlbH5zZEtfymGxn6o43pMPaupVKiNdoKBu5E9KBCcw2aYs1sx
zeUXJ3EhmkBrdj+5k/PYiUmgQDTl8m2AsiTsaGid3xRx2Rzo2IApahvGa9tTejEwDpmdBM1eiMpD
aG9vlPA78SdbDHdpnLgPZcFiAW1Rp4xaNbVQKCRsusvsST1paWfs7C6Zr6hk1jUs9vKoT0XLIUFC
IDbIUF5/hk6f+xTzBuhce7YQViKCD5XbZVeTnJ1nQVX5DfbaRQjCuoJkqU6LSBgDu7TTVtyIftIx
uqmPdxo6iWHXU/aN1XrxxrOsfxiTMt5VkKyPLIwQZtDyDFsqtYOpLOsGduj8URnTfBOzdLpRXOQP
Q5K7D2me9T6IHeUzg/zE08gzDTheNj+lqB4cLCzGVzaoRX+TJViAU3uj+jKBvU2j95WXdDEoLaNs
bmNdzy4zYygSKPrw7Gs/cudJq2PUTAqa3+SAuB1Y69hX1CXjXVePSRHQBp2XSdjFgzEzxxe8ne5q
KZJfNHWgfzGQdj8giAv6jDTXrkjavQOF1Rs9N2SYORP0I4bOrEov63Lzyqapdgfwn/bYSGZUft6S
9Nos6uYC4S8w64Qlh7LVk6iZ0vzQ8jbeE0Nk1zyT3aM7dYAvWSn0ET1u5u1hKgsjWJhwN8zmcdia
pREY6ay+DiXtYE/J40MCwvkhLpryom7c8X508L7H5A4TDeFr2SeP+MxSRrwcy0eegI6cCV4rXyO2
PoV2p5wmh1ZqU/UhND9tseNaXb0OelKhG940OuyhqsFMLnQx8uSWZXyYd1OMgo6XuWIL43BydWPP
Qw3JciyQzLGAV5EySS3QjUvU+ZsCLEIHyDj5U172O9CygDhCWPwnaHUnueRqzNVhyzW3nNoGYy5h
cXxh7O1DFyZ78tfV81FaO5rdqpA4VuPUwZzlj5GKX+L7wvxiXv5L+vX1Fr7pJASDHoCOCBu+lEBj
n9h6QojJrEkyAi6eGrsuN0Kn5x4rGMCoqe/URbQR8p3kcct4UGRDSL8IBKyhGxys+DytlLM4l84y
mAPDs35yqBG8ZgX4ZhlshzlsfLZurzMrBqRBlA9N6iJ5fL/cPpSnsLF6w4oxzXYivpF9LeNyozR1
El8tE/swwiqchNim1ucmRsjyZwZlDBvCp7EJpMSmudNJ3eZ9JBSmFvUI6E2vbry+aCiEWScHeSJE
m0DnFn6NnMzeidu//tqg1wewFiq9uP1OQFvZ7HDU9hUL9Jl/NWqA7LLpfmNFnESIC1oJ5S4CeBb4
lussCK7E1Ww3DCsian9Y+3Hf76YdZDrDpfS6BR06Xe4IzhZGLtQwYMSyVoGqJjKZDajC0FhI0ufe
SH5Ku6U3yh7Hq3m2h1DZ8Sau/NwMEXiDAYyyOfbaKs1BD2bWyVCzwCr8pbq8RPvmbR+0B4h1Rpti
SafrAxqdxEL33EH752R9QE6yEbGOj9YO30uvcgHhLadQK2qvlxCO/tURelUyFW7ls6d7DOMChQEw
Bspe4CEel4A1UiSGmTEsFpv6dvYA+4mNPXYKIsRasWHwxLBSIBC6jkFlTgyueosF8fdKeZiR/jzu
AQD/InAYA+J3Z1zrL1vVtXNrBlUgw3rXb4DEz/G8nCblpS1GFvSGHTVmE0Fqw2Nd4+N02zFRh59v
iNMTEnPE3qb2wpE9oa225WiU4LKzoLEEik0FhVZmqSBsIMd49/lQpzH98j5doHWw+8BVOwFlqmLM
FjFHSJVRgEDpPj7kvhUVN4uxduVvIp5PD8llPNSXFknl0xK3pEXR2tqw7HWwklBUAX9U8/ILG6sR
YGToOKLwsuOPWyys5RMdJwlH465L3Qbc3UtZLIczSrF/QVz53E7/ML91MjINbGonG/NLDixyd+Pe
gjrZIqK3SEVunWWnBUp8NAfYFJAqsSuAhTpemIbSq1kl9h9Ko6Y/RGAzHRwgk9m+ets8Vpa/tn6H
DtI+5EGQMzipaLvmBDNuS8MVGip0GsESh5AzeJy7RUMIZN8NDaFzpwk2OGpj6GCjiL+anNCFtDTl
gDel31T0h2o3icynER0uUuQmqMEhLgBI/fj18YqCfoQkadG1uuujRUCZeeXddmv43I7+MNDaidJG
s4/mKsf5X3WXZKBPRBeTlwv19Pl2PjvOEhagYPoOkD2eEGrxMVEWZwGvfx8r8IiB7RnV1rI7Owpe
GU5xiIGBiXI8SuZUhjSkC2orTbxuuClqQODKDW2ec2cuPsq/B1lvWJ1PaIpWsRM4lf2ilVkoW/d1
msiubUGASfafv7hza+3jaKuIysxt2mYDRhMN6n/KRC5jBJ8PcWZCkHShuJeh54IW36ouRdJWt6tE
siAXegX9eFwqkVP3s9e2U3w/8HaIXFtx//NRz0wMSATEM5DGwL5dQ5dLeDjoeYETIjd6XJdoXFq3
n49w7hCCjCnufBBZUKVfu1W1tdHpysEVUr2Or4hHoR2a+3UBq1EAAjbj+LOv8cNoy4Q/xPFlUrM6
Rf6PGg3kW4z8JrPbcE71m0SJoM22luGJsBXiteU2RmgKapt9opY9w1CCdyZI5JY378youLPDPgSu
7HLezQGMSWCky76lUbtzovJXETZ33f126e3MjsNTQJ6DYLuhkrracVAYdexBSjcgSb9Lkix0tXxn
WC+ff8mTyimmCo4LeqLLqXhy4PYDan9AWcIKnjXeBDNmE6YNvN3DF9TT2YtOxMbiPDutRfYcME8A
HNeMwR6lWthraCxIsukq1+LnmCDX5eNGkHNuD0BW3UDEAWTOCXx+nkyrFnHjBgWd7knv/hpnCKR9
/u7OjQEqEoLuxWPoBEBCe0XteDRYUMTEa+C+yewN+tq5hf9xhCXy+LDwE5lNRgf5lqDkZPZKbXyo
pL0zpB0ZDSpLE+r7G3N6h6WtLnwCxcBFVg/52cnaT9qxFihE4Np6nHfppbGfoDgJAnn98xWN5UBd
569/Srj93FQh4rVQiJEYQqf+eKptabOpn2fQdNDwWjR3qifyDB9BqKKiTNCFBMxw0NgvNims6+gU
rUYCGWKYniwS+SeBPszkBUoEUG5XO1S5dgbA+ZCe3i/GETMUmyCND21GY6OCvd4Fq0HXwcEglUkz
DYP2gIuiaAqkXBZM+sbmXgfAf4yyAJwAaUbbfvVOGR3nrBZ8CYDjqI/UXoZosG3S/k64MhhnYf+i
+4H2B6j9q/PZiFtHbwYdagcXCwQhRoBogT5NLv9Vmfiv1/G/+Zu4+2Mdtv/8H/z7VcCwI+VJt/rn
P6/TVwn61O/d/yy/9v//t+Nf+udt/VY9dvLtrbv+Ua//z6NfxN//1/jBj+7H0T/Cqku76b5/k9PD
W9sX3fsgeNLl//yzP/zb2/tfeZrqt3/89ir6qlv+GpQ+q9/+9aPDr3/8hjLSh8Nn+fv/+uHNjxK/
d/cDMjfdj9NfefvRdv/4zbH+DkVf5HKEYB2DXYtFPrwtP7H1vzNmIt6FMBjcHxD7/va3Ssgu+cdv
1P47VAMAO8N2X9JrrNFW9MtPCP07qsawi0bXZ7GLds3f/j3zo2/0n2/2t6ov70Rade3yd5fhP2QR
Gko9iBNQ/Vv++4fzC+ofs86VsAEzZyPsR5mJYq1GbVhs9Lp+mcss8btBl2BX8OowJQwWILU5HTKY
KaCQ30x7A5HtRaFN83NqOvmez3rro4M+3xFZonXLIfDCbWU/i7r9NumzjFpAwW/naewuOcD1Xpsq
WOJCc/a2IK64z2HHhlojMzxTy4xbq00Q+yFVni6cnBXXlqrLr6Yss8hgCb8VvbI8q0uJ37FyjIwu
FtdaXMwXwL/WgT1m7b0cc+BeqywpfBNx/qxmlAZqWEkNVz2e2iMd3NtYUY6+sPPqxWjn6oY7egtL
LLeA1pZjdq3HR7QkfMaJ5tFcT75WotASSHiUuTdC/Cj1THzG1Jtp/AP6COIytwbqO06r3RbQFg3H
pgM3Pe6AybFdeWFlbQ7chvzd0AuQnqf8FaZlFBKboxaMraaHLK7yqM4My6+15tXW5vnrXAwirOtW
+m4yA6llSSB0IYPtBklTFz54t7edUZcHza2Mq8wAp1J2gxE2Wp7eIYZpQ7fKseEHs/MldUCjnq1D
3JHbkaCPkPRW5gt4x3kjFxeuVRnRxOx5p+dK/24OdR+BYCM8hVDV76Aa40k71z3YaOm3IzBO4dTq
lxnVpoBMAiemDj/2THu0RhOKp4r/TJz6J4BX4mq0AJEhlZojx52q0B4ZYjaLTUEzxaTwhrIrI60f
3SDWrSrExoj3TWOoGxiWtUBlqixko+Cepaa6Chr4k+2KbPod/Sj3jpSOGdolHpoKl+ynhtZXetzk
t+WgzLCHQN1BOg3xddCWPAnGtde1k75TLvp/1Ci0IEmYjIjd14EpxOzl1sg9Wrc6LAMTSHTO2ZfZ
NNLye5Mqcbu4mATJAAsza+qAqoZPcWDDgMynBWhw89yPniRdczn3VYw0LIUHeSKQRig97wO9TYtd
PQmZeMCfQ+RQMXg0O2ku/EKJDqJdkIWd0CE08y+8y2d+NVt2xy5zrUr4XY4eJBCwQsdrY1NqE88Z
8m6+QAIIDg5DX657huVbN47eQFO3DWb0H/Wr2jJSfP8kgZRxgmATOrhdEeMdT73y8xr5PkggeVXu
CqNj4w5CyM0ra3njjT2NqUeGpnypdMjf7Qps7CcOJaVhp8wik2E+DVV5MeTz/B3vkF1Xc48O6Cgm
wj0XJdbrNoHb9aWSwOR5irDmbqJF/FJn6XCL7QWwn5lMbeu1kygfLD5kz+Y8z25g6r2TQSUYrdWw
a0v5zRjc7EVmDGZymTSor4xeAvhZ9wMkUwZCDnmRTHaocjlOO5Q5e33PYRuOQ8kVWewlet5Y3ANN
TrFQ8XhI7jTLkoimpWTUn0ZtKHdxkdDkGue4jGpKKuScxG7dEJ299Lai5nCnjxLmaeDUjsnO6Zy2
vkn1VqBPKwZQ9uHLqAxPa8euDNH/FHPgUrRWHsfMzfIgzwaR73qoT9bXhVm7iJ7iNie+NddoFKbM
lc8k60i5Q2PXgGstdlJ7KHWTowAC6nn7BY590wz5lspyb0zhxuLFmlu0DC0ZFzCt0LWlj57L2O0v
RgaFy4POa/IdwHA2PKH5Q/CuOx2YxKeitGV+nSR5i+nTvB2EZ/Cp/RU3nTk8cXheOlecaq4ZFq5i
z0QgDb9u3DiF5rdoGrj3gFBY3dK8TgFOGqjiNy1pwZ0wZy2pL/tusK8ypvLFXFKjQl3bFVLEl0kO
aHjnsT1B2inLp8LVvM7uq/FlgslMdXAn24qxA9GHR9+z7KCgd9WlQ1feKQaHvV3f5nOc7PPWmOp9
h2sAzVpjEPbgkRSfLw9mR9QVCbsGVaTvzQD6DwOigBoKJ1E+TRKCx7wwnoo4oSTgaW/1IUwvYV2I
DEK3wACBhSiWY4GQLAW7/6VxSHNjw/a28jJkoq9kaind4xkseQ84SQdLsZhLyLI2WoYLZuxt2A13
RX3dgfDpBpORQuW0pe8s88Ke2wCUE/0WJQEcSokDpKYn26pHRJ3adJFpNnAI0XY0eAhmfjV6eQ9w
bmgYqqs8pHq18nRVgLI+lrFw4HjQYs1ptj44F6KeZXot64F+HaQ9WfjQFkGzC2dGvC95nRjRCNPJ
LMj6ZJSvWdrW/b7O5hm+hSke58pGrq7/GIVeo8YM81BIyvMSMAHs1Tw9SHhKdvfViIqJL0Ebg1Vi
ieaKp1l2/zXJbanfdFXr8AixjvulzSAMjg08UpSRx9F6TJpJ0X02EBgScUAQLic4AdTBSJ1B7rQS
JN8dkNeJ45sacSYfCGk4b85F0dMH+DuXMN8q+xRyZH3cDwebzx3Z0zmu8GoEndprIDoq9MFnLkRk
JxyGltyGExmcIfIaDhixZfPImpM829dyttsoQVfhvsyQbUeDDh39sAa9Mf2dO+30WA7wH71sOKuT
sAM85DqlCZrsI2Ba3xq7y9qDactGuzQSLPXrxHbrxJv7kj/aDDvoAf+2kc/mHXxTFSvmPcncgvhY
4/roa7GjtZEGmIPHteSZx5kERrYg7eA1A+vqELd/g4twzG0I/jZTWxwcoRvzF3sY5/anGhxBIq1r
9J8GzLSN+xbnMJoeNYw7fzJ8V3YBwfxC7JfQQ3mpARdfRGkjrm29xI1w01cWdw/wjMzhJKsnMUTN
GyQmkeKAQ/hlUk4iGqC7SnGQSU5hDmmUlm/1MJgLnJgYuidkWfU+1kLTBBNTbnybjVYmv7AYR9wu
57FU1z0a1LAwlT3cdWtzbLvAwflhveDM0CEtPjfmBHyqaPTQlLpbYgE3MOQs3anp3lhSg0YAnhCb
/bq2YQeGLLgAd9lA0BTkJvplh0LTWOdXqNuNgVOk5rAbR2WYnpbpMIWbYmUjFmPAgfxERGf0oaPa
Ae1YoeIBdZpa9gc3z+FxixJSVkcoztLRo5mpihAc4uS2Gp1eP7R1XdCvCG8y5rUNbY2LDp7ypW9N
ytZDOQjWRKS0pvpgFWVueE4MLaQd7QcsvsGa+mzfYqjyTo+NbAIst6658iyQLKunGJrzBR5QCvcy
QYGrvUg0J++ieCxbnP204dVOOn1Z3U+zbbALitZg5auxbvtrPc4dDXDugWP7N4lm7wC4KdsdGZwe
zfNZc4R8UHqjJg/92xmhLrO75oaqpO997CTK92LOtdobU2y3i87BMe41Ta3636VpTxR6c6k9Bgo8
QzTu4oHBy6LhRPebWRuazGtRHDAvGoPFfSC4PRp4irF90qEZtsgezPSKs7ajUYlEp4TbK6u03UDj
zvREZ07l1UzJfFupWtUBulHkV1qbROwG1gi20+t0MLwxJygiCkIG3UeVbyrv0GVBuXzGddfuRou2
9nWCX0qDtiWjE1FtdIDTjXHhH0bCiwUYrXP+APfUhr+WlaGRvRzkCEgT0TBZ4NXgx5wMwMv5tjOw
xC/KIXegWwobs2o/zdRo9zAhLumN06fatMOzjerS5gieQgtC2bZf1QUp/VRZmoa3bGQAMgE8gp0w
6V2AsqvlXGSQikpCymL49QkC0t9BI1oNkmsK/+BvTU+N2EewXOHS4bK15d7Gt8xR03AMl//sy87p
dnNaA3Vr1hqdIjmqUU89XuksD+IysfKrzMyweUxekQavgknlA+xmXqW8GtUBpre0htK7cJw5yJx6
/OGSCl6+nsyEDUAeFwQV0aKrRMigAVPDiQ+Wurs600Cl12ks0SSrHKu7SojKx8dMxrARUB0Xpj9P
CFDhN+xU9V4vHEuG0oENboBKG6pDPUusPph7xAqPDatqcel23dTtRQ/YJBIpmEY+Qh+MWJemI0v5
VleVIpEo3Z7/6PRi5kEeW1ZyB2zdVDxQBQxU2HdZzOD2o2N3AL/yVRCju7Fzwvpfc8NSIyzMJkao
VYked1o7Zki0zKzSDm4SN849dUva++g4pfJ56LKuvuYwY3A9Q1XjlWjM0j5U8TxM3tgIWj/js+T9
TWJqU/YlTrSKfxtaVuq3RpHDsFtB17j287Sob92Rw0qBjqS3glj2dhnqLZE2fIv7nh/SjNrjcz1Y
DYpz5gzDC9AWeu1Kc+y4uzBxZjPAuLSxx0Fvg8XARq107lBuwgdD4Kha3yFVSXwZ2z1SYCqM/E4T
TQHhPttVAwQjwY/hXlNDcQUKiS4+C8J2hltmJokNEJQcKPx4aSZr8yUe5zq5bt24NMK+0Kz4tctj
Y/7lQvW9a38HPIIIPYzZ7NC7LB4HA5kHuuE+S+yyeZ6hg6AjdJ8g+AEcIJIdrqaed5Eo7IQaP+Mu
74fxMjaHRkx3CFa0ZPJd6I5il3d5hqpiACEaNoUpaVjhA9yuZwHvkNzcGg0sN3zEQ3UXSAh90AeV
u1xDA0aZMXTdClVTyPOopHFqw2OqgHwPIjPeUC+Faip/a+iIZHBw8dl3qiwavq8q0h5UBjEPj03I
h75Z7ijdb24iSfsAkEDlPMDwEkkzRA+Rj+aaY3yTNe+h669R66uTZPJxkQD7UuE8OswVVgBQd6b+
s+4W0ZWRQNguIant55VdRlZbT4mnyQK6hEZGb3ltp8OurieFv4/Y0o+VVt5CahL6Zhk+iXs9J5r7
2MFEWgEjOeHuMRQUDm81HK0EaMYcVqsCGGOCddQMj6Tps28M4b2HNAN6qDCMx1maVoh5NCSCStlm
FU1SFrc16Yq9KlCT6VpQIzxKDe2SIjeN3Fykr8Tu9LuxbqxD4hZAJskCh44h3CuXtdWvpkfEwa2h
uEG6k+/+H0fntRwpEgXRLyKi8PAK7b1aXi+ENJrBFx4Kvn5P79NsrBwNRdW9mXkzK33Ur2lv+PdH
DfdPZou5e+Q8rxurWH7jgrZ1Mirj3hZ6vR91Ta1J/HREmDW1gHSu++JU5rM3hN00y13BW/c7iqnf
Sa3RL5Q12mo23e7qAKPEoZlQBIp6kV9mZ/uPVHVn6+RDftcdDhXpLN47ImbvrcboZjVCdF6NvsXP
w+zwUo2yHnkjz/C5meW8F3Mx34GUnLDM2vGg9Up/rrqFucTM6mi4Jf1KxEl3bDiDfuOhryWVSiX/
qtQh8D1B8iBlngPj+0559F1KmKik1Z4ptcug1cZ+q9iwN0A9PL6+nqm4OG2DbKxw3+GBqjzfTIVw
s7CzvUBznPJQtJHinGj4qbym3JOEkKshgo3LfJMV4jx20RCPcoUBKl69xblX5ggtmDcDJkNkg5c8
eUuv6K9sWyueMi9ib6e+/5canRMHg0HFGBp2Y9xaq3bVelCpxGNqFCVjrEODbBS/NJvjQCv4HUnb
caAjJKUBNVDgkrpgpSapQAJ87qnMXSfo/ZizyLAY8EhUcko0YVzt3CE2Neutd3TKbRY4ympov+fJ
csJxSPHiszEICkRdC4Aku7Dx0socKqZOWlmglXU/hHY9e8Ac9iAOo/CX18Gq7XDhNSlW86TlO9AH
gsYb2rbT3E/dlg1c/e0BXoEZ0501Vtm6cUXNautf/ca+9l0RbTK3qw4y7cr3rMh0uoRK+UEUp23Y
K2d2A5GY+CLRQLhXU/Y8JR9FpdzTzbdFwJbjdNdlNBBYagTadUGSm1lYTyStj6r5oIG6KU7dPSzd
8BIvan7Wl+I5cWZGcQwruTkJ2GFudGX8qdyyPwCcDV7YtcQseVba3U1ksa91XpbGususoQsG39Z+
RDtiG5nkl0gAVpRYS271riZNhBdo1ALiIvQQ5bmxd1WNXRjsd3FXs15VgZADjDjqoG+/yCdi6HP7
zqNpLxo0ycbuKvN5ICHhN3YfE/2yTEMHjTZmwUX9rA+4bQRR7n0+qtggL8fyik4+CdyeBlNPxoYt
tswMMKIBwRgF7MpjduNSmBF9oBreYsLfVz72r2Heest4qDja39PKZqGkBMpF4aMpD6eFPFjVWy3L
C6DQb/SzM+DyHRfPmpZHu7HMScVmBoWXtHqMqo//qJQa4OfxkHj2k6rwI5GJoL2supdSVkdRlEfh
LB+x2RRhbZgPaXp6cIDnOFj+Eg3dhCzMbevGz72v7sJNrrx0B8tmZ8mivA/1sXrOmuLs1+arFc3X
WCafUV90K9Ph71IGBuZQEa089c+Dsr8fP6xllRfO0r+PXVM8cWIcXFsC8hrTR2GrgV8pq5Uztwnh
1y19ZCzCqulPTUdvrPXZyixLqGg9cQ4AafMxZY5jrzLLD73Mtj9NrwT9bu0eqVVUb/NKP5Id9WYm
8XOqI0WgcH6jiNxXnf1bebW+basHl84xH4qaxl6O+lqathaoPj6lZoEjF7KZlVdNu7znTasHBnnn
5UxDjZ/6CPYUJaGVmHt/ilbsu4EWz+vRjNJ1r+u/7py+0U//SVV6mh6iHoNyAQD5I/K0w4LP0aqL
nX99Za6bxNxppgidtPgCeD2CWr+hsMAJqDk0sntJYi8OtbKkrEyfwNrWmePsolz8q5OagQpicttW
u4luTkI4h0ss/J3qlue6884AOR+R4/8Maf9livI1s8UreNHe8b33PgXw1nr86+xqHVnZrRpxbyf9
MTQdBIcqcttnXn6iMqxyLT2QGpUwN1bQz/baVx47ZuBnNdMVlhHvFM2xZaZHq1yuWtZSlvp4VeWS
tqN0kiBNtA1nBN1UJl4rY96nenOhqd1XOc0g/dFt8fp1lWMTn+LzUuCNXCbrsrJ1/oa2B99e2yrb
lUm0rQcPf8F6GNh0NbpArw3b3DIDZVX6RiFCltPSsXu0n2XCHSmc5pBNyS7qmmfik3Y2iDgMhe8E
aq66sHO7w2LHmxnEYtT773pujlgUsX0o3HMwRVUTMvglf7EK61kvebSxfo41fV0DCEZD/Q5B8uWa
FY1JL75TRq8DGpFdLJs3Q/VO0MzDpuJ3icxaM++wxgZkW9bD6nHfba07omt71iYriOvppXSboxow
foNOyRaFSKu3rpPnbrsozXZ2Ujy3Xf5CqdqGQwt8ZhTFt+5j1OngLeLUzlZpzcU1UgOHruiQxoAZ
3fAJ9PCuiekgvfTV9OGifIljB12e5Uy7ZIpOcUMwQuKVxzzG8YYZmmqKN1OS/qnnfo00ag1yfPSZ
hoGSSdn6qNXtSO7KSN0pNb0QfHGVVN7KqJs6sF2MV1P9KxUNMEyJO76l2VNQ2XC+ZUn4+phOhHHV
3asus5ztukhW7WJ/cAjcbRMLqqwtg3iwrb2al2sc278US9s0WvZAMRd/Hv75GbVlmh5U2l0spa5u
tSyBm8zbqKTHpyDxxPg82uSdo57SJnXJYnEa3OpXdclq7nXMbybw8WV8z614PaSUXXF8jYvkWXPk
Ni3kW704hyxjStNHZti699GetCBLOIiZB3kTVb/THP/UxvoLdd4qG72TdIqjXo07YY4Lp4nzr9EJ
hNO0nVHEOxDkU6UlL6UxHPwZIY1RPRNjvmFyinGmbK0696lO5z9YZfDmMcJTubwxSpg3nbMxmBOa
EHCvsNeaf5W/7Jt6eSqS0Qg51+6ALhctbi5ibncupCNCqzxgVG5vtCASbGZ3x1Ibr1fn1PFwabLE
Z65PtyGvP6IxfraWaE1LvGOy7KNqlpWrpX6wcDKo2nqJnObsxm0fZNn4t2W9exM55JZ6VkmN91x8
KGKM/Fxy3TJ3Dbh3MBZmeY1+P3lij3naeTDYPRLDjwCmy41hpCvbqLYLGVxCm25JJN+yvIPFECdD
r+PQkVrM+0wocieK0Bl0jeyE/mnSojQwJ3Bl06RXptl/ejw1m41XMeUULe25KQFwM3v46IV6AmX7
nmrKwllN+4SySPTeWqXFVofUKO183dAFy3j8qNggld/vR61dWW3E+y9vbs9CdeV8d5PxaOclxcGS
4OBVertCRccImgfuYCdj93mO3a3bRV/NMF01oxyJNWxOWjOe47Y4MGFAM+tfaJYvTOF9P1ZsJ43Q
aMdkLZcCyNFe1Y1x8HrzVWagYJ2m74sqe27H7DxPSRHY0qiCRqeHHCBJG93YS1++mcr87LE4DHJh
35Iq4fhN33w3frOX4eJzKimsAzJjvERG/NL4FPu9sbbrbu2NOKJTiAUdvMEqpRAJMGa/2nH/m3r9
F0/kmUJnnfb9xiiy36lKknAqx2sthl1kFk9T6W+Xwdotg7HtgHiY3jt5Ei1c44XKtQiC5cUgnOdo
zHEXTkPfBo4fvdi4+CG0Etexd7/ByvZtEhG/EIudVc67JPI+K4dH72lWgKuUWoPqdUHFDdJl+zMb
yefjZ+cyPmvjfDRc65/Kodcet5Ik+dtsMGSQQdO7cteP7R13ljDpl7emwnQJH+xwFuW+7HTww9EM
EF/UK/T2a2+YXww3AylhpzWdkxvDWRpW/YZnzjEDgA98bYF6GqIPNWpn2x9fNWd+7Vz5T1bxpfG0
T8uHEOOAKIvsx5Zy13rqkrf1MV6ag2O0G1vG97Go/s7mdO+S8iep1IsLLOLY6fv/C71M6+0SOYdR
dy4MnV3zicWmW/FtIvFsO2hTEhrl8gahjylCFTMe140r2AMOP55q0prHrhZEBVDRd/mlMeK9bUdR
0Ajjy53ZwEWES7z0z047tkE161vbh9nIk3iV5NU7G8BZs42fSbrHXtN/JLj4YwcbVPblR74dOG13
FYP3hitMuESQ94yprX1T23W9dzIXIjOKChg7uScJJbb/2OOHPOcPAZM4/qrmpHZcfZuChmGbHYg5
rwKW9ZufqDlIRbzr5/HVKXxWYa7/8fLCCBhnWjUu+HRTTW6IaboZZFr7lCr6pknrIJqNu6RynZuG
XtSp19wMwbbof2kds1RVoV90DpZ+QJUDtH3TJKBhPA+BX/PllEaUXdU+JpTEveP8gU84aZnd70uN
MsEzD9C0666tRLBYhhfGzNGevXZ5gVj/N1gEm3O7ZIfIJ82/tcnA6Jjzuusnb6P06HvqLaKXJ/E9
aHxDIAerfE+auPwZquU1NlGlLpLZUASdZql9+0yHfVOOq7U/ILaDQZUYwDp5mm7GSu8OlReV27yu
6AnM9FCOPDUCxl5yUKCdOaF7Airt5I+W1iOOJKBdYe/bcNV1xaiplQSyK79i23ZDTatPzmChs3JX
EUlza80sve1sLp+PDcgp57+Nq3Fi1NlnX84HM2Pcsq+dZ5k4r20MomMoiotczj7nqf9ByGA41vJx
HC5hYsrznKmzJdmxOC/SGlGEm+jFWuXWnjSQ/NGMMgYqmtAQpbaZbXf6sxSW5oWj5ou/6dQ5G9OR
5ITxnp6sUUaBO/P2RR7V9Gxq7o7qnuWgKWDyKjfWphgIbUnG4WvypojZG9Z2nxYQjLUzUqBkdK+B
MQzzR+yiLhul6216A+CPxODyLCq3pbuudCD2rMMKwEf1EqNXXo/IbZ9rcmH8VuEg0zAifBqVzHzw
iQmUljmjV6Vm1wS1eMwrLua0BIWf0mprXun5AVPO8SWfqoqORmRbS87ae5dW06anRt6bBZOuUQbl
dNAsN97kY2+f3dFr1v6yAIXNxET6zL98YbtqvlBvO2nQWHYFtZhUYJ2S0pkU7KIRU5jqSQOBpESL
FsWymupVy1ARbsZMeRIEr/fuiF1UoC2pkivjETHEddUIbEq4iKZVzmmOGhPyvjInZC65wyx1Y8XG
1zJrWR0Uyom+ClbciZ6qOwLV2PvOUUA1kbO8xY4+HooOeNbPslUbG/15Fq14SsY8Ns7ZJOPmKTVl
HQe13bWfSQaYfsrKptPWZd/HhxTWf41pPvPVDaM+tiWji56k7RCUo1cTYtVE3ofslOmsXGRBeE6r
WPMuVj6W6ywzrRt1kVmERTQ7+5znfGXioV1PnTCaACPY4Z4jpz8MQ+O8aFjpnBUc+jmyGUyPJl87
2E2ebFj5+arxhbc1i4cNRsYbkRnxFJq57aAuKN21MSXGwdfpH1If2DF2mCIDks3JcEF+EzwECxt9
tuZNo9XaZzUazmffCflkF3p2AKhp501ktBXtjhqvmTt42ya2+yGoF6a6GbyO35dBc91AjwZ/2/d1
vcMwagDNQFg1lcpbG0vW73uzzCZGfwdjb6JmgVWhqfKk+zIU3RyWAK7JaRlnO3Rbhe3STOu6mIrA
Jd54PJ8y0PCc97TWkvyQGl4dOgh8dl6FmWY5ZMALDb4UAwzMtJ8sGaoHHeKLFmIez/xVntsM0pXG
G81CE3JRcZB7+jEdtB1C/LWp3CcgXZ1l4b0no/3qivy9rGAyteYWt1EbuLpzo7i82Ag1gqLzMfga
AHY8z163Nfxv0bp/9Nr9na1uDInPKUOyYO9aPr11pa+H0tMyJq4N3jBxdkpjW5f+acAOPUxSdR2m
saCrUv9MdzmXdkt+UyO2PN8L8V/1GXLllLGHqjw6A/Ju9Rn/gpg1uhrgajdGPe8daX4WmbHCxGLb
45I5O+bJaNpdxCg7CPBPqlV7VVqbqJJX2SILiwv3SUvUyelb4gATiIrIKkIvB3RwF307mdC7JP+0
m1wDJHQNNQSAjS7dAvbB8iF90+2BYqKTayRC+Qq1A9Vls5KmxD8gf0wWxOZbFS1/H596nMS2bqcf
IcWqHjiVWacr35tYQ8666+V26Yad1unryZhh361DmqOUaPpShBM6w6URh7lc/hVCvGTs0KtCqCMi
lDJElsnxpP5M2kP+3g1vOUsmfmSm9Sj6qrLpgZiJX3Eg8PSxrgKSXfEaWNZLz0ZKxis2/7F2Hkf7
4sxq42rGtsjlxdM9tkj3WvczxY/9EunySyTO12z6KS2NAFEBZGyIM+XafU1tJRR1WKfmvjDMi+bS
Jcw416JyympYfYMEJ3/dIQDz7Oxcc7e3mufCvXvi4Ct4lKzs7qO/XJc4OXVF8RRldMyVpTvBZOTe
mcf8kurepS1rFQxdx+Px6t0yRt226P3bxE/ahf+8xPZLbMJLeuIeyezUJP3KSqM952COZkNtwfxu
GnfdjGWgaRi2dt5RQ6gE1/9tlNotSaNNk6nD4xONbvrKSONHbg3XrtE/TUPbDMJ/RZgIdJygUyrw
dE50OmHxSCHLVi5oC6Hn26iIAqnUOyhXHM48/b5mSFgiJuSOGn1985x8V0fNxUrzX2gqFGEMlLfd
U+8spMvVmKtH+W8Tm6vWT9/dcdxWWboTFsq8cYg3UmSHPFEh/fNuiJ6UFb8jka5pw8QfV/fu1oTl
VtsGMq3fHo8qd7NhhYhpZXmQyuUfLBwuRiyPzG3cLDfCbFPqfyx9XD2+IMFVlQ/Y6uVBr9U7ZKkb
vAspuOC2OBxOPpNnfaR2EIoczm6DgwKUQSk4I8wurKMvLvGpnLSVrr1pbrIfBGITBYCcbgzzB6nS
ypTIJ9gBhMYyl+PT4zqkQzgW3FvtFVc6pVsjWHdav8F+uQ46GzJjbpKfOfLWvZetGETjZCPtZhiO
sXL4Li2Mu+5Zc72IsqlbtkpWDmWKOrDc14YxbvR+uHKYh+1Ic4/1SAn0RoGubf3qx7MBYWdQzKDM
sM705aVOy3/wlne9GELLV4x6yG8Nqa82S7ZdMM5k3GPL+6fqs7OjmoM0vnotu1ntsMuF2OXLt+VO
+6oi5tOzVl6Uhq39oSGpcDEwIQ1tFzl0bF5TP/teuRNDd2mEAwnBpPXjLjzWRzqp1ZKYEJTkjLVy
2daTE9hDxHlVlb/jULxqTXkdoopiQ692tKx///8ICSZspj1tHDHQ7cWHdsq36ex9snkd+zL68eKB
xkEjpGwosiHo8S/wvPwXVVJ9tHWVbZfM2Slr+EDdNpzSTpt/NSOJxwOoDMbtdZ9WMSCiWfDWocYY
HH0+MNc/fKAksNAIsMUw0vKLRQiKrHpkbrUtEWQgZtxYPY7oFD/+VYxN+eap2Nl79Zz+jdCQruxu
1G/GyDYiXGipYBgTDILYuya99tmhZ/9mmUKCYaOP1R3UA4vQ1buI6ZPyOL+ifp+pB+skzCcYmqyR
2Xam3Q8SP4+WwGoFN8WgFEWehDl0pJIz8shlIzvP3HdtIsNamR4MVdfS8LbpdjKkuzaTxEaXlaHp
oOn7nHWnDfVlGffzEDHR5KXd3kuTZqIdGr7t2u12QrQpRvZlFN+TaHyRHsz7EOfuENimBmJXzvqX
DZK/TjqU03NhHXqzcvbZkr9XugETFi3VWwKquhgF53EWvXtt/SqqZgjlmG8MHUnibOm3JMMNyCsI
f2z8CfskbBx2elIhEPFjETheHwdu2sC2I5TZFfzFk7TEtZ8Sse57s9n6ajFDw0TUHNvG3ybrm8Ac
AT7YyO29XEyN5afymy8XAbCq45k7qPLcS+8lM/XTYCOX9dxhCyIA1dnqgckVBiqrjp2p/e3thVQD
u9R2qtIqDtlcPo9Nl2yGkcIbbXHn/DhUfyuv6J8cs+0/2yHzQzSWDwGtA+3Udf9Akr8iIS9DXz6g
JHhfMVvv5JZ++Q99jA/vH6Z1TRZpBYPnGM3H1EFNPS6R9ekeoe7Tg5XaNzVPO12W3IXpIPJp67nj
3tbEm+fGA04DJp0fDgCB2w0YEw7OkdyJ59gpi908ULpWvlOzaY3FSkwcymnDt4qy+S1E53JwLf22
kXZ0j137A/YOuUKHQzzuv+aetIFlm7AFBY6zfJv6CM5rzjm2cbCbK9rk9FhOnHHSyEGwnfigUIoE
eH5wei6AOw3YdLgoIUOjUHxomrd4ttAYKLMKVT2LV8sprjTPatOI+Hsa8yIcYGTWLRqpYOxrf40y
/KlTKtv0Meyp3lXI21yPPmvu77VrFxzgKHCYpjots/EMddYETtR8xYa3Uoi0MJry7U1qmwctST+R
RD8ZpfOT9LJmHIDAscZ6YEf0nMu8gOEn422WzU+aGH8QaD1LjKag2GhJeGWIUPLrBUDf+0hMku/S
uQh7y+cByJrUITnhOIp2KxSpgZOPA7jsQrc5TTmgsih/PEnmUstxg+iZRKCIejzJxw+dhsx9rPra
LS9jNN4oXF8y6F7koN0HfhHAk91yM7Xl4rfxZzwigu1M70OPwWYXagcjI/K6Ws5oklEE5u0Latcc
sAueMxZzg6IoTj4FQ/gfhpzkIZuBIUqPcFFVHIo5PQo5buak2fuVuufN8mRrkpybqbWQrkrn1Pn6
38GM2yDqTH899mjFCwDClfuol3ozAvVUuzaZjbWyINGSyOe5DUCzOuyi2tRClcuNBLTFC6aiRCA1
tYu6g0QnH7o3J+c6zi8Tm2RlYrfp+Zh1T0sVsn8ecyO5VFDDQdQ7Nsr6+Gwv/btbYJ+HKCGoy+KP
bWZb6XMns5xtxJnEhzXPI/p6D37NXd6jGPVNZbn2RtBfBlk5nicvMwOg272hM/RiaQeHUUnQv3pn
9HIfqfnUtahILe9kJPl2EQiily4+FXZ8l7rzo4/NtvBIITFc1bK4XDZx7Y0d/UzAzBaN06bzy31H
ujGqnKekm4gl0PSRVQNoMLaMbjdRsetdCD4EKTA+CeOlsXtLcvHKLf0yUjb8uiYguqyfIuITattC
Za8jH5lMbtaDkRzGg9IYLkZSFa1LP73E0fy2IGgIlEbtrjJjQEBi32O8uehhTQZbUgmENKq/Zaz9
NEZ2QfTyViYxKsqC+rsD3HwMNwUyA7ZA9PfrOt1hZsIik3jbtchlJl40GIIcna02qnO/+LuhMH+I
BFk/NqSJ5p2idPqsVPXuV9XFGwT1gSje8nr58nsoCziNLnAd+1Sr/marguXVIzeVgjLYDdVM9zHf
28bdNfCWcv4eOdjZcThArFM2RBero+GYn8pGoF09ld17m/GkZbpR5V+cvS4oHUOMEk4VIMu08GzU
Jq0pUwcqkNk/UcLFkqK5WEIkzqvHdzN6tcK6bDXFUZg2xsYqthaqaP4pshHshRgdxJYolMBeR1T5
bDat325iJzvF5bTRBjtkNGKV9DPyiAzJHSUsE0j4TD0JCyTSe4nnS4RJcJhymSjBjo+L51UhUKZd
d/NH/jgrFFQvy3m077iQrReDkA4an8e9WUy5WQxvXdhvuTXtdQQjgx//du07H9mj+tdzuZlcGYrc
20999xOrYtWW3mXIPdZ6G3IVQkah17SBmbaHqFp2lk22MLdRDbT7yRf/ZVjU7mRrPaJ1FtOleLk4
0ln7Vb52s/RsgqUjjPuBnAYF0tVzThE2hKrPvatEX/FSd8xv0xbBwUMxfvaDfR8YIMm4M20P/g4l
pDtRMOrJjoke9rnyCquVpZDGxk9a/ANd+miI1srJFQz8imYDHrkDVVG9SQxLC0tZSvjUZdPKjS7z
i71gYeJS/C5lFAx28aVE+WsPxklwSvILLexbWtZqxO/q7I9SvC1txDnXhlGdbKapPAIvB4+3gImW
Oyf51unguhLRB+3g1+weZdDbPS600xO66U2uNEQkHWh8vWNtCKvcIZVdVTZGLbCPhcyuaLbOo+Xc
BX8IWEYV+hbe98R03YoIgZshtV2cjdssLzaLC4NrdyCf+c0ysrurJjDJSN9x4nNOLavKw52gqBVZ
gGihV5mmraQ13ByreEdcv7fb9sSNsKPkdYgUFVXDOIU7r4eK06Nb5cTPDXHYzh/kKYGkIsYQNGzg
SUjsnfnIA58deY8fAS2Tv1r0+mYX28Hvvh6LSNMx7gQvjk0w2vYjncQ9SwxGhMa/qR+dhJxgnwXU
Xv/CY8xQuETihLJ85U7pSbntExZI9rqeamINsbuPgVt8KGHANbb27int3oTp3cauvTijZE7EOgnH
OE6lhx3gVP3/6umW9+Pr/ctjBRSqHLaOGhmCqb9qtiAjMQjTisPC0O6y45Wb78gct66FAQIbs28B
5NcJGHQzf1vZeM3tYVfM74VPATKduSlNhsSWLgpO7VzyupUj56Tu9wdDJLtSvjkasxHVciULKTDa
nphsg14J0TTwoqq6tdUwC+Djfm1YGy/tmZGo0OnNe1WXuypnc7cZXqzDhG6yjM6kqiwIYZLH7B9t
4GMhMcZ4z00SXRKcJNEN5rn7ipB9R9URiD4KutziospD5YjjqKyr62jE1Xt4XoL+6e6FR58Z9i1/
ePOOQ5DP3a4cKBEMPRDRCTjqux+XU8nlAvBT0kb7zp0CK1nWsnsIp+aX6NFa90J/+f+Fy7i21s4/
8PtYl9aTUPlKi8uNxyaVsAgeR5MHDKtBmozVvSiRE/k1L4w6sXkNqfqHKAjQSQRTjrAPZQjl8q4B
ypubzeOHMF3cjp5/rGZznSvjzEeoqbt4cEM7b5mAgLxIQqQcN73nlfN/I5+peqsLSSzaP4qNNAMJ
JfEu680jCrqHPH8T9Qzi1d1HNNWbxigPvZZvHxu6SL6a2Noa0e/jObEznh/PJI6T0AUad1RKL2yu
WLmP7ePxiO1K7dLlWwdZf/xd16EjefyIVfhnZWPomKgNk+sn1WweOwp3GHnhKk8XmhKF6Wp+IgB8
Xc+MVsi3hG12SoH02bbTMr2gW3zl47qdgBH2LkZrhCpNrzEWrewRZYngk5lTmwMCNR5EqP3h+RH6
rpK+pUIKM4Wd5+9j3w19Ir0XB4Wa8jZZiwPM1NKR4bXbD3s+zYAuLHwcl9mSvdqTWwd+yRagMUnp
VOa5AB6nm9op13l+7K+1GV+GrPnF9fzYusipoCKju0jg/6tLxsJiDwWs2LYzQ6zdWy6ja55poRrI
V+LGV/BAflmtHxeQWzV2WR/GoIfsjDb/LO2HI5e7Waf7DEaV//t43By+ukQ0zpvTokx87GNLVa3n
ZAKKMQMGjY58J+MHwDVViM3NuXKNO+ZBtz4bAbTkaeHOLSzypPiDAhB6oQioEYrq4M3ahksYinYF
hEjL2ArQp6NnUir6NywoUHs0PDLn6qMpDWsZHabax8aez7UvoQ0DvbZNAN8WAEgW32kxfbft/Op1
/j/2PjSampWH2dKj/m+hJvxoLR2Hl9mKsjAaHMgnPfJAA+1tNWZJ0NEVr/5fP7n7PRjRhyGcl6Y3
kTBxA2Fu8KoYxU5CpBWPX5gktLi0WS9t6eaBFvlPlrlcjAJ4ZaGLsy0mbRbMSEP6hyh87MCPr7tK
exWj/NtGk/wjCnFzKwXDY32Vbkuf0D6P+mNWbrxX03y1HfkfZ+e1HDeydOtXOQ+wEQFvbtmNJpsi
KRqJMjcIcSTBe4+nPx+4T/xD1a8C4vBqYhgzqC6TWVmZK9e6L039H3vQrm0FslkoazhgRf8h68eX
0pp+rseE+u3v1Fp+dCmp7CJyX4ZCfRgKk9ydRW7bKZ9UcLQnbSmqC93gxZR4ysN6GinkPnR5fIPg
+bc0Wb7FZkNkUH0MybCSVDixiOdQQeAl987OqH2za/3O6oKbxkueVCu9dezuk0Lp26QuAoBM+QRD
Ew3XVfwAEf38oXJC80TD7HVX1V/DxHgeU/17aBqPVkYgEFvIxOsZ1BymFh11c8TlePVDMNT3+Wje
0Qt24xAa8J54MLpaZ5DhR4GFJ07npzmdNm7eEuFnM89WPf9Z9MF3wHQ3PFdQx+5yB2UOa0WMUq1N
Mx5Gq913pU0/Ef0Bkz1cLqCcKxIDKALqD4DzAKB5v8h8+K1NQjui4kjLh0cuMjd/aGrcXjTlTF6n
6u4AYxnQyJbfce2fdFstfLbja+vMNTUG/WurG58J4O8hzngc3fIlLOeGlFdxyhfHZ8q+SlJWt51P
SWR8tOmuad3YH+iq0kf9e61aeBi8GTcouVzYB5vFAilEl99R043LYOxIA0X192XKfg8qQI26DbwP
9dysPxB23same7mIu4VGWko1KOuOvsajYeoQsnHq9iabih8Vi5G23WNp9o/dCPIPnOb9asHIkxYX
41Af4Mz8MhIxVCnPmtURrQ6Yoh3MVVjOaI3lwTCVf4yKh1FD2TGtsx8VgIJm7L7HqDEf4rz9Plnx
C5mdgpvbogABgWNr/UN3WMZtikBCY2qXrR189pzmmcr/qTSpbCMocGFNxddyrP0maWErnsvrsvEe
cPGP0D7hbxXvsVuSW4KzZ7sKftBaQT+csly77gAQ2Xoit/JhyrKvLaggMN1XRud8SNT1p/NTAvLm
6hxfu+q3nrpV9JxG3ilQ089lBp4LqGhymIkbTCU7x7CFgyojwIDx9RGG5PAiwhUD3C8OMFPP1Ilx
bMuQ+mpXfO06nVph8jRnyy83Hk52ssxXqIjT2ZbEgHVAF9YXi1vVF3rKDZ9EPHWV1g3OHX0N2Ffv
QHYQfrTVUr1caCI/dWiDHgPIvA/WEMYHYMw5Bf7+sQbIfk8iA1T0wPsjCYvxyiPDc0UzcfxI2x1Q
sPqXTgvPBUCy4Qv/821Nn+VPo0FTrAX+QBl7WU5TDRTNrtSPtpn3N2kwAxyfDXBjoTVc6GMBAZbL
I9dLtJRGcfpAtTKNL9XE/jUZ3Wmw6pe6ch+1eDrXifUYRL11mZDUpb2lzeMLPcH7hrZNh82U2YfA
6tQPbu2qp7wLlYMFX+9vGk89wMFBcfsf2+5plw5MSnoevElhdflPtYzkiuzmIqyVmyWPHuikvpyy
9FzV1ALzO91sfr3hBfl/7Bv/5w3bxp+cL/9SbayMM2+oNkbNLeZOAS05kwFfw4meS6oi+uKlRzRE
PL3GSttj/Uke9e9YAt+LngWqFuSMZU002etz9bsA2n/oteXB5Tma6g6Y0WZPbPpPzpx/RxM4Abmn
xj7Vpsp3ivSmqg2fqB/A5R4j7Z9sTv9+XuBYiqORRqGOz9Om+CttMwqDLc3y2nF9fTkUNH2Q5Me4
HuujNvaHzCHlO5TtA72695WS7QmfyWYpsNFFTqeCRqejMnDamjqYS2GhbxvQvdkel5/2J1fsv1Nd
uRHfnBHOZl3SsVxxuqna5sqo0dWxNgevTFqHsQR8YrkFL8gm466pjBIUh52fU70CEb99dP6ke/qf
n2AJrGbB7MVFq9eVr6nF77yzn6aaOn4QDvdxZMINMofH7YEk22oJzN3zMkOKlDLQYJinosmei6Te
YeeSsNqIag/LMOIv6rby14gyq9TLNPk5Vb+qpj1v/3aBWOnfVRJ4c0ovac3UavjxVX1wmxr4Pxg/
GsFGErv9rFB4KA/5An0EbSLvHFN0IODu0tCIJ39or8elvjK76HLt89LD58UCktInPmn7I8Q4p+0R
ZUdB8CKFW9l1OMDs6PBSK5TpCIwWlm7Tr0AQg5fbcVYSw7IE90HTHFQYcHaQ3IK9I6ZMf0AVMPuS
TdkeF7LE91qCC7GbWdGxq4nuBeV6Ivat6LigXZpI4UZphwsPhApaAjsTkh0/wVMMixaTmSx5AZLk
XEBEd7p9Hic8fTHtGI/EwVuCo8jM1CA/THwFbeWVGkcUAaHdL05rh0YBRJX61s5kBEnR/znqooAm
7UUVeZ988pse/MTwxCghmYqqmW+mUH10bNgveOAvNbFIcs8/1IbEyjNY4vUHKUH5YQE3uX0iZXZn
Ck6D8psDyQQ/JtYVMDy/LevGHXhoWs96+Z1nc0Z0aVo7wgaSU2MK7GxmMdmk/zLUaUhcBHSyleXL
ANgNhJ8fYOuLAbag2zE2TXJqzPXvb3w/bWiu2uvp5APG81TlDMH7oSFRPdOsMrsdgDHyB8mtS4mv
y3yqgceJtE2WnVllXct2Vlhi86bgZIxCz12ydBhjqvgrHragsJ9DyxSS51vKncm+kvn+S2b476ES
XEuiNUMQNQW+LFcv1l4HzdBpOO9oMJwrcvuPnpF9G9QTo6+ne51/EXU0uzfXJQmmnGyL2aOfR7y9
nrCSdsT1v6lH666no1aJrGvXmy8MUPwTKC0e70nW7FAhv3Id/+3HCw4rC6ylbkLkUXRd+URzC4XV
S52nAwk3I41uDG2565oZgKx6wVmcGvu4muS2BeiyDRJcWeh6YeaurqxZhs8Yn78Y1GLc6UzLsk8L
A0i/Z2dcWay+R+BR2muVIvZkf7Mm44TX4wc5tHWYGkkL0tx0OF42tH9o3i/TeklG54LYrXW+bf9Y
TeLaRSJz4MJGFrnJf880DqELXlirYo5fT/V6frGfEl/V0Ss7z89T3MH686BoTzs/YPWHf9sqwU9G
eh2NtYpRLe1tVqdg/5NTypsDNxUZ3+kEeO11cpTC3xlQEsEZqy95Y8VZvUQNxAYMSO+YmtARxrQX
nUdK8KvqzorJA7o4tUFB0mn8uT2oxE8ZglNMUquoFaObfBpE71oyyaoNUtRobqOczCN30Do/lwLM
9nCyG8EQ/CKxp17FGj4CvLo/l48mmW5aDS+qOvgGM9NVY/8o40uLpBQtGFRu/jvntSFRbbpzXxsl
GBVEn3dvw9Vr/GWXDcF1OirtyGDQSb1EqueHY083sVLE9++cr+ATMwAvdbHweVvRrkPjBdp6Og6c
uzkBrYm/yW+N8XYcL+3uZCRPI9Ws1cqW4aorf3IzQXp1tf1LZPMUvKY9J1SH1WDyzci8TDz31Bvm
zl0n+7Tg08hCkmiMp8lXTXJEFmgdIB7L9fbvlnlMQ3Ba9H8phVoTrnD2ubUHh6R9CbPg7eq0O07s
CA+KHbze3aM30RG/Y4+SOMkQQrEonQtadTmmCqzlNEaZ340h+eBG6ueKthNY5l9oJm537k7JDS5y
xup23qOtFM9+HZLWtACCT6SCgP2enGwvTJDYusiOn8C4k7utBe0t7/h8hnZQBULbfFV4BrtWfcC9
7oYkkqtGF/zKXJWF07nE/x79ttmYX+eIjK2xLIDgUz/HX3dOh8RJv151b3xmm7jGnM2MYzrlXTOT
P+6e8/I6ycAhNR9x1XSL/Xj3rARn0akAn+oRb7m+agai8kRzTwHBVZD+zmNrx0nK1k7wGXqiZ3AZ
M6d2FWHj07AThMCU3Kz5ScC2vXKSA/dKk/5m4YBMWFlRMJXaTl40ukhXP9R8pV9nx3DXX/sXx6oL
XqFtta4cbAYY1fnKTZqjXUKISUl8+/dLnI4uugUoeZpkWnA6efltSZYrDQD69qdlv1ww/EFtkbqa
Zx5INKtm1fKtzJyvEIH93P68bOWFuCJwMniRVhoCgC0/7Tm889z63IB0Wep6xyNLZvCqWvpmc+3Y
mFGDs7F0ekjX3jsQZGtvuvl5ewoST/J6u7/5PuCQGQDvSNQwgMlST1HIS62F7Y4CLREhYVi69/yW
rJYmBAzRYiRIEOH+k9S+1kycLzeoWSUPbv3/x6j9Pw+K11fVm9mkweQqoDPQxDNVYDcobHCzGAAH
VrNoeRLkVAp3fYjkWnmNd9+MVhsGfIG0oPng9K4ccEM1NBtYnmXV/utjeDeXIDERbf3725HCAY0H
LwXA0Ti/k6nTLrJueKf/eL2u33x8gEWzs7gjfVLTj2qgfgKPf0iC5gxt644ghewUCyaeL3avZPE4
+2t/YF1Rdgm65C4bvR1DlPjZ10zqmyk0VG8BnPazr9uzgjvXThCqHyzTfHDwtmOjftq2FtkRFgw+
NyE38xLm0Wj5XV/2d6mZ+eZkP9Z1vxNnSg6VqCfRwikIs/8w+2tyb6ZRWY/jo1f2V7XXfCOIge0x
Or5rNur6E96sWuBWQRuQFfNt2+25AGHKoVcSfoNlbZ9/XxZWFaw+oa3KtkgT+XGYHrIIEJ2uw+ZE
fwLMFNvzkC3Zultv5hEq6WAqGru/PjvKHuhqrN9odvxdCXI/j0DnGlm6sz0Sf6muJ/zNWBGsEE5k
tjNkc97nqKdpECmcE0q2QGKhfEIpT+8Gn3aBHf8vOXGqYPmeh17rlBK6NkH/QLNfBuFSfdK06JsL
u9v2+kmsUxXu98n0HBg6eFC4Ia25Vg5AIWGz9rOH64/9SwChCuZvjlkLZoF8GWjfGuR/8ZnS544o
kWzzhSt+hE937L0I15g90UM70VMxKdVxzYUnk/a5rnaiFNkiCaZfRBYMrCUbMVG+u6iTLLp1k7nl
Ea8ZO3v996no3nrm3pytluYatSRS8d3u5MAp4aqwRsaXQVvRWQvQLWl3Nvzvh0r3BMPvUmOcYCP+
bzJXhSM/HPNnTaE9mlTf9pn6u53ooqZFOSsOwHzIEXJLuSTJooXPkB68IgEBfpQvsJ3tvLdkIwnW
b7dw7tOCSx6uew6N73QPX9Elt+Z/WbtlTYrT2789qb9fM7q3no03GxTCtOhUSwljUmY+JqV1VWRg
OswUyhNv0JCQHsOd0yapAepIO/wxFBiVQgUfhW/WYKm8aLu+hujdRPbVBCE0wuB2EUbZ9LGIXYUm
WVjQaBLx7ActapWdx8vfrVb3BLfQlw3y4HOCMECZPjVm9zgQguxsmuzbgkfo1cCkU5/QCczsrzIK
4U7p5j1FStnxFlwC5D5A7JV69kO9gum1Ce6q0LqGH/4w7mZKZLYquANFT6gBqIyh9rFfDQDcu/Fl
rkFM8V5d+YY0ru3tUyeZjiu4BXg0lcACrErlW79ejYiXowGGaKWr2h7h9TXxvx207goOwXHSSTOj
glsG6jTDyH/OdnYe4vazqZBWR1ZeGZNrGMFuFG30q3LVu2xOtTG+QNF8o6vdZaxpNzDHXq3kOEtY
XG3/LskpcYXYIaSJwfXonaM/LbvJPO0+K+qv25+WLargNczcGivYiWbfKml2coHloFWWB/U/oPH+
2R7i7zcGGs5/mrCR6YEdFQwxZsENTHsgLuFe6qy9d7NsCuuqvfFG0+xamgMsmFIfzc5QOi1ufOjA
bZmD/WN7ChLfKurHwecLeblD8OagenCgtRPKbrNtuFmb9rZyQcTb1ugdJn38rmW1tXMcZQsnOAeI
UbshSnEOeh2PoPQbBIdJcNDoERU7/kc2hOAi9GbOlBbYo68M+bOZ2cdZRzSu3Et1yj4veIdJoQVn
ttl6I51+Ndp4Ahn5DYzGHrJHchE5gkuIlk7zGgvNFmpka9y+kg811SX1tGu7M3f8v6TMqjuCV7Dd
tFgqe8HHJXTxxENwKBrtyqGZHoYCCJ3onlHARiE3RfGu3YtGJUbvCEYPFWRtVpO+1hTiW1fTr5Sw
e9w+zpJtcQSjRz4lLiFDnQEp6l9XVrA2Gj4NubfjriTW4qzDvjHIxIwRMIlZL2oFF9ac/aAn5dBj
71TTbK27MuvlqsrL8/ZkZOskmL+jtvSYmoyGONdjOtFnUno7zlG2TsLNP6pJPcPshwGqFWDm/toB
qKYa8042QHZ6BftGcChVF2AePAeg8ezcp3F5HPP8qKtnd/Yut5dH4h0dwcKdqHYHp1JmYGHdkbSr
WdhPrnmmN3nHS8l2W7DxGZ4UuGuDVTdJvbbsZ5LUTf5lhT1AuYL6SLTsVXtlhmgL5j7HTRWrMJH7
uQHdJRIhQxR90rrh45qpVlTzoFVsFNSs0GdpzpftBZQcAlu0fnugTFpoXC90Va0EjJUVHGhfPm1/
XnII7PXvb4wFhkHP0GKL91Q9HCaaw5TYvWaDeGNdekGx48MkRiIqm00RYIq6MXhSGVP3yo6J3u/7
jrEtmDusX3R2JfXiN+5IhnEAj0jHlHs/xrX6LQur/gD3pbJznGXLJVg7RMK12iwMZkwWlM7KBU20
xw7UAUTNUFpYO7uybu5fAkFbsPwFeuzAMUKoS+f8J3TA0TGZKMpnEAEdwshcPrfoF5wUOGt2Nkhi
prbgCxq0kyBFTxY/TqrpmGTzdO7puj/NWm2crTHZK8nLTrPgDip3ajvKGIs/RhGkJ+blSiHZ0IWx
fZpl0xCcQZmp7uhBXu5XMDm2lHuVRHmJkF4zTVqetseQnGURkwksAzo9a90bF8JXt39Ijb14RbLt
IgqTbmcYvWuMMaDhaCX1TMCfQ5t8yOD4pQZQLTs3i+QYi5hM8kxKHTloAAxgMl07uYS66cMEvQjp
gN28vGQzXmUO37iWqILVXmmBlSQwggd68aw0yl0UWpe1Orxvvy3B9ru+L2FxQPSuztNn1Quvk9Q7
NJAb1m2+p18rWyvB5NkKiiToC/lll8OpAn12hKkAcYcHq5rn6Grl9N0+WhLrEMGXdQVXehMxndGc
qrvaioczfUJXMcy3O4dXtieCndvZQB57wM4XpYsOpTrfosOBHE8YHmEhvNqehuwYC0aeqs1sp2Wz
kJIPjhxoGrefVwzWWgzoUSipkrvtgWTpGRF5aSxGNicj7hi2s4M23ZmUfKj8kP+9dBJI7U81Wh4r
SfI+impdqb+4ZhGBWQZt3LtzsfiTMtP8Dz3Y85L9SiY6dzqYx8Jva66Lwr9GPm9wsp3ar+QQilDL
TNXMQqdJ2gfWkhTwU58hLjp0dP4ju3baXk3J2RARliG3Tpqqle6n5AqHGe4fV32YaQdBrmrnmpGF
UCKuMo48E7WZRvfjhiaoKEMsSgHP/hHNxgtaBO5mazqlRFMuDJ7bs5IApHQRRAlbBM1d6jpkGqzK
cqeSa3uaaFIJRpBo2XXTrXgh6A/AN5plckA4GhHN7Drx0B6ssHTrBg3EnRWQbaTgTRy96Wu3C0z4
PD3tugTEDdsQgoXQe6k6upj05cAstD11yU1lClEE8GMzRZXI8qn5jfQ5QTrhJYt9uf11iZWbgisZ
UIGxwiy0/Aj/xOYtNsJ7NVCYBEJcO/0Ka1J/GE3j8/Zw0qMjeBWUINGgnWOLOys9Njzt6BI3m9ss
gmNlvi2Lb7HyOdxD8cmWTggkFrPxllGNLN9zutsqG75UCOxsT0Ti5EVQ4gLfaKurieW/khc6Qz9f
WkGDto0WhjugWMmvFzGIAdX9oAno7g+14meS1TdxXt9v/3rZNoh4wwxtnWzRW8uv9eyyM5XzBATY
LNRTb6ZXQKye6qC7sqzm3DTdr+0xJSdNRBSmmcIbZT3HnUFsqv5TQ5gAX0JX3vbQT0D9d9weR3ad
GOuWvYlYKOnagzv1lg+tDAK7NcTdJzXVAfLfDuVdy3iJC8XEaSUu3BlytcW/XCfGuoVvhixhP2lh
9bd8G9rQlRwzMKDnh+YDoFpjfWXkiSafsbtL2ue1R23l/9seWraqgnew9Ukb3Uax4AKyD2qm0BY/
fh0gmEKwDUFEHc26IdspqUmuFhFyOCNg7EZDaPtWczV5wb2OKllQz3TkOzuXl8yqRO8wQtsc9Mym
UZFCoGkrm9IfLR3N24slcdsimtCoUCcYkG71i8D+kKb1F5g3PkBDCWTauClTbS+jKLFcEVE4G7mH
8Odo+pA6o0cAG6Nl9D+256BJQhcRQqggt1ODYzJ9Z2THlS8KAj6B8bCyrhbWc9PCwlUDyG6PjqrQ
uBnvnHHJQRMRhcs4WhC8c+WtRJipAZVtzItGT48zjw94I4+u/rI9Q8kh0Nfj98aYtARVUXuBHWMg
xj1QfTqgUNFdlHb3vmSfLjgI2856aGEZQFPy5z6lS3nZw/xKTOR/wQdNpTaXKbdXrmYoqNpVuEWH
eAne8YcRVcudmEC2RILVG0NLOKwzgwBZsEMIuUOtD58h9q3fOcB6+N7sAUJ2yHT06Em49vSxMr0P
Mfxrrr7sHCbZMgl2DutxrOoQOPj9qEHo58IrFSLj+rtCnpSIIDN28AyStKIuBACmpQ9qlTCOrdPx
kyh3RvXUUvQrhuBiAsEGn86FbZn+9sGVzEqEF3aQvCcTHfO+CQ3pGEFYX6GbBJSmMXhlbI8hu7lF
jKEeDHYDrGnww+w3XQEIK3+INetyBnE4w19Pnwfo3spd3mcrIs5wjpBIyIx8oO/zparthw4pnO2Z
mOsm/OXSFPGFuRLG6MfACo3q1ZUO/c2k/KT5LHWf1m4AL04AzliXLmylFGaWOjoFEUzCoaEeE8O7
JtMFrWnx2PDoDZ3+bOW3dticu+42jrTP3spxSntGpjU0vBufPCjwIST3i/KafFIdaD9XiLwVK99V
OukAO6BkQT/T8gEUkh95e2GW5ML5E9So/6eCLMhsuhVw6nyMgwpKPcv/z5IymUIHcB703WO4tPAW
d14AKwtSqBYspp6uQEFq6uOHug+hmO3dMOkRpVX67LIm7das3F/hXUPEnu+8wWVHV7B3zxlhjYvI
6CGUexgH95hZUN4VX5Ld5LHk/niN1t54FGWICzvgtU2dQnk24SxNLe1xXLvnx+HIGzzNn7bPlcQ3
vhrOm4GCxkLSs61M39TCiV7R4H6kqMN7UDdO2yPIbFCEFSJ4bne5zf2uBvWlQ1cfZAMevNLTKXHt
K0LLGodmoFixPZ5kRiK0kPMCNIYiO8SHzQ2o3B8GDQODWf7e/rxk70VQ4RxWNMC7KU4yt70L6Cnu
LGhfD7lbnmBM3kEuyuawDv5mV0LHnAa0dHn35fNdr5OxQujKid2dTZdEXCKS0FTTeu6agmesRTdp
Fy+3jbVXG5StjxDc1yYCoqm7WD7UOfeRPn0qJ8TV8gSIMg2UO35dNgHhRkcMuESoHvFNtCNRZ6uu
bMPasW2J5YmAQSc3siZu+f2Zs/JsXTqwUdtOCrPDrVPRUwmBy/ZBku2xcKuXqHTBG84cPEhdh75D
lmCAjTDdCRpknxcu8wiZQ9S3u1WfVLEuWl4+CHFGN6Ha5P72BP6+CZqIGYRI0c5DNKh9ZSxvgkXx
Uyd+3P703388TIB/nn8HlZd0RPXDd1FKeQAaCrXeHM/XQ5RXX98zhC7i2tEIbSfFpDw3RApEh8GH
TL1S+mHnFL1+5m/XtXBCafqs6k6lrOGWg3NMEU9wC81CQ5VG3NQKU/h+Jki+4rG+t2rbvc6qgsZ1
T68Po1coH2J7bVbN7Z23qOSVj/jNnwtqV/08m6iC+fDHt7TqFt0VDMAn/bZTDlF13ZQBcoLKmfTP
joX+3Yw0T/BgThzmJpIqlp8UH5f0R7+ya+LmIbvs4dkGJbfj7WXjrCfojafswgwcpMk47XUGX3Z3
ChLrXqceWuaPcAM9bB+Wv0cmmgiJhKEPBfDVmGazOyEmk1ELTb71hf1i2MFdkU7hzrLJDr5wbIKx
daPMwaaQKKGLXM0+haEBP2X3aXsisu/rfy6XqynFgCQYNlu7t1aWXqcLBGnY7vbnJX2WpHP//D4U
sDw+s4YsnAkZ/9JCKKQM1kM+pTdLYJ1nQ/9aGspPiOXvVJhkG9NEPiOBhTUrdq7Ov98/qHP8+Qua
QGtTA2FsH6byl3r5PAFLBTOdHyInd4/b05R4PhEWCUG8M5kB773I61caa+9X4MCptP1xyQREQCTa
MDO4Jt3yHSf41i/6EY5f+CFn+Me8neMsG0LwBgPcsnCg8vTSM/02h20O3rcjdx3yPKftScgcjrsO
/cYuw3TK+qFkFnbU3o5W+CEdbxHwuwggJQYcTdRnzoFvWND0jTvPV4mRuuuZfzOktSBYYwcOUU1l
AdiD2BqaTigx4Y9dxRG2JyZbuvVIvBmElVMHEyZ6HzHFZ2VRz3agXEGnh77E3gGQuDQR+WguSPXl
Lc9wirsWrKnWGdVXpDcRjcGcUIu67Sk47PhP6UYJHkGJSXzx4Ma1pdXZa5TmQp+RWKEX+9cqpLA4
413GvZ6iNmdptgcPZhntFPgkzsgVnEW66BMwqYS0iaV9TAvvykLNdiy8d35e8AQw+FSwdme2v7jw
7WTooaBWm9XOjp3KVk5EQpKz6vp8qGw/HNL2Yok/xwTpOlp8mTas3Md3WmO+OPyrA/Eg2ojvOoAi
MjKO7UE14lW7FGosBLl+G2V8NBiVwna1cwv9PRGkiThInA8ZOIV6x1g+JklPFKYfoeInQ5ddBCiA
z6pymoLH7QlJQiVNhEZabqeO3nonIa5hHfPBuIXa7FNrGjAkRXfQxN4DnexPRYqeYZbcok1VHtpw
+lFauX4ckMja/h2ySQvuAxZ8VNxnDMFUnks4wCeIAINz1H2Zlm+G8qx1xV5sJLk+HMGHqCASYnfh
kuzzpbxaNMs8VJmy93WJ+3CEEGIo4V7VK74+x92NlmnfLE1FoDy67GkaQkGsThEvgmJ3e9VkcxHc
xzi7SdImo+33jhb6Q5M+dBlskdsfl2TvNRFJOZI6oKMVBS9M+NzONmS4kOweIKi+7lKUPOwR0nfH
aCDhQUEW4ChihIt+YYVuuoO0k/goR3AikWrBv9QzP90KjwFv2UPq2B9j853JaTzonxeKitBWmecD
7NZ9eTnpJhIG7pW6pDtOUHJfiVBKa3bnYGhim9NAusoZLldu97ijI6BuynzHdGSDCPFEOemd3i4R
JYIFLXqestGUP5axe5nO2dX2UZDsg4impPYJNXGBM7fD8PNESzIi9sWXZo73SOAkaSpNxFRqE718
xN+2P7p3cG6vLP815JhwTh0Ux1iDFtV7mcIv2/ORLZngA9paLQlQe5aMuh3srYdBD/2Vn7xf9vyq
bMkERzCZiqM20JX6Pbz7JrT8vRlSIZr05eAGvJS66sLVJ7RQO0TqXT29clDUSevUefTMwXiwV72D
aOWn2J6xxFOIcMtxCpvWq8hp2avGj4mZkv4Pdj4uYaXSbCGWsJQZvXQ74mFjTBDpj0+lqRBsqpfw
Iz7wJIEGyX0I5oeeHzBDVR4Dmr3Q0DBrQN7wqrsdB/VXCuN+6qjnSs/viyK47Brl7JYmgifBFF9w
wp0LK+sqNBDNe9RY9wqgso0SfUxJGTJC+B20XTUc0RXNb82uDQ5cgepxe/Ell4II4FSaQndihYhf
gZSssU30O85xrh4LFY2m/lIx+p2BJLeoCOeEm3noptK2fONVKGburtfLfF3xheyTZc+Pr6INrK6/
PTPJ4omwzgpeWVpSGLAv1ZvInT/WgXqdQ/Ww/XnJo0IEdAb9YI4kL2w/S8NLQj6kPfKb1k4P1ewh
5rPH5ykxDhHUWZUaCpkqblpLZuuEvqH6kVKr9bI9CdkaraO+ebQE8xRNbc8k0jL4x3SWj1McXefj
Hr5LFgmLGM5KR2c6DgnkAaYDAHReiJW6i8gIP6gTK4doR4YoDSSXmh8uqJhCcb09Mdmx1v+cmJ2k
OdkGJlYPq/gMeKWmDW9dvXlEilq/qIcpB0ccvS8WsAQfo+slZ61ik2pAM4ciMftj3dTNVYma5M5N
KtspwRXUlVmzlCnyNo5zWYWIeoCz13Lzcnu9JNYpAjmzMUalKcNYCNZeMmTovC4+rV5vofUQhcqL
3kIr1OmHfsd8JPMRMZyJkpE2KwDB2KbyKemahyzWpwtUD5Idxy8xHBHA6Uwr/b7BCUBEdTogOtzD
gLt8214uySUtIjfTPHTmxuLjiRHVH+0kc87Z7EaXUVsuR8cy95IKskmsq/fGPhMaeL0sxX4Qyv5n
zcO6mfEuWJxmCqZvZkuQFuFaZQjN8Fin4S/LU562l0e2uUKAkUx2tNgTOR4LZYhp0H0NaEUwFzuh
q+zzgnFnyCwibMvnm6G71ZTKBL9T/7KbQN85O7IBBHuOFKv/713Vezk8sc6j2+uXuRE8bC+P7PQI
tux6kx0XaPP5KepgJL4VqAEAG03chdsDSI6NiKpEvxb5zwzeNatbzl4cTeit7pU5JfeeCKec9Dq0
XcrufmsWFlT+TndtN8szjOc3Ka0MvT3s9frLAm8RXRnVqY56IOvkqs5aG0aThse3CSfrGri2iHEg
lhOj1/m+VVu3642xqWYF/6ZDgQ+Bg/SGR3FwsNJijxBG4mFFOKXm0GoQO6zbPCBogHIVQgtwnNzX
qBTCD2Km2sHQo5/bU5GcMBFIGUG6Ce0yK/f6PHYLWkK8Kw7ErwSx8h0jkVyxhmDk8xTUgd56pg9k
mwf+AjHIKqgXetY5duAfVvTmVmvp39+ekmz9BKOv4j4MdZvh9Cw27Atl1rTPixtoyCPY0bGc1PDc
xPl83/eckd4O+72cl8QZiESNEyqC9FUqpj+M81MT0UQ5xEeehL+35yWLkUQ0ZRNqMLFrQMe94Ulb
TjHaZG49nyKCcCK+ukeDWumuZxulmOB9CXERWKnq5qDwDDJxQOPN6DlnU1NPq07l+j5adRm3pyZx
QyLE0jCDIhwc2/RRri8OM4KADu//neMn+/jqn95Yq6aZYMRGzoNT6GuP0HJSIPTaibYkTk7ETtLk
FA3oHIBMKbXskKPsfAbbulwHCYTT8FxMUCm3w85uyGpjIpCyqwlSkQqlDSKbzGOfxwFUZLDF5FWL
QgoAq8nxzgU4kg7lqipejvALoS7cagXC4t1OHkU25XWd36wnWuymnnpM2a7TLyvyLq+qpzobbpYC
sUlN2RlGYk0ibyPHQbUdx4Cp37NfrBk9aeoIvbPHiCv7vOAlBi0zxwbafp6zHVKnlO2tmBh8aONv
22daNoAQGmSugaZsaZr+GDqPZIZOBvrMSxZ+3/68xHGLSMt+GOyobHUOnqekx7wK/F61kO6lLO8i
j7w9iMRziwDLZgj7XKPsjzkm5aNKu+D1ZCMqlkVVcJyHKUCtpgk+6n2LDPH2kDIvJ+ItW0+B+9hU
TR+AV6POF5lRHAp6t4pnM/w5J3Bsp6/yVpU+7NiwdEjBQyhDqoFO1Ex/lQpc9RNpW5jAMSAWZ9m3
pvdoRA01LRcY4I4lS3ySCMXs9LgJ9ZkRVTXNLpZ+/thO3fuC3j8xkNp/itDKLXgviOlKpz9Glpke
J4/yEqwe4U4AJHEBIvKlLJOmTnQCoC5vftrK+NGskVtLzAwVNXv8FerW/fZpkJxykd1xUuGmM8Y1
gDcJtELjS5iOjW8ofXFEVXzHUmWbIbiC0YzcMu4YJHIhAUeE0U3Lp+3fL1sowQnUJSRicwG2RFEK
FG9t+6NFwschLuiGxjpqiDC+byDhpWCZSlWjskDpKbu06xhorXZDFFx69XW8190l8WgiClPXQrc1
kQ2Ddma6nRLnKfach1cF8u05yL6/eqE3F0tiWHk12SCMPJSKrXYxL/oYpVNwJjvZF8lGi8BL0wyU
HHVxipJDOiKZPN7VpfbjfT9+PcFvfnzmVFT1A0xC6zOfSPNsV/WZ47tzRmVrs/79zeeXrF3UTuXz
VVx/SO38ugd/7Ra8mrd/vmxp1r+/+X6i1V03lnx/KYwPZaDc26tq9va3JUYgMjSSXjVLq8EI5tCE
7M0+t5Y7HEMv/oyA+hVShTtRpMRZiLhL1TUUh/ZJ04dv8Di09ZE7o1G6j0vwTgycKphz5A3DZENY
74cI7HbI9/LW5HW5qiHM6HOi4fxohzeIBx63V85j9f83BFBTBateLK+ZaoNrIrfqqyZsr402+jFD
z+L28T/Fqqap0hd7TDslftdeqSIi03T7tOjiNbhL6wY9yWF4svv/y9mXNcfNm2v+lVO5Zw7BBSSm
TnLBZi9qSZZs2fJyw/IicwEJAgT3Xz8Pv2RmZERsTnXlu4glGyCW98X2LATWrtACP4YgQu2SRquN
AXt70tkmRtPOssYNXWyRKlEcWY5GTO7mi+Lbs8428Yp+mTh20wEz3sPuczGAB7O8VS3Q/VniH4ei
I3HoNurH5ZF6e6eEqfZn/CD2rRyqBmiK7d5B6PSBMHEDNT2o9sFBs3fVHgfgreX37Ylum8jIOpwg
ANc1oLv10Gtoi+bLxN0fE/NPVrDpFbdWiZFxWovydpCoxE9hjh7BhC8/W8Qvzlp2/IW1Wba/3HVr
A2WkngzuM9xOtbfPvRy+6aoDQITvO9C5+tJNo1nYG+H7djTZpiSkn6cNXBNAVKg1O7IZNPVw1hE4
y+CHhuPBqpr8LK1M/vC8dAtmvnI1BfjtnxOj0rqvlKM8oHhBI3Hfp7Bex/tWxOCu2df3Pv9cODLq
i+ZwuTffXihgqfdnfYHNKjXXpQcoDLNOkz8Fn4N8au4sOrJPl6tYGzAjK6lep20Ck849vFBjj5ef
Zp8+ejYwclTBMLiFAPflilamoAmS5PDvbGDxjnle6ZjZHlTiuk8jXJUTr31/uYqVOWFCJS17qMCE
Qdx2XffAJtyt6QQgYyndaNbhzTiUL+Cz10e8Sl7Jl7ZNYch6qpiG8Ck8JvF04hC9GyCdUNTN5wVT
DetzmLjacBnpjlXinEI91RurycrUMAGVbZX0hepTHHPC9KFkDfQ9svpjj5foy325Mi9M9GStq07N
qsXqOE23IrnvxhsWeHEGjdFher6uDiNZuF0D6eo0cfeq6Qugm9NnuHB9zka2G/zmOZVQy79c0Vpn
GXELOaQxYXDu3sMw+AYexzAhmnZ5QjZuN1aWPhO46OZ2yq0cxQc0AxQtnOHBScKNb1+LGyNA7b6C
bl+OCUaLHndCbvcTGig7vyLvZa32l/tnpQEmdNGRrTOkKeqAi30Rwwj4LNOs32jAWtY0IYrjKDxh
LTaNbQm96iVfBl0Sxl7bt6hrvrM7eoCc3LNTdB/DGd5N1zVqmdmvdsGUWqyE27q7J6wAl8Kqvrfz
tAUwWZFUsU2UYuf6VtNbKL1BhknaeZfO8wPy8nu7st8HGleFefpiJeqsyvJ9CyC1m+dwpLJAzmxa
O/IDON7DNI5n1s9ObB1+VzYupuwjeAFKZtiY7+uuOfyFUAOuo0iUfRiqSe9G2d8QIHc3jqmrA2vE
b8q8XJUaD065ol/sAvPeGye+n7KfQUHjNIzwHPtFiZLhydoNNtaRlcRk4hk5rwCyB7UOeHj/yQqg
B4jr0B9Nww9VM28E9MpCEhj5AkbjY5gIHKBwGKi0ewIEFEIUoewjlcodLMSPFt2SBlhrj7HGW0IP
iic4iLsAy80prv+hjRKVgHhXjnPqAAPZiMO1IDcSiQXHdm4vHVdx9UHz9N4K5UZ/rRRtghZZiie7
fACcCGIk95DufzfDqv2qKDYBi5za/VwsD492Xd24cGvA9gqBdLnwlctC3EH/mSOE15cNaVB6vxhb
Vp9zZp/+RUdQtI0x7Hiy8/jXimzljbWeWrL8q6TUK2Ize2zQUzR4B9/Q26Ieby43ZmWh+A/AYuPN
HIcgXIi09pOTVe/CIb9TM38IXH/jCnllrlIj4KlV440Zxe0bJzn2tHpXtQ2NvCG46xP1rfCnl8tN
WavHOICVRYKtr4thGXEKmq2bVH3xUvs2aV+Cjc5a2RGY6EM62mM/wHl9P4PxuixJFBYqAd1yal1r
gBHUys/cwq1woU+bn5D6O4B24jE3xuUFNvJPlztprQlGPE8pVWwMA1C17fYBu4RjJ/xjWiVbwtQr
U9XECNoAUlWsRFBPmsYDwO9RRvIt49yVyWriAonCPS3nBI/8qo1blt75uootmUcqBMz0cgetwMVt
EwvY4tDLSYcbFzgGPwA1cAssPOz97OQ2DLJ7NqoPTYIb1roEjtzOb9N0+lr5eHjbqH6tjUasJzIU
JZ7kcbTqxV0PuzrHrg4VjnORxfrPlXQPScVgGE+jUnjfC1t88kboz2TWMeiLI23CfVPZ48bXrI3m
MoteJZ667jijHe6CZGvfZpP7mcktivfKrsM3skKaakZhloY3+sHtDlZuWce51enR97v0q+qy/DYP
suUB1S0+Xu7alfAyAYaiUr6bCDwrzfngfS1JalfY3NRAY7LSCe5YUbVZpHilNw5Da53n/Nl5EIka
mb881ZIkeVw6Lwi3hCLXJomRKVjKhN0qRHEB/0QsOKEs7qFBEqZbxO+1vjLSBF7cqOUPId5G6/mk
SzBhB/kFNUzNl1SCe3t5RFbmgIkkbKgLMbwcCQ/qEfbHsc0GO25kkFc71kws36th9K1INLOud1wI
6zrjKHiB/jkydg5lB1g2Y1o79PPYt7i1rav3ru7wfl8Wny83bmWMTFCh5jLjtoVtNfQDv/VJcp9R
J9YyfCCCfLhcxdpOxMQW2ho0oKnH3UWQtl8qgIobq6gAzcYjVq/uIe3zfgZBVkI+dKG18MLbAvSs
Nc5IDNSuWD2Cc7vvrCIOC/JI5v5plLyNG6cq9pebt7JWmbBDp83qCf9b9lmkBWAovCnT5EPOti7z
VzbspsyjpNB4FInCWgWJaNYf0myKZlwF+qEX29hB6+A4lF8ut2UlGZiij1Od2JY1FtBBs93bqoNc
cC7K58tlrwSr6U+tB+ie5GmJVzkneEhUfsLGwdHFnsrmvDBCLtey1gIjJTRjaglPgTwjVe+caZfY
O+JV00YqWBlrE4Y4UyiuVBkYiWMSYklgX3TTH5LhOpEw20QiakKLPNeARJde88OFDvlf00nU/FSI
bGubvjIOJgbRzqYZz3Eg/9il8u5hcVQch5SRm5aPw87WebEX05BtdNjaOfo/xB2rMiWVA1xxJdpf
pLS/alwsRA4pjqGSu0SMJ+W4L21dH2Yc4jY2BGvDtPz81YZA9sQaIHcOKDbeNZqMPKd5VUfJNG+c
FVbyiglGrNTAeTqAxVIVDEKzOYN+aPXMuXNv9faWAOvaOLl/NmIWYyHhPwk6W9o2Memh2Fgmrow0
9KDGPgyi1hFbFw9rKdpUcBQlD6aU2OixIbCjabC+D7x6KMbpG6zujwC6ndveBoEd7IooKPGo6Cdb
BjsrEWuiEYmjceE0EroXTtuAnt+/q1WzsfSs9aGRDdQoaKoUKI1h2X8PsEWMrak/saH6Scd8l1jh
78tZZ2XCmfBDJq2KN0Cz7IfF3Nh16/tgcM5ZLjegMit9ZOIOx5pMJbcZaFN1Uo77FGa+eUw8Sb5e
9/1L/70KGHCVUp8m4It3Ph44SffNwUNTHECteCMiVyLGhB/OTLd2kJTB3pWV8xFkwPoGugz+OzUG
adSQEPdr17XECH1b12NShmgJhN18GLh6FrvLddHUUUgG8vFyJStLsinmSJkfMlnoEH4XKTbNLQ1p
LPJZ+eDM4Zo5CmhhqShnFmnjtOX0ceyqsNl4jF6r3MgL4Ai3Wvo58HoqeNdlzg2wtp8I4+NOTM4N
btx2lkXB3XLYsL/c3LXBc/6cHXj87p3Bw/NWOLcPruscnYTf2dqNrS48Xq5iJVAd46iQ5oCL9AV2
ajPskAnVt4lD3y07wuUyeblIvlzNWkuMfBAQXInhqIZqZjuPKq8LIxAzu6icvRcodr9crmUtm5pw
xNKGnJHDBTbVAD0QsIDG5D1AToWLJ2OX3HPV7Rn060m/83CXdbnSlRRhwhEr6KI2qquW91vYofAR
rDTaki3tjJUEZ6o95jov/WJE6ZklvgGiC0VCedOkW/a1ax+/jNer/KPEmOcgkOBFLk1+yKH6Sppw
6xlz5fhmwgw7EWDZzFA2mM4QeZhBcqZwiNPhvMtDGeuBbqSetUYsP3/ViH6CLkCHB6G9LUn2juBC
BHcH8rothwkwhLqna4WQ4tnDdnlXdWncEx4XwXTS8/PlCbSSV/66aXr1+dNUgOyQ4apDejqaygXI
ihviVP6ws19LFJaWFV+uaa2jjGBvPV0HdYkLyhIksCjEoz+ZtogAa2UbEV7PNh6pCoDorVZ/hGnp
Qx1sYo5WsoeJK1S9l9cabmD7cbQd6BTBS8Hyku80K6B2hny7MY/WqjHO/fAgLVgNO8h9FT6JxYbY
zmLN7I9Q5rjc/ysRYcILu3G2k5wCX7KkpsyDAo6gMfLTQNNI+UHkjvkGkmUlrdtLE1/NKXjEdEPF
a8xaCi1PnF8XmQGryHbMbmIxfb/cnrVajDU/bGslLVy77u2qrO6LJq8jv+vHHakhmmrRQETQhBOP
lytb6zwjyju45lWuD6i5BsI8rnSf7fBQ8D1z5b4L5ZeyBzhfS0Gv2/mZmMRpJjjLKNzzFoH1A141
bUzS0jtdbstKVjeBiMStpywJFoFP1VTt3ubJ9JQPzohzOVbJw+VK1jrMiHZYf8BaW0OBcyJDDG9t
AKK9eMnCJPCjMnDelYTtL1e1FjlG8HeLatOcZVDiC5ftkCBfB2XdwN4n31WDt7HQvtken5nIw2rM
g94LQDUiNIGNN+wjxG5Rq9KagI+bRtWoNsb+zeFBTcsXvIqens4qCULwqEKSH2yo/1Tc+2AVemMz
tFb8Ek6vi0/HJJiBwseenD1bS0Cm830GstvlwVjrJyP2GxCfqb/IVDRD+gJpv3uhJ4Yd0XR0LLar
W3obhoO/kTPfTPvoqqWNr9oSTgSo7wSCF0XHNEzKcWCGls7GDH77sQWlGzEP3EZb5L0HemvVhNWJ
NY5M33V9kKoom3wl9vbciM+WVzl9XDJnqKKhnYcK1NHl4ZgjKzmHQSZOE1/u2rXWGkcAl9mT21l4
Q8wWEjgr6znqsZW9XPjbu1e01vmzL/3BBpLTlrjQzPxdBrPlzmYPkLSAr0AKj0cvEgBXdvV9Akl2
FxLVl6t9M4mjViNN+D6j0J7ANWc5dLWEmnfiJ+fGxpV35ErB6G3iFVyeKkrG9F/d+N8/x/+VvtSP
/wIo63/+D/78s5ZTA2+F1vjjPz/WFf77n+Xf/N+/8+e/+OfxpX73vXrR5l/649+g3H/XG39vv//x
hz0AyS1kV16a6cMLbunbv8rHFy5/8//3l//18lcpHyf58o+//aw7AWetDy9pXou//ftXN7/+8Tdn
EWz479fl//uXSwP+8bfn/KUV36v/+Bcv33X7j7/hmf7vHmXQ4nL9gBF7If0ML//6jfN38Oqp51MG
xGawYJVF3bQZanT/7jInwDbHY9R1gwUDqetu+VX4d4/gp8xzggB0O4Jl5v982R9j8//G6r9EVz3W
uWj1P/721pynLrWXn7+KcNQ5wX+3Hs9NwHZy5ODLuqdXnfDvql4X/VYiXIo2wmnMKWlKWQ5nQhWw
ti5WKf7TUlsMuLXijXiSxWgltSXGc1sEc5Qr8kFBsyvXXrm77vuN0GGMsnIsi+GMtAAJks7dIWoe
Sp5s6Zq/ta4uHWSsq7je4uHgZMPZD7o7BpQ1OAX61KfqKR/HjST7di8hAfw5viHVZd10aEQHHPfB
ax1r7wJ1H9FebHFg355CvrmejqJ1beXo/lxPZRAVHKLmKufWRgJba4CxnNa9hOiiX/XnvPbkPtQ0
jLs6sA/WOLB/Jaw/8tXribrWgGV8XsXAlEw5TWbanaFKeC7DCvp9W0a+b6VfKIibC+jAc7Ak+dSf
S0i/OKde5FofO2IH7mNQDcBGFBXtsAPJHMGva40J8w27vikqlnVnV9ntkWEXfyRdVl83HCbI14Hq
O+6Tk/asfOdeWO5D77h9VHbTxte/yXFGj4XLIL0aDFompJwA8D53amJxgBuGuO/4Qj3YN1NzlE37
6Dbyuy67nQisT/Abg8CWPFkF34iYtdlgfMAYwhtZTGN3ruYBCg/eo2LO78sZ5a292zIbjIzoOJUs
deV2Z8Ky9Je1PDmHRcOOglY6OztDmMZ5oZtHq2P5vHFWXCaxySFCnSbGy0shPT1DhOZcyV/CEQdQ
yaJ5/jSpcWPE1iow+qstwELm1ticO1vvrSTdCwsTva/uUiE29rwrQ2Ia+9a4sRxcsBhg5T0/+EN+
i9va6+azieryM3iGJD5pz3XqnyW01OHJcLYrd+OssfLl5qaPIVSCopXdWbTWvbadqCuCL5cn01pi
NJYnoJRwB0eC7qyCYKJRO9jqvZNBYbzAs8PGErj2+cYKNcl87CetujPcYYP3MBJMTiHI2Rt9vzJz
TH4HDtxtZls1HNo1fUqkulNI8zWTMA+Zg2+Xe2kl5EyCh5RzSucULYDIE6/jUMLFwBrb5LkPkxx6
X4uJ+zDJHbzy+PfLVa50msnvyIKBUWkjRUIg0Bc7JYZGxNhaFht3lmtNMrKI5B2eqRyBBBUweHDm
zYkWLmytw8diHn43vhziTm6RRtYqc/5Mx9D5rEXC7fbs2VoCMjNACBIUt0ZUd8nQ+JHqbqhDxfFy
1y27kjeSlUmLGO3ZDbSv27MzSRU1aXcGBfwn3FRvWSi/Dxa5mbTz5EnA7y5XuDZWxgTPQxhwpoPb
nnkQSgDOfFY94iZi3rolXynfpElA3BaCoDa6L6e4qqkH2kS0AKn58tevpACTJgGHx4B38JlFwmLq
1oeIYczlZH3thjY8XFeFsf1qGbDTE8dknmXwvpbtL1XP1U4R/+ly+WsdtOSGV8u9Az1ECYUMfU7z
ZOqPeKwYYDyFW/hfV5VvqnrOQcth45Q3Z8L93eIOmNZBfLnold6n5txhdjITKpqzX/OHqq6ep55D
HNfbyFwrPWOCaWUzjQBPA8UDwZUAOtpcHbus4/vLH7+Se03exwB6ug49LEyBFIBZDJ8FPMDHkONa
oLyGI4Sth6lS3Yyc9xBda8+yGj6GQp6LiV479Y0kOHRD0UgZtmfWZ3dZN8fKsYBzSzcS0crYmnQO
3NQIlI/8403oEmzPvw5d8a6h9RbFaa0CY/XOAracbJB4GM9hb4Dr6IOywb1PnXbemJ8rE8gUnu4I
MA1tAdY4a45TkkZOfY3G5LKnNA6VvlOMWBKc5qz0Xck/cD3ESb4VVisz06RvCBJA3kxYCCsFi69p
unE8Gc9N9hHU2Y395ErnmxyOEXc0ViHn5lxXQRGVtve1le1RJu7nq4LLlJq2M6eZqqZF6HbWQ17U
d0VYgR3rPIO++OlyFSuDa6LhpeNQUI6Q19yQQLh/jrvCOV0uemUATAx8HzphUwnenOfMfcgKcmgK
UBN1xaC/Gsy/L1ey9v1L5a/yvk+DsnUpphBx3W/ZVL8HAfZwueiV0TWVcOsBvio8THFaEAA5wNK0
ox9ya2PztVb40p5X3y3d0Nfh0u/W/C5PYfkLIybcfewvf/parxhZLdRBKlKJiYNP/6VEHuAZ1/95
XdnGTm4axqbo3Lo5Fy12IeFIf2i5hale6xUjm4XwMwGvr9DnYHKObUD20yhu53lLoWnZbLyxLfSN
lZaCG4vb0xLdErgfktS/GwLrVMvxKWvGIyVyg5240goTkS5Di0AMFmfBsauVHfHBLslO1j0rDl6x
CTRaGWMTfw5nhVzD36g5Jx353dvT56H8enmEVwLXBJ2DUzdJ4LI1JBqAVAJbI406WnzIRf+QN3wj
ANY+3wjcVNd2O7YEASCyW9svn6ZeX7fj8ZZxeRVbw8w8gLKR+WlGfjdjUyLpdHJ3uXNWDjImnrwu
xrkaEwt6SNZjlZ9UO8RF/2ksn9X4jbtbeg9rvWMEcMV8ks459oRjOgvAyrmKLOk8X27CWuFGBGPL
0GnaIbFNZb13wpPfbN26rZVsxK+GfxdnDUqmg4x9VUal//7yN7/pzYK9wl9utK8GVSoxdZC3VudQ
DLvRX7QAwsd05nlUZyHYzdUuCQ45uBfuk+zcgxrmvRcEkVPVG8vZSlSb4HK7d+2UjgPc3eCJuXcW
UbtvskNnPsNJKvh0uZkroWdCzFmjWqAT0YFzI6POJQg8EtmpBXJaEl+uYq0dxkms0nY4SgZBryZX
sd900CoccDW6dRJeK96Ia66R8lonVGdbATd+9odPffpy+cvXOmep8tUUsGeq7XrGl3u6ulMeP7mh
BY7sFIfllVf4JnTc64reF3XQnFvlBVE3sRbuJM3+8vevRIcpYIsj6VDrHCcxm43VTdrlzq5XeX/d
UcPEiOOqlyUeWzre7iOavBTkG5+vfAwwUeCWA/eNbFGBs30GbTgog1pbNLS1XjEWZV4EwB4HCOwW
JNKMQCuRTxu3pitz0cR9c+3SYZRUnXHJGdXzV183O1E9XjWaJuibDGkXZAr9rQeYP7nNUTjOxhqz
MtH/shZ5NdGdwIVbdo4uyftPSt1Kr9nVI4vsYIszt9YxRpDaHTKWdH11TpJ0xxTZDep+govRdT1j
xKnywFdoJ0wWOJ3smpTfwfJh48S1MllMaHdeDEoU1MWHK+F+CCpqR0JCIObyh691i7HqEj4NgRN6
SI0eeQeN0P3k2h81Gzam48r20zHX3VFnM5RQ27O7eCrvOttyfkwjAWnEg+DurwWlwndcQSxrYyDe
bo9n3iCLPi9dq5nVeeHuZPRbIX6X1XWj7Jnvg1qmZcEDzCEtqi9IbHuvSJ6vGQfHzDZFUWWc2EKf
0h5vP3mh4BY8cbytJP1w1VA7pgh2x4YUu/Ncn1T/Kc/SiKXyyLutq/W3O94xEw+seXjfD6U+uXP5
sxvJh0yzFIyg8MdVHWTmnp5bflJhh3uaZfV19tw7X8hDPc/764o3tgh97XpZ4HB9KlR5Li35o+bj
/RBuKdOv9Y6Rfea5Ujz0MhRPAVUfsvQn94q9N9j1Rv58O0vAmOHPjUJtp/k4Ewzu2GP37HmzjAAJ
2/IYWyt9+fmr7Nz1qtatQucPFABdOLz6UUf8rQu9tdKNHNQVgJIPCb498bMvsOO4cRtrY4ewVrSR
f3onnzOIizanzkljb3RPLCg3wmmtaGPjz5q6J6TFjOmt93mB92jmsy07xLdPXI4pUW0PsvRz0CdO
PnG+l92T8PWNhA93yvtDmLs7WNRdlS8dkxjSY0BTmHV2JyDUxS24/PolnIJwiASMdq86nDomEYS0
cIWCHbc+QXU1jAahfya93MrJb68wjskDcXMc60rp6JOAzbBPn4vht5OV8SS/ZPX3q3LDgj57Pfvn
UFliBkznlLDgOXPoLzdsnwNweq8cAyN201YSKWaUT8YRLyLdkRTz2YFO13WfbwQvHXld+xBPPqUE
WV92Ft+VKf8h3M1LppXpalJBKuo5DbwU9SkHRzPy/OKnk803nqOOvNC7QDBw3Xx65WgYId26w9wA
sK1PTqlvtFBwgLVi0l633XJMSgWtoQRgFUSfWF4eEwokdbWFnF9ZBOyl+15lUbsGrm9qZ33yhm/c
uenaHh70W/ora4UbC5g/6rCsCAov8Uxfibui/xGMG7u4lVRnkiYKO+OSBihb2dR/JygMJlrubCXS
lQi2jelfsC60XafTp4ZaXEZlWfe7uZX6Liim4obkWXI/j0G2Rfxca4wRDk5I8F6tW32CBeQxTJ17
1/U/XBVpJmyT+VASz9WoT3NZ1Tuvrd8l4fRYlY67kSnWvt2Y+6oJJKet1ifutUcoDMepcK5bKU2B
ZouUbQCAk4YIQnGG/UtcjdXG5fDaVxvH3UTU3dy7PXrcYtl9YtP84JbWFiudIXr+84abmDDNIuE8
TCZbnKAa8i6FeJUqvc8prAOjPiRnp6afteBfqrANr4oGYoI258pjDVFKnEaZLrAkCD/7EajWAL5f
M43If+gvW5Mo/FKKk+MUZ6GdL0EzHLJi+ni5+LfjjZgayBVeH1XClT5NgGsqK7JACSRTtUOtUdhv
WUP+tYN4a1yMsM4KzbQilTqlVhkP5a8xaz6kMsWreburJ3afklvgoWLb+5SGHzkR+4GoOCm7OJA/
porfhZYXFwBHTuABXW742ymSmKSJqbd425RsPOFR5Kiy/CBT8p4W7VXTnJgQxdm1/IbLeTzlSRjG
DiHyMNYgsVz++GWz8VZ3GqGf00JnFMCGkxPQxUD1XTcWcWfZz7Deu+p9gpiEh4RXISGOmk6ZdsXB
Vm16VFaYbzTg7SxAmJEFGsdrJuEm46kKpraKiCUcYDgzj/663EEr5ZuQuAzWjT1s68aTxd0dMA6g
kG3BtN/e34D7/+fCXUPXDGg+jCzOtxI4f7ctrLjgs6+iwWuqeVfrjLQfG7g9Exx5HfFyuUkrE9a8
zJhHW04BFAxPMFz3oaZqNc/juHXqWivc3NWKKvVqUOtONUTYyvwrfEmiFi267tOXWl/tdazJg+VC
iC6DSsctGeqT1fnvvZldddwlJtQ5mGaranMyngJYOWHbD+LP0Gyx5ddmknEeTT1o/jq6GU/A7RWf
wpZDnVcKDjW7y32D1/+3gzk0grmoVJOMnMmTkG3gfWxIkJ3DsfTbO9wPJPJpCIhTfNQpz3MXugnN
VBaRGLRTksj3KaYcFD1ws9tGiZPa4sbLShu5G2bmwYcqSwZ2Bn2ky896GisOE6uyL751WJ/CYxkS
N4TlteN3MCSr2vCu1kq0B25PrNiTQdnqd2PzPItsry3quJyRE2LoSAi160tGkx0fNOuP2ShL9yHV
0tJH5oyzuGnlzOn9IENvN/vTOO4bMp17qDI+y3rufgRZ6N1nH7DotHAmGm17qg9TLeyfeWbV487v
Opee3HSYYZTWgE2Oud6pKqrHxk3jWU5FD0B57dVPpHD63/PIahHlQzFXUWDrbjoPnlb1L9cmaYti
stmv950LDYdbR5RleFsVypueun5I66dykFN3CjkLxV03wX5rR/sSJ2AQy2z3UXKZpI/JXGgOx16b
dDsO1TiKRzaW2IdqtCb/PCcZz+JRc4iE4AAqZ4CEBvnoBeXUvrhQk3IBik3GdOdxrj5rCJomX8JB
9F/zYkzsG6cNVRLnGa4QjrksSiCQa9p3v1Wfu9NjAd21+nGQMG+5ge74pGFSIWCBE3Q17GHHwZ9B
QWmpEAdcC9PhtgClAHZlifL8aJhA7IlkMbjqME+5J3ZwfLVy7OVaOC3y2R3lzh5aQnC8H4IQiGRq
N8eqAucS7xAM0pMMXQvtSVivTfuiTIok9jsKaqxd19m7uu/hc9hpp0DK6HEZmp41lUN46KY2CaMO
EA8Rlx0ExndKTe2d7w8+jIDbXAZR2pD8h+2g+MgD6+iuqDPex4lTOeTJ6UqrPCVDXneRx0SJd8DW
mr1djjt78jkYQVpBt8o+31mFYGisDgrvMIkGz6DYTXZ55I/znOxqvGN5R58H2tn7fk4dPH2ELiIA
byLJru+bedqNcwYoYxv4jRM1gmGOaZCraBzanPUfpznIgigfPaUAboaJSJQGPnTiJO3a+bTwaZxd
BfWo4lF0BZMRHD5UfwwElLz3jDed+GhRVcLx3EkduzzNxC7rBzKxbJxQZ13UL0HOGha3tTVM+xwD
6O7I2HndmckMvga8TrsnEgpOYVBYj0FcTZQWBycoZjtqG3jJPvjZ0JfQ9aMuPPmAMAY5MSobMZQ3
InXD4GCxIQnPorI8b5cwG56Gucjx/6fSG4cbPVFuH2wu5GdclD9RRfZz4jJcC9ieug3Kvso+tWGZ
fiQwd/oB5xzJv7QyrEoJzcSxhL3EoHuvfA/aTyl+kwwwzn3COyfsohAoMHoeWzdtWCT61M/Ejhct
gSGA09oD26US1iF3Eky6/sgH6vt3YdXCxCslnM5wps+7+ZMurap/SJumSI95xavkt5N2UPZEd7hV
+ksz3MTEM67FRoiw6N65xaE3608lACf9OWl9wg5zDmfWQ4XJnn2decPVHVbqsNh5gHeHT3XDsSrV
Xp5OXyxG0/wD5SIR0NEeB/ceoDbGj1XXOPzgt/A6ArEMbjVlFk2+9ua48nllR70GqSLOsZFRgNmV
8CtsBjKPN5UEgj1yg0aUd7hHTq2dCoPU3TvBnNBYwZSG3heWNXynIhTqpuZz7ILKm0cDvCmhkT9+
cFgfTQhw4WfQLs8SCOu5zcOcargX6ffcatgMQrEffgUouvJ3VFDaPo5u7f8aqK2X59s545CTEm1x
Sp1pqp3Y94qdG3j6mXu93ewooU4kFDzaApbHEP/FTrsOQn5m0I90jwvVtrzx4RaogJUofnRjfs8G
musbCHEwAAqVj+CG4ICOWFiJr6PPyvKQw1oVQQLH6S/MQQdHU2/nD36hf+Eb+A8yudlPR9pSvK95
SOsITOjA2UHdA6az1qx1cG7zsIP8iRrJFLcgKPL3pctt+W5K87nbAZ5NmihJSii0lXVI0/tq9F0I
tCkRdcy+n3SBXVgw0v/N2ZUsyakr0S9SBCCJYQtUVVM9t2dvCPv6mnkQIAT6+nfqrmy9poiobS9U
tJRKSZln0PMD631/QF5dxzYP4e8zqWNa1pl4BG/UxuwpHJaRLueqCuFhJWgYNPCkDfNqTIOohcW4
FYJD4S5h63ZjGokMzOZwkDJrzj1bh/WeVhO8ASztySCisuTBUdGuak9BU5M1cnjBgygnvpPH6KzZ
y9nqoLCz0mrRMSwvtRuhjTrzeMpsZ4JU51ii2FpYrrwfl4z+zh2mOoyST/mDHgIJ2DXVaxOWXkqd
pMkqZMcgRX8oFiPcDyKXdZn/WDQEeqxar5gQ5kIeNnSzzh2+9VqK4qu35h0Pkex4eeztoWFxIJXT
xaOu7SpqaVAPb3WmLfEAykeDe6am0gk9snTrQ2nBxPoixOCXB0E6OL3T2suKWOpK0gTgKHcMsQz9
M7Hy1I44c5z1RJzCT6O8b0l5Ev2Ca0vXE2Z9QUtt/saRyfsIrkJiiTrV2gw6HEggL3PewKCk0G1n
nzvewGpIO3X/VXLFVIT6k23HueN7duhPzlpHSw4EzF2dQiZGhI4IZPNorUrO0KKZmyCch8J9aEB9
n74WfZUVD2TKCv5o934ArSOKBY6y0Zf5jxm0CSiksmae4THjogwSNrjq0NOyaH43onnpf5tqOqZh
BhaadUpl4xaxp9r2tAwpW54gerdKYHSAwYlb3x5wUyrpqF7WlHQqzKYAM8rTsuxfQblty2eqoT6I
UGtA/YtyW6k6mvthmU7dNJY52MRkzWIXZz7O3rJfF8hTzMX6FZQFJBTLtlFSRTQ1w7HKZhiVtgLE
vztIGiIFw6mmpnGZI/kmzdAMCiAahv3mFZNKH/mM+wIExHN/SKDFLPD8Ghxn+lH1YO69NMsMEgR2
aT7cebyBQK6Xyr6/x5udONAgH0gVYpfXn3OvnCGDhYtglTAYfciHmtG1edE4lclvaxqphmMGL1tk
xbpBDhQNa0N7YuimaUJmG2AWewyO6zLSLsLX6N+ypYMf2UXqFFhjz9dHtx/r4mBrd/KevcbOqmPV
IWJQw7b7LCrIQPokXwkMNIq0rXk4p3z+3rdjacUl5KW9Y13M7vrmloxC22Ntqzmy5wUScm3T6SIq
ApHbR+kNRR3mWo3kUIMPwu+XvFjg9wFUCY8rgD+CcM2dDmABKZ0lViLAiuKi1bihxzVgt5Jw9iqb
lS6Possgw1yzEvYzfT9pxHy7ptPBxjHehNopLB72GTppp6pZahanAAxkX1GScLxw7SYPG0431hc+
17iPFx5X3UG40HO+s7xKtCe7U1N372Uug2ltye/RQRnpCXq/IkvWsm3YJ2fNFqAy9PMyYUI6x4ql
BBv0SRVBhtewq5tf1HGc9FC2RR/44bw43Xg/MZ2xY4oU8UTduhOhtmvHuiNscdgRPaBKApJhV0tc
QkSMxzjJqg96tOfg3nEvuhKBMwV2PK2lLg+LA8n9CFeCvD8Q3KeaAy3wUHhqANuEB9rE0REuewbN
/2JN6/V7Xa+kD3s9Ef5cSHudD7kMluwM6znlJEJ57RCqrOmmo0+hkfZMHFf5MRnV+q9ogT8Jm0K7
d3iojMi4i+3hzCsD0g2h09LigfLMwgdYNjs2swZgt7RRKYyDuW/cQzXKIo1w0kzpYepxCoce7ooQ
xRhzHwlWM+9fJ/fs/FfTTKl1yHtkiXDMSreJLC+frANfy4CGDbzJvtXNQH6mAnfHcC29jkRLAKnX
+7TiaRArLocHXEWtEx0WxLiW1XSoJrg0x15adR89fyqaQ2oJyw4DO/dgUz7kc3Dq5bI45zaV3sd8
XEn36C95U0W2X4vgKcOVq7ZPOY4T8pb2eOfFmRLzi8uAz4k6ZtMvhaxqK8yqpn3mNWHTP1J7SxbC
E8p14wZZ2rpDV46BcC4xNZzVdnHoYXNUhsLSSA0D6j84lbFl8rAUgwMRP7R88S5s2hqpcEY3PtGy
hJMfHI3RyYDBpX4r/bpzQpiVVz84LtJf/bxSwV3Lm6GO6rpX7JSujnocQbR+6VTVkROy+yiizLvE
2VzDJeCUwb4Yjyu/zLOT33Wg5KGRLfhTlVnz+AQ5h8A72kqu62sAHxL2o83y8deCPfIbBb6pixWi
MA/ddclUJFZ6EVRLF88G/bkr1YOQnludKD4/eObWyp/Y0kPyixWSvlldqmBbUyztaR6BeAx5jipm
7EOR2o5b1N3bY9XLNjvW7oK3CNe6YJAHhXVitPqBVonQEImL4ELf25/aodD2I5XLqGO8m2ge5kHP
+ygrFSIc5yYQQ3i80KWLoTyGC6alZNYeWdWwMR4GmAEcPdqOxVOXdWkVc2d2+4Nrl3Z6Z4FB0jyO
k305tvKBQRh5cOj6kfYkWBOYJ6/2Rwcqo+OvfB1X8amoq9E7OBagYSe8Ixz3GdeYNvg9FBxfCSSO
TdewXBftPruORMVB1bnuP0B9rf9pN27jfF9g0EHvSS684Fu3Tp3CPREP2ojXpRUcgqzL2dlTFk7W
unNXGXVwBxMhb7Wt4ELaZjZ7IQGxfuBBiad9K0QVHMqxtcR91w7SOpVOIKrjUjJXxx4fpbizJOwP
DuVCoZlL19YeIhLYCE5bapc92iId8zvtLN341C944eNNCQvU46orJVHecL0pZI4rqzhz14okzZTB
csSD894XrQX42z0NWvsgJ9mLyHFHu3/ykSWdOKXM429La5E+wtkxqWjkTStfPFkKCAbLQYYzdZvq
mPqFHfzGS42rA/T8YDJJLB9StELBH/ttwQtV4cmwpHky15CVgi4NXWH4TSsALL9SJNSigm/V5aLm
e0PjhHm90n/7isMyS3TE0Qlo7f6UuKQNijWE7ukIl3C37as5BJ1tVf+Wyh5wsYck79uUBv2P1tYU
xZB8yWGIxVn+a85BnbljbmZ9goB54ERQAk7BqbVXvIs7iTyCNqGngenAT9Vxt1izdxhX1vmfe9BW
2qTu+cjfrInm/smrAL6HwVvWss/+QPB27vH6L+NytXKvCEenYMGItNIu7DuZ8or/hOMligfrLCRe
xhNA0pGsnKU4oBBjd+FSN3zd8abdKqYZQAx8X1UWKYQMRrdr7jyvEbFAgTwaPYfHQ+v0L22n3ZMf
UHpj9dEsZdu93VnN0N8teHXFGYd7eLpM40558P3yIzeVR4dLdUnCdeE8uTDaZONP4aCgcL30+H6z
jJvAkgqnlOhWBQZFRj+38KAOQSL9VIv5IxA434Ef+k51RaK8uJHIaOJLhLQJvDXwmOyG/oz76rne
hfq93xHhJqxkxT0PJvcYGo4UpxwFJEtb92ywjgFu/ten6/0aOTfBJbC1hPRwZQOV6jyiUHvnwqg2
bchNwAxIwf1dIwdjVHplBjrLpNCVCpG0mmcHBPsQNU7CdmJ1618wCvGqG9QlNsV5LogFBeD51VvZ
B17hpnd9jjbC1XQ0LwZmcRJUWAZdsigoqjH2oEcYXx996/ONWjwq4yKlTQ88p13hemX5MWDZdpg3
cmcRtqLIKMUzqReAC7DbRDCfHdElXmc/leWECrSod/6JrSkyMhQYh5WDGyhIn0tjObFKM1GcUGpQ
zs4abM2SkZDwAHEYoFviDI5RNKkxRA88LMYP19dg4/NNSAxJRw+WM9hoOqhit7CfJzHvgOg2Zt+E
xOCBWWboPADcvNBTiuZw9+SDP+bYe23ojZkxlUWhGxKockJ0jsSKwT9E+ZLGQ9kdrk/N1vDGFl4I
/MzghzOcFR9rqOqwKgfucoAFyzoW/17/ja3pv/z2H620soCaK15L/XldUZft23W+H7XPbxz98qt/
jO47adDkpRBnIEv+IXx8Ja6zB8be+nJj8656wn3SrpE+3eBnX/gP81CvOyG/Nbaxb4sc9paKIyjV
4v5bTWnUO3LPTGprbGO/WjPU4JmLVe0Frr+HRRVpcQBme9Sv15f0/bBnphRUgIq2Jui2nTu6JEAT
0tBr+HkaxAe9ysP137iEx/8DBrgpkSYmXNCdAJnTWdo7CMF+WWv/1I3ky/Xh358jiOn9HTfwSK1X
u8POBYX9SXNY77q3mFm4FASev4fuKErnuZ2B99Y093x14s6R8ZD5ZznvkXvex8Dgyfj3T+S0ckna
D8M5sOxKPGmHWeJO2W2folKDauypzjLfibOlJHvoivfXAxfuv39y1uNKoQcEPlHFIjwCe4jydzAf
ozdlafZ/6I2xTwUc6FG2H/MXIoYfeFfsXRu3Fts4X6yyzvMWll9n33fvnCr76OV054q1MbQJ23Ch
gScmEPLPvicOU8cSZ6RvN4WoCdtACxGVX92KM88EqAignQdqj2e18dkmiEpmPa1R7EBqU+K3Crox
LgeqousfvhUql7//kZNJWQ7TPF5EIjweIQcBsIuJQQnMj6//wEb+MZFQfkAU+jSIlUasn9HtuO/R
svNd9bObpx1R4q0JMnJ/SZ2lmdHEPqfrgHd7gz5Xkru+eLn+H2wMbwJAatYsUAfzkEGd7KVo1XPb
Vjs4rnflZpF/fOPTazaO3Vxgp8oxjYmzJnLMEZo1npX5J1IsH5Tdn+fe/qBQRQotuoeT34CFMBMW
gosEa/WFRVa4SzJDDr2dcx/lj1Qd8rItY5Rwl7vWaWTkLv4T9FKPQZmi/QJYDR2Xe83LQ1ME3wf4
ztFJP5ECqgLtCBBH+8vuxgeL6m8A9wM4raIuyKO2H08rLIhcNE2vr8r7T3FmilDBkJijMQKCYFlI
tHU9/CMPtvrmeOPF9+Sgyp3zc+t3jHxUCMce7MuNFHQOVOtpPLbkVLf+Y4XScQifpSwsiLuzWTZ+
zBSiYnbqspniIAXp2Ydaqn8sehLrGcfeNCUj2loyKHfuwxthbcpSCZJNkqL0eiYw0Bxy8TwH5Nv1
tdlIKp5x5Ek92W3mYejVstAF8eLFtl7gHHlbsjUtumt/mF0wtvuzX8nPQW2/OvNeHt/IVqbgEpAS
VE0px2pDDXcoho9NyT7B6SUmQbCzxls/cVmPPzLuMtbVDGcApJMUnXGVB0kJT0UZOC9TvVdM2Fpb
I62MDixYgwEpa1qKE3QHEyBlTtfXdmto424BUp8Ps1Wwfl196dV2TzMXH64PvRU2xl140eNUonGC
18eM6j8NimfVLnFeZjtbeevTja08+RA2CNDIPzO8v6ktD3C0jm76dFNriUxTDiwANu4ghpdhJFHQ
q6duqW7CgTNTbcnvVyBwKI4JKq1PObNQn612Ds+NcDRVlrpgRq6em/5cp/53oH3uYCHw5C/lx65j
n2+bnMtP/xHx0+Kosro8QeYxPdFigGtcn98t2tuJm61/wbjDcN6JpqwGlIVwHB15t0zf01FNod82
1qtfwezo+v+xET+mS7adcuaxAUdOPraJmuWTy/YcbjZC39RObSiMrSAp3Z87QR/8DG0qh3+iKdup
W299ubFpZ77MNNA4xFzeZ/D/5GlYAW12vD4vGy8cU70PpiDuNOcOMlovP86dOMxTfpgLcVqAxA0r
tu6cWFuTZOxf3JNsWpS8h7Nl+2H1s+eqp6e6sXa4gxvDm1J+uVRdju6xgDxShV7s+JAtFD0Za49R
sxGmphiYJ53SzxTC1CvkfSaXNzWrz3hBHdxd2sHGOpuiYB6p5669lMDJkh/GyokBqd1Z5Mtj+//f
+BDB/3sTl5BZX8mAuh9aMjLk8/JQcuczycnrAElOu7Pvsr4A0ug2dTZm6oOpdFITelR49KOGjM7d
a9eQu9F3Dmg27uHSN65b/DKNfySmdpQcfSak1ZLzu9old+VcfAcUBR1u/TUg2sWNe4+TsBVdxpHs
Fk6vLYnVJ+146t3iLbDqj8LNd47ljT3IzR1eVe0cFLi4jHYWW1X2dcKFUYvpMaPk1d71Ktv6L4wj
Gjgy1+USmgelClRog+UfVmvzj/Ka2wpizFQRK2qSp3M39ud0SIHI4N+5spvbErgpHabAN6t1Dlk4
DUY1D4kFI/k4cLJlr9azsf9MgSG6SkKBpEFxHPhuuMGPfjQqwA+v59mNyTfNa2sAUucK/bKzyJfD
YgFds6Rvs8c/XR9+6+ONHT5SBXtDl+D6pdZPdgpGTjF/vm3oy3/0x0YD9AvItRbCS6jshJVDIfjn
H24b2tjDJTiWQjNU3SvUT5+8iYIoQ+me7M/lf38n65kycAGQSWnes/48MhJW0MUaJvrms/Ku1MMO
FWojCZl6cKqBhSZOG1TFVXEa9ZrYjXc/5XC58xWgU8ypHgAgu60EZrqR5zUHqgq3jbNV00cml7MH
VPj1hdiaKnONxUQJ+A+YqrwuQpqDV15Xh2DoHxFY+c5qXwZ7bz2M1U4XNgKmt/Rnb6gPwMVFdjYe
12yvqLA1vJGkWwbIwMQgDAdh8CP4Pr/wePXRI9Ufrs/RxhYzLca1N0/E7zBHsuX3pGmeirK5uz70
1qcbmRl9FQLmTIAafGF/pVkAaYL5YQVy/8bcaVy+AG6RQ9/jPIYBbB7p1l/Doc/dneDZmBhT/m0A
g6terRJm6EAxo0v34ljkx/WJ2RraWNOA9AEQ+wpz7sAa1Jr+nYj35frQG3NuioItQwMYCEE0gnoQ
jrBBc2pyqOjOh29sKFOnp56Ebuspw4ra6+exrV/8wrpHC/AZ3aGdvLz1DxiLaluQnpkcnFfoLv6q
aH6nAAWvnD05iI2pN4V6BvTQU+AJUU2hDbq52Vvm850X8bu2ZKicmiI9jiiFA229y2Osqn763QTs
z6xoaOsBSBPLGaO5muEP1g9PaTnbcb2WkKgXy5GDArNz6doq35pSYjaemQFE/sW5nS8QZPIDJJ03
NAvvS1GeBtQ/6876Llj3CIhlojv29XrcbUSGaSgNJx8HGHK8VDLnNU8/dpkH6YjX2dqrZmxcJk2F
H49JAOBm5JKsnX/olk7HIK3eXDYeNS3/8QQAxNf/kY34MwXHgsxeq6FH/AWuPM1FEMNXMlrsvVrV
1vDG1vcySDwHLuKPp0cX3dW0999A/d7Z/VurYFy583YcINwHxI5FssjtrJeSVoDsi3vXubEcaeKz
fD9PhY0MhuK2JWNHUnpCNwLEFJXV4bqy5njbOhh5IONO3wUtOmOo1DyMozrIqkh6InfaHBt5wERm
FUFeSyoAfCmKKQJE/bi6ey6eW0NfblV/3CxTay69DNIsZwkwPbg5kQevkJsmxURk4R7fgkOI6Kk9
fQfIdtwyHlV8p9qw9eGXqPrjwxuHZ21PLksbwLLVaoiK6oLdZgnDTN/nwEZC7MFlOwMhHw2ucw9g
007m3Qh7E4SFGmoN3Xf0s7UIXPa98Wb93WG2NX9mNd4iq8XosLMCG3Nk4goWAj6PntFHmB2d37eO
IHEFgP9tyceUEkrpksJdBisQ9OXLpLwk0CC60HTnQvbfXL9zV/3v5PpjhfPAhdoh8LJn5IND4ZcJ
97yHhqUPoMrBXnJ9BUw6rlL1KNImmnL9IefFPSgST+mI46r0X6+H8cYk/nd2/fEZKasnR9volnjW
fKi4fACRc2forVAw0gaOP5l2I/7Dxh1BdNL3ue2cF9v+7FV7WhQbX28CwrypkDUHAwc9ezA6FF0/
TGiN3hYBJiQsy/NAqZx1ZzCRohoiaG8zQOBf0lXtXBA2DlITEgYF7sYJFq8/E9qCmgqCdeBnD6nV
nji67GgEHa6v8SXbvRNqlpFMUJQp1tVGZ6PxnDZUlj292nm3ZiEMEfsRdH0XAO6R5c3XYWDpzu7c
WH1TTKlIwZzt5gtYTImDl5fgglqQPPUePTndVrc2fS8n2fZZIFHxVTP+mYli5V1R3OKbiyukqaHU
FUORghCK25tywYa0LAnIsALF+/qibIWucT+wQcIZPPQlzuXsN59GBhX2DvjV+Pro/90B3ltz++8D
BAYw7uABRnQGLzbqrboJB1K8ToToMLeBX6UpuD8iBtXjLQusmAnrmKniXNjFo1jLw5y6R+htP8hu
efV8flr79GQxO5EWSLDXP/H96KcmbsumuXIGjpfXgtIt6fOkgjoPfKOHaYVyeHVTV4CaEC6UUUvl
2qh8Sm8Sn8aeVrFgrpWFPKj2ZDTs/1Rk/3+2qYniajnNwGULuvOgZ32qZV9/1sAFxG0lyihLC3bw
6gUxukDa/wEIU7DScsZ/EuKlqFiDal2PoNN5KQya+7zTEYx4mgjCZpA3axc8WEAfPailo/FiURGz
ef63YXl1quc2SwbADsLC1fIzKh/Zoamh7BCSfFpi9KsXcKBS8H/hwn03BKS+19LRsQtHyXjNrCxa
mqKJgrXoEjIC4kNsuYSOM8hjOYDqvtRzEOp6gGQAr7JITAFJ4EU63YGcAYqHboNwwAMrGucUbhRF
9k/m6/YA763p5A0kjzzwM2J/BlG9A38QzuayjbK1/zrA5PaOs2Z4gkJiCa7dMkUw4Mijpe/yEJ2c
NcTJ6Bwamtav7aDWe4d7YzwS0R0WN5DHKsg/Q4aojyDmQ7GgThqNZf+hbaA+b41sOFoMP8Ug5xCz
dFzAeFLdL99nNOL5kMVdt7bg/XLvBDmPn9bs67fUSecYjU5YcHmcHqhgvyBHiS7/EBRPS2+Pb83I
iq+wW+5PS9Y5j4JbkHqs8cuetZCzKIrqHi4Nwan02UdnnX+novRgCtrL+4BlRbgIAplYAqHnnsx1
ZHcECj2jSD8SLpYDc6kOS8LSsCit6UJjkfEqZx1raKDclHGoiUIDdXWo56wPkqn4MY5t2GV7JoDv
v6Sg7fB3sklL1UORpQuSdjwo5x6uyCGsaW/8bPP0yl3LWcbL4I6I0TzHzZLtXFa3vvvy9z8uP4q2
XMgOQ9uwB6HgxwWUhOuu5eVGhjOhYXlfMIh9z0EyLM5X1tuvKyyLoOPhncbM+swJ+PY3pVITJwZJ
zQKUcBEkBcicdKr/reryR+p2z4TLr1J4b9d/ZmO6TKhhK8aeQdmxPSuorrfEQ4vEemiLbucd+N/V
+r0saizHqHTrocNanbuKjB8Q+NbZh4hNwua2xqYbgntQpr17W3rOtwFahvdl5q3fbCHnH2vu9fGA
Xbszo++fztTEJToCajBrAaaQQOnoK9iAaxtqJPOd2//77VJqKrQVi5qZQnJNVhDYx7w5686OnQV0
kqWM1qIJBQ0iNM13jtqNchjcyP8O9BoiRUNQ4fdkHZIv8smvw/aD88GCAMY3cqYgj+7gRbZCxLh2
wBt5mosBP9QTnOT8eaR5hPbpjativCjm1C5c1B+CxCpz/7XhrfOGOh//dj2837+xUhMADHHINchc
jK7kj2H+ajU/Jgjr9MWv68NvhJSJqSxTqVvXwyZlBAxQfnSDdmdaNibdBDvaFiuAUkcaI/JUI3C4
D8preduK+saccw08SG23QdK5fWgXMbzdwkDtTPnGnJiIxrJclA8NGzfxcP+F1ioqNDasSnfmZWt0
o/rDppTUXlNCyEtYYE9LeHbqfNlTi92YdRPGWMg5zUgwuAkpuDxkeZq9eXCgvcv7rtrpx21EpAll
XLhH3Nrr3QRCwHnCydTctQQG2qUodOSm7DYvPWriGgNBHIbaKk/KNIVAMjnIFGoZ8211XEj8/J19
glaUfa5nngyte3C672568vs9a6CtRaZ/D14Evq9Ge3ITPfZh5v501e/r+3VrfY2cyVJpUdgvusmE
NBBXbvXCel5fWOE7O2trdY1ceVG1ES1hHAGUnpo5jaDMcj+q8YMsd/L+1twYe3eluhQQdOKJdEa8
eBhoGKqDqdFNE2SiGrPWLRjXiiepUsc+7e85CDgDmNrXh9+YHhPVaPuglkGYCR/fq2M537MLSFyC
5XNTZ52a0EY1l70PPBSHegv86asVLx+feb96mOtAuOwYzCINIYewx1zZCCfTT3KAcprdygCrvSgZ
g6DXHS01wk5rInsUw60Zu/z0H9fZcYXaz9xgn1nO68Q+QVs9scWbbofb3tImwlEp4J95K3nS0l9C
5GFKgqhgn64v90asmhjHjInS1sXKk9X2m4NfSusQ2Gzvib41urGZe4+gRyUxeqU9dZi040cWXkM7
O2FrdGMnE7QZRkchVJecP3Sy/NJptjPnW0MbW3hiOcw6GiSJrmvFDwgyzXMEpS4yHm+adhPWWE1K
jNBb4kkBpO+R10V7VK23dwJvXelNVKPOfbewcoKTpfre5Rq7yg4LPHULpCJafYGeSwjRs3/8wAnd
AUr0bhWJiuwcnxtzZ+Id/XoG6sTBjzs29FGW2e0iF2qbty26CXkMhNuVtu3zRGWln4cNmxls6QF6
+33byhi7GXRwD3zwgSWtj/Y4UFEZ5HGuD72RKExkY93Z4DZ3tZV0Kjvg0hIu0CkT2ouHurgxroxj
eQW/Q4H1ZiGuMOt41SxOcLj+9VvLau5laEDVLV7QiUjLT1pYH0SzFzGXuX3nBcqNjdy0eQ2NnVkn
heyRO6EZ4+ggboJ2Lw9t/YCxnV06Q2dX+2uSz36kAlhDrY38Phb+zp1iY3wTwwgxtlmLBp4X0wXt
AL3NDL8gfP8I3H5526XdRL21Vbk4tPSWxJXuI9QfD2Ng7Qy9EZgm2m3Ne8gLLRCwRNUumqAVCnH0
CDyu0Bf96aboMTFuOiUVg+Yxvl50Gjq1wUe4SOw867dm//L3Pw7gFjVfP0MJNVl4nx9y0Q7HnKG3
Uini72zdjeA3LVDBpQ5yossFlXiIbE71oc3TnS27NfnGlnUDBa1d21cJysoHR7EfZZCdtOU9pWv7
9bbJN7ZuB5RPZhUBfsIeHvx6OXXyNg0Tyoytmzo9mqQjkQkaT7E35onPdZxJvRM2W0trbFxU9OVY
zPmc2MuXtn5mzAkJf7k+Kxtjm/C2Dn7U0AVLZaIrjmuJhLaUOupbC6gm7LhkK3oKgDUhZJR6E6AL
n8bBn257Y/wf7LijzUJzSyZq8LzY8avqQFW2M+sb0U4vofrHhqolzu+inGUy8upIRHOfKXvnYrU1
6cZehabWUvhdNifA0JxArkly2Bnk87SzmbaGv/xHf3z5TEXGuOjmRDQjRMGaf9CiPDe2+Hw9ZLYm
xtirQi2iXqUrEzwkTtPEIAOavV0feiMNmLBFP5ihn1wgGhfWAaWeuyvKAZ+r4SOQKP7O5G99vrFZ
+VLa0wBJ86ThvD+ors6iMoAm5vX/YGt0Y682ArLjhbXIpGjJmy7VsajcnzcNbWIWPYi3LNwqZTJr
eRa9d/Z1vbOkGxFjQhZXBl5mwScsae69QPwqLpbybU7bna20Nbz3d0Dyvp1h0oGtNOHtsPDsCN3J
k1fvuVVtDX+Jpj/iHXqx66IIvp4NUDL3iLiDWMyPBS3G6xO/Nf7l73+Mb1/0oSu7l0nACzjs+hGd
IamWHa6PvhHzJtKwneqJ+2gsJsSF5OynNrBPRYVuU7nH7tr6fGO/QvufaVcqpPjCmQcouvcQ5S+h
sg8dPAZFxQ/X/4+NyDddTpcJqtldIGVS6vZeD/RYt3vt+q2hjS1bShbkukmnJKj6CD3VowXtvdu+
2tivqab96nRsSgbPbT9Tb3TvoRC/N/UbH27CC11XeDiiyJTAkgDkJ59B6AZ60jvbamt0o8bs5XMJ
5e0Ch2tpR7VPoYVcvN40LSbCkMJ+QVGFaVGTe6IBwBjjHvR6IxxNwbeONRVZBjImVqUjAW8jRqdD
L/nOZt2aFGOz6gqdGqpyqEZ+92GXcZu1KDWxhVDKhtNBDfkOeyYR98pkkemn63N9Wa53Hn4m2i/w
Sg/GRpiQyvuqGyCNx+m5FBrdHx2noxtCq3pnbram3rgCU7bMVl5jbrKJ93G6FH1izcS+6+dbc7GJ
6WsWt1dr7Y3JUPJPTAyPU66+QwJl7xEbbEyWsV/rvhYWCBlTAj4sPHznOax8Hgc2oBSk+mChXR+t
qjoJi97Y4TJxfs6oaACZxTFZGiepZPXk0eHoddXx+upvIPWpCfXLoSRezFkzJcLnUSsG0DQ+uh2M
AVB2sYMPvWWF9TLE/KKUa7V7v3qZr3eCzsT/kYVmeKiUU8JkGo8ZEFdCoBQz3I16OuScJrKAnqcv
HtpU7PzmRvSZUEB38ge/rKcxyXxYCdECBq737rrelshNzB+HjoSTTlimFBgmCPIfIMV1uL5EWx9+
STV/nP9qXaFmB+sxQBwcdmeROo3F0EyxV7U6vv4Tl5vQe8thnNEBaYEsgOQOhBdLelYgOfxo4WWZ
45k9C+dA4Q7shlSgW7AzXRtJxzJSAZyHFEgqPaZL+1+aBX3PJpgi4ZavIhcnnwwPC7NuwkrCfujv
+fsfaVe2XDluZH9lot/pIcB9wvYDt8u7al9fGCot4E6C4P71c6667ZJYuuK4JsId4SqVCBJAJhKZ
J8/JG65KZgeh0gIqe37LW92Rk+T3GEWUORQ7lZoh12tsK5HVsq3pZu+ZEFFZyON+PU90jhSMQJ0R
QQarXpuDZGvAsHqKKhzonVxPmgpNIWKCGnuJz+nrUJDOAYPAFAhzoLxeW+FGQ163LxmYC67Bb3T5
/TY7NcAsEGcDb1Q0Addr5Uih3Ix3pXoeQqNDVo0FIM2pEY5//8FWGkgH1AVS6+t8VF1OjAJqPsKt
quol7pdM/eszgFpHO/0wBkBuY5MY0G/IuFhJpbHmaupDF7CwE6V/SSBAPU7EcPoqXBKj/DqooHNI
Tp+RMp4qFbtAr7dSlezGbikXcOrRM8tXIFgGwo4Sjx5NN8sEmDOXSGm/9lt0jrxBihcHL5COa6W/
J1CSCvUjCGGJEerUi8+sWh7MltWyydcdsdxQH1wR8QVveOrFZ4e8jotKJIElcA2CeEjbDHYortXh
+XsbOPHec6jNmJdQ3Mkmvs5Lxu4hUBWB3iiTf3z/9BOvPgc6WmVkhpZe8bWmvLGj7hyvUMldAtud
eveZ/epCF2Gc4OmdUZduE6KzqDHlpRrrqafPbLdsoccFERu+5iQBvjeD4uJSy8mpR89Nto4Ys1iW
r1lOGxdqPYNHQFjnfj/pJ2IoNK989gjVsZVWmQBIhkCbPUB6hRhomFBtIMdDa5NJm4z/GEjsq6P4
rSwSncMe4z7X4lAeEqCHCOqKkF/pb3MxQell4ZOO9v9rREDnkC04nBD0/scB+H3SSGtoqW2zCvzu
FCi9PL/quRmInt6DcWyvta3dooymmMNCeHBqG8+MW41MJS5qSQvU7AoJym0zgp01pN73H3dqN8zs
O4rzqe7U2Ai6smVOWoZtoIRSvnDInXj6HNg1gjOqlSpVDzRFt4fYspP47bfee05MJzcxJPHiuAvE
mFk+CO8IhFT6YmFWThxrc1AX4Iu1wTTWBYPaII8NFhASQsdqF+qZTXSxibOzZqnv8cT6ztFdpSmI
1iDtH2QF6Kg0nvjoNrmgWnL9/Uydev7x7z8c0VkPnU4AMrsgrsfrnCp+1RuXUOb4TaH3X2BdUi7k
SmCutLCFluKQHtoK7ZUgFgp+7wPmx3JSV2o/WNiYU9u5pSQuaWY1ds2zhQzLiUDJoJ9nKA+jTsoG
ow2aRjvE9AxtlluVcCfsFyLXU0swM+E6hxAUtIa7QMoqhySRe6xloi94wUGdev+ZDZOIjxK6aNrA
QqOHnK3R2Gm32a4yFl7/hBXPEV5tTfJO1ccukFE8zkSyLuV+AX116tHHWP/D5tQgl1ZHZQ9DM/mW
QAIF5CDu99uGfH2vpnNkV4UiKY0i3gVKXpxzTdzwVHgiP1ozK4+qRPRpIHnkVkd8L89+r7KMrrrP
n2Sp6PgRbdkF0TT4JqnOOJkW3OmJfaTPTLnLU+SmgHPHRiV7yljmRCqQ/Vp9//2UnXB7c2QX7goQ
+2q7LtD10R8giteOj52GhIckbXq98QAuxsaKFtouTq39zK6NQo5LDtHVoBeTwxB2Nzz8LfwDhL8+
r4GAZLCGzH0XFKz1ohKCiRqfPF5DG/D7mTq1EjOLljooznJIfAZq3EvemOSbMZ10D8pFL783wMym
Jdp14KDIu2CKJHeQ7rviWYnogmmcmPk52ks2mxKVCDy8lRLIM6SAthDv+/f+OntC50ivsCYjN1I8
Wq5ewP5tT2i7OrYycevZEkvR8QmHN0d01S0kwWSwcwUJ0mZ2LhX7EBCIWtaeaiIvnDqn5mhmxhw9
pVo9FNhCiexAlsml0bjgr4/O7Yt4cs5al2gy6wj+CyyocJlKfVWqndNJO0SeAVMLb+qWUksntukc
4QURJFSAGpiYMql+KZfoMNTYXdUsFeZPLcTMhIt8FCDTht7txOhBQMxR8IvWUBAfLfV6nBphZsm8
KC0qyuMyjIab4DqRagJKsVCS40vQhVOTNLNluVUSKLFhOXJkk8dBCUgjtu2wBMc99fiZJUPZV2QE
EIBggGAl2KjsTjzrZKkYcuLpc6RXTaxOSvMER8J0KNAoqMq1PaBJ8ntrPvX02fGc0a6knSS1gaTr
zqQotq4NdtfnC4ZwwlnMcV4yh1qkXMCLVlwbHC4ZV2jE9EcyXUR5tS6I+fz9Z5waZ2bLkJvUU8Lw
GZZV/zBM6dLqpz0k3nYQPILUe7UQJ53Yq+pxFj8EM0YmS7TMMAzECIh5YdDO5sZ+MF+//4pTjz96
qg+PzyBurcug2wtUpbQ77SzT7uNuUyQLodiptZ7ZcsMiXWsG7CQT+rAiro8cLJCkXbKyE/5UnRmy
XOlRLQqzDcKj8o2ZjcLJU3XpGnvq5Wc2HJmpDrJU3BGYrpfo0oCO5WSdCdWKF7bqqdefWfExtWD0
NV4fzfmrYZJWPULI79f1xLvPcV/EoHQwdB3XD8ofajVymxbCfejsXv3e82dGDP3FBgwmShtUkoH2
frOi+7iqObq3yZJCygkaEzqHf0FQzwQQGq3QXLTHVQgnXp1FldWGjka6LLzKEpKYQZXWfbTSTcrR
LV5KYBuIDJlFfggKlMHN9SptNqmUGhHQmNYQ2k0aqUsh24kVnJdDQw76CwOsaIHJYojYQtDcAanU
7z59tj+iWinRvKmgF7yVINwCZfaq/r1IZI5+CztN74piEIFecI+l6YgpXVTeODErynFTfnAqZieb
dWIJERAL6l+9Jq1TUJy43++8Uw8//v2Hh8c506Dy1osglVuvN1Exmxh0lb9/+InLijLzVzpT2igP
a2y5IlpNRQifqBe7Gg0eTsLCnTlpJbi81EMmy79HO0vnmDjQlsg5MGvv4RQEJeKybJ54kv7VNfvf
z8P/sNfy/M8QUPzz7/jzc1mNdcyiZvbHf16XOf739+Pv/PvffP6Nf65ey8NT/irm/+jT7+C5f43r
PjVPn/7gFU3cjBftaz1evoo2a96fjzc8/sv/6w//6/X9Kddj9fqPP57LtmiOT2NxWfzx14/WL//4
gxwLQ//98fl//fD4Af/44/wpe2p/+fevT6LBryrq3wxKCNEIoQC7HLMP/eufPyF/IxTysJYBLgZL
PvYKFSVYBf7xh/k3eE0Vo6qmrEBAGC5PlO3xJ/Rvlm6ZRJZlCwgE3UTw/a/X+rQwPxfqv8BCcV7G
RSPwMsdz5WcIbyqaZWimpWu6ShUwNc17bi2FhigXd9M2bNkdrawV7rKhayhPY1nZCtOdhjQ3tGo7
1MP027IMzz/M018v9OkFjsfm5xfAF1qySUzoRpt0zsLHLdIXwFGqW2NKHYA8IPVNexspcM+IlQ0J
Fa+hqc8tdmWV41qSJ/RrqUxfuAZ/MQ+mrMog/CYWkQlW5LOlQ+lUZmiWULd6A8EH6LkYNLoBCNjn
k7KxCsuBDLurxswpRrYKgXP5fho+H51gJpLBY4HePYVaBjie5ogDHChR2ORg1csq9E/W+RP66j2Q
RFx/P8wslXQcB6QwMmQ8TXBJQuFz5i1VJpnQzMiLbZ/ekRxSNpBa8JBjcitVPZ/ScN+HfG3IUQWm
k/94jnVZo9DB1gxFQ9kTm/7zHI/dlLZAhk5bmoy4A6mNW4S5V23Le51IDkiJDpkC7pyy9sJpiVzt
lwkmsiZTA9zOlgHLmd+4K6ZVmaon9U4nsttRgnU13FxeKiMvDTMLVeIWJcC2wjCN9SMecieqoN69
lMZcGuR4oHw4lawGOKLBTOtdr21rELFMBKQOw0LRfdbqhq1ynDFTM1RVozpR5lCyBuDCoTHCatc7
nas6wk4vTDd2UA9zzGAMlvqeyftd/qMneB/Qet8kqqGrc5xgIVMip9Bt3/GY3Uxt5OQGuupqSGyb
km8muiNyzVGi11zr7CbrLobivpOEI0uT03INGkK5hwvM2ahEh3LKHForgAKGTjFkNqICLe97tMn0
NWQ5yEpD/lrL88nJdQWUW1PtKcWwVVAWgbCGDdFqX6XQgYLKGRAsRcvtqpICS01Q/7F8nmqbqTd8
qQ5XcdU/CmCQUlrZ03RZjvomI2NgjGwHpUabm9Q2J3kzpS8mq+yO7EmfBRANBMkHXrtqAgo2xFh+
0+i4tSK+G9vGjeQngMpXmSBvnE1vYVJdhKR6Gmqyl3H9ZnUIbJ+MbpzEaRUDCfMe1rpWogslexpY
i7o8WylMdi38/zFpnEK7FdIDV2vcfBMHwuy2Hpl+Bh1pKe89Gpa7oXhpkJ5A7/DaQEqnAIyDpck6
UZQtHBP4fZJVPvE9+kODKZnuIr1yLHJTg/LNivoSnZB9aktDelvI5jZTlBqiTkOQCl66XE7PZPAF
Swb0ElvuGDAKZajvxyQ9y8oM+TXQZEGe+UxYP8bOuDbNfMXiG9GMEPB4iIfnMjadkrxNaDHuWhOg
tgxAz3uZWZtukG3SQHpDFo7e3oRd4+lJAm6ixzRtnUK+KXtzXQD2D9qw9fd+VD3GZvO9qsCRKLKi
qRqs5LMJyhnRZZ0r1S4TDD2Teqt6uKBvWHurWh7opfw2P5Q0uu/b8oHTyZaBZValgGmvvWahGJc+
i+YeTNboqJBtXqS+EY8OTUuHI9Yb9RLVZupoVmlHRb9KITRi6rR2xECcXGU2b68KxryOTVhkqCqK
8TJXpjW8qUMU5cBoAjAc6P6Nqb2iQrr8/uPf8am/fLyJYMakhi5bcyWUAQzZUg+NlV3jwgDCzg6Z
H3uSV3vUB/FCHEl27iLpmywc0p+j8HePZOHYMuE6NM1U59WDCiQA3RHgskuaIOqAP+FLmJyvnN6n
IWaJFmgnlBmkzlt8mrmC03NKp7tD0tEu16WbXOgLU3k8DmYzaUFI9P1Igseb8+fkmdYzHQ3du6Z4
TJIgrW9U/V5Cz0RXQ7IhFAsX6OOu/G642XUGOhCAO5VJC8b0e6lcg+HG62phRw23k+R2YZccL4zf
DTYLNYxeF7xT83bHE9NrrfBapgdDjp0hQdt09lDocBmTDIRtvLBNZnf4P/eJJquqrJumTBHSfTZO
Yip9HuocHKDjZAujW1la69QJdxsdqFhB7abkB0jcOyooVXAqZBq5iesHGZx6dSteFubhq1378W3o
57fpZTPuMlDR7Tpf8WPxqu0SH5GujYP0KRYPw565S9tY/Xruf87A7GoJEgue0aRpd4PRO4k4npcJ
js7HeDinaOGsmRSUfYQV6V3guG0xgE1Rwbag/Q7ECG7dAC2uxH5TbJr4teuYrY/cha49G83dkOpw
Qr2dF8pZnqu2mZpBaRkrGecJT1Nc8iXbLEGA07d2Bw+WCNkZOmBCh8IJxy1vl+BR74HBLzsNlyvD
hEOyEOB9nuFRIFjO26LdqSvrmTrQEsxXmkdCBzV2b3RBZ+xLaxkHfuKWC7nG966L78aeBXxhyjU2
tdjl5Ru6eHjulbeTe6RZtZtgcAbPulBrz6gc/Vl2U99y/zMZ97/2+odv/yUWrKs+Tct2R6LcNgFb
FOOd3CyB/D9nbOej/IKL1UkB0boeM2z1OLLKHynZtiDfUydnwVi+CG2t4z35z6X8Bd5bS5KmVwTT
qdm9N7mZS3DGgz3SLkYPHeBus8pWSeJVS0fLl45fowTdUYZqwXBmPiOl+WRh17Y7cz/eWj8SN4eJ
jn73VHi1Y7lLOi70Swv9MN7MK1TC6q2pkxp4hSR3utBWNK++SlzpgJjoGGXz69ENVaeM3dpJz0In
WOoj0r6IYayPnzxzEtEocPM3Ixw+au/kkuwRBG6V8lpI1KPFVk9eILBUHPFUcbWD/GzQqZZNiosa
51MTe3nCbULDoAwLlAlk9b7p0lU0CFsZNNs0St8iT8cQeKotZwTivAGWHpbihoC49dno9PwuHWJP
GOAmsxQnqmPbTBRX7yNfixtbFSmkaOSbfjhU7C6RDyLfM+ksqTasLhC2A2COuLdCMDvmS1efL132
h8WZnZMpSFwIGbAZarfemRvwVLvsQl0PWJbuUF1kq0WH/dVZ+WHA2VkpF5z3uRq3uxxUdhrIjcsl
aNCXhvVhhFlgE1EDUJEcnxQJ5kTTDv1YTvKfqSv+5SY+DDJzxAiWRZdE+AxR6DBbxZ2yuxjEqKm2
sEJLXzPzuuA1ikWuYKAxS+wGBHRy2ziLcKGlUWa+FQ0GUqfgPr+L5Dwg6Jwa+ica9sH3Pu/LGPDn
pL2nbD7c5s2qs6pWPXqC4gEAbvTqSLaOkiJwosBvPyQ0XICrkHe85y+HFkU+hBrIARtzPFRijMYg
cb3ZMcZ3MRTI6rh3LJraWZj5raBuN6zGAX5IChE3rcJJcjvy2qXPFWtsyfgxxMLlxS1nZ2N0HrL7
2lzXfWcX+u1oXrXS2xCZL+FwrWu3uXbQQ8ML410lHqb0TtYOcoJbjRgv5AYXRwRoanzbam8jI05j
yYeRH/ra2uv80sg7v6fTnlXEw83YFVoBEuARYUyDcLzVXEYkTzTXBo51RrhP+U2Ik79uoWLwNvLQ
ySbil0W/joCOqnG1avtwJfq7KD5re9XW+l07lecK43Zc7Uezdk1W2sd2zaHfZICodtp5GTJcmcF+
S9gedxKHGSpumsO1mea2iHoPyIeuU2zTnGyaFDZNb2OAzLPshxUeBu1cSeK1OamrMN3TMUe3L1mN
ACEZWuiUWtCBnUhvtkl8GY1pgNWyUS4OS3lfjeu+OIfiwJ2Ujn7dIPUqD6uiAJaa124YI3gsYpvn
BxBwIYxj7qhsQKqE75PA5ZCsK1AhhzkYueTUkfsLI9q2UoGife4IpfBF85qTQ6aN+JLQHrMU4KgL
xRi2mjn54di4bS/e0nz09LTY52YJmb3EBQWX0xq7krS2EVUebepV1FB7RO6iTt9Au7dVBsPOw7tY
IY6VXWQisqXCdOohBLPWgIwEdErVdM2hHgT8mkvB6tyU8q7OWieHmilT+oDUF7J4a0MDuulL/vVr
S/73hjeOp/EHG+ukQg37SWt2Ok6cnrxo5r0aPnxvx18fGiayAcgeEzKvIE6sV5pBNWHH8mBneoGU
0cJt8b1Q9qvd/hxi5vYqTS8bcrRbMMq5TY0ws3xM+IUq3wvpnuBwDCW7b25FpnllOIKUZA3CV4eb
qR1DrFdqpBUB/0xk3JOksjUZvS06uL3LZ73DjkHcr3bXUaQ4VLZ8ymAI9D4qLgEm9XpVuZkGxc1K
GEMp330/c19f2IC0/9fUzRytGulTgoxOsxOeAin26lwc0o350j/3IApHRdalduUwd4lO8KtEBiKg
f4/7fo36sC2qHv0VfDAaRJt0Q53IAYI8dItgcprbMXofc1xYw4VdMqd3gbIb2JQJvD0I3W2q3FVo
Wv5+Nr/e6z8/ahZZ9r2qioiEza7pRyccHpBGi8DR/f0gJ+Lln6PMgscyjkdOdHxHuAfDlCu/5nvL
GZze7Q7Dq7R4o50x/v4rtPg53iwkU9U00aYY1tW479loJ1wbXmZbKzAHrfjCkbw0hceff9gXPUmT
qJDxcVYm23kcQATcaRejzK/j75+fNAvJqikqmK7hkzR78hnz88yLXP1cWaWap/pK7x1dofP9ui19
2SxCk9KW9lVzXDZxyxV06dbny22zi4s181OGXlaAKmMUEXqDS518wzx1LYOwfk3dZi8WluvrS/gH
O575DxoPEvqksOW1M3YJL3UVF247OUZsCwdXYpDmcXdwQsUBbz7z0RYdbfhCIuDLG/LPV5gLurZE
xGhEOrqwUBw4vScdvUyn2C6Kp+9X8OvJVYhpqToS0Nq8VEiVurHGDjlDYMFvK38I5HXnhTaiek9y
l1RPvnaRH0abbVJVScayazCadjX5uPUVjROjDoSGUno/uhOSh5bHfO36//mRs32a8Za0GcmOeYDJ
n9zCBeex4U0O9Qsv9pWFo3vxK2cblrGpNzWK4dRVexsfDH8KOlu1mzfT7tfUjn1jwUl/uV0+TOts
xyJQGKHFhAETQ/IlUw10+pJ0Dw1fpEr/MtHwc6T59aLQSUz7Ggt4LOOxrdjra2UFwqKrRStcGmmW
QsnCquNtftwqdueSXbpJV+m6PiBUXLj9LZnA+88/+OdCDrUmTpEl6vwabsVpVRvaUraxom7Z+/+H
0+f46r8EXh8mcXbayWULUBGq1zvujY7sEFfbGpfpetzlZ8lqYet/6aI/jDU76RQBuI2S4+PUFQuE
kz7ihpJ6zJPPe1/165VS+sV+aT8uTunsyGsKmmTJcZvQyKk6J3tmj7lT1TY43uMeoh82c5dO2SWr
m7O3aEoZd9aIMYF6uuaZzYLIIVt4685BJip96Qa7cJbI6Y6W9d1SzjxLDL78qEre9w4LlCBd9X4U
pP7iMh6X6btxZi5FAI7Tsv4va4DSq9cOjnWpu0cfRqBZ5ISXS4uIXPfCoDO3Ao3oMlIgQ7g7airn
rN9R1qwU80eU/SDxE6tKp0JGPksuC4Xspa4ALQDqQLmc76gkgh7lYVurcJ2uK7ehqj/VlS2nLypq
N8kmjqpDR5810KlPYJIRY20L9aquwf/EoyBvYzdStyV5mMYXFJm8JL0sCsNuxvuxLX/0RbHrU2yk
fnSVeGtauObLL80UjGWxjtN2paQ9mPlBZJmZfhgTLzFU3OyJbaWDI3TZyc2tOuLSQ86tEAo8pLFl
td7qvXyFrpJVKbpHmnd7kB6cMUN6YFboNxRM/AOFRnOMkuQZ0Fd3hciuSN84AMJuKq65GVIeVGdu
WKFkIYttnsfbMrTWHTM8FdXlDGI72jUtINGeMLtCHSRpriNxPwEfkEU/yjS1x+Ep5usqhzaYVq06
ha7ydNqKIb0phz2Ao+4wgOZh2g5QthTjYwwQAAeRXpSOewkNAFVyT6XbqgU5R/sikgdeX2YSgClm
skH+w8lzXOkzDjVXhFG4+JtF6TVasSv10dVRubNSOSDg3jJHEvAe6jzNUHtqz9a9Nr0cl1VLc263
o2F36rNlXJb6vUlv2rRzGyRGwiZGfb46H+vSsXAjNAuyiY9ZBIM3dk869AaXmVvmhTuS2I5USDlZ
ls0acmZW0w568rglTq8DeqrSRPczfXI15YfVMLtU5fOqTlwjileDfnNk5Q210ZMm7gL06FscgkcK
yFClG3UgfjyC0z239ggbH9FB9ZaOEAWYmKuVZJ/qJsRSmBvl/V3FdacbUMzSKjm3WVK5uiJ2pAvX
cVV6Bad+k5Q7gMPcDikLxnoofyFhLYuzNNT2rNQDGnGbHlXlu8pW1d5Fb51DIfJUj8MKjWn2oD9O
GWqhfewwa0TbujoiKxR6lqH6A8tcFEy3ZZkDsj5WtpRwvztWipV60zaPrYaMd1g8UjLcyuyiUFJ8
FJpuSz26bCts4sa0WbZOa6hT5YndTppjgkEt0nQv1yon7mqwfEKSogo665VzpOEyeMHhLol6tzJj
b4wDKQyIntuTft3kFxXujjHfFvUl0RGrlI88ivZo6nYUA0+vVeReiG9BHm3E5V5Sx7OuhfxZr6yO
iK+B9EGO+DH/IVnYZemPceKxnZuZZwkTDBtiyzkcBIAsxLiT+TWVnw3dAOCgdviAVD4OwRCLjwqb
BA9hrAdZ22TxeQhgTMk0dxg7G514q9wy7MzUUP+SVm07BkJ5Mss7PTszi4dJPRRZgAxZkmx4CDWp
+sWaZB/a5BfCUNddb67Mug8iZELrMDsb2+lWIqqbRNVNbyXgQriYhmAUkVMqQOWkSLkA2DVUb6Yy
2l3dezI2PslWcnKhpdRTsztJAz6EXBSpl9IkGPrLJj6HkomN6sahmmIPQAmfdcVZJ1q7bi0QOXbQ
MoxchWvnqnUjGQQwIk+/rHbFM592iVquwuRhLA9J84yuj0OTTRCfzPa11N2rbRLbliT7YTvuFBB+
2sA+XmWiWudV5CfTZGcQKDSQde3S+wI8A2ltohqO6h0aj80udQA6PqsstJBYxUMnhsNQs62a1TcW
uYxJbaPnZDXxlxCqfrxER0iruqUwnRHts5MurXh5E+XpRSHeevztkA3ot8/9EjAmXpnwPxDyrWSC
sgvU2cmVlRnrNiqCbECAiLxqpje3XVTb2nQxGLIjofGQwpBJU55XAD+CLQVZ0bDd0rJyNJE/DsyC
NhzblRBji0i5giN0WHQQFVBRSMM2RnoH2SG35qucVdcasVYWSkF9u9LS2k7G67RDtc3K7aRIzip9
hJVCBZW3TpY3QWYgQZXf5eQyA7yJ6fBZtT0KZk/IlEdpg7Sm7MTYBVN8lSoo8l5k/daEC2rJirdv
KvgMgCbtKWRTrA0zLFsol6K8LKV1Nr2VXbZO2jDQxjMFcQ4b2XnaXzea32qHpC+hu5a4Sp16UhOu
FfkJOqp22cmQskNwAjU7QHssA8k34H9y2WvVH+CMaIwncM/7vDRtWqh+X3GH0+dYXLf5RSLtcArY
KrBo3SVETyBtvNdCyMbVuZsKuEMjtNHB6reV5BkEhgyWo1b2R/Upg6gGYCRO1j3I9AeBOHVkOBBd
9IZyPwoTDnVtwPoaz1SeSmph/dchAG4GoXY6WY46PvIRTMvhQ1XsYn2dNN0qqdcTTv0udlPNtBvy
IlQ4nyy3ZY60dHUL5ZRVieOvTbZ8vIXEns20WymmXl2ybWG4ShF6hSk7vI68PwWJe0eBaO2AOY1N
8agpBRYO9L+ydq80lcsogUDUbpASLzeMAMKITipfxwUukqL0oZb1qISqqxeQfu7kTRbpWNVtDVp3
Eq2ltHGnsXJFHWLjKk7KXo8oVYFpa4Y1KdghE9q1dMSUWs8KdrdBd1QGFV0Pd58ym5Bz4OxhcvtC
eVJAdkJUwAFxoezhVjloBZrr6VjTbCuX6JWbpeuuMmCSwgc/rS3X14AduVZU7PRWccrhYEjbUg43
meVyc1OMnQcHtWrS1xrbmmYTMt+JnRaocuQHBjHIrn5Sq8QpE1T/i8IdDNQ1VGRXR1/Jn5QEIUg/
QPuv9iZ4MI2xnVSlNoOVJ3EYSKaF5O3gRvH50BYuafHKYnSBikPjJdtbhenqTN9MCAZQ3LapVK+6
zrSjaj/Uz1Ff+CNAvj0THlTIgrrSNpJkrk1xhaNHsqg7xpWrQkUrjuOVkiDeHidEPg+1UjkVToQo
yZyS18AMHkA1GQxZ42d9etkYN5CVcYcIFM9ZtiFjD0uP3CnKrwyRQkMlB0aPu4ocuqYxXnTA4GkR
lJcKFiRVcgOF4K1iSmsrjj1Iyu0Iad1IyYF3Dh1FvUXLnpcN0bNp6LtENwEiuS9Fuhqj6QyQPFQ/
SOSi723VgZPcyfRxT1CtGUzjqlNCp0d/3zhlaEXCRbAezmN8NutAeUJDYJrBrxHpiqN3ilsaqx6h
Dk0eGKpcRa/56BPYKSOKHTpzQBfug9fMkQ1xcRReJNmdAU9jTm8xUBBZfBdqKK5EvVOYmxE1WwsV
66l4NCFHaCZXLQiSGGjQrKKwVUwOzUpkTFYpGoKUNHHqXl5I632djv15aXyHG3y4EY9mmOpWiduG
vIlN4E+UYAgqL0eJBglZ2a5vFu83C1eNd8HWDyOC4Bcw8wEj9k7vZQ9ila+OmKb8nJ/Fy5n6r0fD
ius6AdRx3nzHEeROCUEpNlm3T5Wfr6aDjm/jfuX026Wk19c38J+DzW77USpGNU0xmI6qnakKl2mo
ai2r2B2vmr9eEX+OM7vp1yFFHH/8qHAPA3fkdKuE7gRVO7dz0muQ2bjVTSxfoiciezTWC2mGr++n
PwefX/gzzWipgsE7f4jcOCCBmrimK43Ad2No31jjVrC0a5ZmdpZN7DTLTNsMdXu1AVJK3vTNmRgG
///5abMr/pi1IDUiDOi35/ZJCyY7fUVEtYsOqq8H6RXS0AvJ3y9zCuhsANjQomiwmF27UwAFlLAC
uCJZT7vUA1PNWlqp28UM25dW8HOceS5PiUD626cYR7P11TErCiPfdkCZFd64VZZ2yFdfZaDHCP0a
pmlp84KmlQ9UHf+XtO9ajhxXtv0iRhB0IF/pyqrkXb8w1DL03vPrz6L23VMciF3Yd+ZlomMUUUkA
mYlEmrX0oD5mmv8bvgsV9hOw1NER4JkFeB6j7klFs3PzhvSYWZPqqgVmvji/QMbGHeTYAQ8m/i2j
9/v/D2roP9UgKsqaIWNo6ee4TGB0kqAmSoVHaPEc+9cpZpQ73pgFmVM0rH0upTDaCqTrCRDpaoVM
3BCaeN1mZjpn45rCEh6BpetWcD7NlZeaXWkadvZ+WY8lcS2jSglVZAocClSUGUXWAKgd+11RH3H/
mcbwQsCrEOmAJU8R9hlOhTgZ3eDzxVTDc+SRZ5PyA4MuVlA/iQTFjjDD+VQm8UV3SlrdLCiGHUpx
xHMTTxFw/hK0UecIFHQPp4WT8n1kiHTEVbjFKw/NzzW296McwRJRi6cGWXghflbb8Tqh4saTh72c
ibs4fENyYjvG4Okamk0Xn7IQTw3/vvR2Ivny8cKbEmr3+EYJfMtTRW7iadrgEX1D8/xVip76hiJI
1wD9h92N75vEP0bI5A4d3vIkvZO7ce9p7ZGWcYDeEdAv6dImqG61Sn+Mxbd2bF3QglrKFN8p/nOF
9wnQ+IoKN7SIizeRwTaIptcWfID+u5E8ikCP7KfcFHHxh02KAYICzydtE9TRjS6ploR4Qsizq0ZE
CaD+bAqyrQm1AxXk491dFfTQAETVdeIokw8e+tHUi1dBwqQ8uj+C4AMPOUvv3zM8tD3SWBOaJzTl
JCf6XkIAoqLj19vL4NImSFqBmgf9iFdUyM0x/IR5oZ+WbqJ6fmxSOykmywMTfGtUDhibt2jQtdBQ
bBuIH+PhkDRImIWH0qssHxi4sTDZuqbbRH4xYoD+DodBkwEnh4Qj6W3wJgPO7gtIo66GrcmHGPoB
JgrMtClCctujXRcbYsfCPE2CiIcmDqackRRITRn02RSdfa0o7zLxJRoFdG+8KWAkoIL00tZPclAf
ivhlSh489aGXYzfNPRBi5Xar5Cel0szYl/cAJrZJ8lT7iqXroWXU/saHPrZRhBC0R65CQtTbOQLa
D9W64wDprEZIS1ti87FgDkGeC7aEt4Sb3dAD5ifM99aOP/Jrfgf2am57KY65EvRkCjU0W9QIj6S9
t68tVJQO8VE3ZSvFIEFmcZsZ1i4HKok6ZghlgowUc6EbktDrMVI3R2HbOqJTuP4v+aTMgwtu9Evl
XA5rF/lSGOsaK4yMimNZH0XvVPqpQ9AKJvNm9tZClKUQxv31siCHfpPVxyKN7NrTLM+4vexiVztP
liIYrejiuGl8oL/BxYMm1xYt6oZ76QambGWnepe6PXfQjbcqRjOSyJiavM7ro1YcPHrd+Z+cNa3e
22dFYEvRXqkAJ53ibGqHuO1kDsfmBm4+dNpHIJu/prv6IbeHTfVLjg98PeRoBks9NiiCkI8ZdlTs
H1vpkOqDo3Jhv2f1+nEzL5Y428Li8REJDbBWBOxhNp3aMbLSAe1v6k4WNN7Dan05FOZEqKEp7Hw0
LhvAZYN2FFY1WkCI7zfwzI0Z47HTOUZiVqb8Gdq8Ss66jpylMuujUx43SjPVx0CItlTuTAEXMkdN
1vfwLIN55XiBLniga6rRNFE/TR3SXxaGuKzCiU4gzz2U91OJhwBIejeXBfPWNv99cXZSMoKPRx/r
o+xFYF5HstXnNbiuu8Lz0uZDXYiIMDwmVSEOrXaomd+NV7Ovxw166u/5LRKr65HBkIgJf1nRWQAj
9GLSSS2b+jgqe9GP0KPK84Prd9dZBGvRBRBCAWlaz5fJPJWWuXiPYvM6EyXFTbPJ4k27vXxIq8qx
kMjU8vWo6EbArsDA4mNIOytqciRyT0bIu5Z5ghhN78QYPcUqBDVujKSrGbmCJV77m3RHLOI0m9AN
rvxr7mW5Glkv1scovzapXkZr7KhMMO6LoqSBbGJapUjjAWMZuUpNCkD4ITy0LcfuvqmVfviuhWhG
/wMtr1AX7GblHOwitGur/4zcauvvtcjM3Ln3xLA0Yh47J9gikblNrsa77AotIocKXcj2P2kJA2zM
f/VXZYzFIH5YxQauCy3diMJT1H2h95PnRuf9vLToWQ0WFkkkJVQBzDhrsGipLjotW1uwQks3PTPb
ZyiPcRR4dShsuSwmeBBTjbbU7+dtVl/A8mPJdnEd/hKs7JAek5NvNbdomHrl9YF9UyxdWikTUaDk
F3XZAIXWqqMavqlqbMsCoIGkxK6T1q2LD635NSKZJBrdUSifaCahPCc4TZeB9ruxOoK3gQrmqZs4
GlE1BDtiBRWJxc1EA84mcVwXC6OY5uXQhUo1f+tHazwJKW/GiCNAm81wcexdJBbJ1GEzwvweddBA
5bkPngDGTwXUIwpY0+eoXrQkzOtKre19oxRgFPkgPguvvKt51psL58sic1YhCYBXB8+h+IFVG8QE
J00xvCXhbS7xOLbXw9OzbbJk0sAc84imY3nBbnLTu+amuI6uwyvtmLwVp2ofOBSzIpw9XY14FjIZ
/9SGBg0zD6aqq4c0xlCWetelT5evF96xMT6nCvGiRMUDMto7Nb6V9F+Xf5+3Bsbd+I0yCJU/uxsA
kUn+vZ9fG7w18G5lFp7XQDEnDzQcTrQTXqrXOXhSTLJHIGCX18UjT/F4e8Y4FiGO0d0Tt7iyhLc4
fxwHHv41TwDzMBmjASyV86GMIK3VUOmVSx4lq8SxHnYQo42o5Mc1FtHYvaPmZnsHBI/a8RywCDuj
U1ujYrafOfqFkTO5bp4QgO5lDW8x8UEABP+Gh2lJ1jr7FtcEZRwIuJJ82mLkBQ9Abd+f/nOIGM1+
argx1WqP3VIWE+uQKFZKL4PrKOzWmZvdpq12E1ryXt/OYc6/MgHKRDiNSBrdlyEMRUtM5jxluY+S
9MtlIbPO/XSGikZQSkbe4fsSXvj3uJ5EORzwTpG1CuAbH5L3gaao276tbc2TDsbI48qeDfeSQMYI
IpxVVBkDOOTiZ736IshXNqDNIaBhv7yydQ9yXhljDFrV6HkmQdCYfwko5xnxCFiY3WUh3wn7C8th
y3aJ2JVZR7F/KNttM9t3qu3oaq60rTkVij/cJH+thy3XVZpqxBgVr4/Jrn5DMVzfo3VkE9jUUTdZ
baYP5StARpzL61vNRAC+7P+pB0vjqKp9lIjjt3GhlXUz91rOHay8F+UfYr2zHEbXS2Ra0faDwxIC
038ecuTqp92km5FtYHkFUs57NP8Hh9QOfkl3l9e47jXPsue/L0xADlNPMEI8Z6W8R979HRCNHFXk
SWAuy0jO0dZV4TJrqWRnSKKC1JYj4g932XkV7IVZdVKmhdjB2hEt0UlcXTD9DRDP3Hn0CmOQCmfb
OIb8fVEstk2V2mEYRmxbNHiH1i8xvYtSdV0cav3h8gGtjtqjhCWqMpDd0ATB7F+qV11gDOm8Noxd
OTEwQax5vl8+1a74gggH7t4RD+VzufUcXjS1fnhn4ezGqkRuYy1GlgUztJhrjEIekekfTPssgnnp
yLk6NejDgqvaV7vuZjAfgDv21GFYXbbQXXSbWDxu8j8Y3Fkk44abHDA5eZBgVfejhfaR2iotgGN1
lv8AtKgT0H92FhrZeK/I9cv6LJZxymNaElBdYKXKRnWvZoeCdiH3u1jN0Rlp9Z75S5LBPFz8qPT1
GimXo3YFrMEOUTDmAwGB5hBc3ZOtWZGLcZS90lqAv4JPO9U3/B7y9WDp/BFMbJJlfV4rKj6C5teT
cGjUFwMd+QCW9jqFs7Wr152CJkRDBP4Fir1/92JVH0tAf4aaBh7KbtK1PI0OKThR+arNL4QwrlKr
hLwCDA9sXidW0PVmqx+FxNiIJLYvn996WLcQxdh8kIqGIswKSpt9MHSOGsU7I5ItX7hLC8ydD4Ot
S9cNQNuqivDSj6vnthDO2LySR0pZS0iBB0f53Qf56odxKD/TT21XfHkIavMb8oiUh29rHKfKO0XG
E/i061SfQjART0ODGh6k9l+crV01jcXqWNvvACKbTNjaKYvcZgRgQUStyPttSI94HFvRANC55JiR
0kST3E6TE46qrt9Viw9gvEClUdIKAVYZ7fw7cgydwYwxeoourLllxucm47/nUH5EaWeBbBajaZXE
aPHmPyq34L8T7Ow6t8JPESXYY/MkbIAn9RgUR88ytpe3mmMvGmP/nSGCaWHETsv64zB8jelbimZT
UeZQaa6nrBbrm098cReL7UhKRcH6xn1wI7+jcY28+3eKVbjxbfpYbNHXfNW8oVN6IwEDBXS8e7S5
+TbvYGfFubTNjA+KvBAApHOFVsoUK1GSJ6/faDlQC9IMybLJCSPOwteLtIuFMw4pDweq17MmDS/t
G7HT2+FZt8drhFdzmIrCt/DKK5zyFsk4Jk2OjS6aL2tde+mLzA37VyN/8qK31Agsf/pHuEbAdv+v
Y/9B5qMBGlub449xX79lH4kduBS3dPgh2aIJnEqO4133QN8NOhKYg1hCRCJGeksbiDMKYgFs2Rb6
zI4zwvEB36jAP3XlLzns/YwO+rFCuXuO6YKb6oEeYuSSv9T3AVfz+DmPUXsu3QBZ8wWUXpNl7NGG
oaCHwUTKjLPk9fhLOX8LY6YeCYhEEhzpPI2oHrsdMQnGA7MDsNFQ7h8ec4HbSLeuRmeZjMn2cTjp
UhoglTAPyQ3EDL2nyhDtqj9q3kPYv1/2RH9wgWd5jG1OeijpURTiPr3vneKGmL6jZ8c2AjKibop2
5FQYMxJNzOVwoblmI7x01IyRVpgCRtMdjjpHg1DW3RRoI+KsjieCMcpJRouvPztaaTOhAIPAsrXp
adgTS9hnv7JH5ZTy3uM8kUyM4OVl69MSSjMX6SUHjgAAmhiuOAG01mq3/4Oazkd0aR+Z4GCKjSQW
5miyFpvjmB2LKLAqFWU9FViQmtUnmeMXgkWAd0OnjZG+JphaurzRq4v+LqQbgBz/AcIM5okpEX1k
/4TwToo+dHTOXRawigSAsUCU6v8jYbabxVWW+HpWZwo8uoFyvb5pdgkxYZBz94NnV47oGrfJnfBV
7TOgT9oKJ3W+ns9ZiGdCkyCKfdA6IcKdyxHzsHWIlIfm5te89t31R+1ZEhuT1FOM+WeEmXgKGUg+
Y3QI+b28syMMQaF+iKxHaAW+CWas2JpiU34jqg3O0jvOfq8q1eIzGN9niAkAx7+7qlxvQ93+V+g0
z9MpfihdpTGjT27hlqNCbPlFrMNmkMv5DRGaGsIx4+DfttHGsMLd4JQ35T26lqfXy6vkyWScHxBV
glSde7mIEZtI15lgZOAp7mqst9jI+RsWigs4NjHKJsjoXOMlA+jfa+ykn/+ZT8bCPjTFQqtg/5t3
e61e2Au5jOsTMMSnURgNSpG7GrkQEXxkYSnbl3eQJ4XxdlWTiHWTo7TgS3M34acBPNAMki5L4Zkf
W5EBiWQRBP73JkY3QNjayrfA8LNCW+AQJPE0gnEzrSZSP/CghXIb2cE0mkKrupzF8EyL8SVeNch0
HCBjwhArhomsxG4aUz6Fu9429uGLyO0v56yKLc6UJC5rsUTJYPJRXjoA8+nykjhawNZaMN7ZI3EE
LWjoBJi7ezAxmCWaai9LWY/qzypNpb+bUgQ2oi6NsAzZbB1vIzn0OQDibmi1dnoDYLLe5OW5eRvH
OAi0WvdNj0D7SLTfcVBajcYrnK0/eheLmj9h4R/kyYiBCAdtKL/yk/4kPYLdFXVuukl8pGhDm/dO
4QpkHAMiIhCaFBA444bMMzfAJrWafXgj2dI25AKirkeYiwUyLoKKKnjMZpOKdtWD8ZxPZvlr+B39
Lt/V2xIYLPl18xlWG/S7c9SF43nZJvuK6H0wNSjj9oWFtnkHfXDZvZCiL9k0rsAd4JndLVVM8eDb
8s1l2d/kRD9issWiGT+iZpEXRQZkA8LIUcZNUzzV0iaSAAeQZ1YTvxmRauaRYAWSZkqN+uZXuFVB
jkGATlDr93FZPM0ogEE/2WnwFSSHQg5eAmBxqZ8NesRlvXam4j3xML+A73LkMLZjTMFqmeaU89Se
/NRJyebyqnhmzjiu0ItTXxfghfVpG/uanWsOJgCty0LmH7mwczqToEUTRikIcxwwppicygQLVDfm
0ER2MQnmqD6F+giIAMO+LJWnpWw7qBonLU3mDFuNarWaWtVrdR/uBYuiWh3ekLfpKrkNgIjB2VKe
NbIM7r3QVEo27ylmR5/QtotS4dxtME8HoH+K37++foYq0EGBTS8r3+/vhbsJDSKpRQiPhvfltmoa
CzP57hTzUj5/2M+zHMbqVeCSxw2FASgbQEwA8NnFGCnmafKtYNU2IEFPxQCkBQeAFP8wlDzLZh5E
VdU2egb+LRQxekcwlQwwv+jDwqZiwkQyq6v+wJXJ21fG4A2tCmgMMi141cmNgZj3EAL0rTEbp8P4
vt3fiyamV/5ZeU89L5UxySnMuhzwlEh0vWMew1K3bewgh4msKQAuPFMSTa7Grt+Jf4mUGQMFFEeo
Dyo0aHCleDu94ynmCg4eJSjCAhzY6h8KfiF4PWbS58STAgIZlk+hRpW0E3xEs9Gus1GycWInuNZ2
2vV4HB75baTrazyLYy7lqgkBsOuhDV2MRtBCElspnjkOh7ci5hpO0g7EgnMhqt+3iVlq5lx6qg5K
a/Z2dooOye0/PLnzqhibBA5GmIcyVqVs0NEmWf2GEqv7Ta382Nvp63gPPImGl6hcN4yzUMYYZSRF
WznHyfmTtqmK0uzAEQp2B+fyfs729fPaOIth7K8c40Yde4jxPG0HdnVTJZk74arPwwIwL6oVIPC4
LJKnJIzteWBg80ADUx9jwTAj8kvrPy4LWAtgdFGjGBKkFIrPqIiY19RX0hKYjgTgtvmbnNxXALox
AANwWdBqpnMpidEMo5UMgVQZ0kd7BBTpZFY3qTNsAdBffYHowB3vK2QjN7wsA2+BjG74o2J0YgOx
YRWZFQUPTvvSRahwPf3L9THakQNaCmTEEDS3Zvenzj8CLkUTTMDqEh8DBIODixDY6ekLr1tr9dGy
3FpGS+o4l6tAhej5gte+5/dJZKEJzpRcDHDFJnJlvLf/akMaqAQxSKMiCP1B8SXSAughPTRHBgRT
QI4iAFkIit1EeooDQDU8NYARG/rbCM/1MORVX+bcEGuLS+mM9yRKJFVaXzcAjolek1629LzdAoXO
nIAQXhHcyICsThpgbAHTgXifnMNe86xL8YzZoPG5BCUBFt8GGDkYIhBpFa8gS9wUU2/X+d4Tj1R9
KbOrZLrxs96sas4GzAIurZ+xpg7cjCrxcqDM+nedikrpXUA5D4zVjAgmh7WZxE1VNTZerQ1jGJIi
xCIHoIPRurjvQQimhg8g/TxqoeFEAd3GquI2Gu/mmi/4n8s7i2ae4WHaiBVVkgbXSP/UbobtHFkl
d8qWN6uyvo9nQfNBL2LVHIPNeqbHQLOX4NNz4Cv5L/7IyfisG+hiJxlt9cps6lIg0RzVKbAE7y3U
H0Q0FxNfdf1BdQSlOMj+Zww2Od27a6r65ANLPyx4vQXrWktFsFUahoL//H2xShmDcBxcn9jV0RF+
J25uxZsOqQ3Z8n6H9zzK5dWHh07+kseOHqk0TUbwCzbHSSNHX6m3SvWYqM1W9x7jpnPIFG/rDi9m
CdCC9EUAhkTPg8xeP9/zJzA5Zhp2vdKKKeyk2dVtb9Pqhia+fdkd8IQw2kpo0YDKDcYohKI1ea85
Rp5BF8W5QefT+WkT56UwqgqgpEwFE2VzJEN2wBCvTUIwL3notEvvK9SbozF2vGFyL69ttViwPERG
d0uAPgqiDlOci00g7Slu5BDodNZcNXgEtLWbnQDbNKbW6I524vSHdqs5l7+Bt7/z3xdGOiT6SDNQ
+B7FDoQJU2R5nmAZOc9K51Dg0gYzPnX0BkMOjPkaBfZTQnqrQPa0E4+lUZkzw0wZA2aUpFtRBfwZ
2clJYmaIZcv6q/SQ/jFkcGHxvoljsixXoKpgCN6j+KbMexPEY0pAdWp3QLWai265Y5CHIsU4PG1N
w3ip9Ziz87wtYYIayccwXyjAfNC+bdG0uQoG3UyapyGDvkHw5XNe7bxa6hrjoPIUHLtSD3G9pjpG
1QPvrH+SyVZLD6U+wwE+yy1YNPT3QeCe/qzHF06fLYpRwxuGnkD2iCs9HyKLyp+DRtykU60i8ewC
HTR9YoIvy6rH/BnclVuQM266Pt9d3oXVD5GgRJqCtvgfVKbdEBtaHSrNsSpzE6SUIEzjDoXyZDDn
KoeRIYW5BI+1rY7dAwgoHQ/IFNv5cV1+9ECb5KLw80QyZys3AslBaN8cg/Ja6+7F4PXytq1fsud9
Y/vhqxBomUJGmiP6+VPgONqiU2/0zlFewRFy0wPU0opuY16k8q0XP/RmIZa9YVoj9uMCZXGgiNyH
45UWA++kAA27KlhagPbLR0MFvlq3pwDEVD/zDiMB1BIB0kExvpIBYLOegIyB7nMRr9asVJwecLiN
fC9LgjXITy2wjFW6AQWT2evEHIrRVBJAmsS6nXaFHcQl0EkexQjeR6xtQ0vsoiotkgD2VuncTGu3
CX67AAiMp+0FBOm1gW7UwXf81NgFgYTclepGyrALAcfaywDNVEyDogG3JNYghIc0yBwJjjBtG6tJ
8P8QuJTAFFSmxAbMHZpHwMGaIqXYHyfwjtIM9f82Bvwoaso1Yn+d3Ot49ANXVpX2efLeaJ+e5Fvi
eIPVeLWPTiakIftTNCm7XgHtSx1bKWjs5VqxJiG7zbWnRHgG87SZhejFrHt01ALzkt4OevQ8la4o
y+ATOuXxVm+v89GOO5DWyrd9idwfEd0EQ+Ip8BLzurSGGvCtAOIR0ScB+D6jx6Y0Rf4o0dQpMWmg
lwJQtGozkSe7RqRWIcst5E4pAAczB0UR2FrD7iGKRlPMi02m/hbQ7kbr0lTV+xzUt2r5XJBfINJr
TFLfS/JrEcomEOcA8ZJeZX5lSh0AjvLC7cXAqefG4ESxWuO21/3forLzAJ/aD9KGkN9SCBjMKLcv
m8hq55Mui7qkyIZCVbZxfijDtkt76Go5Jg9xuA+aazmLrEgGeleimZVcbTL9Pe0xJhaDs/0jBQM1
gS0F0+T2QQRwPDAgJ9CkfLrx9OaKep8ysLc7gMhiHhQYMFPOuxJWL8DFJzOeygdiqRiX8FTeVZ3s
4616EIA1aQFCs5fM9IM8It3DzWLNN/0Pm14IZXyV0eqkj4tvoaMTWA/lxnATO70qnNEtH7rNYwbA
Q054t+6/zkLZpGcfkLEqMggdkd7VnpR5GFV1WltEs1163X+MW15uhCuS8V2aEsWZMUJk0VrFrr+q
WjPcx4A7NmMwCKoAe7aAR7q9rIVcqUy4XMqiNmLmpkHnpD3ZSI9sySG1qJPudHd45CPwr4aPi42d
VWwRPmbZVGn5gFVSYE6G5MVTJRPQHLzz42iqPF+ACzGJQpvImMXI9+MXyu7g5TXzTZUCaIFYI2a2
t7zSMXcnmcBY7XS9DEPsZOnI77ILiM+DcCIn6Mx345B/zc36rOZdFDBUASdIk4Cf9vdFToJY5D5A
Yr5nMOXjPAoDYOl96YJYg5d/WI0YFrJY009GQ+0zyJLwRgxscIzLLmBrD4otTNtqBDsr+ES47Bqr
8yn6Qixj/FoZklapwPdF3rsj7B4FHs2K9/kV6slH2Yltw8bzQ+C3inP2lnUAQBNqOi3Cev3R1Pap
MxfNA9w1bjNPqXDugvV87CJuYayw0PwCR4lwqbLBp/ZQzA7OCgFNE52CbbPB4NaJW8FafU4sZDKW
WE2SDDhv3D89EJCd9E7/9GEczzS3Y2vO8ABdNdhUVnPlI3VYcAx0VZ0Wwhn7DLWpBicfFiyVAcYx
VTMrJM6mrnqahQjGHpM6jmtPhT16wL+tpMZMqtGcaoWzEu7ZMS/VqMoxrZZAU2qny+FpYqfMLWBV
0xrFwOwEagArAOGowg3i1xcog/hMUahI2XE4MY4F0vQgkaPNjlLi+AoCPNAHXr4h1tXkLIVZXieU
otfkswUCsVcLdkkGg6gLiybvAxdJlbckxqPpapQEo4Il5WJm0hHoGTp1jJjjzHhSGF+GFFEaqDWk
GNITYu0o+6T+/eVdm3/iR9AinXeN8VsjmCQnrwYhXVRvfVW2hBENuRI6VgH8DbBtxQudywLXDeov
gWwffUgKn/YlBCrFTVc9pwZn5Gu9xHBekcGEJ+OYFAnGL2c1H5258uzvgRkKqp7MEX/zMsHr2cqF
NMYhxkA/VJsIR1Q6Mwbe3FXdPPubfOdbABeEbnCcBW/7GGfoN5PUSPq8fSVwDdHAgFDh3x3Q/AWL
iGQMRF3PZwm1Djj99lrD2+ayBI5aG/PfFxJQK8WjqMCejfmnHD8I2ZMQU46MP3i7s54x7mAqwA/a
iRASioIZ6ZlTGpmtafJuotGhVt6HZkS6lbox4JhC7y5HLhREPVvN99y04OE7r8dcCzVh/EXSyQBK
JAjzGpu4ww4Q7clVY9ZA/jaLE+iVNuAHGQP33+0z4z5CVfGpJ8Ejpv1vWUnQwvVIQQpzWQhPIRkH
Uk20MkoVQhQkKDQ5sDIeCSnnKHVxrvss9KUlYtY2LY5SrBo7TAJzBH9FXrdmixRBi2H7WvE2vViZ
GQiM4z61smmLAWXXQF+P1P877dVZ3va6qDStybBgcCQcFPStSmiMRKT5T7Z1xkFWQH4KnLe/r7kk
GMSrpB5ltOk1BUXHpHf/SDvOEhg7bzpfQpMeJBRVbcciUpfiFUlDzjpW8Vd0QHX8dyGMsU9DCwC7
sYPmu6OlAHRiCMwoMDsAnkWmjJmlGX8N9PN7xY2cZJMfuqv6odoY9rihtocYj9ezve59zh/EOIa6
LiI11wacn/7Zh8DObmOzGngtiX+w+LMYxuJzufESdBEgc7kT94MdHuZGs3lqtATwIUItPmT9etHl
/GRlETdALp1LdH7YVQD+MolhilZ0M+xmJFj9lTrlO73NX4LT5AwA2b32Xf8fzRQsU0XMbehRSqeo
wRfk2XOiuML0MXWqKWKIUwDSHDB/R/+5Q5NDSa/BVQY7Bm1D4W9D793otKfLFrTuNhbbwZiQVAiD
Gvn4mBq41XYoOil4Rogbf860jqONbGFvgKIGXIu80tNqk+FyHxjbyvMA6BYTRHeujFkrkpkGePWu
xF3jIFV+01g6ovzS9O54j6VV5V6smbG2MiqqpJpT9Er5PmG+KmkaoKbvLu8sTwhjQWgBlvrcgBAf
dG4BvS7SmYWF06ugrFbzzy9qmYnj8qYOJH1+FmXSZEeRvDca/WqQwlsvCZ57wGGXFRrDW/9kgDi5
UluLxm+J31h+eOwCjF6CsvFJqvJngH8Czrd4CKQvMQqcsM+2sffqqduefHm+5PQiqDnUG9r8FqfG
LJsEP4R7AxlzUhcnXXyUynYD9o8t+L/QJP2Rldk/ilUWS2XNRhHRRpjigqsd/250JJQgQEL0OzGF
W/B3IHmQbdTXy2f4Tfv8I/BfyGSso0DnTQ32LLyqLWp6e/XQbcerfIMH9gFfsdU2oEVz0g3dTlvB
TND9O7/yQYEyEy7fqVZ+3TlwY7cwHpNY+rbYAFzgObN4jaTfTuvSdzKmFGSZ3lQS1EB/VPbkYTLT
q9gCjMp7dA2EdXDcQ3zmZFcZiMiR2KmfeV8wC/j5AYg6FEmTDZmdic9UReqAK4TXK9h9u+wr4UIK
rmv6WQJz/I1YgKS7x40U7YDbvem2CbIa7e5/gC1afe0pZ0nMoWuoT9OyhSThALagb9ii7kE9VBgX
vgf5pqO9x5FJS0t3k73A51ThbSVzlrSmXTgUEI8Z6gd9310X14GrYMK/PKpv+u//AUhh1VUtFsz4
Q1EoxFobIJHe+6Hl3SqAVAn3+Sa23vsW7V+4ipUDd5KFt07GQSpZHVdTB5UBmVGym+wW4xNbYIYB
HJ0iH2l1MBvew3D9ulsslQk4jF6Quzj83tx0AuJpvRHArWdKCpq9B0tDgxuSyR5xWt6DcV7NJQNh
nhl92I6SV0JwpH5o5CsZQzMuHgZBtS+7rFV2DH2xQuapMXZi0TYYfJprHS+gbMTtvd8V98N2uKUq
uHmc6KDXVrMRdrzNnffuwhLZObWmSeTAExu88lEYzITWGvPr1nvwjccIz4/Ly1Rnc/8hTCWKIiKx
iR5bZplapWrZJCHl2JPMLg1csZVjTCNaCz70AeyK4PITw4daSxBK4r0jjnYGrBmqjh+xf6iK4LlL
RoKyXLdHwvoYg45cVKOtAQ6vJkDer+rtaXiLdTdOYhTwClsXc4cIkklzoC6nZN8UD9WAIFW++uZM
G8EnUI5mUY62EDwWFXXA01oIDxE5GhP4P4SvbFDNMnlos0NF7igmZEm5ubwn6wHVeU/YLHfr9Z0e
z8+hekQOWLFSsAchz/2VHWZf6eMGiBwk13nZ3/X0zkIuE4SA4yL1qx5yk530BedxG90L1vcdWJs1
WBy4iYLZA184fJm5C6guEK/LcfjjXt8Mu9LCrMY+B8CnBCAJXLHO5Y1dtd3F+pgLAcyRmSxAs4/o
WwHEg5UlleOFR9LzUMnW3dNCEuP7R22A6lC8h9r9aOE9tKWoHUR2s8Vd7hYmfQL8CWdx62+whUzG
+08GSu20mP3wESt0ex993JAIwE84YSRuvUMHHu/ny1s6/+ilE2ScPxlysa0anGDUElPrR6eQrxIk
3C9LWe96UhXQaUmEgACKcfck8DUtKcs5futhELVlADLPNja5K+x4h7e+pLMsxsNXhqZHXlsgFFfe
6/aXb9y1YshZ0OqduVgP4/XySCYZqbGeKQaKQkecoOXF2ZdFEDaPpMrpGArFtwgVM4JvKlpcLp/K
6kYBfBKsDeDl0mXGnAo9U3qlwNmrxlWbvOfGYx5z3kXrlcaFDMaQNJoEQ+FNcxCFA3lVj+He/wR+
Ox4L0Ta5pa8Z8Dz4LBvz/v9Q64VYxpb8ALCJmQCx4l52WwSplUP3zYYHM7HucTWV4G6SZQLSTHzH
ItmnhEXpBT0elzNuu2QFVrj3bCAD7ysTLVI73lz96s2+EMf4Wy81pp52eF7IQ+CIw6tcNBbRXlTf
M8uqsS6rx/rZUVUxUO5TNFlkNjEq1DzOwe83pyR2mHJ6rk90m9wH9nCrbsCwALRNJ3TbLboHL0uW
Zs37cXwLyYxXqvM4UQIUk0Dk1jvlnaeDF/uq0a6TD/2pvNLt2hY2E0q6tak+GrEDihEgqeHJ6/4P
z4DVS+f/SPuy5rZxrdtfxCqSIEjwlaMkS7bjKXFeWB4SzvPMX38Xfc7XVmC20LdPqqvykC5tAtjY
2ONaZ9/CmS4DEwItbAogU+4n1coGu3pf4X1Gw20dtGKBFnyHDBUYymNPlB/ZfhLOZHOmLCnW3MCk
ruOQowumVkbxCJkfk58od4RvHVpJREI3rcKZTM60hZPSJDHD3utoHVOC5xgk9/r46/IJb1+cTykf
gxlnFwftFYNZUrKe8OCodgHCdSv3YxgGzNLdVY+iAaJNa3omj7uowbzQhiyrRo3fzQGqo1QCpRVJ
4O5mNUYMfYUGQA4wihSqKw/ri2DT1p+4cC0+NvVs0ypV6tpixoVc1UHF0IjkDrZykHzMjB7+XbHw
bMs4050Xfa4pMrZM/TY5ml0fEgdU8v6EnAp9XAkw/8fVceamL9Ve7TJsYLIvr+MrAIcgFlwJyMDS
agmlCdT8w4c/20uwwBdGVeFad87gxAVS3phUx9A4ohefxdb4EFxVJxGc+qb9xgyiislMpuk86Lgy
11O4LAxDv8P3oFb8udQctep3XZm78hII3ve/MaOf4rgTTKRSacIZ4tZ5PeB8XLFD8jA8zL/K0C5/
IkmGQgbiX2prO8NX3Mw10ivJEVF+/I0V+/wM7mCbCQPyzAxWvE/dZ3RNMe+ChzbB4dLZmp6Q+C1t
URC8XV9gKuaewNFJ5I+U4tkBT/2kGGUECzN5ya0MklOQccNOX8+PiYcmVM9E28oh2mUAX7DBT1nJ
diX26Te17OwjOKMwG0ZaxA0MePrU7Ptr/dc6zt56y1pXmY+50zz2V6IUoEjm+rieLVwOlF7HycPU
mdOprkDYXcpHWonQN8lHJ8wXc3S2OE69VKysJSEWl4eB25i0slK98QxUyvI68jNZt7MUSKdVcFVK
1O7ASJ+S5NBFfi5fBQDoMHPZ0gcKPpf4MFMdvJLBrjNGK+5jEGuWlgHKFx24XKVS+rL6s4g0K5jp
N+i0bVaqp6J1GazHHjPHwlYXKPOiezU6kdICYEATZLDaQqeyo5kJeFbvOvoOJ842zEe5/1nBYKa5
z9iVJsmebJQWHXrH7CI3mMFELQP3XQGxsXrSk+uEAsYCROBd5tbRoy4fx3a0JRpZHRq4ZrLYSTt6
XVrb0jCDiJxYZgAgohnQ+/G3qR7tKSndGIDhfXOdt6pFIwBqB5HbD2gfNyS26+bSCdr5hpAnHB46
0/2ejdhDJHApxnFyv1BwNdm4M6PEHRXVXpoCE2UhmgUA9JxGoE5/HpfbLvjRSZ2Xdzdp/C0lrcNa
5ivqj3iprHZmqDtLVlM37tDqYMVsUJieZzddIQnT2Z4xb0Vh4oEf02J16BC00jJDc1dmUbPbpRq9
K6LWj0loR9WNJmMYSEowilqbVqU1yDRL+7BQfgJf4DSDHqntr9outke0LWhd6iwYges6AIGUj6DY
1AmAsIcf5XhAB/t+iIsruryCkRQFD4uOg6sq+MD8ttO7XWm+qqbpkOrXSmdPAlzj6CWufzbmiOGB
2K7YSY5Bp0lHSzfge8edHxb9Piz1Y0fTw2LoFmPHZkrcpEV/SD3Z6F71A4X9iEoAHlXDTZyZHluC
fd8sT0RabJYWdlzhFShPaVLs1VR3Y21yl9IAMjqSU0hWmZXkV7rsVErjpW1zG0pejqaqTr7q48Yy
R3eq8IZEGKq6CYsnQ7oxdfQdR811rxpeGWcOLVUna0uXjRgrbjC1sSho9jy1uArTDBwzDDVT9GG3
xT6SzH0bJN48ZB4tr1QkPRa4uVX9xubZDmQCh/SugV3LImpJul/VqCyhbGiUGDSntVeHqKqifb1N
vy2U3qXsOixKp2aqVU/laAUY5otr0xt6EGxUfmwCZUe6YVB0pnaA0kY9A/TyMhrU2E4H353JqBWy
x0TR/QTQ9zR/YlVxRarAkqPSTxpiJeGNpOJ/Sp87tYBjjNRcjNuwNI+deSeFNpUDryavYXWjII9X
AxJiru2R/TRD6rbsNRlPFWjltfneLJSDDApZJMQPaFW1S9ytBdMjbcrsbLmpCZiF6H6JciAq384Q
WcuHmb2Q9C1VnopJ2zeFp/alGwE6tpQsKgOeqAGAChz1IoCf2TJr0HClqA5SGhPD4yZayargpqkQ
0oQNDImK7g0ABpmJhqmUm1SP1vlgoK+YDhjB7FwBq+vijBVKx4YXxAUisAMda1vWXwIsNGGJGw5o
GS7mw8oPrGqnOgg9aoaHwWidRHsL+9kBCTeujRVO9UOG2xqHwW3OxpOxoOQuKyeluNOk73FpWqWK
eHIGIUyn2sR8mjOG7GduAcRoZzSNQ9vCmRPFXmbqGHme4LIXO2i/10TVqVcRJXR385Lv1IT5Ardt
M9Q+ewW4113TZx2JMrwCxv0Aywh7Zcmn2GW3ynfTxdY5LSYY0pv8NseJidFlN33iM/FcqFhUWbKE
Ml67tbeRDqMdtoiTMMhRTGuv4y9dd/MBacLsFAUvhMYir3UzVD2Tz4WH2kxrRZv/G6KtGQDlKkKX
ce18tPB9F2UJt+dbzuRxIaFeZaHUa5DX/l7nNkB4Ba988Y3X7KYB17lxHcB+lbaJkWfNS511LOlV
ZZ762gLPWAgOtr371DBNE2ZF45ndadDFnbl8pAhgdHaZM472W+8Udw0qrL0oNF3X9tXh+EsaHzSO
HWDr5hARwoQ7aRrEaYqHHjAejfIsac/qnAs6WrejVPYpkI8a27lv9QjLYyfzDZfdj930sX8Obog7
PBa/hPn0zRjyTB7nLtbxMitSCnnyQQWPSYhxBxREEHXZuuTRA5R68btfokiPiPaV8xiDts2bKcC+
ZmlgZ+bPWIV9X1S3JrHdhvW11klWzGRrwBxYHPf7biB3pAAgePozAZ92m71lZNwTIvlG2bmZ0Vkz
5ogBU7Gb4nC/pGjVRjeCEuGkgICPyQM/psCuqmtXZTdq+Isq33I5x2tBvaKuHH1RXAAAW5cN1bZb
/HmWnLcalDlwbda8xqzOfk5OMlA0UlK4l6VsZ7rPjpAzhwOgREp0QUNHU2Bby4jPjd7XFQyhaq9M
euvZa9xVcLvekDcUrHAbzeJMNmcLkyyX47aD+kzmjWZoKHNl1gjGsAIgkk2PEuSIMStdtVgsEr39
CHxuLmcFSSSPab9mJsoSsbNU2cBN86aisBXpXsYUG1P6Q9reX95rdTM1d7ZezhYCHqUsehV7naF3
uVs0ZOHHq7A1bVX6LeMdYtDCAbOeEwMN8XRfS4XTd/JBkci1MQG9fjxl+bMJp7AoH4flO4WStkCR
igxMbJShE2mVPfWi5Kboo9etPAvPClwqiUz4aMPwiXpbaGh+S/YFPKvLu7Mddn/uDj8snHSy0bQ6
AmDNx/yqbtc/A0d+NtBWZiF7egJwXOYL0cgFt4zv6puyiMjphFtGEtz28QcZAFRpiNjHRCfPM2eZ
GQmVDPfsmGZgwS1/TOhY08eHNPo+K88l6S2KgSqpV1wSoXvTeCQII1OEgzUZvEGOPCB5W4uEGfzQ
qsO73kwQcKzzv+ssr5tr9SkNFE9wHgIr+5GtOTv4ipFGrkZ8c3JcPOoBGMReqN99N9zMmlz0WZyK
n9TOHd2wpIfLskWnwtk+QtQmCheoApk8E0hU1WkQjWYILMCH33K2ujhru5CsT+XgAYYE1EMN6HnF
TUGilXAmbmmXYpqr1cQVsiuZXjOXrqYJEq2CK8pPAOZmq9dZjvdQy03bzG5G82ko3qeycv7NsZgq
kIyAVoPuiT9NQYSGXimXQnTdBjcFeU3KZReYREB0uH0wn0I4Iwlu9jpIakActeQ5qHpv6hFdj4D3
QHalQK8niZGDMxqB9Vk16qur9imVs3JLIklznUsgyEZix+wfCaT9T5vHI5xmRlMtJISELP3JtNFS
g0Ogidqv/8YD/GsdjPMAC9ksdArCT9Qp/lPgw0Q8ohodsLfVITmIyhTb80BIlf5XJXgg09aoIgwo
RGhAD0760nlB1IGzN/TNAeAk1e8wTe0AL0ZWv4Xpi4KQ8fKm/s2j8SmfcwUjZczVOoH84ji6o2k3
9/R1rWgiN9ZYFPMfdqdZYpBh9bK6MM5AxUGSdYWMbW7dj1FUoOaZ7rRWNrzQEVlDwY3gJ/zaUauL
dlrz0fKEHAdzq+l97munkuBFIGtlgCRZQv7s8tZuW67PneUsVwwSGloouOxDfZLG2woOSEhF5fbN
5swz9eEsSqkOYV+OOL6EjbZiLlaP/qtu+VUDuaAGOn+CIaxkrjwpF40wrb984cIzzsx0lEQjWXAd
ZeQg4+Gbhm7XPH3Ncf2rSDSnsSnMVMFkhf1k2Lg/DWfPslgKgIx7XIAxEoY3WhS6uQlAEkQPKRMh
VG7qy5k07uQYBdj3PEBa1KmAh0qvM/acLo1Vpnd9ors6soU6cKouq8umAT0Typ2kqSk1+toSjEM1
oKnoT40W2pclbCrkmQTuxIgRyUsdY1lA9Zop0ofFdWsK2RdXA/lFL86kcA8B60ZZamZopOaHOxlA
FjAmUMLBja7kXZEILtn2rukK5naRkAB5JKcYAZhGlQkvdzUcVOUe1ltwLNsPgvkpYf2CMz9noubQ
jyVqauRmrYpmTumHpwVUOCu5GtxsAWWKaEGcpmehmc9SAXEdAcsX6WxtfLqsBsIVcepN2jJJkwrm
sOhqa5RzwI6BxoPepOY91XYmUpRo+bbN4r3I24NRgkNzGl3BN6wyvmrJ565y2k7i1sxGDd+gGjbm
eiPwI/9aW+bXYjN5SjG/D1y7Q+lh7lGYdNnW0E/Z3D1odE0KAowVf1SCQYaz0/bUB+izJe/a3eV1
ik6Tvwx5mNEZlGOgEFcsiv6KORVF4tt1z08F5cM+c47HqA8gIzsO4IOyUQO619BHs0IVF+DmQxWo
2qGbxkXuA0DewVUshnnYNi1/bSkfBRpZr6e6uh6nD7QxxVMc8grEoHxEb3fzpHkgGisOqSdMjgr2
lw8Llzycq0LC9adyt9fGb01/INJbg8CvHWOrCt5gHgAq9x7oP4buRgWcXYWCllLDwlaNpS7tbW2o
bjIayJ83O7U5SXkO1LD7ah4EduSDiOeCxvPRYG82JE9qbNGCvIWECpzavEsTRu5aajcBtbRGt3qj
sksjtqW69FI67BYFTEXN4JQMXJJdet8FhdWElRuO4W5sZY8i9THMsj3NqKssxwWUwXnY+Sp70Y7r
bzbMS8CBVIz3efk9rSU7ncMrikogts3S5kNldih0vanIOXZtDBBr/VbpQ5somRU3hZ8gnZJnibcU
r2N8Ny3ARVQAr9nckU61+hq8wdlilR3aUkz5pl1+dwiyqzC1Z8BqXb5H2y/yp35xRhgNqwlSpdg8
zW/2hcf2K8+tuhOCJIn0mLO+Y9SqZFj1afoxOWVj94/Stb7PrtLBUp6ma9RwUei9LQVW4m8sskk1
wgxQE/JBx9CX+ij18KUq9KZgcG2XH9jzW7pXvfjHPwBl2bo1pqxr4H5WTAVdk38+aaNSs6hfE0U1
nO9usFfM6unbCumTPqPj7Zu4RWEzzDkXydncMAfF46B8NGdk0mntHAdTPb0bbBntEb0r5gre3NNz
iZzpneIpTpMBEoEt6dR3eLcfgdJ6E2CmpnvMTqJSxWYeGJtpYCpCA/g4bwL1XmNFNnz0F41uHFr0
KvV7b3hpfha26Anbej3PZa3R1ZlPoqaBplUlZJnD/Vi+amHphujvkU3BtRPJ4byrAKAsNJnX1KWs
OKraW1V7S3TDZZNobF0kibvgWpjM2hjh4pmARzFyHXOSlRVQ5JZFwxofiSneEH9EZYB/ZkTj4Uez
sNSKXEZBrTOMfSY9K8jCdHp9iOrvS9hbkRZYBtH2Wm2gFg6jXKHvwNLqxgqMpyA80gHFGaLZRCa7
Uqqu5Xy2mwkN7uOLOV4pubyHIggejw3lQj84AVu7zDByw3TOLk1dWhEzTwb0NgV+fog80l4P9uSu
2AxZLKiCfT0LCNMNXB4K9Hzz42adadfQgh4H1GvDUWoBv9Pfy4GJ/hWQYL1fNupfzdCfcrgzN6qk
CxMJcuh8vwwYJMqF2ZxNEUwBt6KG0az/dDSdLUVqgL4az8twdCZPzqzKm3YDutAW+EaWDMLDdxGN
5Xrz/lQurOlM4Lq3ZwLVAMQNQzENsDrmTbNvbYQ/v1be0+quO4m8yw0b96c0zpAbaQhgHxPS5mA4
gMPI0oxj2VdeXZZeTrJDq7yOWWBjPtWSx9FaGJB9q8W5fIwbbeN/fgVn2+MoZJNR4ytWSJsmzD4o
Ochd7aienN6BkgezfbHTv/+DqcLt7aYy0zXKdIPHoWA0VSM1xfmupFxouEPjfwVSy1Vi6vzL7f6U
xiksWjzp3ErzcJR9ONnrVAtq8Q+Nm9wFAIt0/kEn5XqAX9XpUyJ375ciNbIuxvo6p0Mixx88bcY4
dAHmGAYut33vKTZF/IYn7X9eLafKfZnm8Vh+7C06Ka8je532Mt3aKffaUdqLIBS/ul7A92IaBgpB
VWp+YVgKkf0IEd/3R0qeWulOQt6svLusqVuGTYF3pVN04hpf2HCWJOzjnNH+OMsPan2ltICDKd7R
/P5vbsS5IE5R+jyI0q6CoNHWInt2dbs3bk3DWmv76HGOHyL4zU7OwG10RIuQcC5w/X1ebc7lc2oT
DiPIMzXIL44FBnxnsJCCqw6jiOW+fphOBbBLLu/sRhp5Pb3PreWUpWQ9UboYEtfRkfwlkr3WRltA
sC/fetXScy/3pNGOHgVit5XmUyxnANmUl1PZ6KvYagBd1ofQxAHT27ra4pq4QN79J0whWzusKlSn
RAOXBLTpTzufjhQDg3U4HrsfC7wDN/8WeQXacZiVvqPX+l48prER54OZBCEq+lyoyQC786dItoxj
o0rZeDRSD277vv790X20K8sjVMu0EeDbmTtfTS/jO/I3YrTrTS/k7Au+tOMkjdHXPaB0s328Gx/X
dv0JK25v5V0peki/JmmwWrCqaQiH8IefVVPLolrQbzniIV1KS3WB4WoPh/qonMTpiy0tQsO4yZgB
PCMi84cZB0owpsN4rOhRyndmfGrz/WVN3dIXcMfJCA1kOHF8hBehqRXdEspwLIgbN7kd9oPgCm5J
0OAawsvBGij/FNa1BIxB1PtApXDbZfeT9v3yCtZN4G2Kpqmaaqy2U/5wq888GzZUda3EQ3+sUYGP
zNjJTQ2lqclp88UZhND1a2jxVRwedWIowJfimctmlujmONY9Xr5QB5yWVR8U2BMHESNgm30VhSlR
Le5rkkGRAcavGIpOVnXg1KDTM9arJOoxjxLu/lPRbv8JzMXmSWEgRCUaqsAyPxRSs6KZk3Dqj9PN
5MH7PaaH4VV+XnzZI26Two8QTQhsnt2ZxPWLzs6uipW4lYoFD582WBTTLhWyX4N53+FZz4goWNk8
ujNp3Ouz1InWEHnuj0jG4+6O14A5vx++Kz8VBtyQ3EtQFBAEqpvvD7AX/tpT7v2pMgR1VMUKl7fR
VZzhpp0ws4cOX2wqyHV1MLQqInTkjXEbKAwjOqr5a9TPT5zEsfTfZ775kTyodv9tSW0FiaOKWOVh
uEI7vFNqtmTARgbwD5liq1fxmySkTd3Irvz5IaubfHa+mKcgqpHh9U2O+qHy8lNsE9/8uCSheEhx
y+k+XzaXFVCNWu1zGdKCn6trU5/MO9hm+BaTj7Z9gVnbYLD/c22c7hpTIqVxCmkMFNl7BYyY87Wy
y/3Wi8Emr/fobcIMgGO+F0i0CPVqjV04MwR7QACUJlMQgvGlYyVElzEtjfnYZKq7cqmAdbbaFypm
Mylarq0SVHkKeTHreNeSyFMxWFR3OjIYyy+9Wm7UvAG/ybiPjPFYCNlCN94txVBlpEUB/2OafMqp
zScWLt2Mj1N+z5Jsy+Hs9rKArmXDdvwhhNMtdYpk0ujLfFw61dUSyZ+Vn7SZn7oCtxmcEJdfmS1V
BvMaMAUN1BDpl2fGbMtFbhMyHzUQQQxlcVLG6Yrl1VU4FqhpZFaSAWAJ8EC1iVbnbGpPRvFy+Rs2
zhyiFVCbmYpm6DylVEPbYDYaZTzKKuaR0viKkMLKMtCQdicTDBFRLyoObK36XCTPKiXRhASyoo5H
MwK3W9t3ThQZTik3LtgSbZarvwpMPITordNi1e8wPsdKUY59Q5sI6BNMooJKAVlozr+cUKuKW1ma
j7rZuwtaI6X0Xg5DwX3eiMGQ5Sb4eeSxqMLr7KCBW9pImubIYs0xpAGE5ztNbdA/KsKg2JRkEmOt
C2MikHdY5JENSdJ0zbGfF7BVGC4YHyxDqaxROKe72iDOSoB94lMU//os7SwPKRalfUveyXHFR+t2
Kw4LcI2SXQI68vr7ZR392CdeJOjOMI9LDfhHPAxP1gZmkgxjc2y71wGk2EYBeHHKfgTtay49gdbI
Tfqys1bA7lYKbqmMdAFUyFhCN8FIZsVqN2UAOgl6zPUPaMWWfPDiCWzHVoIKQEGYKVaoRonOu1RZ
rJCgzmZ8pbsGor0f7BVfOax4MbEjxovZwGACMJECuBGDolMECcw/H0KNTQ2bqmKVh5HvfeXpNsZp
gLC8Agh0dgNvoLEORWq1onhl4/ZAMv4jmgnnkY9XUFSfw0yumg9gfzz6mFEALl1pT+t8HYgyAV2K
Bn8vb4XFAHVL+85Fcy+kgkH3iM1YdNI2x3hcXMMc7uRA36Fpwq4SyWLScptVkTVWmHxNTmmEVugm
9lIDOAaVPO60onTRGWKzHtNh4VME1KVevwvb7hRL6bsR5u5l5d3oW1936nOzuGPKjWiK1apujhMB
KAgIb9JKe52W5hAbk9cysO0QCfXydTYSKZPLwje8/DWMQYFmbcCifORumlQahqnHXUUpcYWzGz3J
F5cSNx6RP8RwSdE+b5O4UYbmOC6zL2GIcFkOC7ljKbCqSv1njMnGy+vagDDCjp4tjLPfMgWmWdhB
YhN+4NcVTuLBLwOuWv8Rpute55u3k6BYIBL7AZR55nt2kWFGYYj9xIhsj6ZMt8K1K20JBGMOAOUa
a3kp0dMnCmkE+8v73kOcBXEYQ6xK5dtB0Ty2FvWHATk2RFBj97gwwRUXKI7GOUKBbjRB3+M9acGb
JyX9dSZ1p2ZMnSbVXucosAftqhNi9mxLBWDPitVLzC+YLNrSZlUIC6qbsyMX9/nSYtg2tPP6oQq/
5ahR1Y2gqXBTJIHvZRKir2XiP40oMKWJEZjYWom81k33wOLwZ5OE9hKDRK5Qb7VCep3xZF/W300r
diaV296xljuCilBzDHu0BJWhqy2vlyVseVmadiaCC1xQ8wqlaoGIsYntMKcHfUleQ702baaD/A/j
BR7AsZ7MsXLmGIN2BdnPQeAIvmIjs/XHV3DmOjGNBOy0MNVVAbYwKnX7PPyWSvTRiLRHDH537Jo1
ujvHrV+keiowE5v3BikiZC5lJB/4LKKszVW6GAymVwrcJGweekQxsY4xeaNwxlg7DdWjYMFbjhh8
vv8TyacNzS7UAfAjNcdiVP220HZNkNypS2B35W+CySSCKd8of0/zypfHyTLBjDaBKiw08FAj0zP8
/jffoykmHGqGyI7vwk/qIoWO43vQCI+Rd/MGg36Fkzk1qGKkR920wneKGX8Mr4oG7zZ1/Ewy9yhM
AYlLkodo1VrHlt4jU4RJs5Wi1fCu/rU27hFAosesdQlrk5N5H6uqs7Q3Uv6t1gMvTH/3kenm7CmW
25ceg/yCfV1v6BeXlJoofypURTTK5c+k2SiNxQjgh+y139O7cmWEVgxIcSCO6F6IF1DU+rb99pxJ
5PZTV5u5AdDI+vYs8DCDdejJTjVrsNCx3+yZNe4Tt5WF6aZNZw9pH0oQeq9//Wkhw1DShq5ZoEHm
PcbQGwBNz9VOsJ0iIZydCEDjHAYmLH+P2iYwrOPcyjzQGWHQF1CYkwuqOLyrwozH+u1fTvFsbZxv
ZoTAB6hirG3y6hf5JfMCZxWJNvnEAtSzOMWyeSnOBHLBkxSHrRroENi6ga++dDexm9vR97VuLK11
+gLwIQJVFYnkNLXFcD1TaoislmuWhIDSXv7Na4YIF96HxlSdD6YxclomwDhtgAlRWw0YKlX6/z3m
A3fvUwLPVKNmmprpMyRkSQEyw8mZg9npw/m1BAV1JgHroWD7UDMj97JebqrlmVzOOxhSWs+RisAz
Lu9HQ7G0HKPZQrdnWwrY2NaaF4Jc7oTmKMvUZYHyL5PhoDYDSsk90KIEerBtQIBR+X9iOAPSIXIN
8B7Ci/ym3Me6NbvkiCDVAVtS5ih2smM/Ol/YZbhpKM+kckZa6koyDQakGvfYxl3tS4AML17WHLE4
9/83a0RVHXX1NVPNXei4jPMa86fNMVr5uywKYNN0slQJVjLEoK61Aj43vgGgdeeypmxVLKGin5K5
mx0uoarVnYGbPdstgNnBiwgzhtsNrOvnmDro+VkDhfCIJitkrJcDAJkE93Bbjz4/gdOjcJiaMU/h
7hjVc6bdyPGdYT5dXuZW7eGPZXJKZHQTPDoKGQDn+bE4gBb7hkaJF/AqP4ATFl1GYLi+LFK0Kk6B
MpWSJS8gcQDizLQr48daF5iX7dTN5+HxmMZRZzY5LSFjeUMH8e18QuLTkcEx4AxP9DE6LM+X1yTa
Rp5RYajBHK1iMBEDpaVuARytRSOyjdSUXdYnsIK0VuIGLhl9gdz1eL48eGcLXW/rWQCrLkWd1S0W
OikW2mxUR6YAcZbdBU2qAxrnewf9f1l6UD12Fbn/0hj8paF84giYsqDYJBA/2ugJ/0AUBUMpmOdB
6OtHgsVuPnxna13//WytfUqqSY7gMBUhAI4z5g4IJwX7uRnfnMng7E2azrkCANXVvW68DgyXC0on
gNa39CK+qvL7ajJcra29akI3fhV6l8ULrgbhbE6ZZwxAOibUFoPvUgYwZyO3tW4SvBzrz1xSGs6u
gKK0z/QEYuLF3Cdo00+BpEFSgG2NIvwAbf2tS7I4+6K12hygpQmPVE48gj6+jOROHxCb4E6Ecu1G
hmGX84vC0kOhgxPkpZfTXdwdlq63lLR0mlF16rg99PlkTdpz2X8DiI+vBsfeGHfB+o9AAFvCydcn
yQHtkhVksV0DlWooThnIoqt5svs82oUl3fXDuzQzWy6vzfpOpvqNrDbIdYL1e8qP/TisTPbNsLt8
qCK15exdtcSKHpQwDWkbWYT+1IJG8FYJjACfxRqlhBYTRoyPWnJI6l2UZK6GNM+CicqE5G5VTvvL
SxLZVz7LMucAmgImKiI1IIChZJ05CwB7iDV75cNKqoKuJaGtEVwOPoVFgGtrGjOuv7Sb7RDFJPBp
7kIXbD/ollJedDRX7JiQ9Udwehr50+gMiaRUagKpBotsQpObhvU/Lu/mdjnk0+honGGrFnXSRw27
me3HBUZUK+0lt8E4rX+ww2jvLbpRaw/c7ZE1oTMs38moQPyrhuNzX4AfVNWWqM/j1RcoGwsge/IO
CNFukLisAasTnJzOJpisdoADd3kDRCfLmT1lkYeBqLARfXagGob+gTKnpKLkkegkOas3jHOfALas
AbVCY4XGY0/cy8vYTtGdnSNn60wmoTNqhoR1EmZydLu4r64APu1qACoVxbqi5XBmhQKwaFgUXPo6
v+9NEzXeTPQYCt4JvrC7NB3NywV6qZ7Qge7O14mnPwejG3mB1zvh+4gX3w0rRwQ8K/K9KR+mReqa
jcFGJvsVEL1HSVJmVzVAYAdr9Or9GF1lbgy26cNwkv4NUQSiU0bAqQ3P5murbUNTJBEYxGs+8WLQ
3NZu6a8YZdm17s26H6WWaMnbgQ5mIxBtayBC4qmQYjp0oRLQ1ZMa3erB2OW/itfBzq6JvWuAmOgL
XdbNW3cmkXMdZ1TLh9aAxKCyaWcXe80FJHnv1aM1fNecxZYdHaAbYL0X3JNNtToTzJnUpodLUKoQ
PFShzZqXvq2sFao0Fjnlm87cmSDOrgJyh9B20HAfj6tvCqo+5436cE1PwlnOdbO+uDlnotbNPvNN
kawGZEL4cXyKh0FrJCzdiPpUfZSmt84C49mM4m1w1fiYjFZlOyB7ubtSSoC5evKdwA6J1s3Z01hr
FvRTfnzM4CxHDHNh5rvfF9/ECbBN9w6ZeLTwgJoBmdM/153oGUY4CpjuQXsN6l3RMTdjsqun9xkA
VwXrWhXjyyZ/CuOjurZrJab1EBacZHsFuFNkS3teWxUWF5Cx824R1Qc3jeyZRM4QqZLeyzSFkW1d
xQt0a8U3eV4Jj9uH+jl2zNESw25vO1dnQrmLaYboluqAAgZaNqX9Ee7oMXMA4/JQqc+LO95Erkh7
Ny3BmUDuQnbovyNlglUuyFkayG0A086mlPqC8xPJ4e7j0odTHjU4v8ZJHgLfAFLsiDbH8Zn1cOFk
J/4BnNPSOIhcxy25oD/RFB05R/0LSXos18MYLSP8iz44KijtpmAJaHrl279Y37kc7t7pU56wOIac
lYk4IVbhADgwQhuWEz2NDiA4eiujTi1O6W+2jpxL5nybUF60PEogWT0Vx8Xp3jOHyFbHrP/wosYP
SW6lz9UBuhNaRBQNiPaX83saypJW0gd0C+b+bNeY5HpK3QCMrAN82R8AQ8CsH5KDohTd5kU5XzVn
fFJMkc+YKcBFOY3u/FIgx4OtvmY/VnQLcdV+yxhQBP8Uff1oseMLJ4kE4IfCmHBNdAXsXivstxB2
bVOGTqmJKUyF6Xy+U++TLq9LmG4VU1qSZV5RUAtIduCxm2Snfw/vRZsoEsjp7DJRBakyvJFEA4hz
P1q0+H75Wmw99zpIWT7gb9QvKCdEzho5Kub2KFUPGEGzVFJbOrsDoZ7IX93Sw3NJnH1RdAZs3QSS
hv5aSh/kYnSHYLrVq9chAArV/CYBSMD8qeS/2rm7xjjVCZUwtLm5lxf80YXDv1Pn37F+55kzsLB5
MSJzWSecvyvqS4E4LkXctgDYMEh+T3puRSYGjVTVDbUnGZCwXR0A9z6//n+UXVd33Dia/St7+p2z
jCC5Z2ceGIoVlEqWZMkvPJIlAwQDABIM4K/fW5reHavcx5p98YxaqiIJInzhhhDcTqoUGveFLepU
AusV9IdIsGxui6Z+ckwNqm6TlXAIIMuaIOnPF3NXLW5WTm5CIavdrrsIKukhuYdYezJDS/P3D/eX
i+7nhzubMKEKrHrQGOR2zsqjhtUOzyaQh7qusBGR/xvh+Om8+91wnm1uLRQ6+7W1oZ9wtH+EG1W0
AGyHyMaxyj/n0/xlFvfzA57tZl1ThssqcTm9YXf0UO1RgkugLE/T/t94ur+es8DfQz3Bjt1zvG6M
WLiN3QVzRSDJWXa1Rlcq/vbJS/uriJC4/3eV80wOkD8/0jauAm2abM3khn/pt94+2tbXn1IvP3mi
8+Stk32g3NO1/ALeft/H++VgQWFaXJxUh6bLRSV08+kR9Feh4c8PeBYz0RHV95qelv6GvfppsOUZ
eQq/xUi+waZlifNZbvHZU57FTOtJrlScdjW3LZyN+9BtBN390+EG8u+bHpEacNf3n4knvB8Avy6G
f73Jsz2Oa+LEtMLoOhK9r/aCdNeQwyqEPyZDezsqOxNxNpFrCtxwFfXw5t51zYlBfVG7qog6SPjI
kG4q/aS8IGttuDpocehqeyejalczsn+fev/5ffkv+iZu/nlrwz/+Gz9/F9L0FWX67Md/XMu37ovu
39705bP879NH/+9PP37wH5fV914M4oc+/6sPH8L3/3n97Fk/f/gh76DhbY7jW29u3yB/q98vgDs9
/eW/+8v/eHv/ljsj3/7+x3cxdvr0bbQS3R9//mr3+vc/gNH9aRWevv/PX149t/jczXP33D7/8oG3
50H//Q8rDP8GYgJIe4Dpg1QXEMyf+e39V5H3NzuwYdAGJEroAlmPHbYTvWZ//yP+GyLYABYx2CgI
OvMnlMogxtOv8H0nUDrIx0AqBzaBKOH/PvqHl/Svl/YfsES6EVWnh7//4Z82uX9NsyAgSOdC7/QP
gdwEeTdS/ekI6yCePPjx4uc+aSpIsSNC1wGMCV1f7lWMyvtMyQ/fGuwCPiYqGwLDUKVHO9QbvFSN
0XV8siggM3mbRo8f+gl5IQ8o9FxRPxo8f28F8ol4xoPi9NTktVW6G4iXo9Jj4M8ARQAI/1LxVa36
cmQSFhPj4KdcVyq3QI9dRncHgepFLTnkiVGkaCsOgwRhZWvk7prGjxOGkD8FrwpQAsYA2IaAXIKq
j5V0htxZopuzn17unyP484iB1/PrkEXOaY9FtgSHwvPmjdNYAZ4u9nLqCZm0sbw1FXLgTgdP49DA
2yXYxJ6+sioUVP2WwBEGt6YEStnlUAzWUiaxntft4s5ewhoUWUvq22nQ7XinnXTxFCqJq5xTVfp5
L/ft6LSJGeSQsCi6UTg9BPXeEADdiahdtsZzHhzhvrkRLGXCoKjJjbAmcQD5KeORPIq+G5K29dDD
jmZ44RjK03LhvFBEf1ck/OLwIIvCdWMa7GzQVJrJ+M0P4M8rqNQbNwItILIeB7VcrXDeKDiPt7yd
/FROkZ01PXmLnfVlqCxeVFGM8t3FUKtvrpysrVjGgxeRGY4zng0jCPdrWS8cAvIQwfZi/lXHZZ3P
SV2CVWGHLbyHLG9fWS/BAzzQbdlloR6Qv8X+ZT1Em9G27mzkHB1wTdk8oa8ztdUWRvZBrtRd0HO9
GRbU7hej34h9wwm7EuGOwqyDQe4x8yl7rp0+TgPny+9nxNlWfVpDLiBWMbEBIzg5Vp5FSkFvt2Js
akwIUfWZVZEJpXN2jIA4Rmin/NQ09VfC1i9WKA8QOl66OUqR0DAY/9Y8lTOghT3haABGMlsEhOkh
pZWUy4hwUFcQbLARHnZU5xO/8WsHlDb8h0+e4WPsdXoG1CJt5CEBISdVlV+Coa7F2h+cPDpZCJkB
zJqJAAQZqedYePA6XLaw8Q3gNrSajM/0KGezWRr1o1p8mi3mGEiNV2m4lTaEZcYL9tPSDbmAH8E8
fYXI/eb3d3wWvp3uGBsXrFtB0zmxys5b0oJJXU9LpHNjapRs7G8WX38MoYRnElR5Wrt7IdYCp+mT
mDDcmZUwYxIztMt+fx8f44P324hgRnlytg+IDULWxxxgkqwctQo1bHNgLQWQ1WOr+tsh6j670Ps3
fdyqUdFA7IPqI5Kr+Byt1cmJdsFKwJkRsoEuZgTLZli0par/xoLqcm46eNEEqygiV11VwsfdQO0g
HVy2M96MbQMo4TriMo9nDhnyviPp74fiDBzxz7GIcWKA2Y3hAHT341iUmEBUwl88XxmmwvDEACFK
W6ngLHCik/swO4sGCmVxu8eCXX8w3d0OzvrQeebNqj5Bwp/xN/68GwwZOE8Yt1/ezGBRUpdTr3Ni
qnxUcmeX4nlR5HHVLY46Um5xIMECDuwTgfP9P8+O2Z8PiV9PVewEUFoBR9sHy+d8NVXWPNvdWOm8
9tY4qbSA9YnrrCl8yVZQmrXK1zLYtcT7DA/zMf4/PTPE0hAYADQcQBPpnFo0Lv6A0kXcwylp2ArI
Uk2jeoC50jUoZVBtFigqUjLvp6G59shw9/unPnMY//PqUJqAMBN0CrAnfnz/IZnnWg1Bnzsc3u7z
eCfn6EINNDdxdBP5/iur1tsy7h5glX45uxctKW84kw+KO5eh7DerUJ/c0ntd+uOiicAUjEHR98MI
g3K2rw3+GkEMDbe0OPZtBOOvYfByzx8Se+m/hbb+5tFxy3R74VbLNbHGS8twWBMd43XdnmbxXKYj
d9NpkndedSmMu4sbjQ+ML2aYb2GTcN1Yy8sqACLBiHcrHOUi9clW9+sW8/EZzpaVHlo2leg55GEQ
790uvol9/YI3vf3k9Z22ql/GCqIJMCbEforD4OPrI1YbLdxd4TJG+4dImNuoWfduqn29nZ3uIVDx
HtHGqz/ByWkKM9szkAA+OamlwplemjXe19T+bEb/5U2d4NpYTD4K1KcZ/1OAWnEgj8S49LkfQx5+
GYvV8i6NaNIay0u7yy2vx23DukdThzc+XBMHNt6ZCb+TfaGm1CzdjTXJx9+P1elI/2WowNkEhB3+
ypjvH+/KFnA1mW04OK3cvtWreISyzOUwiWuIrOW/v9QZWv59VSHIjCPwwHA+h+cHHfeb2FbB2OdV
LVXi9MOdDMCjlI1VJ0Cy27DNg8eRmoCIUdRLfMJYVkWIOj+5j9PqPX9mMBGwq4EkCf7i2fSIe8ch
C9h7uReXN47ZUGBtlruYXFqRuSWsf9F+uJ+Y9/r76541if98/hCq2qBL2qCOne0qyiKrW5q+z6kJ
XkPZfWstmKNAJ/qyHdWjJdprs8jruVRwIT6Ji/o+/4ZdGcxGt0R2ocBfsRm0jJaF/xiqADjq/sFd
gk/p0adl+Mv4gJMBtZ3It0GD+jgnxrm0bKVhZVjS+MbxpxfqyEcpdvUKI+x26NEisN3X0SE31Kbo
Ec72fW9b4JdaNF/18N2gutd5dQFtnRunHl+qqbc+e4end3R+j6hA4Ti0cSza54IldUyFclnX5+jM
3nd9BomRW+O4l8bRd9KRD66PeTNa4lvfmqyswiwm7JNtxvur7ewkmHMS0bIhEXT2PrF7tCPs0LCi
bfG9n0twnaVBpx1SrUQNx3lyVBZ5YHqKbjjooNuUa3tNXbpv4rZK/XU6dg0NwAmd4NLMnY1yAJ/x
hyZdLOcH3OMF6KPwFVxJajAKiQ/7PEv0gLjWxWrLAhIYEPVL7FjDqYuGac/xSXcV+RSUXvb7ufvr
5hVHkEQMEBviOYEz+Dgl7KgL2RrYTi5n/x6moctOUJPwOCrCCD6h6wS5qd9f8axse1otOHnJKacP
YeUL87OPlxxml4yav/vPkAaumBAlCtZn6pmN1XlwMdWwW3PX+di6Adx32wE+ky67WKWyQIP8TMYy
+PVdY9/CDYG1FqAl8O6Y89PuzXnp1Evt23nDpotQlGlZV1f1gISv+toZemW6AZmamyzTjG7SOsEf
b7mqr1poY7nugNDJrh4NjY8QkbgOpjcmwZsRHBW3pQm+EopoHmpPF7XtbRZOCz30L42CaPzcweyT
MDedUTtu2fd2QrW80o9sXG6mOEIZTGZOOOT+Mt1qir0BNscQzIzje0avJdzckhqcyWQBOx+mo/UD
m12QkLXJrLq/XCkMe0MYNNf9jrf8oVH05v/5EsOTOTCCOEStp7zy/NBbOSRkBFNrzpoRhJpOps5i
P1DoV6eBTzetFTXQSISANKnpa0ugTmBbzVGONdCQc/z/PYD+eTcRCJVo7sAk2v84paB4ySeQxtec
KgBxUel6lhJkogqiyjBe4/vZgf3jKgNQVLxAZOs8LskU6bffD8opUvt56zrdhe9Avs2OsZ6QBn28
i8avnLay2zV3S8hbrJK9hH5bwKMSPGzxAAmboFefqkb+xUWhf4ReMoJZD4nxWXa3nPzTA6c2udN0
92F/UlXtIa68oMoBilqpZ5ioVVt4TX63WnOLd4ZF9N3R0Z23xE3qQFcdpsDWXUi9Y+1EnzXCzrR9
ggBjckq1vFOeAUb/e3Xvp+UV8EhzHUUg7rfmOqrLvIrpbbN8AQm4kDVKCrMdcZQaep72wsvqOEpb
A/sWC7RyuwTnerrmJgDqSL2QtX22bP1VCz4lruPyhMPPqJefVfDPT0ncMjJYbPsQIA58co5/WlDH
GDraG2jeWbCiq9HkWqi/i1bz6MTR16i6rocl6wyLP4mif4kjcOUIGhunRB2SKV54thnXxhp1Y1VL
rgPawN22o+nsto/yFdjZo2mxHy9R3cNR1nnWMUroaoFrcfXSdvOjDxdmi0Axdwggbo6SB/Lr6Io5
FOUw88n5+Eue/36fkDjBPUaIw98xAD+91FH5LJhRKcshgnKMh+naXe0Nn6sjHZFAC+9gVfZ+pUPm
qUEiAEXFdfEuBwnYmkV2yPv9BKtDJR3O2U/ihzMVh9OEg4IiogcMYWSfMtuPixAV6V50C0cXfqh/
LMZ2rkYyRZn27YfFNP5+HqGbRct6Q5zyGefhnNhlXxViaKGCpAK+lSE25W4Uh94rpgFSQE4rndSC
msPRR/WTOxza70Rel7L82krWfDa4Z66S/3wCFxKe2IpsHEzns2BslAc3GmvKh3yE2PemHAKQjOKu
2/ihrArXq380DGujKXtewM4YaJW1v3R65dyVTbmZ3LrJVw+O3QP8mLc2BSzZqueDYHA2dbmBt8E0
b4OYHauuzge4QUHcoB0z27nucKrtJk++dmyJd0o3X0ltwmJtWwvMDQt6dRSIwFmxvFqcYvGb5cJv
IO++1NJK+77a2QI0s6o9+RorYLDfh5E3IspsZd8Ym8GPN57HPK66NQ1pbMMXG6QQjlIAJPBEXIxs
HBMzVxeqcyE/WQPkFNEqj5dyi+LqvlmdISF9AMD8ymFSCy1X6ddPtnYuG9tNhcV+BJZ4WGOYFQdN
9xoENwIc7dRx203o8hfHybm9NBvpr3esFMcwnB5bOaUe95wL7TheuvIGtfAxJSP4AYOHOaGr+EYu
cNgeAgEdtBAO1MYBzKuZ4bLB5hao0/gqLq0Gpt3+mgVTl6HqB37wAp8Ab4aEiWeX+9iDlbYp7RfP
Xm4Xv8VnGxxJgb8cxti1dsRj+9aNruSEuUpq14YChOivA20nEoFE4lJUWSFtdPKZZri9mky58LXa
uAPbUUXbNOAgEKg2aDcofoh0JKLKHdc8jyuGvzS+OLzPHj0aQDknGicTrAk2IxsAHnGCIh6CeRPS
7jNE+S+5YQhxHQ+yX6hsQArwlwMAbmaGByPMvWnn3QXUv1/68EWE8ltgw1ScAFHer7chtzOkEtRY
339/JP9Sg8XlSejHJMKlXQIZ7o/bAUT0Ir9u+im3mrFK28VDAAfr4W1Isza8ablNkp7BIbyZVriK
aOlspOP3KRLWT9Qg3us4H6MD3EkElTGoj5+aaWebe1utXcRIM0GKylRFa3Kbyl05TW76HmkP1I6y
AHhwNnX8SJr5m23yDhJQO8fg7+sW08raBWVf3074q+Y0vca5H66FrjZKDuKq6muopsUzNL0gC5NF
wsHkiS2ShYG08sqrAxifW28DObWC3r84WvSVOz4xf3GL97U6t3ApWz0GD4MexuSwNR/rBvK7LEi7
fiVgzbCbbvLGKzIWFAzndKRTUc32UlR9hJ0/akgOoOJuXWzvGMPN25kBlhYqzmUsVUFDrF9/GKvi
k7d8nsWc3jJiLvgon6qahJxt+ghiTNzP85SXjirBONFZFwZXgghM/6DNuRv9iDmrtx7Uvvjs/oBe
GshTI4ku6lVFmceTJvKXnTUvOulmmKH+/v48FPx/iQ0R/USIxHCXsYcg9eM8ZE6paVmiIKQs5RXl
MDuFVTbuKQqD4bg3p71FjrKZ2ZXXb+OQunsdk7mYjJnvg6pGl3y0ryGLvlyHCKb8fmkul9ULE3Cm
CndUAyxz1/ZAAQ5BAo0QATGgs6j4btYWjIm8HlpaFG6uC2pOWxHoDcTJ5MZGNJG4EbzQTVs/V+s6
FSg+gq4ziiA9/a/Tmp07eD3c4w1L9cRzqZ0475jGnhJLniKneTHrHlmOidl4NUhUfOZSN5vOQguN
r/22HeFm+34ETyOHYCsf45ybCKY2kCcaxhtW24UUoCa6C8K6ljVmg+JRuSnrFZOmBlYP5p9XhMiE
MY/dkNWfYVMrAQ+NfFenVTdvoHwUoVG1JLYrwnyNLZ4xgfhojpsimKvyStWg54Reoco4unA9cCIN
lCMaPE7bA0Ev+KIuhZjsVC4HV9syLac2hCpf9MAIorHaCKh7Da2bSjnpQ1C5r+uQ2aRxLro2ejXl
4m2mtc1W1eF5XY6iyXfVx+1d4DbdlxjQw6WOMwKfeRiFBZeLrPzrYJRVTltxL09nbov8M+x1k4ws
gnIHjrjdEPRN2tCmyanLNaT6mhlNZNqepFSmTT1Dpvl0OQ7VnKSL7VcW9FbBtO0UhlZPK3vSdWCO
lht874bBZOFiBEx8jZMKvOa0U1WU43QZtmiOIeemAzznT0mSUHy9oj7/6lTqBYW67h5mHND8H26Y
bfS3WtY3oJIiGNi1TbNgJtjDJTdrl/Zg8mWtCBPqQ+SQmVdp5PA6U4pZVALriUUVre73cOL+hjF6
WOE9edMCbpT61nztEghP+KTrkiisxK7yaXfUyEagNJyiUtQ8OIfAa5sLNBT6DPSrNcN++mxO4eYw
e8Fz44bgY4Qc4s21hED4ytwLR7kUjfryMAw0vghhkFIRvl8bk1P0SFPu4l0iacIMZOywBvHDjKbs
GvjWjtnw9mksFaasKuOHNhnMTC5IQ2658N2iLkUOzmK3wxd68MElc95qvRRtmEHWDB66dVDdtXM0
HvrOvuUqPIrA6KduhVZ6E19FpMJ1RDTfopiN+EKmfCTenVVT/1iL5pJRKDLaXlteWG7nHUoX3IRS
lctdL6GHp2pIBbOQXJagIR76094a0UBi+oB2pttmzkBoBj/RsdsDrIoQLxW1qa2nNSpvpqrGiyKD
RBvACRHkmCdn9eA3PFrrlgHtcU2UtffHlextg6Yk99iFEu7tHFf+E9a4O8coZpV1u2OeURnSN7br
yPTUWtJsA7frDsswFCtCktIjbRarddN20yamdXBUZtk4p8wNb4kdrUgmS8isq2BGnx8KiZULNICJ
pyGpxfqIxr17O8J1GxI/d2oR024u22uQbCHAPrs7NmCLQzp7wRo+b5ntXPgzZGkHPAYwlCY+5U/9
LrDgCXz6yRnarwM3zt4bUHmBSZtV0jntQpRX4hn9P13ifMQCSevVNDezMyYCu/EtIAG7qEW+7ETz
gSOTSEq06Xe2ix2qHXdQlgQfR2JTrU4Rrhxi0PDZcmOJ8KYDcrYgpum32sMbkMZcNQaiKpoOwBuI
7XsoBm3mdOYIBSNfRXmPykHi+ZOzdbvC+C6yEcb6LbyBv/UWlOYavQ+XsrykwwlAXdoC9pRLnzHF
1HXotfd+p7frhAex10ZsNZvVprJLQI/H59gY90JDSRhHMVCKyMkugtM/flWC+b50W6ac4ABZxs1q
xAJmU9RunY6SSySg5NLl0Nx4RaABpav1koZ6uSoJ/qFoCezL2r4ctADgs3OcncKG8YXUjndh2vWh
L1t248cAUEx2c0tlJDLazOPm/cfR1jQxqoWVSAhiT1dT+dSLJa2sYTfDTvEK8SSIhwvcuXycb9C9
icJ00Ac9X2qKAI0jrCxWiRBDz76NWumCY6VmVmrhS+YScKFRQsnMHa0g46WKN3g7HoQFi7pbbtoV
GjpiGggKavKoQvoQBbQqmp77O8uC5gddgdZB5CPTMeLhhq3Ajvi2HrLJ7e0rV1rPOMeKBRnmSkSQ
z5FOga8oLxd+CAlyoQjyQbBJn8QGeflTGc1oLXNIfrsoa8ilbhPFqZ1EQQHW77SxeLkeuha4YDSR
UOJ8CrQMM5it7oVz30JDNQVoqUmrU5hvAshN29LPBBqV3ONLjtp9jbJWt+yWSsOSbFSvEXF27wmK
O03Hxj6lNH08XbdOcy/gnH1KTxqu7kfTORnqMf5OalQl26nQBCOoK+Ykg02OjTJF5CFaq4YBZvCS
Ig22AG0xbECs7nhTWhPVb1fhQ/+yFmAVl4dFW3Pmo6ZaDCsCmhF+j4GoAT+uLlwwnXUIoPoclCpt
nFfV0oPTd9gJAmtLIgPpkMBvk2kdddHMroeMakHLiEcEGJxq1t5tPNVbM+H2e1n6px06DcrQKeIK
UrI8qBmkMLwxj2pozrL5hzsMbkZbP/VVcJDgfidDH7KCo+HtucNOw7BIVuRVehoHs2zrxI17azMr
CoGGCpkbTLPLjQqBdD5ZMLiNvJRt96CpeQ6bdk3MIsIUngYos3ZhHnQyBivcKQsOpSOgYVDtkOXk
JCbyy2xwICK6OOtF0wMaZLUxlqldXSyTyuy+gtLSZKuL3u+/NiU9MKiXoSZ8jBxgVXwb9RynLQeU
ANb0ZG5mcYF8oIm6jRTuJu4ly4lwirpHTNTXYc79r0HUDtfvuWS0gVMpgqK2B6rNX9dN5L+OLQQh
bRLvylC9uesIVRHSThvEH2hgjc9souzghggl7cXBpqklct/BHMKg3A1M+znK0S3k6uus6YB2AtBs
LOrKVcloPL7jfL2YGkjPQZ/tlkXu194OSaKmsEuVEtG2teoYbpn0kQ6DcyPhPFM4JVny3lkO81CT
vK778Goun0St/K2LrLwYvXvSed3hS4f68p2C51811ghHpWkxc9f+2vfqLG41mEnuy+Cfdhm6RfiB
43uwoDFYddOxRJt2wxv7cgwt8cVEzh2zSJCJ2sfz1K3ZCuO/DW7V7ty6n1JrBScgmEdYak4Gm+8p
2wpj2JE5xI3TpY8X/L9qgvEITqJW1eAMLf4FAzs797tjA+2S2H6YAwtEBjKD+Y9wMBGytIpY+EBV
621tVerifSW6JoAh2K2pB3EwU1Ww+VQp9qBGZM2c4wFP0BA2fBH+Vw6jZRQ42P69FhFq/I1oZw1h
gvF2oesXwfwa3oLNtSqrDju/u4EoUNrFcr0IqVqSMeqt3cKIOUAZD4u3hgXO2BR6MhKVVjRlZVRP
G0/Hj6QEb74cB34xWsTbuY0fJXZP2AXab+hwjvM1XN2RL7XwFPAYuXHNiJO7YyaZZ2MK1P7iy4lU
8YXq5TWU8r2DE1pvstd4vhZ4s74CTkCCYD0YHiZRzIath45xT+tqywFoKOtrapfeFudvlMXc9Nsu
eJIhiMV1HfRwLrBpWs3xkzXXLoBCfnsTkW/KH8NE2I1XrDHdj/V4cFXMQU9gBpueeFhsn4JYZsIk
oCtwiNFoJ+Fk9gYLEuIPc5kgJkQpQFnlNo76p66CKjlWG7IOKfMBXJxrYTVb1XY5xo5cAB8aXcZD
9bQoxlMG9a2Ch8EtQ4drZ03odCCVxDFgoVDco0ieYEc0mxUiDCjBExxc9Xj7PgOU321Lox+IpV8c
On3rKtZvvFOtr/HJF6+6HSdsEULXkHAJ+ZrONDIJGozuhUdukPv1KKk2bBO3L9Sj5GhAKIY7/ZI7
EuqoeqkfvIqLQyu3LLbjL8znbiLm8ZoAs7FZB3fnLOW94kJknpj85P2WYkmtDI3Y13rFCHaVo3Zw
jdo+yGoILpmny7QyqJrMGovD4pICZomzE859zg6SOmU2qmLtLbozpFPprHqQF9bxyRLeupk6lDPs
rv0KD/o4IVPJU+iG0U3IqjZt+NRvRB8WskLFDeEccBsBIEL8i+VgLBn1INNjd/vQTPPBKsNqSzPN
vH4vx3Y8xAzlONufNmh3YJ+0GLTmNWyszCwfmxTGl/3FjA5NFiyzAKvQeWja8MB4FB/N3O5g3+7k
QdVBNEaxAod2eMlRqjl2fXcJOqLJZ6WwUw8VwnTiesehA8yjMZB79MDpiQXbYlXZR2rTYB9Z5aOR
vM5G5j0AzIoocuX9TgmUvqdNGPrB3pL0e2khP3LhaIq4h1O0XpdcTbE6ALP1XLZ1XehgfvZtBU3q
fqg3cCnD0wcoSFo8KlD59bIouJoCzS+GCuQC4nR3lrse7iIe9RsZt2Aad5BybemlD6yTbmIBE1L5
bep7e046eyhcaBpnJK6+oPDzwifN0hhzuh3cb8S7tn3R7JzWUUk7NhzVpvo7ATp4v0hMva5a7hth
dELoHB6Hme0wB6E6XHoogi5LeLvco6rq7juGeDUkTsI68gO9RL1Hq3LYTBpiyTVdNnAlSEPXXy/D
ADQeS+vN6D1D9BfYYM/cTKMLd5TKvipjfQulQEScvFVpJN8Umn6pTx/H2uG7uBpuo14xFBogyKMa
fbMSWcyST3vYEi7JikpHQnT/SKU/5Hrw4rweHjpXsoKW6BH66xF7wx5Hg53U1JUJtwU0ipop5bAy
TZf1i9eBYeuFQGgaYc+ZMpNMbIcwYNEBZVODKTx33DoloMwazf90Ye4utGzk3KR6la1+9pmBCCfa
Jqnj6C/IXIfEcwKdNQHFYWt/Ax8iROEluIqjyU4aFgNVO03fGgdRFCHO3rFrAK1boAp6YW2j0T9O
cUD2VYxAaJTiarGXeUeXl5YPX4apBuvzqTICfrjxjJifhCotG32cKpwyjtFggCqnCLm1xUt6aXSE
UWnbLUf9AIEzfyIMRo2Q/PHS2HFwhJYwilF4GhyjEehrNyjIzZvORyEyhk0jUJ7xg1G2SVx4v6S9
ghWXt4YIRwaxQc8M9ofSGnfRBD6KS5dEhQ3ZrM342Bm+IBD3RMbt5t6NRhjoAkYzkic9Lo8R+BA3
fONJMENgpz0W4dg/D8oxeY2EOgWYM97VE71vl3kjrRaEtKlas2hx9iBNVQcWsaTtPJGjaz5AFSb8
RlHwTISrUGcJeieDSu5TWFoAPWrbSkhZN4eqB++JD09aIMGhQ7WF0BPMvXuw3KbFDSH3hqW+WH3u
TjAErPoRvsKRzC2RNQ4nF72gdjr5iMd7j6RiznmFAs7kb3HmdpseBckNkW6GA/HWmxxdeP/D3Hkt
141ka/pV5gXQAZcwtwA2tqM3IqUbBCmSSHiT8E9/vs3qM1NVfaY75m4qqhQliRI3gETmWr9bTPnz
cuGeErk+ldsnWvHsfjCLaEHUzvvZxIhR2YsSDmoPYRCaW511jHx5LpUTJIkY0ZeTGljmflQPw3WR
We0+qXXBuJT1YRv7fSbtB9rhX7WD/Z72D3fHTbfoB/2iFXDoW/Rm3xrFreixrvrZbWl6V6WVPZtT
ulAXArC1iPstNcfNAjdh+oL9fJp/1Hb+kJrQtkhoeYu6AcA5S+8gTn9qg2gwb7e/nNIyDwbOp4Yw
Gbco02gS7AoJnJs9fGj2cJYbO2FHTRjQ5/zoC+qE3KlCEzEGAOQMfAu+kaxFEfdZdzeTprZrZsQG
SssXmCrnMyGI99yfBe6D+6ayX0tymnKVLKfE29y7hMLc8YmT8jvp7ZqF+NZl6MI6GyhUYcyCIdUJ
9k4FqdMZYTPS0kNzcJBg4HmsVRVZqE5ehsXp9s78tHabceg7qgYmRA27jCP+WC1ogRp7Xe4KqB2O
ru1K0wmLrIDZD51h3mhtke7azQ/NVaPQZtRHpJy0DdLl5BrJWa8Incohm429cjqJFXNMwqbsAVC3
k0ganRzW3txPDIqaXX3c25oW2VMNXWJoH3aafNpGPUXjxszaoXQ/2po0sNwtHtdpjZb0WffS17Kk
UysVrKDRN1+2NH6p5G7ZIn/q/KvULfSdtQzMYCROHWhmC8qxeB4S+2D7A1hx1REZ1zGjtVrLyLMa
Aq/W4mD3nApymKonM7V+u8o/G0KZ94NDD1JdClmn0N+P+cKvN+Nt0YHISoVtGDYZD8W832aqG7do
f5QWeyjXeT2OBt1cgVahMXw/too8xoq0S8pm/rElZC7CeL+Acfm3si0/F2ecQn/gMBoMmy0kIRiI
k9HbpwWx14NNzHaqV8WtvVQxbWKLedWXz1OBy7/v5k9BC3x2XX2NpV2DUDrgx1hX91A0L3nRTpHd
jsDwWvaVONl+bFemo+D8KNzmS5uQUWz7cqLTGuxSEY5mlhHo5xwMiTgD1smbXBC046btC23qPSEU
TNzRVuiUets3nTPdCPw4dbY3Vv19tIosUJIKymX20nmaP0Dmm3PahKbtURhxAk9mpYXTsLCSR+2Q
jT5DvGD/BENjksFFJ9C73g6KcguqRtt7djucPGP++c1oaz4YlM/EjjDtNMx4VOQtqPse3Ao7UpHc
+DSqp2rK9Vh35l+WnW1YEF4SE/ReVmsWlq4iQ5oXMJC9uPex8qla25HUmwXG3FTRUo17UU7vi9Ye
q5qdb+oUjS9AhCPpkRvEuoHlwUHIB9+NHcjotslItG9nxjgUOuNjBRFpKawTOmjY3I5fnpk1DxK1
QwTHo/3ltSnD6zLz5PYwEW3VNmi10mej57badKnNyjHVs2BAgYpwK5e4Hx/zftAiJP0SntO4k439
kYJZm8i5LSEt6mjiuhc3dC0H/rPjatKia0NvBR5JxBsehYrGfP5p+gfewT4wyhUxSr14VM4lA93T
2woPTSmRaWu63QfDwExY6bTPzJMuT5aOdrMaiydOi7s+1zPotALSwdJ27NhEDus6neSQQuctzn7q
9StFezswGsdLh69addzBvgJKz5pzISbEMzNUDzKseCyKZmeA90GwOwdKDhdswAuQuCmOVjvBodOh
wCJIb03JIelHoOQyM+mohl9aP+iR1AUPpBk1Di73nUni7i5Nn4qkrmLhT3OAteNsN8QKloKCRx8x
qljMxdiVLbhKNlw5+r7b9RXC6rwpSFtVAkdbWR7Uhi9PjuZOleaFxqkQK/IBzNSmnJ6m/SSXVydT
yy6vyoeKaVQkU+ZlrNhGDORsR+USu4N4bq+ZdnkemyfVd801Mip3eFuFqV01WXG252k6mfZdKeKJ
4XL9oJ77hZJhzOSpS0Q0J35/P/U1OsyJRqP0YLldng79bXvcrJ53bAD9qylWPfa10dTiCz8cTZZx
Xkrtl5Hp4oDU8y3f0gqmAGrdko9ulutHS4zhYKXrsR97fTc3/Om6DIbWYgAP0pt09j6qmSB0kSZy
77mNeCNctDjMWyp3bvPaFbPNEQewo2UlRVOTmHCjRtAZakLok/5Iqva2qBMnXih4jbQ969rsIXzI
yT8bfOvobHeai7Ytbcoy8s2GLBa5PS8WzAbuAiMcp+GYzaNJuKCfRwV2uogT/INICipTtriZzhTs
vA/XeriRTdXsLqDBalje1Wa8jgDqcVE6bCHG6F6ZCdNuPMy405c+c2yggXysGt4lv13soDAt81oo
ZDSdnX7YfG7mm58dXTuYnGD7YurMYMjIWEwlf4/dMCrHaKyn1h+hTmY00Ba3qBttGfduUsaZ+lX4
xTkVTsigXA5p7JVjWj4aw9yFalkMIvXHo8Wq8NBk9CuqNW0AzWqd/Nl0EMVUeImoLwmq+xizxaMY
RRd1lep+e9iG5qaU3WHV3A+7ar4WHQvYQMdbMb55XBoVClDqwG2OHvtwtHZzHVuyeWjKnE6doU3E
tLwPPa/TVCRzlKoVTBoG6ejfV/mFpcma6do0M5MaQoeKMtDW6zVNglbWwMIqqfbFQukNAqGogWvE
SPB9IIfZHFTZWB8Xhz4AjwAHrcGDrbHWRW3j+6GNpS9sXZfkdUSMB9nOdVj4b/Y2J/eMao7HVveP
g+ZSrkp52+gawz2zwQJLBpryvUaLp+oyn0cY9mkgODCom4zysbkxNJ2aLG31i5xkDGVhpnf4sgJX
Wd7ZYZhBO2XaGanKNXNjdpO2vpQdH6BfsNWKHG9X3RNCJj3UzN2oZftpGRz2urBOmuVuQefY+lI7
LagDAukm467KC0TQGlN0NlN/Ms3pBx2+SkdxP7Lak8pgATbA8Uk3Fztfrgm2gWQ4+MNo7/Qqt4mo
svo4J+ohYP8iyBY8KoCF8wOVJRhwZc24x8JmgjRjTPYiy8gOa5Gy4Mk4t1TL3rzIm/KSusEcm7gx
xuZ5nQHjelWHeF7Za7LyET4+v/LWbKakj6Sty8dOpD+/d4vSdOifEq8ItTFjFBB+17T6qZTbPzL6
4koz/GPZt8tdJtHBLV7ToHiVJN6u/RpIS8SzK024yxRyHCoIKIvg5hQphHJJ3DKqt8zOFd0LXkUu
+c1vvfKUqfEg8tm+HXu50+oGY62PXXO/OazIb51GOQrmiLB0yNwt0Sm5Q6yv+f2kv0123K7CAkVM
IVzd5WCK2t/LRr4M+fZD+k1zpHR7s41ZUvIbx3ZN0GDjGA7Bo6/rqZZHt8+NwDD64YI9xqWRuXfr
Wj3zRJ3rVIx03CZntE6IT55dnnuHEdc08sjEQ71ztmaI1GWKXp2X+Tn5A0Lbql09SfsWQRoBAGIg
GbhcyqPm/Go5Am+tNKXJFp240dKsvuh3A3qc9aNcq69ipeOxOv12WFrvWngGr1VBnv3oJ9F3PyB7
IreXQZ712n7z7DRkpowKjZrCRyl0CnM6GVGtXMh06igHiD+8Lcy5O9jO9qoYvLu6ZqAtyrjBHZbt
68G9J1OkDg1ZayGn6D5ZuTi9k8wg6+2roiWS0s+95xpUbt+PlF2JAv6zEqul3KGSGZ3BZYtilHp1
KUOXmtGG+TruyoKwA2tEZbgyH2rkWEobApL2ulMPsdF7e9iJ+lZrc1Zv3d6MyURyf+JEllZ81h06
LW/OXpKsf3Dl9LiSoRHAnP8sVXZX1NOFE9RQ6fWAx8mYv3Rt8TLY4rzWnhktZhZn04KF21lDZy1k
LNPO2DkZ/Oy8BltWPOFL6iKct19L62jBPNYnq8+fU7v71QlFUZW96KCAHKD41qsUwtXhclW6PBqN
TWWTXrwtqf02tfar3blEa1jvQ1metxZ9ej7OkqYMuiM36O1aedQXR8Ts5ARTldZj624ilpX6zTmN
LISMDDSQ+r4WPdxpSWmou+fEdx+qSnz1bkaUlAgYZSmvED/fjBPEbIlYZKAn2ZHPckvALdVq1Bol
mfDF7EdSqGNRj3ZogZgFmnmcK+OhTYvHeuZE1Wv3Y4D2ridklqZb+WFZICMYEFlsZPhaDt1Ti7g8
SC2IStuUh64fd5bbNdzy+ik17B3J5V+dI1/0nq+drEXyZe14Kj2ChWvWt86zmh21t5KUzBNV3crK
mQNblO9eS9zKZWafVGfdHMaTmjmUAKBgvcprXGEP2WjwqhMmsHf6V4u05OuhpgsdpBEtBcJoxy/H
WG99IhKpzRZKGwsuLkAX3O2wxc8MepxuNSQ5ga8IM3WyFHHZumdIYWi15kITl98q03+QGWnhiFKD
ilFzUZWPNarsqQ/q7WBlQxcx6XAJ2ja/tfE/Rd/ueV3bWmAha4ggOuAsoPuBvm4X8SwHsZFxgCJB
WPo50+CLSox4ncVLKqhvbHTg25od/Hq9Mkiw6vLjWNaoQIyFg6qK5hzrr9Wj5pGEERhTd2onrP5a
A3CVAnEb0PlhpVGM6HO1RK4BO3o9X1IIqjkPSBzGN6Tgf1ogqTJ1QZzaotslY/kyEpob+CYYE9+P
BjjykzHZjSNvqp6ghiK45XWm8lKOqwVCYrFIJynZThI9Sj2ucvOcmFzor83gVaeKMYiQ5lPDNAgi
jnFkFOFqPYEluUBZ8D+5Pevsxv5VRsOuyZYeGmzHXraRmXbA0HLrB9DQEpSJoMSQkVtHw6wfekZq
BnmdTrwBmh65WYqsD6T0ZpqHdVfWBnKUH8Iy2OlSJA3OV9ZrDx1WDSSdK/hxN8R1X35eRlMF1sMy
1C6URvmqYcoN6C+QGqTDDQOF7DAdUiterwrarljrm5+1sYRSWI+aE5Z1vi/ScaeyzYx1H1NuezZg
1dtS/8xMDBZosPMArQM+72p6yDbn011GcIf6MJEHS7aW+u2YMpz7Y0snDkrFlroIdo4NUZFddqBH
Tk4ahBPaLXzXVKF2mZ8xZj0K2d3UmM8I5kZmNqzZde8wxGla69NWN+ZOFP1dNjZoeaoZlPiC1Gzb
nUtbHnig4ob9ax3yEAkts7Bu+rG9yTFgRU5Fi5TQhhlbgTtUHmTVXtcJDcvEo/LWhpT1Rl57YhuP
C2Bk3hm01gIqx63ZzLzXZkSZ1Yhib5e0XSaQx9iiK4LGaG5z6ahgrWXHTj+f8rW8zjdrYaKN9Vao
KT2OOY4HC0F+i0HegQQz8lpnczOJ1xIrZKA6aKXNK1Oz1Mt6+lDts1fBb5Fkkh3cTLdRDKwkeo46
wZ2bXI+ywB2ORM7XZg3rxHZTGBpjZqj01omemeMHGXxLYKSj36CPLA4aIRm8xILWeMweTaq8naoI
BSg7nFh2VseFSZGOf9AFYl0DQ1Kr9lxDn7N7wqCG1GK/SjWVARsOB/Xcv1bd9PZdP7TQtQ28Xaej
2vZLTD4N2TG8vKW7twbHPIiWzqcw3O1oEmcfZO46f3ic3etU3KNHo5Swuk9HM6xXV5GSIQY5PWHu
26LSXbc7plHuLEV50i9+HiqXkeZF0/2sO7e9KMHbuC+GGyHFnci261rRtiSopJiNBQOqCcp+c9YQ
Adu/PWdggrb9Tlvfh6WYQpspKcG80g27Iy8ZJOeQ5O9lk26xQ05BTjK8m8LbtCO6anjhA3vJAxO2
Dp6jnoYip1g1uK2TE3nbsEsVj9eFhZ7n9nYo7F91lx+GZTv7Y3cwveWUJq4INF/cuXZzaNGFXzp4
FfujTvXZAo1lb5np/ZYWB4yPlEpXBsIFtxXkrTX7JCWsde1nwusUosa22td2B7SSOHQLKxkP4/Bi
kn7TukaUFOqU8uYixoEozn9NhX8/d/WPjrFgjv6qDOepv7D/qa0eLB9pFHEyBSJK4u0lenE8/EnI
PM4rB2p5ZIAkaD66jcq5n1V/3Y+CsyKFSm6Td5uMWdfNoqli5xwpyNqVXYRzLbLn/jnX6RW3Tr/R
zMI5LBCgSPXR40D9njRVot4xx+fKru86bX1V0xg7Ms65jwzcbD8aW6fNc940wMJ59WMxedklngZi
tTWvkyoZA4gpHd819Xy7HCHq5ZC8LdVwyKYqWttHo9MR4Q+/pDKes9T/0a7adb3B2q7W1Zar4uD5
6aFSWANoXOjo1U032OMVdyvMPSuPylK/anVjX1sKneBifnXlrBigYXlbaFdGggmPmYI1KOBApM1h
GkzIJjdLqpNTl//9v5T69T9/DuzXkMVRysBcqzxeUJYEZmOQpmMgPqtOq9NScBnVk56SAlE4zae1
YXdgQtcQWb75YsrJiuw6cSNpXSrT+QNJdvdzWiR6iUyjOZMHH+nGA51xQPVOn25U020NIAg/pnkn
D65FZGhXBILxyeurkzYRqTJR2Ie9dKqz5XeR2w4Dwwy6HKXP6Ie93rxbZHX4A/uav46M2gHu9rrt
3k84ffue6X+ljVLRpZPxDFFxnKlpLy4uoEzmGVy4MGHTyvvKTiHgLXQwhkQ0Yti0TN+/xh+0hMm2
1Q7TVb7tamKvApwbK+jnwuMa2mGPyncI/KK+TUqnC1xEFNSeWsODAjXP3AIB5sDZP1X8dEGKaWIE
bxr/ZtAa4uxNIixNRBPGUO2hjPvRulvSr3VRgJ2DaezqtWivSxLMrGAbpoR4oOK3y5RVGl/E0N50
lZAYFjJYNYvMUb6gZy7CUWZLlOY0MFiTdrTFjBxwKtyjCMrDnMZHJ6LKqhtqCPQjZAwtT52xsOiy
bE8oBOmKDI2Ylc/IpNK4s9pPE5UpJpLNbxVmJeecjVsel/4ao//qTnaMbuZJom27GqoRYY2c9NhE
CL0NPkhJvyFF7t9l7+xF68pzrdITLrmfRUq10iJGww6pR62GGabG+INZ/mg1NiWPwFVNcN2nJYzk
tvctsllbYzckRfcEZ/08zo22Q5OCEW9JHgAsaLPG5rcs+q98Wd/dieSrYSz2REjisvD7LVLeiCEV
TfWkMJerQQ73GAEh8kz7c8odoFjCoBvePlu0cVqv3k29vToq2Xaen73KAt/AsoioEPBz2SaCYjM7
vDLZF734dMluSXZGYZm8gT5J/TPkLWbTGSkspq3ytctmFqXXTget1r3rpuVUQ8Bwmmfzrpt8/6Dk
vEbYRvLQh7Nh9mgzx5NtfLACvegPcwXQ+d6GmQDZOpnbisTTlwgdE6gpLW04UCbCG1yhLaFOpEhE
ZlIAT4hdG7sRAoj0tML2kNAe0w9CVi25Q19VMhN8MsLVLI2TbhyFt0w7CS+xt3R4an9YyPDTK/CJ
9LpqHCfSenGTCcM8yMz7XM16C9iFmLgAAG7z4XPD+E0pMHPjI910xa3wr7NGJTdTa4JR12eTMM9I
yIaVR2l1VhaMhUUcFFVQeQ8+I2jejNI8rrn91ELQtfNUP+YYHu+XgS+aqVWpyp04V/mXSQroURBW
GtgyWU+d5L4OP1AErlGbo+2vRPlFwupOrPoW60RfiaBsWLh20+7afv2duO27qTyGERgSOYDhoc9C
9VsLVOOeQhVZ+iNVcbfwBDAXtpN4UwhGskysEZpmD10nBrxNX6+dbEyDCZVuUHnZm5XWv8o2eTAN
XGu+Vms0Zn3+2PvsjstgvhkuBf3a2Yjl7LUMc1d+otk2d9Um7w2dkKuRsndU6jBt/gDbOAwQ+RBZ
WdrL2Nb6WGDqQZ8yXdF/RC5JSvWSHiC/r7uBDPXKYPPebD90h+59JbU31AoRG+jIdhepveU8tHP/
0SRzCZxMMZuBuPXQH8t0TqlDw7zA1d9ALs/C+1FMjBzve91Dpz1ejRaq6zoDcBwoPLOFEzZvOwKV
ByJOlzeocFDphsJyNQCDcuf3zF02LB72LIw9FMgAh4ANvRhHVG4buTKpvOjXn1DOFrvGHcbQ15YH
KWLckHQ65HESCRblq2SSmckTEWWTA71jm5mVwzljm2E2jNseJT2OIvSxrc2XrlLOp3Uz1r2c4P+B
Q3D8zaUVLa4OKIUWdrv0Q5kwt3jpXlBCoN6zYoWBQt/qG5G2v129Q4bB5F9nznejsaHaLvvrYqt5
aTCQzIursc3N1yXQdtRsJUZXjyvw02d4viDPZR40PJAl7Y5NfQHMKvfTU6yzi9Zy4EAHUS0GVKfd
zdSYRZB1OTB52r8lozxhomNOTcn3Afyl3iSiYacrf79QNLXpro/1Tct25aDdriPigZSpul1VItoR
6o7rxLEozlVBDaiTTkc5PoIVLTYoBATorljSD0bI0nZ5U+To2ZdjtEfBbXUpnTHWbEMwqxlSxvbf
BvA1MHLMCeBV3YwLIR1h4nSn+Bw9p43qyq/Dct6QEHZ3ayFgq6u03M3zcquS9XfbCO3Y+Y3BWY4Q
JRe6Hff5pEi/9gIX8ZILRxqmyfqslWV37c1dFgP3lud+djl70/k0i+UubzCY2CkZ5duHTJsp0BuR
cuYr6htRXM3Fioqg2ug4EkPHWk8LaNShfWHgk9QltqCeWfmgpUe/Yt9bacuBere96Ph7K5kpip/+
S0zueVgm44QSebf2qf6oMdKFUepwULqXgPH4y0PvZEUwVLp/Pyqcuulmpad6bVSsiAT8FqplSTI/
dk09nRBAVOwaWVun1zM76CZgntce/3hCMJ2dqSlGXvwzx4MfWwm66bX8mJCVhwUILRIPiYdyHO5N
gY6kR90z9AAepo6035jMmyn17jdNXAY/IQFO6o9seoSqIbiQaJ0B4I7Zkai8xsU3Ao9iUq3lu6WW
YwkNol0pe/lpuo/o0F5A9aZIVsaLZl9Qc0ehBLMFT+ZiVEAj+a3btleimPXlbHiExYEs9sTVQeIh
diGjEe/CatrFUWsu7qFOBUxhRm7QBk5u3c/1RS5cXoKnAV3oX0KVanrQKIFUhvc+L76U1h1ED+0s
E5QUckl/j5Cbblf9rIz0tFGxJvOH7+q388lwquvC6bGTdtP94jdXXUahk2nZe5YvD1i+zrglfzie
9lJgxyFaKdUdXADTuahErKXGU6/1n1HbYSyau+2j4bQM1ZmIxT7WmKZIloZ6X2iV7OIr9TYVwCCl
75oBOCZmJC4o5ZT2NPo/M9m9u8bwe0373/qin2yDOHdrYW0YDfFtZAZMDfv1ZO6FiU3rOyujQhq3
bWA/U8aDdBrtuSA/9DIrGk3Zfir18yTXHA1N8ds2E8Su4yc5F7six09hQnql5SmdtyfTHl4JQYXS
gT9q7Db2TLsK9Yv9lzqClm6VayTEnSc+mLsRuVX7rJvtEGBLuDdSlxujvxMnwt7Q9q9LJh5soIdh
87ZIchZG0sADpIADb3xAddqdzKn20srnYKy6fO+y7MGJiOwWy/SwlWTUXe6+NnGwpDxpXCl5WDe5
2NcJ9l+ifUjCGCKzBy7G8ZbFtcNxRM1yoJZIe+rzFFXiPqvXH2RG3HR5Rviyg7jPQfVP74uyfC7z
200f7bPo54eC0NibRdWnyUT/kLnacerNj6qfZCzmFi7NaijU58UMOgGJJdAqVekWWQur1fOcBw4e
/Em199itzIqSJWCVHNStaY1Mie5b1Mqb2n+bN7T8EprZiEdVe84RAxfYX18vzKLf3EiriOQbluHR
ThlCk9teBsA0tCDYD0YCiPktwFk0/9PotGkPMZ1gy0J6gVdut8x1ynkFyHKhOvKJS/QgIBtDGYe6
8HGe19jbM12X+2cjk95huCj56yXji1e3jExkfrHvpfZO87N3E7wuVHmSs5mUOTOwgFDsBv33kkB8
eGb2sLZyOtQNU8F63d9pU67tfLCrqEVsGnWY5L+3mrn1toPDswxGQaOf0TadqRdNKrvMjE/ChJTI
e+XG7qjhXNFmxVrw4k5zw4xpBsva/S6mMvby6i3RiBwZUioJfdm0nQJWDz2DI3u0s/lolOjb5n4J
7d5fecsLcJki5YCUfr7ratvcDbP1VELaBd6YNbSjRJ622gJnhc3NdEdr72r1zsdjyO6snhMLDC+D
Dd0Zi33eUqQz/94sa1/CWv5qlL5EiCFvcVxHv4RA/dUqO2sWRh7d7HazkzNJrTZP1tw8lhzPweym
vxLGnWbCvUoM77GqahlVTva5VDa21B4XIwjhc14WN8Am8eW/RGM3KbeXVuud635GsJlOdG1Z8gDk
dOwluDmC992k9AtOmb2PfYvNhznruE9o4wYndXbgH86FG7LtbOL9v0NDIQKik56NOW9OCoY7KLJa
7kc2b/4mEZLBUPyHcJDvcK6/3xYb3xuIrYXVyvjbbbFRaSfzZTSiP3naoWzqHt18S//T7BWyh6rV
vzYxp5FADeBv1Q2gN/VvNVTx5JYvLbMFCDUC6m+I6XWKS0aIbMNqPsoyu+9d89esNWQVI7oDwyTj
C+kFgX7Ea6Hrtmq3AY53vorW/m0LHUVPXtKffXiX3IMam6XWqPqctATkTv1/MHf/q7dbuCSookTw
bS7b+JuD39LrLt2wL+xG27kxtgbO10vfxtLDXIWCKegUn+HfL0Ec+f+6BkkTIsL64td3POdvUT6u
2DTTu1Ao6fhQ9e3npGOaXLtndvU5rPAekLQQaGp66BOzBhg2z0wBBQmqKzNmgCPl4hJphBAHtumx
NVZZpIkM5rM6TfqAUIls9N781DpHRW6dX5PghLPB7hM6yOmKanEDY7duszLdMQNgigfXWh4aue2H
jS1Y79AQpsV7WrR74cMRUx2r2F1f8Uz9NCvYxJXKLtBds2Yl0FHrw1AB6PYd0b943ZPewEC0GEsk
huRHUrZXi+dXV2n3TKiZG3Se9UieIGYqPybNagvEJEco/PYBrslnQudVUVv3neeeR3LKwv4FfQwz
x300TesC6EEJIlkQHwTES9wo2K5xW1GRDmkkF+0XaEButhCUDdiIk9x2lXX2cyJDgFMmBqmOt+6s
3VykVkS1FsfGXARyEse9ukk21//h9NdQCiO+GpXGqskPVWbQwTT1T03gyq5H3Ttr9stSKvprwEvf
W5xQltx4eyXTZR3eEJCq576/+vdr5l8yll1BaB3ohW9Ak+JO/NuS8deGEMi5azgmkNEvtX2dNsWL
N6sGhk8OgWdiBsvcKTLt9R4spzhSLTOWHSPemke5YyHqSBYM3ah1KoW/qFTDT7ewfk9ZtdvmxT46
MMih1LYyXLdlp7fyP40LuXzEv2wxhOaYpm8SJGXCL3l/u4SJ32kzUO6duLQpOkrGzu7Oc0t5hEH7
UWgd6R2yOX7fuf+nXP7/a9r+XxL695/NJdFefWfu//7vjP+/Bfc/NRX//v1L/n9M7ffIovvfmb3/
Q2p//5aOb+tfcvsvf+Sfuf3C/of5HRrrY33VDeMSKfHP3H7HJJ1fd5zvyGzU7Sa/hVj2Es6PHuUf
JpnUl2VKtpWlewSDqj+C+zXT/QcJ22y0/MOPDmldf4sU/mOewv+c3M9H+9NqcmwyOMlxNH1bODoR
MN9ZvH9KiVoLMsJnB2YAlftjbVBCmxkpPYNAq/6nG3P3xwr9X3+aEfAfvpP5t3Xbzmy3Ht4xps3L
29xL0XMY4sHKvft//33s7+HZ/+cNIXac84dTiGPY8MkHE5fD6k/XlFSq03yFHhKRl4CRsZANhrOj
QU5lVX55oI2FsGJJ0jcvyx2GfFdwOrtu7eBF88Vz+7eVOJoUCrn1LWZwIRbYOU5J7ViNqAKjOpsw
d6VwdLHliKQkrnXrBAAy+uQzZT8Z+KJbt/yglsZob2TeCLXrOSP0B4Rnat4PkvBoLPdLxTE9NTSy
6dSqPrSYqdoetAL1QLwmtPcHn0E97pXRr04eY0p2nB0mzRoLlIvg+apfRmEfC6c1hkPnpat7mM1p
dkJD13oyhpD8Jch8GzU+bmpcurAT9O5XnlmtW7SQibAct6xf8Zuus2XvEM2n6kihXX6ts20TltSq
bIhAo6bxWJD2rj4RqXjrztxmxngyHbVz/4u58+hxHUiz7B8qNugZ3FIU5U1K6TdE5suX9J4Mml8/
RyigB9UzqEYvBpj1M5mSqIjP3HvuDflPDUwPV0J5F5HSttccAXPm22jrs2OVqa1ErV4iy0WF26Ld
28epMZknMcHp8JmLVcp32faDstbBIs8bl5cabZfCYZE8gLYub5C2hHnVUQJpbP5z9ccuq4oVupRy
Zv5oUCHFRYmz09a4nTxTFNawhw4RkoKgL44TlFkx9L4SZua4t5PaQbASiavaF9tCIP5G+hkh9mki
kXKT17CbNuHkujP663pgUFBHOltDXEXPiazMzJciVnLq2DS5CfphJqKzWYz7B22t2mtJb3+6eSSb
DT64YTgJkbm4bVqwCgwSRDq+GIvdRi91kjGRFNg7+5XMH3qBKDTUYcdTqiqfaYcCIZiYgu5Da6a5
qOpqUZ6wONb9TUmKuTmowBIWOG743Q7OMqvlgxCL46YcFbvYm05cmId8VoryauWhO55aaY0yiERS
QZ+gkUarnOix4fFBZa+OrmJRKnGk4Y9mg9ghz26bX2cxtezIyNHUtkNW9IYnlswu1lNkMsub66Wf
fEOrimlNfAdJG5QLmDO6JQcLoBuCEUaeCTQ5DSr5vA5kVTgG+RS5DR2ryspqO9p6RGuNZ/R5MfTl
uVIy+12qaic9CxVe65kg39FYtKx/NqJrTPxd0qFvdhdLe89ZhGH6TtR4WTNIWqxtH9qaiRyoQgOp
i8atA1xPza+GCpF5vjFn0U6rF/RpRRejwWbJtsT7nLmn+uyOpqsczExEOTslewbyk7FRvKdmzaKK
DVCHubDNWOcY9jKy0+gshC4OxKp0P+cR8gj0zIgs1FnqvoZkVUVTjTl9NVbJeCqcuY522MgthVVD
m3c+GrfO9hNsPvV9bHFp+Ezqqng3OFXBt19DHrpS4HDhjWVyhVndsRhiYE/tNZ/8vhSIRR8hiIho
gepNl+pNiTTVHN1+1U5qXzmvqIkXZbnmKkKc+agWOuAvhOszcIs1IDCF7Xasz/NwUs0mAZeGR9hs
d5ghccA1nlrpJAG4POyE47nNwETQGTEWZWoG0bxrrdC8sjMZE4A7dXJRaz5lj1CV6NaXoX7t9An3
WcVAKMYnzxoEKUeLsgv2FdVq7GjVX0bAbnJuJJqFs5uljK0XSVWpIaRq/GmcMnls9QnY5EBtVeZy
Z80sIpE+DuPffn7YwMOyRDngAsL7wwkyYKdW7VrSSxljtmowfz9rDw0joSRFUzKlSGczWPpkWNed
ob+XY52dtdYabtgDUJGlQ58dsG7TZMLu0EgZyBK+eotpLtE1mTCmea6bh+UbDDswmFFVJM0mUXOU
ZvBmm+RgLhOaCTwDqFtMCQfIa+UUpazIcTqumxR/Cm4I9rV7HsfsRy+q5rfVB7SH5KLOFe5KURpX
rcJUNl/USCPMQNjt3Kw42TilbdRv9jZVesZoyKzrhAVWWTt7syI0j2cZhRiUPBZ4HkP/nF1DPBmI
2Ts3khhre7ngzy7dt9SlfN2iccYxA6AnZYOeKcUzn0W+y4toss9SaKgXZQGZEShBDY7UyhQJrIp1
KXZ6q0tiBNz6QsxI0SE4ydiwW16Y4wNHSly6pa9leWjvtXCoybBkKvDFliY6Euxnov414m+4VPKz
i6f8YWAvJkYd8JMzlNE6qw2MeXP76ioiO2VtG3asbyMMXKbZRs1jiVyz34HEgaRMHWaXPo0SJnCW
hIbM7ZPFDWYzZSEk58S6qqbG0muQSMq8PoaK44m2610uHnveZk6p20zgU9DGWjMQloPtlf+9MDX1
zanxjnkiJ8d2Yw64BQKVzVC/LsC12ht0fBWSpQaZbT3GXcacHeYXEiUrAlbX8hR5I3xvNI6VMzHF
ZUzEgqWOLKwzZg3/XyCBmbwkLsbC6/MJNQg1C3NAnLqSkV2SgPaaCdSe19WgLvNqcIdl2hjxjAgN
GyMqNLQ8nOpNNR60OGmRABT4E/xCuCPIkoGlHIpEicA2wb0dPl7wkgCJi3O8Ys64qIfcxf7n4bRB
Mk3r7DIPnfAAOk+6NiOYxtwykntaLAhfPKtw3fKzrNRaOTFhA/aCGFJJ3w0jLi3fkraYTv+YmZGz
wNTodRsdR75Hz+lAQ+oAnxxrjbcM2xqBIV9WSmoN9l2+rT5Fh8z2/wizkc+yLtJ1nKgPxWhau4gU
8Q2/lZ0+R5t/ZAWeT9ugk05dlnne2LcRbgDE6Ehh+f1BPTep0f93U4b/UrYK1VDhm1MeayZtI2X6
vxaTrms1XZUxhlsSWCdzPWwdGJAfnEuuV+goEdLhrOF7KKsHAZLRO000VcjMupdxNp23Ojno5tG1
/fsy9//ye8FQdYAZO4z5mWf/6+9l4mvUFDPN1pkDuAjZk3UtMtCTwwgU/t//qH8d7tj/fAtgRhB/
rXJF/B8dJ5phBPBJBrUN+hT23dazzDo7GWZNcVU9TFdJa//zh/4/aDj/bVzc/48tpUv4xL9pKav8
q/z5l4by8Q/+2VDq5n9oNDSP8B7GrgwzGLT9s5/U+BPGAjSElsn0kHn3f7aTNKGw3F10nsANbQf2
9X92k6b7H/CweY7AvAs+X/7V/6CZdBAZ8tj9794LR7lgWIZKAyizIGjjv6YLOTyTTJvxxiRhf0EH
dCA7OUiFemi1u6wbEEuKQWmIFIttZqh36K8xKWb4rzAoa4SKDe1Pnw4kCmS7TE9RBfJdqkoP+szW
Hkz8Yh8pDofpKU92CYDCtNNWhl6t1BYTbsGuwPDn5dPRvkwFApYMtJy6T/aByeEzIKdOB8Lj+6+a
YVk6uJ4261/Fu9YDCgKXlHVEoJp/GPh5aRGuJRxSOb/G7LyirDtmctfxEwzGhD3JlANi+uJz6o3V
ABVf1Le6eSuH9PZZRM8EH3qciLp7T0p0lQcKT8/BE5UAdKvFU9mdi9GzrdTTu42CtEgDC2sD03Xb
k1I/WdXWcSNfcYCCcq0qnyVqLqQ/jBJ9lOBgM2evct5r/lN9uEj75nLPGH5Sf1Xs0s00CAcK4cSn
69w37UovB4/BHwVCBbrwBIGwERgHxKrJd536kTkHRvm+1t4eBmhoNp7Euaibe6n9Oh2LFjRJ9fRX
tvh9FeM2ZNbejE8xBIAZJWbZHQdmf4uNCGiEClWuCZTyUhP0KJEiE4JzDD3S0lZqT6kO2thPm2xT
GG84lLxW/9CjDn8nUzbGoaFPz9Mn3UF3ThKDYma+JcUf11C9Tu4ttjz0lR4+JPBE46VRdsmCGRnP
ZQxlnPUUFBV3t4QQyOJkpeNIibB4l0no0ZAiSNHXYZvjA0PbNvEhUD10/qMgTU11lxgu7y5srxif
OKWq3M7GfUT9aOdi14ZEuXb5yQQOVw7L3igaZOgnYd9nB8BzsWCYlyd3gE6QgVNmBR6GN3ewVwOQ
uq5BtpYdS9PvFYBiO/RloJSfXdefjBeunStj26fFuLgGXWxdrtSYt2q4kBotUnldOMsJKIN0SwXc
XGoUX5aZHUGjeQ26mkosXNPVD4s+2txZHB3zNcV6lhCOF7TtTgFeID5N1N8i2Uv2dC0eMsospPuJ
J6R702AxTmoZzDrGFtR8df4i0KNiyFilE9PLJVoNE2JsLIkVzZHK1LNkw5NQgFLRQL5Fc9iQY5ps
AVxdjXbAkLNAhph8lcmGCpQri75gejJj6TakNJ4wtzbiNWWrTFeVsomP2XKvFnDQtrNujuUjuvFD
ROE5npCmQl3UIY81BKFPbnHIE22T618kfhn6S5PzP87XsR3XIdSVBlIGxRfMpGKDeYG70Uu6mPLL
6IKlBUbCBtTdJtjnurrZ9uMIdPXHAM8QldNWJm+ClsOc8o0TZxu8KY/FP8Wc6kl1H6OxU6ZLUn6Z
bnlUm+eh29DHs9/iaYT/KbvxM80Qpf6Jl28H+bGOj80KefTc79x4Yhp0ky2OepYSIY9UzfttVy9A
OkgJJv6cBR2e1CBTHXKP7pZYvKGEC0PhHlv6Ni+7B0IfeQi6Fu0kUvrpsmz3ORvSpPiVnEQ4PSbg
OuqUrR+bDaNGRVB/d84Di8Xy0Sz9yQRorLn7SL6MJubcuPdV/QnNtOcaeKTjYFq09TIsa9wue5Pj
ImqJ/FqMU8huEz4hXXi7o5jzFuXQ6hS4+BBYqybdNmyXb/jw/uC8L7FdHdtuBIPTx18SlxkQmDUq
SUl9G7HBdJDFlJrN1wWoUqAvWJJAzkBcMuoYHi2ulg4tjeFmUJ+RVQK/PGFvLs7UZs8j0yIQZPgk
rGq+tm22K2uNFBeJc2lZfswlR4U62xNqTaU9VXtFWbFxFvq72iTM5qk2LUUEkTs5e91KXlncurB2
lT9ubB8cOP77SdEPnR2+FHgWNqXTlr7d5hYNE+Z3Cc9Vuc9ZitO+c+VaoN0CfR7oEnJnXgtgD50x
s+fmIJ/SJlDF8BdaEhTLwkJlbWX4P12RgAZI7tB0npoEHWBBqRp20n6vZlw/eoH5s48/nAaQC/Ng
khqr5DdKVXfL0V7QAmfIAkqruZrLVoklqAAXOWdOuuOuQS6ap7hgSaxpihgGIGQPVjQwC2sb/9mT
nsNCiVvoa9U+LqfMd/oZT22hAaZMfjsA0S5h7q5q5QDPK3XX2Onfbj0jIMWSA+phhveu0G+vmhkp
b99vOuutDz8mzdA90TOmG/OrGeL9ZDoGlGtqf2YIiUpMfl96XeaJFnB2i10v2WOm6ioWTfMHH+zT
OJvfsRmZT67FDd5myrAZ2iRZjfhT9nhn/06w0dFLcDCG8zlUk6DvscI7cbQx0fvlDv67xvnlcCPB
BG8e2SwL51s83vKEyeTQ5mfSEcBVujXMm364aIxgN0YHhx5zVaIvGqe3gNIwhwFMhWHdTu5LNpXN
nm78M5XjN9pvJI4LBgiNSLCa3ZDo6ZRHgAaPJ6PVPRnyje6L1y7UXxY103yrEbe4fe+nlG8AwgU9
McrtpHIm9048Y3KeLtZo8uUw47emYKKsE9cul6XfyFSKF0VCWIsivh94QXaOZuzjWB0OIGq6YBT6
a+Q48SlNnHAbShSFM+GrRTTsdbI/O94crOFluh9Gn2gokF1Z+2pVD1pto72NlhC+4rIlGrRil3dt
s33MvLuI4Nj4obtGkjLaprkRU37mMjwzf44v4ZJaZ5jIbY8mpykokNyp+LIAZCAdqX4s2rf1aBJH
OPCMTgYJA5YbQRyujgYBCT4utnLdZ8Z4UQvzPsOY3dolLqLE4HpJwKR1PFM7N7fvqFWzTYqmcqM2
5nmkcdJVDBRhigm671TCeERs7a3ZwHjekxVn1uN2CjscOxP3MX9t9pmuof5Oo1fboc/vjwLmBlee
3QfMlbxaPExG/GVuVCGDtDcwmzH98LSm2vPq0iB1ftxFv+MFw+qUQq6yZX+0cCUEnTse3RQbuawa
2LJ9UCTzc5a6X+0gzropN0prXHPQowaOZlSlLE+3ZrcXqMhGSsG6wlrIZaTrFbXQwcpZIB5LYyf0
aDOlYqWj/MiJyqW0jITfPCYeUZAjoYiKZaf1X0u9HrWDPVy6Bp0IfiQiLRBfOYygmouZ7/P4M9b+
2NXB0P4a7sWNNy1FQ84riLu7KO5K4gR0FJe203mRlyLaReXRVZWNkv3a6Tnr63MhES1RL3UIy4Af
DfYV1R8hT36NEzSv9nVUBlLcQ8D1SD23Ks7xXjOhPkCggpIjDWurG6MPHWHLKJo440PeJ59lTxoM
PBACD0bB6tQ1vUjBRysFNcWwqrW3Nvkg1jYgJkxF994uB4RvaHRRz1QRaOQbJbQztm8AkLzeXYKH
GZkU59A+A2XY469pr12dPdv9smp4+tVibzT2epAfnWxvcXqZHqPKcGvnRUCdA8YJaXas+D0fu6Sk
kiZO4Pg6DGpgmyCbx/jojMa66vbacqsQ0o+OTpiDejDVg61Vz9C3U/x07nWOqjUWdJxSZwtNYNd8
MLvw2bCtUiv0XWuzKO5ebWeYofM5VVD0a0T9KNuFLza1DzQnHVmY9Y6dYzVRThSApwAYLK52kOV+
R609ia1Z94wdqxVoB4oX9O/hKe6RgywXcNNbaZGk5Oz0+DuGkWLyylowf/QVjCLRvax06BtCfVKz
Gudk7LFH8lsbM0BgADeZ+KzyqaeDOQl8Mcv0k3UYmIgRVhYTRMhfVl/evNAktfl64hazndHHXoUw
KW0PUfQFH2AKr2qNyZeyMz9JlLbCZIQpiI5+6zat1lLaPC3xbRgVbxhegJwToovwP30NbYK/qfhd
nFgP701YPL4w2i5PUsRZ4WpJYGMCvZLy3LXZeYZci7Qsc8SW3HD6qhyqmxPhz+Xtrc1NaDqwXzDO
DxJJ2KPDwF/+cCxV+K3wo7Pf2TVzfIUW66URv4VuUabaGIITmAh+ou2kHa+EcY4sZq/XGkeKolzV
6MbWiWUarZa6i919M2pHN2Hwg7AwQW1sbNzCWKnQyln7+1JF7pEJv4UNlBxDTG1F+yRIzumgNabh
ZxZnvs77WTsjHpHuoe1khwHIwuxhLYWAkOobDoO7XZ+lOe3xDHl67GxLonlSo9ypAsgAgUY1Q/Je
nIZqeBNKtTGmg6EcnDgNwPNQd71ze0F4XVapjd+cDg2MiNiZDKWU1N7nqrFXoYIUQWov6FRbvymW
VVGkZDK/z+VZ05Yd/U7lPCXD5BMRDtDt044oCJBO1+HXwKiYblPaF6MN+f3UKNCcF0i8q14Csqb7
anTMiAlPrcCBk79brXxheO4NjhFU80VnxzDPQG30+AJ5d1fTXmTGvi1NNq2nCFVLC1VIWTYDXPJQ
MLiUz7rzDNMYyfe4dq2c1cvWGNKtojyaBhhLo7kb+v1cl89dgQksjYjwoxstoaI5yXpq63uvmM9h
qG2S5XuCXaDTwU+By9wZKXxQTgeHX5Xs85BTwozJqunhXZa4BzR7mzGSmGrFn6ZDoYKPkbcZZJJU
/izd+FA68q3uQj+mgx3RmE7tg5BdbEO8h1pNopMTtDbDWot1dwQ8shTFdTK5bWMG89WlLD5GITZQ
xnYMulFC6hds0d9VwtGOJHU9Rw4BO8Vh2hkcXlpKdOG9QY7oxIChuuOyhDhGbLqJl3qad0oLxtOy
jvqutduNay57x1EOix2uXHgKOT18ITG1NNWdYyFQmu5eLqCDQ80vugKieP6qxtHOtNunmouZzd2R
hYkfZa8zE4UJVJhW+U1Ur6yb5TxbXb+qkefPmCQ8YrPfXdKW8ri9DNAvH/s/sI5hRoJQzK1b6U+O
etTceqM+BoUakubEMT/JiD045qWNlZPD2YhPG5gaBGd1nk8yAUIOZTs13Q1s2LUDicGyXiYLCXUB
CJLtIiWS49mF8TPhy3MGPuLuVce5akXNIQ6Vn1koa0I7vKoUT4mzPAlayAKejiI+UvUpItnYqn4m
+7lb3tvU2KfYFFz1xQ5/c0bi4IY57V3OjY5QZ1i7DbwLFtWAGU24jL+NtAI9YmhBlxBZ0586NR+2
ZEgcLbplsLC2QyGbs4DEB1ewHdLn9hSjypIa4BKATJ01vc1sCzDnjVF3yeGMsTNgIiHfxVxcwN66
I48e+4ylTFcSz70VrVXp7NCS+IZ5S4qtOqor+/G4L2cyCfyemkMa2GnNPbt2/1VDvpTpZaCVH6mL
2ZJS2Upqat+/k/vGDv0QqQYMxN+eyVFZXypjDAoYr2jhbcyvIy2bqbMXnXmrIAAZR8YpfqOewhkg
L+VqLlBSfKtluGYFe2Ts/6HF7vkB7M+c6Cl+3GRAdhLjpjasvzrzzGrWYpNpTdQterFi3xsIQjMZ
Te2s8qT+tpTYbBXWI2VGVORbZmZN9SLyYc9aiBl6wEJ1W8W8C9j/lQoPiM23WG/2TgjCw5mOlUPK
ozBXbndWxJPNAWiu5vpvXhrvVbLVUkKFia4i7f2oQkJP6cZqMieMmFcfP4Xz1YhbDlgOV+NSW8Wh
KvV7NdIrXo2lutfKoU/3VdH5jzVird4SluUT2AJcfCSqPJso+A2savhSKRV/hxjPb0jOwPwtgXsO
cejDicWpFKJgLthx6fekeeEebdO30P0enO+4Pzvuc6GPGB5gJpQaFFGMGfiGuyPID015X5oYCR+P
yVJx1yDebqZtZFTBjARUFjC+DL/R9qiotymEXvcOAAEzodACm/cf8okbHs2rTRARNAgYlKsyYjxa
wISR+3a+52zwvG4sfcFqa+Y1ak4Gdh3+fjxuCwseEfPLYYQoWNLx0JHK9JQUFkhzdL8B5kCPNSyT
CejHawO/aB0nr5JhVRJei0H3ngi23uQJWLkavq04PexRLVLoMbqr+kHEQxCl7y5QoGnRd90AKNTo
dk6CeAJysTH/RHBWe1Pb1Hw5F3ZSCPNxaas4WnZVyofScbBEYTAOj8oLWvITpg8GytSE+E8xrmfh
FOiUKqXq/skGw7e6eFXVWIKsLFjUNy3EN4Qpq4l/yUxZ68aetnLdtwdyWzzS3YK8OpSjPEygt/Tp
uUv+quoAQiT3wglLEEssCzjIJMN1oeM91K9o8XnnSk/FCZhAb1DsDwd7XOwyA+BYJVPC7/OadvqC
uWk7W4JXUnKkujR06RMOgniXlB2c94oxGT3QjHTEwiophz1rT97lS2pUK3wKnjbE2AvpvOPqae7b
m93xT2hJiyI8RzJd/el7gnQK1TkoJfb1MWAMQm8OUvshEhXNqvpbcfRxLXWztSb/lNkQNWu3k/z1
QcPUW0ARSIKIXtllAjDkDEutdt/lJEpla0tubDa86Fy9sLxYwEkW52Aku6iITyXCVjFcxjncd9kZ
5bclXZ/UUekyzWsYq5h46Bj/mBpDHfM0Z73XZHKb8oK78eCO0OLBtkvSEkf2W0hlSdpYVeIH+b43
D0zmSrgJIKzNYt60jyqq/s2nty5etikheorUg4EJb5pTzbkJLF6/BhEY8i0dFH2N4Ihy8WPhWW7n
P1nrru0aa6H+FQHrKKOFyVSxdTCOEMzFXQ0cstgYqMj65k2xNhBeKKE6r+ZtmOoTy1SGcBBLxwBj
5ipNejImLsn85SRyBXfDewx9XY3jAtgthTxfIVArU0bXvkcOEIh8q1mnsa2QN+3HHmEy23zn3Zrw
ptmjD0bOzS+9vVPYZYxJtSonZPcPoOhrOoLZlzz9/bGgxGigadknPUe2UXEFi4s6N5yce0ElXffh
tjZfy+4SWv1WnxQQyCSAf9YSTzi/m5qcc4I6QMOyH5HgDk72clGltYZ+G9E6DfkfM3ldxnmHuGI7
AxeP8YHKbvgw3KdoQccWpUBINxQzm9xGsgOWBuVamuwy9dxgLmWhgyt0OwFQHBgpgg1ezy4JRad5
pr5zFn+279La14xnoynntjk0wP6wNZmc/vW+t6nE0z8tiQZZGv0Y/d/cfe5oo4YC6+a8ybWvuLkv
7fdI0gHAeQhaxtpkrCaksVXhGhLM0PfAhpJDE+/VyIZpR6i2QfxZAkNEUY6srtddh+Gf3CELYAhn
T+8wqRH3B8iAi07n3Et47go/Wiy8JBBYTggsgCzaB7jAGkINw5xXs/bltLDwOIGJuwI5OlqN3+hk
sIFw7ysZlE69xhnzWVGLPsa9ihmgOPAWxLucW4MAMef8KTnGjR5fkM4YQIXWn5UnGwE6H76nWdk9
cax9CvFdsjaz2TFQd0VgUEMMwXIkSOWrGHFFzwxw1naRBbpWs6ZYoIHg9D+1xJMNMJ6RLrDgx4CQ
/iC3WrsCwKVyqpvniUrGmB+UGLCYyadixRBNSMWpARCeMc+wF7t2xrgJ1XaDqf0xUuHOaN4kxjxZ
4c3QpkMn69NctzjN2d6Qri7mF8y3ASgyuNOR50TplgEj2ALTrfdWVkPEU7xY+4jjiTrtHmcn8aAq
Fclrz7PkhCFRFk+1di3rZ3P6lk2160TNzGT2GwhKGtsZCPaP3G6l/yUKAE5ghPWpObL7ZFP/FCK0
AIC/RmCBKQAf3/y+yLfZ8S1nq72HAxABzwXjaVvlBl51VZn3/J3cio4za4KBupjyBQURj7N6Rbq4
0pqece+yH803vONrlGH+MohbtHyNWJX6ShzA1x0lE8xMgT2roRwRrCJV3nGJUq54RuoJ4iapPDG3
HyTDveYx0zHo0zMqPuTvWxSJKK9cBtsfSzX4IVi2mau21kGLjxYQxm9kRWczfZ3Hi6v7s2b7s17s
G62CyAuBoXkzUrZQdv4xMphzYhcyjDwiE/V62d1zSztQpe9FozGhsgEU9KOv52fhpPtIfagmk10P
O68/4Kt6ldT8BDJwuby1tATD1G6yBkVQmfLut1zaEaoSJIiu8mzReqfKfk4lsijXp6vE9Jm+EGSE
ijGlGURoOI2rXh83Jejw7Bn/JCIlRnXAjfC9rrIk8fDRUOyIZ+QlxKCYm5ikLI2xt+Zm295+N6eY
AjLejg5AbCSKlv20kFU0VYwvaf4Qf0JPU/xSPNtuuE7FR95AgrBf5nb6M4C8dc+lBmoMGUtnHwxQ
RQxYfbildX9AesqYGgev/oI+Zp31L+6hr+PLENeB3lx1EjFn+yCb0YuhvGThvdIvCXopLzdewqXU
Hk4MvpUUdAyD5W/mdJcuKzfxQqiNlG8hP93q7KcRga7DHkwd+h2ET0Jx8HU3P12XrlvRHVp6n6VN
sVr7sUiO+E8Osck6+XH8X1Luk8aaVsz4Vy5QIhnuLAuHchqvwMsGJvQnBt0MN3d8DsscSAMWupB7
k2l+pH1wEW7lH04Cu7tFA+7uTSIvk/ucmPc40LhwNfnDTazElyx5dWCAtCJYmrc0fxLpgzK46q9F
pR+IlRlvdb+N4l3vBt2LhhJZnvSQ2JRNOnsdnF8M2ODKuMW+mnz5k6FrnIiOcmIz6EgO0voOy4lF
TwS9cUaiW5TFRqnx4Mx/C5CYdtJsNXzEM6i8FON2Re3E5o6RrvM0imvPgKOw7wuZEmScQDcPRs73
fklP5UNHUM+3BAFB06Vka+keBr6gZydjFrrvkDErFdCd2nnR7fVj8VEtWYAJkRRK7j9ZA+xkwtA2
e5WFQ8MNq8NgKKacz+Ze8mAA+tLJIkgA7T0u+LKdNnkDumrq0Hzn0N0+lOXXBr6VI/IyaJw7PX4v
JBKaziGyg6UoXB5qqyy0j0mL35KZ3FixcpxgADjXSRBe5dwVt7yZ+pPZE50mYEdNXlcx+bR1prlv
omNykONBWQLb0G9YEP2MVBfL+dYR6zKtR0Tud+FfdX6nmkeX57wZoIEi7VOFPdUNX/ooT5wF5A15
9ULnlp2hzJU0AjpnlMODt4QQ4kuAJVB+Eoc2th4/6+zLTkw/zoeNBttagruJ8n7jfPd6TBMsebEf
0nSYdjz0GDqfylMiXioc3B3yAJxDANuqHJEs3139kHw6YXVJKgoWdZXm/bkqvivro4T92Rcx1isu
yyK8ImBcJeO3pezdwcKS+xo76qmvwk3Ps63of0f3HC/aG9U38pJuRZ7QjzPkayGbbcqSVkkZaU5s
vwG7dWYP0oZyQtmoXOjsU+Hd2K+l8xIVv6UZr9rwUjAOy4z5kmoEQ3FLmplcj7kNa7ujN7+hHATL
OnhLB+YKYkxRrNqcSDc8nAvkqro7i9Hd2GH8TADCXpjgLgxnqw5HITERRYwOmKVQ243um138WiXv
wV4kIkiZAXd5EBK7bHG7EpTRmzkLTfxmBuoOam3UKmszVp5RYnACcETysdDOjZDT7eFUDTS1EKXA
D27H/OzUwMFqAPcx8Ax9mHYO8vcol1u8qncIOSIfr7JX/ugYKxtn2C8q+Uh2v+nrnGiGyiMGZCVZ
tPZFu47E2uydQCnzZ9mmf514YXCBrGAGSL38zeUmbj5SZ6KvlpeHEq+DkNN2SOcHT7Ay6s3poiQt
pdSrJdhyZ6soByGL6KJsmpPhhm+z/qQ4ZpBo1YF/eKiznJUMr+JtWJ4fDQMr+Q9cnoGezVtHR1Bf
CsnQC5hnTFf/SxlFpmf9UrhGAMYqvA0Do7zQhOHg/mgLqDMC0tq+Q4m07yYDfHT3kpVMqxAfpMNb
nqmbrFL+OorRrYR7r0AIDmqKQRcaaqheqnFbUW6YYdpTOug4v5oNWIS1OhdHBu8HzVJuqT7vurba
RXG+inRKR2YCVQ3fY9io3XiunGEHzdX4qRj6jmr+5bDy4G2xq7PaUoHr2h387AFFwLEZ2t+pDPII
4cVib2ph7uJuCWpr3EQiPlQ20x5Q6HF9iuUBJ70fKdD+NIfBP3tJa7R3xgAnJDuQloWUVg/CSuzd
CdW4w0kDQNxPEP9rHdtYABGrilMKjuxdTMMfI+z9AyyB3Yhns05vCylbbo6xOG6eHK612WAkP36H
5LMAHjuMDAjZLdzcjNjmuQzR1sL0QGhVDDf0IutWLzYqpYQBfVIBHY24F7Kn9t4voPe4tDRleQb4
AxoRtY6ifrEQ8AuQWVSfuxrtENtJAtT/F1fnsVw30ibRJ0JEwQPb670jRbdBUKIIDxSAgn36OWD/
Mz0zGwbJllrkNWXyyzx576F3tLG8Kb0+uS6+LJg8bQfdK30nuYeI74SgZ2BgaMawzkaAbSOnaSdY
hzEX7oykXOrcu7alXhzTPM6NAIgZKVgOzFiUuqc08t9rL+Tc2y+q/pc+00zhBFEvvo7Dr6jldMKL
v9TFOubqWFnHnLlioVkn3VAfQw4vnqgih804MffhomIJaHeazZQ5WDtM56bx7zB9tZq258S0Gml/
p96HeSvM87Qr/lrRrHurQ0HbXcORTIuOHEsojX4p5ndexKGuoazZ/fawLxXlsCWwsypxHhXkg50a
fD/moIyCiqkzXjD5rcyA4vKC3Hvuuze961bFyBl023M1If7+QcnWLkr0laMYtUI7bHoaZWDrFe+e
Ym+qEaPDUNt1JMhbkuZoFjknAQYlgH1w7eFjqrZjc1cqOqfjsAp43C1rbpYHsYvagtUicOiXD/O1
BDMV6NVOm4dwofbCokmX283R57lzv0nri21NRxvXGc6LIw/IhZK5FZUnaaoBxG+vYbBr9G4T9O7R
iMO1bYQUleDvaroFFZdr9BDIOTjelNxYAEyo5VjWpXOQBuixPFzVvz1ekC3OwHlUhNKOLah8K8oX
6kmvmZo3d2SFuL/LGDwL/i3f9R4Fd/OAuqOcm2FBj215pxiLeWi3gNu112BjFKl8SiDyNcRZp+Dd
st7jiYOoy1WE9H3PS2qKyVsfGTK8uBx+6w6kgH5OIQpmbfcsVXEgPPHHsHgXl4PcxVb30FJCwQ1H
JbNwtvT3IdmINTlYiv3SbdVql2HkVFTQu5hOOxHTPM9ZadGHoCETY2UB6O8MbuHoF5WxcSU16USt
LmS1FuZg7rUQMceLNgTG58YORQia4r51H3zFQbvJuZQRWgU34y8rd8L9Ile3yi+2kg4GT02HZPpK
MbANUPBVab4Fyb5jvjVarxZtcQgpAw5Gv3jzQAuFCZPu6ms0aVridhBdFftnAJVG+pjojGdt0Hew
NtHz47sMrZ1LeRtVIDHhmTLYV2EL+4EbOD46lZ/1zlw6UbK36FWv8cZZ4ZNpf0zFPhfdpgLMnudw
+Zvf0n8yKEmSZP2CAiqhukyCKtOHMXz2BaIQsHH60Vrw4yOPbK9j+DKbezt5f90cIYWdgaOsGniT
FJ+0y3DLt5/w5R8jzSa4npzLWFv3ptyOsAQ7huqmnZyI9vyORf9O8xYdG6B+tJIBjLPTGJTonARd
f6tpZ/z0XAcwirCYyUndh5azi8OqT2oRpUc/9XE3Y8MpPPL8v1DI32ukddClLCZme65Z/NoRwEo1
fEwBy0Lzu8xDjlJFemZAnZr1hQXVtp+EBqam0QnQDAqPShe8ZQAGIt6a+QVzKK+GsCOsPt6o6gHE
E53twVw2o4E/QBxnOyNNv71SKMt/KPNagE+fpuyzGSAa0uFJwEPOenfNTrOxOKmVeg550cjXGk3M
r4i7Nwfi2BEgRLidOi6vzkCxoj/XeYiTiqJ38HLlq0dxWjm5L4VfjUup2dVO0DcD/KBmeu2A8K6p
aRtBIs1GqvBhazSsLwwOvryJOSMsIInJJzF3CFOmabo9nYmwZk1lf7S9BTbbyruzzpOdT029ImKW
IXAOeKu87L3wso1bJje/a+PNWOPkZ+IzxzHQ4ybUu4Gx1BajRpaxGgSpWg2BScbeVl9eC6y1sTz/
EcRYk3wfE2tCXXKVAydNRXRIaB9Yea3erLzY/WYbdnY2ABUUUG4+ln50Sdw345x+nKY63KaZfCXh
sIA2wz2QfI2BFcFPiOFxnJxgxQp9OhD41056hPxnffnGRcEE0aO3MLsP5XDk5LOe7RdGKvdOAGa4
QUlmdprPJ/QZK5P4OCGtpUiuHvsl2EzDpXiVziviAuvSMPCeJfsmoDFpAOIp94LzrHT2heAVg/LH
JJ9pvHnUw/Ep6PrgmId99mx5mFKMXrzkMZfF/GW02GzqJKGmSsmVlTCvUu6fTrGEOQS/XjOnKdYM
tuindvxVrxXYWqIb6Rruhi2cvXlFKNUhbrNd6itz23VJwUBzaDdalABoxom4KHuGXGVar7qkods9
ZbwzmLlD0w234KFBfsSDanK8ZKbu0MYUmk/VDIfVW+yNaOMDzkcDV5JOLXpSH+C//k4QpHZ9Sd/G
NHQ0NVqp9qwLHOZ6AWGdUnJDT+F12YW5tp1ro+NdkFHxPOB8GcNLzOgWONtKdX8mNLc8oeGJfT8p
UILY/3z0tWAaaZrDjzyc54MVYuHS0g/+2C0diaDRMRWk6i3gIOSyLphkY2Gnrl2bnSxEFcLBYJIe
7L4z7qF1gaPP+gUEekd/aFnTSjg9GrQuP/xNwGbl8Wwl9qeWZ4g8CRg//BFi5VmrNKIChzuQyajX
4WwY2sux5W+HUNkxs5dphoV62DXxYbA/ZhQFVIR9YP/p8GRrNr4c/5ee4LB3FoPtMr6bSYds/BKd
fWewwid0aPYbpE84gNusmDa6yeU7lisKgZkA0MeJYO5Zb4X9mVjMntSFDbaWz7l89RCNCOvsZx/r
VB7KwGJ8dy8jonUasx4alEufQyxul7jjIhks84oGHX4d0Zxi98S6LRna5RBfU/HRixGl8bVEtDVT
gQiJfSV4dkTNxOatK5B22RwbB9Vg4roEDrOwaL7iUSOWuYrhLspvrhB0lC/ikdW9x3SgL2rn6rJd
mG66ryMm+rRzIj0XzUFiwxnh+th9v8yeUJxG7sDqRIkdEoYdXB20epHSVqWC7WBte276rv3RQbEn
cTwk9iIaNw6jbWBMkUkQMiBKRysibR4c4pe+J7d54y81dkcL6Tn6QhZd5uqE34EFv16izabxF1ly
RDpIH0QB0o9c4gIor0F1mQdIGgMO7MdV9VnmBA+YXuSM3ES2NueuBa1j7oUdIa42Aw+N0Z4ClFOS
uJr75iPhtvEbTFeecf4Mz0qJ+bmsNvQnrDxMtrMT0x05RbxOiNK2fpFNcixNeGaURhcSBVG+Jc2+
AraqgkNC0GNGkOvHsPtrBDd5m7HtHZtdb5wHwTmSEdI4LDUiFfaxJymguKPL6aHBAHSibKXVRzd4
po1t4bLeUzy+HbLnnKbIlCt6JIG0ra36D71zvMNvVfRVxYcGkxM+o7Q/j/7foENbDUmv0SCFWYPG
poXZ27DpxMbGZTvuHMyTBUbjvwD35xnwPuNNXHMzB0O9cfxvJ2N1mRA5B5tChr8i4mLYrxXRp44r
PK3fCVg53folhm3AdtZGDaWX6yg4xsmvQg2klys6eDax/MYJCtCMa9OutDDWZAhGGx0QXJANUNFI
qR5KJLco2E42DmWL7l+WklbcYQS7Gm4a/TqDxhqqRDGm1W966Bz77E/IabYl6RnQmNsfhUOEfyug
9s0vnYkpO+HwhajgJslPgJQUBwFiQ447+CibYagv8PdRdpgbb3X6zUa7MGyy4ayWJnSpqeDVkEDN
qzja6UuZ7830GWx80+3C7MPG8FmBQEtXpb/EfwqunWz9L1NiJLGrWuxcUs9LdypGigYYlg7y5pUP
dxTNTm+4ldRV9wfGXghNU3f2+mhne9ejtaJkVlu5FI423IQ2UBUiojGJtqpn9xyZ1zsF0FtElr+m
sN6diZ4+e4xbxhJ28OTb155LkqvH1osW+yvZo7UbFeWIfTV+RXbuvTQdN6kgrN7qljFlXJYMBFqB
VMPUvPRQkN18OwzehdG2/atVH0aRuOsigxLbgwjOPO1eOUX4sLI/IBkyBmgsVZQjklRyDJeTY/dN
nvbVydg9sYfxDN7LDGdR7Dw1Qe1to9ahWK151xms/s7nnpKcm4LFOIuLJeWNRsuCr0VCX0dGH25y
QZMrrpkrwVd4lr8Eb3uLH8R0YyYhdz3mzYB9wuffYVyBcGswkfaIRInfQyp2RfEo0lML1jVxGTB5
3x6UOnEby/R5JETkFNOhNr4DhaYJrnzqv5W7q/vnSjt52ZelJfeYhxdPNLjT6iXtsbo6BJ/adUt1
RoyVpqdXzW2plbUeDUaSkJgSuVL8xudiePE76+L7Hxq5Ha37GSzOm6OZ9ejI1jqNejrU+W2i/JAO
2E/wcfe3UkBTJtG9VrF4z2rjMuXMzxVN2PR7+NQAVxJrLJjFtMH/RuOlQ1ltpnn6F3Lr1rLb9NTR
YRJE062Km32kceTJ3YT90cmjTVja9jEbErll53+lc67Jqv5qt2CWvIknJ2yIVaeav+WkHJJbOsVF
eok71jt8RGx+OtQBuAdPmeLo5VY0kmuUhRgSkrlf8QZROfcVo7LxL/QJ4Rrh3jItOQWMOeHZVRfe
C/rCQGvcVOYIGrQZNtkYvkA+Ls/G3B/UpTT9ASY7eSbEiYnR+COwLgywHnGmXHJxDen82bFFRTzZ
rx5kv6aca52jlecVBRVx7OArPOiFMaz6PoLkyGm2GUbyqRP2c+zRO3gHv30DgwIHYn3LmW7vu83E
M7UCwfFMHUDkpdc6zCld5la2JmbOhCn/0Gkp4JIJM1cMyK/pSmvsadukFePsNPuLhDP7cbBl8rZl
oMIPxKNByEd/KWO75zV045eLOe15A4J/vKkD9ve6xjzjtBj4Yq085Iw9FxUPJ5fukf7URN9SC8Bo
hpofppU76RcKFmzkwfykoX5qNH8JzBuRo6MNpUZOnpNfmpLz7YSTYiiGhspis1m7KVWZcZQ9EcTY
4ZfgHIHxc6qwJpQQwxZQOd4LakZJBh5Ci50vjLrbODjmyXUyHkhKY8PE37VFjo8ekCWEK2azeKSn
kMk0e58eY3cYYAPKLoiPP19bFUBXsBlP45AyHZw/pJkGJuTn059v/nzIbHc8JAb0BgxtfPrzTQW5
ZtOY3dWvfP/A5aOHXzN/OmK3KaC8E2F0yoROBK6IuSqZaTaiEAfaJsRhcIPpnw8/3/v3y5//+v++
9/Nfler/91+TBTQMrz7QAC7Yh3n4D2MXYGbRG0C8moau4Zrq5ushaYWYA99CUiZ21CqR/OdTmlLx
dvuiVnuvotBwoiQP52F5/Oc/6CyvgrSCl40HTfZk42wi/Id/PnQJ0LG+wxtsENMBA+Mefj6T//PZ
P1/GttybOPK0pMuPUfrfH4AbpUsDBA13SwuOA5YrhFn7yERt2mKNDopRHQ1NI144f7ATZn3m/OH/
fS+oNEqvoJxJN3HZapV7/PmMezwyVDqiSaBnWNxryOcXprHhiFBu66R976E6qEURKXVqM4/6jTIo
NqUhkx0C6C1qbevoDfBMOL7GNrPX3jpqifl/vo6GcDpGr//+gZ+/9fNH24J3SaA7xXoSg3ZCw/3P
h3aS9fFv6zJoCkRy/PnQ+yY3oX+/NnkMmI+2CAcW+YXtEIhPZdSUntkFsRqPtrhMZfbT1HmvUin8
DNxLDOuuFbl+CSL0Dy2pLx2VI5OeNHeLloEDY9sPg1wQLjEc6hhbvG2vuIDY9ZCdw57Qamv4h0np
OJTJ6Kz7AUcWOIbo5CTGJwYde9NYAiqQqRBaUTCPPx8IeNJz22lYH1pZHYc49/hUYwFtC8jf2jJw
a/MYTs3vNIUZnJiYZfBKNAHwexmCmg6siiFc2h1dBlwIVpzjC68/B3WtrSMUxgVR9i0kg+5YwxC6
VJp4TJ0jdjmlJ9ROYitohnLvuJzRfIym0hlJIlPAy9y72ZSFubUhKawzAcd1CDOX0XELvhgwSdw/
O5GnvYT4vSn7gtU/wVo1DG5seM2DvevHGH0TbdsxX16bgCp0bViVJg5rq5gbs0zuVkozrmFKuk8I
0S+mSIN8za0XODfDBW9UG1WJeZYRPwof2ayZVHYqQ2CD2BNvlHG6SuPQ3kdrOMpYMHU8jR4V6XVV
N1cqVH7+aZvOwzVQVPtYSLIIfTw9FyOxwTFgMmWr7tnRiLNgTfn5g2OFjK5z2dwDW8GCXSp6CzK0
1s5H0RkJJXncZ9ZdFcMx7ku1GawAs0tNA4xEa7rDnJhP8/l7LZJ2rYPM3US0k1HEROFg7hTiVmgc
Tt1qovBBeNPNd1VIyrZDolfTu/Cn/k4zTebiaUuNZtwZeNMAOX+XlMWRKNTTWynFuZuk+cpzYazL
nFapCEw8wqgMtxxp25XhKCxjWfqc0l2JlXP2mgbhdyFG6oCxCgf5HnEI/Z+6gzOl9hoG7OHFzusU
Ano3flBTsnSpt7mFKn2MXu49dBQiGWsus4TWfSjD7LYGwpHkwY4Gw7lbfuXcXZy33A3NfPPv92gz
5dhm2Dip2qG9to3ACCnUrYNNvST3Xm4TpJHbz4cmp6ko5Z80qB4gc+ZGV2cyTuB0SY2W3Fibgoep
0UOxzaVfn4YYQqGuANLHlgqPua6FRyTyfFuazcAwHsXGZSNU0SmTTnjihC3MMygJi8F0DPppHpdi
WQlBVrryjHNGnquQU0QppU8bV42qwkF706jBWLjwa2hh8QoSUHa9dWZJrakphA2oiVwyMMYQYxNf
CRHLV7JthxMH/nhvJtlZza9GcFXMUzvMH3rr4VVUJq3fThv+NlN0s9Bv9SOxSYKog8F8ttDOndKb
k0YwnNIQcWqVxQejFYwJW6QZ7+ywpRx/qhAjnakpJNZx12BR9wkU3tMsEktZ6+Ry5/9XBcRjZVsg
jKoOyYiO4ruhKfdWUArQ0eXVt5bY04A0vLncnZikurxdftkUZpy9hkpLiwOgk7TuzXXs5pG6wSsd
jy6TKcY9/BsCLunS1iLtCMOeqFDrGSipU3hO2ljHVsyYt0ouQxsBuG4eTZ2hE+W+dwlJvh6Fchv4
2yOYJKcM1qMQ3SUrq+4y6OHdCclz81Rbq3yMAhhVlbc2OBFSp0WFooZzZ+f9tHllzj00KdJRIHKC
gmud0TnGr6bvu7Xl7UXH2owXvd8zI3mYLUFTXzjn0lfGbuh7Cm2rJMNfND53WPFPmY34kbTmOpry
6VN68rk3CIEHiaiO4MiSZ78mYINkwtOe/uKslK8DThF7Q6QddS84USotP0sGqDcqxBo3fPagyBDN
Gmoiqbm9baHv/bNIBTaieS4TrAyR8XAqGpSU13MFxvbXkiUka+jWY3+scp7tdnD7o23F6T4DCx7o
OIcgb9H8NZYRgP2GF5cXpbQFOMzAulBZhxRDgp7E/7y+XFI8mtG3B5RHHJj9EJ0VIHh77nykkdnD
5FfJ935KxNWkIDUouidBXa4GO46O2cq9VtHcUzS/oPwUOUyUCbzWOIx3HM/3fUdlLttXs66k67xR
a/RjnJK7hoXrWuu6ti3mLtKh17MrDbHh1XkKS127hixWGz2mTVaXFV/O3/M4W+wMg+iDHyAX6w7b
Z2ea7kXNHyIbbHoUT+Kfd/TYWWePWu+9ajHRD+Xl5w039Ywxk5z/rdcpgiBac5IaB7uw8yMsBD5S
jxUZzVWnenEHWpBJXhqTBxLdS5CkxpULjHEFUMBpoMiRLCowSJkVX1SgYvylcfLPZ42CCBTBDjeR
/dfhABgJRcn1aEBLX82x0XGKGdS/2Y4BupBenqimWFQJUoAdIfVh6N6GNizPfYyZzUNFS02QIKRn
4nnCkl4G1VWrUHpbM6GVLWCNuanR+24iN9k6XhYcQVl0Igk2oxz/+pEervTG3ASBcJeOGcNfmqhQ
yd2U+ggt3lR4kXeMwG4mY05chIJ0ewBT2goDBqA9EfuBViIQ63Td2IgrptO+JaDs3CL6FkaFw0fG
5i86tdhQUHRHcnAAe5Mdee3kkNmYlZvUJqzF1u83GBIokoIsaHUUfvXXwbBWftHsMe9y0BntG5Go
R9VONN/AjdMNfWMIbn1S+Y8pDp8zmA7DtscqfYiDDwso05OtO1iRauDwtF37MT5N6kjwNOZRcHAC
qoNHMmiFFQtWlek61WCxUjNFLJO0BHX2PS8pYPYKbn54t3prByGs4gg7lpucEVZuzrmAQXvNB0Ud
VwYqbjaTVB5BHY0zv9MH14JH2jVns0h3GgeKTOPEooXV866W5E4uvFgd+m4kQHcdzZQdrhL7fEhZ
h+sbYjBgE0UOHbiAg8+PSrTs2na0dpu0Oul2eJRTGS/TtmBUlr8AvUCEy9aSm7HjFQJvcJMs0zr8
NBKA6gWlrQunCI5+Zxg7zZu3nel3FyZ7IVAkhTZVtLX0r3qI+0zq01mv+g/P5balGsq0Awv/utfi
uxVSLhJlVftKMBq0sNymw8xJs+1HETs+I6ZeW+auexa8a9Z67BiHsbTceaKE2JCefN970oxw5Q/T
XyNGekdrwOwVteEy0cp4o2WvowOpBLNCvYR2aB3D0TwKwgcNa+TdLPtLYzXNKbT0S1j49Qs1C1g3
cn71Ud59b3IXrHf2NVTIeVQtosLjHDtkGE3ZrRXetLyDiwgcwAFU30AFQGeM9pFVtxvGHLObFnR0
a/vvEay/xZjWJ38ucwxQ0DFmGNR6UZnIOwCTZX0Hzaa9iybeGp56yiLjKmso1VneHEC6Yt+VxrQS
vs2P2ydXjmv1jnS5tm9Ffyh0AfmEziFKS6bnIeuLJ5cs44lT20trRvef49/PoS/QVXrQPOO3Z0rs
J73DAbYstgwgBlxC5radgwaCLnJqdMYYtwCedJvaLcK0bHseZVVFXp4HbIOMqdQyEePacKipY9w6
V+P+Fqp6cSLAA4EbEASp1Xro7kHSdDfPN9exIcsdqMCR58cnVMMttBMOvJdx/BRRAF9FDL+xCJD7
dwAsdjKoKTauZrGadJoEMNTzc+OrbTnBE7HxLNvcNeMffaxB/Nf5gwe8RddnWmX5FB01PLG1leAL
J0a4tRr3t1tSBCyGr8mzsWCNB2Uacktw+10XobFKS2mfRWsTRx+PbdK/q0ILV6JKMJiNxnYcSh5v
wyIY29d/NVgMdJhplBE3mB6j+2Tj54pxopIXqbpVhmgFhqd7Gtx02mot0nLS3ggKG5Dl8rdoNL51
ywV8m0hzlRuIW7nAeJ9gCQ8KnPkTs7kWd7HHirvylY6PnJffEQqIyYhZmckraMyOkouqWhUo71/+
eCua7E9pZLvWJc9V6DypWm4ny9zW63WdMOjKcjqfsZBvhFGL1eRJSoAREyN4RM5QFUt4sB+GC1nX
St4BooXbvqX/2Wqrs5/rGHNUiQeh5fLfaM8ypctYJdlba7cvc61WNKLWWrbx1Ew682X631v26ozS
EADvet5nJ0XYGwI4DyAHT7giGXuWzLZ2ZbbHEXBCq4MGoRE3AgxMVZG9sbskXpu4U5Rb3Ke2eI9s
huidjaGwDxlce2jy5ChZAKFv0MUQH+g6fcwdJnX5HbpasAUqTjWuDmbAD/+aaf4Wj4AovIhwFCr+
LmqtcC19qDyjF35bvTEsu5QYvKXpf0snQmbuh0/d1X4VPTX2lOswxuQkA3f9ZEID7PzeukBZ4FhQ
ll+0x1lOP2Atr35XPof3YGQH1/T6Yww46uiNs3baElcYviJpciLuOoE7AxEsyJolJPWTYkRcjlGx
xuJNFnkKNoPeXeg62k/VonzW6ARlasH8pWjeuPAQ1aESkODvA8RGsLrbRfJZZxVJX6qQmoIFPnD6
tzCaQ4et+zcsB5O6Y5SmhPSZ4BYJD0R/6PGfNHSeletsrW56GVOGSlWTmygLDAl1ap4qa2+5KWUt
Tqcd0iT6paUuY0uVcIIpP+2WhpK6xPY2ePZ1jhbRRLKxrUFQ+VzfE8NGqkuAeMYNi4uHyurP6Iim
GJmg6GJTS4L09MHxc8XW3pXEbbwM98EQmS/WhDDm2MMqdf7Uae4e/HnsO0nmslz3PWAGmajXVlO9
JJxG19AwtmURHoNhoMiOWvSYlSE2cRICnIkpxl0UDIBtaWYbzlTMmR3kXHckhmeQ0ddT4o1NX60w
jz4lg3sMMQ523gQVIVBob51/QnUm2DuKTaqNv2RFSL6OMvabnn/QcyZ4DxDsgTgPUGPqP9bs5jQ+
lQ53Nq/cj9TE1OMWa3uoXHRaxAzJj5YH8dvQqeeRrRPwi7PzIopWw9bdlixbNCiOeBjwIjHator8
ljruucQSW3DpF8mt9SD+eCXPdVJwa8tl+JVR90cCQBLdEKeKFAB4juwQF7g1q8DdBfoDLg11hAE7
GpTfwkIwkAV8XBwbWrFsdVfs9OgrjIY/OarTwoqxtnP7XBYFlnOWOTysevXpN1jOdJndp3w8FEJs
k6KIn2M8oz2XMB5Jim0KygfNgBrVgl0JVE/3osDk7SPUJd7GDGdFjocDtli0HkdwJ+BTjmhf5jKt
aKxLs19WUdMym30I8eiVfJJFASaBysyl15pLfOXzA4MzsR7HQ1ey/gSBtRNUQdIgUJZMCeq7lUTv
XuqLhc0mtWho58jonFvn8edYpM7aNIGz2ONwFzGJBSOgBReQ7IrzKMVvSbbjVIUOzP5dN6LaqIEH
qQJWKga1FgLOkuaT7nPTpyK2iC3llNi3EE0t4Wf73LeIAjoPKXGPeEnzNw7GRTunCYmM4VGUaIUJ
cVPb1B1scveet0BQ1GQz0upPlozOprZa6BDBE1MWsmHDOUUXX7Utk5Sqp7Us6+4JkYddPT9+nQvj
Rh+4iNJncxA+cVZqbSPPPqVKw+cwtN9VXgcrR+9gphSU5jARNS23Wg4EiBfCtF4NA/h0QXEzRAfj
q1XZDeucQliEbTdG4SU1EfbKKbmakt7EKJybrZxXfsiJCWHylo00h5GlgfNnTWfAfuhlno5qyBtg
O0kqoWoCrKR+j67PHBQ2V1/HuD+TCEeoTS8QxCQ5n/CA+FQ4WGBPxVBSly3YiNGB7GVanB1KFx9O
WQq0ESwJUstwxvR4PVOyp1BEXjtfUmkWUsQGXNvds6nvM2nWRy1ldgX3AMjxSfJy8kyn36VDe/JZ
pAwMcVbhvgHTPbI0H9vQ/4YG7+xAIuJygx5F0dgTShugw8hk504/pqmtt2GuLllNt5Vbgm4ptkn5
G1z0mffqR/WD6EGbLEjZEGjKeZlJcYTJP+NMT2PY30A401HLeY/JJsVnAWEefnOyxy5DFBsHFWmZ
FuQPEHkuOM5ycnvQQJLdFYDCBzE45JFOL66aSd9hIz+70aNyTdIeC84VbfnqJmF/yPN9aXuEYOrX
kfEqT6Dzmbg85cYEMHVoQWhrnK+XGjsGZ4LMvPTQZKZe36ZIE1wCm3DJb44g4lAg0lrd80QfNx6f
fFU0HP8jvRILf/LUoWFX52D2gfcMaEdoAT1ANjp6lD4veACecan7eeLfcjNalT0ptt6TMA0N94Fh
GCMJTouFFo+vPlFnm4U+U9feMF+ckN9f52gcaAzmphbgYMo7nHvKiItZw26FBYNx2mNsTFITmgaa
RYov92RPNStwBrI6SV3eQHB0VlNGkQeHpNd6YBgPD4byR/mr4K4oE2oB0qzyId3WGzeLEXJNQmdp
c6QD5/dEYExZYcPkGepzF3H4nyzKeML51PvINbpTNTdjYmJUmLELR18mQ5UtHQqCoM5jaGK54XYE
DHG0YIeBDdtNvf/QIQOvHc2dln1jQ/FuUHRL1cAwo0eYRp9gVaNap2inS8PhLzedv6vMAGCLxpWu
TQxQIN5rrt97F7o2UoOzEH6Kd7d+9WaKj9EFL03TfrQVFgNHob5m5SY1KfbMzKfGHKZ7m6XknXT+
9qhyzPHWsB0a+jDtRZI5xqWO02MQDLiM1RitmMNcZUgd9tDTwi7r7I/em6ymXrjuveyVPYMXcujr
GDMHXoy1c0SirNaW71yNqj2bzYudmlQdlh19Sj2+eC/fhF38QdSLY79ePgIEh3WQuOd2dvuW8UBB
Hp5UVYJJ8jMTq2eAKj424tQAUAwwwWz90MCblusfycRI3nSNfQ4/d9FKfc+bkGUlMZZB5HxRExOw
C4RAEz0Wa9WE2zAGWSlRrDKP8HLg1CTMAo1H2O5IONg1tZ4me7U3ZQ/mdsSAfKJRWlY+t2XAjcBE
j5xoHsSw9idHFuRMCemE+cdzNRjX0kSuFgSVKbrTNxM6Oiqf3NIMARUkUSOJpq7essJufM33NxoO
RNES4tcs5tPB0KfnpsjPjc/k02lyeU0GzlZ2gwnbi6W9S1CospCdPapbwgVAo/SY5M9oRhszLcQu
qJDlWyaqk9V+JuXc+XmvSMctObsQsqZSYB0ayTGPhw13v3TVh5+FCDC9ApUuDeTXcgJjV0LWpyDD
oHuegWSRos7oOeOPIYdREUybOg9fMtwK6TxdD4r2nrNJh9lK5njg4I0xYD/mgZ+umw4Pqh5lz4XH
rQ1DKjYlYt2AGt2pO0Y6AZTAhcMonOKmUu1L5FIjN+IOy9CTNE6WJ9XrHy0y2rIM4nEBoPr28xWk
wHJVZPBIQ2YKK5dRyqKh9XgXsmRS90DhEG0eOHEJO4ZZyJLu8EAH/cZwIPPIjJG4KZJv1fQgaOHa
NTjqqzj6Bj2J1c2gn3AwyfI1U/erNeSBw12xc3wMP4lNvM2QeJqi2Go3UPGfhChubYydKRT41cYk
2UzEMZeGCxWw0719OG9XseCZa0MyUsVM7+/URY+7A57Ifaelwy0eh2/qdEnTmebSNVz2zIbsQBDg
zpbucBxTImO26v2VCZ0WUySWoJiNaX55wG6RYG1mzk7Jcc/M1EfcqmGjQQeorUFfqrT7jqfitQus
fG1qa7ocqBmt+2nVEoeTBud6qgN0OmAxeySYefzgzKiI8YP3X5Sd2XLrSHZFf8XRz0YHpkwADpcf
OFMURVKz9ILQiHmeEvh6L6i73XW7O8p2RAWjJN2rywHIPHnO3mtHs0YbBwTLYt9+6XrwmEF8um6m
OXM4Gamb2gsRU8lB1vm171ZI7SAORkmdHZmSPVV6MSxFGEIQ0hZkLgNHTTkDZbU1bW3JuxFn2hOl
5niduwlDjYlTKLkITFO45QprPKSk4J0pKlVKd3hUvkE1lqtt2Wc7yuiD1kJ80CZdX06yJQtPe7IQ
9+EOFbvWCHcF7SAY54j3XJBMU6S2ccQvFta0ii0H321ORE2EzLLM7GRJIBoSuDYj8lbbc4nMaWUO
rZlQrGQHp0OMvBYJIKEm9Xzl48bKnMFGyzcija+sBp2J/lFyX4a6FrLs8jr0vL7z24odjvz5hYHA
Lyyn8KwTB1xPWMQDhE7s8hGrKtaBbKhdtjm1mbRg2I8RnKFJfY9MPBeqa9yNZP5w0A3tnMYiOKKz
BZITPw1eZG2SmWqv2/jHqwBaEP6OqhlXQ21TY1fQAhmuoRzro22H3aPBGQMsHw26F4YKgDwXPz+7
DQeUR7A4Eli3PPUB2WROWWUh+qjLecFArZOUGX8/xmxYBWeOhNHOltW9LAyLmVi4tRVLczc6N+Qd
nLMUQYvNuA+MB0fVCsxWF8QpHZJiX1evZfyqVy24fY563kQaRcmOOxbi3fZ5HU0O0WUIZ2KiIETJ
Nl6B1t82ucDfmXcPtcRRPuVQYksgFuiHWLnpiBByCt7Ce3NdH5WheSOT5AP9/aPmS0JS4teRswXh
Ne6JSBmIIgpn6Jjn3HI66oWmIsfZhJ1o9Aiy8u4+7cplXLQMChGrb8Zm6h6U3YBzLsY9npkjkn0E
/V3RrpN8kss2R95L53mRGD47CbjBjUkEZ8Z1v4wDSYgpbiCHHnsUYKsnvQ3kIIerHtPCOp0CFOtd
vyU8gLWpiTOOwPUsTpr/hIvHMglujV5na0UJ6swtW7c+MK5SC4yDrOoJskmzhfbUGt9lHaFzTf3X
LAqvpwqPAQDOD+wKCEvht+rdCzOIFTIFaMd6Z6yHRL6PqbpD0IM3stpUDZJWc7wjgAM5mnbxtKvG
okWa+jR78zRHc01szlJGBui7FFZe0/f7zPfFIaBOz/3IvgpZUFBmtbgGkGJPhAbGRp0vR4JEmevB
hmQyQ7LRS6bTNO3HlqgBALrT4FLsa2JYm9toKMOlXyXurkKQr8d5vPX0+JV+cQkJAo5tK/pPpwSr
ITH16QM5NlDA/UUPQUNlcNiyHLF9haUIOTkviU4++vcqKr4dYntgePvT1hmSxwoR8pARLRvkgJPQ
46yjPkRaDVRocD0ave05KbAMToLJoCxoshBcuJAlzkaTD17zjN1guDDckMTxgZk6H0kiE2ysCQcM
1IdvEXYRzqDnNHToOdX2iVTPp75GzFlVJm+F49ULpNYBHeRpXTeGxC+VF0hcMR2MKCupu4yCCjJZ
RvSlF9IXlHolRsJe0B/ycQuHIaoxM0Ako7mzLT40PtO0eKhgieWmFh86E7QATh8+haxBIaIOEjXj
wiaYOc0TfDB28iztqt7bTfCmRzgrNU7CJNMUOiycui37nSn0G58crKKu7w2TljSjQwAKwbHjuIvJ
KP8s60ABxHJfrMx7KxISIsfypLvxfReigk60KgehRPYV0IHGAr01QOtgrMRUXrCtcv9za+i4iDBX
MvAcNr0k+6B1E1wxZYyAgW6QjhymTDSMuwB7XQckIijkvd3iX+4HjaqPI7bHlBijWs96V1twE9Rp
koWY+d8XLcGJlaAUNmz7sW4JT5qEk5KP+K75X2kiURs5BgYCupRAAnH/1roDwrHHsRKiyQr64tCO
1nck+4+2R3AYlqpbOkW5YaKIKtrbNhA3pWa/MgEkD7r3uewgnQMzzhxksQH2mNynFG2qdy3qrjSr
8PboeU4yqMvD2FK25VZ/0XpsfK1Gmzb4QgRyiElTxJkQvWNhepzMiKhauuha6bygJuOkOVb7jJWD
3qqNNJcpS40rhJDcFDJW/+i99IP9RWYj+xLRqVQMoJWVfCNNFaAJ+p5kAsWLu8JCv+hvE30Kl2XO
aGhANo3tS23shhu3rHt6VI5N1ov6WbcesmwmsO9TbgK/x2hOOvkRTc+GD0JsER9gudNHFjAcD99Q
M+AWdooZY2bdxT6DpIzWvuPSWDeEi5e0flUpfvlB6MbKgMxCqBy+qwLvYwzMjZS9nRDfuTdaq9Y3
lqLpDinHx+00+ved6xqHttspeIdXjVluQEGFe9Gqj6CWMUM1z6HxQhioQ/YOqnpUYkNynbIyjwT2
bKvBOCWdhwWvRJ1Zo81dymS40kCXte1dV7cNy0mwsm1BIg5eRFoOMQIilCxnekl7QiEA6VWQvzud
RGuVw6yL0uHBq/EOttrwmNL9gcfmnWypX0g5Bcjsu++syvSCrQlhzMjm1WgdgqVAaSu/XLUNl83k
QxkoaSNROmKgOwFIHd/moKdVTDjOMmrg2udaRyy6ObU7yg76AqYdriwvf89LfkGYPlbMSxloItGK
onrZaS3IHL/aQU9MQJcnV1GPyTOhF2ZFFcKJvvpqaRIPg/E1aHDVclZRXgJz64b9pBlR3Jg117ia
oE1gMZEThzIRyXVV05KvsUoOTNHn5p5RAeNTdKwKNW7cFExm01NSwFZfM6W7Ll1W2E4eNV7jwqo9
LHOB2oqsKNZDpsTKpNKKeoTzedSC3xv010wqYP0gMGxEYzmdHXK6OwBwlbsiV3BbT+B0Cg4Y6zzW
HoeRRWuScDCw30B+oOfmIrUoWhBfw5Q9TdM2ToqvdnCuzIB/jRzC7QjKin+I9mtgM/gzGGVpE5Oy
1t/nmncwIsxfKeJsLyDjXQ/GS67gjRiIdhYO4NJCz5+oPfS1cnEgoejIkNoTDBUym3cZKQqm780D
kbp3NXIi4BWAnNqRDlln3XG+2naWAQS+ymZ+RH7guEFTxRJrjdMPbQ2cUArRFYyVa3+a7llpmkUy
kh0Qs6I3kdQZ8swH4wQngilJ5dJYBUQt9j1F+NL2Xfi1cHAWtllc0uHgjGC1JcliMWaOfnouwhel
mXu7RyVn6pyS87zj7rOtY0TXlAILhH+OnUUQvaBZjGBUxPSdOf3GY9bDfZO46/niKPHKMMnKUFIo
dQyLF50dcmkzcWLfr55NujulxCdYxONjlHbtUnWsLINdwOlfRiEo/Vh98iyu08g5zSbgQTXXQLgf
qjaA7VSvk8jrd1Ou4QSlp53aAJunYHhxyPZeIHkbcwdfFs3a0ncKsLb6ufZOfegBDYqax9CFK+rd
5eHwnkDX35TPU0y1UrYAeZ1S3php+EzRWS4LszbWnf3MCmqgiRzOU6udNdChiF1oO1c33IQHR4kd
EvYOIaDEZOMxmR/y+LM0cDujswjmNoJWqU1IcuVmspAcGR59JNOEnuoA8jN0642R2UoLCajiDLKz
ZjZr8q7ouW6bvKDOGnDA9SEd09ybW0zDLuoqC7jWlkMTlCxTuttKCHC+LYjiycynlZwnja32SCSg
h3uGTlDQEHynlQ9pqkCTQ+01KZkooqCMWAxlmOJs9RrGczyxkuiOTQ/QaA8G88WxxztlDQFxu5W6
9oL0NsjEdzYdSjwpHhd5RGdyWYeeCwwIsroc6NCGtHeosPH2VbLZpZl33Rhtd8BaOh/UAS7SxT+4
rv1E8BZglLzq17H80GxQfp6obgbDwKERdPehRb+g7PNHBPBYm3zWmIlu66LO/JUu5yR32pEMAAZm
UA5TmgE2NXy0NzthvoT+4N0NKJuEq+5TWkercOhj2AV05IVBV58yK1l1DlxbPuy6OjOUQEjg2p+Z
NK5dcvE29HjwWNQ4nhugC+Fkr6ZKvBGGjthcMuSrBIclhlBjQlPCwgoV5cCRVJWA/HdT1t6J72ss
2Ythp2njV2jVT3EothxsbhXJIWQK4421z9zZPdoqOqShC7wtJOvZwT7o+t2KgU6PcJU7zzB3geBG
cmiWECS5DKJMEvzpa1viSlzYpxZpcf3ZSszqrHX4HO2w3mfMOGXWdFsSM2+Mqo3WVcFBeBh8AtLK
D8WIQBsZWcWhgyi4w/SY9qcCYxaHdwU+INdW1C+8UiMx9rpNvwcyzZ7qcWV6dJydxvxATSd5k1gP
iDBYNxPTdGCK2qrI4w+iri8Ed5Hx2D9NPrIBesIfhWcW65bCrGzFDt3FR1x7yR4p+zrFa2dadbvC
TNTsPMJYTQXEqwzfSAVy4M3k1wKMKh4630UKiXPdwOYINX9cZC3ulaYCNO0h5WeQdQz0SbvqbO0B
Uc57CK2SJMf+eYwUM4DwQQd8S+4h7gzjbhppFAhEHlOSgYBuaQkMtNsm5dDiS1Ngf8hnkzJ58hNK
9BpxLelLxotZj3SE8lf2d8f5zFX9YNWU6ppPZEncnEutu2oTDiCFyl9jF95iZry4Kk64JRnwJ3Vo
rSsR3fbWU6Gnu6mKkmtE+cvOXxtYoMmBbHZtAzpfG956y3ghxPVkJ/ZjY1BI9pFF+h8RrlaxUlhQ
Obe/YZm+M2rUPk1vghEV8doq0MwazBIc2XGQNPQbxgRz9rYM1hFvrN7ZBcKK/FSz5WoqfxxbUV45
A/9Db+jKkMMpqtB/dwFc/En451hgHw8AKmHlg5BpqOSu011mqbQ2Vfvge7ROpYP22EuT56oguyIu
KwqxjYfvL8T/XW66GjYO9hacZePMlIAM3KfRtYxQsOMBYoGsFVQIOCQbcXLznkn7bMowKxPYpF08
ezaNj3F8CgQoTrMIDwBhcv49u1qb3Vk6JBx1DBEENutV7AOKcQ2Dk/wYYMvt5h2U5tcQ4mxvzLU3
ykdSU+DmRjSNsmckj9Wm1/mX6IqgXkc5yv1jS34sG/Wdj8mNl3nVgnzfmx4J2IpYQJq4xjuCxuxg
ehhdatruXJ6wOiyxCRNs734uT3qUPjp39AS9HVhTCMgx4kWio9xiOJWqPU+pLDcuJbnFfkd5OWH9
18TeyhjrVvFpqOfiZgzueyvZtn1v3Qg4TdLEhO127PF6iE5ORPXeqOJvo0h2TfOYJuWrExLCPtXd
ufB5Stmwsj3npbRYbiqkmqs0bOfGcckHbHk73zS+/YERkFnVK2OI6W1lUJACtOII6zayE3cA6B/L
Dg4TmOhVTlwmijBt3Ufdq0wyGiqDum7bNN/kXWuuphZBsrM2YhAYrivclWdYz6WhrTpKtRUiw4dY
p0trEv+00shAW3T9CAFuQL2F/BPbjZPjrs4+Y6b0q8h1zI2NgimZpXhGNn4ShULh0ar7Lpp472gi
LJBwHlJTTDPQFcfyjAZzQIqNekmw8a0rjYfIRQdHa1tfWQ7dZ3NkYAk2Yc4O0vYtHHRkCGuMde8B
UVKR77wIG5pi79JL6N1HnVb9tpSMHgvoWVf4nvNClksUDTVclOaxLLwMRSvIiKCLVs5Md0hROOOK
RZ08ehBayY4XFdQSrJydDQOli/2rLGTf1mOiDIUUzsKlGPEtVKt+xOS3bbpdbJnvwTDS2bLgDlaY
bgFxOGDP6RuoSxQNuyFuaYDNFK8xsonBdMrXqnT4QPKKUIxEfAWDfJ1csnIKGTHe4/gcGhlbhEiu
jwUD+WXasgkUlvgYvZcY7IWJmWYFVms2kJn34HrjpUIhtLLQ8K+UpqOOcWbDlgk5LiPxqGUiqMCj
rQh0wPQXYsdyw/Cpsx25Yrvcs+uNKyvQ9lPt3WoWPV4MGF5tb+FMaIuAJOtyzjVjtoGVPnUf6Omj
cWwnLk1Dows+VASUUCs0XQoIEaApAzvKycr5UiDhyeshq8fAWsdInDnVg0pzSpgY7n8DtJNOYCsu
rfUpiu5b8EFs+ky6ZKh+lC4NfVKLlilKishH68jBsCNoGGYXgVt2L1MWpRz7WaFv2EN86lo0la6h
OCzZ0sXlxkChyYl+ClBLoMO2Ni06sKUW5NpmtBheWqa+1YvGgDLhnKe+MrdGAF2hmKxl26mlbWVn
ETw7Q3MEjXKQAPXi6kHzv2ksni0zu+MAG8GcoLcsU7EmS/WhE8z46jL6wlPybBKbBC+xI27BMARI
FQAI5CRvxpB5UBSV5k7XrAeiyQqZHZwCH0sZksCKa4rMBi7npJ15p9Vr3rFqj+izeol6zjGAW6FI
n4K3KkBC2YwyZ+AWPuRds+vmBcXNDlrdfQbmCP+aN72I4dGg3VmIT7fU3ozScjYED3+L2Cy3vakj
HLMT8BgTZ262jmNWd/KGJude4Au8QjiKCdnXqf9tms+VxNBKi+TI4IxF2kMyTizwyg1fbKE9K04Q
G9kXj8g97xpPb3GI3XpGU28ms/s2FV7QKiGVw86RopRcbOkM5kAPgvxH7l3HafcMUCY+J/5xdatQ
/mQGeQLwGhlcBZba04P5RNq0zoN3li8w4jMGZ3ZPvk1z1t/gzBvz7ex2CePxaTJShDwvrT0wFIWU
pZf7CHKSnUkiyhF1ld4BYQTixaC8os7n6RRXHWZLfC1gSIES20syBKYuOXssJB06xgymtDUv8Ng+
J39Xd8mu97KXiqogUsFhnJIXg+DrXlObwn2pTY7lgw8Fg+DfRGMf+qhyeSijS/UiyuBsGE+B9cod
dzWwC6YwgOAzMhn0rpDU3FAYreKyfpfAJBqSHYcnDLME+HX9g9erI2P6VenOggqeItzkbsifq4p3
oeM4IJr6AMohIco+Q3XAJkN1qm9Vi3rYWFu5t/FOzEbWQoCUSI0Lhcdr3dtr1z/7tDK9wL4ISCW5
RcEwqxKkYgTR+Qc/BWccZXc4uJXTfQcWY9Des8bFQILP4Bl7Gce7zgyfRAnGgUK1453hRPpSoLqm
jCef2dyGjroPmuQqT9BxVufO7D9N48Eg7ojVZJETtxon3J5QR215O+oBZ5RxEWruTZffjCNHoJ+Q
0f9X3up9kfHff/6SmfoTB/pRkFgZBWH7X8fog62i+G7/8E9tv4qbt+yr+cc/9Mtvbv7r58fBV7F6
a99++WKN4KsdL91XPd5+sWa2fwslnf/k//WH//b181vuwfz/9qcPeNLt/NuCqMh/DVclwvSP0ljr
tgve0n/6K19vTfvbnzT5Z8PlCEutz/jD1W35P4GsmmX8mQmoBRtIWKbt6MTq5kXdhr/9yTbnFFc5
/0Sanuuafw9ktfQ/64jlTX4ibNOTZLX+7bWf/5Kzytv2of6Dd+2vX/9b3mXnAolc89ufjF+je4W0
DJ4e6cCm51keBbROXOvH222UB/Of/vcB8d1k66ACAg8Sd1d+Mi9eDMVknxqzlevU9u7ZDLU1TXRK
x6K8+EUn9sxutnhn7nMUU1TZmCFdLOulpND53Xv5L56f/WuKMc/PpvGo654UusOzNOY42d8/vzKI
8hCNGUn3MtkEXVxvGl35i4pOKROqHB3uhrP7rq9RMjBKji91YHDDauDDyta8ciZGmFk0zxDUEsVM
t5QVew2EyPvExeWtu1l1Evl+ClR4mJrsVLn5eCO9+q0qLEbIMfDaDHr8ug+wVuoFLAs9r7qroIre
9NFQN7mVBo9VGuOlmrV8YQK/xTLeAonw1ANjfe4Hy7qBSLvu/eHWiobsf3uLfk3Und8iMJOWwSVm
OMI25lzf379FlRwLR5gFynQ+7M2Im/7w85DKFkvKALlHDPQyZTMr2Gw/fdJpAMDKG6qtpBW3LMrI
PSRxvKUEUIdwpMIlnT04KIZmXhRpl1Jpz41Ix0PSmf7F0brTRKLffSHxHmCl3jYqgANRlqRP5TkH
IDcuFrUXjtdG1JLXFG6drHafBp4Fm4NFmmw6OE8TcmTkUKieLZcSy7J0vGlWeTvOY5g/vojcOer6
75nDvEPwbT1uPovmNgeof7yI8E2Shd3S01HD8G57RAWpPFRH3yZaDpzDMaR27A0F1G0A1zfmHFGN
6KJJ/yOMXCiAmh9efr419Q4QQNlZDJb43s9DJufkK9LIVv6ob1PNisgKIuGjjxN75fpJ/Kg1hUQh
E60Tu7MZbwh1+/Pg9OO+1HAY0yweb7uil1eVSc3988OwTsdbywlpoHKXbcnKkKQFnjMINWdZ++Rd
eINc/Xz58+DU5AkVjhtAnh6JNoZ7ufR5Z97IfT4noxs+oP7vt7lFqC3SqLXmudGLO7IR+0N10Y2u
OBtWCQmigjEjNVD9tUdcnQmcKwtKDC158ZAWabxuAsvcY9tgZJCmM4tiyg6TRW1esyJsdKe7lRjR
TygAg8cA30vH2fLSxVXwiIZpTW9V3A52Sb71/6y5/2KdcOaL/JeP2HZNjxx2aXumMC0xr3O/Wyeq
cWyyILQosNkDFb6WJKXlhSRmuMX449/0LTV7J+IDymEOjagXmFjoMIy1DnK23Q3xwbPaY9uLm5KR
wsboIMH7iQqOKbwnBJTJUbZNegwz8zWNFfqp+VtthLKcKiMEyaf0i9l5ySq1tXIDeEi/qPmBsw6q
eZpsu8lDwy3IZb941Jwmk/TvMW3OIu/LSz3p18PMQvjhJfw8CKP865fSL9ekmdoHP0rsm3oS1g24
l2g3tPUuCcsCcqRbMIRoISoHlrdpIVPGbpG8CrgRGztLgDlZwiBkslTXYxTuexcESj9/9fOtKAxQ
T3RRfBU6sKCGBF72zEJoyyo/IEAQfkxoQRLYN6Xj19d+gSTjjz8+k03w148PBg7XEvemiXHYkf+w
hmmJB3HFVGpZuXhrTTSON2HonHlbxoWHYW0b6AWEM6awD4PVEkTnVuCeGubhod6sfaGCDV0XcZcO
cFLb1r2tJuA6djTeEPATX5dWmdw0Cd1r9ybt++qxnDMIk0IWpJDQsrQCrOXVDAEo7SHe/vGLE/9i
+WGRliavjbXHkfPPf3dtcrSXke4zZOpdwXiudi4BOp37YiT1cWqeg9wRL8GEhjWMERMXDkly8wNj
OwQ/KJdxA18pm9Fqn8fTRiOykL5xeBFu717/PJhJ5l5bqV3sMk6naCqDatWn5iumunbrxY59nfV1
fjU67SGqyV2io1btZWMZz+F0KjvPvO4kTg7C2nEY2eSABE73GKT0//HFvGeFsD+TYt/W1q4ti/yI
Woe5V1Wuw7gh/Vjba2giYJh4NJBHffKvaPf+7cGp5P9yrXDq+6eLxTHpJNDJ1ue4+jmt/vfvp9Jg
jdUF+qxBrUNpd1dYVul0grXpQcX4MmVi37f7kDDgOBfiNp0fXOMepLx+iXsnuOncatfxmw9/f6iG
dlUqH2luSyiapKh5IOV6W8TSeBIVLTY3I9okB+oS6eSMjqhAt9xZVz1dNBRe60CAj3S9YrpFP+Ss
NMsHb6wm52jY5fUPKoMACCJgaOYvU/TqnsHyrXkYRtCBYnWwPqGYyB0lFJkXs9u8mR+E2Q/LrkEL
VjFermYvvWGMwd6d6gtS2erQdYRM6oavQ3yH5FRqJZIQlT2aoTpouHbOgBdbcKLdVVRxvP55IBoO
2pEWvgo194P8Rjt2iaUdm8miH4svsk19MP52dIEkjJuu1Y+Chq/bjMbO0yrz7MwPyKAQlLcWs/Bi
ajeqz8UpC4Fex17ZXbCk6yuv1EhnroG4+UxNaBfUKYaS9CTmaVApZjBFbw+HycE01qR58TpE6rkr
VX2rgjI/hp5eLSffzl8RRt0jyBuum3CMLz8PxQTsK6rMq6ye6A74jjgMo4VHO9Y+XL3IP/74Jrb+
6SZ2DMfxWJxMyzUdxoe/XnQOAdL5iDltGdYrJfryFj1QuatL0HQxH/hRdCbuDC9W5FYANwyzrqeo
TPY945qDpdIGD3H+XYsMa1GIi36XRM6Tn3us+3X4yURQ24aafcnHS5EEHjmpZJY3dBtv7XEYOK4j
JIpG7/rnATzYsPEjE2hfKPuHEq1lDaPj6Y9fMlf/P54OHApvKi9WLyFMj0Lz1xddee3QufaYoKJj
IxiL+5+HFMAiTHzzdgBRfAyU+9KkgsZDG8plLd1sb0TUm6InHEKgkb3WfA8VZK+iRxdzLF5fmnE/
P5W+7Pep7YhlM1jho/KB3CEyEGSebEYCzh/cOETG0qw79MC3vZ62tN504obagkTZ+Uucq0SyhaFH
AaeLb2VbNkxdarGxdc81ydvo7xrO6/mIwKRVyxwNptGrgWhJbFd9fV/FQUALufqMMfJTL1SvRXKz
b8Lo000QzmjJSP/Me/UFrq9qWuBbfBkt77mhol12X63mfueYuqcSGbrSSHwKk/FVWRRbdECXKX4T
4nOG2bo1vlVDhHvGKraOBHCvLHxzk7S3XhGYS8bIxNhj7mEDcE8u3Nbp1WthjI95xNgLrWtGEkrd
v8S12CVO8ubiePUqxJYGgwKs3SikmXqxhltkaPSDe1O7+HmEr9HxqS7RMOF5y8PoqGX0O2JmXaEG
CLgskjtDMNPoPbZY4T/GUfxca/dSVnf96Nj72IbXVedAwedcpV4OT1rO2UHr0mVctbjelHaKXST1
nQ5a3s7UQ2zPXaE5PGnYmv10BwZ+EWsPoQdKN8w9EgLLS+K05VoFCMwNNH1UqrRYGakVyI8WFVrG
TVZXiGcNf1ub+ROSVAs5WkSycWpiYRDVyMx8Sne61yQQpCx3aTFlsOpoWxnWxkDKBhYHDYxWiR3J
kwxgMKNurDL40EHoaY77WUl9H40dCe0RUSNGm/n74Nb37GZjpxpjwx41Xio6fW0UJ848rE7ZynVi
2roA5DNPZ6yON9XtcrFPIeArVFBbo54BdsIVkDN1bWeS4dMjVBW9dm1jobjKBbbrroCjDGyW8/TS
SMlgAfCywHGMKLpUwbVWJgdembMm2IEGuonquwK3jKJN26ajfmIQ8B1qOHF6M4g2YZjUpKHmt3Wn
30MNAlZUL1y33EkThQu0/Ur1EDZKcRV6NDZjJc9uOdLlbax5so1pIWYcKEbTuDGT6XGq+3zdgMpD
Wsb32RCdjWTV2wmTSZXCCmJz2N31Sqg1Snwtyh+91n3LCo/IqB00j6O0GIy0rd5uFYzKe1LlvtPa
PwzCDk+KtsFYU2AMNh8nYsUjcy+AtmaonY3prhL5O63ubRwi/Z5YQhqEan7g2btxijfYMBB9GMdS
efTBkIk29MdaAB7dhE2FkeSjputvmj2wFwVPKSaAMdR3vewXyX0UGijFWqwx+FdPNKNPynCxTz8x
ZeM2LL2XqZZE9Y7arHRclfNGZb3GhB2EeKu1hgDgYSyXARzOXn2huiteMp74oBBWakXvXLKrAD3T
KRvxugyYEBZmxc08iuLWTLw3mUw4TQdApPQxED0GCMoCzQ1WqYtvx4k049jrjOYKVSxQ548PIop3
0LCZUHpshJBZEVQNunml1+ToGlbyWSahTZBjDZInq1AC+dJZD2N18QryGSUMzsiO3xsMebSEif9F
1Y1ljmzXsecIEKTTglnBK6lYZJ+U6eNUynN25V8NLndgPahdVnGn4XMw1wYdi0UPXI6gKcC0yReZ
qczXmDBObb7280zfCjqPrl9vWoEoAxfkuCN6gBRUIJ6DSXuW8KNLljAFCewJLHnmvzKxhabnM1Ue
iKmh+Huk9ICOMhjaUTnkW/XQQNj3Iw/cUKOTV4oc/9l3aveaFswNH/h3nPK8GtBKi8rUiIUjR6PV
usugEMhIUeHLrLewePujI0fWdLPkQ/C6HQRy0MIkr1aivpLpFnxjtegSfk3m+M/oodp9PFYbjFzM
okK9XOV6oYMVbB8aHzddYpbg/8j7063yq4uOnnEbjfKbwVCwiSJ40EENbMCoEF4afnasy2na2P74
1JZzBI85oILzh4QkgwFua82da2jkJfZRSyQooH3Dyr5cN0qfM8gXwB+ZB0VTds6ts2jyB3xht7Up
q22AF6LpLlG7qQbrPi9MppxldOe09vWA0KyM42nfm1OzFbAX26aONplSw0qTKjj5jprjKu0vH/j5
zGMkYdq969xh3JGq7eK/TYGGoUNJkeNsO1Md0Fs4Cy9GopuO6Adz+Gwkj5spkkCUXreaS7lXMO1W
eBv1ynBPlX1v2KQwxb2WrSYvvcQjWRzEdttakhyxOjA1T4x87eQ7aAzOmgaQvjU1BtHRJ26Vah+m
LIjDFGV7u6qui46E7kwV+tpDHL7hViiBw3oF/5P2qbMtlf5Oslx9av1gHXOV37PZPlY9qH6vd6xj
HWlHgfh+Uer+pTed4QaOWrbu4uSrDLHheSgthrRulo7NeC+OOIDpo3pwOXJtMqv4sLoAr3acP1gD
+XCz4pNEasmkVFgVExnXWZWimY6dqa35qDH/a+jLOkZxQwX/oQIjYwksNsLG8Bt6YNOdAqkJZTEp
9uXzMADHyBvvXa+6XR3Dg/OTnP2haD4Y4l33HIMBYRLRkCHdJauE7kYZoUpzQ39T5nwoEzaq1dAn
8NPxru0KLHommfXZeOzo7CzN1B52sg0QCdkDSlJlgCPxbyeV3yf6yBgPy66skT0OCHYIGj0VCqje
GMXv8STPdaw5O480EjK0ICOL3D54TTWheH1L5yClICarrVDmoU3c6S8PxtixNbH5lZmTXkvyMM4h
A38v7rJrBOx0IfNDkPTZIU9t0tpaXcwTk28HwcLCs4iPB3DsEJmEONfRsYmgFMo1SZY03Z1ViQmx
thGiy27rv2ENxJPac6LP+/9m7kyWG8e2LPsraTnHMzQXwMWgJuw7USRFueSawCR310Xf919fC3pV
WR6eafEsJ2k1kYXCJQoEcbtz9l4b5H5rda9RMr66iVVtJOyeXegPUHr7N19Ec0Ut3Xf5fMStNZQj
mp0tqygmkpxEaPoMiwSPS+1BWkCn8FoXsxyH2HE3cRBnIA/viMGg5WLZzbTraDQuPIF3sWsL/VDl
E/lz5dVBLbTuyEfkfM/C57DWuyEJJI22TrlkcNzoygBNflAKchDhMmdWo4uZJCZbNs1IBY1jAgzx
b2E38MEgvWK8c3eiNpKV6erb0hE9VkuUHUDMIDwV/aWIQH921aGo0ca0tg54HAWkGusz3UMq0RPS
8yIFyEN2WqXeAkRfETieyCW8y2Q/1PMDY88+ZrRdpJrQX1yMJ3X7M1TOTqsF1eH83k/xnRYr0dOe
9ezRwMbbp3BMy3XvaJ9mM8HOgHrhmiY4VMPF2Fx06BvLuQJ/yqYGbzMxY4tQHVCXTDtjaH74gzwF
7LuWmCFfB11W+5FEg5bigeJEk9Qom4Nx2ttJ9zwReedB2ogAvxXCajZJ2eLi71C5dVwSLZL1NKGA
KrS15kfUVjFcbQ0sVpFA5FGGyIjgH4pNXHDUd02GZDNla+dT4itmhsI4gCod1hdacIBfkOT71nb3
I0hEsMf5BlMJiKsCbCjbpyKCb0wFHIgXiILgbg4VHuys09bTgFqtsjRCeDNz4xlEUXSTHwIQcQiE
SMBfIDhCgcav1j7p6qO0iVnG7D5BIupH1DMDz2CnxIAiHtNvHBnraCpfQr879YmH24CU5DQkg7DF
I2jXXrjVPNykkNYeY818mcp1XrfVjlzBxzzjc5N9vZXwOMkFpVTQRt3BYZVa17qzZWjYYL5JQBBa
+dZLh/R2Amd4thGFlUK0dPb3kQbVyYh52jWfPuKoBz9QK9ySvEBV3ThIcYv8nbMpE05YDiszZUOL
awMQQJwhEtXqzRRxTEjG6qcV5PHK4OoWMVGFXX+CTXaeoDRgYgn9lQlc62GaNWYZ0QIOSwOnIES5
nV5yfFtlXCTb+Bw4O+N4IQyiSKBFGqt4Gq5ouaaDNdWPg8RmhsMD6y0RlkjQ2BfapLiO03tq9ERc
qfahtN117dUzDjho1k6NxMFFvIbCcTo4OqwwOETfRwJNU0gZXjrHQdGg9iPp0B+ZWXot+lbP7iC3
imQ/dvVzESRrbQynDW5npLoVMXgibFc1sQOG1icHrUotzK7lW52ZIfVLtMGpieAZssKjP35HffIY
ldi9CT9ylxrnAseY3hOsievKNHHcTqfQHELsASxFZsF4a4JzpUDJO9OEhEUi3lAQSdepegAR+zMc
cdeljrfRLVLQi8GlPw8ukqZL+C3Vd+zrH2PbUuAph2fBpFIMWbquMn5LulTR/OuAaJ+8klsKlzAa
rVsXFtiFnUBsUyceF2PFCdiNvf5mZ9q+86jDxvXJMMx3U3V7w04dVj+s+E0W7XSRrVzml12FOZSz
LHHibRkCeCgBd7gaA8i+VlrwnR04vXnx5tP0WdqW/RybYhd3tb3SSvHYDS/EexNZQ/YqSiKGhUaL
EdcLnX/qCSNWh8A8EQVlbHPfeW7T4oK+dPqZEEWROUDhIaVegobLyAL1UOD8OKAK3I36g262ATdV
A7C5kDZvbgDKZk5hBS3Tcfc4r0CXkLSAMGvNMvetLsQ7IyxctR6nWagt49LWkZAi1nlPVM7WvF9O
FoIn/KV1EbubpPUPduKz1USfBcqK2FqFg7gNXuMi2RU9L6C1nL8bDX1b3jMOcLtCSZ9+Rqp4RV5C
6FHfniBswBvyOQg5BlGNk3hKEZdUmt7vpZ/cY3pmQRQcRQxKRJp1vApsoJW+ml7G3LoPd2pW+cpk
QT5oDuRFmiFIIPpyA6eZD6jrWV3170Zpn+nu+kvpM11NbfpLsSWtko2t/HTb9N2PXAzkqNcVHh99
E8ZZczYvskVuTgW53tB0Az7StkyStEz3mkaHDFfRVssDE0ZITs2j42Cp7Es56WuJopkLHnBaMedV
EWKdlrjIsuOIlSu4p7GF+N5MSYDqKmfXdO6JTc2Tn1OgH81uXWM8XLeUelATRyHVfLuMN6iBn/zp
DGqR8sAYlseix9wewyCjIxo9xlX/s+uBBkORJedOBsu4Y03B2XJkb421vP2sZf9cDiXEXxnid6g+
A3wR2wyHVufr3+s8PGopwE4cnw3VJ52QAgMqhcI3sChsoMODswape+R5pSKgIR42w4fIZ8+fhNa7
NWbvWpHRBIMR67mMM5wi3UQvmkYcQKdBMCuJizOQkibm8BBIS0vewqbBmrJK5WSiE1U3HI7RqquS
ZxDbmHcxba1jvJlsXjqH3UPazwQvwrNCiOYTj6Om16xaF/bBNDiEaxOwQ9OjMbONMAkS5gf5c118
q7R43bTGpjch8IqD66a4sH17Wvkkj4QStT8YX3ftOM9fvNJ2pEKt55CeQ/J2nJYMOPjrT6mP9dBp
oQWFvM6UU/52eoMdKfvXqicWgHPt/JzApIZRvWcMYWJEe3AiLc7TCsEBOwYvpsh2pBuzLDvEjxmb
gXVPl9nV0KKGw0Vl4QGszEAOlb6yY0oEUBzGZRWmnwN76c551ZzkGMMCAkyJeLl8JDDmtSfJkf2I
ujS+HW3syviVmN4FjThP29g+6XVQsqfGauSnyVuNJslLASlZlOr4rOO3IHhs+qIjugVtO97arTeK
FUPhWyzUTGvp0Jwl1mloBEKdkM0omc2ACgyPIx44fHvyP+jeVEQhB8GpDHx0pPYTItTwcis6PTsU
bXErwvpBM7P4OKjmIfmAYpP4g8dgw/sCA3AZOPAHnSrCPA39KFP3vDLuwObC1tzMYquUmgbfZO+h
V+5Rr+4KgRQ+7GNWv5xkmhIkfZemj1MsMEAbgnMJp9mv7+KB9mLtQiltna1p1WqHeN0FLukV0Pkg
66KUXs2tIzONqdGp8FtRWYqTW3RXLnGY2K5NDidzkEMANI8ANSsvKXkTvep05q+hCbUDUCUi130i
4fxyq9lITDqJjolNsjUgtq/iXS4JqooJVoSnZC6cZrAWQ8Uv5e9hT1mI6yqXyUDOAmYMTqQlTkvn
3QpoDxZkCixMQFZpqcyr6sl/qKht0BPrEDbSuY7Y2Qy9+Syc6gUfFwVgD34xANnZCcJOLtN/1SnO
m0EQX21OJnirjgjOSS9XlL+fM2Lfkac7j7Flb70u30BSnXZKbZr6Wun6eKzi0ls3AUhQLaJ00Tnf
t2Gdv8a6+nDQfy8sLbmAgnB53INxmfrmVQ8a8pvIDyXt9dVHqhkl6cVosG17fYw6u+/8XaqcU1vX
P2Pjs3RVyg6aScQCpe3i6ZJJABa9Y4qIUF7E2bgWOkehogzXVduk1yYMtoMXYjNbRK066MMo93aN
dKWDSR0PJtK7qXqDZhisTrouqOHPvh8zrZD4Z9z5mpyhQDxnKarVoXVJWDAceRYDNjTPcDgJjbq/
iA8l3UWZXwSNEFDdW9PWnrAJsYUMk4ei5+yF8HCdt6CyvYmKjnSACOQnYI/50pfeNxZSZqkg/ub2
EUR9q6AQqLPH9inxu0P5qI3MYtlANYnigU31F+WdTsBZir1goWMUZz5mi2P009Ip6veo1/VjPx8G
o8beOuSZKiouC5f2gtsGD8PUJJtJkDBS+bW9ySpwkUNv0UKmOmFZHOV7BCpkhZ+1yM9hhkJ58Og7
7Nyw/JEnNSXiGlofe2JlPFmzwcQhhRQ1N/jMxFs1SVKxnY13BovXIjdBb2E6+KVLpIaIFnYUAsgK
70W1jwzbWaRa0fHehnf8YvuIQvkSVBtKFvWYQCZtMZKfQhG/JJCa2y5RT7oY9j2C7H0okAcGevm9
1/xh3zzhRCofgtVAvWzpCK3byh7BKsku58AwSGLAL8uT+KtcOR4fRqzjfWPVdWfF1i+aGKirUyDZ
UB80PekYR7Leeh7rfor5Xa/emcv4w4hGJheEaSofRyM8RH74FLIjGSQPkO0zc/YNAzCpkA5VRku7
xcvxt3XDIkXpa3Qhmb3S2peD/Z0IKgsB++Tu7Enbyrr6YDnQsKFrJEoZ2rKu5anKW29Ls/Cz0aZf
BTVAKBftu2GwR07DiJi6+jIipjjUKKcTj71SNiMTOL1CfRASbU4oHxJwohtwCq9uMy1UHj1Av0FS
Oe2niINXpB7Q3X2jdE2JIwfwHlGj6yv3HcdMuAoxKa+MJAc6TPvj4FG+bFApo+BU9VYRkGLKIN9A
LY/WZWBEmxgMag49+NFssBUZxHCQ9lzQsHjyvRZiL2caf0hv6EdBWiUXN9xXLlsh4Ae4DyuVoaIC
X1T/imube5dQyuJGbjtZX3HEzfwkkNs0Wp5T7YuIjdfYastPOhBq4ROFpezBvPRyIvtTuJ9pjHFa
Go92LNG4VgWWVYftMq1NRCFlEACfxOU2kG3Cnu+FDb+PJh9Pg28nD24R/pDxKLZt7FO/mQ8rWj1u
eBekYlZo8BrLuPeyNO5GlG9NdsyAUgfaS5IzOgyQHF2VPl5cEjswV6gby0ezp1vPMyACjxTcQVui
RvTPNhuXs9QnLE3Z1C8jKNypGj1CG/TmTDwtZzOVn8AgVGdNkhwY95ywtG8EWX+S6xJ+M3K7OTFx
k/tc+SSzsXPD++/9soPoCHy4OkVg+yoQxhDRkcEDO8yoUxZs2ymqr5XVfWh9fsycMdubAUkhfWxU
oCoNe2kQbvEjwk+Wl1DHrEzfIu+2NxgjjYfKpiYQosxfVVLvH3o86jcIB6uSXeGtyLdAousbjUK8
qARCF2nm0JaO8tm6XXMvHh1CGfaNcrpH8Dz9o2ycatdI9qxt9N6mjX2Joiq6hdZkHyc7eJXElN++
vkQd8ZSB4NAO22UfOGFy9tkw3zgfIHsgTAF+oE9HOrRrakAZ/pUwIHbMKMYr8mfr0iYcJYzvHaqG
Axyp8BpDobxqbGQXQ+O3u/kf+yQVB02r6cZ0ZMd1Jf5vWeBVotbVr+02his4u8O1vq43rhfXN2/+
UtWCMRj0Zz22q5uXj/6RN/+aNsSeqli3DiEc/Sff/aEKzsw0yZGRs5ydSMQWq8oS5Qmhteb0Lb0H
P3sw3eFBn8zuKU2eR1mUN87U/VOgWwCJiimEi823+gSDzBRhuhk992feMvCXOtGCMsMmKaq7iPPP
2Mv0kyzr6i4z00XHmHqbr39UTcmsrab7aEU3aIveS28aDQXpMt15U2fdbbCPtDD0jS/ZgoI7GsA8
OOBoQ5E9mYqPkLMIs7KqQRWbrbbEQS/OqeBxiQkQfs0HmX+aIfE7CBvTh8AGFISTz1k5kRrOXgC4
JqiDy6Simga6+251s6icDteyrOSuioW8ZoImx9A5P31O1POiIxg070MSvKlI754rKzTQBrjXSGpQ
BgC7oO3D1oIzLdvO9dNTAIHuIGYhV1qapyJKCwSyeAsqEnZdzdFvEpU9kYtah+24IKTdokt8EhaV
cqH1hymS90BZ8F81G+1Qy7AeqrMb0VZuaLouueJx2zdrKkDVc9Wo8mlmWRjGQxuO3Utu+DkyuzP8
6YTlIO0PoyLc1yhNdWzYNzkZWvUQVeMqse8yssgXzDkgw4rZwZK7AYHPz7bmI6sPSCmJtdh80JJu
rxJuPTcFR3ufNt9S21iW7mTzbKlw3Tm0pQQBL4Zf+C82262DbudyGdqfRSRgAEa5douj6j72mnmw
yLCm6AYUqLGK4ER55YpdzFz5+kAYSjiYD8htjRWRPYI5zyC9r0xyJFjZtrJh1OV2VW77UrOvo5Nk
jxSgN0PZYMlu51S1wj12WBNsGOUbSRFp4c0iD7NVkMXTcp2Oza0avxopJm0PmZcna0rtQ9ky7UPp
R10IwkUX8ph69D3gonYbK9QCJHwiQ6k8vTH/+js3dgE6hwSYOaStKM1Lbwauj1019zBz5xVXtLO3
CyTSRTMIRgIAfkO8RmwXznkFPdPLUrmdOPNv67q8xA0CFVUFn31tyPPXlwzugVum2m5Evrr25S+C
1FlMMZ1OpfuBBYGNMBR0O5O0YqEFnaDuQAloqzOhHOvR9NRhdEJ7XXnOzmPBAw/Yt1vp8KAWmuti
fSeHXqmeHNoF8hfnEoNz3rPWYW3hlFgEqGBGpaU7Uui60wQuZ6WJsIDwVIxHV3OhhzkhZ4Fy1nn6
sJ0In2n2YepuVVFaP9LMWhWYrlOj1l8SYxxP9AcRQURYPu3cWRlWBK51/pKH6KQ19VJ1aXZ1UyVu
mak0IntfFUIWcNOJOISAZ3ZmXr/puQs3LY1+Crx3WO9G5ypR+y5yby7sTBRqa7c5ZaQCDlONDBeO
qBObOilqlGLKAiQidqzs4ujoulwb1pee0ODnsFW9m17z03s0pr64xazKok9maDw8LGFgqRlHN0HD
UklY1SkpDapFwgeWK01/ZSrbjfE0PpqxUzz7vfZTK9Gqa9F4JnqsP8g43hch2OcEbKUy7ehB18jj
7Cwbv2xmn0pZyzN4UYboWDxMQfhsNXT4+lgZ17jB/AYDKV5oloQIMShjm4F+eMDYiocubqlFtxYF
EHSdKCOA3RXxdFUIVW+dHI5VDpDBnA8osREGBGEI9eCiTJRJu3bMzl7HlvKxzpkZNTyCouxA71cx
M9QWt8x4nQaxD6bCPauhhjZXJ80pgrJDtGK/ieb/P1hZhQ5iIepYXJKcRqJXWxO1eVgkRUgEvIEn
fF2P2EsNDpXPqphr65HoT2Mm3ONQmYSAFB0NilpoOwnr+lsiyMgIzPB92dhG/2D4I1GzqjSXhu7C
sEo0BmU7xvs+TzIidviS+BHFhsykpdojzvZalP8y+pD+c2uk5NGlLu1y5nPoWNAvCQggsLAn825j
ePGmS5V3r53au+fld5Mu26OY5G0ymOKzqU023VAIBLFoGUcJfiOy1JnTPGfDsgyv9W6in68SywCh
2WkPht5v2tawDlruW7T0q28TXe5tIPnMLVfO5OCWqlOZpSepYztE3rMcp/RO2lJ2zCiRQfNuESEK
QWZs3BZEIEYFEZPpzqzvQTpUxzr20Xbr6qVvbIBlgbp2mEE+JQfRslarLKuhkE+2vfp/+xxoqXu6
6F9rAiG25pvetoeMlvrK8VNMYrN/rpAK8bvebnk1QE2OxikOEvSz2+vdeoJPAccwFVBByAeltzAs
BDiRC+tQw/yWDXdvYJNSueRuOJpzIB7KvjCuoH7jMN2Eeutv08Qd17kY6w2/oI4kNbvLqGncu9P5
W0QN5L8xMr6pCRZi7Rys3PmVeOM2HYIczin4Fk5yxaofXJjANeSOpCVbuHKdlCZb0j34w9rp5JNH
sxFPrf1kedSjKhW+wxugCqiy6lQCb3xodVIvDLUbK/0pNUhY6tkgLavXyg3tTeG2xh2WDBOir1GD
nULvQNNz2eCagIGEn1jo1LKXse+tlaJ0hKqCBO8kpVbnR9Fywn1CngGtp9RAEeeVEX0R6QMBTabC
fPQGIjOnJrB2IlXdzi9wTpZgGy/I3uj1V8356zvTLw04zLqE35FFhzz034XdtcjPBofaRNDu+mDK
t4gDrSX11eJWekVxE91PtKHZo8e+4YEopTXZkfZJmQVfaDMtJ5K2UJSo7mIiNLrIWDZHadkXJdqb
7lbG2fOT/t5HdzPQzeevbzLrqfA08zFR5t1mf/xQ2HMucTR538G07DnEQMtLw2Rb26V/rQlfuf69
ApIeDwLH320Frm25wrSoEUjbxKo169Z/k26XsHoh/iAggslpoZ6p9StkZW/hEuq4FhGAaW9WyodG
BoW6VVCFR/yAfjDuHS+VK/L12g1LSr6ISxj8TC89ZTQ0K4H1LY1UQlHCcJdjRWRRTYADlZfcp7xY
WUcK0rNgY4MnxCUM8ebGzQPnk/xSDMS2p2X38PVFG2iGZQNymq9v9eijCGnUp6bbHX0lV3VX17u8
k84RUU6wr8IgPHqusPYj4QKHtH6zO5arFrRyz/VDwhFR85ri5frK0+nmUJ2ADCbgicaAdVOyD+Yh
SzaWRWXTIq4BzXL2nHSNfYQviVom7xC2+s63oa0AHOYTfIQp3k1sOSAZoV/l0Ew8V8Z+ntcR3y3X
22luMbfg9CMSPmORy0hugWs2L9kAMJIo8uxc9BMB011OHjT80FtLhXhFapG7+XryrBCEWkNilxpe
TX+IvtGSQdw/JIqMjJcBYc3t64sUbMawXZib/JgHSXLO/aY8Eau0alwtfyoajOt///z8J9Gw66C6
Fq7rmNK0HdMx/nh8stAlHGmuj5CmufQrYunL0MrXH108ad9bB2pkhwwH5BY/E0UNwGuPyc00qVIV
eDD4wKKNGw8wYugDPgQSyCCTSngZXYhDVoBLFxKXD0RbfORA1jmaIJwIfARwhfHq1eTaZQ3rV53W
s9u32OBapTRd0iE3DOsS4BvY//1bFvNb+suIwZHogaRAq2F4tvjzLeulhHVfNpAA27yjiurkq9jD
Ot/loJEN4hSyAZFjbXK8JmpBP7mZvdJrP3zEXRw9hjrCtxyUzyFED1d4Tv0yhLl2yEs9Xin2F99b
Nbc8unPaQmsqRwzFMuf3VOCcg+q90/23KSug0poVfciyRkaaD48WG8eXQLT6AfLji4z1g5ESvYY/
ijCoFAUnXavoSE3ghRNR+vT3t+RPb4srdXBI0hMudwWb3uzf+20OUYVpBlHHs6xBlV9QSPrlpNon
GWNEoGtzgd5AHdDZinq8BUPn7//4l7ftL58Hf92SfBDIuy3D0v94BEXm1X0YwjvwR/GeaOHb4Ih9
B8kckCyQidjQDkRlTISW0ITt8XIP7yKRJNg0OOX//lr+qxtBgcLUHcOTjArzrzeCaVCLckXH2Tez
n0NdsbMHLt/BEwIAd3QCsB6umNpdXpr/w97l/w9tyabO7fsPi9xse/4/dubZV/2//v2CNbrJ/+0W
/sh/dyZ//db/dSbb/zBZ02yDR4PmOlXnf/+3/tc/TcvuPzwBFoZ9ham783PzH9ZkQ/6DH7WFdHVH
57Ga3TfMI7Nr2XD/IaWwGfYuki28he5/y5ps/LH42o7BUyIci8O2JaX7NdX8NnCykN1CEtXpWjIz
R3QdU2AcI7NBJomXKMs98KS9nRdPcZsjqTQWGEMe5+K6Nop1XcNaM8u9lRQ7IB77OsSVSjTiL6f1
T2V7S8fxaMKn6h3Bkka+elHvfcmC27Wcujgf6sPaThELuR3i1XZlwIQWBA9x8mjr4hRA/0wA45f0
SmNaINAiAktsyVtGRYNnoHH3iZ3tisgH6lRRQwbTIeuNSpIDEX0r18kvjhmfnF5jVhyO/khngcJx
DxZ4JDO+CSRNebEFr3AJaFaK3r/EYf/YTNgQ5WlAUNfTgNNUcmFx3yMGXGc1bcCm3hj9OhU0e2UE
Ci45EbJx9CUl3XbYelentc81UUxmtNFBKROSQDL9paLyH9M6yJNPOA/EhuRPwxi9ayZhAEhiMsR8
BLIRdtAc+PBPGRUhafWQ3/tHcUN6eG7LdJ311i5T3UOUd4c2LP6Fic6ajei/zWPsv8BCw6DzpGeK
2TT/18mjL4RBpwDxJp5dm4/SBEJMlRSturUZLAoUhVrZOhRqfsRTAKpztLbFzdQpV3HtCbGnOofa
hB9H/wwDtNhpJZrTqw9tdhjrZVjxC0TamsgZKFCsyIpbNZyIfhuFl39e8O+G+/ky//o2UE5zYMcL
aECL+NOsDSxba9IxU+uutFnRpL3q/ORsutnbQMOvh7Q7xczHf/9H/zDHcu/++kdnm89vA6klZS5E
MKIwkFE0Fq8DTjEoLYhGUu/+93/K+M+fk7R4hxT35rlAiHlQ//a3mpbkbTT8ap3psHtytsR+v/c4
ihHVAG8O9xPJ959l8eqY2sff/21zXkn/uLm2Z7G46Ew/jvunCdgJCj0n0oDaja8dpvQUJPqBnnWj
B5twIngvSY4TxPxCzVZaextzRrZJquiq9rkidbL1IvLt4WxpJW6zj7xs0SleQ606pXK4/P21/mli
nD8TGzuZwGVouJb7J3jByTsa7FGIFiTOTwMFOeHZCPZNstgovlI8WiTVE5MSCCZ5dGvv1RjljxJT
buXd9SH+F7fuv74czlsGhi/BduWPRyS0JwsYPgrUUtOR9MBNysvwIxgyYrqqV5pZ7UJrN37iPvoK
qF+SftaILhsq+ZQIPjun/BebJoonf2wX5jvkwX2QBgsA/yznf//tSbKyQROTQB4bgs1U5bfCLsGx
47GylP3SzP386DPN23tu09YF7YStkSBIx77iA+fA5hYosnjOcita9eJlKh5yfCLEsn9aIQQ9E6ih
SslB0yd5r6W4BikJ3uyO0VcyD4vkV09pWuI/wLH4EUQ2uFL3KnGnyML+yC0qS4iaQ/uK3nPjqQ+p
OeeqfUMP+k2vCVYj1Qdu6nVAUMgljjhG8qD8sOmkDpbxYDbGxg6yM77bEzrjj0wLPtOo2HtG+Z38
sHERzgf4otJQZj4ZpvHTnlcHgsJXtDRe7Sk/jb51xa9Jg3wKnzzeaxw659h3vt5LXtlX3C7Zou3F
VbjquXXQ9yUnFYGjI0xizmE6Vpl9DhLnnNNGw9ZybkX8OV963/h0LHlnpEYfcQw0HtM/kGUYTXs9
NX/WvYd60LjaIwiAjHUO4rfKy49pAN2bu2e3tjErpR9dngMsKtETIIUjI5cyvoeyFuIvwj3f3jdc
myxjTFtgANORdmsn3b2syA3EIzvqoKBpti2n2L47kXfF5fehjc2rP9PHuROcl1qyJatcrkLqZ9Qz
09MIxcuy8k1UM6Ao9XOUisSDEaufucGKacSfAIKXNIS2opS4daRE4Ozuh1hcqTsdcXg8xiNFZY0F
M256uFXTrumat8KLEZipE741FE0K59dIzgZBmQudrIH1qCnwtiAGQ0F4HSSOAVH+MptSwmcpW4/N
u5Y30Pps51xa7BAm2/mu+xnBP+RmtIA6/3mtEnNZl5fbpslrnLVoMHRdP6Xu97lCpoFZWwLOIn0D
pynurPKRQAIRqGfTn1vgZfrhJBREO3nOx/Rkle5jnXxSqQUOZ9Jz9+jX51p+1dxgP5beIycAgt5q
HpyQnDkNSgiNoTNNoVOMt2GB0wo2b4CUQZUeHXsjWgaYaWwA3LSIHG1tAsgPM1iMunum5Y0hKgWv
6vb7QYMYN7nWtYjTr1HR9z9wg/3kFYm+Yry49Suot1m44927vmV3Mt7CYv4Ec2pmg7Lf+tijnU89
livy3ewUNXiCYLtz82kQLnwt/Gw9XDKRSyhIMq7ijveiAY9qh5vn168dfcs19FBSuOuJl5wfRL0x
aSHjCBsEc6p0c5De3sHp4vfGKr/nIbEvY639moYnpRGs5KIQXsxz7chODnrsxyjUZ0qG6aKV7c1w
tcs8xsos+ZShe2YvvU/69AOnG2/DInwAOcPQuz/9nAFXjo7k8UTioncbWNGkdtWvY8YoszrSVozs
TdArqozxlx1ZV5aLexd4Z+KpmGvYyzF16CWvq3Enyojyu+bv2bBZVXTxguaVfR9PcqIWvTd8z2VV
r75+usnDZ6H8NdoHLospLkg+TQtWtStvdobuaWzQfn9dWuUnH1ZnPc7IXJ9WysIb0WvL1j1NSfs6
zyl+OicskQzqNnQC6uQ8CetalsmnXuHh5ok2A3f/dcM7jphLrer3c2qMzuygKbL32p7L76/5ML1b
acSyka3w1G0cX7vbLZR1RPe6456lln3QycLRNT7rUO9pCgpYs85+gGy3sFL3UjqoLdJDrHrza6rX
o/jTc4aHlpIxd5NGLhjVkRLxTVGoxZRarySmrp3LIDfKS2T2P3TUDMuswd828nkse7bShaK+NJry
Pn8wKBtPQ3SO55WmMD1GrOSOuPCE8uowTNhg42pj1FzQ/ADryBqXBnCZRY68ZwT/lRNOtWid8jXM
eYEAbb1mh5+GXT95VfNAMXwZ6NO3eVWFbrqMKG+V+L4bpa0pr7HykLKzdCkDLULPPMzATRmqRzT/
BYw/41qG4aqOjEcycM5hx13QIiop5GOdsib9CIV/n1z1ObGmFdUBjvRRb3HP0RBbzCtjpMP3wH6V
29F27LBxw9pdttXdM4k2EtVrEvGmVVWvmWPB4VLYpz7ITmTipSsKLD0Oovf5v0rduxdt9wOXfkTp
tqbbPdmz4zVIf5TluW3Edb53AxPs/E4B/d/T1r7OH3TomzwMbUPSPTXD16Idjo2tH42o2RjdfFfn
aUM6Z8tsXpXPwLbwwy/IJDkbo3X9ukLTUR+e4haNX6FLYfrhT8iPfVZGMz8JrFWa1ptrLLhXaZ6w
S8GztdAI9HRxejCKJaGPPk5M2N+sAqMn1m5qP3V1+y2v64ZjH0NznIirdbzHyiuPiZHglwb4Pa/H
TVS96ir4APoGx2NadBZ0qvmNVmF58ZI57SjV7m20SrF1LOZ/IOPpc4isN/05KmaLj/FEzfCOw+R1
at9dNP7z0j1vt1QPcFaRldkkcj8v9ODXrzwx5/nny8Y+21Jdi66FqV3cBsc4cjJjX+E8saT/Mip/
HZGt2mfiGl/LKmaF5NfLnGsubR7QxBsuZXROsfRVige10AV4hfo8n1XH+dFDz8osjwaFvZ9xU+yE
U0djYi/rpQKkjtMJ2J6lL2t6i2WzliKBeVj/b/bObDduLcu2v3JR7zzY7EngIh8iyOgUISmsUGO/
EGrZ9z2/vgZl30o57LTy1H0qoIAEMvPYR1QwyL3XXmvOMeMKoS+Cf9H4axMWrNstNA45C5lJD5Fz
KNk1DE+9dKPXnAIQHKwtP9yR3fOkS7ar9GwdUjDzqOSHPuFVY5zyNFfnUSS9xpN5odg8ovzt96Xf
BrqbkmM7GV/ljO19LuvTjgeKvAUX6kBMvK8Ww5tn1lnZcAgDJsLKcQi0o12wTVrmUquJ76UhUJnB
U6e2D3kvocs6JjnJJ7FGFWKis2X7YWe0An455k6X81A9Y4JGH0Km6nzfj6SCdVqyTijvTqEQb7bV
r5MsA7DDbsMgBR4xnsFilcv+A2UqIZgyD8286wYFX4vEN+KlxraP/G9oYtGfzS/JMMZvpqFektqS
IJsmSKJi+KB3POvxOH/MKn6eMvO1pqkHrYA6N0/5RZnMbcwggR4AFXVp0WznzKOTOcGmVxnNsVOq
N9F7sato+rYoSKqd6ES3mDZjXAhpGL4ltvc6DMwce+vOpzhjGLG2kuitqCgG1Iw1acTWKAMaWuo8
R7U1bDyhHJOYCoFIE6CddC3QRucVw2Cj9Z+SPnxKEg0nuL3mnXv08MYthMKr7OkjiWpMiv0gZ5aM
Uj+pbdw5uEBwS+Grw6rC+PM6NNnYCr/zXQ8s0fsjKzf8ItAwYeOSN0vGMSKE6MjcOB2jwS2LHk8G
jda6g02rknC71AL9i29ZB7R9sZtZ7YtZaZJDpBqmTDmcmRoQPgtkezDYK+oDf51U0mNaE3kkwj2I
Xn6ONSMmMv1Bkdu1b1LBkrKH9RqbjE18aVo9QDN5asQtgLVLZSCXzMPXGCc5ER8Trjg/b10/lYii
9eBjqZ5+1KuERSanyAlRDsuQVAlenwscu1qRz1BCAM9NTqkNt9b215Uh75gPI/32vQtlUNRFFCKe
lnhjEWHqFwZ8WQNiHzGlgjE37ZGGVS3reMVDmbZRVO3knnuRz49c2KWImgizLHNtp+oTFFl8mkxC
gWCl6jEfdfAz83boESE5ttCBxYAaVsI+1nQRz4oCRF5Wap5OT6huVdaXVpIKx+qyL1Ke8GIrEODA
sN2Q2/CIXSZ2cG3VqD2SU+djMKy7wl6RnLJLmDk5lugI52F+tKiHskBGQ4iHgpB+WSFVXMsYjOEq
rHxSk5aM3WxHa/WvYpBH6NNjvsg0zjQ0tlB72k9jjfS36z2yfdntiKZUliRpXM8uErOlsgUD/v4n
wOBATPv0JmIG8iTjff/H9EPR2FSYTCY3K5urCAIsDybvXNglt1SaJxhyR7XkAYYnFCI+WRJG8gUa
6NHw0N5WLWuXhcEERm3ltDhqnKLTHgddp4QG89E3OCNCzBDkVbPHdt5xxCKX+RwYFI8btPfk3lr5
cvOgGNarnkM5TQNYrR0jN+TRT/PxraR4RCrLjlxOIKA7i6pQ5UDbVLDDTe+q6KqH99Mb7aAjD/Il
/4CRNSuIN3hfOaAcaowbSOi7tx6gz7yUQVdYyK39EMfZfr5EaumXdhM9lZG+jcl+YJS+16bmoabu
7zprxywUFiC/xrwbzE9MqYb3jdiYekT4EKwXRVkT2bSz5oNmDX6dw8XcrhhTf1P1rOYTz+Y0LwNM
G9+GOn7riE14P7z2PoZC1RuoZImp0hvcSFIWPWFav0Mn6IKjMhyU6MeUrOC6LF+MwFqrwTHM0+dQ
kpY96Vgjfqm6KtYNHdqumGgcS24wNkurU27DyXsWjXVC3LPsB2bn9qTBc4mx+bMk9t/aQrmWjcCN
AOUSZ7tBVrcRoelUlbrNzPgiHiWacxObTj0EHGXI6ZoEitK6s5dRJ1hoQ3baFH+QbVNdx9wjQupG
InGo7iST/Zy0LUSPTdnfpwFNR0OUX7pZtieSW3rCLI7jfVikDjKIYjUOJjsI37SX3qQZ2rGse2xl
Y6Oj/PPTezZWZDXdTafJ9/QVTkPg7VR137P8LlMiXushkhZeK16Cjo5bVQIl6SlUSd1tXPLa2qJ4
zgoefcbKD34snayOrUShWUpUo7dr+/y68oKnpOMdiP302qzMnV8Mjtxz/GrZ8MYieAp99sm4Ct8i
I0yJHh2Qi7U3RSs278+g8LhWJlcPoxE/+QTXl3iXeKOoMZTCO3odMkz7NRz9u086a+djA/pqkORU
1SBBQ2PMdDZvU1MmExmQNLfoIxICEBQZpnSaGwBka28xI1KQa2sY1mZYbfqwwmEYmni7Bs44EoOy
z36dX34fQzDGELoQFoBCBoA/97GGMatbWilsO2Z3FeWyky6bJtjhb1tJge5uIl9cSZN0ZYOajKNi
l6dUnjQeUl45mT7DtLOMp4oooB7AqIK1GzgHrh6ZlWA2x3aORqkfacFar8WXvpbWWJ7BDtUkO/fx
l/mkNosPkQBdNXPwA+nXY7nP2nIlqrURXRGSsEAs7kxEyjaw6dlpnAxBgRTyuiHUkhz2JpI3ruaq
uEf0FUCyhjX4TNrxZTlWN2KODSB/qIkI9JP8Lc94j6TJr1jdPLjy4qIl/xZHbg6QBhaNRMuiIBeG
KFzewVWEisDERAYMai9ib6Uo3bLFG+dJvWvPv89YuiQPPpHhwLIKPhlumm5wTtCDXdxKF0E9F7l0
DnKLplCPqitKH2KNJ5etlA0vNy67od6Zg3U9ccSLZWIJKP/UjN4PswQ5nlZ9SKtMDclbo3OiR9pl
wmpIVNpTh1OrTMZVSGAJ7p6WRgjZqz7yt7qJrypeUQENaNGQ4OM0ORsAHwgajH7j6+t0JM9I13iv
IKjMnrFXWxSbUiu2RTUeuhkaX14CBlvKqD84w25yul3wELT9KPt7zK6O8NRDi1z1zw/kLxMIQ0Ai
RELARE03fpnC5oVJryW0JAe9AtkHSTqnyRhbE3QAKZxRQZk2L8t/vigTwvPePJc1qSW4tMxrqZ41
mJVWzQgQ5WnK5hIj98hpY7IXXioBJ7P3hnMyUu/pgEk4QROSHL8RWM8J9S3kUNPSGZx7kyO5h5C4
tXXnWfh07A3mLJy77Cl63zzMB3L0JfclPwW+OC26uUXR00iY34JU6Q4yAZFqDGScMR0dTuIkT6lZ
PXSZRU5p58RB/WCzd8YdtVdqpnv6Z9uy4KhuAwJAur3o1fKhnbTj3KnBd842RiPKLzhLzu0ZdT7N
zGfQdt7Ucq976DgJGxUdIr1248m+mlta0mRczie8+TNKTOEmiuq5UQul6kHLXmq6Y/RY2DpSHbFZ
1z1kFOgkZLOxCgevwwOxAVszZ2zue6c8yx9ovz/Mz3aqWsc0ccs4fFLC8qGRxLHjZyY5lLHRPPUM
5zTs7kpBQJR+qfT8+nOnYP7X39cMH12zF3J2M+dB2gAeGWjW2/uRe0bHDCaWtXiui/w0Hdd+UEQO
iIuIQhNRhkK3Ul7WHAOXla4dyYh3Wkmc2PqYwCX2FVakdF2oYusLSjepoYS1a85oYUyFI0YOiqMh
3YP72OOzOXpZvlMavsIwqu6SkTNyl2BC4rurmOSNs5bSl1DoUZLxSefWpZ8XD2bHWRdzU5/TU82S
NJsRoLRb+aA2WW1O/hTZ9T243/j7Kv+/cPRP4OjvHMR/rUL40j9mL48/CxDYHr8LECCZW7Zpgzdn
qCtrms5G/V1/oFh/EWbCTEzops040WYN+0FGl+S/5t1U5lmSFYyyQmU7/aE/kJS/LNU2idhk+mcI
Jv3q3xEgoFj4ec0CMDMjZ2SL5oEiZObOP+/ceRd4I6kXN1GWTy8NIWMUQEG8i/LTVMnRrcJJBaiE
AavWsPJjNo0cNGV9eBLZLOyKPHKLAvqFfqvWjGZEQmM0FXsR+vlpRKlx0sypvzZ7hivsW+22ZNfM
Xkhom27lHtjXENS8CEk7XWiN0ClkpYG2LxSs1Rjq1cGU85HuWBhYO1vhLaBUBO1SJlq9pXutt9s0
KPQr0kPFKiaH4j62SiJJoyAoSE2GOftNn+oek+LYC1dLTGoGMwrye4WJykVU6oSWarUVwGzUmqMG
xQW8iTK0MFXlaJDn5c5igiaV09qThB4vNEqPWbAfboosoQLuyZhVkN8r3Sui/DlXBN3v3cjI+4JB
a7qdMHr4EABU6aX3G+8A4Eldt5VXOkR3TltjANNDpIY6st13ialhxQkePF3xcbFWK7vs2AnoTg40
pwRMB8+c4q2RIIquIl+rljmxOrgWlPq5JFtt2xLTSkNjkp4SqxgfNMWOUe8r5msVIytf1HjW5hiR
iu4zP1SsJy+vVhiJtALZI9a3FAtrutFqkU6bvkRoAJbX7MCmpVAXWd8gar0g+CC1o07JbstHi3gm
A1DnvsgDkrq8AAsEvj28FIvKMiHI9H6IAH0yrCtFGjy6vFVR7ru+Ay+k1YG8rzso7QIV3W5iSvcV
kIopszCPwVcjqCgGp8o7kG2V4+WBBS31KqEcOY77LGnbo2JlGMIDQIt3UcI3vKAGjalxAYTv/AwG
kshD5UuXI/Zf11LauaaUQZHqFd9NYZ5vkbEqJyQw7fUATQ+lop58SX1lOiZCVQ8jwapf6JqEF0j4
wMwUldm7sTVUh7AxGkx5cWRFZPX0k7QxCTaRF7psJZgvMJT6CddjC5e8Ky2MA+gy5WA6Yj6xYsc2
LoTUMXaVW/WOjO7yIss8ppRyL33zKzX7NqYGOj3iQEMnTkTuYRaeO4xdO1yLNNBuauC7K1A58HiQ
ZoenQglVj1xoU0P+Z9vXomFbc1LD5wfgarACug26tKU/ON2w1+MJLyGMWMsUky6cHEMMGUO6qVHd
usmKFlSW72fLRBnkCdPLEANb0xVU1tOIcJboJKHcEx7ZbBOBehMBtmgo9pOk7xY5WTHVEsZ3upb1
MNzERpbceiQKrzQVI/SSh5psdlmyqfqLjn5e1er50mrKyq1CYkr0Qkq2wTjHbDV9tMrnUrlPKqBq
bRaucx0NosvwxoM9Eoy3siWZKwLuIMLxa2OADWE9DTUFgNCm66Yv5UeACOaJ9LoMbJWZ73A2yd+k
sCcuofTsLVGHAbFMOTW2YkuXCcPUVVFgkDQLC1wHs/lbEgmxygm6BhTmtVmuM2HoC9kyi2NDo3xv
Kf74zQw7677FqPVFn1rgkFqgOnVI8hXyVvkmDSGhhHqRbskumZ7fa86/tSf/e2kkV8VrdtNUr6/N
4bH4HxBJgpfmQ/n9i/bv5jHNf95057//Q/Unm/JfbKiqLZuM+1TFQhD6Q/XHP/mLhBKB3O+H7O/D
tqv+pbG3sgmy86IQmQUi/2/blbW/BDslP1Un4oRd+e/suvLPAiLDRgiCdMjQ2cbR279LDz/KPkQc
5qNkGMOp01KSEuvcbatuE5UyeQ19BKGt+Vobd31v0YPxrdsPN+o38qwzzeGvVz/b8gdmiOXEHn6y
601kfhWR7mqVvyO1ilYJk+RmjygF5maD8zlyKq19QKK9zON4/ckvMuty/6ll+vUXmc9TH9QvrYds
OOy14aRekSLvQnoQC4R1jrYSm/EzofqZSpirUWVpAK6FgqaTxJn5t/lwtbAi1CTqpvEUba0dntJF
dNNspIO6ZAdfFYfPlMC/3uaz6yk/X68uaM/iHx9POp9OdggmXuTr8av2rK1w2lx4l+XFn+/nz8fP
Xz/geVMoAEima/10Aqy1mJkMEQOpSFn++Sqf3sezx0cRGPxjvNknSEsraaG5Gd60Lams69Gpr/p7
efv/ecGzx4QwoyINJy5oHLp9d8PUcUlncaG/wTJc+k702Qf8WUr4632c//zDg8Lct2UfDeYHpdnW
7ugay3rtbQ2HseeVvFRdbdNfeJ9c9ftL/9PbcPa8nHUPRmuAFqrxWqaD9VxVs6M7VotVBawt9yUE
ugGgNF5KHAaNW0TDjSrLj7KHmlapdDcR9rVcDxdCqS5LwNgL3GgMX4LsuoNYM8bZ65jp7MDWMQBM
Ou+kckl8Sg5OgyjE+kL1zSvdZ9JVRgkxjIB12/Y+lerb0QA3S+c/WKJeX6u9jUVzrJ67rLoTqbZF
QI1UyPqWlWzn0N1CG71tWRZPMPf3uZk/5EojXKVm+gmBhZZd/eKlUUCTL/qSGsVDIKXtSq/NYiNG
KT6kAzZqexgvPTl4Nk15l6rloW6121z1diTvXCtpcWmX+j4YFXgk0yGX7Adc03Qv4LED34WaG4it
Vsv3lpm+2L73TLzksBgk4Cm192bArV0Zho/fOTK2AdZcY9Qxp8Yg6IxgAN4V1Jd9QVvA1CABWnmy
Dck5mCk7KWKgYNsaJrcDBjTpUqTeyuS4AbdfAxDSmeLnG1LxrGVlKR0KD+gqRMr2S5IaPMB15W1k
4D5vcIQoGeTOUYPCBDXVLvpN0oxrpTC3EenodOHQLxXlNyVjbNsUIPhRa1p9dZwkqNYMzY9hoCNK
DGU3sSvqWoXJq0oyOK3GPrJfwMTdRB2QJRNZUoLJpMrLnR1RCaZ1cRWU6j70OakNjJYWYaMS/T7e
tEpHhMi0gAvzOobfJu+CL6IJ/Newka6qht0JnklhjzvNkJYpua2hlMwVuoR82tuSJ3Pj9+OBupoT
y6RcxTI4CyXM0FF6xWWQdahxJ9DSMpk0Xmn467LV3/rUwhIkMTc2g0CA3mR2Zo5md69ESLI5xITL
jNwXtBmNo2si3Jp+juPblOJ1LzMH9Qa6lWXRSquKQwR9tZK8pdpKZj1M7kQ+oNlaDMmqTJEBeQNm
wh7sS2THRzUbme2WX6U+KpdBqVzllX1hqPkdyqR9YhprKxD3/kTiBtDQOS7cJqRB2mZI2+Ak9fdT
zXKeUf4mIiXncQi3nmYeQP+aW7ww1kKbuSF4n1HwqNK+01MOayap6QPdJzpYNzR3t7AFHcZBxSbT
W0BfnrYgaEwA2Fvi03+SBAjFmfkf9ODnvbreTwp0Mr5aIknsEgKeT45Xctf6PlTq1HgxctS9gkjM
oX+yDSxG/jjbBdqANMVpL+l0mAXUbRM5VkG+vJG0HAYzTYOELL8qYtoHsD7VQpmgp5g4syyIU74v
rQwNMKOu17njqRNPtVQ+FqN6nZhoTFRBqsqs8a4IQU8tgEp5+jCK/pX2VoHGOHkAY6XPX8dd1IBN
q5hkuKne3NVCYUrUqq96AwgpmynlEPaven+6C5vwZHdGuMGrPqF+GTln2yL+VkvtIyfx+9qDCRb3
unQhD90l0K9bbwimFYqgQfLTVakjCjBmoI6owuxyUsDYhP3QXyVCP0zqPINK4+bmky1q3vP+tHaf
KfdzAK4JKWBsGfvOAQ54Xy4Bzy2sm3JbLYlP2gaf1E6/3esVDGxYnyyKVYrfj3tUDKmPgLJ+OBUc
pBeqoRwQluzruN1/8sl+KVXnXUmdW1e2ZtMqUn++UDiapjRhiz3JDUrZ/kL0TyoP19BhZOKcZ4i9
Z4At1CvnkwvP5dEvt/TDhc/KjDZmPKBKoTiNO7h9a4yOC+wYa06O7Pmf7b5n4Uw/9vwPVzurMQzo
YVGTy+JUu9UWtvequzZ22dZ49C+VJaQ6Jz+QZREvG7fcYnwFWv2lumwe8SmvmPvs0vvy/pPP/9mN
P6tC4k5BBNDwG0Xb0a0XAPY3+lp2xYX52Z3+pQw/+4rPCw+G9JWw7ekkduoKVucrDJq1vauW40a7
/POn+u1jazK6ROCD2cU4u811LYdmlfLYGsl9a1zXTP9l78ufr/H7AtUyNDBUqiyo+X9+ZJGmpKIe
xuGEIsFFEbvytpULtpVCn6XKab/3xf91vuTvnlRcZIxAsfJaunr2oZooqEBni4GCWCwxoi59N16T
zLzOnXGjflYNz2/2+Xvx8Wpnz4VgmAcai6vpV51j7KKv2p25SZxuI38h/wGEgkNc/D2I7WqdrD97
VpTfPZUfr372rBCaR9sPld0JdtYO3YhrXiZfqxNpvsvAMU7mEQiet+ivoNTNOgHl8Ofv9nfrrEFn
nAO8rhKrcvbVIhElBBuNzimG1NJ0IZPTz56e370NHy8xf9sfqv+AcVAVh7HMJ+z25W64AK94Uhx8
385nd/OzT3O2tqpd0VbMo8aTXEN7ium+LlLf/+Rg8dvn5cMtO1tHvVax/CkLZew+cMFjX9Rz95fw
ka5eBzDu7d7Egj6o5JhLSrv68/f17vX65WnV2aAsxdTp9589LxN8syAwmpF1Nb00lslKox3/WrjS
UXXFBpnEIVmLi+D2k8v+9kv8cNmz/ZjKEdMCWjFeyd7VlvUS++HGXmdutpY++4jzt/Snj3i2FcvW
WJuhnM7XIqQKoOmxWzxnSI+W1cK7KNbWJ1/oz8Pt71uV8c/P9u4i/PCAIv8aPbNM5JNWIuNpigzE
UHoPBBHFfE98R9Nd0UI9/vmOfnbRsxcPoF4mpRLfowkIXDAjNcZroMrI/BB63FZt8t/ZlD5+yrPX
kMhncIPTOJ68w0BFJV/4h36FNGoZrjz3z5/tzBj26x09ew8LP+hgRbCqDCt5BZWAFkN8MNkyyBxb
BrtkI20/bWr89t3/8C2evZaBrRUmDWj51DxzFr0DHrKAmwRh44qZ1Go6+Cvps1Lu99+hZlqaotks
oWeXBGiv6VOi0kdJyKF1rLXmDhvWHH9L8plDSJVTsoDTfGOpy58+ucfzi/7rW/LPi59tklXTA6Jh
OTjpi/KOwp7qygldIl8rKqrsDYqyw+p0Q/vo+s9XVpR5R/zTpc92zK4bodypk3wK7PFNMGjBT8YE
f6zxIzqsiha+GvictR8CjByMg2H2BniOsF0Gkn6jT7LLLIDxZVOgBYOovpx68rV8CR7yEH5r9fQw
BsEusKqNpUtMztStwJW5MIz2YlS8R0stTmnR76oiYZvuYmLagpb0IC+6GQof6LPtEdbbVfrWImWA
+BPoYEmTBmvSB5AVTDrii64ogfhKz6piVvDDZMsRga8tRrzr5ND02tsQxCoAjeqyzvMLGMPaEiIV
ETItNlWQWjgLYPQcyaPZk2J0VyvSAyF2TpMll0nvsRu0GARiGXKQkuTiisSe7CCjm4G71OXbOGB7
UjmhtyK6HirkgRKEmJVuxATGoL0bc4LPMJY/AeiVwGDQjohHEypYMLyaI3p/wl0adOlQaiezbpyA
CMSxHdEwAp1z9BEBbWzX2taPiN2qQkGcitBeyGUI+T5qfAq6J7ujyUzN6NAC5slXOa/2YDUJxCHq
eIVDQnF6BtJk0Ck5Nvp6F4/qHBaXLRjULlHvXiWJeSBGiuDvpC7JUEpKRllGv8MRoe60Br9fnE3I
mcMkhruMPcQCCcUwEYK70tqnplYUZxT62syrifQ+/gIeMvnQwIEp0uLNHqU7GXTTYtDl9iVr6Y3Q
MIjwxTFR83WaWb1uZJtwaKKl1Nm10w3N1WD295I2vHheGriZ7r10nbyrR/XQNPIETh+HHLIYdJbB
fVGRUdbK+0YgXelbCMolIXDI46fmsmPUJvk5AUbokkjfQsNGM7AYYKobPqPWUtWdmn14QZxjuAAM
DEQf9HCgZ7DqlBFEvwKM2/ASLCht3WPb5uzfgXLCE0CUGrZ4MIQB2RMc1hmOyYPsZlpMbk0NH59e
QLVh3g7Bphro7WDFWBkQjqeyaZehGvk3hdfSoeixOqodYidJSlAWl/Tkir7CCqHSmfSkxjGa8BJs
2gh3qAc+1HrRWlGpaCduDmBKDvBNR/B5/8yMv3FskcmO1MaYJdT8OtbFPqzQgVO2KWN4qM3pa0ma
16JK0SKGVnfKgtn2PhV8JFUs4ji8tjNYb2VelYs/rzfyvDOdLzeAI9QZSYK11z5b6Syj6DGFDSoF
JLWHO20I8OPg6i/FQvq0Wf27xY1hhkmvlwMVI+azAitIPFFhphXkZC0QkC8DiM7bwjGO8LKX+S50
LSdxAicAILjt3OpSX09rsdJWzTJw/xv1rEaRB+p5Hm3J4qwSqhhu24ixlBMxXouQjPNe/mwb+U2x
RQ+COZyqAxfAP83N/1D8wNXqG2ng4yZ7eUXc9aYjcGoxLOXlfNgqN97j+7f5vwPW/1DmgdW/ljXd
PGb/5/BIi+xntsr8L32fssoKkBSEQ7amCqas1lz6fx+y8icUF2iBBSNTIlXnN+CHtElT/7LpI8mW
pQBQUPjv/xqx8kdwg+hmMfll9Eqkxt8ZsZ6FpZt8Opz14FVoWWkm5/Kz96IhOUfBs0VwVQ69UB6D
i4igAdN4mnR715ugEFJLLNJITEs77vbR+CppdJ8zkpkGBh2rFEO+1Olrv0exQHYv2odidaLNz+aY
bvIh2qfVq1kSk2kX96hfn0sTQUNMyo+WbVQwxbR/o4gmpO0MWf6c+o+9UT4Hduk7VXwz4sZHi06L
vYZu18QQXz1jCBYQWfEySC5mtmCZFfkybROCQVOFJr9pLtRpUxhygcjEfANkjW3DTjdyEV7kpcWv
Pa5inbQ3rzLJi0i7bwQvbuyT4acHIhfejPJdm07Olh2uSNCy8SUr1byNK26aqjQT9AKfh+KYoXD+
/lt0ylP+c648oMvynBdjBbyq+ce/p2RYv+Yz/6c+/1HzO/1fP6v+x/sf+6/5LB346f+4WUPe2RF4
0PjltW6T5h//93uvZ/6b/+4f/gARfSYdVNkc/vU7dsr9n9+u+a//eLtQKSAzgATDOspCNyv8f0gY
xF+yBlnF5vHWTSFbCu/Qj9dLlv+Sed34N3joQbAoHNN+KBiMvxATzgwO+Fw2RmPV+juv13uj5Z+b
nKlyfIDPSxsPBSKvLHqIn9ZhXfUS3QLODuF1Me0h4217NhWOLZ/ucJ9eat5vPyz5KpE4OHhQjK2b
Lfh0V1rOy31zGe0+S7H/9FJnB8FgttTG75fyN9mKtjYGscpVVg2ttIJq+MOXff39bn3k5Pzcmfn1
Hp6dx1pQiwQX+gtIhNt6Ha/1tbaq1p/pELQzXN336yA+lU10J6bKo/PzDSwtEzVe9CYURMIbNagE
tTQlVB7m4SIV0uhg9BsmDjGkIWJTynN5kw1UeiS61dPlBIpmaczBrCEoU1dFAulKUm7vOx4SckC1
qr4wi7x5kc0SDl4YmHeqF5Ao2+nxxka2BqZJ65YGyWo4BoV1RU5GACYHLdjKHwmUlOrcWxllUO4a
BD0rppLGRdQn2kpCTu30DUY0NJpw5mu5ZN2SbScCNHBBdNO04i2JnJI12hWh3m0Ad/EQKl1x7CRC
EkOrNNbZZKtYcCT5Lemz7oXceQK4hUD77mUI5CS/vOzaiWwFT8JMNaCXqCStOBnI6q5Te3o1jAw7
nKw1O1FMxm5q+nIv1ZziPFWd9rimhoPiKcFFPzQKCtGmT7f8DyXkJifhleqL0tXiatj5rY4pQNS1
uFLKStBV7MPxa1KlxYS7k0yHW6Klw/a6RHSTOxY20OYwyUk2zBh2AinxbEFkwSYbIrsnn8O4LYh3
erPVRAO/ALTdX3VJHnOAUqvcR+7ZJmnvZnkhq65aIMpEEqKZOa5XuYs3hu5LJpjrQcoeuHNd5NhN
jmBALrC8YJmRsvvWC6SRoaFeta7qtbikEetWT1I0THDIvVJ506IYbga33w+PUiuNoBjscKxAIcbZ
EKzrVgYvlLLNERrtlRCuhwRc/vUYEpq71EqzPSUyCUdL0U7AlIYyDddTOQpOfEqedvWL7CsAv6DL
WldwanGg5x26eLvEn4t32dBWpW+Sb4cgonW68AA010uObOP1m0/G48oPW09eajV8MW3m4bYEnr0x
NS93aiDDL/P8QsJZrqTGUlfz+EB+LQE3Zaaot5Gvj3cGcQTMX404O+USZ9yF1iXhnaGUoLci8qKx
IgPIAPOqgDVK6igWfL1VcGlnfQWTPNP1m3SQuqu4lfN8y+FsHJfAXiOwOqK/bTuUoGUXew94RlJH
mkg9Z4Y7rGqViWdZlqrbjHp8hyEhWxZta14UUyK/ZlHbP+Vp4t0Wou0vaFMQH6/Grc1zXybrNvMb
RtBq6UJgKEIE1VgTJjkghA8Ak3IxRUpwG5a1MBem2eOi623EnQsa6+MTMb/d1sxY+ReTqCOMOrXF
mTskDSNiJp0OXxtNVR27G5OvzHCqL3hsPCfH2oHCVSlHwmjCbKZVZhzjE0MCcK0V4ya0PQ2ZcEv1
0aOu+1pJiBZQWE+122kSJPayQFCjJoTDGOUQOTjV+hV/E1Rir/oWipaIRAVhp8WtkILiobIicawM
a7odZWmQ+ElhfVPKwqAeChjn+9Oczu6P+DvmxI99lg3Ay5E/5C+20IveSUQf487o2nHTJ+Rlw9w0
vo6yLd2niq89JDBmBPpeH+OOYekr1GQzC67UNsYU59txHJU1eTlkRI2JdIPmOuSY5wUT8HilIic9
xjEFuQ39sdeMJSevXqhLE8IsMhM/Fzhow6aDcKIEN6LoimcSn+znCIYdgldZI527VqrHoZH7a7TC
mr3QdYTwlZcNTo8e3CnMLL1OjBzPDS/1RY5ecZPJSbJE0yFQiKBKJt3VI+ZTCdaIYAd3UDUo5ale
QwQbgidzNPwLRS2qJz0ptWOXSYTDAYforvXG7C/CqNZRwCTxkkcHgb6S+peVNalupI/Na9x45ZEM
O81pO/yOdRD0L6B+lHVbxvWaQztQIblSboxOtbcKDv5VOfT4b025lldKSc2qkyF+Uwd5cD/lJoxC
f/QNFl84ZQF5ODdtJcoHCSDBt1DWQneY7HpXA1a9FJ3m7cZQUS4wwlmHLOho3iVpTAiJ0n2hfqUN
pw7FVygaz9ixcwQXUoOv2E+HbUR+tyDdtE6WWtWpLsTlNIb6ZZLx2mgamhXIHsapEvyvMbJNhwgB
9RLxVH5SI80TZNAG5SEK85ZForSfR33WJqShJHJH1pLmYrI9du5M7XpHi80wWHRk72KPM4EvBgPP
h7DCez+ziMoyYVWvNF6RDRwj5CSmlxDxA2RM8zzd9YbMO2jVzB0rvZJSh3pkq8e+79pwYGg8NVh/
JUuYAEV0BJpKaO91GYZjb0f9rKpu2kcvqImZk2JsUfQ4vEVVGuqjXjV48EZFH4kDG8PhKKV6ddtP
Fo3PJph2GbYzf+HTcryv+gATbu/XGyIv26PWiXBpBlmLKhsfyCAL7BD0gxwgEOFy9M0XvZal/2Tv
zJbjNtJt/SrnBdCBKZHAxbkp1IAqDiKLFCnpBiGKFOZ5xtOfD273NlnkZm373O6IHsKW6SSAHP9c
61ue2qvO99qmGLFKSg32CvHPZFw1/nxpCBMxNDqso123zd4Jl4AheF45txVZY7lxbqPAlGp4RLcR
uiZD+WDACvyKwTK4oMRRfZlxHlquKXKu3snvUi7M3hcvQzTgPdSC3rosNCb2VdWRy7XhjovPU5Ji
03jJEC4Ou7kjIaNqWv2hauaIsIbGh+SiWc1zSGyKQv0slM6/93f/WzugdsDO+L8/19xFL3X98/9c
vhT5CweaP85b++f/++8f+49GW/2XjgIbHa60pApOmd3vfzTaxr8MlSMKOmzLNtm5/lU/cCgfAMxz
uE5cqgeSP/mv843DfT//Hu5UyGl2+KH/nOv+3IpzJPzv7/Q1822lCb8WxQuuSjhqQYBdaghvd81S
di0eG8SO5hzRr2P92XFyExNyweJhjD1BY2kmPXV00q3KDeCaIh25phVpMj7GRcIDETeUZg+0oVH3
c8fy5ieo1KwYir2MQQPjKHFczZz3tUa8iNJkWxzdl2Hv38ylmbpBWjvE3Q3phkBmHdst5Bdi0nLI
hFVLVEpfbizUU2sRUlA1ov4pKLg+CDM2wykEaK1whGcW/U9Hqk9IGB1YR3D21UIQ89BVO4LNgN/g
CkHyJ75CrwKSYDe3uEZuVe6M3bA3MUxnCakYC7qoIq/TiXVPRXjGpl9VVrLSHqLGv0vIgiiWuWtU
C/2xV1V/p9o2mxYM3oSTKI6aUQ3WlYcaC/ZulsQ8b40u7liuQeuRmVdP4BJsKuaVo5NDKahayDAg
ZcAWpfMzMKIYp2aom0Rqybq7Ue3S/D0XyeK4AXJUIdBzi8wJr0Wol4+TaNHoBA6B4O3UfoeiSX17
tsmBtxO/izaablEfJ+3A2cpCH75o8aT/wowHmRCLeB/+rBonNDB+zsMuj0ejWnVBiumzlg2ONmsU
R8ts56cq6pfp0m6naW0SfXQoBNPbkFnVRYZjk+onx3HueJSCa9oRX5ATmCVA76m0VkPUKyhD2Si4
bTc4XwJS+w6I+kJsYbrSOmx7oMcUAdGqbRfTAyMYlRhlfTyzaPmGySUHKmDezvx+E0VaSaKu0XM2
yokt7xDIbtomSI8Wwkw88lqv79MgJeHEGblrS7r2Bq/oVK+qTH+UZDrdDWXCWk04w3cHcz+/NXlA
xziV4mGI4Gko6lBeoa0scKrl1d5JMvnC2Gk3ZtXjfTf5vJUZOJ5ZqVTQzLFRjkqjhldFGkCvL/ro
S02pDdiFf0hE4T/mmPMuGmiQMOkzKvNtneMfRyPoTloTHKd0KA5pSWKMU032xlbE/DUT5ryrK3s4
xAoZEqo2ddvOnARxsFIxHyt/tl0sRr8iOWbg/Q1uDGZbJaE0Z4F44tTZv6CGJpiSNelZ4+hpuFqd
kDdhszBNhMwH6CEl6dVmyg6Q3bZKSrvMWSIqP+BCBKrBdrQzedFVle0WVsEOTO28qE+sSyPNuLQw
IGN9qWc725njpOxUX1S3+JvFr3kwOAH3qrJDb234uAnnaSuMMjqkaSk4JWtE6IUa3XXiiI3wJNrW
ZI9gMIyG5zCtgkvCWuoL3y+HS3bmBtS+QP9icf55NKeAQO6I1FsKRuMVyTGcBHUD7JEVQwJoYnsQ
qxJB7W/8U9ULkZKTq4V+t7VskByzNqNzE2XwxOYl2Mgq4hBVO2RAWb3zjLCKfNiuTrRt0eYThBq9
vuCyLbhNClbz1YA/m3hzXZI0I8UuDOrpkOqi3xkWgMI+ju77PP6ekGAEXyY9JmRhgG/p+8vCGUoP
PIy6achDrz1wsMZFRVzGfTzJ4hgSZwngh0xl3fAaUuI5/y157/5kVdEIvEqLbtlAPptVOMsd3FHr
djZhHxLpA2Y6gz2l7toYngEm0pFuYOcS3mumkpgEoPcx5JDWkS4uowObRecmyu0R0CkxqMSDlJuB
ub1H7VuDTTF7c+QK1sruKmeg9kNw2u9QBavfJSBR+AWJsjfa3OBgj7I15Fh6mSFOeswz7PA2R0BO
JpSgPaPLFrH0aK5nVa8OBdbMPZFqw41SZc66yHt4yK01sJ20tOKmsQTy1mmMiFETQPAQU1fym2oz
0TWppj9VeRdfoHVHyWIY0TaKRnNn5KW+Ri9BoK1v+HtjWPhHVAK59VFMIGAg979UGX97hYjeeUqd
prsBVRowimNNJ5g1askQzjC6V0q9iUqQ2ENRBTdSOuAZZeEk+UqUYXagn0yzG/ROeT9zsXZtalpI
cDfbWjIhbcrKLhWS+FBZGclIZZ5Lt0lTfAwiDNEYABflIFFb4y40UnHbwumClAqjItrgLqiJBqvL
od/0XNarJGPH6s0obPUpSBxMOmkWXeRxmf6sijJI3YFFec3piSvQngrvBZgiuQ5aLbrQ0zy8jOLl
NOgQ7LOv/LrZl1C+OkIH1765bHy1Q8+5QRnMBe/pZS2CTnX80jfDU9iTd6QNhzK6K1TCQ/r20NqE
jQXp745TTAiFEc9/XJQXYrau/LJx8+LRGchLS6Jdr1fHuSMqWckTwInRi5XPADdbtxrCh9pGr95i
USDVlESgYSJmEMJlDFWjNLqCPTl4y1ozfloJTJnJ57SQuP4wAngKuQYm6LgNnAuQjJ4TZQlLlcHH
F+uYtdMuoYm0XCPMA9cEpTs01ZprGYzZ7SEfgLRS5qjYN4PjWpXaD1/p1mXK6BXJZqpx1Ar9kAGc
gwoLxfaRJExONsNqYlMyc9dQd+iZyVBK4RPFqepqTbMjNB4RebhJawQDPKzGuaYOk30yfyUZZUOw
NblAvdtTqRmCl8Gh59mNOyj5oiu/dPTWzcxyy75orefS801IKdkIXOhrXOMdngzjmalin/rJFkKL
2ybcZOI4yIJ4h9CMC7/BJSTVSzUuNScwut3vBL13ot/bc+vZ5PloWvmrb8EdhtVtFiFFbyJ1FZs/
ycxzGyphSTm6phN9aZa42PjJ0KeLCLF8O91EA3sNTd034I9M+cNhws0U5SoAymlZ8wYOEcU2O91X
GLhXBIdKciJZyeZR7il0reaiIwIz1VYqS4qN4SIW8tLuut8Khc48I+gmGCFfinUdEgGniqe6opAt
hytiwLGW0PvzxZSD/1Zn6ySo73UGfhM9Ylu1Tjo12oH+dbzej6qnEU80QeRlu3GqMr5yOAf/ytFR
XGbsozZaV2c3wm47Z6USVnPZh/fRbnQJV/RK4t2wkm+hYVNiabyMeHFmuz2zZr6Kh3JL/O5NHd5L
o7tgSG4KzXE7y3dxVHpdBakV3ixxZw6bWnCDga7dcZ/nlr6Cn5dPrSqpR/KAqxrHoAGQo+S3Iz2T
BCAkMcFPEmhLs1lyu3G556wNZM9tauVumSO0MobxP63DRngD/RAqCjl212HZbCgowOodVgk2mi4D
4kqEtoish75rHmwiAZoqs5cIRE63CqmsTWWuM5lvdPZFSvuSczAfQmLXGExYLFzQYNyqOYfJlqu2
/J2PKagpZT3I28HHOmUv8aePxIOuKgwDASYJI2Zz0JUHOUvit0gFn7YZ2huONyvmciIZq7UG3jQm
tq7tS2COhPiZ/U0djLWrlMWzYt+YmbXpBvWqMo2jGWZbBTsKcH8EoKs5f45K9lcay+OlVlz7Hcl/
HSY3EkZFmKxBQK56/1g1y7A82ojtVa1eF7whyjHbfNAO+sBFYxfVFzUfTbetL0iTzD2c77uy0A+l
dtsX6aM2lOvMAQfeJped0NYWycUsaZtM9z2rMb/29sRA9NdhXT5UQnHjgExH8lKMfYkdkxvQhQw8
slkbn5KZujSF3qiLto3dX9VWdhuQw1wa9cYMHsNE7GxjdDlkfYHBchAEcgWKedMGD3ALMSvdJdpV
atxNMVoUtd0MWnqbkBtXkZ5scBdSdvd+5FxICqMax5TeimF+DjtVEKKpjjxPvSFoks2Gsk1MJN7S
WAvOViPgw7RF52W6IL3WCHrI4k08Lj4f1aK5iKlWU0NeMSPcEITI6QwMdpTeRRZPQ2I0sFTOZsr4
YGiY9K3yIXHSa3vStn3crJe8QYDG3wxClQunwPVYXEo7fB66TC7O94u56xC2LMkXDQw08N1Nu02V
2ty0qsYdg1mIZ25QLlIUsHRaxIyzAXG8EPbXpkKH12NeMhpBmUor9jb1r9ay6wtzVtnT11JbizFs
vdFOIL2XIULFUvsWBp1+LSZxrOyESCGWQ6ihBX6pxqccrLUWmfUEhJaDczPrjcCsPzh389BhQEUv
RoHMv5FpSmhTYVABG2P5ZWBRvoo0qE6pU93Os9ZTD0uUfYPlbhcD26CaW9sX6Ey5DiFuYauH/f1o
IdgJTDbOEeeZFQOduAqt2nWxybRTo6JKdbyipmPf6ZWGnkprurXe0u85cGYco6MfpaPBWCy8Vk5X
ht2323nUy001xDo+xGxb2JW3oAkMymxImfp7bUju1YRarzb9It8z3M4xV3UGqrsogTaFVaMDJT6a
nq1iHOEgYOJfahLFE4JAUvK1O+2o6NXK4fgrm55hrqSu6ENrO4f1jVGoN44TUdwFReHZUjnWIiUu
yFQOSQ5PzQimb47JXdZ6MqPwGNXC2uuz7xw6n1gRQVkYnV9LojD90dUE01Au4PSQjVu4sOoorIc+
KxwYB6INMbHm4iVQuDzSbaAXuooa0pgeZWL9REzzE6fT7xRA/IEp+kWIjtfWDda47iuG21CjV0g5
j6IXKFw1YG2jX8KoF/2RSXdw7cz4MtUs+Nl8bY445eDqPw6MJcxd5W5OLS4PAmiXUgxbxc6v2pkK
cxJ+b+BkgHoHfEHIaM2wZ5+R+dft4jSck68BuCcKCcJtC3Hf6vWlnxsPHDA51uY5uCRrq1AbkbO1
M8TExq3YORT5uTRYG7HYNdGXOV+CtOsrc+IcOxUwuccrn6HTAm5N1acRwZ8I8m0afC/6bgNXdQ/U
ZYNBsb8vFZF6eokQbBoPij9Pq7rnJOPoWwpN7Soap31HaLDLFTjZjkPDOVIRLrpI46rmitPVtaei
jMF6DA91Onh9NJBRFa7EYG1V5dfYd/u+xsLQ8mDON7+wYelVLABiMNbJMKOuAE/XKUzM6PNi2yJO
uMdHqYOMPhq5MrhiHO/zyYTs3RNH6nTjuslUKH2R3It5vCr1ZKemWAqA8itGMkGZBI8JB8aCWAkN
JI2cxNNH52umC3/dt6PPPPWTY66rF0fSYG4ppWzbqLuflflSm6yUg3H3IOvCg8z5jWuQ/VhD/26L
dt7qU7eL/MpNFH7NMeGmSDfChbcY1xu1JeWm04+haV0Z1WPtkOIDyDCeBdHQ5V2jFNV6gAXvGAY6
09ir4hIKXKIOq8Jk0m4MyXCXL0R5LKWEMid9h2yg0mSmA9kztLMK2hzAV1UVz5Gd3qSx+nWaq5+C
HoLT0f5p5PFjmYY9C2hPrmgHbj6sH4Oy29UQReRCudap887hre+r2yD4zk3zthvndbGAXjUJiRnS
aKZdqrJ7yPwsuBpruZFsFnO1XosAmOrKTw3jMPex3BJiZ90ihp3vQmjzXuPXTAaB5JDGhcp6cuq1
Hvj9vklz51scsOSzse3sck8gKWX/jRbWzbJVMM38FqDuqG7HPNGzQ1Zayg5Qj/PLyES8DWRGvBkH
KhKuX1VQPxALnIjUl3okUXMUOLliIyYFpOrbeiRXg31u2rGHNHO9mIz6wkuHF8ddZH3lUUcuShpD
udLPOLbeisbfN3siUqDcB3y5jT0zjJ9iKLcrPSUDkx209SvNuvhrVzYOAXTDeE6M8Va1/b5hSr2v
ZR+cL1tfod8lUaruuM5ttw220F08ytmLhixqz6gxlgf5S9HyZ3sWEhlKXOC49BOVhD1DYVaKxBO6
ckmyuztO/o/PP+HyG5+2IKhbL7eGrKNLWfv1E1GKiuCEIx5TraNFZnEtu5fEic58sHOtnKjdTdl3
XUVaspldCAsRmXOhUiv8/Ek++jaLt27hmqFOOkVp+NTL5wLpmWrl9cZ3pnuFHSQ+0dKby+kM1eLE
QvTvDyP4LFIFAW+r2omSL6ZGyUkp8RYrDzGz61EndbbfzkdA2Ed/BSS0xptfTJczm4wz5oGPH/Sv
tpfR8Up7FDtmlA9m4kU1kcKUvcCtrkqEzZay/vyNfvjVXj3kiXQ2EknFJQK9z+QMpsFM2jltRDpI
ZP+jieTV+/zD4vfqmerRV7KaXXH5i3BbQrxN1/CSq/QiHdai3nK89iYvdevhH/WZ/3qVp+OrSgm9
hW3ozZTio/DW4Sq76cqNUddnOsyZV6nrb7+ZGKOkj9vEyyrxY+ygoJMHRSxeA1H282/21tLyZ8fk
dtjULaZmeTojh2VimkGRer5+H7PNmIX56JDUM9kTrNv4zPz/0fRE1Nh/NXYyD9e9j5C1Sj1AUg+I
d7JNYMCk/PyBPnxzr9pY/vxVzwgDqKZ6mHoJCAXquxu7jyZqXnnx/9nOyRQlWFNIdUg9NAGc1otV
UV3Jfv/5syzC5PezLRMRGnHDRpF+Mp/PsjbmbE6pv67ay3ld3o2a62x61+Y0uapX+QFwZnCmR5xr
86TrcVtGDX5KvVEMT5pOZpVqnZndz7Vwsguo57CTUku9BZxfGnuj+P35a/twwnv11k66WUZ0Ntw3
HG9hchERbRwwWlsN8m/yT2bWVw2d9LXIargg6NnINw6Atai96csw2UCk11aj9o8Gj2RZR7OKJPxU
DM4lh1nUWUbJN+WcbI7Xc6re/f0XZy0eDB3E2AJmeDt2Bl0DhVsWXqKWhzL0bzLD+a1EwT6q7YfP
W/polFo6sk7g31K8t0AYWDAIivb0pLwW1A1BXaNgq2R55gt92A62dhTFNh31lOldsMut2qmglqeI
y7pNm93UcrLtGiIEP3+ijzr1Yir/syVHffvu7ESYCbc4XhdX6Djqa2dsHz9v4cNnWUzQiAd0VF4n
e4iJ7CuB+sibRogqEEIgQzfFtkJM/w9mAADQ3PVLnYxx62Qdn0Ky61nhPIvCHwdPeT8F1d/ywP97
2ZGQrR3LNvj/081XV2YaySpAgaR9SRkwIStMmc88xkfv63UbJxMZlc6UPlF6YxvtrARZ2SQOUobr
v/9VXrdyMmaSihpIJ0uPSohEncBpKg16bv3zb5+389Gk9rqdk0lNiXF2Dl3p4ah7bIv6aCj9BQT6
O5M68j9oydExt9ga88AplgVPioX6tvKyfH6S+fgojbbfxEb6G/Wf437e1off6K+2xMmoYR7KB6Wu
vGgqf6PMQl7S4dNTk3Mklo9GJ7RWzUBfAwLx9JlmVKhdHeZeXfXHaJ5e7KE8h18508TpozQN54dJ
Zl5iRFx4tWG+z4NwODNuPnpfr57jVAbvF1qumlnuzdx5DZ3/wwj6vdLlz59/lXOPcjJycPIA6h9z
j7kF8o/CVZA0+t3nbZx7kpNxE2kYKW2ReYgRviOSusyV9hdigu3nrXz4JLYGpkUDjAP46u2s3ORl
NepBwfbWupJ+sbe06gym/8PnIEIX3QKI3HclDZEXFZqUwpum3Css1C1IVgeEgemZ8f/Hr3p68kYa
BrkTT5plnU7/aReMHXFz2Bqux8LagNyab9XsqkRrkUe3gxLDYCuJ7EAOzSGvInIxYd8zV82tTVVQ
jme+34dH2te/z8mx0ixDnOJ97qGAXlNSCdQfNmAK29Pti3yNn9kFf81NUoRjYnuurmIsveOzl3Gy
RFFs88eMHqrOTXY7mqRyqaiZ70zfeJna2F4RYAqWrRxJvVyrUfJHYr1fVau+zXuN+0JumlZdYsxY
qfOxmLkQJjqv0tq+WrE0gbJOkjAp3HbQ22NnxBS+Kz82NiBrVFcGQXzf9yL/WnNEtTd1lspN1JX4
QSrTTK65peqt39w/gafGOW6R/JYZzUGvqH9/3ruXV/zmLRAbhakCYI8tVUR+J73bSMbeQjDghSZ3
hyOlQv5yFYb1JiNbb5WM/o6y7vrzNk+swSzdNCpgL+B+JLzl3fIw+1aSxbbqiYTd9ZQee+BnsdWu
x8DcNoJAqhz4oZNeGPa0A63uprN6rustx57T5xYWEsoladwwT587tRsiJTTdi+397AAVlCsfkmJv
J+5YH3qrW0ml5jLD3FRYvz9//HfDfXl6CfhycaDhW1v+/NXxcsFcq5OveVY3yQuR2wP6hsR5DCwt
+/p5S+8W/D9aYpyr+D9VzTmZII2ZyzdR6Z4h0P0MXxKAZQTOuv25Q8wfu/p3b9MxJGZXvif/fftI
ttmIoTApJ28Sa9XvowNZD5dyh4Us2dqbzx/q/Sy2PBV8YttivsSAd3Ki7cFaO3Noev1WfsPIX9+3
SNWeF4iHdPuNk+zHfAOQ7H+CuFr2Eu+f86+mT1a1uVSlAfHPi7SJKFAJ+FIahyYI7nG2rOeJpBmi
d+MSAYQIvc8fexmIJ01zzLE5yNNfWb9Pek2KWKCHWuKNiFA2VuJ/xylWUfUzOhdF59eA0uC5F/1u
5dMIcbFsCgfqUjw4PflUU+OrAV/VRpUVCq6HCsrc9x2+pFi9M9ovXJFM5QPE01XcPyvzPoKU/vlD
f9CBLck5kk02buh3s5MfOEj2bMObUYM2qmtHNzkey/TvDxNU1swCKiLsBY/8tvfWYzkhJBWecOJp
bzuZvJ6UhnwcPFGq26tje2YHtjhT335L7jAcFLc2mG0M4qczgJEMU1FlBcPF3xFRVtXXde+mN/l2
cSGsyHqujsNVehfewSSNr2r9GvFzunU26Qoq5Z4V/EK1/wcQBe3c77V8jtczk6HOJPdw/bxWXaPZ
Vw/lN+Nb4BEFeMiuuIv6OhQEIN1jU1qd2/q+n0JO3snJQiQUEB4oRP4ob9vyYhnOEcOZMMWMoPav
56ljy4B5M6CWBg2q95hB0S+dphT1JSAe0ym8uFa++9Ke1mXINV+tD8aZDeS5hpa3/uqt+iS2Sq4S
vVAHFlIN3XEY5y+T6Z8DNn/cDrUkg+QlVvPlz1+1MyJSRWBcekWc3ZuT+tDYM4q54sw89EErjBEG
pbVQBUh1edtKLmTdzBaEifbJGvaNfOqH758P+nfTjupYXKlALGRjsjDo37ag+RzBAloQeKIOxMGX
Bx0h0Lka5UfPoTHYgUCRMqOdvi0fH51Mysar0/QQaM2Tbfi7KrU2nz/LuVZORhTxJJZvW5Bh6tFz
Zv/WkfZjJsu/f9y2UNQIOOrc5i+ejzdfPq97RMOYfHwS73ZhEXcEOPmsUP4UdKSPYJQ4s4N7Ny/z
iSjy2QabCojD78/CoamWact9EHmieXUbZmhXSvOmtIav/+AFklTAi+H53s3NmdqL2Qk7b7TycNsQ
+OfpQ2i/WMRA/t1PxWpnUxtb1jrB4510bDsma8wqSRDN+oLUKeW70hEpDsnlTD3x/Ux30tDJfKDY
yPvM1vLUnb2TW3Jxi/V4a62Ic9kMHhpV9Uyt/P0VADUYh1RC6qGUFw158mSBocMKHiymViS8x+Si
28XbxCUufaX6K2Lz1ucI/O+6h6ZhvWN0SYrMACpPR3AGQynMfc8w++9lp13qtUnwYItC1lLD2887
yLm2TrZkIXL+Wet8L41/1POdbH/XOiqY1v77m3ZOClyR6XR9juonp0X+zqhMpuM12QvszdVEZrOA
9vX5s3y0taUVm1lJhTRMGtXbgRy1kMDi3veCCoTqeNk+V7cw6jb9Chp6mK2NAzYAr71C4zSemXQ/
6iRvmj6ZqUjyqzRyxT0bU/th3msXyY77cgP9pisPOp0E4evzmcf94Ns5umlxDOKqQPKft4/bgXqJ
O4NvV6BHXFXXlHKuooN5Q/jFt2EtDxjWH9OXc+DID46fGO60P6CDS2n69Fg0D1ZNGYZKDm59t4/Y
WmVXvlc/+Cuz9VSvOTM7a0vfeLPTIFLsdXvLgvdqYY5CCG4j7SUP8X34jErd8OKt+p0MoBDbl7OT
h3zj7FHekEp8jRn0HI9q6TXv2ichjYoPiCzzlEeVVgnyOr3cR5jfysqCI39PKsuZJWF5iNNGoHCr
kFA4nbyrLQkFnz9h1/sGlXBIzNYQnOM2vivY8Bqhd+CNxxbJye9kcIyc+6y5r/fyztoh7PYUN70g
J9DVNvVOWYszz/PBNP22uZMB0aQ9BxKaW2bNBZ1KaFjyw99jTtuOu3rYnAOUfPSVhMoZ2oLV5HDg
edtL9KCb6nEsIOgTSU6eO96glaGO3+c5lu6ZgffRq2Q5cAxQaULjDPK2LRhNi6m93I+/gqPcTl+D
g7+Ns/W46XfIzOiFn7f3Ud943dzJqzQ10WtJUO6lk6eXCC5xUhDs9fB5I+8nEwJtXj3TyWSSFxbo
PJ5Jdk1J7nX1pIvmy4habDUMzuPnbX30raRmGCCGlpLHqeQhK/wibvJmP5q5O0w3vvKT1OMzi8FH
z8P6KdnJg9Bjdnz7jdim9BWHlH1HTvFMAHwnl3yIQ0Um0T95mL8a0t82VJFtz4rX7C39foREiPRv
lZlnjrwfrGzUSXWpQj0DXPeu6KUijJ3aqt33W2u3JMlgRuey1s12wBPW0xoV/CH9sYD7Pn+29yVm
Jo3X7Z50vahi+728RQL0rpXH5LaBwvm19n5ll7OymfZwUtYNe4fN583+8XFOZ0NQcAsTjiFGB3/7
TlWlt7hZHffqLrjOrJX9e76sv6PZWiWueeff9666LY9Nv/K/xReqZ19HT5//Au87qKCiwSbWoW6z
7Fneth+NRJ83hNWNjtr9qDpN9brAdL74kGG+ft7S+25KS8zILKfEKzjmybDzKWw7yTzsfTTEWTKB
/omHL3hZFzbpuU70wVNxLNRMUFss0Gxn3z6VbkpLOOnIUhm7gEW3pivKNTGG7GWHtWq6C7FX7P/2
83H8oDEGCKT+U//75LMcwb3dg4AgI8T3f9nT8CSG5mZUcAV83taHz4c0g8w1ayltnjxf7o/NWJXj
vp0gsNbx1qrDbWhk289b+eCL8UR/tXIy3ntTG0QejftQ0eSa0X6wlanc9BlhSV0RnhmAHz4Sb49p
jCr7u70HMaJpXczjvreoyxIECe3nUhXzw+eP9GEri3BCFfRD4AdvO8ZM2Eue9tN+xsmjxy9hXhMe
lJ55lA/mMOqvNjS5pbhCsfCklTQyQkOxDAZ19FMrVs01XNGDc0wfmy2cc5wJl/WP/Iqw6jMf7P3y
SfFTmBZnKSnNd4O5HI02E529D9X66MxI+pWa/PG//QZpw2Y94w1SaD0ZxkVbc4ia7b0BiBewgZGT
7Vlj7vjuJ9b073H8v0AQyB70ic+AIHnwsyzql7c0EH7mT9qhSrwi1E+mbA6ai9roPzAQ8jv+BUpW
qPQBNtnIEP6CHf4LOTD/MCULGCEokek+f8JAwCBalgH8bflfCznG34prNK23HXGRjlAppfEFVkKd
8Y+D1auDTJZEoorI+9wN83ztGwQf1wX3pOG0K3tlU0g8R07tVMxbJZwtDPvAtso7u5gv4HyuR1J8
Z0N4iw0FnLVbQATonPSyCUS76iOFHDNza/tDvgtqCwZY+jtXRv4VlQDCUa1JzjXAKljbWMal21sp
sWqmBxpuU0YDDtiC3UNFShYEDbjZwsVw7jYku45RBv2UwnoNJ29IjpWSbAZMJ1l9BycZBX/2wx57
9lbEy2eRBmBcEZ6T2XsgbywJ3AUgMC1VeDtBT9rZr9iiSp8Q1z5Isuuj0lplSbClorRtzSOJZ7eG
r6/yXHigI7Y65KPlV11+mQrzbOorm1m0Vz0bx8YmdlZkMLWEK4I1TCPXj2xuvEGHYWfH5nArRPkN
YuBd7syE7gVEQibGqh3ym+XfpXRQqJv0R0/RqlJ/2jLb5DBTE4LSsXBcWdNTW2UwCtMN5K91Hl2z
0Vvl8usU7QPj2MKatrl0V9tji01kwcrpcq9aWPFC4Y3m0RD+IQ29Spsv9NDHZmbku6rWUohhZrqf
QnuFw4drWpscdtP0lq9rdzgb413h43HyIbJnwXquiYItpgiPud5+g3Gyiqr8Mox7WGlD+b3pngoV
MoXcKlp6qSb9OjSOMM5cCy0fv+Xym6ul5mpmtVJq4ZqK6Ym4uOES/maajsvfWj7N8oMExe8C1dxp
TbpZfhlg9iu7sfZtFTxbsbh1/Obb8s/3SoD3VPmWKJkrKoopEKOVuCrdjG86q/4Gxg0ZINz9JxrM
dT/d8EtauulNQ7/mcs6N1GPaHYlFVul7y4eYRsKJ+WG1oB9Ixc3vnUjs2BrurHGhQ4QXyzjRTSBY
gB1lZ21NugP29J00d3Ar9kuPWaxUaIzdmFRH3IPMBOjyIneMyZa2+Wtnb9XPS/PY5HYKwXxw6TdW
g+EFDs/S34M6x/FDGzU9jC18jZ1Kmq4suY3sj0GXu1kiIPZmN61mXSM6vaq6/Ic5Z5eNb3ndKO+1
KLyYIGKa8sKJyWKjTyRVsC0G+oQcH3BXbpb+MWXpFUBhamXbrs02oPU3de3vDDu4CFK+fMiPyCIE
h68cMEHvsmx2c4FxvGXTbecGuIjxiolrG5k9xl0YeTbPmsvrFreswCe5PKXj+5susbfLV1u+aNTi
p9eNHeZ5tBdoKcBvTnp/tYwYqIDr5Ts4iBplqq57zrFMGr0t96libQstu3RCZTOWQE4C0zM0xjYi
GwZHh3WvVO29b+d3PbfVHcnYtdpdWVa20UzlV+bQ36MSK5ipbBj7VcHQtngt9B3+spgzN+mOBil9
cxGClbO2YXA9Jf0+k9llXdv72Ky2EZO7a88dNAdLFgwGa3CTZMJMXrPjSnDSZ7H84Xc4vsZMXMaN
x8z83Ph9uGVCvrSc7DLIimmXQfxfQ6Ncpw4O+pyfceoA5IIMAcd12crQ02hNxF9OL623EE5gf0F6
S4su3Gp6cR0PNvbeENe7MxX5ug9K/sd3FS0nq6gsv+g2qZp2Kzy9Gp76GbeztgB7ln/Why0IXyy6
j/LkJjSTcKc67E31YbpqdOeYZ5qBzZ+IOwE41g0i/Qr9qoV5XHcFqia39cmbchqCEscYgYA0b7hn
zFZs9L2eEHVXA1sK0U9usjLt1tBrQNJHIUmTPOQfv2crDpXPQZgsWT5xNa+0zOLo3ee/rRwHc6oQ
oKMN8P/F/2PuvJYix9Y2fStzA5qQN6eS0pKYTExVcaIACuS919XPI3rHv0EQZPTMyfRRdzXFkpaW
+cxrgktf9P6g45G5cPxGu9awsdc0rpu23SNKX6xx5nTNpsk2shBablgFf8oOn09kBNZl77313YTa
pSILmzATtl1SI5Gq989JLSrr1keHlIvIjWrkSqyRE1hopxdpgmOMDcOvseNO8+sUxmAmr0Izw21Q
Y7TBWhcw8QtQC8jIOEkVrvM4eUkraZcqsTPBpy5QSszT4QA/0jVSyLtY45bRTkCt7kPIcfNPEvpR
bndR/vzPLS4jEKbSZgOovYj/UQ6yICn3+cbDOHwsOXI5QQycCw1OkymTj7P+gYGOFiKMnoEwLTpO
Zx5B+y6SQO4OjplE/42483PATh+nM5I2zjdQLTYpLT70blDvKMx1gM/k+33M/ZV4TzGqTtwOQ23A
bVaRJazky1iJnqieP0SpfKRlrNhCMDz0ybHofeioWh/QvKbTauWv8kbQwRaRM1zXE+ZVHNBsWyMq
bzB7MmbefzoZVyGMzXmQSI4cMb3rRJx8iRYSe75a5kPRR9iq4yKYxmQ1H+XzRKnUD6Ra3YhFdht3
5p2mPqcFZftfTUKkzmk7sO5VdGcyvOBHf2d02WPPqaRD+jYgeqocdIUM0boxdpnkXxSdj9yvt6oG
+OOhvsWsw5n/24h9uv1PoYRRM2dgNJwqVNB0yKNSD4NoNHZd8tzjSFm1z77C9YfZR96mNziT4Dtw
6uegi+vASKnh8zvQeNt4HpYMpgSLK7+1zPhNKFTnPVSQhH2FkM+gX1l1f1WyapNppWGm6AvINCJZ
Y1eldZVZXEKpsKrj5K0XV+gKb5tR3UYjMdiw4dbYSZI4XjapZ7caprmtOrl4mt71DUvLjN5CP2tW
oaw6vmdt1Gl6mAMpWq9MjUzUyG0cQuvB7mV+lYrooE1WaPCu5pnSiP8Mdd+hImPo2XOdpoemzv7k
2rRS1ed80q4w7Fz76bn2z5z+/Lee88+eod0NaHLmNrBwP6/XDsnfJNXGfIPrlIhRp2znXYAJk56s
eJxAOFe/WbRj/hkQ2BYOEkBONYBVnwcU67BrfSRlN3puXLVhfYGUhG2YQC+E+BEHviNdL8LQyp2J
wvPll8XCZuQ6I0o+/rxbZwf5Ly+PNiEoQVWmX2POBYUPYb9V+yrqRHq+GbrMeQ83iETHuLjpGxBA
rb8uUaeJTaIEfS+Et0kg7Kf4ICrNgyqnh0hGf083HS051qBJc3Nn5X9nE2ao9uir/rMqgxeAkBsd
7aqkiDceykOJcVXq5m6Q1CtPqPam8quR1G016Luy0dD3MpVLX0esQH0WEGrSCapq7gZ5VJ0uSFcU
vjc1+wQuZAWoMaMKrCN9zBpRhvK2sPZz8Dw7xCCP8x5t/zxlyndThmLwDOelhsui+TxlmSSjCCHm
+WYO6xKPrY1mRO8PWC0h41H8Yln3yfOk+Ot5I3qb1v8tBvQZBqJIj91YPbPRDStdDbr3Hs4Nkbqd
z+UWdRWT4AyFivVgOl2UburfpYrD0VitMIC9ApjqwPN5p+bHgnElI64hmCqklc4985LfbQowNCSX
yPBDx140snvLF2O15SLhI8wZxzCqGx2h8xzeellyvPUoFxSDHZGatVm6Cqz0QtaeTZSB4+DZNq3s
JpIat/dOYpUcEiLoeGCrs7jeP2Fxmj/ZnEElMT5EKeor3n7oDJSIL2Xq1YOpIdfXusHANVaom5/f
7h2EtdzygMJw/OSakoz3atCHVa+gAJ712sCqj5LnGq3tUd2hxryCA4tea6DvcoR4iWdtg0SL84+1
1WqvSixdqyl5QcSRPgorr0hdua3tTkkOJQt0PrTzYV6YCFmX50p778fC14fWQTCoqDx8KVEpSamg
UV/z0Jz7c4qH8LZLt87pU+SRObbGrHPjFOq85Hrw18HAHBQpW4mWcaUYHKLJVa+GO0E1yDx+tyEb
sNUvzetqeA7vPSQUQiZ7ItOKVC6g+tTGqB6y++dcvo+DS68KHnJuzXGS7M7iNMoQ52RT6ySgk7IN
DFJoflQMNDT+0Ahid/gSf5Zr6zGvf8+78cxnnCOJLzNC7RHWNAEPLe7POzHRJy9W0iTfzLMwpwNz
WC7zFSiD2fPp0cQOEpwE9H2vOVUl21GSOXNGOr+imP/po/v5tDKDDIUL3WnJ2c484nwYfH1EeiwK
xXq6/ot9pBVFU40Sj1ig7TunI9wKDjM+p4VzDlowi3MONA7JIQqxZJ/jNHJORbsYhseST/heDtA4
BrmxMWabk6TBID30k9XPz7qogc73EiwFIHOQu4CFauJiOidmrvMmdoUSXEyNcsrrdpXyRQ0cVHIu
ewTHt7LYO6GxkUxhhTKgjWj+5VzQiJsrtY9dqunnwsmv0SQPxddVMAmh26MuItq+BOAyVhqrnpiL
F3fmmUsN/GMoH/iQhOd8m9U6H5yHqchv9NK/EPqzpNSva+3zcyxOfdwHcLeXuCjjqXKmtHZUE+ec
lCKMeeJ79ppk59HLHEHO+s1zuDMvRFPQt/Ux7mpI4DH2pyqoPc1p0aGspsc8PqS1xM9fh8Mla3lv
1M9D37vNuC/053kvmcgSlkW9KbHKwYLzyqvS1bwF55ftWNIdAUOrtf9U3P9VDff/xcpmHuj/M5ea
2UH0h9ptnuRpnv0vpE+esr/1xwru/Bf/U8A1cKVBr5krX4QxNN8p/4g5g1jHJmpOdfCl0T7VbwXt
f9MkhAvA8gU6odLt/Z8CroCHlPLuHkXnQSaOIJBYyDf/KOc8R2r/PWlm+IclU1jWgFSzVb70lBHE
0TxDT41brewc8mWkv0n/BM+tFK5pREYt/ZTWqp2TxWsWKnPKfRPvlTS/yX1vE/vquePk8879zwNx
6mHfTtfhS1tYkdIgyvvYuJ09o2eHcWlyCRwMe4Y6R9voUett4AIfPtzNP+/7QwbM7YhYh0xzFANu
utFIFny+E6JWxZ6jFOTbUgcq0Gr2qEUbFKsvRFwUiz5d1dbjgIBjM8vaicZuQPnmzCN8PireH8GY
bep0EPacAssAMSn6ManAV97WGlpMuYpgnwE4ZKNp7bgqU+9xijA3TBUz2olThCWqV1z3CuLDPz/H
olFNdiETu6HqrZKJAzwRl0dWXyIN5BXxbZaayV2YoEIaJT3qZWgvChhCQEzP4AFZ1J3FOH+op+GV
Nn6CPZfgIfZEsb+IqDJSqPbXge51rpIUz1YuIkA3UfQViubanMYzROnFLfSfp4aFqbEhSI+WWJlB
92UhCeL4NkVxyul2xTq7RVvLwRPSpT22T9fc8/i2n4OOfQ7rv467yISkiZKDGDNutzb32TreSHgV
NZtzUCBrvrA+7tP3rzKfI0AoeUlzjrw/xJ6BVupjnZbx7RBo5O2jBvxOG1E1leK5YohEVadW9tAr
qesb6q9YFfJVEctYriA93Y16dpCAp2xxtMBGoOk9kgptuLMiVAlzvUfXJM+DnV54GOkM8a1cNm+9
ULz4cQx2i4TS6bwqd6C+rdO2uS30ZluU1V3dd5RmqkB26yG99oIQZc4qShCxajFbl6SYmqOKq2kg
Shuz7G9oV0lOKItbdYhAbUWicimPGLu21i0q68fIa64ms3DFKX2I/QBh0lrb0wQZtkJaZo4iptdG
YbRkEurJylh/NCAug2La1wVz0g7CQYhYYeThf/TA2get2Tl+0JakhCBlprZHvMxSSpsi3cZLw7vW
ULCFBAviwpdCsc0XfgsCInStLqJlpypvAWJ6BvPh5JlWu5T6EuiPSbYZW0nZBVETrVpPv54MDCGG
OvDWnGf3jYd9y89b8ssam1vlwHQ1QM/A9ZboRF41HyMxIsPfVPhhdVtlE2yrzTn+47u+zac1No8D
mo6QGEesL11lkFEadmKKfGwwDbLTESvidtPxGVztF0nlms9b7mZFrWIjraKVsBPufn7R9zNu+QQo
PdGWhH+IgsNilYtYBCo9u+AoqkS4Zt/cB7hsXRjqrMPod2g9T4iub3K6ktDisc5VRQRBy4jaE17B
+qPUD/7vn59peUFS3OD+hsGmwvdVoAd+3nijNxVMW6CeGjQUadY5Jmi/OFv72fFfD4QAw8zTkABL
I8zyeaB6RC09JVo4gTrfhn56jXfNUyTp29z03/7lUDKhA8kPmawCnmxJdPGlRvI0tYxuwwn19RxX
o7BfI1VvN/gJ/TwU1+jXk4sFpULQA+hFSLO4WhWk7lCBK4STNiLCqFXoTwdJKrlVqN1VEbWzKMr3
OSY4VIBvLT25RYPRuDTQvlVrPBbKkmPLp3S0AR4TIbHnn8pYWiEC+xriZJb35jEo9Vu58a9Ru30M
o+xaC703QUclrw7u4zR+nYzgudSo75LUX2fkp10jXAeh8Da2goxANP0l6opSU3ibVItP+AyvfKGm
EKldWF2EHCOC9+uhT157z7LsiF9H0p7kK2S20cwptGfV42gZhg7IE/Y6sRE8RAV8bc30UKPzs9Hx
KcVFJhFWXqu/9Rg1Oj2CCV8LVLgr/d4Mq79JU1wVVkETOPBGp+5FFGiD9K4ZhEerTk+BZt6iofFa
5dVjbBSXk4/5W7wTOu+WAik5s0paUGVPkxHROcs2aIpj+tJrbpCKsSt7yeVQe2+SVt0VXskDTeLB
lDAR7uvmTygnOz9tDDtTyhslGLdUDKZVX0h/JrwWHLmtDoXcHPI+tBxPHmmuCil6eiLKClGkP1Il
fCrNUUW02EN5tum2LIdfZtZShk/6Z9+cU7BKfTMa+e/QVBeFnO2MQqjPFJ84IpYrDTAhIRz3/0ze
k/TFSqNoHSNbjC5YPnEvdfg8b5q4Nw6VoFPySObuWVSILn91dDqEWlHvHkKSetk/dH4TuFU21qtA
E5CyTHX5IW+HHFcP/LKxNgrxyK6Ug9GVLTbVLereopmAPNAb68YMEafNwmIanUj3UiR/G/8wZgLA
YD27MkaMibAzU/boqgfIkwZm/zxyHZ7SCp9wyCsxiuexRLUsLKudOPjWSks7f5WAmYO1E5vX4tgm
B2qc2j6c5OJ1VNWJboagGNeq2JUPeqIYSKhr2srIm/a6H4wXTSqeDNRMba+b4j1uU+ZqRHgUWdf6
2KgNWvyIBNexSBtV8cNNMmDzrVtt4dRC2a0lEYsyKplIjrTDAfxP++yJ4QV9UAGt9L5x0zhX1hPL
Fk39FE+xZiKjlqt7E6Sf1/QoovYIAxehOqxEMUI0gNRjE9QGbq0IxFlm67kevtlYazfaupiM31ZZ
qXOnvOFOL5/UkAZlxNW9CdEpOwgVnUOjHPbB6E/HrLZ6WphxsclKrDHMPhFWJDfRfgysageNW7cn
VXqsRnF0UQJCpz+kpOgJQXcplcdaGK01NcbM6YAj3mVRQm966oE2+eq06tB2R6BVx+JLlV5ToclX
oYaXE51XEynmTnWTENHmMaO8aiH2d7BUr1tj7GLdtlHD9YyYgt3kYXrExOwZg6USxrjSoiKfdscY
bRrn59N1mSyRJ5C8zWkAQEcIIos7A7PpUgdNYJy6UC3ssQyuvVC6/fdjwMiHaMWtBDN/cSdnoxnR
vDH0k1BwpIyFdCJ90s5cE9+9yMdBFgWvEhuWuGzINbsxx+VBS5+85OxV9O0gZHfoDCgSyOPF+VAn
sWz6WMedChNUgSsd6g2ax5uC7E5x4psmxie83/47rgUZAt8IT25Q/HP5nwj3872OH5osiVGrn3SL
2wA4ddr0AITOzeDXvI1xyAxkagkiMI6lfkHYS5Y5CQ1auwLVZNnSG9svJ6wSqtI1BfmXqBMbQ6Lf
hnGtXgPcClfKMLfVjEMdkgoEeYvVZXJpNcO9hMkZAbMq2CY+jBCNUDmX/Onp55U1z/enaG/xxIuP
Php9JERVqZ/Qfh9peqj5n4Hs/udBFs3tf+af2qQ549NIEJe3Qq7E6pBLPqMgk4ltp1s6wXW4GdfK
Kntst2dG+xou8hU+jLbIB41sojGIQ9tJu06voj+1baCSHDnNxYt/1zw1RI8o5tvR8dzAX+cSms2s
tgAYlcbcsgo7yEmkGoOpnoRM2JHUI2KS/I2L+OXn9/uSihANUyqa9WLIE97LWR/T0AJYXC8rnnqS
fcmjjYD/YkjGneL/mjXiSylLOAlg0TUq0urnkb97QcozkknFjCh8mQTlTWT1DYa5p0x7s/pXz7vW
hOrMWvl6QMxvNzP6YH9/ZSnigaBxUzKGGkpOislBM9VnTux5TX9e85+HmKPlD3l80orT1DcM0QE1
CEvcePqbCEctSim2BFZPlJ//b+btv++kfB4wUJUW0xxdPXmtsq4jLnC4wOlZ7dT51/z0XvPUfnyv
EtyBTtJBYm4Hd+NTevRuzLvpSKhlvkTbYO/lZxbEQptg3thMJf/I0NgMilbzivkwZKn04CjNQDu1
WdgdgrGVt2ozqPYkDTjKyFMLRgAR/FJv7bgTxgOGkebOiHvvjp4O5EJdvdLDihinkH+LVbTpE3E9
hvG/w7v/85hc0e/JjwgrdHFHm5rneXVpAJ9USVVVMH0AeDTvHFz7S/DLbkSbmbwd/vUsjvF5Nth1
WJsNo3KqC+WgIPRth7X5nBoJ2ryjdFSE/vTzwvpmJYN4V6gek68a6rtN4IfpF4Ww9hEKUk5eh6mU
qIDQghqxUaYgcAS9BQoWIEAf99mZ7/7NJv007mKlqV4hkwyVyinUjCtcqbbKmJ055aQZS7FYzZ/G
WCwtHe+HGO9k7EhGVExK8kWHw+GRxLlyqRN0m7xEzTzUzEcK+1iSodD38+S+L96vTwDAfz5oAXgv
PmfLQpYqHAZO3iNgSRF959rxV+EGTI1+jZPN3wRquP/rzKjfHO+89/+M+j4vH76pXKhaHHXMrdxN
o+ubtWkDLM8eAEH/rrl6QOspKdouwuBgQKzYeF5o2yarjDurqC9xEXlVal+hMW6GWI4YBhry9R7Y
yk5Xz2kmfa0rwFf5+KyLuAqN+X4wcXHgXu9ccZXdKe601V3sji6wdHNwZt3MtSpcIVKX3jLiP/qZ
HfD9SvzvbC3O8tKs8QbOCgXN8sjOpktgLT9/j3mZ/bAIli0BQSo1yRt5xVCW3tQE0Z1R9De+rI3r
nwf6dsHTjALXAHVrJtR+Pj0Gq/FbNYk4PRJ8MQqtM5Btjjx5rye+D+osvOrEtHnMJgNhWjX3V+PU
iTc/P8Q3JxhUFkRaZ1K9SPfh8zOYKpljp/byyaQskhmvgR5eMV2AC0Ts6Cb359G+fWUueyi7QFXE
L6FMIJW1702TfKrlblsJ3XPQKG9eE77GwuCGOhU+Xb5oau3RFPJz3Ypvbks6LIAtDYpw/MviVfO4
LbFj6+T3tTvslGfPBfzr4ki8D93+4lwK8v27asSl2C7BJzYW4xn1JKWyETNeAz0uMLaJPG0MLd28
l7tlay1a5VWGpnU+ntkj3y1hapmzPDeqOl/6MtOgeJWPmuxJ8nZTEG0z3IbRM3DOfMx5qy12CiVN
NCZo/wBF0BfrVx/aofenUjw1yoOUg3dINXp1xW7ELTBR7sDMU9kYuaB6u05zmAFnVbW/uTJQwaGd
SuuSZPyd8v/h6AzpkRUot2lc87hVFg86RvNJa8tSci2VqOlRWfWKbiWe1c6Tvzm0KXYhKEApAB68
OS+2DyOn6BOZGOhop1AnuUjCTWhpTwnuSOj0YQFAa6SWHrwY+3HTraDzIUvoEtvjMC2uUvBhcYPj
Gq7mgSHaGIJcKnK8znCaF8Y/dfcm66+wN5w+SlEJqB+0QSywuVLOfcBvdsQcGIMZg2P/tb+llR5q
IFGoncTuHmtvt46e+0yN7VC8SL2dOkbrGf3dDuW+it4KoYERaZw5BL+dRzYHIEsDhs2Swp2UuBF2
OrlNQ7co9w4R4KYmuIhKrMgyBe8XtNG9158XrvzNHcKyJTCm262LkLY+fzzaF1odTxYpB5jqDEtI
TnszLFw1Q38wqB1Typ8yY0brvgXeSx+G66LzsIJEbE6ZLlqZZriIq1sHb2KqLlPAjoXuOzrKQhjW
Hapo+lfE/fdo9uPzflGk7rNCMhJFPaFUKBsPivB2ZkIW2FJGQIMASwuS2TmuNOXFVvZjo9ESPWJG
FPVv2mPVJDfyAOqg/lOkwM/UoNuV6BaDv5J2SmFYW7H3ZQA23WU3qrojR1CKkhrPTSmcEmCGAyE+
flWu6k8KytPhscMpD1ucPXZ9OyuZXhvJfPUj4VKYcf6mXp4SrfilT9VL6svpc9qY8w4yHqLEC+xB
JEEIQn28Fj2KJyC7qxQ+k1hYr0kw/s0U77dV6Gu/6QhKJCF3g6z8bU76tae1r6k53LRYMNo5BrdN
Bqi8isybpmyx7lEoLKtqINl1Zm3AwVMOwV8zDfVrHn4Ly/lSz3HhkeM30N7P/Shdy/ia6lnzEutJ
xW/Mr6mgbTLPP05UnquuvcP+6LXA99dXXvrUPDRSsLGycC+F8taopl99KL+aUXM5SkAnKzHBU20E
q9iGIucDInubBi4aHDPjb2DKrtVap8iXL6YyuDRnconVBif8gd+0qrwW5HEVyM1GEtSjlUrp2sus
tZRB0YoSc6viI2RVsRMFAASmbq11qQpZCP+BrEXvBErC3hjEI272L1EuHCo/u8Ghcy3CaSla6SWd
ol1qShW4QN2dmva2lPNNGDMxmoxJl6pjberdYOsk8Uv7XRKI17IBNs+btP0YFTdBxsoQhjWi7W9W
btw0Wk38Dr0nTVon1rX7uKpvaj/0bK2mM2N0VeDGYaCvMQNpHS3TYruLg/tyVHCt7GNxJ2WwBsq0
oXPtp7o7DOYvLVThswXp0ZzMJ6PwG2LgbKPCaMCDyyztqreYsaA9TLp6aAP1d2H4/YVUSBFWhuEu
oniHsyv4ms4YL9JAeBBFiniKHOE/3Hl/1TC/aXDUjaBkwx4UYzuq0ksjDrc9pn/Admg6mc9FJB+B
H++zYnpGKWKgWRbuo3zaq02+K412rWjDzouzwfZy/4QC8xzP57UjVpa5ijyq5KAlbwfVquxqHP+Y
k3entIVxzKMIg4AWHCT2b57WoUTcSPlencwDvuMPiYh/ddkjsd22FbRNzqYw93UXqLdAYEEC2FZm
f9vhHovb+uD2igokb1hl+XQXoYm6KUpT2WtaOqwETTt1kuyqZnXELPSRMOVZVNrXrpb/qKV578dl
sKpDDWqehBBRKA1PfdyMGL+r/VY0sH4Qpag6aAnY43ialGOJZR/WlECQqwoUnAqxskaH2m5bUznW
QU5D32zyi7gKkS3DLvXnw+xL8DMfZRbhLEuYitlSRtKgQTGBusLus5Q2UjYDbJM1kD3752EWckLv
RyZFOUJJpC0odH65RCJsZjn15BMqoMPKUuNua2LEOI46UvscdJIVbLI+hC9TNZBZ5SNneH4IRVxo
lVDnlkvoD8VqUK580fgdClXo6mUgXE6hcS7IX16yIK2gOTIbAA1mwNkiWJk6uiN+H+rHlBqBownK
3iSTNpA+zIdwA63GKbLiXpPOyX7oiwDxfVzMq9BRoAZDJfjzPRv5UVb5JU5nnXkv4EVXyxxy6UOl
nUlivgKRSKGwONDmOiXeEOYi1B4yqxTHXCGLucx23a67bnMH/faVtRLuIVYeRDdbdSpu5845XYqv
6AkL9VDs0ABQzGq4M2rwYyDY+V3T9+DXT40kXU3yqNAyzwunjBlZIWxr/MIENTTU9NaycDXlCVkd
DstZ6D8WGgSpn5flcsqJ+udK9KyKgwwUSMXPjzPO+Y/XleMpC05TcxslFmJvGLRN/ZliyZdKFAOx
y1Cyk1ha1vK9/X7AHloQhlNPRUhNwrWUzg28iWs0cXVuO1h9f39+t2WuSicHzV3ETRBzoYuxbCXF
jTACDtWtY5ar9PmrrdIEO1w5MXXXbhqoAD8P96WJsRxvnusPMX44DUaoelN4Coyhta3s2hOTO3mA
Bx0L46um5zfz0bBXxuq2U8w9wnSvjayHZ+oRXzYvb22RyfE5kRwQl29ddFIUQee3ACKZ+3+ASPVO
3p4DuynLoHh+24/jLN4WbplQTEGNg30y85a9UH2MhpEjCvwFnqxxT19auvHoG+OxnbshMSU3WXCH
VTiiuEIhXUpe+Cdt9Tt1qO5lQd0QIfBjEUAEwEWABDjzmsqwYzOcthNB8gSKDVgDFRaxhnWS0g1z
kYO/r8x4pGiLfaLYjfhaFyO0v/4c8urLobF84UXMC6GuayKO6+OE9DtL/UWIp5ugj6KVBl+pz/sb
0fAvutlsvRVPqVwjElwbTipK9lRn7kwrAQdnR+eB9Mu0dvlk8977sPAA9KBNngfGMcvafS9qF72n
lC45PYydjq5gWwvXuR6PBJxGvWk97fbnlX9myS0PkUhJh1ipyvAElX+LHPLuH+zbuSX3pd66eM/3
DfjhPSUjENMurcNTmVSKO5h9TUzvYSpZA2PBSERa9R2O6oWXma5aZpXbhxF36UQthaOgcRLf00Ea
4AMA4uScA+OC+0cbf741Z3Iu+CkSxeWlIvnB0Mhhrx7rVflQ7QowyhQ6ZzcEzORlu7sUEGP8eeLf
Z/ZjSWU55lxy+TAj0RhHulAwpv80uDoKhf4Ks21jQ9s0ts/N/5cdP7+giVKtptBJwCn682DVVCgK
E48mQ3UJsY8058xl9PUEZQRmjl68iKvBDJv/9DoTBtJFBSj/OOPK81NxHaB4OjiS052qs3DdZeA3
z51Exg7YSKWosbyR0slqVU9utWOnxG6CYkhK+Cqc+0LzF1h+IcK9WTEccB2h5udXCjuzUqJS1TiO
m13i1qVtusal/qKsxov6ovlzZkF8940+DGfMR8WHBRGgYtAUpsc3uu1cK7fR5tzEl+LfGqzoDbwk
N3tNn8+M+eUVP98Ey68m1kpl9Bnbv14N7rvH5YW+g4nmCJtqIxtnFsmXN1yMNv//D2+oRgoY64DR
2qi/0c2tlHj/snyCYDHVHrBhsGbniH1x0IfZQBaeG2AW48JBzGvlD9GZlyDQW66LxSCLM1uMtEBs
afydZCEP+FJqtc3H7qlItMCWU+tPklT3Y2S6ko8YHeUttGnCB6USH0wpIO3iDKuV4iDKWFqrQX8o
w5q0zjc6ehy16NRD8UuS5F9DG2QrIfZMG0Eo4krVQC0jDJ+ysb9IfPM+S5vtJIuHRInv68GcbJzG
r8Uid3V0SGaTsTwtb001uuy19CVD6MT1koEjhv0YBo/9yGPg/vEnEMy3CK0Kq6hWhhWRnxsKncZM
vdQ886mTq0vJQkKwb7eNNG3TNnAbpRwAWSjYsLQ5duVl7ZT98MsK5U0XhY/Qa69n0X+3naRjP1oI
6aNM7ICOOZK6brFdfLUIat0igldrSkfe8EaQ1QtTJDrQUw2AWJKldm3Wh8pqujVMwmxr9Sqws7hC
NMioj5YabHItegaBmNtqSRlzqIreziStspuqu4nF7Dktg2Pd1lvsxPfAsn1kX4vcTkpsoi0QZ4No
bcZR/BMpMjblwQV2Ei9qip28lEJBQftpGzbERvlApy3sKDPo/dRfFtIw/SqFSgKy2N6Njb8pFaN2
rD4hJ2+Go5m2+0q2rqrcvIga4bkhovAM5Sj47bjVa0N3GvRd8PrhqgMN9uZXKcQPdA0qHWxgAnio
8bJrICAXadycWCmXRRsTg5oN/Gu9lI5ByP2Eya4bq/weEL/oJtB6t3rp1tS9zKF0sZXKKl4Dnntq
GxgsqGW4ZubfVCbIWTF/6k3rKlZN36V1vA7yXLPNcMjXZootglLLcB8CA2+Y0atWlTH4mZ0VVADs
dhSuWq1CTzoerwOr++WZ83AKyh5eFk+XaYvUvhREEJqq5r4FcwmYW1rLuW7YqtQE2xxBKlhz8ksa
exeY4mmrqU4LYIdSi15B0P0uCr3YC4Ehb8spj1fyMBwNrb808jiwgfyKNoDJ1yaV37pALqFNwZcg
F8Rz2/evfavkwQfpqg+nt8waZGds6LAlYUyVsmnrlTqWiS2q462BizRGuqrkagIyEYra7vVJ+WVU
EDGGHgmlFJNasO/oFBeaF1LEDwpbGehy1q2J05lCejBZzbFsUWrxo6BzBNHwNoRqJ7n2qWSlAXUl
yINTj55HT/04MvPQNcsJxY1xaugAdYcCNVO7E+PXuEx8FLYGlMINSJPN2CoOJ8ZoDxwFtpBh3ZZp
UeUmTZQf5E5WYXuGb1mT9OtCiFlDetvtJAsBm76VrkI+b9Vpq1oO8egUu/xJqON278X1syRVgaM1
rf4gF4jrePrwioN86NYGZbAah8SHvmtDW6rEVzRQuMLlHPvaqQ8OdVf7azNJNq081KsILg6P5F8J
aY9xPOBRKUofpaqR7VJNH0Q/ewvNVIC0jM+Qb/7mFdKtFEq1HUQjKNEonVb4DCmrTo6vTAHhO6rG
95CxAtRWKxNVv1bbxmxGW81awx6mWEaFqkSrXW5nhm35QNQk2W2XnDxLSOy6ME1HNry5tGZNdlwK
B01RrqwIS40gvMfa7dpDNcMWjPDo1cPvlNomZlHVXpbQz1eMe21MFJeylbotPKO6ENPpVOjp1TAp
W0uIxLXY4HNpYCbg0K4MZlWiy0qCo2Y1j61vxLZYYRk3Ble6KDz1fXXX1eDfK50XCNSeOrnfAWwO
IzuwJoq2pQm9eNx4iTysAMv7thXXe0tqDnFRJE5tTVtBL+9yS9yBCP2VRWnpRIZF09h4mULztQzE
P7VerNtc+tt0+K4rsfUnGMvrcRzegnamdmfCGl+FXT2arSNODRo/owgWp272FIU9txCgiMtWtbY0
75cw5SMY9mDDV7r8P6SdyXLcStKlnwhmmIctcmZyQIqkRHEDk6grzPOMp/8/qKr7ZyLTEq3bi7qL
khk9EeER4cPxc7wINrZmANcyTPOIJMSOMCo/FcF/H4fwh0z3j2FuyHFNnLj3PJo2YfqPNAqvwIEc
s4zXlPnvpEZ91nNL5KDkX8Q4HO1CaSu+DMhAk/2OI+HdDdUQJjdAUnp7KHtly3iBv85rBPjCuHoo
x4EV69eaJx2D1K9tvVYPEKA8hyV3gKi0LHeY2UqpP4Z6JG+jZngQAcXYMewgkldnO2almEiTjOe2
V95Ip327FZJj4TF/kQjZkfL0F0+j2pqklQHc2gCFj1MO/i7oilc6P99l5hyMMKWGrnS/y7BJ1oLv
ffEU+GnSzNrpoXgEIQ8jfF08xfX4BodHQF9j+Fn04kdQGl8Bxx4nnIZSdI9jCH2OqeS2mFj/RGm9
jUbvzSyyLyQi+yKuwpfp3ljFEJ5C+AH9hNYfA4vaXZeEx1Zm7k+sXxN1QEgqKD+6qDvW8C7bQQjJ
hgwI0S4VizbA6H6Pw+wfmJ6f41T98EWTe6pOPwTZFLh9CCdFHUxuYYYPaZGzAOGjWAscP1bWrMQP
alf7tvao3GYh3Q41DWydJj0HJ6bCVq5w9nEb8KSvfQZeVsNEdtN2w7Ybway3Snny6pxZ9KRw5GQE
RlMNwVptCYxiGWoxCeopK5eJWfKvitdBw+5BCxzIMHjCM+Wb7qGMRTAebRdtdKLEdZXJ7qqqOtjR
ypNSo5AmJtJbZaISJ2r5IzxS8NHqxnNcAvrl4K6zLJX2vdLeQ3w92rXZtbbaQEqq++qG8YJhY/ZA
0TpdQIK56wpbVVsnljkxUtX8EJp+ZXq548bScyxRbEr6175STlJaPlhePNpGGD2KxXASyugYESzp
yQgdnCQ+JZ36zoTxSohBv+vSo2yW74InpStL6H/pY3BX5OOxk7x9GUbbplK/+Qy1taRqKy2gX54J
zH8ktXZfFcmPWhzeIzX09l3YvVeu76+lIdg2iv6kaN6hzaIXzy0hJusfxT6D0E8/CH3AsJgCnZ5e
uTD6dOFd6yURU6Lmk+pqG1PGhcRxONayuHVVKPR04yWO0j3ZurlK2/hQ9+GXTCOuUMNvlg6PGSOe
jBf2+7QtBJvG2WtpFE7FhBTQ6NAuDf9gtYjeK0Z8RxA/EWsh2lbH+zFIIIIdffTHqBG1ZXsnVVVu
C1IFx0gi/IOUFmpP4osZtB+eVN0xo7M13MGR2u47Iwm5rUJrY/t68tFa5Nx+3L7JRcV8qSl/KfQS
5EY8KptKL3Yl75YNT4hiM8+4Egvpdya2a1qYW0GzHiVhgNRxUO/1RlGo7Ji/3Vh9TWL5LpGEN3rT
D4xsxXgDXOKgsF/rxD/qQ/zDGHKdCURh3JRjAqTPRNcsHH6qjELVdfVNstSNZlovXQJupqhOpQEH
UNb+Vprxd6MZ62LI7rVhPHWB9J7q1RcpdH8ng/zk1wjMehlXJkMxh7rNv8Y1HaFsFH9awAOGUL/z
xdZfJU0QbSqmIDdKKmRbo+4VOxV5N27ne38wPmcprcysGOUORuqgLDLVWc24T+vRSD2R/Ohe3wV7
6WiGj3ltN6+0z4qdue62pr8e0X7y1m295kR7IqNUq0Vi34sEfvY7phTrUyYYlZ3cTpCSP6Dx6jFC
e0r+3q7glF7re2Fd8L+lDsVFF4fcUFYhLIZJgwKFOv/2Nh77SBML8mu95noeDqoqr1yx3BbReBdU
2caHhlNv9a9wLzmD4tLDbt5ddTxERbWL1XDnquKD3g/0bNuGGZ1wON3enStFsvNfOFsVPxd9UQss
gxoKzETFytr2+2gFchn9Odu1IY1hpuqwVBu6ls+eLcysdBPVdVg0EoN+6X3xA7KZPXOfhPG2t8pX
yG4v+OCiuVkVoOoKwajCzDzBOXWon7y7Zuu9jBt4NTfxagnFfNXjP+/6rDGFdmyRm3omnPyDeMdA
9xaWHhjxc26rVbqOn60NFJfNqrnXduJa+5Hv/hocNve7WbVdGhW5UqRcOMFOygh7v5d2uq2sGLg8
LPjPdHrnp/vzt86qHxXIEoC7WILh75FQAucJDsUhpHa02IebnOKWrVkRRBlEedCsSKBkKm3dO30V
bttvxsbYyWsTbuBFt7l2YzB9Y8CtjFjPRX1R6ztd5cIwT9Eo2MkUgrtTL2JpRGEmX0ApmFvis52Z
d2a+nGamhB3/QGT/wrzFJjpZj+o6uacycde/Bls4Z9cLOzf91flqfrY689JILYs+UCWXexl0/6Z2
qlW4RrmAQViuxHIX75aIFf6U9m6ZnLmlGFjUbOXBPWl2fm/elU89554Rpd+EFCvS1qVq6uQQM3tw
XtCv12EAmWQ8+PdPV34+VnXBBLxxyj+6CW69896VvfQtuwN2vYJq7JGI3LQV1nfJ9MXgPXt6Znr2
qQk9B9+VLIFPNU+9vHbvul0B3NsOmLr/1q+Sl/EHTMdHfU+mvvDdV/yWqXb46HRr6qDOad513Y3p
h1n6KVAgiS7JHF/HdIlhdPqAs7Wd6uE0pllVivsXA+eCy8C/OHr6CeUNiEK8HdRN96grbl0lXri+
L74HU4gLEKvBm8PA1+yOMSKrgKe60k5iw5iF+aFQ8hmE19vn4fLWnqwQQMss2aRxMXMWbMO1Fuvq
qd7GB+Mj2lcPtAjjlfcQ/WOtYru4L+JVt4UFY0thslhn7spYUD+Sry2qRktI0+G4QoNs9iyqnSoG
TAiok9fsoq9TkwZpMGZ8N+VBY8rPFlYfuj2sxZdhb7z4ew3WhmhrreXjUv/y2nLAgSmS0dAXprA9
60QUZKNEnKN4yrVfowUXR5o9kBi8lEJS7vNYv5NDKKl8+FM9+Ckz8QVmuN9+ALOq4q09+Uftq3ZZ
Z04HS1dK4lgOD0I6LFxisjH9jDM3lEFl0JiZZJwg1Z/DoKXRg3CQt+4E1uhHnJTDL88yP0zNu6uh
j/lCyeLOyCje9ZXAxPvwhY47I5vIiIRSE/NRIPdcrTP3TVC/NHL7CNgCViS3+doVLefVgLVLbyn0
5RRMZG/YuKH4pnbtzmJXqhjeNjPvtuLQ+4e26t7FfnjudHk71KT2I6wxkfg0xvFjVPSHsWruajgN
7K6Wj3mjPlmF8YUJ4DvPzB/Lxt35svLaZtWxbZIH+MzelQrUM7wUJzEPfxiNdhjF3tG0/r6L4n1f
uAe9EA+pqG7pqB4VyTt10GnYgtDAa9IUjHZX76C091rWbskPYKsOYTt3k5PmF06Tjj/iFpChGqcf
oyuKDM6nd0Ejbb2uPJS1dB+15Xs/ZKuRlHqdl+2LJvePbZn/SJiSt41x0iVOhnHV9OOHKqT6ShD0
ypZzHdV55alAqYlEqQhJ5MxfVd28Sa2v7FKTIIjJo30tdEdX1AkTwq7ZBKHSHKTGp6RRafe+WP9U
JZCSZi89CL51CizJfzQyykjwLNDTr8k3UdHwV1YsZ1DhV9BWV3C7e2qzH4v0JwQjFELM8SnLE2eg
Uhyp0oqx7rsYaECZj4/hgCI89UVFliu7jv0NBIr3SFyiQw5QM+lPeSt/84VpYNYVycxEkhM9PuSu
/mUI2n3Ouvule2p0mSBdFPc+InqJumN/HsPmRBFg3/p+gJgYrNRQhledGa8l+OvsPupfXSTBd3nm
I//lmv90HaQsqiw8xGnu2ybQci2pjkph7PRC2BuV+GYMBkTCUN6QAbzAk5TbaTE+Dk0wlWD0AYpc
9U0TzE1W6RsrHe7dTovBtDb/VKH1RUopxVHRfM4jax+PhbeKFYotErMXo149ylr0DFqZNlAkNghF
AiOyCBUt6RCVylvdWT8qCvpGp1CGdd0fnjRtUVbmdoC6u90pMc0Rqy63Y16856n1rHaUvqJS9jdt
TnElHgJqmhGV1sAb7inAl3uK2HAdRsE/sgYVe+6PO9ET9pxgyENQBGTbJx6/h6FWvxZV3NuS7lWr
Wu1/UcSExCJKptRWP8ZyOd75ZfaSycJ7raG+lFYSrPWxCB9S9FhbvrmSUl92GgWZuhqCmlXkx5Q0
jPKX3MjeJuqHYJO5IszFcvZVGSBUVNVgo6sZUEpP9W0gSFBi6eN4p5XWq+SPz2EIlb0Bc8eqbxuq
B6EA7QnNCOYEv+UQnNgFfEt1Vb6rTf+gDNKxNtNX+M4frRK0d+pn8hGVwPvpyrIrtdlyjLfFqH4F
nSJtJdxuf/tFu3I1IjJH3i3RTqYzOX9MAiEr3VY0TmZz30q/q13CGeGHB8gse6/KuADZupjeIuQ5
szcLYxGghQ6gVIxTAw3DJoDfeqXLPCBU9421lokDDGPFCTxuQHsxbU902e/TgaMDo9592CcPlRDk
ttTSx0kmqhN5yiri6LffZifEPygRji3F4Wzh0b2ILqafPVH4AiMEsz8f3PHEItcbNTdO1MSK9Avy
Zc3wcXsnrkX4oPj+6IAjvQMF4HkgWkZNX1pDZJz095iZmanVbhzDNbgTO5LXxgn+oa/9Dk6RBReY
uAjnz6OhoHysIAAIdGE+Yt0xDUv9BR8AknsQ7OzO2DcP5mH8Zh4gtQ0OEKGsyynndvxXxaYUZGdP
5cOyRNsfJMHsnT77ITPnyPJABL4XA58I0h+WABgkr8XvWsUViXIlpdpKfKl5VNGQqjeZF7/kpUcp
VajllSoF38s0vuNRX6uZ8c2slZ0YpFtZjZ9cGquUgKN9msNvFSvAWaK4AELlN2vw39tYr58DIeTc
6hgJdcreriDtGRf4mmvZWz0qrh3RZBKD4WuYuS++mj1SUeZpaSR5JUrBfSnnsAWK3t6rmdoUBLQH
++qHK1bGjooZjNO0KzZVb1FPDDIYsIuuYrqjeR467SsNjm8KTYWi7p6kdhjXnUxtzijzftWY3Ztc
9UevFFZVODpKGXyksFaP7QA9rCEJq8TUos2QuvVCyn5xLUyTcZKIWBAEwgwaTP/+KSmKCqUQa7Sk
T+HB2/+/U49dCWU/m/kzv/bJjFf2FgCnYThVmf8eRhV9aDovlI6znV+qf5shAD6GIghYNvTtkMTO
vskYWgLYmvp6m8drZTRfyqzehbK3APW4PMfndrQZXqasoY9rRbd1rGdzB5dOdMyf4ie4J07RLjlU
L4wZVpDNHf9OHIwKwczurIbq5XVI89lqnb78rlFPjhYgzhfXxOzvz6uAWYoeTiu3jmD9lHxtHZi+
XUOne/savEjHZ1ZmDxIgTlECmNw5Gk1Qa+9nLVQJ3rpT/9EpttMBvG3uDyTr7M6Z7LHxoCupwEL9
fO7pGWRzzEJM9uiZ2lBX/RpO5T2cz+tkF37TBdu9zx70dXIwbX/PAPhzeudt84UU5erSfvoRs0JA
WIZVFTCu4Bi5vGlCgPHdLxAnu9vfesGc8MdDPpmZ5cix3kYegseM1TbNQa/GD4+Wlp8g8pQET1nt
3vtKsyXqf7XA51eF6QAkOEYjPO5pcBhc4xgPo2gLKmIqvUAf8vbPm273Wzsxecany6Ay2tEXpaF1
vLJ7NL3m0CfDwlN3Cbj9s9u84KgYSJo8n8xohlo34i7onP5DeCoeTXAVJ39rbCSDMVxpla3z9zJa
jw9EPwtbfHGjzizP3rYqkUNxuhocX3w05NcsI8cbqlVDUE+xcOxHG/2ZhbN0WdL+Y9QyAT8SUcBE
fL6kxgjZnzxqrZNEygu4LqTCrHrYDTlgDYPWuCu2L0apHN1R+R5VgIXizNzHTb4w9zz51cXOUmOb
NOsokMxrMypwIpD83ejIYniowmILyfk3L86BGOQ/qLov7PLV0/TJ3MyRMgFUSxApoxN196rS2V70
JZa8hbW9eLqmpf1kZPaatAW6JaKVchu6rg3UwJblKUdjVxdVw68ejP81Zc4eFD2JTEg3pMaZmIyK
yu52TMbatMTe1K1IUdR7WqpMLlmc+Y0iDqPZMj/nlB3je0O0bsRv/+KwQ2wKUpa6+QXPhRWYY6nS
F3faAin0WCXj0Rfc4OpH6BBx6CQ3k0zsufPrWuAJWd+PjlhZENxFBszvWryQGFx1g09GZjd3YA6+
X0bEZhPziuSCzSe5VfvfKny1t1fsz++9OEWfTM1ub9XrTTlvlcZpS8W0u5RyxVg+JTLDrFn7NIbQ
ruSC8QUo4U6xEBdpROjiJb3+qKPRVvQMHFyfv93+UUtrPDtqlPTaJMmD0cndct+2yrbNv9y2cNkP
mA6aOf0H3XqDJOx8G4toECZxFdEZBIGiYSD9TkWAnp04pIeBS2xTUZTZdoqEypeEjmICTk5uUbWN
tIa5SjUel8SHp0DnYiPgxKMgQGH7ImSAWC30u4rXepRcx6+0Q0eykVn9pi+oDUJLCEiJF9KtpTVx
aMC4YvVeat7Sz7i69p9+xsz1YhdSTZHhfQcAq7gf4T+hd7FT4nW7Ge6ZConWw36p4nv1av1kc+aD
EFfJXhkJjcODsxZSl+GyOEGeLH2/vetLdmZ+lUiu7uYWvm5WSW3ncflNV5M1dZUlOpmr5/fTB82u
cTFJBoaaLdEBBrUT4+86yEwLrbym8/7FdWQxGEeDYnqK54FmPWipyV+VHBhSt5L00w2SBQvXFu2z
hZlDRIB5iwxaXyfSEDMEJFEpH0q1NHW6ZGXmAiHJlVtoguhY8j0BzaGUdyjR7m7v/9VTb5Gp/eEt
kahLnJ960Rpi3+QRd9Bwa9fevn72NmK7Eb4Wh/bEo9QdxYW87dpx+mxxOvWfws8wdTVo5gg/oyCw
4Q9RxHbpBp8e6vnFgewCIRBFY6i2p6X9bIIx3DGv3caJ3Nhc+64MctL9GRRltykj7wV25MZOmg5I
cem/ZI2+EIZd8/XP5mf+IQ4D2ttN38LHvtf7aqVDyqsr7iaX8gVPvBwi4r5mNAVSymkPYSk9/1Ip
lQcw8G3rhAcmP+30mZ5Ucii20dNSXH3dU1Sd1A3mX2g2lXNTEL6lyDhwrqS8PyaKjkhW/2bkOtRd
sldvfPS9jm7U0Y4IQPsZiaisdb2noJKhepTlpvXztutOn3axyXz3VEy1JkWH89+Dpi8qxAqxk0SF
V59Ee8SPMZY2KbPgfvxvnPaTsdmWZjA0mRlKTtyTLtqkAXxYmSWtb3/R1ZPxychsM8uBLl9rWNNl
nB9UaTjFgAhvm7jqmp9MzO77fvBz9GcT0ckyAJ5Rvy7kf0LECAOQ2LctXf8YaF4mV4GeaHbhV2Mh
VTktAAf9rQ0FwU1ZLamKXL0hqZv918S8ACT6asGsKMd84B4OlGM3yWIsapdctcIwMgIziko3eOZn
GVQgQWJWrVNJPTzb5qax/JVofr+9XBcUUlPNwAI6iy4Aj9fFSBt6h3A8uCa5W4Oyqwqr2pjYNDCg
KXkwO4cLDVYlRiDpc9y2fNUlPhmeNvLTZVko49hqZkR4M7yrcFeUjNQNnmmXtHBuW7psSsy+cbaU
kee5IRDgwdGNHPj3Y6qGT80ILBeYd+/5XyFg35v9Mww8NpS+dgkIue+R4e4g1AqEr93wT5d/Y4DB
NpRtjeJeOJSAQJeEAq567qcFmZ31MAqGovDCyXMNKkS+/Dvvq9fbS3HFqYhOmPRmEHsCbsxWAjHR
TpAm9gdBo1/a+yCTK4rwC9Hdla2dek58C7S8qLHNrmyrGkt5sHiI+lZl8tozXiDW8dauJ6HbW6Ay
828+6n/NzTxJAk8+5qLWOIKuf9RV/LUfpN+FG3/7F2ZAgE2QDDrL8ypHOsRmplkNacFQHPp6XA+J
9iLV6vFfmOFUcsFw7iHmPj8X8uDlTOZgxpQT0p7nmlYt2cjCC36xRSCD4MwXFZ3gDfDE7M6vIpN5
IyPvnMBy2ljc9Km8D2KChnr0/7r6OdmahmapD1nGBVdcW4tNQlOwc0Ze8HxkHAfWMqH8a6UlADNn
dmYHKK7d2MpK7KgCAtFRHJkIvPTGXhPAzqqN+VOsXPWeYZLqTs2CH7Xnr1NUrm9v39WF/fSxs4UV
jUqIoWvoHLS7T1nR7LQqXBuZe8qs+vm2qcu7e/bBs1c1yUez85OqcyL5xaRZGljoGQa/fa89yOWT
br5Q2ll1o7u5bffiEsEseQhkjkinWHQWzz20R4bVC3rMlll/VNNhp3rZb9DxC2Yu7kMd5hsNWBnj
tLxN82jaROYngJWrc5gV+wVfZYYmQCusb3/LkpGZz9RdQsVUoKkyArAwtHcFlrXbFq44BJ+BRufE
pYtjzDIdwPW6l7a0pZQazETRUqcRiE/tYDQOjcz45W1z1z/of83J55tTM0OiM0HeOkii+RuyVTTT
fT1auD6uuIAqUm9WgcQaBnf9uZUQ0qau0ukVoUNhZzWzqhBzVW61cLNPDnwWa08uMCkjWTBcopk3
/YxPMULnCYJheDktA/muZ6pFgBVkkssGVrVSG2kt9Qv4hSWDM3eI6UwN2YDBNKrAjiDMbb2jhmUP
PJO+4SFtKi584rRSs080IYCAWogXBYm42XUPdWuV5z0di6j5UQTPvmbYoFnE8ReR1/+fqfmgf2sa
dS20EXe+2MDUVT0rY4T8m8CYERwQzL/d9sQrjj/lbLDPQpsERejMR0al5W9SSXMGKzvEmrCCXMwO
lTZ+p3Eefbtt7HLKApA5BUTWkksJxqCZqyh67RqAOFonX7drDOl37UtwLE79nggz3TKdupa3CmBb
lFSavf73d9WZ9ZnfhAMF/CHAutozKP8+hAup/ZXzdvb3Z2sJA1vIY62RdDI+D5kuE+uQxenM8i74
yJXrAwAMVFeA0cEdzskycyFOhrqlbi8kKJt2g7EOkmwpIL8sH0yb9cnK9Cs+nWuLeUkTQBrXx8Ow
yRlNcPfTuEC4WQadLH3Q3C86TVTKVmwdvSpXcaPCTxCA4L/tfdeMMCFA9gRl1aQzef490PgVlWxR
DhEzAzybASC3EtQFI9fOE8TGYDY4VggDzx4SQY4TGXqg1vHL4d7UmMN3dRFYpgm5agPvwe1PuuZx
n63J55+Erm1p6X7SOpqUTZqUx0iVdwwkL3zUVTO0K2A4AyvPS3JuZnS7sSwAgjmGCZ4zeYizkJn/
pVzz6v5wM2japFVwAaluBquuocKl9oegy0nMRsSJO8B/f314YOsFuQq1O3D4Cy0L6EMVEAxSyYRn
/pGDm+0lBJ1u78vlp2BDVmXCdrpq7ND5gjXJGAUt0l1OKMMJ28hrTU8XLu6rewJakBdXRpdj3kQ3
6RQbMcVER9E/YnJEEU6TPvp5+zuuGYEzhdID6pDo086OTGrKCrwOZuOMKciL1LJ7sFZm+/tfWCH4
gkIZF4PU7Xy1xkQNxDLRG8e3BluzXmrcK1gkIbrcE3JpxgWoCE4DbfPjrzDYH5QFCaihdsWqz4p3
VXMXNuXK6ceGrmhsOVzu8/WqhC6GzGxoHK38zojCoXCfwuo1k/+6uc7d8tnOLKcwogGhMk9sHMmD
T8RzG4RFul0nSgsH/xK7MBninWHZkFYgzjnfmiSIemko+/90vcc1M3FPNbMMaK9t8t3fyuiQGn42
Ni/ZkXuVjWx1jZMWpyRsVn5J1rvg0ZPHziI5CEENSHrwBQ29jvMPktEPdGOjbEg/g6dQ7p7lses3
iJCBdhmNtZkLAI3/2r0thmJgooLunithdntmYsootqHUDtygT6PnOqgUOUOfLkTFV84qmyRplIwI
sVRz9vJ4EVytqVk0jjzsW1QSYfexi+Gf299y7RDJOrtEiYC04g+K9VNMoHddLnuij4MX3yUXVpQ2
Xt+2cPUzSCZQ2jUmle3ZBvVJRLJaGbWTtR+QgnRIX9fCx9/bUKB+lRj0FS8HnSuzZOA/rWvHg6cF
gYwWTttMK/8+ySPYIK3kndEMQJznrpaGluYlEmslQ5U7AejXjA4uXJ3X3Hli34TslGhNnuvAuG3n
l61rVU6t6XYCZg2bW0lLNmL6axh+/f2ycX1apPoI0qHJev5B4hhZudoYlWMowir13wvQoQEwzn9j
5U8uglbCRY7gp2pS66NaOXpnrIT6yGT+wGTSbSPX/Nj6T8Lzx8h0kX/y47R0LbOupcppEGSCA/xe
1N2FbGDJxOztVBKlGoeE7xiEeisHwdEctQXcy9XdJ9RUdVUnOZ0PofWZBd6ZIo9Toc4sJtne6zoI
R8A/xa1K/xTGnYV1u3Y6p+D2/1icPvrTurVtraOdIeJv7VsmvlXlQwOzzu29uWqDYhJRjTRJN80W
zjL6WoNUqXJ6zV+lgbAWrGITZAvFkWtPtQXQnWtsatfPU3ojiJI+i7PKCeFNW6tWH650vfzKpLux
FWAiWvioS2+AAhb2SP5Dg5S6/vnChUAAhDAMMTcC7Rd92a6BCf/1jTP9fZWxSHKcicX/3MjAbJDg
hW7p9MM/jRXcUTZbKJxeehwWuMqg/IUX7UINe8gtaIGgPnQ8KYbTn/M//FCaR6XJ1xyn1791BIwx
P8YlwA6Zc0eIumGwqOaXzthSXRf6nV52xLnBy20zV7fmk5lZMJXnkj5yhxOs9xT7gGuBVP7ru+D8
S2aP2iBX9ZAaMjlHNW6bkdkDb4kf4vLUTCkHY5VM9vxJOs73HvWAIgy9unQCBb5rQ1x50j9yMe5u
r9WVarbMi0ljBa1LxobnAYAB5U8TC2PtkGxmsfF9KPX9WD0O4/NErV6q4r5G/9BaRKRf+7zpHcUb
JqmVeSCaDTCHDWpTO433VHj5XTUU8ASJh9ufd9UKIYElEvReljJrSJ68PCMwCHN9k7qwvPxShGLh
lF43At6d0o2B0rpyvlPQzYyGMaS1Yxbetu8De8ytVf7XTUREabjb/q+V2U1tVJ0XlX4MWYCqUvTN
7gbva6yIm9sLdu0+mPICjg+3KHMd59+SF1khDF5UO8rwmPuPMRLaRnmfVnRri/VtU1eX7ZMp+dyU
V8MUVMZeTc38CM3UvdwdvTxZgHIsGZntzTAGQ1wirOdowpMLsXWr3sXWklrg5dPD1jDpRSOM4BO6
yPMvKZEWD+vYhRgtsn7B5bSJhUeZ9n2cwid5e9EuS+WYYl9I3Rm34U09N6UG8PVJrlI5EXrh4Dh2
SiBWtgZjZGDWd01ZP2hCuOATVz4P3I3IDUE6f5kzxkSkmj/y1Enloc7euiy3m87hc29/2jUzDAGa
LKTMjTRPFDq9UepQjUqn7v1N7Ya2lrwlWnnfxW+3Dc0Lobo4Pak0UnQqIDx78wYHk40IWxuZ5PSQ
8kl1v05SgHcuE7Z5E6xIhyAo09cM8+4TZhngulwI82YP1IX9aSU+BV0IybaDMCUSw6S5ouvNqY+y
JUQh2QJ/5lNqfGFmFj2MrZ5V5ShIFBVGAAEpoz4C3OJ9le+HUBC30hAxiJjExz6APzBRtS+Z24YH
EdGRtSLkD/pYImg8MuBbDvGqV4yHsZFEOxK9b5E/WKshL5WNUSnocpnKc5nA15oXqgc/oZKvs5w/
3sTjc98n7coKy1Oom4+9Lmcr3WvHjZo136Mm+kqbbp1Az4o+3l5kyMAW+FuD5jerChaBoyjBoiga
QrrKIIq0yx6CdhXuz61WC9B3pEjLRkr+pOhpxfSMamyaSqmQCRq+JLp5wtXess5/5ZVmhtVVn9q4
XRdtsevS5CjGGZR7wdeyH+90PfoRBaBQmFR+KNN2g9R5CYbCa+zKgPOm5HWKgb7bnRTf8f88Wn3e
2IoW3SluEq/MpFvn+vAsQIyfR+Zd28tbtdRYhHLD+DdiYGj/FdoPwfffTSm5b9PkMfXHbV1Z+16W
0MAhyYuycpe7whH6hq3Rd/eGyLQytC3vWuRpdq3BY4e+yKrLrUMe96VtmOo6k5utavk/3bKTYOKZ
+ETj+8yEZsWyvht5JdqhNnxPBXiPYuVb1hg/zBoW2SJJvgYqxLjoMzmhAVOCMN5HtblRsvwUpSqv
sbdvYCsUNMY6Ic67R0VrU4dsm9o7sTbcyT3D4YlYvuaJ8pG3mXYQuj6+RysiX+sd8aaNjGPyKvvu
8AhchV5eGb2JNThqqYvSTaJAvtp0+jHF63JL/pUofr9Gw6+1kRF07UA1X7Na1XZ9jOi2JrfhRvH5
R9UtwTBIeyLmLzVMusCZDoOsgdQKfoqa+2GkSF434dAfIysIT7UxwpDBLJYzTAujNT5MrI38rWmb
XWfEbyEOtIvlzly4pWevzsXJm0WgKWxnFuo6ohNqkOa5xr2axWtrKP8OtPJfM0z/0Jzg/ZmnByGN
ggxuidrhNG4b02eGHnK5vNr+i/sSRWB4bXTKUbIyfe6n+6oKPVHyBF9y4L3WYvO94dQNzbBuayS8
YLHLY3evwBsd68EhDpZ4xOcjGn8+k8ltDivYV2bqZ294LqlRHkZqzaROCt3uNt8mO/UXhLjRKt/I
W/leyVbeNljqEc/eowuzs4Cri/Qa6QwXELtm2nH4HYJUbsvXHtHhf7O+vENkx/qVRkkVyrUYTUW4
tjSekhhxwEbJvjR58ZCNGXRJRv5dlToQ+2L6ohvBgy/kS0Q/154kQCUmw0NUuBCZOd9irbF0phCE
weFacjKraJDTVhdisWsLSh2Qof+p7wS68tyGZ3S5lmsWgEBJtZMIwt+kXyO7taogI769pLMw6c/e
WVQbZDB3EqW0mce2aEdWjUWIUqC9C+dG9NRUHMFYgtYy9n1IoaO4sgel/ruYFrtw4kgaQj3A0Sl3
zp5c14xTeiweSD99ohTR0Cu776HO/tuvwwoHHgQ/bXdxXoD2Kr1D6VhtnLjMnpjH+jpCKaGW6a5o
870P6WuhCj9um7wSM2GTjaPLD3QNeOH55oGd0XICBtGBRvQQnbJVbWu77oBs2NZciDfnDF7/WcVP
tqbA5tN9Y3pDIvYCXRfzvduIG+Oo7LOd+B1JvXW13phQFcZ38b7k0IsclYXFnWMa/mudL6RLZlJV
nu2hlOjws1hY5/g/q1W31xNhF/b+GnLVtybqVbsVQ8fkcdK6WtzJtQClUZYc81x5VCP5UdA9iJDT
4pkYAnE30H5hI/wlGvo/P5JxW3qrtAtp4Z4vUYEHiPDWiE6f3I/1o2Aeg2YhHr88Q+z4JxOzKFUn
UIj6ycvMKPuut4lmd4351JrRSSlgWBnq72WU/rztZpfX0LnN2dpDoAoqhzIANt0HM9C2aaUteJey
9F2zx5lKWyPXPaj4UNgSL6T/Q9qX7UaOY9t+kQDNEl8lxRy2I2ynnfaLYDszSYqaRVHD15+lPOd2
23IghKrbQDVQyEIyOGhzc+81BKgdQ6m95CpsnIqEtKRIUuJIjhSivqOzZa6ebR2Hb0x7WBlN0q6h
aH/HKyVWKkehbBTJBzGhXNEm/VOenzkeTAdIzDqbVLCnXoIwNvbHnhksGHMHSVfl6atusK2wzXkb
td4IZQqz2rV51URVMty59cDWsKGF0DEugoXQOJ2Mr68CWLbB4RJ9WTSZUa74enJYwvIWdgqAnhe/
neTOLs82us3Xt3FpjNnR4TXsoAAtGE8ZTCaJXHdVEunpUh/u+33ydSazw6K7PWkh7SsB4irCZDwW
QAIVo70r8yWQ68WRJk4AXvfwSZ8H3DqJtbFz/eFUt2wdF6+eCxi72jtL3muWfmlzPg00yzl0sAKK
TFnjieZjSPnPIYculA/1KjsNR1dGBbkXKg1SNNOdYWeIDqInXQjR5qR8jnMY3RZ2ONbeoW3aVVGf
8a8A0YlN51Rh07Sbgr23Xb31tTtIlAaQZd9qZb1Qcrv0CWOV/rNWs/OVtLGddwn2vrEqSNgaEF17
vH66lkaYnS63seIiTdLx5NPuthuNrV81S6i9iyf40yxmZ8tPjLFuLFBwRQaiFRTJK0OGXb8QYqe/
5du3OKVdkGdGrLVmGRFpUb3pKghj5yIJifO7kypodAMuF3cU6r/Xl+3SlD7H89lgvct6UHQGXBm9
figt9MkUd+6UVyz0rS+nCv+9OObMeqOJO6sQuJtKy33gMJmDFtk64fkqkdYjfHLPsRb1spUB5cmP
pFf56vpEL50P4H5NKNLAwBBQmq8RzusnZrzFMP6Yb7Qm2ZSQK7o+xKWN+zzE9BM+ZSgpITaXrgbx
IPkcQzJ+7D+s7s4BZpUZS2Fu2pf5IdGJjR49moKwCZxlXprN88EQwgTrDxreW7Lq1u5arJdIyJdW
DcLmDiCjUOJEw+nrlPS2bOOBIvuvrBcXijCs/jc5C8QifbTLYHcBpvfXEbosk8rg+G7t0bpNJ3p5
i6JsP0bX9+ZSsAYyY+pq6GCNzHN/4cOmwtewN7oOYxlsPTNSHihAzOPYI//io7IdQMOg+4/6yrxo
SV0f8Rj+LacUwt2tlJEDpxqzXJKOuHTePg3z9974dN6c3PPq3C7kqTdzumK59+Al/S1+F8yQYReF
N0D+L1bx84izUwcinAvhRYorPBORhspYUahwEPe2+eP6dl1Kxz4PZH49FY7yzbLOICjRlU9kKrPl
YmfLnyhdBiksnH1ngSZ16ZzbANWYk24KeqqzMGi3gnvJiPtJs7I8GNPu1TGW7P4uhdrPOdbsWyqz
bDTcrMDieXpkkW6V6R+pu1BFvnTOPw8yTfTTmYCHZxw3Pj4nCsG/UBXQZKna/HGCe4YMUJ7r2/Rt
SpOU/lQfQL9OB2JoNiVTjpWwNZkAjVR8tIP/3qQxnoClWigSfNue2TizWcGYNHUdVicnC866eW1v
+jx/+RdTQccemT4MIL+1oZ0uFzT3s+SkJa+wqLJj2KoAaXN9kG+7M83j0yCzV0ZmTU9YVmIedhPU
fr1imQ2Xl7ui6BZGmrdwwVTFUED7I6dHtQN78/UgGJpRJGgXJyd06zbU0BRQnegXN3CnilRRCKDG
Mg3WvR0QRYXWRqOq/iES//9+An4APizE3HmF0Kw9FAjgYXOCzBacP/zIZOrp+oJeOhiIsQa61KhC
4p+vs0xHjRZgA3K4D/2xkH/zRanI6W/4ctFiHT+PMItE3HRkKmqMkLCIb9M1i+I15JMh1Bjkm6UQ
8b2qOY3mw2oShSIL1YbZfHpFtUpIMzmNsQcHneZuKB7MYS/QXRvhsRKY7Qc8+VaVDX1crzyalp1D
S62IxGCsvZosAF0vfd6ff81s7oVFidNBOPbU0BtQ6AbnoyOP1zfwwhBAmRE0SQFtQ+CaXf8cqDkJ
tiA7STB8Wpg5GSak7hYZ3N+uSgsFP6DBUWL00LScfw1KGzVFBisBognuhRDQMXUaaDCzz109WpQK
uDQacjMw8sARwLNnmvSnICxp1SetOSCWpJNPGIS3h3eIAkUG/2k75+sL+P0LMHBluUDVgt0DiODs
xHiObByLdwjBAAS1p6Jd6mN/yzSRlgHRCpgB8lfgQWYxXgrigLqJmOWovoY7kP0Kvz6w0JmAQcuo
+3dm0mxgWv2Re/C7uj6576cDY3ugx8G4FtzD+bVcO/6gJRaCmENiSHXAvaqw03WeFO//YhzAOPG2
83XDdWencHSBetfgBX0iTrtFCeeGlWxTw5z6+jBzVUBERMwHFUQT8LCpYjA7GMqC+npOMY4j3Yc2
ccqoHLuDFqP9OQoYy1Sr0kadafTvLLM6wMT0B756htqQ3q8yh8jQLsdxnYhMnFrfXjORf1z/hZcW
3AKAANk4mirAyHw9uUnicc5UzE9WSoZQI/kr+HDjCpya9fWB/vZnvsZVA2hZOC5jJQgoabOlSAno
pAUj/FRH+a48gQK/7bdVBGWnt3RPF61/5uKTf5d+QrMaPpjwcIedzaxzk9I2U56csnjw4aRZNwH3
JutFYrwIke7jBE3C0fdEyKD/bjVOE3nMiJIWVszMFydWur/jWr6aU8uwJu8jxMthlkh/Gl3nhrwA
glkkjR1BHqLeXl+ri5sCiA9AufjfNyVFLmgRo2zHT0YKtXZxr6FTEvsLGbBhf8u5cThRzYdUAKAk
YIjPMga9xuscqtC46QYNIuWKn12LJmuv5RBlp9pJG9S6K6ACBr1aUKhj5Mm1g9ZpUd3TsoM6b1ls
q8k5NiP8hZYtjThQxMQe3kChiYCLjODOmgSWLSc3wPJHUVuPcWUfB6uDuVwtTxpDtlqO3nsywmdV
98s1Ig3M6Xt+G48lDLVKPahSWKO7Hlz7ciAL0AKFRVmCGiqsHt94743wEQBRzmuA8yY+f+ZjC5BA
UUJvvT103N2mzD5kKC7kth8VWpYFrNGLkCioU/b8KHqBoq7X7/GbXnpPPZam2raVHEJ4of1k0vhl
TZLrVBg3IOZlgW4BDFFvvRrq+Xz4qRvJe5cDI4A4eq+LYY29fK0VPcamonvlNvu69mH8o8sPRY02
BNrkMR2NXczgsjWosMi6DbQND/boPlK/h1bk8MecTA07z29WRBW3re2Ory2jP/u0Qw/ZhplI2+8h
uUhXPfKAsK6AXynH30BokJXnlkc09dZk1E4ujx/bVB6gxKOH/tiNaz0e/jQdOYq23daZuudWLVcJ
AcxG4/YuHbJ9XPdIPQwfKp2mBQ9g82aIDaT67rOAqUhUWjBidUCftoX7lLoxPPeq6hag/gchm5Xn
wekEjoEv7dDbqzZrVCg0HRvYiTegAA66mzZvpRkPKHFRctAb84lUgJWQDCZvQjhLYjRz6e0pAEw6
pKBmgDKPGDA73pJkXsobZKPAS/THsjLdKK3AdPMhxqrXJhwK8nQNTbI4NDv3A0Lp/kPqNQe0ZstQ
Ir0SCUzhYFex12y1j7v4hlnN3jWyNR3JeUygSu1at12n8CDm8J0r/X+q2vp/M4AAH8IX+m3zkGmB
7W/XGW5D3+QAeFRrK1ELGd+lMIlV+u8Y0wvmU+qScjraeNQhTA72O9X5h/A7c+XD0zSUjfswwMLh
V5MoGhZMc8JEDPa+HGG8rCF0hCpn+SmzO5iApqJambHRPiMeN8fEssXeGGQLIwQOL/O4d09tz/yb
mNC368Hywh0Lx5jJJQo9UODh5skX6xLIiTlpAmCAu3HuuhVMvtbswYe0+x4pPHwFAwp9gT/+u+Ot
iufro3/Pxr4OPlu+0hedrlCHPlVaBlQ7AzV+4Sn8/TKYRgBqFdkYAbFllu+5kDGjQ6zxE4dza0/O
OT7Aki59LRdHQS8IdBNALPDBfD0GHvOyXDN8fsr84lZLyaNg4MCb0ND4F+v133HsqfXx6bj1tlfS
THr8VA0Q+WE6IBVL9m/fp4LvHjVftN/RfoB1+dchRq1jhSFx8bPyzpG3jjx29kLh9/uufx1i+vNP
syDQ0dGER5GD98OA5i6k7avYWnjRLw0yzfPTIErzWKEJ5I5Vw2EvLWDmsKQmYiyNMTu+rY3rUSk2
fTtAsL952/7ghQDqbey1tUKkixa7+tMTcpYGftmdWeZt1gLcZhsjliQYYAbYwgiS7yGDK/bFjXdv
vQ4YGaK4z7IKijXgGcbK3C7aHy6dkVldpuKSwnkXv6Ja9ev0sT7BRnll78SxhVIB26arbtHQaVrK
axOffWFSKF+rEhxLpeA4z257JHVj/ctrFyL6hXj45XDOGy8C5F5TymlP97YT5D97Esjj5GnXH8wX
6Mr7D06NZ3BQBzWsHpdq1Asnas5XrBuRT4oJycnN0lNB1W3P5UIMubSSLphq4ER4oOLP4TVUpjRW
8cDAJBJHjd4Kg+8Soh2KXCyMdOmYeFBnsxzg+U1nTo2rSBVrFdrwJ1nctcMLqT7KauH6upCE426H
bMHkngX+zewrB2DOavBQZSc8+I8uTV/rWNyI0f6jwfgndsRZi+vz9Rg8p//+zStQIgSQDiWSaQm/
RpaUxMK0k5GdzFh7ZA68efy6YFFryM1oGLsugaNGYSi47XYQuYh5ffB0pYIs4wudz0s7OSEWPfTn
oB7yF4TzKcT5fuExLWvZySZjF3hpdvL77nkc4dhBq4WxLu4lWjPOROBGkWsWeJBRc6Nj4OhKueHN
j1Qe5T9UjPzfdbUAWXJQ8nVB2/m6rrVdWTkkmxnebbA1lHT85eixWF3fve/zwMMQBXgkhCiV6HMI
Ft5OjebFqBiiQB/VUoWG+Fm1fKF9O/3Ur9FqGgWFUMgdQKFsLrgmoWNEeYZKIPrfLIjhN4eQQZ6x
iHfDmFHUJbzf1+f1PXAgzzEhJj75FAPNOs3701mgDhpNbW4iM/B/VuZT0i3ExYt/P6KGBXIGmK7z
tKDn3Kws+K6cYIq1B8Btl1IeXZ/Cpa35O8L/DTH9hE9TsCFEnZsIfqdS9mu/TUJfr1cAki0kBmBC
XNoduK0AmUYmX+PZQfMy2kubYC5g0pVBXzm3FS9/+Vn8yyftQaf9eegaM0g1/qf32Es5pg8ys7b4
Q3jQJtm9j7R9sJMVi50fhWWvkhH/9eA5v5jEU6mtaxnkpvGgHFwXlWiBLMx+A1tPDiW3yrB02RH2
Y/eSDXaUdoArQSbcCTTLnezstDFUY8rCSrN9SFd4ByTozt7MBnVf5g3e3zVgq4Ww4QUfQweS/2oM
+8ar+WnkeQULtBGGwDHdU5QCAhk7xYrn9DVmUC7UdfyfL7tHGL/DhI2URYiuBwuYHWcrNDZuzLo5
FXHrhLJsb2pbW0tW38gsf+sNdd+LsYd5pXtXev0Nb8s+Ugou6lTTSzxrSpQ8OnYcUrWCmJvjAs3v
Ki/IB07gnYaiBAqeGdBLXbNTtX0ym7w4s3J8gOmaCFEwSOB4Xm0rXex0p4H73jCEg58cx1YDmdJN
z3UDeBXo95sSfa2ola0e2IU4QLH4t23AmyfJ27uu8u+wEdUm4xlAPk2DNVXGk4W/eVXLdGMDnp9J
463UBxZqjbo1pblty/HMTP1kdWrrdhDJrzT/6GqGAK6ify/aEg9ZTh902d1DS96IKGqfQTOMAEtb
7puIITKBj2GJdnLpS4CT138O6Cy/IrSKCcrHyQkvStjevxTAzsS1CK9/b5c+aSjFE/T5/cmyc/YZ
0LbTYF6Px5fuqG2vspvcEk/Xh/h+PSMOQgAWJTIkAN/QCo0z8lbvkLV5GuwqK9tPw7jR13HL/8Ql
9HTHcjzW/5BqhXsEoRB4cttFYgCQyux+9ocYHyXNk1Ph4i6h1h4l7L2bq03T5D+vz+9SnLeg/e8S
CMJAL2z2WFJOTnLDQrE/7hiFM121Upn+4KHxhXa4KJaIppfOxefhZhGSIu+GFRVcKQcSw54SuN3k
FSodCwHy4qRgVQt0NLQzcAy/xmHPhMnVkDSom1itXGnS8UPQst8pZ79LOcDWQ7MWIv+FlApb9mnI
KWJ/Cv1CK6F106Ax3qz6yA4bOA2T+3IFsdKbbmvs/sWmTR1D3M8obs1Zs8qAmnNi4Hw4aFr3QPdV
pYNqIdRknepuVEtNysvL+Z/h5gIurQa1mM4v8A0wbWUbdiQ0ZAOjGcbjYazfrs/t4gn579zmuWmT
43ZpOgxmWsk7cTvUI5GIwrb08f9vnNmGqTY2G0qAMAC7PiCsDVpAtijSqevDXIofU7PDQDtrIq9M
0/18LkwbsGKCENV2POrHvgqKzlnjMrivYtDS46nEWGtLLbzLx/HTsFPi/WlYk4JyRKY+2mRrMx1H
3gdiU0VkU6yBQl8Uir+UkPw9/dDeQrly3ueCmV6jFbnBTxLNHXkq86Dfkr+2T1kS6Fvr5fqqzn3g
/kbIz+PN5qcj2Gt6bfMT0C8KyAazDBjHhTiSG1Lke6cVG08JsK6a9q1Ohh31srcqaVHcNX8bBfjt
g/Eb1pdiIQxcOrwQ4pgQHxNff56biy4xncpFR8Wkj4Xa1fRsq9/Xp740xOzcOgPeqmBOIk3WX0co
uFtA/1pLH8cUhufZv42+EDQd0WSGvtHX42OkXklc2qEzxPNgqBx4NizAli5OA6KbE4nEwft2Vg0p
R3fMCcVKCfNcp2cy3KXF/fWVmjto/z0kIKyhZmqDLI0b/Oss3NJJkjIV6DiaTQLqZC8CePlCroep
wOXN0dPMMZIDUjFkpxv8Sr4uSRcJc3yx9RZyHq0J1137j5nXkab5O00lx1Kr78BPP1dcaxZCxcVD
jX4Fatko9U8S+l9/b5yPmtUNGl7DG7qtqrX33txMBew2Km9xOY83dR+Qk3hYqgL+fZfOt9sBXAcr
BQEQ6DF8HVhPpV2nHl73TZ5U28Gvd43yQXf1d2A+7/3efhdOfzIcuCBpPd0aIltrsYk3wqivSqh3
hKQC6VPoh6qFo7QPLnUwpAJKX617LooKaXRlQWsSCjBrlgHYXPSZE0E0tNkVLV9oa34vKUxKLJMu
F4GDEKLu17mMnuzqVAd8R2olkGmx+SdJzINTijMt2PP1E3bpEANlgqHgeElQxfg6liyhoQZrbX4q
bPTw4PPnJBLvqnyh2jz9NfPtcQHFmOTPp2rN7GtsCgLH5EbnJ8jAOIHImBF4Au7jgL5uyVC8aaje
BIkLcZuU/1NuKTLRSSQQOTDQGDgdX2eYt7qs3U5hhm68Toa2CxxD/Oi76h/TLKeBcHUQKMJAjHIO
/Bh7Q68teLCeoCDVBuWQvzKNfHBqvFtKLASGS3cyoo4LjLOO1tr8snIkWqiai+M+Kv3Qe9n9mJag
UDjjWpVtmHTuirn9sHA1XDqXHmIIQVIP7bB5eWN0rKQVUIU4aTUoVBrMnWi7weMlNOIl3s3FoaCm
gieEN5X4Zp+zV7QmQP54OjQoDtSDGSi/i8DlDqi1cDIv3RNosCC22lODav4B2KIxpDvgePi1CAwz
C13vH2pu/g3in4aYV7MdWBVD7lzyE3Vw8Hxj32nVv7iLPg8xO+RxnqWjMhvcdt6OpEfe/1TGwjNr
YaH+ijR8ysdgamb6XYxZOBm9HVv33lpk3Fy8Pj5PY7btxB5jAbokoDxtMK55DlnHJIp3HG7GAGKs
jM0YuutyY8vbpT26eOCm7is4odDEm7/D097TcwPk+xPUOH+Dc5FFrOxukBNvNFrWwfWge+k1ArDK
fwabvu5PS8modCrHrrBb8YiKR/9i+7UbVWmWRrRn57r2lqgXl6dngS8HLjEEZmcLW0OH3TUA/zm1
w4p2Zh44wvyRm/6565OFyV26USYx3v831HSOPk2ua3Ng3XSEpj5PQqfuIw4oCoNFyvU1vDQMSK0I
Q3iZoBEwu1FkX2IflYUI4ZT3bg/5Ed4PRza4T9fHuRBpQSOZLGERHiC0MhvH1GIe54bHTl5mhc34
gxJAC0AGy+EVbtQjqN/6QphdGnHay08LmPktqtONgyo/ANdaKrZpA+RuPwDjokWjVyIx0ReC4IXF
nDCEU7oBAgiUqL8O6Te8bLwBjQUUJINGu/cdAB7A1Lu+lBcO4ZdRZicDDxanoDFGSUA0docCNFwv
aunJX3Ilujgd3IoEhiFAss7VB2O/pwnlDZpDyo1YBV/tZlgV2ZKw2cX5EMDV8cBAAW+eWXgt495U
FD2xytl5Zf04NHie1WrNUJv9518V0G2olEMUEOSp+XOm4xbpay/DlPIST0C1zjy5ShHqr2/RpZUD
LQJAHWSEgO1NkevT2WtiSBeJUbCTpZlvXUfLgPr2PfBP/yJKgH8BrWMgBKEPOYeExEPBbAa9qRPt
+zBBjV4l3ZoNS3WfC+gACOqCSQCFQx+5yzyXdqDWa5g1Z+iSt6sx6m6lCGPA4Z1Ns5NhA7XQcKl9
fCG6T86/yKd9PAphdPJ1DeuqZj1ERSgwibd980jtDqZU+1xBoDx/u75df8uAs7warSCo3U32ON9r
u5CMUHaPKgCU8I21vZqU8L2NGUHMYLErPpsWTvlfny88EYBGx6xmR4NxMcRM6t6ZtoC9xmcTAruK
78Y63VLzx/V5zb6sb2PNLsgq03MC9w777LsRT1B37zKoBlY7ZyzW10eal5lQFofUMtiCSGkhJO3N
2RiaDp4J9Xr9DPjfTyuie2MzrIeIhgLQkaUs49saWqC4gDjoelMO/Q1kX1V9npldoZ+BMgubHl0e
XkVGcyus+GynS5Q+c3aTTHObIERoFaPRauNR8vUk0r5uc4m7/6xtqz/0zVhbUbJuNsIJqpBFQMet
smytr90IRsCPzQYWG8EYGiG0Zx/q39279riw1hMy6tNp/d/fg7UGKBjwWTjgff09acIs3qMvcE53
8T5fi42x0TZ1yFbe7vpIF9bZIX8xkxD/Q6N59glqQ943aDeNZ/jTrQtS3JcJfSeJ9ztPJWrnhmYv
3NmzuPl3ZvBD89H8BaoZ5+jrzOJEDQP6pva5TejWA4YuTqY25cJTdvaK/jbK7LMQWVlrNSh5Z9mb
G8S6cITcWdHXtyNgrrUMNddZMcdc+ESma3m+a3j0TWL7oNMiWn+dmy+z2uW4mM40+Vlrz521EMSg
Cn1pBBcobhDH0YGYn1OiUtI2eLyeJw2ylSy8d83qt5S3uBZ6JwttX8lVZ9lbkvG3snDcMK76l0Ki
XMAadS8yNHtjQZsNN/UNMFGvGKgLmEUG+C6P9sZArdFwRjtIBfhISUF8eN9mq9TXj40cf6dlfKcX
Zkih5lsUWhMUyJJzCh2muqt+27EqQ8Cps3XNm4Pd6LeD12+4Z96ohp+tThgBjuJar/qDm7i36A69
apLdKl8eyiL7oSXOwRvLB7SlgX+VG5JnJwIVCTgr/RQjJIRM96Y18RGa6M1W5a1Q9rpyYBVkGCsY
69w0yrlJGg8Ke5it2ZkPZCAvRNfvVVy/SNNepWmVQxMhK9aJpwHnoNrHosl/OYpCAbn+UCXbciqN
dVOSZ7vP8LmBpXrTlfkfBKE+SA3rpvQMUC5deETa6Q2DSlUEaU4WptT6kwwNdBL9iNpofUrdeE5Y
BfFRq94r00OlQx6prz0auf6aZHLvduVHUuePuhHfDWW1BZzpqLf5ulb8jQ7tg10lmw69RlQ8N0Kv
b0Xcl9uisIbN0BX3nUPuesjS6aovwsx0d6LPd+3YZdEIj60wSUsVQl7kdw85FdxGwLQ3gx6pxnvo
HPHGGvMNMgQnuKu+jFVurls47aJMIc5N4j82jtkEsQ6BPUueuJOvzHQE9n04guBaQwcne8LjM0wZ
oNIl2XPpPNKiXkOn/bYcQIaqGgybE8j2dMY+jrtD09TpuurbPoJj1rjWjDFKh+Jo6ahsod2K+MrJ
Gsjt+66sT3Zsr4gD4IClObcctmdBoYxz4kxgAzs5Zp6275P6pCznB8nTu54KGsKwHcD/Zl1ZaOzk
PQHdJs7OTt/ak2v4hz3WJUhgxonlAPdLnzwnHHqdUhjvEnBypNVQZSmU/wB/MhVA9Cfdd3kL/p+e
7jMILTmK7HXSQ/pvUE6o28wNWzo+s9LcUFc72BDj6GP1VOb8RApzPQrxAGgIlLvy6qmwm9uM1C+Q
KHmgKUCQgFXrQJCLc9v4v3Wlr4aWlQFoKDde1q0AL4fIiIAfKFCmgcXoW8H5S0nFa0KrD0tHQ8kY
u2coT7crynSAGnRnEzfxb9wk+c4ycki0eVtfljv4FW38sR8DjZm7oY3Jpuw7mIel9msj2hd3MDZo
RFV3JNPZkUkBvEXa7gEOP1g5ZUf8bhfS424beHR4reGstk11g9XBCKA9eBmgXagmh4KOKKqQq9oM
va4AV4M0m16HfE2J1lo6ghkgOxgHl/p7IaDES2kHcy/8UlrJezMRb60NdsbA4WrWF/rOMuUB0n8s
HLK8eM7H4UP07g+elg94Qd6z0dw4XraCzgiw6vxWb/ptkkj42FQRj41HZrJ1Zd83bhaBun9nOMPR
4/aj4sauqQweQf+QRY20xigh3b1mVZDuAU3C8ZtdbZvPWuXdiDi/sZzidpRmxGi5ar0Sl4Tck7R8
oUUCt0u666GmGbdsm/jZZhhQdBbEfSS19wik68Zr0ye38UPUaONAb5Mi0um4odBryh3vw7Z6uKAm
CSSBCDDqEplPKKX3igTfuON4UYdaUSuUbPjW1YcbW8izY7U/Mq3flWXxoGnSRvzsocZZwbbUqZ0t
nN23XmU9CFVqUVH4K65nFnDcWH1TGFvVdB/UKvmdzyQ6IZZK1sRPmvXQsCIEr0kPusQ4JIPzkvQ8
wqe0hVNDFsDPcd81RXFrFrKOas3NT63M1Q7wQPvk4ZjLNL9JkdEHHfobt8qTSDvtBnIzY+rtjNh/
QoVAgACtPfFYUytDZkfmxFUgDeNhyI3TKMoHIttdArH2IPOqp7Qpa5C+7TGgFX2uO+5AIjyJFJFR
KY06tEh5Q31KgFNCIwY1amhj5n0WZgY+bdLA2k8xH6zdrIO3OefeyrXc21F550x31i4VP9Cy8A7V
0N/pENMNOglhq94BKpZk5qYrinvctHhjp/CY9nrAq7qhjWg67RGQOr9IKwdwfrx6TYqxCUxHPXlk
3ItsipzS3BcaxEMhTnNXDczedRpPQ0bSKPPaCB4mVVD1aMKCeQVWpSI7I7P0iFJcUXmjbWWngf1o
RDE3NMigNqvB4ijh8hKRnOHwC9uM1JA+JfjzsIM8OwCAaLLWCTgudZptqZ8BsqSru7xXoYVhA2QI
eVAMbhvZZoW0Oba70PYKdq6Y/I3r0Yn8XgWtqz2gTXPTQ58lcFVvBYUldhDAUcGkcR6YFPrcpag+
JB+SLVx/+3vHgCVfTt1yRRUZt7ygzho2LMWBZ4QeRpr360TTDhoVH+aQPahRPadaMgRxXBfr2ONl
IAqyj1W6J4VwVkMTbxkqiAYKmauEoblJXWGFmmrkyqtrumpSbkTShxs3lwhqatLHsuND3io78HKW
RtC0ekMV5l7o/FF2hYxGt7tTTe2HsAYFf8ry+2BkyYfbIQUipWkExaiDZzYCulUzdw2CpLaini43
bdy1m9RnItAyqBxD+2fjVSb0lQdxB+HenYrhpUqVVwdcoqCgZP/UiAT7mYMl46P3HvSkz5454XVo
p0gZJG7ImjTAbMUneOYex4Ef6645s7r7qYOKuq9jvQ8Jb3/zIUOjHg6PT6hlPHi40zQdDo9tZ9ah
4aLzUvaFWllQUN2NY4Hj4a/hrXoLdebI95I0Ytw/8cTb6tK7oY28IXa18jojzIR59MwmCzXOwcOx
0lB6dNdqRWTRYQfp+mRi8x3yodo00nzIPP8J0fQ8kGw3JP6OVXJl2QjplsvzdUudraPa28yQUWXx
51ajPziXD7U3FS7xBQfETt5xD9zpLXwjZbJF2r2Ne7mShgizVr9Rrb5XlrEvB+3gJPzB9Iuf0Kc/
0cQ4FqVaN051LNJRhqo1nlJKj4XQH6kJC7EUd5OdqTHSeryFSnOdNPk+N3zEilj8hHLIXYW6Zljr
gBIK1GmDZDIYrWOowLZpZwQ96/YZZG6RId3rRZsDaocWt83MM66GPBCufY/i1Eqz4k1apxvDHw6+
H2fBoKyDG+seMDBDSKs2BvsuOxIcnBtujZi2UTgBzXIEah43q5HUNzDSoYFnxI+d0UEg2dDOBXd6
4EyEHXUgykYFk+i2Dt1wQPcvCfoy5Wsg+ANIjAdDSXdaqx14N6iXxoYIe53H5I0w7a53YyiCEqsO
HE2CI9FQEZi5LkLYU+3VIH7UwtgRAUWauiYqKC1Wb1jHzMju4x1pnTMQpFnowV2q7HADqwI4Ca8Y
XnszBe1az9uwHNGXiitIY/c4ULjHhy4sndT71aYAhqHzu+UO3k6I+1pfb/Qu/6UM+WOgOuTb22al
d51/7DTyKyaMRtL7H9Kua0lOZNt+ERGYJIFXTNk2RXv1CyGpJTwJCSTm6+9C58SZKoooQnMf5kkT
vStJt3PvZSLsWTVXnCwD4lzLBxev68pOO+nT1MMtNUhpS9LwlGpdaMs9+Z4lAljQpEfDGbS6pMp3
Uqhu87zedR2+U5N2viUx6COEGjZll0qOFTVfYazcJ336UibDk2bwb20COVor8vpG2cZtAuk+8Vp1
ya++y7bYBfiEQ/hRE7zWA3BNWq16l6VKbKD5Wm3kWHmuMulXyjINv4LDVko7xIX+oNapWzTaTlOS
TdmFJxbjprD4+EtoYeSlLbkP4U9ujtqhLVqwg+BuDjsFSOyRl7aDKnUig2RcPqOOC2JGZH4oSdNA
jzh4rSz6akJXMNLC+yIA66XgjxC1cxsJLx6S7rqRvZhq5MUEUMQhtFw4eD1gy+/BsDUcqo37omz2
cWglNm6UoynHH4kcb2oe7UkebYHcaexMHr6PtTlht6D9FpcE/GbxmpHcZaPxmtHkN94oB9RK76hp
ZvBdlR+bnh1VObkPpptLStJDM4j7MlHvi4ISW8G0DJTvcrxUrLo+ZF1k2rFeeiAYuEmXQvzN9PJU
P5KA1jZSmg8jlD77CqlXRY3tGFKfwM+7ZOIhoIFXJ/WxEGUNKrqGpNuSbV1u8RyKHGtMthRCC7jp
gp+JhIUZ58oL1J22PI0BU84KaFSzxrHUrvDKUHyKMCU20lbm4Kmx4WbwLiXNQe5T1ygVPy+i97Hn
mzIn+P06JLssOzH114IJPCUhLh3y/iNTJLz/oFzeNPk3yzSwtsMNsL0u4Jn3jLUvSRQdLNE+R3RU
HCPR8MrMQZdIR8iZt9FRH3AQdigMQwFUSnhp054pBzqa7O9LKKgvKFABtcDoQJH7ssxQqawjWi6I
3+fEBmrfjHFc1c+3C0PkqrI4yeX/E2VuYguIQhBGKh18MB6fOyO6FwLEys6yAyW+k9LXLPtQs8Hm
THWhZFCNsZtXX0PywZJ8W3AIqXThRg2KbVECahc3jpIRL03uKktyEiNxhJT5Qxy86TzZF/R7Jn43
Q/ZAA2BgSnOfWtYJclS21QXQlhG2FtT3WsOdIK72Vv4d6ZobMiykKn8OQZGMiUD0NVWxhVIVDANU
E9BclCDRW7/8zqKGaZFES+In8VOOl70Zda7M6d/1eqZS1UWUWalKHsfQokg5YQjQvUGO9xmlny0y
nU0w4HF7e1L/NGdnFSooeuuQ65lq/Ffeb3hMUZaMCkENF3WO2s69+BNCmniXHP6gBVELD58h8iSt
FnQXKnIXkafldtYvoVKZGGguTRXNcJce4i3STU9eJ/stxkFVB9rlFp7v83ZJk0ODKzSbwZ/AkNVD
7iUo31b3DeSEUwfbJf5DhbNO8gO/X9PTm4PQ/swl/A//F1y9HGQl8BTmsTT4Ougao6XaVKvsHCDa
sWEwYih3cvjSF/FLZd2zEtk02Y+K6Q0BjrdEdsoA1kh58BLowhMR2bLxC/Xxv7a0w3pT0adFR1hD
H2SOl86QiQyJWg1+oLaA+r032c+VRbZQBr2IMPsKIPn24LOl/5kC/kKdcWc8xQ61FcfcZX63W+sj
LX738zFpl989kdO8bWlF/IGYtoYyiVbJxzpvtkHEdlkGT4VIPCVCwnH+Cb15B6mFQ5X6LdKjD7xw
NiXKD0r7TcsYxFB0mGLptoVr5vZ3WTpO0H3SZYh/AsY95xeyvur1hpeDr6F20EaGE6hkr6Dm9P8L
M9toMtgNnFKEgUq/oTzF1qMWr/Uk//zW+TmiAXIP3RILglbzo7EvhaRUSU19lSI9iBMn0Zr9qJN7
2D6CW1Q8V0nvKhC3AbnmF+/ES8uzI/xg96zie41D7lQeXIiyH9CMAd57HwLPnsI5QxHyTpbqYwwC
De/Ko4rrGC1CJ2d3I7zUpTR1E+21UaxdGqQHaQh+aIEOnQbNHVvDSaLsWJiJm9DB4WA1qFGEqp25
FVUV45X7d1z9abPjKIYDFMVGgrLQbNHVIzRF6oAPPiFHwe5D5a4yVtAGcx2d/8aAyRRIgBaMwmdX
PaSxraa20I+XduQQ76ptsws2PTpPSCu90F2jSs8FIv4bDwJloGjCqWuuDKDreUxFY/Y4PYXLcHqy
LTnI31Uv2wSuADjV2spu4TXbYYdayUF2/1qU9M9PQFMdEEQ0h3CYzlpfTI7iDhDfHpli5hQ1txVY
T/ztFkFvBppk8I6Fy9GVO+EQ5TBATMLSt8pHqB/Q9kNfI7teb3aEwA2LzAE9WkAPL0+kTivAPVFr
5nd8sLv4NzElpyfPt8dx3bWcEAHonIP9CRG+K+zfqBglSbXer1F/sIOQ5h6pkU6njVW7EsOuMAuj
2kA2d4VeuxwYtGxcsCp0KmYgOojjtJFZY3SJ1tuNFG0b/T7nodOPLwRaIla4duBcJ6PTSP8JOLtS
8hQCr2rQIKDUu6X1U06OqfoLcp6b21904SZRoJJkGgATAy5lztEjeQESQZ4Xvc/dwVE2xUm+rz/7
vfHxny0gf+koHb6FqJedcnfYVe/D2mU213bEBphuZqweAwRx0NBne17LK1TUspr70OMpbR1WaXUK
hxv2TMjgAKP9IIsSVAC2xRNv5WUxhxXOY9OpL32WpQHyhzdnYlUYfuehd3RM3GijHHNnur4HFwYJ
rxBLWNmOC8gCSJLBJQQAA+C5AXW5jKrFhVlLsKHz6T2aAxA8lpzsOB5GD5oF+1X6ysLWBHsQopKQ
8MNEz+9hAW6ozEDo8AGdlIWrHlRvavKLxFHQrLGNbbYT9+uIhoU9A/05DA7IWQgVz+FxZZeXfVaG
um+gFRkS+QRnJLsyLEAaeji4UafJ4pUPe50LQ+3uLOQsFegkQlK4GRBf3fJ9DsxLuIfYx24NQ7Dw
qoCkGJBQoGVChO2qK91xPkYhKMD+AIBE5liPxkd/l3tgxTn1x9DatHJroOX2uSvt19hBC7OJJzBu
R1zAk1DobLdkplBKs8YtXNbZQWrEeyyMbdhEKxT5hdkzcczijIUUIw7cWRjRy6PEKmTNCci+Fv9Q
e78xMreVnzLxFHa/bx9D1xk09I3+iTbXfq4hbtZAYnrwK/MUmS8DW7OTWQoAsBcwL8AZAoM1u54g
3qr3XLF6v8SDCBKQIBO83R7CXJFrOkomPNn/QswWH5Miiu4iQgSvLVhp1Mk22rE6NLGbbSSPe/qh
d+J9bQFIw226S3xZtgdYGtpf0fb2T1lYIhe/ZHa8hLwlEUqrSGos2ZH74R7MMddS4/3tMIvfFKAl
FY6gUz44vxSbRo3DFAOGgwPqyj8ybQXUsjgOsLQmickpOZuNoxmgPpmXCJBpb5Y4SeVPs/+6PYal
oxjsqX9iTPvg7AJo0J7SmRQIH4VGCBHdTSejgbzP/BB+vFk7+ZdGBGwBxCfAKoCSsHYZrcadjyoT
0tumy7yk4i8AIboiWFPmXJoZEINl/AdDS5Q+L8NUtaQCq4E8iXTZC4FpX8Hiv8/UJ0o1GHQ4iVQg
hGcxzLbORdaq2LKF8ZDhsLcTQ3wEMdvqgm9aKe93Wsq1xxwYWTvj4qcSsAdghfZ1rK2aSE976/J5
hh8DyRwwvXX92lczq6sIjiJj74fABBVhD3zDTqfpJuMrKNjFLwsaG+RsQOaBqPHll81yoYRmwQbf
4IlLZVDBAv/2ilxcImcRZguyh4iokOvp1ZwEjg4DyFYHgARenbfDLA9kYnLCcgECPbOVqMYQkZHD
DDWLmsN3Uka1ZuUUWowAjBLuEACu4Yt++anqSHR93CeDb/VI46zBrpNvt8ewlL1B4xavN5BSAXKd
67iQ1FT7Vh6xnVx+lz6hYXdoqSN2jc094Q2uahPVyx/XXo2LI8PZA5jm5CE8T6gkEoRl1iq4grls
a9m9lsYrs/OH9Xa1oKedO2HUQfGcXb+RBGW8okKIxhVu+SVO4H94EsTLkofiie7U92K7hkD9Uwi7
ioliHt6JODsw/5cTFkR1lZdl0/m5Zrw08KyOCNp6VqP/yAqya7vmvpTYG6B6u7ZQnjUurT16lvIq
2Mz/8wtmV6gZSsBfDdhd8ZvygdY8TmQ9sPVj7OVbpFauzCDK+aB5EUoBa/Lui/vuLPZsZ6d1OvRd
o3Q+HwWscIApts1EvQvKVRrM6jBnWxzmLSrsJvvBN++Fax7aB+l9lBx2X+7Sfee2++FZ+2X+6I7V
yn26uG7PhjhbVHkEb9BUrge/lZ55cFoVc1z+++CK4I2BfH9+7RRFEQ/WgB0PI0dP76StMKLnf7Hl
8VIF1QFGmci1ZmOoWiNuiYEYYkMP8MOCrh5/H7fSfe8pHjmGm+DBcLX9StRp8udb4yyqNX8mKnBC
o2o0+NFdvxk38Gx77JPNVGnPjum+vQO44jimLrbMvzhEoU0By2iUHibRqss9KU1+LKWOHdEAYQQ1
Tjso1vREpi92NTaFoAyASjCkZGfndBHIQ1Nx5CSw3nwqA4C0Iore7Fjru65W3vIaMsEF0PWVVomV
0c05GH9yZpBVQaKSJy2T+RuRdiN8EDLe+5WubSG2BJchyxhOA81PwZDs1azEM7WEfG9w1MrspanL
3C4NTYKkEvCdoUF2KxO9dAqc/6DZCQTH35aLtup9/bG56++MTfIRe4FL7Bbq8Hb3AgLFdvWBPt21
VzNw9hVmRw/wZJ2kyLnw69rySyr90PvKuGuley0/9Sw5KFUjO3msuSK3NkrWvBdJ78tFYaxU0pey
qPPBz84l6PGWFZ3+tmVAYAl+2FXd2ar62o1r/IPpL90a8WwXk6CjgA63qDp1WeIQsUvq30Y2OnkH
KFYLpK4sf92e2aWz6Wxsc6atOUQZb6sSEzsJVLJ9q1TO7QiLdzbK96AdQnZcu9KuA9KCw7QWpbTO
aT1w8uzaUXYTmUK6VzdA0u7CjbkSc3m5/hNyViZMEVASEUIy9pZbd0H4BMuplWEtng9nw5pW79kL
ieQmwCW93Prjs/YIA+uTuVVcQL7Ra4CYWLGL94CkfFe8ULHRg3pP32/HXxviNLFn4WWrBN47Djo/
gFAsgDduDbd0iG+tfMnltf/Pl5wdtGQYoQyfYH1QtfZY+ymoCSYs2inpmkfd4vVv4OhDWozyzZWw
QmoCtNSFJkZkOIATp09G6yguchxHgNBuD8STfPODnZCTr95ki1/zn9jzbZASUFEqiGD7ivmDJpC/
NBK7Er9vT9niXsPdLOONBMfneX4c6WliTSp+vhlkR6q2n70VrWzn5ZsDybEBQyAdBKbZrcWqptfk
0uiQIOff09DO3OTZfBGDrThQ897ELny11vKnxY93FnO229qIx9yorc4n7Q9ovpPxgesrq33pYIQr
AvQi0M/XrLkxbwKNNzDpUPIYKX/sR2gnBTI7ofEIBtbIZS8KAaajhSKt0SEXAk+0KIhGgDSNd+38
RC5kPcpLYzofgVyDnQSPv7XA3Q2D5MJD2g7bX7cXydJxCV4UuKSTQQMSnFlEavICiFfa+VS34yfV
UX9Vqc2cdBvsIFCoOdUXd7JPeW2jL0yihXyDwsIJPu8Y8+V5gjO6a2mudz6ueSBoG1gt192TzpLv
t8e3sAnQokJ5BBsdhM/5JmAA0kOVIu78rEaV50j1lb8/JQWzK/Ti708H2tm5OEB5puwHbIAM10v1
Hco6z8C/oNzIQRuU/5JkPCVqiIaqB/QwUDSY87BaGCdm5mjUviWO9fDSyYB5wJL+9idTpw10PaZ/
oszOeq71qcYA+fSrCVepNKG1KeMGGltqrB6SWCd7EiPj5/doFH1ElTwCExyaLtpKRyKqflOJKNok
IUozAkj2XaCj8iByEdmdZnQAp8MPmaFVPypr1vJzWeqr7zOturPZgLg9xMw70fjZXXbSN+gjf7at
2084kLvoSfOqwi59+kNy62P/7fZXW1rQ51MzWwjosogRsPbGN9vimQCM6ClWSoEqBf/ldqTFJT15
EYC8jLrvvCgh4q6u2ojWvtEBcSLeJsHTfxEBIrPo7moA481bgZnapFU+4rnD5J1eCngKjt7tCIvb
5p8I84YfTHDCQhrx2hlQ22AQDElihwe9E44QiY/TlfEsZBUYyf/GM39bddAuAsIz4L4G7l5kQMNw
+DV0yX1qrbRrFqfmLNC0s87WX9aEWlOoeNqrEzeNvAyp7t7+cIvL7CzCLA0EUb42mIyhZDBaBoPX
buBsUphrjZq1MLMjwATQOSlkdIJk+b5Nj6r+k+srzfzFEJO+noLOHXQgpn8/+1aiE6yQVSyyoQew
uAPoIuwOlViJsjj1Z1Fm29LK665OKQaSSYdByeHkQwDaR8Cw39yemcW5P4s0Lfmz8WSNobVcRUlE
rgabGe+d/vcAXBz6EC4ARkCHteZ8GRO1rIKmDwGha3MPGiOfYITeWTVfqU/9UUSfn/8odoIIAePS
6ZS5HEmFd35TDYijDTnHQzD7TirWOUh6FMDXBphETOTfVuKuygRcllpI1ssSOECaCTZQm9J9o9F2
1w3FHgKYudMgSXXjSvvNSbt2VC0UnwFug/URdjeSXH1eQS9CaDgHJfKXZN+7yUkFY9+rttYDMMIV
s6t9/AFkSOiuvx+mDOXyK02aDmCxQzwX9Z+rJlJQRilPE453pgwKna3t+BFuCw77Aqp+ZUqu1xZc
htGxMgAKBm5ovlckOQ0rC6opfs3bxIao6INSmdvb6/d6P17GmO2UqOkreGlj1jlD3TeN3MzStnHY
7f86jIZFPLXF8NFwiV0uLoUOKnJ3QGqCGADZFFc0bJnB+1pJYha+2EWY2QGmdXoBLyrB/EKSHBp/
hYnq3R6IOlUbZwsAIdC1gcHkJNk0S2EjK4LvlgY0Uu2lD+aBOn1hw7TwWQJqZTyU3+Gu6Wkee9yV
W62z/75QDhFHKAICK6RPLo2zTQpPh6BmXcV8S/3NQAzS6HGE1PntMS68DiABA1CKgUoKFFrmeLK+
SMcQfPEJlzSCsmIbj/pG24HatUneLL9+Aaf9oK+sEDrdkvMPex50thKHtsnAYmyZXxkw3GCyy8ti
3+lQJLSE14bvZvORtKdClQ+5qd7xQHGNgH0IDj5IhLaJCdoQzKxsNarJxioq2aNMfW/ApbOE8CxO
7RSU1LgznyqpKDaxIcCehUZuUTWPsCJ/bAtQYiW/k8W7ADWSD51LYdo30PJYlqUtVDBViK2B/glT
EDdTxYZnA35CAyE8FUSxJAXLW3UDQ/qeiAp9WHY0KsOroWpf1eYrs0q3IwNIHOKp7n9mYfRIQpiZ
ZeoWgtIrEzh9qlufcnYp8aCWzFBgt40y8aretFHFcUT9ncJz4/ZSWTg+IKuhA8EJpXTk8LPrnKm8
MboGJdtej2y5fG2j7+ZqkKVdfR5ktjLSCT0nRNz7agKTqtH4LEEV+hfjQFdxqoUDBjoXK1c5bpSh
R6FLMMXOUZuJGhA9+p+3oywOBMq0U5ESAopzNHye9uQ/BSCawqOgBaV8BSV8nWBj4wKm/6f4M+Ec
Lo/Zjg14cOkG92WCn29Fm5H9UnnlwLLFNseV0VxXLRAMb/hJ+grZ3Pwk5DRMikI3uU9Hdt9346mx
gsfYUL6ZprQxWXwqGVjPt7/g4no7izkdImfpVt/3QZ8LVIGk4LXoGODbiZ1Ea0YoyyMzwKxAmxmo
kNn+kc1IKVSucT8X5VMQmO9lGiD1qrw8qUHOaXeDVLp/PzBAdyHoAnFkvPBmM9eiBqLU08DQ2QNB
+5eCSigyMud2lAWINyT5zsLMLshJnRQkgJEjb+q+kwklxdwk+yMvxJGKO2D+rR1Gi7cJcJaQHYZZ
qnXlohdbYJQy0nK00WzrZ7Nvt6MdgIZsl7CcdKGhd5d54aZfa60t7YXzsLNTA+l+r0qjyv1R4V5d
Qqa85uHnYFUP8mA2TqWu6egtrZrzgLNVQ4NSyDB05H4vPnKzPkARw7P6DGyF3GGmAZTWGmpg6Tw5
jzj9orPd0Mpm2gMYV/gB7eE5Gdo1wtxeMWuDmiUc8AlqBJTmsRUgP9JmOOW5JRmOyZQjMdJtkqvw
e4/+VSJ3NrI5H3AspXrQMqyZrmu2sHT2DMl8vj2ylY83l6Br8dzRWgPI57Y1YzCwUb6GbvhaLrV0
YJ0PZHZgoZGrAqyFDcckaNf7NcH1oq8hqdeCzA4PMCcJJqTgfijvKhLCHEhAqIauZGhrUWZnh8RH
i4kaq62RILjR/VTCx9Z8uT0pSzFwmaAdDhjDBMi7XNGWLhk0hEuQr43xIWw6t0nDO0kxVl5W06qd
J0gGNcH5ADQKqJfZB6vaAWVIWCj5cNZwBCWOGb6XNLmLIidqfmbdoU0k9/bIFuqroNWAv4DSGuru
aIdeDo2VtWnyKKj8aB9A9t6D6JsL1bNsA5+h9tXc86PuxXvLVxzVzettsYWWjGyvYRoWgEaTxdek
pgs63lRVuPwZMoSw5MEC6F6HlG+z77Zi97N1i6dmu4bUWqjLXoaaHU8qaa3A4mblNz/DB+mR/q4f
+DcF7g1I2X8aBwBX+9+yq+4kd62rv7C3AdKeOioAJV5LtYe5Vo6wRuY+LBu2Gkcdol3ZDEu32kWI
2cYmkmVBH4yU+I7CnWaz3o5/Gs7U7lxzx57XjccXSjRwCkRuMAHgIdgzB6QMeiJiZo6VL2/TN4XZ
4Cz3++EVV5vx0BzEW/Dc3iW7bAebqOfIJ0+3V/DSRwWfEFY+YAFBLXB2FeSGCm8iI6x8KzZcSOJA
0Iat7MuFhwvcLWBJOwH7iTLvD0GsTS1B3oM1IVFcJaFHrgENIZlQD8rGPFjZkksLlCJdhso4XvSw
vJntBWLGEXTfQAUR2AnYltsa9ZwEgHEwC6BprW6QHHmwNXHXuLuL44RWJxzhUeG5atL2WgGFNdNi
vsTROaqDYyybgytKPXKKnK9lQuheXp93FAsHDgwyCFRX7wKhK12pyjk4L0XwpZb9pK01bliebWKI
yqC8tIV9HUR3hu/WELwXJjQ12tGAiRs4/1Idi72iIpeJi+cRuhBJkX0rAJR1hj7fJ3r4TEaA5rRh
I6L2AXZcr+CdvKrtIOy0QD2uVuEY1pFCdmrYIsaQHHKVOJQ8OSwNB6boMFMetMImVQa5mE4mrmnS
PTSPAKsYPdGNmd1ZMGwTej5A0UyCN1qou3yAjlFl8L0QSmyLMRzsTG9+d1n2khoVrMFH09ggu89s
JQDb0+BVBRmP2kXX40dq9A8SMe6kQZ6MqEKIkcRIzQiEN5KUUHuMhwatPEiehEr8HrJmQzsUPKu2
eqYZeciD9iMbrQfUCVVI8ZS9h/eC9i2BIhZRUsvpqgitE+kOyiCfTZ9CIyaG/l+eqT8Eiha2MLSH
visPMpeKHaRbuTfo/FGl1Uurdb8Mrj71YK3KreyZafoygJ4N42frCBGaZ1ZLPyWr/dmpLRyIhz1t
+Z1Say9QT1TsUiRfrZE88qZ8U2h4F2UdhO4kl8b6XcLDD9YV21hWQi+BpF2kBY+pTqFQV5CXSILz
PGxIexMoEnWMQQUjkR2DU4G5736Ilh6bEFIwZiAfraDfm5XyldQqNIg7+TEt+seRyhsz6Dqb0TZG
Dtod4IHwJUm5T1QGS7iufQzk7KjzCoViAiJpENe2ngDYFMUMRvDGR4iWU6D0d5Q1vWMMpNzcProW
3gIX63862s4S5cw0Cj1Ui8oPlWKXAMPSlKCINDrw85s4WDnEIGG8st3mV30Xx9C0s0o/0K3RpqyK
HKUojqM1VI4KWzdWUeyLiuzDOIZ8RbozO4jNWWMAXSbjZSCS7GQozdkRWrHwZyaQIKq1fTq0v0g/
AFrRdr+VQP7Ky/CNBoQ5NcnBrud6sRESvJ/SyoSkWCJnTtlHwovDoXquaTqNGBnFyEEosrLMi6rm
lFPlzSwhyUKM3pZr9tCr7dFo5Nda67Dx9BRACzWz87RBQT/JKdzY89zRmvJgNpBAr6tqzyC355r6
QHbESp8SmkFiKq0gbhjpR6UcB5uabXkveuuLDBBAI+NvuLe/pd1wHxSWC8WLb3Ah99JY9st2cC0W
eqoEocQ+dIqquLd4/lg2EZ7fkvChlQNkuTYeEz363sfanvah4XRCuZMnF5jB+N3q6Qvap7bOiLB1
I9tTFbWIPnsuiLKVRxMHH0u+mqJ7FRlEqQiyryS6S63gLewoLHs4fyyi5tSrMdQMMxwBkVY+iHTQ
waFvX4YcAuxBLUY7ybRtqyenRMf/oyeyn1JGbV3vv/AmU7fjgPRGZp/ZoMAZcsi/RXX4ZKXaRxiC
0RyqqQ1P9PshHXfQRWDuqIYPFasHO+H9TyoXqV0yCaxLHFs20O73uhW5pQTdIkOrMq9mZK+akOAc
UGlrAmj06aW+l3Nygt7GZ1C20PGSw0PF6w1cTwubp+wXlGZ+YankTpv2p2FI3pRAv+M8+CnBVNQm
ZukqIoodGb4zdlGSpyBBdxbk1G1WKQfw5D9Fpj4TPnwxBmCdoWzNHJJlWogCai5jpVhBsh+NnEFN
bvCaUX3IE13FIlZ+DUb6WlQU4uv1Noz12Km09FWuR8NB7u0SWkGwqVMgUNfBISWVIPNsyAceZR91
Fn2D889XpEPNTY60YxDUCvg6Ajh0s61sSMKeyiZzSQzJ0YB3ABpQ+cS7IoO3ZvSDCngKFSz7UTC2
qUNp2/SwBQgpvG4a6NmJ8vdIzG9Bb30rNVE4OPz2Sl/f01B5hwit5d0+gJYKLxcn0HRDn51ALO0T
mUM+0qchBAytbM+Loxr5jcKcshydQMpdDSQ1XHTgHnhVbTiSUq/lO1NOOnv2gLwIkBH4kyCjz7sH
hdKQtBRB6ZdDs4ei/BYaZXZcsG3ZPgi2bYq3XFM3vJQeGlCIoGfH1j7DQvfk/Bfo07+ffQaqAAJg
sID5EBx5wHG1+6lvpe2/ap1dxJm9I5lVg/1bIA5rnrBF7bz8uD2hS0c8WC8msPYTWmKeqUZGl0JH
B1ixQal9YBUf9SrTXUlDy6COmk2vjKmXI8+zb4fVr+JOGkwIB/tJ2EBfCfTHrWJGoSp1p5SVr0SD
gKDcHOTUYjYJEs8oyh3phEMHnNdJqrgZ7eJfrUnBuUyzk4TOnJe14ylgSDJpZpx4rN6BO+mVmXxo
lB69jKDp7EFq0bwywTs3JjFTam1YE3yip79DTtJAIAwN3QRIIYNxyOqK7jGE9q4NGvnGYPXe4HQT
aFB7M0ccytDKDWu12BCzTw99GX8FtGscWpl7rYTibp5Fd7GV+UVRnpR02FmwC67aNHjqQhEdTWuM
d0XGi4PVJpBIrgoFwp4VWyGWXaXH00edmpPghAPUOAf+mVYqoOiS9adO4nvI1ThafaxSzc+KHyvT
N9+AUyBMHTDKkGrAPrxc/lVPa9LHg3LK6l3SRU6CiQnoWnf86qE2izKtobNNFowyr5nBlZMeJTAM
adJHifz9Tp6CQJGFqOBIafBhuQzCBdpfRO/JaSjMAxTkT3KAhz3q4iHUMikJbKY3Dh8zl8c/b3/E
xdk6izwbXgxJMmYUAzmNA9LxCKrxkCpkX5LAzQCq7ArXci3a7NXbVkkwecJhnI1h4z6HoGu9G7LX
tl7j7E1Z4cXpjC9qoCqDt+8SgycjFLx2WelOcalsAQPcVGnnBc1Ki2jpAIHOCRjsKCQYaN5dzlsH
NCivIYd9kke6VSIjxGWjwgmoy1IngXKhN6aK7oBitwYuUpeWJeCLkDgzoVKC8t5lZLko8bsi3NFw
dNqYddHvQJTtd2Xdfw7CMFEjz8xNOxBI0irM6y3yyGr9yEt5tJlUbriGtxREHLcgs3yKmvbQApR/
DxYEgZGG+EJrfVQnyi0fIAFOI3UFUrQ0O+e/fvaEADWUBmMXdaeKHIj6bKhbc609eA1OxwqYCJVg
sivAptPZF2p7C6e0xrrTJIgBKhDwSs9IRaKN4UCW1cnRx0ghrenKR+O0Vnq5JmPPgs8GqIUyAxP8
T3CoKblQewXHYNs70jY7mKG9BgW+Xg0grWM7AvSsQo1j3gtF5qYi30rFSYe0AfSpmx9jka28xK73
7mWMKR86OwiFxQw83zNxIhCKgnEtlPt7u8qPpLj/2yPpMtBs4mLa9JCbT8Span8EQeF0EJeNBzx9
kQTfjrT42YAEm2qPC1hgrkptpbcAzEH77aUbgKKZAC8rWcZSEPTzZezHyTtxntxIbQTN/xRzQ0KI
Yjbvo6WvDON6N4FRp0JcAPoF6B/Pq9B4XDZSmwTtqcPjgUH9rBEGxNnXcJPX8jbkMs7srmgllUYW
yE6n2pSdBBKfIRRVJfmHBC3vZnwZksphMWTwrW+3p2lp5Z2Pb3Zr1HnIlbay2lMvVw76HY4UWN4I
xea8WVN6W9i4GCNcEuHuNmHi5lk9D/RWhWFx98eRGcQnO/Unbz5jW3jyjzVH1+UvqqNKi1QJjYR5
1z8zy7LIdC6fiJy8aQIWCnqfJ65s9mwH5eJdpxgu3N2fOOfqQwg/1pU9fd3AmKZ0cvOkODdg8zXb
a5bGQtUUYXeiGQT+5YdolDatdqfHDEKuLdQ/H2L9zdyJ4un2lC5/57PAswOS9VmmJjkCT3KWxHT5
I3MkEKPVTd566m6tRry0RVCxhewqSv0K9vvl4ZUCUZlAF3o8hSLfVxGeyHCL+I18ZA35v7TbQXY3
kA4gN70y9ZQoVwCNIuKkgW6SlF/MXFuii0OBgh/cDMHYt+ZrhmpCHTRdEScr/8arb2MT7uVsTWft
uiODhQE86P+izE77Bgn3yCNdnNRtuUeX/17bsXu4BlMXNyYG5vDXbLt2wixtdCiTTZB5UE0g9HQ5
S6ATKcXYF+KkwPsnrKCTRzSvr4LdmKOwcnsFLk7UWazpt5xdZxbT21INVBzLo2ErFpR61kazOFFk
gvVMCiZX2kq0VVoprePxFI8xXB3edF5uCJ6Rt8fxH32Sy1QXU4UuEmCUOsDTc/rRADtqOoydOAUS
JM1kI9goaYUWebyr/4+0K1mOW1eWX8QIkuC45dSzREmWPGwYtmxznsABJL/+JfXiHrcgvsbzuWfh
s1M1wEKhUFWZaXb7Uo72VRm/FmVz0ArzKVoIQCWDLGP0PYUQhvVqFt1B1dVzGRd7JeqPmaZ0KF5F
Z6rZrq2D/7tP4l+m3HypUqh39GT2crDpe6PMbNcoRlCCExXaH01dO2ALS90R0kBG0v7KwGYeF+nT
AGb2QckPObHuweSN4Z/urJPieZLyfT4346mUlJeh6UunlcCvycZlR6cs8SEUIblaUgLC2xWHQWYB
SrvTWufuzpJhFv4UJbpDaG+5w1Qca52iP1J+H636M6boIE0Qq04RgwNhnNIdSzNwiLK7xS76dXAw
iGXtbFt2WJkluIuG1E3j6jD3oC1r1XM7s31kN8dcze4taMNMUfcyMOsJjCbfxjyHus4cKNEUNJl8
38QQ/yT9GHugb12AMYu+Uir9bjFjyUbAvnt7L/X1OSPaN70F63iZqCvzdnuETnMwImkHMJw5ijy7
EI/cqTXxUVu9k5XmlJP2WHTVedRUQLZN+QkhPPHKuA2AeNzHVeHTpTp29uRXin2f9fWjbBWJ2yV5
qLftM6WgZW4mFRyq6SVVFX/s1UMJ0a4ox/VSzl8WZQwqzQIfFia/iqQuHez9FzXrkKGS5Gmc2TeN
kqBR9UeSDkfLUk9KvaBV0u/TUYd4iXqY2HBKNeu+J9a560x/pLanz1BZGjS3bFgGGRu9hzaHCRBq
o/u5PhwsPRPcJh86EpiHQsRdhw1xY2OQ/f1ZNvMiiplZGFBsKLypzYC+vkBrwR0r5qaGID3dONYr
rBBYzZU3B43A98aSojZng+RGWGJGqE5KtNVMVyt7//a53lgTgi8yA3AK4NTwKb3OFLUyC20IF1Yc
01I76QYyLgzY/kwb9cFKlv1texvLAipuFQpciWBUHgSQ4oy304yLq8GkvznuIeMCitdE8KW2oi6w
ivhOCiI8YJrvN88s7STRClxeQ1Oi4dD4Vvfp9jo23n14jV+ZWH/CVWA3IIIxj0MJSYVqdNr80vfJ
qez78zj3l5T29xkUEmI7/7bkKA3Xkjely2sPKQRpIBjFgvxsNw8PjC47we/autxQJUBigNsASTqX
gkQDNaocYsihfLSO9KD6WeBIbgx62ye8R/1mNzhTaAkKFBv7jV3Gd0WOaVgYsn+/GXpWobMUjWNo
DsZnak/3ekWD2wv7WAOx3pngXwXGgN6ysoxht1ROP4OcXJLAC0/8Mq6dZbB2mA376xLje5PcVi4N
Ix1aNWOYj8ajPOd7Y5Kfe5I8RMT+fHt1G18NXwvcmcCNoJLA83rMkwIlgsgYwplSt2N5gHarS0ju
D0ICt9X3uXscBZ11ZhW8XwpSuPffyrD6BIQ9ixFmB+0o+zDROukv011AGcwqR/0hQoF/BP4gbl5b
5JI8dE5JYTS6Hsp2GvsDLWV/gMZg5ShZWx2MUomh29RClSeSwdYEMvTMstJ902St32f2Ls5rcPfn
90AoQdxDmSZBirYRkvDzgAtBSWOVteWCBdS+AJmVewMsKvQJffqTMuK4QA/kX4SMd4a4kDFhHALo
3M4I1QfEiYO+J2AyRcVGKcGub+7sI3iTL/TZPphEsMQt97pe4roF18GqTmmUmZEempoGsR+0NXNP
GqErYwhm8rfC4rs1rr/kylJsW7kOQScjZMf6pfuefW2CRHWnz/FlPIKPwj52IT32uGF+KYJi3+Ya
16I2ws8ahzi/VqvYNvp00dFdQacTcI+auipkVEgpCLGb/nJliHPnBuPsmp4TPVzkn1Z6Yv3BYp3g
g23a0HEv49UOzkD+9k/R0pQncJ2FxdJCRGtA3gZZve7b7agjssI5ZDMhg0/GFjnGiFqb/qQb6NoO
ifv3VqCeDCp0rAeCZtz5UgFWs0iRzWG2VK6SZZgTNV+S/uW2lY/EzG/Z2Z+EiVvMSKGnlzMcY+u5
96LdsEs8TQfTtANShugnQgfZoRbtqg7ee0Gp+EPnmgdNcBFu7SjOELp8IIbC/7iLsLayWm9paoR6
M0DZBSQbJQkArhMcsw0zqPBBPA/PsFXGgruZWIo+YG2PWjjUy2U2khFoofYA0kiBg3ycisGVdGWI
55mNpCbpU+gnIZso76Yzuxuf0BHcVz/IZXH1I/FB+XnRQUJx/y9KKYAmgSwVg4Imxu64nVT7eQGS
o9BCWf2amiEmUhVTEDE2dxHbh+Y6/kMlgItVXZKUs2lNIYbkVMg6RcODaYlUsVe3465brOOPES5v
yRUQTEAcfkL7kACYS6F9afw928T6ma6McP5QqBgzG9BZCy3QebL0aWljP9L/WhhktQLqWgVEK4DT
Ei7CQpAE+pMYgQrHYfoep/UZAoPe7VO8+UmuTHCxlTSMDQU468Nk+tyCLUEqbWyaqLa1ftgP3+TK
CheRGjTz6IhEIJTkc9m/Dr3eHZuavCRldFLTPAr+u0VxkUmikAyxSURCVU/vu0U7FZjcRMNelK+q
G1fguw+07u7V5WvpWoyuuDqFUu/mL0WJf1S8At4aQwEI2okrH9KLJTm5u0pEQP8tSDrHCPod6H+8
VvDU28jYVUCxwHiLAh+YXbjjlZizWi0JRpxGAkqvJYKAcAzBzMlRVbdmk6eWAoObznNlkDtqKzJM
Y5aNtnbzmw6/h+VJFVJ6bNlAC0zX8LJaOQa5LZZHU5IslH3CoYXqhFye88JonSkVbZ7Izvqprz5l
V2h5FINXL4xbKzBmzMTaq6SgCDW35THXy+G+UQvS2SSf6RTqsuLWyRcEjj1p0ASDyObtQ7B15q4t
cR9HbpOllsZeCyVQQuqqo7SKE2MEWBvRnq8SgTXR9nEBEdryJRhbuyk04zuVopKYhNqsCRIbwebx
JJdJNWMcNSJqWEOuTI92mowaIH1NVEH7RLAYm4u7xTqMDFAcDhKEi+b4V0o/pYboibDVKlGvPpDN
hV6zQGNtsfoJr5Pud7yvgpWJrx7cyS+9xP9rtAfukmtrXAjW7KybJiaRcIjiHR5Gh3qKBTn0psfZ
Ggp2aMQAHsyZgPAtgg404ENWphdtqPxkVi4shUjQvDx1ZvP3BTtVRV0Q1EY6hoV4+uaqAxWk0iD/
HMbcz5PKjfG6In9N8Y59gxkUClB7Qn2QO7DynNG6bvHKgbroLlJPeAvtFGYJtm7Ls1Vwi4P9YX1Q
8VGultUlq3OksdDpwsj4OYlNr2o6ZyAiGNy2JeQS//uNeHiMggnPxB4qvExbAuni1pMg6oNygtMZ
yr+ICQRNV+C4FQ1IFS4mUORGc1S0emjVv6powXSd4dBWhO/cOqxA+4AABJAbHUIt7wO3MYCHt1QT
IyTgeWg69tJb0iezM/++NrWiggn8G9nrB4YZlpgWa3uUh+sZ5e4Bis5qjFlmTHVX/+JWRd8HIx94
zsig0Hi/oKahkCEuFy0kcfG0VEsK1EV6HAftX7xpiAElLiSZ6FHzxzWXhhrs/AomojM5KKzS6dJH
quaC1Wz4G/qNiD3ITHTlg8gKeEhbGZiWKVTIjySrDnX/nHQkiNvx5+37bsMP3hlaf8jVBZ4PYHQs
KkUNWRE5uZQBVlw6RiUiUd14XqDWC1Z6ICOhOsKTIMilqmV2hoS57Ws3ol+mUvBI2oii7wxwyStI
hKplUGGA2ZgiBz+cWgyuJld+1eMFOB5u75rIGudsXZUw4G9w1emYRWVxtEelxVHlzM/SgymE1os2
j/tGwzKRZWiRZKlWc2wbTEQ0siCSbrrB1ffh4vVcDZkFJScS6tnsQjgjiDp2SpXn29u26dVXVrjk
asF4xWDIuE1ZTB0gVh2QWfikfVyIwBs+0oiusm9XlrggyuZYXWTwDYW9p7/aQA45cAvAiF57vwwl
w0nRM3RFc2eC5fET6Cq1Es1mtRaWce82ue6A1VqVvveLiGtB4BB8DdG2lp4tJZJUtK6eWDbvMD8o
IgUULYbLs0gNoZke70HUKaW7pMgBA4voBRgqqD0uAu8TrYe7jKYEOh9WbOFr2avocGHcK7MquIm2
jywkECy8iIB14jzCVmfoRA/wtAhYjammfmWf2vhuFWssm979N47+jzGejndWSDLY6wdaKkyMoOdu
zKZXVpVjG0lw29T2yf1jisu669Lqo2pOpzAnX6UGHK/l4DER86/ICOcMfWmYigS2lnDWJre3ugNj
utPJ1d/frTi1f9bC+UGfjlk9pqhApBnwj9ZlKQHA7L7f3rBNZwOzMNpXyE8/sGwVJlTaKiVTQntO
P5kDuvvJ0ggKkps2dEzuaKhBwQwXTpU2l+YRDElhEwEkJxHw7U7CE/rWyOfqQ5BP+mOFC6dAbZUJ
NMm1UNvFe3XCpAMADZ/Yr3LXeqPfu2RyoRuOmudD9mx/SjB+7dT36RNE0QXuvnm2rn4Id7bKTFr0
iqCul9gohimJPjlaPQH3Ok3+lMXnbhJ5yuYGQyEGQHXomKFL/z5tmUhXzEu6qKGZQD3dGNtQotqX
246y5fQAihsmXhggI+EJqFI1BlNagqjUZqCzGY9AfLnm8nDbyFaY1SCmq2EsG2zC/HMsB5qnKaxO
CWnHHBo/S0bk9uVxESEbtkrkK/EaxthQFDU+VIQUOQbgpW4YnKW+M17my3Ahi8eSPaG7cjdiClx3
o/lFhRSFdqiEd+PmZl6ZX/fhKs9M6rizJCKzMFYAUDUidpLb4knpRGK2W509rBOvGhCAYuCdf9gU
mNk09RJQgOQcf6+Xe+l+nS4g++hgeCB2M4DZvB9fhlA9JYKX9eanxCMHTzZ5pYbmfRIP6cXKKEP9
dEgcTVvuWdZEgGPWYYVmtn/bcTY3FGCOlcIRUl08pW6UTxiBkjBTX0bRI2A594A9UEe1hUwGm4YA
CMOLB4TsH3pFC6C5QC3C0EpLqQI5IEmnjEK3R3NWFgP5B5l3Omj7BDFl64TjI8qAweG9gKHB9w4j
210O4jeAIuLl2bAmR9JEmMU1PPLhEw6C6WZoWUOSmIta0bzITT6Z66TgXROrO8PqPL0PZQKQVvaz
GmJBUrq5on/sgVju/YqWJKo6A9j5UKt/A/TmFhA9uO0TIgvcnqGqno0AWrCwakEbqJkMT21N9FTY
MgKaB5wsVA7IB7KZRlFAdJWuM+HWl3b4SoQQga1BDMx7/LHAxQoyyCnLi5KF9tNUgGfOAQRRfQZ5
BnSyOqhH6U5030+eccJMscDrtpz92jR3cZdWnGOwXxrD0T6kUu7m2TcojwqOrmgHuXtbxkiWlWtY
n1a9GG3szEotcISPmGC8f67Xwfm2GU3SkE4w0fnQGW6cGrSDQe/0fuR0g5N7yVFEySPYOf7x00ht
1SgG7pe5LZympXf5rH1J00pUABZsHv/2mQHArpuqwoy+MTrJCKoY9a819N5vns5lu1o6LLXMWhb2
UmGcVAvSolQbRYm7aCFcshsvU5mTBZ9IN+i5jOgd8Bvf/z4eXHmBvv6Eq0vXSmtd7cechYNtg3o9
fgUW7nDbxOZL+9rG6hdXNmpSmubU47tPQbRjkM7ely5ohfEGcawg94a99a38cdvmVuC+NsnFh37I
zFwGa33YFqAnyhCDsv5Q1dWJGtKdZtNnUxpFz2HRieLxtZWtWmaf4nOtivLaSwUOJrD5TK7l0Mce
bDNi+ajtZeL1gOKpARQbt7NxORXWpOK+KJ0TA0WOM7HgnvxY5WTWtih0PFLP2GMG7w4Nnds7/H+E
4D+2uS0uFWPQUxmnLKmdKZi8fB/VbuGVrnrIa8dwFHd+igHwD6RAYFm0ai4CU31hJrOwasyk7zV/
/kU+x7lnHboAY+5HeiyDBCwyYJPMA1GzZ/sbY8QOHQskBcCtvPfleMaEuqLCl6G1ERSGv7IIjC4D
hVlSOsNTKrxu1m3kUxBwZv5jkL8JerUzY9AIhaM5O71au0yqXZocbFMEkd16ol1b4i6EoTTbjulr
8pEXX+ImO6UtmI3H4pDZ3TP4zh8En3Ezuv1Z2RvX9VVYaKjEqGXBgTqf+Yab+pa0R21+B+7lY/Yw
y47tgRLgttF1Dfxumsi80c4AjQHRuQOjUjrIfYOUUc6Pyvy7mAOaXWh9r88vcCqXYIbxtsGtTb02
yJ+SmUA0tkMgUlLZnWzMR04/emZ5pt6CxODrbWObZ/LaGuedVDLqPAchdTgfTceyXAu8U6NTQdhe
DllQWZ5e7XpXPbWfRTqJW256bZlz06ZKMLHQIfaZqurEUeKlquEkTeXE2vPtRa6f6NYn5Ny0w+gJ
asPY0WJ6apK7hX2L59+3Tby53g0bBpeHt3iEzyZm8MLliTxpukO/WBiAS6DYyS75Q/3LdtV7s9yx
OYihGX2sveoiokrcOh1XG8o/bsDDpgxFvP4EBQN//XPDCu/2KkUW1PehrEPPLdYZLBTx4oxG4xbS
r9sWNm/+60VwCQw0vGRp1owRNz8Jild9nz8AWOMazuz10LlyK1cUoAV+aKyLvgoqyVzOet4hqBTy
nUKbXVOWB1Ibe60TnextP4RQL2oJpvWhSGiTOZrZbAMpEIPoabHum3p+LMxKECZFZrivZLRlXJHU
AuQaxGGYTXWoMXi29lnwpdZ33wePB3qLrMJY1gdMnN3GslRFIGeZE4ZCITT92n4PMNdzz8xHw67d
xJJ/s3zaRewVJEICV9wa2YCgxYraAawW4N51F64+m66lhgXyJIALdySovPSBNH6PHKY75AHJhInT
VlReQS9vbAfrWMV7c3XcSENZ4F0/pd9sXNxZYbmShZbzTEDY/+n23m6ds2tj3BVA0yoyixV/OpaV
k0yvVNjs2Yz71ya4uB9JSqE0cYaHAuhAc8ziM/AnQVd4t4IhFj+SXOWSPnU/RG/hrdN2bZeL+lOM
h1bZ4LRBx9RTIBtqNN+j+JQJyxabede1JT7qz6OkSDOSE+YqweLlPuIu5L6HAPjnoHgW5Zi3v5nG
F2KQ29pgssd1lhXxK0RXvtt1Hvw3bqHxNAeGzcxkWCk94uo41w8jFbE1CfYMSNf3Xi7JM2O2Ha95
Mj10DnseNMCRqU9mTI+DnTY0RF26LXg8zvF/DhaAKO9NVmaap5WBRY3B7M/AoR4tD1SdAWTQQEW5
++92cP2IV0EjrRKq1/GaQDYLWNnuYioJaj2bpeLr9XCBoluRU5KM9XR+vLdZgCzgfsi86NN0hNpH
5TcuGEyTHBM4Ttc7Io3X/yMs/tlOLnSYdTkM5kqukB0Myy1jZ1Uktr9P7uxNlTefRLOamy2A6/Vy
gQScP81QVjCo7qLEbe/Gg3zJ7iPiJJ+Np8Vtwb7oU1f+Ufyyf86Cz7l1013b5oJJByaCWFWRj2gU
1w/Blg6yHSxR+fO22wh3lYslmh1VaVfgXKwPj+Jr+oB03C0P82F8jj3RN1z/GH+xXq3qjdHiyknH
ubAhm4MUaO3Akf24Z0GyF/M1bKas13bWC/7KTmuqhmSvFQ/mAoCWPtrw1eQpv9B9j1FOEJ66uTt4
5u/5AKK2kNaB6AUgCJlvu371A/TSNHJiYFejhviZ2ed+vRBRzirwkbeQd2UkrycMIw1YJTAVTq83
jv1LNoVRbPW0W9+MCyxsqPPaUHDZGJeOgQxp8YadrbjTKb0oj/YF7LVhfwde2l+SmAhpPWG3bHMR
B2Yhg7k+4ag3oYhkgW0YoFfNAbrcWaUy1si9JPsItY9gEIQ70e5y4SZPNKUkFtII0oxOTOBGS4yJ
cFF99nbWgNbme1dtQDPQzAbMWB2E3gfrRzJ3zwUzDl0qUqwSOSUXU4wijydZR0yhMshXUfJT6HdB
NBEdcC6aMPQATDuCCf0ebELaAz1UQbnTPkWeLjvlxfiZvahB72qL10B25159FNhfb/EbDsOXUYaZ
QuLDhv21+bZ4nbt81n3DiRxrP+/rvcCawEXesGtXB9BkkomABvcEaxsD73z+sLJBPGuH1Tftnfwp
9UzJEb3qNh+SV9HtTd7gyuzc5WYK3DJc5jK/gKfDXVBDTt3oqT2AsO1Z3OUROM7bYMWVQZ20eW6t
DabWSF6n0nxuTYjJCjZTZISLM51Z0srqEDKXe2MHfpGXVTTe9Ouz/lt3qStWJhClhPw7C+TeVI3J
W36mHadz+aDfaU55kHYUHR9xPiHyFi6gNONgNnqHk171xzrZ04Y4WTkJopZoF7lwEmkgQa1T+Iak
f2+0T5UICSl4XQHF+j5eVVOqZR2UKMPmyxTkd8nX5VB4KOVZZ/W+PiuAdTnsie3Hr7fdQxAmeWjk
oKZxJmVwQUp+mzIkGA01yDNQxkDv+baltz7BjRjCgyNjEDMtZY0VJmcNjgixcTd7onsNCknJY+wC
ZyoUyRC5Io/BGwaF2PGMq1y3XknXOq3xOW11t5IvffFiznstzXZ6Bh5qJrujnjkM05K3ly24aska
Wa/OeNxPc1IAqAeR9YGG8qjLbjXpT9Ch/ZmlGXg9KzUSDIBsmgQtAsjSLCh78VW9vkJmka+XRaaX
j5bSn1TKvrV2ejTT4XVUQNbzL5Z4ZY9b4liiVW2/PZsHkDY1umPKbKfjdp9pfYRitOAobs6brbQP
/1kf4bZUS1VQE+PAZ7GP27YrnLWc017k9X6YnfEIEGRQx6hMrJ16GcMhxbeyR6QTzZttu9fVL+Fi
6yzN+qKw9SUDjfnvJBggNVMOh/LMvNgtvfmHTrzbe719ikA3tVIjorvAH1iMx2hJ2+AUqd90sN8f
iNe60YHcWaAhwn28htjYE6E0tq/GP1b5s6v1ho3B73UeIajvuscCDSmpc8Bk7iUn7RR7Gkh3/lUW
cGWTe2x0vdkpafJm0zouZ+UT3qVheumP9k4710/0FzuJPuhmNLwyyXkynlGJGoOoJhytDPjm2qnI
Q01PqSlg3N28Ta7scB6sYFq2hbggSlrIGK3+27KIsuztGPCPmxDOM5Vhwqi+2smY/IyeCNRQ1HoH
3TovhmQFVAUFEWC7hHG1IP5B0S2tThsUkKXKKaBXPH5aDshM653ut97c+WpgBc0x8YfP5NPtA7F5
+19Z5m5/2s12IzNspR3fzWDubuXJAZzMv21FdOx4Nk/IpPSdvfb0Oj/aoebU5R77lgAlzIJBddRz
9mBFLlQNROUnkUdyaQFqxlNdYY4gNFPdnRITEzSfm5E8xroluDVElrgnBv6gHfVrDUHJwHQOFmPq
jZpsOiQdT21dCpgftot4f76bxnW/SJMDSLvEINlMRzDYFARwXaJAq2LoXxYTmg5ZYfTnBc8ex0xB
kidBp4cWmYg5RPRh+cFXJS6tpYvhP7rDfDMYYjfpdmtNe/C6g/7CnurKkRehPJIoompcqCkjTA6T
dcKLBoNPAhyXU5p75cV045Cd9WdJcgBRu+3FgrPCo58sgFFATs0gIUE/9bbmKdOFWKLrWRB5NC7y
1M2oLxBlQV1jIn4E5Tc69K4VHU0I80y2aJ5A+P24yNPo8mCrGb6ftoPUG2SY0PIOGsQBrz5PGD5f
IL50b38FH8ztvRSFPI0LPBGANXKloTXHXLAy/ZZKF+ofvvwVfMLRuT0P5wF66ZOKsRhR32C7DHd1
dtZPcJVTFnMFHAxFZ0k+pntb9UEZ1F6iUPtaIuPpPMAJHiJHd9X9fCrtT1BYET2V33jnPuTyV7+A
C0u6mUyVogNBVdrqCx1K4oB4ZXHaJsodJC0QPUi1B7sE2AQs2O5Em8Fvje6xWmUuU+3cLiU5Gpmu
PwGHt7i5Yd8pFUAwhRy2lZn9SmsafRoN1nhlbe3zVtGcqJ8u0ICUvMEA8xOZ+iAddCWA3DG06W3w
WxqtprhdM407aqIzlRbFMbMixY0n9mIrKYTE7bj2Zzo/9Ut7Z84Qr06sB5LHkpMM6qUbm8odRuAG
NGkufVbFQG+mkJAwjcwjpbWroJigSc2ParFR7ExSiESUxmnMT8zSJTfXW/WhlEnszbTPvBlULH5S
pA3kuLD2aswjF+SY1G8L4MXl4Svo2bJLOTV3BshVHXMGiFPgn5uHHch9438Rr3xjxuhU7CJBgGl9
QOlSZ3hM0c8aEdfG7/I5dhv3/5EnbhoFkBNcggBD2AZ3iVQ6NWprfeOhlfGouVBfOib3q08yr/s0
PmZ+5UoCQNVmLkXAl4RhGwJYAXcYMFugVWBAW0Imf5swyAqVHMFObrWtrSsLnLP3ad1LrTktYVXU
TkmKnRZDvi2xXxQp8hToWwxJ9diOyWf8DMeQRWO626WBK/vcpvaz1U6xTpewzbUd4JEnoFhPidr/
ziQTwO/i3FjQc4JtDROiBEJoVWQ8Qh39pYlTr1rwyQ2REPB2CPrzm/jru1KVBKUDdQmHrHmBjFLm
VD0QX3kzB1KdHOa02ddd+2NYst4ZRnRY2tqbl/4EtIwHpq5w0eZ7qzH3eowzbI9BySCzVSHVuP3t
Nv0RY4uyAVYDKEpyt0MPCcYy0sFJaILAu+nzg9R3F7URETOvX+BDOLwyw90Fhj6WkBfDu8GGtIw2
fKULcwvzk9XnbmsfE+1YD6P3lysjeABjmOE/6jxc/hCxiinGpE0PCc1Cee7vywxTqFbWPt+281Zs
fbc2ooLbB3gLYC9QHeWrCUyjshSTmT5IbeeVSfo0msOrVTUn2hS/yrT0WFs/DaXxA5+3d9jS7kCJ
Gshaf99MpuoNin5STbNz4mIBi1g+gS1lMh/pVH8dqlTIu/zhg6+/VsdoCZh9FAVs1e+vxg7S5Y1i
NvRhZTD/gYnzwgPQ+8yCyYdkz6lB2CNfb+/QlmYp6CVALQ7shqVB2OK9zZ5EE4ScW/rQY1zT+rX0
jn7OH9bHgbljXgO2+hBaCUHyyzynT3/d+sOCr41zflBYVWqBpoFC4NM6kn25Sw9aoO1FY/UfsjqY
IRAtXvU8bZC1cQepzCLJ0psSUtI9QITdsbW+FKiVATTj2Pm/UIp/Z4w7ThngRHbdpRB7HqhrsA7y
nZixNwQ4mI8xjFsTd3MoFeZ7Yz2jD61Pz/pavIFSMh4eHt13X+Qg2+ONtwflFZpg9QkMC6K+0cfy
0dsPALGCjJkoDPpygR1E9yyXYny77Gzsxk9g+PF1FObrA6ZT4TAiV/lwU743xxdx5CZWdEpwNlj8
e2xO8fwoOAibTgL4LUa7QJIM1NT7gwDRm8I0ZXw3ab9gFq//WR+zYDxFQXrA5I6/fNP2IJp0/75S
tC7sj11eSl3tdK1hCz4k9bQjCSChh5HQI1AzmJ92IbL4IHnJJf98e7Wbu6mYlgIKWgQcwi1WjeRJ
j2rsZkQt0+uG+pBVRunfNrJ6Oh98wY7yHyP8NasXpd0veUIf5r5wwDoSKOZT32fotLcCS1uB89oS
F8Ta3GzGqooROInsRfPsAzTojqXIzJor3VoQF640CSRGRgOJ8LR5icsXKJK9aO2eygcWq76uFoLk
cP0It8xxhbYmjlPoDhaIjvQApRxg3dJwik9msQOm+0SgBaUMgjqKaCNXv7l6nEFaCtz4ul09oADn
yJnqdjV04kRCSttH7Y9jrL/iykrfRUzrmQS5V7kCkTuaQ93g58BEZKCSRr7o3PbDj8/styP2xx4X
kvtliiEKiqNN6QHc9d1deRytAIQjr2rADulP7Wzg8ncsgVduLhOsrhimxxA/aG7eL1Nlhi2RFtTf
YOU/t23m9Iy4Jn2yFJQxuzn4N6u8Msd9uyzOGrlaA9gKvKAHw51bJ/K6YAWaNMe1nNDsakEc2Uyw
ABL4Z43cpwQbEWTmMgsZw8I+R7LyTU8g0UyW+GxB2cfJcoiVzBNmVfUpKvaSmmlBTDDlSfv4ISfy
CPFwiL5WWrbrM1Lsp666m7ThInXGcCqkgrpNNybu7Z3adPKr38y5Q6OTzipltXrIlRIC1Y0X2XQn
lYILBSpJ+L4fzu+VndU/rtx8rpKpHKNqeqCxfq4ouIFqRV3beEhEnQriwaC76SXbzUhHIaYLcRyT
qd3OLrOXLI++jkM33HVFuk8yOezVBVIUFbgko4kerNz+CoX7wrHAxOB22QQiCbD7O4mZfm5ofpGj
IX6lbAAtQ04YOPfKozQtL0RBh6fPwyrv0Gpppu9GPNmulEEZRc9RjaCltwxNfBhidA/UrPjdFxLg
bsoeJPcPqkm/QjD8LkmMB6Nku7FJMc1Kou8Fa8zdDNppR6oY1iBnu9wogVFHh6frz9UyHxixjnqx
uIXWHwcWQexlfM1M/I089Q1p2RUK3U0NwC0Re5Ek6ecAwtHciPyqk76Utn4ZlT52aJPtrRrgtBEM
fPb8TbLtXWVHr5qN3qtduCOZ7xPGSqeAJLor933qa5Pe+iUYv3+otJCcvo8gopdCioCSTnEJkSCd
HE8HBV1OZ2SJfG+lRfPS1QMNmmFCLqUw/ZxMqCbnNcN3aiEzjiELaE7kJcqCLabGWP6sGyCU1Xq1
8LO8j7/rVtZhpbI+O0MmFQcTdE7uoEHrXF4mDHxCpc4bSF3gn+wVYsG/rKFvLwpJ++/1bEaGS6wo
C0jXTSeJLHh7GPV8kAHdPtpW33itJXdHtC2TwFZa4iWyJPkW7XVn6vrXTjNTyHzHPwyi/86nHOKd
6Th+nqVk3E1qjZG3BBKjip1KhwitIhfTKq1r1Mt4gBI1faoSw951RmOFNYhqanfWK8VtM2w4iM7G
EyafbL/V8vE0gN7RyYukgTJH8VKA6BlIiQCiqi9LD41TEinGDnj0eD/PM/Qz1a5cnHlOf+msNF7h
HT9rpS6OJpTRHaObMr9O0nPdaKmXTh205Gcsu45Y6VFiNw6Rl8cRLPGWVNSBmld6UPbysqeV/MOo
1MafEyI5laH0AZHhH6SItaNC2zQoM3YP7QSIpesWajosu2Mzk50OU/xuRTXovgCZsFLKPEb9rHmd
0SGLLdLvUET/XaQRdZhl/sgSOwq6xvRATTS7fZW1zmBKr6givUDO5RJr9b3S94/6YrbowDepo6aS
6vwPaW+2HCuOhY0+ERFCzLcMOXnEs31D2N57g8QgQAxCT/9/9H8u7HSG89Q53VURFdFdW4kQS2v4
hsXyMGepWL4xW/eROxYEWrV91czIf8zKmqOSzODGGcbW7A0zFI2DCQnXF2LmZkKsBqY7Of68ye1D
F2cSrgd4RsitwzFA2lDTZ3MTFS0/mBau0K7BJNltyTNbBPhMEPkLcVRf+nbYGGS8zQf2Qgxom9i1
q2KItsOD1vLDEvqGEQjAYJ4Ifd3AmqalQLI52HcAwfBnLLOwwk6aBDMpSIb6znBjk/YVVnsidrK2
CrMJXJVmTsCSvh4cGrcrEdsDsTSCLt9TGcB1wOif/Z5vA2XfVcS4h1j7g9LDA+zk/hU0e4O524NX
lWnQKAzCDS2TWmewtsbbuxXBMMICSA6btoNMaWWRcdsov4lcDy7YLmcPpjnct479BKgcWoKF2nmN
/09187+AVvZWLZ0RKlIa4HTNRlibzTUd8k+vcfEVkGHj6byIsm7J9iAP20DuMhLbU+OGCvSNSBtV
F9LWa3EGcRXR5amd6zqWXb0fFT4kS2A8maPtyjL6tlCSegV9FYYsEwqiSIiPK0U4rGNf3rZmbDQb
Z0ADrs/ksyL9XWlyOoTca7q4pHUVViYgqYOBHqtm2D6vywAOHbydwtnsvcrfQ/5mjhzFaOgJsg7T
2ubK1753A3fqKUGDSIYks8xDkDlFTGgBzUNdOv39MjbdK+tLS0auD+tq2JcwKCm1w4XZBXdcrd0d
v3vtLIvcq7EpE5tPSFiWbtpCzvq6bY1g53u5te2bon5rHG5ewFLLeIBqhnUzjZP/qf2u2fh5w2Mf
5grwyqmtBOL8BAJr8KwWwajDoOMkEtIFRrPo9WGeDR0CvHOns5ydUT86WXN8uXOP2p2QgdUKzr0i
7WyB6/ZFNQumqpeBfab+Pp1DwIAR/zVXpcnvdztVdjAQ4Q9p5vOo75sIEs8IZeck/05WHNAy/n+W
ORYE4EsN+nyT1alvwj03J5YdViNH1De9MbSUQLBDrNBTf45Y/xPnvubMX1Y+Kqlc7Vj+lI1jKgoO
jzbf7xCk4IoF90xZicfcMG6tsd5jI4rQGtt3knsQ9iGxUk7UaTuy8+5xKL3nyXvu1JnC6Cc+/ejH
HRVigwqE2dEZpjqAWC5P/T38x8KVZAw01LA91z46866P1XAmozKYV3djWlRFPIu0Li6Hs+bv5xY5
yt4L1ubB0FZTWoLEYEhw8lvcFMXf31Pfszu3/owvOSmRAZrapFYp35d3HgR9xs3asVknKuchoief
aVWKgwU1PKiP6f7WPC8SyemQdh1Usyxg0e0plGBrnnmok1/Jl3WOPvrKdXzBZn9KF9jShe78aFAA
iZabmSyJUw1JtZAYLc7DhKMydweYo7z1wg0NfeXUXViIv8hl/zaEfvz+u042Wb78rKMYkQunznWH
dgH3Z0hp9puFVGeKvpMlpg91YHRu0U4/7t4uQ+7Imk/w5gN0Ohs/HO+tRr4jPTck9PH3xzn1NsFX
gp4BZqcU//D96DRY38qQgaameg6WJw4uyNlXeWoNQCXQjAZrdPXA/r5GYc5QPlnyNjXsvwyFoUlu
DFaeOS+n3suXRY4JJ743lXTuqUqHsUlp5ewFV/e/79WpJSA9jN4oxgMo/4+egyN/ASU1U6nKMbsd
/3Fxzmjgp103pG1x86ytStN2yfENxC1RVmxUKvW7IIi9On+dlfesarqxuw2mw7dLluchEdbVMmZv
gdUf/B5+m70LnJ1rvAuJuXQxNLCxLpomFkpuxkUl1JaJJO4fVRCkXO6CWLTYy5kXcKp3DJNxCyOH
9SBh4vr9NdOKu0XZLzi2hfM+kb+dfO4AtVQOOhUTuM+9+ehPzl1p+HdGUW1G8cLo++9v6NRvWE24
8Bd+gI0R7PffMNVs1hYLurT9v0hE5EYQWif3K155iIYr+RGcubZ+5iYYQmC4A8cY/Ad6Fd9X9KVV
ZdnMaWqyztzystr7mutYULgzFSg3z7Q5Ti3nYEX4FzjwqPnfBnwJ9fCqR/A1lJli0n0x9upD1m3o
6TGtz+qhn1xqtfpb+8kQtTp6n449jcAJUzOtZituKvpntINDKfmtqs5Ar06v5EANHSb1a3ryfQ/b
GnLPmYuH6mt2MCcnDLy3LgfLyEh/Px8/I5EL8r2Hqfw6oTKPZdGtXEG4kOUqZbkRMVU+5LV30F4Q
/77Mz0DxfZn1eb+8JKE1YCcBndLOK//R1ribg/ocd/znJeGuXkwOHsZy/R8ajJ52psroCzxKc2HJ
+9YMomW6MGcrXFif/P48J+aJ3xc7eqCuajo/o1jMMsNmT1S8XOUp/bOKGkzJuG/fzYMf5pF7USTB
rfOfiVMY7nmwICGuZa4j86OPOhcwSQpchkdFt0zfDNWNbX8u/PX3hzy5oV9WWV/ql5c21VTX8F9R
KSh9TjzLCdWjrj7GYbDChi1QdwUR58zXfOo8rvPLFRQPFYL/9bi/rFl1DRTOlmxOfUh2lQWLByOL
SlP//1zm6PVB/z1X1ejPKW9QrZZzSNy/bXmmeDp16L8+y1EgzG1l9m4rZdpYH7Lbl9Bs+P0FnVwA
QQ+Ci46Fo39UvFAdjEVf4AVN6rkAlESdGZOcPABf/nz6/QC0Yz/TccTLqFvoIMsHCQNkWCWHHfow
Kj+rHrn+3O+NZCR3KzgebkxQ5T+GeVr2UlDK10Ry72yGmzwpo5VMZhyq9D9DdvEBrX4Jjmd7lg0V
4e9PthCzg4MpppGy/Ss0Zj/ZnQWN8RG38u+v6ESB+X2loz0EPMT1tMR0q4/bff1UPHib5n7FADpv
7oOTWv/yqIyljCDMfS5G/bxEsDQcG2DwC1898kP2E6qVHIrPHWAH9j9rI3VoPJcHDCQitiewToUA
G3zPHs9pm/7EQgFzZDq2HUBTFQZ5xy5JQdfWTPtGmw4b8eT+My+9nXlRb+meP/VPwWG5p7t5Z575
2E6cVdQgqNaD9ewgHf3+RgEwWzpATjqkAZDJMeeots1wgPMfhg1RG4z3v7/XH3EKOg1rYoeMw3aC
HyC6jrYUTttrlRDAsrkTKThCB2jJ7v/7MrjUkEXZBFa0x1+43y15YHKHpz2eqslJiJIl1D2Jf1/m
RyDB00CfHcUVtdctPPocVAGspteJNp1ccQOe7r20z6pQnNoxl0AsDYfRRS23/u9fIrubtbXSRYVT
kVWR6b4Js0nMwj7zJD/zXTyKaxLIF8NYA1t3lKO1xdo597EMrqorZ1hE3EkhItXWl2OXD4kgGgX6
rHRcVNXaxXYjX9TPdbYc2qb672jub7/mGM7BCewlTJdhY3sHoNUpHcwxKqbl3Ke+XvjfQuf61PjY
YBKKDBgmyd83l3mzC9ZaIFL/Krhpbs3/AWSgiD7HTlQlzfY/J91H660H6svLtOpyccjsiVSLK96D
xgUpG82ajX2Wm3eChIBHg2MiIjZOJgrN70uBr12axrQ06cI0UPgOuUCHftM348VC6Kcl7AU9VzTE
utpT4dy27/lEPn//PH5GtPVx/yeIZPtg4LhH21sqe6iayRcprOazbZ2IbfXB0iJ2ErZfHTjbN/6W
JeewQKcenXoQ/YDXHOpfFBbfH70LeINpjptB9YN2kZ3kBxZZ2+Ed5OqzGsqnnhFFAHJJC98mbuGj
DydQmGBWVt+kGSyUwrxp9Y4J8afQg0pMeEZswTmZbtik3dDmKLnHtqRomJrBFTD2EEBxJ39rCVD6
2mAIEhbkw93vb+FH+wtdGaitokmMmsj9oeNeN1kJyWrfuMWQ4EBnOIRiVhs2wXIBm+6PQ5cH/zX/
xYKIu4hZ0BdG2Xf01pd5nBmBdlgqcxEF1kc7jBtZGbEgS1yfs034CTFYV8NKeOGeSX+UL3Y9tK4z
rKslo7MhKbvOqlDIjVnE5oN5YUTNTsZGugTbtosmcWEmwxs7r2t5apeRFiGjxFWA4uLooTNg1We0
28CVusrS+rrclYnecUiI7vMrJ+FPJK5j5ofkY9ydUy38ka/YAC8idUDTAP6oP5KyOisN2xvMJiWT
fyjQsszn57Hz9zYGpv/5KGEJ4uJORSH/Q7yzMacMuGy3Todc7Rbo0oYlJnBhYZXvKJEXTEerZHKG
c0JMJ/b227JHDdx5DLIsHxDKBBGfmVoAWVhnVXVt3BNWy7BS9BCI4QyR8X/956PLAd4EmENTtKEA
YzyKoBjqctbUpUiXtkdRahoHqVw3KVz2MnbTO/Ora1Lrewp4FyYL1r2wrCHycvupczAIB0MhVR35
l2v26GXioEyRWhLlkoMZPI7KjVWCk94YzQOG8W1iqeKRjPpqrpYPlbG05cUG5qB9XDVcbTXLu2jh
2V8AY+q4hAp5PAOCHGJsK9Go5kVYNuWW5l4T5xw+MixnDAGFp4OoV4d1cEZqfPSoId59maUiL9+q
qn3A/3UjXL1X+CnRwszlYFQti8qGBkBIgLf2+/E5kcp829Cj92hVHgbyXSVSo99jChfBqi92x3My
wieSMhtKvggFBBUReMTfoz/v5jJz6SBSOtppQ+oDE2cvtlNPgjTWwd1CHHivHSVltoAHZwEKOiZM
E0Qtp/0qqJHtgZa5gr5MCOTweQLKqa8A1Sq8RokHlPKxNNhEFZkXXTZp03dx4PFQUbQ/g5BMHcLr
jas/fn9bp/bx63pHuUqTod8q+hxgP85vh9mpo17Jc832U7Hr6yJHG9nw3C0sho305FZ300b7JVAb
2cXY/n9JpFerVh83E87GDzINxNxq0DiqJgUtEuuYe2AaHoDV3p7ZtpPvCbKWHs4erOWOe5BKC8yb
JPatZWoIs6W8Kkwg2SxNPi13Qs+9W9AtrPvQliZgFnBvDMFv8KLZqHRoUysP60kli+7jzJV7DaWp
YrB2mJFvjb6N+gXkM0t9BKR+LGaAR3zGoWuZV5fUkW7YjLRIIYFEUL91ImI98kup7tFy3sBrAJgC
6nyMlXENXMcf3gevTS+vpiy4RAfhpmDZjWIzhlG2orFbovDlntx1SgOw4MM16sxG4Ts8Dq9WQEwU
u+gk/LBl6capkROx6lTN/E1bDZSSdHsmhp8qa9aSBqmZ7eGFuEcxHIbRDv6y67QH+mRX1fk16gEa
QSUKMDOtL3URXDcM0o7SgA4pvzSBDu61+xeY0DPBb13p+HFhmegBCIiPGAnL97BUT8yeabuedE82
oXadnZYwRhqaGXCpNCPF8+/be/LRYSBhOz78AOHycRQHPTWXoij8Nq2AYgyLSIfZfoKcpVOFNGwh
HXuuuDkVFNF1B48COb+HwPj9CeliV4vJXJ5OlhkZ05SQoI6hPHImCTkVlxxME2EbhJoC7iLfl8E1
VfUjH3malyKS3p0BJegzW0dPvCsHZSEKewJy5zE0t2WohalRAra6n5/W+mGAdNiCqvf/1b79nLoj
gUNWhY6TY+PiOnZJGay6aIXEcougd1OXjbDLqvNoKAZQC335DET0e+sgrfVc2HuauRwip7a38IM6
E/JPnVEUMhhJYuhFkch+31q2jD5uFBNbC2xODUOLCtpwJbRjjDUR6d5/3+ZT5+XrakfNZC5oh9rR
YCldyJ5AkE05xhOZ2d3vy5w6LxgIYS5tIXOFbMT3h0KuxGyQDHlKeu+fKPoP7Z6zuTn5JMjBkROv
3ffjdtMkeoMv7npe/PoRcM9pXwTkL6AUQfL7s+AErj/3OI54X9Zaz+6XFsIy9BMUlVmZ1utVQdh4
WZds3pq5ibxjRU80eQdieuDdAbOpQhl4FIzl5tYT9msvS+BS8wfKRRF2eflnlssNsg1oI3nOP/gB
JWVvwlvC5H8ycwJe0IiXbKzDnKqtP6Mbz42VBHpFBLeAIlCPs9tvcuj8LYArRlWP4DYP91NLdrkD
UOFkbaahZGEABHUEfv5dJn3/klSrlIUY+hBK8jdZ2x5oaftJxzGGhAWSFpMf0dq+k7UP1KqC8ESH
yjgE4Y7s3IxsM0MvMfKDLQ9Eu1F9/mp1/hJy0r33dN5xN39YMhlqfgVcKDDGt8GY7fsG9HxeTUEI
nz3oFfN5Swd2CZ2Gbpcr9LAEuQ76qg/pIjeU9J9jUN4TjWIuYNfUKv4xwzVDyYMpbjlARdm4mb3+
uuEUZl4tmJEq0K8W4w/BvNwufX7rWnKlsoA0PU7tHmxtYCLpXUYByZuWa+pNQWw6zs71ylSaMvJI
VoSZox4hHppkI9BcrMjvHau89wDvxNfqRZjV1iEZ/SKqGnUw1+F3Zj9AV3eJ0SSEibEzuBG3syDs
isUOuZBwHjDrP+PA+IYRmIV0nWnGpbTGTbvw5lp3PL/WiKJh5lbQaK94An6r3HBpfKqZwqeWjEaM
SgtgPYBThcGcrZVVfjghLQhJI26sLPtEV82O6sa/oCsdN5CqC3HTiWjEN7Fv0SPYuR0A04FTAavs
ADlbVXdihm0na8rlHn2jug49b7hUZcUjz8MbK81d044k5LI8sFldAcLCEqUgt+vol0ANGBMW/hgN
7QivooAYG80dM5bOHECFvSsRRgAA1V3wysVwSwV/mwsbrTYTaEzTK6EhaKEPZjV7VcG6TGNfSry8
22oaaGj/zz95cekFsXojqQyoPUkKLKvylmajvIxHjZnloURPIzTyGgaHhkaWpclt4EwLbLiDv7lr
9VGWz9BKFNalrpizk9P4NhNyMDrrA/hvAng/KEJGMMQwemQR1EDuisy9cu3PRg48Gjx3Q7W/ZV0A
LPMC+xF/ApyWOfJQzmYdOx0QqP64jGFrdw9q8q6lZX2iqLtwpZdU2oPNcIEko2GCJ4OEalWPrlNo
Bu11IZYxmQg2KODyrnYrGlZ1fe0X/HbK/Turw0sosxr2K4vJd7KRn4bjP7K5hAjVQEkEjgq4rU2x
6aVRhn0DWLfh6aeKkS2ZZYEylj/PdRl3lfXpjYsXsaH5Q7IMHkIzl/vCzeHp3UzGQUOFYG/Y2Ufe
NLCB8t7BF7R3jVHsbOpMSYB/Ahbe6IHAz+/aqqnCQZgp/NohaJZX//Ky+WQtkCwwvA19TLAhs7m8
ToFOas59WA3MDWByIFI4ufNKMg8OUAKMWfQor1WNs+VM0x5+mwcDPcrIM4LbUQ37oQ8OeQah+2aZ
EHVs6BIbiEyWNXPU11YfinZ4LkWgcfbsG0tmwRYuXX8BQcpjHVhTZIjqkRnsrzU1M5jplMbMDi5x
j8coPYqwcIo71Yo2BBL+HZ2LG3+eLoe83FUDSBQztnh2rkpFgn3vt/d5yZ+Eqf8Yc3bDynqnfHal
LbR3psL7W6Ap0NTte1DP/xzZlxsO1QnDEgPMmCng7jUilzWi+VnlFy16AMCBbjNPvBsrvlly/AaH
TXtR1FnsC38PY6lDOXY7RMln/KC4mhiwcbmbAMPkXQ0j/qS+Lp6dLAec05w+hFWCBw/u+1jVU2hr
sE9yZUALwmKhLxooB5SxLh4qnD+DMgRRcSlB6/G6+bou67+l47qA30JewAQ0LxnAYQhlp/oEV1qQ
QPEEyqkTon+XFX6YeV2eiGl59meOubZXVZfa4ZedquodNF9ue1rdewhOCc+IiAbLiWRuorFQ6Lhn
wWtpd9vKQIgdXLqdmXwElumiH+wat6I+2KVAWPeNbTvwDTjtm74VB12yBwDsX8DE2fRZlW8hlmFd
GGP2MuFicVltRk3rkhBYch4zs6nuDcn97cACH3ioFrBooN3xKAVojcVfKIiP4ViBIVKr+VU6JtDN
drZEgV3gRdnl4wAZotCU5L528sti0de8q+6knQ2glBf3syUYgnn7aE/1xinmPwoClMm4wJLTERKX
z+jBzTLbsbZOmObPJSUgOiDW+Uw9soa0oa/VJliml7loAnztVYOAR16CwUAkR1E6VOTTW0ovnAZf
xOVC91NT7AsBgkM36iI01iSwk+hf07adE1Z4KsJ18qe15jY0iP84IIiFyspo2OsFuWI5wYMcFJhd
azg3MsCFAV1lMKu1lzIX1I1sxOxPBt2WOirpCxp7c/FgyNGP0TjvgeQ3tv5oXBoCeULfzA+Z4hdQ
KdkPgXM55QsiQVE8Nk372GhojJRqI1WZbXCFXUxtsQ0YeeNMLXFOFhOXGvqTk/A8/PgO/TfEYuYa
kVXCtKCd6Ws9k48apgW6GbY+vBct49DY4k4rte37fBtI+1IHkEoW8xAjir3V1H8QlT/jVHr7wGmu
xsnY1St41Q0Q7cRk3lNaXOisQQ6mOrg6u7cund5QhOrQr0s7ttjy2bvWJQbPHaSo7P3o1hAoNhy4
vtAykrPxPM4StqEDTlPu8tvRgJzEYKW2gNB27r8Qa4prre77srtratBdssHcmmP3CIEEEBO6eqMt
0DPwfeCjNZx/dCkIhGv0nWnChIUYgLiqGT2rxrhwgn5DOpykDgVibce0sJ+CmkVsNPeZHELPgveB
ApHUyP+ZSu+NGtKqc/6o2yaeFh4XHkCYHKozfhBnzbgdrY+xKPdIQG8H7u7cykxqiIuFIyyatd0e
gDQ0wSNWOruzdbF1B/0o7WE3KmOrcV9ZiiS5/TqU0/U4jhFxwEu3JmRRNZgXcNXTT+jUvtvZA5E0
oqzfNri8R6NFkuvGfNLbkZiHsVBhi8EDJQz2PRgA4O0WcBfBRRzb2XPXgdHkg/yDkVQt74xFhAbj
sSjcP3Nd4NP0adTnftK0wxYM5V2VGYk7qyToIQhc/isWFnXZvxrqloWSl5UDxHLjRKOAHe+ahYNq
N8HHVg05CGd/pDvvKgvPb2bJWJtJwaeoklAhzfKoAz1ssotIjSIWrQ9TNcjzjN4cuWUDZTLffMwc
uW+cAFG12xYLBkTs3oI+z1zV+PQBJSperOq1KTKAcNpPYrTxCrYnECPhNY0tEwArglyeZxvC9VMT
kJtlgNfzXCWdMx+GYNmRjGyIyHctAlRpW6Ges7fWy6HrozeQXogDF3swLnHT3S7Vi5EXu8EU96Zz
p5FF1QsYR+64yYU1onOTut41Wl+42upk8JorzJJXKmfUd85lyzP0AcBw64riYJHuvkEmi+Ro284s
7jRJ3JJGpsEumRksIRH9JbLhe6CarwMKkyDQroa2jF1YsLXeSmVEtm0C6YJYgR7VpZtDmXPqdoK1
SI/VBZpA4QyXPGtyHwodJJWDbWFZ4IW6Xa68LEtKA2GMgRczzX91BcSMeKlBnSzWzzqrk6w2EYTa
bQ14mrN4m9kZDlPgwTTm1QTsFRJQeIl17GUyUhMuhxk3Tv13zOs0kP0u60hkkzGmAkhaFBIWpM7q
8obKvkWR0N8ZQ4ubaoysBvakfbkvp2FriwqGc63cWfV1UyH/gKTXDPXNUBb1BsR1iCgRnMw5zfAv
FqOIuKs+SSvBN+r3U1ti8qU3TCO6Izz1vHshdImhCxUOTIWuMqLBTBuVbz0G+cJA7yRtkt7KIyd7
Dgq2Y7XaVv0QU+WGQe9eA4aKQZ2K655dLyNAvsDNRzO4Y7xtLiC6HBF8ka09JOB9vUpMJCIH4RPk
wD1TdE8L94DO3s4W4n6eh89J610AAa3Wh6i248ZaljvKurDhy86bMNawshDwxo/cHRIw9d8sCa1j
BqZo1u9n+2Pps52ykQM63r1yP0bI9RkObAfgkr4IcJhJle9IGUBq0oxMMiMPYZugQgulgFRV7u5A
43zxhPxDrPZqkupQ40rrKyOZQRwtZbeEbePD5LLaZBxfkHff51akDJjv5k+yR9Nz9iaQIT9NQRBo
yWfu9f94M6oQ44FLjn/FzcubSoN4N+W7WvYHd3lqKngUNEAmWfYdbYtD3lsbGCZs9EC2ELa5h2TY
VUuAqOYluPr1/SRapDPqUpM8bhHdfJjxuTpG7XyHDQ2tHhpD0wubjA3mUZeNT5JGsEvDYsnco+jv
hrCuXHzdJghw5ME1RNJQAcYLqFyIpXvZqxfq+Ruvna09bI5n+NbaYMUZj9qgnxD4Ae0LvLpo0OK9
gJIXsoLqQYAjjAK9/2zXbvySpaqaP7nFZOjN5EnT7EK59iMaCg9qnoADRG9rgysWUtgWutdGgUm3
m/k0Ma35Iqe4DTte7dwZN9zoLhu3N/fGSA8W626cST+3UvzRgbxSuka/2uziClREi2QxazjfmS5u
4IU6QOMbB9rmML2c7Vetxh5IpXxbBJDiyfy0NjLUaEUO6X3TRYtVjJeOt4DIgaZMVYDoXLP+nU/s
chT4pEYfCfsoA0TnEp/byoFNShvVl/ZwIAO1nlh7SYWPGgRycPfI2W4WF0ZYtL6zh7YDXX+OFXHf
crt6ynt0VYEmfx0ARi8sWoWlUe68XG9pb3SJ8NRrX+Pm0W3xOQl+GfiQEDHGK1K0JPQGa6t58NjP
KOW9wXuW9txGs3Q/MjbY2yxvl8hk2YXUxoS2Bo2FU+1afxYxvIj/WWz0LngmH43Celoa/xVSthgT
GBRGQs4hb6DjNthJY9oXlbtm5571gnmpcSkA5VfMiOdsvKgr+xKs7gclph1UIxH0yQbdEKBvggFf
WZX2yt4A4XEzCNCBLJzofEorHwEnB9Yx+UTkvCVZcIvGopswo3sepuwATKoRmp3zwGVzNRTBTsL7
EcXbsnan7AAMXrDdlQEnRjVeZHx6RVLMwnaxPrnL3lsFm+2m7HaazZgw+3O+65m8rmp51VTjp4Ld
FWw5utfcdmDY0XhPM1TnrsVCbNwk+GgWMshY6wyNkH65CSTwqnpwd52G2I2xZIAuivY5p5DOEky8
uWP3Xo3uo+V2PB4LaYQzt59xZ14NSn7mtBzD3md7S5f9wUEkBWDG3s+mPW2C3Nj3kBkPgXm4gkAF
+hoKLCPlGftGE7DwbPXRtAaGOXRBUgZO8LbX9l07tS/22G79YEmbGn1yVxaPqvZEoov8BU2oa2vk
Zh5O0vHvqhHk+B7nIA5m8WIvlRsTv0N/JnOfm4zz7SKNP2gxOVE+z05sLB1DJyOX+OZQ9nHlTaEQ
9b/WG91IlzBOB55tSaq6vK2Je2FaJXLyLNsrjGN52R46VHq9piiQvGqIrUbhvuocgDyzW/Sj3fIg
LHI9uc6N2S7vWQlee6/fs9HyoiCX16a57BZV/glmZwejsuJKcVUhZyIHX7bBJu9K+LVzNUZzRS99
iA/SUqeeZgF6VEu/pkc45LJ5qoNiDHNWXXGBAwDc9EeloVJIXGhOsfFaZ16TTKbzNpL+n1/3d8Vk
CAT+CjPERVdRY4OCXoOal8ws4Gf65Kemlp4Njr5FMcgBde17DxbGxUbbK0w6ujqr4sUCoXzwaUgL
8xWF3pl5x8lBDuzTA+oA0GQDxfN9NbcY2ICubQkoLBxNIhmtrrhsa4fdvt7AHvbh9x7zyWb2l+WO
2vKTPddG6/ss7cxXBgRLYYx7f87C31c52ZX/ssrROKwnXPbguJSpsj9y42pc/vz+55/eNdcGVwzC
bp5zzC7U3SwaXWYcI/rV1qOIALECVQMDMDMqP5cdPTNmODXFAdqJrn97INEfI4D4bGCiCdF9IIAo
tEs7YJXdSwdurMOWxefEY068pG+Lrdv7ZQogAoH2khewFFS5Z2pOd7NeIs/nyX/fRYy/LBPnHMNL
coxwXWbT4jm1WUpK+q+2e8BfCimgw/BSU7haMV+9C0gfjmgxdCNa2CP33zxOLkfb3/z+U07MptYh
pm+vlKwVY/X9iXsOvNnUOiy1LIjAOc+cB6Ex3E2FDClm1r8v9n+dn4/GLFjOB6oKLB/wKo7Op/RZ
HsyzxdJxRnUE4ahpM03/h7TzWm4bWNLwE6EKOdwSTMqgZEm2blCOyDnj6feDa88xBWGJsvfaLjVn
MKGn+w8CfDeVxNNsJSjFU6MuKkgP3Dzzt4NPc6Uw6LEXifm9L2CQGh5vUUus7GAI72I5xeBMl7lw
0y+I/xyLiIJkmGuvcld9K1JJ2Bll+4oD9k9e998Sz6JEBBgnHYQr2gUPrk9dj3fPk6jSCdQFMugo
o5pCX6awu1zjYVJVpL8ecmtUlGjbqTdiGpc7XWpAqbDHLNd7knNea4YQbHPDVLdWJNxKUjmQLGdP
SSPt4qL9AnZSRFJdJoVOeS9UySCd0M++puSqb0x1PMqWzI1ciPC50gIVkkFtXgRFkA/mWKIp5NUI
vFGTtBXqHmNUvELWciKhvK5T68nrKS+UmpDuUFDoNrWkfvbzod54ZZFvBZfMy89dvODL8BmZkzuj
9dyj4esvleheRVJ84xqU10LlXh0DilJ45tLgETrYw+Krn5Y/KGDsPep6NjITSOkIVHmaqqB0UGe7
TuN913o8PXM3dbc0aIAjesWLScUL80f3JEAUa0s8iAyXB+LgBafaUm4LTXTisl1TXV9ezn/W1wwL
ZZZGCcE1DE6deh2TcyPxi/LHD1nKbKSHL6/mhbMWgh89c8KZHBuzrZM1huKV+dRoHXlH6kP3gnhQ
vXJULAdBG3fq/qsfYKYBCj9RkUZsmISKuqlvXd9fCbEgLI7YqfQnxqz32bmimMdI4ZzQyjAPxj5/
8veTIWO7SxwJXz28k7aXp27pGplwXgrnDjBfay66qcoh9lQ1KIrO9u59BxWbIxyUHTYD4lY+/gMp
ngzmPN5siFQqqeILEqU+6cukOyXcBsJhZUwLCCXdAsQJIJtd/gGhVKW0fVIYyKf2u3evfK7udYRr
UBWchOGh4JNWXBVXE79m3Y194d6acHmsEFExgSXP0NJYX3kt/5adjMjcdD6G2mho5422dn4vZGgQ
JiBnQmsE/D7nRA2Zyhu3NfxJfvI0HLSNfm3cuFfGXXSHMe5XyXY36x6CS4uFqICeDYA+MHhnlwYe
0EEfFpGAJamKX6hp3AfPWv0itIqjSvXPcZD1Q1GMV17U30ki6B+MwPpdVItr2dXyLwGcqCi6InEj
Tt/hLD8o0zRpLSXITtEvi975Vobxj/z/U/eFppK2s7BwSTdrKdD08WZ3JkALawJcmXTS5ghF39ME
H+W+6NT1VrDhAL1PzfBTNMIyCOrxlFP9s6zkyeVyXMkml5bVeeRZOkSLKB99w/dOYODsocR6aDQQ
91nDeSyuqrMBzmZVounAkyPhmugpaoRgbetDLop7texXzp2F09RAEwMKgwE/BWLn++9Xu5mY1nEV
neSmDbcwce4FUs6VIEuzBu6O+xreGd3I2XJNuOxSvc4EJ5Dukor7HiyuG4UridtyFJyiTehL8GyU
90NJNd9XG6mITmHU7YQx2vjxuNOpR10+1ZZmzIBjTnvY4BKaw92GSlbctC6jk6dSK9XEYtt7vb5y
riwtAEOHmkcUHeLo7PhSeNvnHdf2SYcbZYhU7Li1B9789QqRfWE0sJIsFLBB1HH9zCatEI2YN/LI
C1Mluc3FYrQrUX67PGW/pSzeb1jw7aYFRhpyiPmBOVoKeuw3KUlIfFteNXfmlXdlXCOquKqR83ti
5pEQ1eDFzJPZgHj7fhHUaqoZZqP7p6KgyFPJY7+1akStZIlyREkpexMYxq4nT9lpQfakq+MDGKBm
o6aUVyQLsEWNVKTRjD/aykq3kag/oSAZb3LUClbOko/fGOgijDCkGICN8gXe/9SmMqrOjCTTydXO
HiV66ENFW9TY5srr5fn/uDNQAEETQYPyaUgfcguv6V3TcBXDoSdiuzTxWwOdxVWC8EIYiQFBIZz4
YLyF3w9ozDLXbYchPEnUToxQ2OYBpg7ZGmpyLcw0r2dXTlKGDZ2rGPjn9Cis6D5INQVLI3XXlu20
+GeL6d2AZl9IiOoxdrXSdQDZ1aO6D4X6CGBkG4U6nrbe3kX1r9aaXa2qTw3FupiT00jXXFI+3na8
Gvlqk2I4nhDzFKNTED+LNIUCg+R+blDcst0K66QWSAhVTLreyhDQMyyaYq8P2poyxOJsI0eNfgc3
BMjD97ONRE087ejw1BvFD1XLt1Rqmqpd02JZDAOkV+LEIwPWZmtHHZSQa7RikJOhgavduKV4rKpi
RZdNWth0PFBAv0Kjg6soz847VxdRg4Ip5/igQAbBtLOGEgr4ncFtEbEEVUClFq/PTVQ3WyuDbEEX
Wk+PNMl2FDB2ieiv/KTFkeOwoksKH/kDf7JQZZ9mLxPctuF+8LtTrgdPAPqeLp8BH3NxVhG3HTBM
FpI0vx1NIIn4CTDBNCPr7TBI3wIBOm3WmT06qNUp6t1wq4bBmnfjUlwdEj20bxH1gLlfUq7kuUsf
ITzFhrkjJ78RXeGmDpFbyPzahlF4W6RrclQfLzUJQSKURpAZQdhnXshUA0MJUPyNTqOqhLavtUe5
/HsJMxIa0n5TBlOtQ92a3TQld6kSlPp0p01PxPE4+cFKNkAyzAPXIO8LsygjKPL7xcubd66y1AtV
PqYNZbjcogRnwsPqraE/6uWQ2JIU+SDcop0lDCvZwUJ6zyD/xNXE97tf9tuxdwXPxIum30pbpGyR
r9309rirD5YT3q1RarWFI/ddwNmsdrTgoEcUEOqpJm3r0EKPsh9AvcRZ+SzW1rEdFPA71IknUwP3
auxoiJWoW5Zu5u154IQUVHQU+FDJ3ZnxOGwyX87B2iSKXQCCAeMZ21HDZe7JhXGlROnPKpNujAr8
VKnhtFHdjrn1vY+8tzFV6fvRatxQtnsmS45uShWsi9rQEK3jAlxRiGAyNHasq2kGJdWulr1b/o+x
a9ENujFaCWUH3TVuRJTdQDnkzR5yFVgJX5auShdLNKsfeD8YnWSHPmj7y1v+99k8u7/IINl4bCNc
JOarRkkT+mgBGlzFbkSKG/U78yV+qF/TmwSfdFo9FDJMUmTbfFz1E5hWxsfYOoYuHGtksrMP6cIM
HJuhDE6Vug/qty5+DbrrynQA1mCXuy0EaEDfL4934SRluH9CzkoaWOGR/uE96URJ/9gJOuSrwtbM
dEV1ZeE+BqWOEqkpI9fFTfJ+T6iD7AVYtVISHxo7juV94n+Rot4WRf9YmA9e7e9cwNOXx7Z0pFFD
oSItogKFTtj7oNHo1qnUcdqEAg1jAafjDaJbu8tBFloLbPezKNMxdJZaiX5YJFkm0pJRhYM2/HTr
T2P/0/eVrRX/BJ3TNfcWTeIAdlndrYlc/B/ROUxNrgou01kOAIO/UuRGMBzhqB+0fXEwt+4+uYLo
iCjk2kkzTdiH9ckzcWLTKwr30/uhmpEqxwWWlCdZgaMweFpq0642USKm89r5rxa0hZWE/6MBwHRl
/Ik599hQK7Mj5egC7C6+95pqK2psl2KCF2a7SdtHQ3+qwepNQABVeBKsrz54XyHKdoVprSynxYOd
E4GqnIknwIdcvfTyMezyBu2rzYjZRwyKZ29uqy092CNujWCz1sSQflu/z2ecVwgCGHQ6uJ9nn1eu
CvCR5oguw5V8ndzXV+1V+6DcxE/wWXdUalDgKLaj3VypN3Ao0CVOD5qTby8v8aUzwpRlmJm/+6rz
h7Ve8xaO3cRyMqAiiu/ZKmj+hA7B5TALFWRJPosjzy5Oqa6kXo9Tyu50BVuO3kPyM+c2uNIfXAQp
5GMr/Pr7Msv7mLMjF5H4ITFEvukY3jbVczHJygdfVga2tG9MWVMp6UqIAMxzq8Ivm0oQE9KeK+8o
vDKLcETv86N7VHAyzrbpKdg3N72KW8zlyL9vjA/r5yzy/N0n+b2QFLLhuM/tdtipu4x6MlaV2U/B
Fn9AdgAud9/+0vdTH1R/1KUdejyXf8Pi4Hnf0q2DXmnNn+zKoEVFC5LtJLT+Vg6A/WIKqFjZTkuD
TRyujHjhrYIJEOJCwGgR/pi/VSIJHz43ptMRBdd5BYJqEHaqBQ+B3buyLZbySxNGoDYVaMhpZ9dL
m2YUM/tpb8aU6HoSA/W1wC6jq76UMV09tJcvz+RiQJ0ajTXlJ1RA3h+/mQnxsUWh0mktKuQt+h3G
nVukG7VAjU3Zy+XT5XhLhSEKg3TpNToCU8XlfcCwzMGTAQt06q2IBv7G/9HiTUI7Itwmdo2MWZJw
9NSH9hmh8lXZjsVP+d/ojPh9dA0/zMBHu8Mp82rfcuQHvQ84HD1g7Ckuj3QayIdtgmY2uQnFGJrV
70PpfgnyOzH9U5QK/VXjW4BSK/MhEKvvfiwooO+jb6VPMSju3Gx3OfbSsUftbYpNzveRfBy5PbYM
YRqeXAEZerV4EOgB4fEBi7Qvs2wros+CR4Xwy6uNhzjH8tyN1Wfg0/Cd0lq8j4zynzInlFvYRtS+
SCvezwd/VezHoqeyIAJ2UqwbwdJX7S0Xs92zIFP6dp44gU00zJZ6bR8O2lM0tvddIKOcYOmfsZ4u
NqrWOFGjGrtiQJsvHFtzZQN/vNfU6X2N4NmkwQMs+/0PKDOMtXViO3H0rOa3Sv0Ya2tbaGmQ1A8o
HiD4hNbvbAsNSEpqJc1fR231Q6d9AuG7kUv4Z1qAuHUONbLytmbZ/jB4G11eWIv750/ouVZyTQ8L
dTKwQkHa3kRDeAUK90X3u8da8o9/H8qiA4t2w6RoPVe47OU092M1CE7GZJQgv6gpgOWiuY4k5x8C
SajUQRdWTAq07z9Zm1ldYVW66RijeF1DjLSs16hNDyb48suRPi4Oei+T/oGFXDYSZLNIhQKkHk4Y
eWed3eVVpG4GXfmc9LDzLgdaOtXPA8nvh+SHVAuHkkCigfMZ8hRbL1eu6Jp+UiXlDeTgZ8iFa0EX
RyeDn6EBq/E4mt1dFESLwgIQ4wRuRym2wwsFM5bq75FQTOLvEp0l6uYH3EEbtKGsDqyLLhl3npdi
FFpz+3dASS5P4uJ4zgLNJlHP5UhFUs0/BZqIGIC/0bIXo1pTr1l8AVgKpVAswSaFg9mJwQtWHgVe
6ahAdpinJ7sJ7WfZSGjd6sfhmK24yC6lTufhZidkk+DvlGWaDzYklXnt8DQv4+g21b038FzRHllZ
dSUk4DHW2/wuPA86/fvZsYxk+CR2KQenwc2hD7o5bJq4fxUQAsmDVropxiw96CgBjCIec7LlVK0M
TKAPq7tETCtxgxVrckD1o72O0XQBWI+PdW7dYG0E26sPoX4rxu3YYgGBUM9oo8B2M2pxtOE2+skp
CTJVDn5IxZjufTf/pgcy1PYOaxfBNA6jrrxoXTPAfBLfIqs6SFDgeVtX7qapm2FjNcPVYAqDPeUL
ae8/FrA8iqayu8i68nKagkq5lVHTmyi67bYFybU3xQTxsVH41qXhs5Xr1y6CcXAf9ata0J89JOBl
1xIRxKw/JZLr2pgD1MekNzE1Auub+Bg/B7H+NcM6A75R0dmBKWTglGTsr93k2ACsh4pXj0cvlyfy
DEaUvWXeNvB5d6lidJsJg6VjGaUZXLhW5eFWpch2MMqAAvLmyXObO1+QXTSzq9CumvEZxy5vPxrG
Qzep0gR0h6tA+tRW8he56B4DyfgSJu4+LoxnvRnf9MLcxAVML0jgXymcY0aCDM42qYrwmFvi53ww
+02J3wPsUXEvBNWPqNHcnaEmpa3xaoGBjm2Jpye/9MBMT42gCYewlD+JboqbV2V91vTgC5JRK3fK
Ul7E4fFns83eLq2eVmmE3xVK891hjKrXcGAT9I+NaW108HpdJx0MF6hd0Utb2CbQsVOybl4ylrBS
0126Si2FhxuJvqpRTXq/J+Ks5vs0BanoqGDKXpzELoJwkO4LUV5RxVnefn9CzU4yFa2wtGlrTubx
qxpBXU+tK6law+CsDWh2kMWuNZp63egOTV3HtGBMeHXb7DKkb+xYbFfU86dzanakvMtwpyvw7EiB
uhs3SVKTiVjN1zBDVEAz+vbvrwCSAt66FEuQj553Uhtcv/Bd4eXndQb2ByQgsWvLZWT/9U3zLsxs
VcZW1soC8qcn1MqvMEjb9ak0YepXkreFox9NWXAMGuWvqWI6m7LYsKosyXSnKH0nTuAomSnqFsbB
Mtz9YIYrq27pC4ExAQhCTLqms3wAKljbjY2qOW6j/tTFducG6soiWFhyk5v3f0PMFkEaRkqSC5Hu
qFl9RKHg1upByPaNGkDAphRw+TMtFUZBItPT0tGAkxCdm01gXZeQEj0ey/vsPrjB+2qXdHa1dR+U
XX6Al3E53uLoVDJS9JzQmFFnE9gMML6UHixZrEb2qDXQLd5o7W/EYa0du3BA0FySEDHj7YQs8CyS
agZZ3+ij4oxCvRXUK0MerjFdXHkbTX/l/Zb9jQXhfUTphhbrbPpcPY+9Oq1UJ/Bqu9EAWVSfTPEb
Kw+ti5XF93FE4NdFZM54i/Gx9PlaH0TT75t6dMIQ13TRt/2J5v54+QN9TLOVCU0JywlZBJ4Ps2kL
eTQUccWGouV7HLXxixwNhzLABstXr40Ko5Qg310OuZAuYt/BlvotCkj9dvb4EzSMNcLRHByo9i/R
cQSd6h6T2w7PJvCbD+5KvIV5nCpDMpB4RQdtNRti0zZjWcF4dUCQ2jViBM0j0OyVjfVxYfBoBhoz
4ZXpG81rQr6gQEIz1MFJBvnFa7VrPDzvsBA5RF30NlHBVuJ9HBTxlEkrnHcKYIfp38/ujjhv5ZY2
ruZUg3rMGyfl1k8xh7r8qZajmLz0oPZPjlfvo5hhUCSFxX2YxbnjVe21gjCyitDB5TALK2IazZ84
s4weM0YYwYFCjR7ivz30bXwrGbinGqG7w3Bbu+rgqKhGjrSgvw8G3Eu7IboZdfWHXq61OhfHrCK9
JU+S9ub8hPTz1s9rOIhO6A+7xIweM7d9roZx5UWxuGDwUaJvQncNB4z3U6uFHUc8e9/BJ3IHMGej
aW9a85Us3UZaZuV2/niPMb9/gpmzmqGoZUlZhWRPCC4xvc026NaAEsvT9t/xzE/GXo51PqOvO6bU
264YbwWj2rnSGrjn43nFSCZ8IU0DBjQvwQWB4vpjIXFeJdVrlpmPlaTdJdLw1lMwKi3t1cj1l8ur
83cv7f2hP8X8UxCbrU5Uynwa/7nhDKr55CP8tJck71unec0WFrV7p6jVHud5xCBCN9xYKILYWlNn
tpgVqH7VyWB7uYZUQTvaORjyF22oFehpdYLioPXWCn1/F8UCMCUWeqxiLjvK3bc6RiAIkRoaaGU6
4pGJf6VgdTsYpbwJW+U2rOuv/NlveZBCaNeahybDqtWvwnI7qPJ9I5SfxCHZ6cl4Ww3RAS0+FCrE
XYzAkyV6cFTLQ6D5hz6oj1U43BQ8Ojdlg2lpGVW5PeCxsIX9GN7AtXkWlBpmj5Bx/+QobqA8ZUB5
jDTZhz6U7/pKvWlLMA31pEdV5vkR8SZetdAY91QeyuPlD7IARnj/Qaa1eHb4CYNsImvWaw7wH4in
YMWLR/F5/BY8W19H304+FU7xIL/Gz9LV5ciL++hsJcyyXHUQjLpA+sfRgsdEeTLDL5f//uImmpw8
AOZQb5/Xnyp4m4FnJrozaBMJuAczgrLCqljkx6yM+fsNowIGBFx3dqy7XZaLOeqOjmKi8N2hzWEM
m8SEgWv+08mDxCA371Q0/4DdGJQ8GseKGyTqDo2fo3Im4W9xedoWx4MlCIVP7njawu/Xg5QUsdWA
uXFM787UobmjjNGW934jrpyji6fPn0D6/BzVY92FjjU45pAeC3F4VFTv14B6Rila34NCQW+o71Yu
isU1hxY+qHc4zpA13w8uxoKePDTk5Vt212EinbxsLcTisjsLMVvWaVKYCtp9rIf6s4EWAY67thV9
v/yRfl+cH45RljZuymjofgDV62gMY6yZ83YL7tRC3PqoL6k7ObzR6ltY9qaW7ir1qwdH8nLg5Qn8
E3d2fOeFbmGfy+WXlz7yIl73Oc2qf9m43BA8PGicW3PXylJpZKHMDM0p6sdGe8ozp1o7GxYTBgt8
iSwCsvjgMFiUCGklJTmSDBtdwoiDA12X0VAxEKrw/77OzxEBCXkq6E6Qy9mWSlEhjhLd1ZywDn5Z
o3rQI/M4dvqvy99mceX9Nww0q9nirivWfFLoDpIJ21ygslfeJ9XKDlo6HiQUtGFYkMOK84dU3wxZ
nbuS5lh+9ivui70aKFehmDx0Sv/58njWQs12Ul7nedJpbFbkGvZlOGyHUdp6rG7EtQ//Egpj0Umy
ezpc30+diSEbMDE27YATfKtiRy1H942cbau4+HY51ALUGXIKtiz/iTWdi2cXrlzQ4OmqeMCdpL0S
JBuFIyd6tuzezr/SAR2hphV74cpqTpcDL523Ejhu2ux0nz96I6I2DX+J6WzdeiOPzyPkWDl5cD0k
V3cp3N7L4Za22Hm42ddrTXWoqcpxQqHZFKKZWYCQMIbbHEX+3lwzpF5a++fRZh+wkDuZ5rqmUT0t
EAzNdkKpfrfGtYLx4pLkzJgwJiDi5w8NmJkpnqQcu5Em2mF9KhHT6bLKtvx6ZfoWB/Qn0vyVMaL6
5voUIZ2sie8FVX+gVH+l1e5K1XnpPMfd4j8Dmr80tNTIarzjKMq5+gvds6OFLMf/cyjybMG7SDiZ
STI4OjImVq1kEM3M7digw/sPS+5sMLNUbBT9oklzUlmlL+w68L6pXogNRhn5OwFZs7b2VlrFy7MH
7EgCeiXhNvR+ZChZVTEgY9VpsnKrRojaaDiCrYxqeSX8CTKbPqXoatSLeEMPRv4Yq9WXSSRVdLOV
I3Bxv1IH/s9YZpMXF6jEJTixOaFAg91Fil8Qw59NETioHWxVVLEuf6y1Yc0yiSQ3rLKMe9VB7NDG
O+e+brp9PKorhb/FTzTBrBWDzJln7vtP1LeyWSI0qjoa+mty3NuZteaKszhzZyHmJ53vo+eYNKqD
wdYnD3nQTds030vNam01b4QdQhFrKNm1Uc2OO10WE2GsS+4Qd1+3EYp/xu7y51mMQBMa4RSYFJA2
3s+brLtq4UKuojEQXBmRdA9Z8OVyiMUVcBZiNm95BlZZaQbV6cNJSONZ6wIU5pqV7bOA7uW+PQvz
Ya5w+kSjjjDftc/1JwvVgF7cqF/UT+UvzzH3krppxu24ksQu3rbM28TiVIELznK+KXfRB5nrr66z
2BZRxEy0/KigsRFYCrrCdYXmg7YGMlue0v9GnfNCBmks2y6XVCcVUTgT8ImxRDvnELz85f6POf1t
coJVmTyH64qYghuurvSOfPAd7G1Phe0/RDbVi1/uBiXFndVt1tofiyuS5zwkNB4FtCZmKzKErAxo
gNNdUrYZOJZV18jF2/0swvQLzjIzbBazPtApbgvSL5GmedbcGcqXXF57DyweGGdxZnvLCgxMsPWM
3auXt0NR3mSCtQXYPql0nSY12MtfazEcR8JE8qYLMueSQ99TR9kn8bOS3G7GGDm7r0VJxPZb/w8t
UnbbWbDZbVXq4mAOIT0QC+1nE6kaG9DOTgjqaPv/G9VsOWhj0PaGKZDxQbAs9ciuvXwTR6+JFO+M
4OflYIsr42xUs5VRlwpluVZXndx/BN6wKVXDDoPrNv4HssX7+ZuvDTGuowSIsVMo7Y3le988LeFp
r2Mt1RhIDUX+W9K1ky7+p0Qpj4mEKrQaC3+PWZ9+hjY1QxA4w9ni/VbQrLRUa8voad43WyMqtlH3
hLnE7vK0Lm7psyizxaKBvpDKkZxj7F8D7ykM/uUFefb3Z2sE1fhasLxOxZEBrSUhbcgGi1Czhbr8
nLjKX+PCpzlD4wCAL8aTc7C2q3hdiTNY7/gUFIr4RauoU/unKl4Z1fKs/YkzXT1nx5Qh1Kjbe2wx
AY/DSYk4QdPw8oeZVtm8vISZySSpwdVFc/Z9CKkv0xg56cEpA2gSifopz6xj764BHRYvybMws5GE
Orq9YsPrQ9R51QsvPlbpcoGmU1FvizC0wzFeSQflxck7Czm7l3NZq2Jf5DEi9K9eBaqug7YV4fea
a1dKge2xrAGAo86ALQZtoIekCSmrIWRp4U7h1beQPQ+9hKuH8CVLJdtAvlVHgNWrvycBukdxs0ar
Xzy9Dc3EGRoMLzWx95+CLkjVcanztVUB/48qo5wYaMK2KqvH+Dc+hKbBv3x99AYlzFOpGc3myKtz
Ueuw/HBED59BZbB9UdgMq0Z9i51KOD8Ao3l0kCbNVlmQV6HoJ83gdIgMXnvH4jqG7KQrGBwewmP/
09tK6cpduLSwz0POVhzdezFsrIGmAxjRunpKJusWbw0ZsvTNAIYAfKV6ybU7/YqzHaqEba53Ig1l
GRnzCvFaxNPxrNTsEJe1cO2BuLSkz6PN8ui6zGQopXQL/QqJbNVPT2ar//j7JXEeY/apwmxsA72i
yxEhGzx0+r2ZaC+xl63UqJaHQhNXBZUHTmN2YPuuJgmpQBlHFrpbw+LOCdQ1raDlGJxpIsqQAO5m
qzujRgqsjhiCYCI1gHy//vfaAdiO0/H+3xDWrBKLUQ6yv9MJjQmPLSOFPJalLaF29Q8fhU0K7plU
HM7O+2VWVkXTDFKpO32jnHS52mZjeJ806QqiYHHP/Akzb9QYUpiI8PY1ZyqU+2lkZ1hISMHaMv7N
vZtfOmDroFYhETDB7N4PB6h9iRwyCX6xa3bmdf8plTYSmolb+qXwEN0H/5juxE2wldBlcfxdanvf
/mVC//yC2U5Cx7Gn90BbQKwfo+4uj16zZqXgtnzonY1ytpMqedDMpEg0ZxjqF1dXH2SlTx9Ebty9
mHs5kFoUA1SUusUYn49EV6sbXShu3LFEPrt4vTzgxYPq7MfMjsPCUMNe1uvBafz6WKCtWUsPTZgi
f91uOrH8p/UKi43lOpE4ZrvbKzA7airWK7CfvTD5NcDSpuu/koct3vHA1/grUGnpls6uTKnqJLMt
WkZluNpGSxRxUwqRjxSn3uNcn4WbxkSjOfKwwYGS2u6EAtcqd5LFNCb3GrPluG4rFdptof0IIk3b
AFX7VEvdfT1WaDQaPzp/+Oaq455uQmTrjdyv3FPLm+FsDLPU2AiaVJFbUeNubLfVvfANlfYQ/2hH
OmVXUPNwIpS3ELCv5GNM5WTz97wAjjB94h0aaCKADn2/GcVAqgcJW3qcX+U9vYyHNrlOMceEK7Dh
MviXlXEWbTbaRs+1MBcDwM+CausAeOrspRP+5SE8YQGoAuLF/kGxR/T60o2iQnMMP36CbrkDikHm
dlBdRDQwprq8t5buGZBy1oRgYxLnYoCeGZVKa1IB8irtVNfxo653h38JAUsJ0U2EauYJVJEFURSA
p3aSwqmKZyP8efnvLx0PFFqACCOagrPh9O9neYyvwYVKGovGZfC196QNLkwYAgKlmaTvV8muS4/s
SdME8XtU7z5oDVUJ5YtYpPzChcP7CaM2E6nw+qS2L5eHtdiCO480O+ch3mtdFdDFrnb6dekMd+MR
KsdNs8fMyvsta6BjwrRZU4tZukjPw86msx1q7Ofqgd4pjiRF+KNHHrgW16pLi9gAZDCQD0ShDiz0
bOsaTReOQ0+TqvLC6lbDfGajaBgz1YHbbobCL+xICbdinsfUFKR8k+cyNNRiJWtY/Jpnv2K2pfF1
buIYmTWnrkzbRfteEZpt0zsV4gqXP+fSK5LlOUHmJzrdXOnbG1MEU0lPHdnzyba/RP5w1ctol/ZT
jRD/h2wNBbs4No5F9gQSYIB+3u+LTiuSRBnI72spspXxR5I/y+a3GHuyyyNbXDDAYKf2BRTp+REi
mnU7egojw6DhWLb+TZOW10OurEhdLZ5U4C0Yz6SbNG8ChsOohGD2Vfpm6U0fZcc01K8uj2TpJCFP
JXvjicUzdrb0x1wWRsug5AkjShV2oi4c0flObb0y7zOy/s3lcEsf6DzcLK+JorRVi5rCklwlb72m
PwSx8CR3GZYrayj2pclT8bjUYTpCS52fkWYpVGnjkWx0Q7DLGszzcsVqVhbCYsEdpsFE8wUtjyLk
+xUXmqMahgFNjPpzg3zEY3evvVoYtOSb9MXc5I/5Ncww915b+WyLach53Gn0ZzdAhvWqSyODLt1v
o/thh6vJTbSLdiiVf7Leitv6a3hEbel58Db+z7U21/KwQe0jDDfpVM4rEfifGEajgZUAnOEhfoAd
SO9h+9DtOk91hMS81WsM9IzxrQhxa+ybSMPWezj2RfEpivXrXoBMdXlpLa7kPz9Jmb3tEMNPi9xo
mRHrPlLwBYlhAsoZ5uzPdfByOdbS/kdo4j/DnydhRppGVmbw1cf4TRi+N83ntHi+HGJx+YIJgXSG
2qw2l00tW9JnXLYVR4hEu+LiHcTHyxGW9iLtGljOFBInv8j3S6gJFdwFa0V2Mmge6Zh8asv6kBrg
fQPz++VQS4MhEeLnop7DRTALhS+qEGqmKzumO9ygZgTBsFq51pY+v84ZhnAB8MgPpR3ddLvGk6mN
Baa4hzWAkeqQn6jIPpVZvxvDNYDGIj5Xp3GNyKOCtfT80VTUkeY2NZV4XoLfGsW6An51MqP0ISlr
H9UI7aZSms+SMu5HtC83Yy8f+hG7ViNqrkHATeracb43atXdaObgfr4840ie8Pnmr/bz3zc7IUJ3
ENVKpg+jBdWnDk3c0Iyu+qRH9K15wnYUk8m6uYsk42nwlWcaNj+w1jkK7XCCT7lrS1grBYVyHmRv
stnv+giotlhJN74b3dRi9y3QcFkV+mTrmoW8DVX5CbT6vlWNg5v1jwkcXLkV3pohcoq03WWR8pq1
3rWEkei2xEHVc1vwQOOj55v3YRLsUk/e562ibDTVexADLBQVXPFcqX6WUAWikAL3sj0Yuqfagk+H
Z8QqQWpv0fe7kvUGA+f0ScD9DLeH3Qg/V+m9286Tr+MxPmJ0Fmz0DKNXz2/fsDHA2gqTQ6RpNkaj
PocqCtxNWRw6K3+t0jDZJXFxjYSB7QUlOXU4XqFh9oiLA/a0+E8dugb4bVIaODjl1i8XiTx8DvRT
h8X0Bju553LormWvp4NYPFXiCNmtKXe1on8XXAOjZulTIpjypov7+zxp7nnpb/VgPKpVT2tYy2/E
AZeypAd41ql3ad49arp2iLv8UOj0pluxv5GMvkIK0rt2W/FghBbe4kX6tR2Se0OmqGlawbErsQnF
/xYIYI7TnoA7UUfJMxyPOBCjQJF00oaX0KPUKT9Fy9slzXgn4Q3uW+OrLgXfxM5gLnBnbPqnsZaa
jd5hY1T4Vb4ZfKRbMfA7lcZ4awbjbRYEP3wFTahBH7J9jp0ttOFo3IBuIqOO7oYcuH/eVANCPMq+
miw7rTS87q38dgj0fKMq0UEZAMoGQnSo/fBNwRhLr9w7Ky7DjUF61TU9vbYmQW6sxoLLh3i9wRfs
e53GP/y6eS4GXto9RtK7Kqs3qCAehqzEV9DUP7dqvXc1+c0oYxskULhvDfKpJr/y6+ir1+X7uhtt
b6QVmgzRRszMu1S2ntpEeujK5IUD+mlgiH5fHHW5OEoWlr0yPSu4OtdJ7x56K7wKRuPN0Majr2l3
iCQ/YE3lpCrdyIlIlLTdsU+Kp6CSs00iJJ90PzkYYmjLPbZYKM+gjJsUB/F/SPuu5rhxrdtfxCoQ
zK8MnVtqtSzJ9gtLTgAzCRJMv/4u+nxn3KZ5m3U8r+MpoQFuhL33Ctm4Mxt4X8bp8C02yw+oAmAy
2S5EF4HWxbEr+aeChi8lEe/4UOdwZPusj65ygK+IUE7W2ICMnR3DrIZSIBxSh/pQEeutaoaTZkc7
ABA/mQw2cTVFY7JsL0oRPaDzti3g1WQRPXVrCY9pB9agopPPLalPEG46F6H5tWrr50TAfhl2oTtt
NN4bpT5J+G9Cy+FoNsqbynUNFlcD/A+JuqcJVH+zcC+nj0LV/sjL6Fwn+YPQIVYz6s7HXLdeYcQF
b2gyeXSmPDvnTiV8AeVzVyVl7FWlbsNDjkYuNfl+yLNvldX6RU9PaZRuDdkHraIfaJufo9462G2z
T5Vy14CP5tpEcN8YBUjisj/gq27jRvuQ8t6ajMr2XdteTYgIDHn9ZsftgzD5NewSP+PWs1kOl0Yq
xIfKdHSICd6kJUQGPCaqJ5EI0AVpwAwNHzbExBNyiFDQd3szfB9TApuuCrd0X0S+IpwdMfJrGPGX
KCWPkg9wkW0jMErYLmpk46ZN9CyL5hTLfp87yd4Y1Bcw/wNDRKeMtGdDq19lqKn+yCqYjurDe5OO
T7m0P+vwFHUyprlK2T7piXnGQyHBjihfCaxYRgmP79wY18A6i2+Fm8tullipmUNHtch1MPFMH/VI
NVO3jF579jcsh9tba/ohN+9aFPxoPqhGf2ngbj7sOm7uQ+z/nK30G5decLfjzF8kgFfpZVXpl1h8
ok2L1Txajf0X2Q64JzjnkDMBaT7rA+BMK4XTadpFShx1UJyNWP6kBQi3lffV0mwgv6MhywaEGG5k
v6+aCS8UBkN6/WKQB6biNht+ONEKpnL6sfP3BFpm1AQ6X4Ue8mwy6sByKxlNIA9GY8fQZaiT1gNS
yg2bL6MKe87ML9rN/VfMUtghdUPpCYxkAh2B3+fFACTJVQ2P4KoJffh2B13ooKr7nOZsJXtYei1N
8vdYPQf63H+ahMUt6UQCMBp0zdDtTU7aSGx/MGO0NqB/GISoUm5yLa5XMrkFsroOrbpfI8/eaUU0
dm2dxFOztfdHHzlc5U6gc2WbbZxPq4njFAp/fEYKawELtUkIbMxCRcJ9k+esQeCrJvxrddh0WdPB
hffiXq8KEUA66mPeAMal1urzINUTtO5wDLMwccO6vdqj/GHEsIKiPdPhXTLCLNvU4NtbOz94Ae0S
R3FWWjOLUXDzk2cVqwKGvhrTlf5SmHVgj8XeCGG+XApY8IaFs/I9lvIISH7/sz6zhF5GRE3yClZP
kDkOZPeoJmfUYLxG/0TX8CKLLafbsWafXmuySGW9oV06s/SSvA4qHr+q3Hly0q828ZRq1wKn5SPy
Xyqz/HJ/by2eGVBlRKEMJHV4QPy+twDZg9BpFAE6NUkVQEqQMunSeE3Zc22Y2Rx7kTapyDHHqHrN
RnXrqNkpa/530TpsIpR6QExXAYydK3alGrNYPjAgIyL9ITMNV+nWWuCL5VugrpBiQkPgTzFL9L+p
WtFeuxC9e+iTku3qSrfcaMw+KSgFMKN8GCt2Vvtcc4exNABTsVY6aNNi/bF5UfBzcBgCKzOvNuVO
HfZgE8G1qE2Q4ohNUYUrF+PiZoNvAvowU01gDpYqowHmrGOqX7KmgfcHeluji76dG7V/Qz+AJdM/
I81qgRmqmy3wqvqlbWCGCkPdfmAB6+TKHbIYgDfDzO4t5H5g+00VOh0+fTSSnoKkgtDG/4vt9GuY
efmpzPWS2wwZz8jCAZKN9veRJkGsRNv74yyHwD+rNi89SdA0eA/FEQiDi9NI4dXerEHMF1dsIhxA
6QGF4T+UzqwS5YyO4lhybNfuS1ciw7RasvI6WhwGJ49uosYFxMfsJqpCy2mLBJE2yHclR0Ztt8FQ
rp0Mi+f5zSizywOcsgy1iBDiLC37atefdS0gEA0EwcFXq+v9b7M8IxwNkDKGIOIcndcXtmZ3Cs46
DZoNhfTiQcLwqvubSJuIQf83ymzfpCqsLmlmaReAJZvio5kSuFWuVNMWO3HWzSCzXdMyiDZFmM+l
/FgFBJn7h+ZSe+mzlrnodNfch3RPeESlZg3huPy9/ju7P5RfRwkFLyFxkqPD8kXpqw9Eg06x3uwo
RCN0Ya+8LRa30z/zhEbF77eglZnMGmAncrHpOXHODvt+PyTW/v4s/EAVqyxV4l1ZpYBQhl+Z+nx/
gMVOwK8vpc3N3UyrLPQk5vrFek735b560PzK64+ote6jF4gUBGTTeG3vAWcRespmJRgXr4ub9Zvm
f5OviSKCyEczvSIoB7v5mYknO35g5ceVWU7r9MfNdzPOtPVuxtGdPNGSGOv4U454JwuvhxTFGzTn
rSs7sX3tZ/v8AVrou+Sx21l78xq1G+Pb/V+x9jGnxbj5EdQZRUZ7XL+m+G4qDThzzcpltbycFpRZ
QCCHsv9smix3BGlaLKcKrhdMNrwBcEg93fK1o2p5Kr8Gmk3FKFlVV/lUoGsODVw/tHJ07y/W/ycw
fw0x7fTb1SKwsUkzrBY51A9GuVd32dkJmkOyjy46YhKN4Jdoo+/Yx/bMnqvd/eGXJgiUkeEgmSN4
L81WUg6OoWgVRrerAa68qArSv/hWtyPMljAzNMVqAS6+DCkqQthpFW5K/iphGn9/KgtqiHAXv5nL
bCWLHHU7KEzixPfRpfXKDQQzkm0EV9AxsHfiRe5WG3xL++12yNklY/PIitTp2R6rIDdo5zh7pAKb
zspde/ygoWafwLkH8pe2iIOIrxEQ6JR9zPc7CifgssPqCZ4Ls8+npqVm2gNKJ8kP88netqd+j9L1
tihcI7jyr/U224aT8iryUN88im1+Ni5rDbJpjHu/YfaBK+AGZGsK7YLLcI+fs4EW9baox+1ffd5f
c519Xmhh123CEaq4zyGI9w7Fy6PitZ6w/PgBz5UjVENX1ALU6fvdm9vs+3KNGf95RCSv9auKhsCm
O49VgB6uKzfGoX+VexP2zI+J3+3WvG6m+fwxNkTs0NaEEdQf6Anm6AVKq3iRx1UH4Rfg/xx8VpgP
hKayyVuysk8XPyOwf8CFgAcCJTj8nJtzqLJSwkInBvcuOckkdqkVu1X34/5HXJzTzSCz9ZSNHnNh
IZlpwtEvkvIQRQ8cLYA6hBN4nK8UKdamNHud6dqYsHYazYheaAwRJkvxpPZ+f0qLJyidBBRRHACC
YrZupE/0sC5x6tTVD3O8iDV99LW/P1uyNNG7IbSRZhSidtUYmJNI/6tP/2sKs3XqNCgN55PL79g0
e1EaPgQ+zppFdvdXavG1DKb5f5fq51V4E2KdGsUdBM1w1W3JwYFxc/usHkNf/0A+Dj4ggI/xk7Nf
Q60tlo9uR529XYEPlrVkGBUO79tk152LF3EUweipgfoyHPXryiyXo+7XLKc742aWbdXog23haa7k
/zHB2aBUaZse90HyC6KLuAJzO+z0lSf62rCzQlVpS0DTULG96CKCpmazUfqXSljb+7Nb3sC/JjdF
683kDGfEnhqnC68iL1VFCrhs9Bvaj1unqjYOH1cudW0x/GFPBbEgIDn0ORF5SLKUU9Egyx6H2ita
W7ixnl3ARqGnkNZXGeal2xbG16rr0JxTx4vikG7LTSXzc22EyiNEKwmt/Hrk+B65qFyzNU5Kq9Yb
aRTPRlrCiS3mxi7uMvi4RaeGDcecqF/togyh3p08xw78tyvV8XiFTlsNm7znwoySXZ7XX++v7uI3
nNByaE+gmm/MVtdkRhEOfYorzh5cu03cplQDy17LWieMzx83y80w08+4+YgQZ1Vbe5geSn14FM5A
Pb0PDV9rOnhUaockpIc2M/aKjIAmUF7vz3Gxko8MH+bAP8sZc2o+yRy7NBhylDKnm8HSXav7YQ0g
S1UnkQDqDiTEmAdj811L92q2tjvNpbnfjD79+83cKcRrQETD6DAz+mF9THYycYtzc5wswcrI0zf9
lh67I1/ZNytfdo4Ea0tR6WqFR9LofOnbC4NFSQxizf2lXdwrv77rvLhGJenaHjDJS1fqntFcrXHl
rluZxbwWBdNdXVYj4lMb39gI6K3xqY/+3R7QZscnUBlT7wX1Y2ZYr7Y0pYsWjV+1/G8Kqz+hqf/Z
bNrswISlt0PZtAtC81nEz2V20MBQvv9F1hZstqEzLSQK5Cm0CzAicIRNjY/O/24ggazn5qPPNnOf
oC+l5BiCiq8m4NBMe1VQ2f9385jtGp2xSq8kwhdi/q5qf2UW0DjD2rm0eLncTGX695u9GWaa2ZXo
KlzgfTq4temCT4tb5oV9Ts7w2PSBpALF5TU2fX5Y6/gt9i1u13H2zqrHutHsHIOHGQQyFbefWGLA
LTSwygi17137BD0/18ENwHNlZXnXNu7sATbqZmIBpIQGbq6dw0Rc+sgI/tUX1Ge4zyjh6KfbJRpM
RhUYhnQjFYjGNVWctVWcu0pTrSnKlk1XS/bSOAq8EqKA8rey108KEyj4t247ElzY3C1IvbKMK7tN
p7/HT+6YWaOSAk9lEKCs+GNrfYzblUfs4v3xK0bnMsgEThgqbxrEaKy+MqMNKPpYTsZxnmuozt//
aCtxoc+Oj4ZCI2eM8aYz7C8s/KHTNe/IKbDuvATm8kJxiTa0KlE/0FGnaOV3hm+DPAz52E7le45M
O6T/MhBnR4nWKXYfgQ5x0YdHQRs3Iw81/3R/3damNT9IlBhUSCXHbYsZ1CCLVJ+LtnL73IHtwVNF
4KWcrYkBrAXG7PzIhXS0xkHkW5K8cqs/SpP62SC+x0W+uT+95bLETRDOzgvepSGDkiEuem/cTFTT
+KI8TmbRqN+lvvHEr/ZGnAd0PM7VSklkJSTnEj1CBcBm6GNURK3vEKQARJL692e3NsIsX6ug2zWo
CQ7i1lY9LQb6Yk0O5SeF6E7YG7ODouSRk/MIYT8+2mfn2d4qrnYSz3vAdn0LogjH3oOQoRpQ6Mm5
Tun+jbrSzV0zb1DHVU5p1iCnh8+Ym5KNZhxAKdtbWeV2eXpoVGdl062t6WzTUacgYJTi/o7CCGY/
4lj14vX+Z1s5fOc0piYbq0ibSqHQXHMTjmUML9JkK6G/PBEHpIKfTslz9rvSWLUo0wQn4tAEtsHO
Sch+/M1E/hlizn4vsqqMy6l1rJMPlX60QBzs6n7lZF9+6vwaZB7kUeewscVqWVTZ2CX1+VAiXxV+
1B5IqXr/bkqzeM85NLKrqcpfOalfGrsBXSirXgMlLtJdoLfy348zx/rnFlN4JydQUKBuTM+ACe9Y
7GxfBPzKj3RndF6K/7y/P7lFisHtsFPM3DwbhczGURlwo3QH67E59afuoTiox3YHLCz7wK9TTgcd
mzfxN6AdKEwDA4miFrAus2tmcPIwclTwNfr2OMRnLTzl2QqccPmouhljdq1EhAKpGDY92kPGxnhT
8zNFBSMJ6s/qcXIYHTbUb8/Zo9UFaRrUORin3vD2N4xBG5YgKpRzweqeU9JDWbGaRzVaepmAzRj1
odbl1WntFqsSzYvnyM1Qs1jNbKGpVa3QS21/NOFcRs1XuNatbL+1QWa5n56EsMcCbRg9iy/wxHLb
8geNVh4hy29hAFttFLw1BOjsls6LJCYJxVk16MRlIdmLHmKUSCPe0px7YfcpMU/d4Pg8S1emt7wT
/xnamGspayGccCFaBrpqMASqHwXoBLODvVe3qsc8BQbHO75fq0Aunmk3g87OtKFgKjJqYCZRHTty
s/RravgUpIzwUa41EhbvgZuxZlFSscEseIRniGwgV6+inFuvCbwvx8h/Px+gZL8fK5FOG14qGKKN
SaCV8aZW2GMOVYX7x9cUBX+8RW5mMju9ijqx7bwAszjeh9ty0+6mxlJ6WJMfXD4lb8aZpntzStpp
XaEFXPcXeYA5sL2d8A+cXNuj5Wng/7haMDzzp+IL5BhWDuiFuIBAEmQkgYwn5h+E7gkQ3YgSnDM4
HexidukFVKMNazsxGET5cn85F74a7MBssM1A1wWDfLbpGsXO9DbsuguRoCC1yVNnZS+OtibSMT2Y
Zl8NdFYKj0b0XiE0MRumLpvCFlx0l1aXncvBbWqZ7UcZdvOqmN3SWGAgmjAZBo1ZnV8ziug6lvR0
vMCawQfZxc0l7OHYkzOu8XSXFg9WaiAgUuCy/nBUsZweHl3xiAS6DN9huzq6xVCeQn0NbLg0I4Bx
bENFL2hiO/4ei5ZZ53nX6epFJT1q8k8wi9tZPPJ1vsakXpwR9CsorOIo9Phnm5govT4WTa5eWF7D
FHp0y+LZLlYI6D9LhfNogM/5JPsDiigQtr/Px3BYysPWUC8ttd5RyflGBfkuuXyP0nJvQ27EsIXl
qRMfS2ga8A+p89KV2jdVGNsCVpUePC6pm2gjO0LEc/DsQtmDUlx5I2MbU9Hfckdzrap4L3sYgSSS
wNhcsZMHA656x5HVD4Jb40awHs1UdfSBWIxcVkKp+v7eWtrIULdQ4QHlgM4/l5lPja4vSjXuL+Xo
uE4D6loHSZfysU8tt4SFzf3RloLkdrTZywfoPa0HHRStJhpunRJ5ILTtajU/lNFaGWRtqNluFnWh
NSUZu0ucqGetgw9TvK3S0gvtzf05LVxb6s2c5lW4JCWF6NHyv8gu/JhxbsP2NFvNLX72iebxCDY/
no0QcUNDf7a/hGwAShGALaGJm3yPZKW7KQUKpSq7558DJmP9wMyunhDYW6IlZ6kkIjAHyxsd5xK2
8OLIswdGu6vMZOglLIE0dDx0XjaCmqW1u4yyi1bhHCJArns9h3IbHcUmHqCKXkI55hDBQsAlcGD1
7CTeQDFt12mJjxOVu2UrnE2u2x9wPEzO5bsoq3qXMyconfSl5/mlova2iMwAdlsHjYTfC1Q1ulAA
50+uTLtyJd9pEQtIElV+aPQw1K6KTzCe8UEhfmiE+rWVwyEh6XuhtmfdKRofLqihBw+9R3iNnzix
2pMaOxsrSjovVOvKQ8Wh8mqmfu6JoB4vyMGi1Ys0ksACdzfTZWDy5FHrrXe90p9IYqcuNCEe83BU
XUvNIA3iQN6o7dQgHeOdPjqQXyHyU1loj3pif00Nw+/AfSxq+4uGrDUvusfUgXZjQ/hFE30Pu52u
gF5gvWGkvJrm8ABx9ockbD+C3XfQOwYWHj3odbITlBwzgD89zMsBTbp7r8bScXFbgeymw8yu0pPt
aCujG1aGn2d6MIw4DgYaZpsxo9twjD8rTrnJh/w9adUTb9ong7D3YhyHjczJZxM9V8D1jW+NUJDJ
m9FJz0FT7vvuBHbbEdyHSz6MoSsaaUGJqgDAKS32UL/5EBVUumrWZbCvpvBEtuGUWsp96vBz30Rn
O9ECEWdfIGMEeizU2W3ZfU7yUfP6pkwRis5ViwhiSBiuqsDlIY/lmXU28Q0F9ziSZAE5aBkT07WL
4YVYResWuijg8YP4EUV2GvJon8gq8eJEJr5j550rIbhQj/FbA21ktwo14aU90sGyelXQfjQ60k4W
WXtR5edhVM6cAI+cpa+pxc8ab77k9nBUNFg6Uhlf06HPfSTTGzW0v+bx+LVwxLvTW98hA74DWod6
OJrPedQHZjUGOe3hPGldpS0PYNIAv6OUX+WgHUYqvaQwPzgxeXba8LGO69GNBhIIswiGjENmwKl2
mtIcC0k/jYMI9KgafRTtnwZVkUGY832RDS9qbLzFIZEui4EOEmlXBEZpv48EB7/FOtQGmQ1DDmwg
FDDilzEuY3co2Yvd5t/g+4kWhwoTMLDLc3+wZROUcqz8gXS+WrNDztEDyTNQ8ofp5xVpfLB5tiFj
/APSZydaKU8KRFW7gh9QpN4lifqtDLXcTcMcntH1uZLlU84ldWVbPw5W/gJj09YvK7ptsuSUNpYP
X4BtHYEfnbIHS1JowYd4kGZXs6FXaJ6faRv6+JM7iVqd22btD9FaXguVPbdvx+dRwK55rMVrqIqP
JDWOMam2jt6ghZ9s4BuNJBkZyBDJr9C/VrNdH5tfHTt7EfH4CKIUcJVG9gnWqh8I2L0uTdqghmN0
27bMDfNhyxKKHU7YEa/XCuireMJUkK1I6RdIw12HYriyqPpYWck+AfPZz6C7Btm2c5qb56LKL7Qv
9mCQB2qXgH88pbEpfygBxi2Saj8OwzbsyIY38DCRagOjOFhJuxAHf0lQbSKy/gLTiQiyi521q/Ri
mw7UcnU973aUJ6rfN9VTiXM6Tez8sYG7TBGyq1m2mWu1AhZobcpAvNdscJXaTSJD4Sd6/0E2PPKg
0CBdJSafYFWA+zvt9o0uegjFAaBikDFxU8Hro21pVwe6MIFT0QeTK+ouJdG3KNWCrgaKQvZJvamy
Vnp2C8s1khkAtFDtY4EnHVzDC/DPk+xbplU/EqpuzYrZrpXz2q+q8aAQB4+wAbbjGePntorrY0um
L2BYn4civ+IRZ++hb5e+w6IJehDZFNpKBWqj4tFCvzpZQUAzC69ZLDa2Xj1VjQPKtRqBTQ9dNDTo
zLNeGJ8UNmzrZPCTFscKo8nos7IuXK1rt4JF+anNdcUzARkNpGyfhCKFWzF6GsAOHpj5OTHklXfd
RiEABbRCTbaqyL44BNlmr6nxlhMqfAsCtr7NjPzUWQNU8mU+bOrWSr0OYjCunfcajNsU1RVkeEuI
/V01oMrFkp9I/eK7GnMymWianhiUbVhHhzAsj9Q2sdsIzGaKska8qVdIcSrQKBjOYZE+41rWXE6G
y6hb71lobeIqQVyNlt9q+feoFyfF6F5K7jz2WuSB73qytW4bpah+xb1Xt9lDR7veY3244UTbcVra
HzvZecVgXnFCnjMDsZ8qH1iXvsFd5dHu85NqKxsjczS/mzjUDgfFfWiyJoDSwI5h47vCjIG9VGGS
06b1UxzmCTDuneLFBXtJcuWbIzCntEQzwqnluSDAQzWFFgWCQ5fAJq/gkX5u+7R3HaP1peVcQUN/
dRp0a7SB4/9NOnNvZkbsd73Yayw/g/7wIbP1DWThX9qKAT84hA+xJgPe2V5raudGh5xDK05dWm4l
zMRApz9kOn9pVDVzQ70tXEWgNgH9BQ+cml1f0w2wAIlrMjXo5Wj4lSa528ft4Iaweu4j5wwxMOYa
4PoTW+GbvLEIIJLaS55FKcj0FlLZFD6IOc2vXZwfOOneOpsfjaHaN3a016DljUNi3DlDtcs56hWt
tuuqtPAZqTYAmW4Knbz1YfWpDtVXXigxfNp59pjirQ8py/RJTaJXqIakrkIzqCLQbitU+8DGCHuk
aAF/TbUPPSEC2UEVCKu/QkXjUejsS0X5lkg0iUqI37VpkA6dP4Y4c5IW92BrXNOiOtXK+NaVzQ9o
g5wMq4Y4PP8m1HYfJdEemKSdMTDci7Gd+ry2vymk2WfgYbYtGPRta5QepDH3jTLCYXJ4VKR8Lhzl
qEftZxiBblMNuiI2Xh91SretWQBjlHhU14Oaj4cqL7e4FzuPUOtEpfqUNrjVc05OLO6+s9rcEp5v
YYtdBnnhvMOmjPlFwfeSa2eHal5Zs41j67BrsCCjoFBQ8fQo/ZBIs3bL0rYAVqgvDiTWXKPXApoC
blTFORqco2pcaR5mQatZ7zKE7kvJUhfb+Kg0WuV13N4TNYUjToynGEx7XWlGz9qotl6dNx+dqsf7
S39ysuathGyYF1nx1zBGTSWrr20C+DcrLKjC1LiSCS6QoRn2adtjtFT7gauRb6GQQtyMJ7nbR+zY
qgQPPFhoJdF7WokPkBsr/SbLPmQ52XEW+2WRJL6lhwFaLK2bGc4Vl+sH5NHfxgR6Kkllmd6oG8NV
UabDv3aOYwlZ9T4qsH9YAoq2Hb2YnQy3aZxLPxmjAi8/kJW7rG98MxcqKLxICuK6tM5xghiBFlHk
Ja2sfSnDCGgcUJn6nnQBsfEidlr6xk1ePxppB4Ra9d63DhoX/Q+9w0IU8bEdw13RQ1wqlcWFNqbq
l5ZBvZRBaYu2NjoBmoK3KmURgqQzN21TqF5h9P2+HJBZgiTWuzXp4KKYgZBojMNZaYlz0EBf3SAV
f24V8Ko7OgJoX0A7Is3w1Gj4mqvQUr4GNBxq+4QA3jsHPGkkLQyRdPQCXr9LlXO0ViReqk/cDjCr
YxaxlihtDt6dUeC0D+O9yOC9SvukX8mml9gRcDDWUYNDRjil77/XKDgUI53U4D16xoDP80/9cxT0
b/QbbgXqmpuGec4qNWB5+ZDUgVpC4R44zf6m5tiMGpedwJhZ/TVKvvTVGg1uKXG34V713wGmf78Z
oKz6Oi07NN1la/sO7rHBqn0tb/0+Mf37qftP/eZ5Uo2RgEOdOlz6HC+mRJVpRPCVuITfhwM91O+D
ByOcD3DOOpSb2IdXs7qhnWuiyN4EY0BO/UP2OBzlzgzu/5LFmLn5IdOq30waYoQhQM2EXkqJVEG+
UvJNt9cgSWuDzD4dGWL4oMB+6hKWwy7G81OxkWj1+krpbDFCbuYy+4B1ASGfqMUGG+CUXJn5l35k
H+4v11IzZAqRfz7cLPKLEaLvlcAew40lfGSQuZ/6LEigHuFwWCXCa158Zr55XRl3qi3eC5hZAYsO
LCs7hqZPHVigh44bGqi78FvtI8My3WSzhgRcW8tZFYtnCatMlveXYRISBS+lpCvgj5WgmJevQiCf
lAyFwQungIACose/KOH3+8u2uKUhoQ5unwWZY3M2CxSgk05Ra1BB8biw8s/CigLL+JSsUtHVBRg0
6DUGznZEBwr5s7gYK8fidjNRQqE+Bz9i3KvNlBSoUG6OlX5PGhC7rQhvdqzqq5WH1cqZvPjBbn7A
LEBqaN10EOzuL0YNN4KwRSzKv9lfN0PMVjODKBWF0JF6SdovRMu3pSj297/X8iTQ5IR+KORX55Iw
EUmELVijXsDV9HjieJR8uT8CnS7BPzaSDkT8FBFoZs4mUTo9CDayVLGReh+25Rvuhx+gu1DJR6K5
7VH/6TpK3RqG5H65ta9x4YIskGm7+z9kMfxvyvyzM7Ho+4l3jd5SK8WXlIRBZyWe3fEVbYnFFTVM
QkwwWyEvMZ0rN+d7EguayIJ2aBa/mKk4KyAl3J/IUmtatW+GmH7CzRCUSIhlcaxo53WBdsJLYGcF
w0YL9Ld6ZdEWZ2NS27JN+H1iX/8+FO9L1HsjFNUHszz0zXhct8Ve/C540YC+agLMPWcUGH1up2LE
EEXWfVRY/dmwiq1WFm/3V23xBeBYJtp9eERRCIL+PhXR9XljDw1F8s1MV5VOf+zLHkW1gYlzDw3n
bWGz0o3xFK715hDrmp+r4Y4h4/DskJ/C1PqeVUgQWxJ5QjD1LCAhcrb6HoKCyj5N8x1XylOT9/uM
VOyYZGCr3J/DEnQQHcT/m4NG5siAUZiWksdVf+k3UR5omgdCjf2DBs4mOiiB5YEI/7Gq99E3XFHZ
xlo5LJa+1O3os2AwO06HBJVqvNfeKdo4db0bycf7U1wbYzpNbmI7qevKwmkFhC695KYFTtBbv6ZX
MF0N8xPpdh6zLQoj4hGlq55e+tE4IXHydZKeyX4o4MLUxsPKR1ub0Wy3JkpNpWbgm3XD53Tkm6os
Nlq+Et1L9+7tlKYfcbNsBTWYpfIRU9K+kZK5jt5CBzUMYDjm3/9A0za5t3izNx9oRbgyMiARmN5f
eWzsDWlDLV+DhGBqNo9N9InnPzqkg/eHXTqIbic4u+5FxoaIOgn8zdDZ0yEHIsuVo245KhwLmgTo
N2tzlFRsDEXfSUQ312CtpT5bUm5loewG8UkU7/dnszjWTS92FoFWixKHrU2zUdgOlQcX9PBgsHhg
s88Cwo33R1uMwJvRZhHIJQTR4GsBJq11bUq5jRWwMbo16f+1Oc1CkOqxzqIEoMjG6Y7EQb0PErtZ
A7kKm0YehXXPv5vVLBDzGK9ZtUFGZ+YgcQsLqpXf0TH9d2s3p0REGbYWxK4AT2Ttvs6hRlWSo1M5
/7vo1W+t5dmx18dkqIG9gcJWD0HOwSBfi2jN0n6JwfvbILOo66ymMLsRnPRJX4R6tZc/94rHN5EH
yd6geJaAEMljuPKdFuKCEkh5QTpew60711SsbKdER4fDK9MUuy59lX14QMvSN7njR3mz8r2WkFK3
w82zHCHCZhjQ6rzAQgiOo8x81Mjg96Pqd5mzqxpySDO0c83GK8t87/QQd6x46idiqFwIQ2+iOt5p
ovILS77cD9iFI+y3Xza7PofEQesKH/nSJld1aHxFrqkALJWJcHZBDgQHGEQH5hheriP9KvKQXIzn
fI8c6CUKKuskv47e4Kvn9nsx+lSsfN9pX88uBFgMQ9sRqnRAl86rbLUz/D/SrmtHclzJfhEBkqLc
q0yayjKZ5atfhGon772+fo96d+9ksoQUpu/DAAMU0ExSZDAYcUzgVemQnaaxb6wgLPYi0Y9KkK58
2YVx5owHmS/KUcit5312dsV5kOAZIUWSnUx/dEMKaiFaNEAieH8BL70YyLgciPYMwJxaT0+Bvg/g
BkgVJ/SN7fXNsDAbYGA0rBnsG0z4g18OYkQacIMqC09p1j5MSeD6VfX6V0bnAmqfDNQVRmE6JCW9
ZTVQv4+S8BSK7qZtphvhZ2+q9xdG5/DN0/DmQacPAqrSbLI6RyM9JuTYdyjBp+RHq7bFyj5bSDwu
xpA+y9SrFU2iIDz5waRt9Jr9xkC3NDP2te/fkCi6jYPsuSvRI/r3n+p8ctIaVrSmbQJw/Klgr6P2
pJIekqJP18dYmhxu6PlRB64IOk6X28HvvLLkniBHTp5Gz4QSOV52SmWp8Gxkk+WPg9NF2UrG80fn
UDq6s//lf0aVl5SFFe8bhUDBfNoMPmCkjZdbObp2reqHtqr9Kocc0v1xczdECUx8oI6jdNnO98ht
YxTPUQIpVF59KzK6Twtvx2O2HYppzwm9B0Z70+T0lHT1d87jDxM9XjNmK6/tpXUzYdABz1vod38x
XWDEJEzPe//EotYpBBzWWt/JoOVaoQ+WGxNk+Bu7RZf2+ueaP4e8cHCnVbB4KMsj2F5+Lo6uf8Lq
GBwZuPqmo7BCtXayYXI9r9oSr95eH25hllBYVuAjzyCL+UVzz8tI1FTci06t2XxXkrR24a4EK9bM
5G4alPABqZO3QgFKhadsJd9fCFQm3FEBz6Mq8L+ynWhNIVgzehlwZfE+GNrNNPeHp3xlQZd0Pi6G
kbK5OOyNPkXn9KhaGaDUcELYzVX5uTiU/+QQO7u+ogt38azQoKKVAkQfFvXyA04jSKAkTeKTOhWN
VUTmrYd23MrSLRVqTHN2YBOIwPO9dTlK6gVxQrqQHIMC5pX80YPTMMnMm5Ih8WoeNbQc4em34WjO
qWvV3q8zRK0NLoQQyp4lLmUAfD8Qo0HMnPdMl7pC6baxHuab68v49RygxAWHmFmTm0NnVwpbIgsa
yCQ33pEiKMap/zIOwQ7ikNu0RPM1FmsLOqfBl+dOpXMxatYTQUtPrhWFEwSIJsWPTmg525NT275r
OPUGGJpNuFmTcPq68y8Hk7bkVA8xMIdRdJpMDdSdLLH6OH4SJVkr6ywOBEMXDqFOlEhlQmGudWaF
UOwdS/ac9McUpgH12mTmUC6vHCK9MrOdgNuWs7RAYYAqxXV00tIQxna08Q60Nt2astoiNSTHpgQu
L1r9780VETU0qIWgsschhSUdgTpt0igAXPDERPKBQuMNEJiRBZFj9/pOXFpDnWFPMC4AP5CVZkAI
JQrVq+gEU/cX6LMIJ8eoDu6Ht+sDLTSkMIg6m20ZMKf6wlEIG+J544Q9qDOL7Ip96uYvzQ58PPRi
b1U7d+jBd9a06hamByckZs6pAd4IMuYePkxmC/yOcRSpacdTN6NbHL9ZmdtCzLgYRcoHkOQMPngZ
4Qmkj+2QBS96PTxeX761Iear7iyL78vaaHivhqcg7OGwQnoXB2vNAntBpQaC30DzC3jII/uViQPd
kLVRZLb4RqUT3/cQ0it2tWn1G3Obb/zNmg7jwqNThfYatjdSAUQlWSDGa5OUlWMY/olLyc/aVr/D
6uRDuff3ZNtsTSffAZEELQp9JSIuLefZwLJojGgryIuNXniKe80BgNgu23/dNUSc5SANwANKVTVD
erV60Eau8joKQVjhMD7z9w2sdUjfrCRySxMxZjYJ1yjcT2XmD+2MNJ0SOM3XmQ9ImuJqZrgSIuZ4
LYVA2Cwg2+VIZ5DQSFuPN2EZ63pogOMMmX88g0axH0vi1jpbGWnhtHKECDQ0OGhTXx53RcLbQBew
4M7iF69HbIU+Q9OtlIyWAhFHFMIz3zQ5mjPSfLwBeS1pOxTcHJ056f2wbx6yTb417XaTvJb7UHH4
bo2JNv+j0iJyZKE6QG1wVviiawgISgCDwzg8abjx0Q5x4sjbELji1MY3ov6okPuiUraSHS6kGRy+
qLBM1xkcdGWdU+5rXQrcJ679oR22nemntsnGwNEm8ZrFY2IlwRruYOkTInFT0LiEWTSC7mWcquK6
NA1SwAWmHTbAa2+73tybxdq2X9iT/HyY+VichcOhBZGbAqV6Ej3b9X0K5k8X7Vqmveka3V4PvYuf
7mxK85TPxup1P+kIi6NTVfbPqhHt8iAX0D2HDoRRgAhgdvQ+S8w7TsWaktJSgOQoAEKaEsn2V06L
CjEUoO2IjibwTC4vt8V333C9nbAMK9iBPbUZd54LiR6wEq7PemmFZ+U5DQqPSEBk4I/Xor9Nc0TI
PuIWBRI8Eb7rjb+6NlmJxYsHEnQdvGOAEIYFoBQquw5plQhSEPVd84naUIxykIGgLVc7hhUffZvu
/iL+z4b1/xlyTpjPvulAQn3qFWiJhPnk8jC96WJlRZpwgcSOCw12MDgHAm1nGXumNUYgIMCtHdlT
8Jwc0129jR7Cu+xN9y3hNG55mzxShJoQotTxG9mTtX73fNbkmAMmL6qLgL4hR5bOIhC4MI8ZmH6s
Qr6psx7OUSF3OOH3nebZgzbe1Wo92qYSllZsKKjj5qyxAe0+jZBEXdlPCy9VLAfec9jGOoV6r/SV
R9h4g2LP0AU1fd9iffjOIv8QAlkvuruidxJmZ59jRkZQpfxjBQgArco14emFTjBcOqiJrENXgGiT
+xJgaxO/DAeQxFKa4FeoikNJqVhwidsGTfoO0sMtqOkv1CSPZlWcaAv4Kug8OJsPraZsQ1PfmWDo
mKz+Pk39Spa30GrAz0PVER8NARue55f7Us0VESkJfh6S5CaA5U/2wYADdTynRrMLh16DVgtoPzZU
JdbOxELohoEJhT4h3jr4v/k2OTsTadp2QIP3OIZdDk0F3RX4NmasrGyExWEguq1DMwcp0pcvgH7h
/16/2vCR561VKO8KBLKuR6+FZ5syK3v//yD8ci6cZlEB6g/a4fmHNxlWUjN4e0B/gA2WB5HHUVs5
7Wuzks6a4KTGrVBhQHBfWj95b9NkHzfxz+vz+pOYSmf6YmLSxTc1sAmdVEysqbtNqZLfnSo2XhI/
h/702Qv12EQQq6v64jM1tde+nvHCXTaAX8aOYFCApSeSn4TlT6PK7tFNhVBBDIjXNA3PdT8eSS8e
aNZvGYxQnLyJbppIO5ApcXNWTzYuBYdrg7ZyAajz17icFNQMTQEMiwLfNbwRL78WcJxcrWsFsMuX
QrzGyY+E+4eUN78CViJHK7YQcfMs3Yx/pCV5byqIyVa+ueNaCRal7xaxcmPo3jYLyX4cmjcCz0U0
8fdQeoPwQ92oVlWxLeSHOni7mK/gBA52Nym7Ro0CB6pZtVOr3W1tkrsW1pOkbm7yya+wZ6qNmhj3
NWlPtQLHgL45cJMc9Vj9acbxBloMv1vEsU2mk/KOasYHmaDvrIOElxgwxFTNWcJar9bg2QuvNOTG
AP/OJSpo2MtqbF2cAkU+ALSQ9sU+z00N3Bj4kUGoEoxkEr/2jXoP+JTT8vLRG+gv4BtQQy5A+Ly+
GZf2PKovBvh8gD9+eXuUoukz6rW4RCEiy+EbaYeRsQV7O1wZ6E+75XKDqHghgg8mEBIpmiWXGwTF
PviR+sgQoEkL7yTbf6Swsx4OVmyH+8ca1gHqFscAXofumgjM10lC3VpF7o4kDHh4+R2HZhQj0FLG
0AY4wJHDzLcJHL7rK7nQgERhBJnP3IHES+5PHngWe8MOBzvQA/9UR0VrN31XW7xMjY3aZrt2bMMb
cL1eR5P+jIX6yy/EvjC0J48AyORVzGJTspI7fM3+AOZA2xmFJ/yqL+DDnGsgYo01h/TN01iyxyy+
CQLFhT/oyszneHX5ZS8G+gNXPZt4PmW6ApEOHH0d9sdDo1h92a5BHtYGkeJLBWqmgLMmPxJeuWMH
XBp5vv4BF9dLg4Q81CoYEKHSBk146uPhl/JjXZhbM9SUnehraIyw8iNgZrNyHtZGm/9+tmjwSw19
pmPRKE8ea7N+HUbjUBX8mQh/f31iC8k5PhCuajyAwDNS/mS5Z2OZhNA40nLMzNUAmhutpIPJBFin
dr+pSjt6LO5nw7/dvy9M4k7AeqJCrgv25f0R6X0B9lcBZJaR2GP0CgdjdyjWPFUWWg3zMIZmgK80
fzypGEDxOi4MjmGCqXBV7c0L3wG7sRisn2F1mP/oo9A16szu6869vrJLm1IY6PpCSgVxRc7OAw2d
lKobkW6VWE91iizFDH5eH2NO2eTTdX6xSmkQY1PbwGWPH32/3kfoLIpWu+dZtlVxPYQsebk+3OKU
zu5xKQkyh0YtAoZXVTaaLwFpwDPUzH+vkHGZLMw/4mxDVtiuha5BYCqFeNyIPJnX0KLRPmLv4/ps
loLyRVoiHepRS+rUqyPYqSngtnj9DzAK7zsji51B70snymjiGBo/jHHiQF8mdMYpOwgDtHxYn0+z
F/a3lV+09j2lgy+KaRLwGeV4KQ8b6DM55a9+ix+xz7fCwWlU7MgKN0HrrL0l56le20jzDztb9CHp
MRsCDWwIwe5ERI8iBwy4X1NsXAps5/tVKqSXkK7nsP7jx1AhhzjTHjIlFhslIYldeJ238khYm5R0
9guFBSwqTX7Mo+J7QdUfnp9seQRtheufbWVWhqRC3GtDH7bIcY+lCgquD+JN/DSVv1uQiK8PtHL+
5FwFDoSzRakGXpHwHRBxQIVuV66eBeemi+NnSCElyeNJmTpMZrQ7x/vNUBxCKpbfQSal7mFM0zuV
1T+IHXEMt9PsMLPWSqlLnw18BACA5tafYUhRRk9gahCmBm4k2KYl4HuOTIPIReX8+8VUFa4YcLpE
IiRDgHQwvtUQwJ0jyn9OHBuWmazIHC689gEPQIMPGAx0GNHpvjxVZhTN4E8k8upT024ZTnTs+jf9
sPX3ys3gTp/sV7UNvq0t4EIUuXg/SBGUhxlRYHwCficKhwbxtnUDwdfhBHkyG+nNyqZcYBzNeTty
iD9+PgAzXs7SZ3lbsikEQHiv3fR36baxQAQ7Nts1cMLCxkDBEjJeAHwuFE+6Uk2HQoEAcgLpElWt
7H5kVhesKX4uDYPHAKo0AAgIIZ8yVJyNkSoQwGyV5xiUaBVUXdqu2RqsjSKdM6QMQE+V+EgltG5C
1AuBM220lW/DF0ITHlT/zEU+SwNUHsKYI88nJLWnzMwdNVQ/QNDCax9QJChHQyM46u9ZU9odhDXU
fnKCKbGxo+3AjF283B+8Lmlhe48SdZC9+b4SWUJTHlRI8ljJGO9zUy1towHmMOkyJyfd578+qJgD
/klwhxAPvpSPq7YEQRr7awgeiem7QbUGSFn+Fv+MIH0L7N7KYANGSDsd1P97Ta2teK2JvJRuXMxD
+hZahovCMH1ApkFPQkUMGka/IiegVmN1bvhTBaF+B3r99cVbnNqMpsSGArJHDkGdT0ZQlVtx5KWx
CSZzW3pbdIi3/90oUt6CClQao8MhjkZV2YFxVxq/vWIt0CyENbxV/5mKlKOYYQi9gEwRx5CWbuCx
jekpDgQ6bBg8vWCiKyTDxaMDXNkcuPGfjD5RmlFUIDvhGiLarovSnWjyx4ine70r/nWTF2WPs6Gk
gJ3HTV5neQ36aY3tkAXRR12vQZKWN8I/05n/fpbh+X2Vo9QEJL0ekJ1Hh9ecNqnFRf10fSssLZuO
ugJgIJCHZXI3mYYdZNwZSBVZWj9kpbcPPW3fag0EceKV+3UhHRLg32Nbz1bSqGdcTimGd2sz04iO
RPmdBR+V8n59Kov/PqOACOsKGv0yVMyAfkgKA3NxRDvyGKnGk5Kzx+tDLKUIuGH+GUP69NxUlCDP
sVz+q/IDDH8n3bHD42Nj9SYgfukR6dfhL/KDizGlrTDoowJ9PqwbVU6K3pyYmuzUzN/pGnFFna9Z
0ix0huAmjzWEOB6e+1jKy++k1ZHpI6TyY+VUt+kj/MTd6RADwwh5KmAY16a3mJCcjye9MnxTBzJT
wXjenb/rX+LtjJbs7qvt6khLh+p8JCn1aUJCy0FBglf+7l0IzNV2w90IlmiZankPk6vGTuhM+WYN
9rSUpQuwk1V43qM+DE7D5ZKi8lwHwHvzY7cZNv2r97s59p+xC68EmP/yBwiIvfe1E7nEMW/bw1rt
ZulgoDoNUAoaj8hspQ+apZRl4GlBxBI83lnDMm5Wrq2v/Z2ZjIrsWSADgzqWdLT9IuloFyI51zvz
BRi6HqpeRbPtSexAq9OwIfFDXDXQJvv6eVyKXsC/Ag2ooSH/pUc2jPDYGNURjwJ6F7TMNtX3Xnwf
q5UgudCmxPzmJqCGIqyAMcjl91NSTWuHGmWp8aZNYMCZQY3RCgerzTdz9tw7OThAFgXawfY3uStW
ulmLeeH5+FLY0dKEVHBL4MDI8NFthAtF1991ZUEXdxsfxlfhJg7Aez+UU/QJ1Hg42xR1vz2GgxQW
QCX81Uk6/0FSTPL6IezCZhbMGzcVJHROwUYoVppb2s/4xd8Prm8bJbazMTrXv/jSEcbloQKzLmbb
e2ngDGNGdGBotjSwuI1VKy7QRmrWkB6LR8ZU0eKA7R9w49IHp2k/Jpz7IO9y71Co0zNkmNb8rJYS
JFyG/xlD+qgmi7mZEUiCNPhfCyI/HAKp2Wijc/mS1V5lKbxduSKXVw9MAzTWwMWU+9m1kgWMjKhU
Z0NpF3iSacH9ZK5lfksdMSjN/zOMlF92GVpfRYJh5tSZvsaH3Paczp5suIc22zVy/0LwAUYcoFsA
jznIE1JwzVOWpT3i3jEuWQTkzbtabhqofMfeT42+lcOq4fHC5jgfUC4g+QPq1gSZANTSAVqA8lX0
DJDMptl16Ic9QwBoboPpqpXvgaLdQbrDsPmd5gZ3+nENJLCwhy5+itRKKVlhlMSD9lCd3EBzzoo0
6G3R51QDtWLNyXZtLOnZpQ0lNSBRyo8xy3Zzj9X3YieIm+3Yqfc5WRP/WYjtF1OTjiAS1pyw0WRH
v3nUoSRrDtkmMohr+msVhLWJSQdRVEHkVz4mpkE1thRvwZBCITF2uyi2obll/+sIdjEvKYIFKtFo
NxIG68l+Dwl5xxtmveIpXJvWwmG/GEg6hZ7RZgMN0ASbtN8B78FWrXc69BGvT2dt8ea/nz1U4Nw5
TsLTGfQomJ0kny0z77JS7LwYKohsjRq6NicpV2wHnoAup8Igr/9UoZZsKofUyFamtJTlX6ycFFFM
RYAYFeBUJbeDwyDUBOQN389w1N6BRcEusrW7da/tlQ0ve/4kTU8ggQfNCDN4mVJq932PcgOHGGWy
+6++mSlFjYSrTQ32JDopkJAuIUpvDPUu6V66ilgcOs3XR1ublxQ3fLhimON8vMSk2prvOYoG6FR9
P9Fue32klcAs84ZZGwEfNa9g2qgHbTQfmVjTX1kbQooVpC+jSCdo4VXTr67Ejd2lm+uTWFwu6Mnp
CtJNQ5NTD1EBCQlqgQJXB+UmCsfeRUnIyVPwdTSOhvz10RawHJCsORtOmpAO7VCWoxqEpwl0GX8q
AvLq1vScf0vRw4Jm6A2aWFCwLdBF6H75Tvvfji+FwwaoT6bBkAC5wuDMbP745B2T0oXDUH2Xvuhu
7fBNsht+ZcVtW9trnIfFgAKgE5rpKFKDWnwZvsxK8aohBBahiAs79RS7itpNlK+Z4SwOY6KlzUAK
wAtMipL4oHoaFhE/GkVxggwP7DxFe49H/dphWxtICpDeYGpln6IfhMq8NcDkG2ms09Rrl/NS1Gfg
6KNRAhgp4AiXy5anqB4os5Vw1XiKFVLT9Ul8iEdSwLYx2vTdmmfywqkAVQ6eDyDogUEkM4dCAhVn
BrzskedHUsCyAM0RU/mgkG69fiC4srCEF0NJS1hOooSWyZzn1IlneyX9qaF6KYzg1DPdNZJxb7R0
2FRqe9Oifz9V1THCH0QMFb86bkbb05tPL40P2dTtWak4rI5cD0vUDPQ7OJbfUkhgWrWvQxlY/9DM
oHCSbEbakOKd9N6tb4Y3bPQ2lOYfYcKfIBMDuWvKt2mm7jQoc/bQP6AM/leaf1sFENrXx0M1y8tO
InXiUt0yP4dMcKRHVtbFnVUPZmmDZmE4Zc0Pca7aYqzsPCT3DdU3QyY2VQ9XzzyYbo2025A0cKo2
+s6DalN1xUviiUNgwu6jL8F1irPgzpuKb4pHHgo9yu6F2hkwqS0OrBR7wzQePA0JaAd92zYtdFs1
wodu6F3wpG6GLvWcKUnehrg/KGN/yibY2Ea8/sRO+4ZffQxZsxWpj2o7Ge2pJ1ta+87Eawjp1gOE
tRXC3UKYG1QyO4dA6UjzIM3vT+q24cM7jfUC2IP2HsZ2B1bVqt0a9K5ssmM1jMADqMEehsstWvPT
ASwNqKlCPavi/G4QLSxMMhNcZEi+ZjFEymEtfQhK+hhSf+NB9hmly12bm7/jdLQURraQ4tgXpXpQ
kj7adyFsLNSE7JQ+/hHkiRMmwEpXhv+BpiJkthLSWHlbeO6oQRmx41u0hSG33+gPEAMKLC0VkO4C
oL/To+9m79lU7eGfDZhgMSMXlLrUoOXbfYPp2a6J/ecsZM+Gr/lWkkYYt5m+B21gWo1efXQ8BQpN
bT4jUzkBYJrbHWX4+lWyVTryEEfm97AqBrvUvdxVRJ47our8vVAQeA3tJRgrzQrz+k4Pym0qVLDO
6/TQ+OHe0KDYasZ9YQet+uoJCCKO4gbVw8gWNX0WxPjI++KjnJT7aRiOZjdNWz/tWwvVS2g+z+eE
3GkN3BA8AW4UjK1u6RBBPnz6VXn9a+55jV1SSJq1CjTgaHPHQ7HBZn4IxuCdVd43mhq7kkS3EGe8
5SjRwhWi+VbW9U8m+tBG2doCRaJ2VOrdhHm6Dwq1wRcwGmfwqR3R7EGPjR0tugyWDj0Ealq87fE+
JeWeeuiuhcJVeq9bucwX4uRFLJHiZIHAn7atgusFfhLqpMNGw2d7rdAKiMQPg81yI1xJ7pZe3+dj
ynkkIbkelko/F4twRlDkDN3cbm7q28xdT1rnCUhIFOhlgF6Euw0EapmiiFNQjFB4YMdk7++UQ7Mb
N5BE/5sa+MUwUpYyDYxE4+BBDoc84dTBofS7PlWADXMYqqxZKi7QfNA+OJvUfEOcvWlSIyA1hPrR
S+LkW1GS7zBEgmFCDcuysCkRd8LmJoQaxE2plL/MBGSfsO7hwJz5cLgbk89EdCgPQj88b6FJno3B
0/U7aiEJBYmEwbsKZRwN9dTL31eERZDlNGLHlIlDofg3PFhDGC0h8TAGatbAl+Cil5F4IQXoWuUd
hQBRAEV+D+UMkgtnispX9PI/6rK4Qe3sez8ZdyHrfirBYK48lJdmef4V5pTg7CsAvVbSjmAfR3/U
9RtEJjpLzV9fy8Xb/uxbS5lZF2KWRYxXchkCuV33uLemHOSutF1JLBZDAfRJwUFSDdTfpHqGL8yO
AU2MGnnV3jRswNUdDRalg1OOo6vnTe78zcz+GVA6MwVqmD6tcGbIBKeR4K3pS5etIpAW1w/NQzjd
zV1XeVqG1wI0Y2D9tB4wGZhwtGFhd6ABXp/MYpw5G0aaTOsLkXspygxi6+/abbOrXPOmWq0lLqaZ
Z8NIJ0v0WgEPKMzGK4ybTrxPycvYt7tiFWu0uGwAR+jYChDLkjtC3ghVSBPNc0DoO6d6JpDK2QUO
CKGQJbE8K/5R2Wa0XWskLIEaZmLy/w8rE61RkCEQbtQoGhnGDWywWshPMxfeb9tZfAIbJOtd34lW
TvLKZGXVhg4eanquo+QFdp5bhSoEjYFQiacVCMDyMOBGC0qRAMjSqKRRBXw/dHosEv9nOBU7paxt
rcxWAC6LewTaHf87DApFl3GpGw3gvSFPcaRVGDtlln9mBvtVK7SzjICtkS0WoyC6d5gO2rKGrDwR
t7xhUG2C3BqaHHH5IJL36ydraTroByjqrMgPUof0Ap4yteVBSrAl4mZnjBCbS5KbdNAssfa0Wvo+
eDFCzw2UQw4doMuFg2XJAI/kGNugHfE0AUoIPljwS1EBbLo+p8WRwPacac/6DEy8HEmrpzRSUx0p
UKs6ST/c6h2o3XDS+O+GkYLSBBxpD3YBQnr/pvV3mgGP2RXQxOJMALyflbv+gOIvZwKIEOz6oBdy
9LKjot6qeH1E4Gten8fiFpgxWxgG6DM5ieuruKqUCR+mFB85HhwpKHp8LG21jVfY/n/+KTlfRFj7
z1DSkvXTWGplHM6iz+SBHGCt4sJ4STn4J7h8pe+1QzfxO39DpmX/Dv5wqsPVdjxb4AKD26oDSQoc
JJhMcvSFvyjzghKHirWeYZV5fztCJxXub/G9UQwnVqBwgpcgtfUycEcSMfhZdZvJ8L6bEGxVVbiG
BOqw8dsWJm3QNht7UMsGH9KxXmmlwFVYg0cqa0zhAoE89d2jxkMXtNC0NXTXDPTMHsUMIAviTaig
WZoOFdDq4hkAVMCj9G1sDD/Vztu2WttZWtjv4Prw2s+GU0M5Wi0x3sMsfoLOzXOfwFAKvqx45pjg
LBis+1VFkN4fuf8Ex7xnCEL/EGGNZ1XR3mQCzy+t6bSNLwYnSqsTKWPNmnQw6rSK3jWp/hilw7th
JJtuZDdUVVGMxlfpFN/uWmZYWV2GVoMAoXQNXHxCep9E8MAixgjBNT2CFUQWQh9qsFEiuDGq5F00
UCjPdOjydD+NmG6nOHmvqtCJis7YB1zPrTrUvnudcafEOYqMcxSdpuRBBUBxbLNvPMicVulVi1ft
qQxhyKdBPck2CvbsgbKBWcP10R8b5sAODYLBKi2sUEN5ozaMcUc63XQS0Izs1Kf1MTU6YrMqfPJr
WPYoOkykqiSmm0ljdun391Vl/mzaoXOuH6+lEI4rHjVG8APhzCqlmEo/ZgkxEnZs/WwzeoM7xCu5
5VKUOB9BKlnlhd4orMMI/TRZNcqkdf0M47i/uMZhUoCXB9qtxhekLYAzypjFlKIGB5+ASIF0DwTP
bDh0rlWF598rRwmOtw1IjBDi/gKDbAORlwNtwGvoHwN4tQ3ZtGHivdd/lTkKVaz/i8wB3gEQAEUV
+Ku6QihGA091rB/PXyO/QLFFsXm/hlZZ/Eo6fIApcoc5R7mM5XpWiAAGpGiVcXhlthymndTqjLVb
aXG7gaSlQq9qlryZf8bZu6kRk5/kCadHY+wstbovk5UgvjyPfwaYr5OzAdQx9sXE8PycZqczcpgM
BCnyN3c4P5uGdGqMrGVdCjLkcargXB8kqMghFntrbOclRp2GhEQFrAfqLOqfv5/NJhNV4oFZxNDN
r+/VQ7kdDv6djjT8FhUlS3GLLTvm5cqBXSwxCJRMNCR1yIe49JGqIpxy1JgpWozJc3/fPJTC0j68
W29HN839sOU7/t1/yt/WdM///MPy0QJEaxZQmemD8nsNDqta5edzqID2HLczmNCoqYWNWH5TGkvZ
Kbc1wBrwUnzvEek/2Wf5BF/Rxyy/Vfdram5LO/X8t8x/P1v6HN6qUDXBJ27C0Z04pElNuoLVXUpt
4MAOGjtAL4gmUgEOpUgPhrUlPbbJW9IaqPHd6vC1EyxY+aKLA81cB5RlBFSZpO1aaHnYpWWP17a+
0zJyiNgLREDcwEj+Ilb9IVX830BSrDdQXoAHW0GPsapvDKI6KWntmum765fW0iFHn4UhScLb/stj
amhpjzsFGszjLLlB0i3L1VNCAuf6MEtbQAWfG6039HaYDN5RKZz6aDnilENr3YYczb4Jje9/Mwa6
9qCNz3Jq0mtALUjdiQ4suSGrt2XIiO1FSMGuD7K4Xuo/g0h7uSZpnqOrTo/lUNwQVF0geAHdBrKy
XvM2ko/vLJQzyxDirSbzf4c41SDWirJc4weHVmivupHttVr59BvjM/Lpt+uzWrC9gV7a2Xj88oh2
np8SLejpkQTw3wXSCc7uTgnByumRuMFDBEkSF2VsuzxOsKDcVFvzqB/XztZijD7/FdIXNMoO2sye
Mh2F4b23HhFwY+5iK/KUFyUyX+IUDKNOS+Ac3IZvQQYpLQ64uU31ZKPW5meSVY3F1PDXyuIsbV5I
yaLs/QeRKHdBe1aPk5r605FPEBQqxjdU26ilQzpjr9Y6uy1o+ITOWG6xsLtTAbmD42U65VaqD3B4
pDcm8SL46kJYIJx9zQFFLCwjwQPMK7TU6WoBRwDm/VCTfRSR2L3+6xcX9ewRJNeCas9EP6sa8Opz
WxfEQQGXdLib2tFGc/pNFtptuqnsuUa5pqW/dFYg+TMrhnNID8k1jUnRQM5vWgbtDsOaIrWyxJQ9
TjmkQa7PcSkon+8b6VCmRqo0ZQC9rgZdsYFMDqw6dwMft1MwrggM/okiX04mUNSQ61EUaMpJ2V2s
Fb0WFop+nGqwhTwzgbBcnFJYNoexrWkDg4gzHGErHzIRRQN/FkXJt5lh/momuGWqXVytfODFyaNf
rs29As7/yGaf3a6NEbUTDdQJoOxol/iDDQtX+C4L0+0afWX2i2HpbCzpUur83iNhNurHkcQ7H73u
KK4yq5lgNAEbUDG0H9c/7GIdARqeSA4gNA6NQmm1mR5PomPFBAshZUM/45vqMH7oduvU2xCZFPS8
qGPs+AEW3yexhQTMS3Vn/rz+I5aO//lvkGJjUg8hVQh+QxLA+Hl8GpXP6wMsnROUgTWUf0AH++KD
gLrPCLBgPh3DGFgYQp7gDO72MCq9Psxir2du8+BunKvD8iWcGpU6BqU3HTtTu4Hp9/dU5DdV0KA1
EaMQCL3d5yCGFzgEvG9rxbjzslJbeVMsdi2hWkMZpK40jorW5UUzxKWp5mpMj/UEb0tRmDYQEs9s
mjttUKWtpvCdV8xhIzC+Q9UWVtsGrpKEK7nC0pLj0QHiKgQ2KJLTy5/Rp5Sgo2HQo29WuO4SCvkX
kWoW4N9r+MylR+75UNL26ZUpqiYf2W8AkVcb8L/9lAmonXm/RxPvz85Pb4uuy1fSx6WTqoMma2BL
4dkj31msaPNQN/rpOPZwDJ50aFC8h+Ez0Q+F93p9Xy3RXvC++c9YcidaiwUpxkhMECsp9hm3suc5
d0jvYjfYIBK+Bg/C6VyxCQ7ZKUTbYyUALp3P8+GlbwmkSjiWSUWPigbb4Oi5in5fn+BiO+V8BOkT
dpwTDUJO2LT/Q9qVLcmJa9svIgIQ4yuQc2VW1lzlF6Jsl0HMAoEEX38X7nOOszCRXLv7qaMd7Z0S
Grb2XgOAoet8laI44UflGmoUaFYGta8EobFZuj7nDvbLqJNsCNqlWaoRfEIt7e562L57Ch2b4Ta9
NfUlLaTZYL9ynOk3VFCdKRXCh3Pt3hoMSWAtfVw5qzJfqlvMvonhCofXBsCPIz19sve6uJZhrg14
iRd43aAqnAT0ie+NW3eTrSCBSNdyA0Ww3dKEzt7dF5GnqVDJuSnTEDOa7KoQTF+5hTS1796xHRbt
Hh9x4bEwRyiCEDFe/paj44E1zYDAVJCdk+LqoJAP82COGYFLJLq9kyZyJaziJVONj8jiK+jfNx5R
HBxDrV4FIdCJeQuNTIAPMgLSYU7M7w433yiLd9cX9+yHH8WGICcGVsX0a/C+NnPOC/Vc0CfpfqvL
bzX76MyF/sZsKR4poE3A6UHF7+fddJGlDEkCcbesx/rCHbqxYOZkfCj39cEI0h0cnfC4kCvdKx/o
Q3EXBanqLTUnNX3uIEZNE83H0RriN3CmZgJbZQn8BCMKV4VpvWuZ/ICTLUragn9zC2KtjQpq9rFC
9qbZAgrYPzRGtsEr/Qnzvy9j7Qa+jHu36SKomjvrahDPUObYRIm9rVS42MewgaiSo5PRzuON+tyr
cA6lEpyxVNQr6A59paJ/QnW7gnk0PcVa9QJL7lMWRScZRsIb3DoMmIUO4CDVL43j9p6b8K9qwR6g
HY6yjWzf60I89JYbxHy0UTfWI4l3SJB7Zip97cLyLk/pyjUBuyL6S2UCXwhOnsbajz5hL03TQoar
zMFezVpI7Inn1GgyL9TqQ6UP64a4K10hPRBa4CVZGsjiVt3taqPO4bFinahMTq6e/6hr+1SFbuX1
Mt+KUXBPK/ZOZ5qeI5SVlDzx+0Z9k25+E1bl/aAakV8y41GV1auK6ugu0TsXDg/Dm1qlR42yQ05a
sOz5u94ABCkYhK24c28oamB2+Mtqy4i9tLR1VGytRxCZmW+V5tFlw7eoMOmNdDpfEhONGhu0R8ik
rEwjZqu0rhRP0fVV1mb1KuLKPdW0DwfmF17dsAeUVb9GZnKya7brDWOAzBZQlE7sgCBtLpwEc9cx
FPuw+FScpMaUtMxzp9H10u3PafIjxDyR7ptbPjiDtk4XMpvZ4xUXPiyNwZCHkfzkeI0B8saLzOgB
oSDfFNeLGq848+/deWT3St+RD/GWrQnz4v0SynruJh5r0TDXMCG9pI6zcLHJqSU6WbkKBC27jcOA
DLWX2uRznA0LSc1ILR/dbKZV77roTGhAO/253Zu3xU7xqnV7jPapH24lxCNPbK0emm258O6ZfYeg
SwGROTR3VNDPPo/MRFc9y4ljgXxGqQ9bwshj3fBCOBLHpOuIr3K98uwYtmywTTvWSdestYKfuKK+
6pVcDypgsSQ794w95aqxbbQq8bKh+2aQoVrnFCxHXJgviSry5+vn+8zKw48mBNePBq3PKc+gs522
CU04g5M29rUQPqjVl4g+pJobAC27kIrNpfefoo0r5GIFGJK2hkAN/mxl0VpmDkDJMMAkVeNJUgbQ
kgxQjbgxSLKOyvLQJ+0DrwDFvT7kmSsNPwIpKVQy4fU2fRGXlOHh3ZpgCqJDm6LTqDK+NsPc72ny
5+VTvNvGgqYOFRQsys/jTYpGiYRwQFRyT7bbetJ55eLx+nBmKzgAbeDSAhIQitaTbWXZmkIFx7Zi
K156zrGGi0d+VFbOY7N2vzQ7dtu/mH+RFlzGnLz0C7Uw+khin5nqjQyzdZSdMlcENCELJ+NsUnYZ
aTKFThiVajUgknWsdmLDNjHaEtIHtNmrfBosMmFG3M60gAPUN0re6MnAhWvyXMiEpqVcy7CVDWQZ
aeFBh3zIbx4pJNZbFKoMknp2ni6sybkH52XUyRMi5yyzc62xzm54bKIPy7pv07vr62Tu9AWCCLJC
qH6b+OfzWlQzfcAFrffnSLuV8SNYxwtjmP1UlxHGjXexuxtGkLwW1DrLPFmlUgFYtEJ24ZIB9l5K
t3Xz7NAJ59ZJFb8zYJgp0+9Eqk0Ax4OFivXsNQccMoYJZCxExSefsZBaa0cG6c/lKn2ubrQ13fKH
0a693kbUs26js36jb8VBe7s+y2QujbwMPPmStopGfwzd57Oeu9KHkdxaxjaFuwROdNMqxdpOtMEX
VYvSBokfDGT1Pp5xm36Em6bNV8nA+xvUm6SrGFjFdge1Ym1FzHo7tB1SlXoPK1pYwsGe2GZ97CeU
nADO9e2k/94Tfu4S/Xsl07Wtpu+qaq5J3+WgjHXrLOnvi85+Uah1svRerK8PfNyHv+0bgjtu9CNC
DXByCqmJyO2GSQvwimbPys7AbWJvYpe/CAA+mj7eD45zhLLtsLTsZmf8IvLkLErK0AbNgFtnOPjx
VWOWyao21PtysOgqhxTdLSTd1RMze7pGIfi9T4sN3DAOMRHPsANQ1nVfhCuNqrrnCpZ91Sn5IpLG
vr8+PzM7/OIqwKXweXMMWV/yToV4A6irT4RCKdJIbytSL1XQZrf5xWxMzkt4Y5mKoiC/i56VW/D4
2k28Vne894r3/LFAHzv+WMKTzgwNIq34x8DnAyJkUongba3XMMmGPj7QRT0tN9CmOVT9Urd8ZmQg
zcF4Fyr8uomm9ecZDDOh2zLGZdoW9MGOxaHM0iVDhNmh4P2JXqRhwhZmsoqVslCk6TAkKC3xzB6C
z+5TGf+5ED7AxRdRJiu2ggWh6YQWOTdWuAbbzYvyHwDag59T+MgbdxYKAddX39zcjWVyGE6g2wLy
6+e5g4WBnrpSN86trD4axl9tQf9cnRovl18hxp9wcfpTJ7KHEihnKH19iVMWtACtCReP9mZJyWbu
I11GGv/8IpJCuZBZCQlYgkevHR3ABfJDfakwO5MmfhrP5DaDalmUtAzKb71jrwXauJbWHuyUnqx2
qfS+NKDJqjMVmGtkrJVnMM53pGABI8mqQ8jri2ApzGTZ5XHdJH0IqZEhhshQBGllAZGlXt1eDzOX
5X+auclGBe1oqDLQy84Z8cFFNHwUCugeZFRPptuu8TrmLalMzq9vA0aKMCsAHXVy3Q8OSyor5JhB
B7l83fpD/nB9VD//iskFh1H9CjG52Mu2o1UG/uFPyExziuuVUfo2CjLolXangR9Csc3TTfwAD9+1
CCLfNIPa8JKnbB+tddVDDUYJn6W+rqGKA8rmk7tIo57/wL9+4mSXdzk64FUKJHLDUw+vJ79NYCyd
LdGYx3VybSYmOx26iy2FczzUdxruFeFaxx3qxr4ygFmSxJ5Kl6hYM1sRFQMXkLyf5LKpHmKZdhLU
D4bTC+ySwsq8Ks4hK/VexQttkbm0EaAKFwpdBERwdKY/Hy2OZF0YZh3UMoS5YaW716wysPOWB26u
5YHsmjum4ajRQh0yTwbYnhDtqbhxkqn+yMsMiR0MtkE08qpIWdi+s7Nw8dum0w6cgUUzqM5lsFjt
+F1ScQ9WdsOSjdfMKvo0B+OfXxyveh0OxRAxbF9WjaLZgZEBl9UsZOjjmTZZRJ+iTI7XBt3cxIlQ
eOj7rY46pC2klypf+tZEFc8Nrm/e2SH9qnJYkwMWwFugt1H8OMvuYJo3lnlT5Asl7NmvcxFicrjC
y0ZJykRAHEw5mdHbNwu1i6UVsDSMycGqN6GlRUKOshMoZPI72L4Ebvd2fa5mjtJPNZpJolpFNCyl
lcvzQN9D5Xs/NAu5yMIoplSTKO8zFUVd41wSsmZh70VZBEnq3fVhzK6vX9/DnhzXAPw5UNtDqUnp
HzSpQyFWQicRxPA08fTEWl2PNhkTElJI3gH2hYrBz4NjMmmNGFTooSvNGS+PRwequ+jVv8eKszB1
k0X2nzBjgx6nk/ub7pmetczIogG6gfB/YybIfDeNEcF+ZckmfrIIfgYaW8PmKLUNrPpkw4RCE3nl
JOjH9GRvJfyRDWKhaDrVHPktxmTHJKwBHD9W+Zk+F3UwrPsV+j63UEPcqjuyGXGnAMRsoMXhY300
B2V9/ZNNz/rf4k92k1OWqQ6I+XBOFeXRsqXhF1K3A61O7lGFRPsmDT2w5o9qiRZKg/4TyB5+PcQ8
aNDQR8YJMVuIloDanj874ZK2xtyKuvgCU3mxKlNAey/QGzSG29Z4oORbnNj+9SmYj0HQDRgLJWBu
fz7pQaQYehTl8ZU79Gg04qX8qADi9zdRbOiyja09COl9jhKlHfDubjqc1ebZMk529aHr79dDzC5X
Dd7MgGughThV/+7NurfVLB7ODjP3dqRvLXVpuc5tPeDM/xdicp6YRZ4ZaYgQuXQOifIoSQNq6COL
F47fpTiTDIRWUP9OBEUckDjMHkI8BYQ1tBvOFy7g2Y9/MaBxTi+ueYvUmWhcnCV9Cvekzj5yRT4p
Il2yBpmNAwMlG3QHS0eN+nMcYCMY5Y5Rn9vyu+ZEq169geH036yxiyDjrF4MJukUZgoB0MD//4Jf
GsfkSBRmp9SocfVnDbIvbocbpXrQM7Zwbc2uZAuZLtqLoKFMIQFRUZVgo9kNnK0AI6Fm0Xs5r8TC
xp+NYutowTnoxkEU9vN02bnBdTNHLVhGsKDNnb1dsYe/2JIXISbLC94kMo5r1p8T44cKFhyU+//m
m19EmCysKHIb0si2P9NW9+s+9XK0gY0l++P5qTKh9wp8Atg0k9MrczIkdU2GKAM4iGW3Hapo4dUx
t+XRvoHKF5JetC8nx7CbK7xAf7+HTSHbZYmhe3WUHVneQps4hErK9Q8zLdP/vPdG3iPIEKiL463z
+eOnccWkHRvNGX02AFOVfttLwgKAm00/so1vOrofvlOwNX7x2hU4gvSG+5Fp3ZCILCWDkzTttx8z
TQI4YGgRw64aYIOY6TCzGixgFTIPanFemi9UR+f2MM4glCgN7ad/1uehA5vrNASl2LNrc78sc090
SRCmr9dnePZ7EghyoFQJesaU1aPnPOzbMEfLKjHh5Errc9eGOyD9shVX/7Aq+s8EQksMhAZka+hA
fx4S7C0hAKVhSH0D9ijsZWq5cCPN7QB4sqJR+pO7OK0dsti2hrzBcHh8X8sPK/56fbpml8DF3z85
KcxWY6a0S5wUFUSL4EDLG8/Cv1Ko0pIlVdr5wRiQcIZS7O9MoNiu7EwdpYmoUnZeHht7U5C/OPrg
0vzfGL/hyFzRQlXXkXDcirzOfnUXQRyzK+wiwuTEQJNS0WlL8HjeV7twHx3SFXodMPrp19arsi+D
FGC1JdLY/Hf6NSz980rLEhKlrVDkWYVGpHlj6C8xXiFZdsiUb9dXxPzwHHhfwOQaq25yPbUVM2ot
x8nOVahrA3JsF9YacpWBkdz9u0iTtVf2BtVQ2EGbkN9T806lX6zkvlpyt18az2SPdoXat73VoFsO
f52689IugSJfFRhq5v+78Yy/5CIPyiI+AP+U9jBFeR/MreGagW7fKu4Sz2k8li+qN/+cOnjt/vcL
Te6QkMm2EiVG1Nvp2pRQ/OJaAemtfFsOzWPaNa82ABbXxzZ7eF/EnFwVWecMIVFwToRFDUa58ui4
2TqHE/zCBTk7NjBAx8cvUOjTYhErYdrYygSJHhxlBvlqlBvgO3wCGwRYF1ny+fqwfkJsfpvLi3iT
cSG965RQxTfTOa4LQeyXss2SVeQYD60SPuopuukg1to7xoE7aMB90lpz3TruXd+0JtyTQRxRhZbs
AdVEr4+p1ldF1eA/X+Z3HYqdT5oa4/phTfnUOJXjM+HshrQnfmow8WjIkgaM9fJg24CUwii8uNF4
+F0pqmNs2VmQ1fmYvbk7zWHbsCY/QDyz/BpoJY2r4UaV5UPq1E82MhWfD6rlaan9FrpoNRbkWITx
uoz6+7SO31HCLbwGtucB04zniufci3l035Rkn1UZTIIzYwVBRxyZNdsklvvcRHEYFKJSfEqiR9KT
78ytn3AXQmBRBiUwo55Sa1/tGiqBtT4cmyz7QwX4n+scz2OIroClC6T8ZOfmSV9WQ23gzIteaehC
UTzeXv/8U8jaPyFQCoUYBjxLfuPy6UD0DjJBBlQH6XN3Ex1sAJ7lS3QkG23VF1C/ANLlT9HjP6P+
TGjBdAdfdZqjyCE1eCFFcx6FfwnFUUFPipPsu9xeXR+gPnfl4qQANA6oAGgfTE7zPM/KSLTYT8mu
jY/kNVP2VYzO/N4ELm4fbZtNulEhu+FCtNGDYxz5QYCWgqdptm0eE/gWLPUPp14j/xn8r180OfWj
NkeHmsnmTHW2zWxpeszWIPuF/gx1UCvkKXa+1vKXtM3ueQmW1vUpmTvJLmdksqrgd86Q9KKVlCsN
KB95wCPum93Sy3vKvPhtnJPbIFGGrjAY0gQdclkZ8aCzEVIf/mCrzseeQWOo8Iifr7NjtYHvoX6o
jn8oy//PT8AjA7wl0Oph+/P5QoK1gQ5NFUucUTp5SWuxUeNzJ8i6hXxfGzZrWjz+xdz+L6A9xVnA
esSErQFuiVR5odV9Y1ie4iwc2bPfD/y+EVikGzPMxdCFtEKEN6ErdzHt7jU9v5VorF4fytzGAaJi
JPii74hi7Oe5Y5EjqkRg46S5kWE9WtAILdjCWpzN6i6CTNZIpXUsahntR/WiUt8lJfPj4izYm97I
4Pp45qbtcjyTpCGLwG4q016emxELxQq/ck3wqh7+XZTJdZpanTowzZVn8DA1TxjOhtcmrpBsUf54
aTyTtQ1cfw92LrRcqfnI7BvI5vClp8SUlPdz/1zMmTFpLAxcdRqo/sqfCnF0C0Fun/r5rt8l+/hv
Hse/VsK0GtyLRCvUgTdnW7JjrtE32yjv4hYku3/1gQz987IGXo9JeMcDo61L3wAO3KgrD9nkvwwz
uXaMWsHFDb3Qs6Hn+0iihOGYMYDG5RIBfNwhk/zNRKEOUnDQcwSwfhIohQp2AX9FvFbMPKjq2xTk
iEiXngCj+frMzeUKKG7DdxswBw06BpMdJFUeZjA47iHT3q8y5AXrfNTrgANYYOEkJ6tsVVqbZa2s
mZX+Ke5kTxWF0SmKE+PA0+m2KsO7KM63idktQIjmw7g2Xs4jPWDKSkwBt80ZaPFnAlgepJA3Ois2
ihptrk/j3AcDjeO/YaZktow0RtVD++pMKzDbw2/oDQcy5n4qlp4Ss5HGAiteEqAHTDG3EQWyFXIM
cqx986hYWRyaes9x/eelfChBYNZQ0tBtPFs+7yhTMZle9yb0luEZG8N8VwVNrop/XJ+2mevIhMIn
YBF4lePdMCk6QKe0insb05Y47Ua6ChDtSwTycR1Nt9JliMnRIEUuVNpWzVhqcrtuVcTdJjJdj9bN
RkdV0nbp7vqg5rqAGBWYMOM3wsgmh7ja5qFUx/qZXFv7+juEb+6Kh/iWbtp1udNv6n13rKW3nBjN
rvVfca3JwU4gym3As6g5EwZPpMH0wCxZwwVvYUvNz+j/hmdNPlpB68zNBW7DahTpKJnH1Feje2my
L3n7YvRLar1Lo5p8QOh48zxuUSPKZBw4ufSG1gkKtfKvf7WZpOXyo01Lknbo2hDEZA3aPd2a1kA5
Z8If9M7XZB90cqE+vzSH48a4KKpEGTWKsqLyjEqob0CmvInyFfQ/mxWQotHuMJTpgtXbuOh+3wcW
ZJ2R+YE6Mjnne56WMORCZgHJ8x9JER9sJu8VIr6motA8MrTPXEKdsdS1JR7kT5b/tdCTo95RRRRx
gWqEa8e2z8rN0PFiRwRTAq1yG9+E94mnU7wmWjhsBqAmhR5AUqcUqnp7KPDZ8DTQD2Ztllu7BZUt
6VpPJy3ecZayrUmdeMJSfqh2+o7HPxyWDHHsLHYnRTZADBT/Q8uLPkg6O/MIB+cSZ3W2MpJiCIwm
ea4ZIHVKbgbwyHkO9SyoIffu89B5A/+cbCtqZU8WjJLXUqW3YZHFXhcWT12F+HkPUiGr88ontC09
DjDVFv5yoQ9s/TpMmO2VTql6Ms8LCOfZ+tqtsSMrjqdpE9FzmxbPdSi/ZzxDxQs+EF7DIFaZ5O03
WtlHYyAfAInEfp4NuddFDWBhcVYFaj9s3IRsdF197WHzthnCsAycpgYkMq3BgVDSj+t7Y8oHGlNG
VBNQrNBHgV8Ixn5erkyrWcJhFnu2NY89kzUEG0vDCwNgPUHxgsa9lwfJl/brEp159rK7iDtZOXBz
0I3UxmuT69gmkZt5ZZ8Euiu+RuqfonN/G+Tk2JaD5UJTH4OErONKxeeNtGRrWe/mkuXI7K1nYRoh
0QxR1J+1hIvNn8KAAKxlgFlNULCF+94b79e/19yRibQR4s+oxMCDZ/K5WlWxayIwkpCSo6vzPfw1
4CIpl3SR587MyziTz0OgcB7D3ELAVRzEnOacpK5XdQPQi09KvMRnWjrAJp9HxEofO02INcjFV5sq
b3EJcc4YLhpuUp2gEnMixHoezOr1+mTOrkEY7/3n4Jy2XoQt6lqVeGIScUjzcy0MX/ZPwtEXLqCl
OJNrtY1JM5p7ILFT3/rsxbHo3krvO1jC/7vxTO5TpW8rxY07gPHc+t4GH6HhcpNpBGqqu+uR5pbh
5akx/vnFOtehC6+2HJH04qMllTfkoTf6wVyPMjtvF2fE+OcXUZiSygKIMzzO+9uOYvE50CLKQBJw
6cLMmWR25/43FhSCJhlWG4etolAseEfw71noFD6RmYSIZI5eGajeaGnz+4qmr33cqB6kor/VnAay
xdODRSjBhjGB+oy4oeqm4vZeZ2wboTXU5uXgw3EE4DRL3fCoPKsxCpd6E+0TTd3rPL0FF/QeiPQ3
p02+V0rxhFvmPeXyTYngz5jCgoa2zwqQV1ChxfgLeEXKOOl2RVy9hAJYicyG5AN0aXwzxX2Z5tpu
aMWes3bXh+mOpOyILsEhjqFvbqChrIX9ba4W28SKdB+vz8ZLQ7pmNtkpaZLDQU4+F4a+NztJ/B4S
tH6WUuq1RbZR3eFQJemuGZqD64JaVgBXzbIvHTznQYoPNLVZO628DW244tAsu4srIMV4BMMNWSWH
2IxvFDHa+yT1Kc6svW3DIWOoD1S3VpHryFWoSAi06dW9FO4p41BWsBPhpbW8tTp3JRzmFxBD0JVR
+up7UZE10fgpYumpkHLlkGJTMnEnCTxLlGzF4u6YxmRVUgimdkMw5Nq7JNqOdOGuDNnaVMQrkqR1
x9IVNCUxzPYuxZeDrCvudbf6KmTq10W8E2lzAyujVVZqqD/Rg6JF61gzX0kKL88mXqm1caSVckdS
KMdF8i7pwnVI8e3aYo08Z9WMwtCgh4Lm4mkCdz5+v9MKry7B/kZFo/b0jO47ZD7ChGcPgONW/ejk
TWAZ5U1nkZe8Zsji4hMcJ2K/BNdlTJE2mVX7EbTChGEHktYeD6E9YTk+59UaOJg7Q2Gn3ISIDbTz
VeZsgQnwbdl5wNHCiVj4nJgrDlMi22pWSEVWlMoD1Ga3joMrsiHbtu5PNU12pfzQjMQzmOVXRncI
OXKR5LmtIcOThSsaQxC5IcxHCgEURogcJg6BKjhWNRx0oI9do2hNOtgAaXdxkgeq/pUnlW+F7qZO
1HH9IeHHzh7SQJbVk2Y9ECQ7oUlPyB99bXirI30VQ6UaRKfWNFZqxg6mCAMkyMfW0IIG3hsMzQAZ
RasSpXmXiKCFVVZWtZCZpXtTL8FzhgdJ5j70PFmVCX+oQDs0E1+PgB1hR67D8jiG26wR35TFWwal
6KpU7pMEaiItVPbMAbhOZyVtdaOH7pkPMLcrol3DXxv1Q0P1phP3+FUBLUO/61u/QuUwc4/Q0O4V
+E1+wLLDqxhMQnN8Cwb6av2aase+P+hArAo4GKmFCtrF19z9cIyV1Rztnq0ctESjOKgMuB8W95UD
jj/Mpm6IvAmtrZ6ijyfiQ5grgR6DEFp/oeXJICX0GFYquUvLvY551eoGUteeGG4qcWDOTlRPLpT5
Ou1Oo9DgdQMS3TmACtoQq3C+Ux6vAXBdlaYGpo/2FLbi0MDjPMmNQNiQkokrX61Onfs9qr9xGN/1
0YcOmTbmYg1/48YWRfRIhcRP4LT73DzY2jpUfMYe02FkrB0LbdOg+GQVOdw+Hrt+j9vPoPdc+VHZ
j+iTDQX1quTBJm9oZ/oJJG0y+VjJlUmEZ7o3Wb7XClib0XXPftRgcjlx5THQJywnXMGkKQIfFuxh
pT7o4W0mj1G1TyVEUOCQqrK14I998xJqT3b1OBRPaX9jUwCG+Oi/86VLsb1NLNTQ6/t9Ya2sfNNq
T2n8rMUPLoRf8dO51XoD/ABg9Aby/02U+T00MIoikNLyOYiFFJa9lfZDq0Wgd5UX5uukvYd+i4dM
bgUyKZyTgxYYEok6HAxc/R5ILX1IPVyknmPhdIIqCtHSe5ESOF89a0y9C0W0ikoO1siJw3IMnmCN
0WPF5KvS/tb1+qHvDOZlYbEKaReYdnVgINUPUeQN1hemWb6WtbuKvzLllsPCZbBPSQZ+cLPh7VGx
Sk/h9dothG+Mj6I8zu/sjD9SKMhLJdwYhXYHhZ+PCjLGaS5YkDUQVUnIbWFZBzvOcs9m2iFKpbHX
8uItNMsT19rXMsEhZzQUtrt6vu5UsJIBoYfv1ygjyJv8q9qBzwWhlK9wcjgILaMecOuOlyv4z5Cw
wDnRsYMrACt2HW55nVs8mYY4WAKu8DAEqwz7OU8d+IBqo2gG/RhAgvPAKT2j6HhLNJi1DfZz0cPG
3LGsmxBkTNVxVD9rh/2QlM8utcGEcXPfLOWOkPSrSgZ8MDPz8lbonpq29yYtV/Bx3WVKAXuzxMTF
gHYbqZeSm6spFBKOSVJYA0FdkgpJYRdDPEjD2zZGuXkJGH41hUKUSUpIWB+5VYiOQFOdIZARRqmn
Rs8CkiPXU7XZ9AlKKmMJwh711z+nasWgiyJrkBBCA+gIqNvaKrtv/y7EJBukSJ46qDaLM9OGd2dI
Ogj74Vq9HmT2q1yMY/K+4k7BbScGuTLSycmoOhxl9sasm4Ui0ex0/XonTjFLbqgUKqSb5JkZauwN
Ken8koOIeH0wc484GID89zWqjr/iIn+OlKh1pRTyXNOndLA9ovKgBUU5/OZq3UKspRFNFkDttkMc
Fpg4eO+t8z7e6sjNrg9nKcRkAUD5NuuFhucai++S+sH5U/n4f8oEF/M1+fiwpFJtBvrgOU6fuuYB
V3zNnq6PYXY/XoSYvKvzusuiysWHd2vhQbnNM2GLYKkPSfd4PdDsQr4INHlTl3pOUNlC/b3toGws
IaKFXDw2lxCSc0vssk4wCaPg6kkgJouCR3Hbad9yE/6gb1l0G+P0/PMBXUT6CV+4WMxpkXHgd3CS
CQvXaGd5FZLerF86AOZgEJaqOqNYoosmHSGfN42RsyFR06w566HWIp+sdpTJt7jpXrScZ35FQhdu
kPWNqUR7A76bZj6s0iRZS6MmXm2KyiMClzzp5VvL5IkRFQk9+nC42aIl+cOZj/zpt042OBkaq4WK
Fepa5LlBT7Qid0q+ROCdWbKfgkx2dg8iA8TPwPCkKW5IUHahWe93AE+ZIDP/8Tf+FGqywxM17xoL
b9+zwh5595FHwPQ+/LsQkz2uAUBBw5FJWjXktSjYEzzinhNjidY+c1Z9GslknxtqnnWDYYqzxtBp
7dytlPb6341ksvU49Bd10YzVq/CJoh5ukoNof1yPMbO9L4cxBRSkcauHJMMHkab6FmvDD2IjUbX6
hHpEL+8h1LJwPs7x/D5FnKRFIgYVmlcJ+AYbvutuXdVrLZ9Bnll40bEJ3E1/A8HEwLkXL5VYhdrK
Dq4PeWG5TwEHqtQqMqCgcDZ1eyOj9EgyHRKmonmB0tPCYlxYJcbkrAn1cDCaGhe0w+/V/jH6G/TE
p9mcHBCp3tqNCjoivt+PBM+NrnwQ7OX6hC0NYnI+dA2nrqFiHTrhabS9os6SUN/sMYdqugM7M0j1
TXsUWWXmRCtBMgZr1usz+CLjiZiqS0C72YFchJns2U6gUWW0gzjTojoo/bAqHW2hbjq7uC5CTPZs
1IN71hdjfwCYQbfaudDVsNPaI+6SScb1OYNz0OdrTMg+0VhaoBbMjnV+58T3sry//uGXQky2qspB
fK1S7BTAqlEorWHkBUeAfAlzNjtnQM6NIpQaeNOTOeO9a3Y6z+QZDlLHnNOvtluuapKutBivmb8Y
EnxWYUxKXA2KYJ9njagDKZkSIWtiz0r8Vmcv8dKszQ/nV4jxzy/yGBuQBbPQYrz74NupDBRWCc0m
4c9UqRYW2xxaATntr1CTuw6MQTQBOoSKnvsfYBI0p/7Ijqbt9W8ajNE8/sxPw1F9YRyPwn85k5PN
xFqRyaoKxVm30rWWio+0qbZO7iy8CWZnE94PRB8Zcb85URZQD81t1UEb0egHD3Z2KB62Kizaml1b
qguYt9kDYpStgnEtgCdTvdCSOyFH1wYPENquKeuPCSvP1xfg7IV7EWKyOoQoeCgd9PcylAOy4pH3
oVcXz4o+IIk3FtKt2fFA8REabNB2RSP481LUWUzjqjHEuRTaDz3krldL/W8+0EWMyYBCPQXqNh8f
1PkPu34DYMCPyxdOn6/P23gITIAIo6bl/4YyWepKCxFgQLNxsLbMg9wvamye0n4UY4lveKTAQSj5
+1+EHCHqcEEwNWuq/WjSKu+BBBdnVyn2TQ+XecrPaovvNsRGtC6sqFupZZ08RgCmLeyu2S9nG2je
E3dEyk+OXrNXIR9CdQF+ebHti/j/SLuy5VhxZftFRIhJwCtQ1GxXedq2XwjvwQjEKMT49Xexb9xz
bEyY6L4d/dLdOzpLUpJSZq5c6yTZr+9Xt2ZB++wbZIBCnwZBp4tu3jmyuitD/fr/szB7/KR1aES2
AguitG5R3bkP/ykV0JTQI5L/d5umRX6ItU6llqkTYpvA8Ah5yxcTLZpaf3LCu++XshiFQAwINOpU
/Jp/SKw288RWkIfVEzVb4aYQB/Uh5r5y6suP4w92Zh/TqGdJY6F0iemP3h/e+vvhkV+rP/JHfjSv
FRjUAPXlfgJkjav8HtfYThddwgZBJsYhIbYxdzrA6uKM6U13UeSuSX5yY83A8vqAnZjQE1Bw/DL8
oTZ87I0JdXC1vc7rNobX3hvcrwENy90ksP3aH3wQQQ/1lv6AIuhKQFx80XywP/OXbuwohFJhX9Xv
6vwHSAK8Lu/8751lcRs/GJlFXVFjYnpSDriMypnkIEyncsVPFmsYILSm4JAEM4A9Ly+G0L0yoMKA
dSgBfxss396mJzRxjL/jHGDbs7dt5+egL/HQzXLFdX1sZikgf/wJs61MiJliMNvuMKdLobHKARBI
OQaUsHQtKLXyWjfhzcD7nZWjhfX9Di8dIyaQcaWB3wOzOLMXY5c4hGeljugos72hRTdMIV6jxitX
29JBfjBjzZ7YIeaXnH7ELo+88Zsa03jVSpl4ZSFz8qOsGDBMX8OCbNmpSc0CVPXFqaIRXfGYRUOY
KUPswpSnZcx8Ms4tCNtGSH1GqBIPiob5qr29+t6Ya5/8jceosFBM3GgYqp+jlzojj5hUEEHM++iO
34FDx88e7Qe+Nw/KwT6S45oK3OIRfTA4e4UCUN3ptt0joKi7AZytaLr8G1/7YGHma0bWKJKqA5JG
EW0gOXevo/RtqNvvPXplHfPiZyTA7p/VbXcxistYMq8Cyvh7C8se8J+jmQd3qsbMhgAevhmjcE3l
pQXducpXXmlry9A+38d13BncaXEcVvrQ5P0vw4FgxP9vHbNXRdXWCdcyeHIJ9omGbDB0BWjoyjrm
Wiz/68gTdTEk6aARasxOXZjjUBo1HFnZ1ZtuowcAOezQ+izaDftZ/7JARAXSTOAM0dl9iX9+v8TF
XfyvcXMWd3IViu4lhXEWv9TskfK1UvuigWlhEwsP+q+zx3Rut0WfQpvu0sZvlHK3cl6+X8Gis9kE
3P0QEQDL0yzcMFnXhVCy7tLrvyX4rguduiBw+N7I4ipQx8cgBVim1TmYXThjV/ZpDE8AsYLBT/ba
KpYMGKD+BYk+Rmxg5bM3G3bLeJziHDqImEcEBJ7Nyj4tsa8gSQdRlaXrloOixGcTSddYbVjyDukg
5LDKgAXhiUJZ/opZqCALHF+7+37TVi1Oi/7wZIaqAR2sBBbV+wZ+DUJon7y0Byi+Y1zIufybq9qw
gWaFaDdIxeZSPpWwjcxOlfbSlnzblfyil/iEqtXu0eJZfbAzizxtmieROlotcALvhvJaWys39WJE
+LiQ2Uk1LZToKLXbiwxa6HrxTVa/AmA0Vlv7BHzeRt0YO27eNiheqpDd2qzpIi99Ugb41A0TUymY
9Zp9s5hYsXqtp+1FjZ5MW3E7ANO7fCVlm67LeZY9CXCqUJ/B4+av83xwjsosjUwTWnux+AmjCKcB
ULZcvxp9D+KI2AO6byWaLyVWKE1g5IaYECP4EijisQaBfQv3kM+9GIG9kRdWxS+xswaUWNq/j5Zm
qVWeJyQyI6B6+NidMMFx7iFX7jZsrS67+IF9NDQ7qL4cajs1uxYCd2oAMF1ouJg4PDieuVUOar+P
g7WOxpLvf7Q4ewRZoWHxNO7bS9k6rtkNXpjb+5WwMX0/c8/AlNcUDvF6hIN8DhtaXhRDa+GgUqAQ
U1fs8yD06Z5iVm4jPbbapVlc0wd7szUNlTNqBuZ5LrQavSYlmJ+4X1nSVEP5siQMREwKRIjA8zk5
UB4MhZMXLSicp0Q0xVMV0xnbIsjPa+yS03PhO1OzoFvmQytFJ1o0vf6X4aALDOgir1F6L80HU+jK
/GdJs3s3Tm3RkrpqL5D3CZyY+s1guHleM49j+tBtSou6Mk8OfWHiF0B4KSfGSqBcPLgPP2H2nYUA
gVKh4ieoWQFBsEerKbzvD27JAmqBUFkFq9ZUn/vsiioHa1eW8PZidnxPIv3ZKFfv5RUb83m8YQAR
UG/AhsPcZjNsOpBQAQS4kdIdfstNchfrGOvxzLWX2dJML1b2n8XNHzUKb0SdjXk76R2Gbqm59nt2
SALtJfbIr3L04tKVIIF0AVDc/ottBYIMGPmJDG4+ZdaDKTy3MWJ50QZrQ8PK9pSmX9MfXoyOQF38
x8rsuwbfkSoLDVYAByVvzTbeiJ9Q7oZiySHySmhjyjV2w6XATyEdOT0RQeCjzyJXTwcq88JuLoDL
/C5pori1ET+GFaCy32+gteg0IPwFj54OhgYy+/oG23FGO3OaC+1CsIm16qsUNiIyT59aQp5MTfqZ
Of5Oh2hj05y5Yijfhpw+xEoHKbnc2vUA2PJe7kwjPSh6dVcz7ZaO1YuTgeO7AlITCPwILDc3WVIA
ADmmp6GWJ7Wyt1kKVxRG82KY4kcRhX8i0HjyBH860SED2pXhVlQxyHRY9pqFtDj2OaDlrIbmXaQC
BpOSunUH3sDRUdUEa74w1GwTVkW6G9KWQRMw5UBAp6Gb21ANbNubnvSY/hu3NTRqFQGApdopr0ks
jnUTPfe9ylxbYScMGdwMSv5gFUpxU4SiOhSh5gRDkTs+EMd0M2LOace5dS5ycjOo0RWoHyP4/mAW
HhlgttQ1A50IHMy86UdEpkdoJWqX0gFUO3xgEeg6+00RRpvvDX19PjlEhUgwqDQhFwLKzllkYkkB
SWSUo8kAMF74XHQvkVPAu0vXCS+Fgk353uBXj5sMWvgbK1PpPKkXepJVrFfEJQQtWhXeimHlQbhm
YHoWfHgQYnBwcJQaBkY+Sq9Xi3PjRL++X8TXD/TzImYvaxQlBBWjLS7DCDKagp9KPfJ7bW2K9qsX
fDYzO5yqb7uOUSylU18iGbt1bUKD7xquiSkvLQevZ5OAT9OgEEv9vGVmWzXmaOsCulfKZkifDJ74
TbVGMb5YakMwMzWolKLYNq+BKrTPqiGkzd8nBXDi6o4FzoY9QaFaOZAdvcuO4AL//qSW6vdTWoC6
AZqkmKubxVKhD9Drk3jHKDt6zfeqn/rjjvzJb6HdfOwCrUG5GYRe9+xaH1cz16nsMXtEgfsGNQUK
1RpIAc+MFzjesOFKA/AYC2QUX/t+LKE9XF+VsQsw0xAYApMFQz5iHqFa6dsu9dpRaZ74cVEw0cBD
+PlYUyJiGwPFDfK/ejMG0a65Ik//YfvRvvG1gO0KX5673Rpj0tLcGuziL/svx/uch4WQ3jQJU5uL
/ao+Dxt5UdEG2mZnfTfuh0d5291EmG0Ksm3tW1fVMz3tWPjEL/b6ZrgvX+lO3LQ31S3GwMR2lTrr
a8CDTqk6yRWjOz/dsJ83JR7NkEF7vkGuM9gYH9r0PvPMH/gxLxNlQnaBxKp46/aT6PVa1vM3N5z7
w0fj89gkOzJkoKnD+z17c3YNOML2/a1zb2/LoNimx+Tdan0OLvkj3sF+9jDBysI7/UHb0pVK1FJx
AGA8kJQ4SNDBaz5zTVMmYdK2OKT01D+LffHWoYV1ZrfqjXIuHsToWh4JtFPm59t/KKM6VSph2gZj
IDALcJTZo4OGqWBN2uIIio0RxV4armW0X++AzxbmL3q1UnuRdc1FKzFGMY6+Wa95+eIGgkwEDX40
tADNmX1dEjp1o5CyQeOTvFu3Yq9txn18VTZhMAS6Z77p7xoUHtdFcubyRH/3b4J6GJN58ADPXBgc
JoUtO1hOT/mDE/TQvdW3yZ1ws0BZ7T8uRW3UEv9rbeazmhaTOh5hLXxs3rsnCPb5IGm8RPv2fdxU
ATuspYRfbyNs5weDs42tRCqrbDKYqUNQ5cxzU5rdfn8tLNmwAN2Gm1B8A/M6qXRio1OKiFwGs8Qb
4QZ6Mb4a7743suSFqChDy1cDezwK859DjY5JJBGPTQNJw8RTqhwTY2sZ0OLpfLQxOx2LmzRG9aMB
vVb8lvymXmdCvgdjcS7Eqjamp/JtAc3PtWt1af9AzQC2ZrR0p7b456Upgx3xCjQ6l0Z0N1ZUXVuH
gZtBsn/+XITW838NzbNafYB2aqgwcikgZjFW1CXNiozH10cWLCDPwoeso+w/D4SGVlejiYTiMhYv
tkN8CUGkUcNEW7kGjV/0hw+WZolk2wiVAP+BuMfbsyPqGyOW/6LXZNkaAHYOQivKorODMVJLic0e
Pkdp5uXkl435OmP8/b1jT3fD/BoDXROeckgaIO83M9LUJSaDDHyhg0ncMXpKieOhkb6JBqCSk7Vt
W+LfxJomRVsgB6eD+uxsI08VLccL9RJbLQjxYjXfqqx1PB0UWJ50dIZ/V2d7baycDbhaj3anXgRv
U4iXko0+VvdK3mzHwvjVpuAPEm1/RrK3iSmFPikrD7neInQKpJomb8DkmcPTvt+vr18L9EQRZf7v
fT05xoeUhFUNS5LOEJc4hH5PrPi2+Q56Ce97K18dGXmcCmQRqtITu9rsVHgZ9tibTKCSRr0+ealj
kAKIlx6Z+veGvvrxlDCCD0yDoADgTLPziBlohGLCxCWz6DYxy4Nh1PvvTUDGesnHkPhOHP/o/89r
IEMFiLVSw5HtlGFOs0+flMjcirQ9xI650Wn0LmI81Ubb6NxYLTD9j8J/VMtdxMUtw6wtHr5bOpIz
IASZq5XDLUaoURXQHb8D5FytlVsT4PnCJnuHD9vUKDD6bGo7TP8fhh4TnCGLHhOz3zn16AuzuuG5
4nUtSF8b86aEkDVGRrO7DPgwS+mpm6RBKQFUqLrsMPBoY5ompjh5dG91vDu1Md0rEpCyLiH7glab
uFLvzM5+NXOy0+zBL3hxpQnUDKxk/C069Uefa2jeWj63h8BmVucxxu84yKpds7UCyJAfKVdNz5TR
ORrsn8NQXu1OaV28e1CQUVqwFGWODCRYjHLNeSBK/7OahodSJYb8s1DPfZG9K1XVYmgfZRWhY+Ie
f0YdlUcQY2MSxTzakvi8b45Kqe/NDA9UEDZZIEElKkYtgJIDa4JUsgNL7dArNflrHAAMBf4H/JsF
pm2dBpqtoWPEvqkkv4CA7YMhM1/QoDwZkVq6edYXrsrGzRDjEa7gkLJcA9U8u4Jq5bYai3MtohvU
lnwBegqIfGCWKWOgsm0jZAYqwfRshf5jJ2+dvj3nrfrWxuke4MfzJLftoiVD/D5TXzOw9DIAfzHf
rGAEnG6YKgxX6rZ0wbVyM+am7o9Vmm20PE89s3cKl4UmgPY6hBVi2zUL5RE66Jmr5uW9oZACY7F2
6aqi3GQF1Iil/YMo1HTrsn/o0cbYAaW2T+LQc4QGIjuJqWmHX/U839Mc1QI70va97J97q7tnCdsq
dfenMMtXqJs+JGVHXNPuj3beg5Dcfje65ETyUvoMI9Yhyf442YTOVuDqmVbsM9G9wjUPBfQk3VIB
r5UTYzq7MMCK02IATu/jB6InZ4ugnENFFnvIA9zMqq5pBQqGpuge1JEjAe2sm7TLd5B+fsms4i3p
zdYdLeuuc5RhE9HuVyRUxdVkp7iQUnhUZXNiqXI/9PZt3oNWSB8pmF3a5ueYg8KxVU5lqByHsuSu
2hqQkCSh7WHI6d7mGJCD/QA1oDNa4Q+6EjeuYSuvTQ3yrVT+BOlhEJpN7ska5VZJKVh+K3oHKh43
szUUDPP8WctMGxTcxbDRNL3zRDW161sMtg+6M/qUA4LfGX3tlZLcjo75EwxerYvKHcRwC+3Mu8Lx
Boha+IWUXSCsJoLSc4FBFF29dwwOqS5GiJu21oXayl6KGpoeigqmhLINSNRdY9l4iPaHpJD7PDFu
UQ78hYsLPbM6fgHD5bag3WOsJI/4KABYwdyO21qDcJsRheK4ax+jBMfRjyT3hzR5jMz+IbfFqe+S
rZXJoyry4ZS1HJTgAFp5TSfuMNIYe+pAnlNHXlIVJF1hGl0YlZov6vappbnuleOQuWEoEIry0MvC
ZgdFmIcw5meT0SMVhlcn+U2f1eM26ZODnrdbqEFhYm403srW2Ast3lo1f4Ry0/3I0kCLstorKENW
w0HbU9X2Xa7F4Z6AAwH+3nsOqFYKWdyBNrj1NAH2ilDkO1tpXg10nV1GoJVKeKH6rVM9aOBXGfr4
CvV0xEhCwz0vyhMTGYeKSf1bUwH9j9uqc3OqbNtBx3yoQ0EdTsiliopHcLSjK9kazSZ30M8wcwVk
8lE1uDXL0wNpo9BNEid2zTrT3VBRf1ZV5w9qSjZlljV+VZBrxMdnI1G81FCfE4tqO6dHCcqy0tqr
BuMPYRHzqFNXHsniEydVCQIbVQZQjIgCUrSGm+KxFViOvFXy6qSXoOZNQSgJ2h36owj73rMrJ9pY
MtqJGG2kjFJQpjUaiOp1+1L11T4m/VPCUSckZrR3BsBLAKXody0mMr00Hg+all1YB55kM6pvaG7c
YYGtB7TFRu2zP2Fo+RA+z9D+HQCy0PgffVD4ljNmuyK8VqU4Rm2egYG8GfZW1N04Fen9WGOZ2yej
+YZCCDsoNrjuOghBuZiY96VNNcgDGHJTdNYfXMS6W+ExDN6S8qXmJmqnfSJchuwiyBq12Bqhpbik
Rui27O5nqWg3mbB+lngMeKRowBGRZV3ANWdryn5PZD16uSjf08rUtnZa/Hac4odaJ49mZ/YuXt33
cajfZnEVNGhaeVZXP4H07U9U9COUX/EVktppPKcaXrRWoVjjsJMCvCgDYXLLhXxUOcKBmYCWQVQg
7SFgWDG1PvQdInZ91r8kRn+MSlV3C3N8kpbJ/NTSw0Aq9m8u6GuL3gRmYItjoTnDM+K1E3CL9gHe
Mq9m7dwxO4phDE5MrQgiK2BPAz8NBx1XbYODKeVp5qVtF2K0Fp9H2RtnJ8c3oLQgg9IqhGtb9veR
UR5TExQZjNDXoSYIkqr1yntM71URvy/GEgp9KXg/yjwt8LUN+zGWD6lJIAshDzbrn1VanzQnvYZG
f44pqIG6ySlUHaxKTYnQWXSP1KxO0ZC+CSXvzzZYDD1zzF9M0pwbUf02SE88mbfDjZpHfBNa5rFM
yVawgoElJN/WLLzXEMw3wOZO5C+g5zFpBX4iGd9HRbONCnHPNLvzjZwST7XFTa5WJ6YV57wpLtoY
7bk5gJmK9Mo2DzXNi4wwwzYwEaB3+6TZ6AM1TqJ6hhGBrl1HU0GzHxpeOkGldkeiO48s1vAsr0cn
wGTGwVJjYNf6+FdsDzswmG+zKH2PNPUgxjywjDZym6S9b0EHxFV0gLIhP3AZSreiiotBtl2WqX6U
pLddxnd5lN0OVngQg9wyApmJPiUYOY/kGwkHf6QcD0nlrEs7BaAsvEcOdHTY+JbG7Yk1+R7F9+2g
FY7bmgwhtHslIjxmnRLk5lB5ka6fKw1XYk77N6lmW/DHb0g37DCaDMIf0AWxxK/b0tcG00+jOHBK
/SIK85wAMJtMPJiWJQKoNRKv69keuvfMj42qP8a0Emfa4SZvLTNQaXiwQ+25Su2TAIESDa0b3M/H
rBLPnSY8jJ3tymjMfKFV29Qqzl1NL7WQYIrW1ZdYGY+qAmiKSBA4m1YHFUsjbwezNW7QgAS0Utgu
qkyxyxrbcHn+YGjqrWjpg6LqAXQXnoRoAyvR4BZyPMlehkjx2BXj5dh/ubdkeCj1agOesp06jIgX
Bd0pBqpEZvTeRtnfl1a/cUABWpZyL1iZudwMb3SteUws1YMC2rWzwLfZagfaj42niOZXpWSBULsU
nxlmZqpaBsqYnEEpCoYqnmGsuE3OZRLe5Q2q6bQsTxjQ/aFzkmN4Lbsvyj6YJHEQ6YrB1a1hX6vN
OaEgmjK0Bk2+lD9Tqzq1ZWm5lJb7RqJpLRN2m9QkqExl9HiS3+pxeKzj/gWtrBsJoRIfmbV0uS1/
QNjnrU4L8FdEV5nWP6qi6IFRsNVt2Dbn0lGfhsI8mnUPTbI221lFs2vjajsqDsreozhHJPyNmcv7
WBX3StI/gnRlgyhyWzLzqE0qLQkyF57yDTpKZ0cyMAoNzVtc6oWrmfmxIP1vPDF+qz19GKkZ5Dm/
K2setEnxwoQEL2IB+TNIvnn4px/oGR2ymL7RQb/V9WyjW/yolcVDrTkvFs2vNA+5XxjxpjAAE1Pq
bCPF+O6kxrtkEFdhZunWjdjEWXdTZmFQM7nDGB36syE4gBoGihw23HQFQPU6u2eW3CMLgbQrK5uN
2ownxSGBaZPNdMPFjO+1VNtKGeveqPAjzczdmJopWFPqBxKhv4xyg2/loH+a5KHcjDu3WiVPg238
YdFwyAQ7sgqBXrXy3QieP80BV2mYVr8YVzo3Va3bdIw6XFItc0PbfmMGg7KexHMuEemxtONt1ZnP
jVljKLS29rqJE01H08Dbj2zQh76zaQWFmjJibq6ppf99UrtcrPuQ084KQKJRRpmniXZxIMAodu2z
cUBa5SkemCwt9cpR79d2ax2Pr2UB1Lc+GJ2VBUDqbZdhK5pLQkHVpsRb4jyOSKNIvQZbmP5PX8pC
/7VkzEDAZYVJ5Z6jaW1sszt9R/ddMJzSw1rl/Ws1BQBdjYLhDNkKYKizsmqWNymmHvESLiRuWTLd
XIDtpNfvD+trkWOCAYOS3EBJBUXc+bbFI+gJU1teejUkSOtp7HZFvvneyFIh7YORuUYutHu7kDvd
JPuqZN4QNpnH2rr3mhqRC0SHe87kSrlzcfeAPp7mRQES/ku++6EWRZJadwpQm17SNnzRzXxj6PWD
U8X/vMBuYz7aAdGPjgrhvM2mlDk6TIyMlwrwUlLmftkj8yz4Ss1rCZzzyc6s/k1iQzCF9eMFesO4
zMejkihP0dj86RrpqW3+OCq6Dxax+0Qd20BI/pSmaM+0YmVbtYV61acfMutaKKWwc6BRIMbMU+in
V9uOW2BZyQdUlBuzcW29+ym15AlisgkydOtJEvM5SjUbby7tZ5RrrSusbpc4IF7unWFX5OOdZovC
QwvhLZP1Fg3iaOVHf/UFFPJ0FdpXGH5BI3Dm42WKQkHKSnFRkUGreubaLVKieo3sfCHufbIzn0oq
DE004IKEjGRgPZe/U5/51G83WpD9Fi73c29taG4BkwaLULSAi1s6Oi+z0+DpaKAwqVR/VUdKSI7s
8MzovSRwPDSdD5rhhUcQQp7Xgu2CMhMMO3QS6JzUgubE7pElWIVsr0bY0K4D1w4lIMJqS39Y3Ah6
DSArTVER/0vmxrH2/H04WeoMQq0TOtUTbB2yWLMDTWJqWWVXQkX42Xg3T9FG8cg9fW4uE0xtLQ4v
hPvJaxwgOQgegnN4d5OZWagOkCwOO/0k1PdEIjOsfwjU6WTBtlyDIMXw/v0KF6KyPY3WY47QMnSg
Oj5X0lOa15DyJAOgmrUXgmbaMB6/t/AX7DK7xdDPmhpB07gexk0+m0D3xGzLGntIo7TwKwkywzhE
eVfJx8QvLel4ZV5pboLHqCnJr7ZK9kbX7O0a+SFVDhoBly7FLM6mS/R7oMvUe6VOIg9xd1NXfGvS
HP+9R7VZhYDXWjhc2h/boNMCUIIGMcnnH6+iBYGhQoghIeJAgxakT9U1v5U7sL0Phduduof6HlzZ
2t33m7bwhaOXSi3DwgwuFJnn0529lTVlpePx2fb2ruSKBDmrumnAwewjDj6aRfFjCHWvKxQ/yskV
VZuzJYzWxeTwkwAXuvv97/ka2PBzcPOgwzttxPySs0iXkyyD1nlSpAeUyB50Ut0a4M3652YcsH9g
uvovPHT6GR/u0o7VmD1onOHCsgGXz7mpikDp/vlDxHZMCswU6L8IRqA+G4lJ5SSNag0XJaRBhaes
GNuVe2DJazAxNAk1ACkFpbPPJmRVmuCVmdhSO7DFZtAqiYdoTc5oISZPZ2KgkYfvF+uYfbvID6wm
V0GvHz+BHvmin4orP2TbcGfcguD/gTzQH8PxX7DbfDI6e3JnWhJLkHZDTxRDb2AGHSVKYQCYK93K
J7DkcpCixm2DZj/eVjNfiJrB1GwOhaEMegtFi8IvHj5I5P+5Z2PADyPEYBbBQc2BC4qeYwAAJeOL
4txaxa4h77ne/WMbwKVRfMcARxgWWsmf3UFJ0FmqGS5PKxd3WVLe1nZ9P3ZiBYL0dcc+mZmnC2LQ
OYUMB4htikvX3kbJq+S/vv9Av+Y+n03Mvh1GecbBnDIRmoIQmbtDV+9kKrwsSjbfW/r6CX22pH3e
M9mWWa+MUMOBlJZrF69W9fi9geWlIOGZwCQAac78q2idqMAMM9hMwcVMhOImqI/XSed344onLyCb
sBa8nYB2ADDiS/QstNqpojGuL8Pg0asakI25M3+qPyHNfTRfRy+96cANGpReujX+jU/gBfV/cOTZ
gVkDLagsQM3S6VfavQziwSRrj6TFnfxgY3ZUahxmmDoHqtY4d+/kiT4NehC/2ntyKd/FW637zb34
w3q3Womyi/7+we7sbq5YKBidgMnEQO0xfUyHZMucf+GHH9+fk59+uJKyoQDseZgevio7IdUBo0Oy
4okLgRxjn0iJNeAMMBdhzw6p6knVhFFcXUBRHVVej9nCbKf/qCBvdSMP7Cat3eylf+X35j++b2HY
hlEN7fOvA4Wyc2jfRE55ES3I0AIOFp10LVlZ+pBtU8cbClk/iGxmt1RlpHJAoau82Br8nKMOmjlr
AIqFNyamSwEZBCbXVHHlzj5mTetCo5FdeWEnUBDdVm8N6rpevEEL7goa0Xajbo0HdVuc6hN6Zye6
Y5t0q67hg6e77/NL9/OvmD6UD74SI/dLK0SuC8Sh7TN7SC7xLg/UH8od+6mhT/XL2Sa78TG+r3fZ
yrewYBqRxQAgBj/B+UJUhNakgFZSAXQHuK1d9MNLeJKFBn+dQ6sMxUs/L7UMcmlrGvB/uVJni/5k
efb1G2puOiDvay5W3dyovH50CguwAOhRyuIA3OEpL6PS7Ybs0HNUyCz02zya2b4QXbFRzRApB5Gm
qzt1Al0IsJxXqXHHUkI9PcRoSi0pVPmqRxwu6LjGR/SrhRfW5bNVUwzKpMS3aRm5UJ16zol8kbrV
e7wd1jhwFzBTkNdCtoe3KVR5vhDjtCOz48hGkYxsJ2wqVAr+gB1+Z1/Yr671J9oac4t04Deal378
Qn82v/tH5WUV8Lx4zh9+xmy3E55irh6s0igJosQQ8z343m6Advb7QEfJwdciAMGZzz3D1YLq5Lwn
wqONh2a/32huY3jJId2uVgcWvvFPmzOLxLysbeAk8KsmziI0xr3wMtYeR2nAdiOvunc6V3n4/vp2
Fm4dFSkrUgWg86bU8vPHBhr3xrEzU15og8pUqEAU0M7BtM8d5INGY/4Gr/zN2PSHNKa/rIL36DoP
GvDRPapIkEw3CrQRSwPNCTPNHmkTmW5Z2K96pxJXooPmtrV6AhrqlMmiCjiDSgpkcZ0DH8bncMz2
KR1rN+HkMFoYoCcNpObQ0HC7BlAh9PoBH9VkYADeY0j1UWnq27run7oSnz7j7/1AngZHcGAwoOGr
iDFydTDhQqmI+uCvVw+WZf4yC/GqwrnQ8/jZQ7Ag1BvHxSBb5WZltu0Hdi8q3ri9UpUu6RPgFwC1
QVlOd/NBifFxVMQTkGlztdx6E9FwqxgCCCc0ZgcZAWNSIauM2GhcSdyWGCiMkD6C+g4EcVm2LVl1
UgYjgrydjPY6E8TPlDK6IB2eOuqDidbY+FoCjeEnFLWfxoY2DgafvSrsUB5KrTcFmR5GrVjl81HH
jRbWuV+J6DbtyPZ7X1go0+ANP032mQTC0rhJP/tCboA41Jpqy/Wmfpqma5Ub7qGt6w8P2uo4xsKz
A8ZQw0a1BCjkvzMJH6L8IEyN9IaKvhBxfEdIbPktZOC+X9KSd0NKGnBQVGY0fb6iNFKtHlzYzYWU
9sGsmpdE579ilUEEFcPk/8IWplqAP8X1bMxtcZUzZ+gQwTPFCnjyVETHBmG5qXT/e0NLYQIQ2v8Y
moLbh52re0ryIoIhYIs8G/I4dbQibrl0Nh8tzDItIVBegnoGsPXqzskPebYTzQpB5OLJYAjItvBm
Qto4M9EUajOkvQVfc0Bz2MY3bfco6Y3i/Kvd+q+heZG31oax4gZunFxvgroKvThqrt8fyOJ24VaD
g6FQgeLc5wPhgzLwmk09GbSxnRh9eeOQJWuRGv+T2QNBw+PMNgFTwiczh7ajYkCtMs7l5X84O7Pt
uHksS79Krv+eWRzAAb0q6yJIxjxpsiTfcMmyRBAkARIcwafvzXB2pR3WsjrzJuzQhOAEHJyzz7c1
YKyRp6ybZFSbnngbSqpvuqo3XLk3wpCPfz44KB/+PPK11n2QKVxMqrJFB/e4c2lvr0flv9nQs1Yu
cLZGRw4+ZxtkkXdZgRkbDlY3+STFwp+6HJ496PgeOUj0ti6HLZsqc+Gl7ndiD9PG6caj0O5RUada
iiI59530F8TtV3iQ4KLSTKekcYtdibCaVqj7pt0r8twFVHsYPe+2OUPPVqn0KyHWToBmFAZGUC8g
1QoWoFxCTzFC72MXd64u4TDDxBuF8crCr/DYgMQMyyxXvsNy7pkNbRKnpn5zdYWSbZPtSt5D1tTA
PQXZoxf0qL5SZh6axENbYFPej61eofK2gpLrnA3JkY/jdgymrSdNNEgZ8E8q/IeAsNeiMu/bxvfi
IdUPfT7eKVvsTD6LBnN9YxggJjAmF3VH1pDOIUs5nAItX6wmWaV+cZM55hPQQ1PoDW2NcC9bcss/
9Iazz0t4GhKx4pNzW1jQ2smBf+kBAEZ8Sl+hMV73AyMhxBV9XBgMLjqBcQZS9z4p5VvfjxCzOeLZ
t42HAY3FcTEFO7eFp89UxS4vYk8yF0sg5EZdJk7ZlDyPdgufq+E2yOWKldWmte1NIpDSRcZ7Qm0d
JXHTyZuYagiJyhp5d1k7N+WEynjapQ8t5O7mwOO8smGnA0AkFBv20gCeGDLWIW6rrIE8FhHW4Dxp
oZacu1Po29O2zapvOZRzTsfeehiWBh2qnp3nvzkMzWq2vaohTwgpCOtBRc3ZeUgvutSHGLWxb1q3
eLHH4X4sgrNJ8ZlA1j0Y7RTBZIyFkwldVFKPayLztSSwHTKS4Mau8jufpk/C9+6rTj5XfvDK6wIh
oUc3bEIvXKbOOUyzQkOa0Hf2/ojaf/0OFwnI8Ny7pqvcQ9tBXUrq4Jtd5F9bY4Jdq5vCYC5B91w1
oAfLGikWff1Gg+oe/dqHksKIaEi2TmEC1AGvJyz9r5Lkj9TMYMVarwgp3qTMrRC+dystg2OhXXUc
RAcXtqJ7UW1xYJmzki7ZOzDigxYYnqTCN99bh26gifyOjlpAFGXDt4ZSS5GRJLQBswsHOFe5nV75
47SRGYRVsgzJWH+TerhzuqqKLA4zqj43xsgNYNfq+A9MVt8qu3vzbWhB3WEVWPo+T4gZCmqVMKXy
H2vFvzOaQUBYfyGOsQuc6d4RI/ydrGSLSQG9Ocau1/2qsZsnlkw8JGbuLnOvfsuwVQotSVuQGL2H
nnIOQT38/RQ+e1TbsGSDD66zVOgoiTpmPsPxXKzSZGjDJoCvGjKFep/Yutj6ufkVk42CCYProa+l
ekZ7KI9ISooISfJZ4CaBgSjo058nzQ9WN0zWPmBN2LKDjn0VVRtU0970MGWKbkvyfJGoU2DfGvzf
b6tB2g3O4XO3GPhdvxm7a1fAxC/DPqZ+9eSsUEQyrP8MpjqvX9dLD+C56EpFzy56ZK/SArCe6luj
8WFtSl9890tiYEuS3vb9N4lp6c8n7qNCpY2uCvPSwYX63dVYNboWSlIiyYcO1L21NuJXd2XF6vBZ
N98HFXoU034aaL6EP0VRLZTZBayYMdA+v5VmXG7z1Rzrmm2s71Wod5+1l34QJcwt13Ru6HJ+lx64
XSFH00gUAt42tA04nylzYRXskzP40WrtgiyEnhtECb/VWosOBoFuShU0kEhFldmzK5tP4p2P7m6E
Ox4oCXRuWb6K3Wg3CHcaeqAMMLkJN7aqFZazRTZ6yz/fDZ8MdLlZfrpGAaRpuSwGBT4N9PnWVxsz
B63fkQqL/jzQR3f43DGLZi7c5b+pakphKZeOCq1DBlNInZS3UhNs68CdxS+dgBWpPxnxo7vBCwjq
TmhWQpXu6hwCic4LNRQKykt708hm74POZLXmJ2fQ+egU+ui9wqVykD2/rrw6ZRP0zjSq8xgYr7zz
nOUkU6QTjOah4OpVp9NLbWVb1JRvBjt4tJ1k2zrGt97SWw/UwQHe0/CRAOfSZyttYavevQRdu5wy
aynL9FCkaWTDjTKAqHFhqmo/mcNB5WqVWjpmifMKb1I74rYHU0aP8aWjvbXDJZQAwAF+krz76M6H
6tE2LcQ3KBJdnVKnzQ27q3G32NxGTgdiPZZ9ssf7oKBMsVkFQoC6gIn/Vu7gPi3bkUMyMmzFxl22
J2fXQ1FWR22MBoFb9WA9//nO/HCeQovenFsGrcG8phY4tq0So0L7HFkFKzQOLPv16xiOsY7ENo26
Tw7ww3OI9O8MnHTg93e1cA1tyoTfevWZkrjryEIm078/AgFpGfo4tFtAD3A1gtUrmAkSlBtKsq2z
o/j0Gl3oFVfL1S8j2L/O7KnrZHnDMQLf9FF5O6xkGsoO6/0C4Ek7j6bHDOD7Nbh8S2MFRcwq7RbY
sdwl/gKtQFCEQxL9XH7783X84Hn/5UNd5fak6RdTJebDRh22IHRF0cuHNoJPppWPiiCoEQSmNRfl
f+eCJywfISzA886qaaMGzaFuux/0S1vncD+dhe+3Curkqbsd63EhAXsfEO8XwQ5a1zCp2CcMs48O
++ePM99vP83gzkgkFnk8kxPbc7a0rHU+fpKs+OCW/eWI54/w0xAI6PwxHVo8IGjRCCAI96tPRpgn
jusb6ueDmOfYn0awFC0Hi2IEvBw8jU6SKn0tcvmqC7rXDhp0XLUYu89KPh+AUsCFIRT9LnPAYF8r
E5iGSicDxemC1WvP7al5mJKo3flxuh9DY6VWEiavj3Ww+DQ6mp/C60OGReUsGwiI+1s9n7gTtdsy
VQjD2g2619CuFXuLZgOaFok+G+2D8zt3bHtzNhDimN9yQV1FoYy267MU5dMosKFg7zYswwlASawJ
sOGtYws9CX9+Ij+4b4BYAPyGQonze9UOoADTc0RVn4thWlYBtq1F+snT+MHd/8sQV5m6MkCXlqhF
fe7SQ+V9Zd3e+awy/dEDj3TtvCCBIkR+M1RIsXeWYMaj6rltNwydCCd0MJyyQwPch97b++HObheo
HHzGC7+Ila5ukV8GvnoqfMULMbkFzt+enc0v/jobF24FaR/6Q+Jug80Y2Q2P7WcqkA9CtV+Gnb//
08NomFC3uTLHzeI+2wpVqubkgKiG1Pggp9V/cIv8dG6vrp+o0WVZEF4D+ZFugxJNHeja+/MQH90i
FtTiCKeh0PltpwivHmmkHEVrCtVg4vIthLYPjvnve45iQwXFOLKtHoSK19sqiyRopZakPleEr8GX
Q5f4p9C+36cMPEezpB+BJuqnV/NwoyA1gaCuPg8q2Wda7QaoQAhwdm1QofX65c/n7aOn1wLlAxwr
34Xe82o9NXsXPlcaj9YMzGvHFyUf/jzAB4GzC3ojqgaQtiBSv4om0UBjD0yk9blBLkKgrVIY2B5O
1oIZb//BSLNkFSrIWR18deKM2jMNKGcqhOhgRyf3if+Fesciyz651T6q77gIu+ZNL5SB3vVN4NdN
xft0kii+lsdhVdzRW/Ps3DjbYGmuCf1kuPljX80PEJ55zuV+AATz6rDoYMlCdQRiApPtKdd2aDgm
CqnVJ5L+Dy4U9JRYPBAKAzByrfc1BWRJTE8VcDYPItiaKRzPzX0+fBb7/3Y8wBrhWCgI6ZCf/Ub1
NLEzpF5RyjODJfGiNcVpEkBADFNz9+f74aOBgGSFxBd0o8C+Tuog21VO9miLMyNvmu6HmRPsf/3z
GJdr/cvVQYgPQTbMwMB+RfLo6vYWFco7JC/F2T+NSKdD6yGPvlyg3xvdP+isjesQbbz7yr5Jnhbl
vfeaoAQ9y7U/23H8flfik0CDCIXurPPE/fLrhO65XLCWOAVEJyBRrPOtt0EbUBfNWN8knD5Rl3xw
cpHGmtXAmAnRtnU1Gqk82dFOIWev5S7jzYpAWZVa5r8rGMNB/TzMPH39tEq1rRy6pGnKsyPUthqx
WjXlGq7fn1TRPjqai5YYs/s8C87f/2kYNPiVpU6a4uygt3bR2lUSFn76KDmgIH++YX57ysAJJASt
M5aDp8C93rYNNprNEU3lZ6Aqwpx0gHKicNEgeQpwx5+H+uCgPOJh2vUt2Lv9to/PHDb4gKPl58L9
0s81CHqXfwoY/WQQ56opbNRF0wll5iiintD77IwvQM7/+Tg+PGWgEHnQEuHMXfPkpNNLSpXOz535
tR5pPDjfgvLFI59FYp+NM3//p5sgVUZpsgyHMo0i7Gwemt2zgY0Ccz+ZmD4b6Cr0ctKR8qTFATEb
7UoUzZA3k3OuPtNGf3RpPBu7ZZhY4txdL1OlCkhdEo+fa/luAdtkdXuFnvJ/++L4FloSZjs6LPHX
bgrIc6eJBC3sDKP0hVc9pHW6YGyMC2LE/8lIcOrCXsNDcfjqrKEAjhpjQiEsMf0IxZHV2EjUL9AI
AY/5/2Ao6EGwYfMdtNpcDdWUZeqkTsAhd3BfPKsFq2MKHoUc7nzyaTPDB3cDsm3/GuwqOO5zIQbq
JhyOS8FTQo13IbOIJuTO9OE9++cD++CWwFjYG0JfiUA5uJq18yFPJntw+dlJ+zPNJiSmCPzTq+b1
z+P8vqmZCX82OuYgiHVntNevz1LLzSz3RM3PeTZ5oSesLjLy7JEPLqpwxdr10YILAtuNSYJTW3oh
QMxDmOZ+HtlO845W8CoWef7JHfTR0XsEyFREBGgAcufv//SA+yYIQI4Y+LnKm3vDTNZp234de3AD
Lkf/X6/j/0nf5PnH8t/8z3/j/ausNNBhsI/59e3/HLJXJRv53v73/Gv/+2NXP3Wq3sRdq97e2sNL
df2Tv/wi/v4/x49e2pdf3sSizVp9070pffvWoDv2Mgg+6fyT/7/f/BuMKfFX7nX19o+/XmUn2vmv
pZkUf/3zW5vv//jrkjv5r5///j+/eXwp8Xt31Uv2+8+/vTTtP/4ifwenFuH/TK+DFR1YvX/9bXib
v2NYwd+tOZY2yT+rfLhbhFQtw285f0eLHyRUCBXxD1Jxf/2tkd38Ldv/O6I7Ez2As5ADQlvvr//3
wX65RP+6ZH8TXXkGm6pt8IcRueDy/yuUuyRpwJmHmwQiKEAJL6ren26PSgOEmRf9e1aLfmnZLFll
w1zyNIv2VtCXbkiHu8yFWk2IBxtTgiDqpslaN5JO1saVMU7H3CWTFU1Z+dp4id7qrhSbzrXGkGkm
j8w0T1wQdCmiNL9k5A5zj7OtzUPvdbM6ABF3p0b/4AIn8GBZwJ8UhvPYGZa98J0xj3JvDFAyL8wX
O0cSSQ3iGTAmY9kA+5K2tRMrM7Af4E5UxT13UYZTQX2wOg+AotoHbQH2AffaIFY8kddR1foMTYh1
SuWxKw30ULTllzwImm07TYhjQTGIhqIaIlQBsm1Ri1vlmPleF0m+LysFcyNzG8g2jZvBx5KpAidu
fV5GI/FhvNclrbNtu2c/cfObPnemQzK6iQK/D2yE+e97KEufWDa8mp0/bJoGnlkC5VFgL4ZsbcLj
LG6pD8cBf2ijvjFRjJZWv2a85yuE4U54+f1AyO8JUASby0eueL5rmBrXYHYFa9OBsqKr2vxo5raM
UyM7VZOhj4yngAPpJFlkuqObNBtlvuQVIjHl+8a2pNrYXv5XzW9Hm0B75jTAYggV8Ggy4FRXNwYK
COgHPnqV1kewxvTRbD13N6ao9zeonoR1d85bb5l1mX4apgwi13JyVij4mbckBZGkNAHpmbRzThPq
3ukMmtGxq8HZhzbjrjSG8VC69Fzw1lo1qERaEbFStTYmkuwuLy0XbqQTsi2GG1MAGuZmOXkM+AA8
VaONGAwWbpTefp6iV1nlPg3ZM0mAKlHla2uNQIZePqZDu30dEBEapifhr6PpkoEXH0OVyaBAqMFH
sXhzY2deErqZTeO0zO3YM7IgvFxFh4rg9ONoAlqyTWE14twqf4xhktKEHhiF3cJPkjWtO2ONxSfZ
XV4q7oKNffkIZJrbMLlBtnzUaQTrne52IBvhodcuTUFthEv1UhBAn4DL2Eg3bU8MNJ6cE2ObEM+E
xREg9qk9NKdsfkEieGF3Be5BhD9WOGZcb3E78cjGIruQYrDObn0oNCPfVeP3yHnskqHmD149sFXZ
YBcDCuCC8al8hSaokkCcmMpnuwnr9BmhtojankBZC78KFgeswQFa312zzvapg/5+1Xjd9scZAZYy
7hOqbiZZ+0uFsh0IZvnz4BbBF2NmWhl98CrKKjj+eEe4tQ6GKQkNC32UJPHSg5CdH/qZ9ZC7SgC+
UlvurtF0itOet7Fvqywy3cm8G4bBD8F8uryh85d708oiA2CnPdRAYFdZ95Z07zsr1ws0ALEzpurq
GQKgryOsKG6CrHgPRkiF+/mdmwfA3sORa/3jUIMi/dKMs2Z4fqGVf/aVvkOIZm4FF95NUnTfKTd8
ADmJWEMwrG6Kqq0XE9Z8w1k7ZS2wb+Mknvq8jAxF+WqcZB9eftIwEiBt01SjpFTLY59AOVWQUPt+
+xaId5a6sIzICTuyuh++6gH6lsazkttM4Ln1itHZD1b1iEtUrGjSJZHpVfIbphZX9N8KJt3IrwVY
cB6FnTWaEh6M1v/OuA1GY6UlEAKe/dAVyXevtNqoIno8+6Te2QahR0Ac5U4XphuX1B0e0dBxTAZ2
9oCjPIzW6N7l6fCuOYRdg933O1nkNO7h+HWCa1EQp10GjXsKzphgI5iFg7X4cTbbnmb7ButD6I+K
bQblLVKTIYGADjyctWmHifKLwVN+Z6TASqK0hBZXU0ZJMTFoqZV3J5PiCSCOPFZMGwctAuPgdVD+
AMQQlFHqesAMKHDiSAe9zqCfQKbTaEfndO0yuzlNYMntJmHuqjZV2yJv34F8bG4UPLy2P2bvQaTN
mox6TQao8rqaifuMQ5Gu8lOpAZLTnc5A0sqqR9rLOsRWt1lDsxHB90PN5h9qb3tJsKLmozCjjnhH
3aQDCx1EuVvZOytMIBtSVM2J06k5qRFzqi9dEKW8bjwAdArniNwFsS8d5XHoBETlOrHDoUm9u1JV
D27Z9kgGFCAstQA1XT592pqAbrWahAQWeYC3OUO9gQ7rRqARKAykA/G/UOzQUnvh9ESeLjdfIOJJ
Ykq20uYbFPyPaW0Dd0oNN5wGovZiUg0ea5aFFIhlWhjtrTOYuyBXDmZGTI2LXMryKxL4Bw8C/veu
VRH1XksfKc7RzoKoany9rBQ06jnx29gJRmNZD5XzUAUKBxTAIxYt5OfWsTC/BpV+QhcAoH4TKJhw
+TuwIRuBYepl5ODhJdB/b5taNSfXyfXGsNLnsbqRptUdnfm6IpI1Fm7iKYC6fJwBOY43nBTYIPlK
HvX84k4GHFocvWqn1vkysuzFqqb6yST9rvJhLOQYYAfmlW/t8tEBF3GEU0Q61fpuYOYxp3rqFw7X
6rtpb00mzSWzS3sFmJx7LCcOR/J48B326AaS78qEobYWJAGmuabfB0WVRP5AnbWchFgnXlk/j11v
79MheJUwNn/55T9pmo64urZaUdeA7ZBuI9Tv+yWdJXV8nufZ/NLjFtlbdrrMtbYjjyUA1jooD6mR
O1E72sML8752Uu7SQXpPdDQQCtmNc2tz/GRWDHzjqJ7Alhg0YQSuDAHc6OA2V/WzSzGSoYHjdBJj
A6qH82AVCmBHUNy0oewVCLr89vIyf4nroN6AEnJDlZiWJPWeAvS9VgASMyfr7zsY1NyrwDs5NKHH
JMnBLSp8wIlNvvNbo70jxdSexhLgtylT2dZn9RAC6zmddQ3YJ0L3W1uQFzxb1Nsi9dxspC2sNeJT
ipiHIO0MylWcI6RYNslgh32ZkAj5H/9Asx71I7eCJ7xk0WW+YyqVkG2mq8vMbM3Tc7uZGkC0WCke
DfSyhJO2pxtq62zVAqsV5PmGQdDxkLXNjkB79ZJ0oFCCqmTvpwTudYndxGMqmzWCJjTdTA5gzqbx
dYK5z6JHY/t3Bayd6QTVwhnG8pC7wjtIpNnAnqqqx8Dizz3BA+EOjrUcua6f+Wju4G7hgiGVV1Fa
Vm+13zuPGagUK2g7rdj2avKIVkLg2ZKh2DUukK6eCmIzZdatETTWbdXyCFa8+dnJ0n6VdZpFowbc
rakRcGTEZOh57qwDM/JNx6ujn3P3C4SnQMV1Pl84KmlvgaNA61Ju5y8JcTYVM9cD5Hsv41gvAadm
4OlBgUsgyR7bwvre48uy69nNkHDUoCaVb3sBZHYOKudNltTJqk3HPh7kzsko5K74j5kxfSBJFaDo
tnMvX+2N7WU58TtAyjnYCXHZ+SS0BKi8aaXcfQ084x43PsMM30yLsRT9YWyU3OaycVajxCmsg/G5
8K15RfDybCtSub8sFUbveXvYKXqrxDYQOXVtf8KyUANjZ4vI47W9KSjtw0lUel0SOq0EpeN5pLUP
AlxOjkR35Oh7KI/2gysWeWm5a02D7tC6Aw6+mfiNjxUhKsZOPnQtlow6Vd2uZaYdthZxIVv3tpeg
+fKi29xfgJ3aLgHliIsWPvbd4BIsBjNWrBXkiIp6tWytABOPTNtqmQ7NfsJq8H3+z9jx5slzjTtF
nC+wefM2JClQxuRchpkyQYIpRIugg+f7Fhst8Oz496lp33NWtfce1rYFYY1e8HL0DoGNJqbif/83
X9hhCtju8vV//YQ17ogKgo1yrO6WkRFZDDFWRwR9VTSYMpaYLNMFXEDiHOzjENqgbn1Zn2y7FwvK
cdJ84bBIVgxsyE5XEiFDD3OCAcDBJmv2LpPbH3FC3afyK+KMRW7U+rWhPPwRVkJS4EacqweD91i1
510oH8W7NQUli5iDSMFvAF/kU3+PvUx/b5t6ZXqFfSacAGFiG/vLpRQBD+JBBHmIeX/IWra/vLS9
zfZqfvnpa61XrbO8fGKVpUK0WPLtYKiN79XyMM37yIx4e/Sn5ftCowvFHXFBPbuUx8tLAB4uuInd
At2oZXhZv34sYvOalSHTBp0xFrEIE2CoyZhu+ZA4h6QxgV8E1f1wecvwgMW1bBYg8dorWhHEJ4ym
9+B6vkL65G88jLrMFPsqLexyVdXOQVCereCSUz6iH3UL3Kr1zQwaf4Hu3JcqZ9mpp1ArNKzwYzQY
9Xeg9U4n11ZrhKFdm1n3RqGBAE/F8kfgOL/zc7kMGuavZNWieQ29fuduTLO9KvVe6Qbo70LasWbV
RhV9teO94fOwV2vZj8BhJH22TgJYy3XIcoF9DZ7kJfKar6EA0vHypUs2oSwTuTK83Nu1aWFBse+k
t2lafu3H9isu3LA3WujLE4e24JeiU4GMnbqbLE/dBcAX8w7WigiD5K1pouIaNLWxHGlOw4DgY7R+
gb2Xb91XfmdhS4BWurHv9j1oDSDXDM2qLozyFq6JaQi3VRjKAmf07Be5PtXN5C2H1DFWnW/sil4k
S3PM6ufScTaJYXt3PS2xWLu5TM+GLIqY+2nKsdHt1bFwrNBsbfc1KXw8CbnfPgghMLcb75wC0drX
06pDXXLJMjZugkR8kZOJ1i+rw23dtKDa0L5iMctK8URg3UZMOxKwMAa4VPvwQkYE7RTwQKSVNSwv
MTeDaz0aJhoTS0Q/8xk9c6tt402nabEy3V4sIcTEprlTkfYHfuJ9G2zVmJQLMdk6aiD3XKYjID4O
H7DhaxhFn8hQF6vOqbtlC8KTlzY3FmjsJ4MDe1l6FZoS86jSt8LrXzyb38z2IGFpIVClfhKaVSHC
wLoLDHnXpNaDaWvUfRBGL9x3P0XnIksfGeF3JQdc2k2+pYEN7EwDR6up3sN+tAizEtt90tymBCxk
Ow9hMLfjLKiiwMyxeqvbhnFn4Q067quYG/mxzdB/GfQmiwFXZlW9bVpzpRVHemkIosxR3rqcgq8c
RHHKgwdTureBMo0wQ0gO2vS97DN7ZyTTPvELQFyHTod+bc+pW4UEkG4ikzYKe2i+MqwRazHOzI72
edz2MnkGzgmEtOkdOwkSoQuBhcrS34BnsCN0lIBGmlH/MA3YzbaOv0DSz4bnQ58dAHy0srI8mCrA
jKC/+gYIVJ45AaTK9+hTKBdTdaQ24AoiaCI0b9irxEL7a5U7ZDGM9o0z+scMajBMOeDAVt1SlEhH
idJC6XwcsIPlTURTNDAEXibWskV3PnfrBbRrZG3XulhnXQV+c2LdIq2CuyPxHlkBgaVrNUCiisG4
a0j+FQjBHIm96UsaZJhVRL4EQTnddoGRrk0R1mVinmhaWafeMF8atxw2tPKWXd6nm0QDxmtK3h2C
1FjldbrKG4nqPhaUfY1021hb1WbAA1gJ1URlDmNEJMdi8loYEjquBsJLD6sduKVHx7tvwKbboX8n
lkhxP4we3MA6ekPLhn5vJJCZxsLvtHcSaPVduCoAtdN2Q2J3q9HgZFMIJFJU2obc6oKQO+NNwYGx
5u0YYdNqLhoSGcFk3wYW3F9EL3XYVeOGuNhdIggsIycYtmCAiziR1F3kBQB3WR/cFBnq7YHIxRq2
AEs3m25hgoDG7yTh6LvdQAetItso0O802o+0LN37PJjcJVFIx9eUAIzHCrGodUkPIILTrNqmtSe3
U+VYMR2LEkdisTVyVwhDHHFj6PEde4x3zscsnqiqQruCaDMgQ4C2KrSsDd2SojV5x9J0V3OyqLIk
RpGnXjgQtUFBWmEnolG7F+62r6yYFwn2tDCpRDic3RT5thFUbEyzKxcNUg8hQwpkMQD+jU3nQFaq
6hHhSFMetLU3e1yPuqymbWDhjEwd4ObSLtYFAIAK+mSwndG+01BjCDXXctMnaoWy17uTInOYcQug
eMsksT2ypypo3+2HBFoTlZnyNtA8LNxyxYcAlMEc6Q6ORJ/vfOkGlcaVAoARU/l2dFXseZOIGx+p
PuC81o1FdsXQ7mhrRIVZa9AMEOVjXkA+WVh3I0xLEpo1d2DAf5WMFRva+AKZJ2EB+JbCJCPf2ino
+h3KvGZqnn3f/o7i2NKoy6PWAN87OYpVQpS3fZZ1yw52SNspVWlYGg2LkHRDCtlHKsspezSTwyGu
RbuIk7gbgwYrCK2GLU3ZauIdwqCgf8UShWbHwT65Y3MXwPZkJ3iF/j6/XQv/awbRyBrnxApvM6m3
psWMryXQP4WfIxRnql7YDdglSnv+tjeHJ2Tsi6gIxLNh+vWuchdWT4sl+j7yRU1qgqBS5vjj22ay
j1JNT7RoH+AN8T6fg4j6+aO29XttOmxZMz9fwcfglGrj3SkDfgCeCQ6eSGwd+tS+cbH1QB7EyGQW
W4WgxwqT8j7PRYRkZ7FBNnbjyFrh2hN7NTkDFvU2SG/JWTeoLGRZxVZV66PlUrunIO85iGqBsSKV
AtbYklUI8JwbjtMpaGy6HVlzp6pqWjL6hVn2UU3YJ5Q+g+GVf5935XcOrL0jeQPYLW4D1VgqKmCY
hgdWrJAc8IFKxq3pNxnCRWmGHrMf2aQfVRtkoPTSXeoIDrB0+T51JAiVRFa6rdWMWZ6GuAMME7m1
3l40OkiQhy6MrRyqNZhwXZwP+l166Q75wCzWvjgXjnHkOrFWI3wQdkEWmwhctxnmLGPqaxh0TNVy
qM0gtpPqq6NIg51qeVvwBsncBBDNvMDuFHa5Cwjj9JMuYfhAQJiAIUS2GSmE5yWDJLzgejUJsu8H
79SZRre13I2tfKyTnVUjLFbQdtRkBOEg/458fYM1z8mXsBNByOR41TkT/RGx7rdyguWBA6F7Q0/5
HEtlRmGFddOnO9MdxuWU9NXSmUSEZf3/snReTXFrQRD+RapSDq9Km2EBY4NfVNjGyuEoH/36+wnf
ly1jbMJKmjPT3dPd+uw+gnf3nm9krXmVebnDIk7YY5bge5NQHmfnG+LwKjIq/ZUv96Opmv6k0eYw
GpJU1KGX8vPOBvOncw6I4ah8aVVemDvNL0rKh5DYjaZGG7rSwEGbghKM7vy5meJzcbjZDbzey7Fw
uIfHgz7o7U+xedeEoQ2xXPn4WPUlaH5ZxVUpWMxMx6etgmqo+4Fb3/0Jy0boSW5+pmtjB1mu1WGH
dXjqtmsgc/3d5hAD28FUWUldPLhr90fResZBdK+ia63vajd+GmBjcc9upWH202PbNWbMe/YpNlCc
NnlT0X2feEhebU20527LGWZsMZAr0bhBAr9V2nVyFm0dG1NnUiZG0poaqwzNeRjxuy+1mLSbxN4K
39FKVKq69QdP3RAt2yfShN+TvgJAAOVEpSRJ2TbOuFy7/lDu3r7D/M6WJV1uWtYBGvqbZPwTgmDG
2hhjkVQylFP5k9L0x3VSjY3Y8nloCZpmD7AjuKJJnTXuJREIWj5tr0M6HtbOfloah4GnVkBc8bQi
vgILePx9C81vx6WPJrfCKsFdhc+ZAYI5dflJSVtf8dr5Oc8+C0zk19RlV3kdo7yvgy1xSc8BOehW
AD/KckUT1808G0mYNHZ22npFPTUc/fM4VwdmtEetXLyTm+uxS+LiAVSBOOVmtOmB5RLzUyV300GZ
pdi7498UeoTNBnmilq8LcpO8mM5NZzXHTBsg0Ird/HstAseZAmkb5k/Trlc/T43fhVN2QVeqD3kd
46Yh4I6KJKrhFInpIeFsqsVPm8Yz2LSlCJ2cX7mz8OEnUkGJu3U141JTD+bUnvLM2RhOAL1NFUv1
unmUkFVBzVqkP3otluI8Caxke9d9grBakflDQkgLfr+l09thm2HRPE/WNdv30u15IXCl7K52J65r
XZ3snUpimsYMPvllFACYVTrW+IlU58zCtrTTWTVPaxaNBmAZ2JPulljwO3m3vG/bWEWt1rGsZmKl
6Yj0wykcSsnWcoMO1XUmakK1KmImuhq7pt4Bweu28dwV5Iw0vfe+tsn8yNW8er0IPOohjJl1cLda
4HyfECDU1idPLb2TdIoySNp7ks5VPKvto2Gt4oGo6FBJKoNH2yMUZ2rjtCn+uMUg7vnaxV0pXaCC
ni191l8DaUncvjk6EsX9radqGU0NEBueY9BtYgpWZXxSMhcss7ZbzEl7gkZ7fKCkhV5ZtxQ+4XiT
3xFwAa8h3/ZeqR4yhInL2DEminvjpu3F8eRIWp7GTpqlBTbX8iBSLyKfpAs7cq3oU82Tw0zdz9Il
mutXZm8sRKfE+cgyCevceMCx1AmU1droDtionezi3djIuSpHnlhGRJKwscphpiTYRe3Ppu6B9tfF
Wc9SJhedvU6rV/bIPrU4bHUJQ2j/6FXjb4Xpatmbd0Lfalr14iHLFTh08ImODIJx1qAfLfFSJLSK
arWdCHT6odAgIbgrzPBka8rfTK4NrcJMLXSzLNSt4Y8mxYAZfpKf1d6M2COTrIB3gDZrol9WY16v
i65MvrIfjJtlcObywnL/ckm99LiZZXtqlfrH11+vRWmeym1+zWfPuBuEVMRWwl6U0sD7fv1d6x7s
zibCPLNoGBR1tC45HmiBKrVA6oVzg+unX9ky5lY+6tSsDPmiZaiQT3D7etnK6V1tTVbaUr0jC1Jw
A0+m+lzb5nC2RYPx1v6ho+OhbUBxtfly3ypX/2FvTsNqGmNsqyYtXZczR6Wb2X6ltxDqTQ77XDNT
0WWeE9bQwrqbwekUKo5ZID+o2qW+bISv8dOrbnqpd4Zn7tbyujXJdOq0ivHL3PprZxUaH7rxVJhN
qFnZECxjxerURi5CsjPafTsnl65Lo39fjgigFLugvI/kts4/HOmPaQHhrGUmuga3vpslSTieYmBr
trjpTUtnBxttfBjy5LPeGWiU0s3dNLefei0d3/MsGcH/WfGaiO4duFth6DGWm0EaQpOa6Xuz5M8l
PnAXsdg4SHhW8Qy8+WTjdXx1tqp8dreReuUsZnkz50LeEWS/d2tvvXhbJp715HOXZ9ijkz92i+yf
UsKoC1uLOdOT2Fk68d5LebJarJnS7Iv4mTZaO2M4rlJP7zTVUaZ1+eJLxbvsYR1zx7z29UJsxyVl
8W7YMaJUt9MzSxBj0MrxLVXT+tdCFgfeC+ZrMk5Rt7rJruFghbgxT/9g02baj6shjWienVuxv7ik
2FxE2h3F2jkXfVPJeyst80XZtRpLnhxnZeqvcmfAvNQMKk3sGWK5CL/uwq8voVepGrODKP2UG5KA
iHTi6rlrsMz0dJbXOzBRlnVR3bnu6WbcJUjoWZJY94R2bodUXL5eynTryDJdJ3wERKYDTAMFhCYQ
9XU1UESEWklOmIaUAdQFAr0luuNYozB5aMY1eZBCt5kmOyrfri2QUqCPsKc/BpvGsQs8MeJZcq2c
xHjQ7M18yNdDbUmKeGatjBKDzMPC6bzw6yt+vSjAnmHHlgcaDq1KIA099eopdcktU1xWGRa1bt3M
UZ/i1q6NKO1c/M5doj6KfNyCf1999JhcrYHV3jLRXtIkARtQnc0M6TxWVJJecvn6eT01yaN/6FJl
Ejj09b6r+/s+xJM0tiAjYKhVB3rzXReygTvajrqeGwcRCYMOR1eVxAvrG4/dUNgoAJodmi75vfUu
jzLrmEusJ0SjnTtvEY+JR1Q34UtmPMpm3SPd6jKsl+W3V8ByS9XmaU0H72KuYMKTK+Yzab2/06nv
jtaO565sYu2ZTTYJOUP/hEvkMRkb6zZUCd5+X29slaOdzpj7L51qv309DeVo5dEImx6k3qRd2FrV
qJb8qctWGaMiTzGCcbJbaf7++i4mE/UtdU7NrjISu+iIoaa8tnP//K9ajqp6rWWNqj5d/n9JiY4q
Wq3AN3Ljk2VJq5KO+zZhugcNAlT/+1ORGufJwZRlvwZft8vXhWjRTAQqJiJaqJbMcQJgrin32xGX
KoBHF9uYJnfjr6dwJPuR81gb9cc+q//aojMf3P0Fr/Aktt0Cd2zXeMICbjnWdjldYMdAt3Xjh7uw
DL8aGP3Ug/mpq9Z6gCHIj1NROxB6pXKjX8980wBY2nKi0gBy5VvTN1fXUCpCkVw77IrWRvfgREOl
wp+hnDl83RygebD754LxZaoG+7EaAQJHGB3eIzXMRtU+ap1Y46aoD1Sq5qNxiLxaEW75KFNqltNl
GSNta8+uohz/Abe0o9cRg2//q+wy0JXnf59w+/WzVLL6YNXpGFZjhYbJxHXGa837wEFjFdiSzFt3
RBTn8WyWuNW19XTtEGf6qG3Uo0YaZETMB9CLU9t0bdy+ZDwYp1nPsxPhiM3DtNP/eTPh6W+xDTcO
3UExc/cV2cUz8oj6d7e10b8iNyfibdFMxjCCqk7Dl0Dn32EymCI9a8JbgxltOUcNvoPofle/R6L2
p0hesiEh8ganyFhTtfaEK58VjHOW0mztyLPcwe/V6mSICDp7ak9sGU03RUpqo8jlPx3blxaqm1cz
nHsRzlgg8Z5C5nyJCDpHTYKlpDzDRn6mxkqW0Reg7K5NRHDsnyVt5U/VbuDdEsaUfyyPp6dz8KVq
MnZOazaMe5nNV5ULWlSl8kP/kpDZWfNHcbrYctTqWfdS5C18lC605sVsIb2BeHtN0n433CGNU91W
oPT1ZtmKHVdN414QJ4azOeuvi+08fp2WyFjir//W1cV6UFeAQbkrWL5OzGX/Ey6aaoBHwOg368J2
6WroP3HriDbXOPx70xeDTu+rRHw9MNqC6shVBAvbakYYz366fL1sqazDeeLYsPMZYx+hdodNy7TX
Va+f07Kbf6dW+5yuIHH61sCN4cKkjWVcjx7ffC9Bm1crzJwZJj3DUh4SAtP+NWZyAAQfS1seeBN/
mQOshoq0SqsK6zT1Zv99wYghLyELd2xf74u7jZL90xh6rkKvvQBf/vuVM/IxjzqRUP9qmWbJE4cl
3sz7gTxW03icTKhYE/v7xO2q9zafnzY5Lb8Zm2PDnNbXL1XRGrG+hwNTWf/uc1QFbgloxBWZ5YlS
5p2Wwd5ghJO/WlqN3y1HoVGpIZ2tntTVZmYKcL154Bieswh9ChrOUaGB94ZaUnJmedYMhuNVKPm3
3FgOI4NzpLm7P5BznUZspZKKNCpMcKY9Yk8DoqX2jmaTHZbtVnAokbQXO6PRnxWtYOReGdko/hRg
a0HolIpY22+vHLsuH/eGk1YbLvvFhncezaU9JCWKGFyllSg1LFSU2Bs9lgtulm2dbLErVPUwEI07
ivbXF500LckcWqkSrXnLbDUkFgeIW3RHdy6dl94ofuGkLF7KqmvitWcndddbWUv3Uea2cTW0+UWv
cjhide6fSplVAXLAPq6V8U2M1XLEBrKDmXqrl3GltRqJits/rLLlRYK+3L5+htK230ppl5fGtd+/
iG5Tc7ubMUv49Tb/aE1TvqlTs0ZlkXx8MXU2PXo4dy5TBDgSG5oLqwg2IEMuHPHQuEkfwlXAN6Sa
9TAjNUCs44KZ+5qDEsJqrf81dBpEJFCWflRq+YtJ3ECDNo0ng7hTAvmI+Zu3GRWh6sWbZS9cn+mX
raTbUbHAu3phuFFnmBUvKSUqSWUbfbUEuVuRcFgsZTCKbEAYggWb4z38K5YZEt+l+gYiAYq2d6lE
0Ayw99Q3d6mzeOnm9iH5xU+tneWQzY9fiseiMFE5wfQcChCrm1fUCPXMZI0UJ0sfbVK3NZCPH2Am
ZIwursLZ750nxTZOua5+X0z3Wdum4o9Sp68dlm/f66aZYsetKh/7keqK785RLZru/y7I1Mf+rsof
yVLkbyyG0f5BxrKGpmDZq5+c2dwBsIWVtv3po5p4oePUZHEsmoKYonr4Iv6+XvL9feTLnzHvSkJ2
KO/2OOVnc0yo+bl8zbZ6+1DR3viTouLNgsghBnxsnu2JFI1N7d61rnoYChp7dwGNJ7fVeF2nEs68
tHw3y/MXM9ngL7MxPYBFbpfCtYeACAH8q5f3r1ED8fN0Z69SvbspSWZkkGrXUhPatVbU38uXUNqr
28MoU/eGHM656aPu3IRDI2lPuhPIaZrPqzNV0bQ+Nj2zsJFAsNMpr6Auuy4yLWZ/cHH8dHBTlsnf
NCXmx1Rc/T4lFYqEOvX7doQZQXqTqLVO3mf2fTA1/ch4DSbsTU/GTldhPBgNvTKhvZw/odkVVTQP
c9oxiiSWGiniZGCid7fSZ1vzAGbhdhJ3uWv2tL2sVWwprHIa4xC2juI8DhWlFRFNvADYRfXQgmUA
vxR5OxwGWcLKQGUupsWQDVuO1LPKw4rgpHBJvA+U0SsJSfalriv3aEOJKt2tyYAFRuckvUUHzypv
DeHnlr2+0X+ocel6N+40A5+/caQPRUePvo5qaLdHswF/8bJ7lRdqsLoIuJhRP8bUZq/L1Fmn6P8K
NhkPapFc0zUNFZR2QZagK4I5+GVvuNHMjnMshhmMNnPfJ9rX05oTsmfMfoNelMjAsjsSMh9lqQMi
OXZpMHbT4G82Og+IszBP8hdRZWe6Z9Iq9fOMFlHd8hVA72Ooc/OMdPqgVe5wSNQKQTLIs6+V9bWi
NUP892kmwkUhzx6N8Lo5EhG/26er6ZOfatp99OSDszD7W6aC3WPu5QFWQr0pbsOLqevriWv1Liwt
8c25L05ut5ym2VKeOyXd9dk/ajJWr1a3G5SO6SPSZ6XotwBO5+Qk00e9ArXPtsa6AY5Apx61PVC3
u5dpUJBu+0yrXgaqTi4vcNUR7qUPewF23WVYapSqdqocERS18SKPFPQ5aKohOSnG8Lufi/RIbF/u
JwX4w6yVD+2y1EhmGAA7pFuLocaoPekKWFOIV0cxI3REVYzUmufaDlKLp0AuejjNqnUgo8efwWsu
87R+bFgN56LIdnwANxbubl915aXvNTMqXC5w0QH7UUdBG1E0F7zv/qpOU5QYrD9vfcWlYRlC3W/a
jbcoE22gF+IqM++F6F4RNJMSMRWhWcq2n6Nd39ZFmwINKZKu2AeDxnd1xF2qB3AsqSZ+N0I0phVa
TA8W44GZIzvWtcBf33xdWH4I6oHv1bo9SmUDSsEd7dtbN3MDFeX0E9FKEgwsJfheb4WqYrunJsnO
S6C5IjlaXQ6DZtZPjOmR2ejIBcsG0ygPSHqpYna+UM3YaN+33PqeS1Z4kl2tAM06DsOfKrWvEBUJ
yvMSqHoUyxnz0bs3etFapG8lsFuATP4viugnvJ5lkKYTZLdCLeBgowsqfglLvF222X4v+Ay+5K1v
OIVH3nouL9PwZFrRONjy2PVNXBjWQc42KuIE3miZXudNFaGKFEPbqHeewG2qZwUDa3Drc6FjYiGm
erYcKz0sji4wWJx+jJb5OhWCp2w/NsoaqW1qiyMqU6LEmd0mF49vY7IAmAxkz5b94RaYPtcebIu2
+JpBCHS2pETOtx9Lvx3KCmTXFa7mE+1GdIwrI56A8phoMuT6d7MaggQDYrgVdlypEpiNdhj7nkDz
1vrcti3WW3hlis5GIGdkblIyYeRG1KJOgCKvvnlgg5HZld/J02wjgVbcsSqDwFHzu9lRnsq2dviH
Ks+D6RwQjj2UY0nmqpWssZMhpO8xXPr6CDn2oxAw7Ho7oJMqTQhMHczdmo60GqdGDh+qCtfXbAnN
tMFei99K49s2fLNTCKxGuDHI9Lgra9tAbvZptU0v7qug/LWk4y1BxHDR7PHmLf0ze8rNmQ53y+/Q
2C9dltBTiexKO9P75pb8UifQSI3QU7n0My73sHDLCDjJ3unVaJigXbNeo8XWv2ck5JIduaBDc+EG
pplT81EZyp9Q09zsNa5wvUJmZl39RPhK6Rwy4Rdyesm3ngQ53bubvfbZ9WkZe15+5/4uI6dr37IM
tR9SrbPrQCs0THfvy+oFIq//cu/IYOzBGQu2Z6xpWsONLHGe13ur1Xa8iceWPfIoZyDzYUXxXd/G
i9KVOpMKFBRUFn9pXjcWj33OA/vkTsrVzAsEC4w3gbumm5+D5ck2USIIv3d+rTqsEpgcInxeZKK2
iOCsYFg8J6oLHWdT7pmL3XxHoulEouax1Is0toWyhU0xOhEZujNfZ5gQcCpEF8/l89rlSmDoADmD
3sRdQgQukh92GhLYrfGhQD3r2whjfWEkkhfr2NXK7DMp2kFB3dyDWveheAR476tXlAgFrVD6XHEu
cUaqW9hSImw8dFtBGoLQNiUguOvurAgkPOA6RGBT0G3oUAYlrD0EfBCZT05afayz+mEsvRYm5tUS
qRKqSI5PjqecRzVqLQ8jN1cFTNUgIZQBuWsu2tFP6jGHSc5Rxsl3mEGMG0V9GGZOYTePu1XMl95d
YEn/jhZc6KpB/RezixLdzYJkLc8MmVj559sfp0vLx6HtOUr7ytdkLi6jR97rlDy0evqttEQJoe4+
qPpxVK2/w5ItkTSXyGu3Gi2Y/jLMznUXtOGATw6BgY6kSd3e72bZoTMyQqOH6XBb5h2jXAPHRTfS
bbRC5n2b5yYaC1jXpM24X0ZWGhJF8elVDW4TzJp1wGcfjegQOxMojXbPymZkzUeNm6E/NebanIZl
/m2mCbHSZkTMWGzoxWeJ7RaLVUirqf0PDm9R485kuHt1KLFOxGm2WYJ+LE6MAQrNk96G47PMtG+J
uvwYa7YDVZ7g0ESv4I8L/8LE5NcsvjXGsJxqZ0B4or/A92jhgOMAzBrBqsuEHKgtyNau31iG+0MI
L8bHiMMmBcEWcBKbBEwpwZAUaC5+VFrLhLxrvWq8Ephr3EM94XXYlU6sEDniw+Bp7PKuc30e0WWQ
ITyEsJo8jB5gT9pveUh6wkdr1d/7Bs26ROTVF97BtVbnVE+Ikb2xInE+kz4i6sEg3rlvs1iKm71a
R64zApIuuaIV3uhhtfs2uPBYBHUsQ7P9SVjSQgH6WtoGRXq4toU1BwZxyujsuE1soSWxsuu7m+9D
gt6sKH+kPQFlSU2Gt24ebcN6VSRwE1txP2evCwcle9dc68nJDCXorC6Ypiycq2rkYclnzmF+DJck
UGwh82PlIbLbUiTbtE9ZoX5Q2HtQoFfCYlgOWJdnzKBJNN5/OZsYAto1JjStro1naBT8z580Eu7p
TZ8cJ8pKfLM1QQiuoVUwPuvrYA/p3bWNx4mYq9XKvrNWE1R4wwdq7qLrgfWPZQobNrR/JhyrCF8A
d+XTuZiWsJkrGZg4cbIM51KRrJiilF/UdLsOOlmdqppGolg/HB37Esclr0YoyMza8tGT75VnPla6
N6B4x0S5RhZI4If4SbWDFVUWUvh2h2Azn8K214IiFaAhMt/iNquioRGvNYuwrjWP12qiooHsmiF6
Q5t3E1DGre2navauKxy1rprvhtq5h3TDA1zscfVI7ilK2Rj13mCTY2FHXTvcEhd9hq0sH3qdXYCk
NV/vXHcXgkYG+ywnFhofjVSRJGTMTwuBRyH6alpR4A2MqilFtamISMDCq+LeVXsAeqk1KKFnqIsU
D9FV6Le8ZHaUmqOSrGw+dE29XLEhKTiUtqwow9Vp/ygu17uprCEuU0DncrDP9TwVEQrBNdQGpw2M
rv0wrWTgbYNJTDvjeVWz30li9r5ajtsxV8wa6OfUmUjqNivnmrJu6y+KATc3tz89TUysqJRWoArr
QMli59Zky9CslaOrp72fmx0s/66L3pSHhpHmSIZYoeg/1m7l1l6waB+8nJHMkGFV53qU5zjEV94x
S+ZrvokfSVlokTM78ZSa9NQ7xgNzdzekezE1Uj5yxXh0saOP7VkiQnX+rt4sUA9RrTaSk4OMzS6/
yLR43pA7N0QaknvSsoVqFcvRexr2RJCW/9kWBg8IbvDVWkJpoGrS2UCPBXRnmvH4mwxs3mpnF2V/
WeiTxj1Ovjzlf3KitaNJW/twUO0LchEzlp6kZhMDGSCbQQ5YLAcb5UKQ1QmqIjekt6T1lGINRyqf
mNh8NBF8EBjICV3RiExhBTyHaOjEvJb7CpTxMJmNv27nRXX7k6dPlEROh5qCkzXLb80r9qJzLsZG
8+sNppxN0KvLkp/NLDDjOuDP2lqFhqNEiTBT9hq9v+tuWbLypLpyCWzPeFUNfQ3lmH+zZPstGcwD
ECOeNuxQNvSQTXoSk3dZcWlArLItsQL7b6CEwBz/MbVrf+3TnxsT89TVN5HxD/J2X3QRKJeSNw6C
Mqi6HrBB6c5aawarncx3OXZ0wuuAsIcjkPv5AHRVha3u2sf++8SM4zYKKeplkoRVMyNeRZYcNYlG
NQJpgfadbJZEll/FBNmPI7LtG10SkQU5REljjHy3F1xomkCuWRGtyl1hxvQ3LVXP9khnPQ59iuyA
mx03DeE7Hxrjmc9Sun2ZprNrEIfdFPZb72lAj4LVbFQKsDO+Ib0ulgar8EwOaVQ0VMI0r061nRJr
444/m3F8dWpnx/eWPp6N+S3pxjcnt/Hqc6eNVb8Edulj1u0JZRiEmRMICS9YSJ0KPrP13YFNxs08
IQjBSiVODLTU+gDh7/7VaRz8tjLry16LL2ud0WJ2L9k+nI8sogs93e6asVbXRVWOupzUy4SI9d9L
t+oXBEfIKmpdD5L6IxnY7WR6vDT2YvkJi/TRnDXusdzsO7sev1LDdoMq7R/7BbOeWq3sKOMEKPv1
MPfgdpr77JnbDbg1O1ljWoZaZbKh68oykHMtb/Q0URPMGafkPJdeKAuamLYpE9/JkrjN6xojXwDG
ap1pP3uXFmFA09UPA2jn8Nsr0QoI4D1/0Ocjuv3f895L46eGKUmnXHKnZVHVA10yJyPQrWaEr0nD
WYB5wncG2jBMwFMyiUZdoQEcttvsQuUaTKVWO3zPky0NPCJzpfk0FM2rI10Sw3FKcErdije5vs4F
i5/zqErc7oj/7RhLtNGe2L7IPjFnryMgseUBtcITVBWpP60HTuoYN4gXCRCw8S2a6duAxVGFm+Nj
462/yrlyDm47rGEr5t/woqvrNvE05WpkahYYgtai8MnrU8rGks+akThl+R9NyUIyl3B3q1snsptj
yckQtQO6GkMpy1tWhLkE2pAesRIzAjDVFCjd+2/DKNxHz1g5hZhovH6O2Ox81iDQERXENYRuKUcw
Qp4zIAFE46O+Xqwk5d7kqWDtP0dpQO6JrpnMy903PGjhWyt74lKZn+Rw4IBvr2QWoaKkhSPDwiyr
z0nfhkNbFNtptubYHs2r1+Uvfbfmoei0b9kYN+PypBQPkOWCRlU8e2X1Wgz3jmXKezdxTblLIkVr
yjdLAVoyHbrrmk0MT+ZBsyeDZHklojahtnB0a7Dn7eqbcvmhyGGLrbriGrD2BMOzIVRvjCjPrDTO
pP3Xyl7G/KYq9aepWyGiVMEehWuB6/WvW1qp+1PKEVzYVUAzGNNtj6dkcN9YyeZEQRrq20k8aUt/
LtTDWCgDm6DahNKo+TC2mc5aetOt09sD7oIgLA5GGMk2PTGn5MLe0BTwZRqN9i+xmr9bxQZ3kbtX
fW7fsL5AgJoqqAT5xxtgqEdyiDfuTs1Lqn3vGFzjRBKdMZrtqa+Tn4qx8YCWYJcN2HnyMi+NfiaH
wvCNQFhSHtcsw+tGUC+96TlJku3QW00TaYUQMScC20mfuR1tvcYitsLPhKmHHk0mcq+ZXfslW9to
whlWdnvGXPWdcEFxJD/sZzVlmHAb7HuWaT5FzpRSsOaLOjE9AM//yrPpiBq+CdsN2jWBipO1YNOV
ehe1ZWYiGSn/bH2KCHRhc1efeB5gRPtn9kBJ1MpJAVwb+Vq3K/t36vrXzhXtVrrmHBPikULTtCb9
DiPcWixeaJWbdtRK72OFm6M1AVFVk9KvZM6qr96rj9U5aWfnaV6xOKhQARU49r9P66fSaedsYbpS
lWEKU4fA3un3YPxsoX7nfAnXGpifQ/SwdN776HUsV7wumivP68jeee09rhyMfj6YCBe+FwTP2KN2
XCHfNM4vZ5MPW2N8VLiYjJuoggGSyzWMQ72yY9eu3h17mhtUqG8j+Z28klF5Ax2QNarEMfd7ACHE
kL/W5kUb9OSO9nAHfJF6dI0R5rlqXXZ2GhI7e+x095JY5l/uR/Eta8fxYBnMXoWx3aBVW28JM8f6
6K3yO3F3/bKtkdEY1XEhDKbip2GpYWqO3TI6CIT0HmQV7FDtmSl5a78zvGmsWve+EOiAcdVjrjTp
XWCX76POrhAmx2e7abbTtJK/ZrHu53YYNcx8IecgJvXbtlbP1GDBpo6dxZ6Rqhdoxr8rglHdQS7Q
Q4ErOrU228DqlkGxo8LImZ6b9DqZaIHrZD/Qt/kwo8YX9LLaRLoH4XZo59LsbM7KleH3gA0hnmKc
fK3YrKDL0yXET2s8ZIRMqzS1p9Gkh6k8MiH0NRoS3XllFyBBRBlmCZvWE59IeGp3MeiDzvZcnN4z
xfNOeoe9Pmb5RSz67VSsg8seC7lm3q9hYAp24bP8PjGOjWg5W2qHm2ImXtBk3a8f/MmSbjBgbYt9
zlAd1bSQR8eWgw8PJIFruJyKqH4g2Twwvih+XqBrNb2B1lwhA3JZslD1AAI9YzyoChijIrunvPFu
VUYvMVWvquT3nrcXUcwHc4sV1ugCo15fddlWu2cBq/wY3GB62oCccyci3mUhZ/qBin9XLoufOdQH
u5+OebJs8SKUb3gzvCnmf8yd2XLbWrZlf6V+ABkANtpXAiApNpKo1tYLws0x+r7H19cAlVVp0S6x
7q2XisjQsZTnGAK4sZu15hzTfwENgRNEZx4skse0qhSm1ICaiY1ZGJcjPADoY6h9TpovfcuF1ECU
sW5VkSnIOubUzaukdXC2YWavLNb9SmyaMvrW86wks0EFDRwy9z2lCm+tNkeh689v5k05WHclIQq4
pXiZrSKgqGVom0GkjSOpFhy8Pt9UbKQcs+2/dUE7s/YOWGpEUTiDCJ+DZHobEBkzRvlJy1Gskaxf
7T81CDpnFPYX+qBfcUlngr1/PhtvaIQ9y6YEUbPabvPkVgp4KojzVnJU/TRsqC96UT5hpn2hG0Tp
gpItg3J0OMxs/GbSOLdZfHIlcomzPdSkCJXHtnZzdoyyDElUw7ox3Cax+dJQKqAM6MfJNhyMndKa
zT6o/Wz3jiSSWIOzIky8DLcwzoyJDtz5S003wsbWtmVJ4HQ+TMa+0jvphfL5kVk+PiGL42SAYhwt
iYxdOEIwvlAWRGjruwkfgsSp8VHXY5aLMbkFiqqzaAyy1xu+YKBRPy0GthdBqCU3bV9ZjrroNc7f
ajSEqIsk0mMQ66tOJUFRbqTsqBTyuG8yLVmbuhowZzOUavTeN3QkefVQlWei1N6KWXRupCr9kR5w
sIl9bHmz2jzMLXO5kZeUkCxfdXUc4VReTPSWvhYvTaZ1XnfTaWyi78jqovsubkmEyjPzMPoyHXvL
kQCH7SyQDnfvrWOtjG999lD7SLCsxPMwvXVqe9uIfJ0AJnwINdwmy7xVnZvVrc4VkzJCy1NPOBuX
9nMQ9S9gmZB5z+GdCLGpMB+VHnMZPJigWkW5vm7Q8VVpP70VWqm5Iorpw0cxyI+ZzCWSEH5R28ue
znvTomxUIFahxVFC77fylMeukc0agkDKRkb2Q/VpB8jE5fl2fqw6S79ZHhKju745A5LCnRJnpIkv
9vLcr1zWP9z2y5+kYj6YY0Oxl0AYHKvDjpYTguGEfDXLn958BF6uMfzSjUw/6KhQb8JuzG6qMTCP
JuxAjxpE76oVmtbZipmTCqXpbt6hK+xnZdcQNIMU4p7uqsWA1cecbGfJLx6mnpeiRoj2jSzabqXF
FtnPwa5fOu0Uy/U+7o6kXtPlW+SmncJQNkvEr+9/t8RpklriIVLUt66fjHtb7o2dH7YKlV1u4HP6
n/oRafhOUiNfDzKsRmCKaVzwE6tCg0Eh7H8UW2OGnIxdEZJ4TKLXfogJ2uvn9GsMrKtUQ/EUI9nx
dORUwEUCtiXvqpuz2ijDC4/1cDzEFu0zsxHxTVUV4Yk3fTVBSnEt/4TfYfAsIzddEtmymys38hHf
v9wIQHhVkK+hGDLR1BdIUMvoWZyLGa1cZQAkqOWNmlUPYSt5Jcg6jxJWdbPI9eUieLKqLlgwYL9G
nW3zFAF9YUPIIRPBQ66zPfZ7NvkQCljWDPVOiqT9GAbSFcKjuRBxP1DsDGJoARHDSkVrYMoXiMcB
O3MQVlG+0tNFequRArVJqizfNCn1/AQL0Ne6VW+sSRI4ypPgJp+V5FgMDXXSuVTx2FKu2RRGOSKZ
TP0d+W87YGPKY2PGu2yRxCD5Qw1pqXt7UV+fv5Rl6Bp+ULmZ5fs7lr7+FtcAVVGSdFaJSU0AtkTt
RvNsuJaZPIbyrHq2ZiQ4EFCiaDG9F9kGNdRq8qFZvpz/ZLTiTQC5gL2jUXQCHXakFN05TVuMm8kH
bpWzcZ6pT9/TUcUVQbbXJtBn9AuaaX3JOyITJSm8Iw2rfl3moLApi8e2kfZ+GqHXNGJMRTIE1hkj
+G0SDuN2HNnLliV6MDS2vInqC1VtaY9gJ37oDbW9L9gGJULUV96ZiwBhhpplWoLBpgn+oYE75HP9
jT7IjjGk6iXBFGGJj4rqpi3n4HFqjfoYldMdRouVGkrk7hJ5FTmi5ohTyjTZzgA5MBH6Y2D51LO1
Bt/JXG6GhdrU6jlaIFqCN+dvO6PEHVguMAe5fai6NLmRQgljDPXQhypSEic2VWujWTVLg6YMXm9T
960a7HXVGD429fxoTGZyrCMdZevM+XWRaGYjZmVh08SL7Fw/GHA/KQYGd+fpejLH3jVmJd1rIHBW
dCqjva5pgTf5NhVfq8n2iDK2SSqbLxbkvG1tpQzbrMcXFKYSVd0UBhKMkz58/16vxCGuOjoC2N4e
ayOqtnNvvY6ZfTrrUM9fkBefwK+h2tF80wPRLXv+FHbPhYTWXRjy+NzWyr1fCY7tY4ZqgxRNfTX5
RMzpOc2OBDfFIYhn3Q1zvXyjm+OWua3/sBaVXt/BIDN6bGi9IbEk4EzHNJHaxznKv7OlTrb//lkR
GFc41cYfE5K9kDAhqpJTwT+0i7dbCg0ORAqQGryp9rpBYw2R0WjWkk6Vt9dCedvOiHYCU6bMMDT2
0RZJ9ygmJqOJESZWSNxANPYl7lsLwZ8ZKa4iiee+i9pTJ03h3ax/MQ29eahiinKBH7H7qjn2xMpJ
btoMcI6U/iqH9JddzkeUmdJe7zjKjjUdkXIepJsyFo1XhmiszzCWuUHJOShiE0d96g1BOt2BMAfP
YhWP5y9F14EMQf30pJbsWaZxtFCRyrojQJd57TIXjKJGNzXH2c2gK/9EadR8lYoQhXbRvgYA/mAw
EJeax3L6AhZyciB5apvPVwJNvZxWbaZ/W9bJ72NJ49l/fD2FmDodZ1W6IiMRt4lRlglYoiLbmsKT
s+EtlpMZll4oO3FeGAcfLvxDmDffai2pb2sZRVeMwA4BV0HbBq0FNU4zODa6eR8k8fgQx0rCXM25
Vqsxey7UQCZXc2f649ez+Pr8xe8oqkdK8N2aVFxDRm+rz5CA1jTgZUduupHgcZi+dpfVqJEQmw3a
MB8UTrnsg6nHhMVtIOTsCi1ZkS8fDphSnf6CpaM60gxiXD8+nAYyXelXCYwMMww30hTIW0A0bLfD
cnsmTln4BQ2O3JT6TEfPZfHMZ9skrDnv+5NSqRyf2vtjJqIBiYJe7+du9A/CHF51gic5Gmalsj8T
ArvW+IcDlAK1tNmpmdI8S7nc7kZMSpDOgpu48SdPSQoBTGLI1gVSRqrH0RecTyGkJ7VzKTFmR3Ww
qJ9rRXaMOp8650w9nLjJ8KYhrYIiuJV5EvuTF84dtgtxyB3lZDj2qWg5E9vGib4jahqeKLOoerCq
YdWh/2df1/uzq6Mfdc+EslSHTolVANl2DpYoKRUqn70iO8smQYDvIhEWY3eSVsNaWb49/8yi77OV
qgjEI7aLoIphwerG7HWtvUIKq32Hr+txWi2C1ajoHp2nAMXCqJC2aEg47axw2JFhqbBnMbSnWtS3
UdlA0ezMN7Qov3I/Lk8ybHP8NEiBz5BSCQM83WzK4MZ8j5MyeSgXHxTax5/AGaP9+bug7KIrb5Yi
lpXt9x0Lg4aJTGebpZLcocoXCHlYoHNqh1WywsGobc5402pxhKHZnB1+b4uOkjnsC72jraEVbf4t
6bUfQRG+9bpen2j3+JAYWghn2Wy7okUrycIxbupa7vZj25u7GfjmtmwxHCitdhqMNlkVdRUcwkpk
dGAWNXVnFXTVvp5/YjLL7/UMGtX52ymK6zup8OXvdtK5QxKX60Yrh0M0KsrOYiRuxKQ3y96FPoyC
qdoyDBtEQ3vThWH+oxmMB600b1mx5/2ZJNTLJutabENhrIZ5a/s96F4JEmNShGgluh1NqPJ7pFHo
CqmiveCELlaRPN/hs/APWm8/vftgJDSL74NuUJDQ2UAJgPDlyeQOlLh3MpFJj7KhfA87M/w+Q+2J
pnFDw3AiCJm6pGgUQgQny00bk85rKA+ql/J/OGHXyrTgJwCLYxODd6kwrKZQzWgLStbt+wodFag5
K1Op7myUoostb0AR5kwVuJXzyD9P/0PTNXsOTAu2ZbynT9E4c9pp6/O3/YIdRqhxElZ2OCt9xSL3
ld0CRuBR5KXNE9SwqUV2eweadXKxtBYvZDjQyYPUiZOYc73RSN752NlUhjOl0gT2KnX7eOSJqhK6
A5b515iiNnmUtr+BlsnU2cVys6H/NjtzM8xf03S8M8Sg/YK55SiscVd25Yq2DOKPg1wzWZs10hjY
qxr6xfZuDkYlMytCsClDJLAGq9SNeaVeRkCeK9+cgp9AazA4d8Qtm6Ai6aU3eLXV6qQayt2oKvFz
N90RAlnclXK8zecQCAlNWkrPgSE2SYFOo4W9AAwaCAkNXcSROnRWOhZz6JmprO7bOHaqmbBCLtBD
kYkidpo0K2K10e973eyey6JYNQuRL1VsgpcHhp1AHRTnTyWt2QdzJLVneWXacGzv308LtS05QTTg
mJaFtusqET4aCtLPkbwOZWj7dmVEcXYgH7sNw+P5y5nDqbfsknilZKpmeBlkexXmXfk6UVNfZ8SK
rzUzKF+T1ngybOxgoQavr0eYsZIiI1zocwjcFpMQv1fp6kLCfrIo5c9fhkA32QIl4v1ngTImSOWR
3unw63Z0bVJXroR9bJCsotKxkh1ViHB1NhPYaYOyqu7h8BC3jdyLBlWLz3zKe/NWIuwEuIT/jX7s
6b08oUz9MZO+jZo+bXU5sVD0q/5dnRmmk1pVCAEDPUShKOnGAlEJ5yBegKeITs38MeoGGfySKDYD
u232sjQ0mqXlzYRc79isaw9ASlyEaeqzKszgtjYQwCX1u/MT6dwXaxzTve/DRpMn+WsESu62X/Se
0aRAPSVXoNtaWcLZjBzdE3pqent6tel8dVY2KsX7HoU7GrtbBOHS9vMdk7rkFvxnxJuqbKj0JA1t
mdqJ25QvNgXhoEyTlvgoi3CApKq+NRNUB8X8ELLmlKBatwQHy1Q3sciO1o2iFfG2De6FoPvphy8h
yukYntqk5Htz6MSTn+a3dmB570ulgt5KaaAzjFhMwRSAxyvZc3bUcG+MNl9/fjPneNcPN8NbS8CF
LhOrp/OwLkIaZrqqlJEaoiYjCcko2pNXraQxdraBqCXTZbDAwCJRzZAquo02VBhalkOTXFaIGpth
p9DyxWHACTvIbDQJZ6ghPt3oZgZui8RweiX/vFqlIaZrYfzErUD3Oa7e3v9No28lGnxSCUixW6eK
X0MgqVTIhv3snd0G08ib07GURIvcKYqUg6hSJGFnW6OJ2nFf68pGl+340EQQeEsfFZcawZAM6HY+
UVExvXZMtIM1PqYTzRwChVxDavVH7CzDUTlDtav0F65N/FxDVoAZqHBg8KqzdZjmHSqa4lYaNn3Y
ArctYFcogduodnKcGrQBnDdbLx901Qs1yuKt/zNMfBrD5dBvJVu/mUF/O2NcilcbFJ2DmjvfDVnu
nPcn8XOg+8N2tOisniHpVSr/ALtm7zEPRVBOk/uzUa5WqZjHdaBvz9+W8NOuDGzrY3XLxCMlhEKk
Kw1igQ5KLLvh307qemjAxjfan6TSsKTNiwNePT+bUiykaaaXVSkH0n280KF8Sz2a2KwfNGTGTtz3
bJKX11+aqOIu1LXcHJGBdxg1RiH5Dq7P5ChCYNpD124q6oHrOGcrgUmBTKK47tHEa9MKZkd/P3WL
SJWulMLm6obtHngdvxO7IkFTeB4SiMf+Y8Or8zTY9BO+BdXSyq+LUE9njlMHefB4weadamdUtPkh
JH+ArrJpIJRQ1WoxIR0QU+cc9YWbl2OzScesOcWEW4K3quAcnw3TRnln0FqGX1oBhY4GQDux35Ai
cPKniYgPIa/OtRq0+tMhUrOnAffLTuoLep7Ln4LB0Fyj64qH2WLJyQ+q0VjgnQLIL8G8b/3ZsSJY
H6nyK2z0jm1dTDEelZftf4vS+unzd14s0V2/v/N8zpbMptQErEwqlHWxLwW1ZqZ6kf4c1ZdBmP37
SYbDd+mypvbbKA3ru2zmYNEl4YuphluQj9Ob0sNVaOP79yExRHhL4rZn7zhRltIMnkMvqq+VT5kg
S2s8MpNZfkUaCVv+VGdm+g39zY/ZsJJHKe2TXTnqwoOR4QTMuN+DYCCpUXAy4mRXOn3uSrMIjucv
1rLAAh3//ClwAPvjMVig8RWBsFiBmWde1EAp+UUcjalfDnWGak5h5xj36vxNT6Gx+8FbnsvzOovT
16nms8EMpq1NFQcsnOhyi1qygF3A1kUWqMIieuHfqnwDiu8orKb+qoesTilhQQcpLL+UIQvylEXT
/fmLhRJ0p4UzYC7/i5IVmAL5g9yw/26N4Mvyzfy/fspur8Ey/TrkdYKuBswV7snKOW9IomV/YmjS
E8254hZUSUaHjoQZg3rheg6CDW+URQsPDjIBMSpqH2BaYdyhWIQqXHybMgQmeCDrY2DYK21p47R9
9KUb9QTjR/ljqPLuzhTSA8365JCP/pd+JhYk5fM9apHUbdKWlR3TaLM6V6eizC72TSJ+CnUGcmJg
3EZNSS0+LrbYb7XXyheQ8gwcS3VdQ7n3O/25DzXAfzFUdBymW9V4peDws15scKVoS9aQHGd1VMNU
Ql246wXmEF5yu3TOdbK+Fdrm/NprU6tu06VkR+P//V/S8YPvgm4xhcX5fTv9G49MvATCJbidW2VE
PDIO/j9jm22bFEdqXYPbwBXd7MXyhdN5s8eBow9ysqf0qm7fTyiqX5ibLDem58jIXD/u1+9+26BO
hoezp3Me9Tt7FLd+lOTHvg78Iyki1CFTmtTvf0cymndyFtcw8V9LtO6v6GWOyAWlNQLT0oOiEX6H
eEH2LUXmqUIRFeRswLonlXrtcxaGWOs7a1tqeJVtkff3ZWFMQNxSbVcaRnejagN9Fs4vhTynm7wL
A0eqzae8mIqTEGm7LujPb7NCfcymQjrprYnYqGqPS48K+m9i7yQh07kZRXtbmEgS57lrPVCkmqtP
8Fmh/KRuW3cm2u+o2BEsw4bQMAMYmxh4JV2Sj2VeyS/gKYat3pvpDyNHQn7ujPnyjw64JozEpN1m
1bxVhT4d/Xnyb4MB/qemB2KTN9q802RpNQd98aNl2sKYML1o7I9vG9hmW+QumzyYMB9VtnhNYZl7
VVPR1zRAIEycKpTxdZr8GsIi+w/RSzFIQipQlah/5SqPQ8qBgwRCg+dYrNGXfg/m+BYMbntodLnd
JHh2134XDNtGj9ttP8nofqrmJjCS8ThEsGlaJX0QEP7Ac5kPtWYO7hnYGuvZtHunHRPDzcRgDcfc
lx8IcrX/TTtW9dTBTlo8FT68yWRIvWCw55eGyj7laLiGCgcmHC1+OsIMA0D4KPdaezpPgv+lQKen
IuN/lxlNH7Kd/o+ZT/8fJjktBc5Pgpzq6H8cvuXJt9/Dn5b/5D3LyVL+ZZm6EOyE+UJWKNXQ4Zzl
ZNr/0lUVWCXnXMUwyez731FO9r/IiiQAimOwzdHAlllI/h3lpP/LphHEW6ILyJbnv++/EOWkLBuw
/yzcBj2U5fdSSYAVqkrN9uKsjWhWLvOR9BVtY34p1+O2XU3r5H7J3QzcawF4l1FntqoTOGwqywGB
9g039nE7GJFGEWSmVmPM7F3NsY6TE23RY98rJ6oLXn9Lq/7KovznHX68pn2xNanCuFBjqqSeeTd4
iLw2zDUbRNT/rWTRyzu0l6bEbxte1c9BqWRcLbyxNsk22EHkcPUdziw3d3znt4F2//4x/R7E9XHX
xYena8I02XEsQ0Whg/nxYlZk2A31KATsNwEhpslmWGtrdXstK135mPZ1vo7FpKJqqsGCzZj7eJ0s
DqAXNE3lkbPgoBRc0fGXnB90INz6NG2rK6cG5WPn5s/rXZwg65rS1RhpCIwcFAAv3QbnD+ms0dd2
c+2Eoix/14cXQNc+3NvFkKRbncqxLQpg5CscxYAyczdd47vYxyAKEe07YK50p95UT/Xm6pP9uGH8
407PpbDfhos/xZGpl9wpEg1eCNRzHhavVey+X1px2lN0N2zjKwNH/eO1/3jX2sUwFWHOzrFHOALN
fwPWhDgTjOC+26/SFSh+R3mm4eJWN6kX7sLO1d38EB+vTgd/+y10WaYXotmGoWgXjaIpC1NV5Nw9
GXJr1as27avpFIfZy9bN67VRpV0cRt8ftkUXFkqxoRjMsB+HcYkeVWVXXXgx7ROgTZEc7LIsKTaB
pJJ/NpbIQnPDpFxVZ8mmGXV5pWEB3aUQwwkNU2kZl770HZxO8qKXg34DFnLOHIyx7Unt7Um4c9hE
N9Mo9CdUR8MXw+qqEoo9280m0aCP2nHmqXMpv001+8VQT3VICK150OoihrYVzIFLZQvZUdZK+iFR
qTVskzKrvpualmheF5LngYI658ig4F7EZVXUNTZFOYrWsxlBSUkVBQYvN+QBzydGQVUn42RhYdRX
atZa3X4iHG1YWcBVcGRgjTxFqSG3zozn8ai3E0LrIc8K3PxjTb1LTIA7ita1CPRz6fcXpyJTxDdB
3Epw06EZhayaW50XNQRpbbCa0E3T56xHJoCzhxi+ye9VGsNKWD0HpGSYG9ls+mGvT3Ide5Nu4xgF
wqrGbIcnf+uLOTWhP4ogX+ho+iZMmtybQOrd5a1t4DiOGhoSfSmZp2yUo28zWREU9AYZm1FfjMPR
6CNgXaM6kU0cRab6gr5W6+81uw+/RkUXyMAxohiSry/omit2jgovbofoC2obsnBMZXwTWpSvZUqG
D36XiqdOH9K7mLgAjA7Afe9xZcx38ZwET0MHqLrPtGCDHBifwFQhhRwY0KA4tdx0yl6j05UY7VJH
ZZdalMWubinNJUY4QglV4B0wHheOL2JpnVg0oqIbV8t1G0qmHzmd1tWIO5vSWR6g2yZ1/WR0vnFq
gXbfxVFnHOIObQqhaZUH+QMYQDcqtz6Ggid/CsZNVbESyVqUvGoRRjGElH5KppMKLs/t/MGUb+o+
KfJtrKcZ4XYGonn8CynttSYjpMMvBkjLOdElP61F/wNiJOsowQu50j1TdJL5C9Ztm/AJN2PQveT8
NuZLVy2SGipC1IkDO6ScMWpyxr5+TKfcjSVS7NZoMSlrLSJ49qgp6lKjaGMQwiakbXWZ+SEttKeU
wfuGOzr0qjYcXNJc9LU6jVG0SvCvfYc9TbheaC1wL6wZkGNCWrdZZCAH5LStvkhlpoecGPQZ/Gap
UEoda8wyWN3eVB97uOWTORQYFiLNLIj2YkK2VpV66A0SEL4G36QneG4buaIz6iha3ImtJWocd7EK
Gc61UgDZvYQBUatj7TEQMbCsUiKJqc3j4KglirjzJ5yFU2+r7mzo9IssGxZvMqN0XKV461TserXE
nlwGv7/OlKR2RmjML1D/KqdU+sH1x0IBeBaVXyKBbRidLFR33D+m17dxWqM7yPdp9yuU7m1tO8vq
0e5MC6dRVW+joeuVx9AIwfeHhj7XTt7b26SH7elWMuYgR5ab6ZCGVDKcbDTKQyVrOD0bUqO+4uM2
nuZQAZICO9/e2KN8kGaCI1ewuDOyPnEXE9bJe68ATzHnp7awxC7w8eLoWZfuFCMgTVNifvPgRuYH
W6/x0YMi/I4cRHGDbglBrsSIcXMkYtXjvaz3fmzjzmRL48OIxPeNF3vmMLoFAQIXrS5hpvlJUD+g
G0Bf3OJvbmC91BQVCaikqWO1kUttoizuMk5kBHbWUgNyVkefk6d2VgFugQKoNLWc3gi68PdjLzQJ
So9K3FWpg5RhEAbUYYRa4vwEZpA/RSZ+hTi0h9K1I9oboeG35AyUeKRhrOGyl4QDwPE0tbPqwJSo
N4Je5k7lbfhKZ208ShEUAnlOAHGqM+9Z3GMLYV/nFLn8pNCQfptGYK0Vim38uoLISwsU8zCQrMbL
5ZbmFB8b3gxEx4iEfVgRqzov5s2Ip0YkoB7o7Fs3cWko+9EunxoQOZjzVIwRCwMPspXV6l9LSOEM
fSLofEqeBkSXrFgPsUrCambxwssZ5UMK5+4Sl3kCDoZV2Ej1/Eef5d19aMftLo5tahga4G4b19Qu
sU35HqVPCDaomhGtI2vRSvnLSPWeOZssBJ1qD9MZzjrZT6XHvtP8X2ZckG+s2L9m6sZOlEvBphql
7JHUr8Dp8SRHDuhjzKedL+3ygvfVt/jcRl+xHgsE9itSRx463pAww4cIJeJRbSflZmRErMIMnLCu
BdYO0zVMYasCsjWQv+EpKu4yTefBwxzsvvaYWGqYLHmHr3SOtZ4SfWT+409o9zHW1w899g3aQV2+
ot4WbdVZCkcXAEXwc4SKtM9YfL/7Jkms97NvyOKkEfY5H9KozyzHmomVq4eREKExUZy+SXlwxH2I
Ab+YltZ47kk/ScCWeYNZK17f8/7n9mQETjGqa7SdS4DTmD8ztZKgGbNCRaCAHNUnQslOhmY9pj5W
Rqu/M8B5wf+oT8aEH8Vsq2hX1xZcdKQIm06xR/CilAeohyW/It6jW0xcGKt6fWIypY75vQum5BTV
wn8x4zl/xWhgbJuKznPfqy1TPL4zUTVYeAUJXgEhnJ7aivK+KMqBZmcd384jJj5AlmG4CyhdSgf8
2n5yUuyW9IKBtgjE1bF8bfs8vI1T5uQCXoe1mnWbgl/VUUacaiOw1/SR4BwlEip16j8c0nxSuLZF
FCfTNkf3upF8lJgo3avdHJfpdyCxSPf7SlNGHIVJc7CKimVIp7+BgtFaR0E/0SsuwQYqbTNue1FG
t1M5lt7nR7C/no04ERGDrPA4LOvibNSmhHiYpDJxVoluzR/LLhbsCU07dtG1I7nXtu5/vyDXMZBB
Kpp2KVpNhjwPcejhx/YIz3NwMjkLdswhjO1G22LXv3rFPw8pusyWmSM7WyxNu4x4l8C6FarKLWqb
lhftqL9W//hfATh6qpu46TNKjFSsu3vp67XDu7o0Pj+ezrg0pRMUZRYp5OrFOYWyhVVmZcQ6fNe9
9Jxywy/punBgQN0SybL90bjRYTmvjM8QC8rbzFVfTcLar9UQ/jwAf/w1loPMb8e0rJTp5BCT6qH+
p9eK39+zXFgNowtrS3bxCLnXbv1j52w5rOhs2BZNtaCnoFzeuTmIsUy6bvLwvW98dIKGH5/aZnoZ
zO7H52N4OfdcPGRFtWSiwSGo8kgvhnBCS1kTTTt5ull8mYxoR+Kky+z2+Pll/nJH9lLPQvRGg8Q+
941/e4hQk8GoZuDwFop3ENWuH+0bKdnQW119fqW/3JBtmcKm9ciIVdWLg15XCxELpUISqf/Isr0Z
8wFNm8+v8ZeRaS8FGFNZGt34nT8OiZGgaktTxwk5FJE18q+suXKB8yd88bF8uMJFM2loxqSmoj0x
swQPtausrWPygDMZFIC5HbcR6INVirJv7X9pnWjd7aGdeZ/f5PnV/ux3uBgaCMhSaU75HTQiE1as
qZOXecGp/lo5EsWRHn+UAzDT/if67xTu9A/3f1EFMpAHB6Lj2vjmEedTuaPQvWm/BY7M+3ZtllM/
qo6WF86UFdXACGAtdbVzi/O34cniJLpipGPX7bJv2q9gX7yYcNJctjCwXdyayBzXYjit2ZyQ9rbC
Z3+lKvNnOY/fwFDoG9Itt2A6fhxSuNPzoIxZsuRdsBXbZIOyZ53uumvltT/LLh+vc/FgNXivhh1y
nfRGX/eP4XpZPMSOnpkX3V0tsF272kWBzW+zzNACrgboxp0Py7OEIrU3N2hW3q4O2D9nasRTdKCX
J2ho+mVJ1OaENIGazBmw/mY8JB4Odypbnr3pN/I+uAuvqMz/Ul42hWIjbWCO1CmiX9yeNrQAEQz6
2JwEXY5OzlCtfFdb+XfdPcGgr5+/kH/ObB+uJi6K2VGCyQntCQ57c5+pr6XsBcn/4x2JizU3lKn0
lu93NHjBvtn02+RgYdxWt8PeujLm/5xGP97QxcoakgEj5RI3FM+/SAV8zgbzn88f2V+qyR8vsQyZ
315sIrmz3o+Ir8aLt7HXWALX4QOUw/+LSeQv1eSP11pu9/drjbNpdMRnMRpkhwqfM9onbdrovit5
FHBeAvaEUekSiaSUa+gyVwvK157nxbLEisGZq+IXGNeSvYp/Ej8Lwm9tOvJas7bUsR3yqtwrT/gv
r/jv74C4WKlCiahIaRkxS39guevuHyDkNJJQTr5dm77+9grQNaOFJJixmag/PuJxrNXCL23uEEm8
lT0Y0cOAD+jzW/rbY/z9IhefY5mpqEdh03mp/zwmQDS+fv73K39ZbcTvF7j4nMZoNvxU5gLLnro7
kmewko7hVt4at59f6c/+hvnhQhefDTOkFlJfZPTnj8ZwsBNOuKXiDNO9pXNeV7Ir25a/vm6/39nF
KtaEgJGUjjsbHHCPDnvlnX5rbqRdtLau3NvVa12sZN08xdhRuTnUAf6mO4WPtpPcxJEDvNerrsy9
f+leYhdc5Pcm++Rle/lx5BUAdCKjtmlXCAdOtfxCBM0ufwWtssruq7v4GwixjXnz+ed39aoXQzGL
Kz0bh0Vy7ylrNl8ACLY67H8oVI65yb18M/ac2YmpvrJP+NuOiPOlQl9YNS1krRdLG0x70cwTV8Yo
uPWTn6H8Ignqf8bJ2GlOcwrvwE68RDSLR05pq7x97utv+enqE/hzetHwcP2nb3MxhGeqMnmbnNuB
gze7KfaSFcl6nHcRZezF/ecP/M8X5uPVLsavlvpFruBk9VTAJD3Wff+b1PpbVfthk/QU+Ncmzz+b
nTRv/vOUL5f0dorJO8TidZ48eayr8dX05LXwpPv/zu7ow7Uul3apCdRwYgSTZ8mBwnASjw9xAyxg
1dwnd9eut3wwH08P3BqsEB2KHL6Vyy5jUubKOGI88Kg42qu0ew7apwRll9Yr1pUJ+89LWdjHF+md
raDXVi7GKimqPUVQUXqBDayPDsOSmwj9aoHKfT4+/rLj+3Cp82vz2xoP56gwEqGXXgm5r61z+P5b
GSKiADoaUnO6A7Yfdnup/WH2VyaDP5elj5e++PxK9NugSrlLNK0LxpWutQ+m6vMbvPIoz73j3+6P
xmIgNyH3J5ckVkzg9brAeOVzr1YFuQmfX+zP1fzjHV3MqbYv45PyuZjAqtB2tBw90b19fo1rT+1i
BlUwQWJl46kRu74NKI/G/5O0M2tuG0u29V/p6OeLczEPJ06fBwykSMmSJdmW7ReEPBQAYh6I6dff
D6ruNgniElVdHVEdUshSck+5c2euXGusV+ZsIVF1Po7ZfR7ycEuO06aAsweFQ+t7SmvZhsfxTtnQ
nLIXHGQyP4c32ScWD0a4x3QnedLH7J385+/E808y85ZJAKkFsvdoWu+im/wR1VpH2+qb/GEdz7O2
eDNXmYz9CAhPZdDlz6TPNmH6g8z4ioNc246zO76s4BpUimnP51+EWIS1k7zvW7r581/bJjMXAp4W
AW8oM7xBt5Azbj4k0fDhL5mY+3rt4AdwiTCWLJQ+6WL5bjDS2z9tgmZnjcQhqHuDPNt5kBIDMIR2
LINoA2la6M1Rc8q1zXUbCzlo8s9wFk1JEzoR31qvT1zE0KLdaByR/6s989HcQzpMcsYjGfuh/hG7
0YNwt2Lw8lI+NziFCCcG85zWl7THIELYe3/bfOD15PlfQHXaHKRtSCNc6oZfKaquPW4Wtt/ZUGcO
SvGFYxJFWDasj2osoDZp4OPpQOi+XB/jW1by/LY0yTxpoqGR7J4us/MxArbwTSjYawIBmgx0W7Ct
5xgOrm34BSaVzyFJZ99toBJ1RsO9S+4lr9s0r3TurWaIpnN77ZPMXIhFFTYzaan0uoP1PpXhMIdP
eB8fjRdR7Q8gB8Y/fy5IcsvmlEwVp917PnTYJw0lrAyS3Nb9xB9zqF+vT+7b/T8fkiICMqIrHS6A
eUq4zXjAQvpJp8YWlKzxXdm0H1LvsAneSU/xFg4vGBFtYw8T/UP2Lm5WbrlF81M2yjKhswbVOfOU
Fm1nEP3GzVsQbzwMXrmHVCfehxvq3wU8d+TfjrsMcJCL8XXA19KJpW1TmrCQBJs8n89nmLa+RA+6
opkSuZvIcPob+UvrWNscenlbAljzH2QzzVOLc9xlKou+ryRY7CrDTiDUNprHWPskU7/R73vrcwFb
1vVFlqdtMl/kk0HOwZeZIRUZAqyNF6fBC41Yz3QZ/oholMnQTylC/ZYy+72effQP0lbPUXXIYO4U
GthVbnlHoiag3zOBw03UxttygK75/2S9UFuaxihGSplBCo/l6gNgwbcxUWCfcNg8L+fll4OmZUmp
lw0ouOwDHVlAoiz4ZTeW0zvKXvkKANw5ePR6auofSVlNrnM+aRrATvCj7A1rnjFFs8aHaBNh5abs
X+tQfi7Eautb9X2uZD9gRgDEI5T3KS08DuIfEN/E9/ohX7nkp+13+SFQF1V0/lPm1RQhkJvRF4aG
S/6BcnHMNNBMIkPhTsNbXGVeDabh+m5ZCF5MTf5lcubkigTwuymPrGxFevieSgN8/Wv31vLk/jIy
O/dhX0KX0oiNJ2/zVxpobixurA7SEWfCA68dgKWnydmYZrEStpRchuHBg6en2E3+LfsGE+FW2Ute
vPG96zO4dE2czuDMpwRKB0lpgLVQGj63RXA/muZLHaq3cbxJVlZrIbNKcZ3CDCdFnYxOZ/8kAuiF
rKIB6lh7IFE/xE8ydaj4Mf4JTff4REe805DaBINAwxlYp+31gS46llPj6rnxTJABIgQYn65mK/SK
2g1MykL5Y+ZWu9BJ3Olm1pHTQ8QNhhbb3GSFY+h2vFnL8C6cFDIhFIfwrsD156GXnBxEC4RpjSOP
bqSbaMv0kzZcG/I0otmBPDMzC7i6kTbspsOM1jxDmG0j5LJy5BcCq8nZ6fxPodI9D3esIozFsRux
kBwcFd4kKXioJtGOYOUQLvjXM0Ozg26i3wKdAMxthgAljbGTR/MWku1nM6TTZ3PIV8wtztzJuGZH
3gobYhkaGL0u1X7kWXoT1upKimrBdUGMINEojuMmmJiZGMwBnXmJcKku5Q9W2G3DYtjQ4rPylFg2
AzxeJypTIak73/V6YRZ6kdPdWor6k9KDm24jWH+/XD9ci/Nl/LIyW55OtXy1mAAOloROqAC+NBTz
bCUAWzMymzFRg+hGNKXaS7lETeNjdNxdH8WSf2JNfg1j5nrBI4SVDkUhSH7aCIZP8S06krvvXNnb
cf97u8lxd7CL7doDZSEJTjHkxPLMDRtSNwyGhOXfqy+1E+yhCSCyG270FY//RuJ34RZ+2dJm9Uc9
P0T0JL3ZUj5DngCxQIHvk9+DRTg8ZaWjb6Df717k++z79QlePMWU5gmgDZKJbwHuif8Ps9AKe6Qj
vABKvTFL7yMp8tRu+BDD3pvmoH9T9E5Xts1C8p25NWlZ4rkD9445S7jVtAvSSsizIdwZNmzEtC1p
m+M7/X3KPQ5PFco1q00hi3t1gjuBK9EuYQBSG8sy9Pq1d5SCnSiDCodE8/pkvr03LtbxxMZstyIu
EQX5iAeRt9WuuaNubRfP/s6getJ6ipN5xVa9EVYbwBY9iiWLsk6cR8l85lECCEC5WOg+hanCplMB
Ts/YSelPvD68xRk8MTNzKfSiq6DAMSOMLyLIyQBKt+sWpGUTmkqXt6rAMjcLR1RdbNGA5FKp3GyH
XjA8xNvstt2PjrWngXYLFfh/5GGsXyanj3RyAoLwEJX0r9C6e2c9t83W3MoeEvfvp7Yv9PukPWRC
T5J38AR3rXdmed1+mZ6tWwjFFhqqjLYd7zP5e6F8ybWP12d0MRw4Gd1szYK67ATENtj1iN40RPuV
9BrncGJr/v66pcW1g7pjYl0BsXkBDztURjbkDa5E3YrdR3Mf76duqzjZjE4l3tBN7oLQ/7ZidLph
5icORN8ER+P/aaI7Xz2ZBgz4HjhxzWZwKM2Xuq1XNmS92+ZG7DfH41byYIN3hA0M1mt3xNJuhXzD
osxEm6lqzIw3ckZ7Rnkg/aDXe6HOUHE2ihUHvbRHTm3Mtif9K0rpa0gPoZJVt6lTWZ8BXaycu+WB
6AqAWwOS2XlFqZJaicwj3CiCddMlrxCIrxhYSpTgmX5ZkM/XSazCBK6rdHqND4kd31o0BG58N3K4
YeiCyN1se1ilvFraHKdGZ+tjCkMlWiHDUjURRdThGbZ1NmT7eORBAxfwJDG0URsRdpEa/Vrlk5X0
N1aK4GecZe/CTEHMt0Z/cFg5Kstr+msyZmtqQJJGFwyfS05e8u6xEGFTPn66fjKWbZB3ABSKOxVn
4YsOE0ZW1kHj9epPeATeK0247Q9rWZYVK294jBPnKQb1gc54rOhZiOBS7VqS6oJzXdk+a2Zm8UJ+
rKWoGYQaQdDqY5irXjQk9J+0x3LF0PKO+fesvWUCTsaTK4I0Bj6GlBQtE1160U0VcEASfgtQ3omi
em2PXo4MNjZgD1OWijho7r9gCUJosWkHDxJjxze2Y4Eui/ryZ/cCRnjQiBIwTJiZpw9xMioIfOmr
EcXBow9uo1eoeYIt77WVEtnl3E1WwDmDrNboap4tUkmvZtQVAEsTKEjDoXSNLnY1eiKGaKC95vH6
mKb9e+74z63NHAodvnl5ELAm90cIT18rQXWE3nTyQaXrRnUTXgrFb9dtXrpJbEJyMzHomaY+P1N1
GQDDNkfUWXvVCwuUHldRdZf39ZmJ+YE69IbkW5E0eL66UaChdWkJq0cPLc1NdVt5frOnd1JxxA/h
Oip5mrLZlBKM6zAj6IALpIk44XSbQFidBmNnTsjoxjUqV/XGW/i4fuvcFvWyzRqMYeFtB6kQyHi2
/ttTeGYPzv1jW4T14EVoNn7VHninbqaSbrOH5ezQ2C1d4rCafENlfrsWei087zCuKroxQZNxjzPj
8CG1NZ2tA8ztohP3zRZK4g8+Iom9IdJLdh92h59DAl1rK7wAjXu6vpMWdq/FbagZUzgNn/LM+ugX
EnKD0eipQedodKkFyge1PHqoMToITNpdIW9oo1zxbgvvLjJ8v8zO35nHXPHLxgpHTx4cicb8H/Vj
6fTfslutdY+u/hlVE7Oxk+2orFie8fEDA9eBj2hQU4DAtkTy4ed7y+T2N7qMVg/6E7aDc3gHqQ2H
9TW+SVx0Nd8PB7u5Vd1JuXkfOIDv6ZgXN/qGplFk1lcSPZfzMPs0s3daXIPBOHQq77HvxoPxub5P
b1Ar6m34xMdH3YbdfKShlWrB9vqyXziQmd3ZsldSdYC2nhMmCKNz7ARotdYyutdNkGE6n2hasYX0
QCoLBbLRbsxniw6z64O4jOXORkELz7kJOsq7xkAiG+SvtIHm7UYJbHE3Pv4Om2u+iGvX/2V+ZLI4
3VxQH8oIZc4uMAkWRz0MjMkz5Z9419ZO+TPleRFTy0HXByHZl2q7/q5e3icndmevJ80SIBRUsSvu
oxs0QOuvkVd8g2WKkHJz2BPr8KoYvq29K5Zn+MTu7LQIqm7QZ6MPnBZpU8PS7E6NKbBbJ596D32d
GyTRry/qhUOazfDsREhtMNbHIyM97JrdhE3vNujDb9ZQxpc+f2ZndgIawP7kIac7Zq/uAcrtpbty
i1CmA0GBds/jDUD8wQ4fqWIi4fuXxji/W1H2FTv/iG0Rylm0VJwcGUdN2xr6Jj5uIlS4lTVA8kV4
dz7ct1voJPKCIXfUhI5phRl0kzQHyAxJmKuye31kl4mnmR35/Ehmoa7S/sWGMb+OXNvQRleuvg9u
lRvKnpE3gUh8NO1pNqDWucaX8zZxZ4HDzPrsndX5fdscZawfdvl9tmlvkBu5l+3IXfOflzmGmaXJ
+53M5yiHSEq2zOeUlE1+SJvpZKiutO9cfVOBhV49ipO/nI+NZzEIZfqHTGq55xYz2uJBQRLz9chu
FbLbatZ2MDj/0HCEzdeiRUw8AJ4fKiu7dWnrnBqeLWmSaEQJOUF7zPVs7pPja78WhayZmK2bf6zT
TOkFHh9+u2vkQ/pZK299VGx/XN+eF0lmVu10KLNVk+E56PSAoLatH1FP39AGAzoCdXRleJYR2RuK
45frFhc96KnJ+Y3RlygIpmxJsXCsZ2VjvtZbgVNgjDegS2kgXj0E02Rd2yizuyIMTRPWITaKZnee
cgcUN9w0du9IjvVJvINl+eX6EKdJu7RHVQBwrkIOcbYxE9AWeW70YF7y1NORb29rcyVcWd4fv0zM
tmCAAqeZqpjwAXXkaA1rxa2qPPy1ccw2od6GfphM4/DL73Xy3s/FlXhlbRSz3UfTFS64Y2F8qoe6
cfCgE0UD7vNfG8Zsw7WliU6Z3rEciEYrQtXakOcUK0NZuqUV8gX/WvPZHhNU61jG0xO7zEHsHZ9E
6O7l/qOePInjXdURKMRrofLFg/Tt7P4yOQtFtKDXEbccaPp181cRldOv9Ik7pdt7qUiLrC3frAMu
1mzOgpE+10cZTlfCH/Sikdt6CcQ2uqOhLdoUubGSjFs7R7OI5NiGAWBsBoimjTM0XybajutbYzF8
PVk2YxaTFwoUUkrOsoV3KZyln6Ob4SOqSJBSK0SSpWx3d/kGjr7DehVzcSrNNwJh6y0xc359+eQs
jqXBtqRGey+kTpjZyhMMGe6AbgN4ChLzDs54vXttcVpPDE8f7OSmznK5ZUoYc4fYpoTueJZ1K+5p
MepBDYc+GkhzNJgbzm3oZqWkesTJFvd9hF6jXb5qGyRqne/Jq7UNTVd5wwOtufrFU3hidrY96d3R
DTp46FFHKKOlM6fsb/U4fGiV0a4ntdS0Tj4Nbf/b9W20OKMnZmcbNR4JWWWjJcZDIaYxSX927l+y
MN+nhzQElIt8olfEFIq6BKGuj9ctrC2ZMbu1hiQdNIRu2I+DjbrT+FmHHsc+Po4v1W10d6g35Y5O
FvCMuJW1JMRiUACzBxkQ0Jp8MfPRxVCaZa4zgxPeyE/shnYnnq8GeEAUmI3X/zAqODU5OwZtrHaH
qmKLTijE/gNCg9OrNd0pnvwiQcC72jV6CarCYasixKd07KjyBZHJwY9z6OjfHDaa408TbkG/y7fy
z/4bzGxfx8EuanvqV9WffMMuXGBftvVlXLk3FhM+px9j2s0n579rIdjvpvwsVWlPcQNPyPeGttfA
5arb1rY+otE6Osj/uGlmI+lMQtNyY1veas/ivRHdN9FKenrx7UBW0yA3bZAKn8N7xOigHWKaD6hP
5pkX6ZvoNqEE1dql6z/XjZdG3jrq4K33YB6mWaaosyJ0Y12wgKBjExVxSSCa3HWP/YaELnobTnyD
aJ1X82DxHWQ+aeEH9RbbiKtu9e9TN3PsQMw5PA8T/t5bw2heJj/ZI6iIkQAFJgZJ5OwUpnB0IYLM
KZRpk9VuEYUCdwGP3e6wX3uyLUVfp6ZmMSTKxT30D5y5pCt3iF+7upg+xoay1l6/5JRP7czCyK4R
hkPecNDYXa192BU7FD2sI13TySbaFr9lr/l71Amk36RPzXY9ZFn0Laf2Z/vdqqh+Zd2bbxk30Ff+
nrI5uuPIm3ti/V27hS5RqToteSYdKZqlw/Z5kcEeESJICkC8Ux9pqDlTHqUmLgs51Y/rrLgL189E
jEwCmYQ9Bmd7xhILvas1Bijq0a2QGl9FJYxW4tuFzSJJkgkqbpJwu6CZkAtEkBsRG5JOe335rRdh
M47Lx5VLaNpzszN5ZmZ2gRexPARHBCE8IbTVPcijbfBVedJtCU3FPwAlu+xiY6VOhzW7uXXYQ8la
TL4Qyi+at62N8NC73Vb+hErUiwQvLTSW9+GD5R1dmM0eLc2Nv6/nMhZiwdOPMVeTyGMzR4xT5yha
sY1mk5PX2RaCL1cekpvrU7w8ZBWeIAgF5Ekr8tz9FynQuXGiJ5ERtfRQwbyZwCDlu9CBUtkLN6rb
bdKdDwVwvKngqM5dEri7/OX6x1jcTxo8uBOok8LW7MI3srocJWtyCsJEcaeiLdfoEUJPsflnQZ3T
Ep9Ymt3zfYXIdBDwZClNoMxgbI6JJ689lZecDLUy4Gu0/nIE51WUts0Q6za16TEmbcYdN+gtUqi3
rOAm3wSCs+a8lxLgZwZnJwWyLDj2J4PtJrhpn5Xb4BHQxp1JtUjYpg+H8o9kvxeP58koZ3unhOFS
iS2Mdg71BSfdTy/OZj+hRLpvq3fhQt7mZIjUGc53appMwJdpiBORzsQ0Y6B7SKYIysAdoMtactZM
Ts+SC/dD0U8z5KmhcE61IWhx08lw6XpS/kEL7of8iEY2kl/hc3f88R8cgBNTs1tJEwKhCixMlf1o
EzPaYU5xsQmd62aW7gZEtv89otk506WDmeQGCT6w9Q+GWL6kub4SUC5ed6c2ZidsyCopRp+VROwm
oAIE5nxTbi0PMEjwYWrDQDPk+qAW3eXJoOavSy0W4KRm7tpUdCTt69h+HcJXbQ3CNh2ha7thdsTS
VNS0VMRMLpjvSfpGdiFzwWaaF4FBOerdTdqvuedFvwiGwUKdwKCiNgvKUr1vZGXAZm3VDorOqFZE
tmRKK9f5sr86sTMLypQUzcEuZ838j5riqDR0hLEjfGo9Y1896bfRZo0Wa21g8/1uGoGmHzBYHnS7
tWCpGlN77Nb60hc2o6yLNK0hIa8bvCdmA6v0ZqjiTJv6/rpPKW/I71Mhkmts8weqkJenC2NTxI4G
vGrg9s89lNiavdjKNARpD4hHbuCJy2mLmfgZp8dBBDmCE6xcnMsD/GVzXisTIEntkUgC2CXRGIzW
9jvBGSxbMeia+yM9VpcLJzORVHYnNkx4JmYT6nd9KCkS5L85inBjCsdSBPa2210/0kszeWpltj3i
SO/SROQR3pWpLQoPSvTpuoFpKc4PM1R3DIBa0RKLko6WFLysUst9qe9/r4TJG3VdOuLyCjm3MxuI
nx943ZVvdno3ax3Vy3higw4ls9dt0I9AhoOc/R9oi1iYQgOdXLjZJqyTqc9cvdqHJtzjbIzaOAZ7
cHiGE5hGZCPH4jtZKHSe3pSYPlZwIMEU322rgxA8Q7scoz5UlB8tMRlvzFxp//QdBBcKrZZo2ANi
vehkUEuBSn0m9l6vHNVdlZail9WKv9KGtHQwpmsb2T2eXpdQhCapw1GP9AnIevgge+NNQJu8Sedh
9UfeeAvrbGqkc6BGmpBZ8ybWzDKojpQVDhNt853ilqUtfilJ+v8Qn1W7J2wWdogz9Z0drlNeLGxm
hNBFurzwPzA3zs5kX3VctyPGUcN8BBI0kDWrn+SSvJkj2YFneIfX6lPwIxyhsKQQsObML29G9LxP
7M82uYI2Y6XByetp/mOchOCeYewP0s9BLDsyympaOPz5C2syqSrg4BQYeeeJEeuoRqpfNC1+HZhy
CuswkSdFPIXxvb3i18Q6FvwewTy0rbglAxbXmW+ntkcDf3yA8VNn02a1ZQdSuPNpglgZ2mU0w8h+
GZrndtsiTpo4S1rSXLHTZeW+sswPRpEjvakGK15wZVDzJC9E06ghl3HrCfqr1akufQe2uFZVWTwa
JwOaxTAIlMbVMGJEslRnQJ2r72D1fjayFz8t/7xvOZu82UkQlDQ2GmtaJRQl5YRuysNKFXRpykz4
nCyRmglspdNoT9KlFQLcpRpGbLz4WTbeq0LjZlnmXr+dlqbs1Mgs1AwzoTDVI0aS6tEHYNk3UEzH
PVxcfM33160tPB5lnCRky+RbVXRhZrNmhGVgFEnQ0uUVPKHiYoeuCYUn/NabSbhpPVJansRfBmcO
wy8LMDA5Bg/Vo2U9hqNgD8ffro9q6RydDmr6DCcLVZpGoZoCNnKlcCMxeRTL2D2k2VdxGFfyVAtX
7dSNTPzM9OkX0JOkTKujDFGKV2r1Y1YpdErkx79oY3aKWjFVSAWHXDAaMhJy4wxCsLLrlty4iQwR
QkQWyYs5312lWxlPUIaB/KrjI+3RGe2dmLyqzQuAs4dDK26uL9FCpp+N98vinA/IPISlVY1YzHL7
mEBhqPCi9zelQM/+4Ia3lXMUV5uBFqBt51ZnCdJAl1oRmZcjoL2D7L4pXh3caFtCabhL300Z9tHR
HIQAiBY20kpku3C0wVITN4Mmpg9wnm/TfcvowqzuvSQF5NLDphNm5Q9kllKnz3OWFz2oFae4sK4W
YSCltAnCfEEdcEC6KbQkH/U3K9N2vZSEXhaH1X02StluFLWD2+ZBcCP42lr/zMK7kltRpHkUyTu+
mOfBILuriuEQ9LAWNHei18Hk4U4UECggvLaIqK0m2xdCIaZWwzXDo6NfIP8lWUulUCgxGPj7pkSl
w5/UQf1oj/TH97GSfDdsrR/FiKrZ9c284NNgt1FUoGe0t10ECBM35qjUcY8ak+42VbGFl/Pe91dT
7wsghYm1A8IUWjegeZ4D3awazUKkcybMqbpvdrpTOlFsm+8nOszcpYLx4L+A6FvZRAulqHOzMwdk
dskolJPZiei53SHRtjW8yWK4X4snF3CK57ZmF1Kn9TItDhXpiGNh2n0Yb0cDwY3qXSF8Rk7aOY7B
J80XnrNVKfoFV342ubObSYriIJESLBvlZ8OX3UZZy7Us3EuTjgSXLU4AvYFZAGEgkD3oZkFJTwAH
KTfi/mgpj/2QpbdjTcX3+q5cHI8+ES9RUKXMPLsFkdCtzEhm1Qrk0G2xfallY61n8JIoVVdAfaPk
OQFXUNScGUmVrsvD6DCV9Ex4hrzxDnEK3y1SkPr5vvwZvQu2qv2WFo42AKDWi+kLO2b6CEjbTUqj
FNtmO4ZuHBlZEAHQtaSVdpfo2v2IrudNItfBXd310rvSl3gm5I20PcqjvyvCvv/T9yefgR4ZItAp
rzB/IsiJEWeWnHIwtWPrKCrphC7aqCB8kaixxxjpqT4pV4wuuNgzq/P3Qt6K9YHmZGr39tGb+IYl
0Z66843tsEOFeqOtGLzcv+f2ZrenVBl+NtJq6ZWD6qY0Fjo1kkKAegzZTkywStc38KVbPTc3czv1
UR8CrY3pPTKND0Vw6G0xDT2pMdY6Cv8/E0kVDDYWKATnAgidKhSFpWbAdt4Zn5U7WBUcHanU4MfE
Gr4uuLAQdU8j+7e9ufZl0B1yA8nF3x2qVJM0mOiRjq5hOujW30+kV9b7NTe+PJ2InZAb4fk8b9Do
j3kcpgHTOWYK5cvxDp0T2wpz7/qqLcCHpsH9sjPtopPou+4KVZB77EyszZNeTKVt5c6OHN2eoCTS
J+4NT+ls8Snr/qMd88v0zMG2RSugrjSZDj4bgJYnNTGlVlesLFzD5yOcvdHG0oILRMbMdB9GEDKJ
sTcVTKcsBFJ2xVseInNScyVoXj5/v4Y3S0Q0cJ1ofY2zTeT73L/Jg5coFO1CWUHhrGyUeV4Zfb/Q
CkqOOZS7+0A2bvtRd4M1TZzL0PRsEt+CjpNtMh5E1EENBpOiNUjSsXDGoUQf3N8Kufgt0cLWafU1
9o/LO/Hc6MylIO8lBF3GyvVx9CIouekmorqaoVpcJ+oAU+mGvNy88iBViVKNLROIfMtWL22DTPMX
qA6d4l5JSc5XjrWTt4AQy7Uz/uY5zpPb0wVEPzn9ypT0502LqQ8zst9wGUrmIb4LkVt3wipAxq2R
Bt8RDz5SNlX70ZzSCmi+vcvCNnaULP+ZB8Ujem8DJSYUSFMfpFOY92jby1wqnQQXwKhKz3opVq4g
VJJtJWZnZ6mRIE9WIaOZlJN+mxA4pa5+EHsctZrEPqjSIX0JU6TXrLHpn6EiHu1B0o7fe5Eqp2pm
5S4wOtVG8CfcFpEg/KYVurUSwF4+vMjaIBhmwD+p0eY4bfiTrSYmQWMOfcCGjr+Xvo826ODkZmUn
ER2EDRH0igdc2mWQ5piQ+b2xf8/sdUzcqMXHnlJrCSdSUFn3lTwGXl8J3bMfdL2ryUq7TwJV39TZ
ENrlNEGNNZjva7NGAznrhofCKoK1cG3pZPN4mMhAodihQnA+EWDWq6jrR7TxisLOCn8XZJada+PK
BCyO/8TM7JSZuh6jnEaaX+mjEq2mxtwI6O2uwMmWHMjpYGZx31FrC0kLJIoJieDJwADK4lWDy13X
vSNskt2n66u6dKhp1VQMdQLoXES6wtEo0qMo954ss1GhZUzIsPcHp2zalTBraZXIqeumzBoR087c
fE6cWUbi0HuB9Cgmil1aiV2Zw39wKDQVlBgNzhRK5vxOcTTAdEvbv5dV48ZA6rQY3gkqiYnhJUhX
I6ylLXFqbbYlxsq00CLD2uQS6blAdpukJq/IAGin+llyAFcI/X6tNWxxKk8GOdsjxlEyezXHbKgQ
ovY0zZumXWYrO3HxCaLpMvw2ukrr9DyzU6Ic35W/w1ZbHkCTfFV3l27Waccv2XR5b51YmlPLylUh
j1b0No+9C9G64hbP0HpMVOc1JA42KAvX2rVb1LO8YCN8uH4GFlfx1zjnLLOpn+UHQQwHL4Admdfl
vdDqP6+bWIzF2fPAGGEd0KCpOPdRYXf0EXrkBpt2CqLJm6L7QXJuNwXFdbRpVPegrhy4xaMNoYKB
wzagZZyZFNSj0PUKr7cDaAGhHbdlZTzLmg+Pob+Sy13IpQALmwjVRJSz4HSbHe6oLsOoKRleRiC3
j/yo2sryUH1qcqPcDGmSu+qox79pTSjtIquxngQO8F0tNNmPlYleuhVBWvNkNnj0yPN3sxipVpRq
JrcU2NThnfmqvWwErw1oYKYTNbfNW7aSKyNSnK24nqVtBJBJ5EZGtgIowfkSM8g4D0pcqWkM0ccy
iIMH66ibK6t6mQ9UwN6SDIRwjXTrRbalIhko6TJAgk7y30tDWX8bxqD+LUQH+QCNAKQWjRSFsG9C
4KS5vSaUm5UpnrzaLBqDd5p6t8qNAQxlttjpmNRZACDXQ4ZrkwxQXoumF6T+vQzLTzbEbo+WBQLK
m7ovtpFmPKGzvb3+GRZWWSLVjGsiKzo1OJ3Pddlkhp5EU1a0R5o+Og4wUufF/WAEt1Fc3dJTvtbo
vOBzzyxOq38SbTWjFOitWpENFV4Q47Xrw1MRrBEcrA1rdmR7OckPfsGwogNuLk1/qFEf2Af549GE
IKPKVg0u+AgKI2SVeUAAgZlXSDolhExVy4BuD1HvFUervVNKWXjUQXc7RVSuqesuzSIQCQAMU7L3
AsqdZfJBraYYMhuEB8B7nyqTo1gdkG2/vkEWDVHDNuCghxVuvkdDhqK1RwzJQps80eVZ3g6+kOe2
qo7FyoFYOPikyKYDYdLZg7M93xrKgXwVYuzooIp+bR8LgBEZlt4G9H+/9/8d/Mzf/36+6v/9H77/
nhdDFQVhM/v2f99F3yuIL39r/mf6tX//s/Nf+t+H4mf23FQ/fzbvXov5vzz7Rf7+P+27r83r2Tde
1sBr9Xj8WQ1PP+tj0rwZ4ZNO//KP/vBvP9/+yoeh+PmPv3/PEX2f/loQ5dnf//mj3Y9//B1ajZO1
nf7+P394/5rye8+vUdb87TZqmvpvr9mPv93/bKP64vd/vtbNP/4u6PJ/oQeAIq0IvBXGDoW16n7+
60cISALqgIWTy4ov//435Mab8B9/l4z/wpWJvG00/gkSGATlFDT/+SNgKNMZodGPfj9Cl3/NxNma
/VrDv2XH9H3OZ675w7NIBxUIEDy4LKo56ChN8kbneyUgW61FZje6st5sOlPbCIZ1b0booRqHr3VR
2XVb3oxDvLWO2a2iRJE9lOVNUsg7E4bIquKB7ac3ZtLeylJ614yHjaSWt73e8CAR7T4dnDiXEHH/
ahajox6l900m2lJYOIIMoU2VO9JxfF+XtVcALT0cVJumGAfasX2ID8dRfMPL3VMV+lK0QNa7GIIV
pc+2QilssnG4PxgCbQJJ/wzPjnvsP0jwXglS7PpC8jyY4rtRi1wl6O1meOKs3GRq5ZaWZfdFddP6
0rYG6OkXwVM2tjvKgqEtF8H7qKProNK0W57wXql8H8PD9xA27iypQCb3bmUBrwiknTiUO/AQD5rB
Ozcw9ubhW9t9SHPNVvSodkbV6unnj47e2AwQP1a+PQTyvZlYT+0R5lBRuhG6YH+MylsLNvrAsF7G
vN63VW0j9XTjR6GbCyqglFbwjmLmmEJrK4HmWXA7FhX6XbnsikHwcOzzGysy7H5QbbFuvR75WN0v
NodKsxsa4eN8LQ2/vGksUQcYBA3NRfBYJ8rYHhpxdBt3QAR9G1Ih893v/q5067tJiIjhkp2LJk6Y
P/fW+H3Dwg8HQy8vAAMR5vMNW5BgRQnJH11J3/XJ3RDd58EawHr6G78Ciksbs7s1KxsfGT5rdI3n
8L0GuFpwspvMzlFUYlQ0qp34j3+eytNTCLnwkkENUMBUPZ7ogM8HdWgKwar9QIRbPnmuSflABOB0
io4ud3SXwtFiBeFNoZtenw9uqY9e24hOlFU3ZZU4cdw4vkXzSNE60fBNL34zDsJNjnYXWSq7SdG3
b9xRt1wTqLigQcQLhK7OhC2jdCk4ek0dOLnfPzVJ9CnOn6rjZ8H8IvLUH8WPopQ64jG/7eA8qAd0
44yPefQDrpiPXUAjCe2/BzsPfIechyurMOOr5aaK0lcohu1GlDaF7NuQFu3yCLlOGSZZ8XgbWaJL
1fi5SvPnzDx+POShU5RHeLhKdvAX5B1juzuUX8Na90axAWYkeDzHvBQ3YfnVNgaOZ0tH5UnQqzut
avbHzPC6GHRVaH0Q5fC9fozuqgMs2X5tBrYQmYHXqsePTd/+gK33KcmaxDV8kXNUq3eJ/ilPeyeS
k60oyKjj6ekHoh6CRcEzZGYs65/HEKyG3LtNG30ti4OX66hWlOFvhIMPlRy8msH4M2mPDa9tWOp6
OiUGRFhxXXeH4bCVm+Ihr8yHLPySSM/1ATb6uHsvWfIHANWuf6QQcmD0jfxY8htjr94x0/taDR25
UzexpNlHIaNrPLCNsnPgYXTKstsFMvWMehRtdEbeSxHOLM7scOju2r5xwSDdDx3vVSN2MgDgaS97
R11wZJPWyrSwdeHB72On6AL8Sb5LjpVTHcPt5NJCgGRKXNw2R8tpI4qMmgKKoFN3ht4UtuF3H2EJ
vhlCJIIHPGKbVxsry2jZp522yFtbDzXXFLOvpVze+eVD17xCpxI7xgBpUxaSBobuWrsPVMhjAvFD
aaRbIfPdoCv3Vh7ENkHNNjW6wo3zjLHqjpClttrITqcWm1IRnmjkuFHwcf+Puu9qbhvZuv1FOBc5
vDYSQYkSlWzJLyg5IeeMX/+tlv0dk01c9nju0605M3WqZsqb3ejevcNaazf9ZFuZYS9l/a42qURM
+CIRxy2cMtT2IJomF/a0wmGGOukzJQiz4R60ITLE8Fda8gQaH1nTl9q4U+K7uETfK40c1cJUpHjY
a6NGMvwH4ii9hpps1xhBpfaeaICOCyn8PPLTZXLaOvIUiHxZoteEhR0ppTOmmqtNGoLVT/l4WyzD
y7RWuJfodFstHpuMzG1J1FZ1IhHjlxSFgNVop+inkGnN7Vo8Chh4iYLNEk+2qoURiXMU6ZtEtpwF
ydwqKZg6r9jox9oIEyiBy6nET1Dx+zEIKxnU4sZSIl+yBheFyB2ATE+Tmvk5Gt/igCmpaXYE/pJY
be9MMG4UBR6u+ClL+5syjcgaAt06Z87fB4v/34WB9Nn7P/8bXF2GgcP39/Owkf73v8I+xfwPLV1S
nANCOIhYIWP9FfXJ0n9MiTYMgCvRUJqg5YDfQZ8s/0cW0V2HrCaQBJAP/RP0Wf9BKAjmICiEsoSx
44b8V0HfeS5i0PoZtAdlsFgsmvKwyWqEfFnPykonlPwvYdxpsrfuDJcK9LSkecr9yuW92vL5C3dp
k3lSFb1YQ7WDTRw7VwlJ40eHBtNB62MHQU8dulWq13dkdZNn3Vt2FuRAeJMgmYbi5W9gslmwfEo5
0fEbsk8FGkS70it85dC7kpsEkb/a+R2og57Fw8mfRxP/axbj1kAXxvvO5rRtZepjbsJsHOTBDC3R
9B7KkmT9+c/4I0zb+8Iei/kLhVbBiD74rvIWCK1bquuwHI+U0ysdCm/aPXw/Ofcb4ct5BejSHlNn
MqIitvIY61NBoe9QllVQF+Vj4Bm+wW87kgwqLRCNKA0wQRKmxcSFCtUK0gHaZ8tusu8L7OPkaPYQ
/wOk27ZBiO+jeEZpRyzbaElLDHRJYTANunfKhyzvx91oTw4e0J47lYFBTf5en4rnG+wmcEpYVQZN
Kq0e4RI0QPbKfYmTku26L9mesguUBwUB9ZOFaczLV/OOR7yjl+9PvPvbMsQgTFB10NZk57CEUpeN
09BAcTA3D2a+3KTzxBmRuuFzqK+hy0O3VlOYj4e3TprDpsAlkJCXyFEapLUe24pQ766fRp4h2s86
qYuta5LnQ4i1DHp+10EoTiysZ71r/kor6WPLsB40xmjB8XKWYpGt+tp2MBNaT0K6OlFT/Hozz+or
p1kB0+64NEFrZScriRShU/ukpee9uKvhqyjwwdirXHYJUy3/ZQmYZIDYIKB2iV/Vo7rWpgmWqJbg
cAfBAafdfSiz7GJOE4duP3PUVFxeTIMDghSydEytdq07FK2kXCdzDpZ/BWSlCXmiYxk+SWbj5rz5
aPRYXTHH+sJuzMoC8zV1pN6ZU4E4k/deVmDCRZ45mIjHgXRs3CMsjpb6ARxF64E55CmmypXlCIex
5ImT6Y/zyksVGUD37091YoI53qHRIMIrsCA6fBcZf+yhNCD3juYuHrIqBznI0PgjjzOzdatOV8Z8
NlCODSr/ikcEBZhcTsmQgg4ktJwq6cZTcrKBFwz0rp3lApJROqg/StAtojMlld0u3/R2tMNm3qfR
gzVyHMb2lhrgXCrAU8kXiC0Ib4uV0GT09JsPIL/7qSfYFCe2fpKJSPjtxa1V0jEZAMJRkBg7pKY0
kxzj3nDdoiq8NYr4a9krP8Fq8KJUPUxN4mCYhqd1PBe8dfVQVlcoUB3RJ0tCmbQFdIOUuuAqdTq9
9iz51opUr+tHklWi28scJYhNv3Jqkd6XEw/WpXOfJQYiERr0zc90EsnkIc57SDwuJGfjop+aYmI7
q8+noQ9hKkqREivVBH0LWOecz02fDOgPMCdoLSJDZ2KduOoWE1oeNNbpoO+a+ZTKIOxbn4fQ3rpw
p4aQQZxundDKSOwkExP/ugYjKt8Wkc5aNnjr2YhNgWH6sx7670++UChJwBabeMYqd/WoYtx4kxx6
Ir6q0MPrbkSOg2QkuX65L2CmQEtFFRsBB+NHitSajb7EBZehAKUDVP+l9aT75M7wsofqpcWIwwCY
18Ck4uchMK97BTAuPjR0e3f/+zPY/r5eSlo/NviMUJEj4XCYkR1nkns9EmEgmr8XK6GPRSWvUP1n
noMVQb/V0kBcGtLU1XNtbIjVlEqQlTqUXuai8ZJmwcS7xFB9LTWACgOZY1eYq+oPrRx+UnI5OuS9
pdlqPnfPyZwqD3GxLD+u/9Atf6Qi60TOCbonNFXOD8EcR+2g0ABe3Ee7zjeDLNC91DWC62Y29+PU
DvPxlxzvmtpj12mYkY62lhAU/WtPuxl3KhmcbLSxyJQUUMA/8C4Ug6H/9TVAkQEmQMffIBaer7Js
q6kqaqyywF91oL2Wx9IpZrB3R+J+o5JfY06gMualX4SAO+GB3lc2EDm1ztxnrULrAmOhaDAHtRMn
AYnFpsoF8IYQoBt5At9bkcipOeZex7VmFBo1J4/6bkB9sGg5TcatKwS9NKRjOkaKX3Rqxwy6NCaN
dUJ9cpc89SdpfJwL6fH6odleCE4mYNy0BMLcIVGPRlkZ6Nlcmnu9nEJi9QtXxOK87fzrbEBSH/00
rIXmKednwywntGXpYuhDtd5CKQ2z6lJHwCcyfMVVe5Lu+UppW1t4apU5EwbmDVbGAqvmiiJciKlu
fU/UhkfZ3cpjAZH8szrmMKSztrbpSj/VQd8vh/lm8ML7xaE0biv4Nw8x2ogqkkkZ04DZRvcaFcMq
wsGROcxVQE+Fr00l/YuSCtqVYPkhmAHcgr3L3TLHS1YjlFkgybEGjY2mExzI/CkFm3YivDVt7iCd
HgV2OuWDsVkLVHEHWcuxKP2hD6yeUJnAmRYCvre+ceQx4Zn+2u+H4485NmtRS7kuqhEPhwy6T5dR
lQG4ZUfyQw9LdkyM4aPvYvEkHPNDw4vatnImiCxgneBRXupaZImaJSl10/QyACdbOpSvXLsmpjeu
9uL0du8XT9aRVyPcuuoKHXWIoimeCRYpVYYSxgNgijwp9e5JKEZw/BLewdmMgekjh9GQJp4b5qKv
66IZH/mg7A/gTfTP9ffMjVyMkaP1MShL+IXTHHGKPN684+1g+MQ0c9uFpJDMxEKa8XuuxM26OPQM
0TGqwCxdd5ub68SlR3eWDiFkyy1Cjb54uWAvc6H9sRT19zWKX8dYO1LYLYFAyAJSfc1h7m+f2xOr
TCCh1KUoTiWuJfrCP+uE6If5HgOv/NqL9r1IKPG3inxjX4N7wx9czTXPxBcTRCKFnEZ1rWP6w112
A9B98tDfx15iWw/zJwuqZiIxbdX/tOx4UmZbzhxoDsgwKFRyhXURWdEKtZBix2MjBQYW8eTwakxv
1z/r1hU5McI6hnGVsnRp4RiyLHkyI6AI61n8O1z570BJxtHBHQSIkr2HaB9qGai1CNNKMIl6BTD6
zrm+Dmlzt05s0IWe5B1ogxhrDhIhPFwZTDHOyODHTr9TDkCK3IO77cZ7Xulpq/6vItsBZAEVKOmi
Bmm0EOIeE7yDFPOKHqBfdnbek3oHDhrcaXRPpZbXN5NHEd1erY6+jwnaPy3wnq+2UnJDUGTsqLgP
oYVkfEXXtSCpRy+E5WvgpdtlxZUs3DwsmOmFehS+ItzduVU0gKwKEDPcRs10jS4iIZeYuvVUoKT7
XxNMiXKuo77sJJgYwXRIwKsbly9igwVpKN2oRcA5NbwVMcGgES9SXGYwJzROe0u/YfYle7FAeRM9
aY+eMF+1eMuRnuYsTOykCOYqFipMShFSlAlPPoANCiA7M2ZzqY/jX+pM/r59J8kYczPyNAvXhDYd
6Hiw7lHa9TfSIxRJaLJA1ayWr+HdwC0rbt7HE6vMWRnVsc/UEfeRpmbrLdhUoA6knuX2kHILobCO
EgcAJC7ng9Ln9iIrOjHLnJ9Iz3F+lI9QY3TSGiKe5WcNAfeKkZY2b5G8NTKnJ530IVpokA+6a02i
yRrus2YIHw1MrOHJQG4mFH+iYJYzHK4FcF70sZe7GgLnE5SGqjyGkFKbF5E3WuLy6fpW8gwygY0A
6SrAbLCToPfdQd/oJoLcoG2N+hc1h0jkdWNb9/Akxkc7+sx7V01Th6mMdz5U0v1Szrs45lx16hHZ
g3Fqgbl2azmWsSniW6VBtFN2tG4Y7/i3mxHn/Z34nXwn5ratcavNK02Nxm9UVCx7EF7Rj3ZUIGRu
LdGOguhZHqERH7uhvd5LNbAhRPdEEnM75Awj4/KnMFcwkttBTGkZWtjVQbZr0EgVj/ITPBvewm6n
fL/+Dbn2mLs3RhFEgjBghBj36TG5oWzs+DOYtUR21K//6vZpOqiBeCzAFriYZ65X6dwNCw5oZFSk
Kt/r+CFcuC3+jXMDVosGrX9kn3jpmWswA4ZrNSEAT3mQYOjf7fCufdP37VG6oUxzzHcSDpKN9q2M
ssuyU3jAwQ1/hqgJZU0oNEKRRWS+oVYJZY6J87j2QjQQBFdfhRxQ0G6tSlImwpe26wKxNj6V4fDa
K2kg6QmnL7mVZoBqhvIWmKkfjbbzu6nE+Tou2CIyxVAMX6s3A4igspRsoVZI2S5kHGXbjARHGsdd
POfO9WO1VWZDzoHU0UR/j273uf0iLvDLolAj6/2y175NcHlBdGPc0NKy9qg9TG+a32EE+tt4wMQV
t+Jkrxt+EIBUgJpVDendhW56JbbTNPaAw2pTHe5xwE0/V5N2l0SQn9cnY/aur3cjPjizx6Q8ABCX
Uz9ToflEq4lgxrdlFh7XGk5iXl90GW9nFLXv141unHKTqoFoFBqORhLzkmE2c2R0mQ6OSfZlxmx3
rYt3SQagZJb4IEx6slbe95LoX7e64fXPrDJftlKUdlrRRUawB/fQB+bEE73ftCCDQIPah3kZoGfA
bq6oKhokk4Myf62Kv5OG+fCx8D9QlQOmA9hltgUm1YKqLY1sEGnK3QR5lJIUQVNLRNdazkWg34B5
wc5MMa7AwJCjEeRrk7Sx4emCZueA/onm11qqnSV/vv5pNkIbSi9DoAqJZPBmmAMBscS66TUo+TRd
ZXdFgguO5onEq4NtXC4TfHeKu4YS2wXDO0yBPzctmClwAp1KNYCjdFQDSK5eqDn7t3Gx6DhkU5Gg
bAXVT2ZJfVsOs5Zk0LEaLM+ysCSo+TQjiHtKZqcIafqGW7+gAufsNwNt2qTmMEdOZr4ZguA2XI0U
VzZTbUPI/CRr9lWpkKQUX2KpctUxsoVMx7hDnlLbxnIxHwBamxAsAY2MbYzlAG/PU6rgZK662yMz
J+BP+KW+Em0UYwI6pUjGbuRc6a3CJq2t482UUMgHZOHcW4M6mZb4Y+G+BsGZihRDciGI2PwQ6zmQ
jQzo3vCgqPX72khem39TDV6t8/LkYrgrrvzHkQIukQn0phgqwfKKBmTaKXatQcxLaupArxIO/mgD
XUW1k6j2ogYXgqE35yuti1ApuuEj1ag+qXuoAyx38st0gDSvLXpm7HbP3XE+KC7w/e7f3k6Yxjk2
gfpE/ZhNxKOs76S8g7cxk8o3lbtMOVpCx/uUl84TY3UkDUEHulsm4v3zBS5ZMYUTzcWH/fqtDSi4
EQjq8nMOmckpEHeTQQTO47fx2Bso91GqEubwAlbA2Mw6TC5PKbQRhQ3MsNZJAsx4UDqxh3lSpG7s
8RM6Nou33Ise5ls4xmT/fdUYY4yQQqIJAADKRdW4bsq6n2hcKaKUNKykinlyN1tHByYA9YJjoDLn
zCXJpkpqi/bj6EDiDw3L2emqG6DNacM88hFTLfEj+vOKm7rTzfp3PF76aNEV/tc8m0uuojC3ICsj
UC/RsOkwDR7g9usndOPsnJlgwmZ09zBWusIKs6z11fwt0yX7/80CkzJCOcQQ1wYFhrGqbaP+nrfc
0dhbi4CeAy44cNWXsteyLhhCOGKfaN9Cxl8SAWZip/j1+y8UgcQJ9zd8FxVlBnmO8kfRWT6/ccka
pvNKGxb6YgWGWdn5Aj00DM+6vnWXry742ydmmK1Tm2SA1JOKnMZaHpJO/hkOk1Ob1U0ocueLUy94
/gLCFmCg6HLptAjLeMm4A43ZzGkSmsQ3mpbaimT5k3IbdwKJ4pjzxl/GsefWmOB50cchSmmukk8Y
fqarQJdZdp3rLhgPyE8eMdaJpOLAsbq1nx9ccbRHgOxln1qhiOJUBKgCXAkAn3IX03KgZHXUxoJz
5rfco4btRCcUfgMXjHnc2q5NsrU1MPdnL3RufATVkAyzM6qYehbtP6TIxKAF1kK6F8BbbMkvvNnf
h23Q4D/5GfTinBTbdYzHbc0R/r/LQwJAii1aGMVlyaTDvIu/P6saFDrQNsSQTbxH56bMKtbXqpZQ
Lq1XwTYHkPRyFKAe8kiW9+nSNY/X7W2cVxBhASQFhRs0bvZbLulYZumAHS7Sz/msEcMsSFY+DnkN
uSVeSLpxcD4cC53PQCmzzOdMw1RQphW53mKIR7WXbuIqf0Z/+qbIo931dV2GgwZGM1IcOPyZjr7z
+T7KdWy0eWTiZoDl1WNmqJkcQQxz6mywC+NnJ75ct7e1NCTL6FtBl0OG3vu5PbPJooZO9yCjpu0S
jFEexGEnQmPfWngVgo2YEzhjmqRAARCRJ9uDxbxQcGFDTLmfv2EEmFvet0D/mN/oDI+SGx5c+mhK
wkF4LFPezEVFBn30ChLIKEfUwkI681acPuuTzDn1W0bwPqsg3YO9c7F7QqI0wtIqwLUboq2IUMiv
32SBU9nYaF+BGHBihfGWabpa3dSrGEHwYtxD8y8nMUqVoFMbrv6EK6DYKVG/5gfeeO2N9tW5YeYw
mvVUxLUKw9I97bo0+8Rdb8abZSIjQufKqVDcfuKhxS5f8zOjH771xGkZxTo0QwOj5bAXhh9zxsNy
cj4aC+U0usKSV4S0pE8cAWDctHpUlM/XrxXPBvt062KUtjlsmDnQNlHslOrDmBicd+bSCZ5vFeOX
5FXulZEejEFA2a/yFTWxjWkXLUczfL6+oI9dOQ8Qzm0xb8kiF2LeowoEeROiYUo0sGzqS35vHuvP
g0DKm3JHI/3qqfLUm+VzU5Lc57nhS994/hPopp+cDOi0T1nd4bbp2VMVflqSwFhuAe8DW9bLNE49
dQOxem6Nes4Ta5LSW2Exwxoly+Fq98/FTgQV2bZep7vEBbXTH/crVYY+Jt+R40nvyWvm/YtO2fnP
YBx0CRWUqKjpvt+CQmbTaqplL56ObdaC69+Y52hkxtEUUl2H7QBbnavu2+BL4YKXmx3U42hDYtir
X2KM7OVZ/SiuXDtZjJcBZcKyxgUbTeU+VbsjiRs6HZQFzGNyALMVNG9ncoSfqbvsMBXyPTzIh+5z
ztXG3nQ8tHqPCiEtsTIhDARc1DxHjEzWBJR/wFYKlZdubQSG+JogQn0IVCF3Zo7wGkEpxKQ7nN6u
r5DJDJZDHpMZ4BTU6CXXALhM9QpPqAnk+eOZIB2bbnhh4Qbx4fxXMEe7bwGSgJ4j/c6jAymfye9e
Ygp6dBdneBrv/hWH79wkc4yhMZNPCHfobZI8xUkdyYBkLWZ9YuCwduS9XNtn6mSfmZMMWbq4VDu6
z8F8WyDUqPb523BYb5IXDdU8h4K+oFPwMj6mbuhqaHn7ud9jlCP/Um16rZOfwhxvvRrlSFvwU3pn
dFZ6sF9MTGEoiHykmqW6F++tYwS86Vtyz6uRbDxDGKqDshcNUNSLGW2QIw3brMDVMpTbQdiVy0AE
NDKvuw2eEeZlyDI1NBNMDiCp8r3X3cz6MepP101seaazhTD3Ri2zctQjLCS/rWVivc5B9hA7xh2m
uLYIhx5Dkt6IN9VXg/PsbbywZ3aZmyIvSpvUdAPNuSRg7M+7sLxtdNCgeG6Qt4vMBan0rNXHGrvY
9YldNO8lpnbMLYeGseHizpbDXIsuCiGwRF/QTJ5tPcYjveyufymeBea0p4tojm0CC32OGkLyXPEE
DLdc6Oka2BG+cF2dFUKahqgP6XH19BcMgkWM5YG8CFxVvdjpe3rXv08BQJ2YR7ZwEs/LhInOqfrv
lWJrP3IrjG1DT2LSwWUrmO/0oMhvzcAJ+jePA+BbIEZQjSa2Pq/E3ZLpmCCCib2PbfggFhUEZb3r
34pj44PzdBLhqNbQzSX2k7RaSrTsvque678b4ENrmNiuP+v46Fqf2JjkTo0gWqQR9I0Pchz5Sapw
ouCNvBJbhAqRijI/qKxsc08sp2i25kUDgAKIwjYooBWegTaIqEF2+DOkNwAUSPbgTCGxhn7lBduz
EfNEKRrYo/VGOtETeofm0cLbjYHAXgjNWs5h2PJCpwaZa5tJIuahUoOYC+wYSuhG+lHtNMfKI8xg
MnhYaZqcMAEZylYY+wpQNvSc2Tw90TMrFjKYm7LPcgbJTsj3oDGLmuezkKA31A8v+PO8SgqBdKgD
APO4cA4aa7E/wYBGmaXRwXsX0gmQAhj0EELWEOx6rgPKgQ53Zg0IR3UE8N65fg82D9CJNRZd23d9
Yc4trFFJfaAloGbkyE+GD40eyebTP7j2mEhT6DMkuPTiiS1mSiu72Ens+iceMoqx/wcIo60Pero+
+u9PLmEDXavY6OlFbwN6PZDCD0R5pAOeUZjkA7K3HgGInxjAwlDyCQtTEKxCCPMCl16RIyICAjPw
1O03XBcaaxAgRa2Mktfovz9ZkWSNEVQFUEoqk8lBMv/JWK0G5XiV51s23D1KmuC0gIGEJhAbsI/G
YAqlCUN03DiwroJMGki3OyPpnNkd7qGco72U+3/gZS4uvUxlE4DlUZBzQGKUCQiEXBFr9KWQFj0B
mQmpH7cogGBEdiRgxunHl4O0uTY78/s/0KSgpYOzC8hYZ1xOkTWx1KNZDjwVml6QvwNdjuJtIXD1
nHnDDa8dfOlUGYNM4FAYWqeP0NP9cKrKrfyRkMx2d6t6JlRT7Jz3ZekK/u8rhJz6+REahwKaXSCl
fKSd1ut6q86ksNzUMx1IPTvrSurH0S+/GD/4H/f6t7VYD1vpwlJGyEGBN9B9a/yxIroUpsWppoXI
ukL+1r/RvQXFDQAOio5iY5ZQlcMOCAfq30QbM2Ep3NGlDDeK+Bs4EeDml0Q7FimupkD/nD24WTws
wpRGIIJFDsVWRntIx8rPUAGj2U7t53b4zlng1mk9NcmcVrA/hCWPYbJ1Os3rA2lX2Ak6HSS9K0E5
aX1uWWbrC55aZI5rFuqNZiawKOV2fASCuZdI+i3al19HTMFGy9uriz2V3Yk83eWs9sKd43Oi5Y0v
qcpokrFt6TLRazQmEx0nV/fjt/aNEhYTmO1Gm5+6X7haWEOLBchKmLoUjRIrgKaVFAXGWm1vEZTe
xUmNtz/iBKOXJB7GDn1UTlx6aaZmPEs4pOpDpXmYW97eYuISKfz4s/VFfppSIvmLDAV21BZH/19Q
wxn7zJOCAUUTBPSp/aQLpBghpN7fqI3FqStuXo/T/aQvzsk600Ev6jHGfpaYAElUt/IzOyfNrUyB
znj9efyky2oPszDmITExP7mj0ntEul+9qiOdTcdkq6SIHQkD1DPo6HOlr7ac6+kimQtZ61OeT3Qz
6bOp3LYQY92NO5A3IH/1cPsWQkbpZ/4D/QNe9+DivcZiUeoApEqjurbse10mILxqKhDqNASxwzCj
KpbLYkud/CiJKcfxXAQ6sAa8GBBUErq8F0wbWZkjs24BYoLS135OgX6Z+rfrt51ngjkuUgqQVj3B
RB/lTwBTtWQWILB73cjWrqFCRGXMIWBzkUGZtQoVEgFGinTdS2P801rzT2AVFEQr65n38m74TuDd
kLIhqgEWk83XMky/MSZ8OzxHtKRd7ccqKDSn+DFC52h2l0CuncIki2SjTc29DhtrPbPO+JlYV2LU
J2CdqpZJqBikXtzsR8pSpIgpzGf9HPdfRs2J+JMeN94pDEzHQFsqgYE5MYyPUdGBbMVVwnk5tAEV
4Ft3lGq+2sl3qprLyxulDd8NEhjE8UUEAJDIp7/nxNeEYVdVBfroH9RTM96v+YMeUCEzyV1fBqiG
fkkxVih0eMC3ywwHnw9pG41f8UpeMO7kzDTKtpPpJ67eIXznWbb0YIDxBpb2DfeTbm7riTXG28xG
bHXtCms9qFPxa+oZd6rTBKVbHvJ9bvPm9G09VRitK0LCh4JuLybNdkuoCgVcEAm/zAnJvy+H8ql6
SQ7yEQX8fWlCT7EHSbv344epB8mfc1s3dxcOB7rBoFXQdvr5Z5WUeWnyTPgFeBpHm0L+qI5G8b15
4werGxcG7k2BqCW0rdQL/Qw97cysC6FII3bfhGkfl8+TEHuA1e+uO6Gtw3pqh4Y9J4d1mJIkG1bY
qeKHTPheKcdU4dQ/Lz0PVWyDwiZFiQE3yERtdSkv/QDAA9A/9UxKWb9HWxPr6nzDQoojYqDt9TXR
P/A8ycClQw3DREsJqBg2Fi5kDKYKk8EiE/TCszB8n1UZA6Dn3dQmwYxpzO34tQWu+LrVyy8Gq8Aj
YFoOyicXJHA48yg0FFjNw/qgGZBuV61HCL4H6jR+vW7q8qNh3qqGWhEwOFQ0gCllSMkiWimk44mU
fenKr3MBEfOC1za7fANhBMQWSt0HSJoFxfSLXM7DoGGW1tBjXEpCsohX87o8GTCBGeMoVkAPEbDS
88M3hxgB3vQmTEgYA5Fo3qiFuxoK63K72FH0HZLVTpP9ABCJRIpFIETh5Pj/svnYTarfrD/KMeOg
DDe8N34TNMFFyPkCC8+C+ytAsmNtigDfck1/ccfAgC4kJQ8rfnHUgF7Gk8Gj0VzSiDDb7tQo40vz
zlIBAYLR1jG+GV7lL0c6HAglDv5zeAG7Z2wx13HKC0kdZthSfX0hBsQCzNvyfYRKGI8CurksfFlU
1SQDxGUW57To6tBlXW0QqOO447o6WdYFdYUvOaS2XKR+CaBG00DruYjsVc453/ISPoGlWpjCgP9R
4PRHVnDi3MIQKiI9UJYfATEQeGi5+s0PlJIK27hD7mZr++XWUEn2Oh4SJ7fT2+zz399UvElQX0TB
7HJSTWsi6FKG3iDR6spQok4siO1ybEgbnoeqY8IChV0hEj+/RmHf4wkxQCsYvQaj3r3c63e07rhL
fgC+jOAKGU5GKpFwM44NH3FqWWPKOVXRjdpcAetYfDL99bZ0pK8ZQBqCTYXnMDcxdv+esU2r/38W
qzE+I7TEAsAbLLZFH8DwIJfSQR4GDz4QWfMh84TACnh1su1lgh+DcAfm2XM8hOW8CuFsEBFjyWQp
shWDB3vfcOlY1h8TjAcoalCxtAgmciRPVYwhtotszzwAJ88Kc1KQvfWGkmNcUqKkvtiqeI3f4N7d
64d+I9um3+i/i2HRZOlQNMANYTGdq72urwZmOkBP50H/Fu8oEZTbSuAsi31H2jkZxXqCPeUpjVzd
T3a0mdCkbvQc7hYcRTpHgmd161Cgxw8sLICOuHbMXhZaEi+NseLWrYaTIS4dsrfr+3jZdcVhQ2II
ACwoLZRkeX6xJaVU1SyDCQgvPUCd6HGwMVvCMd+HQ/FDSW3JHwtHfJW9wqkPFp9FvOXAz34A9Twn
DnTJxVQfTZyXyR6d7q7YU0VmyW7QD+JebHpxmajtzBYNFk5smVOqzUoLWwtsGV73AslTEt8pbu03
PI+5+e1ONpa5bWGqYtIF3VgqwEC1pocfoUNTQv0V9tDAVp6vf8qtsOJsdcxpURbZjDQFq8sDBWOo
bAwBfGpvOgyJbCnh/WE8/KvMF2gnFbwC/I1B9mwg3IiWkCPwpg+D5Fmet+4wn6IlRSBDBQlkt+tr
3LqFlK2Ih5ZSPlk2uFVacdhbAthtOhL8zLIr+a61uPpq9Byw5wRGNNR/VI2mYufnpFAiwcxXUBWb
haxetpNfAMCMX+WGIJKBl4meG9XG3BKxJDW3BL1xcCjkmAKqQUHBP8+Nq9DQKKx5QJ0kbW6XpQ+0
5v36Lm695jAB9pOu6R83/9zEEDcAqy+T+XE2DYBYv+dgeKGvrthNi/ZX6Ub36zG/NTlp2iX2kjK6
MET3l34NcrVzw0IoStDAXsyPhF4CCzIYbNOXXUuys/ijZDK6orOgYvOlcLpAJtlT/fAvMOT4GR/n
FQJStM/IPPDNaAjVkoLJLYZ3qlh5vfRqmbxTtHFWwd8DjABUKOQ27IveDqOil5mFtS69LUUFEQpp
N6k8ia7LGgnWcmKG8TNp0usx+Ez4lrWdtV4ZyC59CtPQHYDmhdaEyH8Mt44obj0AIHRC4gWttpiS
UpUH2ATO8Lb59FEHclGuuFP2MhRtEodbCdrIKMAsovBKyi0FM/r84PRVjWm0JTZTxcs7HPRg8WQ8
ufDbHEjGVmBxZonZz7BKtNooYCm6o7M0mn0Y/CrkUQ05PmZgI7BGs9eiGSoGx134T6mHUnU1FEjp
BwTvjroAbgkRVS17QI0b8iTNCi6Ky7n/G2eGDkmGdhaYL8ibGBdTtIYgGHNqkbIxPASd0CC0RF+q
uiCZftRyttObm0GUgjp5MiJIZ0edrcq85H+j2qViMhdSfwjE49ew5eJFqSKxjbDcOND3tF/S70vM
C6GUKf4+08ePcemo1eDMgnyDChv7ckSdiTpi1mGfAzrTgurPSG7v89oUG5fexGgXXcYgXswbZulL
Ywwl8BXNNkS/5U4YXrtovimgNnr9A27cP0oqh/sWMUHmQocYmAIoVkuThfEOa5Absj1IvDmaW28E
bEA9lQ4SVFATPb9x0NxVmmmeUeGyp5/17QjEFWZOP1R+vesqjDDat1DmjCCe85kXpm3tIT4R3nnr
Y+IvE8cIS5daVbtYAEkjb24SUseSU1g8qexLM+BHYe809M5plYsxM7WpAdE9zA7sk8k1BcGZi8kW
ct6Q5MtYAmagriCh+rQx/3wqaii2YYoM0dN9XR20srGlRXqfm8XPMJjs+sHYuFOwRuU2oOOLh41t
DGDHUm1oULaz5GMOEaxR/yH14UNnhC/SmEAAsAM8NHeVzrLBn39RxsK7/guoezy/Z1TtE/1kCAJZ
MtZ1fmzStdeFeMSl7vv4dtUMR6itCXO09KMoLQ/9lAbKMHJ89taXRDvCBNkN8PaLGpAyxRpAUCH8
Zv1uNWjddyURE97A160PSed6mppkQYiHdVdK1saxuNJZk5b+0FVFALCXX4vhYRobJ824Tlre2Ena
B6CXHB+SbQZEa6hjfDU+Je2m0Z5S7EQvkk+hiN1nnpjp1mezoM9Fb/sH9f78sxVVWOQL0HkEGiCu
WYQvkXIsMFs+Ge666D0KK/f6Mbn0YGhvnNijiz/JxLpO1wfwtfDJrOqmzCFmNIbOdRMbHuzcBhNs
YmebYUBzFMHmku3GwaZa6IIrPy+5bd4nIemeaaU1feHici6jlXPLdPUnq5P6Jo/7GAcySdKvpQCu
jaLdak1L5DknSfEmZJInDjUpMs4wlsto4twwvSmnhpWhXQFrg+EJLQhcvGrZY/ABGUPNvr67m7dB
w12TIdiMh4IJyKaqFIRxwemsDNy0pY8dfRHcZSltYU28afh53dzmFT8xx0RlCYpXIUohaEf0sZug
Q2bWkGvsOVY2gj+6f39WxXivqBEaUc0/7tzaQzsf0p53q4+jMlXE2sv/QCVu4yIgqAWkgrKr0RBg
UpF8kpWoEWHBHDU7sqKDMfe8dI/+GYxPhm/EH4/njuJumVMBrfB4xfjt8CP2ae8rn0KaJTu8Sblc
q49O2zVb9ISenEBIIkKxqIet0csedZuWA9a75AVDZorb6osF2OgxJ7QikQMP0EJ8xxlQZjW/CE9a
UB7Wp8jjVVY3Slz4oifLZ46qFmEAVtjgJ7VesUAyJUeKJFZ2tDceixczkI90M2rLznexm/8IbZ6o
ysbZPbPPnN04D5tVofaHLFhCy4nlezHnaYpcapoABohWBLIIzCQHKoBZZbZI0YfTQbwmQ5TWVKFU
iaF8piPeTx7VHCxASMLDKDXU53G8wQeDkP3sYNZhkCGmTVHFo/PPXvd6WExZFhL1y+C2wXRQNF+T
UPPqM/CiMtOlyrigFns6hq5lpDwYb60POIj23kKyXthFdDrJ7rrP2ABIIbn486PY1kEaCok05/hR
lOm54gVNgOTH75iceKfvSj+8UwKOyQ23iGYmBJBEygVEtnG+D5PcQG29ibAPfhtg5nZ9q3nLIfWA
OPuOie1VT1slMDxhCijH929UUrHc/2Hvy5bkxrUk/6XfUc19MZvuBy6xR+5SSvlCy9QCgAQXgCAB
4uvHo+ra9C3dsim7j2M2b5JSkRFBgsBxP37c4YN+e2NYIv+KkbNe5qqZGcT7p/4OErtD/nQLfoFx
3Wv4d22vv9q2/vm9flnT60TCGZaIuLSn8ZDsQw7BWybgLA+9DRR9ENmXGQQp43HckSp+EPvg0D3H
73z3t8zA7Z1+WXmoM730JkkHWvn1ikczcsxHPt5u8orPsE8wtwHDrwbe9sG3qfYebtpmEDBRIT6R
v+ku/z5A8C9vfnO6ujGFsNz65XZrHjdNpCaUEjAD0Rw7GRzJ6+70kfNiJ6q+TL5D1D0U/fW25d6G
MPnXdziswvprL0GR9vd/u+j/omyEMh/7nXeTz2Mt/HkFhllvcbXwkW58uniAbfkperg1KOZniv7j
/329/8Vy/9Ob/VLG2c5GXhvgzSR5FTEC7SwrGYNz9Kow9vp3dm5/sZOj9Zjc5leyHHf8Vws5lpmN
+TneLiyWMr7vkad8IkVXN6RYkDbUlesprsE9t+dbZPrH313bf130yP1BnkEObzaYYf6KbbbWYykL
4HVp6btHf6by3y8/bnYkuG+/V1T/grlXi6ErhAo0yDNt1E6Bp7jlUjBoK1Mo12Fw+LcdJnSrf3l+
0NAFVXGjg6EFRvr6L09yBKcQDdD2BUKrJXlhcpVw/aaybT11yYaepj+oB6wML/fBzZN6i7RB2EBt
vXFLr72hSdDWsu8zn5UIzu1XeWymMNTBXQiIOwQ7I6J5DfcjS5FfTlUT+t1zazGLNFUL4YPBYdC0
yK4tbRYKGONRO2fJB21Yu2HqftyGWe8MdtwuPQTCMV6OOWmj98ZrqCmgD4f0Zd+zloc1ztYFdnNp
vI2yrWDf0cSfHLU4lgrStempS+DhKmrdbIGqSHczPa4sAuRoV6KaTL0rETZZdrmxS6zKLO3s8KzF
hBq+aDvdW1WMMDnhh35uu+lnCAXeWC3LtLAc0ZRw7YS9bz/NfYnJkmRaSgjpGg9HTdpMw8/eU9n0
lWiOECiLWav8Y5P4mPdzynV41n6HKOeiSzIqj4hN3EC1dNpkniziYMjC917YcFyqeUlWzFerMLNu
KzokUCBGL5Zj19ZqtoojiqizOVy/ZlzmF+FIENtqarjKkzJ3GV9HxCYaf3nhhIYWk8O4rIg4hyJ9
ecFjtbn44KssJm86X8P4YTDh2H3ruOuT8yrJRFv8lmgNjnTioZY7BMLM7MJ0FPZhuUJdkiGpZRna
5i1OYbGws6GzFrm/IjLZE5OkGT4NPnKxP5k54mNbbq2P0Hqyeq4/ZyIcsFFm4H6WM4zLbFyDhQ2b
yzJBAfk5VsGKa2pmvJsosiUTzWOftghAz03q2ztpVYRKc+yaCBHpbXRLbMjm4dQhYGjZDwzsQSks
99tzYEiSvUXz1E27VE3ILivbufOasRpCKNXh9DpILMOO0Wg+pq5N7q1SuqLEa8LXxC0GbYuYDgT2
jZIFKjtgFFuE127rcjcWK52VPjLJhKAlNej1P3cO2rUIP0kFv4ZqHRbYYnGjhj08Nyes+7HxEY/W
eCigrkMwMMyuo1M7XDC4dONsHLRzBiLvdbC2bBPaICY8MNLstzkWpLC2C5NDk4pBBWUbTZN+31yA
0mdD+Kbi68262G5mLliUTv5HDmLPdcehJfTm9y04U7C7k/428dKMHkVTyJFx5Un/JfanWR+JGoz1
EK6Qskixl4S2DIXoOZzhbI0Je51G3c8gjGgaICBotfaLVLKVH2viAu/RGAkhXMfSPopL5CUYtO7m
dvD8K+N+hHh7Msg+Os4mmbM9CaOQvupMzO4kk5gQ7B3eYsqeDARxaj6mepDavm4wMBJE+7Its8Zz
wVZEXehhHRt86BlXvQmG8QvICxH9GGXIvRCEENyy8C2bpp++zkuuvafJON5gaAaPFPnGs5kj912A
Q1KYaTNkfWlbsJzSkXB4DjoVBjXbVAOFmsbQmHiT4Rgn/Y3bIvqqbCvE53ReZpibWZHFGiL1aNsO
elnY9oSozaQT1SAs3rcI13lg4izTLtNLkcPCvn9YU712TTlvKXFL0aZ2oNc1dxISYr8z/IAIJpLU
dGgD8jF2jhvYtPssngvMNQT+CcssZQ9mWnl76WES3/1ElNIsdJ304tDgWQqqcXbzfD+GEwvPYbZC
WhLq3qhCewEdv65uncOlXJZFzEvRZK2bGNxZJXH/kG38558ycOffI9a/jdOmOPwffvnrf1/5NzXO
40/9v24v+z//7c8v+u//18Llkb3+T6XTX4TLKz689z8QKD9orrfj9//6j99f8ke+PInD39ADAniC
W22O+iYGgPojYJ7E2W9IHMwCtIjQFYZWEj/6R8J88hv4Ogh4b0rwwEOODOqvGWIahl/+G+YogxRj
msg/vYWS/jsB8390FP6n0EW7JIUwCc0+kLsofqDx/3NVSYNAwXUuyQqbyHYspmladgYk3lzEJG9l
kQ20OY5t2Dx2blKP25hO+2gIvbXQROoy88V0PxKzDOWyIm+zYF5qL34wuGLuZHIWggXHqJXLfRzP
bWlDsVbGRvYow54eOuHSj6j16Wfp2vVrBAnA0fU5vct0oI9j0zQ/vbzzq0Bs3dm3PgjSTKKfDTtA
W6iR59fel1Mp+eSuRCLyYwSGemxX1sNmDqBi16Tz0JZrNrlzihP9lPKkfQuwumFSvI7yFv2TQdZH
c3PfskSWE4T5pPTzxT4xFQU15X1Q5hmD4NEuw1rcap4qtA1OXTGLS+hStqDXtqavKGEXhFNF5ozE
MxhHez21h3aN5sLFW6yKvG1YgOHXBZfLyuyF2Tk6R1Mj71rpkbxqR6vgikrw7FKueBkxn31qA6dl
pZMUknFH+jQtRaaij2xF8k9lRsf83ZKg4DrSOYWn0+ptQpZ6GFz3GDXcgSCl8dbXEdVNX4CQknUs
EZJSLl46Pof+bPcoa9ZvvmghpQwSUQ48HWrTNmsV9mNYDs43h1ZFar9o7d2rxNtKbx1oOWPWvhLb
hIAx3bUn44X0cWkZ3yMZgb6OIlcQN7i2UDR0n8USRx98XUCX+suUoJSZzdmDQ9KVISW+Zjg2cI1p
+BpG/XDMcQIWsOKKS5S1N8NWWOge4NGdFYSZ9iQH3+BAp/1BGEn9IljzpWRo2qEBY7wnD8XQ7bDe
8qkcie0hXcwcOem0g2djR7x437oNbyfb7M61HYx3sU+Wmd3yUvrTgs18dGeGkuU0993wpmQjfxqb
RCXDWXuyoe8e85Z2j74JZ2hU2vDqrZEp3drxEnFasOaRJuIPWo76EZQKpraySJVNquCjP0iGxnpv
hzrg2uEKtDiuQ4nEeF8DF2RuGgsyErEn2gvfRKMhh1zC9eZsxE8Yfs13ItPmwsI+eaZjN526QIJ7
WXIyVDT1twcAZn6JJpdcoszZ750QrrREbXWvnb2fO384akwBwLA9Sw9Ta6GkT+xMSpu3+hgtrfgi
QpdUm6GmSvJQTIWnR3qezZbjyOnmS5yb6X5geXpWJJihEs37/kRS2IrHkVSvLPVgW+ltw3YG5Ihe
ZTLI71CCiycy5PNRCeueZyPHj7brxl3eZkElwwQzkN3SILtqXMHh6zTZ+7DPvSSe8A9uyjq/iGUW
79Dp2j4vKEj7S9N722fue9tzQ2x7z6SfAl7kHeovcFj+mw+D0AfFM++7hhj72jBubD2RZTSlnQX9
QoYRVWEfd3gqIuyMFfHXeKiMxN6y9o2+j61qz9OQR30ZIrpgLHgiMDm6EFjaYOOIuvMWuXjPPULv
REtpu79NabHaLHnWFtK243GeZ+8rpZ6+58HS3WNjQlYqoS7dtTm7laHhhL0ujIgs0k6mwS7raHKa
ut7fQZIvWBUhqfYy+x3/qhdN92aMzQG4gyJSUI0QEaUNUZ+3dYheSORD3DM3zdIdbj0getpytrkT
VnHyqCybyDMV00R2ayLyR5lO+WMA1PIVJRL3K2o3QmoS3izvqBvmynjB+Gnhef+GLFxOykl3ai4x
HsZdFax+NH2zOoKboXAe5ANjYhf13Ac52TWrevQSZgray/5rEPVLX0LDNT1HzZBgeiuJ+6ScfMde
JsPJ+2gTuvcwqFI6VHRYNhS3O3+TdopqDCm9Rwt5Mk2HfCNQX6/r4IcUty8E84PC54hPon6MnunO
nLHlzGzzPvQZ4k0bfEj3sCXdXrdABQYhC5qR8A72tVdGyBmQeDpuLRXApxOHb1dCNFQJef9ENGl2
Y6vfA5nk9RBt84G35HNL26/+ImSVu7bdbWr2dwNW0K6ZB/NIhk4drE3AOMPc77zq8GlJRVgrf4gu
fj/CbGDqYBsbTpEs3ND6XjnIgNwtEdn2WD7sbhozbHgIrmJQo4xK7huXo/vuu808JKx5S4RqyiQy
XS1yn++CaZ4OZCMImJLjt84Lw2LqI8jxqTJ7lVNz5yKsA6sCD9QYW8uNO7NrxukWcpLh6aUru+R+
Kg60A14owHkedWd3o1MHYeEcYPvPLmquPoJQ9oR3lwQLw9qgcKITl9j5n8JNXIPRXClOgicfGXcV
frHeATvrSxtuh2aZr2Jc7ZHlUH7R/pxu8QUF8wFdpetGhgcuJ6yGbEl2PNNn2o13qUrY2eeAiR6O
6SrAl68Jh0N5PnbVqMjethk9m6x5ADD72TPzMEbtMYsaZKT4diuFtx7guXeJKTyxsWO89XojVed3
C6YDCAxmKS51wT0gqc/RKNIIqzew2Fgg/kVhof3+deXaG2rXyG7bi0BSWs2rSL1bap+354IJWLMD
r4WYr3ShLTByoXDgiizgOK8BGw9ccnpRndzQ/YPSCQJsu6ZTkQbt9JEhM+BlWJctqdCon83FOoNH
DxLB+U7GsGip8mTIvnCAqXoa2qxaZpz80EKKAR1oD5MPsOoy8d5EGa91kuGjJ+3aPhh/BicbSTyC
hWp9zOp6csjrzLXk3urYYldMluw6hBu4cZbbpxWiTll0xoV3+c0dJtJueCS9aB1AQj6+wh45KQeM
ZcBLr0/whkkEwxOugxpcaH9Z9Mgu6JfbB19R+ppMafM5b0X3MLWponsRZuYUBjw+IYtwhD/dpGHU
D7XCEcvPfU3GINybzbU/JjHktsZx3H51QEPPndf3XSUVxC/XWGGHKkce4NPEAcTsEBm1QMkR47Te
8l48dXmPwCwtcjt++OHW0NqX8XxJO578bECeeuXYYqbjGnKSvShD2rGaUctqPNvNjMzy2IOVtKcd
pwfE0Hf5C4NvfI9HNpWYXt/S9s0x6tqnQY8GbCMdEPqHKdDtni6dI9VKIgbpb+7JS6Mj863Dpv1q
JYiKAlklPim2cO7ut4zzYxNgTVcG29pQJmHvvRrWd5gjd934Ott0vBuC5TbRAp3Ja7g6fE23tPo+
oE1/yHQzHl2y4NeSlHdjFbSBdzUeSBzn6/yyNit7TwzFQCyfqUYARDPkVzm6AVGT+LovkYnoPkiX
ucp0ktxF4RheQ7aw98BntlrUou/BJ6dDSRnxsXKaNX+wpO/uFcRORzf3Zi7TkLBjqEVQY0Zn2qcq
xnlGp/TA/QAv52J81Xb0loLTOJpqEyt8vXFW46vb8MpIJfg0NhlhVYWIU9hYCzZC+8nWqWaqzz/j
sJ0rip0ddgwMty/QfnDvxo1+C0SKGeMbGi55hmQm8Hq3xTDRxr0OaT8PFTHjlL8j6SQI6lWEItlL
jZQwCLSMe11FPr3THrxl4Scre3Ez2S56CpMKydRDOXqBisvJBD/w7I8lmxj9PnuZvffDWDeXCNgF
qs5teiKLJKcunl0VRmp4mFBhH0YF+GxJkO6TbjOy4s2tSNsiHN9cBXUUyviooobsqO/SZ5e7Li9+
h5j/H23/R3BTFv/n75QB/TH+K9o2qIx/KPE+fP9nwP37q/4A3L73W4SEFJSnt4kmQG/0qf/A2/Fv
YMOhowcRhpoNknb85B9wO0p/y7wYUhy0cwNorIL/gdtR/Bus6QDf0XKB8Altgn8Hb0Md/IuEBEoA
lIxQgOOjIfsDXPGfAXeIh1X6PMCBunZlTDlIT+yqVezwJ7Esd458aPh9Fjpr/JPI1hC1AUO/vQEf
tnp3PHqhdHR3sgkswm6UX/o2hsFiYq5pgPRJcXMA6CsV+2ktIwZtq5d9z1r72aUdg1PG87YmzcGO
35iTMJZZQ/hK6eDLvLrxqKZlb1p4gwHrqAKzd+NeeK6tPGHgCHULKgJZkOOEjcG89cshjhZ3Xajb
+XHWVbGI0r0P9pOo3pbruMVlP5C45jawu4AEiBhJTDkN5GHiTXxw/kILMOIHmXB9nmW/X0CjAtJ1
u5V06C1uzVKOEvjXkBH1UNB/uuXfnOSMJiACk105pTPiRVdbMUZVcQ7gfFYiDnvZgVb7ACNzb2hj
9zSxQ2Vd9GSb4MckG+TVLktcb9HLkgDch91aJJPnVYFNdJGI9gcSNr/1ndEnHkHPc/ETDWJ4RikQ
6Oy0Jgl/Nn5G6mk1URVR+AlrExYs6OlpIt3HgoyqA0jJLzYh01412zGjIykw7n6v+xafTQR5GSsB
EmP+bFv5ldFwK5C5V8xyoyfTQdNkElbqiZ885vnVGDR3tmtV7UXYuFbtjjbu5h1bi5Au6SVO33mw
hufN8Wcqg6ayXX5FM1VXOIC8MpnbyvhiQK6V1dhzAb/zzHxaVAaKAexD4RkCigIVTWI6ZJhGSQk5
AlQxsbvvgvWwJOOZ9lBXbAgnqjf2Eal+qzs/epKxsKVkzbmHI0HeI43H+DskyrFK0CHcsSmEV0rI
PjW+5IjaMLjh3L/TWr+omcNLHra5MaVbTb9IaFuKJZyPK++zXabUWshhfM5m+5b12HlztqZ1FHQn
ItBpp5tHSyDA+YGg66GFf/YCkpcE8u79CmZpL1OKg6bPz5MdTC2a7S702EGCECkmE8IlxgZtgZgF
tg/NENWreZ2W1Mf5BwCn/TYt42yTp3wOnn3EZN/JybubWbLzWxRnYwKMTk20gppuCo55u8IDkVsF
A6ADGPFXvoWi5JCFg5Wnd3P8JY3ss4titILG/FOHds9jTNNvvSOFXtiy3zBdDkAPOboOYEqPVkkJ
ENbtwiVyZ5uGjx5hb5I8BmCRaj17nwMA1Av3zDPZ1t08DebMnDalUMmdGTZ9iPUKC47ZThhHghhl
LleTY3AnzVwVL2QDetXZwRxvBWiJAMAz72dezqtlO72MwxVk5cHvu10KUVMNv6uxbmAB2QzT9tgj
uwzfyi+aOHAVU08EK8efW4AXizGPJG7C0oNIcyBZsh+5+9p4GBQkkwQNnZyjbl4PkZ4e03b+YXuN
SRRpw8sUu2kH+oNWOmJZrQhupdouPomGB6w0je9Mz24exqvAkObN4nByKF4C4PAhDqsmWYJ94+/R
V6Y7BcBe+eH3CUJ33E42nqFGNOh6wHhJCuwhmgYG1s2A6B3F8S8N6epsXo42bT7CRFT5GukjiNxP
bTTe9TEB0e+7u7hpWRlpQHqPIXizr2NYAfG4stKz7wjjqoNM0jINDJom2LKo0/ygtxk+oEONBhMo
1AkzvI6H0y7yl9ceeIDhJUeY/CBj/Z6RVeKxzyFwiPt753HoiHz9NtJkrLD1hOU2w7AqX7HBZk1c
Lbhtm3qK0ZLgQ4exHn5zIlvbA6wQPsvu1FthTiRrkqqlWVPnm513icVgzhJ4qMTauPZR1yBND3uD
wW3zddAe0iX8nvpohyaAuX3m6rQx7IQVxgoBtmoc42qLhFeldnyNluaRdoiHCtL56kt74ojJ7VJ8
GZXnas8z/4HzftixEakDiDhUwM0wpbPpg1I+27P8x9Ti/1k/lkWQunfoAVZAW3XKerbWhEYwCF7t
69Ac2Kb7Cvm1rtp4dhrSlN+vCXlI0YSAI4NA81wvpwQmFLj4HB10CILqyOcFI3rdxzgeGzGdY/xD
jsVQb/A1Ba/YwEUtcXWIfx4RKAuSUFYiBNRMdducBDnrwev2SMq99aBbgslnCOSbNFI1axosbg5W
jKQagE2UYaxUHQualqRX8d6bt1vkx1IztFHRfLWkaMEkfE3kN+D100bXa58P5KkZzJsiKerPcOEF
V6F+7kaEfmMKBgAbCm/8rMra+RS5BlqmbY8WAlzFG6orO/kKXU39JYuBr9d0rtAtd7tZkKfVN99v
z3uAw+Ww6rVswobtIYSvCPdQhPvRS5/NYrdRfkVgnrlNpES7FuRKQcl45BFfi21GE7oZw89jAy2X
t80TaljT1okbRDWH2RFQSm/hdQVDVQm4LxRLH22FHje/mH08zSO4VVjJAKtMmCxJ+PolVA6woVy6
9DVQzittC6iiJoV5tDC7g7YNIPz2xWYvL6NtGY7ExR1WXfzulNkN0eD2zHg/OoGxe9hu6CYDyw/8
NjSYocGIbbD3OK0a568FD8xnBqLttAW2K7JA/YglwhWQlVc0PP7ZKv0Yp9thxd/zaQAuwx/GWLsK
ci9Xahv2JWbK0ArHIVUyukwV/utH20YHNTpyCKA7uBvBQ3hAtMg/khTc2fBo/VZV8F28KVj1fiLD
8rIBVheeI3KXQpEcpViviz1pBNvBUBfOs37U1x0EFvsl7w8BMesOe82MqYj42I9k3Rvunjdqv664
XHLuasB3dC+TEfZjGNyFshQ3r7lltxvP3wcMNVGnYeadvhvsPVWI6gAi4VSQU58ZVbvM+wRLKoz/
Gn5ic7DUQMQC514Slklr2L4X/oOLrx5pbwe7vMjYXyGcCK5ZD5PcjQF852gLZ9nezPmG9xkbbFFR
WIPQOSwOpHZyOyB7ndccO1Pbm7PM+btPHHAzg8AkDQ5x732IrLGlgrtKIdSICiF9B5cCL3vg59v5
f8chtTgF2XZJAmsP2TYdPIhOj6Hp8TTzck3DXQD66+wbpiq0V/zS9aRs0T2/JmS8SHJwK5r3wPSw
3HKwMDQr9vs0wkmf9XrFNgCyhNIJplUXvPMDnkVssdPaFiitonun7X7uddXxeSq3IEcPvR97xPqk
xyTV/EkJ72VdycfSRLCqdgQh771oyngAoxKt88MEOQA2vAQXX/5E0lH2lE4k222OBtWw5fg/TDyi
xoOYLNzmnYLwZmPdNe8uzM/YkY8jSvHQfGccE5qp/31L4U6w2ex1acSAidRl103meeYTxiehimuo
eAXXP7xysj5H0BywvX97SgUjJ2/d9kmTENxP/Q3224VM+9OUx19lBi3f2oZVHwZ3LY+zcs4IDvAk
XOsO6Zk0d/4lSWW94Wko2mBQVQLucJ8mp3E04ETpp9gMY2USvCpMVlrzITxMgvuFwlEZga6ElRbs
vWcLVtCrN8+JsrMY9YGkAqaHeglLE+HfVodkrQRdvQw0Meq2+OhRsMnhhDu6tfUEZ6M9itFbMOK4
FrTJ3ueRTSXGPodz7g9BPSIOYTfFOVqW6FVfIDtxJe1NgtFk9MpStVVIsmQ1mJb5SU7x0zyJ5dwv
uEIYSvdqq2J6BVFw1p7IHsmdjvvjJOPuHMHEbDXjsrexeWT+VlGRpmc7aRyyvVc3odsOXRt+81Ao
runwJUvIjzwV+7hXE7ai8d1fpTypebifPbGdQVFeJBs+Upks+9bLHxSd+4Oz8h38Jyaro1jv7bK9
6JiA6UQnyzivhrwAQgkO+/8+O7me0gcpZVCjKnn0c+/Ndeh+okmPcwn8VDO1d5Pwn1eBwNUUdElD
fSAvE28nhxI8a/35mNvEFtNC6QEnGk+j7ze4uKjxLKMq20BjR2nvASQtQDR+Qw6Y6LneyDs8leF3
ORBxl0AFFjXBg69dem4FGEsgdV1xY1ASBf7XHsu8SBk8b7OVpGWfoaHow+s/W/Blob8mU3qh3lyl
NITDu8FnNxwqMCG9YjHdgxq9w5graFlGBSsC37pqEu4TtE8VXT1EEXreZ+YLGHeDT+IGh9ONiiyg
icxrBz1onq6nlZqy26Q8SNG8KeiK6nnVxRCvH5AzJEjoUMA4wwr4x2AmA+EHCiv8nrXBso/yki8m
3PurwzBOXMczulIQPP0EKR9m7Tlcu8uayvEmPtKFXtEKhgNx3SaYx2cUsI6nsmLbNu+VMqcFldxp
+0LbHkkh3MJgKbWvi2dOqXsEr/Ueq6jyLOZX8IhCKQ35sg9LnfBm0Tn3432fpP2xCfUZVmb4FLjq
8bI0uwVdQzQRE3VhW/p5xErmZoYWFOcMJuYNJCox1gXcq77KiMqLXuDQg1DYYpFqAX2AXVxP9yEU
P0fbxDsMkD5lHnvlvbnpuNLdpJasGq0+eRmCEwAmBfP3cWZJKUR7SjIYtawk+2YJGuTaCIduBlbC
JL4Tuq5FFkO1o6GQ2hQWuhLZAZqHM07uTzRFhbDiRF3VPBVo4EDACrVn2eHiTBlH8rmOQXLjka3H
EdukRJMMNtvdt1mxFpTtcYt/+KQtWxCO6Dx3ZChAhdh9HBtWhQRNZVRAFsdde15UdD/KGBFl3Pui
+uUFwrmu9BnGPuBO/pNk2EpykchaJOwLweSMGkZvl8T2ZAR9wITLYr3kmsCLoFokcl1WHy3OCabt
W3uY0OPGkj6DaJzP+Zi+df3TnP+AJI+p2RyTecGOx4E0Ju3aehjd93YW41HAZKyKFazKkCGTAfSv
x8X7BBHe9zkLf/bY2AOnWKG87mfUbeG+DXE8MzTOZpRG2A1sOSlzySZvN5jV7XIFUzdidw1y40uj
8xdcblfAiYsUUBfO1ZqKaxRwW49Nq6G4DNPKd+19ltrDONEnY/dtHusr+sanYSXft8j/GoIkX2Ko
Dn3lA/iD74FXVnOCRgKGuPrb5vXveTCVCo9Sq3082dObiKOH0W/5PqOVjIOHcSLVxMgumBV8yuGe
lxAP5FT+E0gawipN0VNoeF78b8rOq0d2JcvO/0XP4oA+yAe9ZDK9KW9OvRBlTtGbIBlB8+v1ZU9L
UGsgYQZoNG7fc7tuVSUZsfde31p7ubEIqn3ivfwdep/4tkzryEA8qqtmWSUCvTzOqr+96X/jRM8x
FLyVHZ8wy4augjajTmy5hVujNuWydrwFgnSJf614/u6r/EOOKmLF7XPt9TEdqH0o/PRAndiS8glJ
gEKysw12UidJTJzitW/5WUEzzQ181F3KZLfMOIIzFOkV0+tyb4/pmfXSukRvARF7CQP2DInMmFgG
U75q9K3NNOofP1nIhXRjRR304fTOGCEgnadKFdGceNuuV8WKOaGxyY2zhNc4Mw+DMgv5U+tFG/Kj
cwP2ydQX+Nd2nTuCfKtB2Dj9+3Vf89IwOfe2hftd1gHB+o46u6Z/rxuzucw1Z0IS2t0WQ60u3Ttp
/4BlPDOdLrZF2mz8YXbPc0s6dtMzaEkQ8jkS6sqq11mqnomXrpZjB2vANMnYjIm7m2fmL26Zcp12
+WEczXJtB91qCeTzUlYQM4UmvbAt70tffHDt/i27KWHO5Pbr0Uvu2sG+bfa1xNrvVIx0X4JtI8BT
yRa03IZxpuwyo6zx1ipxyq3Q/WFKmmgy14ZPeH9ulq/K7Wiy1PLpxeNKIwKcmUftjL5YOa1gr5Wn
7WMZ6uNsxkAQnlFuIFhPwpPDcRhddpst1aYRwwdc47xDtr6t/eDzF05BC2zHX0sa36t55y6teuoq
TSM3ofTXXjOtBpbE7ovMAXvNqZRiC7YjYx2z7aISJMkveO4+q8ojYtNj2qtgN7n4D0BM9m63HFLu
/CjFKILpi5ESKvujnOL72FLxRmjGTtJrfh1u613+JfGTHxn7IZVFJgAEcuVcr2zZhOeEY6o2wrtq
0eewVH/E7BbbzBCcucLa+fVzjtJxDDnsRV1fivzkD3WxSYt4XHum8042ebcap7Jcc5mK9TyOv4Mh
Ppbaf0zNgAGfeqqZt0bMdaxseatiaISWsG9XVlsMBiXfUvAYxnKHK2m8v82GVt3keJEdTDurMvWl
qLl8RrMHnNCQMVPaUS8vvDS8bi2WrfVUzmFUT3LDQYdVBtExcsrkuTSAqBnBE7o9mk9pEDC1pEJn
GRGBpnDDNJsdO0Fy29oPhvuQjW+p00bN0JZbRuB6/YeuH1hHNOM/nisLlSYait5ZmY6/TljnuxZz
erVKPz+Tf8CUOGcbJ2OtdePkPJTs4VVhOt0lLMNeubctfGPaYuFYzGZj5XVLTyd05MWtuS6FUa0W
W9V7QErkpduA0HbHTTcm2bYqhnKl2k3fxuW2Nb14G07GcPNLrr24f1za9NkKs5MtBzLbIFzJCGmq
KG+zKCnqewtQlINzpM/Mu10/FpQ6SfsaxPK7Sv03iKstVC/J76iS0dxUe6SEi5AM7+2MvIFEu5em
2mZd8M74B8lAPhIxRsaigGCS7czsL/3jM1CDjFoeM6ujc7wVO8EdtUpGQedu09H68C1GVUttt4jB
MhLLMlE962Vdpc57IR/ocC/o3MWz8IDemhv5pvE31eKX4IB2bSfBu7Lip7kXYGAGkapQZUD0wbbr
xKZFM48MEJVWmVs2YR5r65L0PsLeVJ2TBsrV01VyqnrvGjMUbQer2Q+5+MXpFpmSAw2cAIzINd6W
pN/GHltLaFPB87v3arkR3vVnO+uV1lAvpqFZ5RNu7bDKt9NIFmlqyYHuUByn2v/bDJ5atZ1mUZ2Z
jtssexHtQn2mrrTtoNlNemTiWbHOfixXULE5WwT642LJfrNwH6+AeqqtYzLZHseWlQYNcLbLyaPZ
V7amTmpL96afovYbZfnYT6U+JTp4LBpBwpyiVBndmLNm4ntzF/JvmvbJSuyj1abv1iDOjmSFQdgc
nfokG80DOwYnY3bmd9Mf0DTzH9kF4skUhlqpehxXHdOjIgn9iM+W8Vdur71sGL8YoCm33AjujLgk
W0i7abICD2IWUOfFToziNdOSL4EhIgk40urlI8dVwGxpvEtka68LS71ijcG9NE8ZFwevvJP4HUI6
EyXTYLMVzeJyp9tXWbbjbrTT1z6veLxFXzx6RfLS193X9IuNZtu1rNg1s5c2hNSqRcezYWHpnaug
2c4ciBYB2Q/4FtKtZ+qWy2s4hUq9dYOTHQ2awY295NvKH423OZtOyTR48IuNC3OTpmund8dL23Gy
OZ6OYm+s9mJavE2hWR1g4YpYuYma3isPwCTLPvEyE8xT/l161prwdPR3OjaiJZMfVWNFjL6qcwvO
k+l235qVt5NWPFzKq0X3GRWy1w94H5tNmcTGpUyGtdPwK8mLOFgXzsjqAsZYRFgsco/8/NrpcTt7
8tIv8SGtmr9FOMU0ZjxXI9uvoqqz8KSPvbPBgsEezPwaiyFBvxr9Y90NTHoyCJ9UxozpS8D5ulrW
9acwJ/cOWooR0Cd2gnFL5NGXl7PMatRGZEEtIRtBeBeywHrbTSYtSb/3x35b0GG5TGta66YhWfMv
sxtjNXrNMaYVX9s5c2HTlPNalMyYMwsax7eNGxAhL0oPT2XKmE9QODhzOq2ZlwPOdLAOtRuppgGD
yRmwyCBb2K5CnVJM7bWNOXMnH5SxnJ8cXXsHDw5j64+cQVncClSbh9bVd2ScPHe8jqswJtwe1aE9
OvdNduea9bxtbYsSbLBfinLfabID5mqx1l4r+Li4g+vUSSMcLX+0wSSebAG0fF3BtaIn1bxME1Va
ZhGZb7o/2e0NdgBnOPXqCDJviQgXtDjcD6mKq53MnWe7mv11NS1vjmjlWv6C5T2mnrzWFfu7Cgqa
tVWIr7H9uQFIHDYcy1kBuFM/Cu0z76+vJlSztM92Uz62E4nofr8FHEH/UfEfq3Et1CCkTycjk8of
LeCQ9lmF5bjKFjWsUbHPwcD0JEz0a+97Gynqi/+HBsQ2910c/CX/BUZuS5P+qKX3Lf2GYj3emuF0
CP35IPxiTx4Bycid++1Um8zxSfDfOAvFQe9Wn+yjf+eRnmd2gdod4yXvOpiW2mAY+oyDcIi6JrgS
MeOGRsT7flXD8mXNadSa+bWpLQUFNP6Wy8RedP9+Wur7HqMMFzrHr1MXh8BIrOsoaJdRZ/pCp9tS
t9m+8DrjPr79kEOgMMN4XB1B6HEatcuriI+TZomRVWmPETaq9wRVcUyK4Y9uZQQHnh+HmOEao8qL
4hvdmVV+QEA8zJVIL27Q/zHDrjymtBg3MnVr+GkYDWhDdPZZsx1ZSJ+4YNRuk/R7HcaU8WzecgW/
JZN52anrgvrUF4nLyD8mb9Rp/aOjmzYSfQ9XZYj+6Od+syZcBqpSSoPp11OaNJ/A+stWOvI5F+nG
9Bf36s1mv3XdjPaTsRw7+op+h8+RBz/G61S4F8pVotxzx9gtmzCjIEo9YJkkKI7dPN3NpfPgmtTG
JrX4QYbqfvT1nyVYpwMLC720J1m7naiAHF6M3ttrmMBV6Vm0VA12uVHEFDVuEdneiFCfXN1p2cyN
sWxSx0Lp8xy97UxaT6KQrzUug3OTy4QJqFDH2cAxHoDwGswP9m1j+msz5Zrv/cfGqotoAIrbgK+u
bMCpY+4ML2aK93zgRjdhHtf9FBhR3E37SgsDjIEsXkhTfJqzOgE+zBxGvE8zV8OJYrBZQc/bUWmy
+HrkCS9YOb+K01isRG6/qKlBOSjgs+ORzRY2DaSERMwCuzgntkZfKMhuNhFd5Tig2ATFpqKvposh
ltYcFwD/pEmuoeLUn2xj2wTVU2aWIHE+PX7bWQBifhBHmWd+TV7dbJwajRTZXux5KPZOaXDlGfEl
NuzkaHCQUGXv3RkS9wYXiCVtN1YjsQIr+Ur+6VOaDc+LIVTkeelX9iarAZUV8w3D2gmayaTnLosv
10YcEm1WrcLU/uP1Hc4GuYlBf5F8+/YIFuH/WMZv0ZhBxAbGmZf8B3DwDb2gQANaPlQfJBtir9Rq
bnepSpB00mWbWk3kFdp7cKdh54CHRfaQGzwN0ybLEvnh55SDqnQs5MzxZ65+G1Kw/XJ6sbjUMfmx
DS7+bKkvFjKSIl/CtmuVbyk3u12p+0cz5hfdW3l+QAN6rfz201ugvJ2++uuzM6NRHhuPlD1HQLUL
Pw8/jek0L7GtGV/nTGEz+cZYhi7XSV47s34tPPFsYEVczYVFAP80HURHgJGN32yVM3lagaokBzM3
uNC7IBrKpLqr7YHPjOsrtpwvFWDxLPy/obu4m2JwIyPtg70dohSiOrKc14jc27h/5vcGbL4xvRZX
3sQ9UbAmEbeJuV88E7F1YXFaA/FrMOwcgoIRpbZ5BBf/2StctcbNkW8sg/D1JMn2jKA2bjqhi8gK
44bR07Tlu2ZGLpcefpCa4D9T3hj9Jj5QNgd7fukfmvRFOphbFkOILOoiwo/4XmQFq+DYP+TMOse8
gnab5l8jlF8NE9tVp6h8dYJ5bhw9cmTU36qxP2RMbVnfZq6hWyMOrqSTs2g0aL9UHT8wKLoYLEvZ
zS3+7xLhv40ZqtlKwRCuc6vM9gJYfKXCeAsdCEbZ8A/Hfv5DcNUUVSL7xrdoosPWCZPlHONOXZ7/
8V/UXeW5112xnsjnZpRUMdpVXX/Kh/SvnaLfLF2b0yi502bI1IftJQfLzp1zFtqRnVl/Q9sqt2Zc
s6lL8Q+6GsnPGK3iXAyosubIHB2dbNiMC3LNwqLC+COjWD7LqkYyjz+pZlZzoONT0nifpnJWQsZP
aeOyUbObqEySa+vwvmZTNHrFaz7YnB+z+iN9sV008yU9vypRKcwy41Ntu/lDzwdO93MPEb48jm1z
jaus3rqlJDPECR5d3XDn2NJelTOnsSOSL8KbFJ0zOSaKeila5AifOi46mhQipqrF1dM6OWFWAWdk
BNAUfnZvJ0yntZeBY7nNssF8qPedLE62UbxBFeXHSfZq0/p4LBDR0KUXHMy5K5gTdeESmZ2TRfTd
e+2VD8OyMOz0nZ+RvYqrsUrUloytLRo1A/bp0rAPEG2fg06W6y4TmkOe35pWtEP+/GZxFa3ipUj2
/ry2M2faSktxKIfeWyEqLhPXfGJdHQo8NdZB9gw+PL3NvRozOnrSusK6sjKszmZ8kuw/yzrP77rq
zZgeGubFOja7KK3mH1I/63XZI6Vb1C5KVt/5bFzJ2rmYXao22iKRDGHmXteZtU4E22kWNFcFM44T
yCNQILvjJS8/usJZ9UETb9vSfJBODfrssD2vM/Sh0cxieEZ5o83RBS5PPvOsI+zDfpSVw0Ytlj8x
mNaw260br+Oy2/um1G84aE9DAYAdmolFFTzh2ZDtJpnlPe3pr2wwK4WZG6+YczOiqlgTiJ/qLegH
nO31cqoIaoUmiwei15lS5bsBZ/CZz+9Vy9mMFJDdOlXTV+XQNI6i/ICBc/bx0rwM07UCi38opMp2
ygWlHoL6Uw2zSWM5fy7BUJ7zeHbWrUmeQhu10lDHzM5ZT9gzMF4bt7bemuVe6PEDSYXlfUPNzC5c
LjZ3qmlPy0q0SKZprNJVPFT7vHXtLfz6q5qDv1M3uEeLPJnNGIk85GczYLIqHAxrF0euh+P/0jfL
H5cQ6pWKxXjUo9HumzoDbdbP7m2CnNVnA3CEJNwZeWrgBClkjVQq10nfcNB1qGUxYwbBfLoMT42V
Zh80aQx4vY88IRAHk4XaGhhzzRKeJ83v+pDec9DeL7Eu2PEHKKOuPC+ipkfzzJPOrm5ettQgQRCF
soykNTz0oebzZeGxiknggEbs1/+98Sq5DCHy0iDBcgw3/KkROx01PiHvwjn5b2kR7PAfML0bjWbt
mFspnOc8rM9LsjA91zzs001ALbo/hgS3+O9K5Eu+kC4JLQ/FMbGsSdPP8piz75zyLx+ZpRtm8kcx
wvFGRCXfyL56M3+qgvKepN95FQZ8lk5WHUWZAOrQISpU9VUeYNkDoGIgPOG5KQds63/MYvpnWsd/
iQd+bir+8/+13v7nDLq7v80VQ2v/f3+pfzH14v3953d3Y3T/5X9s/uGDfVB/u/nxb8966v+T5v3P
/uE/3bTPc/v3f/y370bVw+2rJVlT/yv3S6jF/5sWfuYoQK0fPv/j/+nfYWHh/dttf41v4dhFmP5H
3u2/w8K++DfHIW/pf1tziQz5X7Cw9W8mSaNkcdqWT/0e8D3805vr+P9G7Kpl8TfD0GXhkP9fgYVJ
OPzXDByoY4JcyS0j0JWlMMF/CDeNbWmSVDBZOylDa5u7fvzGv1ko0MA4tra45OtN7BGMgUzvD3rr
eAlmmWUuUc+CGkHZdB4QZMZdMIXiNUyX5MlMseDT/zvzfeqlwRa5KHkYYjs9m2PZXQLcFdSPntdZ
eFLzXG38aahfK0PlJHDM1bRXI2gnZ7dmQxSmALr6tPvyqUb3U5U4W5xwweeEAsK0eui8cOO4Ml53
vucNkSKJMz8WbEf21t7gG3BKsXNSRYjkJ8s5qPZYz6dkw3Xb7Me6gm+CV6keoO+o5kXILnkwqEue
MitLR49VrrE3DYCIwTiBUatFX5Ql0++ad+2tBlLYxAN+A6ohuqCxSq2DiyO2XQVVmzE4WPzxyB4Z
bUUtu1xeAHH6dxe8ho0t5QLAVGDPQCGKpYiEJrx0Pdlqeaxnogs6ABG2jwpsWV1D2OkqDrU41rUe
d203G/uC6I77OSiaHTdWtg3LKeVSHkAz29HY9A5u2gQVHEfs0pmvbSqKKxyDhgXo3QORId5LwSAL
CEH5HMDTdNQoDi8pf/yTzVmzy1NnprZtDPU1q8r4s6D6n6rK0peOdnQLw5ucY0lhUmkVbBiWJS8A
qHrnkF3NgH80i0NWx8GxG8fkLUCowO8N/PrIE6LXLfEVyAETzi+75twFpKuSp0TPMcVpm/WfjuUR
DdHGUXKzv8VGbcOA1IztStgQSq/6rrjhgt5iDB9J02d3NWvLr2ltDqfaqEgsmlxxgDTHPG3weEUl
Lu7vwh0Eeabz/Fs1oQezaqTiwS50zHNmZ+BfgP1Ra836zMh6kkeJt/NDkHGz0iL24bAzH0kR/wZ0
nxNjFbeH9FCNBiFRjo7PXdI2UWGayYHYvvJUk956wbmZvA5uVv76yZBKWGuy+pzay75HiCyc2PMy
36Ns2kQSQmjdWghLR5We0Br9KfhiBhU8BMJkdmb4zR0eruYudV2WGlt9S21rdfjBZW51l7GyG9Ap
z5nXlZm453zkrwzaMAaLpvuRZbWVY4HJ5bfdZtOD3+Wo5onRe0fLE/Kii8B/Z/37+BwiiG4GIxCf
eJbT9ZSgZ69nq8resXqDr6B0nAmdiX8ArwB/rN4INt4wZaeFfUeR21TyB6cSeyxLh64u9mbraKBK
3fXWWL1jTsh2lRI3S2OA93XMvWM7E2478WycGg1yjAaQrEtPpAy/kdkHkEpmWPCEJG846Rs7npMI
nFyceNCGyzCjcVJd1UwFeAd+VNE4j3UzTM94Ou1v18vVpVPmtOexCDeGsKdXYDfz4OGAPtYu+RyM
Asrh3Je5eUfp4LZ7XcjkCfr6NifMm+JnRg81rWL6Dkvt1xdsbuYXlqDgQ4gq24AtqGgspxhowvK/
WJpKbFeelxu7NwkH5m8aqzQs04mmjeY5xI9718Vu9aecFK6MOOXBjOdOMcqaDDapq3EO/kw5JjvX
KuS+CjMmy41dTdc5HEkajKGAp2ppfkXYtMsKKLhdh8XESeVOfiBWuV87Udt0t/LExf+qB/oDaOHy
0KeucTJ7y95Xwq4PXpY7bxwq7aYUabXrZhzcc+W4u3owxbUSjr3t2OWrVqkm45WJUArW3Iex8USe
j3FMZ9PYh1RsBzgQtU2nUj5MxEW9V5M3PXYD0/hV0qXBKcQpv+nrLPtexlSe4dvDo9NK1OfO8O57
XGMRN1247ULdP7Wmnf36U7O8gjmqU21C7KrQnlGu7fgp68fqc6R/4OyoQG7XfdgCL9b8GXshERgT
F4j0cVnaV8vPltvtxWdQVwpdh7Ak6iyq7SWsgapqJ9wBe2fPsYsD1OiEDRFRergaHAT8Z6+eTAZk
mY/yRLBWf5BcFW8OXv4LvI//IKXKN1mR442rG6bp5hzXB8SJagsonFCUh+artrr2q7Okt6xmmZv7
OIyRmIcVZmXxJsYQLH0y4zvVlAF2T5MfAHjFNI66nchFDcU4PJieRq0qlr74nPzMfUdTAtqg1Gy3
dlFmxdp0c/ZLEGPUvyFiYiNMMp9juxk6MNllbLBi5kX3S1bMcOF9vflIPC6pLB7iTYXhWmw4EqY7
cwjFu26t9LnJXeMws2UMxSMfD4zD1J562LgK/Paox4uy9w1Azo5ywiH9YnL5BSWucfTGLjiVo4lR
xkcE3uLHF9tZBPJHk0MecfWyy9rMadnzIBvvbc2w4cYSzcz8iva9TFvWa/am94FSDT9iKOwDHmde
NA8N+L0HRDKbM/aWeBi3GOT0IQSePaehG5MDCbuXrLXpKGOfmRUj3ySUAUORZvolTKP4cOLM/TRc
hUSifWnjsun8n1i5030WF4oOoknda9zOH9ow3VfLNqy7qcgw4aVzf9GtjRC9GCY7uqRhfTaM8teJ
Z9TfS41Rz+4L2BU5JdegMNKNjVp6bPoK4rv1bNwwKYpS71XOblni6qQcO7hibhSvJeEXLxzA3XPj
LAxeEDO9o+wWizikzA1uidezsU7rxPDQFRNW6Dn5nD752mV9Xzz43rHIdPbQJn2/zjwyh3z+6iXp
+hkLgmKFSlnkv44sQ/wwUp3cUYk9V4/Z0JMreczSMv0jYiZYm7Kxx0dLKDNYN54pzZVXhdVbNU/y
W1YZ9kWjzsnO4sON3xqxhKdFjAxpfCrfdecN5am3U3J1Uzc9BQOlSqmYP0NYOtdlXpYRHtnwf+dq
AFMp4oS3t3cm+ZBNUBZhkTgnvxqm94TAer4m05DdZLTF1kpMKiSTW+4h71LnPlFsJTXcgWa9p+6D
5Q4FAUpBucFTNTEA1oI+Ca57OmWM3f80Zpnfh4x/Nfq/M+w6YpSgii0LWZypPEHknJlCB/VTLWTw
848BaWuTrUHRaZd5ZBNGu5nHGhZKCPXm6QYPKVoRUn5ji2MaQGFWOtyMqg3PJjfHJhu0i5HcY+F2
HGdXi/W594NPYuPEfX4iXSV+p1jqT47ZWl9yqrytJ/vy6Nd0uG1rJfvOdcyraszlcy5JgVpBBw8Y
2wt4gZEEwU1mxSg5aW78I2uqbZ9MkJVdS8TFKpUQTBNS2j1ZFv4u4VO8m2tTbRJd2a922gV/Z47w
al21c3lgU7K9JcUKbJxZ/HHs7e7IZgD/brFyc2s3mM6CxbQRr+z6XmIip0YP8z0eavWITaKviH+y
2k9inLnxc8PcgPULIkL4gkMzxOtSx/GaQ8h7BJccrshwfGqeEZ8sN0nXvhSMRmI9rUWAvJZ5ev4l
1waNO8OA9cNB6Nzj7jKemgTvtMJXdkl0N97JwRK70qM9FuHSI1b7s/XcMMdyoTU8bazs2RP34IPy
Ae6O8JwuKd5TR6HRWSpQmzFI4lMs5tcyYfR/Lse+OLAbJE1vg8wluDNFw2poUv1ONai0RilimwCB
ROXCqCppB4far8lYO5OGzqOfkfOREWPn4lwLSwi4EHwoTmbCPBbZW3iIqFLIyULdpB42Xdhu4Yoo
zV19EmXq3ZX9zEQgGBsXPohUGPdCRGC4z6tYXIAtWIrHKLr5qHBrvTMgZ1Qw980VEN8Z19bSWgcn
xaNIn9DcwUyKDetWgmMS6vSh0dgoZEMNS2XkkiZrwtqHuPXdM0PC/Gqlbbwt9FLvCJzq3+3KcL7x
cGCqQiU4WMQufU2sZP5edFMixo2Jkey8vO0eobeZZQVGyPDC51xtt7LMplcRVhlcS1l018Slj6Aq
sYJLzpz/W2PoJHaCrEhmq7Ey7vo8Lb9cerGTt4B7RjpMqFs7NtidPbcmXMPK6mFXtLFvIylNIWqG
ICkyWpjE8q92SYhb9YkDr+kqyRalAv/NcfSyRG36xneeaoLTKMDC6SXN7eBZFDM3KAq2Otcqs7e6
GNonCahnrCury1GAk/DVlwUXIYrGllEvZbIYOJY2MCviPfFviSxCpPp1cQwliDHMB+R4bZ/GJaCM
VZgUSwhncn6k95c6p35xDa12LLKs8ddwGpA8F99QEH+ufhJLQaPVVnw3trn7SlyQvvN6ixJ2qSDX
U3IF2JGRo+kAFTovvfSychvKJXuG6fJ33PHcr5oAhAgIaNzoQPF51ZZ7qKUrWE7Wet2TLImSqNvY
fGvMOvnTLa1xyYhF/K4tXf5krdTrbCIUJCqnxL4qHH4gQ0LEmzmpa6agqpUnrIr6j2MXgEakfN5b
rVdeWZRrHPDkEAXBYriJ4AJCV0qQxFafwsI0wEUuhkHEYK4jRcTLuirIesqUDI9eRYLnIoL5NNdl
+TlqyiESvtQ5VrF5LYh5OLkTZkJOSm++NCRfHAn5MJmyzepqFFX7YMoJpDnvjZXZMzVLY8lh3lgE
DnhT99y3sn2ZLUlYYgib97kMty3vwpEqctIcNTuomf1ZXLCAUYbPm0WmKNl2opNPi+UuWx1YxYuf
yfikfd2cMkkqhV3zqIyhYR2pbW1rVfsxK4rc0XJWunCnU92DcvOOTx56UT1zLWE0wOnlbtJWCgKU
YtTN2sjUc9s4/lvXGPhx+BFevdED+2KyyeIE5UROnqSf8UJ0zKUZPVFdGHCGYAuK6n2s8/eym+tN
GsIipeyXDfnlZ+FALEkgiRT0F24EPxHjXW4ufneZbc/Gtci9W2zwYyDwujGP36GtRiYNeRuDi+Sh
HdarknWLu6ET06lvvPxbygDDm1+n6cl36SVJlWznrSoT8jBxgX4v+S2L1MawNblKvdw0Hrjt0P3T
1RSSUaWmElwjsW5Dm7wwiKNMSmDRBsa/pwlbl5mb3sWB4RyKZJHrDtcbK5fN9k6P9Ht0jJi1ixKU
cDu3QfXriwlvGeD3C30bB+uQJT05hvgR+2DsD05IM000xXREnKMP5vP/6Wtf3EFDpbs4D5nZDCEq
aq8dJrn4MF+DXOOIsxZKoFVZpfVDENK0p745PIR9Vf+wWoXYZUqs91L1E+N9i4gYIsUa7CKzvhdh
4ewLY0o/KzL3MQym7gM6hLX10iQFFBVOzxjeAZIKrf554SrKVzpokr3Vlt6hMaz+xxuS5MsbA7sk
7ASmSPl4IDGgd9+TmZaY0rv0V0JhpyvcdeQikZUGVOqKfqBz7zl27LEBVSvTvCSzpnaIMW1vZlF/
mFYpmCAEEi/CNsFa/VISE+CvUzGOiKaT7ovISgeLAl4HxoGDrdijN3LYNkH72AUdhV8HUVYGSf1R
ISt9zJU9nl1/Xi5mzgStopSaKbfZ3rW8yJGgOauOnfcgXcZXEs19zIMFNghAkXPPW4/8S09tuyhY
zIdShX9pITksN3LzfpGJyXTRILmoMtvxqSwaTpRE9/Jg9O10n6ayuDhyRMjTZMRhlFMp2mtFev1T
FnbLQs5TN7OxrEbg80Oj/fatoD+oBZ1CZEpvg1uQ2UC09x3PE9gIBRDZvkvhdKRFTXO2d7gStrw4
OdS0Dkd7w/lvHEy3rt758nqTz8SvDySAHOeyJzXAH9urwVxrm6bWxBBCq68+SLN7iQoNs0WJ+WM3
fgIfO6ZXMjz/J3nnsRw5mnbnW1FoLUzAm8W/SZj0ZNIlzQbBKhbhvcfV60H3zDTJLjE10kqh6Iha
NIuFBPLDZ973nOcwEsgAtM5zYOYPgzIO92JYp++BQJespSJ8E7Jy3BpaNm2UGpOZ0UviSc9bZWsl
TXtbZzVpwJT4R44Iqr+O6Vdts1wx1prqW55RD6hF0N7Ylj93r63ay+uCAiSvz8xWXfdTFNH0IPyr
rNDFbQ+a98WMApMqja7O1x0a5TsRLuujH2M0s9UKE37YivJuHnJqXlgHX3SF9usq9mX6yET38gbR
bg+dOFehpKkaJ5Ei7pcz6JiArBMUZqZZs3bhnHSiY+XTtJzoYQUxxVd3bdciFLYkcZSdskmIc2go
eohoWdRio8ymcI3ee15Lppm9mP4iNMhHAAeZKnplNBm7Frn5BgAibPBqrvHcqpL2OIaa/NhTQ7+u
VH1GoLq8frU15Wu1L2O2a/Cqf7Rpiy8Vd0AMJjbSX8vWCvatpPFKBKhcMQ7klYWgsR1eOmNmrRhm
A+hEE4la6g6WNhE5odaVa1o1z2nIpLU00iqtdbAv6NGDCcYje0pkbWrOJGyV9VkT8KFQUqfhBGN5
Qw+SxSfoSMxI60Zxktj0f0mpzw6ODl7wAnfJvMkCmQhz0LPiXqJltiP+E8FkH3T9cQylZrTFTo32
A7MXkIQwRKLb9LEVryRxHps1no6lqYu963lipnECeVJgQFkE4yitIP6U4yS/hQjWP5cUlfzbWi4F
+t24xHyHeT+/QdRpPMCB4kwxVmjarU7KrgUjTQdXZ090XZkCsnFmB4pNdN2cqJLCm4FmNlJwCEVA
NHLm7KQrTQq88RDYFkDAE1yReGfOhno0TDrbWcAbJvC3MKuO0q2gRtVeLfjalcQ3nppcZMcDTYh6
oRghgy0S2Eaq2LebuK1MjgggqvY0OacrLejb11LOOKYJeVic01lPvKHsqTAEsvIEwhNLTSdXgiO2
Bl4Dq1C3kobZArlpgXrTKsTWdAvkGr3TJ0X0xllnPAr0DZ4UjhLGNu1C5V1OFP+XgL1qHU2t6pZd
LHg49CCOa3k4H9iCWCoVp9G8ZbeLiEItFcn3xrrOwGUiWM36YfQaHRabpCfVTw6MFL4FPkqVztMt
vc7CUwYDYgj1hQcRCAJFN7RRFmV0d4ZzcCVKfrmJ4VxsOgy7npjpPrC3PtskYo2AR1XCO7VCYZ/k
Sf/SKvK0E0c/22mNkSR2IsJEL0srPdG9mu8593bUNhA3UOznRIhrsFxUEUgvOOiPNQXOfN7kclZE
bhUCDc7zRD9xUBYTN1AMC6eMlm7DOoHBPQmiJ1Si8B70WuYNJpQ2YwjmdTCqyjYvUHpQ32clz6hd
oj8XY4gLBnLmssvMbRt3FnuWXtMO4iS0Ow3/97GQInPDdMHLRVWA+qaIJbb0oXFWwdR6sEFxWqHH
pCsS589KWTX7ZXC6nLkm/MNRfE1txLwfoajdhmbX3Uyo+48wqmOURFF/B4EQgpoiGJAsc5aayrPa
TL9RQk6/tJMDzUaqgGYAJqpymyiVRMiKr74WuFFRY7fSAzHxZHbPlJ6TSbA8TrvdfpgGtEEJbAgI
qyBReqhc4yotWZ2rMArwf0gUFyI0mSFt9RbrRdjpN+mcTtfTqCuvRpBJbpxmre4q6FZvpU5G2JFK
gbaF3S6d1CDJTrjfy+MwpcURcTozBny8eYvUxXAjftOuE3ZVfAT9ARIkKEVBwwolwgGliwbT2oGJ
Lj+MLBuuZuI+xFCUvAfTpB8oySD0mkTtIRoUlNRD2fww1aJc2jmlE2Q0F4KgrXcq25mropvro5IO
M+TbKDlRwspPwE+HXzIAuftKSohYTfCsOgYKRxs8VemJOjagVSCngovMuXRAizW3WRzm9igE0GNn
LXNJGiq3GugOMLrIp/ZaTgF+Fc+Wv8diWq5R+pmnEqnEtqVKuU/VPt3rfUsMhhIt5t1y3MaBwV6y
nornECvmC8295KrHyrkbppB0oqBKHmKzxp3vN+ohKgN88SFIy0d16uUnfg0Fu5rV6XZEQ8sqV/i2
UCsyZrECIGYRpWAOg2Sf94F/DdxUc/OpnA9ZiSxbroXunrO4sCaaR15laV+cKHeaHaqJ0YickX7k
Hraff46jES1EqCUDi3yt34l62l/PIe2JlWCFxas+c24RJHG4k5QKsTZSPMyigq8gNM4BBy0l9AE/
4xi1OWrmMIoOVZQw9IJExmouamrniPKgE0pUar6NJ1wrXYG69q7rxewq7H1aBEEa4Y81SvCQBFC6
bDP9H2NuYWzONUl/1JkH7sWOsjbksrKhxpwG2wk9sDdVsvwjQHt3qOMpvTcnM3/seth/qyYyq7Um
CDGdISrfd5g4q3wVjhS07TortDfixyFuaqgerhQ01kjzMmG8ZtcebA2/5jDFmQfGE94x9Wcz175b
+h11gw+9+NOfjOn/lkM5LygJNP/135XPJCya24YhSqbIWq+j5QNM+oWERT92ClTZWueZSmwOtQAo
tFWfHsbAEH+KTY6TU7ASyzF7ACtJ0k40fSu4MPgzzkVXjG5gNLFrjVm5HfUKRb9vVEiFh8XsALUU
qWOsSMqvREmSmxhU/6ZmmzigXx+HawOb6WbWK/EZnrHwzpTA/m6SsKkGMBOUIEjd729X+s3toghQ
dCjgomxS7vl8u1WczLRuumgTyu37gIsR6EaMSBRZjGx5Ev/HzSZBokKd+gfT7HgDNJmqyIVom79J
Ckwqu8DF2eVIIkkDX/hjEV7jEW6qvtbCUbHpys923w6bSTfeSI5dhFnWaxn8MxbwP1Ko/O/JT/5f
48OTkweJ/Vtq3T1F+Fo4/GraT5j4f//mP8l1MpoTVlKJWHKTpE0DCN2fYhQkE/8QieOTFS4kM3L+
ItcJ5j8UmfAYC6CdIWqiYQJw/6caRbBA4YnU5YmdURCSwHr/j+Qo8ueYHFO3DB2Uvarp/Fvmgsr7
PILRnOQQnKp0H5AxsLPyDpq2zkEYS+xtrhHFlE79o0HkCuIsSOGILOEUjNlW6lk71Oo0x68avvpy
iqPrIQR6jqnqFx4vdFugovemEjZO3e2UVDuMeLqMJM72gmnhg0YFS0LLoWQ3s8/b8K4qYuozUUO6
OMvOXhxu5576+OTHP4bwqSIXxV5sv5wUsl1nMBE0fY8NxApkVyjynd5t6yHCrFh0lO19AkZ6zHjU
VOAhcXJ/6GeONPibFZm5lkO4zT52wbIVLFzQeEURnbKJYbDox/nYCNIdfTgbyTmga1InVtQ4awci
duoICPfYtBF40bGda7uoht1rnkS/gctSoSlX4+jcRfO7VIJXaS1tP6oWLnnAMrCggVgkPJnF7IjQ
vX8s0+RV4Elyaqy3bXpK6iz0OjUG3qaCyjJb6dWchMqlcJz8LHNUhKLs32iTeh2wbzuKch55PC57
7PvOkeAAV/hVtyZeXwoPsg2tdBEQ6JtGRD0+zgXubgv2Hemo1bpAtbMtTWOfdCCrYTZURzWl/FMX
xMWwk/ZF7bFq/MyFW4hr0BjduH/+fgY1fjcAedl0mRRaVdGYTT8PQMorydybZbkX/LjyoLFWm7Kf
0VrPdeMVaT/vJhpAggiX3lfSca+Z1RkYlEqMmfVAUuIAxCe6InkYGDL4ZLdRWw2DfBDg5gl+Su1w
n0OBsKegFp1ihHLTz5CYTPGm7/L3qCQUoYxxHzQIwFZlltltELFVL+rwkcr5qC/mFemeRWTaylm4
Tls8EkHuWpIg3k1ItKc02zLcxRtR0B9oxsprYcR3EsYlkIE5kxGYU2xX6F13+BuewhxDn7Vs3vQw
dk00i5gRKtnO9MpaR4iXaCTH4SbnaAGot5g3UwhJachLhJ/Ci8ZAbeSY8cdp1La6NIMj1SU3c033
GuT1Jm0pCIsyOHide9Z95bEDPLWHkCjabVmGbk1eVQzXgiQFFVm+vkkNOp7gDMUN7HYkqpJwUsTW
7oSOgBoxjB2yX+1pVimwSKKxGlr0PcuZk76gmHr6BJlXHKOfY14kG1HX8+tgDA5NU6trNky9k/sU
kVVBSvZCqJ3rSLydqUrczFZHgvmYbTI8uvtEQ84waXJG3WyA9IKx/p4tFPR9qVUhkGTTNoGUsC2K
97nx5U3dqcO10KfE5uHMMqRqOilAybYdxZKwGZHLhtYxbap9GqfzHnIh5C4J22mMDfgQLn+wsfhV
yHgHmqE/ll3THIx+Em87QJBxnfR8Q7BRrNzAJFWESo2+nWK2NWJsDuYpgnqvvfhKdJTqbtyb+nzH
EVHHcJ1T0qmFjUnMEXjvrNiOAh+SVpBK/wLjctDVDpf3fyTU1MZuSJ/koaO/IUTOEErCTR2OgpPH
hzrDPd/oy4jNCwLD4yw7SF7NVnma5DPKAThNFTqLND6Y/PYu0Bl7iK4OscWBruj5nVnQPU4N8T1W
qMQRdZoPQXVHASq7GpIFxDNCjKPqWtxQ+vcddjHX4MbZq0py6SEYmVzFgmQWjHroqnEyeTHth8Gg
Jak2pu/lEgIhoVeuh7lyMa3Kbpr7DxOGzwPAAeSyJAVxIJGoDc5MRZoB9i0Usnm7GAv1Oq+2c6KP
ByAtnFsi3CkYJ/K7rIeSGcOVOPjpCP0gFUcHHjPmWiPLztEQeZVWmfADu3KLXzVwGyQxO+pYL4Yi
tW7eCBFovaGidwphAiu5uiKKy6Hk3q8pMKgHq6ReR3bFIcAHhUebFx+cBQhEX/daPvxGA4azRrlv
HgZN3dUV7cJkllvSTzitiDpmknmmu9GhXqFxjkgHQ596y5hSvFSoytXQBOI6CNCVAPa763zzhWKa
vxJwBrkL5wXJkK9tVX0ReC/kkeUPJJxeMcj6sZtoFSQ1FTZDzfa5ojzkRt4fNF+abS2t3TaDfxjp
ebwXK0eAagYUo77REtNTjLze8rh/VglS6LgUDTRVGD1DBPiYuYmwyLsGV06HeD+hF7+NlGbxCEHg
8jEUmCrTKEWCRfiiUQuA+74Os3ZDi+ag5vG0bsPxHX/QFZ6cwZEC1as5pzs1Nm98x+1wrUlwAbJl
RUuMcAvG2nJTE5NqJwdYEKRyl2KdtYWWryYCy+vyhHmNre61tEAPzOUMdIOnYIrCcCVrt0ZuUoxQ
HzUzTol6SDNP7YIfTaRjwWzygwR2nf2B8johY7hSbs0uTw7+gmZTAl7kptmWlMFdZMJLdtZ9GT9W
FXg3n5LdjYF+0danFr/WjGIuMZI7pptpb0aGpxcAAGm1v5S50mwjsbpprUHZm3kMWnvb1nPzmKrq
iSiz2ZmlBt6aMLAVoKCUykQ4NOpEckgIk1JgH9KZ9b0VJeIuz6DQ9DPl3UhVZrup4yO10xdfVa77
eMRmaA5P4sJ51Na6hBEFASJeXuRioyxTGQ+sHPyEkDLnLxSskCVilkdGRgqwt4dVM01aAykMqhFN
42NPA6zjBeTEILiSP9d7hLUw+OseXZqcOr02+yt2sXeJHBDozanMCxPJZcb2d7H43GaAPwQNCAPQ
lmxfJawFUSE0eCR1N2wVk/p/jUjVmloSPnQfs6kCWmSW3qgAGnZDUwbQ/dx5JdEXLl58ioz11NsI
CsEYNk9l0R6SYtxOHYKeHjCew8DsbQOigRIkR2EwbodoEPcdwq7VFIfmErJz3aVeEjOwS82wy0Rq
PaGBaqyiq6E1j5aM0ypa40wl26fN10He6XYB9gH2PJXJgqg1vrtnNjAIhtnO8jmA7fXyIwvivEtI
clvJ+DKwkGWUrSRZZop7NtNO37W6ch/KmkBFLdv1+PZXuVo/wU2KCBmsvHxGMTJ28doPdao/Q0qo
nbKYOKfhOGLIipjotgDjHqYEIgStWzQwbXFNazo9lnltruI8VAlFkNw+p4gIijBvBgRDsAD1MPHg
hhxAuVWc37sSUgRsEatHb0frmOCxuOz2c0zVtZbY5yWIom0xbfSN4FvNugnGxBnFNtoDEcAv02Uj
i0Xg7wLScNnLdsLe78YOY4QJb2ChhGIn99djRYm+kgRI/AaA46yo+oNCVZKeu7xPBrJY0BawzVSw
P+TlONyCOUbIxA63Vq4GZoMV6H71SKwLeL9lSqKzC20usm5BC00bWT5ZlZygXW1kpiz1jt5541T9
mvYDSx2qENr0nh6G11U2HYGhPfhpQRhObovKr9xKbtJOQpFDUWeqjhoGMIhKhoM8I7GhKSKbFAgK
NvnOdXHo0GxH7liDn2m6FnhhMO3wwDhaDrKlRE3gsQAd9JijckJi4ux3xxFZ9bWG/KGSpJOYC2/C
rB6hKVauouuA1zqiGDM/tQcZvRg1VnWb9MG2DNnpwQO8y31kh41OUYtFZCMnQAGj1H/Lc5y8WYci
w5fyg5yuWnpfqyC8EaJXRQXA14fGmzTIeL5jjOkz+FyxsoumeWqHYitmZOUs+CX6BnDT6FC4YbWC
VADKJ1gUIDqVHT/L79skH3eB2Y87ebJ2CS0i5gGcMEBgrIOqbQdq8du6KrNVPzfweiAvUWNBGz7t
sgZhot3JK3Q4Af+HtoQ/AuxVR9oAvUVZDLoJtOBVB+LDMf0wPyAAnZ0mfjDkiUNPFmmUjgkDN/or
cmvWLCFImzyK3rkLv7C3A72J92nU22lw2Mb0vMbWuuPQ+SDJU2xTP6vIyaQAieeTei6A7R3d287O
J+YQQ2rXvsimOw7gH8dAW6tCRa83yNFaLRG2NmPMM1HWMruDIOKhF4tkoecp4JJFRYvRBzbYWzZA
zBZEiaksE35mWnBgvNFZYRZt9O2SIuLLJe1J0ekp6LpJmb0K5JRqkuXKOeCTqauI0dKAhAUox+WK
bsQg/BzGcJsuIX6+RoiYOP8SYwX2hYPoKoOknWvsYXuKnbMzJPwAyRIzML7U709R8nJK/7Mat2TT
cYo3JQI82OTQ6lapAX05RM0igNhaqyCVxPFdTLZWpZGfPSMrLNNDXXcvSU+3bqqYyprgLmRXGNDs
G/u0talG2X3TriYJ3nsG0mNVIxIHXUH3jzifZhWULCd/fN7/qHL0/6W3Sfk2d/Cebs3rJy/U8vf/
rCQJkqH8w1AMWlPEGuiLs+lfpSR+pP9DlkyyBUWVQhNA238bmwRJ+wd/W1rqWbJuKAr1n3+VkmT5
Hxy4RZ1ehG6ACiCQ8F+2rn+Wev9MgyS04TelX/lzvLRuiRqyAwkXomGqqsQW4vNBvs04O0JPbx8t
FaHQSB871W6whx/NMt0I1JTkmGIvKyYlo6iDxDHuQxl4NAlCFUxEzO50boTWUyqINgJ9u9TNgLq2
8106gDJLaf2CSptbvOah/ueA/JR0+bFuLX0OVv7bh/+jrv3z9TbKA6rc0v/wS7ipvhy3j/FWfV8y
4HE2rhqnvILtso68+MILuzyLv97Xf11ONTGAUS2nZPv5WVWswPgNuVx6CDbKpt4P3uymu3j9/byg
XbjMUjf+cFdMBnmDrqB97Od6hcypMq+l7Pz9NaRLF/nyvYMLoTOphe1j62Clvq+vm2PoRMd8k8C0
XRGb7llOJV2ovH8uW359gH+b8FCdjKQJcWelvx26o0iv4cJtXboCb+LHZ2dWCMZ9BOmPjeuvU8pm
a30LwMCub81Nvgt3wf/JoNAMlcM7/5k6XfPPV8S2HRWgIaxzJE5rgOHrppQduPw7w0j3MruduGGx
VuoLY5E39O/DBD8hi4fC7k9Vl3Lzx1tt66RcADvIZ4AjFtnIEpU9iL6wBrawykzYyiRTtBRyl/rF
jJYqnd8nE3iBMR+lwj+JzS9T6+0WDs/Ikp8RdYYy4DkZO9cK6sU77tDFdqMMNfzCrKpeFf3NqG4o
lDoVaSFmmNptTNByGF/V8+iC0RNsEgdsfUbnRJLvk95z8qN126oAfeTe1rX4IQqN7VzlBIH96OR6
H/eQ8prgOBnWtknwRhnJjsMfhuOV0JbrEkYkwZ/HcXpMq5qa4UveHM2ufKeI9zY04VrQIsQf1kEP
pZO2cIUlfaNW8x2lyxUo++W+7cQk/zfP76Si3M6YPZAPEMusQcfA8LJL/KTGOU+Px6hKzxwyqIV9
gN4Y+BUFBSFON5o17Sg78VBfwH46ajVu6ig6GkH3w0TnvlJ8OB34PycDNK+JwUCLlDO4lqu2mTyy
wn+R6rwBfMVBuwnBoMj3UwGmWTadxdyfEDFjJad45AhfHtKSrVQU7dE2uk07vugVEFfhZ4dnE4Qa
joBI3gzp9Wx0d1ravwt167WZVdkR/dYmtkxkZIIX5+31FJDOEWmN6GRgY6mV0Nf9/mWTlxH2ZT7U
dZmOhq6bpHnpXyaqLEmbWp4G66wgyzXhVdrB63STbxUndvyTdCWtjRsdNnxp08nOX5MTSkbP/M/n
lE8f4stERoiZqGCvsc6ikdkBBxr91/e3+btV5uMVjC/btCayYiJgJesMHsiGsmjDlloR4+bMLnvL
jXGhLXjxel9ebDG2jJBgX+scb8MDz3TTraOjeegcY6fZiedfeIAS+4zvvsal2/VxIskoikMdEq2z
eRRRTrmGl7jzXnCjdXLQdvhLV6UdvhgXFu8lTurbyy4//7DMDfiWy9Bk/oIMeyPbOLDcGE3OWl1V
L7GT2OUGSPVO3aQPwmEAQrUiDNy5tNZKn/fgfyxJn77cZUH58ClEEQNJgR/vrK6b18wdN5GtX1vr
5Z6H/aUNxLIWfPPCGMvPP1xsVONCBdZi0jNvSGMioyC2i1S/9IVeuszyhX+4DMSRuo5RQJ+tTUoF
OttUduiVj9EaX+22OyVO4KhX378kly75ZWvE4brI/KiyzpV1JadELirGiol78/1V9CVt+29PUJVk
Oj2KbEmS+uXdMCuxVYBx87b7qBc1PfiBEPtXZcF3GTNq9V1N1AESnoIGhE7wZMYucA7J7I2cetAO
8VQ/9GayLYcTVMmtXzfHGkxQoj3Bc1uh0mS5u/JFGp/RNhxqWpjAvM3rxELyjeWJ+sGPFCasnKvk
IrZ2PMJCa3QYnvrW4CBWkOYoif6aAqcjyEzcQfOQV8ObWA8+0XZUEMi8hxmSDLeRohz8KNoEugXQ
NJrWcXqn1y8tUQPgkyR4ocMqJ0FjtqoNWnWCMkCKoVpZQfRBXddnaxGMdEpGl2qlLouHBaWFlEFA
MSl0Zd8g7nAGtEp/Y54gDJPQpSbmWzvQWc3wL6y6EW3lSFMqStZD/JhIGQ480sKAo2jdfF4yh6H2
0hUJ192cPwVB6E1pfbP46oOiv28jYY/A0wlJUx0AYg4SWJ6ZRVTQbNoudG0rMrfGLbETK0VhEVAb
l+I2sHnqAQGdk+ks0/xjkQx8ADyCTKp0/i5kry3h4UJWOl2fEr0BNazAGz9R7AMfoEkIDelAzxMr
eRiD/zcdFaOR1QQHvXmS4IvNBBQ1sXTvazKGL9OVrflJoxITwdZVwMuGChZYsXRpRW+q8jkPn8Hk
0TueyhZL6ltT3qOxW6NIo5tImXwCtgIgVqjvs9q/avL2ZAQnnTCYrhmeUlM/VZG66VrI8nBAt0He
eCScukJbeXHsv/dV/TBpNDWm/Oc0JFeko26lZPCIpdkXlurKfuj0Omf3lgRTwoW0UnHnMHfLxDoL
gvoYGfMWTdt6yHzPqEJsdNmmqdmXmXBAOyG7Qju7UmpM71n0XNTBSyEL0HcUwFPhCajSPpK7TYpU
2qCSZQTVuV5wa/DxlCQ8+jXkVyIJgiqgyUFIbw7TahruQV9v5dh4y/KW9h4dfuu2xtRo0ejL5nWe
Y7Uk5lx5U+lU+MmDqik3ZXfri1Cn2SYW6Q89jFxSOBJiVJNjRxw33XYks1ehNLsxTshAIdKR4dXX
jzrvlw8ritldCuWrRsywaFl2V862Gt1EqPqtONqpk//Ut9D5Ce1xEm1fTvchwTvGaHe83tFrbezi
AAQqvObireL1CMJjoLzSJtdAQ9QZu7MUHO9knsMQxmRlXiHc5gU95KM7j8Y6CsDbIwqchevBesyj
fqNiHJq6R9F8bkN9LWK1nPzixiKWpPg1jGdLOsfCs0i/sCgfsajZLYdnE9to6z9Y+oOS/VCVQy3t
0W4K5llPt5KCXQtowfhWicHOCk/K8IxZGcR+sSo6XnBMKCMegCamoz5bXm7ONhycZ/orvF0adKg2
fWaGcRMkELS2fmbyL5hxsbFVp2dFeQpIiRgOkZx5WoaYtXeq6a3xXyE+OSYm2GGq8TweJ2sbVjUJ
eQjoelBW7c+2xRIykAgHPxW9xWpx8NXZW4EsnGQu0xnpbGJRd6LGtBV6+VlyGPNgL+lzaPuoKd1M
D6/BlF+BvHfhS7h5YvxC9uelTF/T8FgjLaFquJqlrd68jzIF9INuvtAdgRlIGoO8p2/jE3AizT5d
53eg94gN38gAMPp7Xb5lBiGNgWQCEe0ylUF/37X1karKj5ZRL1EpH2PJC8R8myeEOEzTiWY2pwYg
JkypOYEyeFc8KdwRjmLHsLlUqd3rEV455Wdar+fuQeoPTXVQ6j3BXZriFWz/ExK5BCD6hrjph+cS
hUZbnsLsPCZHUdkr062k7Hyrcvp8LyDHkI86jZDWeDLptWDWKUc4GKZXE7XSFu4gYWTPbnyp2xPI
qM+NI1XgwtXDgEO5eCZAlsE57mqS4ywVzVeGFVE+AH1xmvEpzgkf2SvVvRY/a+JNGi3GWvTjmLkd
ncz4TL3lqCUl8BgrT+nNc5ONIt4/CGbZSZt/xIr6qKhPNV+ZkZfrPo1uBBKETLO66/gyVNqCrVid
jGFeeqBXcKcxweQR7FomMOaYUyNgj+YgqInK2prNR9qu1X5ibXKp9wj0TTK3Ahu3LqG1unQxNyTW
r5SGXIfiPYVDX4LIBLXsBgSQIG9elaL6FNb90e+lOzMQ93GMhkOdbaIm3gUoucj762cj7YWNIYlr
UznKya0SRageYWAFWTLa+6q0DRE0QucHZ7OXtizLz0ZGo2/G75qM4tXioumU9qYHXLca8hy21qD9
xKBFBgejmwMDXn/FGcP22rfIz0uM51noIJOFtyLS1KJp7YEJq8c8NT5P+oL+lm8AguNFMlwR6Jol
EUvS0rH3ZewaZ02bwF/g2agDznT3XRV7EsgzPRZQrTS2pCDSrQlYsZxAAUkRHFPGXxBjy0qTdQ2V
GaEnzVuCpX3hhDvALRsJoKHl/4APm27gYY22Hqq48Dr96fv91G+PGpphmEgQ4VRwhPu8U4S83ZD1
VC5Hm8FFxOtBjrGBZ7zqnvwDZ/KFnelyIPy6//14uS+7RAWP4aCakUVmylkrbzK2vxaZTYvNo6U/
KbOMfn+DvzvafLzglxNqDRWQqAScqyHwA68nHg7Lz+xfqMX8dvNL/VaUqeMiol1+/mG/PVIB4hwe
clvdLVatVTJZqzH+8f2t/Pa70j9c5ct3BahO1POcra92vdQx7NgJnfCdTrIDZTnx8qNy+v6Kv6ml
UYP+67a+PDyEyCHNKG4LHsbCJF4VOJS/v8TvypCfrvHl9B6L1WCOqLg4fnXnyZ2uOKo44rW+mm2y
uq7kVegqz99f8zd1s4+XNL8c5wPBnNB0aCaXNHdYFdfzDmXE2th+fxnpt9WRvx7f1/pc7zdG3ci9
dW7GaRNoyt0oRWscdWu5LLaSeJwK677tUff7kw25/0IR+Utz6Z8H2w+XX05SHwZl1taNSjISa4Ir
eRzpb3OPXb96AoK/Dtx2kzyULu1Im4KWuEmPWASQ+Fx4338/gixR4Z2wOLB9GUEmfphsDhlBBlqY
Xr+XUs278JR/94bTKPn3Jb4MIEWfhAThvHmGDZPVnpB4i1zHhri2DCTOMMldjvjeGY+Rc+k4//3t
KV/7d6aQI5IwZfOcp9eWeTdinrpwd8tY/Dph/nV3ivjluJuORPvOmWGeNVxPgkHilRnVKDzJCRnb
J7J+H4OwJyVtYX8GF0bQ70sj/360dKI+j6BJJmK9lHMWhx10jXWxzuyfAOhP7Tpwukt3uvxj393p
l2pQ0ZGS0FoE0WMjXCtOQfCnPdrLLBDu1Kv5wtQmX3qwX8o+nIDHXtEYmcg03fqtIVbHU22FfgGb
MNSLa/m0XF10FnLCHSm8F2aH3y8Z/xq2ivhlyRiqNrfwJphnWQUEhTqhuE+q5sK69L+YXf+6ypcl
gxTsIFU61tt427mjI7vzxnIrR19ZayqJzt3NpWLs928jzobPQ6YRRVmMNN08w+5cNYiHfGUnppj4
IEx//2pceve+TC1GGRtyP1rmOcsAfh1rdBvfX+D39ckPw//LzBI2gSlPOcPfT9eDG2zmQ2PDaiCh
wQu9Yhd6qjPvWtda0zporiOn2VAFWRlv33+MCwPlDy/Lh2ncHP22qSIGimo+qcahFe7M+u77S1wa
Jn+sZB+uQQy93+GlNs9gKw2OTNe4l9dky7FhJnzZ1Z+6t2nvu8XmwnUvfId/TEAfrmuKaVaK2TLB
UFivWKA4eLPwV465IsB6RV7uhYf5x372m1nmjz3WhysGHNmnUWM+bZ3w1LHnFV1k9f6N+u7vyvv0
Pn4mcksGq37MXvNnTv7u8CBjf9yw83+STIhiNgCqQbVBK7AjJ26pcMQVZekLb+7ynvztc37orHyZ
90VVHgyx4T1KB+0+tIa1pfQbmWAeq9+m/5e1W32Zmj88FEufCYdgr3AO1MApDdxmer/KxcG58HX/
dkP04aa+TPFyLQm9jFbwLIXT1UgYwEom/7EqCY0p622RWgiTfDKZjSdd7p7NYLrwUP/wdX33VJfx
+OFGGW6tZgQt25F6hqqngYGIyZgk+JLwrErW7JlFR6uCjUpg6izxSgeFXaHBpJq6McnuIizTwIec
H/K8WQ36+X+Sdma7jSvJun4iApyHW1GULM8j7fINUcvl4jzPfPr9sfbZp2RaLaK7sdALC2jAqUxm
RkZG/IMa/JjfLSnIvsrscB2EYoCb3Mq6nQyqR+u2uCsqNFhy7B4sl3f2NeZe2kV+Y90aDsVaR6Iu
ve32gaM/riVvpxPYo3EXt4cUUQP2NB6H6r45ZHepTUvZFneSE1yWV+fneDLKHQ21uDfCIAysrlOI
QI2jhkgBCM8VLrXnBzkd5/6OYizuDEEUPS3yeGx0O0ystZ3qeGiHOb6jX0uXFd28x3yb7dfmtvL5
jMU9UliGUNEwMN1BqK5NsmwpRR/PMoBIrsIfTo6FULEJL5iurLU4YgMiKWWZV5ZbfAwfhrmfthgM
76N/miusayYbUZin/B6FRWdlZU8e7aNxFydL62k5eRNbxbBuVPWpK3BjbXCm0Dpxn6cPlnotWu0G
rt3lqLysjH0yczwae3E8LIQtVPhiBvd0ALpf2aDSt2dx/hHSJ1V+CdIfnf85lNdJ8oQ078qemif2
LaQcDb48I2ZsGmbFxIfqQqX47vnR2tqeTFWPhlicDUjiMJwzhhAvzUvpAo683TjBRXTZrt3Hayu5
OB9548dd0bN76Mjup4N3kPbjztvMj/D1jP/7VtUhj+mqbMgwKqHAfg3GQYIYyEhLyo1K1ekh38KV
vsiQlA5XpjV//6+f6OtAi+tNVqGDqFJCdQb9o0ZVYQile8FfGeX7Rvg6yuLktQIKYw0sENcrP6PC
jY3389t8Xvtzs1icMLRWI79CuswFmXw7mxzKPSL92GTDRbqQMe2Wlc35Eb/nIF9ntDhXzSCizY2Q
sgtZxunwcK3Uzi0DCd3V4rUo1zrx8tp3WhwlpBuiqdX5TuPlnJcpFzgvtQI8P/RKaT7spQf/Wd6B
SwNJCM3kJncGKA3kcNIP6Q4LpJVsYe2DLo6dIcdaECp8UPpYpvxrUF/PL++JAs3X9V2cNswUPZGu
KfW8jbHJH40r3IfjF9Sc45viaoa7O/EBMT44pPiQfCa2dPAFO1x7I64dw8XtpHqBWUnyQGusHkA/
VTYNu2uczh0UZs9PeGU/LV8yRWsEidKPhtvPomkwgYsittP2GRQIcNLuv/t8yzcNlPrYKAdgeZku
7yflUCJ4dX4+J2oI8we0TB0MHgAofXFAYlrNJq6K/1tDEDRHuhY/aVQHjY2XabAF/YrXGIop5X2C
GyJ6TU8Ypa8VEk4ktV9/xeLYoPDo160K8iI6+Bf4cQ0byAjU8YsnGkXjTTuA/TBs6B8OKq1bfs70
AncUJSVMCL3bcBfszy/L6c/8d1Xm//8oyY7EyEg0KzXcBiSBXHvwE9ptZ1igAOvbcTAezw93oiz+
df6LYxRriNbVAiV+P4aQGPf4oci1U0nBFsuTvRnAmemgZcIwsrpsW40IGSpzm0csV+LlyfhFiY7O
lGUq6Gh8nbji4wsqxgJ5CDTwOE82qhltBvL1lQmfvAkURZ97NjJsuMUCQ3zqgwQLHOKk9iahKp1v
hNf4XXyJtui2OYAxdeQJsWrbdLf/CdyOtBJvS0uyNM1AvPrrLCNFHro+r3XX134gYh6upnPzH1he
dMcDLC46qxQA2tYNAyQbgCuPgQ1VZqtvAXIijL0Nt2tAtJM76HjExTnWBC33hpERp49uG16UlD4w
eM7fjAfQ3QD8sO9Y+YQntgrmJJTETZMaGY4WXxcxBsMS+8iju5IiXYfoTeoRLJpB2fjIoOG5dV/q
j3itbUyoX9pP9FQ3VSBfJWVAo3UFuHXimuOnWPC20H/RzD+38tFxzQLRL/M81d2YfrwBwKNfxaOd
2LCGJLPCpHrACJcUgxFaLPIOteSWsNMzYC+N+Y7VSWCXSblLcTO2tPBwfoVPDgkMTILTIEuKuvik
uiTrOB7mkouv1E4WW9uPKNUI+aUQzW5l3sMAfer8kCfK5boBaVm0KJXw3czFmIY4jbWSZUCnhBYt
u+JeV6JPocZTOG4wRN4l8assYNSmaOHdH7bqtBIZ5gCzODkY1LCjaIZQY112W3A4wBpl0EYmrd0h
SHDtAd3OO+EqUrHZHuX0AkL2JezTte18YrURHkAIfN7NsrhM5cswM1XEkibX0D7qNLFNtf3dBNVr
rue7qPudS3BGxGqn+c9M576A7G6EKADCqjVDpxXDm1CUDnmT3Z3/IiduImKULKrzB5nlfr6esjSO
03QyAtHFVRbxqX0IXyVIfov+S6aYK+nGybX/O9YSI9ylYTzmGqA2tWq2oSzuWujAGvAEyJi2EfTX
siBfddBr/qspGotHlBpZNeZIDDuM+UUp/O58BLPiX6o4OSbf/Pxg0skFZV9BWaKbB1vo64JqyIR0
nVWKbhKLUE/BrCFYBsBlJ/h4OQvjoxeIh1D3Llv9Gld0j7KY5nlY8vm43qnVBmrsFp3YlQi29qvm
3XkUwdpC9AevniZ3zH8N2gVmz0CqHnABxYQgXdvqa4Mt9lSmqFDvy3By9UG7k9MU+8ZiBzbsSotJ
3BF3qKrXOhbuKkTQQ4zkIlNEfhQ5AgmV1uh33OKUVqwk1iduE0v7+1n+5KlHC1Cj/Zrj9T25vv8A
T1AVanK7tVvyxD1hzT1cGrk6iccyupF1WFlUFiLX8mvT3yeYup7fXerJKHI0wiKR7eJOh4cSiq5a
1Fjeo14HYRQ8721u6HvD6u289XE29G4EK7w19OZt7JF+D0EHBejFtqG+xXB3b8agEsX2IsrTuxIe
OwYZGDvGO3C226BM7SECmCZFOI2Hh2HUD5UONjTS9o2AgRyaq+r4WHhvsS89Tx0OgKXnwNu3BWQ3
YjO5wL58r9eA8gAuZjb9tfe0KZCwET2kgX7hcX5+TU5+2aMlWRy4WkFEIsnYbYb6qXqfVnKZxR//
/hC6qGCJSPUNtavFhm56z8tKER8ZJUK8FBSa799LoLbOj3Lq2HAzolnFxYhT22IUTUmiEkLR6Hr5
LyFCgHV2t3xVQ9/2V8/oqUWbL2CKoJZMgrpYNBUpWgnMAddg9NtS36PsFY2HlfmceDXPImDceTIY
dJKMrzEHnRKvsdRqcOkU7CB6bdAcyjZK8Mnr+fn80p2cjowqH6hGA/fCxdLpXqooXWINbhe/YJaR
iXdVtBJBTwZ2Ssb/N8byaW5CSg9i7Cxdq4ucGuMAc8QNEzR4o2XvotztVFN+0EP9AuK3U/ovQhg/
hKHqdolbd3CShhbJ4RUazMktc/SbFkuMfiSCQA3azhKI8Sl/VzBhyW49jnQHEP/8Gp/+nH/nL3/9
nPrglyhUxlyjaCua6WvvWTg74z/bpSt5wvdZzZxdVeUNA+Wbf38dCRJubEW5Prht96JamMJpPb5d
Ov0Agk0QO+fn9X3vfB1tcTWGWawG3ih0LubATkbYinGFaRJvd36YE6nv13EWe1TNdHPQ/WR0Ieg/
iBjsovnRX/aNSYvN7C7LCeYD1gC2KYi3oaBdRWF2AXF9ZW3/xc8wLJG3BpT6JagiyREXFZFPop88
7aRtsm1eERu2J8jAyV5agZCc/pJ/B1tcVwoaCwjPsWe0tLbxkDalT11F0Ne67FFuOb/Ap7/j37EW
u8YKUcXHU5kYoD62w03qP/rCSpj5fvvyCRHDpJQ1v2D+9M6Okgi/mCyt0SRCQJE9iMb4PBm/QlW/
wuwZykH7AM9vZVLfDx0jUifR5stHBqX59Sg0VtVhiWN2buh175qpb5NuvBKwr0/xsju/fmtDLc6B
ULRKURli52pDbGsxFoajiF9LdBkZQrOWIn7PlL7Oa3EYLM+I9ajNBroo4qVohxTlZjpbB8ZngwYF
5Ku1UvXpjf93KZeQxkpq9WDAysWVaAxEQbrzu/dBbX6HaJFVwuhMDZ2cPHjqY7LRAVxvWq6dvTkc
f318fpn1Eu2o8e5M2whuhK7XNo5JcFnMjd7EGN7Bwh6fLDnaV7De8DxYk689eTqOZr+I3i1CO2mn
9p0rWtgVp6+VhKJ69HB+C62usfJ1u4biLHic6J0rDJ0bychWo1Z44+vKIdBobdYBBhfFgafmHSZO
NChmblC7xg09GXSOpjrvvaNTig6TJvjayCmtLGRRsCWl5LiB0Y1HDULZZf54ftYrB2eZ9bddBSdM
LAY3jlXb8A7ggTeN/4by8/lxTrTmv26fRTSNUdmpdL0cXGyFLpMcWIMvIISCpvLB8MXn0Pd2Ob2P
rkbsSZgD7IAWvC92uIpBgaLAsY2LYG1Pn1xtVIJVala005eFK72AMAa7nSwPAJi0LfEPtP3YAbUu
C7Bb5iO9FS77J6RiynCXxmtbbt5S387U3/GX8hYgGRLF1Bl/+CgOOmpJG8jv8Aw2xU8ffJQpOf/+
K4/PYIA71ObMC+fkr/urxvQM7DTf25+elXTc9MKwsqgn2nxfh5hP89EW7vLOS83Ga11LNhHuQURq
g4omKadPEWH0x0OhDjvsTHd1GNxoxWtkNLugU4JDGcR3ai78EKYKh4QQhgh9JKRgXycE5KBwpi5M
twt/cPGb2kljcIGd/Nv5bTqH7m8fxJz5wjSu+WcR2ltNBWarS/z25iFE2sXuA/06rUZbVbpt0pRP
SC+g/YZc0/lxT27Ev+Muq0taXMT9hNOUi+wfTEvcaaBaVRhTFDWPTzbE+eHkU8FcR6iYXABPbnn5
KJS9JMFpd2jdBlm1WILKK0OIjAThOq8rf6vlab6pU+riNRwo1I0mKtXymycNN1LTvRkRxieh7+8T
M7zTzfRWbnFEoCFSNe1vRRw+zv/aUzHq6MdaM37iaEMFql7Fipx0rt4W2wRTs7DLEFe/zXnZnx9J
k098fx2ZDwnJHFQPlnX7XB3B8ORG4+ZSh9iV/x4ihJiEFRL4KMmF/c/cFC8CU9qJRVmC7wEQPnr1
Vha1B5W6iu0VxW1h9vLGELOfZVBtWzO7ESsUVKsBAIRZfUJYvFIn/BqLbotW1vNU+C+GhM1KkfSX
FWzBGnpSIr43CBaWQ42dlHkhaNZda6FZOZSObzZoTUJEKyGAjliRSFGwzz3rWfRyR0QyMCjNxyIq
7nyIgJEJ6ykujV1pji/nl+pkQD9eqkXKRfdI8GBigRiQuzclwxouzrYgsPadX7z7Y2UXHSqhlfkh
F71TG5nt10UE5804mHKwrRLr5vwP+hOsl2dXRyVlFlVCrmXZrS3LQcHmrOqhY152DY/oDE36RxP7
qBJBE1UaPhC6xOaO/LMdHdS8t5N3W4wHs8OqqvxpzjGmfkoa6Ns0q4vuh6ddKWH6VJa/iuyf0eQy
8B9Ki8Lj7/O/XDoZMnUEojTNElH7Xt5DWh1nUxiKo6tgN1thIAAdOZHyXa+b94ofQrafdnKrUq0K
nM4rbaErD4UcXVheT/hMdlovbA3ECLsKYWBypEaBgVhPl1WPLIApoVlbOyPGKbGJWIgF+TGsXgMr
2qFRaQsKCoWj19hG24owufHyVHroowhJCji3RBhZw8mtuvdSQYpzwPnB3PsaAo5JcWkJyq61blKs
eEvrBk+BlJOJwfu9Lrt+hFxmjsghrgPYm9s9+s1xXj4J3W2ufZhe9RF2d9WU7sfuEYVrT73F5cNu
+7tGv6qSh7ZD3XOur4bNhUjZL+z3SnITI0QLUiSbXtrwQ7Cu20CFXsyzF2L/JIDRau4lzICRDHgw
in+08THOI1SrhIdMHGlHDcZHXVqfUqc4Sf0LPdQdmoIozGIrWw3vmoEbhV5VTj4+GvAOm8/cTOyw
xVNUMDd9ON5HyDxa/HeQKk8tiqcNnmixTLGyv5OTHn/o13AYD1Ye3VJH3za1hBBmtrLPT10VR3tl
mTNUSaIII/YY7oBYTCeGG038Rxd/d9OzXk4rT50/Kt/fzhSS9thfyBKd7/nHHIVe3PM6RVKzxi3T
WN9hKo9m7uw4JEJ8JZod+hx4hz6rQWuY0EM3vbVyD5eOZnjSLTy9s/p+IEonirUbortIb1NbthAU
q0VXwvcezzJ4tcFF58e2kWk/ew2Le5OB8sAOGusfq/UcP0VuQZUvRAkR9bZ5Q07tp1zVBfrEHSLO
Qf8jE1Qcq+N87TI4dRcczX0R4PiCSRupUe+Gw7s6GzQe+n4NUvCn8HZugRcJR9Qi8VTkdefGknVQ
MINsBupFcITDTHssCuy/RgHlQ/UhEgXnfNg5ea3+nd/yTTkpfYE0odG6kwkLX98XfuFgspaL/09W
8F+quJ3asYaoiPTqJF3R1cUcExHDx1IcarcNpB1auzcofz9iEnpTiNM/gtAfzs9LPT0eZQcJTwYu
8sWmVVrRy3R6kq4xqTukIWwsdV/jRLuyquqyJ9uMtOzRN4rrXCtD7tpyG3Yv6fCjKp9zi4KWUWEA
SqNAEXeY0gXbOlXoDagYK+i/1EncN027yw15R1PgCS2wQ6LNXqHZxicSx3LgmIN2m+rahdoaD7Ua
gP0KvH1oCHaLIbne+rapHND+Rzt3+EdCVaEareuo7zZB2x4sNHDPL8e8Tb/sMCTLuBFBACACCNtl
8fBqTDGdqjiP3RZ12bzS0LO9jyjCSGHI9Dp6mGvF1u96Q4shFx8g0pK6E/s+csdqUx3qx+Atfhec
mfkR/pIcFPsvkotiv9ahVU6VCQxQWv/33RcHFqVy9Dpw/nbH0Ny1tXUXAC0sqvKjL9Cxj0NHMYZ3
nAxutRHVdm9EDN73uquQzytEwe/cxBTX8+1CFm7reLhBh0bdtOn0iJbyk9chuWl1kKzQuk2rO+Cm
e99CkrPRkDbPLmUNrRP4Zhewn2/HvLytc1zdp2ptbb8dWnrwMmk7hWXOk758r0elMgRJEjZuVj4Y
gbDJBSB23awNvRaa5pfg133DSBg/zPVCFcb7/HY9Cv0FOjHwPbvGTaz3afiI9HplY/65qc6NMP+C
oxHGQFWn3ugbdxKmxyHPrzFeiTFARnJZveZWbTBng2C/ycliI/0qC5orq78xM9npLDj3I9QNE8ko
/SGdPq3wddKf1PzH6CENYeG4iFEbJH+/yhwMtVCCgX0eFCsh9DuyaP4cICMocRpQYP+8s46mENa+
7yE80LhiXFzpVb8vAWvJAcXVAKUKD+52/K5PyaWsthdS5qjDcKmRbvy7NxUVXcm0VMWkhqHM3jNf
FlL1zFrPkBt3a+9pEn406KRN4VoRTvoeSKgbi2So5NiqiKLAYpRMRxtfVhKK793W2OFRXDzhDe2j
vrCR3qXLmdEVvKu8JeHbvBrP58PY/Ne/bhZJYly2AK0V3VhmIpVvpeKYDoSxWN540vsodpuk+1Tx
fvbqZu27fj9mjCYjBMrzWKMtt5ir3wYV3rFd7CpP0kf13PzSXiE4+i96sEFgsT5IN92N+I/3OPz4
D2Z5NO4ihGG8rVRVMcauHrwZVbEvY/3gZT8h6R+6pF8pP52eJG1BLmUuyiWGimur9zQ/iV0UdbYp
1rooZ+yi4MFcq3OZ32PJvJx/R1rcQfRRJtGTjdxFqMOZ1FulF69MIgu6XSSSeAkjRA941U+vIhyR
jSa/RowKMQbEqppDHcSXuvRjkLUtbnSX1YDKSiTeRsi2o83tKPhQyGnpqAh2ZFmyi1J0XqRnYRqx
0r2sI3E7oMFYjxhmzltW3cfllWn9wtr2gjYylzl2hT5/Or2SZtODwLNJK540pHRywXM4bg7gW3vs
DJ6Q5WZsGieX79HUfAjkatfiRBJYEIqLy6b1d5asOVb4VFvoZHXqfTaktvDLeyi2RnibFP+0YQ+V
LJjlsl290NHXzjDQ7q+r3nJ6Q6DGnF2TdKK5nR9Ss74KJ8rpa2TA73Xu+XY2LUMzkBzlDluE3U6T
O63LxwjdgNFp7vOHgOaF9hBcDPhC2v820XEx2nxpH0VI0YiLMpSr2K2UX5hTOI1AyWLWJpLKG7NX
9+fPz6ktfTy3xUbDWTSIusKK3Fi+bNQRoU0EHPXSloRge36kE6H/6zIuQkSg9aJRy0NEOBy21b31
6jsxyoLmJt/C4vdXGaPf2XqLlVzEhnoysjbBkMBFQnVfGTqq7ZENr84JKulpyJoXUf2dU5UaugiR
xzpcwRCsLe0ii48krW2KqojB2w9bI+43dEFIPa5CbeWBuxYsFgvblXnajFYaUz++F4LX/wCrwkIe
R6PFQlJDCMckUGLXhy9kUaXKNNlOYInGI9bJq0Id3+/Nr8MtFi6JQlrZoxG7ntBjifY2YFPh46Bh
RPpmSBvqF8JKPnDyU5G2YRunqrjSLc4c6vCA9M1mPnM29j0KlUBShM3gPa6cgW/MtXlLHg20OG5Y
xItCXZmxK1F4AvODxUCy2xcaPFLpvekxusl/ZlG8WxlWPpELHA+73CGwewfJmC8uWb/uw2ynmz0f
rt/JhgDsyLIb2To0Eg3nrNlU6Bdaob92/OcxlvnI8W9YbKLR8+VAqPocorm5b3/3TmC377O2Tb2T
fgfJZnA0O3BqcbPWwZk/3rmBF9upa2S/p9aXuEbabgUUY5vPEFPa80t86gwezW7Zj7D8pOAlqhFH
effm9ZtRrnU8vlc+/uydP703kFzqkmeAOhdYySKM3boxt/jkbhuxvwh65OAouHm+aPcDfml1TJEy
W9lAp5fw79Dz7I/upL4Yi5lUE7s5HIoUabR6vMINaeUUfqcPLWa4OIZapNLdw/EQ2oFwp/j7/nF8
QaEHJf4XjKMui0ss6hz1qvuJ7qVur2sMnAo8R5fhEoqEWZhUljpxrq0hkc+6EuTqUbPJR9VJAkKd
8vQf7Jq/mYWyOBMp1ROzzI0IbdFkq0R0QcLP/26ExeaPpjqrfY9Ld+KZ1xQfHbXp8yOcjJ1/5/Cn
Inq0N4yo7j02feRyBraJ/yGU1A2yDz/4cX6ckyfsaJy5Q3c0jhe3FTGELEwKHz31SZFXMMPfW3zz
7jsaYA6iRwM0pTDmvWRG7owisNCJTFVhI+A2GTWRrdTtzaj2G7no9r7RXpXpD6AFqmliwgSHvBEc
LODw2fZuDS2+kQtt78mWLVhr0gffNe4Xv3JRZcBsWvZHkQePUpKh62g5QR+R2vGmFzTcUUwnTZ5i
BHQHymcqnPMeb/P8WZJuywQgTIkBc/SRyy3wOqQFu2ijwTMGn2OHWfhDGBMMHIdtnPzsa9kxrZsw
ag+ge0EdIIffZyB/DwJCoKGoO1kU2GRX4I9ZKcyyV772yZBzVIVbHA0Bw9c4MAmoffK7GjBcbdqb
ntuJXuIhDcXB0TEHLMcOQf82v8jinldAUf/2ecbnulVvtIz3i/AR18khzRCE8qi2F8Nb1Uvu0I83
pW9d4gp5gdXiU4qosK++mwAO697akn1sCi+5bUcyRSvamirtEgokKoLBQxbeCb31oEWzkWB+5dNV
7ZTxZ9Z5L309bbXGXAmKp9Pmo4VYnGCcflqz9ri7cXe/mvzb2rwqxfjGstJDPep2lKr2gGTilCHV
nbc4+/wU+aznv8b3ftu86/7+iCUc1iulvFE8LgDD8F6rcDr4iX/VRIiiaJ8VerGK2VOkThFUHncm
yq9jhx6wPNpx1TqqnB9Uv7GHfLQnH4OmYdhFerJXQJKbVfWrse77HIPDYq30t7KFloTXtDFIayo/
dlOg+Wne0mUBGZTp9vnFWRtmGTfkjCKyFHBrte0FretLI2jutTS9PD/MyTh79AkWB597EZIFBXF3
KIpZrXjbW58FNgZVL6587bUJLW57dZoqkU5O7GL3axuk+BnCPlG/Es/lkwnh0YTmn3EUb7FtH0Bx
cjVpT8G99GHca9tqW12PjmpTvtx5yA1viqsBgbct/bOdcYvt1q2+q2xVso37eiXgnHotynPPBdC/
rFHEWqwvIg/BVA16BKKkuc6H1oar5SR0O7sqvRpj4UJBTF00fltouaeKuPJYPLHmX0ZfrLmSxAbo
EToAlvFP32SbuvjRRysrvjbGYsHNsiwUhLPINrJ630+GbdDNUWmhnd+oc0Ba5NtfpjJv5KPv6mui
X3UVz+4IzQzlQnDanbBv9mvqCNLaOItHjd4EQidElByDqN2iLHlIMaOV4swZxGCb4tni6+2N0X+q
g7T3w2QbU42ikrMVTe9HhglIGbXXNA+dKPtQ9TX1vhOn9csiLK6vvml72cyE0G0StNJTaesFsHSy
zWiOh/PLfap59GWoeZ2O11uQe90zyAik1DxoFM09nfYy5m5i6e21YW5V5pspbraR9DbF71n+mGo5
AIVok4UAMpuVcLgyc30BPvJHoWqHmrqzgKWeKugHuZgOhWc4k78SEbV5Ec/sNH2REoY4yEEwFyLI
QOEbAOOd3pmbRMvpgHg9XqbImUY4v0sTlgXY5A4Ym6PYQdMD6pSFfbokSXdR0834g02Q6+9lMj0M
k3zja6+m8VPv0WDPBePCGsEq99VLVOivqI5jxWttaADRmSzvBhPnvla+HmRjr2GQq4EDI3FA7jqz
W/9a6it+EO9prE2tXDkUybgVlfK1/uMRNuJviVB19dCpt7gIbqwsAKt8ELEjnTWXC0Hb5rFlD6tZ
5IlcGhKoKek47kFx/tO5ONoyTdzoqpaKoTsOP9v+afCfzu/JU3tAp8ODjo2MmfCfdOLo7xdxPuZ+
24ZuWl5VKt4hWMv7z8og7s+Pc+rFCKHp70CLWJOxRIXZ1hyz//Xseo7u1csJgXa0gBHj3qsfbbAV
9opT3qmvUbxZ4wh85wnNxOmjH7AIQnUrWZGVNKzkpfdQ3hb3ypV3MJ/VjaBtJDvaRI53G9/5uzWA
+9oKL+JLZyaVkidMvO5xj+ZRh5SbPZV4LH+eX+JTl8bxBBfRpZFKucK3LnQz/x9BaXcg+Z3GiF7/
g1Fg9+iqJM0KIovLV7U8vWuqjOnUn1NOWRgckVGuvPBOVFBk2g+wdfEIxC1lWebr2iruh0jwXfCd
zpRgcD5ha90c5AnROwuHlDTSeFPIyG6nK3Ju0skj9ze9WEoKppwVfQiIVTgCdIjbBHaFyy7lVEe7
6Zz6OQB8iKXHWjdh5ZLUFwsrxoGid8l85wcF9e/4sQt8FMYlOxiFjSbgUFELN30+7c5/z5MH8yib
0pf5zNSPoyJ6IbJPb1V3H+BK2lHfi14685eIvUZpdKw2GDpMJpr2oJQ/RjECT587+pA45oTVXtfd
e2hTYfu1/S9/3CIRGrFjFxq/idxmh4ypvxHeil1zCOzxs7v46Hf+Pe5oj/6PclfdJPs1NZjvOFBC
xvHSLGKWNtFWD3PSa+OpdzS8XjflHh+FH/omP2SP3W1hZy/Wr/NTPnWKj8dchCk1lchgc2qHbfqU
DL8E3BvClSFWd/giJLWd2VhdSAo7aerOa18wmtsYOBmE2mCbLZJDAJG7ZLrI1GZfp8+RbDyN3NlG
L65kIGuTXYQsQcwyn5Zo7IqUO1QUrxs2W9l/nl/SUxH4aEmXFV/BNLw+6LvIreKXrsq3RnpofGFu
nDnnB1qZzndFAwRBpriNkPNJ97n2HHfD3pRXuHt/gNpncilj8YpNehl7PJUXvmJiCBC2NzrOMoRl
yuX+LfACN6zS97qj2NWN7UWVsKSqPp+dIjk0SIeUnbRr8eDJguheGYw7o/LtQcUVQwkeGkO+1Dzh
WdTkB9mkl9mqhQ+CvkHHTHGtmqIUAiGxUt5qDQyGRKyrrVmktiqMl6Y2vlZVuksbwdapyDTVT4j3
G5Gu8ASrso/RfTP2Xp1v5Sq9GIfsmkRwq+qfVakxMNZKCZlwddPT0w40eAIA985/n1OFw+MDbSxi
rEbVTw3qjIcs6Bpqc5dpYFIWE2A85RurqXe+bzoWfjGe+p6LNN0jt5Xh9BRveK0d9GB2usdEffBg
FJSh9gNAKP33qLo4/zvN+ZCf+8SLmBympRFMFDNdNEu2DQbUuhod+tp8CEGe9j0IIVyhhAbsT3hf
ayTvXeaUXkCxJqO89KYX9xgbRp3oZOY/hU/pUKRQNuFsrcu7MfQ34mhuPUnYm33tJD4QQF2x1bbd
TJa/y2N/S23uKk1VIH3er0RHvk0nQ4JJidcjLzfBFGx/UvZ5Pl13anjf8ZIzquYq9ZtNqEfv4ZSD
tja8nRL3+2LCnt5A/6iZDkB7HUxvf05UKbrQvIwDdWsE4X7yjctQu0+76dBTn8UL7IpS+5M4do4Y
SNe5WO3jLL0B3zjs0gwlWandCCUGZxhJ4ERf4iw1CepVlVe7HNSCpPufoho6Ut2hpSlXGyvNtriq
bIQwuK2ktbrfdySxLv8BSsE+UiyTp8zXZ50OhKXpRj9wB/NG158nFBnCsTvInvbZjrmTpsmDbkZ7
fdS3kkCbpKTuGcCAm+wUQfxGHLaFWW2pzduR/pb03daE6SnGuGRZ/pXiI9ld/2xrTG0ice8HUE0n
u8GlSXtU5BYCwHQvNMaPQdA3kpntpZZqcaICbb9PBWUlwK295JduIYqsaOI41jMyAKj9W/ccvHkI
CNjRk37od+O2u5EcOdg0t8NttVpHOB3HVRWYlGXJyhKRVqvG0PSJwumVSlsuBlvuXlVgS6XgreQd
ayMtQmwUyEWQTFSYfOJkkvRbL/FwETGv02St5/kvkoy/s1rEpClRlb5p5voDby9F/QwEPLt+wyjb
WUVxkRnvA5ZYst7YVZvv0Ys5BKl8JXjDXkzWFPBPvpFE5e9vWcSdfKgTvUpK6ok31pP6e7hW7eou
fUCcbd9cFm6CDP+mfMpe1t5I/yIJ/TvwfLMePUPrPtXzXqNkWm1He6ThHEIRw8xHeBl3oJGvC9vf
jnvWwTa2/YW1ItewOu9FojeF1Bk8OY1wEa3kTXOwdhOY5wfivXk9XAaP001eOlRidtCBV2L9v0jG
/k59kfCN7SCrfcJNY95E91Dkkp3gzJqH47bchfe4zm7rtRfOvH2/Xy9/h1zkf54ii4MfseWiw7St
N+Hl8A8tqM30W9+NF9OaFuv8186NtkjyOoobnYnGlOv3KeIc2uOsUKHI2caaRLo95RbLw5XzezoR
+/8TXBJJsNuTEoqHoWuaKeyczzwxN9Zqn38+DWcmpizivtEXYRk2OZu2vGu7H3E7rJT3QcavDLEI
RHkWeL3qJRSbR2sbt9ImROleMWzESPlfZAN+xxbMyA6VVL/pin/oDO2pkuvneDLvhka7LgHMilm1
9SHtRFzgRaI9arl0qWH8kDUicNbEs60U886uvjDMYVfL2TZCdjSSSBd4BwRQ9wz/o0V+KDRguvL6
beHvFQX9VOlNzL3NqD0h4rTJlGCrAccR+tvRqO3sf0j7suVIlSzbXymrd+ri4Dhg1tUPjDFrllJ6
wZSSknl2wOHre6Fz7kkJRYuq6pdMS1MqduD4sH3vNeRPUdrZeZX7JOJWzV9KcZFp4bHjRxOdMAgi
WWZkONCGsEiBTKX6Ad94SyJ3AIdbPINlzCjb3dTvRS15UpZ5CqipmrjkXP8ZQ3u/Q/JYMeIWDwWW
inofVqPLtBeomV3GsmYzUK+C0GJmc5RosRVBeShj6hpKXUEACYhHoJlFbAA2gBU/AEUw8WzX5sjb
+5dgfKTDLfwDPcZyu4Xcggxf9D6tnUCHQ18+XRY0tvI4d7h04AXI60V6iKrWQdnEjuChnaiwasy5
m8WpG+WwemSKpY6VLRigiIXugseYdpOv6ByjV1lG88Kla6one42/SsGN0IlVlpCn+aVMvxpV3hjQ
U5yEYlfi0YA5LTSggMF80ZKZ3JpvtKBFWy+zgvmgaHRrAPG4e5Fz+MKi50qkTdvD5QMvsm2qE2dH
mgmr1VNPMbraKgoQROAFoXfXZvfG29oGpcPRE4RQO+l1ihh0m5gLN3WfQNeKkLywtBEmmGZs12Dy
mpgqdWSjjOi0imorBlBRGG6j8+gEg8vW2NTDT16jchttjHAX8Pp2TOEoylWQyJjXToPXVNxlY+YE
arTXS/j1IQK0XoOqtiISewYZ7QYd21qCiScEIEYoZwkF2aMu3KqAlWFGbTD2nCiF/UZ5k+hAuyF1
DVA+kWFHWXeFzU3ou+XBqeS91VX9RksSt5AfIMGI1PeVtydKIfxWjN6oXlZJ+TJ1ybaf8l3TlnYQ
YgUpWu/AD3AfyGIfJydlXgm89rsYJJ8StyUoApu14oAe65Zhc9REcAiRyQKutmOpCsP4R7W8qSOg
2O9Ig5SCD2CcNY6aw7unIr7RSZAnKlwtMKy6lxxVLX3KCzehuU103FphZWS183420B0Dv7yTELEM
6VXZdq4OtmR5AzaoK0y8/i471JgNomtAD8Q4ppm07cRrNk/4Qb4U+aNJ9X1HjbuhaO2WwV0Uxvc9
LmBJdl/Jqd8yP5OTqwDKg9XUgwmdOBky7lJItoTtpELTqwdTsC+gFqjBbC8HmDGp0aS/JWO5jVm/
Y0PoiJl9SUeI5WgxNqu+fZZlM7aaGtbRAEIwqP1Vxa0+QmsnwakPmlzVFJcqRBpKGUJJeDhctqBv
VvQeFEA3IciupFG2LagsHb01wUlMM2UHCU07rTKodcQHPt3ERmBPwWAzrthcRJtChVEn0329q4+y
rHmNVNwlaXCKdMPWUVHXfkKeyuLFaKXR3pS6TY5brTrpji5F93Kj7VRJuLr00qaPalDtapPvO8jW
wpnRJtFTyvofhprWLgZxP5TZaYC2QhbAjCEotooJhjO6Cm5u1F49ybdKyU1Hak4VA22qj3yINF1E
YgBflM3bYb9H+daLpQGt+QJEuXSKLGEegmB2WWVXBJJwYf/I8XcnCSBe1F9QjYCTB9TpLX0qXZ6F
m4aOO5QvYeeqbZX0J+66NrSojiSYjhV8YKHe6VW5QNTQJpDMTkl2TUhkK4HhhGAaDFN2RdN0yzWo
J+C+FCfRc6qZM2XIG5LgNiQtLn3RRcqkY5lMF2jrrGRiawf3IhmG4XKnFuA23eeT6sbwmqwGXB+Z
uVJ3Wku61EWim5RpQLsYcbpddQh8fRMLS7/ud7KnOPyu2IVwRPr+Tr92ki8y3KFWGTxxABaP4i63
0A/dNSVuevAWbdED+T7W/9Jo/J3/LPLZEgyroY2RTg8ANlmqB7ShF+4U1QIs12WbaJM70Ea4WNPz
PsOjmQumv+MucllA0uORTAAKUB++oPFeM7e14TBb45bY6FAcATgH8ij6r66Fd41NN6vfYJ4g3+Vk
i9R2quhImxTFsZnJg6JXfwGDaJveRNehDZ7V29r17Xyl5vcTL5LbOGUtYSWeODF/zqyWmBILBudW
jF2iydd05VaWxxLBJ1VUjUkQ4QY8nXh+DGuY695/P3fOgT0+vsOlPKCpQo0pDVEcLkbmGl1sq0ax
a8A340PCbAFwfq4CDW3C9xivsFevJUYcjm0VAmJqMx7lKnCC2UlU4hXOZtbAabcF9AqgJ1N5YGG+
Sc2ngIZehwNaVR9Wvv7K3YYuMmaNxUOOhC+5j+8nj90rd6kAVtrLPLGZrnrIcjuzLPZsRnybbKqr
ZLIUa71U8dUg4b118Ne8oIuNjAzQvmkLSAX3yoFnFyRB4c0A9BBC1WLSrNCQfCVS3SCqvKK+aWrA
ypvYlRTV5RVuLRB2QFGt1caDrKgOqrd2RP4F7cSVG8ySL1MARRnC+D65jyDJlANzJcbcaeJb1KRQ
OmyPERp8dJYNLRMngYd6y55Cpd9FLazPv39v/0tl6feALfZHkyYRmtHgYMyuGLKLbHCn7FSvtesj
vQRK4iq7Vu8zN3L1y7Ur+NlRmGUNZzsXyHwu1nCQZmMWDyZ64Ma+re64+Lfp9vNk+B1geR3NVa7r
eTBf8echJtzSZzMFOfyPtv0PcRYXUiQ3iRhlFt/XSN2SLrBDwMKyMdkAW3kKkFuaEaRgY/NH0Qwe
j254B9fpGgBR8A7HUPOLOHdXXuvZ/fjDV1osx1pXwLEYMbbza+1xDMH+y+3hTkmw+0dPaxWslVe5
RN73RJ2SVKXJvSxptq6NAMiaKzP17I7/4YkWqUNX8DTKOQZZEZKFK7ASvKZJa+vSfQY1r++Hby3W
YlG0lCYVDLCxmaUNJg6qcfwybmMfWanVw9v9+2jnAKyf5ukibdBDpcq6GYKu3VRosta2cSlvUfx8
3yLX+XPzuvpyVn8YyfnpPxT9sBhwBAR4umQbb9qj7mq+4YE8vzYHzxagPsRZ5ARodFKd9sY8B9Pn
/hDuhztzH1/p15nlDg4MEZVD/xY6qrXW0j9f2/0QebGzKGYSpXmnACyBfT8Yr3Ol3YjqcdaZF6L2
hlj1KOosKcoQUT63A3L0KsIrda6qxP8+lfrTLrRMHvpghEgJw8QFWNSicQzI71GDSeDKJDqb6P5G
LMmLk4/xcRJSharYAMuvHGbzVnIDV6DNbItN3OAhuep+on3jfR/2/ML/CyclL1alHrBBqQOMdFhf
1gAQR+vSD+en0e8Qi8UIJm0uywlCyP5oc0wj9SDf1X6/ASPfj5gF40+32aU3oaNc/98ebrEuIe4b
aZmK86OoHmOYxcYsW9lo1oZvuRQLPkoiRLpioOEB4QjF3Hz/CPPgfF3rvwdvsQY7pZO6QAWOLe5x
pyedU0MqQC3XVM7OMYA/4uWWitOk6qtSFwTdlB/NgW+7Y3nMHjr0ECDNdKOttOJXZsQSaz8oQ1np
KFHBf6Q6SgPa3sE1SR6U4QQVH5S1xc3/aRCXMPluFpVICMB6AyoqhlE7WZL7g26snAMrk+F9jD/s
y/Uw0mQc0A0BS9xOhsliw8rArcyG94PoQ4RcF2PSsQQHDbBOCr0a0bSMiofvR+v8Jf/3TvT+8w9R
VBLXPII/C4BcMYOLAY40sgcxRb7AYo0c0lrkLfbW/CTP8X4+TsH3Q+FD2I5OwNaMUwz/28GqxCmB
WkqiqXO1q+sg0T1UEPmPIWPxVOS6pcW6pcJORNIKX05Th80VOwOu5X2zLyWx5eV0V9fXE7ntIogG
zMoAUAJo6+CpYdqbxsd9IQC9CvpTEgs3gK6IEVReWKuOklS+OZWWFmoAWOPmU/P/BAr/YYAX+xLY
Lo2QJMx/XdpV0aMx7lfl3c/nCH/tG++du4+DGQRclQ2cJgZKsaTecHoCAdjattDEkuBPMYSP38+a
d2mITzsVEirYwcAmRNFlUIwXSbQiS0UF29r+rkClMucAhnCuuPCwvdZyoUIgt9omgXxbZO0bh26X
mUuXTdNeT1FzIAlK1KVaehCYcXoq7FK9M7T7NAZ2eNL7m7SM9nKmHaQw3BvJcFv2zYkOhWHRcboQ
dSksCkchDCuqNtWhgZEdjV6iNEIZHNzKtr0sQNQxOlTLUUyHNdEdVCN9aKQbuH+rvqZVa0Z0X9bp
+1hQqmpgW8+AzM8ZWp5JhSGGsL8TqFNJEeylJSjyRa/fD/mXjOFzlCU+i2h5F3MUN+/wh922+cx+
lAbAH8Tb94G+bGyLQItXW9ZaBvwXAtG6tLFM7LaKV5DuXzedRQzl85ApEUyalXnIVFl5VlQOqA6u
OtDTiARUMc1rOMt6xlDY4wS3YDj8UShLBrVbacW/T9JdfJVFJoakAQV+KnV32UH/IYMSuK0uoLYs
nYqNmP3IvLSyqp24T/bKvnoLTmvMii9rdxF/fh0f1u6IrY3SESupCsSNaCS4I0NjhlBPMLjNI9eF
RZsPKNj3L3ltNs1z+kNUM6B91/WImurytm4j4MgCtLIqp9PW5NK/XM8WD7jY/6qeCKPNEUoTJdpD
sC8qL5mpOZGso0OykgSeXYs6bioqZOfx9+JtdmSKdB180DsxmlaRXQ1NZU3Rygo5O30hWwkzMIQg
X1a8Ppopg/gbvwsggQjl/sKKg+YmnoBGMVXVDjIdGCsu/MBINr1ceQYkl608JyZEc7urytCc798m
eadyL/ZjolMZalQgDzBlmdElY5oVEPLW7kSPTnJqMWQjUuUo9KmtTTscoYWDUxVVyw1h46+2iB2e
ik3c6Se5qsCBla0a/sldkFgQIEIj1580goJ0DcRr4pH2IQrBR6WvefNc97EdAZ2VYRsK0BqH6rw/
SXu5mhsxt2UFfkcIYFs4oFlNL3pV/RG3wm4hKR6iqqepQOall2P8Y9D9viQwLdOOENrbTLq+QY8v
Hh2WTRBS86QaMqdG6FZK6iQTbkXjK/hAsyduhNZAnhzLTNgoKuPhwlNePICgYY+mL+UwClKRuUB5
R7zWcoMeWeDNHu5KJDvEECEkwYjVlGDgx7d9khx6doUKnyVSZkOzbywN8IwbF4VGr9YHu4Hrluwl
zK/ZzzAjx1RiPzuoq9a1gashCvQstQoZZd6Mg4EFNyJqHKYEhOPkKQXLgBSQBBv8UfcJGFxi6uyZ
SQkBXHesUHHqFKvMaGHB27oLoINebFhHbDAJnVHZkq594UZtp3V9B/vCbUhrqA2z4aYe2y08BfdK
dxDp5UBGZwihUN03/vfT6szWhEkFOx3YJ4NAoy/uO10tt5A9mrS7ZMu36oZvND/a/FUG/n+f9CHb
//4v/PulrMYGxn988c//PsYvTdmWv/h/zb/213/7/Ev/fVG9FTe8eXvjx+dq+T8//SI+/8/4zjN/
/vQPt+AxH6+6t2a8fmu7jL8HCd/K+X/+qz/829v7p9yO1ds///5Sop41f1oYl8Xf//zR9vWffwfi
8cOIz5//5w9Pzzl+73Zu9bw+v/7tuXj922358zksv/z223PL//l3icn/gEa9bsKWi2hs/tjh7Y8f
KP+QiUZnDS/sd3AQwvWrKBse/fPvhPxDhRycAZlAOuv4YeNty+79J/I/ZisQUKD12dYWLJW///9B
uPxjV/nj/WBQ/vz334ouvyzjgrf43HlT/b35wFeKEJmBFAy7UBUft9x8iCj6TtGhFyDvQmYp7mxh
Xmw6D8BUR8CAdu3y8Pnw+hJveaOklKH/0iKeAah1YxpeQu6i0tyQNbLQwnr3z0hQnDPh+QqBveUK
0DUpMmKmmXYBMs0eiI2D/Jy9jsfoMXNKe67RKrEFjMnT4FTXyGAuOkd1U6/dJIA+uB/mxplhxjv+
OsofvsuiOKADGEb7Ed+F44pUZ44Zv6bBmnj/ohj3xxODxKzDemCmoZmLNV8rSVwpk27a7El9YTvF
hcyUBx6mO77AYfhe+OuGs8qcUS7nz8eYiyeDZCoIASNiwjuvdDsXutGu6pX35st00L3Wz4Fx5KOd
QF2HQXtPHAthrdFvsVK+fgsCSTlThfo/trvllUb0VSKaLAnsKhVvWtIfVAUHWQoxhbTJjtHYXhmm
+dxVo2E1Bml3yqSeYlX5FXKeHlICYLgSdz412eTzEjRv1rArwGM7JzKUH/DtvG+i0QWJ8CYBkbRT
0MzqdD2xB7N/6ifIp3epRHC/h/yvNOoMwtGKo5hZjdfd3mVhWeMqjg8LM/hjmAw6Djw378q8R+pW
CkeWmO6Y6XiUWuOoKtIGgpGeOWqPtGWnvjS2HTTJ6oj/jAlU6mE7gRZHkSR2LsMDLDDhY9xPOFYp
N+7aDo8iB8beVHK/yIpTrbbMUdCfsbOa7hlLqaVkEoAw8CoKIN1Ay+4hnEK/n4BI4a1xkXTlLyon
v2Qt21fMfOSpdBUFzWvNGiBji4BYoVy+6Kz2WgIfzc7cCgA1DDl4kWi2GWn4ECWtr7POU3PAk5h0
E41AY9XGcFHPZUsZlqeWriRHocOUY2z3JMXUIMkxLfmPocgfO7Rpoqg+9fDT1XLj3kQjse2kwmJS
caWYHFLhyUOTycCg1Wh/swziWCSVDpoBAGFEhh91Fe/NbvRpJSsgu2aAD0KS2kGroXONpATdrB3B
+Og6h7ejb4wN5NZVPcRdQZyklG6DNHkqtHFLlBrcfyC6kl491aTw1HLwRS5xe0janaGPpdULdpEX
zVvSwNdaF6+Kjg2m0dwgTU+wwWogL5g9pCazigo4lDDZh4VyNQRw1kjlJrANBVAzrmdPoNw3oOlW
lwkD2hvgcC8v0ZXQ8gcKu6DEyLeU02uI9luBus+A2CPdBNawhvYyj1RHHhodJI8RyCzqDDwEYDwV
27yV3a6JM6ukmctp5lURTFmq9jrXxtDNsnaX4W+llRV71MM3Ve9+pD30lGSNdhbLwXDQ6wwdbyl9
zhlgXG3W/hRxd0sC6I1I5DWWu3tCYlcpwFfjSehq0Gq1Add8HTMKMJk6i7MwFfVC/tBqmYE+xIR9
t5dvQzVt/UiNsRhBT1kp9C7EE953QRxpCsgzKoPb7tLrqAmLupD6CoW9bbArvH4TblG4tht/2Kzd
/97Jw4vdj1ADpzuBaxycC+Z9/8NVTK5rPQVTxbSVo8jsH5BM5o/0KjxB09xSf/Z7GH5fNy638jso
HLhVCvhNtJH3SIA33x8wny/+fzw0LhAMUu8ggsEK9PMXmeqm73UiTBtk8yF44aihfx/g7BYLEXBG
kZLImr4kuGOs1WmcisDmDvObbXPZbEuwYrxpgw3mIt0aL2Cfg5kLrMEasmhR8/7j6T7GXpQc5Ckv
jGBE7NaVDRuC/zvcVHYQcw3txh73a5CXBVj/PR7V4OGO7AAdpS+WDmFREVVuwsDuvRGK4BCJIwfY
5c4tw+4YefA0xX5tdQ5MSl2qHeTN2jc4l5YhaUeipzENhtHLtCxLEuj560Aus2MDcyGQ8Y3HajPt
+vvSwS1pvyp4dm6MP0b8kpgRU7Rou8B+DIKDfu6WPg/s2pls1S4viqO0goM7H89AbxzC8nOWu6i8
4TysFBoi3oxjAkgfLPl+03rltvcLf615dn48f0fTFkoQegh6pxSkgQ2LE0f1Ure8k5CZ5AcTciDD
w2q8M2ku6gJENUHvhlbdMiEJzHwEqLycny4+pWiN7tJN5gx3ua/b+baECNQV28Te6rw5sw98irtY
KR0uyTqLERcrxZbdyssu2Ja7UEWyuR3t4N9ir+wLZy4QiDjLA2NXwBMvkk7CMzEFHbbb1hUO6S1t
E2y51bumb/7iduyoK52VcxPnU8BFxomSgVJ1fwQkOCd96ooNMjaraT1xUh7WkssFdeZ9M8AFDVI8
uCXNxkKLPT5Ki5KEWRvYIOXzDqneZp4/MJRzqwdxFT2j5jLr8Z0KXB7Wgitn3yfWJZzj6VyLWxR0
wY7UeThgJSpXEvfluRQEtXVLetFegl1zQx9N2zxWqDOgZB76ECXlugMBmc6Z3NwDCWX7H7xtXZlH
AVAi2FEu3raGUzcBLiOw6ZURuPyAhpOV+4DQTdgK4R/urM7oecYujliodvyOuHjdEhzUJx73WEmw
FbmcMRu5Hx4AiJ7j/Qsr6NzK/RhvsS91ecDQu0M8GKwpI/j41I0BsFQuQeCGPb1H7qc7wM3XKVpn
XrUuQ4ZewzpCOXD5qmuzKUwFXBgcOjDygJEunFZw2FSbdDs6zTVUZVB+fV15n2cupjpci+AlRwFU
0pZKUzr06GAyrQZ2cZBtClIajJfYI922HneJ2/hIObXH1ZLn5+LU+5KCLZY+a1hDaMNcdkdbeJUh
k9AB37oPcycC3NxFnD3Z5/5sxVlNtnGhP80liOZfkNY898xwiNNgqI0y8JeTp4wGnhlKENhq9gRS
L0WdMfn3atl/PqFO4dACRRuG5fs5H4sbMy1ggIMn7H6axZbVt4G0QnI7N19Q4vsrxPzzD7mnkeqT
oSZoYIcwnW5/DZA4+H5yrAVYbHyaISZjYniGSEs8WHNARe/5+whn1hrq8DCpQD7J4Ne9WGu01+OA
V1AqqEYYZpqgAvamk0idO4JW/32osw9jAv2own3Y+JIgK3JbtamEUIAXHyQzfGJ0uPk+xLmbh6FA
gkfGMykItNisGcQ6ccedIQVbxYYmAEppQEL6ilOtp8Rnjt1PsRYHvZLFUZfMsVrswsSZU1LjVQfs
kHq5p1+uigud2YY/xVtMaBp2oYlwc/qPY97BifMW2yPU1Bo/dPKH70fyzLz4FGwxtaGcEBfi/eGq
0ZLFdaj8yFBuydn993HOpYWfAi2mOCOo5xQNRhFMJTDN4Wu6IZv4CJ9xRt25Xl4/rFFxz0zETyHn
Z/+wbAMhyeUQI6SCy3XctbYWvn3/VOcizHPQBFkdPuba4ozucfdNxi6S7EAKr+Dj7FR8TTjm3Av6
GGJxKCey3mcjQYiuMxytY7aBy1KnVW43Xv8nD4PMHU4eAGIsPU95WfWNQJseVm6xh3KDXZAVKaZz
tz14hfwOsZgE5sSauJUT7EKlsmWhCSVVwy2LbCP64Epq6l+Tov3simAfjb0TsMSjon9sTJQUuHkP
oSi7bKtjpiWbcVC2VZlv0MPwvx8F5dxyV+H2iaMadQZt6d/CU1RcjKGUsPyGX+EmdDobcm7NtvPz
o+YC9Q8b9f37vdRGw25bX6gAkq9lo2c3OBXtWRTVFRUN1MUmUNG+IqVcSVguuiVji2uPDdIT5smb
tTu/Mk+hRd4HcSyGYgNOaRnojM/rBDoELS1KPDHLgJytOegZor4yI/MZG+8p7ilUe4QnD5HfppWE
ziP8R9IONooGc1k3Aq88RT+oCMCwYjmc37mC6h7zGrl1o7YC2FjvMq+WIXtFQ3oX6PHFqAabTB+v
5JCtYSbO7Z4fH2YxxRrYb5dtXUt2djBfFDfeGQftanA0O3XWyxfnSjUwE1JxZZCB9v+SfNCi1hMz
xNBB6MgLfhEndVGdu04eyBUaw3aFnArdfDu4zn9+P03P3ZUMRuGYiiI8xM2WB/okk57URiPZoA36
/QFul/G+cCKPXNeO5tdbcIyPKnC5qxeltchLn9kSit+sAwTDFlJmV7GE4vkIPZvqpEgx/CfJ1ZR3
wCwY7U1jyqqV5dq+TRNXz8mLIssvUVJeplWxjZQpd1YGZa4tLGfyh0Exl2mBqXa6qOdB8YgnWR0A
tao/HKA8tVmJdG6aMQ0wJpSNUJVcVgEN8CWnLuwkVB3mjLq1wyvmUEv2YKSy11bugmdXKCpkCi6D
kMdB1+nzCm1zJUetHNGEVN+h5juLRrLJHiZ6GZiC2CIwHmOj2his2KR5eQxq6kdJsBsgT4Xvf+C1
3PnmONwXkvFLigqfF0NxCIrwWujD1agW22HMUSOe+D2qj89gE77JBFxzM5XslYE7t9nglokWLUT/
NJT8Pj9KDDNeBhkpPMoP86DhOmL+UNx8B9so45HjNo2LdXPitvETZO2V2GgiLecHRVsYFxG8Mfyh
GovNAU2AXIUwHppXbQb8eFUGD3XaEjeGa5JVBM0AMbpGC/0gVAOnK/MK6DtjeO7U7gW4gfYIEAEF
/ofrB/QyIFpjSKHLTUDl+h5k7ikGtE5LCXAXJWi4RCIy+Gpq/zjUxZNe6tVG7nO0LMKoB5s/HndV
aRZ+kE53pK5ydwwaGFmXBnVmWWBA/El9YzD0LvHfYLwSiE3XtwPINYkJtFfU2ZHBhNvG/YsALcAu
oafjoxWSbpQE5kFca2fh9iyYEaA+N+vsqpfh8tQ0MHLMBziBRJ3MXaOm2TZDp9ztIw0w0IBD9Emn
F2Yo7nJojoHTg1I7jksvToApFIG2zdBh6y29kZkj9zJxCjTPNryh8G6IHpkSwqJiQrcZcqPVBdxG
Gtlq0TCyU5nidfMa8kk9WGsy5/fVqEAysxPPbZ24U1DKtmmSFpYvkwK4FamoBsuSTL9Xg8xrTIh9
QbL1UmbjY2b0I7Rb8YXauHxO+u6iyYNDPFEVtj5qdimRqM9suJYN1ImLzOSgZXPmmR3Ky7xI7ZTI
oyNKGAOxFJBINpl8F4CjuMnRtrcDlXeXrRRD5l9rgugWJjtQEM+EboMRiCZPSOGtDVyY3ac9JH6h
5bBpS/mt7+O3PBEZ7JF1AH5goFkmxh4463Cbp+JQUvpaNslLyMS1UMfRl6b6VYsBihGZjPzUAHme
1xAuHUc0PWMphExWVNzRiLk9j1E2MKMtDjbQHOttq6L/QFn1gOYkeJXqSauzG1OpQ0+XZGkbiupG
7+UfqShOLIEkvqRSK6cyWPK1ImAUKDV2Xkcm5BEEVGrpcAlF2h91zk6hGjoUqhFR1v/MzAhfi7aY
sej3lZVxlcOxdyorASEI6CmIIKFeStU9sOv3wCpeGkb8jC5gbCk8uY055CbjAQ04TKOTpnQAPhGs
j0okqDk0yk1i0oc8F8/CEJcKhfRA2YRHIXfPSEED6JtPKPujt4YyaALt79DOAZRlVbzVGyyCPqET
CIb6PQR8LxINd6MxgdQYZw9V2aMlWwLTnlYcymE8tY1RjSxQjWUrFiZxBRXcDXVcsPpCLS6L4hV3
2PEqw4yEstf01CSIGEmQmJs0PGYG8TTXVHNUJRuzsdIcTPte3VANyysZr4sS/P1IGY6yCE4DN68F
hRJZrvNNrzUe9nMABgvtoh3pY5qF6BQnwO9q6q059ujSq6ASSOmGZjTFimpeS7ncRmOgQT1NsekE
PxSISeBDTiSAcEIUPKezlkEtUL+J5UMaEpcVhY9yJuBVJPGrNL4smbBrlm5hWuq3DTlC/O2XRNNj
PPsP5/nAnSyXnqEooEBCL783khBFmRZdZp0bs6bLcNOMFQjORehMimFYidmaOyUIzdnS+EWqBrTS
JXpIowKNyrQZbJ4CKaab0wkyOeQoF7XpqnGxCYbxAHjhAxHKda4GN304AYwRXAwVdZOsu00JFMdo
DklAuQfVRdS+OUzPTdS9Npq4kvX6MaFt4jQDv6nCcqvG436S4sEDiKZywhmDhwgQGmoYCP7QwQAF
zJfDzOvyRjh8TNzWgD9dPJzyIDk1wEDXkbJhU3RQeuC9E2Rzx1IyTspENixjh5QFD1KBGpVqPOQD
vLKB0Cp3UzFOEFoTJ6w6EJShxO8x0EIsWcH2r7bwE4cXp2pLSYP9tMDU78fsl0I4PNL77kHiFI2z
UmEeBNi9WOmdwpxgHUh+6TXw5j2vn5uQcKtVOOTOAinZGqCP7oKQFmgfM9XVawAEYSf5rIVtsmm4
fBXE8kWum75qtrsgnx14a2jm9nDoaJnaWaRMe+AWoLzSdwPAC01zJ2QcLhZRkhCovF61TFL+xGFk
TbXyEOj6oamYn2uTAu0AA+TOGuIFon2MhtHN0c3OOlhY8vFV0smFinOB6sAd6up0WTcQcplkChvL
LsMNqdiCE+aRhuYWNFaPKdglVhfH024i+mWfh8jGWujcgg1ySRNyLNv4qZNZjW8srptmlqWNjUeR
mdtQgzlbFulwvuC7NCjhyVN2MrAQgKmWDSgIdWk6cBN1kqQELRPQj8QENVWm5DnE7N7XZlQoQGNr
lUU6tbfg/jUcmzHsjxkcvuxiGsjNOAQNxOMB5h17uisE7iftgJ1YDdLYYol+U6uoSWsB93U+xQ9K
WwReUpfTxmhE7OcQVxuNGGST4i02hteqCXcSKe6zLIUquNgiLzyktPU6s7gw2gkDo+dQWBlqYBDC
ri03+gjswdjIEJMxSj+W+RPrc3VvRNhrVRmA7igOFZjbC3ETR2N1rEUCiU1Z4o5ZAG1CWHtHeXNJ
5Wh8KI0AupgUdRQIBkHGLupD9/uU7UsJGb0mGYImWL14w+hFLDI2hRnplANHBmH1Xeun/rSj3nrr
+UstZQ5DEATdLcOEG8PnMHo2ZM2EcqKNYYdWDHFVZS0B/HqrXsRYVIRGCsGVZI7RulBCtFs/2MYH
yQeLf79Wt1mgn5FcLmItakNxRlKB+gIwWRApH0/og9o41u3yMDqJFTvxzRrybfXpFqWiKiQCGyRe
1MyB1feQQLfnm2BoJ7t6pSJ+/umAxVCgUimjRrG4kYQ9DH9zpNl4OgKlU/Qih3AX+pqveIpF/4e9
89iOG8vS9bv0HL3gzRQmEIaeFEVxgqWUUvDe4+n7gzJvVRDkYtysnvasqlTSDgDHbPObr/PqOkS5
b3++FH+Pxt8UeOtLVSQaIzixoua9bYugKsNRg4aLXtHCFhKHEvig9a3dL62zSIs9SO3NCGBaaG8v
hH5XO2xCb7oksSHnIom5RcVn2NUdogJufVxsCgCbbbdLTsVx3l9iBW7UV/5eRWcPvNkVZbvEYTrx
wOvmQ/UUp4PdakRK/w+F+/HQPg61Pe4vzY0+3POMCfTVrvm9DGk3SCUJMw+r+uE+PVoeBBP2/MU2
14eb/izO5mxRzFTpC5M4sl8+z17h1r5Z2aBiIYp397GL5suFyv09WPX3d/z3o22WkCqReVUGIc1r
80u3Mxtbo1TYIWrjyYhDyC+SXzFOQM4MQTk3P8Qko/ZyHR2Vg3B38UR6Vw5vfs1mVSVz29eRwq/p
MMHpDtkuvW6BLsyKvSROjMqN5Il73C91rk6mHRcq4vUMeredYEKAijbZxltkSCwnfOROsJyZXqMz
5tKuMuv9EInfxzD+tkzm/eeb6MPP/e94W2wIcrXzkhsBJ1TxhBy6vZjPnwdYt8MnD6RtugtyJcRt
rRAgzJChqF+mGpepCy3GdzFoIjB10jT0eVXpHXlm7qRUS1bxuC59zfU7eTzl3ePnj/Hxtj+7czfP
kcRCqY9kj05QGHtBa7jdhQawYT2GuAWWv/J69DB/ddoabHeYhPthEb4vZnwaG4QjxA7Z60lc7qiv
L6yYj3/Z2Sfc7FijL+sAN4G/plNIVyffpifEZpwViDIO9G7GQ7mjd+P9J2/kLO5m2yryIg/CzFLV
bOs2PmV32q73V7iACiAlfUKGilv1Isrn/TRg3Z9nYTf7M0arcuwTHlf1O6DOdvFznTbqbu8Ozx2P
neJcgG2V6tZX4be2QtE2vW3xd7iA4fp9sX22sDf3QNs3gVppLOzVR1X3WpDf9dG4Cm8Cv7nTDgy3
epuBBa3IApjIFw1JJ3s6akhoooPR3Ms/M3s9S/rb/4939OEZBrzMAlwGs+J3w/hsztYVQkjfn3fU
uMlBKpmVWCyEw6radTOg6u3ke2WPzucPpHf87hnekfFLes4ZIHyXfrUHOMoXZWnf7dHfn+3fP2mT
CqVSnErKukon8w/DuFYGg07GpZtkXXLvvwmeYYA5AGRtu4lzgQ5mnhJkzSaRHyhvdID5huSWN5ET
eqarPoo9oL4G+JtuhxQbV9W9uL90iX50qEqSoazDIoMe8WZnLNwfxdJgyD4CW6m70S7MC6vvw2zv
PMRmF2SBHEydxJOa1xjOhHsdbFC0M9kFY+StyNDYvXgzfvQJz2NuVrxqdDWzVTb8+nbnhQxzdYej
5/gSvIQI/qSPyfWl5ODDFBp88QpAU4D4bkFXeZrIoVXDblg1yan87WUvHwyfGY5/Mda7YQVr9DzW
Zo1mlhKojU4s8bhiGJJbwxs8HdGai0J265m8XaiAp7myQNjCUtu8ymqsoqBcIZnJIbpb8aaUmcfV
pyh1LyvxfLxYzqJtiiwTvc98Mn8DQHGojJdV0p1S5EcHquxG3ZW76voiUvGjRAaHc93CyU+X38Gc
tD5NumkCtmw9mr7oqZ6yX7Wv17sBI5Dn5bnBZbo8pRfqkd9F6bs3exZ3szGShYa7uMbF/uEmzO3Z
Q93SC08ralG5wRoz9Ft33inPkQfBw8/8Y3qXecJlbOhHhwDgV84AwwRtta2ecfydExQD1rMowNPA
np9XPD4NvRWQP71CDkUc8sIB+J4FxQoGzQZcAAgOg7BNlpJ12JfFCk+fXOnH9mH0E86Exe/d8iC6
wSl1rX8qcf5XQXQec5N/6G3TdrG8AtQjZygZjUuutUsoxmJHNf2ViR55l86ij6ohVYPpIBp0Qt4V
u5PQ5AkdmjUJCPdrB2Tc/cfVkMqlJZs6xOx31W0YSX00rsD/dS5GTndIj/G1ysW9epmt+Lzo+kJW
9dEVhu3lSjSQSWe3PLair5BUt0oAevbgDuhk/4hPy97wSvR9vZBGlPd3Ivd/NNb/Yjp79vbf01j7
Ajm172+oq+vf+Iu6CgtVg2eKHjktMFzK1kT0L+6q8d+aLFkGbRZKNEMx+IO/masKf7T+JdA6/C1o
reyFv6mrivjf0HJgp/BXYVegufGPqKtvTxfEDGWkwDlZqBCZwOlbwGxgpZUEFjy1x6NwWz+srE7B
EW/xjgG6mu8ud8/Wu+/f5+r7gJtdnuWFUEsqAWv5WKYg08prqfuZRsxn5ZOMacnZl7j76x8+5+a+
zTX+DkcWh2ojrUf9d8/gPINlahnpAk3apYjQrOqsl0jED0zt5gsXxgeBIIqLIKzIlNnjm7bZoCVZ
oC8Zo63sEKPjFimaEwbFhShvW1W/H4cOGfsahIIm61uCiWg0AnNgolQ51LISg7koQ2H/TgoE9/MX
97v5u/lQqiKv/Bn4xCvMmA959uaQkRg1IyLUsIuexBs9c6uD4ia7bh99pScdPK43oXTTuriu+gWO
G2ghXEqA5fWeefcj1l+hg3KGhr/5EcvS61IwMaRNwGrd0231qp78jSkAdiPhl/kWl85nWuhi51ae
TAbSlc7Fy3Bdkp/9iHUPnb0JIR7MWer4EeMxvpm90c9cA06fbx3nx/giWP/DT3z2yJuUjuEhEIA1
WonQhFa8BMI1GhJWGv/znaGyLf71ajfJnJhobZWiJYW2PdN5rXfM8qlEgOrzZfTB+fImyqZXXnA7
6blElAKzgwFRqy65wGV5myD+vSXOnmOTbFvx0skdw367yCmV5+uh/LpEE+OfY4vqx//uaTabvG+b
UVitkBlVoX4hJy69iwsh3mYk7x5HX2uLs8WGwQyDKYMQgnQ3iShAJpo7pY9Ar+1KeI0qSKrTH58/
1bsVtwIiYelBfYT5bWyPrjYKsjAPEe6NJdmtjR0IcEAmX5fux+dx3h2Rb+NsFZw40fS4UwDRmAIT
BPXYGeBd06f/IAiIKnQYGDqR2r19f3lR5wvDIKjcE6RlAe+vvrObywKW8vZQWB/mLM5mYQdCJo55
RRzlFsI+kg/F1+gZhQCautR9FyTUNhhrVsUm2maRz32mWcOKP5J9tGSJhh3azZo/rujH+PbiiOvd
uUs8DVKuyhCIjEXZxKsDbV6scsntIhZ9OUPkoYhCN7KG76bAf0kGKMstJiyd7Het1DmFWIyHzz/k
pmL/65nPf8NmsymlXuVtP9PtasTqfuyUwC+koXZD/FEOdTEDmYu/GdK8z7V+VwBUFUv55fPf8NGK
PfsJWzFUbY4LTdf5CVVCO7LpsAm5LzN5/3mU91ft+rY15jFrcwLBmU21lbalxVJe3/ZV99SbtGGk
vXUzFDY2IvfNqfNm19xhqZMexit6Mn6LPOpFu6d3J/XmR6wL/uzgyedAHDDzyO3lVvUnV6URtCIx
IJOGyIDJ/7wF+/cXPnvuze0+sE2XViEkvOD4Jr9ZeMm4PdPHQP6530nOeDCO+dXKkWhs6do4Ioaw
v9h//vAjn/2KzfWuo2+iaQu/onHV44DHfb4H9Omp3yaYIMYz5t+Ce2k8sxEyf//om1teyKawLMDJ
2qpfe+b9TGehuk1c/WDAxKxOQCWfle/pDlFIukbu5+vtN+z7TUJjsp7Qv9ENlfJQFDefuhRNKBsS
PQxJ1+0hkx41yejAVOBqgd/SNI97AGcuLdCHOR+OOghOTZZPvbU4qdkctaLfTZboJCD0Q+WgIzap
moEr638KxrOG7UsY1veRwuS2zd1hjNwggN3SGXZoGA7wd6c1u51Sc2p2umsuvpgjQ86ss0kN4GeP
ugJgqjfxaglcAZm02roo/7r94utYUoIGARPVYkL2W5vzbKnXIFg4ubhjZYjMwa8WhZeV/jp4yjPj
Xnu1kbukcrDdXWtIpqrcGKBSqAI3W7zK9TAtCxL2CefXq3Hsw6NalcCVLnzaza2kUmbSsJEBQDLC
p7x8u4kBiyTLrFNdqaM43JLBtwcZ3Pw/mpOti5f1Y1B7Ivior47zb6NoUR5GQc1tlGDL2falHciF
l+vdhXORT7K9ZYFFo9zEU+E5T/vrN0r/7EtNAGJKadB+5Fk4ILiSiEX+pMSVtNwMmBx+bUMQlnsr
z7KHYUy1zh7FpQ4cJF6sGNkxIG83eYy4zr0WLVjYVukwYKRQlpg5LFmt7OQlSh8CCVNUsl8VrRWE
3brE6dQuNB3UcDqgQDD6TTvVhvgUlVN+WzHWNgo7qsdGOVlmPiKS0hQ5BnJLJwinKBLFr8osSosz
tEHS7/WwnwXPkqT0yogKoLTBVIB0DIT9klViDt4pSvZh2liWXxcx73KCY3eXi9ZyyvLA3OnJDO6r
mcJHXWi/J4YU7eq8k1wF7VhXqObOEcJKA/9YFG6cLYMTSEbtAa6l2kVVBgTaqAJd1n/U0owNpx4m
sz0gsczcUeeCdeq2GsPbagiVfZtNFj5COtU0sstTFpvdF6NvIs1vyqrWXFHrxcq2EHMNd13VWaYz
dqWc7GVrVHCrisLsTsLXSkWSKsqPwBARro07He1K/m/QS5qhnfNdXWlm6M/q0nyFBTPkbi8GYbfL
g0q7nYZOU+22MBP0A1PsLq/TAqdJG0xZZdwkvaF8qzvWWmWkmaNLS+jgnRbcK93U/uI7tQ8IkoVo
EYwWGhpjM6a4hanVvbpgQVSM00+jxqFq7NJ8FyUYkJrmJB0L3pBXL+a8C+LxqGO91C7lCgEzdXS1
QKLBp2xvQ2W6nkZpXRuSYhdD8G0Zaz+wqich1niGjOpXDudbpZ5aB5Rh4YI2r5As0mJPlaeHcq5x
w5iLKQQLHGZOWy4jZ1yhF4DNpSnbJdqA+AxrBpuyedKdrmyKV20qsBgbNcFOOvlYBXO3W+QaO666
gJHQgXQwlwMq0ojPVl5stc+lTotxUP/M11NTkItfrSUOrtiJ5MCVRbEqRrjnZd3i9cVY7ZSuuw66
STgRV/GTNgeMqXhhGuwC/APyqGPshZ+wOJTA97Ppa54FzUNvqCGvIRdsXY6BBoFf96NQ34ea+CNV
rO9q13FqA/NEkLY6mCgJDUa7M/vgtlB7pBL7FeJzSOfwYQ2aC/Ixa4SDlhsVQNm+O+AF8YCpaXSo
tFyiwZHKrwucrtwxEfOg6tJzl8/oyKnkS1ZVOEqlz9fakiSu0hSyV0VqusNFSX6p4+GmDwYv6IvX
cgl2IkL7Tt30d2IPUN7S0d4Gs2UUyHME+OB28VGejIOUp3tI3ntdC9w8RH8oRlipGaLrBbdE0Bq8
+UmSIblJYK3NWJydtGz/ABFo4maY7ZERemzyid+RJxJkjhn7FnN8lIZJ3xtS/5hVkBQAQZLc9TUC
NxgAQgjo7wCdNdyOxoKRmOBXoMjbMPB1ZXjWw8K3hEX+OkLS8ieg+1dZouK6k8dfgmR5pbG1j/Kq
P1Ry3/r1kt5WlYBTcwfpPjIhHqdfS2rGUh0eMP5wYzFyqtB6zECu92HgmoHoamVwPUlwUoXMcGRz
ZqupP0XA2n2Ue0qBJK0CdI/x0x/SMh3G2rprxUb1ZAUfslLJGqeu2t4uluEYZ1yrHK0PUSHxH5Zk
Vw/iYw4UtgiQnSoyoMKy8JV1qtphjMkYIH6n6fJbnuhFLgQ/lqu7ppr2IHn8pTPg5zXIRkR5Yt5M
DQDkcJafF0Xe6WJSXvcCnuN1KDVeGUXhQao7wa/1BLlY/eugFytiu9irhag7jZnUD1oHxDkqo9Kr
lPElE0g76ylr3SnCOXHGSdBrAy04CS1Ad663E8aaoqNzxHu5goJYPe1rbXoccsABKYh/CeSrPrla
yxBYmXNIdpnXc3JK6WLskTVLvcAoXwVt8Eu9fJ2iei8t6YNhmPssD1/MKvXqbvHNRGaXSOnRNJVT
IhSqoy8ifnTLXHC+ike1REqqCufArhosUUyWvoCsQQQse9GM70bOUQ3yvGyGa2Q2ll1cmu7UVF9n
MCZTuHyFFQKmIAyjWyUl5YsWDYoA7eDdkomNlxbi04JFHqC+qjqKiJx5i0rfRJAsT9RTP+2sazEe
QjtoxYdhVvdVYJxms/jewguzaYX+nJNyL5TqQQ3ykzZIL22NT0WTCqd8Dp9HvUMENr5S6+mmilVO
9cy6NVPhJawU7kPcBNNmvgFEiz55/QWOxkspWbhea8UOyxn8xwYFTfIOq9Bd1Wm3uYXwam5KV+jQ
xF6MOKFt5orTVhPF0hzlxfrPPSypeKXX4V1tGD5iwuJDLExz7yXm8L3Iy/A+45UgcGrkUXKdjOXI
VZjKjBFbyBAVmnEuiloTW3fg+giteVeHWgEQXOxR0g//6LMUllUui89hNIY4MYlzJB3BnjbP5tAF
sd33IS5MQhb7Rjuhfidbta0Vs+ombTbv2oZCOk8KJNSSFhNUPBV8uWixZZdKI45wRGtYeCIkF7VM
AIBHaeyreW46EhQJPEBVBAJxT8OA08TnUxLSCT24MTVf2r4IvytJivV7J80eNtjI386ANlIdlbW8
MvqbXGmTLxI8JlcVs9wzulE85LIeH0iavkpiHwDPVpraWZpxsnsYBY4YZVlyikPO5qlWfvbzXIBX
DnUky/SkttxcQKB+sSzhK+oYWebGSg+NLQ+UvZD3c2xPuSHfALUJS7cJIC0a0wiOBcNJsN86X8HG
Ca5b8OZOQjTvB1OFO7Navi2wtIrapN/chrPfhGnqDYDinaTpglvLavufaZc0P8HMF1hNzgvSHpwk
T5KFK6Wqd0C4ylUu3BXUqgh3QMbIDUVkxiq7NOa8c2TA34I7LmbqjPKqt4WXuC2k5o8CXqs9Cqwr
Y5ocUAw/ew3hP5BZ8B1H6UqZjUMo4FQ2myqk2OWhTK07E8Fbp6qMH3ms+xCgx102W8cYDP2+0U1g
TYnxB0x1HZPwGcHbZLypm2Y3Ke2T0U2j1wtSiHFrPZ3yXlefkBJUD7UgBJAELCi7uqkD7g+T0byl
Wy89mrOZ+YpqPZFD8Gryn4HWH0LR2Bd9Wl6NllDvo7kL9tVUSD9FRP7u8V67SdTkPmaOKhbLIWnx
nu8Cr085Ciq8xVoBp1gdgcnhUAmTTuu5ehqi5VcPz00PR1QdV4fFPB2x2oLI4+tdI923aNztYOqI
HrdGcYwmrEiNPi2cbBQ0Ny2QJRyj6SBqyUyUqHINQ34CJPgdqcbRjWOLqas5TbZJOeZNyqC5ltZM
R2Ppn6WZc5F0GLWM8EVtRjZVmY+HOVv+RE/n1lJjR8jHByqgnRkFbhoH12MlGe4yp3Hp5EvytcxF
D/mQV8SWKlSN5Nt4BqbDX2g58htMjAdkzSNxvg0lA60lUW3IRFL8d8P4EIzoFHbGdSLoLULL8OaF
qL3XuUFsY0DZywgj2cl5vrkb91lU0HIed61Vu1y1tym+C6GS+TBtsMvlDS1N6E1j5/RBz3JP9Gsr
MI91aPkcns+ZWv0Ig+rPNFRf0Q0+1r1wiwD14Op90uO4hWdvPgZ3cll+j6zyTo15vYFAfddyMLvj
nGG/nBW9PcFodK16aHOnqBUviyi32SVoHUrTcJXBPbyWFAEp01zmxo6g2gdxaatDm9pd3Dg4hNij
Lu3lsvLHEnqUYnoD3AvUr/tvklp3JyggnWPhSOHNslF84RAL/ECbToFcehZMJqOKXDXojZPcNf0j
XNDQzcqOKqOs+w7c71jc62kQfA81jePd7O7K3OSWzWh0hBZZtYz3djKF4z6ZJxRAx8Tqcyfpyjhz
omic3D7OBzQ6K6PI+cpBxClXz8IfaZ3dVZPhp+3PpamPVtcdagVLeKnY09NxclM76WN9HJvlV5GE
1DZp5zewj/Z9Okp40uaa3+sZBU6S3oAykXfMoNwqnh4MVBdPijT/UszZGQ0w6KLWHEya8XEvZU4m
9uUr+tTCKRGD0o1yafHkcWx2VrAcjFEHqdlrsSupy3Qz5e3PYhKNXd63CKDLaHmHKeUZwI6XGdFR
C2ajgSVEELepYmvRMCMIlSfG8D2D9iaeOPeSBQXtQt+LeqPYc4KXg23CXAE8rE/riD+Cu+NyX4p/
kLmW3yazq0a3HUb6V0Eiid7U6tOOW1yqeOWjtheDdr5eIq27ypHddMwBe6lwmqZdPmpNCHus0HEM
NwaT61ZO84HsPFBhUxa9zF6hyNQRi/1ed1biZ2MV+KpYBIOdCWb/Z2tU9fMi5hhVJXMWfFeqAtJd
LwlQlYRAR90S5W6JvdKH5kFQA8GrK1izFJiCbVW67uO/YB0aMcgeDVFXDrRFsQJqB/0GrIPpxJoK
glqGxGQh2T8gNMAUIIbAFq+MhS7BLk/lwYGPinN1N03SzApfxuxJNtXmkEW1otlZq4zPpmBGp1xs
k1sIY9lLxgz8WjWbYL17ix10VOm21QrhzzKvcZpuxnyAJCr3mWdESumqZh0Wdjab3YMpTvBau75P
nETomi+zrIw5uXgnvxqhyW0yxTC2XL1Tp+9iFAsNN2GJMbjaltUXQW6Tr2GCEfSMIZHdSNVdKUD2
NDV8nqu2/WIasXqyjHy67rOiWGXWp+wgUJx6iSJQuUiF1WIDOc7diTRY/Kk0JSjSOBo4ytpJPvbi
hFx9lDEz6NvoJk7Tlfc3iS76odKp0TJO0HmIr+VasfYzxClHLaL0SzNa8j4P8UwPVy5aXEbZbZlw
BPQNZYWO4uipGuK+cjoFWjKnDcYJkh7Qc8C95GoYh+JKqwd5x9RdcpNBFGYIm2P9S051szoKaBbu
jKIcrvQhHNWTwbMEOKWHwgMd6PTZjAPq9DlW4WyNMKnRyZjJZI3BKh7SEuUp2zI6nQpfp8jY0RDg
UI7ELJidEiDVa7tMIQ6yZb1mhqNOPhOpZYQPKjcNivkjLu1BVrZQ22bJacbgp6qQEgRtNrhqXLbX
fRIHX7Sxpi1pzam4y/UWOh/auKd2iHDGNRJSlkJcup8y5c7TMEQ4YndxPDgi1fJ+LE0Jnrk+slV7
a7pqlUy8bgc1RkNm5iykGJJGGgDWDDtznJ2wShlcWqN4YwVCsJ8zS9h3bS3jpZ33MBKxsa+vYkMC
W5/lJGbdWKPE243pSR3LeC+gYINDWyq1O24C1mfJ/0Az1wj/UANDgGIQa6Bl9TG94huThU5tdyNV
eEHXYoZcd212T3qVBLe1MVdPJRv1R18PI8ItknCnykmPGzue6WXUginUSnq+cTz6A6fQ0TL66MXS
Y6bhgaYxiCLzvGqyChmQdk41DO7b5irVLOOEIrN4O0xdJ9pSVJWhXVqI3QaVOn/NirGhH9cKrT/F
TfmtnwbFDdIokmzR4sikIWZor+mSmFfwiEU+tNpF9giS7BH541J2SmPoEvI6yuAQxU+n7MfnSkzS
3Wi23Z8lC+7UV6paO1DDxevY6trSXvKp/ZHICyzuKTEjR0PJ5JUjoX7u2cS3TYHwMflgXUdeoFQC
09i4bfekyaKLAwPjUUUhMSly8661xvG1bFXxEOrMpDjgJJexIydtFifVt6UopyehMPIfqVVW+ymt
EsGuQYssNnnc/DKEgflnpcApRXc5e+rbfvzSVdl0m+YB9rNNk42xq6uzVpyCgFIZm/Bep4NDYa9V
Sf0UJWoxOTRAk5OmqWp3pVHkPedkJi+x2WOPA4tUdqcEtI3Owcb2HvX+rtN7wzeNrGWEmFWRX9K3
4ZDT0v5aRuhoLzZm+WLlMmmipQV3DQm0QeVY0LoRjMSLjSQ4aI0YHeVSzDzNKqr7HhH86zSQ1G+L
YkQPmpAVX8q0VSVnDkrEfcPUNH/GQaqyqXRysjImw7blQmmuknq2eieT5KC9EXp6RNakJDdgQVVw
+GkSj3wDZEbmcW4EXy3G9qZAuEu2BxHfdBFupkiPbhoo4GqLVsXQVfuIucMvTavHH/lA/c+gQ6xT
eozcQk6U1hiJxXWBx9yyqKOTh4nyFJTS0jmsWuZsTcA8c49VscCJ25slN04gGGlPmlLrT7jdazqn
lZ7EhzitC19dJPxEdAtSvmzLfclVmDRCWvpTJRrhnQLpd3oUJDWhUQKeu9GPuATq0pVeNTmqv00t
4+Rece1HnWvUKNDvlEqKubjMahyXmj5eLUuPWccer/2sKwyUzjupjrPDqCRS+OvzEYK0Tt3Op0Pr
qOJ8OrKZbPMzkNJeIRuTBOSnYDQiCn6/C+9WBHPQ2vP+0rh5nSZ/FnH987Muf4WsT5coK+ZBZF8o
iCRMIeT+Kb9T1YhmxdqwuOTK89EM6Hwgs5mBJRrpeBwUZAf0DLMxvy+sfEdF+vD529xiK9aXyVwX
gCnQXR0+5dtHU0uoBEpCmGatwruIptgkVoUdBGi/kWt+Hm2D0IYp8DucJqJ4jBywuiVsTEWTtCxD
5j9+dhfRFvMnwzac+C7bizSM7Yztd+wvzGk+mm2RV/4r6ObzJXDOK8EgqCbJVKunwhovPNdHH+s8
wuYtJsKUmt1MBD0N8Yk6SUt8orlyARG1RRJtXt5vjbOzZaj0cpPJElH6MNuvl0xsmbbWl7R4NO+i
A9WFZ9qO6sognpfWJJpp3VF6NcKVUF3g8l4KsVnjghnjDjcSgiPmcZzGuzmhh9S28/3ny+5SnM0c
f5H10VwU4kiJaQ/tk1mgQ61fwsCss8vtKbFSVi1ZwxUN/cm3W4npaRvn6ykBYetQ3HbYk4mgtRMv
dMsLK3qjj/z3PmLQxR6CMPpujqq0y8zoER+plS0iO7qz2JFbnMSdAsT/0vG3Yd69j7b5Tkkgd1aw
Rmu9/GY8GsJu/NUccsSucx9mVfpYH5qH7HgJ2Ph7Qb97owa6SXC9GU1vqQVj2CuUAhTpM8TncN/c
5l5oJ+Dt2xemO9b15H0/Yg3+Z0IjDGkI+/NV8+FFY5yF30K1SCSnhQan3ezEI97OfuyHvuTTdvMS
T3ClC4CiD48p+BOAmn6blm1m48Oc6zWDQw6Rqr2TrUOXLReW6KUIm+9I1iWjQ0ME2epf0FC97S4Z
8ny8MM8eYrPVhmrQkbUixF/UIjr00U5313WppaBwgwtH4oc7G9YC+A7ajKAX3u65qVlKEfdnjsQx
9SRrpPjIbE248GU2dJO/N8BZmM1KQNq2MDAY4Sx8rb+np2y36t1hfnoMDyv8SKrtwr8Iwfnwa50F
3eQ56jABH9DXA/h69BY36e0UIhrygrZ+2x7o9xZ++Z8cyGchNzflONVdZa6vs62s+5BGVZFq38M6
vfDVPrzIzsJsrssObTGqofV16tilozqiVfu8nnaLWPrzdIkqtZENfPf1jA1kNVDM1tTXcPprVdrl
r1UEe/5SXut30W3sxAchIu21O184XPqGFz6hsdnSPGdoDmvmYaSiJ9EUDKr2wru8FGKzp0ntg7Jf
Q1htbevIcDXN/zKC8naPIYtmNHLE65PT5rURjJs+l/3/4Kg1wR0hZonkFXiatzFKRQwFhWYF99nk
gp534vhXiY0CngaePv26jGL/cEufRdwyFTImf8m40gf+X8QJPvkeb2KPchRjUXjlKVL3l1bEhwek
ia4+niMi05AtNimaKUQ1akLijh4WMs4iPghe61powcTW/UUG5luu51+L/zze5uiyMNuuk4Z4a1ai
nP5ikGXHf8y+fB9pc1618dwZuDr/lZMsbuQoqUqCbzg0cZzqFS1zt/tyiYHxDoW7JsXnz7c5sqQe
GFBdE1U8art17uyiKbGDbx7Zl1FyH6YE59E263Q0xCCf87OvB8Q39wFAQdS1xm+X3+oH29ug3FVX
LCBqz79/0FnO3zIxsYLVK7rBYSpBoYT+yYU856MQgKnB4+FEsxodvd17YZx3JacIzqJ50+zVuoDo
P475P889SFT/FWUrwKEkYtnMgZUwtwYVTitTgBf6+SmiffgkwOpNBbIaUhmbbADzqmLA5IyTKl8w
yBqKcfhaFg0tytQaD/QM1ANoDcbdplEie9bn9TeQJ+vUZUJWEjFy30iQd2wR6rqrSqQsnGiotbsp
kJhKLSoDm1KZm6vI+rYiI3vaN7dJY6KeKBRJE1zL/dgPNF4Cxc5npUwwuS6kg9YKZuXMWjrdROrI
GAUt/AExTFTNzBhaWbOavQoVjUSszZtDrMnVrix7pGEW0UwjJ1W0YRdbMRC2hCGTXQVlc28h2njE
1CFGHDkBgRziEWY3fR17QWzm2W4Wltyzsi55kVMt2DeV2B4uvGxWxXluvkVybu6dDj/LUkyY9BXx
FWj7UH4cLrpQr//GeQz2tsnXRLibgYH07laI2iCPxNFIflc59UOBz6Fuaz6ai9jcXKo21mX+SbDt
hWAYEeyimWDrQZkeu315tZpjXNKv+qDhgh0nGxm5MVhy2w2tBWOLFCa7rS+FwSmzqnH7pDhNWv86
D71y4e7+qOFiykCpYVLJmEltidJYGaNiideJjaIeypQMdiHFD/uZtpnDcMHGKfeyYeQH+/BN0M3a
mOV6kVKZoGPp5WnrYuXjfr76PooA9Ba2MpptpN+buyYrk5ShCaeJLOfTEdlM5dDKtXkhHf79zd+u
CQv26QpVhqCMAN0mf8PLVwhnoUpwQTbtkAkhyn92Pn5Ti9bWOnQakl1jyE6hKRdOyw8umreRN69Q
HjLVYLrJd7uXdhgfj4e14FjrqAnhwx/R8WKRv6Zx58+qiiZ+oqDAuWtQstY210BUFlWDnu3/kHZe
S3IjSdZ+lbG+xyy0WNvZCyRSlRYki+wbGCW01nj6/4vqmZ1KZFphuv+btiaLlZ6hPDzcj59DlHw7
70QLDzJP23o7b2RPBEJrne3Lc7Awt+wjm605MYwBc7HxY7R+lQ2si/eVvcL7vzzUr1YU+mvhmcJ/
LMmy9T6dlTjCiuif1w4i+mmOf5YIxSJgtXmqODS8MoN0LC72yTCNdtZqleDqhYYGUAHQyvc3/PKh
u7Sw3A/KnCrhhIWomFylbz0jvDKLl/eNLE/V0sgi0u9gmWt6FSOmcZ00qae05Zo/Et9zscuI10wF
zhhkks/a/v3Zynu7xcQrcQM86f7xe+rWXwUjyFrse2nO6ALQ0PEjsCEm4Lu8iZ10rUM4FZ4c19B/
9R36LLF26MeVXoPzHSZ0lemqps+AwtDSRQx9oQWZxb0OF84NJZvG1TuwM3TO2LVxQHn8enKk26hO
rRXndL5YwrBINQp2dnNJw284XZw1YZ+hmfqrT/fAmN/fDOezd/L5zuLVXBtxPCklmrOJHXs0hWzU
+Rqw0kom8zXuO90QmKG336IAQXlAkAy8XSRL7qO8rkFzgIsp8qNTT2jHmk3kxbkhsFdf4cWg9Md9
86t0rPDGmOCJVbsScHsyzfomGEIoAVQph3bZdrZ2E8bP01hr+yhT0Ruq7d/TjgfXJukQj2/yzh9g
b2x+ydZ01zbNd74cAvU+sJkGjq2sigOXfoVhkwYQh489JfoInIBXzjnSb31UeEOjFp/t0XZ+6JPZ
XimFztUjK6REnd4hoeHXH1Ql1Pey2QQbqyqrXZB02THWlP5GbntAfdQt9zprtzKTZ1la/Bs9pUIN
hqvhvOvFBFUQOAEVQZETjg7Bk7xt9hKO3KYZg1Yx0AbP4VbJV470pQMAJhiNchWyBjhEThfQgUVR
7UcHdvKmJrptZyM6VoEAdppAOVM3kkz6CdTR7D4SjwMvlMK5XjmEZ69qxg47J7wT9P7AHLnsUJQC
+pcmGIJfmcj0Tb6DoFPaNNCXpNu82Kz25J27sVN7C3c8N1Vm9cKemOv6A8wst8nR2Yvmx3Sfrszw
WTAgRodYAv+hTKfhNU+neAotqvi1k5F/H9D7RsDN2DtkKkR8SsBq0DKxwrslXOPiVL61uHytZWAW
HJOKI4zyT3L8o5b7oxmhGqeidRXUu/c9zaXxITXD89CCJoo4a+ED+hzRBDlmC9XejBgrXJxwfNFX
6kJJfl3ermU5V+0J1/rmYlAjeLKzCHtiPpF73QvKtGhTbyuESbvrNXsiBbGYzJPhLZ6l0LvDEJG9
npAn5Na2Tq7tSEiibQAQliZSuljen9ALrhstSRBjpsKxPBPtaKfUUO1UYCfHZJN2kteW1cHpnv6/
rGiLCyIz6iJu+xauj+qL3T9WDmjHlYBkZSDaIq4adfAFtgCBBpoMWLXdaoN21KfnvzAQh4CE+Idj
tqSxKzOra4yJgSTVz8Z46Ptvpr9ymV64rCFF+beJxY4DdQzBNDr0rjWN+1jTD9qcrD0ZLpxZRkAo
IDKLkO8swh0a2wKzq2pRpRu2yHKEwz6kSAAZly6kWjMo4DfVj/KquG+rVSaUSwPUNWRw4QuiEXLJ
09MpDdDlkcQYwCkEIx7SYWW3XbreKI3BfgrXi0Pb/+IUNVo8905FNBffBPPG3yte9hhd9dfpdZBR
iRng36ortzusPVTOHoF4X9JiEBrxVHZo7lp437Ss+kIayXTERySM3ehKh5fvL+j9iWcEdFhw9Oio
KzFGwdH01i9NkLvqoCZjVnDCL0FuGm9klo6Epo78Vt/frqajL52wtyYXswr+E8CXMBkfh628JS1Q
XkEf+Sq8Giee6sXb/Db7C6fB1AV/t2LxWlpyfxXDFCljW8RkH8jFKTdZ8uX9E31hN5IU4DAD+uAg
LJ99cdrYWZmMsSuTegtoryrXWF3Eoi98+omFxVIlgBTtVuRV0mN9/NfDUl1l2Ly060/sLNZHrkpZ
tXtGMlzJlEaSQ3+DgqGxEwwb0u/BB+NKJyW4So99VnpnK57YXZQNZj1t1EnMYFfvjOf8WMJ0B45X
c0vLLb6LtIDvqq7gEqm21SH/ucYBcJbXX36BhTfTAnrzypwv4Dz/QfYQetqTSOzTird/f7esreWi
hEA3uaKmqMMgmPEpQGtHmz9l/Ys9Pc+y7EnUJaXe9943ubquC6dihW1KJ4tIkRFAQn9HR6/0Xd/O
ZF1gMUxg/oa3FXzlfi10vXA0yI0jOo+qLBLby8xZXQKH6iYHcRyEmBztSwev88rYRPC7OBtUgywR
rlrYWj6JfSUgw13DwTVs9NoVqSRnA+L4fvIoca3yUV249k6siW/zJpgD3z0iUIY1tbiz0vBXl1rQ
Ht1J9qdQtVd2ylnSiscmOUcVpUI4Z87e3FGoI74mI58MkcEtZYEHE/yfpOWfgnlee86dzeKrLdME
lIcAOHrRp+OyahDIaZDy9n0VY02RoCJGhfNj2+6nb0q8tmoiyD5ZtYW9xSnoeLjNwx/2hEJFAsF1
/o1WG8RmkYh+WFMZP1s2zCGcbIsyDRW15XUuZ/S92BZT6aSxRUOdEHuRv8ZOdDXJxiHVmo/v78pz
j7YwuPBoBQLjWmNgUGjY6xtUFJxP7Qtc9zSPCopqcaNLH2whIuPS4KG76Ucl3r7/Jc4On/gOhgNF
HqVf9SwdabWZTyGHZ1WLkJ4EIL74+r6B86eNsABniAw0DE3NpToGIlz0EEchanCu+kruq1ARVR+E
40TFxl2LHy4MiIgMhl8HHBo+ZfFyo3/Jb+qU5tZCzd1Oo01wWjly5097GmR0IjAdyU+IQuXFDRhq
lJV7ekvcWN+W3EPBNtnQvdUAKqKxaV3/9MK54yWAsKWomGjk1k7PnZpHRlElXQ6voF27wiUnG20f
PHDuNtFuDcB0hkPQGd5bc2KG37gvmlYUMwowV3/uJjdXPXnL0aOkHEIur7rd58lrIUNdvV/XhrmY
1gRqMqvK/zVMDfkL8l1X2XE4ov/jrQ5zzdzi9JkjIpGSD/mOUG0JOX0Q2hxyIJL6Tj1M1pozW6Ie
lrO6cJ5DbA+SHDE6+ar+oGEqOuq78VZa5c25uD3frt/CbTam2nXhzMCo4xFAN5vw2bjrkWXJt/F6
VHQWqix2yyJsUK2gVfuScaGyqSQb/Rd86Hsxkfmn6ph9iaTb6XN4mO1X7vf/YBkvXBLwujoQ3UCG
h/bs4kFOM2AkSfZMa9nNCMKjzx+rvYnqq3zTyDfyIditOZjz15cin1gUG+vN+TByOS3kgBSwCJS6
u2pfXqOEtktWo8ALdztZGspfimaSBFhSedpdNkHSwdDG4dnx94PmwJ5wLOwv73voCyuo4sQcCyPQ
8y2Do8Q0aTzTddwLNUVaz8bDaEooI47+J1miP22qr8rWoaM7lUfvfdOXLocT24u5dCR9bqLUII9H
ic+/ajbFxtmGn/qtzDMv8NZCzVV7C1daFZUMaRdj1ffiPVs++5619Z+VDf1Ut46nrmRAhMtaRDAq
t4Qjo+epoA+1MCflI1IlUNu46M0Gn1IQ+VsHQVKky2g7W5nKCxef9kpwiySLpXHTnm7LIu/mvKw4
iKVz728FIZ25sWDW2Veeon4QPntd7uKSTehuuWgtCKKoaZ3abORZKQsZVxNoxnw70AVEjmfWVoZ2
YRapIZA4hH0NXfklpDapomaMcqxUweOcfvbrI02QK/754kje2FjcBl0gV1AsY8Nx6NO6UYYPK8sj
dvJiKzAIyKkphMCpJC+3gu3PkEcSlxj3wHOEGHeyaa86mgvQiMmRMfkr9vBT3AQE7Bzs06Wh9Tex
Qp0BxZErlFG6fei17gQ9KlHDOsDighPRAKajzgWn87msgtyrXUCTJm74GBy6vX1MjuGBWsDx/WFd
3ApvzCyWSUNHuBmyMXc1+oG7oXCD9PcoXnGIlzz8yWAWRynLZzWP1X8Opr4XEwfG56q+/dPvfJ69
JJzYDaAvRS7xdJFaMA9NGtHcJF/NNyl50exGRB/xn6O2J40nnteKyf9A6Q1GZelmozEOnRY7w1XO
+tA3enC26g+Ya3i65bfq2mk6z5UoMvcW+UmQPughmIsZTOrCbMzudWDRIXnMNt+Rbnbjg3xY0wO/
FO5wQ1FaINFs22fJUN+Iihwioj9epZKLJBGQ0hR1HdVLVmlexfdenGKB4xOhOG+lszRe7bSBowHx
d3MHab9ABZTwIEnPct8ebUSQ39/s5/c/V4bKGbZEJQoHe7o7eidMY6kKC1SuYLtMr6058Mz5pW1X
5Pxeb/jTUdHgwbDYJIJcf7kNLT/TytCAsaYiT6/z0PaP+XX7kjzax/mx09z6QAO5kGpMvACNPS9S
tmtAj/P0E55DEc6RkrGhnR2FMDcHmOcgDKm2vecgZ3WY2aPGPvsQ3+VPlihkbgRn+vtTfGnoJ2YX
J8NKaq2wNMwKZUoh/GA81F744OwKOmsEXzsC2Tf1V2jeCBGiddGJc795OuzFtSDDaQB/EvYFHCi9
mSnDuVABbZUX26u3QXPsv1Im2Y8PTP1ueHx/9OfeFOOUqGXelrDqLJHfBb306L5iPCvu/OTaMD/o
82oWR/iwxeY6MbJw2TO8AVYQJBR4IIodQNco++FGhTJ0/e1/wRdAeQ/Ok04OKP/lJQKFvvROnaSo
4qWs7HRWb+52PcKBqhdeRc1GW7vUL02gjlwgGTFaVu1lsiH1U8eO7UCMLToYL8UtpJaDK5R26Hp3
E0qdG3OrP72/amcISkbIFftvqyKWefMA0frK16EME3sGnrWtdp0hpwon3s2wE2GerGws8pxrVsVO
XK4j6B4ZZQMdWNkyTau0RVvpsENhNYIMxh2fwx0PdDCbyFY3Ib0/q3WuNZOLl2xcako3hgaEIJ/t
vbVDWXhTeSPrCYMm7Mp/0Z7NdWwRbZ6dB0mTptjPTcTYdlySG+UF9rfKM19dX/3Rv7PW9o/wLos5
pW0deIhmIqMInfTpSsKJoqVTZiHdQ2YMTkq6nNEzzY6qx4QGqzmPS97OMCF9URQwqvrZi3Iqe5iE
jRnM/j3CdC/pc/tN/yIpW2nyKgTMxKOr/NhBkmO5Neps8OT8QDXj/e174czwPqHOJkPui7zLwuMh
yR71I7AtV+t/DvLPLN4ZzVoL0vnNyTvhjY3FCbEGuaq4w4HZ/6pVnlwb27hRCBHeH4n4lOXqQUMO
1S7YBq7nRZDTG3ltTAkdEHHYPfZVdUjt7Mf7Js46xTjrBtTBfLoojpDjP90hWTRVFe89mLcit/o1
gbXRduJ+sBq3yIETybvuKPiX04++vHnf9oWFguoaQR3eXQCbl1GBYuXBDIKgdGf4NyHPghHvs5Wt
uJU1I+KEvPFl5qS10DLgVWK10+6m2qy/9Y4kvyixlOzeH8+F20EUXxGu0igCwR2/mEvLp1Y/WzTc
6fucwjkyc56DJMC8ae/q/VqL/4WAhnwlm1zcSJRmlmc75bxL0YS1fgdLzib35jF0xWu83xqb2dzk
23xv2DfrMc15SCEM6wpnC/w06ITTKSUaN4wcKIzr39bHZt9eC92V/0CvWCzN6fYXdoAWA3kn3F8+
/oO2rgvDwQ7MRYWrecEV+oSe+Vk4Z2m1qHYhLY05mi8M0ig8Y5YVdFr/UaUvKrF6zmer8SAzCJ9N
rxUygZvpoIxQDv4HD9uLu+at3YUvgau0aFqFYc7IVoi3U48mmPUoSof/QTPe+QODUdKLgcqLAF4s
fco46rk1KXQANdvGprwuRAUyAtFga3HXNh8UIGmukD9bo1u/8GQ7tby4bNsi8bNEWK6JhMXpCK5S
2vdVb5295PKcopPB64Za4hm+iWaJtvJrnu8t8Do4sPKdOBjyTvqlH4LVDsdzP23IxINEoRx9urIX
K+iTmTCSEIG8xJ8Optp4hh48rPiW8xsHyhJAkQxIBTJjL/1Y1OSDNQAxbbbOfdXssggKBHoxSPP7
38dqA/mOED9dT4CLZVmcwhPDC6eWt/2rrAvLxk0dlfXnFFZMH7m6YSIUHSr/Op1W0gkX5pNOIYMs
OFkS0RB16mB6fItlqGHpsls+l3rxMU//rNQSOcwTE4vpBAlg1uOECVv7DGqsLDXX0V9W1uzSOJDJ
sgTIDqTw8oIbo6A1C8MsqEwGd8Eh21Jof82XCmQyvMc5DMXB7i9k5hCHgIkPeUrqFs4ykE7DRh1L
FZcZk4ppn0NQLCKmLZ/gz/Kqw8ogzy/YU2uLY21nspQkHdaEdKwhCCRJPgYkH+tt/WlAMQR49nTt
b983e9Eq7OI0oJAXtpesOs3QOSWk6IUL3P1jLoFI9rMt0girDZbnu191RCMNqRgACcvisj0ElZJ2
KgF0dzMlrQuZL3iglcEo4gwtzpgKjpA9SZGJAGKx4QvkuORaYQ7Vx3mn3MAkvEk28Ct/DTYlcr9r
FaYLk0ceRohekELjhl1c4EQoZS23+JJCerHGH7b2Sw2/vL8+l7w9Os3MGo8dG3yf+A5v4i6pFP1D
IkjIb4R6Nv0UmxZ91OKhXUVuXbZFHCnSDKzR0l84zaiUicPNbd+aV90+uwXOcEtx0KPLdAUlfmmp
NGLV/7O1cBxUsuALs1+jhOCQbNPvQoZVPFKLL/bL+tVyYalOzC28b6fOQRWZBHktPGojqk5x4clK
476/WheCArY4lSQ6KQDtLgNXv8jhyNWlAv8OSkq6m6qn1ow3fverAj3yvq0L9wmJaJmrWbSNycu9
PsOb381dAJEtOumm6hrRo0mPb99uev8um1bW68L8nVhbLFel2XVURVjT8/kb8BtKj7WnaWsVpAue
njoIbMn0Edoc5cVuB8nfaEquF64gsVSKg2q1m/en7dIm56HGvWeQGaYGsnjKl7He2wFUdoQ0+RFO
XXyEf2OQhG5XqwaXwqe3tpa9EH4UmgiaYMt67r3oQMH7R3AUkvb13vHWegUuBd4n1hber4VDr2tN
rMlXyq7cKddS8ghz7FagsBT0I2/DR/turQPj0oq9mU40W0/8E2TUmk0HMi43rt0SEn1tLeC9tPXe
WlgcXYmnBH6WqLCxXpJARRct3VRJstYmeSFbhzAtTo80s041ZPkcI9eh1vnASGq0OCfDrSEILDaQ
ukcRiaUW7WZ3naTh8hZ5Y3Vx7TcI0oyqsDpctTfWTuTSu118F2xAT/+F5iMaWt+OcbH5rTQPhoYM
oZt9EiAMpOJfor3/DCjCi57XimYXxkYHNA9raj5EbWcN63INO27ZwnfwB2FJ6g3D0fYEwqXYQcO6
qvN2Dt3BHo1OyJeLJ8vyTaZmVTuZOjLQzjPvP+i+zGO3K+/WsdXnW/LU0GLRKH8nCClxm8jpc+J8
KpIbLX9a8VPi4JzGMsIG6SrSAwiZLRNKY2JMXZ0ymGFTfOpv4C+7Uql7vPKFxGyP/fv2zt9FmKPi
bRmoObNUi1gmybvIKay0cKuOXsiuk6e7Aom0rR53xcGaCmfFD5/7jVN7iykE6AvvRYG9tL+qk2rj
8Nz7CyMi60FLI/rPZzn/zPZ1M9XYfZWBIEveoupm7aXS2UTtCnrk4ljeWBI/fxOjDX3XwPCKJchk
XXoWt3LVbt8fzIV4ifmiuijE5AWpxcK5T/DwVIaZi+0wAvRLvf5gHkkAu1Ba7IfrNUa5C1kxCwU9
7mCRh6PSt9gPZTgZvaZQGBYvf4JpL9mO35w76ZOoRZeU2GGK39C7vDLMC9vwxOxiWzT2lAWVVAgQ
Kp1IcBzRO2C5+Tf1HqKLjXVFT+xz3XrBy4rdC6ftNeCA7EI0ZC9zZIYsOZrfEI42W1QSESpEt6LZ
dZ5J80x3UH6smBPDWBzuE3NiGt7smIx8XDZamJu/w3k8NW6zxzG6yLDcVd855hD23IlCZlV68+D6
X1fMX9iwOqUMXmKg1jSygqfmbcG3HNr4r6kW07y1vtVoBLrQAJtueGjuI48C9lqa+kKKXDQOsIlJ
vNBcv4Tjpp3fmBMyNa4VuuOO0OuR0OvHoLlCjbJHCRROjpeD8TCtuNIL3hqXxrVnspHB0ywCiGwy
C7vKcDV587lLv1f6j0Bae6aJz1gs6ImNhQuYITc2khYbtRfdjV7/IfUEnRQZ3b2C2OVaOfzCkNDK
piuQNqULre9Nrhu+HwOcJo3mdj1sQ7DKa8Fab/SFUWHAgW2BiIhnxsIJQEdfUAbCDJqBxnfzKt/5
XnmtlZsqcudtCvBP+vD+1rw0MMPSife4isApLQIUW9cK1QkUUOH1NxkGpCxiWLv3bVzYiDavZlmI
2esg8ZbV4DrU1V71g8yV9wGq5/MRxhIe1Z4AD9QbAYhKQPRbR2nN8LmXsem0t9iHvOcdarOn5y5J
g0EbI/KogiiofQZDCSXjvAkPYLcPa3RBF8IvrAETUYHbCqiGmOs3TibRbF/poUKnviCCPU12M3IH
pgvHxC4K3TXIl1ia0yMAkwK1SqiQBYb69QZ7a661dN+sstxNssz6Ba9Jc7SqYd4bijQ8h+h2wOOZ
aHeRZuRXQYdS2cqqnju1U/uLI0jXRCsjaAwyECHEbfbUPqQeWreewVXizZ/MA00aK6/iy0MmWwK/
D+W3ZcLElxq56H2e9mI9O9DUwy48tPs1fgaxLc5n9t9mxLZ6M7Oq1k8wo2OmzsBLlMG1b2S3dkFf
z1ghilY8vz+TF81RKUU3nYsQ1aFTc3EvqYE0UYXtYJhSpA9joHhNdWWWj9mkb963dX7eWTSRDyTk
hGhn2cuTSIac03mcI/pi7+j9eshzf2umf5ZCjiLbiZnFfavNWtulAWYM575rqN5r394fx/mFTsZR
1PC44Gj3XXrKSBsae5xZIsSs9j2SNIkM275ptl6UGTexkl6Nav1H2Plf38f/Dn4WD3/sgOZ//4c/
fy/KCZGksF388X9vo+910RS/2v8Rv/Z//+z0l/73vvyZP7f1z5/t7ddy+S9PfpHP/6d972v79eQP
27yN2umx+4nO3M+mS9tXI3xT8S//0x/+7efrp3yYyp//+O170eWt+LQA6N9v//zR8cc/flOFKvt/
vf38f/7w7mvG733oYHX5mUdN+/X8135+bdp//Gaaf6fHDmQRAQ5XJFi13/42/BQ/MdS/IwFINt8G
DE25XLBVoaLShv/4TVf/TqYfECQbkRZjXXyLpujEjzTj7wKAxUeiNWFSk/7tX9/uZJ3+vW5/y7vs
oQDt3GDSXlysJIxFhyOtQqS4YHJbdgrFUlCptY+uSahyHWyG2K/Ijbem5Msu3c+zspeRjCKaaBAW
cc2Qv7tHphAZ6aLQp2hb52VGy1Tnlxr6ZpLZ3ta2gkvVKgQm7pNebh5rSRsN17cTknbIQunOJ+jj
YFXzZW3qb53ZofvXZypml7JL3TxaSp/LaPSOlVxtSwQoBiRubUSwfjrV3NJwxo12VdQdOi5jMpXt
U19EanNFv3Q5es6UqfVzos9SQOKk1WMfj4G+/H3ctShxKLNTFpmLhJ80fM0K02gDVy5yzaG6Ifj1
H6JW8ptDQ2pC9tBDi2uCXjmBrkEOh1o6VHauzPeTpg39HvlKNHEERU/6qbGp3rtzZMuhl6JCCQVI
Ecrg5JK50KqrhH3Q3icy6hqu4lTGxxAhxHZL7Tp6CvpeL28gQi+KTVn4cvsTsrvIOZrGmBlXSBsr
0aYY8hY8U4IvPKD4PQCHy+Mm/2xKFdrfg51mvReG/RheaWaJ4sakI9k6+VOwNbImkV1jhnHomI6I
Tm2SMoh/JMEwdvlm7LAR73VDKsePRl/OoM1DQy7krZ/6Wh5sDLRIDTpe0UlEvUErk8k1+1Dy0ysm
aIw3iJIHg+I2sp4hXZv0kjJU29bsO5RtHbsIbgOzRxW2tCvTv7F6KUquknRE+HwoI0f/6htzZ3xo
pHGwWlfq+hrt0YxOulvq9pBf5nLrZ5uOrUsY1DoAc7rZHI1vWjDJ2VWrBInjhqKZaBt3kZTeopyY
3xXRnJBolNFaPTpVUse7tKNu91xCTVndj6ZSDK7M8ve8djhlLzO0JrK+GQDFq/Y2iOrBPhioRRkH
u5Lb4ios46bfKEYvRz/6AGYnD1o756aULemZ66Q4+n2mRb+ybBojr+nrtryNikTW7uQ4bZVNF6gG
La8RnwsXE1Ize9id0Nnu0kbJNhbdSI/VKMvZUTcL37jrQn+W3ZS0MFV8NfFfEO0r0NRCQMoz/GCy
ruNKT6R9GCeatk9VuckVt0gq1IMaqQ6Gu9QoythL22h4QmHErD9HMcpeT34oJdOjJocwOW3L1BxR
6c3RlNk4kQwwOUOCu/MkP2uGg0KkDYyt9pOyeE6D2HiuJ23KP5UxWkMgfnPV/12SJztEPmYkyqnm
wVcgoCZwvyrYc/l1UPIRhx5E4rgvgryKNp1ZBNZusIcoo2lo9mmmjvswcEe/nL/2kWQfoV1NlY3k
OzU4NnMYdEhGQ1TaZl5NwQZYyVTswoCOld3UTZXiJqE+v2StjJjuUOjNiBSQnL2gTWhfG5VvW0fU
zNP8qDvzzBshEJSwt34MBUbuzglAlGst6yxrZ/qljQCATjfHVkubKb+tZj1qD7Efl+bGRjOvP0ZK
r/SbKtMtdPisXIJbFvVtEFRRb7V3A//Ed8MGzSc08XhyIsMFrYIm7cJeclpGOqt9RSF17K9VNUaa
b9Ya6anpkviQybNkCG80J3yCmR9MdlXkgsXRb9Ou8x+Br0c3eW7GHAamcBOFfrAba2d+7FU6kjex
mWuI1zhSeBN0dv8Rtmj9tuudMd22kT9xLpI5uBuirp9QRK6cNLrrKjq3YFyz5JE8qJP2KC4bRdDk
6v3gG3yX69KwUdG6Bv6rNva9FlbV9M0IDS0DM1o02m1qJL6cufowKzqaULIfeX4bJ7hxyUZsaGtl
Mkq67OP6oeB9r3oBUqjHJrazYJekppyyWL3f441NLfG4noqHDinOg1rLzX2bBvLBRMQLbJxhfC9p
q51A5elVjXgoeh7Od8XpIBSpS7OqXXUeVFTFIvWDmvXZkzp3Tn3ABNrMY9q1v/eB3MnegAQ62bcw
DRG0HTJ0T4OhtNEBRANJfZCTfn7I1ah5iGeOCpecHH4MbaX94PeVA0nmHAZ0KurNZ02hRb5M6n5k
zdDOdKWYl7w+yE34XFlG6TwLfbYfQ8UYUMQu5lt06qzPtTJbEntDljvXjueg+w4JYjHdkwJM+usW
2q/5p1npzYNvpVn4BYfvv5Q0uRWbqbIygjdrrhtvUrrwbqY3jpknQv+91JC232pRXd9ORWw63HNJ
rBwMv9JaZJ9jzlFWDXl2dMZJNY9lV6tPc1R2M/p26oDTz0lgu+UUSzeDr8+DN85SbG6arqbkYOdl
v9fDROt2Udbo3mDEzscyztUf2miP9abXHAC9Go7rIFe19bmTjPazbaPTCj8ylns/VJ+cWGmf0X6r
b3gejAfeZOZjbdkTLRfh2DduqcX95ypGCZTrbb71q6i87y2bErMk9DtrJUtvM+5dSorWZO0ms2p/
hulc3MrllH13sjR89A25+92oRutqTGSwTo0mHbU67eEZLjPHUzR0WPiBwq3jRPtqcPxnNUqaZ3tQ
UTUbR388aIhU3aKP6PzoEku/zSidQgwyT032s55L+XHO0tq/Q621tjeB0XODV6MkfVP9siyPE14v
kN3czuwQkRmz8EYjGdhfoenbL8zFwB1pwGFMXr5D+K/I6hLx775zOwmumrAJgq1UtUroTVWDQmw3
5T3S5tr01W5SnSFPxrcIuiToEswg+wVbslQf5mi2JU9KawiSCsAU8UbrUhRUnYBswhbWXpXk70B0
5hW9UM21VOTNr7XJQeyVKIP7JZr1+Mbv2vG68gvOqlG1Pgm3ggwM5HpZQEW1jMoPXW87w9aQY9VA
XTnFa1txIKfkeez5cz7qyP6BqSfXZCZSXm2isaNK2iK2/RFwVRRtAnNKX1rc53NWOsVN5qfKN0fL
/HajS005uZkDf+qj5kw2jNV1bOjdQa2cQboaqmGUP5QJKraEUHptlF+CeKro4CppHh5/+aE1vSi6
n7/k3VTKG07zTBW1HjRFERKnauyxa2Pj2PvlgMQEDxrlYyi3Q7aPrCFt8BvapD0FcT4OOzWZEe+j
Lm9p11U5kjWfI7XVj4Ph94LExIla8rza3PfXYxryd27UDRPE2q3S9wSqzoD+6/chUMp2P4d+2GwD
owH8muqJ1e4y0FWBmxhZ4T9LkVp3u0oI7OyyYJzMj0oLtPmmbkw9/miHSfiMvkl3H8u8h11Z7/X0
xZIU9DZBDls08MvpNP50Ir9v0IfThulBimxF8upxhlfMQGrOegKPbiM430QOSo1p1aDyofhy/GXK
kBDcqCiteYVUfihrIvebrK8TiJQzZ6rvA1XJmk2amH1yPeeznh2oQxbVd2dy9PaghA2qnuY0VdO8
oQTQGT9UNY2Mm2KI+nkbdIXysy1yHfKsHN3WTTHGDrDOtp5RYOSH4VNVRlnhpWjEyS7Uyom6mxw7
l1y9ryz4BiMOAcV2pH6/NO0oRc9WMFa2LcoxMdd923UVG71NdLBQ20YegtgrZkstt6OZwnEwy2rE
jTwQl2xl+p7rbRO0WvKcqGNu7c1Gz5o7ENPW1yEwk2E7hr1Tvxhj4qO73CuV86HQTDRJh7RXcAlU
yx9MqEuIhvnqL4ncUVd0M4Nz9L0y0yA7JnGbGQeLRLJ9S0ygKHcBaCLnPiRG9o9pbGZrvBvKImcn
IDdwYPMlNSA4wMAWXHUpd66JRze3cKPRrUaF1tja9wpKPjWQorXE7iKJBS0rLRsCyA36kYSyvUhU
BFNbNfYsOVtF77Obrmrr7RCngffmufzPB+nbB+gSBPFqhlcwQC4Y0kmNLzJKPJVgQDV7B8nXcrwx
mkF9GDt9PFRQKZIkyXzzd31stCu1l+RvQ6YPV1mklC96i1z6/v3v8lpaeZPdgpaSL0CRzhYdbdSL
F0P2rdyGdRAoSe1l19b9bXRAExnVmm4vRGuIflzlafoefRC52ZK653CTQd6xNvHKIoMj1lnQE/Ac
F92XrPRp1otMlCVV+WBsGxWISxrowYtq+X394gRR43Aq/XFna1L9kXaF0tPrznI7JSsOhpLMHyPD
rFS3lYvyuY473blvpgAKjrqVUSUrDaX+gpixurKKi9zZH4vIIwkGnNcyzuIb4z1izWqp1vqZnNL8
JzU9zP+FpNtEMMSi7vsLdX4S2Js6/Hl0NQmry4VCEr7J6tHAnjkqey2I+9tSm+dd4jjBHuodYBmt
FXoE7P2+nbOOeGKibT+TDc/vVCQx3/8+izTl6/DJndBxQWUH/uRFvjfR00SdQwfiXrz0h9qI2qOV
6PlLO+fBNWRL0UPSzFX1562CHQISSt8siXyRInqbi43kPvVNw/Rxd3Kwi/zQcS1Sg2igJ9muCcLm
1uflsQafPHMLwMxpkwEACGUO9eyFE5pCA8HOAGlkJKq9ZEJnY0jjeSUXe3YCXo1QJYMlUWimLfK+
gVPGpu7zGoc3zh2pZrkE9OisS8VTpYaAh2Gxz2d0s99fx4tj08BsEOYg1qYtSj7GxITFUJJufSfd
KsnVFKwhec92ihjYvy3oi9kzS7VqpREL/4+861iOHNmuXwQFvNlmJmx5R1MbBC289/h6HfCNpGaR
0aWnrWYmOmLI6AIKSHPzHhfDaLl9zOYxPQrx0GueLyZBTBNpHiUK1+havYO0/piiEBwKwB7xPCUQ
BIzl93907vHGfAW4iG6WvIyaxMz01Oq0f4/mDYUYLgKQB6R5tOzF25VLKeoUx38F7rCSr8L1Lq5Q
lAVFJN95Ubc+WF8XQo4yXNERKIO8JfH7t8n1qETzcIDaFwBLvx62xptM611lBx/aRSX5S7RXaLbr
HouT9nyPbLtsA9+2CXxLaOMB2wnA0ECE+H7xvlM5YE5Lq2q+xu1JRP7JWK0k2bjzLW9NBb6+JbRc
wOd0zHO8ue8XijgxnX0lNWDNsSCevbM4mS0si3vKo1+/EbRiaCejVw1Wx/cLhe3c+EObGGahcDpN
Qh+niCLivDRvOnuM6/mOd6ZwA1d9fbNlMVpkjBiL+s0jrLW5glgA80A7Lah/ZXOUexiTQ37S98pW
ho55YIt8OzoJ/ud4Lyzo3tVv5rmK/k8o1rh6Cg1utYnsxVmMX90Dy359f398y9u1Ernecd10y3Ui
YiBrxw6QAgniqox4rtCLC+vvy9ct7fLrqYJhhJglxHz8VAK1xSSj/cLrqF9kWwBTZvFNa1cqU2Fb
GNAlAUO+Qzj6uRWjIyUtbxG7IGyHbgkcizK/k8sYW/Em2y5RWaUTuIimht1Xat+jeP6yiAEOkQBt
war9pxg1iCYuq/iSM/X05KNmxNmJ+OPb3x/jz80HWgtUeYuBAkbmbXERakDP4mBGnlk80EnC5C52
qQ8r4nQzlz6Sk++SG37uO3BrQCEDGH5xv9duZgNsvPukHerAWlYzNK0FCruS0ELKujucUbsh8eOu
6d0v31LnF/cLkDbAfr+tWYZ00n1DayFWybzQ9+oMCt+yW4+5Yc8GWF1GyP7+WH8ZKcj+WvwmYQy8
uNzfUH00vTd8v4tDa6D/UjcuBumaOSEOJj7ctW36OVRAUoOGUlYhhcVmdHO1LgwDf1DT0GoZT9P4
KMIDTzO5kiqJo8C2HFJKgPMUzbQ7X/MWUEMiiApgDsAahihs7m9qFw2aLkCo6NI2Zrj/8lqGN4a+
XsxFilNw33vv3vVuBk8YAvFFTRZY4iHZLp66cE4BV2XGsXCZ8OWd1/izgvn+9W7WziiNBsTV4XJ6
CEeGXHeQZ2qJ8bbstHOnzHeu9nNm/Hk1hb/ZmDCasljM8DC5VLHR0Gd+fPz7+7p3hZtxAg1xOAac
EVh92ZwVbtqVw/T490v8MhSXpHA4lCxHOozH77srwjU6owWcZQ2l6EVTTNUZOcddY/79Mre0cSz/
eFh/XOemKOrmaeYEdLow5IPchte8xb1GJtrciCTPGIAIEbHyxvvXVf+B3r9Byv+N6f9/gf5RJv0N
+u9f0u47VwB/4V+gP4rD/0L5BU39DzQ24OW2CB/Br8cE/gfl55T/gFwL1sygReH4KOpLtuo/MD+6
eqAAAAAxIKtBgQvx8r+D83+fttiEIQ5eKAgLnQ0fdssKAdKgy8HcT5c2YIqwzjPEtumUn0y/tjgD
7HGv4ndi4soZ0yH3o+0+fgt9q1PYDD7aQKXSRMiM2qHJaDcQCJSg7B+LtzCzu4DxqlOPO1+zY6Qi
cut6YGrtTpwH9UxzRuRjfSis8ZIe2mET6utMduX4HERWIjnZzPh0owsvwj4AaHHPsfP7zFu+tbTM
CbQl1IUyccMf+uPt/tap+r7Qfn0YHIwh6luoGuihLxf74wQl9wk0LYlSX6Rd3QP2JwBAfFdm3KZ5
amc6b0JTutfz+zrE/89Z4+dFl8r9j4uKyeTLoyzXl2hgUkcHwa44MymwR9t8ij4lyAtUwfEH7sY8
eIPBuqyo1l8gLUtley6Ywpv8Lk9JKFsJNiTkhCBqZQb1TjcIIDqRoL+eRhHrOSCeAVFlSDvv9dVu
dv6fX+JmS2xmo5BjVNwXwAgS9EAATRMIWDVPofVIkXB6772L31f1n1e82RTFUTAKjufry0Djs/GW
bfvG1RMv4/b+wLptzuKTKrMEt2Iu4DDN3nz5Y67eA4no1mKh/Pexg20f7+lv7/Fm20S61txwCgZP
kBI04mKZRpk3zgaQE1BIWvTIn0HhMyu4yOryuW0OcbWLfTdpLYB3ZiR0NJtSsigis0ilYxJQsEwo
H8GsGKVpND1jMCZVZc7cc1bNRA9cH482L0oTYqy1oqAhXwFdinTgTMU+Sh7mNHGT7HUuTTViqkB0
VEPxWqjhGkLhGGA8QGsZkuhVkvbpgnfTuXeNvT+jXWFziJ8KiTK46MAYHEBQIvFPRryvQdlIEzMe
zxEwCcx1s/zogU4rFZGSFchuuEGgvkVsgVaP/A4ffHokfUB/K1n4wC7ZSQWdB5N7xu8Tyax0or/q
HM2v4quW7OWScTJRKy+TTEjIruVk+wIQgb342Ik0OyU64UQLnztfStvPSLnB1x4/2kt6nVqSX1Xw
XE/ZqcLqNkIX6QqDietAtY1PrUdSXlV4Hqa7PtuqyJxSCWxNfY5KgjNuhY/p1LXusONhVyhZHUrW
jGj5SWkikgWsVg6TuBdGVgTbzrfjOgC0TQTJK1x1V24ls78oNDn3mJve1LDsnbdaE8gSSb3BLbft
TMKapsea1hfg9lBS1KQ4N3sYXq0qa7BGc74KD1IN40fOK1hJy40A8BWBIUBC9vkRDp4zwgzCrWJj
jXZA16+hVQBhcq/VVtyuOyB0ckfSFXecV+DTWJzdncYPLd1ibKUKA16ZgE4trLLXqV41q3TTvEqQ
c97hqN40tn/Myts2g15VMZJSsZjNozWYOBGHCpXBAqjM9FR89ASPLZV1+PChiXlKmJ8+FcLl7zPx
pvPwzz1gN4B3HZr9CCj5vqAmRsKFqT7XFwXsYKa4jYkM2h0kv9o6oeBfLM5NTvDUrMdtfAXx7O+X
/+pc3q4DwPk1Ef8u4r6bWnAUdLDK5WZZmFQEly5SQvhI9w5/ShTw9GuDSY6CWeJoG9Dw/GUeSiQ2
hYHOYHQh5i2hATTD9F5P66Z38K/nIqB7h2CAhYl+m4AGXk5ci0pdX0C5gWxYpUNAB3RCQdTCWUKZ
SALvoIQaoMPR6E6B/KW5v30qYDou7o8wxPjhG4RAreQLg7xoqiOjsrBapJ6BsdGJZ4OzCmegyhP4
SnBaiDWsOE8+b8kCQfpcoLsN9o/ALMAPRuYFlaslgDyOH+4+oC8k6sdNgpQJKYDxRbD9PnICoRDr
DLnFF8BvOoVhR1RDFVSLr7lhlYOl8dARli+RX1hzeg4bgcXdo67vQ33TyKs63Krlq5yDYmULKhwC
1cnkkpJMWGSVfq8lMYjwnyDumHmd4ZTzKk1HY3jr5Y3SPWRj6TQKcpeQJa9Yg0zFkPnYRBQsUS7H
DAg0ZZZexI1qV9sWhg3lWxhffbEnRrjV5L0cPXPyPpF2fn3UwUQa7UY7j/FemJ6qdFNqZiE7WC95
cEzA5jaep+Q8G+t5tjVUDg18KhMqdEzDMMBC3jEZPvb6bAHlaHOGFGNTClwhesp8W40tQbT77CEx
rhKiOXg41yIoIIfBnJleQ5Uhxo4HGxGyS+mCtoZYsjaxxxAvnSASFj+RYiZrRM2ewrSjE/923/3k
q9S9fY8y+lKou6EH/eEKxOv5mBlFhFXorZXWg8aSxhJnU3zhsrMYuGVtB97EOb1uDQrtV3XJFAQq
wKicS3ct3FaH1zB5keaTnLizYqqizcvPPb8P35tDZGYbFF2tZ1yUg3Zt0pgueQKj6A2QqWWPafOB
h1w1bNz6mOQfJVplYkl4w/Jf+4+sRDyGhUmWtLSqTVWCs2skwTKFcPBbbFf6Ecl1XEkGnnTQpMsM
G2BLBTxIIqnwiblrbrcUlz+fFIY8jCwAMN329uoJy4Qv+NVFOU20epl7MvKWAXZiQ1GIlC9yRsG+
S6/NDvl2d9YEaTmt/ri4AFT4q9f3w9ZIaGUwGyWjwkqZvEyKxWsYPbsGBQqKb30Jv8hpzqNwXcV4
CDmBcXUuOzJeWQBtqgAqFu0j7N5uKG0UbH29maA69mCKedcjXFpW7b/d60256adKNgQy7hWLJ2gv
c2j6CMERYXgoOHj/0A2OoK766wriZqysEwIPIbiJOlpXVDZsVBCTYWkxq0WrRmWnkKpd6qDkbXq9
Z7Pypdb9273eVKKyPgx+nOKlild/A5UoCuKyPCMcad/YGWKZN37LmisYFT1uD56JM7K2/cTuT9Jj
yPj9NKx6c3xRUla0yCsD8KFhXNz3Cf+1WMB29M/7x575fbmNubjOwZ+qLi3LKoqCOS8JWJ445kQB
5RDqrHkJkqtmAvbJdEqs7rG+Z0SKrvmPFwtMG+k/wLMgF4QX3PebyKUJhED0ny7104izcNZ0NBc+
BkSNZRMY7VulBidGeBZqt5Y+NbzqOmSdVlKpdjntVdQyWj3owUbHFDWkzwDrv5+HZOIeZ9jkp/5O
gINz62VI4q7Kd73XUWgnWA5OvGAX4iFrX7UiRqqrxfmbHsi2dC66dZxeOtWSVVJlTj7uewlRx2DS
1uhqdunDbFjQRaHAllk1PjfTeQmQ0PptpPQU5F8i41hQjJvG9vNXpCihHbrD5EnUkwiSrboVE1Y3
Nj8dAlTmmvIiz4lTTp8jh2qSdZGnL3+DTqnpJyweLaE7pcWhymIy9tjMZC9SyKx9gkvWiui6EmHd
lqT1rWzaKLC2Upwk8qoQhNplYVxxhdvP6y6c0H/QCD/ZnH6I4e5YhgHiyGE9/pEi7L2QWRB/dEFD
uLY1Q4QGyaUVgddvIH8mEySniD7KCtutku8SbCUx01umolo6SnDgbkpw9nFaXxhEUJIe9eUohEcV
9qz+SPudzJOidKTJVjKZGfq65R4S1R6RpYtIdEQalCy/YiryOIUcwsrSwQaB781BdOqEjQjH/aiv
Cc8m3G3lW4AjxMjC3wx4sCl5SBiwA3sdCM0Bw9qtDabvs36knLoP4mdhsuH3igNUWYHWRsVpLb4m
p7RjYUUUt4M968zKjxQEvm6CSE7BedVVOpb3LE5NZdzUoTvjdcEWXjKxgRY1Tl7mcBJjSy3dZje1
tNQfi5245vEuDohheY+eyyuogZ+wvav1R8hBcxrALFp3mpZ2xaZFDGGHMACzjOB3sqm1R8FYj901
zR4y7lyptjKjl56Cl0J79BCcDOZToqk/jpfmXQwJ5GbwOArBhzNLEHhEWuwMBGKPz7oFlozbh6c+
YTyZpo8WgREYi5KMbDtSDJZSWnpLItUe5rVRvWiiZQSnTKQKHnD6ziUsA61wdHGWFAWK14m/OG55
364NqkCDnll1f8ROCX2JNpGhw9pav8rutE9gixp7vI8aJWPILu1txWuhbQaBx1PmHZc4HaoXOp1k
lN4asuI/C84n+J9xfOnWzRpmGO1D/ghhKwM20s4m2mb4mJjbos0y20t4bWmDWJ2xMaKeqjvxyDRt
NSgfTeNC31G9ixFOmmRYo0GurZr6oOKZTKSB0bi0FnQw/Inm8R169boEZJebHVwyTD39NFnwfzMN
/ACu4ZYo0Z53JyuGhHKHaG58RtXZ6lOG78eZqXQGN7WAbFpaK5k5IfA5a54SCEPYHGxG6NU9uMqJ
JHe4TWAXT22NM1ayDuyM8nADLmzwVRczvbcJUZufYkfGmujn8lM4DE8ouBFp/5St65Bqdu9pBxDz
OzI9KV61zlIr/wQtULmCv1k8pZ/TU7LG80d+BJXMycH5ib8DOCo/WzvLkgzSD+TTmvLDTEGSCz0K
MyO45E+aAL6sKUMkH69HXd2D1ihUG6XajCLzvQEjA+RtS8aEt3siw60WrnrI4t5ke2268uExKUvS
Fc+iv8nLPTymmeZpRURSZCvswGkBXHTBt5Y8PHU5xYdwx8WKUzJTD2nFTUyFgdzzh77hoC3nsIWA
tqTKQxGM+ubmfDpmQduCWBxcRquDy+G5+rJHQcUN/lACC+VVhNlAsTZaCsi3nshqO1QYeivTY+zd
Nxb7QuK/lwvf72d5HX80IOsS2rcSQp5LvB4eJm8JNhaaR9xJtWDZ63D6yLCYw2peQXDICLIOxe+U
13ZVmxiNEk2dyq0/RyD7cK174GMz3SFXwgJ262aChWpIWvUrnJlkJngVw1i2wvMXanYwAqLD8tee
npbUKtRFOIbor2DdefkljW0e3lxgkvqX5eTC4/BCsWxqnIOVdIAXpb4OIQpH7iM2oeIlT94C/xyW
a63bTRyttzCNtO4Z5wFi/6VcgLUvTrLyklx2WzAnGqivoRGFF97uIxxziHDOw/UEo+9XvL4BuRpl
BaI65eBxkNAeCbqFk2E7iCxVN8dsk/JvBnKIAmyIyF+qSjvD8ZAfNkHk5dhUsn1QWVmCT+69KXO6
1OVQsUEvEjebZnyJlQCNxYcxOgrIoJbWarmtuV2QeX1odwbtBpwTSpzZzi0HNBuWY+mU2LFIFwbE
YBleJzyWgqM1VjscBWCViaVOn7x+bRpbNaxwcttjmdr9NntvsHDAkH2ppdFhTA/9ITuX8NjedjLV
G0d9CrfI4+lJ0xPeAv0vRh8w3PDJpeM2evmMNTt6XpZcHSU9rG0bH01Aezj3L/y628tIuCf9ETtM
c+4f2he1J6mJ9qC8AvXlpaXFKXbal2I/f6D7p41Uf4SbeKnRZo+dwVdc7EqKiplZ0KZk8WzXH3iI
KirUD92wJNp+OWqq2F1h4av2lv/Ir5GvTv1jjYq7I/hNGTros6RODGA6sgakdwum6PDNqtih15mj
XiOZBY9TUxpoONvpJbEChqfQELDBMS2XFl9uiTDyQpoUejjGqlwhWh77EiSJL7AOpvlFRgivTrWn
dg2dUEK48xSQ6ciFxI9cuFL4NY03GNmNwxemsB+c/DDlRLgoXmnmr0vxm5vQkEUWgji6gOSxCXL0
nV7Vz541dGx/jOYbPLFIGw2atzi89G81mgq02WpP0TFHaNbMUlZdZI7kw7t2xA3bPvrmiRVf4MMi
aiTdap84syIq+mt7/Pt9ATn7bZotKcZgQkMS+gNQ1eSCq/gQN2bAhhM80LMk1KaYffZ4qjiCdSOH
E7HTlgcdSLh/8D0UsdZYIWgZE89s8Wf+0CBvplxhkalg+oE2L0eT1K5w+gqxYDDYsbqCBpEa9rLK
XTpuGkcStARalDk63i2RODOarVTY6K3XFh8K2PbVRjq2nxD5+KfqLHnNs0oytzSbtWDOh8niGb9L
XMVbmuyYZDgq1qxpvZQzi3CBIQpXfNNUVq0RfmYvDhDCpn5BwHD3Nn/mQGxqZhymnfyWR1R/Q+Wg
vuU1MUx0bRgYvx/BSdj//UkrPyEvjIA/HvTNCOBgcmZUYhCi5eXbik/601DYApLoGsQ5V5R7Qv/E
xoptVUx8k8CqOGZuE7GMoRBcIhQUOwbSk5RU7hjKchhuocOzqR0EqSIGtGHli+Et0UIDGlkQoW54
0Qy9bFedhtW95rPyEwv8/l1uNlaohVsh0fFdaku0CzOP1lVNWlCx4kfAQpr4OQ5gnrXHSsMZnXQv
Bo6/+/q/vVY5ugSQt1vpM55dadrx4lqtDrLmtOJz3R7jcj/AH7+kDUxloHGFqmD5jzQVG56ztXYt
neJthKlkfsywWFSvYcz+/rJ+aUIsX3AJTgf/Eg2bm4O9GvZakzd6cAET6yWbod8kfE1GpnvyR+8W
DcGWNLP2HR13+JEN2FFJUrPgjDJUmM3mXX1VuRWOPIJZrTlbdO7R4X7p8n67Qe3mRC+Vmp7WEm6w
xnA6YC1xcisVzemFe8zw4K5LldZZvDW/iJZ+ij7ix2AdPlSKqTxETwjZznRIgdzKuPPgvpKFbksc
8GLhSQ50HsyvG3hy5udQm1Uc8gcvzihgieEInld/Ll7CnqJFH2K3ayxd3OSsCx0V1mcBwYRvTtV1
PPN4qc54llZQYMcQicJ7UICAc685EXAFFKAwrurbr4AWGasOHPw4VG/6rgZLNdzMiZvrTIEijEB/
KoYmWhqyFfR2KuzQ24V3Z3nBiUoJrLKymnzDJXscY5Uc/bc7T+EXZAJag2XowDsC0MhtqyOsjboT
StTVvBdOK2mpiQm/QecFKOBmekcrU7tm537bbzA599MKitXoWTEFD3DTGvd4v/YUf7bVYGQifpHb
YQMnfC1Pf9Sec9bkhdKqAZYfjN3UTc9jRuM9klOOAkvh0grs6LOH4IwaOuU+kUtF7yHJX9y7m8Hx
7R5u6t8oQApbouEe1E14Rm75J2Y5fJElSO6oXKzQleGxqYeseZjZ4oyHhg7C1MUFRyWTW51xLBUt
nL0RskcbJ0WIgGxGKElaS4KhUGj3a4wR4zW2OFMKSXKAUTyCi2SnPsod3NQX2pj8mM+Ey9ikOypy
0p5wIvQNqKivQ2pxssUdUes+hBUFcFCqwIwqq0dIaIWTto/GKL23kn5ZQvx4JCCUgMUH+wlIEL4f
CdTZ1ydl1LDQXKJtjCVEJSNgNMFTvczsV1gbcb6eHeA39We1BrW9A4K0sHnvN/PVXypuMGr+515u
dqjWSPgs6vB60rXuAbOc33EULDdqZs+oqwzSdBfZX/saFZtjBewEtOKthpiUA9q0gLkqGGS5IY52
KvN3KURVG17Gfp1VG/Gk8MtRWbPk2hw9LOswQEwGnI9R8A0s/cRBffYit4e1j4sqA4s+J9gCXJQy
1ydIub6bIvpF0f/bc7/dwSqljEYJz70xE5iPyw85XIUAOAMsdmJPc6UTuuOwHNJ2+JGfQBR00FGF
BZmpdCQSbE3D2EhP0niqQc6VwfYoVsVWEVnfUwwmNJ1WBV32OZ0IDyqavRkVn8AS6Ci3yXV0jFCo
e7ps9pk5QKSAfC8JhsKLKencX2aavLeKla0FW4e17LjSTIzFN2G61hMRvF6jJHAhRAIFbq4J7IHb
xJu1pT/Bw1EcrSoEMjQrQWLpGu3xnbEbPwDskb/vkb8P3YUIhbyEX8y/hbgcS6jHg0s2wa4dafUK
nKyVYC1fmmNkLql9I4XkU36TPnvFCjHtPEi9FAYlcfl/uxdgngpw159s7XSShbSSO2w7VLflB2gy
KnCrZEhFt2PpVfEeqXRgySxEeAVOBP1eRr+zTUzYEmjPcDqw7zybZarcDi84li66NxisQX/2fVpP
XR9IUqhxZ0WEPnYCSRfZMSpBa3owBcgswQqB8HuSTaleukwSDbWlVYaRYMoCbeRNK97p9YjfScpf
zZBF+QDnDaTMwpTpZsTHWpTI8I7hzh2y3NF9izZN6jRFQIYqABLAfACJhgnCOxSdg7zvRrsd3n2J
RWj3WHO1qtP3OnAL5SVO9/PsxRNG7f5/YVn6CzYME0Xw7uFMDY+fH36vYy4iX1TIg0v7VDwk23mt
ONWl38UlSZFT0XrKIcEt4eB+gUWDlXo57ZzC+fsL/KpTfrxArIa6ujhYaQvR8M9WjVTBTUGuVO7M
Q5yIw0IK1JYmI6sCS0OphRXZ1moK54wZNHP46kd4oQIbPqHzRiTxPDMNB0nUxJ9ZaIaKpc7bPnE0
jdU5qwQcitDZodz5btyb9LMyh5OEoEHOB/d6YCw39ZfGBWU0+GlwCd1yPVRUUI/NsRaWXZGhN/Qe
bIqnKHCMhRHfQzpRuMmeTy3f0XcwVqHDutvxTqjSEr/0aY7pMUD/R+7GUKk/hyMmBrIV4Rmpwmbt
lrzBK+KotDoecPkE+9MGuSpuvgfWAf++fs9fwud43+/UkUqvTUWa4dCvIDHnSPyAg0D8UjFsMGKH
fiK2Ds5WamAFBNVtFtgiZ3VvasDCxIEHUwVnfbwK6Th6soVGFUzdYqTFEwG9j08uYHlj6ijTBRK8
dhOVcDD3aqaw8i16xM+xrpcy6XgSb+6ZzP3SnMQDwHRcAgCRn/0Frf9RkHV1LvL9jPmYPy1BcoO9
wB6XZn4qH/uGqprJP89bHKwAG74PLhoWi3XbK6av5Iwx9uYu/PdyKJcVAne0qF1gCglx9O2iNWSG
JiqpiGE5rGacmEM2Z4hFq6jutgqJ3PJBPaXboSfwBXI5pOgSHilpKb0z9b6u833uYfQuZoPg2aJz
exvdZHCdVhfiKJ6z2OtAHjJ2Yo7ZNIag07JweowkD77hqJSURZt5SH0fCBmbEngg8ijRxIJNvKsg
+cknS7YbyFuaKzQmuB8NQVPfaS4Q0UV2H1LxJLOQxToBUSFHmWeYhrCVDZML1r60aoCqpRWppZYU
4AFy9C0wQGm3kFuFc10QkTEF2zeQXGwt3ojCWcHnEBhPLJlPPlxXtbdAYqiGnAJ694EOvZNHVs6t
Zm4lgHSgEQAC/HCSBBsVglo9J4AVe9pvlMDhFOoXrB82INOhfzYgAqy2atx0tNLAXPKtcFzof75q
C6WVB64SeGHoKCD2CUe1ddA4rINDAogPBgOonesSR1Y0/6r8me8f53DX49w1kqy+VFdVJg2oMvlB
MCxkN0pgRTWwHQVNUQYIj54oLC1QhV2xnea6l1zFeKWD1THQ7GMxu2xXyqse0A5HL6DvnAkMPOU8
sbb4QwWT3fiKrl736NPpWFsTAuq5ZqOPGnj71Ae7ED726H2Qxg5MRPagbQOzJPjtTR/DdXTQNyQL
c8sqX2vFrqpLdpjdESMvBc0Shp6zFcLh7GlRK0LnUz4LMM15hU8z3gASJxKC04FTkaWyM8wapDw0
/ab1wm1I0NYisLVBw4sha/SKkypyRmcvORvA4ZFA2KE9gfDTyY67fRzvxDGwAwWpNBVwDC4wp9CR
aruBT5i2GWasPZQHZdTDd4DKCYAO+hbAPYBTymYOSoBG2sysi9UwWUF0BLYEzBR04XgFUYnr0xkG
JgrpYiryOB9va3QzAa7Fbs5v5k8UjrHBfM7WIEof10Jv6dmrLlq4uPpFWp763SJ21Ve5xKR5W0nP
qWKiHeP7ZvDZGeAyJW9yaON6U4RcTDjsT5GFH5cHTd8FioWp0xWr7iV/N1YAHbIL+nQy+uC+/15w
RB+tUrC7YpfUB156SA1kAqGFqr+XHUfg+mJMYJC26FN6Iay0SK8MZIwR+THB+qcLVhr/1AOOLgxr
zsddG35qcWYuBlPc8DzHqmsMjm9EtJ09vT1lgE8vObKR9TWfAjeEexaaAchFBJenwrGIAC6EPwlg
1RG47mCmdCHwANkYiVabk+h2yaYdYMLFatUBTRO/rWS3vccjvzHRXtbJZX3CP+piR48183ttMEfT
LOsB1qf5TXtCJ3MlrPTnnsx2iI4W4sG8xDL2453+4S+N2u9XveHFBFM+Z3qMq/J2uE8Qz5uvIle0
FiliwO71l+5e7aYBxumFmgT9IJ47D9AfgKalYJBhuaoidiK8I3X+pdr69t2+TqZ/7IVyP3HC3PXi
GeREuNAppnEaoMBC+prXQqd75sEDwqxZYUlb5ldlADbeDwwHChtypnNicSx47Rnkr4fo3ReY/9SC
AAx3Mvl4Z3P62cfHnQJLFJAfCN7b17nyjzudGtGXg7oRz/61FNmMCsQF2h5YKc1WKjKE5cLmc1P8
gHMDL3kJDwY0Td/mpVuoOehovMafoMViTYP+wHB9fhu2FlesIsDQAyveU89fhVf1Tu3/+9v8465v
lA+ZPGKrFWrxDA9ye1yjW25mNlqo80N7V//8S/2OR6RDpIM/4OFwW9kJ8hjysp+IZ+W0vMJ+331E
13CXv8JgyW23oLuQJfXxK6L3FDCoJPrnv78lMJtuz18CTOyAZyC/E5LMH2a3YtvWvR7F8lm8Vp/+
RPlPJMKN4yrLzS5joAlpmqP7KZsN6E64R364JBH1gTZICtiTUuUK8qfRzG6swuyPRrw7aCBXNJaR
XFuABbmtDQbJXUWHOw3kpSK4VNJD9qCcUlf3YLqjU9mDt1PFXznjMgRPQg0cnTSNNfL74SEOVqIO
GyKznK12ttAQjd/DfYG96A2snDxb6Myqxjo4b/UA7N4CgFxuZ1bmdAC92/U1CFI+I/BF3wPsQ4wD
9PEwrpcWME4mq0WCPZvhCCcjJktUfarkheoa6Q7YBB16fxPAg+4I681oH1dbSTqMBqzGcU7tbL54
RtyVsFcNW07WekfnTz1eR3s1IvpTPGlIzlzhg3JhI2gMAYLrqQLYZsPZdOrsVFuhlwbRO/Lj6Di8
VN2AqWqH4JRJYGECo8zh1UDBzgjeg2fOM4AbtQ/w+0DZ9NYanWn0kcPLLTXmncY9QjPfrINpFUc4
aS6NL/ltoYigYSu5fx8vP4fszXC5WVsnQw2QIoXhAhYw4xO3y0M7KeB9uBFz22+shnYXH7nENcml
Q4AqA20uFY1IcAyX7lSKU8OdO/ryI/hWBH/dEspxDagc+Nw3HYRMnTgYQNTyGQBml3iReFD8nWbY
BagTEZEBzzebSNgVPPVVS1ID0u7GhqErNfq2BClVdexg1hfFn2EHK9GrCq1SoxyK+SUH56zLTzJ2
R64+wxYH1chVGVe1+lY1S6MrJ/EMlvxZwvKrMxS+43vPvUqgzQM0z1Q2SmYGmr3EWvUhzK3YcErt
mOWnUX2HtVibdaxIUicBCCdrDNRsVOIVoMT/ZO88lhtHs239Kh09RwW8GfTgEgCtKIqk/AQhC+89
nv5+yOo4lUnVTXXf8YnoyI6qLIkk+Ju9117Gq7cmC6iWV1PyzDLXvLsBwUd7hSF84yG4uRbFA0Ru
f5UwE8tXSvsoUeop7VZ0QXgxvcRNGreNjV/urPKprxfkwzsqJJJ+wwBA11wwgSBZ+xFkwkV/mzeb
2gDdja+AnirG2nK1N/xjYNnp1Xx19NC0cHqaayhGB2yc4gP3EDhcLSf3fat9+F7KWkgcHWM3fnN6
ruA204Pwv50S2ngKqa3tDbuxH+FT7jAC6sNF/FSLDDbXov9a+EtY5fDaem8Fayzgv6K2nRAOOZVo
I36R+ACQzJAr1I76BpHZHTfRcbrTIaJk7OAgdeSM3rNe9tg+dly+wa4+CzfBPl8HR+2+ARS0FqQk
AmLT/ra3IPcBHTEL04HXZWewtdALDuK6KW8gsFfTwspcxDimTGVqS+VNGcKShgrpDs2yuZ4gF9Bc
iHm+ZSKqFfYELwX6kiFtB0brn1xb+dUAKWypbipx8UGYRvQQosYeCIFV1+k5QvhDSuqBCexOO2Rv
04EGWhAQBNnTsJjdnVjM8Wv4gD5R9WzI6U1uK6ZbH9oN0vwPHgjjSqda4EY0fOi75BglTnGi3W9g
bx0QTlSTnb97D5AToucRz1k7jW0F8dNDGj35+iqtHwrTxcdMYfifdG4RueF3Uwz5C0w+70xdRbyA
oQ44xUVpZPVpD+M9VG+lg4AQ6HbAMsVYa9BnbugDmExXz6Izfc4H6kJe/wfykq8F6K/v4FL7o016
H9QJ7yDaxKdpqU57cmMhF8c7Q72S6qPHXhnxib0fYXSNtoxFwDG8Vj9zF/JK4RZ3JZL9IyfrStpM
hyzk0JMcuVyEuCGe9kLtZpuhdNCkjxhCmZtquh7M10rYdzDk/J3IJB7DaWltGjfR+IFp6EKRxoVm
pIsJVFVR7vog3MG9MRFiNdYy/ZARtT33NePhK/WxeymXgXkTvvElwgAwUbA2s26t75fi7SgvTM1N
1ukc0FLbPcLW0CWq2bYc44qEMDKu+q13KuA+4nQiODN7sngdwi2czbJ1B+a0VvcaFq1T0/d72FYN
wTIz8Xbe8w9S6uTLiuXifsew/+FT8+W4xt1NlCQiFvF9+bUn6CytaDBPUG5r13jTP320hJuMN0OX
d1O8T7fzMPRqeksnu3XRetDZCjYwjw+L9Sn8iG1t330yroIWPsPm4a3/7jEieWTbQP/Mrs1l281n
B6T919HxljOUjffg2T9EP5hZ6Qtdge5gY+Z+cxHNb/x3H+ziaqwUsSV605s/GGqbq0YCEbO78/QQ
39X7gIjbFQPwJ9ja6aN31rYBUl6d6mgdZowhEns8qqdv24Uvs8wf6/+vh32xA5MOlUUVmQrtQu9O
EJ5M5FU2pRJQ5xMwWqKuEcyo3HhPwad51t/Yi9JncZ+dUE8HC1YAhGzvJHI4vQ/ysl9/S/f5AsPO
7xAv+tnTiHnEJasm0wzNi2IDjnmy6F9kwR1uu0PiwOtTdJyA1tU4k1Tn4vMQ7PKzFx3UV2uT2NWS
gdqYQnBfxA/ffJPzdPXLN/nTe5pnFj+1LnqbmlMd68otZ+OcwsRXWV4DXVSqPWzGO+lBsMWzeuB0
rxxAvmqr3HdHs7ZHiRje757QV0nC/IQwHTYZ2PzIhP/13fTxNGE1qSq3M2d6pTj5cARrSuAmH8It
FSUZwNySyh2M5urO82z9m07uq3jx4g1cLGzMYtWqoJNhYUvYli7a6/bF3zF0XVduexXDeLxpN9l2
nqT1D9/Nfb/9+BdLuDf8WksEPj4wWmknWOFcoQIhSVLADpkLlVuEUoT7o6VF+u7hfx3d8dlpX3HZ
M03sL9WL4jLQLCBWoVXAnudtXXBG6xvpNd5n1Sr+CI/49TiTWzabiBMnPESr4Qbb1u47TciPpMzL
Jfnz+7joSyMcdVPsT5VbfV++MD8RbRohe6a3ypvsSR6A6ezcLvtNHTtt64QefsHjtqL80VZ1+NYS
Sx1IBEUv1HEZQoh6qvb6tXFTPsHrh+/Ryi7lgB8djJ5PMnQUbuFyAKIbDgETD2WPQjyFA5i8Wu+/
32xfJaDzE1ZnHydAIoCiiyes15JgdPgF3QYbHW25i858Hb12a49zCSo5dCJCRYpvjUb/dl39/LoX
T7RMJtHwMdS51Q4TQ/Ur1Y2Wwdm4ZnQS3vX0hWS87gs7w4nMMW6/+dB/Vxn9/OIXl2Bu6lmSTby4
uvK29SpegRgv2g1I6fqbV5o355eF89Pjvdi85O7mfc/o7lZe0WFAL5Oualt7GB6EemHcxVfiUrOL
4YcevfxReH7z+vP2/N3rX2xfRW2qIIYBdJtczQWgsfOHBTk0MCABlqddsATGZw+jLaEmRmtv3Xzn
fqh+GTH/usIui0A/ahJjZPHd0lcVts6AJtjXL9It4GqNB8Ec2gqSryzVcdVe41FMyBf2+TM/A7bG
HmhBWKUYC0RrRV4N19kRyHRa0FIo+iIsHQVJifDU0cCjrnsPGe9/I2D/qj24eP8XzBethfitdhpn
0BvaA7AY2XtgGpd42zywVcLIYH/0cH9Xog46PZynVxX6DxM7hP/VAuJ2f1N4JM2Vw6oPZBtHFTO8
V06hcCpeo8iesdHMTeJZJiv1sAmvvB+4e/XS4gYgwo5jGlIs4rfgqPR84lXXrGLpm+rp6yjr4kNe
3Llmp4eNEbNOq8f0RQc93VuHyZFdEUW+9hD5wzIfEU1B+/DzV+LG19GB6dN16kaO54gbHUOU8RBP
1ySG2Iw727fCupaQyMjqGvBT2kNfjRhmYpcS3E3SkpGRxJ7bqkxkFrrn0OM3BjELK5gszMs4PieH
th5ZMwO06Zw/eNeEPn4YG3EVkgou7cJsgYsXs+lZYRXisMBECu9JhkfbidwNu9jyF2a+VcdT0G3A
3r/ZV+I8V//NxvqhuPypSPEjwl3U+QgpmRWNMxoMrSgRrxsWsIIGoGNmZZsfszMXSISdXWsvPi6A
zkCmg+x69Jp8gmGT9UvvRnzivTJVcOiIBe+c8AXYMfrus4LT70cqb4YAldByfG7v+HEPksiDuOcV
/FMnIR9FMGL5bplh3Q+3XL+3ltGyeQheqwf5TAQAFjG3kcggGT5iwDfqr31olYyyGE3Wm9lu2TXb
FaLUVLoJSjzvV9kwW271xklOlzgRMD3p0GmrdCyiLUSAKntSIYdhNflbg0wGfy15HwJ9W2XL38aq
/f0BijErI1aCVS6lMaogE/RhDMptszQO6tZfh7tsWa7w0tpF94zTjW2yDrbJSlgHq99/x3/bP5PS
NPsx6YT1XZIjcyJcI1nuufTHtQedWd7mxU41HQPPCNSTdrPllKowQoPYJCdLBA3mEgb/8yQAvDq/
fzNfib7zBv3pzVzcl1qkDb0UTQpzpkUKK0aEeTNvEoim0bKGrKRvJ3UjC2uxuGMmP/kL4xkZwujk
TzDylTvOTAAnRgBT7LaF0wKDMBsX1ijKJe2byfjflqwmgi0N31sKi8uEw9Fv/UAQq/nW8Y5j6vgD
KlrsJXwXcU9HFso2uk5vtDv0PcpdefieIij9XTf48zuYe4yftqclJxHZM7yD3s7khc+FcZW9U7ja
jPzAPoxjSVb9i3pVrb5rRI2vTR8CBQzb4beQy/eFWdwopIMnSRrfNt1ZXPUCF96Ee0SDW0MO5Nmf
hWaVtCuSAWIUzcYayo7yiHq81xEEOaFxtvJH9aOdRUDFCdWrPzyp/SaHHp0vE6yzYnSsgG2v+eMk
rhhQT3S1rezo4avcHitwcz24xzFdyTs3NO99PCC6szRuUv+kmHDdS+SXd7PDa75LG7eSV/gdl+Ua
4nHOcKpflr5vD8ACYXddh4gQS4HMPzBtRVm0JQ3zVmo32nekL2W2Srs4T5H2SQYupnNU5JenVotK
kuU6KL0GNy7dTeVGDzdWs4rUd/yvEiDDFUqquLRZ9uAVTEkyYctMov80zM3c6OfTQmMetxPv+310
E++iJ+++PNFrAwBDD9EYOwDwZjdk/D2FEMm4VyDrvqBxutU/+4SNQHLFwhzZVNHb+BFuPSd5eNDP
0ql7jeE27GYU14Lqb9f+BlWVehdbkLIXwFGoufQn7RoA50F87K8w2CDDs4HbmLvmLnAB4xfWfrLL
DYWWC6t7gf/SYhaY4PWzLtfNUl1ZG454gNXMjQ/9gzKPPwwTqwNMMtziPqXt2qIXlykRATele+Cn
/EZIt6R4ELBJ3OUm2YoP3XN7U9Ms33gx2QDtrlp66LTM9cjg0XLgcjyFB3WpQT/Zitys23g/X03m
wkdeVS7zx3wzrJJjeOZ3OY3hqJsQKxiMw2ZYzFjABDE4cNaBA6sNjDcB1zwwD4eQnbww9qcVMz5r
LOC30Wu/xwnaiBcVa/UB2jZCkD+zRquTtcp27fIHh1xdVZIN5ORA3D2Ny4IMoYWxnukU4MIRPJb8
0TgKL3D8PgwQ91m0Op2IXMnuzRtIMidkmmvhur3Lr0mI3M9/zfBAfJweBDjQPq9M4pYPOHjoUcsI
+9k/YHAh3Sy1Uw/cKS4MZaOVKzO/ykEksdkQbJSNyS6cMNJV7anaBtFCTxYa1rrHnK9xM1ypH1zc
BZhY6QbVKtzWx5YRxwN9X7mqSwobOzmzeo5iccVGEmyyc44KgVafEGDDWwbC42PoLXRrA/GA0rU7
4gBbPqXxCeIL3zDj1jJww8Btpg3ZctUnfwDq+6rtBS6NoZjclofAcioA73KhXpEnA69Gvoq20qwn
3/TWrZhtRFITPEcmhwzfFdrI+OidcKMksM8uPVg9AE+ObixqBdKBk0PsuNGeDPkcI+uL3C5B4uW9
x8Lj76+wi9RB6Ah4siq4Ksiyimc4Oq5fz2RVrcWim9rytqcsHpz4uruq0Cva2rt+Z2wKpwY2X85G
VNotk45z6UYkUK+jPXdeBBo/MbPs0B9OdrhOWDKj74T7nIrgOVgd++OeIjy6Ve3AHnbFutq1MYyp
cKWVywqOyTI6mBt5w0q29uI7nDw8X9YFekDgWAgYR0YKJn5ZoNNPLxggMKSYleBLakliTmAu/Afo
+NcK8tfHcXFFVWGg5prB46C2EO1Z/hqd5ad54mxtqxO6um/qGWMuEX4tWX99wYtWX5XJz+vCgSOW
Qmq4wk+Blg+XfWk1WHj7LGRhpxguhENaG2jzPjO1+/KexoxtFt91OyZnSHLNk/AIxyHWFvMQbqBv
XPZABrXjr1nBjr/wkaf5qpvg2TEsdLyGsaYW7HqGXzcx0AlehONblW5G5l9rbQtifG46p552Tb5i
flKjEENVEz0G4rYHc4RrHqxAa0dzK8Q7wVFuBMMd+m8Kevm7h3NRX9WS5g+FxMPpzAPFfILVzO1z
fZ0fl9Ypa+/lcl1xqIDB7IwjKkDfQtqRrcxr8SQDZ3P4MQF4+P2G+cqEnjcM4pzZJIsJzhd7Lm9U
Ay2rSwJJOXviU4BU6DpiqrsUt+Mn5ih4iEFasvaoqN9QXijPIcoU/h/ZBZhcvYZhuhNP37yrv72p
/3pXPwzQfyqtBLkZYByzbivcC875C+/LNnbpHZYJVyk8k734KGzFne8oG9oGy/kOUDDmjfFlHf/0
Bi4aciNos5ApRnk7/SA7c5P3142yUJ7ka7RslRNdYYR5U27bO//YrLGYuEV2qV3HR3FfHOJdei8e
Uc+qR+GgLId3/YMbYENnU7Z2hL/LWTmKG/UmPZqf+YtyGG0TgcuwFt+99yZdNNvgRTgWLxqe/PE6
fGJwKs0BfYvxCs0A58QHhMjIJh7oFgC/fv1OzGB+9+EvGnXDk/s48qoSvC7blNCQH+LRriqHGYF0
LpAnkdXJG64/vJvs4G3T6xSYZN29D+/Mi7MD/bxSE2K6SMkeRKloIWe+FpNrOJMxxhw9BD/berGu
o0NcLnKNyn3Boq926PFGG07tlbCN1h3Gh26lOxgkAjobmx4x/rra9rfllb5kQoZPtJ25/Rr7Q0cb
mJ1yVYJcrE35ZL6K1LXmQt6h48aIUS75777T5Gt/e7T+tEIubhpLTOPYNFkhwVX84t/X9+pnUa/7
I89HOef3prj3762ztzI/euqfG+z5J2y67PSOtvlcsUaSc/fgowq5y3YFJovJdXXSTLs5wTdtTtL9
wHD8NiU+lBH7o7Qf7rpTcye+MuZy8u9SE777LBfXhNWWWm9kfJZ224CSIryFKV47+iNslP/EE/C7
7X1xSyhem0mJxKFDdUaoeLf+YX9hIw395pPJ4rxWf7eRL87cOJJrX/RLbsDn3g2KRfUkIu6DW4o3
j7Us0cZQxBWLAFJoxcJcUpxTxKi6EwouIl6macoyc9LYuUXHNGibaLjGx1gh2AFWgOA0+GB/MKth
DQObBLPSIY1WOiCafpOwBPuNJNmMw8VgbRUgGTdiuYhQUnVcVp60xGUBwnUEnxf6cr+ABc2PBriT
FosB6AlLU3Wh9gtIuP0TfE9M86p9kCyk56J76yPCGOfiInjFJIWjGU+9wW1vUXqO5+6ZhY85EAcE
NP9UdiNIvC8wS9BE86/gSOJq88IVRwIlW0tQHTyB2nc47KT9VVTr3X62Mwvvmb8pxVLljUH8ln9c
QfT35/hVufWFBxUQzXeR3aaf0zlqnOFpwv8TSUp27SPfEfCYekzTWczlHYRVTqhVuxPW1YefLlF1
axmKRAHWw10oLcLKpbzscHXNl5ghiEBwtAQN8x7vGdVjEa74CZDOkABn2LxAnnhl8XSiBRDuDEOg
ZLc+4XTgDSG9aHfNM8Vr/Bh1TvOs3dUHwJV6V0JPpFEqFhYqMkxBH+PXb26ur2D4L/fpD9Dgp5sr
yWXi/BqWNkKO5qrwV9ZBKOeaEgXKcbT9E1yTxUDA2oDNjSws/NWw1bYgPMk1X2wIjtCt5hCw75yC
/2YI8+sbu5gSpGNL7OXIRhCo9oFLMC7A4mwH049bNLDTG+pf5Gjf0Q9/xLldbkCcXpDf4EBjmpcg
ZkJ8V2oW2VyRL+OX4Qp3YuRn4rnkm6YQXFinZtG/Za/syTB2JcntpeUk8a7sgkFoviKpzy+u4ZyT
W9zjRksrWV6Vojtl+3a66/RPHaYG7Fa8SEJlhW4T24ol/zAFL62+oMSiRFfrQ4Sdn76XsPzsN6kO
kLuauqVsXoWwa24H5arFlkd2zHv2882gO6K0xEclsPvULmA6iitIFFJ+6GuwaA9dXXnQhvWYeQ95
JyyF2nCTVRMtSqSqltvLd8b4GKnO75fW34yzLOCev57kxSmdmG2lKWFe3pI8MYIyTMtZ80vKBm1H
t8WQk5bnXd+Nr4gKN79/7R8BS798i6BM8HsICYTtA9X34rYzCZkmFVP0zkyo9QlK2mej3ifmW9F0
GBPuuz5c1d7oGO2Kh17rhDgcJwmFSVe5XR/hs/aID6G3adNryX8Ow3WTb0LN4fJnQpMD3OsWjSh6
HgAAQimNZlemr7V6nqZTU7iMNmUJ4JoQbBwD7Vi2w4Nw27yJ197eXIUnbyvao93S5NW7dInL7pVx
nPljHn0OkaASxDMEOubBynZjdOdzkDfBnph2xpULLxfcgu6oMsPdNLmRgr1d6CQWAR7LQHQz/6CD
BgT1S+I/NOMt6dmkNTI57CBUBRHWXNMiKu+C+TxKHsV8WzXffO3yV6t2IqFmRyqCnijVpUv2Y6Ul
pTL1rXY29+q2u5qu2BuIT9ThyK3Bg5T9s+IZV+HwFJkc5fDcIupJ6sUygRwI5RBlHldHCQWyTkit
zyHrZeHZbMetCm+7jThvmsZWQKdCd3b0DnyN8Np62cZY1hSOiZcSVn+vHs3U7Zt+Nqa1qFzVyR2s
HPkKlACsNwrX0XRraGeKLS8nkXdv1M/mK3dN+WQxR3NTb6MUO14qQa6NtQGio2hZlq6FIaq/JhZ0
dmGguK1it8ux2rSRfnb5i65uUMkqCG9UbHlX1Hg50NacdLsg7JmPixjPYoJ1g9ee+VqbJ7q4Ekga
kTFWZnhpyIldpK50XYNUUn9ypfX7ut9n6VH17gVsM2CtOdRlHZYi4inA+4sjaRlzN1AEwbS3pU+J
EKnhNfU3Ks7uz4aIL/mTJS567m5M/M7aznwpV5ZxNGxMSjAjCXBLf83O2DTCHRvdmqfaPMS2DmwE
hexkYrLwoTzABDNuFHMxGyiB5CyB+wOeVm8jNKG1VWVk9wvl1Dx40YoCYkzuKaepLlZc2G/Gs1c7
q8pYMOLVnuflfs+ViR5AyNCG2Rl6EPgC1hLTQGK3g7xbR/FbZrpts/MJnAT26NdTcWdY94NaO1F8
kxj5Uu+NfRmx2pOGcMo4dxPMeWOk32M3OMGUkoI4bYuVRdunUZTU3lOi35T6s6isjeKO8Zr0JCx/
f+5oX67Tee3DYNJwHtEJuLs4d4bct4yxD7Wz+sxF+the93fAYP2wD3TMJFeEykOAqKWdSJpX7gja
nqujzOzQR4N2a3qnITywsTGYqJyYqaHkBPdK4uB+xzDFf++ug1OEG9O4Nl0JyrVAs11Fq1hbTep1
1W9MYCsi76WlGT0W7T4R1kq3z6KdLNrm6GjeZwf0j0zjOwn3V1IjHxsrYTa9IUGdsObRw09VhOB3
5KubgXamstIX0bt5XywTpqDwGB12ncLQczGbPf33zrzzCwORI4zmYeuXXK0hFIvYEjz13NvYG63Y
K9c+fZUruNmaxeCBXZmvOEt+RyS9yJgBuLt44YueszAFE+yOF1aq9YwWdTbuuzFkQNp7CnP9XaHR
w1/B/v9YYKrMZzV51iLhXL8+ab1XCthBinrWyyUOT9iBcIExp9gijWuPyMjizBmfx/I03oFMx/gq
46lcPcswrZuDbwpr1E4G+hXsOMrktcmmtaW3eGicCti4ffBWi7uifxMbx2qXCt5LwLfNyhL3hrRX
rbWXUc7f6BoG2tVC6NY6ijQrQ8wQMYJnlGQaSB29jaSgcfN2PSqKWH1Wg2UlvOv6UWqPv38alyUG
AlOdGx49l4JTOya5F99CbahFoxUajWav3Qyalm6nrgJj//PPH//irz/KOsSyrNRRfP/t39PkxHKj
4Tj2413+bzLQP1H6//SFOS/Nyz8+soaUjuuX9ONf/7zzER6+/JIMNP/An8lAivaHKOJXYplIJCBk
z0he/1E3//qnbP0xB/7KFuNd9jUR3/8TFKT+ASGLo5X6Yg6KM2Zy3P/kBP2B9QB4uoWNBFJoRMj/
VVDQj0L/rxJSIwLS0GApEUsEy1Ekse3XnUYwXFTLunUKDF8z1vVQM5QUxxbabAVrdK9jVtSF51Jq
xYPmA3gZUq2vpVoKd+qkK0c1aMuDHrbpUR6S9DQmefA0qGZ7k4/oAL22pAjuZd8VxobRhZBCGpD0
kLI0aeWTasJhFOLY2kohMbrQ/RVeNyRG/R5UVDIXadK2xxZHOAYZGDrEWaGuCiXJT7kmefvQQJPa
tWofrzvJqBF8GAFu+YM0GpjBNADNqcE4ehFVUvwQjG1Dm+mrU4kTq1rAD5+0OhbniphA37BjnNYw
R/eMDih46vKOwirwioJZSp405Xhu8sQsdt2o+t5RklLJXKpxxchwqJLD5FkqlroD4mpf7UHAfGJD
fKsEAvCFTjspkYSXmGGN2NFaZn4jVvIIjYBUqBfRpB8v5Cny3aYnrJU8ouo4tsU2YqyyQs06PQ1e
jLlqSkZfISTD2hRjTKXqLKanGRpkJiaWw30rGJjHT43wUg3V+N7IgYZKVhaEhy7p8eGPVfwE0kJY
WFB5Rq0KDywvbZ+XTb0dRGsQgU9qE3NpyeOQbYLGSp0M61XOO6zSGA0UAl3eWOHdsfBUHV+uILIK
zGAtIQeDlKy3LtPayInbDkk7FQJnpx9Z7boTyEVe9F7DjS1M0fCaNQWqAC3AIUnuyTmdw7KcytdT
SO++LEvUcEW0SkSVirI068La1Xkd5atYMTvvqZW9+E1Ki9KN1bjHSCubpOkcyomcUgHJg3GVjAnt
bEp2Bak3GIIWbUfUTt4/jP5khvYYdMlGjxsJXslI+1vLFhq1soOg1TfR0RikUr330ziLkLr3AiMk
X1aYu2Yx5ppQZwpdY1EZaQatO06V+KoypJQrIK+4JqqhkAM76GSNgYiJxpAPYzFFrNjQwHfCwC9I
1XG66oUyfBxrPbtrzAR3CzXAu1JRBhWLolJCbTTWqUg1OAXXUdyMT0aEx7wkmDE0zV7tnyxFYUBi
Dmki2n2uN++F5eWaLWQCpCrVDIonsVaxPGrqKXyO0zZB+pAbvgRdTbfMRaNm+fVQShKsqsoa7doi
pSIqxfxeHXPR6bMOxWdIsS4bXL4NUJck4ekwVgZNW+VPuIXlSlhsszain0gaw86msr9N5Cxamb0A
CcXyNfyT6r6neJNlzEd6S7AqZ0iCkscUT/VnVhdkKLRqss6UKH6Viky6GQLe6SoZhPDdrJteXnRW
FoRuV+vdbVZ08gk1ZSoqCOWngDAjK+vDtrE7g3oVuDCJS484C99KPv20TDQBqE+f2o0f+iLAVBQY
nAa9QgaENcAEyKqMnI5wbolrravjvTKNUI1j2kalwCWprFvB1uQWYZJfpM0iGKbSzYrAxJnLizFK
quJ6fGyscqoORtbi2aYbcon5lSRCkWo7bT+0sZGutCSLl4Emwp0Kk4l2SBsiXIf7cAy3fRxnb20g
Nbyf0IpxSyj6qQ3Xej1U2zCTMp3gkUBYqaOfvLdtqsDUEFRME0LUYeSiJ0eBr/++zZX0WeIsWnvN
UF6b7Nl13fv9VZnpOOp3Mpt8pHbu1A5YKTTlLHDVJqB7iBC6wcEoXaGvxbPn92g4JGUwwSfrWnoR
BbbMLKHFtlaKb2V8eHGGD3JxkQnnSH+AufU+VMW0MNrIv7W6HOZwmeCK0lRGdJtWoXc9CvHI5HpC
VVzI1qemJPGuDcpmKbVWuzPacTqxlSXZbTBrynH51ZMYZkUyBVBE9UCyq1xDBidqJnYYoeDdW606
ueGgd2+RGjQ7ycC93ilKpIdZ4IFPZnrX3qSEwNs99eu6EHECVrJAfcNHKLpqQ79M7bTB2TxPWxZj
MGTtsyTGKanATZi5+I9NMNwmdnkZmlO5EEMlgYcZjNWnyPd8iqSifm6HvFxjEdKxCz1Rvwk5nV6n
WtNJ2hunbRDqIsJhwX/gKhnWRhgYL1PD1IAvadEIUUYjqfb3haC32JTKWet6Iu7K2PIlWyvRsmzZ
mKGIN63WXKfZaJ46cQB2rssOJ3p9EtCvSkWQxiupacbPUAcKqjn5YrSUnlD7I1B2ZcVqsfCyPj2J
gRGWIAJx/xLnYnwzDEF0KA3SCjJZxQlCb258COFLq4uM+3bq4nOoGZ3TDhacI49ojvMgz4VwZ3R8
a9zfcluF7iQr/rYaIv9eMWRp6ytp9DqlRf7gmykPTPazBDdQ1UOjbOHzo0TKYhrDYacEmYVvvJDr
bhq38bJorcr12ildpVpCY2ta+D91I3aRnV87WosZYdMOrevrRryqdLCQLIkw2vHZLU1rZY7sW7or
hS2ttID8M4ROt4Clqd/p0ji5MQcsIQHzmlG93m0ac7ALqWicUa/UnTKKGPmazKfHVMuWVo0yS24t
DSf2Hh6Pn03OVMv5PirDYFNPsnDo9Qi9Z1G+xbGQgZR3NK1CGrvDHA0etwVy0FCXHuXcwKuPbPka
v4lRfK6moLmZhr5eeyQxtJyseWiwJXT16LW+d5YaKLM62/y2GbrYe0lEsd95TWzGpCGM0JlSbumJ
gYTULqXJYvzbBnL23Bem+Fg3ebAORsE7aqyHY1lzCVGuDctknIixwf15abYF6j9dHD+DfEwo/+Nh
kEMn79PkZeR8sIMmVdZpaoj3hUzDFNSDfj1OoXI1yUF2UOue0EPrtheOipaYL1Zpzo6VgHXKsorE
/mOQPO62WpMzJiZxPwzodBPd7lojfStintEoqdJTOyrZqh6YXLRjjElzrXauPnhVhhFvrEtupCFI
H2UPrkCcWepVYBgtSsGozfdKIYmAukN/NPnFXO4h1Y47jMochlurwaxKAlbxgsK4L6pGek8zD2rW
2Eo7jdLsrpYwKvT70NhNpiIfdbUyHCWMAa/aqGQiLHXFZ9WNFhiXmaDWtahyF//bIzXj5p1uZs5k
/H+np95lYfPx/o//U728/gPfNlyvP+pfOqb5x//smDT9DwLGZQwTNGxt8VijL/qzY9KkP8BczDnR
lP9AVGbHs39Hq8qErurEdM0/Y0jY/fHr/t0xyfIfukJQOXjND3drwKz/IlmV3/PT4BIoAk8NYIk5
MVzX8QS7GFwmrT7EYylpTjUjcu01i8T+6cHc/Nl6/SNr05s8zJr6X//8MYv6qyP78yUIOyc1jrZM
MvWLMaw3cgG2DVLJBNG+Ozlef4pd3zXsxs3fAzw8UNvDapuNzQ3nm9f+lXP99bUvPp7VKi2Xo6Y6
tQsTHPAweOoOJQSecNUsZvagt5sLSWlD7CH5H+vfv/yFycHXl7+EfQbfKziVVCd3Rw23QVvH4RJk
FW3kehZ84VXy6T0W2+FOHpfC3fwYUkKvvxOfzQvpy7f881dw0RRHvqZOJn2ho+65ddb1ihBWeO92
BmRO1iRGUb//4PNX+uUrh/4qsb4Z5ugXn1vjeByKItYdqyI97hpRppV+8xIXk8Z/P9ufXuPiM6WW
FRh9n/xf0q5sOW5cWX4RI0gC4HIfSfaq3bJlyS8MW7a57zu//ibkmREb4mnMSC9nIo4iXF1goVAo
ZGUaHvh091DmuYMoVXSlHkBvtbUu4m9oe99GP877ddonfmuT/33RMFXZNDRFxkP5wFex3Q9bTs4j
w7cJ5DF/2wE7LQYFsTOJfmpHmcvG7yfY4aOClQnpwHEPAOAOfAcgmNhKt8kpUuKPPc66iCF7zrxt
i36VkVmDBJJ56pFPkbX7CLBfvJRKkXtC60+wZKKVdOpZagDMPloq9XBzArV3tg8icG/Ru+Gq2Nmu
CY2W5OcIqDH+Xw5pl3q69gX/8RT2RcRVqvt5kVgQDQVSUXeJN/1m2/HQPABavccz+pVSb7tLyFTc
Nz/Y4b9Hj8Eo5pORb03Kj4hl9KCeZ36eBoZHwVrEZ/Uw9/tvomct6S3tCAl3JBQkj5Drxc5oD+D3
vWtvo03hRi6DAM6IKwfQ16Xrb5T9PMiS/VqmWdoWEi5rQRrStvmf9R3BcVDdBZs/PLDdrb6X7hSZ
PSHT9Ogvo7jEmmo3kHTca3vfw3TQztxxXlc5n7bG40PMbEv/hKxjQZm1T7SXtQUznO5CedXjg7sE
mk3yPCCzJuzLSE3r3pgH6k1HLjyd4fvZwG3gMVLKLfwCdjzjmTjcGIeFn445VpJP+Ne3XCZhPnaH
7L7bn98Gq9ltsYYvA0KLLGq0laLn+UuMAOC94bMseIC5B7HPNt3VW4m1tbNoaU3IpUFCzJ5B4hBr
2Hs9sMKV69+mEDThzIMAYYNNU4ZGWSuqliZ50C4crMepo1kyIJ3W0R7Umt8iZf583i2ZCSGXdODp
GQn3SsXcjAXNq4JWknQlMyGkkSLuhzpH8QQOj/SQBGAl1TIJC93qIQ6oh2WovGn/BnQQ4N7f56NN
vdgI7odKB7BA80G4HYKtuabTLbrWmMjPa0zH+snPebBdPcaLfBcrpluUmAGzaUzcsmu+nF/et+cU
KlXOEI8SBlc++2WibvEJycTQ0Ceo3KZdeQkU/wEIkH3jchWQCDdrUDZAcnVf/TA23nnLb1ZdMCwc
UFWTRw0tsDki8NqFJrjI9Nk5b+JtOSjYELaEbgQVCzLYaDbgyObMdG78NQWMBQ2jfXUhg/UI78w4
9AV7QrAqNLeyOeqZl1+CPOSAwd+9f1k8QtBwCzUwL/L8jXZDJOH7Ns1wq6hm+NUGg48ipy1gsyCX
8lFq8KO+P4BYiZ8NEyq28dd7amxuDsgpE+9fBIPUwqYHx1eoNKDHw6KC3j66ohjiMUCV1Sg3IKjE
5UZa1fOz7SRjv1hEmJoQXTMscaqz1a06Sy1kbF4BAx1aHHHYQx7I3PChJp/LTnkDBH+AINlJIujN
wSSYFo55jekJHs4gKTqAZ7261i6MA9puO7oFVknGpPgmgcMWBW8Grsq4rKpicRrVtTGA7oF/R22r
Vr9CQBsxfgmNo+oQYDYYtYycan91j+DFXsNbPZf0NoXsx2ZC/Nae/njIC0VQ2XKmIMPB490h/Wa+
J1yXBoUlRdt8qApomHutpz2aoDtXb+sNO4JUYZfupAiM1UVduCfUTXaXmfPccOk9pIAZVWK7H+8a
j1f9JZifJmiRSOOVeyDG69JDoXbqyZzZNIPN9LLdGjuIXF1CnwUzeOFXCtEG1SNfSqmnb+/gPHwW
ngo1VDbovl5p3OohuygfQceFVgCm/bfRRfyYly9wFwM9c898GCHmgLFF+a3nzf2K/wbM0gLzgoAC
CftpQWBUiRHEIAnx9F170KBf9K9vjmvHB96xEbdo50AOR/CWGIXNYhLxG2pxbTvZ5hBuOZyn+syB
t//io/Kz4s1HfTUoztD4GI8jRRIDy3oEkyTAMyCV5lRZ3U0DDK2Uqnx9X1KC+XGD32NEmKKmBSSv
VEwqjY8jWB0gIeM2YG6C3BhHKvmujASYL9hb/17tCdsyxDuqlplY0PjAtmQP3O2/urStmrEgwMC4
NihI6k8jhIy+UdsWzFBeZ+z+mFGl96XVLYjOIWQWgOEAqfKpmcSys7BFd9FjwLwXBDMgMZi3VQC1
o3QjOSPWgh7TkWDcx7s7EB6CrY5Egz1DWQKnfrAfrto9p6aBeqD0mrS2dktDQjlDEpVEQQxD/bY9
ENxb+CeKj9JDby1nLu0IJ3xgEX8eStjhNyQdgDmITWGuaGPjYq2BMNNNgi/dz1LetFjb1MwwQc5i
2ACK6MJZFBI2jEEHw4Bku+nP8h5kNxCJN3fhPt1k93i/lFWI4vmODcY7tSCKQssaIC0hjWTaMNh6
jEo3qZrWiYFkbCqQgfdk0ySYsDABIM3mZHDTtvXmOgJtrS/rG4tdDIqKDdUbfgiqCY6bOw3VLGqj
sMtqEHNO+Sa06HUcJZArwgO/j77CyPZBj/g9H7PiF36xCTJB1YRqiw4pmVObeYshVgig6l453U/z
IylvR/r1vIk37XDRhrAtWuCgsho786UDRr93O+vW+IlBBUhvHvFetAGFBDgjy8eZSJwT9/4fwyiU
CNTo8bgsVOHN6PsE84a6F4UA2Bq7BuJ0MUQ4Z11iSEBZohrln858tSTE60QbJSniGCrGV8ASgvcB
w/foZXomBKagsAB1L1ltseqbTaiuo07U31RrZpamFrAwuqeE3yF5f83GHOh601P8QHJl1d9uDTi3
MCVk6olBJ2MuLQi2g3e69iaXY6+hSAXdAwhSgxzoob7AVHbnaRsC0dyDDs5PSQjpCMPlmfSyvouf
IBRvWmgPoREihMpHzPrsO8hRDk/WPd0C8+nJdHnenLiiNWEjTvNsql0OivcO96gRw92pB8GADZDs
+3Inr7z5jz/nnJB6tDIJ4yLjzinpXiH6tVlCpCwuQszm0vg4J7GE+Hl107+u5gufx+KqnwatCWQO
PmgXQ8m2hajwPPQYFk0L92PfzRK2Ps3rtFX5SrbgzQc1AVrOFq4UJhRZy6v/SPrz1y5c+MWjaOFX
EzAgUXgy05oB8wcz6SvPaHrmzpkPLsySj+u1jX0b0HR8tiILMKU5Vb9OYVxup4ZZ3/q5VXcG3s63
UYzGPUYEAW+MCAYPsgiQXQamhjIcUkn2WM37i58tnLJ5yVJgI/E57PQuC55KAzQlY7nx7W2egV3i
ryfs5/H/gl/F7Z/AOnmelGwmMS0qiZ4DUgV7eQN0hOX5GoRuM+PQs6dM6dywvKagQ9cxQztGv9Ow
kwWFLPyEZEn1v7cXDwqK17lkY8W3nNxn/M3HjoEOxXCJdz4UZUaFJFbYTajqYYjDNQChG6Z9SbzX
8/15I2LZwhOHruFugE6Lrr9RJWgBljTrCTu5Y93GVHGDtrbnLay5sbQghHhS9H0xV7AQWRhBTazp
OvaNfVCEkuXS15LS0pAQlHw2apx7GDJv+KMGlL6ghY7vZR3RPgNhMNSHILvo/mkPzEf9oB3ra66U
C7mxf/HqsbqyOMgpCKnwlkT43xdbuytqQExi1EbT0dq9MNlsbRhvN+CNdTm1joz/d9Ug0XCNNSyg
BCzhDKjMOk67gvvfVlu9RzdESo+2tg9xTf/HhJD37Zj52PcVVJdvUF1v5n36Vb3nN0mCwZleVgyt
O2ThDoTurgZyr9MVnAK1K6ccu75oFWeubgfcg87H5kuxKB5kUEfUkYmBfMed7tTEaMZ5YoQET2BJ
04HyimDCoUUT/C4N+uHLSHKtBL/rbEK9ZDC3Sq5Wn4IB84BDT9tj1SkDQGIVvWAGKu8aw/ObZg40
B8go3KszVf/CCgB2IVmAgXEDDI2FPUWeUgAR2xd6uB+1Ot5rdlJ4ugkCmSZJ6S8lDsAebZgVk/j6
ptfKtzrhcy2UXyxfwDPLgEzBewtovqZ5WlQd8ki5VPIW1IDaIYqj7znFOCuw1tC3+prkIOJKAQe1
h8fz6/2my/ySbhbrLXxSM40ByxoDjBoerbv6UH0qL2fsVTR6duXvCSqgu2qb3Mhm/9+8m72YxQiV
hX4EnDeEvdhXwM8PuEahAQJljwvOwDpDUvi/X3NfDEEc0aa4m2BcTbicDHrN/GbAed6q2biLRqDS
s0iLdxMOrrwzum2V0cxDT9idMPAg+cKrmRb8++pLJwsQ79Ng7vKmj3DRBgEW9N70/slKMCyY2e+y
AmpEdELQ7OVjJ8swUoIAkNJuhqqj0RwVVl1UeEQbS/VeEip8673ZmoA5/G1HKMQGW43LdIA3hLS/
NRy8evRsZtntOGPO2Qoehk49JuDwn2h7y1T/ux/LTpS1A2W5YYRgrSoazSTFpGBkNA9xY30OZmgX
dfGOZMY1pjm+vsPjpT3h+zVmUpt23EFzYJdcm9txz7XKofWCAuNfNAX5rxfXl+uwAu6GiyYTIV8Z
q+xgIiO/I43QtMFoH8Sz8HJ2ICClAZeq/AL4PzLQq0mhosEjop9YM0zOz/4O+mxHDjqAmAkG/P/N
88Dq99NBNs2Z5nWVCusZdwNAJFTBU6Crg7jLgpwkAW8al72rvHYTfwKr+jc5oE1sdb3k2YVZwcsm
TMNW7WA2BbSDQ0jIztj+iwJjbYMgkf/jHnd/UWBUE259ZIAd0D1ulMyFLJOHRqsHdXs8wUrbkm/e
gf/4RWyLYxoxtyX4FfQRVXoorPLHj20WOMm+hZQysBU9CoAUkwSQo3j4F415/u++CVT0J0HJiqIG
w2mnfqrgaQQiB+eWvksPFKcGhr/B72c8mWAzHjfMNUDJKium3oBI/nj7t1W8aZ1azcxiNMKA8u2h
POaAdTAw80CMGlTpssbIWt4GU91fDmKy7NRU0UcNmVM4OJrPigEg9ycy3p3PLefX0HrhxlnGShBU
NQe+ekNQPlgT7uqYiiNadkyH5uG8qdUzfumOkDaTNK+JjzPK0xlmxABW3ekDxH2gDPrUEe1HmQ3g
SR72YUi/aXZ9a7RQSQk5cYCp7tJU35dz6ZWpL3uiXN8ur6ss1ABmRakeTnzu+xDe8odf/WDdaKjE
8R6yld4YVxccyrEoBXTdxIDQ6Tcd096PbLxaeupuco2jdeTicsEGlI+36Dq54Bf5Ks88MqOCi4mG
4nMOUDBHObD+Sl6HXtFgQi0cwRpOg0ZWzfHAfLMz+d2G8IFpMLqcOol6pkt93gYat9p2oEfM1UEl
Yt709CjPP6tpdWFMcC5WMBGJR32+IaM9KAIBtUSZKk9zq3GysCOcGvpUNAnDM/eLU2nw8MepcQNF
qFr9Nw+PMoP8qy72ZmuqcT9pMMghh3R0Ys4342rueN3jdJIlm/XEtvBPODZMNdfAsfGyju3Bhi4s
VHbwNFLDlqwgXW1LQhYSgAvTwOAxEzJbrxaY9Asn7III2Ac0ep9YmD134NJMLWtrgu2Sdj2kKy1v
Tvvv4VxB4qXqf1WpJtn9qyl28UP4N1issV4yGrVQIvIUg123KsZwyvyOYWBJkvv4qXC6IzAogGoD
BBVgCgDz6KkdrTWNrEaNg7N/vMy34ArGRQM0Q1sZbH2lluKWsO0YJCpVpJJTS+ZosxZ3gRmnMXSs
3MatCvC/Nl51gC4ARLdknvHuwRvPMK6NVxedovUn2GP6QCNWwzOOJkHN4Rog0v2iQQjaurTvIOnu
ThecAtKyPhPzUha1bxACFHcp/dU8E47jOOn7GTOzKniF80vQDO7nGTQ3m/I+uCv34bVyNC5C8H9e
hBd4Rcekn9PcgJJfWhW8zbD8Z6CZA/JoPLmJGS8xrAJBjVWHNvkDA9wTYNbbeg8pui07Ksd+x8nh
iaxN8TZ6YRUfG+cFNShlQlSVKg6vUiWzN9ZoD0MhyR/RsNN673z0rjq3MCMkooLQpEjQdfHmhI8h
dpiFm8OdpRcRyOZ25229zeanLglZqMG8LFQuwDRnduZeCzEzWCfQ9NZJy1yth6RZZoM1A2NVJZQD
cslrwsr7HreOnISdQ3E1EDy156lRZ8jsvASz4oCTDZXRLxs17REkYO64MUEYvPU/TVIJrPV9uzAt
OK5rdq5MpJvRQsMpuYmO1iV4wB1jy2drpLuWn8Bvdu3CmtATHDEg52N2AYwBh2zES5uyZVuOXADX
MIPcFm5A+Rcpfv/tgXa6ukKqmO1uQMkw8tVFtxypaQTZNWdv2RXbHPTVkrCVfU0R3mJidn2qOzg5
3flXOlSP3PYWvbYr0C/rt+lD+t1/7G6mC1AJy8Razq/uy1G7OFXitsC4sqXNng2yQmKDzLeEWoJM
DmrlxD5Zz5eQWpgZrJro84yQ4QVC/MzxrRw9ET2HGxnmbHVbcmlgMPRppv2ikLUwlQLImE0JTEU+
OLz1GdyjxVOFeWof9LtJp2zrYb5pQedyPhusZR5cGXSbAnmFYlKMGGbFQzVAXiSEFkmngNuK/WjV
gzaozocMie+IbZBSIy9gyI4tZ4ZOJWuCTY5uDrDM5y2tXJdtgGr/8Ul8SLTNTge3QYY2wKN+Vx4I
SOkzN2eOqWIr/OmYI1TGJ4lZXgaLO35pVqh0GgiUx5GVIp/hJbgav1dHyKZswmtQCEfppe6A11Na
U66dT0ubPAstoqaKkpxYGVa1DQESNMDd2ergMJBFCU+N51wTbgAkZHrqN+iPjcYzHa+6qHPH4kED
Ix21oo1kHdeSGGfDRh2n4gpnC3m6ikOiZzM+X7+1jvYFL5OTS64NFW3znaxQXl3AhTEhTWtodqpD
hQXMip8jR3vp+mYwy8N5n2RWhF1mN0blKynWT5kxU+UHYFKlbt0Psny8dugASKkBlI83FWB0TsOh
Gdq+iis8coBInGPXA2I88EtN92xjOk7RjQf51XflqoHtBvQVLvjo9AGed2q0KmkeMp+oHteqBr09
5vFC9KY44jnflFcy0ufVgnRpT/hkfdFUQe3jxfTPIZd71ZfG2lgUhNdgBb+HoAR/YPQxxqXumx9q
dFNAm48e8ukoO/9Wkyd9mVvm2noiCrosFb0hJj6rSTGQp4KUsA42BroudShJ04LSDocrYJE586gO
7JWKt6LTRQbrqI38DafjQ3+g4CzAYNAf7Kqt7biv0RYM7Hf1troor2RnkyDP+Na6EFd9FdbRlOIT
8ysIryuCbxCMhd41UBFftTsC5FKOd0jiGBBxAPhtCxlYyQqs3YKWCyBkOkBda3B+zBjwTFl1DWAm
cTDeNm6D2GcbcNPkntI1862FBrDE8moVAIgdBrQtPIgCcHe69mMZ271hN9x71UUV50R4wgaN3Ea9
kAX36hkCQTE++c5sPJudmsKMWUM7rVW9MfiSMhD32KNzPhWtxSw6yBg6QSWI/wjriNoj7I0YNKSp
xZ786jGZxl3d6e5MiWzd1hI5Hv0AB8PDA09Hp85MI7PnLAW/UL+dtyi4oTCLrcknkLExv8oecdaW
bmlNcKy3JqXTfCxdAo5Oyn7U0Fc+v3TrFvjAk8HQ0RB1ts20on049iB60cJPkdluMi2UHX5rJ8VL
/v5jQ8RY9iw1s26ewBK7gShH2P/iQifxTQ+CbQz/hsXvwE03uRQkvBoVpgY8sk44D6SQw1uliNMq
QJfG6GZn6IHUK6/87FveSfCBq+5ZQHFDx1ZDtSlsJa3rlTHV8ISpxNM9CoBrvMX+Vmgmi/LVT7Ww
w/1d1EVjMtQJglzzWMQ+K4O/r6bh8/lokLkiLFnc+I3ZxjAxgrkAAGt3CsAWD+XP82b4PyOWXvzx
BbRoHCwuJn6W26ALiPgbDGTRcwZm1eEAAiLwayHrB5UkxNederUmbNlchfpc3qFt2HaDw3zDm1XQ
YioSn2RWhK3azXOSGAqsVP59x3qXpriihpEk08ms8BhZxADzp9KabcTaPGCQJrzQfIAfchlCTvZ9
+K9YWGnB0x2pCb5PpkVb3PjdAqIbudq4dgHtr+RdQff6fYS4ZuVsZjHBytEYymDdN30M8QB4fz7k
VpPBIuSEyI7AZKeoM4zkDOTrSeQOzZMF2iQT/KofsyQcd0D1/PWJfHPyaPJQab/VARNAgBR+zJBQ
gKdEG6Y4gUtWOztUf9TjFhR3T5RMH/NInIxVg6wfehVB142At7Wfg67cUPU+sz4WCC847EXYNQbY
qNIWDtUEnNZK5QI1Bc4yyZ12rehaJB/xPhHNiZ4VOaw0fedGbXFRzxBoYuCxIo0zG9vM1iUfSrJp
xfKkDCC1ailYPwsaXWBDc1QgagaprqvMjJAbtIFYhl8ieftdtjGNBz8utlUiWT2ZESE1BEFTWnoA
XzQ0jGuoqlfqr6Q1tudDW2ZFSAlaofZTE+MbpbmF1nHqGVXvBrbsWs5X5Mw5JFYIeqv7qW7hohwZ
nxv/GxllEy2SrPMikrWI6E5J+iznqKOpB+U7KVxQruXVBR39D25RIReEqa/zRyScC/NtmUCGJH8e
GMSKGhndh2TJxFrOyhVoCfDDNOhABGtAbGwuJdtlddHQJMEDDYop3A9PTx9SZV2XgCPOGwf88+Mt
eCtdMKZC+ab23hFmC0tCqqZ5p8VVgVWzwvlCt8NNafdgqZ0/nTcjc0j4OBSsgW1TwiH8L94fku00
gbet6pyql3V3VzfOq0fiw1YO9ajBLvF5FAYC/xJaAxZ0gZRf5x2SWREu7iZefVjjIwlUQB2mkLBm
BpR5IpkzknVj+mkg+IFJZt/A9lRB9FTVl6XOXNyTQ3R0P+YPOTVkstLoKY+DCCDvAhTRMWSHm1im
0yfzR0jQENCIezAdY9mMzNXsbKdBWLgte89K7s47JLPEP+Ai78RjRVDAIeIyILmipnNCkGX512PS
7s4bWq0UAfTljQSoKLx5wSSTqVMeb0X6uy9vLDAdxiM0JA5h9uO8pfWYe7UkLF5Wz+Zglbypqele
Tlsnb32oWcvGJNZX7tWMsHKhUQTUqPAgqgz3ZvrFLjW3Ua4CmkhSj2zh+O9YfKE0DrOsD2AnUr6y
aHYaXQGpyXVjfmppsf3Y0gkJFdizBNhhfKS8ASE0eEvxAORgM0l2kcwlIZuOuWYNRMcXYni/wtHn
svkhpJMXtaDY/ahPQk6t20pL5xo+QebcGaGG3NijB4j8+ZXjQfWmQHgNbxGADTGeoa0G7FiL9U7L
Uo+Wslu9JODEmWmFapOmU+TSPlIh/Avlm/CLXUAuGdpm552R7CBbPw25aVYb3w+wZGnxNM4/J7Du
zMl/RsbYmH34Z/uIsiozTcOg5cU1LUOnzzANafwGUu+8I5JAs4VUEOn2YKlojHl5dTVDN6q2c2fI
Qf9afZ+Md2XSV4eEfACQam2D/x5nNxsh9/WQEEgSm88quznvkywMhHwwmWqhNyBu93SIyOnDFWnB
WgzAbyEBK8jsCLkgAt1IRnmbolBBIYwh5HbyUh8z5lYsyXCycBPSAauVvM9mrNysHGkYbSGG5cxh
tvnYugl5IPVt8N5NWLeMfJ6RR2frGiM4eIytP7J78O4hQIbUHKTqPcd8gTZ6S/UYw2dJczNN6qfz
Dp1dNg41P92lFh5FCsWAQ0NduKN910Jk2iwziTdnwwBWhFwwT2089AXfp/G9Vf3C2NIGDG0QoZc9
s8gMCaVVNfVKPkxIbzH7ZYTN0Zo00B7/1LW/xFv+51SnbN2EpED4gBwIvpEU/O95b23UHHKNYNf4
2Nfhv2JxbINmuZlNHYVVNWZO7ecgkgXDRfPtvBX+W//nsYOvIyaDHoezz1/dtQYyaRHp71KlkB08
sgUTMkGDsqCo+f6Mil823Wf0ZxO8A9Hyz2kAP4QUYMXWrKe8gA97zdHyckdLy+mhQX9+uWSeCDmg
akiazRViLKihstSqTqZdpyAmP2/l7KlDMeZy+ulztUunIccTPmM/aH9T50+Bvu9CqKEW72ob/H2K
wpSQAxTT0MpYxwFn6kAhRrrbJZinA6H4WNub815JQk1EA4UsNBRiIxGwjF0q+nysabI/b4J/5TPR
/PLWvtgzIAWObGDlkWuCKzKFzjjejHg1K6v7aLBcpZLZk7nE/76wl2kBmr0Z7GV2+R19eY+GtUT+
VxJx4utpXVqWDo4ykKVMXHpe39Y26FXLWvJx1swwDbAHMFzoQDwLgR0bDVj4c5gZMXunoDbkdWLJ
ZIW7xIw4g1fNjDAjRLjBGOgVMygofmoM2ZEjsyIENai4bTpDJsTDkHPpBQQMVahxoYIqG0In65YM
oKUsKPxhOPU0AKJcrwcofeAO17e5NxR+DwW2MN0AMFZDqTDP94RA0VvtVeUIQPlwMaY0Bw2wXV5N
lJV4VInUi3BQ2DZPmmiXBmUFoSMojrcWml5pRzI3hI67Uzesdk2lnNxcn4xdAIGKPZr/4DpjTX9Z
owC6nK22uYyg8nNQIPN0mOO83fqdOW9xXSFuVPuGa4Lo4vb8jls7dBlE1v5eAOHQtTDrn0EEAnHT
PCrs0M/1bki+qxCSOG9nbWcv7Qg7LUnSPjQZ7MR4uJuVO8Z++fp9DLFh0qLL3Xw9b072XfnfFxu7
7RpFy60WFxgldYoJOy7mEtCGJNHLVk84fYOgJpmP1qCXldQ1IRlkacB/Drdh9PAxf4QTmBjlqOcE
hhL0t2YusWRAmymWWFk7t5YfSTiEE5yOnc8bJxEqfiXGey55rgwAPtT7ZHo+75Fs6YSEVURdAqEX
fKGefRohGapaode1GlCK6TtKi4VX4mmspqY9VtwSo1CyUn9oUCQDGvi8OyvMP9Amft1I4kEMQpVR
b6cGtyUrulHbzB3Ucle1ePbIbT9zAKz5REGiMcfQ/6m6H4Y1blvify+HtvTAQbDJAvC4D9XOjOLL
ocGg+FDel1mO5wzry/mfKtkb4jleVqnJwN+Lr4w3pgygydmOXav//TErQmKZ1NgPGeEFXac+pY1/
yJT2KqQyaKYkjF7YphYbPUjtUBkpd0a7i7KvJIfAu9Y5uS+bPpfsDfEct6puNiEIhPeZBILw9j5T
fs/sMQpuh1lSMfDIF4ugZSRxlxcujVWW1GkOS8SAWFUMbWMoaaFaHXZQUEZ0Ofb8njmPpUkhvUAC
qfhzAR/oE3SOHFZ/p+bn8wEhW0AhuVjVPJrZBLfsiDohgAg0wbtD+yu2VDeuR/e8NVmQC+kl7Kw6
7jtYg5Kdl7GvuT66lhQhL4k+8bk7GYLQSKG545Xa6Ez2ZWtou7j4WtXW5rw7MkNCRVRXTWiFGE9B
aX8FLAL4PH6PTYQiz5asm8yQUBCNBjSfMhXJ0syeyPxsoxCgULdSpkBiaK30XoSc+NI9l2pDCC9Y
8xqQ40j71HW1pFEmiQFRUoFWPq3SBotmTGBuCmInwvWLC52d/zYvW//MhhUZGC2IR1a0hSspJLM2
6vg9zL/lXrHjghVIT+7ENn/g77IpG5mDQqaommkKLMarHLvdTPmPwU63amlIvpQsJITkQGKaABeK
IK+maOND2HGar0sIg4dhK1lJmSUhRRhxWMaUP7L7/q1f3/ZqC1D/r+iDpYcIZJz8oolsDkfXwODc
mJUT6VALRbkTyfBKEofEJ/C+02lcjLCUZrguhU/6eB2yz0OhST6RJBBE0QR1iKIOTD5oa4Bpc2I4
LyzfMUMZR52kiBeVZ4oGtHC1z+ONGnjMDZwxvTPJLmgwGGjvSxAbnt9ZMrfI6UmoQxBRT/l0jpLk
TklMJ8/vMSkoWTxJJhL5soK6j6w+4ovXQZV3bp1mfjjvhywMuJ+LEz0YM8WCriYslNej9okAnUKr
G1KYm4/Z4b9jYWemjTaaNuxU2nEKH7l6KcMzdaq8pyHIdE4Ba2FYCxDnU0MYvlX8PEOH2yigAgk9
3mYX27nku6yu2qsR8XBtWVnnZok2ht48R3PvTNHOKGJ3zBVJmMkMCYcrgUBlHzF0gRrlqzVl6DPc
xhW0U6WQ8NV4Xnikny4bzdpSUxosW1b8ikkKZVIc4bI6azWcF0aETdMMaWkMPNgyTLuzOYWwdAwt
jPORJvOE/4hFpCVKhpfbFN8mhSKvUvebAiqjUBH/oBlh49jTqPC6Ed0JknlGam7wOuykRAbVlwWA
sG+KoaJ1zLFX/Xxb1d9npfQ6E7hz+p4njsW+EVFkAcjQJ3OCoca6DjBKXrZupt0WqgyGuXqFWMSA
cJB2xpBFlMGOOegbdAyPqRpu+oLsasvArHELbq7B7jf9mHrn40K2kkJiqAc0XgLeX09zCFkyG2OO
P2ptryr0Y5EhnqyGXhWVMmLP2uEnmtyGEPCoAWo9740kysVjFfq2aaPoMJKkRz/i8q5QXAl+fcyI
frqVJjNSB9pyBPXwKYAAbWnem+bDeRuSzyISGiZDx0AsgM/C5ttmvtOjH1V4YfUST2RWhKRAZ3+K
G/4eqdjPXW85tPgWJwkK4kTyXWSGhLSQxbGimBmWrDQe2uG3AU12c9yHvnU4v2yy789/xyLLlbpO
pqzFshnlz1H9UVYPiuzrS7I1EYrrUSFtUnN+JG168FntVLYv2ZIyJ4RcwKqkCxStxpYkhsuSyrWT
Q1fJiqjV2/1rxhHfH3q83GL6EkulsZ+0pscRetb2+Klp6s2YdJLvIvn+4itEGdBZmS0E2mT5bg8O
4IjoAAxUjtZ/0JJYGvh2MnccZ05apMz6e9noLm3vGJW04SUfiQpJIMNTQ629DOxYX4bw3sCB3RWV
pKCSGREqA5An61PLUd9NlXhqkXtQeQEY6r/z7qIT+hoKVEgDcWVgWJJjyLTp61iCS8MCnWD1wRJU
JLyxFWNSdI6Uj9vYY6ENPD4evSrZrI4s1IQUENdK26kjzNRNhSokcews2NL0siPvaVYsVk1IBF2r
a4XCE0Hu/6hQeSIcHHB5SUJA5o6QDHKIoqJ7iG/D5t8EqFWqPbTtl7mYPpZ0RNKeXFXsqMRzNWjA
WqdOnyobY7PWe8ZaFpEmQpi7KRtbO4WV3v7CjO8WJLlZDl41abBJsptIJ6X5oxEMA6KgKi6s35U/
uVnzCFl2Z+yePnTkiEDmOIgqPTDgUgZgH0a4nHH4XtjvwfctF07IBPFkmzUU0xFs5FZJfmXmrlAK
ySFt43B80xV7DWgmpIEqL9V5tpGkWXlXZ1/SuN2YtHIjHQdDNTlmcqF3sta5JMOJfEWsyWtjVmAz
K34rXeYRTXE06TSVzIqQE0BoyHD3QTR01W1v1e40KGgzv6uns1g/ISFUajvlfoCuotqg8WFnEHHU
nSb48o54I5w4DHP8ICoWDrgo7qJS6xAJvRk5sWq7qa85RPZ8ubp/FlaE462KSVHSFGlnClqXNuDN
UL4lyacovVG73+cdWu1RLUwJod20cR36jPdAWPyDBThHx/Folx0ebOxPZmptqnL8ed7kalJdmBQi
va7nRu/4GWFbN3VxlWsEoxt3o/Vw3sxq2IHeAqThBpSGRDV2tcxJQkLeZiYPbHzo2sEJ4+fzNlbZ
LADP/8eIEHUGUfRa48hfTvlTH4brCNSRlZfpjrIDy4KXye5Y64v3alA4kaa2CMKRozLD2nJHdau2
V212nxb3EsfW4+LVDk9Xi1p+LKIwM8kLPQ15Dn+Wl9MmAwmWct1e+NvhMfxkH619ehfcyzgNJA6K
h9RYdlUb1bxY7UEzMD7Ete/19CJWZAO/PMzeJNzXTyceUmFlFKnCDZFx3DWzcmVk6jvm1xfRIZ5O
uT+RTKkQgi0BXWRkYrQvx9sk3Zz/WJJIZ8IeDnW05+sYnmgYdegy3W1qBoGR0D1vZj0r/RMS4gnV
Q8TV1zngtKOPUR076NO6k594NP+mhbJZX5lP/O+L+Gs1Uk4zIK0eU4tjFuGeb5DL2ZedGjKfeDQu
zPRV39M6wdJF0RUpB6fv2k1b/RiSL00qm5aXRfabXEHGnr50GrvabaLnkYL+sb1vs3fhwRaRLeQI
y6jNOeLjy1E8OkH7DWRaTj1+Ph8NstTHhAwBiuC4rGxkiGajbUM3O8Ze6CUvvNZQmfghE2qSBIQh
gESTojHDMEL0DbiFMSNyOQzZxxDRebckH8kQDngrHNtgKmCmYIWj0vumV/d9ddkbyuFjhoQzvq18
v1BbHLyYuHB15Vee+k5k3pT93Xk7kgg3hOQQNSFEFbhDJV7tRtt0Ojt14npySHo7aV/OG5OtnnC0
ky7BjKeNhNeBYU+Lvwd4Shk6y7UG2SuyzJKQH6owVvSMTykNiQ+84V6f4w1RgBeMJXM3koPQ4D9k
kSFY3ipDrAOc3AQGZssbyHKaYFAegk2fR5ZTxFPhdKYM3y05nAwhV0BvxLcJZ2oLMNBIuv8n7bt2
JNeVLb9IgEg56lUubWV51y9CdVc1KUqiJMqR+vpZeYGZe1DY2AXMee+udFQwYsUyn5L/9Phen5d/
uf7Cb0WijVVVRz0qX0i6k9/hWnd1EdXOjewrOO2V73U57lQfPdfG/f/RVP/HvRh+Kx1mhQo5WPHj
8QH3+zEa/0r/nm4/4Z4/lIzoW8nww66lTGE47EEJGsNLBdbJIN///cj/8HxF3wpG7cJk43+ITjFM
F/W8aw28JcM89qpDQ4v/7rW+1YxqbevKu35vPRzEeHsp+dcWd8lqh6T/cZ/407f3rXCYueVTex0O
eQUnq/CVKDgkm7///ol+eIyjbwVjDDfTVwM+UYll8hLq1Gcfnv8UyJ+McX56oW/1YjScrEuIF4IH
fN6aJzf8HcYtbPbtDxfID09udH0j/1EvjBRENtfphoTLQ7TJE5u8t3//0n76Zb4Vh62HytT7Hxm/
EXm5LgUxN0ifzP+7V/lWIOa+qceyu7ZGDE4RW7ObIMyhi/jhHvypj/juKRoFVQ0fFIWJ5rB1CQzw
OTJ7ywzhj0Fhs65wDj8Z8f3wyLJvdSHkkYRl6vUsiIdmvWiE8q3sQRiEm9iH/+pL/I4XNC4gd7Dk
8RAtUepucxbZPkNrmfx3L/OtMHQLhAbh9RNBb5KK8AP0t6Qaf6h0Pxy774p0OQVx7VMciHL9cCYn
9SA7nOqfHtR/fpWQwVHIg80s+XbswnZ2InFVNlnbolqjX4FRVr/8ZIXxz2fgf1/m2xU0qTow/Epi
GMyv0OkTPjNAH68te/CWn6C9f649/++1vjMz6nHrqL5+cVN/u8CkJpQqKcPb7v9HgYrf+f9+dd9d
fhbfW+rh+pmcFv7y9qaFt9Q2R6moox+K3D9+IsT1hAzukiGJvlUg0tkumq8Or3HwYJvLQGXG2cM4
mezfz/VPr/PtMLhNO7HwShiN+j6x4SV0/zL/TPXjv7/MPx6G//g43w4Dr6suQBIHSh1Hv9ruh8XF
9gpSe/E7GN3/7rv7Xn1Wl09ef2V69x5P3NzlTeqMOnXET7K6H76877UnMMgNXq9ibndzkrp9WeH9
ZPpT9ZNo/KfX+VZ8WstcHl85sM08JFQ1CdGode1TCwbav/9O/1gb/vd3+l6BtNCiFpzjoW0Gc0er
KixMVZvbcdU/GbVRCNH/qUP+j1f71pu40bxCAs3nTCskYlwiDhuWumG63pGtjfwUWXHmr94ab0g3
JuotJbDi/2UsrV/Lkvl3HB6kkLIiOX46SRxjypIoYuqmGubqaWpQFeDDbDXEh4iFDUliFUHSMmM1
0jWsP7A50b5pd+pqJZt19RD/kkxONLGS+ju5MPUQjfwSEpfvQX/HZlfbYNrB9FLelKZuIUlpWegk
oXZDJEE53gO0Ei/hwk6wfFoPMQJ6LwKONiZx5vgLkq0ol1U47T0EmuZDwKHq4nJ59UvbPbUt3Jfh
P2Knc2TxudLYDuzGzNvBcMzlUCgtQCOdrf/rVJL9IZSPB+QGNPuuLi+Dz3RhNtUmbIkQ7LWaMjWa
jXHezzQ41IrMDypyxEO7hacBoYQ7T9fwaefa3EMnYhEyRBDrIif8t5KV+9XboiSCffVf0W0eEhvZ
EENKtPiYyRAGATF0HX8MYhPA20ogPGnlOAEIkaJ2yrzkOqiTzQ16A5Zp2e5VqbpjbRu5a8HS3ZnW
NulGgvk1WEpvVwYRdGRt8wDUeqZ7FXiVKkbCHInMAxlE+aiv2gkdew5+xkCUB95E26klvt3hfllk
2nDOj4t1/d3sKFtQC0fL3bLKaAeDXvam7bTR3AgWJspOJMcqUF9EBcJBWA7niCJFeZ6gBlkjPwkH
Hp64gvykZh6oNa0kv+ZghVu5lNsTzhzOxtywvaj6+HlaW5TMwHt1m6A5VWOsEcVFrytsWy/bkEzg
UiSmstFZcS5fu0EomXrr7Ixpr4a+SZne+qPEkhB5ZSGZ9z5ncdayask6qPpA/hXy4o+9gYs4dzh6
qQZZ6yZmqWa4tTcbin1UDrzoeaiTtg36oyuWOvWrAZZDg0AyEDGgwMKlmOA2hA/v7HOdulPTYqcL
zwTIHxrgixuUrJVF0KeL1BQHBgTtxjNIE4uq88sE9lJPVNu9r5oT6dc0EAYBK24hm+lktwo6nS5H
35q2snkQ2pxHZ/i7SR6lXQ9/d0aHi66aMZ1GcRfje0jFwoto3XIbTylUOFnA1cE4SxZGMiO9/6g2
l+bzVr2XPoYVHXo3SxPfLF7zvpq5cMJeHSn3oAQb7NtCVsR3QoOCtfTURUFODOuzGsWYqCYlfXDY
XORn9P3vZTOPDM6JGwS2yRb1J9frutTfZJ+UkaD4goNionTXVt65jR247yORHUHe4xgVK2mhzjY8
6dzS4GAhRgpn/mss21xR7w0JXjkVbuap+ZOaGhH1prlR0wLXxPZGduCJGnfB2Y88e1aze7MODQhC
WwoqcZUwSU/Uep88qN+VD1eLbv0AxeeshimNQvWx9iyFBFLnyA4+RjpOqD8nPUFmmMRq2UCOvtXs
1nHj6iA2cyNIeBibeGdnCTvz9mPBOjhSfkKpSn2r7tdl/GOVKErs1GqsN4bSnAT+Kuf00BiyN635
G7rqd+QgcoBP5a5sQc+bOnuPeN8P1egpqZymgF0OTSRVx6Bab0cT3QYNP64w4A1XsRds3JIGMIej
R56sDj9UoZuGNnxhU3MIluipkz1kpjDXUEveADlLfC8+NWUFx5WVwdjFc4ekgUyhDUpa1HF3bpem
bZJpKmfQBGSYTjKMMxvy6jDGqs6Bn8DVfyUw9De63ctyg/U39RsQFipakZsV4PntLBEu66kFXsTU
PmOnHZ/nqFPoDBTdKQ6k2HfmG1KBSN5PVVUMoAvstsHNxeL56cK2woEHTSLc9TZiMziM+ti59AEu
YtCsjbY/knh6C9i2R8jKrcHAnVeQemati/yx0gWaUKFUwkNvadKmK+/oWIdJHNfvlsaHua7/6rJZ
sj6KmnwJYYQHg0yaaCd+ltU4XHC+ECmognI3VuaEbNMHzwWZftjoVzcak2lTyRQmBV8hcdBU1byH
afCMTPpyNwvk263uBrgVBaD0TrM/fcCw5W3Rss6CzhmPq42KZWsKhxNA8/rQ8GrMvLFHuDjMlXsw
CyJZIVRcbmknsFm+FpXGtIXjOEPqDmZNjOc+m1LsUPSBA/XGpqLlTSIm0e/xaUgSL/GQDE67ryez
XCWV+4iZD0MA5XSVu+QUu3EHWWOJ4f65JGpKOmeNzmGIBRL6RWJP2xg+Rkutsqm5+l2OtDuUeK9V
V2b90vIMoOuhdj80X99L2jQAr8MQDhfhw9CW9+UUsVzroXC0c6yUOsDF7hMI2XtLGJIohtzrxpd2
ZQclh2JTcMxyGnK/1kPRN9NNqcaC8ersMPeORFMEw6s4lzNwoUBpc1d26qA2se8hsJ6c8ixLVyT9
6L/BefYw9+QYAXw2kwKDZjIHeBQPr20sYuhM5SXqSy8ZlEFSskJShF30sYVbRgc3mHWk+YSPymDu
B00yhKgjz9Bh5l09JbR37tytzwX3UqZ4qsf+GaZiDyHSoXC7NGMykC2PkOKcEd7ABz6UOyDHa+bj
RE/ELTSEOmnlwgFg8e6C2T/Kmj3JpVwy2XyGflNEXL0gMuippOVxbjwIllvzhdTrP+6mT1NbPjkD
hOesAZF2oguUF4I/Ghnf9Z6XQDr6UUXRp8Hvgpr/AmxIJ9sy7boOv/NgIu+pi7HIQAaI2nCYpkbR
tJZ4EoarzSD+JbKdRpUP5VhMk8hthAU2xZVYdt0Z2c2JO5AxGWtfn9yh85NWBMelWqes1qObTIOL
XVYXnIaFnTViFAfGnrdlfm0X+YaZ+NeG3JVMSI12zb4snthxzUDb8iJcZtjPi8p8aB3locLQACLf
mKxkvpTdlA6wew55fyZ83vPBb5KI8j3xRz8bYCTYeu2X6D8HWCp4hB+4GMCq5slcjuLoCT+73nJk
i466wr09QIlFyMXhaE6nVhUI/009jeuWaZFUMfrJeWW7fi5PijcnFf2JW9wZAVpSkFTeuN+e5hbr
GT7p30Or8naowjcUif2E+J+U+MHF5956LcO8WCuQDNAFm8vGkMLs4/tJtYAxB5H7qpcFjaLHRbAO
99u6pHj7e6EXVBubGabzAfSydmkBiPqZUuLXPOqDmMM9FNlgfwgYfCDtrjAd4tdoVdQb7VK4D1xq
Kl6gQXwRnf4V2WEHGJAdPQbrIVg2nLqOm32tgufeOkeh6pQH9OwhlSXaus9tq96qldyT2fnlKAlN
pichiVrKKIMopghASDWxSOnW77vW7o1yc+nqPSI4ioDUD7D4PLs82q2qe4qkvQ2DVidNs+0wLT0N
Xslg0x2YfNBzVrvDoYpC3NDe3GeNhbcDrfWNHcUDlfbkaGSchgPmhnIqjBx2amwzH8Y5rYtcQqlw
5U4nXb5tVL+Scis61zk5c1NMbMqHpXtRnUZLOdr1vCishYZarvvKCw42Rgfm4x9Z2C8MBG4V1sHB
qmI4bw/ji89JmPr+4hd6rlBgN3Jy+25IYi8uatrtZsYxOJQ7kCIENJ7rXbU0OJ7LR48jUoy+X+3x
HfnHqNuEBbVJiTqNavuAfjFfa/9F9wIPj0de+y76sLL8cuLt4I7oghCvBK3J9l6Vw8u6ubsRIXfW
Ok0amlqkcay+tqlCgpa7xrAvjPPRG5+JHb5CzxZSAvsXLoxbp3g7R55x09mbbrquedKYXBXzsBRz
8FMgKv5QtfpzwChVW3e/Sg+BiB0Wz2FZXgKH3FSkzTcpjiDH3Mxb1ySLChCq6y1ZFLfv4zhCTiba
LqkJ/YMU8TppJjDttUDBiNmYkIbsx5HeO010dtfQPS+u9yilCz47NvfOpu+3yvsNZ150yQZn6mqL
VirvMYQPW9KM8t32/hFhrXs42qmkq/t7CAh2TotKHzX3wGr+YnVUoJs3EJkt/V7FtizIIDGkqPCm
jTGtuWyNEo1lXYLPfVHNMCV9D7Eilf4+nJAVUur7eIh3BFJWXFBjdzOiugpd7wUHZ1CFJIVv6C3a
iTCD5dlfN+B/paMg1DI7pH7vYUz0IDpKLrUvz71ccyvDvO2d3DHznKDpHBNsSm7t1lqk4w2PgsW3
Pqm2Ahv4nSq7YB9ipsvEul48PeisEu6tJ4MWyqxx71H2LuIBfR/2jIld0Tq4rsgcx+6mXvJsioZz
5430zCR59ocgTPQi71TgfgaTq3PPqH0d8UKx6tQITzyvfb1lM0hvPrTiz10f5mXt7OHX/6f3xmUP
E5kOCvK1Sk2DLwxXQZO7tYN8BbHt4RKyYWTwX8EkOWwarOo1BCGi42rvz/bXYpfrxpCSdB7m+94Z
7/26VXg2n9CWPCyz++VX9MvTrU631ruRdDyKVjx7ro4zz4WpCQ88/YCshQPIaEUwzTy1Gk1u2/Eo
J3Y+dGO3D63dL3H/QNmwc8Rw7tduP4XNhBsLv/kG0RwY+bywnsy6sHlQtT/vaFt7X6g1t6v1gWks
5cH6TQj/qK1JEdGusyb0dthu/mEywNDRHkzV7iJ/0wfVt7txtCKvJCqNGFhqmz4FfFYlpvUuopue
aDW+ghT1OG70zYtgILgsvEoiLq8ve0KIU8766kG7rr3Be+/zzRcPECiQFLBGk3aes1tC8wzP2xEt
ibYZ7UtnZ+r6RZtVJn3jftmuCc6tEGEGl2mdQpD2ZRFGnEyV/BzqBvMF3UFu9UrCNa+QISp1cLQa
XR9BaJkN9hazDu7o6J5qN42m7ghHsHzViCEKuyKyT8OgbsLo2b+Gxrg2V+xjsw3wdJRCADZ3lZz2
kcKqyh0gHlUp+nnMm/To9utDPY4mcTne+tUeVoRb1tt77nu3Tfvb1UGfhNi+B93jGN6H8wnUvp3C
Xwq3Iprb1NgQrCd13WNnDkJW6uYp7N/n7j32DnQ1R+XrFKTENIIxdEtVTplss2B+nqDAnJGTDLSh
03dmWKekHE1qxedCepIM4fPStUlpYHpoHuVisnl5Y12080P0T0Mel+vzZuVBEGSS9lvRrGTPy/hu
QyUz9r5CD9X27xFaXRW/hZjsOjTPY/OAIRVUoLt6CzJe/26Nn5MZtdIPgIxdvbtoLlhZaFxgFdQA
fFR3hK1vlJkT3NrnxGpkhEdAJrf4GXRQvAZBh8pssUUukon5sWcXq0IvdasIE45NmdVQE8QYMbt+
v2KlO9X3bkzOkISMF6bK09J+hShv+HoSCYJIhb51Gec0srA0WFZ4At0G69MqICBDwoN550g5bMVT
b1Vih/bQVBaI2WUEOL/0GJjnCDSTNWdj+KyHP91Up9tSuCYoX8Zp3unBySDhyBt1XgcFiOmGOu90
Pc8yLhg9bPDQmcqLN/1SzmGNUV3K24r9wlBa8SXprbgzEdDSQYtDOcHuxMzr/SQjlTRlGb3YkLBk
bLfx1SXtk6sEsECCinuFKoipHjYaIcZ1ip1bXq635VTj/l8h6OJX8GK8jfu86c2d60Xl3WBDeGGw
6aYn/iEO54Qj3gKqjECM6IQ67AeQeh9tDy58meyXxZtbx3G3GJpp/O6gw+zUOuPq/WDtRwxng4mx
nFKEVjcUrShNIt/N5k7exY57N5tLa+IbjMqvCBcvBG9TWZOnso7OI5CPlR3LCXXHB3SF1mOAbKta
cBCiSD/HTLxWUCSAeZsO4a8h3FJL28tWigfO9FnGdR7H7ot07f26hX8XWt4u0skraHizjYo1Gzxy
idy5QHZDCo/7GWCseFUjPBFnitNYkuGz6+jF889cWfCCcQeJtWrhfCIkGkXAr8MKAjReXrd214km
2+a9jOfTGKjjaJvfGxS7OPXiNyx/02kDXjT84e4bDemOx8tTALQtEMdBBTuERsCxo5PI+MqAACOP
rvxlpuHv5OlsNF1SiuiMmpt6pJrPsQrzEXNNj1HJIFQxHssj2IInaNAWwBLIPK0Ri7bVqAG8WIb+
T73VO9O9ldJ/LKP1UruAaNr2LwWspKMWYCjepg8ELwGK8sgJHgWu8XM51V0Evb4l62NbIe6N2yve
/AyD10doNl5ZA0WgAXG+K+H01zL7Otrq1nK1wkp9RiWqk0mOvwIH/UxI+W9n7j4n1MN5XOF9DVAx
bOQ7frUvUImRBAMHL2+84zX/o9YNrDoDO3YGLlBE1hqNPD9MMwOwCYpB4rDfVH761CkW6zzXCs62
SOvcMJ0jbvVqBkrwZ3Dv6he1vpH5r9dWBPO9uPOC8i1GgDCgxGfMv4knyZ0KEbkJN7fZuQGO/BdY
6u1CblfzufjOWdTjM1y1i4j86uj6MsDjdu2jT6E/LejBxlSJttW90eSlrlEuqfiLbQMULAvWaJTW
ads8mfghVPYdgQCQhc7B7Uyid9L+8Wz/FC540NYJKDc4EzLRMJ+h3SvTMQrxHD5MW307xPFnzO5q
Rr94CS90EyDJlgDljpqXXmEHOc1AgSmSUdmkH5U7XLwKAcnhvAsm/MnY8T/l1N/hATphO4UcnL+k
lk0Sqv5Zzphh566BOyO67lE+baN6jJ3ywZntQwQUykUD7bMeoEAE8C+K+SPFQanRGlmDrnQqneMa
67SrCbCZKrVDfxylPNF6+aIMsxaoTj10HBqoKZDT6NIDo4MnVTb3V+wuTqqte9s6BmMqoLzoBUju
zux2aHQWWJNGkc9BOCvvkRj024U1YrJs5a1C/eKwZl62nSAktaGbV+N2Mdy5rTbxFMfmqxUjCAG0
yeykkQkeP/mteOiF/tOUWKKXK5rWocRDhC9ve1GU7Z0Kq4OeLPvBb+8lM/jfU/W3n4MjOooucVBJ
UqCGeEZ8+okwuIfNr59IcDe2fwO7ZlMLn7mrRR3HvNGLICFWFhzsKOuzF1+xCF2KesaNn0bdqWmt
TrAJx7ke1lPN7mLA5hsBz7wVS2pE3aaaTyIJ5EsJI2CBScIn+t1WJjM2/mKzLkaP3sI3eNfObo6O
ZGdRylQ1Zb0gRd2TV0HJDnmaOPDoTEJgkYs6NMB4tFRpI+OdRCAJrcVX54BZCgEM4G4Au6TYSA+E
kmKYWDzke4jxY1vK3+FIfwEW3DUTjnPTmgK+VsepWTlGVlyQa8NvmpEUjahsEQUa7aq4m+RVWaMs
3VVBXKhq2UWxKEaXxgnw+0PU8YKtYRHF7DjZ9rbbgmTahhsmZaE7kfabzVi83Zk+uIcSJN9a4RZE
AvJ3wj31/WcXwx+u63rf6FjcMGe5m0N18ITEDKOfxCTfHTR3yRBANeJwgQD6ARdoSE5NJ4+bt94v
1hz71r2i4ebd8SWmdfws7hQ+crWdSeCd8LqXboCTuWHOc8PrTFiLvhWLPWNeeFfXj6Si9VHH7YWM
HLeeM+2okoXXsosjhyMumD2b2LEZoQMM5/vu+n+HCa3fIII/bUeAeujpvl7EzMG79s5hUO+miRb9
7BUuzA5X1y/Q4hSu56TVxotwlreiq/9UXUQzb3XwWwocuNkhTr565lXo7Un5PjvVFR131UK7WzYA
anDoilQvId/DtguKzrP3tWvJyUEWQdFMrYCdcQlwL2zNSSpj0o7EcWr75TcmnfFsvOUXQ8dcNJa/
93wAuImdEeRmY1uYWQFaJG23D7rJAC3GnrKvK56bFZ0Bxp87hw1tLn0rCk7rdefD7/xQLnGVTDZ0
Tm6w/Rk2309jHsLaaRqQ/2RZtSs3qjBHw3tp1cBZ+Gi9W6zPylsHyN0et+J4v7LwnmGpdShhcX9A
iPl20EE17WE9T9J40hjgNLaJtJsPCLvcDgRlDLRmBbeBjjWf7RSPWRiUt9zDLOvYbTcNtAYygqGb
+nS4HTb7ufbYaQareQEf54rTBTSlXrPmddh0ha2W5TIv43PEN2x9GHiIZhDrDUf4eUF8p0b74wDz
k+ZoI/De52kak/ZqnaaawN8hgGh+BkX0q6sjpAZHFT80LnacqAwaUyNv0VN6+op0eoHEKmdTF9YE
3WkVbn+iPRPoKxnQ0AVOtNgob9gXKaRxlHH1iKVieNNpR3zaRld3qwdGXqJGdKaCNWtCqPit4Zea
c9eKlHQhBIqivd/KAZ1KLHSOBIwOG0Xh50x511Ut1m3Ka8+89p8Xqx4GiZ1CUCOPgeDPeXIed029
mK95EfaPFFsIXQTDs9O2ZTJ4DUW00oKg1g7AZ+mrCMQCM8L3IXLjoqm2G1Vt/UUynKS4NbDXxdva
bZGQmdu2AM+ZrORdaFbEOrYlLnbJg/jCSoe9jpWLy7Ok/bLmuh+9p9lXOJObC4MZ0XUoSHioJhm7
OSwu8MWiw3ykeGLurRzCD0owmJZNEwExJgHsT+p36cXDMeB2vGXxFO+GirZHquIJ9XxVVQF1P73r
WX0xpfdbtHFcVAHikDCKqURFHraE2Lx5zTSjR8OODdjSejdLAlOiGeJ5TCobKZQIESOLKzanPkAg
Wgrckj38hDo9PnSrLI8Roi7P/TKv11Vud6roquAhyNjNNEtAqZH0LjByV2k79+4CyIv7Nxzrxd+N
P+h8jtY/iwYVScbhiEFqbZKh4m+bHGTSiRmwLGCfrBETCv7WfkaTG76xOGYn67nNg18BgrRYQp/g
bmSKHsDlax/Eeg9zgdcqAt0AWpGwBKTfKaQmj/OrJo0LNNi0TVZjixvkAY4EdiiludNVGe/CeAPj
y9vI3VLD8BU0iPFRl5Qe4BLX7MU2wuEKqbeY4CfVmDflqPodHpU3Xb2g3+YV/C1MwOfcYJGA/aFX
7oMJHHGI6dBJNfMvy8GVIDj5+WJ9NJ+mvxOzcG/cRt8DvDl1Pu57t4Y73bpgEHWW5qkh5X04wVt5
Kh+lWd9w9kFwX+W+FBRDNlYatRB7umCMl8PVCGXCzr/Hc59wET83LmLnfQ7oIwrzHpaTltUZUfPd
vPGL2PRwHNorIRAd8Iy2T2K4wV85doS+EkOObKJYbNW4kBbZevuZjJg/3fI99OMX2M91KWfdc9i5
WAdLfqqi6qQZ4AtbVft6oa9bueXKH/aD7I4a+AtxnFzBECKj3RgksuYofWzRr+vkHJlsYjilkvMy
E0B2FBRJT68HyBABBU3uEavF23UAP4B7IDswHy+OQPM5a02k8ybAB0DRe58cD99iBVvEqK/M2SHi
FUBxjqYS9PXYYi03lec2rJ17ESzQusMlMrmy3JXqQc2tBzpdOHbCuzYItZNwF9fLzGGP4EXTnDk9
UynfojcYyKmdW4XzsYa/ZxI36AxKidmvth9kNmdEsxx5y385gDcbadIR+3VSh9k6n5fFvRH8wRP2
5JKnCsUMqTS/nCV+3SoUyX4KnnW33cfxcjMN06lHo+j091VlsRsN3iLX/Ik5iACBKnzxRhxW2FoX
K35mkPVBKYjd8xpGRY/8oSWwuQvn2WY9exjmRqyYmV33JRa3oFI4LzMVO2y9Mrk15wZYjoJQcWvp
LXS4OvFmarMaOPzk/un9GtdB9dgtvsrMtXow19tDEpixPspr+TfGD4+tm5/7TKbYlcLdc9vN/Ypw
bWS2dgD7Rblj/cugOdyU+kyh3bZotYlfZaNm+2pcMAgRlG/nIAG77RECTBPO2Ji7nsYmbom/DJOP
pK151hB5ijRUehQ6aEKavAUXQIEqhcURMnXBEE5jt5IXlLrXIHqbiaYJBLUH2zZvnhAfYBbwtCtx
Bdafs3yLAHGri7+B2CKZfcGs6mHfF1eYHoY1pWYCjyHyM7k44B/DucbMiRu/Vf4LBunL5rXHZsGe
jzlpGS0vaqzWfBhHTFLsBfHLO/9qddLa/jCMsKIZwfX0mle7LJ9hSQ7co2vC6pPFlg3c4GMT4UZz
R7egBCBnHB67zrt0DU+DgDzoBQvXuN3HTfTVBX8cVBrZQ4Hyf0j7riW7cWTbH7qMoAXJV/ptyjuV
XhhSqUXvPb/+LFSf28VCcTZ6dB6mZybUodwAMxNpVq5ElAyjtMvQF9GPX/U595p5+ZEL+n0T9ivY
Y5+GPERnAJgUKboxqtpWcjRqyvTeSKP1NChtfpYypBNJI6xXINkmV4vY+JqcvKGd99esSa2zJigh
TnWhWpkmnFFX/yVimszucevBiuasHk2m3YpTcwoj0fDyKB28UUf1o2vF79La3VRJiPBFWtG8rgXU
91cAi5C+2yJ2agI9EY4HoVVgJ6jPaV3yPZWlM+BObpfpHlJtvAwhOkLzNN81BQCfZvFI+hnOuruX
MRYIPEJzVoemtSNJQQepfgNtH1r4AD1jI8oNKgOCJWTmOWzF1sLT9GKU1LWPr3VJgkVGjz/KJtGq
5j65FaucPMp9NP0AWm18IPH0XMXIdxINlLgj8DKHSewHFJwR6tRFf+r0GlPrwwp+OKOAgpcw8rZH
RW+8D6XqGniq6dgWw23So79BI/ZVKx/Qj0F5SZrQ2RYQflplNGJ5QnU3VPoB7EK9tRQxsD79N6yp
8rQUFBOV6mutOr2opK/eCiwMgMbHd1lpqo659oKBHHE2jq2GV19MxusYADxUHMlRmeHgw+pWRmYI
7wVC4QXaL7Y1KmSmhg4Z3OZYZTlSr9hMX/NiaoPYLLqzIlcyBm/jcx/Vz2m8JKfE1B7lskhRcdER
hQ6dJaZ5EagVkVHvkU1f1g26BboFtgK7W1BYF7w1VNDhnHyjCFG6jfUHJOEzSNGbzEtS7TsR0SeI
Ei1x9UhGx7MyY6eUC9UOG2N0Y/RTM0vUF8Ue87K7xqpa9HkUhAvWpBL4Kx0UQqbRAKFQCtiJJ4/a
FdI/rOhNCOIagM0QUi+3g1i6gzafcqF/AGTmOuunzjK68YcYdsnV0M+3a4h2bZnoDzKo2G9iGdiR
tUSPPFF0oCkA6UL7ZnAXOXqZiOmGRe/BI/5C6okicjg+RyYK81H6Vkl565Y56qwT0F5YxL58zyfD
sHWEZK4qxKXfJmjIFYNxB1SOiUJH2FjqPJ+aUj2n6+QB6Vl4KtFHS5DSFvCpAlgegbhAQzqtmfzK
8wgrqsTUtIUE9Y9WHVCEr2vNnjCv76VJ+yiL+d1ojj8iNXFrFVyjcqbYMtbzuNMajc5YwNEa2vA4
jjGON0atoxZC61RqeytJ4UEzl9arCi3yIhjO2YiTHwnWK1iaEOmelCCdADk1kF7dQGywhD2J5fKz
m/Trwlx+Vlh9iIwTbATZAJseC1m04qU0rRn1CqvQet1vO5BDylWqgGsMDwXgFC9igYe5Etvv8Rw/
DSnEm2ipueVkHrHIHiuz1Cm7G7S6s0zADC3AOkdAbJQfRom0s6PzTiu5Nrr+Ti6F5ipKddPuW5QI
RATM+Jd/AK73HSuvn7pZVYNUM05j3T7kqLZgIzFo1jRjOQG4dwCs9aRM1aEYirNSJmcVBLHYN2Q0
7ipVmbuOKJS2nXYlmVgjiYTvWxVHqb1kQBGKLRZHDTNgV5L2Ovf1I+ZdfwNf1yMINlE36n/NU13V
p2LsSil1zFSPzDv8peukgfU/17IZFZMKHfvrvhIERAaigNIvICGIrnTxrxxLaZB8/D8QMOTikBIV
7VelvNXU5R59t+8Y/4dfV8jjrOj1TSY0d5pkPCNgE91CBiCyaBtUKZfcQM8KiN5BaOJzVQgnpVMG
S15RmCsU84oypkVCTeulpR0ivsYew/62i9ALqdGWgPMcfoo53esQdfCgdfpzNsMT7hdd0kQ6xtWc
2Ojk/epijK+LXa+4EerSdqS306selgC113kdVTY0Fs7t/waWpvDm7SASOutGTNf20LSzAyO2OaqI
PwoOnH2fzncDk6bw8I0cQUwzoAUAyh5aK/SJbQI8YpRISxzBLn/rfukCsuSI8RBg4zVHOMX/fxli
3Mhm5hDMtIU/7GLMB7SF6qHV3J9kqMpTMZLwEKPFflTg3YJenOvg8u2+D21cEs2MJigxOgeagesV
jyioCsqzAub/UiN4ohzZTT1UgNwZ/xP18BWLx+Lhp4TEw84cKBLnFvYA+MRE50vBOhFTZsnEKkJ6
hPAdIsp0slNxdUmtgdJWQeRZupePTSch2FMTLKPE+ljR1DH88fljV9I6qFlurk4R38UD+mtLAzr+
n1J1S4z7BD24uOfNS+wqmC7JkqyoWBkgGsyEpW6M8ax1wuqMXhSMN9XVgoQut0SvdJcAWOjfqV9e
pZw7lZSdk26lMlMNIpwO5lkiEWNp6L172Pfq6G50nm3VKzz9VvAuX+z7GgH2Zrfy6O/ZmFFnCBL2
tYerM9mSp9rAOxYWUFnv4kAKxTvf3pjiVhwz3AB1SqoFw7GOPBiOnkuuGv4BL78uwSdCKRHhsBse
+lYVSwTSiHx84Dz9MVB8wcfVHTgXRz8/e3Eg1sUOZqLLmsKqRw+MXtEr2upo1uQKVmdVT5qLoMtZ
goZzpN2PtJXFKIVeLqkaZyowJ78XV/eUIPmrcbTWAhjKFhzeYtb3VRufjqbiTCpwjBIsG0EiY21G
X/aTITSzI1Wm8doOhuEhUwDaUNLRZ5IwNRlkmVkfsMs3dedFWK/lam5+X77gL5qCH2FoomHK4J/H
mjpmWjIWZ3hZLB9BCp08GQam8UDMy1PHLxNYjBDGxoV1mbu6yRdHRZIOoIaGDj1CDj1LHtAXAM5p
DO8uH4veHXu322Mxn5J0mSBmY4IlqvKNZL4mkjO3L5KJkjBCqqrnmfe+OBXoJNUUFVNj7A0DgAvm
sZYZbBlAKPqzV9xLFn0ip1vxoXdFh5wEZ7BLn8dd9k4u/fWgH5LZOKBGjXFWIVn080N/bq4nX0Yj
yu0AJ/NCBzMub2i8I3aebtqr/Eq6vXzP7wObl+TT12vj2LJUa4twQXV0fVtcYiduf0KPt75ZLcHV
XODTYTy+fiChnTzwJn2/Guy7Xn0cng0QBpkIaEbSa29+qO4cvKH8/4b2rB05PB3mCmPMVWrkaVFq
AN7Fo/pbtTMXbD+oCDoVIGxouNgoJV2+233T/DgdM7eItcBqrtUpJqSqyNeW+q7sRd6uk68PIeOE
GCG9nEp1KwI11LnY04rvFz+Y92hsvL9MBGWtPziUjoeDaJJkKDL7boBcbTHhalBkCwmgerlX9bwn
Y+/eMGqnI9skmmkQxvaRqylEk+Ftkh/tGX1B1GSPha1aaHpcr25/X/shJ26iSs4awVYi87oTtRXm
bhWhGo36UGN8JlQGH8V+W+g5xJi8szGOJkLryQhlaLwElEihTSeC1O+y2lGPcekwjEcZM7kpMNOz
ONr0raMDTtGpiWPnspCvYR/Vu81HYvxGqs6JEJs4yGQbGjBzwOtYJpAGhUtXhYxugl5PZAN8+GeG
vBXNeI0l1osEzAdUtGj3jyWC+cEDhtABdN/WOA5y7+nbCmO8BupOGFhsIUwG2ifDbEmJMTX5DZU+
AE11n3OrX6Il5lZZa+7EucAo+uws9uisjmRFR/lAk7TS1/7IzAxZ0hW8eIYsMyerwxwTojX6JOF3
w0fafN3YsZfYIEFAXgQXXHJ9B/31XzRzI5E5ndlMKoBYOJ3qtwdMGPqKj857wOOiknbN+UMOS6fe
FrmhrCngywBNuIDpOCQ6KMA8usTp3dWtaxtTL3qFmPCPvONGMhMoyWMmtSo4/kGtSr6bqJh0KW/V
kLSrkRsZjHvEoOdSo4o9I+Hqz0CyDPeVbueO4PbW5KCH7gAb1DnhqfV5F8u7V8ZNRiuduK5wukmr
Yztbm29jJ6BD1wAmCXDAZVvYdWOmrBqiSSRFkZljFsAtjHqJLd1dsTzLqXKIVnR4c51Hi74fF0AI
0mUFGSzLlNZhaBkcc1SQS9aA0psILnYC/RYTq77vEftcPtf7C8lagQFoBzF0DTs6WQ6zMTQBYssG
BNMgpayOlZ3Zih8H+RFzaBZH1t4lGjQzV5F84SVlbLwoZrSPCEIQGh2AQEEKCjc8jPDPiuyjGOJo
NpZ631+WumfmuEoQexKM7yiEeRr0EbT5pIf5iUd6m//WzHfPpqqiLGqUVIPlTQf+Kp1rCWLiZHwq
0dZzw6EA6gQkgbxr3Hu10R3/RxRj1kqPLnIRZgh6AONzweBoYTizsrETFfhLlI0wes51lntmvpXJ
6H8qSMNgSsLsGECuPDckGm2tW3/ojSQc1EaJjo2gihzd3L3Sj2SSJftZ1D6d9VpBb3WWfTnvMGwh
2oBfXtYPqnRfDICCOP5OtgiTsnZSnozNgpQHBXJAbgBxqFEeDzUxAH0q1rGPPggBOFyfu3EyuFBk
UVQVAy1FqrSbPMfsCq0tq/c4WfHmx8ytVOR3LroXtGAEzoPcVx4vn3PPXX6I1EXmnDo2kxhERVQp
mdVyFaOnIK132CpQBuNa/x9lMRra5auWL8U0g7OisLPMb0SAsCjOihO/7mrlP9eoi4xWIlGdELOb
QGpI02MLHL0VdzA6sVTATlAD4J7zImaeRObRWcYhVmoZdlCALlOIKy/L1AjsRukraP9sOjlw+avt
2sDmhNQXbBQFdNjQoQpfrcvbBzm9bUsAdoy7y0L2H52NFPorNlImxYwUSYU6tg74F3RvDYgjfJ+c
0CpQGeMl2rwzMR4ZDRG5XwEKcQyMbTcC5gKAMxo4kfJuSrDVd/olN2cSTSMV0xgJNo3Lx/BJ9yqf
oEZKuqAuHMnW7NiFb+atIeIdjnnjRpBMAIgZLc6iemb/oOUPynK8/Ll2/f/mazHOo9KUBpNZ0MHI
wOJl+sHkP0rkDWKIuqwYmq6yifU8A70FBhbwnpxB2ErczI09mkg1sY8hMGfi1ph3w2RDR2NCVUBH
K7FrDdTRUCOTusT00B+AYXcGeXKkwHRnGzRlmHoDDkJTbWzzsFtM5Nh/Ek5u5LNc0mGophgxw62O
Yfyj0sYRfe/mOAmoP0mqynFc+w/Ax2lZQumhrBp0FuEhydXqtY+oYDro0wKrZWE9BVIBXttn38Q3
AhlX2aWLngoKrlf1p+catgBqMUv6LSNJjRyeEey+NYZkYGezgSaMyXjJeE0lIEAMaI/wPepuEwCN
l+Y1zHnPKP3RX97ujRzGO2pVKxdiPdBDRQHwG6lnOIBkW/EJo0L8DuKubW/EsW5SiKKaxMh1wNJk
XKtk0a1irtrAHGrFv2zj+wpiaLImy5qKcjrjvmagwcqeumTa4kkiK7bnACBEEF+6+m+agS+8bHE3
lTM2IhnXVU4VNvQNSKji3KP5fmcrQfyA3XPW+HtyiNecV7dwYpenLfvX+nFUxp+FEolUEGAi9R9+
tL1oCVOIsQDeJsLdBsnmeGygNzbJFKItMqP3v/Z+qBt5ADy0hiEeTbE1rGQ/m3OCkcBinFcwg3Rg
gyjakOO7d+0QzVdC0HwCwvj9I2yepVnFk15hl6Qze4urnddAE+3ovHigwQ40QLk5kdjuRzVVoKpN
3UBhxWB0NhxTkP8IeGx7x/BXB37ciUMHS+qKKABBkvm9OQDw6MeYGA0DhfeO7D1VW+nMU292eVG3
Kz5tBO5HIf8ri1LvDwxlK4IxFIHSUDVoPKH3Wh6A1fJqTzrR0tHoYt9k7w/BZYH072N9zlYeYyXN
Gil6HhLEnA3YTKK6Acl4jZpOfcY8vjcO5OmyvF293QpkzENfFcwHjw09YOjTDL2wB6++7rkFFZm6
5QtHM5kUIUyKVckNHI12YUG+dgU8I7mtXzDG7dde5BpO55jHMrJGP/OGUwNmNUdPrZjn+2h68OV3
aIqpoxooEcJyYKYo9Ivy329Vflu4Y/CWHWRPDSKP6/N2j7wRxWQqhqAbsk4zCJQksM0V9EiH5Gii
7Ch3Abho/kVRTtq1iY1I5iXuMXdTthn8EK0HYkJARnCVgE3M6S3dl9xBcPgvl0K18tKVMi/yMEfN
EEqIhktNSwIREJjDRAbxWtI7chhrYA5BKPcoDgRmOpHkOI0aeJ6WKgtAo/RDCKf+emrkp2yN7tO1
MS1lqch12YKFYqrhKcOiBgOTkIpWMxDV1kpd8o0hfEbqmwFCCax0ZWiCTXoB5B9S8pYsQnxQM8zf
plXzV5+qhRt3FSbaZ1k8xrUETq5skOAQB5HjgPdDE4S2tMasE5b3FLg9RF4G3EVrPtUxaJQAnUtF
DWNvinPZcKldsleOStA/ktjvHJeCJkUdtSYM0/t9MHlxIHLry3vqhH67hPkkUUaDivFHUx9hlDem
hfM69aVGu1nMMLIuH2U/ODc1rMaRdILXizETcBOUYy7DTOLwqj7U3qGyTVscLCs7lIVjoOiUuvyi
025gsJHK3CCAbmWWhigAqcVLMj6a+CePc3m//rmRwRgGqGknaSQIIZF3hL4WhIcX1SrhXbmVVvpr
v+iDCYwLMIwoR757383Lj9hjEGSMhqAQmf+qjrFDu4irnbxizp9b+t9Nf00RXHZUMyTRZN792jTy
LqahcbFYtMFRehgcTd03sEp6vW86wrn2eYn9V5wbGkZbocxzX4C3tFGy92BjclXlGF7hv1zaNRKe
QAaDvb/g+PKKR1rnrUA8EeEB+QNN3f4EJhwIFdD4g/2NOnRMS1yNThTkHqqjdAoKHKpIepZzixnp
G95TsmeHpiQDgiOqGt4s5vHsVq3KSjAXOsIy6OcQKBg496nloIp4UhhDnNYM05M5TKIDr6xjaCPo
KVvAQnvePe5p6/Y4jO1lInYCIcGBxbcHOMtH+v6DIjPztMVCeM4Nq/YPBttAL0KRTYWxwzHt21nM
oTp69WroGFbi8p7vOjFT+hBBf8LGAAFEF5aCghOoQ07cVQRx5Flbfje+6S4ewHvLwUCbJQYhnmO4
l/Vyz5XhUAowUXgSvtRTUK/JaxQWgCLoFhAsYLi8AQsBigyXxewHFxs5zGcjCkk1rUFdoXVAR/J7
8IfomAF/QY1+6OwEZAtcs9+PUDdCmW+nzOAcLcBA5xTYEHjsG9C8dQa47TAdIoEfrsD6kxSUx0ul
9PaglWDxDEG2we2L7Krs5mcw3zcey1BJdI22IhWvdKRT6Jg2eAUOamA6M6e+uKuvCvAQAJ/Iqq4z
/tVY4hADmDB3UyruJLW67cFlyPmY9N7YF8PcyGDcqSGWiLVSfMy/0TS5g2E9LDsQLFoSozWAgofD
/A/pqSgDhKkQ1HwZL2b24JrAns/ZUW7MmyRAhw6PVAOuFQdZos3z1rtWsUmGmUvsMGEutwOctTnC
RXepdJOCyzZesJrs8lXuhr8bQcxNYmq90AdMKzv4kq/Z5OVN+n0xYA/A0jsiGB60jOOodyRiJ4Gi
60j0QTv4/j5vnI1ZEAHhcT85LfbkOKvZu0kRKEL4hn0FsWUM01vbjN8vn3InNdUJ/BsiQUMEFJTJ
FI1EqUwdQ6gggstmhLUGBiqUERxIBnbXvahjHZ4aJU146RrVCUZNdYQzRDYNXZLQ0frsV9s1Uztd
TUBG0VwN6jpdmdpprmTMunWgAwLPxtge5CzFGDhvSe2euupAjGgiao0GBcZ8Fi03K4bnMS4Ilx7f
Yo1KUL90jog4Oz5O3L4FVxoTamNBlRrWf0srrktvDsbjaocAp9T/Ik/csY1PR2M+JvIipTQHHK3A
eG6+nMGcFXaje1lj9sqMWylsyp9roJxQ+vcLnJ7pkVTk+IMDqDcKw+aBV+rb8ZqfxDHhC4r8JvbW
Qlwr3855gmQz0//rrWzguEdPVUQYQVeC6IxO9AkhWZVEk7Nm8l0Lvk0jfxQKEmDwluNV9k6zlcTo
Q2HK9RpTSenSWfL8LQIP/uXvs6cEhiSbwDeadHkGc1+YywO1Qw+2VZBvYK6ze8oGE2TNPScp3nMc
6H1AEngGKHb7sxlh8yk4AMwKwV5dYRxfuWqG+tSFw0k0Jyx/q7Xcu3wunkAmTEH7mwyNpOIbNdX6
K0mIed3NoupmvaliWDAsfqx1tXI+115wBBfxcUzGUWGav0oScCgB/T866m/ZRZ8TVEl270a/FLf2
MfvEywq4MpmgZJbTOkplyJzs5pnizKI7Az2K+pmOASTecuKZ2E7Z4dMhqUptHp40BdudGaJ3Jh6T
YA3aYPGIV/vcIt1OtPVJDvOkmiVwoxkIRx1S22Jsh6gQ0qorRl9nt/oXJaxdU9h8PMasR10BOUkG
ldHCDKRddXaNaZSDOlTcITWqBux7ZqDupxoED/gXo2urqAHPTI5O5Ll4xr4MD9xxk90fMZ2Ii1Re
s5+XjWEvVNjKY4whl5I61HKcbBhGP66GwFxAFzCAiDapr2us+QDzyF+XRe56rs0RGUtYQRA4F0aE
eAh7/PAsDypvJ+veKAH04+MWGcWvxDgy1lCcELy263USx6BsfxjBrJ8gIc/8zkmazhmrk0mwUfBm
xgA48gfoDdcC9xX144ewBtGuKZZ9F9QCk2tAwOzKVu4nT3LHK37Javdbou9pqICbaSabFgyhWpXK
gItN5sdK0vy8roK2ehYz9RzLpykk/uUPuTcxoaOrAygRskpVURmzMBHZGSaBuauaBS5LOjFSHWUX
03YB5f8RrcHDXLu1/pW9Zh6vZ86VzryAZaEOIphIJ6eKVVvX1qA+Y2LFphm1XgMBikIuisVx8ZdR
3JCb2aVRRRdwroB6mi/2urkCJlIK43zKRBFXQJfLTt+rewHxJvXtzgpur8HPVzikJSjfeMd/Byxe
kMxiBso2wlaPFsdX/cU1niUsxAlAVehW18SePQwLFJgiAZ36IbvV8MroRzDtYogmuwUBeo+VINwW
zm48t1EH9iUH40aLeXEUnWlzobrv7OioYQDD9Ntr2uZbXzl3v2tcKKogaDBMCcuFPr82YEFqwCsC
X0mbU1iW6IPh3QKnBULi0tacy9J2nwCMQ8kGCmwUKPJZmIrkFAsrYFz6/LJ2DxF6C3P6/N/LQP0Q
K+cxPgrqVOZACzYW9VGFuikG/hWvEctzXNa3ozEPnMPsVZ71rSTmAU2yoegkcM9DecYzdoH6q98c
MPjv/RnyFrJMSZdVkL6YbDa69lOLsXa0f/7uOotoOYVO5Je/Kd5QcDSnfeIZx/75JCKqgKqiL8Gq
opbrHUjwIDM9LC5mgY4CsMXSEZMKJ64L2HuyoYWAZ2Pa2BBZZLG8amsZtVgpRyM74zex1yD8Bd5t
v3mks53c0sze+7mVx7icecYuqaihAXPenLRMsAEKti8r4l4ch4qhjL6OrgEOxcTkc6Kpc17h2RLi
Ub+OQGtxHIAztPVIX84GIS/KCCrz0ix60FMaJicm2XUkmNsGVhvoJgXbFT/bGpi6R9CDoOtMHUl9
iyAkEG/fqkN8wiyGrz9ePuyeZW+lMVYHHnf4cAGWvYAqWNaujfW2BinqZSG7H21zJMbgsNgCS71K
3GgvdF6jdOAgUnODI2T3SdwehXmQYwGz4OASQwXtYf3WPae346G/kYLYCX8pWFF6WM4gq+3tHnA2
4L0Ol4/I/WzMg9yMRCkiBRfZg0LZXp3SiY45tgn5FOhhnFDZ/oMaHh3w/0dRGFOIsYAzi6lEFVtf
YgrdmcHuJnHKaZcVBD2Wz+qIHt0aEXqrvXS7YgcbYIm8EY/d8s7HSVSRsbi1BMmcGNawuFN5mK4T
jPmJh+KARRLHfxGWUj1gY4etNPqybvK0LjSBx55wb8aVepzu6Xjt6pNfmkvTjPUJ1Ren9bQDcTka
wpPLPKJTHZJC05fJUXrUj2+NNJhl0Ophfy4GblfUf5LmSlXvI22y0St0+EHjXoi8PTjjWUD6upKi
xqecBslFmz/x1zL0MD+AXzFpYB5pnCLCNqXL55Z5GsS4mLkFnTO4UkGnRgJFBduYC6Y5OpF1X/0A
EwDgddFZfh1t0Vse03t9sSvzpkvPYAhHUsJz7txfw/iiOpVKDfsiaWk/u17P2KCFLWKijX0nyNnV
WzAbIm4cMeodNzY4A5rHBviX+K47RR5vLId3MYzDCscRTKlFBoyWVJ/DUX/FRqmbqZTPlz8A17wY
11S0S0xkGUdODyAqw3IiVAtA220ZQQPqOe7ECscRoxz+2cASMV0rQnNc8bhg84bdPdU3zRN2WBDH
eADJLPjUjyDifYhu1teOt3308luDBvxn4auYpolUIUCIUHt34ynNr0izGJw75UlhPJaArZLYTYEj
kpwEc3pIZp5TfB9su+Cm3r/qxk0VRYplcvQWM2x1stKr1qlHS7VpFo3aGdaS4v+BXiU8AUN5J/i5
W19h7sK5rDvvqJxLv4JxWrUxGDXBnCE2R1rVM0jPu2cs77GjZ/PbhMgZdFbghHNVp84C5W52e1TW
eL+BYybvhb7NRawkasJIx0W02LqSP/b1W5LxUOH7MhRMj2GcXdJFxkeRNdOJkMzvyXwPlvPoHuuN
7MIHd90K0NbPZPDp4AIfufEfjPNDMuOPhHGOqtycJrxG2B/ZHoDHgnmW6YFeZu3zijL7j9CHOMbn
KBJ2dkgyDmom81/g7y3stVm/FVOzIHyYyVmLGveyCnFPyLgfeV6wjwMbLp3wSvJoXg4aXYe2bwC9
c3nJz86HNEQJ+Al0xZBGsugbScQmhsVESa8wNPTh5aFywOK/HMwSGxMuH2zHByDhkTXN1EDrJOqM
D6DDZQNIR9F9W7Rr7Bg8yNHzZQk7D/YnCUykMohN3bWKOTlLMyCcDXPRsMHjk6YWwDbyoW3N9Wkd
BCPCSr6MW2fel44pLqDPULzXGNNPZ42M2FhAUzvtDczG0am/yR/al+VVuaqfx+f6vnLUF8GRfvEo
dXY/IiB1/18yvfmNxacEjHxRKKC4td4s9bkSb/ua48D3Hinc7YcMxuK7uG0GM8Xp0oPwbX6c/OGq
uhpP+Ut+0u6yx+5xviYvuU+eVC5VFu9iGZMH6avQ1A1Ed25/VrFY7ldzLG9ibD0D07AlXEW3y3l4
xOz9bCVOzhtso38749E/HZzxAHKJvFMPw8nRQwSayksaPQzCAu4e77Ly7tWhPwli7H5ol6rpyvdj
Ns/6N/VZf4mOEWgSrekb1kjfvie036dAvKuCmDOgwtMgJgRRplbAqg9o0CDfTQCIG9dV93L5fHtP
4/Z87FgDWOT6EWuj/y59jOfxMNwNV92VcF2+hB7IFo+zC8Tb/fDQArMlgcNB5DigvZwTdRcC4gb4
H7BqMTqcpJJBN7jR+qsB4HjhRi6W3FFeLawF/4n9epxoYNfjAR2OogQGVk0WHi6LaYlQAJ0nMZNc
MLZgpw4vJt4rXuFMHzIYr1qO05pLK2rKBl4LWkzGiJ34oIMprPb5pkg96Bdj2EhjPKwchhloOyHt
f/ncnNiJniTQUWBVw1XFSaV3LW8jjHGo6NtlSNchDJS8V0uG9Vhte9XOYAcOHy/rJu9D0T/fOFAT
qCmpwvJOrIjDfujkr3yq7MsSdg1scxZG9YZyxuZEpKoOyRbQRa0y9shKxARB+TxeXxa1E7J80gjG
XZJoGkw9x2GwAgCI+fygVskJXfPCwpqCQ6J0nFLO7tHQRZIkoAUBumaOpjRFnhUR1UAwr/fZd7Ma
/BILNC+fiieFOVVSTMKMfXrUDf+ohRPqbpr6cFnEXgoBONLHSRhXLwjGAEwiToKp30AH+7lsXJG4
/p3FvW2Ew41c/iLTTdk8gIAUVMRYNIBaMfb+zqDKxV4Cd0lEjAqXgdHBrSzt+iqBwU4aJufy79wb
lfr0O5mXAntHRQH7DwFOGWxxsZL74ZpEdmNHrnpoHHCh/+5+1fega5UD3lDRrk1qBCVl4BeBIWbc
TbWkxRy/f4ZZcxAjgp4XZPEgsAVpOueUu198I4rxNXUrKaTo3n3N5MY11rbZ1L9RnF/a2OUP2Vn/
4lPR7D8SBNV5CdMVKNQzlwve39oQChTXQANOfA2rqa3ETfzKtBbais0Au+W9E7sn3YhkXl8pHwdB
F4EuVEb0IrF6wo2wfdyKM53jhXZdw4cgFkSlytFYiiCBQg9WuhH08kad9Js+mb0ob/x4aTgGxTkX
2xlIsaq5qOlqRnQfD0QtsaR1We+nan3iqMrus7Q5F6MqhSQ3WMmBXpjqk6NgpW+Ri23BNlINbFTl
D0js4AiBptKBPcXIq45B1M/PxbAWwhhqgNRSck46h4V1pO5wAFqf41rph//y3ILOjaC7AvTue3Fu
8y7pg6bni0y7RepU+0UXq9jro2SvXT0QzLTFYry6RobmlQUuG/JTbxQ+yGT3bje/gXG8Zq02YDPH
R6Q1yOGaEtNMXnNorcKL/nvqYxWA0I0wxgPr6tJKyzvdiILVIR0ofhJiYQYMq8hf63q2zaq0OLqj
cO6YsfdyKBe1IP/biAYtGvpH4SNYyg/9NW0g8RrRuzZB6U8RDqLHyXLFtOOETQcTxMHFOmY23kzV
fAK1Acckdv00whYFg7toQbNT2XDcWDooA2IO0vJjFAFFEvYvyBOPGJrjxBv7J/oQxVxgNwyNQRYY
XzX9aEUMRIT+Mv26/JX2BnagGB9CGBdZrYmgrS160Pm5fMyC7nv+htThnjgD2hEg8wIj09wA/C2C
It8RDrx2FeeMbO6SYxkGKJOANgeKusdaQNDRK9mTDlZCjjrueuiPc7Lza00/j1hGCvVAtuTqJkjY
zVn+voz1tyRPI+xYbRreO0u/z1cn88/VsryRjVZjSRdlcQSRl4/LBUm821Arf33TR2fxKG44vpuU
4I5XMlH3JOORBRgbwGiEE/jzjXuL1rrUY10Fo5HeuP08YPHwj8t6s/+ab0QwyhmthqHLKzwo2oyA
mfxt3T2sWzz3tD3M0VPeiRg1HVWArtMIzjKvX1UQxqhooV4+0e6T8HEglqRPxD7ppMLSIcTB+M9I
rMxYXCzRtqZisUvwxCQYmR/DlKclNLD7oiUbuUzgBwRKG9Yr5FLggnSmz0COocD4JAe8EaRdhdyI
oi/SRi2mEZu9yIRvNhKjxbBTfJsjqQmMerwjbYVFv70QCBH2Sly+2V1dkVDPRnVSQhbAlgcEbPvK
UGzCxzskAYIVlOvBVIYVx6gtV3AqKY/pYU9btgKZpzUkTdO1GioiOumxJky2855bPKOXxX43mBeI
xDHPpWHT8OfL1LRZUcIBh8JOPw8DHY2Nqtm31QZDBlJ2rPW8fIm7jnorj/l49azUQ1FD3qo8ZVrn
RuV8E5PeFsbYVarh29Q/0x1HYngjYe9X2iWnpmqfhxDLqVYkVeNdFOZ+jE0bQnFs12+Xf93eABgI
x//xOOzwXpmTuMJiDfqJOwxGZD4dbJ0Ovc8D+uw+GJSHDnT0igni+c/XbswSmbOaOoK4dFopxCIo
0DulsXv5QPum8iGG/oyNqYCUW63rDmKU6aHXcqsejqmqHqrohyCIQY5NSJfl8Y7FaKwhxyQuFbwV
Rdb6RaFcme36k5ic8aD/8Jk+jsU8DFgBVbckRJ6i93r/u66G2KsnuNO5JOpJXds2aDsC/BTKUffN
irpvO7S8Say9Pgx0Bev9FOgLgg8aOG7utgKQo8RyPQS+x9VLAsq2sPrKkU6Q/xER0SdhjL5gE3Rd
gDAXaL50whpZGYtnkrhXwb6KbTwWqCcI52Xca+x/ksioTmTWopbS42k32X19WytWe6CkKxn2CznG
r+aNWHSzAXZFp8fQXnzxND7NV/IJlLqct2XPDW4vmlEqxYCvlxL8kmJUgUTt6gRbNBdO/Wi/aLL5
nIxO5Vg/WE09zaWsb1As2SoxpVhczZbpSncrnfeGbGcKsAHuss3s2+iHHtE/3+iRNBQgh6AJVNo+
dibI+FRwEizB0AdmhMmKjhch8K6TiUF0YRQ7OYe8AU1KFNxRnpk5R9p3A/8cid2eUKhtN6p0meBQ
/w9p37Vctw4s+0WsIgnGV8YVlC3Jll9YTps5Z379acjnWBSEu+DyfdgPu1TlWQBnBoPBdLd10u3+
IC3ZSUer8fLOicwwZ1dtR1EDpVRMDZBHvfk85lex/P2yCVPF7rPn4875LPr33dexprGQSYEHe4Jn
e7zpqvZ1Fhdq2BiD9QXN2dUxzEW6mcc2PuZSgYEQZVHPZp/87LIt9uMC9+4W6f5kQSTYH/RyOEB9
9JMCAq4gK20lbNIEPDSjldw26qyF9jz9BDMXgaw2+ZquHRCrcwJhMPBkB+q2rG7TSykIUyFIpmvQ
rEqawVQCyH5Bj8NejXCs8GcroTNIEe4CoBZOva6CMGo8ToZrbEQO51Xr3aIjT3MyPrUGZFDU0vyU
QDw5mOe8PA5d9LUoMtBPQi3enZMeSum6iZFGqavcecCQSTmrbhRNo5M3fQPlsg5aP6iik19Zu3xv
+mQ4VT0hqTMROwKbignatDg3IbbbDmBO1yF2lbpqQhXZ7Pyb1EK96/JX45ZqmBIG4w0OWEMzmOS1
GHPejNErWOl3WR+fyMPvsv5vpse5jrgzx2So0oxI3C4YyASHCmSUf47joc8f/2lNGhC44GVAW4lJ
UJY2mNNs44nglRDCgED87ZTcUAhK52vBDPrtv+D85nU/KL0XEEQ2UXSTGf/JW9Ns1R7l2v8yHfux
4TaHwbdPJR6QxkO0CVIH99PtLTJBbaRaarYbLNJ+EtWT2M4J6C7KK3rajGdJ8HDNy4Z7c0x8J3Gk
ko1Ow5DtpjDvi/X+8mejX4XNH/t/n6kSJF0doHKGdvGiN74NalXM7zmp8gNEX07bKt5la6LV0L/v
slVHRmXKJOA4lDhaw7Ej57lJRSBLkREmuBSlrcxKxxeKp4duBSuLXriXl8EDG76yyv2f2zEBZZTq
tK3dq9spgeFmgQmFUP1VAYHSSsafmkkofiVaFhNfk2VOakPRcoYRIOc7BobtBMsSOQNz1GtRMoPY
CCYGD3wum9M+r37lFcEAXXDvl4mRTRNcfgcxayb/2rWLY+bQL0iNurwCiA2MwhIYNIBiK2fLA70E
6HRaryvwfPJQggMNs/LOXDszld92Vw8HjPA5QxTibHmw1XITlxZ+DAYmVicDXyhopSQ3dQuwQf4d
dk6Qx1i9rDzOUdyRVxSAEkQnTMmem7Pm2GF2oF1cVdDzFDkwWzY0U2tALwonggwiv/WZAoqOP7Jn
KHQ5y5P4VUrguxabZba4GWIVjmUPi4MyxAVuNhQ4r2gLmdwSZcDY11C3wFcDqeb0Cgnrf9DBs8HV
vkPH6f/zJGARTIsEjpttgEF64GU/iiANzWvdp/cO9aBGrtAg7xjf5WqLyTq5bCSF2eCjZccYjP5l
uEB9pfMp2g80gaBYftjmUGmcTjRDJPp8TOpJN8nWKjpRXJUQHm5X9y9Ig0Sfj8k9m1EMrZSgJOo8
dM6OFFBHI6A+Ev9vIkC0JCbhQEtGIvGIwcGoq596q79tNCN3BS4p+GDse2VS6UmeUEy6Fo6tq9G2
tJvPjuHMEMnJveIJ9ydPNBIpyqXss6WmQCq+WF8DYfYpu+yguG3rrJCos5+Xc3lKgtxFyVseKWQr
NVJvPLQHwdJpGXShrrCZumXOQOxc5/BVKKs2mHKNjmuFJ005qL3iq6hbxf+YIHsDgQOEMG0mMOSh
L6fNxFN7Pud3cjs5VdIImBu4A4SgWAasz8YjH6Bi70uXRp4SRVtxmaPRjrt32G+TS6UgFLdzBj9y
KHxhkhwwnpndaRUyA/LX+GafWeOWkLIYEjgspVk3yZWESWwzaEG1DvRIl3m/6axF88P/j4PizSwT
+nOepclGpxhqtMv1h2I8KeC2pW+oFS5V+fQbTC4cPaPh99F93swy2UDqjDrCSDyNnAFcDpTTkT5Q
ixxHuDwmDZQdlOYXylSBeuIxPoxh/STBTdNHyhrRhNJRyA/OD4w/K2OLi0SBgJYxITDo/QGaIshz
1bk+UuC0KAipS1zYRLaowNXa1EiBxemYnXaStDjUElBxeXwPfWtRT4VrbPf6QP13V9pb8dABJoGh
noH0+VnKlvU+7zfzVIEmIwSC8l8GqvaNeqakKOw1H+cVZ1Iv36rZj8w8p2jIX85i1Ms+bODu8YFZ
k67kG6SKkEkLYnudoULjM3HNRHGaGfD6svWmVFCYcaNcVfG2DlowsPIyWaYYlwliYGjn9Gtxjjr9
1Db6P40MKDsjTCopyQSdvxypTA3TGypCkQPYsbmLH7t/Qz7Gr6d39pgcIi+LIkcz5oMm2wHstLwB
cQFEx+Rjt7oxZJpDUOVVorOXW0+oOljBcFOTgQ14749QrFJ7YHZphTs+U8aq6bPt6mH2oLsolj6L
4pp71O/MMWuMpEyrexVdyzL7rOqf6ui6KAUtYP7BvrPBJMVIrWUrqmBDPukqqqTmyna+0sfu+CTd
pDhbIVN0q7igVuwbsPKLxry4Ea6iY4XmDhAl7J2hXyNlyyJEXEus9aialeol/Zr/JPUErOhYJyLS
LJFBJsTnsi3m1UCb1gSfD/QboJWljFdx1wimx7mHzW5hTJivJGmazUQDn9bVv0WR++O/Nqt2dpjg
VrRCzZMMLjkAgZj9pCjQ+BcFz0dfBnc9AGB+OX3xA4+AZgp8ESalSnkfA33VYRjDxnPhnH4m7dEI
qabmcJiyg1q+UCbOLhQ9fgttMoEggQt6anQkF7RfF2h0K48ZeH2sypkDLUi/iN2Sx6ZuYfrizyqZ
sEjHIrJnOoYx1eATTXD/Wm0v10dfr2Q/GmpnGRAkdfY4a+BjKD/boDWC5IqfmSB4xGttpOGNPAn6
QndA+ufMWufOmO+PfubkH0Q63/1UptxAv7xaF5rek0K5TrveByHAocqIL/jw3Gz0tiUsX0qvdzHg
injntK770+oigoLWnWRol6s/KNCsvhUr7YpsMo1ROocWLfTDp2XuyzKa8hg9lSAzcXlt3BOSAIIF
lTkFhQtzsSiUudeTAg3LKcKs6fJ9sQWbxz30dwaYrNPNfb9snUr5IMwA0wDOUuhAQNSJm1Szuxnb
6AykFhjlh41OFBWChJggZOmFcpCyId/RK7Y2u+jKYv76iaixF60x/rdylaE4Fs0YLkXkzI11lA3V
zaWXf9hbStxmwO+Q55lu+jBA+LeskHCnae1P/WADMtwkwqOZpoAPZdXODOMpehyBIYK2GYFxvVp9
2a8CkFbe5W7hJDcqsPC0dx/5/zKuBZrCP6tjPGftJPSgCMySRE9v64JYXm31aXB5D/lfEhwwqoqv
CaoeZnUaqRqrlbCJULcGEV0fbp8tT3PUL7QtVD2JTmWhPWZZqdLLPQjcf082mV8g93gaPqfgFKhB
/w0atUwQgEKDTICsUTnHOeZi8BI9eeYXw1UOvw1OzxTCKjbIvTLtdpQ5n3OzjdpyQciTWyuUr+OT
fGuGsasdxGwR/BprZ4tmud01ZiSLYlUmrmdL4SqfBlRZeGofw8SzfX1zyi/WYwct2ej8e7oWaxV5
KXd4BCSUf/yHObRLcMbZEyYbMCoahXO4HIaTHTaQCRWVrFzEHhhsofGhWCqwAoznkFQmUzUB0ToF
y4QGkRKOpwE87pSIb70bf6DrLqmPDVqoI+atqMyyqFfFS+b7X8C4kj0lW2f1+AUSsB9gKVUbUQ+O
Wx3sTTDOM0JERt5mmGi1IP+muukZ2qE5OJJ6r7iBIKo7nQBw86ZrO6zBX4+W+xT+BTEUd6XYZ83A
GDAmg5iTP9dIss4U4yqf8tTtNuMzFb7XPHxatX5ZX0WzxWZ5Z7L6ZvXV13bejGHtKpIqWFXNBBR1
hpoaBzzeTi/Glo5PgsTHS+t7Y0ziy5q214wioZ0NQPmUxiuVo609E0yk2yhyN/krRNfKyKe6dn9B
Q8E3r6twZbD0gQn6feSaWj1qQ5vS25FCrjLrEE3E14M+tDBg3dTndUS+Io+Dck0FymNP+CjIKxyA
czAVChMFmoxJHWBn0wZpwRsOfT2jzA3TdLdq0J9Ow+WUPQyuDL1Y05MytA+uhaoXfAd7s86kjU0d
ybRqSBvtf/U3EiheAUYik4r6lXAuiH2J8wf9J9lzfL9gptSf4NRjpsJkoiINDh7t80LJFYMMnW/Z
IEPs/u5L8/Are7tMwU/kZpFIhY3WQtgG4Vkc6iHllRXmYm78UJEJ3cKMgcw+8ayl2iW1gtPAvO3N
CSMrn1JIG1semEaimwEltV476Cd4sbAByh3fw13/j2nmexJ1XsxSgunBK0bMvpIDGOnRyg83vIeI
hYu4p7pqoyFoUpJvXWZSMQT+sgScqKDE6KcOjJJJbX3KR6PHI2yyrABhysUhLhMZ9JrEDkndRk7S
5Iaf6N0W6vJafkvyUZ/cy0mF59WgCLRMEG6ClsBgXEyHbmZiE/yqDKk5M67luhaUM7zLPwGXOs4/
DSKvbMctVnSQVUg9Gtx93TjK0j4kpHks7PTLmlhHRcr+szr5Z7fNIk51XvQQehiAZ5EQg93wlkDU
vGkG4Fy7zHT0SgMlU98dO71/7E1cTS9vJLfTDZZuGaPUoKkzX/++OwqkJMoVCQTUXmREozdoS/Mw
mzFggcOo9MPZ0DLtbh6Hzlsxf5z4tLCNXNUkJPOKqh2vKzyyZI5q5Hho1NUoFfRguP6uAQmuq1C2
AXqRuXtISp2Wk4TfB9oo29m88p76+2qFf0eMwnMsDQAmw8KGWAD+vj8tZKuMxz6PMa2Ua642Gc/d
qjxc3nLeB96b+JCmpqXOVZgwIeUyGi+JaYV2/X2RRBOT3G8LSlq0VjRdhxARU1zEINse6okuxl//
oyMbc/0QeRRK2wH8Upb3hSs67XiZEX6E/ER0APxs5rCDwIJcqRBAAcy0/1wvQdEo9+Y/aDtgBv3N
CJMDMcCMSfy0AzRbIWHV3o7Szwn33y3fAgztuVNTHy9/MtGqGK9Qa7uwNruhtPk/teI5Uq4SkVAk
r0oAYT54XFX894FbtdGTRUemwbeq77T4EYMfoVQeNft2XROc1UI6Ht6SoLmO1wS0Fqinv3f0MR36
HkS12EPcYJwtwYswkNYnYp9/yLbTH+dbKqqQ9oLEzTULbwSmHlo8BssmU8SrOisNEneTXvXJJ6kI
i1LwVsLN3DsTNMR3GU1fE3Mly4yPpWU386xbDmDImW/RZNVoOUaF2gdgXU9DiSvcZT95BVqwpQ8C
DswKkPwCixQTcegXy6s9Utuo9abHxK3v7XPhkchtGi/7nF7X7uKUBzTmcc+gVFJdKHkUc9pWTnE9
zG72JJ/NEUzBogYsddEPv0yHFBkQMwRHMfO94xQsABPBO9wsH9vkPwXEsJjnu1HXH3YOMrjL+8Cl
76BaSyAkwfAlRFHefwOjIhhaWkHWAK65K9S8oXlDYVXtnXoQFmO0Avm4sj+22FnPMVNWSVJhq/Un
T8dl0cejjiN908Omp+RSJ9H7KdeH3xbH3ii6xdanOoVBKNH7hRXdK3Pzq7YU//Im8o6i3R6+jnjv
/NhKSLdBIQgRasqOpXYvUhyJECn0q3/YOwOAb7yFoZJim1LL2AKiYMMr1mG6TnQrIFp0aOK29DNL
ebTn+DBX9tUwNJgXaeNrNSs67/IquZu5+wXqe0+Z5WGq2hKDBJDI9AtlfDFk66HUBuGgBNdNQIIB
6gVg29HKfG9IXbQx1SbUVc3WY0Kh7bPFqaACdkim1LizraoORqWcznWBIsmRWys+KRHgI9Latb4+
dptTmGOcCT4yN+2DtQelLIi1NcIEykz6dal1JIylKSQPw+iG129W51QlcHNyGul45CqPfTQHl7ed
J8YGmrs/dRXbeJDtKuqSFnWVEk9u3/20tDujGnD62IdMu6pyE/3twEb/JR9jd523cNPAba/dy8Bk
Tmkq8AJuTaTjUgNKAA2FA1MTGf3QLhrB6beAg0quGm+ooThfxL7Zi6DI/JXvbDFbXmhqMtYLShQ6
MQPKXLdovOL7dMjd5Fn3f49cDNOB/PyXHX+zy+YpK9u6FYRfmITwlEDqQdOf+vMSrp2Pa+NBBslX
Z14laEEEotzPTcfazjST/NXImIZhgmn5RBfcP1FRcTDr+upZRLlFaMCyKWVviwlopRrtmqywhZfZ
gLY7ksoxC1AhSwBpxj55mL/GuYM+RFCCj5wSkGYb0jR4bp/ST+AhAXvQ7w5B7HUiGCe/Ikb1gS6q
bREwe79PAkNRTxk+AvLdmIW5toZVnXrtpvlm1F+rUR+OWn6wwGnklAbGi+uIuBqyxUrKc2eMneCY
5GV4OjiG3hQyMGSO3/8akg9prI50q8qpDtV4sz1tNdMngeNxv4gBKkTcOiAgy16WpaSVh0pHqUdW
LXdHaUn9sdaeQTOLSaaM/LK0zJfzCU+wY/QFfdfcK8eS3rFEV1teskMHgTIlEsQ6u16zzLPJagAF
SdVTUWm+VdROXHyvls0h6eooXSnIcryi580gXtDebzAON6syZuAKbHDtq98M6UZrtyvSTaepigUp
TGSLibGZbPWAbhHu7cl2nQ3dL0iSP46q4c9pFTljlgjs8Q7O/dqYOOsNycTpAXtRAYhSLS+f60YN
zBwYpcv+wzdkygSvD3BWtmRf7WkZ5M5EByg92pCQBaDc2+bjZSMqLxbQtvljhf59V+1kkVqpCYEV
DNdXv+gLTvzNOI1hthLvt7YR2GWTDvoW8bE+Sqc8gezxXw438v307bfQHdn9llEFPm4u8TaQXRn3
yV166G7Lr8Zdc5BvpXv9VG3oX0qefdDvROzgXMuQ8DOAkwL5HaujUEFflt6cZi/ZcGEAtMP0wcld
+1WaAS/clVddmmVu2up9eHn/uR95Z5hJRfHUZ3M6w7ChNSfFsp7lrT1HefftshluO0dX8IoM7hdC
O3fvtzaysyYbaETScVktDjAPUAS0cYqHpO1MKRIvG+Sv680ek/BrHQKTPXjevTSF5JcyAj06nsyt
E7gvT+4ZC8IgMKH8SegdvV8XOlSltS4KPtzVFsw3ipN4uIM8Gw5IhIGsjiAWKprB5dVMe5NMxEiW
XaRomMFLzSro0Y8rp+phjdtb1ewE3sHNbbvVMQFRrGkRZxVMxQA0qd3qbNAZWKPNbaIvmRILEs5r
k40tIQz0BzSTMpXhvHi/mT3Jq67XFjgj0X7achJAJdwtcVHwbBlyRnNcN+66SV+qcQN9RtY6ka7g
WacKF1MHFTfUVIrmPBrjnbmYny77E7eCwOgg+mkymhg4xN7/NrXcLPSfss2TwwLCzAq6Jtmn/Im+
ZCn+hsQlesjnfWYkXui44J5nG+wNYdAiNG+KavMSBc/oxs9ZAr57QX92ehQsjfoou+07S+yYh6VL
xtibJa56PtUiUA7aS3MY0aZANXRbuOn3y/YEC2M599LO2kq9SmGuOGhzEVrblwGv+FEj6AfxUoCt
gmYMmFpiW+wIjWTkQwyIwOop5rSFUQr4eGnUWtDGWnB5RVzn2Jui6X13cCjmaK7Gpq9o/8z+cCeD
7cC3vMW1nOZh/ZT5Yu/gxsreJOOPK2jS6j6a8HbdgYh1iW62SIV6aLHexEN56uUhc6qtdJfGfiB5
eZ6k/NysxNeULsxJ/twB1ObYmu6nSiuAqHL3ndg2cMzQAiWvv3y3GVVv9Nm02njD7ocC1AATUF4g
GjdL1RNsO9dxd5aYbW+hV1lkLTwJPHmQsTvJbgzl5DTUPo1eCjSGEB9AU+uHSDHwRKNCCUVWWZy2
BIvdGI2bNxryUU2sT+qWik5K3mumvbNBw2e3fRuaFemCUXnc2dJDcxuBwaI8Kn5xL3wi5m7fzhJz
RuZ2XXSzDksUekClOCDWDHWIKJCDyjfBBSYG/nF9Y2eS+WJZoo9qE3X4YiPu+utpK66KStjj4B1b
9OkSOrTQlZbZpzQSVdWQTi1NaKR2yvpMn/0lXH2t7lB9x5ggQICZk+JK7IuyNrfQ2dtmTmeFSL3c
xfWG2353RXWAlgN5eAU6BdUvkTUuCbWNcwBKgyjQUX+8dxZ9VEYgs7FSioup8BQNhBcu18tL5klu
FPRX2aEJN/Mu7sPl65B7ufpvisnW/kcwS9ZkPGq1doElL9bVsFLtaXn+nm25iHKf28LZW2LqkcmQ
o7xYcFIN3lg4ObDcpyYYVGgm/FjcrA8Ut//ZYYWgkxCkGq7j7jaaiUpTTa25zfBZoU/zrGCKOfVL
IICh2Hw1PdO5hhiyGJdtcs/JnUkmPOV+WTprwmKhtO0kXX5sVtO1wYE0Z5ngAOPmtZ0pNiyXceow
6rl58fCjAANwOv13eS3cTtT+yzHHVVtDak1pUM3EynW3lqARsQN5Sv0pwfvIkp/W+Qzep4Oc2EEh
2YLl8YMSs1bgHTVs9LyZO3q5EWNJoXSBTKeeIEUK+Hp6Tbmy5KsyEILIuHl1Z425oVeTMabjDGuD
l98Mx8KLvCwYwEJhBMNXcU7ljmrYFihcobWK0QX2XQLrrcq0g2/KpyGIQsPtrzElCFgpKRwNM0ZC
4DFdwIdjcGeQWaC8RdBnNJDFO68HVhwtrCPt5xnAyCW+SLKJesYlY0yKGyHsZkDvE5FX5o5pfyMy
yChqrxlSPzFbpzZXx5xFs5Dc2INco6yp0JS12FFIq8VVu6ZZvJX8uAdDcwUVeL3yZVBjCyKDe1jt
TDHrK+wS7AYZvMVYfPO2erSD3t0+mw/KjX2tfokbh+K5oSQnBqxzKg1bNoihAyWLmsZkEgymfjBv
mdDyqY7iMJO69qCOW3W3mFZ1BzHw7KkpGvusFb10XpKxqMDHY9mCKp1XO7/7FUzumTGHWm02Llat
P/qQbl2O29k4brUPjgcHopUHYvoiKn5Ovntnk8lGFWnIPOiwSSqo0eitF2f/wAK2N8HiOo0lgsY1
NdEo8QAy1x7vv1qvHwTeI1gJi+mskqUdKw3fkGKI6hpi4GVIUchFH1A2jOK+/y46l3gTye+WxoR/
0qyFYY6wKTVK6nRbUjh1HPlRtNxEZAm0qQ46Sb0b7RTTNIYIrsg5id9ZZ+KlVofYArkcvLa5iW3L
VQu8MyyTI9hYTo57Z4Ypaswi2iQlQ1FDp1cxRO+rNYSZRg9A4HBW3PzzZXucLABzuOjrhgaYADt2
ZrR2r9T0Dl7lpbv2P/tG9UDv6ETkCKEF/7Ix/ha+GaPZb3fFULsKDA4zLdj67biu4KLXJPRahBQc
IjtMgrEqCY8udFHyqbgDg8sp86bvuh8/Egyg5rfRA4V1/MPSoFACEXBA2TCI9H5p2yRJg6XFm7fl
U4Bzw9Htu1oyw8tW+EnLxlAv8iaaQjKzMrRkOhWUaCuG8kf5uFzlJ+NYXxEUpAGGuwhws+L5fN5u
KsjUQLBamARlRcpkq7NXxdzAOIPRrk99IVV+DiHjF7WdhSFOCyLm0LWhg6YAHYOnWXSk32+jFefK
NFjp6m1DGzWAbWnFYzXbpqfhk3pKF0s+4N2VC9qMxpfSsnhaIzI6vbFinFmw19TWpd/CROJqYZA8
k+r1fx8xW3fDKPUKCA2mbTDO1vyyJcHn5SVVgK0N2taFJDULlzPXOk7sBRYnMz9OhW05CeoEwbpE
Rpia1C5AklnW3epFUpffSlYF7dNNKgXxILJC09wu1AGFXOs+bdCZahBsQN9pXSdQzxOZYHwFfOmD
FXfYLR3t2aqEBlEk2CpehQt3fPsg9CfsVpG2S152G4AaGhQs7DOVQ+i91UOPkpLBuEI6JLorH13u
zR4NxZ09WSs7zQSYGZp1Vtjf0Ap+cqYTSPTv/2JunlY4H60B5GdABgXNSiZnxTH63nU3ItgKN8Mz
guqjt3xbPk0HKiUlXc/H+rZ7qqFPLopzbkpBh+R/Lb+in3brbA2ttSDNB8saer35nWXmjmyKho34
AfxmhfH0tR/jJlnRiP3dX059XAMhDEJP0/EoHyxyFK2Lx84Ch3kzybq9OUIcr8KWSgk0LTRfdvMW
Mx+Gq5/rsPo86dBZI+58u+WgShJ1ZfgB8WacCQgznk25b2DcMj5l3Q8rfvmXjAhfwfiASSkjmfO7
NGZtyyBS4OWFAqrKYewCOzVkZzXBWVQkFki7VjK5JK5MB8O6U+VYC0g5GysB6XBjxs2pLiXRSy7n
ymQrFgYMLahLAdL0IWbkdUr0dvXA7g8NnTGufLUihqfqK8hMlGxxBbvAPaN2BpldaKbeWvMVeWdt
QCnUBEmg3xgKNFEpd4qonOcWvVgafZyC5iN6Je9TwmovUxcRnL45xU8tdpR65lAU0GYkx2acwD/e
ddEBrOUPZEzPaFoLoogbqnQSngpLamB1f2+/1NfBNjJsb9tmV3VV/Ug6679UzUW1ITcZvdlhOapG
PDF3uV4h9ZX9dQ45UA01doZdXizDWaXqxkhkkT9zA2Znk9nbbMmkpcpwFJqfoNDg2+dZc4rvizvj
duEs17mX/WoF5Bl0uz7k3J1JJkHoWd1ZZYllWXNx3cYpmt3bdtoW86bpZWfUiEdM5XudbyK0s2it
THLokzRVSxtH2TImnqZiFk00tM7rtUFt5Y+rsGTtdYknzD7KacGUHsqvCehIN1dxt2sxIorvlRra
aqhLMb7+wSttbU1aVGPNWF+tS5GieweZb70ZBCUZr4WHRf2xxNZkRtRONlANuNTioovxMhxXfjEG
mqO4xF8P63B3Ob3wv5NJqcjpczT7iqVUQwTUDUSRxjZ7KeXtthEyaXMzpv1m4kPnYy3tOYMrNNbX
Wn4sy/M2aV6ViWSyuOWTCs4baDIC16uy81dqT8aaNDA0BdIaUJYw299ORYknXoIhhfWzcPCQ3n/Y
8HqzCMTW+2ylKQNR2qiAlwdKMIFw0TVOBmX58ZpD9HNwzLDy1/jqL5qhvO+2t8zkElPNIctbJb/9
xAzQMyyMMEIIaDYuZ2UQZa5UByLgsmCLcWt4v2B52JrYNrDF6ysNsAKqaKCmp1cSpQatn8QhoqzJ
O//2K2UySdbGemTEMEkJLtdv5GAd6Z1ofhxC4fJEtuiu7wpFU1LnKIoV6C8Z3XTQsqE49Gm//MDB
N12lc6m8zEYCFHVVl2ExqoUrpVJdOik0dj9fjkvhTjN1xpjGaIPHyG4gUUTzmepJL259/A2Zrtx/
6ARD2ur/YoewvFF1MWNkWMOldyGgvDOH9aYq4pdSJb+KVth14mWEvTEaVrtt3too6YkkA+tv50OY
9vU3vSIvuI2PGAyvBSmVHykQdtbAnkKz0Htj9makcmHBf2Kl9vsR5DyjwEV5p4MK9u//s8B46Fpq
GKutaEloxV/qsTr2g3mXTfbDP7nEmx3GO9eqMrNspNe1rygEX6B1k7sAEmBUkCa4KUxOhWh+n1c/
7JfGeKFuSxUOI5isJSnUAYZ0zDY5mM00uUqmnoe4+FrXWgIR534QFb58L3lbLlP4Zlqk1UaLo1AL
KbgPb0vnX/10r0CEAZfiMpgP9erm+RdhVqff62NWx4AixpIsA/MP7z1msdKlSUvUabrijCArRJ17
KK/BNFa4yY3iQxxUNLjNP0feLDIB0VlFpBcqPGhQB7+roTJrJa3bNtJjWrVKsMaJL/AlfqZ7s8gc
yiWokhKZ1hnzchitl820fKOA2sDtCCYpADhB9vMyz+3ZGkQgMu5aMQ6uaHiohGgTs9bZ2tZ6lAd8
1rID65iymN7WzZuT6cA4Eq20vKSDiKtgvdwY3Vll1gvNxTirbTgyPUWUK1AleyMlVcHzdnyUwrzC
k56oScvNPCoF42CoFQNazEqtpBzydcVdyraedLATD5lodplrAdP+mO/SIVbNttMhuWgsi47cJlt3
tv4lAnjl8r7x5pYpZhMQSlAPaFAofh8LyZham9GizgCyULk1R/CEBdF1eoPp4eje0s/FsTtqPh3D
SK/KsXUwDNGUvpkdFp8yDv5bbL7W4OggAdDF7ClYTeq5lWKaFOJDqr8OoDX/0SlU2ZlqNMlEByPX
cXYGGccZchAc6h0Oxm44NfpTLt/p3dPlTeaf9TsbzPViJuVWyJivxdvgFqw+wTNMGdpuH9D6sbsW
YVjoT/6Q33AS2gDFURg4U7XO5pRv82CByaicQIlsScmVJEv1c1G0gIGtYLxOnXlRIsjmtpPgQspf
qyUDlgv4qIIeynuHknN5bWwTbI6DB2Ld5AWvwE4e9l7TPqO5gLlz0cM69xjZGWTO/60jE2jhZkib
qa1L5l9NcVPqiQtA4OWvKLLDREq1mtLYDDoI1EDKOi+QR4gfu47i0PvgsiXuzRfYZt1QIP8hYyzq
/R72eatKmiaB544kh9boT2VIqiIoxu91lLhRTBxl9udEvUuH+XDZNtd33kyzrVQzxoGpVCCNNGIT
11Nrnk4GGMYSXyMzpsHlTiUeyHekIIPChcB3eKGIOxZUUHHBU2yd/n1XNs4A8OV9izABE83qz1sD
iZxIC9t4KgXHBa/sAUkFhrTB+gC1C8ZJSQL+JEye/uZhrjDUQrVcxLLc3AUBroxxCgrWYkWrS3Q4
5Z52jHGNsIJY/WQs1RiMxf3lb8aJOUUG/wUE7WwMWeNl7f3GGVU3E9WoZa/vTLDwGHdVmvya7fRF
KiCftSXt9WLanwmAkVad3ZA6+paOSuwokfJ8+Zd89B5gMNDOxbAJpXhhuxuT2pmtDh0lr9Amf5xN
Jxt/ST1UFNXJSaH60Aoy68cNfm+P+Y6QZU0tm4p4mf3Jar6tECrrp1+X18SxoQLSqWNeXoe+Ojt0
ZU6RpkdWN3llmnR3cZsZxyyxbT+Pl1ZQEn9MMco7U0wqw8NoCuBOO3kz5nIxM/+UZ5WfjE2Qjosg
Aviroi1YTQWJqsGcs3KJ8TQlb1ArofUOTJ0zbV+LNby8dR/LF6xHIcTES7YNKhjGLzvAI+Kow3ok
OXPm9Ao3HMGOcZexs8Bkyqhfu27bsIy2MpxqmN2lyp1YEtHMcPwaCzHAx0FA2fOB5qzq61UylXny
ZHMYHWJiBr/VirtRx2xRO7yUXepH1tIIijP6Dd6f43T7/lhluWPMNc4ShUyTh2c1IIlrDyhjpyg+
29KzRES3z48p8b0xJpTMVh6lLcWUe3bUA7BLHHQAQsSAJr5LvK2JcXG5Sa0cmriIpoIE0tI7VqkJ
DmquCSrjbWNsGlmXKX/q3AS3+bhNHhmk+22eTyRRDv/g2DsTzGYNldwrUivDH8pTldiO0Yh0LkWL
YPZpNrZYilNYSFWQQ6LnsHTV98uL4LoXYLUAfoEAVdGY6FyLPikVFU5tDrV1azS1Nbt6v6ZXSSyv
TjQsmQxscyECtXJDdmeWCVkjmu1o0eDVDaBsi5HgGFpPSvPf5cVxZqzhz29m2KOoIDEeCBOsTg2p
llVzaxfXyxo58VN6Bdd2raC4n+Lcj1wRoTk3i4MLAYUbLoYf4F+62aKiS4bJ6yFre06Krj6Omo02
ImqB9YijORecuhz0HtaKC6Jsg8sNZElMaZpovbE1AJhRoEAgV6AqdgjY7zUnVx3rS3KOC1ADFiGw
NIJNpn7+IUPtDFMv3lVsUd0YYxb1cCEbw3P9d3v7Ap4Ad14f474A/h0E1f/D2ncsya0rwX4RI+jN
lq7NeD+jDUOaI5EEDejd17/E6L0zbAxvQ1f3LbQ5OqHqAoFCoSor094V6UVDRC5vW0bzGPcyhuw+
+DFXlqldpjKV2C6K74veOjbynmovZg3wTnxPx2s9U/xRGl0GuBE4zY7eV6c/TXNOp21hxUuKndUG
I95yJMyGN8sbAtkHS495LEREKh/p/jmD7EStfO3GpKQtQcysXmXPeS2KgDGQ9w1G3GysPOj/QZ7c
+t2vJRgfGBejwOHNQGEiQLAsE2PUXLSzI5LEBkEsQj2O1cs0f9k3mRff1T6TaR4vdUYXmAIrVolM
s7X84vrKNBcG877IhklHLGftsvxNC/sd9KEM19jJfnlEf/xWO5z3djM8rSxyZyleisFuc2XwsyJ1
abEHsUg01qKDw/6Vr35B0RxjPahz8GOYsbI4OYqsSL8e+gDUtBjD7PYtBMBRh/g7GkRECPNfeyZ3
J05LUZdLMiGztLwpjPdJDlIjJ7AHbJ4lmBnBsXDbCHw0uW2T6jTNaAsfATYH98qBvOY+EzI2s1AC
8+8fFI82NyrDSwJZCPYqnft29gxWXCmiSJgmzcE8xqhdJ3qpvLSxku+VJlWCvk5fkRv8qNIq8vDG
ti8SRe4DyyKPC51TN6HxHE7tRK9MUJ3s46rW/2J/gcwCs/FgwQRxGfcbVZLJ/dAng2+mSLoxYpk3
70avCzbYVsK6tsLFqDiGECylKRpq+U+DYEREy1xN/Z5nzm7uXsxRMCu59QLFiKrJmPo0vN15/HZH
CLWRRiBdeTZeLZzS5KaEuBFUO3z5sdqJaj7qVgw20Z6UQYqLP3yViZiGWQ8aXhYgo3mNnmaAmzVf
vxsDRhCbhOUFhrwHgtGxxVPD4R6JjOmJyr+b1+76R3DByRih2SWzH2E91M9y0HrZHbmRvCroU3DA
mGHhpzfG7fnwtL3SK8+5/VMQvXI6E1duhxld3cv99M4eXdtvfabU6uhiytatGAzmfExYYJjdxojH
6fUDAYl4VMwSr7iL4hmcIDspyCSXkoC1aVVf3iskGISpxbZVVDNAqGRZ4B8+tdq0Y2JNFIs7hFpo
RG52zH7CSwiCg22nu8p1d75Q3s4vLks9+ahsap82uYxYtvIEPDN4Taom5iniBwcsToMOQoIIStC5
Kzc/Wui+nbf5Hz7op1H2o1a3u6NEy0iZo+RQHRRMWhJ/umCXuhJEL2Jkwea66qgRyZrlIABx62qD
7tTILZiT893gjG4hiRBtWzcoyiW2YmpgGbC+lvHSVCYEO7SqSaCVs+FqAw1Ggtrz+aXbNoT6hYrq
FnSguaMQz3mmymYOV5AL1TG9U9U8GKxEUJbc/kKmoqio4QEnz9dK1KUkTmEgmKK8AB75BAI35uE3
+EO++MsvtDLH7cK+zPu6zQluMfXHMBLXiBz//MJtoJAYbeanR9yeU7PCROIOE0xfmgWR4ilGjb4+
gCQ+FM2EiNaPZw6L0Q80EmaN0Xe13ohW5AjurAmhGZq4ileAKiY47+HmSf50kJ8lrMpxSvMOJgm5
J8WVs2hPWXdlQNjAmFtPJi9lkglMbu1G0PJhYNIC67LBm0wreUrmqgcJ8dQOLioQMqRphsqzK5DE
nPdu8/shEqPmC6kYEzjV05ihSFk7xlPTfzxB2PfLeig5tD7TdwIySNRQ2nRtZY7bkRiBVhtJgzlZ
i6DkMkBgkzpxMLfZQeDYVgYHci0DMA5Gu8nz0Gg2BnrkXO/95DCCYadLfQdayWn2kTjO4QKeB7d/
MCNX3ovmXUWmWeBcxeFxrPJEoxrWFBzoVPKQMlO3dp7m7JFWg6hLvhWGHbTHkQGCi+VL/bXH2F5u
DiD0SW3jm4M+qItmskjckwVA/j4D1hDiMJjFAqUxt02cBhycQ2mwbcIYUUCx45EfjMjUDDFF4aUv
57/eVtK5Nsdtk6lWnDpl5iIdB8B514gUyrbpKxI4hOa91QomNj62+Vf/TDD74GWKmQPuAiCjSdXJ
hEHW9GdgyulS2TMZWCawa4IFGJiZAIInol26FV1QzwbpOBouuELZeVltlapddAnDPAMGh5Uwo4HS
PUyg9d4Beev1kQtwOhrVxJs9LbvoagBZWsGX3dg9KC9BGRZxBmS9PIFHVhrTwCq2vpWQx7IsHpdG
dIuLTLAq18rHRGr7up6W3jcT4wikfuJOBrk7v2E24goyWWB8oXgFqD0P6KyWZCznZIaNsj3SmsRu
3drEbZ1uf97QVsCEJTTDGUmsio7fqTdzKRm1GrPDjQoZq9loQBggfWXyCsUPcfa6UQNc2+OvvELJ
DNWw1d7Pob3H3iZ0N4Gtc35NJbBoQMTIz8IuPka9eOprc1HRO2YE/Cp2B/fs1mdN7bQIe2No6XhL
x8K4hGypfEmK5i+mCT74mC3Gk4xriM/AMDpXT6SRerD3NA/KMoWpineQUwRdWd4pKT2ArPTHoEaX
pdmKWDS2Nii6f+xV4oA0hOdfws1oyrOFJSZ5jMFkYOzrQnDPbi3l2gT3wGuTTCZ9iV1jjLV+n2H6
4zhPs+n3kikSChB5w4Uyo9eWUe/hjVEZu6wdrk2ZPpw/BKrIHfYbVkc6NQf87hw22Cxw2foWdbMS
koJu/a29p/dMItK6ksPsNondOPbj3kXsCgHF1T3ru5hjZuuMrFeX/dzVz7ELoi4FCER9On5P6grM
nhhyWq7HedkJHGdbnrsncEd8bhUuli1yDy5qCkvWQ9cGxS8lxEDBMQ7MW0r89i2+7AKGsGSsiMM9
SkJH/f78L9heebSiwJOMGMRfVHJpOyB4MpFAVYNyMAH68w09AYrcmArB5bS9kT5N8R9ZKQtt0dgl
XODxOnSuirLWeW82MiUs56cJ/sNFGChgFEi+k30D5UGoGsNuaV6GYbodeis4b2wDDKNoaE+xVg7a
eXhPnm4T1tmoa1CT+a1ko/1ZmEfo18Qunpj7KquesFer+Voxykd7nL7FhSoiXN647E/sc5sHU2Dz
Ytf4dgyRpl0wjfBkrwrTz80rau0nl6wZWqlOeQs7jNcZnE/u8sJojimTs38RFWc3d8lqUblUrVia
tJt7LCpVr/qqcBkfj+C7seD45dCtTHBXLpG0aZoW9t2C9rkKp/2ym1DeJlALkMQkIJtHXMHbC2TE
7KhzqyfhfSJRRFCs3hj019pFustxv0PQdy/i5NzeEJ+muLVr4n7siAlTqnZRKb8c8jiXt5Wa+Mk8
uxAzCSyMmv3NYgKgCfZjlFUwFHV6CNLaTCU8T36XINgjmvjZFZNZo6gxigQCto+cBs0x2zR12dS5
GDIbklSNTcSsoaK7bwGpCByvyVHTBI+JCBy9VR/QgMRCpQ/FN/bWOXUuYcTDgw1zTGHMwQRvEB1g
y3VmpNLFzd/ulpVF7hNq0jRKjgqLbLRsvIr8d+kqAcXYuBfBSzc3y8oSdwogFZ8XWSrheYLo0e66
vbYDv5BQ0ktghoftSWNlDHK8MsNkiRshceDmPYZuFWu7Wug1c1kKKdo6G5oFDx+Qp9KkdZ3hmw5S
bsFu3zzMKzPc/ovinkZzCTN9nriSAeKNprtJcVdD1N5VsC0kvXBVZXLnZHBjPX39G/s2xGJBs27h
nuNS6MJUGe0NVpMcUPatQrqDRFlg/WIPO1E02T5sK2Msjq7SoAFggcJRYayZSujGdy5oG44xWMyr
4nU0hnvNGq4w0znYBnHnOROF6a21RutGB/cenrQq34lUs252sqRHtZbUpgtUjuuk9x25nMCL21n3
YChx0bByzXgwvbQUMpBsmccUBgQWNXCdADLBeW9MFgaT0FzIjCxsUGaJ61uZ1F5f7IdS8S3rwUmU
2yy6G+zaF3zmrUsQjFEgZICUj44VOLWtt11RQ1qHhTnllURuuq939mHwYL75LuOFFvu6gCaKhTL+
UjQB0rRBtKxhgpFLZvpIWtpCsXt/sqr8Mk2GOPFmqxkzb2iLznO6Lnf7Eros513d8BRkvwwSjg8M
65ynSteNamvFvV9o5gGz6KCtHwWryUIm59naBD9wjYGvkc7MxKzhzevIYKy56+jkRj3KTjiu5izs
pG7sHTxxUTdQWUoNWeLT75dnmWrkpEWqa6oYrlZn/RbcsMmtVi7m1Wwl41MdTQVmiMCCcVM5dDrG
0dIYnjKY/V7KgeCArHv+NBBNdlUiF+DGMJJi8Bo65Pt0aeKrGBx/BrAV6YJGOVhGd3puyzvSG2C3
iPMFaAxNWVTXUfJ8Z8lFAaSe3Hq2s9Bj5lj0Hy0vEK2Asx2vMPlDX+KsfO+qfHibTYJJCmnOJsld
ohb/PGhwpQOoR+Zr9FLpdbuASDgxGd+WqeH460ucH4bYbNKjgod/6tZTGymurEY97sfBKO+7wWr/
eyTdh6oOaJtR1P5C1WNaSabps935CQgBwrxzoBouESo4Ext3l26BiQATg1Dy+zKibCYR7UDO3fmG
+U+T31fDs6zfVc7PXAuk8j1WRLNRG2yjIDxaGeRufznN67weYVDf5bfptRWWD+UhqgGMmIN+FwHM
4+ysJdD31g484d0f6OZu3KM6skCA3WWULr+0yLLebgd76sGtKkV36LiC2aLtIP08qeH5g791u2Cq
B6QzBthcUcLnTr6W2tVYggQJvkrvLAvvXG1nHe2LVMjCstUPX9viCbhRCVJMuYStNsC09D/NDSO4
6YL4nxIK6Hv2ulavtcf/zUG+DLRMkF9SOhglhwbszGF87Nz4kD4u38QVi6032omHXMSJRmOUugbG
8kN2r2MQnNxkEGnVwwGEmH+T9J9Y47KtkRKlaMYPa6zVX0NwpwOowgzL4x8IDW9F09VO4ZP+ZuoI
2ggf1vJbxWVXIcMGtTdiCjDhTuGuwQJqI1UewRYDMQCotyvuCuRYGOpHjsVIIqnw1Sb8dtw7vtBB
kulASAij7bLXPGIu6eI3yDl6EWPmPiqf/HW4Xk3uTSNJdiTRHNbYaz42UQE2d3PxEF8oe9PvgqX2
Isdtvjfu/IDiE5LM1IOAMvSbhSynbJd8+SUsrkJiDsh1vldgGZKmQh2D/ZLx10KhQdp6+QOoTm8U
by6g4CecshdZ5FZ6sNTKQDrALDaYNANisPQXFE4sL31s/xEfy+3FxhiDDRohRpfEbafYTtWFOiYz
iJz9TQkLkLk69+WFE3THwLpT7gtUUfK78cUM1ON0W3euKI/eiuigs/v3J3A+SxaYofTYwiVGkEbY
vZt092YhuI+3jeBVoqHlY4JB5zThUbvWsSIKI9QeQqUGeF57UnpBRN1IUXVQxbLRMx0DRQa3c4fO
oMjzkaJaSldcogVt7qZuSK+qQWr8ulgqH4pyk+gZspU+siKAiq4vq5JykRVE8bmak773pdIF/sbL
nsltFdYe0J73HU4J6kbSlR5CZiwUcehsJcdr01yYNZGUW3oB08DLIe5ROZyQSHuCe4o5wB/DtRX2
K1bPvKLWuyRn8IA2oN8Z34N2zdRVtCAPJCFmi+22L8aYWCZGCBXc/NyrKhnIohRm1/uNc9CStw5Q
Q5NA69gXOLW1dBiKwggdsjdG3X7qFMi6CoanAgjvwXCjHRprPiD1uPRdVpmaKOKZiBNNZJJbxyru
SyczYbLOVZSEvylNvRN4tRW/1l5x4YQmWTqBOZKFE8aZisTwwijAxfCbNdUYXeMgsChyioseo2lP
2SjBKZY5QdEv1EGTh7aoP4eRW/hm5Nv3le4LrG7d+AbqexjUBb4POITTr6dpwAboHawu6VO0YzEz
9YzsQQ3jP4ADb7looWiKMTDQwgJ4dmoMtAM2QYkKDa688uThrTOEFeetGLKOXJyJtJ3B8cw6BdDv
85bIBHswBMDBjpzWbluZT4UuBYade/X8GjXNWxK/DpXtU9SRnEXaNxVeN+QyH5NEFNy+bij0LQC4
A0bBwMwbr91ZFHEtm11r+NP77IFJPWRcVvS1uDRDEji+aADl6zVxao4/IimJBwlKar4pDxiLnPdF
bjw2nSY6J1/X+9QOt3+mZDAHzUFXmak25D55KIK2dcGPtEvRJElvi7flSnbll/JJmBp/3bqnprkD
szR5oVXTaAAd+oFsCbsqSDGDAWG1GyI8KNvfD5cukyC0vtCoq7YjWQPFgqp37a/8Vg/qHWvN9L1X
Q4RSzLy4/QE/7XFh1SmiGkBU2EugikfvU4Av9EkA2f56RWAFofEMfREdqhv8Y02NAKOXK9iwSPEj
zUAomYABYnYOsk1eBYFmc/0ccAHImIVmtNCnZx/9um5uJ3CTsymO8p/pgfFJtBgeyUALf/VX7wvm
3KdB/gS0uZlAXgJk91fTJT0mN013rSOYKoB71C/kJ9DDzqOQbnVrUzI4kA5YuqmgV8m5OU92rpUO
Ow8QHr76mHUA+XsCXTiRavTWDlmb4i54W49aFNZMw4/NOdSr5qho7+NfCNBA2HflEJeUGU5PmggA
K/Z0AKjdw+DRvg9TEhRzaBy7Xb7roXLrRYtrFq7o4bLpIviIkdOjbw448elqxna9oP5lY4M6o1eo
F6MJcYZBAKf/muzCw5URzkOFZqTpMfztx2MaLOZzWt7YXYsKnwL89w/BMWDf/zQrgzFoLtlooADx
xLPJyYllqO2ysP2R3Wv7AWtpHc0L8Vt+62yvDXFLp/RQRy9nDfFDoj2O2KhgginWIupJpRntFlWd
RGxOX4t4p75xC7k49mATa/6991mfC8MfgboX4Xo3KgendrhQEpOqU7NZxQd7jq8VoEOhiBTkjRtf
tZj1YK018lMW4YC2nTMguQKsH6hTOedamhCLgCoW7ULWxGMQAGmn7oUP583dCOgruk6YYQKC63TL
jylNJgn/GWlg/X3+NXooM6cfzV4HkEYVksOPetjf/NWsFpYVOt4A7SuQgORbIUU864lFYpQm0IJV
fMVlxZHBRZjc0XC8EE6xbBxuRjoPSnbAl9Fj416ybaoAnCYjpV3ef0+xFNOH5OQYDs/VfYVhwigQ
Ztkb5w+Mvgb6G7LDJmU5o3FrWalaJvpHmQA6UyFUsnfjpfhDfs11EbY+DfHTdqMG0ZVaMkG+qlwv
/Xen/C6IJBsX6okB7oBbZoLx19zW/BpYJj1od+yumTwJ5wCTvn9QRBJ5xJ2AgWRznE6W5kt7e6cG
Vuqm9yVAjUwBu1GPql/tOhEuQGSTO+oz0QZzGrGKrQwpruktLmVPsI7sZ3MRGevoQPEUc0aoq3Dr
2FIrLsc41X0Zo2MAEO/ok/2bkf9e3Dzfil0n1rhFHM1e6YwZDgFxB3BK7hb3DMgR76Sr9j25xiKi
Zi3KFDY6ANiMGFNDCRB9VusLpefoWNOsFGBkvZwuGek8O9Yg0n3udiIpvo34dWKK+2KF6kDusy51
v6iSXRJflcvisQ7W3CpuGlXh+a+38fw4scYleXlsTrkJ+gi/lBrDhZRLiPpNQKAnoU/Dsep0qGOV
kn/e6IZkxulycjF6UdPBKjVYHRygpvbNwdhHB9CbFK9o6NGDc1xa9w9qqhtX+omz7O9X5SOnt+R6
zLC0LBVjEx9AL1au2u+J5TpPC9CLRdjvO+eeWq7A481DstpA7KuvTDdpa0ydA49ZcUKD8H22Mx/Z
FAHKcXtNE5nbuhrYSwsszEjMkEifmgONSmriJmSeGo5ruf9P9LClWN7Kvf4TTZLtjftpkz+ZVUP0
mdls48nVpYvKum+sxY2y1qu1J8F6bjvIZkNRk4eP3HpG6AuSrIKxdA7i7/XzHLTX1UMEAIY3v6L/
j2n69lZ8KW2aBfpUxXS0g2oEVx2BYg+RFIgs+QRY20HfKRXYjNGYP+/dZtBeWeHu2Abt+sqp4VxF
FwOcj6pnJ8J8bPPkfxrhiXF6dQYM1GJnsBy8mvxMJ7TnwWuZQMVlNA5lLZpGFXjFo1S00VBzhx16
qfhmWXdG0QmWbUPpgb10/v06PJYhbtsajw58HfZEbq+7h/kn9ew3xyO/FiAIwMQTefM9XkLRvQii
tn0vrWxzYbuXqx6TT7Bt3GSphyZ/c2jBNV1BQFkHDA+9KuU7yJgFzYwNhha4bGOuGMQSKAp8oSQ2
p2LKJAlFYwy+yoF2oUEyrn2C7i3qEGgYk4CAt9MVjm0zd75c+iu73PlL1VEt5NTR/Pmu86Ndv6Oe
edCuJpBcoxZ/EEFtN88do2VDCRAjEnzTZiQ6nTA+g9hiV0eriYMyrl1Dezh/7jbvB0xhQHzLwEWv
c04lzZDbcx3BKWQzefGTVntreBjVxjtvR9s8CitDXBjB6Lk0A6ug+02b7tQxm71S7+4qYiSubdPJ
s6ZuX/fZi9JKl1FiXWmlnnhln74Dlv4O7GDjmVb7FinTAhbq6LKnyeIy8V6VREeTktyb+9x2FwlV
4ph2oV2CVsts8sbT4zz3JnN8q2X5l5ZUo1sZ1WGooWCF/QLiF2PUqt15b0XOctEMLDNzMQBa7GtS
+qpqylVbxIVgRbcTtM8V5ZmKJCdxRqXDZ2Ot4va6vMF8Pca/tcB8Ec04bp+5lS3ucgW5oq3SGHuf
XCIFlQ40wID95bhLHmzQdbrNL6g0+vOF6Aywdfpy5FZmufu1qGWKdiMy34oU3ugkfkNTV2m+0enK
GC50kEDp5f78p9vo9yO8rGyyMLBKW6B8DQRriTcSe9JOj+zZ3gTmK9PaSn1NUEf6DwuLgU4VuD6U
+rmFzaXY0HowhfvOg9ldsjH++JvtA0uW7ekBgpsvqq9CiFoYu5kXX1f20y63st0o6VKqw+58/CC/
CCMMAg/HDFLbzc7xZQFWazv9ZYOr/9dPblXBAy7nCfMzfbbvomO7s65rzS1nNwN1fR6MqPgQQ3RC
toPbp1F2TFefMpLzGNPqMJocANkOUAe5ap/MN2TfoO3sdsm3KHYdYRN1A5fOdtCnWRbZV2YdOZap
LcMs6wPqQN8kYYoWmekypo04FNaPt6PNpz0ux6dKF8stS2uS1MUtbEIUOg70A6pbJHedOza0ax3G
u/PnhF0M5zYQd3EMRlcYbZUj8QAj6JynnuokQZpE3pRDRCtKw/PmRD5y10cUyymYY2EuTwm5xayi
qnpk0EgvsLN164KDlBXTMIwP2pLTbxcl2lLHMyI3Oimaa5v15TCXPkDUv8778x/CzOdH4wypUmnQ
PIZD2k0J5kRGyaV9Y+QdDD4sEnwVWfvStcHAZecQ9rV8HaMLNPZYI4pdFlH3B+FlM9H+PAE8uG4u
yjzqauxIQ31Wk31ZfsfksR9bKDdNZSCJ9qIouvCF1sypE1J2sJcfuoP2Q9VdBljEJPfAqOzUkAUY
SxZsFcGW5FmjKNGkoolw//ZzitHOBm0wQ5oFCb7gmPHoOmcoktQB2bhPJPmqhtiCvRjXjVnsZmm+
I3Iv4CzZ2v6r0MVXkjvbyGlRYiGdiWAGH8pxyfe5agRObUZINtSIwSvw4YFm4PSUzYukaV2PpWN3
LCi4tUs8mv3ad+7AxKuWrhjrtUGGhyr8yiR34ZV0SqkxfWRLYEi5xSTlkrh56AQmxr2Si+n7tIAs
noFN64v+L+bmGLkVnisf9Obg+jh12GiUaJxVhBVbp1f1ML4B6XYviChbZeq1DT4iq3LUzGDs962l
CRIz8VrZugWywR9JEjAtvEk2PdrbnjSnh/O2t7YN5ufAXQmEhv4F+7VIUW9ZDUznRDrkoPiIR3Xn
zL3/v5nhLoEEjFLgHsYq6kXrln1yxPCzL6vfz1vZ3p0rb7jQHOmkMecMT5XfLDdZQJ+gKo2kgd3f
oEkRZbkig3zdfyZ9ByEHGGRFuuFQgsgpBepRR8JgXgCJJUg6BV+Lr5Q1Op2XssbXmmKIClijr9h3
YtlLtqX5BGG1J3h9nTHWcloOsBLbXhNdRY2beAqaNeYtUI5NjV3oSZW3QN09/QsJShw3MOGDzNcC
m6rNZZtlNixWPCOHRzB7aCTne539zRPP1gCQBzrWQN+eO9FlYqrUbgycaAejedbspoWIjG/zhbe2
wZ3otm5yrR00PEXS2EvHytPqt7KVPD013bT+1kBZUs4K13LAvNxqvwTHYOt+W1vnTlvtFGBjb7GI
jAXGCscrCA8bHeL04C3g55smVx6ESmIio9zZy6Z8cRIWxIbylTaKq1sihUeBBZ5iY4kKe8kXLGrZ
1a5TJseuFWUG7Ed+2fqfe4OHUVpU1lKV4LWcGtpLpEutO0TFlSlFFw7Y9d2oxJjxNF9FxHg7/802
RlSw8VeWuVsuNyCLbQFbiYvV3iX/qOCZzfD8cDCGS1/L+Ya9thj+Qgedp+IqB+tWGMw2owu4Ndjv
YEKd3KbFnh1qyBWzUsFvjrAYwzFsogMVQU/akT05igLadgBd2eS2KoTn+sUqcRhHT3uFiLxPETuf
J3D+ad70lN5kP86v82bZFbI3/zrJbVMo2feWPbRsndFWeW7QFJ72utv79QBOxcErr/MgDm0vP9CX
86a3PzGuWcAJbAha8KBASCLp6lRiffWdjIqPhtKZZnpmiUm2qn00wvQIhRg/ty76ufkxZk+mJXlR
c6f09w14OVL8qPM/aPM8rX4P+/vVa1cb67jpZvwewEI9BZDJvj38bxbYjltZWMaiybIWi00a52jY
7R4BTxTs2I3w5ciu3n1cOAegrao1DamF8RBfR8fsGPnqoQ/l1wX1kHFvBuddYofgnDnukAyYB4IM
FMw1MiRntMLNrRRCEdM+k98NgErPW9v8RCvnuOOhmzU6Ryik+YOh/lRmrYTaq+iJyf6NMx7xc5wa
QP+qU6KQrC+QY86de9mMHnU19pXOecDgwOhmvSnI1LbPwqdjPMO0PEotABMwOrx2qQukmfbuuGoA
mSTPxCm0NS/53uGt9A5sLxqd+Y5Ql4i08DYf16uagcMF3U5yljZLkb7pBuZWlhi0pqpxAD1GACj9
7IEvYUbHrLs1uyU7TNEsvY6xg0s1LxLBWfygPDj3FbjEp0jT3qYp9hXjGE+AOFdd4zIOGLnsCIIe
CwN1F+2N/AIEnnt+j22G/dWn4MKADWG8EqrcuFbHrgmcpjdC6F0kF3ZiC5tebEHPeckFBBTsJ03v
4SWLvgpUsaoU5G2YjgJyDIS90uP/5hoXG5ZBLhPCHm9WelmWV1X9rreCd/dmLw2sGVAVwr2JGW/u
iCZlAsSkhj3UhQuIa01PuYgOxvUYyqHmqS65y3dUEBU+2p1fl/HTJneJyfWAcW7WSJOPVpj71Gsw
uYopwStRTrAd7f41xFef4mIy9EiDqHQHqgJCW6/C+HLdB1J6UyB//Zuv9WmMqy3YUYEeecteb6wL
BIoa5zIRdc3+w9J90IcZgL3xTXFJLyWKNy+eUJGDkYHssiyMa1Q6bgeafMuXFFKJ4NYve4go5YIz
vn3QPk1zXy114pTMJeS02rZrj1WmYzJxjPFS1EeR6vRHuefrDvnXFt8wlxeQdMQj3GyqZXHpmFxl
A70rtdryJbqYblTRtyqOMncezeveoYfF6O4sCxlYZ1x3mfXW9upjDbiNi/ptgHbDhdKaaLtZuovB
qTAhmo2sZXoHKI4CEdy8LUYGqY25u+7L/iaf7Od0somfdDVkEsbsF7ES8KLWLiQin2a7uJ6t5Tan
7JfliqtJJjqysU7cpbAbv0sqGg5UR1MaIUjwETZvHscA0Q3TjmUAKYSoVU7SRcAKJUCjoOLovDo2
WAtCInnoMfhS7DaBHCpQ1Apq0AgN8TEZA9l2U3QexWz5W9sBw5mooWHGgLHunP6QRm+AiGE/5DfA
p/UkAo5cVjogGJ0udx1uPVGs33qYghZUYVo5wMCBMv/UaFlmRt6D1B2RwwiNiwIWu0ANCRBMwsi4
EexhC6KgUCkBxpR/aKtDTnMohwG0gbhYgsa1dlnteg61gEoo1/33g2Io/WvgujAB2kUViJXZVl9W
N5DMpsmMLzvRb7hMC5c2Ikq9jY92YoNbv6zNs8oBs4VPzSryTbXs/SqSZD+mZRGcD4f/4Vt9+sPt
1CJxllKfPr4VlKc+uPps0Mw3nrwX4fi23mFQBVaYSgGjdpS5JMDKxn6sItgC+UUwRC5T3aiC5dfs
q67+B6TkQoNsoVcfSzInUzJ6GGx8CCymkK+Rgj7MHpHtYWtkwvLEVq4HD238AdQaKlHcl0tbNI7a
xUA9/qB6ACgAf/VeHEAptyt3op0oNMZ9OqkYlCnG+fsoRKYX7IqWPPPBQRkSrei3/36jQEDxM9hz
rumS1Zk2K+IaLahXyEudPpcpgGwEJbz0l2Oi4WYYYRUZXin9I7DNotS5i4bztElLSvQBD3hyGPOj
fZdQVz9ioNGfqiOb71cCRz7QlMGZBOdj4ygCnQ/kPGMRwVflvB6UmrZpCq8te6dEYBSX3rJK8Gbf
9G5lg/OuVmdFxiUIkE3eumqkuXR5ikBYO6H/fH4hRd5w+b+h6GOmJ3jpNVm9y8zbxqCBhbrdX1hh
syiMhwTwFc6KNes90XKkII1xqVTEl/XRS2RZ4MtW5EL96NMMF03wdkqSIUXaaKXWawzaS4Dzg1bL
X6VuVIJUrXapoaDrNtkXJO5/Wn0mgpoxR75sS2wNDDbgvGN3nIYXJq08TAPFhwMp84LxBtAsMsIJ
C41T0LuKJ9C2doqDaXZQe4NGDDODpwblNIJolZUYvqMtYOEcntVIdnNUuF3AowWTfGz5eOfWtvhE
soFEpZNJgGQkYxIoadUfKLX03fm9svmyWZnhZfWkTLbSqLVZgmK8WyhPEcXr7Lv0Stsle/lC728j
L5OETZWPqbkz7vFzYIACx8WIYRnYhcyjvEeicgAV0mFBujJ8yG7Fu+FXXXjRK+NnE0KmtvbO2m/u
0GtGZ42dk2KyCa//HVOgSvzUK39VzyjB/oFWkyrYO3zTQ6/NHCl0xO7COSjRmPjFwmmEBngd9AHo
GD2MD2N2rHo25gWFUdC8opCPjnVMXBwjMZvAVklovQLc+dWayKxUBxtMAp7XjWsohqrZiPlXwG21
svCAtAiRL4goNTaLIGu7XFLQG2Wiqh1WnhVBstgdd/U35cJ+w1bA+KEe1pieVn9Io3DPbX4BcG2y
EVjw//GIgKRWJ1JqMEzznykZQQgXB0t8V8Wilzu7lL7s7ZUhbmVrI6M2bWCIHPLb7oFV11sftCyP
fzBBsBkmVra41ayqqFCWGjOx+WUD9N+v6lBA1z3z6ndtvhkCxkguqhds3WJQmP13Hdk6r7I6zaj6
XJ4RBXVKMPJybWUPgy6gwt8s4a+NcLG9NivSpwbWkI3LRb8U0Krl3pWKGW0rqHBKo5v8uv5HdiH/
cTgfEkXucUGeDjaNcoV9PTs7qOriD+OTIRLkFn02LrqTNqkHJ8Fno5Ppa0Plp7VgBTfoc9i9+O9n
4gGo8dKN2dTDhA3mld0S0uv0GhyB8g45B1aVcWAYqcs4S2o/k0AgdieHTDFOBGbcjnyrxzj3ZJNj
MOUZFUI9A8FjHAuYX+oN+yocwSCmUi86NMHol0H8xkjZtIOTPQ8UjJxQ/cH/Z9RueiMaON0MBauf
xKWVdqOTLsGr1i/G9pbm5LqcuzBesnDIclHtcONTn7xJ+HQsSqKsSWTdt/PiW14lP7pcDRzi+Bq0
S1sqP8T1dMwicp/I9T10dG+0wbnPs/FBS0z//NYWPlnYb10dXdUZpHxyPp4siL0Xikv8wZUf6gM0
xogrfCFtLPOJ63xw0skyYWIS6mU30W54tGT4HC4vJiK9GZqKBy562rtK6v1/eApyUUpvLSWjKL58
kAFbL7/H9qMbzBJDxUMkMSb6xly0quwkV7tG0/8Pade1JDeuLL+IEfTmlbbdeKORXhiy9N7z62+i
dfYMG4M7mDP7tIpVhKoBFgqFqqxMV26OSnY1dDxMFm8nqaC0pGG8QDUaZQ95+gWi9MAoTW9QxOda
D3mBg6Q+1PV18dWo2NQUDfoDpExgXiX3S2cPENcgU6H1Tpi9JvelP4ojIifLz2IoCeazI1u4NR7f
91Vi5Z1fQSemM942U9ziV/ylWCbT2YT7mDedTb7Me2aoSNBWXYP+NNxkUB+E1fjRDsUPRc++L0ry
x5x+vb8mFp58u7V0XbKOZlFLLVTL+v/I/GWznWTXmfKg7gm4G5N3mlOs90l/5C2Ud/bpBLRr1QmX
DWwTvbPhuvtG8hICaZ0zIPp4fWfe56MiTVNL1lyE2FeC+QQ7HlgHyfJ4NS3GZX2xoVSE6Uc1rwyw
yboQ5jo2quKMwngo0dHjfDjGc+HCDhVNwrgSq87Ecsg0R31LhszTZ4JfINFkOHIjJ+cM0np+WV+G
Qw2aVlCdhM0zASDrbufK/QspnRHowr9cHxVfWiMuVswSktOm/iE5wXrmMZPhGRVKdbycgOuMVIwJ
s7o2G1DeIkXW/P4GqCV7dpQDnpx26XABKAzspQw5UVAlQ48I7ATUFazLvdJUU0cqdZOnndadDHdU
ML7BK1exOk+wRCbCDEDc0DS7vGAx0mSOsjgA7C9n9rqYj9McZLLwECfzvl9XEJI8t1GEQTGe6BLX
MnXgdC1vZkOYscao3+VqfIgE/SS3beQ0Qu/3ZoJulxl9UaHPYsdD/o3jQOwtfl04dRDldlnVqsLC
CWuURJQFvL9wed6JZxeVdaS2qIaCD+jsWpscJkYBJlzkFrOo4NyDmpzqZUgRUa/oBkeEBFPxwHsR
kK17c0dsLFIfNeqzXFB00Fo0UItUhsIueR0HngXq4yWDUqmCTCwMmV2Xf/SUI6rGMoDHgAZhMQz5
gPLk0i/DIa5boU108GljtrtM25dR757f9wFWjmIRvS8FzZm3fFBKaihQ18t1dx0jxzLWnWbpvzWt
A2qGR3/ACvtbU9R+LYlUdnWU6S5EXO9V1Tgmuv5QFyPnJc+qUoFE63VJlFdrlla20iISAhUw+L3M
lY1UyE++Zec3thKgmRED10Bmz7ofccYVvOStk7p2xhp041GFLW1yzAy3ud8v35R5ct//cKxS7sUy
qfS1gi5DjAiF7QzOdI83be319uiR2aTO9N+3xlsTddVII9DngoU1lctymkYDnYz4B0Ssfr1vhpGA
oN8KelwFY7OWSgMd8U3jOqxN+Zw/ksaaAkJnvmwMK6XTcbAU0mkF9z/doTDLfs2VVMd85SG86/3q
ODn1XvXGL/Wxe5F/NvuPUEGxov2FVap8uZpzaID6SUYrD2OQGOzOguoEaqYjt1DKONUXlqjgV8SZ
pgmdKiPzaU/rTwXseNdEzdi4jvZQxO5BeWzLJz5InOWUIOZDDQMfDwTHtIygGUJHTEphON0vz4VX
BNFJO8i2fOQT4TAeAVCKIC1lQpX0xlSVmrM6jpPsJulsQ5BqHxn7Wnu0ekzu1o3zvmOyF6ZZIOFF
l1l6U4dU20pfU6Mlnmkeurt/qFua2/zAvSwZeST4L15tUYGym4SiivQOfvJANH9yDJKKe+Fq9VLw
0/KqKqxmwoU1Klx246Iso5jI7lENxhOhjAz3nnE1eyRPhmYniOU4e8k85eAagJYXGKIBsri819Je
CkeIAssAZhGTqjMEYHEkNULvjHkQ3QJS5taeS+POiGKIK9AnhUAFxqQ0amNjM1RbAZwDbhcDMDjL
p2bpHvOh5tzbzNO3MUPtaIt6EQRSR9mN49pp9cQ2i+rYz60jqxVvL5m+YgDdhuMGnjmZCsxRrqWV
2Qyyay4m5C7KqXiW4lK9MeIG5cI4HU/1Mpp+3IvJqTN6ELcItexUkZg9t80i3r3/adkb/PprqBeC
CZGKETVM2bXi7l7T6us6mz2zkTlm2BtsSGeuKEWjH1pTXfxzGPVjGhpBNt6N0bLPhfv3l8N68UDT
UkWXUgRHIMSQLz0VCWTXS4kEhwHfju50VwQtMB6soPTKK+6Lh/ktN9bIsjdJcqrE6azGsPZ3yDl3
TUz4CF4LGBBKffgz955gPACwPgPgCySAIMagDkRTWxgqJRZHnwBZzL0SWEHkyDuujhm5cah0XAe8
HkxsGiBA4L+/XJs0zaKcZgUZJ5g80vb9q5omonOU+PonRuMvrFHfba6yRilNWIvBZ5IdAXdzBz+3
/wI/0Zg8cnJOlt9vV0d9uT7rolZVEiB1pXICWl8OwIx4i+LNV45DMrcRBFB4EuOp+kY9KDZ6SKWF
SCGQsJwWL3YIqp5Q/KLMdscHbjEPgPZqj4agV53SraaKjewx5DyOjrJLrkawbze3Ohkp5V5GrCMA
DRaA1wGawfAjtZHGIIyWWOOaJW4C7UBgj1Twti4ndfcBlRSeNSqFjpdkzvs2ItlKcd8cSF198KvH
3sGkCRcEx7r1DB3amQDdkTFdKlJLejOFVdlA/GAfHpJDu9PO8nM8Cn3WVC6ovV/tUDEYksu91Q21
jJ716s9ozMt2CZaPU7Ir/b9kv8K611+MP5DrxKCgy01fyELoo775AXQPawBbbB0vlnSGWDX3qqf8
gP1dbvd2sSekJq2THoTbweaBynmGqffyJAJTmifIK3TpMZ7RvQXdTRJiJDm6tcp+Fxc8MC9rSH67
1xpxsE3EVlfBisq8IveD9rKewEbtVA7mnx+GU+mNT9hc9/0AQMLkm71FtCZFMYUo1VEGDSMVM8GU
XL2BEuT0GIZP7xtgZdXotQMrg0koFXffpQFNHvrEKGQJpBDKIbEAmx/uY+MgZ9ljkZg8OnZG3ATT
qa5jE0HpijT00lph1aMV1kLlStpzNX6d1JMI+uL3V8SqPUH7CyMhoHtHMYVWRhCbPO8izaoQw6D7
jVZmLt3HvgG8igb38OWQfwQYYfrCJLWLoWrUPeh9qzMnevkVvFZP2n3jYrIaTmnnv3mlWUZsubBH
7aO4LChtQuUGoJxMsWXBOFWS9T1cJYDm66+VqRyjzPDysFh5m8twSFjGGwwPaQ0qjdSZU2vDXJMF
KyUTraK3fLNQbgGfcvcS2sIhNCEaymuKyIywfWGTOnWQPGlFHWgNhO1+D07L8qH/sqDrDAmPnXVN
ntXZXRZ0brMHJwcuxfmxAXye2yPnLZ04webwL8oQKvNgVC7kbuxSqux5Xbz3fZdxGi10d/CelqDw
qdGEZUZjKODa1ipXHkw3G36Osa/Vka3qAMLE/3sOA1s4iBqoECVLoS7DAlQis1XimMTdo5oXttbf
G2bpvL8gVuXlwgp1C67ZoMbagBUNh+J6Wm3paDnCbI9fDG8+NCfy9Ft2g2hXNWcrWanMhWUqdA7t
moZzBMvQRNxlXpTZBnApTnhDuDOH0F14h5IcOipWbw3SqPdGTmIdOsgVqBV+j8KjrHZ2It2/v59M
GzJw04pogkSLZv2wkjWZzBUfTapvyuirPgYlbzCH8dgCEPnVBHXaMIoyhvWCZdSj8lvUSyjDq9Zu
7I1dP4md+7+uB3wXCqjziE4eqvfUmZorI4+MJKpdS7sfpt2QPEXz8/smGHMmxAbQ9DhZmILRyZ5u
zm2ldF0ilrChDLYZEGxLdmxvc6BQp6996ky3s9OdoACYYUisdUL0K/KUs8zzw/HSN0gRCUAfHZ0n
aIFRYVNU8dQTMgRsNSiuo50IaH0FseX8wbrv/AbYmsVVvM5dIM5A8l/Tzj21tztI8Loa57cwsH2X
v4X6wJ2UDUJMLivxMO71Q7I4w1OPPtAxBP8ywLm3/Z1keiLEpr5wk9W3F6UJ9lUIG5xZ+DGLcvkt
Ij1LZC0pe9zNk1fd68/TlXCdOeQ9I8wfkL5hRIFLg1T8qUEZ3IGqA+ZQ8TUPqDEfpYDcy/rxA8+n
t1fEpTUq5uRJE6l9Dmud1+5DwYT0am4TmvwRDJdJao/GDFbb208haUwQq+OlDc4t1Eh1amMxtTqN
mZSTdZ4l7J1cIKULyGmePYk36fA29YY5lNMVwqWrmDR8HZS9SyfqE16JYa3edfIkepDABAFdaQBW
vk7m45BBRziPEoVzbTHcF+8pGbeWhDFPsOlS7qv2kdHOaURcyAAPdOQS5oDYz79MqZddEY4EYJYc
q/brK14mwvCmS9tUuBJMMVMV9G7PFf3wQIRGRps4b3fzgecqCQqXQePSGvG2TeAC2hcT7j2sTYcY
yjfrboaYngKCpfKKd3e9ddxLU1SMXGojT6wEpjAqZlflwZhlTibAs0C99K0FRHdWEeOztVe1GO6s
dt6/H+gZNXuyCKT9hgQ1QJDWXO6X2IBOD29A8nXkw3oqDv2R0K239z1Xjf3tauD/4Go6i9m+Fc6t
ploqihj6XbFU6762FpkddpVuv7+it1cxrGiKgo4wxP6gFXa5oLjtq0oB3NvVVczpmWjdo6vdn6I2
fMzk7hMdRpgDOzUye5nIVVLmpmqQYqNN8WzCSKL8lPoWyvOqH718AFtC/q1L376wRVPIqFE5C02Y
/D1JeeFnwwnkh9PqxEF7kj15dqID0WDT1Wcxe4JWGB9VxjjNl7+BupSJXFor9Fgvqb+uob1cYWjL
adzZS/Fw5GuMvD3Pl/aoyIVA2rZNlSFoQqQofQHJNDCW8W564O/vmcn87f6CKpR0VSEnScUOqQrD
sgNtDr6l+FzshidVsKcJQ6aDC9bf6itYuLzGK9zEzR0F6MHsnqjtGV/xHEAtjDvtyrr3oX6Og4nD
+VYmdBwggr6uJJQRDv3GIeilEPSslbs+gzLuM0OGZK9fDVKxQBYytVEsGFQezLvoqEBTRQr0n2Ru
hM+Mx3ihXlqjbt/elBrQS8ObZ1/y+wdCBQAyWMeKbP22t3N7BkBrsacfGKGBeQGyc9wqHHGetx/8
dcFUotMU1jQbFoLfdDADcG9CH6T2CryIW4iS8K4LRo0FoRYCVRhcQ1KN5yMVmbKlKZOW3BcvhKGo
cToVvGQ/Z0dyhl/pHbed8DYSXtij9b3WeY0irYE9rA+c/R1qDtAKLJAsQ4LeNr7j9g0+0N5+2y+5
NEtFiGxd8qEkNzCpPNQ3M5QoNYxcfaAH/PZCubRExYbQGI1BjGFJ/ta7wk+ypbErgwR+AK243UIK
nZvM8BZHJTNR2Gl6eP6GfnJP9MnHQwUgBDTtOdcYI9BeLo4KRotEoj1ZXOeBdg3kMofMSU5aUN9D
eJk/z/82zl6ao5KZysJ3Gy3EPh1E5jvIyrvmqUkgZPuRs8/OR9HZxigzuAzQWLs8CsmkiXlTWZ17
LOy/qXcV/ykCUv3THG12+qv6txDtQs99Pzlgesx/7ULP/tKu1miz0paw26eN3y7p0ZCS3++bYAz4
YCc3Nij/r9p2lvoZNsiNBeEy83d1Z+KBCqIsEKItPsqb8R5Nb0NzP3D63l4al9apM5FPTZkvCqyT
S0MA9+GaORG0JntPdEW0o+64yFCm52zWSx0JUV5rDOTAIjnveL6lPrmiVd+KPnBrMJAYl+ujjsWc
l9WQNLBGRv1XN3eN8VbPjsR3RsIFr+1FdSekXAgI8f/Lq+LSLnU+LHlOpGGAXUPwi/a7Ut2m+U+O
5zAD9mYnqfs3GntrqTTYUDG3OYJM1TG7Jwjbu+kzeZ61083woE6ArnG/4dvM8nJ11F0M8un/eA3x
WXm2p2S3lnc6MPyHKMjxOAwTu24wMxGUh/ZubIBl/gQy/PI3UJexWtaiocRYPfFcjE/m2Zks2ghk
N+udD9R0eEeFCkJGGpuTkMCgfIVBMkewcxfgNq9HcvURUTJGTe1igTSrzSh0UgMIK3HdF8kvf4GC
SBhXNwE7zc7yBte0VX++rsPTEn2r81/mj8i/+8VxMc6az8/BzfN4SaZVEovzJoO4AuGhrV3SPibM
muWdLHLhE+xzQwBhsg48Ef0+sgCGb3U0W92iE++s7lpV++s45c7evs3kyN7+1wz9NCqAvMzCf8Ke
cipvkFiRWaz1id+kZr+ZN8aoCC+3IMPuW6xJPKxuZ2ffCDEM8dP2aeBUbtgX1uu6qHBeDWUkSHHY
ubMBdrn2Sw1Sz0+5xKsJKn63hbwYWXd2SxJR0fobr2MfpNiQRM/G68+mNpv9o2J4moO6MdVhcfSj
Xal4ZIqG0GHP1yDCEFwegocd3F4XSIXuZVVUoSAuqAbJLjskwXli58jDZZAY+faGeDVDRe80r9Ss
F8wOB9rv9MoeLNVLlO9RfqrGhPPReG5BxWtxKSctIfnTIh1wMQEtzis9MZpQlyeKCsex1P7n4A6H
wSNzOnP9BW7otXYGnTqMVC6HBi2V2yXg+CNvH6mw3JS9BPJhrI3kE4pZOdLkp/o+vyHkioRbtbuN
rNwRp+t+toWUK7jE2Vt6Pk82unYUR9gPY/O5bIz7bgTRFmeRnLBIs0S0aZgtoMEgPtkiaTqMYmdb
GJYGierkD3vjd11Dsq57ij3uXc++Av7rp3QtOIWmTp+TTGaGFrlg1zfQMi2cBCMmiteihMR/+LIz
RFNH6xuYCTC3XGbdnVQhWMp4ypA6e7KrH4iefLGPjzVfpYu9uldbVGwBxZWEch1safYCIEPsDL9J
dIYWM8Dc8YGLoiMB+O2pf7VHBZdBAPIxJUWav8RMPQTAsDhST+/vkxsuKxlvK6kgs2jdrBXz2dw/
G6kB/t+iHBTzWGiYb11QM/3z2aggU2d5oS7KP7Zw/DIwIi0nccddFfs0vFqiYs2itHW0xqjDtGQa
5asGODfhDBH3UGV24t0YxAf5EzqRCHCvPRF6di6vxsjMyVYusYPhkF0BUFIK/Ki7en1QXkm37x95
ZljZmKMcU4hiyAoTc6uWXo9xcZS4vsj0/Y0JyhdTZZKMpYIJMciecbMCE1/vkhMIsD0k0HteQYv5
1TbmKF9sdX1QpQxfrWzwBitE0ExJj3rEAyXwNo5yQ8GYAMkpUZkoK9GrRNCN9F/e/zTsytxmJZT/
mbORy62Ejev+WLvFIc0xQNScDkVdVwjaIONxTPHWRN1x4pAiSKkw2IKXHfmJrSVctlqON7y5x6IQ
czSkmqsG07O2q0U/8whQGmBz0PHcfKCTywxOr9tIX2qhCOlVwEfIMUbB+juZJYYijqd8L/i1alZw
AihOlC00XjRMwF7eKbKW1nqVDWAcF2vw+oS1MQdVuAqqDX7ISnIKUPrfdUJT7VJhqF1MUydPwqA1
hvO+77CSS0CNZV1CSxfyqNSZG2f0m5LWIBc5GQfvgVglWkrcUjXLY0AUpxPCOFlV6HmQMkzmdpyQ
XaoBaF6l9TrKd4Q0htRaunK0LUwQJehPvL86Zha4NUucbPNenJcmFxYTyyPtnqp7rv0i6HyxspfQ
zm5zrwzW7+N15vOSaWb5c2uYCpdNnPdqYZ7Xm+xEzQ2XA6Zf0Jqv3Cr9+gHnZR2XrUHqQw5QqUmt
FQYJSE+Hetqg4iIHtOMXmYQPnZoH8yJBhc4ctgap8Gn2MhBDFgwKwtPY9vZc9k4kRkG3LF4aQ/sl
lHacr8lzIurQrEalq6N6XuNZ8MVvUX6ov6NRiFnP3FuHGzXnsjAzi73bhVLRFZ9yEtPwPzsboSx/
soA9MLxk8uTsmuA88FX9aAJbLxdQzvUjKtL2ea2oswEH/pufWaItnBt6kpO81AF3PIXzUWlctzIM
o5pkWGvrAhY8oViHHkECvrNptAXzRU7sXHS03B5+JZ2r4P3CRT8zJijRFH2NFBpVnYgkxWwgt0SO
rGGHQO8QIcnplB8+1QzZWiK58SY4wH+1yMhhKd+D5u2q3S0+5u/s+MBrZckcx6XhyZJYaxPwd2RN
53aBrY25P5t2dq16VQAEJoimimA8j8m3+hdZD+bMC2VPW4IBtEy4BALOUWLl/QoYuEXVIoyJNMg8
kmRNqS28otKTcRPtOswFtYatBDKoXATF5rFvM1D0+Kqv9t4AJbVhUx0F8txNsiOoPElvWnLAVvYQ
Z9c8ID378GyMUq60LGlSAYFHYuJftU65xFtqdYhYZ/dl5WTI7MtmY47yJ3DCq81I6kId2A9K3DRy
o9p9AQINotVZBnlxr4bOcAivcq6YAit32e4vddGVTT2odU8KbT9FD0pYO6mwzzUwv34SOAyY3H2l
LjdttMYmJK//zhuetRNBUJAYYf3B4YGK9L9zVTpFScLEysoMSyP8OPozwX4PL0R1DoqrX/+1z1DX
WhoqbRROsCYG9V4GAEs5E6781bjjPUG4LkPdaJLSAsBK1ibsxIPuEcBi4UEH7mnqMc0m+3jJYZbg
M0zkl8eRutMisS6VmDQryNDjcJfc6bfEW3KvyICG5XxAZvTbnAvqDhPkQgn7BcZII18qHFO6IlgQ
Mp2Rm+6c76YbPj6D5Dtv0pNXo/RNZsZSsS4LdjZvLVvSCyeOfs3t079bGn1ZQYG7GVR01d3ex7Dt
WcddK/YgXfcUDxj31El/cymBOKGbHkiSDVVcuubsoQUYiLqgcIYUQ20q+DnLJ66L8sxRkWUYx6zR
Vnw9QiRfQBVrMJ8JXgrjsYGo3CQ/OFvKTGQ3H44KLkYriimiC9paAUSpTmTaSnCg1tSC1AmlW26K
xXMU8vebLCDJZrlOSXk9h7xrqNW7CEcumT/Vp9hEaI0KLJ2hANtZY13h1XgyduGelNmaPVHyI+06
bkuJ+bLb7CMVWsZhAMEhuRFIN1Yz7bK25wetQ1PypwpcxJrZ02P/jOakb0Z2PdvcuM059hoVY+RW
QdVDwsY2XoVyThdA5Co8SXc6+oTyznJBEHPP8R2er1KRBrMsUZ/qWDMJa9HidqAXmZ0JClhO+IPv
OsxO2uabvlGgHNq60EjHO9/XjxpGokh2sT7Luw/0lznngpafzPJWH1JyVfyV18xdKXTCr+pj+ccg
o+rBpHIKqMzvh+lAaFWg8/lmDrGfxwizexpmLNP5WFkikqglFdzPfDIwfkILEqN7IPu4PH6qWYN4
eIAVNVi8Atkw+KlWVDEJ8WgZxLypDOapeDVHXwtElSUqUYaGOQITygIlEAJ5x+vZsVOkjR0q9WzL
XFBXsqwUEwg1Kkk/1wNmPsBHhKKc8+/2kL4Rhgk5Ui/CGOHsJmMusRsF4QNJrMUdj1KTCWFRZXwu
E+QM+C8VWIRuyppGXXGurVJqHR1DPu4oyL0PasYIfDDFmnuVack3ldVAbxYSZ47ZZ6KTZmvhIh/X
Tk3Wz/e6NX8X+wgzdZ/YDXAQgFDOBO0BHjKXHlV2kb52wkIurPxR9aIDahMHQkCW+fxjSaI2nWZs
jVFR3UgaQ+v7GdXdeDii0HQLZhfgXiCkWIwGj8uN7OwbY4Bpm1CtAa2+Qu281slNPo0TrhBJdhpx
2ceK5va9etNKII/L5eRGDo0DqMauLEnx47F9UAT5T6FmvxZ5vZtD4XbFdIFdiznnFLPKBiB++O8P
o0J9GDXhHGpj51ZdFHkLBGyBj8+M49xb4EHKRUiMWPUQPsxqUjxyPjd7U4gnQibaxAjA5ecGv50B
phN8AaIIDzZbJNBokjfQk4SyGZqQgOGqBOD4Gb4LfATQS/1jmdxGm8yhNQpRzxZY7n31QB7yGYZv
CA7m3GPmMtuwN/nVHJWIRYkWa1UKv5bWOXWXLhwcVRr2spQeZ/SA1Dw6CspSfya4bFdJronNKqVu
iYxMxyoJP35dY7SpP86oVHS35hd+wYuVjW2tUYe3ajtVWhIsEoQ3P4Z0KO1xsoAfxf3BixPMowuG
IkJWCBJK+l0pD5hM0TJEzTOJgotMGsIpMdB/oyNckVhd3FguT8GS2atB/fu/VqmAAY7ppeo1lVzj
iydF10Trh6TTcnQNYCwSQS4Sl3ygN1FjY5GKGn03jUIWYZ1VfsYcQh/mZggA/cX7Sy0wAPkBFQfm
Z9zYpALCKFWTXKTnG6k/ncsh7orrljRUkP6hAfD0gRI4K/tDUISCNVgNQJZELXSO00pKVlxMGbjX
+kfSv/mZP6MBBjwc7xY83yJvdhW3C+GyM2XZoIyJWR71XSTjFvwzu7I3YFed6Sx3Ih5mVzq1e6Jc
YTjt8D15LO/Byxxo++Q55pYxGYMICEObX0LttRSaaqm3+CWEC3G6jzEJD0Y4w68CSE2L8Gd8dsCS
yzuouymesJevhNrmlTiZToaMQAF3pEYUxy6jRCthGHEgUdjQMBaVLLahle77kZ7pUxsTVCBaNaVS
ZjzMXKB1nSS3rnqrsfty5gU8Voq4vdKpL1sIUNVbTYQgVGT+yEHmhp4c1I+dDRl2X4rs+Q7A8uhW
uloA8P7U635rnfqaIMYRIkXDKknNUndyf+wc5f5M/hPoocNDSTCYNOE9m2yJyr8Nq1FAMIzVxoAr
LVeLastP4R/06FQSDd34R/iwoF3mTo/zk2j5OS5W3oYzz+3rT1BIr3Rzw+SZUS/igJ9AcnLd6WOw
1CIu3ZBmWV/xJWZYtVK8NUzDMnU0I+kB9ASvYkEHSutcj5quMZlwRfCPilfENg8AyXwIbI1RXhtB
iClpOxibHKjcnluevwheFQw2yEo+Va3ZmqPuzwHoDKtdYY64T/6VVE/KowZsZ/1t4lb1mSdys5HU
XQb48dKlJYypcuiUhL92AuNCO3jvH3xmS2i7KOpEVq2+VuMAO4SzvPwPkkfy+itum5q3Iur0FUkt
lc0ES6RUWf8q7kGYdks+V/ZrwqR+4dZPPJvM5pCqgwoLlKiaaNKFoSFWogW9cQAvn8Hdl9zrd9K+
80zUu4B4kH6Agpv0hU54xTgYC7LuoEHvDAWq31xfJUH6zZ22+SXUPs+NCm7BHr+k85QXUqLNnPmg
BZDpBD4rdwT/U9/1deXUbovtUAlFC3t9tHhrMs6HKF72ipoEBrRhgRv+vlbiaVoEcEiHKae8wUz/
iFilhPFXC3yml1FnWcZKFnREHSsqHLynxmINCuFRwMAtZ5k8SyT+beJb0XcVdChgqX3RA9Hr7hJP
T8HoFt7gRYTyX/kt8a3a5m4vM65CZhcjkeCR00wqtOdyFdczKeBoN/MJc+tIBYRv5HWSeskNj4ub
ndi+WqNp5JqhKoalPqd8FUrhpZvcjcfxAAVaqOph4IIb6lgQGswhihp44/EYVqgPGMW6glEhhZRY
WkLsu6u95BYNE/5oB/NcbCxRH3CwlFZbR1gC7cGz+p3ci6RxKWNaD+wh/EcQ+1LeGCQ/aOMxXQMF
kUlFSqdeDR4pnYbudEvSuCZojwbCwbQHFtTLTwhSn5hzR0awMU7dWEsrzVAChvEh/lMWv5t15Vz4
zPOwMUDdUXIt97qC4WDXLA2n6VvHXGt70Ds71fL9+2ePZQpMM5hAhiYtknUqoplZZqXihKNn5E9z
h2kyvfbVZfb6ouNdUuSfooMnaF7w6AFTOxmSvfxmKIZ1VW9aQNI20qNi1hLRjsq+S4PWIvk3HtRi
hK4ySELGq3Vo7tKlqAQ7sdRjBdSFI6YqppVy5Tf4wA8Qt7ISzu9j7oQJVgFwcoD4SSV/v3GpXJqh
hqylUMwdlTuzlFY7VkzfTNOXbsj/d1UcS9QlRQSmARCDNzLPILRHaIW8gauKiWMpy7U+zY+1rHmZ
3nNeBcQb6W3fmqK2vRQEKAbKYe+Gcn4/zOGhNBbOTcHs0m5tUCcC4MZq7YiN0YesgdPezOiF9TY4
Cjwr6IOotM3VRYGCHwmY6aOuGJKkajJkFegmilImcWpBEdEdJbfeEzTOem/eWKBu1j5CncNy4q05
6sqQ+gZEQRPMNW0ffa2gs3xsJNHwOlUbdqqQV4+qGoqB0DRJhf9pLJhCzXNniLoRkwzgHfarxMSY
pjGO/rqmwPhlIJBf6w4wiPdPNvO7v24M3XoBPXDaGg1+6QqfbtPuW56kz++bYB2ZzWbQHZceMi9d
JRATcmu38nelec6yO03hCJGxck5QVoNSnXAxgvjj8mSKgxIXQwIzc3ilTS9xfz+tv99fCbNmr5Pk
0oQZ9HOo7zpnsy4uqUSoEWYfTFSYx/b6nXK3gDEaee0ZnZK6/df3zTK/0atV+mEnySv4kFYwpggl
tLONfSf//HcG6BRAEUvRCmGg0DtPxfyVHnPuKiZwabNzCnX3x2ldhpGOnYP4nSu5xrG1EDVtyJf5
pZc8VDqk8bgZIwlab4KabgKSK0N0CuS8ly7R6VYR6dNIhucXT4HEl2k+E7gEARVUvS3Wnip+aqEQ
hIcj6hpgydReEmnOpEu63o2e1UOKxyLoLGovvTYfZB/NhcP05VNYG5CcWhJmaiwIk1BeOYD+oDTG
HiMMYDpGmoPHqnFNRqSmPZ+KhSF3iJIgyOA0RcXOWgb1JXOrnNJhzQcXYAbDy+LuZjYVNXLHbgwD
rWurQwQSgZc0x+Vrq9aiBLUp6EFTLlcdpJt9IYPEtrbMthkPXt12P+REnVxwNz4Za5gEVm+Ar0cu
RM3pJ1M5FCt6MYYW17oTGlUN9e/p/n3vZwVrC2xYFthVQPgiUld6u4R9q01V79bDZKt54sZz7qia
q0ANXOXiCcj20D65tUalUnhlKGovwhqhWIXw56m+GVFDxrN4dD5DtmQhX9NEtHQwUa6dr+RNuqKl
+oitjnrXavrOHhf5WMZq4r6/gSxo74UVak3rPFiaZMDK7IN6XXa00wAgxIPg3HszUL1dbUtXI0rV
vLcLI+Rf2KUevlKkwxMJxwh48/sfVtya+1nMNQ88V80nnIQUusATB5dHInwZSqZ+XiEMUA/uAGVd
M/4TF/sVw//ITjuNF7fIeaVdxNSg9kC6k4Sr8tKWnINF0hxH2DKKwwr4iSf0vbcUojNYFQqn0hKY
MyakzCTiRS+Wd25NU9FLbdW1LwaYHn29tQ2/CQirYiXboktAQ7yaJflAb1aK5rIFBhAQPNK4rznP
OjWNsasSmhlZNHuTnnr98KM3n6MkGFpeBsqzR5a/OQ51uizVUsAeyUBLt7lKtavJeg5/ocfpoDrj
1oAJ4tdM9vhVRGXM8DgnhfXYRvqJXj60dLBkyo06Kc5TSR0GJCloZ0jtKUPi7c6p4qzxuFfW6rps
BVst2tpZptV/3zr5x+ndtkCqrqqICJhVoY5LnmaxXAzd4KJaDQDFCE5Zc1jUXWwOWVC0xeCD1oYL
2GJ5M5jYkJZJ0LpBlnu551Wr1II6NRih2pUvE4iPa8D+tfveFiynwHjaD9K2I0RWSuWXqdtqPJ8m
t/ybZRsGSjdYvKHTwpBDGvfh2DZkAqreg934JvZH+y9VfnXzgTIH6wxtIzzlZKsux7IiI8ITGMla
OMaXcE9ILNWT9P0DXETM5W2uL/L3G59O07LoKx3mUG2E8AZUDm6zE/JEu3cKP/Ll/10wAvopG3vU
Ky5Ka1OBFh74+/bqAb76vbsKXSlYoZOk75RnPikR6/2wNUgl9rEpTW0XFrhdWhPo2qZSnLAwlG9a
X5pHVTByjiYNq06OKgd4VnFSidghlU9pQlgM8qC3bi2l18pkBSJ6za7YTbGdFIBFTDr4bo3oVBj6
wYgqK3j/mLIeqxfXGmVfWtGAFQdca2R4OdkVdzEI0ZqT7me+tecRrrD6nltr5yLaxn9CIdUWiViT
A8kn7GeiYKelXYeujrlHQgzeXhFqO8utPJKzdKsb/+Zdef/Pmk200AxUV0z6kM41rtdZJBxsQKef
medB4OvkdrWfA4ELTz/PmlMxAYt+NUc5cdgX0aKG5y0WHb1wx8fMI7OeED7JA/E7xELuCuBQtLvV
E1M/UgD2cYYM9DO87Wc9jC5+CeXdS5ug/VNi4eSNUoBL/EiqoqRIWf0CjvyBH6AYAfnCIpXvAjRh
yLkEi39nFbMzEQafI5JxbC/MUHEfaBdxWTuyMCV35fG6KQ6jKXllJ/Nudca9JumAqUELRZdwwVAL
UtNsyIoEsCkiFjd8Vw+KbxzXfeIJmKdIKls6LK5soolvc+cTST5E+xEkGfBo0PF40Gl1PFCPSiia
NKTJDae1Sx8kWwGoN/32ittWYtwryJFebVH3ipVDzGmcYIsss38cb6ALBKTU5Eap/QHoJW9p1L0i
qxDtbFaYi8PChp6WP6qyU0yWXf8fa9e1HEeSJH9lbN5rr7Q4u7mHUq0bigBIvpRxQDBLa/3159nk
DLuzyzpnuWdrCxsQJKJTRUZGeLhHhhMKD7jx7VIHX+x0yCseSGGpDHIxWOaAdmM6WVFV03qv6BSS
8L3kCyyaOr1OnTP+E1bTJTDKhVHmLHaakvbphCFTo6m1UU1ownQrIh2IshXSz3H1aZZtsH1SdO0q
Hl1N3LTKJ3GoXL1Za8VOrw6Rjq4oHgh8cYefLT2zw8c5KfpKLQGPzMkd+moGV5m13k6mZEPyTHez
aSr9X7iFzrcbc37zMumtsMNkUNzRnNsKNOa/8xuBhyt3uFkMOrm3jhITnYYqnvy1jBX/SFU6hyNV
oqLF2ujrdyIufnqIN6vMPTsQ8FSREiOMIXOA5mLFNx/Q9eUnq3YbvhgrAN9bpwDFLKqKtyd34R1y
vtHYpvzGmEsxphstiD52QvlRzfNNHNzlWefE+edmGpzb9jhzy7bkz3liDXMFe7KQu01AbAV9bV2X
cRIBSy4fPhBt6XjK0bTbZSiaKZOVExVL2OWyU5P5EyEgpzfEnZK83R4QzxKzdE2VknjQYCnppVWg
fpOD0SbIjipSz5m6pdvybExsx2Wqy3Ua0jFRVA1tmgMh35p/wpd6IPAc/HvuWHkKyIjIepw28O41
ECBqiWAjM/pVKTePSdPeg7XbuEuIUeHZ1NuQLbTsujB+oSMRH8KUkSwFRzfUxS4XUOyiqch0+Jnk
2wQ2FMr/WUOfBtWZf1IlWVxECJIiyAZJNxKXl9bGYK4yc0ZVMcazDIofW3iZ0I+AywiQb+hX8mv9
i2VoCQLOf5ll0+lmFc6ZSrGx3wGV1QHyjyoIKmgPj/EhfOYlORZ30Jk9JqdC2iCYlO/DjNbS7nu8
FfMBjIsX9pkdJj4wUy0fJ+k0rviD7KVucaTAt+x9Ar7vTwMZDtEdvraHepvcda/8D7Dk1AxTRVXE
MAGtZ7PtQRYketQS4DNExTWkfd++dSl6onQAmrStVfGElpfmFSk5FckUUwGdB5MmG6wC9LFCASC3
rqAG3u8I2LHlHrTcfXhXmdN9NNcvaRZxHMLSrjUlC2AXlBIN0NZe7lqxNmY5lzPggIuXqYAminyM
lHg9NtwOjKUFPbekXFqaci2UiZw3bhm0u1nrFBeyPA9B0b5acrFJO8PrNcuVSUzsPMvWiZl8uu1l
aZDFXsnnH4AJwiaTACMvYKiqFq9mIFHlifzCTXhugvE4kRgPTaLCRNkATlPfSxA2s2a00Eu5LSYf
YvEXCp4AGgNeS0s0cHPMaSwS5GuJmqDDG8K9rWxbscq5BZfesjI0hmQZMl/Qa2EhDHnZD0FSCTUA
Q+I3yplnukQ6cdZJHvAmE8feEszlwh6zTHIbQJo+hL10k96jdQilSYhYKyDHQwt7CCmCIPp8Yo51
ort0zaeHob+f2SayRO8MiOoit6gwa6gIY5CGfYRHkFz4lnVUe8m/vRGX2JQvTNBDeZakIFIYyckY
osi6NTMPRDfZiHLNlobiaMQca7vMV13o9S995FT3/KrXgm+7sM8Ew7KOd0GLsp7bF8CkB+1gI9Z5
m8E5ZGdh89EMRrdJk9XtUS+9Ry6sMvFUaMpl2lWwCtzCiaaVeKiZjkgSZHZhePn6u2ALlR0odkgN
bWlTnHE3rXpkUQbOSeWtMnNb530m9FGGDyNHbyB4skOk6m+Pd9mCCW0cyYAWDxul9vmkA+CHRe7k
GQ22kfWxqfgahwteFZP60wrjvyEg1/RFidPyV6ZpXudrAxjpaR1yFnDRE5zbYjx4ME5qSARcicoT
lVKjPeb5azuhcxekC26zvT1/S4/mi6ExjmBs+m6KJ5ijfbvopADMJXHg5pxT6tAVHzn2FqdSRTVN
Aeku6ovM8GRR7nEmgxrZj+9tP5QckDJf8Vn+qQ+58jFnppihTQOkl7UOpqKguA/7YAufc0gV8nB7
SAsxhQzhS2jOnoTc2C64tA5LWZ6s+hTtS+vku1wwFxu4lPW7sMNswlAEO8aUwE7rRulWgOyE30Hr
SrWVzGuLXbPXAEzmZasW5/BscOxy5dB+GisYlRrQpuuiNyeHWhJ5vpr+mqulQu+KASlwCQKJjJmm
TImq1ErtjuC3Vr2YkjhCyIN8pf18fJTH4pKdmWN2RiKUpSVRczI4VGlvVOcbW34lffGWRdj397CY
W67Q6hBK2bDTeFW+0uzEbnaUE6BbzXusnQNWsuLeAJ519lB3eeIt3vKWObPPXIFjhMLHRO3HoFnK
76jMBfEsaHbFx3BdrnI+Q8byQkIqUUeTMhwmM+Jc0ac2nucfnvIlAzYYteC9sBLtekV8XjV/6QkM
7/vTHjPCsgqrSB9gT10FW1r1aCEQpvvpAz8HvnTVQKYeau66jCieVXOfQbuDAoBcu2Y0GeuhJzk0
j4dkc9ubLDpkGTIvIjSCcaWJzAyqdTSLQCnQGQQVIjqByLSF1lprU5ECcW1AybNf/4c2mVmEXOIw
DBNsnmhi3NRvoPeK1LeLm9tvVyHZ8LKTS35FBhoIoR/lPzSYMMWUorHEH+MaaFMHs+3n7R7C7pyB
8ayw8Uc9SRDpQfNdA4Wy5jWxHs2icjiTt1Cfp4Vq4LegEkrhopdxpkSEQOpbrXazAHDjuhPu9FDx
qy4+5lPum0XoClq6q2tgZAGX4xhfOm/nxpndog2EFEmAlev9djMcikPRe/U32nI/rWfN0R8l3v5c
yIACCwvMkWZANReixJfDFRJrylTolMAikp9ghxHtPLfJNvZLwZl6SAJ+3zT1cNCgwcjr2VmMj1Bg
VSA4B1JoQJVY+5Ie6tR+DSnC0JF25uC0W8plJtvya89jreDaY65dtTJzZaT2gB/fhJ0NkfcjhSAq
ni4hp80r7i1t2fPhMTdhIkh6LaYwZ0kvALe0JqoWmczbNku+DBVTXLdQBwcqlbGiG7E6AEMD+F8D
loy4zOxBPoqjvIrILgfRyQi0vEFCT6fJQyXfgOTAGcQQRD0SB4K79EmQjVHBf4pGWkDWL5czbc20
rsFW4ZbK+F4oxpMW8cgbqPdigwug7vG6VoGKh57EpQmkmHtRypGOBW+6X4zNfV/VTynkK7q08W+f
R+q2WFPoacJwAFsxTDZPOBdWK8ZWi/zSpNmR+iQosm2mL9EQPyqD4nZj7902uDR95waZ09DUWVnO
Qofs64ymhzhzxpHjQ5cAzEAC4qGO5gWsEqvDMVmlYpABY5q2+R7F0iNNToyOHfj1i+JkkMfk1nWW
VuzMJItmS1o5Fo0GJumjBJCjynJolFZ7fQoIqDf4wgqSvq6ymXkv1qXjB+VUCCRDO0+DJuHlXmkb
c4jbDLmlNJigMWk5RRmjUMdjcF2CPwLMhb1o0LceJHov7ZAqqsW6ptU5IS2d0EhyOyNAEkTKXZmJ
34a0BzGvGqyjvL4TJNPVQZwLtmA3QKK/r+d9JADr1qBJUIFexO0ttTT55x+NbrmzvAlwrakhBvho
lVbuoYDnGuH8bJiJj14fHjCIOk/2vJzbYq6vOEM+tuxhS34YPMOHZlD0RnsuaYfFaOxJ4d4e29Jm
VnQLV8cpEauyQVwTF/U85QArEulDOcsrWf2kpuNdI5uO0hj2aIlOmRpri0RuMAcO2pX9iWpVqpKj
JQrvrb8w1YAgQB8aGw2UPiJzeoFLKpR8lACZkYjTT99Cs1xZpWBXEYQLG5AP1o+JEu2s9lUdNPQm
hI4xCdtOzaGZHdt0j3Cmh247Zj3QlI3MICVWsFCSu1z7TIsLi1QqWnoOkFKm0nGqG3+hEs60D7XZ
8eocS9HuhUE6Q2ebTUiVcO46GKSFlerBfB8qKBu2NhUdU/EM3PJaMxem/MIgDW/ODDaWSYjVwmAC
5j4930zCvd4B7zEWzu25XHr8XVhiQtxAEbJ8pkOD1s9e/BbNFAUAmUH1a7Ke1+lrsQd2NfLkP9HE
Y+fPXCe6cLYu7DOBmlyKZQywMIVHBavQUdaEbKjjlv3CF8st77F5uttu7B3WaTfG2A2qpkAnOnoU
TDC5gOi71FRPz4kdW15vPoMrwzH00Z2nbxn8WFDGdoN2hxm91Wnc2ZBrtWers0VLduRup6CJrSu/
DDl5HAm0VHVlFyW9n2nvRSOuFUXwjJhw/AOdk1tjYA6kqRVjYUSYM3XV75F6W0UbYfUP+I8554xt
iOg7PZbN+bQ2JmrE2hoSTU5v91TQ8/4fVIp59ujPz3Z9bamD0s5YG3ErRTbYdtBA8B1/qe5RMF3x
3uXL8wjV8BPCSWcFS7VAjhsj0egjwdxSdj50dBxlbrJ04bZWLc1CTIIeQVhhhiVUUCdvmhltGGq+
EaXgOTSbrdY1z7eP8kJUhzYI6hDBog/dd+Ykg/ipqSYTl0YmWtJqrJvBUUI5hRMeCV7juZDYFcTK
D2atFRLHJS/4Kw2VZ5BlAAqtIF6/XLku0tpENwlsWwLeV2kNMdZa1Q4zyEpcLQjm19tjXZhS4MwV
gDGQ5EAPFPUqZzslSsV5UAmuJGQ55MzOMqHw56JJ3IZYBs9HLrV34hWHRDC47NDAyz4mex2aNHU8
Iu/ndy8UwklwqB1ady4+ECfd5qvCSw+8N9Zp+zHH/NwsWwYO56A2wxBmf5CCO0phA06wCjapL3jK
ykx9GtlS5eDgyLO+cDYujDM+Bm+HfLCUAXmkEkzV88c5EwGDnr2kvBvm1rRDdbBJyeOJW7qOLswy
CysIop4ROtWUxJIWwZBWg24NVRXNfL1wydcMiF09BplS7+PyL8Q/eSNfinovPgNzXkUlVQOVfoZ4
o5vO7Cpr855CLpVVJ9uUlBUc6OBprBrus3qpGnhhmolqsylLx87oaxcXzOiGTnwv2biNcyCGlZXa
OSAKr53JdgB04t7EvBVnoiops6pAoLYHx7oDFNrJAV5R1v2ftFHGWFHEGqCm+3Y1iHzjC+mpi4Ez
DmTqoz4bJ2y3017fJ9sapDSSl91xwaZLruPsMLP9ThAGA0YtOx1msD9CQOt0mMlqRCIffJjhg+7F
z9w9tXC1YXyomdO0LBUvuHRY4EI3xAaEi+hk7N0w3Zd+ekdBvL03iccWuyn787aHXIpZzy2ygY6Q
VQmi5w61eoBqhWTfYCONr7RJ1AoPVLo24/hkrkXGZURCFsRhA4s0J3waY4UGir/H+P9gkfEWXRoE
XRXCIjK0TqzuQ5QOsnfKsZhXR+KANeUDZ1bpb7z2yX+vI5uSCiMdLJl1S8cIfdEE64jDSaV50+qY
oY/M+PofGmQ8Ql0ZVHEOBmmlvJ12oIr9k8q2qPVBBpl+wds29PddDRDlSMCP6O3K4r77vJ1aWW6+
DzAnsJetALU66edp0oGqZXMZvXk2mWWM06wwhPpk88fhIB7kLU5bpxfv6DjnT5x5XXQDZ+NknHwI
ko8BzQl0Xk9bZ1iRBzrK3oNFHEjQGeECcDhWF7ePrtOkG3hAUFi+dAMQSMuiLjy5ucHD7A6r/rW1
J98ID/Rekx859hbdzpk9JiZMkz7uoubk00/blR6Q5JmOMlH3dC15B2RxKc8MMn5Ol+K2ag0McAJs
qytmJ5cVniTVsqP5aeQURJxFfyCcnypFPo1KdCZjR0c1vkY49j926H86jywXlKKGjZ40GBbdLaKx
ozVK4dGApgXOIXXfBceZLokp473w9045NTedjZFUMYCI8g+LlbJF/9JpjJMvxdimxgpgCJC2rcLn
EjxfNO/BW8ql+NOA0g4lVlPQxcpmGZumMWJguOmgg4d8j/K6sKduj6qzqII975DYcyJzTRw5t4Ew
df/9zXthn+61sykQIiNDE21Fb7B0o/jzh8gLXemBKnv0n0M+s+JCDHJhjwmAulIJQHVzste7FNBK
BX90yJFzq0MLx9JADIB2WQ0lBeD1LkeG3dtEZlHXADXNPg21aEuAukkRZuVgcPgV6i3w7ODtaciU
64ulbphktAJiA6P+RjwUGRWfUp92wwo9L01vgzTCLguHVzxdOqYXVhm3TuI6rWTQ0rviZ+2pBAPX
CJt2q9HbyxfXg6195eyYBad+YZFx6tMw6siFYpyBussmR4ceMk1ZjJ2fSG5u0vjVFSEjx/PrdL2Y
SxMlVVD2gurZAjUGE712VdxG+B8wPFMl+51VJ17Ul9G6Vvp+M0dSuKn1eOJdJjSeYq2CRgodncgV
UwK3y11UBUZYpQiAkAZqNyR1Y9/yxI/hWtLwJuQNcanCaCioF6EPTQFLBstnC44hpcyjmGIYqOxs
poA/NoJgquRBBQzEFh5nLZfOyLk95uqaCkEJpQT2aLOxLK4pfzZ45L08hbeLAQzkdWoubR4gZ41T
AU5C3fhyOokWSC1U8iqAkhNbE9+KILBn8u32sBbuR5SkcQbRjUBFFRkj6ARtEtID7SU0aHITa9s0
OSTwS8MAa6kEtyJpOjbj5TCMDEJiygw0TR4/o+3hrcgUJH6q1e1xLD2SjXMzjHNuMUDoLMOM+TxM
TpHvchxwXIqODhSpJ+mu8E61RWNkSrjEhfQ4sRsfDVx031O5SLbJKIU2UdcMuABLMYH4S2J9MrP5
vprlbWRMPKHwpZvYwGKBvh6nDCQZzDEjxVCTAUvlGujRhnoqPNmMjkhKfxM5oebLpR1tZJ8mYqod
pQDlaxUtQaQuPgPjYPQyN0laSXClVrqTxBdJ+zbH91UUuGMTgTTtoNWaPcfHtETiLb6brafK0jkg
zMWNdTYPzKVVDB3IGwWAmCRgGUyi+bO07ofJu72xlg7I+Wwzx7428rCqZcy2Fc+f5Ul4UMVfIW64
mE0mSO3nLm2TETYoB24Ygbch37SBDWEtSEHodtjYwQ66FeicCWSXT2xwe4jKFZggq3UiVpjIIsIT
gMhZ5A1FrH+5PZG3lws41ks/IAWAD6Y5BqmbR2FGq1/wCjJV97aRpXwdiCeAJUDXCM3HMne8KYOM
WtIQijc10gxivlJNRywn20xmr3mhPYfVIVkVe7DGPUgTDgpq4lRPiHc9Lc0pXAEyzwbtTWBLgig6
ikIgIhNAiJ+m4MxvivXtoZ7SrazXOTfBnMGwLULcgLjk0R+ReEMt1Pti6iBAlQmhXwm66iSzlblz
k7YrQ5b3cYqSEgm6+0gdX4NxVkFc3YV3XQxhhFgxXTnNO0/t2mMfmMpGQKer185SYgsh6e2mrGKn
qmaoUih64KvIj032mGrEDtsWfBhWnzsId3aFAPajuQISpwBYzx7jPtiAOKhzC0ON3gVS615TidbX
ThJdc7QETmn8ato1pPsREEgoa4CLib3OlFjrzEIrS7c0hlUz3sdTx9lh13EHNaGItN6rgLeffQhZ
UVSHZgIcjLrSJ5vSOABm8YYe1n3sCe6/X+uHORXZbTAtS9hMJrPKWljMbRiC/Shuok1ZFordTMl9
V0hQHSqPSTJ+KlMk7jTTM7RqrVjt5FRdznG1MvVyt/Ya42sjyyzD1DoltgZvdrHdyFb9hNZWwfAD
+SmuQ6cD0qQPbU16JrKvAuqFYrwHqQ+xPaolmIpFW1XuKmUzou4EkjaOm16CKBjnp4Hx01kKiLxG
DxxNL9KaSF2vauWL5VG6QNDBgQUt35QJ3/BCXIjXCvKoUBGgjePM1FTAyje9jAWynmgrADo5N2+j
036hMhV8oBu9CpiFoDAbGmWYlK2UetmzN+hsSmXdF1OJEmG9QTIcJcIG3HPcfoqlUYGCSwLGFByx
YHu8tFPrctRAg6fEW5sqkSaQqMkOGRLvlONebW2u/hTPILN+8TCXodjBIKpaWL/MS/3iIDjgDvQV
L034am8LqS/TUgClNeAtdJA1XY6wqdt0kNXTCEUHzYVOdtBdOr52JSCxcNtZnxwPu27n1pjbDxTF
cmJaWLcW7cSQuzc3+Tp+mdwCOVqufiVvaMwlOJhgsVWC01xOwAfl/vhqIjakBJDxr+nmWSp6UQ08
UihpGzM2Q8bxN2vArPI2FeyCRHpgW8C7PgIH29lFVhLgwcIxtodg6P6s9VF/mIY++YQKhLhPhjl9
6oMx+dKSQONlVa92FeM9mW08z0XWS5VcghJr9jWQrGWONYOSikrqAhW+4TbqLF1AAE0qBpibUKDV
6c/PzmfdaRpwUjCo3ZUbad8dYjTM7qFhRSuGsQdalnkAGb59e3tdxVanYf60yniFXksLsW9gtSj7
b3gI3Y8qsjYCiA5v2+GNjrmMpDRQuslQSjesShuYJ3uSHv8zC+yCVTirQwQLOQgh0/qpJzXnAueN
gXE0s95EOklhQarmb2UB4LVF3m4PYjFGON8FTEAv5UmTRiNsDI7ki4dqtDNH80RfdkFtRLjpnuvM
KF1/0wRrIghAQRfK2JurMe9nDetPbwUSO8CUgz4fR771rG30Vj3NB3oJ0gtJ8CsOFnnp6rXA0wsB
I5CUAiJID+HZng/iqNKHoESs+zI5J8lVd0B7Kh4stA1CA8mVDSnL1e05Xor0AWIBRToaIpBXYMmO
g6mUoqnNaT5m9mW8meoyd/L70AlFtOKqn0qPUk6rlZcndtK8hsb9tOYC8RY87cWHYDwtZAGzcQBK
+pQUKh6phnbvJJsKV7LAJRCjp+viDtHQR0ODT1lURdCqMzs3J+D360cIFoiJka7rLJdWCjEDx4rB
9N+0pXh/e4qvT4oIjie6qiIyG2AzvFzXslYJUWq9cedxSJwZQpTH2CoDTsh+vX0Q2QJPj/BJQy8I
/n9pRkYOrzZSg6JZO5AWFtvapPCC47yF9AM49m3KUz4YHJe5NLhzq8zgohYbK09gVTEyO00bu215
cC6eCcYrd2oyScEIE5MMqGJzhJQnZxDXSCBm7hiHTNKmJr0BE5ptpCiFhE77BHAkEBO05nwkARpg
aStgwGuFv06mM5YZR00xUFMAuDmeQSPQ+i8Z6G5WLTSyR0/XPEQAfHpCrk3mAHSpWKD7HhtSWNMY
f95I6wCoV2UFVeKD4HILPrwFZNzqgA7pRukwRqrP1m/K8ASyLV8CW0bS3vT4ifvrI07ZfCz0r6FT
SBUtZldCCHSaB7PH5dRJb4RqEYSQJ6v00tMIr52FztalO7m0xWxPo8ws9FwM4NUlhoku9yw8iF0J
mac2fIskvbKbYu5fYyWsvNt+5Tp7eHldsZq26AxSZuP79Sg6WmRTSUHVBr6G0sfhlrLueemYha2D
hMCJFRV8O+CQY5yMlWcjWCytEu0Y8X0hH/oPNF9qICbumgfxwz9IkV5V72Du3CKzlOJQ1KQYAxoD
iA4YZ9cWOjC6zT9QQaLxNbOQF5aYhUSAiz77DpboW03ZZ1sdlTtoSK/zB16l8PpEYFCQCwEWA+wz
osycevAM5lZtwJScvxHtXRk+3N4ai78f+BGa2AZXERs+53JRlYKul644A3bdqA9AqnJIR3lHjHGZ
+qSOhiB12PZ9a1eTsk6Kj5H2Hkm8ZxiddmZZLs4yM1dVGvV5qeF8lfXk9NK81lr9MIwhJzdDf82V
GbCsyOilpK9ZJgSxzCwmTYjxxHHmIxD0pzof7blUN6E4fQolXG+314h6vSuDoJHSNcCHDfwHfn4W
7kW5VvbxhITH6BdH2qrc+TlQyrytdk0OS5nNzuwwB0iojBYUyrCT7yX0fmdA/FH9+ZYrI3bNUXqy
hLQxFM1QRGJT0/JQpCmRx9INPlt3mp/65LE5Ak3pasceHecBxKkprXALftZ4tuPH4HVa8y6bhZ2P
0f78DMwyjkEukshEgiCKUCLuP9YRT3V7eZjo51MMrJyK0uLlwuVBQUYxE0tXT93Oo6Wj2bV25RPe
cdAxP+j3lJ1DQK/YLt1WqJVBKwpzzXPFi/v17FMw3qo0ptk8iQ0FkyE+N0SrNlrWBPtSUYMV0U3z
i1LL3M20eOpNsFIjG68B98hY1fJ8nkOi4V1uFy/6VgZfz1+0h/UXOtTE5SfrFtcUzc0ictF4qbCA
lXTMJ7lCPxjK8DCMQAlCp7fP4tJkUhYNGW8/9L+yZYYyAE9dGMdY0nwnarFbJl8y9ShlgxMmPLal
JX8GJwNibw2kHRKrzlYZdS5KdQF/pmbPlHvb6XXIVltdlnI8zDXsGAdSAcsJwNTYqle80EMzzGaW
j1DTdOu9JSOsRexFub0p1sZcAxqrOKlHfKpIyduf16k6alyFa0M6CzptLDVfpRBtIugcRDcXDagh
ogooDAX/8oncuLaYy2gOOyFPBNhSiKtvMy/YCC8lyKiBYqhXEve5sBCTXAyNuZLEQJ/rPJYK5Amy
Y+kHG+NgYe+Xjsl71FF3xV4SSBwjgqUv1StEUTJFtTElQoGSJnkcIN4s3lHecmpr4LqUpYASaWpD
Q+1SBHvG6Yl5diWZkSSDyQjWglZ2jL35IDso/iPZJ27miaAWIQKZxrvfF84e1bpRwMpDJYPYpEuG
QLNNOtSadKO3W9Na1UbixqCTVIVsFVYFb0qXwrwze2zUPGdRPZY67NGkUkZsaR0das+0LTTArv99
3C1iVwk0Y7jj4VrgMS8vixrY+6QJYA2ICkiIJZ4AgkHA6lY0r2L6VW53CJ/Wt93Z0kKibAtmQ+B5
IMjGLiSwTLoViQmCM6/fxxvw/vozAmf1yXrQfYBsfN7FsODUgJICCE3HFxUQuMthAnxjaW0XIA0/
p0eEV8daCA9FYz5zBrZwHiw86NA/C942EF6wJ680zTybDHr/nMpTdgHVafp23Y6r7I57/OjqMMfv
whzzUi4mkgdoQKcJwQ71OmMdu9lz4FPyrcgv7n5lFs9HxzyU+0BvlUJD2E7awoN4uxcZiW2qnElc
uMPPB8XCbMpg0vVIxqDgvK3noCiGtTY0Gz0o5Nem6StezWZpzUzVooSX0AqyTGbNtKmvsGJyASUt
dWtgI1Ka/KFAWwZtt+HmEq/XDHk9BfQ1lq5Ak5z1J+0kS/OgG9RlUkxrhGLBDhXWFMUKCk8cyZab
P7re/RcmWZfSyYUoo60KbUzqWHm4OvTBDvRk2qYVmqrs22fgevlgDLrvyGzgZCOIuDxqYDCvTUE0
oXAwPYVgm+s7Y13IL0ltPN42tJB+hyXcPtgtqMtekeu2OdFRsMahRqHpez82RQYjGRZASZa4KScI
WxyYZgB4gEQ0ehSYS3wEPAhpG2ouVp1Mrf3JtOyuNteW9O+nFOnIfppitmQ8JNnYx7joMomg+yJ4
qLSIk/Vd8MGwgSZGBaqbNE5nPH84jUo+SQgS6D0TbJMdbb/WP0BvHFwxwqZ44qXyF6KgS4vMw6Tr
oB5Xtjho85sIKCc6iN9BIbEP1/07z1MtvCovbdEjcRYqNFIgVtYIW3iTu9Eu99u1cOg24prrg6/d
x6UlZlsYcdT1ZnByHzSObJzqvV0PiOyUd37Uev3UgDEDIE48b2jAzAyr6hF4ZKpauHL5lRiKE0a8
p8ZCUA4TYJClhI4KCpzM+SXElOai1Aq8+xUftJQlImPT1keod5Te4Ir7/jASVLeED1Fo54nLW7pF
Z3Vmn8732cqVQqdETQL7crOP0rcy3gT5x9ue4xrnQtNOYDGmPIt4f7DEmPrQ1IqVEhRSPf2Q79s9
wsl19TAj7tHvlINyjJ7b1ibYnp170v1B4hTaxuIuPhTr6Jvy6fbnWRry+cdhhhxHdSlXAo77lLyO
beq3dQTNYYXjv66xs3TUMkowQDUpsmoymyepAAuX6agpncT4lPphiIJlhNdWsB98GrXHn437/MDt
CVzynOeGmSMyjbUxRtQw7dCTPWkdb1ok9a3HxLE+R/e4aFc5EsOb27N6nfjGcKFiAuIxYKvRtn25
keZp0On+LlwpEis7lwi0CFvbgrBIItqdDKwJVBDt2zZPFH6XERmMWhS0Q5mKr5BpQtppUa7i9huc
+EO2m1CsoU07UWIrkT0J3vyBPjR7Wzu0Xj4+SwfgQpzK/ycYokUPrwMVSBmEaeDLnGTB7Kpxqum2
qm15K3qoUMPFg5y99ZL7cVXg+B644c3SXj43yuzlqmktcQ4Qa9BNJlq0Rh0dIie3JQcuBZgfW8Zr
3qw5m/saLo3NDWC4BjigAQobdnP3kT7VXYc91rr5W+/SN/0GWb77aqfZ+srwFdHuJSdakXFnyvZk
h78ANWI+ArPN86Ltda3BR8ghGkpVKJXVcfbUHZTYeU0DSydKBxUo2NLpa5gNssI8UgpzhikifpKa
hzC0bJkclZwTGy8dIUAsqTYv+A7QOXh5hExTr2Ho9OCO1ukYxG6hKJtAHN/yOvkyyekXa+yId/sM
LcAc6FL+tMpsoUnNwnJCuO9aIqRYglB/afKCOIACV3aXmsdej4+a1n2tSKbZVpbobogCl90L9adJ
lfFcjQzVhnpxYhOjjcGcP2TuEAuSU84jL9eyvBA/PyvjZJJUFwczwgyJSu6ScLKnBFmCCPVsYX17
WhbyupgW6I4iDShSCCKzGImamFlZYc0br9xYkM2xAcFfCc/dgPJo6UX3+a71FKfeQo/39HQJkCOJ
NV7cSGef9XAYr4p2HIQhosg8AgEJjjvoZkxu5dEmssQjHjn0W4oB4eNir5Mv6Gz6aewU5p0FAyNu
QmOuwPAuh7H2ra1CcW/GTbppTQ3eRW6zVdUqaAO8PdULiwpuFtRnQcSsY67psTizOgzNCLm6pnJT
bTwoIjh59PGxyQXfyq3vl9R/vY3/Td6L++8T1/zv/+D7t6KE+BjBXrz89n/vyvf8qa3f39vDl/J/
6D/9+68yf/MQvdVFU3xr2b918Y/w+3/Yd7+0Xy6+8XL0g00P3Xs9Pb6jq7A9GcAnpX/zn/7wt/fT
b/kwle9//P5WdACf47eRqMh///Gjzdc/fgdz/dms09//44fHLxn+3XMete9ff3tqv7TvzdW/e//S
tH/8jhLgv9BpQ+FGqoViIYXBDu/0J+go/BdaGKlCGKCINF30+295UbfhH78b0r8UJAmpIKiJ++D3
35qio38umf8CmPtUqkV7OTRnjd//GvzFMv1ctt/yLrtHM0Tb/PE7Hn0X5wAvJ/x2kVLryIYOyOcp
xjzbJKkU17k0JNp7pRQHLReV57FK0RobztZK6nX5eVAr2c3m2lqdfiqagvT9p3KdK99/mqbJj58u
/dvTrzr95aV/K1lfIgL+VNKX1e70xUxT4PV+fm+NU7Uz6Bfmz2Iyl3/9RaHZ63k7rok61/ufX9LS
Ov82UjNhVyRrq7KUV/CvZHsQyRFHoN9WUy6iGS80VrJeqa+y0X5N8na4IyNIvUJwBRh17CfzMH3W
ysrJW8l67cnoa1YMLI4tGrMKPsE52E1TFexO/6WXVgCmTfD82j+/TwJJ2fZ9DJEukXiqAQrCtlZA
cmUOs7QbU8mofAkPG1Ce4vtQ7+6EIhD/LJMoXk+xmu/jOSz2Kf0SAq7jpGKpOswPTt+evuhRje6R
MhEa+/SfJVjvhmR/+lk6joJHgHT1CJl6HygH8xg3de+TMjCPIf2veRxHu7bwiimlVdEozYslVsJ9
mxbJKhHCwh7Lvjj29AsSsPhiVJOtlTn6VNuBdCUUa/XMhbe3VkrbHiXSzkcC2dcnqYgaT+4D4tdj
rT2FpBwOpGyeqywLXDEUtf4xSeJmO4IND8EIWHXT9hHj6Nc5Ko7f/+z0A3pWbCuKyeb0rT7LYBK7
8Y9OvyjVENTURbEZRmjZ2VrUTbvBTM6/nP6slI3x7AenP+vV8vnHmpvKcYrBfS0N6V2tROFTEAja
qkFHuFOrevg0NpNk9/DCbiwP7apKWmUHEqhui3aPfm1KVXTUxlj3cnMuHuXRVBxNSMLXJDVyexit
flfmlegW/0fZdy3HjXPdPhGrmECQt+yc1FLLCtYNymGGABjATJBP/y+iPWpZM/X5nBsYOwCS1U0Q
O63tou04uqHIZzPL3mfNYIkr7zaj6L63lRkPVk5Wi4VDC7KJOOsQGJrpoejJJsmjZNs7qDXpJw7o
V/QvfaQ6LbZT3VdbBF3DSwnQA1xEcvmT62GF91X+1rLRWXLfEifSuuyYeIjYMfh01qrzSZwjtufE
8xUvxpdercvMVXd85OrOprW6G+ehogMB+GIN0I9ZUIcjd/DcQGLxlsRhVf6gnT5VLHtzZT4gihZV
1n4mi6Lv+ULRydp7nXrD44n/0DtZF3790CC9yptytMNpvSr2U985yCJL4XZKFa4TQA+/Mq9y2Tjf
gzLnW5oTsVLI0kJBiCVDpH/+sNpcn1LKvLtcR4tQ0mx67rMBYYtKJGERh0mbxQ5BlVZC0vE+moi+
DoW/xArxkZNoWNxVPaEVGVR1phfad8dNRhPxoOAIjt2xzn+IIdlq2ekX0tR3tKg26XyOmAGnHjuQ
+RwxZG4OkxuND/DMpkLEtHbkse2d/MRrnyLGQ6bXhNnHoHGDn/CuPPoTES95GKHRMmHyqKY6PwnU
h15V+2I6Sj//EwwDirg/vV1w90DhJ0FFEHrm4UXzyVdGnRmwI+DhX2gBle1ElEp4OCNR7q0yUPs2
dUGb6Wf6s+oH+l/Tz2ubcUKXtFb7K9+b7KeuSi4Vut2fcyHkkwJSYt7kC6ZGtsrmj9kMTjD5OMPy
9Fhk7ZWfuyhZi400nFdoy5TmQu+27H2FWW/4xJ0SLzYr/vwzqqI+VcVQPI5hjcYBvRoehFvXRxZw
5HMEbfktSft9or3kGdhwAp0nGZoI1GH5rT+0Ikm/Nblq1q1Q4TZA0/Rny8p3uUxj+MMfdTIV91bQ
kkvOu1My0u51JIRvJ8D6rxykq7wWfQX0t7rh5xwG37ZOqLNwanjxo3rkbz1rxkVu2/rYF+H4mKfV
PZ35Taj5ys4ntgOEafEydfbC8LtI0jU6A6BNY57yN6c9D6Omr2wskADZ1f7KsJPe37WyFE9JFLaH
1p/SJRsS8ea5f0T1Dn+/4yM+htsvTrzZeYIbDr6Kv1+AJ9QJNoEdiJ/SSb0UHYCse2mn05tvT8Fi
GOGZC0rmXbopxKtcjW92FgULK2mb49SM3gUtWl5GPLBrBwWmyzFj6bH27PSYl/WvmeFZYX6fFlOy
/cQ3uroLdBMbvZtYBtU9OlPgL/4f2xme3chNybsHpF2qle664Wi3OTmmdShXuZqS1zaQZzo/3ITB
OYCY0ItRdQEsd1XtJ/eDqkLK8k9gAtzLMndeAjaqlVM6fFnzNvHRUdm3prK4D7thh0dyPUgfvcPm
mZ35KcowO/5r9rv0s56lxVqnCit+11Nh4+zduvMXYRHZR2ucPg5R6eykF9S7T/ybbspKGEzz0oCo
I7LYgZmcjmOHIrl/b2d4RBVnd8jQ52ZeajY2/M/L8si+WKk7AAw9XbMpG7/g5SkXTujUr+hyIWLR
hsN3uPtPU5pwFN6mbSyE1Yk4F2Xckqi+OCKvFxYpnhyp5dnltvv0Tk1R4j0JUT25fS7PzkzNMkO5
eFPdNP+f1k3zT3jf5fbzEvwEQ73Lbj9vlt2o99+MFBndpaUA1r0j+CksE3+hCdz/OfWTk+GZ2W1I
jSDJ/EUAIN2r3n8pc83YH3wG5HdLFqASyOGEmeSi77oLj/7nrMGyGxXFtzf8aSWZgxINgiqplTEp
lLPJOtf6Yog03Q6ktL6UIlCPYvzW5/TAGpmcgqDGfeKdLJmN+4Qc2FUaCVo/oO8HCrCtLZkq9+j5
GboylbZ7JPPMm3lmZng3qSqZtbnpmdkghotTTOI4oC3FAsAIet2iYfE5nZJfgxGoLtIwJ/7hGZUJ
x/PCCEqSaRLX8zokVP3axmgbxSgdoz84C0xM/+YQMX9j9OqADYhsu2g2LH8/LDUXlstrz/oppP3Y
TnX4EFIpT03K+oU5NXHt+tEVXviA66U4Ve/8EPzmnd9PYlioyh3na9oPTUX0Qd/wvYT+yNg3UUeX
qM2mLsYB6hzZ+6N8nc08e2qqlRQB6hx5Y0NxPjiM2AzmiTYzo4gbiB8jWIIdDfO6eeiwYlGhwH1p
KRgeVZaWcdFHxaGaDY9cefaG255YGtIuwuyhdeSVUrOGxxIgVOhcHQR5m9DIJGQjOWRV25wHdygX
rUjzHxU+IskC/ZbDFFndNALyk5F904fBDkGqNG6dAF+8G116Lx+cD7/s+4/2fPC7p2n+FCmMQwSS
keYDgMLPULIJ6YVla+79JEWbLBohUNX3PqCYDH9FQ7etj9O0TFYevHz7G6sq8HghF9hbTQJQ8JZI
/TuUh8VIrG9O/tj5d+48GL6QfraKRsdffBIYqUamT1u7YtV2kdXu1CRodmcrNO8Qbv5aaeHsiCLN
udFdc0Y+RnOe+coPxu1VN5V+eva79ND7vfs0uSq6p1Qc6qH0nrx0DO9nWWWHH2TNTPn+8EWpbFwp
16p2KBmQBzOTw/hrlr3PbtLbLBmoPKQA8dv878/GFL/j5ySqmB1J+GzmfBq0UwG+AhygxPv0hLUB
ulqOacF+pGOxREAPqP4dWt0eJhuGCxIL84MhK0DpxKSW01JNuCXHRvxJUYacoqfUvLoySnrew2je
1M2WhjRbhiU5Z66Xr4VsxzvheyXwWFnW3ZUHw5kGb7xLDZuWkq2TwdZxhkcQ5SPzCiOHH6uLKUVP
wwkFbXdX8a9dHNjVAPjOyUolq7IOkXLVW119dKSq8qWZmqGxMnbIE6TeQGgPfn38oHxTG2cJh7v8
YGUrUaKTSWxY1ynrBA5W6rE1azJ1aopiRHOaqYwpvBEnwzMDga2l0eUBOuFAj6U91ruAt/wX76bI
AUZw3cHwopJEf8h9B1z17+YQns4QmAgoRwjtuVDtX5jElLNMjnb9M22LqfFXtIzWNR+tUxZW96Wl
+52hrizqsCmui25cJsjqW2RXetY2cpkKNI2i9W4sQuvk5Zz0mxGtxm7bGIHRFYHrL1s1tMBjr+VC
qsn6Stziosoa8UR4yMaW4t/Eu9duUb2hPBLAzG1hP9p80qtCWexUoTP5zhVFtQvR+uiU4ta0cgZZ
P3p5IRdjw5O3eUeeUnve0WdJegk9Xm98q/TidqjyH75tbyo9jK9Aq2WryaLD3skCdm80sjoY7tDx
QCLsMB9a8/mk/c4+UnNoDdVYxsRLsvVNclNUbpchKRWoHsXgNQ+RVnFWaf7oVxF/dIfOXQITolkb
3rtGq6t06Wh2qWYHApl4sXYZE8tmJg1PZBRFChEu/9S4HJJ3uoCp/mAUDc+KpFxOjmwejOC2V248
F4Xrx05jtXu/4quqDYu7LtFwiMwz6ubqriQFOThVsvrENxpGOK80qrdFZF5ZzyvftzUahm/UXKGv
2xrWp+W/b9tEf0J8QWusz992FEkiYD3b//iCAn7k9xtFEk2SRGVrfU+bdNXCd+HFVh1WS0d1gNOc
3yy3d0nYR/ouBGQRXi6iKKFq3ilj7lVoezP90jc8s3ISk77rf+CLNO962+v3/a8/VEj6N8UBluq8
ecjnoacXbvvV/fXmN1//YILfOEmYp/elPPqdu9A4hR7SNiOPkdUny8ZXaPjOIvJYTIE8BJVbxUaq
HU0e5wU+w9fAsOBxxQK0tkH79mJjbqhWlAJmk4Rqa8gkrzog2Thqa8/OdM7+kRrP+01qPO9GirZR
/1rrpHbxpPIh302l/psB0v2e2xzFxfNgJf3PqUwd1NeAMsIuzPqddOu/c6cp7gFFMi018lzxP8lV
0a0lsrv7+VYjezSfGd2RnKvR7g60ISjsa1jy1lBrUTPuvU4Tqk2SSm2Y7vgSZwt/7CuPPzqpXkVJ
a50NSwutcMkq+XIgEkdcN7irqO2KNbdEvyCOis6VH4VnOs9KkiBZOJiy3U2g08g/Vda0MGo3vtmk
a4v+gwC+win2bAuXDcH86dDXFbwbKe7kslT3thX8aEeqX8deFWvk1I8b5CiPr6xT56ALh0vK+R+M
FzpHEj++9uEVQyYhEuEcirAN2mD9/hh0AwtrAFbp77qGpx+d1LRVxIGvyQn3tAdFclYuaOv/7fU8
OkzS7h/htm22KbDoFoY0Q19+CYqpuhjCFfjeICmZrQ3JnYKcEkkeDNWxon/sBfs7zaru4PZWeQff
6i+v1YjkDTUM1uGDryoLI77mfZYubnqe8WJFHVtVEQARs725hOUR7J20zOyluXep38loBIBTS8s1
wl7k5GXq0Tj3zYB8r/ukr8s7Q6GYRq8yRGZX12iArIObvnJGb9HjgroHjLy3NLMccHlfqrE+DrOf
xvD9MfX3UcvCL21YfuZ7g423ITKSFoNjJ+wPNzkUWv3rM0UvA0BHIzPTnwv6P32mYeU27dgE6nsz
DuGyYKzetXl3J/WYAmiq4PqUqFqfzEylBdJ+6+YOtkZD9kZ5JvOByTGOvEtmZ6hsUCLfllHE9601
5Ccqp2BFUQf6iHsUQFiEyL/RXB+Qwt/g/ZqFMe1T9ycdRxkXNrlz4RM8wYlfwMMVjogr4YVUTXaI
lLdsLO4LZDhHdNp0OQMedO+m4i8Xkc1lMfJ8gWYQ9fE2BFw0wADBcOOhNjC2HQ3cfDdyVmhalbQX
1Qe7gtXb3NXeiyc5EnRKn+xIZnkvbRAemRuVly4bh4ts2QFHYPpc0jOlU3rEr5Ki7dQ/QzjVI1IN
+vagmszZGkEd9YgQuYm9uZp0CDx9AT4f29yMQGM33khj9Bmb8F3XsIxGYJUrRvp215TJeLgNU1+O
hzzLt3neumg4k5SoJH5XudKUI2AVsGlH5OCfp2BYdkVenbyZMqwWbx0gR+mToXDG/OL3yhbrUdqo
qX3nGRXEcN6cbmw2A3y89Xfp2cVqaHWw84oA5lc5Jl9z9JRdwHc5HtSYFy9OjV5QMx+4mmo3oopq
Bc8c/+qpBr4opKGc/bwIHhy/fQpmPuoHEK2MNNsUFi0QRBo5+qixSjvjoddD8Fh4Sjy1am0cT37j
GML4j3we8lliiGxWS/oPaolYVzLif8iWAXTCvx4pnI0A9aTAYrVJ8DlbQXtDUUbF5H3POZ4Xiiz3
oxmscJLrakTO243n83bskSpU/9IpsgzYPAg9vq8yup9Io0/ssYizHP8lWrWP3JpQYt1HcIzOw0gA
ruTjJnJjBaKxY+DSFtvKVf5VjXsBOqXZTbgwPG8APi6pomqN5uV6Ueom3zloqPylCix7FXglIroz
WU5+vU3bEDDMMynRtffgqLJFYyqQXUicc2/7J0OlfEJ3FHJdaDh50G+ZlPQ+icQPaefFIQ/gdO58
zWITAhvn++cnnj3z0t/1bjyLIHJ9jbV9Wtd54XggA7ILJyv52qV5+tz0vbVyXI5XypiwUzDZPRJL
UvvrXPxsO13w83fVlOLt48+qpOqRvKz1sAlrThF56fldOA+VDXeubQMERWT8LiAVYNeM1NBDqO9g
Bfg7q3YzOza8qCccRS9pi+Y8YwH0yfd1leXSTRYiD6DiPDt7U/s2AS3kWQa4pvk5HDeGrMvB39CU
FytDNm4mVl44sM1VOWN84WZ9fTBkYlWvSK7szkFSO888bRYo1fyrYx2CichsfhxJJU5l4Lyat5hh
ITZ3gHkjzlRF9Jik/sUfFeKc5j7u5JONRGR4BG8X9dut3EhdpHuvP13XAc2odtoR4T6aGE6fFt3c
95VAyTQKZGM0mULIfWwO3jwkedkgYIjZpFKF0y5a3lhmZtSMhiHNYLe0OTDmNBtE3ZG0m3ThxmXU
WyklxGugFLAnUTRwSoeEPUfjmdNevNqMsMPEimJhSDfK/SUN7HxnSNUWh75w2EXW8itrgm+pM9Jl
EjC9j7jKn1qOfrlZP74ZPkC49B7JWv/Jp/Cp74XlTbEJh+ogQsnOTJqYqImGGsEtbHrjdVO7LSd7
ZzW2d2I2V2u8/GwEvUHehuidZDbJY1L5YmOkCUzf8apdV648TWLHyso7yUhWq0SjSR/AgsOThhUW
J8NQfYXdOC0ED9ihh3/5qewYHnZRffVTy99IN2vXzWSXXyvXPwm82R9Dn0fX5dOs9ml53lmAswEf
VyV/hVa7R1GFaCk+p0SYwUPryljm1NsbEjcB59xMaOc4a4wFbRdkwi0x7JL0TLsnoRnAM+CDgnGA
YONSCwv9NiUCWIaHShhEMOhT1Knf1Arymg6wfGJeWtGDP14mOPfUwokKa5m6nlgDOY0/2uiAMwur
OfeB9cEfkBBQzvfpDYHqvhApUgAU9FC5Aqvy94s0za2i6ou+fCuZ3y9y3L8Odo/mmchJBqhRfJ0H
jJBDT0t74XKAihIjuioY0XWoSbmRg8gA2cOrTZ8X2TWcUM5kiO/myphcTAXlRllNtjIGWdCrX1LZ
5+ohwqNq8hdMPoOZAQLgqaad2N34t1SI4R+h0Tc5ETe1yB6e5NRcFNIApyIVT6nUK9qjd5TrZHim
RI5eqEk9vkbDpJH+rfldGg1XNWui/SnXlrswFx7cLuw1I2gCd/OQ325Cn7ztN+VP16lP5G1nvKfE
1cN+29TV/bH1ZHiOdHtn4pK5GB4cKx1e/JpUK19m7TEC1vTRSka+siyZvzZefScahGlQUQMHcZG0
yYXhXRo7ZVudfYK77+AizX3+T3sNybfNWCPqM5NGzUUq07F0+iJWbERKLZz097fvcjLmT32p7f31
y+wFpd56OWxco2KGdv7i80Ah9VTZ+xv/pmv2vD40FlHX/aQaxaKZOCCOpyy9wBPtAEaaRKsyIvJi
BmASv025j3YzM4sNTnjP0ldDmDWcMnfntVGDZBko/Nc+ukjtP1yxyKesfsTPkEwI3Cqg0LszyO9n
qyXVaZMzrsq3lrv5Hl5ofsr8KDnpZswXKYyPJWlIgb64M/O/xEbQluRr0/jlwRiabXTugqS/GCKt
0YHZZSHfGNLSnXOymb5cjdw0tf+qFE2OfR2S7egQsWBaE2C/RF2y9KoS5Qb1GGwr2b0ImD4rJTgS
eKYJCfD+4FB4y72XsPDl3vCC2V0gRwtxIlZtDDWNfjfn2iG3aUDH2cuoVOPHBYv8h5BPK/NL5S48
D3YaoCvObGsz1fEHBLIXgUqGR6NR+xnCcEWmdoasgIOxH2ZHjyEdNDiLq1QMm8yfimPp62WL29Jd
UI7wkVctvOoOt4dV0lloERN2RbA0osay36Iy9LdjlAAYIEn4VqFL7TJB4/ELp02/nODcuSTp2C/1
PJMzT7HQPVnm2k5TJ8I7UiCUnvF7wl2ETeahmaOEhg+j795Qk7BXiGNHhzBI6f1k9V/N0dGoZFr3
JQq+nXpIDl0rgx0v2EOb6eZkUtZaoIzteFSjWd18pJsBjakeUmCPnQx10zApb2bV+x5GQyQaSMN4
4uPbuWgOO9dp+KllPz+xDUl7F321+qvsdmSa89HIWPfzdliaWeWf+iasg7v5ZVWGMj16iLjuYTci
GUaS4WQ7CskyYabh7+MCf1Qinzvu93HeVupblbf3EXrV/R203/tiDJAF4ZQrhQzCn03rvBVBVHxN
0iBZFPB370sXBrVrefQ0upKeJG3pSZBG7QonfQjTwkMfkplnBEX4GHDcAXvbmg1wDYzDoneTzc01
pwsAxkb9Cd+ChzDh/o/3SZbIK0f+M5lFrUPPFu/TQ2Bn4clCn7ApHmq4Fjti1TBFwIwcZHAuq5YB
j32g4kFIQvalrUXMu9bOFo1PkqVlp9HaXA5w+tQPcjxnVripkMR2vJ1/FH+NNe57KKoy94W+ubQ8
RCtWB2mWg0izL9B/dZjffe/EXBrrwNePCuFmT+3SW1U1QghoPhMbDdU5YtnWdXrKu47eBcwvF2lF
3Z0VKrx0w4gcSliuBwAEBgdD3oa6sjeDl/HdjdUF6bDxkKA+PTt1020Q3lnB+cbvAMzn32tEWe9D
SwYwqSa66alvsViFsl/zKrAXRuzPikJzCcsjQSCzkptQZFHs9V60kVk97Z28KI5Z2gLHx6nx5UGZ
8KIhjL5UlPzQEyn+KlMvphHS+NDiYtxaVa2/pxZyKdyuYcsRTvE47FX9qCweozN28JA1YfWo0Exq
ZXdpujZCT7T0zKxobYSGlTiFFbdwSO4MadnZcCAJIMfyIW1L+Gmyp0x62WmqymKJdgJes64aO1+J
HME/niEYiFJZRAzN1DDNkM7i68x2iQIwAkKNNx1D4rgNNqGvrX3KuIsm2X4t9lzIV610dGZVHp37
eVa5wloA8mBcGcGQKr1ldWLFsF7oImUCx0qox1fXReBE05eyd9kh0WWzKODiqXJfTs9TYaNyjbjy
YoYEtR+sYvcWnM6XlhT64Iz1202OVqjhaig14EjnNa7dfAuVRnFxTJFgtsnQWXgckvJbS1BmA+Qp
dRSDTe8cZ0QL1zm/8j80ysRG0/nSf/Vgnl0S+D89GBlPhpIk+UDNMtw0EHKeNZVjrW7ULEOVf/pX
DifuIVOdvO+QM3d93qoMTn8NT+j1um4Sj4umPzAfCXuszO/G1rGeSThjf0/9F2Y1/cV2il2WKevZ
L4g+Vl7mxMOsJcuBbmTFy5WRZmgUuORNieziEokgZmsXqFD3aMHywTjoh15taiZ//QYy8YBKlaRo
yJyG3lFP7qXL6ZThkxHZqg8Q6XOGsLmYAeGyO10qsmpZcyYmqaJuEA/mgKJcoX7EPl6Z2UjUpncR
SWOJxCssmOEU3LS4L72+QCqsNZwl3xnOjX1T5Q7J740gyx09q9rUijZ9idqIrUC9/wo+8iZGdmn2
V4PkMkexv2geCkQI2vaJZBFS9h10EdCl4xyoFetugUuitbwmmmRiHwVT/2QnFOVESfiB72sPRbCT
+p4nuXfBy2dhZ170xXha1IxSKobyYijJ6KvTM3b1y7hwgi76rlJ7I+yTNloi7JxtDCm8AA0vBHWX
ZjfU8o176lo0JiFr1r2jJFyaEUKFrCZH20dkpUaVNJCmW/4dz95D76TJk+/hBVa6aBFkC1WdxjnC
BWt609SW+EkzL49xBHePbEqsTcfHcYsMmf6STWEXGxWZwtuCLJC3bLDwifQcyWtu3v/BB+5/9tfh
MkltChS3uWEx+tt/ssY85HUmTlRmbwJVoUFfdfeOZzWXtHXTfdmkVYyMmvZieCVtHBz6aCxhSCOY
PPp5lbac7aii1nokQR8X0wItF/I0RuPW9wlC6/mDZyfuCt4oRISp1zYHM7CcVGtF7G+TZTWHIqG6
jAE/1xzseTAqhvTRovGX5Lb4wxqzD+pNv/7v5A+0i/hsvaL58QwViDxoZKb+6+/V1OhgOuTe8NXt
ixyIOI6Mvfk+4cyDmaFpAV7rwm4vKBeTO8MT86ViAGz/FCMO0Gyo5QGfeGZ2qQhPOeDTjmlPYQKp
BMZo4Jw/zVAq7V55+n32/683uPW6Jcm0MXFKgoRgtDCGY82YxYZMfJkeTFDTkKmv5QfSSG/Kt7Wt
6sP4k/KNTBqg6/LMYgtbO0BKUkqdwzHd5nNw3wzw16OLMwrFN3DA8sdsiopzAEQBwNpU3+t0tGLk
KLcPqNNwt2UKI5KHfgq7AK3ppe6DnymLG3zaPwO0WInRPljuSwdHclA2ZRzqrHhNRhz5FtfOxpCF
pl8sRYuHwkUwDpljdwCmyF9FppottzqUGhhSTlMMlOnxNMh+fPaKv2Q+Fa9DVhQHzw/nbza2RqUB
Wh+GdrM30tG3AKBa1EgYtTXMCfwGZjM7F4ApmH+DK+lHX1TYFw9dVFSXpid3ecLJihApdh3SI5e1
pgQhjZLdCzQUQS+ZSnzHw/EVPfO8R8+W3i5AT7V1Q2T9FtLvVkv5908LWee8/O/vv2s6FKgP2U9w
Uc0dIFDp66KOHeB2v3tvJg+nphUF+XOgcRd5BvKKv264DMY1mq91fccOVuCxA++rB54k/sZQho/I
Gq3jG41qGnjekQa2HQY/340AMokL7qt8Qd3OiSmbmp3XE32pAEV7r4JukdTZeDGsQul+3VtFuzSk
Efhu9BjUHdI+50UUxTnHhk9PhjKDZsB1zBi8Kj1SflfSRd0SnRrgE3VsWmmJND5cMvmittvsSJCM
8KIFshLCfHxCJl2yqyQanvO+J+2cDTMtXJ+iw8H8EF8fefMoi1ZtfL8+JJ3txgSvpY2MpubsI+h1
HcrUd2M/I9kHAZ9VzAo6rzDKRRl8dzwWoH6mRH1cn3QITkVpdUBjm1+z2kgMjUBviNZ+If2hywgJ
37OipdFV2Q7uP/kBDHnjiTGekMR0NByF19EHl0HrJhWibMwH6EbB96gAsZ4Tyd58nP1nQ3XtOfNV
+JS7LH+wKT8j7GQ9ux3XB+CKi0VNOusZRUpiE8DV2gzInLygAKe44KyWDw0+EJ7a5NGSGCoOnKOo
lNXB8PISbT/afNwwWfYHi1ndwVJjf4gyNyzjG21mN51w1jYkzL47Diez2zt6ezXiOJwXe87KJ5NG
YRInzMznXRVrFSHTfARqVpzAlXzTIwoVYI0lJ1wPHP/sCEIWQY0blDeTZrDbhJwLv3yYs033Y00E
jds+Zae6Z/EnNVm1Y3ytjgM4gX9Im5qfzVDoGs1ixntDwBsItzM8y88KOHO7YhpyH6Dy0KViDj75
Dty2Mxnhy3QIW3nCiSMvuqFxpobs3lBlkOaIX4j5NJIXM+QZQlwT6qtwvfiH55ccd/kyXORpz09F
Pf5sWO89pUEZGqoU0nuS1vSBQsztSjW56z6lKfsg61EUtYTrNV8mZTDtCZf23szaQU/XmeGhDtOL
7SFDgj56ju4pCcu9p4CWswpoVwBw0cwdH3WKOTpJxRQx711YjeNO5112dEOGejxrZHfdkE8rC6HO
Czp/iKWPpsZPBalozAbELXQv/pKwJ3+QwsHXWbeoABAyRvE4jI6mrmOaJsC2G7PumFdW+D3gzd9A
Fwtfi0hFsV86+ZNCldiShShG+t8H6r8qd9EDOQQqxnyo4jCF+FN6VRowXgxVQ594y+zYvHqHsqsW
2SCzvXFfawuVqqVtZ3vz6jXSXDS/pLaT/ZLe1hqpS/Suc1X58F/rzXZmAXeRYUzq2h0PRaWR19Ki
mfenioCgQzo4jOEeWEzGiRXKaDj6aNezgL08PJU1qxdJFAxPPoz2DrmOluWefV+UL1Mopr2mao7I
goSn0F6FiTfikAQZJBRp3lVbnabWUS+EqEU1VtmmI220SloebFH7U21I7wZP3UQuxhAc24nHIRKe
H+VAyLZBH7lN0kr6ZPXeRaBUapsQ7m89Xe3tRhVfiYW0cXSZc06+V7gHDmy+VaSC/jlvgmfj5X5X
zZvilyrtGep2Z9Uw0i9qKK0lKibpyQ9Rlrx0MtROSdUd2ojjTteNSXhyEYI9ee0Qfnfz6RLgofxu
e9VflOvgq1fmHcAh2PSCqjWURAZB/6QpijDyyO0eM1kAwKCDk8K22n4VVtw/F4XVr5EXyu9YXdob
3fntMRh8unUtHe2BG5fvPUvpHR0G+xBWldqOAYoBI6HEptMlvSslsVZBOE73LrJCEQIcukshFTqk
irD90tQubHngsD3/H2lXttyqrm2/iCp60Kuxce/YibOSrBdqtSCE6IUQX38HcvZyTs7Zp6n7QqmZ
Eo5jhDTnGGNi4XIWgo/WKw2gw9vV0vgaTNMr/pL2BzYAR0geBL88yWNXVNkuRdBm00j8OYNbFg+q
Us2lrJvvY+5Yb1bqmlB2t5od60CEtAqJZGxo52MfrFtg2+IxDcw3aOJusiLMrlI8jHi4txNR+aYG
VRpMqQ75JLuB/XAbscgaJn6pBqnyhC/qZ5oUaWx7hrPvmzI9hqmHjE1mk74w6X+RZBK/DJbHQnhu
7Fe5vVE400SVw8QjrxIndoQ57ANgt7EgpnUs2qx+6niO5TJz+HevmWLkuer3rKJFFLA63CPwH9wu
ugotow57EA+qNXMHpLFlC5l8FE2eo6iNbkUyD3f6qdwz+mEabRzSXkZQAiq2tkG65SjN9pSY1N4J
v7RjKF7xKwCPJV44bvnLyd6Q1m/6UeLFHI1taV7sZio3Ru6GG9dI7bOBLEhR2gTN9y5tIz2mDMPf
wjar55q7LBb46e09B8xswyoDANazEe7o1sRrMec7rIZPVO8+5osz71J0eyumJyA/35vu7YhKPuma
TGxQWwra3eb42zY9ib7DOBSv3AFMwKehtwTIOr2KoelOPQ/PtpFnV93ke/2uQzD5wZybQtJyECip
udaduRdywMkQDNBVYiv44/y1G5h5F3XjsAK97uQUU//g90b/1Gd0nxYMbixrKDaN5TmrYfZqgTqd
LwabdEgN54gnWyAB5R8zoYC05OTFYYHa1HDTcSKBWbebsD2MHrBr+qKrnCn8/zyvXMJ95JwTq0rP
Od2Bmgt/pW4ypPcVaf3697bJx4MOGECz0r3YZdT/IS8O/Az/eEANQRiBjJ6N0CoeTuQp/iQX0jgl
n6q8tJ8R/0QwJsZaW+/kFK59+N0uzfwinwhZg7b5Xpv77rW5T1v282t9/AfLfx6nLbt5zj93+DOO
MqNdy7acFsmQIJySCInwCjmY3QDMZOirk27RFwVQ1NrIC0gR/GNH5xc4BWhHcRhyc0nacpcxD0D2
OeSGB7w6eW2y0TV9cTvqrbFQtJHlZcggM/ShiAYSqnVWWtEE3BI4gII8BIomO+rkF1rm5EE36ZJB
Ea4RKXKF3jvg3WrjkqcKqWi6lcsn+5zOu1bFGwjxMqMB7KT0njIrN/fYP7CF4vb3Fn7eK7XCX1Nv
Z8+tNchYlYm1sxLmnVzXyYAYTrttXUmygjcKzKLeewxqXj+xulwz7lcvfinzgyfgG9TVEXhFrFpe
H7djWb+oyaaRYe38qhYnoyj5Ej4pG2yTysdjLr3qlLaryeoAGe0MY4utRL8aOEiwazVN3zy7kgvI
A/UreKbDZ1Hbjw6CrT/4gBDKWIERAGiQvymQiWP9Lyzg3YRQdmLZaxB5rHiqewQ1bM6POAPXK16b
/AveZT/BE0h+2fab6EV3LsAsdjdJ0KY4OkFw2g4K7yyLytrl8JSsgLn3Xs3aiLPR4z8so3i3wKc3
dzN1cAUJoO7Y1W4XZZxhCz5DfuFSF1HR4qxs1wC5AHNKjVDubxC5JBPpgarxMJppk8JFQBe90YEP
2uUelDuk/Tu13BPczOx7C17wYgAU9iWsmzLCppRd1UCtZYI/5lxQ0scloONHL+NqM/aAsig6ZPtk
9KpNFVbhEe7GIs5bSALgPwZRBgcBZZVyv4uxB5+OTqPABLIrZ5uahnplI94B9UjgM0/a4wi2zUK3
u0k3LZ1shNm8Io3N+MHMZI0H0WesYIYqMVvvvZsxBoo3I7/xamcvLr5CiCi0bynkDlaFH2aHPm/a
U2GxJEpBs/xuQXkkNf0f1DSraOoZATKK2LsO+kb4sHbzwip+4j7zf/Ci+FUasr0GTVP/p62v94lZ
gKWKWI5rI093aHou6G7/6EvoR2YFhajUM9A65LF1v4SOwMILuYydNxAwBgrWvHGa1wvf6MXDIBvn
MtoWpDXQzia2GpRcZmAdRU49sq0+iOgq7byPVd3rV/2+ofWFTGFxSCwq4wzS1o9Fy9pohLfjzeHT
hWpcLgm3tRc0vzu//uaoInwxQD+MuLT4FsGf333fmXvD7BC8EbX6mgXlYwfFoKd2bs8AxoeyraO+
DocmT6oHacL1rk/0FZvMWE4QD9Pnfe0XQIBrPFK79rZ+EbhIXFaZ5aLxnHwdFAN2liCOI1YZlu27
Mz2Q1hJo6eEQ5GWKDZI5yoOuJ0jRfUhHTyAqgayHnzq0iV/7GKINe9KOKx6Oz73rnzWSUGMPwXIv
DnOTAdLAJauDAhIToVyCQmsew6BvVlDoxGHINGtIgNDxZ0/BqrRT73cQNo95EhqvEBTwImSst84T
yOpY/y344v4MpwkwY3o4vrnbcN9L3d8tHR4nR6UPwk3kJqBj+dCBVoC8jn752ra0j5FDg6+Ntitf
s8B/E4krz7SZ6BMBpVM3K1KGG4gnQOJnHlQqnP5cu00Obmb2L7TauE7CX0lV+3tEidtIV0dDPYFt
9pDPgkBlm5yC3GuuqeyLvbScYanb0zJ9AKiuuTq9WpZkshZmUcdu32MLjp38AeDxj5d7mxn0cuVW
7Zw+Fyb3Dl0FUlSuwNALlqXs1HK0eXEhTYmMPQj04kVJhzXNeXNIG1VtGbaFOw7kwt7BA7pxciGg
EcKR6C8dQsCXJ75SPB8fi4IkUR2W3TPrq2QxWpZ4NbOOLXiunG92MseA6+pXW3exYkmSLSZvHXrA
oi4clSwgpUbThVkhCJME/Q+R0idnmMr89wAwxVZHzMYOcYFEsIs5R9OqkO4SrG8X3YeIzq3PmUnx
f/p0TO6fxxHWQntSlvaNPUBc6gNUSrKNRmCCG+vsqjoDFXHm7/ZpYMSuLGpAXfGLFE/ETLfYxqe/
QVTbZklF3+ALsbBQjOxUkMLZmZC2iXluB09hiyg2hTTLr9yP8PQHP1urMReTXRqPs7zsusdmYDem
kEtKG+w3G7tQb1WT7ikp+mNnMmcdwJO3gOMz/Q3IKS9d57dR928VgssvgYByfBOK6QHS52ozOXa9
dRKBFGhGke2hlELjIuusvdNa9Gj2TbEC6Iu9OLL4Ah0A8Qsol1gwN/umGHQ7al9lZxAjsNI0ZbZJ
28G5BBnLcCy2ve+B/IotM+gGRenII9U0BX+s5X6OT8qZr6A7gAh6L7mWGqFvUE0LU3n+eZD9W1uT
8XUIlYqD0oWvcQZi9RZyJwuDXFUhmwN4Tcjb2rv0VVQ54Gr4eWx0lUztUXSpfGyTvr/Iij3ZsxWp
nGLDewVRmrkK5x08n0b2o/SkOCGegK+iBhnpDpKaqAoQaabw5f8BWykxLA1ITj3opqAM6KYtsjVi
Bc6+YCMIF2lA1m7dYWUwC2PZWUJcGdK6Lsx2kF/7tL7k+HUgX4CxYozNcqJ5vVfOkH7vJwuk85S6
z+Z0um0MDPYDC/WXpHedl7pHmiTBy2ylq4QMIjIMPGm3XvxZEtre/yGxgs799cGPHoJ24sBBPKcB
sIj5TwxvS06gSPuNcZWktIBtcpxINdPwYErOdp1skxjk4OqaVNiWuDYPftbABaY9HuK7rQKLd6vY
CdsCmNO6vNZNVizqyvHv5tyEIpWeugC/cXeznaf2ZjZJNyevuBG1y0kAUl8U+x4e319tb+1GUbGv
fTe4Ee3z8uyy1t5UOHds0srKzyk40pFvVOlXDkZ2ik25HjTIgMELCpzGBNyEPa8EtcfpNUjzhT1H
5zMIXl2ZRPB3XkF035+aYtPnvnkcUC7/KfURIHOfD0pgnDhQojABpzMhrfKJ/AP3TeICThhcHYR2
l0woVr8UkJgGxIytARTr9qEpwUTWxVYgHNnPl1tP6SoS6UZZdIhETiqMUu4BSepPR41z0XAYXfqE
iflUldJD9vSp990NyFLQBhLDgA34ED4Flo1NZziIvWU0waFn/rDqIPvwDKmSdDGfgn7x+gBJDe+n
HsQNikFBLmLTwZlfD+pYiscyC53noKix1S8ebLvOfgopV6Hd4Slp0iryFcAwYPd9C3p/eiVWjzRU
YH48moqBBM6of+xzF8mMa2Zumcmyowe4QOxO0tiRzP2SJfCSFQDZHOCiI3vgQ/PY4JO8luDE4V0p
1a8E8ObexQ8EeDzgPYb8WTLirShp3wfBEU5vg3Bsbf4MUhopgKzZ4ErZ9DYon+80H5tud0psQ16R
ZAYhEgCA1oNL+KoEsJN+mfr0Gzhh1kE6LN9NdU6w2YWXsUuwl+3GMd24sw+yccxq4TWK3HyQkJda
zOfN57rwltIEftMwLP8VOY67Gefei36MW/hTNqGXB3Nz4+TVOXXZKw94Ank0MNO7zn6BjGFy0k36
oquEQ07bafLDp3a3s+1IcNmuSvXIhKP22SyAiAgIqPNz6X7RbSwd6g0rD1ihwgHnNvOpZDPguEi8
gzVTUAMfeFo7LP2DPfj2s+5VwvQOLXlK27Hb2pw5L2wiMYJ0/pM5BtmlzeRTMZPAKrcjG2tWsjUm
21kZAnpAVd2WGwn/+1I/tVaoyg1RobhVdS/3621iqbVX97+9+Wg2Aqgfw43jowlVI7eODfCfj0n1
01GBceiICo56g5tZMQ3M5njb89qh3yNf9mAPSzinsZ1hUHeTZg71tC4DuhpbNZwy0yXY6tmhzjP+
5E35x/YJp76x9PjTbO8JTt5c+1AoIPx5D44tE9nK1Z+I8nqLrX+4lM5gbvzJwz+AZ9OC93147FlW
PRt9utLnTFWKesvhH44ks8WTGrN6XYdOHutAYcK4s+DMJQeGr+ylzM+1aakvQJ9dbyAYYL2c5eQY
Zoy9cbDjiTCO4dDjeJn3zavXs3M6+zqhqL/zeem9STbmAIoT+tAkNNkSo+vWNCXuY1EWyHwKrMrP
3o5d1v0uwXV4K6tHOIMrkAj/KhjG55aPXSXQC/nio03Z9MGbCXKfDjkA+zLHiAK4W+efU9khZGRT
K4117wCaZFOp72GwKBXO6gn+nRGoBP2pQA6Wg/AqCu21LngTvF11RW/94JUwF8Ri06XAJglAQD+M
CyrJM++Hq7ZoOcWBlRbPfV00axGWdGsVonkUs/NNWwTQHai9QR1rrGnLftYbaeeLNEGmMTNuLUMr
UzjX+zkaAx/ZukSQP/ORnhy7aM765VOhhgH1Wf+M5757rUeu4Xvtz7gkwQ/x30d9CFIK/tPbZ4bb
IPJjIVD3zzo9jmd0RmqO6jqRXWtYUmwpByaJEBdZX6vc32tihC6lIsEByAXHaZl3iQEs2ZDEooQk
Dcgp4OHDN7Fv3DFE9Ny8soCRlY+laq3cPo/9pIRXeIYWa5BxPisV9RW0cxoQ1igEd/Y+VtYvgUu+
lCGzH3TNTMeFU+ZXRuG1sfwy2WHdRqbtMvDewLj+GQAod6lJZ5zYNCDNOBhmJ0WMBj6I8ZL1Qwfy
n/gJFXjy1sKzBuzCoJDTVdCItsWZqVSeqhwsdBqG1aklQbLJLeTUaXE65ThDrpRohqcRCU4OBRVf
rckenlRT2lHeD0i/RhBVqPGu+0n8buHgu9swC/rWTdJ/Vy104LjLa3wfqbOUFmm/WXjaS7sOXlyF
XH+gA5drv6nFJfPrYwEo71vBnaWOK5k91KWUrLJzkDcXaWTIBTVSf5+U4KLoC16fQChWDeTWZp7Q
zKsafksb71tEaGhDXrMqgdCmY7b7MFD9A0JieJUKqlaONzZxyxL3ocXqFMmkCeNQAlGwAGsbikKC
BY9hYj44gMF9swCYWVR1VS6SoK5x4FFxZYYvmVcO38OQVotGtt0qn0S+9lvTirACyBeCPEWL1s0G
5EhV6zZtZLYQznUoXfLbG4wLDsWbHtH5pQrAWFDMjvre6heSZ+GauT3ZV2M3bvzQ2CVTVa4sBRZ7
0Q0LE+jql6kUYzwAFxdXicAJvOwf7Br4vQ6gw++CyXOIYOsvhJzgswkIst5kYQw2SL8rAIvRbD8Y
/EULLNU0gLZQHMY0yy/60jSmtTcYIHxzEzMMJDviobdC5g/rKAMF/oGsX8ewPjd+WV+Byr1aLSke
IKJkPleG9aVKreBk53V3VF57BhEAkH6e5zjC/cpNUR5Mmj4S8Lq3acCpCyJ25R4MOKDJasp8/iZ9
eI1rYbaxrhrKfwhrHA99e5An4ffjIjXK8s01crpsTZHtbSKOgGmGwD9D4UozaDKCUgPNJlZn6Zor
+d6uOxmcmHDXzCa6DiWsr0ZQlcshUc+IjJQPTZE/Y3fSndSY40mapLWD9PfwxQyxUgMaztdwkvzE
e1deeDg4x3EMNl7hZjSCLBocei4g6HOnqRJ5GcYg2NUT+44YIywkFBK2hEIz61ZHQqtxocCaXCRj
OaxqeJa/YBsjVoDe47U2V33HJxESTAoweqY6pqRWkew7A2JHvlPub8XAFTgmYccVRkhvgWBXihdU
aBtRJk+1zMiu7NS5Ubn3EPJ+jdPnyiXOz0pa2OHl/XfpesN56nkd2VXYxi19m1oAfXOcdJTIu9/S
fZJhIJ87lpFDkyA5VNAUoFUwARJJjiUdEn7JxpSUL2o8zmduiPpczqXAtc4ci/5eN+nOoer4Wkon
RVpHWADcxE+G1X5nCAlXXeBdW2YOW9n5baSrAU0neN7Yt9wo/Su0heUjF1VUzLW6AmOTpoNYjeZo
HKb5AjTZe6lgzrAeMv/bveludrclYBQjtIG7/xkZ+N0eKN7fTVKHu7Hp8m0oEgJK6Mg31LXSo6S0
W2etw04IJarYqZ3mYQrbYEU4pD2kTM8Eb+ZNxSu+hx5xv8vw+G8ErcKDA6XU2Fbm9DA2SJiWAPzx
KCYG6WlXmte6uLStB9RBOPELdK3zzeC27TZPSf+gqKDwexXtm52UR7PBk84KYAussvuat8KJgNTj
Zwdh1w2AVOZmqAWLmsoG3Q5e1K3lYzbpGfMrQzZRGDjWNx8HC9ts/V9hzZ8s7CGiDl7Bs3SMFcRF
6t8uSGUZ1sK3dMAnlBmrzl5JxaZV/SnEo7RmdogEjx6wMmYQwrfgZ/aL6XXfbZ/nv0v/CJQmBBbw
MJ99xJ7fgsypo2awukfIvYi4KfrqEI7tniCxzSpJje4MhpGIyg6RgKYao6xqi19mhmMWKbEnQTaK
Mga9sNpPk+MdbeBIlhmR1qsr1RE+kBCBSmJhyY4702++0cybVjI0mx3clMFj2clf4FZgoUTUHifi
zr/wTuR7h6ZQmeODOnEyH18873tu1SloGb3aWFkv1n6KLRIEui4CKN0fBDC5hYWMfo+KuxII89aM
23IQL3BPIEACCzpvnMOm4hdbdhVwAN3GDNJiG0zE31pTXh3wv2RrZfb+A3EbsqRyVisac7JRNlWH
sgYcf6QkuXqu252DdtwxMFOlIxdOg3BvinxARwoZxTUiyP1Kg7tSfJdLX9Jmq6FfAsLmQIqEPTSN
AP3qRLgQ0DS9muZQPppJBZdp7+29digixx3kVggrXU2hVb6BiPELUZfx3BBQOyon+0nnNddjZFEP
Rh1RG35YhTzr24EOaj0OrHxMbUngrxTdD5+0EPMU1i8DIYvGpMFzY7rTyrLYW6ha5FYqHXLm8wUE
e7mwc/xQE9+wjQUcQdZyaoN6lSUtOWtDQnx3HeYuWdzboMgFfouHhWWeRZshI4N/Dm9z3yYrfGud
AtUwyOlFGWm2Cqu6PBopHIDgB2L/PDjFgeTka8AccqQOztdZ9zQ5Do3syYZgLQHLvU12AQmtYw2C
SjRBXxvQE4jik6Kzt+VQqId6vtBNqXgZ43BMNzVOCkvXF/YL5E6/Oe04/kZ8bgJSGRsVnLZbo+CL
rifVSsL3jeWySKedUWChdg3vMmId2ZjKyJdF41vPfp4Gm4QZJaQ2SzyvVvEKIEyxnMIOGy6zVocp
AXqEI89PnPvOCD0gVsWhqYJD1QgxQElJPHlVwDe67X6xuvAvky604VcLAP/CbgSKhF33EnayW5SB
S78MEHVfDtxzzoxkOKICCwE89zp3JlAEQEgAvgdyntJu5GKi/VG2Do6A8FA9ccSZFiBlj1vdZnHH
XwxTD1KxEZ5zhwa/EItCFoSoT9LwMXWwS6a2+c00DLUD8nTauQaYJosE2slUza6JxpDYCLJXo6PF
mzQzANYBB5qByyEc4NkOqPQBcn+OH7ExbFc+MPRehiTaRcrpwazHckunEs9DbRrLJphshPZI8qgC
+Zj66RHc6DSDOJABBwtDym8kOr7AnwZKsoFUp4bVgzbuY9cESm377FcqP47wa8AV0rfPrK7CE2Hu
Fb8f/zopsHlAB/+LIR7MajF3KliDU9yyGRAA1gRx3ZE3XXLq6x+64meZuaoCiQRqQTudGaSxFo7V
j2AmONP51ga1j7VdhMBezCa6A6cFaKQY0IBBSy1zFpleiQ3wrAg4kqA5CFG8lwqnZivIRnqQ+ZJd
jzgsbG5FrET4XRXmEEMyH7J4HiQnDRPUbm6R5Kgv+BmQrQDTyoG2yNFrfbwAeH7pG4Ph8ceyiB1s
cLGmEeIo+Ga2XusFF93WhxVSbHXTpspDGwJTYHaJwkcUfoT2oVlCU6VRJ0SdnLOplBc5SZZeMnzq
tQpUsTFwtGzsdAIbTc0uhAcgWJeDZ7p4TQO5SWobXJzcfRtA6jtmw0/lVAi0ClXHJITjtqYs2HVJ
h73YXLIY5HNujbquL31wQpRXxYOg/QpuU4QoajAhpVG8JSxjX5FMYFZEMfovWO+tqM+T9AlYFLpy
8zZ58E38KCj7hsMVAvCiBXhfeHi1zFV9kQSZ5hcegXcAvDZ02WPg70q5NGRhn53ukbodiI2mD+mV
BF8wJBGgnGySttgmvi3B37AMilxF8Ae4zCuQstZwLvrSZKAEYrclYis139vaXggEbOxmOxate7OT
lnVCQM8/sMojcZ3POPHAcnc9haeFQMP6amV+9yg7uTAh0Hp1g2FFmGlc5o16IjrrxQFi9QAHAXJp
zlWv5jzKlcxjbtd5Cx1YZMCoIf+/hgRTgVhs9SNM8gqZA6Tc4VmjODG748WDkkakSDGtPZKEe9Ya
X7K8Yo8SDElXtN01Vaq9VkAj1U5vnerUaK/EkV40QKMaKyyqyMKSrK0BrpmkT05eBVAVqFvJqcz9
n9Y05S8pz9stNTNEhEjKXnywZVau7OhG94IRAenGzK2BXkEv0kxAq5gZT2bomo94fwDGguYxGMBb
zCp/4eOguQ+MCYDBwXM2ntMVS6iI+GBMsQ6CTUCPgQfuP3O4EpC/IjSX8OujV5nWuq7wejdY4MHF
kkG+ETDRlR5rkyFd11YtVrexAqAzvO3h55uNscPr4moCMl73sgG+P1dNza0KmBZeWGo0Y21cygLx
zdGFeOd8XzNl5aoVcIzdxo5jsgwQ0F5rY2fo7WWbhcmtt/A7AX0L3mxuYynSYjUDQkL6T2BTZkSI
sLI1kvFskJt0eBggfR9zOtWHkO2BPqFXo4sGy5RXwwqGK2/HL2BRkWPlluOmGUDeNJxRPogeEnR0
IOAOGdS/tfXWt2aCntqtaYBYwclFsDkxa+jc5jgxA2ie7UIZygc9R9nSAponJV2H5RjxoJTY4tFg
Cfh0sU9TEL/BevtRwjn1ra4zpIOoHO+BJ16+oWO46/uJn4XHnoXJ0hfwke0d8lpAjZmM6UvL+j6G
r13FuhfggS5CjJDsdG/ltk+8q4ZzSkPni/jWNTzd2FmFzOLSa6EY4rfLDrzVdZcjyImcFpBBIjWy
g6xyL/irWMxF1+KNHX0w+FB0uVXHTMF9kHqPCUiYX3z8eU/EBYx3JOkXB7+2S1JUO10zPOk+5Kl6
1LV8KqGAWcofutbijwZ9mzYItzbZl6mFdlA4IkanZ837yYkTIFOWuW84Dyox3y+usQ0MmT7cm7Hh
r3dFkj5ro3t74QprlSlEij91VGluLpoEbIG7sTaBPwJnHeiYyT+3SwYcGL3Wsp7Bh4+p7NVbOPnJ
cuoBalZWaR5NG+4uYKeXIbRewH9vs4jOyU70BXmV3kuF44V4vEu8wwPkP9G91p9SUXGyQuLc97H3
Dm2se6Uw0tvMuhdkH6Rf8WUHrwR8r7dZuy5cFN0E4J4AqRgOFjWVO8iFvV9ybBV2xXzRpXvH3e7e
8cnuvzC5Tz8BEM8Wev77OF2929zv9F+YfJrqPvZvP+Xf3u3+Ce4mn6bv0hmY96n7053u09w/zKdp
7ib/2/fxt9P8+zvpYfpTWoNqYpHRx/ufoNvv1b+9xd+a3Ds+fRH/+1T3P+PTVPcv7H+626dP8D+N
/fffy99O9e8/KeQdWuwOnSqCQAi2dnR+DPXl39Q/dCEUhVFlEb6PutWFy6rbLLf6bcCHYf/yDrpR
T/Vx1N9/ovtd7zYm4s7T6t7zcab/7/1xmMHRW7o5duf3O95mvd3nft+Prf/f+97u+PEv0XfvwYHw
GjnE97veP9Wntnv18wf92yG648NHv0+he4r5X/6pTXf8F23/hcn/PhUw9WKpkOFn4eaqO4kxC1Yt
EPGRrmbDLBnglh2QO+gFRsuLzCZMlkbYVfa66JDUr2sJdpRztzYcVQpMHMArB5DU251dIWfTUnen
w8p1C3IE5hcMOt00TKTYNwS7wNqu7bWtnGDpIqgUgfcXIcwA6OWcru2WzE3nddMp3cDZg6SnLnrj
xIzonujNDt4H3pvuqeCSxMmhctwV3xLaGVsXks9RyTlbIyYFf5TJq0egMjduU/YniC2Vjwa8LweP
9Gfdp60aPLkx8dtxCVp4+ajNbIZUYhmcLTttYicmtkgltqaYVRsUdQUMl5tbi/tE/+Xd7XA4B56d
wIn6L+5MFJSX7OR7WjrwwJWhPE5AYqmFD+2Po64j2WQWjQV57753uH9MfNeASTXCpJLvw/RYfdF2
5M8sXsOyuHJB3rVqMFqcNkcUQBf1BV5CiJTe6x+MWBgegb5U6w9jgDz9y/xDK8QVizAaHVNCpg8S
7kj95p8GiwYnXSqQu2IYSnH81I4NEV1if4rf0KcBY58dBpZCreGvObSFvtQ43kIFyh/W9zZdyopg
2IAG+etTu56k7sJ9W0/+TnfqpqCQMTeV3DbA2wMziTghEjl5+IqCqPRbcmvXnbpdl+4XwOv8va5O
WgBPF0MEU5I2fx+rh3UuTZbUaXvkPONjDAjAENF8sskC+nrdedFYcJIgqZGBXy0g1HDb+WOck6o/
y9Tsz61VB7tgCK+66d4O+a2rx/sQZw2Y6gsHHDn23XSI1DxSt93uoWe6N+r7hEGqbvfRHWY9vfKq
7daapqtLEIW6vPN1P1F3IcJH6sWt71bWnF3N3oUsLNAO/ZJAlzNDDHdn9o5TQNe84d3OaAwf5cQw
238o95bTmpE2T/p2GPe9ZfuLtBv4ssudd8Y0MwQJ4d0AO/p+ceoOYp3w5uumDyafmde6P81D0LE/
mDpGIvVwTcSGfMGCIqsFEqfBZ+06IEp3RejvsxkUgQyR5ldeQR1oTqRwt8h8y4JosOSRvf0E+mEc
4PNYNwZztlDwXz04QJbVH2wQNI32pZ8icjR7APGkPFJEUSFcCVk8fYEgO0deuX64iebVWk96tusR
DbvZAWohV1A96SAdV3eXWaEgpn2bLzNIvWcRkIIl4CA8X8qEtJdaqvai26y5TYDUjXQ48NHGuq67
P80zmvlDJ5J0O/idPAymNxyIRIR4oes5VOiRCP1UiWosl7cOOJ+ABxgD8T1DchsE7u0B+stIOH2f
QZT5+1yf2rJ5vsRGbu6/bqZNfZMaa8MeL+JPltAP75X3LKJtMkXwIVgf3jC31w5CgPubja5/GHl7
yciEmlEK0FMEhh/0cQ1ETHlBXyR4YetyTjanL8WfktJJ5e513T1IdhvxqV1XcYIe1kD+v3ZShNMC
jk+wpghIzNylxvF+KZPuveqm/UIAJnLQnbr9NnYAGydKp3Za3YfBq54sh7qxopvarQvCIWhQ8v9o
O7OmuLGmW/8iRWgebmukoAoM2MbtG0W73a15nvXrz6MUTWG63/f7TsQ5NwrtzNxbBRSSdubKtSAD
NI0oAgSsVXvFaX4zpi4LbtvcGc55nLMxjZrqFM9pdUqM1FWfBovcgTq6+VZi6iUwkVaFyQMZ3VF1
Iw95LyY31IstL6MD9CCNpmZbT7fhKx6d+YbHnPZAM6v+IGcZOqD6HHWXq11Huu2c6RbcRYR6KqDa
jTaW1tHhY9Pih/F6IK3HTwLqexcpkFiv7sj0oKp8u5pEN8slx0KhJMPVrh8grPPm3DfmerV39jyt
QMegizfM+mlOowqOD2RXvC6DqFLx7Z864jVhlw0/3DYftjVN/Z/8t9jIcOYPsYPzreYyaQWfcqBR
AugayNFSryGdlAc3BnxNw+qu7IiMJEiHV1tBY1UxVgisLDPWybLOEC5JvSp0N83iqeEx03ayoj2G
NxLyccqyNq21EazvzBBvYaFDrjvOaD+AWc/3bgPRMH86+6cd0ieiJdXvoR3D62E16UNVJ2j/ImZ4
sOhz+SyxQtfya6zazxZlGqAPil4rG0fjkSQ9Aw2qBzTDJAwXGDGi9q9e6TYQr+MCdBCvzC066pCq
Z5hevfVZZ2tSJ9/Ui54U+Xoy8BX4qetQvNWiRCXerEBDqTYBNDUaLL9etzH9tHmAqIQOnuXs6rja
wsULgkM72jHdChInhwE25tVB78bPmQrfPAwUUa8T5BIfVpJLTLCdwAjNwhJ8vXa6fCjQV82lAtZk
OGa5tyfgeJE9xr/RB4X4kfpbwC+AYmEE1fDQab9VlgbIqpyep2KgP09JUirhgfabk6sOxU/VvwTp
rCKAyBd2mS6r5m1en0byvf+7Vf1RhxtDUVCz4uXxZA2uddT8ns5s8Fkb+MP6c6RHwUtYzqegItvf
uvH8uaiK7bgQo9E/V9zrHapBwRJF0yLvzjYaM+L1Er3iR2FJ8cqSdOUNZ/FGpvpuyXzKKRSzhtsW
PykppFQYvAIEvdM9qRCOnzo3tA9oHdlflTm6l+fwNSIF+HkqI8c6hI0F6bIJO9WwqWerOsp78hxH
xp3p5NsP78o0VfIGPquqcWfFr95Xm3iipn7nmUYeP5v1VZ2Cz41RNM/JIt9opCksOmZz26qDMty/
DSmKBhc5zLlzojm6vNgKqoQsVNw0mhs9ycED4FEmYPFkBLeFfqnM9s7oTQRgsikbj1k39NxkmTDz
///kZGm7XeSXjgVUdIjEtOpt2XbORUIm3R/ubXc+Xifo9pzccAelq14m0MpsbVvo09eY9bpz8lAW
RbguYkDv+BBOFD7lUzjA8JFt962NxMoB1HS6A9s0HMxl+Vlxy+2IKsKzku7UGG7XomuG5ymo9W00
IHwrthHE7RlU1E9v4XsVU1WYUAVl6sVZTAPo9ENS27xFLsOSTd+TYX0Tn4SbMX2kXkbLTqv65u2U
+b/BHTLceUEw3E3+CApdTuXA7V1R0LV4C/gYVb15JEaGftEG1UbGUJ1Fe92a+3XNa0xWxJO/vc6W
da16ev0c6xIyLjPnszrUwfFDiN2oPFED70to1SipdJ556/ZKBHZwVjmVw3UsfokUtwNV1mukjO1r
5OqSUAoS01YL4BmRIFlDzq6XRJtAMbb/ejWJZI8awjoIMlHVm/HBgWBwF49aspdh74XYemN86N3Z
2QxwUBw+OPwh/RlSbzl9tBfjbVhm2l2d16mNnAqLjO6zPpXDfaAHLeCkzDl47CwfIbWvN349DycZ
yiHp3CfV7OOzjKo41h47a9zlCAg9FMvIM4PgkcbM65QKFo5L11k3/tTM0dbrWlgGvOx3jfbvaAvH
y8y/iA7Zn0xfLjya4XBoogycUlVvgfcMj7Wjhs80AoCr9J/lYMR2C4LI8m/TxeY2AFXnWUHcZRlS
re8e8kC/rUzvdYLeA2Gw0JETE61o2d6Ze2hjl3iwt/m5L5y/rvG0BgLvshE3WwKqvpq2QR9ONzKc
27IDjGZHWxkqbmo85eXXLElfrwYrUkX60nZORtomoG4Kg6SNu6j0wSUa85PFwQ6KdfT5FltUWICI
r2PzZNAoB1c/Af4SIFEylIMR2TE4miLYfXBch2i3mIfQssEIfjU0F52cyQiQSnEpNo3w2FsAH3ft
0MwHqvBQ17tR+KhG7iaeyuwfXplrIskjsanhBs8yn+b+j/MlIoScdo24XuHt+uK8rgEoGC5fQOge
VP8HK4TDK6kRjNzYNO9cXKXd05kRQCRgDX/UbRzcxgvGeiPRnR052yk0xk9yaGFNvZR+A619O33K
bZo8stjPjvKZoJhGksGqz+vIpYzWKNa4SeTX8eaVT5f9izclJfZubrfMHZZfXa4m1g216oAOp5TW
m6Ssb4ELwi0FAPZpDLdptBT8F0uhxt6tPeZ/iWsNqv1un1ZutL/OCYYi3Ux98LqOOCAz/v+4zvXa
4//8ebp+VreGBUNZlVrGuWj0Yx/r1qn1Dd630r43zlPFMrx6pcY5tY34dqQFGFVA4yymQbxrjIRX
NOXstdajl2SZIpGytgyVEfWIXRVA+NQm1bQXo7jXK0r4SBPSnuarehO5UfJ6ly4ncD6b0jSmGzQx
9qjfReaWpIZ5G1WZBXSbe34b8MhDYoKxJ/d38ZPLmdx9WbXtzet7jT9GJ7J8yj3/IMGD26XuYSxa
A67jv23q4kD/js6cWl/tOcw7CPkuISiYf+t1qzzJfDHJBI2vz45vCrQoy3xxDH3mnm19Ug5xNtLP
MZRnsBLVedas8vxvQ3FIyASrtV3PtNb+z7GyUhoFvzs2jGi1/VwqhrKVMxPQynqWL7YyVRD/e/P+
9zjkQBVQwSQz3XT/gRtLhjowXiWPAMwu73FikkMd9sE7Ge4UaEHqG9C2ZcFFcwKaz6gvm2YGxnk0
DQDM8bOxmP2sS24n9tJbGVoVrfdwJCkAmOfiRddIwpMFgnB0CeaNfl1j5p3mU+yEzwHNSi8cEv5t
Td5jULiwM/TejkXpPDW+jXbqdUhzyKkPIDQ5Ko23egPIyh5j27TOUISPn2ZoUqzJ6O4gQZs++SaH
JlJgwa4ifef0JTevMbaT8+y+TpBZcnCNdJ0qI5k/Wkm8d4DS7Eq3Ssl1dtOx0CLjsaTRat+V5MlM
y0JSb7H5itluy8Ju1hBxTCywgZktvy316c8usLRbUsPGI6Smt2ocqheta91oW7xM9Io9totr6lrl
otnjTWs4XoTIczbdJor+1xpp0qwFOt0stnLN64dJA7i+Y2AxJRj2O7GnrdduKyQ+jutS1w8jbvmA
sZOuH+S6XPGieYlzymM9gDCBjZ2x7CfdSOlvgPrTt6Wwpd9cjdo0g7uV/aKEg/kmEtL6Nea6xNVx
tV2XQe0n3sz8n6J1P34lhfZCQ6XyuS0m61h0ZnnTZnX6GSa/HzrAxz9+DRgjBC/qgLSMUAFNKn0y
BkReQgaohraxs6vs/dBchhIsXgm+DsX7YW5hA09vwVhvh84yLlkCHmj03W/gWzX/NtCgS6eJB5av
ulQm0jSxeSG3a1wkuhnbXVIbw13R/pUWlnkbQvF0Rycpf6pKQaeSztCihkQMK2r04x0pIfFOS4ic
yaFuaJJaPR/HdtQat3b/B5JmNn3RS5wsJ2OSSB2t0NVtPAXQtQdJn9EGzcGYtVC5GSsS9jPPkW1v
Vbn7V5qa2R1o4JLUZ5Rldw2IqG3i+NpWJjVu6u2jrot4t8odxbwg1UvX+jDRAbjo3C9DWKOmBy/0
O6TkvVevpfb144w0wIUGvBd2ncW3LovnjVZE/kvXAUfS+mJ68avI2nhtk7/4DrKDRRF4qCg0ykax
6NntDDqaKBt4txpazGufthnH/jrUhOoBtpp3w6tX+ur+t3PTNIi2zsCWvF26P40OeIxRRxrvCp5z
sRe2E8pnoNgnaoZ3Q1DtxTYCuZx3q3uZkvWFtq+XFUwauvaeptd7t1bKG+hT3H1C2+5vehJ/bWgx
eFT7Sn8YsirdiD3PenOXqcDIvQXUS/szr2baN3+u2lt+AQ1KJVnyG91tzaYJPP8eLOD8VCrto9gD
PasOqW9aJMa4SNS0h84ETtTCs/kSfTfCePw5zAFyBdzWHvuynW9QP6luVDMLntgOgqG3c/tn9F1v
4T+RSOjNpkc7hhbm9c0avkk6n9B03EFhkdIDlZI1qpcePjHSapDup8lJL6DxnIe8UpStElg8zd7O
gpxUqdiit7Ordz2Lx+LS5ZBjRYH9GPL2euK7aNzLgSZ2896KfVQbUQ7cfHDIcIr9x7LM3JPEXiPg
eScTZoE57dPgCXK//Fmr03jvq8D+i4bGsVgpy63VO+kf7RhvZ3Mavweoi+3nOnkf0Swlkv8aITxR
aRxtsyhETTRQaPjIodo8wm6T8V+kqOGDv2w4mtBzdpYKJ9gqGR7K5sRZtiHi9wP6G5TIuvPgDO12
3uIQr5e6/NOk9WVSypqmkGVP827asjY14PGuqS/tIrWr9yR8jcornyaAiafBVfTDOJfKVzJYa4RB
088mmyAesmNaonLqw9rCt44I9O+UnrU7mHXbJ3gUp3u4z2+MnI+9VYupOFiTPuwkVg6Gmv4OhZ12
J6Oqi2Z6Kvsb+NybT2wut/1cU5b0EXMTody2IQ9XGGRH5qadvjh6vpMWaOhR2Q4jp7KTLmdXd7SN
a9vqhQbFbRpqvfIc+dO0h3W/sOmUgRZXDqGtqreKtRzAmmfcRTgFW2vqtBR0PzLujVQKFo+ELz3t
/+k0DxCBrGmHpe+1msbHaLlfQ/ZlUcNJLbb1NC7kf85+mx+ukp4zuFvU/Sq0AifnRuwfVT8lJI+N
8S6dQnMzw8Kxk0BxXJeSsyBpjvHbUh/CEvdB8bSsiY5Qrujxrs2sXdva+SerTNlomkl8rPU23TV6
xE5TTWmc71R0Rs36x1Bm3kHv1RkpAvSpRbtabK3Xz9tRGZtHcfxHm7rMpcOP1tRrjExJ62bYdtOo
7aTweCWIXsuW7+qYIepFB38YvkjVcnWv3NH/PF/Lm6aBJN3KOd0VnX3oi+6LG+0gv9xY+phehqnv
w32i0Orp5P8YJkuXcT6QoUv79iijt9B2uY/JzezNLivKSOwS8RYvdnMRSHqLl0tKqPfdriBgKhfW
ajkUpW/vm76eN1ebnC38mRe98KCxlRjLhZeQfv3Xea070BQkkUNSIaU1JM6+qJL3MdcVW4jXjlSj
fqKXYN9WlXW//j5kCOsVbdH8Aq4/EVW2NUxMbu5wP3+bug7F88FGxvd3P6irjaYP6r5pubMJu0DZ
GD8B1PcPAdBiMKzaRjgImqDKzqYJT6hEySQn6GFfWKjM/zmpbZLLa6lEizSUvs2cdrcymdCQQp55
k5T2eJFxgDzOoZ8oJYpNWWLeB9J1vedu5ayzxU1OWKOySP4N7LUB8VD8p0nl7aTkk/FJDnPbOztn
aIL91VbTXkcJUQ02Wa6abIuRah8W4TA5kK2Gb7Um552PPgyOi3BYaCcGYtTfJeCdueu1A3S22VZs
1zXIyYF7ahxnXUMcdq55Fz3gVXO5VPd2PVBA6WGezeGjg3eOPyi99qfr4pXHv0Fpdnz5PP0GBiUo
YRbRVkgN60dDL+izdsyHJkeFHnHI+nEJEJMEyCF23pskdJkIWNlaJ/661nX5X9eaivabF8XarauH
G8e2XiUmY61A8V7zu1ddm7aAFEmfPfPUqWn71PeZ96nPwiVHhZbMEKCv6qtEr2MSV9Tic+012qEd
51PBVuZj9PV6MkNd1hfbZI7ep5H1ZdSV2kuUhS9jEjmP48DrXpUY4UmG0rrjzc4dXWjNRXp4stgL
HmPtTgYSFMJMTy+j+Tla+n7ETrR/THpQU7VFM9i2QzpvpzX858gMiaED+fVS16WWSzkkcZHd5sNo
bRE++jV9fssaKp1X54HLZN5S2VL9/BCoISALcPqfwqy/r+d0uhOTHEpYnY7oYeuQORJG5hEu+Zg4
1QI8kChOdVuNZuygJIzs9o1sJRJ5xMmpHOBw9Hetpmkb2aaITbYlcna1XWd8sMkCJlW/jeoW3T6k
ARTIEHxh70jDaBZ1TrWa3q10YrS7vhKGFVO9tywdisweccGDQv/koV4KpHNSZgfaDJJDtVRTr94p
0P8YNRA0lPSiLX1Kzv4DTF6G4i0pOa7eKxpe4PRUacN17gfHutTiTWa+yWgbkt2iiwhNo69zCVOX
r8Ho7/aa9dXv9O8IMuUP4uxafQNJnv65ymrvadLDo5jDDCE+Y6APd9Qj++tYqM0pV8tkJ14raJR9
4MXU0ZYL+GgfrxdYlxydDxegmPjuApHbuAeoTEG90ubSnq0w2TIk7SLDzALQN2n6Nk36Wwg83XPn
T9GusaLoR0Ujx6zDf4oQnHkY9MKG1KJIvoxK/SgBACgdyC4C4+E6E3nA8EelsQn2fPNbOmfWAXEX
vlYWrPXpmMEPs2BW+gXscj2ILUd4Bd7b/Hi1e1E9HCqAkuS5EAf7MFWGioApl7n06aIX9bbw9BRH
fJmsLqjLTbfoU8jBLjoSVXJax0Cw2uVwdYttmoNwNw8kgsTxcYl1nbKmUEwWemfoNTyKb4eh65vb
vgS69GYKQCOdjRGivd3fp7Qc9nPzLqZoo/GYtN6PPhiLe7iS9UutHGQANTQyzzav46u9yo5iF4uc
tcucIWn0C+82V3OAoCScdhRZf1n03XpX+y+LBghi9XkTuc5Wp3Nq2VPIBsTyXfs4jsn3dYsihZPl
8GH/QaPwN0S/wNMuTvBl+iGKR7LFv8Y6y2pVGH1fd0DiXfczfTXsADS5d7GRVaR08vq5SWngU5WZ
ZpSscuARrpzPk01nOoQ1fyFh537RuH+Sw9P88xzX9Z1uAIREv8h45nc+bEKlVX8q7YPofC1zrEp/
neNrin9ugghp7qSY9towbaesYFdMRvt7y/1500Pi8lA3PXQeasDuK8zm740D9wN8kdM2beBydIap
2FFRiR+AHo8n252Uo+40xaOreRU7H/qwDA+65YU8bIqGT2Pf6N8+TNLaWoFt1Swe24X3wJ1052QO
3pShOsELJP1BtXNIrNz4mtTjfTq56R+JkdBJydvbE/yaNT2mRISKanyth/5e8mf/FvG2xn+MoInN
3eZ0Ae/cLvkCL0X2SYAO3V6luvXVmpqaBrDwswAqilC1b0c4tlaYQ1YaQD1RwzgYI+xVHXy7x9LI
+21RmKhtL0iIOI/WRWV+u5NFJ9CSsqhgKGjsdNZFO23q9jGiJUCLeU1RneFToFb5GW0DdiCIk61D
EakX3lgNE7kTGFaW1x2xL6Y6VvOzLPG2jpgQ9Nw6saLxa4a+3wb0SOMVJB/Bebb15KFZhPS6MMz/
6EIQU63nfZ9m1d+lbLTWCKtV+00ISMcDaXewm5gGqrd8KnQAzUNRphoOZOQmyZ9ejRY82MhcKmxd
ZDZFm2qjw/mwPJADe1eMM+m1KcseshIuUdE176p4BFD1T0dtK+wlFkdARm2dkfQe3+LFEcSledYN
eIgvI6mqrGjU5vk1vzMYTnYYKVCL3t3O7yf19zZ5QSk0+4NMn7qNvGm+18A3nWlghyLsNSDvo32d
KuD5lNg9Tm13sNTWubMn33J2pEuSQw6RIigjNObFHSm6cxfx80A/hF5lSuvdKdVpYpefDJj13gD9
/9KNMH1c7XDj7M00CV/+Jd5e7HrkFSAbG7jICug90qTmv3TJScpYdYN6Q9nYQtCO3IVXauPGtLMW
ydjKeGmovNQtSUiSA/dh3ZUbYdmEZwVKKwW+QxmatvnfJ1WaCTgvny4kqQrob5eDAk8l8EL0M9r5
b9viiJEpQxFmAPak2vsJduNSc6tz3EzTY7gc8tHaN2UBu/sykgOAfzNqeOlcLF7WqQ8dtWIZQekI
HwfIPiSRg7urKR7r7G7o1d/EJAe784qTq+rtOrOJ6vCU19afSPR0d3B/ImPUjUmPOGjRbSFCt6gx
DSX59sUoHomUszVcxmaQ/ZmnqgpeJhnPbJm0fTX3w0awltpA9w3v5XhkLDFyJgdY0uAtSM5XM/S9
cbcpu+51Qt0gsV3N6kOiO0gZKa3ncE9WdH5zXe3vpypwd3FiTJ+bPiSPanmPugqWKxxL2ENtTbkT
5zyoKg2VCK2L14X+6QbRan8rXpdHzcWenN/pLJ4+W3BBPyMHUNR13W2LWnmoBrjFJLKw6M6uplw9
yTp6zb9OYw3TXrx60w23Gv2usGHyicBxxJ9ivbyVZSUCJCSEfUr1JKMoh4iSLWd1ltXIWXWQ2FcT
NFo2eqMmeniW1rMNm0P9i08zKwWPCJoolEhvBr7IJwMa3Qtd2dya66D8XEGOsVEHlNkKfmk+CZ8A
uaBmpwbxeNMFOYCLJafKdlrbRlFYwYrHMNOL0NiAZkguPJTgaylNmm0U09nFbaxtUz/7JTB0EAHw
q+yg5hUqwEsJTllKcP5SmkvJAXn92N6LSZx2A4GN6pnDQSLEYXcQOcl8sV0X0awOjG7W3YtdbZQB
SRo0s+jX1851V+U3Zeg/+rNiQv0llFZBpkNkpcGROvvxHxnPcshVFk/YeJyiBZMcbLSDN2KEu5lw
OV1Doa7M911HWQp56p3nvYRFOz1cUwCTYtIW4EfKjSQOxBE15ogQdlPvuMEan8SR6g0170J7gSAj
vXWKIufG5+lHM+u8+7JF1yCzIgQV/HneqrUTv7SDW2ycOfN/r9zqfhhIyG/G+XvJho/fatHSQdJX
fyZm9tUakvx7p/CnpX95+sJ+INuFedo8dn1BQsC0tIsbjvPNFDjdbaV6A6q8+j+uXIzm+ytby5WV
sLwvp4I8S5F+p2j//sp9l3yNy0zdxrnZP8xRfoDEDDbu2VSOZjEpvxsD33OvS3TIsGt3D8W/d6bn
v7+ljo6o4BCrnxIIzbZOU5XfrKZ7WUDbzP8LaiMqnXPyu6Ip6kvQO8lO55/+U5D6ypH+7fg2SuLm
MrbxvLe8ufjshD6E0aGp/UBI4/VjaHwMxQ+CH51BEvDDx5hm7x8fIzLd4pePUfNiczF4T952I//P
1YB8BUWI7DNUsMWj0XJbWUamp3IAy5c7U34vJt62mp3XGN1RhjI9nMEqybA1xnU6fd1Os12mgvan
xxxSZGc2o11vhBYC8Vr2yFYLYEJrPaMnYD33wZKEQQTpTmx1ECyo34XrCpLjZxBG2aPtv05HEox6
YmSRTTA79dy15uuhWc4S4O+20oMuXUZ21M/kVlKDxOnigZwH1R5NPamwVO5E18HUyC5QApnPsMGi
qaf+IWbURZGKWaJEp0ai8nmazmWlPvLe4m+jsoQPcxrM+twvDCpy0Nu+5/0YMugI+sfT1YE0AtHq
W/Q01vui9W+Q6+y2BvmzkxTv0gTuKxgmXMhQwVmLF85r7ySFv0yfkeN1oZe1fX+/AgfmIQw3vj+4
xyLSamMn4u/aYkRTwT2KsLuIxcuZeHVY3Dbt4q1asDPd0KK6DknYwxwan3VhqV1Gk61+Fgpb8S2j
q2+JVN8if52HwPAaWRq1QSMZsDB/sKZ90sKhJK+A69ugGMeoRCdkeVmUUrkc1mizNejypTR/PXiT
Mu2nkrffIbRvYlMxAClE03eAXbsy9ZKXKapLWv2wCzdtEnkwWVTpanenhWHM9afvi/0ar+nmn7y+
DdzDyL2MC2O7HNpEp1tk6CLSbdiu3mCJy5x2Buwgu8U8zcL7QOPB1bYDnRaTM37zPD/YjUam30p1
xyk+zfPUvHyIGpx4qS3epuzgHxX+aJ1hU7hwI8fcuXlIgXMRZh2MZnysJv6kUtbodfZsUl4bDcV5
TE3VeIZlZ6/wvEEzxerOSsp+TZRq9FTjdU4PaSJadGyQfcmBpofNnXjb1LqdoK14CoLQlDXE3CMt
eg4z1pAlDfJg4JGSbJOFRYKCVRc+l1NVQb8DUKkyovC5gLgfshZ3O4+wz24ro0fT0PedQ2Xar96E
bbVMFdO/zV8ixOnQYLe30KShd6B22nL5UZqVwNwpzOrMj9KsnOWqFdZn8c5LZVy8VMcJDuE3v3rl
v0mGoaO/n/tvwfK/xl0tOQ93eeSM29z2lM9KMP3jbBr1V9vwdvYhTonRch+bejw2eWLchaML6c7y
pQUH8TSV4/Rs9a1xV3ZTiqohX84aum+D3cs7u3yZ/b/jhxgu0LkvBlvdl7ZDgggSk7u5CfW7SW/t
HZLwxkZsV8e/Dckl6NVG5l3dRj7buzZEIfuDQ1vWT3ni7lrXQOJL0cIHOWRF+pn+VQfE498mOYPX
zdvCKZ/uC9HLFGMZN9Cm2C4UaL9GRyFg99T+cTUbUxBdr5A5xesVHAvs1sIa5231IEz3MuMabCvZ
czBkJ0WBZZPupXhTZWN8aFH5REvO1U/trFb36lLpVcLMu1M7IAZLpZcnbfPUkHNCZqFCt3WJEEfW
mCeNHrJ1Eu3F3a5B3GzSZv8eOdJ2o6Re+VtbUo609Cy8y/y+fEGPbLXXEypFCBKZ+yqpq99K3lU1
rSiejNyHrSibQBov9n6ZTgdUcJ1eIbn6HNjdV0Quih3ae8nzoJJukTOxDYttWmxy9v8mTilIL+Qq
XNPjGGpbz5ih21/uaNZx7qf2m6mH092kglkWa5Jm2nYcuKOUoYF+xb6bIcH2EOFRIMg71E2sHUXo
YnaMe0sr1KckG5NPUaP/FLNEuZGrHnPTnL4tUarnHI0MPEyhmM+8a+Z3msVNgHq89Sy2Igx3I02O
j4ZlWM8xQs07B9T1USJkgjmR7lwEYJ/Ftkzobdhb1zyAqwcRIL5kD2t3+AJcuj75fa3vwyX15WC3
Wuu9vWBb9H2J/zf7MKeoz1b+JhzD7j7JB/eQ6H2xL/Iw+wKNoXGDLqW3Df02+zKENU3LTuBsFI9h
PPskJUroMSVYM+Dz6bPhXpxJGc9PCSRkAa9OAzpbuywo9M96N0SPg9MON31iuyppOLu9LXlYpptB
C/yTaRw1q2n6n+JQCuiu7jJ9bG/XcGT70JtBhAr0VAULy1yO92ZUdC/tzh7N4UVVmhbBqTHdyDAo
u4VhUkEGdvGiSloirkAriwyzEQWzwBqeqUx7j25nX8TMbxeGogCQe5nULOmigpYhBHMjXkebvvvm
1B6SlP3d9XFLdiSdNhEZErQA3j2G5Wl7ffj6435p6n0XIL5QFFhwzsi8rM9qmaiTg44gQzqbsLuz
h9SGQ79U2bJubJ+i2T+0XRg8iKlTXfSOw/qn+MR0nXS1/TqpHefqTuuGnxL/fzsp6kCLwfbAR+sa
lzypMz54cQDUo2wGo/ox1cGdEvO2+Zz7bfE5T/y/tOWtq3LqaOPyMnmBTtBYh/avQ/Feg8lYNZfr
cEjoONPSoNp5ysk3l87i0XDnT4wC6TPu/3VkOHm+GVK7egISom+tLNQfXV2bDshK12eI4PrboUEs
x3Pc5oH8srFTAEx8mSuENKaiqn+4VXhqNPC2mwI4N/wECIVmxg+Ud8Jvtu7o24Ry27pkryy0j07+
uuQwA1jqBut1SVrKzwHf3ahthm9KofdQM3I20YO3Qedg+JY3XFPOhsX2r3GFMUMT60FYuh3bLDyI
NphPWuViO1BcVBAn72VYdzVC4ShyilKYaIaVme5c3uwiLWaTwOBhnMS8C17cHNngDSemz/Nng1TH
evLe9V9iVAA/t/0cGYegM7pdODv+KfK86ZuDnHU3FOXXRiviSwpD9GZE1+ObhEVRopzgCEZn03Q2
pd57N3Gi+8eQZsUdjcnmPhpK/tZlOnc7o0jR/ZDx1JodtCKmuR8RFUIX1J73huocwTL99K0pOAlv
PaCr9kHO3uxXk9hnS1vjheJeTNYCGBmx81QNTmIXkzj/R/uH9fmOv/s8v64vn9MTRMfb2oNuHTy6
2g6aYpt8If8+9BDZTnr30OUJvO/V4FK6yOMfteH4yR5sO/mfuoNkZJmwxhhzjNBL7KAKE3OX/udS
V8vbcuv0GEpfe8xQCF/UEMzCWr5FTbn1NDc9iE20EzqYT++HVN0YvQ4vNo9Swwy0E6VRdcWNDW5q
bqzG7S4OLPNfosp4fQDH5WvYCiNbwry26C6whthfkr/D5nb8x2q/hsn0wg/4E9t8+42ZjTEKTA9t
aaFJb1TOY9RE5iNoz4H+Yb7ohXpOW5gtJLIxjfbGtg0XrkSdTckSX88RVIdhDdetxEyKZW/qBjSd
To1ljVmuAPuy9e4K6m4NTwd/PkMb8UmiZdnR475lrMUhtRlvRwfUiukr2U2KDuZXtaQk4Tt+cJEh
VH/HOmujZwVFuudsMnbT0uOapIZO11NTbGQ4z5pxAxmzunrTMQQIM+b5jXhlyRDBjYsMlyWnFE4+
WTKHXiftgvZiBT60KIpHsiLc6pI3WQ5NnQETRw7uLLmULihnNPGi4CBDLQmHO11Fs6ivwvxzQN3o
2UzXVIoE1BWUz9fpTVOpW8/p9lproFIYxN7jWNGqpi9qoeXQQzvhtACNux72h39GDG57V4886j9E
gJwiLb6UPP5lDYf9+26MDPTheWfJ9D1IHFIqtmFynBfa/T5WDkKkv9pWP6T6kOxXNSywVq5oR6sy
qUrosJpSB6vOjgwpmaxDQdgIpiYcrNV0xdS8TRK0jkS9mWQkoW8TddoRzmFAK3WsFw9dmtwhP+g8
Aw12nh1d/0obV32BJNZBsrxy9+S3x704W0fxLhMpq3ZxiinP0/vCSXVYaZmdRFa8p6W+Psh0V200
dqL1j3X2MgkpjSPw/uiTmFS356UK4uejfIKxd7u7ED3gjXhlDZ0aXK7q/aOYhlKhg2hwkhv5CKhr
V7eWbqsAQP7+RJD+oPqlPImlVTNUn+Yffhz1J0nANRDkHueqK9cE3hAZ7T0P2kdxypeMaiyi73H4
KF+wMGlp+/h1epOV5S60deib88Q9RTwHwO66p9arss+WHuefM96TjDEZH4LK4Dtu6ebW0sPmRpz/
h7Xv2pFcV5b9IgHy5rVU3rbv6XkRxspbiiKlrz/BVK9Wr9mzz8EF7gshJpNUtSmJzIyMAEJ62lsg
Sghpwsd0PK9KkLiO3sZ36+xqWY8EmjDxEloD0juBfQd893mLpHInZPodNLjfXA59HxCNBIcygRqj
VxTGV0ykcZo4Npq/djKAZqq1pmfmwVEQfENrxz3S4oaCXrB75IWdVdR0xdYHa4GADNIXnqcW2E4L
ZDAKpSSlpFyUHcha85P93/7IGV7MoEv4AaXLEhDWHEgFFfn7IwbYeGkTWikSGsvAp2BhR5FAT4BV
s0rxDB+GGlwaIrqHild07xrIsmB7HOwGyNjegyMAMX8XpV/CD87kYUaZcSf5t2l0nCwsgsRV9OG/
Ik+4WegoduBOLUm+tAYt6bQdNPvUHdrBRPCWQ707GlD0pk52eC65kPGL+wN1O1NfJ2CFfU5x8sC2
5T/d6FUxOFDQDsr+r26tWo2AzB9u6hwzr0Z2uqnGbbbclFbjAxiVh1wAOAFhsl0/5fkJumDFqTQ0
ezcChXBLRA0Ye234jzxC6Lo1nfrNTJO3NBHNrzaD3l3uyWRlSUCgu6T+xYP2bdSS6q1sqwzSOLn3
OJr4MjdaUtwgUPF+l9aQn+/i2mm2QR6sA/3x19bS31ljoDQtTsBsEUfMJzO0IWdamb/ZaJKi4PBj
AxIbgb8pEHt7hEhMfXSQsoEwj2M/ki1mX3phDw/CwOsgcCA73E3gwlr8IX0FSCPTsUvtjO5+bl6H
foJoaW3fOaN0j5barLrAbmyNfMyQxp7YDcl2CbTrv42zeDwZLeWZbeyjZL7/s871sw6Wk+XCc43Z
Evxz8S+fOgvGl7Rvv9IemXbLtFEeB4jNs0g/kF0E/i2xfGAfiumNx5AdWMK7FAZWdtuE2Lntxluq
PBjFSxNDqQJSEcY6RZ4RknPZdLUipofk4AQved/aYVKhWL1jcRGySY+3U+rYVw2I27kxAjM5B8ze
DGWE8BYNkIuA3FJY4Uu2JduA+r+17qQxhOk4uw0CdCG9k8ttXTH8/tpaQwCSjUdsGscvYM/1IFHp
aEeuuqa5bQPpvTYgrzk5PtT7EqUdbZSTF3IGCv/J0yowYTW/mtHSvqoLP2/eLwzw4+YMgiCOgexi
ZRTGS+v3/TrhzL4JA9oCeZeWRyQMwOgQTcGmMaGKkBlRFRYNyHdiJU9XqSvuA+0NIA/6uoGkXyZ1
Y/PffciRmiwD20mivJfF6Copv1VVH+C4ZZ3pyDnUyXRnatOZZMjyzBzv1BidMGmsM/Hfog6nH2P/
2zzwoYDlXtpfO8gyrEB8lDwmVuRvRx8YGwEaw4uZBemGt8x4qTX+rawl1MxT8OBhV/cDdM/WSqpJ
mvnPJIBv5QUFPRmYNTX9ZZJyngRZ1XlSVyOgBbiJFg35KW0dLSwmkYWIOeWnOJIgaaeRPsrG90sa
mnIdARSnnI6WRAKtUmWVtYZC8NSA8Dq0wNJzEIFBQytZ96DZWRPWDUu+jqW4eQ5qvVaD+DYwv/+F
kqnfie/4L15hgYfZl/Yt9/Qcuk8sOeI321zy0TI3zPa9RzNjr2kU7yaVP6JG1GMAbE2CunHqFxbS
xbkjjwZloD75fAwnfjIeqdfrUJzvx2DaESSoltApHzpE9GaEkIIPgZLl7zbmgoGCRKnJmfzkx1xC
HdF65Pdf13M67NH9vD+DfwPlKbqnrZcIy2DrT2BJB+ZGBWkqG6DA2nFBVabQ0aqhSRG0nTaLbcqC
q6F9bXHsPqZ+0OCUrGsSv8N4PXelKN3bKMoMlbtpgHABiJNS1dAAmOyileVUye6TN3bL624shsvi
7HiK2DtvHj+5Qcg93Uin7MAF/gqCmODC6saxVj3iAYfAil4b04yuI8O5ZQ34/da1wEA2u6Dmalpl
aaTh6TKWa+CJIGqwPJ+kWTQgs97Qg6knuz1y+1oVfbkWyplGogIZuJXOABDM2Oz8x8OPVi9NywDZ
IsrSFduhq+gRY7NCXSZd6kR8uAyRURiZDVQfsBlqCmngffJLBqNO1uTopAbKg6zGsw6mLWbbvII1
NvsOMm12siqbEnIThmHfpfnU7p20Lw6V5Yy3CUKQ0IjL2jcJuUdPi7Vfvmj3bm16X3uvlCFNKt2s
3YvCAPNIwMebhSXnSaXuXuiJYFf9HjEid54UAdd2F2TjxoRC36pUlQquqlSgppFtiKBVcLFsYQBX
o4724NpIQH+F0gMQMr774dQE5hLWtMCbI+Sz+pis16nYQR8N8sZI59yAGZa3MhftxXShUM/M0oX4
DihQ9LQbj3Wg31PPVSa6Am9JseeuKk9QU2kRGqi0ON/qDeB3XtRV76sERdGvTY5Iamr4UbqpbBw0
ZW6CkHC5FXJL+DRA0OxpNTlm+yjL2JWBVGHj+yLd0DeqVl8rPa0eoeRmnqnXRUF/qVoO3j+MURO0
uti4QFxssjp4t6Fy9T6qNX/+LqKqtro0k3Ujf/oqgjyebeJEtJtlIRGxOwuyxRdaB8Fh0G+MXoYg
EyhVGsV/ZeTpbyYy784ZIN7NIrDWk525jhcanWGeuriSz2aW7PrRN94KYUDJuurGHbnlSKEXBg72
3TSYx/+27GRqzcoVoOGiZctIVEeLYIGdxq09qgajTelM/ZZYyKibIbb+qZuoLlGW6V0bbZbRSCAo
oVe/Y7wWngdoCh1Zjp+SunaCaHnt+ihEUKOZozgikwa4RNXVM2APmaLppy5SBuklb/p87saj0C9x
o/2aV0LG45rF1TfqxcxxrkOvv3jTND33FetvGnTEaCwxrOSuK4IrjUkgF++60QJnAO4IRo32Hhus
fQSCledUmzRgisYtjZWDaTy4IAykedzh3ePYpyGNNVOcPrnl7wb/eTuRAevOo2p4FGWVg5arGE6u
IncCbNjaZ6bdQEsHfFGzC6ppWstx7qmXVYUJDGBqbKk7GMBwV3lwpR5NqrBBXyFAMJyoS0t6Pr/3
8uxpVLQnxdDlD5qK2lZNYu+wwRggd5M0B4na/Su5ICmTXKFBcVgm9CXTdygEAIJCLUINL1M2LxKX
7XCwAF1egWEiQCq7cVdZGwDN3Ni2tjI1J4HIFgvWNp+iu6aooztUSxb7FPJGK518WhNldlXDrzRK
DTmPxyqI3bvZKe/wcOnwPzCvmwdgStKdPN4vk5Z7Veo2RgYK2yCvnDUKroAhCWLdPDn45XzsBUqR
Aq1N/U9vf5mOxYZ7CII3vb7LeDHsXVQLPcaJ8zPJpvJHpQfIHHj1cwm6tL855J33HIx1MzvgxTvs
mxGHLrVCgcPSgwcemVXqQtO+MuLm4hWa9Wqy7RSV6WvTyvYq0xg4bWXmlUh2OYDjWySjrNdl0nsX
u/UMkaxpqk/zm1GaAb4jaVKjvA/ySJ8aHgHwlgwjVH4x0Kl3K11B5t274sCTWjJYkyUwTexz8rre
RUUFNTzHDiDrWrCNw8zsmZXYCqZ93P+sEavSTNv+zZDGarwxe3N6BDUK4LNx0uY4HmL7fTSaDsV2
anoEsZt5+uTr3TNSHsMmK7Db7xQWwlX4CNbZeF16/Eo9TwebwtTnLDRGA/gONcp98T4axyiXb50a
iCk19WN+4MtqqwdgME1BYY1YAArhB1WjUligVcEX5BF5ex9cUTgLDJ6pf+XiicYjcLutTSuYTjSx
UBN7Km6Z5FNbpOPRU2UVbe9XV0ddUTd2I3xPo+FsTNDaBgsH+BnbWpzJjTwmLa53PQdZ7AHgIx76
Ttki4zlqc21AVGT1KjV0cWcMfnMF9kUDmhWpU1c0Nf4/GyVO+s8MK86DexACgsO8sH94zGcnejnx
Lg2ukEHb9Qne9GFnxsMWTHrdetnqqQmuKPoTmQRo+ra6bwEkjfAoy1z5NSqaA4h3tF+GY5whXDq9
MTALhB7q/W/gzdL2DteHPcpLgdpUkzwHdYuZ3h4mmdS3KbKrVT5WyaVQVal5Cni0gCTQ3PuwO8yp
2LoU5bGywKW4kMwAFgpdH417YFfVqyMNFPj32tSFjRy/GUHJlevjpQVD2iv/3QiDv8amjMGRC1a0
oA2sVwb+r21mCLklJ7C2vs8x3dZ+NX7YcbEXbZXe89ZKHs3SAjC+0EFf1WXpY8Hq7ownzhsNTknS
XEBRfamkW5ytMS/WUMaFwKLqBhxvwBVdUhNpGR5hamSUOUY8CHcqoR53Q8bB+Q5IXHFvj157LYAf
XfVDoH9JOqmt69asDtTNkbGAOqZ4zg11BAPOdpWAGeZLlLUS2ArdP3iJn51QdeqG2A6teM7Yy1TG
yUXXxgAEuoABQEi2X2u1Hx9r1VVuTLnpcZtcEK+EJlrcIRkGFNYaVDbJkbofboZaDWAxcKMRqGDq
vqOyAwxbTf0tcBFTVxHzTO8EkFbcv8qgqs+oiHPXHx5ISaAEIBMidJVH1INSnjygSVR/i9v3NchD
g+IcuIjAkYwHkv7QI5m2mVrUgMi6NR5QSm88FCzYdohS3sijTDMLiINArhCdAs+ul7nTCk+b8UDO
toXCbDZ2wFxhKs3o1JoIR3YbuxZTGTautpWD82ZCU+uQg45p1StmGGeKmhN1IVJjPTucvXdjOabb
FKXKa9kyd99UEAyjs7qLn3rPapGu6SBPo9Sl0/ribPciOiGok60oq9XbPaiCs2rYpp2vAaRc8iOz
Lf+kA7U1Z8fyCJRcEhlWmkB2Sp11o0x3IzBA80rLhD/XRKQIqoTrPMG2xywAdEvKIb8LcrzR5OTd
t1EFEzAEJ2n6XxfTkLmQRLBLEcZ9wbPQS0q2zrQ+3879Jp4UZ3lqHea+EeHl29bVlZaoSze/GyXH
+VBNBt5uXr9AiS1I6uSxSE9lLPIzdjvvzeRnAPv82U/qZjiV3YnsNKOPAgs0qjpRzVhXT4HNpyGC
YLCHWkor0swV2Rw1gD9/HVYARW0WGhC6QhgdaVQg7ZK0fJyc0XmSDDCZMb1xpjlPZLG06QD6CH7H
lGmw9HaVNdw7kUeFjMS6Y1BC67TOxY4KpZKsBYcUTU0gJXtEMVawoi5KYo3r/3Enz2r5XQqIS4cs
fMALB5XSU1ueetWk0kKfj0kJzNBUnuiKhmubS5ATWxK8jR9zYnKncfJspgZ8Pn9e0rjWDe0GUlrp
zi7ifE264YdSVYc1+D9Zm50uLhwA/ItTFPm60E3rJN36F4tyfjYEf2/izOZnsrk++PUcuzjR4KQ8
ONgaEEf7cKERiQo6UDqDV63U7pc01TR4yUkf2zf2UVluI81AJkpTUaP1oKhUXtQjV5o4Jf08cc5o
/bPWsvy/1yL7xx2Xtcx/7kgrm1VlnVCLjccnHkZtjspbQvD6H10cd8znrMdjZRnFduJzl0aREE8K
s7vYjiYu0mTRAa+2Y29mQOyQbb70AVA5ZIZxJBs1ldugnlk1KDMASelr0uMEAd4u5o3PGuD3fqa9
Nn1bf68s/9XHP8J3UEHPF8CTzhf/GtIj6b1AKuOohis18/9Y4v+7DyTAUOUF/u6Nwx3n3ErXXhHR
Q5kUybaDTu3MDmF5UHZpGt259viRX0z/KZ1M6/VvkyLf7GZ2iP+cJLPGeo0tOz2LCsWXvNTkHTV9
6hXQygwXy4RA3J2bqg15nijRV12xWVaNsTNSnFFdYYyfphY81KK2juYlBwNcHbpUQQl1BxXTu2uj
xNjlEYhgyWYjQ7nqeq8CNWjVbAbU1B8ijxUvozbtqtYEqFXZdSsPFruI63e7B8a2Qwt83YtT4wz5
YV/8/22vW9SvUfZqTnyp7BUoL6HJPM7Jsha0tWcedE9L/qwYzHY3OL4Ml/yZQAoTUdjU3y5JMW7H
b0VsyxOZZnsS1hEqyijnNmlRfk6s5mm5NccDZ9e2yRguy3TR8HlpGhiNYl6aFtJB5XzHXTOcDFQI
MndCYLAAJOVaNK4bah0rUQcgo+s8gifUeEBdy3OpbOTXmREUFIEg2dEK81xa4GMVAXYfFDSpRT8a
bE/nlRbTsmab5ju8b7wTDQIH9pA5BT8PKONfy9LDjlttZOadB158zWgjNatMPnim93UxgqpLdWm7
4lQxcm0iyk9kc30QHAAUfqPB2U2t6yIVvl1slfl7WVYb/c/L0qRAQzArEyzHOQrbIFp2AKM1DVLT
fywbMRwVxga7KtlrzqHpsbOj/YwfAwdBXdrPUNf1B4FCJKQmli6NopYN35f87Mc49QyoIN5FcvoW
9DgSxZ4+nEEojj0e9T1lpCtq0qiCRGze7WhqBJZ1vDbUFOovK0Q1CP6toXv4wz6v/OkmYxGkK8+v
xBYhjuEgvfjRtAf9qwch1iBy0h8lz4awk5l/heBvfwaNB8oJxzr4ZrQXcnCgShzWHjjlW9k0lwo6
ImsacHcWNKa+Q9m5XbutSC9BEpfXZAL2AKmt9IdrPg2NMX2zUJS+ho5tpbbN0Q4pYsQeGIQ78c4d
v5a6zVZpbsV3VeXaVxrAEQC1FWpAQ4ndPNBo4F+OTNRRyPboGQmoFR0FgZJMPJBN9A5QduMwPrSI
DG6tWBO3qEjMm9Hp90xtajOkkqgnei3ZamDMhyIwRB5jzzOPiKocqKhlKXShLtSdnSPIz+dB8ic7
NSNSS0cndfd/2tWyYIfWjrXR7z/5KzvdIJ+05ISCnHnwj+mo3kX+WBfzx1vqbcgNkMjqNDXFblnW
BKb+kvkibDUmL66LhI4EJv82RHhdo9AsfWB5ANhvDcUG2QVVaNhG8+qxDmV8oiu++j5QAEJUP4Ic
5EmVy39zu1rneelBP/QByaAMp5SChU1gRb+ROgOMu8i/y/QnavTaZ5vzcZPg0Xhu9ao+Gciubiff
xqYS5AOruPT7H5YZh9pUlL/Bwf3CndF+DTSJ4D4i71dX0/VDbaN038OZ7D6r/CEUvW58He3hIFyj
+K1705GPQfsVoE0IdIH90ONslYhhetTNKttFdpsfW4/lN9tP4rURDOIrkPS7scmLX/qYfOFFNr4M
Qo44fRrVOTC4fcY3u954g1e/ehzhQOVq9dMh9fzk1HapEzZxxkGB7bBT6hvTY8+MR/B0OF+h0Qw1
p8juz9APax5A0/ad7PhhEJUZWnGpQFt337EEQOrUX2sBiutAgBlftbJKL62R4LBvWcP3ztm4WVr9
ALgGMlnKwWTuuEMNZbLJzLy6Q/FLdVdHKPBCwKFBvN4p7wxor/mrpsQnnoobmVDDpSEzLQIrWUmt
3sdan22FAn3gT63dm36RrhA2FkdLvffmgQjVAlNU31EvcaP6UprJZZlU1Hjrj0kKEs+PhSokjNf4
MmVbjSAi2FC/L0w+XmKwVel3P4jsbVJ8nE3Ox1NfripHUb7NxG9zSz7UfOo3Mp5ODFhXbvhHSNis
HBcsHnVhXWfMwgRpDAQHsi1hHOLKZBcUaLzQIJncxLiY1vDuz4BwR5osdk5a5zsh0VHYdfelTm3j
wUTQ7PwX+9BWn+2Z2X9xCvbu3wIAFBJ7Bf5vvgRRZj7IGNVUcySrigb2zu+KJMjZc8ENSpgEKlUr
wb/Qdz24JyL7Dr+Y+nmAJNO+Rwn3th8t48uEB2/MveQ7XmGgT2G5dh65M92gUu2DKAMFyWomcrr1
s1QzWY3AUOw280xycCIUgdFMC4iKG88gOu79M5PuqXuAKNJMJ/H1LwzgI3LATg+1F/GmjDv7AQjx
bIs/RnAWeQq+YYhX7y1mNcgLJBbUwrkOPWoL9KqWmf+AdNF2bLwpRk1isgFHl/Ejs1FZCMRs9uJM
ulgHpjBvtYi13TAN/dFt+/GMPDvEx726fWjxmEd53lC9YRvxFOUA966Sh4l3YAxrvEapithvTNOr
8G+fbeLWf3y2uNE/fbZU0yCyq2q/qHQrkawMmZX0x7k4S3WBmu+PVPbFTO0BdSTs0Ig8FytEVkEh
R+E6v/PajZWCMWA2ukjbbnyZaCuksSucWntvKyFmFiYywm+djKxO8Y6OnfOkVLykaique1sWQ+zc
a+TOkl511AAJuQiXywtdUcOzGgxlkeuul4G2jb6nTI9WZefJrZXF1sH3muTBH1VJ2wiqXyBPzijx
bF7JY7QtE/lN6xnVPyKEHnt8lHiUWEta/1OMf74kpwlOlALwstTZCpng2A82uhHBXcfzUYMSFZtW
wYqZxfqV0QMZOAAW9OQ6gEjb+fSF3CIdNKdO0yACN+CskaZ9f+2V2xCjlk9N/5ubxDd/VwGKCBkr
jz93ZblDKTfyevjmbU0nmXal6oqiCTPohrzmVasfc9OF7Lg26W+6I3+NWeDfIdEsb2DTRsW68reM
wA0Z95C5UsuWvNqR/5h578vWiBvvpxKV7aDWBsPu1gdmLER2MT3Q0Za6jZ5lh/ngq0ZRsZF+6iKW
mR6yVkcmukV1qU/A1Th1hpVhDM4mqAL97BDaFS+Jwd2iPOPu/Y5QpznFPeI0xWT2ZxSZgF6iBFH1
GQKdkbmNGxSV154UWxqnRvPSb5nbmDtZmRw1LGjSKh4uNWtrlPIXDhhkfFeuyJjW7N3HcjkPG8aQ
/VXeNMC9WIL/EkoLeYPkLbTW+YWLCGBC6EuFfQ2JRpEDzY/UPS6x8+q3YHzrVz5Ck3JFxk6N0JUP
pMyhbr3bYm8ME9Qf8yi31kYDoKHEzsDBa/zE6IuGr1By6XMb3zm6TPzHxioyKJwhbk4NclSFQEj3
n34PfqEKvP5k+TST+lOeGtAsD2mtZQ6EhBCKV41ZetbGloVbXEEP1m91cIFfGyOyLjp/NhTcixoy
09WUCCt0s7HapNipeDiDRP55isuQXHKyjUHVQb8nsTfLCl2qP+N0koCmz+fVSoMq2TFQDV3FudNX
YFJwYcR5LtiQtZ86G/Bd5eV4NpTO2bgnHzLZTv3PbFpy6ZMPdeu6dOxwGXENr14bLgQlO4GEkajS
9yZDNLJDvTz6hfRbEA7Fv2ZbQSPk7nRevR1K7TdFID8FKfM0hcpPAvL0Hmj2M86On6OZfwQ3abLv
xM9aqr0ABW1dTA38gMJKRijFj9mlHYsK3Etcu0cRmhm2fWIixlPEKzBGVj9lnG8AUqyA/UghXONE
yS+etd/r2O2/dCPy9pqb6A/Y8PjgnmQ6/o51fsBLawALTodqfi/fuHi54vvgVPhdZGI8z5eaxbWj
0WFPVeUtKonUCDWuADJrBC2exGmwT00U7YEO4w3Ay3uIdXaP/tQEZxQLdiHZNQ7yxbpL2lseWdNd
4EjsX9SEBFwByBjVzslGffGTX0NOV+jVc1xP3UqCke9MzSi08qyrZrFRlwvOQqcwt/UEQLio2IW5
cf0cAAX7wPwo1M0uAa5l3blV8ezIvn5G5BXwxoY/kGNcF1egpPwb9bqs+ymrdpwXgV4daFWLBN9D
tWatDrR4EIkDdYvJmdbAAtk76vZ+g/QgAtxb6o5pxHAa6/y1pW4KrtD0gOyGFdIoMvHasa1Bb0Gj
vjukl77HDpVGdWl2N4QM7mkQW9d01Tijvi81zZrAtpx3KMjojj02BwgllXl0wf9WdKErTTRfwJct
9qZRO9PKbKMBAfgRTPBGiYNhCWVmdUVNDFWAY5SiWbp/81um0QxyoWlL9/99qeWWfyz1xydY7vGH
Hw14TPDDYDxGCUSWNaiE1Cu6XBoQfzjr2mrkCkIJxWkZ8FJQ0rd1+c8U6i/Dvlpx6dLVnzcoemQk
DQ8sh//7Mkn78cHoLvRJZuNyVzK6XWvXK9c27iee4uymPsQyhbqzC13SlKbJXqG82R40K63vekhD
OkgFnSvF2ElNMzpAgWhRE46m9W4TdJXlWw2iRpdRfQOAjeZs2/EctRIfc2lGnQEtJz3zstgnHbXb
U4EnEd11GRhBryNckV8rP8HOnCeDu8mbNAjnO34sjCgVCrfB4S3o3gWvcEpujWw9L0WTE/5WeCK5
zUsV3Gg2Saq1s0ugBVcLJEQ7MEzwo8t1fpyvvGJ4v/qLjVykb3sFvtiYR031cbXYXLXMsioNLLYW
LKFhZuMbD3q34KEZPHBTJWBSp27k5MEDNyGhLXLzliiPFvJq+6R3hpAGW9sPHmrEW8pW6Jd5kuBQ
CkQRDyJfgIhWnFU337KuoElpfzaTc9Vcvflpc++aeLioYPGjjJ29tAA3U6BHB6+TzwRIJxh6rLDo
iATM9sVEHmQv2+mGKvOVPuJAUDjZHQj07PsszbwrHkgb6lGjTWBzLqz+5zDGOTJ9PRB5TdCy0Hcj
sBh4ZXzqClud51v3rf+4yjPj3UZXQ2G7b0kyFiu9Lr23eTTe6UbwmHOe3zuOk9+D99o9s346kQni
EPl9DyD+LcKzDKp5Mg7JbRjuE5Ax3ZEXNX3H9rlViwv1ZJrl911Vv9ZeBSYNtTKZJANnhauZ8WGx
DbXVhX6m5ztyoYGClyi6qFHEQzZaM2khJxr3dr5e7hp73NrlEgzUy3qxVZgHz5DAaxk+PnBWT/7J
dvt7mkY/EnARLZRKm0+rGy1oeLP5Iyw/Qo4TpQD713UxVVF3JwMvOS+fjHtRujJAk4iaVPzCyJe5
XbTSNNf79FO1ZgQYqQm6KnKhJpjAAcIMZsw/FS3qDQFE98qSh8tt9b7y91oL3Prykw7doB11X3xZ
fnEIkIL3nxeH5dPJygludfxGa81/w0A2Kuo63ubu1NhHMGwIVUwjDp4JkQStLuW3jPVPZlHmTxkk
G4+ergOhq+zQs7O0ur9O2IcD/OmzbQ8qo4NfNvYzB9EdOemuaYS9q3eX1HK0tebU5YpDgO9xkMaL
6MfqIlTPbYJpC6wImJPbwHjsXNnd+SC96v3ceCTTYIDaKy7j9EQ2OcTNvkxrPZwnOGb8KI1txLkB
Jk5A9LCvHrIDLQ5O3PyIqIixoi5NCPDPormGvCfTMCGUWMih29HiqDYpz5lV/aJB+rhaapyQwo1v
8917SwBtlrobWsz3cnHV7eZK/tQEWfatzj3jTD2J7eEu8swBdCL4gSZNxvdAqqxpkEw1JDJXdhfJ
I3XzqbH2XopgHbnQRxCojNOnRzJoHjRegnbS9/QBQOuhH2MucZTEmUqkr3pqDfeT7fG7ZhI/IxEE
XyDtPm6gCDjuY4luwrU1SLeA0cyC4Nx0JRT4UEH9BTyFNihxy/7UDCmga+b9bB6gwMfbFnwhiNGE
7yduUKjtZ5zegs3Pkfo4DVWz+gTUszIGMXHDetDwsZs4eqX8daxX3znj9VODJNueM0j8IEobPCkH
Sm1jD/jdZl81BDm/Zw4AkLmwf+dWceuL0XzjWT9CD9Ss7l0rHXZ+a8pj1Lo54hS5DtZAWz7lI5Rx
Kwh0/lDToVFq/04x3SsRDMa/aLSNrAL/GoWOkgRVR576GpgtjBzFZ0UiX6BRAS5n2Bc3oarPi8BD
GhEBtdnNRe09uaE64n21Ubktq6XZj4iIDiB5PILmG+Ud2qocf5ZeAnRpYL5CdrgFKNEo90z2+Us7
2GevMZLvqOcpwgbw6Cv3TP1SGyNSa9aYfv+YKQqIUdDM2o0B27Ysfa1lGRJEcVW80FUVu/l8Jf5i
+5tfrBs6nptN8SnPprnWeAIz2P5TVm/OsTnjo+ZM7oHSa/OohyzZxtFalJl85OjImVYpWrYnu8yK
VTUhsXtthqbZuaAfeDXLZuazcgvf2OSW3x2AQoI4b1HPfFbYS8Oe9SDQNgPtRfn7iJOhSg0wBWes
waNsNsLcKOx8mLgBeLDbJP8vfRFmfBWlPDoFOWRHAJXJ62s5OUi4GGJNA8gT1tcUGoLWOpvkGhiq
6LS4RaOTbMe48EJpo5pTAKhx4uUwPCXCrDZgKZPbuTuBiM12O3wk0xueuDAmELgWZxqkRnggDENR
1z31aDWZG++r2YZ4Xy22tHg78KpHxMs38xVxZkF+6Cx8o7tSj+kF22dB2YXUpQZBXhBzxuxqtwEA
m8qDgUAstJWUCNn+ssbsoSb8e42/3cVqof3aDOCeTEa7edRy40TcDBHUSfc5aq02Un0poNGXqli0
uLUQ7X60xXTSIf66wcPROyUsTsLen+wzy2vrRQdd+kxbx6v6CBbKZh0DNfeF3KKitc+GHu98sx5Q
VO9+p28MYxCuaBGzuO91vT/18eCv9ThPv/PyUrdW8HXIQbs69VN61MuielQTabzLa2jomIALWWnu
HvIC67jMdH/GCPgkSS++I1sqwsEOkrvcNwyIuU5gGbXqCSLK+buvA0UWDjnGam0geTqAoRfcH7a+
lnRl4agqKu4jXICreVRdWck3p5dQcfdRJqQakGLyeMcA6N05vY2kLMeTqMc2Avz+3rQL8Jy5bz2k
1hVf2vzHSPpxzVwEXelvWSRDdg9lOaXBdecEuvO1ANcuxBTFV3OSesjzTEBLLxb73h20vY5M502g
JDxEXm56a6U8E4d2UIG9M63FV70tIAeJ+gtNZOVThdJ7lG7jKu4ayIbikfykZfzdtozSVaXrbCOq
DsxANh6UKNEoj/SRI7cozm7bfZs/sfpR3AZkX+RRJnwPxYLsOSibc11rwVMGwqcjnijqWyjG/yHs
y5rbxrV1/8qu/XxYByQBErx1z33QPFuS7TjOC8tJOgQncB5//f245N5ykj7dXV0sYaRCiySw1jd8
meoThreFpRTfOS6kUn6uH5HImGVmVWzw+OuPWPD3x1E4HfyhebaOrTycFayPhhm1uCocZ3Uh1Drr
BviaGfBBkN4U1JqK9zo3ToYNsG3lpZ0OFYT1kb1AHRWp4V6XVW61KnyrnRPKjfBu2ANfXO74W8K3
3esNNxrXDNjhWUIyrXdnK88uL8itVUvd4OkRGKb1oGNhLMPpU+AM75+o7q9aASyFfA6wkusIv56d
ROpgVY1u/lyW+ruNKOP3sKhWCMR1X8zUjxfATw2nRkpE9sysWunEdeaWHo2ZL1PzIEkRgQLFVBaI
yGGdE+yoig7uFEWmT0hTwMs1H2FEC/DqKnIbsJUnwh2BuKgOAgDwv7GdIwI52cmbHr+6sV6tsWab
iAs8knOjj7ecGXhLFDE80Nsq4DDTMaPvPu4KaTniLfdUtDCFSE9ezORejVm17BvdgOsNvjjcPL/z
Kv0xZG39JFVYr30/S7dBKuCUNk1GPUYbjuthJd4Q2o8WvjvqhcvksIGEIGHU6eBpXSx9V1hLKnYg
712d9w7cFmsnTQEXH+rHUfug9sdhukVOAwRDODxc4AzyXle4R8OPtlo5y7/yrPBtvGqnxnFKxbta
sQUgi53xiOgarkIXBvmCuP8xUlcb5HotvMLg8gQhxfKiEIy51VGRGoBurzf23HAhgNDy1noGDbzd
cSuftKklwoclrCHuRQcCiriu9jGyAyCkpePN40lhHFatn5yqDB5dUSeHdoj9OSl6O3/WN5mdHDJ7
smdCBH4JLd8EpoT5DLet+RV6Gw0w/1ZydhtngNYL/hCJCNtHJksIDk2P2kG9920VFI1tq1FXZUK8
uvGRyMLecPzCGZx5+mZ4gV3Mez0BMaCReaun/qOO/GVgjOAY1HW84V2oVkhyIK8nRzwXkSuHug1I
IXGSbMw4rT9TD1WHfB3BnG+GxVY6v0nP1wbr139ZJuF55MvAkhHS21gOpOGUU8H9jC5pU34sUisi
/t2Wrn8Rdr+1/jL23rmdpiqk0azHYNx1A5KusEIv9j0iACtdmvajBiQMNsd6/J75D3nf+X/YY/HD
FlI+N4mJnWXQ+wegwMvbmCbNjaUewFSi+40NvFxHhsoQe5rWQM204OmmQ+KN9pyxtztn+s6rziEm
sU0LmPtwMK87J61gUDw070zsez94MmBt3qbPnFUMv9OuhDZNaq8SAXBxGBf5ESR4vQTsqfhUuuY3
ojYazjc8tuLv9zEsHNXC8MVr4+CPSaw1IIyL1b3oVX2xgj2yWiVuEBzEAOqV6F8I/Z5lLazplD+c
JJfdwWqwkQkL33yr4lsHu39kvTlDtqAAQgS3RIYVJsLCPD+QDU06FcVUpFa7BbeTWrFXtJ6p9a/G
xo5C5iLVEFA19AnLBKwrYUBrFb3cFw3DUnOq70oHggFD/Vo0MrN/NLErr/CjXUDhNkgvKpgIDE14
gFK34N80OMQLyGrwByOH699guPFzkGTlEk5S4xGUr2Tn5LGzHvPMPttRLuatcNRra+lrmmT8B4j9
wDd6zXdV/DncVQ3gG21sQcgf7wroI3gIxXjpQdStD/RA/4luf6q3uHbWbl7e3Ie8wUrP4HbvtYYx
0t2QKM1VvRaNghjuCEOie4OZcxh+GGco2ECJKgdqH8GVWSHCbk/Fesjei0Q9xNvhY+vwc5FaIwZ6
2P86NhuB0Sl0uoC07UFUrt560wILaEQ4sskiVUcq02Hq4mej3kaxGx5MLD5JzyBquj98kamz0/X8
ysb4RGIItu7sNWCj0Yp6Den4B1h6wRlr21svqrYGG736BL2mlet/5oJ+xa2XrnJn1cjKXiJCCYBw
X7KX0IY2HO5r/6JVBT1uPPyP4MggB+W3CkGXzj6OgIrDHLGyr3VW1fPM1P3nyLPfWs+N/7CKGsOn
PJRICmyVWPzd8WC02geCwZAtwD0dVNBG6QakSVozPPqm8ZYYPr8tKNvYTA9ZpN5omUYbBAmW60za
bbyjxZrH8RsEGT5fkpoX6Xo1vZ8cjRKvikn5i+rrvgG1Y6rnnZzfu1I9bDoTvBi8YgbB3nEN0kz6
4sJeXJtSfU190KBdaLGdokR1JwkCNaAGtfoawRpAMGhvWG7or38eGZvheNap/aKxsjlCgkkfserV
R+xAoo3ojU/SDsO9HYWrwEqLxySJ2rMTuwC0dHAG7RFzmZc+YxtqNVpRH4JAfrm1ssH5XoH8scfi
CLsWhxuwvESEjPrSAcJ1K9Fp44FKYeE5i3//67//3//91v+f4I/sDBhpkOl/6SY9Z6Guq//5t8P+
/a/8Vr39/j//5p60pRAcGhbCg/qI40i0f3u7IgmO3uZ/qRp6Y3Ajsh55lVWPtbWAAUH6PdJ+AG5a
UCB06/GN7U2qCmDSX+t4AA23adzvSJ0jfa6/tcbito8NOhXvwVhZx7TC6oRoN4CaieTkjCpdS9KV
g10qn6mhCNc3l8E4rH8qg0d8UgDC3JcZUSyiBbIxKQxCoExEhyD2P9ZR5yJNFgy/8R3siYGenQ5C
p/3Rng59VJerDA89KDL92ZqUzWeI6acb0TKs2EXqlMAjyfbWhcZSZ5oAbgps9veXnlu/X3rH4Q5+
WUIgB+3wny895PEyo6tc57HuwmGDJHAA1JQ5LlNuFK9ljKTJtJzoRvCgC8nLM/VwwHkCVZsBJvbX
vUrtG7tUyQ/zdGyS2bD7BmbFxk6ISr0mYWktIjvuji4sMfdFDp2MAbmpTyNEn3F5ne9TV+hPA+M9
dWU+nEaCZDjQbWaWw0OjInvHuYVnLigN7j/8Lj3714vDGaK+uDoc0BBHOOLni9PJuJCAzuvH2yLd
yQV4+Rn/hAxFdoGjbHsBVf+ZHodhpY0VPfKoOPUCXEtfhhxexZby3hADbpaOSDVU0/BgUrqCWYMQ
9WerKY/utEbES/GqI5a9CCOHZVDeoeuQ8X3lnpWRlWcA7VdI2IvHbFLTL6BtC7mD2N9THSTD4nWd
Q/+RWmlAGfYrMenyI2oG19oy5ODt2ekcwaloO7oaqv2+BuWx96GZYXdxOa98sAhV/QjvevH4S19u
nivH2ko4d/yytCeHOasR3m5qJPu5sQ3ATuoQ9MDylx1MHv5Rdl76VE8HRArzUkQQAEMhDZ121oJ6
uEu9XD9ZjVmuDHPMltRKo7suuY3OIN77cIs38txiS4vX8Qdx+bZ2p6eyWa+oobCY+odfBPd++kUI
xqSJ/wUcs13QkF17up0+PKnwZLEGSMkEjwKvKNjHsf7UmZBXJp5hWHwyvcp6o0UYN9r+EAi/PxnK
wxLNKGEFGcVHcpW9ucSSeezNHpY+ll6e57N6cnsLAQKE904RwVwmLvY0iBqo+L/W3SYLWOyvq0oC
ZTPYMtm43WjuGZfmnj7xPraLmQ4HoK2QKGIbLqPtvfm3PrcKXjbrf3j2/PzYny4mBKAczhzpWRCi
85yfL2asSmYmKfOvbl8NSMWm3swEf+FshYYH0HdqLtvE068ZE0ta61KPslRg6XW8g8IthGeRRswl
uMdtvqmQZ5ies+X0dP1wAMno2DbwckMHqobHB4JOpkI4LRj1vIxNyLtaLL2YXhzOKNhCDSw13huQ
nQkRJYCsu8EbPY/yHFo2vpdcHOBc/v6qeO5vPzGbu0y4pgXJXcbtX64KVlQ80HXiXBnsco/2ZJgB
aZMYELbJ5ZY0UQMnihZ9fgmdMVl8kF7OYGhAcslUB/08EGMlpORJWtl3B+DgeqdeVGVkQIs7reYE
BcwE5DlghRzsxYQYjIK12+Tuy71X5QCd5jJYN3ZTaCj3I4hihEawoWIz1XUSDCU12L/VUb98CjXd
Ok/9qG6oJJba3HgtJ3nvmRuM/BGPYfiKWEEEpS6n2FJLWMBjyy9hw0WtH3p7vKpgkMu9g2qs6Scw
fMHPKV9FVjVutABQZapnWe/gGYGgIlRTsOOHYL8EGF/IWVt5/aM1EUhyEJGRusVOaSpNbd0AB6Wk
RlgOFmEq0JB37kx/C3Pv/NTUIWTmx9rfy9T9nOimvlJVhlfXIkEOY0VFajATUKiY+fb3vxFL/Hbr
ePDb8EyYC3iCYxc+tX94Dg0ew+tusIurUuYUddYvUVWGX3UH0KHfO+yMzE8IeB4AwNDXU19zKGIg
v++/5kgrreCbCpUM1wmffh7plS3DBmY4eKkRguMKLRani0rEpCBXS0UZjkuVN+Njq1yoigR6FU6O
eHlmZEfIxAJqOhWxw6g30p1UbqZiWkJ8tJCi31ARRKP3KakIK+RlCKjZUtr4lRMjKPStahmOTv2B
eg22OFZGZXkjDiFQNW4TDqrbjXotUghJwAnMvFGv4TaXPfi2+EC9zoO+WjZd2txOQecZQMwB7tuK
3VfLcpuLY3nBQ9yC/9qDxPNqNxacwhlLD0AouE9mUGx9lZuvUBWpV3im+mvqFkXQP8+R6+pqCbxT
ix0E1Tu8frtPawcjIsDTcJo2b7IAofj8UDV8BG4U1o1D0aonaK5z4HMQrSvdajtUyAiAVuDOoX4R
fsfySc/SsfCf43a0Fr7RJw8a2NBNk7XWlmYSNTKA95k6lgZXL+9BToZPVuv3cwumcQhOg5sspwPV
i7IelpWwm7npjO911ED9eoyyGbNvc8hwDROr6kEGiKBo3qRfIAC/I2fIOqr3oh+9V4AYnXnkDgr8
CdinunVpbvoQAXvTsm18A5l+kWG1q3z9DDJD/MDwOLwM2BjB8wIG1yJrn5DnCmBnF2RPWTpWsAnI
2zUVnSJptlUL4DgVYcJsn6uKraLGzi6IsJuLjCXu1Sqy5IEV7tocevdKVX3o1wvf8seVPdVZvKjg
3HHr7neJPlm53lKwFqZBUDdMnC0FjBRlyKa6uneBjW4ZCOFYLElIt70a2ryEpUBQL6u2tl8WP1or
frOjUYLzWvlzbNP5uTDtas2TygAeaIRcA1icqzxssutfzZPE2z7NizUCFu2yaGGJp8P8mk9sFMAg
4ZI8EVG0kcG0sUo0binU0UHAOID6OiOeUjIskJPvh88yyxbjkA3PUQyChiwcE7kW7NixuuUgaGR4
kU7ihiLJFyAW9buurEtk4Lq2i49VlBXzymTeBfqkam3LPITjTDYcYgvReUAS3UfHQqLAyZT8Ck7V
MkkD/iNovH1bIyNDwwEH8C48UOEagKZx9fdPQvvXtyVWDZzZDC8GxzRNPFN+fhAiDFXUVm+0MIw3
EWLtfKSXiDIAuamzpxpzA6kwRESoroV3lKrbp7F2ChjeQCXfcXPzErUa64GuSL9l+FUCXMZf7j2A
4Q+QqPbDjTtJrJDOSgORVex/Wm9JoirNZGBLn2DhCGPceVBV6W0dYQN9PG/4EJ8aVVtnamDIgJz/
/jKYv65Lp8sgGNYN03+OQzvsD+8Dt++B85asOb1j2l1vYpLilmdwPoaIF8IAtjVCL/N+0yeBveC9
Xfz6MKAReQKQP939KoeeHTJl0fzvvzI3f1nnuKY0pcRfTuLhwX/beYJpasJoMIxOtwX96LsllNCD
8AtiwskUlIfaTrwuPJ+t/6ymd3xpAkr1e3UA3cZbNbOb8AusNu69q6h2FyIsNDSalhTmTF0vfLYE
tFyyZDmoCsLBSHksdGyqqxEU759ghMAXXQOahw5MvhimT/d+GhZ5/7Adp/3DPRIi8E7HNphjY2E7
Hmco//xz7oaxD8tRxJvBB9VLzG2YsrQjrLZdLDQRQHKv3djBUHcinHRNfAborfx07+EbfER+yOpn
XeDDtdEClSHse1g5KQhMJ3jngAWaqUfB0mLXTa1UpEOARPDg9MFBcQavqv+M152IwRM2za+s2//9
b8Caogs//3Nx80oXKiHccl1wsn7+54JqkQ7IZAWbG4fLzue3iAxi+97RCjQSl9BQKadDPAYVdMBR
3w4anDYIVM9iByqOQdNCmI+5CFsHlr0eoOWssF8AdfdD+d5OnDBZ/sOvGX8ke4oGfPjHCGbhX+J5
toUID5fy1ygWg6tv5oaqWidNzHcN7MLnQAoBwdaJ4HOYepDAA/BcuiWYkrwPZ1QPBJC7ghYjEtCh
Vp89liUwOxLOyUTO4TlFXpS66UzofaAQdqFiJiBLXUUdg6hjiNVyX+c7ZMy+AmwV/UjzExaNeCPp
wEZGypevk9TwHJHB5sr9pF6lrCgOddK6OySRu3Vd8vEMbnawwKPcepnmaWs//DGO7/NYBpQeHSQT
8/xkBgovEChIticA7Y8yiLOdhbvbnMJDDRSoguY4Gs8ldDdO1IuqqTg0xbgB+/mN6qmKGukwtIW/
MLHsn9/OQJXVNGVl9u2s0TpYU92Hk0m3XjdDVO0/1KWtTg81KxaiK+A3SUPoVALkr7WVlOnHOupj
iDKbPNBaBCx+/9awosaeUDJvjZVWsQ0YVBATMMfg4miCnykTvQDbzxKHKLcQro9NHzJ5jdHuqZzJ
LJjXgRlidTssE79y4Ko2xsMcAsp4ozh1+ug2yj2O3H9wuEJpqmoS35xVNRPwChEp8jcB3xs8/XHv
0Qn2AyLYLh7tPMZ6ESORiHO3tQubZZrDmyaCcDpECxpxpB48KeINYuMIQE+NVGfHfInQlTrfzpR6
wyodhnFxmyPEijcaowe3XIdVDKW4aZxVSb00PdNd3mbI/OJiw9/yPqlrjuECRM98TbPyMfdPYRLs
pGAim4MOCEeK3B82Cbudpw58foB1ywt1p3l6pPVnNYQ0d1T0leQTawe4zukr0KEIoKeRONaBRgUy
MDZljr8JfSuqsy3QEZDrPlH/kIcQ5/BNtaBrM/T+FzurwoOENhyeMe3KUpxfIfTIr/YIKSz4SXjL
2hFKz3sjnsGxJb1QF2AMbFDY4EYaWla2tCJer70WasJV8pZ0SbLqRx5uuWHln5LRxwLETd6AgKwW
Tp1Ze7iO9lejbb+ahR+/AReFpYSuzZMMvPgBq1NnRg3a6X+0hWtcQj+LD2NVJws6ASLjeznBGbN2
OEGqDzL2Pf4UdJLEf8pyz4b6ap+sk7zz1hU38s+w3p4PrPRXVlKBWuohjWPU+y4qkHtoEAyc4+kS
bc3YZeBY45Ih8shmeR+yYu7jIeabgb5Qq+mE7cLBzn9NRWV4wDPBePU2VYnfcIEYzUl6DXuEIUa4
8i0E8qhY6JI9gNK4ufWte/CzYRWQrfzK/kazublrrGGyK+bYhZuPltHza2rvqe1Wo8GESIF4u31V
adR6hz0LrFamb24n2F9BRAS0oQovTcRj37/zFBONkKxb0/doMsYPNtfv37lz5APgxPr2naefwwra
BtmSzpoIINhH10UmfTrBdKDvjXhzd/tef/edaVBfGb995yAuIdiPvNtDrftVZ8Ri3ZTeNkduDhy0
Jgeww2ixtKCPQ9KUgK0iJ5KHrth41CKNDGxFncDW7dazBqkjEjKAa9uEC5nm6ICoXvmhfIltBSNp
qmOQF1UH+nirzVuLzQC187URL1SIF4AdP0ZVAT5HCZU3LEGSR/Auk8cihSNl512oA0AD9pKBSrWk
Ys5i64rB1JGGwAFMLjrV6RXVVRLJ4iacwwp12GZtMn8fhnkrVQOX0xTQ3bba5JEFon4YTGd975EW
Q4N/ZpNtaK5mrL0jrohu50We76kfDS2DHnZsrK+2VKd71h0GHr2OxdhspV0kC0R2ozWve7FjsU6P
QV9ipd4vfJ1vZZzB3orpdJaofPhDjatEu9WPIRm/YQdtfZIZkgtR6WtgwiF8N1YcG0urDi69Dx0Z
3VrpF8uUyBVjEACz2OnU1lskbAjx12N6pTP3QyZ2UdQ7W0gDrnPpQF7IGt19Hak/7M4qkCY1IG7p
SHEM8dZY8TwwwaaDZfYQF96c+cA8GNWy4BDmSICyeJMBO0FCe0p/Imoje1zkCEABFVrZd6MJvhVw
dv3s9Cye827wHyvoUy5gw8BA+xjfzw0Wf7775bxhE8gL+BCgzSnVfQJKGARnE4iCn84Hi27w+bIq
X3lDDgVzqJ+vSmiALPwEFjq6NbHgHlrzDcS8md9a1atXgWqvoBq3YYhlfPK4syvSadbSM+dyhNGR
3bfmgw5j5HJoJGKRviqGR98z850LM+klDUj1erQi+QXUkgQGOV21BUxfPo2ec6b20YkQ0zWL7qRy
hOfBboTf+XSm1Asg9MXdJ9x29bZnKl4VVul/8cvVbaAt26XVjNnOZIhwweTv8+2LADU7MzQuXIwN
wdFC/maeTRMCuLTLwkZ/GqUaNhao4Ku0bprXOB9m1MGwwc+Dd1+6h/hScfUkzKfoVJUAebvCquEc
AANxcKCAuaAGQ1QrD0/Nl0bafC0hVbpWcW+8ZBx/+emckLgrFqOSCVK4QPzAI7m4Xa4Mxuoz4F2C
q2PAocafTIRpRBkB8YNA0ms9OsG6H/NyAxeS4dOYwWdlutBxCl0FCGCmR2c0PEDwIms24pX0jGTV
czHAwSMEnmCTBTFsw26Jb2S/BbQTEM9ykLqchGCowQzcR6OHOef0Ni2NSFzz6SATrO0KOzKW9PoM
vRYN8pty+ur2Qs3TcFxn0P2Z0yDq1QK9O2A5eaSS0zceXDc6vIazzFpjmWvuwKCauUDFPCfcMC5x
kO9Nvw1eejfDxQHZ8xaLLEsTMCeW9ktqddIgWRhI3W0p+Agk6Y8kl+xEpWlGCyiKZz3NCHk6CKsj
fikKnPdPsnii4DcJUsgB2FN5aESL1Wlb9Namc5sHa2oA1w0ksg/NRp9v8NB3tmMewcMOuCx58IX1
58dBOXDZGfvvgfml4wHEvps2RRDMs+O5clU9l3hHrgub8XgOO8a11Ur7VIFvch1Lpo52yh7eO2sD
Cb++SRe3soV4IRiaRQ2nm2mySsOHlEWXJPSSK1LjCPgr74/GSdBmNTJdWnWFnxmdqOLZtyavzSWQ
6GwJvLMNJS4nekkCw1mmhpfB2AbFooMku6/i/EDF3rY2wKBhFZX54lGP+TIbdPwSqBKZjMnUCwvp
+AVuCXJdMv+9NUr6eAHFpmFLrS1z33imygcaagTL0WZgLCRFfkbw5ZnOk2pe7OhLpdP8oIz/9Zei
1hTRR/pSBhQ+sViIi7U/jOxAKM8b3nMqaiTAZz52MjexAOpykxH4gAwNDB8B9qmTS2IC94lunWjO
cOok0nRcFHWwxJZ+DlhS9AgcyPhsA+0e12AHU4l1GZZoUGOnkjTtrT2y+FZK8uFgB1l3pja/9h6g
1yUfqGQF7LGAtOStBFTlS9O75onadJB+NZUIb6rhDA7zyI3w7ng7BSuTGe4N/0Da4BBYLWfaGwAI
mb6c32TQLDATuadWjff8zEw58jTUCv933FMJkLZNwJ4d10vmKTvWThlvkRrLnkbHjdaxwcwFFYOE
1UdZ+p9d5oT4FcOnNBigNkaNrMapMrvydroysqc+brOVjhCip9bOt9NDNeCJdhtbQydFJk/UNdWQ
KkegHgv36aSq6dolHB8SZN8xkQcFhh3Q/0nZVafEhrVAEqfmAvn16iQK+PwClIOPkQLGYoBjw+pW
WSgPTUVlnqO05VuEHgZYwk1zMABBUjv9XHZq24/AqEMcUT+aXpeeilCdmGEaGcCiIzZspg07oalV
hFW99wcgzvy0yB6pDkZXX0RqAYg1VYVeB9P4aSM00ASDCdaClVV4+mJ8bwI65SuYO1KRRlj5SsUt
u1KNqbDWG0QSr6hNDXF3Rhjk1p16dD0Mr5sckSQqSoQ9IdzfXke3/wKpnPpA1bUBWCN+oO2OikFV
cDCNQBegIh260nqy6yQ50pm8EfSKEG8vUJbwRenAxALeGwv8UJJzx3u2tFnTLvGkKVa6ztwFDWwz
07h2f9z+tVXhjYsBZHPA8jDLGNnWQ5xEa0sN+pG6C43ErMVG6/3ry4BjDyRevBh+U3PwRcHHD+Zw
doKyt2vb59idkNmG3N2r6FPcuysg+fojlW5VMNxA2rDv1yDUvg+Hzr8N6PjQzqF0sFV57y4TDp7D
ABTsuY1kejv4lZwMF/yd12SQmUkryN31vX7vZ3tNt2pcGPt5Kg8XXRyYR+Sz6yOQgOki7hP1zd9S
mPneznj7t+00Hq/mFJu/JFshy+UuCqSI9k0Nbj65o9+LJKJzL4I6BPmZqTNoiuiM5ffzvZXGVoBl
LkqP9VuJDNZDZZs/KCXsSAWJtrJ01pQSxqrtOMCI4FpjFUq9/Mh9HjroFQdp561uHkqW+dw2YX3x
uFdcEjv5REiYPArkys1zb9Xg1YmU7GxwQKsEyThb33W2EqNMDwrbljgOVQ4U0J9dSGMr7lWxgBRO
vxy6LB5mrqfP0D2MtgSQutURTMrp62pxM3eD5zcAInkPBXSHSVw0CCmrkQOyq0Gcge6f/UytsBiD
wTF8HZK4C1Z9gDhdbnRQ0zStjB1V7C1NZMfO9nQYoH5xDtL862CV8Y5KVC8b630o1dGBOUa/GLBp
exA2tI5DiFPvB7dqn0TcVMu6UNWqm4rcMN2tEwXhnFozHnkPRcl31EhVedsuPJuZFyrBLwfyvEOa
7eHB/nE2Zq7CoHQucMqur0Z8bCzdXczJ/rxLkUL3/JrNqI3qnMCAjVXYISA09ac6Lz7WZWMd2ig9
3Qc6Q89mVPxloK0F0uIYBD5YhzDF+H4mGhCl2t9klpTJSWOdANEFEyGswN0Yhrb22u+c3z5hhb8y
XR/orxrRI0TSEKWYWAiAB3RFKw5UanpD7GGM8UYlOgDyP8wjOJ2v7bSDUHcrg2uLeOo0mKbxw9qY
7u5w0VYxVLenGWslxKHrDHV1FEBSiYYH5PjJon9SBFnrBVeOhAQqLh8dorLcJ7ZtHKk0dODR9p35
iUql27WHMpPjOkHm7BAGCo6S0yH+zycRes26jotX6pGYxXsPKg5JMhc8j2BLyGtI0IIENMKyduZB
LfvUFYn3wKaGdGrIOMCsEIQFTT/rvAeQjd9HgO36Y8wt0HVEsm0niIJtjvzCoX45WtU1nWAKLh7t
mypHGIU6UF03iQEZwMLeBlWZwS+ut9Lu0RH93ImtEGBpzU906LweNmzw0F21MFTChh4NSk5A52Fq
4eAv9jZCatSPWgEufGrhyrYhZS3tObBEceSehLU8Exr7M2qg8tRq+ME3YD7Bv1fwEtJeZz3ePwXG
oBb5VGcEaOWx97H13q/PxAFmN19V1xWvCM4iHYI//wl5V+taIBtJ9SU86BE2q/IN68PiVWGblPa5
86ltsOCBBCe23FP9fbiGS82+BDT7XFtQrBnh4/SCjQQE0KdP5VRHn6iOWqlf15bq11bpde9js9Iv
516nrLUx2iDJ1QoiSVDi3wGAsqSqez19ypw6ODaSV2tPxOMTT/yjAZOO79MHQCY7+gBT+FuNW8LJ
92ZF7uMv0USN2hmleU587CFC+svRx8obYdYjhw4BEvxNnelADfZoqZ335wiJf+npRgVyYdwCjIc9
Lqysr9edLMwn/CmNdZcEekHFpALSWCBsM6Ni1cfYpmGlEJSh1cxtw1p1XRQBO4ShHhCOswJ33t6o
bfOJJi6jAoHVqagcTOxpxNp9RHihEzzIMwTGlrmy+pM3kYPiHhahTASLFqwnpLL9mtsvUAyDpGGc
5nPTS/iL4WhEaw1dgOdW2C9lXr0Owk7OAeKfT38xyDAHttCZ5Rw1bLUNI4qxVloEAVCXuGMWIX3o
xgXeWM7GsR2xSg1LrwdgvBEfx8uXinbFsbOaXr5UrOGnOh9TVVyGIeE7K/GMOWSghs8MoknzthHp
ASGX9gWYNM3hmUC9VM4N0M28/rMnIdoLwaf0YLcG9aLBf9XLNsAF0aajEA2J2xduHGmGvG7eT0vF
X06LXlXSZavC6MwF8ofp6X6IbOjB5ex4r0lNvMdnwGTNy1LkB2qAu4g+gfzeHBiEfT/rFPcy3jPP
cAlzNulQiFWMzOfntqwWyYRZilyYGAR5LQ8RlGAf+haW5zcwE0b6ZRQ/J0X9PtL009tI6pD8Z2Rh
pfZtJKGdYDF5GbJ6E8Kr4q3S6x6CVT9KOFHOirx1ngVUOpZZ24XHsjDifWn01soTTvaISAtyW27L
vzVjM6NRcTa8NmoMX2oE4xdAlamT4kitmgLxO5Bg42tU+WoepEnxNewkVB6QOYt9vFGNvPo8hl4B
zZZKPUAust3KMnvFoj9dFD1HLArGS9B7GuQXLDiBqW3CH5PRSQzW26tOTXfuZyI8m7VvbaSMnU1m
m0gSAX8Pm96uf+VOBhsbvFtNw39t8EJoTOGd/MLMnlpQCOY5PEI2ppdlTwypKtA9vXGec5U/dUPH
Hmq4JeK+y56oh+jlJhiH5ExVTulV80hKtaX+Y9CKdZGayYJaEcSvT5BHu9CpqEqqfgGrneZCpVrZ
HvhG8DGhucOwNFYOPJUhDYsv4wR2BhBs/oX69llantJQgPEdGjbMdML0CaGrU5vo7IsdAiPNIemz
K6UEtnYEqaMysy/D/6fsvHYjN6I0/EQEmMMtO3dLrayRfEPMeMYs5lDMT78fS7bbMIzF7g3BCmRH
VjjnD9GMmmdv86fAy+Oj1n+o7poBNmnyWdirIroMXtWNn5XVN0ec9eReVeNjuu3stIBLUZinyhTN
Tt100JxzxcP46pYdlDzLPoEhy56zysa3xwbcLb0Bf6pqiJgKG+ZqosnPdQfKSMwDJK9yzDZu3PZH
VLw0EqRr+f948det1lf7zxsYMS6gaVehvrIqNnQw+9GzeEsNxMh6o3ZCVV8a07Kt49H66taW0z+6
dX7+z24ui6WTzjr5fk6UJThJxJ9J1gWh9Az8ErrF/qbjvFuiB/2u64F4cN1GhMs6iLI+GA4B3Iyd
KrqNQx6eQMGdKkbW2xC73buwWvs6FXFGGpObDa4DmbhH4jAdQpec/++w2be6WRKcANh0SY0g+M22
cJPDOlF/Rqxl2E9Zp12ioOkvkLv9vZXU2lM6I/gm4Hj/5gz91VTXLxkyUGPS/qxLLComrxtRaMV7
uI6C8urVc39Cxno+ppHsHopZQ1UYK5J3EkS/inQQf8T60TEt3kdjmG9+7k+40fDsaSvJLE0b4wAz
oD93YsGtdSidXYL256u+DhTs3qcfmivRsiYmhl/kcMwsPTrOWhtvO2lab2XS+ce6IQihijOQsmOm
ZelXEZNT62gGMvsqjjFPaYH12VavUvst1yey5VZZMr9S7Jx0ouhWX5090tXHBiPFr1a3jbujR0To
61pReazzcoHV4Hpt7ZI9kbOB/eP6rqD3FNjGacNXa+FAJO19HRXKtTUI6uQYG9r81ZoHkXaIB0P/
al3yNDqQYoeMsd659UiEYAlufbU6Bk7PjonguLqVSHTroHfoqKoic5txWHqJbMF6bTmNy8F0IkxT
1tc1BnM6YN8GVWuWJ+nX3TGayze8h6YphGUp79WBn/fPs9R68OQy3f27h+omoLyGJPLygyrKGpPh
UjiYJq32kYVt+vfB0oEzqqMHJl/LQxzFTfZNjPipqlT91CGu0h9eArJUlVSjq6E/2RfjPl2vv3VN
c2JReUou7FanzjpTfzVLLE1v95Y4s1584ZxlEjHjqW5RCue2QStnq25sFAw+YQJ7vIBlfbm9WFRh
P9Jo1WPGhvwfrw+FQyJyVKY71ff2Yp6ZnRxf1ne3+j7WijPa1e/qlW/3TkrT3xAYM77u4b1EngFV
dLVbUQctwWlFBLhkzyur7K/qPBdOF6qyiVXG36cOqTT0W5AcsLRiqwOwuPs6VV27OtdC0eHHp1r+
l9t1eXIwo5jUwvqS83ofN+7ZFamyPWs+EiOBuTNSn7UZOrjBaASnJuZfroquk3nsm0R1rztB/N7i
4abqjcm3Tk2rs4wFfPVhSKhgrgTuDMrZfiuIBqj6rAim0yImyIHq5tjykCMBV0gMhAWtQSpAHeou
De7a9aCKXec0ez2CKK7qxqYhSU2Ovw51U7eJTKXefep13n2Wy20fWMuFSdgmNrY2uJE37Ah8Ma9k
Jets1VG1GAm2jWtvsV57q1dnQWT8eZkqfl3bxs7ZrtBc/dHk8jDPpnYHpCH37eJeHWY7QbBqPagz
VZeQMNqCg243/2pAahwC4nqt6pxqw2HW6+r8r3rVQ11KmjzatyyXv17xv15MXWu0wQ8CiGtkjtBv
PkbzXl/tEef1AK7rz0OtDBRzaCUnN9Z3rSre+oxWrG/0QBsPpvTS0DGcBEPpNj55dZEfRhHn70mU
PSlKySKjlL9F988eAWD0/71HpDXddl465GEDFESDviN41cXlnal7O9vCa/dW5eUp4gi38u2K1sz6
o1U199BjijtV/9XZm3VvOxQ42jl93z2iNQ+zxcaxYyJ2EpDua70jtlRV2MxO9/hVWZfyAKBvFXKl
rloPss2THXtsfatu89VgePjHZKhpL/pq47R6O03arG/yPOo3t7rUF573Va6Ud9OtyTCQUw3Vlary
H+2qLCVaGP+63X92nNZ3oFrUQd3RNfw/625FnjomdtXHLxscYfYZBLRtQMZlCut4ru8n3BjJ7FSN
fmngpuiWoKha+kia/TbuWriV/Mp7Vem27moKMlvpNmvRPrVG+dwkOmOJmXgnP8gIl4xt9mT6H6pN
1YA4TY8ekcfNrc518PFISth0Rua0zwKswHP1rLqrQ24FLNt13/t6DVVnCz1FNETIo1n549EodDAw
RZHfE4zL7yWxj6NABaKJKmPkv+tzVC2qD1jODjz2gI7z2ls1wJ009tVgIRlW5Oa5crJBvkYFhr9O
gxVe4McvhZNMn0YBZr11io48dIMpXR4DkCjlfJ4bSPUsHONHhDQxaNRgYGZsncOxsOefEO03kFDG
OMz7EayRFYBZshEUyJP+VYtI4g1Wi3SHh/S2nmfpSVvXXXCXqp01zdNrLQGTJy7K+oafnb7uhNEp
wZUIwceexy8vymu0FIiodvXFckzyuN6c12SH/iqrM3WQiayOtrQQe4rje/fvA6E1uO8Tw1qR+OZB
9+WnarzV/6vvMjVixbb95z1ul4rMH8548u3UvW/16uxWt9R+cpcgm72+g3+90q1OvZlsQXrZx4Xw
765+aSeHxi0R2oodeY8wLEb1XmztJ7+QuzZdwO8XT4EHkVOrOv+1Ls3HGvulB51E6qvsjSVcvC6/
DGMRvC5RL7fEXTy+A1ptObp7i+X/zlyLweqlu2hAcNSd0qE18I0R31Wjg1TQc8Tjwpr7rs2cGhu2
mEcd73WO0SpnSwYKLIMqq1Nk0scziNaV9zEFb0WEz3c+jVdVgsr5UpT6+PBVEjaBLX96/Cq53rFY
Kv1JlYKMCImLbkBped/An0MbHrvlQR1MgLC7MrJ0IArUlY39Z0MLohLLFd/fdbrTuzD81xZEVcKY
Eep4u0ODTsBDGotDmSeY0f99Z8jxwa60QF8GmHBCdyrsHdpj7mMH6ObRrrz0ONsezLKhBlqyHiyi
IvcF1vNmxG6EVSl1vRUfrHaZWJ5SUn3TxDbD1k2gq2Pv89hjmpRq052ezOO2ILL1AxWexnB/tCjt
bfWsMO8srfau80BaTTU0sM3x7dQ/h9GBw7l0vyBk+YdZdtW5wKwBEcDbaQo8+0xaVy6bNDarc2e4
eHdNWnTC0oGYM4RK12nrVzEAA2eGb08E9+rXggXOocUKe6taC8iF9+1YvBOMzrtNPy6h3yfyuV6T
qqjMLKHj4eI4xAGmADCksBXpS/0sjWj5OmTl+M/iD21xC4R+tfhCVAheynoWLZX4R1E1/KsuX/vV
fokFrbrEWLodY4tzbIEDTUKQ8ZgLsfOE3sKKTdInw2lhwjSy+SEH9zWYdOs16yf7mHl2tM/rIfqm
QSOYgNL8aBYkR8th7q6pXlj3E9nOTdNO5cOUCF0e4hgmWgnKCz2MMToZMsMrUprRo7ke2DU113El
sqWE+3dgYFmkyxHXGBpVN6boX4Sv07O6hzoINwEEHu+hpYJLE/aCtzlShrY1/2bVNUqbJNJxherT
QzKACI8GR1xTdByuVSPQfJWRSySC4q1BrMXC7oA+WZgw3Ro012nuNYCbXlOinFtK78OKI7SWRetd
XIjF38b+h7tWR3hAnfo1OEiWoAlBMMdHA64rClijhjuqq91BHrZ3Y1yQ+FkbVJ1qdQy2uYi10wc4
bLNBgzDUisV7CDoQ4r5nJz/0OX+WTaO91kC7jnKxzX3elNpH6Wgb1WHGYXvbN5l9p66MSqA6ynoF
m5HnwtDJ7/5pBdE5ObNdZj2krmM+EJEc93Gh4SDyd506a1PRbNZwxn4O5gEOITujYZ58/phcqw5O
m5vXoHpVBatigAgLQH+nqfJ+eu3cZzvW3fnOhsG3vV3VrNfHVj2Eco68g2pQbyUC+4CFT4zI/OqK
7UHF13op3mc83x+G2ohDEvoEnNtlPniN9Haqmx+RInDtgHl3bf1/X+UMSfPWY76kWebwiDjR8Agb
AakPC59kMkl3t/o+KUkUL4vPdpBuqiHLdf2OEOtJXaTq+byIPnTjGuLyrAey3UTYR9/9pjv6hxLV
SYMDugPeLy2WyPcbfv3uSc3dDgH4OisW3UniGHUEmWU9OLX882q+0Q/Qw39Ycf+L28X3Xzp/SgHQ
W6VphIOLUxJh6HmTBlQN3TA9lHmmb83cAAws/fvZQFVNKVKlg3mI9cS/VyVVv1apXsEiosNX4tcs
KwB/tite6tmMnrTiGZAwlJf1sGDJtE2bKdmrInDR1Ua5mQ9NuiBs6fd30ujmB2cpELIk676BUrWc
VGPiTfMeF+Zyp1rxu50uRYkPj2ptCxS9ZnBcqlFVwbQAamvPD6rkRMQYInkXsb0pze3qN52vdhoD
gNJtDiB9o4o3v+ovoxtVntY+stG6jfK01j1/ghttzC++j2ynqWFkypJ3edFg9bCZmN7mtaSqdNN8
RyY2v1f9JX/ZAzbxzDprDx8Y0dMgbAL43CyATIHIBkgxExsdM7lij8UScGL0qfOnWXdZPdrJPXkp
fcsbGp+QtTNZ2IaMm09TO9SAK81sMxczfnvagEtA/xF3TvCYnV0GmycPbnc+z2Rb88I72ETX974X
uHu7yj/qtNYA6bvaRpCePJKOPSEEnDwFEYO7AUfxN59At92h0GyYtoXGhT1d1ZnmADdqagQcTZef
NdXGAvv2ehU9DjbEn5ilCcUSOWNKHvUIt2MZ2Vu/MoniZiuS/OhNT3OwrogCpH1jXh8JjLk6W2a7
bN7MBJY38hlnnv8pBMb2e4XE3nOtW/Ep9ovPYIi/izQODlFiBMcs0ohtsR1mlkz4Fy1vTjLnB3dF
M/hyOqVtzWdFP8dPsCm2nXBGTuqxhom4F8geZBHo88Z47S3jt8Aw/VAHEba1+4hop+aFrUWCSJ8B
/oxxvxlGnh6iBCWeUx22XWiG6I9BoCN/Tp4wNBcBAYhExA7QswfxtJ7klkzHbhx75mU9Ty8TsMVQ
VN19Tzg+JmL/M3NKJGYbq9vFldHs604rwtEGYGrmwwZdSYBOyafh9sv3rukP+Bee5OI8WHWrXwIJ
tpXJadgFSVuGRjL/EfXf2xL1Zfa+v5DC5ruQn6gMHtKg/DYUgEnMuoeKWz2boNXCscVc3tS+xWW2
cdqGaaXpsB8T9ve8/ED3a2/xzZQBpnmTJ3/pLBO2jv0OG6A5Azlmd4LZS2inAyEDTRs35lLmAKyc
38zEXAB8s6YMkkps6PAJmXRXl0ywc4HZVFNn18QFWb3E5O2cDI+CqeoPoEW/a2NZvvbRHw0SugdI
aG8a0VHWCcu1ngggFckqODXlTB6Lt9UN8woek0+yNKgyEV4AIjn+ytO4vRqzhRla/toPg/FmeecB
BOVGi8SrAS9kW6FssJ0YA4h42ifsxa/2Mp0roePElRXXscPzyYAis1syfgwSvcMhAU96TuJT0HQ7
z8Q8MapaLHLs8ak3kpbFZ9ccEhfRwWHoH4F+bO12HkEh22ej8rVQT5ICpF3/4i0VCcu5WrZ9VLZn
kY6ntgebi9QSqVng61qvH8cRjllllwBfwXUhW0+2P/GwUKlJE3U9bnEDrgxJ5F59D5gzrjmib9xD
1ydoZyb6xgUBKZBeOC4LPAYbC6DQiErjzLbc34y9xtI9ak/EsEO76WZQHPo5DQT88KZJzF0zN/Lc
ZwinP6jTBt5bHv6jbTF1KsrKHQ5S709VTaALdCRXqbsYqvnrBjEeQWlkhsW0jAfIHiVsZ7sNsXqf
0NFY5FkEibl3ev1BN+vmDJB84QlLfOxS2B9v5QzIpDfnX8xVLjSZJXiSYlWTZ2UQMvvFZ9dEXKGM
N1Ht4UGV+z+f8XP6TH02cLPXJGFp/jBd70VEfWiS0zvFcFV3Xjr8Xkt+HhEsj7XtIuBbo91MBr4q
V5HsIXho8yxBPxjjVVe8lsnS7PIeIHLb/yo8NEsA6nrIptb1btES/2Foo1Ox+NpLhMBvNCcXw+rf
Sqer9iiXfHZlru28SPLjIeyI+s9wr7tiIIVPotqQ1YtMht/i1u5QMkzcQ+aSUKnHfh8Nbbnh/WaX
opgOQcIXUtRotpiFM9w3FV+WkYvXYiSvbzZsXSJxyNJivxBQPrpC3hVFhbRPVr2Ntb4RqzcMPpXY
ROGZRkYz23dVdNfWqEpkPIy6MTzWkfGRmB6hGtledPYbm34Zhh3MReesmZogZp/Zp1wgctF2zR/C
qKoQT2pLb/9ApScNJzvFmlzmGKbGT11pGUcUetu4d7YoIFeefNFz8d7YehIG1sTW1y+uiefG+9Ya
0ReOwaa2QXEyDRYJmZ99dG2whH3mzxtP3tVdHvru7IYiKDF8L2p/X5HuufZAFttYdtfS6YnmIkeC
mBo8rE7oaFLK/o2YfhqKwfmwqhhGFiGnB6EHxzFH88SX50qbfwUe+ldO8OmMBfaf1ngqyTyFiSBd
zOQ8bWYHOF9lBv6GMPR0ZOeVk11DzSYvmks6dozB/mTvMc8ww351+rRy4x1C9wR2tb2zZz/YpvWA
d0YGOVWM6UUdBuGkF7Kjl7xoXajDbgGMd3jxMwgWRJbCwtXCvmv/SC3n3Rnn31uzIweW2HeAsS81
LERvJo5ou36zRQfhm8RsdOeV+Suy4s51YroPuzZvj3Usi8diBoenJf2T6JfQ7ot8V7Co25oQsxDF
SnH4MkawtIW76Q2clRtTWAgC+dmxLfz4DluaCLUfK7ksQeGcIlZqZ5FkxjkdLRiaSblcqjQbjyUi
yHdAw62DIcR8PyRFzGIWWivwmGY/jBgjkmsydnWaeY9FFye7uL1vemg9tnBJpmIAiXYGS+Kywecw
Qfx3s6IgN12mkze3gcQ7QjivrhVgF7iI5k3K46C5+A2Uqf/WkbTftJ7To7afoDHcAwOyZiyZkMjX
vy0NOyejGaoPrSEnGmTddKod29lCeZVhx3D5MTkwfRJ4LR/QijvAyWAfwKni+tcL64MJDGdFqFof
k9v3ePgKHW9NB/8M4iIfMYIoIcP6+EE8nQ1b1gwfRhANYQFK6iNwkEJyFr/9iCuGCHQMmw8oZBOi
2ki8xZp1xnDQvKI/GRCQ8KKtKqZiMa+lBotoSj6WLqs38JJsMN1xt2/siUnWts+Jy544iu3h2iHi
epV81svkt3sAZ+yVmYC2dVBAtcw95561NhGl4FFbWu21y/jKRnszuLxLJIYypLynEY1kRGH62Fqj
oKj5AI0C9hvjoOdOtrFxgYzvdV2TGKfI7/6Qk2JGGwSOf/VCTmfeD+iJbEEKuRvcsKxwMKz8oXFG
L5xFZu0yQsCh5QwHs8oCPMnTcb/U1yFr5mMv0+i68Fm01L0Ds/iWJ5F4JJDah2hSMWW1mv6AFDqK
fuXy6NozE3bVzhsCCaDrUO4mMcVOVh/SfgOZodtbqwlqX6YbGPHZgzv21SlYcFpF2hEPlnr5reor
fEaq5dDgyreb6+AdcPC2b8cU4gvPf7SA+J0bX/BRXLAhGA53C2htz91FWRKHUU6gVbbo4AhO92kK
ZUhEaHwZY/7oatnVXIfuOCdw5RZ9u+3RDtXQYWPiFhAfCAigxRo5mz4ovFAvKhKRTA9dGrnPYx0Q
VHeKveytOhwrghpVEPvbDAO4UJJZ3smkdrez3w5nhDrc+1QYKX+6BdyCJFxm2AyoJUvoB69K70qr
AaRr3c1I0+0GZ04vcDuaAwt/h3f2gG5aczRQzBCajC4djyriUPXvtrf0GLEJ5zggRZMkKSHk2TN2
XRdVhyoW+cZO36RrNI/xPJkhEbXfGL3JMI9iPpdOOMxDHSYy1h7cWvbXyZ20sCRdfy/FKDZoNvPB
9eCcYL1RVoR5sq59JNoNuKEH+FO1KFCWDgbanmGgTI/mZYgora8b2RV6456/xHTtJNlGbBSDcxz5
OKYW/j1C7och1vJw8PUHm4DOznLnOTQ67dwF1ZsQrndXdtqvduKHmhzDurfrptzJOfspLfA7LaLi
OOc8Vn2b3uXDOIVaOnvhhMtAx7yPKgTTiu4WZ4y8o90c4R4kBpjSfRRhuoZ0h/C0X/Zkjxc7Ar41
1ckm6SdnIwX/k742i7MmBiigFoHReapO/jzgDOJXzR2aY1e9ZUtlARWxsEQ0sdwALMuKTBTupZ0C
HF0mFk9GO8gDJNtdMmlQ1hqxHAsnl0Ar69dOVk+aDuANgW158KT8NERubqzWsHnCch6+wH5Y+gmW
3BKf/BjXojUm2g9JtkMOmhV8bMxbnd1HHSTiDEdJJ3u1/CalBVaOZcGWhwIOBT7rm2WacB/qg888
Ku2w8wZiHcg0TTna0NJ9IFU6XSdAhmgWyX3ux+8eYjW7KTBxMxX5bplil83wwBc0DGLvxpG+E17+
jiHQtG0Ime2QXNV3eQKasNJihFbM+q6c0MOSEVNU4dpW6CEJt9fSwdt0RdptRJQciMHl5wzpXVc3
3Qtr/DvMLjtkzNNHyzC0Q82DFEbzYw6AYyxS8STZz8YOiWbLJ28i4JV0jWTHqrcmK312drUVT4ei
do1tCsAmFD5ysulDLCaH5Y0cNgUIya3jZU9JIC6u47e7Dolc8taFvh+g4x0XTw9g/CJywhgOlWbI
in2P8PvSuxVyXileDOip76NZ30nPb0Poyvk+ChxGkkjEO1SePg10d3ZNL8cXoyAsVMC+aUwTq68g
wLPUQviridJpi/njCz+VT4zF/074M98LDaeL2dp6ORiZmKAcaH2vxdGkRdDOjApgPpN4T4jPwHPd
aGADAbV37WZgSbFvHBTMG5QgQIdX3XOTQ+GySAQG5PzbCQR9PtlzqLOStnuswRh/fiCzMF5Emj9p
UbNsBt2I7oW0Pl2bPPwy1Oe0z8SpnBmubQ04V0U2o/YuHrtMqKcXvHe3Bi50m6YxUESqIqhzETil
TJ47swTkNeVoOsZNGCGwetA19ixD47RfB2cBBWFXBdZIrvMUBdmyh6OJGUYGIbVfNHbqU5ECBAia
E5aX/XkaxXBWZ7dD7Nr9uUiBTsGpYab2CLeDbz/MZe4f+HHrs5Xr9dkl3rXvluo6I/Z7RhJpOacF
m7YAXtJG3c3vSAb0+XRoSDAiQ3MheuGHhPqvwgjac9aU761fEEAp7bE9LknBFjmA1eznM7LE/Xwe
rR4tc0/ihesaRRE6DuosZmmfBm01xKsP07yUZ2aRkk3QFO2cvnp3E1AB3RBX3J9Qi8Rnt7CrjZZU
CXspPzqrA8tX1qFJdnUIu+8jTW/PS9+ilzU6h5bh8NzqGdjFhGVp2LTVa5p1v8uu7L++K3WmvqZk
cdA+n6PFR/mlF4dodaNU+wx15q/F1ZqP33vb1uXEm+bgTtF4duM3SE01A93OQOqf3QVZ2cBL360y
Lo2N1Jvs1HULCfdla4zZk6EFKW72fDCSbw4ylChBsIKXMoo2DFLrG2gehkpeM43hAgndTZLNUREm
ehQdlrw5jrJBWKHEFTFNTmMHL1FjsQYMdrLO6h0g5kFe2FveSNvV+FVY/rJRp9JIara/kRUmHSBK
pEKgf79WZcDWarSJ12BIdQboYJ4FHPNN7cFja374S/6DuIvPNxuhITeYjs/umDIeWNigJuKkfqva
nKpzux5UUR1sxDz4m68/5X81RxjR/6P36AVyP4+C4GJ5MOpxg9nyJ5uTfiNtVOF2rmYjMFJmx6Ep
ApI6dIhr/L8rP0UsfQ7boAWfKbwGyB2HAcTffv4p8JQgAzgZWncX5X1yyrUCOfeHHpvAfZ8MT2VU
32WMA2dUsnFIq4vvyMnFBMolNK0ej9nFfJBowxMO1/ydl7VaCDCadEKcLs9RU5SM3UuxN8b4ySMr
FhUv+K6/tbpvHYY1TKA7TnGeYmQi29a8zAbWNgeICN5L3/IMB4MPXrKoXgNFg8R+oIwhUg7jSavc
jEfHn69iRpDN8TTJqok4Y4B4QzPk50gX6HJ3GssqyFgXvpoTWjCaEy5knUNtAqTlW2aYBbH9guJR
WdfZOaiWn/zY+NMAWj3ZY4m3ppl224QUmTl2wXUUi3UgqFzDGtukbCG2TiurB72A1DiwjdqIvE7D
Po+rBycl44yQFaL95QGi/bIlCxPQC8Fna0LZFo8b01+yD1D/7SUqU3uDJXK5ldrS3GUIZ1hGpb3X
DLN7b2r9U44v0RPemeSknaX7fcrEwVs6vOc7+8XzRHXgESiPEXH096qMUExIte99ZNcb5GkHEKMi
v2o6+x4ZDLs6T8T3uE7eiCRtcOC2P4dYPCGI6v0qBPE05gWz1NyHPGL5UsZpE7Y6tm22dH8QmfeJ
BTBGeXrXHwmWPJMahOPSNxCtiJZsq1hmJxPF+a1X2MsRFdPlsJA62ILStLaL1skdy8dtVY/pQW/W
eEdARKok0tqJ3r0C9MeuUAzPJXwSK62Sz0irXZjgJBPMl6zWq5W8kux0y12e5ah/dtL4KMeuQZ0c
wiTZfvIweLWkfhqgAzSWWzSXsyeRZgXk1mxmkNp1c5FfmqIeL84avZuB+o5W2xyDodXesL7eicAi
pApjbxv1+W6K0/gNpOAPgdHUvd2a2qulOxr2Gfq48/sCZKNTJfu8nfzPlvh1G/hg62U0Xwh8xtvc
Rk5pIIN8RJF/66Pk/l0Go7XxMs94YAdgndo6kQcJ9+wlsTtY72TCf7XIBztB+rPFkJj1tGE9BVVe
r94j9jGwBvFkNRGhDU2Uv+f1L2QFEnKkSR0urRu8gDaO9nHiQRhuFjy2lmx5IMTwcza70zKL7mWU
nf/UI2yRlOCZMZpuDyiBMxyp/HfOmz2rnHdGLi0Pb+WvZtVTVaqyOqjut6tvdf95C9XsLpEa5xEr
004xkU/YH6up8ddpNWJ3rMrqTM03Q6LTSZX/cXprv3VXderwrzp1H1U3G125tfR6Ctnb5Wi/lWXN
pLqe6h5LGMKpf9Vag82CYG3PNSC7O/zY/ix/Xfp1FDNpQM3R9nEmmrM61Os0O9oV4mOqbMv5rzLq
1awih/Sums342TF0Hge/sDaAiOJnVVcXLqN7ao8HVacOOtx0PRmju6+qws0eY4ax20Udzo0nGzX/
rzrVUMqlJb+zah2vN/+qSzUZGsagn2517Dg3iNlbD5WdG7vEr+ODUyM1XmmNc9VrW79GRZAw9U3d
99Y33guAyC+mrk3nJRLFzsWA6KmaF7ZP8Rwi8VZ9JiAuDikGkEcSI7CWYSdisrc1zGDYDm1OLCUq
791qkHd2mh985tgLTp4skZYsP8EcO2Rs+S8lkq0HxF3eyjb3rtAP9Z3GtothJXbvx25KWeHr99nU
nRFDKS649wosdQByg6JadlZguJieFOjHVct34SE7yRcdvBDQvy+7Vv9Eb63citEtd/piPJJu7tli
9sg0Vtm0kagbHuy2ItOjI8hkmBDlWHpvs2HQ3xpvBDDaZSubgkhSjj8UFlSx9ZHWPy3ZS3bKABr7
2HlfRrveFnDnnvMEkYJ6qn4Qy58vqqqNzf4a5MVJldQBonC8l1C/t6q/qut68y1whvZOlYakWsgw
TfddNwfg1DqxrYpsfC5FVEKDTcadFo/js6pLKha7gKOuqhTgynlJmuIXMjR/dlgmpKqJSoJBWe+h
DoX5RzI64kndJqiX5KRjXRjeOgw9dg+21uYnVdfw3N51WnQNJDn8udqilxg/GkuhY+KZzXvPj9fw
BMO2qoud5KkoyaCqKqcaQN3m1e9qXFdVybjMG702zIMqprOsnmei4l93KLHANgEqKcyrArkCB31M
69Q7ppLxFcmWv0C3X13kwvrciL7d6v/djxB/CRzSMvfqfreOg5G8TGTj2NkU4wYFp+oeyUD7ZE2r
fk6TTKGqU4eh0qv7bj3EqQac05yXVfMJas7fDbfORrZ4x9rUH29V6mzOo+r+VuenxS89aFn9tEkQ
+q1M7yuTlLHArPfr7Fbnah0ggjY4qx4aGaavbmXc5EfNBAzTmaiOp7WNGYpedG8xgaBdxJphr4qG
qArcEHp4154j30QUrSCfNVa4dk5GURxTIQBVr8VR9DWOweBMkGpi7yXcNyvIwbdVNhHmtWiTVD+a
EuR+N/bu21S241ForNhUaz7J7Ni19byNbbjyQ+d656hlUeJmROd0zRCIpOXuqzeUbMEC8a5KTmFk
L2ueQJUSP3JfLdtBJakrnlRV1cesJop6uVNFEFP2Bg/Hzwadh605NcGrkwwakmCJtnOCwH81WBod
9ZJFnSpWSL2gv8YiR3W2GC4eYTBcVGMEouP1m8nfevgfxs5rSVIcWtdPRATe3KbPLG97um+Itnjv
efr9sXL2UFFn5sS+USAhqCyMkNb6zXaYDN6rsnxUl5MmLdPd1vPyW+mILTFzuqnDGQnjwo20DXx5
9mGDCpXH+t6Lyh4SDZ+8UT5s8m1ydccn3LmkcdoeusjWsPX55KTNIXT6FOxnEB1z1EJeg+GpLOvs
4CkYQ6fDons52C8ECSySv1q3L0BlvSlJT3QqVb90QcLXfcqzN0sbJ+b5jHKYxqTMxQ3nZo6gO6Mj
mr71ykiyxfPfkYPGgmNE/NnrzKPUqnKoXx3jzOgY7W28LB1QQRdH1z3oWwlS1LkfvjUjkay0IiUF
jUY/aXngbENyAkuUz9n2IF32UWp2B8JYS2zMZTqfvUydkW9NPQtOnr5DfNR9tBc/GCn09GSYyoOR
1186XcGKx62mB340MhzFSLw6Ze2iGNAiY5LH28AuoRrqaAiimlV8b/P+0fcr9RUnQ0HcbGrT818y
4lpJxVxdVSquz6SBLloK2QqXOYZdmHdBHqTXJm30o4ti9M9xk/4sbdc4NdhY3IcW+nATU9ybrMr+
Yu7d/HTN8L4fM+03NhuHxGssFksPzTRvmJDn5LDbFriElWw8xJW/BAv+OszrTYA3xpsZN+cIIO9P
LUMYTnlMsTF51u3iBmXe/FBoxGlzJc737hCXJL2jL0z6qmPvQmQIWy9Enz5pH82+qAkE2NHPOvyu
BrN99BptQefn7m5SiRHmcVhgnO0StFVBxtqz/jTHQ/46dPHCLkzDi1TTCr1RQBO3MO/tR7+byEN1
QwVXwxgfo9pc+GVxcwAVHJ+aCo0QS8lP2D1h4pDa9YmgX703F1o5K3Pjmak/f34mB0mCYgcIah8r
JPpJaqWbWG8jgjf2xtSfcB18DmZGIIOh9hD4eoHbdw7qS9HKN91p0azN8ieL1dpbP7vaU9voB9mH
9Kl30+GhvRntXx2D85sZOt5LViLPj0XGW28ZEy7amDAv+0aE4Ig142q61FT0Fp+rnsj9UutJFj/n
OPFKDT3g8rnxkkPol9ZbW1SY7ebZUfZ1nqU+OX59utZKs3pqh/lsqomKrIV+Sqp0vs+WolWHmzlu
dcI11Mqu6Q+9q9hoGen2/ahrDmveKdsQ0UEzQBqNZU9s8Y2Zpuwm02v7Xh009vpTO+/NKOoRrF3q
sksKEpjYPPX3UrmeKqsai6RqQRg1G8LT0GeEJZsQwzTXqkMIQyiHSbVY/gBJAJujF9gzWQvgRFTH
Vqf37KrzuQun12tV9mh12V8iK7nP0v4vs4iLc0bE677vq78LFDCdPb5y1fbTjkH1xjudn7L2bQ1H
MzbNqFUbAORIiyxniVqCQaMeIxhg+sGDkbjjIewhU2qpGjzwJkESsPt5ul08jKRN+rlYAz1I1a3M
Rxh3RBmW49f2uWqQL6ptBV3GoGYq52u7cPJDGKcUedzmAIyhWA5pSRJ5aYtMRk+EgALgHHb7mln5
W+lX4b3UPG/yF2gljuTLzqGNlaMy2DEL6bx7Ve1cv7Px/QAx0gJ6oUcFLJXF8YtUwpocE3r1861U
tRYoB2S89CjVcsrjsz94IIeXI5HxzB7mIbr+YWmyrWkb1WnwLDUrGwixDmiiSDXC+31vm0sgejk8
tK3yAhfD3kg11R3rsYaCKzX5fW2gn1I7qx/lt2cLzmu0YgU/zeV3L8CiSdfKvVRLzOV5NHPcbuS3
2RkySDFCUEtNzhb5/WNaEuIlsUxqzdJydatUTX2xSRYQSJ4qxmqzaE6qTWYowPzzzRmLaRMHgfMd
APFNzRaedLxPjTX/IW7xPhEJ/Vp20EVIyocv+HzzqWdquMGjs7wHwZGeysL2L60xhze+r0Qn8pD5
qUDE80HP4vcUebZf7eQ8mxN+7Y5b/sqzwsZyORkvWompsRuDviH2E/06k4hviOCzMNACN75PxzwG
iRMEN6RIj/E4v9pzbmyQ4wS+Uab2XTt3xbzJKo3Hmze1T7MHKRTbTh+IhiKR7X93UHjc9gkMdHeo
yKcFVQ/gCug5HDoVjc0OFovXjjeA5edz3VQ/sM1UzpaWTa9WV/HYjY8afvDv+K79zGd3S4Ie5e7S
P4R2+LvqsuQhiiN0a1NHOUDTV99LK9aYtLYHzdXtt9A+khJLvxjzPBwMJYr3rpLeBIr3k+m6ejHr
6LcZFT+6MTRJ71TOSQMxSpbNxTgLobGxjlMUmCA/eKGRfBtIEqWT5QJFqkhWOrzYSTV6Oz0kvVQB
BHguiiMR+ZiUH6bnbR5j/oI6MVkC7Us1B97J8sh8AnxP91WIPKbpAFYawMI3Te/fWt9cWN/3Q649
G2pzgYhebchCBQe1ICJmIXdJ4GUk3qsyN68d42Ecv+k4nhhPRWu7pynrkD8cASjXW+KMyklTyKvB
aaoOcOd15EF84/ITqId6nxIB26GvZO9yO198ZOczn0ckNu3ga5W59cus89GmSX9wSNwD7nZCIqYU
ijmGt6MX/5xyTBfHAe1crBb/zNBgylb3cAMMmq3Vh+0TyVvtaFVWeAmsnKh8VLq7IFeNd5CfPwYr
Lv+YqGCSC/oddV0F+TskWF+UiEMMbbdREak749w3PKuFFj1WoFSkJkVltdoB4jzBsaWHFH6pg3QZ
vRsfssozMioasL/4BDZiH+PF8NBrpvoykVrdezq5bqlaCCneZzFa8MvOHnThy2BAxh7t/laaDNgH
Ryeyq13jJtqL1xstKE8AREtNmjTDQvCtTZOLHLB8fc4GX2bmLtGp0PxF7bPsXiYfSKsZlU9Sw5Mq
2Keuj4XOsnNkZUO+ur1IzdO17iVSUhACDpL00qbjEXLuvdyGRcMBUjApOfBqYC+6HBC4yrRPqkQF
jUAPZtXxY6eTfVh2KksxDgT+FEgDZ+lBqHu4+AUqUOspAze9IL6aXH9zFg3FNvKmlykm3DFZmv7S
+Fij5XV4SbOQL13Rxn/s1kZXmrnTsxPaz+nwq8QT95WY5nYyrBFrktx4LcfyZ5ggNCH7CNGqW8Qp
vROIUfPV1vAzVHpv2Evf3NCDS4VNzVb2DiqZHuzXraNvPvK9LwHD1FN28UJmEFDRomcpEEcp9lXi
F/vknzZ9irJNUHmId9t69DwFIygv30P72zymYWS8uEVnvCSzwqAPpuUs1VjxurM2Aw+RLtpgGy98
wCYni67984Y08ohK68leDq+C+gDc3UcQHW5bpXTOsxRJ3DDaNcN4doLYeW7RRr8fYwWauQ4ArTAD
2NE40hylMxHB8AktOdY0fptvQf02ey7QuAfY/Pf56u5PkSn+HmY/wChsU57h0ulY3DXdtSptrVnv
ao3vmdQwMS2OcwXA7lrVfY6as6MPcONBmkZjJp3XxSq2HlXwIm3T7F+0nBdDanWr9KfWqgt68Eel
6O3poQQccndtggWJo9XgbQwnjx4dl9e8RTvLnnRzQ26XTLExBM9SeGp4VAtjvpfa6LvNfVS7x0JP
o2Q7N0sUuK6cjewtIr7yqaUTOmuS+LC2GV7y21NVPnp92TxpEayy3w7eomOjPkvBc4SCR0+2em3z
zeGtjtTxFkUf9bkP/Pi21uy/1g4J6xSUN5rmuLa52JW14/WkTT8gWIGM0NYa7elWj+LHdvSye76B
2T0p9EsPCeIiNYwybXUjm14aPmut2Z4/tMlhVlP8qFs/2GlllQHyyZ0nKdyaKKEDIQCGOm2lqgDS
JRdTD7sEjupLHfvli5+UhNe8ODpKWxblxCpjIOZhXpTbqfLVDc++f5bOpoFHa4FKsWEC/ylV7LBS
htl90EX1Sz2Xzy2Bwjv0XuuXIkHk1gwVf6tCB8XrYbhxOrPnArAzBD61I5EKUkqz6xd1quOHJnbP
slOa8BnTCN433lmbhvJ+Mscbuw577udgvDXmUF68se5ABU1BdlcH5T4v94o6lLumceqdZgUzwCO/
OZiK4dz1CRSNuPeTxX5sj4/bl8bwC/jw/a1f9ndWH6DYHpKTgpfww+/igxUieJBYrHQKZgBeqVWn
MbJ/zW4Ogq0+q30Ac0IJwXSrvb5rmYNsG2YfuYe/kJ5tZlDC2zFSIJL6fM0l2wc+Bna9CQZdVYYL
iIk3rXaiY8AHgQC3CiQdkHLf6zfqjNZcqykGyQXYSa5yTEf9nXUXgw3ohV1pqPdZl54xo1Zuq66E
HtsP7jnrIcAZxlvcDDHLP5d1MmjPrA/dlzmztMtERpt4R0sw0Sg2WT61cKY26oiTLurEpG8n3AC8
sk827cw3ksXwndo/aWHjPS4ifBMkBnuqTHiPgXFrNrF6UDBG2RTR+zzPr2SEdlGrlYfCbt2bPsMN
hkAAm2sxDSjA20Z1g2jZFxAWIy50bX8onRAfV1337/v8F6cJL8itGBt0n4etYxpkbgtFu82Yq2bW
qD4ZKWceqmy+sRCcDUJAIpmC5WKiw8mbklOjDfWl7vx6j33ksGscJ7hN3Xreqa3+JRjxDwAx1e2D
GYqGOpdPFvCPp0o335Q4qk4Zao23yCSCK+Gbsk8bp70ti4IoiT7A35r9bVBN/S1AglNXI8jY1sk2
r8ujl43eOTemapcyb2BpZYYbAzetbd13J6taEIFBp+3NwU4OAIR/INX0fTETPZlkybdcrX4LHK7b
os5GBI/nxm4U4HpJ295olOgkANdCS4IVe2fwtTds2DbqjyrRJ3h1Zn0zADQ4K0vAw2ieZEatLdNq
pig8Rh15kDREmCVPkIyIhlZ907Pvva3cpyk8X8RRtmn8BHr5z+wa1YX8m8qXMKnRXFMvU1FpzyYM
D5PHnnSvXQ8J+Bun2hp5GN12eRVcgpEZRqbx/k4hvjxpVyK3NyxPb5kRsnJ6NCmc6A2jXiaYCTFU
u6rrY2hPP1xTdW9HN2m3hALbkFDoFeyAtxq5Jds5B32II0QAmUbLMS0r6iVS8gUiQL4d4uhXk5W4
ZEfmiW95n4BYQd6qPnBB/9QpFjEjYXiyD5hytJX1SGBE38Sgy3Z+3Lx4bgPHzG1wf1ON4hzWjIOx
Ym7noW+2ZUdMoM4f0TRVb/so0m7bpXBMDCsdSJhpvgn1wN+bHUi9UNNZoShOx9hrNfsgSdwtoKxD
VAS/FDIPKDFEKAoRyvjZW0P53iJrzkf71OXY2DkunCY9IAeijtBTPabHd0EDkGd+YkXSbsl7VqV5
j615tsEN4C2N1ZA/71gLhHo3QS5+GD0C7LXeTWSFg2eEVfh8thUIJV/twOGb8e0I8nKDbRazChaF
XaLC4TFbgtdzGhxsb1GfrfpfgetnCJQZwBtdPQXEYOYAD/1jOGPVqEOY33QaVKb29wBpMAL2u288
4Hy17RB1djZm3qpbhKaLvVp0IJQ7BQMWTVWQj0QvJgh8Egul+zJV0/MY2s0tocZsO3cTomhZ+wB7
+ZlIc7Ox0JM/e5MOClT3rbNjuxfF772LkvjuxVpwOlXcfW9c77aMGGbNRmEYS6vqNKOwhIXqtwEg
6rHqum94Hxhwgu1gr5TJdDfgVXTrEDwuFgJxkOovqePegH+YmGWPPldw+Dayaie6EQBfiuO9bnT+
pikgUWRxRaCiDUyybqV1qtyq2FiJ3R6BrheA4jwL0A0fgwNk5ouTk5TSCzS3kI59Ka3OJcpTaLsk
jo/l1JrHvq68v1LvFS5Tp7b+z9mud3De+ZZ6C0RG+RkZ/Ta3suCijwH+iJXa7Fipe6ce4NnRAgcK
7oSUlOKzeOsg3DtWQdBDNXfMGe+80Roe0wGNIocaYjLJvjWD1zxT7Ju1qIbCuVZtZv5nu4Yihs3X
veUzd/QGCxyjmwH0rDzv4Ae+tw091Nc0hr4tS+aNrga8ir5p3Mx1TNqU2cevNNf3eZBMF3VGvgmh
qCctDn5bi0MUVJ1bdIvlYWR1xod4KRbxHDMftVvVrNunoW+n+zZeRm5qXhm0T3XEVLeq02MZOGq4
TR1uI5iws9Ky/uj6lJmHFb0nqY7OoVk8WsZoH8Y8Yv29FL57N3sdPLRWi/dN95Q6TXIJWR5cUt+J
dkYBAQA2dnRj2eaTHhiwN7yRJwq7xwHEFfG9eD8o9dOMQSWBPRZn3SJwpmUnwYDZS0YaqjCwRNNa
vK5AYP5TKB35oh5t08LDLsMIkdTyS5AaY+a1hFnwa3CQPV8SAcqs73UfW1cMt+BIYAbqwbEOetBY
UzBMrDh9jiU0coug9JkHtbhpzOlRDecRaodv70ZUabbTUkWmYNr2JjfLTF2AZk6YwivpkJ6cNdBF
nlncgMg4DROMFOBK953ZPSkt/k+5GSc7HRPNeSuYuXAh8Fvgz/bOMOVwCmb3fkw1jalglz14pOYu
cVO9z8CN3vDaAG1YfA+HKH1Tc1xivPaXW/g83BIlcJZQQT3rrHRSHijHc7U7KSY+YQCsPGXnS280
wLFXK6VUAHv6IAWmOjcvchpcK1+jOsjPWVwyZI+ds8OwG3gIKQVAcMW8LVBMi5zC5r2wtyZD3t2g
QemtAQrgvzYckoa/h+SIfxcTYD0lc/geIgWH+Ohhwlpu5zgjBPcFbwRAe5do3F30f1Nlm/b1H9Y1
7U07ZMd6rPlMggpMHCyt1QSSUAuPs67PTvi1yEvjCxLyKHKOz3oSWKd0UJ5nggALvVU9VuZiPBB/
UzvjFHtjSLZ+58Wzdw4j6z4mlbZNdWSVWjVH+M8AMW7fuKY+3Wpp/DqqrFLDKkBGMYQyvJg0VT66
NknD3wMK9H5VgAiyujvYJLzBcpX2VTginf50g6O9ANt1kcZWJhYCJuO0tuDq87RvdkVqe4+wAJwH
dXqdQfA9GoAR7DxoDlWcfCmZGCBfGQGtLEmmSnVO9Yw5X5kB0FSUY9K5IfMnIwX+Yu3yoDO2VVn0
J9gRxWtn1s1phC2ylaqeOA1449rCL1Rp7pgu8/+0nb3Ty+DXZCvTsYjT+Qbhj8d+BuxtunbyECDl
8hA0Wk1mGClMp3fSvVXb1bGEBm4EsDOUBIm5jJ+3MDXcAalgJyTJWAQbZx6zPavoB4M4B6P4Lsse
uhCw2PfcfsW0rD1nC2amXHB1IQiLs+k8RAtutDYm9QwwIlyQpFJMevSuKIa/j/9pknbpni2vXX0p
A66r10Kn22RFSilAz0YHOa3VVbDzDxOOkCcrfI0bkAL+y9gE6SGAzmu3BtyiYXxBqBx1Qzzvrroa
ghES3FBmsmBwYwcl70VwQ3Z0fgpJcvwxuU1wAZdlzXsmq/wS2ZQ32qrgkp1kM5mJIMHC4t8b6gK0
r9vqKAiVynFaIIXMZbNL0QO3Dhq8HvxNomhLHIHWACzWnqzKV0fJd4ka4JD7y+wHUMzLhWuWM8rW
ik+0tUSd9wJVlMZxzqbsJD0jp+XKIIsY/H18u5xEemmhOm1sJ0t38isTtKZJwCJ8trj6HYNGPYrC
iONtIbkPZzCcP7vl/o1m5Jxy1KglByxFItdfNmOWyKS0ML6TapZVx7BUdPxnlt+Ug/sM8M44yZ+U
n4HzchhVA+IkfbX3yvKXHJeOARzz5TZe77A0Cl4q98m6WAtpdG0bS707IrWCJxOgjyv2V54GaLdk
qMcpHfeqXn8XPLAUAzDqroZfRzwVyZGsGmzMiConZYx3m70kva84r1ANvvUwF/deE3JHbSRED23S
vMi9txP3YSDuc5hrg2HdGiL09pi6k94qLqnD8q8N0WxbbxrYYR0IdRPs5HbJ3ZCtEo/PZCOb8hRY
oe6TV+42XtHnF3wdPdBnsrkUEBF4NpRjhdc7Y8uQzAARgDljNYwR6IdNOdrBkQIksmvkl+vmnPag
oezoJH9vbBpi1M0ubpMv86hf5MpdrxLU0k1hpdNOrrVclaQtWP+3GuIrCwZA7okcIVvSdn0cpC6F
keIY0nQhEE1EH4fuWW789dGUS7M+DbKnJvK5qcCw7+RSyI/U+5rr0waFviWCzizXqn60i20IcpfX
62vmTj8DvDIOGbMBnroXrcpbmLbhIZ8hOrf69KwvQ4d8trPYdo5zMIMExo5vo0LnRAm3QU/ISvLi
//nDH36DbGJ7BdldD/Vrz+vdQ00Gh9Le0HcyBMj3vUNu/GQDyBqfU7i814t7hVN8eGs+gCo+X0GD
NF4RwZqcm4MR5tq8j93wm9Jl6n69wgyCF91xoXSvg4vaP2aYWB7kt/R+9ZDas3pAo7Gft00W3raD
rgDzWMah5bWWI2XrP9u8rpwRDgiTnTwJfZwemMKwdFkeBH1E2smEY70+PksHu5rpYOrbAQm2kzzB
Y2cNpym3WJZU+9wZMD5yF3Dlf/5du0jPfghW2MsN4AoLIGV99ub4ztUXAKNR2PUib8PwtgzL8iRJ
dW0riP4sI5Klz87ed6oBzEr66AQKY6T0l2J9Wz88otdN2T9X3nDyGnMrT8L1EGwFjsp725AgkLGQ
BXtzRKH7vL7h67MsbVINlqdQ7ftDA0jvGDrRQfaZ8rBLj/X4z4+g1OWuydb1GKlfNz/tl+qntutj
W1a2/ffQg60cCf7UPAdw5TYp8JgiBeTW2yCclw+H7kE0DXQWqpN+wIeCPD3zArnjg61jDOo85HP7
5DA3YH14qxOxmNUCj+3kKQeUMtTdjbVgVeexfMoHtzuY5sxUotHVnRoUxG56BGY2JHgPwjuY8sUu
0pyHehdE5YODefF64+WvSvX6Oq11aVwfk0+HFEPannrsB+VhlKJehmvZ0hPoS2YM50muvpykAM84
gVnhset9aPVbeUtgtdMqmx9aB9f4K7cQUZJ1y4Rr8B5S3VdbuBQhF6yLlfRMHBxqSLzgG8ZEf4t6
4O7ImOzlGkshtz1epicI5bJGntIf+aRfvNjIDuo83iRmiUCZ151kkNEYtVs4uyXqubuwCK5fAKP9
BSk/O8sJ5c7LFiN9u7Bh7Gj4NQ/eI2Zx7hWz7Cf2i4/n2SGXJ2IdDFRNdc4ct/4+vR21XT9BvF+v
Ypk5jKTJ8pnJ3Mza+RZ0ISGVwAv4C1yywUzcQ35UupBbg3JioIsyatb+qmMmky3wutVxcp3zBDCH
fO4ReiQaxZG9zXAMu86urquoSAsKcm66dh2E4VLf10ZiHOT88rt8OxrPrf4wG3l7UE3jSe7qemtl
K++6n7ExRZuxKFD6h0L+9wJtHTgU+fZL/TqxY3la4kjD8gGM/17L7Bx2fpsPdwiymyegadVFWDtD
1FUXnoU/ZZhl1/srd2IdY9Ybwwf6dwo905y8emdBkEYWwzFwOCl4CVxG8B0KgfuSSyZ3Rh7rQCX2
aAEP9gt8Q/4ZzKXDOqKvd/L6QC/j/XoR1r2yJV3+/6dirjbCXrpbh3r5MVK9zsXXumxdG+cI2w8m
tAgzyERX6eyTiseidJE/e51yySYOm7xq103y2n/D6q8fSvmdH2YZ12PL3N0CC7glIYg9Bh96mb+S
HCF0La/JXCAHsw0m8xtaK8STwz45FU0Yqnvpft30ly9oBBikC9LrPE6eVJnRrcXaNs0ZKQcNpUgN
mNgyCZN/Zy2uKEmpf5jLXn99OY8wce7GAl23nu0GePrBJks1b9HrLUhC/XDlh5j1RXd19SzTMpnU
yZYU11Mv00KpkghC8zqAALJ2li5rVbbWYr2Na9v6Nz4dG+VvHUIdjGGMmTJwdgAB8pPU5c3jiics
45f91x8/l1qxiZRB/TCNlFt4ffLm7wFE+7M8rhFKuoCml3sQdh2SG/Kk/PumHH0dqgDlNCe3THef
qSABTJF1CfeJEyIED9m77ljXgLJDirWfVAf/56DV+fn665cn+Ur2WN+Z63zm+jBLq6fnHfmTf947
2br2ks3PdTnoetYPvT7/gc9HKRqJjdZ+1WakZmVcWWcPcuy/ta1dZO91ni2bayH3Y63Klhz3n2f9
sJyR3tLx05/6t7ZPZ/30l4JlwMdoru5CGH3LK46HM7mKar6uVeWFl4JQCuRMaEQs3pcw21qsbXOG
Jyj0O/pUrcHmtZMMt3LyteuHPbLpmwEIIVLw1ydaXhZ5T9aXZX2p/rNtPUzeO+n3b23/11P5c76Q
+4sYtN+4c3FoY1q7zIXlw7UW15XsWv8Qq/i37p/aruuJ5bTXvyDn+dTn+heGxLvVlOGP2nnhVoYG
WYPK1vqNljFkrcrWOiFbO39q+1SVfn6PYED/U6uRREgKGyIfLye5d6a38ghfN6VV6jOhbJbVWZUd
dK94WYd3wFTQxte6Mi80cqnLyM9cKCCiZGWWew0d+YHVzlsZHoj+I8naoAz8N13tOmjYKjEEGV2K
coaEifjb7t+G2/VRcGTRv/ZZH4O17dPjIlXZOwZNSsjChek1qLO56xw9nbey/k0AGBAuSsbXoB2i
w/WNl4uyFtdhda3L5frPquxYX12pBgRS/h6+pf7pDNI2ZwnYCS3hNVoH++vE+rpf7s96ZINXCYu3
7GwRGDGWCMmHlePaTY6VQiYGa1W2PvWTQXRt+/CPy55Phwxepexn4w5U4GMNlQLXAOlBpNzQQHIs
H64SR7z2RYYuP0uy7CRXpkz6PDvNqrNpMsc6ycu+3tHru/8hmPlhqrB2lS25vVHRE9G7droGuXIH
0RMjjpBJ0dHKHmavJB2Dmos23csreo1TyhMwznrc/CUv8t9RrVoN9lhnkzppSA7meXZOkAiGJQ5p
TYq6IVu5Weu+FSjon4XWplx0h53ZwoCMAXmNfFi6FhxN3b8RzrZFAiBS0a6Rqyr3pc6gMulV8VrG
8EyET64vN3huEd1pr/HMT5dfLuqHW3Rdul6vuqxZZPP6mkckJ2fPnPZyleXProX8gLUqF/ZT23VV
J3s+kznXnrJ7/Zf0MNS3NtZ6G2wMsYoLcv+9K+LxaCAEuNdhzFKFeoYAaXHGZ5K9lk7uzHCQ6Vn2
eh4wTz1J8G6qg5dIy47acg41qbO7MqjbjfSau2w8KXNp7tQ+A6Q3DMWmiXjVpfAy19zaHgBPDUzR
bZq4BzUKrXyPZBCGy6zs90QlQQ1PzrnRg+YBTha5ZkRjIZ5nDu5FsXqb+uPrgmh/DpCBfYZ/U+9Q
jRtR5aAqbRmCR1lCeqIeUYGI7Sp9jj0HZUGzu5titBAcYAsHndz+0bP8+TGtmp/wHU+9qZXvY27i
qpX63/KSKXmND/zFD1SQ4lnz2nuz9d0jWk9m1w9IOGgt6jjDsAmauv5Sz2B6WZKXb7qa2lsUdYBX
Rch2qcViC2ASSp5zq0K/SVV3FRLBKEOV4LgxYqzux2UPoSTMBAYcBcJEOzaFXd7PU1Ldy5YUWVE4
6J7lOcLCBOGtIg52ZYX8kD8NX02SZ8dWXaT8MrUysCNBiWO3BIA3rs/KLS5iVK9VCJ+Gj5GoioLh
rs0KMEFeO7Aebgr3AlKD9JpHsL1F9Wvqp+hxWAqILtGjrybfkNVUztJUZph0o7uIKleB8Jlhka1x
gscGNexHlUzoY6po2nYax4AVBDti2wNaldpcyxxLUTxkN9MwdPda0nkP81LUGbA9m2cLdjU91h2h
nqVbrXRwRRvIzpgTZnPjqKML4/+ekmi+v9ZAc6D86/DMrcdXkeU9oDITbauw3aB7auwdzTJ309Tk
aLwBpi8MzbzYDlBnYK3aTrf1pN1gBY8MBg7gpReWtxVUu9tmKdYqz+cxKYihDkgb2XDTSv2Sz2Zq
bDXT0C5SFFPwv41FXynbyYPl7oUpwWZEDV57H8Coa4/912TI/zJIpYMLh+7Pu2XCZwaZCFqhqFCJ
6effpDu/hHmif52aBLQCgjivwZgBu0YH62HWyCVbU2LdVG7eX/Q+bk9pGhf33AINyn+rPjejwsOV
peadavSvNapBd26UPAx21UB9VernuCdx5CD2uJeq7CAV+ob8er6vx02PccdmWrrHWoopXwyWazmO
DDZNjgLtljFj9+FgK//mpLN5I6eqG1O7d7zwBDkMp84MWbQDH5xqt/6CNkj+hOGcXM9bG3P70HTt
PleRtdn6WCz3QfaCUeFM0L5oWCvb5g1Ei+YZ7nl/T+j4LDWMdttnTOsgQ2UjYk1LD2lzjPLzQYn7
qrroceEaCFAb2g8Ri2VTgUF3i35af1sPhJXLFLUT2eGgZHFGBjMBzcal0E2lPSK2qW2lKpcnS9Xl
U+WACVuujz2OAF2qZaIXH+3xz/XfSZPcP9pFDedsuX6oToPIyyYPf3qemXEwUU6RTSmqYIbhvtbl
aRtbJCQ/NMpu2dNB7tgNDwBnQOAFwwZcF5YKZcWgpNd/1XUQnnp7CNB4D6tvZXmQ/fEQ1odUR7Wp
mhWHgLXi4hZOPPDcBFFw2y3FkKB74hr+8cOOvk+xk3kPfDveQ2GIb8oxw8NwKWRL2kxW2Vg22Ciq
xVrU4Df4Hx3lkGvv9ehuxBzw/3JI6g7gK1Tt+Pk0bVcgcvs03pcq0cDtp18nveWPTEWpN7dpu/Ao
SDuaVgsDFkXKu2gpcgQm7qQ6+T6KhZE/QF5XY4Lry+5SRbl8s3aSLRz0bvjwdeSROTh2iaqEZeXh
iTEpysV5t4Dioywlez8dKlX5wy2qoycHIfDrofLXPhyR6ea+KwFofN6x/KqpjCE7Ps2F/VeKPSnI
pdlNb9qpSm/cMQJwoqG82WXkGVWyFfukCLUXtQyHW1evf+Shpr4MdqG+6GF93zHA3pObhumC6CBf
v95A/8upW/3GBlry7macimROeZeiZvAeVcoX+MjBg+w0y+DOL2L7UfaBFN6nEOqe86XnWL8ng2a+
an5UvGnJWbrwzcle1KaBfnkf1ul02wdaejcuBeJ++rAxk5pNu5k3jNmg8Zaq9IFoSiLHd3+ryYB7
qUvsEuZS+p55NTramtFupWr0zXAycE3dlaaFIv7Gtrr+GRsrpIusUd9HECrfmx5bBBW+3nHhV74D
BSt3duabpxHLzMfSHl+B0HRfrfL77DbuF0tx20tWRkgn2Xr3tZkBUqiOlT8iooOWbtj/CRy7/Qpk
S9/NMS7iduO/aoDP0LBtB/CebMVhu5+xhoUv/L9N0CL/3vmpTbccULHZfFsOXr3Hr61EYc4pXjPF
si9N2k1obvfF6/8wdl67jXNZt30iAszhlqJysFTOviFcdpmZmzk9/T9If92ubvQBzg0hBgXTIrX3
WnOOqeKY/kX0u7vslJCxPaDAeMbJK5+XTaZf01+w+2K7rA7QJPaKMyarZbWKbf060aVb1pZXbHv5
LMN6U3FEH4NxQpcgjFA7VrBisEVXPhQ2Mz9TdI9bDy0eWE/QsuvS763DsqdrfGetK73B9460k8nn
zgMwJnrq5LJb4fGJDsuqFckmMoWoOy6rJkFE5ECq/mlZnaTx3eY3/7KsjV125X6dX7UYfY8/BLsw
6qVbmjXyOfKxEYc+cVV9Xl4R+qzBTnS3wmkek7iRj4gV+puqNlwqMVT5MrFPywHLdriIm0Kqssuy
aVnoUI4iEwND1aoErgrSYzMzuC2Hx9jRrrl+q2uxsVu7JLCwWoMxL47maIlj1GKWm2HBxVGSWdRt
aYOZlUcvdjqg42ZU34WKRRT4aDxACEtfZaN01nAzi92yikcHSb0qngp9AEmpdWgJ5sOUbvRdmH6o
avKBdGW5QShepq+oqLMtdnxro9L7eDUN7ZjbknGvh5l1LhIDgcV8WDPKf0bUknt+2pQzwzqFNCIe
2fNiUlJ/RQWvRr/7r20/hyyPDKn5U3aqsv1fz1cbBDCtGd9Vw1RfBqlELi1s0HeounR+if7ksv+o
D735VFsDfKBcFacs1EzIxmWKIq6fnrvSvi2HDlp6qiLNeanqXPbsKjbOaeEQwFJV0FLgwj5iR/qQ
gF+tY7GykQ2d5IKLyh7i91ZBIGZodn3n6G1wkEwr2UZpKN9DVanc5eWt6UUunPqjpW+EjEiP4TCO
2o6abQF1tzBujglznMvdAmyp5G6SVQIyLoyqU8E99WQWodf5anyogJP/s+P7mGV38bMVHwniZzD+
njwFcuwt+0N0j6fl1WLLZqNZYicsLX3/vbrsVh0lGTZc2tH3kYGi3gw9Mbay2ePd/nkJw9KPJvLy
gxUa0jpVhEosVW/tDPS+e7Ju6pOi6dbGTLLxOpLj4nWNXD9yNcpIf2zrjbHzDTaP9FU7D3afMCQd
hLG53ZuN0D/wJAKL1LnP8+3jos0SC5NKMK2rsqwusdpUO10r+0NkNwbpvn5BLEFrwcdCrMqND2em
WoDF8jv/NQ6GxyTSpT8SSsvvN8pyBVScMD7HtH8PJcl6Ucw6g3asTPehCRucIUpwh4Xa3mYzVFyW
/PTYpbGxpRyQ3tlYgdA41wb1M25kpj+Fr9yA3zAfSp9qQA4y6iRG2AzCk8DW/2SQkdW2ewiI5qib
X12LZhlOcf3gNMwJ265U7tBttMhzSFjCd2V5FNd8f6eqGhlUgzUjDeSUtDilzY7LI8uqaAGCQDi3
CVgX8mt+KVbvPOSp86KMsXTWO8fhHIDvrcK0OiyrrQZ5Lrfidq/GHWAqhXHZvi2Quonadh4DDOlu
2YfyuSsL/zGqplfVCNTLsjbNCnBLNe6WQx3FOkaK4V+XtbALtk1apL90ofqP/kQvURj1faFZ1qO/
HfzMeo35qdw2g9xsraYP3oS6rfrKfCtQZBGZU1a7PujFCzF3q86I7F/MI0+EPIhL5UvA8wPMG20X
Ku73tnlHJOg4k6w7O1mGLbCjkYsI8JoWaX+WuEMDmFpoBe3jzwG1VmleabbGpidS8NLOC74Yo1eT
jewtq8sOGrbiUk+kbRFZfUTsxDsHbYm6gcBRl9qduGjzwgTFe7Ql7Zxb5fSLKsBLW0Tj2xjNQo8G
PwccKJB7qfoST/34NlSRsRrm7dG8/T+Pt0Eu/Rzv2z6vgzxtVQc2wLd/vf7P9v/X6//n8cv7qmWP
c9vR13puxKueCfut6Mfqplq6ujXnbeAyqtuyI2fy+71tOQRQZH0r5m3/9Vx+OcFZSc42VvlNXBbG
7LZ0ylre8M3I/tkmEx/t5Prm57Bl5xA7jltV+A2C4k7KGgPDJJ6vQan6YG1xrXsdHBsvGxRxtywG
nf+X6J5UV6nLtRom8ikoMeJxk1pWILTLp2ZeLKumJmG6/17PSq9jugbr8V97l+0/q8szlm2w7Y55
hKDtZ9P3K/2sp9z0psG+Kzhd7x3xHxDJnNcEPxNfqiLfOz5eUnWwfo1m57xrAOioFjr9nWHbBI4m
8FZEKkd0X3ETYzze14W00VRneobI0G9bXnUBnj5hy9ov7xFmyPm6sjHOJGE7F79VaHTNr014xZ3K
WXtEN2KQOqBpG7VuhoNahTC758CdJVHnO1zHCAXmXCZfy45l0cHqXtuIrHCid9ZeT/UCuE7j3zIr
kW4AoltP3TnEiCXTBNNFgx0DhNzSXYYg+GLiodpKZdZtmfyBxde+Sr15AzHSP0cxSfBJ23R3Ud0p
Ozlusr0/pPolDFQyMaRiekrD9AvRYfbFk0Pi4A+SrkPHIvr3Rp7MVhva4FKKur6JeaHJDA9DAS5x
PkBTZytSjWTDaIqLkuKLB5ksr3tHtJfl+OUwAp7WhEaOBKABp0nmTHYk82TJdsktANZBrlqdXoEO
ERBhEIymtfKwIQetuhhBm2xLrDXnJMNUoQ36dLJslMW4482jlfXRXoAyPjp6ZOwpe4iDM079ISuH
YS/JUXHMNEGwj99Fp6T2QTz1ln1KipGs14oiSdQm/iZuGpkEBrna2I4YMLoCXQYA1V3pTxTrNLba
mw/tCW4w2kHuOKiByq67n1qifgh3Hh4iAzxyq7tdG1KUCoT8WNODXoWDrD0Ntg3LG+7pM9kznVtG
43D2yaECQZ2nXjmGESQs+HH8NmH48NPpd1Lba588she61zVcm2j22k/RPVrSr8iUp99Sov2m8Iu9
3AgolAe2uskafpz9Xt928yvYMfkd6MAKIh4GJlTmCKQTiclvgS5RbfV3B60BU8CsP8JGHa4VQeoz
jX8CuladHWNsQSFzBTAzKnZZrQCSAd43XGJoLQzKh12uS9GDLznWxVJw0y5B8KHeYbkz/H7Xpf34
opvMnRQleLAFV4oy5gJsgDy8RAgA10HRd7vlWWqc7CutVw65pfQetURxwBEUM1WdlcGGQyCH37jf
m/QRIOJyyPLor43mvGfZ+N97fg4fsoVPyBv8vM6yrSxtfGg08FYZiYEXo2iIcmyk9qklwPIw+HIG
voJTksHbpm7Z4/SYVyHaOeuxEeRczquqPmJa0g2xX1b9tFJc3ImxS8gDJjnTYlIwL9Q8JO+p0Mfi
ODhJSYIFj5bFzzHLo2UbSeMcXatIlPocNdb/x/MmgFEFBvX/eO1l9a+3tsgR2DMScv/a9vOU5f2H
qJgOWfpSj2H4wD3Xd0VsGXvVx1vR5dq97Fj+VutDaTXl/JstR8RXsxS7ZW15kq45902bOWfDkHag
i6aL09ZYCpu8ee4Gq3S13grem0B6wFDkfOqKssltbgdwwFeBkqsRBwDlbbP4i2LGHXSQ+HcZVTE/
O3XzMsfdrxKjLc7UuY8yEPczRoHynCtluAFnOrmJLpfnnx3LXgZY/xynE8kjGmslt09IZEhunl9h
ecpy4M9qZw6Wa/UVPct/v8l/vbQ0JPiFVP8pRaMKMHN+k58XWFbTXt7R/IoPnt1L1qkdAgKIiA4l
8UXqQiwkqnXVITleU3O++yoChYEe2t/bcPoSqZTaO4tSwdmSCS6JZVD/36vzNpK6+3M0L5ZtSDCV
NblodEHmvT87luOWbWUlZxu9JxVgWW1MLV9HYGG8Nh4p75fV7wjjgiPk6lUJRuxvXTE+WQWT9mqs
/ft8yjsPqVh3U9sYGqY1ZHe2BlQlBuJ2Ho2u3wlUtRAcIzT7xFbtjdSBCTLfxXtLji55KpebjLnu
VYa1S8WA6nVqVBKFdZE98unCFTVv+zkxIaAYk66/kSn64tep+VEY/kGmkBlAwsHXlFQJQ+lHUTQm
+D6KDDQ02q9hdE5+nosPrY7fJZ0qNXdLBPSohgyjIw1LB7VggPTMpqx/9Ku+hmnOBGLZO1hhcQwz
rIDL3pwIz5PfTbW77I3TMCPzEqbcsndszPRSSfpbMr8SHY/8Lq3K+2VfrNvUnAAtMSaP7opGli4x
SUI8DowpulseLQs5C14nVS73P5uWR6Shhl5Mjs/3s372ylZmbWMaUe6yzapDcJN2je8UOOjq57if
95H77Fzrwjz4k8qxU0wqFU6k+yFxClpEPs0TJVWOjt0qRxkfFZ71SNmmE6iYZceyGGyoQStpPqaS
pLHc/DxH8aWPYiog2/37Zf46xLBiPGTLi/+8WkdMx6qzxsL7ft1lt5/GvMVfR06mJK2Iw9I9zXQw
gs0vL/UVFkEcrH89cdnx/ZbLBwwz2d84uv70vU1bPsHPm49OwlfQt1p5X4eN9z//pp+j/3ld5TML
4DZ8f4b5LCyP/vqw84f7/kzLnu83bYvsLgbsilV8azS2fBTzYcsBvl5R5lkeLnuWxbic/uWhbreg
G/rfDh2hs9T2G0YbxKkN9blOonJVEWARRFjNgjp/N0Q9wtBD09jJezP0p63ltH+Q5Y5eClhRjj46
NSE6UjfJo3Dggzl9uw/T5rPKfGfDmOlogzCNSjXyFHOcUbbOhykRkR23rlRxIwc0q4PDtx1qjDXp
VnaVPDHP3GHCe9TrznE7Lju4HuND5ZeIi9tHJRh4MWx+ELGTSyfXJyvGf1mieqKgs06pbgldfQ9F
f5Loeo6CSMQRBEMxN/yERNMhwe+7w0fMNNVJjpGk3Komka5yzJS3IM/oWvpHnbEI8XLzpn7osEml
yfl7m0KIizuJPtv/PCugkudlFcglclOl67IDD9p7M+G4KpsOK+d0X5f3dar3156BUGNVsNBzpuT9
hGQEeFnMBwkepYKQFRJyiD0oWwuyQzO4A1ZT3UFvaKSXThlIAJsXY+rfqh4ffyaOVtAbqP5ZCKrF
Kzxmw0YVsMaWbTkEhu1EyhoF039taycGEiBN1W1Jip6wDf8umxfgKJzCKq+NCa4pbeDiDIxhrtO8
iFKt2NmjNbrLKncQ7RpDo8AwVH9v+tlem/pzZDTaYdlkS6UKl2yYiAutxXrZtiw01VdpE8FsXA75
awfEPG2sv9942Wyogv7uKPL98sbLNj/sXdNpNK8ZKzrW84dcdkaJnB8NEwDhvMmgrH6xLMnrgzC+
iWItMARfG0WJbvTMv4ao9Pe9op0BkaengbCq67KwJ1j/YK2Mzc+2dOxyQtwg8yeyFEtYGn2NzOv2
kBiJcaXYb3w/t43M9SR80o/CpiZFy2bS5qdkDE1GYW+/10lIKjeVSPUVOl/2h4WhHufBc1zbd5PD
6KCbSnpFZatfHSeR7ozoGMwrWhT/sxiM6rWlankY9XSeFuL3If0PYcbPcUMC5SiduPUuL2TJwiS7
IroSeNdeCjF639+oqYgCtMaNCxW5vhNVFtx0imQ3NRb3hR8Mx+WwZcGQTHWJBSp2y+pyrAJl3TNK
lOPLs5ZtOCpSLAnJmTncsHLkwLmmueZc4XJPB01r3wK/ghIyb1etrCNJKnb92Mb5vxwGAXNP5z48
L0cw8rvKkaIdo4nvnxijZicFjnnFLGpdSRAr10pok2UwTNZ12aE0wD3lgubMsrrsAJiiX8qUASPJ
GxLk2LChlaxpqy7i/pt0xunn2JDaKWFmtbVN1TLe2COKCXCW4a3ADeERz5KsNQsy2spqSn+jORrk
cPgtN1DP0U1varyhWkL9YKAeamspoUJzlsmyYOwykZZFmqc6DYw2ioA4PImwEH8m9fmAh/95NK/C
13vOG7L8yNZw0N/N0So+4dCH5RFxzRn960Mzu4TaWcK4PFoW/SKUnBdMahFOLhtB17ZbR6XjPcQA
X8T4EH4Lr2adt8ywu3qR1YkyS8MsdjY+/CwYI2N1WNazxfXQ6dmzPhuP2tlJU80fgWwinEfm4j8y
SsBu0CApCsDdPSwLtWyGiYCjauZv/PuhmjofUaLCwKhzsI/L7q6bcIguD2OwMyD/k5g2B+B8mnZQ
9r7PmD0SQZLAGYltkxbicha/dwN7Oc5VmS3sE+IOcJhhX9DX0qhJWOzaP2Orf/rQIlJRbgfivzxD
uQ/IdTyItnuxOK3HiDiwTaPob+GoO+thVtUmvIxwjtxxsvXy9/6c7eXR8h+ghxWu9YBzJZGSdpRb
1auSQN81BLUdTE0Ue5NJQlLGlSvJ7bbXzceUv9owBhz6mDpk/sN8BZSKMbkNkH6SDC+uMDHPprR8
Vlxb8z9reZQBbViXYEH43e2UQw3ZIihNGl1aAYkvSYfTXycGizLnzXRqEIqWspKkzKfeT8GtDI0P
PQultWacRF8Nhzo0+++FpkfDwVfnM5eNb5milgcsv+XByUug48vD3HY6Zb08XKJXl0fLIrH8ErWT
Aw1j1s6LOY6l0EoMOgw6/ucXq3CsfB9lgABmj+j8Zy6L5Q/+WW0zDbKMQm6mP3uYplmjuJwOsXhO
l4fNRMErz6zR+/nPLN/Tn9XlkaP0xFth4OXmLeAEstBm2d/Pwmj1cNvqxjGZtffL92BZRPNqT4tj
M0X1adlU+AbhDoHNaGSJNeiWRANT6vj/dkL8SpW6In1Uy/GAza6x74dWq/b7BMgXJnnO6cyHKHVi
DJbFshpHUIiVSPqqGFL2R4IhG3eqrY5UFCkejpYtPI2YrkYMoxtkROuG5FN7sl0yi1Flf0vt59NJ
hwelmMG6jEfIjRUEzmGlH2mdr9WswzeanDNRhi6MMhqlUxGeTLQw58BvV/Tba7cfs0um8BORO6Xh
OVBWj3LZrLhlFLTQqSwWZbsHNzBPbSf5hvte3U09CUKmTSat9dxUTb7RacKgYm87sljqYBM1BFHq
uSt1Gf0RZIIeP7jcNOI7XVXM1aiM0tqXGmJhOnUD+x883fSo6ek+Lwrqd0QSRbX+WvYlmYVjugG/
FK0NjH6iaU9hUMkuP444k0MhvBpDRtieAL+iJ4lp6UoyrdcgpqiCl2oFlC3a9OWcEd1oqHApUdCc
Xk2F2pNvbNdeAaKitqk1dsNXbXFi7M4hKoXnT51zCsYkXkUEbPl5LMM1JaI0UihXdzLgWy2Gjk9o
Ztl9xT6ObBkl1WqYDHvrw7qRimbXqCEnAQ5dpJucaT3EK173OrqY/smx59IlQZCMx+pPi5/u+d6i
KLBjLHOfJ1tNGjECS+j9217aMqKYVvQf3xg8h2t7xL9fSGYCmwiZjj0x9tTx5tjg0ZBv8ocHuTPu
Evs2gEDa0fGUT4hpSc+wSWCQc/7RBS5dPPNtADDYDmyZrK1WhzmF6ymUvhqfbJlqOM/fIDU2m3Ma
Tn8Mdq7ymh/Kkkm2ZPkXobYfZQYdSeUSXSl9R1jT2NNvDC0Sc+RY9yiInkRSk4Br4hPDwe2llBM0
HVP4lMjpymxmpAisZXdQm2ef3wsPyqtLLjP5oBktHJv3MksnggkxdStUOSNEL+PcltImC2r/NkJc
n0r7d5GSqhfIwfvYSZvGZiLYK503DwA7UwuPaOU2hhN+SnBYXTGQTawM04tTUrCgAKlIfywiEuEa
adFeU6jkObF8g7hgr7Qx9fywexgVe0MQLvKRECmWpMt0W5khSclHUirtZiqH1hvDtNhI9lMo5blr
xJm/rtKc+kyXbwxTEqcp5AX7hspgpCh3wRA3oCnHfSu/M/MPV85odeu2uq8Tolor8rqo569Np3hV
mg48C4AkWyP0uOmeUORqwI7icEWKZ+YyGlRWE/xV1yEw1W3GIXNjK9wZuiS7HcguM9afAImVOiJJ
MF8p46NS9vKY9BUbYqistDtFCwz2jc+B0737QVkBdRKf8fQyqQnwtTT8QJybebX6SITiY4dekq4L
tNT+6IBMnXsbzdDaHrW2YWwtSmaIgE1f/aJ8A8LEfI174yIGmvapc9JVDsuU/qzJjP65p8frjtTh
pqhP/tQSIJuPW+J5TdJl83A3/iY5m3r1Q5K3b0pLoLzcjFc9ZuTfTjOuV1AIJBqdRp/OHToHMtmi
GQZsGPCdWFWiBQgWv3ecJLcqCAWWNGlfDAyyQl0pV82Wcy97qUXBn0iBo1Zsqszwb2QbNmtaO/Fq
KK1Hc8g8LW+5EUhgaNP0hYz71FMcGt511URuXWfP6EUxOTbMoYckIi8J9aZZESQ858SijB7WtZQ+
AfO/gU6z3fq5MyHQlVGC777f25H6KaTkM4vUj7rUCAusIPPLzKGocG/zvh03dkazIFLQstspOqJw
DF4UqqBDBuyvH8W9HJeXci5U5ePciP2j1RbRCz0fOEQqW3e6C/euWg+SOdudi7sujN1ImFRLZqFu
GQx7ofCjkKERMoH3wXrhrmkGq1jZV1l0ZyHEcItUXLJEfGWatS9L872OmHgN+jW008zT5XSHUIV6
kN+Q19L7+Ort/tCQZhaAqvZKFOjrVosh8vRd4pkSafSq1IyuZOSD52vShw3ZKPQ7hOiRttYJlVIb
y9yOQ/VAzBtt6EzfUgXYGhOVzDB/zAd5o5PqvbFDE/0wmpXI4GsmiRdHFvGhWwWhPTPEfnVaCG08
fRqnJvXgzzyE1fQhBvNZFeOtM1dqZpYbMxjOE2jOxIQ8V5M/qZjmWYCxtkUNZ1CodNT0ep/4PjJt
c9tHkmdHZN2/jlHx5gTpg1m0p8FE0yj3T2GT7mo0OMnAdyJu6g1INtA03SkEHIigDTBalRpeUjAD
lypPq7g+ocob6a6sRU8Rd4QZBx8aaADZFYHxNjbDG9nUmWul0mNtA7JpIvW1zpKPHpyeVg6v+Mv+
INtFF6ttpy7at3r2MGIjX6Wy+FW0wMsjOExdgqKa83GvEyK2FbQB0Pxp1I7qaUsDEphavQ/a9kam
ERmCNvXxvrH+1HoNmoJfWDK2iXrPdZC/AJRdSe+JvJRzsE3pSW3yWwKax1Wm3ljrjrMdTGf/mtUA
+qAN7cVgNPD2E8TyI/KIkBxN0tiPhGKIC75hJHwW2HSVK7LwqexQFW6MDzlrToncv7R8KKZ+zxEi
DEif6ZNTSUfufPeIywq3bS1OfXBRSKYXhrpt4n43CH9T7+o+39ScFm4SzPzpHQ4uvb2I8X8PCtgq
LhFVql1DnppcEyw2OKdEwPpstYR+Sr7pI67e3vb/pCkRygn6tHyons22OalOc23tdEWew61ogjcj
Y96IhYzohj59tfDUwycV3YrWDCkPOtGfE98NOgJg43OGDZXSM6IZ1rYmIzButzrzjL3DbFlkF6JH
K8YBkUytisulfTYbispTag8uHJ67NB5qt7QgAso6giMtCx6Emf4pmqFysybtvdJpSYzEdFiF8r6T
nV+WxiByDCFn50F31GpG2UXrv7UN193UqhsTmLdVd2eN6h3klMQDcWdKKd3Q0gclinYK5O4zDEKE
TgElNI3aYdVpnGSL00jkycQNXcm8VrUcDP+27XZxn3nZfZ3BiOoSSd6oGsyGuop+EQDf+LDt+YFj
JHlzPuWhbU8KIDJmY8bO9psHSR/Bbjrtm95AGh+lCN1L+1bVziboQIrWERnFTuJ4KSWCigZHijDe
y2WJi4dBWKnHqzKgItDKckbFOtllU2fvCZl8tiLgPfyCt13xqTSMjceey1PA14mjky4JEuZ6GIox
X5cy+qVw+/FwJ6FqIr9nispTEIkvQkZDV1da2krao1/bBJXkvxXIdfZU4ZJQSATzI5t8zvzcBuXR
ZLAYNPmlc2gaki8C6uqMgeiJsfaTTdNiZQRzVoQ6fIwGM4DE7oaL7fBTY45eYrdzwiC/5iYBUnEN
R7V8TtSSq6NfmdUk3xldNjAYTxNXtxmDmSm6jSD66qhnN0dDzIQsY4D3NvSPhujXimoMDKwIzYgs
2A5me5X6odhHUnLVAgbkZNLmqpFvNSpTZTn1DGjDbotJW6vNzKMg9GiGwW/4VrBTEzR7oVJyBfCl
kb4o+r1HItn7pjaQDNzQrbxkBRgzEPe6m6K23U1GUHk1REynj1fxZJyr1kGb2v4xpANRy6eIYNac
IjTAR7R3SbHGyniNO13fyHn5CmTh0OYTxGcxI5rfSp3g6sFRMOuL8LHQLUZCaKBsigRuKQeMO0UE
ZhIJem5vES0ZRENa/So2MfeYI64Q4z1uQUB2/Uhmu6ludG18UGXzVMZcgSFnONEJlaAr+cew/M5L
G4jD2TpUzG1kDm/TcEA585iiSHXJBSnXmcJ5Ikr8ghMD2cjEfN3Eq9SMcwneeJYg883athX0kBe1
PkrKxiTwyHUM6V4X+qYDcDvfpIQLBxUr1IiAejvT5Uj/SLixSdoRdOBrF2q/VVMaN77aAUvGQgrR
kOlpmoK3Y0RoOHz7hYR3gIEJsYkh/hXG+E0UwkhKtC/NbHLXHCj3G1CTuG9SQjTAC6ryLbJlFaqc
5SWknLqSw7fEMtR3Ci5/yFAujl1C11qlcT8SVZSoyi+AfZmHVAYDpaZ4ciKM+QnriBqxp6o09u1k
qxtwaZVh2FlKZzMOiIsVqLkaekrzEislOOrmKEV820Slu3VaPMZpjh3JPADG9CbB+LlvHFJ9KVK4
ZhpuexLHoXZOFxMJe6F/jorzUWRT7CFkK/iatjcr71+tuv+AJLqbxnFlqsqbGCIDWnIPohfzhT9U
BnySPl/RB5EL/b5LrFtb29gy4uzc2S0NlFKmke28xkZDon2mPfjNr1aXQXXDECVBjMQd2fK9IczP
qaGfdMXk0g0a8pzoY1SydVcw6+hE3nthJF8JHHlUO1IxnTbfBOH4K/SNDi2gdaOhQoBL7MNsnl5s
55dtSohE1JnFlzXDqmliBtgMMMHXBV6sCm+EYkvMudtVLf2GcCsV+TlPH8HmOTQ7/R3fyVVVhNp6
iBVmYp3CoWqUryXV1Fb2oQ4AdlL0Q7tANrjTojnJrXVfyi9SmtJqadWtP8DcG3zC8FIwaKXVroKu
+QhLpPeGtmd8UecpA4zecg1Glcy++js52TOSNqAOp6RURc5KEZ3J25CHkDrSykebm5easrLt+HO0
wpeQPuU4ttlK6mADxo467q3xWehRuvbVbarTkM7xoeJBDdYmOTBCb1+SPJgr1Mz8/Zj/mmNWK34Q
6JVUCpVW8uqkbYyJdDSTx2Hg19sg1XtT9Aw5OrOhTVjTHg4JiXYsB4byZ+GTkZGExaUJwo1GkMjG
GYdjkai/UwnDbhhDfp95Q2XzgSLpkYa42EhoVNySK37tSBZzQ4dLqe/rSz5uHCjA40i5HT1X6flJ
AJ1NYAsscSKkdLXiGu9f6lMLiaJP4acn2ZKAmscFyUK+QespqnchgA0X0ZLlVkL97DWwU+mjYlr5
NhDKm6VIO2saqJ84qHm04lMIUKfwuj/hzbwzou43pRpeJpDDkH2TZEUaLBSC6a4KiXC9Dvyacili
OMzfkcQg/e6+yLe8+A4RyxH3KIWg86yznhxlOI4VMBI4c2TJa9VdV+nvOf8skCi3KHHUrTRHLofF
eEoNGep7lLebKGKeJjP2L4r+iWsUGQii+vl2aK6rYNzyPLrgbQD4NtwTK/SYKKrkkYC1fcJI6rt9
6aMe+nSG59LWnqltP1hZy2gTYaoxoTgjuhrrxDFNHKap3KJ8jQEv1yYiW2q9ZYW85lU21bdSQUuV
oZmgYPtLcPLcvNduUppQMtS1l46+pRL0nUf6z8xTcYJTaOgPwWTulJQBuh4QysfdiREApD3msLYK
u7VsNYTGkIQpWF2dMLgVf7jx+nR+epyVQ9jdUp2Zmlnhp4l7YlF0+SWsCGoYVUEeVP8AgDTdoOG6
xlZ3oq2A0U9KL3oaNB6TwFM/k1tH7V55D3L73Wrrp1rmi5kYT2Rf3Ktm7ukBOYVEAEMBJ0h2PNQV
Vwu2LhTiu1qTX9rG+C1ZHXVllG61RnZdLFOMifn9t6ZIwzHR7cv2kpRwwLkBIIOb4c3Kqz9PXm0p
OE2QCkFqnxLVnCjc1R9FOWxKS3pKiSR2rVDrV71g4C0bqBl8vi2MYtpcOFjFddk19PQg/OZ3rmOh
CNsJKCXyp6q9t1L9qGVmvVKlljFVjvxeBlA9xJLk6XM+b+soa6zgRNHH4iPMwh3gikMVhRs5MT5D
u6JOVdEFJEmVKMVoq47FJTEJFK3KdF90RKa2crFGFf6eKDVyUZWEbiNaxwmN57hB/+bngIONNR/h
2IZ3VpQjEu5PuaTAdzKV0MX06PfaL7/BQuH7X1MuPahECQ2mCB+k5A1mYm5M6koKZNRYvXoZYY95
WqN8WG2zV53oXvR01nEAfjb+fLLD9G1Uuuckx1dN2gL0K8HfHPWXMenPIkae5wfvDCHeCVYNXUt0
G6MY39pi9uXJ/JBLmYMicBKwx1XUdozN50rlsKWLF3raSGlWjlQC4FWqCeGbY5BIkdT5KUuJUxLG
r8zudTro0usU9Ce5BCHt5GeVW7hu2dtGCHuV9UDu8mYd9dH/0XVezY0q6xr+RVSRw60kFCzJkqNm
5oayxx5y6Cbz688DXnt57bXr3KjU0CDJhqb7e9OPOJPm+o+wqt+Wkb0HVQXXUi8fctwaGydncLEl
aUtWgz3ecSp6PyA/HpYTWm2tOqIzetKVDnI6yl9UFvuxx5YwIhs0SVSKem3RcTXCOZ9MY6OCqeLB
FaIFKfq1um6mISEpMU63U+gcUVC+2ab4lU3TpcPnC1jNPnOH3OwUtzal3XhFCQfTDXe6TNZO30I4
VkiLSqZ7xEt3uNZOO2EZvoW9Ac8fjTzKbO3q3F3dpHZ7Mh1w0YcGPrgtJuv8qMrwHgeH4o1DPWVl
MKPjKi7ORvbamumGANWrjJofUQcEPl+C00jEFMQSdRvaXCjoJ+6nLNhREf8ROM09ldtLgFE+qwR0
aJnQfFKIjpmZPzWR/jMfbJOFXsS0Fj2V6+HyZDY8GIv4aaEKhCpFGYrH1Z7V2BOh2j+qJvnN6vcZ
FWhzwDafTOUp2KB7+WFVJ1kFP5kewMeImKIEFOpPCkCO1AhbaUcr9d1c38MyoqyXjAZTBhGSD6mc
SqdS7llr3oac2u7UOlvysotNadk9a/rB2+YTVjSTmaX7Qp6LUgEg4AS+myq/WfeuRrQQZhy4+2FS
0E3mWFYSkhUObnjXxT2LRpwTwPaVdZVYxBaP1m6sc+1OyUCwBEoEkAiHhZobqcgztN04euKAPC5e
yZEMpkEz8kdlrDGNd9J6tzS/tmFDn3Bf1lmwcZBwYMRf6TyrGsLGnbwky2BOfxp+uGaMGTcBFrYz
jGvhjYfSQZKOyOmXTR1ZM+GfOkar7Pk920ljotqaAZU+TOxZ2rxOmax3HTN02fMM6yQFyLh5Il/4
rW2yWdnF02dS+oOpdd7OCf44ZHaux0x7g0fGs6aG7paoZkjOcfZTaTFULQ2m9navfQaFy03DDDsP
gncjMds1JSJ3g22A6RmYOKsFv8lmWHLFXdzPU7ZIOUYOHL7A+R15+u+uhr49MggHbXDAiRmDdCpW
jaffvBTTb2tbjcpZzB8XzwiMYUOf6nG+99xX/POwPSxIlpiKdTcmp0m1H/PqUiVmt0qy/qkIQZ8z
1z3IyqSk6VxSHTW5437IwcLEPxTX0coekhk68JScsuEgj6Ya9utaGtwRHinwqMruyMcoNiIUAxh+
s2Fy3XNbG4eiMwnUsVi97Y0wMjGbgNmh2jgSaE6FJ2pqODg0htJPrOoik+7HkM9Bi0PS7QIj/9PH
U31ucNoIKW+rFitlI/R4wI4G+IBh+F6k/ohH5+yFf/TaAJOV5KG5LDir2C0YHpOnvH8NjBh3IZc1
WhQa4QqJ9Wpo8HIYymHteglrZ8fqV2CquyRWtVvqMVrjHcvqlhLLkJMPpcVHs6X6YnfmPWvsZ1vN
b3XuZr4izRiiRfgDjxEk7K6+Q82kriF6MAzOpEOH2CEqhxSp2vVc9vQ7HbG6zv9Yn9HWSSEY0krT
HUGmHKUfDbCwrerabxNK/rynVBl0gCtYqCBxB3Hvm4E1nELukltk7jq1bQ1FU/esZRgCqgaWL11Z
QauiYGVVH2ki8H4p+n02UmfWMss76OahyZt2NYYAU/VE8clx0reWIh9Pm1JZFZAe6qyMDmHSzRNo
/aeFxGVFtTLE7mSQVzXPAVZ0672coafgl6DCstZShblrc6qpWUKTlXch0sCWychDYHNVFiXFzlZF
d9Ldd+jr1nBUKt8rLFzSR2APe06saQUVv3hqe/AyLhicEdKdjHCpYHq3GmTaPggy0zc18UazIf+R
uvw5tMQ6a6nbDDhqaD1lTeZS1SHpBI4fPBEiYQZr0cbquenVbc6ccjU6KKfjicRyU714lWnsTLUV
WxwiD5NInJWdFn6kE9gyhTwcwtCsjz319tSF4J6kw6tdQDJVmxdQM/7/xQT1h4psENfJXVZSVmfd
ik9tYhO90m3xYsBFQhTxqXHAT4WkaF8Zg4IoFj/IzMv9qTF4GPf1Dyx6/MKa558l0ripO1gpI2kW
l6+FPRl7Ry9hM5vleGfWMyYkodMQvwGHz0kl89qMPHG0G74ZcVkovYkAu6YQyI3GMsu2XvNM5mtH
K4I1lisFXE5Ur1WyJrKtwABqviUv2cBHpCO3sJFJa22a5pynIE6Wmdwam79toDX2PolTCEzc9sh8
XqXNLxYWH4meiEpMaDOsAcnYbnezPAticZqfsPocjmH5oFJC4YoqVgH/FT9Ka+y+a8lyj8/WqnFL
0EgH6swsywHr8W23KtdJ2O1NFu7EC+dErLZmsQMsNvCI2XrduYwIb0Er+6baZvOY64HfJePN6FFd
dk73UgdoPaEByV1BEA1DdHMZ4olOyh+TlCDKOuF7ZdjtxnHbuxAMlcKhp2OMEo6Uze3qA/9m/kRj
cu3UViF82kUB07nEbhQIE0QFn1anQqcTNtKSsFlwJVsBdmvcSKj+q7M5Ngw3Q6EfMCopJ6YVFtec
WWkfQ2i9qfqfbpg+sJ4h3AKjcEtcp9pWccYJqEMHb5hvcbSp21s1Q0EBZIh7TY3IhLqH0nf3PRiz
TYpPEnV+HSk/PWm6fqtJAtfitDyD/Dl+Nrmk45lgOsBea1VjpsM6B3EvM1bWtTuMfcw1nhjphsf2
ITGC8c4OVLANlj5mASXHCcthq+AFDw/5qVEydSvdKx4XTAzV8bUbtP1Uq1SFB/nSdCAidt+s9bCo
10PvaUwUs4lvH56juvmZ2UBkxh+9i68uq30WwTwVu26AasRyoB0AoCNPYc6+l+jGLyF5JEpJmDXh
Tpu+Vj5k2f00QnK9suCctnArzfajdynoVwkleNiVzw1FAfLePHx/C5vih/HSBSwPE9wbfAQ6b8qs
Xouc8Tg4RBfkSfKgmBXu+dbIJTdV5aqEirLROtZ8zuyJX1fFp2r0702nMmOx+73G2LObTbf7MnuH
u0F6Je6n4L2sjHVHPvKLEq6qKKH8YmW7CAtcyIabVEn2uUqgswyMq6i95K6subYNsQn5I6/GyoMe
CAiuCc/yo6bv7yvXN2DPbtzBJG2jfRvH8sITNmEWbKzMCvmcLAt4INV2TGbBbsO6g9A2CPJT9ZEg
smKpkDzpqhesI0HpNSqtmHcUTrKwbC+FjTJX+U2tvf+lhHvQVxVrJ/O+q4HZpqH47TizN4vJ0kjW
EOs6/iuaOu1Cb6ov8fxiUX3LYdLeLZvsTBBlROWhSm1+bT1H0ATDPof+CCdXZywlWN1VPFz8ZTdu
KsE4HFTac9LGCdeBequxl9houu6sQ2Pv2ra1MSfvFsaRicqNmnZZ570vAxYyeY8OIlnJoRQHMdTP
nVNNOz0xYr+T2f0AZQzsGHTOkJnYcfMQbOy2KT7CA1gtSBxTOMZYVPrYVFAd9g1Zt/dd5T5mBX/Q
YspWeaXJ+8ZrKjK8ty4PfbfCk6UB3sB17CKDkSI/ZcYmGt77VsNF3AGWT1rt1bBhFlb1r0rg5IKi
i6lQ7nvSueQgYptqMus1k1Y/QDrYAbHimTMHbfSfiRw3gd01xBfepbIdthh/w1wM7r0pPIc2axWW
ZdtUr6J1r6TUY7T+TiN/gEnO8MmQi3mU4141Qz6INqUMY4ev2Qj+afJcCnGQlsr4ZyA/OAkM7T62
jG7TFHm4VTKSEYTm/nEsOJp58zo0XbAysUFeO6O6duqR8dmYPszB3UuDmOzkj2NzgU559lsMaGtV
p2HupxBiVIzhsTeqF5lCpmi4uPT6GR3H0ZMwfMIg8oNY4uLR6ivHM3/PihMm4riT1J5urAPdOekw
rzPwF78L7YMH5ecOoeKLNseMh5UC2l7yB3DMjzpDbImOqKT4uh0CF1ObJHv2bHBq3SGjCC+QO7sc
L50BemCZwc/oCgOFUWUd9JPf6lD3O3ke2zTbQcs4jF1wIS4E6Qu1iFQboOo4nDMcx1teWJ9yGs6m
2V6YpWJbHB3TgB5cnQqEoHqbmi1X9zw7A0e52ElkMp2tcyonxl5YzUEbyEHPhydlnLRzCxdIhwe8
LeN9LpniNp7xqadGuyrs+qaUzUSdK+VhwN9NR5kpID1JNzo2YGnU3N50s2lOGmGxSeSOW6VpvE09
lWvPjLha4ocMZ4Z1yFhfyh22Sgc4kzzKU1VH31/9ymzixILBIHFa+Qyt9i010/dGRhNXv77rBf8X
Mya8kLz1rT3Vv0KDImSSzHL6BATNIONJL91wbWJRRoUBxNbiz9zJbgvxiRH2LmmSF/7/j867rKS3
CakXUKal6F976krpWVZZ4edQD4+17nxWWXNzx/oJFCJY64mCT75DcJaHo5QIWA6Y2szeAUdVSA22
TSjZRB64qzafBEt+FdTZCYwjRmnvWtC7a1HAE5vRrKJBns9KLdsQu3PoBhvzh7vRGHcOd1ARlruc
gTuwlR9GG//B3Kyg8iyGXalCa0P+HsnPwqlv5ExRjS7KizC3WsCTkzEdd2Vvn5sd7sfFu566cNMH
v3VjKHWqWZHLgO60muNnlBGCXaB9OPongKbrR5N3HqCkbQoNawSo17FQ4fR60d1gTdoqiaNzVSqk
Vhr5yUatlhYi3zWjpfrQ5ixmF/26Leyd1g8hbmOVIIJFPOqcGIc1bv/UvJMsSkMUnaQ7RgivPdEw
wu/GKvmMSjGbTjUHo1D43aRymjZVHKa3LMLmDLSxf9WmyDtS2VgPNdnjrhVr/uAUz1Elr0ZLEAQ2
1XyNeNPncF1dquXova2znbIUEsDl63hUCa4y0hOeeg/QvzH9GyoQqwEQYyDcCebUTjRK5ffVpZlU
7Vjk3bYvlHAjUiZlVb0vC415KzXhuIj57w2F70bTOc4ZgIJIFL5aNXehS3B7qBK7AONI85Ta9zIF
uXL3IxukL7uaKUATXhWNSX9flB8hgJ5ICKP0QiXeKKP+ZjfiYqrNPvey0W805rtZk9rUgwzEQhmO
LEF/bULjvTKPocGoSU6gAxz2x4PjUJoWMvfO+yQj5Y3ilyncVxCU3UAMHJqWo8GiNAqZRgyhfkGw
col69RL3LWwP7VCFWb7VKA/YuX0ddG+m8jAdrQRBiiNc10rqt3qIn2FYMh3Fh8pqOoQahX1fTMZT
YCSPJmPK1nXaXSqnnVdpdwFPcsSi67YEICOa0k8SqpEkdiaxXOliMDbQKGm5IZOdCl5MnVM1R8sd
l9Fu7LSt0zTMSig2emQWrColO5mD/AiS7iOtwSqSaaWJx0y0LTcNkr+g/KFH9kc8WJ9tV+LXr28M
Nat2mN+Dl40YKwhW7Xb0TkkWwL4qJMUz5WKU03NkOa+JM+xV3TiIiKmq0ugn7HeQe5hwdFoeiFbt
tqvTH81UfKFWPDCwhug8c2sJnrBq/y4LbAPTd9MwyWFLDxR1H2yHSlzWlLcp8DZynMxd1GgvHjms
Qng/o3ZmxMfRSekhUkC0IwUiH05WTu5pqVPgzt0XFRe3NigvGB51MK+6J9FRi2lCxLClY58RjhFo
F1SPOUKGlTeNp6L1NvFkkaJEFxCTk4FPCjCru7Vc+WhY+ZusySpTVAevfQhpavfsmZSXDQ9ZgeU+
9Y3GhM3aMOSCQOORAA3XfEkJ6ERugr2YZci3Qm03CixVQWroEOsXW3PIDMU3MKHm3lbBfn7kgQvc
piK1VmZUoE1H6hMI60EY9b0lB3cN1siym9C6lSKMa9batV/A6eldmI9Dc9Rb0OAQOEUqv3FyIOqR
2uqqlzhIwkvVHf61PXh5lmmsS50DJXjGxlireK5Nu1ZrX3OVEhiuSLMifacg7K49m0kJE8UetcoM
A+InFWM7oYYjxQFmv0H9S7jatpXmqXUc/FAqkiFTxmwMLZySgmbbnPvKbM5aGbdnChATsF6v7KGP
9KtaqYZDXpvVY2Iq6SPL6vn9sqGs0T/iU8Rj0w7wggyiUFtLS613f+2mozJ0PrGG4rJsgg4ADmGZ
P79PkvRhwjjuDr411dUjdRjxCF3sqVIx71g2GcS73gtP3X91mHtlBJhu+bbR5vtEFNJR6fe6clj6
QbYeHgZBfP181uUFbck+QlAJbM03W7bVdt2sYdhZ2Lj8Z1sWu2sNU5/L0gPvrhG2S0JB20r7izl0
f72wtntwzaK/+9d2k7kBVjo9gNZ/+mvCxsXCPIGT6vffmzOi1e5DGEbLSZftWTkSPRVZV9Yi20oX
wTUh0/NZBBCnyqpv7pam7ZXpnAE3+fGQtM+eDLOjLqglFmHf8uRo3AcyENYZ8ptmXTjDuVcZfJdD
R+nV6xCy3mFpJpmX7BA2mJuvE4dBfyKrkKLZ/LEyw3Uu1b66Lh/letUN1MU8L5/Ux0Q2ToEbUpCg
e9+KfM9yWlkvzRjl6bn39JdcKHwPVb0YQquflvNoHEkpQ4rTciKrgNQnCi/YLnubxFqPcHpR1WTl
w/JiZUJuU8mthVVWFK1bu8Tros/r9bIbRnP5wAfGe0kGM6P43CePpwjWFaDW93nSehxYDxQ7ihT6
tmmM+EKJPdqW/ZBdgeBn5kBVPWBR52zKMO4eUyw1NzWuCk+jFPY6QH3zzNxLrsPezl4bqm/cd1Z/
iyb87JzMcn4Ug1WsMqUtf5my+iRUFrmkLG5ul+S/h6pANpgYH8UEkT1zyz/NwIwiB1MB4SjXnVox
cEzqNRiY0azkiWoVlNwcFxrTTqAfEE3MdKej91TuIrCQT4CIo9FM4iOTzoMDw/897pOfbhHJN5U1
AbO32vupg92u0iQbt3EVEo3iaeKBMHl8NTOHIWgOXF62hWmFpHJSmPx0QjwsO7RQcxgkgspfmssO
GVMcSsJMYbrDqb76VeHg21DMNkuzmU9QOrrrd4OLo97fn0HWcwl9GhzN6kUZrSfpqFvF0HAhnvss
5/fABHeDsLqvr7rsKOqg3RU1mNbSZTn/oKjw/LsIvL8U8NlQpO+nLiUuEgj0QlpQvm+FlRAJWkVn
bjPFb5QhecLEIF5LzWp+5Zlyr1tVH4IRP0xuEP0RufUGwdu79bbuEoHcIJvtnYyqiieOSlEaR0fv
3S2L1477P9fBxY3uRx90P6wSK5fI8lEP8A+a0umhcCr752Dr5ToM++nR0+Jy69k5djt53d3B7nd3
pDYHF2JN640hUvUVRmGCYVJ0FWr6WEy6fm9UOUYLht0DTYAFtmkk7rlwAIrCMr1PWTrtDLwWzmlq
ZrtW4JKSFQBcedqP59Qymp1RwCooTMD/1tTys9aO+g5nm/Csebq940ZxTmmKEKBkwOUuuysgnewq
pP17w0qiB2YjTOk0x/4dZnf4StgfDevwVd2E4+PSNbYmharMf7oOXf2vrgYy50eVjO9d11iMvm36
BHsqOZF9tusDvE1xW6acsWyj4LnrRNVHfk9c6KaSKqhf0D/kek2ychJMvh5P/cPyQrysszawk9gu
TW3up3UocUOjsnYVQxvB3Qm1bFx9woMei+HruCihqOzqgbwDBP+YSPPDqIpKP1z/a1N52N6gU2I1
6O5LUlTgWPaIgdElPBi4Cm8g7Qz+sq0v3eCB2T0cfRw3wYTot2xzemPTj9gzLa0+CvJ7LMr2S2s5
Efo0b5+QngedmXMsL5ZpBQQ3cw99b4PPKYFybf3Q/t0P/GOjY213WTZVnltg6Sb3pSRCfciyZqPq
PewKCijNVklM/nfEQUY+akT0mMqUUsvS64vDYwEiwLyR2mS6/mrXQmLARx33q+fSxDifUtP88n2K
ZUdphc3FBlLHc9rFBqavL1owqvulcF8oGV+CC/P/2RhatrpXNEr8y4FLx+Vl2YEOFTh4PniaKujj
qWcfwnkBKiJp3HfUfy5hLqC14Br4i6phDchjlVe9wqjCmtDjlC2Ao+EUn4Veeg9xiPDGE9TTl+25
4z1h96E+efN0VwhkMUrU0r8oj2WFK5Q1kjYdjIXwl+1txIqob6sbKI6DOdFAvGoCdJlbRM5qUa8c
a4erabW8bUaSS4uhw8rcUo7LJpmk7F3aX2+Xrd/7Ow/hWpYrf/61fWn+a5ulu9ohF6nfu9RQyb0a
j5E+/vWiqvVD3PJbJxO+eB451g8tQXygVmn1C9DuwzIr+01xitdG05qDaRvmztWSyPdyA9cPPOBf
zVIDPkPhUegu42mo4csks/hG4iWhxgyYsDIUvzbGo4vLVjAmxgZWOONfMdyPQuSfY4WpZ1vrP0Kr
VmGQli4r9l656297XeuwFVWB7ldqb4T7IC9YWjdIu1w9f6s87Sf55MojhtnlsdCxGYydCULC0G5F
XmW3TgVEG5VM2ypIuH7ZwZoT5H5762RY3WlCZlsVgdihbMP81R3HA8XI4k3rjRLVUxAc86hLHgMz
/LN83KS7/AfFUF6cMu/ugxCUYZgPmL8HDEowrQRuYGGH5g47yfcES9Lz8mIUQ3sWZgu91nKxOFBY
pQsIkmdDj81htfRByzm/haaNBs48/tX8+xRL97yqbnmelfvvU2cGtGBT6Rq/FUgDhmE64Nvi3S+t
IkWA5nTY3i/NRMJigZ566N363gEQbA41FRDYYWq8LoUib2MHrpoUpvjpTODW8ZDVb2WW36B59L+J
aD63zEc/685GklWEJNiX06p0kQmsFBbycznaC9G35AMMGTc0Z7l9jk68Qac8m8uVjsBhTteqVUy0
9G5pfu9IMyUnBxmeZUe5+xK/Kh0x4gaG1CfXjoS3rSsovv1g14fIaO+W1vKydLHmfktTzOoisw+p
lzXOQzyoyqFw0XXlqNRZpXeYKOiIrzbxvHvpI5VAXWcZNVFpWfThsfqbJb1y93WIrmVrqYfW5asz
/6d7jWQJS1rOA4IhTvL3Z3wd3we55MriM2ooBcehavrtuoGH/RimefEYzEuOWJVwdf7e5tZts0kp
gUHdwRIO5Yp+larrnoSeyBNalhtrYutZRVaF35h9rWoHS9kEPrnDhXhadlq42m/ggVR7tYIn2HRG
tSsc+K5ZY4QvcVA6ftVhjqAnAzoq5J2E53RI3Ybcfp4yWDZeGSqfW/C14LPomJIasrGec87lQ5BN
T4NlRJsqyRAQwRR4oprpD5zraliG9TTJgMKpo7PCRGTH2hxTd8NsktWy1zFAOsfGCU7A8xiMxnF2
X9W2vHdgrAGhy/hdOPmdLBLrVRqVg6YixA5kyuNbpVBAmDs4/30kWGpNUd2N3uGLfB1pM2Ktq7HW
r2BLVNwdkT33GQolDDzjhyQI8I3SmhKIJHN2/Wjrx4RnBHSYvAXRTsoT41uzG3PVuTf5+/hOmhoP
ZUb8XawqzvMwWxbhx7sSwnR3dRtM4yqfMxhaZ9TOQJ0ZhUtct+ZNBQz+czW/fPVrpFmSbaH8dcSy
pxlHEpJ7MyCCEHE7GLcPI7F9tI02eqpsPCtijN78pbm80MF07PaRmf2sAsJ46LvDso0Omkk5kApI
fwi81iSZtguPdpHJcx/1uZ/mWfOqx8nv5V+tGX9iq48+Eq5ViukjQRfzMS5WRUdzPiZzqCnIxKxf
J2OGD/rg0yy+jim8TFvpbv7XMcKGl5JmxRFJlXfUmtE7AnmCb/U6gIRIinCb8myQpGGzq1h2/fst
k2Bjo7TxNhtE3hJSYKLjI1V3VfPrcXkmR30MMWFYWarLazFv+H5pspgAYFivzxNCWr8dSFyv48E4
lYWe+rGVKDdE8peeq/DDirurWffGDd1CASxe/0/XIG8vy9TVjIZr5cV/df3XWc1JJWO9FCllxDdd
FsaLGsjqOez+0Yi7N62z9a89mvePPf8+pvKqflfLABLKJDqSxWt14BmL4h9AVDX95W2qYQgQzy+V
l+Aw6V5UfLuOMp3Xa8vbAg9ahUzV/966tHGGl3eTQcnaG5W7wgqPSEbMXQZUfAcqr9wt2xG+Uzxd
Nmr54OKLPPcG9POK1dKrtbXW2i8d6mXr8nZ5Ea4FVua0yarCOeOv/sueUQt/tZ6MjiPj/DXk1thn
A4U5LRfFNSi04rq8Yxb62gCm3n1vH4JQ27sGwP1y6H/3hW36V98G794VHgcttsNueF5eLIw+uY5y
03dEjndJ06L9Xt5+96lH4I5/91l226qFWUtHsEwMzTB8VjB/PxZFo1Kfnt/qCoyv5d3yUoc8u6An
RavvbZ3ujuL83U7tKd0mOT5my8FIHHFq+td5KFcC0tS1zXDlgpH94xxMnJx1MQ4q/JoKrRZ2fZ0X
XzEyKK6hGhVXkY0OGvHA2Hijnv9zx77pMPD73loZhrMBaTU2y4HLC9bKxbXey7nnsqHu4YfZTDl2
6DRykmZuE3DjmTAEsVqaSJnKXW3gtLQ0dRPJqIJW87Q0Yzve8IDUnytP169pbj4vm/sY79bGJEMu
GYvxVmtAvSwhnMOyV7HUC0ma0wNB2eZTXUxfp/Yysz32SVvhp8RBIB6jj68Q69H5a2kZboKlpRj3
PblKNz0gmeR/v605f1umYdEWJGm4fX/b5ZQp3zavMWgWqPR3ixN6zuNi25QhvOjZLP3LHX32U/9u
ijpCieZBoVn2LjumIWNkX9qZWvzMtKzYL60xF0eGSiQ+meZ7CXNdZIFxfMXbbdjU1LP9oXZGqExR
vg4wKrgvmQoRnRRYwA8S+6yl99eBjhHBnRbunOsRXy2ljq/wzUKWFv1DSv7FCQP5Y6sM7k3V+fjR
G1Aded5VdOlLPW8uPHQ2MgVOb9rUvQ2NkawpxMenZW9jJ2RijOlrqMGebkwidoZecW8S0di2kMmw
XY7S9Z5yZJsk956Sea9Tclo+0lU69YTTKwjg/FFBkgDkykLZLc0xHX9O5M7iYVVXz3UY+MtHeg3Y
mDaRfN12mf5qohpLY/fcZAaIh6oiLibI6kxStnPuhQX2kmh2AC/UfBrHzMRu6O/dgwKH4fuQaZpG
BlEs9i0erYaF6iTqnsKo7Z4IWqJ0mEEODUKaWN4QINOPb989tDZ46RMjOy/9ST2pd0aH0HJpyvmE
M4o7n2s5ppe5tcZTxNt5hrVr2lFehgK9PRMAqPZS4W5VMclsDTv8iB7aqCs/yHDK4QmGc9aAidp2
alyE/n3yYtn1u2coxUca6NBfbPHD0C3hNzgTnqhG2udq0gQZSJ7zK1HEZukqXHA+vVfdxykjG25U
Y54kluwfp8rrVsvn2YgUs84Wb0EFVVERA5MxJbWONaJKv4xt9wZx4Lx0bRL9Z+eqaBB1W+NLUdFZ
fkMZ9GLtsI76z29IWUN9/YYyZ061/AaJauglLsQ79N1uG4jU3GZqOu0hB+QbHWOPl6XZybTY6JGq
v5hN/dfeyQuNfzTVVBd7QKN8i9oZnMRQkleVnPSNOqryHjJ8fxBaWu+xTcZHVImzjYNv3o9x7G5Q
oM0/bn2sM2X6bATDBCbkCYJyjp68QN7X1DPLFsOF3ije+lxEO/yycuzvsr46UZkjMmp+969mi8kz
McNms2YdQG8h+hF1BDHQQZPb95lm+MGgxCdgI3edUXf1l+3C1eECIXQuToZV+mXTExkRthxheDHB
L97gfp2gPxiOSaqWNsfrOY56Mk24oHNLJCEsnlKOXzs7GWm+lB2OBPOOpcuy1+v08giAgIt+AkCF
E9g2k6F1Nqlvnu35ZWlGWW8fJ8Ill9ayfemh5eBHgD4OztRFgvR9PrYvyTiKrHwbkXqzXgzYUbq+
VBj9P8UhhMlag2exGKE7U/1ie276BJwefW2vMmfdanr9C7cN1ObdB27jPMOgvzyElRnsQ6yDdm6U
FU9pD8jRKGr3YfTqGgPo9k3FtWmDjaN2j3UqCWhtFm8HodSvUtVeQpn2WOoQlDUW3s1KyFBJNCc9
tZXoyQAxRlz7x/DKGgMxdhE+ICvvT4be2A/W/GLq8Bat8mFMYnt2FGvPUDCP6P/gWkozlQd9Ylrx
3b+t63irNizZlm3LYV0EC3+M23y3NJcdaiw/sa237r67OTCpnLrML4g37YdMBPXF7ZT1dwecZZia
JePv79PUhiN2zYSobzlo2dG28bBJsyhAcsGJlm1aUwyEXcf5YWl2ZWBvi7iCDaGSjeOF1s1lSXfs
PUgAS7Mex8jHqUbdL00nLV8a4K4rYqrgCYX6tm5a61aNIQI271EbEvMMdIEFf6j+gYal7hJZsaRZ
ti0vcVzUJzRXyJbpq06lsQ0mWR2arvgJFxjpuRfoG011k8d+LKyrqb+31BYQzhBXccDGDMnrvLOU
ZfqomrG6UUGH/GXb146g+mmMunZcWlgpWleveF+6L1tiS1MPTFr/eZ4kK1VYEY3iS6frEJI29c8Q
DdXXOVhcQNcW00/EL+5aeiDTCdC/Ng9AMX6vT9+tIPhqLWPVgMvF977uv1p/H7cMcv9H3Zktt42l
W/pVKvK6kWdjY2PqOFUXnCmJGilZ6RuEbMuY5xlP3x/kzEqJVltd564zMhwSRREiAO7h/9f61r+f
+fJ79Jz6O9nTq54HwH8/88fx5p/NwJ13fs8dfNSPfr/3+zE+4GyMD2bs3bbp2O3AscSHvx9/+erH
Y+VAw6xH2cDT/344qxjpFy/f11P3NfER5pPPcPBSMz+8fPXyT12OMFVk0hIg9tcPPF2Ew6vvlR3u
cuGnZ1FPDuWPl/n7FbpaG9d6NLP75td/+efltVgUdIvf/vFf//rvr8P/9p/z6zwZ/Tz7B27F6xye
Vv3P3yz9t38UPx7ef/vnbzbqRtdylSMNITCRmrrFz78+3YaZz7P1/5WJJvCioXC/ikia1ufBG/Ar
zFuvblWVjbg30XXfjxjQ+Ppls0ZdzB2upBXjFEd68Yc3L5mDeRmdzgtqbGZHl9LfWfyy1s5k1zHB
IK99ecrLP05aOsusQu9bLrSwd1moEBKQbPwoVpfVZBo//kkn/VIxtJ7RG+ZcQ0tSl6jyi62m++3i
7+e9/ICeGwGaeQgyuQgpiprZrsyc/mBm6XB4+cr491fzMyCnZCzj0J0GbE0OntT3TdjmN0WIlNZT
46vv3EzszcAdN78+86Z7euZtZViWclzTcGxpOM7bMx+aIzo+P7S/VcS4HiyZ5pd9K5JL0i3mr3Fv
1/Q35kfKtTmSTIZsYwAdMv/z58NR5YINLGvvoNHcXKVKmABvhvrGDe0KhAKPDZ5lIicVXYCr76/v
i7b6WiZVS/pM8FAi178K6YY/CPmQxE17b2Cauo3Rcr886rRNdNA9LIYv3yY6TZXB0IDnz79j4j1Y
+0ldYd5vzQe0FslysrPk/OWnWR6/ev2hePX6miH2fVthtPR0Uk89rwHWUXcHqs+/PtGu8dOJtnTB
fW4rR8fypdTbE906mcOC1c+eqYj08GI4fy9n2E9dTqoJygJjH7S8l3P894/7HCxqnWVnP54X1C1O
YTiiZ4GaqgvKOvhhY2641BpbQjPnBztn1g+/fOl5av7Sln8+qzCt565k3VX6hbuHWWWsO6eZnppm
MdbUwycCYjYile2+TZVzND39+uXnKbscKuaywMnpWZcVeONl3TnTk1fHx4Ea85Ex4OQFE+QHt8I1
EBouhwRu6WQO151tBxdtXxxevgMSOF7/+Xh3Tc4zBL6uyLxFZ0B+ROZirDz191P41UZlP35Vaqpa
TaxPdnmEyiMAHQLCPhxuhVcex0HXCXjrqCU5zfxefO3Rttdja4o/BPT/HWIh68e31hheZnhY7wyH
kKAwN1MCU/nt9151/vXKgIXwcmv815vhr34ZDr/mxViFftCcfPuv7XN++ZQ+1/89/9a/n/X2d/51
zFP+/+VTDuHXKq9REpw+683rcvQ//7rVU/P05pt11oTNeNM+V+Ptc90mzV/D+PzM/9cf/uP55VWO
Y/H8z9++5i1tUV4NTkv2258/mod9qexXn6H59f/84Xwm/vnb/fTlOQ7r5unnX3p+qhumDeN3XTF0
Kexiv/2jf54fM83fXdcxTVY4pjBcYfExzOCeBf/8TZm/mzxgu7rl2DgvbPnbP2osOvzIsH/XHclD
yiKuwZHC+O2vt/3n7PXjer0/m3HwV5MZC2PuSzBxHNtkoW++jASvJjNwL0FAeznYQd93SK8xs7tC
c5x76Znj5asz8s7E+Xb0ng9l8VZt/nDT0ZVpiLeDitF0rh3N87gx4iteaWZO3FVfi4DQQdel6EAL
IDpmrRxDvHaOJCbBadIPZu95ivh78v7xR0gsjiayDa6pffJH2GJI/SoT0c6ro22YM0lKLEX+hJiW
RetX2k3XFbKjD45qvby5t8dlwmLosgUubRaH83V4dZ7zIa/7cmLVrmLhjqvcay2Ul3Hl2vE+MLFk
LvUQpted39Y4bBLfUzsvKXz7Tuqgj3curaOeJkyOyRcIT2J+zUwTJ/CUWWF+pcMe1T8NvIkMiW6i
ohXaDWHt0K9o7m034iGFyD05T12XT8YFcQQ1tnmjTfUViIi8P58so3sgUAUPNkZXKzinq4bn0LQ7
XJyBNoblKtQotKO+zOj1TWAqoDa0ySTP8o4klLRTXrUMUdJ6W73LXYjvlI6hJDZg83a2VQ9gcUOB
ntBhL2DjVdLJf/MF9NnLKajjdu/VooFpp6phDwlOhNs89UdIMWLAnum6Fgk2CHqwped2XtOeIKoQ
j5Gza3KvZLpnpzAtqI3ohO+20vUOUQ8UFImxW1yXfmfHCySDcblkiI+mXanqPFjnTh9itg1GBzKu
00b2mUijqrmSCEXwhMQx6zr4TNp4kxOU+ETjAmmYG/kG3pmxtyC3uvB5dknc+V9ahMfdoRwjMW4n
o8/cdcO9h1yvZ3+Lg48wu72Gg85fmmE7tOd+6zZHj3CjW25ZevC+wksIFMVo/HUcsmtctGMe/uGU
eWFcgfVrPw+iljjK88bN9hGFA7VRg4slhobaiO0cu01BN69y9GXRdyamy65NyN0is86qDpaZDFeq
B2etII2FLtiKFLXpSjFhdV98XW/rO9iO9Iu5KZJ1pjniwpMxApIARgko6zIKIRW0dV5Qy40yFAyJ
NMDy5Va4K/vZs43SstH23M6CQkOYe/Vax76yH0lITM6KgeSsZZrEqElb2SDjU5We+KvWCeYM7xqQ
X2fZgDllgSpsDTM5bz5VRUda+1BrDqY87AA0eAZTdOou7+rpxo2yIV/JpulAW3kGLs0t28kk2ifo
zvJ9J7VpZnxyM94PVmwkd8PEQov4IukcWTT0Rw9t0yMpmkN52bWVbJZw/QpvnQfhHEvdJrL+lIBZ
QaASJsq7MWjfYUgdyPhdGL4RW9d+JEcAvwHkljvXbVMWM3o1ptycrcxutNB1tY3qci3bZdIfbnrf
4+z7wIfSlT1qNemY2lSNrGkSnEBt7QXhzIEIwxV1pnIW0ytcw4mFWxRjlFvPICcfqpxTGcNaw3fU
rxSmqWATG9gyMOW5CZSwbhQtdunavTRs17+ZVOvZe2BFwOno0/riWDfA1pZsDIP2UGC6xgCK3O5O
DQ0gwDL1Ub7nNZ3WC8QOAJ4n05MpH3sYXK5IMdGU1IGu0BWbUL+K2tBWAchVBIUhNtleTd7XoUIE
8UhhrcFjbZRpTPt+INSA6orzSKuj17ce0XT6csgsei2WjQl419D0Gch9TfTpkqTDfitIDDBmA7m4
rlqSnrQo132iX0A9bus096rrJBxwWqMUSnxUJo4FNayJyv4OBdloPHr8qvkprgoWmmaUjdexmRRX
7hQ5AeWMWgE+ThL7qXH12sO53ZjRKuhrug9aLg0ob6IX1Sr1DKBzGshaicg/r/xr/nor3cX5CCUQ
KmIKD6CpH7HP75sCWd5KSyw84iCPH0MrIulPG5pWXvZDLu/tMquNrcBli0uKPKZqGxNuoGjpJdcJ
iL9UBmO1Qsznhnuh0kZfSqoeAfqbXmOjFpvdbekqJNB6EDgCgHga4Km3aoEMpB8juULCz267aly7
JALNkvZ5bICg2pTlqKm1kbajtu9pRDZbb0y+NaDl5IMe2IF3ARql/Nz1Be1mwmlNOupygGtmNd0S
dbhESJNozmWpj3h0sjr3L5pQNNaGulVZrkdZFvDTVZNvMa8m0A0puzsXOaINtOSAsLxz19WTGnP5
QHwbmrz80TJBdV6wlXEB7ehzidAwe3fd6dk0IApii7sc66nWVqSbTOJyqhjFkoUdhQ2uaqex5TbX
uORfvCQTFPz7Tnzipu1QV7asP4AMVCU+WEdGD53pglHKy6GYrqOSUNorV5Q+lFGTfRuS+iKGt6Vb
yCIV1b/opgSjSdPMjcLPZHBJ94CGDJxSWiBmeYCh4D653JoYeF07vSgyrcuv2Ff34xqfVMjOpEUM
NuAvMnTmaUbX2YpvJfBC6dehOOFjcwXPA5O71mkmUBBB4XTISBTe2FmdTpuWwGPy0r2Z91LlejYs
o8Dz+XinVve5ZESvKWE75R356oyiFug8mopdagBvpEKDzT2tCVRg8mirVa6CqkMnY8uiPiCpxKDs
G1aAJdkR8IfxZNt7B7ALtMNghifTD9TKJfxr7HEZ+aRo5hO/pP2e2xUSsKLEYdoT7bCO0e/Q8KaO
Wu7wJsbGpsVjDuysGVGtpxMI053N0r0H7edUNCH8lDXJ0KhuUIsMcwXdxjrKWxddMnS4VYXD/xGI
gPhkeXbxuRMJLMAUyDZuJM/I01XMsufJNp2MYJKsBFBQMOybICdUEeymuMQZIWrGuwNvQ/S7vuOi
3QVmN8D0GgrHYC8HiqcESULVFX6HidAaWgV7U3PCHwTDUI3bwMpIpFoBTLE04Ku19EHGTnWArons
aZMhuU9HK41ok4HDgtIf+1GLMcr1Wlhm6L9M5a+GoQmsNR9Tq6DC7tqtS5JgpHfK2rjYWYjLMMuS
2EMqA6HJnRZN0FwddPCiRZDMEqxqMXzDnl6QrC4LBTtxQs+wqdq+j4pbmNBILJ/iNsqoxrCkcmzj
PuvrMJ9ulKeAHV/l3IFwRFuUV5Zmz2RLbL9IKBoqEBsv0nQg3HpAU241yARPZ5E1UlwarZliWkmJ
z1pZmW8G0JdkPoEhSbJu37mFVh371G3NczwsVb4p7YFMxwqVs70hBjzMd1AwK1CgeMDa/mbAhwlC
rrNq2A2UW5mEkDA551U/afdOXSLoShpBnT7o2/CpN3s06qHfTtnGGX2Rb3hLwFLHbOgBQbNydkHn
0NRfNDqqi6UMkMg2g5qeihZC1yKF1a+WHes5aNFW7tubXOsKsKNGCBlJy3NmmBAOQbatyAZRVwWC
WH3figi5lq+PTnCZ22F4w4fJd6tFLYdU3U4epRY86aDC7wQvQLG5Iv+w36VN17QrMyg8WFLMMgUY
hmEMliPFpzql7mSn1RECUItEP9at6tFTqbiqck7tqiJrDlmqH7ECa/xuAlJDCc8wQBBgud4qzx/t
c/LfCmuFzwZsLdWNnK0ByACaNlL102UdYc/dx2aZXBXgCfAtmwRwsarLMwDkQVBjekyFiYvfkWOw
CvJYGJcp7PZuC02DrlMCSPeia/pRfBvMrrv0Y8NZicbzn8MkBpXGPSjCb45fODrkXju6cfte87Zu
DVltZxHYowDmVywCGc2cAHH8QM6w8WmKwQ4swG4WGIAKWueHIUsnGnpdXkc4ztVcp2ky3dpY9pBd
EtqoJYdmNADS1zo6WlrOzWSsOgpSgDFZ5lZy7QiLoLspqj11V4TCz5Zh2ydQhe2qLcUDl9hVT5B+
xs9GC7JkUff1aOy0Nq3bvVkGWgT7X0+1vZE2oHMhT+H/X02mm+NnLqzAgCrheD6nVjQEoywzm0HC
hs7PHujc7xMirHvCKdN5GrJB84HdIj8ZCRMbOR0dvZ2kqtj2sdsCAa+HLvo29JTOlgrT5LBvBA0P
FPP0TlZkr7FySkcTv6IREXhnamQyr/QsqrPHhh4soVW9nPxdqYVhRNh2q4fLEFuTeUapsZTovbvC
/hapcV6htJ0qLhwtD2/V4A9gsytbQ1zVjxAZEsNzFoNeTsaWscepVqbUR/eqNwlmuDDd0gn2hd5b
/R4KFeNbL6ZJ7WJUWOV6GjAqLX+955dvi+VsXijW2sIwddNil0aW49t9bx1PTg3Y1t9BZ4a3UQx2
i1+e6RFPthFo9M+mwgeoxMKsYwVmlQg+polssazN5VVS9HTp+yq3qi1bt6F6srxKGKvENWR7GHxW
U2deQO/BG836u7IzWGoSkb1Gillp/E9qX//XmtWbUthV8ZzdNdXzc3N4Kv4/qG5Rk3l1XX+qbj1A
b3xq2tf1sJff+FHa0m3xO7UNrq6jm0rSHPmrwKVb1u+m0m0bqaii4qP/XeDSdON3QT3EdU1lObpB
I+XfFS5N8oIm9X3XFbZjWK6u/pMS13yU1zUfU9oGA54hKL0ZBl2DuTD1qvYyajJuq7Ib7vulvuHm
Aayx+EomxabZgjU5BNtX5+adOpfz7vEsw+JotqV+uucLQfxjkdbDPV5mJiSIocoY9m1NBIntDmuZ
d3uRBDCVQYBij9a7/iHvMT8VxfR9rNk4k8WlQediA1gsyq7f9kn8EBfg79BOLgIPwK6QN3mWPhqB
0y9zlVMcaSF2W7RDl03phBhS2qcOxTymgW4pQtqAcUW+ehw+Z5rdn5UCH6ztNN8cnSmzsBHnSdbD
WxebFz3S9JHSFhx8wZiqN7JEuafQbFpfYSBFS0/Hp2rW4W6KyLECZ0qIwIiofJpoC0tftEt98ocl
qR6oZENWl06QwklXKFq9rn0YY7SMI7Z5rJ9rFgvofTq8aszSxkoi2LJktRKJszZtPKsjZhls+1oL
JKtvib/Vr/t0ihdUgRC5S/fB09Ei68PXwMivEfl8MHzpcznwVdluvnW4faFNWNzLrmXMl/rVrdNG
hgxAgvb3octmKTWWA8KwnHgh+EXnCdxsS+/+cJN905gfHPqkMPtyZCIlufdJqHLE6ZEtOyrZTWnd
PZB2/H4LR78eys+/vlPl3Kp8+/aU63AUYnUcKZV1MjorT8IDIaPgHhVgtdRNL1/mbsy6piRWyzfl
hVH1f8haPOd4oU13/E6L7Y5RF3iUsm/wd3/P3YGcqgQHzNCAINGcoSPlEfdMUKgvkYHFoYZtsilH
n92KNtDsDA7mqB5//UZ0yuFv3ojBOGLbFMsNisuSkebtdXKrXtkGW/djdtFcIGHd+Rc08taELa5A
N31wafSTSrb542hU7iEymWycToq5qT4AzOpTeew21T7eBeF2fAAZ114mc9P1zjh3ruuNf+0FW7Js
EA0s0GJ+MMicXrnTP+GkCV338JNlXcgjPslVRBIJgr5nOURHcKJ3/+HJlZxZQSvb0eU8kp++XXDx
Co5BWN4PX/u1cRGeYWTbj5vxwl8WW/tHg+lNf+l1e/2de3JuEQjDMhj6LSlORuts8LXCB6h2P8Yg
XXUymWACthTHQp9ilZake9IfzhQ91FZa3F3KW8GA2Na9ZLFbQGjK/du4LfdagHMIImfXueAXMEu6
Y5XvPS342pDKuzaH5LHTlHNTFQY8m962Pqj5zz3St58t3odDY0dHL0CWxcnQUUHoirp4zO8VNv0s
2ZR+tv7gwpg/DxI218PmyrDgEc7pIOFiitHToinv07CNyJuzrkkjBWqk6p1eR1ArPGq8PZR2NPcy
rsIlRPFb23CPHfXK/QTxbq0p3LvkJz5T5yO8eiLMNWy8NVROJEylWnslQY1OvxZBc+vX+k2uyWpv
lMYjoR4tEZPWpm+8s7KAhVSF1UYryTuuyu+Sc10X/irDIbOaAb/sR7IvSrXWwY+ZqvzOPJce28Zw
BPKhkTjVesXIRBLeWGlz1KLkKmpjRXumNrcefiUK6hHReYCvFmFVHiYSzs4al2QKzwnzfaIQ//Tq
yFQ2HiaZKhhQdEcpJGzptm7zTl5ok7gdiu6r4SDRGKJbM0hoOHTFHXa+asUCPVwCyMBnZt836ZAs
qZxWCz5lzwB84abkJSzOKYWoWjh7k7b7Ihuca01Zj3ENnrslz31XRebZqKG01qtELAsj/wLB1tsF
JiUMcgY2lPSHncYOFOGkS+m+SQ6tZ3YLf9BajMZAKrII6E11DuzjHq7YC8Uzu9WM/lK22s1YlKgI
xR/RmHwy6UzsEq4LYcmwEnOJcdkazy3PMZ/LuvsSqPDBd52V52foNYdvcRs+DHJ8sjLQMnA0aItP
F/VgM8lrj5Nokus+ivA1NA+gU75qiV9tTLSjK4p+KflP0TnVNR19y0DdvCCzqCSJAszCpxpLGySc
BxY9RCmRPbS3SuumSjTA5wXtFbqdeLSi5DmWWrzqLRgTXojY+9efhNMBmRGKCRpTGytJR/FheDv8
h2IyBZL3/D7aN/v0rNulF8SA7qLDrw/zzkpyXtBJd56PDZqvJwO/SYGbeJsyYyXpbNPbfuuvITcd
Wcvs0SoSgXn7wQHfGUTeHPBkmA+jVEQayLB7XEoXCNHX+g7Q4XWyoOC0ImcdXOJHg4p1OpdyMlmY
O44yGYaF8bKle7Xm6cNcd+sWSv6U2uIw+aRKZ2EefemwV7MUQYTKTj8+d5qgXDl+u8+8iDj1IVoX
hIIshJ/rIMSgT00odePUec6j9LMFIXYNQjz8LAx1GHPzukopoYd0eDHsQObvHJ9FVVwrA0qQVl2Y
PbbHseMTNudlZNVjp6MyV8l9WidH3CG4SmzkNNWdSB2aeD4ryKzq443sTazXg4Y7wSkhdLr1TaQo
pNi9np1Bcmvupy46T/x6gplmep9rPbhzw/EPKxHt0WiMW8KqnhJgdQ3BL3reXHAfrIF5Pgwet7Rj
sZL2RldfuYohQvQoXgM4kNQrQHF1IaZokQixy0J5G/qejwY4sHZu3qgtZedPY06EXOwQRNhdZMGw
nQZ3VQosQFZX7vs5BLUT7nVdZ8e2TAH54JlfGG1EOif1WqRsd1VnRVf65G06YRMsQqi1KPMLXRZn
BD9t0NZAzqNftugKa1vVzbTpbYfqpSKocrL7XaUkk6Tlk3QxsxONvqdgHA03mVQ3wEMBsCXBrduQ
7Uo/8S41idVxI+1WaPlO80lNrbtCXJNeWm0UYdP0sgjPKAXbehllR6rGxBCj2bX9CgFNqj4FZbhJ
HbUpCgJKExNzAmYvIKwTFKGS5drOjFS4NPRMbmKQ149THZG4IIh3bBxSfZuARkZgOl/wL3xPnOLR
nyeXMk1uI3rUN+2UN/vRkBT9VXhXRoxKkadTFCKFLE5j6mXIfxa4vf2NaHMuZiNsKt0+SLGpHQ0C
p9JLCuPO5tcf2ROBAet222XxjzaQdjbW+JMldUKfyddxN9w3GP0iWpegZRZFbxP6dRsQ9ATP/oMj
6ic1lpdDAptSoIfYKvy00sgTFG95b4f34xkg+gXosJXa9xvQoLuPlp36zysOhlj6E4ZgnJWuPFmd
db3vR1pMZLna+rv+c3uf3ocHcR3up/Vwae3krj0ndfPXp/SdYffNQU+VI6kHn7MsPf++XpNquoay
uSWZcmNurU2xrXfiA6HKT7s+FtdztWIuZbB8Y3X1djppSMCBUU6mSy38G1+KHTIsKpP1olOP1viN
EvOXdLrQsPD++o2eTmMvxzV1l3W2svSfChWaiU6irUPj2Mv4U0ZV1+lv3axkwxlDphyWhV8cKFF+
sFD96fTOh2VecxVvWQn7VJsyTRR4Ra70Iy3UbuWcJZtgo/Y4e9c6cMVFtf3oLnoRT71ZHL9sXwzb
oG6kUyNUJ7eRmNqEbogpj3kMdUvF3wu0DzB0cyKYK20zFCAnoEB7a31kZC/ikRhh6Grzmy/q4aGz
x62jmWem255pWQojetA3BQ6IKoMqkCfIEKmVLBs7BmfsC5a8CbWIPjjzeuRHbhTDnYX6QTTksIDh
D4EmcRmzEOCsKVRP6yRvr3FE7aFYbTz6hOz31tQdDhRTA3yc4bg2NfmIEZVGjknR8SaNCaTOyVns
VDAHVyAybVuClTriG4lLzKi2JOqPoQH6HHrAWmLMbPK+GGlbWFmbXZIPuwctc+3q6Y4Q2kNKyibL
eP9ONzR9SZjaQ2IQXlu1KaGdHVm5jboj0jCA7IfNMhvIGLChTFV58FQmbLrDLIJpEmdnVszSsGmQ
uFCpOCQ9Pb3CUduwpprS1C4hXGLcFS3NpIBA8kMpC9Z1ckI/UuDmqmoWvIKqEO2k6it9534fFfJ6
qFqsTSGoPWuyl1Lkn9LIqjYTHZAFjmhCYBFfLXND9bQNnOvJlmoxNWBwZuB1XaMgnQUOjvDCT35i
A8fSQs4+5d1tiF1pUaXt1yiw69u2zB6GIRgWLKO5MUzyeirUKzTgxHM6jRHTbnqI7fIyZVJbyAAQ
G5l+41lbsJ1ISXSJxvQzQASE7o1+VDNuWHPNi8bztlDr7nz2FteWb5xnlojYqfgsJLg1tKYluZgK
/MqrsnxX2FrwzTOj7kyKGhRl7+RLlWIoKdr8HpTw7VA19Hd7UYPnSEneibkiUd+rbdF2F9zSX3QL
mGZYU8nqEX9sKOA9ZnNvYIysy0hZT0WRlWcZEQI8u+8wm2dPre4cRyyN22qInhTFQmDvJCeF/qMk
qHkBtusQDi4hWyO9nA7PBE73O1egBRsHDycbezofYKqm6i3xLtzD+rJVDvacAsP6YNTikvRRbBI0
/zuVK8Zs/8zoskdzMAlfjJjvpTQOKX6nqLRmWjQ4Vjmv7iY+bEUL77UR9W4oCFxpw+JKtu5e642d
EHMcOxibBULC7zn5n9qY3qUFzjWrhP0k5dVQmyg3E2IwCmNPU2WFaPt7l4q1rjX5QoSg2rEgXcAd
35femVCXQYG5XwtuorRbARSHA22VNICHdACpnxY0ehx/1bi1oEHmzHM9CeBCBdMqrE31wUw0T96v
9/Qvwxa6AYUwWiG7PZkYFHg8KYjAPuYtQbn4aTLpboTu3ofNJ9I0PxqY59X9T4ejhvBXnelkLWFm
lB/jgcM1K33jnQ3fWnOF3mcpvxLCsCivoKWj60eC80Fx6XTXMb9NSqlCdyjdY3I4GZ1jEcdS1o5+
FJrJpkbXKFwzC/56sqOI//O7c+a+gLJNnaSJeR/yap+hY1Tzux7zQ7cxNt11DUxkkS6LdbWOj1BW
sbqt6w+Oebp64Y1ZgiQIZnaktZzXt4ckUacMLRC4R9JId1n/XbYo9gHc/vqdnS4BT49ysmnz2Xho
zPD6UY6Mk1W4NX1nAzF5YQKlb24nks9/fcB37hNL6FIKgEvcne7JbYlyJ9KEMenHMoM9XQXled9h
ic1MfadH1Qeb4HfP4auDnVw2anY6ijxdP9YZPXGHKOYsFBcicm5//abePY5pUFpkWYII+uRadZVA
HRQG+nEkxdYo0PgFy0irPjh1pw3KuZZrKcwOs/hZd1z75DNW0JaMazZtR6fvQIKO9heLbeVCd8zu
bCTtYzFRqSlH0lFz27trRnXFEm0TxaNaEnbhLcjkPGcJuSoVtjxjXNoB4dqAJc+8qRRrGh7t+a/P
y09L8Je/mF6aKwCb8jefnJjBauN8gqx+FGcCwO1CrNtnNJefrZW5JSaTHem52DkfrInfWZqi3hY6
gwHNEPY1bz85vm3ko5070zGqakadpGpWZRHd9aZJ8kNMTpDdFkyQ0aHBIvbrN/zOoW3spDb7DvY4
4nStGKpuVOAnmcC3FcUdjMsXaoMK8KPz+s54BMSUVTf3m2H/tPqOoMb3iZHoRxgzxZlDNu+qgpKD
UKq9INY6BQmVwDN1RbCuZYp4LDLve39kCx2oi8Yi3Nx3uudfv/f5tJ7MALZOH4tGkBKWOi29I7xr
EajzIYg1KDpXLalU1QdXVr4zqXEMSmfUfBzKyCejR6gmMx9kPI/DgqiFM/M62Qd/WEss0lt/ERDG
BSlrJSk9+QfQbNNZ872wFukeOMRaQPC++M/fsqLsbwq2svgfTiafifkw77NuOhbVY4AdNodjC8fv
1wd5b4tnK9oZUjLzYLU4uZ/HyJG9FGCIfce4xDbdrWzyRflIw7vsK4/EnwADdYhTbgFj8Tt40faD
kee9+W+uFTDxCWxW4NHefqQIpzJ9c3LGo7oZ1yj81iCKtOVwE1+Qu7sZd4jAvfqjg84venpDvT6o
fHvQmKjd3qpeDlrt4UYfysdp6S3AVK3c4wfn+J1pieWDZAif1xNCPxlaJ13EXh9b4zEI05IKXHJX
uzC8w0yjboUcdmHqdBAQ0S06PdjUYgIY0xnEn7neJY3H79wKhIw26sHUig86n+/d86//tHkKf7X2
qCqn0W3NHo/9OFBmRCvZf5LFPgF74mvbX5+Hd4+l0yVkY08r+bSe6pZG4aCHGo9NPpzjx7mi63QR
tcAldO87O4aPlo3vHI/6tIl4QhJfibno7XsLcCtYJYI6lh+6JLvHOtoogNfs7MjPQ2WNUlJ+ULh4
50o7gkGKa8x+Xp6qfPxErwDIyvE4Cd/B0wM/z0q1emMW/hlJCPEHd/F775AZARsRU7euG/PPX109
DZ1gTe9oPLLqP4+Ql83KSgYJnCXZEH/pgXR8cC+/MwchbuEzahiQrk3zpMEgTFk2fqANzEFAFDfN
rt/Mc1D70bD0zhz05jjzz1+9s8TNMzugMn70bEox1DfvcUuCfliygeZjmv+B2cHe//r+/Kl+yMeT
MznfmRIVGNrrtwedHM0PTc0ejkTmrce1tSyfw226tzbyy0fHem+yQcEnDDxtdEdpi749ljvqxE0U
5nBsWSWvggACezREFVCJhuEuIH7eCraFLu7ZQI/LZFCHyGu+e2mo1jrjAhvQ6AsZIz4G2nwLJjJa
wqQdN0PcNKsp1ONNptpjSLYTtZCJ7PqhvWxY4Z93rRZ/kmGttr8+ee/d+YYkNM52XcnsefJhQySM
PDcyxZEbf0235iGpxNGeUkDVlv/p18d690KxGlYOcin+OxUy2R0ul6iU4phhT17kfvJsZD6UQ1Wb
Z47dBSvNdr8hANhklpoonQUWKxjz/oO/4p01iYOwCRcbu4158/b2EnYdMn3QDuI4OjnShsjCf1b7
5xF5EQ6b/zkOu3XFqqXGAylsajdII/VlRDeDMHajw2uVlWR8R0VwA/PP+Z98hGyUhohD3Xk7dHKH
9SEh6EDwp2O9Nh6nFVC9z+my/2NYqscKOYhGsu8Ho997M7nz6pDuiakQLXnvdxGHnJNL82Gl1tPu
q1o0+L+W/jJeiS/O+tcXwXhvoHh9yJP7LsiFk8eePR27xGmvfW6YReS1SNua7pMq2k9yCExSxgj1
cBJjU4lau7TRHS/LQntG+Kyf1xAul6h+/qDqfDYW4yGveiwHsstXVmdcawCmoI9Z/bKIxZ2h/M8Z
tx7GCGxfuSXuo7I5YtRZE5km/g9p57HcuJZF2S9CBLyZwtDIUFKSshOElJmC9x5f3wtZg5JIhljd
XYM3qHwvYXhxzTl7r+1qPeEUspIbRH+nD5UBkO3nxz3/tOz8ZEBhliofDTkU0YEqNNJ8mKQNrJ0R
AcHPF/j3Nxzti/h++aaWLop80kMxwOc0ZTaPcCgTw+2SgXCVpjP+BONUOCQhbgyt67yoRvI1V12/
UhPlcQYf9mjGdC9Dg05aXkPUCEBxrsXYuqmMsHLmfhBvyZB7J58cTXvebOcxLFcYKg0id7reUXL5
wiRx/KrUZXpACoIwCeEkBenvXyfM8gA1RTweqqhwfJDzoXSxcrNsEr++rONrLH/+ZZXKYvwGBTb5
Q6DpjyTXEVghYTLLNmUDpKugRFWNnJmfA6KKK63d1YQR/Px7LUvSyR3IJMFJ7JxxRx995CKdBQme
DS4+OPkzGkZJFF1FL10sjl7BYf3ny/HezlyQ3oilckm2VMcKA/TXnRoP2AYbU75te+QfqJdJLO/o
7w4c0DylND7ww+E51WkKyAbk6XAuI+KGxGwdcAy58v2OrLVJeBxxae7U2qexbEFwVbNipUXVvdbL
omsgX15P/jzsR1MyIDGNBbV3awerkoxT00gdgtB3OZxJu7KicgtBIL+t6zr2dD8wHUyHVEsDOfYG
nVW1tLrfpDZs466/7gb9N0vGHWIc1QlV/IRlJRi7UmulJYyW9LW+6u3ETLfkUj111F5sstoeK6WX
PUsjQqlXs5yAbOmp1dGl6onUIvTMntlFPykx3oxZA7cV9wN2waDdpHJPSk8Vf7ZNMW1yxYcFayYv
atwtyvnqrlRkzHsIEByzIhAAwpemRStt6veThv3BsDL5Cg7Ix1CWka3VRElDV4PM2DJTyZrmKYr1
Mkfxk9hP5UuRUyCydHDbupj+jRXhCmz/q67wX+Cc/JBTFJtAl9ftEBGKIsCcTXqGqkDrx4no8q+s
MTGhOo+fQ12+ZjJZUi1swzyc9hxIdEQN+huBYZOjCMLN3EwsX3p7O4oUYGdzeFUGdiZ1Ut4EBbDY
uQzxzSlUZtusnByCj8hPLHIHGteVmsxUFrQ/uSW+SpESLUqEcqNbGZynPHxuNWmXNl29jTEFkAI2
QdGKiJAeP/MhFj2zBn0jxKBW8hmkLRodXZiAjASGto0LeB22mkOFE/tm25sIa40prTAmqZ9K3/79
+YtYZtyjD9BCoUePG6QB0+XygX6ZAqI0nMMqNPtD0OkBWl/5FpgEyFo1+fPzhc7MZ2x2cBFI6Ms1
+bj607RxOA7Yug5yeNUnIQHzxaXl+8xkwhMozJXwDzipHq0uA1VgqbGU9tAStETQGVkeQ6bfhj4B
F5UCnzAXhP5jWn5WA++XZ9ApsRGnDXYrS8VK1ejuj7Tl7CBKhntI95OjFdN49/OLOGnTLpQIkSnd
0JfSn/bvz7+8cqweFkHmffdvl6Gs2KY72a3h6Tabv1V4JV+oCy1H4O+/MLQGxVw8G2xuT5rgWqs1
Pk3y5iDoynWmkkZkdD3ZeTrevVp46AmutcOovDCxn33KRVK7HBJk42RgJUaH8SMwGw4jZJvdNOul
4UFQvMMysrbci3LTY4X38la/Xu+oEtDUTCuyqjWHHD8pdtDXuEqptQWNA9PVgE1e6rdSPQA2g0zv
JUb00UpUoYO47K99A2oFTdH2qtSl1jViTXCwOIaPRQ8KroqH90gzwkvDVT1zyxIECQQCOlAJ1rrv
395khJpYTXl9sKAcrEeFjQaBOMg11eJGq2KRYEaVtlQxvqidEa8anYOQWbWKk4k+JF9sbbEKRVA1
x0d2PBClqvE9soTkriWJttEGpH/EzLgtVTcxYRM7h91nEdLDHgCBGdi9XV/TnzBE3hKUMbklMF53
Mc9fcRohUNmfPwufnIGcAAJHBOH7WOaYmhpD7TfEuDzq3aDZqY4xwJCjzylPId/IUf0ojBiBwA1c
YTLR102Tfiqko7ii779AD5PsXpBeusF87atBvW2baSuRnG5r1vigkDMgIPryZmyx7NSkglxJvXfT
Rc06ZhK7MRy1XjLLnE3yGjpgPPIiyuc6yLchKYNe3AbvVCzuAVvs61y7Nvv5U2Mg2lWnfooyORQT
GWUk6sq3uGmf6U7vxBin22SKBx2xre/f8X0WYKgHQgJHmt/RcJcGBFxWIZpO1ddJUaxH3ZaK5kXp
cTCQvpqtzbiOPNkiD2vEte2pZd95WMslb/BLWsaK/icpCbMLyd0ir1Nhem1J4FLrxMtkYPoN5x87
Lse7WGENZF1zct3PiUmY4hXx0eY2xk250nLrprOYKEyguakuYKsP2LNFVWYu6RTugATGnssaVUE1
zKsKv7ItzcsN88JHa8DbFvjrAB6G07GgX3VEHf8WG1HcAmUdL+20Tjda9Hzow9Bi4Ms8qXgryqj6
s9KV9DwRJ9vlKl7pW82z1sVq+Lj09S/bxKM5jk8BlTmldZk67NFmOUYUJ5b870CG4JW0qTekuXv/
g2rq3EMxeYu6rGILwgp39MWOfmP6EPP/Td2ywyhcE/hjG2u89auLjYzl+z9+qi9XO2bcJKE8lIhD
SqbQ3rVedCcnzOTxP5dTCkdwL+mWTg7ATKLK1ysevceyz2G4AJ2jPDY8LaduwpNawi5d1e297pC1
Do7v7MJJ59yP9/Wiy0v/sh7KsZn5AjJ7+mDBRtkAnETy1q4vlaxOqi7HD3c03eYdLKLO4OHMWwTa
q3mz2B+MK8xjF1ejk97ef67FmERdBxLqeFulZaNZdjUDxerY9LrzIbnKWYQOiKN6j6RJp9uQGpY6
4+uFzYV1XMharkwzHk0WrjUDu8f3txmGZRjAIykPkQjUAyb0WyeRijLo5R6Z/cu/+KeEQpOLIQ2J
lRy+SGIGHyYrYgxmIhGoOgyVNktQ/nbzQ18Xe0WYZ89CTUSNDmgQPSY79XvyreRhG/nmOh21tTgG
2zFXD4KB4h16ij1HvrHp5XGvS0Q/xW39W6Wgg0tDvUkG41Hu/N0kTH/Tivp2AT6DqDfOGuGjGrBE
yLF1X07ocec+/NTl5HGy5vs2l3e4Fm5GIX6xkv4J4/hOjoxfSFPvLGl6GSzEpqrv/4mmYmUIOsmP
OlHNvnrr17GyCcM8X4W9/6Cq+q+hk2+GEOxLYakvftJvckG8qmoywVsRT65vPAXh+Iqb6lcpEZHS
tZ+6Pj2VVdtQDYpu1NyMiXvIY1vqADzM0fwZR/56HNnYFugNlUHaY/a77eZmN00AB5qJ5nL6Pg34
B0vtum9weCjjR1QXv0fQOzHBm26TxWsr4CBFKNcfkxQ1MoFGYdNKmQRHf4ycsVRGpy2V+yIkZn0s
MOzVY4PVq2ebkFisek2x64AWOcZy12aDiEAkZCCN5T+1HwLVHAUSUstPowlg89XCXTq0CT9jo5Mg
LHH4JjEdA981FImbJjZqmCBsEqZWXVM0YfuMfRqfvWh5U6a/5lMOF6IZHupR3viRn9t91r/J/JGX
qFbomKn2GI/aL+7wSen5i9l79k7YzESFqQ9iX/EI8fTRgiRwC1yNKL0wS6eBnK1quNFuZXXNvjeE
zm0gJjkppu9bBBiVXQrGkzRarWvhj3baOmB1H+CNjJ3wNCoYIs0i53it+IVN1ZQUOSgJj9w64dMs
qI5PdLSDXy7cZlbiEwBmWCCkULBFbfYXuhrgQFUOvJz1ZlXmZe4AGzE3qlwTm4w6Hte4afzu9fGa
ANfY0fq0vlJHub/QLD/zGWu6zATCHsnAXXs0WcWkrsXo2qqD2oYWCRbzuwqnIbLMdSxaF7uJp4cz
FjOEUEiFkFCcrJ+9ZJL2hD/hMMMrK2rU2VJ+E4lruTHQKhb7SvVXfk/qqEEQalORvJskd0NUPSla
8+vCDHZm1TM0yGr8wxIlbur7BIYoP5TaNigP0xB5Ndm9Ui1SzySpVPAxA5RuUFhECSkc3RoZ6sVV
DpNkLov3n+/j7A/w5ZUcrUp+2QwzDqbqoCTJddSlzwCZmI9CE0uVekGycGYF/Pb6j37seSynHmxp
dSin53QICfyDtQLkHGUt5tjNUBOyYl4SuP/j2x5tL75ddRkUX9bdKhcqCdp6dYD+f1/NyWESunfo
2ltNfQtUGg+g0Ik9Z9ad484ZWp1Du5J6apu/lar0FknGk2FaF1QDl1770fIFCD/uTJGbsobJCUrM
zxZf7DpTLpzCz454ToxwFzXaMMcLNNiK0NSMvDoYskzml3ENRu3h5xH0r0R7/II52NHXXDQQJ35L
AjREYsSTig7G4OGbnbdDuKlR3TxwcnGlJ+WqOxTutPF3hYuRMbZVGFfbn2/i3ND6eg/L+/7yI5c9
25NCiqsDvj9ORfrWN83CFhLrKrTElSoQgCl23YMqVhe+n9NijKaxB1lkgYBnmcK+XziUBGRGol4e
atF6KtVmlRjxB5hKyly9weIeOT8/6Gkh69v1jjfLKdhLinoWW/MGISCbnz9i3W4tJb2kCjzxKLPD
gthJ9VhbyhrUkb8/WWz1oOKX70ZpFKe2hiV455YcMMq9tIw6aDkqYZ+oSItWuMnHxUocuj8/7Emb
4989KECdcIqQ8XCsJ9KNoepzwS8PyVzjNqp7fP/KjRaId6QvME1FJA7ici9z48GYhu0g1LtO6j7T
ubyeejjWARKzethNlIjp8g1bNUhWpd5to4b05klYFZF6F9aGl07508+3fmZc0KLGc8KWH23WsfR2
IAxdZr0pD2nYueLydYvperTKG+7RCYoLXcQzo+Lb1Y5m8b7TpDSLGBWTYHmh9My0tirEPz8/0pk5
i2aTjtUZzIByciosEA7jG2sZerCKkimjjIoKhsaTbF0Y5BeudDzIKzKnCQ7kUB3UMYETfyyMYh3V
/kpLL1zpXP1u8UhyfAEra1Gw/D7KQ1nIcmmYi0M94T0OVfygpQs7j5iKkrJGso5m3RkmwS0jIjL8
ahMnsS3CGvu/freLD8tipTKWKpny/TYs8DoBiCqC2ZpiDe/bUbqnqJm3U3NhojwzUhBPWFB8oTQs
TuzvF8p9CSqjuMCQ+/YmVxqPPCV7YOv98/MwT/AXfV8VkC4DasDwTW+LQsL3CxEWMgzFnMUoMDE7
KA2AObEvvE4k4TRfSTWMjDrIPpoeaWaqUcOBbsuZUYBLWVBLy/LZtNtq+GVkS3D7bBIiqwAgiwQ8
MFPWoiwxfo9d4a9yf1ZfCdz6rWax5iY6hos+zs11H46KM7XWvRZppSMkoUu1+kruu7usFglqTULT
NSODQBxgGatoaGqnhzqVC/MuCenYKmL0OJb+baDOm0iQqVfG2j6Z6tGm2radma3oXOAAzAz1TR6y
wBU1Pm09aXtbI6nNHv2hsMfa73GOtPNek5NsWwrwJVu9kt1YaDGrU7IH49QFvzESVBgtOXDdLSW0
OSSyr8iGX8osplupjZFJqMMdx0DyArt8pM1FYGGm3QytzCG7nFeRxCGWBOJRHZ8lyd+pfVV7xHXC
cbLk0lHiXrXTbNaI+BX/Ukd60i3iUsJgFbSKQhOB9g/j8y0sxV8jpLx1m5L/aw7+naEARNRvYvmm
4tQXNU7frmmdTZuobN5Q9pKyXYwP9PteMzX5+HkUnU6iuqgDeubD4Lugrv99DAWxUSnQqhKS2R+W
I5omtnbdv8MJ4Ohcez9fjD7QyZBlKcdIoC5mYqTVR5dTc9JOtLgtDuIwDzZ4TYpPmvwW+NO1LGaD
M1fJLTzgfTimNzDy3ppEeh/GacK12by3hvWYjl3ixCUNyCzbzzrUNJF36UTCkNlZRJBKUb/kHWkI
vV/prixB2OkJe6HmW9yTTXiDfyK6g7cfe/jV33WObK4MrRCWZ2N3vooPX0GyLcXsaGJzZQkCNq9l
G6Bq0e9/HlQ/A2wjEU3u9lp3LxMlDWXxQF33Uw6GfdbNlEoBp16njTm4pSE2tta17/C/rhWzDtf8
zYYjhvpHRdKRM2gz/s8RLhyL801eVg1elsRCb1FxKF1gvpYmB44qCJ9+X4Lzscw7Kop2KpFcQgtq
2ya1ftX3k+lYVdy50Fv2uMKQXvgVvd4K2xLLOgFD0/xBtPM29PVNqOV39UBWXCCb2Qb2DzkZafky
gM90KhHIj16q0FPhYQ+AHQvqeHaTyQh3FiBaW4RXYoXljRBD/6ZQhXchVGu7VyphNY0EviP0W3XF
RPEiwI2Fn1hEIcJgGmfYCSVR8QsGJvLKYvirawHOZmLsl5gtp+3jHf9mZHeSsvPl7lfVoN0CAf1h
xEpBb91/zROltS2RyIURy8NqgHDn4t342/bGQ5WKikNSTbORE22Jm7QefX1G5pNIz5E49Q5t8/BK
UQRzmwbl3dSF2bbvi84hteIAQzha++BwCLZX3obG0Fl803ttJPi9nyrL0yy4R3Ua3wGfDFfDZARu
bIWBt2ja7KoYSJ2d4hqJcJnIG/pkpoM87S++Ly/TwsrrIjG9zgeptVVZeTV64qDrGMHAbJDv1lfm
YJNjBgl7NnZRXHYuxr1fsz7lGBTJdW80ymgAqDd6mmzmvLwPWgrTWfEMOR2PW10/5+38SkpGDNJ6
IkJ57m9EP/w9Zt1joRb4qReqdVUNtOgrw9zERM+7lLgzR6kigkNH37Zo39jDzPCzohRxdUigbppb
93E970rgdF2R7VEne2odo/FJZAK42tEZfXKaYq28MwRWBdDAgyAIti/G2zDSK0cB7rmD5k6UxXQg
Ct53LE6io0xoWojluhbAE1aaCqVbbdd1Yf4OpmDToFkT+0bC/13vwsTcqRo7BjGnh2UpfFsZcdH3
/aBBZ03VK1Q2m7HXi20FeJAlbBztDhEZLbKePMTw70xvJWusAQ9iMjmAOHp7zMXfmbbInvq3kQMX
moYk9VeNWlLBEdp7C8ql3RattqrDaHIHzWxuC/iXzjiL98RBeBp58CwwAw2Vygeoq4mkweGmHJsY
QFYSkZVj+H+sIQ2cOeA1kNimQndn69w08OyC8aZthPqqb4w3aoiEcQWe4oc3bPNftZpwhyTJmowC
m8J6PYeal47TdhwF6zbxBeCf4fQaCdM2FZIHgcxPIt9DiI/jpG2sAYAp6fTyGk4J8ctxsMF2bjmx
1Xh5NNwHVunRRPxrUDTDm3Et9tropYtiIVVqIOF5E7/oGPDXg1EKTjoND6QtsreAYcsm48kHEWFn
dHk2dVunXiEiDgtbJX2OlmW6VlbzaF1JHV4QjKwzyCdFWSWweYKJ+UpR3wBjPmo8fQHo2AHGvbbm
hbAoKPnKLwr5M1BMsK5qJblUpK9LzXrN6N3Z5SyEaMr6hy7GIqjQKVureneXA8F4h8aLm5c9h8t+
wXBTX+ih7lr9Ayzxv1kIS1qNhj1Fj22fZoWrkQ/nTPKAuMaaGgfQQ+pEafDKnEWVDzoFSfSB7DKq
kdlYwTZUEdfIqXRjYrH0ojl/7jvYonKVaW7ULkqSmj5GaTGapl7e+0K5qwzqukLGxaSmvCqIz3KA
m1wRdHdQIFTiEA2Z7xZPlm+W90ozfYiN+keUMsGZsrh3VVZEO6Hk7+ZV8GiRqgjmtCcUQYaHyR02
C4GiYJ6nSGqpyOOzSP8wAXxDkvQ9mLT4lMRZ8YQK5qxcm4qXyjiocflmpGjWV+mMP8MwupcwZemN
iRxxhbp6s0Yy9jQzu1eTxnfzIuLTj+v7VtfWgUaUX0JWmML0lbSFjJqljb2sq1HLyMazL8nEp0Gz
kYrbaWhemsgfnFhvL7UB5TN1lm9bh6O2/MAHK4ZKUxwUIipLv1mlJcIh+PGMDvW6JJoxTqOHLsr2
EGYcov2W1sJaqhgFVLNXc4VOD2bUWKwzU+d2fzNXO0k0/8pj6qKGot6hKbpw5jh3wuemUZDg50BS
fWySqrqMjmhVFbTBhN8UGqUP9dVyIpzcPfBYh2F3oVR0rvFmQErUMGpi4iew5/uGDjlRqPUaR8i4
D704RlAY0B5SmpWUQu0jdbtVmG3BbzBO7IW7NIbCUrh3OMisf97u/bNzHB9QIOQtpVdZArV4dC8p
kiBq+2VKyQiGoG38Lg8IgpzktmfXZ5OpIWm2cqV45Tp1lMPPFz8VqywbWxQjaJEAgR7vNAtsw3U4
hBz3JNW2go9AMXACP6gZZ1zzV+APq5+vd/Y09vWCR+MzNwU5wIWXHpLxbuo/LL29qoLAE5gi6MwD
BWAWDmbIbNOFXfXpefP7Fn758y+Fud4HjpoIbOEDVGoYFTgbjc5cNxcuc/7X/HJUWEoKX64zdUFS
gR5L0JGSPxChFVZfxeTe17RV2tFi6hNaRuEfo9ImLws58cB4mmRgVlllXSNOsdMRJqDYXKhgnXt8
Q8aqCVcUocCx9gXkoD83bEUOWJQhTE1uVhZAEC6FvJ39fZGVAq7lg5boxn5/fA3VYmoqWnKQyFRp
52mrdCltqRF27WOWPsgoOKb4eQmXvDCwlmP88VdExUIiKEdcrr1MjF/e+1zOidUWUnLQJlG1SxKc
Sz7rKp7WGVvOeuyf4yyBCBJuCY3ZJhEePbl/TsXyQgXs3BdlIKInpUSHcXgsjRgmgCC6XFDdN6TS
FkrRI7SFohFHXwBbafjWqfKlGWR5tuNnX+A5sLyoiZ3MZixjBMnQej5IU+1JLawXMlykQHSDqn+b
leRVimHFjcPN2Po3wCvfZyt/gEKPZKe7NP6XH/jkXthGL5VSBVX70XemS71gzdIQH3zSRAIo1jYZ
b7fDQHJtrbHVKn6jTGXjEG4EgiqM7vXCODjzLij26BjkwfrRmj8agH42tIIRDMkh3Pbu5OVucGVl
Nv5Ax7TBkD6mj5c8Baendf3bFY9qnmkgtsgA+4TVq902a33beuHmfxDD/IvpO3q1qkz5wTRxnRJy
dVTJygNFqpOJb0ubgr2ZjQ9GnfzKemM3lMbWgtVrW2mKVFZ9NyMi4zSswVSmq7Xe+V7dWlcpgi2t
gSZbkVasRG9jUqa24Pu/wYcBlC+vdC3/EyEXo6IOOSczslXcQaNXi2KTq1jT1O5TTpLPJFICEgr8
+0aeb9CabzOh8lJNuYMyX3O6UrRrpR96b9Lrh0ouXjNzhrVgmm+o+va92KzVnsmnosCYS9pz1pvr
sAVn08vJXVH2n8nQ3NZzuumN6K3iGGxjpgmhf4DUyUi4WNVkL3IcqSNiHKN9Q/AE8t18I88N//cY
/QKpRx44EdM71QjvRxRldieYd4PaLYib/GOU2blCYSvtIa4/rdzynRb8LkU+laon0Mt5ADPjw+Wr
suogyNlDGXcvWto9WHL23I/Zr5FQGwfSzCZLwl1SN3/yxHxThey1iiSBom1hPphptgdKo7l9nqZe
UI30tSdOZgPHiiJCclHp+R9a4we6KNVGS7WC6kq4U0PrrZaa/Sj1n1ZYYo9/GSPtvSYDk5hdVMlE
tg5ONTcisU7ZSqvAR83pzTwp9YsqQ//Vh5mF3IyuxVDYdl2YAl9MNaeszWajCNN1EtG7GCx5ui5w
I6x8EouWcErfE6zwd56AXqtxpRCbke1EgbIQkgEcbab0QsJOzbkqVqGhmbFj+Ig/SjX9TGJhzzZy
cqhZkwwRxLs+l95mgsYHMZ55xdntFGJ+gZC54/D3u2mTrT6Ot0proMGzpHhLAfMdB7y5EmOQpVMI
JEjzH1Wz3qjKQA90KD5lJXpJwxaiv1WPq8iYrwuJ7WkgKy/EgyKW0oRkpRAMElrBLp4oLA76XS1b
v3NzzFZRa8o2Fbc/Y6paF+rL5z5+BX0aFv8Fj3FsqEgn+BJBG/334/8flXBnplXqhNi7cVLQAju+
TtSABsrRVCPvW/yNWGQ2ljesJK+4u2SmPPdITJx0IhaM4Ymsu8vYMkdCGDODLrotHBCrZttehFmd
mahZJWWU8CpaePnYPUnKOqOaALs95l+Cmji4X3I/nVGFGaRxsg7TVGFTcvzSahE9Lm6f8NCu5pXs
Vev6mZLKwuBVV4soLHLjWyg5F1ag0/dnyGSq0NuAlUK/e/nzLzuRBDBfW5J8sq/lUUPZhRQqnZqV
3MgcZPJ+r6YVuzw/2oUy9u5KLO/iAGaZMbamR6QD1YOSirfKziWNcmWjLma1CuJhvnwSP9/r6a0u
MAy6xtpCwT3ZrGi53kdkilh7QYdHkcTsWNSJA9+g8CXmCMKWes5eC9BpibVpXnpTp60ZMN2yDEWA
xUw5IXIENbkKAhXVfSskN0k1j47emq+mQIKs7KdAp/L3xqg1WxWznRJNlyTzp5cH2atDENAxvBon
LbdRKxuSJSpjH/r96ySVK4lpbATao9COMrMMh+hS2mjaq3w8/Pzi/xNc+H0xR3DzH8UN/IiTDzoj
fYw4G1/bq3Icuwzep0RBbJWnRQkBN7iTCEItUoLUm3HjS1G6E2K130Wz2lA/nS0YnobqqDUHmWwM
NE749QKDTO24YQUxliKqn+8I8YbybPkbcveeimE03VIWr/MIEFs6D6Cnsmv0Er/MmfQyuFg0hIVg
WxnFTRsTNFGoypulkExWlV4p9zIsddlpdblyRdYbh0O04E6V2NulomQba4x7jtDUUVDt/WlpX7kS
MmW3qSdETaL/FmUUvHt5+jUmlK8EImZLo7zKltpnYwZ/VYjK1EnJmIrFMiPnyHyXaGfZmFwUG29e
4+CpUexZN57wFz1CorizONC4cU52kliZL37Weg3ZdSObYFiS68Bfmu1arztBVK3mUk4fxzR4k0wG
ExBfrQHHbkT6jU7Edh77itfU8Ws3QNok+HG3MFvUsnzOLHFNyhogT1EGc6Yf8qF4NyblHmMlGniJ
EcNyToWO6J9JbOmB5IBVL4yW09PbAiVYhNAWypYT5MXSLygmS/P3ceqAyqkemh014k2LxqV8yu3R
I9Hv+s/FnvTposNlYbrQo6WDSmni+0zWjF0QAnwA32MxH5gqzSiTjAK3tJRkBR8O27Jc/sXEmtuT
bG4yUm8wslm/Ljz9+dswWNHZ+0oUSb7fxswP2UHM8/f5TXxfrsZrSq3O+IQYzblEWDz7ojGzcnJl
ATypxZh1O+XA0fx9MpSrqvwgG9DLFPXC73npKkdFENGo00yUM3/fSMq2q6TrOUofuvaSv3opHH2f
Yvj5vjzM0UKkLSQlnc7xHqP9WjOiX5koItDFRmkPqfTKRH9hOTld0r9d8J8B58vKV+rVkh6Y+/uq
+TNPb4Xy+PNIuPDejosLoDSGoqafsKfH48qU9fVhL2El+v+7ivx9uGHLYWcc1/4+NT9KRNgiOHXC
wC5c5dzSy4RFOwBZEeflo0FdhQZqj5btjyj3t4Gm7iOzh4JsCvf0zT4SFVPioLc707hIATlT/MSX
pqEIsjA8U3U8Kjg2cUn3RKdcYOz1B3+du0K+rf5anrIeXNG1EkI1L35Yp0oaY/GmECOzlF3pan9/
qVldoOySo/gw0it1TC3cSKO+RQrVUkgfggsv9+wjIi9hygAxohOw8/1ydTdOUd+M0WGYp1WgxVQ+
NFdRxUNvwmH0q9KWBiLJuhxLqPUwEpGpIMqnuXNPhNSFr11ZBsz379AUUdgu6EP21ZQlvt8MO4ys
wXYeQHkR0HwEnlGQCy+N7a/MUKqtETT1KhzmX2Uj9teBbuDdE/wK1KaSb9palfHsVvl6pHDkhoLe
vA5Ev79rpoUQzYRWMLVacWOWUXxFbF/htEqZ7Yy5KohkFbqXsV+CB+W82yEOqG67eInB8TPxpZQa
7YW0L3TaP38/pz/18ric8pEzSafyLEFoS7lKw/CQGOOWzU3iUn37bRT56PVsDy683dM5gavpEqOH
dQp/+dFglkbDH0KRlyvTG7dRu23GUEZx2V6s7J5uF79f6WjWRvY88cBmcPBvzSvt2dxGW3TCz6Tx
XniB5x9Jw9uOHh3ky/LnX6bRLIvaUWcndhDYQ8m9ZovtQcwvzNWXLnJUp1aolIxENQSHaiRWm8a9
ngquLr//PBbOyNqWl/bfZzn6eXIyyaSBjLlDSmTmqr4HyuwYHpj4p5Iohf8h4OVMM+n7FY9+Jtkn
YzMrGRALHtMgm51KltPaE2dlIfEE1/9/GYAIrxEuLzag4xaK1I9GOdESPbTy/VDc1ESp9cSHXHiP
p0srh2XF4LTMqfyU6ihYcSjPQx4cpFmJEE+0vEojPcwEDLga/UjEB33ttOb4FAn5fNVPEVU8VpFr
k8YaLsksdFUiiC/c1rlP3cDsTBgSRUmWku8jNVCGYjTSODiQZ03kVhMkduK3hHV3ZLlKFwmOy0R5
PJEC0BGXCihZC8ezuh4UfWwR2rcn5tbBMuMQkLiCu3wzuRwBrqsLNoGTvCK2gUgT/3u9ZWL/8iFq
Q0csIZaYfb+aX3CQEqMuuZFH73fTudYV1pfWm1azJ97UV9Pm0uX/hS/99LhH60adRwlbEXI0Y77U
GyG1KHQpqBHUlqaoEkBfk4rYQNrRP9e1f190HShLkx2L2Q3F7dwrf1ujzp1sGlQvmML7OkTFqgaW
spKJQtnIDLiAci24jKnpitaupGzaxm1yqzfmDkyIO/g8W11lrlXAxk71un4Jiki4MIjOGCO+v+Zl
7H95zZMY+iFNDV7zb3OtOtb1vEHNK+Ru7+RPpd3uuAHBJuGl8H7+qs4O3y+/79FEK/St1OJSZDwB
yYTEQLOfakymKBcm9DPXoQCAMYFCw7LbO/pMJkvMI9LVhX2QJe9N1zxFGgncNT2QXmgOPz/T6abf
5FrAyNj24AI4rnnpTZhVKfXQ/UBaMPQoMvOK6mBOLcjVbNoXo3XhKzmzkEhsI0X02JapkJv7/ddr
J6tPemMU9qGZ2MQPkVbthP7Tz091ZkPHyY9aqsqJxtBgmn6/SlfMXRoTKcqnn70rK4R5sZuxkrQe
9gqUMo9ozZwL11w+76PvD9gaQBSuhyrhZHbLBw0OQCDstTvZIT0XS906WpwkDjSUci1c+OXOjRLq
yEt/ZPnHMU6j0RrSg2ads2dU7qQcBedchBHlQOFmUhrpwle3fFTHD/f1asvdfPnocKsDIRI42ysp
2cf5/6HuPJbb6LJs/SoV//gmO73p6KoBLK1ICqLcJIOSqPTe59Pf7wDkLwLkFauEHuTNiUIBkonj
9tlm7bWGz4Hyn9JhYz4VODo1xdFtsWoHa+ZVulephebCBdNf6jnqwpH51hq9OmngB0kkakjg2Adx
xRCMkt6pg7sZbquf3mlyThYGDjuLAhFt4v7FcOpcgpy9fuvWf3X6fr33kLrMhQKoY3qJrVv9g1nL
pypdu2+YjddOFo0vT2M7pKdOBs1NnJG8B0hwt78d6s+yffvGHn9rHAdXnNWNRuSlbAOAFwBI1TmX
6oJ0gWMiAwiovKbtPQGP8da6ibV/sf2eje1gb8hgIFXXZd2EIpSgK8BJmaUX4xzh8XW+fqst662p
FNPwbLe3uYhTKl4nUU/0QO5q6UJx3/9+Ml/Zi4ivqjYlE4r/Lyixq7hxeqpU7oaOzpXWXIxaTobQ
nfdoHP3Jm0zBbyxUGw8BU6NXZGlT8qY+TUFB0sozs0ouc92XzxX/Lc6iV+ooNgAh6Cwo68tUCg7u
r3wIMVuoB27cK//SXMvLagY1ggSmg0Scd6MsoxVid2/w6LxMkNCsQcoTOUNR8j7MUih0HWjW0HKy
C/9z12cPgDk96tfmtTZK4RI1zYfGp3wc0BD++9l9ZbNA6EkoiYQupEGHhrgIdM8y6sDdWMb3Xr2L
tS/6m1wTr76DTK4Moz6YlUNG/SDzOlhjSP/0FE3nvToTtERIsobzCKiCDH36cixmb8eWcK+9PHkq
XPOQvwmUDNyA+0chMXN7HKkybhx265I2b/zaKPsJ6461kBznE2lofU5/iDKv6sZfFVXcXxSpchbD
aTMTJHnQqTUptfeonRsRJMSx4i2MIQJbrbwPR4OseRit7dbslpDblisQA8UyR5vyqk9Ubu8u8ZeR
M1zIpnRXQlAO+rReplr0Hk3vn22jucjX+1+5j28qL74wte6zPeg/ctrtez+9HqCsGcLiIraiuREA
3K8GFB0y/2Nbq5cJfS/JYC91F4UvLa2u9YCKASRnBfAD86Ia+s/OWKjzQKZ9qspogYtvOy2Y4y7p
c/ahBs1L35/bUi5daQN9fXKvfEXi/NJzrZ9BL/tnBryhUPSq0WLUvSurbNtFkVKS8bpW/ULh2/uW
YGfWgIQBnsAkdJ+HFaIevn4/xDa5mBSsfQHJKvpZxp2ddRDbqf19bfjDrKxgc5CdfKbWcBKFvfSD
8qG3jGPQqoaenXqZQbt+6p/VQbc0S9CYKT1/60xvW/SBK2nZev53uZTvglC/yV0oIRLPukwprc3h
uoTqKDfPqzTcyidXEZxclcc1mThUiEa5OO+V3Jv1HTLucU6AbkLjNigYS2lUfzhF4Z83qO9cqUi3
nWW+Q1HYUJMb5G2/lkVxLtVEHVg99C60FAREVXyhZADke6hovTX6ca4EENCpXpMtbHSwVmNp3481
OjyKHZHK1Qf0IZXKX6ZZ3J1Bj6atG7n/wddE6MW5qvysvo3b4B04xi99GYP5Hmwyacm5Ivvr2spp
t2hqykjENl+GrFiUbbxps+ADoGtUkGilnkNEP8yAAC+csvzW94BvO8ju7OEuGkdvVRbje41mzZnf
g3moCuU77Qk0lfbq9Wj2KG+GX5QScczCZA2SrM9POwjIV2aGMpqtkU9viyxZxhWTHjfQRBjDcGmB
O0OKjpJcWgwAnEtDmXlyCPR47B78qNRnlmsodBaazQwV6+TCT8VWhtFw5Sf5uz7mjFQk/+KqJi8T
FisCwHTVKwbNT6HrAWwJtZkW1JYLV5KcnIO/iK66vv3hwr00S+20melR266TGlChM9j9ujBCY+Vz
6md1O/qLFBgPJP3J2jci994zu/ImKKt+6cRwlvlFrKxqjU3uhEN4CqLYnKl64ZzT/kUpmq6jWaIA
BtH7IVzTNlvPkpZapOuiNFX2RnXa+Qrxcda79hxmx36dOECkAa43p1WoFnMqst2yodh5ljnpuDB9
3il1vEQrfOPzKLvpIh6QqEX1urpu5CBcoUP6w5UccjlUAGDnK1VmUqX0FSCdjLpltXAHvprVeSoA
mayFbhW20Ey32elar8062bxzOuUhlIOv6uilc90bCFjgBp67vUoXidLaZyPw8xVdMjJg/grRwdGH
8tCs7wa6Q2ad8hEJvo9B493FCmQpPbCUFUQfCAwl9jvZbTZxENxnWr2SHLBIvWP7i6Crv7YuRFI0
7c3Kzr23C/ROmZa55LgPfYp8dAknyFDS7Wm6/ofKb+ByGeUG3I5Z0yQVntN5BdQDdpchKT/ScgE4
IKJjwu7Bz/lW1i5rnTLpoAEdKFFN1UOJUr5rDKsAA7JQgUBctXWMmG6XP8gQ1V5FcjOehrZRfPGk
epjFQWWvFYix7nzHOfMoStxoSe/cmZ0TwI3i34QD0pSKFCGmaCFo8V1xzAaSBK87QwP7LhQNFZUD
lMGkF2kWpkytGjY3qS+tSiO4lhv4vTy7+wBOo4UKLcnWshcXHx0Qa8vOCaGCKc/rRjJvrMGN3g1J
ZL/XcxXiFj0rV3HVA90qJBomdf+crZzdS4VFniMh19S4LskOCQprWRqcK5hYxhYSg7Y/7VK6VYYo
i+dF6wWf9NBK1oWsoU+lV8my6nS6maxxpiF8PBsABgN2g2WlYFG7GFVyNwT+4Ncfm6jQEU+nt9CP
OgD+EjYV4Ype6rpbWupXlSzdOKXdANFmYyqkaVbUwEwKxvJF7cnRwkpLuNzS/K0+61ddMtrRBcyE
llacs/1bPPZsbj5VsjexcMjm8kd1Wa3DFch9yL8Xgjz53wiIX3Mdnr/0wIsuHDOr84GX6rfRvXne
rN1FeZFu2lMUzBFIm7VX6Vq61D+9JT/0WoYIt/rXaA98FgR5jZGQy95Uy+heFqDOpZnOexilWLBF
ORvvhgsEKN6iOXst6wA6RPhJNGLaL4C1VG4CqwVqRpTSLQEHrNtTzPZtvyxncB4srJu3Uv+vZK8h
YQHfSV80aK8X6j25VPluVWXk/OzGWEP9Ii0cr+y/oBDMXQxvEYCige7jfkBIOappI6SDcGWMg4ln
Zf74vSP8yi4jrqY2iStMsRCtpP1dJg/oOJtBY20qoWXvm58VmkLng959LPPmR94i8xM6rrNOlCG/
DPwI8v0G5Gnq0YsamamzUcGSfQcgq70VP76MW4GyK6TcQcRB5XiYW7AS26cJvrU23W16lpIoXGRX
tGNhBqG8zBb9Hauz+P1svPVK8fmzGNKCxwjxxdrajNpwSSPU6aAHb8Q8L6OC/VEd7HPEPci0eYMF
KIiUdm5S+WtPge2ufz+SV/a1eA+oK6jeYbs+RFR0aLR0NajhTePPwbn6cwC8uCiL7DOImXoJwZO0
ABz61qK9rKDtv/Yg2WAHTdN0SmVtao0LDMol0VkG6eSQw/9ceeNNLKnQtdT9/aAZN1pt3v1+3C8D
dN6vooZEawLn+RByOOh5XRIMWBujc/C0ZgkUvJ05Cin0N/bKqwtpooZEWhR06GFSVC70olAx3pva
/hZzmVTW+378/PvRvLaKKrGjIPVAYuNFXdmU7NKsotja4NSfetoqWyOZ9tW97i7pw7wbTqtPMIb9
/p2vjAu+R2YOuKxCLuBgg8aFJg9jqZkbxIYg2pPmFa2hw9uAp1fOmgj7STmgiwK2VtxEz85aP2q+
PSq1ukkw71vyQAnh2hwoarvUUPlRL/5zukLSdeSVyTWIsPwFHhVierkv0kHZCPZHsGuz7IGO1DNt
GazeyvS+tPKqwtCgKuJfm0a0A7tqB5WeGcaobQalzOdtj/4ijWdwftgjvpQkfVKGZSihBYr56y76
xhrO5CrUF7JV3/x+QV8cCb4BrMGaQ6WeTMdhaQIMFHTNY0pfpmvfIBRyrccqTQGOsdJGgKB/8jLb
5jyor9QmPArodt+n2qZoL0MKhnEE4NFb0S3+hoF7fVR/v0gThujZ9hmKDA7zNtE2bh5feW39IQoh
GZfa695O3gLnvchTiRm0SB9CNAC845AayC77pATNq20EBRPilv26Qr0HHWTE0wulWng+gBfFoqEy
bj/8fj5fnBJeDficjSRqLy8SjroeQRKhdepGN11qetFp3b4lIqe9NpUAYyDu4mSwUw5OIk3byGlI
obox2xEORHuu5h31TkRCT2WX/ECdWDUU7VU9M7XAhUZCs9a9f98m4TA3q/HHaPTg/q1vktwOpLTi
dqYGzV0R92ejFkIp0tK277g+qrqF/q0z3Y9D5poLt0vu2yZGMTchbCpTms1VkNp5mhrLSq69UxPN
mitJT5auRvKzo8f191P7wtCJqRVCSVDc0up92CBKY3qoJm2sbuDh3HS19j1QakgzYdz8/XuUF4ok
9A5pOh0UWAIFtOXhVTHmjRQVhaZiCyAbrul0ngMy+NF1Wo8kPMTqY1EYy7K1pZlVdWetKAzR4/6t
RLZk1sbpWdNpJuKV7a1k56KjSiP7NviIS6SIITlp9UHJ1PjU7+oLJepPS1/55LvpXZcO9qJvy3GW
Vd4duL1onue+C5DVQ4e4Kt5ZvoLYbNdoc1muVp2jm3NgW/yAZ96o7gDXaHZnFcGZmUbQekom78qd
W41MypjG9hlZkWoGpyNyvYXxneY0hBJ8uYO4RbpIo/5rMsJdlETQfANW7uetXFxakY5og5l8cRhi
abYflTi46cL8tqja86pRP8Gq7s8LtflmZZ0xrwr5MteddaTn79OmezAkwA+xfurG5mnbDVDAmW60
Krth3cZQO9iy/d7X85U65j/DtL50LeksKbK7MK4+G27wnWzGYtTU/DRIFYrm6XDvye0X23Ogq5MN
JAqSVV04NwTLp/WYEDBrHwuruRkcQSCEPlLY+TddnZ51Zq6sxpjO8i4gwVWWxcYrjQTCH8sjTpRO
FUwGQHdr0bv5Z4doeyT4WDQSHA81CgyhDjPoqFvvfPoDriIli1BeKLLTIc7lmxGqzFkThMZ5L5OA
IpHbIbpSkFFFjZC8gN4uUsWe17V63ox1u3xrs2I396o2dNYZuonKOjg2cvMH9xaK3ZmdDNlIHFae
ORfGt55jf1YspHUMgeesL2Zvhn7CJ/zdKw98xqEwEarueSWKPGtlQQ8ljHZr7VZf6afDJ+vHGyMU
I/jd67T9mwOmH4QjLV7HL330yju5+N7BMDbWNykw9sS35lFPgKMPKy18S0znFXO+N7vi82e3llkg
Ke25vNtTr8r+2uw+/n5wLwElKjJsOrx9dBAR0R7WcaQoCmrYpscN4vDaXCPDi+7JvJY8770bBD+q
qi/h7LAuFfhtbUkbaUev8nVvAqH05FWeaMGsdTw4UGQzW9Ql2M24O+9tXTqzg+Aq7c32sqkd7Dn6
jOsuHRFUrd1yjrK5uVZr9yet6MFHGTKQqz4iTaz52Rvx0ysziMIW7iIad6b2Qm7ORfY1RR5Z2ch1
M8+t2zh4i2DhlTcIJLwInUCXvog7PdnI5S525I2S0LKohbIHpTEcwr9fqdfegn+tARexgHsdnrMs
tJ3ecE15E+UfZYMU3R94DtTlf73g4FQVdGxYSssL8tE40yt/ZY/uGwDDt8ZwcJKgUpfdHOd+Ew/0
AYYyrRuplh45UeJLPDsyI6RIVmu68sYK7o3AmaNM88YbXnEE9mbqIOLJurCG0pOZMrvusopUWm36
9CIgSH3D49jGNAemhzchsA0/Dp1jhwyeqmv4aD4aMsbVXo8b/0z9qc/jhb/IP0Hb49zDurXKVn4/
d98w66+4eM9ffMhyGGQmrQD0ym2GYSkPydfWiz/hDM7l8Q2y2VdcZZ0SDTGdSoLrhXhsEdp1gLYQ
HWX+XVVrqyR4kL16hpeYUrAbxou6Xv3+IL0yqZoBQpHeTFAoNLgduK9j2nmKXmXNxsy7S5V+nqYo
WtqM+hpWk9hatCit4klYIf1LlF+GrEdMifTzpVtQAbWgoMPhzVawRDXnlhHWq9LL4sXvv6T6cgEg
fsSBVxCUJJl7iNmiGaSNOjIyG8lqbjMLbruI3um53EoXTeuUALnpwCra/KtcZi4NUfXaCYp+pqbG
me+pt0ocfsuq8DTzm8thTL7BceZxRbnuKWRc53Y+3gE2Pw+85qZArQ2gLySHlILebOd7eeJ1VIFJ
JwG4B6J6iJeq68zu7TGpN0FgfCvlCv7D3FsWRgG7EZw8Q4godKAkt5RbNuT2FaoGVCqrEC2pRrtM
XOPH7+f11e/DPqNZHkv6ApmbhTBK1whkbtw0WfbFTdMlb6zcS4SoypCfveIAbOz6qdlkRGEgRAGl
fQg/x4tsXX31ls4czZL5eJ8u0X+BTew8Xb+VTttC2/cNBi8HIA4Wlh5a6HH3jV+M41u0jlxtwgH1
2LiywjXCLJ/ygApkokje2obKz9NyVB6C9pRi6rxVw3oti0KrIlVCAFP5aOS1RgbH/2gY1ZUWr/NE
PyX5AoFkXsJFhtcz7xtVmSOb6C+ivHjXZ/KDHuXXalYjTqzoD+iZZzS2emvfzNtZlUsbZ4iSee/J
5UJV3f40H95S0ntplHXBMUKWRid2Ug93mpnICjXZotoUrn0BjekSUOV6jPr3v99ALzNsLO/z9xxc
k5IXxcqY8h4hUJl+UBYCoyHN3ZVybp2jEXzqfPj9G7dH/XBNn7/x4Na0Gz8MZT+vuASGZXQaX1/T
879SFtESd9Nf0NZJwcNYiqLLeButjTWUyOd5tPS/JvTorqUb+4377xULuj8H4pQ9u2KT1mvlJGEO
hLCMvjbP5fuUSwmFwoV0C4ZiATPBdbp+K9v+8q7gtSAIHZihaBE+hNUPo+vnxRhWGzcIneU4mp8k
HzooqqbAnPpYmg2dFiJIBIVNFiIy//t12NYPXqwDuWJguyCQXkCeMji0hjGyS7wXP78KIYGltIHi
XzV4wVkfeGAuEHKaUzpcDnL+JXMBAXAcN3aenbfwEGuRd+mn8crxw3gW2/J3TOM119NHKaqMpdtq
2troOvXCcNNyTaPlu7YsgxmVcgTxyKAYcf5OT+p40cj2CjjELTX5YO5V3Xu51c6HTLqKsuYUWtsr
o/HOnNG51JXwRgnrj3pifWNC/ZkRD9dxqfSrpCy/jx2NN3mJLVKTejzVh1Q7k4PmVMtdnzS45b0x
f6+dHNLDsGtx+mxorQ5sU22ncl24SkmHmYUM1SwCNR9gE/330Y182QLxe2vDvPpK+LMwCUCRSeYe
BKc6zLUtvn+5kdfVsr5ESlg0mzhzfQYzaXNGwW71+M7/+t7/t/eQ3ew2RPWv/+H/3zOE+ALPrw/+
+6+r4HuZVdnP+n/Er/39Y/u/9K/r/CHd1OXDQ311nx/+5N4v8vcf37+4r+/3/rNMa2Ayt81DObx/
qJq43r6Ebyp+8t/98B8P27/yYcgf/vnX96xJa/HXvCBL/3r86OzHP/9CCvLZiRF///HDd/cJv/fp
oar/MbtPoxe/83Bf1f/8SzNOqBDQFaJBOKVCf8PF2PE7fKKfQPiMCAAVCzwz3LK//pFmkM3xkXpi
kAun8k5TJGSQokkQ12z7kXKi8bOg5QiGKD4Quj6NfW+Vfq3aP9IG/FGQ1tU//4KMCqP163hDhAVW
WJD5Ut3EUSHxvW/UzKjVcp+OS6haXelblpraZ7n3/ZWRxePF2PhwFzmRNt7Icpuey2UffKIV3boe
eti64ExR15YjtLKzpNcuo6ZJzrNKSwccTKu5covO/OCCmbhWayX9FKOq7CwSVCHlmdHWETz16dBq
c6ct/U+tWlgXJdll4GpZB3dhtyk0fsRvrPe6m6kLrZWaeQC7i5lAy4J+9DArBuuLCcNy3ZpnXdGt
w7Y+Rzn3tu+Cd02jfNU740E3wnvSpueZivhubF/4Q3jl1RYcks17w41vx7z7UHbeT6ntZ2D21gVy
M3IeXDaoMyBKfzm28Z2lph8ymYPautdqar0raZ+qyDCaabCEbOvKzJTPqRGct452BYf1O0UhYWhm
0lcyxukMjgGqxeOdM5SAU43wa90X7406+USN45JKMbz47hdomz91VXwGGfg6D7uLTuJqNY1zOVdu
bBdAQzyIarJnkcxM83k0eh88qXlo+3aNRi75mMy9C3XrB/QfN+jrnBej7s7cdLhTBvvOre2Vp0gX
YykFJJ3NYVbLcbGwrHQlKf3CUWFvrTO4QMbqHIbiueRba6SebyHrX0pB9dB63X1qjQunqlZS2nIB
R0soRs+35EVxPI9Vb5FUUCyhV1jFhj6jkwQiXGljm+2X2K7OoA8oZiFMY3IH4W6orry+2BhdS30l
Bhsjjas4lb4FvtcugLHfxK66lpPwzMry09TPYFdyTv28uU2D/sJK66tMNz67Qfy1MjBmGTyS7Xju
DvWXQPcvKjRgR93fVKo/okEU3UuNcl96wWWaVJ+DWFLOoOWiA9ZOoDSMxxR+JAXivfxjK/KLuQ0A
NfDC+0BGnaly1jCbndqkUaq0+WG6Bk2xzhkkhUDA0uDBy5RblFuFJqs6ywYdcEDwAO/beWpGrHL6
wc2HdVBF11YJv5TlEWgk5gjxrATrKRzsHw07XVVWfhkZ+XfNkqA3zfI1dBabwvbPhtCgBajwftS1
fx1WxvuUpLfeITUbpww3OSv79HMl97cjBex5XMR3kq6dSRGakXYAnLJNPxtpfyrX9gdTKxzuzHjd
9fJHwALv0Af9BNPB91gBPdFFI+TrmXpvyc671LOVGdIrFbhW+PdyWtnOHL/U53LcIQfdDl+swL8k
xXtpDrkDnbB5V4dVP7PCFK0vR7pQSve2ybN8lnsu2ia2AH2C5OJ8bdxQe5dk0CNEcMQrzqwc2xVS
vEvZyM5a2fuYV9km6BEvbPMhWxRF7X/IOrmYOfA90YIFHbbqJi09vHRmK0rzQMX6DMrTy9C0b9La
jUBb+TCr9YVx2wj4HWVVf+1I3gOOW/PgJv4tYhnKojTRByuicBW13hd6Fr/XQ9FfNLFZXRVxrC50
1cfbMXVpHci2Ws06p6pva1Uar8uwihbKGL/zHD9Zp13R39BVDF9qXDqQkSTjuRfSzxS16Yc6IWEI
XuwurLxVpCTrXimaCzd0ilXToHUhFdqy9PFOIs/p5oZDx5qtVN5ad4svWq9ejVVWIueQfXUrtYGS
Oelmbq7VpB0H1JrhlTKtT47fIBfV0BeRq86lO+glp9sFp9Ug3Oi736u+eEdx4kfXtt/HRvvgl+1F
GnbgG7zoFL/kGsWbn50yfM3N3L3PkPWady10t25lbNLS/pHFgFmReisXIH/4uiUeZ2/H9XzIMNFl
Za6txiDyINc/Jql7WQjSHqj7bxUtgmSozIs5rFDWKlJBAg41hLmKEcPSHKzLMP1iwsY1DLlLLEaL
pg4F+SyCcWBmaPB/mz203W7uXYMKBm1aWDJFFf/dkI8fQUi/a4zmFD6xK08mpNPrH4mb6ovGoKO2
K+COdB2mzGjl886X7FmQd+0qCpIeLnEzuZRCeN28EB28Iojw+6QBBGK80WKvh4AcptM2RjsNzvh5
VDVfyqYcwRzq0cKI3fK0y5k2aoPlJbwEV4HWwrACSf15a/OLxKbeZdkE11WVomJgyQoHuLLTn7rE
jTNg3+gHrYZ53AE1CTu5u2rb8bNuFWvFaGmrar18aYaV8i51jehSgTGIrEfvnY+SN6xCBdIYzQA4
Ho5NscxqSkQ+pL9FAhivrNRg1fqIDsTgrWXuLMOhZVoak/Mkrz6S+VBPZb9QZy6E4LNK139SxAxR
nnVhuNYIVmNsxnwYw5/FQPNaJ6FALkfSbZS6UJIa9rkaxMHM9slhQ1kDXjW0yVQ1H6pMJhAE43kN
Hwb41rC5M43Gvoj9Fo6yFlzX+9yu+qvMH5OHPmuHT3VZoN5RFcqqQah4jfLFeydOVDjlR7if8+TH
UKX5qtQcsn2uOaxHuBXvRg0lUZCH4BZBonfNwpMq6LjLWLrxC+1TDzZ+GUvY2P+TZHRvSLRZ4SpY
G/oazwaZhQcaCYGs1JwVkrmIPKDIKF9d9XlYLhqcD8i8EWZL11tH8P8jn/iZ+/zCKd55748u89Y/
/JD92Q89+Z/CN375h/49Lxu39L9e/J2tf/+734/vCQOaH7jhmnaCdAreNJ0q24cwK85S7/Fj0zyh
ycMQfZO7j3c+/bP5efnFXwYWf/YzvxvALgIRYQYx2lEToBAyQDJhgtjZPfzBZxMgmc4JTj71U9FJ
JJ7dC6c0AzZJpWPnAGYRbKDFX3o+eNs4kWm+RPB6t/pCu5Q3TWjwRIVHDV1n+eGuQ65I+3t5n82A
QhBK+GnJkxu4zkE9auSKc0KIDOMEHd6752DtlROBjZVRvd/NDGm7aa099Zgj50AyTsDNQOuNM/bq
8us6k0CGHFTf1EYvuLGO2wDqiaWQXAEytLfysHaeOKRIaNUkfTKtJRfMSEcNWlLkE+gqeeT9UUuG
dkLKj+dpv+9eNSFbJ5p0jxq8ZpIeoyuVg/PakacKfQIeAcqgnVcxoaELafCjhi6RNRTSW4hDgPcX
z76jI5l8LjLNBuZg+0xuDkSl56g5YIfD3Q824GDsqn1C8RhEljo5I6cea+TICFMEknFgSdZunz1b
J5YdCj0FgP2j/ze9ZRc9NUetO5lvjDkr//+45Dj21KeolE1w/Y+94RXrBEEYTTQg7Y71gXtv2ydk
52hnJyG5fSZ3BB4v4V1B6e9Q8T8I8UxcXMokcDE9Wj585mcuruSYJxD9kGd4coEn5+gZx1p//UQM
HUAUp/v50C31BDpcG/j04+mfnJvPnXzs6XdOFLR5gEsd3HgMHuAHmj1QSGyf6cX2on53lOnTlBNo
Kigf096wew42AM4g6A/Aco8fT87jFRQeAAiOnAcJM0cDBkf8aZz7RgAq1xNaVIUuwPZNE3L91GND
fOeE+B5AJCZw93DInxkBHAQac4l0n92O7LkJzcAW+3DUMeAKQMAbDCNUddtn3w46XAC4QA58vrtn
t90mNAWqvrPMf34LSniCoK1BdItS/rP1lwzzBEoiqLpxgrfPbsNNaPSKdewZwMUHU7kF7e8N3tZO
6Mrm+gcqsX0mdwEeu+46NwBGD6zGvsVT5ROhW0fy+1f6a1rH/skW//me180TuN+QYSeHu332PQAF
IA34NJkrcHJG/9g8j0pcB/uWQVy7t+Eli2CXB8qzR1M4OYdfKOIdZe0lFha8owLj2kG0o1gyOT8Q
VbLIfk1ru5OJPHLcbHfBd00w92qKR6S3yPTCi/EU601tCkRn51Err1onOjSWCBbtbXpHPqE9Q6Zv
67HIMbnzTrfVkUPXyV3SGSIaqna2bt/ci4mxhE7r46mfXhlPPdbHV0nj0KgiU8razQCxzDM/h02g
GiLPRZvI9tnN+ITcnOOjPXK48EzSq/Ho6u97etS6Ie2AdOIpxbtLK0xoBji7xx4Dkc8CLwPCdefp
Y+efbQKKfqJtE06R6ZmA3UX8596OireDSAahwqMvu28BDPmES183SQfuZmY31VNa/WNtoMIG52qn
tvX4HFz/hgiFhVbzs2zItJyAY/eAjn8DI5GgJ90ZuX2Pl3IuOnGQ0FLX3j6T2wPG7lwecQpwcvDw
INx4fQ/YMk6SaoN/f3SSJmcI7GM3gcQQWf2nfI6YB1Kbz62gQtl/+wOP98TkLgJRoTvKE8QU4OwQ
9z7t9H1TABc9B4Vap7VlSJ4gqklAkY6dARxCCjsH1U6Jkg86cPhCTyXB3VxP6CIQbE5HjZ27Ttg4
w7TpBRfPgRk8wT5S6hZtNNtncmZQVf4X7kKIzWVBu7gb4/4BkEz5BDkxXMVnN8W07kJykkduA0Uk
9aF/+BvetD8HcIedCN1xJCF3b5rQETCPdYQZuw4jkkLtf8/2SyblcOjKTGRAJrr57WPTACRCKGpR
1hMF/Wf3nnoCZ6HgA5lstUs9GuBF/INVg3PryQFiIz2bAgXvCHPI6u8Wf3o7H3WEI4+9hJdLxd9B
8+BxkPtBoMHRAPYHXdjkkoDH7nwBZeLh2t/de85+DoRyP48N492vj6dl9I8teEuKQhaI6B+VyN3i
75s/8DAQDRIk0za7e7abbUKWXzR6H+X8AOlCxpE5oBlv+xwYQVoaQDphICbn9Qjmx6OGTnqHOjaI
3hdYD1CvNBIhBfloFid34QsGjuPGDpabsHdLgrhd9oONz9TAV4wa1y8g2LSO/tEBj3UiC01Dy9zf
8MLjIQyA5B0gyfaZ3MaHVe7I1Se5rRHskvneDXEb0T679wXGTeVcPCW/p9fJoh197RPyC7+Hlo1f
t9uzKVDpZBLkfWB9tpM9IZtPoHbk+is2gxdwNhE4PBu0APiaLDumYWqDfoRa/XmqTwK0xXmnrmni
Nz0bNGbwhG2g2IhXb5/JWXuYHI5ccJJ8eDBkc5/2Ov/uTwJVcJkcJ1SVk9vvgnnmqMtOx42DIA3m
kX1bz5iJeJHShdpqmit/rItDhp97DKoTFnb7YDafbX0mBjw/9sSYampXuGZHrT2ZDZn1xbt9rGXv
OzoSdWCif1MQQj+ejclZvqOjHMaoMEC0535ZuGe7APSPAQc/jHaTs/qCuvGo5ZcI4ZDnRbYHgZfd
s3cCtp1MRHiqObnofkuzd9TgdeHFU87BAuwNGpy35gDvp7Q1uc1uH+vbSmAYhTmHseHRqDHIZ7sd
hLsAPpHunN6SU2E6cr9jzWS81kdrLzb8/uC58rgGcXfMyVUyBQ/uUdvdsClUUqLYihSJoe/f9vh/
QuMEqN8vK8j7JuXYHzkD1Ckx9KQt9AMXV9zzpHlUfXeXTGnMR/fpwkkhBKnkrbTqs4Muibq1SOIg
ejBR90472r+jKx3VDCK2x0zVvq1jyxPmIbMDmm/77KLmCS3/I1PAn4d1InYjXKUxazdCkap4tgmg
L8K/cwA6PtZIJzT2x8N4zNgpTAsKx6cE/b53vwU4IapCRXNq1/wLtsst6c1/0KaJVyeYzbnmf53t
58tO9obmdRSfJjd0RaQfjrrnKESLQaOU+GpIYzA3JDlsOjWntuz/C31JZGc57pollAy3z95xlyxc
W3QigO1Pzr85OmsncdOp4NLJyv/yYJ5tekG/gksPN8Hj3Exu7x/dtMCxBpLNyX5a/X1rL9k4QBAw
QST9aBemF+CYR2euBRcRNDQQUPwqTz3bBoK7A8SaIPKe2vlX5eNzGbZgJgGUe8C+hasjQ00hSMyn
NmrFPjayIX0LFJnbbM/YgUXa1ihgoNlthMnZe3JqR951Fj0K7GRLfuo73I/poKRCGkj0Kz75+JNL
YT0G2n/u5RHHIDiN/tETFP8Qo2VhDwRy0xHtieKZ3D5Qj+7VohsFqRZqlkKv75mxo0OD8WoQcjw+
k7vzlKMRSrohyhRcaTDrbZ9DM0AxD1YOOnWmZvm26opH+bq4PEJICPQxofKzdZdM7gGcQEobjyd/
cmUraDSONH7ErjqoW1MWfvPzwYsPoGmgc/Mp8pvcyosM1FErr9F+g9aO+XfR8sDyOyK5Ta5LfWIj
mZzDbx2d3XHo0nREm+ZjcuMgvje4GPCErcmNXMgaH7X4gmWCxlx4dF/F5QkyTlLYpAAeg8DJufkv
9Tz+0wwHRRqHPmRimf0bD6kPujHQBn5qT57c2B/rKn/u8QhUJr2ngkn4tQsPFlr6FDD8Tym/ycU5
1rH7X/QiiN5Eorw9y6/hD/OYbIDdzExu8Y8mXxEVWwr2hPh4vdvnwOpZzAHALR1i+93nU7v7hJLk
UdaPwgW9GBZiWHuLDxkruR+hpDO5IIfukCPHLNGQTMO96MM42PKiWO2I+Zicay9ikeMWGiAmdWgR
uu2ttEYlk7S+Ym9Vnznpk/PsAQ4fO3YwiFBMcIifLvG9KRD8IzQno85pT65m+ZhY//MLTjCMwbEG
e/LjBbe/5SUy+GSywJ4+9aZPzswfzaIvzDyddjrDfJVeGVoeEdsrCijtyW0A9uyRu9/edl3QebC7
wkhp7+1+icZzqDaFuN7jDplceCsk5o4yfrhx+Hdk74R4oHj2DwEUNYS+RHhP9CTTOwO7uOvPzYBo
O8cImKDPdjOAmd8L82k9I7EltGa3cz2h2vXRYgIGRUxEckSfxd6gBeO8TfPB9kpkf01ozI8X0Z+v
N+12GHRqdE+Byz5Kh0SvKGerJHont9zHuneQ6VOS5VKDV3n77B928viE+xa6r49I7Okxrm2rL0cZ
PInCvUIzLVfeU8/J3tbnSiTTy4E3hSD99pncPjjW6OPZKvj45K0ea5f7+wCksmMgao7I9NSGTsfU
9iv9+fGXiHBgT1YwbrszIO+ffzI7oPFJbTwx8k3ODOCTHTsHtB4JGCLQlX27Txc+mFwTA/HrLpyW
+X/U+fjz9bfA3hqQKfytmbK//AK4TLMGIRHzs30mt/6CIfMoEyjKOUIumvTlboj7m0A0X8KvwQw8
1TonZwagATlyDihlQjZDgusgvSPAu4KHwJxsN5IAkx+3/HQdO4YAnx9sfegWRTsi/PqPOb3JbX2g
dscOHrY10WdCp83Btc8HokcJkOrfh2Japk95bAD+c9snDj6Xnkh6/D3GvVAH0BKfo0Y+uVAHNZwj
Vx7maPhUGf/Tvb/v9KBsCgEVwP2nYtejgMGEQh9u5SPngKQ+aU4KWo9+34GgGO3WQFgEjGM32RMa
u/LI/nnE5t9Sh1PLPtCOk2w8QjozORePO2NyKe6tm3aUzafHFAl5gt6n/kpM+7OTLzhWuVNtqLf+
NgwTM35H4ziEWhrtaDg9j3CNg9sPn9gQsFYCn11gMDmvR30UuzriDBDaUsMRoim7MXLOn28DWXBN
0Z/19Pn/5e5slttGkjz+Koi+bE/EasakRIs+9ERItCzL+hi1Kbtj+1Yk0SRaFKEGCXmoiY3YJ9j7
nuc0h7ntcW9+k32S/SWAopAgJMqs2jbC7I6JlqhJFLKq8jv/2TwxUGAibM+CtowQyqL6D3q+xIKs
jI+6fWBXcg41ThM6ly4zU480HvEv24hcUYRZcAAzqIDZJBKSaZ0mKQOSMq6qsEOdPsODabyveD/0
YVPiSE1TkdxvXhCMRjJHO2AXuFkB1CoHOUqXgOL1bgddUGQ9sqRAw9SBOyTByz8KrNKuJPOzjxaF
OzKEEVN4T8JDzXp38vB7mKmOR0CmSDNHWI75SuWXjgCzZrqoCTD5Hmq/msUGEvOuLCC5RRS4wyDJ
uiMg3pLoCPiw+rpZLGg7Q47K3BUZlU6SG3OnvP+gtXSYu9AtLlqTpH87v5Lb2wCYelnboqAy5B/1
7jsUNwHXws6DS5N9GicDwMpwPPzkghg1hKcv0/qyj+IB1fyUdlPi1jwkIsqTHN+dlC8WIICijN6p
eXcJgMqdkNOR3/zGuQLu9o+MmcTXf8EMXbXxnItXhEHalLznH6zDZkk9O9h++/u/h4n7grLmzl7h
CupYIB1d2McEA6390zgfgLW7XgFJ9IBFRiC47gqQISRKBD6NDQg0LybijL9IfTMWECM2i8oXCXqV
NOBOix5uYLelBDa3D5rnDRf91dvfBCJ+FAPskgmx1RCKB4SNyIXIOD6ZTsGncccAZA3Hm8BRp7uR
MhhK3Ow7lo4B+eA96h8f/IQGykPXpEgG1kTge4WyrlWCpEwFzueFLZRrnDxkOpDjKZCcJ9qwTZBU
3QBpcHpFNAhLqaFOALF8x3enz6cr4OqMM1yZO6UbADIdqPykC21sONc9TfIInKtCSAfTuEtUVNoG
Su/O7e8ynE7gXXLh0Lx3d4fzkLQPyQ/SS1oDgkxPkFDUY2EmNfDlXd0gqn3wAfZBKynM3UpWQLq6
O13av0p2UsPMYWd3iKYPRhBKuVfBBC0C8ZYJD8jYpabGQXDlHEWg5MfIgDF7RwfDaX8lawauV+MM
H5br+M7M1GCMMj6+BDrlo7ddqgAZL45Z9BAda9rJz3dle/OX7oZ9GadND0wu3rXhQ/8rjb8EAopc
UAPT4oVFvj0LgGzZ5RgwhPRByJcUIBXibRxlBpQ+lAw37BQ4zx/ckXgQc8fa1PzmN0HrQTEOwHUg
KfQQLmoYD5zHcABuQ8aTKaw25FUVB/tSMMdNWHXDNc4JoKrbVSKS9KHwd2/V7aKVAXVzXBLQ/prn
Ajrj24i0x9h7Rfa/ThLutF6QLxKkC/7JuNwk8985DSJmPkh9WIGFrtMbL0gflMMSE27ezjuXg9Lm
iOcvWq74VN4dMD8MI8Q/tbLyaV4UzBnqgGQnDZBSEM3ZLim/HaJjXAfSbMWxaF4tgIQr0EXb639A
Duh4Id1VHwHEtAb+hPbAFfZX826/a/xjR/YfNPLHgE6IA3fwEAmPFFHQxvnBGUiB0zEgyENOCQSr
fe0AUw/Pa4vtU7x7nntrkvR3vgI4fyQB2hSCFDEeHQMiDMJ8dikPfagUaZb5h9/uKAWoBkH4MYdr
FeRTgpD6UBKmjCUuCYmmscCRA1lboAwhtHVf2gd4RZEwDKAsrHARGmcFcYAdWQAgAjlPIgL184db
pEWpBpJ5XCsTsWGHwBnaVibRMNkNNITSJJqSRQBeArkg8BAA9M4+ufptkDhsO8MeCYKxAPq1mUGW
fXRQBGWJOUAXQRE1aqBB6CwOpUlYPH5SXloMUET/R1Thi27b6sOmmUMg1DqKAeK9oBrTJLWC9lK6
IBvWgyhsMYu90JdN4wEpe1ceMKtDWkUq3YFkAwACtCWRjXSGnPEOJRkkdbEW3KzCghz7TCdMGqYF
3GvjGFdBPrQrI9uyD3HmkhIAFJPAOLOLgEbKP427AILa53gFKArgIFAeS52QfcsSE5CQYL8Bi2KF
QOOcIkAcHFlAYlSiYft73QdM5xILQL/FKdzdBfY3NwaaFxp55ZoYw/XlEGD42kOgfSMZ20k3PSZR
gR/UPBZ0XVkgNuEuih+gnAcHsHQMpHMUfQgioISPmiULiWg63gHwMqRnlBNgY2A6QLADXArjMEiR
w6Hs07xiaWfEhA6tAPl8ylqULGmfBCGKHFLzDoAzYAbajgwp0+nXBrSDAIodnDkD2cY3LkdOVMfx
9EunANZklzL4lYgvX31KhUkWtWmqbKoK4MA68oAIsPTNvgQALb/g2hqS8jCBy+kURneTfOGieWv7
6DhoYNRA4wnZsE+lSJhGuhfA4JI4aypgDk684/5LehxPqEv5Z0X0yxRPIICJnBdTPhun/dvuY6sl
MQrO9yogpKMhNIntMQgHJOTGqT2kkuPOCyIGruBqlJXgDZaln0CE8wdN1Hu7rlKP3J9AQiL4rd1T
yYu+ZJr7S4FGFfRIPg08+7k1sr30IxBENJh/bIsYpnRp/2WysaTNOtTP55/svDVJATh3Smez22WX
bZcIFkWJBTu0kNJGRg2pZVHj8mN7rjaQdIISEEcIFrvMsSqxAJBcBv2BJ1C05Ddp+4uyze1vgMT7
d8n6EBDPX15L/x1SJtIkCWhWkQ9ooBRw1f/SIgwYJBUw+voTHSFNQgxsFQJq2vUnZ++oAcmK72Ha
r+YbVeCRd2RECnMumf9i4yNN40E2vIKgxPZ3AFDILt2SoCMVJUJaEUovNYVhK8CU5tXIAPbmeAxk
FIDURuyS/7XKviQC9wVOAw+IQqqVlGhWHIhcniMLgITexxF6xZTvOhZIz3SGo7DfQDXgPCaBGMgu
kJCMxaiN/3QkTixpcdtFkhveTdKEzg3DEu8nFLKHt6vUvwz7pUcC/Wc75JrnCDm3yTILgoQPln5L
2z5AaREcQ/TTK9xQC9i5O5DtpUGgMvlvl0pp4AM6NA7n0qCBJz4/h9vrPQJbvBtY0aseeXXwgdFi
y6mNs5q/cZY/AE+OQl/eEZQkTNzazjBAkgCPedGyWGlNdIL3XBMgAgjd3gUxv/DzKxHAl7CIFjFB
i2ia6ZfVcjqZfmAg0BHRErj0St6PwDcNM/uUieRnrEm6Tmp2nF5bRoJQBcbI01y4VbacYbIy/Y/w
kMyCbpihJ6DOTi+/Q85jTxz+TqUXEn8P9Q+I7t4XCPtnnIu5dU56k2g6OpotokUUzn9Mw2T5Ppyn
08XGP3icQBAKueXJ6Ifv8F+oC1N/erW8DXPi+Z/Jz38exvxfZvwim3pS+kJcqNKP8TA0sw1/M4zT
2UJeYxzFs/naHxfMyd67WEv5V0dlVqiF22/sL99GYWKS4WSZfbEs3vrC3IQ/fHfwSxINzXclTuyL
XggzxshTf/hu9cqlo/MkydmCpy0qZMmBIySc6M4jtdB2JnZcKB6lSXwb2lXJMaB0UzpnXYhexMli
EhzchFXG0iUuEQcX2gfpfJGYaYUPIJM7srYfp/VrzlB+3Nb8F7kJesX4Sl2qZsgLEhzt0l4ifaou
fLk0CzOOq08h+YTLBZ4rPfqA1u7JZAz9lLR0/555ujkzpnIQX6LdGe/NE0BJzurCcKf1gwqh8cxn
nIfz+DZemBvNtn0ZStMh20RiYV8KENeP0xYvdG7GkyQc2BXLLQDzh64etkbCd8AftEXF6Rfa4kE9
k0SDAYchuAgXkzCZmtlobunKY2V6PMFUgsnSbUFRgQzR3PDYOom4mkj1mMqwgvHLvy+W89hqFeFH
9EeJc44iv+7dS4pRLeaorC1yxfn496W3JKjHpnSfpxr9vVrul6n9sct9UvUk6UDpiKfO7TMv4wGc
G6cm4LQGhyYZpCP1hDVlWWLCs58wTqPpVJFtrYmQL6crqzWjWN0xKfwMlXL/crpXkxBOTMyNUaTF
1ncl3TPLGwTEyXxNOIin5ky9cjoEG8CV5uv4JppVbB3pOPZFdxa8D2/TwTQaWpoifKSj3/UJx0k4
M/owSymcM9nUjMJpnGrDSvrCXSm/Ndj+loxwgQG09kdrqqYPGv2Zt+8d57iyf1TzudM9NwmeQvRb
qg3MDqUHrow4xwmZh0liFpZWxg2JwrmSvsSxWsTB+2gYW2JCO6uVc6XdN9FsEZxGi8U8k6YX4V2k
JYhkZP085SwdauOJ/nx32lcJOzoyo2z5V/EAo9MSzbgkeRTX9V+lyXXOnx7nMp7XCUNAV9wflG/H
x2g2ZMnZG2GVBblUwMXVOyMwUq5vdphwf+eT4GOUjKNaIU8dpftjPvSffIIHLXUYz0yUqHtNS5T7
ynv4FkOjj5TUTboyvm+0VdSWUj1nonKZj3BIzSJK9WGRLiNn8pmwwIRZTD7/YxreLC1JuWgdmffi
/AR5gXPDE8KZpSbEJV/tTQ7lWiD4/k1iuGd/UM/ByfGgFT//5zQMRmEwNcGFuTPzeRj8qfgvU8iO
4PvX0fw2XYQIriQ0wYf+wc7bg5OrE7UeGen5in87eJcULMgMXLvcx7RrnQfy+3hfWfDHugTlEJkO
w6kQ25q79cTffrVw3HhCtIRLpY/kpo3I/aUnXaP7EG8g+lUT9nBRD5KbsBJ58XB7Ds1sPMWQnE/s
q2cKduOJ3MyI86WZ3ZhEkfWx4Ela3TQPQvYwSWdhVF7rroe19szNIB5p+0gywc4SNYmCMzO7Vp7s
ejg5/WIbnQs+00Q9HNy38WwcnMr/9A/e25eXU0bRrv3xMcG3+ZidzEYxRpRmcqvlwcGCcpWqh2vx
ztxq0ZANkXA9EafLZLy8r4ozaubcGZzH2U9jFJollm2eZN1cl53Hw2toezgYp+beXE/WWeLhXp+Z
SrBHss6uvDgXk3TtikgW1Zkydy+uJDOAUfJA2ExH0Z32YGjR9ELYLKt32oexeBHemqldX3aM9z1s
3aXBnwindR5kq+uF/vWaqZL1VbuejEtyvdHt7ZoX+mQe4pnxnn40G5tbxEaZ3Qy1tT9uL/KvJiaS
uKWllFksMpXRlR1X5tdondNZ4ao76eiTlvtUs3hYMUEMMQurYg58DHfiH+4HYQ07fESIP0bhYmZu
7BqzHfQh6k4WaZLeFhexTL3VafsIep2mMzOfREndEyjL8GAf9G8JN06XdbKE9ncfds15NBrhyh6Z
+aLMIcaLPEl9/tx7P4muyanauFP5EZQmkE99ZX+1vQQ4N1OzNMFpmkTT//2P/5pfy0/vo9FYCRvy
9WBGenD9r6KbONk5C+cLTZ9WHLoS3F+nH2LLX6d2z//0OjLxEjcnCn5MZyMdqJIOcIbFuD/0dXw9
iglhXJlrvL/oRll3NBpTfeRhp05NGiXRtV1upnLpYADgzoP9cWl2ptHOcBKZnfk8rXmGh73v4yDX
UPYgu8/M7WJSsUZy1myU3V8vHiRVS99gOGg6poxI3QAPx/NAzG5F1MOFOowXcywJRbblgy5WhIqF
SbuOq9VziDbGi7aE5Pb7MEx6E6OMv/VSsvSLQx82+xvEvwSSn+mJ01ReuNRbuvLjdXgTD9Hv0XCV
bX78eR5OIAGoMIljta9PVmc9U8f3YhSi9oF9ZJR68JeyuyAvlqzPyPtIvvbMbRh8DJORUueCrOK8
wb9GA2r81IkXYGxXukfj5e3CkpFr5MMZPvotNYsYuTcNjlN8QCVTZAST86pJRFbCRoKL6Ux2MYni
Wy2ufVhEUm9zTMhWUxY0IdcVH5uBvoQCCOVMlAyG2rL16tT0i8Xg+kGgMs19rb3P/70ge/YvJ3dx
JaFL4447+dNwtlSsqClZ/nJenEWDqlXAoEr31eJIxIuJUi7MEvdANxpUuOCjmuCc2qWxmQ91Kqfl
Q42cm2W80D4VSH7ujBD38JOSwfQFeyFbIerhFp+jSIe6CAgoDx+LxTnGDdfCjJHCHkjH9yIlqxVX
Lz0YjBcRhrhdYeYs+hDsGdUKI3zUTuTCcucwms+Ndj99lOG9x8zXZYNMRrO82T520g+Xw0k4neqw
PchSHkjn7Q1rrS7tFx4ONEGScKzdZSZFelg0XTuJCc5C0oiWmpy8DLjJVUf345u1NhLpXnamS3W0
suqp4nenehVrl6e960Fa9D//PQ6u4pvP/8hq3y6Tz/+cDSNdtUqbn4fVp8TB9S1nnqIHumZ2X5Wj
4HC4E/4wXrvgPqoDcLqvSeMHb8xc2RhAI7ivmW62qGIgg83lTveIoIaU8VpK2Q186eF6/7xm0DNI
yD5leyn6c3QzMINPWmJI16fzzc5kaH/tfstYNVfaB4OlLnKhcVhgk+mf35eJarTUbjzWXy/0yHyV
rnvwsbx+2X46T8u/Oir376hAp/3G/vKpIrDDcBrd67Ph4Wj0YtJ8UjKuXB0vt28a9M30jiYWZXz5
qLU9JsYQogTVmtdbVNMv9lQpKxpJj6C9Fpm16KPQ8wIGJ4ZWJEWZo+d8/y5x2HWehfLPTWTrTucT
Z3ZTz9mm74uXFG7mGUF73qkNm46KG/NEQeda8Wd5/f9/F85MEgqZLS+zs+DBOestb5NUnTAfrtkx
lUlBf5FEt2q9AtnlKuFPKH+2VDIm+DA2T+aJCXXVjCA6eljrb5ZKtlYZneRK9F2cVCxjBqq5kz1N
P9EUZelkqxU4I9fVnoUDM9ORwZYPy/IvNPfZ1WWL9WGZ/Ejzt1IPoJHbh2xvSPVNOoqCg8RUrUrB
OXTlb39JdNuSEUZkQCmuVD/MIinxlzUHRzcR+ZyKL+2jre0nqg3o/pyp1DmN6fZttuf4v4VUDFky
GVNeerh4x6Q6Z8HbMBpPaDvrp4MRRUlAM6hLA5SLDwF6lc4Gtlii/CLUFWQgkPZ32/PoYJAG5+lc
nZ2Cugcp/bf3R/2j9x+PXv97INscJrNg7aQCQsBAh12scpkJLsifDTbNM9ARV0PhCaPia3WJ1CKs
dDYbmWWb56jwKH4fmy0HVvkGt2KKptSy3IP+PaB5gOCflRciDD2EQTP0GL1WAcB3VTs4leMo1TWT
HgT3YTyHsVls7m2Y3Ifj+K7SBOKj25bFm4op7aO39jCdjoE7UTu460FHvg6ld0npXh9K8iSBDbpw
2UfW5Gi+qILyyPBF1wPXuw+lts4SktvhI2vyJppVmbDvwZB8Y5I4rLMKnkTveWbBS95WWuZE18ON
Po4GlLtUrGqZl+a6c8egC8zm4dJSkq3bHGnY3Gx1HCZ4FpqsDz4kYThU4bJXHsRwL4kJKavjS4DT
smR72/BtSmNDopjQ8pHgOqGFpCIcmHjgvt6ThZnq1fqAaHgXJpUDBji5+2Lf4URQFqAdlJYPDXRm
FneV0+Aj23IWLSZp1TQBrt6dFf1pfGeuq0v2wOOzCLlOMz6eRyVk5iNDdJb+NaTtNU3GlgUifUAv
tT9uf/PO4+kInlhCGV0ZtOsqLsF5MdUSDA+CgjKUhV6sj8zTI6BujIBwZwS9np+MlhU+VPOlxAZG
dnnZtvlAQLoEATKtlAS0ZNKe63l4T9a+4mxkA9xc6cqNpsxanQkAFtwXTJMCUhPQHJ3w9eF19G8r
cXUwAz0s+M7g0CXqTLTbHpRd/1M40sqDuYAe1vspWgDsUD3G2VgP11Px4VpSF8r8AeHSfc1FmPKU
PsxRrN1GH1WMH6WMnXPXA9nXLlaudttLBR/IW1Lvk+gD7cOr6YPPUbmCPoqSgdILpZb/vBJ573jJ
P+RN+LSIh6Ad6NW38inTrqfwNJ7Hd4rbzFMAaPqV3dvH1PbXi3XlQL/fXqyrR5pYF/75yAkBOBau
Od4+tOV5+NcKih0zKTadms2+Zg6bdinVeWEWnTqXilPm/VjSmbDZHIvd/KRCUPZB2KokcmTKiuvF
WjW11CBVZxUtjz9h/szoRA/VnyH+2tVmJpZFlN1E/yte4AxR+9u7wLXw4T7sPNTAL/H0uohylXf7
JXoG/OBXzIZq7XW7QKBvtNK+3r7naOff4L4nY5EWuivnyab6Z17wQ+BbKsELH1UNh4m5j1Rhh4+C
XykUUtasj96WXjyNq51ZPgAjjobA6OqqNx/K6w2Yv8OJtNVVerR8eOlvzPRaPJG6YPf+Rnttsz48
ToFuU05qywsgDA0p1L+po5HNhnTVsAK/Q7me8kJa3Y4Vj48ZrpsZcRkmqaWSqdTNQnUz0Q9JWl1s
28cN+Yi/dI+BpDYOkH/7Ao+x4eupgbrxFN+gUsjtPko8zE2sNsdHcP+QjEwVKd9HGEXEbWwxXLBD
8zsql8AHptxhnN6FixozxkdRXS8WNOfvT0OKsGfjP9RJSR99kZlLLqU7EnhDXtY9x0dwuhfH1uBT
+9DxEKF+ZxKgwWv2wUe94Jvo16h8cHwgrb0huif1diPqZ8VbyyIu0TBZh4BklMbjjs8zza5CixO+
Xq5BTPqoBz8EeqcOSkpGfrkqxWLtGcKinFKxFxixkU+MEvTQkTpNPtQlpf4qzOijPPRtSJS4OKB5
FGD4mmzN1P5OvQTFT+6Mext/KhlXll7uUW/0qTarfwvOnqGLzoJsalNwRZAjAopBmzA+wvfv4gl5
PiT5wSKeKlO/5QMxT4LL5EpAMwl/Uazy4Uicghw1IMqsCXu4G71JQnEqY1VqJF/LR/nQpZneLGkq
XWe6j4jSuZHW7goYfMtHs9xF+CnomWlNkNlH5P0iqszo8BF3/2hmdBhpM90H7P4FTNZUfWgUYfDP
Id1QlXSoD4l/GS2GjEuoNdqYlmZv0WN+wGbRdWlumc8kr1CDEuIHz21a7aP3INCxz+bgrNXDs/ro
RMsj1W/DKXN+/jU4mA8prWDSZKaumGQi2JzByAS9dDZR9j9D7Nw35Sq+xudTJ7Xtw0S/Av9Kr9YH
4PNVSuK3slgPJ/Mnthc7VmycN+kCjE7LV1HbzPGzP25/9n/CVKvRFm0fVviaY9j20SQBzCe1HMWa
lZlEyYGPBHBPoINlipGVOJbLwvQOQzf29xkz2CGN+AIwyc11JF8xEFEzwdI1EFF+Gzl2T/cZl//6
qNyCvKldc9P3Jce9bnym61uiNB4cFYb2pg9tvF+pZ+M4jJl6pASADwju9+m8ii3hA/n16vP/ANaw
DMtXh7S2/fExeVV3XH6f/pK62aiuh6j8Ns24KnWDWRv2lmWm1UiMQtwMp/jPf/4/AAAA//8=</cx:binary>
              </cx:geoCache>
            </cx:geography>
          </cx:layoutPr>
          <cx:valueColors>
            <cx:minColor>
              <a:srgbClr val="FF0000"/>
            </cx:minColor>
            <cx:midColor>
              <a:srgbClr val="FFFF00"/>
            </cx:midColor>
          </cx:valueColors>
          <cx:valueColorPositions count="3"/>
        </cx:series>
      </cx:plotAreaRegion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EB8B50-4102-417A-BCD4-CAFE4B785837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84E6101-3568-48D9-9359-7CF937AB1249}">
      <dgm:prSet phldrT="[Text]"/>
      <dgm:spPr/>
      <dgm:t>
        <a:bodyPr/>
        <a:lstStyle/>
        <a:p>
          <a:r>
            <a:rPr lang="en-US" dirty="0"/>
            <a:t>Analysis on production of electricity from various sources.</a:t>
          </a:r>
        </a:p>
      </dgm:t>
    </dgm:pt>
    <dgm:pt modelId="{CDDAD037-1E90-49AC-90A9-B23F366E9674}" type="parTrans" cxnId="{86A86E11-3FFD-4892-93B4-1E369A6605F6}">
      <dgm:prSet/>
      <dgm:spPr/>
      <dgm:t>
        <a:bodyPr/>
        <a:lstStyle/>
        <a:p>
          <a:endParaRPr lang="en-US"/>
        </a:p>
      </dgm:t>
    </dgm:pt>
    <dgm:pt modelId="{6D27B457-AF06-4F29-8FBC-5663FCD588E4}" type="sibTrans" cxnId="{86A86E11-3FFD-4892-93B4-1E369A6605F6}">
      <dgm:prSet/>
      <dgm:spPr/>
      <dgm:t>
        <a:bodyPr/>
        <a:lstStyle/>
        <a:p>
          <a:endParaRPr lang="en-US"/>
        </a:p>
      </dgm:t>
    </dgm:pt>
    <dgm:pt modelId="{1C77F01A-B5A3-4552-BE63-E90950B4E064}">
      <dgm:prSet phldrT="[Text]"/>
      <dgm:spPr/>
      <dgm:t>
        <a:bodyPr/>
        <a:lstStyle/>
        <a:p>
          <a:r>
            <a:rPr lang="en-US" dirty="0"/>
            <a:t>Analysis on electricity transmission and distribution losses.</a:t>
          </a:r>
        </a:p>
      </dgm:t>
    </dgm:pt>
    <dgm:pt modelId="{A8D86966-0681-4A63-9E00-45E9C5B1CF50}" type="parTrans" cxnId="{6A510374-A925-4E4E-B40E-F228E923EFDC}">
      <dgm:prSet/>
      <dgm:spPr/>
      <dgm:t>
        <a:bodyPr/>
        <a:lstStyle/>
        <a:p>
          <a:endParaRPr lang="en-US"/>
        </a:p>
      </dgm:t>
    </dgm:pt>
    <dgm:pt modelId="{F324992F-76B5-487B-8C14-1931DFDEE7F6}" type="sibTrans" cxnId="{6A510374-A925-4E4E-B40E-F228E923EFDC}">
      <dgm:prSet/>
      <dgm:spPr/>
      <dgm:t>
        <a:bodyPr/>
        <a:lstStyle/>
        <a:p>
          <a:endParaRPr lang="en-US"/>
        </a:p>
      </dgm:t>
    </dgm:pt>
    <dgm:pt modelId="{EA0F600E-4DA8-44D2-99C6-6DA98E9E01D6}">
      <dgm:prSet phldrT="[Text]"/>
      <dgm:spPr/>
      <dgm:t>
        <a:bodyPr/>
        <a:lstStyle/>
        <a:p>
          <a:r>
            <a:rPr lang="en-US" dirty="0"/>
            <a:t>Analysis on accessibility of electricity in different countries.</a:t>
          </a:r>
        </a:p>
      </dgm:t>
    </dgm:pt>
    <dgm:pt modelId="{61D289BE-C1BC-4877-89E5-D1402D8775AB}" type="parTrans" cxnId="{933018D4-31DD-4B34-842B-3A9FC147747D}">
      <dgm:prSet/>
      <dgm:spPr/>
      <dgm:t>
        <a:bodyPr/>
        <a:lstStyle/>
        <a:p>
          <a:endParaRPr lang="en-US"/>
        </a:p>
      </dgm:t>
    </dgm:pt>
    <dgm:pt modelId="{B56736BE-A460-4938-B18D-3895572211E7}" type="sibTrans" cxnId="{933018D4-31DD-4B34-842B-3A9FC147747D}">
      <dgm:prSet/>
      <dgm:spPr/>
      <dgm:t>
        <a:bodyPr/>
        <a:lstStyle/>
        <a:p>
          <a:endParaRPr lang="en-US"/>
        </a:p>
      </dgm:t>
    </dgm:pt>
    <dgm:pt modelId="{C1A7257D-2F3B-4C36-BFEF-FBE42E2DA0EE}">
      <dgm:prSet phldrT="[Text]"/>
      <dgm:spPr/>
      <dgm:t>
        <a:bodyPr/>
        <a:lstStyle/>
        <a:p>
          <a:r>
            <a:rPr lang="en-US" dirty="0"/>
            <a:t>Analysis on urban and rural electricity accessibility.</a:t>
          </a:r>
        </a:p>
      </dgm:t>
    </dgm:pt>
    <dgm:pt modelId="{AE532E64-501C-41A9-A0C6-E56836A799B4}" type="parTrans" cxnId="{CB7C6955-81A5-4027-BE97-D827DF66AB41}">
      <dgm:prSet/>
      <dgm:spPr/>
      <dgm:t>
        <a:bodyPr/>
        <a:lstStyle/>
        <a:p>
          <a:endParaRPr lang="en-US"/>
        </a:p>
      </dgm:t>
    </dgm:pt>
    <dgm:pt modelId="{6775CBCF-0DBB-4294-B0B4-942724DC5A69}" type="sibTrans" cxnId="{CB7C6955-81A5-4027-BE97-D827DF66AB41}">
      <dgm:prSet/>
      <dgm:spPr/>
      <dgm:t>
        <a:bodyPr/>
        <a:lstStyle/>
        <a:p>
          <a:endParaRPr lang="en-US"/>
        </a:p>
      </dgm:t>
    </dgm:pt>
    <dgm:pt modelId="{636F2E39-0C95-49C7-85FA-CB47B45CB86B}" type="pres">
      <dgm:prSet presAssocID="{48EB8B50-4102-417A-BCD4-CAFE4B785837}" presName="linear" presStyleCnt="0">
        <dgm:presLayoutVars>
          <dgm:dir/>
          <dgm:animLvl val="lvl"/>
          <dgm:resizeHandles val="exact"/>
        </dgm:presLayoutVars>
      </dgm:prSet>
      <dgm:spPr/>
    </dgm:pt>
    <dgm:pt modelId="{501DA506-E4B3-40EF-A6A4-C77580B4B3AB}" type="pres">
      <dgm:prSet presAssocID="{C84E6101-3568-48D9-9359-7CF937AB1249}" presName="parentLin" presStyleCnt="0"/>
      <dgm:spPr/>
    </dgm:pt>
    <dgm:pt modelId="{AF958403-3951-4291-B846-2445AB4374C7}" type="pres">
      <dgm:prSet presAssocID="{C84E6101-3568-48D9-9359-7CF937AB1249}" presName="parentLeftMargin" presStyleLbl="node1" presStyleIdx="0" presStyleCnt="4"/>
      <dgm:spPr/>
    </dgm:pt>
    <dgm:pt modelId="{12C5836B-655D-4C2B-9252-819018CD18DB}" type="pres">
      <dgm:prSet presAssocID="{C84E6101-3568-48D9-9359-7CF937AB124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09E6F41-8F6A-49EC-829A-944DF49259B6}" type="pres">
      <dgm:prSet presAssocID="{C84E6101-3568-48D9-9359-7CF937AB1249}" presName="negativeSpace" presStyleCnt="0"/>
      <dgm:spPr/>
    </dgm:pt>
    <dgm:pt modelId="{FBF0070F-A7ED-4752-A366-4C413DDA8179}" type="pres">
      <dgm:prSet presAssocID="{C84E6101-3568-48D9-9359-7CF937AB1249}" presName="childText" presStyleLbl="conFgAcc1" presStyleIdx="0" presStyleCnt="4">
        <dgm:presLayoutVars>
          <dgm:bulletEnabled val="1"/>
        </dgm:presLayoutVars>
      </dgm:prSet>
      <dgm:spPr/>
    </dgm:pt>
    <dgm:pt modelId="{B173485F-D119-43D9-9794-E1EA5D66DDCF}" type="pres">
      <dgm:prSet presAssocID="{6D27B457-AF06-4F29-8FBC-5663FCD588E4}" presName="spaceBetweenRectangles" presStyleCnt="0"/>
      <dgm:spPr/>
    </dgm:pt>
    <dgm:pt modelId="{D5AD6520-D025-4491-80C2-928FEB36336E}" type="pres">
      <dgm:prSet presAssocID="{1C77F01A-B5A3-4552-BE63-E90950B4E064}" presName="parentLin" presStyleCnt="0"/>
      <dgm:spPr/>
    </dgm:pt>
    <dgm:pt modelId="{C0B40ED4-9D96-47AF-BDC9-C8E5ECB860FF}" type="pres">
      <dgm:prSet presAssocID="{1C77F01A-B5A3-4552-BE63-E90950B4E064}" presName="parentLeftMargin" presStyleLbl="node1" presStyleIdx="0" presStyleCnt="4"/>
      <dgm:spPr/>
    </dgm:pt>
    <dgm:pt modelId="{0A1FBC0A-ABBC-4686-98FB-E4F39EA6A5F2}" type="pres">
      <dgm:prSet presAssocID="{1C77F01A-B5A3-4552-BE63-E90950B4E06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0A62A7D-B6E8-49ED-84E5-6AE68FD88153}" type="pres">
      <dgm:prSet presAssocID="{1C77F01A-B5A3-4552-BE63-E90950B4E064}" presName="negativeSpace" presStyleCnt="0"/>
      <dgm:spPr/>
    </dgm:pt>
    <dgm:pt modelId="{E0D93C9A-0FB5-4D27-8B28-D7D10B9EFEC8}" type="pres">
      <dgm:prSet presAssocID="{1C77F01A-B5A3-4552-BE63-E90950B4E064}" presName="childText" presStyleLbl="conFgAcc1" presStyleIdx="1" presStyleCnt="4">
        <dgm:presLayoutVars>
          <dgm:bulletEnabled val="1"/>
        </dgm:presLayoutVars>
      </dgm:prSet>
      <dgm:spPr/>
    </dgm:pt>
    <dgm:pt modelId="{F4BF93EC-693F-487D-BFC9-2B02019F517F}" type="pres">
      <dgm:prSet presAssocID="{F324992F-76B5-487B-8C14-1931DFDEE7F6}" presName="spaceBetweenRectangles" presStyleCnt="0"/>
      <dgm:spPr/>
    </dgm:pt>
    <dgm:pt modelId="{BAAE7DCD-39FF-4BE7-B8BB-07C012795CEE}" type="pres">
      <dgm:prSet presAssocID="{EA0F600E-4DA8-44D2-99C6-6DA98E9E01D6}" presName="parentLin" presStyleCnt="0"/>
      <dgm:spPr/>
    </dgm:pt>
    <dgm:pt modelId="{1FA5FDBB-4216-451A-A809-60EB3C0BCB66}" type="pres">
      <dgm:prSet presAssocID="{EA0F600E-4DA8-44D2-99C6-6DA98E9E01D6}" presName="parentLeftMargin" presStyleLbl="node1" presStyleIdx="1" presStyleCnt="4"/>
      <dgm:spPr/>
    </dgm:pt>
    <dgm:pt modelId="{BB74A3D8-C693-4001-B347-458E10BAAE47}" type="pres">
      <dgm:prSet presAssocID="{EA0F600E-4DA8-44D2-99C6-6DA98E9E01D6}" presName="parentText" presStyleLbl="node1" presStyleIdx="2" presStyleCnt="4" custLinFactNeighborX="0">
        <dgm:presLayoutVars>
          <dgm:chMax val="0"/>
          <dgm:bulletEnabled val="1"/>
        </dgm:presLayoutVars>
      </dgm:prSet>
      <dgm:spPr/>
    </dgm:pt>
    <dgm:pt modelId="{BCE1A506-EE35-494B-9EDA-9D78AB710414}" type="pres">
      <dgm:prSet presAssocID="{EA0F600E-4DA8-44D2-99C6-6DA98E9E01D6}" presName="negativeSpace" presStyleCnt="0"/>
      <dgm:spPr/>
    </dgm:pt>
    <dgm:pt modelId="{16C9496A-672D-497D-8AF4-A5D43732F1FE}" type="pres">
      <dgm:prSet presAssocID="{EA0F600E-4DA8-44D2-99C6-6DA98E9E01D6}" presName="childText" presStyleLbl="conFgAcc1" presStyleIdx="2" presStyleCnt="4">
        <dgm:presLayoutVars>
          <dgm:bulletEnabled val="1"/>
        </dgm:presLayoutVars>
      </dgm:prSet>
      <dgm:spPr/>
    </dgm:pt>
    <dgm:pt modelId="{2E0B5AD2-60D0-41B1-9880-05A8814F287A}" type="pres">
      <dgm:prSet presAssocID="{B56736BE-A460-4938-B18D-3895572211E7}" presName="spaceBetweenRectangles" presStyleCnt="0"/>
      <dgm:spPr/>
    </dgm:pt>
    <dgm:pt modelId="{A5CE7EED-A4A5-4489-AD0F-2A43D5D7ABBD}" type="pres">
      <dgm:prSet presAssocID="{C1A7257D-2F3B-4C36-BFEF-FBE42E2DA0EE}" presName="parentLin" presStyleCnt="0"/>
      <dgm:spPr/>
    </dgm:pt>
    <dgm:pt modelId="{DFB9DE8C-E4F4-4229-917B-1C41EE3BD885}" type="pres">
      <dgm:prSet presAssocID="{C1A7257D-2F3B-4C36-BFEF-FBE42E2DA0EE}" presName="parentLeftMargin" presStyleLbl="node1" presStyleIdx="2" presStyleCnt="4" custLinFactNeighborX="0"/>
      <dgm:spPr/>
    </dgm:pt>
    <dgm:pt modelId="{28C79E03-FD7A-479C-B93A-59BD81319A88}" type="pres">
      <dgm:prSet presAssocID="{C1A7257D-2F3B-4C36-BFEF-FBE42E2DA0EE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B2810CF9-0B74-48BE-8EA3-2D8F03AC2E14}" type="pres">
      <dgm:prSet presAssocID="{C1A7257D-2F3B-4C36-BFEF-FBE42E2DA0EE}" presName="negativeSpace" presStyleCnt="0"/>
      <dgm:spPr/>
    </dgm:pt>
    <dgm:pt modelId="{18ADB173-B366-4A8F-8EEB-EAA40F01FC3B}" type="pres">
      <dgm:prSet presAssocID="{C1A7257D-2F3B-4C36-BFEF-FBE42E2DA0EE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86A86E11-3FFD-4892-93B4-1E369A6605F6}" srcId="{48EB8B50-4102-417A-BCD4-CAFE4B785837}" destId="{C84E6101-3568-48D9-9359-7CF937AB1249}" srcOrd="0" destOrd="0" parTransId="{CDDAD037-1E90-49AC-90A9-B23F366E9674}" sibTransId="{6D27B457-AF06-4F29-8FBC-5663FCD588E4}"/>
    <dgm:cxn modelId="{FC5BB326-2355-4FD5-8BA6-9B8DB0665575}" type="presOf" srcId="{1C77F01A-B5A3-4552-BE63-E90950B4E064}" destId="{0A1FBC0A-ABBC-4686-98FB-E4F39EA6A5F2}" srcOrd="1" destOrd="0" presId="urn:microsoft.com/office/officeart/2005/8/layout/list1"/>
    <dgm:cxn modelId="{1B1E7E27-03AD-4ADF-8E69-288D721D1B72}" type="presOf" srcId="{C1A7257D-2F3B-4C36-BFEF-FBE42E2DA0EE}" destId="{DFB9DE8C-E4F4-4229-917B-1C41EE3BD885}" srcOrd="0" destOrd="0" presId="urn:microsoft.com/office/officeart/2005/8/layout/list1"/>
    <dgm:cxn modelId="{5F806A6C-BA6B-4F21-A8EC-3D7D4EB04532}" type="presOf" srcId="{1C77F01A-B5A3-4552-BE63-E90950B4E064}" destId="{C0B40ED4-9D96-47AF-BDC9-C8E5ECB860FF}" srcOrd="0" destOrd="0" presId="urn:microsoft.com/office/officeart/2005/8/layout/list1"/>
    <dgm:cxn modelId="{6A510374-A925-4E4E-B40E-F228E923EFDC}" srcId="{48EB8B50-4102-417A-BCD4-CAFE4B785837}" destId="{1C77F01A-B5A3-4552-BE63-E90950B4E064}" srcOrd="1" destOrd="0" parTransId="{A8D86966-0681-4A63-9E00-45E9C5B1CF50}" sibTransId="{F324992F-76B5-487B-8C14-1931DFDEE7F6}"/>
    <dgm:cxn modelId="{CB7C6955-81A5-4027-BE97-D827DF66AB41}" srcId="{48EB8B50-4102-417A-BCD4-CAFE4B785837}" destId="{C1A7257D-2F3B-4C36-BFEF-FBE42E2DA0EE}" srcOrd="3" destOrd="0" parTransId="{AE532E64-501C-41A9-A0C6-E56836A799B4}" sibTransId="{6775CBCF-0DBB-4294-B0B4-942724DC5A69}"/>
    <dgm:cxn modelId="{E3AA9482-A1BB-44A5-A23D-D2C8C6E58360}" type="presOf" srcId="{C84E6101-3568-48D9-9359-7CF937AB1249}" destId="{12C5836B-655D-4C2B-9252-819018CD18DB}" srcOrd="1" destOrd="0" presId="urn:microsoft.com/office/officeart/2005/8/layout/list1"/>
    <dgm:cxn modelId="{460AC785-D7FD-470D-B95A-CF34B27DE595}" type="presOf" srcId="{EA0F600E-4DA8-44D2-99C6-6DA98E9E01D6}" destId="{BB74A3D8-C693-4001-B347-458E10BAAE47}" srcOrd="1" destOrd="0" presId="urn:microsoft.com/office/officeart/2005/8/layout/list1"/>
    <dgm:cxn modelId="{94126897-2B6E-4665-8072-F120B991959D}" type="presOf" srcId="{C1A7257D-2F3B-4C36-BFEF-FBE42E2DA0EE}" destId="{28C79E03-FD7A-479C-B93A-59BD81319A88}" srcOrd="1" destOrd="0" presId="urn:microsoft.com/office/officeart/2005/8/layout/list1"/>
    <dgm:cxn modelId="{462E41A6-B4A3-47FD-9E19-EA88354E2087}" type="presOf" srcId="{48EB8B50-4102-417A-BCD4-CAFE4B785837}" destId="{636F2E39-0C95-49C7-85FA-CB47B45CB86B}" srcOrd="0" destOrd="0" presId="urn:microsoft.com/office/officeart/2005/8/layout/list1"/>
    <dgm:cxn modelId="{DD227AB6-FE29-4FCE-92AD-5D6A0256BE01}" type="presOf" srcId="{EA0F600E-4DA8-44D2-99C6-6DA98E9E01D6}" destId="{1FA5FDBB-4216-451A-A809-60EB3C0BCB66}" srcOrd="0" destOrd="0" presId="urn:microsoft.com/office/officeart/2005/8/layout/list1"/>
    <dgm:cxn modelId="{78AC36B7-2182-41CB-B490-6952A5805912}" type="presOf" srcId="{C84E6101-3568-48D9-9359-7CF937AB1249}" destId="{AF958403-3951-4291-B846-2445AB4374C7}" srcOrd="0" destOrd="0" presId="urn:microsoft.com/office/officeart/2005/8/layout/list1"/>
    <dgm:cxn modelId="{933018D4-31DD-4B34-842B-3A9FC147747D}" srcId="{48EB8B50-4102-417A-BCD4-CAFE4B785837}" destId="{EA0F600E-4DA8-44D2-99C6-6DA98E9E01D6}" srcOrd="2" destOrd="0" parTransId="{61D289BE-C1BC-4877-89E5-D1402D8775AB}" sibTransId="{B56736BE-A460-4938-B18D-3895572211E7}"/>
    <dgm:cxn modelId="{A71067F7-995C-4D72-B957-0F32C08F0032}" type="presParOf" srcId="{636F2E39-0C95-49C7-85FA-CB47B45CB86B}" destId="{501DA506-E4B3-40EF-A6A4-C77580B4B3AB}" srcOrd="0" destOrd="0" presId="urn:microsoft.com/office/officeart/2005/8/layout/list1"/>
    <dgm:cxn modelId="{FE57D420-63D0-4CB6-B058-5298BCF1345D}" type="presParOf" srcId="{501DA506-E4B3-40EF-A6A4-C77580B4B3AB}" destId="{AF958403-3951-4291-B846-2445AB4374C7}" srcOrd="0" destOrd="0" presId="urn:microsoft.com/office/officeart/2005/8/layout/list1"/>
    <dgm:cxn modelId="{EE784D8D-BD4C-46FF-AF40-FC0FDBD98763}" type="presParOf" srcId="{501DA506-E4B3-40EF-A6A4-C77580B4B3AB}" destId="{12C5836B-655D-4C2B-9252-819018CD18DB}" srcOrd="1" destOrd="0" presId="urn:microsoft.com/office/officeart/2005/8/layout/list1"/>
    <dgm:cxn modelId="{2D8EAAFF-7F5E-4C34-9113-B9D2E19914A9}" type="presParOf" srcId="{636F2E39-0C95-49C7-85FA-CB47B45CB86B}" destId="{209E6F41-8F6A-49EC-829A-944DF49259B6}" srcOrd="1" destOrd="0" presId="urn:microsoft.com/office/officeart/2005/8/layout/list1"/>
    <dgm:cxn modelId="{3E58E8C1-8F81-4F5E-8B3D-58510A9A2D13}" type="presParOf" srcId="{636F2E39-0C95-49C7-85FA-CB47B45CB86B}" destId="{FBF0070F-A7ED-4752-A366-4C413DDA8179}" srcOrd="2" destOrd="0" presId="urn:microsoft.com/office/officeart/2005/8/layout/list1"/>
    <dgm:cxn modelId="{5ABA8C2E-0ADD-4D57-8840-B3F5A42A8A5B}" type="presParOf" srcId="{636F2E39-0C95-49C7-85FA-CB47B45CB86B}" destId="{B173485F-D119-43D9-9794-E1EA5D66DDCF}" srcOrd="3" destOrd="0" presId="urn:microsoft.com/office/officeart/2005/8/layout/list1"/>
    <dgm:cxn modelId="{85558992-25F1-46FB-B22F-58939952FEBD}" type="presParOf" srcId="{636F2E39-0C95-49C7-85FA-CB47B45CB86B}" destId="{D5AD6520-D025-4491-80C2-928FEB36336E}" srcOrd="4" destOrd="0" presId="urn:microsoft.com/office/officeart/2005/8/layout/list1"/>
    <dgm:cxn modelId="{4C70D4B1-27BC-4749-A580-2B9C64D463DE}" type="presParOf" srcId="{D5AD6520-D025-4491-80C2-928FEB36336E}" destId="{C0B40ED4-9D96-47AF-BDC9-C8E5ECB860FF}" srcOrd="0" destOrd="0" presId="urn:microsoft.com/office/officeart/2005/8/layout/list1"/>
    <dgm:cxn modelId="{A2CA59DD-E78D-433B-A79E-C7790D541DC9}" type="presParOf" srcId="{D5AD6520-D025-4491-80C2-928FEB36336E}" destId="{0A1FBC0A-ABBC-4686-98FB-E4F39EA6A5F2}" srcOrd="1" destOrd="0" presId="urn:microsoft.com/office/officeart/2005/8/layout/list1"/>
    <dgm:cxn modelId="{6041A1C0-EAFB-49B8-840F-D4686A3A113E}" type="presParOf" srcId="{636F2E39-0C95-49C7-85FA-CB47B45CB86B}" destId="{70A62A7D-B6E8-49ED-84E5-6AE68FD88153}" srcOrd="5" destOrd="0" presId="urn:microsoft.com/office/officeart/2005/8/layout/list1"/>
    <dgm:cxn modelId="{A8476B88-B327-46B3-B88E-597917F20869}" type="presParOf" srcId="{636F2E39-0C95-49C7-85FA-CB47B45CB86B}" destId="{E0D93C9A-0FB5-4D27-8B28-D7D10B9EFEC8}" srcOrd="6" destOrd="0" presId="urn:microsoft.com/office/officeart/2005/8/layout/list1"/>
    <dgm:cxn modelId="{56154806-9F4F-4E5B-8FEF-EDF8356F6A01}" type="presParOf" srcId="{636F2E39-0C95-49C7-85FA-CB47B45CB86B}" destId="{F4BF93EC-693F-487D-BFC9-2B02019F517F}" srcOrd="7" destOrd="0" presId="urn:microsoft.com/office/officeart/2005/8/layout/list1"/>
    <dgm:cxn modelId="{42514B01-08C0-4769-B045-6B7B0D13F5F6}" type="presParOf" srcId="{636F2E39-0C95-49C7-85FA-CB47B45CB86B}" destId="{BAAE7DCD-39FF-4BE7-B8BB-07C012795CEE}" srcOrd="8" destOrd="0" presId="urn:microsoft.com/office/officeart/2005/8/layout/list1"/>
    <dgm:cxn modelId="{34F495BC-BC36-4731-963F-F0764DD69AAC}" type="presParOf" srcId="{BAAE7DCD-39FF-4BE7-B8BB-07C012795CEE}" destId="{1FA5FDBB-4216-451A-A809-60EB3C0BCB66}" srcOrd="0" destOrd="0" presId="urn:microsoft.com/office/officeart/2005/8/layout/list1"/>
    <dgm:cxn modelId="{F800B0F3-C624-4371-A55C-C170F285300D}" type="presParOf" srcId="{BAAE7DCD-39FF-4BE7-B8BB-07C012795CEE}" destId="{BB74A3D8-C693-4001-B347-458E10BAAE47}" srcOrd="1" destOrd="0" presId="urn:microsoft.com/office/officeart/2005/8/layout/list1"/>
    <dgm:cxn modelId="{00074753-A72C-4E24-8C3E-6904BBFA88CC}" type="presParOf" srcId="{636F2E39-0C95-49C7-85FA-CB47B45CB86B}" destId="{BCE1A506-EE35-494B-9EDA-9D78AB710414}" srcOrd="9" destOrd="0" presId="urn:microsoft.com/office/officeart/2005/8/layout/list1"/>
    <dgm:cxn modelId="{E643FFCE-F306-4DC8-9DAB-0E552B0BE32C}" type="presParOf" srcId="{636F2E39-0C95-49C7-85FA-CB47B45CB86B}" destId="{16C9496A-672D-497D-8AF4-A5D43732F1FE}" srcOrd="10" destOrd="0" presId="urn:microsoft.com/office/officeart/2005/8/layout/list1"/>
    <dgm:cxn modelId="{F0DB3ACC-6644-45D4-B2BC-0065C9C1C214}" type="presParOf" srcId="{636F2E39-0C95-49C7-85FA-CB47B45CB86B}" destId="{2E0B5AD2-60D0-41B1-9880-05A8814F287A}" srcOrd="11" destOrd="0" presId="urn:microsoft.com/office/officeart/2005/8/layout/list1"/>
    <dgm:cxn modelId="{970360ED-5852-4464-AF53-47B4D7DF7C7D}" type="presParOf" srcId="{636F2E39-0C95-49C7-85FA-CB47B45CB86B}" destId="{A5CE7EED-A4A5-4489-AD0F-2A43D5D7ABBD}" srcOrd="12" destOrd="0" presId="urn:microsoft.com/office/officeart/2005/8/layout/list1"/>
    <dgm:cxn modelId="{7990AD8F-D1C5-4DA0-8D24-9C1F9F5E8CF1}" type="presParOf" srcId="{A5CE7EED-A4A5-4489-AD0F-2A43D5D7ABBD}" destId="{DFB9DE8C-E4F4-4229-917B-1C41EE3BD885}" srcOrd="0" destOrd="0" presId="urn:microsoft.com/office/officeart/2005/8/layout/list1"/>
    <dgm:cxn modelId="{005CA1E3-8B93-4D1E-8401-C20E5C22BBEF}" type="presParOf" srcId="{A5CE7EED-A4A5-4489-AD0F-2A43D5D7ABBD}" destId="{28C79E03-FD7A-479C-B93A-59BD81319A88}" srcOrd="1" destOrd="0" presId="urn:microsoft.com/office/officeart/2005/8/layout/list1"/>
    <dgm:cxn modelId="{CC5A90B2-A5EE-4113-B1CC-14CDD95BC9E3}" type="presParOf" srcId="{636F2E39-0C95-49C7-85FA-CB47B45CB86B}" destId="{B2810CF9-0B74-48BE-8EA3-2D8F03AC2E14}" srcOrd="13" destOrd="0" presId="urn:microsoft.com/office/officeart/2005/8/layout/list1"/>
    <dgm:cxn modelId="{857C3B47-BD69-4ACB-9471-A1AB299A31AD}" type="presParOf" srcId="{636F2E39-0C95-49C7-85FA-CB47B45CB86B}" destId="{18ADB173-B366-4A8F-8EEB-EAA40F01FC3B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5017A15-B640-4522-8945-CFE060C0D44E}" type="doc">
      <dgm:prSet loTypeId="urn:microsoft.com/office/officeart/2005/8/layout/list1" loCatId="list" qsTypeId="urn:microsoft.com/office/officeart/2005/8/quickstyle/simple1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7FF94B3C-C271-41C9-A4DE-09B3BA23B964}">
      <dgm:prSet phldrT="[Text]"/>
      <dgm:spPr/>
      <dgm:t>
        <a:bodyPr/>
        <a:lstStyle/>
        <a:p>
          <a:r>
            <a:rPr lang="en-US" dirty="0"/>
            <a:t>Almost 60% of the countries have electricity accessibility rate of greater then 90%.</a:t>
          </a:r>
        </a:p>
      </dgm:t>
    </dgm:pt>
    <dgm:pt modelId="{34522EDF-9B3C-42DC-8CE2-B49E4A6423D7}" type="parTrans" cxnId="{759471A8-08E5-4114-9176-F4C485E05DF8}">
      <dgm:prSet/>
      <dgm:spPr/>
      <dgm:t>
        <a:bodyPr/>
        <a:lstStyle/>
        <a:p>
          <a:endParaRPr lang="en-US"/>
        </a:p>
      </dgm:t>
    </dgm:pt>
    <dgm:pt modelId="{C5BA6005-4CC3-4E7C-941C-62BBBAD688B9}" type="sibTrans" cxnId="{759471A8-08E5-4114-9176-F4C485E05DF8}">
      <dgm:prSet/>
      <dgm:spPr/>
      <dgm:t>
        <a:bodyPr/>
        <a:lstStyle/>
        <a:p>
          <a:endParaRPr lang="en-US"/>
        </a:p>
      </dgm:t>
    </dgm:pt>
    <dgm:pt modelId="{1E96C8F8-A5F6-4F98-9248-873E458A099E}">
      <dgm:prSet phldrT="[Text]"/>
      <dgm:spPr/>
      <dgm:t>
        <a:bodyPr/>
        <a:lstStyle/>
        <a:p>
          <a:r>
            <a:rPr lang="en-US" dirty="0"/>
            <a:t>Rural areas of more than 100 countries have less than 50% electricity accessibility.</a:t>
          </a:r>
        </a:p>
      </dgm:t>
    </dgm:pt>
    <dgm:pt modelId="{8E9F51D3-4ED6-47BC-A94B-4067D9F10FBC}" type="parTrans" cxnId="{322CF7E8-B0D8-437E-AD25-81845538D035}">
      <dgm:prSet/>
      <dgm:spPr/>
      <dgm:t>
        <a:bodyPr/>
        <a:lstStyle/>
        <a:p>
          <a:endParaRPr lang="en-US"/>
        </a:p>
      </dgm:t>
    </dgm:pt>
    <dgm:pt modelId="{734A98E9-E235-461B-8CB0-B0FC0990D4A7}" type="sibTrans" cxnId="{322CF7E8-B0D8-437E-AD25-81845538D035}">
      <dgm:prSet/>
      <dgm:spPr/>
      <dgm:t>
        <a:bodyPr/>
        <a:lstStyle/>
        <a:p>
          <a:endParaRPr lang="en-US"/>
        </a:p>
      </dgm:t>
    </dgm:pt>
    <dgm:pt modelId="{6FE7956C-E94D-43C1-AC51-BCA8262A9FB3}">
      <dgm:prSet phldrT="[Text]"/>
      <dgm:spPr/>
      <dgm:t>
        <a:bodyPr/>
        <a:lstStyle/>
        <a:p>
          <a:r>
            <a:rPr lang="en-US" dirty="0"/>
            <a:t>Only 25% countries have the nuclear electricity generation capacity.</a:t>
          </a:r>
        </a:p>
      </dgm:t>
    </dgm:pt>
    <dgm:pt modelId="{165920BA-CD61-4AFF-A450-68882332CA7E}" type="parTrans" cxnId="{A4591FA4-8B6E-4414-B6A1-B93330023F33}">
      <dgm:prSet/>
      <dgm:spPr/>
      <dgm:t>
        <a:bodyPr/>
        <a:lstStyle/>
        <a:p>
          <a:endParaRPr lang="en-US"/>
        </a:p>
      </dgm:t>
    </dgm:pt>
    <dgm:pt modelId="{A6D61BD2-957C-406B-9157-B14033C559F1}" type="sibTrans" cxnId="{A4591FA4-8B6E-4414-B6A1-B93330023F33}">
      <dgm:prSet/>
      <dgm:spPr/>
      <dgm:t>
        <a:bodyPr/>
        <a:lstStyle/>
        <a:p>
          <a:endParaRPr lang="en-US"/>
        </a:p>
      </dgm:t>
    </dgm:pt>
    <dgm:pt modelId="{01E42814-BAE4-4BB8-9A63-430C1DC1DD2E}">
      <dgm:prSet phldrT="[Text]"/>
      <dgm:spPr/>
      <dgm:t>
        <a:bodyPr/>
        <a:lstStyle/>
        <a:p>
          <a:r>
            <a:rPr lang="en-US" dirty="0"/>
            <a:t>All countries are primarily dependent on oil sources to produce electricity.</a:t>
          </a:r>
        </a:p>
      </dgm:t>
    </dgm:pt>
    <dgm:pt modelId="{6F66BDE8-B9C6-4A8A-ABD8-C3C3E2E2FBE3}" type="parTrans" cxnId="{E408507B-C8C5-4CB6-93D4-F239E624CE23}">
      <dgm:prSet/>
      <dgm:spPr/>
      <dgm:t>
        <a:bodyPr/>
        <a:lstStyle/>
        <a:p>
          <a:endParaRPr lang="en-US"/>
        </a:p>
      </dgm:t>
    </dgm:pt>
    <dgm:pt modelId="{ACD20752-C985-4276-9330-B1083B9627DE}" type="sibTrans" cxnId="{E408507B-C8C5-4CB6-93D4-F239E624CE23}">
      <dgm:prSet/>
      <dgm:spPr/>
      <dgm:t>
        <a:bodyPr/>
        <a:lstStyle/>
        <a:p>
          <a:endParaRPr lang="en-US"/>
        </a:p>
      </dgm:t>
    </dgm:pt>
    <dgm:pt modelId="{6D2A320E-BB03-45AF-B418-A8E2951077BE}">
      <dgm:prSet phldrT="[Text]"/>
      <dgm:spPr/>
      <dgm:t>
        <a:bodyPr/>
        <a:lstStyle/>
        <a:p>
          <a:r>
            <a:rPr lang="en-US" dirty="0"/>
            <a:t>Less than 10% countries have transmission and distribution losses above 20%.</a:t>
          </a:r>
        </a:p>
      </dgm:t>
    </dgm:pt>
    <dgm:pt modelId="{B98FCD5D-3BA6-482B-838D-F5B788796B1F}" type="parTrans" cxnId="{2BE37628-80C8-4B71-AF00-ED2BCE3BD756}">
      <dgm:prSet/>
      <dgm:spPr/>
      <dgm:t>
        <a:bodyPr/>
        <a:lstStyle/>
        <a:p>
          <a:endParaRPr lang="en-US"/>
        </a:p>
      </dgm:t>
    </dgm:pt>
    <dgm:pt modelId="{43F91AD6-111E-4692-88AE-66F9986CE828}" type="sibTrans" cxnId="{2BE37628-80C8-4B71-AF00-ED2BCE3BD756}">
      <dgm:prSet/>
      <dgm:spPr/>
      <dgm:t>
        <a:bodyPr/>
        <a:lstStyle/>
        <a:p>
          <a:endParaRPr lang="en-US"/>
        </a:p>
      </dgm:t>
    </dgm:pt>
    <dgm:pt modelId="{46716217-BADF-4E50-94AB-17FC81B931A8}" type="pres">
      <dgm:prSet presAssocID="{75017A15-B640-4522-8945-CFE060C0D44E}" presName="linear" presStyleCnt="0">
        <dgm:presLayoutVars>
          <dgm:dir/>
          <dgm:animLvl val="lvl"/>
          <dgm:resizeHandles val="exact"/>
        </dgm:presLayoutVars>
      </dgm:prSet>
      <dgm:spPr/>
    </dgm:pt>
    <dgm:pt modelId="{D9C04B6D-9783-4CBB-A3D7-56169E6A5D19}" type="pres">
      <dgm:prSet presAssocID="{7FF94B3C-C271-41C9-A4DE-09B3BA23B964}" presName="parentLin" presStyleCnt="0"/>
      <dgm:spPr/>
    </dgm:pt>
    <dgm:pt modelId="{AB2BAA79-C39C-4948-83DE-7DBF29762E12}" type="pres">
      <dgm:prSet presAssocID="{7FF94B3C-C271-41C9-A4DE-09B3BA23B964}" presName="parentLeftMargin" presStyleLbl="node1" presStyleIdx="0" presStyleCnt="5"/>
      <dgm:spPr/>
    </dgm:pt>
    <dgm:pt modelId="{031C119D-B9CB-4B96-8F20-C507521157D2}" type="pres">
      <dgm:prSet presAssocID="{7FF94B3C-C271-41C9-A4DE-09B3BA23B964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386DED5-C783-4CAE-A088-CB8D820FE55A}" type="pres">
      <dgm:prSet presAssocID="{7FF94B3C-C271-41C9-A4DE-09B3BA23B964}" presName="negativeSpace" presStyleCnt="0"/>
      <dgm:spPr/>
    </dgm:pt>
    <dgm:pt modelId="{83367BDA-37BA-42EF-89F6-0994E0ACC46C}" type="pres">
      <dgm:prSet presAssocID="{7FF94B3C-C271-41C9-A4DE-09B3BA23B964}" presName="childText" presStyleLbl="conFgAcc1" presStyleIdx="0" presStyleCnt="5">
        <dgm:presLayoutVars>
          <dgm:bulletEnabled val="1"/>
        </dgm:presLayoutVars>
      </dgm:prSet>
      <dgm:spPr/>
    </dgm:pt>
    <dgm:pt modelId="{45879C5B-AAB5-41C4-BA2C-1DE1A512508D}" type="pres">
      <dgm:prSet presAssocID="{C5BA6005-4CC3-4E7C-941C-62BBBAD688B9}" presName="spaceBetweenRectangles" presStyleCnt="0"/>
      <dgm:spPr/>
    </dgm:pt>
    <dgm:pt modelId="{33E16FF7-0884-4D42-A3CD-FA31113CF931}" type="pres">
      <dgm:prSet presAssocID="{1E96C8F8-A5F6-4F98-9248-873E458A099E}" presName="parentLin" presStyleCnt="0"/>
      <dgm:spPr/>
    </dgm:pt>
    <dgm:pt modelId="{F8096755-2CAB-4FC5-A96B-F13C04398EA7}" type="pres">
      <dgm:prSet presAssocID="{1E96C8F8-A5F6-4F98-9248-873E458A099E}" presName="parentLeftMargin" presStyleLbl="node1" presStyleIdx="0" presStyleCnt="5"/>
      <dgm:spPr/>
    </dgm:pt>
    <dgm:pt modelId="{5D91E3D7-EF67-4C33-9BD6-062889A804C3}" type="pres">
      <dgm:prSet presAssocID="{1E96C8F8-A5F6-4F98-9248-873E458A099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52FEF3E-CC87-4867-A855-2AC3C991BB68}" type="pres">
      <dgm:prSet presAssocID="{1E96C8F8-A5F6-4F98-9248-873E458A099E}" presName="negativeSpace" presStyleCnt="0"/>
      <dgm:spPr/>
    </dgm:pt>
    <dgm:pt modelId="{5C8D4BDC-BB21-42C3-A101-D88E3C9F94BF}" type="pres">
      <dgm:prSet presAssocID="{1E96C8F8-A5F6-4F98-9248-873E458A099E}" presName="childText" presStyleLbl="conFgAcc1" presStyleIdx="1" presStyleCnt="5">
        <dgm:presLayoutVars>
          <dgm:bulletEnabled val="1"/>
        </dgm:presLayoutVars>
      </dgm:prSet>
      <dgm:spPr/>
    </dgm:pt>
    <dgm:pt modelId="{3D2A9768-0A10-43E6-9A62-26DEF543172A}" type="pres">
      <dgm:prSet presAssocID="{734A98E9-E235-461B-8CB0-B0FC0990D4A7}" presName="spaceBetweenRectangles" presStyleCnt="0"/>
      <dgm:spPr/>
    </dgm:pt>
    <dgm:pt modelId="{69E34A7E-4935-47B1-A17C-1D0CC61B2D36}" type="pres">
      <dgm:prSet presAssocID="{6FE7956C-E94D-43C1-AC51-BCA8262A9FB3}" presName="parentLin" presStyleCnt="0"/>
      <dgm:spPr/>
    </dgm:pt>
    <dgm:pt modelId="{F5C85510-87AE-4265-B42D-20643B7E9957}" type="pres">
      <dgm:prSet presAssocID="{6FE7956C-E94D-43C1-AC51-BCA8262A9FB3}" presName="parentLeftMargin" presStyleLbl="node1" presStyleIdx="1" presStyleCnt="5"/>
      <dgm:spPr/>
    </dgm:pt>
    <dgm:pt modelId="{EDC44F80-0985-4D56-BD8A-7E60A525736E}" type="pres">
      <dgm:prSet presAssocID="{6FE7956C-E94D-43C1-AC51-BCA8262A9FB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0363DEA-64A6-40FC-AFFB-E0FC582EE76D}" type="pres">
      <dgm:prSet presAssocID="{6FE7956C-E94D-43C1-AC51-BCA8262A9FB3}" presName="negativeSpace" presStyleCnt="0"/>
      <dgm:spPr/>
    </dgm:pt>
    <dgm:pt modelId="{8B57AAE1-A4F6-45F9-85DB-7F3E25D668D6}" type="pres">
      <dgm:prSet presAssocID="{6FE7956C-E94D-43C1-AC51-BCA8262A9FB3}" presName="childText" presStyleLbl="conFgAcc1" presStyleIdx="2" presStyleCnt="5">
        <dgm:presLayoutVars>
          <dgm:bulletEnabled val="1"/>
        </dgm:presLayoutVars>
      </dgm:prSet>
      <dgm:spPr/>
    </dgm:pt>
    <dgm:pt modelId="{549F4E61-727F-4DD0-B096-FE628F2B3FA7}" type="pres">
      <dgm:prSet presAssocID="{A6D61BD2-957C-406B-9157-B14033C559F1}" presName="spaceBetweenRectangles" presStyleCnt="0"/>
      <dgm:spPr/>
    </dgm:pt>
    <dgm:pt modelId="{6B3171AA-B820-4F15-BB9B-7AC671219E69}" type="pres">
      <dgm:prSet presAssocID="{01E42814-BAE4-4BB8-9A63-430C1DC1DD2E}" presName="parentLin" presStyleCnt="0"/>
      <dgm:spPr/>
    </dgm:pt>
    <dgm:pt modelId="{CAC42CE0-6DD0-481C-BB03-4EEBB4D28F1E}" type="pres">
      <dgm:prSet presAssocID="{01E42814-BAE4-4BB8-9A63-430C1DC1DD2E}" presName="parentLeftMargin" presStyleLbl="node1" presStyleIdx="2" presStyleCnt="5"/>
      <dgm:spPr/>
    </dgm:pt>
    <dgm:pt modelId="{18816A90-E476-4B5A-8D1E-14464625D1B1}" type="pres">
      <dgm:prSet presAssocID="{01E42814-BAE4-4BB8-9A63-430C1DC1DD2E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EE7FEFE5-D20B-453D-B5B9-E240A40E7C08}" type="pres">
      <dgm:prSet presAssocID="{01E42814-BAE4-4BB8-9A63-430C1DC1DD2E}" presName="negativeSpace" presStyleCnt="0"/>
      <dgm:spPr/>
    </dgm:pt>
    <dgm:pt modelId="{4F34B63E-B388-43F2-B6DD-CE77E54E2C14}" type="pres">
      <dgm:prSet presAssocID="{01E42814-BAE4-4BB8-9A63-430C1DC1DD2E}" presName="childText" presStyleLbl="conFgAcc1" presStyleIdx="3" presStyleCnt="5">
        <dgm:presLayoutVars>
          <dgm:bulletEnabled val="1"/>
        </dgm:presLayoutVars>
      </dgm:prSet>
      <dgm:spPr/>
    </dgm:pt>
    <dgm:pt modelId="{821CF6C1-8A54-437D-9862-8B52782546CE}" type="pres">
      <dgm:prSet presAssocID="{ACD20752-C985-4276-9330-B1083B9627DE}" presName="spaceBetweenRectangles" presStyleCnt="0"/>
      <dgm:spPr/>
    </dgm:pt>
    <dgm:pt modelId="{BB5375D5-0B51-4A20-978F-B8480BEA0772}" type="pres">
      <dgm:prSet presAssocID="{6D2A320E-BB03-45AF-B418-A8E2951077BE}" presName="parentLin" presStyleCnt="0"/>
      <dgm:spPr/>
    </dgm:pt>
    <dgm:pt modelId="{585ADAD3-D9F3-47F7-9533-066E52B41089}" type="pres">
      <dgm:prSet presAssocID="{6D2A320E-BB03-45AF-B418-A8E2951077BE}" presName="parentLeftMargin" presStyleLbl="node1" presStyleIdx="3" presStyleCnt="5"/>
      <dgm:spPr/>
    </dgm:pt>
    <dgm:pt modelId="{4D629527-3DBC-4502-8CBA-C54B2B8C042E}" type="pres">
      <dgm:prSet presAssocID="{6D2A320E-BB03-45AF-B418-A8E2951077BE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47F5103-2C8D-45B7-8AAB-0F9AB62ADCFC}" type="pres">
      <dgm:prSet presAssocID="{6D2A320E-BB03-45AF-B418-A8E2951077BE}" presName="negativeSpace" presStyleCnt="0"/>
      <dgm:spPr/>
    </dgm:pt>
    <dgm:pt modelId="{4E2B4E7B-0922-4D60-BF6C-61D746E423AD}" type="pres">
      <dgm:prSet presAssocID="{6D2A320E-BB03-45AF-B418-A8E2951077BE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0E0C6121-5457-45A9-AB21-C02B4C62C983}" type="presOf" srcId="{7FF94B3C-C271-41C9-A4DE-09B3BA23B964}" destId="{AB2BAA79-C39C-4948-83DE-7DBF29762E12}" srcOrd="0" destOrd="0" presId="urn:microsoft.com/office/officeart/2005/8/layout/list1"/>
    <dgm:cxn modelId="{2BE37628-80C8-4B71-AF00-ED2BCE3BD756}" srcId="{75017A15-B640-4522-8945-CFE060C0D44E}" destId="{6D2A320E-BB03-45AF-B418-A8E2951077BE}" srcOrd="4" destOrd="0" parTransId="{B98FCD5D-3BA6-482B-838D-F5B788796B1F}" sibTransId="{43F91AD6-111E-4692-88AE-66F9986CE828}"/>
    <dgm:cxn modelId="{E05CD73B-5C57-4894-AE10-D87B0945AAA5}" type="presOf" srcId="{75017A15-B640-4522-8945-CFE060C0D44E}" destId="{46716217-BADF-4E50-94AB-17FC81B931A8}" srcOrd="0" destOrd="0" presId="urn:microsoft.com/office/officeart/2005/8/layout/list1"/>
    <dgm:cxn modelId="{F6D58240-AC7E-46F0-B6D2-5ED11F102BC9}" type="presOf" srcId="{1E96C8F8-A5F6-4F98-9248-873E458A099E}" destId="{F8096755-2CAB-4FC5-A96B-F13C04398EA7}" srcOrd="0" destOrd="0" presId="urn:microsoft.com/office/officeart/2005/8/layout/list1"/>
    <dgm:cxn modelId="{0341CC6D-6FA8-43D4-A7B3-704C2AAF3BD4}" type="presOf" srcId="{6FE7956C-E94D-43C1-AC51-BCA8262A9FB3}" destId="{F5C85510-87AE-4265-B42D-20643B7E9957}" srcOrd="0" destOrd="0" presId="urn:microsoft.com/office/officeart/2005/8/layout/list1"/>
    <dgm:cxn modelId="{79C93755-3EB7-40C3-A587-23753E6EFCD8}" type="presOf" srcId="{6D2A320E-BB03-45AF-B418-A8E2951077BE}" destId="{4D629527-3DBC-4502-8CBA-C54B2B8C042E}" srcOrd="1" destOrd="0" presId="urn:microsoft.com/office/officeart/2005/8/layout/list1"/>
    <dgm:cxn modelId="{5335E975-A2F3-420E-9FAE-333A42438783}" type="presOf" srcId="{7FF94B3C-C271-41C9-A4DE-09B3BA23B964}" destId="{031C119D-B9CB-4B96-8F20-C507521157D2}" srcOrd="1" destOrd="0" presId="urn:microsoft.com/office/officeart/2005/8/layout/list1"/>
    <dgm:cxn modelId="{E408507B-C8C5-4CB6-93D4-F239E624CE23}" srcId="{75017A15-B640-4522-8945-CFE060C0D44E}" destId="{01E42814-BAE4-4BB8-9A63-430C1DC1DD2E}" srcOrd="3" destOrd="0" parTransId="{6F66BDE8-B9C6-4A8A-ABD8-C3C3E2E2FBE3}" sibTransId="{ACD20752-C985-4276-9330-B1083B9627DE}"/>
    <dgm:cxn modelId="{79529F8A-DCCA-4829-83E8-5ABB90617BE2}" type="presOf" srcId="{1E96C8F8-A5F6-4F98-9248-873E458A099E}" destId="{5D91E3D7-EF67-4C33-9BD6-062889A804C3}" srcOrd="1" destOrd="0" presId="urn:microsoft.com/office/officeart/2005/8/layout/list1"/>
    <dgm:cxn modelId="{A4591FA4-8B6E-4414-B6A1-B93330023F33}" srcId="{75017A15-B640-4522-8945-CFE060C0D44E}" destId="{6FE7956C-E94D-43C1-AC51-BCA8262A9FB3}" srcOrd="2" destOrd="0" parTransId="{165920BA-CD61-4AFF-A450-68882332CA7E}" sibTransId="{A6D61BD2-957C-406B-9157-B14033C559F1}"/>
    <dgm:cxn modelId="{759471A8-08E5-4114-9176-F4C485E05DF8}" srcId="{75017A15-B640-4522-8945-CFE060C0D44E}" destId="{7FF94B3C-C271-41C9-A4DE-09B3BA23B964}" srcOrd="0" destOrd="0" parTransId="{34522EDF-9B3C-42DC-8CE2-B49E4A6423D7}" sibTransId="{C5BA6005-4CC3-4E7C-941C-62BBBAD688B9}"/>
    <dgm:cxn modelId="{F96849D8-4B64-4BDD-875C-85805335898C}" type="presOf" srcId="{6FE7956C-E94D-43C1-AC51-BCA8262A9FB3}" destId="{EDC44F80-0985-4D56-BD8A-7E60A525736E}" srcOrd="1" destOrd="0" presId="urn:microsoft.com/office/officeart/2005/8/layout/list1"/>
    <dgm:cxn modelId="{9CBCCDE8-9D77-4866-A8B5-9206260AEA25}" type="presOf" srcId="{01E42814-BAE4-4BB8-9A63-430C1DC1DD2E}" destId="{18816A90-E476-4B5A-8D1E-14464625D1B1}" srcOrd="1" destOrd="0" presId="urn:microsoft.com/office/officeart/2005/8/layout/list1"/>
    <dgm:cxn modelId="{322CF7E8-B0D8-437E-AD25-81845538D035}" srcId="{75017A15-B640-4522-8945-CFE060C0D44E}" destId="{1E96C8F8-A5F6-4F98-9248-873E458A099E}" srcOrd="1" destOrd="0" parTransId="{8E9F51D3-4ED6-47BC-A94B-4067D9F10FBC}" sibTransId="{734A98E9-E235-461B-8CB0-B0FC0990D4A7}"/>
    <dgm:cxn modelId="{49332DEA-A470-4F1C-BAF5-1B75F992A32E}" type="presOf" srcId="{6D2A320E-BB03-45AF-B418-A8E2951077BE}" destId="{585ADAD3-D9F3-47F7-9533-066E52B41089}" srcOrd="0" destOrd="0" presId="urn:microsoft.com/office/officeart/2005/8/layout/list1"/>
    <dgm:cxn modelId="{796789FE-CD27-408E-8EED-46EB6A0A5928}" type="presOf" srcId="{01E42814-BAE4-4BB8-9A63-430C1DC1DD2E}" destId="{CAC42CE0-6DD0-481C-BB03-4EEBB4D28F1E}" srcOrd="0" destOrd="0" presId="urn:microsoft.com/office/officeart/2005/8/layout/list1"/>
    <dgm:cxn modelId="{95D4B829-B186-4E9F-ADE4-2A38AA009954}" type="presParOf" srcId="{46716217-BADF-4E50-94AB-17FC81B931A8}" destId="{D9C04B6D-9783-4CBB-A3D7-56169E6A5D19}" srcOrd="0" destOrd="0" presId="urn:microsoft.com/office/officeart/2005/8/layout/list1"/>
    <dgm:cxn modelId="{2913E089-1910-440F-ADEF-1F808DD12C01}" type="presParOf" srcId="{D9C04B6D-9783-4CBB-A3D7-56169E6A5D19}" destId="{AB2BAA79-C39C-4948-83DE-7DBF29762E12}" srcOrd="0" destOrd="0" presId="urn:microsoft.com/office/officeart/2005/8/layout/list1"/>
    <dgm:cxn modelId="{6D95D746-7A96-407A-ACDC-5D905BEF2F83}" type="presParOf" srcId="{D9C04B6D-9783-4CBB-A3D7-56169E6A5D19}" destId="{031C119D-B9CB-4B96-8F20-C507521157D2}" srcOrd="1" destOrd="0" presId="urn:microsoft.com/office/officeart/2005/8/layout/list1"/>
    <dgm:cxn modelId="{219B833B-7FF5-407E-A885-C4EF522C81F0}" type="presParOf" srcId="{46716217-BADF-4E50-94AB-17FC81B931A8}" destId="{B386DED5-C783-4CAE-A088-CB8D820FE55A}" srcOrd="1" destOrd="0" presId="urn:microsoft.com/office/officeart/2005/8/layout/list1"/>
    <dgm:cxn modelId="{E665917F-B278-4FFA-87AB-DDABDA1CEC29}" type="presParOf" srcId="{46716217-BADF-4E50-94AB-17FC81B931A8}" destId="{83367BDA-37BA-42EF-89F6-0994E0ACC46C}" srcOrd="2" destOrd="0" presId="urn:microsoft.com/office/officeart/2005/8/layout/list1"/>
    <dgm:cxn modelId="{434828FC-66B9-44B5-BB0C-128BDB75D632}" type="presParOf" srcId="{46716217-BADF-4E50-94AB-17FC81B931A8}" destId="{45879C5B-AAB5-41C4-BA2C-1DE1A512508D}" srcOrd="3" destOrd="0" presId="urn:microsoft.com/office/officeart/2005/8/layout/list1"/>
    <dgm:cxn modelId="{E439F3E5-3803-466E-B507-B4ED5FB7BFE6}" type="presParOf" srcId="{46716217-BADF-4E50-94AB-17FC81B931A8}" destId="{33E16FF7-0884-4D42-A3CD-FA31113CF931}" srcOrd="4" destOrd="0" presId="urn:microsoft.com/office/officeart/2005/8/layout/list1"/>
    <dgm:cxn modelId="{E897E328-8BB2-4092-9A4E-B6ADFAFCCED7}" type="presParOf" srcId="{33E16FF7-0884-4D42-A3CD-FA31113CF931}" destId="{F8096755-2CAB-4FC5-A96B-F13C04398EA7}" srcOrd="0" destOrd="0" presId="urn:microsoft.com/office/officeart/2005/8/layout/list1"/>
    <dgm:cxn modelId="{4A942921-C1FE-42B2-BBEE-FDE4657179CA}" type="presParOf" srcId="{33E16FF7-0884-4D42-A3CD-FA31113CF931}" destId="{5D91E3D7-EF67-4C33-9BD6-062889A804C3}" srcOrd="1" destOrd="0" presId="urn:microsoft.com/office/officeart/2005/8/layout/list1"/>
    <dgm:cxn modelId="{96782278-7591-4371-AEFC-E0A922AAC37F}" type="presParOf" srcId="{46716217-BADF-4E50-94AB-17FC81B931A8}" destId="{052FEF3E-CC87-4867-A855-2AC3C991BB68}" srcOrd="5" destOrd="0" presId="urn:microsoft.com/office/officeart/2005/8/layout/list1"/>
    <dgm:cxn modelId="{16F6A327-EEF6-4774-9637-44D5B7118588}" type="presParOf" srcId="{46716217-BADF-4E50-94AB-17FC81B931A8}" destId="{5C8D4BDC-BB21-42C3-A101-D88E3C9F94BF}" srcOrd="6" destOrd="0" presId="urn:microsoft.com/office/officeart/2005/8/layout/list1"/>
    <dgm:cxn modelId="{AC5BB004-582A-4B8D-90A4-46FB2B9A4E3E}" type="presParOf" srcId="{46716217-BADF-4E50-94AB-17FC81B931A8}" destId="{3D2A9768-0A10-43E6-9A62-26DEF543172A}" srcOrd="7" destOrd="0" presId="urn:microsoft.com/office/officeart/2005/8/layout/list1"/>
    <dgm:cxn modelId="{14FB1ADF-A3C1-4A56-925C-B9FCB077BD53}" type="presParOf" srcId="{46716217-BADF-4E50-94AB-17FC81B931A8}" destId="{69E34A7E-4935-47B1-A17C-1D0CC61B2D36}" srcOrd="8" destOrd="0" presId="urn:microsoft.com/office/officeart/2005/8/layout/list1"/>
    <dgm:cxn modelId="{9019DD79-99A1-4C5B-AA92-1F608855C56F}" type="presParOf" srcId="{69E34A7E-4935-47B1-A17C-1D0CC61B2D36}" destId="{F5C85510-87AE-4265-B42D-20643B7E9957}" srcOrd="0" destOrd="0" presId="urn:microsoft.com/office/officeart/2005/8/layout/list1"/>
    <dgm:cxn modelId="{55469A19-5F1D-4111-A4D7-F2A8AA2C2566}" type="presParOf" srcId="{69E34A7E-4935-47B1-A17C-1D0CC61B2D36}" destId="{EDC44F80-0985-4D56-BD8A-7E60A525736E}" srcOrd="1" destOrd="0" presId="urn:microsoft.com/office/officeart/2005/8/layout/list1"/>
    <dgm:cxn modelId="{565DEA03-270D-4E5A-A791-587EF9F948EE}" type="presParOf" srcId="{46716217-BADF-4E50-94AB-17FC81B931A8}" destId="{40363DEA-64A6-40FC-AFFB-E0FC582EE76D}" srcOrd="9" destOrd="0" presId="urn:microsoft.com/office/officeart/2005/8/layout/list1"/>
    <dgm:cxn modelId="{1010290C-5C2C-4914-9A94-F27E8C7DF15A}" type="presParOf" srcId="{46716217-BADF-4E50-94AB-17FC81B931A8}" destId="{8B57AAE1-A4F6-45F9-85DB-7F3E25D668D6}" srcOrd="10" destOrd="0" presId="urn:microsoft.com/office/officeart/2005/8/layout/list1"/>
    <dgm:cxn modelId="{C6AE30AA-989D-4CA4-8FD9-F4F94B449655}" type="presParOf" srcId="{46716217-BADF-4E50-94AB-17FC81B931A8}" destId="{549F4E61-727F-4DD0-B096-FE628F2B3FA7}" srcOrd="11" destOrd="0" presId="urn:microsoft.com/office/officeart/2005/8/layout/list1"/>
    <dgm:cxn modelId="{8281FC5D-B34D-4798-848F-11BEE2403149}" type="presParOf" srcId="{46716217-BADF-4E50-94AB-17FC81B931A8}" destId="{6B3171AA-B820-4F15-BB9B-7AC671219E69}" srcOrd="12" destOrd="0" presId="urn:microsoft.com/office/officeart/2005/8/layout/list1"/>
    <dgm:cxn modelId="{93C94035-2415-4CB9-8E01-251DB2293224}" type="presParOf" srcId="{6B3171AA-B820-4F15-BB9B-7AC671219E69}" destId="{CAC42CE0-6DD0-481C-BB03-4EEBB4D28F1E}" srcOrd="0" destOrd="0" presId="urn:microsoft.com/office/officeart/2005/8/layout/list1"/>
    <dgm:cxn modelId="{318850D5-DBA1-4DA8-908B-77737FA4F117}" type="presParOf" srcId="{6B3171AA-B820-4F15-BB9B-7AC671219E69}" destId="{18816A90-E476-4B5A-8D1E-14464625D1B1}" srcOrd="1" destOrd="0" presId="urn:microsoft.com/office/officeart/2005/8/layout/list1"/>
    <dgm:cxn modelId="{EBA46FC8-2AB5-4874-930C-53247D50D1C8}" type="presParOf" srcId="{46716217-BADF-4E50-94AB-17FC81B931A8}" destId="{EE7FEFE5-D20B-453D-B5B9-E240A40E7C08}" srcOrd="13" destOrd="0" presId="urn:microsoft.com/office/officeart/2005/8/layout/list1"/>
    <dgm:cxn modelId="{B6AFB6A7-7228-4F78-AAEE-C5E2AB112056}" type="presParOf" srcId="{46716217-BADF-4E50-94AB-17FC81B931A8}" destId="{4F34B63E-B388-43F2-B6DD-CE77E54E2C14}" srcOrd="14" destOrd="0" presId="urn:microsoft.com/office/officeart/2005/8/layout/list1"/>
    <dgm:cxn modelId="{F9902A00-E676-4C60-9F73-0DAB2E0B7624}" type="presParOf" srcId="{46716217-BADF-4E50-94AB-17FC81B931A8}" destId="{821CF6C1-8A54-437D-9862-8B52782546CE}" srcOrd="15" destOrd="0" presId="urn:microsoft.com/office/officeart/2005/8/layout/list1"/>
    <dgm:cxn modelId="{C7E811B0-89A9-46A7-A07C-CBCA4667F22D}" type="presParOf" srcId="{46716217-BADF-4E50-94AB-17FC81B931A8}" destId="{BB5375D5-0B51-4A20-978F-B8480BEA0772}" srcOrd="16" destOrd="0" presId="urn:microsoft.com/office/officeart/2005/8/layout/list1"/>
    <dgm:cxn modelId="{D2B08E1D-CEFD-4230-90E1-7BB884E65C06}" type="presParOf" srcId="{BB5375D5-0B51-4A20-978F-B8480BEA0772}" destId="{585ADAD3-D9F3-47F7-9533-066E52B41089}" srcOrd="0" destOrd="0" presId="urn:microsoft.com/office/officeart/2005/8/layout/list1"/>
    <dgm:cxn modelId="{89E77625-2380-4B40-A944-DC1D2C7C8287}" type="presParOf" srcId="{BB5375D5-0B51-4A20-978F-B8480BEA0772}" destId="{4D629527-3DBC-4502-8CBA-C54B2B8C042E}" srcOrd="1" destOrd="0" presId="urn:microsoft.com/office/officeart/2005/8/layout/list1"/>
    <dgm:cxn modelId="{09B79CB1-601E-4FC9-885E-0D76C7378EE6}" type="presParOf" srcId="{46716217-BADF-4E50-94AB-17FC81B931A8}" destId="{247F5103-2C8D-45B7-8AAB-0F9AB62ADCFC}" srcOrd="17" destOrd="0" presId="urn:microsoft.com/office/officeart/2005/8/layout/list1"/>
    <dgm:cxn modelId="{7374A2CF-DBC1-45AE-9237-17921E13C4FD}" type="presParOf" srcId="{46716217-BADF-4E50-94AB-17FC81B931A8}" destId="{4E2B4E7B-0922-4D60-BF6C-61D746E423AD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D7520FF-F1AC-4159-8FA8-A01B25DCA6BD}" type="doc">
      <dgm:prSet loTypeId="urn:microsoft.com/office/officeart/2005/8/layout/process1" loCatId="process" qsTypeId="urn:microsoft.com/office/officeart/2005/8/quickstyle/simple1" qsCatId="simple" csTypeId="urn:microsoft.com/office/officeart/2005/8/colors/accent6_2" csCatId="accent6" phldr="1"/>
      <dgm:spPr/>
    </dgm:pt>
    <dgm:pt modelId="{CB5BB092-98D8-48E6-A531-2143D5905435}">
      <dgm:prSet phldrT="[Text]" custT="1"/>
      <dgm:spPr/>
      <dgm:t>
        <a:bodyPr/>
        <a:lstStyle/>
        <a:p>
          <a:r>
            <a:rPr lang="en-US" sz="4400" dirty="0"/>
            <a:t>Python</a:t>
          </a:r>
        </a:p>
      </dgm:t>
    </dgm:pt>
    <dgm:pt modelId="{7640D43F-20EA-45A9-9862-5AC9A2BDF156}" type="parTrans" cxnId="{A7C83C8E-64A9-49C0-AA40-3EFCD7C4E159}">
      <dgm:prSet/>
      <dgm:spPr/>
      <dgm:t>
        <a:bodyPr/>
        <a:lstStyle/>
        <a:p>
          <a:endParaRPr lang="en-US" sz="1400"/>
        </a:p>
      </dgm:t>
    </dgm:pt>
    <dgm:pt modelId="{ED92902B-144C-4879-8402-94B2FAAFD0E1}" type="sibTrans" cxnId="{A7C83C8E-64A9-49C0-AA40-3EFCD7C4E159}">
      <dgm:prSet custT="1"/>
      <dgm:spPr/>
      <dgm:t>
        <a:bodyPr/>
        <a:lstStyle/>
        <a:p>
          <a:endParaRPr lang="en-US" sz="2400"/>
        </a:p>
      </dgm:t>
    </dgm:pt>
    <dgm:pt modelId="{1A1E15AA-1B37-44CB-B873-952845C54B8F}">
      <dgm:prSet phldrT="[Text]" custT="1"/>
      <dgm:spPr/>
      <dgm:t>
        <a:bodyPr/>
        <a:lstStyle/>
        <a:p>
          <a:r>
            <a:rPr lang="en-US" sz="4400" dirty="0"/>
            <a:t>SQL</a:t>
          </a:r>
        </a:p>
      </dgm:t>
    </dgm:pt>
    <dgm:pt modelId="{7DE966E3-A9B6-4018-9655-8EB1DEB364C1}" type="parTrans" cxnId="{9C4D318E-3059-4B81-8F39-9ADBC1BED78B}">
      <dgm:prSet/>
      <dgm:spPr/>
      <dgm:t>
        <a:bodyPr/>
        <a:lstStyle/>
        <a:p>
          <a:endParaRPr lang="en-US" sz="1400"/>
        </a:p>
      </dgm:t>
    </dgm:pt>
    <dgm:pt modelId="{28298C28-0988-4FAF-9A05-0795516EA7E2}" type="sibTrans" cxnId="{9C4D318E-3059-4B81-8F39-9ADBC1BED78B}">
      <dgm:prSet custT="1"/>
      <dgm:spPr/>
      <dgm:t>
        <a:bodyPr/>
        <a:lstStyle/>
        <a:p>
          <a:endParaRPr lang="en-US" sz="2400"/>
        </a:p>
      </dgm:t>
    </dgm:pt>
    <dgm:pt modelId="{735E5E4C-5608-4E00-B376-46BBF1A3AFFD}">
      <dgm:prSet phldrT="[Text]" custT="1"/>
      <dgm:spPr/>
      <dgm:t>
        <a:bodyPr/>
        <a:lstStyle/>
        <a:p>
          <a:r>
            <a:rPr lang="en-US" sz="4000" dirty="0"/>
            <a:t>Excel</a:t>
          </a:r>
        </a:p>
      </dgm:t>
    </dgm:pt>
    <dgm:pt modelId="{927DEBF5-5F17-4E02-B919-08BC3E8B2C35}" type="parTrans" cxnId="{4BBF5A89-EF5E-467F-AB9B-254D8404EC30}">
      <dgm:prSet/>
      <dgm:spPr/>
      <dgm:t>
        <a:bodyPr/>
        <a:lstStyle/>
        <a:p>
          <a:endParaRPr lang="en-US" sz="1400"/>
        </a:p>
      </dgm:t>
    </dgm:pt>
    <dgm:pt modelId="{938D54C8-65E0-4A7D-A129-57EF3DCF9DAF}" type="sibTrans" cxnId="{4BBF5A89-EF5E-467F-AB9B-254D8404EC30}">
      <dgm:prSet/>
      <dgm:spPr/>
      <dgm:t>
        <a:bodyPr/>
        <a:lstStyle/>
        <a:p>
          <a:endParaRPr lang="en-US" sz="1400"/>
        </a:p>
      </dgm:t>
    </dgm:pt>
    <dgm:pt modelId="{44FEFF2C-2DAD-4999-8262-456CB22BB9B7}" type="pres">
      <dgm:prSet presAssocID="{2D7520FF-F1AC-4159-8FA8-A01B25DCA6BD}" presName="Name0" presStyleCnt="0">
        <dgm:presLayoutVars>
          <dgm:dir/>
          <dgm:resizeHandles val="exact"/>
        </dgm:presLayoutVars>
      </dgm:prSet>
      <dgm:spPr/>
    </dgm:pt>
    <dgm:pt modelId="{6799DFC5-CD9B-4DCA-AE7E-454CE3E4344B}" type="pres">
      <dgm:prSet presAssocID="{CB5BB092-98D8-48E6-A531-2143D5905435}" presName="node" presStyleLbl="node1" presStyleIdx="0" presStyleCnt="3">
        <dgm:presLayoutVars>
          <dgm:bulletEnabled val="1"/>
        </dgm:presLayoutVars>
      </dgm:prSet>
      <dgm:spPr/>
    </dgm:pt>
    <dgm:pt modelId="{8E007946-FD07-49CE-9AE9-814CD2942310}" type="pres">
      <dgm:prSet presAssocID="{ED92902B-144C-4879-8402-94B2FAAFD0E1}" presName="sibTrans" presStyleLbl="sibTrans2D1" presStyleIdx="0" presStyleCnt="2"/>
      <dgm:spPr/>
    </dgm:pt>
    <dgm:pt modelId="{02CAF6CB-0FB5-4D35-9B5F-411E508D5D0F}" type="pres">
      <dgm:prSet presAssocID="{ED92902B-144C-4879-8402-94B2FAAFD0E1}" presName="connectorText" presStyleLbl="sibTrans2D1" presStyleIdx="0" presStyleCnt="2"/>
      <dgm:spPr/>
    </dgm:pt>
    <dgm:pt modelId="{1B37C488-448A-4473-B419-2F0EA3F386F9}" type="pres">
      <dgm:prSet presAssocID="{1A1E15AA-1B37-44CB-B873-952845C54B8F}" presName="node" presStyleLbl="node1" presStyleIdx="1" presStyleCnt="3">
        <dgm:presLayoutVars>
          <dgm:bulletEnabled val="1"/>
        </dgm:presLayoutVars>
      </dgm:prSet>
      <dgm:spPr/>
    </dgm:pt>
    <dgm:pt modelId="{8078C325-8F56-4C22-8B58-F42877459845}" type="pres">
      <dgm:prSet presAssocID="{28298C28-0988-4FAF-9A05-0795516EA7E2}" presName="sibTrans" presStyleLbl="sibTrans2D1" presStyleIdx="1" presStyleCnt="2"/>
      <dgm:spPr/>
    </dgm:pt>
    <dgm:pt modelId="{3A8623F6-14F6-4734-9457-2B05708D1608}" type="pres">
      <dgm:prSet presAssocID="{28298C28-0988-4FAF-9A05-0795516EA7E2}" presName="connectorText" presStyleLbl="sibTrans2D1" presStyleIdx="1" presStyleCnt="2"/>
      <dgm:spPr/>
    </dgm:pt>
    <dgm:pt modelId="{048E2BEC-A86D-4C63-9559-84EA80604AB3}" type="pres">
      <dgm:prSet presAssocID="{735E5E4C-5608-4E00-B376-46BBF1A3AFFD}" presName="node" presStyleLbl="node1" presStyleIdx="2" presStyleCnt="3">
        <dgm:presLayoutVars>
          <dgm:bulletEnabled val="1"/>
        </dgm:presLayoutVars>
      </dgm:prSet>
      <dgm:spPr/>
    </dgm:pt>
  </dgm:ptLst>
  <dgm:cxnLst>
    <dgm:cxn modelId="{D8598717-9476-46CF-B247-9A4A9EBA88FA}" type="presOf" srcId="{735E5E4C-5608-4E00-B376-46BBF1A3AFFD}" destId="{048E2BEC-A86D-4C63-9559-84EA80604AB3}" srcOrd="0" destOrd="0" presId="urn:microsoft.com/office/officeart/2005/8/layout/process1"/>
    <dgm:cxn modelId="{DD44EE21-EB85-488E-8BD8-B2BA8E00CFAB}" type="presOf" srcId="{28298C28-0988-4FAF-9A05-0795516EA7E2}" destId="{3A8623F6-14F6-4734-9457-2B05708D1608}" srcOrd="1" destOrd="0" presId="urn:microsoft.com/office/officeart/2005/8/layout/process1"/>
    <dgm:cxn modelId="{E169745F-D91D-4CB4-9050-7874B5DAA22F}" type="presOf" srcId="{1A1E15AA-1B37-44CB-B873-952845C54B8F}" destId="{1B37C488-448A-4473-B419-2F0EA3F386F9}" srcOrd="0" destOrd="0" presId="urn:microsoft.com/office/officeart/2005/8/layout/process1"/>
    <dgm:cxn modelId="{17DF9D77-D1CF-40E0-943C-BDA0E734216A}" type="presOf" srcId="{CB5BB092-98D8-48E6-A531-2143D5905435}" destId="{6799DFC5-CD9B-4DCA-AE7E-454CE3E4344B}" srcOrd="0" destOrd="0" presId="urn:microsoft.com/office/officeart/2005/8/layout/process1"/>
    <dgm:cxn modelId="{64526E81-955A-4924-8E27-9FCD0164A5D0}" type="presOf" srcId="{ED92902B-144C-4879-8402-94B2FAAFD0E1}" destId="{8E007946-FD07-49CE-9AE9-814CD2942310}" srcOrd="0" destOrd="0" presId="urn:microsoft.com/office/officeart/2005/8/layout/process1"/>
    <dgm:cxn modelId="{4BBF5A89-EF5E-467F-AB9B-254D8404EC30}" srcId="{2D7520FF-F1AC-4159-8FA8-A01B25DCA6BD}" destId="{735E5E4C-5608-4E00-B376-46BBF1A3AFFD}" srcOrd="2" destOrd="0" parTransId="{927DEBF5-5F17-4E02-B919-08BC3E8B2C35}" sibTransId="{938D54C8-65E0-4A7D-A129-57EF3DCF9DAF}"/>
    <dgm:cxn modelId="{9C4D318E-3059-4B81-8F39-9ADBC1BED78B}" srcId="{2D7520FF-F1AC-4159-8FA8-A01B25DCA6BD}" destId="{1A1E15AA-1B37-44CB-B873-952845C54B8F}" srcOrd="1" destOrd="0" parTransId="{7DE966E3-A9B6-4018-9655-8EB1DEB364C1}" sibTransId="{28298C28-0988-4FAF-9A05-0795516EA7E2}"/>
    <dgm:cxn modelId="{A7C83C8E-64A9-49C0-AA40-3EFCD7C4E159}" srcId="{2D7520FF-F1AC-4159-8FA8-A01B25DCA6BD}" destId="{CB5BB092-98D8-48E6-A531-2143D5905435}" srcOrd="0" destOrd="0" parTransId="{7640D43F-20EA-45A9-9862-5AC9A2BDF156}" sibTransId="{ED92902B-144C-4879-8402-94B2FAAFD0E1}"/>
    <dgm:cxn modelId="{77AB91B1-B489-424F-8D3F-609CB4525C1C}" type="presOf" srcId="{2D7520FF-F1AC-4159-8FA8-A01B25DCA6BD}" destId="{44FEFF2C-2DAD-4999-8262-456CB22BB9B7}" srcOrd="0" destOrd="0" presId="urn:microsoft.com/office/officeart/2005/8/layout/process1"/>
    <dgm:cxn modelId="{806A82CF-22D4-4074-A729-44B81A660D00}" type="presOf" srcId="{28298C28-0988-4FAF-9A05-0795516EA7E2}" destId="{8078C325-8F56-4C22-8B58-F42877459845}" srcOrd="0" destOrd="0" presId="urn:microsoft.com/office/officeart/2005/8/layout/process1"/>
    <dgm:cxn modelId="{88C722E4-3843-4715-885F-17E16BAA2DDE}" type="presOf" srcId="{ED92902B-144C-4879-8402-94B2FAAFD0E1}" destId="{02CAF6CB-0FB5-4D35-9B5F-411E508D5D0F}" srcOrd="1" destOrd="0" presId="urn:microsoft.com/office/officeart/2005/8/layout/process1"/>
    <dgm:cxn modelId="{2FD95D6D-9BC5-4CEC-B7B5-14514724D51F}" type="presParOf" srcId="{44FEFF2C-2DAD-4999-8262-456CB22BB9B7}" destId="{6799DFC5-CD9B-4DCA-AE7E-454CE3E4344B}" srcOrd="0" destOrd="0" presId="urn:microsoft.com/office/officeart/2005/8/layout/process1"/>
    <dgm:cxn modelId="{06810776-4140-4FF5-86ED-BD2284A9F507}" type="presParOf" srcId="{44FEFF2C-2DAD-4999-8262-456CB22BB9B7}" destId="{8E007946-FD07-49CE-9AE9-814CD2942310}" srcOrd="1" destOrd="0" presId="urn:microsoft.com/office/officeart/2005/8/layout/process1"/>
    <dgm:cxn modelId="{744A4548-8A4E-411C-A17D-450AC472522F}" type="presParOf" srcId="{8E007946-FD07-49CE-9AE9-814CD2942310}" destId="{02CAF6CB-0FB5-4D35-9B5F-411E508D5D0F}" srcOrd="0" destOrd="0" presId="urn:microsoft.com/office/officeart/2005/8/layout/process1"/>
    <dgm:cxn modelId="{9AA1E878-DCC6-4C03-866D-DC2376F95339}" type="presParOf" srcId="{44FEFF2C-2DAD-4999-8262-456CB22BB9B7}" destId="{1B37C488-448A-4473-B419-2F0EA3F386F9}" srcOrd="2" destOrd="0" presId="urn:microsoft.com/office/officeart/2005/8/layout/process1"/>
    <dgm:cxn modelId="{1EB5C056-2133-4506-AA7C-44C217526BAA}" type="presParOf" srcId="{44FEFF2C-2DAD-4999-8262-456CB22BB9B7}" destId="{8078C325-8F56-4C22-8B58-F42877459845}" srcOrd="3" destOrd="0" presId="urn:microsoft.com/office/officeart/2005/8/layout/process1"/>
    <dgm:cxn modelId="{29778F04-3815-4398-858A-86805AE9D995}" type="presParOf" srcId="{8078C325-8F56-4C22-8B58-F42877459845}" destId="{3A8623F6-14F6-4734-9457-2B05708D1608}" srcOrd="0" destOrd="0" presId="urn:microsoft.com/office/officeart/2005/8/layout/process1"/>
    <dgm:cxn modelId="{53F17DAC-B296-47E3-BC2F-D7E4399EA432}" type="presParOf" srcId="{44FEFF2C-2DAD-4999-8262-456CB22BB9B7}" destId="{048E2BEC-A86D-4C63-9559-84EA80604AB3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F0070F-A7ED-4752-A366-4C413DDA8179}">
      <dsp:nvSpPr>
        <dsp:cNvPr id="0" name=""/>
        <dsp:cNvSpPr/>
      </dsp:nvSpPr>
      <dsp:spPr>
        <a:xfrm>
          <a:off x="0" y="1297319"/>
          <a:ext cx="93218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C5836B-655D-4C2B-9252-819018CD18DB}">
      <dsp:nvSpPr>
        <dsp:cNvPr id="0" name=""/>
        <dsp:cNvSpPr/>
      </dsp:nvSpPr>
      <dsp:spPr>
        <a:xfrm>
          <a:off x="466090" y="1016879"/>
          <a:ext cx="652526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639" tIns="0" rIns="24663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Analysis on production of electricity from various sources.</a:t>
          </a:r>
        </a:p>
      </dsp:txBody>
      <dsp:txXfrm>
        <a:off x="493470" y="1044259"/>
        <a:ext cx="6470500" cy="506120"/>
      </dsp:txXfrm>
    </dsp:sp>
    <dsp:sp modelId="{E0D93C9A-0FB5-4D27-8B28-D7D10B9EFEC8}">
      <dsp:nvSpPr>
        <dsp:cNvPr id="0" name=""/>
        <dsp:cNvSpPr/>
      </dsp:nvSpPr>
      <dsp:spPr>
        <a:xfrm>
          <a:off x="0" y="2159159"/>
          <a:ext cx="93218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1FBC0A-ABBC-4686-98FB-E4F39EA6A5F2}">
      <dsp:nvSpPr>
        <dsp:cNvPr id="0" name=""/>
        <dsp:cNvSpPr/>
      </dsp:nvSpPr>
      <dsp:spPr>
        <a:xfrm>
          <a:off x="466090" y="1878719"/>
          <a:ext cx="652526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639" tIns="0" rIns="24663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Analysis on electricity transmission and distribution losses.</a:t>
          </a:r>
        </a:p>
      </dsp:txBody>
      <dsp:txXfrm>
        <a:off x="493470" y="1906099"/>
        <a:ext cx="6470500" cy="506120"/>
      </dsp:txXfrm>
    </dsp:sp>
    <dsp:sp modelId="{16C9496A-672D-497D-8AF4-A5D43732F1FE}">
      <dsp:nvSpPr>
        <dsp:cNvPr id="0" name=""/>
        <dsp:cNvSpPr/>
      </dsp:nvSpPr>
      <dsp:spPr>
        <a:xfrm>
          <a:off x="0" y="3020999"/>
          <a:ext cx="93218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4A3D8-C693-4001-B347-458E10BAAE47}">
      <dsp:nvSpPr>
        <dsp:cNvPr id="0" name=""/>
        <dsp:cNvSpPr/>
      </dsp:nvSpPr>
      <dsp:spPr>
        <a:xfrm>
          <a:off x="466090" y="2740559"/>
          <a:ext cx="652526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639" tIns="0" rIns="24663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Analysis on accessibility of electricity in different countries.</a:t>
          </a:r>
        </a:p>
      </dsp:txBody>
      <dsp:txXfrm>
        <a:off x="493470" y="2767939"/>
        <a:ext cx="6470500" cy="506120"/>
      </dsp:txXfrm>
    </dsp:sp>
    <dsp:sp modelId="{18ADB173-B366-4A8F-8EEB-EAA40F01FC3B}">
      <dsp:nvSpPr>
        <dsp:cNvPr id="0" name=""/>
        <dsp:cNvSpPr/>
      </dsp:nvSpPr>
      <dsp:spPr>
        <a:xfrm>
          <a:off x="0" y="3882839"/>
          <a:ext cx="9321800" cy="478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C79E03-FD7A-479C-B93A-59BD81319A88}">
      <dsp:nvSpPr>
        <dsp:cNvPr id="0" name=""/>
        <dsp:cNvSpPr/>
      </dsp:nvSpPr>
      <dsp:spPr>
        <a:xfrm>
          <a:off x="466090" y="3602399"/>
          <a:ext cx="652526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6639" tIns="0" rIns="246639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Analysis on urban and rural electricity accessibility.</a:t>
          </a:r>
        </a:p>
      </dsp:txBody>
      <dsp:txXfrm>
        <a:off x="493470" y="3629779"/>
        <a:ext cx="6470500" cy="506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367BDA-37BA-42EF-89F6-0994E0ACC46C}">
      <dsp:nvSpPr>
        <dsp:cNvPr id="0" name=""/>
        <dsp:cNvSpPr/>
      </dsp:nvSpPr>
      <dsp:spPr>
        <a:xfrm>
          <a:off x="0" y="1293884"/>
          <a:ext cx="10763252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31C119D-B9CB-4B96-8F20-C507521157D2}">
      <dsp:nvSpPr>
        <dsp:cNvPr id="0" name=""/>
        <dsp:cNvSpPr/>
      </dsp:nvSpPr>
      <dsp:spPr>
        <a:xfrm>
          <a:off x="538162" y="1057724"/>
          <a:ext cx="75342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778" tIns="0" rIns="28477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Almost 60% of the countries have electricity accessibility rate of greater then 90%.</a:t>
          </a:r>
        </a:p>
      </dsp:txBody>
      <dsp:txXfrm>
        <a:off x="561219" y="1080781"/>
        <a:ext cx="7488162" cy="426206"/>
      </dsp:txXfrm>
    </dsp:sp>
    <dsp:sp modelId="{5C8D4BDC-BB21-42C3-A101-D88E3C9F94BF}">
      <dsp:nvSpPr>
        <dsp:cNvPr id="0" name=""/>
        <dsp:cNvSpPr/>
      </dsp:nvSpPr>
      <dsp:spPr>
        <a:xfrm>
          <a:off x="0" y="2019644"/>
          <a:ext cx="10763252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91E3D7-EF67-4C33-9BD6-062889A804C3}">
      <dsp:nvSpPr>
        <dsp:cNvPr id="0" name=""/>
        <dsp:cNvSpPr/>
      </dsp:nvSpPr>
      <dsp:spPr>
        <a:xfrm>
          <a:off x="538162" y="1783485"/>
          <a:ext cx="75342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778" tIns="0" rIns="28477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Rural areas of more than 100 countries have less than 50% electricity accessibility.</a:t>
          </a:r>
        </a:p>
      </dsp:txBody>
      <dsp:txXfrm>
        <a:off x="561219" y="1806542"/>
        <a:ext cx="7488162" cy="426206"/>
      </dsp:txXfrm>
    </dsp:sp>
    <dsp:sp modelId="{8B57AAE1-A4F6-45F9-85DB-7F3E25D668D6}">
      <dsp:nvSpPr>
        <dsp:cNvPr id="0" name=""/>
        <dsp:cNvSpPr/>
      </dsp:nvSpPr>
      <dsp:spPr>
        <a:xfrm>
          <a:off x="0" y="2745404"/>
          <a:ext cx="10763252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C44F80-0985-4D56-BD8A-7E60A525736E}">
      <dsp:nvSpPr>
        <dsp:cNvPr id="0" name=""/>
        <dsp:cNvSpPr/>
      </dsp:nvSpPr>
      <dsp:spPr>
        <a:xfrm>
          <a:off x="538162" y="2509244"/>
          <a:ext cx="75342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778" tIns="0" rIns="28477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Only 25% countries have the nuclear electricity generation capacity.</a:t>
          </a:r>
        </a:p>
      </dsp:txBody>
      <dsp:txXfrm>
        <a:off x="561219" y="2532301"/>
        <a:ext cx="7488162" cy="426206"/>
      </dsp:txXfrm>
    </dsp:sp>
    <dsp:sp modelId="{4F34B63E-B388-43F2-B6DD-CE77E54E2C14}">
      <dsp:nvSpPr>
        <dsp:cNvPr id="0" name=""/>
        <dsp:cNvSpPr/>
      </dsp:nvSpPr>
      <dsp:spPr>
        <a:xfrm>
          <a:off x="0" y="3471164"/>
          <a:ext cx="10763252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816A90-E476-4B5A-8D1E-14464625D1B1}">
      <dsp:nvSpPr>
        <dsp:cNvPr id="0" name=""/>
        <dsp:cNvSpPr/>
      </dsp:nvSpPr>
      <dsp:spPr>
        <a:xfrm>
          <a:off x="538162" y="3235004"/>
          <a:ext cx="75342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778" tIns="0" rIns="28477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All countries are primarily dependent on oil sources to produce electricity.</a:t>
          </a:r>
        </a:p>
      </dsp:txBody>
      <dsp:txXfrm>
        <a:off x="561219" y="3258061"/>
        <a:ext cx="7488162" cy="426206"/>
      </dsp:txXfrm>
    </dsp:sp>
    <dsp:sp modelId="{4E2B4E7B-0922-4D60-BF6C-61D746E423AD}">
      <dsp:nvSpPr>
        <dsp:cNvPr id="0" name=""/>
        <dsp:cNvSpPr/>
      </dsp:nvSpPr>
      <dsp:spPr>
        <a:xfrm>
          <a:off x="0" y="4196925"/>
          <a:ext cx="10763252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629527-3DBC-4502-8CBA-C54B2B8C042E}">
      <dsp:nvSpPr>
        <dsp:cNvPr id="0" name=""/>
        <dsp:cNvSpPr/>
      </dsp:nvSpPr>
      <dsp:spPr>
        <a:xfrm>
          <a:off x="538162" y="3960765"/>
          <a:ext cx="7534276" cy="4723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4778" tIns="0" rIns="284778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Less than 10% countries have transmission and distribution losses above 20%.</a:t>
          </a:r>
        </a:p>
      </dsp:txBody>
      <dsp:txXfrm>
        <a:off x="561219" y="3983822"/>
        <a:ext cx="7488162" cy="4262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99DFC5-CD9B-4DCA-AE7E-454CE3E4344B}">
      <dsp:nvSpPr>
        <dsp:cNvPr id="0" name=""/>
        <dsp:cNvSpPr/>
      </dsp:nvSpPr>
      <dsp:spPr>
        <a:xfrm>
          <a:off x="9309" y="674035"/>
          <a:ext cx="2782416" cy="166944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Python</a:t>
          </a:r>
        </a:p>
      </dsp:txBody>
      <dsp:txXfrm>
        <a:off x="58205" y="722931"/>
        <a:ext cx="2684624" cy="1571657"/>
      </dsp:txXfrm>
    </dsp:sp>
    <dsp:sp modelId="{8E007946-FD07-49CE-9AE9-814CD2942310}">
      <dsp:nvSpPr>
        <dsp:cNvPr id="0" name=""/>
        <dsp:cNvSpPr/>
      </dsp:nvSpPr>
      <dsp:spPr>
        <a:xfrm>
          <a:off x="3069967" y="1163740"/>
          <a:ext cx="589872" cy="69003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3069967" y="1301748"/>
        <a:ext cx="412910" cy="414023"/>
      </dsp:txXfrm>
    </dsp:sp>
    <dsp:sp modelId="{1B37C488-448A-4473-B419-2F0EA3F386F9}">
      <dsp:nvSpPr>
        <dsp:cNvPr id="0" name=""/>
        <dsp:cNvSpPr/>
      </dsp:nvSpPr>
      <dsp:spPr>
        <a:xfrm>
          <a:off x="3904691" y="674035"/>
          <a:ext cx="2782416" cy="166944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SQL</a:t>
          </a:r>
        </a:p>
      </dsp:txBody>
      <dsp:txXfrm>
        <a:off x="3953587" y="722931"/>
        <a:ext cx="2684624" cy="1571657"/>
      </dsp:txXfrm>
    </dsp:sp>
    <dsp:sp modelId="{8078C325-8F56-4C22-8B58-F42877459845}">
      <dsp:nvSpPr>
        <dsp:cNvPr id="0" name=""/>
        <dsp:cNvSpPr/>
      </dsp:nvSpPr>
      <dsp:spPr>
        <a:xfrm>
          <a:off x="6965349" y="1163740"/>
          <a:ext cx="589872" cy="690039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6965349" y="1301748"/>
        <a:ext cx="412910" cy="414023"/>
      </dsp:txXfrm>
    </dsp:sp>
    <dsp:sp modelId="{048E2BEC-A86D-4C63-9559-84EA80604AB3}">
      <dsp:nvSpPr>
        <dsp:cNvPr id="0" name=""/>
        <dsp:cNvSpPr/>
      </dsp:nvSpPr>
      <dsp:spPr>
        <a:xfrm>
          <a:off x="7800074" y="674035"/>
          <a:ext cx="2782416" cy="166944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Excel</a:t>
          </a:r>
        </a:p>
      </dsp:txBody>
      <dsp:txXfrm>
        <a:off x="7848970" y="722931"/>
        <a:ext cx="2684624" cy="15716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2D0EF-0A09-424E-A515-E3D13E72D2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582AE5-24E3-457C-B366-897ACC2F5E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F3BE6-CD9C-4181-A935-E16B11AA7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3D3E8-9B52-41EB-B7C4-1ED06CA7A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A9609-AC79-472A-8582-D519C80CE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23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D7B0C-0D94-4171-981A-CE1434FF9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372C53-4A45-4D60-B524-BB4505FCB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DF8B9-9D9F-4EC5-84F8-143446072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F2153-C6DF-4E31-9506-2B4BB72B9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5AF36-2A86-4598-B715-5379BD609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0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E522F3-3420-4F36-9E42-71A3FC7EF2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E747A-A106-4DC4-A51F-2EFDF549B6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6FBAB-223A-498B-95A0-3DF23B64A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F7D98-25C7-4C4F-8BD9-F8E5CF910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6EE9F-43E0-4B67-BAB9-1EC1626FF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7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ECAD8-A864-4016-98D0-1D06952FA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07B13-14B6-4BDA-9BF4-D94D99D8D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A2948-0514-4009-BE15-BABD9DEA2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123A5-AE6C-4B84-A6E3-F3457691F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CBCE2-A3CE-41C4-988F-AB6297FA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91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81D98-F95E-4A0D-BFA5-723070067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AB393E-409E-4BA2-A91B-7C077EF3F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4CED8-B04E-40AE-9239-37DB2B5E1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42347-021C-4445-8E28-287616141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FC577E-F0B4-4777-87B1-99CCCA1EB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78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A54CC-2BC9-479F-95C3-9C5E3EE0D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A8234-9E6B-43B6-932E-2B8B4689C4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A14B67-82DF-4A7D-BEA6-93C527C94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226F59-84C9-4534-870F-9168E9929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175CCA-155B-4C5F-A0DC-6BAC2853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DED12-F7BB-43D8-A767-F151F491E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91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8A18D-FFE8-4CBB-9E49-BEFC06819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FF3E7C-4808-42CD-8AFE-96C95A58B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35A878-2C39-498F-9DAF-8DAC4EE321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31FEE9-7C2F-4F6D-9A6E-3138CDAE14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695104-323B-4944-9715-89FF459EDD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DC6029-CD92-4171-A72E-B71E6EFA8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A22EB4-D422-4417-B30D-BC8B0E5A8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4961C7-DA3C-4111-818D-242F6E8E0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24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45D0A-65A6-435B-AF38-0C8EA09EB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285F55-D08B-44C4-94F6-D006E4B43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3CB760-CB61-46F3-A564-ECCD2AA07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9034CA-B2DF-47EE-B6C1-E9D18D2A0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08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CA7C99-5086-482B-8A07-0DE0DE10F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9004C8-E0E7-48BD-AF99-B645A405C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5AD91-4E2A-43E8-9384-390FA49D3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578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0A921-B94F-42A4-95C0-984C3BC3D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074279-F717-4E44-83B6-795837299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F1B109-DC34-4CA8-8573-A17F1248A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6B2FB6-6DD5-41B1-B544-20614CB17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6D0F2-81FF-4E9D-A59B-702D4E285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5F7962-FE68-4148-B27A-4AC3E5850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996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1EE51-47C6-4239-8E47-D664013B9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8D7585-3CA4-4CEB-949E-166E471AE3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509555-0606-47CF-AE36-7840A94B0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62F57-C361-4A68-AB26-F9168D7E2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A2D30D-0271-4438-8244-E2AAA9EEB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279DD-37F8-4A8E-8A5D-F66AD2F63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049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8D5CE3-35EF-4ECA-A201-CB72F951A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3A8FB-D408-46E3-B569-F44B02C6D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1699D-4E1F-4EE3-B8BD-AB056617E8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29A0F-4B05-4F16-9728-18184E412B60}" type="datetimeFigureOut">
              <a:rPr lang="en-US" smtClean="0"/>
              <a:t>25-Oct-22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4FF00-6131-469C-9167-81E1BED4D7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CCCBC-49A0-486D-811E-DB5B2D93D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ABB0F-E605-4A81-8B40-A45967EFCC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763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theconversation.com/why-we-should-pull-the-plug-on-privatising-electricity-10824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9CD4B7-E00E-4F43-9303-804F03F02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20549"/>
            <a:ext cx="12192000" cy="66987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1614985-365A-4FC2-9ED6-81A96C199B8F}"/>
              </a:ext>
            </a:extLst>
          </p:cNvPr>
          <p:cNvSpPr/>
          <p:nvPr/>
        </p:nvSpPr>
        <p:spPr>
          <a:xfrm>
            <a:off x="1889399" y="2841544"/>
            <a:ext cx="8413202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World Electricity Analysis</a:t>
            </a:r>
          </a:p>
        </p:txBody>
      </p:sp>
    </p:spTree>
    <p:extLst>
      <p:ext uri="{BB962C8B-B14F-4D97-AF65-F5344CB8AC3E}">
        <p14:creationId xmlns:p14="http://schemas.microsoft.com/office/powerpoint/2010/main" val="1657607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630CA5-2CD8-4233-B98D-020B8DC99FFF}"/>
              </a:ext>
            </a:extLst>
          </p:cNvPr>
          <p:cNvSpPr/>
          <p:nvPr/>
        </p:nvSpPr>
        <p:spPr>
          <a:xfrm>
            <a:off x="3736638" y="2967335"/>
            <a:ext cx="4718728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659636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03E16-47F8-40DB-9A05-2F2D3D9DC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3322834" cy="1114354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ctr"/>
            <a:r>
              <a:rPr lang="en-US" sz="4800" dirty="0">
                <a:solidFill>
                  <a:srgbClr val="FF0000"/>
                </a:solidFill>
              </a:rPr>
              <a:t>Introduction: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E770172-0A5E-427C-BBCD-F6E83B0A4B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1011443"/>
              </p:ext>
            </p:extLst>
          </p:nvPr>
        </p:nvGraphicFramePr>
        <p:xfrm>
          <a:off x="838200" y="1479480"/>
          <a:ext cx="9321800" cy="53785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1770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17" name="Chart 16">
                <a:extLst>
                  <a:ext uri="{FF2B5EF4-FFF2-40B4-BE49-F238E27FC236}">
                    <a16:creationId xmlns:a16="http://schemas.microsoft.com/office/drawing/2014/main" id="{00000000-0008-0000-0000-000005000000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895938661"/>
                  </p:ext>
                </p:extLst>
              </p:nvPr>
            </p:nvGraphicFramePr>
            <p:xfrm>
              <a:off x="0" y="1143000"/>
              <a:ext cx="12192000" cy="57150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17" name="Chart 16">
                <a:extLst>
                  <a:ext uri="{FF2B5EF4-FFF2-40B4-BE49-F238E27FC236}">
                    <a16:creationId xmlns:a16="http://schemas.microsoft.com/office/drawing/2014/main" id="{00000000-0008-0000-0000-00000500000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1143000"/>
                <a:ext cx="12192000" cy="5715000"/>
              </a:xfrm>
              <a:prstGeom prst="rect">
                <a:avLst/>
              </a:prstGeom>
            </p:spPr>
          </p:pic>
        </mc:Fallback>
      </mc:AlternateContent>
      <p:sp>
        <p:nvSpPr>
          <p:cNvPr id="18" name="Rectangle 17">
            <a:extLst>
              <a:ext uri="{FF2B5EF4-FFF2-40B4-BE49-F238E27FC236}">
                <a16:creationId xmlns:a16="http://schemas.microsoft.com/office/drawing/2014/main" id="{BAADF90E-3768-40D1-BA09-BC207CDA609E}"/>
              </a:ext>
            </a:extLst>
          </p:cNvPr>
          <p:cNvSpPr/>
          <p:nvPr/>
        </p:nvSpPr>
        <p:spPr>
          <a:xfrm>
            <a:off x="-90570" y="180975"/>
            <a:ext cx="1042561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Comparison of access to electricity post 2000s in different countries :</a:t>
            </a:r>
          </a:p>
        </p:txBody>
      </p:sp>
    </p:spTree>
    <p:extLst>
      <p:ext uri="{BB962C8B-B14F-4D97-AF65-F5344CB8AC3E}">
        <p14:creationId xmlns:p14="http://schemas.microsoft.com/office/powerpoint/2010/main" val="1729984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0000000-0008-0000-07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9892975"/>
              </p:ext>
            </p:extLst>
          </p:nvPr>
        </p:nvGraphicFramePr>
        <p:xfrm>
          <a:off x="0" y="1333499"/>
          <a:ext cx="12192000" cy="55245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BF498AC3-4683-4AC1-9EA6-01AE7EC35606}"/>
              </a:ext>
            </a:extLst>
          </p:cNvPr>
          <p:cNvSpPr/>
          <p:nvPr/>
        </p:nvSpPr>
        <p:spPr>
          <a:xfrm>
            <a:off x="-90569" y="131370"/>
            <a:ext cx="685969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Nuclear power presence grouped by Region :</a:t>
            </a:r>
          </a:p>
        </p:txBody>
      </p:sp>
    </p:spTree>
    <p:extLst>
      <p:ext uri="{BB962C8B-B14F-4D97-AF65-F5344CB8AC3E}">
        <p14:creationId xmlns:p14="http://schemas.microsoft.com/office/powerpoint/2010/main" val="482838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BDE0B-7FA4-4ED0-93AD-20C6E2F1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162175" cy="835025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Findings: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899AB-A1B9-418B-86BD-020389885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854B6C2-39A8-4082-9CD3-68D8C65C22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2862140"/>
              </p:ext>
            </p:extLst>
          </p:nvPr>
        </p:nvGraphicFramePr>
        <p:xfrm>
          <a:off x="838198" y="1200150"/>
          <a:ext cx="10763252" cy="5657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5742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B2373-E860-4222-AAEC-BB25AA3FB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047875" cy="796925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4300" dirty="0">
                <a:solidFill>
                  <a:srgbClr val="FF0000"/>
                </a:solidFill>
              </a:rPr>
              <a:t>Insights: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27F98-7CE9-48E5-AB99-5387755AD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0699"/>
            <a:ext cx="10277475" cy="4067175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Most African countries need to grow its electricity access in comparison with other parts of the world.</a:t>
            </a:r>
          </a:p>
          <a:p>
            <a:r>
              <a:rPr lang="en-US" dirty="0">
                <a:solidFill>
                  <a:srgbClr val="0070C0"/>
                </a:solidFill>
              </a:rPr>
              <a:t>Rural areas require more attention to the lack of accessibility of electricity.</a:t>
            </a:r>
          </a:p>
          <a:p>
            <a:r>
              <a:rPr lang="en-US" dirty="0">
                <a:solidFill>
                  <a:srgbClr val="0070C0"/>
                </a:solidFill>
              </a:rPr>
              <a:t> Countries should largely focus on renewable and nuclear sources to produce electricity in order to reduce climatic hazards.</a:t>
            </a:r>
          </a:p>
          <a:p>
            <a:r>
              <a:rPr lang="en-US" dirty="0">
                <a:solidFill>
                  <a:srgbClr val="0070C0"/>
                </a:solidFill>
              </a:rPr>
              <a:t>Steps to be taken in order to stop excessive transmission and distribution losses.</a:t>
            </a:r>
          </a:p>
          <a:p>
            <a:endParaRPr lang="en-US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832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9BE63-BC96-4784-BF8B-5F073640A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8"/>
            <a:ext cx="2809875" cy="757238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Challenges: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703F9-38EB-4929-B15A-3687F1131C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5025"/>
            <a:ext cx="10515600" cy="4071938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Incomplete and inconsistent data.</a:t>
            </a:r>
          </a:p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Lack of knowledge on json files.</a:t>
            </a:r>
          </a:p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Cleaning and handling of datasets.</a:t>
            </a:r>
          </a:p>
          <a:p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No prior practice.</a:t>
            </a:r>
          </a:p>
          <a:p>
            <a:pPr marL="0" indent="0">
              <a:buNone/>
            </a:pPr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570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E9F9-0266-4EC0-9917-6777BEFEE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8150"/>
            <a:ext cx="4791075" cy="914400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Tools &amp; techniques :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3E832C9-0F1C-4731-8958-B937794726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42386"/>
              </p:ext>
            </p:extLst>
          </p:nvPr>
        </p:nvGraphicFramePr>
        <p:xfrm>
          <a:off x="809625" y="2057400"/>
          <a:ext cx="10591800" cy="3017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11828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D8B59-C9A6-4747-8847-D48ABDC94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8"/>
            <a:ext cx="2876550" cy="787398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Conclusion: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2C924-6509-4231-A4D3-F5CCD60F11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We have worked on a dataset having data of production, transmission &amp; distribution and accessibility of electricity in different countries.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We faced a lot of hurdles while doing analysis on the given set of data.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during the process, we had a hands on experience on how to handle such kind of datasets to perform required analysis.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We could learn about team building and collective working in a real environment.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project wouldn’t have been completed without everyone’s valuable opinions and ideas.</a:t>
            </a:r>
          </a:p>
        </p:txBody>
      </p:sp>
    </p:spTree>
    <p:extLst>
      <p:ext uri="{BB962C8B-B14F-4D97-AF65-F5344CB8AC3E}">
        <p14:creationId xmlns:p14="http://schemas.microsoft.com/office/powerpoint/2010/main" val="3106482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866</TotalTime>
  <Words>321</Words>
  <Application>Microsoft Office PowerPoint</Application>
  <PresentationFormat>Widescreen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Introduction:</vt:lpstr>
      <vt:lpstr>PowerPoint Presentation</vt:lpstr>
      <vt:lpstr>PowerPoint Presentation</vt:lpstr>
      <vt:lpstr>Findings:</vt:lpstr>
      <vt:lpstr>Insights:</vt:lpstr>
      <vt:lpstr>Challenges:</vt:lpstr>
      <vt:lpstr>Tools &amp; techniques :</vt:lpstr>
      <vt:lpstr>Conclusion: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Partha</dc:creator>
  <cp:lastModifiedBy>Partha</cp:lastModifiedBy>
  <cp:revision>29</cp:revision>
  <dcterms:created xsi:type="dcterms:W3CDTF">2022-10-23T19:12:06Z</dcterms:created>
  <dcterms:modified xsi:type="dcterms:W3CDTF">2022-10-24T21:34:16Z</dcterms:modified>
</cp:coreProperties>
</file>